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4.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5.xml" ContentType="application/vnd.openxmlformats-officedocument.theme+xml"/>
  <Override PartName="/ppt/slideLayouts/slideLayout91.xml" ContentType="application/vnd.openxmlformats-officedocument.presentationml.slideLayout+xml"/>
  <Override PartName="/ppt/theme/theme6.xml" ContentType="application/vnd.openxmlformats-officedocument.theme+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7.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8.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rts/chart2.xml" ContentType="application/vnd.openxmlformats-officedocument.drawingml.chart+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64" r:id="rId3"/>
    <p:sldMasterId id="2147483669" r:id="rId4"/>
    <p:sldMasterId id="2147483683" r:id="rId5"/>
    <p:sldMasterId id="2147483743" r:id="rId6"/>
    <p:sldMasterId id="2147483745" r:id="rId7"/>
    <p:sldMasterId id="2147483748" r:id="rId8"/>
    <p:sldMasterId id="2147483761" r:id="rId9"/>
  </p:sldMasterIdLst>
  <p:notesMasterIdLst>
    <p:notesMasterId r:id="rId42"/>
  </p:notesMasterIdLst>
  <p:handoutMasterIdLst>
    <p:handoutMasterId r:id="rId43"/>
  </p:handoutMasterIdLst>
  <p:sldIdLst>
    <p:sldId id="1870" r:id="rId10"/>
    <p:sldId id="1839" r:id="rId11"/>
    <p:sldId id="1840" r:id="rId12"/>
    <p:sldId id="1841" r:id="rId13"/>
    <p:sldId id="1842" r:id="rId14"/>
    <p:sldId id="1843" r:id="rId15"/>
    <p:sldId id="1845" r:id="rId16"/>
    <p:sldId id="1846" r:id="rId17"/>
    <p:sldId id="1847" r:id="rId18"/>
    <p:sldId id="1850" r:id="rId19"/>
    <p:sldId id="1848" r:id="rId20"/>
    <p:sldId id="1852" r:id="rId21"/>
    <p:sldId id="1851" r:id="rId22"/>
    <p:sldId id="1849" r:id="rId23"/>
    <p:sldId id="1853" r:id="rId24"/>
    <p:sldId id="1844" r:id="rId25"/>
    <p:sldId id="1855" r:id="rId26"/>
    <p:sldId id="1857" r:id="rId27"/>
    <p:sldId id="1859" r:id="rId28"/>
    <p:sldId id="1858" r:id="rId29"/>
    <p:sldId id="1860" r:id="rId30"/>
    <p:sldId id="1862" r:id="rId31"/>
    <p:sldId id="1863" r:id="rId32"/>
    <p:sldId id="1864" r:id="rId33"/>
    <p:sldId id="1861" r:id="rId34"/>
    <p:sldId id="1867" r:id="rId35"/>
    <p:sldId id="1865" r:id="rId36"/>
    <p:sldId id="1866" r:id="rId37"/>
    <p:sldId id="1856" r:id="rId38"/>
    <p:sldId id="1854" r:id="rId39"/>
    <p:sldId id="1868" r:id="rId40"/>
    <p:sldId id="1869" r:id="rId41"/>
  </p:sldIdLst>
  <p:sldSz cx="24377650" cy="13716000"/>
  <p:notesSz cx="6858000" cy="9144000"/>
  <p:custDataLst>
    <p:tags r:id="rId44"/>
  </p:custDataLst>
  <p:defaultText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639">
          <p15:clr>
            <a:srgbClr val="A4A3A4"/>
          </p15:clr>
        </p15:guide>
        <p15:guide id="2" pos="1535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969696"/>
    <a:srgbClr val="BFBFBF"/>
    <a:srgbClr val="010E1A"/>
    <a:srgbClr val="041B31"/>
    <a:srgbClr val="2686A7"/>
    <a:srgbClr val="19232C"/>
    <a:srgbClr val="1C2835"/>
    <a:srgbClr val="010101"/>
    <a:srgbClr val="010B15"/>
    <a:srgbClr val="0618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97" autoAdjust="0"/>
    <p:restoredTop sz="93149" autoAdjust="0"/>
  </p:normalViewPr>
  <p:slideViewPr>
    <p:cSldViewPr snapToGrid="0" snapToObjects="1">
      <p:cViewPr varScale="1">
        <p:scale>
          <a:sx n="34" d="100"/>
          <a:sy n="34" d="100"/>
        </p:scale>
        <p:origin x="114" y="114"/>
      </p:cViewPr>
      <p:guideLst>
        <p:guide orient="horz" pos="8639"/>
        <p:guide pos="15355"/>
      </p:guideLst>
    </p:cSldViewPr>
  </p:slideViewPr>
  <p:notesTextViewPr>
    <p:cViewPr>
      <p:scale>
        <a:sx n="100" d="100"/>
        <a:sy n="100" d="100"/>
      </p:scale>
      <p:origin x="0" y="0"/>
    </p:cViewPr>
  </p:notesTextViewPr>
  <p:sorterViewPr>
    <p:cViewPr>
      <p:scale>
        <a:sx n="24" d="100"/>
        <a:sy n="24"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tags" Target="tags/tag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viewProps" Target="viewProps.xml"/><Relationship Id="rId20" Type="http://schemas.openxmlformats.org/officeDocument/2006/relationships/slide" Target="slides/slide11.xml"/><Relationship Id="rId41" Type="http://schemas.openxmlformats.org/officeDocument/2006/relationships/slide" Target="slides/slide32.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860" b="0" i="0" u="none" strike="noStrike" kern="1200" spc="0" baseline="0">
                <a:solidFill>
                  <a:schemeClr val="tx1">
                    <a:lumMod val="65000"/>
                    <a:lumOff val="35000"/>
                  </a:schemeClr>
                </a:solidFill>
                <a:latin typeface="+mn-lt"/>
                <a:ea typeface="+mn-ea"/>
                <a:cs typeface="+mn-cs"/>
              </a:defRPr>
            </a:pPr>
            <a:r>
              <a:rPr lang="en-IN" dirty="0" smtClean="0"/>
              <a:t>AREA</a:t>
            </a:r>
            <a:r>
              <a:rPr lang="en-IN" baseline="0" dirty="0" smtClean="0"/>
              <a:t> COVERED</a:t>
            </a:r>
            <a:endParaRPr lang="en-IN" dirty="0"/>
          </a:p>
        </c:rich>
      </c:tx>
      <c:layout/>
      <c:overlay val="0"/>
      <c:spPr>
        <a:noFill/>
        <a:ln>
          <a:noFill/>
        </a:ln>
        <a:effectLst/>
      </c:spPr>
    </c:title>
    <c:autoTitleDeleted val="0"/>
    <c:plotArea>
      <c:layout>
        <c:manualLayout>
          <c:layoutTarget val="inner"/>
          <c:xMode val="edge"/>
          <c:yMode val="edge"/>
          <c:x val="2.93720849554793E-2"/>
          <c:y val="0"/>
          <c:w val="0.94615117758162104"/>
          <c:h val="0.791028233647041"/>
        </c:manualLayout>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2"/>
              </a:solidFill>
              <a:ln>
                <a:noFill/>
              </a:ln>
              <a:effectLst/>
            </c:spPr>
          </c:dPt>
          <c:dPt>
            <c:idx val="1"/>
            <c:invertIfNegative val="0"/>
            <c:bubble3D val="0"/>
            <c:spPr>
              <a:solidFill>
                <a:schemeClr val="accent4"/>
              </a:solidFill>
              <a:ln>
                <a:noFill/>
              </a:ln>
              <a:effectLst/>
            </c:spPr>
          </c:dPt>
          <c:dPt>
            <c:idx val="2"/>
            <c:invertIfNegative val="0"/>
            <c:bubble3D val="0"/>
          </c:dPt>
          <c:dPt>
            <c:idx val="3"/>
            <c:invertIfNegative val="0"/>
            <c:bubble3D val="0"/>
            <c:spPr>
              <a:solidFill>
                <a:schemeClr val="accent3"/>
              </a:solidFill>
              <a:ln>
                <a:noFill/>
              </a:ln>
              <a:effectLst/>
            </c:spPr>
          </c:dPt>
          <c:dPt>
            <c:idx val="4"/>
            <c:invertIfNegative val="0"/>
            <c:bubble3D val="0"/>
            <c:spPr>
              <a:solidFill>
                <a:schemeClr val="tx1">
                  <a:lumMod val="75000"/>
                  <a:lumOff val="25000"/>
                </a:schemeClr>
              </a:solidFill>
              <a:ln>
                <a:noFill/>
              </a:ln>
              <a:effectLst/>
            </c:spPr>
          </c:dPt>
          <c:dPt>
            <c:idx val="5"/>
            <c:invertIfNegative val="0"/>
            <c:bubble3D val="0"/>
            <c:spPr>
              <a:solidFill>
                <a:srgbClr val="7030A0"/>
              </a:solidFill>
              <a:ln>
                <a:noFill/>
              </a:ln>
              <a:effectLst/>
            </c:spPr>
          </c:dPt>
          <c:dPt>
            <c:idx val="6"/>
            <c:invertIfNegative val="0"/>
            <c:bubble3D val="0"/>
            <c:spPr>
              <a:solidFill>
                <a:srgbClr val="00B050"/>
              </a:solidFill>
              <a:ln>
                <a:noFill/>
              </a:ln>
              <a:effectLst/>
            </c:spPr>
          </c:dPt>
          <c:dPt>
            <c:idx val="7"/>
            <c:invertIfNegative val="0"/>
            <c:bubble3D val="0"/>
            <c:spPr>
              <a:solidFill>
                <a:schemeClr val="accent4">
                  <a:lumMod val="75000"/>
                </a:schemeClr>
              </a:solidFill>
              <a:ln>
                <a:noFill/>
              </a:ln>
              <a:effectLst/>
            </c:spPr>
          </c:dPt>
          <c:dPt>
            <c:idx val="8"/>
            <c:invertIfNegative val="0"/>
            <c:bubble3D val="0"/>
            <c:spPr>
              <a:solidFill>
                <a:schemeClr val="accent5"/>
              </a:solidFill>
              <a:ln>
                <a:noFill/>
              </a:ln>
              <a:effectLst/>
            </c:spPr>
          </c:dPt>
          <c:dPt>
            <c:idx val="9"/>
            <c:invertIfNegative val="0"/>
            <c:bubble3D val="0"/>
            <c:spPr>
              <a:solidFill>
                <a:schemeClr val="accent6"/>
              </a:solidFill>
              <a:ln>
                <a:noFill/>
              </a:ln>
              <a:effectLst/>
            </c:spPr>
          </c:dPt>
          <c:dPt>
            <c:idx val="10"/>
            <c:invertIfNegative val="0"/>
            <c:bubble3D val="0"/>
            <c:spPr>
              <a:solidFill>
                <a:schemeClr val="tx1">
                  <a:lumMod val="50000"/>
                  <a:lumOff val="50000"/>
                </a:schemeClr>
              </a:solidFill>
              <a:ln>
                <a:noFill/>
              </a:ln>
              <a:effectLst/>
            </c:spPr>
          </c:dPt>
          <c:dPt>
            <c:idx val="11"/>
            <c:invertIfNegative val="0"/>
            <c:bubble3D val="0"/>
            <c:spPr>
              <a:solidFill>
                <a:schemeClr val="tx2"/>
              </a:solidFill>
              <a:ln>
                <a:noFill/>
              </a:ln>
              <a:effectLst/>
            </c:spPr>
          </c:dPt>
          <c:dLbls>
            <c:numFmt formatCode="0\%" sourceLinked="0"/>
            <c:spPr>
              <a:noFill/>
              <a:ln>
                <a:noFill/>
              </a:ln>
              <a:effectLst/>
            </c:spPr>
            <c:txPr>
              <a:bodyPr rot="0" spcFirstLastPara="1" vertOverflow="overflow" horzOverflow="overflow" vert="horz" wrap="square" lIns="0" tIns="0" rIns="0" bIns="0" anchor="t" anchorCtr="0">
                <a:spAutoFit/>
              </a:bodyPr>
              <a:lstStyle/>
              <a:p>
                <a:pPr>
                  <a:defRPr lang="zh-CN" sz="1100" b="0" i="0" u="none" strike="noStrike" kern="1200" baseline="0">
                    <a:solidFill>
                      <a:schemeClr val="bg1"/>
                    </a:solidFill>
                    <a:latin typeface="+mn-lt"/>
                    <a:ea typeface="+mn-ea"/>
                    <a:cs typeface="+mn-cs"/>
                  </a:defRPr>
                </a:pPr>
                <a:endParaRPr lang="zh-CN"/>
              </a:p>
            </c:txPr>
            <c:dLblPos val="in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layout/>
                <c15:showLeaderLines val="1"/>
                <c15:leaderLines>
                  <c:spPr>
                    <a:ln w="9525" cap="flat" cmpd="sng" algn="ctr">
                      <a:solidFill>
                        <a:schemeClr val="tx1">
                          <a:lumMod val="35000"/>
                          <a:lumOff val="65000"/>
                        </a:schemeClr>
                      </a:solidFill>
                      <a:prstDash val="solid"/>
                      <a:round/>
                    </a:ln>
                    <a:effectLst/>
                  </c:spPr>
                </c15:leaderLines>
              </c:ext>
            </c:extLst>
          </c:dLbls>
          <c:cat>
            <c:strRef>
              <c:f>Sheet1!$A$2:$A$13</c:f>
              <c:strCache>
                <c:ptCount val="12"/>
                <c:pt idx="0">
                  <c:v>USA</c:v>
                </c:pt>
                <c:pt idx="1">
                  <c:v>CANEDA</c:v>
                </c:pt>
                <c:pt idx="2">
                  <c:v>BRAZIL</c:v>
                </c:pt>
                <c:pt idx="3">
                  <c:v>UK</c:v>
                </c:pt>
                <c:pt idx="4">
                  <c:v>GERMANY</c:v>
                </c:pt>
                <c:pt idx="5">
                  <c:v>FRANCE</c:v>
                </c:pt>
                <c:pt idx="6">
                  <c:v>SOUTH AFRICA</c:v>
                </c:pt>
                <c:pt idx="7">
                  <c:v>SAUDI ARABIA</c:v>
                </c:pt>
                <c:pt idx="8">
                  <c:v>INDIA</c:v>
                </c:pt>
                <c:pt idx="9">
                  <c:v>CHINA</c:v>
                </c:pt>
                <c:pt idx="10">
                  <c:v>RUSSIA</c:v>
                </c:pt>
                <c:pt idx="11">
                  <c:v>AUSTRALIA</c:v>
                </c:pt>
              </c:strCache>
            </c:strRef>
          </c:cat>
          <c:val>
            <c:numRef>
              <c:f>Sheet1!$B$2:$B$13</c:f>
              <c:numCache>
                <c:formatCode>General</c:formatCode>
                <c:ptCount val="12"/>
                <c:pt idx="0">
                  <c:v>78</c:v>
                </c:pt>
                <c:pt idx="1">
                  <c:v>66</c:v>
                </c:pt>
                <c:pt idx="2">
                  <c:v>64</c:v>
                </c:pt>
                <c:pt idx="3">
                  <c:v>81</c:v>
                </c:pt>
                <c:pt idx="4">
                  <c:v>45</c:v>
                </c:pt>
                <c:pt idx="5">
                  <c:v>35</c:v>
                </c:pt>
                <c:pt idx="6">
                  <c:v>20</c:v>
                </c:pt>
                <c:pt idx="7">
                  <c:v>31</c:v>
                </c:pt>
                <c:pt idx="8">
                  <c:v>50</c:v>
                </c:pt>
                <c:pt idx="9">
                  <c:v>40</c:v>
                </c:pt>
                <c:pt idx="10">
                  <c:v>15</c:v>
                </c:pt>
                <c:pt idx="11">
                  <c:v>68</c:v>
                </c:pt>
              </c:numCache>
            </c:numRef>
          </c:val>
        </c:ser>
        <c:dLbls>
          <c:showLegendKey val="0"/>
          <c:showVal val="1"/>
          <c:showCatName val="0"/>
          <c:showSerName val="0"/>
          <c:showPercent val="0"/>
          <c:showBubbleSize val="0"/>
        </c:dLbls>
        <c:gapWidth val="61"/>
        <c:overlap val="46"/>
        <c:axId val="1260496368"/>
        <c:axId val="1260491888"/>
      </c:barChart>
      <c:catAx>
        <c:axId val="1260496368"/>
        <c:scaling>
          <c:orientation val="minMax"/>
        </c:scaling>
        <c:delete val="1"/>
        <c:axPos val="b"/>
        <c:numFmt formatCode="General" sourceLinked="1"/>
        <c:majorTickMark val="out"/>
        <c:minorTickMark val="none"/>
        <c:tickLblPos val="nextTo"/>
        <c:crossAx val="1260491888"/>
        <c:crosses val="autoZero"/>
        <c:auto val="1"/>
        <c:lblAlgn val="ctr"/>
        <c:lblOffset val="100"/>
        <c:noMultiLvlLbl val="0"/>
      </c:catAx>
      <c:valAx>
        <c:axId val="1260491888"/>
        <c:scaling>
          <c:orientation val="minMax"/>
        </c:scaling>
        <c:delete val="1"/>
        <c:axPos val="l"/>
        <c:numFmt formatCode="General" sourceLinked="1"/>
        <c:majorTickMark val="out"/>
        <c:minorTickMark val="none"/>
        <c:tickLblPos val="nextTo"/>
        <c:crossAx val="1260496368"/>
        <c:crosses val="autoZero"/>
        <c:crossBetween val="between"/>
      </c:valAx>
      <c:spPr>
        <a:noFill/>
        <a:ln>
          <a:noFill/>
          <a:prstDash val="sysDot"/>
        </a:ln>
        <a:effectLst/>
      </c:spPr>
    </c:plotArea>
    <c:legend>
      <c:legendPos val="b"/>
      <c:layout>
        <c:manualLayout>
          <c:xMode val="edge"/>
          <c:yMode val="edge"/>
          <c:x val="4.0245476446906299E-2"/>
          <c:y val="0.81846681012505096"/>
          <c:w val="0.91509279042031899"/>
          <c:h val="0.14037532515793399"/>
        </c:manualLayout>
      </c:layout>
      <c:overlay val="1"/>
      <c:spPr>
        <a:noFill/>
        <a:ln>
          <a:noFill/>
        </a:ln>
        <a:effectLst/>
      </c:spPr>
      <c:txPr>
        <a:bodyPr rot="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Open</c:v>
                </c:pt>
              </c:strCache>
            </c:strRef>
          </c:tx>
          <c:spPr>
            <a:solidFill>
              <a:schemeClr val="accent1">
                <a:alpha val="50000"/>
              </a:schemeClr>
            </a:solidFill>
            <a:ln w="25400">
              <a:noFill/>
            </a:ln>
            <a:effectLst/>
          </c:spPr>
          <c:invertIfNegative val="0"/>
          <c:cat>
            <c:numRef>
              <c:f>Sheet1!$A$2:$A$6</c:f>
              <c:numCache>
                <c:formatCode>yyyy/m/d</c:formatCode>
                <c:ptCount val="5"/>
                <c:pt idx="0">
                  <c:v>37377</c:v>
                </c:pt>
                <c:pt idx="1">
                  <c:v>37408</c:v>
                </c:pt>
                <c:pt idx="2">
                  <c:v>37438</c:v>
                </c:pt>
                <c:pt idx="3">
                  <c:v>37469</c:v>
                </c:pt>
                <c:pt idx="4">
                  <c:v>37500</c:v>
                </c:pt>
              </c:numCache>
            </c:numRef>
          </c:cat>
          <c:val>
            <c:numRef>
              <c:f>Sheet1!$B$2:$B$6</c:f>
              <c:numCache>
                <c:formatCode>General</c:formatCode>
                <c:ptCount val="5"/>
                <c:pt idx="0">
                  <c:v>44</c:v>
                </c:pt>
                <c:pt idx="1">
                  <c:v>25</c:v>
                </c:pt>
                <c:pt idx="2">
                  <c:v>38</c:v>
                </c:pt>
                <c:pt idx="3">
                  <c:v>50</c:v>
                </c:pt>
                <c:pt idx="4">
                  <c:v>34</c:v>
                </c:pt>
              </c:numCache>
            </c:numRef>
          </c:val>
        </c:ser>
        <c:ser>
          <c:idx val="1"/>
          <c:order val="1"/>
          <c:tx>
            <c:strRef>
              <c:f>Sheet1!$C$1</c:f>
              <c:strCache>
                <c:ptCount val="1"/>
                <c:pt idx="0">
                  <c:v>High</c:v>
                </c:pt>
              </c:strCache>
            </c:strRef>
          </c:tx>
          <c:spPr>
            <a:solidFill>
              <a:schemeClr val="accent2">
                <a:alpha val="50000"/>
              </a:schemeClr>
            </a:solidFill>
            <a:ln w="25400">
              <a:noFill/>
            </a:ln>
            <a:effectLst/>
          </c:spPr>
          <c:invertIfNegative val="0"/>
          <c:cat>
            <c:numRef>
              <c:f>Sheet1!$A$2:$A$6</c:f>
              <c:numCache>
                <c:formatCode>yyyy/m/d</c:formatCode>
                <c:ptCount val="5"/>
                <c:pt idx="0">
                  <c:v>37377</c:v>
                </c:pt>
                <c:pt idx="1">
                  <c:v>37408</c:v>
                </c:pt>
                <c:pt idx="2">
                  <c:v>37438</c:v>
                </c:pt>
                <c:pt idx="3">
                  <c:v>37469</c:v>
                </c:pt>
                <c:pt idx="4">
                  <c:v>37500</c:v>
                </c:pt>
              </c:numCache>
            </c:numRef>
          </c:cat>
          <c:val>
            <c:numRef>
              <c:f>Sheet1!$C$2:$C$6</c:f>
              <c:numCache>
                <c:formatCode>General</c:formatCode>
                <c:ptCount val="5"/>
                <c:pt idx="0">
                  <c:v>55</c:v>
                </c:pt>
                <c:pt idx="1">
                  <c:v>57</c:v>
                </c:pt>
                <c:pt idx="2">
                  <c:v>57</c:v>
                </c:pt>
                <c:pt idx="3">
                  <c:v>58</c:v>
                </c:pt>
                <c:pt idx="4">
                  <c:v>36</c:v>
                </c:pt>
              </c:numCache>
            </c:numRef>
          </c:val>
        </c:ser>
        <c:ser>
          <c:idx val="2"/>
          <c:order val="2"/>
          <c:tx>
            <c:strRef>
              <c:f>Sheet1!$D$1</c:f>
              <c:strCache>
                <c:ptCount val="1"/>
                <c:pt idx="0">
                  <c:v>Low</c:v>
                </c:pt>
              </c:strCache>
            </c:strRef>
          </c:tx>
          <c:spPr>
            <a:solidFill>
              <a:schemeClr val="accent3">
                <a:alpha val="50000"/>
              </a:schemeClr>
            </a:solidFill>
            <a:ln w="25400">
              <a:noFill/>
            </a:ln>
            <a:effectLst/>
          </c:spPr>
          <c:invertIfNegative val="0"/>
          <c:cat>
            <c:numRef>
              <c:f>Sheet1!$A$2:$A$6</c:f>
              <c:numCache>
                <c:formatCode>yyyy/m/d</c:formatCode>
                <c:ptCount val="5"/>
                <c:pt idx="0">
                  <c:v>37377</c:v>
                </c:pt>
                <c:pt idx="1">
                  <c:v>37408</c:v>
                </c:pt>
                <c:pt idx="2">
                  <c:v>37438</c:v>
                </c:pt>
                <c:pt idx="3">
                  <c:v>37469</c:v>
                </c:pt>
                <c:pt idx="4">
                  <c:v>37500</c:v>
                </c:pt>
              </c:numCache>
            </c:numRef>
          </c:cat>
          <c:val>
            <c:numRef>
              <c:f>Sheet1!$D$2:$D$6</c:f>
              <c:numCache>
                <c:formatCode>General</c:formatCode>
                <c:ptCount val="5"/>
                <c:pt idx="0">
                  <c:v>11</c:v>
                </c:pt>
                <c:pt idx="1">
                  <c:v>12</c:v>
                </c:pt>
                <c:pt idx="2">
                  <c:v>13</c:v>
                </c:pt>
                <c:pt idx="3">
                  <c:v>11</c:v>
                </c:pt>
                <c:pt idx="4">
                  <c:v>5</c:v>
                </c:pt>
              </c:numCache>
            </c:numRef>
          </c:val>
        </c:ser>
        <c:ser>
          <c:idx val="3"/>
          <c:order val="3"/>
          <c:tx>
            <c:strRef>
              <c:f>Sheet1!$E$1</c:f>
              <c:strCache>
                <c:ptCount val="1"/>
                <c:pt idx="0">
                  <c:v>Close</c:v>
                </c:pt>
              </c:strCache>
            </c:strRef>
          </c:tx>
          <c:spPr>
            <a:solidFill>
              <a:schemeClr val="accent4">
                <a:alpha val="50000"/>
              </a:schemeClr>
            </a:solidFill>
            <a:ln w="25400">
              <a:noFill/>
            </a:ln>
            <a:effectLst/>
          </c:spPr>
          <c:invertIfNegative val="0"/>
          <c:cat>
            <c:numRef>
              <c:f>Sheet1!$A$2:$A$6</c:f>
              <c:numCache>
                <c:formatCode>yyyy/m/d</c:formatCode>
                <c:ptCount val="5"/>
                <c:pt idx="0">
                  <c:v>37377</c:v>
                </c:pt>
                <c:pt idx="1">
                  <c:v>37408</c:v>
                </c:pt>
                <c:pt idx="2">
                  <c:v>37438</c:v>
                </c:pt>
                <c:pt idx="3">
                  <c:v>37469</c:v>
                </c:pt>
                <c:pt idx="4">
                  <c:v>37500</c:v>
                </c:pt>
              </c:numCache>
            </c:numRef>
          </c:cat>
          <c:val>
            <c:numRef>
              <c:f>Sheet1!$E$2:$E$6</c:f>
              <c:numCache>
                <c:formatCode>General</c:formatCode>
                <c:ptCount val="5"/>
                <c:pt idx="0">
                  <c:v>25</c:v>
                </c:pt>
                <c:pt idx="1">
                  <c:v>38</c:v>
                </c:pt>
                <c:pt idx="2">
                  <c:v>50</c:v>
                </c:pt>
                <c:pt idx="3">
                  <c:v>34</c:v>
                </c:pt>
                <c:pt idx="4">
                  <c:v>18</c:v>
                </c:pt>
              </c:numCache>
            </c:numRef>
          </c:val>
        </c:ser>
        <c:dLbls>
          <c:showLegendKey val="0"/>
          <c:showVal val="0"/>
          <c:showCatName val="0"/>
          <c:showSerName val="0"/>
          <c:showPercent val="0"/>
          <c:showBubbleSize val="0"/>
        </c:dLbls>
        <c:gapWidth val="150"/>
        <c:axId val="903746320"/>
        <c:axId val="903746880"/>
      </c:barChart>
      <c:dateAx>
        <c:axId val="903746320"/>
        <c:scaling>
          <c:orientation val="minMax"/>
        </c:scaling>
        <c:delete val="0"/>
        <c:axPos val="l"/>
        <c:numFmt formatCode="yyyy/m/d" sourceLinked="1"/>
        <c:majorTickMark val="out"/>
        <c:minorTickMark val="none"/>
        <c:tickLblPos val="nextTo"/>
        <c:spPr>
          <a:noFill/>
          <a:ln w="9525" cap="flat" cmpd="sng" algn="ctr">
            <a:solidFill>
              <a:schemeClr val="dk1">
                <a:lumMod val="15000"/>
                <a:lumOff val="85000"/>
              </a:schemeClr>
            </a:solidFill>
            <a:prstDash val="solid"/>
            <a:round/>
          </a:ln>
          <a:effectLst/>
        </c:spPr>
        <c:txPr>
          <a:bodyPr rot="-60000000" spcFirstLastPara="1" vertOverflow="ellipsis" vert="horz" wrap="square" anchor="ctr" anchorCtr="1"/>
          <a:lstStyle/>
          <a:p>
            <a:pPr>
              <a:defRPr lang="zh-CN" sz="1195" b="0" i="0" u="none" strike="noStrike" kern="1200" cap="none" spc="0" normalizeH="0" baseline="0">
                <a:solidFill>
                  <a:schemeClr val="dk1">
                    <a:lumMod val="65000"/>
                    <a:lumOff val="35000"/>
                  </a:schemeClr>
                </a:solidFill>
                <a:latin typeface="+mn-lt"/>
                <a:ea typeface="+mn-ea"/>
                <a:cs typeface="+mn-cs"/>
              </a:defRPr>
            </a:pPr>
            <a:endParaRPr lang="zh-CN"/>
          </a:p>
        </c:txPr>
        <c:crossAx val="903746880"/>
        <c:crosses val="autoZero"/>
        <c:auto val="1"/>
        <c:lblOffset val="100"/>
        <c:baseTimeUnit val="months"/>
      </c:dateAx>
      <c:valAx>
        <c:axId val="903746880"/>
        <c:scaling>
          <c:orientation val="minMax"/>
        </c:scaling>
        <c:delete val="0"/>
        <c:axPos val="b"/>
        <c:majorGridlines>
          <c:spPr>
            <a:ln w="9525" cap="flat" cmpd="sng" algn="ctr">
              <a:solidFill>
                <a:schemeClr val="dk1">
                  <a:lumMod val="15000"/>
                  <a:lumOff val="85000"/>
                </a:schemeClr>
              </a:solidFill>
              <a:prstDash val="solid"/>
              <a:round/>
            </a:ln>
            <a:effectLst/>
          </c:spPr>
        </c:majorGridlines>
        <c:numFmt formatCode="General"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1195" b="0" i="0" u="none" strike="noStrike" kern="1200" baseline="0">
                <a:solidFill>
                  <a:schemeClr val="dk1">
                    <a:lumMod val="65000"/>
                    <a:lumOff val="35000"/>
                  </a:schemeClr>
                </a:solidFill>
                <a:latin typeface="+mn-lt"/>
                <a:ea typeface="+mn-ea"/>
                <a:cs typeface="+mn-cs"/>
              </a:defRPr>
            </a:pPr>
            <a:endParaRPr lang="zh-CN"/>
          </a:p>
        </c:txPr>
        <c:crossAx val="903746320"/>
        <c:crosses val="autoZero"/>
        <c:crossBetween val="between"/>
      </c:valAx>
      <c:spPr>
        <a:pattFill prst="ltDnDiag">
          <a:fgClr>
            <a:schemeClr val="dk1">
              <a:lumMod val="15000"/>
              <a:lumOff val="85000"/>
            </a:schemeClr>
          </a:fgClr>
          <a:bgClr>
            <a:schemeClr val="lt1"/>
          </a:bgClr>
        </a:pattFill>
        <a:ln>
          <a:noFill/>
        </a:ln>
        <a:effectLst/>
      </c:spPr>
    </c:plotArea>
    <c:legend>
      <c:legendPos val="b"/>
      <c:layout/>
      <c:overlay val="0"/>
      <c:spPr>
        <a:noFill/>
        <a:ln>
          <a:noFill/>
        </a:ln>
        <a:effectLst/>
      </c:spPr>
      <c:txPr>
        <a:bodyPr rot="0" spcFirstLastPara="1" vertOverflow="ellipsis" vert="horz" wrap="square" anchor="ctr" anchorCtr="1"/>
        <a:lstStyle/>
        <a:p>
          <a:pPr>
            <a:defRPr lang="zh-CN" sz="1195" b="0" i="0" u="none" strike="noStrike" kern="1200" baseline="0">
              <a:solidFill>
                <a:schemeClr val="dk1">
                  <a:lumMod val="65000"/>
                  <a:lumOff val="35000"/>
                </a:schemeClr>
              </a:solidFill>
              <a:latin typeface="+mn-lt"/>
              <a:ea typeface="+mn-ea"/>
              <a:cs typeface="+mn-cs"/>
            </a:defRPr>
          </a:pPr>
          <a:endParaRPr lang="zh-CN"/>
        </a:p>
      </c:txPr>
    </c:legend>
    <c:plotVisOnly val="1"/>
    <c:dispBlanksAs val="gap"/>
    <c:showDLblsOverMax val="0"/>
  </c:chart>
  <c:spPr>
    <a:noFill/>
    <a:ln w="9525" cap="flat" cmpd="sng" algn="ctr">
      <a:noFill/>
      <a:round/>
    </a:ln>
    <a:effectLst/>
  </c:spPr>
  <c:txPr>
    <a:bodyPr/>
    <a:lstStyle/>
    <a:p>
      <a:pPr>
        <a:defRPr lang="zh-CN"/>
      </a:pPr>
      <a:endParaRPr lang="zh-CN"/>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215913B-7DAC-D845-BC1D-1E8B40EE75FD}" type="datetimeFigureOut">
              <a:rPr lang="zh-CN" altLang="en-US"/>
              <a:t>2018/1/19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BF664EA-9666-8E46-AD63-5B48980F3D2F}" type="slidenum">
              <a:rPr/>
              <a:t>‹#›</a:t>
            </a:fld>
            <a:endParaRPr lang="en-US"/>
          </a:p>
        </p:txBody>
      </p:sp>
    </p:spTree>
    <p:extLst>
      <p:ext uri="{BB962C8B-B14F-4D97-AF65-F5344CB8AC3E}">
        <p14:creationId xmlns:p14="http://schemas.microsoft.com/office/powerpoint/2010/main" val="392725426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ato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ato Light"/>
              </a:defRPr>
            </a:lvl1pPr>
          </a:lstStyle>
          <a:p>
            <a:fld id="{EFC10EE1-B198-C942-8235-326C972CBB30}" type="datetimeFigureOut">
              <a:rPr lang="en-US" smtClean="0"/>
              <a:t>1/19/2018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ato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ato Light"/>
              </a:defRPr>
            </a:lvl1pPr>
          </a:lstStyle>
          <a:p>
            <a:fld id="{006BE02D-20C0-F840-AFAC-BEA99C74FDC2}" type="slidenum">
              <a:rPr lang="en-US" smtClean="0"/>
              <a:t>‹#›</a:t>
            </a:fld>
            <a:endParaRPr lang="en-US" dirty="0"/>
          </a:p>
        </p:txBody>
      </p:sp>
    </p:spTree>
    <p:extLst>
      <p:ext uri="{BB962C8B-B14F-4D97-AF65-F5344CB8AC3E}">
        <p14:creationId xmlns:p14="http://schemas.microsoft.com/office/powerpoint/2010/main" val="606586061"/>
      </p:ext>
    </p:extLst>
  </p:cSld>
  <p:clrMap bg1="lt1" tx1="dk1" bg2="lt2" tx2="dk2" accent1="accent1" accent2="accent2" accent3="accent3" accent4="accent4" accent5="accent5" accent6="accent6" hlink="hlink" folHlink="folHlink"/>
  <p:notesStyle>
    <a:lvl1pPr marL="0" algn="l" defTabSz="913765" rtl="0" eaLnBrk="1" latinLnBrk="0" hangingPunct="1">
      <a:defRPr sz="2400" kern="1200">
        <a:solidFill>
          <a:schemeClr val="tx1"/>
        </a:solidFill>
        <a:latin typeface="Lato Light"/>
        <a:ea typeface="+mn-ea"/>
        <a:cs typeface="+mn-cs"/>
      </a:defRPr>
    </a:lvl1pPr>
    <a:lvl2pPr marL="914400" algn="l" defTabSz="913765" rtl="0" eaLnBrk="1" latinLnBrk="0" hangingPunct="1">
      <a:defRPr sz="2400" kern="1200">
        <a:solidFill>
          <a:schemeClr val="tx1"/>
        </a:solidFill>
        <a:latin typeface="Lato Light"/>
        <a:ea typeface="+mn-ea"/>
        <a:cs typeface="+mn-cs"/>
      </a:defRPr>
    </a:lvl2pPr>
    <a:lvl3pPr marL="1828165" algn="l" defTabSz="913765" rtl="0" eaLnBrk="1" latinLnBrk="0" hangingPunct="1">
      <a:defRPr sz="2400" kern="1200">
        <a:solidFill>
          <a:schemeClr val="tx1"/>
        </a:solidFill>
        <a:latin typeface="Lato Light"/>
        <a:ea typeface="+mn-ea"/>
        <a:cs typeface="+mn-cs"/>
      </a:defRPr>
    </a:lvl3pPr>
    <a:lvl4pPr marL="2742565" algn="l" defTabSz="913765" rtl="0" eaLnBrk="1" latinLnBrk="0" hangingPunct="1">
      <a:defRPr sz="2400" kern="1200">
        <a:solidFill>
          <a:schemeClr val="tx1"/>
        </a:solidFill>
        <a:latin typeface="Lato Light"/>
        <a:ea typeface="+mn-ea"/>
        <a:cs typeface="+mn-cs"/>
      </a:defRPr>
    </a:lvl4pPr>
    <a:lvl5pPr marL="3656965" algn="l" defTabSz="913765" rtl="0" eaLnBrk="1" latinLnBrk="0" hangingPunct="1">
      <a:defRPr sz="2400" kern="1200">
        <a:solidFill>
          <a:schemeClr val="tx1"/>
        </a:solidFill>
        <a:latin typeface="Lato Light"/>
        <a:ea typeface="+mn-ea"/>
        <a:cs typeface="+mn-cs"/>
      </a:defRPr>
    </a:lvl5pPr>
    <a:lvl6pPr marL="4571365" algn="l" defTabSz="913765" rtl="0" eaLnBrk="1" latinLnBrk="0" hangingPunct="1">
      <a:defRPr sz="2400" kern="1200">
        <a:solidFill>
          <a:schemeClr val="tx1"/>
        </a:solidFill>
        <a:latin typeface="+mn-lt"/>
        <a:ea typeface="+mn-ea"/>
        <a:cs typeface="+mn-cs"/>
      </a:defRPr>
    </a:lvl6pPr>
    <a:lvl7pPr marL="5485130" algn="l" defTabSz="913765" rtl="0" eaLnBrk="1" latinLnBrk="0" hangingPunct="1">
      <a:defRPr sz="2400" kern="1200">
        <a:solidFill>
          <a:schemeClr val="tx1"/>
        </a:solidFill>
        <a:latin typeface="+mn-lt"/>
        <a:ea typeface="+mn-ea"/>
        <a:cs typeface="+mn-cs"/>
      </a:defRPr>
    </a:lvl7pPr>
    <a:lvl8pPr marL="6399530" algn="l" defTabSz="913765" rtl="0" eaLnBrk="1" latinLnBrk="0" hangingPunct="1">
      <a:defRPr sz="2400" kern="1200">
        <a:solidFill>
          <a:schemeClr val="tx1"/>
        </a:solidFill>
        <a:latin typeface="+mn-lt"/>
        <a:ea typeface="+mn-ea"/>
        <a:cs typeface="+mn-cs"/>
      </a:defRPr>
    </a:lvl8pPr>
    <a:lvl9pPr marL="7313930" algn="l" defTabSz="913765"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3937828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10</a:t>
            </a:fld>
            <a:endParaRPr lang="en-US" dirty="0"/>
          </a:p>
        </p:txBody>
      </p:sp>
    </p:spTree>
    <p:extLst>
      <p:ext uri="{BB962C8B-B14F-4D97-AF65-F5344CB8AC3E}">
        <p14:creationId xmlns:p14="http://schemas.microsoft.com/office/powerpoint/2010/main" val="33218362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11</a:t>
            </a:fld>
            <a:endParaRPr lang="en-US" dirty="0"/>
          </a:p>
        </p:txBody>
      </p:sp>
    </p:spTree>
    <p:extLst>
      <p:ext uri="{BB962C8B-B14F-4D97-AF65-F5344CB8AC3E}">
        <p14:creationId xmlns:p14="http://schemas.microsoft.com/office/powerpoint/2010/main" val="22847994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12</a:t>
            </a:fld>
            <a:endParaRPr lang="en-US" dirty="0"/>
          </a:p>
        </p:txBody>
      </p:sp>
    </p:spTree>
    <p:extLst>
      <p:ext uri="{BB962C8B-B14F-4D97-AF65-F5344CB8AC3E}">
        <p14:creationId xmlns:p14="http://schemas.microsoft.com/office/powerpoint/2010/main" val="3669181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13</a:t>
            </a:fld>
            <a:endParaRPr lang="en-US" dirty="0"/>
          </a:p>
        </p:txBody>
      </p:sp>
    </p:spTree>
    <p:extLst>
      <p:ext uri="{BB962C8B-B14F-4D97-AF65-F5344CB8AC3E}">
        <p14:creationId xmlns:p14="http://schemas.microsoft.com/office/powerpoint/2010/main" val="38053425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385" name="Text Box 1"/>
          <p:cNvSpPr txBox="1">
            <a:spLocks noGrp="1" noRot="1" noChangeAspect="1" noChangeArrowheads="1"/>
          </p:cNvSpPr>
          <p:nvPr>
            <p:ph type="sldImg"/>
          </p:nvPr>
        </p:nvSpPr>
        <p:spPr bwMode="auto">
          <a:xfrm>
            <a:off x="-16997363" y="-11796713"/>
            <a:ext cx="22190076" cy="12485688"/>
          </a:xfrm>
          <a:prstGeom prst="rect">
            <a:avLst/>
          </a:prstGeom>
          <a:solidFill>
            <a:srgbClr val="FFFFFF"/>
          </a:solidFill>
          <a:ln>
            <a:solidFill>
              <a:srgbClr val="000000"/>
            </a:solidFill>
            <a:miter lim="800000"/>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6386" name="Text Box 2"/>
          <p:cNvSpPr txBox="1">
            <a:spLocks noGrp="1" noChangeArrowheads="1"/>
          </p:cNvSpPr>
          <p:nvPr>
            <p:ph type="body" idx="1"/>
          </p:nvPr>
        </p:nvSpPr>
        <p:spPr bwMode="auto">
          <a:xfrm>
            <a:off x="685800" y="4343400"/>
            <a:ext cx="5478463" cy="410686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7458953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385" name="Text Box 1"/>
          <p:cNvSpPr txBox="1">
            <a:spLocks noGrp="1" noRot="1" noChangeAspect="1" noChangeArrowheads="1"/>
          </p:cNvSpPr>
          <p:nvPr>
            <p:ph type="sldImg"/>
          </p:nvPr>
        </p:nvSpPr>
        <p:spPr bwMode="auto">
          <a:xfrm>
            <a:off x="-16997363" y="-11796713"/>
            <a:ext cx="22190076" cy="12485688"/>
          </a:xfrm>
          <a:prstGeom prst="rect">
            <a:avLst/>
          </a:prstGeom>
          <a:solidFill>
            <a:srgbClr val="FFFFFF"/>
          </a:solidFill>
          <a:ln>
            <a:solidFill>
              <a:srgbClr val="000000"/>
            </a:solidFill>
            <a:miter lim="800000"/>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6386" name="Text Box 2"/>
          <p:cNvSpPr txBox="1">
            <a:spLocks noGrp="1" noChangeArrowheads="1"/>
          </p:cNvSpPr>
          <p:nvPr>
            <p:ph type="body" idx="1"/>
          </p:nvPr>
        </p:nvSpPr>
        <p:spPr bwMode="auto">
          <a:xfrm>
            <a:off x="685800" y="4343400"/>
            <a:ext cx="5478463" cy="410686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1702488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16</a:t>
            </a:fld>
            <a:endParaRPr lang="en-US" dirty="0"/>
          </a:p>
        </p:txBody>
      </p:sp>
    </p:spTree>
    <p:extLst>
      <p:ext uri="{BB962C8B-B14F-4D97-AF65-F5344CB8AC3E}">
        <p14:creationId xmlns:p14="http://schemas.microsoft.com/office/powerpoint/2010/main" val="40413425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385" name="Text Box 1"/>
          <p:cNvSpPr txBox="1">
            <a:spLocks noGrp="1" noRot="1" noChangeAspect="1" noChangeArrowheads="1"/>
          </p:cNvSpPr>
          <p:nvPr>
            <p:ph type="sldImg"/>
          </p:nvPr>
        </p:nvSpPr>
        <p:spPr bwMode="auto">
          <a:xfrm>
            <a:off x="-16997363" y="-11796713"/>
            <a:ext cx="22190076" cy="12485688"/>
          </a:xfrm>
          <a:prstGeom prst="rect">
            <a:avLst/>
          </a:prstGeom>
          <a:solidFill>
            <a:srgbClr val="FFFFFF"/>
          </a:solidFill>
          <a:ln>
            <a:solidFill>
              <a:srgbClr val="000000"/>
            </a:solidFill>
            <a:miter lim="800000"/>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6386" name="Text Box 2"/>
          <p:cNvSpPr txBox="1">
            <a:spLocks noGrp="1" noChangeArrowheads="1"/>
          </p:cNvSpPr>
          <p:nvPr>
            <p:ph type="body" idx="1"/>
          </p:nvPr>
        </p:nvSpPr>
        <p:spPr bwMode="auto">
          <a:xfrm>
            <a:off x="685800" y="4343400"/>
            <a:ext cx="5478463" cy="410686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10648682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18</a:t>
            </a:fld>
            <a:endParaRPr lang="en-US" dirty="0"/>
          </a:p>
        </p:txBody>
      </p:sp>
    </p:spTree>
    <p:extLst>
      <p:ext uri="{BB962C8B-B14F-4D97-AF65-F5344CB8AC3E}">
        <p14:creationId xmlns:p14="http://schemas.microsoft.com/office/powerpoint/2010/main" val="26435121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19</a:t>
            </a:fld>
            <a:endParaRPr lang="en-US" dirty="0"/>
          </a:p>
        </p:txBody>
      </p:sp>
    </p:spTree>
    <p:extLst>
      <p:ext uri="{BB962C8B-B14F-4D97-AF65-F5344CB8AC3E}">
        <p14:creationId xmlns:p14="http://schemas.microsoft.com/office/powerpoint/2010/main" val="1928703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2</a:t>
            </a:fld>
            <a:endParaRPr lang="en-US" dirty="0"/>
          </a:p>
        </p:txBody>
      </p:sp>
    </p:spTree>
    <p:extLst>
      <p:ext uri="{BB962C8B-B14F-4D97-AF65-F5344CB8AC3E}">
        <p14:creationId xmlns:p14="http://schemas.microsoft.com/office/powerpoint/2010/main" val="29143872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20</a:t>
            </a:fld>
            <a:endParaRPr lang="en-US" dirty="0"/>
          </a:p>
        </p:txBody>
      </p:sp>
    </p:spTree>
    <p:extLst>
      <p:ext uri="{BB962C8B-B14F-4D97-AF65-F5344CB8AC3E}">
        <p14:creationId xmlns:p14="http://schemas.microsoft.com/office/powerpoint/2010/main" val="906546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21</a:t>
            </a:fld>
            <a:endParaRPr lang="en-US" dirty="0"/>
          </a:p>
        </p:txBody>
      </p:sp>
    </p:spTree>
    <p:extLst>
      <p:ext uri="{BB962C8B-B14F-4D97-AF65-F5344CB8AC3E}">
        <p14:creationId xmlns:p14="http://schemas.microsoft.com/office/powerpoint/2010/main" val="15475068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C805A9-F618-A64C-A71F-F614A05E57E5}" type="slidenum">
              <a:rPr lang="en-US" smtClean="0"/>
              <a:t>22</a:t>
            </a:fld>
            <a:endParaRPr lang="en-US"/>
          </a:p>
        </p:txBody>
      </p:sp>
    </p:spTree>
    <p:extLst>
      <p:ext uri="{BB962C8B-B14F-4D97-AF65-F5344CB8AC3E}">
        <p14:creationId xmlns:p14="http://schemas.microsoft.com/office/powerpoint/2010/main" val="27267842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12"/>
          <p:cNvSpPr>
            <a:spLocks noGrp="1" noChangeArrowheads="1"/>
          </p:cNvSpPr>
          <p:nvPr>
            <p:ph type="sldNum"/>
          </p:nvPr>
        </p:nvSpPr>
        <p:spPr/>
        <p:txBody>
          <a:bodyPr/>
          <a:lstStyle/>
          <a:p>
            <a:fld id="{528F6B4A-EBBA-684D-AA6B-8F3ABDE03877}" type="slidenum">
              <a:rPr lang="en-US"/>
              <a:t>23</a:t>
            </a:fld>
            <a:endParaRPr lang="en-US"/>
          </a:p>
        </p:txBody>
      </p:sp>
      <p:sp>
        <p:nvSpPr>
          <p:cNvPr id="12289" name="Text Box 1"/>
          <p:cNvSpPr txBox="1">
            <a:spLocks noGrp="1" noRot="1" noChangeAspect="1" noChangeArrowheads="1"/>
          </p:cNvSpPr>
          <p:nvPr>
            <p:ph type="sldImg"/>
          </p:nvPr>
        </p:nvSpPr>
        <p:spPr bwMode="auto">
          <a:xfrm>
            <a:off x="385763" y="693738"/>
            <a:ext cx="6078537" cy="3421062"/>
          </a:xfrm>
          <a:prstGeom prst="rect">
            <a:avLst/>
          </a:prstGeom>
          <a:solidFill>
            <a:srgbClr val="FFFFFF"/>
          </a:solidFill>
          <a:ln>
            <a:solidFill>
              <a:srgbClr val="000000"/>
            </a:solidFill>
            <a:miter lim="800000"/>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2290" name="Text Box 2"/>
          <p:cNvSpPr txBox="1">
            <a:spLocks noGrp="1" noChangeArrowheads="1"/>
          </p:cNvSpPr>
          <p:nvPr>
            <p:ph type="body" idx="1"/>
          </p:nvPr>
        </p:nvSpPr>
        <p:spPr bwMode="auto">
          <a:xfrm>
            <a:off x="686361" y="4342535"/>
            <a:ext cx="5478276" cy="410585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937198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24</a:t>
            </a:fld>
            <a:endParaRPr lang="en-US" dirty="0"/>
          </a:p>
        </p:txBody>
      </p:sp>
    </p:spTree>
    <p:extLst>
      <p:ext uri="{BB962C8B-B14F-4D97-AF65-F5344CB8AC3E}">
        <p14:creationId xmlns:p14="http://schemas.microsoft.com/office/powerpoint/2010/main" val="30814067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25</a:t>
            </a:fld>
            <a:endParaRPr lang="en-US" dirty="0"/>
          </a:p>
        </p:txBody>
      </p:sp>
    </p:spTree>
    <p:extLst>
      <p:ext uri="{BB962C8B-B14F-4D97-AF65-F5344CB8AC3E}">
        <p14:creationId xmlns:p14="http://schemas.microsoft.com/office/powerpoint/2010/main" val="13475584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6F3B78B7-F746-4F22-9FD0-176D7BB2DDA9}" type="slidenum">
              <a:rPr lang="en-IN" smtClean="0"/>
              <a:t>26</a:t>
            </a:fld>
            <a:endParaRPr lang="en-IN" dirty="0"/>
          </a:p>
        </p:txBody>
      </p:sp>
    </p:spTree>
    <p:extLst>
      <p:ext uri="{BB962C8B-B14F-4D97-AF65-F5344CB8AC3E}">
        <p14:creationId xmlns:p14="http://schemas.microsoft.com/office/powerpoint/2010/main" val="7977227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27</a:t>
            </a:fld>
            <a:endParaRPr lang="en-US" dirty="0"/>
          </a:p>
        </p:txBody>
      </p:sp>
    </p:spTree>
    <p:extLst>
      <p:ext uri="{BB962C8B-B14F-4D97-AF65-F5344CB8AC3E}">
        <p14:creationId xmlns:p14="http://schemas.microsoft.com/office/powerpoint/2010/main" val="35217192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6"/>
        <p:cNvGrpSpPr/>
        <p:nvPr/>
      </p:nvGrpSpPr>
      <p:grpSpPr>
        <a:xfrm>
          <a:off x="0" y="0"/>
          <a:ext cx="0" cy="0"/>
          <a:chOff x="0" y="0"/>
          <a:chExt cx="0" cy="0"/>
        </a:xfrm>
      </p:grpSpPr>
      <p:sp>
        <p:nvSpPr>
          <p:cNvPr id="2917" name="Shape 291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918" name="Shape 29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54580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29</a:t>
            </a:fld>
            <a:endParaRPr lang="en-US" dirty="0"/>
          </a:p>
        </p:txBody>
      </p:sp>
    </p:spTree>
    <p:extLst>
      <p:ext uri="{BB962C8B-B14F-4D97-AF65-F5344CB8AC3E}">
        <p14:creationId xmlns:p14="http://schemas.microsoft.com/office/powerpoint/2010/main" val="1018808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3</a:t>
            </a:fld>
            <a:endParaRPr lang="en-US" dirty="0"/>
          </a:p>
        </p:txBody>
      </p:sp>
    </p:spTree>
    <p:extLst>
      <p:ext uri="{BB962C8B-B14F-4D97-AF65-F5344CB8AC3E}">
        <p14:creationId xmlns:p14="http://schemas.microsoft.com/office/powerpoint/2010/main" val="9991346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30</a:t>
            </a:fld>
            <a:endParaRPr lang="en-US" dirty="0"/>
          </a:p>
        </p:txBody>
      </p:sp>
    </p:spTree>
    <p:extLst>
      <p:ext uri="{BB962C8B-B14F-4D97-AF65-F5344CB8AC3E}">
        <p14:creationId xmlns:p14="http://schemas.microsoft.com/office/powerpoint/2010/main" val="41613234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6F3B78B7-F746-4F22-9FD0-176D7BB2DDA9}" type="slidenum">
              <a:rPr lang="en-IN" smtClean="0"/>
              <a:t>31</a:t>
            </a:fld>
            <a:endParaRPr lang="en-IN" dirty="0"/>
          </a:p>
        </p:txBody>
      </p:sp>
    </p:spTree>
    <p:extLst>
      <p:ext uri="{BB962C8B-B14F-4D97-AF65-F5344CB8AC3E}">
        <p14:creationId xmlns:p14="http://schemas.microsoft.com/office/powerpoint/2010/main" val="29258617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solidFill>
                  <a:prstClr val="black"/>
                </a:solidFill>
              </a:rPr>
              <a:pPr/>
              <a:t>32</a:t>
            </a:fld>
            <a:endParaRPr lang="zh-CN" altLang="en-US">
              <a:solidFill>
                <a:prstClr val="black"/>
              </a:solidFill>
            </a:endParaRPr>
          </a:p>
        </p:txBody>
      </p:sp>
    </p:spTree>
    <p:extLst>
      <p:ext uri="{BB962C8B-B14F-4D97-AF65-F5344CB8AC3E}">
        <p14:creationId xmlns:p14="http://schemas.microsoft.com/office/powerpoint/2010/main" val="2602307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4</a:t>
            </a:fld>
            <a:endParaRPr lang="en-US" dirty="0"/>
          </a:p>
        </p:txBody>
      </p:sp>
    </p:spTree>
    <p:extLst>
      <p:ext uri="{BB962C8B-B14F-4D97-AF65-F5344CB8AC3E}">
        <p14:creationId xmlns:p14="http://schemas.microsoft.com/office/powerpoint/2010/main" val="35370758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5</a:t>
            </a:fld>
            <a:endParaRPr lang="en-US" dirty="0"/>
          </a:p>
        </p:txBody>
      </p:sp>
    </p:spTree>
    <p:extLst>
      <p:ext uri="{BB962C8B-B14F-4D97-AF65-F5344CB8AC3E}">
        <p14:creationId xmlns:p14="http://schemas.microsoft.com/office/powerpoint/2010/main" val="19269285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6</a:t>
            </a:fld>
            <a:endParaRPr lang="en-US" dirty="0"/>
          </a:p>
        </p:txBody>
      </p:sp>
    </p:spTree>
    <p:extLst>
      <p:ext uri="{BB962C8B-B14F-4D97-AF65-F5344CB8AC3E}">
        <p14:creationId xmlns:p14="http://schemas.microsoft.com/office/powerpoint/2010/main" val="2526016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7</a:t>
            </a:fld>
            <a:endParaRPr lang="en-US" dirty="0"/>
          </a:p>
        </p:txBody>
      </p:sp>
    </p:spTree>
    <p:extLst>
      <p:ext uri="{BB962C8B-B14F-4D97-AF65-F5344CB8AC3E}">
        <p14:creationId xmlns:p14="http://schemas.microsoft.com/office/powerpoint/2010/main" val="2141269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t>8</a:t>
            </a:fld>
            <a:endParaRPr lang="en-US" dirty="0"/>
          </a:p>
        </p:txBody>
      </p:sp>
    </p:spTree>
    <p:extLst>
      <p:ext uri="{BB962C8B-B14F-4D97-AF65-F5344CB8AC3E}">
        <p14:creationId xmlns:p14="http://schemas.microsoft.com/office/powerpoint/2010/main" val="3447059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385" name="Text Box 1"/>
          <p:cNvSpPr txBox="1">
            <a:spLocks noGrp="1" noRot="1" noChangeAspect="1" noChangeArrowheads="1"/>
          </p:cNvSpPr>
          <p:nvPr>
            <p:ph type="sldImg"/>
          </p:nvPr>
        </p:nvSpPr>
        <p:spPr bwMode="auto">
          <a:xfrm>
            <a:off x="-16997363" y="-11796713"/>
            <a:ext cx="22190076" cy="12485688"/>
          </a:xfrm>
          <a:prstGeom prst="rect">
            <a:avLst/>
          </a:prstGeom>
          <a:solidFill>
            <a:srgbClr val="FFFFFF"/>
          </a:solidFill>
          <a:ln>
            <a:solidFill>
              <a:srgbClr val="000000"/>
            </a:solidFill>
            <a:miter lim="800000"/>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6386" name="Text Box 2"/>
          <p:cNvSpPr txBox="1">
            <a:spLocks noGrp="1" noChangeArrowheads="1"/>
          </p:cNvSpPr>
          <p:nvPr>
            <p:ph type="body" idx="1"/>
          </p:nvPr>
        </p:nvSpPr>
        <p:spPr bwMode="auto">
          <a:xfrm>
            <a:off x="685800" y="4343400"/>
            <a:ext cx="5478463" cy="410686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3128830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amsung Galaxy S6 Features">
    <p:spTree>
      <p:nvGrpSpPr>
        <p:cNvPr id="1" name=""/>
        <p:cNvGrpSpPr/>
        <p:nvPr/>
      </p:nvGrpSpPr>
      <p:grpSpPr>
        <a:xfrm>
          <a:off x="0" y="0"/>
          <a:ext cx="0" cy="0"/>
          <a:chOff x="0" y="0"/>
          <a:chExt cx="0" cy="0"/>
        </a:xfrm>
      </p:grpSpPr>
      <p:sp>
        <p:nvSpPr>
          <p:cNvPr id="9" name="Picture Placeholder 4"/>
          <p:cNvSpPr>
            <a:spLocks noGrp="1"/>
          </p:cNvSpPr>
          <p:nvPr>
            <p:ph type="pic" sz="quarter" idx="10"/>
          </p:nvPr>
        </p:nvSpPr>
        <p:spPr>
          <a:xfrm>
            <a:off x="15393212" y="3512612"/>
            <a:ext cx="4636956" cy="8206561"/>
          </a:xfrm>
        </p:spPr>
        <p:txBody>
          <a:bodyPr>
            <a:normAutofit/>
          </a:bodyPr>
          <a:lstStyle>
            <a:lvl1pPr>
              <a:defRPr sz="3600"/>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am-layout">
    <p:spTree>
      <p:nvGrpSpPr>
        <p:cNvPr id="1" name=""/>
        <p:cNvGrpSpPr/>
        <p:nvPr/>
      </p:nvGrpSpPr>
      <p:grpSpPr>
        <a:xfrm>
          <a:off x="0" y="0"/>
          <a:ext cx="0" cy="0"/>
          <a:chOff x="0" y="0"/>
          <a:chExt cx="0" cy="0"/>
        </a:xfrm>
      </p:grpSpPr>
      <p:sp>
        <p:nvSpPr>
          <p:cNvPr id="10" name="Picture Placeholder 13"/>
          <p:cNvSpPr>
            <a:spLocks noGrp="1" noChangeAspect="1"/>
          </p:cNvSpPr>
          <p:nvPr>
            <p:ph type="pic" sz="quarter" idx="10" hasCustomPrompt="1"/>
          </p:nvPr>
        </p:nvSpPr>
        <p:spPr>
          <a:xfrm>
            <a:off x="6545582"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0" name="Picture Placeholder 13"/>
          <p:cNvSpPr>
            <a:spLocks noGrp="1" noChangeAspect="1"/>
          </p:cNvSpPr>
          <p:nvPr>
            <p:ph type="pic" sz="quarter" idx="11" hasCustomPrompt="1"/>
          </p:nvPr>
        </p:nvSpPr>
        <p:spPr>
          <a:xfrm>
            <a:off x="10932386"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1" name="Picture Placeholder 13"/>
          <p:cNvSpPr>
            <a:spLocks noGrp="1" noChangeAspect="1"/>
          </p:cNvSpPr>
          <p:nvPr>
            <p:ph type="pic" sz="quarter" idx="12" hasCustomPrompt="1"/>
          </p:nvPr>
        </p:nvSpPr>
        <p:spPr>
          <a:xfrm>
            <a:off x="15279538"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2" name="Picture Placeholder 13"/>
          <p:cNvSpPr>
            <a:spLocks noGrp="1" noChangeAspect="1"/>
          </p:cNvSpPr>
          <p:nvPr>
            <p:ph type="pic" sz="quarter" idx="13" hasCustomPrompt="1"/>
          </p:nvPr>
        </p:nvSpPr>
        <p:spPr>
          <a:xfrm>
            <a:off x="19691076"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3" name="Picture Placeholder 13"/>
          <p:cNvSpPr>
            <a:spLocks noGrp="1" noChangeAspect="1"/>
          </p:cNvSpPr>
          <p:nvPr>
            <p:ph type="pic" sz="quarter" idx="14" hasCustomPrompt="1"/>
          </p:nvPr>
        </p:nvSpPr>
        <p:spPr>
          <a:xfrm>
            <a:off x="2156324"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4" name="Picture Placeholder 13"/>
          <p:cNvSpPr>
            <a:spLocks noGrp="1" noChangeAspect="1"/>
          </p:cNvSpPr>
          <p:nvPr>
            <p:ph type="pic" sz="quarter" idx="15" hasCustomPrompt="1"/>
          </p:nvPr>
        </p:nvSpPr>
        <p:spPr>
          <a:xfrm>
            <a:off x="6545582"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5" name="Picture Placeholder 13"/>
          <p:cNvSpPr>
            <a:spLocks noGrp="1" noChangeAspect="1"/>
          </p:cNvSpPr>
          <p:nvPr>
            <p:ph type="pic" sz="quarter" idx="16" hasCustomPrompt="1"/>
          </p:nvPr>
        </p:nvSpPr>
        <p:spPr>
          <a:xfrm>
            <a:off x="10932386"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6" name="Picture Placeholder 13"/>
          <p:cNvSpPr>
            <a:spLocks noGrp="1" noChangeAspect="1"/>
          </p:cNvSpPr>
          <p:nvPr>
            <p:ph type="pic" sz="quarter" idx="17" hasCustomPrompt="1"/>
          </p:nvPr>
        </p:nvSpPr>
        <p:spPr>
          <a:xfrm>
            <a:off x="15279538"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7" name="Picture Placeholder 13"/>
          <p:cNvSpPr>
            <a:spLocks noGrp="1" noChangeAspect="1"/>
          </p:cNvSpPr>
          <p:nvPr>
            <p:ph type="pic" sz="quarter" idx="18" hasCustomPrompt="1"/>
          </p:nvPr>
        </p:nvSpPr>
        <p:spPr>
          <a:xfrm>
            <a:off x="19691076"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8" name="Picture Placeholder 13"/>
          <p:cNvSpPr>
            <a:spLocks noGrp="1" noChangeAspect="1"/>
          </p:cNvSpPr>
          <p:nvPr>
            <p:ph type="pic" sz="quarter" idx="19" hasCustomPrompt="1"/>
          </p:nvPr>
        </p:nvSpPr>
        <p:spPr>
          <a:xfrm>
            <a:off x="2156324"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34964669"/>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1679139" y="914400"/>
            <a:ext cx="7862428" cy="3200400"/>
          </a:xfrm>
        </p:spPr>
        <p:txBody>
          <a:bodyPr anchor="b"/>
          <a:lstStyle>
            <a:lvl1pPr>
              <a:defRPr sz="6398"/>
            </a:lvl1pPr>
          </a:lstStyle>
          <a:p>
            <a:r>
              <a:rPr lang="zh-CN" altLang="en-US"/>
              <a:t>单击此处编辑母版标题样式</a:t>
            </a:r>
          </a:p>
        </p:txBody>
      </p:sp>
      <p:sp>
        <p:nvSpPr>
          <p:cNvPr id="3" name="内容占位符 2"/>
          <p:cNvSpPr>
            <a:spLocks noGrp="1"/>
          </p:cNvSpPr>
          <p:nvPr>
            <p:ph idx="1" hasCustomPrompt="1"/>
          </p:nvPr>
        </p:nvSpPr>
        <p:spPr>
          <a:xfrm>
            <a:off x="10363677" y="1974852"/>
            <a:ext cx="12341185" cy="9747252"/>
          </a:xfr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1679139" y="4114802"/>
            <a:ext cx="7862428"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69587" indent="0">
              <a:buNone/>
              <a:defRPr sz="2000"/>
            </a:lvl6pPr>
            <a:lvl7pPr marL="5483759" indent="0">
              <a:buNone/>
              <a:defRPr sz="2000"/>
            </a:lvl7pPr>
            <a:lvl8pPr marL="6397930" indent="0">
              <a:buNone/>
              <a:defRPr sz="2000"/>
            </a:lvl8pPr>
            <a:lvl9pPr marL="7312102" indent="0">
              <a:buNone/>
              <a:defRPr sz="2000"/>
            </a:lvl9pPr>
          </a:lstStyle>
          <a:p>
            <a:pPr lvl="0"/>
            <a:r>
              <a:rPr lang="zh-CN" altLang="en-US"/>
              <a:t>编辑母版文本样式</a:t>
            </a:r>
          </a:p>
        </p:txBody>
      </p:sp>
      <p:sp>
        <p:nvSpPr>
          <p:cNvPr id="5" name="日期占位符 4"/>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9209525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679139" y="914400"/>
            <a:ext cx="7862428" cy="3200400"/>
          </a:xfrm>
        </p:spPr>
        <p:txBody>
          <a:bodyPr anchor="b"/>
          <a:lstStyle>
            <a:lvl1pPr>
              <a:defRPr sz="6398"/>
            </a:lvl1pPr>
          </a:lstStyle>
          <a:p>
            <a:r>
              <a:rPr lang="zh-CN" altLang="en-US"/>
              <a:t>单击此处编辑母版标题样式</a:t>
            </a:r>
          </a:p>
        </p:txBody>
      </p:sp>
      <p:sp>
        <p:nvSpPr>
          <p:cNvPr id="3" name="图片占位符 2"/>
          <p:cNvSpPr>
            <a:spLocks noGrp="1"/>
          </p:cNvSpPr>
          <p:nvPr>
            <p:ph type="pic" idx="1"/>
          </p:nvPr>
        </p:nvSpPr>
        <p:spPr>
          <a:xfrm>
            <a:off x="10363677" y="1974852"/>
            <a:ext cx="12341185" cy="9747252"/>
          </a:xfrm>
        </p:spPr>
        <p:txBody>
          <a:bodyPr/>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69587" indent="0">
              <a:buNone/>
              <a:defRPr sz="3999"/>
            </a:lvl6pPr>
            <a:lvl7pPr marL="5483759" indent="0">
              <a:buNone/>
              <a:defRPr sz="3999"/>
            </a:lvl7pPr>
            <a:lvl8pPr marL="6397930" indent="0">
              <a:buNone/>
              <a:defRPr sz="3999"/>
            </a:lvl8pPr>
            <a:lvl9pPr marL="7312102" indent="0">
              <a:buNone/>
              <a:defRPr sz="3999"/>
            </a:lvl9pPr>
          </a:lstStyle>
          <a:p>
            <a:endParaRPr lang="zh-CN" altLang="en-US"/>
          </a:p>
        </p:txBody>
      </p:sp>
      <p:sp>
        <p:nvSpPr>
          <p:cNvPr id="4" name="文本占位符 3"/>
          <p:cNvSpPr>
            <a:spLocks noGrp="1"/>
          </p:cNvSpPr>
          <p:nvPr>
            <p:ph type="body" sz="half" idx="2" hasCustomPrompt="1"/>
          </p:nvPr>
        </p:nvSpPr>
        <p:spPr>
          <a:xfrm>
            <a:off x="1679139" y="4114802"/>
            <a:ext cx="7862428"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69587" indent="0">
              <a:buNone/>
              <a:defRPr sz="2000"/>
            </a:lvl6pPr>
            <a:lvl7pPr marL="5483759" indent="0">
              <a:buNone/>
              <a:defRPr sz="2000"/>
            </a:lvl7pPr>
            <a:lvl8pPr marL="6397930" indent="0">
              <a:buNone/>
              <a:defRPr sz="2000"/>
            </a:lvl8pPr>
            <a:lvl9pPr marL="7312102" indent="0">
              <a:buNone/>
              <a:defRPr sz="2000"/>
            </a:lvl9pPr>
          </a:lstStyle>
          <a:p>
            <a:pPr lvl="0"/>
            <a:r>
              <a:rPr lang="zh-CN" altLang="en-US"/>
              <a:t>编辑母版文本样式</a:t>
            </a:r>
          </a:p>
        </p:txBody>
      </p:sp>
      <p:sp>
        <p:nvSpPr>
          <p:cNvPr id="5" name="日期占位符 4"/>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00699705"/>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5585430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7445258" y="730253"/>
            <a:ext cx="5256431" cy="1162367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1675965" y="730253"/>
            <a:ext cx="15464572" cy="1162367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624968458"/>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1905431"/>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5_Free Blank With Footer">
    <p:spTree>
      <p:nvGrpSpPr>
        <p:cNvPr id="1" name=""/>
        <p:cNvGrpSpPr/>
        <p:nvPr/>
      </p:nvGrpSpPr>
      <p:grpSpPr>
        <a:xfrm>
          <a:off x="0" y="0"/>
          <a:ext cx="0" cy="0"/>
          <a:chOff x="0" y="0"/>
          <a:chExt cx="0" cy="0"/>
        </a:xfrm>
      </p:grpSpPr>
      <p:sp>
        <p:nvSpPr>
          <p:cNvPr id="6" name="Round Same Side Corner Rectangle 5"/>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7"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Tree>
    <p:extLst>
      <p:ext uri="{BB962C8B-B14F-4D97-AF65-F5344CB8AC3E}">
        <p14:creationId xmlns:p14="http://schemas.microsoft.com/office/powerpoint/2010/main" val="1539707449"/>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2_Main Title+ SubTitle+Number">
    <p:spTree>
      <p:nvGrpSpPr>
        <p:cNvPr id="1" name=""/>
        <p:cNvGrpSpPr/>
        <p:nvPr/>
      </p:nvGrpSpPr>
      <p:grpSpPr>
        <a:xfrm>
          <a:off x="0" y="0"/>
          <a:ext cx="0" cy="0"/>
          <a:chOff x="0" y="0"/>
          <a:chExt cx="0" cy="0"/>
        </a:xfrm>
      </p:grpSpPr>
      <p:grpSp>
        <p:nvGrpSpPr>
          <p:cNvPr id="8" name="Group 7"/>
          <p:cNvGrpSpPr/>
          <p:nvPr userDrawn="1"/>
        </p:nvGrpSpPr>
        <p:grpSpPr>
          <a:xfrm rot="16200000">
            <a:off x="11202466" y="-627593"/>
            <a:ext cx="1972734" cy="24377650"/>
            <a:chOff x="727075" y="1098550"/>
            <a:chExt cx="1177925" cy="3389313"/>
          </a:xfrm>
        </p:grpSpPr>
        <p:sp>
          <p:nvSpPr>
            <p:cNvPr id="9" name="Rectangle 7"/>
            <p:cNvSpPr>
              <a:spLocks noChangeArrowheads="1"/>
            </p:cNvSpPr>
            <p:nvPr/>
          </p:nvSpPr>
          <p:spPr bwMode="auto">
            <a:xfrm>
              <a:off x="727075" y="1098550"/>
              <a:ext cx="1177925" cy="563563"/>
            </a:xfrm>
            <a:prstGeom prst="rect">
              <a:avLst/>
            </a:prstGeom>
            <a:solidFill>
              <a:schemeClr val="accent1"/>
            </a:solidFill>
            <a:ln w="9525">
              <a:noFill/>
              <a:miter lim="800000"/>
            </a:ln>
          </p:spPr>
          <p:txBody>
            <a:bodyPr vert="horz" wrap="square" lIns="91440" tIns="45720" rIns="91440" bIns="45720" numCol="1" anchor="t" anchorCtr="0" compatLnSpc="1"/>
            <a:lstStyle/>
            <a:p>
              <a:pPr defTabSz="2746323"/>
              <a:endParaRPr lang="en-US" sz="5329" dirty="0">
                <a:solidFill>
                  <a:srgbClr val="262626"/>
                </a:solidFill>
              </a:endParaRPr>
            </a:p>
          </p:txBody>
        </p:sp>
        <p:sp>
          <p:nvSpPr>
            <p:cNvPr id="10" name="Rectangle 7"/>
            <p:cNvSpPr>
              <a:spLocks noChangeArrowheads="1"/>
            </p:cNvSpPr>
            <p:nvPr/>
          </p:nvSpPr>
          <p:spPr bwMode="auto">
            <a:xfrm>
              <a:off x="727075" y="1662113"/>
              <a:ext cx="1177925" cy="563563"/>
            </a:xfrm>
            <a:prstGeom prst="rect">
              <a:avLst/>
            </a:prstGeom>
            <a:solidFill>
              <a:schemeClr val="accent2"/>
            </a:solidFill>
            <a:ln w="9525">
              <a:noFill/>
              <a:miter lim="800000"/>
            </a:ln>
          </p:spPr>
          <p:txBody>
            <a:bodyPr vert="horz" wrap="square" lIns="91440" tIns="45720" rIns="91440" bIns="45720" numCol="1" anchor="t" anchorCtr="0" compatLnSpc="1"/>
            <a:lstStyle/>
            <a:p>
              <a:pPr defTabSz="2746323"/>
              <a:endParaRPr lang="en-US" sz="5329">
                <a:solidFill>
                  <a:srgbClr val="262626"/>
                </a:solidFill>
              </a:endParaRPr>
            </a:p>
          </p:txBody>
        </p:sp>
        <p:sp>
          <p:nvSpPr>
            <p:cNvPr id="11" name="Rectangle 8"/>
            <p:cNvSpPr>
              <a:spLocks noChangeArrowheads="1"/>
            </p:cNvSpPr>
            <p:nvPr/>
          </p:nvSpPr>
          <p:spPr bwMode="auto">
            <a:xfrm>
              <a:off x="727075" y="2225675"/>
              <a:ext cx="1177925" cy="565150"/>
            </a:xfrm>
            <a:prstGeom prst="rect">
              <a:avLst/>
            </a:prstGeom>
            <a:solidFill>
              <a:schemeClr val="accent3"/>
            </a:solidFill>
            <a:ln w="9525">
              <a:noFill/>
              <a:miter lim="800000"/>
            </a:ln>
          </p:spPr>
          <p:txBody>
            <a:bodyPr vert="horz" wrap="square" lIns="91440" tIns="45720" rIns="91440" bIns="45720" numCol="1" anchor="t" anchorCtr="0" compatLnSpc="1"/>
            <a:lstStyle/>
            <a:p>
              <a:pPr defTabSz="2746323"/>
              <a:endParaRPr lang="en-US" sz="5329">
                <a:solidFill>
                  <a:srgbClr val="262626"/>
                </a:solidFill>
              </a:endParaRPr>
            </a:p>
          </p:txBody>
        </p:sp>
        <p:sp>
          <p:nvSpPr>
            <p:cNvPr id="12" name="Rectangle 9"/>
            <p:cNvSpPr>
              <a:spLocks noChangeArrowheads="1"/>
            </p:cNvSpPr>
            <p:nvPr/>
          </p:nvSpPr>
          <p:spPr bwMode="auto">
            <a:xfrm>
              <a:off x="727075" y="2790825"/>
              <a:ext cx="1177925" cy="563563"/>
            </a:xfrm>
            <a:prstGeom prst="rect">
              <a:avLst/>
            </a:prstGeom>
            <a:solidFill>
              <a:schemeClr val="accent4"/>
            </a:solidFill>
            <a:ln w="9525">
              <a:noFill/>
              <a:miter lim="800000"/>
            </a:ln>
          </p:spPr>
          <p:txBody>
            <a:bodyPr vert="horz" wrap="square" lIns="91440" tIns="45720" rIns="91440" bIns="45720" numCol="1" anchor="t" anchorCtr="0" compatLnSpc="1"/>
            <a:lstStyle/>
            <a:p>
              <a:pPr defTabSz="2746323"/>
              <a:endParaRPr lang="en-US" sz="5329">
                <a:solidFill>
                  <a:srgbClr val="262626"/>
                </a:solidFill>
              </a:endParaRPr>
            </a:p>
          </p:txBody>
        </p:sp>
        <p:sp>
          <p:nvSpPr>
            <p:cNvPr id="13" name="Rectangle 10"/>
            <p:cNvSpPr>
              <a:spLocks noChangeArrowheads="1"/>
            </p:cNvSpPr>
            <p:nvPr/>
          </p:nvSpPr>
          <p:spPr bwMode="auto">
            <a:xfrm>
              <a:off x="727075" y="3354388"/>
              <a:ext cx="1177925" cy="566738"/>
            </a:xfrm>
            <a:prstGeom prst="rect">
              <a:avLst/>
            </a:prstGeom>
            <a:solidFill>
              <a:schemeClr val="accent5"/>
            </a:solidFill>
            <a:ln w="9525">
              <a:noFill/>
              <a:miter lim="800000"/>
            </a:ln>
          </p:spPr>
          <p:txBody>
            <a:bodyPr vert="horz" wrap="square" lIns="91440" tIns="45720" rIns="91440" bIns="45720" numCol="1" anchor="t" anchorCtr="0" compatLnSpc="1"/>
            <a:lstStyle/>
            <a:p>
              <a:pPr defTabSz="2746323"/>
              <a:endParaRPr lang="en-US" sz="5329">
                <a:solidFill>
                  <a:srgbClr val="262626"/>
                </a:solidFill>
              </a:endParaRPr>
            </a:p>
          </p:txBody>
        </p:sp>
        <p:sp>
          <p:nvSpPr>
            <p:cNvPr id="14" name="Rectangle 11"/>
            <p:cNvSpPr>
              <a:spLocks noChangeArrowheads="1"/>
            </p:cNvSpPr>
            <p:nvPr/>
          </p:nvSpPr>
          <p:spPr bwMode="auto">
            <a:xfrm>
              <a:off x="727075" y="3921125"/>
              <a:ext cx="1177925" cy="566738"/>
            </a:xfrm>
            <a:prstGeom prst="rect">
              <a:avLst/>
            </a:prstGeom>
            <a:solidFill>
              <a:schemeClr val="accent6"/>
            </a:solidFill>
            <a:ln w="9525">
              <a:noFill/>
              <a:miter lim="800000"/>
            </a:ln>
          </p:spPr>
          <p:txBody>
            <a:bodyPr vert="horz" wrap="square" lIns="91440" tIns="45720" rIns="91440" bIns="45720" numCol="1" anchor="t" anchorCtr="0" compatLnSpc="1"/>
            <a:lstStyle/>
            <a:p>
              <a:pPr defTabSz="2746323"/>
              <a:endParaRPr lang="en-US" sz="5329">
                <a:solidFill>
                  <a:srgbClr val="262626"/>
                </a:solidFill>
              </a:endParaRPr>
            </a:p>
          </p:txBody>
        </p:sp>
      </p:grpSp>
      <p:sp>
        <p:nvSpPr>
          <p:cNvPr id="17" name="Isosceles Triangle 16"/>
          <p:cNvSpPr/>
          <p:nvPr userDrawn="1"/>
        </p:nvSpPr>
        <p:spPr>
          <a:xfrm rot="10800000">
            <a:off x="11168335" y="0"/>
            <a:ext cx="2040984" cy="1422400"/>
          </a:xfrm>
          <a:prstGeom prst="triangle">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18" name="Title 1"/>
          <p:cNvSpPr>
            <a:spLocks noGrp="1"/>
          </p:cNvSpPr>
          <p:nvPr>
            <p:ph type="title" hasCustomPrompt="1"/>
          </p:nvPr>
        </p:nvSpPr>
        <p:spPr>
          <a:xfrm>
            <a:off x="6158860" y="4576191"/>
            <a:ext cx="12059937" cy="1703966"/>
          </a:xfrm>
          <a:prstGeom prst="rect">
            <a:avLst/>
          </a:prstGeom>
        </p:spPr>
        <p:txBody>
          <a:bodyPr wrap="none" lIns="0" tIns="0" rIns="0" bIns="0" anchor="ctr">
            <a:noAutofit/>
          </a:bodyPr>
          <a:lstStyle>
            <a:lvl1pPr algn="ctr">
              <a:defRPr sz="6668" b="1" baseline="0">
                <a:solidFill>
                  <a:schemeClr val="tx1">
                    <a:lumMod val="50000"/>
                    <a:lumOff val="50000"/>
                  </a:schemeClr>
                </a:solidFill>
              </a:defRPr>
            </a:lvl1pPr>
          </a:lstStyle>
          <a:p>
            <a:r>
              <a:rPr lang="en-US" dirty="0"/>
              <a:t>Main Title Here</a:t>
            </a:r>
          </a:p>
        </p:txBody>
      </p:sp>
      <p:sp>
        <p:nvSpPr>
          <p:cNvPr id="19" name="Text Placeholder 3"/>
          <p:cNvSpPr>
            <a:spLocks noGrp="1"/>
          </p:cNvSpPr>
          <p:nvPr>
            <p:ph type="body" sz="half" idx="2" hasCustomPrompt="1"/>
          </p:nvPr>
        </p:nvSpPr>
        <p:spPr>
          <a:xfrm>
            <a:off x="6703857" y="6508410"/>
            <a:ext cx="10969944" cy="1348124"/>
          </a:xfrm>
          <a:prstGeom prst="rect">
            <a:avLst/>
          </a:prstGeom>
        </p:spPr>
        <p:txBody>
          <a:bodyPr wrap="none" lIns="0" tIns="0" rIns="0" bIns="0" anchor="ctr">
            <a:noAutofit/>
          </a:bodyPr>
          <a:lstStyle>
            <a:lvl1pPr marL="0" indent="0" algn="ctr">
              <a:buNone/>
              <a:defRPr sz="3729" b="1" baseline="0">
                <a:solidFill>
                  <a:schemeClr val="bg1">
                    <a:lumMod val="6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4269" b="1" cap="all" dirty="0">
                <a:solidFill>
                  <a:schemeClr val="tx1">
                    <a:lumMod val="50000"/>
                    <a:lumOff val="50000"/>
                  </a:schemeClr>
                </a:solidFill>
              </a:rPr>
              <a:t>OFFERING IDEAS THAT RAISE YOUR BUSINESS </a:t>
            </a:r>
            <a:r>
              <a:rPr lang="en-US" sz="4269" b="1" dirty="0">
                <a:solidFill>
                  <a:schemeClr val="tx1">
                    <a:lumMod val="50000"/>
                    <a:lumOff val="50000"/>
                  </a:schemeClr>
                </a:solidFill>
              </a:rPr>
              <a:t/>
            </a:r>
            <a:br>
              <a:rPr lang="en-US" sz="4269" b="1" dirty="0">
                <a:solidFill>
                  <a:schemeClr val="tx1">
                    <a:lumMod val="50000"/>
                    <a:lumOff val="50000"/>
                  </a:schemeClr>
                </a:solidFill>
              </a:rPr>
            </a:br>
            <a:r>
              <a:rPr lang="en-US" sz="4269" b="1" cap="all" dirty="0">
                <a:solidFill>
                  <a:schemeClr val="tx1">
                    <a:lumMod val="50000"/>
                    <a:lumOff val="50000"/>
                  </a:schemeClr>
                </a:solidFill>
              </a:rPr>
              <a:t>ABOVE THE EXPECTED</a:t>
            </a:r>
            <a:endParaRPr lang="en-US" sz="4269" b="1" dirty="0">
              <a:solidFill>
                <a:schemeClr val="tx1">
                  <a:lumMod val="50000"/>
                  <a:lumOff val="50000"/>
                </a:schemeClr>
              </a:solidFill>
            </a:endParaRPr>
          </a:p>
        </p:txBody>
      </p:sp>
      <p:grpSp>
        <p:nvGrpSpPr>
          <p:cNvPr id="20" name="Group 19"/>
          <p:cNvGrpSpPr/>
          <p:nvPr userDrawn="1"/>
        </p:nvGrpSpPr>
        <p:grpSpPr>
          <a:xfrm>
            <a:off x="2" y="4045222"/>
            <a:ext cx="24377650" cy="4474092"/>
            <a:chOff x="0" y="1732858"/>
            <a:chExt cx="9144000" cy="1677784"/>
          </a:xfrm>
        </p:grpSpPr>
        <p:grpSp>
          <p:nvGrpSpPr>
            <p:cNvPr id="21" name="Group 52"/>
            <p:cNvGrpSpPr/>
            <p:nvPr/>
          </p:nvGrpSpPr>
          <p:grpSpPr>
            <a:xfrm>
              <a:off x="2362200" y="1732858"/>
              <a:ext cx="4419600" cy="1677784"/>
              <a:chOff x="2362200" y="1657350"/>
              <a:chExt cx="4419600" cy="1677784"/>
            </a:xfrm>
          </p:grpSpPr>
          <p:grpSp>
            <p:nvGrpSpPr>
              <p:cNvPr id="30" name="Group 37"/>
              <p:cNvGrpSpPr/>
              <p:nvPr/>
            </p:nvGrpSpPr>
            <p:grpSpPr>
              <a:xfrm>
                <a:off x="2362200" y="1657350"/>
                <a:ext cx="4419600" cy="306184"/>
                <a:chOff x="2209006" y="1732960"/>
                <a:chExt cx="3658394" cy="306184"/>
              </a:xfrm>
            </p:grpSpPr>
            <p:cxnSp>
              <p:nvCxnSpPr>
                <p:cNvPr id="35" name="Straight Connector 34"/>
                <p:cNvCxnSpPr/>
                <p:nvPr/>
              </p:nvCxnSpPr>
              <p:spPr>
                <a:xfrm>
                  <a:off x="2209800" y="1732960"/>
                  <a:ext cx="3657600" cy="2178"/>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rot="5400000">
                  <a:off x="2058194" y="1886744"/>
                  <a:ext cx="303212" cy="1588"/>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rot="5400000">
                  <a:off x="5715000" y="1886744"/>
                  <a:ext cx="303212" cy="1588"/>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31" name="Group 38"/>
              <p:cNvGrpSpPr/>
              <p:nvPr/>
            </p:nvGrpSpPr>
            <p:grpSpPr>
              <a:xfrm flipV="1">
                <a:off x="2362200" y="3028950"/>
                <a:ext cx="4419600" cy="306184"/>
                <a:chOff x="2209006" y="1732960"/>
                <a:chExt cx="3658394" cy="306184"/>
              </a:xfrm>
            </p:grpSpPr>
            <p:cxnSp>
              <p:nvCxnSpPr>
                <p:cNvPr id="32" name="Straight Connector 31"/>
                <p:cNvCxnSpPr/>
                <p:nvPr/>
              </p:nvCxnSpPr>
              <p:spPr>
                <a:xfrm>
                  <a:off x="2209800" y="1732960"/>
                  <a:ext cx="3657600" cy="2178"/>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rot="5400000">
                  <a:off x="2058194" y="1886744"/>
                  <a:ext cx="303212" cy="1588"/>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rot="5400000">
                  <a:off x="5715000" y="1886744"/>
                  <a:ext cx="303212" cy="1588"/>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24" name="Group 48"/>
            <p:cNvGrpSpPr/>
            <p:nvPr/>
          </p:nvGrpSpPr>
          <p:grpSpPr>
            <a:xfrm>
              <a:off x="0" y="2443523"/>
              <a:ext cx="2438400" cy="256454"/>
              <a:chOff x="0" y="2343150"/>
              <a:chExt cx="2438400" cy="256454"/>
            </a:xfrm>
          </p:grpSpPr>
          <p:sp>
            <p:nvSpPr>
              <p:cNvPr id="28" name="Oval 27"/>
              <p:cNvSpPr/>
              <p:nvPr/>
            </p:nvSpPr>
            <p:spPr bwMode="auto">
              <a:xfrm>
                <a:off x="2181946" y="2343150"/>
                <a:ext cx="256454" cy="256454"/>
              </a:xfrm>
              <a:prstGeom prst="ellipse">
                <a:avLst/>
              </a:prstGeom>
              <a:solidFill>
                <a:schemeClr val="tx1">
                  <a:lumMod val="25000"/>
                  <a:lumOff val="75000"/>
                </a:schemeClr>
              </a:solidFill>
              <a:ln w="9525">
                <a:noFill/>
                <a:round/>
              </a:ln>
            </p:spPr>
            <p:txBody>
              <a:bodyPr vert="horz" wrap="square" lIns="91440" tIns="45720" rIns="91440" bIns="45720" numCol="1" rtlCol="0" anchor="t" anchorCtr="0" compatLnSpc="1"/>
              <a:lstStyle/>
              <a:p>
                <a:pPr algn="ctr" defTabSz="2746323"/>
                <a:endParaRPr lang="en-US" sz="5329" dirty="0">
                  <a:solidFill>
                    <a:srgbClr val="262626"/>
                  </a:solidFill>
                </a:endParaRPr>
              </a:p>
            </p:txBody>
          </p:sp>
          <p:cxnSp>
            <p:nvCxnSpPr>
              <p:cNvPr id="29" name="Straight Connector 28"/>
              <p:cNvCxnSpPr/>
              <p:nvPr/>
            </p:nvCxnSpPr>
            <p:spPr>
              <a:xfrm>
                <a:off x="0" y="2470583"/>
                <a:ext cx="2209800" cy="1588"/>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5" name="Group 49"/>
            <p:cNvGrpSpPr/>
            <p:nvPr/>
          </p:nvGrpSpPr>
          <p:grpSpPr>
            <a:xfrm flipH="1">
              <a:off x="6705600" y="2443523"/>
              <a:ext cx="2438400" cy="256454"/>
              <a:chOff x="0" y="2343150"/>
              <a:chExt cx="2438400" cy="256454"/>
            </a:xfrm>
          </p:grpSpPr>
          <p:sp>
            <p:nvSpPr>
              <p:cNvPr id="26" name="Oval 25"/>
              <p:cNvSpPr/>
              <p:nvPr/>
            </p:nvSpPr>
            <p:spPr bwMode="auto">
              <a:xfrm>
                <a:off x="2181946" y="2343150"/>
                <a:ext cx="256454" cy="256454"/>
              </a:xfrm>
              <a:prstGeom prst="ellipse">
                <a:avLst/>
              </a:prstGeom>
              <a:solidFill>
                <a:schemeClr val="tx1">
                  <a:lumMod val="25000"/>
                  <a:lumOff val="75000"/>
                </a:schemeClr>
              </a:solidFill>
              <a:ln w="9525">
                <a:noFill/>
                <a:round/>
              </a:ln>
            </p:spPr>
            <p:txBody>
              <a:bodyPr vert="horz" wrap="square" lIns="91440" tIns="45720" rIns="91440" bIns="45720" numCol="1" rtlCol="0" anchor="t" anchorCtr="0" compatLnSpc="1"/>
              <a:lstStyle/>
              <a:p>
                <a:pPr algn="ctr" defTabSz="2746323"/>
                <a:endParaRPr lang="en-US" sz="5329" dirty="0">
                  <a:solidFill>
                    <a:srgbClr val="262626"/>
                  </a:solidFill>
                </a:endParaRPr>
              </a:p>
            </p:txBody>
          </p:sp>
          <p:cxnSp>
            <p:nvCxnSpPr>
              <p:cNvPr id="27" name="Straight Connector 26"/>
              <p:cNvCxnSpPr/>
              <p:nvPr/>
            </p:nvCxnSpPr>
            <p:spPr>
              <a:xfrm>
                <a:off x="0" y="2470583"/>
                <a:ext cx="2209800" cy="1588"/>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71837391"/>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outVertical)">
                                      <p:cBhvr>
                                        <p:cTn id="7" dur="500"/>
                                        <p:tgtEl>
                                          <p:spTgt spid="2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9">
                                            <p:txEl>
                                              <p:pRg st="0" end="0"/>
                                            </p:txEl>
                                          </p:spTgt>
                                        </p:tgtEl>
                                        <p:attrNameLst>
                                          <p:attrName>style.visibility</p:attrName>
                                        </p:attrNameLst>
                                      </p:cBhvr>
                                      <p:to>
                                        <p:strVal val="visible"/>
                                      </p:to>
                                    </p:set>
                                    <p:animEffect transition="in" filter="fade">
                                      <p:cBhvr>
                                        <p:cTn id="15" dur="500"/>
                                        <p:tgtEl>
                                          <p:spTgt spid="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Pic1">
    <p:spTree>
      <p:nvGrpSpPr>
        <p:cNvPr id="1" name=""/>
        <p:cNvGrpSpPr/>
        <p:nvPr/>
      </p:nvGrpSpPr>
      <p:grpSpPr>
        <a:xfrm>
          <a:off x="0" y="0"/>
          <a:ext cx="0" cy="0"/>
          <a:chOff x="0" y="0"/>
          <a:chExt cx="0" cy="0"/>
        </a:xfrm>
      </p:grpSpPr>
      <p:sp>
        <p:nvSpPr>
          <p:cNvPr id="24" name="Rectangle 23"/>
          <p:cNvSpPr/>
          <p:nvPr userDrawn="1"/>
        </p:nvSpPr>
        <p:spPr>
          <a:xfrm>
            <a:off x="1726750" y="3093892"/>
            <a:ext cx="10563648" cy="3002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8" name="Picture Placeholder 7"/>
          <p:cNvSpPr>
            <a:spLocks noGrp="1"/>
          </p:cNvSpPr>
          <p:nvPr>
            <p:ph type="pic" sz="quarter" idx="10" hasCustomPrompt="1"/>
          </p:nvPr>
        </p:nvSpPr>
        <p:spPr>
          <a:xfrm>
            <a:off x="12591610" y="3148282"/>
            <a:ext cx="10059292" cy="2947720"/>
          </a:xfrm>
          <a:prstGeom prst="rect">
            <a:avLst/>
          </a:prstGeom>
          <a:ln w="19050">
            <a:solidFill>
              <a:schemeClr val="accent1"/>
            </a:solid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9" name="Text Placeholder 3"/>
          <p:cNvSpPr>
            <a:spLocks noGrp="1"/>
          </p:cNvSpPr>
          <p:nvPr>
            <p:ph type="body" sz="half" idx="15"/>
          </p:nvPr>
        </p:nvSpPr>
        <p:spPr>
          <a:xfrm>
            <a:off x="2013288" y="3852192"/>
            <a:ext cx="10031207" cy="2066176"/>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10" name="Text Placeholder 3"/>
          <p:cNvSpPr>
            <a:spLocks noGrp="1"/>
          </p:cNvSpPr>
          <p:nvPr>
            <p:ph type="body" sz="half" idx="17"/>
          </p:nvPr>
        </p:nvSpPr>
        <p:spPr>
          <a:xfrm>
            <a:off x="1999244" y="3302988"/>
            <a:ext cx="10059294"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25" name="Rectangle 24"/>
          <p:cNvSpPr/>
          <p:nvPr userDrawn="1"/>
        </p:nvSpPr>
        <p:spPr>
          <a:xfrm>
            <a:off x="1726750" y="6392300"/>
            <a:ext cx="10563648" cy="3002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6" name="Picture Placeholder 7"/>
          <p:cNvSpPr>
            <a:spLocks noGrp="1"/>
          </p:cNvSpPr>
          <p:nvPr>
            <p:ph type="pic" sz="quarter" idx="18" hasCustomPrompt="1"/>
          </p:nvPr>
        </p:nvSpPr>
        <p:spPr>
          <a:xfrm>
            <a:off x="12591610" y="6446688"/>
            <a:ext cx="10059292" cy="2947720"/>
          </a:xfrm>
          <a:prstGeom prst="rect">
            <a:avLst/>
          </a:prstGeom>
          <a:ln w="19050">
            <a:solidFill>
              <a:schemeClr val="accent2"/>
            </a:solid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27" name="Text Placeholder 3"/>
          <p:cNvSpPr>
            <a:spLocks noGrp="1"/>
          </p:cNvSpPr>
          <p:nvPr>
            <p:ph type="body" sz="half" idx="19"/>
          </p:nvPr>
        </p:nvSpPr>
        <p:spPr>
          <a:xfrm>
            <a:off x="2013288" y="7150600"/>
            <a:ext cx="10031207" cy="2066176"/>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8" name="Text Placeholder 3"/>
          <p:cNvSpPr>
            <a:spLocks noGrp="1"/>
          </p:cNvSpPr>
          <p:nvPr>
            <p:ph type="body" sz="half" idx="20"/>
          </p:nvPr>
        </p:nvSpPr>
        <p:spPr>
          <a:xfrm>
            <a:off x="1999244" y="6601396"/>
            <a:ext cx="10059294"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29" name="Rectangle 28"/>
          <p:cNvSpPr/>
          <p:nvPr userDrawn="1"/>
        </p:nvSpPr>
        <p:spPr>
          <a:xfrm>
            <a:off x="1726750" y="9748688"/>
            <a:ext cx="10563648" cy="3002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30" name="Picture Placeholder 7"/>
          <p:cNvSpPr>
            <a:spLocks noGrp="1"/>
          </p:cNvSpPr>
          <p:nvPr>
            <p:ph type="pic" sz="quarter" idx="21" hasCustomPrompt="1"/>
          </p:nvPr>
        </p:nvSpPr>
        <p:spPr>
          <a:xfrm>
            <a:off x="12591610" y="9803080"/>
            <a:ext cx="10059292" cy="2947720"/>
          </a:xfrm>
          <a:prstGeom prst="rect">
            <a:avLst/>
          </a:prstGeom>
          <a:ln w="19050">
            <a:solidFill>
              <a:schemeClr val="accent3"/>
            </a:solid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31" name="Text Placeholder 3"/>
          <p:cNvSpPr>
            <a:spLocks noGrp="1"/>
          </p:cNvSpPr>
          <p:nvPr>
            <p:ph type="body" sz="half" idx="22"/>
          </p:nvPr>
        </p:nvSpPr>
        <p:spPr>
          <a:xfrm>
            <a:off x="2013288" y="10506990"/>
            <a:ext cx="10031207" cy="2066176"/>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2" name="Text Placeholder 3"/>
          <p:cNvSpPr>
            <a:spLocks noGrp="1"/>
          </p:cNvSpPr>
          <p:nvPr>
            <p:ph type="body" sz="half" idx="23"/>
          </p:nvPr>
        </p:nvSpPr>
        <p:spPr>
          <a:xfrm>
            <a:off x="1999244" y="9957784"/>
            <a:ext cx="10059294"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18" name="Round Same Side Corner Rectangle 17"/>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9"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20"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21"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2865595606"/>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2" presetClass="entr" presetSubtype="8" fill="hold" grpId="0" nodeType="afterEffect" nodePh="1">
                                  <p:stCondLst>
                                    <p:cond delay="0"/>
                                  </p:stCondLst>
                                  <p:endCondLst>
                                    <p:cond evt="begin" delay="0">
                                      <p:tn val="10"/>
                                    </p:cond>
                                  </p:end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wipe(left)">
                                      <p:cBhvr>
                                        <p:cTn id="12" dur="500"/>
                                        <p:tgtEl>
                                          <p:spTgt spid="10">
                                            <p:txEl>
                                              <p:pRg st="0" end="0"/>
                                            </p:txEl>
                                          </p:spTgt>
                                        </p:tgtEl>
                                      </p:cBhvr>
                                    </p:animEffect>
                                  </p:childTnLst>
                                </p:cTn>
                              </p:par>
                            </p:childTnLst>
                          </p:cTn>
                        </p:par>
                        <p:par>
                          <p:cTn id="13" fill="hold">
                            <p:stCondLst>
                              <p:cond delay="1500"/>
                            </p:stCondLst>
                            <p:childTnLst>
                              <p:par>
                                <p:cTn id="14" presetID="22" presetClass="entr" presetSubtype="8" fill="hold" grpId="0" nodeType="afterEffect" nodePh="1">
                                  <p:stCondLst>
                                    <p:cond delay="0"/>
                                  </p:stCondLst>
                                  <p:endCondLst>
                                    <p:cond evt="begin" delay="0">
                                      <p:tn val="14"/>
                                    </p:cond>
                                  </p:endCondLst>
                                  <p:childTnLst>
                                    <p:set>
                                      <p:cBhvr>
                                        <p:cTn id="15" dur="1" fill="hold">
                                          <p:stCondLst>
                                            <p:cond delay="0"/>
                                          </p:stCondLst>
                                        </p:cTn>
                                        <p:tgtEl>
                                          <p:spTgt spid="9">
                                            <p:txEl>
                                              <p:pRg st="0" end="0"/>
                                            </p:txEl>
                                          </p:spTgt>
                                        </p:tgtEl>
                                        <p:attrNameLst>
                                          <p:attrName>style.visibility</p:attrName>
                                        </p:attrNameLst>
                                      </p:cBhvr>
                                      <p:to>
                                        <p:strVal val="visible"/>
                                      </p:to>
                                    </p:set>
                                    <p:animEffect transition="in" filter="wipe(left)">
                                      <p:cBhvr>
                                        <p:cTn id="16" dur="500"/>
                                        <p:tgtEl>
                                          <p:spTgt spid="9">
                                            <p:txEl>
                                              <p:pRg st="0" end="0"/>
                                            </p:txEl>
                                          </p:spTgt>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left)">
                                      <p:cBhvr>
                                        <p:cTn id="20" dur="500"/>
                                        <p:tgtEl>
                                          <p:spTgt spid="24"/>
                                        </p:tgtEl>
                                      </p:cBhvr>
                                    </p:animEffect>
                                  </p:childTnLst>
                                </p:cTn>
                              </p:par>
                            </p:childTnLst>
                          </p:cTn>
                        </p:par>
                        <p:par>
                          <p:cTn id="21" fill="hold">
                            <p:stCondLst>
                              <p:cond delay="2500"/>
                            </p:stCondLst>
                            <p:childTnLst>
                              <p:par>
                                <p:cTn id="22" presetID="2" presetClass="entr" presetSubtype="4" accel="50000" decel="50000" fill="hold" grpId="0" nodeType="afterEffect">
                                  <p:stCondLst>
                                    <p:cond delay="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1000" fill="hold"/>
                                        <p:tgtEl>
                                          <p:spTgt spid="26"/>
                                        </p:tgtEl>
                                        <p:attrNameLst>
                                          <p:attrName>ppt_x</p:attrName>
                                        </p:attrNameLst>
                                      </p:cBhvr>
                                      <p:tavLst>
                                        <p:tav tm="0">
                                          <p:val>
                                            <p:strVal val="#ppt_x"/>
                                          </p:val>
                                        </p:tav>
                                        <p:tav tm="100000">
                                          <p:val>
                                            <p:strVal val="#ppt_x"/>
                                          </p:val>
                                        </p:tav>
                                      </p:tavLst>
                                    </p:anim>
                                    <p:anim calcmode="lin" valueType="num">
                                      <p:cBhvr additive="base">
                                        <p:cTn id="25" dur="1000" fill="hold"/>
                                        <p:tgtEl>
                                          <p:spTgt spid="26"/>
                                        </p:tgtEl>
                                        <p:attrNameLst>
                                          <p:attrName>ppt_y</p:attrName>
                                        </p:attrNameLst>
                                      </p:cBhvr>
                                      <p:tavLst>
                                        <p:tav tm="0">
                                          <p:val>
                                            <p:strVal val="1+#ppt_h/2"/>
                                          </p:val>
                                        </p:tav>
                                        <p:tav tm="100000">
                                          <p:val>
                                            <p:strVal val="#ppt_y"/>
                                          </p:val>
                                        </p:tav>
                                      </p:tavLst>
                                    </p:anim>
                                  </p:childTnLst>
                                </p:cTn>
                              </p:par>
                            </p:childTnLst>
                          </p:cTn>
                        </p:par>
                        <p:par>
                          <p:cTn id="26" fill="hold">
                            <p:stCondLst>
                              <p:cond delay="3500"/>
                            </p:stCondLst>
                            <p:childTnLst>
                              <p:par>
                                <p:cTn id="27" presetID="22" presetClass="entr" presetSubtype="8" fill="hold" grpId="0" nodeType="afterEffect" nodePh="1">
                                  <p:stCondLst>
                                    <p:cond delay="0"/>
                                  </p:stCondLst>
                                  <p:endCondLst>
                                    <p:cond evt="begin" delay="0">
                                      <p:tn val="27"/>
                                    </p:cond>
                                  </p:endCondLst>
                                  <p:childTnLst>
                                    <p:set>
                                      <p:cBhvr>
                                        <p:cTn id="28" dur="1" fill="hold">
                                          <p:stCondLst>
                                            <p:cond delay="0"/>
                                          </p:stCondLst>
                                        </p:cTn>
                                        <p:tgtEl>
                                          <p:spTgt spid="28">
                                            <p:txEl>
                                              <p:pRg st="0" end="0"/>
                                            </p:txEl>
                                          </p:spTgt>
                                        </p:tgtEl>
                                        <p:attrNameLst>
                                          <p:attrName>style.visibility</p:attrName>
                                        </p:attrNameLst>
                                      </p:cBhvr>
                                      <p:to>
                                        <p:strVal val="visible"/>
                                      </p:to>
                                    </p:set>
                                    <p:animEffect transition="in" filter="wipe(left)">
                                      <p:cBhvr>
                                        <p:cTn id="29" dur="500"/>
                                        <p:tgtEl>
                                          <p:spTgt spid="28">
                                            <p:txEl>
                                              <p:pRg st="0" end="0"/>
                                            </p:txEl>
                                          </p:spTgt>
                                        </p:tgtEl>
                                      </p:cBhvr>
                                    </p:animEffect>
                                  </p:childTnLst>
                                </p:cTn>
                              </p:par>
                            </p:childTnLst>
                          </p:cTn>
                        </p:par>
                        <p:par>
                          <p:cTn id="30" fill="hold">
                            <p:stCondLst>
                              <p:cond delay="4000"/>
                            </p:stCondLst>
                            <p:childTnLst>
                              <p:par>
                                <p:cTn id="31" presetID="22" presetClass="entr" presetSubtype="8" fill="hold" grpId="0" nodeType="afterEffect" nodePh="1">
                                  <p:stCondLst>
                                    <p:cond delay="0"/>
                                  </p:stCondLst>
                                  <p:endCondLst>
                                    <p:cond evt="begin" delay="0">
                                      <p:tn val="31"/>
                                    </p:cond>
                                  </p:endCondLst>
                                  <p:childTnLst>
                                    <p:set>
                                      <p:cBhvr>
                                        <p:cTn id="32" dur="1" fill="hold">
                                          <p:stCondLst>
                                            <p:cond delay="0"/>
                                          </p:stCondLst>
                                        </p:cTn>
                                        <p:tgtEl>
                                          <p:spTgt spid="27">
                                            <p:txEl>
                                              <p:pRg st="0" end="0"/>
                                            </p:txEl>
                                          </p:spTgt>
                                        </p:tgtEl>
                                        <p:attrNameLst>
                                          <p:attrName>style.visibility</p:attrName>
                                        </p:attrNameLst>
                                      </p:cBhvr>
                                      <p:to>
                                        <p:strVal val="visible"/>
                                      </p:to>
                                    </p:set>
                                    <p:animEffect transition="in" filter="wipe(left)">
                                      <p:cBhvr>
                                        <p:cTn id="33" dur="500"/>
                                        <p:tgtEl>
                                          <p:spTgt spid="27">
                                            <p:txEl>
                                              <p:pRg st="0" end="0"/>
                                            </p:txEl>
                                          </p:spTgt>
                                        </p:tgtEl>
                                      </p:cBhvr>
                                    </p:animEffect>
                                  </p:childTnLst>
                                </p:cTn>
                              </p:par>
                            </p:childTnLst>
                          </p:cTn>
                        </p:par>
                        <p:par>
                          <p:cTn id="34" fill="hold">
                            <p:stCondLst>
                              <p:cond delay="4500"/>
                            </p:stCondLst>
                            <p:childTnLst>
                              <p:par>
                                <p:cTn id="35" presetID="22" presetClass="entr" presetSubtype="8" fill="hold" grpId="0"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5000"/>
                            </p:stCondLst>
                            <p:childTnLst>
                              <p:par>
                                <p:cTn id="39" presetID="2" presetClass="entr" presetSubtype="4" accel="50000" decel="50000" fill="hold" grpId="0" nodeType="afterEffect">
                                  <p:stCondLst>
                                    <p:cond delay="0"/>
                                  </p:stCondLst>
                                  <p:childTnLst>
                                    <p:set>
                                      <p:cBhvr>
                                        <p:cTn id="40" dur="1" fill="hold">
                                          <p:stCondLst>
                                            <p:cond delay="0"/>
                                          </p:stCondLst>
                                        </p:cTn>
                                        <p:tgtEl>
                                          <p:spTgt spid="30"/>
                                        </p:tgtEl>
                                        <p:attrNameLst>
                                          <p:attrName>style.visibility</p:attrName>
                                        </p:attrNameLst>
                                      </p:cBhvr>
                                      <p:to>
                                        <p:strVal val="visible"/>
                                      </p:to>
                                    </p:set>
                                    <p:anim calcmode="lin" valueType="num">
                                      <p:cBhvr additive="base">
                                        <p:cTn id="41" dur="1000" fill="hold"/>
                                        <p:tgtEl>
                                          <p:spTgt spid="30"/>
                                        </p:tgtEl>
                                        <p:attrNameLst>
                                          <p:attrName>ppt_x</p:attrName>
                                        </p:attrNameLst>
                                      </p:cBhvr>
                                      <p:tavLst>
                                        <p:tav tm="0">
                                          <p:val>
                                            <p:strVal val="#ppt_x"/>
                                          </p:val>
                                        </p:tav>
                                        <p:tav tm="100000">
                                          <p:val>
                                            <p:strVal val="#ppt_x"/>
                                          </p:val>
                                        </p:tav>
                                      </p:tavLst>
                                    </p:anim>
                                    <p:anim calcmode="lin" valueType="num">
                                      <p:cBhvr additive="base">
                                        <p:cTn id="42" dur="1000" fill="hold"/>
                                        <p:tgtEl>
                                          <p:spTgt spid="30"/>
                                        </p:tgtEl>
                                        <p:attrNameLst>
                                          <p:attrName>ppt_y</p:attrName>
                                        </p:attrNameLst>
                                      </p:cBhvr>
                                      <p:tavLst>
                                        <p:tav tm="0">
                                          <p:val>
                                            <p:strVal val="1+#ppt_h/2"/>
                                          </p:val>
                                        </p:tav>
                                        <p:tav tm="100000">
                                          <p:val>
                                            <p:strVal val="#ppt_y"/>
                                          </p:val>
                                        </p:tav>
                                      </p:tavLst>
                                    </p:anim>
                                  </p:childTnLst>
                                </p:cTn>
                              </p:par>
                            </p:childTnLst>
                          </p:cTn>
                        </p:par>
                        <p:par>
                          <p:cTn id="43" fill="hold">
                            <p:stCondLst>
                              <p:cond delay="6000"/>
                            </p:stCondLst>
                            <p:childTnLst>
                              <p:par>
                                <p:cTn id="44" presetID="22" presetClass="entr" presetSubtype="8" fill="hold" grpId="0" nodeType="afterEffect" nodePh="1">
                                  <p:stCondLst>
                                    <p:cond delay="0"/>
                                  </p:stCondLst>
                                  <p:endCondLst>
                                    <p:cond evt="begin" delay="0">
                                      <p:tn val="44"/>
                                    </p:cond>
                                  </p:endCondLst>
                                  <p:childTnLst>
                                    <p:set>
                                      <p:cBhvr>
                                        <p:cTn id="45" dur="1" fill="hold">
                                          <p:stCondLst>
                                            <p:cond delay="0"/>
                                          </p:stCondLst>
                                        </p:cTn>
                                        <p:tgtEl>
                                          <p:spTgt spid="32">
                                            <p:txEl>
                                              <p:pRg st="0" end="0"/>
                                            </p:txEl>
                                          </p:spTgt>
                                        </p:tgtEl>
                                        <p:attrNameLst>
                                          <p:attrName>style.visibility</p:attrName>
                                        </p:attrNameLst>
                                      </p:cBhvr>
                                      <p:to>
                                        <p:strVal val="visible"/>
                                      </p:to>
                                    </p:set>
                                    <p:animEffect transition="in" filter="wipe(left)">
                                      <p:cBhvr>
                                        <p:cTn id="46" dur="500"/>
                                        <p:tgtEl>
                                          <p:spTgt spid="32">
                                            <p:txEl>
                                              <p:pRg st="0" end="0"/>
                                            </p:txEl>
                                          </p:spTgt>
                                        </p:tgtEl>
                                      </p:cBhvr>
                                    </p:animEffect>
                                  </p:childTnLst>
                                </p:cTn>
                              </p:par>
                            </p:childTnLst>
                          </p:cTn>
                        </p:par>
                        <p:par>
                          <p:cTn id="47" fill="hold">
                            <p:stCondLst>
                              <p:cond delay="6500"/>
                            </p:stCondLst>
                            <p:childTnLst>
                              <p:par>
                                <p:cTn id="48" presetID="22" presetClass="entr" presetSubtype="8" fill="hold" grpId="0" nodeType="afterEffect" nodePh="1">
                                  <p:stCondLst>
                                    <p:cond delay="0"/>
                                  </p:stCondLst>
                                  <p:endCondLst>
                                    <p:cond evt="begin" delay="0">
                                      <p:tn val="48"/>
                                    </p:cond>
                                  </p:endCondLst>
                                  <p:childTnLst>
                                    <p:set>
                                      <p:cBhvr>
                                        <p:cTn id="49" dur="1" fill="hold">
                                          <p:stCondLst>
                                            <p:cond delay="0"/>
                                          </p:stCondLst>
                                        </p:cTn>
                                        <p:tgtEl>
                                          <p:spTgt spid="31">
                                            <p:txEl>
                                              <p:pRg st="0" end="0"/>
                                            </p:txEl>
                                          </p:spTgt>
                                        </p:tgtEl>
                                        <p:attrNameLst>
                                          <p:attrName>style.visibility</p:attrName>
                                        </p:attrNameLst>
                                      </p:cBhvr>
                                      <p:to>
                                        <p:strVal val="visible"/>
                                      </p:to>
                                    </p:set>
                                    <p:animEffect transition="in" filter="wipe(left)">
                                      <p:cBhvr>
                                        <p:cTn id="50" dur="500"/>
                                        <p:tgtEl>
                                          <p:spTgt spid="31">
                                            <p:txEl>
                                              <p:pRg st="0" end="0"/>
                                            </p:txEl>
                                          </p:spTgt>
                                        </p:tgtEl>
                                      </p:cBhvr>
                                    </p:animEffect>
                                  </p:childTnLst>
                                </p:cTn>
                              </p:par>
                            </p:childTnLst>
                          </p:cTn>
                        </p:par>
                        <p:par>
                          <p:cTn id="51" fill="hold">
                            <p:stCondLst>
                              <p:cond delay="7000"/>
                            </p:stCondLst>
                            <p:childTnLst>
                              <p:par>
                                <p:cTn id="52" presetID="22" presetClass="entr" presetSubtype="8" fill="hold" grpId="0" nodeType="after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wipe(left)">
                                      <p:cBhvr>
                                        <p:cTn id="54" dur="500"/>
                                        <p:tgtEl>
                                          <p:spTgt spid="2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childTnLst>
                          </p:cTn>
                        </p:par>
                        <p:par>
                          <p:cTn id="58" fill="hold">
                            <p:stCondLst>
                              <p:cond delay="7500"/>
                            </p:stCondLst>
                            <p:childTnLst>
                              <p:par>
                                <p:cTn id="59" presetID="10" presetClass="entr" presetSubtype="0" fill="hold" grpId="0" nodeType="afterEffect">
                                  <p:stCondLst>
                                    <p:cond delay="0"/>
                                  </p:stCondLst>
                                  <p:childTnLst>
                                    <p:set>
                                      <p:cBhvr>
                                        <p:cTn id="60" dur="1" fill="hold">
                                          <p:stCondLst>
                                            <p:cond delay="0"/>
                                          </p:stCondLst>
                                        </p:cTn>
                                        <p:tgtEl>
                                          <p:spTgt spid="21">
                                            <p:txEl>
                                              <p:pRg st="0" end="0"/>
                                            </p:txEl>
                                          </p:spTgt>
                                        </p:tgtEl>
                                        <p:attrNameLst>
                                          <p:attrName>style.visibility</p:attrName>
                                        </p:attrNameLst>
                                      </p:cBhvr>
                                      <p:to>
                                        <p:strVal val="visible"/>
                                      </p:to>
                                    </p:set>
                                    <p:animEffect transition="in" filter="fade">
                                      <p:cBhvr>
                                        <p:cTn id="61"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8" grpId="0" bldLvl="0" animBg="1"/>
      <p:bldP spid="9"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9"/>
                        </p:tgtEl>
                        <p:attrNameLst>
                          <p:attrName>style.visibility</p:attrName>
                        </p:attrNameLst>
                      </p:cBhvr>
                      <p:to>
                        <p:strVal val="visible"/>
                      </p:to>
                    </p:set>
                    <p:animEffect transition="in" filter="wipe(left)">
                      <p:cBhvr>
                        <p:cTn dur="500"/>
                        <p:tgtEl>
                          <p:spTgt spid="9"/>
                        </p:tgtEl>
                      </p:cBhvr>
                    </p:animEffect>
                  </p:childTnLst>
                </p:cTn>
              </p:par>
            </p:tnLst>
          </p:tmpl>
        </p:tmplLst>
      </p:bldP>
      <p:bldP spid="10"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25" grpId="0" bldLvl="0" animBg="1"/>
      <p:bldP spid="26" grpId="0" bldLvl="0" animBg="1"/>
      <p:bldP spid="27"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27"/>
                        </p:tgtEl>
                        <p:attrNameLst>
                          <p:attrName>style.visibility</p:attrName>
                        </p:attrNameLst>
                      </p:cBhvr>
                      <p:to>
                        <p:strVal val="visible"/>
                      </p:to>
                    </p:set>
                    <p:animEffect transition="in" filter="wipe(left)">
                      <p:cBhvr>
                        <p:cTn dur="500"/>
                        <p:tgtEl>
                          <p:spTgt spid="27"/>
                        </p:tgtEl>
                      </p:cBhvr>
                    </p:animEffect>
                  </p:childTnLst>
                </p:cTn>
              </p:par>
            </p:tnLst>
          </p:tmpl>
        </p:tmplLst>
      </p:bldP>
      <p:bldP spid="28"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28"/>
                        </p:tgtEl>
                        <p:attrNameLst>
                          <p:attrName>style.visibility</p:attrName>
                        </p:attrNameLst>
                      </p:cBhvr>
                      <p:to>
                        <p:strVal val="visible"/>
                      </p:to>
                    </p:set>
                    <p:animEffect transition="in" filter="wipe(left)">
                      <p:cBhvr>
                        <p:cTn dur="500"/>
                        <p:tgtEl>
                          <p:spTgt spid="28"/>
                        </p:tgtEl>
                      </p:cBhvr>
                    </p:animEffect>
                  </p:childTnLst>
                </p:cTn>
              </p:par>
            </p:tnLst>
          </p:tmpl>
        </p:tmplLst>
      </p:bldP>
      <p:bldP spid="29" grpId="0" bldLvl="0" animBg="1"/>
      <p:bldP spid="30" grpId="0" bldLvl="0" animBg="1"/>
      <p:bldP spid="31"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1"/>
                        </p:tgtEl>
                        <p:attrNameLst>
                          <p:attrName>style.visibility</p:attrName>
                        </p:attrNameLst>
                      </p:cBhvr>
                      <p:to>
                        <p:strVal val="visible"/>
                      </p:to>
                    </p:set>
                    <p:animEffect transition="in" filter="wipe(left)">
                      <p:cBhvr>
                        <p:cTn dur="500"/>
                        <p:tgtEl>
                          <p:spTgt spid="31"/>
                        </p:tgtEl>
                      </p:cBhvr>
                    </p:animEffect>
                  </p:childTnLst>
                </p:cTn>
              </p:par>
            </p:tnLst>
          </p:tmpl>
        </p:tmplLst>
      </p:bldP>
      <p:bldP spid="32"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20" grpId="0"/>
      <p:bldP spid="21" grpId="0" build="p">
        <p:tmplLst>
          <p:tmpl lvl="1">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Pic2">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12490036" y="3161946"/>
            <a:ext cx="10059292" cy="4619208"/>
          </a:xfrm>
          <a:prstGeom prst="rect">
            <a:avLst/>
          </a:prstGeom>
          <a:ln w="19050">
            <a:solidFill>
              <a:schemeClr val="accent1"/>
            </a:solid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15" name="Picture Placeholder 7"/>
          <p:cNvSpPr>
            <a:spLocks noGrp="1"/>
          </p:cNvSpPr>
          <p:nvPr>
            <p:ph type="pic" sz="quarter" idx="11" hasCustomPrompt="1"/>
          </p:nvPr>
        </p:nvSpPr>
        <p:spPr>
          <a:xfrm>
            <a:off x="1775901" y="8308576"/>
            <a:ext cx="10059292" cy="4619208"/>
          </a:xfrm>
          <a:prstGeom prst="rect">
            <a:avLst/>
          </a:prstGeom>
          <a:ln w="19050">
            <a:solidFill>
              <a:schemeClr val="accent3"/>
            </a:solid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16" name="Rectangle 15"/>
          <p:cNvSpPr/>
          <p:nvPr userDrawn="1"/>
        </p:nvSpPr>
        <p:spPr>
          <a:xfrm>
            <a:off x="1753476" y="3161944"/>
            <a:ext cx="10081716" cy="46192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3" name="Rectangle 22"/>
          <p:cNvSpPr/>
          <p:nvPr userDrawn="1"/>
        </p:nvSpPr>
        <p:spPr>
          <a:xfrm>
            <a:off x="12467613" y="8308576"/>
            <a:ext cx="10081716" cy="4619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4" name="Freeform 45"/>
          <p:cNvSpPr>
            <a:spLocks noEditPoints="1"/>
          </p:cNvSpPr>
          <p:nvPr userDrawn="1"/>
        </p:nvSpPr>
        <p:spPr bwMode="auto">
          <a:xfrm>
            <a:off x="2177547" y="4352352"/>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FFFFFF"/>
              </a:solidFill>
            </a:endParaRPr>
          </a:p>
        </p:txBody>
      </p:sp>
      <p:sp>
        <p:nvSpPr>
          <p:cNvPr id="25" name="Text Placeholder 3"/>
          <p:cNvSpPr>
            <a:spLocks noGrp="1"/>
          </p:cNvSpPr>
          <p:nvPr>
            <p:ph type="body" sz="half" idx="15"/>
          </p:nvPr>
        </p:nvSpPr>
        <p:spPr>
          <a:xfrm>
            <a:off x="3209728" y="4311857"/>
            <a:ext cx="8329030" cy="869750"/>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6" name="Freeform 45"/>
          <p:cNvSpPr>
            <a:spLocks noEditPoints="1"/>
          </p:cNvSpPr>
          <p:nvPr userDrawn="1"/>
        </p:nvSpPr>
        <p:spPr bwMode="auto">
          <a:xfrm>
            <a:off x="2177547" y="5444552"/>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FFFFFF"/>
              </a:solidFill>
            </a:endParaRPr>
          </a:p>
        </p:txBody>
      </p:sp>
      <p:sp>
        <p:nvSpPr>
          <p:cNvPr id="27" name="Text Placeholder 3"/>
          <p:cNvSpPr>
            <a:spLocks noGrp="1"/>
          </p:cNvSpPr>
          <p:nvPr>
            <p:ph type="body" sz="half" idx="16"/>
          </p:nvPr>
        </p:nvSpPr>
        <p:spPr>
          <a:xfrm>
            <a:off x="3209728" y="5404057"/>
            <a:ext cx="8329030" cy="869750"/>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8" name="Freeform 45"/>
          <p:cNvSpPr>
            <a:spLocks noEditPoints="1"/>
          </p:cNvSpPr>
          <p:nvPr userDrawn="1"/>
        </p:nvSpPr>
        <p:spPr bwMode="auto">
          <a:xfrm>
            <a:off x="2177547" y="6536752"/>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FFFFFF"/>
              </a:solidFill>
            </a:endParaRPr>
          </a:p>
        </p:txBody>
      </p:sp>
      <p:sp>
        <p:nvSpPr>
          <p:cNvPr id="29" name="Text Placeholder 3"/>
          <p:cNvSpPr>
            <a:spLocks noGrp="1"/>
          </p:cNvSpPr>
          <p:nvPr>
            <p:ph type="body" sz="half" idx="17"/>
          </p:nvPr>
        </p:nvSpPr>
        <p:spPr>
          <a:xfrm>
            <a:off x="3209728" y="6496257"/>
            <a:ext cx="8329030" cy="869750"/>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0" name="Freeform 45"/>
          <p:cNvSpPr>
            <a:spLocks noEditPoints="1"/>
          </p:cNvSpPr>
          <p:nvPr userDrawn="1"/>
        </p:nvSpPr>
        <p:spPr bwMode="auto">
          <a:xfrm>
            <a:off x="12934181" y="9499776"/>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FFFFFF"/>
              </a:solidFill>
            </a:endParaRPr>
          </a:p>
        </p:txBody>
      </p:sp>
      <p:sp>
        <p:nvSpPr>
          <p:cNvPr id="31" name="Text Placeholder 3"/>
          <p:cNvSpPr>
            <a:spLocks noGrp="1"/>
          </p:cNvSpPr>
          <p:nvPr>
            <p:ph type="body" sz="half" idx="18"/>
          </p:nvPr>
        </p:nvSpPr>
        <p:spPr>
          <a:xfrm>
            <a:off x="13966362" y="9459281"/>
            <a:ext cx="8329030" cy="869750"/>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2" name="Freeform 45"/>
          <p:cNvSpPr>
            <a:spLocks noEditPoints="1"/>
          </p:cNvSpPr>
          <p:nvPr userDrawn="1"/>
        </p:nvSpPr>
        <p:spPr bwMode="auto">
          <a:xfrm>
            <a:off x="12934181" y="10621764"/>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FFFFFF"/>
              </a:solidFill>
            </a:endParaRPr>
          </a:p>
        </p:txBody>
      </p:sp>
      <p:sp>
        <p:nvSpPr>
          <p:cNvPr id="33" name="Text Placeholder 3"/>
          <p:cNvSpPr>
            <a:spLocks noGrp="1"/>
          </p:cNvSpPr>
          <p:nvPr>
            <p:ph type="body" sz="half" idx="19"/>
          </p:nvPr>
        </p:nvSpPr>
        <p:spPr>
          <a:xfrm>
            <a:off x="13966362" y="10581267"/>
            <a:ext cx="8329030" cy="869750"/>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4" name="Freeform 45"/>
          <p:cNvSpPr>
            <a:spLocks noEditPoints="1"/>
          </p:cNvSpPr>
          <p:nvPr userDrawn="1"/>
        </p:nvSpPr>
        <p:spPr bwMode="auto">
          <a:xfrm>
            <a:off x="12934181" y="11743752"/>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FFFFFF"/>
              </a:solidFill>
            </a:endParaRPr>
          </a:p>
        </p:txBody>
      </p:sp>
      <p:sp>
        <p:nvSpPr>
          <p:cNvPr id="35" name="Text Placeholder 3"/>
          <p:cNvSpPr>
            <a:spLocks noGrp="1"/>
          </p:cNvSpPr>
          <p:nvPr>
            <p:ph type="body" sz="half" idx="20"/>
          </p:nvPr>
        </p:nvSpPr>
        <p:spPr>
          <a:xfrm>
            <a:off x="13966362" y="11703257"/>
            <a:ext cx="8329030" cy="869750"/>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6" name="Text Placeholder 3"/>
          <p:cNvSpPr>
            <a:spLocks noGrp="1"/>
          </p:cNvSpPr>
          <p:nvPr>
            <p:ph type="body" sz="half" idx="21"/>
          </p:nvPr>
        </p:nvSpPr>
        <p:spPr>
          <a:xfrm>
            <a:off x="2332681" y="3524520"/>
            <a:ext cx="9206080"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38" name="Text Placeholder 3"/>
          <p:cNvSpPr>
            <a:spLocks noGrp="1"/>
          </p:cNvSpPr>
          <p:nvPr>
            <p:ph type="body" sz="half" idx="23"/>
          </p:nvPr>
        </p:nvSpPr>
        <p:spPr>
          <a:xfrm>
            <a:off x="12934186" y="8638774"/>
            <a:ext cx="9206080"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37" name="Round Same Side Corner Rectangle 36"/>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41"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42"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122055078"/>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nodePh="1">
                                  <p:stCondLst>
                                    <p:cond delay="0"/>
                                  </p:stCondLst>
                                  <p:endCondLst>
                                    <p:cond evt="begin" delay="0">
                                      <p:tn val="5"/>
                                    </p:cond>
                                  </p:end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wipe(left)">
                                      <p:cBhvr>
                                        <p:cTn id="7" dur="500"/>
                                        <p:tgtEl>
                                          <p:spTgt spid="3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30"/>
                                        </p:tgtEl>
                                        <p:attrNameLst>
                                          <p:attrName>style.visibility</p:attrName>
                                        </p:attrNameLst>
                                      </p:cBhvr>
                                      <p:to>
                                        <p:strVal val="visible"/>
                                      </p:to>
                                    </p:set>
                                    <p:anim calcmode="lin" valueType="num">
                                      <p:cBhvr>
                                        <p:cTn id="14" dur="500" fill="hold"/>
                                        <p:tgtEl>
                                          <p:spTgt spid="30"/>
                                        </p:tgtEl>
                                        <p:attrNameLst>
                                          <p:attrName>ppt_w</p:attrName>
                                        </p:attrNameLst>
                                      </p:cBhvr>
                                      <p:tavLst>
                                        <p:tav tm="0">
                                          <p:val>
                                            <p:fltVal val="0"/>
                                          </p:val>
                                        </p:tav>
                                        <p:tav tm="100000">
                                          <p:val>
                                            <p:strVal val="#ppt_w"/>
                                          </p:val>
                                        </p:tav>
                                      </p:tavLst>
                                    </p:anim>
                                    <p:anim calcmode="lin" valueType="num">
                                      <p:cBhvr>
                                        <p:cTn id="15" dur="500" fill="hold"/>
                                        <p:tgtEl>
                                          <p:spTgt spid="30"/>
                                        </p:tgtEl>
                                        <p:attrNameLst>
                                          <p:attrName>ppt_h</p:attrName>
                                        </p:attrNameLst>
                                      </p:cBhvr>
                                      <p:tavLst>
                                        <p:tav tm="0">
                                          <p:val>
                                            <p:fltVal val="0"/>
                                          </p:val>
                                        </p:tav>
                                        <p:tav tm="100000">
                                          <p:val>
                                            <p:strVal val="#ppt_h"/>
                                          </p:val>
                                        </p:tav>
                                      </p:tavLst>
                                    </p:anim>
                                    <p:animEffect transition="in" filter="fade">
                                      <p:cBhvr>
                                        <p:cTn id="16" dur="500"/>
                                        <p:tgtEl>
                                          <p:spTgt spid="30"/>
                                        </p:tgtEl>
                                      </p:cBhvr>
                                    </p:animEffect>
                                  </p:childTnLst>
                                </p:cTn>
                              </p:par>
                              <p:par>
                                <p:cTn id="17" presetID="22" presetClass="entr" presetSubtype="8" fill="hold" grpId="0" nodeType="withEffect" nodePh="1">
                                  <p:stCondLst>
                                    <p:cond delay="0"/>
                                  </p:stCondLst>
                                  <p:endCondLst>
                                    <p:cond evt="begin" delay="0">
                                      <p:tn val="17"/>
                                    </p:cond>
                                  </p:endCondLst>
                                  <p:childTnLst>
                                    <p:set>
                                      <p:cBhvr>
                                        <p:cTn id="18" dur="1" fill="hold">
                                          <p:stCondLst>
                                            <p:cond delay="0"/>
                                          </p:stCondLst>
                                        </p:cTn>
                                        <p:tgtEl>
                                          <p:spTgt spid="31">
                                            <p:txEl>
                                              <p:pRg st="0" end="0"/>
                                            </p:txEl>
                                          </p:spTgt>
                                        </p:tgtEl>
                                        <p:attrNameLst>
                                          <p:attrName>style.visibility</p:attrName>
                                        </p:attrNameLst>
                                      </p:cBhvr>
                                      <p:to>
                                        <p:strVal val="visible"/>
                                      </p:to>
                                    </p:set>
                                    <p:animEffect transition="in" filter="wipe(left)">
                                      <p:cBhvr>
                                        <p:cTn id="19" dur="500"/>
                                        <p:tgtEl>
                                          <p:spTgt spid="31">
                                            <p:txEl>
                                              <p:pRg st="0" end="0"/>
                                            </p:txEl>
                                          </p:spTgt>
                                        </p:tgtEl>
                                      </p:cBhvr>
                                    </p:animEffect>
                                  </p:childTnLst>
                                </p:cTn>
                              </p:par>
                            </p:childTnLst>
                          </p:cTn>
                        </p:par>
                        <p:par>
                          <p:cTn id="20" fill="hold">
                            <p:stCondLst>
                              <p:cond delay="1000"/>
                            </p:stCondLst>
                            <p:childTnLst>
                              <p:par>
                                <p:cTn id="21" presetID="22" presetClass="entr" presetSubtype="2"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right)">
                                      <p:cBhvr>
                                        <p:cTn id="23" dur="500"/>
                                        <p:tgtEl>
                                          <p:spTgt spid="8"/>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childTnLst>
                          </p:cTn>
                        </p:par>
                        <p:par>
                          <p:cTn id="28" fill="hold">
                            <p:stCondLst>
                              <p:cond delay="2000"/>
                            </p:stCondLst>
                            <p:childTnLst>
                              <p:par>
                                <p:cTn id="29" presetID="22" presetClass="entr" presetSubtype="8" fill="hold" grpId="0" nodeType="afterEffect" nodePh="1">
                                  <p:stCondLst>
                                    <p:cond delay="0"/>
                                  </p:stCondLst>
                                  <p:endCondLst>
                                    <p:cond evt="begin" delay="0">
                                      <p:tn val="29"/>
                                    </p:cond>
                                  </p:endCondLst>
                                  <p:childTnLst>
                                    <p:set>
                                      <p:cBhvr>
                                        <p:cTn id="30" dur="1" fill="hold">
                                          <p:stCondLst>
                                            <p:cond delay="0"/>
                                          </p:stCondLst>
                                        </p:cTn>
                                        <p:tgtEl>
                                          <p:spTgt spid="36">
                                            <p:txEl>
                                              <p:pRg st="0" end="0"/>
                                            </p:txEl>
                                          </p:spTgt>
                                        </p:tgtEl>
                                        <p:attrNameLst>
                                          <p:attrName>style.visibility</p:attrName>
                                        </p:attrNameLst>
                                      </p:cBhvr>
                                      <p:to>
                                        <p:strVal val="visible"/>
                                      </p:to>
                                    </p:set>
                                    <p:animEffect transition="in" filter="wipe(left)">
                                      <p:cBhvr>
                                        <p:cTn id="31" dur="500"/>
                                        <p:tgtEl>
                                          <p:spTgt spid="36">
                                            <p:txEl>
                                              <p:pRg st="0" end="0"/>
                                            </p:txEl>
                                          </p:spTgt>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p:cTn id="35" dur="500" fill="hold"/>
                                        <p:tgtEl>
                                          <p:spTgt spid="24"/>
                                        </p:tgtEl>
                                        <p:attrNameLst>
                                          <p:attrName>ppt_w</p:attrName>
                                        </p:attrNameLst>
                                      </p:cBhvr>
                                      <p:tavLst>
                                        <p:tav tm="0">
                                          <p:val>
                                            <p:fltVal val="0"/>
                                          </p:val>
                                        </p:tav>
                                        <p:tav tm="100000">
                                          <p:val>
                                            <p:strVal val="#ppt_w"/>
                                          </p:val>
                                        </p:tav>
                                      </p:tavLst>
                                    </p:anim>
                                    <p:anim calcmode="lin" valueType="num">
                                      <p:cBhvr>
                                        <p:cTn id="36" dur="500" fill="hold"/>
                                        <p:tgtEl>
                                          <p:spTgt spid="24"/>
                                        </p:tgtEl>
                                        <p:attrNameLst>
                                          <p:attrName>ppt_h</p:attrName>
                                        </p:attrNameLst>
                                      </p:cBhvr>
                                      <p:tavLst>
                                        <p:tav tm="0">
                                          <p:val>
                                            <p:fltVal val="0"/>
                                          </p:val>
                                        </p:tav>
                                        <p:tav tm="100000">
                                          <p:val>
                                            <p:strVal val="#ppt_h"/>
                                          </p:val>
                                        </p:tav>
                                      </p:tavLst>
                                    </p:anim>
                                    <p:animEffect transition="in" filter="fade">
                                      <p:cBhvr>
                                        <p:cTn id="37" dur="500"/>
                                        <p:tgtEl>
                                          <p:spTgt spid="24"/>
                                        </p:tgtEl>
                                      </p:cBhvr>
                                    </p:animEffect>
                                  </p:childTnLst>
                                </p:cTn>
                              </p:par>
                              <p:par>
                                <p:cTn id="38" presetID="22" presetClass="entr" presetSubtype="8" fill="hold" grpId="0" nodeType="withEffect" nodePh="1">
                                  <p:stCondLst>
                                    <p:cond delay="0"/>
                                  </p:stCondLst>
                                  <p:endCondLst>
                                    <p:cond evt="begin" delay="0">
                                      <p:tn val="38"/>
                                    </p:cond>
                                  </p:endCondLst>
                                  <p:childTnLst>
                                    <p:set>
                                      <p:cBhvr>
                                        <p:cTn id="39" dur="1" fill="hold">
                                          <p:stCondLst>
                                            <p:cond delay="0"/>
                                          </p:stCondLst>
                                        </p:cTn>
                                        <p:tgtEl>
                                          <p:spTgt spid="25">
                                            <p:txEl>
                                              <p:pRg st="0" end="0"/>
                                            </p:txEl>
                                          </p:spTgt>
                                        </p:tgtEl>
                                        <p:attrNameLst>
                                          <p:attrName>style.visibility</p:attrName>
                                        </p:attrNameLst>
                                      </p:cBhvr>
                                      <p:to>
                                        <p:strVal val="visible"/>
                                      </p:to>
                                    </p:set>
                                    <p:animEffect transition="in" filter="wipe(left)">
                                      <p:cBhvr>
                                        <p:cTn id="40" dur="500"/>
                                        <p:tgtEl>
                                          <p:spTgt spid="25">
                                            <p:txEl>
                                              <p:pRg st="0" end="0"/>
                                            </p:txEl>
                                          </p:spTgt>
                                        </p:tgtEl>
                                      </p:cBhvr>
                                    </p:animEffect>
                                  </p:childTnLst>
                                </p:cTn>
                              </p:par>
                            </p:childTnLst>
                          </p:cTn>
                        </p:par>
                        <p:par>
                          <p:cTn id="41" fill="hold">
                            <p:stCondLst>
                              <p:cond delay="3000"/>
                            </p:stCondLst>
                            <p:childTnLst>
                              <p:par>
                                <p:cTn id="42" presetID="53" presetClass="entr" presetSubtype="16" fill="hold" grpId="0" nodeType="afterEffect">
                                  <p:stCondLst>
                                    <p:cond delay="0"/>
                                  </p:stCondLst>
                                  <p:childTnLst>
                                    <p:set>
                                      <p:cBhvr>
                                        <p:cTn id="43" dur="1" fill="hold">
                                          <p:stCondLst>
                                            <p:cond delay="0"/>
                                          </p:stCondLst>
                                        </p:cTn>
                                        <p:tgtEl>
                                          <p:spTgt spid="26"/>
                                        </p:tgtEl>
                                        <p:attrNameLst>
                                          <p:attrName>style.visibility</p:attrName>
                                        </p:attrNameLst>
                                      </p:cBhvr>
                                      <p:to>
                                        <p:strVal val="visible"/>
                                      </p:to>
                                    </p:set>
                                    <p:anim calcmode="lin" valueType="num">
                                      <p:cBhvr>
                                        <p:cTn id="44" dur="500" fill="hold"/>
                                        <p:tgtEl>
                                          <p:spTgt spid="26"/>
                                        </p:tgtEl>
                                        <p:attrNameLst>
                                          <p:attrName>ppt_w</p:attrName>
                                        </p:attrNameLst>
                                      </p:cBhvr>
                                      <p:tavLst>
                                        <p:tav tm="0">
                                          <p:val>
                                            <p:fltVal val="0"/>
                                          </p:val>
                                        </p:tav>
                                        <p:tav tm="100000">
                                          <p:val>
                                            <p:strVal val="#ppt_w"/>
                                          </p:val>
                                        </p:tav>
                                      </p:tavLst>
                                    </p:anim>
                                    <p:anim calcmode="lin" valueType="num">
                                      <p:cBhvr>
                                        <p:cTn id="45" dur="500" fill="hold"/>
                                        <p:tgtEl>
                                          <p:spTgt spid="26"/>
                                        </p:tgtEl>
                                        <p:attrNameLst>
                                          <p:attrName>ppt_h</p:attrName>
                                        </p:attrNameLst>
                                      </p:cBhvr>
                                      <p:tavLst>
                                        <p:tav tm="0">
                                          <p:val>
                                            <p:fltVal val="0"/>
                                          </p:val>
                                        </p:tav>
                                        <p:tav tm="100000">
                                          <p:val>
                                            <p:strVal val="#ppt_h"/>
                                          </p:val>
                                        </p:tav>
                                      </p:tavLst>
                                    </p:anim>
                                    <p:animEffect transition="in" filter="fade">
                                      <p:cBhvr>
                                        <p:cTn id="46" dur="500"/>
                                        <p:tgtEl>
                                          <p:spTgt spid="26"/>
                                        </p:tgtEl>
                                      </p:cBhvr>
                                    </p:animEffect>
                                  </p:childTnLst>
                                </p:cTn>
                              </p:par>
                              <p:par>
                                <p:cTn id="47" presetID="22" presetClass="entr" presetSubtype="8" fill="hold" grpId="0" nodeType="withEffect" nodePh="1">
                                  <p:stCondLst>
                                    <p:cond delay="0"/>
                                  </p:stCondLst>
                                  <p:endCondLst>
                                    <p:cond evt="begin" delay="0">
                                      <p:tn val="47"/>
                                    </p:cond>
                                  </p:endCondLst>
                                  <p:childTnLst>
                                    <p:set>
                                      <p:cBhvr>
                                        <p:cTn id="48" dur="1" fill="hold">
                                          <p:stCondLst>
                                            <p:cond delay="0"/>
                                          </p:stCondLst>
                                        </p:cTn>
                                        <p:tgtEl>
                                          <p:spTgt spid="27">
                                            <p:txEl>
                                              <p:pRg st="0" end="0"/>
                                            </p:txEl>
                                          </p:spTgt>
                                        </p:tgtEl>
                                        <p:attrNameLst>
                                          <p:attrName>style.visibility</p:attrName>
                                        </p:attrNameLst>
                                      </p:cBhvr>
                                      <p:to>
                                        <p:strVal val="visible"/>
                                      </p:to>
                                    </p:set>
                                    <p:animEffect transition="in" filter="wipe(left)">
                                      <p:cBhvr>
                                        <p:cTn id="49" dur="500"/>
                                        <p:tgtEl>
                                          <p:spTgt spid="27">
                                            <p:txEl>
                                              <p:pRg st="0" end="0"/>
                                            </p:txEl>
                                          </p:spTgt>
                                        </p:tgtEl>
                                      </p:cBhvr>
                                    </p:animEffect>
                                  </p:childTnLst>
                                </p:cTn>
                              </p:par>
                            </p:childTnLst>
                          </p:cTn>
                        </p:par>
                        <p:par>
                          <p:cTn id="50" fill="hold">
                            <p:stCondLst>
                              <p:cond delay="3500"/>
                            </p:stCondLst>
                            <p:childTnLst>
                              <p:par>
                                <p:cTn id="51" presetID="53" presetClass="entr" presetSubtype="16" fill="hold" grpId="0" nodeType="afterEffect">
                                  <p:stCondLst>
                                    <p:cond delay="0"/>
                                  </p:stCondLst>
                                  <p:childTnLst>
                                    <p:set>
                                      <p:cBhvr>
                                        <p:cTn id="52" dur="1" fill="hold">
                                          <p:stCondLst>
                                            <p:cond delay="0"/>
                                          </p:stCondLst>
                                        </p:cTn>
                                        <p:tgtEl>
                                          <p:spTgt spid="28"/>
                                        </p:tgtEl>
                                        <p:attrNameLst>
                                          <p:attrName>style.visibility</p:attrName>
                                        </p:attrNameLst>
                                      </p:cBhvr>
                                      <p:to>
                                        <p:strVal val="visible"/>
                                      </p:to>
                                    </p:set>
                                    <p:anim calcmode="lin" valueType="num">
                                      <p:cBhvr>
                                        <p:cTn id="53" dur="500" fill="hold"/>
                                        <p:tgtEl>
                                          <p:spTgt spid="28"/>
                                        </p:tgtEl>
                                        <p:attrNameLst>
                                          <p:attrName>ppt_w</p:attrName>
                                        </p:attrNameLst>
                                      </p:cBhvr>
                                      <p:tavLst>
                                        <p:tav tm="0">
                                          <p:val>
                                            <p:fltVal val="0"/>
                                          </p:val>
                                        </p:tav>
                                        <p:tav tm="100000">
                                          <p:val>
                                            <p:strVal val="#ppt_w"/>
                                          </p:val>
                                        </p:tav>
                                      </p:tavLst>
                                    </p:anim>
                                    <p:anim calcmode="lin" valueType="num">
                                      <p:cBhvr>
                                        <p:cTn id="54" dur="500" fill="hold"/>
                                        <p:tgtEl>
                                          <p:spTgt spid="28"/>
                                        </p:tgtEl>
                                        <p:attrNameLst>
                                          <p:attrName>ppt_h</p:attrName>
                                        </p:attrNameLst>
                                      </p:cBhvr>
                                      <p:tavLst>
                                        <p:tav tm="0">
                                          <p:val>
                                            <p:fltVal val="0"/>
                                          </p:val>
                                        </p:tav>
                                        <p:tav tm="100000">
                                          <p:val>
                                            <p:strVal val="#ppt_h"/>
                                          </p:val>
                                        </p:tav>
                                      </p:tavLst>
                                    </p:anim>
                                    <p:animEffect transition="in" filter="fade">
                                      <p:cBhvr>
                                        <p:cTn id="55" dur="500"/>
                                        <p:tgtEl>
                                          <p:spTgt spid="28"/>
                                        </p:tgtEl>
                                      </p:cBhvr>
                                    </p:animEffect>
                                  </p:childTnLst>
                                </p:cTn>
                              </p:par>
                              <p:par>
                                <p:cTn id="56" presetID="22" presetClass="entr" presetSubtype="8" fill="hold" grpId="0" nodeType="withEffect" nodePh="1">
                                  <p:stCondLst>
                                    <p:cond delay="0"/>
                                  </p:stCondLst>
                                  <p:endCondLst>
                                    <p:cond evt="begin" delay="0">
                                      <p:tn val="56"/>
                                    </p:cond>
                                  </p:endCondLst>
                                  <p:childTnLst>
                                    <p:set>
                                      <p:cBhvr>
                                        <p:cTn id="57" dur="1" fill="hold">
                                          <p:stCondLst>
                                            <p:cond delay="0"/>
                                          </p:stCondLst>
                                        </p:cTn>
                                        <p:tgtEl>
                                          <p:spTgt spid="29">
                                            <p:txEl>
                                              <p:pRg st="0" end="0"/>
                                            </p:txEl>
                                          </p:spTgt>
                                        </p:tgtEl>
                                        <p:attrNameLst>
                                          <p:attrName>style.visibility</p:attrName>
                                        </p:attrNameLst>
                                      </p:cBhvr>
                                      <p:to>
                                        <p:strVal val="visible"/>
                                      </p:to>
                                    </p:set>
                                    <p:animEffect transition="in" filter="wipe(left)">
                                      <p:cBhvr>
                                        <p:cTn id="58" dur="500"/>
                                        <p:tgtEl>
                                          <p:spTgt spid="29">
                                            <p:txEl>
                                              <p:pRg st="0" end="0"/>
                                            </p:txEl>
                                          </p:spTgt>
                                        </p:tgtEl>
                                      </p:cBhvr>
                                    </p:animEffect>
                                  </p:childTnLst>
                                </p:cTn>
                              </p:par>
                            </p:childTnLst>
                          </p:cTn>
                        </p:par>
                        <p:par>
                          <p:cTn id="59" fill="hold">
                            <p:stCondLst>
                              <p:cond delay="4000"/>
                            </p:stCondLst>
                            <p:childTnLst>
                              <p:par>
                                <p:cTn id="60" presetID="22" presetClass="entr" presetSubtype="8" fill="hold" grpId="0" nodeType="after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wipe(left)">
                                      <p:cBhvr>
                                        <p:cTn id="62" dur="500"/>
                                        <p:tgtEl>
                                          <p:spTgt spid="15"/>
                                        </p:tgtEl>
                                      </p:cBhvr>
                                    </p:animEffect>
                                  </p:childTnLst>
                                </p:cTn>
                              </p:par>
                            </p:childTnLst>
                          </p:cTn>
                        </p:par>
                        <p:par>
                          <p:cTn id="63" fill="hold">
                            <p:stCondLst>
                              <p:cond delay="4500"/>
                            </p:stCondLst>
                            <p:childTnLst>
                              <p:par>
                                <p:cTn id="64" presetID="22" presetClass="entr" presetSubtype="8" fill="hold" grpId="0" nodeType="after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wipe(left)">
                                      <p:cBhvr>
                                        <p:cTn id="66" dur="500"/>
                                        <p:tgtEl>
                                          <p:spTgt spid="23"/>
                                        </p:tgtEl>
                                      </p:cBhvr>
                                    </p:animEffect>
                                  </p:childTnLst>
                                </p:cTn>
                              </p:par>
                            </p:childTnLst>
                          </p:cTn>
                        </p:par>
                        <p:par>
                          <p:cTn id="67" fill="hold">
                            <p:stCondLst>
                              <p:cond delay="5000"/>
                            </p:stCondLst>
                            <p:childTnLst>
                              <p:par>
                                <p:cTn id="68" presetID="22" presetClass="entr" presetSubtype="8" fill="hold" grpId="0" nodeType="afterEffect" nodePh="1">
                                  <p:stCondLst>
                                    <p:cond delay="0"/>
                                  </p:stCondLst>
                                  <p:endCondLst>
                                    <p:cond evt="begin" delay="0">
                                      <p:tn val="68"/>
                                    </p:cond>
                                  </p:endCondLst>
                                  <p:childTnLst>
                                    <p:set>
                                      <p:cBhvr>
                                        <p:cTn id="69" dur="1" fill="hold">
                                          <p:stCondLst>
                                            <p:cond delay="0"/>
                                          </p:stCondLst>
                                        </p:cTn>
                                        <p:tgtEl>
                                          <p:spTgt spid="38">
                                            <p:txEl>
                                              <p:pRg st="0" end="0"/>
                                            </p:txEl>
                                          </p:spTgt>
                                        </p:tgtEl>
                                        <p:attrNameLst>
                                          <p:attrName>style.visibility</p:attrName>
                                        </p:attrNameLst>
                                      </p:cBhvr>
                                      <p:to>
                                        <p:strVal val="visible"/>
                                      </p:to>
                                    </p:set>
                                    <p:animEffect transition="in" filter="wipe(left)">
                                      <p:cBhvr>
                                        <p:cTn id="70" dur="500"/>
                                        <p:tgtEl>
                                          <p:spTgt spid="38">
                                            <p:txEl>
                                              <p:pRg st="0" end="0"/>
                                            </p:txEl>
                                          </p:spTgt>
                                        </p:tgtEl>
                                      </p:cBhvr>
                                    </p:animEffect>
                                  </p:childTnLst>
                                </p:cTn>
                              </p:par>
                            </p:childTnLst>
                          </p:cTn>
                        </p:par>
                        <p:par>
                          <p:cTn id="71" fill="hold">
                            <p:stCondLst>
                              <p:cond delay="5500"/>
                            </p:stCondLst>
                            <p:childTnLst>
                              <p:par>
                                <p:cTn id="72" presetID="53" presetClass="entr" presetSubtype="16" fill="hold" grpId="0" nodeType="afterEffect">
                                  <p:stCondLst>
                                    <p:cond delay="0"/>
                                  </p:stCondLst>
                                  <p:childTnLst>
                                    <p:set>
                                      <p:cBhvr>
                                        <p:cTn id="73" dur="1" fill="hold">
                                          <p:stCondLst>
                                            <p:cond delay="0"/>
                                          </p:stCondLst>
                                        </p:cTn>
                                        <p:tgtEl>
                                          <p:spTgt spid="32"/>
                                        </p:tgtEl>
                                        <p:attrNameLst>
                                          <p:attrName>style.visibility</p:attrName>
                                        </p:attrNameLst>
                                      </p:cBhvr>
                                      <p:to>
                                        <p:strVal val="visible"/>
                                      </p:to>
                                    </p:set>
                                    <p:anim calcmode="lin" valueType="num">
                                      <p:cBhvr>
                                        <p:cTn id="74" dur="500" fill="hold"/>
                                        <p:tgtEl>
                                          <p:spTgt spid="32"/>
                                        </p:tgtEl>
                                        <p:attrNameLst>
                                          <p:attrName>ppt_w</p:attrName>
                                        </p:attrNameLst>
                                      </p:cBhvr>
                                      <p:tavLst>
                                        <p:tav tm="0">
                                          <p:val>
                                            <p:fltVal val="0"/>
                                          </p:val>
                                        </p:tav>
                                        <p:tav tm="100000">
                                          <p:val>
                                            <p:strVal val="#ppt_w"/>
                                          </p:val>
                                        </p:tav>
                                      </p:tavLst>
                                    </p:anim>
                                    <p:anim calcmode="lin" valueType="num">
                                      <p:cBhvr>
                                        <p:cTn id="75" dur="500" fill="hold"/>
                                        <p:tgtEl>
                                          <p:spTgt spid="32"/>
                                        </p:tgtEl>
                                        <p:attrNameLst>
                                          <p:attrName>ppt_h</p:attrName>
                                        </p:attrNameLst>
                                      </p:cBhvr>
                                      <p:tavLst>
                                        <p:tav tm="0">
                                          <p:val>
                                            <p:fltVal val="0"/>
                                          </p:val>
                                        </p:tav>
                                        <p:tav tm="100000">
                                          <p:val>
                                            <p:strVal val="#ppt_h"/>
                                          </p:val>
                                        </p:tav>
                                      </p:tavLst>
                                    </p:anim>
                                    <p:animEffect transition="in" filter="fade">
                                      <p:cBhvr>
                                        <p:cTn id="76" dur="500"/>
                                        <p:tgtEl>
                                          <p:spTgt spid="32"/>
                                        </p:tgtEl>
                                      </p:cBhvr>
                                    </p:animEffect>
                                  </p:childTnLst>
                                </p:cTn>
                              </p:par>
                              <p:par>
                                <p:cTn id="77" presetID="22" presetClass="entr" presetSubtype="8" fill="hold" grpId="0" nodeType="withEffect" nodePh="1">
                                  <p:stCondLst>
                                    <p:cond delay="0"/>
                                  </p:stCondLst>
                                  <p:endCondLst>
                                    <p:cond evt="begin" delay="0">
                                      <p:tn val="77"/>
                                    </p:cond>
                                  </p:endCondLst>
                                  <p:childTnLst>
                                    <p:set>
                                      <p:cBhvr>
                                        <p:cTn id="78" dur="1" fill="hold">
                                          <p:stCondLst>
                                            <p:cond delay="0"/>
                                          </p:stCondLst>
                                        </p:cTn>
                                        <p:tgtEl>
                                          <p:spTgt spid="33">
                                            <p:txEl>
                                              <p:pRg st="0" end="0"/>
                                            </p:txEl>
                                          </p:spTgt>
                                        </p:tgtEl>
                                        <p:attrNameLst>
                                          <p:attrName>style.visibility</p:attrName>
                                        </p:attrNameLst>
                                      </p:cBhvr>
                                      <p:to>
                                        <p:strVal val="visible"/>
                                      </p:to>
                                    </p:set>
                                    <p:animEffect transition="in" filter="wipe(left)">
                                      <p:cBhvr>
                                        <p:cTn id="79" dur="500"/>
                                        <p:tgtEl>
                                          <p:spTgt spid="33">
                                            <p:txEl>
                                              <p:pRg st="0" end="0"/>
                                            </p:txEl>
                                          </p:spTgt>
                                        </p:tgtEl>
                                      </p:cBhvr>
                                    </p:animEffect>
                                  </p:childTnLst>
                                </p:cTn>
                              </p:par>
                            </p:childTnLst>
                          </p:cTn>
                        </p:par>
                        <p:par>
                          <p:cTn id="80" fill="hold">
                            <p:stCondLst>
                              <p:cond delay="6000"/>
                            </p:stCondLst>
                            <p:childTnLst>
                              <p:par>
                                <p:cTn id="81" presetID="53" presetClass="entr" presetSubtype="16" fill="hold" grpId="0" nodeType="afterEffect">
                                  <p:stCondLst>
                                    <p:cond delay="0"/>
                                  </p:stCondLst>
                                  <p:childTnLst>
                                    <p:set>
                                      <p:cBhvr>
                                        <p:cTn id="82" dur="1" fill="hold">
                                          <p:stCondLst>
                                            <p:cond delay="0"/>
                                          </p:stCondLst>
                                        </p:cTn>
                                        <p:tgtEl>
                                          <p:spTgt spid="34"/>
                                        </p:tgtEl>
                                        <p:attrNameLst>
                                          <p:attrName>style.visibility</p:attrName>
                                        </p:attrNameLst>
                                      </p:cBhvr>
                                      <p:to>
                                        <p:strVal val="visible"/>
                                      </p:to>
                                    </p:set>
                                    <p:anim calcmode="lin" valueType="num">
                                      <p:cBhvr>
                                        <p:cTn id="83" dur="500" fill="hold"/>
                                        <p:tgtEl>
                                          <p:spTgt spid="34"/>
                                        </p:tgtEl>
                                        <p:attrNameLst>
                                          <p:attrName>ppt_w</p:attrName>
                                        </p:attrNameLst>
                                      </p:cBhvr>
                                      <p:tavLst>
                                        <p:tav tm="0">
                                          <p:val>
                                            <p:fltVal val="0"/>
                                          </p:val>
                                        </p:tav>
                                        <p:tav tm="100000">
                                          <p:val>
                                            <p:strVal val="#ppt_w"/>
                                          </p:val>
                                        </p:tav>
                                      </p:tavLst>
                                    </p:anim>
                                    <p:anim calcmode="lin" valueType="num">
                                      <p:cBhvr>
                                        <p:cTn id="84" dur="500" fill="hold"/>
                                        <p:tgtEl>
                                          <p:spTgt spid="34"/>
                                        </p:tgtEl>
                                        <p:attrNameLst>
                                          <p:attrName>ppt_h</p:attrName>
                                        </p:attrNameLst>
                                      </p:cBhvr>
                                      <p:tavLst>
                                        <p:tav tm="0">
                                          <p:val>
                                            <p:fltVal val="0"/>
                                          </p:val>
                                        </p:tav>
                                        <p:tav tm="100000">
                                          <p:val>
                                            <p:strVal val="#ppt_h"/>
                                          </p:val>
                                        </p:tav>
                                      </p:tavLst>
                                    </p:anim>
                                    <p:animEffect transition="in" filter="fade">
                                      <p:cBhvr>
                                        <p:cTn id="85" dur="500"/>
                                        <p:tgtEl>
                                          <p:spTgt spid="34"/>
                                        </p:tgtEl>
                                      </p:cBhvr>
                                    </p:animEffect>
                                  </p:childTnLst>
                                </p:cTn>
                              </p:par>
                            </p:childTnLst>
                          </p:cTn>
                        </p:par>
                        <p:par>
                          <p:cTn id="86" fill="hold">
                            <p:stCondLst>
                              <p:cond delay="6500"/>
                            </p:stCondLst>
                            <p:childTnLst>
                              <p:par>
                                <p:cTn id="87" presetID="10" presetClass="entr" presetSubtype="0" fill="hold" grpId="0" nodeType="afterEffect">
                                  <p:stCondLst>
                                    <p:cond delay="0"/>
                                  </p:stCondLst>
                                  <p:childTnLst>
                                    <p:set>
                                      <p:cBhvr>
                                        <p:cTn id="88" dur="1" fill="hold">
                                          <p:stCondLst>
                                            <p:cond delay="0"/>
                                          </p:stCondLst>
                                        </p:cTn>
                                        <p:tgtEl>
                                          <p:spTgt spid="43">
                                            <p:txEl>
                                              <p:pRg st="0" end="0"/>
                                            </p:txEl>
                                          </p:spTgt>
                                        </p:tgtEl>
                                        <p:attrNameLst>
                                          <p:attrName>style.visibility</p:attrName>
                                        </p:attrNameLst>
                                      </p:cBhvr>
                                      <p:to>
                                        <p:strVal val="visible"/>
                                      </p:to>
                                    </p:set>
                                    <p:animEffect transition="in" filter="fade">
                                      <p:cBhvr>
                                        <p:cTn id="89" dur="500"/>
                                        <p:tgtEl>
                                          <p:spTgt spid="4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5" grpId="0" bldLvl="0" animBg="1"/>
      <p:bldP spid="16" grpId="0" bldLvl="0" animBg="1"/>
      <p:bldP spid="23" grpId="0" bldLvl="0" animBg="1"/>
      <p:bldP spid="24" grpId="0" bldLvl="0" animBg="1"/>
      <p:bldP spid="25"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26" grpId="0" bldLvl="0" animBg="1"/>
      <p:bldP spid="27"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27"/>
                        </p:tgtEl>
                        <p:attrNameLst>
                          <p:attrName>style.visibility</p:attrName>
                        </p:attrNameLst>
                      </p:cBhvr>
                      <p:to>
                        <p:strVal val="visible"/>
                      </p:to>
                    </p:set>
                    <p:animEffect transition="in" filter="wipe(left)">
                      <p:cBhvr>
                        <p:cTn dur="500"/>
                        <p:tgtEl>
                          <p:spTgt spid="27"/>
                        </p:tgtEl>
                      </p:cBhvr>
                    </p:animEffect>
                  </p:childTnLst>
                </p:cTn>
              </p:par>
            </p:tnLst>
          </p:tmpl>
        </p:tmplLst>
      </p:bldP>
      <p:bldP spid="28" grpId="0" bldLvl="0" animBg="1"/>
      <p:bldP spid="29"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29"/>
                        </p:tgtEl>
                        <p:attrNameLst>
                          <p:attrName>style.visibility</p:attrName>
                        </p:attrNameLst>
                      </p:cBhvr>
                      <p:to>
                        <p:strVal val="visible"/>
                      </p:to>
                    </p:set>
                    <p:animEffect transition="in" filter="wipe(left)">
                      <p:cBhvr>
                        <p:cTn dur="500"/>
                        <p:tgtEl>
                          <p:spTgt spid="29"/>
                        </p:tgtEl>
                      </p:cBhvr>
                    </p:animEffect>
                  </p:childTnLst>
                </p:cTn>
              </p:par>
            </p:tnLst>
          </p:tmpl>
        </p:tmplLst>
      </p:bldP>
      <p:bldP spid="30" grpId="0" bldLvl="0" animBg="1"/>
      <p:bldP spid="31"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31"/>
                        </p:tgtEl>
                        <p:attrNameLst>
                          <p:attrName>style.visibility</p:attrName>
                        </p:attrNameLst>
                      </p:cBhvr>
                      <p:to>
                        <p:strVal val="visible"/>
                      </p:to>
                    </p:set>
                    <p:animEffect transition="in" filter="wipe(left)">
                      <p:cBhvr>
                        <p:cTn dur="500"/>
                        <p:tgtEl>
                          <p:spTgt spid="31"/>
                        </p:tgtEl>
                      </p:cBhvr>
                    </p:animEffect>
                  </p:childTnLst>
                </p:cTn>
              </p:par>
            </p:tnLst>
          </p:tmpl>
        </p:tmplLst>
      </p:bldP>
      <p:bldP spid="32" grpId="0" bldLvl="0" animBg="1"/>
      <p:bldP spid="33"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33"/>
                        </p:tgtEl>
                        <p:attrNameLst>
                          <p:attrName>style.visibility</p:attrName>
                        </p:attrNameLst>
                      </p:cBhvr>
                      <p:to>
                        <p:strVal val="visible"/>
                      </p:to>
                    </p:set>
                    <p:animEffect transition="in" filter="wipe(left)">
                      <p:cBhvr>
                        <p:cTn dur="500"/>
                        <p:tgtEl>
                          <p:spTgt spid="33"/>
                        </p:tgtEl>
                      </p:cBhvr>
                    </p:animEffect>
                  </p:childTnLst>
                </p:cTn>
              </p:par>
            </p:tnLst>
          </p:tmpl>
        </p:tmplLst>
      </p:bldP>
      <p:bldP spid="34" grpId="0" bldLvl="0" animBg="1"/>
      <p:bldP spid="35"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6"/>
                        </p:tgtEl>
                        <p:attrNameLst>
                          <p:attrName>style.visibility</p:attrName>
                        </p:attrNameLst>
                      </p:cBhvr>
                      <p:to>
                        <p:strVal val="visible"/>
                      </p:to>
                    </p:set>
                    <p:animEffect transition="in" filter="wipe(left)">
                      <p:cBhvr>
                        <p:cTn dur="500"/>
                        <p:tgtEl>
                          <p:spTgt spid="36"/>
                        </p:tgtEl>
                      </p:cBhvr>
                    </p:animEffect>
                  </p:childTnLst>
                </p:cTn>
              </p:par>
            </p:tnLst>
          </p:tmpl>
        </p:tmplLst>
      </p:bldP>
      <p:bldP spid="38"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8"/>
                        </p:tgtEl>
                        <p:attrNameLst>
                          <p:attrName>style.visibility</p:attrName>
                        </p:attrNameLst>
                      </p:cBhvr>
                      <p:to>
                        <p:strVal val="visible"/>
                      </p:to>
                    </p:set>
                    <p:animEffect transition="in" filter="wipe(left)">
                      <p:cBhvr>
                        <p:cTn dur="500"/>
                        <p:tgtEl>
                          <p:spTgt spid="38"/>
                        </p:tgtEl>
                      </p:cBhvr>
                    </p:animEffect>
                  </p:childTnLst>
                </p:cTn>
              </p:par>
            </p:tnLst>
          </p:tmpl>
        </p:tmplLst>
      </p:bldP>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alaxy S6 - 3 Phones">
    <p:spTree>
      <p:nvGrpSpPr>
        <p:cNvPr id="1" name=""/>
        <p:cNvGrpSpPr/>
        <p:nvPr/>
      </p:nvGrpSpPr>
      <p:grpSpPr>
        <a:xfrm>
          <a:off x="0" y="0"/>
          <a:ext cx="0" cy="0"/>
          <a:chOff x="0" y="0"/>
          <a:chExt cx="0" cy="0"/>
        </a:xfrm>
      </p:grpSpPr>
      <p:sp>
        <p:nvSpPr>
          <p:cNvPr id="23" name="Picture Placeholder 16"/>
          <p:cNvSpPr>
            <a:spLocks noGrp="1" noChangeAspect="1"/>
          </p:cNvSpPr>
          <p:nvPr userDrawn="1">
            <p:ph type="pic" sz="quarter" idx="13"/>
          </p:nvPr>
        </p:nvSpPr>
        <p:spPr>
          <a:xfrm>
            <a:off x="8652934" y="4245482"/>
            <a:ext cx="2620998" cy="5891825"/>
          </a:xfrm>
        </p:spPr>
        <p:txBody>
          <a:bodyPr>
            <a:normAutofit/>
          </a:bodyPr>
          <a:lstStyle>
            <a:lvl1pPr marL="0" indent="0">
              <a:buNone/>
              <a:defRPr sz="1400"/>
            </a:lvl1pPr>
          </a:lstStyle>
          <a:p>
            <a:endParaRPr lang="en-US" dirty="0"/>
          </a:p>
        </p:txBody>
      </p:sp>
      <p:sp>
        <p:nvSpPr>
          <p:cNvPr id="24" name="Picture Placeholder 16"/>
          <p:cNvSpPr>
            <a:spLocks noGrp="1" noChangeAspect="1"/>
          </p:cNvSpPr>
          <p:nvPr userDrawn="1">
            <p:ph type="pic" sz="quarter" idx="14"/>
          </p:nvPr>
        </p:nvSpPr>
        <p:spPr>
          <a:xfrm>
            <a:off x="2194259" y="4245482"/>
            <a:ext cx="1835873" cy="5891825"/>
          </a:xfrm>
        </p:spPr>
        <p:txBody>
          <a:bodyPr>
            <a:normAutofit/>
          </a:bodyPr>
          <a:lstStyle>
            <a:lvl1pPr marL="0" indent="0">
              <a:buNone/>
              <a:defRPr sz="1400"/>
            </a:lvl1pPr>
          </a:lstStyle>
          <a:p>
            <a:endParaRPr lang="en-US" dirty="0"/>
          </a:p>
        </p:txBody>
      </p:sp>
      <p:sp>
        <p:nvSpPr>
          <p:cNvPr id="25" name="Picture Placeholder 16"/>
          <p:cNvSpPr>
            <a:spLocks noGrp="1" noChangeAspect="1"/>
          </p:cNvSpPr>
          <p:nvPr>
            <p:ph type="pic" sz="quarter" idx="10"/>
          </p:nvPr>
        </p:nvSpPr>
        <p:spPr>
          <a:xfrm>
            <a:off x="4241765" y="3600086"/>
            <a:ext cx="4247105" cy="7516647"/>
          </a:xfrm>
        </p:spPr>
        <p:txBody>
          <a:bodyPr>
            <a:normAutofit/>
          </a:bodyPr>
          <a:lstStyle>
            <a:lvl1pPr marL="0" indent="0">
              <a:buNone/>
              <a:defRPr sz="1400"/>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Pic3">
    <p:spTree>
      <p:nvGrpSpPr>
        <p:cNvPr id="1" name=""/>
        <p:cNvGrpSpPr/>
        <p:nvPr/>
      </p:nvGrpSpPr>
      <p:grpSpPr>
        <a:xfrm>
          <a:off x="0" y="0"/>
          <a:ext cx="0" cy="0"/>
          <a:chOff x="0" y="0"/>
          <a:chExt cx="0" cy="0"/>
        </a:xfrm>
      </p:grpSpPr>
      <p:sp>
        <p:nvSpPr>
          <p:cNvPr id="15" name="Rectangle 14"/>
          <p:cNvSpPr/>
          <p:nvPr userDrawn="1"/>
        </p:nvSpPr>
        <p:spPr>
          <a:xfrm>
            <a:off x="11888952" y="3099625"/>
            <a:ext cx="10736557" cy="29758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8" name="Picture Placeholder 7"/>
          <p:cNvSpPr>
            <a:spLocks noGrp="1"/>
          </p:cNvSpPr>
          <p:nvPr>
            <p:ph type="pic" sz="quarter" idx="10" hasCustomPrompt="1"/>
          </p:nvPr>
        </p:nvSpPr>
        <p:spPr>
          <a:xfrm>
            <a:off x="1728087" y="3127794"/>
            <a:ext cx="9622759" cy="2947720"/>
          </a:xfrm>
          <a:prstGeom prst="rect">
            <a:avLst/>
          </a:prstGeom>
          <a:ln w="19050">
            <a:solidFill>
              <a:schemeClr val="accent1"/>
            </a:solid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9" name="Text Placeholder 3"/>
          <p:cNvSpPr>
            <a:spLocks noGrp="1"/>
          </p:cNvSpPr>
          <p:nvPr>
            <p:ph type="body" sz="half" idx="15"/>
          </p:nvPr>
        </p:nvSpPr>
        <p:spPr>
          <a:xfrm>
            <a:off x="12290774" y="3857104"/>
            <a:ext cx="10031207" cy="2066176"/>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10" name="Text Placeholder 3"/>
          <p:cNvSpPr>
            <a:spLocks noGrp="1"/>
          </p:cNvSpPr>
          <p:nvPr>
            <p:ph type="body" sz="half" idx="17"/>
          </p:nvPr>
        </p:nvSpPr>
        <p:spPr>
          <a:xfrm>
            <a:off x="12276733" y="3307900"/>
            <a:ext cx="10059294"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16" name="Isosceles Triangle 15"/>
          <p:cNvSpPr/>
          <p:nvPr userDrawn="1"/>
        </p:nvSpPr>
        <p:spPr>
          <a:xfrm rot="5400000">
            <a:off x="11193127" y="4352975"/>
            <a:ext cx="812800" cy="49736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6" name="Rectangle 25"/>
          <p:cNvSpPr/>
          <p:nvPr userDrawn="1"/>
        </p:nvSpPr>
        <p:spPr>
          <a:xfrm>
            <a:off x="11888952" y="6350005"/>
            <a:ext cx="10736557" cy="2975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7" name="Picture Placeholder 7"/>
          <p:cNvSpPr>
            <a:spLocks noGrp="1"/>
          </p:cNvSpPr>
          <p:nvPr>
            <p:ph type="pic" sz="quarter" idx="18" hasCustomPrompt="1"/>
          </p:nvPr>
        </p:nvSpPr>
        <p:spPr>
          <a:xfrm>
            <a:off x="1728087" y="6378176"/>
            <a:ext cx="9622759" cy="2947720"/>
          </a:xfrm>
          <a:prstGeom prst="rect">
            <a:avLst/>
          </a:prstGeom>
          <a:ln w="19050">
            <a:solidFill>
              <a:schemeClr val="accent2"/>
            </a:solid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28" name="Text Placeholder 3"/>
          <p:cNvSpPr>
            <a:spLocks noGrp="1"/>
          </p:cNvSpPr>
          <p:nvPr>
            <p:ph type="body" sz="half" idx="19"/>
          </p:nvPr>
        </p:nvSpPr>
        <p:spPr>
          <a:xfrm>
            <a:off x="12290774" y="7107486"/>
            <a:ext cx="10031207" cy="2066176"/>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9" name="Text Placeholder 3"/>
          <p:cNvSpPr>
            <a:spLocks noGrp="1"/>
          </p:cNvSpPr>
          <p:nvPr>
            <p:ph type="body" sz="half" idx="20"/>
          </p:nvPr>
        </p:nvSpPr>
        <p:spPr>
          <a:xfrm>
            <a:off x="12276733" y="6558280"/>
            <a:ext cx="10059294"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30" name="Isosceles Triangle 29"/>
          <p:cNvSpPr/>
          <p:nvPr userDrawn="1"/>
        </p:nvSpPr>
        <p:spPr>
          <a:xfrm rot="5400000">
            <a:off x="11193127" y="7603355"/>
            <a:ext cx="812800" cy="49736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31" name="Rectangle 30"/>
          <p:cNvSpPr/>
          <p:nvPr userDrawn="1"/>
        </p:nvSpPr>
        <p:spPr>
          <a:xfrm>
            <a:off x="11888952" y="9575805"/>
            <a:ext cx="10736557" cy="29758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32" name="Picture Placeholder 7"/>
          <p:cNvSpPr>
            <a:spLocks noGrp="1"/>
          </p:cNvSpPr>
          <p:nvPr>
            <p:ph type="pic" sz="quarter" idx="21" hasCustomPrompt="1"/>
          </p:nvPr>
        </p:nvSpPr>
        <p:spPr>
          <a:xfrm>
            <a:off x="1728087" y="9603976"/>
            <a:ext cx="9622759" cy="2947720"/>
          </a:xfrm>
          <a:prstGeom prst="rect">
            <a:avLst/>
          </a:prstGeom>
          <a:ln w="19050">
            <a:solidFill>
              <a:schemeClr val="accent3"/>
            </a:solid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33" name="Text Placeholder 3"/>
          <p:cNvSpPr>
            <a:spLocks noGrp="1"/>
          </p:cNvSpPr>
          <p:nvPr>
            <p:ph type="body" sz="half" idx="22"/>
          </p:nvPr>
        </p:nvSpPr>
        <p:spPr>
          <a:xfrm>
            <a:off x="12290774" y="10333286"/>
            <a:ext cx="10031207" cy="2066176"/>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4" name="Text Placeholder 3"/>
          <p:cNvSpPr>
            <a:spLocks noGrp="1"/>
          </p:cNvSpPr>
          <p:nvPr>
            <p:ph type="body" sz="half" idx="23"/>
          </p:nvPr>
        </p:nvSpPr>
        <p:spPr>
          <a:xfrm>
            <a:off x="12276733" y="9784080"/>
            <a:ext cx="10059294"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35" name="Isosceles Triangle 34"/>
          <p:cNvSpPr/>
          <p:nvPr userDrawn="1"/>
        </p:nvSpPr>
        <p:spPr>
          <a:xfrm rot="5400000">
            <a:off x="11193127" y="10829155"/>
            <a:ext cx="812800" cy="49736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1" name="Round Same Side Corner Rectangle 20"/>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22"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23"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24"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94960976"/>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
                                            <p:txEl>
                                              <p:pRg st="0" end="0"/>
                                            </p:txEl>
                                          </p:spTgt>
                                        </p:tgtEl>
                                        <p:attrNameLst>
                                          <p:attrName>style.visibility</p:attrName>
                                        </p:attrNameLst>
                                      </p:cBhvr>
                                      <p:to>
                                        <p:strVal val="visible"/>
                                      </p:to>
                                    </p:set>
                                    <p:animEffect transition="in" filter="fade">
                                      <p:cBhvr>
                                        <p:cTn id="11" dur="500"/>
                                        <p:tgtEl>
                                          <p:spTgt spid="24">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par>
                          <p:cTn id="24" fill="hold">
                            <p:stCondLst>
                              <p:cond delay="2500"/>
                            </p:stCondLst>
                            <p:childTnLst>
                              <p:par>
                                <p:cTn id="25" presetID="22" presetClass="entr" presetSubtype="8" fill="hold" grpId="0" nodeType="after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Effect transition="in" filter="wipe(left)">
                                      <p:cBhvr>
                                        <p:cTn id="27" dur="500"/>
                                        <p:tgtEl>
                                          <p:spTgt spid="10">
                                            <p:txEl>
                                              <p:pRg st="0" end="0"/>
                                            </p:txEl>
                                          </p:spTgt>
                                        </p:tgtEl>
                                      </p:cBhvr>
                                    </p:animEffect>
                                  </p:childTnLst>
                                </p:cTn>
                              </p:par>
                            </p:childTnLst>
                          </p:cTn>
                        </p:par>
                        <p:par>
                          <p:cTn id="28" fill="hold">
                            <p:stCondLst>
                              <p:cond delay="3000"/>
                            </p:stCondLst>
                            <p:childTnLst>
                              <p:par>
                                <p:cTn id="29" presetID="22" presetClass="entr" presetSubtype="8" fill="hold" grpId="0" nodeType="afterEffect" nodePh="1">
                                  <p:stCondLst>
                                    <p:cond delay="0"/>
                                  </p:stCondLst>
                                  <p:endCondLst>
                                    <p:cond evt="begin" delay="0">
                                      <p:tn val="29"/>
                                    </p:cond>
                                  </p:endCondLst>
                                  <p:childTnLst>
                                    <p:set>
                                      <p:cBhvr>
                                        <p:cTn id="30" dur="1" fill="hold">
                                          <p:stCondLst>
                                            <p:cond delay="0"/>
                                          </p:stCondLst>
                                        </p:cTn>
                                        <p:tgtEl>
                                          <p:spTgt spid="9">
                                            <p:txEl>
                                              <p:pRg st="0" end="0"/>
                                            </p:txEl>
                                          </p:spTgt>
                                        </p:tgtEl>
                                        <p:attrNameLst>
                                          <p:attrName>style.visibility</p:attrName>
                                        </p:attrNameLst>
                                      </p:cBhvr>
                                      <p:to>
                                        <p:strVal val="visible"/>
                                      </p:to>
                                    </p:set>
                                    <p:animEffect transition="in" filter="wipe(left)">
                                      <p:cBhvr>
                                        <p:cTn id="31" dur="500"/>
                                        <p:tgtEl>
                                          <p:spTgt spid="9">
                                            <p:txEl>
                                              <p:pRg st="0" end="0"/>
                                            </p:txEl>
                                          </p:spTgt>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500"/>
                                        <p:tgtEl>
                                          <p:spTgt spid="27"/>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wipe(left)">
                                      <p:cBhvr>
                                        <p:cTn id="39" dur="500"/>
                                        <p:tgtEl>
                                          <p:spTgt spid="30"/>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wipe(left)">
                                      <p:cBhvr>
                                        <p:cTn id="43" dur="500"/>
                                        <p:tgtEl>
                                          <p:spTgt spid="26"/>
                                        </p:tgtEl>
                                      </p:cBhvr>
                                    </p:animEffect>
                                  </p:childTnLst>
                                </p:cTn>
                              </p:par>
                            </p:childTnLst>
                          </p:cTn>
                        </p:par>
                        <p:par>
                          <p:cTn id="44" fill="hold">
                            <p:stCondLst>
                              <p:cond delay="5000"/>
                            </p:stCondLst>
                            <p:childTnLst>
                              <p:par>
                                <p:cTn id="45" presetID="22" presetClass="entr" presetSubtype="8" fill="hold" grpId="0" nodeType="afterEffect" nodePh="1">
                                  <p:stCondLst>
                                    <p:cond delay="0"/>
                                  </p:stCondLst>
                                  <p:endCondLst>
                                    <p:cond evt="begin" delay="0">
                                      <p:tn val="45"/>
                                    </p:cond>
                                  </p:endCondLst>
                                  <p:childTnLst>
                                    <p:set>
                                      <p:cBhvr>
                                        <p:cTn id="46" dur="1" fill="hold">
                                          <p:stCondLst>
                                            <p:cond delay="0"/>
                                          </p:stCondLst>
                                        </p:cTn>
                                        <p:tgtEl>
                                          <p:spTgt spid="29">
                                            <p:txEl>
                                              <p:pRg st="0" end="0"/>
                                            </p:txEl>
                                          </p:spTgt>
                                        </p:tgtEl>
                                        <p:attrNameLst>
                                          <p:attrName>style.visibility</p:attrName>
                                        </p:attrNameLst>
                                      </p:cBhvr>
                                      <p:to>
                                        <p:strVal val="visible"/>
                                      </p:to>
                                    </p:set>
                                    <p:animEffect transition="in" filter="wipe(left)">
                                      <p:cBhvr>
                                        <p:cTn id="47" dur="500"/>
                                        <p:tgtEl>
                                          <p:spTgt spid="29">
                                            <p:txEl>
                                              <p:pRg st="0" end="0"/>
                                            </p:txEl>
                                          </p:spTgt>
                                        </p:tgtEl>
                                      </p:cBhvr>
                                    </p:animEffect>
                                  </p:childTnLst>
                                </p:cTn>
                              </p:par>
                            </p:childTnLst>
                          </p:cTn>
                        </p:par>
                        <p:par>
                          <p:cTn id="48" fill="hold">
                            <p:stCondLst>
                              <p:cond delay="5500"/>
                            </p:stCondLst>
                            <p:childTnLst>
                              <p:par>
                                <p:cTn id="49" presetID="22" presetClass="entr" presetSubtype="8" fill="hold" grpId="0" nodeType="afterEffect" nodePh="1">
                                  <p:stCondLst>
                                    <p:cond delay="0"/>
                                  </p:stCondLst>
                                  <p:endCondLst>
                                    <p:cond evt="begin" delay="0">
                                      <p:tn val="49"/>
                                    </p:cond>
                                  </p:endCondLst>
                                  <p:childTnLst>
                                    <p:set>
                                      <p:cBhvr>
                                        <p:cTn id="50" dur="1" fill="hold">
                                          <p:stCondLst>
                                            <p:cond delay="0"/>
                                          </p:stCondLst>
                                        </p:cTn>
                                        <p:tgtEl>
                                          <p:spTgt spid="28">
                                            <p:txEl>
                                              <p:pRg st="0" end="0"/>
                                            </p:txEl>
                                          </p:spTgt>
                                        </p:tgtEl>
                                        <p:attrNameLst>
                                          <p:attrName>style.visibility</p:attrName>
                                        </p:attrNameLst>
                                      </p:cBhvr>
                                      <p:to>
                                        <p:strVal val="visible"/>
                                      </p:to>
                                    </p:set>
                                    <p:animEffect transition="in" filter="wipe(left)">
                                      <p:cBhvr>
                                        <p:cTn id="51" dur="500"/>
                                        <p:tgtEl>
                                          <p:spTgt spid="28">
                                            <p:txEl>
                                              <p:pRg st="0" end="0"/>
                                            </p:txEl>
                                          </p:spTgt>
                                        </p:tgtEl>
                                      </p:cBhvr>
                                    </p:animEffect>
                                  </p:childTnLst>
                                </p:cTn>
                              </p:par>
                            </p:childTnLst>
                          </p:cTn>
                        </p:par>
                        <p:par>
                          <p:cTn id="52" fill="hold">
                            <p:stCondLst>
                              <p:cond delay="60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500"/>
                                        <p:tgtEl>
                                          <p:spTgt spid="32"/>
                                        </p:tgtEl>
                                      </p:cBhvr>
                                    </p:animEffect>
                                  </p:childTnLst>
                                </p:cTn>
                              </p:par>
                            </p:childTnLst>
                          </p:cTn>
                        </p:par>
                        <p:par>
                          <p:cTn id="56" fill="hold">
                            <p:stCondLst>
                              <p:cond delay="6500"/>
                            </p:stCondLst>
                            <p:childTnLst>
                              <p:par>
                                <p:cTn id="57" presetID="22" presetClass="entr" presetSubtype="8" fill="hold" grpId="0" nodeType="after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wipe(left)">
                                      <p:cBhvr>
                                        <p:cTn id="59" dur="500"/>
                                        <p:tgtEl>
                                          <p:spTgt spid="35"/>
                                        </p:tgtEl>
                                      </p:cBhvr>
                                    </p:animEffect>
                                  </p:childTnLst>
                                </p:cTn>
                              </p:par>
                            </p:childTnLst>
                          </p:cTn>
                        </p:par>
                        <p:par>
                          <p:cTn id="60" fill="hold">
                            <p:stCondLst>
                              <p:cond delay="7000"/>
                            </p:stCondLst>
                            <p:childTnLst>
                              <p:par>
                                <p:cTn id="61" presetID="22" presetClass="entr" presetSubtype="8" fill="hold" grpId="0" nodeType="after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wipe(left)">
                                      <p:cBhvr>
                                        <p:cTn id="63" dur="500"/>
                                        <p:tgtEl>
                                          <p:spTgt spid="31"/>
                                        </p:tgtEl>
                                      </p:cBhvr>
                                    </p:animEffect>
                                  </p:childTnLst>
                                </p:cTn>
                              </p:par>
                            </p:childTnLst>
                          </p:cTn>
                        </p:par>
                        <p:par>
                          <p:cTn id="64" fill="hold">
                            <p:stCondLst>
                              <p:cond delay="7500"/>
                            </p:stCondLst>
                            <p:childTnLst>
                              <p:par>
                                <p:cTn id="65" presetID="22" presetClass="entr" presetSubtype="8" fill="hold" grpId="0" nodeType="afterEffect" nodePh="1">
                                  <p:stCondLst>
                                    <p:cond delay="0"/>
                                  </p:stCondLst>
                                  <p:endCondLst>
                                    <p:cond evt="begin" delay="0">
                                      <p:tn val="65"/>
                                    </p:cond>
                                  </p:endCondLst>
                                  <p:childTnLst>
                                    <p:set>
                                      <p:cBhvr>
                                        <p:cTn id="66" dur="1" fill="hold">
                                          <p:stCondLst>
                                            <p:cond delay="0"/>
                                          </p:stCondLst>
                                        </p:cTn>
                                        <p:tgtEl>
                                          <p:spTgt spid="34">
                                            <p:txEl>
                                              <p:pRg st="0" end="0"/>
                                            </p:txEl>
                                          </p:spTgt>
                                        </p:tgtEl>
                                        <p:attrNameLst>
                                          <p:attrName>style.visibility</p:attrName>
                                        </p:attrNameLst>
                                      </p:cBhvr>
                                      <p:to>
                                        <p:strVal val="visible"/>
                                      </p:to>
                                    </p:set>
                                    <p:animEffect transition="in" filter="wipe(left)">
                                      <p:cBhvr>
                                        <p:cTn id="67" dur="500"/>
                                        <p:tgtEl>
                                          <p:spTgt spid="34">
                                            <p:txEl>
                                              <p:pRg st="0" end="0"/>
                                            </p:txEl>
                                          </p:spTgt>
                                        </p:tgtEl>
                                      </p:cBhvr>
                                    </p:animEffect>
                                  </p:childTnLst>
                                </p:cTn>
                              </p:par>
                            </p:childTnLst>
                          </p:cTn>
                        </p:par>
                        <p:par>
                          <p:cTn id="68" fill="hold">
                            <p:stCondLst>
                              <p:cond delay="8000"/>
                            </p:stCondLst>
                            <p:childTnLst>
                              <p:par>
                                <p:cTn id="69" presetID="22" presetClass="entr" presetSubtype="8" fill="hold" grpId="0" nodeType="afterEffect" nodePh="1">
                                  <p:stCondLst>
                                    <p:cond delay="0"/>
                                  </p:stCondLst>
                                  <p:endCondLst>
                                    <p:cond evt="begin" delay="0">
                                      <p:tn val="69"/>
                                    </p:cond>
                                  </p:endCondLst>
                                  <p:childTnLst>
                                    <p:set>
                                      <p:cBhvr>
                                        <p:cTn id="70" dur="1" fill="hold">
                                          <p:stCondLst>
                                            <p:cond delay="0"/>
                                          </p:stCondLst>
                                        </p:cTn>
                                        <p:tgtEl>
                                          <p:spTgt spid="33">
                                            <p:txEl>
                                              <p:pRg st="0" end="0"/>
                                            </p:txEl>
                                          </p:spTgt>
                                        </p:tgtEl>
                                        <p:attrNameLst>
                                          <p:attrName>style.visibility</p:attrName>
                                        </p:attrNameLst>
                                      </p:cBhvr>
                                      <p:to>
                                        <p:strVal val="visible"/>
                                      </p:to>
                                    </p:set>
                                    <p:animEffect transition="in" filter="wipe(left)">
                                      <p:cBhvr>
                                        <p:cTn id="71" dur="500"/>
                                        <p:tgtEl>
                                          <p:spTgt spid="3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8" grpId="0" bldLvl="0" animBg="1"/>
      <p:bldP spid="9"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9"/>
                        </p:tgtEl>
                        <p:attrNameLst>
                          <p:attrName>style.visibility</p:attrName>
                        </p:attrNameLst>
                      </p:cBhvr>
                      <p:to>
                        <p:strVal val="visible"/>
                      </p:to>
                    </p:set>
                    <p:animEffect transition="in" filter="wipe(left)">
                      <p:cBhvr>
                        <p:cTn dur="500"/>
                        <p:tgtEl>
                          <p:spTgt spid="9"/>
                        </p:tgtEl>
                      </p:cBhvr>
                    </p:animEffect>
                  </p:childTnLst>
                </p:cTn>
              </p:par>
            </p:tnLst>
          </p:tmpl>
        </p:tmplLst>
      </p:bldP>
      <p:bldP spid="10"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6" grpId="0" bldLvl="0" animBg="1"/>
      <p:bldP spid="26" grpId="0" bldLvl="0" animBg="1"/>
      <p:bldP spid="27" grpId="0" bldLvl="0" animBg="1"/>
      <p:bldP spid="28"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28"/>
                        </p:tgtEl>
                        <p:attrNameLst>
                          <p:attrName>style.visibility</p:attrName>
                        </p:attrNameLst>
                      </p:cBhvr>
                      <p:to>
                        <p:strVal val="visible"/>
                      </p:to>
                    </p:set>
                    <p:animEffect transition="in" filter="wipe(left)">
                      <p:cBhvr>
                        <p:cTn dur="500"/>
                        <p:tgtEl>
                          <p:spTgt spid="28"/>
                        </p:tgtEl>
                      </p:cBhvr>
                    </p:animEffect>
                  </p:childTnLst>
                </p:cTn>
              </p:par>
            </p:tnLst>
          </p:tmpl>
        </p:tmplLst>
      </p:bldP>
      <p:bldP spid="29"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29"/>
                        </p:tgtEl>
                        <p:attrNameLst>
                          <p:attrName>style.visibility</p:attrName>
                        </p:attrNameLst>
                      </p:cBhvr>
                      <p:to>
                        <p:strVal val="visible"/>
                      </p:to>
                    </p:set>
                    <p:animEffect transition="in" filter="wipe(left)">
                      <p:cBhvr>
                        <p:cTn dur="500"/>
                        <p:tgtEl>
                          <p:spTgt spid="29"/>
                        </p:tgtEl>
                      </p:cBhvr>
                    </p:animEffect>
                  </p:childTnLst>
                </p:cTn>
              </p:par>
            </p:tnLst>
          </p:tmpl>
        </p:tmplLst>
      </p:bldP>
      <p:bldP spid="30" grpId="0" bldLvl="0" animBg="1"/>
      <p:bldP spid="31" grpId="0" bldLvl="0" animBg="1"/>
      <p:bldP spid="32" grpId="0" bldLvl="0" animBg="1"/>
      <p:bldP spid="33"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3"/>
                        </p:tgtEl>
                        <p:attrNameLst>
                          <p:attrName>style.visibility</p:attrName>
                        </p:attrNameLst>
                      </p:cBhvr>
                      <p:to>
                        <p:strVal val="visible"/>
                      </p:to>
                    </p:set>
                    <p:animEffect transition="in" filter="wipe(left)">
                      <p:cBhvr>
                        <p:cTn dur="500"/>
                        <p:tgtEl>
                          <p:spTgt spid="33"/>
                        </p:tgtEl>
                      </p:cBhvr>
                    </p:animEffect>
                  </p:childTnLst>
                </p:cTn>
              </p:par>
            </p:tnLst>
          </p:tmpl>
        </p:tmplLst>
      </p:bldP>
      <p:bldP spid="34"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4"/>
                        </p:tgtEl>
                        <p:attrNameLst>
                          <p:attrName>style.visibility</p:attrName>
                        </p:attrNameLst>
                      </p:cBhvr>
                      <p:to>
                        <p:strVal val="visible"/>
                      </p:to>
                    </p:set>
                    <p:animEffect transition="in" filter="wipe(left)">
                      <p:cBhvr>
                        <p:cTn dur="500"/>
                        <p:tgtEl>
                          <p:spTgt spid="34"/>
                        </p:tgtEl>
                      </p:cBhvr>
                    </p:animEffect>
                  </p:childTnLst>
                </p:cTn>
              </p:par>
            </p:tnLst>
          </p:tmpl>
        </p:tmplLst>
      </p:bldP>
      <p:bldP spid="35" grpId="0" bldLvl="0" animBg="1"/>
      <p:bldP spid="23" grpId="0"/>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Pic4">
    <p:spTree>
      <p:nvGrpSpPr>
        <p:cNvPr id="1" name=""/>
        <p:cNvGrpSpPr/>
        <p:nvPr/>
      </p:nvGrpSpPr>
      <p:grpSpPr>
        <a:xfrm>
          <a:off x="0" y="0"/>
          <a:ext cx="0" cy="0"/>
          <a:chOff x="0" y="0"/>
          <a:chExt cx="0" cy="0"/>
        </a:xfrm>
      </p:grpSpPr>
      <p:sp>
        <p:nvSpPr>
          <p:cNvPr id="18" name="Picture Placeholder 7"/>
          <p:cNvSpPr>
            <a:spLocks noGrp="1"/>
          </p:cNvSpPr>
          <p:nvPr>
            <p:ph type="pic" sz="quarter" idx="10" hasCustomPrompt="1"/>
          </p:nvPr>
        </p:nvSpPr>
        <p:spPr>
          <a:xfrm>
            <a:off x="1753482" y="8732690"/>
            <a:ext cx="6575553" cy="3724232"/>
          </a:xfrm>
          <a:prstGeom prst="rect">
            <a:avLst/>
          </a:prstGeom>
          <a:solidFill>
            <a:schemeClr val="accent1"/>
          </a:solidFill>
          <a:ln w="19050">
            <a:solidFill>
              <a:schemeClr val="accent1"/>
            </a:solidFill>
          </a:ln>
        </p:spPr>
        <p:txBody>
          <a:bodyPr tIns="0" bIns="182880" anchor="b"/>
          <a:lstStyle>
            <a:lvl1pPr algn="ctr">
              <a:buNone/>
              <a:defRPr sz="3199">
                <a:solidFill>
                  <a:schemeClr val="bg1"/>
                </a:solidFill>
              </a:defRPr>
            </a:lvl1pPr>
          </a:lstStyle>
          <a:p>
            <a:r>
              <a:rPr lang="en-US" dirty="0"/>
              <a:t>Image Holder</a:t>
            </a:r>
          </a:p>
        </p:txBody>
      </p:sp>
      <p:sp>
        <p:nvSpPr>
          <p:cNvPr id="20" name="Rectangle 19"/>
          <p:cNvSpPr/>
          <p:nvPr userDrawn="1"/>
        </p:nvSpPr>
        <p:spPr>
          <a:xfrm>
            <a:off x="1790908" y="3083286"/>
            <a:ext cx="20795849" cy="5321660"/>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2" name="Freeform 45"/>
          <p:cNvSpPr>
            <a:spLocks noEditPoints="1"/>
          </p:cNvSpPr>
          <p:nvPr userDrawn="1"/>
        </p:nvSpPr>
        <p:spPr bwMode="auto">
          <a:xfrm>
            <a:off x="2177547" y="4523864"/>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23" name="Text Placeholder 3"/>
          <p:cNvSpPr>
            <a:spLocks noGrp="1"/>
          </p:cNvSpPr>
          <p:nvPr>
            <p:ph type="body" sz="half" idx="15"/>
          </p:nvPr>
        </p:nvSpPr>
        <p:spPr>
          <a:xfrm>
            <a:off x="3209731" y="4483369"/>
            <a:ext cx="18933306" cy="869750"/>
          </a:xfrm>
          <a:prstGeom prst="rect">
            <a:avLst/>
          </a:prstGeom>
        </p:spPr>
        <p:txBody>
          <a:bodyPr wrap="square" lIns="0" tIns="0" rIns="0" bIns="0" anchor="t">
            <a:noAutofit/>
          </a:bodyPr>
          <a:lstStyle>
            <a:lvl1pPr marL="0" indent="0" algn="l">
              <a:buNone/>
              <a:defRPr sz="2929" b="0"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4" name="Freeform 45"/>
          <p:cNvSpPr>
            <a:spLocks noEditPoints="1"/>
          </p:cNvSpPr>
          <p:nvPr userDrawn="1"/>
        </p:nvSpPr>
        <p:spPr bwMode="auto">
          <a:xfrm>
            <a:off x="2177547" y="5850814"/>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25" name="Text Placeholder 3"/>
          <p:cNvSpPr>
            <a:spLocks noGrp="1"/>
          </p:cNvSpPr>
          <p:nvPr>
            <p:ph type="body" sz="half" idx="16"/>
          </p:nvPr>
        </p:nvSpPr>
        <p:spPr>
          <a:xfrm>
            <a:off x="3209726" y="5810317"/>
            <a:ext cx="18933304" cy="869750"/>
          </a:xfrm>
          <a:prstGeom prst="rect">
            <a:avLst/>
          </a:prstGeom>
        </p:spPr>
        <p:txBody>
          <a:bodyPr wrap="square" lIns="0" tIns="0" rIns="0" bIns="0" anchor="t">
            <a:noAutofit/>
          </a:bodyPr>
          <a:lstStyle>
            <a:lvl1pPr marL="0" indent="0" algn="l">
              <a:buNone/>
              <a:defRPr sz="2929" b="0"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6" name="Freeform 45"/>
          <p:cNvSpPr>
            <a:spLocks noEditPoints="1"/>
          </p:cNvSpPr>
          <p:nvPr userDrawn="1"/>
        </p:nvSpPr>
        <p:spPr bwMode="auto">
          <a:xfrm>
            <a:off x="2177547" y="7101562"/>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27" name="Text Placeholder 3"/>
          <p:cNvSpPr>
            <a:spLocks noGrp="1"/>
          </p:cNvSpPr>
          <p:nvPr>
            <p:ph type="body" sz="half" idx="17"/>
          </p:nvPr>
        </p:nvSpPr>
        <p:spPr>
          <a:xfrm>
            <a:off x="3209726" y="7061061"/>
            <a:ext cx="18933304" cy="869750"/>
          </a:xfrm>
          <a:prstGeom prst="rect">
            <a:avLst/>
          </a:prstGeom>
        </p:spPr>
        <p:txBody>
          <a:bodyPr wrap="square" lIns="0" tIns="0" rIns="0" bIns="0" anchor="t">
            <a:noAutofit/>
          </a:bodyPr>
          <a:lstStyle>
            <a:lvl1pPr marL="0" indent="0" algn="l">
              <a:buNone/>
              <a:defRPr sz="2929" b="0"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4" name="Text Placeholder 3"/>
          <p:cNvSpPr>
            <a:spLocks noGrp="1"/>
          </p:cNvSpPr>
          <p:nvPr>
            <p:ph type="body" sz="half" idx="21"/>
          </p:nvPr>
        </p:nvSpPr>
        <p:spPr>
          <a:xfrm>
            <a:off x="2332680" y="3554238"/>
            <a:ext cx="19810352" cy="514080"/>
          </a:xfrm>
          <a:prstGeom prst="rect">
            <a:avLst/>
          </a:prstGeom>
        </p:spPr>
        <p:txBody>
          <a:bodyPr wrap="none" lIns="0" tIns="0" rIns="0" bIns="0" anchor="ctr">
            <a:noAutofit/>
          </a:bodyPr>
          <a:lstStyle>
            <a:lvl1pPr marL="0" indent="0" algn="l">
              <a:buNone/>
              <a:defRPr sz="3729" b="1"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40" name="Picture Placeholder 7"/>
          <p:cNvSpPr>
            <a:spLocks noGrp="1"/>
          </p:cNvSpPr>
          <p:nvPr>
            <p:ph type="pic" sz="quarter" idx="22" hasCustomPrompt="1"/>
          </p:nvPr>
        </p:nvSpPr>
        <p:spPr>
          <a:xfrm>
            <a:off x="8882343" y="8732690"/>
            <a:ext cx="6575553" cy="3724232"/>
          </a:xfrm>
          <a:prstGeom prst="rect">
            <a:avLst/>
          </a:prstGeom>
          <a:solidFill>
            <a:schemeClr val="accent2"/>
          </a:solidFill>
          <a:ln w="19050">
            <a:solidFill>
              <a:schemeClr val="accent2"/>
            </a:solidFill>
          </a:ln>
        </p:spPr>
        <p:txBody>
          <a:bodyPr tIns="0" bIns="182880" anchor="b"/>
          <a:lstStyle>
            <a:lvl1pPr algn="ctr">
              <a:buNone/>
              <a:defRPr sz="3199">
                <a:solidFill>
                  <a:schemeClr val="bg1"/>
                </a:solidFill>
              </a:defRPr>
            </a:lvl1pPr>
          </a:lstStyle>
          <a:p>
            <a:r>
              <a:rPr lang="en-US" dirty="0"/>
              <a:t>Image Holder</a:t>
            </a:r>
          </a:p>
        </p:txBody>
      </p:sp>
      <p:sp>
        <p:nvSpPr>
          <p:cNvPr id="41" name="Picture Placeholder 7"/>
          <p:cNvSpPr>
            <a:spLocks noGrp="1"/>
          </p:cNvSpPr>
          <p:nvPr>
            <p:ph type="pic" sz="quarter" idx="23" hasCustomPrompt="1"/>
          </p:nvPr>
        </p:nvSpPr>
        <p:spPr>
          <a:xfrm>
            <a:off x="16011204" y="8732690"/>
            <a:ext cx="6575553" cy="3724232"/>
          </a:xfrm>
          <a:prstGeom prst="rect">
            <a:avLst/>
          </a:prstGeom>
          <a:solidFill>
            <a:schemeClr val="accent3"/>
          </a:solidFill>
          <a:ln w="19050">
            <a:solidFill>
              <a:schemeClr val="accent3"/>
            </a:solidFill>
          </a:ln>
        </p:spPr>
        <p:txBody>
          <a:bodyPr tIns="0" bIns="182880" anchor="b"/>
          <a:lstStyle>
            <a:lvl1pPr algn="ctr">
              <a:buNone/>
              <a:defRPr sz="3199">
                <a:solidFill>
                  <a:schemeClr val="bg1"/>
                </a:solidFill>
              </a:defRPr>
            </a:lvl1pPr>
          </a:lstStyle>
          <a:p>
            <a:r>
              <a:rPr lang="en-US" dirty="0"/>
              <a:t>Image Holder</a:t>
            </a:r>
          </a:p>
        </p:txBody>
      </p:sp>
      <p:sp>
        <p:nvSpPr>
          <p:cNvPr id="17" name="Round Same Side Corner Rectangle 16"/>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9"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21"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28"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3289190144"/>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8">
                                            <p:txEl>
                                              <p:pRg st="0" end="0"/>
                                            </p:txEl>
                                          </p:spTgt>
                                        </p:tgtEl>
                                        <p:attrNameLst>
                                          <p:attrName>style.visibility</p:attrName>
                                        </p:attrNameLst>
                                      </p:cBhvr>
                                      <p:to>
                                        <p:strVal val="visible"/>
                                      </p:to>
                                    </p:set>
                                    <p:animEffect transition="in" filter="fade">
                                      <p:cBhvr>
                                        <p:cTn id="11" dur="500"/>
                                        <p:tgtEl>
                                          <p:spTgt spid="28">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left)">
                                      <p:cBhvr>
                                        <p:cTn id="15" dur="500"/>
                                        <p:tgtEl>
                                          <p:spTgt spid="20"/>
                                        </p:tgtEl>
                                      </p:cBhvr>
                                    </p:animEffect>
                                  </p:childTnLst>
                                </p:cTn>
                              </p:par>
                            </p:childTnLst>
                          </p:cTn>
                        </p:par>
                        <p:par>
                          <p:cTn id="16" fill="hold">
                            <p:stCondLst>
                              <p:cond delay="1500"/>
                            </p:stCondLst>
                            <p:childTnLst>
                              <p:par>
                                <p:cTn id="17" presetID="22" presetClass="entr" presetSubtype="8" fill="hold" grpId="0" nodeType="afterEffect" nodePh="1">
                                  <p:stCondLst>
                                    <p:cond delay="0"/>
                                  </p:stCondLst>
                                  <p:endCondLst>
                                    <p:cond evt="begin" delay="0">
                                      <p:tn val="17"/>
                                    </p:cond>
                                  </p:endCondLst>
                                  <p:childTnLst>
                                    <p:set>
                                      <p:cBhvr>
                                        <p:cTn id="18" dur="1" fill="hold">
                                          <p:stCondLst>
                                            <p:cond delay="0"/>
                                          </p:stCondLst>
                                        </p:cTn>
                                        <p:tgtEl>
                                          <p:spTgt spid="34">
                                            <p:txEl>
                                              <p:pRg st="0" end="0"/>
                                            </p:txEl>
                                          </p:spTgt>
                                        </p:tgtEl>
                                        <p:attrNameLst>
                                          <p:attrName>style.visibility</p:attrName>
                                        </p:attrNameLst>
                                      </p:cBhvr>
                                      <p:to>
                                        <p:strVal val="visible"/>
                                      </p:to>
                                    </p:set>
                                    <p:animEffect transition="in" filter="wipe(left)">
                                      <p:cBhvr>
                                        <p:cTn id="19" dur="500"/>
                                        <p:tgtEl>
                                          <p:spTgt spid="34">
                                            <p:txEl>
                                              <p:pRg st="0" end="0"/>
                                            </p:txEl>
                                          </p:spTgt>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p:cTn id="23" dur="500" fill="hold"/>
                                        <p:tgtEl>
                                          <p:spTgt spid="22"/>
                                        </p:tgtEl>
                                        <p:attrNameLst>
                                          <p:attrName>ppt_w</p:attrName>
                                        </p:attrNameLst>
                                      </p:cBhvr>
                                      <p:tavLst>
                                        <p:tav tm="0">
                                          <p:val>
                                            <p:fltVal val="0"/>
                                          </p:val>
                                        </p:tav>
                                        <p:tav tm="100000">
                                          <p:val>
                                            <p:strVal val="#ppt_w"/>
                                          </p:val>
                                        </p:tav>
                                      </p:tavLst>
                                    </p:anim>
                                    <p:anim calcmode="lin" valueType="num">
                                      <p:cBhvr>
                                        <p:cTn id="24" dur="500" fill="hold"/>
                                        <p:tgtEl>
                                          <p:spTgt spid="22"/>
                                        </p:tgtEl>
                                        <p:attrNameLst>
                                          <p:attrName>ppt_h</p:attrName>
                                        </p:attrNameLst>
                                      </p:cBhvr>
                                      <p:tavLst>
                                        <p:tav tm="0">
                                          <p:val>
                                            <p:fltVal val="0"/>
                                          </p:val>
                                        </p:tav>
                                        <p:tav tm="100000">
                                          <p:val>
                                            <p:strVal val="#ppt_h"/>
                                          </p:val>
                                        </p:tav>
                                      </p:tavLst>
                                    </p:anim>
                                    <p:animEffect transition="in" filter="fade">
                                      <p:cBhvr>
                                        <p:cTn id="25" dur="500"/>
                                        <p:tgtEl>
                                          <p:spTgt spid="22"/>
                                        </p:tgtEl>
                                      </p:cBhvr>
                                    </p:animEffect>
                                  </p:childTnLst>
                                </p:cTn>
                              </p:par>
                              <p:par>
                                <p:cTn id="26" presetID="22" presetClass="entr" presetSubtype="8" fill="hold" grpId="0" nodeType="withEffect" nodePh="1">
                                  <p:stCondLst>
                                    <p:cond delay="0"/>
                                  </p:stCondLst>
                                  <p:endCondLst>
                                    <p:cond evt="begin" delay="0">
                                      <p:tn val="26"/>
                                    </p:cond>
                                  </p:endCondLst>
                                  <p:childTnLst>
                                    <p:set>
                                      <p:cBhvr>
                                        <p:cTn id="27" dur="1" fill="hold">
                                          <p:stCondLst>
                                            <p:cond delay="0"/>
                                          </p:stCondLst>
                                        </p:cTn>
                                        <p:tgtEl>
                                          <p:spTgt spid="23">
                                            <p:txEl>
                                              <p:pRg st="0" end="0"/>
                                            </p:txEl>
                                          </p:spTgt>
                                        </p:tgtEl>
                                        <p:attrNameLst>
                                          <p:attrName>style.visibility</p:attrName>
                                        </p:attrNameLst>
                                      </p:cBhvr>
                                      <p:to>
                                        <p:strVal val="visible"/>
                                      </p:to>
                                    </p:set>
                                    <p:animEffect transition="in" filter="wipe(left)">
                                      <p:cBhvr>
                                        <p:cTn id="28" dur="500"/>
                                        <p:tgtEl>
                                          <p:spTgt spid="23">
                                            <p:txEl>
                                              <p:pRg st="0" end="0"/>
                                            </p:txEl>
                                          </p:spTgt>
                                        </p:tgtEl>
                                      </p:cBhvr>
                                    </p:animEffect>
                                  </p:childTnLst>
                                </p:cTn>
                              </p:par>
                            </p:childTnLst>
                          </p:cTn>
                        </p:par>
                        <p:par>
                          <p:cTn id="29" fill="hold">
                            <p:stCondLst>
                              <p:cond delay="2500"/>
                            </p:stCondLst>
                            <p:childTnLst>
                              <p:par>
                                <p:cTn id="30" presetID="53" presetClass="entr" presetSubtype="16" fill="hold" grpId="0" nodeType="after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p:cTn id="32" dur="500" fill="hold"/>
                                        <p:tgtEl>
                                          <p:spTgt spid="24"/>
                                        </p:tgtEl>
                                        <p:attrNameLst>
                                          <p:attrName>ppt_w</p:attrName>
                                        </p:attrNameLst>
                                      </p:cBhvr>
                                      <p:tavLst>
                                        <p:tav tm="0">
                                          <p:val>
                                            <p:fltVal val="0"/>
                                          </p:val>
                                        </p:tav>
                                        <p:tav tm="100000">
                                          <p:val>
                                            <p:strVal val="#ppt_w"/>
                                          </p:val>
                                        </p:tav>
                                      </p:tavLst>
                                    </p:anim>
                                    <p:anim calcmode="lin" valueType="num">
                                      <p:cBhvr>
                                        <p:cTn id="33" dur="500" fill="hold"/>
                                        <p:tgtEl>
                                          <p:spTgt spid="24"/>
                                        </p:tgtEl>
                                        <p:attrNameLst>
                                          <p:attrName>ppt_h</p:attrName>
                                        </p:attrNameLst>
                                      </p:cBhvr>
                                      <p:tavLst>
                                        <p:tav tm="0">
                                          <p:val>
                                            <p:fltVal val="0"/>
                                          </p:val>
                                        </p:tav>
                                        <p:tav tm="100000">
                                          <p:val>
                                            <p:strVal val="#ppt_h"/>
                                          </p:val>
                                        </p:tav>
                                      </p:tavLst>
                                    </p:anim>
                                    <p:animEffect transition="in" filter="fade">
                                      <p:cBhvr>
                                        <p:cTn id="34" dur="500"/>
                                        <p:tgtEl>
                                          <p:spTgt spid="24"/>
                                        </p:tgtEl>
                                      </p:cBhvr>
                                    </p:animEffect>
                                  </p:childTnLst>
                                </p:cTn>
                              </p:par>
                              <p:par>
                                <p:cTn id="35" presetID="22" presetClass="entr" presetSubtype="8" fill="hold" grpId="0" nodeType="withEffect" nodePh="1">
                                  <p:stCondLst>
                                    <p:cond delay="0"/>
                                  </p:stCondLst>
                                  <p:endCondLst>
                                    <p:cond evt="begin" delay="0">
                                      <p:tn val="35"/>
                                    </p:cond>
                                  </p:endCondLst>
                                  <p:childTnLst>
                                    <p:set>
                                      <p:cBhvr>
                                        <p:cTn id="36" dur="1" fill="hold">
                                          <p:stCondLst>
                                            <p:cond delay="0"/>
                                          </p:stCondLst>
                                        </p:cTn>
                                        <p:tgtEl>
                                          <p:spTgt spid="25">
                                            <p:txEl>
                                              <p:pRg st="0" end="0"/>
                                            </p:txEl>
                                          </p:spTgt>
                                        </p:tgtEl>
                                        <p:attrNameLst>
                                          <p:attrName>style.visibility</p:attrName>
                                        </p:attrNameLst>
                                      </p:cBhvr>
                                      <p:to>
                                        <p:strVal val="visible"/>
                                      </p:to>
                                    </p:set>
                                    <p:animEffect transition="in" filter="wipe(left)">
                                      <p:cBhvr>
                                        <p:cTn id="37" dur="500"/>
                                        <p:tgtEl>
                                          <p:spTgt spid="25">
                                            <p:txEl>
                                              <p:pRg st="0" end="0"/>
                                            </p:txEl>
                                          </p:spTgt>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26"/>
                                        </p:tgtEl>
                                        <p:attrNameLst>
                                          <p:attrName>style.visibility</p:attrName>
                                        </p:attrNameLst>
                                      </p:cBhvr>
                                      <p:to>
                                        <p:strVal val="visible"/>
                                      </p:to>
                                    </p:set>
                                    <p:anim calcmode="lin" valueType="num">
                                      <p:cBhvr>
                                        <p:cTn id="41" dur="500" fill="hold"/>
                                        <p:tgtEl>
                                          <p:spTgt spid="26"/>
                                        </p:tgtEl>
                                        <p:attrNameLst>
                                          <p:attrName>ppt_w</p:attrName>
                                        </p:attrNameLst>
                                      </p:cBhvr>
                                      <p:tavLst>
                                        <p:tav tm="0">
                                          <p:val>
                                            <p:fltVal val="0"/>
                                          </p:val>
                                        </p:tav>
                                        <p:tav tm="100000">
                                          <p:val>
                                            <p:strVal val="#ppt_w"/>
                                          </p:val>
                                        </p:tav>
                                      </p:tavLst>
                                    </p:anim>
                                    <p:anim calcmode="lin" valueType="num">
                                      <p:cBhvr>
                                        <p:cTn id="42" dur="500" fill="hold"/>
                                        <p:tgtEl>
                                          <p:spTgt spid="26"/>
                                        </p:tgtEl>
                                        <p:attrNameLst>
                                          <p:attrName>ppt_h</p:attrName>
                                        </p:attrNameLst>
                                      </p:cBhvr>
                                      <p:tavLst>
                                        <p:tav tm="0">
                                          <p:val>
                                            <p:fltVal val="0"/>
                                          </p:val>
                                        </p:tav>
                                        <p:tav tm="100000">
                                          <p:val>
                                            <p:strVal val="#ppt_h"/>
                                          </p:val>
                                        </p:tav>
                                      </p:tavLst>
                                    </p:anim>
                                    <p:animEffect transition="in" filter="fade">
                                      <p:cBhvr>
                                        <p:cTn id="43" dur="500"/>
                                        <p:tgtEl>
                                          <p:spTgt spid="26"/>
                                        </p:tgtEl>
                                      </p:cBhvr>
                                    </p:animEffect>
                                  </p:childTnLst>
                                </p:cTn>
                              </p:par>
                              <p:par>
                                <p:cTn id="44" presetID="22" presetClass="entr" presetSubtype="8" fill="hold" grpId="0" nodeType="withEffect" nodePh="1">
                                  <p:stCondLst>
                                    <p:cond delay="0"/>
                                  </p:stCondLst>
                                  <p:endCondLst>
                                    <p:cond evt="begin" delay="0">
                                      <p:tn val="44"/>
                                    </p:cond>
                                  </p:endCondLst>
                                  <p:childTnLst>
                                    <p:set>
                                      <p:cBhvr>
                                        <p:cTn id="45" dur="1" fill="hold">
                                          <p:stCondLst>
                                            <p:cond delay="0"/>
                                          </p:stCondLst>
                                        </p:cTn>
                                        <p:tgtEl>
                                          <p:spTgt spid="27">
                                            <p:txEl>
                                              <p:pRg st="0" end="0"/>
                                            </p:txEl>
                                          </p:spTgt>
                                        </p:tgtEl>
                                        <p:attrNameLst>
                                          <p:attrName>style.visibility</p:attrName>
                                        </p:attrNameLst>
                                      </p:cBhvr>
                                      <p:to>
                                        <p:strVal val="visible"/>
                                      </p:to>
                                    </p:set>
                                    <p:animEffect transition="in" filter="wipe(left)">
                                      <p:cBhvr>
                                        <p:cTn id="46" dur="500"/>
                                        <p:tgtEl>
                                          <p:spTgt spid="27">
                                            <p:txEl>
                                              <p:pRg st="0" end="0"/>
                                            </p:txEl>
                                          </p:spTgt>
                                        </p:tgtEl>
                                      </p:cBhvr>
                                    </p:animEffect>
                                  </p:childTnLst>
                                </p:cTn>
                              </p:par>
                            </p:childTnLst>
                          </p:cTn>
                        </p:par>
                        <p:par>
                          <p:cTn id="47" fill="hold">
                            <p:stCondLst>
                              <p:cond delay="3500"/>
                            </p:stCondLst>
                            <p:childTnLst>
                              <p:par>
                                <p:cTn id="48" presetID="2" presetClass="entr" presetSubtype="4" accel="50000" decel="50000" fill="hold" grpId="0" nodeType="after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additive="base">
                                        <p:cTn id="50" dur="1000" fill="hold"/>
                                        <p:tgtEl>
                                          <p:spTgt spid="18"/>
                                        </p:tgtEl>
                                        <p:attrNameLst>
                                          <p:attrName>ppt_x</p:attrName>
                                        </p:attrNameLst>
                                      </p:cBhvr>
                                      <p:tavLst>
                                        <p:tav tm="0">
                                          <p:val>
                                            <p:strVal val="#ppt_x"/>
                                          </p:val>
                                        </p:tav>
                                        <p:tav tm="100000">
                                          <p:val>
                                            <p:strVal val="#ppt_x"/>
                                          </p:val>
                                        </p:tav>
                                      </p:tavLst>
                                    </p:anim>
                                    <p:anim calcmode="lin" valueType="num">
                                      <p:cBhvr additive="base">
                                        <p:cTn id="51" dur="1000" fill="hold"/>
                                        <p:tgtEl>
                                          <p:spTgt spid="18"/>
                                        </p:tgtEl>
                                        <p:attrNameLst>
                                          <p:attrName>ppt_y</p:attrName>
                                        </p:attrNameLst>
                                      </p:cBhvr>
                                      <p:tavLst>
                                        <p:tav tm="0">
                                          <p:val>
                                            <p:strVal val="1+#ppt_h/2"/>
                                          </p:val>
                                        </p:tav>
                                        <p:tav tm="100000">
                                          <p:val>
                                            <p:strVal val="#ppt_y"/>
                                          </p:val>
                                        </p:tav>
                                      </p:tavLst>
                                    </p:anim>
                                  </p:childTnLst>
                                </p:cTn>
                              </p:par>
                            </p:childTnLst>
                          </p:cTn>
                        </p:par>
                        <p:par>
                          <p:cTn id="52" fill="hold">
                            <p:stCondLst>
                              <p:cond delay="4500"/>
                            </p:stCondLst>
                            <p:childTnLst>
                              <p:par>
                                <p:cTn id="53" presetID="2" presetClass="entr" presetSubtype="4" accel="50000" decel="50000" fill="hold" grpId="0" nodeType="afterEffect">
                                  <p:stCondLst>
                                    <p:cond delay="0"/>
                                  </p:stCondLst>
                                  <p:childTnLst>
                                    <p:set>
                                      <p:cBhvr>
                                        <p:cTn id="54" dur="1" fill="hold">
                                          <p:stCondLst>
                                            <p:cond delay="0"/>
                                          </p:stCondLst>
                                        </p:cTn>
                                        <p:tgtEl>
                                          <p:spTgt spid="40"/>
                                        </p:tgtEl>
                                        <p:attrNameLst>
                                          <p:attrName>style.visibility</p:attrName>
                                        </p:attrNameLst>
                                      </p:cBhvr>
                                      <p:to>
                                        <p:strVal val="visible"/>
                                      </p:to>
                                    </p:set>
                                    <p:anim calcmode="lin" valueType="num">
                                      <p:cBhvr additive="base">
                                        <p:cTn id="55" dur="1000" fill="hold"/>
                                        <p:tgtEl>
                                          <p:spTgt spid="40"/>
                                        </p:tgtEl>
                                        <p:attrNameLst>
                                          <p:attrName>ppt_x</p:attrName>
                                        </p:attrNameLst>
                                      </p:cBhvr>
                                      <p:tavLst>
                                        <p:tav tm="0">
                                          <p:val>
                                            <p:strVal val="#ppt_x"/>
                                          </p:val>
                                        </p:tav>
                                        <p:tav tm="100000">
                                          <p:val>
                                            <p:strVal val="#ppt_x"/>
                                          </p:val>
                                        </p:tav>
                                      </p:tavLst>
                                    </p:anim>
                                    <p:anim calcmode="lin" valueType="num">
                                      <p:cBhvr additive="base">
                                        <p:cTn id="56" dur="1000" fill="hold"/>
                                        <p:tgtEl>
                                          <p:spTgt spid="40"/>
                                        </p:tgtEl>
                                        <p:attrNameLst>
                                          <p:attrName>ppt_y</p:attrName>
                                        </p:attrNameLst>
                                      </p:cBhvr>
                                      <p:tavLst>
                                        <p:tav tm="0">
                                          <p:val>
                                            <p:strVal val="1+#ppt_h/2"/>
                                          </p:val>
                                        </p:tav>
                                        <p:tav tm="100000">
                                          <p:val>
                                            <p:strVal val="#ppt_y"/>
                                          </p:val>
                                        </p:tav>
                                      </p:tavLst>
                                    </p:anim>
                                  </p:childTnLst>
                                </p:cTn>
                              </p:par>
                            </p:childTnLst>
                          </p:cTn>
                        </p:par>
                        <p:par>
                          <p:cTn id="57" fill="hold">
                            <p:stCondLst>
                              <p:cond delay="5500"/>
                            </p:stCondLst>
                            <p:childTnLst>
                              <p:par>
                                <p:cTn id="58" presetID="2" presetClass="entr" presetSubtype="4" accel="50000" decel="50000" fill="hold" grpId="0" nodeType="afterEffect">
                                  <p:stCondLst>
                                    <p:cond delay="0"/>
                                  </p:stCondLst>
                                  <p:childTnLst>
                                    <p:set>
                                      <p:cBhvr>
                                        <p:cTn id="59" dur="1" fill="hold">
                                          <p:stCondLst>
                                            <p:cond delay="0"/>
                                          </p:stCondLst>
                                        </p:cTn>
                                        <p:tgtEl>
                                          <p:spTgt spid="41"/>
                                        </p:tgtEl>
                                        <p:attrNameLst>
                                          <p:attrName>style.visibility</p:attrName>
                                        </p:attrNameLst>
                                      </p:cBhvr>
                                      <p:to>
                                        <p:strVal val="visible"/>
                                      </p:to>
                                    </p:set>
                                    <p:anim calcmode="lin" valueType="num">
                                      <p:cBhvr additive="base">
                                        <p:cTn id="60" dur="1000" fill="hold"/>
                                        <p:tgtEl>
                                          <p:spTgt spid="41"/>
                                        </p:tgtEl>
                                        <p:attrNameLst>
                                          <p:attrName>ppt_x</p:attrName>
                                        </p:attrNameLst>
                                      </p:cBhvr>
                                      <p:tavLst>
                                        <p:tav tm="0">
                                          <p:val>
                                            <p:strVal val="#ppt_x"/>
                                          </p:val>
                                        </p:tav>
                                        <p:tav tm="100000">
                                          <p:val>
                                            <p:strVal val="#ppt_x"/>
                                          </p:val>
                                        </p:tav>
                                      </p:tavLst>
                                    </p:anim>
                                    <p:anim calcmode="lin" valueType="num">
                                      <p:cBhvr additive="base">
                                        <p:cTn id="61" dur="1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20" grpId="0" bldLvl="0" animBg="1"/>
      <p:bldP spid="22" grpId="0" bldLvl="0" animBg="1"/>
      <p:bldP spid="23"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4" grpId="0" bldLvl="0" animBg="1"/>
      <p:bldP spid="25"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26" grpId="0" bldLvl="0" animBg="1"/>
      <p:bldP spid="27"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27"/>
                        </p:tgtEl>
                        <p:attrNameLst>
                          <p:attrName>style.visibility</p:attrName>
                        </p:attrNameLst>
                      </p:cBhvr>
                      <p:to>
                        <p:strVal val="visible"/>
                      </p:to>
                    </p:set>
                    <p:animEffect transition="in" filter="wipe(left)">
                      <p:cBhvr>
                        <p:cTn dur="500"/>
                        <p:tgtEl>
                          <p:spTgt spid="27"/>
                        </p:tgtEl>
                      </p:cBhvr>
                    </p:animEffect>
                  </p:childTnLst>
                </p:cTn>
              </p:par>
            </p:tnLst>
          </p:tmpl>
        </p:tmplLst>
      </p:bldP>
      <p:bldP spid="34"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4"/>
                        </p:tgtEl>
                        <p:attrNameLst>
                          <p:attrName>style.visibility</p:attrName>
                        </p:attrNameLst>
                      </p:cBhvr>
                      <p:to>
                        <p:strVal val="visible"/>
                      </p:to>
                    </p:set>
                    <p:animEffect transition="in" filter="wipe(left)">
                      <p:cBhvr>
                        <p:cTn dur="500"/>
                        <p:tgtEl>
                          <p:spTgt spid="34"/>
                        </p:tgtEl>
                      </p:cBhvr>
                    </p:animEffect>
                  </p:childTnLst>
                </p:cTn>
              </p:par>
            </p:tnLst>
          </p:tmpl>
        </p:tmplLst>
      </p:bldP>
      <p:bldP spid="40" grpId="0" bldLvl="0" animBg="1"/>
      <p:bldP spid="41" grpId="0" bldLvl="0" animBg="1"/>
      <p:bldP spid="21" grpId="0"/>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1_Pic4">
    <p:spTree>
      <p:nvGrpSpPr>
        <p:cNvPr id="1" name=""/>
        <p:cNvGrpSpPr/>
        <p:nvPr/>
      </p:nvGrpSpPr>
      <p:grpSpPr>
        <a:xfrm>
          <a:off x="0" y="0"/>
          <a:ext cx="0" cy="0"/>
          <a:chOff x="0" y="0"/>
          <a:chExt cx="0" cy="0"/>
        </a:xfrm>
      </p:grpSpPr>
      <p:sp>
        <p:nvSpPr>
          <p:cNvPr id="18" name="Picture Placeholder 7"/>
          <p:cNvSpPr>
            <a:spLocks noGrp="1"/>
          </p:cNvSpPr>
          <p:nvPr>
            <p:ph type="pic" sz="quarter" idx="10" hasCustomPrompt="1"/>
          </p:nvPr>
        </p:nvSpPr>
        <p:spPr>
          <a:xfrm>
            <a:off x="1753482" y="6002104"/>
            <a:ext cx="6575553" cy="3317832"/>
          </a:xfrm>
          <a:prstGeom prst="rect">
            <a:avLst/>
          </a:prstGeom>
          <a:solidFill>
            <a:schemeClr val="accent1"/>
          </a:solidFill>
          <a:ln w="19050">
            <a:noFill/>
          </a:ln>
        </p:spPr>
        <p:txBody>
          <a:bodyPr tIns="0" bIns="182880" anchor="b"/>
          <a:lstStyle>
            <a:lvl1pPr algn="ctr">
              <a:buNone/>
              <a:defRPr sz="3199">
                <a:solidFill>
                  <a:schemeClr val="bg1"/>
                </a:solidFill>
              </a:defRPr>
            </a:lvl1pPr>
          </a:lstStyle>
          <a:p>
            <a:r>
              <a:rPr lang="en-US" dirty="0"/>
              <a:t>Image Holder</a:t>
            </a:r>
          </a:p>
        </p:txBody>
      </p:sp>
      <p:sp>
        <p:nvSpPr>
          <p:cNvPr id="20" name="Rectangle 19"/>
          <p:cNvSpPr/>
          <p:nvPr userDrawn="1"/>
        </p:nvSpPr>
        <p:spPr>
          <a:xfrm>
            <a:off x="1790908" y="2817534"/>
            <a:ext cx="6538131" cy="304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40" name="Picture Placeholder 7"/>
          <p:cNvSpPr>
            <a:spLocks noGrp="1"/>
          </p:cNvSpPr>
          <p:nvPr>
            <p:ph type="pic" sz="quarter" idx="22" hasCustomPrompt="1"/>
          </p:nvPr>
        </p:nvSpPr>
        <p:spPr>
          <a:xfrm>
            <a:off x="8882343" y="6002104"/>
            <a:ext cx="6575553" cy="3317832"/>
          </a:xfrm>
          <a:prstGeom prst="rect">
            <a:avLst/>
          </a:prstGeom>
          <a:solidFill>
            <a:schemeClr val="accent2"/>
          </a:solidFill>
          <a:ln w="19050">
            <a:noFill/>
          </a:ln>
        </p:spPr>
        <p:txBody>
          <a:bodyPr tIns="0" bIns="182880" anchor="b"/>
          <a:lstStyle>
            <a:lvl1pPr algn="ctr">
              <a:buNone/>
              <a:defRPr sz="3199">
                <a:solidFill>
                  <a:schemeClr val="bg1"/>
                </a:solidFill>
              </a:defRPr>
            </a:lvl1pPr>
          </a:lstStyle>
          <a:p>
            <a:r>
              <a:rPr lang="en-US" dirty="0"/>
              <a:t>Image Holder</a:t>
            </a:r>
          </a:p>
        </p:txBody>
      </p:sp>
      <p:sp>
        <p:nvSpPr>
          <p:cNvPr id="41" name="Picture Placeholder 7"/>
          <p:cNvSpPr>
            <a:spLocks noGrp="1"/>
          </p:cNvSpPr>
          <p:nvPr>
            <p:ph type="pic" sz="quarter" idx="23" hasCustomPrompt="1"/>
          </p:nvPr>
        </p:nvSpPr>
        <p:spPr>
          <a:xfrm>
            <a:off x="16011204" y="6002104"/>
            <a:ext cx="6575553" cy="3317832"/>
          </a:xfrm>
          <a:prstGeom prst="rect">
            <a:avLst/>
          </a:prstGeom>
          <a:solidFill>
            <a:schemeClr val="accent3"/>
          </a:solidFill>
          <a:ln w="19050">
            <a:noFill/>
          </a:ln>
        </p:spPr>
        <p:txBody>
          <a:bodyPr tIns="0" bIns="182880" anchor="b"/>
          <a:lstStyle>
            <a:lvl1pPr algn="ctr">
              <a:buNone/>
              <a:defRPr sz="3199">
                <a:solidFill>
                  <a:schemeClr val="bg1"/>
                </a:solidFill>
              </a:defRPr>
            </a:lvl1pPr>
          </a:lstStyle>
          <a:p>
            <a:r>
              <a:rPr lang="en-US" dirty="0"/>
              <a:t>Image Holder</a:t>
            </a:r>
          </a:p>
        </p:txBody>
      </p:sp>
      <p:sp>
        <p:nvSpPr>
          <p:cNvPr id="17" name="Rectangle 16"/>
          <p:cNvSpPr/>
          <p:nvPr userDrawn="1"/>
        </p:nvSpPr>
        <p:spPr>
          <a:xfrm>
            <a:off x="8919767" y="2817534"/>
            <a:ext cx="6538131" cy="304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19" name="Rectangle 18"/>
          <p:cNvSpPr/>
          <p:nvPr userDrawn="1"/>
        </p:nvSpPr>
        <p:spPr>
          <a:xfrm>
            <a:off x="16048627" y="2817534"/>
            <a:ext cx="6538131" cy="304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1" name="Text Placeholder 3"/>
          <p:cNvSpPr>
            <a:spLocks noGrp="1"/>
          </p:cNvSpPr>
          <p:nvPr>
            <p:ph type="body" sz="half" idx="16" hasCustomPrompt="1"/>
          </p:nvPr>
        </p:nvSpPr>
        <p:spPr>
          <a:xfrm>
            <a:off x="1753480" y="9446134"/>
            <a:ext cx="6575553" cy="1017948"/>
          </a:xfrm>
          <a:prstGeom prst="rect">
            <a:avLst/>
          </a:prstGeom>
        </p:spPr>
        <p:txBody>
          <a:bodyPr wrap="square" lIns="0" tIns="0" rIns="0" bIns="0" anchor="ctr">
            <a:noAutofit/>
          </a:bodyPr>
          <a:lstStyle>
            <a:lvl1pPr marL="0" indent="0" algn="ctr">
              <a:buNone/>
              <a:defRPr sz="3729" b="1" baseline="0">
                <a:solidFill>
                  <a:schemeClr val="accent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28" name="Text Placeholder 3"/>
          <p:cNvSpPr>
            <a:spLocks noGrp="1"/>
          </p:cNvSpPr>
          <p:nvPr>
            <p:ph type="body" sz="half" idx="17"/>
          </p:nvPr>
        </p:nvSpPr>
        <p:spPr>
          <a:xfrm>
            <a:off x="1790908" y="10546180"/>
            <a:ext cx="6538131" cy="2252756"/>
          </a:xfrm>
          <a:prstGeom prst="rect">
            <a:avLst/>
          </a:prstGeom>
        </p:spPr>
        <p:txBody>
          <a:bodyPr wrap="square" lIns="0" tIns="0" rIns="0" bIns="0" anchor="t">
            <a:noAutofit/>
          </a:bodyPr>
          <a:lstStyle>
            <a:lvl1pPr marL="0" indent="0" algn="ctr">
              <a:buNone/>
              <a:defRPr sz="2929" b="0"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9" name="Text Placeholder 3"/>
          <p:cNvSpPr>
            <a:spLocks noGrp="1"/>
          </p:cNvSpPr>
          <p:nvPr>
            <p:ph type="body" sz="half" idx="24" hasCustomPrompt="1"/>
          </p:nvPr>
        </p:nvSpPr>
        <p:spPr>
          <a:xfrm>
            <a:off x="8882341" y="9446134"/>
            <a:ext cx="6575553" cy="1017948"/>
          </a:xfrm>
          <a:prstGeom prst="rect">
            <a:avLst/>
          </a:prstGeom>
        </p:spPr>
        <p:txBody>
          <a:bodyPr wrap="square" lIns="0" tIns="0" rIns="0" bIns="0" anchor="ctr">
            <a:noAutofit/>
          </a:bodyPr>
          <a:lstStyle>
            <a:lvl1pPr marL="0" indent="0" algn="ctr">
              <a:buNone/>
              <a:defRPr sz="3729" b="1" baseline="0">
                <a:solidFill>
                  <a:schemeClr val="accent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30" name="Text Placeholder 3"/>
          <p:cNvSpPr>
            <a:spLocks noGrp="1"/>
          </p:cNvSpPr>
          <p:nvPr>
            <p:ph type="body" sz="half" idx="25"/>
          </p:nvPr>
        </p:nvSpPr>
        <p:spPr>
          <a:xfrm>
            <a:off x="8919767" y="10546180"/>
            <a:ext cx="6538131" cy="2252756"/>
          </a:xfrm>
          <a:prstGeom prst="rect">
            <a:avLst/>
          </a:prstGeom>
        </p:spPr>
        <p:txBody>
          <a:bodyPr wrap="square" lIns="0" tIns="0" rIns="0" bIns="0" anchor="t">
            <a:noAutofit/>
          </a:bodyPr>
          <a:lstStyle>
            <a:lvl1pPr marL="0" indent="0" algn="ctr">
              <a:buNone/>
              <a:defRPr sz="2929" b="0"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1" name="Text Placeholder 3"/>
          <p:cNvSpPr>
            <a:spLocks noGrp="1"/>
          </p:cNvSpPr>
          <p:nvPr>
            <p:ph type="body" sz="half" idx="26" hasCustomPrompt="1"/>
          </p:nvPr>
        </p:nvSpPr>
        <p:spPr>
          <a:xfrm>
            <a:off x="16011200" y="9446134"/>
            <a:ext cx="6575553" cy="1017948"/>
          </a:xfrm>
          <a:prstGeom prst="rect">
            <a:avLst/>
          </a:prstGeom>
        </p:spPr>
        <p:txBody>
          <a:bodyPr wrap="square" lIns="0" tIns="0" rIns="0" bIns="0" anchor="ctr">
            <a:noAutofit/>
          </a:bodyPr>
          <a:lstStyle>
            <a:lvl1pPr marL="0" indent="0" algn="ctr">
              <a:buNone/>
              <a:defRPr sz="3729" b="1" baseline="0">
                <a:solidFill>
                  <a:schemeClr val="accent3"/>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32" name="Text Placeholder 3"/>
          <p:cNvSpPr>
            <a:spLocks noGrp="1"/>
          </p:cNvSpPr>
          <p:nvPr>
            <p:ph type="body" sz="half" idx="27"/>
          </p:nvPr>
        </p:nvSpPr>
        <p:spPr>
          <a:xfrm>
            <a:off x="16048627" y="10546180"/>
            <a:ext cx="6538131" cy="2252756"/>
          </a:xfrm>
          <a:prstGeom prst="rect">
            <a:avLst/>
          </a:prstGeom>
        </p:spPr>
        <p:txBody>
          <a:bodyPr wrap="square" lIns="0" tIns="0" rIns="0" bIns="0" anchor="t">
            <a:noAutofit/>
          </a:bodyPr>
          <a:lstStyle>
            <a:lvl1pPr marL="0" indent="0" algn="ctr">
              <a:buNone/>
              <a:defRPr sz="2929" b="0"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3" name="Freeform 62"/>
          <p:cNvSpPr>
            <a:spLocks noChangeAspect="1" noEditPoints="1"/>
          </p:cNvSpPr>
          <p:nvPr userDrawn="1"/>
        </p:nvSpPr>
        <p:spPr bwMode="auto">
          <a:xfrm>
            <a:off x="4182500" y="3456824"/>
            <a:ext cx="1754931" cy="1769420"/>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a:solidFill>
                <a:srgbClr val="262626"/>
              </a:solidFill>
            </a:endParaRPr>
          </a:p>
        </p:txBody>
      </p:sp>
      <p:sp>
        <p:nvSpPr>
          <p:cNvPr id="35" name="Freeform 245"/>
          <p:cNvSpPr>
            <a:spLocks noChangeAspect="1"/>
          </p:cNvSpPr>
          <p:nvPr userDrawn="1"/>
        </p:nvSpPr>
        <p:spPr bwMode="auto">
          <a:xfrm>
            <a:off x="11334506" y="3486990"/>
            <a:ext cx="1708645" cy="1709088"/>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a:solidFill>
                <a:srgbClr val="262626"/>
              </a:solidFill>
            </a:endParaRPr>
          </a:p>
        </p:txBody>
      </p:sp>
      <p:sp>
        <p:nvSpPr>
          <p:cNvPr id="36" name="Freeform 132"/>
          <p:cNvSpPr>
            <a:spLocks noChangeAspect="1" noEditPoints="1"/>
          </p:cNvSpPr>
          <p:nvPr userDrawn="1"/>
        </p:nvSpPr>
        <p:spPr bwMode="auto">
          <a:xfrm>
            <a:off x="18377179" y="3441688"/>
            <a:ext cx="1881014" cy="1799692"/>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a:solidFill>
                <a:srgbClr val="262626"/>
              </a:solidFill>
            </a:endParaRPr>
          </a:p>
        </p:txBody>
      </p:sp>
      <p:sp>
        <p:nvSpPr>
          <p:cNvPr id="22" name="Round Same Side Corner Rectangle 21"/>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23"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24"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25"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161395126"/>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animEffect transition="in" filter="fade">
                                      <p:cBhvr>
                                        <p:cTn id="11" dur="500"/>
                                        <p:tgtEl>
                                          <p:spTgt spid="25">
                                            <p:txEl>
                                              <p:pRg st="0" end="0"/>
                                            </p:txEl>
                                          </p:spTgt>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p:cTn id="15" dur="500" fill="hold"/>
                                        <p:tgtEl>
                                          <p:spTgt spid="33"/>
                                        </p:tgtEl>
                                        <p:attrNameLst>
                                          <p:attrName>ppt_w</p:attrName>
                                        </p:attrNameLst>
                                      </p:cBhvr>
                                      <p:tavLst>
                                        <p:tav tm="0">
                                          <p:val>
                                            <p:fltVal val="0"/>
                                          </p:val>
                                        </p:tav>
                                        <p:tav tm="100000">
                                          <p:val>
                                            <p:strVal val="#ppt_w"/>
                                          </p:val>
                                        </p:tav>
                                      </p:tavLst>
                                    </p:anim>
                                    <p:anim calcmode="lin" valueType="num">
                                      <p:cBhvr>
                                        <p:cTn id="16" dur="500" fill="hold"/>
                                        <p:tgtEl>
                                          <p:spTgt spid="33"/>
                                        </p:tgtEl>
                                        <p:attrNameLst>
                                          <p:attrName>ppt_h</p:attrName>
                                        </p:attrNameLst>
                                      </p:cBhvr>
                                      <p:tavLst>
                                        <p:tav tm="0">
                                          <p:val>
                                            <p:fltVal val="0"/>
                                          </p:val>
                                        </p:tav>
                                        <p:tav tm="100000">
                                          <p:val>
                                            <p:strVal val="#ppt_h"/>
                                          </p:val>
                                        </p:tav>
                                      </p:tavLst>
                                    </p:anim>
                                    <p:animEffect transition="in" filter="fade">
                                      <p:cBhvr>
                                        <p:cTn id="17" dur="500"/>
                                        <p:tgtEl>
                                          <p:spTgt spid="33"/>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down)">
                                      <p:cBhvr>
                                        <p:cTn id="21" dur="500"/>
                                        <p:tgtEl>
                                          <p:spTgt spid="20"/>
                                        </p:tgtEl>
                                      </p:cBhvr>
                                    </p:animEffect>
                                  </p:childTnLst>
                                </p:cTn>
                              </p:par>
                            </p:childTnLst>
                          </p:cTn>
                        </p:par>
                        <p:par>
                          <p:cTn id="22" fill="hold">
                            <p:stCondLst>
                              <p:cond delay="2000"/>
                            </p:stCondLst>
                            <p:childTnLst>
                              <p:par>
                                <p:cTn id="23" presetID="22" presetClass="entr" presetSubtype="4"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down)">
                                      <p:cBhvr>
                                        <p:cTn id="25" dur="500"/>
                                        <p:tgtEl>
                                          <p:spTgt spid="18"/>
                                        </p:tgtEl>
                                      </p:cBhvr>
                                    </p:animEffect>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21">
                                            <p:txEl>
                                              <p:pRg st="0" end="0"/>
                                            </p:txEl>
                                          </p:spTgt>
                                        </p:tgtEl>
                                        <p:attrNameLst>
                                          <p:attrName>style.visibility</p:attrName>
                                        </p:attrNameLst>
                                      </p:cBhvr>
                                      <p:to>
                                        <p:strVal val="visible"/>
                                      </p:to>
                                    </p:set>
                                    <p:animEffect transition="in" filter="wipe(down)">
                                      <p:cBhvr>
                                        <p:cTn id="29" dur="500"/>
                                        <p:tgtEl>
                                          <p:spTgt spid="21">
                                            <p:txEl>
                                              <p:pRg st="0" end="0"/>
                                            </p:txEl>
                                          </p:spTgt>
                                        </p:tgtEl>
                                      </p:cBhvr>
                                    </p:animEffect>
                                  </p:childTnLst>
                                </p:cTn>
                              </p:par>
                            </p:childTnLst>
                          </p:cTn>
                        </p:par>
                        <p:par>
                          <p:cTn id="30" fill="hold">
                            <p:stCondLst>
                              <p:cond delay="3000"/>
                            </p:stCondLst>
                            <p:childTnLst>
                              <p:par>
                                <p:cTn id="31" presetID="22" presetClass="entr" presetSubtype="4" fill="hold" grpId="0" nodeType="afterEffect" nodePh="1">
                                  <p:stCondLst>
                                    <p:cond delay="0"/>
                                  </p:stCondLst>
                                  <p:endCondLst>
                                    <p:cond evt="begin" delay="0">
                                      <p:tn val="31"/>
                                    </p:cond>
                                  </p:endCondLst>
                                  <p:childTnLst>
                                    <p:set>
                                      <p:cBhvr>
                                        <p:cTn id="32" dur="1" fill="hold">
                                          <p:stCondLst>
                                            <p:cond delay="0"/>
                                          </p:stCondLst>
                                        </p:cTn>
                                        <p:tgtEl>
                                          <p:spTgt spid="28">
                                            <p:txEl>
                                              <p:pRg st="0" end="0"/>
                                            </p:txEl>
                                          </p:spTgt>
                                        </p:tgtEl>
                                        <p:attrNameLst>
                                          <p:attrName>style.visibility</p:attrName>
                                        </p:attrNameLst>
                                      </p:cBhvr>
                                      <p:to>
                                        <p:strVal val="visible"/>
                                      </p:to>
                                    </p:set>
                                    <p:animEffect transition="in" filter="wipe(down)">
                                      <p:cBhvr>
                                        <p:cTn id="33" dur="500"/>
                                        <p:tgtEl>
                                          <p:spTgt spid="28">
                                            <p:txEl>
                                              <p:pRg st="0" end="0"/>
                                            </p:txEl>
                                          </p:spTgt>
                                        </p:tgtEl>
                                      </p:cBhvr>
                                    </p:animEffect>
                                  </p:childTnLst>
                                </p:cTn>
                              </p:par>
                            </p:childTnLst>
                          </p:cTn>
                        </p:par>
                        <p:par>
                          <p:cTn id="34" fill="hold">
                            <p:stCondLst>
                              <p:cond delay="3500"/>
                            </p:stCondLst>
                            <p:childTnLst>
                              <p:par>
                                <p:cTn id="35" presetID="22" presetClass="entr" presetSubtype="4" fill="hold" grpId="0" nodeType="after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wipe(down)">
                                      <p:cBhvr>
                                        <p:cTn id="37" dur="500"/>
                                        <p:tgtEl>
                                          <p:spTgt spid="40"/>
                                        </p:tgtEl>
                                      </p:cBhvr>
                                    </p:animEffect>
                                  </p:childTnLst>
                                </p:cTn>
                              </p:par>
                            </p:childTnLst>
                          </p:cTn>
                        </p:par>
                        <p:par>
                          <p:cTn id="38" fill="hold">
                            <p:stCondLst>
                              <p:cond delay="4000"/>
                            </p:stCondLst>
                            <p:childTnLst>
                              <p:par>
                                <p:cTn id="39" presetID="22" presetClass="entr" presetSubtype="4" fill="hold" grpId="0" nodeType="after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wipe(down)">
                                      <p:cBhvr>
                                        <p:cTn id="41" dur="500"/>
                                        <p:tgtEl>
                                          <p:spTgt spid="17"/>
                                        </p:tgtEl>
                                      </p:cBhvr>
                                    </p:animEffect>
                                  </p:childTnLst>
                                </p:cTn>
                              </p:par>
                            </p:childTnLst>
                          </p:cTn>
                        </p:par>
                        <p:par>
                          <p:cTn id="42" fill="hold">
                            <p:stCondLst>
                              <p:cond delay="4500"/>
                            </p:stCondLst>
                            <p:childTnLst>
                              <p:par>
                                <p:cTn id="43" presetID="53" presetClass="entr" presetSubtype="16" fill="hold" grpId="0" nodeType="after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p:cTn id="45" dur="500" fill="hold"/>
                                        <p:tgtEl>
                                          <p:spTgt spid="35"/>
                                        </p:tgtEl>
                                        <p:attrNameLst>
                                          <p:attrName>ppt_w</p:attrName>
                                        </p:attrNameLst>
                                      </p:cBhvr>
                                      <p:tavLst>
                                        <p:tav tm="0">
                                          <p:val>
                                            <p:fltVal val="0"/>
                                          </p:val>
                                        </p:tav>
                                        <p:tav tm="100000">
                                          <p:val>
                                            <p:strVal val="#ppt_w"/>
                                          </p:val>
                                        </p:tav>
                                      </p:tavLst>
                                    </p:anim>
                                    <p:anim calcmode="lin" valueType="num">
                                      <p:cBhvr>
                                        <p:cTn id="46" dur="500" fill="hold"/>
                                        <p:tgtEl>
                                          <p:spTgt spid="35"/>
                                        </p:tgtEl>
                                        <p:attrNameLst>
                                          <p:attrName>ppt_h</p:attrName>
                                        </p:attrNameLst>
                                      </p:cBhvr>
                                      <p:tavLst>
                                        <p:tav tm="0">
                                          <p:val>
                                            <p:fltVal val="0"/>
                                          </p:val>
                                        </p:tav>
                                        <p:tav tm="100000">
                                          <p:val>
                                            <p:strVal val="#ppt_h"/>
                                          </p:val>
                                        </p:tav>
                                      </p:tavLst>
                                    </p:anim>
                                    <p:animEffect transition="in" filter="fade">
                                      <p:cBhvr>
                                        <p:cTn id="47" dur="500"/>
                                        <p:tgtEl>
                                          <p:spTgt spid="35"/>
                                        </p:tgtEl>
                                      </p:cBhvr>
                                    </p:animEffect>
                                  </p:childTnLst>
                                </p:cTn>
                              </p:par>
                            </p:childTnLst>
                          </p:cTn>
                        </p:par>
                        <p:par>
                          <p:cTn id="48" fill="hold">
                            <p:stCondLst>
                              <p:cond delay="5000"/>
                            </p:stCondLst>
                            <p:childTnLst>
                              <p:par>
                                <p:cTn id="49" presetID="22" presetClass="entr" presetSubtype="4" fill="hold" grpId="0" nodeType="afterEffect">
                                  <p:stCondLst>
                                    <p:cond delay="0"/>
                                  </p:stCondLst>
                                  <p:childTnLst>
                                    <p:set>
                                      <p:cBhvr>
                                        <p:cTn id="50" dur="1" fill="hold">
                                          <p:stCondLst>
                                            <p:cond delay="0"/>
                                          </p:stCondLst>
                                        </p:cTn>
                                        <p:tgtEl>
                                          <p:spTgt spid="29">
                                            <p:txEl>
                                              <p:pRg st="0" end="0"/>
                                            </p:txEl>
                                          </p:spTgt>
                                        </p:tgtEl>
                                        <p:attrNameLst>
                                          <p:attrName>style.visibility</p:attrName>
                                        </p:attrNameLst>
                                      </p:cBhvr>
                                      <p:to>
                                        <p:strVal val="visible"/>
                                      </p:to>
                                    </p:set>
                                    <p:animEffect transition="in" filter="wipe(down)">
                                      <p:cBhvr>
                                        <p:cTn id="51" dur="500"/>
                                        <p:tgtEl>
                                          <p:spTgt spid="29">
                                            <p:txEl>
                                              <p:pRg st="0" end="0"/>
                                            </p:txEl>
                                          </p:spTgt>
                                        </p:tgtEl>
                                      </p:cBhvr>
                                    </p:animEffect>
                                  </p:childTnLst>
                                </p:cTn>
                              </p:par>
                            </p:childTnLst>
                          </p:cTn>
                        </p:par>
                        <p:par>
                          <p:cTn id="52" fill="hold">
                            <p:stCondLst>
                              <p:cond delay="5500"/>
                            </p:stCondLst>
                            <p:childTnLst>
                              <p:par>
                                <p:cTn id="53" presetID="22" presetClass="entr" presetSubtype="4" fill="hold" grpId="0" nodeType="afterEffect" nodePh="1">
                                  <p:stCondLst>
                                    <p:cond delay="0"/>
                                  </p:stCondLst>
                                  <p:endCondLst>
                                    <p:cond evt="begin" delay="0">
                                      <p:tn val="53"/>
                                    </p:cond>
                                  </p:endCondLst>
                                  <p:childTnLst>
                                    <p:set>
                                      <p:cBhvr>
                                        <p:cTn id="54" dur="1" fill="hold">
                                          <p:stCondLst>
                                            <p:cond delay="0"/>
                                          </p:stCondLst>
                                        </p:cTn>
                                        <p:tgtEl>
                                          <p:spTgt spid="30">
                                            <p:txEl>
                                              <p:pRg st="0" end="0"/>
                                            </p:txEl>
                                          </p:spTgt>
                                        </p:tgtEl>
                                        <p:attrNameLst>
                                          <p:attrName>style.visibility</p:attrName>
                                        </p:attrNameLst>
                                      </p:cBhvr>
                                      <p:to>
                                        <p:strVal val="visible"/>
                                      </p:to>
                                    </p:set>
                                    <p:animEffect transition="in" filter="wipe(down)">
                                      <p:cBhvr>
                                        <p:cTn id="55" dur="500"/>
                                        <p:tgtEl>
                                          <p:spTgt spid="30">
                                            <p:txEl>
                                              <p:pRg st="0" end="0"/>
                                            </p:txEl>
                                          </p:spTgt>
                                        </p:tgtEl>
                                      </p:cBhvr>
                                    </p:animEffect>
                                  </p:childTnLst>
                                </p:cTn>
                              </p:par>
                            </p:childTnLst>
                          </p:cTn>
                        </p:par>
                        <p:par>
                          <p:cTn id="56" fill="hold">
                            <p:stCondLst>
                              <p:cond delay="6000"/>
                            </p:stCondLst>
                            <p:childTnLst>
                              <p:par>
                                <p:cTn id="57" presetID="22" presetClass="entr" presetSubtype="4"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down)">
                                      <p:cBhvr>
                                        <p:cTn id="59" dur="500"/>
                                        <p:tgtEl>
                                          <p:spTgt spid="19"/>
                                        </p:tgtEl>
                                      </p:cBhvr>
                                    </p:animEffect>
                                  </p:childTnLst>
                                </p:cTn>
                              </p:par>
                            </p:childTnLst>
                          </p:cTn>
                        </p:par>
                        <p:par>
                          <p:cTn id="60" fill="hold">
                            <p:stCondLst>
                              <p:cond delay="6500"/>
                            </p:stCondLst>
                            <p:childTnLst>
                              <p:par>
                                <p:cTn id="61" presetID="53" presetClass="entr" presetSubtype="16" fill="hold" grpId="0" nodeType="afterEffect">
                                  <p:stCondLst>
                                    <p:cond delay="0"/>
                                  </p:stCondLst>
                                  <p:childTnLst>
                                    <p:set>
                                      <p:cBhvr>
                                        <p:cTn id="62" dur="1" fill="hold">
                                          <p:stCondLst>
                                            <p:cond delay="0"/>
                                          </p:stCondLst>
                                        </p:cTn>
                                        <p:tgtEl>
                                          <p:spTgt spid="36"/>
                                        </p:tgtEl>
                                        <p:attrNameLst>
                                          <p:attrName>style.visibility</p:attrName>
                                        </p:attrNameLst>
                                      </p:cBhvr>
                                      <p:to>
                                        <p:strVal val="visible"/>
                                      </p:to>
                                    </p:set>
                                    <p:anim calcmode="lin" valueType="num">
                                      <p:cBhvr>
                                        <p:cTn id="63" dur="500" fill="hold"/>
                                        <p:tgtEl>
                                          <p:spTgt spid="36"/>
                                        </p:tgtEl>
                                        <p:attrNameLst>
                                          <p:attrName>ppt_w</p:attrName>
                                        </p:attrNameLst>
                                      </p:cBhvr>
                                      <p:tavLst>
                                        <p:tav tm="0">
                                          <p:val>
                                            <p:fltVal val="0"/>
                                          </p:val>
                                        </p:tav>
                                        <p:tav tm="100000">
                                          <p:val>
                                            <p:strVal val="#ppt_w"/>
                                          </p:val>
                                        </p:tav>
                                      </p:tavLst>
                                    </p:anim>
                                    <p:anim calcmode="lin" valueType="num">
                                      <p:cBhvr>
                                        <p:cTn id="64" dur="500" fill="hold"/>
                                        <p:tgtEl>
                                          <p:spTgt spid="36"/>
                                        </p:tgtEl>
                                        <p:attrNameLst>
                                          <p:attrName>ppt_h</p:attrName>
                                        </p:attrNameLst>
                                      </p:cBhvr>
                                      <p:tavLst>
                                        <p:tav tm="0">
                                          <p:val>
                                            <p:fltVal val="0"/>
                                          </p:val>
                                        </p:tav>
                                        <p:tav tm="100000">
                                          <p:val>
                                            <p:strVal val="#ppt_h"/>
                                          </p:val>
                                        </p:tav>
                                      </p:tavLst>
                                    </p:anim>
                                    <p:animEffect transition="in" filter="fade">
                                      <p:cBhvr>
                                        <p:cTn id="65" dur="500"/>
                                        <p:tgtEl>
                                          <p:spTgt spid="36"/>
                                        </p:tgtEl>
                                      </p:cBhvr>
                                    </p:animEffect>
                                  </p:childTnLst>
                                </p:cTn>
                              </p:par>
                            </p:childTnLst>
                          </p:cTn>
                        </p:par>
                        <p:par>
                          <p:cTn id="66" fill="hold">
                            <p:stCondLst>
                              <p:cond delay="7000"/>
                            </p:stCondLst>
                            <p:childTnLst>
                              <p:par>
                                <p:cTn id="67" presetID="22" presetClass="entr" presetSubtype="4" fill="hold" grpId="0" nodeType="afterEffect">
                                  <p:stCondLst>
                                    <p:cond delay="0"/>
                                  </p:stCondLst>
                                  <p:childTnLst>
                                    <p:set>
                                      <p:cBhvr>
                                        <p:cTn id="68" dur="1" fill="hold">
                                          <p:stCondLst>
                                            <p:cond delay="0"/>
                                          </p:stCondLst>
                                        </p:cTn>
                                        <p:tgtEl>
                                          <p:spTgt spid="41"/>
                                        </p:tgtEl>
                                        <p:attrNameLst>
                                          <p:attrName>style.visibility</p:attrName>
                                        </p:attrNameLst>
                                      </p:cBhvr>
                                      <p:to>
                                        <p:strVal val="visible"/>
                                      </p:to>
                                    </p:set>
                                    <p:animEffect transition="in" filter="wipe(down)">
                                      <p:cBhvr>
                                        <p:cTn id="69" dur="500"/>
                                        <p:tgtEl>
                                          <p:spTgt spid="41"/>
                                        </p:tgtEl>
                                      </p:cBhvr>
                                    </p:animEffect>
                                  </p:childTnLst>
                                </p:cTn>
                              </p:par>
                            </p:childTnLst>
                          </p:cTn>
                        </p:par>
                        <p:par>
                          <p:cTn id="70" fill="hold">
                            <p:stCondLst>
                              <p:cond delay="7500"/>
                            </p:stCondLst>
                            <p:childTnLst>
                              <p:par>
                                <p:cTn id="71" presetID="22" presetClass="entr" presetSubtype="4" fill="hold" grpId="0" nodeType="afterEffect">
                                  <p:stCondLst>
                                    <p:cond delay="0"/>
                                  </p:stCondLst>
                                  <p:childTnLst>
                                    <p:set>
                                      <p:cBhvr>
                                        <p:cTn id="72" dur="1" fill="hold">
                                          <p:stCondLst>
                                            <p:cond delay="0"/>
                                          </p:stCondLst>
                                        </p:cTn>
                                        <p:tgtEl>
                                          <p:spTgt spid="31">
                                            <p:txEl>
                                              <p:pRg st="0" end="0"/>
                                            </p:txEl>
                                          </p:spTgt>
                                        </p:tgtEl>
                                        <p:attrNameLst>
                                          <p:attrName>style.visibility</p:attrName>
                                        </p:attrNameLst>
                                      </p:cBhvr>
                                      <p:to>
                                        <p:strVal val="visible"/>
                                      </p:to>
                                    </p:set>
                                    <p:animEffect transition="in" filter="wipe(down)">
                                      <p:cBhvr>
                                        <p:cTn id="73" dur="500"/>
                                        <p:tgtEl>
                                          <p:spTgt spid="31">
                                            <p:txEl>
                                              <p:pRg st="0" end="0"/>
                                            </p:txEl>
                                          </p:spTgt>
                                        </p:tgtEl>
                                      </p:cBhvr>
                                    </p:animEffect>
                                  </p:childTnLst>
                                </p:cTn>
                              </p:par>
                            </p:childTnLst>
                          </p:cTn>
                        </p:par>
                        <p:par>
                          <p:cTn id="74" fill="hold">
                            <p:stCondLst>
                              <p:cond delay="8000"/>
                            </p:stCondLst>
                            <p:childTnLst>
                              <p:par>
                                <p:cTn id="75" presetID="22" presetClass="entr" presetSubtype="4" fill="hold" grpId="0" nodeType="afterEffect" nodePh="1">
                                  <p:stCondLst>
                                    <p:cond delay="0"/>
                                  </p:stCondLst>
                                  <p:endCondLst>
                                    <p:cond evt="begin" delay="0">
                                      <p:tn val="75"/>
                                    </p:cond>
                                  </p:endCondLst>
                                  <p:childTnLst>
                                    <p:set>
                                      <p:cBhvr>
                                        <p:cTn id="76" dur="1" fill="hold">
                                          <p:stCondLst>
                                            <p:cond delay="0"/>
                                          </p:stCondLst>
                                        </p:cTn>
                                        <p:tgtEl>
                                          <p:spTgt spid="32">
                                            <p:txEl>
                                              <p:pRg st="0" end="0"/>
                                            </p:txEl>
                                          </p:spTgt>
                                        </p:tgtEl>
                                        <p:attrNameLst>
                                          <p:attrName>style.visibility</p:attrName>
                                        </p:attrNameLst>
                                      </p:cBhvr>
                                      <p:to>
                                        <p:strVal val="visible"/>
                                      </p:to>
                                    </p:set>
                                    <p:animEffect transition="in" filter="wipe(down)">
                                      <p:cBhvr>
                                        <p:cTn id="77" dur="500"/>
                                        <p:tgtEl>
                                          <p:spTgt spid="3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20" grpId="0" bldLvl="0" animBg="1"/>
      <p:bldP spid="40" grpId="0" bldLvl="0" animBg="1"/>
      <p:bldP spid="41" grpId="0" bldLvl="0" animBg="1"/>
      <p:bldP spid="17" grpId="0" bldLvl="0" animBg="1"/>
      <p:bldP spid="19" grpId="0" bldLvl="0" animBg="1"/>
      <p:bldP spid="21" grpId="0" build="p">
        <p:tmplLst>
          <p:tmpl lvl="1">
            <p:tnLst>
              <p:par>
                <p:cTn presetID="22" presetClass="entr" presetSubtype="4"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down)">
                      <p:cBhvr>
                        <p:cTn dur="500"/>
                        <p:tgtEl>
                          <p:spTgt spid="21"/>
                        </p:tgtEl>
                      </p:cBhvr>
                    </p:animEffect>
                  </p:childTnLst>
                </p:cTn>
              </p:par>
            </p:tnLst>
          </p:tmpl>
        </p:tmplLst>
      </p:bldP>
      <p:bldP spid="2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8"/>
                        </p:tgtEl>
                        <p:attrNameLst>
                          <p:attrName>style.visibility</p:attrName>
                        </p:attrNameLst>
                      </p:cBhvr>
                      <p:to>
                        <p:strVal val="visible"/>
                      </p:to>
                    </p:set>
                    <p:animEffect transition="in" filter="wipe(down)">
                      <p:cBhvr>
                        <p:cTn dur="500"/>
                        <p:tgtEl>
                          <p:spTgt spid="28"/>
                        </p:tgtEl>
                      </p:cBhvr>
                    </p:animEffect>
                  </p:childTnLst>
                </p:cTn>
              </p:par>
            </p:tnLst>
          </p:tmpl>
        </p:tmplLst>
      </p:bldP>
      <p:bldP spid="29" grpId="0" build="p">
        <p:tmplLst>
          <p:tmpl lvl="1">
            <p:tnLst>
              <p:par>
                <p:cTn presetID="22" presetClass="entr" presetSubtype="4"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down)">
                      <p:cBhvr>
                        <p:cTn dur="500"/>
                        <p:tgtEl>
                          <p:spTgt spid="29"/>
                        </p:tgtEl>
                      </p:cBhvr>
                    </p:animEffect>
                  </p:childTnLst>
                </p:cTn>
              </p:par>
            </p:tnLst>
          </p:tmpl>
        </p:tmplLst>
      </p:bldP>
      <p:bldP spid="3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0"/>
                        </p:tgtEl>
                        <p:attrNameLst>
                          <p:attrName>style.visibility</p:attrName>
                        </p:attrNameLst>
                      </p:cBhvr>
                      <p:to>
                        <p:strVal val="visible"/>
                      </p:to>
                    </p:set>
                    <p:animEffect transition="in" filter="wipe(down)">
                      <p:cBhvr>
                        <p:cTn dur="500"/>
                        <p:tgtEl>
                          <p:spTgt spid="30"/>
                        </p:tgtEl>
                      </p:cBhvr>
                    </p:animEffect>
                  </p:childTnLst>
                </p:cTn>
              </p:par>
            </p:tnLst>
          </p:tmpl>
        </p:tmplLst>
      </p:bldP>
      <p:bldP spid="31" grpId="0" build="p">
        <p:tmplLst>
          <p:tmpl lvl="1">
            <p:tnLst>
              <p:par>
                <p:cTn presetID="22" presetClass="entr" presetSubtype="4"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wipe(down)">
                      <p:cBhvr>
                        <p:cTn dur="500"/>
                        <p:tgtEl>
                          <p:spTgt spid="31"/>
                        </p:tgtEl>
                      </p:cBhvr>
                    </p:animEffect>
                  </p:childTnLst>
                </p:cTn>
              </p:par>
            </p:tnLst>
          </p:tmpl>
        </p:tmplLst>
      </p:bldP>
      <p:bldP spid="3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2"/>
                        </p:tgtEl>
                        <p:attrNameLst>
                          <p:attrName>style.visibility</p:attrName>
                        </p:attrNameLst>
                      </p:cBhvr>
                      <p:to>
                        <p:strVal val="visible"/>
                      </p:to>
                    </p:set>
                    <p:animEffect transition="in" filter="wipe(down)">
                      <p:cBhvr>
                        <p:cTn dur="500"/>
                        <p:tgtEl>
                          <p:spTgt spid="32"/>
                        </p:tgtEl>
                      </p:cBhvr>
                    </p:animEffect>
                  </p:childTnLst>
                </p:cTn>
              </p:par>
            </p:tnLst>
          </p:tmpl>
        </p:tmplLst>
      </p:bldP>
      <p:bldP spid="33" grpId="0" bldLvl="0" animBg="1"/>
      <p:bldP spid="35" grpId="0" bldLvl="0" animBg="1"/>
      <p:bldP spid="36" grpId="0" bldLvl="0" animBg="1"/>
      <p:bldP spid="24" grpId="0"/>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2_Pic4">
    <p:spTree>
      <p:nvGrpSpPr>
        <p:cNvPr id="1" name=""/>
        <p:cNvGrpSpPr/>
        <p:nvPr/>
      </p:nvGrpSpPr>
      <p:grpSpPr>
        <a:xfrm>
          <a:off x="0" y="0"/>
          <a:ext cx="0" cy="0"/>
          <a:chOff x="0" y="0"/>
          <a:chExt cx="0" cy="0"/>
        </a:xfrm>
      </p:grpSpPr>
      <p:sp>
        <p:nvSpPr>
          <p:cNvPr id="18" name="Picture Placeholder 7"/>
          <p:cNvSpPr>
            <a:spLocks noGrp="1"/>
          </p:cNvSpPr>
          <p:nvPr>
            <p:ph type="pic" sz="quarter" idx="10" hasCustomPrompt="1"/>
          </p:nvPr>
        </p:nvSpPr>
        <p:spPr>
          <a:xfrm>
            <a:off x="812592" y="2506901"/>
            <a:ext cx="7516442" cy="11209102"/>
          </a:xfrm>
          <a:prstGeom prst="rect">
            <a:avLst/>
          </a:prstGeom>
          <a:noFill/>
          <a:ln w="19050">
            <a:no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22" name="Rectangle 21"/>
          <p:cNvSpPr/>
          <p:nvPr userDrawn="1"/>
        </p:nvSpPr>
        <p:spPr>
          <a:xfrm>
            <a:off x="7805849" y="3708400"/>
            <a:ext cx="4469236" cy="208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3" name="Rectangle 22"/>
          <p:cNvSpPr/>
          <p:nvPr userDrawn="1"/>
        </p:nvSpPr>
        <p:spPr>
          <a:xfrm>
            <a:off x="7805849" y="5892800"/>
            <a:ext cx="4469236" cy="2082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4" name="Rectangle 23"/>
          <p:cNvSpPr/>
          <p:nvPr userDrawn="1"/>
        </p:nvSpPr>
        <p:spPr>
          <a:xfrm>
            <a:off x="7805849" y="8077200"/>
            <a:ext cx="4469236" cy="2082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6" name="Rectangle 25"/>
          <p:cNvSpPr/>
          <p:nvPr userDrawn="1"/>
        </p:nvSpPr>
        <p:spPr>
          <a:xfrm>
            <a:off x="7805849" y="10261600"/>
            <a:ext cx="4469236" cy="2082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7" name="Freeform 62"/>
          <p:cNvSpPr>
            <a:spLocks noChangeAspect="1" noEditPoints="1"/>
          </p:cNvSpPr>
          <p:nvPr userDrawn="1"/>
        </p:nvSpPr>
        <p:spPr bwMode="auto">
          <a:xfrm>
            <a:off x="9559968" y="4339077"/>
            <a:ext cx="960998" cy="968934"/>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a:solidFill>
                <a:srgbClr val="262626"/>
              </a:solidFill>
            </a:endParaRPr>
          </a:p>
        </p:txBody>
      </p:sp>
      <p:sp>
        <p:nvSpPr>
          <p:cNvPr id="34" name="Freeform 245"/>
          <p:cNvSpPr>
            <a:spLocks noChangeAspect="1"/>
          </p:cNvSpPr>
          <p:nvPr userDrawn="1"/>
        </p:nvSpPr>
        <p:spPr bwMode="auto">
          <a:xfrm>
            <a:off x="9572639" y="6466252"/>
            <a:ext cx="935656" cy="935900"/>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a:solidFill>
                <a:srgbClr val="262626"/>
              </a:solidFill>
            </a:endParaRPr>
          </a:p>
        </p:txBody>
      </p:sp>
      <p:sp>
        <p:nvSpPr>
          <p:cNvPr id="37" name="Freeform 132"/>
          <p:cNvSpPr>
            <a:spLocks noChangeAspect="1" noEditPoints="1"/>
          </p:cNvSpPr>
          <p:nvPr userDrawn="1"/>
        </p:nvSpPr>
        <p:spPr bwMode="auto">
          <a:xfrm>
            <a:off x="9525448" y="8625851"/>
            <a:ext cx="1030042" cy="985510"/>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a:solidFill>
                <a:srgbClr val="262626"/>
              </a:solidFill>
            </a:endParaRPr>
          </a:p>
        </p:txBody>
      </p:sp>
      <p:sp>
        <p:nvSpPr>
          <p:cNvPr id="38" name="Freeform 52"/>
          <p:cNvSpPr>
            <a:spLocks noEditPoints="1"/>
          </p:cNvSpPr>
          <p:nvPr userDrawn="1"/>
        </p:nvSpPr>
        <p:spPr bwMode="auto">
          <a:xfrm>
            <a:off x="9568412" y="10795000"/>
            <a:ext cx="944114" cy="1016000"/>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39" name="Text Placeholder 3"/>
          <p:cNvSpPr>
            <a:spLocks noGrp="1"/>
          </p:cNvSpPr>
          <p:nvPr>
            <p:ph type="body" sz="half" idx="15" hasCustomPrompt="1"/>
          </p:nvPr>
        </p:nvSpPr>
        <p:spPr>
          <a:xfrm>
            <a:off x="12656357" y="4187304"/>
            <a:ext cx="10487096" cy="1476896"/>
          </a:xfrm>
          <a:prstGeom prst="rect">
            <a:avLst/>
          </a:prstGeom>
        </p:spPr>
        <p:txBody>
          <a:bodyPr wrap="square" lIns="0" tIns="0" rIns="0" bIns="0" anchor="t">
            <a:noAutofit/>
          </a:bodyPr>
          <a:lstStyle>
            <a:lvl1pPr marL="0" indent="0" algn="l">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44" name="Text Placeholder 3"/>
          <p:cNvSpPr>
            <a:spLocks noGrp="1"/>
          </p:cNvSpPr>
          <p:nvPr>
            <p:ph type="body" sz="half" idx="17"/>
          </p:nvPr>
        </p:nvSpPr>
        <p:spPr>
          <a:xfrm>
            <a:off x="12642316" y="3638100"/>
            <a:ext cx="10516459" cy="514080"/>
          </a:xfrm>
          <a:prstGeom prst="rect">
            <a:avLst/>
          </a:prstGeom>
        </p:spPr>
        <p:txBody>
          <a:bodyPr wrap="none" lIns="0" tIns="0" rIns="0" bIns="0" anchor="ctr">
            <a:noAutofit/>
          </a:bodyPr>
          <a:lstStyle>
            <a:lvl1pPr marL="0" indent="0" algn="l">
              <a:buNone/>
              <a:defRPr sz="3729" b="1" baseline="0">
                <a:solidFill>
                  <a:schemeClr val="accent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45" name="Text Placeholder 3"/>
          <p:cNvSpPr>
            <a:spLocks noGrp="1"/>
          </p:cNvSpPr>
          <p:nvPr>
            <p:ph type="body" sz="half" idx="18" hasCustomPrompt="1"/>
          </p:nvPr>
        </p:nvSpPr>
        <p:spPr>
          <a:xfrm>
            <a:off x="12656357" y="6442006"/>
            <a:ext cx="10487096" cy="1476896"/>
          </a:xfrm>
          <a:prstGeom prst="rect">
            <a:avLst/>
          </a:prstGeom>
        </p:spPr>
        <p:txBody>
          <a:bodyPr wrap="square" lIns="0" tIns="0" rIns="0" bIns="0" anchor="t">
            <a:noAutofit/>
          </a:bodyPr>
          <a:lstStyle>
            <a:lvl1pPr marL="0" indent="0" algn="l">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46" name="Text Placeholder 3"/>
          <p:cNvSpPr>
            <a:spLocks noGrp="1"/>
          </p:cNvSpPr>
          <p:nvPr>
            <p:ph type="body" sz="half" idx="19"/>
          </p:nvPr>
        </p:nvSpPr>
        <p:spPr>
          <a:xfrm>
            <a:off x="12642316" y="5892800"/>
            <a:ext cx="10516459" cy="514080"/>
          </a:xfrm>
          <a:prstGeom prst="rect">
            <a:avLst/>
          </a:prstGeom>
        </p:spPr>
        <p:txBody>
          <a:bodyPr wrap="none" lIns="0" tIns="0" rIns="0" bIns="0" anchor="ctr">
            <a:noAutofit/>
          </a:bodyPr>
          <a:lstStyle>
            <a:lvl1pPr marL="0" indent="0" algn="l">
              <a:buNone/>
              <a:defRPr sz="3729" b="1" baseline="0">
                <a:solidFill>
                  <a:schemeClr val="accent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47" name="Text Placeholder 3"/>
          <p:cNvSpPr>
            <a:spLocks noGrp="1"/>
          </p:cNvSpPr>
          <p:nvPr>
            <p:ph type="body" sz="half" idx="20" hasCustomPrompt="1"/>
          </p:nvPr>
        </p:nvSpPr>
        <p:spPr>
          <a:xfrm>
            <a:off x="12656357" y="8683104"/>
            <a:ext cx="10487096" cy="1476896"/>
          </a:xfrm>
          <a:prstGeom prst="rect">
            <a:avLst/>
          </a:prstGeom>
        </p:spPr>
        <p:txBody>
          <a:bodyPr wrap="square" lIns="0" tIns="0" rIns="0" bIns="0" anchor="t">
            <a:noAutofit/>
          </a:bodyPr>
          <a:lstStyle>
            <a:lvl1pPr marL="0" indent="0" algn="l">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48" name="Text Placeholder 3"/>
          <p:cNvSpPr>
            <a:spLocks noGrp="1"/>
          </p:cNvSpPr>
          <p:nvPr>
            <p:ph type="body" sz="half" idx="21"/>
          </p:nvPr>
        </p:nvSpPr>
        <p:spPr>
          <a:xfrm>
            <a:off x="12642316" y="8133900"/>
            <a:ext cx="10516459" cy="514080"/>
          </a:xfrm>
          <a:prstGeom prst="rect">
            <a:avLst/>
          </a:prstGeom>
        </p:spPr>
        <p:txBody>
          <a:bodyPr wrap="none" lIns="0" tIns="0" rIns="0" bIns="0" anchor="ctr">
            <a:noAutofit/>
          </a:bodyPr>
          <a:lstStyle>
            <a:lvl1pPr marL="0" indent="0" algn="l">
              <a:buNone/>
              <a:defRPr sz="3729" b="1" baseline="0">
                <a:solidFill>
                  <a:schemeClr val="accent3"/>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49" name="Text Placeholder 3"/>
          <p:cNvSpPr>
            <a:spLocks noGrp="1"/>
          </p:cNvSpPr>
          <p:nvPr>
            <p:ph type="body" sz="half" idx="22" hasCustomPrompt="1"/>
          </p:nvPr>
        </p:nvSpPr>
        <p:spPr>
          <a:xfrm>
            <a:off x="12656357" y="10867504"/>
            <a:ext cx="10487096" cy="1476896"/>
          </a:xfrm>
          <a:prstGeom prst="rect">
            <a:avLst/>
          </a:prstGeom>
        </p:spPr>
        <p:txBody>
          <a:bodyPr wrap="square" lIns="0" tIns="0" rIns="0" bIns="0" anchor="t">
            <a:noAutofit/>
          </a:bodyPr>
          <a:lstStyle>
            <a:lvl1pPr marL="0" indent="0" algn="l">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50" name="Text Placeholder 3"/>
          <p:cNvSpPr>
            <a:spLocks noGrp="1"/>
          </p:cNvSpPr>
          <p:nvPr>
            <p:ph type="body" sz="half" idx="23"/>
          </p:nvPr>
        </p:nvSpPr>
        <p:spPr>
          <a:xfrm>
            <a:off x="12642316" y="10318300"/>
            <a:ext cx="10516459" cy="514080"/>
          </a:xfrm>
          <a:prstGeom prst="rect">
            <a:avLst/>
          </a:prstGeom>
        </p:spPr>
        <p:txBody>
          <a:bodyPr wrap="none" lIns="0" tIns="0" rIns="0" bIns="0" anchor="ctr">
            <a:noAutofit/>
          </a:bodyPr>
          <a:lstStyle>
            <a:lvl1pPr marL="0" indent="0" algn="l">
              <a:buNone/>
              <a:defRPr sz="3729" b="1" baseline="0">
                <a:solidFill>
                  <a:schemeClr val="accent4"/>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25" name="Round Same Side Corner Rectangle 24"/>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28"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29"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30"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609064178"/>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0">
                                            <p:txEl>
                                              <p:pRg st="0" end="0"/>
                                            </p:txEl>
                                          </p:spTgt>
                                        </p:tgtEl>
                                        <p:attrNameLst>
                                          <p:attrName>style.visibility</p:attrName>
                                        </p:attrNameLst>
                                      </p:cBhvr>
                                      <p:to>
                                        <p:strVal val="visible"/>
                                      </p:to>
                                    </p:set>
                                    <p:animEffect transition="in" filter="fade">
                                      <p:cBhvr>
                                        <p:cTn id="11" dur="500"/>
                                        <p:tgtEl>
                                          <p:spTgt spid="30">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down)">
                                      <p:cBhvr>
                                        <p:cTn id="15" dur="500"/>
                                        <p:tgtEl>
                                          <p:spTgt spid="1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wipe(left)">
                                      <p:cBhvr>
                                        <p:cTn id="19" dur="500"/>
                                        <p:tgtEl>
                                          <p:spTgt spid="22"/>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p:cTn id="23" dur="500" fill="hold"/>
                                        <p:tgtEl>
                                          <p:spTgt spid="27"/>
                                        </p:tgtEl>
                                        <p:attrNameLst>
                                          <p:attrName>ppt_w</p:attrName>
                                        </p:attrNameLst>
                                      </p:cBhvr>
                                      <p:tavLst>
                                        <p:tav tm="0">
                                          <p:val>
                                            <p:fltVal val="0"/>
                                          </p:val>
                                        </p:tav>
                                        <p:tav tm="100000">
                                          <p:val>
                                            <p:strVal val="#ppt_w"/>
                                          </p:val>
                                        </p:tav>
                                      </p:tavLst>
                                    </p:anim>
                                    <p:anim calcmode="lin" valueType="num">
                                      <p:cBhvr>
                                        <p:cTn id="24" dur="500" fill="hold"/>
                                        <p:tgtEl>
                                          <p:spTgt spid="27"/>
                                        </p:tgtEl>
                                        <p:attrNameLst>
                                          <p:attrName>ppt_h</p:attrName>
                                        </p:attrNameLst>
                                      </p:cBhvr>
                                      <p:tavLst>
                                        <p:tav tm="0">
                                          <p:val>
                                            <p:fltVal val="0"/>
                                          </p:val>
                                        </p:tav>
                                        <p:tav tm="100000">
                                          <p:val>
                                            <p:strVal val="#ppt_h"/>
                                          </p:val>
                                        </p:tav>
                                      </p:tavLst>
                                    </p:anim>
                                    <p:animEffect transition="in" filter="fade">
                                      <p:cBhvr>
                                        <p:cTn id="25" dur="500"/>
                                        <p:tgtEl>
                                          <p:spTgt spid="27"/>
                                        </p:tgtEl>
                                      </p:cBhvr>
                                    </p:animEffect>
                                  </p:childTnLst>
                                </p:cTn>
                              </p:par>
                            </p:childTnLst>
                          </p:cTn>
                        </p:par>
                        <p:par>
                          <p:cTn id="26" fill="hold">
                            <p:stCondLst>
                              <p:cond delay="2500"/>
                            </p:stCondLst>
                            <p:childTnLst>
                              <p:par>
                                <p:cTn id="27" presetID="22" presetClass="entr" presetSubtype="8" fill="hold" grpId="0" nodeType="afterEffect" nodePh="1">
                                  <p:stCondLst>
                                    <p:cond delay="0"/>
                                  </p:stCondLst>
                                  <p:endCondLst>
                                    <p:cond evt="begin" delay="0">
                                      <p:tn val="27"/>
                                    </p:cond>
                                  </p:endCondLst>
                                  <p:childTnLst>
                                    <p:set>
                                      <p:cBhvr>
                                        <p:cTn id="28" dur="1" fill="hold">
                                          <p:stCondLst>
                                            <p:cond delay="0"/>
                                          </p:stCondLst>
                                        </p:cTn>
                                        <p:tgtEl>
                                          <p:spTgt spid="44">
                                            <p:txEl>
                                              <p:pRg st="0" end="0"/>
                                            </p:txEl>
                                          </p:spTgt>
                                        </p:tgtEl>
                                        <p:attrNameLst>
                                          <p:attrName>style.visibility</p:attrName>
                                        </p:attrNameLst>
                                      </p:cBhvr>
                                      <p:to>
                                        <p:strVal val="visible"/>
                                      </p:to>
                                    </p:set>
                                    <p:animEffect transition="in" filter="wipe(left)">
                                      <p:cBhvr>
                                        <p:cTn id="29" dur="500"/>
                                        <p:tgtEl>
                                          <p:spTgt spid="44">
                                            <p:txEl>
                                              <p:pRg st="0" end="0"/>
                                            </p:txEl>
                                          </p:spTgt>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39">
                                            <p:txEl>
                                              <p:pRg st="0" end="0"/>
                                            </p:txEl>
                                          </p:spTgt>
                                        </p:tgtEl>
                                        <p:attrNameLst>
                                          <p:attrName>style.visibility</p:attrName>
                                        </p:attrNameLst>
                                      </p:cBhvr>
                                      <p:to>
                                        <p:strVal val="visible"/>
                                      </p:to>
                                    </p:set>
                                    <p:animEffect transition="in" filter="wipe(left)">
                                      <p:cBhvr>
                                        <p:cTn id="33" dur="500"/>
                                        <p:tgtEl>
                                          <p:spTgt spid="39">
                                            <p:txEl>
                                              <p:pRg st="0" end="0"/>
                                            </p:txEl>
                                          </p:spTgt>
                                        </p:tgtEl>
                                      </p:cBhvr>
                                    </p:animEffect>
                                  </p:childTnLst>
                                </p:cTn>
                              </p:par>
                            </p:childTnLst>
                          </p:cTn>
                        </p:par>
                        <p:par>
                          <p:cTn id="34" fill="hold">
                            <p:stCondLst>
                              <p:cond delay="3500"/>
                            </p:stCondLst>
                            <p:childTnLst>
                              <p:par>
                                <p:cTn id="35" presetID="22" presetClass="entr" presetSubtype="8" fill="hold" grpId="0" nodeType="after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left)">
                                      <p:cBhvr>
                                        <p:cTn id="37" dur="500"/>
                                        <p:tgtEl>
                                          <p:spTgt spid="23"/>
                                        </p:tgtEl>
                                      </p:cBhvr>
                                    </p:animEffect>
                                  </p:childTnLst>
                                </p:cTn>
                              </p:par>
                            </p:childTnLst>
                          </p:cTn>
                        </p:par>
                        <p:par>
                          <p:cTn id="38" fill="hold">
                            <p:stCondLst>
                              <p:cond delay="4000"/>
                            </p:stCondLst>
                            <p:childTnLst>
                              <p:par>
                                <p:cTn id="39" presetID="53" presetClass="entr" presetSubtype="16" fill="hold" grpId="0" nodeType="after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p:cTn id="41" dur="500" fill="hold"/>
                                        <p:tgtEl>
                                          <p:spTgt spid="34"/>
                                        </p:tgtEl>
                                        <p:attrNameLst>
                                          <p:attrName>ppt_w</p:attrName>
                                        </p:attrNameLst>
                                      </p:cBhvr>
                                      <p:tavLst>
                                        <p:tav tm="0">
                                          <p:val>
                                            <p:fltVal val="0"/>
                                          </p:val>
                                        </p:tav>
                                        <p:tav tm="100000">
                                          <p:val>
                                            <p:strVal val="#ppt_w"/>
                                          </p:val>
                                        </p:tav>
                                      </p:tavLst>
                                    </p:anim>
                                    <p:anim calcmode="lin" valueType="num">
                                      <p:cBhvr>
                                        <p:cTn id="42" dur="500" fill="hold"/>
                                        <p:tgtEl>
                                          <p:spTgt spid="34"/>
                                        </p:tgtEl>
                                        <p:attrNameLst>
                                          <p:attrName>ppt_h</p:attrName>
                                        </p:attrNameLst>
                                      </p:cBhvr>
                                      <p:tavLst>
                                        <p:tav tm="0">
                                          <p:val>
                                            <p:fltVal val="0"/>
                                          </p:val>
                                        </p:tav>
                                        <p:tav tm="100000">
                                          <p:val>
                                            <p:strVal val="#ppt_h"/>
                                          </p:val>
                                        </p:tav>
                                      </p:tavLst>
                                    </p:anim>
                                    <p:animEffect transition="in" filter="fade">
                                      <p:cBhvr>
                                        <p:cTn id="43" dur="500"/>
                                        <p:tgtEl>
                                          <p:spTgt spid="34"/>
                                        </p:tgtEl>
                                      </p:cBhvr>
                                    </p:animEffect>
                                  </p:childTnLst>
                                </p:cTn>
                              </p:par>
                            </p:childTnLst>
                          </p:cTn>
                        </p:par>
                        <p:par>
                          <p:cTn id="44" fill="hold">
                            <p:stCondLst>
                              <p:cond delay="4500"/>
                            </p:stCondLst>
                            <p:childTnLst>
                              <p:par>
                                <p:cTn id="45" presetID="22" presetClass="entr" presetSubtype="8" fill="hold" grpId="0" nodeType="afterEffect" nodePh="1">
                                  <p:stCondLst>
                                    <p:cond delay="0"/>
                                  </p:stCondLst>
                                  <p:endCondLst>
                                    <p:cond evt="begin" delay="0">
                                      <p:tn val="45"/>
                                    </p:cond>
                                  </p:endCondLst>
                                  <p:childTnLst>
                                    <p:set>
                                      <p:cBhvr>
                                        <p:cTn id="46" dur="1" fill="hold">
                                          <p:stCondLst>
                                            <p:cond delay="0"/>
                                          </p:stCondLst>
                                        </p:cTn>
                                        <p:tgtEl>
                                          <p:spTgt spid="46">
                                            <p:txEl>
                                              <p:pRg st="0" end="0"/>
                                            </p:txEl>
                                          </p:spTgt>
                                        </p:tgtEl>
                                        <p:attrNameLst>
                                          <p:attrName>style.visibility</p:attrName>
                                        </p:attrNameLst>
                                      </p:cBhvr>
                                      <p:to>
                                        <p:strVal val="visible"/>
                                      </p:to>
                                    </p:set>
                                    <p:animEffect transition="in" filter="wipe(left)">
                                      <p:cBhvr>
                                        <p:cTn id="47" dur="500"/>
                                        <p:tgtEl>
                                          <p:spTgt spid="46">
                                            <p:txEl>
                                              <p:pRg st="0" end="0"/>
                                            </p:txEl>
                                          </p:spTgt>
                                        </p:tgtEl>
                                      </p:cBhvr>
                                    </p:animEffect>
                                  </p:childTnLst>
                                </p:cTn>
                              </p:par>
                            </p:childTnLst>
                          </p:cTn>
                        </p:par>
                        <p:par>
                          <p:cTn id="48" fill="hold">
                            <p:stCondLst>
                              <p:cond delay="5000"/>
                            </p:stCondLst>
                            <p:childTnLst>
                              <p:par>
                                <p:cTn id="49" presetID="22" presetClass="entr" presetSubtype="8" fill="hold" grpId="0" nodeType="afterEffect">
                                  <p:stCondLst>
                                    <p:cond delay="0"/>
                                  </p:stCondLst>
                                  <p:childTnLst>
                                    <p:set>
                                      <p:cBhvr>
                                        <p:cTn id="50" dur="1" fill="hold">
                                          <p:stCondLst>
                                            <p:cond delay="0"/>
                                          </p:stCondLst>
                                        </p:cTn>
                                        <p:tgtEl>
                                          <p:spTgt spid="45">
                                            <p:txEl>
                                              <p:pRg st="0" end="0"/>
                                            </p:txEl>
                                          </p:spTgt>
                                        </p:tgtEl>
                                        <p:attrNameLst>
                                          <p:attrName>style.visibility</p:attrName>
                                        </p:attrNameLst>
                                      </p:cBhvr>
                                      <p:to>
                                        <p:strVal val="visible"/>
                                      </p:to>
                                    </p:set>
                                    <p:animEffect transition="in" filter="wipe(left)">
                                      <p:cBhvr>
                                        <p:cTn id="51" dur="500"/>
                                        <p:tgtEl>
                                          <p:spTgt spid="45">
                                            <p:txEl>
                                              <p:pRg st="0" end="0"/>
                                            </p:txEl>
                                          </p:spTgt>
                                        </p:tgtEl>
                                      </p:cBhvr>
                                    </p:animEffect>
                                  </p:childTnLst>
                                </p:cTn>
                              </p:par>
                            </p:childTnLst>
                          </p:cTn>
                        </p:par>
                        <p:par>
                          <p:cTn id="52" fill="hold">
                            <p:stCondLst>
                              <p:cond delay="5500"/>
                            </p:stCondLst>
                            <p:childTnLst>
                              <p:par>
                                <p:cTn id="53" presetID="22" presetClass="entr" presetSubtype="8" fill="hold" grpId="0" nodeType="after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wipe(left)">
                                      <p:cBhvr>
                                        <p:cTn id="55" dur="500"/>
                                        <p:tgtEl>
                                          <p:spTgt spid="24"/>
                                        </p:tgtEl>
                                      </p:cBhvr>
                                    </p:animEffect>
                                  </p:childTnLst>
                                </p:cTn>
                              </p:par>
                            </p:childTnLst>
                          </p:cTn>
                        </p:par>
                        <p:par>
                          <p:cTn id="56" fill="hold">
                            <p:stCondLst>
                              <p:cond delay="6000"/>
                            </p:stCondLst>
                            <p:childTnLst>
                              <p:par>
                                <p:cTn id="57" presetID="53" presetClass="entr" presetSubtype="16" fill="hold" grpId="0" nodeType="afterEffect">
                                  <p:stCondLst>
                                    <p:cond delay="0"/>
                                  </p:stCondLst>
                                  <p:childTnLst>
                                    <p:set>
                                      <p:cBhvr>
                                        <p:cTn id="58" dur="1" fill="hold">
                                          <p:stCondLst>
                                            <p:cond delay="0"/>
                                          </p:stCondLst>
                                        </p:cTn>
                                        <p:tgtEl>
                                          <p:spTgt spid="37"/>
                                        </p:tgtEl>
                                        <p:attrNameLst>
                                          <p:attrName>style.visibility</p:attrName>
                                        </p:attrNameLst>
                                      </p:cBhvr>
                                      <p:to>
                                        <p:strVal val="visible"/>
                                      </p:to>
                                    </p:set>
                                    <p:anim calcmode="lin" valueType="num">
                                      <p:cBhvr>
                                        <p:cTn id="59" dur="500" fill="hold"/>
                                        <p:tgtEl>
                                          <p:spTgt spid="37"/>
                                        </p:tgtEl>
                                        <p:attrNameLst>
                                          <p:attrName>ppt_w</p:attrName>
                                        </p:attrNameLst>
                                      </p:cBhvr>
                                      <p:tavLst>
                                        <p:tav tm="0">
                                          <p:val>
                                            <p:fltVal val="0"/>
                                          </p:val>
                                        </p:tav>
                                        <p:tav tm="100000">
                                          <p:val>
                                            <p:strVal val="#ppt_w"/>
                                          </p:val>
                                        </p:tav>
                                      </p:tavLst>
                                    </p:anim>
                                    <p:anim calcmode="lin" valueType="num">
                                      <p:cBhvr>
                                        <p:cTn id="60" dur="500" fill="hold"/>
                                        <p:tgtEl>
                                          <p:spTgt spid="37"/>
                                        </p:tgtEl>
                                        <p:attrNameLst>
                                          <p:attrName>ppt_h</p:attrName>
                                        </p:attrNameLst>
                                      </p:cBhvr>
                                      <p:tavLst>
                                        <p:tav tm="0">
                                          <p:val>
                                            <p:fltVal val="0"/>
                                          </p:val>
                                        </p:tav>
                                        <p:tav tm="100000">
                                          <p:val>
                                            <p:strVal val="#ppt_h"/>
                                          </p:val>
                                        </p:tav>
                                      </p:tavLst>
                                    </p:anim>
                                    <p:animEffect transition="in" filter="fade">
                                      <p:cBhvr>
                                        <p:cTn id="61" dur="500"/>
                                        <p:tgtEl>
                                          <p:spTgt spid="37"/>
                                        </p:tgtEl>
                                      </p:cBhvr>
                                    </p:animEffect>
                                  </p:childTnLst>
                                </p:cTn>
                              </p:par>
                            </p:childTnLst>
                          </p:cTn>
                        </p:par>
                        <p:par>
                          <p:cTn id="62" fill="hold">
                            <p:stCondLst>
                              <p:cond delay="6500"/>
                            </p:stCondLst>
                            <p:childTnLst>
                              <p:par>
                                <p:cTn id="63" presetID="22" presetClass="entr" presetSubtype="8" fill="hold" grpId="0" nodeType="afterEffect" nodePh="1">
                                  <p:stCondLst>
                                    <p:cond delay="0"/>
                                  </p:stCondLst>
                                  <p:endCondLst>
                                    <p:cond evt="begin" delay="0">
                                      <p:tn val="63"/>
                                    </p:cond>
                                  </p:endCondLst>
                                  <p:childTnLst>
                                    <p:set>
                                      <p:cBhvr>
                                        <p:cTn id="64" dur="1" fill="hold">
                                          <p:stCondLst>
                                            <p:cond delay="0"/>
                                          </p:stCondLst>
                                        </p:cTn>
                                        <p:tgtEl>
                                          <p:spTgt spid="48">
                                            <p:txEl>
                                              <p:pRg st="0" end="0"/>
                                            </p:txEl>
                                          </p:spTgt>
                                        </p:tgtEl>
                                        <p:attrNameLst>
                                          <p:attrName>style.visibility</p:attrName>
                                        </p:attrNameLst>
                                      </p:cBhvr>
                                      <p:to>
                                        <p:strVal val="visible"/>
                                      </p:to>
                                    </p:set>
                                    <p:animEffect transition="in" filter="wipe(left)">
                                      <p:cBhvr>
                                        <p:cTn id="65" dur="500"/>
                                        <p:tgtEl>
                                          <p:spTgt spid="48">
                                            <p:txEl>
                                              <p:pRg st="0" end="0"/>
                                            </p:txEl>
                                          </p:spTgt>
                                        </p:tgtEl>
                                      </p:cBhvr>
                                    </p:animEffect>
                                  </p:childTnLst>
                                </p:cTn>
                              </p:par>
                            </p:childTnLst>
                          </p:cTn>
                        </p:par>
                        <p:par>
                          <p:cTn id="66" fill="hold">
                            <p:stCondLst>
                              <p:cond delay="7000"/>
                            </p:stCondLst>
                            <p:childTnLst>
                              <p:par>
                                <p:cTn id="67" presetID="22" presetClass="entr" presetSubtype="8" fill="hold" grpId="0" nodeType="afterEffect">
                                  <p:stCondLst>
                                    <p:cond delay="0"/>
                                  </p:stCondLst>
                                  <p:childTnLst>
                                    <p:set>
                                      <p:cBhvr>
                                        <p:cTn id="68" dur="1" fill="hold">
                                          <p:stCondLst>
                                            <p:cond delay="0"/>
                                          </p:stCondLst>
                                        </p:cTn>
                                        <p:tgtEl>
                                          <p:spTgt spid="47">
                                            <p:txEl>
                                              <p:pRg st="0" end="0"/>
                                            </p:txEl>
                                          </p:spTgt>
                                        </p:tgtEl>
                                        <p:attrNameLst>
                                          <p:attrName>style.visibility</p:attrName>
                                        </p:attrNameLst>
                                      </p:cBhvr>
                                      <p:to>
                                        <p:strVal val="visible"/>
                                      </p:to>
                                    </p:set>
                                    <p:animEffect transition="in" filter="wipe(left)">
                                      <p:cBhvr>
                                        <p:cTn id="69" dur="500"/>
                                        <p:tgtEl>
                                          <p:spTgt spid="47">
                                            <p:txEl>
                                              <p:pRg st="0" end="0"/>
                                            </p:txEl>
                                          </p:spTgt>
                                        </p:tgtEl>
                                      </p:cBhvr>
                                    </p:animEffect>
                                  </p:childTnLst>
                                </p:cTn>
                              </p:par>
                            </p:childTnLst>
                          </p:cTn>
                        </p:par>
                        <p:par>
                          <p:cTn id="70" fill="hold">
                            <p:stCondLst>
                              <p:cond delay="7500"/>
                            </p:stCondLst>
                            <p:childTnLst>
                              <p:par>
                                <p:cTn id="71" presetID="22" presetClass="entr" presetSubtype="8" fill="hold" grpId="0" nodeType="afterEffect">
                                  <p:stCondLst>
                                    <p:cond delay="0"/>
                                  </p:stCondLst>
                                  <p:childTnLst>
                                    <p:set>
                                      <p:cBhvr>
                                        <p:cTn id="72" dur="1" fill="hold">
                                          <p:stCondLst>
                                            <p:cond delay="0"/>
                                          </p:stCondLst>
                                        </p:cTn>
                                        <p:tgtEl>
                                          <p:spTgt spid="26"/>
                                        </p:tgtEl>
                                        <p:attrNameLst>
                                          <p:attrName>style.visibility</p:attrName>
                                        </p:attrNameLst>
                                      </p:cBhvr>
                                      <p:to>
                                        <p:strVal val="visible"/>
                                      </p:to>
                                    </p:set>
                                    <p:animEffect transition="in" filter="wipe(left)">
                                      <p:cBhvr>
                                        <p:cTn id="73" dur="500"/>
                                        <p:tgtEl>
                                          <p:spTgt spid="26"/>
                                        </p:tgtEl>
                                      </p:cBhvr>
                                    </p:animEffect>
                                  </p:childTnLst>
                                </p:cTn>
                              </p:par>
                            </p:childTnLst>
                          </p:cTn>
                        </p:par>
                        <p:par>
                          <p:cTn id="74" fill="hold">
                            <p:stCondLst>
                              <p:cond delay="8000"/>
                            </p:stCondLst>
                            <p:childTnLst>
                              <p:par>
                                <p:cTn id="75" presetID="53" presetClass="entr" presetSubtype="16" fill="hold" grpId="0" nodeType="afterEffect">
                                  <p:stCondLst>
                                    <p:cond delay="0"/>
                                  </p:stCondLst>
                                  <p:childTnLst>
                                    <p:set>
                                      <p:cBhvr>
                                        <p:cTn id="76" dur="1" fill="hold">
                                          <p:stCondLst>
                                            <p:cond delay="0"/>
                                          </p:stCondLst>
                                        </p:cTn>
                                        <p:tgtEl>
                                          <p:spTgt spid="38"/>
                                        </p:tgtEl>
                                        <p:attrNameLst>
                                          <p:attrName>style.visibility</p:attrName>
                                        </p:attrNameLst>
                                      </p:cBhvr>
                                      <p:to>
                                        <p:strVal val="visible"/>
                                      </p:to>
                                    </p:set>
                                    <p:anim calcmode="lin" valueType="num">
                                      <p:cBhvr>
                                        <p:cTn id="77" dur="500" fill="hold"/>
                                        <p:tgtEl>
                                          <p:spTgt spid="38"/>
                                        </p:tgtEl>
                                        <p:attrNameLst>
                                          <p:attrName>ppt_w</p:attrName>
                                        </p:attrNameLst>
                                      </p:cBhvr>
                                      <p:tavLst>
                                        <p:tav tm="0">
                                          <p:val>
                                            <p:fltVal val="0"/>
                                          </p:val>
                                        </p:tav>
                                        <p:tav tm="100000">
                                          <p:val>
                                            <p:strVal val="#ppt_w"/>
                                          </p:val>
                                        </p:tav>
                                      </p:tavLst>
                                    </p:anim>
                                    <p:anim calcmode="lin" valueType="num">
                                      <p:cBhvr>
                                        <p:cTn id="78" dur="500" fill="hold"/>
                                        <p:tgtEl>
                                          <p:spTgt spid="38"/>
                                        </p:tgtEl>
                                        <p:attrNameLst>
                                          <p:attrName>ppt_h</p:attrName>
                                        </p:attrNameLst>
                                      </p:cBhvr>
                                      <p:tavLst>
                                        <p:tav tm="0">
                                          <p:val>
                                            <p:fltVal val="0"/>
                                          </p:val>
                                        </p:tav>
                                        <p:tav tm="100000">
                                          <p:val>
                                            <p:strVal val="#ppt_h"/>
                                          </p:val>
                                        </p:tav>
                                      </p:tavLst>
                                    </p:anim>
                                    <p:animEffect transition="in" filter="fade">
                                      <p:cBhvr>
                                        <p:cTn id="79" dur="500"/>
                                        <p:tgtEl>
                                          <p:spTgt spid="38"/>
                                        </p:tgtEl>
                                      </p:cBhvr>
                                    </p:animEffect>
                                  </p:childTnLst>
                                </p:cTn>
                              </p:par>
                            </p:childTnLst>
                          </p:cTn>
                        </p:par>
                        <p:par>
                          <p:cTn id="80" fill="hold">
                            <p:stCondLst>
                              <p:cond delay="8500"/>
                            </p:stCondLst>
                            <p:childTnLst>
                              <p:par>
                                <p:cTn id="81" presetID="22" presetClass="entr" presetSubtype="8" fill="hold" grpId="0" nodeType="afterEffect" nodePh="1">
                                  <p:stCondLst>
                                    <p:cond delay="0"/>
                                  </p:stCondLst>
                                  <p:endCondLst>
                                    <p:cond evt="begin" delay="0">
                                      <p:tn val="81"/>
                                    </p:cond>
                                  </p:endCondLst>
                                  <p:childTnLst>
                                    <p:set>
                                      <p:cBhvr>
                                        <p:cTn id="82" dur="1" fill="hold">
                                          <p:stCondLst>
                                            <p:cond delay="0"/>
                                          </p:stCondLst>
                                        </p:cTn>
                                        <p:tgtEl>
                                          <p:spTgt spid="50">
                                            <p:txEl>
                                              <p:pRg st="0" end="0"/>
                                            </p:txEl>
                                          </p:spTgt>
                                        </p:tgtEl>
                                        <p:attrNameLst>
                                          <p:attrName>style.visibility</p:attrName>
                                        </p:attrNameLst>
                                      </p:cBhvr>
                                      <p:to>
                                        <p:strVal val="visible"/>
                                      </p:to>
                                    </p:set>
                                    <p:animEffect transition="in" filter="wipe(left)">
                                      <p:cBhvr>
                                        <p:cTn id="83" dur="500"/>
                                        <p:tgtEl>
                                          <p:spTgt spid="50">
                                            <p:txEl>
                                              <p:pRg st="0" end="0"/>
                                            </p:txEl>
                                          </p:spTgt>
                                        </p:tgtEl>
                                      </p:cBhvr>
                                    </p:animEffect>
                                  </p:childTnLst>
                                </p:cTn>
                              </p:par>
                            </p:childTnLst>
                          </p:cTn>
                        </p:par>
                        <p:par>
                          <p:cTn id="84" fill="hold">
                            <p:stCondLst>
                              <p:cond delay="9000"/>
                            </p:stCondLst>
                            <p:childTnLst>
                              <p:par>
                                <p:cTn id="85" presetID="22" presetClass="entr" presetSubtype="8" fill="hold" grpId="0" nodeType="afterEffect">
                                  <p:stCondLst>
                                    <p:cond delay="0"/>
                                  </p:stCondLst>
                                  <p:childTnLst>
                                    <p:set>
                                      <p:cBhvr>
                                        <p:cTn id="86" dur="1" fill="hold">
                                          <p:stCondLst>
                                            <p:cond delay="0"/>
                                          </p:stCondLst>
                                        </p:cTn>
                                        <p:tgtEl>
                                          <p:spTgt spid="49">
                                            <p:txEl>
                                              <p:pRg st="0" end="0"/>
                                            </p:txEl>
                                          </p:spTgt>
                                        </p:tgtEl>
                                        <p:attrNameLst>
                                          <p:attrName>style.visibility</p:attrName>
                                        </p:attrNameLst>
                                      </p:cBhvr>
                                      <p:to>
                                        <p:strVal val="visible"/>
                                      </p:to>
                                    </p:set>
                                    <p:animEffect transition="in" filter="wipe(left)">
                                      <p:cBhvr>
                                        <p:cTn id="87" dur="500"/>
                                        <p:tgtEl>
                                          <p:spTgt spid="4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2" grpId="0" bldLvl="0" animBg="1"/>
      <p:bldP spid="23" grpId="0" bldLvl="0" animBg="1"/>
      <p:bldP spid="24" grpId="0" bldLvl="0" animBg="1"/>
      <p:bldP spid="26" grpId="0" bldLvl="0" animBg="1"/>
      <p:bldP spid="27" grpId="0" bldLvl="0" animBg="1"/>
      <p:bldP spid="34" grpId="0" bldLvl="0" animBg="1"/>
      <p:bldP spid="37" grpId="0" bldLvl="0" animBg="1"/>
      <p:bldP spid="38" grpId="0" bldLvl="0" animBg="1"/>
      <p:bldP spid="39"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9"/>
                        </p:tgtEl>
                        <p:attrNameLst>
                          <p:attrName>style.visibility</p:attrName>
                        </p:attrNameLst>
                      </p:cBhvr>
                      <p:to>
                        <p:strVal val="visible"/>
                      </p:to>
                    </p:set>
                    <p:animEffect transition="in" filter="wipe(left)">
                      <p:cBhvr>
                        <p:cTn dur="500"/>
                        <p:tgtEl>
                          <p:spTgt spid="39"/>
                        </p:tgtEl>
                      </p:cBhvr>
                    </p:animEffect>
                  </p:childTnLst>
                </p:cTn>
              </p:par>
            </p:tnLst>
          </p:tmpl>
        </p:tmplLst>
      </p:bldP>
      <p:bldP spid="44"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4"/>
                        </p:tgtEl>
                        <p:attrNameLst>
                          <p:attrName>style.visibility</p:attrName>
                        </p:attrNameLst>
                      </p:cBhvr>
                      <p:to>
                        <p:strVal val="visible"/>
                      </p:to>
                    </p:set>
                    <p:animEffect transition="in" filter="wipe(left)">
                      <p:cBhvr>
                        <p:cTn dur="500"/>
                        <p:tgtEl>
                          <p:spTgt spid="44"/>
                        </p:tgtEl>
                      </p:cBhvr>
                    </p:animEffect>
                  </p:childTnLst>
                </p:cTn>
              </p:par>
            </p:tnLst>
          </p:tmpl>
        </p:tmplLst>
      </p:bldP>
      <p:bldP spid="45"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5"/>
                        </p:tgtEl>
                        <p:attrNameLst>
                          <p:attrName>style.visibility</p:attrName>
                        </p:attrNameLst>
                      </p:cBhvr>
                      <p:to>
                        <p:strVal val="visible"/>
                      </p:to>
                    </p:set>
                    <p:animEffect transition="in" filter="wipe(left)">
                      <p:cBhvr>
                        <p:cTn dur="500"/>
                        <p:tgtEl>
                          <p:spTgt spid="45"/>
                        </p:tgtEl>
                      </p:cBhvr>
                    </p:animEffect>
                  </p:childTnLst>
                </p:cTn>
              </p:par>
            </p:tnLst>
          </p:tmpl>
        </p:tmplLst>
      </p:bldP>
      <p:bldP spid="46"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6"/>
                        </p:tgtEl>
                        <p:attrNameLst>
                          <p:attrName>style.visibility</p:attrName>
                        </p:attrNameLst>
                      </p:cBhvr>
                      <p:to>
                        <p:strVal val="visible"/>
                      </p:to>
                    </p:set>
                    <p:animEffect transition="in" filter="wipe(left)">
                      <p:cBhvr>
                        <p:cTn dur="500"/>
                        <p:tgtEl>
                          <p:spTgt spid="46"/>
                        </p:tgtEl>
                      </p:cBhvr>
                    </p:animEffect>
                  </p:childTnLst>
                </p:cTn>
              </p:par>
            </p:tnLst>
          </p:tmpl>
        </p:tmplLst>
      </p:bldP>
      <p:bldP spid="47"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7"/>
                        </p:tgtEl>
                        <p:attrNameLst>
                          <p:attrName>style.visibility</p:attrName>
                        </p:attrNameLst>
                      </p:cBhvr>
                      <p:to>
                        <p:strVal val="visible"/>
                      </p:to>
                    </p:set>
                    <p:animEffect transition="in" filter="wipe(left)">
                      <p:cBhvr>
                        <p:cTn dur="500"/>
                        <p:tgtEl>
                          <p:spTgt spid="47"/>
                        </p:tgtEl>
                      </p:cBhvr>
                    </p:animEffect>
                  </p:childTnLst>
                </p:cTn>
              </p:par>
            </p:tnLst>
          </p:tmpl>
        </p:tmplLst>
      </p:bldP>
      <p:bldP spid="48"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8"/>
                        </p:tgtEl>
                        <p:attrNameLst>
                          <p:attrName>style.visibility</p:attrName>
                        </p:attrNameLst>
                      </p:cBhvr>
                      <p:to>
                        <p:strVal val="visible"/>
                      </p:to>
                    </p:set>
                    <p:animEffect transition="in" filter="wipe(left)">
                      <p:cBhvr>
                        <p:cTn dur="500"/>
                        <p:tgtEl>
                          <p:spTgt spid="48"/>
                        </p:tgtEl>
                      </p:cBhvr>
                    </p:animEffect>
                  </p:childTnLst>
                </p:cTn>
              </p:par>
            </p:tnLst>
          </p:tmpl>
        </p:tmplLst>
      </p:bldP>
      <p:bldP spid="49"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9"/>
                        </p:tgtEl>
                        <p:attrNameLst>
                          <p:attrName>style.visibility</p:attrName>
                        </p:attrNameLst>
                      </p:cBhvr>
                      <p:to>
                        <p:strVal val="visible"/>
                      </p:to>
                    </p:set>
                    <p:animEffect transition="in" filter="wipe(left)">
                      <p:cBhvr>
                        <p:cTn dur="500"/>
                        <p:tgtEl>
                          <p:spTgt spid="49"/>
                        </p:tgtEl>
                      </p:cBhvr>
                    </p:animEffect>
                  </p:childTnLst>
                </p:cTn>
              </p:par>
            </p:tnLst>
          </p:tmpl>
        </p:tmplLst>
      </p:bldP>
      <p:bldP spid="50"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50"/>
                        </p:tgtEl>
                        <p:attrNameLst>
                          <p:attrName>style.visibility</p:attrName>
                        </p:attrNameLst>
                      </p:cBhvr>
                      <p:to>
                        <p:strVal val="visible"/>
                      </p:to>
                    </p:set>
                    <p:animEffect transition="in" filter="wipe(left)">
                      <p:cBhvr>
                        <p:cTn dur="500"/>
                        <p:tgtEl>
                          <p:spTgt spid="50"/>
                        </p:tgtEl>
                      </p:cBhvr>
                    </p:animEffect>
                  </p:childTnLst>
                </p:cTn>
              </p:par>
            </p:tnLst>
          </p:tmpl>
        </p:tmplLst>
      </p:bldP>
      <p:bldP spid="29" grpId="0"/>
      <p:bldP spid="30" grpId="0" build="p">
        <p:tmplLst>
          <p:tmpl lvl="1">
            <p:tnLst>
              <p:par>
                <p:cTn presetID="10" presetClass="entr" presetSubtype="0"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fade">
                      <p:cBhvr>
                        <p:cTn dur="500"/>
                        <p:tgtEl>
                          <p:spTgt spid="30"/>
                        </p:tgtEl>
                      </p:cBhvr>
                    </p:animEffect>
                  </p:childTnLst>
                </p:cTn>
              </p:par>
            </p:tnLst>
          </p:tmpl>
        </p:tmplLst>
      </p:bldP>
    </p:bld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Pic5">
    <p:spTree>
      <p:nvGrpSpPr>
        <p:cNvPr id="1" name=""/>
        <p:cNvGrpSpPr/>
        <p:nvPr/>
      </p:nvGrpSpPr>
      <p:grpSpPr>
        <a:xfrm>
          <a:off x="0" y="0"/>
          <a:ext cx="0" cy="0"/>
          <a:chOff x="0" y="0"/>
          <a:chExt cx="0" cy="0"/>
        </a:xfrm>
      </p:grpSpPr>
      <p:sp>
        <p:nvSpPr>
          <p:cNvPr id="18" name="Picture Placeholder 7"/>
          <p:cNvSpPr>
            <a:spLocks noGrp="1"/>
          </p:cNvSpPr>
          <p:nvPr>
            <p:ph type="pic" sz="quarter" idx="10" hasCustomPrompt="1"/>
          </p:nvPr>
        </p:nvSpPr>
        <p:spPr>
          <a:xfrm>
            <a:off x="0" y="3771542"/>
            <a:ext cx="8329030" cy="5321660"/>
          </a:xfrm>
          <a:prstGeom prst="rect">
            <a:avLst/>
          </a:prstGeom>
          <a:solidFill>
            <a:schemeClr val="accent1"/>
          </a:solidFill>
          <a:ln w="19050">
            <a:noFill/>
          </a:ln>
        </p:spPr>
        <p:txBody>
          <a:bodyPr tIns="0" bIns="182880" anchor="b"/>
          <a:lstStyle>
            <a:lvl1pPr algn="ctr">
              <a:buNone/>
              <a:defRPr sz="3199">
                <a:solidFill>
                  <a:schemeClr val="bg1"/>
                </a:solidFill>
              </a:defRPr>
            </a:lvl1pPr>
          </a:lstStyle>
          <a:p>
            <a:r>
              <a:rPr lang="en-US" dirty="0"/>
              <a:t>Image Holder</a:t>
            </a:r>
          </a:p>
        </p:txBody>
      </p:sp>
      <p:sp>
        <p:nvSpPr>
          <p:cNvPr id="20" name="Rectangle 19"/>
          <p:cNvSpPr/>
          <p:nvPr userDrawn="1"/>
        </p:nvSpPr>
        <p:spPr>
          <a:xfrm>
            <a:off x="8329033" y="3771542"/>
            <a:ext cx="16005517" cy="5321660"/>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2" name="Freeform 45"/>
          <p:cNvSpPr>
            <a:spLocks noEditPoints="1"/>
          </p:cNvSpPr>
          <p:nvPr userDrawn="1"/>
        </p:nvSpPr>
        <p:spPr bwMode="auto">
          <a:xfrm>
            <a:off x="9120908" y="5122140"/>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23" name="Text Placeholder 3"/>
          <p:cNvSpPr>
            <a:spLocks noGrp="1"/>
          </p:cNvSpPr>
          <p:nvPr>
            <p:ph type="body" sz="half" idx="15"/>
          </p:nvPr>
        </p:nvSpPr>
        <p:spPr>
          <a:xfrm>
            <a:off x="10153089" y="5081643"/>
            <a:ext cx="12755163" cy="869750"/>
          </a:xfrm>
          <a:prstGeom prst="rect">
            <a:avLst/>
          </a:prstGeom>
        </p:spPr>
        <p:txBody>
          <a:bodyPr wrap="square" lIns="0" tIns="0" rIns="0" bIns="0" anchor="t">
            <a:noAutofit/>
          </a:bodyPr>
          <a:lstStyle>
            <a:lvl1pPr marL="0" indent="0" algn="l">
              <a:buNone/>
              <a:defRPr sz="2929" b="0"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4" name="Freeform 45"/>
          <p:cNvSpPr>
            <a:spLocks noEditPoints="1"/>
          </p:cNvSpPr>
          <p:nvPr userDrawn="1"/>
        </p:nvSpPr>
        <p:spPr bwMode="auto">
          <a:xfrm>
            <a:off x="9120908" y="6449088"/>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25" name="Text Placeholder 3"/>
          <p:cNvSpPr>
            <a:spLocks noGrp="1"/>
          </p:cNvSpPr>
          <p:nvPr>
            <p:ph type="body" sz="half" idx="16"/>
          </p:nvPr>
        </p:nvSpPr>
        <p:spPr>
          <a:xfrm>
            <a:off x="10153091" y="6408593"/>
            <a:ext cx="12755159" cy="869750"/>
          </a:xfrm>
          <a:prstGeom prst="rect">
            <a:avLst/>
          </a:prstGeom>
        </p:spPr>
        <p:txBody>
          <a:bodyPr wrap="square" lIns="0" tIns="0" rIns="0" bIns="0" anchor="t">
            <a:noAutofit/>
          </a:bodyPr>
          <a:lstStyle>
            <a:lvl1pPr marL="0" indent="0" algn="l">
              <a:buNone/>
              <a:defRPr sz="2929" b="0"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6" name="Freeform 45"/>
          <p:cNvSpPr>
            <a:spLocks noEditPoints="1"/>
          </p:cNvSpPr>
          <p:nvPr userDrawn="1"/>
        </p:nvSpPr>
        <p:spPr bwMode="auto">
          <a:xfrm>
            <a:off x="9120908" y="7699838"/>
            <a:ext cx="829032" cy="82924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27" name="Text Placeholder 3"/>
          <p:cNvSpPr>
            <a:spLocks noGrp="1"/>
          </p:cNvSpPr>
          <p:nvPr>
            <p:ph type="body" sz="half" idx="17"/>
          </p:nvPr>
        </p:nvSpPr>
        <p:spPr>
          <a:xfrm>
            <a:off x="10153091" y="7659337"/>
            <a:ext cx="12755159" cy="869750"/>
          </a:xfrm>
          <a:prstGeom prst="rect">
            <a:avLst/>
          </a:prstGeom>
        </p:spPr>
        <p:txBody>
          <a:bodyPr wrap="square" lIns="0" tIns="0" rIns="0" bIns="0" anchor="t">
            <a:noAutofit/>
          </a:bodyPr>
          <a:lstStyle>
            <a:lvl1pPr marL="0" indent="0" algn="l">
              <a:buNone/>
              <a:defRPr sz="2929" b="0"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4" name="Text Placeholder 3"/>
          <p:cNvSpPr>
            <a:spLocks noGrp="1"/>
          </p:cNvSpPr>
          <p:nvPr>
            <p:ph type="body" sz="half" idx="21"/>
          </p:nvPr>
        </p:nvSpPr>
        <p:spPr>
          <a:xfrm>
            <a:off x="9276045" y="4295056"/>
            <a:ext cx="13721264" cy="514080"/>
          </a:xfrm>
          <a:prstGeom prst="rect">
            <a:avLst/>
          </a:prstGeom>
        </p:spPr>
        <p:txBody>
          <a:bodyPr wrap="none" lIns="0" tIns="0" rIns="0" bIns="0" anchor="ctr">
            <a:noAutofit/>
          </a:bodyPr>
          <a:lstStyle>
            <a:lvl1pPr marL="0" indent="0" algn="l">
              <a:buNone/>
              <a:defRPr sz="3729" b="1" baseline="0">
                <a:solidFill>
                  <a:schemeClr val="tx1">
                    <a:lumMod val="75000"/>
                    <a:lumOff val="2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15" name="Round Same Side Corner Rectangle 14"/>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6"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17"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19"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63782400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animEffect transition="in" filter="fade">
                                      <p:cBhvr>
                                        <p:cTn id="11" dur="500"/>
                                        <p:tgtEl>
                                          <p:spTgt spid="19">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1+#ppt_h/2"/>
                                          </p:val>
                                        </p:tav>
                                        <p:tav tm="100000">
                                          <p:val>
                                            <p:strVal val="#ppt_y"/>
                                          </p:val>
                                        </p:tav>
                                      </p:tavLst>
                                    </p:anim>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wipe(left)">
                                      <p:cBhvr>
                                        <p:cTn id="20" dur="500"/>
                                        <p:tgtEl>
                                          <p:spTgt spid="20"/>
                                        </p:tgtEl>
                                      </p:cBhvr>
                                    </p:animEffect>
                                  </p:childTnLst>
                                </p:cTn>
                              </p:par>
                            </p:childTnLst>
                          </p:cTn>
                        </p:par>
                        <p:par>
                          <p:cTn id="21" fill="hold">
                            <p:stCondLst>
                              <p:cond delay="2500"/>
                            </p:stCondLst>
                            <p:childTnLst>
                              <p:par>
                                <p:cTn id="22" presetID="22" presetClass="entr" presetSubtype="8" fill="hold" grpId="0" nodeType="afterEffect" nodePh="1">
                                  <p:stCondLst>
                                    <p:cond delay="0"/>
                                  </p:stCondLst>
                                  <p:endCondLst>
                                    <p:cond evt="begin" delay="0">
                                      <p:tn val="22"/>
                                    </p:cond>
                                  </p:endCondLst>
                                  <p:childTnLst>
                                    <p:set>
                                      <p:cBhvr>
                                        <p:cTn id="23" dur="1" fill="hold">
                                          <p:stCondLst>
                                            <p:cond delay="0"/>
                                          </p:stCondLst>
                                        </p:cTn>
                                        <p:tgtEl>
                                          <p:spTgt spid="34">
                                            <p:txEl>
                                              <p:pRg st="0" end="0"/>
                                            </p:txEl>
                                          </p:spTgt>
                                        </p:tgtEl>
                                        <p:attrNameLst>
                                          <p:attrName>style.visibility</p:attrName>
                                        </p:attrNameLst>
                                      </p:cBhvr>
                                      <p:to>
                                        <p:strVal val="visible"/>
                                      </p:to>
                                    </p:set>
                                    <p:animEffect transition="in" filter="wipe(left)">
                                      <p:cBhvr>
                                        <p:cTn id="24" dur="500"/>
                                        <p:tgtEl>
                                          <p:spTgt spid="34">
                                            <p:txEl>
                                              <p:pRg st="0" end="0"/>
                                            </p:txEl>
                                          </p:spTgt>
                                        </p:tgtEl>
                                      </p:cBhvr>
                                    </p:animEffect>
                                  </p:childTnLst>
                                </p:cTn>
                              </p:par>
                            </p:childTnLst>
                          </p:cTn>
                        </p:par>
                        <p:par>
                          <p:cTn id="25" fill="hold">
                            <p:stCondLst>
                              <p:cond delay="3000"/>
                            </p:stCondLst>
                            <p:childTnLst>
                              <p:par>
                                <p:cTn id="26" presetID="53" presetClass="entr" presetSubtype="16"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p:cTn id="28" dur="500" fill="hold"/>
                                        <p:tgtEl>
                                          <p:spTgt spid="22"/>
                                        </p:tgtEl>
                                        <p:attrNameLst>
                                          <p:attrName>ppt_w</p:attrName>
                                        </p:attrNameLst>
                                      </p:cBhvr>
                                      <p:tavLst>
                                        <p:tav tm="0">
                                          <p:val>
                                            <p:fltVal val="0"/>
                                          </p:val>
                                        </p:tav>
                                        <p:tav tm="100000">
                                          <p:val>
                                            <p:strVal val="#ppt_w"/>
                                          </p:val>
                                        </p:tav>
                                      </p:tavLst>
                                    </p:anim>
                                    <p:anim calcmode="lin" valueType="num">
                                      <p:cBhvr>
                                        <p:cTn id="29" dur="500" fill="hold"/>
                                        <p:tgtEl>
                                          <p:spTgt spid="22"/>
                                        </p:tgtEl>
                                        <p:attrNameLst>
                                          <p:attrName>ppt_h</p:attrName>
                                        </p:attrNameLst>
                                      </p:cBhvr>
                                      <p:tavLst>
                                        <p:tav tm="0">
                                          <p:val>
                                            <p:fltVal val="0"/>
                                          </p:val>
                                        </p:tav>
                                        <p:tav tm="100000">
                                          <p:val>
                                            <p:strVal val="#ppt_h"/>
                                          </p:val>
                                        </p:tav>
                                      </p:tavLst>
                                    </p:anim>
                                    <p:animEffect transition="in" filter="fade">
                                      <p:cBhvr>
                                        <p:cTn id="30" dur="500"/>
                                        <p:tgtEl>
                                          <p:spTgt spid="22"/>
                                        </p:tgtEl>
                                      </p:cBhvr>
                                    </p:animEffect>
                                  </p:childTnLst>
                                </p:cTn>
                              </p:par>
                              <p:par>
                                <p:cTn id="31" presetID="22" presetClass="entr" presetSubtype="8" fill="hold" grpId="0" nodeType="withEffect" nodePh="1">
                                  <p:stCondLst>
                                    <p:cond delay="0"/>
                                  </p:stCondLst>
                                  <p:endCondLst>
                                    <p:cond evt="begin" delay="0">
                                      <p:tn val="31"/>
                                    </p:cond>
                                  </p:endCondLst>
                                  <p:childTnLst>
                                    <p:set>
                                      <p:cBhvr>
                                        <p:cTn id="32" dur="1" fill="hold">
                                          <p:stCondLst>
                                            <p:cond delay="0"/>
                                          </p:stCondLst>
                                        </p:cTn>
                                        <p:tgtEl>
                                          <p:spTgt spid="23">
                                            <p:txEl>
                                              <p:pRg st="0" end="0"/>
                                            </p:txEl>
                                          </p:spTgt>
                                        </p:tgtEl>
                                        <p:attrNameLst>
                                          <p:attrName>style.visibility</p:attrName>
                                        </p:attrNameLst>
                                      </p:cBhvr>
                                      <p:to>
                                        <p:strVal val="visible"/>
                                      </p:to>
                                    </p:set>
                                    <p:animEffect transition="in" filter="wipe(left)">
                                      <p:cBhvr>
                                        <p:cTn id="33" dur="500"/>
                                        <p:tgtEl>
                                          <p:spTgt spid="23">
                                            <p:txEl>
                                              <p:pRg st="0" end="0"/>
                                            </p:txEl>
                                          </p:spTgt>
                                        </p:tgtEl>
                                      </p:cBhvr>
                                    </p:animEffect>
                                  </p:childTnLst>
                                </p:cTn>
                              </p:par>
                            </p:childTnLst>
                          </p:cTn>
                        </p:par>
                        <p:par>
                          <p:cTn id="34" fill="hold">
                            <p:stCondLst>
                              <p:cond delay="3500"/>
                            </p:stCondLst>
                            <p:childTnLst>
                              <p:par>
                                <p:cTn id="35" presetID="53" presetClass="entr" presetSubtype="16" fill="hold" grpId="0"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p:cTn id="37" dur="500" fill="hold"/>
                                        <p:tgtEl>
                                          <p:spTgt spid="24"/>
                                        </p:tgtEl>
                                        <p:attrNameLst>
                                          <p:attrName>ppt_w</p:attrName>
                                        </p:attrNameLst>
                                      </p:cBhvr>
                                      <p:tavLst>
                                        <p:tav tm="0">
                                          <p:val>
                                            <p:fltVal val="0"/>
                                          </p:val>
                                        </p:tav>
                                        <p:tav tm="100000">
                                          <p:val>
                                            <p:strVal val="#ppt_w"/>
                                          </p:val>
                                        </p:tav>
                                      </p:tavLst>
                                    </p:anim>
                                    <p:anim calcmode="lin" valueType="num">
                                      <p:cBhvr>
                                        <p:cTn id="38" dur="500" fill="hold"/>
                                        <p:tgtEl>
                                          <p:spTgt spid="24"/>
                                        </p:tgtEl>
                                        <p:attrNameLst>
                                          <p:attrName>ppt_h</p:attrName>
                                        </p:attrNameLst>
                                      </p:cBhvr>
                                      <p:tavLst>
                                        <p:tav tm="0">
                                          <p:val>
                                            <p:fltVal val="0"/>
                                          </p:val>
                                        </p:tav>
                                        <p:tav tm="100000">
                                          <p:val>
                                            <p:strVal val="#ppt_h"/>
                                          </p:val>
                                        </p:tav>
                                      </p:tavLst>
                                    </p:anim>
                                    <p:animEffect transition="in" filter="fade">
                                      <p:cBhvr>
                                        <p:cTn id="39" dur="500"/>
                                        <p:tgtEl>
                                          <p:spTgt spid="24"/>
                                        </p:tgtEl>
                                      </p:cBhvr>
                                    </p:animEffect>
                                  </p:childTnLst>
                                </p:cTn>
                              </p:par>
                              <p:par>
                                <p:cTn id="40" presetID="22" presetClass="entr" presetSubtype="8" fill="hold" grpId="0" nodeType="withEffect" nodePh="1">
                                  <p:stCondLst>
                                    <p:cond delay="0"/>
                                  </p:stCondLst>
                                  <p:endCondLst>
                                    <p:cond evt="begin" delay="0">
                                      <p:tn val="40"/>
                                    </p:cond>
                                  </p:endCondLst>
                                  <p:childTnLst>
                                    <p:set>
                                      <p:cBhvr>
                                        <p:cTn id="41" dur="1" fill="hold">
                                          <p:stCondLst>
                                            <p:cond delay="0"/>
                                          </p:stCondLst>
                                        </p:cTn>
                                        <p:tgtEl>
                                          <p:spTgt spid="25">
                                            <p:txEl>
                                              <p:pRg st="0" end="0"/>
                                            </p:txEl>
                                          </p:spTgt>
                                        </p:tgtEl>
                                        <p:attrNameLst>
                                          <p:attrName>style.visibility</p:attrName>
                                        </p:attrNameLst>
                                      </p:cBhvr>
                                      <p:to>
                                        <p:strVal val="visible"/>
                                      </p:to>
                                    </p:set>
                                    <p:animEffect transition="in" filter="wipe(left)">
                                      <p:cBhvr>
                                        <p:cTn id="42" dur="500"/>
                                        <p:tgtEl>
                                          <p:spTgt spid="25">
                                            <p:txEl>
                                              <p:pRg st="0" end="0"/>
                                            </p:txEl>
                                          </p:spTgt>
                                        </p:tgtEl>
                                      </p:cBhvr>
                                    </p:animEffect>
                                  </p:childTnLst>
                                </p:cTn>
                              </p:par>
                            </p:childTnLst>
                          </p:cTn>
                        </p:par>
                        <p:par>
                          <p:cTn id="43" fill="hold">
                            <p:stCondLst>
                              <p:cond delay="4000"/>
                            </p:stCondLst>
                            <p:childTnLst>
                              <p:par>
                                <p:cTn id="44" presetID="53" presetClass="entr" presetSubtype="16" fill="hold" grpId="0" nodeType="afterEffect">
                                  <p:stCondLst>
                                    <p:cond delay="0"/>
                                  </p:stCondLst>
                                  <p:childTnLst>
                                    <p:set>
                                      <p:cBhvr>
                                        <p:cTn id="45" dur="1" fill="hold">
                                          <p:stCondLst>
                                            <p:cond delay="0"/>
                                          </p:stCondLst>
                                        </p:cTn>
                                        <p:tgtEl>
                                          <p:spTgt spid="26"/>
                                        </p:tgtEl>
                                        <p:attrNameLst>
                                          <p:attrName>style.visibility</p:attrName>
                                        </p:attrNameLst>
                                      </p:cBhvr>
                                      <p:to>
                                        <p:strVal val="visible"/>
                                      </p:to>
                                    </p:set>
                                    <p:anim calcmode="lin" valueType="num">
                                      <p:cBhvr>
                                        <p:cTn id="46" dur="500" fill="hold"/>
                                        <p:tgtEl>
                                          <p:spTgt spid="26"/>
                                        </p:tgtEl>
                                        <p:attrNameLst>
                                          <p:attrName>ppt_w</p:attrName>
                                        </p:attrNameLst>
                                      </p:cBhvr>
                                      <p:tavLst>
                                        <p:tav tm="0">
                                          <p:val>
                                            <p:fltVal val="0"/>
                                          </p:val>
                                        </p:tav>
                                        <p:tav tm="100000">
                                          <p:val>
                                            <p:strVal val="#ppt_w"/>
                                          </p:val>
                                        </p:tav>
                                      </p:tavLst>
                                    </p:anim>
                                    <p:anim calcmode="lin" valueType="num">
                                      <p:cBhvr>
                                        <p:cTn id="47" dur="500" fill="hold"/>
                                        <p:tgtEl>
                                          <p:spTgt spid="26"/>
                                        </p:tgtEl>
                                        <p:attrNameLst>
                                          <p:attrName>ppt_h</p:attrName>
                                        </p:attrNameLst>
                                      </p:cBhvr>
                                      <p:tavLst>
                                        <p:tav tm="0">
                                          <p:val>
                                            <p:fltVal val="0"/>
                                          </p:val>
                                        </p:tav>
                                        <p:tav tm="100000">
                                          <p:val>
                                            <p:strVal val="#ppt_h"/>
                                          </p:val>
                                        </p:tav>
                                      </p:tavLst>
                                    </p:anim>
                                    <p:animEffect transition="in" filter="fade">
                                      <p:cBhvr>
                                        <p:cTn id="48" dur="500"/>
                                        <p:tgtEl>
                                          <p:spTgt spid="26"/>
                                        </p:tgtEl>
                                      </p:cBhvr>
                                    </p:animEffect>
                                  </p:childTnLst>
                                </p:cTn>
                              </p:par>
                              <p:par>
                                <p:cTn id="49" presetID="22" presetClass="entr" presetSubtype="8" fill="hold" grpId="0" nodeType="withEffect" nodePh="1">
                                  <p:stCondLst>
                                    <p:cond delay="0"/>
                                  </p:stCondLst>
                                  <p:endCondLst>
                                    <p:cond evt="begin" delay="0">
                                      <p:tn val="49"/>
                                    </p:cond>
                                  </p:endCondLst>
                                  <p:childTnLst>
                                    <p:set>
                                      <p:cBhvr>
                                        <p:cTn id="50" dur="1" fill="hold">
                                          <p:stCondLst>
                                            <p:cond delay="0"/>
                                          </p:stCondLst>
                                        </p:cTn>
                                        <p:tgtEl>
                                          <p:spTgt spid="27">
                                            <p:txEl>
                                              <p:pRg st="0" end="0"/>
                                            </p:txEl>
                                          </p:spTgt>
                                        </p:tgtEl>
                                        <p:attrNameLst>
                                          <p:attrName>style.visibility</p:attrName>
                                        </p:attrNameLst>
                                      </p:cBhvr>
                                      <p:to>
                                        <p:strVal val="visible"/>
                                      </p:to>
                                    </p:set>
                                    <p:animEffect transition="in" filter="wipe(left)">
                                      <p:cBhvr>
                                        <p:cTn id="51" dur="500"/>
                                        <p:tgtEl>
                                          <p:spTgt spid="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20" grpId="0" bldLvl="0" animBg="1"/>
      <p:bldP spid="22" grpId="0" bldLvl="0" animBg="1"/>
      <p:bldP spid="23"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4" grpId="0" bldLvl="0" animBg="1"/>
      <p:bldP spid="25"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26" grpId="0" bldLvl="0" animBg="1"/>
      <p:bldP spid="27" grpId="0" build="p">
        <p:tmplLst>
          <p:tmpl lvl="1">
            <p:tnLst>
              <p:par>
                <p:cTn presetID="22" presetClass="entr" presetSubtype="8" fill="hold" nodeType="withEffect" nodePh="1">
                  <p:stCondLst>
                    <p:cond delay="0"/>
                  </p:stCondLst>
                  <p:endCondLst>
                    <p:cond evt="begin" delay="0"/>
                  </p:endCondLst>
                  <p:childTnLst>
                    <p:set>
                      <p:cBhvr>
                        <p:cTn dur="1" fill="hold">
                          <p:stCondLst>
                            <p:cond delay="0"/>
                          </p:stCondLst>
                        </p:cTn>
                        <p:tgtEl>
                          <p:spTgt spid="27"/>
                        </p:tgtEl>
                        <p:attrNameLst>
                          <p:attrName>style.visibility</p:attrName>
                        </p:attrNameLst>
                      </p:cBhvr>
                      <p:to>
                        <p:strVal val="visible"/>
                      </p:to>
                    </p:set>
                    <p:animEffect transition="in" filter="wipe(left)">
                      <p:cBhvr>
                        <p:cTn dur="500"/>
                        <p:tgtEl>
                          <p:spTgt spid="27"/>
                        </p:tgtEl>
                      </p:cBhvr>
                    </p:animEffect>
                  </p:childTnLst>
                </p:cTn>
              </p:par>
            </p:tnLst>
          </p:tmpl>
        </p:tmplLst>
      </p:bldP>
      <p:bldP spid="34"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4"/>
                        </p:tgtEl>
                        <p:attrNameLst>
                          <p:attrName>style.visibility</p:attrName>
                        </p:attrNameLst>
                      </p:cBhvr>
                      <p:to>
                        <p:strVal val="visible"/>
                      </p:to>
                    </p:set>
                    <p:animEffect transition="in" filter="wipe(left)">
                      <p:cBhvr>
                        <p:cTn dur="500"/>
                        <p:tgtEl>
                          <p:spTgt spid="34"/>
                        </p:tgtEl>
                      </p:cBhvr>
                    </p:animEffect>
                  </p:childTnLst>
                </p:cTn>
              </p:par>
            </p:tnLst>
          </p:tmpl>
        </p:tmplLst>
      </p:bldP>
      <p:bldP spid="17" grpId="0"/>
      <p:bldP spid="19" grpId="0" build="p">
        <p:tmplLst>
          <p:tmpl lvl="1">
            <p:tnLst>
              <p:par>
                <p:cTn presetID="10" presetClass="entr" presetSubtype="0"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Pic6">
    <p:spTree>
      <p:nvGrpSpPr>
        <p:cNvPr id="1" name=""/>
        <p:cNvGrpSpPr/>
        <p:nvPr/>
      </p:nvGrpSpPr>
      <p:grpSpPr>
        <a:xfrm>
          <a:off x="0" y="0"/>
          <a:ext cx="0" cy="0"/>
          <a:chOff x="0" y="0"/>
          <a:chExt cx="0" cy="0"/>
        </a:xfrm>
      </p:grpSpPr>
      <p:sp>
        <p:nvSpPr>
          <p:cNvPr id="20" name="Rectangle 19"/>
          <p:cNvSpPr/>
          <p:nvPr userDrawn="1"/>
        </p:nvSpPr>
        <p:spPr>
          <a:xfrm>
            <a:off x="1703812" y="3195600"/>
            <a:ext cx="7516442" cy="9108604"/>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15" name="Picture Placeholder 7"/>
          <p:cNvSpPr>
            <a:spLocks noGrp="1"/>
          </p:cNvSpPr>
          <p:nvPr>
            <p:ph type="pic" sz="quarter" idx="11" hasCustomPrompt="1"/>
          </p:nvPr>
        </p:nvSpPr>
        <p:spPr>
          <a:xfrm>
            <a:off x="9220254" y="3195607"/>
            <a:ext cx="6703854" cy="4554302"/>
          </a:xfrm>
          <a:prstGeom prst="rect">
            <a:avLst/>
          </a:prstGeom>
          <a:solidFill>
            <a:schemeClr val="accent1"/>
          </a:solidFill>
          <a:ln w="19050">
            <a:noFill/>
          </a:ln>
        </p:spPr>
        <p:txBody>
          <a:bodyPr tIns="0" bIns="182880" anchor="b"/>
          <a:lstStyle>
            <a:lvl1pPr algn="ctr">
              <a:buNone/>
              <a:defRPr sz="3199">
                <a:solidFill>
                  <a:schemeClr val="bg1"/>
                </a:solidFill>
              </a:defRPr>
            </a:lvl1pPr>
          </a:lstStyle>
          <a:p>
            <a:r>
              <a:rPr lang="en-US" dirty="0"/>
              <a:t>Image Holder</a:t>
            </a:r>
          </a:p>
        </p:txBody>
      </p:sp>
      <p:sp>
        <p:nvSpPr>
          <p:cNvPr id="16" name="Picture Placeholder 7"/>
          <p:cNvSpPr>
            <a:spLocks noGrp="1"/>
          </p:cNvSpPr>
          <p:nvPr>
            <p:ph type="pic" sz="quarter" idx="12" hasCustomPrompt="1"/>
          </p:nvPr>
        </p:nvSpPr>
        <p:spPr>
          <a:xfrm>
            <a:off x="15924110" y="3195607"/>
            <a:ext cx="6703854" cy="4554302"/>
          </a:xfrm>
          <a:prstGeom prst="rect">
            <a:avLst/>
          </a:prstGeom>
          <a:solidFill>
            <a:schemeClr val="accent2"/>
          </a:solidFill>
          <a:ln w="19050">
            <a:noFill/>
          </a:ln>
        </p:spPr>
        <p:txBody>
          <a:bodyPr tIns="0" bIns="182880" anchor="b"/>
          <a:lstStyle>
            <a:lvl1pPr algn="ctr">
              <a:buNone/>
              <a:defRPr sz="3199">
                <a:solidFill>
                  <a:schemeClr val="bg1"/>
                </a:solidFill>
              </a:defRPr>
            </a:lvl1pPr>
          </a:lstStyle>
          <a:p>
            <a:r>
              <a:rPr lang="en-US" dirty="0"/>
              <a:t>Image Holder</a:t>
            </a:r>
          </a:p>
        </p:txBody>
      </p:sp>
      <p:sp>
        <p:nvSpPr>
          <p:cNvPr id="21" name="Picture Placeholder 7"/>
          <p:cNvSpPr>
            <a:spLocks noGrp="1"/>
          </p:cNvSpPr>
          <p:nvPr>
            <p:ph type="pic" sz="quarter" idx="13" hasCustomPrompt="1"/>
          </p:nvPr>
        </p:nvSpPr>
        <p:spPr>
          <a:xfrm>
            <a:off x="9220254" y="7749909"/>
            <a:ext cx="6703854" cy="4554302"/>
          </a:xfrm>
          <a:prstGeom prst="rect">
            <a:avLst/>
          </a:prstGeom>
          <a:solidFill>
            <a:schemeClr val="accent3"/>
          </a:solidFill>
          <a:ln w="19050">
            <a:noFill/>
          </a:ln>
        </p:spPr>
        <p:txBody>
          <a:bodyPr tIns="0" bIns="182880" anchor="b"/>
          <a:lstStyle>
            <a:lvl1pPr algn="ctr">
              <a:buNone/>
              <a:defRPr sz="3199">
                <a:solidFill>
                  <a:schemeClr val="bg1"/>
                </a:solidFill>
              </a:defRPr>
            </a:lvl1pPr>
          </a:lstStyle>
          <a:p>
            <a:r>
              <a:rPr lang="en-US" dirty="0"/>
              <a:t>Image Holder</a:t>
            </a:r>
          </a:p>
        </p:txBody>
      </p:sp>
      <p:sp>
        <p:nvSpPr>
          <p:cNvPr id="28" name="Picture Placeholder 7"/>
          <p:cNvSpPr>
            <a:spLocks noGrp="1"/>
          </p:cNvSpPr>
          <p:nvPr>
            <p:ph type="pic" sz="quarter" idx="14" hasCustomPrompt="1"/>
          </p:nvPr>
        </p:nvSpPr>
        <p:spPr>
          <a:xfrm>
            <a:off x="15924110" y="7749909"/>
            <a:ext cx="6703854" cy="4554302"/>
          </a:xfrm>
          <a:prstGeom prst="rect">
            <a:avLst/>
          </a:prstGeom>
          <a:solidFill>
            <a:schemeClr val="accent4"/>
          </a:solidFill>
          <a:ln w="19050">
            <a:noFill/>
          </a:ln>
        </p:spPr>
        <p:txBody>
          <a:bodyPr tIns="0" bIns="182880" anchor="b"/>
          <a:lstStyle>
            <a:lvl1pPr algn="ctr">
              <a:buNone/>
              <a:defRPr sz="3199">
                <a:solidFill>
                  <a:schemeClr val="bg1"/>
                </a:solidFill>
              </a:defRPr>
            </a:lvl1pPr>
          </a:lstStyle>
          <a:p>
            <a:r>
              <a:rPr lang="en-US" dirty="0"/>
              <a:t>Image Holder</a:t>
            </a:r>
          </a:p>
        </p:txBody>
      </p:sp>
      <p:sp>
        <p:nvSpPr>
          <p:cNvPr id="11" name="Round Same Side Corner Rectangle 10"/>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2"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13"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14"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2284680846"/>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animEffect transition="in" filter="fade">
                                      <p:cBhvr>
                                        <p:cTn id="11" dur="500"/>
                                        <p:tgtEl>
                                          <p:spTgt spid="14">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down)">
                                      <p:cBhvr>
                                        <p:cTn id="15" dur="500"/>
                                        <p:tgtEl>
                                          <p:spTgt spid="20"/>
                                        </p:tgtEl>
                                      </p:cBhvr>
                                    </p:animEffect>
                                  </p:childTnLst>
                                </p:cTn>
                              </p:par>
                            </p:childTnLst>
                          </p:cTn>
                        </p:par>
                        <p:par>
                          <p:cTn id="16" fill="hold">
                            <p:stCondLst>
                              <p:cond delay="1500"/>
                            </p:stCondLst>
                            <p:childTnLst>
                              <p:par>
                                <p:cTn id="17" presetID="2" presetClass="entr" presetSubtype="4" accel="50000" decel="5000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childTnLst>
                          </p:cTn>
                        </p:par>
                        <p:par>
                          <p:cTn id="21" fill="hold">
                            <p:stCondLst>
                              <p:cond delay="2500"/>
                            </p:stCondLst>
                            <p:childTnLst>
                              <p:par>
                                <p:cTn id="22" presetID="2" presetClass="entr" presetSubtype="4" accel="50000" decel="50000"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1000" fill="hold"/>
                                        <p:tgtEl>
                                          <p:spTgt spid="16"/>
                                        </p:tgtEl>
                                        <p:attrNameLst>
                                          <p:attrName>ppt_x</p:attrName>
                                        </p:attrNameLst>
                                      </p:cBhvr>
                                      <p:tavLst>
                                        <p:tav tm="0">
                                          <p:val>
                                            <p:strVal val="#ppt_x"/>
                                          </p:val>
                                        </p:tav>
                                        <p:tav tm="100000">
                                          <p:val>
                                            <p:strVal val="#ppt_x"/>
                                          </p:val>
                                        </p:tav>
                                      </p:tavLst>
                                    </p:anim>
                                    <p:anim calcmode="lin" valueType="num">
                                      <p:cBhvr additive="base">
                                        <p:cTn id="25" dur="1000" fill="hold"/>
                                        <p:tgtEl>
                                          <p:spTgt spid="16"/>
                                        </p:tgtEl>
                                        <p:attrNameLst>
                                          <p:attrName>ppt_y</p:attrName>
                                        </p:attrNameLst>
                                      </p:cBhvr>
                                      <p:tavLst>
                                        <p:tav tm="0">
                                          <p:val>
                                            <p:strVal val="1+#ppt_h/2"/>
                                          </p:val>
                                        </p:tav>
                                        <p:tav tm="100000">
                                          <p:val>
                                            <p:strVal val="#ppt_y"/>
                                          </p:val>
                                        </p:tav>
                                      </p:tavLst>
                                    </p:anim>
                                  </p:childTnLst>
                                </p:cTn>
                              </p:par>
                            </p:childTnLst>
                          </p:cTn>
                        </p:par>
                        <p:par>
                          <p:cTn id="26" fill="hold">
                            <p:stCondLst>
                              <p:cond delay="3500"/>
                            </p:stCondLst>
                            <p:childTnLst>
                              <p:par>
                                <p:cTn id="27" presetID="2" presetClass="entr" presetSubtype="4" accel="50000" decel="50000" fill="hold" grpId="0" nodeType="after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1000" fill="hold"/>
                                        <p:tgtEl>
                                          <p:spTgt spid="21"/>
                                        </p:tgtEl>
                                        <p:attrNameLst>
                                          <p:attrName>ppt_x</p:attrName>
                                        </p:attrNameLst>
                                      </p:cBhvr>
                                      <p:tavLst>
                                        <p:tav tm="0">
                                          <p:val>
                                            <p:strVal val="#ppt_x"/>
                                          </p:val>
                                        </p:tav>
                                        <p:tav tm="100000">
                                          <p:val>
                                            <p:strVal val="#ppt_x"/>
                                          </p:val>
                                        </p:tav>
                                      </p:tavLst>
                                    </p:anim>
                                    <p:anim calcmode="lin" valueType="num">
                                      <p:cBhvr additive="base">
                                        <p:cTn id="30" dur="1000" fill="hold"/>
                                        <p:tgtEl>
                                          <p:spTgt spid="21"/>
                                        </p:tgtEl>
                                        <p:attrNameLst>
                                          <p:attrName>ppt_y</p:attrName>
                                        </p:attrNameLst>
                                      </p:cBhvr>
                                      <p:tavLst>
                                        <p:tav tm="0">
                                          <p:val>
                                            <p:strVal val="1+#ppt_h/2"/>
                                          </p:val>
                                        </p:tav>
                                        <p:tav tm="100000">
                                          <p:val>
                                            <p:strVal val="#ppt_y"/>
                                          </p:val>
                                        </p:tav>
                                      </p:tavLst>
                                    </p:anim>
                                  </p:childTnLst>
                                </p:cTn>
                              </p:par>
                            </p:childTnLst>
                          </p:cTn>
                        </p:par>
                        <p:par>
                          <p:cTn id="31" fill="hold">
                            <p:stCondLst>
                              <p:cond delay="4500"/>
                            </p:stCondLst>
                            <p:childTnLst>
                              <p:par>
                                <p:cTn id="32" presetID="2" presetClass="entr" presetSubtype="4" accel="50000" decel="50000" fill="hold" grpId="0" nodeType="afterEffect">
                                  <p:stCondLst>
                                    <p:cond delay="0"/>
                                  </p:stCondLst>
                                  <p:childTnLst>
                                    <p:set>
                                      <p:cBhvr>
                                        <p:cTn id="33" dur="1" fill="hold">
                                          <p:stCondLst>
                                            <p:cond delay="0"/>
                                          </p:stCondLst>
                                        </p:cTn>
                                        <p:tgtEl>
                                          <p:spTgt spid="28"/>
                                        </p:tgtEl>
                                        <p:attrNameLst>
                                          <p:attrName>style.visibility</p:attrName>
                                        </p:attrNameLst>
                                      </p:cBhvr>
                                      <p:to>
                                        <p:strVal val="visible"/>
                                      </p:to>
                                    </p:set>
                                    <p:anim calcmode="lin" valueType="num">
                                      <p:cBhvr additive="base">
                                        <p:cTn id="34" dur="1000" fill="hold"/>
                                        <p:tgtEl>
                                          <p:spTgt spid="28"/>
                                        </p:tgtEl>
                                        <p:attrNameLst>
                                          <p:attrName>ppt_x</p:attrName>
                                        </p:attrNameLst>
                                      </p:cBhvr>
                                      <p:tavLst>
                                        <p:tav tm="0">
                                          <p:val>
                                            <p:strVal val="#ppt_x"/>
                                          </p:val>
                                        </p:tav>
                                        <p:tav tm="100000">
                                          <p:val>
                                            <p:strVal val="#ppt_x"/>
                                          </p:val>
                                        </p:tav>
                                      </p:tavLst>
                                    </p:anim>
                                    <p:anim calcmode="lin" valueType="num">
                                      <p:cBhvr additive="base">
                                        <p:cTn id="35" dur="10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15" grpId="0" bldLvl="0" animBg="1"/>
      <p:bldP spid="16" grpId="0" bldLvl="0" animBg="1"/>
      <p:bldP spid="21" grpId="0" bldLvl="0" animBg="1"/>
      <p:bldP spid="28" grpId="0" bldLvl="0" animBg="1"/>
      <p:bldP spid="13" grpId="0"/>
      <p:bldP spid="14" grpId="0" build="p">
        <p:tmplLst>
          <p:tmpl lvl="1">
            <p:tnLst>
              <p:par>
                <p:cTn presetID="10" presetClass="entr" presetSubtype="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1_Pic08_02">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5" y="1574805"/>
            <a:ext cx="24377648" cy="8201958"/>
          </a:xfrm>
          <a:prstGeom prst="rect">
            <a:avLst/>
          </a:prstGeom>
          <a:ln>
            <a:noFill/>
          </a:ln>
        </p:spPr>
        <p:txBody>
          <a:bodyPr bIns="457200" anchor="b"/>
          <a:lstStyle>
            <a:lvl1pPr algn="ctr">
              <a:buNone/>
              <a:defRPr sz="3199">
                <a:solidFill>
                  <a:schemeClr val="tx1">
                    <a:lumMod val="50000"/>
                    <a:lumOff val="50000"/>
                  </a:schemeClr>
                </a:solidFill>
              </a:defRPr>
            </a:lvl1pPr>
          </a:lstStyle>
          <a:p>
            <a:r>
              <a:rPr lang="en-US" dirty="0"/>
              <a:t>Image Holder</a:t>
            </a:r>
          </a:p>
        </p:txBody>
      </p:sp>
    </p:spTree>
    <p:extLst>
      <p:ext uri="{BB962C8B-B14F-4D97-AF65-F5344CB8AC3E}">
        <p14:creationId xmlns:p14="http://schemas.microsoft.com/office/powerpoint/2010/main" val="423188180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2_Pic08_02">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5" y="-25400"/>
            <a:ext cx="24377648" cy="7289800"/>
          </a:xfrm>
          <a:prstGeom prst="rect">
            <a:avLst/>
          </a:prstGeom>
          <a:ln>
            <a:noFill/>
          </a:ln>
        </p:spPr>
        <p:txBody>
          <a:bodyPr bIns="457200" anchor="b"/>
          <a:lstStyle>
            <a:lvl1pPr algn="ctr">
              <a:buNone/>
              <a:defRPr sz="3199">
                <a:solidFill>
                  <a:schemeClr val="tx1">
                    <a:lumMod val="50000"/>
                    <a:lumOff val="50000"/>
                  </a:schemeClr>
                </a:solidFill>
              </a:defRPr>
            </a:lvl1pPr>
          </a:lstStyle>
          <a:p>
            <a:r>
              <a:rPr lang="en-US" dirty="0"/>
              <a:t>Image Holder</a:t>
            </a:r>
          </a:p>
        </p:txBody>
      </p:sp>
    </p:spTree>
    <p:extLst>
      <p:ext uri="{BB962C8B-B14F-4D97-AF65-F5344CB8AC3E}">
        <p14:creationId xmlns:p14="http://schemas.microsoft.com/office/powerpoint/2010/main" val="1671403307"/>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3_Pic4">
    <p:spTree>
      <p:nvGrpSpPr>
        <p:cNvPr id="1" name=""/>
        <p:cNvGrpSpPr/>
        <p:nvPr/>
      </p:nvGrpSpPr>
      <p:grpSpPr>
        <a:xfrm>
          <a:off x="0" y="0"/>
          <a:ext cx="0" cy="0"/>
          <a:chOff x="0" y="0"/>
          <a:chExt cx="0" cy="0"/>
        </a:xfrm>
      </p:grpSpPr>
      <p:sp>
        <p:nvSpPr>
          <p:cNvPr id="18" name="Picture Placeholder 7"/>
          <p:cNvSpPr>
            <a:spLocks noGrp="1"/>
          </p:cNvSpPr>
          <p:nvPr>
            <p:ph type="pic" sz="quarter" idx="10" hasCustomPrompt="1"/>
          </p:nvPr>
        </p:nvSpPr>
        <p:spPr>
          <a:xfrm>
            <a:off x="6043094" y="3529805"/>
            <a:ext cx="5484971" cy="8634934"/>
          </a:xfrm>
          <a:prstGeom prst="rect">
            <a:avLst/>
          </a:prstGeom>
          <a:noFill/>
          <a:ln w="19050">
            <a:noFill/>
          </a:ln>
        </p:spPr>
        <p:txBody>
          <a:bodyPr tIns="0" bIns="182880" anchor="b"/>
          <a:lstStyle>
            <a:lvl1pPr algn="ctr">
              <a:buNone/>
              <a:defRPr sz="3199">
                <a:solidFill>
                  <a:schemeClr val="tx1">
                    <a:lumMod val="50000"/>
                    <a:lumOff val="50000"/>
                  </a:schemeClr>
                </a:solidFill>
              </a:defRPr>
            </a:lvl1pPr>
          </a:lstStyle>
          <a:p>
            <a:r>
              <a:rPr lang="en-US" dirty="0"/>
              <a:t>Image Holder</a:t>
            </a:r>
          </a:p>
        </p:txBody>
      </p:sp>
      <p:sp>
        <p:nvSpPr>
          <p:cNvPr id="22" name="Rectangle 21"/>
          <p:cNvSpPr/>
          <p:nvPr userDrawn="1"/>
        </p:nvSpPr>
        <p:spPr>
          <a:xfrm>
            <a:off x="11539455" y="3528734"/>
            <a:ext cx="12838198" cy="2082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3" name="Rectangle 22"/>
          <p:cNvSpPr/>
          <p:nvPr userDrawn="1"/>
        </p:nvSpPr>
        <p:spPr>
          <a:xfrm>
            <a:off x="11579389" y="5713134"/>
            <a:ext cx="12798264" cy="2082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4" name="Rectangle 23"/>
          <p:cNvSpPr/>
          <p:nvPr userDrawn="1"/>
        </p:nvSpPr>
        <p:spPr>
          <a:xfrm>
            <a:off x="11579389" y="7897534"/>
            <a:ext cx="12798264" cy="2082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6" name="Rectangle 25"/>
          <p:cNvSpPr/>
          <p:nvPr userDrawn="1"/>
        </p:nvSpPr>
        <p:spPr>
          <a:xfrm>
            <a:off x="11579389" y="10081934"/>
            <a:ext cx="12798264" cy="2082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FFFFFF"/>
              </a:solidFill>
            </a:endParaRPr>
          </a:p>
        </p:txBody>
      </p:sp>
      <p:sp>
        <p:nvSpPr>
          <p:cNvPr id="27" name="Freeform 62"/>
          <p:cNvSpPr>
            <a:spLocks noChangeAspect="1" noEditPoints="1"/>
          </p:cNvSpPr>
          <p:nvPr userDrawn="1"/>
        </p:nvSpPr>
        <p:spPr bwMode="auto">
          <a:xfrm>
            <a:off x="12132064" y="4159411"/>
            <a:ext cx="960998" cy="968934"/>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a:solidFill>
                <a:srgbClr val="262626"/>
              </a:solidFill>
            </a:endParaRPr>
          </a:p>
        </p:txBody>
      </p:sp>
      <p:sp>
        <p:nvSpPr>
          <p:cNvPr id="34" name="Freeform 245"/>
          <p:cNvSpPr>
            <a:spLocks noChangeAspect="1"/>
          </p:cNvSpPr>
          <p:nvPr userDrawn="1"/>
        </p:nvSpPr>
        <p:spPr bwMode="auto">
          <a:xfrm>
            <a:off x="12144733" y="6286584"/>
            <a:ext cx="935656" cy="935900"/>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a:solidFill>
                <a:srgbClr val="262626"/>
              </a:solidFill>
            </a:endParaRPr>
          </a:p>
        </p:txBody>
      </p:sp>
      <p:sp>
        <p:nvSpPr>
          <p:cNvPr id="37" name="Freeform 132"/>
          <p:cNvSpPr>
            <a:spLocks noChangeAspect="1" noEditPoints="1"/>
          </p:cNvSpPr>
          <p:nvPr userDrawn="1"/>
        </p:nvSpPr>
        <p:spPr bwMode="auto">
          <a:xfrm>
            <a:off x="12097544" y="8446185"/>
            <a:ext cx="1030042" cy="985510"/>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a:solidFill>
                <a:srgbClr val="262626"/>
              </a:solidFill>
            </a:endParaRPr>
          </a:p>
        </p:txBody>
      </p:sp>
      <p:sp>
        <p:nvSpPr>
          <p:cNvPr id="38" name="Freeform 52"/>
          <p:cNvSpPr>
            <a:spLocks noEditPoints="1"/>
          </p:cNvSpPr>
          <p:nvPr userDrawn="1"/>
        </p:nvSpPr>
        <p:spPr bwMode="auto">
          <a:xfrm>
            <a:off x="12140508" y="10615334"/>
            <a:ext cx="944114" cy="1016000"/>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39" name="Text Placeholder 3"/>
          <p:cNvSpPr>
            <a:spLocks noGrp="1"/>
          </p:cNvSpPr>
          <p:nvPr>
            <p:ph type="body" sz="half" idx="15" hasCustomPrompt="1"/>
          </p:nvPr>
        </p:nvSpPr>
        <p:spPr>
          <a:xfrm>
            <a:off x="13457570" y="4341311"/>
            <a:ext cx="9080383" cy="1120702"/>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44" name="Text Placeholder 3"/>
          <p:cNvSpPr>
            <a:spLocks noGrp="1"/>
          </p:cNvSpPr>
          <p:nvPr>
            <p:ph type="body" sz="half" idx="17"/>
          </p:nvPr>
        </p:nvSpPr>
        <p:spPr>
          <a:xfrm>
            <a:off x="13443522" y="3792100"/>
            <a:ext cx="9105808"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45" name="Text Placeholder 3"/>
          <p:cNvSpPr>
            <a:spLocks noGrp="1"/>
          </p:cNvSpPr>
          <p:nvPr>
            <p:ph type="body" sz="half" idx="18" hasCustomPrompt="1"/>
          </p:nvPr>
        </p:nvSpPr>
        <p:spPr>
          <a:xfrm>
            <a:off x="13457570" y="6596006"/>
            <a:ext cx="9080383" cy="960144"/>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46" name="Text Placeholder 3"/>
          <p:cNvSpPr>
            <a:spLocks noGrp="1"/>
          </p:cNvSpPr>
          <p:nvPr>
            <p:ph type="body" sz="half" idx="19"/>
          </p:nvPr>
        </p:nvSpPr>
        <p:spPr>
          <a:xfrm>
            <a:off x="13443522" y="6046800"/>
            <a:ext cx="9105808"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47" name="Text Placeholder 3"/>
          <p:cNvSpPr>
            <a:spLocks noGrp="1"/>
          </p:cNvSpPr>
          <p:nvPr>
            <p:ph type="body" sz="half" idx="20" hasCustomPrompt="1"/>
          </p:nvPr>
        </p:nvSpPr>
        <p:spPr>
          <a:xfrm>
            <a:off x="13457570" y="8837104"/>
            <a:ext cx="9080383" cy="928252"/>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48" name="Text Placeholder 3"/>
          <p:cNvSpPr>
            <a:spLocks noGrp="1"/>
          </p:cNvSpPr>
          <p:nvPr>
            <p:ph type="body" sz="half" idx="21"/>
          </p:nvPr>
        </p:nvSpPr>
        <p:spPr>
          <a:xfrm>
            <a:off x="13443522" y="8287900"/>
            <a:ext cx="9105808"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49" name="Text Placeholder 3"/>
          <p:cNvSpPr>
            <a:spLocks noGrp="1"/>
          </p:cNvSpPr>
          <p:nvPr>
            <p:ph type="body" sz="half" idx="22" hasCustomPrompt="1"/>
          </p:nvPr>
        </p:nvSpPr>
        <p:spPr>
          <a:xfrm>
            <a:off x="13457570" y="11021506"/>
            <a:ext cx="9080383" cy="943496"/>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50" name="Text Placeholder 3"/>
          <p:cNvSpPr>
            <a:spLocks noGrp="1"/>
          </p:cNvSpPr>
          <p:nvPr>
            <p:ph type="body" sz="half" idx="23"/>
          </p:nvPr>
        </p:nvSpPr>
        <p:spPr>
          <a:xfrm>
            <a:off x="13443522" y="10472300"/>
            <a:ext cx="9105808" cy="514080"/>
          </a:xfrm>
          <a:prstGeom prst="rect">
            <a:avLst/>
          </a:prstGeom>
        </p:spPr>
        <p:txBody>
          <a:bodyPr wrap="non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25" name="Rectangle 24"/>
          <p:cNvSpPr/>
          <p:nvPr userDrawn="1"/>
        </p:nvSpPr>
        <p:spPr>
          <a:xfrm>
            <a:off x="2" y="3528732"/>
            <a:ext cx="6043094" cy="863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8" name="Text Placeholder 3"/>
          <p:cNvSpPr>
            <a:spLocks noGrp="1"/>
          </p:cNvSpPr>
          <p:nvPr>
            <p:ph type="body" sz="half" idx="24" hasCustomPrompt="1"/>
          </p:nvPr>
        </p:nvSpPr>
        <p:spPr>
          <a:xfrm>
            <a:off x="345829" y="6515349"/>
            <a:ext cx="5351444" cy="4815190"/>
          </a:xfrm>
          <a:prstGeom prst="rect">
            <a:avLst/>
          </a:prstGeom>
        </p:spPr>
        <p:txBody>
          <a:bodyPr wrap="square" lIns="0" tIns="0" rIns="0" bIns="0" anchor="t">
            <a:noAutofit/>
          </a:bodyPr>
          <a:lstStyle>
            <a:lvl1pPr marL="0" indent="0" algn="ctr">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29" name="Text Placeholder 3"/>
          <p:cNvSpPr>
            <a:spLocks noGrp="1"/>
          </p:cNvSpPr>
          <p:nvPr>
            <p:ph type="body" sz="half" idx="25" hasCustomPrompt="1"/>
          </p:nvPr>
        </p:nvSpPr>
        <p:spPr>
          <a:xfrm>
            <a:off x="338336" y="4520970"/>
            <a:ext cx="5366430" cy="1705496"/>
          </a:xfrm>
          <a:prstGeom prst="rect">
            <a:avLst/>
          </a:prstGeom>
        </p:spPr>
        <p:txBody>
          <a:bodyPr wrap="none" lIns="0" tIns="0" rIns="0" bIns="0" anchor="t">
            <a:noAutofit/>
          </a:bodyPr>
          <a:lstStyle>
            <a:lvl1pPr marL="0" indent="0" algn="ctr">
              <a:buNone/>
              <a:defRPr sz="479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30" name="Round Same Side Corner Rectangle 29"/>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31"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32"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33"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997633514"/>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3">
                                            <p:txEl>
                                              <p:pRg st="0" end="0"/>
                                            </p:txEl>
                                          </p:spTgt>
                                        </p:tgtEl>
                                        <p:attrNameLst>
                                          <p:attrName>style.visibility</p:attrName>
                                        </p:attrNameLst>
                                      </p:cBhvr>
                                      <p:to>
                                        <p:strVal val="visible"/>
                                      </p:to>
                                    </p:set>
                                    <p:animEffect transition="in" filter="fade">
                                      <p:cBhvr>
                                        <p:cTn id="11" dur="500"/>
                                        <p:tgtEl>
                                          <p:spTgt spid="33">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left)">
                                      <p:cBhvr>
                                        <p:cTn id="15" dur="500"/>
                                        <p:tgtEl>
                                          <p:spTgt spid="25"/>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9">
                                            <p:txEl>
                                              <p:pRg st="0" end="0"/>
                                            </p:txEl>
                                          </p:spTgt>
                                        </p:tgtEl>
                                        <p:attrNameLst>
                                          <p:attrName>style.visibility</p:attrName>
                                        </p:attrNameLst>
                                      </p:cBhvr>
                                      <p:to>
                                        <p:strVal val="visible"/>
                                      </p:to>
                                    </p:set>
                                    <p:animEffect transition="in" filter="wipe(down)">
                                      <p:cBhvr>
                                        <p:cTn id="19" dur="500"/>
                                        <p:tgtEl>
                                          <p:spTgt spid="29">
                                            <p:txEl>
                                              <p:pRg st="0" end="0"/>
                                            </p:tx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28">
                                            <p:txEl>
                                              <p:pRg st="0" end="0"/>
                                            </p:txEl>
                                          </p:spTgt>
                                        </p:tgtEl>
                                        <p:attrNameLst>
                                          <p:attrName>style.visibility</p:attrName>
                                        </p:attrNameLst>
                                      </p:cBhvr>
                                      <p:to>
                                        <p:strVal val="visible"/>
                                      </p:to>
                                    </p:set>
                                    <p:animEffect transition="in" filter="wipe(down)">
                                      <p:cBhvr>
                                        <p:cTn id="23" dur="500"/>
                                        <p:tgtEl>
                                          <p:spTgt spid="28">
                                            <p:txEl>
                                              <p:pRg st="0" end="0"/>
                                            </p:tx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par>
                          <p:cTn id="32" fill="hold">
                            <p:stCondLst>
                              <p:cond delay="3500"/>
                            </p:stCondLst>
                            <p:childTnLst>
                              <p:par>
                                <p:cTn id="33" presetID="53" presetClass="entr" presetSubtype="16"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 calcmode="lin" valueType="num">
                                      <p:cBhvr>
                                        <p:cTn id="35" dur="500" fill="hold"/>
                                        <p:tgtEl>
                                          <p:spTgt spid="27"/>
                                        </p:tgtEl>
                                        <p:attrNameLst>
                                          <p:attrName>ppt_w</p:attrName>
                                        </p:attrNameLst>
                                      </p:cBhvr>
                                      <p:tavLst>
                                        <p:tav tm="0">
                                          <p:val>
                                            <p:fltVal val="0"/>
                                          </p:val>
                                        </p:tav>
                                        <p:tav tm="100000">
                                          <p:val>
                                            <p:strVal val="#ppt_w"/>
                                          </p:val>
                                        </p:tav>
                                      </p:tavLst>
                                    </p:anim>
                                    <p:anim calcmode="lin" valueType="num">
                                      <p:cBhvr>
                                        <p:cTn id="36" dur="500" fill="hold"/>
                                        <p:tgtEl>
                                          <p:spTgt spid="27"/>
                                        </p:tgtEl>
                                        <p:attrNameLst>
                                          <p:attrName>ppt_h</p:attrName>
                                        </p:attrNameLst>
                                      </p:cBhvr>
                                      <p:tavLst>
                                        <p:tav tm="0">
                                          <p:val>
                                            <p:fltVal val="0"/>
                                          </p:val>
                                        </p:tav>
                                        <p:tav tm="100000">
                                          <p:val>
                                            <p:strVal val="#ppt_h"/>
                                          </p:val>
                                        </p:tav>
                                      </p:tavLst>
                                    </p:anim>
                                    <p:animEffect transition="in" filter="fade">
                                      <p:cBhvr>
                                        <p:cTn id="37" dur="500"/>
                                        <p:tgtEl>
                                          <p:spTgt spid="27"/>
                                        </p:tgtEl>
                                      </p:cBhvr>
                                    </p:animEffect>
                                  </p:childTnLst>
                                </p:cTn>
                              </p:par>
                            </p:childTnLst>
                          </p:cTn>
                        </p:par>
                        <p:par>
                          <p:cTn id="38" fill="hold">
                            <p:stCondLst>
                              <p:cond delay="4000"/>
                            </p:stCondLst>
                            <p:childTnLst>
                              <p:par>
                                <p:cTn id="39" presetID="22" presetClass="entr" presetSubtype="8" fill="hold" grpId="0" nodeType="afterEffect" nodePh="1">
                                  <p:stCondLst>
                                    <p:cond delay="0"/>
                                  </p:stCondLst>
                                  <p:endCondLst>
                                    <p:cond evt="begin" delay="0">
                                      <p:tn val="39"/>
                                    </p:cond>
                                  </p:endCondLst>
                                  <p:childTnLst>
                                    <p:set>
                                      <p:cBhvr>
                                        <p:cTn id="40" dur="1" fill="hold">
                                          <p:stCondLst>
                                            <p:cond delay="0"/>
                                          </p:stCondLst>
                                        </p:cTn>
                                        <p:tgtEl>
                                          <p:spTgt spid="44">
                                            <p:txEl>
                                              <p:pRg st="0" end="0"/>
                                            </p:txEl>
                                          </p:spTgt>
                                        </p:tgtEl>
                                        <p:attrNameLst>
                                          <p:attrName>style.visibility</p:attrName>
                                        </p:attrNameLst>
                                      </p:cBhvr>
                                      <p:to>
                                        <p:strVal val="visible"/>
                                      </p:to>
                                    </p:set>
                                    <p:animEffect transition="in" filter="wipe(left)">
                                      <p:cBhvr>
                                        <p:cTn id="41" dur="500"/>
                                        <p:tgtEl>
                                          <p:spTgt spid="44">
                                            <p:txEl>
                                              <p:pRg st="0" end="0"/>
                                            </p:txEl>
                                          </p:spTgt>
                                        </p:tgtEl>
                                      </p:cBhvr>
                                    </p:animEffect>
                                  </p:childTnLst>
                                </p:cTn>
                              </p:par>
                            </p:childTnLst>
                          </p:cTn>
                        </p:par>
                        <p:par>
                          <p:cTn id="42" fill="hold">
                            <p:stCondLst>
                              <p:cond delay="4500"/>
                            </p:stCondLst>
                            <p:childTnLst>
                              <p:par>
                                <p:cTn id="43" presetID="22" presetClass="entr" presetSubtype="8" fill="hold" grpId="0" nodeType="afterEffect">
                                  <p:stCondLst>
                                    <p:cond delay="0"/>
                                  </p:stCondLst>
                                  <p:childTnLst>
                                    <p:set>
                                      <p:cBhvr>
                                        <p:cTn id="44" dur="1" fill="hold">
                                          <p:stCondLst>
                                            <p:cond delay="0"/>
                                          </p:stCondLst>
                                        </p:cTn>
                                        <p:tgtEl>
                                          <p:spTgt spid="39">
                                            <p:txEl>
                                              <p:pRg st="0" end="0"/>
                                            </p:txEl>
                                          </p:spTgt>
                                        </p:tgtEl>
                                        <p:attrNameLst>
                                          <p:attrName>style.visibility</p:attrName>
                                        </p:attrNameLst>
                                      </p:cBhvr>
                                      <p:to>
                                        <p:strVal val="visible"/>
                                      </p:to>
                                    </p:set>
                                    <p:animEffect transition="in" filter="wipe(left)">
                                      <p:cBhvr>
                                        <p:cTn id="45" dur="500"/>
                                        <p:tgtEl>
                                          <p:spTgt spid="39">
                                            <p:txEl>
                                              <p:pRg st="0" end="0"/>
                                            </p:txEl>
                                          </p:spTgt>
                                        </p:tgtEl>
                                      </p:cBhvr>
                                    </p:animEffect>
                                  </p:childTnLst>
                                </p:cTn>
                              </p:par>
                            </p:childTnLst>
                          </p:cTn>
                        </p:par>
                        <p:par>
                          <p:cTn id="46" fill="hold">
                            <p:stCondLst>
                              <p:cond delay="5000"/>
                            </p:stCondLst>
                            <p:childTnLst>
                              <p:par>
                                <p:cTn id="47" presetID="22" presetClass="entr" presetSubtype="8" fill="hold" grpId="0" nodeType="after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wipe(left)">
                                      <p:cBhvr>
                                        <p:cTn id="49" dur="500"/>
                                        <p:tgtEl>
                                          <p:spTgt spid="23"/>
                                        </p:tgtEl>
                                      </p:cBhvr>
                                    </p:animEffect>
                                  </p:childTnLst>
                                </p:cTn>
                              </p:par>
                            </p:childTnLst>
                          </p:cTn>
                        </p:par>
                        <p:par>
                          <p:cTn id="50" fill="hold">
                            <p:stCondLst>
                              <p:cond delay="5500"/>
                            </p:stCondLst>
                            <p:childTnLst>
                              <p:par>
                                <p:cTn id="51" presetID="53" presetClass="entr" presetSubtype="16" fill="hold" grpId="0" nodeType="afterEffect">
                                  <p:stCondLst>
                                    <p:cond delay="0"/>
                                  </p:stCondLst>
                                  <p:childTnLst>
                                    <p:set>
                                      <p:cBhvr>
                                        <p:cTn id="52" dur="1" fill="hold">
                                          <p:stCondLst>
                                            <p:cond delay="0"/>
                                          </p:stCondLst>
                                        </p:cTn>
                                        <p:tgtEl>
                                          <p:spTgt spid="34"/>
                                        </p:tgtEl>
                                        <p:attrNameLst>
                                          <p:attrName>style.visibility</p:attrName>
                                        </p:attrNameLst>
                                      </p:cBhvr>
                                      <p:to>
                                        <p:strVal val="visible"/>
                                      </p:to>
                                    </p:set>
                                    <p:anim calcmode="lin" valueType="num">
                                      <p:cBhvr>
                                        <p:cTn id="53" dur="500" fill="hold"/>
                                        <p:tgtEl>
                                          <p:spTgt spid="34"/>
                                        </p:tgtEl>
                                        <p:attrNameLst>
                                          <p:attrName>ppt_w</p:attrName>
                                        </p:attrNameLst>
                                      </p:cBhvr>
                                      <p:tavLst>
                                        <p:tav tm="0">
                                          <p:val>
                                            <p:fltVal val="0"/>
                                          </p:val>
                                        </p:tav>
                                        <p:tav tm="100000">
                                          <p:val>
                                            <p:strVal val="#ppt_w"/>
                                          </p:val>
                                        </p:tav>
                                      </p:tavLst>
                                    </p:anim>
                                    <p:anim calcmode="lin" valueType="num">
                                      <p:cBhvr>
                                        <p:cTn id="54" dur="500" fill="hold"/>
                                        <p:tgtEl>
                                          <p:spTgt spid="34"/>
                                        </p:tgtEl>
                                        <p:attrNameLst>
                                          <p:attrName>ppt_h</p:attrName>
                                        </p:attrNameLst>
                                      </p:cBhvr>
                                      <p:tavLst>
                                        <p:tav tm="0">
                                          <p:val>
                                            <p:fltVal val="0"/>
                                          </p:val>
                                        </p:tav>
                                        <p:tav tm="100000">
                                          <p:val>
                                            <p:strVal val="#ppt_h"/>
                                          </p:val>
                                        </p:tav>
                                      </p:tavLst>
                                    </p:anim>
                                    <p:animEffect transition="in" filter="fade">
                                      <p:cBhvr>
                                        <p:cTn id="55" dur="500"/>
                                        <p:tgtEl>
                                          <p:spTgt spid="34"/>
                                        </p:tgtEl>
                                      </p:cBhvr>
                                    </p:animEffect>
                                  </p:childTnLst>
                                </p:cTn>
                              </p:par>
                            </p:childTnLst>
                          </p:cTn>
                        </p:par>
                        <p:par>
                          <p:cTn id="56" fill="hold">
                            <p:stCondLst>
                              <p:cond delay="6000"/>
                            </p:stCondLst>
                            <p:childTnLst>
                              <p:par>
                                <p:cTn id="57" presetID="22" presetClass="entr" presetSubtype="8" fill="hold" grpId="0" nodeType="afterEffect" nodePh="1">
                                  <p:stCondLst>
                                    <p:cond delay="0"/>
                                  </p:stCondLst>
                                  <p:endCondLst>
                                    <p:cond evt="begin" delay="0">
                                      <p:tn val="57"/>
                                    </p:cond>
                                  </p:endCondLst>
                                  <p:childTnLst>
                                    <p:set>
                                      <p:cBhvr>
                                        <p:cTn id="58" dur="1" fill="hold">
                                          <p:stCondLst>
                                            <p:cond delay="0"/>
                                          </p:stCondLst>
                                        </p:cTn>
                                        <p:tgtEl>
                                          <p:spTgt spid="46">
                                            <p:txEl>
                                              <p:pRg st="0" end="0"/>
                                            </p:txEl>
                                          </p:spTgt>
                                        </p:tgtEl>
                                        <p:attrNameLst>
                                          <p:attrName>style.visibility</p:attrName>
                                        </p:attrNameLst>
                                      </p:cBhvr>
                                      <p:to>
                                        <p:strVal val="visible"/>
                                      </p:to>
                                    </p:set>
                                    <p:animEffect transition="in" filter="wipe(left)">
                                      <p:cBhvr>
                                        <p:cTn id="59" dur="500"/>
                                        <p:tgtEl>
                                          <p:spTgt spid="46">
                                            <p:txEl>
                                              <p:pRg st="0" end="0"/>
                                            </p:txEl>
                                          </p:spTgt>
                                        </p:tgtEl>
                                      </p:cBhvr>
                                    </p:animEffect>
                                  </p:childTnLst>
                                </p:cTn>
                              </p:par>
                            </p:childTnLst>
                          </p:cTn>
                        </p:par>
                        <p:par>
                          <p:cTn id="60" fill="hold">
                            <p:stCondLst>
                              <p:cond delay="6500"/>
                            </p:stCondLst>
                            <p:childTnLst>
                              <p:par>
                                <p:cTn id="61" presetID="22" presetClass="entr" presetSubtype="8" fill="hold" grpId="0" nodeType="afterEffect">
                                  <p:stCondLst>
                                    <p:cond delay="0"/>
                                  </p:stCondLst>
                                  <p:childTnLst>
                                    <p:set>
                                      <p:cBhvr>
                                        <p:cTn id="62" dur="1" fill="hold">
                                          <p:stCondLst>
                                            <p:cond delay="0"/>
                                          </p:stCondLst>
                                        </p:cTn>
                                        <p:tgtEl>
                                          <p:spTgt spid="45">
                                            <p:txEl>
                                              <p:pRg st="0" end="0"/>
                                            </p:txEl>
                                          </p:spTgt>
                                        </p:tgtEl>
                                        <p:attrNameLst>
                                          <p:attrName>style.visibility</p:attrName>
                                        </p:attrNameLst>
                                      </p:cBhvr>
                                      <p:to>
                                        <p:strVal val="visible"/>
                                      </p:to>
                                    </p:set>
                                    <p:animEffect transition="in" filter="wipe(left)">
                                      <p:cBhvr>
                                        <p:cTn id="63" dur="500"/>
                                        <p:tgtEl>
                                          <p:spTgt spid="45">
                                            <p:txEl>
                                              <p:pRg st="0" end="0"/>
                                            </p:txEl>
                                          </p:spTgt>
                                        </p:tgtEl>
                                      </p:cBhvr>
                                    </p:animEffect>
                                  </p:childTnLst>
                                </p:cTn>
                              </p:par>
                            </p:childTnLst>
                          </p:cTn>
                        </p:par>
                        <p:par>
                          <p:cTn id="64" fill="hold">
                            <p:stCondLst>
                              <p:cond delay="7000"/>
                            </p:stCondLst>
                            <p:childTnLst>
                              <p:par>
                                <p:cTn id="65" presetID="22" presetClass="entr" presetSubtype="8" fill="hold" grpId="0" nodeType="after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wipe(left)">
                                      <p:cBhvr>
                                        <p:cTn id="67" dur="500"/>
                                        <p:tgtEl>
                                          <p:spTgt spid="24"/>
                                        </p:tgtEl>
                                      </p:cBhvr>
                                    </p:animEffect>
                                  </p:childTnLst>
                                </p:cTn>
                              </p:par>
                            </p:childTnLst>
                          </p:cTn>
                        </p:par>
                        <p:par>
                          <p:cTn id="68" fill="hold">
                            <p:stCondLst>
                              <p:cond delay="7500"/>
                            </p:stCondLst>
                            <p:childTnLst>
                              <p:par>
                                <p:cTn id="69" presetID="53" presetClass="entr" presetSubtype="16" fill="hold" grpId="0" nodeType="afterEffect">
                                  <p:stCondLst>
                                    <p:cond delay="0"/>
                                  </p:stCondLst>
                                  <p:childTnLst>
                                    <p:set>
                                      <p:cBhvr>
                                        <p:cTn id="70" dur="1" fill="hold">
                                          <p:stCondLst>
                                            <p:cond delay="0"/>
                                          </p:stCondLst>
                                        </p:cTn>
                                        <p:tgtEl>
                                          <p:spTgt spid="37"/>
                                        </p:tgtEl>
                                        <p:attrNameLst>
                                          <p:attrName>style.visibility</p:attrName>
                                        </p:attrNameLst>
                                      </p:cBhvr>
                                      <p:to>
                                        <p:strVal val="visible"/>
                                      </p:to>
                                    </p:set>
                                    <p:anim calcmode="lin" valueType="num">
                                      <p:cBhvr>
                                        <p:cTn id="71" dur="500" fill="hold"/>
                                        <p:tgtEl>
                                          <p:spTgt spid="37"/>
                                        </p:tgtEl>
                                        <p:attrNameLst>
                                          <p:attrName>ppt_w</p:attrName>
                                        </p:attrNameLst>
                                      </p:cBhvr>
                                      <p:tavLst>
                                        <p:tav tm="0">
                                          <p:val>
                                            <p:fltVal val="0"/>
                                          </p:val>
                                        </p:tav>
                                        <p:tav tm="100000">
                                          <p:val>
                                            <p:strVal val="#ppt_w"/>
                                          </p:val>
                                        </p:tav>
                                      </p:tavLst>
                                    </p:anim>
                                    <p:anim calcmode="lin" valueType="num">
                                      <p:cBhvr>
                                        <p:cTn id="72" dur="500" fill="hold"/>
                                        <p:tgtEl>
                                          <p:spTgt spid="37"/>
                                        </p:tgtEl>
                                        <p:attrNameLst>
                                          <p:attrName>ppt_h</p:attrName>
                                        </p:attrNameLst>
                                      </p:cBhvr>
                                      <p:tavLst>
                                        <p:tav tm="0">
                                          <p:val>
                                            <p:fltVal val="0"/>
                                          </p:val>
                                        </p:tav>
                                        <p:tav tm="100000">
                                          <p:val>
                                            <p:strVal val="#ppt_h"/>
                                          </p:val>
                                        </p:tav>
                                      </p:tavLst>
                                    </p:anim>
                                    <p:animEffect transition="in" filter="fade">
                                      <p:cBhvr>
                                        <p:cTn id="73" dur="500"/>
                                        <p:tgtEl>
                                          <p:spTgt spid="37"/>
                                        </p:tgtEl>
                                      </p:cBhvr>
                                    </p:animEffect>
                                  </p:childTnLst>
                                </p:cTn>
                              </p:par>
                            </p:childTnLst>
                          </p:cTn>
                        </p:par>
                        <p:par>
                          <p:cTn id="74" fill="hold">
                            <p:stCondLst>
                              <p:cond delay="8000"/>
                            </p:stCondLst>
                            <p:childTnLst>
                              <p:par>
                                <p:cTn id="75" presetID="22" presetClass="entr" presetSubtype="8" fill="hold" grpId="0" nodeType="afterEffect" nodePh="1">
                                  <p:stCondLst>
                                    <p:cond delay="0"/>
                                  </p:stCondLst>
                                  <p:endCondLst>
                                    <p:cond evt="begin" delay="0">
                                      <p:tn val="75"/>
                                    </p:cond>
                                  </p:endCondLst>
                                  <p:childTnLst>
                                    <p:set>
                                      <p:cBhvr>
                                        <p:cTn id="76" dur="1" fill="hold">
                                          <p:stCondLst>
                                            <p:cond delay="0"/>
                                          </p:stCondLst>
                                        </p:cTn>
                                        <p:tgtEl>
                                          <p:spTgt spid="48">
                                            <p:txEl>
                                              <p:pRg st="0" end="0"/>
                                            </p:txEl>
                                          </p:spTgt>
                                        </p:tgtEl>
                                        <p:attrNameLst>
                                          <p:attrName>style.visibility</p:attrName>
                                        </p:attrNameLst>
                                      </p:cBhvr>
                                      <p:to>
                                        <p:strVal val="visible"/>
                                      </p:to>
                                    </p:set>
                                    <p:animEffect transition="in" filter="wipe(left)">
                                      <p:cBhvr>
                                        <p:cTn id="77" dur="500"/>
                                        <p:tgtEl>
                                          <p:spTgt spid="48">
                                            <p:txEl>
                                              <p:pRg st="0" end="0"/>
                                            </p:txEl>
                                          </p:spTgt>
                                        </p:tgtEl>
                                      </p:cBhvr>
                                    </p:animEffect>
                                  </p:childTnLst>
                                </p:cTn>
                              </p:par>
                            </p:childTnLst>
                          </p:cTn>
                        </p:par>
                        <p:par>
                          <p:cTn id="78" fill="hold">
                            <p:stCondLst>
                              <p:cond delay="8500"/>
                            </p:stCondLst>
                            <p:childTnLst>
                              <p:par>
                                <p:cTn id="79" presetID="22" presetClass="entr" presetSubtype="8" fill="hold" grpId="0" nodeType="afterEffect">
                                  <p:stCondLst>
                                    <p:cond delay="0"/>
                                  </p:stCondLst>
                                  <p:childTnLst>
                                    <p:set>
                                      <p:cBhvr>
                                        <p:cTn id="80" dur="1" fill="hold">
                                          <p:stCondLst>
                                            <p:cond delay="0"/>
                                          </p:stCondLst>
                                        </p:cTn>
                                        <p:tgtEl>
                                          <p:spTgt spid="47">
                                            <p:txEl>
                                              <p:pRg st="0" end="0"/>
                                            </p:txEl>
                                          </p:spTgt>
                                        </p:tgtEl>
                                        <p:attrNameLst>
                                          <p:attrName>style.visibility</p:attrName>
                                        </p:attrNameLst>
                                      </p:cBhvr>
                                      <p:to>
                                        <p:strVal val="visible"/>
                                      </p:to>
                                    </p:set>
                                    <p:animEffect transition="in" filter="wipe(left)">
                                      <p:cBhvr>
                                        <p:cTn id="81" dur="500"/>
                                        <p:tgtEl>
                                          <p:spTgt spid="47">
                                            <p:txEl>
                                              <p:pRg st="0" end="0"/>
                                            </p:txEl>
                                          </p:spTgt>
                                        </p:tgtEl>
                                      </p:cBhvr>
                                    </p:animEffect>
                                  </p:childTnLst>
                                </p:cTn>
                              </p:par>
                            </p:childTnLst>
                          </p:cTn>
                        </p:par>
                        <p:par>
                          <p:cTn id="82" fill="hold">
                            <p:stCondLst>
                              <p:cond delay="9000"/>
                            </p:stCondLst>
                            <p:childTnLst>
                              <p:par>
                                <p:cTn id="83" presetID="22" presetClass="entr" presetSubtype="8" fill="hold" grpId="0" nodeType="after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wipe(left)">
                                      <p:cBhvr>
                                        <p:cTn id="85" dur="500"/>
                                        <p:tgtEl>
                                          <p:spTgt spid="26"/>
                                        </p:tgtEl>
                                      </p:cBhvr>
                                    </p:animEffect>
                                  </p:childTnLst>
                                </p:cTn>
                              </p:par>
                            </p:childTnLst>
                          </p:cTn>
                        </p:par>
                        <p:par>
                          <p:cTn id="86" fill="hold">
                            <p:stCondLst>
                              <p:cond delay="9500"/>
                            </p:stCondLst>
                            <p:childTnLst>
                              <p:par>
                                <p:cTn id="87" presetID="53" presetClass="entr" presetSubtype="16" fill="hold" grpId="0" nodeType="afterEffect">
                                  <p:stCondLst>
                                    <p:cond delay="0"/>
                                  </p:stCondLst>
                                  <p:childTnLst>
                                    <p:set>
                                      <p:cBhvr>
                                        <p:cTn id="88" dur="1" fill="hold">
                                          <p:stCondLst>
                                            <p:cond delay="0"/>
                                          </p:stCondLst>
                                        </p:cTn>
                                        <p:tgtEl>
                                          <p:spTgt spid="38"/>
                                        </p:tgtEl>
                                        <p:attrNameLst>
                                          <p:attrName>style.visibility</p:attrName>
                                        </p:attrNameLst>
                                      </p:cBhvr>
                                      <p:to>
                                        <p:strVal val="visible"/>
                                      </p:to>
                                    </p:set>
                                    <p:anim calcmode="lin" valueType="num">
                                      <p:cBhvr>
                                        <p:cTn id="89" dur="500" fill="hold"/>
                                        <p:tgtEl>
                                          <p:spTgt spid="38"/>
                                        </p:tgtEl>
                                        <p:attrNameLst>
                                          <p:attrName>ppt_w</p:attrName>
                                        </p:attrNameLst>
                                      </p:cBhvr>
                                      <p:tavLst>
                                        <p:tav tm="0">
                                          <p:val>
                                            <p:fltVal val="0"/>
                                          </p:val>
                                        </p:tav>
                                        <p:tav tm="100000">
                                          <p:val>
                                            <p:strVal val="#ppt_w"/>
                                          </p:val>
                                        </p:tav>
                                      </p:tavLst>
                                    </p:anim>
                                    <p:anim calcmode="lin" valueType="num">
                                      <p:cBhvr>
                                        <p:cTn id="90" dur="500" fill="hold"/>
                                        <p:tgtEl>
                                          <p:spTgt spid="38"/>
                                        </p:tgtEl>
                                        <p:attrNameLst>
                                          <p:attrName>ppt_h</p:attrName>
                                        </p:attrNameLst>
                                      </p:cBhvr>
                                      <p:tavLst>
                                        <p:tav tm="0">
                                          <p:val>
                                            <p:fltVal val="0"/>
                                          </p:val>
                                        </p:tav>
                                        <p:tav tm="100000">
                                          <p:val>
                                            <p:strVal val="#ppt_h"/>
                                          </p:val>
                                        </p:tav>
                                      </p:tavLst>
                                    </p:anim>
                                    <p:animEffect transition="in" filter="fade">
                                      <p:cBhvr>
                                        <p:cTn id="91" dur="500"/>
                                        <p:tgtEl>
                                          <p:spTgt spid="38"/>
                                        </p:tgtEl>
                                      </p:cBhvr>
                                    </p:animEffect>
                                  </p:childTnLst>
                                </p:cTn>
                              </p:par>
                            </p:childTnLst>
                          </p:cTn>
                        </p:par>
                        <p:par>
                          <p:cTn id="92" fill="hold">
                            <p:stCondLst>
                              <p:cond delay="10000"/>
                            </p:stCondLst>
                            <p:childTnLst>
                              <p:par>
                                <p:cTn id="93" presetID="22" presetClass="entr" presetSubtype="8" fill="hold" grpId="0" nodeType="afterEffect" nodePh="1">
                                  <p:stCondLst>
                                    <p:cond delay="0"/>
                                  </p:stCondLst>
                                  <p:endCondLst>
                                    <p:cond evt="begin" delay="0">
                                      <p:tn val="93"/>
                                    </p:cond>
                                  </p:endCondLst>
                                  <p:childTnLst>
                                    <p:set>
                                      <p:cBhvr>
                                        <p:cTn id="94" dur="1" fill="hold">
                                          <p:stCondLst>
                                            <p:cond delay="0"/>
                                          </p:stCondLst>
                                        </p:cTn>
                                        <p:tgtEl>
                                          <p:spTgt spid="50">
                                            <p:txEl>
                                              <p:pRg st="0" end="0"/>
                                            </p:txEl>
                                          </p:spTgt>
                                        </p:tgtEl>
                                        <p:attrNameLst>
                                          <p:attrName>style.visibility</p:attrName>
                                        </p:attrNameLst>
                                      </p:cBhvr>
                                      <p:to>
                                        <p:strVal val="visible"/>
                                      </p:to>
                                    </p:set>
                                    <p:animEffect transition="in" filter="wipe(left)">
                                      <p:cBhvr>
                                        <p:cTn id="95" dur="500"/>
                                        <p:tgtEl>
                                          <p:spTgt spid="50">
                                            <p:txEl>
                                              <p:pRg st="0" end="0"/>
                                            </p:txEl>
                                          </p:spTgt>
                                        </p:tgtEl>
                                      </p:cBhvr>
                                    </p:animEffect>
                                  </p:childTnLst>
                                </p:cTn>
                              </p:par>
                            </p:childTnLst>
                          </p:cTn>
                        </p:par>
                        <p:par>
                          <p:cTn id="96" fill="hold">
                            <p:stCondLst>
                              <p:cond delay="10500"/>
                            </p:stCondLst>
                            <p:childTnLst>
                              <p:par>
                                <p:cTn id="97" presetID="22" presetClass="entr" presetSubtype="8" fill="hold" grpId="0" nodeType="afterEffect">
                                  <p:stCondLst>
                                    <p:cond delay="0"/>
                                  </p:stCondLst>
                                  <p:childTnLst>
                                    <p:set>
                                      <p:cBhvr>
                                        <p:cTn id="98" dur="1" fill="hold">
                                          <p:stCondLst>
                                            <p:cond delay="0"/>
                                          </p:stCondLst>
                                        </p:cTn>
                                        <p:tgtEl>
                                          <p:spTgt spid="49">
                                            <p:txEl>
                                              <p:pRg st="0" end="0"/>
                                            </p:txEl>
                                          </p:spTgt>
                                        </p:tgtEl>
                                        <p:attrNameLst>
                                          <p:attrName>style.visibility</p:attrName>
                                        </p:attrNameLst>
                                      </p:cBhvr>
                                      <p:to>
                                        <p:strVal val="visible"/>
                                      </p:to>
                                    </p:set>
                                    <p:animEffect transition="in" filter="wipe(left)">
                                      <p:cBhvr>
                                        <p:cTn id="99" dur="500"/>
                                        <p:tgtEl>
                                          <p:spTgt spid="4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2" grpId="0" bldLvl="0" animBg="1"/>
      <p:bldP spid="23" grpId="0" bldLvl="0" animBg="1"/>
      <p:bldP spid="24" grpId="0" bldLvl="0" animBg="1"/>
      <p:bldP spid="26" grpId="0" bldLvl="0" animBg="1"/>
      <p:bldP spid="27" grpId="0" bldLvl="0" animBg="1"/>
      <p:bldP spid="34" grpId="0" bldLvl="0" animBg="1"/>
      <p:bldP spid="37" grpId="0" bldLvl="0" animBg="1"/>
      <p:bldP spid="38" grpId="0" bldLvl="0" animBg="1"/>
      <p:bldP spid="39"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9"/>
                        </p:tgtEl>
                        <p:attrNameLst>
                          <p:attrName>style.visibility</p:attrName>
                        </p:attrNameLst>
                      </p:cBhvr>
                      <p:to>
                        <p:strVal val="visible"/>
                      </p:to>
                    </p:set>
                    <p:animEffect transition="in" filter="wipe(left)">
                      <p:cBhvr>
                        <p:cTn dur="500"/>
                        <p:tgtEl>
                          <p:spTgt spid="39"/>
                        </p:tgtEl>
                      </p:cBhvr>
                    </p:animEffect>
                  </p:childTnLst>
                </p:cTn>
              </p:par>
            </p:tnLst>
          </p:tmpl>
        </p:tmplLst>
      </p:bldP>
      <p:bldP spid="44"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4"/>
                        </p:tgtEl>
                        <p:attrNameLst>
                          <p:attrName>style.visibility</p:attrName>
                        </p:attrNameLst>
                      </p:cBhvr>
                      <p:to>
                        <p:strVal val="visible"/>
                      </p:to>
                    </p:set>
                    <p:animEffect transition="in" filter="wipe(left)">
                      <p:cBhvr>
                        <p:cTn dur="500"/>
                        <p:tgtEl>
                          <p:spTgt spid="44"/>
                        </p:tgtEl>
                      </p:cBhvr>
                    </p:animEffect>
                  </p:childTnLst>
                </p:cTn>
              </p:par>
            </p:tnLst>
          </p:tmpl>
        </p:tmplLst>
      </p:bldP>
      <p:bldP spid="45"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5"/>
                        </p:tgtEl>
                        <p:attrNameLst>
                          <p:attrName>style.visibility</p:attrName>
                        </p:attrNameLst>
                      </p:cBhvr>
                      <p:to>
                        <p:strVal val="visible"/>
                      </p:to>
                    </p:set>
                    <p:animEffect transition="in" filter="wipe(left)">
                      <p:cBhvr>
                        <p:cTn dur="500"/>
                        <p:tgtEl>
                          <p:spTgt spid="45"/>
                        </p:tgtEl>
                      </p:cBhvr>
                    </p:animEffect>
                  </p:childTnLst>
                </p:cTn>
              </p:par>
            </p:tnLst>
          </p:tmpl>
        </p:tmplLst>
      </p:bldP>
      <p:bldP spid="46"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6"/>
                        </p:tgtEl>
                        <p:attrNameLst>
                          <p:attrName>style.visibility</p:attrName>
                        </p:attrNameLst>
                      </p:cBhvr>
                      <p:to>
                        <p:strVal val="visible"/>
                      </p:to>
                    </p:set>
                    <p:animEffect transition="in" filter="wipe(left)">
                      <p:cBhvr>
                        <p:cTn dur="500"/>
                        <p:tgtEl>
                          <p:spTgt spid="46"/>
                        </p:tgtEl>
                      </p:cBhvr>
                    </p:animEffect>
                  </p:childTnLst>
                </p:cTn>
              </p:par>
            </p:tnLst>
          </p:tmpl>
        </p:tmplLst>
      </p:bldP>
      <p:bldP spid="47"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7"/>
                        </p:tgtEl>
                        <p:attrNameLst>
                          <p:attrName>style.visibility</p:attrName>
                        </p:attrNameLst>
                      </p:cBhvr>
                      <p:to>
                        <p:strVal val="visible"/>
                      </p:to>
                    </p:set>
                    <p:animEffect transition="in" filter="wipe(left)">
                      <p:cBhvr>
                        <p:cTn dur="500"/>
                        <p:tgtEl>
                          <p:spTgt spid="47"/>
                        </p:tgtEl>
                      </p:cBhvr>
                    </p:animEffect>
                  </p:childTnLst>
                </p:cTn>
              </p:par>
            </p:tnLst>
          </p:tmpl>
        </p:tmplLst>
      </p:bldP>
      <p:bldP spid="48"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8"/>
                        </p:tgtEl>
                        <p:attrNameLst>
                          <p:attrName>style.visibility</p:attrName>
                        </p:attrNameLst>
                      </p:cBhvr>
                      <p:to>
                        <p:strVal val="visible"/>
                      </p:to>
                    </p:set>
                    <p:animEffect transition="in" filter="wipe(left)">
                      <p:cBhvr>
                        <p:cTn dur="500"/>
                        <p:tgtEl>
                          <p:spTgt spid="48"/>
                        </p:tgtEl>
                      </p:cBhvr>
                    </p:animEffect>
                  </p:childTnLst>
                </p:cTn>
              </p:par>
            </p:tnLst>
          </p:tmpl>
        </p:tmplLst>
      </p:bldP>
      <p:bldP spid="49"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9"/>
                        </p:tgtEl>
                        <p:attrNameLst>
                          <p:attrName>style.visibility</p:attrName>
                        </p:attrNameLst>
                      </p:cBhvr>
                      <p:to>
                        <p:strVal val="visible"/>
                      </p:to>
                    </p:set>
                    <p:animEffect transition="in" filter="wipe(left)">
                      <p:cBhvr>
                        <p:cTn dur="500"/>
                        <p:tgtEl>
                          <p:spTgt spid="49"/>
                        </p:tgtEl>
                      </p:cBhvr>
                    </p:animEffect>
                  </p:childTnLst>
                </p:cTn>
              </p:par>
            </p:tnLst>
          </p:tmpl>
        </p:tmplLst>
      </p:bldP>
      <p:bldP spid="50"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50"/>
                        </p:tgtEl>
                        <p:attrNameLst>
                          <p:attrName>style.visibility</p:attrName>
                        </p:attrNameLst>
                      </p:cBhvr>
                      <p:to>
                        <p:strVal val="visible"/>
                      </p:to>
                    </p:set>
                    <p:animEffect transition="in" filter="wipe(left)">
                      <p:cBhvr>
                        <p:cTn dur="500"/>
                        <p:tgtEl>
                          <p:spTgt spid="50"/>
                        </p:tgtEl>
                      </p:cBhvr>
                    </p:animEffect>
                  </p:childTnLst>
                </p:cTn>
              </p:par>
            </p:tnLst>
          </p:tmpl>
        </p:tmplLst>
      </p:bldP>
      <p:bldP spid="25" grpId="0" bldLvl="0" animBg="1"/>
      <p:bldP spid="28"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8"/>
                        </p:tgtEl>
                        <p:attrNameLst>
                          <p:attrName>style.visibility</p:attrName>
                        </p:attrNameLst>
                      </p:cBhvr>
                      <p:to>
                        <p:strVal val="visible"/>
                      </p:to>
                    </p:set>
                    <p:animEffect transition="in" filter="wipe(down)">
                      <p:cBhvr>
                        <p:cTn dur="500"/>
                        <p:tgtEl>
                          <p:spTgt spid="28"/>
                        </p:tgtEl>
                      </p:cBhvr>
                    </p:animEffect>
                  </p:childTnLst>
                </p:cTn>
              </p:par>
            </p:tnLst>
          </p:tmpl>
        </p:tmplLst>
      </p:bldP>
      <p:bldP spid="2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9"/>
                        </p:tgtEl>
                        <p:attrNameLst>
                          <p:attrName>style.visibility</p:attrName>
                        </p:attrNameLst>
                      </p:cBhvr>
                      <p:to>
                        <p:strVal val="visible"/>
                      </p:to>
                    </p:set>
                    <p:animEffect transition="in" filter="wipe(down)">
                      <p:cBhvr>
                        <p:cTn dur="500"/>
                        <p:tgtEl>
                          <p:spTgt spid="29"/>
                        </p:tgtEl>
                      </p:cBhvr>
                    </p:animEffect>
                  </p:childTnLst>
                </p:cTn>
              </p:par>
            </p:tnLst>
          </p:tmpl>
        </p:tmplLst>
      </p:bldP>
      <p:bldP spid="32" grpId="0"/>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1_Team01">
    <p:spTree>
      <p:nvGrpSpPr>
        <p:cNvPr id="1" name=""/>
        <p:cNvGrpSpPr/>
        <p:nvPr/>
      </p:nvGrpSpPr>
      <p:grpSpPr>
        <a:xfrm>
          <a:off x="0" y="0"/>
          <a:ext cx="0" cy="0"/>
          <a:chOff x="0" y="0"/>
          <a:chExt cx="0" cy="0"/>
        </a:xfrm>
      </p:grpSpPr>
      <p:sp>
        <p:nvSpPr>
          <p:cNvPr id="30" name="Text Placeholder 3"/>
          <p:cNvSpPr>
            <a:spLocks noGrp="1"/>
          </p:cNvSpPr>
          <p:nvPr>
            <p:ph type="body" sz="half" idx="16" hasCustomPrompt="1"/>
          </p:nvPr>
        </p:nvSpPr>
        <p:spPr>
          <a:xfrm>
            <a:off x="2314044" y="8004006"/>
            <a:ext cx="3789723" cy="1017948"/>
          </a:xfrm>
          <a:prstGeom prst="rect">
            <a:avLst/>
          </a:prstGeom>
        </p:spPr>
        <p:txBody>
          <a:bodyPr wrap="square" lIns="0" tIns="0" rIns="0" bIns="0" anchor="t">
            <a:noAutofit/>
          </a:bodyPr>
          <a:lstStyle>
            <a:lvl1pPr marL="0" indent="0" algn="ctr">
              <a:buNone/>
              <a:defRPr sz="2929" b="1" baseline="0">
                <a:solidFill>
                  <a:schemeClr val="accent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31" name="Picture Placeholder 7"/>
          <p:cNvSpPr>
            <a:spLocks noGrp="1"/>
          </p:cNvSpPr>
          <p:nvPr>
            <p:ph type="pic" sz="quarter" idx="10" hasCustomPrompt="1"/>
          </p:nvPr>
        </p:nvSpPr>
        <p:spPr>
          <a:xfrm>
            <a:off x="2314044" y="3927004"/>
            <a:ext cx="3789723" cy="3789580"/>
          </a:xfrm>
          <a:prstGeom prst="ellipse">
            <a:avLst/>
          </a:prstGeom>
          <a:ln w="28575">
            <a:solidFill>
              <a:schemeClr val="accent1"/>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32" name="Text Placeholder 3"/>
          <p:cNvSpPr>
            <a:spLocks noGrp="1"/>
          </p:cNvSpPr>
          <p:nvPr>
            <p:ph type="body" sz="half" idx="15"/>
          </p:nvPr>
        </p:nvSpPr>
        <p:spPr>
          <a:xfrm>
            <a:off x="1938613" y="9105123"/>
            <a:ext cx="4540585"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3" name="Text Placeholder 3"/>
          <p:cNvSpPr>
            <a:spLocks noGrp="1"/>
          </p:cNvSpPr>
          <p:nvPr>
            <p:ph type="body" sz="half" idx="17" hasCustomPrompt="1"/>
          </p:nvPr>
        </p:nvSpPr>
        <p:spPr>
          <a:xfrm>
            <a:off x="7525091" y="8004006"/>
            <a:ext cx="3789723" cy="1017948"/>
          </a:xfrm>
          <a:prstGeom prst="rect">
            <a:avLst/>
          </a:prstGeom>
        </p:spPr>
        <p:txBody>
          <a:bodyPr wrap="square" lIns="0" tIns="0" rIns="0" bIns="0" anchor="t">
            <a:noAutofit/>
          </a:bodyPr>
          <a:lstStyle>
            <a:lvl1pPr marL="0" indent="0" algn="ctr">
              <a:buNone/>
              <a:defRPr sz="2929" b="1" baseline="0">
                <a:solidFill>
                  <a:schemeClr val="accent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34" name="Picture Placeholder 7"/>
          <p:cNvSpPr>
            <a:spLocks noGrp="1"/>
          </p:cNvSpPr>
          <p:nvPr>
            <p:ph type="pic" sz="quarter" idx="18" hasCustomPrompt="1"/>
          </p:nvPr>
        </p:nvSpPr>
        <p:spPr>
          <a:xfrm>
            <a:off x="7525091" y="3927004"/>
            <a:ext cx="3789723" cy="3789580"/>
          </a:xfrm>
          <a:prstGeom prst="ellipse">
            <a:avLst/>
          </a:prstGeom>
          <a:ln w="28575">
            <a:solidFill>
              <a:schemeClr val="accent2"/>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35" name="Text Placeholder 3"/>
          <p:cNvSpPr>
            <a:spLocks noGrp="1"/>
          </p:cNvSpPr>
          <p:nvPr>
            <p:ph type="body" sz="half" idx="19"/>
          </p:nvPr>
        </p:nvSpPr>
        <p:spPr>
          <a:xfrm>
            <a:off x="7149662" y="9105123"/>
            <a:ext cx="4540585"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6" name="Text Placeholder 3"/>
          <p:cNvSpPr>
            <a:spLocks noGrp="1"/>
          </p:cNvSpPr>
          <p:nvPr>
            <p:ph type="body" sz="half" idx="20" hasCustomPrompt="1"/>
          </p:nvPr>
        </p:nvSpPr>
        <p:spPr>
          <a:xfrm>
            <a:off x="12874227" y="8004006"/>
            <a:ext cx="3789723" cy="1017948"/>
          </a:xfrm>
          <a:prstGeom prst="rect">
            <a:avLst/>
          </a:prstGeom>
        </p:spPr>
        <p:txBody>
          <a:bodyPr wrap="square" lIns="0" tIns="0" rIns="0" bIns="0" anchor="t">
            <a:noAutofit/>
          </a:bodyPr>
          <a:lstStyle>
            <a:lvl1pPr marL="0" indent="0" algn="ctr">
              <a:buNone/>
              <a:defRPr sz="2929" b="1" baseline="0">
                <a:solidFill>
                  <a:schemeClr val="accent3"/>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37" name="Picture Placeholder 7"/>
          <p:cNvSpPr>
            <a:spLocks noGrp="1"/>
          </p:cNvSpPr>
          <p:nvPr>
            <p:ph type="pic" sz="quarter" idx="21" hasCustomPrompt="1"/>
          </p:nvPr>
        </p:nvSpPr>
        <p:spPr>
          <a:xfrm>
            <a:off x="12874227" y="3927004"/>
            <a:ext cx="3789723" cy="3789580"/>
          </a:xfrm>
          <a:prstGeom prst="ellipse">
            <a:avLst/>
          </a:prstGeom>
          <a:ln w="28575">
            <a:solidFill>
              <a:schemeClr val="accent3"/>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38" name="Text Placeholder 3"/>
          <p:cNvSpPr>
            <a:spLocks noGrp="1"/>
          </p:cNvSpPr>
          <p:nvPr>
            <p:ph type="body" sz="half" idx="22"/>
          </p:nvPr>
        </p:nvSpPr>
        <p:spPr>
          <a:xfrm>
            <a:off x="12498798" y="9105123"/>
            <a:ext cx="4540585"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9" name="Text Placeholder 3"/>
          <p:cNvSpPr>
            <a:spLocks noGrp="1"/>
          </p:cNvSpPr>
          <p:nvPr>
            <p:ph type="body" sz="half" idx="23" hasCustomPrompt="1"/>
          </p:nvPr>
        </p:nvSpPr>
        <p:spPr>
          <a:xfrm>
            <a:off x="18222858" y="8004006"/>
            <a:ext cx="3789723" cy="1017948"/>
          </a:xfrm>
          <a:prstGeom prst="rect">
            <a:avLst/>
          </a:prstGeom>
        </p:spPr>
        <p:txBody>
          <a:bodyPr wrap="square" lIns="0" tIns="0" rIns="0" bIns="0" anchor="t">
            <a:noAutofit/>
          </a:bodyPr>
          <a:lstStyle>
            <a:lvl1pPr marL="0" indent="0" algn="ctr">
              <a:buNone/>
              <a:defRPr sz="2929" b="1" baseline="0">
                <a:solidFill>
                  <a:schemeClr val="accent4"/>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40" name="Picture Placeholder 7"/>
          <p:cNvSpPr>
            <a:spLocks noGrp="1"/>
          </p:cNvSpPr>
          <p:nvPr>
            <p:ph type="pic" sz="quarter" idx="24" hasCustomPrompt="1"/>
          </p:nvPr>
        </p:nvSpPr>
        <p:spPr>
          <a:xfrm>
            <a:off x="18222858" y="3927004"/>
            <a:ext cx="3789723" cy="3789580"/>
          </a:xfrm>
          <a:prstGeom prst="ellipse">
            <a:avLst/>
          </a:prstGeom>
          <a:ln w="28575">
            <a:solidFill>
              <a:schemeClr val="accent4"/>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41" name="Text Placeholder 3"/>
          <p:cNvSpPr>
            <a:spLocks noGrp="1"/>
          </p:cNvSpPr>
          <p:nvPr>
            <p:ph type="body" sz="half" idx="25"/>
          </p:nvPr>
        </p:nvSpPr>
        <p:spPr>
          <a:xfrm>
            <a:off x="17847425" y="9105123"/>
            <a:ext cx="4540585"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18" name="Round Same Side Corner Rectangle 17"/>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9"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20"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21"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30128937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Effect transition="in" filter="fade">
                                      <p:cBhvr>
                                        <p:cTn id="11" dur="500"/>
                                        <p:tgtEl>
                                          <p:spTgt spid="21">
                                            <p:txEl>
                                              <p:pRg st="0" end="0"/>
                                            </p:txEl>
                                          </p:spTgt>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30">
                                            <p:txEl>
                                              <p:pRg st="0" end="0"/>
                                            </p:txEl>
                                          </p:spTgt>
                                        </p:tgtEl>
                                        <p:attrNameLst>
                                          <p:attrName>style.visibility</p:attrName>
                                        </p:attrNameLst>
                                      </p:cBhvr>
                                      <p:to>
                                        <p:strVal val="visible"/>
                                      </p:to>
                                    </p:set>
                                    <p:animEffect transition="in" filter="wipe(down)">
                                      <p:cBhvr>
                                        <p:cTn id="21" dur="500"/>
                                        <p:tgtEl>
                                          <p:spTgt spid="30">
                                            <p:txEl>
                                              <p:pRg st="0" end="0"/>
                                            </p:txEl>
                                          </p:spTgt>
                                        </p:tgtEl>
                                      </p:cBhvr>
                                    </p:animEffect>
                                  </p:childTnLst>
                                </p:cTn>
                              </p:par>
                            </p:childTnLst>
                          </p:cTn>
                        </p:par>
                        <p:par>
                          <p:cTn id="22" fill="hold">
                            <p:stCondLst>
                              <p:cond delay="2000"/>
                            </p:stCondLst>
                            <p:childTnLst>
                              <p:par>
                                <p:cTn id="23" presetID="2" presetClass="entr" presetSubtype="4" accel="50000" decel="50000" fill="hold" grpId="0" nodeType="afterEffect" nodePh="1">
                                  <p:stCondLst>
                                    <p:cond delay="0"/>
                                  </p:stCondLst>
                                  <p:endCondLst>
                                    <p:cond evt="begin" delay="0">
                                      <p:tn val="23"/>
                                    </p:cond>
                                  </p:endCondLst>
                                  <p:childTnLst>
                                    <p:set>
                                      <p:cBhvr>
                                        <p:cTn id="24" dur="1" fill="hold">
                                          <p:stCondLst>
                                            <p:cond delay="0"/>
                                          </p:stCondLst>
                                        </p:cTn>
                                        <p:tgtEl>
                                          <p:spTgt spid="32">
                                            <p:txEl>
                                              <p:pRg st="0" end="0"/>
                                            </p:txEl>
                                          </p:spTgt>
                                        </p:tgtEl>
                                        <p:attrNameLst>
                                          <p:attrName>style.visibility</p:attrName>
                                        </p:attrNameLst>
                                      </p:cBhvr>
                                      <p:to>
                                        <p:strVal val="visible"/>
                                      </p:to>
                                    </p:set>
                                    <p:anim calcmode="lin" valueType="num">
                                      <p:cBhvr additive="base">
                                        <p:cTn id="25"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34"/>
                                        </p:tgtEl>
                                        <p:attrNameLst>
                                          <p:attrName>style.visibility</p:attrName>
                                        </p:attrNameLst>
                                      </p:cBhvr>
                                      <p:to>
                                        <p:strVal val="visible"/>
                                      </p:to>
                                    </p:set>
                                    <p:anim calcmode="lin" valueType="num">
                                      <p:cBhvr>
                                        <p:cTn id="30" dur="500" fill="hold"/>
                                        <p:tgtEl>
                                          <p:spTgt spid="34"/>
                                        </p:tgtEl>
                                        <p:attrNameLst>
                                          <p:attrName>ppt_w</p:attrName>
                                        </p:attrNameLst>
                                      </p:cBhvr>
                                      <p:tavLst>
                                        <p:tav tm="0">
                                          <p:val>
                                            <p:fltVal val="0"/>
                                          </p:val>
                                        </p:tav>
                                        <p:tav tm="100000">
                                          <p:val>
                                            <p:strVal val="#ppt_w"/>
                                          </p:val>
                                        </p:tav>
                                      </p:tavLst>
                                    </p:anim>
                                    <p:anim calcmode="lin" valueType="num">
                                      <p:cBhvr>
                                        <p:cTn id="31" dur="500" fill="hold"/>
                                        <p:tgtEl>
                                          <p:spTgt spid="34"/>
                                        </p:tgtEl>
                                        <p:attrNameLst>
                                          <p:attrName>ppt_h</p:attrName>
                                        </p:attrNameLst>
                                      </p:cBhvr>
                                      <p:tavLst>
                                        <p:tav tm="0">
                                          <p:val>
                                            <p:fltVal val="0"/>
                                          </p:val>
                                        </p:tav>
                                        <p:tav tm="100000">
                                          <p:val>
                                            <p:strVal val="#ppt_h"/>
                                          </p:val>
                                        </p:tav>
                                      </p:tavLst>
                                    </p:anim>
                                    <p:animEffect transition="in" filter="fade">
                                      <p:cBhvr>
                                        <p:cTn id="32" dur="500"/>
                                        <p:tgtEl>
                                          <p:spTgt spid="34"/>
                                        </p:tgtEl>
                                      </p:cBhvr>
                                    </p:animEffect>
                                  </p:childTnLst>
                                </p:cTn>
                              </p:par>
                            </p:childTnLst>
                          </p:cTn>
                        </p:par>
                        <p:par>
                          <p:cTn id="33" fill="hold">
                            <p:stCondLst>
                              <p:cond delay="3000"/>
                            </p:stCondLst>
                            <p:childTnLst>
                              <p:par>
                                <p:cTn id="34" presetID="22" presetClass="entr" presetSubtype="4" fill="hold" grpId="0" nodeType="afterEffect">
                                  <p:stCondLst>
                                    <p:cond delay="0"/>
                                  </p:stCondLst>
                                  <p:childTnLst>
                                    <p:set>
                                      <p:cBhvr>
                                        <p:cTn id="35" dur="1" fill="hold">
                                          <p:stCondLst>
                                            <p:cond delay="0"/>
                                          </p:stCondLst>
                                        </p:cTn>
                                        <p:tgtEl>
                                          <p:spTgt spid="33">
                                            <p:txEl>
                                              <p:pRg st="0" end="0"/>
                                            </p:txEl>
                                          </p:spTgt>
                                        </p:tgtEl>
                                        <p:attrNameLst>
                                          <p:attrName>style.visibility</p:attrName>
                                        </p:attrNameLst>
                                      </p:cBhvr>
                                      <p:to>
                                        <p:strVal val="visible"/>
                                      </p:to>
                                    </p:set>
                                    <p:animEffect transition="in" filter="wipe(down)">
                                      <p:cBhvr>
                                        <p:cTn id="36" dur="500"/>
                                        <p:tgtEl>
                                          <p:spTgt spid="33">
                                            <p:txEl>
                                              <p:pRg st="0" end="0"/>
                                            </p:txEl>
                                          </p:spTgt>
                                        </p:tgtEl>
                                      </p:cBhvr>
                                    </p:animEffect>
                                  </p:childTnLst>
                                </p:cTn>
                              </p:par>
                            </p:childTnLst>
                          </p:cTn>
                        </p:par>
                        <p:par>
                          <p:cTn id="37" fill="hold">
                            <p:stCondLst>
                              <p:cond delay="3500"/>
                            </p:stCondLst>
                            <p:childTnLst>
                              <p:par>
                                <p:cTn id="38" presetID="2" presetClass="entr" presetSubtype="4" accel="50000" decel="50000" fill="hold" grpId="0" nodeType="afterEffect" nodePh="1">
                                  <p:stCondLst>
                                    <p:cond delay="0"/>
                                  </p:stCondLst>
                                  <p:endCondLst>
                                    <p:cond evt="begin" delay="0">
                                      <p:tn val="38"/>
                                    </p:cond>
                                  </p:endCondLst>
                                  <p:childTnLst>
                                    <p:set>
                                      <p:cBhvr>
                                        <p:cTn id="39" dur="1" fill="hold">
                                          <p:stCondLst>
                                            <p:cond delay="0"/>
                                          </p:stCondLst>
                                        </p:cTn>
                                        <p:tgtEl>
                                          <p:spTgt spid="35">
                                            <p:txEl>
                                              <p:pRg st="0" end="0"/>
                                            </p:txEl>
                                          </p:spTgt>
                                        </p:tgtEl>
                                        <p:attrNameLst>
                                          <p:attrName>style.visibility</p:attrName>
                                        </p:attrNameLst>
                                      </p:cBhvr>
                                      <p:to>
                                        <p:strVal val="visible"/>
                                      </p:to>
                                    </p:set>
                                    <p:anim calcmode="lin" valueType="num">
                                      <p:cBhvr additive="base">
                                        <p:cTn id="40"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42" fill="hold">
                            <p:stCondLst>
                              <p:cond delay="4000"/>
                            </p:stCondLst>
                            <p:childTnLst>
                              <p:par>
                                <p:cTn id="43" presetID="53" presetClass="entr" presetSubtype="16" fill="hold" grpId="0" nodeType="afterEffect">
                                  <p:stCondLst>
                                    <p:cond delay="0"/>
                                  </p:stCondLst>
                                  <p:childTnLst>
                                    <p:set>
                                      <p:cBhvr>
                                        <p:cTn id="44" dur="1" fill="hold">
                                          <p:stCondLst>
                                            <p:cond delay="0"/>
                                          </p:stCondLst>
                                        </p:cTn>
                                        <p:tgtEl>
                                          <p:spTgt spid="37"/>
                                        </p:tgtEl>
                                        <p:attrNameLst>
                                          <p:attrName>style.visibility</p:attrName>
                                        </p:attrNameLst>
                                      </p:cBhvr>
                                      <p:to>
                                        <p:strVal val="visible"/>
                                      </p:to>
                                    </p:set>
                                    <p:anim calcmode="lin" valueType="num">
                                      <p:cBhvr>
                                        <p:cTn id="45" dur="500" fill="hold"/>
                                        <p:tgtEl>
                                          <p:spTgt spid="37"/>
                                        </p:tgtEl>
                                        <p:attrNameLst>
                                          <p:attrName>ppt_w</p:attrName>
                                        </p:attrNameLst>
                                      </p:cBhvr>
                                      <p:tavLst>
                                        <p:tav tm="0">
                                          <p:val>
                                            <p:fltVal val="0"/>
                                          </p:val>
                                        </p:tav>
                                        <p:tav tm="100000">
                                          <p:val>
                                            <p:strVal val="#ppt_w"/>
                                          </p:val>
                                        </p:tav>
                                      </p:tavLst>
                                    </p:anim>
                                    <p:anim calcmode="lin" valueType="num">
                                      <p:cBhvr>
                                        <p:cTn id="46" dur="500" fill="hold"/>
                                        <p:tgtEl>
                                          <p:spTgt spid="37"/>
                                        </p:tgtEl>
                                        <p:attrNameLst>
                                          <p:attrName>ppt_h</p:attrName>
                                        </p:attrNameLst>
                                      </p:cBhvr>
                                      <p:tavLst>
                                        <p:tav tm="0">
                                          <p:val>
                                            <p:fltVal val="0"/>
                                          </p:val>
                                        </p:tav>
                                        <p:tav tm="100000">
                                          <p:val>
                                            <p:strVal val="#ppt_h"/>
                                          </p:val>
                                        </p:tav>
                                      </p:tavLst>
                                    </p:anim>
                                    <p:animEffect transition="in" filter="fade">
                                      <p:cBhvr>
                                        <p:cTn id="47" dur="500"/>
                                        <p:tgtEl>
                                          <p:spTgt spid="37"/>
                                        </p:tgtEl>
                                      </p:cBhvr>
                                    </p:animEffect>
                                  </p:childTnLst>
                                </p:cTn>
                              </p:par>
                            </p:childTnLst>
                          </p:cTn>
                        </p:par>
                        <p:par>
                          <p:cTn id="48" fill="hold">
                            <p:stCondLst>
                              <p:cond delay="4500"/>
                            </p:stCondLst>
                            <p:childTnLst>
                              <p:par>
                                <p:cTn id="49" presetID="22" presetClass="entr" presetSubtype="4" fill="hold" grpId="0" nodeType="afterEffect">
                                  <p:stCondLst>
                                    <p:cond delay="0"/>
                                  </p:stCondLst>
                                  <p:childTnLst>
                                    <p:set>
                                      <p:cBhvr>
                                        <p:cTn id="50" dur="1" fill="hold">
                                          <p:stCondLst>
                                            <p:cond delay="0"/>
                                          </p:stCondLst>
                                        </p:cTn>
                                        <p:tgtEl>
                                          <p:spTgt spid="36">
                                            <p:txEl>
                                              <p:pRg st="0" end="0"/>
                                            </p:txEl>
                                          </p:spTgt>
                                        </p:tgtEl>
                                        <p:attrNameLst>
                                          <p:attrName>style.visibility</p:attrName>
                                        </p:attrNameLst>
                                      </p:cBhvr>
                                      <p:to>
                                        <p:strVal val="visible"/>
                                      </p:to>
                                    </p:set>
                                    <p:animEffect transition="in" filter="wipe(down)">
                                      <p:cBhvr>
                                        <p:cTn id="51" dur="500"/>
                                        <p:tgtEl>
                                          <p:spTgt spid="36">
                                            <p:txEl>
                                              <p:pRg st="0" end="0"/>
                                            </p:txEl>
                                          </p:spTgt>
                                        </p:tgtEl>
                                      </p:cBhvr>
                                    </p:animEffect>
                                  </p:childTnLst>
                                </p:cTn>
                              </p:par>
                            </p:childTnLst>
                          </p:cTn>
                        </p:par>
                        <p:par>
                          <p:cTn id="52" fill="hold">
                            <p:stCondLst>
                              <p:cond delay="5000"/>
                            </p:stCondLst>
                            <p:childTnLst>
                              <p:par>
                                <p:cTn id="53" presetID="2" presetClass="entr" presetSubtype="4" accel="50000" decel="50000" fill="hold" grpId="0" nodeType="afterEffect" nodePh="1">
                                  <p:stCondLst>
                                    <p:cond delay="0"/>
                                  </p:stCondLst>
                                  <p:endCondLst>
                                    <p:cond evt="begin" delay="0">
                                      <p:tn val="53"/>
                                    </p:cond>
                                  </p:endCondLst>
                                  <p:childTnLst>
                                    <p:set>
                                      <p:cBhvr>
                                        <p:cTn id="54" dur="1" fill="hold">
                                          <p:stCondLst>
                                            <p:cond delay="0"/>
                                          </p:stCondLst>
                                        </p:cTn>
                                        <p:tgtEl>
                                          <p:spTgt spid="38">
                                            <p:txEl>
                                              <p:pRg st="0" end="0"/>
                                            </p:txEl>
                                          </p:spTgt>
                                        </p:tgtEl>
                                        <p:attrNameLst>
                                          <p:attrName>style.visibility</p:attrName>
                                        </p:attrNameLst>
                                      </p:cBhvr>
                                      <p:to>
                                        <p:strVal val="visible"/>
                                      </p:to>
                                    </p:set>
                                    <p:anim calcmode="lin" valueType="num">
                                      <p:cBhvr additive="base">
                                        <p:cTn id="55"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8">
                                            <p:txEl>
                                              <p:pRg st="0" end="0"/>
                                            </p:txEl>
                                          </p:spTgt>
                                        </p:tgtEl>
                                        <p:attrNameLst>
                                          <p:attrName>ppt_y</p:attrName>
                                        </p:attrNameLst>
                                      </p:cBhvr>
                                      <p:tavLst>
                                        <p:tav tm="0">
                                          <p:val>
                                            <p:strVal val="1+#ppt_h/2"/>
                                          </p:val>
                                        </p:tav>
                                        <p:tav tm="100000">
                                          <p:val>
                                            <p:strVal val="#ppt_y"/>
                                          </p:val>
                                        </p:tav>
                                      </p:tavLst>
                                    </p:anim>
                                  </p:childTnLst>
                                </p:cTn>
                              </p:par>
                            </p:childTnLst>
                          </p:cTn>
                        </p:par>
                        <p:par>
                          <p:cTn id="57" fill="hold">
                            <p:stCondLst>
                              <p:cond delay="5500"/>
                            </p:stCondLst>
                            <p:childTnLst>
                              <p:par>
                                <p:cTn id="58" presetID="53" presetClass="entr" presetSubtype="16" fill="hold" grpId="0" nodeType="afterEffect">
                                  <p:stCondLst>
                                    <p:cond delay="0"/>
                                  </p:stCondLst>
                                  <p:childTnLst>
                                    <p:set>
                                      <p:cBhvr>
                                        <p:cTn id="59" dur="1" fill="hold">
                                          <p:stCondLst>
                                            <p:cond delay="0"/>
                                          </p:stCondLst>
                                        </p:cTn>
                                        <p:tgtEl>
                                          <p:spTgt spid="40"/>
                                        </p:tgtEl>
                                        <p:attrNameLst>
                                          <p:attrName>style.visibility</p:attrName>
                                        </p:attrNameLst>
                                      </p:cBhvr>
                                      <p:to>
                                        <p:strVal val="visible"/>
                                      </p:to>
                                    </p:set>
                                    <p:anim calcmode="lin" valueType="num">
                                      <p:cBhvr>
                                        <p:cTn id="60" dur="500" fill="hold"/>
                                        <p:tgtEl>
                                          <p:spTgt spid="40"/>
                                        </p:tgtEl>
                                        <p:attrNameLst>
                                          <p:attrName>ppt_w</p:attrName>
                                        </p:attrNameLst>
                                      </p:cBhvr>
                                      <p:tavLst>
                                        <p:tav tm="0">
                                          <p:val>
                                            <p:fltVal val="0"/>
                                          </p:val>
                                        </p:tav>
                                        <p:tav tm="100000">
                                          <p:val>
                                            <p:strVal val="#ppt_w"/>
                                          </p:val>
                                        </p:tav>
                                      </p:tavLst>
                                    </p:anim>
                                    <p:anim calcmode="lin" valueType="num">
                                      <p:cBhvr>
                                        <p:cTn id="61" dur="500" fill="hold"/>
                                        <p:tgtEl>
                                          <p:spTgt spid="40"/>
                                        </p:tgtEl>
                                        <p:attrNameLst>
                                          <p:attrName>ppt_h</p:attrName>
                                        </p:attrNameLst>
                                      </p:cBhvr>
                                      <p:tavLst>
                                        <p:tav tm="0">
                                          <p:val>
                                            <p:fltVal val="0"/>
                                          </p:val>
                                        </p:tav>
                                        <p:tav tm="100000">
                                          <p:val>
                                            <p:strVal val="#ppt_h"/>
                                          </p:val>
                                        </p:tav>
                                      </p:tavLst>
                                    </p:anim>
                                    <p:animEffect transition="in" filter="fade">
                                      <p:cBhvr>
                                        <p:cTn id="62" dur="500"/>
                                        <p:tgtEl>
                                          <p:spTgt spid="40"/>
                                        </p:tgtEl>
                                      </p:cBhvr>
                                    </p:animEffect>
                                  </p:childTnLst>
                                </p:cTn>
                              </p:par>
                            </p:childTnLst>
                          </p:cTn>
                        </p:par>
                        <p:par>
                          <p:cTn id="63" fill="hold">
                            <p:stCondLst>
                              <p:cond delay="6000"/>
                            </p:stCondLst>
                            <p:childTnLst>
                              <p:par>
                                <p:cTn id="64" presetID="22" presetClass="entr" presetSubtype="4" fill="hold" grpId="0" nodeType="afterEffect">
                                  <p:stCondLst>
                                    <p:cond delay="0"/>
                                  </p:stCondLst>
                                  <p:childTnLst>
                                    <p:set>
                                      <p:cBhvr>
                                        <p:cTn id="65" dur="1" fill="hold">
                                          <p:stCondLst>
                                            <p:cond delay="0"/>
                                          </p:stCondLst>
                                        </p:cTn>
                                        <p:tgtEl>
                                          <p:spTgt spid="39">
                                            <p:txEl>
                                              <p:pRg st="0" end="0"/>
                                            </p:txEl>
                                          </p:spTgt>
                                        </p:tgtEl>
                                        <p:attrNameLst>
                                          <p:attrName>style.visibility</p:attrName>
                                        </p:attrNameLst>
                                      </p:cBhvr>
                                      <p:to>
                                        <p:strVal val="visible"/>
                                      </p:to>
                                    </p:set>
                                    <p:animEffect transition="in" filter="wipe(down)">
                                      <p:cBhvr>
                                        <p:cTn id="66" dur="500"/>
                                        <p:tgtEl>
                                          <p:spTgt spid="39">
                                            <p:txEl>
                                              <p:pRg st="0" end="0"/>
                                            </p:txEl>
                                          </p:spTgt>
                                        </p:tgtEl>
                                      </p:cBhvr>
                                    </p:animEffect>
                                  </p:childTnLst>
                                </p:cTn>
                              </p:par>
                            </p:childTnLst>
                          </p:cTn>
                        </p:par>
                        <p:par>
                          <p:cTn id="67" fill="hold">
                            <p:stCondLst>
                              <p:cond delay="6500"/>
                            </p:stCondLst>
                            <p:childTnLst>
                              <p:par>
                                <p:cTn id="68" presetID="2" presetClass="entr" presetSubtype="4" accel="50000" decel="50000" fill="hold" grpId="0" nodeType="afterEffect" nodePh="1">
                                  <p:stCondLst>
                                    <p:cond delay="0"/>
                                  </p:stCondLst>
                                  <p:endCondLst>
                                    <p:cond evt="begin" delay="0">
                                      <p:tn val="68"/>
                                    </p:cond>
                                  </p:endCondLst>
                                  <p:childTnLst>
                                    <p:set>
                                      <p:cBhvr>
                                        <p:cTn id="69" dur="1" fill="hold">
                                          <p:stCondLst>
                                            <p:cond delay="0"/>
                                          </p:stCondLst>
                                        </p:cTn>
                                        <p:tgtEl>
                                          <p:spTgt spid="41">
                                            <p:txEl>
                                              <p:pRg st="0" end="0"/>
                                            </p:txEl>
                                          </p:spTgt>
                                        </p:tgtEl>
                                        <p:attrNameLst>
                                          <p:attrName>style.visibility</p:attrName>
                                        </p:attrNameLst>
                                      </p:cBhvr>
                                      <p:to>
                                        <p:strVal val="visible"/>
                                      </p:to>
                                    </p:set>
                                    <p:anim calcmode="lin" valueType="num">
                                      <p:cBhvr additive="base">
                                        <p:cTn id="70" dur="500" fill="hold"/>
                                        <p:tgtEl>
                                          <p:spTgt spid="41">
                                            <p:txEl>
                                              <p:pRg st="0" end="0"/>
                                            </p:txEl>
                                          </p:spTgt>
                                        </p:tgtEl>
                                        <p:attrNameLst>
                                          <p:attrName>ppt_x</p:attrName>
                                        </p:attrNameLst>
                                      </p:cBhvr>
                                      <p:tavLst>
                                        <p:tav tm="0">
                                          <p:val>
                                            <p:strVal val="#ppt_x"/>
                                          </p:val>
                                        </p:tav>
                                        <p:tav tm="100000">
                                          <p:val>
                                            <p:strVal val="#ppt_x"/>
                                          </p:val>
                                        </p:tav>
                                      </p:tavLst>
                                    </p:anim>
                                    <p:anim calcmode="lin" valueType="num">
                                      <p:cBhvr additive="base">
                                        <p:cTn id="71" dur="500" fill="hold"/>
                                        <p:tgtEl>
                                          <p:spTgt spid="4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0"/>
                        </p:tgtEl>
                        <p:attrNameLst>
                          <p:attrName>style.visibility</p:attrName>
                        </p:attrNameLst>
                      </p:cBhvr>
                      <p:to>
                        <p:strVal val="visible"/>
                      </p:to>
                    </p:set>
                    <p:animEffect transition="in" filter="wipe(down)">
                      <p:cBhvr>
                        <p:cTn dur="500"/>
                        <p:tgtEl>
                          <p:spTgt spid="30"/>
                        </p:tgtEl>
                      </p:cBhvr>
                    </p:animEffect>
                  </p:childTnLst>
                </p:cTn>
              </p:par>
            </p:tnLst>
          </p:tmpl>
        </p:tmplLst>
      </p:bldP>
      <p:bldP spid="31" grpId="0" bldLvl="0" animBg="1"/>
      <p:bldP spid="32"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3"/>
                        </p:tgtEl>
                        <p:attrNameLst>
                          <p:attrName>style.visibility</p:attrName>
                        </p:attrNameLst>
                      </p:cBhvr>
                      <p:to>
                        <p:strVal val="visible"/>
                      </p:to>
                    </p:set>
                    <p:animEffect transition="in" filter="wipe(down)">
                      <p:cBhvr>
                        <p:cTn dur="500"/>
                        <p:tgtEl>
                          <p:spTgt spid="33"/>
                        </p:tgtEl>
                      </p:cBhvr>
                    </p:animEffect>
                  </p:childTnLst>
                </p:cTn>
              </p:par>
            </p:tnLst>
          </p:tmpl>
        </p:tmplLst>
      </p:bldP>
      <p:bldP spid="34" grpId="0" bldLvl="0" animBg="1"/>
      <p:bldP spid="35"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P spid="3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6"/>
                        </p:tgtEl>
                        <p:attrNameLst>
                          <p:attrName>style.visibility</p:attrName>
                        </p:attrNameLst>
                      </p:cBhvr>
                      <p:to>
                        <p:strVal val="visible"/>
                      </p:to>
                    </p:set>
                    <p:animEffect transition="in" filter="wipe(down)">
                      <p:cBhvr>
                        <p:cTn dur="500"/>
                        <p:tgtEl>
                          <p:spTgt spid="36"/>
                        </p:tgtEl>
                      </p:cBhvr>
                    </p:animEffect>
                  </p:childTnLst>
                </p:cTn>
              </p:par>
            </p:tnLst>
          </p:tmpl>
        </p:tmplLst>
      </p:bldP>
      <p:bldP spid="37" grpId="0" bldLvl="0" animBg="1"/>
      <p:bldP spid="3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ppt_x"/>
                          </p:val>
                        </p:tav>
                        <p:tav tm="100000">
                          <p:val>
                            <p:strVal val="#ppt_x"/>
                          </p:val>
                        </p:tav>
                      </p:tavLst>
                    </p:anim>
                    <p:anim calcmode="lin" valueType="num">
                      <p:cBhvr additive="base">
                        <p:cTn dur="500" fill="hold"/>
                        <p:tgtEl>
                          <p:spTgt spid="38"/>
                        </p:tgtEl>
                        <p:attrNameLst>
                          <p:attrName>ppt_y</p:attrName>
                        </p:attrNameLst>
                      </p:cBhvr>
                      <p:tavLst>
                        <p:tav tm="0">
                          <p:val>
                            <p:strVal val="1+#ppt_h/2"/>
                          </p:val>
                        </p:tav>
                        <p:tav tm="100000">
                          <p:val>
                            <p:strVal val="#ppt_y"/>
                          </p:val>
                        </p:tav>
                      </p:tavLst>
                    </p:anim>
                  </p:childTnLst>
                </p:cTn>
              </p:par>
            </p:tnLst>
          </p:tmpl>
        </p:tmplLst>
      </p:bldP>
      <p:bldP spid="39"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9"/>
                        </p:tgtEl>
                        <p:attrNameLst>
                          <p:attrName>style.visibility</p:attrName>
                        </p:attrNameLst>
                      </p:cBhvr>
                      <p:to>
                        <p:strVal val="visible"/>
                      </p:to>
                    </p:set>
                    <p:animEffect transition="in" filter="wipe(down)">
                      <p:cBhvr>
                        <p:cTn dur="500"/>
                        <p:tgtEl>
                          <p:spTgt spid="39"/>
                        </p:tgtEl>
                      </p:cBhvr>
                    </p:animEffect>
                  </p:childTnLst>
                </p:cTn>
              </p:par>
            </p:tnLst>
          </p:tmpl>
        </p:tmplLst>
      </p:bldP>
      <p:bldP spid="40" grpId="0" bldLvl="0" animBg="1"/>
      <p:bldP spid="41"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ppt_x"/>
                          </p:val>
                        </p:tav>
                        <p:tav tm="100000">
                          <p:val>
                            <p:strVal val="#ppt_x"/>
                          </p:val>
                        </p:tav>
                      </p:tavLst>
                    </p:anim>
                    <p:anim calcmode="lin" valueType="num">
                      <p:cBhvr additive="base">
                        <p:cTn dur="500" fill="hold"/>
                        <p:tgtEl>
                          <p:spTgt spid="41"/>
                        </p:tgtEl>
                        <p:attrNameLst>
                          <p:attrName>ppt_y</p:attrName>
                        </p:attrNameLst>
                      </p:cBhvr>
                      <p:tavLst>
                        <p:tav tm="0">
                          <p:val>
                            <p:strVal val="1+#ppt_h/2"/>
                          </p:val>
                        </p:tav>
                        <p:tav tm="100000">
                          <p:val>
                            <p:strVal val="#ppt_y"/>
                          </p:val>
                        </p:tav>
                      </p:tavLst>
                    </p:anim>
                  </p:childTnLst>
                </p:cTn>
              </p:par>
            </p:tnLst>
          </p:tmpl>
        </p:tmplLst>
      </p:bldP>
      <p:bldP spid="20" grpId="0"/>
      <p:bldP spid="21" grpId="0" build="p">
        <p:tmplLst>
          <p:tmpl lvl="1">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amsung - 3 Galaxy S6">
    <p:spTree>
      <p:nvGrpSpPr>
        <p:cNvPr id="1" name=""/>
        <p:cNvGrpSpPr/>
        <p:nvPr/>
      </p:nvGrpSpPr>
      <p:grpSpPr>
        <a:xfrm>
          <a:off x="0" y="0"/>
          <a:ext cx="0" cy="0"/>
          <a:chOff x="0" y="0"/>
          <a:chExt cx="0" cy="0"/>
        </a:xfrm>
      </p:grpSpPr>
      <p:sp>
        <p:nvSpPr>
          <p:cNvPr id="26" name="Picture Placeholder 9"/>
          <p:cNvSpPr>
            <a:spLocks noGrp="1" noChangeAspect="1"/>
          </p:cNvSpPr>
          <p:nvPr>
            <p:ph type="pic" sz="quarter" idx="10"/>
          </p:nvPr>
        </p:nvSpPr>
        <p:spPr>
          <a:xfrm>
            <a:off x="3830784" y="3649628"/>
            <a:ext cx="3744585" cy="6665914"/>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30" name="Picture Placeholder 9"/>
          <p:cNvSpPr>
            <a:spLocks noGrp="1" noChangeAspect="1"/>
          </p:cNvSpPr>
          <p:nvPr>
            <p:ph type="pic" sz="quarter" idx="11"/>
          </p:nvPr>
        </p:nvSpPr>
        <p:spPr>
          <a:xfrm>
            <a:off x="10310677" y="3649628"/>
            <a:ext cx="3748317" cy="6665914"/>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34" name="Picture Placeholder 9"/>
          <p:cNvSpPr>
            <a:spLocks noGrp="1" noChangeAspect="1"/>
          </p:cNvSpPr>
          <p:nvPr>
            <p:ph type="pic" sz="quarter" idx="12"/>
          </p:nvPr>
        </p:nvSpPr>
        <p:spPr>
          <a:xfrm>
            <a:off x="16924859" y="3649628"/>
            <a:ext cx="3796004" cy="6665914"/>
          </a:xfrm>
        </p:spPr>
        <p:txBody>
          <a:bodyPr>
            <a:normAutofit/>
          </a:bodyPr>
          <a:lstStyle>
            <a:lvl1pPr marL="0" indent="0">
              <a:buNone/>
              <a:defRPr sz="2800">
                <a:solidFill>
                  <a:schemeClr val="tx1">
                    <a:lumMod val="50000"/>
                    <a:lumOff val="50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4_Team09">
    <p:spTree>
      <p:nvGrpSpPr>
        <p:cNvPr id="1" name=""/>
        <p:cNvGrpSpPr/>
        <p:nvPr/>
      </p:nvGrpSpPr>
      <p:grpSpPr>
        <a:xfrm>
          <a:off x="0" y="0"/>
          <a:ext cx="0" cy="0"/>
          <a:chOff x="0" y="0"/>
          <a:chExt cx="0" cy="0"/>
        </a:xfrm>
      </p:grpSpPr>
      <p:grpSp>
        <p:nvGrpSpPr>
          <p:cNvPr id="12" name="Group 63"/>
          <p:cNvGrpSpPr/>
          <p:nvPr userDrawn="1"/>
        </p:nvGrpSpPr>
        <p:grpSpPr>
          <a:xfrm>
            <a:off x="16048625" y="4373703"/>
            <a:ext cx="6579516" cy="970664"/>
            <a:chOff x="1056749" y="1276468"/>
            <a:chExt cx="3515251" cy="518462"/>
          </a:xfrm>
          <a:solidFill>
            <a:schemeClr val="tx2"/>
          </a:solidFill>
        </p:grpSpPr>
        <p:sp>
          <p:nvSpPr>
            <p:cNvPr id="13" name="Pentagon 12"/>
            <p:cNvSpPr/>
            <p:nvPr/>
          </p:nvSpPr>
          <p:spPr>
            <a:xfrm>
              <a:off x="1056749" y="1276468"/>
              <a:ext cx="3515251" cy="5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3729" dirty="0">
                <a:solidFill>
                  <a:srgbClr val="FFFFFF"/>
                </a:solidFill>
              </a:endParaRPr>
            </a:p>
          </p:txBody>
        </p:sp>
        <p:sp>
          <p:nvSpPr>
            <p:cNvPr id="14" name="TextBox 13"/>
            <p:cNvSpPr txBox="1"/>
            <p:nvPr/>
          </p:nvSpPr>
          <p:spPr>
            <a:xfrm>
              <a:off x="3727765" y="1382440"/>
              <a:ext cx="385398" cy="306525"/>
            </a:xfrm>
            <a:prstGeom prst="rect">
              <a:avLst/>
            </a:prstGeom>
            <a:noFill/>
          </p:spPr>
          <p:txBody>
            <a:bodyPr wrap="none" lIns="0" tIns="0" rIns="0" bIns="0" rtlCol="0" anchor="ctr">
              <a:spAutoFit/>
            </a:bodyPr>
            <a:lstStyle/>
            <a:p>
              <a:pPr algn="ctr" defTabSz="2435887">
                <a:spcBef>
                  <a:spcPct val="20000"/>
                </a:spcBef>
                <a:defRPr/>
              </a:pPr>
              <a:r>
                <a:rPr lang="en-US" sz="3729" b="1" dirty="0">
                  <a:solidFill>
                    <a:srgbClr val="FFFFFF"/>
                  </a:solidFill>
                </a:rPr>
                <a:t>80%</a:t>
              </a:r>
              <a:endParaRPr lang="en-US" sz="3729" dirty="0">
                <a:solidFill>
                  <a:srgbClr val="FFFFFF"/>
                </a:solidFill>
              </a:endParaRPr>
            </a:p>
          </p:txBody>
        </p:sp>
      </p:grpSp>
      <p:grpSp>
        <p:nvGrpSpPr>
          <p:cNvPr id="15" name="Group 67"/>
          <p:cNvGrpSpPr/>
          <p:nvPr userDrawn="1"/>
        </p:nvGrpSpPr>
        <p:grpSpPr>
          <a:xfrm>
            <a:off x="16048625" y="5458258"/>
            <a:ext cx="5609109" cy="970664"/>
            <a:chOff x="1056749" y="2110893"/>
            <a:chExt cx="2996788" cy="518462"/>
          </a:xfrm>
          <a:solidFill>
            <a:schemeClr val="bg2"/>
          </a:solidFill>
        </p:grpSpPr>
        <p:sp>
          <p:nvSpPr>
            <p:cNvPr id="16" name="Pentagon 15"/>
            <p:cNvSpPr/>
            <p:nvPr/>
          </p:nvSpPr>
          <p:spPr>
            <a:xfrm>
              <a:off x="1056749" y="2110893"/>
              <a:ext cx="2996788" cy="5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3729" dirty="0">
                <a:solidFill>
                  <a:srgbClr val="FFFFFF"/>
                </a:solidFill>
              </a:endParaRPr>
            </a:p>
          </p:txBody>
        </p:sp>
        <p:sp>
          <p:nvSpPr>
            <p:cNvPr id="17" name="TextBox 16"/>
            <p:cNvSpPr txBox="1"/>
            <p:nvPr/>
          </p:nvSpPr>
          <p:spPr>
            <a:xfrm>
              <a:off x="3220355" y="2219928"/>
              <a:ext cx="385397" cy="306525"/>
            </a:xfrm>
            <a:prstGeom prst="rect">
              <a:avLst/>
            </a:prstGeom>
            <a:noFill/>
          </p:spPr>
          <p:txBody>
            <a:bodyPr wrap="none" lIns="0" tIns="0" rIns="0" bIns="0" rtlCol="0" anchor="ctr">
              <a:spAutoFit/>
            </a:bodyPr>
            <a:lstStyle/>
            <a:p>
              <a:pPr algn="ctr" defTabSz="2435887">
                <a:spcBef>
                  <a:spcPct val="20000"/>
                </a:spcBef>
                <a:defRPr/>
              </a:pPr>
              <a:r>
                <a:rPr lang="en-US" sz="3729" b="1" dirty="0">
                  <a:solidFill>
                    <a:srgbClr val="FFFFFF"/>
                  </a:solidFill>
                </a:rPr>
                <a:t>70%</a:t>
              </a:r>
              <a:endParaRPr lang="en-US" sz="3729" dirty="0">
                <a:solidFill>
                  <a:srgbClr val="FFFFFF"/>
                </a:solidFill>
              </a:endParaRPr>
            </a:p>
          </p:txBody>
        </p:sp>
      </p:grpSp>
      <p:grpSp>
        <p:nvGrpSpPr>
          <p:cNvPr id="18" name="Group 87"/>
          <p:cNvGrpSpPr/>
          <p:nvPr userDrawn="1"/>
        </p:nvGrpSpPr>
        <p:grpSpPr>
          <a:xfrm>
            <a:off x="16048621" y="6542808"/>
            <a:ext cx="4638696" cy="970664"/>
            <a:chOff x="1056750" y="2975000"/>
            <a:chExt cx="2478325" cy="518462"/>
          </a:xfrm>
          <a:solidFill>
            <a:schemeClr val="accent1"/>
          </a:solidFill>
        </p:grpSpPr>
        <p:sp>
          <p:nvSpPr>
            <p:cNvPr id="19" name="Pentagon 18"/>
            <p:cNvSpPr/>
            <p:nvPr/>
          </p:nvSpPr>
          <p:spPr>
            <a:xfrm>
              <a:off x="1056750" y="2975000"/>
              <a:ext cx="2478325" cy="51846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3729" dirty="0">
                <a:solidFill>
                  <a:srgbClr val="FFFFFF"/>
                </a:solidFill>
              </a:endParaRPr>
            </a:p>
          </p:txBody>
        </p:sp>
        <p:sp>
          <p:nvSpPr>
            <p:cNvPr id="20" name="TextBox 19"/>
            <p:cNvSpPr txBox="1"/>
            <p:nvPr/>
          </p:nvSpPr>
          <p:spPr>
            <a:xfrm>
              <a:off x="2847689" y="3087233"/>
              <a:ext cx="385398" cy="306525"/>
            </a:xfrm>
            <a:prstGeom prst="rect">
              <a:avLst/>
            </a:prstGeom>
            <a:noFill/>
          </p:spPr>
          <p:txBody>
            <a:bodyPr wrap="none" lIns="0" tIns="0" rIns="0" bIns="0" rtlCol="0" anchor="ctr">
              <a:spAutoFit/>
            </a:bodyPr>
            <a:lstStyle/>
            <a:p>
              <a:pPr algn="ctr" defTabSz="2435887">
                <a:spcBef>
                  <a:spcPct val="20000"/>
                </a:spcBef>
                <a:defRPr/>
              </a:pPr>
              <a:r>
                <a:rPr lang="en-US" sz="3729" b="1" dirty="0">
                  <a:solidFill>
                    <a:srgbClr val="FFFFFF"/>
                  </a:solidFill>
                </a:rPr>
                <a:t>60%</a:t>
              </a:r>
              <a:endParaRPr lang="en-US" sz="3729" dirty="0">
                <a:solidFill>
                  <a:srgbClr val="FFFFFF"/>
                </a:solidFill>
              </a:endParaRPr>
            </a:p>
          </p:txBody>
        </p:sp>
      </p:grpSp>
      <p:grpSp>
        <p:nvGrpSpPr>
          <p:cNvPr id="21" name="Group 90"/>
          <p:cNvGrpSpPr/>
          <p:nvPr userDrawn="1"/>
        </p:nvGrpSpPr>
        <p:grpSpPr>
          <a:xfrm>
            <a:off x="16048626" y="7627356"/>
            <a:ext cx="3452639" cy="970664"/>
            <a:chOff x="1056751" y="3851318"/>
            <a:chExt cx="1844647" cy="518462"/>
          </a:xfrm>
          <a:solidFill>
            <a:schemeClr val="accent3"/>
          </a:solidFill>
        </p:grpSpPr>
        <p:sp>
          <p:nvSpPr>
            <p:cNvPr id="22" name="Pentagon 21"/>
            <p:cNvSpPr/>
            <p:nvPr/>
          </p:nvSpPr>
          <p:spPr>
            <a:xfrm>
              <a:off x="1056751" y="3851318"/>
              <a:ext cx="1844647" cy="518462"/>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3729" dirty="0">
                <a:solidFill>
                  <a:srgbClr val="FFFFFF"/>
                </a:solidFill>
              </a:endParaRPr>
            </a:p>
          </p:txBody>
        </p:sp>
        <p:sp>
          <p:nvSpPr>
            <p:cNvPr id="23" name="TextBox 22"/>
            <p:cNvSpPr txBox="1"/>
            <p:nvPr/>
          </p:nvSpPr>
          <p:spPr>
            <a:xfrm>
              <a:off x="2241036" y="3946843"/>
              <a:ext cx="385397" cy="306525"/>
            </a:xfrm>
            <a:prstGeom prst="rect">
              <a:avLst/>
            </a:prstGeom>
            <a:noFill/>
          </p:spPr>
          <p:txBody>
            <a:bodyPr wrap="none" lIns="0" tIns="0" rIns="0" bIns="0" rtlCol="0" anchor="ctr">
              <a:spAutoFit/>
            </a:bodyPr>
            <a:lstStyle/>
            <a:p>
              <a:pPr algn="ctr" defTabSz="2435887">
                <a:spcBef>
                  <a:spcPct val="20000"/>
                </a:spcBef>
                <a:defRPr/>
              </a:pPr>
              <a:r>
                <a:rPr lang="en-US" sz="3729" b="1" dirty="0">
                  <a:solidFill>
                    <a:srgbClr val="FFFFFF"/>
                  </a:solidFill>
                </a:rPr>
                <a:t>40%</a:t>
              </a:r>
              <a:endParaRPr lang="en-US" sz="3729" dirty="0">
                <a:solidFill>
                  <a:srgbClr val="FFFFFF"/>
                </a:solidFill>
              </a:endParaRPr>
            </a:p>
          </p:txBody>
        </p:sp>
      </p:grpSp>
      <p:grpSp>
        <p:nvGrpSpPr>
          <p:cNvPr id="24" name="Group 285"/>
          <p:cNvGrpSpPr/>
          <p:nvPr userDrawn="1"/>
        </p:nvGrpSpPr>
        <p:grpSpPr>
          <a:xfrm>
            <a:off x="3306243" y="10044118"/>
            <a:ext cx="1182276" cy="1182588"/>
            <a:chOff x="5548002" y="1784606"/>
            <a:chExt cx="443469" cy="443470"/>
          </a:xfrm>
        </p:grpSpPr>
        <p:sp>
          <p:nvSpPr>
            <p:cNvPr id="25" name="Oval 24"/>
            <p:cNvSpPr>
              <a:spLocks noChangeAspect="1"/>
            </p:cNvSpPr>
            <p:nvPr/>
          </p:nvSpPr>
          <p:spPr>
            <a:xfrm>
              <a:off x="5548002" y="1784606"/>
              <a:ext cx="443469" cy="4434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4799" dirty="0">
                <a:solidFill>
                  <a:srgbClr val="FFFFFF"/>
                </a:solidFill>
              </a:endParaRPr>
            </a:p>
          </p:txBody>
        </p:sp>
        <p:sp>
          <p:nvSpPr>
            <p:cNvPr id="26" name="Freeform 154"/>
            <p:cNvSpPr/>
            <p:nvPr/>
          </p:nvSpPr>
          <p:spPr bwMode="auto">
            <a:xfrm>
              <a:off x="5660199" y="1919029"/>
              <a:ext cx="219075" cy="174625"/>
            </a:xfrm>
            <a:custGeom>
              <a:avLst/>
              <a:gdLst/>
              <a:ahLst/>
              <a:cxnLst>
                <a:cxn ang="0">
                  <a:pos x="57" y="12"/>
                </a:cxn>
                <a:cxn ang="0">
                  <a:pos x="57" y="14"/>
                </a:cxn>
                <a:cxn ang="0">
                  <a:pos x="20" y="51"/>
                </a:cxn>
                <a:cxn ang="0">
                  <a:pos x="0" y="45"/>
                </a:cxn>
                <a:cxn ang="0">
                  <a:pos x="3" y="45"/>
                </a:cxn>
                <a:cxn ang="0">
                  <a:pos x="19" y="40"/>
                </a:cxn>
                <a:cxn ang="0">
                  <a:pos x="7" y="31"/>
                </a:cxn>
                <a:cxn ang="0">
                  <a:pos x="10" y="31"/>
                </a:cxn>
                <a:cxn ang="0">
                  <a:pos x="13" y="31"/>
                </a:cxn>
                <a:cxn ang="0">
                  <a:pos x="3" y="18"/>
                </a:cxn>
                <a:cxn ang="0">
                  <a:pos x="3" y="18"/>
                </a:cxn>
                <a:cxn ang="0">
                  <a:pos x="9" y="19"/>
                </a:cxn>
                <a:cxn ang="0">
                  <a:pos x="3" y="9"/>
                </a:cxn>
                <a:cxn ang="0">
                  <a:pos x="5" y="2"/>
                </a:cxn>
                <a:cxn ang="0">
                  <a:pos x="31" y="16"/>
                </a:cxn>
                <a:cxn ang="0">
                  <a:pos x="31" y="13"/>
                </a:cxn>
                <a:cxn ang="0">
                  <a:pos x="44" y="0"/>
                </a:cxn>
                <a:cxn ang="0">
                  <a:pos x="54" y="4"/>
                </a:cxn>
                <a:cxn ang="0">
                  <a:pos x="62" y="1"/>
                </a:cxn>
                <a:cxn ang="0">
                  <a:pos x="56" y="8"/>
                </a:cxn>
                <a:cxn ang="0">
                  <a:pos x="64" y="6"/>
                </a:cxn>
                <a:cxn ang="0">
                  <a:pos x="57" y="12"/>
                </a:cxn>
              </a:cxnLst>
              <a:rect l="0" t="0" r="r" b="b"/>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bg1"/>
            </a:solidFill>
            <a:ln w="9525">
              <a:noFill/>
              <a:round/>
            </a:ln>
          </p:spPr>
          <p:txBody>
            <a:bodyPr vert="horz" wrap="square" lIns="91440" tIns="45720" rIns="91440" bIns="45720" numCol="1" anchor="t" anchorCtr="0" compatLnSpc="1"/>
            <a:lstStyle/>
            <a:p>
              <a:pPr defTabSz="2746323"/>
              <a:endParaRPr lang="en-US" sz="5329" dirty="0">
                <a:solidFill>
                  <a:srgbClr val="262626"/>
                </a:solidFill>
              </a:endParaRPr>
            </a:p>
          </p:txBody>
        </p:sp>
      </p:grpSp>
      <p:grpSp>
        <p:nvGrpSpPr>
          <p:cNvPr id="27" name="Group 287"/>
          <p:cNvGrpSpPr/>
          <p:nvPr userDrawn="1"/>
        </p:nvGrpSpPr>
        <p:grpSpPr>
          <a:xfrm>
            <a:off x="2033914" y="10044118"/>
            <a:ext cx="1182276" cy="1182588"/>
            <a:chOff x="5914348" y="1371372"/>
            <a:chExt cx="443469" cy="443470"/>
          </a:xfrm>
        </p:grpSpPr>
        <p:sp>
          <p:nvSpPr>
            <p:cNvPr id="28" name="Oval 27"/>
            <p:cNvSpPr>
              <a:spLocks noChangeAspect="1"/>
            </p:cNvSpPr>
            <p:nvPr/>
          </p:nvSpPr>
          <p:spPr>
            <a:xfrm>
              <a:off x="5914348" y="1371372"/>
              <a:ext cx="443469" cy="443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4799" dirty="0">
                <a:solidFill>
                  <a:srgbClr val="FFFFFF"/>
                </a:solidFill>
              </a:endParaRPr>
            </a:p>
          </p:txBody>
        </p:sp>
        <p:sp>
          <p:nvSpPr>
            <p:cNvPr id="29" name="Freeform 78"/>
            <p:cNvSpPr/>
            <p:nvPr/>
          </p:nvSpPr>
          <p:spPr bwMode="auto">
            <a:xfrm>
              <a:off x="6075757" y="1478013"/>
              <a:ext cx="120650" cy="230188"/>
            </a:xfrm>
            <a:custGeom>
              <a:avLst/>
              <a:gdLst/>
              <a:ahLst/>
              <a:cxnLst>
                <a:cxn ang="0">
                  <a:pos x="35" y="11"/>
                </a:cxn>
                <a:cxn ang="0">
                  <a:pos x="29" y="11"/>
                </a:cxn>
                <a:cxn ang="0">
                  <a:pos x="23" y="17"/>
                </a:cxn>
                <a:cxn ang="0">
                  <a:pos x="23" y="25"/>
                </a:cxn>
                <a:cxn ang="0">
                  <a:pos x="35" y="25"/>
                </a:cxn>
                <a:cxn ang="0">
                  <a:pos x="33" y="37"/>
                </a:cxn>
                <a:cxn ang="0">
                  <a:pos x="23" y="37"/>
                </a:cxn>
                <a:cxn ang="0">
                  <a:pos x="23" y="67"/>
                </a:cxn>
                <a:cxn ang="0">
                  <a:pos x="11" y="67"/>
                </a:cxn>
                <a:cxn ang="0">
                  <a:pos x="11" y="37"/>
                </a:cxn>
                <a:cxn ang="0">
                  <a:pos x="0" y="37"/>
                </a:cxn>
                <a:cxn ang="0">
                  <a:pos x="0" y="25"/>
                </a:cxn>
                <a:cxn ang="0">
                  <a:pos x="11" y="25"/>
                </a:cxn>
                <a:cxn ang="0">
                  <a:pos x="11" y="16"/>
                </a:cxn>
                <a:cxn ang="0">
                  <a:pos x="26" y="0"/>
                </a:cxn>
                <a:cxn ang="0">
                  <a:pos x="35" y="1"/>
                </a:cxn>
                <a:cxn ang="0">
                  <a:pos x="35" y="11"/>
                </a:cxn>
              </a:cxnLst>
              <a:rect l="0" t="0" r="r" b="b"/>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bg1"/>
            </a:solidFill>
            <a:ln w="9525">
              <a:noFill/>
              <a:round/>
            </a:ln>
          </p:spPr>
          <p:txBody>
            <a:bodyPr vert="horz" wrap="square" lIns="91440" tIns="45720" rIns="91440" bIns="45720" numCol="1" anchor="t" anchorCtr="0" compatLnSpc="1"/>
            <a:lstStyle/>
            <a:p>
              <a:pPr defTabSz="2746323"/>
              <a:endParaRPr lang="en-US" sz="5329" dirty="0">
                <a:solidFill>
                  <a:srgbClr val="262626"/>
                </a:solidFill>
              </a:endParaRPr>
            </a:p>
          </p:txBody>
        </p:sp>
      </p:grpSp>
      <p:grpSp>
        <p:nvGrpSpPr>
          <p:cNvPr id="30" name="Group 289"/>
          <p:cNvGrpSpPr/>
          <p:nvPr userDrawn="1"/>
        </p:nvGrpSpPr>
        <p:grpSpPr>
          <a:xfrm>
            <a:off x="5850894" y="10044118"/>
            <a:ext cx="1182276" cy="1182588"/>
            <a:chOff x="4744821" y="2611074"/>
            <a:chExt cx="443469" cy="443470"/>
          </a:xfrm>
        </p:grpSpPr>
        <p:sp>
          <p:nvSpPr>
            <p:cNvPr id="32" name="Oval 31"/>
            <p:cNvSpPr>
              <a:spLocks noChangeAspect="1"/>
            </p:cNvSpPr>
            <p:nvPr/>
          </p:nvSpPr>
          <p:spPr>
            <a:xfrm>
              <a:off x="4744821" y="2611074"/>
              <a:ext cx="443469" cy="4434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4799" dirty="0">
                <a:solidFill>
                  <a:srgbClr val="FFFFFF"/>
                </a:solidFill>
              </a:endParaRPr>
            </a:p>
          </p:txBody>
        </p:sp>
        <p:sp>
          <p:nvSpPr>
            <p:cNvPr id="33" name="Freeform 141"/>
            <p:cNvSpPr>
              <a:spLocks noEditPoints="1"/>
            </p:cNvSpPr>
            <p:nvPr/>
          </p:nvSpPr>
          <p:spPr bwMode="auto">
            <a:xfrm>
              <a:off x="4849874" y="2748672"/>
              <a:ext cx="233363" cy="168275"/>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bg1"/>
            </a:solidFill>
            <a:ln w="9525">
              <a:noFill/>
              <a:round/>
            </a:ln>
          </p:spPr>
          <p:txBody>
            <a:bodyPr vert="horz" wrap="square" lIns="91440" tIns="45720" rIns="91440" bIns="45720" numCol="1" anchor="t" anchorCtr="0" compatLnSpc="1"/>
            <a:lstStyle/>
            <a:p>
              <a:pPr defTabSz="2746323"/>
              <a:endParaRPr lang="en-US" sz="5329" dirty="0">
                <a:solidFill>
                  <a:srgbClr val="262626"/>
                </a:solidFill>
              </a:endParaRPr>
            </a:p>
          </p:txBody>
        </p:sp>
      </p:grpSp>
      <p:grpSp>
        <p:nvGrpSpPr>
          <p:cNvPr id="35" name="Group 291"/>
          <p:cNvGrpSpPr/>
          <p:nvPr userDrawn="1"/>
        </p:nvGrpSpPr>
        <p:grpSpPr>
          <a:xfrm>
            <a:off x="4578569" y="10044118"/>
            <a:ext cx="1182276" cy="1182588"/>
            <a:chOff x="5192675" y="2208635"/>
            <a:chExt cx="443469" cy="443470"/>
          </a:xfrm>
        </p:grpSpPr>
        <p:sp>
          <p:nvSpPr>
            <p:cNvPr id="36" name="Oval 35"/>
            <p:cNvSpPr>
              <a:spLocks noChangeAspect="1"/>
            </p:cNvSpPr>
            <p:nvPr/>
          </p:nvSpPr>
          <p:spPr>
            <a:xfrm>
              <a:off x="5192675" y="2208635"/>
              <a:ext cx="443469" cy="4434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4799" dirty="0">
                <a:solidFill>
                  <a:srgbClr val="FFFFFF"/>
                </a:solidFill>
              </a:endParaRPr>
            </a:p>
          </p:txBody>
        </p:sp>
        <p:sp>
          <p:nvSpPr>
            <p:cNvPr id="38" name="Freeform 117"/>
            <p:cNvSpPr>
              <a:spLocks noEditPoints="1"/>
            </p:cNvSpPr>
            <p:nvPr/>
          </p:nvSpPr>
          <p:spPr bwMode="auto">
            <a:xfrm>
              <a:off x="5319953" y="2339089"/>
              <a:ext cx="188913" cy="182563"/>
            </a:xfrm>
            <a:custGeom>
              <a:avLst/>
              <a:gdLst/>
              <a:ahLst/>
              <a:cxnLst>
                <a:cxn ang="0">
                  <a:pos x="6" y="13"/>
                </a:cxn>
                <a:cxn ang="0">
                  <a:pos x="6" y="13"/>
                </a:cxn>
                <a:cxn ang="0">
                  <a:pos x="0" y="7"/>
                </a:cxn>
                <a:cxn ang="0">
                  <a:pos x="6" y="0"/>
                </a:cxn>
                <a:cxn ang="0">
                  <a:pos x="13" y="7"/>
                </a:cxn>
                <a:cxn ang="0">
                  <a:pos x="6" y="13"/>
                </a:cxn>
                <a:cxn ang="0">
                  <a:pos x="12" y="53"/>
                </a:cxn>
                <a:cxn ang="0">
                  <a:pos x="0" y="53"/>
                </a:cxn>
                <a:cxn ang="0">
                  <a:pos x="0" y="17"/>
                </a:cxn>
                <a:cxn ang="0">
                  <a:pos x="12" y="17"/>
                </a:cxn>
                <a:cxn ang="0">
                  <a:pos x="12" y="53"/>
                </a:cxn>
                <a:cxn ang="0">
                  <a:pos x="55" y="53"/>
                </a:cxn>
                <a:cxn ang="0">
                  <a:pos x="43" y="53"/>
                </a:cxn>
                <a:cxn ang="0">
                  <a:pos x="43" y="34"/>
                </a:cxn>
                <a:cxn ang="0">
                  <a:pos x="37" y="26"/>
                </a:cxn>
                <a:cxn ang="0">
                  <a:pos x="31" y="30"/>
                </a:cxn>
                <a:cxn ang="0">
                  <a:pos x="30" y="33"/>
                </a:cxn>
                <a:cxn ang="0">
                  <a:pos x="30" y="53"/>
                </a:cxn>
                <a:cxn ang="0">
                  <a:pos x="19" y="53"/>
                </a:cxn>
                <a:cxn ang="0">
                  <a:pos x="19" y="17"/>
                </a:cxn>
                <a:cxn ang="0">
                  <a:pos x="30" y="17"/>
                </a:cxn>
                <a:cxn ang="0">
                  <a:pos x="30" y="23"/>
                </a:cxn>
                <a:cxn ang="0">
                  <a:pos x="30" y="23"/>
                </a:cxn>
                <a:cxn ang="0">
                  <a:pos x="41" y="17"/>
                </a:cxn>
                <a:cxn ang="0">
                  <a:pos x="55" y="33"/>
                </a:cxn>
                <a:cxn ang="0">
                  <a:pos x="55" y="53"/>
                </a:cxn>
              </a:cxnLst>
              <a:rect l="0" t="0" r="r" b="b"/>
              <a:pathLst>
                <a:path w="55" h="53">
                  <a:moveTo>
                    <a:pt x="6" y="13"/>
                  </a:moveTo>
                  <a:cubicBezTo>
                    <a:pt x="6" y="13"/>
                    <a:pt x="6" y="13"/>
                    <a:pt x="6" y="13"/>
                  </a:cubicBezTo>
                  <a:cubicBezTo>
                    <a:pt x="2" y="13"/>
                    <a:pt x="0" y="10"/>
                    <a:pt x="0" y="7"/>
                  </a:cubicBezTo>
                  <a:cubicBezTo>
                    <a:pt x="0" y="3"/>
                    <a:pt x="2" y="0"/>
                    <a:pt x="6" y="0"/>
                  </a:cubicBezTo>
                  <a:cubicBezTo>
                    <a:pt x="10" y="0"/>
                    <a:pt x="13" y="3"/>
                    <a:pt x="13" y="7"/>
                  </a:cubicBezTo>
                  <a:cubicBezTo>
                    <a:pt x="13" y="10"/>
                    <a:pt x="10" y="13"/>
                    <a:pt x="6" y="13"/>
                  </a:cubicBezTo>
                  <a:close/>
                  <a:moveTo>
                    <a:pt x="12" y="53"/>
                  </a:moveTo>
                  <a:cubicBezTo>
                    <a:pt x="0" y="53"/>
                    <a:pt x="0" y="53"/>
                    <a:pt x="0" y="53"/>
                  </a:cubicBezTo>
                  <a:cubicBezTo>
                    <a:pt x="0" y="17"/>
                    <a:pt x="0" y="17"/>
                    <a:pt x="0" y="17"/>
                  </a:cubicBezTo>
                  <a:cubicBezTo>
                    <a:pt x="12" y="17"/>
                    <a:pt x="12" y="17"/>
                    <a:pt x="12" y="17"/>
                  </a:cubicBezTo>
                  <a:lnTo>
                    <a:pt x="12" y="53"/>
                  </a:lnTo>
                  <a:close/>
                  <a:moveTo>
                    <a:pt x="55" y="53"/>
                  </a:moveTo>
                  <a:cubicBezTo>
                    <a:pt x="43" y="53"/>
                    <a:pt x="43" y="53"/>
                    <a:pt x="43" y="53"/>
                  </a:cubicBezTo>
                  <a:cubicBezTo>
                    <a:pt x="43" y="34"/>
                    <a:pt x="43" y="34"/>
                    <a:pt x="43" y="34"/>
                  </a:cubicBezTo>
                  <a:cubicBezTo>
                    <a:pt x="43" y="29"/>
                    <a:pt x="41" y="26"/>
                    <a:pt x="37" y="26"/>
                  </a:cubicBezTo>
                  <a:cubicBezTo>
                    <a:pt x="34" y="26"/>
                    <a:pt x="32" y="28"/>
                    <a:pt x="31" y="30"/>
                  </a:cubicBezTo>
                  <a:cubicBezTo>
                    <a:pt x="31" y="31"/>
                    <a:pt x="30" y="32"/>
                    <a:pt x="30" y="33"/>
                  </a:cubicBezTo>
                  <a:cubicBezTo>
                    <a:pt x="30" y="53"/>
                    <a:pt x="30" y="53"/>
                    <a:pt x="30" y="53"/>
                  </a:cubicBezTo>
                  <a:cubicBezTo>
                    <a:pt x="19" y="53"/>
                    <a:pt x="19" y="53"/>
                    <a:pt x="19" y="53"/>
                  </a:cubicBezTo>
                  <a:cubicBezTo>
                    <a:pt x="19" y="21"/>
                    <a:pt x="19" y="17"/>
                    <a:pt x="19" y="17"/>
                  </a:cubicBezTo>
                  <a:cubicBezTo>
                    <a:pt x="30" y="17"/>
                    <a:pt x="30" y="17"/>
                    <a:pt x="30" y="17"/>
                  </a:cubicBezTo>
                  <a:cubicBezTo>
                    <a:pt x="30" y="23"/>
                    <a:pt x="30" y="23"/>
                    <a:pt x="30" y="23"/>
                  </a:cubicBezTo>
                  <a:cubicBezTo>
                    <a:pt x="30" y="23"/>
                    <a:pt x="30" y="23"/>
                    <a:pt x="30" y="23"/>
                  </a:cubicBezTo>
                  <a:cubicBezTo>
                    <a:pt x="32" y="20"/>
                    <a:pt x="35" y="17"/>
                    <a:pt x="41" y="17"/>
                  </a:cubicBezTo>
                  <a:cubicBezTo>
                    <a:pt x="49" y="17"/>
                    <a:pt x="55" y="22"/>
                    <a:pt x="55" y="33"/>
                  </a:cubicBezTo>
                  <a:lnTo>
                    <a:pt x="55" y="53"/>
                  </a:lnTo>
                  <a:close/>
                </a:path>
              </a:pathLst>
            </a:custGeom>
            <a:solidFill>
              <a:schemeClr val="bg1"/>
            </a:solidFill>
            <a:ln w="9525">
              <a:noFill/>
              <a:round/>
            </a:ln>
          </p:spPr>
          <p:txBody>
            <a:bodyPr vert="horz" wrap="square" lIns="91440" tIns="45720" rIns="91440" bIns="45720" numCol="1" anchor="t" anchorCtr="0" compatLnSpc="1"/>
            <a:lstStyle/>
            <a:p>
              <a:pPr defTabSz="2746323"/>
              <a:endParaRPr lang="en-US" sz="5329" dirty="0">
                <a:solidFill>
                  <a:srgbClr val="262626"/>
                </a:solidFill>
              </a:endParaRPr>
            </a:p>
          </p:txBody>
        </p:sp>
      </p:grpSp>
      <p:sp>
        <p:nvSpPr>
          <p:cNvPr id="31" name="Picture Placeholder 7"/>
          <p:cNvSpPr>
            <a:spLocks noGrp="1"/>
          </p:cNvSpPr>
          <p:nvPr>
            <p:ph type="pic" sz="quarter" idx="10" hasCustomPrompt="1"/>
          </p:nvPr>
        </p:nvSpPr>
        <p:spPr>
          <a:xfrm>
            <a:off x="1704600" y="3687920"/>
            <a:ext cx="5608695" cy="5608484"/>
          </a:xfrm>
          <a:prstGeom prst="roundRect">
            <a:avLst>
              <a:gd name="adj" fmla="val 9160"/>
            </a:avLst>
          </a:prstGeom>
          <a:ln w="28575">
            <a:solidFill>
              <a:schemeClr val="accent1"/>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34" name="Round Same Side Corner Rectangle 33"/>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37"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39"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40"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2137152560"/>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xEl>
                                              <p:pRg st="0" end="0"/>
                                            </p:txEl>
                                          </p:spTgt>
                                        </p:tgtEl>
                                        <p:attrNameLst>
                                          <p:attrName>style.visibility</p:attrName>
                                        </p:attrNameLst>
                                      </p:cBhvr>
                                      <p:to>
                                        <p:strVal val="visible"/>
                                      </p:to>
                                    </p:set>
                                    <p:animEffect transition="in" filter="fade">
                                      <p:cBhvr>
                                        <p:cTn id="11" dur="500"/>
                                        <p:tgtEl>
                                          <p:spTgt spid="40">
                                            <p:txEl>
                                              <p:pRg st="0" end="0"/>
                                            </p:txEl>
                                          </p:spTgt>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12" presetClass="entr" presetSubtype="8"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slide(fromLeft)">
                                      <p:cBhvr>
                                        <p:cTn id="21" dur="500"/>
                                        <p:tgtEl>
                                          <p:spTgt spid="12"/>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p:cTn id="25" dur="500" fill="hold"/>
                                        <p:tgtEl>
                                          <p:spTgt spid="27"/>
                                        </p:tgtEl>
                                        <p:attrNameLst>
                                          <p:attrName>ppt_w</p:attrName>
                                        </p:attrNameLst>
                                      </p:cBhvr>
                                      <p:tavLst>
                                        <p:tav tm="0">
                                          <p:val>
                                            <p:fltVal val="0"/>
                                          </p:val>
                                        </p:tav>
                                        <p:tav tm="100000">
                                          <p:val>
                                            <p:strVal val="#ppt_w"/>
                                          </p:val>
                                        </p:tav>
                                      </p:tavLst>
                                    </p:anim>
                                    <p:anim calcmode="lin" valueType="num">
                                      <p:cBhvr>
                                        <p:cTn id="26" dur="500" fill="hold"/>
                                        <p:tgtEl>
                                          <p:spTgt spid="27"/>
                                        </p:tgtEl>
                                        <p:attrNameLst>
                                          <p:attrName>ppt_h</p:attrName>
                                        </p:attrNameLst>
                                      </p:cBhvr>
                                      <p:tavLst>
                                        <p:tav tm="0">
                                          <p:val>
                                            <p:fltVal val="0"/>
                                          </p:val>
                                        </p:tav>
                                        <p:tav tm="100000">
                                          <p:val>
                                            <p:strVal val="#ppt_h"/>
                                          </p:val>
                                        </p:tav>
                                      </p:tavLst>
                                    </p:anim>
                                    <p:animEffect transition="in" filter="fade">
                                      <p:cBhvr>
                                        <p:cTn id="27" dur="500"/>
                                        <p:tgtEl>
                                          <p:spTgt spid="27"/>
                                        </p:tgtEl>
                                      </p:cBhvr>
                                    </p:animEffect>
                                  </p:childTnLst>
                                </p:cTn>
                              </p:par>
                            </p:childTnLst>
                          </p:cTn>
                        </p:par>
                        <p:par>
                          <p:cTn id="28" fill="hold">
                            <p:stCondLst>
                              <p:cond delay="2500"/>
                            </p:stCondLst>
                            <p:childTnLst>
                              <p:par>
                                <p:cTn id="29" presetID="12" presetClass="entr" presetSubtype="8"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slide(fromLeft)">
                                      <p:cBhvr>
                                        <p:cTn id="31" dur="500"/>
                                        <p:tgtEl>
                                          <p:spTgt spid="15"/>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p:cTn id="35" dur="500" fill="hold"/>
                                        <p:tgtEl>
                                          <p:spTgt spid="24"/>
                                        </p:tgtEl>
                                        <p:attrNameLst>
                                          <p:attrName>ppt_w</p:attrName>
                                        </p:attrNameLst>
                                      </p:cBhvr>
                                      <p:tavLst>
                                        <p:tav tm="0">
                                          <p:val>
                                            <p:fltVal val="0"/>
                                          </p:val>
                                        </p:tav>
                                        <p:tav tm="100000">
                                          <p:val>
                                            <p:strVal val="#ppt_w"/>
                                          </p:val>
                                        </p:tav>
                                      </p:tavLst>
                                    </p:anim>
                                    <p:anim calcmode="lin" valueType="num">
                                      <p:cBhvr>
                                        <p:cTn id="36" dur="500" fill="hold"/>
                                        <p:tgtEl>
                                          <p:spTgt spid="24"/>
                                        </p:tgtEl>
                                        <p:attrNameLst>
                                          <p:attrName>ppt_h</p:attrName>
                                        </p:attrNameLst>
                                      </p:cBhvr>
                                      <p:tavLst>
                                        <p:tav tm="0">
                                          <p:val>
                                            <p:fltVal val="0"/>
                                          </p:val>
                                        </p:tav>
                                        <p:tav tm="100000">
                                          <p:val>
                                            <p:strVal val="#ppt_h"/>
                                          </p:val>
                                        </p:tav>
                                      </p:tavLst>
                                    </p:anim>
                                    <p:animEffect transition="in" filter="fade">
                                      <p:cBhvr>
                                        <p:cTn id="37" dur="500"/>
                                        <p:tgtEl>
                                          <p:spTgt spid="24"/>
                                        </p:tgtEl>
                                      </p:cBhvr>
                                    </p:animEffect>
                                  </p:childTnLst>
                                </p:cTn>
                              </p:par>
                            </p:childTnLst>
                          </p:cTn>
                        </p:par>
                        <p:par>
                          <p:cTn id="38" fill="hold">
                            <p:stCondLst>
                              <p:cond delay="3500"/>
                            </p:stCondLst>
                            <p:childTnLst>
                              <p:par>
                                <p:cTn id="39" presetID="12" presetClass="entr" presetSubtype="8" fill="hold" nodeType="after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slide(fromLeft)">
                                      <p:cBhvr>
                                        <p:cTn id="41" dur="500"/>
                                        <p:tgtEl>
                                          <p:spTgt spid="18"/>
                                        </p:tgtEl>
                                      </p:cBhvr>
                                    </p:animEffect>
                                  </p:childTnLst>
                                </p:cTn>
                              </p:par>
                            </p:childTnLst>
                          </p:cTn>
                        </p:par>
                        <p:par>
                          <p:cTn id="42" fill="hold">
                            <p:stCondLst>
                              <p:cond delay="4000"/>
                            </p:stCondLst>
                            <p:childTnLst>
                              <p:par>
                                <p:cTn id="43" presetID="53" presetClass="entr" presetSubtype="16" fill="hold" nodeType="after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p:cTn id="45" dur="500" fill="hold"/>
                                        <p:tgtEl>
                                          <p:spTgt spid="35"/>
                                        </p:tgtEl>
                                        <p:attrNameLst>
                                          <p:attrName>ppt_w</p:attrName>
                                        </p:attrNameLst>
                                      </p:cBhvr>
                                      <p:tavLst>
                                        <p:tav tm="0">
                                          <p:val>
                                            <p:fltVal val="0"/>
                                          </p:val>
                                        </p:tav>
                                        <p:tav tm="100000">
                                          <p:val>
                                            <p:strVal val="#ppt_w"/>
                                          </p:val>
                                        </p:tav>
                                      </p:tavLst>
                                    </p:anim>
                                    <p:anim calcmode="lin" valueType="num">
                                      <p:cBhvr>
                                        <p:cTn id="46" dur="500" fill="hold"/>
                                        <p:tgtEl>
                                          <p:spTgt spid="35"/>
                                        </p:tgtEl>
                                        <p:attrNameLst>
                                          <p:attrName>ppt_h</p:attrName>
                                        </p:attrNameLst>
                                      </p:cBhvr>
                                      <p:tavLst>
                                        <p:tav tm="0">
                                          <p:val>
                                            <p:fltVal val="0"/>
                                          </p:val>
                                        </p:tav>
                                        <p:tav tm="100000">
                                          <p:val>
                                            <p:strVal val="#ppt_h"/>
                                          </p:val>
                                        </p:tav>
                                      </p:tavLst>
                                    </p:anim>
                                    <p:animEffect transition="in" filter="fade">
                                      <p:cBhvr>
                                        <p:cTn id="47" dur="500"/>
                                        <p:tgtEl>
                                          <p:spTgt spid="35"/>
                                        </p:tgtEl>
                                      </p:cBhvr>
                                    </p:animEffect>
                                  </p:childTnLst>
                                </p:cTn>
                              </p:par>
                            </p:childTnLst>
                          </p:cTn>
                        </p:par>
                        <p:par>
                          <p:cTn id="48" fill="hold">
                            <p:stCondLst>
                              <p:cond delay="4500"/>
                            </p:stCondLst>
                            <p:childTnLst>
                              <p:par>
                                <p:cTn id="49" presetID="12" presetClass="entr" presetSubtype="8"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slide(fromLeft)">
                                      <p:cBhvr>
                                        <p:cTn id="51" dur="500"/>
                                        <p:tgtEl>
                                          <p:spTgt spid="21"/>
                                        </p:tgtEl>
                                      </p:cBhvr>
                                    </p:animEffect>
                                  </p:childTnLst>
                                </p:cTn>
                              </p:par>
                            </p:childTnLst>
                          </p:cTn>
                        </p:par>
                        <p:par>
                          <p:cTn id="52" fill="hold">
                            <p:stCondLst>
                              <p:cond delay="5000"/>
                            </p:stCondLst>
                            <p:childTnLst>
                              <p:par>
                                <p:cTn id="53" presetID="53" presetClass="entr" presetSubtype="16"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p:cTn id="55" dur="500" fill="hold"/>
                                        <p:tgtEl>
                                          <p:spTgt spid="30"/>
                                        </p:tgtEl>
                                        <p:attrNameLst>
                                          <p:attrName>ppt_w</p:attrName>
                                        </p:attrNameLst>
                                      </p:cBhvr>
                                      <p:tavLst>
                                        <p:tav tm="0">
                                          <p:val>
                                            <p:fltVal val="0"/>
                                          </p:val>
                                        </p:tav>
                                        <p:tav tm="100000">
                                          <p:val>
                                            <p:strVal val="#ppt_w"/>
                                          </p:val>
                                        </p:tav>
                                      </p:tavLst>
                                    </p:anim>
                                    <p:anim calcmode="lin" valueType="num">
                                      <p:cBhvr>
                                        <p:cTn id="56" dur="500" fill="hold"/>
                                        <p:tgtEl>
                                          <p:spTgt spid="30"/>
                                        </p:tgtEl>
                                        <p:attrNameLst>
                                          <p:attrName>ppt_h</p:attrName>
                                        </p:attrNameLst>
                                      </p:cBhvr>
                                      <p:tavLst>
                                        <p:tav tm="0">
                                          <p:val>
                                            <p:fltVal val="0"/>
                                          </p:val>
                                        </p:tav>
                                        <p:tav tm="100000">
                                          <p:val>
                                            <p:strVal val="#ppt_h"/>
                                          </p:val>
                                        </p:tav>
                                      </p:tavLst>
                                    </p:anim>
                                    <p:animEffect transition="in" filter="fade">
                                      <p:cBhvr>
                                        <p:cTn id="5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ldLvl="0" animBg="1"/>
      <p:bldP spid="39" grpId="0"/>
      <p:bldP spid="40" grpId="0" build="p">
        <p:tmplLst>
          <p:tmpl lvl="1">
            <p:tnLst>
              <p:par>
                <p:cTn presetID="10" presetClass="entr" presetSubtype="0"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fade">
                      <p:cBhvr>
                        <p:cTn dur="500"/>
                        <p:tgtEl>
                          <p:spTgt spid="40"/>
                        </p:tgtEl>
                      </p:cBhvr>
                    </p:animEffect>
                  </p:childTnLst>
                </p:cTn>
              </p:par>
            </p:tnLst>
          </p:tmpl>
        </p:tmplLst>
      </p:bldP>
    </p:bld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_Team09">
    <p:spTree>
      <p:nvGrpSpPr>
        <p:cNvPr id="1" name=""/>
        <p:cNvGrpSpPr/>
        <p:nvPr/>
      </p:nvGrpSpPr>
      <p:grpSpPr>
        <a:xfrm>
          <a:off x="0" y="0"/>
          <a:ext cx="0" cy="0"/>
          <a:chOff x="0" y="0"/>
          <a:chExt cx="0" cy="0"/>
        </a:xfrm>
      </p:grpSpPr>
      <p:sp>
        <p:nvSpPr>
          <p:cNvPr id="31" name="Picture Placeholder 7"/>
          <p:cNvSpPr>
            <a:spLocks noGrp="1"/>
          </p:cNvSpPr>
          <p:nvPr>
            <p:ph type="pic" sz="quarter" idx="10" hasCustomPrompt="1"/>
          </p:nvPr>
        </p:nvSpPr>
        <p:spPr>
          <a:xfrm>
            <a:off x="1751889" y="3963376"/>
            <a:ext cx="3789723" cy="3789580"/>
          </a:xfrm>
          <a:custGeom>
            <a:avLst/>
            <a:gdLst>
              <a:gd name="connsiteX0" fmla="*/ 0 w 1421516"/>
              <a:gd name="connsiteY0" fmla="*/ 0 h 1421092"/>
              <a:gd name="connsiteX1" fmla="*/ 1421516 w 1421516"/>
              <a:gd name="connsiteY1" fmla="*/ 0 h 1421092"/>
              <a:gd name="connsiteX2" fmla="*/ 1421516 w 1421516"/>
              <a:gd name="connsiteY2" fmla="*/ 1421092 h 1421092"/>
              <a:gd name="connsiteX3" fmla="*/ 0 w 1421516"/>
              <a:gd name="connsiteY3" fmla="*/ 1421092 h 1421092"/>
              <a:gd name="connsiteX4" fmla="*/ 0 w 1421516"/>
              <a:gd name="connsiteY4" fmla="*/ 0 h 1421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516" h="1421092">
                <a:moveTo>
                  <a:pt x="0" y="0"/>
                </a:moveTo>
                <a:lnTo>
                  <a:pt x="1421516" y="0"/>
                </a:lnTo>
                <a:lnTo>
                  <a:pt x="1421516" y="1421092"/>
                </a:lnTo>
                <a:lnTo>
                  <a:pt x="0" y="1421092"/>
                </a:lnTo>
                <a:lnTo>
                  <a:pt x="0" y="0"/>
                </a:lnTo>
                <a:close/>
              </a:path>
            </a:pathLst>
          </a:custGeom>
          <a:ln w="19050">
            <a:solidFill>
              <a:schemeClr val="accent1"/>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14" name="Text Placeholder 3"/>
          <p:cNvSpPr>
            <a:spLocks noGrp="1"/>
          </p:cNvSpPr>
          <p:nvPr>
            <p:ph type="body" sz="half" idx="15" hasCustomPrompt="1"/>
          </p:nvPr>
        </p:nvSpPr>
        <p:spPr>
          <a:xfrm>
            <a:off x="1698367" y="9238573"/>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23" name="Picture Placeholder 7"/>
          <p:cNvSpPr>
            <a:spLocks noGrp="1"/>
          </p:cNvSpPr>
          <p:nvPr>
            <p:ph type="pic" sz="quarter" idx="17" hasCustomPrompt="1"/>
          </p:nvPr>
        </p:nvSpPr>
        <p:spPr>
          <a:xfrm>
            <a:off x="6020941" y="3963376"/>
            <a:ext cx="3789723" cy="3789580"/>
          </a:xfrm>
          <a:prstGeom prst="rect">
            <a:avLst/>
          </a:prstGeom>
          <a:ln w="19050">
            <a:solidFill>
              <a:schemeClr val="accent2"/>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24" name="Text Placeholder 3"/>
          <p:cNvSpPr>
            <a:spLocks noGrp="1"/>
          </p:cNvSpPr>
          <p:nvPr>
            <p:ph type="body" sz="half" idx="18" hasCustomPrompt="1"/>
          </p:nvPr>
        </p:nvSpPr>
        <p:spPr>
          <a:xfrm>
            <a:off x="5967421" y="9238573"/>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27" name="Picture Placeholder 7"/>
          <p:cNvSpPr>
            <a:spLocks noGrp="1"/>
          </p:cNvSpPr>
          <p:nvPr>
            <p:ph type="pic" sz="quarter" idx="20" hasCustomPrompt="1"/>
          </p:nvPr>
        </p:nvSpPr>
        <p:spPr>
          <a:xfrm>
            <a:off x="10261098" y="3963376"/>
            <a:ext cx="3789723" cy="3789580"/>
          </a:xfrm>
          <a:prstGeom prst="rect">
            <a:avLst/>
          </a:prstGeom>
          <a:ln w="19050">
            <a:solidFill>
              <a:schemeClr val="accent3"/>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28" name="Text Placeholder 3"/>
          <p:cNvSpPr>
            <a:spLocks noGrp="1"/>
          </p:cNvSpPr>
          <p:nvPr>
            <p:ph type="body" sz="half" idx="21" hasCustomPrompt="1"/>
          </p:nvPr>
        </p:nvSpPr>
        <p:spPr>
          <a:xfrm>
            <a:off x="10207576" y="9238573"/>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32" name="Picture Placeholder 7"/>
          <p:cNvSpPr>
            <a:spLocks noGrp="1"/>
          </p:cNvSpPr>
          <p:nvPr>
            <p:ph type="pic" sz="quarter" idx="23" hasCustomPrompt="1"/>
          </p:nvPr>
        </p:nvSpPr>
        <p:spPr>
          <a:xfrm>
            <a:off x="14479645" y="3963376"/>
            <a:ext cx="3789723" cy="3789580"/>
          </a:xfrm>
          <a:prstGeom prst="rect">
            <a:avLst/>
          </a:prstGeom>
          <a:ln w="19050">
            <a:solidFill>
              <a:schemeClr val="accent4"/>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33" name="Text Placeholder 3"/>
          <p:cNvSpPr>
            <a:spLocks noGrp="1"/>
          </p:cNvSpPr>
          <p:nvPr>
            <p:ph type="body" sz="half" idx="24" hasCustomPrompt="1"/>
          </p:nvPr>
        </p:nvSpPr>
        <p:spPr>
          <a:xfrm>
            <a:off x="14426125" y="9238573"/>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38" name="Picture Placeholder 7"/>
          <p:cNvSpPr>
            <a:spLocks noGrp="1"/>
          </p:cNvSpPr>
          <p:nvPr>
            <p:ph type="pic" sz="quarter" idx="26" hasCustomPrompt="1"/>
          </p:nvPr>
        </p:nvSpPr>
        <p:spPr>
          <a:xfrm>
            <a:off x="18741405" y="3963376"/>
            <a:ext cx="3789723" cy="3789580"/>
          </a:xfrm>
          <a:prstGeom prst="rect">
            <a:avLst/>
          </a:prstGeom>
          <a:ln w="19050">
            <a:solidFill>
              <a:schemeClr val="accent5"/>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39" name="Text Placeholder 3"/>
          <p:cNvSpPr>
            <a:spLocks noGrp="1"/>
          </p:cNvSpPr>
          <p:nvPr>
            <p:ph type="body" sz="half" idx="27" hasCustomPrompt="1"/>
          </p:nvPr>
        </p:nvSpPr>
        <p:spPr>
          <a:xfrm>
            <a:off x="18687883" y="9238573"/>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21" name="Rectangle 20"/>
          <p:cNvSpPr/>
          <p:nvPr userDrawn="1"/>
        </p:nvSpPr>
        <p:spPr>
          <a:xfrm>
            <a:off x="2057930" y="7662168"/>
            <a:ext cx="3177640" cy="1422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2" name="Text Placeholder 3"/>
          <p:cNvSpPr>
            <a:spLocks noGrp="1"/>
          </p:cNvSpPr>
          <p:nvPr>
            <p:ph type="body" sz="half" idx="16"/>
          </p:nvPr>
        </p:nvSpPr>
        <p:spPr>
          <a:xfrm>
            <a:off x="2279861" y="7911792"/>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25" name="Rectangle 24"/>
          <p:cNvSpPr/>
          <p:nvPr userDrawn="1"/>
        </p:nvSpPr>
        <p:spPr>
          <a:xfrm>
            <a:off x="6326984" y="7662168"/>
            <a:ext cx="3177640" cy="1422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6" name="Text Placeholder 3"/>
          <p:cNvSpPr>
            <a:spLocks noGrp="1"/>
          </p:cNvSpPr>
          <p:nvPr>
            <p:ph type="body" sz="half" idx="19"/>
          </p:nvPr>
        </p:nvSpPr>
        <p:spPr>
          <a:xfrm>
            <a:off x="6548913" y="7911792"/>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29" name="Rectangle 28"/>
          <p:cNvSpPr/>
          <p:nvPr userDrawn="1"/>
        </p:nvSpPr>
        <p:spPr>
          <a:xfrm>
            <a:off x="10567138" y="7662168"/>
            <a:ext cx="3177640" cy="1422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30" name="Text Placeholder 3"/>
          <p:cNvSpPr>
            <a:spLocks noGrp="1"/>
          </p:cNvSpPr>
          <p:nvPr>
            <p:ph type="body" sz="half" idx="22"/>
          </p:nvPr>
        </p:nvSpPr>
        <p:spPr>
          <a:xfrm>
            <a:off x="10789073" y="7911792"/>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35" name="Rectangle 34"/>
          <p:cNvSpPr/>
          <p:nvPr userDrawn="1"/>
        </p:nvSpPr>
        <p:spPr>
          <a:xfrm>
            <a:off x="14785687" y="7662168"/>
            <a:ext cx="3177640" cy="1422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36" name="Text Placeholder 3"/>
          <p:cNvSpPr>
            <a:spLocks noGrp="1"/>
          </p:cNvSpPr>
          <p:nvPr>
            <p:ph type="body" sz="half" idx="25"/>
          </p:nvPr>
        </p:nvSpPr>
        <p:spPr>
          <a:xfrm>
            <a:off x="15007620" y="7911792"/>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41" name="Rectangle 40"/>
          <p:cNvSpPr/>
          <p:nvPr userDrawn="1"/>
        </p:nvSpPr>
        <p:spPr>
          <a:xfrm>
            <a:off x="19047447" y="7662168"/>
            <a:ext cx="3177640" cy="1422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44" name="Text Placeholder 3"/>
          <p:cNvSpPr>
            <a:spLocks noGrp="1"/>
          </p:cNvSpPr>
          <p:nvPr>
            <p:ph type="body" sz="half" idx="28"/>
          </p:nvPr>
        </p:nvSpPr>
        <p:spPr>
          <a:xfrm>
            <a:off x="19269380" y="7911792"/>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34" name="Round Same Side Corner Rectangle 33"/>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37"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40"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45"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79943435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5">
                                            <p:txEl>
                                              <p:pRg st="0" end="0"/>
                                            </p:txEl>
                                          </p:spTgt>
                                        </p:tgtEl>
                                        <p:attrNameLst>
                                          <p:attrName>style.visibility</p:attrName>
                                        </p:attrNameLst>
                                      </p:cBhvr>
                                      <p:to>
                                        <p:strVal val="visible"/>
                                      </p:to>
                                    </p:set>
                                    <p:animEffect transition="in" filter="fade">
                                      <p:cBhvr>
                                        <p:cTn id="11" dur="500"/>
                                        <p:tgtEl>
                                          <p:spTgt spid="45">
                                            <p:txEl>
                                              <p:pRg st="0" end="0"/>
                                            </p:txEl>
                                          </p:spTgt>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down)">
                                      <p:cBhvr>
                                        <p:cTn id="21" dur="500"/>
                                        <p:tgtEl>
                                          <p:spTgt spid="21"/>
                                        </p:tgtEl>
                                      </p:cBhvr>
                                    </p:animEffect>
                                  </p:childTnLst>
                                </p:cTn>
                              </p:par>
                            </p:childTnLst>
                          </p:cTn>
                        </p:par>
                        <p:par>
                          <p:cTn id="22" fill="hold">
                            <p:stCondLst>
                              <p:cond delay="2000"/>
                            </p:stCondLst>
                            <p:childTnLst>
                              <p:par>
                                <p:cTn id="23" presetID="22" presetClass="entr" presetSubtype="4" fill="hold" grpId="0" nodeType="afterEffect" nodePh="1">
                                  <p:stCondLst>
                                    <p:cond delay="0"/>
                                  </p:stCondLst>
                                  <p:endCondLst>
                                    <p:cond evt="begin" delay="0">
                                      <p:tn val="23"/>
                                    </p:cond>
                                  </p:endCondLst>
                                  <p:childTnLst>
                                    <p:set>
                                      <p:cBhvr>
                                        <p:cTn id="24" dur="1" fill="hold">
                                          <p:stCondLst>
                                            <p:cond delay="0"/>
                                          </p:stCondLst>
                                        </p:cTn>
                                        <p:tgtEl>
                                          <p:spTgt spid="22">
                                            <p:txEl>
                                              <p:pRg st="0" end="0"/>
                                            </p:txEl>
                                          </p:spTgt>
                                        </p:tgtEl>
                                        <p:attrNameLst>
                                          <p:attrName>style.visibility</p:attrName>
                                        </p:attrNameLst>
                                      </p:cBhvr>
                                      <p:to>
                                        <p:strVal val="visible"/>
                                      </p:to>
                                    </p:set>
                                    <p:animEffect transition="in" filter="wipe(down)">
                                      <p:cBhvr>
                                        <p:cTn id="25" dur="500"/>
                                        <p:tgtEl>
                                          <p:spTgt spid="22">
                                            <p:txEl>
                                              <p:pRg st="0" end="0"/>
                                            </p:txEl>
                                          </p:spTgt>
                                        </p:tgtEl>
                                      </p:cBhvr>
                                    </p:animEffect>
                                  </p:childTnLst>
                                </p:cTn>
                              </p:par>
                            </p:childTnLst>
                          </p:cTn>
                        </p:par>
                        <p:par>
                          <p:cTn id="26" fill="hold">
                            <p:stCondLst>
                              <p:cond delay="2500"/>
                            </p:stCondLst>
                            <p:childTnLst>
                              <p:par>
                                <p:cTn id="27" presetID="2" presetClass="entr" presetSubtype="4" accel="50000" decel="50000" fill="hold" grpId="0" nodeType="afterEffect">
                                  <p:stCondLst>
                                    <p:cond delay="0"/>
                                  </p:stCondLst>
                                  <p:childTnLst>
                                    <p:set>
                                      <p:cBhvr>
                                        <p:cTn id="28" dur="1" fill="hold">
                                          <p:stCondLst>
                                            <p:cond delay="0"/>
                                          </p:stCondLst>
                                        </p:cTn>
                                        <p:tgtEl>
                                          <p:spTgt spid="14">
                                            <p:txEl>
                                              <p:pRg st="0" end="0"/>
                                            </p:txEl>
                                          </p:spTgt>
                                        </p:tgtEl>
                                        <p:attrNameLst>
                                          <p:attrName>style.visibility</p:attrName>
                                        </p:attrNameLst>
                                      </p:cBhvr>
                                      <p:to>
                                        <p:strVal val="visible"/>
                                      </p:to>
                                    </p:set>
                                    <p:anim calcmode="lin" valueType="num">
                                      <p:cBhvr additive="base">
                                        <p:cTn id="29"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53" presetClass="entr" presetSubtype="16" fill="hold" grpId="0" nodeType="afterEffect">
                                  <p:stCondLst>
                                    <p:cond delay="0"/>
                                  </p:stCondLst>
                                  <p:childTnLst>
                                    <p:set>
                                      <p:cBhvr>
                                        <p:cTn id="33" dur="1" fill="hold">
                                          <p:stCondLst>
                                            <p:cond delay="0"/>
                                          </p:stCondLst>
                                        </p:cTn>
                                        <p:tgtEl>
                                          <p:spTgt spid="23"/>
                                        </p:tgtEl>
                                        <p:attrNameLst>
                                          <p:attrName>style.visibility</p:attrName>
                                        </p:attrNameLst>
                                      </p:cBhvr>
                                      <p:to>
                                        <p:strVal val="visible"/>
                                      </p:to>
                                    </p:set>
                                    <p:anim calcmode="lin" valueType="num">
                                      <p:cBhvr>
                                        <p:cTn id="34" dur="500" fill="hold"/>
                                        <p:tgtEl>
                                          <p:spTgt spid="23"/>
                                        </p:tgtEl>
                                        <p:attrNameLst>
                                          <p:attrName>ppt_w</p:attrName>
                                        </p:attrNameLst>
                                      </p:cBhvr>
                                      <p:tavLst>
                                        <p:tav tm="0">
                                          <p:val>
                                            <p:fltVal val="0"/>
                                          </p:val>
                                        </p:tav>
                                        <p:tav tm="100000">
                                          <p:val>
                                            <p:strVal val="#ppt_w"/>
                                          </p:val>
                                        </p:tav>
                                      </p:tavLst>
                                    </p:anim>
                                    <p:anim calcmode="lin" valueType="num">
                                      <p:cBhvr>
                                        <p:cTn id="35" dur="500" fill="hold"/>
                                        <p:tgtEl>
                                          <p:spTgt spid="23"/>
                                        </p:tgtEl>
                                        <p:attrNameLst>
                                          <p:attrName>ppt_h</p:attrName>
                                        </p:attrNameLst>
                                      </p:cBhvr>
                                      <p:tavLst>
                                        <p:tav tm="0">
                                          <p:val>
                                            <p:fltVal val="0"/>
                                          </p:val>
                                        </p:tav>
                                        <p:tav tm="100000">
                                          <p:val>
                                            <p:strVal val="#ppt_h"/>
                                          </p:val>
                                        </p:tav>
                                      </p:tavLst>
                                    </p:anim>
                                    <p:animEffect transition="in" filter="fade">
                                      <p:cBhvr>
                                        <p:cTn id="36" dur="500"/>
                                        <p:tgtEl>
                                          <p:spTgt spid="23"/>
                                        </p:tgtEl>
                                      </p:cBhvr>
                                    </p:animEffect>
                                  </p:childTnLst>
                                </p:cTn>
                              </p:par>
                            </p:childTnLst>
                          </p:cTn>
                        </p:par>
                        <p:par>
                          <p:cTn id="37" fill="hold">
                            <p:stCondLst>
                              <p:cond delay="3500"/>
                            </p:stCondLst>
                            <p:childTnLst>
                              <p:par>
                                <p:cTn id="38" presetID="22" presetClass="entr" presetSubtype="4" fill="hold" grpId="0" nodeType="after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wipe(down)">
                                      <p:cBhvr>
                                        <p:cTn id="40" dur="500"/>
                                        <p:tgtEl>
                                          <p:spTgt spid="25"/>
                                        </p:tgtEl>
                                      </p:cBhvr>
                                    </p:animEffect>
                                  </p:childTnLst>
                                </p:cTn>
                              </p:par>
                            </p:childTnLst>
                          </p:cTn>
                        </p:par>
                        <p:par>
                          <p:cTn id="41" fill="hold">
                            <p:stCondLst>
                              <p:cond delay="4000"/>
                            </p:stCondLst>
                            <p:childTnLst>
                              <p:par>
                                <p:cTn id="42" presetID="22" presetClass="entr" presetSubtype="4" fill="hold" grpId="0" nodeType="afterEffect" nodePh="1">
                                  <p:stCondLst>
                                    <p:cond delay="0"/>
                                  </p:stCondLst>
                                  <p:endCondLst>
                                    <p:cond evt="begin" delay="0">
                                      <p:tn val="42"/>
                                    </p:cond>
                                  </p:endCondLst>
                                  <p:childTnLst>
                                    <p:set>
                                      <p:cBhvr>
                                        <p:cTn id="43" dur="1" fill="hold">
                                          <p:stCondLst>
                                            <p:cond delay="0"/>
                                          </p:stCondLst>
                                        </p:cTn>
                                        <p:tgtEl>
                                          <p:spTgt spid="26">
                                            <p:txEl>
                                              <p:pRg st="0" end="0"/>
                                            </p:txEl>
                                          </p:spTgt>
                                        </p:tgtEl>
                                        <p:attrNameLst>
                                          <p:attrName>style.visibility</p:attrName>
                                        </p:attrNameLst>
                                      </p:cBhvr>
                                      <p:to>
                                        <p:strVal val="visible"/>
                                      </p:to>
                                    </p:set>
                                    <p:animEffect transition="in" filter="wipe(down)">
                                      <p:cBhvr>
                                        <p:cTn id="44" dur="500"/>
                                        <p:tgtEl>
                                          <p:spTgt spid="26">
                                            <p:txEl>
                                              <p:pRg st="0" end="0"/>
                                            </p:txEl>
                                          </p:spTgt>
                                        </p:tgtEl>
                                      </p:cBhvr>
                                    </p:animEffect>
                                  </p:childTnLst>
                                </p:cTn>
                              </p:par>
                            </p:childTnLst>
                          </p:cTn>
                        </p:par>
                        <p:par>
                          <p:cTn id="45" fill="hold">
                            <p:stCondLst>
                              <p:cond delay="4500"/>
                            </p:stCondLst>
                            <p:childTnLst>
                              <p:par>
                                <p:cTn id="46" presetID="2" presetClass="entr" presetSubtype="4" accel="50000" decel="50000" fill="hold" grpId="0" nodeType="afterEffect">
                                  <p:stCondLst>
                                    <p:cond delay="0"/>
                                  </p:stCondLst>
                                  <p:childTnLst>
                                    <p:set>
                                      <p:cBhvr>
                                        <p:cTn id="47" dur="1" fill="hold">
                                          <p:stCondLst>
                                            <p:cond delay="0"/>
                                          </p:stCondLst>
                                        </p:cTn>
                                        <p:tgtEl>
                                          <p:spTgt spid="24">
                                            <p:txEl>
                                              <p:pRg st="0" end="0"/>
                                            </p:txEl>
                                          </p:spTgt>
                                        </p:tgtEl>
                                        <p:attrNameLst>
                                          <p:attrName>style.visibility</p:attrName>
                                        </p:attrNameLst>
                                      </p:cBhvr>
                                      <p:to>
                                        <p:strVal val="visible"/>
                                      </p:to>
                                    </p:set>
                                    <p:anim calcmode="lin" valueType="num">
                                      <p:cBhvr additive="base">
                                        <p:cTn id="48" dur="500" fill="hold"/>
                                        <p:tgtEl>
                                          <p:spTgt spid="24">
                                            <p:txEl>
                                              <p:pRg st="0" end="0"/>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24">
                                            <p:txEl>
                                              <p:pRg st="0" end="0"/>
                                            </p:txEl>
                                          </p:spTgt>
                                        </p:tgtEl>
                                        <p:attrNameLst>
                                          <p:attrName>ppt_y</p:attrName>
                                        </p:attrNameLst>
                                      </p:cBhvr>
                                      <p:tavLst>
                                        <p:tav tm="0">
                                          <p:val>
                                            <p:strVal val="1+#ppt_h/2"/>
                                          </p:val>
                                        </p:tav>
                                        <p:tav tm="100000">
                                          <p:val>
                                            <p:strVal val="#ppt_y"/>
                                          </p:val>
                                        </p:tav>
                                      </p:tavLst>
                                    </p:anim>
                                  </p:childTnLst>
                                </p:cTn>
                              </p:par>
                            </p:childTnLst>
                          </p:cTn>
                        </p:par>
                        <p:par>
                          <p:cTn id="50" fill="hold">
                            <p:stCondLst>
                              <p:cond delay="5000"/>
                            </p:stCondLst>
                            <p:childTnLst>
                              <p:par>
                                <p:cTn id="51" presetID="53" presetClass="entr" presetSubtype="16" fill="hold" grpId="0" nodeType="afterEffect">
                                  <p:stCondLst>
                                    <p:cond delay="0"/>
                                  </p:stCondLst>
                                  <p:childTnLst>
                                    <p:set>
                                      <p:cBhvr>
                                        <p:cTn id="52" dur="1" fill="hold">
                                          <p:stCondLst>
                                            <p:cond delay="0"/>
                                          </p:stCondLst>
                                        </p:cTn>
                                        <p:tgtEl>
                                          <p:spTgt spid="27"/>
                                        </p:tgtEl>
                                        <p:attrNameLst>
                                          <p:attrName>style.visibility</p:attrName>
                                        </p:attrNameLst>
                                      </p:cBhvr>
                                      <p:to>
                                        <p:strVal val="visible"/>
                                      </p:to>
                                    </p:set>
                                    <p:anim calcmode="lin" valueType="num">
                                      <p:cBhvr>
                                        <p:cTn id="53" dur="500" fill="hold"/>
                                        <p:tgtEl>
                                          <p:spTgt spid="27"/>
                                        </p:tgtEl>
                                        <p:attrNameLst>
                                          <p:attrName>ppt_w</p:attrName>
                                        </p:attrNameLst>
                                      </p:cBhvr>
                                      <p:tavLst>
                                        <p:tav tm="0">
                                          <p:val>
                                            <p:fltVal val="0"/>
                                          </p:val>
                                        </p:tav>
                                        <p:tav tm="100000">
                                          <p:val>
                                            <p:strVal val="#ppt_w"/>
                                          </p:val>
                                        </p:tav>
                                      </p:tavLst>
                                    </p:anim>
                                    <p:anim calcmode="lin" valueType="num">
                                      <p:cBhvr>
                                        <p:cTn id="54" dur="500" fill="hold"/>
                                        <p:tgtEl>
                                          <p:spTgt spid="27"/>
                                        </p:tgtEl>
                                        <p:attrNameLst>
                                          <p:attrName>ppt_h</p:attrName>
                                        </p:attrNameLst>
                                      </p:cBhvr>
                                      <p:tavLst>
                                        <p:tav tm="0">
                                          <p:val>
                                            <p:fltVal val="0"/>
                                          </p:val>
                                        </p:tav>
                                        <p:tav tm="100000">
                                          <p:val>
                                            <p:strVal val="#ppt_h"/>
                                          </p:val>
                                        </p:tav>
                                      </p:tavLst>
                                    </p:anim>
                                    <p:animEffect transition="in" filter="fade">
                                      <p:cBhvr>
                                        <p:cTn id="55" dur="500"/>
                                        <p:tgtEl>
                                          <p:spTgt spid="27"/>
                                        </p:tgtEl>
                                      </p:cBhvr>
                                    </p:animEffect>
                                  </p:childTnLst>
                                </p:cTn>
                              </p:par>
                            </p:childTnLst>
                          </p:cTn>
                        </p:par>
                        <p:par>
                          <p:cTn id="56" fill="hold">
                            <p:stCondLst>
                              <p:cond delay="5500"/>
                            </p:stCondLst>
                            <p:childTnLst>
                              <p:par>
                                <p:cTn id="57" presetID="22" presetClass="entr" presetSubtype="4" fill="hold" grpId="0" nodeType="afterEffect">
                                  <p:stCondLst>
                                    <p:cond delay="0"/>
                                  </p:stCondLst>
                                  <p:childTnLst>
                                    <p:set>
                                      <p:cBhvr>
                                        <p:cTn id="58" dur="1" fill="hold">
                                          <p:stCondLst>
                                            <p:cond delay="0"/>
                                          </p:stCondLst>
                                        </p:cTn>
                                        <p:tgtEl>
                                          <p:spTgt spid="29"/>
                                        </p:tgtEl>
                                        <p:attrNameLst>
                                          <p:attrName>style.visibility</p:attrName>
                                        </p:attrNameLst>
                                      </p:cBhvr>
                                      <p:to>
                                        <p:strVal val="visible"/>
                                      </p:to>
                                    </p:set>
                                    <p:animEffect transition="in" filter="wipe(down)">
                                      <p:cBhvr>
                                        <p:cTn id="59" dur="500"/>
                                        <p:tgtEl>
                                          <p:spTgt spid="29"/>
                                        </p:tgtEl>
                                      </p:cBhvr>
                                    </p:animEffect>
                                  </p:childTnLst>
                                </p:cTn>
                              </p:par>
                            </p:childTnLst>
                          </p:cTn>
                        </p:par>
                        <p:par>
                          <p:cTn id="60" fill="hold">
                            <p:stCondLst>
                              <p:cond delay="6000"/>
                            </p:stCondLst>
                            <p:childTnLst>
                              <p:par>
                                <p:cTn id="61" presetID="22" presetClass="entr" presetSubtype="4" fill="hold" grpId="0" nodeType="afterEffect" nodePh="1">
                                  <p:stCondLst>
                                    <p:cond delay="0"/>
                                  </p:stCondLst>
                                  <p:endCondLst>
                                    <p:cond evt="begin" delay="0">
                                      <p:tn val="61"/>
                                    </p:cond>
                                  </p:endCondLst>
                                  <p:childTnLst>
                                    <p:set>
                                      <p:cBhvr>
                                        <p:cTn id="62" dur="1" fill="hold">
                                          <p:stCondLst>
                                            <p:cond delay="0"/>
                                          </p:stCondLst>
                                        </p:cTn>
                                        <p:tgtEl>
                                          <p:spTgt spid="30">
                                            <p:txEl>
                                              <p:pRg st="0" end="0"/>
                                            </p:txEl>
                                          </p:spTgt>
                                        </p:tgtEl>
                                        <p:attrNameLst>
                                          <p:attrName>style.visibility</p:attrName>
                                        </p:attrNameLst>
                                      </p:cBhvr>
                                      <p:to>
                                        <p:strVal val="visible"/>
                                      </p:to>
                                    </p:set>
                                    <p:animEffect transition="in" filter="wipe(down)">
                                      <p:cBhvr>
                                        <p:cTn id="63" dur="500"/>
                                        <p:tgtEl>
                                          <p:spTgt spid="30">
                                            <p:txEl>
                                              <p:pRg st="0" end="0"/>
                                            </p:txEl>
                                          </p:spTgt>
                                        </p:tgtEl>
                                      </p:cBhvr>
                                    </p:animEffect>
                                  </p:childTnLst>
                                </p:cTn>
                              </p:par>
                            </p:childTnLst>
                          </p:cTn>
                        </p:par>
                        <p:par>
                          <p:cTn id="64" fill="hold">
                            <p:stCondLst>
                              <p:cond delay="6500"/>
                            </p:stCondLst>
                            <p:childTnLst>
                              <p:par>
                                <p:cTn id="65" presetID="2" presetClass="entr" presetSubtype="4" accel="50000" decel="5000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 calcmode="lin" valueType="num">
                                      <p:cBhvr additive="base">
                                        <p:cTn id="67"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28">
                                            <p:txEl>
                                              <p:pRg st="0" end="0"/>
                                            </p:txEl>
                                          </p:spTgt>
                                        </p:tgtEl>
                                        <p:attrNameLst>
                                          <p:attrName>ppt_y</p:attrName>
                                        </p:attrNameLst>
                                      </p:cBhvr>
                                      <p:tavLst>
                                        <p:tav tm="0">
                                          <p:val>
                                            <p:strVal val="1+#ppt_h/2"/>
                                          </p:val>
                                        </p:tav>
                                        <p:tav tm="100000">
                                          <p:val>
                                            <p:strVal val="#ppt_y"/>
                                          </p:val>
                                        </p:tav>
                                      </p:tavLst>
                                    </p:anim>
                                  </p:childTnLst>
                                </p:cTn>
                              </p:par>
                            </p:childTnLst>
                          </p:cTn>
                        </p:par>
                        <p:par>
                          <p:cTn id="69" fill="hold">
                            <p:stCondLst>
                              <p:cond delay="7000"/>
                            </p:stCondLst>
                            <p:childTnLst>
                              <p:par>
                                <p:cTn id="70" presetID="53" presetClass="entr" presetSubtype="16" fill="hold" grpId="0" nodeType="afterEffect">
                                  <p:stCondLst>
                                    <p:cond delay="0"/>
                                  </p:stCondLst>
                                  <p:childTnLst>
                                    <p:set>
                                      <p:cBhvr>
                                        <p:cTn id="71" dur="1" fill="hold">
                                          <p:stCondLst>
                                            <p:cond delay="0"/>
                                          </p:stCondLst>
                                        </p:cTn>
                                        <p:tgtEl>
                                          <p:spTgt spid="32"/>
                                        </p:tgtEl>
                                        <p:attrNameLst>
                                          <p:attrName>style.visibility</p:attrName>
                                        </p:attrNameLst>
                                      </p:cBhvr>
                                      <p:to>
                                        <p:strVal val="visible"/>
                                      </p:to>
                                    </p:set>
                                    <p:anim calcmode="lin" valueType="num">
                                      <p:cBhvr>
                                        <p:cTn id="72" dur="500" fill="hold"/>
                                        <p:tgtEl>
                                          <p:spTgt spid="32"/>
                                        </p:tgtEl>
                                        <p:attrNameLst>
                                          <p:attrName>ppt_w</p:attrName>
                                        </p:attrNameLst>
                                      </p:cBhvr>
                                      <p:tavLst>
                                        <p:tav tm="0">
                                          <p:val>
                                            <p:fltVal val="0"/>
                                          </p:val>
                                        </p:tav>
                                        <p:tav tm="100000">
                                          <p:val>
                                            <p:strVal val="#ppt_w"/>
                                          </p:val>
                                        </p:tav>
                                      </p:tavLst>
                                    </p:anim>
                                    <p:anim calcmode="lin" valueType="num">
                                      <p:cBhvr>
                                        <p:cTn id="73" dur="500" fill="hold"/>
                                        <p:tgtEl>
                                          <p:spTgt spid="32"/>
                                        </p:tgtEl>
                                        <p:attrNameLst>
                                          <p:attrName>ppt_h</p:attrName>
                                        </p:attrNameLst>
                                      </p:cBhvr>
                                      <p:tavLst>
                                        <p:tav tm="0">
                                          <p:val>
                                            <p:fltVal val="0"/>
                                          </p:val>
                                        </p:tav>
                                        <p:tav tm="100000">
                                          <p:val>
                                            <p:strVal val="#ppt_h"/>
                                          </p:val>
                                        </p:tav>
                                      </p:tavLst>
                                    </p:anim>
                                    <p:animEffect transition="in" filter="fade">
                                      <p:cBhvr>
                                        <p:cTn id="74" dur="500"/>
                                        <p:tgtEl>
                                          <p:spTgt spid="32"/>
                                        </p:tgtEl>
                                      </p:cBhvr>
                                    </p:animEffect>
                                  </p:childTnLst>
                                </p:cTn>
                              </p:par>
                            </p:childTnLst>
                          </p:cTn>
                        </p:par>
                        <p:par>
                          <p:cTn id="75" fill="hold">
                            <p:stCondLst>
                              <p:cond delay="7500"/>
                            </p:stCondLst>
                            <p:childTnLst>
                              <p:par>
                                <p:cTn id="76" presetID="22" presetClass="entr" presetSubtype="4" fill="hold" grpId="0" nodeType="afterEffect">
                                  <p:stCondLst>
                                    <p:cond delay="0"/>
                                  </p:stCondLst>
                                  <p:childTnLst>
                                    <p:set>
                                      <p:cBhvr>
                                        <p:cTn id="77" dur="1" fill="hold">
                                          <p:stCondLst>
                                            <p:cond delay="0"/>
                                          </p:stCondLst>
                                        </p:cTn>
                                        <p:tgtEl>
                                          <p:spTgt spid="35"/>
                                        </p:tgtEl>
                                        <p:attrNameLst>
                                          <p:attrName>style.visibility</p:attrName>
                                        </p:attrNameLst>
                                      </p:cBhvr>
                                      <p:to>
                                        <p:strVal val="visible"/>
                                      </p:to>
                                    </p:set>
                                    <p:animEffect transition="in" filter="wipe(down)">
                                      <p:cBhvr>
                                        <p:cTn id="78" dur="500"/>
                                        <p:tgtEl>
                                          <p:spTgt spid="35"/>
                                        </p:tgtEl>
                                      </p:cBhvr>
                                    </p:animEffect>
                                  </p:childTnLst>
                                </p:cTn>
                              </p:par>
                            </p:childTnLst>
                          </p:cTn>
                        </p:par>
                        <p:par>
                          <p:cTn id="79" fill="hold">
                            <p:stCondLst>
                              <p:cond delay="8000"/>
                            </p:stCondLst>
                            <p:childTnLst>
                              <p:par>
                                <p:cTn id="80" presetID="22" presetClass="entr" presetSubtype="4" fill="hold" grpId="0" nodeType="afterEffect" nodePh="1">
                                  <p:stCondLst>
                                    <p:cond delay="0"/>
                                  </p:stCondLst>
                                  <p:endCondLst>
                                    <p:cond evt="begin" delay="0">
                                      <p:tn val="80"/>
                                    </p:cond>
                                  </p:endCondLst>
                                  <p:childTnLst>
                                    <p:set>
                                      <p:cBhvr>
                                        <p:cTn id="81" dur="1" fill="hold">
                                          <p:stCondLst>
                                            <p:cond delay="0"/>
                                          </p:stCondLst>
                                        </p:cTn>
                                        <p:tgtEl>
                                          <p:spTgt spid="36">
                                            <p:txEl>
                                              <p:pRg st="0" end="0"/>
                                            </p:txEl>
                                          </p:spTgt>
                                        </p:tgtEl>
                                        <p:attrNameLst>
                                          <p:attrName>style.visibility</p:attrName>
                                        </p:attrNameLst>
                                      </p:cBhvr>
                                      <p:to>
                                        <p:strVal val="visible"/>
                                      </p:to>
                                    </p:set>
                                    <p:animEffect transition="in" filter="wipe(down)">
                                      <p:cBhvr>
                                        <p:cTn id="82" dur="500"/>
                                        <p:tgtEl>
                                          <p:spTgt spid="36">
                                            <p:txEl>
                                              <p:pRg st="0" end="0"/>
                                            </p:txEl>
                                          </p:spTgt>
                                        </p:tgtEl>
                                      </p:cBhvr>
                                    </p:animEffect>
                                  </p:childTnLst>
                                </p:cTn>
                              </p:par>
                            </p:childTnLst>
                          </p:cTn>
                        </p:par>
                        <p:par>
                          <p:cTn id="83" fill="hold">
                            <p:stCondLst>
                              <p:cond delay="8500"/>
                            </p:stCondLst>
                            <p:childTnLst>
                              <p:par>
                                <p:cTn id="84" presetID="2" presetClass="entr" presetSubtype="4" accel="50000" decel="50000" fill="hold" grpId="0" nodeType="afterEffect">
                                  <p:stCondLst>
                                    <p:cond delay="0"/>
                                  </p:stCondLst>
                                  <p:childTnLst>
                                    <p:set>
                                      <p:cBhvr>
                                        <p:cTn id="85" dur="1" fill="hold">
                                          <p:stCondLst>
                                            <p:cond delay="0"/>
                                          </p:stCondLst>
                                        </p:cTn>
                                        <p:tgtEl>
                                          <p:spTgt spid="33">
                                            <p:txEl>
                                              <p:pRg st="0" end="0"/>
                                            </p:txEl>
                                          </p:spTgt>
                                        </p:tgtEl>
                                        <p:attrNameLst>
                                          <p:attrName>style.visibility</p:attrName>
                                        </p:attrNameLst>
                                      </p:cBhvr>
                                      <p:to>
                                        <p:strVal val="visible"/>
                                      </p:to>
                                    </p:set>
                                    <p:anim calcmode="lin" valueType="num">
                                      <p:cBhvr additive="base">
                                        <p:cTn id="86"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87" dur="500" fill="hold"/>
                                        <p:tgtEl>
                                          <p:spTgt spid="33">
                                            <p:txEl>
                                              <p:pRg st="0" end="0"/>
                                            </p:txEl>
                                          </p:spTgt>
                                        </p:tgtEl>
                                        <p:attrNameLst>
                                          <p:attrName>ppt_y</p:attrName>
                                        </p:attrNameLst>
                                      </p:cBhvr>
                                      <p:tavLst>
                                        <p:tav tm="0">
                                          <p:val>
                                            <p:strVal val="1+#ppt_h/2"/>
                                          </p:val>
                                        </p:tav>
                                        <p:tav tm="100000">
                                          <p:val>
                                            <p:strVal val="#ppt_y"/>
                                          </p:val>
                                        </p:tav>
                                      </p:tavLst>
                                    </p:anim>
                                  </p:childTnLst>
                                </p:cTn>
                              </p:par>
                            </p:childTnLst>
                          </p:cTn>
                        </p:par>
                        <p:par>
                          <p:cTn id="88" fill="hold">
                            <p:stCondLst>
                              <p:cond delay="9000"/>
                            </p:stCondLst>
                            <p:childTnLst>
                              <p:par>
                                <p:cTn id="89" presetID="53" presetClass="entr" presetSubtype="16" fill="hold" grpId="0" nodeType="afterEffect">
                                  <p:stCondLst>
                                    <p:cond delay="0"/>
                                  </p:stCondLst>
                                  <p:childTnLst>
                                    <p:set>
                                      <p:cBhvr>
                                        <p:cTn id="90" dur="1" fill="hold">
                                          <p:stCondLst>
                                            <p:cond delay="0"/>
                                          </p:stCondLst>
                                        </p:cTn>
                                        <p:tgtEl>
                                          <p:spTgt spid="38"/>
                                        </p:tgtEl>
                                        <p:attrNameLst>
                                          <p:attrName>style.visibility</p:attrName>
                                        </p:attrNameLst>
                                      </p:cBhvr>
                                      <p:to>
                                        <p:strVal val="visible"/>
                                      </p:to>
                                    </p:set>
                                    <p:anim calcmode="lin" valueType="num">
                                      <p:cBhvr>
                                        <p:cTn id="91" dur="500" fill="hold"/>
                                        <p:tgtEl>
                                          <p:spTgt spid="38"/>
                                        </p:tgtEl>
                                        <p:attrNameLst>
                                          <p:attrName>ppt_w</p:attrName>
                                        </p:attrNameLst>
                                      </p:cBhvr>
                                      <p:tavLst>
                                        <p:tav tm="0">
                                          <p:val>
                                            <p:fltVal val="0"/>
                                          </p:val>
                                        </p:tav>
                                        <p:tav tm="100000">
                                          <p:val>
                                            <p:strVal val="#ppt_w"/>
                                          </p:val>
                                        </p:tav>
                                      </p:tavLst>
                                    </p:anim>
                                    <p:anim calcmode="lin" valueType="num">
                                      <p:cBhvr>
                                        <p:cTn id="92" dur="500" fill="hold"/>
                                        <p:tgtEl>
                                          <p:spTgt spid="38"/>
                                        </p:tgtEl>
                                        <p:attrNameLst>
                                          <p:attrName>ppt_h</p:attrName>
                                        </p:attrNameLst>
                                      </p:cBhvr>
                                      <p:tavLst>
                                        <p:tav tm="0">
                                          <p:val>
                                            <p:fltVal val="0"/>
                                          </p:val>
                                        </p:tav>
                                        <p:tav tm="100000">
                                          <p:val>
                                            <p:strVal val="#ppt_h"/>
                                          </p:val>
                                        </p:tav>
                                      </p:tavLst>
                                    </p:anim>
                                    <p:animEffect transition="in" filter="fade">
                                      <p:cBhvr>
                                        <p:cTn id="93" dur="500"/>
                                        <p:tgtEl>
                                          <p:spTgt spid="38"/>
                                        </p:tgtEl>
                                      </p:cBhvr>
                                    </p:animEffect>
                                  </p:childTnLst>
                                </p:cTn>
                              </p:par>
                            </p:childTnLst>
                          </p:cTn>
                        </p:par>
                        <p:par>
                          <p:cTn id="94" fill="hold">
                            <p:stCondLst>
                              <p:cond delay="9500"/>
                            </p:stCondLst>
                            <p:childTnLst>
                              <p:par>
                                <p:cTn id="95" presetID="22" presetClass="entr" presetSubtype="4" fill="hold" grpId="0" nodeType="afterEffect">
                                  <p:stCondLst>
                                    <p:cond delay="0"/>
                                  </p:stCondLst>
                                  <p:childTnLst>
                                    <p:set>
                                      <p:cBhvr>
                                        <p:cTn id="96" dur="1" fill="hold">
                                          <p:stCondLst>
                                            <p:cond delay="0"/>
                                          </p:stCondLst>
                                        </p:cTn>
                                        <p:tgtEl>
                                          <p:spTgt spid="41"/>
                                        </p:tgtEl>
                                        <p:attrNameLst>
                                          <p:attrName>style.visibility</p:attrName>
                                        </p:attrNameLst>
                                      </p:cBhvr>
                                      <p:to>
                                        <p:strVal val="visible"/>
                                      </p:to>
                                    </p:set>
                                    <p:animEffect transition="in" filter="wipe(down)">
                                      <p:cBhvr>
                                        <p:cTn id="97" dur="500"/>
                                        <p:tgtEl>
                                          <p:spTgt spid="41"/>
                                        </p:tgtEl>
                                      </p:cBhvr>
                                    </p:animEffect>
                                  </p:childTnLst>
                                </p:cTn>
                              </p:par>
                            </p:childTnLst>
                          </p:cTn>
                        </p:par>
                        <p:par>
                          <p:cTn id="98" fill="hold">
                            <p:stCondLst>
                              <p:cond delay="10000"/>
                            </p:stCondLst>
                            <p:childTnLst>
                              <p:par>
                                <p:cTn id="99" presetID="22" presetClass="entr" presetSubtype="4" fill="hold" grpId="0" nodeType="afterEffect" nodePh="1">
                                  <p:stCondLst>
                                    <p:cond delay="0"/>
                                  </p:stCondLst>
                                  <p:endCondLst>
                                    <p:cond evt="begin" delay="0">
                                      <p:tn val="99"/>
                                    </p:cond>
                                  </p:endCondLst>
                                  <p:childTnLst>
                                    <p:set>
                                      <p:cBhvr>
                                        <p:cTn id="100" dur="1" fill="hold">
                                          <p:stCondLst>
                                            <p:cond delay="0"/>
                                          </p:stCondLst>
                                        </p:cTn>
                                        <p:tgtEl>
                                          <p:spTgt spid="44">
                                            <p:txEl>
                                              <p:pRg st="0" end="0"/>
                                            </p:txEl>
                                          </p:spTgt>
                                        </p:tgtEl>
                                        <p:attrNameLst>
                                          <p:attrName>style.visibility</p:attrName>
                                        </p:attrNameLst>
                                      </p:cBhvr>
                                      <p:to>
                                        <p:strVal val="visible"/>
                                      </p:to>
                                    </p:set>
                                    <p:animEffect transition="in" filter="wipe(down)">
                                      <p:cBhvr>
                                        <p:cTn id="101" dur="500"/>
                                        <p:tgtEl>
                                          <p:spTgt spid="44">
                                            <p:txEl>
                                              <p:pRg st="0" end="0"/>
                                            </p:txEl>
                                          </p:spTgt>
                                        </p:tgtEl>
                                      </p:cBhvr>
                                    </p:animEffect>
                                  </p:childTnLst>
                                </p:cTn>
                              </p:par>
                            </p:childTnLst>
                          </p:cTn>
                        </p:par>
                        <p:par>
                          <p:cTn id="102" fill="hold">
                            <p:stCondLst>
                              <p:cond delay="10500"/>
                            </p:stCondLst>
                            <p:childTnLst>
                              <p:par>
                                <p:cTn id="103" presetID="2" presetClass="entr" presetSubtype="4" accel="50000" decel="50000" fill="hold" grpId="0" nodeType="afterEffect">
                                  <p:stCondLst>
                                    <p:cond delay="0"/>
                                  </p:stCondLst>
                                  <p:childTnLst>
                                    <p:set>
                                      <p:cBhvr>
                                        <p:cTn id="104" dur="1" fill="hold">
                                          <p:stCondLst>
                                            <p:cond delay="0"/>
                                          </p:stCondLst>
                                        </p:cTn>
                                        <p:tgtEl>
                                          <p:spTgt spid="39">
                                            <p:txEl>
                                              <p:pRg st="0" end="0"/>
                                            </p:txEl>
                                          </p:spTgt>
                                        </p:tgtEl>
                                        <p:attrNameLst>
                                          <p:attrName>style.visibility</p:attrName>
                                        </p:attrNameLst>
                                      </p:cBhvr>
                                      <p:to>
                                        <p:strVal val="visible"/>
                                      </p:to>
                                    </p:set>
                                    <p:anim calcmode="lin" valueType="num">
                                      <p:cBhvr additive="base">
                                        <p:cTn id="105"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106"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ldLvl="0" animBg="1"/>
      <p:bldP spid="1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14"/>
                        </p:tgtEl>
                        <p:attrNameLst>
                          <p:attrName>style.visibility</p:attrName>
                        </p:attrNameLst>
                      </p:cBhvr>
                      <p:to>
                        <p:strVal val="visible"/>
                      </p:to>
                    </p:set>
                    <p:anim calcmode="lin" valueType="num">
                      <p:cBhvr additive="base">
                        <p:cTn dur="500" fill="hold"/>
                        <p:tgtEl>
                          <p:spTgt spid="14"/>
                        </p:tgtEl>
                        <p:attrNameLst>
                          <p:attrName>ppt_x</p:attrName>
                        </p:attrNameLst>
                      </p:cBhvr>
                      <p:tavLst>
                        <p:tav tm="0">
                          <p:val>
                            <p:strVal val="#ppt_x"/>
                          </p:val>
                        </p:tav>
                        <p:tav tm="100000">
                          <p:val>
                            <p:strVal val="#ppt_x"/>
                          </p:val>
                        </p:tav>
                      </p:tavLst>
                    </p:anim>
                    <p:anim calcmode="lin" valueType="num">
                      <p:cBhvr additive="base">
                        <p:cTn dur="500" fill="hold"/>
                        <p:tgtEl>
                          <p:spTgt spid="14"/>
                        </p:tgtEl>
                        <p:attrNameLst>
                          <p:attrName>ppt_y</p:attrName>
                        </p:attrNameLst>
                      </p:cBhvr>
                      <p:tavLst>
                        <p:tav tm="0">
                          <p:val>
                            <p:strVal val="1+#ppt_h/2"/>
                          </p:val>
                        </p:tav>
                        <p:tav tm="100000">
                          <p:val>
                            <p:strVal val="#ppt_y"/>
                          </p:val>
                        </p:tav>
                      </p:tavLst>
                    </p:anim>
                  </p:childTnLst>
                </p:cTn>
              </p:par>
            </p:tnLst>
          </p:tmpl>
        </p:tmplLst>
      </p:bldP>
      <p:bldP spid="23" grpId="0" bldLvl="0" animBg="1"/>
      <p:bldP spid="2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ppt_x"/>
                          </p:val>
                        </p:tav>
                        <p:tav tm="100000">
                          <p:val>
                            <p:strVal val="#ppt_x"/>
                          </p:val>
                        </p:tav>
                      </p:tavLst>
                    </p:anim>
                    <p:anim calcmode="lin" valueType="num">
                      <p:cBhvr additive="base">
                        <p:cTn dur="500" fill="hold"/>
                        <p:tgtEl>
                          <p:spTgt spid="24"/>
                        </p:tgtEl>
                        <p:attrNameLst>
                          <p:attrName>ppt_y</p:attrName>
                        </p:attrNameLst>
                      </p:cBhvr>
                      <p:tavLst>
                        <p:tav tm="0">
                          <p:val>
                            <p:strVal val="1+#ppt_h/2"/>
                          </p:val>
                        </p:tav>
                        <p:tav tm="100000">
                          <p:val>
                            <p:strVal val="#ppt_y"/>
                          </p:val>
                        </p:tav>
                      </p:tavLst>
                    </p:anim>
                  </p:childTnLst>
                </p:cTn>
              </p:par>
            </p:tnLst>
          </p:tmpl>
        </p:tmplLst>
      </p:bldP>
      <p:bldP spid="27" grpId="0" bldLvl="0" animBg="1"/>
      <p:bldP spid="2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32" grpId="0" bldLvl="0" animBg="1"/>
      <p:bldP spid="33"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ppt_x"/>
                          </p:val>
                        </p:tav>
                        <p:tav tm="100000">
                          <p:val>
                            <p:strVal val="#ppt_x"/>
                          </p:val>
                        </p:tav>
                      </p:tavLst>
                    </p:anim>
                    <p:anim calcmode="lin" valueType="num">
                      <p:cBhvr additive="base">
                        <p:cTn dur="500" fill="hold"/>
                        <p:tgtEl>
                          <p:spTgt spid="33"/>
                        </p:tgtEl>
                        <p:attrNameLst>
                          <p:attrName>ppt_y</p:attrName>
                        </p:attrNameLst>
                      </p:cBhvr>
                      <p:tavLst>
                        <p:tav tm="0">
                          <p:val>
                            <p:strVal val="1+#ppt_h/2"/>
                          </p:val>
                        </p:tav>
                        <p:tav tm="100000">
                          <p:val>
                            <p:strVal val="#ppt_y"/>
                          </p:val>
                        </p:tav>
                      </p:tavLst>
                    </p:anim>
                  </p:childTnLst>
                </p:cTn>
              </p:par>
            </p:tnLst>
          </p:tmpl>
        </p:tmplLst>
      </p:bldP>
      <p:bldP spid="38" grpId="0" bldLvl="0" animBg="1"/>
      <p:bldP spid="39"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ppt_x"/>
                          </p:val>
                        </p:tav>
                        <p:tav tm="100000">
                          <p:val>
                            <p:strVal val="#ppt_x"/>
                          </p:val>
                        </p:tav>
                      </p:tavLst>
                    </p:anim>
                    <p:anim calcmode="lin" valueType="num">
                      <p:cBhvr additive="base">
                        <p:cTn dur="500" fill="hold"/>
                        <p:tgtEl>
                          <p:spTgt spid="39"/>
                        </p:tgtEl>
                        <p:attrNameLst>
                          <p:attrName>ppt_y</p:attrName>
                        </p:attrNameLst>
                      </p:cBhvr>
                      <p:tavLst>
                        <p:tav tm="0">
                          <p:val>
                            <p:strVal val="1+#ppt_h/2"/>
                          </p:val>
                        </p:tav>
                        <p:tav tm="100000">
                          <p:val>
                            <p:strVal val="#ppt_y"/>
                          </p:val>
                        </p:tav>
                      </p:tavLst>
                    </p:anim>
                  </p:childTnLst>
                </p:cTn>
              </p:par>
            </p:tnLst>
          </p:tmpl>
        </p:tmplLst>
      </p:bldP>
      <p:bldP spid="21" grpId="0" bldLvl="0" animBg="1"/>
      <p:bldP spid="2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2"/>
                        </p:tgtEl>
                        <p:attrNameLst>
                          <p:attrName>style.visibility</p:attrName>
                        </p:attrNameLst>
                      </p:cBhvr>
                      <p:to>
                        <p:strVal val="visible"/>
                      </p:to>
                    </p:set>
                    <p:animEffect transition="in" filter="wipe(down)">
                      <p:cBhvr>
                        <p:cTn dur="500"/>
                        <p:tgtEl>
                          <p:spTgt spid="22"/>
                        </p:tgtEl>
                      </p:cBhvr>
                    </p:animEffect>
                  </p:childTnLst>
                </p:cTn>
              </p:par>
            </p:tnLst>
          </p:tmpl>
        </p:tmplLst>
      </p:bldP>
      <p:bldP spid="25" grpId="0" bldLvl="0" animBg="1"/>
      <p:bldP spid="2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6"/>
                        </p:tgtEl>
                        <p:attrNameLst>
                          <p:attrName>style.visibility</p:attrName>
                        </p:attrNameLst>
                      </p:cBhvr>
                      <p:to>
                        <p:strVal val="visible"/>
                      </p:to>
                    </p:set>
                    <p:animEffect transition="in" filter="wipe(down)">
                      <p:cBhvr>
                        <p:cTn dur="500"/>
                        <p:tgtEl>
                          <p:spTgt spid="26"/>
                        </p:tgtEl>
                      </p:cBhvr>
                    </p:animEffect>
                  </p:childTnLst>
                </p:cTn>
              </p:par>
            </p:tnLst>
          </p:tmpl>
        </p:tmplLst>
      </p:bldP>
      <p:bldP spid="29" grpId="0" bldLvl="0" animBg="1"/>
      <p:bldP spid="3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0"/>
                        </p:tgtEl>
                        <p:attrNameLst>
                          <p:attrName>style.visibility</p:attrName>
                        </p:attrNameLst>
                      </p:cBhvr>
                      <p:to>
                        <p:strVal val="visible"/>
                      </p:to>
                    </p:set>
                    <p:animEffect transition="in" filter="wipe(down)">
                      <p:cBhvr>
                        <p:cTn dur="500"/>
                        <p:tgtEl>
                          <p:spTgt spid="30"/>
                        </p:tgtEl>
                      </p:cBhvr>
                    </p:animEffect>
                  </p:childTnLst>
                </p:cTn>
              </p:par>
            </p:tnLst>
          </p:tmpl>
        </p:tmplLst>
      </p:bldP>
      <p:bldP spid="35" grpId="0" bldLvl="0" animBg="1"/>
      <p:bldP spid="3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6"/>
                        </p:tgtEl>
                        <p:attrNameLst>
                          <p:attrName>style.visibility</p:attrName>
                        </p:attrNameLst>
                      </p:cBhvr>
                      <p:to>
                        <p:strVal val="visible"/>
                      </p:to>
                    </p:set>
                    <p:animEffect transition="in" filter="wipe(down)">
                      <p:cBhvr>
                        <p:cTn dur="500"/>
                        <p:tgtEl>
                          <p:spTgt spid="36"/>
                        </p:tgtEl>
                      </p:cBhvr>
                    </p:animEffect>
                  </p:childTnLst>
                </p:cTn>
              </p:par>
            </p:tnLst>
          </p:tmpl>
        </p:tmplLst>
      </p:bldP>
      <p:bldP spid="41" grpId="0" bldLvl="0" animBg="1"/>
      <p:bldP spid="4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44"/>
                        </p:tgtEl>
                        <p:attrNameLst>
                          <p:attrName>style.visibility</p:attrName>
                        </p:attrNameLst>
                      </p:cBhvr>
                      <p:to>
                        <p:strVal val="visible"/>
                      </p:to>
                    </p:set>
                    <p:animEffect transition="in" filter="wipe(down)">
                      <p:cBhvr>
                        <p:cTn dur="500"/>
                        <p:tgtEl>
                          <p:spTgt spid="44"/>
                        </p:tgtEl>
                      </p:cBhvr>
                    </p:animEffect>
                  </p:childTnLst>
                </p:cTn>
              </p:par>
            </p:tnLst>
          </p:tmpl>
        </p:tmplLst>
      </p:bldP>
      <p:bldP spid="40" grpId="0"/>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2_Team09">
    <p:spTree>
      <p:nvGrpSpPr>
        <p:cNvPr id="1" name=""/>
        <p:cNvGrpSpPr/>
        <p:nvPr/>
      </p:nvGrpSpPr>
      <p:grpSpPr>
        <a:xfrm>
          <a:off x="0" y="0"/>
          <a:ext cx="0" cy="0"/>
          <a:chOff x="0" y="0"/>
          <a:chExt cx="0" cy="0"/>
        </a:xfrm>
      </p:grpSpPr>
      <p:sp>
        <p:nvSpPr>
          <p:cNvPr id="34" name="Picture Placeholder 7"/>
          <p:cNvSpPr>
            <a:spLocks noGrp="1"/>
          </p:cNvSpPr>
          <p:nvPr>
            <p:ph type="pic" sz="quarter" idx="29" hasCustomPrompt="1"/>
          </p:nvPr>
        </p:nvSpPr>
        <p:spPr>
          <a:xfrm>
            <a:off x="5" y="7"/>
            <a:ext cx="24377648" cy="7061198"/>
          </a:xfrm>
          <a:prstGeom prst="rect">
            <a:avLst/>
          </a:prstGeom>
          <a:ln>
            <a:noFill/>
          </a:ln>
        </p:spPr>
        <p:txBody>
          <a:bodyPr bIns="1005840" anchor="b"/>
          <a:lstStyle>
            <a:lvl1pPr algn="ctr">
              <a:buNone/>
              <a:defRPr sz="2799">
                <a:solidFill>
                  <a:schemeClr val="tx1">
                    <a:lumMod val="50000"/>
                    <a:lumOff val="50000"/>
                  </a:schemeClr>
                </a:solidFill>
              </a:defRPr>
            </a:lvl1pPr>
          </a:lstStyle>
          <a:p>
            <a:r>
              <a:rPr lang="en-US" dirty="0"/>
              <a:t>Image Holder</a:t>
            </a:r>
          </a:p>
        </p:txBody>
      </p:sp>
      <p:sp>
        <p:nvSpPr>
          <p:cNvPr id="31" name="Picture Placeholder 7"/>
          <p:cNvSpPr>
            <a:spLocks noGrp="1"/>
          </p:cNvSpPr>
          <p:nvPr>
            <p:ph type="pic" sz="quarter" idx="10" hasCustomPrompt="1"/>
          </p:nvPr>
        </p:nvSpPr>
        <p:spPr>
          <a:xfrm>
            <a:off x="1751889" y="4622800"/>
            <a:ext cx="3789723" cy="3789580"/>
          </a:xfrm>
          <a:prstGeom prst="ellipse">
            <a:avLst/>
          </a:prstGeom>
          <a:ln w="19050">
            <a:solidFill>
              <a:schemeClr val="accent1"/>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14" name="Text Placeholder 3"/>
          <p:cNvSpPr>
            <a:spLocks noGrp="1"/>
          </p:cNvSpPr>
          <p:nvPr>
            <p:ph type="body" sz="half" idx="15" hasCustomPrompt="1"/>
          </p:nvPr>
        </p:nvSpPr>
        <p:spPr>
          <a:xfrm>
            <a:off x="1698367" y="9897997"/>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23" name="Picture Placeholder 7"/>
          <p:cNvSpPr>
            <a:spLocks noGrp="1"/>
          </p:cNvSpPr>
          <p:nvPr>
            <p:ph type="pic" sz="quarter" idx="17" hasCustomPrompt="1"/>
          </p:nvPr>
        </p:nvSpPr>
        <p:spPr>
          <a:xfrm>
            <a:off x="6020941" y="4622800"/>
            <a:ext cx="3789723" cy="3789580"/>
          </a:xfrm>
          <a:prstGeom prst="ellipse">
            <a:avLst/>
          </a:prstGeom>
          <a:ln w="19050">
            <a:solidFill>
              <a:schemeClr val="accent2"/>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24" name="Text Placeholder 3"/>
          <p:cNvSpPr>
            <a:spLocks noGrp="1"/>
          </p:cNvSpPr>
          <p:nvPr>
            <p:ph type="body" sz="half" idx="18" hasCustomPrompt="1"/>
          </p:nvPr>
        </p:nvSpPr>
        <p:spPr>
          <a:xfrm>
            <a:off x="5967421" y="9897997"/>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27" name="Picture Placeholder 7"/>
          <p:cNvSpPr>
            <a:spLocks noGrp="1"/>
          </p:cNvSpPr>
          <p:nvPr>
            <p:ph type="pic" sz="quarter" idx="20" hasCustomPrompt="1"/>
          </p:nvPr>
        </p:nvSpPr>
        <p:spPr>
          <a:xfrm>
            <a:off x="10261098" y="4622800"/>
            <a:ext cx="3789723" cy="3789580"/>
          </a:xfrm>
          <a:prstGeom prst="ellipse">
            <a:avLst/>
          </a:prstGeom>
          <a:ln w="19050">
            <a:solidFill>
              <a:schemeClr val="accent3"/>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28" name="Text Placeholder 3"/>
          <p:cNvSpPr>
            <a:spLocks noGrp="1"/>
          </p:cNvSpPr>
          <p:nvPr>
            <p:ph type="body" sz="half" idx="21" hasCustomPrompt="1"/>
          </p:nvPr>
        </p:nvSpPr>
        <p:spPr>
          <a:xfrm>
            <a:off x="10207576" y="9897997"/>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32" name="Picture Placeholder 7"/>
          <p:cNvSpPr>
            <a:spLocks noGrp="1"/>
          </p:cNvSpPr>
          <p:nvPr>
            <p:ph type="pic" sz="quarter" idx="23" hasCustomPrompt="1"/>
          </p:nvPr>
        </p:nvSpPr>
        <p:spPr>
          <a:xfrm>
            <a:off x="14479645" y="4622800"/>
            <a:ext cx="3789723" cy="3789580"/>
          </a:xfrm>
          <a:prstGeom prst="ellipse">
            <a:avLst/>
          </a:prstGeom>
          <a:ln w="19050">
            <a:solidFill>
              <a:schemeClr val="accent4"/>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33" name="Text Placeholder 3"/>
          <p:cNvSpPr>
            <a:spLocks noGrp="1"/>
          </p:cNvSpPr>
          <p:nvPr>
            <p:ph type="body" sz="half" idx="24" hasCustomPrompt="1"/>
          </p:nvPr>
        </p:nvSpPr>
        <p:spPr>
          <a:xfrm>
            <a:off x="14426125" y="9897997"/>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38" name="Picture Placeholder 7"/>
          <p:cNvSpPr>
            <a:spLocks noGrp="1"/>
          </p:cNvSpPr>
          <p:nvPr>
            <p:ph type="pic" sz="quarter" idx="26" hasCustomPrompt="1"/>
          </p:nvPr>
        </p:nvSpPr>
        <p:spPr>
          <a:xfrm>
            <a:off x="18741405" y="4622800"/>
            <a:ext cx="3789723" cy="3789580"/>
          </a:xfrm>
          <a:prstGeom prst="ellipse">
            <a:avLst/>
          </a:prstGeom>
          <a:ln w="19050">
            <a:solidFill>
              <a:schemeClr val="accent5"/>
            </a:solidFill>
          </a:ln>
        </p:spPr>
        <p:txBody>
          <a:bodyPr bIns="182880" anchor="b"/>
          <a:lstStyle>
            <a:lvl1pPr algn="ctr">
              <a:buNone/>
              <a:defRPr sz="2929">
                <a:solidFill>
                  <a:schemeClr val="tx1">
                    <a:lumMod val="50000"/>
                    <a:lumOff val="50000"/>
                  </a:schemeClr>
                </a:solidFill>
              </a:defRPr>
            </a:lvl1pPr>
          </a:lstStyle>
          <a:p>
            <a:r>
              <a:rPr lang="en-US" dirty="0"/>
              <a:t>Image Holder</a:t>
            </a:r>
          </a:p>
        </p:txBody>
      </p:sp>
      <p:sp>
        <p:nvSpPr>
          <p:cNvPr id="39" name="Text Placeholder 3"/>
          <p:cNvSpPr>
            <a:spLocks noGrp="1"/>
          </p:cNvSpPr>
          <p:nvPr>
            <p:ph type="body" sz="half" idx="27" hasCustomPrompt="1"/>
          </p:nvPr>
        </p:nvSpPr>
        <p:spPr>
          <a:xfrm>
            <a:off x="18687883" y="9897997"/>
            <a:ext cx="3896771" cy="2462214"/>
          </a:xfrm>
          <a:prstGeom prst="rect">
            <a:avLst/>
          </a:prstGeom>
        </p:spPr>
        <p:txBody>
          <a:bodyPr wrap="square" lIns="0" tIns="0" rIns="0" bIns="0" anchor="t">
            <a:noAutofit/>
          </a:bodyPr>
          <a:lstStyle>
            <a:lvl1pPr marL="0" indent="0" algn="ctr">
              <a:buNone/>
              <a:defRPr sz="2929" b="0" baseline="0">
                <a:solidFill>
                  <a:schemeClr val="bg1">
                    <a:lumMod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21" name="Rectangle 20"/>
          <p:cNvSpPr/>
          <p:nvPr userDrawn="1"/>
        </p:nvSpPr>
        <p:spPr>
          <a:xfrm>
            <a:off x="2057930" y="8321592"/>
            <a:ext cx="3177640" cy="1422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2" name="Text Placeholder 3"/>
          <p:cNvSpPr>
            <a:spLocks noGrp="1"/>
          </p:cNvSpPr>
          <p:nvPr>
            <p:ph type="body" sz="half" idx="16"/>
          </p:nvPr>
        </p:nvSpPr>
        <p:spPr>
          <a:xfrm>
            <a:off x="2279861" y="8571216"/>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25" name="Rectangle 24"/>
          <p:cNvSpPr/>
          <p:nvPr userDrawn="1"/>
        </p:nvSpPr>
        <p:spPr>
          <a:xfrm>
            <a:off x="6326984" y="8321592"/>
            <a:ext cx="3177640" cy="1422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6" name="Text Placeholder 3"/>
          <p:cNvSpPr>
            <a:spLocks noGrp="1"/>
          </p:cNvSpPr>
          <p:nvPr>
            <p:ph type="body" sz="half" idx="19"/>
          </p:nvPr>
        </p:nvSpPr>
        <p:spPr>
          <a:xfrm>
            <a:off x="6548913" y="8571216"/>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29" name="Rectangle 28"/>
          <p:cNvSpPr/>
          <p:nvPr userDrawn="1"/>
        </p:nvSpPr>
        <p:spPr>
          <a:xfrm>
            <a:off x="10567138" y="8321592"/>
            <a:ext cx="3177640" cy="1422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30" name="Text Placeholder 3"/>
          <p:cNvSpPr>
            <a:spLocks noGrp="1"/>
          </p:cNvSpPr>
          <p:nvPr>
            <p:ph type="body" sz="half" idx="22"/>
          </p:nvPr>
        </p:nvSpPr>
        <p:spPr>
          <a:xfrm>
            <a:off x="10789073" y="8571216"/>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35" name="Rectangle 34"/>
          <p:cNvSpPr/>
          <p:nvPr userDrawn="1"/>
        </p:nvSpPr>
        <p:spPr>
          <a:xfrm>
            <a:off x="14785687" y="8321592"/>
            <a:ext cx="3177640" cy="1422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36" name="Text Placeholder 3"/>
          <p:cNvSpPr>
            <a:spLocks noGrp="1"/>
          </p:cNvSpPr>
          <p:nvPr>
            <p:ph type="body" sz="half" idx="25"/>
          </p:nvPr>
        </p:nvSpPr>
        <p:spPr>
          <a:xfrm>
            <a:off x="15007620" y="8571216"/>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41" name="Rectangle 40"/>
          <p:cNvSpPr/>
          <p:nvPr userDrawn="1"/>
        </p:nvSpPr>
        <p:spPr>
          <a:xfrm>
            <a:off x="19047447" y="8321592"/>
            <a:ext cx="3177640" cy="1422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44" name="Text Placeholder 3"/>
          <p:cNvSpPr>
            <a:spLocks noGrp="1"/>
          </p:cNvSpPr>
          <p:nvPr>
            <p:ph type="body" sz="half" idx="28"/>
          </p:nvPr>
        </p:nvSpPr>
        <p:spPr>
          <a:xfrm>
            <a:off x="19269380" y="8571216"/>
            <a:ext cx="2733774" cy="1017948"/>
          </a:xfrm>
          <a:prstGeom prst="rect">
            <a:avLst/>
          </a:prstGeom>
        </p:spPr>
        <p:txBody>
          <a:bodyPr wrap="square" lIns="0" tIns="0" rIns="0" bIns="0" anchor="ctr">
            <a:noAutofit/>
          </a:bodyPr>
          <a:lstStyle>
            <a:lvl1pPr marL="0" indent="0" algn="ctr">
              <a:buNone/>
              <a:defRPr sz="2929" b="1" baseline="0">
                <a:solidFill>
                  <a:schemeClr val="bg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p:txBody>
      </p:sp>
      <p:sp>
        <p:nvSpPr>
          <p:cNvPr id="37" name="Round Same Side Corner Rectangle 36"/>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40"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45"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46"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1795036720"/>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6">
                                            <p:txEl>
                                              <p:pRg st="0" end="0"/>
                                            </p:txEl>
                                          </p:spTgt>
                                        </p:tgtEl>
                                        <p:attrNameLst>
                                          <p:attrName>style.visibility</p:attrName>
                                        </p:attrNameLst>
                                      </p:cBhvr>
                                      <p:to>
                                        <p:strVal val="visible"/>
                                      </p:to>
                                    </p:set>
                                    <p:animEffect transition="in" filter="fade">
                                      <p:cBhvr>
                                        <p:cTn id="11" dur="500"/>
                                        <p:tgtEl>
                                          <p:spTgt spid="46">
                                            <p:txEl>
                                              <p:pRg st="0" end="0"/>
                                            </p:txEl>
                                          </p:spTgt>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down)">
                                      <p:cBhvr>
                                        <p:cTn id="21" dur="500"/>
                                        <p:tgtEl>
                                          <p:spTgt spid="21"/>
                                        </p:tgtEl>
                                      </p:cBhvr>
                                    </p:animEffect>
                                  </p:childTnLst>
                                </p:cTn>
                              </p:par>
                            </p:childTnLst>
                          </p:cTn>
                        </p:par>
                        <p:par>
                          <p:cTn id="22" fill="hold">
                            <p:stCondLst>
                              <p:cond delay="2000"/>
                            </p:stCondLst>
                            <p:childTnLst>
                              <p:par>
                                <p:cTn id="23" presetID="22" presetClass="entr" presetSubtype="4" fill="hold" grpId="0" nodeType="afterEffect" nodePh="1">
                                  <p:stCondLst>
                                    <p:cond delay="0"/>
                                  </p:stCondLst>
                                  <p:endCondLst>
                                    <p:cond evt="begin" delay="0">
                                      <p:tn val="23"/>
                                    </p:cond>
                                  </p:endCondLst>
                                  <p:childTnLst>
                                    <p:set>
                                      <p:cBhvr>
                                        <p:cTn id="24" dur="1" fill="hold">
                                          <p:stCondLst>
                                            <p:cond delay="0"/>
                                          </p:stCondLst>
                                        </p:cTn>
                                        <p:tgtEl>
                                          <p:spTgt spid="22">
                                            <p:txEl>
                                              <p:pRg st="0" end="0"/>
                                            </p:txEl>
                                          </p:spTgt>
                                        </p:tgtEl>
                                        <p:attrNameLst>
                                          <p:attrName>style.visibility</p:attrName>
                                        </p:attrNameLst>
                                      </p:cBhvr>
                                      <p:to>
                                        <p:strVal val="visible"/>
                                      </p:to>
                                    </p:set>
                                    <p:animEffect transition="in" filter="wipe(down)">
                                      <p:cBhvr>
                                        <p:cTn id="25" dur="500"/>
                                        <p:tgtEl>
                                          <p:spTgt spid="22">
                                            <p:txEl>
                                              <p:pRg st="0" end="0"/>
                                            </p:txEl>
                                          </p:spTgt>
                                        </p:tgtEl>
                                      </p:cBhvr>
                                    </p:animEffect>
                                  </p:childTnLst>
                                </p:cTn>
                              </p:par>
                            </p:childTnLst>
                          </p:cTn>
                        </p:par>
                        <p:par>
                          <p:cTn id="26" fill="hold">
                            <p:stCondLst>
                              <p:cond delay="2500"/>
                            </p:stCondLst>
                            <p:childTnLst>
                              <p:par>
                                <p:cTn id="27" presetID="2" presetClass="entr" presetSubtype="4" accel="50000" decel="50000" fill="hold" grpId="0" nodeType="afterEffect">
                                  <p:stCondLst>
                                    <p:cond delay="0"/>
                                  </p:stCondLst>
                                  <p:childTnLst>
                                    <p:set>
                                      <p:cBhvr>
                                        <p:cTn id="28" dur="1" fill="hold">
                                          <p:stCondLst>
                                            <p:cond delay="0"/>
                                          </p:stCondLst>
                                        </p:cTn>
                                        <p:tgtEl>
                                          <p:spTgt spid="14">
                                            <p:txEl>
                                              <p:pRg st="0" end="0"/>
                                            </p:txEl>
                                          </p:spTgt>
                                        </p:tgtEl>
                                        <p:attrNameLst>
                                          <p:attrName>style.visibility</p:attrName>
                                        </p:attrNameLst>
                                      </p:cBhvr>
                                      <p:to>
                                        <p:strVal val="visible"/>
                                      </p:to>
                                    </p:set>
                                    <p:anim calcmode="lin" valueType="num">
                                      <p:cBhvr additive="base">
                                        <p:cTn id="29"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53" presetClass="entr" presetSubtype="16" fill="hold" grpId="0" nodeType="afterEffect">
                                  <p:stCondLst>
                                    <p:cond delay="0"/>
                                  </p:stCondLst>
                                  <p:childTnLst>
                                    <p:set>
                                      <p:cBhvr>
                                        <p:cTn id="33" dur="1" fill="hold">
                                          <p:stCondLst>
                                            <p:cond delay="0"/>
                                          </p:stCondLst>
                                        </p:cTn>
                                        <p:tgtEl>
                                          <p:spTgt spid="23"/>
                                        </p:tgtEl>
                                        <p:attrNameLst>
                                          <p:attrName>style.visibility</p:attrName>
                                        </p:attrNameLst>
                                      </p:cBhvr>
                                      <p:to>
                                        <p:strVal val="visible"/>
                                      </p:to>
                                    </p:set>
                                    <p:anim calcmode="lin" valueType="num">
                                      <p:cBhvr>
                                        <p:cTn id="34" dur="500" fill="hold"/>
                                        <p:tgtEl>
                                          <p:spTgt spid="23"/>
                                        </p:tgtEl>
                                        <p:attrNameLst>
                                          <p:attrName>ppt_w</p:attrName>
                                        </p:attrNameLst>
                                      </p:cBhvr>
                                      <p:tavLst>
                                        <p:tav tm="0">
                                          <p:val>
                                            <p:fltVal val="0"/>
                                          </p:val>
                                        </p:tav>
                                        <p:tav tm="100000">
                                          <p:val>
                                            <p:strVal val="#ppt_w"/>
                                          </p:val>
                                        </p:tav>
                                      </p:tavLst>
                                    </p:anim>
                                    <p:anim calcmode="lin" valueType="num">
                                      <p:cBhvr>
                                        <p:cTn id="35" dur="500" fill="hold"/>
                                        <p:tgtEl>
                                          <p:spTgt spid="23"/>
                                        </p:tgtEl>
                                        <p:attrNameLst>
                                          <p:attrName>ppt_h</p:attrName>
                                        </p:attrNameLst>
                                      </p:cBhvr>
                                      <p:tavLst>
                                        <p:tav tm="0">
                                          <p:val>
                                            <p:fltVal val="0"/>
                                          </p:val>
                                        </p:tav>
                                        <p:tav tm="100000">
                                          <p:val>
                                            <p:strVal val="#ppt_h"/>
                                          </p:val>
                                        </p:tav>
                                      </p:tavLst>
                                    </p:anim>
                                    <p:animEffect transition="in" filter="fade">
                                      <p:cBhvr>
                                        <p:cTn id="36" dur="500"/>
                                        <p:tgtEl>
                                          <p:spTgt spid="23"/>
                                        </p:tgtEl>
                                      </p:cBhvr>
                                    </p:animEffect>
                                  </p:childTnLst>
                                </p:cTn>
                              </p:par>
                            </p:childTnLst>
                          </p:cTn>
                        </p:par>
                        <p:par>
                          <p:cTn id="37" fill="hold">
                            <p:stCondLst>
                              <p:cond delay="3500"/>
                            </p:stCondLst>
                            <p:childTnLst>
                              <p:par>
                                <p:cTn id="38" presetID="22" presetClass="entr" presetSubtype="4" fill="hold" grpId="0" nodeType="after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wipe(down)">
                                      <p:cBhvr>
                                        <p:cTn id="40" dur="500"/>
                                        <p:tgtEl>
                                          <p:spTgt spid="25"/>
                                        </p:tgtEl>
                                      </p:cBhvr>
                                    </p:animEffect>
                                  </p:childTnLst>
                                </p:cTn>
                              </p:par>
                            </p:childTnLst>
                          </p:cTn>
                        </p:par>
                        <p:par>
                          <p:cTn id="41" fill="hold">
                            <p:stCondLst>
                              <p:cond delay="4000"/>
                            </p:stCondLst>
                            <p:childTnLst>
                              <p:par>
                                <p:cTn id="42" presetID="22" presetClass="entr" presetSubtype="4" fill="hold" grpId="0" nodeType="afterEffect" nodePh="1">
                                  <p:stCondLst>
                                    <p:cond delay="0"/>
                                  </p:stCondLst>
                                  <p:endCondLst>
                                    <p:cond evt="begin" delay="0">
                                      <p:tn val="42"/>
                                    </p:cond>
                                  </p:endCondLst>
                                  <p:childTnLst>
                                    <p:set>
                                      <p:cBhvr>
                                        <p:cTn id="43" dur="1" fill="hold">
                                          <p:stCondLst>
                                            <p:cond delay="0"/>
                                          </p:stCondLst>
                                        </p:cTn>
                                        <p:tgtEl>
                                          <p:spTgt spid="26">
                                            <p:txEl>
                                              <p:pRg st="0" end="0"/>
                                            </p:txEl>
                                          </p:spTgt>
                                        </p:tgtEl>
                                        <p:attrNameLst>
                                          <p:attrName>style.visibility</p:attrName>
                                        </p:attrNameLst>
                                      </p:cBhvr>
                                      <p:to>
                                        <p:strVal val="visible"/>
                                      </p:to>
                                    </p:set>
                                    <p:animEffect transition="in" filter="wipe(down)">
                                      <p:cBhvr>
                                        <p:cTn id="44" dur="500"/>
                                        <p:tgtEl>
                                          <p:spTgt spid="26">
                                            <p:txEl>
                                              <p:pRg st="0" end="0"/>
                                            </p:txEl>
                                          </p:spTgt>
                                        </p:tgtEl>
                                      </p:cBhvr>
                                    </p:animEffect>
                                  </p:childTnLst>
                                </p:cTn>
                              </p:par>
                            </p:childTnLst>
                          </p:cTn>
                        </p:par>
                        <p:par>
                          <p:cTn id="45" fill="hold">
                            <p:stCondLst>
                              <p:cond delay="4500"/>
                            </p:stCondLst>
                            <p:childTnLst>
                              <p:par>
                                <p:cTn id="46" presetID="2" presetClass="entr" presetSubtype="4" accel="50000" decel="50000" fill="hold" grpId="0" nodeType="afterEffect">
                                  <p:stCondLst>
                                    <p:cond delay="0"/>
                                  </p:stCondLst>
                                  <p:childTnLst>
                                    <p:set>
                                      <p:cBhvr>
                                        <p:cTn id="47" dur="1" fill="hold">
                                          <p:stCondLst>
                                            <p:cond delay="0"/>
                                          </p:stCondLst>
                                        </p:cTn>
                                        <p:tgtEl>
                                          <p:spTgt spid="24">
                                            <p:txEl>
                                              <p:pRg st="0" end="0"/>
                                            </p:txEl>
                                          </p:spTgt>
                                        </p:tgtEl>
                                        <p:attrNameLst>
                                          <p:attrName>style.visibility</p:attrName>
                                        </p:attrNameLst>
                                      </p:cBhvr>
                                      <p:to>
                                        <p:strVal val="visible"/>
                                      </p:to>
                                    </p:set>
                                    <p:anim calcmode="lin" valueType="num">
                                      <p:cBhvr additive="base">
                                        <p:cTn id="48" dur="500" fill="hold"/>
                                        <p:tgtEl>
                                          <p:spTgt spid="24">
                                            <p:txEl>
                                              <p:pRg st="0" end="0"/>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24">
                                            <p:txEl>
                                              <p:pRg st="0" end="0"/>
                                            </p:txEl>
                                          </p:spTgt>
                                        </p:tgtEl>
                                        <p:attrNameLst>
                                          <p:attrName>ppt_y</p:attrName>
                                        </p:attrNameLst>
                                      </p:cBhvr>
                                      <p:tavLst>
                                        <p:tav tm="0">
                                          <p:val>
                                            <p:strVal val="1+#ppt_h/2"/>
                                          </p:val>
                                        </p:tav>
                                        <p:tav tm="100000">
                                          <p:val>
                                            <p:strVal val="#ppt_y"/>
                                          </p:val>
                                        </p:tav>
                                      </p:tavLst>
                                    </p:anim>
                                  </p:childTnLst>
                                </p:cTn>
                              </p:par>
                            </p:childTnLst>
                          </p:cTn>
                        </p:par>
                        <p:par>
                          <p:cTn id="50" fill="hold">
                            <p:stCondLst>
                              <p:cond delay="5000"/>
                            </p:stCondLst>
                            <p:childTnLst>
                              <p:par>
                                <p:cTn id="51" presetID="53" presetClass="entr" presetSubtype="16" fill="hold" grpId="0" nodeType="afterEffect">
                                  <p:stCondLst>
                                    <p:cond delay="0"/>
                                  </p:stCondLst>
                                  <p:childTnLst>
                                    <p:set>
                                      <p:cBhvr>
                                        <p:cTn id="52" dur="1" fill="hold">
                                          <p:stCondLst>
                                            <p:cond delay="0"/>
                                          </p:stCondLst>
                                        </p:cTn>
                                        <p:tgtEl>
                                          <p:spTgt spid="27"/>
                                        </p:tgtEl>
                                        <p:attrNameLst>
                                          <p:attrName>style.visibility</p:attrName>
                                        </p:attrNameLst>
                                      </p:cBhvr>
                                      <p:to>
                                        <p:strVal val="visible"/>
                                      </p:to>
                                    </p:set>
                                    <p:anim calcmode="lin" valueType="num">
                                      <p:cBhvr>
                                        <p:cTn id="53" dur="500" fill="hold"/>
                                        <p:tgtEl>
                                          <p:spTgt spid="27"/>
                                        </p:tgtEl>
                                        <p:attrNameLst>
                                          <p:attrName>ppt_w</p:attrName>
                                        </p:attrNameLst>
                                      </p:cBhvr>
                                      <p:tavLst>
                                        <p:tav tm="0">
                                          <p:val>
                                            <p:fltVal val="0"/>
                                          </p:val>
                                        </p:tav>
                                        <p:tav tm="100000">
                                          <p:val>
                                            <p:strVal val="#ppt_w"/>
                                          </p:val>
                                        </p:tav>
                                      </p:tavLst>
                                    </p:anim>
                                    <p:anim calcmode="lin" valueType="num">
                                      <p:cBhvr>
                                        <p:cTn id="54" dur="500" fill="hold"/>
                                        <p:tgtEl>
                                          <p:spTgt spid="27"/>
                                        </p:tgtEl>
                                        <p:attrNameLst>
                                          <p:attrName>ppt_h</p:attrName>
                                        </p:attrNameLst>
                                      </p:cBhvr>
                                      <p:tavLst>
                                        <p:tav tm="0">
                                          <p:val>
                                            <p:fltVal val="0"/>
                                          </p:val>
                                        </p:tav>
                                        <p:tav tm="100000">
                                          <p:val>
                                            <p:strVal val="#ppt_h"/>
                                          </p:val>
                                        </p:tav>
                                      </p:tavLst>
                                    </p:anim>
                                    <p:animEffect transition="in" filter="fade">
                                      <p:cBhvr>
                                        <p:cTn id="55" dur="500"/>
                                        <p:tgtEl>
                                          <p:spTgt spid="27"/>
                                        </p:tgtEl>
                                      </p:cBhvr>
                                    </p:animEffect>
                                  </p:childTnLst>
                                </p:cTn>
                              </p:par>
                            </p:childTnLst>
                          </p:cTn>
                        </p:par>
                        <p:par>
                          <p:cTn id="56" fill="hold">
                            <p:stCondLst>
                              <p:cond delay="5500"/>
                            </p:stCondLst>
                            <p:childTnLst>
                              <p:par>
                                <p:cTn id="57" presetID="22" presetClass="entr" presetSubtype="4" fill="hold" grpId="0" nodeType="afterEffect">
                                  <p:stCondLst>
                                    <p:cond delay="0"/>
                                  </p:stCondLst>
                                  <p:childTnLst>
                                    <p:set>
                                      <p:cBhvr>
                                        <p:cTn id="58" dur="1" fill="hold">
                                          <p:stCondLst>
                                            <p:cond delay="0"/>
                                          </p:stCondLst>
                                        </p:cTn>
                                        <p:tgtEl>
                                          <p:spTgt spid="29"/>
                                        </p:tgtEl>
                                        <p:attrNameLst>
                                          <p:attrName>style.visibility</p:attrName>
                                        </p:attrNameLst>
                                      </p:cBhvr>
                                      <p:to>
                                        <p:strVal val="visible"/>
                                      </p:to>
                                    </p:set>
                                    <p:animEffect transition="in" filter="wipe(down)">
                                      <p:cBhvr>
                                        <p:cTn id="59" dur="500"/>
                                        <p:tgtEl>
                                          <p:spTgt spid="29"/>
                                        </p:tgtEl>
                                      </p:cBhvr>
                                    </p:animEffect>
                                  </p:childTnLst>
                                </p:cTn>
                              </p:par>
                            </p:childTnLst>
                          </p:cTn>
                        </p:par>
                        <p:par>
                          <p:cTn id="60" fill="hold">
                            <p:stCondLst>
                              <p:cond delay="6000"/>
                            </p:stCondLst>
                            <p:childTnLst>
                              <p:par>
                                <p:cTn id="61" presetID="22" presetClass="entr" presetSubtype="4" fill="hold" grpId="0" nodeType="afterEffect" nodePh="1">
                                  <p:stCondLst>
                                    <p:cond delay="0"/>
                                  </p:stCondLst>
                                  <p:endCondLst>
                                    <p:cond evt="begin" delay="0">
                                      <p:tn val="61"/>
                                    </p:cond>
                                  </p:endCondLst>
                                  <p:childTnLst>
                                    <p:set>
                                      <p:cBhvr>
                                        <p:cTn id="62" dur="1" fill="hold">
                                          <p:stCondLst>
                                            <p:cond delay="0"/>
                                          </p:stCondLst>
                                        </p:cTn>
                                        <p:tgtEl>
                                          <p:spTgt spid="30">
                                            <p:txEl>
                                              <p:pRg st="0" end="0"/>
                                            </p:txEl>
                                          </p:spTgt>
                                        </p:tgtEl>
                                        <p:attrNameLst>
                                          <p:attrName>style.visibility</p:attrName>
                                        </p:attrNameLst>
                                      </p:cBhvr>
                                      <p:to>
                                        <p:strVal val="visible"/>
                                      </p:to>
                                    </p:set>
                                    <p:animEffect transition="in" filter="wipe(down)">
                                      <p:cBhvr>
                                        <p:cTn id="63" dur="500"/>
                                        <p:tgtEl>
                                          <p:spTgt spid="30">
                                            <p:txEl>
                                              <p:pRg st="0" end="0"/>
                                            </p:txEl>
                                          </p:spTgt>
                                        </p:tgtEl>
                                      </p:cBhvr>
                                    </p:animEffect>
                                  </p:childTnLst>
                                </p:cTn>
                              </p:par>
                            </p:childTnLst>
                          </p:cTn>
                        </p:par>
                        <p:par>
                          <p:cTn id="64" fill="hold">
                            <p:stCondLst>
                              <p:cond delay="6500"/>
                            </p:stCondLst>
                            <p:childTnLst>
                              <p:par>
                                <p:cTn id="65" presetID="2" presetClass="entr" presetSubtype="4" accel="50000" decel="5000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 calcmode="lin" valueType="num">
                                      <p:cBhvr additive="base">
                                        <p:cTn id="67"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28">
                                            <p:txEl>
                                              <p:pRg st="0" end="0"/>
                                            </p:txEl>
                                          </p:spTgt>
                                        </p:tgtEl>
                                        <p:attrNameLst>
                                          <p:attrName>ppt_y</p:attrName>
                                        </p:attrNameLst>
                                      </p:cBhvr>
                                      <p:tavLst>
                                        <p:tav tm="0">
                                          <p:val>
                                            <p:strVal val="1+#ppt_h/2"/>
                                          </p:val>
                                        </p:tav>
                                        <p:tav tm="100000">
                                          <p:val>
                                            <p:strVal val="#ppt_y"/>
                                          </p:val>
                                        </p:tav>
                                      </p:tavLst>
                                    </p:anim>
                                  </p:childTnLst>
                                </p:cTn>
                              </p:par>
                            </p:childTnLst>
                          </p:cTn>
                        </p:par>
                        <p:par>
                          <p:cTn id="69" fill="hold">
                            <p:stCondLst>
                              <p:cond delay="7000"/>
                            </p:stCondLst>
                            <p:childTnLst>
                              <p:par>
                                <p:cTn id="70" presetID="53" presetClass="entr" presetSubtype="16" fill="hold" grpId="0" nodeType="afterEffect">
                                  <p:stCondLst>
                                    <p:cond delay="0"/>
                                  </p:stCondLst>
                                  <p:childTnLst>
                                    <p:set>
                                      <p:cBhvr>
                                        <p:cTn id="71" dur="1" fill="hold">
                                          <p:stCondLst>
                                            <p:cond delay="0"/>
                                          </p:stCondLst>
                                        </p:cTn>
                                        <p:tgtEl>
                                          <p:spTgt spid="32"/>
                                        </p:tgtEl>
                                        <p:attrNameLst>
                                          <p:attrName>style.visibility</p:attrName>
                                        </p:attrNameLst>
                                      </p:cBhvr>
                                      <p:to>
                                        <p:strVal val="visible"/>
                                      </p:to>
                                    </p:set>
                                    <p:anim calcmode="lin" valueType="num">
                                      <p:cBhvr>
                                        <p:cTn id="72" dur="500" fill="hold"/>
                                        <p:tgtEl>
                                          <p:spTgt spid="32"/>
                                        </p:tgtEl>
                                        <p:attrNameLst>
                                          <p:attrName>ppt_w</p:attrName>
                                        </p:attrNameLst>
                                      </p:cBhvr>
                                      <p:tavLst>
                                        <p:tav tm="0">
                                          <p:val>
                                            <p:fltVal val="0"/>
                                          </p:val>
                                        </p:tav>
                                        <p:tav tm="100000">
                                          <p:val>
                                            <p:strVal val="#ppt_w"/>
                                          </p:val>
                                        </p:tav>
                                      </p:tavLst>
                                    </p:anim>
                                    <p:anim calcmode="lin" valueType="num">
                                      <p:cBhvr>
                                        <p:cTn id="73" dur="500" fill="hold"/>
                                        <p:tgtEl>
                                          <p:spTgt spid="32"/>
                                        </p:tgtEl>
                                        <p:attrNameLst>
                                          <p:attrName>ppt_h</p:attrName>
                                        </p:attrNameLst>
                                      </p:cBhvr>
                                      <p:tavLst>
                                        <p:tav tm="0">
                                          <p:val>
                                            <p:fltVal val="0"/>
                                          </p:val>
                                        </p:tav>
                                        <p:tav tm="100000">
                                          <p:val>
                                            <p:strVal val="#ppt_h"/>
                                          </p:val>
                                        </p:tav>
                                      </p:tavLst>
                                    </p:anim>
                                    <p:animEffect transition="in" filter="fade">
                                      <p:cBhvr>
                                        <p:cTn id="74" dur="500"/>
                                        <p:tgtEl>
                                          <p:spTgt spid="32"/>
                                        </p:tgtEl>
                                      </p:cBhvr>
                                    </p:animEffect>
                                  </p:childTnLst>
                                </p:cTn>
                              </p:par>
                            </p:childTnLst>
                          </p:cTn>
                        </p:par>
                        <p:par>
                          <p:cTn id="75" fill="hold">
                            <p:stCondLst>
                              <p:cond delay="7500"/>
                            </p:stCondLst>
                            <p:childTnLst>
                              <p:par>
                                <p:cTn id="76" presetID="22" presetClass="entr" presetSubtype="4" fill="hold" grpId="0" nodeType="afterEffect">
                                  <p:stCondLst>
                                    <p:cond delay="0"/>
                                  </p:stCondLst>
                                  <p:childTnLst>
                                    <p:set>
                                      <p:cBhvr>
                                        <p:cTn id="77" dur="1" fill="hold">
                                          <p:stCondLst>
                                            <p:cond delay="0"/>
                                          </p:stCondLst>
                                        </p:cTn>
                                        <p:tgtEl>
                                          <p:spTgt spid="35"/>
                                        </p:tgtEl>
                                        <p:attrNameLst>
                                          <p:attrName>style.visibility</p:attrName>
                                        </p:attrNameLst>
                                      </p:cBhvr>
                                      <p:to>
                                        <p:strVal val="visible"/>
                                      </p:to>
                                    </p:set>
                                    <p:animEffect transition="in" filter="wipe(down)">
                                      <p:cBhvr>
                                        <p:cTn id="78" dur="500"/>
                                        <p:tgtEl>
                                          <p:spTgt spid="35"/>
                                        </p:tgtEl>
                                      </p:cBhvr>
                                    </p:animEffect>
                                  </p:childTnLst>
                                </p:cTn>
                              </p:par>
                            </p:childTnLst>
                          </p:cTn>
                        </p:par>
                        <p:par>
                          <p:cTn id="79" fill="hold">
                            <p:stCondLst>
                              <p:cond delay="8000"/>
                            </p:stCondLst>
                            <p:childTnLst>
                              <p:par>
                                <p:cTn id="80" presetID="22" presetClass="entr" presetSubtype="4" fill="hold" grpId="0" nodeType="afterEffect" nodePh="1">
                                  <p:stCondLst>
                                    <p:cond delay="0"/>
                                  </p:stCondLst>
                                  <p:endCondLst>
                                    <p:cond evt="begin" delay="0">
                                      <p:tn val="80"/>
                                    </p:cond>
                                  </p:endCondLst>
                                  <p:childTnLst>
                                    <p:set>
                                      <p:cBhvr>
                                        <p:cTn id="81" dur="1" fill="hold">
                                          <p:stCondLst>
                                            <p:cond delay="0"/>
                                          </p:stCondLst>
                                        </p:cTn>
                                        <p:tgtEl>
                                          <p:spTgt spid="36">
                                            <p:txEl>
                                              <p:pRg st="0" end="0"/>
                                            </p:txEl>
                                          </p:spTgt>
                                        </p:tgtEl>
                                        <p:attrNameLst>
                                          <p:attrName>style.visibility</p:attrName>
                                        </p:attrNameLst>
                                      </p:cBhvr>
                                      <p:to>
                                        <p:strVal val="visible"/>
                                      </p:to>
                                    </p:set>
                                    <p:animEffect transition="in" filter="wipe(down)">
                                      <p:cBhvr>
                                        <p:cTn id="82" dur="500"/>
                                        <p:tgtEl>
                                          <p:spTgt spid="36">
                                            <p:txEl>
                                              <p:pRg st="0" end="0"/>
                                            </p:txEl>
                                          </p:spTgt>
                                        </p:tgtEl>
                                      </p:cBhvr>
                                    </p:animEffect>
                                  </p:childTnLst>
                                </p:cTn>
                              </p:par>
                            </p:childTnLst>
                          </p:cTn>
                        </p:par>
                        <p:par>
                          <p:cTn id="83" fill="hold">
                            <p:stCondLst>
                              <p:cond delay="8500"/>
                            </p:stCondLst>
                            <p:childTnLst>
                              <p:par>
                                <p:cTn id="84" presetID="2" presetClass="entr" presetSubtype="4" accel="50000" decel="50000" fill="hold" grpId="0" nodeType="afterEffect">
                                  <p:stCondLst>
                                    <p:cond delay="0"/>
                                  </p:stCondLst>
                                  <p:childTnLst>
                                    <p:set>
                                      <p:cBhvr>
                                        <p:cTn id="85" dur="1" fill="hold">
                                          <p:stCondLst>
                                            <p:cond delay="0"/>
                                          </p:stCondLst>
                                        </p:cTn>
                                        <p:tgtEl>
                                          <p:spTgt spid="33">
                                            <p:txEl>
                                              <p:pRg st="0" end="0"/>
                                            </p:txEl>
                                          </p:spTgt>
                                        </p:tgtEl>
                                        <p:attrNameLst>
                                          <p:attrName>style.visibility</p:attrName>
                                        </p:attrNameLst>
                                      </p:cBhvr>
                                      <p:to>
                                        <p:strVal val="visible"/>
                                      </p:to>
                                    </p:set>
                                    <p:anim calcmode="lin" valueType="num">
                                      <p:cBhvr additive="base">
                                        <p:cTn id="86"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87" dur="500" fill="hold"/>
                                        <p:tgtEl>
                                          <p:spTgt spid="33">
                                            <p:txEl>
                                              <p:pRg st="0" end="0"/>
                                            </p:txEl>
                                          </p:spTgt>
                                        </p:tgtEl>
                                        <p:attrNameLst>
                                          <p:attrName>ppt_y</p:attrName>
                                        </p:attrNameLst>
                                      </p:cBhvr>
                                      <p:tavLst>
                                        <p:tav tm="0">
                                          <p:val>
                                            <p:strVal val="1+#ppt_h/2"/>
                                          </p:val>
                                        </p:tav>
                                        <p:tav tm="100000">
                                          <p:val>
                                            <p:strVal val="#ppt_y"/>
                                          </p:val>
                                        </p:tav>
                                      </p:tavLst>
                                    </p:anim>
                                  </p:childTnLst>
                                </p:cTn>
                              </p:par>
                            </p:childTnLst>
                          </p:cTn>
                        </p:par>
                        <p:par>
                          <p:cTn id="88" fill="hold">
                            <p:stCondLst>
                              <p:cond delay="9000"/>
                            </p:stCondLst>
                            <p:childTnLst>
                              <p:par>
                                <p:cTn id="89" presetID="53" presetClass="entr" presetSubtype="16" fill="hold" grpId="0" nodeType="afterEffect">
                                  <p:stCondLst>
                                    <p:cond delay="0"/>
                                  </p:stCondLst>
                                  <p:childTnLst>
                                    <p:set>
                                      <p:cBhvr>
                                        <p:cTn id="90" dur="1" fill="hold">
                                          <p:stCondLst>
                                            <p:cond delay="0"/>
                                          </p:stCondLst>
                                        </p:cTn>
                                        <p:tgtEl>
                                          <p:spTgt spid="38"/>
                                        </p:tgtEl>
                                        <p:attrNameLst>
                                          <p:attrName>style.visibility</p:attrName>
                                        </p:attrNameLst>
                                      </p:cBhvr>
                                      <p:to>
                                        <p:strVal val="visible"/>
                                      </p:to>
                                    </p:set>
                                    <p:anim calcmode="lin" valueType="num">
                                      <p:cBhvr>
                                        <p:cTn id="91" dur="500" fill="hold"/>
                                        <p:tgtEl>
                                          <p:spTgt spid="38"/>
                                        </p:tgtEl>
                                        <p:attrNameLst>
                                          <p:attrName>ppt_w</p:attrName>
                                        </p:attrNameLst>
                                      </p:cBhvr>
                                      <p:tavLst>
                                        <p:tav tm="0">
                                          <p:val>
                                            <p:fltVal val="0"/>
                                          </p:val>
                                        </p:tav>
                                        <p:tav tm="100000">
                                          <p:val>
                                            <p:strVal val="#ppt_w"/>
                                          </p:val>
                                        </p:tav>
                                      </p:tavLst>
                                    </p:anim>
                                    <p:anim calcmode="lin" valueType="num">
                                      <p:cBhvr>
                                        <p:cTn id="92" dur="500" fill="hold"/>
                                        <p:tgtEl>
                                          <p:spTgt spid="38"/>
                                        </p:tgtEl>
                                        <p:attrNameLst>
                                          <p:attrName>ppt_h</p:attrName>
                                        </p:attrNameLst>
                                      </p:cBhvr>
                                      <p:tavLst>
                                        <p:tav tm="0">
                                          <p:val>
                                            <p:fltVal val="0"/>
                                          </p:val>
                                        </p:tav>
                                        <p:tav tm="100000">
                                          <p:val>
                                            <p:strVal val="#ppt_h"/>
                                          </p:val>
                                        </p:tav>
                                      </p:tavLst>
                                    </p:anim>
                                    <p:animEffect transition="in" filter="fade">
                                      <p:cBhvr>
                                        <p:cTn id="93" dur="500"/>
                                        <p:tgtEl>
                                          <p:spTgt spid="38"/>
                                        </p:tgtEl>
                                      </p:cBhvr>
                                    </p:animEffect>
                                  </p:childTnLst>
                                </p:cTn>
                              </p:par>
                            </p:childTnLst>
                          </p:cTn>
                        </p:par>
                        <p:par>
                          <p:cTn id="94" fill="hold">
                            <p:stCondLst>
                              <p:cond delay="9500"/>
                            </p:stCondLst>
                            <p:childTnLst>
                              <p:par>
                                <p:cTn id="95" presetID="22" presetClass="entr" presetSubtype="4" fill="hold" grpId="0" nodeType="afterEffect">
                                  <p:stCondLst>
                                    <p:cond delay="0"/>
                                  </p:stCondLst>
                                  <p:childTnLst>
                                    <p:set>
                                      <p:cBhvr>
                                        <p:cTn id="96" dur="1" fill="hold">
                                          <p:stCondLst>
                                            <p:cond delay="0"/>
                                          </p:stCondLst>
                                        </p:cTn>
                                        <p:tgtEl>
                                          <p:spTgt spid="41"/>
                                        </p:tgtEl>
                                        <p:attrNameLst>
                                          <p:attrName>style.visibility</p:attrName>
                                        </p:attrNameLst>
                                      </p:cBhvr>
                                      <p:to>
                                        <p:strVal val="visible"/>
                                      </p:to>
                                    </p:set>
                                    <p:animEffect transition="in" filter="wipe(down)">
                                      <p:cBhvr>
                                        <p:cTn id="97" dur="500"/>
                                        <p:tgtEl>
                                          <p:spTgt spid="41"/>
                                        </p:tgtEl>
                                      </p:cBhvr>
                                    </p:animEffect>
                                  </p:childTnLst>
                                </p:cTn>
                              </p:par>
                            </p:childTnLst>
                          </p:cTn>
                        </p:par>
                        <p:par>
                          <p:cTn id="98" fill="hold">
                            <p:stCondLst>
                              <p:cond delay="10000"/>
                            </p:stCondLst>
                            <p:childTnLst>
                              <p:par>
                                <p:cTn id="99" presetID="22" presetClass="entr" presetSubtype="4" fill="hold" grpId="0" nodeType="afterEffect" nodePh="1">
                                  <p:stCondLst>
                                    <p:cond delay="0"/>
                                  </p:stCondLst>
                                  <p:endCondLst>
                                    <p:cond evt="begin" delay="0">
                                      <p:tn val="99"/>
                                    </p:cond>
                                  </p:endCondLst>
                                  <p:childTnLst>
                                    <p:set>
                                      <p:cBhvr>
                                        <p:cTn id="100" dur="1" fill="hold">
                                          <p:stCondLst>
                                            <p:cond delay="0"/>
                                          </p:stCondLst>
                                        </p:cTn>
                                        <p:tgtEl>
                                          <p:spTgt spid="44">
                                            <p:txEl>
                                              <p:pRg st="0" end="0"/>
                                            </p:txEl>
                                          </p:spTgt>
                                        </p:tgtEl>
                                        <p:attrNameLst>
                                          <p:attrName>style.visibility</p:attrName>
                                        </p:attrNameLst>
                                      </p:cBhvr>
                                      <p:to>
                                        <p:strVal val="visible"/>
                                      </p:to>
                                    </p:set>
                                    <p:animEffect transition="in" filter="wipe(down)">
                                      <p:cBhvr>
                                        <p:cTn id="101" dur="500"/>
                                        <p:tgtEl>
                                          <p:spTgt spid="44">
                                            <p:txEl>
                                              <p:pRg st="0" end="0"/>
                                            </p:txEl>
                                          </p:spTgt>
                                        </p:tgtEl>
                                      </p:cBhvr>
                                    </p:animEffect>
                                  </p:childTnLst>
                                </p:cTn>
                              </p:par>
                            </p:childTnLst>
                          </p:cTn>
                        </p:par>
                        <p:par>
                          <p:cTn id="102" fill="hold">
                            <p:stCondLst>
                              <p:cond delay="10500"/>
                            </p:stCondLst>
                            <p:childTnLst>
                              <p:par>
                                <p:cTn id="103" presetID="2" presetClass="entr" presetSubtype="4" accel="50000" decel="50000" fill="hold" grpId="0" nodeType="afterEffect">
                                  <p:stCondLst>
                                    <p:cond delay="0"/>
                                  </p:stCondLst>
                                  <p:childTnLst>
                                    <p:set>
                                      <p:cBhvr>
                                        <p:cTn id="104" dur="1" fill="hold">
                                          <p:stCondLst>
                                            <p:cond delay="0"/>
                                          </p:stCondLst>
                                        </p:cTn>
                                        <p:tgtEl>
                                          <p:spTgt spid="39">
                                            <p:txEl>
                                              <p:pRg st="0" end="0"/>
                                            </p:txEl>
                                          </p:spTgt>
                                        </p:tgtEl>
                                        <p:attrNameLst>
                                          <p:attrName>style.visibility</p:attrName>
                                        </p:attrNameLst>
                                      </p:cBhvr>
                                      <p:to>
                                        <p:strVal val="visible"/>
                                      </p:to>
                                    </p:set>
                                    <p:anim calcmode="lin" valueType="num">
                                      <p:cBhvr additive="base">
                                        <p:cTn id="105"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106" dur="500" fill="hold"/>
                                        <p:tgtEl>
                                          <p:spTgt spid="39">
                                            <p:txEl>
                                              <p:pRg st="0" end="0"/>
                                            </p:txEl>
                                          </p:spTgt>
                                        </p:tgtEl>
                                        <p:attrNameLst>
                                          <p:attrName>ppt_y</p:attrName>
                                        </p:attrNameLst>
                                      </p:cBhvr>
                                      <p:tavLst>
                                        <p:tav tm="0">
                                          <p:val>
                                            <p:strVal val="1+#ppt_h/2"/>
                                          </p:val>
                                        </p:tav>
                                        <p:tav tm="100000">
                                          <p:val>
                                            <p:strVal val="#ppt_y"/>
                                          </p:val>
                                        </p:tav>
                                      </p:tavLst>
                                    </p:anim>
                                  </p:childTnLst>
                                </p:cTn>
                              </p:par>
                              <p:par>
                                <p:cTn id="107" presetID="2" presetClass="entr" presetSubtype="1" accel="50000" decel="50000" fill="hold" nodeType="withEffect">
                                  <p:stCondLst>
                                    <p:cond delay="0"/>
                                  </p:stCondLst>
                                  <p:childTnLst>
                                    <p:set>
                                      <p:cBhvr>
                                        <p:cTn id="108" dur="1" fill="hold">
                                          <p:stCondLst>
                                            <p:cond delay="0"/>
                                          </p:stCondLst>
                                        </p:cTn>
                                        <p:tgtEl>
                                          <p:spTgt spid="34"/>
                                        </p:tgtEl>
                                        <p:attrNameLst>
                                          <p:attrName>style.visibility</p:attrName>
                                        </p:attrNameLst>
                                      </p:cBhvr>
                                      <p:to>
                                        <p:strVal val="visible"/>
                                      </p:to>
                                    </p:set>
                                    <p:anim calcmode="lin" valueType="num">
                                      <p:cBhvr additive="base">
                                        <p:cTn id="109" dur="1000" fill="hold"/>
                                        <p:tgtEl>
                                          <p:spTgt spid="34"/>
                                        </p:tgtEl>
                                        <p:attrNameLst>
                                          <p:attrName>ppt_x</p:attrName>
                                        </p:attrNameLst>
                                      </p:cBhvr>
                                      <p:tavLst>
                                        <p:tav tm="0">
                                          <p:val>
                                            <p:strVal val="#ppt_x"/>
                                          </p:val>
                                        </p:tav>
                                        <p:tav tm="100000">
                                          <p:val>
                                            <p:strVal val="#ppt_x"/>
                                          </p:val>
                                        </p:tav>
                                      </p:tavLst>
                                    </p:anim>
                                    <p:anim calcmode="lin" valueType="num">
                                      <p:cBhvr additive="base">
                                        <p:cTn id="110" dur="1000" fill="hold"/>
                                        <p:tgtEl>
                                          <p:spTgt spid="3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ldLvl="0" animBg="1"/>
      <p:bldP spid="1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14"/>
                        </p:tgtEl>
                        <p:attrNameLst>
                          <p:attrName>style.visibility</p:attrName>
                        </p:attrNameLst>
                      </p:cBhvr>
                      <p:to>
                        <p:strVal val="visible"/>
                      </p:to>
                    </p:set>
                    <p:anim calcmode="lin" valueType="num">
                      <p:cBhvr additive="base">
                        <p:cTn dur="500" fill="hold"/>
                        <p:tgtEl>
                          <p:spTgt spid="14"/>
                        </p:tgtEl>
                        <p:attrNameLst>
                          <p:attrName>ppt_x</p:attrName>
                        </p:attrNameLst>
                      </p:cBhvr>
                      <p:tavLst>
                        <p:tav tm="0">
                          <p:val>
                            <p:strVal val="#ppt_x"/>
                          </p:val>
                        </p:tav>
                        <p:tav tm="100000">
                          <p:val>
                            <p:strVal val="#ppt_x"/>
                          </p:val>
                        </p:tav>
                      </p:tavLst>
                    </p:anim>
                    <p:anim calcmode="lin" valueType="num">
                      <p:cBhvr additive="base">
                        <p:cTn dur="500" fill="hold"/>
                        <p:tgtEl>
                          <p:spTgt spid="14"/>
                        </p:tgtEl>
                        <p:attrNameLst>
                          <p:attrName>ppt_y</p:attrName>
                        </p:attrNameLst>
                      </p:cBhvr>
                      <p:tavLst>
                        <p:tav tm="0">
                          <p:val>
                            <p:strVal val="1+#ppt_h/2"/>
                          </p:val>
                        </p:tav>
                        <p:tav tm="100000">
                          <p:val>
                            <p:strVal val="#ppt_y"/>
                          </p:val>
                        </p:tav>
                      </p:tavLst>
                    </p:anim>
                  </p:childTnLst>
                </p:cTn>
              </p:par>
            </p:tnLst>
          </p:tmpl>
        </p:tmplLst>
      </p:bldP>
      <p:bldP spid="23" grpId="0" bldLvl="0" animBg="1"/>
      <p:bldP spid="24"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ppt_x"/>
                          </p:val>
                        </p:tav>
                        <p:tav tm="100000">
                          <p:val>
                            <p:strVal val="#ppt_x"/>
                          </p:val>
                        </p:tav>
                      </p:tavLst>
                    </p:anim>
                    <p:anim calcmode="lin" valueType="num">
                      <p:cBhvr additive="base">
                        <p:cTn dur="500" fill="hold"/>
                        <p:tgtEl>
                          <p:spTgt spid="24"/>
                        </p:tgtEl>
                        <p:attrNameLst>
                          <p:attrName>ppt_y</p:attrName>
                        </p:attrNameLst>
                      </p:cBhvr>
                      <p:tavLst>
                        <p:tav tm="0">
                          <p:val>
                            <p:strVal val="1+#ppt_h/2"/>
                          </p:val>
                        </p:tav>
                        <p:tav tm="100000">
                          <p:val>
                            <p:strVal val="#ppt_y"/>
                          </p:val>
                        </p:tav>
                      </p:tavLst>
                    </p:anim>
                  </p:childTnLst>
                </p:cTn>
              </p:par>
            </p:tnLst>
          </p:tmpl>
        </p:tmplLst>
      </p:bldP>
      <p:bldP spid="27" grpId="0" bldLvl="0" animBg="1"/>
      <p:bldP spid="28"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32" grpId="0" bldLvl="0" animBg="1"/>
      <p:bldP spid="33"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ppt_x"/>
                          </p:val>
                        </p:tav>
                        <p:tav tm="100000">
                          <p:val>
                            <p:strVal val="#ppt_x"/>
                          </p:val>
                        </p:tav>
                      </p:tavLst>
                    </p:anim>
                    <p:anim calcmode="lin" valueType="num">
                      <p:cBhvr additive="base">
                        <p:cTn dur="500" fill="hold"/>
                        <p:tgtEl>
                          <p:spTgt spid="33"/>
                        </p:tgtEl>
                        <p:attrNameLst>
                          <p:attrName>ppt_y</p:attrName>
                        </p:attrNameLst>
                      </p:cBhvr>
                      <p:tavLst>
                        <p:tav tm="0">
                          <p:val>
                            <p:strVal val="1+#ppt_h/2"/>
                          </p:val>
                        </p:tav>
                        <p:tav tm="100000">
                          <p:val>
                            <p:strVal val="#ppt_y"/>
                          </p:val>
                        </p:tav>
                      </p:tavLst>
                    </p:anim>
                  </p:childTnLst>
                </p:cTn>
              </p:par>
            </p:tnLst>
          </p:tmpl>
        </p:tmplLst>
      </p:bldP>
      <p:bldP spid="38" grpId="0" bldLvl="0" animBg="1"/>
      <p:bldP spid="39" grpId="0" build="p">
        <p:tmplLst>
          <p:tmpl lvl="1">
            <p:tnLst>
              <p:par>
                <p:cTn presetID="2" presetClass="entr" presetSubtype="4" accel="50000" decel="50000" fill="hold" nodeType="afterEffect" nodePh="1">
                  <p:stCondLst>
                    <p:cond delay="0"/>
                  </p:stCondLst>
                  <p:endCondLst>
                    <p:cond evt="begin" delay="0"/>
                  </p:end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ppt_x"/>
                          </p:val>
                        </p:tav>
                        <p:tav tm="100000">
                          <p:val>
                            <p:strVal val="#ppt_x"/>
                          </p:val>
                        </p:tav>
                      </p:tavLst>
                    </p:anim>
                    <p:anim calcmode="lin" valueType="num">
                      <p:cBhvr additive="base">
                        <p:cTn dur="500" fill="hold"/>
                        <p:tgtEl>
                          <p:spTgt spid="39"/>
                        </p:tgtEl>
                        <p:attrNameLst>
                          <p:attrName>ppt_y</p:attrName>
                        </p:attrNameLst>
                      </p:cBhvr>
                      <p:tavLst>
                        <p:tav tm="0">
                          <p:val>
                            <p:strVal val="1+#ppt_h/2"/>
                          </p:val>
                        </p:tav>
                        <p:tav tm="100000">
                          <p:val>
                            <p:strVal val="#ppt_y"/>
                          </p:val>
                        </p:tav>
                      </p:tavLst>
                    </p:anim>
                  </p:childTnLst>
                </p:cTn>
              </p:par>
            </p:tnLst>
          </p:tmpl>
        </p:tmplLst>
      </p:bldP>
      <p:bldP spid="21" grpId="0" bldLvl="0" animBg="1"/>
      <p:bldP spid="22"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2"/>
                        </p:tgtEl>
                        <p:attrNameLst>
                          <p:attrName>style.visibility</p:attrName>
                        </p:attrNameLst>
                      </p:cBhvr>
                      <p:to>
                        <p:strVal val="visible"/>
                      </p:to>
                    </p:set>
                    <p:animEffect transition="in" filter="wipe(down)">
                      <p:cBhvr>
                        <p:cTn dur="500"/>
                        <p:tgtEl>
                          <p:spTgt spid="22"/>
                        </p:tgtEl>
                      </p:cBhvr>
                    </p:animEffect>
                  </p:childTnLst>
                </p:cTn>
              </p:par>
            </p:tnLst>
          </p:tmpl>
        </p:tmplLst>
      </p:bldP>
      <p:bldP spid="25" grpId="0" bldLvl="0" animBg="1"/>
      <p:bldP spid="2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6"/>
                        </p:tgtEl>
                        <p:attrNameLst>
                          <p:attrName>style.visibility</p:attrName>
                        </p:attrNameLst>
                      </p:cBhvr>
                      <p:to>
                        <p:strVal val="visible"/>
                      </p:to>
                    </p:set>
                    <p:animEffect transition="in" filter="wipe(down)">
                      <p:cBhvr>
                        <p:cTn dur="500"/>
                        <p:tgtEl>
                          <p:spTgt spid="26"/>
                        </p:tgtEl>
                      </p:cBhvr>
                    </p:animEffect>
                  </p:childTnLst>
                </p:cTn>
              </p:par>
            </p:tnLst>
          </p:tmpl>
        </p:tmplLst>
      </p:bldP>
      <p:bldP spid="29" grpId="0" bldLvl="0" animBg="1"/>
      <p:bldP spid="30"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0"/>
                        </p:tgtEl>
                        <p:attrNameLst>
                          <p:attrName>style.visibility</p:attrName>
                        </p:attrNameLst>
                      </p:cBhvr>
                      <p:to>
                        <p:strVal val="visible"/>
                      </p:to>
                    </p:set>
                    <p:animEffect transition="in" filter="wipe(down)">
                      <p:cBhvr>
                        <p:cTn dur="500"/>
                        <p:tgtEl>
                          <p:spTgt spid="30"/>
                        </p:tgtEl>
                      </p:cBhvr>
                    </p:animEffect>
                  </p:childTnLst>
                </p:cTn>
              </p:par>
            </p:tnLst>
          </p:tmpl>
        </p:tmplLst>
      </p:bldP>
      <p:bldP spid="35" grpId="0" bldLvl="0" animBg="1"/>
      <p:bldP spid="3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6"/>
                        </p:tgtEl>
                        <p:attrNameLst>
                          <p:attrName>style.visibility</p:attrName>
                        </p:attrNameLst>
                      </p:cBhvr>
                      <p:to>
                        <p:strVal val="visible"/>
                      </p:to>
                    </p:set>
                    <p:animEffect transition="in" filter="wipe(down)">
                      <p:cBhvr>
                        <p:cTn dur="500"/>
                        <p:tgtEl>
                          <p:spTgt spid="36"/>
                        </p:tgtEl>
                      </p:cBhvr>
                    </p:animEffect>
                  </p:childTnLst>
                </p:cTn>
              </p:par>
            </p:tnLst>
          </p:tmpl>
        </p:tmplLst>
      </p:bldP>
      <p:bldP spid="41" grpId="0" bldLvl="0" animBg="1"/>
      <p:bldP spid="4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44"/>
                        </p:tgtEl>
                        <p:attrNameLst>
                          <p:attrName>style.visibility</p:attrName>
                        </p:attrNameLst>
                      </p:cBhvr>
                      <p:to>
                        <p:strVal val="visible"/>
                      </p:to>
                    </p:set>
                    <p:animEffect transition="in" filter="wipe(down)">
                      <p:cBhvr>
                        <p:cTn dur="500"/>
                        <p:tgtEl>
                          <p:spTgt spid="44"/>
                        </p:tgtEl>
                      </p:cBhvr>
                    </p:animEffect>
                  </p:childTnLst>
                </p:cTn>
              </p:par>
            </p:tnLst>
          </p:tmpl>
        </p:tmplLst>
      </p:bldP>
      <p:bldP spid="45" grpId="0"/>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3_Team02">
    <p:spTree>
      <p:nvGrpSpPr>
        <p:cNvPr id="1" name=""/>
        <p:cNvGrpSpPr/>
        <p:nvPr/>
      </p:nvGrpSpPr>
      <p:grpSpPr>
        <a:xfrm>
          <a:off x="0" y="0"/>
          <a:ext cx="0" cy="0"/>
          <a:chOff x="0" y="0"/>
          <a:chExt cx="0" cy="0"/>
        </a:xfrm>
      </p:grpSpPr>
      <p:sp>
        <p:nvSpPr>
          <p:cNvPr id="13" name="Teardrop 12"/>
          <p:cNvSpPr/>
          <p:nvPr userDrawn="1"/>
        </p:nvSpPr>
        <p:spPr>
          <a:xfrm rot="2700000">
            <a:off x="6556094" y="2902098"/>
            <a:ext cx="4470400" cy="4469236"/>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cxnSp>
        <p:nvCxnSpPr>
          <p:cNvPr id="3" name="Straight Line buttom"/>
          <p:cNvCxnSpPr/>
          <p:nvPr userDrawn="1"/>
        </p:nvCxnSpPr>
        <p:spPr>
          <a:xfrm rot="5400000" flipH="1" flipV="1">
            <a:off x="7129276" y="8654332"/>
            <a:ext cx="10123340" cy="4"/>
          </a:xfrm>
          <a:prstGeom prst="line">
            <a:avLst/>
          </a:prstGeom>
          <a:ln w="1905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sp>
        <p:nvSpPr>
          <p:cNvPr id="8" name="Oval 7"/>
          <p:cNvSpPr/>
          <p:nvPr userDrawn="1"/>
        </p:nvSpPr>
        <p:spPr>
          <a:xfrm>
            <a:off x="11951521" y="4926534"/>
            <a:ext cx="478851" cy="478976"/>
          </a:xfrm>
          <a:prstGeom prst="ellipse">
            <a:avLst/>
          </a:prstGeom>
          <a:solidFill>
            <a:schemeClr val="accent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7468" dirty="0">
              <a:solidFill>
                <a:srgbClr val="237DB9">
                  <a:lumMod val="75000"/>
                </a:srgbClr>
              </a:solidFill>
              <a:latin typeface="FontAwesome" pitchFamily="2" charset="0"/>
            </a:endParaRPr>
          </a:p>
        </p:txBody>
      </p:sp>
      <p:sp>
        <p:nvSpPr>
          <p:cNvPr id="25" name="Picture Placeholder 7"/>
          <p:cNvSpPr>
            <a:spLocks noGrp="1"/>
          </p:cNvSpPr>
          <p:nvPr userDrawn="1">
            <p:ph type="pic" sz="quarter" idx="10" hasCustomPrompt="1"/>
          </p:nvPr>
        </p:nvSpPr>
        <p:spPr>
          <a:xfrm>
            <a:off x="7017180" y="3363550"/>
            <a:ext cx="3546468" cy="3546332"/>
          </a:xfrm>
          <a:prstGeom prst="ellipse">
            <a:avLst/>
          </a:prstGeom>
          <a:solidFill>
            <a:schemeClr val="bg1">
              <a:lumMod val="95000"/>
            </a:schemeClr>
          </a:solidFill>
          <a:ln w="28575">
            <a:solidFill>
              <a:schemeClr val="accent1">
                <a:lumMod val="75000"/>
              </a:schemeClr>
            </a:solidFill>
          </a:ln>
        </p:spPr>
        <p:txBody>
          <a:bodyPr bIns="91440" anchor="b"/>
          <a:lstStyle>
            <a:lvl1pPr algn="ctr">
              <a:buNone/>
              <a:defRPr sz="2129">
                <a:solidFill>
                  <a:schemeClr val="tx1">
                    <a:lumMod val="50000"/>
                    <a:lumOff val="50000"/>
                  </a:schemeClr>
                </a:solidFill>
              </a:defRPr>
            </a:lvl1pPr>
          </a:lstStyle>
          <a:p>
            <a:r>
              <a:rPr lang="en-US" dirty="0"/>
              <a:t>Image Holder</a:t>
            </a:r>
          </a:p>
        </p:txBody>
      </p:sp>
      <p:sp>
        <p:nvSpPr>
          <p:cNvPr id="34" name="Up Arrow Callout 33"/>
          <p:cNvSpPr/>
          <p:nvPr userDrawn="1"/>
        </p:nvSpPr>
        <p:spPr>
          <a:xfrm rot="16200000">
            <a:off x="15798407" y="239233"/>
            <a:ext cx="3194344" cy="9901203"/>
          </a:xfrm>
          <a:prstGeom prst="upArrowCallout">
            <a:avLst>
              <a:gd name="adj1" fmla="val 30842"/>
              <a:gd name="adj2" fmla="val 15421"/>
              <a:gd name="adj3" fmla="val 12155"/>
              <a:gd name="adj4" fmla="val 96080"/>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rtl="1"/>
            <a:endParaRPr lang="en-US" sz="5329" dirty="0">
              <a:solidFill>
                <a:srgbClr val="FFFFFF"/>
              </a:solidFill>
            </a:endParaRPr>
          </a:p>
        </p:txBody>
      </p:sp>
      <p:sp>
        <p:nvSpPr>
          <p:cNvPr id="35" name="Text Placeholder 3"/>
          <p:cNvSpPr>
            <a:spLocks noGrp="1"/>
          </p:cNvSpPr>
          <p:nvPr>
            <p:ph type="body" sz="half" idx="19" hasCustomPrompt="1"/>
          </p:nvPr>
        </p:nvSpPr>
        <p:spPr>
          <a:xfrm>
            <a:off x="13176770" y="3805920"/>
            <a:ext cx="8840097" cy="1017948"/>
          </a:xfrm>
          <a:prstGeom prst="rect">
            <a:avLst/>
          </a:prstGeom>
        </p:spPr>
        <p:txBody>
          <a:bodyPr wrap="square" lIns="0" tIns="0" rIns="0" bIns="0" anchor="t">
            <a:noAutofit/>
          </a:bodyPr>
          <a:lstStyle>
            <a:lvl1pPr marL="0" indent="0" algn="ctr" rtl="1">
              <a:buNone/>
              <a:defRPr sz="2929" b="1" baseline="0">
                <a:solidFill>
                  <a:schemeClr val="accent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36" name="Text Placeholder 3"/>
          <p:cNvSpPr>
            <a:spLocks noGrp="1"/>
          </p:cNvSpPr>
          <p:nvPr>
            <p:ph type="body" sz="half" idx="20"/>
          </p:nvPr>
        </p:nvSpPr>
        <p:spPr>
          <a:xfrm>
            <a:off x="13210193" y="4798200"/>
            <a:ext cx="8806674" cy="1720656"/>
          </a:xfrm>
          <a:prstGeom prst="rect">
            <a:avLst/>
          </a:prstGeom>
        </p:spPr>
        <p:txBody>
          <a:bodyPr wrap="square" lIns="0" tIns="0" rIns="0" bIns="0" anchor="t">
            <a:noAutofit/>
          </a:bodyPr>
          <a:lstStyle>
            <a:lvl1pPr marL="0" indent="0" algn="ctr" rtl="1">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19" name="Teardrop 18"/>
          <p:cNvSpPr/>
          <p:nvPr userDrawn="1"/>
        </p:nvSpPr>
        <p:spPr>
          <a:xfrm rot="18900000" flipH="1">
            <a:off x="13355981" y="7964150"/>
            <a:ext cx="4469236" cy="4470400"/>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0" name="Oval 19"/>
          <p:cNvSpPr/>
          <p:nvPr userDrawn="1"/>
        </p:nvSpPr>
        <p:spPr>
          <a:xfrm>
            <a:off x="11951521" y="9989168"/>
            <a:ext cx="478851" cy="478976"/>
          </a:xfrm>
          <a:prstGeom prst="ellipse">
            <a:avLst/>
          </a:prstGeom>
          <a:solidFill>
            <a:schemeClr val="accent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7468" dirty="0">
              <a:solidFill>
                <a:srgbClr val="237DB9">
                  <a:lumMod val="75000"/>
                </a:srgbClr>
              </a:solidFill>
              <a:latin typeface="FontAwesome" pitchFamily="2" charset="0"/>
            </a:endParaRPr>
          </a:p>
        </p:txBody>
      </p:sp>
      <p:sp>
        <p:nvSpPr>
          <p:cNvPr id="21" name="Picture Placeholder 7"/>
          <p:cNvSpPr>
            <a:spLocks noGrp="1"/>
          </p:cNvSpPr>
          <p:nvPr>
            <p:ph type="pic" sz="quarter" idx="21" hasCustomPrompt="1"/>
          </p:nvPr>
        </p:nvSpPr>
        <p:spPr>
          <a:xfrm>
            <a:off x="13816483" y="8426184"/>
            <a:ext cx="3546468" cy="3546332"/>
          </a:xfrm>
          <a:prstGeom prst="ellipse">
            <a:avLst/>
          </a:prstGeom>
          <a:solidFill>
            <a:schemeClr val="bg1">
              <a:lumMod val="95000"/>
            </a:schemeClr>
          </a:solidFill>
          <a:ln w="28575">
            <a:solidFill>
              <a:schemeClr val="accent2">
                <a:lumMod val="75000"/>
              </a:schemeClr>
            </a:solidFill>
          </a:ln>
        </p:spPr>
        <p:txBody>
          <a:bodyPr bIns="91440" anchor="b"/>
          <a:lstStyle>
            <a:lvl1pPr algn="ctr">
              <a:buNone/>
              <a:defRPr sz="2129">
                <a:solidFill>
                  <a:schemeClr val="tx1">
                    <a:lumMod val="50000"/>
                    <a:lumOff val="50000"/>
                  </a:schemeClr>
                </a:solidFill>
              </a:defRPr>
            </a:lvl1pPr>
          </a:lstStyle>
          <a:p>
            <a:r>
              <a:rPr lang="en-US" dirty="0"/>
              <a:t>Image Holder</a:t>
            </a:r>
          </a:p>
        </p:txBody>
      </p:sp>
      <p:sp>
        <p:nvSpPr>
          <p:cNvPr id="22" name="Up Arrow Callout 21"/>
          <p:cNvSpPr/>
          <p:nvPr userDrawn="1"/>
        </p:nvSpPr>
        <p:spPr>
          <a:xfrm rot="5400000" flipH="1">
            <a:off x="5335266" y="5301869"/>
            <a:ext cx="3194344" cy="9901203"/>
          </a:xfrm>
          <a:prstGeom prst="upArrowCallout">
            <a:avLst>
              <a:gd name="adj1" fmla="val 30842"/>
              <a:gd name="adj2" fmla="val 15421"/>
              <a:gd name="adj3" fmla="val 12155"/>
              <a:gd name="adj4" fmla="val 96080"/>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rtl="1"/>
            <a:endParaRPr lang="en-US" sz="5329" dirty="0">
              <a:solidFill>
                <a:srgbClr val="FFFFFF"/>
              </a:solidFill>
            </a:endParaRPr>
          </a:p>
        </p:txBody>
      </p:sp>
      <p:sp>
        <p:nvSpPr>
          <p:cNvPr id="23" name="Text Placeholder 3"/>
          <p:cNvSpPr>
            <a:spLocks noGrp="1"/>
          </p:cNvSpPr>
          <p:nvPr>
            <p:ph type="body" sz="half" idx="22" hasCustomPrompt="1"/>
          </p:nvPr>
        </p:nvSpPr>
        <p:spPr>
          <a:xfrm>
            <a:off x="2256014" y="8868556"/>
            <a:ext cx="8840097" cy="1017948"/>
          </a:xfrm>
          <a:prstGeom prst="rect">
            <a:avLst/>
          </a:prstGeom>
        </p:spPr>
        <p:txBody>
          <a:bodyPr wrap="square" lIns="0" tIns="0" rIns="0" bIns="0" anchor="t">
            <a:noAutofit/>
          </a:bodyPr>
          <a:lstStyle>
            <a:lvl1pPr marL="0" indent="0" algn="ctr" rtl="1">
              <a:buNone/>
              <a:defRPr sz="2929" b="1" baseline="0">
                <a:solidFill>
                  <a:schemeClr val="accent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24" name="Text Placeholder 3"/>
          <p:cNvSpPr>
            <a:spLocks noGrp="1"/>
          </p:cNvSpPr>
          <p:nvPr>
            <p:ph type="body" sz="half" idx="23"/>
          </p:nvPr>
        </p:nvSpPr>
        <p:spPr>
          <a:xfrm>
            <a:off x="2289440" y="9860836"/>
            <a:ext cx="8806674" cy="1720656"/>
          </a:xfrm>
          <a:prstGeom prst="rect">
            <a:avLst/>
          </a:prstGeom>
        </p:spPr>
        <p:txBody>
          <a:bodyPr wrap="square" lIns="0" tIns="0" rIns="0" bIns="0" anchor="t">
            <a:noAutofit/>
          </a:bodyPr>
          <a:lstStyle>
            <a:lvl1pPr marL="0" indent="0" algn="ctr" rtl="1">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26" name="Round Same Side Corner Rectangle 25"/>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27"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28"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29"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1008862699"/>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9">
                                            <p:txEl>
                                              <p:pRg st="0" end="0"/>
                                            </p:txEl>
                                          </p:spTgt>
                                        </p:tgtEl>
                                        <p:attrNameLst>
                                          <p:attrName>style.visibility</p:attrName>
                                        </p:attrNameLst>
                                      </p:cBhvr>
                                      <p:to>
                                        <p:strVal val="visible"/>
                                      </p:to>
                                    </p:set>
                                    <p:animEffect transition="in" filter="fade">
                                      <p:cBhvr>
                                        <p:cTn id="11" dur="500"/>
                                        <p:tgtEl>
                                          <p:spTgt spid="29">
                                            <p:txEl>
                                              <p:pRg st="0" end="0"/>
                                            </p:txEl>
                                          </p:spTgt>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up)">
                                      <p:cBhvr>
                                        <p:cTn id="15" dur="500"/>
                                        <p:tgtEl>
                                          <p:spTgt spid="3"/>
                                        </p:tgtEl>
                                      </p:cBhvr>
                                    </p:animEffect>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childTnLst>
                          </p:cTn>
                        </p:par>
                        <p:par>
                          <p:cTn id="22" fill="hold">
                            <p:stCondLst>
                              <p:cond delay="2000"/>
                            </p:stCondLst>
                            <p:childTnLst>
                              <p:par>
                                <p:cTn id="23" presetID="2" presetClass="entr" presetSubtype="8" accel="50000" decel="5000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0-#ppt_w/2"/>
                                          </p:val>
                                        </p:tav>
                                        <p:tav tm="100000">
                                          <p:val>
                                            <p:strVal val="#ppt_x"/>
                                          </p:val>
                                        </p:tav>
                                      </p:tavLst>
                                    </p:anim>
                                    <p:anim calcmode="lin" valueType="num">
                                      <p:cBhvr additive="base">
                                        <p:cTn id="26" dur="500" fill="hold"/>
                                        <p:tgtEl>
                                          <p:spTgt spid="13"/>
                                        </p:tgtEl>
                                        <p:attrNameLst>
                                          <p:attrName>ppt_y</p:attrName>
                                        </p:attrNameLst>
                                      </p:cBhvr>
                                      <p:tavLst>
                                        <p:tav tm="0">
                                          <p:val>
                                            <p:strVal val="#ppt_y"/>
                                          </p:val>
                                        </p:tav>
                                        <p:tav tm="100000">
                                          <p:val>
                                            <p:strVal val="#ppt_y"/>
                                          </p:val>
                                        </p:tav>
                                      </p:tavLst>
                                    </p:anim>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25"/>
                                        </p:tgtEl>
                                        <p:attrNameLst>
                                          <p:attrName>style.visibility</p:attrName>
                                        </p:attrNameLst>
                                      </p:cBhvr>
                                      <p:to>
                                        <p:strVal val="visible"/>
                                      </p:to>
                                    </p:set>
                                    <p:anim calcmode="lin" valueType="num">
                                      <p:cBhvr>
                                        <p:cTn id="30" dur="500" fill="hold"/>
                                        <p:tgtEl>
                                          <p:spTgt spid="25"/>
                                        </p:tgtEl>
                                        <p:attrNameLst>
                                          <p:attrName>ppt_w</p:attrName>
                                        </p:attrNameLst>
                                      </p:cBhvr>
                                      <p:tavLst>
                                        <p:tav tm="0">
                                          <p:val>
                                            <p:fltVal val="0"/>
                                          </p:val>
                                        </p:tav>
                                        <p:tav tm="100000">
                                          <p:val>
                                            <p:strVal val="#ppt_w"/>
                                          </p:val>
                                        </p:tav>
                                      </p:tavLst>
                                    </p:anim>
                                    <p:anim calcmode="lin" valueType="num">
                                      <p:cBhvr>
                                        <p:cTn id="31" dur="500" fill="hold"/>
                                        <p:tgtEl>
                                          <p:spTgt spid="25"/>
                                        </p:tgtEl>
                                        <p:attrNameLst>
                                          <p:attrName>ppt_h</p:attrName>
                                        </p:attrNameLst>
                                      </p:cBhvr>
                                      <p:tavLst>
                                        <p:tav tm="0">
                                          <p:val>
                                            <p:fltVal val="0"/>
                                          </p:val>
                                        </p:tav>
                                        <p:tav tm="100000">
                                          <p:val>
                                            <p:strVal val="#ppt_h"/>
                                          </p:val>
                                        </p:tav>
                                      </p:tavLst>
                                    </p:anim>
                                    <p:animEffect transition="in" filter="fade">
                                      <p:cBhvr>
                                        <p:cTn id="32" dur="500"/>
                                        <p:tgtEl>
                                          <p:spTgt spid="25"/>
                                        </p:tgtEl>
                                      </p:cBhvr>
                                    </p:animEffect>
                                  </p:childTnLst>
                                </p:cTn>
                              </p:par>
                            </p:childTnLst>
                          </p:cTn>
                        </p:par>
                        <p:par>
                          <p:cTn id="33" fill="hold">
                            <p:stCondLst>
                              <p:cond delay="3000"/>
                            </p:stCondLst>
                            <p:childTnLst>
                              <p:par>
                                <p:cTn id="34" presetID="22" presetClass="entr" presetSubtype="2" fill="hold" grpId="0" nodeType="after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wipe(right)">
                                      <p:cBhvr>
                                        <p:cTn id="36" dur="500"/>
                                        <p:tgtEl>
                                          <p:spTgt spid="34"/>
                                        </p:tgtEl>
                                      </p:cBhvr>
                                    </p:animEffect>
                                  </p:childTnLst>
                                </p:cTn>
                              </p:par>
                            </p:childTnLst>
                          </p:cTn>
                        </p:par>
                        <p:par>
                          <p:cTn id="37" fill="hold">
                            <p:stCondLst>
                              <p:cond delay="3500"/>
                            </p:stCondLst>
                            <p:childTnLst>
                              <p:par>
                                <p:cTn id="38" presetID="22" presetClass="entr" presetSubtype="4" fill="hold" grpId="0" nodeType="afterEffect">
                                  <p:stCondLst>
                                    <p:cond delay="0"/>
                                  </p:stCondLst>
                                  <p:childTnLst>
                                    <p:set>
                                      <p:cBhvr>
                                        <p:cTn id="39" dur="1" fill="hold">
                                          <p:stCondLst>
                                            <p:cond delay="0"/>
                                          </p:stCondLst>
                                        </p:cTn>
                                        <p:tgtEl>
                                          <p:spTgt spid="35">
                                            <p:txEl>
                                              <p:pRg st="0" end="0"/>
                                            </p:txEl>
                                          </p:spTgt>
                                        </p:tgtEl>
                                        <p:attrNameLst>
                                          <p:attrName>style.visibility</p:attrName>
                                        </p:attrNameLst>
                                      </p:cBhvr>
                                      <p:to>
                                        <p:strVal val="visible"/>
                                      </p:to>
                                    </p:set>
                                    <p:animEffect transition="in" filter="wipe(down)">
                                      <p:cBhvr>
                                        <p:cTn id="40" dur="500"/>
                                        <p:tgtEl>
                                          <p:spTgt spid="35">
                                            <p:txEl>
                                              <p:pRg st="0" end="0"/>
                                            </p:txEl>
                                          </p:spTgt>
                                        </p:tgtEl>
                                      </p:cBhvr>
                                    </p:animEffect>
                                  </p:childTnLst>
                                </p:cTn>
                              </p:par>
                            </p:childTnLst>
                          </p:cTn>
                        </p:par>
                        <p:par>
                          <p:cTn id="41" fill="hold">
                            <p:stCondLst>
                              <p:cond delay="4000"/>
                            </p:stCondLst>
                            <p:childTnLst>
                              <p:par>
                                <p:cTn id="42" presetID="22" presetClass="entr" presetSubtype="4" fill="hold" grpId="0" nodeType="afterEffect" nodePh="1">
                                  <p:stCondLst>
                                    <p:cond delay="0"/>
                                  </p:stCondLst>
                                  <p:endCondLst>
                                    <p:cond evt="begin" delay="0">
                                      <p:tn val="42"/>
                                    </p:cond>
                                  </p:endCondLst>
                                  <p:childTnLst>
                                    <p:set>
                                      <p:cBhvr>
                                        <p:cTn id="43" dur="1" fill="hold">
                                          <p:stCondLst>
                                            <p:cond delay="0"/>
                                          </p:stCondLst>
                                        </p:cTn>
                                        <p:tgtEl>
                                          <p:spTgt spid="36">
                                            <p:txEl>
                                              <p:pRg st="0" end="0"/>
                                            </p:txEl>
                                          </p:spTgt>
                                        </p:tgtEl>
                                        <p:attrNameLst>
                                          <p:attrName>style.visibility</p:attrName>
                                        </p:attrNameLst>
                                      </p:cBhvr>
                                      <p:to>
                                        <p:strVal val="visible"/>
                                      </p:to>
                                    </p:set>
                                    <p:animEffect transition="in" filter="wipe(down)">
                                      <p:cBhvr>
                                        <p:cTn id="44" dur="500"/>
                                        <p:tgtEl>
                                          <p:spTgt spid="36">
                                            <p:txEl>
                                              <p:pRg st="0" end="0"/>
                                            </p:txEl>
                                          </p:spTgt>
                                        </p:tgtEl>
                                      </p:cBhvr>
                                    </p:animEffect>
                                  </p:childTnLst>
                                </p:cTn>
                              </p:par>
                            </p:childTnLst>
                          </p:cTn>
                        </p:par>
                        <p:par>
                          <p:cTn id="45" fill="hold">
                            <p:stCondLst>
                              <p:cond delay="4500"/>
                            </p:stCondLst>
                            <p:childTnLst>
                              <p:par>
                                <p:cTn id="46" presetID="53" presetClass="entr" presetSubtype="16" fill="hold" grpId="0" nodeType="afterEffect">
                                  <p:stCondLst>
                                    <p:cond delay="0"/>
                                  </p:stCondLst>
                                  <p:childTnLst>
                                    <p:set>
                                      <p:cBhvr>
                                        <p:cTn id="47" dur="1" fill="hold">
                                          <p:stCondLst>
                                            <p:cond delay="0"/>
                                          </p:stCondLst>
                                        </p:cTn>
                                        <p:tgtEl>
                                          <p:spTgt spid="20"/>
                                        </p:tgtEl>
                                        <p:attrNameLst>
                                          <p:attrName>style.visibility</p:attrName>
                                        </p:attrNameLst>
                                      </p:cBhvr>
                                      <p:to>
                                        <p:strVal val="visible"/>
                                      </p:to>
                                    </p:set>
                                    <p:anim calcmode="lin" valueType="num">
                                      <p:cBhvr>
                                        <p:cTn id="48" dur="500" fill="hold"/>
                                        <p:tgtEl>
                                          <p:spTgt spid="20"/>
                                        </p:tgtEl>
                                        <p:attrNameLst>
                                          <p:attrName>ppt_w</p:attrName>
                                        </p:attrNameLst>
                                      </p:cBhvr>
                                      <p:tavLst>
                                        <p:tav tm="0">
                                          <p:val>
                                            <p:fltVal val="0"/>
                                          </p:val>
                                        </p:tav>
                                        <p:tav tm="100000">
                                          <p:val>
                                            <p:strVal val="#ppt_w"/>
                                          </p:val>
                                        </p:tav>
                                      </p:tavLst>
                                    </p:anim>
                                    <p:anim calcmode="lin" valueType="num">
                                      <p:cBhvr>
                                        <p:cTn id="49" dur="500" fill="hold"/>
                                        <p:tgtEl>
                                          <p:spTgt spid="20"/>
                                        </p:tgtEl>
                                        <p:attrNameLst>
                                          <p:attrName>ppt_h</p:attrName>
                                        </p:attrNameLst>
                                      </p:cBhvr>
                                      <p:tavLst>
                                        <p:tav tm="0">
                                          <p:val>
                                            <p:fltVal val="0"/>
                                          </p:val>
                                        </p:tav>
                                        <p:tav tm="100000">
                                          <p:val>
                                            <p:strVal val="#ppt_h"/>
                                          </p:val>
                                        </p:tav>
                                      </p:tavLst>
                                    </p:anim>
                                    <p:animEffect transition="in" filter="fade">
                                      <p:cBhvr>
                                        <p:cTn id="50" dur="500"/>
                                        <p:tgtEl>
                                          <p:spTgt spid="20"/>
                                        </p:tgtEl>
                                      </p:cBhvr>
                                    </p:animEffect>
                                  </p:childTnLst>
                                </p:cTn>
                              </p:par>
                            </p:childTnLst>
                          </p:cTn>
                        </p:par>
                        <p:par>
                          <p:cTn id="51" fill="hold">
                            <p:stCondLst>
                              <p:cond delay="5000"/>
                            </p:stCondLst>
                            <p:childTnLst>
                              <p:par>
                                <p:cTn id="52" presetID="2" presetClass="entr" presetSubtype="2" accel="50000" decel="50000" fill="hold" grpId="0" nodeType="afterEffect">
                                  <p:stCondLst>
                                    <p:cond delay="0"/>
                                  </p:stCondLst>
                                  <p:childTnLst>
                                    <p:set>
                                      <p:cBhvr>
                                        <p:cTn id="53" dur="1" fill="hold">
                                          <p:stCondLst>
                                            <p:cond delay="0"/>
                                          </p:stCondLst>
                                        </p:cTn>
                                        <p:tgtEl>
                                          <p:spTgt spid="19"/>
                                        </p:tgtEl>
                                        <p:attrNameLst>
                                          <p:attrName>style.visibility</p:attrName>
                                        </p:attrNameLst>
                                      </p:cBhvr>
                                      <p:to>
                                        <p:strVal val="visible"/>
                                      </p:to>
                                    </p:set>
                                    <p:anim calcmode="lin" valueType="num">
                                      <p:cBhvr additive="base">
                                        <p:cTn id="54" dur="500" fill="hold"/>
                                        <p:tgtEl>
                                          <p:spTgt spid="19"/>
                                        </p:tgtEl>
                                        <p:attrNameLst>
                                          <p:attrName>ppt_x</p:attrName>
                                        </p:attrNameLst>
                                      </p:cBhvr>
                                      <p:tavLst>
                                        <p:tav tm="0">
                                          <p:val>
                                            <p:strVal val="1+#ppt_w/2"/>
                                          </p:val>
                                        </p:tav>
                                        <p:tav tm="100000">
                                          <p:val>
                                            <p:strVal val="#ppt_x"/>
                                          </p:val>
                                        </p:tav>
                                      </p:tavLst>
                                    </p:anim>
                                    <p:anim calcmode="lin" valueType="num">
                                      <p:cBhvr additive="base">
                                        <p:cTn id="55" dur="500" fill="hold"/>
                                        <p:tgtEl>
                                          <p:spTgt spid="19"/>
                                        </p:tgtEl>
                                        <p:attrNameLst>
                                          <p:attrName>ppt_y</p:attrName>
                                        </p:attrNameLst>
                                      </p:cBhvr>
                                      <p:tavLst>
                                        <p:tav tm="0">
                                          <p:val>
                                            <p:strVal val="#ppt_y"/>
                                          </p:val>
                                        </p:tav>
                                        <p:tav tm="100000">
                                          <p:val>
                                            <p:strVal val="#ppt_y"/>
                                          </p:val>
                                        </p:tav>
                                      </p:tavLst>
                                    </p:anim>
                                  </p:childTnLst>
                                </p:cTn>
                              </p:par>
                            </p:childTnLst>
                          </p:cTn>
                        </p:par>
                        <p:par>
                          <p:cTn id="56" fill="hold">
                            <p:stCondLst>
                              <p:cond delay="5500"/>
                            </p:stCondLst>
                            <p:childTnLst>
                              <p:par>
                                <p:cTn id="57" presetID="53" presetClass="entr" presetSubtype="16" fill="hold" grpId="0" nodeType="afterEffect">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cBhvr>
                                        <p:cTn id="59" dur="500" fill="hold"/>
                                        <p:tgtEl>
                                          <p:spTgt spid="21"/>
                                        </p:tgtEl>
                                        <p:attrNameLst>
                                          <p:attrName>ppt_w</p:attrName>
                                        </p:attrNameLst>
                                      </p:cBhvr>
                                      <p:tavLst>
                                        <p:tav tm="0">
                                          <p:val>
                                            <p:fltVal val="0"/>
                                          </p:val>
                                        </p:tav>
                                        <p:tav tm="100000">
                                          <p:val>
                                            <p:strVal val="#ppt_w"/>
                                          </p:val>
                                        </p:tav>
                                      </p:tavLst>
                                    </p:anim>
                                    <p:anim calcmode="lin" valueType="num">
                                      <p:cBhvr>
                                        <p:cTn id="60" dur="500" fill="hold"/>
                                        <p:tgtEl>
                                          <p:spTgt spid="21"/>
                                        </p:tgtEl>
                                        <p:attrNameLst>
                                          <p:attrName>ppt_h</p:attrName>
                                        </p:attrNameLst>
                                      </p:cBhvr>
                                      <p:tavLst>
                                        <p:tav tm="0">
                                          <p:val>
                                            <p:fltVal val="0"/>
                                          </p:val>
                                        </p:tav>
                                        <p:tav tm="100000">
                                          <p:val>
                                            <p:strVal val="#ppt_h"/>
                                          </p:val>
                                        </p:tav>
                                      </p:tavLst>
                                    </p:anim>
                                    <p:animEffect transition="in" filter="fade">
                                      <p:cBhvr>
                                        <p:cTn id="61" dur="500"/>
                                        <p:tgtEl>
                                          <p:spTgt spid="21"/>
                                        </p:tgtEl>
                                      </p:cBhvr>
                                    </p:animEffect>
                                  </p:childTnLst>
                                </p:cTn>
                              </p:par>
                            </p:childTnLst>
                          </p:cTn>
                        </p:par>
                        <p:par>
                          <p:cTn id="62" fill="hold">
                            <p:stCondLst>
                              <p:cond delay="6000"/>
                            </p:stCondLst>
                            <p:childTnLst>
                              <p:par>
                                <p:cTn id="63" presetID="22" presetClass="entr" presetSubtype="8" fill="hold" grpId="0" nodeType="after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wipe(left)">
                                      <p:cBhvr>
                                        <p:cTn id="65" dur="500"/>
                                        <p:tgtEl>
                                          <p:spTgt spid="22"/>
                                        </p:tgtEl>
                                      </p:cBhvr>
                                    </p:animEffect>
                                  </p:childTnLst>
                                </p:cTn>
                              </p:par>
                            </p:childTnLst>
                          </p:cTn>
                        </p:par>
                        <p:par>
                          <p:cTn id="66" fill="hold">
                            <p:stCondLst>
                              <p:cond delay="6500"/>
                            </p:stCondLst>
                            <p:childTnLst>
                              <p:par>
                                <p:cTn id="67" presetID="22" presetClass="entr" presetSubtype="4" fill="hold" grpId="0" nodeType="afterEffect">
                                  <p:stCondLst>
                                    <p:cond delay="0"/>
                                  </p:stCondLst>
                                  <p:childTnLst>
                                    <p:set>
                                      <p:cBhvr>
                                        <p:cTn id="68" dur="1" fill="hold">
                                          <p:stCondLst>
                                            <p:cond delay="0"/>
                                          </p:stCondLst>
                                        </p:cTn>
                                        <p:tgtEl>
                                          <p:spTgt spid="23">
                                            <p:txEl>
                                              <p:pRg st="0" end="0"/>
                                            </p:txEl>
                                          </p:spTgt>
                                        </p:tgtEl>
                                        <p:attrNameLst>
                                          <p:attrName>style.visibility</p:attrName>
                                        </p:attrNameLst>
                                      </p:cBhvr>
                                      <p:to>
                                        <p:strVal val="visible"/>
                                      </p:to>
                                    </p:set>
                                    <p:animEffect transition="in" filter="wipe(down)">
                                      <p:cBhvr>
                                        <p:cTn id="69" dur="500"/>
                                        <p:tgtEl>
                                          <p:spTgt spid="23">
                                            <p:txEl>
                                              <p:pRg st="0" end="0"/>
                                            </p:txEl>
                                          </p:spTgt>
                                        </p:tgtEl>
                                      </p:cBhvr>
                                    </p:animEffect>
                                  </p:childTnLst>
                                </p:cTn>
                              </p:par>
                            </p:childTnLst>
                          </p:cTn>
                        </p:par>
                        <p:par>
                          <p:cTn id="70" fill="hold">
                            <p:stCondLst>
                              <p:cond delay="7000"/>
                            </p:stCondLst>
                            <p:childTnLst>
                              <p:par>
                                <p:cTn id="71" presetID="22" presetClass="entr" presetSubtype="4" fill="hold" grpId="0" nodeType="afterEffect" nodePh="1">
                                  <p:stCondLst>
                                    <p:cond delay="0"/>
                                  </p:stCondLst>
                                  <p:endCondLst>
                                    <p:cond evt="begin" delay="0">
                                      <p:tn val="71"/>
                                    </p:cond>
                                  </p:endCondLst>
                                  <p:childTnLst>
                                    <p:set>
                                      <p:cBhvr>
                                        <p:cTn id="72" dur="1" fill="hold">
                                          <p:stCondLst>
                                            <p:cond delay="0"/>
                                          </p:stCondLst>
                                        </p:cTn>
                                        <p:tgtEl>
                                          <p:spTgt spid="24">
                                            <p:txEl>
                                              <p:pRg st="0" end="0"/>
                                            </p:txEl>
                                          </p:spTgt>
                                        </p:tgtEl>
                                        <p:attrNameLst>
                                          <p:attrName>style.visibility</p:attrName>
                                        </p:attrNameLst>
                                      </p:cBhvr>
                                      <p:to>
                                        <p:strVal val="visible"/>
                                      </p:to>
                                    </p:set>
                                    <p:animEffect transition="in" filter="wipe(down)">
                                      <p:cBhvr>
                                        <p:cTn id="73" dur="500"/>
                                        <p:tgtEl>
                                          <p:spTgt spid="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8" grpId="0" bldLvl="0" animBg="1"/>
      <p:bldP spid="25" grpId="0" bldLvl="0" animBg="1"/>
      <p:bldP spid="34" grpId="0" bldLvl="0" animBg="1"/>
      <p:bldP spid="35"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5"/>
                        </p:tgtEl>
                        <p:attrNameLst>
                          <p:attrName>style.visibility</p:attrName>
                        </p:attrNameLst>
                      </p:cBhvr>
                      <p:to>
                        <p:strVal val="visible"/>
                      </p:to>
                    </p:set>
                    <p:animEffect transition="in" filter="wipe(down)">
                      <p:cBhvr>
                        <p:cTn dur="500"/>
                        <p:tgtEl>
                          <p:spTgt spid="35"/>
                        </p:tgtEl>
                      </p:cBhvr>
                    </p:animEffect>
                  </p:childTnLst>
                </p:cTn>
              </p:par>
            </p:tnLst>
          </p:tmpl>
        </p:tmplLst>
      </p:bldP>
      <p:bldP spid="3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6"/>
                        </p:tgtEl>
                        <p:attrNameLst>
                          <p:attrName>style.visibility</p:attrName>
                        </p:attrNameLst>
                      </p:cBhvr>
                      <p:to>
                        <p:strVal val="visible"/>
                      </p:to>
                    </p:set>
                    <p:animEffect transition="in" filter="wipe(down)">
                      <p:cBhvr>
                        <p:cTn dur="500"/>
                        <p:tgtEl>
                          <p:spTgt spid="36"/>
                        </p:tgtEl>
                      </p:cBhvr>
                    </p:animEffect>
                  </p:childTnLst>
                </p:cTn>
              </p:par>
            </p:tnLst>
          </p:tmpl>
        </p:tmplLst>
      </p:bldP>
      <p:bldP spid="19" grpId="0" bldLvl="0" animBg="1"/>
      <p:bldP spid="20" grpId="0" bldLvl="0" animBg="1"/>
      <p:bldP spid="21" grpId="0" bldLvl="0" animBg="1"/>
      <p:bldP spid="22" grpId="0" bldLvl="0" animBg="1"/>
      <p:bldP spid="2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3"/>
                        </p:tgtEl>
                        <p:attrNameLst>
                          <p:attrName>style.visibility</p:attrName>
                        </p:attrNameLst>
                      </p:cBhvr>
                      <p:to>
                        <p:strVal val="visible"/>
                      </p:to>
                    </p:set>
                    <p:animEffect transition="in" filter="wipe(down)">
                      <p:cBhvr>
                        <p:cTn dur="500"/>
                        <p:tgtEl>
                          <p:spTgt spid="23"/>
                        </p:tgtEl>
                      </p:cBhvr>
                    </p:animEffect>
                  </p:childTnLst>
                </p:cTn>
              </p:par>
            </p:tnLst>
          </p:tmpl>
        </p:tmplLst>
      </p:bldP>
      <p:bldP spid="2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4"/>
                        </p:tgtEl>
                        <p:attrNameLst>
                          <p:attrName>style.visibility</p:attrName>
                        </p:attrNameLst>
                      </p:cBhvr>
                      <p:to>
                        <p:strVal val="visible"/>
                      </p:to>
                    </p:set>
                    <p:animEffect transition="in" filter="wipe(down)">
                      <p:cBhvr>
                        <p:cTn dur="500"/>
                        <p:tgtEl>
                          <p:spTgt spid="24"/>
                        </p:tgtEl>
                      </p:cBhvr>
                    </p:animEffect>
                  </p:childTnLst>
                </p:cTn>
              </p:par>
            </p:tnLst>
          </p:tmpl>
        </p:tmplLst>
      </p:bldP>
      <p:bldP spid="28" grpId="0"/>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4_Team02">
    <p:spTree>
      <p:nvGrpSpPr>
        <p:cNvPr id="1" name=""/>
        <p:cNvGrpSpPr/>
        <p:nvPr/>
      </p:nvGrpSpPr>
      <p:grpSpPr>
        <a:xfrm>
          <a:off x="0" y="0"/>
          <a:ext cx="0" cy="0"/>
          <a:chOff x="0" y="0"/>
          <a:chExt cx="0" cy="0"/>
        </a:xfrm>
      </p:grpSpPr>
      <p:sp>
        <p:nvSpPr>
          <p:cNvPr id="13" name="Teardrop 12"/>
          <p:cNvSpPr/>
          <p:nvPr userDrawn="1"/>
        </p:nvSpPr>
        <p:spPr>
          <a:xfrm rot="2700000">
            <a:off x="6556094" y="2902098"/>
            <a:ext cx="4470400" cy="4469236"/>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cxnSp>
        <p:nvCxnSpPr>
          <p:cNvPr id="3" name="Straight Line buttom"/>
          <p:cNvCxnSpPr/>
          <p:nvPr userDrawn="1"/>
        </p:nvCxnSpPr>
        <p:spPr>
          <a:xfrm rot="5400000" flipH="1" flipV="1">
            <a:off x="6221943" y="5969001"/>
            <a:ext cx="11938006" cy="6"/>
          </a:xfrm>
          <a:prstGeom prst="line">
            <a:avLst/>
          </a:prstGeom>
          <a:ln w="19050">
            <a:solidFill>
              <a:schemeClr val="tx1">
                <a:lumMod val="50000"/>
                <a:lumOff val="50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sp>
        <p:nvSpPr>
          <p:cNvPr id="8" name="Oval 7"/>
          <p:cNvSpPr/>
          <p:nvPr userDrawn="1"/>
        </p:nvSpPr>
        <p:spPr>
          <a:xfrm>
            <a:off x="11951521" y="4926534"/>
            <a:ext cx="478851" cy="478976"/>
          </a:xfrm>
          <a:prstGeom prst="ellipse">
            <a:avLst/>
          </a:prstGeom>
          <a:solidFill>
            <a:schemeClr val="accent3"/>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7468" dirty="0">
              <a:solidFill>
                <a:srgbClr val="237DB9">
                  <a:lumMod val="75000"/>
                </a:srgbClr>
              </a:solidFill>
              <a:latin typeface="FontAwesome" pitchFamily="2" charset="0"/>
            </a:endParaRPr>
          </a:p>
        </p:txBody>
      </p:sp>
      <p:sp>
        <p:nvSpPr>
          <p:cNvPr id="25" name="Picture Placeholder 7"/>
          <p:cNvSpPr>
            <a:spLocks noGrp="1"/>
          </p:cNvSpPr>
          <p:nvPr userDrawn="1">
            <p:ph type="pic" sz="quarter" idx="10" hasCustomPrompt="1"/>
          </p:nvPr>
        </p:nvSpPr>
        <p:spPr>
          <a:xfrm>
            <a:off x="7017180" y="3363550"/>
            <a:ext cx="3546468" cy="3546332"/>
          </a:xfrm>
          <a:prstGeom prst="ellipse">
            <a:avLst/>
          </a:prstGeom>
          <a:solidFill>
            <a:schemeClr val="bg1">
              <a:lumMod val="95000"/>
            </a:schemeClr>
          </a:solidFill>
          <a:ln w="28575">
            <a:solidFill>
              <a:schemeClr val="accent3">
                <a:lumMod val="75000"/>
              </a:schemeClr>
            </a:solidFill>
          </a:ln>
        </p:spPr>
        <p:txBody>
          <a:bodyPr bIns="91440" anchor="b"/>
          <a:lstStyle>
            <a:lvl1pPr algn="ctr">
              <a:buNone/>
              <a:defRPr sz="2129">
                <a:solidFill>
                  <a:schemeClr val="tx1">
                    <a:lumMod val="50000"/>
                    <a:lumOff val="50000"/>
                  </a:schemeClr>
                </a:solidFill>
              </a:defRPr>
            </a:lvl1pPr>
          </a:lstStyle>
          <a:p>
            <a:r>
              <a:rPr lang="en-US" dirty="0"/>
              <a:t>Image Holder</a:t>
            </a:r>
          </a:p>
        </p:txBody>
      </p:sp>
      <p:sp>
        <p:nvSpPr>
          <p:cNvPr id="34" name="Up Arrow Callout 33"/>
          <p:cNvSpPr/>
          <p:nvPr userDrawn="1"/>
        </p:nvSpPr>
        <p:spPr>
          <a:xfrm rot="16200000">
            <a:off x="15798407" y="239233"/>
            <a:ext cx="3194344" cy="9901203"/>
          </a:xfrm>
          <a:prstGeom prst="upArrowCallout">
            <a:avLst>
              <a:gd name="adj1" fmla="val 30842"/>
              <a:gd name="adj2" fmla="val 15421"/>
              <a:gd name="adj3" fmla="val 12155"/>
              <a:gd name="adj4" fmla="val 96080"/>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rtl="1"/>
            <a:endParaRPr lang="en-US" sz="5329" dirty="0">
              <a:solidFill>
                <a:srgbClr val="FFFFFF"/>
              </a:solidFill>
            </a:endParaRPr>
          </a:p>
        </p:txBody>
      </p:sp>
      <p:sp>
        <p:nvSpPr>
          <p:cNvPr id="35" name="Text Placeholder 3"/>
          <p:cNvSpPr>
            <a:spLocks noGrp="1"/>
          </p:cNvSpPr>
          <p:nvPr>
            <p:ph type="body" sz="half" idx="19" hasCustomPrompt="1"/>
          </p:nvPr>
        </p:nvSpPr>
        <p:spPr>
          <a:xfrm>
            <a:off x="13176770" y="3805920"/>
            <a:ext cx="8840097" cy="1017948"/>
          </a:xfrm>
          <a:prstGeom prst="rect">
            <a:avLst/>
          </a:prstGeom>
        </p:spPr>
        <p:txBody>
          <a:bodyPr wrap="square" lIns="0" tIns="0" rIns="0" bIns="0" anchor="t">
            <a:noAutofit/>
          </a:bodyPr>
          <a:lstStyle>
            <a:lvl1pPr marL="0" indent="0" algn="ctr" rtl="1">
              <a:buNone/>
              <a:defRPr sz="2929" b="1" baseline="0">
                <a:solidFill>
                  <a:schemeClr val="accent3"/>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36" name="Text Placeholder 3"/>
          <p:cNvSpPr>
            <a:spLocks noGrp="1"/>
          </p:cNvSpPr>
          <p:nvPr>
            <p:ph type="body" sz="half" idx="20"/>
          </p:nvPr>
        </p:nvSpPr>
        <p:spPr>
          <a:xfrm>
            <a:off x="13210193" y="4798200"/>
            <a:ext cx="8806674" cy="1720656"/>
          </a:xfrm>
          <a:prstGeom prst="rect">
            <a:avLst/>
          </a:prstGeom>
        </p:spPr>
        <p:txBody>
          <a:bodyPr wrap="square" lIns="0" tIns="0" rIns="0" bIns="0" anchor="t">
            <a:noAutofit/>
          </a:bodyPr>
          <a:lstStyle>
            <a:lvl1pPr marL="0" indent="0" algn="ctr" rtl="1">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19" name="Teardrop 18"/>
          <p:cNvSpPr/>
          <p:nvPr userDrawn="1"/>
        </p:nvSpPr>
        <p:spPr>
          <a:xfrm rot="18900000" flipH="1">
            <a:off x="13355981" y="7964150"/>
            <a:ext cx="4469236" cy="4470400"/>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0" name="Oval 19"/>
          <p:cNvSpPr/>
          <p:nvPr userDrawn="1"/>
        </p:nvSpPr>
        <p:spPr>
          <a:xfrm>
            <a:off x="11951521" y="9989168"/>
            <a:ext cx="478851" cy="478976"/>
          </a:xfrm>
          <a:prstGeom prst="ellipse">
            <a:avLst/>
          </a:prstGeom>
          <a:solidFill>
            <a:schemeClr val="accent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7468" dirty="0">
              <a:solidFill>
                <a:srgbClr val="237DB9">
                  <a:lumMod val="75000"/>
                </a:srgbClr>
              </a:solidFill>
              <a:latin typeface="FontAwesome" pitchFamily="2" charset="0"/>
            </a:endParaRPr>
          </a:p>
        </p:txBody>
      </p:sp>
      <p:sp>
        <p:nvSpPr>
          <p:cNvPr id="21" name="Picture Placeholder 7"/>
          <p:cNvSpPr>
            <a:spLocks noGrp="1"/>
          </p:cNvSpPr>
          <p:nvPr>
            <p:ph type="pic" sz="quarter" idx="21" hasCustomPrompt="1"/>
          </p:nvPr>
        </p:nvSpPr>
        <p:spPr>
          <a:xfrm>
            <a:off x="13816483" y="8426184"/>
            <a:ext cx="3546468" cy="3546332"/>
          </a:xfrm>
          <a:prstGeom prst="ellipse">
            <a:avLst/>
          </a:prstGeom>
          <a:solidFill>
            <a:schemeClr val="bg1">
              <a:lumMod val="95000"/>
            </a:schemeClr>
          </a:solidFill>
          <a:ln w="28575">
            <a:solidFill>
              <a:schemeClr val="accent4">
                <a:lumMod val="75000"/>
              </a:schemeClr>
            </a:solidFill>
          </a:ln>
        </p:spPr>
        <p:txBody>
          <a:bodyPr bIns="91440" anchor="b"/>
          <a:lstStyle>
            <a:lvl1pPr algn="ctr">
              <a:buNone/>
              <a:defRPr sz="2129">
                <a:solidFill>
                  <a:schemeClr val="tx1">
                    <a:lumMod val="50000"/>
                    <a:lumOff val="50000"/>
                  </a:schemeClr>
                </a:solidFill>
              </a:defRPr>
            </a:lvl1pPr>
          </a:lstStyle>
          <a:p>
            <a:r>
              <a:rPr lang="en-US" dirty="0"/>
              <a:t>Image Holder</a:t>
            </a:r>
          </a:p>
        </p:txBody>
      </p:sp>
      <p:sp>
        <p:nvSpPr>
          <p:cNvPr id="22" name="Up Arrow Callout 21"/>
          <p:cNvSpPr/>
          <p:nvPr userDrawn="1"/>
        </p:nvSpPr>
        <p:spPr>
          <a:xfrm rot="5400000" flipH="1">
            <a:off x="5335266" y="5301869"/>
            <a:ext cx="3194344" cy="9901203"/>
          </a:xfrm>
          <a:prstGeom prst="upArrowCallout">
            <a:avLst>
              <a:gd name="adj1" fmla="val 30842"/>
              <a:gd name="adj2" fmla="val 15421"/>
              <a:gd name="adj3" fmla="val 12155"/>
              <a:gd name="adj4" fmla="val 96080"/>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rtl="1"/>
            <a:endParaRPr lang="en-US" sz="5329" dirty="0">
              <a:solidFill>
                <a:srgbClr val="FFFFFF"/>
              </a:solidFill>
            </a:endParaRPr>
          </a:p>
        </p:txBody>
      </p:sp>
      <p:sp>
        <p:nvSpPr>
          <p:cNvPr id="23" name="Text Placeholder 3"/>
          <p:cNvSpPr>
            <a:spLocks noGrp="1"/>
          </p:cNvSpPr>
          <p:nvPr>
            <p:ph type="body" sz="half" idx="22" hasCustomPrompt="1"/>
          </p:nvPr>
        </p:nvSpPr>
        <p:spPr>
          <a:xfrm>
            <a:off x="2256014" y="8868556"/>
            <a:ext cx="8840097" cy="1017948"/>
          </a:xfrm>
          <a:prstGeom prst="rect">
            <a:avLst/>
          </a:prstGeom>
        </p:spPr>
        <p:txBody>
          <a:bodyPr wrap="square" lIns="0" tIns="0" rIns="0" bIns="0" anchor="t">
            <a:noAutofit/>
          </a:bodyPr>
          <a:lstStyle>
            <a:lvl1pPr marL="0" indent="0" algn="ctr" rtl="1">
              <a:buNone/>
              <a:defRPr sz="2929" b="1" baseline="0">
                <a:solidFill>
                  <a:schemeClr val="accent4"/>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24" name="Text Placeholder 3"/>
          <p:cNvSpPr>
            <a:spLocks noGrp="1"/>
          </p:cNvSpPr>
          <p:nvPr>
            <p:ph type="body" sz="half" idx="23"/>
          </p:nvPr>
        </p:nvSpPr>
        <p:spPr>
          <a:xfrm>
            <a:off x="2289440" y="9860836"/>
            <a:ext cx="8806674" cy="1720656"/>
          </a:xfrm>
          <a:prstGeom prst="rect">
            <a:avLst/>
          </a:prstGeom>
        </p:spPr>
        <p:txBody>
          <a:bodyPr wrap="square" lIns="0" tIns="0" rIns="0" bIns="0" anchor="t">
            <a:noAutofit/>
          </a:bodyPr>
          <a:lstStyle>
            <a:lvl1pPr marL="0" indent="0" algn="ctr" rtl="1">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17" name="Round Same Side Corner Rectangle 16"/>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8"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Tree>
    <p:extLst>
      <p:ext uri="{BB962C8B-B14F-4D97-AF65-F5344CB8AC3E}">
        <p14:creationId xmlns:p14="http://schemas.microsoft.com/office/powerpoint/2010/main" val="845182160"/>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000"/>
                            </p:stCondLst>
                            <p:childTnLst>
                              <p:par>
                                <p:cTn id="15" presetID="2" presetClass="entr" presetSubtype="8" accel="50000" decel="50000"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0-#ppt_w/2"/>
                                          </p:val>
                                        </p:tav>
                                        <p:tav tm="100000">
                                          <p:val>
                                            <p:strVal val="#ppt_x"/>
                                          </p:val>
                                        </p:tav>
                                      </p:tavLst>
                                    </p:anim>
                                    <p:anim calcmode="lin" valueType="num">
                                      <p:cBhvr additive="base">
                                        <p:cTn id="18" dur="500" fill="hold"/>
                                        <p:tgtEl>
                                          <p:spTgt spid="1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500" fill="hold"/>
                                        <p:tgtEl>
                                          <p:spTgt spid="25"/>
                                        </p:tgtEl>
                                        <p:attrNameLst>
                                          <p:attrName>ppt_w</p:attrName>
                                        </p:attrNameLst>
                                      </p:cBhvr>
                                      <p:tavLst>
                                        <p:tav tm="0">
                                          <p:val>
                                            <p:fltVal val="0"/>
                                          </p:val>
                                        </p:tav>
                                        <p:tav tm="100000">
                                          <p:val>
                                            <p:strVal val="#ppt_w"/>
                                          </p:val>
                                        </p:tav>
                                      </p:tavLst>
                                    </p:anim>
                                    <p:anim calcmode="lin" valueType="num">
                                      <p:cBhvr>
                                        <p:cTn id="23" dur="500" fill="hold"/>
                                        <p:tgtEl>
                                          <p:spTgt spid="25"/>
                                        </p:tgtEl>
                                        <p:attrNameLst>
                                          <p:attrName>ppt_h</p:attrName>
                                        </p:attrNameLst>
                                      </p:cBhvr>
                                      <p:tavLst>
                                        <p:tav tm="0">
                                          <p:val>
                                            <p:fltVal val="0"/>
                                          </p:val>
                                        </p:tav>
                                        <p:tav tm="100000">
                                          <p:val>
                                            <p:strVal val="#ppt_h"/>
                                          </p:val>
                                        </p:tav>
                                      </p:tavLst>
                                    </p:anim>
                                    <p:animEffect transition="in" filter="fade">
                                      <p:cBhvr>
                                        <p:cTn id="24" dur="500"/>
                                        <p:tgtEl>
                                          <p:spTgt spid="25"/>
                                        </p:tgtEl>
                                      </p:cBhvr>
                                    </p:animEffect>
                                  </p:childTnLst>
                                </p:cTn>
                              </p:par>
                            </p:childTnLst>
                          </p:cTn>
                        </p:par>
                        <p:par>
                          <p:cTn id="25" fill="hold">
                            <p:stCondLst>
                              <p:cond delay="2000"/>
                            </p:stCondLst>
                            <p:childTnLst>
                              <p:par>
                                <p:cTn id="26" presetID="22" presetClass="entr" presetSubtype="2" fill="hold" grpId="0"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right)">
                                      <p:cBhvr>
                                        <p:cTn id="28" dur="500"/>
                                        <p:tgtEl>
                                          <p:spTgt spid="34"/>
                                        </p:tgtEl>
                                      </p:cBhvr>
                                    </p:animEffect>
                                  </p:childTnLst>
                                </p:cTn>
                              </p:par>
                            </p:childTnLst>
                          </p:cTn>
                        </p:par>
                        <p:par>
                          <p:cTn id="29" fill="hold">
                            <p:stCondLst>
                              <p:cond delay="2500"/>
                            </p:stCondLst>
                            <p:childTnLst>
                              <p:par>
                                <p:cTn id="30" presetID="22" presetClass="entr" presetSubtype="4" fill="hold" grpId="0" nodeType="afterEffect">
                                  <p:stCondLst>
                                    <p:cond delay="0"/>
                                  </p:stCondLst>
                                  <p:childTnLst>
                                    <p:set>
                                      <p:cBhvr>
                                        <p:cTn id="31" dur="1" fill="hold">
                                          <p:stCondLst>
                                            <p:cond delay="0"/>
                                          </p:stCondLst>
                                        </p:cTn>
                                        <p:tgtEl>
                                          <p:spTgt spid="35">
                                            <p:txEl>
                                              <p:pRg st="0" end="0"/>
                                            </p:txEl>
                                          </p:spTgt>
                                        </p:tgtEl>
                                        <p:attrNameLst>
                                          <p:attrName>style.visibility</p:attrName>
                                        </p:attrNameLst>
                                      </p:cBhvr>
                                      <p:to>
                                        <p:strVal val="visible"/>
                                      </p:to>
                                    </p:set>
                                    <p:animEffect transition="in" filter="wipe(down)">
                                      <p:cBhvr>
                                        <p:cTn id="32" dur="500"/>
                                        <p:tgtEl>
                                          <p:spTgt spid="35">
                                            <p:txEl>
                                              <p:pRg st="0" end="0"/>
                                            </p:txEl>
                                          </p:spTgt>
                                        </p:tgtEl>
                                      </p:cBhvr>
                                    </p:animEffect>
                                  </p:childTnLst>
                                </p:cTn>
                              </p:par>
                            </p:childTnLst>
                          </p:cTn>
                        </p:par>
                        <p:par>
                          <p:cTn id="33" fill="hold">
                            <p:stCondLst>
                              <p:cond delay="3000"/>
                            </p:stCondLst>
                            <p:childTnLst>
                              <p:par>
                                <p:cTn id="34" presetID="22" presetClass="entr" presetSubtype="4" fill="hold" grpId="0" nodeType="afterEffect" nodePh="1">
                                  <p:stCondLst>
                                    <p:cond delay="0"/>
                                  </p:stCondLst>
                                  <p:endCondLst>
                                    <p:cond evt="begin" delay="0">
                                      <p:tn val="34"/>
                                    </p:cond>
                                  </p:endCondLst>
                                  <p:childTnLst>
                                    <p:set>
                                      <p:cBhvr>
                                        <p:cTn id="35" dur="1" fill="hold">
                                          <p:stCondLst>
                                            <p:cond delay="0"/>
                                          </p:stCondLst>
                                        </p:cTn>
                                        <p:tgtEl>
                                          <p:spTgt spid="36">
                                            <p:txEl>
                                              <p:pRg st="0" end="0"/>
                                            </p:txEl>
                                          </p:spTgt>
                                        </p:tgtEl>
                                        <p:attrNameLst>
                                          <p:attrName>style.visibility</p:attrName>
                                        </p:attrNameLst>
                                      </p:cBhvr>
                                      <p:to>
                                        <p:strVal val="visible"/>
                                      </p:to>
                                    </p:set>
                                    <p:animEffect transition="in" filter="wipe(down)">
                                      <p:cBhvr>
                                        <p:cTn id="36" dur="500"/>
                                        <p:tgtEl>
                                          <p:spTgt spid="36">
                                            <p:txEl>
                                              <p:pRg st="0" end="0"/>
                                            </p:txEl>
                                          </p:spTgt>
                                        </p:tgtEl>
                                      </p:cBhvr>
                                    </p:animEffect>
                                  </p:childTnLst>
                                </p:cTn>
                              </p:par>
                            </p:childTnLst>
                          </p:cTn>
                        </p:par>
                        <p:par>
                          <p:cTn id="37" fill="hold">
                            <p:stCondLst>
                              <p:cond delay="3500"/>
                            </p:stCondLst>
                            <p:childTnLst>
                              <p:par>
                                <p:cTn id="38" presetID="53" presetClass="entr" presetSubtype="16"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 calcmode="lin" valueType="num">
                                      <p:cBhvr>
                                        <p:cTn id="40" dur="500" fill="hold"/>
                                        <p:tgtEl>
                                          <p:spTgt spid="20"/>
                                        </p:tgtEl>
                                        <p:attrNameLst>
                                          <p:attrName>ppt_w</p:attrName>
                                        </p:attrNameLst>
                                      </p:cBhvr>
                                      <p:tavLst>
                                        <p:tav tm="0">
                                          <p:val>
                                            <p:fltVal val="0"/>
                                          </p:val>
                                        </p:tav>
                                        <p:tav tm="100000">
                                          <p:val>
                                            <p:strVal val="#ppt_w"/>
                                          </p:val>
                                        </p:tav>
                                      </p:tavLst>
                                    </p:anim>
                                    <p:anim calcmode="lin" valueType="num">
                                      <p:cBhvr>
                                        <p:cTn id="41" dur="500" fill="hold"/>
                                        <p:tgtEl>
                                          <p:spTgt spid="20"/>
                                        </p:tgtEl>
                                        <p:attrNameLst>
                                          <p:attrName>ppt_h</p:attrName>
                                        </p:attrNameLst>
                                      </p:cBhvr>
                                      <p:tavLst>
                                        <p:tav tm="0">
                                          <p:val>
                                            <p:fltVal val="0"/>
                                          </p:val>
                                        </p:tav>
                                        <p:tav tm="100000">
                                          <p:val>
                                            <p:strVal val="#ppt_h"/>
                                          </p:val>
                                        </p:tav>
                                      </p:tavLst>
                                    </p:anim>
                                    <p:animEffect transition="in" filter="fade">
                                      <p:cBhvr>
                                        <p:cTn id="42" dur="500"/>
                                        <p:tgtEl>
                                          <p:spTgt spid="20"/>
                                        </p:tgtEl>
                                      </p:cBhvr>
                                    </p:animEffect>
                                  </p:childTnLst>
                                </p:cTn>
                              </p:par>
                            </p:childTnLst>
                          </p:cTn>
                        </p:par>
                        <p:par>
                          <p:cTn id="43" fill="hold">
                            <p:stCondLst>
                              <p:cond delay="4000"/>
                            </p:stCondLst>
                            <p:childTnLst>
                              <p:par>
                                <p:cTn id="44" presetID="2" presetClass="entr" presetSubtype="2" accel="50000" decel="50000" fill="hold" grpId="0" nodeType="afterEffect">
                                  <p:stCondLst>
                                    <p:cond delay="0"/>
                                  </p:stCondLst>
                                  <p:childTnLst>
                                    <p:set>
                                      <p:cBhvr>
                                        <p:cTn id="45" dur="1" fill="hold">
                                          <p:stCondLst>
                                            <p:cond delay="0"/>
                                          </p:stCondLst>
                                        </p:cTn>
                                        <p:tgtEl>
                                          <p:spTgt spid="19"/>
                                        </p:tgtEl>
                                        <p:attrNameLst>
                                          <p:attrName>style.visibility</p:attrName>
                                        </p:attrNameLst>
                                      </p:cBhvr>
                                      <p:to>
                                        <p:strVal val="visible"/>
                                      </p:to>
                                    </p:set>
                                    <p:anim calcmode="lin" valueType="num">
                                      <p:cBhvr additive="base">
                                        <p:cTn id="46" dur="500" fill="hold"/>
                                        <p:tgtEl>
                                          <p:spTgt spid="19"/>
                                        </p:tgtEl>
                                        <p:attrNameLst>
                                          <p:attrName>ppt_x</p:attrName>
                                        </p:attrNameLst>
                                      </p:cBhvr>
                                      <p:tavLst>
                                        <p:tav tm="0">
                                          <p:val>
                                            <p:strVal val="1+#ppt_w/2"/>
                                          </p:val>
                                        </p:tav>
                                        <p:tav tm="100000">
                                          <p:val>
                                            <p:strVal val="#ppt_x"/>
                                          </p:val>
                                        </p:tav>
                                      </p:tavLst>
                                    </p:anim>
                                    <p:anim calcmode="lin" valueType="num">
                                      <p:cBhvr additive="base">
                                        <p:cTn id="47" dur="500" fill="hold"/>
                                        <p:tgtEl>
                                          <p:spTgt spid="19"/>
                                        </p:tgtEl>
                                        <p:attrNameLst>
                                          <p:attrName>ppt_y</p:attrName>
                                        </p:attrNameLst>
                                      </p:cBhvr>
                                      <p:tavLst>
                                        <p:tav tm="0">
                                          <p:val>
                                            <p:strVal val="#ppt_y"/>
                                          </p:val>
                                        </p:tav>
                                        <p:tav tm="100000">
                                          <p:val>
                                            <p:strVal val="#ppt_y"/>
                                          </p:val>
                                        </p:tav>
                                      </p:tavLst>
                                    </p:anim>
                                  </p:childTnLst>
                                </p:cTn>
                              </p:par>
                            </p:childTnLst>
                          </p:cTn>
                        </p:par>
                        <p:par>
                          <p:cTn id="48" fill="hold">
                            <p:stCondLst>
                              <p:cond delay="4500"/>
                            </p:stCondLst>
                            <p:childTnLst>
                              <p:par>
                                <p:cTn id="49" presetID="53" presetClass="entr" presetSubtype="16" fill="hold" grpId="0" nodeType="afterEffect">
                                  <p:stCondLst>
                                    <p:cond delay="0"/>
                                  </p:stCondLst>
                                  <p:childTnLst>
                                    <p:set>
                                      <p:cBhvr>
                                        <p:cTn id="50" dur="1" fill="hold">
                                          <p:stCondLst>
                                            <p:cond delay="0"/>
                                          </p:stCondLst>
                                        </p:cTn>
                                        <p:tgtEl>
                                          <p:spTgt spid="21"/>
                                        </p:tgtEl>
                                        <p:attrNameLst>
                                          <p:attrName>style.visibility</p:attrName>
                                        </p:attrNameLst>
                                      </p:cBhvr>
                                      <p:to>
                                        <p:strVal val="visible"/>
                                      </p:to>
                                    </p:set>
                                    <p:anim calcmode="lin" valueType="num">
                                      <p:cBhvr>
                                        <p:cTn id="51" dur="500" fill="hold"/>
                                        <p:tgtEl>
                                          <p:spTgt spid="21"/>
                                        </p:tgtEl>
                                        <p:attrNameLst>
                                          <p:attrName>ppt_w</p:attrName>
                                        </p:attrNameLst>
                                      </p:cBhvr>
                                      <p:tavLst>
                                        <p:tav tm="0">
                                          <p:val>
                                            <p:fltVal val="0"/>
                                          </p:val>
                                        </p:tav>
                                        <p:tav tm="100000">
                                          <p:val>
                                            <p:strVal val="#ppt_w"/>
                                          </p:val>
                                        </p:tav>
                                      </p:tavLst>
                                    </p:anim>
                                    <p:anim calcmode="lin" valueType="num">
                                      <p:cBhvr>
                                        <p:cTn id="52" dur="500" fill="hold"/>
                                        <p:tgtEl>
                                          <p:spTgt spid="21"/>
                                        </p:tgtEl>
                                        <p:attrNameLst>
                                          <p:attrName>ppt_h</p:attrName>
                                        </p:attrNameLst>
                                      </p:cBhvr>
                                      <p:tavLst>
                                        <p:tav tm="0">
                                          <p:val>
                                            <p:fltVal val="0"/>
                                          </p:val>
                                        </p:tav>
                                        <p:tav tm="100000">
                                          <p:val>
                                            <p:strVal val="#ppt_h"/>
                                          </p:val>
                                        </p:tav>
                                      </p:tavLst>
                                    </p:anim>
                                    <p:animEffect transition="in" filter="fade">
                                      <p:cBhvr>
                                        <p:cTn id="53" dur="500"/>
                                        <p:tgtEl>
                                          <p:spTgt spid="21"/>
                                        </p:tgtEl>
                                      </p:cBhvr>
                                    </p:animEffect>
                                  </p:childTnLst>
                                </p:cTn>
                              </p:par>
                            </p:childTnLst>
                          </p:cTn>
                        </p:par>
                        <p:par>
                          <p:cTn id="54" fill="hold">
                            <p:stCondLst>
                              <p:cond delay="5000"/>
                            </p:stCondLst>
                            <p:childTnLst>
                              <p:par>
                                <p:cTn id="55" presetID="22" presetClass="entr" presetSubtype="8" fill="hold" grpId="0" nodeType="after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wipe(left)">
                                      <p:cBhvr>
                                        <p:cTn id="57" dur="500"/>
                                        <p:tgtEl>
                                          <p:spTgt spid="22"/>
                                        </p:tgtEl>
                                      </p:cBhvr>
                                    </p:animEffect>
                                  </p:childTnLst>
                                </p:cTn>
                              </p:par>
                            </p:childTnLst>
                          </p:cTn>
                        </p:par>
                        <p:par>
                          <p:cTn id="58" fill="hold">
                            <p:stCondLst>
                              <p:cond delay="5500"/>
                            </p:stCondLst>
                            <p:childTnLst>
                              <p:par>
                                <p:cTn id="59" presetID="22" presetClass="entr" presetSubtype="4" fill="hold" grpId="0" nodeType="afterEffect">
                                  <p:stCondLst>
                                    <p:cond delay="0"/>
                                  </p:stCondLst>
                                  <p:childTnLst>
                                    <p:set>
                                      <p:cBhvr>
                                        <p:cTn id="60" dur="1" fill="hold">
                                          <p:stCondLst>
                                            <p:cond delay="0"/>
                                          </p:stCondLst>
                                        </p:cTn>
                                        <p:tgtEl>
                                          <p:spTgt spid="23">
                                            <p:txEl>
                                              <p:pRg st="0" end="0"/>
                                            </p:txEl>
                                          </p:spTgt>
                                        </p:tgtEl>
                                        <p:attrNameLst>
                                          <p:attrName>style.visibility</p:attrName>
                                        </p:attrNameLst>
                                      </p:cBhvr>
                                      <p:to>
                                        <p:strVal val="visible"/>
                                      </p:to>
                                    </p:set>
                                    <p:animEffect transition="in" filter="wipe(down)">
                                      <p:cBhvr>
                                        <p:cTn id="61" dur="500"/>
                                        <p:tgtEl>
                                          <p:spTgt spid="23">
                                            <p:txEl>
                                              <p:pRg st="0" end="0"/>
                                            </p:txEl>
                                          </p:spTgt>
                                        </p:tgtEl>
                                      </p:cBhvr>
                                    </p:animEffect>
                                  </p:childTnLst>
                                </p:cTn>
                              </p:par>
                            </p:childTnLst>
                          </p:cTn>
                        </p:par>
                        <p:par>
                          <p:cTn id="62" fill="hold">
                            <p:stCondLst>
                              <p:cond delay="6000"/>
                            </p:stCondLst>
                            <p:childTnLst>
                              <p:par>
                                <p:cTn id="63" presetID="22" presetClass="entr" presetSubtype="4" fill="hold" grpId="0" nodeType="afterEffect" nodePh="1">
                                  <p:stCondLst>
                                    <p:cond delay="0"/>
                                  </p:stCondLst>
                                  <p:endCondLst>
                                    <p:cond evt="begin" delay="0">
                                      <p:tn val="63"/>
                                    </p:cond>
                                  </p:endCondLst>
                                  <p:childTnLst>
                                    <p:set>
                                      <p:cBhvr>
                                        <p:cTn id="64" dur="1" fill="hold">
                                          <p:stCondLst>
                                            <p:cond delay="0"/>
                                          </p:stCondLst>
                                        </p:cTn>
                                        <p:tgtEl>
                                          <p:spTgt spid="24">
                                            <p:txEl>
                                              <p:pRg st="0" end="0"/>
                                            </p:txEl>
                                          </p:spTgt>
                                        </p:tgtEl>
                                        <p:attrNameLst>
                                          <p:attrName>style.visibility</p:attrName>
                                        </p:attrNameLst>
                                      </p:cBhvr>
                                      <p:to>
                                        <p:strVal val="visible"/>
                                      </p:to>
                                    </p:set>
                                    <p:animEffect transition="in" filter="wipe(down)">
                                      <p:cBhvr>
                                        <p:cTn id="65" dur="500"/>
                                        <p:tgtEl>
                                          <p:spTgt spid="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8" grpId="0" bldLvl="0" animBg="1"/>
      <p:bldP spid="25" grpId="0" bldLvl="0" animBg="1"/>
      <p:bldP spid="34" grpId="0" bldLvl="0" animBg="1"/>
      <p:bldP spid="35"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5"/>
                        </p:tgtEl>
                        <p:attrNameLst>
                          <p:attrName>style.visibility</p:attrName>
                        </p:attrNameLst>
                      </p:cBhvr>
                      <p:to>
                        <p:strVal val="visible"/>
                      </p:to>
                    </p:set>
                    <p:animEffect transition="in" filter="wipe(down)">
                      <p:cBhvr>
                        <p:cTn dur="500"/>
                        <p:tgtEl>
                          <p:spTgt spid="35"/>
                        </p:tgtEl>
                      </p:cBhvr>
                    </p:animEffect>
                  </p:childTnLst>
                </p:cTn>
              </p:par>
            </p:tnLst>
          </p:tmpl>
        </p:tmplLst>
      </p:bldP>
      <p:bldP spid="36"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36"/>
                        </p:tgtEl>
                        <p:attrNameLst>
                          <p:attrName>style.visibility</p:attrName>
                        </p:attrNameLst>
                      </p:cBhvr>
                      <p:to>
                        <p:strVal val="visible"/>
                      </p:to>
                    </p:set>
                    <p:animEffect transition="in" filter="wipe(down)">
                      <p:cBhvr>
                        <p:cTn dur="500"/>
                        <p:tgtEl>
                          <p:spTgt spid="36"/>
                        </p:tgtEl>
                      </p:cBhvr>
                    </p:animEffect>
                  </p:childTnLst>
                </p:cTn>
              </p:par>
            </p:tnLst>
          </p:tmpl>
        </p:tmplLst>
      </p:bldP>
      <p:bldP spid="19" grpId="0" bldLvl="0" animBg="1"/>
      <p:bldP spid="20" grpId="0" bldLvl="0" animBg="1"/>
      <p:bldP spid="21" grpId="0" bldLvl="0" animBg="1"/>
      <p:bldP spid="22" grpId="0" bldLvl="0" animBg="1"/>
      <p:bldP spid="23"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3"/>
                        </p:tgtEl>
                        <p:attrNameLst>
                          <p:attrName>style.visibility</p:attrName>
                        </p:attrNameLst>
                      </p:cBhvr>
                      <p:to>
                        <p:strVal val="visible"/>
                      </p:to>
                    </p:set>
                    <p:animEffect transition="in" filter="wipe(down)">
                      <p:cBhvr>
                        <p:cTn dur="500"/>
                        <p:tgtEl>
                          <p:spTgt spid="23"/>
                        </p:tgtEl>
                      </p:cBhvr>
                    </p:animEffect>
                  </p:childTnLst>
                </p:cTn>
              </p:par>
            </p:tnLst>
          </p:tmpl>
        </p:tmplLst>
      </p:bldP>
      <p:bldP spid="24" grpId="0" build="p">
        <p:tmplLst>
          <p:tmpl lvl="1">
            <p:tnLst>
              <p:par>
                <p:cTn presetID="22" presetClass="entr" presetSubtype="4" fill="hold" nodeType="afterEffect" nodePh="1">
                  <p:stCondLst>
                    <p:cond delay="0"/>
                  </p:stCondLst>
                  <p:endCondLst>
                    <p:cond evt="begin" delay="0"/>
                  </p:endCondLst>
                  <p:childTnLst>
                    <p:set>
                      <p:cBhvr>
                        <p:cTn dur="1" fill="hold">
                          <p:stCondLst>
                            <p:cond delay="0"/>
                          </p:stCondLst>
                        </p:cTn>
                        <p:tgtEl>
                          <p:spTgt spid="24"/>
                        </p:tgtEl>
                        <p:attrNameLst>
                          <p:attrName>style.visibility</p:attrName>
                        </p:attrNameLst>
                      </p:cBhvr>
                      <p:to>
                        <p:strVal val="visible"/>
                      </p:to>
                    </p:set>
                    <p:animEffect transition="in" filter="wipe(down)">
                      <p:cBhvr>
                        <p:cTn dur="500"/>
                        <p:tgtEl>
                          <p:spTgt spid="24"/>
                        </p:tgtEl>
                      </p:cBhvr>
                    </p:animEffect>
                  </p:childTnLst>
                </p:cTn>
              </p:par>
            </p:tnLst>
          </p:tmpl>
        </p:tmplLst>
      </p:bldP>
    </p:bld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1_Team08">
    <p:spTree>
      <p:nvGrpSpPr>
        <p:cNvPr id="1" name=""/>
        <p:cNvGrpSpPr/>
        <p:nvPr/>
      </p:nvGrpSpPr>
      <p:grpSpPr>
        <a:xfrm>
          <a:off x="0" y="0"/>
          <a:ext cx="0" cy="0"/>
          <a:chOff x="0" y="0"/>
          <a:chExt cx="0" cy="0"/>
        </a:xfrm>
      </p:grpSpPr>
      <p:sp>
        <p:nvSpPr>
          <p:cNvPr id="24" name="Rounded Rectangle 23"/>
          <p:cNvSpPr/>
          <p:nvPr userDrawn="1"/>
        </p:nvSpPr>
        <p:spPr>
          <a:xfrm>
            <a:off x="1745475" y="3397616"/>
            <a:ext cx="10136192" cy="9149988"/>
          </a:xfrm>
          <a:prstGeom prst="roundRect">
            <a:avLst>
              <a:gd name="adj" fmla="val 28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FFFFFF"/>
              </a:solidFill>
            </a:endParaRPr>
          </a:p>
        </p:txBody>
      </p:sp>
      <p:sp>
        <p:nvSpPr>
          <p:cNvPr id="27" name="Picture Placeholder 7"/>
          <p:cNvSpPr>
            <a:spLocks noGrp="1"/>
          </p:cNvSpPr>
          <p:nvPr>
            <p:ph type="pic" sz="quarter" idx="15" hasCustomPrompt="1"/>
          </p:nvPr>
        </p:nvSpPr>
        <p:spPr>
          <a:xfrm>
            <a:off x="2259116" y="3741416"/>
            <a:ext cx="3735781" cy="3803904"/>
          </a:xfrm>
          <a:prstGeom prst="roundRect">
            <a:avLst>
              <a:gd name="adj" fmla="val 8424"/>
            </a:avLst>
          </a:prstGeom>
          <a:ln>
            <a:noFill/>
          </a:ln>
        </p:spPr>
        <p:txBody>
          <a:bodyPr bIns="274320" anchor="b"/>
          <a:lstStyle>
            <a:lvl1pPr algn="ctr">
              <a:buNone/>
              <a:defRPr sz="3199">
                <a:solidFill>
                  <a:schemeClr val="bg1"/>
                </a:solidFill>
              </a:defRPr>
            </a:lvl1pPr>
          </a:lstStyle>
          <a:p>
            <a:r>
              <a:rPr lang="en-US" dirty="0"/>
              <a:t>Image Holder</a:t>
            </a:r>
          </a:p>
        </p:txBody>
      </p:sp>
      <p:sp>
        <p:nvSpPr>
          <p:cNvPr id="8" name="Oval 7"/>
          <p:cNvSpPr/>
          <p:nvPr userDrawn="1"/>
        </p:nvSpPr>
        <p:spPr>
          <a:xfrm>
            <a:off x="9528468" y="2780412"/>
            <a:ext cx="1830963" cy="1831440"/>
          </a:xfrm>
          <a:prstGeom prst="ellipse">
            <a:avLst/>
          </a:prstGeom>
          <a:solidFill>
            <a:schemeClr val="accent1"/>
          </a:solidFill>
          <a:ln w="19050">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7468" dirty="0">
              <a:solidFill>
                <a:srgbClr val="237DB9">
                  <a:lumMod val="75000"/>
                </a:srgbClr>
              </a:solidFill>
              <a:latin typeface="FontAwesome" pitchFamily="2" charset="0"/>
            </a:endParaRPr>
          </a:p>
        </p:txBody>
      </p:sp>
      <p:sp>
        <p:nvSpPr>
          <p:cNvPr id="9" name="Freeform 62"/>
          <p:cNvSpPr>
            <a:spLocks noChangeAspect="1" noEditPoints="1"/>
          </p:cNvSpPr>
          <p:nvPr userDrawn="1"/>
        </p:nvSpPr>
        <p:spPr bwMode="auto">
          <a:xfrm>
            <a:off x="10028617" y="3277358"/>
            <a:ext cx="830682" cy="837548"/>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10" name="Text Placeholder 3"/>
          <p:cNvSpPr>
            <a:spLocks noGrp="1"/>
          </p:cNvSpPr>
          <p:nvPr>
            <p:ph type="body" sz="half" idx="16" hasCustomPrompt="1"/>
          </p:nvPr>
        </p:nvSpPr>
        <p:spPr>
          <a:xfrm>
            <a:off x="6251604" y="4053200"/>
            <a:ext cx="3702606" cy="1017948"/>
          </a:xfrm>
          <a:prstGeom prst="rect">
            <a:avLst/>
          </a:prstGeom>
        </p:spPr>
        <p:txBody>
          <a:bodyPr wrap="square" lIns="0" tIns="0" rIns="0" bIns="0" anchor="t">
            <a:noAutofit/>
          </a:bodyPr>
          <a:lstStyle>
            <a:lvl1pPr marL="0" indent="0" algn="l">
              <a:buNone/>
              <a:defRPr sz="29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11" name="Text Placeholder 3"/>
          <p:cNvSpPr>
            <a:spLocks noGrp="1"/>
          </p:cNvSpPr>
          <p:nvPr>
            <p:ph type="body" sz="half" idx="17"/>
          </p:nvPr>
        </p:nvSpPr>
        <p:spPr>
          <a:xfrm>
            <a:off x="6251604" y="5154317"/>
            <a:ext cx="5107829" cy="2287622"/>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12" name="Rounded Rectangle 11"/>
          <p:cNvSpPr/>
          <p:nvPr userDrawn="1"/>
        </p:nvSpPr>
        <p:spPr>
          <a:xfrm>
            <a:off x="12503061" y="3397616"/>
            <a:ext cx="10136192" cy="9149988"/>
          </a:xfrm>
          <a:prstGeom prst="roundRect">
            <a:avLst>
              <a:gd name="adj" fmla="val 28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FFFFFF"/>
              </a:solidFill>
            </a:endParaRPr>
          </a:p>
        </p:txBody>
      </p:sp>
      <p:sp>
        <p:nvSpPr>
          <p:cNvPr id="13" name="Picture Placeholder 7"/>
          <p:cNvSpPr>
            <a:spLocks noGrp="1"/>
          </p:cNvSpPr>
          <p:nvPr>
            <p:ph type="pic" sz="quarter" idx="18" hasCustomPrompt="1"/>
          </p:nvPr>
        </p:nvSpPr>
        <p:spPr>
          <a:xfrm>
            <a:off x="13016700" y="3741416"/>
            <a:ext cx="3735781" cy="3803904"/>
          </a:xfrm>
          <a:prstGeom prst="roundRect">
            <a:avLst>
              <a:gd name="adj" fmla="val 8424"/>
            </a:avLst>
          </a:prstGeom>
          <a:ln>
            <a:noFill/>
          </a:ln>
        </p:spPr>
        <p:txBody>
          <a:bodyPr bIns="274320" anchor="b"/>
          <a:lstStyle>
            <a:lvl1pPr algn="ctr">
              <a:buNone/>
              <a:defRPr sz="3199">
                <a:solidFill>
                  <a:schemeClr val="bg1"/>
                </a:solidFill>
              </a:defRPr>
            </a:lvl1pPr>
          </a:lstStyle>
          <a:p>
            <a:r>
              <a:rPr lang="en-US" dirty="0"/>
              <a:t>Image Holder</a:t>
            </a:r>
          </a:p>
        </p:txBody>
      </p:sp>
      <p:sp>
        <p:nvSpPr>
          <p:cNvPr id="14" name="Oval 13"/>
          <p:cNvSpPr/>
          <p:nvPr userDrawn="1"/>
        </p:nvSpPr>
        <p:spPr>
          <a:xfrm>
            <a:off x="20286052" y="2780412"/>
            <a:ext cx="1830963" cy="1831440"/>
          </a:xfrm>
          <a:prstGeom prst="ellipse">
            <a:avLst/>
          </a:prstGeom>
          <a:solidFill>
            <a:schemeClr val="accent2"/>
          </a:solidFill>
          <a:ln w="19050">
            <a:solidFill>
              <a:schemeClr val="accent2">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7468" dirty="0">
              <a:solidFill>
                <a:srgbClr val="237DB9">
                  <a:lumMod val="75000"/>
                </a:srgbClr>
              </a:solidFill>
              <a:latin typeface="FontAwesome" pitchFamily="2" charset="0"/>
            </a:endParaRPr>
          </a:p>
        </p:txBody>
      </p:sp>
      <p:sp>
        <p:nvSpPr>
          <p:cNvPr id="16" name="Text Placeholder 3"/>
          <p:cNvSpPr>
            <a:spLocks noGrp="1"/>
          </p:cNvSpPr>
          <p:nvPr>
            <p:ph type="body" sz="half" idx="19" hasCustomPrompt="1"/>
          </p:nvPr>
        </p:nvSpPr>
        <p:spPr>
          <a:xfrm>
            <a:off x="17009190" y="4053200"/>
            <a:ext cx="3702606" cy="1017948"/>
          </a:xfrm>
          <a:prstGeom prst="rect">
            <a:avLst/>
          </a:prstGeom>
        </p:spPr>
        <p:txBody>
          <a:bodyPr wrap="square" lIns="0" tIns="0" rIns="0" bIns="0" anchor="t">
            <a:noAutofit/>
          </a:bodyPr>
          <a:lstStyle>
            <a:lvl1pPr marL="0" indent="0" algn="l">
              <a:buNone/>
              <a:defRPr sz="29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17" name="Text Placeholder 3"/>
          <p:cNvSpPr>
            <a:spLocks noGrp="1"/>
          </p:cNvSpPr>
          <p:nvPr>
            <p:ph type="body" sz="half" idx="20"/>
          </p:nvPr>
        </p:nvSpPr>
        <p:spPr>
          <a:xfrm>
            <a:off x="17009190" y="5154317"/>
            <a:ext cx="5107829" cy="2287622"/>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19" name="Freeform 178"/>
          <p:cNvSpPr>
            <a:spLocks noEditPoints="1"/>
          </p:cNvSpPr>
          <p:nvPr userDrawn="1"/>
        </p:nvSpPr>
        <p:spPr bwMode="auto">
          <a:xfrm>
            <a:off x="20755098" y="3359804"/>
            <a:ext cx="892871" cy="672656"/>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18" name="Round Same Side Corner Rectangle 17"/>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20"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21"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22"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3356378570"/>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2">
                                            <p:txEl>
                                              <p:pRg st="0" end="0"/>
                                            </p:txEl>
                                          </p:spTgt>
                                        </p:tgtEl>
                                        <p:attrNameLst>
                                          <p:attrName>style.visibility</p:attrName>
                                        </p:attrNameLst>
                                      </p:cBhvr>
                                      <p:to>
                                        <p:strVal val="visible"/>
                                      </p:to>
                                    </p:set>
                                    <p:animEffect transition="in" filter="fade">
                                      <p:cBhvr>
                                        <p:cTn id="11" dur="500"/>
                                        <p:tgtEl>
                                          <p:spTgt spid="22">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down)">
                                      <p:cBhvr>
                                        <p:cTn id="15" dur="500"/>
                                        <p:tgtEl>
                                          <p:spTgt spid="24"/>
                                        </p:tgtEl>
                                      </p:cBhvr>
                                    </p:animEffect>
                                  </p:childTnLst>
                                </p:cTn>
                              </p:par>
                            </p:childTnLst>
                          </p:cTn>
                        </p:par>
                        <p:par>
                          <p:cTn id="16" fill="hold">
                            <p:stCondLst>
                              <p:cond delay="1500"/>
                            </p:stCondLst>
                            <p:childTnLst>
                              <p:par>
                                <p:cTn id="17" presetID="16" presetClass="entr" presetSubtype="42" fill="hold" grpId="0"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barn(outHorizontal)">
                                      <p:cBhvr>
                                        <p:cTn id="19" dur="500"/>
                                        <p:tgtEl>
                                          <p:spTgt spid="27"/>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animEffect transition="in" filter="wipe(left)">
                                      <p:cBhvr>
                                        <p:cTn id="23" dur="500"/>
                                        <p:tgtEl>
                                          <p:spTgt spid="10">
                                            <p:txEl>
                                              <p:pRg st="0" end="0"/>
                                            </p:txEl>
                                          </p:spTgt>
                                        </p:tgtEl>
                                      </p:cBhvr>
                                    </p:animEffect>
                                  </p:childTnLst>
                                </p:cTn>
                              </p:par>
                            </p:childTnLst>
                          </p:cTn>
                        </p:par>
                        <p:par>
                          <p:cTn id="24" fill="hold">
                            <p:stCondLst>
                              <p:cond delay="2500"/>
                            </p:stCondLst>
                            <p:childTnLst>
                              <p:par>
                                <p:cTn id="25" presetID="45" presetClass="entr" presetSubtype="0" fill="hold" grpId="0" nodeType="afterEffect">
                                  <p:stCondLst>
                                    <p:cond delay="0"/>
                                  </p:stCondLst>
                                  <p:iterate type="lt">
                                    <p:tmPct val="10000"/>
                                  </p:iterate>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ppt_w</p:attrName>
                                        </p:attrNameLst>
                                      </p:cBhvr>
                                      <p:tavLst>
                                        <p:tav tm="0" fmla="#ppt_w*sin(2.5*pi*$)">
                                          <p:val>
                                            <p:fltVal val="0"/>
                                          </p:val>
                                        </p:tav>
                                        <p:tav tm="100000">
                                          <p:val>
                                            <p:fltVal val="1"/>
                                          </p:val>
                                        </p:tav>
                                      </p:tavLst>
                                    </p:anim>
                                    <p:anim calcmode="lin" valueType="num">
                                      <p:cBhvr>
                                        <p:cTn id="29" dur="1000" fill="hold"/>
                                        <p:tgtEl>
                                          <p:spTgt spid="8"/>
                                        </p:tgtEl>
                                        <p:attrNameLst>
                                          <p:attrName>ppt_h</p:attrName>
                                        </p:attrNameLst>
                                      </p:cBhvr>
                                      <p:tavLst>
                                        <p:tav tm="0">
                                          <p:val>
                                            <p:strVal val="#ppt_h"/>
                                          </p:val>
                                        </p:tav>
                                        <p:tav tm="100000">
                                          <p:val>
                                            <p:strVal val="#ppt_h"/>
                                          </p:val>
                                        </p:tav>
                                      </p:tavLst>
                                    </p:anim>
                                  </p:childTnLst>
                                </p:cTn>
                              </p:par>
                            </p:childTnLst>
                          </p:cTn>
                        </p:par>
                        <p:par>
                          <p:cTn id="30" fill="hold">
                            <p:stCondLst>
                              <p:cond delay="3000"/>
                            </p:stCondLst>
                            <p:childTnLst>
                              <p:par>
                                <p:cTn id="31" presetID="53" presetClass="entr" presetSubtype="16"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p:cTn id="33" dur="500" fill="hold"/>
                                        <p:tgtEl>
                                          <p:spTgt spid="9"/>
                                        </p:tgtEl>
                                        <p:attrNameLst>
                                          <p:attrName>ppt_w</p:attrName>
                                        </p:attrNameLst>
                                      </p:cBhvr>
                                      <p:tavLst>
                                        <p:tav tm="0">
                                          <p:val>
                                            <p:fltVal val="0"/>
                                          </p:val>
                                        </p:tav>
                                        <p:tav tm="100000">
                                          <p:val>
                                            <p:strVal val="#ppt_w"/>
                                          </p:val>
                                        </p:tav>
                                      </p:tavLst>
                                    </p:anim>
                                    <p:anim calcmode="lin" valueType="num">
                                      <p:cBhvr>
                                        <p:cTn id="34" dur="500" fill="hold"/>
                                        <p:tgtEl>
                                          <p:spTgt spid="9"/>
                                        </p:tgtEl>
                                        <p:attrNameLst>
                                          <p:attrName>ppt_h</p:attrName>
                                        </p:attrNameLst>
                                      </p:cBhvr>
                                      <p:tavLst>
                                        <p:tav tm="0">
                                          <p:val>
                                            <p:fltVal val="0"/>
                                          </p:val>
                                        </p:tav>
                                        <p:tav tm="100000">
                                          <p:val>
                                            <p:strVal val="#ppt_h"/>
                                          </p:val>
                                        </p:tav>
                                      </p:tavLst>
                                    </p:anim>
                                    <p:animEffect transition="in" filter="fade">
                                      <p:cBhvr>
                                        <p:cTn id="35" dur="500"/>
                                        <p:tgtEl>
                                          <p:spTgt spid="9"/>
                                        </p:tgtEl>
                                      </p:cBhvr>
                                    </p:animEffect>
                                  </p:childTnLst>
                                </p:cTn>
                              </p:par>
                            </p:childTnLst>
                          </p:cTn>
                        </p:par>
                        <p:par>
                          <p:cTn id="36" fill="hold">
                            <p:stCondLst>
                              <p:cond delay="3500"/>
                            </p:stCondLst>
                            <p:childTnLst>
                              <p:par>
                                <p:cTn id="37" presetID="22" presetClass="entr" presetSubtype="8" fill="hold" grpId="0" nodeType="afterEffect" nodePh="1">
                                  <p:stCondLst>
                                    <p:cond delay="0"/>
                                  </p:stCondLst>
                                  <p:endCondLst>
                                    <p:cond evt="begin" delay="0">
                                      <p:tn val="37"/>
                                    </p:cond>
                                  </p:endCondLst>
                                  <p:childTnLst>
                                    <p:set>
                                      <p:cBhvr>
                                        <p:cTn id="38" dur="1" fill="hold">
                                          <p:stCondLst>
                                            <p:cond delay="0"/>
                                          </p:stCondLst>
                                        </p:cTn>
                                        <p:tgtEl>
                                          <p:spTgt spid="11">
                                            <p:txEl>
                                              <p:pRg st="0" end="0"/>
                                            </p:txEl>
                                          </p:spTgt>
                                        </p:tgtEl>
                                        <p:attrNameLst>
                                          <p:attrName>style.visibility</p:attrName>
                                        </p:attrNameLst>
                                      </p:cBhvr>
                                      <p:to>
                                        <p:strVal val="visible"/>
                                      </p:to>
                                    </p:set>
                                    <p:animEffect transition="in" filter="wipe(left)">
                                      <p:cBhvr>
                                        <p:cTn id="39" dur="500"/>
                                        <p:tgtEl>
                                          <p:spTgt spid="11">
                                            <p:txEl>
                                              <p:pRg st="0" end="0"/>
                                            </p:txEl>
                                          </p:spTgt>
                                        </p:tgtEl>
                                      </p:cBhvr>
                                    </p:animEffect>
                                  </p:childTnLst>
                                </p:cTn>
                              </p:par>
                            </p:childTnLst>
                          </p:cTn>
                        </p:par>
                        <p:par>
                          <p:cTn id="40" fill="hold">
                            <p:stCondLst>
                              <p:cond delay="4000"/>
                            </p:stCondLst>
                            <p:childTnLst>
                              <p:par>
                                <p:cTn id="41" presetID="22" presetClass="entr" presetSubtype="4"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down)">
                                      <p:cBhvr>
                                        <p:cTn id="43" dur="500"/>
                                        <p:tgtEl>
                                          <p:spTgt spid="12"/>
                                        </p:tgtEl>
                                      </p:cBhvr>
                                    </p:animEffect>
                                  </p:childTnLst>
                                </p:cTn>
                              </p:par>
                            </p:childTnLst>
                          </p:cTn>
                        </p:par>
                        <p:par>
                          <p:cTn id="44" fill="hold">
                            <p:stCondLst>
                              <p:cond delay="4500"/>
                            </p:stCondLst>
                            <p:childTnLst>
                              <p:par>
                                <p:cTn id="45" presetID="16" presetClass="entr" presetSubtype="42"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barn(outHorizontal)">
                                      <p:cBhvr>
                                        <p:cTn id="47" dur="500"/>
                                        <p:tgtEl>
                                          <p:spTgt spid="13"/>
                                        </p:tgtEl>
                                      </p:cBhvr>
                                    </p:animEffect>
                                  </p:childTnLst>
                                </p:cTn>
                              </p:par>
                            </p:childTnLst>
                          </p:cTn>
                        </p:par>
                        <p:par>
                          <p:cTn id="48" fill="hold">
                            <p:stCondLst>
                              <p:cond delay="5000"/>
                            </p:stCondLst>
                            <p:childTnLst>
                              <p:par>
                                <p:cTn id="49" presetID="22" presetClass="entr" presetSubtype="8" fill="hold" grpId="0" nodeType="afterEffect">
                                  <p:stCondLst>
                                    <p:cond delay="0"/>
                                  </p:stCondLst>
                                  <p:childTnLst>
                                    <p:set>
                                      <p:cBhvr>
                                        <p:cTn id="50" dur="1" fill="hold">
                                          <p:stCondLst>
                                            <p:cond delay="0"/>
                                          </p:stCondLst>
                                        </p:cTn>
                                        <p:tgtEl>
                                          <p:spTgt spid="16">
                                            <p:txEl>
                                              <p:pRg st="0" end="0"/>
                                            </p:txEl>
                                          </p:spTgt>
                                        </p:tgtEl>
                                        <p:attrNameLst>
                                          <p:attrName>style.visibility</p:attrName>
                                        </p:attrNameLst>
                                      </p:cBhvr>
                                      <p:to>
                                        <p:strVal val="visible"/>
                                      </p:to>
                                    </p:set>
                                    <p:animEffect transition="in" filter="wipe(left)">
                                      <p:cBhvr>
                                        <p:cTn id="51" dur="500"/>
                                        <p:tgtEl>
                                          <p:spTgt spid="16">
                                            <p:txEl>
                                              <p:pRg st="0" end="0"/>
                                            </p:txEl>
                                          </p:spTgt>
                                        </p:tgtEl>
                                      </p:cBhvr>
                                    </p:animEffect>
                                  </p:childTnLst>
                                </p:cTn>
                              </p:par>
                            </p:childTnLst>
                          </p:cTn>
                        </p:par>
                        <p:par>
                          <p:cTn id="52" fill="hold">
                            <p:stCondLst>
                              <p:cond delay="5500"/>
                            </p:stCondLst>
                            <p:childTnLst>
                              <p:par>
                                <p:cTn id="53" presetID="45" presetClass="entr" presetSubtype="0" fill="hold" grpId="0" nodeType="afterEffect">
                                  <p:stCondLst>
                                    <p:cond delay="0"/>
                                  </p:stCondLst>
                                  <p:iterate type="lt">
                                    <p:tmPct val="10000"/>
                                  </p:iterate>
                                  <p:childTnLst>
                                    <p:set>
                                      <p:cBhvr>
                                        <p:cTn id="54" dur="1" fill="hold">
                                          <p:stCondLst>
                                            <p:cond delay="0"/>
                                          </p:stCondLst>
                                        </p:cTn>
                                        <p:tgtEl>
                                          <p:spTgt spid="14"/>
                                        </p:tgtEl>
                                        <p:attrNameLst>
                                          <p:attrName>style.visibility</p:attrName>
                                        </p:attrNameLst>
                                      </p:cBhvr>
                                      <p:to>
                                        <p:strVal val="visible"/>
                                      </p:to>
                                    </p:set>
                                    <p:animEffect transition="in" filter="fade">
                                      <p:cBhvr>
                                        <p:cTn id="55" dur="1000"/>
                                        <p:tgtEl>
                                          <p:spTgt spid="14"/>
                                        </p:tgtEl>
                                      </p:cBhvr>
                                    </p:animEffect>
                                    <p:anim calcmode="lin" valueType="num">
                                      <p:cBhvr>
                                        <p:cTn id="56" dur="1000" fill="hold"/>
                                        <p:tgtEl>
                                          <p:spTgt spid="14"/>
                                        </p:tgtEl>
                                        <p:attrNameLst>
                                          <p:attrName>ppt_w</p:attrName>
                                        </p:attrNameLst>
                                      </p:cBhvr>
                                      <p:tavLst>
                                        <p:tav tm="0" fmla="#ppt_w*sin(2.5*pi*$)">
                                          <p:val>
                                            <p:fltVal val="0"/>
                                          </p:val>
                                        </p:tav>
                                        <p:tav tm="100000">
                                          <p:val>
                                            <p:fltVal val="1"/>
                                          </p:val>
                                        </p:tav>
                                      </p:tavLst>
                                    </p:anim>
                                    <p:anim calcmode="lin" valueType="num">
                                      <p:cBhvr>
                                        <p:cTn id="57" dur="1000" fill="hold"/>
                                        <p:tgtEl>
                                          <p:spTgt spid="14"/>
                                        </p:tgtEl>
                                        <p:attrNameLst>
                                          <p:attrName>ppt_h</p:attrName>
                                        </p:attrNameLst>
                                      </p:cBhvr>
                                      <p:tavLst>
                                        <p:tav tm="0">
                                          <p:val>
                                            <p:strVal val="#ppt_h"/>
                                          </p:val>
                                        </p:tav>
                                        <p:tav tm="100000">
                                          <p:val>
                                            <p:strVal val="#ppt_h"/>
                                          </p:val>
                                        </p:tav>
                                      </p:tavLst>
                                    </p:anim>
                                  </p:childTnLst>
                                </p:cTn>
                              </p:par>
                            </p:childTnLst>
                          </p:cTn>
                        </p:par>
                        <p:par>
                          <p:cTn id="58" fill="hold">
                            <p:stCondLst>
                              <p:cond delay="6500"/>
                            </p:stCondLst>
                            <p:childTnLst>
                              <p:par>
                                <p:cTn id="59" presetID="53" presetClass="entr" presetSubtype="16" fill="hold" grpId="0" nodeType="afterEffect">
                                  <p:stCondLst>
                                    <p:cond delay="0"/>
                                  </p:stCondLst>
                                  <p:childTnLst>
                                    <p:set>
                                      <p:cBhvr>
                                        <p:cTn id="60" dur="1" fill="hold">
                                          <p:stCondLst>
                                            <p:cond delay="0"/>
                                          </p:stCondLst>
                                        </p:cTn>
                                        <p:tgtEl>
                                          <p:spTgt spid="19"/>
                                        </p:tgtEl>
                                        <p:attrNameLst>
                                          <p:attrName>style.visibility</p:attrName>
                                        </p:attrNameLst>
                                      </p:cBhvr>
                                      <p:to>
                                        <p:strVal val="visible"/>
                                      </p:to>
                                    </p:set>
                                    <p:anim calcmode="lin" valueType="num">
                                      <p:cBhvr>
                                        <p:cTn id="61" dur="500" fill="hold"/>
                                        <p:tgtEl>
                                          <p:spTgt spid="19"/>
                                        </p:tgtEl>
                                        <p:attrNameLst>
                                          <p:attrName>ppt_w</p:attrName>
                                        </p:attrNameLst>
                                      </p:cBhvr>
                                      <p:tavLst>
                                        <p:tav tm="0">
                                          <p:val>
                                            <p:fltVal val="0"/>
                                          </p:val>
                                        </p:tav>
                                        <p:tav tm="100000">
                                          <p:val>
                                            <p:strVal val="#ppt_w"/>
                                          </p:val>
                                        </p:tav>
                                      </p:tavLst>
                                    </p:anim>
                                    <p:anim calcmode="lin" valueType="num">
                                      <p:cBhvr>
                                        <p:cTn id="62" dur="500" fill="hold"/>
                                        <p:tgtEl>
                                          <p:spTgt spid="19"/>
                                        </p:tgtEl>
                                        <p:attrNameLst>
                                          <p:attrName>ppt_h</p:attrName>
                                        </p:attrNameLst>
                                      </p:cBhvr>
                                      <p:tavLst>
                                        <p:tav tm="0">
                                          <p:val>
                                            <p:fltVal val="0"/>
                                          </p:val>
                                        </p:tav>
                                        <p:tav tm="100000">
                                          <p:val>
                                            <p:strVal val="#ppt_h"/>
                                          </p:val>
                                        </p:tav>
                                      </p:tavLst>
                                    </p:anim>
                                    <p:animEffect transition="in" filter="fade">
                                      <p:cBhvr>
                                        <p:cTn id="63" dur="500"/>
                                        <p:tgtEl>
                                          <p:spTgt spid="19"/>
                                        </p:tgtEl>
                                      </p:cBhvr>
                                    </p:animEffect>
                                  </p:childTnLst>
                                </p:cTn>
                              </p:par>
                            </p:childTnLst>
                          </p:cTn>
                        </p:par>
                        <p:par>
                          <p:cTn id="64" fill="hold">
                            <p:stCondLst>
                              <p:cond delay="7000"/>
                            </p:stCondLst>
                            <p:childTnLst>
                              <p:par>
                                <p:cTn id="65" presetID="22" presetClass="entr" presetSubtype="8" fill="hold" grpId="0" nodeType="afterEffect" nodePh="1">
                                  <p:stCondLst>
                                    <p:cond delay="0"/>
                                  </p:stCondLst>
                                  <p:endCondLst>
                                    <p:cond evt="begin" delay="0">
                                      <p:tn val="65"/>
                                    </p:cond>
                                  </p:endCondLst>
                                  <p:childTnLst>
                                    <p:set>
                                      <p:cBhvr>
                                        <p:cTn id="66" dur="1" fill="hold">
                                          <p:stCondLst>
                                            <p:cond delay="0"/>
                                          </p:stCondLst>
                                        </p:cTn>
                                        <p:tgtEl>
                                          <p:spTgt spid="17">
                                            <p:txEl>
                                              <p:pRg st="0" end="0"/>
                                            </p:txEl>
                                          </p:spTgt>
                                        </p:tgtEl>
                                        <p:attrNameLst>
                                          <p:attrName>style.visibility</p:attrName>
                                        </p:attrNameLst>
                                      </p:cBhvr>
                                      <p:to>
                                        <p:strVal val="visible"/>
                                      </p:to>
                                    </p:set>
                                    <p:animEffect transition="in" filter="wipe(left)">
                                      <p:cBhvr>
                                        <p:cTn id="67"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7" grpId="0"/>
      <p:bldP spid="8" grpId="0" bldLvl="0" animBg="1"/>
      <p:bldP spid="9" grpId="0" bldLvl="0" animBg="1"/>
      <p:bldP spid="10"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1"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P spid="12" grpId="0" bldLvl="0" animBg="1"/>
      <p:bldP spid="13" grpId="0"/>
      <p:bldP spid="14" grpId="0" bldLvl="0" animBg="1"/>
      <p:bldP spid="16"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16"/>
                        </p:tgtEl>
                        <p:attrNameLst>
                          <p:attrName>style.visibility</p:attrName>
                        </p:attrNameLst>
                      </p:cBhvr>
                      <p:to>
                        <p:strVal val="visible"/>
                      </p:to>
                    </p:set>
                    <p:animEffect transition="in" filter="wipe(left)">
                      <p:cBhvr>
                        <p:cTn dur="500"/>
                        <p:tgtEl>
                          <p:spTgt spid="16"/>
                        </p:tgtEl>
                      </p:cBhvr>
                    </p:animEffect>
                  </p:childTnLst>
                </p:cTn>
              </p:par>
            </p:tnLst>
          </p:tmpl>
        </p:tmplLst>
      </p:bldP>
      <p:bldP spid="17"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17"/>
                        </p:tgtEl>
                        <p:attrNameLst>
                          <p:attrName>style.visibility</p:attrName>
                        </p:attrNameLst>
                      </p:cBhvr>
                      <p:to>
                        <p:strVal val="visible"/>
                      </p:to>
                    </p:set>
                    <p:animEffect transition="in" filter="wipe(left)">
                      <p:cBhvr>
                        <p:cTn dur="500"/>
                        <p:tgtEl>
                          <p:spTgt spid="17"/>
                        </p:tgtEl>
                      </p:cBhvr>
                    </p:animEffect>
                  </p:childTnLst>
                </p:cTn>
              </p:par>
            </p:tnLst>
          </p:tmpl>
        </p:tmplLst>
      </p:bldP>
      <p:bldP spid="19" grpId="0" bldLvl="0" animBg="1"/>
      <p:bldP spid="21" grpId="0"/>
      <p:bldP spid="22" grpId="0" build="p">
        <p:tmplLst>
          <p:tmpl lvl="1">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2_Team08">
    <p:spTree>
      <p:nvGrpSpPr>
        <p:cNvPr id="1" name=""/>
        <p:cNvGrpSpPr/>
        <p:nvPr/>
      </p:nvGrpSpPr>
      <p:grpSpPr>
        <a:xfrm>
          <a:off x="0" y="0"/>
          <a:ext cx="0" cy="0"/>
          <a:chOff x="0" y="0"/>
          <a:chExt cx="0" cy="0"/>
        </a:xfrm>
      </p:grpSpPr>
      <p:sp>
        <p:nvSpPr>
          <p:cNvPr id="49" name="Rounded Rectangle 48"/>
          <p:cNvSpPr/>
          <p:nvPr userDrawn="1"/>
        </p:nvSpPr>
        <p:spPr>
          <a:xfrm>
            <a:off x="12595122" y="8341368"/>
            <a:ext cx="8907562" cy="3840464"/>
          </a:xfrm>
          <a:prstGeom prst="roundRect">
            <a:avLst>
              <a:gd name="adj" fmla="val 5551"/>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FFFFFF"/>
              </a:solidFill>
            </a:endParaRPr>
          </a:p>
        </p:txBody>
      </p:sp>
      <p:sp>
        <p:nvSpPr>
          <p:cNvPr id="41" name="Rounded Rectangle 40"/>
          <p:cNvSpPr/>
          <p:nvPr userDrawn="1"/>
        </p:nvSpPr>
        <p:spPr>
          <a:xfrm>
            <a:off x="12595122" y="3463310"/>
            <a:ext cx="8907562" cy="3840464"/>
          </a:xfrm>
          <a:prstGeom prst="roundRect">
            <a:avLst>
              <a:gd name="adj" fmla="val 5551"/>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FFFFFF"/>
              </a:solidFill>
            </a:endParaRPr>
          </a:p>
        </p:txBody>
      </p:sp>
      <p:sp>
        <p:nvSpPr>
          <p:cNvPr id="37" name="Rounded Rectangle 36"/>
          <p:cNvSpPr/>
          <p:nvPr userDrawn="1"/>
        </p:nvSpPr>
        <p:spPr>
          <a:xfrm>
            <a:off x="2821790" y="8300736"/>
            <a:ext cx="8907562" cy="3840464"/>
          </a:xfrm>
          <a:prstGeom prst="roundRect">
            <a:avLst>
              <a:gd name="adj" fmla="val 5551"/>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FFFFFF"/>
              </a:solidFill>
            </a:endParaRPr>
          </a:p>
        </p:txBody>
      </p:sp>
      <p:sp>
        <p:nvSpPr>
          <p:cNvPr id="20" name="Rounded Rectangle 19"/>
          <p:cNvSpPr/>
          <p:nvPr userDrawn="1"/>
        </p:nvSpPr>
        <p:spPr>
          <a:xfrm>
            <a:off x="2821790" y="3463310"/>
            <a:ext cx="8907562" cy="3840464"/>
          </a:xfrm>
          <a:prstGeom prst="roundRect">
            <a:avLst>
              <a:gd name="adj" fmla="val 5551"/>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FFFFFF"/>
              </a:solidFill>
            </a:endParaRPr>
          </a:p>
        </p:txBody>
      </p:sp>
      <p:sp>
        <p:nvSpPr>
          <p:cNvPr id="34" name="Picture Placeholder 7"/>
          <p:cNvSpPr>
            <a:spLocks noGrp="1"/>
          </p:cNvSpPr>
          <p:nvPr>
            <p:ph type="pic" sz="quarter" idx="15" hasCustomPrompt="1"/>
          </p:nvPr>
        </p:nvSpPr>
        <p:spPr>
          <a:xfrm>
            <a:off x="1391712" y="3832320"/>
            <a:ext cx="3046882" cy="3102444"/>
          </a:xfrm>
          <a:prstGeom prst="roundRect">
            <a:avLst>
              <a:gd name="adj" fmla="val 8424"/>
            </a:avLst>
          </a:prstGeom>
          <a:ln w="28575">
            <a:solidFill>
              <a:schemeClr val="accent1"/>
            </a:solidFill>
          </a:ln>
        </p:spPr>
        <p:txBody>
          <a:bodyPr bIns="274320" anchor="b"/>
          <a:lstStyle>
            <a:lvl1pPr algn="ctr">
              <a:buNone/>
              <a:defRPr sz="3199">
                <a:solidFill>
                  <a:schemeClr val="bg1">
                    <a:lumMod val="65000"/>
                  </a:schemeClr>
                </a:solidFill>
              </a:defRPr>
            </a:lvl1pPr>
          </a:lstStyle>
          <a:p>
            <a:r>
              <a:rPr lang="en-US" dirty="0"/>
              <a:t>Image Holder</a:t>
            </a:r>
          </a:p>
        </p:txBody>
      </p:sp>
      <p:sp>
        <p:nvSpPr>
          <p:cNvPr id="35" name="Text Placeholder 3"/>
          <p:cNvSpPr>
            <a:spLocks noGrp="1"/>
          </p:cNvSpPr>
          <p:nvPr>
            <p:ph type="body" sz="half" idx="16" hasCustomPrompt="1"/>
          </p:nvPr>
        </p:nvSpPr>
        <p:spPr>
          <a:xfrm>
            <a:off x="4875537" y="3672468"/>
            <a:ext cx="3702606" cy="1017948"/>
          </a:xfrm>
          <a:prstGeom prst="rect">
            <a:avLst/>
          </a:prstGeom>
        </p:spPr>
        <p:txBody>
          <a:bodyPr wrap="square" lIns="0" tIns="0" rIns="0" bIns="0" anchor="t">
            <a:noAutofit/>
          </a:bodyPr>
          <a:lstStyle>
            <a:lvl1pPr marL="0" indent="0" algn="l">
              <a:buNone/>
              <a:defRPr sz="2929" b="1" baseline="0">
                <a:solidFill>
                  <a:schemeClr val="accent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36" name="Text Placeholder 3"/>
          <p:cNvSpPr>
            <a:spLocks noGrp="1"/>
          </p:cNvSpPr>
          <p:nvPr>
            <p:ph type="body" sz="half" idx="17"/>
          </p:nvPr>
        </p:nvSpPr>
        <p:spPr>
          <a:xfrm>
            <a:off x="4875535" y="4773585"/>
            <a:ext cx="4800683" cy="2287622"/>
          </a:xfrm>
          <a:prstGeom prst="rect">
            <a:avLst/>
          </a:prstGeom>
        </p:spPr>
        <p:txBody>
          <a:bodyPr wrap="square" lIns="0" tIns="0" rIns="0" bIns="0" anchor="t">
            <a:noAutofit/>
          </a:bodyPr>
          <a:lstStyle>
            <a:lvl1pPr marL="0" indent="0" algn="l">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38" name="Picture Placeholder 7"/>
          <p:cNvSpPr>
            <a:spLocks noGrp="1"/>
          </p:cNvSpPr>
          <p:nvPr>
            <p:ph type="pic" sz="quarter" idx="18" hasCustomPrompt="1"/>
          </p:nvPr>
        </p:nvSpPr>
        <p:spPr>
          <a:xfrm>
            <a:off x="1290136" y="8669748"/>
            <a:ext cx="3046882" cy="3102444"/>
          </a:xfrm>
          <a:prstGeom prst="roundRect">
            <a:avLst>
              <a:gd name="adj" fmla="val 8424"/>
            </a:avLst>
          </a:prstGeom>
          <a:ln w="28575">
            <a:solidFill>
              <a:schemeClr val="accent2"/>
            </a:solidFill>
          </a:ln>
        </p:spPr>
        <p:txBody>
          <a:bodyPr bIns="274320" anchor="b"/>
          <a:lstStyle>
            <a:lvl1pPr algn="ctr">
              <a:buNone/>
              <a:defRPr sz="3199">
                <a:solidFill>
                  <a:schemeClr val="bg1">
                    <a:lumMod val="65000"/>
                  </a:schemeClr>
                </a:solidFill>
              </a:defRPr>
            </a:lvl1pPr>
          </a:lstStyle>
          <a:p>
            <a:r>
              <a:rPr lang="en-US" dirty="0"/>
              <a:t>Image Holder</a:t>
            </a:r>
          </a:p>
        </p:txBody>
      </p:sp>
      <p:sp>
        <p:nvSpPr>
          <p:cNvPr id="39" name="Text Placeholder 3"/>
          <p:cNvSpPr>
            <a:spLocks noGrp="1"/>
          </p:cNvSpPr>
          <p:nvPr>
            <p:ph type="body" sz="half" idx="19" hasCustomPrompt="1"/>
          </p:nvPr>
        </p:nvSpPr>
        <p:spPr>
          <a:xfrm>
            <a:off x="4875537" y="8509894"/>
            <a:ext cx="3702606" cy="1017948"/>
          </a:xfrm>
          <a:prstGeom prst="rect">
            <a:avLst/>
          </a:prstGeom>
        </p:spPr>
        <p:txBody>
          <a:bodyPr wrap="square" lIns="0" tIns="0" rIns="0" bIns="0" anchor="t">
            <a:noAutofit/>
          </a:bodyPr>
          <a:lstStyle>
            <a:lvl1pPr marL="0" indent="0" algn="l">
              <a:buNone/>
              <a:defRPr sz="2929" b="1" baseline="0">
                <a:solidFill>
                  <a:schemeClr val="accent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40" name="Text Placeholder 3"/>
          <p:cNvSpPr>
            <a:spLocks noGrp="1"/>
          </p:cNvSpPr>
          <p:nvPr>
            <p:ph type="body" sz="half" idx="20"/>
          </p:nvPr>
        </p:nvSpPr>
        <p:spPr>
          <a:xfrm>
            <a:off x="4875535" y="9611011"/>
            <a:ext cx="4800683" cy="2287622"/>
          </a:xfrm>
          <a:prstGeom prst="rect">
            <a:avLst/>
          </a:prstGeom>
        </p:spPr>
        <p:txBody>
          <a:bodyPr wrap="square" lIns="0" tIns="0" rIns="0" bIns="0" anchor="t">
            <a:noAutofit/>
          </a:bodyPr>
          <a:lstStyle>
            <a:lvl1pPr marL="0" indent="0" algn="l">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46" name="Picture Placeholder 7"/>
          <p:cNvSpPr>
            <a:spLocks noGrp="1"/>
          </p:cNvSpPr>
          <p:nvPr>
            <p:ph type="pic" sz="quarter" idx="21" hasCustomPrompt="1"/>
          </p:nvPr>
        </p:nvSpPr>
        <p:spPr>
          <a:xfrm>
            <a:off x="19979244" y="3832320"/>
            <a:ext cx="3046882" cy="3102444"/>
          </a:xfrm>
          <a:prstGeom prst="roundRect">
            <a:avLst>
              <a:gd name="adj" fmla="val 8424"/>
            </a:avLst>
          </a:prstGeom>
          <a:ln w="28575">
            <a:solidFill>
              <a:schemeClr val="accent3"/>
            </a:solidFill>
          </a:ln>
        </p:spPr>
        <p:txBody>
          <a:bodyPr bIns="274320" anchor="b"/>
          <a:lstStyle>
            <a:lvl1pPr algn="ctr">
              <a:buNone/>
              <a:defRPr sz="3199">
                <a:solidFill>
                  <a:schemeClr val="bg1">
                    <a:lumMod val="65000"/>
                  </a:schemeClr>
                </a:solidFill>
              </a:defRPr>
            </a:lvl1pPr>
          </a:lstStyle>
          <a:p>
            <a:r>
              <a:rPr lang="en-US" dirty="0"/>
              <a:t>Image Holder</a:t>
            </a:r>
          </a:p>
        </p:txBody>
      </p:sp>
      <p:sp>
        <p:nvSpPr>
          <p:cNvPr id="47" name="Text Placeholder 3"/>
          <p:cNvSpPr>
            <a:spLocks noGrp="1"/>
          </p:cNvSpPr>
          <p:nvPr>
            <p:ph type="body" sz="half" idx="22" hasCustomPrompt="1"/>
          </p:nvPr>
        </p:nvSpPr>
        <p:spPr>
          <a:xfrm>
            <a:off x="15796398" y="3672468"/>
            <a:ext cx="3702606" cy="1017948"/>
          </a:xfrm>
          <a:prstGeom prst="rect">
            <a:avLst/>
          </a:prstGeom>
        </p:spPr>
        <p:txBody>
          <a:bodyPr wrap="square" lIns="0" tIns="0" rIns="0" bIns="0" anchor="t">
            <a:noAutofit/>
          </a:bodyPr>
          <a:lstStyle>
            <a:lvl1pPr marL="0" indent="0" algn="r">
              <a:buNone/>
              <a:defRPr sz="2929" b="1" baseline="0">
                <a:solidFill>
                  <a:schemeClr val="accent3"/>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48" name="Text Placeholder 3"/>
          <p:cNvSpPr>
            <a:spLocks noGrp="1"/>
          </p:cNvSpPr>
          <p:nvPr>
            <p:ph type="body" sz="half" idx="23"/>
          </p:nvPr>
        </p:nvSpPr>
        <p:spPr>
          <a:xfrm>
            <a:off x="14698323" y="4773585"/>
            <a:ext cx="4800683" cy="2287622"/>
          </a:xfrm>
          <a:prstGeom prst="rect">
            <a:avLst/>
          </a:prstGeom>
        </p:spPr>
        <p:txBody>
          <a:bodyPr wrap="square" lIns="0" tIns="0" rIns="0" bIns="0" anchor="t">
            <a:noAutofit/>
          </a:bodyPr>
          <a:lstStyle>
            <a:lvl1pPr marL="0" indent="0" algn="r">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50" name="Picture Placeholder 7"/>
          <p:cNvSpPr>
            <a:spLocks noGrp="1"/>
          </p:cNvSpPr>
          <p:nvPr>
            <p:ph type="pic" sz="quarter" idx="24" hasCustomPrompt="1"/>
          </p:nvPr>
        </p:nvSpPr>
        <p:spPr>
          <a:xfrm>
            <a:off x="19979244" y="8710380"/>
            <a:ext cx="3046882" cy="3102444"/>
          </a:xfrm>
          <a:prstGeom prst="roundRect">
            <a:avLst>
              <a:gd name="adj" fmla="val 8424"/>
            </a:avLst>
          </a:prstGeom>
          <a:ln w="28575">
            <a:solidFill>
              <a:schemeClr val="accent4"/>
            </a:solidFill>
          </a:ln>
        </p:spPr>
        <p:txBody>
          <a:bodyPr bIns="274320" anchor="b"/>
          <a:lstStyle>
            <a:lvl1pPr algn="ctr">
              <a:buNone/>
              <a:defRPr sz="3199">
                <a:solidFill>
                  <a:schemeClr val="bg1">
                    <a:lumMod val="65000"/>
                  </a:schemeClr>
                </a:solidFill>
              </a:defRPr>
            </a:lvl1pPr>
          </a:lstStyle>
          <a:p>
            <a:r>
              <a:rPr lang="en-US" dirty="0"/>
              <a:t>Image Holder</a:t>
            </a:r>
          </a:p>
        </p:txBody>
      </p:sp>
      <p:sp>
        <p:nvSpPr>
          <p:cNvPr id="51" name="Text Placeholder 3"/>
          <p:cNvSpPr>
            <a:spLocks noGrp="1"/>
          </p:cNvSpPr>
          <p:nvPr>
            <p:ph type="body" sz="half" idx="25" hasCustomPrompt="1"/>
          </p:nvPr>
        </p:nvSpPr>
        <p:spPr>
          <a:xfrm>
            <a:off x="15796398" y="8550526"/>
            <a:ext cx="3702606" cy="1017948"/>
          </a:xfrm>
          <a:prstGeom prst="rect">
            <a:avLst/>
          </a:prstGeom>
        </p:spPr>
        <p:txBody>
          <a:bodyPr wrap="square" lIns="0" tIns="0" rIns="0" bIns="0" anchor="t">
            <a:noAutofit/>
          </a:bodyPr>
          <a:lstStyle>
            <a:lvl1pPr marL="0" indent="0" algn="r">
              <a:buNone/>
              <a:defRPr sz="2929" b="1" baseline="0">
                <a:solidFill>
                  <a:schemeClr val="accent4"/>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endParaRPr lang="en-US" dirty="0"/>
          </a:p>
          <a:p>
            <a:pPr lvl="0"/>
            <a:endParaRPr lang="en-US" dirty="0"/>
          </a:p>
        </p:txBody>
      </p:sp>
      <p:sp>
        <p:nvSpPr>
          <p:cNvPr id="52" name="Text Placeholder 3"/>
          <p:cNvSpPr>
            <a:spLocks noGrp="1"/>
          </p:cNvSpPr>
          <p:nvPr>
            <p:ph type="body" sz="half" idx="26"/>
          </p:nvPr>
        </p:nvSpPr>
        <p:spPr>
          <a:xfrm>
            <a:off x="14698323" y="9651643"/>
            <a:ext cx="4800683" cy="2287622"/>
          </a:xfrm>
          <a:prstGeom prst="rect">
            <a:avLst/>
          </a:prstGeom>
        </p:spPr>
        <p:txBody>
          <a:bodyPr wrap="square" lIns="0" tIns="0" rIns="0" bIns="0" anchor="t">
            <a:noAutofit/>
          </a:bodyPr>
          <a:lstStyle>
            <a:lvl1pPr marL="0" indent="0" algn="r">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endParaRPr lang="en-US" sz="2669" dirty="0">
              <a:solidFill>
                <a:schemeClr val="tx1">
                  <a:lumMod val="50000"/>
                  <a:lumOff val="50000"/>
                </a:schemeClr>
              </a:solidFill>
            </a:endParaRPr>
          </a:p>
        </p:txBody>
      </p:sp>
      <p:sp>
        <p:nvSpPr>
          <p:cNvPr id="65" name="Rounded Rectangle 64"/>
          <p:cNvSpPr/>
          <p:nvPr userDrawn="1"/>
        </p:nvSpPr>
        <p:spPr>
          <a:xfrm>
            <a:off x="9928815" y="5740402"/>
            <a:ext cx="4062948" cy="3828072"/>
          </a:xfrm>
          <a:prstGeom prst="roundRect">
            <a:avLst>
              <a:gd name="adj" fmla="val 804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53" name="Freeform 245"/>
          <p:cNvSpPr/>
          <p:nvPr userDrawn="1"/>
        </p:nvSpPr>
        <p:spPr bwMode="auto">
          <a:xfrm>
            <a:off x="11193910" y="6887860"/>
            <a:ext cx="1532757" cy="1533156"/>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ln>
        </p:spPr>
        <p:txBody>
          <a:bodyPr vert="horz" wrap="square" lIns="243653" tIns="121824" rIns="243653" bIns="121824" numCol="1" anchor="t" anchorCtr="0" compatLnSpc="1"/>
          <a:lstStyle/>
          <a:p>
            <a:pPr defTabSz="2746323"/>
            <a:endParaRPr lang="en-US" sz="5329" dirty="0">
              <a:solidFill>
                <a:srgbClr val="262626"/>
              </a:solidFill>
            </a:endParaRPr>
          </a:p>
        </p:txBody>
      </p:sp>
      <p:sp>
        <p:nvSpPr>
          <p:cNvPr id="24" name="Round Same Side Corner Rectangle 23"/>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25"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26"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27"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2825829079"/>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animEffect transition="in" filter="fade">
                                      <p:cBhvr>
                                        <p:cTn id="11" dur="500"/>
                                        <p:tgtEl>
                                          <p:spTgt spid="27">
                                            <p:txEl>
                                              <p:pRg st="0" end="0"/>
                                            </p:txEl>
                                          </p:spTgt>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65"/>
                                        </p:tgtEl>
                                        <p:attrNameLst>
                                          <p:attrName>style.visibility</p:attrName>
                                        </p:attrNameLst>
                                      </p:cBhvr>
                                      <p:to>
                                        <p:strVal val="visible"/>
                                      </p:to>
                                    </p:set>
                                    <p:anim calcmode="lin" valueType="num">
                                      <p:cBhvr>
                                        <p:cTn id="15" dur="500" fill="hold"/>
                                        <p:tgtEl>
                                          <p:spTgt spid="65"/>
                                        </p:tgtEl>
                                        <p:attrNameLst>
                                          <p:attrName>ppt_w</p:attrName>
                                        </p:attrNameLst>
                                      </p:cBhvr>
                                      <p:tavLst>
                                        <p:tav tm="0">
                                          <p:val>
                                            <p:fltVal val="0"/>
                                          </p:val>
                                        </p:tav>
                                        <p:tav tm="100000">
                                          <p:val>
                                            <p:strVal val="#ppt_w"/>
                                          </p:val>
                                        </p:tav>
                                      </p:tavLst>
                                    </p:anim>
                                    <p:anim calcmode="lin" valueType="num">
                                      <p:cBhvr>
                                        <p:cTn id="16" dur="500" fill="hold"/>
                                        <p:tgtEl>
                                          <p:spTgt spid="65"/>
                                        </p:tgtEl>
                                        <p:attrNameLst>
                                          <p:attrName>ppt_h</p:attrName>
                                        </p:attrNameLst>
                                      </p:cBhvr>
                                      <p:tavLst>
                                        <p:tav tm="0">
                                          <p:val>
                                            <p:fltVal val="0"/>
                                          </p:val>
                                        </p:tav>
                                        <p:tav tm="100000">
                                          <p:val>
                                            <p:strVal val="#ppt_h"/>
                                          </p:val>
                                        </p:tav>
                                      </p:tavLst>
                                    </p:anim>
                                    <p:animEffect transition="in" filter="fade">
                                      <p:cBhvr>
                                        <p:cTn id="17" dur="500"/>
                                        <p:tgtEl>
                                          <p:spTgt spid="65"/>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53"/>
                                        </p:tgtEl>
                                        <p:attrNameLst>
                                          <p:attrName>style.visibility</p:attrName>
                                        </p:attrNameLst>
                                      </p:cBhvr>
                                      <p:to>
                                        <p:strVal val="visible"/>
                                      </p:to>
                                    </p:set>
                                    <p:anim calcmode="lin" valueType="num">
                                      <p:cBhvr>
                                        <p:cTn id="21" dur="500" fill="hold"/>
                                        <p:tgtEl>
                                          <p:spTgt spid="53"/>
                                        </p:tgtEl>
                                        <p:attrNameLst>
                                          <p:attrName>ppt_w</p:attrName>
                                        </p:attrNameLst>
                                      </p:cBhvr>
                                      <p:tavLst>
                                        <p:tav tm="0">
                                          <p:val>
                                            <p:fltVal val="0"/>
                                          </p:val>
                                        </p:tav>
                                        <p:tav tm="100000">
                                          <p:val>
                                            <p:strVal val="#ppt_w"/>
                                          </p:val>
                                        </p:tav>
                                      </p:tavLst>
                                    </p:anim>
                                    <p:anim calcmode="lin" valueType="num">
                                      <p:cBhvr>
                                        <p:cTn id="22" dur="500" fill="hold"/>
                                        <p:tgtEl>
                                          <p:spTgt spid="53"/>
                                        </p:tgtEl>
                                        <p:attrNameLst>
                                          <p:attrName>ppt_h</p:attrName>
                                        </p:attrNameLst>
                                      </p:cBhvr>
                                      <p:tavLst>
                                        <p:tav tm="0">
                                          <p:val>
                                            <p:fltVal val="0"/>
                                          </p:val>
                                        </p:tav>
                                        <p:tav tm="100000">
                                          <p:val>
                                            <p:strVal val="#ppt_h"/>
                                          </p:val>
                                        </p:tav>
                                      </p:tavLst>
                                    </p:anim>
                                    <p:animEffect transition="in" filter="fade">
                                      <p:cBhvr>
                                        <p:cTn id="23" dur="500"/>
                                        <p:tgtEl>
                                          <p:spTgt spid="53"/>
                                        </p:tgtEl>
                                      </p:cBhvr>
                                    </p:animEffect>
                                  </p:childTnLst>
                                </p:cTn>
                              </p:par>
                            </p:childTnLst>
                          </p:cTn>
                        </p:par>
                        <p:par>
                          <p:cTn id="24" fill="hold">
                            <p:stCondLst>
                              <p:cond delay="2000"/>
                            </p:stCondLst>
                            <p:childTnLst>
                              <p:par>
                                <p:cTn id="25" presetID="16" presetClass="entr" presetSubtype="42" fill="hold" grpId="0"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barn(outHorizontal)">
                                      <p:cBhvr>
                                        <p:cTn id="27" dur="500"/>
                                        <p:tgtEl>
                                          <p:spTgt spid="34"/>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wipe(left)">
                                      <p:cBhvr>
                                        <p:cTn id="31" dur="500"/>
                                        <p:tgtEl>
                                          <p:spTgt spid="20"/>
                                        </p:tgtEl>
                                      </p:cBhvr>
                                    </p:animEffect>
                                  </p:childTnLst>
                                </p:cTn>
                              </p:par>
                            </p:childTnLst>
                          </p:cTn>
                        </p:par>
                        <p:par>
                          <p:cTn id="32" fill="hold">
                            <p:stCondLst>
                              <p:cond delay="3000"/>
                            </p:stCondLst>
                            <p:childTnLst>
                              <p:par>
                                <p:cTn id="33" presetID="22" presetClass="entr" presetSubtype="8" fill="hold" grpId="0" nodeType="afterEffect">
                                  <p:stCondLst>
                                    <p:cond delay="0"/>
                                  </p:stCondLst>
                                  <p:childTnLst>
                                    <p:set>
                                      <p:cBhvr>
                                        <p:cTn id="34" dur="1" fill="hold">
                                          <p:stCondLst>
                                            <p:cond delay="0"/>
                                          </p:stCondLst>
                                        </p:cTn>
                                        <p:tgtEl>
                                          <p:spTgt spid="35">
                                            <p:txEl>
                                              <p:pRg st="0" end="0"/>
                                            </p:txEl>
                                          </p:spTgt>
                                        </p:tgtEl>
                                        <p:attrNameLst>
                                          <p:attrName>style.visibility</p:attrName>
                                        </p:attrNameLst>
                                      </p:cBhvr>
                                      <p:to>
                                        <p:strVal val="visible"/>
                                      </p:to>
                                    </p:set>
                                    <p:animEffect transition="in" filter="wipe(left)">
                                      <p:cBhvr>
                                        <p:cTn id="35" dur="500"/>
                                        <p:tgtEl>
                                          <p:spTgt spid="35">
                                            <p:txEl>
                                              <p:pRg st="0" end="0"/>
                                            </p:txEl>
                                          </p:spTgt>
                                        </p:tgtEl>
                                      </p:cBhvr>
                                    </p:animEffect>
                                  </p:childTnLst>
                                </p:cTn>
                              </p:par>
                            </p:childTnLst>
                          </p:cTn>
                        </p:par>
                        <p:par>
                          <p:cTn id="36" fill="hold">
                            <p:stCondLst>
                              <p:cond delay="3500"/>
                            </p:stCondLst>
                            <p:childTnLst>
                              <p:par>
                                <p:cTn id="37" presetID="22" presetClass="entr" presetSubtype="8" fill="hold" grpId="0" nodeType="afterEffect" nodePh="1">
                                  <p:stCondLst>
                                    <p:cond delay="0"/>
                                  </p:stCondLst>
                                  <p:endCondLst>
                                    <p:cond evt="begin" delay="0">
                                      <p:tn val="37"/>
                                    </p:cond>
                                  </p:endCondLst>
                                  <p:childTnLst>
                                    <p:set>
                                      <p:cBhvr>
                                        <p:cTn id="38" dur="1" fill="hold">
                                          <p:stCondLst>
                                            <p:cond delay="0"/>
                                          </p:stCondLst>
                                        </p:cTn>
                                        <p:tgtEl>
                                          <p:spTgt spid="36">
                                            <p:txEl>
                                              <p:pRg st="0" end="0"/>
                                            </p:txEl>
                                          </p:spTgt>
                                        </p:tgtEl>
                                        <p:attrNameLst>
                                          <p:attrName>style.visibility</p:attrName>
                                        </p:attrNameLst>
                                      </p:cBhvr>
                                      <p:to>
                                        <p:strVal val="visible"/>
                                      </p:to>
                                    </p:set>
                                    <p:animEffect transition="in" filter="wipe(left)">
                                      <p:cBhvr>
                                        <p:cTn id="39" dur="500"/>
                                        <p:tgtEl>
                                          <p:spTgt spid="36">
                                            <p:txEl>
                                              <p:pRg st="0" end="0"/>
                                            </p:txEl>
                                          </p:spTgt>
                                        </p:tgtEl>
                                      </p:cBhvr>
                                    </p:animEffect>
                                  </p:childTnLst>
                                </p:cTn>
                              </p:par>
                            </p:childTnLst>
                          </p:cTn>
                        </p:par>
                        <p:par>
                          <p:cTn id="40" fill="hold">
                            <p:stCondLst>
                              <p:cond delay="4000"/>
                            </p:stCondLst>
                            <p:childTnLst>
                              <p:par>
                                <p:cTn id="41" presetID="16" presetClass="entr" presetSubtype="42" fill="hold" grpId="0" nodeType="afterEffect">
                                  <p:stCondLst>
                                    <p:cond delay="0"/>
                                  </p:stCondLst>
                                  <p:childTnLst>
                                    <p:set>
                                      <p:cBhvr>
                                        <p:cTn id="42" dur="1" fill="hold">
                                          <p:stCondLst>
                                            <p:cond delay="0"/>
                                          </p:stCondLst>
                                        </p:cTn>
                                        <p:tgtEl>
                                          <p:spTgt spid="38"/>
                                        </p:tgtEl>
                                        <p:attrNameLst>
                                          <p:attrName>style.visibility</p:attrName>
                                        </p:attrNameLst>
                                      </p:cBhvr>
                                      <p:to>
                                        <p:strVal val="visible"/>
                                      </p:to>
                                    </p:set>
                                    <p:animEffect transition="in" filter="barn(outHorizontal)">
                                      <p:cBhvr>
                                        <p:cTn id="43" dur="500"/>
                                        <p:tgtEl>
                                          <p:spTgt spid="38"/>
                                        </p:tgtEl>
                                      </p:cBhvr>
                                    </p:animEffect>
                                  </p:childTnLst>
                                </p:cTn>
                              </p:par>
                            </p:childTnLst>
                          </p:cTn>
                        </p:par>
                        <p:par>
                          <p:cTn id="44" fill="hold">
                            <p:stCondLst>
                              <p:cond delay="4500"/>
                            </p:stCondLst>
                            <p:childTnLst>
                              <p:par>
                                <p:cTn id="45" presetID="22" presetClass="entr" presetSubtype="8" fill="hold" grpId="0" nodeType="after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wipe(left)">
                                      <p:cBhvr>
                                        <p:cTn id="47" dur="500"/>
                                        <p:tgtEl>
                                          <p:spTgt spid="37"/>
                                        </p:tgtEl>
                                      </p:cBhvr>
                                    </p:animEffect>
                                  </p:childTnLst>
                                </p:cTn>
                              </p:par>
                            </p:childTnLst>
                          </p:cTn>
                        </p:par>
                        <p:par>
                          <p:cTn id="48" fill="hold">
                            <p:stCondLst>
                              <p:cond delay="5000"/>
                            </p:stCondLst>
                            <p:childTnLst>
                              <p:par>
                                <p:cTn id="49" presetID="22" presetClass="entr" presetSubtype="8" fill="hold" grpId="0" nodeType="afterEffect">
                                  <p:stCondLst>
                                    <p:cond delay="0"/>
                                  </p:stCondLst>
                                  <p:childTnLst>
                                    <p:set>
                                      <p:cBhvr>
                                        <p:cTn id="50" dur="1" fill="hold">
                                          <p:stCondLst>
                                            <p:cond delay="0"/>
                                          </p:stCondLst>
                                        </p:cTn>
                                        <p:tgtEl>
                                          <p:spTgt spid="39">
                                            <p:txEl>
                                              <p:pRg st="0" end="0"/>
                                            </p:txEl>
                                          </p:spTgt>
                                        </p:tgtEl>
                                        <p:attrNameLst>
                                          <p:attrName>style.visibility</p:attrName>
                                        </p:attrNameLst>
                                      </p:cBhvr>
                                      <p:to>
                                        <p:strVal val="visible"/>
                                      </p:to>
                                    </p:set>
                                    <p:animEffect transition="in" filter="wipe(left)">
                                      <p:cBhvr>
                                        <p:cTn id="51" dur="500"/>
                                        <p:tgtEl>
                                          <p:spTgt spid="39">
                                            <p:txEl>
                                              <p:pRg st="0" end="0"/>
                                            </p:txEl>
                                          </p:spTgt>
                                        </p:tgtEl>
                                      </p:cBhvr>
                                    </p:animEffect>
                                  </p:childTnLst>
                                </p:cTn>
                              </p:par>
                            </p:childTnLst>
                          </p:cTn>
                        </p:par>
                        <p:par>
                          <p:cTn id="52" fill="hold">
                            <p:stCondLst>
                              <p:cond delay="5500"/>
                            </p:stCondLst>
                            <p:childTnLst>
                              <p:par>
                                <p:cTn id="53" presetID="22" presetClass="entr" presetSubtype="8" fill="hold" grpId="0" nodeType="afterEffect" nodePh="1">
                                  <p:stCondLst>
                                    <p:cond delay="0"/>
                                  </p:stCondLst>
                                  <p:endCondLst>
                                    <p:cond evt="begin" delay="0">
                                      <p:tn val="53"/>
                                    </p:cond>
                                  </p:endCondLst>
                                  <p:childTnLst>
                                    <p:set>
                                      <p:cBhvr>
                                        <p:cTn id="54" dur="1" fill="hold">
                                          <p:stCondLst>
                                            <p:cond delay="0"/>
                                          </p:stCondLst>
                                        </p:cTn>
                                        <p:tgtEl>
                                          <p:spTgt spid="40">
                                            <p:txEl>
                                              <p:pRg st="0" end="0"/>
                                            </p:txEl>
                                          </p:spTgt>
                                        </p:tgtEl>
                                        <p:attrNameLst>
                                          <p:attrName>style.visibility</p:attrName>
                                        </p:attrNameLst>
                                      </p:cBhvr>
                                      <p:to>
                                        <p:strVal val="visible"/>
                                      </p:to>
                                    </p:set>
                                    <p:animEffect transition="in" filter="wipe(left)">
                                      <p:cBhvr>
                                        <p:cTn id="55" dur="500"/>
                                        <p:tgtEl>
                                          <p:spTgt spid="40">
                                            <p:txEl>
                                              <p:pRg st="0" end="0"/>
                                            </p:txEl>
                                          </p:spTgt>
                                        </p:tgtEl>
                                      </p:cBhvr>
                                    </p:animEffect>
                                  </p:childTnLst>
                                </p:cTn>
                              </p:par>
                            </p:childTnLst>
                          </p:cTn>
                        </p:par>
                        <p:par>
                          <p:cTn id="56" fill="hold">
                            <p:stCondLst>
                              <p:cond delay="6000"/>
                            </p:stCondLst>
                            <p:childTnLst>
                              <p:par>
                                <p:cTn id="57" presetID="16" presetClass="entr" presetSubtype="42"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barn(outHorizontal)">
                                      <p:cBhvr>
                                        <p:cTn id="59" dur="500"/>
                                        <p:tgtEl>
                                          <p:spTgt spid="46"/>
                                        </p:tgtEl>
                                      </p:cBhvr>
                                    </p:animEffect>
                                  </p:childTnLst>
                                </p:cTn>
                              </p:par>
                            </p:childTnLst>
                          </p:cTn>
                        </p:par>
                        <p:par>
                          <p:cTn id="60" fill="hold">
                            <p:stCondLst>
                              <p:cond delay="6500"/>
                            </p:stCondLst>
                            <p:childTnLst>
                              <p:par>
                                <p:cTn id="61" presetID="22" presetClass="entr" presetSubtype="2" fill="hold" grpId="0" nodeType="after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wipe(right)">
                                      <p:cBhvr>
                                        <p:cTn id="63" dur="500"/>
                                        <p:tgtEl>
                                          <p:spTgt spid="41"/>
                                        </p:tgtEl>
                                      </p:cBhvr>
                                    </p:animEffect>
                                  </p:childTnLst>
                                </p:cTn>
                              </p:par>
                            </p:childTnLst>
                          </p:cTn>
                        </p:par>
                        <p:par>
                          <p:cTn id="64" fill="hold">
                            <p:stCondLst>
                              <p:cond delay="7000"/>
                            </p:stCondLst>
                            <p:childTnLst>
                              <p:par>
                                <p:cTn id="65" presetID="22" presetClass="entr" presetSubtype="2" fill="hold" grpId="0" nodeType="afterEffect">
                                  <p:stCondLst>
                                    <p:cond delay="0"/>
                                  </p:stCondLst>
                                  <p:childTnLst>
                                    <p:set>
                                      <p:cBhvr>
                                        <p:cTn id="66" dur="1" fill="hold">
                                          <p:stCondLst>
                                            <p:cond delay="0"/>
                                          </p:stCondLst>
                                        </p:cTn>
                                        <p:tgtEl>
                                          <p:spTgt spid="47">
                                            <p:txEl>
                                              <p:pRg st="0" end="0"/>
                                            </p:txEl>
                                          </p:spTgt>
                                        </p:tgtEl>
                                        <p:attrNameLst>
                                          <p:attrName>style.visibility</p:attrName>
                                        </p:attrNameLst>
                                      </p:cBhvr>
                                      <p:to>
                                        <p:strVal val="visible"/>
                                      </p:to>
                                    </p:set>
                                    <p:animEffect transition="in" filter="wipe(right)">
                                      <p:cBhvr>
                                        <p:cTn id="67" dur="500"/>
                                        <p:tgtEl>
                                          <p:spTgt spid="47">
                                            <p:txEl>
                                              <p:pRg st="0" end="0"/>
                                            </p:txEl>
                                          </p:spTgt>
                                        </p:tgtEl>
                                      </p:cBhvr>
                                    </p:animEffect>
                                  </p:childTnLst>
                                </p:cTn>
                              </p:par>
                            </p:childTnLst>
                          </p:cTn>
                        </p:par>
                        <p:par>
                          <p:cTn id="68" fill="hold">
                            <p:stCondLst>
                              <p:cond delay="7500"/>
                            </p:stCondLst>
                            <p:childTnLst>
                              <p:par>
                                <p:cTn id="69" presetID="22" presetClass="entr" presetSubtype="2" fill="hold" grpId="0" nodeType="afterEffect" nodePh="1">
                                  <p:stCondLst>
                                    <p:cond delay="0"/>
                                  </p:stCondLst>
                                  <p:endCondLst>
                                    <p:cond evt="begin" delay="0">
                                      <p:tn val="69"/>
                                    </p:cond>
                                  </p:endCondLst>
                                  <p:childTnLst>
                                    <p:set>
                                      <p:cBhvr>
                                        <p:cTn id="70" dur="1" fill="hold">
                                          <p:stCondLst>
                                            <p:cond delay="0"/>
                                          </p:stCondLst>
                                        </p:cTn>
                                        <p:tgtEl>
                                          <p:spTgt spid="48">
                                            <p:txEl>
                                              <p:pRg st="0" end="0"/>
                                            </p:txEl>
                                          </p:spTgt>
                                        </p:tgtEl>
                                        <p:attrNameLst>
                                          <p:attrName>style.visibility</p:attrName>
                                        </p:attrNameLst>
                                      </p:cBhvr>
                                      <p:to>
                                        <p:strVal val="visible"/>
                                      </p:to>
                                    </p:set>
                                    <p:animEffect transition="in" filter="wipe(right)">
                                      <p:cBhvr>
                                        <p:cTn id="71" dur="500"/>
                                        <p:tgtEl>
                                          <p:spTgt spid="48">
                                            <p:txEl>
                                              <p:pRg st="0" end="0"/>
                                            </p:txEl>
                                          </p:spTgt>
                                        </p:tgtEl>
                                      </p:cBhvr>
                                    </p:animEffect>
                                  </p:childTnLst>
                                </p:cTn>
                              </p:par>
                            </p:childTnLst>
                          </p:cTn>
                        </p:par>
                        <p:par>
                          <p:cTn id="72" fill="hold">
                            <p:stCondLst>
                              <p:cond delay="8000"/>
                            </p:stCondLst>
                            <p:childTnLst>
                              <p:par>
                                <p:cTn id="73" presetID="16" presetClass="entr" presetSubtype="42" fill="hold" grpId="0" nodeType="afterEffect">
                                  <p:stCondLst>
                                    <p:cond delay="0"/>
                                  </p:stCondLst>
                                  <p:childTnLst>
                                    <p:set>
                                      <p:cBhvr>
                                        <p:cTn id="74" dur="1" fill="hold">
                                          <p:stCondLst>
                                            <p:cond delay="0"/>
                                          </p:stCondLst>
                                        </p:cTn>
                                        <p:tgtEl>
                                          <p:spTgt spid="50"/>
                                        </p:tgtEl>
                                        <p:attrNameLst>
                                          <p:attrName>style.visibility</p:attrName>
                                        </p:attrNameLst>
                                      </p:cBhvr>
                                      <p:to>
                                        <p:strVal val="visible"/>
                                      </p:to>
                                    </p:set>
                                    <p:animEffect transition="in" filter="barn(outHorizontal)">
                                      <p:cBhvr>
                                        <p:cTn id="75" dur="500"/>
                                        <p:tgtEl>
                                          <p:spTgt spid="50"/>
                                        </p:tgtEl>
                                      </p:cBhvr>
                                    </p:animEffect>
                                  </p:childTnLst>
                                </p:cTn>
                              </p:par>
                            </p:childTnLst>
                          </p:cTn>
                        </p:par>
                        <p:par>
                          <p:cTn id="76" fill="hold">
                            <p:stCondLst>
                              <p:cond delay="8500"/>
                            </p:stCondLst>
                            <p:childTnLst>
                              <p:par>
                                <p:cTn id="77" presetID="22" presetClass="entr" presetSubtype="2" fill="hold" grpId="0" nodeType="after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wipe(right)">
                                      <p:cBhvr>
                                        <p:cTn id="79" dur="500"/>
                                        <p:tgtEl>
                                          <p:spTgt spid="49"/>
                                        </p:tgtEl>
                                      </p:cBhvr>
                                    </p:animEffect>
                                  </p:childTnLst>
                                </p:cTn>
                              </p:par>
                            </p:childTnLst>
                          </p:cTn>
                        </p:par>
                        <p:par>
                          <p:cTn id="80" fill="hold">
                            <p:stCondLst>
                              <p:cond delay="9000"/>
                            </p:stCondLst>
                            <p:childTnLst>
                              <p:par>
                                <p:cTn id="81" presetID="22" presetClass="entr" presetSubtype="2" fill="hold" grpId="0" nodeType="afterEffect">
                                  <p:stCondLst>
                                    <p:cond delay="0"/>
                                  </p:stCondLst>
                                  <p:childTnLst>
                                    <p:set>
                                      <p:cBhvr>
                                        <p:cTn id="82" dur="1" fill="hold">
                                          <p:stCondLst>
                                            <p:cond delay="0"/>
                                          </p:stCondLst>
                                        </p:cTn>
                                        <p:tgtEl>
                                          <p:spTgt spid="51">
                                            <p:txEl>
                                              <p:pRg st="0" end="0"/>
                                            </p:txEl>
                                          </p:spTgt>
                                        </p:tgtEl>
                                        <p:attrNameLst>
                                          <p:attrName>style.visibility</p:attrName>
                                        </p:attrNameLst>
                                      </p:cBhvr>
                                      <p:to>
                                        <p:strVal val="visible"/>
                                      </p:to>
                                    </p:set>
                                    <p:animEffect transition="in" filter="wipe(right)">
                                      <p:cBhvr>
                                        <p:cTn id="83" dur="500"/>
                                        <p:tgtEl>
                                          <p:spTgt spid="51">
                                            <p:txEl>
                                              <p:pRg st="0" end="0"/>
                                            </p:txEl>
                                          </p:spTgt>
                                        </p:tgtEl>
                                      </p:cBhvr>
                                    </p:animEffect>
                                  </p:childTnLst>
                                </p:cTn>
                              </p:par>
                            </p:childTnLst>
                          </p:cTn>
                        </p:par>
                        <p:par>
                          <p:cTn id="84" fill="hold">
                            <p:stCondLst>
                              <p:cond delay="9500"/>
                            </p:stCondLst>
                            <p:childTnLst>
                              <p:par>
                                <p:cTn id="85" presetID="22" presetClass="entr" presetSubtype="2" fill="hold" grpId="0" nodeType="afterEffect" nodePh="1">
                                  <p:stCondLst>
                                    <p:cond delay="0"/>
                                  </p:stCondLst>
                                  <p:endCondLst>
                                    <p:cond evt="begin" delay="0">
                                      <p:tn val="85"/>
                                    </p:cond>
                                  </p:endCondLst>
                                  <p:childTnLst>
                                    <p:set>
                                      <p:cBhvr>
                                        <p:cTn id="86" dur="1" fill="hold">
                                          <p:stCondLst>
                                            <p:cond delay="0"/>
                                          </p:stCondLst>
                                        </p:cTn>
                                        <p:tgtEl>
                                          <p:spTgt spid="52">
                                            <p:txEl>
                                              <p:pRg st="0" end="0"/>
                                            </p:txEl>
                                          </p:spTgt>
                                        </p:tgtEl>
                                        <p:attrNameLst>
                                          <p:attrName>style.visibility</p:attrName>
                                        </p:attrNameLst>
                                      </p:cBhvr>
                                      <p:to>
                                        <p:strVal val="visible"/>
                                      </p:to>
                                    </p:set>
                                    <p:animEffect transition="in" filter="wipe(right)">
                                      <p:cBhvr>
                                        <p:cTn id="87" dur="500"/>
                                        <p:tgtEl>
                                          <p:spTgt spid="5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P spid="41" grpId="0" bldLvl="0" animBg="1"/>
      <p:bldP spid="37" grpId="0" bldLvl="0" animBg="1"/>
      <p:bldP spid="20" grpId="0" bldLvl="0" animBg="1"/>
      <p:bldP spid="34" grpId="0" bldLvl="0" animBg="1"/>
      <p:bldP spid="35"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6"/>
                        </p:tgtEl>
                        <p:attrNameLst>
                          <p:attrName>style.visibility</p:attrName>
                        </p:attrNameLst>
                      </p:cBhvr>
                      <p:to>
                        <p:strVal val="visible"/>
                      </p:to>
                    </p:set>
                    <p:animEffect transition="in" filter="wipe(left)">
                      <p:cBhvr>
                        <p:cTn dur="500"/>
                        <p:tgtEl>
                          <p:spTgt spid="36"/>
                        </p:tgtEl>
                      </p:cBhvr>
                    </p:animEffect>
                  </p:childTnLst>
                </p:cTn>
              </p:par>
            </p:tnLst>
          </p:tmpl>
        </p:tmplLst>
      </p:bldP>
      <p:bldP spid="38" grpId="0" bldLvl="0" animBg="1"/>
      <p:bldP spid="39"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39"/>
                        </p:tgtEl>
                        <p:attrNameLst>
                          <p:attrName>style.visibility</p:attrName>
                        </p:attrNameLst>
                      </p:cBhvr>
                      <p:to>
                        <p:strVal val="visible"/>
                      </p:to>
                    </p:set>
                    <p:animEffect transition="in" filter="wipe(left)">
                      <p:cBhvr>
                        <p:cTn dur="500"/>
                        <p:tgtEl>
                          <p:spTgt spid="39"/>
                        </p:tgtEl>
                      </p:cBhvr>
                    </p:animEffect>
                  </p:childTnLst>
                </p:cTn>
              </p:par>
            </p:tnLst>
          </p:tmpl>
        </p:tmplLst>
      </p:bldP>
      <p:bldP spid="40" grpId="0" build="p">
        <p:tmplLst>
          <p:tmpl lvl="1">
            <p:tnLst>
              <p:par>
                <p:cTn presetID="22" presetClass="entr" presetSubtype="8" fill="hold" nodeType="afterEffect" nodePh="1">
                  <p:stCondLst>
                    <p:cond delay="0"/>
                  </p:stCondLst>
                  <p:endCondLst>
                    <p:cond evt="begin" delay="0"/>
                  </p:endCondLst>
                  <p:childTnLst>
                    <p:set>
                      <p:cBhvr>
                        <p:cTn dur="1" fill="hold">
                          <p:stCondLst>
                            <p:cond delay="0"/>
                          </p:stCondLst>
                        </p:cTn>
                        <p:tgtEl>
                          <p:spTgt spid="40"/>
                        </p:tgtEl>
                        <p:attrNameLst>
                          <p:attrName>style.visibility</p:attrName>
                        </p:attrNameLst>
                      </p:cBhvr>
                      <p:to>
                        <p:strVal val="visible"/>
                      </p:to>
                    </p:set>
                    <p:animEffect transition="in" filter="wipe(left)">
                      <p:cBhvr>
                        <p:cTn dur="500"/>
                        <p:tgtEl>
                          <p:spTgt spid="40"/>
                        </p:tgtEl>
                      </p:cBhvr>
                    </p:animEffect>
                  </p:childTnLst>
                </p:cTn>
              </p:par>
            </p:tnLst>
          </p:tmpl>
        </p:tmplLst>
      </p:bldP>
      <p:bldP spid="46" grpId="0" bldLvl="0" animBg="1"/>
      <p:bldP spid="47" grpId="0" build="p">
        <p:tmplLst>
          <p:tmpl lvl="1">
            <p:tnLst>
              <p:par>
                <p:cTn presetID="22" presetClass="entr" presetSubtype="2" fill="hold" nodeType="afterEffect" nodePh="1">
                  <p:stCondLst>
                    <p:cond delay="0"/>
                  </p:stCondLst>
                  <p:endCondLst>
                    <p:cond evt="begin" delay="0"/>
                  </p:endCondLst>
                  <p:childTnLst>
                    <p:set>
                      <p:cBhvr>
                        <p:cTn dur="1" fill="hold">
                          <p:stCondLst>
                            <p:cond delay="0"/>
                          </p:stCondLst>
                        </p:cTn>
                        <p:tgtEl>
                          <p:spTgt spid="47"/>
                        </p:tgtEl>
                        <p:attrNameLst>
                          <p:attrName>style.visibility</p:attrName>
                        </p:attrNameLst>
                      </p:cBhvr>
                      <p:to>
                        <p:strVal val="visible"/>
                      </p:to>
                    </p:set>
                    <p:animEffect transition="in" filter="wipe(right)">
                      <p:cBhvr>
                        <p:cTn dur="500"/>
                        <p:tgtEl>
                          <p:spTgt spid="47"/>
                        </p:tgtEl>
                      </p:cBhvr>
                    </p:animEffect>
                  </p:childTnLst>
                </p:cTn>
              </p:par>
            </p:tnLst>
          </p:tmpl>
        </p:tmplLst>
      </p:bldP>
      <p:bldP spid="48" grpId="0" build="p">
        <p:tmplLst>
          <p:tmpl lvl="1">
            <p:tnLst>
              <p:par>
                <p:cTn presetID="22" presetClass="entr" presetSubtype="2" fill="hold" nodeType="afterEffect" nodePh="1">
                  <p:stCondLst>
                    <p:cond delay="0"/>
                  </p:stCondLst>
                  <p:endCondLst>
                    <p:cond evt="begin" delay="0"/>
                  </p:endCondLst>
                  <p:childTnLst>
                    <p:set>
                      <p:cBhvr>
                        <p:cTn dur="1" fill="hold">
                          <p:stCondLst>
                            <p:cond delay="0"/>
                          </p:stCondLst>
                        </p:cTn>
                        <p:tgtEl>
                          <p:spTgt spid="48"/>
                        </p:tgtEl>
                        <p:attrNameLst>
                          <p:attrName>style.visibility</p:attrName>
                        </p:attrNameLst>
                      </p:cBhvr>
                      <p:to>
                        <p:strVal val="visible"/>
                      </p:to>
                    </p:set>
                    <p:animEffect transition="in" filter="wipe(right)">
                      <p:cBhvr>
                        <p:cTn dur="500"/>
                        <p:tgtEl>
                          <p:spTgt spid="48"/>
                        </p:tgtEl>
                      </p:cBhvr>
                    </p:animEffect>
                  </p:childTnLst>
                </p:cTn>
              </p:par>
            </p:tnLst>
          </p:tmpl>
        </p:tmplLst>
      </p:bldP>
      <p:bldP spid="50" grpId="0" bldLvl="0" animBg="1"/>
      <p:bldP spid="51" grpId="0" build="p">
        <p:tmplLst>
          <p:tmpl lvl="1">
            <p:tnLst>
              <p:par>
                <p:cTn presetID="22" presetClass="entr" presetSubtype="2" fill="hold" nodeType="afterEffect" nodePh="1">
                  <p:stCondLst>
                    <p:cond delay="0"/>
                  </p:stCondLst>
                  <p:endCondLst>
                    <p:cond evt="begin" delay="0"/>
                  </p:endCondLst>
                  <p:childTnLst>
                    <p:set>
                      <p:cBhvr>
                        <p:cTn dur="1" fill="hold">
                          <p:stCondLst>
                            <p:cond delay="0"/>
                          </p:stCondLst>
                        </p:cTn>
                        <p:tgtEl>
                          <p:spTgt spid="51"/>
                        </p:tgtEl>
                        <p:attrNameLst>
                          <p:attrName>style.visibility</p:attrName>
                        </p:attrNameLst>
                      </p:cBhvr>
                      <p:to>
                        <p:strVal val="visible"/>
                      </p:to>
                    </p:set>
                    <p:animEffect transition="in" filter="wipe(right)">
                      <p:cBhvr>
                        <p:cTn dur="500"/>
                        <p:tgtEl>
                          <p:spTgt spid="51"/>
                        </p:tgtEl>
                      </p:cBhvr>
                    </p:animEffect>
                  </p:childTnLst>
                </p:cTn>
              </p:par>
            </p:tnLst>
          </p:tmpl>
        </p:tmplLst>
      </p:bldP>
      <p:bldP spid="52" grpId="0" build="p">
        <p:tmplLst>
          <p:tmpl lvl="1">
            <p:tnLst>
              <p:par>
                <p:cTn presetID="22" presetClass="entr" presetSubtype="2" fill="hold" nodeType="afterEffect" nodePh="1">
                  <p:stCondLst>
                    <p:cond delay="0"/>
                  </p:stCondLst>
                  <p:endCondLst>
                    <p:cond evt="begin" delay="0"/>
                  </p:endCondLst>
                  <p:childTnLst>
                    <p:set>
                      <p:cBhvr>
                        <p:cTn dur="1" fill="hold">
                          <p:stCondLst>
                            <p:cond delay="0"/>
                          </p:stCondLst>
                        </p:cTn>
                        <p:tgtEl>
                          <p:spTgt spid="52"/>
                        </p:tgtEl>
                        <p:attrNameLst>
                          <p:attrName>style.visibility</p:attrName>
                        </p:attrNameLst>
                      </p:cBhvr>
                      <p:to>
                        <p:strVal val="visible"/>
                      </p:to>
                    </p:set>
                    <p:animEffect transition="in" filter="wipe(right)">
                      <p:cBhvr>
                        <p:cTn dur="500"/>
                        <p:tgtEl>
                          <p:spTgt spid="52"/>
                        </p:tgtEl>
                      </p:cBhvr>
                    </p:animEffect>
                  </p:childTnLst>
                </p:cTn>
              </p:par>
            </p:tnLst>
          </p:tmpl>
        </p:tmplLst>
      </p:bldP>
      <p:bldP spid="65" grpId="0" bldLvl="0" animBg="1"/>
      <p:bldP spid="53" grpId="0" bldLvl="0" animBg="1"/>
      <p:bldP spid="26" grpId="0"/>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_Team03">
    <p:spTree>
      <p:nvGrpSpPr>
        <p:cNvPr id="1" name=""/>
        <p:cNvGrpSpPr/>
        <p:nvPr/>
      </p:nvGrpSpPr>
      <p:grpSpPr>
        <a:xfrm>
          <a:off x="0" y="0"/>
          <a:ext cx="0" cy="0"/>
          <a:chOff x="0" y="0"/>
          <a:chExt cx="0" cy="0"/>
        </a:xfrm>
      </p:grpSpPr>
      <p:sp>
        <p:nvSpPr>
          <p:cNvPr id="19" name="Picture Placeholder 7"/>
          <p:cNvSpPr>
            <a:spLocks noGrp="1"/>
          </p:cNvSpPr>
          <p:nvPr>
            <p:ph type="pic" sz="quarter" idx="10" hasCustomPrompt="1"/>
          </p:nvPr>
        </p:nvSpPr>
        <p:spPr>
          <a:xfrm>
            <a:off x="2084926" y="4201405"/>
            <a:ext cx="4887837" cy="4887654"/>
          </a:xfrm>
          <a:prstGeom prst="diamond">
            <a:avLst/>
          </a:prstGeom>
          <a:ln w="19050">
            <a:solidFill>
              <a:schemeClr val="accent1"/>
            </a:solidFill>
          </a:ln>
        </p:spPr>
        <p:txBody>
          <a:bodyPr bIns="91440" anchor="b"/>
          <a:lstStyle>
            <a:lvl1pPr algn="ctr">
              <a:buNone/>
              <a:defRPr sz="2669">
                <a:solidFill>
                  <a:schemeClr val="tx1">
                    <a:lumMod val="50000"/>
                    <a:lumOff val="50000"/>
                  </a:schemeClr>
                </a:solidFill>
              </a:defRPr>
            </a:lvl1pPr>
          </a:lstStyle>
          <a:p>
            <a:r>
              <a:rPr lang="en-US" dirty="0"/>
              <a:t>Image Holder</a:t>
            </a:r>
          </a:p>
        </p:txBody>
      </p:sp>
      <p:sp>
        <p:nvSpPr>
          <p:cNvPr id="22" name="Picture Placeholder 7"/>
          <p:cNvSpPr>
            <a:spLocks noGrp="1"/>
          </p:cNvSpPr>
          <p:nvPr>
            <p:ph type="pic" sz="quarter" idx="18" hasCustomPrompt="1"/>
          </p:nvPr>
        </p:nvSpPr>
        <p:spPr>
          <a:xfrm>
            <a:off x="4657144" y="6773565"/>
            <a:ext cx="4887837" cy="4887654"/>
          </a:xfrm>
          <a:prstGeom prst="diamond">
            <a:avLst/>
          </a:prstGeom>
          <a:ln w="19050">
            <a:solidFill>
              <a:schemeClr val="accent2"/>
            </a:solidFill>
          </a:ln>
        </p:spPr>
        <p:txBody>
          <a:bodyPr bIns="91440" anchor="b"/>
          <a:lstStyle>
            <a:lvl1pPr algn="ctr">
              <a:buNone/>
              <a:defRPr sz="2669">
                <a:solidFill>
                  <a:schemeClr val="tx1">
                    <a:lumMod val="50000"/>
                    <a:lumOff val="50000"/>
                  </a:schemeClr>
                </a:solidFill>
              </a:defRPr>
            </a:lvl1pPr>
          </a:lstStyle>
          <a:p>
            <a:r>
              <a:rPr lang="en-US" dirty="0"/>
              <a:t>Image Holder</a:t>
            </a:r>
          </a:p>
        </p:txBody>
      </p:sp>
      <p:sp>
        <p:nvSpPr>
          <p:cNvPr id="25" name="Picture Placeholder 7"/>
          <p:cNvSpPr>
            <a:spLocks noGrp="1"/>
          </p:cNvSpPr>
          <p:nvPr>
            <p:ph type="pic" sz="quarter" idx="21" hasCustomPrompt="1"/>
          </p:nvPr>
        </p:nvSpPr>
        <p:spPr>
          <a:xfrm>
            <a:off x="7209881" y="4175739"/>
            <a:ext cx="4887837" cy="4887654"/>
          </a:xfrm>
          <a:prstGeom prst="diamond">
            <a:avLst/>
          </a:prstGeom>
          <a:ln w="19050">
            <a:solidFill>
              <a:schemeClr val="accent3"/>
            </a:solidFill>
          </a:ln>
        </p:spPr>
        <p:txBody>
          <a:bodyPr bIns="91440" anchor="b"/>
          <a:lstStyle>
            <a:lvl1pPr algn="ctr">
              <a:buNone/>
              <a:defRPr sz="2669">
                <a:solidFill>
                  <a:schemeClr val="tx1">
                    <a:lumMod val="50000"/>
                    <a:lumOff val="50000"/>
                  </a:schemeClr>
                </a:solidFill>
              </a:defRPr>
            </a:lvl1pPr>
          </a:lstStyle>
          <a:p>
            <a:r>
              <a:rPr lang="en-US" dirty="0"/>
              <a:t>Image Holder</a:t>
            </a:r>
          </a:p>
        </p:txBody>
      </p:sp>
      <p:sp>
        <p:nvSpPr>
          <p:cNvPr id="28" name="Picture Placeholder 7"/>
          <p:cNvSpPr>
            <a:spLocks noGrp="1"/>
          </p:cNvSpPr>
          <p:nvPr>
            <p:ph type="pic" sz="quarter" idx="24" hasCustomPrompt="1"/>
          </p:nvPr>
        </p:nvSpPr>
        <p:spPr>
          <a:xfrm>
            <a:off x="9785220" y="6747899"/>
            <a:ext cx="4887837" cy="4887654"/>
          </a:xfrm>
          <a:prstGeom prst="diamond">
            <a:avLst/>
          </a:prstGeom>
          <a:ln w="19050">
            <a:solidFill>
              <a:schemeClr val="accent4"/>
            </a:solidFill>
          </a:ln>
        </p:spPr>
        <p:txBody>
          <a:bodyPr bIns="91440" anchor="b"/>
          <a:lstStyle>
            <a:lvl1pPr algn="ctr">
              <a:buNone/>
              <a:defRPr sz="2669">
                <a:solidFill>
                  <a:schemeClr val="tx1">
                    <a:lumMod val="50000"/>
                    <a:lumOff val="50000"/>
                  </a:schemeClr>
                </a:solidFill>
              </a:defRPr>
            </a:lvl1pPr>
          </a:lstStyle>
          <a:p>
            <a:r>
              <a:rPr lang="en-US" dirty="0"/>
              <a:t>Image Holder</a:t>
            </a:r>
          </a:p>
        </p:txBody>
      </p:sp>
      <p:sp>
        <p:nvSpPr>
          <p:cNvPr id="47" name="Picture Placeholder 7"/>
          <p:cNvSpPr>
            <a:spLocks noGrp="1"/>
          </p:cNvSpPr>
          <p:nvPr>
            <p:ph type="pic" sz="quarter" idx="26" hasCustomPrompt="1"/>
          </p:nvPr>
        </p:nvSpPr>
        <p:spPr>
          <a:xfrm>
            <a:off x="12334832" y="4150073"/>
            <a:ext cx="4887837" cy="4887654"/>
          </a:xfrm>
          <a:prstGeom prst="diamond">
            <a:avLst/>
          </a:prstGeom>
          <a:ln w="19050">
            <a:solidFill>
              <a:schemeClr val="accent5"/>
            </a:solidFill>
          </a:ln>
        </p:spPr>
        <p:txBody>
          <a:bodyPr bIns="91440" anchor="b"/>
          <a:lstStyle>
            <a:lvl1pPr algn="ctr">
              <a:buNone/>
              <a:defRPr sz="2669">
                <a:solidFill>
                  <a:schemeClr val="tx1">
                    <a:lumMod val="50000"/>
                    <a:lumOff val="50000"/>
                  </a:schemeClr>
                </a:solidFill>
              </a:defRPr>
            </a:lvl1pPr>
          </a:lstStyle>
          <a:p>
            <a:r>
              <a:rPr lang="en-US" dirty="0"/>
              <a:t>Image Holder</a:t>
            </a:r>
          </a:p>
        </p:txBody>
      </p:sp>
      <p:sp>
        <p:nvSpPr>
          <p:cNvPr id="16" name="Picture Placeholder 7"/>
          <p:cNvSpPr>
            <a:spLocks noGrp="1"/>
          </p:cNvSpPr>
          <p:nvPr>
            <p:ph type="pic" sz="quarter" idx="27" hasCustomPrompt="1"/>
          </p:nvPr>
        </p:nvSpPr>
        <p:spPr>
          <a:xfrm>
            <a:off x="14913296" y="6722233"/>
            <a:ext cx="4887837" cy="4887654"/>
          </a:xfrm>
          <a:prstGeom prst="diamond">
            <a:avLst/>
          </a:prstGeom>
          <a:ln w="19050">
            <a:solidFill>
              <a:schemeClr val="accent6"/>
            </a:solidFill>
          </a:ln>
        </p:spPr>
        <p:txBody>
          <a:bodyPr bIns="91440" anchor="b"/>
          <a:lstStyle>
            <a:lvl1pPr algn="ctr">
              <a:buNone/>
              <a:defRPr sz="2669">
                <a:solidFill>
                  <a:schemeClr val="tx1">
                    <a:lumMod val="50000"/>
                    <a:lumOff val="50000"/>
                  </a:schemeClr>
                </a:solidFill>
              </a:defRPr>
            </a:lvl1pPr>
          </a:lstStyle>
          <a:p>
            <a:r>
              <a:rPr lang="en-US" dirty="0"/>
              <a:t>Image Holder</a:t>
            </a:r>
          </a:p>
        </p:txBody>
      </p:sp>
      <p:sp>
        <p:nvSpPr>
          <p:cNvPr id="17" name="Picture Placeholder 7"/>
          <p:cNvSpPr>
            <a:spLocks noGrp="1"/>
          </p:cNvSpPr>
          <p:nvPr>
            <p:ph type="pic" sz="quarter" idx="28" hasCustomPrompt="1"/>
          </p:nvPr>
        </p:nvSpPr>
        <p:spPr>
          <a:xfrm>
            <a:off x="17459783" y="4150073"/>
            <a:ext cx="4887837" cy="4887654"/>
          </a:xfrm>
          <a:prstGeom prst="diamond">
            <a:avLst/>
          </a:prstGeom>
          <a:ln w="19050">
            <a:solidFill>
              <a:schemeClr val="accent1"/>
            </a:solidFill>
          </a:ln>
        </p:spPr>
        <p:txBody>
          <a:bodyPr bIns="91440" anchor="b"/>
          <a:lstStyle>
            <a:lvl1pPr algn="ctr">
              <a:buNone/>
              <a:defRPr sz="2669">
                <a:solidFill>
                  <a:schemeClr val="tx1">
                    <a:lumMod val="50000"/>
                    <a:lumOff val="50000"/>
                  </a:schemeClr>
                </a:solidFill>
              </a:defRPr>
            </a:lvl1pPr>
          </a:lstStyle>
          <a:p>
            <a:r>
              <a:rPr lang="en-US" dirty="0"/>
              <a:t>Image Holder</a:t>
            </a:r>
          </a:p>
        </p:txBody>
      </p:sp>
      <p:sp>
        <p:nvSpPr>
          <p:cNvPr id="13" name="Round Same Side Corner Rectangle 12"/>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4"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15"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18"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1559018391"/>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fade">
                                      <p:cBhvr>
                                        <p:cTn id="11" dur="500"/>
                                        <p:tgtEl>
                                          <p:spTgt spid="18">
                                            <p:txEl>
                                              <p:pRg st="0" end="0"/>
                                            </p:txEl>
                                          </p:spTgt>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p:cTn id="21" dur="500" fill="hold"/>
                                        <p:tgtEl>
                                          <p:spTgt spid="22"/>
                                        </p:tgtEl>
                                        <p:attrNameLst>
                                          <p:attrName>ppt_w</p:attrName>
                                        </p:attrNameLst>
                                      </p:cBhvr>
                                      <p:tavLst>
                                        <p:tav tm="0">
                                          <p:val>
                                            <p:fltVal val="0"/>
                                          </p:val>
                                        </p:tav>
                                        <p:tav tm="100000">
                                          <p:val>
                                            <p:strVal val="#ppt_w"/>
                                          </p:val>
                                        </p:tav>
                                      </p:tavLst>
                                    </p:anim>
                                    <p:anim calcmode="lin" valueType="num">
                                      <p:cBhvr>
                                        <p:cTn id="22" dur="500" fill="hold"/>
                                        <p:tgtEl>
                                          <p:spTgt spid="22"/>
                                        </p:tgtEl>
                                        <p:attrNameLst>
                                          <p:attrName>ppt_h</p:attrName>
                                        </p:attrNameLst>
                                      </p:cBhvr>
                                      <p:tavLst>
                                        <p:tav tm="0">
                                          <p:val>
                                            <p:fltVal val="0"/>
                                          </p:val>
                                        </p:tav>
                                        <p:tav tm="100000">
                                          <p:val>
                                            <p:strVal val="#ppt_h"/>
                                          </p:val>
                                        </p:tav>
                                      </p:tavLst>
                                    </p:anim>
                                    <p:animEffect transition="in" filter="fade">
                                      <p:cBhvr>
                                        <p:cTn id="23" dur="500"/>
                                        <p:tgtEl>
                                          <p:spTgt spid="22"/>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p:cTn id="27" dur="500" fill="hold"/>
                                        <p:tgtEl>
                                          <p:spTgt spid="25"/>
                                        </p:tgtEl>
                                        <p:attrNameLst>
                                          <p:attrName>ppt_w</p:attrName>
                                        </p:attrNameLst>
                                      </p:cBhvr>
                                      <p:tavLst>
                                        <p:tav tm="0">
                                          <p:val>
                                            <p:fltVal val="0"/>
                                          </p:val>
                                        </p:tav>
                                        <p:tav tm="100000">
                                          <p:val>
                                            <p:strVal val="#ppt_w"/>
                                          </p:val>
                                        </p:tav>
                                      </p:tavLst>
                                    </p:anim>
                                    <p:anim calcmode="lin" valueType="num">
                                      <p:cBhvr>
                                        <p:cTn id="28" dur="500" fill="hold"/>
                                        <p:tgtEl>
                                          <p:spTgt spid="25"/>
                                        </p:tgtEl>
                                        <p:attrNameLst>
                                          <p:attrName>ppt_h</p:attrName>
                                        </p:attrNameLst>
                                      </p:cBhvr>
                                      <p:tavLst>
                                        <p:tav tm="0">
                                          <p:val>
                                            <p:fltVal val="0"/>
                                          </p:val>
                                        </p:tav>
                                        <p:tav tm="100000">
                                          <p:val>
                                            <p:strVal val="#ppt_h"/>
                                          </p:val>
                                        </p:tav>
                                      </p:tavLst>
                                    </p:anim>
                                    <p:animEffect transition="in" filter="fade">
                                      <p:cBhvr>
                                        <p:cTn id="29" dur="500"/>
                                        <p:tgtEl>
                                          <p:spTgt spid="25"/>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p:cTn id="33" dur="500" fill="hold"/>
                                        <p:tgtEl>
                                          <p:spTgt spid="28"/>
                                        </p:tgtEl>
                                        <p:attrNameLst>
                                          <p:attrName>ppt_w</p:attrName>
                                        </p:attrNameLst>
                                      </p:cBhvr>
                                      <p:tavLst>
                                        <p:tav tm="0">
                                          <p:val>
                                            <p:fltVal val="0"/>
                                          </p:val>
                                        </p:tav>
                                        <p:tav tm="100000">
                                          <p:val>
                                            <p:strVal val="#ppt_w"/>
                                          </p:val>
                                        </p:tav>
                                      </p:tavLst>
                                    </p:anim>
                                    <p:anim calcmode="lin" valueType="num">
                                      <p:cBhvr>
                                        <p:cTn id="34" dur="500" fill="hold"/>
                                        <p:tgtEl>
                                          <p:spTgt spid="28"/>
                                        </p:tgtEl>
                                        <p:attrNameLst>
                                          <p:attrName>ppt_h</p:attrName>
                                        </p:attrNameLst>
                                      </p:cBhvr>
                                      <p:tavLst>
                                        <p:tav tm="0">
                                          <p:val>
                                            <p:fltVal val="0"/>
                                          </p:val>
                                        </p:tav>
                                        <p:tav tm="100000">
                                          <p:val>
                                            <p:strVal val="#ppt_h"/>
                                          </p:val>
                                        </p:tav>
                                      </p:tavLst>
                                    </p:anim>
                                    <p:animEffect transition="in" filter="fade">
                                      <p:cBhvr>
                                        <p:cTn id="35" dur="500"/>
                                        <p:tgtEl>
                                          <p:spTgt spid="28"/>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 calcmode="lin" valueType="num">
                                      <p:cBhvr>
                                        <p:cTn id="39" dur="500" fill="hold"/>
                                        <p:tgtEl>
                                          <p:spTgt spid="47"/>
                                        </p:tgtEl>
                                        <p:attrNameLst>
                                          <p:attrName>ppt_w</p:attrName>
                                        </p:attrNameLst>
                                      </p:cBhvr>
                                      <p:tavLst>
                                        <p:tav tm="0">
                                          <p:val>
                                            <p:fltVal val="0"/>
                                          </p:val>
                                        </p:tav>
                                        <p:tav tm="100000">
                                          <p:val>
                                            <p:strVal val="#ppt_w"/>
                                          </p:val>
                                        </p:tav>
                                      </p:tavLst>
                                    </p:anim>
                                    <p:anim calcmode="lin" valueType="num">
                                      <p:cBhvr>
                                        <p:cTn id="40" dur="500" fill="hold"/>
                                        <p:tgtEl>
                                          <p:spTgt spid="47"/>
                                        </p:tgtEl>
                                        <p:attrNameLst>
                                          <p:attrName>ppt_h</p:attrName>
                                        </p:attrNameLst>
                                      </p:cBhvr>
                                      <p:tavLst>
                                        <p:tav tm="0">
                                          <p:val>
                                            <p:fltVal val="0"/>
                                          </p:val>
                                        </p:tav>
                                        <p:tav tm="100000">
                                          <p:val>
                                            <p:strVal val="#ppt_h"/>
                                          </p:val>
                                        </p:tav>
                                      </p:tavLst>
                                    </p:anim>
                                    <p:animEffect transition="in" filter="fade">
                                      <p:cBhvr>
                                        <p:cTn id="41" dur="500"/>
                                        <p:tgtEl>
                                          <p:spTgt spid="47"/>
                                        </p:tgtEl>
                                      </p:cBhvr>
                                    </p:animEffect>
                                  </p:childTnLst>
                                </p:cTn>
                              </p:par>
                            </p:childTnLst>
                          </p:cTn>
                        </p:par>
                        <p:par>
                          <p:cTn id="42" fill="hold">
                            <p:stCondLst>
                              <p:cond delay="3500"/>
                            </p:stCondLst>
                            <p:childTnLst>
                              <p:par>
                                <p:cTn id="43" presetID="53" presetClass="entr" presetSubtype="16" fill="hold" grpId="0" nodeType="afterEffect">
                                  <p:stCondLst>
                                    <p:cond delay="0"/>
                                  </p:stCondLst>
                                  <p:childTnLst>
                                    <p:set>
                                      <p:cBhvr>
                                        <p:cTn id="44" dur="1" fill="hold">
                                          <p:stCondLst>
                                            <p:cond delay="0"/>
                                          </p:stCondLst>
                                        </p:cTn>
                                        <p:tgtEl>
                                          <p:spTgt spid="16"/>
                                        </p:tgtEl>
                                        <p:attrNameLst>
                                          <p:attrName>style.visibility</p:attrName>
                                        </p:attrNameLst>
                                      </p:cBhvr>
                                      <p:to>
                                        <p:strVal val="visible"/>
                                      </p:to>
                                    </p:set>
                                    <p:anim calcmode="lin" valueType="num">
                                      <p:cBhvr>
                                        <p:cTn id="45" dur="500" fill="hold"/>
                                        <p:tgtEl>
                                          <p:spTgt spid="16"/>
                                        </p:tgtEl>
                                        <p:attrNameLst>
                                          <p:attrName>ppt_w</p:attrName>
                                        </p:attrNameLst>
                                      </p:cBhvr>
                                      <p:tavLst>
                                        <p:tav tm="0">
                                          <p:val>
                                            <p:fltVal val="0"/>
                                          </p:val>
                                        </p:tav>
                                        <p:tav tm="100000">
                                          <p:val>
                                            <p:strVal val="#ppt_w"/>
                                          </p:val>
                                        </p:tav>
                                      </p:tavLst>
                                    </p:anim>
                                    <p:anim calcmode="lin" valueType="num">
                                      <p:cBhvr>
                                        <p:cTn id="46" dur="500" fill="hold"/>
                                        <p:tgtEl>
                                          <p:spTgt spid="16"/>
                                        </p:tgtEl>
                                        <p:attrNameLst>
                                          <p:attrName>ppt_h</p:attrName>
                                        </p:attrNameLst>
                                      </p:cBhvr>
                                      <p:tavLst>
                                        <p:tav tm="0">
                                          <p:val>
                                            <p:fltVal val="0"/>
                                          </p:val>
                                        </p:tav>
                                        <p:tav tm="100000">
                                          <p:val>
                                            <p:strVal val="#ppt_h"/>
                                          </p:val>
                                        </p:tav>
                                      </p:tavLst>
                                    </p:anim>
                                    <p:animEffect transition="in" filter="fade">
                                      <p:cBhvr>
                                        <p:cTn id="47" dur="500"/>
                                        <p:tgtEl>
                                          <p:spTgt spid="16"/>
                                        </p:tgtEl>
                                      </p:cBhvr>
                                    </p:animEffect>
                                  </p:childTnLst>
                                </p:cTn>
                              </p:par>
                            </p:childTnLst>
                          </p:cTn>
                        </p:par>
                        <p:par>
                          <p:cTn id="48" fill="hold">
                            <p:stCondLst>
                              <p:cond delay="4000"/>
                            </p:stCondLst>
                            <p:childTnLst>
                              <p:par>
                                <p:cTn id="49" presetID="53" presetClass="entr" presetSubtype="16" fill="hold" grpId="0" nodeType="after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p:cTn id="51" dur="500" fill="hold"/>
                                        <p:tgtEl>
                                          <p:spTgt spid="17"/>
                                        </p:tgtEl>
                                        <p:attrNameLst>
                                          <p:attrName>ppt_w</p:attrName>
                                        </p:attrNameLst>
                                      </p:cBhvr>
                                      <p:tavLst>
                                        <p:tav tm="0">
                                          <p:val>
                                            <p:fltVal val="0"/>
                                          </p:val>
                                        </p:tav>
                                        <p:tav tm="100000">
                                          <p:val>
                                            <p:strVal val="#ppt_w"/>
                                          </p:val>
                                        </p:tav>
                                      </p:tavLst>
                                    </p:anim>
                                    <p:anim calcmode="lin" valueType="num">
                                      <p:cBhvr>
                                        <p:cTn id="52" dur="500" fill="hold"/>
                                        <p:tgtEl>
                                          <p:spTgt spid="17"/>
                                        </p:tgtEl>
                                        <p:attrNameLst>
                                          <p:attrName>ppt_h</p:attrName>
                                        </p:attrNameLst>
                                      </p:cBhvr>
                                      <p:tavLst>
                                        <p:tav tm="0">
                                          <p:val>
                                            <p:fltVal val="0"/>
                                          </p:val>
                                        </p:tav>
                                        <p:tav tm="100000">
                                          <p:val>
                                            <p:strVal val="#ppt_h"/>
                                          </p:val>
                                        </p:tav>
                                      </p:tavLst>
                                    </p:anim>
                                    <p:animEffect transition="in" filter="fade">
                                      <p:cBhvr>
                                        <p:cTn id="5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ldLvl="0" animBg="1"/>
      <p:bldP spid="22" grpId="0" bldLvl="0" animBg="1"/>
      <p:bldP spid="25" grpId="0" bldLvl="0" animBg="1"/>
      <p:bldP spid="28" grpId="0" bldLvl="0" animBg="1"/>
      <p:bldP spid="47" grpId="0" bldLvl="0" animBg="1"/>
      <p:bldP spid="16" grpId="0" bldLvl="0" animBg="1"/>
      <p:bldP spid="17" grpId="0" bldLvl="0" animBg="1"/>
      <p:bldP spid="15" grpId="0"/>
      <p:bldP spid="18" grpId="0" build="p">
        <p:tmplLst>
          <p:tmpl lvl="1">
            <p:tnLst>
              <p:par>
                <p:cTn presetID="10"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2_MockUp02">
    <p:spTree>
      <p:nvGrpSpPr>
        <p:cNvPr id="1" name=""/>
        <p:cNvGrpSpPr/>
        <p:nvPr/>
      </p:nvGrpSpPr>
      <p:grpSpPr>
        <a:xfrm>
          <a:off x="0" y="0"/>
          <a:ext cx="0" cy="0"/>
          <a:chOff x="0" y="0"/>
          <a:chExt cx="0" cy="0"/>
        </a:xfrm>
      </p:grpSpPr>
      <p:grpSp>
        <p:nvGrpSpPr>
          <p:cNvPr id="2" name="Group 17"/>
          <p:cNvGrpSpPr/>
          <p:nvPr userDrawn="1"/>
        </p:nvGrpSpPr>
        <p:grpSpPr>
          <a:xfrm>
            <a:off x="7935121" y="3453216"/>
            <a:ext cx="8685258" cy="6912240"/>
            <a:chOff x="2094899" y="1081795"/>
            <a:chExt cx="4400683" cy="3501414"/>
          </a:xfrm>
        </p:grpSpPr>
        <p:sp>
          <p:nvSpPr>
            <p:cNvPr id="20" name="Rectangle 19"/>
            <p:cNvSpPr/>
            <p:nvPr/>
          </p:nvSpPr>
          <p:spPr>
            <a:xfrm>
              <a:off x="2261198" y="1247618"/>
              <a:ext cx="4081379" cy="2259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rtl="1"/>
              <a:endParaRPr lang="en-US" sz="5329" dirty="0">
                <a:solidFill>
                  <a:srgbClr val="FFFFFF"/>
                </a:solidFill>
              </a:endParaRPr>
            </a:p>
          </p:txBody>
        </p:sp>
        <p:sp>
          <p:nvSpPr>
            <p:cNvPr id="31" name="Freeform 5"/>
            <p:cNvSpPr>
              <a:spLocks noEditPoints="1"/>
            </p:cNvSpPr>
            <p:nvPr/>
          </p:nvSpPr>
          <p:spPr bwMode="auto">
            <a:xfrm>
              <a:off x="2094899" y="1081795"/>
              <a:ext cx="4400683" cy="2608522"/>
            </a:xfrm>
            <a:custGeom>
              <a:avLst/>
              <a:gdLst/>
              <a:ahLst/>
              <a:cxnLst>
                <a:cxn ang="0">
                  <a:pos x="1757" y="0"/>
                </a:cxn>
                <a:cxn ang="0">
                  <a:pos x="921" y="0"/>
                </a:cxn>
                <a:cxn ang="0">
                  <a:pos x="893" y="0"/>
                </a:cxn>
                <a:cxn ang="0">
                  <a:pos x="56" y="0"/>
                </a:cxn>
                <a:cxn ang="0">
                  <a:pos x="0" y="47"/>
                </a:cxn>
                <a:cxn ang="0">
                  <a:pos x="0" y="1076"/>
                </a:cxn>
                <a:cxn ang="0">
                  <a:pos x="1816" y="1076"/>
                </a:cxn>
                <a:cxn ang="0">
                  <a:pos x="1816" y="47"/>
                </a:cxn>
                <a:cxn ang="0">
                  <a:pos x="1757" y="0"/>
                </a:cxn>
                <a:cxn ang="0">
                  <a:pos x="1732" y="1000"/>
                </a:cxn>
                <a:cxn ang="0">
                  <a:pos x="76" y="1000"/>
                </a:cxn>
                <a:cxn ang="0">
                  <a:pos x="76" y="68"/>
                </a:cxn>
                <a:cxn ang="0">
                  <a:pos x="1732" y="68"/>
                </a:cxn>
                <a:cxn ang="0">
                  <a:pos x="1732" y="1000"/>
                </a:cxn>
              </a:cxnLst>
              <a:rect l="0" t="0" r="r" b="b"/>
              <a:pathLst>
                <a:path w="1816" h="1076">
                  <a:moveTo>
                    <a:pt x="1757" y="0"/>
                  </a:moveTo>
                  <a:cubicBezTo>
                    <a:pt x="921" y="0"/>
                    <a:pt x="921" y="0"/>
                    <a:pt x="921" y="0"/>
                  </a:cubicBezTo>
                  <a:cubicBezTo>
                    <a:pt x="893" y="0"/>
                    <a:pt x="893" y="0"/>
                    <a:pt x="893" y="0"/>
                  </a:cubicBezTo>
                  <a:cubicBezTo>
                    <a:pt x="56" y="0"/>
                    <a:pt x="56" y="0"/>
                    <a:pt x="56" y="0"/>
                  </a:cubicBezTo>
                  <a:cubicBezTo>
                    <a:pt x="27" y="0"/>
                    <a:pt x="0" y="17"/>
                    <a:pt x="0" y="47"/>
                  </a:cubicBezTo>
                  <a:cubicBezTo>
                    <a:pt x="0" y="1076"/>
                    <a:pt x="0" y="1076"/>
                    <a:pt x="0" y="1076"/>
                  </a:cubicBezTo>
                  <a:cubicBezTo>
                    <a:pt x="1816" y="1076"/>
                    <a:pt x="1816" y="1076"/>
                    <a:pt x="1816" y="1076"/>
                  </a:cubicBezTo>
                  <a:cubicBezTo>
                    <a:pt x="1816" y="47"/>
                    <a:pt x="1816" y="47"/>
                    <a:pt x="1816" y="47"/>
                  </a:cubicBezTo>
                  <a:cubicBezTo>
                    <a:pt x="1816" y="17"/>
                    <a:pt x="1787" y="0"/>
                    <a:pt x="1757" y="0"/>
                  </a:cubicBezTo>
                  <a:moveTo>
                    <a:pt x="1732" y="1000"/>
                  </a:moveTo>
                  <a:cubicBezTo>
                    <a:pt x="76" y="1000"/>
                    <a:pt x="76" y="1000"/>
                    <a:pt x="76" y="1000"/>
                  </a:cubicBezTo>
                  <a:cubicBezTo>
                    <a:pt x="76" y="68"/>
                    <a:pt x="76" y="68"/>
                    <a:pt x="76" y="68"/>
                  </a:cubicBezTo>
                  <a:cubicBezTo>
                    <a:pt x="1732" y="68"/>
                    <a:pt x="1732" y="68"/>
                    <a:pt x="1732" y="68"/>
                  </a:cubicBezTo>
                  <a:cubicBezTo>
                    <a:pt x="1732" y="1000"/>
                    <a:pt x="1732" y="1000"/>
                    <a:pt x="1732" y="1000"/>
                  </a:cubicBezTo>
                </a:path>
              </a:pathLst>
            </a:custGeom>
            <a:solidFill>
              <a:schemeClr val="tx1">
                <a:lumMod val="50000"/>
                <a:lumOff val="50000"/>
              </a:schemeClr>
            </a:solidFill>
            <a:ln w="9525">
              <a:noFill/>
              <a:round/>
            </a:ln>
          </p:spPr>
          <p:txBody>
            <a:bodyPr vert="horz" wrap="square" lIns="91440" tIns="45720" rIns="91440" bIns="45720" numCol="1" anchor="t" anchorCtr="0" compatLnSpc="1"/>
            <a:lstStyle/>
            <a:p>
              <a:pPr algn="r" defTabSz="2746323" rtl="1"/>
              <a:endParaRPr lang="en-US" sz="5329" dirty="0">
                <a:solidFill>
                  <a:srgbClr val="262626"/>
                </a:solidFill>
              </a:endParaRPr>
            </a:p>
          </p:txBody>
        </p:sp>
        <p:sp>
          <p:nvSpPr>
            <p:cNvPr id="33" name="Freeform 23"/>
            <p:cNvSpPr/>
            <p:nvPr/>
          </p:nvSpPr>
          <p:spPr bwMode="auto">
            <a:xfrm>
              <a:off x="2311744" y="1247618"/>
              <a:ext cx="3979748" cy="2259869"/>
            </a:xfrm>
            <a:custGeom>
              <a:avLst/>
              <a:gdLst/>
              <a:ahLst/>
              <a:cxnLst>
                <a:cxn ang="0">
                  <a:pos x="1872" y="0"/>
                </a:cxn>
                <a:cxn ang="0">
                  <a:pos x="0" y="0"/>
                </a:cxn>
                <a:cxn ang="0">
                  <a:pos x="1872" y="1063"/>
                </a:cxn>
                <a:cxn ang="0">
                  <a:pos x="1872" y="0"/>
                </a:cxn>
              </a:cxnLst>
              <a:rect l="0" t="0" r="r" b="b"/>
              <a:pathLst>
                <a:path w="1872" h="1063">
                  <a:moveTo>
                    <a:pt x="1872" y="0"/>
                  </a:moveTo>
                  <a:lnTo>
                    <a:pt x="0" y="0"/>
                  </a:lnTo>
                  <a:lnTo>
                    <a:pt x="1872" y="1063"/>
                  </a:lnTo>
                  <a:lnTo>
                    <a:pt x="1872" y="0"/>
                  </a:lnTo>
                  <a:close/>
                </a:path>
              </a:pathLst>
            </a:custGeom>
            <a:solidFill>
              <a:srgbClr val="FFFFFF">
                <a:alpha val="16000"/>
              </a:srgbClr>
            </a:solidFill>
            <a:ln w="9525">
              <a:noFill/>
              <a:round/>
            </a:ln>
          </p:spPr>
          <p:txBody>
            <a:bodyPr vert="horz" wrap="square" lIns="91440" tIns="45720" rIns="91440" bIns="45720" numCol="1" anchor="t" anchorCtr="0" compatLnSpc="1"/>
            <a:lstStyle/>
            <a:p>
              <a:pPr algn="r" defTabSz="2746323" rtl="1"/>
              <a:endParaRPr lang="en-US" sz="5329" dirty="0">
                <a:solidFill>
                  <a:srgbClr val="262626"/>
                </a:solidFill>
              </a:endParaRPr>
            </a:p>
          </p:txBody>
        </p:sp>
        <p:sp>
          <p:nvSpPr>
            <p:cNvPr id="34" name="Freeform 27"/>
            <p:cNvSpPr/>
            <p:nvPr/>
          </p:nvSpPr>
          <p:spPr bwMode="auto">
            <a:xfrm>
              <a:off x="2094899" y="3690315"/>
              <a:ext cx="4400683" cy="397550"/>
            </a:xfrm>
            <a:custGeom>
              <a:avLst/>
              <a:gdLst/>
              <a:ahLst/>
              <a:cxnLst>
                <a:cxn ang="0">
                  <a:pos x="0" y="0"/>
                </a:cxn>
                <a:cxn ang="0">
                  <a:pos x="0" y="100"/>
                </a:cxn>
                <a:cxn ang="0">
                  <a:pos x="56" y="164"/>
                </a:cxn>
                <a:cxn ang="0">
                  <a:pos x="893" y="164"/>
                </a:cxn>
                <a:cxn ang="0">
                  <a:pos x="921" y="164"/>
                </a:cxn>
                <a:cxn ang="0">
                  <a:pos x="1757" y="164"/>
                </a:cxn>
                <a:cxn ang="0">
                  <a:pos x="1816" y="100"/>
                </a:cxn>
                <a:cxn ang="0">
                  <a:pos x="1816" y="0"/>
                </a:cxn>
                <a:cxn ang="0">
                  <a:pos x="0" y="0"/>
                </a:cxn>
              </a:cxnLst>
              <a:rect l="0" t="0" r="r" b="b"/>
              <a:pathLst>
                <a:path w="1816" h="164">
                  <a:moveTo>
                    <a:pt x="0" y="0"/>
                  </a:moveTo>
                  <a:cubicBezTo>
                    <a:pt x="0" y="100"/>
                    <a:pt x="0" y="100"/>
                    <a:pt x="0" y="100"/>
                  </a:cubicBezTo>
                  <a:cubicBezTo>
                    <a:pt x="0" y="130"/>
                    <a:pt x="27" y="164"/>
                    <a:pt x="56" y="164"/>
                  </a:cubicBezTo>
                  <a:cubicBezTo>
                    <a:pt x="893" y="164"/>
                    <a:pt x="893" y="164"/>
                    <a:pt x="893" y="164"/>
                  </a:cubicBezTo>
                  <a:cubicBezTo>
                    <a:pt x="921" y="164"/>
                    <a:pt x="921" y="164"/>
                    <a:pt x="921" y="164"/>
                  </a:cubicBezTo>
                  <a:cubicBezTo>
                    <a:pt x="1757" y="164"/>
                    <a:pt x="1757" y="164"/>
                    <a:pt x="1757" y="164"/>
                  </a:cubicBezTo>
                  <a:cubicBezTo>
                    <a:pt x="1787" y="164"/>
                    <a:pt x="1816" y="130"/>
                    <a:pt x="1816" y="100"/>
                  </a:cubicBezTo>
                  <a:cubicBezTo>
                    <a:pt x="1816" y="0"/>
                    <a:pt x="1816" y="0"/>
                    <a:pt x="1816" y="0"/>
                  </a:cubicBezTo>
                  <a:lnTo>
                    <a:pt x="0" y="0"/>
                  </a:lnTo>
                  <a:close/>
                </a:path>
              </a:pathLst>
            </a:custGeom>
            <a:gradFill>
              <a:gsLst>
                <a:gs pos="83000">
                  <a:schemeClr val="bg1">
                    <a:lumMod val="75000"/>
                  </a:schemeClr>
                </a:gs>
                <a:gs pos="54000">
                  <a:schemeClr val="bg1">
                    <a:lumMod val="85000"/>
                  </a:schemeClr>
                </a:gs>
              </a:gsLst>
              <a:lin ang="1800000" scaled="0"/>
            </a:gradFill>
            <a:ln w="9525">
              <a:noFill/>
              <a:round/>
            </a:ln>
          </p:spPr>
          <p:txBody>
            <a:bodyPr vert="horz" wrap="square" lIns="91440" tIns="45720" rIns="91440" bIns="45720" numCol="1" anchor="t" anchorCtr="0" compatLnSpc="1"/>
            <a:lstStyle/>
            <a:p>
              <a:pPr algn="r" defTabSz="2746323" rtl="1"/>
              <a:r>
                <a:rPr lang="en-US" sz="5329" dirty="0">
                  <a:solidFill>
                    <a:srgbClr val="262626"/>
                  </a:solidFill>
                </a:rPr>
                <a:t> </a:t>
              </a:r>
            </a:p>
          </p:txBody>
        </p:sp>
        <p:sp>
          <p:nvSpPr>
            <p:cNvPr id="35" name="Freeform 29"/>
            <p:cNvSpPr/>
            <p:nvPr/>
          </p:nvSpPr>
          <p:spPr bwMode="auto">
            <a:xfrm>
              <a:off x="3506519" y="4087866"/>
              <a:ext cx="1590198" cy="495343"/>
            </a:xfrm>
            <a:custGeom>
              <a:avLst/>
              <a:gdLst/>
              <a:ahLst/>
              <a:cxnLst>
                <a:cxn ang="0">
                  <a:pos x="335" y="0"/>
                </a:cxn>
                <a:cxn ang="0">
                  <a:pos x="322" y="0"/>
                </a:cxn>
                <a:cxn ang="0">
                  <a:pos x="143" y="0"/>
                </a:cxn>
                <a:cxn ang="0">
                  <a:pos x="102" y="128"/>
                </a:cxn>
                <a:cxn ang="0">
                  <a:pos x="108" y="204"/>
                </a:cxn>
                <a:cxn ang="0">
                  <a:pos x="322" y="204"/>
                </a:cxn>
                <a:cxn ang="0">
                  <a:pos x="335" y="204"/>
                </a:cxn>
                <a:cxn ang="0">
                  <a:pos x="549" y="204"/>
                </a:cxn>
                <a:cxn ang="0">
                  <a:pos x="555" y="128"/>
                </a:cxn>
                <a:cxn ang="0">
                  <a:pos x="513" y="0"/>
                </a:cxn>
                <a:cxn ang="0">
                  <a:pos x="335" y="0"/>
                </a:cxn>
              </a:cxnLst>
              <a:rect l="0" t="0" r="r" b="b"/>
              <a:pathLst>
                <a:path w="656" h="204">
                  <a:moveTo>
                    <a:pt x="335" y="0"/>
                  </a:moveTo>
                  <a:cubicBezTo>
                    <a:pt x="322" y="0"/>
                    <a:pt x="322" y="0"/>
                    <a:pt x="322" y="0"/>
                  </a:cubicBezTo>
                  <a:cubicBezTo>
                    <a:pt x="143" y="0"/>
                    <a:pt x="143" y="0"/>
                    <a:pt x="143" y="0"/>
                  </a:cubicBezTo>
                  <a:cubicBezTo>
                    <a:pt x="143" y="0"/>
                    <a:pt x="142" y="88"/>
                    <a:pt x="102" y="128"/>
                  </a:cubicBezTo>
                  <a:cubicBezTo>
                    <a:pt x="62" y="169"/>
                    <a:pt x="0" y="204"/>
                    <a:pt x="108" y="204"/>
                  </a:cubicBezTo>
                  <a:cubicBezTo>
                    <a:pt x="322" y="204"/>
                    <a:pt x="322" y="204"/>
                    <a:pt x="322" y="204"/>
                  </a:cubicBezTo>
                  <a:cubicBezTo>
                    <a:pt x="335" y="204"/>
                    <a:pt x="335" y="204"/>
                    <a:pt x="335" y="204"/>
                  </a:cubicBezTo>
                  <a:cubicBezTo>
                    <a:pt x="549" y="204"/>
                    <a:pt x="549" y="204"/>
                    <a:pt x="549" y="204"/>
                  </a:cubicBezTo>
                  <a:cubicBezTo>
                    <a:pt x="656" y="204"/>
                    <a:pt x="594" y="169"/>
                    <a:pt x="555" y="128"/>
                  </a:cubicBezTo>
                  <a:cubicBezTo>
                    <a:pt x="515" y="88"/>
                    <a:pt x="513" y="0"/>
                    <a:pt x="513" y="0"/>
                  </a:cubicBezTo>
                  <a:lnTo>
                    <a:pt x="335" y="0"/>
                  </a:lnTo>
                  <a:close/>
                </a:path>
              </a:pathLst>
            </a:custGeom>
            <a:gradFill>
              <a:gsLst>
                <a:gs pos="42000">
                  <a:schemeClr val="bg1">
                    <a:lumMod val="75000"/>
                  </a:schemeClr>
                </a:gs>
                <a:gs pos="6000">
                  <a:schemeClr val="bg1">
                    <a:lumMod val="85000"/>
                  </a:schemeClr>
                </a:gs>
                <a:gs pos="0">
                  <a:schemeClr val="bg1">
                    <a:lumMod val="65000"/>
                  </a:schemeClr>
                </a:gs>
              </a:gsLst>
              <a:lin ang="5400000" scaled="0"/>
            </a:gradFill>
            <a:ln w="9525">
              <a:noFill/>
              <a:round/>
            </a:ln>
          </p:spPr>
          <p:txBody>
            <a:bodyPr vert="horz" wrap="square" lIns="91440" tIns="45720" rIns="91440" bIns="45720" numCol="1" anchor="t" anchorCtr="0" compatLnSpc="1"/>
            <a:lstStyle/>
            <a:p>
              <a:pPr algn="r" defTabSz="2746323" rtl="1"/>
              <a:endParaRPr lang="en-US" sz="5329" dirty="0">
                <a:solidFill>
                  <a:srgbClr val="262626"/>
                </a:solidFill>
              </a:endParaRPr>
            </a:p>
          </p:txBody>
        </p:sp>
      </p:grpSp>
      <p:sp>
        <p:nvSpPr>
          <p:cNvPr id="36" name="Picture Placeholder 7"/>
          <p:cNvSpPr>
            <a:spLocks noGrp="1"/>
          </p:cNvSpPr>
          <p:nvPr>
            <p:ph type="pic" sz="quarter" idx="10" hasCustomPrompt="1"/>
          </p:nvPr>
        </p:nvSpPr>
        <p:spPr>
          <a:xfrm>
            <a:off x="8305771" y="3759200"/>
            <a:ext cx="7887241" cy="4461276"/>
          </a:xfrm>
          <a:prstGeom prst="rect">
            <a:avLst/>
          </a:prstGeom>
          <a:ln>
            <a:noFill/>
          </a:ln>
        </p:spPr>
        <p:txBody>
          <a:bodyPr tIns="0" bIns="274320" anchor="b"/>
          <a:lstStyle>
            <a:lvl1pPr algn="ctr">
              <a:buNone/>
              <a:defRPr sz="2929">
                <a:solidFill>
                  <a:schemeClr val="tx1">
                    <a:lumMod val="50000"/>
                    <a:lumOff val="50000"/>
                  </a:schemeClr>
                </a:solidFill>
              </a:defRPr>
            </a:lvl1pPr>
          </a:lstStyle>
          <a:p>
            <a:r>
              <a:rPr lang="en-US" dirty="0"/>
              <a:t>Image Holder</a:t>
            </a:r>
          </a:p>
        </p:txBody>
      </p:sp>
      <p:sp>
        <p:nvSpPr>
          <p:cNvPr id="15" name="Round Same Side Corner Rectangle 14"/>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8" name="Slide Number Placeholder 4"/>
          <p:cNvSpPr txBox="1"/>
          <p:nvPr userDrawn="1"/>
        </p:nvSpPr>
        <p:spPr>
          <a:xfrm>
            <a:off x="23318815" y="965207"/>
            <a:ext cx="1015737" cy="732366"/>
          </a:xfrm>
          <a:prstGeom prst="rect">
            <a:avLst/>
          </a:prstGeom>
        </p:spPr>
        <p:txBody>
          <a:bodyPr anchor="ctr"/>
          <a:lstStyle>
            <a:lvl1pPr algn="ctr">
              <a:defRPr sz="900" b="1">
                <a:solidFill>
                  <a:schemeClr val="tx1">
                    <a:lumMod val="50000"/>
                    <a:lumOff val="50000"/>
                  </a:schemeClr>
                </a:solidFill>
              </a:defRPr>
            </a:lvl1pPr>
          </a:lstStyle>
          <a:p>
            <a:pPr defTabSz="2746323">
              <a:defRPr/>
            </a:pPr>
            <a:fld id="{C136B7D2-B98C-44FD-8D04-7EC62A564975}" type="slidenum">
              <a:rPr lang="en-US" sz="2399" smtClean="0">
                <a:solidFill>
                  <a:srgbClr val="262626">
                    <a:lumMod val="50000"/>
                    <a:lumOff val="50000"/>
                  </a:srgbClr>
                </a:solidFill>
              </a:rPr>
              <a:pPr defTabSz="2746323">
                <a:defRPr/>
              </a:pPr>
              <a:t>‹#›</a:t>
            </a:fld>
            <a:endParaRPr lang="en-US" sz="2399" dirty="0">
              <a:solidFill>
                <a:srgbClr val="262626">
                  <a:lumMod val="50000"/>
                  <a:lumOff val="50000"/>
                </a:srgbClr>
              </a:solidFill>
            </a:endParaRPr>
          </a:p>
        </p:txBody>
      </p:sp>
      <p:sp>
        <p:nvSpPr>
          <p:cNvPr id="19"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21"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2332731074"/>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Effect transition="in" filter="fade">
                                      <p:cBhvr>
                                        <p:cTn id="11" dur="500"/>
                                        <p:tgtEl>
                                          <p:spTgt spid="21">
                                            <p:txEl>
                                              <p:pRg st="0" end="0"/>
                                            </p:txEl>
                                          </p:spTgt>
                                        </p:tgtEl>
                                      </p:cBhvr>
                                    </p:animEffect>
                                  </p:childTnLst>
                                </p:cTn>
                              </p:par>
                            </p:childTnLst>
                          </p:cTn>
                        </p:par>
                        <p:par>
                          <p:cTn id="12" fill="hold">
                            <p:stCondLst>
                              <p:cond delay="1000"/>
                            </p:stCondLst>
                            <p:childTnLst>
                              <p:par>
                                <p:cTn id="13" presetID="2" presetClass="entr" presetSubtype="4" accel="50000" decel="5000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wipe(down)">
                                      <p:cBhvr>
                                        <p:cTn id="2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19" grpId="0"/>
      <p:bldP spid="21" grpId="0" build="p">
        <p:tmplLst>
          <p:tmpl lvl="1">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4_Pic4">
    <p:spTree>
      <p:nvGrpSpPr>
        <p:cNvPr id="1" name=""/>
        <p:cNvGrpSpPr/>
        <p:nvPr/>
      </p:nvGrpSpPr>
      <p:grpSpPr>
        <a:xfrm>
          <a:off x="0" y="0"/>
          <a:ext cx="0" cy="0"/>
          <a:chOff x="0" y="0"/>
          <a:chExt cx="0" cy="0"/>
        </a:xfrm>
      </p:grpSpPr>
      <p:sp>
        <p:nvSpPr>
          <p:cNvPr id="20" name="Rectangle 19"/>
          <p:cNvSpPr/>
          <p:nvPr userDrawn="1"/>
        </p:nvSpPr>
        <p:spPr>
          <a:xfrm>
            <a:off x="11579386" y="2954109"/>
            <a:ext cx="12798266" cy="31167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6" name="Round Same Side Corner Rectangle 5"/>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7"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18" name="Picture Placeholder 7"/>
          <p:cNvSpPr>
            <a:spLocks noGrp="1"/>
          </p:cNvSpPr>
          <p:nvPr>
            <p:ph type="pic" sz="quarter" idx="10" hasCustomPrompt="1"/>
          </p:nvPr>
        </p:nvSpPr>
        <p:spPr>
          <a:xfrm>
            <a:off x="19038109" y="3105970"/>
            <a:ext cx="4469236" cy="2813032"/>
          </a:xfrm>
          <a:prstGeom prst="rect">
            <a:avLst/>
          </a:prstGeom>
          <a:solidFill>
            <a:schemeClr val="tx1">
              <a:lumMod val="10000"/>
              <a:lumOff val="9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42"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
        <p:nvSpPr>
          <p:cNvPr id="21" name="Text Placeholder 3"/>
          <p:cNvSpPr>
            <a:spLocks noGrp="1"/>
          </p:cNvSpPr>
          <p:nvPr>
            <p:ph type="body" sz="half" idx="16" hasCustomPrompt="1"/>
          </p:nvPr>
        </p:nvSpPr>
        <p:spPr>
          <a:xfrm>
            <a:off x="12188830" y="3179468"/>
            <a:ext cx="6575553" cy="781300"/>
          </a:xfrm>
          <a:prstGeom prst="rect">
            <a:avLst/>
          </a:prstGeom>
        </p:spPr>
        <p:txBody>
          <a:bodyPr wrap="squar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28" name="Text Placeholder 3"/>
          <p:cNvSpPr>
            <a:spLocks noGrp="1"/>
          </p:cNvSpPr>
          <p:nvPr>
            <p:ph type="body" sz="half" idx="17" hasCustomPrompt="1"/>
          </p:nvPr>
        </p:nvSpPr>
        <p:spPr>
          <a:xfrm>
            <a:off x="12188830" y="3973648"/>
            <a:ext cx="6538131" cy="1919152"/>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p:txBody>
      </p:sp>
      <p:sp>
        <p:nvSpPr>
          <p:cNvPr id="22" name="Picture Placeholder 7"/>
          <p:cNvSpPr>
            <a:spLocks noGrp="1"/>
          </p:cNvSpPr>
          <p:nvPr>
            <p:ph type="pic" sz="quarter" idx="18" hasCustomPrompt="1"/>
          </p:nvPr>
        </p:nvSpPr>
        <p:spPr>
          <a:xfrm>
            <a:off x="0" y="2954102"/>
            <a:ext cx="11579384" cy="9390300"/>
          </a:xfrm>
          <a:prstGeom prst="rect">
            <a:avLst/>
          </a:prstGeom>
          <a:solidFill>
            <a:schemeClr val="tx1">
              <a:lumMod val="10000"/>
              <a:lumOff val="9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39" name="Rectangle 38"/>
          <p:cNvSpPr/>
          <p:nvPr userDrawn="1"/>
        </p:nvSpPr>
        <p:spPr>
          <a:xfrm>
            <a:off x="11579386" y="6070873"/>
            <a:ext cx="12798266" cy="31167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44" name="Picture Placeholder 7"/>
          <p:cNvSpPr>
            <a:spLocks noGrp="1"/>
          </p:cNvSpPr>
          <p:nvPr>
            <p:ph type="pic" sz="quarter" idx="19" hasCustomPrompt="1"/>
          </p:nvPr>
        </p:nvSpPr>
        <p:spPr>
          <a:xfrm>
            <a:off x="19038109" y="6222736"/>
            <a:ext cx="4469236" cy="2813032"/>
          </a:xfrm>
          <a:prstGeom prst="rect">
            <a:avLst/>
          </a:prstGeom>
          <a:solidFill>
            <a:schemeClr val="tx1">
              <a:lumMod val="10000"/>
              <a:lumOff val="9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45" name="Text Placeholder 3"/>
          <p:cNvSpPr>
            <a:spLocks noGrp="1"/>
          </p:cNvSpPr>
          <p:nvPr>
            <p:ph type="body" sz="half" idx="20" hasCustomPrompt="1"/>
          </p:nvPr>
        </p:nvSpPr>
        <p:spPr>
          <a:xfrm>
            <a:off x="12188830" y="6296234"/>
            <a:ext cx="6575553" cy="781300"/>
          </a:xfrm>
          <a:prstGeom prst="rect">
            <a:avLst/>
          </a:prstGeom>
        </p:spPr>
        <p:txBody>
          <a:bodyPr wrap="squar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46" name="Text Placeholder 3"/>
          <p:cNvSpPr>
            <a:spLocks noGrp="1"/>
          </p:cNvSpPr>
          <p:nvPr>
            <p:ph type="body" sz="half" idx="21" hasCustomPrompt="1"/>
          </p:nvPr>
        </p:nvSpPr>
        <p:spPr>
          <a:xfrm>
            <a:off x="12188830" y="7090414"/>
            <a:ext cx="6538131" cy="1919152"/>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p:txBody>
      </p:sp>
      <p:sp>
        <p:nvSpPr>
          <p:cNvPr id="47" name="Rectangle 46"/>
          <p:cNvSpPr/>
          <p:nvPr userDrawn="1"/>
        </p:nvSpPr>
        <p:spPr>
          <a:xfrm>
            <a:off x="11579386" y="9201975"/>
            <a:ext cx="12798266" cy="311676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48" name="Picture Placeholder 7"/>
          <p:cNvSpPr>
            <a:spLocks noGrp="1"/>
          </p:cNvSpPr>
          <p:nvPr>
            <p:ph type="pic" sz="quarter" idx="22" hasCustomPrompt="1"/>
          </p:nvPr>
        </p:nvSpPr>
        <p:spPr>
          <a:xfrm>
            <a:off x="19038109" y="9353836"/>
            <a:ext cx="4469236" cy="2813032"/>
          </a:xfrm>
          <a:prstGeom prst="rect">
            <a:avLst/>
          </a:prstGeom>
          <a:solidFill>
            <a:schemeClr val="tx1">
              <a:lumMod val="10000"/>
              <a:lumOff val="9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49" name="Text Placeholder 3"/>
          <p:cNvSpPr>
            <a:spLocks noGrp="1"/>
          </p:cNvSpPr>
          <p:nvPr>
            <p:ph type="body" sz="half" idx="23" hasCustomPrompt="1"/>
          </p:nvPr>
        </p:nvSpPr>
        <p:spPr>
          <a:xfrm>
            <a:off x="12188830" y="9427336"/>
            <a:ext cx="6575553" cy="781300"/>
          </a:xfrm>
          <a:prstGeom prst="rect">
            <a:avLst/>
          </a:prstGeom>
        </p:spPr>
        <p:txBody>
          <a:bodyPr wrap="squar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50" name="Text Placeholder 3"/>
          <p:cNvSpPr>
            <a:spLocks noGrp="1"/>
          </p:cNvSpPr>
          <p:nvPr>
            <p:ph type="body" sz="half" idx="24" hasCustomPrompt="1"/>
          </p:nvPr>
        </p:nvSpPr>
        <p:spPr>
          <a:xfrm>
            <a:off x="12188830" y="10221516"/>
            <a:ext cx="6538131" cy="1919152"/>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p:txBody>
      </p:sp>
    </p:spTree>
    <p:extLst>
      <p:ext uri="{BB962C8B-B14F-4D97-AF65-F5344CB8AC3E}">
        <p14:creationId xmlns:p14="http://schemas.microsoft.com/office/powerpoint/2010/main" val="2222661677"/>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500"/>
                                        <p:tgtEl>
                                          <p:spTgt spid="22"/>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right)">
                                      <p:cBhvr>
                                        <p:cTn id="19" dur="500"/>
                                        <p:tgtEl>
                                          <p:spTgt spid="20"/>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wipe(down)">
                                      <p:cBhvr>
                                        <p:cTn id="23" dur="500"/>
                                        <p:tgtEl>
                                          <p:spTgt spid="18"/>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1">
                                            <p:txEl>
                                              <p:pRg st="0" end="0"/>
                                            </p:txEl>
                                          </p:spTgt>
                                        </p:tgtEl>
                                        <p:attrNameLst>
                                          <p:attrName>style.visibility</p:attrName>
                                        </p:attrNameLst>
                                      </p:cBhvr>
                                      <p:to>
                                        <p:strVal val="visible"/>
                                      </p:to>
                                    </p:set>
                                    <p:animEffect transition="in" filter="wipe(left)">
                                      <p:cBhvr>
                                        <p:cTn id="27" dur="500"/>
                                        <p:tgtEl>
                                          <p:spTgt spid="21">
                                            <p:txEl>
                                              <p:pRg st="0" end="0"/>
                                            </p:txEl>
                                          </p:spTgt>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8">
                                            <p:txEl>
                                              <p:pRg st="0" end="0"/>
                                            </p:txEl>
                                          </p:spTgt>
                                        </p:tgtEl>
                                        <p:attrNameLst>
                                          <p:attrName>style.visibility</p:attrName>
                                        </p:attrNameLst>
                                      </p:cBhvr>
                                      <p:to>
                                        <p:strVal val="visible"/>
                                      </p:to>
                                    </p:set>
                                    <p:animEffect transition="in" filter="wipe(left)">
                                      <p:cBhvr>
                                        <p:cTn id="31" dur="500"/>
                                        <p:tgtEl>
                                          <p:spTgt spid="28">
                                            <p:txEl>
                                              <p:pRg st="0" end="0"/>
                                            </p:txEl>
                                          </p:spTgt>
                                        </p:tgtEl>
                                      </p:cBhvr>
                                    </p:animEffect>
                                  </p:childTnLst>
                                </p:cTn>
                              </p:par>
                            </p:childTnLst>
                          </p:cTn>
                        </p:par>
                        <p:par>
                          <p:cTn id="32" fill="hold">
                            <p:stCondLst>
                              <p:cond delay="3500"/>
                            </p:stCondLst>
                            <p:childTnLst>
                              <p:par>
                                <p:cTn id="33" presetID="22" presetClass="entr" presetSubtype="2"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wipe(right)">
                                      <p:cBhvr>
                                        <p:cTn id="35" dur="500"/>
                                        <p:tgtEl>
                                          <p:spTgt spid="39"/>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44"/>
                                        </p:tgtEl>
                                        <p:attrNameLst>
                                          <p:attrName>style.visibility</p:attrName>
                                        </p:attrNameLst>
                                      </p:cBhvr>
                                      <p:to>
                                        <p:strVal val="visible"/>
                                      </p:to>
                                    </p:set>
                                    <p:animEffect transition="in" filter="wipe(down)">
                                      <p:cBhvr>
                                        <p:cTn id="39" dur="500"/>
                                        <p:tgtEl>
                                          <p:spTgt spid="44"/>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45">
                                            <p:txEl>
                                              <p:pRg st="0" end="0"/>
                                            </p:txEl>
                                          </p:spTgt>
                                        </p:tgtEl>
                                        <p:attrNameLst>
                                          <p:attrName>style.visibility</p:attrName>
                                        </p:attrNameLst>
                                      </p:cBhvr>
                                      <p:to>
                                        <p:strVal val="visible"/>
                                      </p:to>
                                    </p:set>
                                    <p:animEffect transition="in" filter="wipe(left)">
                                      <p:cBhvr>
                                        <p:cTn id="43" dur="500"/>
                                        <p:tgtEl>
                                          <p:spTgt spid="45">
                                            <p:txEl>
                                              <p:pRg st="0" end="0"/>
                                            </p:txEl>
                                          </p:spTgt>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46">
                                            <p:txEl>
                                              <p:pRg st="0" end="0"/>
                                            </p:txEl>
                                          </p:spTgt>
                                        </p:tgtEl>
                                        <p:attrNameLst>
                                          <p:attrName>style.visibility</p:attrName>
                                        </p:attrNameLst>
                                      </p:cBhvr>
                                      <p:to>
                                        <p:strVal val="visible"/>
                                      </p:to>
                                    </p:set>
                                    <p:animEffect transition="in" filter="wipe(left)">
                                      <p:cBhvr>
                                        <p:cTn id="47" dur="500"/>
                                        <p:tgtEl>
                                          <p:spTgt spid="46">
                                            <p:txEl>
                                              <p:pRg st="0" end="0"/>
                                            </p:txEl>
                                          </p:spTgt>
                                        </p:tgtEl>
                                      </p:cBhvr>
                                    </p:animEffect>
                                  </p:childTnLst>
                                </p:cTn>
                              </p:par>
                            </p:childTnLst>
                          </p:cTn>
                        </p:par>
                        <p:par>
                          <p:cTn id="48" fill="hold">
                            <p:stCondLst>
                              <p:cond delay="5500"/>
                            </p:stCondLst>
                            <p:childTnLst>
                              <p:par>
                                <p:cTn id="49" presetID="22" presetClass="entr" presetSubtype="2" fill="hold" grpId="0" nodeType="afterEffect">
                                  <p:stCondLst>
                                    <p:cond delay="0"/>
                                  </p:stCondLst>
                                  <p:childTnLst>
                                    <p:set>
                                      <p:cBhvr>
                                        <p:cTn id="50" dur="1" fill="hold">
                                          <p:stCondLst>
                                            <p:cond delay="0"/>
                                          </p:stCondLst>
                                        </p:cTn>
                                        <p:tgtEl>
                                          <p:spTgt spid="47"/>
                                        </p:tgtEl>
                                        <p:attrNameLst>
                                          <p:attrName>style.visibility</p:attrName>
                                        </p:attrNameLst>
                                      </p:cBhvr>
                                      <p:to>
                                        <p:strVal val="visible"/>
                                      </p:to>
                                    </p:set>
                                    <p:animEffect transition="in" filter="wipe(right)">
                                      <p:cBhvr>
                                        <p:cTn id="51" dur="500"/>
                                        <p:tgtEl>
                                          <p:spTgt spid="47"/>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48"/>
                                        </p:tgtEl>
                                        <p:attrNameLst>
                                          <p:attrName>style.visibility</p:attrName>
                                        </p:attrNameLst>
                                      </p:cBhvr>
                                      <p:to>
                                        <p:strVal val="visible"/>
                                      </p:to>
                                    </p:set>
                                    <p:animEffect transition="in" filter="wipe(down)">
                                      <p:cBhvr>
                                        <p:cTn id="55" dur="500"/>
                                        <p:tgtEl>
                                          <p:spTgt spid="48"/>
                                        </p:tgtEl>
                                      </p:cBhvr>
                                    </p:animEffect>
                                  </p:childTnLst>
                                </p:cTn>
                              </p:par>
                            </p:childTnLst>
                          </p:cTn>
                        </p:par>
                        <p:par>
                          <p:cTn id="56" fill="hold">
                            <p:stCondLst>
                              <p:cond delay="6500"/>
                            </p:stCondLst>
                            <p:childTnLst>
                              <p:par>
                                <p:cTn id="57" presetID="22" presetClass="entr" presetSubtype="8" fill="hold" grpId="0" nodeType="afterEffect">
                                  <p:stCondLst>
                                    <p:cond delay="0"/>
                                  </p:stCondLst>
                                  <p:childTnLst>
                                    <p:set>
                                      <p:cBhvr>
                                        <p:cTn id="58" dur="1" fill="hold">
                                          <p:stCondLst>
                                            <p:cond delay="0"/>
                                          </p:stCondLst>
                                        </p:cTn>
                                        <p:tgtEl>
                                          <p:spTgt spid="49">
                                            <p:txEl>
                                              <p:pRg st="0" end="0"/>
                                            </p:txEl>
                                          </p:spTgt>
                                        </p:tgtEl>
                                        <p:attrNameLst>
                                          <p:attrName>style.visibility</p:attrName>
                                        </p:attrNameLst>
                                      </p:cBhvr>
                                      <p:to>
                                        <p:strVal val="visible"/>
                                      </p:to>
                                    </p:set>
                                    <p:animEffect transition="in" filter="wipe(left)">
                                      <p:cBhvr>
                                        <p:cTn id="59" dur="500"/>
                                        <p:tgtEl>
                                          <p:spTgt spid="49">
                                            <p:txEl>
                                              <p:pRg st="0" end="0"/>
                                            </p:txEl>
                                          </p:spTgt>
                                        </p:tgtEl>
                                      </p:cBhvr>
                                    </p:animEffect>
                                  </p:childTnLst>
                                </p:cTn>
                              </p:par>
                            </p:childTnLst>
                          </p:cTn>
                        </p:par>
                        <p:par>
                          <p:cTn id="60" fill="hold">
                            <p:stCondLst>
                              <p:cond delay="7000"/>
                            </p:stCondLst>
                            <p:childTnLst>
                              <p:par>
                                <p:cTn id="61" presetID="22" presetClass="entr" presetSubtype="8" fill="hold" grpId="0" nodeType="afterEffect">
                                  <p:stCondLst>
                                    <p:cond delay="0"/>
                                  </p:stCondLst>
                                  <p:childTnLst>
                                    <p:set>
                                      <p:cBhvr>
                                        <p:cTn id="62" dur="1" fill="hold">
                                          <p:stCondLst>
                                            <p:cond delay="0"/>
                                          </p:stCondLst>
                                        </p:cTn>
                                        <p:tgtEl>
                                          <p:spTgt spid="50">
                                            <p:txEl>
                                              <p:pRg st="0" end="0"/>
                                            </p:txEl>
                                          </p:spTgt>
                                        </p:tgtEl>
                                        <p:attrNameLst>
                                          <p:attrName>style.visibility</p:attrName>
                                        </p:attrNameLst>
                                      </p:cBhvr>
                                      <p:to>
                                        <p:strVal val="visible"/>
                                      </p:to>
                                    </p:set>
                                    <p:animEffect transition="in" filter="wipe(left)">
                                      <p:cBhvr>
                                        <p:cTn id="63" dur="500"/>
                                        <p:tgtEl>
                                          <p:spTgt spid="5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18" grpId="0" bldLvl="0" animBg="1"/>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21" grpId="0" build="p">
        <p:tmplLst>
          <p:tmpl lvl="1">
            <p:tnLst>
              <p:par>
                <p:cTn presetID="22" presetClass="entr" presetSubtype="8"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8" grpId="0" build="p">
        <p:tmplLst>
          <p:tmpl lvl="1">
            <p:tnLst>
              <p:par>
                <p:cTn presetID="22" presetClass="entr" presetSubtype="8"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left)">
                      <p:cBhvr>
                        <p:cTn dur="500"/>
                        <p:tgtEl>
                          <p:spTgt spid="28"/>
                        </p:tgtEl>
                      </p:cBhvr>
                    </p:animEffect>
                  </p:childTnLst>
                </p:cTn>
              </p:par>
            </p:tnLst>
          </p:tmpl>
        </p:tmplLst>
      </p:bldP>
      <p:bldP spid="22" grpId="0" bldLvl="0" animBg="1"/>
      <p:bldP spid="39" grpId="0" bldLvl="0" animBg="1"/>
      <p:bldP spid="44" grpId="0" bldLvl="0" animBg="1"/>
      <p:bldP spid="45" grpId="0" build="p">
        <p:tmplLst>
          <p:tmpl lvl="1">
            <p:tnLst>
              <p:par>
                <p:cTn presetID="22" presetClass="entr" presetSubtype="8"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wipe(left)">
                      <p:cBhvr>
                        <p:cTn dur="500"/>
                        <p:tgtEl>
                          <p:spTgt spid="45"/>
                        </p:tgtEl>
                      </p:cBhvr>
                    </p:animEffect>
                  </p:childTnLst>
                </p:cTn>
              </p:par>
            </p:tnLst>
          </p:tmpl>
        </p:tmplLst>
      </p:bldP>
      <p:bldP spid="46" grpId="0" build="p">
        <p:tmplLst>
          <p:tmpl lvl="1">
            <p:tnLst>
              <p:par>
                <p:cTn presetID="22" presetClass="entr" presetSubtype="8"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wipe(left)">
                      <p:cBhvr>
                        <p:cTn dur="500"/>
                        <p:tgtEl>
                          <p:spTgt spid="46"/>
                        </p:tgtEl>
                      </p:cBhvr>
                    </p:animEffect>
                  </p:childTnLst>
                </p:cTn>
              </p:par>
            </p:tnLst>
          </p:tmpl>
        </p:tmplLst>
      </p:bldP>
      <p:bldP spid="47" grpId="0" bldLvl="0" animBg="1"/>
      <p:bldP spid="48" grpId="0" bldLvl="0" animBg="1"/>
      <p:bldP spid="49" grpId="0" build="p">
        <p:tmplLst>
          <p:tmpl lvl="1">
            <p:tnLst>
              <p:par>
                <p:cTn presetID="22" presetClass="entr" presetSubtype="8"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Effect transition="in" filter="wipe(left)">
                      <p:cBhvr>
                        <p:cTn dur="500"/>
                        <p:tgtEl>
                          <p:spTgt spid="49"/>
                        </p:tgtEl>
                      </p:cBhvr>
                    </p:animEffect>
                  </p:childTnLst>
                </p:cTn>
              </p:par>
            </p:tnLst>
          </p:tmpl>
        </p:tmplLst>
      </p:bldP>
      <p:bldP spid="50" grpId="0" build="p">
        <p:tmplLst>
          <p:tmpl lvl="1">
            <p:tnLst>
              <p:par>
                <p:cTn presetID="22" presetClass="entr" presetSubtype="8" fill="hold" nodeType="afterEffect">
                  <p:stCondLst>
                    <p:cond delay="0"/>
                  </p:stCondLst>
                  <p:childTnLst>
                    <p:set>
                      <p:cBhvr>
                        <p:cTn dur="1" fill="hold">
                          <p:stCondLst>
                            <p:cond delay="0"/>
                          </p:stCondLst>
                        </p:cTn>
                        <p:tgtEl>
                          <p:spTgt spid="50"/>
                        </p:tgtEl>
                        <p:attrNameLst>
                          <p:attrName>style.visibility</p:attrName>
                        </p:attrNameLst>
                      </p:cBhvr>
                      <p:to>
                        <p:strVal val="visible"/>
                      </p:to>
                    </p:set>
                    <p:animEffect transition="in" filter="wipe(left)">
                      <p:cBhvr>
                        <p:cTn dur="500"/>
                        <p:tgtEl>
                          <p:spTgt spid="50"/>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lides for Breaks">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1_Pic05">
    <p:spTree>
      <p:nvGrpSpPr>
        <p:cNvPr id="1" name=""/>
        <p:cNvGrpSpPr/>
        <p:nvPr/>
      </p:nvGrpSpPr>
      <p:grpSpPr>
        <a:xfrm>
          <a:off x="0" y="0"/>
          <a:ext cx="0" cy="0"/>
          <a:chOff x="0" y="0"/>
          <a:chExt cx="0" cy="0"/>
        </a:xfrm>
      </p:grpSpPr>
      <p:sp>
        <p:nvSpPr>
          <p:cNvPr id="20" name="Picture Placeholder 7"/>
          <p:cNvSpPr>
            <a:spLocks noGrp="1"/>
          </p:cNvSpPr>
          <p:nvPr>
            <p:ph type="pic" sz="quarter" idx="15" hasCustomPrompt="1"/>
          </p:nvPr>
        </p:nvSpPr>
        <p:spPr>
          <a:xfrm>
            <a:off x="3" y="2674248"/>
            <a:ext cx="24334547" cy="7434952"/>
          </a:xfrm>
          <a:prstGeom prst="rect">
            <a:avLst/>
          </a:prstGeom>
          <a:solidFill>
            <a:schemeClr val="tx2">
              <a:lumMod val="10000"/>
              <a:lumOff val="90000"/>
            </a:schemeClr>
          </a:solidFill>
          <a:ln>
            <a:noFill/>
          </a:ln>
        </p:spPr>
        <p:txBody>
          <a:bodyPr bIns="274320" anchor="b"/>
          <a:lstStyle>
            <a:lvl1pPr algn="ctr">
              <a:buNone/>
              <a:defRPr sz="3199">
                <a:solidFill>
                  <a:schemeClr val="tx1">
                    <a:lumMod val="50000"/>
                    <a:lumOff val="50000"/>
                  </a:schemeClr>
                </a:solidFill>
              </a:defRPr>
            </a:lvl1pPr>
          </a:lstStyle>
          <a:p>
            <a:r>
              <a:rPr lang="en-US" dirty="0"/>
              <a:t>Click Icon To Add Image</a:t>
            </a:r>
          </a:p>
        </p:txBody>
      </p:sp>
      <p:sp>
        <p:nvSpPr>
          <p:cNvPr id="7" name="Round Same Side Corner Rectangle 6"/>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8"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9"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10"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1173679505"/>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animEffect transition="in" filter="fade">
                                      <p:cBhvr>
                                        <p:cTn id="11" dur="500"/>
                                        <p:tgtEl>
                                          <p:spTgt spid="10">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9" grpId="0"/>
      <p:bldP spid="10" grpId="0" build="p">
        <p:tmplLst>
          <p:tmpl lvl="1">
            <p:tnLst>
              <p:par>
                <p:cTn presetID="10" presetClass="entr" presetSubtype="0"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2_Pic05">
    <p:spTree>
      <p:nvGrpSpPr>
        <p:cNvPr id="1" name=""/>
        <p:cNvGrpSpPr/>
        <p:nvPr/>
      </p:nvGrpSpPr>
      <p:grpSpPr>
        <a:xfrm>
          <a:off x="0" y="0"/>
          <a:ext cx="0" cy="0"/>
          <a:chOff x="0" y="0"/>
          <a:chExt cx="0" cy="0"/>
        </a:xfrm>
      </p:grpSpPr>
      <p:sp>
        <p:nvSpPr>
          <p:cNvPr id="20" name="Picture Placeholder 7"/>
          <p:cNvSpPr>
            <a:spLocks noGrp="1"/>
          </p:cNvSpPr>
          <p:nvPr>
            <p:ph type="pic" sz="quarter" idx="15" hasCustomPrompt="1"/>
          </p:nvPr>
        </p:nvSpPr>
        <p:spPr>
          <a:xfrm>
            <a:off x="2" y="2674248"/>
            <a:ext cx="24377650" cy="6012556"/>
          </a:xfrm>
          <a:prstGeom prst="rect">
            <a:avLst/>
          </a:prstGeom>
          <a:solidFill>
            <a:schemeClr val="tx2">
              <a:lumMod val="10000"/>
              <a:lumOff val="90000"/>
            </a:schemeClr>
          </a:solidFill>
          <a:ln>
            <a:noFill/>
          </a:ln>
        </p:spPr>
        <p:txBody>
          <a:bodyPr bIns="274320" anchor="b"/>
          <a:lstStyle>
            <a:lvl1pPr algn="ctr">
              <a:buNone/>
              <a:defRPr sz="3199">
                <a:solidFill>
                  <a:schemeClr val="tx1">
                    <a:lumMod val="50000"/>
                    <a:lumOff val="50000"/>
                  </a:schemeClr>
                </a:solidFill>
              </a:defRPr>
            </a:lvl1pPr>
          </a:lstStyle>
          <a:p>
            <a:r>
              <a:rPr lang="en-US" dirty="0"/>
              <a:t>Click Icon To Add Image</a:t>
            </a:r>
          </a:p>
        </p:txBody>
      </p:sp>
      <p:sp>
        <p:nvSpPr>
          <p:cNvPr id="7" name="Picture Placeholder 7"/>
          <p:cNvSpPr>
            <a:spLocks noGrp="1"/>
          </p:cNvSpPr>
          <p:nvPr>
            <p:ph type="pic" sz="quarter" idx="10" hasCustomPrompt="1"/>
          </p:nvPr>
        </p:nvSpPr>
        <p:spPr>
          <a:xfrm>
            <a:off x="1" y="8686809"/>
            <a:ext cx="6094414" cy="3657598"/>
          </a:xfrm>
          <a:prstGeom prst="rect">
            <a:avLst/>
          </a:prstGeom>
          <a:solidFill>
            <a:schemeClr val="accent1">
              <a:lumMod val="40000"/>
              <a:lumOff val="6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22" name="Picture Placeholder 7"/>
          <p:cNvSpPr>
            <a:spLocks noGrp="1"/>
          </p:cNvSpPr>
          <p:nvPr>
            <p:ph type="pic" sz="quarter" idx="16" hasCustomPrompt="1"/>
          </p:nvPr>
        </p:nvSpPr>
        <p:spPr>
          <a:xfrm>
            <a:off x="6094416" y="8686809"/>
            <a:ext cx="6094414" cy="3657598"/>
          </a:xfrm>
          <a:prstGeom prst="rect">
            <a:avLst/>
          </a:prstGeom>
          <a:solidFill>
            <a:schemeClr val="accent2">
              <a:lumMod val="40000"/>
              <a:lumOff val="6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23" name="Picture Placeholder 7"/>
          <p:cNvSpPr>
            <a:spLocks noGrp="1"/>
          </p:cNvSpPr>
          <p:nvPr>
            <p:ph type="pic" sz="quarter" idx="17" hasCustomPrompt="1"/>
          </p:nvPr>
        </p:nvSpPr>
        <p:spPr>
          <a:xfrm>
            <a:off x="12188828" y="8686809"/>
            <a:ext cx="6094414" cy="3657598"/>
          </a:xfrm>
          <a:prstGeom prst="rect">
            <a:avLst/>
          </a:prstGeom>
          <a:solidFill>
            <a:schemeClr val="accent3">
              <a:lumMod val="40000"/>
              <a:lumOff val="6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24" name="Picture Placeholder 7"/>
          <p:cNvSpPr>
            <a:spLocks noGrp="1"/>
          </p:cNvSpPr>
          <p:nvPr>
            <p:ph type="pic" sz="quarter" idx="18" hasCustomPrompt="1"/>
          </p:nvPr>
        </p:nvSpPr>
        <p:spPr>
          <a:xfrm>
            <a:off x="18283243" y="8686809"/>
            <a:ext cx="6094414" cy="3657598"/>
          </a:xfrm>
          <a:prstGeom prst="rect">
            <a:avLst/>
          </a:prstGeom>
          <a:solidFill>
            <a:schemeClr val="accent4">
              <a:lumMod val="40000"/>
              <a:lumOff val="6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11" name="Round Same Side Corner Rectangle 10"/>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2"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13"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14"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3349843916"/>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animEffect transition="in" filter="fade">
                                      <p:cBhvr>
                                        <p:cTn id="11" dur="500"/>
                                        <p:tgtEl>
                                          <p:spTgt spid="14">
                                            <p:txEl>
                                              <p:pRg st="0" end="0"/>
                                            </p:txEl>
                                          </p:spTgt>
                                        </p:tgtEl>
                                      </p:cBhvr>
                                    </p:animEffect>
                                  </p:childTnLst>
                                </p:cTn>
                              </p:par>
                            </p:childTnLst>
                          </p:cTn>
                        </p:par>
                        <p:par>
                          <p:cTn id="12" fill="hold">
                            <p:stCondLst>
                              <p:cond delay="1000"/>
                            </p:stCondLst>
                            <p:childTnLst>
                              <p:par>
                                <p:cTn id="13" presetID="2" presetClass="entr" presetSubtype="4" accel="50000" decel="5000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down)">
                                      <p:cBhvr>
                                        <p:cTn id="20" dur="500"/>
                                        <p:tgtEl>
                                          <p:spTgt spid="7"/>
                                        </p:tgtEl>
                                      </p:cBhvr>
                                    </p:animEffect>
                                  </p:childTnLst>
                                </p:cTn>
                              </p:par>
                            </p:childTnLst>
                          </p:cTn>
                        </p:par>
                        <p:par>
                          <p:cTn id="21" fill="hold">
                            <p:stCondLst>
                              <p:cond delay="2000"/>
                            </p:stCondLst>
                            <p:childTnLst>
                              <p:par>
                                <p:cTn id="22" presetID="22" presetClass="entr" presetSubtype="4"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down)">
                                      <p:cBhvr>
                                        <p:cTn id="24" dur="500"/>
                                        <p:tgtEl>
                                          <p:spTgt spid="22"/>
                                        </p:tgtEl>
                                      </p:cBhvr>
                                    </p:animEffect>
                                  </p:childTnLst>
                                </p:cTn>
                              </p:par>
                            </p:childTnLst>
                          </p:cTn>
                        </p:par>
                        <p:par>
                          <p:cTn id="25" fill="hold">
                            <p:stCondLst>
                              <p:cond delay="2500"/>
                            </p:stCondLst>
                            <p:childTnLst>
                              <p:par>
                                <p:cTn id="26" presetID="22" presetClass="entr" presetSubtype="4" fill="hold" grpId="0"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wipe(down)">
                                      <p:cBhvr>
                                        <p:cTn id="28" dur="500"/>
                                        <p:tgtEl>
                                          <p:spTgt spid="23"/>
                                        </p:tgtEl>
                                      </p:cBhvr>
                                    </p:animEffect>
                                  </p:childTnLst>
                                </p:cTn>
                              </p:par>
                            </p:childTnLst>
                          </p:cTn>
                        </p:par>
                        <p:par>
                          <p:cTn id="29" fill="hold">
                            <p:stCondLst>
                              <p:cond delay="3000"/>
                            </p:stCondLst>
                            <p:childTnLst>
                              <p:par>
                                <p:cTn id="30" presetID="22" presetClass="entr" presetSubtype="4" fill="hold" grpId="0"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wipe(down)">
                                      <p:cBhvr>
                                        <p:cTn id="3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7" grpId="0" bldLvl="0" animBg="1"/>
      <p:bldP spid="22" grpId="0" bldLvl="0" animBg="1"/>
      <p:bldP spid="23" grpId="0" bldLvl="0" animBg="1"/>
      <p:bldP spid="24" grpId="0" bldLvl="0" animBg="1"/>
      <p:bldP spid="13" grpId="0"/>
      <p:bldP spid="14" grpId="0" build="p">
        <p:tmplLst>
          <p:tmpl lvl="1">
            <p:tnLst>
              <p:par>
                <p:cTn presetID="10" presetClass="entr" presetSubtype="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3_Pic05">
    <p:spTree>
      <p:nvGrpSpPr>
        <p:cNvPr id="1" name=""/>
        <p:cNvGrpSpPr/>
        <p:nvPr/>
      </p:nvGrpSpPr>
      <p:grpSpPr>
        <a:xfrm>
          <a:off x="0" y="0"/>
          <a:ext cx="0" cy="0"/>
          <a:chOff x="0" y="0"/>
          <a:chExt cx="0" cy="0"/>
        </a:xfrm>
      </p:grpSpPr>
      <p:sp>
        <p:nvSpPr>
          <p:cNvPr id="11" name="Picture Placeholder 7"/>
          <p:cNvSpPr>
            <a:spLocks noGrp="1"/>
          </p:cNvSpPr>
          <p:nvPr>
            <p:ph type="pic" sz="quarter" idx="10" hasCustomPrompt="1"/>
          </p:nvPr>
        </p:nvSpPr>
        <p:spPr>
          <a:xfrm>
            <a:off x="2" y="7"/>
            <a:ext cx="24377650" cy="13715998"/>
          </a:xfrm>
          <a:prstGeom prst="rect">
            <a:avLst/>
          </a:prstGeom>
          <a:ln>
            <a:noFill/>
          </a:ln>
        </p:spPr>
        <p:txBody>
          <a:bodyPr bIns="457200" anchor="b"/>
          <a:lstStyle>
            <a:lvl1pPr algn="ctr">
              <a:buNone/>
              <a:defRPr sz="3199">
                <a:solidFill>
                  <a:schemeClr val="tx1">
                    <a:lumMod val="50000"/>
                    <a:lumOff val="50000"/>
                  </a:schemeClr>
                </a:solidFill>
              </a:defRPr>
            </a:lvl1pPr>
          </a:lstStyle>
          <a:p>
            <a:r>
              <a:rPr lang="en-US" dirty="0"/>
              <a:t>Click Icon To Add Image</a:t>
            </a:r>
          </a:p>
        </p:txBody>
      </p:sp>
      <p:sp>
        <p:nvSpPr>
          <p:cNvPr id="16" name="Title 1"/>
          <p:cNvSpPr>
            <a:spLocks noGrp="1"/>
          </p:cNvSpPr>
          <p:nvPr>
            <p:ph type="title" hasCustomPrompt="1"/>
          </p:nvPr>
        </p:nvSpPr>
        <p:spPr>
          <a:xfrm>
            <a:off x="4672385" y="1032934"/>
            <a:ext cx="15032884" cy="942732"/>
          </a:xfrm>
          <a:prstGeom prst="rect">
            <a:avLst/>
          </a:prstGeom>
        </p:spPr>
        <p:txBody>
          <a:bodyPr wrap="none" lIns="0" tIns="0" rIns="0" bIns="0" anchor="ctr">
            <a:noAutofit/>
          </a:bodyPr>
          <a:lstStyle>
            <a:lvl1pPr algn="ctr">
              <a:defRPr sz="5329" b="1" baseline="0">
                <a:solidFill>
                  <a:schemeClr val="bg1"/>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6703857" y="1971576"/>
            <a:ext cx="10969944" cy="535324"/>
          </a:xfrm>
          <a:prstGeom prst="rect">
            <a:avLst/>
          </a:prstGeom>
        </p:spPr>
        <p:txBody>
          <a:bodyPr wrap="none" lIns="0" tIns="0" rIns="0" bIns="0" anchor="ctr">
            <a:noAutofit/>
          </a:bodyPr>
          <a:lstStyle>
            <a:lvl1pPr marL="0" indent="0" algn="ctr">
              <a:buNone/>
              <a:defRPr sz="29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3936901727"/>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wipe(down)">
                                      <p:cBhvr>
                                        <p:cTn id="11" dur="500"/>
                                        <p:tgtEl>
                                          <p:spTgt spid="17">
                                            <p:txEl>
                                              <p:pRg st="0" end="0"/>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6_Pic05">
    <p:spTree>
      <p:nvGrpSpPr>
        <p:cNvPr id="1" name=""/>
        <p:cNvGrpSpPr/>
        <p:nvPr/>
      </p:nvGrpSpPr>
      <p:grpSpPr>
        <a:xfrm>
          <a:off x="0" y="0"/>
          <a:ext cx="0" cy="0"/>
          <a:chOff x="0" y="0"/>
          <a:chExt cx="0" cy="0"/>
        </a:xfrm>
      </p:grpSpPr>
      <p:sp>
        <p:nvSpPr>
          <p:cNvPr id="11" name="Picture Placeholder 7"/>
          <p:cNvSpPr>
            <a:spLocks noGrp="1"/>
          </p:cNvSpPr>
          <p:nvPr>
            <p:ph type="pic" sz="quarter" idx="10" hasCustomPrompt="1"/>
          </p:nvPr>
        </p:nvSpPr>
        <p:spPr>
          <a:xfrm>
            <a:off x="2" y="7"/>
            <a:ext cx="24377650" cy="13715998"/>
          </a:xfrm>
          <a:prstGeom prst="rect">
            <a:avLst/>
          </a:prstGeom>
          <a:ln>
            <a:noFill/>
          </a:ln>
        </p:spPr>
        <p:txBody>
          <a:bodyPr bIns="457200" anchor="b"/>
          <a:lstStyle>
            <a:lvl1pPr algn="ctr">
              <a:buNone/>
              <a:defRPr sz="3199">
                <a:solidFill>
                  <a:schemeClr val="tx1">
                    <a:lumMod val="50000"/>
                    <a:lumOff val="50000"/>
                  </a:schemeClr>
                </a:solidFill>
              </a:defRPr>
            </a:lvl1pPr>
          </a:lstStyle>
          <a:p>
            <a:r>
              <a:rPr lang="en-US" dirty="0"/>
              <a:t>Click Icon To Add Image</a:t>
            </a:r>
          </a:p>
        </p:txBody>
      </p:sp>
      <p:sp>
        <p:nvSpPr>
          <p:cNvPr id="16" name="Title 1"/>
          <p:cNvSpPr>
            <a:spLocks noGrp="1"/>
          </p:cNvSpPr>
          <p:nvPr>
            <p:ph type="title" hasCustomPrompt="1"/>
          </p:nvPr>
        </p:nvSpPr>
        <p:spPr>
          <a:xfrm>
            <a:off x="4672385" y="1032934"/>
            <a:ext cx="15032884" cy="942732"/>
          </a:xfrm>
          <a:prstGeom prst="rect">
            <a:avLst/>
          </a:prstGeom>
        </p:spPr>
        <p:txBody>
          <a:bodyPr wrap="none" lIns="0" tIns="0" rIns="0" bIns="0" anchor="ctr">
            <a:noAutofit/>
          </a:bodyPr>
          <a:lstStyle>
            <a:lvl1pPr algn="ctr">
              <a:defRPr sz="5329" b="1" baseline="0">
                <a:solidFill>
                  <a:schemeClr val="bg1"/>
                </a:solidFill>
              </a:defRPr>
            </a:lvl1pPr>
          </a:lstStyle>
          <a:p>
            <a:r>
              <a:rPr lang="en-US" dirty="0"/>
              <a:t>Click To Edit Master Title Style</a:t>
            </a:r>
          </a:p>
        </p:txBody>
      </p:sp>
      <p:sp>
        <p:nvSpPr>
          <p:cNvPr id="17" name="Text Placeholder 3"/>
          <p:cNvSpPr>
            <a:spLocks noGrp="1"/>
          </p:cNvSpPr>
          <p:nvPr>
            <p:ph type="body" sz="half" idx="2" hasCustomPrompt="1"/>
          </p:nvPr>
        </p:nvSpPr>
        <p:spPr>
          <a:xfrm>
            <a:off x="6703857" y="1971576"/>
            <a:ext cx="10969944" cy="535324"/>
          </a:xfrm>
          <a:prstGeom prst="rect">
            <a:avLst/>
          </a:prstGeom>
        </p:spPr>
        <p:txBody>
          <a:bodyPr wrap="none" lIns="0" tIns="0" rIns="0" bIns="0" anchor="ctr">
            <a:noAutofit/>
          </a:bodyPr>
          <a:lstStyle>
            <a:lvl1pPr marL="0" indent="0" algn="ctr">
              <a:buNone/>
              <a:defRPr sz="29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
        <p:nvSpPr>
          <p:cNvPr id="6" name="Picture Placeholder 7"/>
          <p:cNvSpPr>
            <a:spLocks noGrp="1"/>
          </p:cNvSpPr>
          <p:nvPr>
            <p:ph type="pic" sz="quarter" idx="18" hasCustomPrompt="1"/>
          </p:nvPr>
        </p:nvSpPr>
        <p:spPr>
          <a:xfrm>
            <a:off x="12391973" y="4675815"/>
            <a:ext cx="10969944" cy="7058990"/>
          </a:xfrm>
          <a:prstGeom prst="rect">
            <a:avLst/>
          </a:prstGeom>
          <a:solidFill>
            <a:schemeClr val="tx1">
              <a:lumMod val="10000"/>
              <a:lumOff val="9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Tree>
    <p:extLst>
      <p:ext uri="{BB962C8B-B14F-4D97-AF65-F5344CB8AC3E}">
        <p14:creationId xmlns:p14="http://schemas.microsoft.com/office/powerpoint/2010/main" val="215561698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par>
                          <p:cTn id="11" fill="hold">
                            <p:stCondLst>
                              <p:cond delay="1000"/>
                            </p:stCondLst>
                            <p:childTnLst>
                              <p:par>
                                <p:cTn id="12" presetID="22" presetClass="entr" presetSubtype="4" fill="hold" grpId="0" nodeType="afterEffect">
                                  <p:stCondLst>
                                    <p:cond delay="0"/>
                                  </p:stCondLst>
                                  <p:childTnLst>
                                    <p:set>
                                      <p:cBhvr>
                                        <p:cTn id="13" dur="1" fill="hold">
                                          <p:stCondLst>
                                            <p:cond delay="0"/>
                                          </p:stCondLst>
                                        </p:cTn>
                                        <p:tgtEl>
                                          <p:spTgt spid="17">
                                            <p:txEl>
                                              <p:pRg st="0" end="0"/>
                                            </p:txEl>
                                          </p:spTgt>
                                        </p:tgtEl>
                                        <p:attrNameLst>
                                          <p:attrName>style.visibility</p:attrName>
                                        </p:attrNameLst>
                                      </p:cBhvr>
                                      <p:to>
                                        <p:strVal val="visible"/>
                                      </p:to>
                                    </p:set>
                                    <p:animEffect transition="in" filter="wipe(down)">
                                      <p:cBhvr>
                                        <p:cTn id="14" dur="500"/>
                                        <p:tgtEl>
                                          <p:spTgt spid="17">
                                            <p:txEl>
                                              <p:pRg st="0" end="0"/>
                                            </p:txEl>
                                          </p:spTgt>
                                        </p:tgtEl>
                                      </p:cBhvr>
                                    </p:animEffect>
                                  </p:childTnLst>
                                </p:cTn>
                              </p:par>
                            </p:childTnLst>
                          </p:cTn>
                        </p:par>
                        <p:par>
                          <p:cTn id="15" fill="hold">
                            <p:stCondLst>
                              <p:cond delay="1500"/>
                            </p:stCondLst>
                            <p:childTnLst>
                              <p:par>
                                <p:cTn id="16" presetID="22" presetClass="entr" presetSubtype="4"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P spid="17" grpId="0" build="p">
        <p:tmplLst>
          <p:tmpl lvl="1">
            <p:tnLst>
              <p:par>
                <p:cTn presetID="22" presetClass="entr" presetSubtype="4"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down)">
                      <p:cBhvr>
                        <p:cTn dur="500"/>
                        <p:tgtEl>
                          <p:spTgt spid="17"/>
                        </p:tgtEl>
                      </p:cBhvr>
                    </p:animEffect>
                  </p:childTnLst>
                </p:cTn>
              </p:par>
            </p:tnLst>
          </p:tmpl>
        </p:tmplLst>
      </p:bldP>
      <p:bldP spid="6" grpId="0" bldLvl="0" animBg="1"/>
    </p:bld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5_Pic4">
    <p:spTree>
      <p:nvGrpSpPr>
        <p:cNvPr id="1" name=""/>
        <p:cNvGrpSpPr/>
        <p:nvPr/>
      </p:nvGrpSpPr>
      <p:grpSpPr>
        <a:xfrm>
          <a:off x="0" y="0"/>
          <a:ext cx="0" cy="0"/>
          <a:chOff x="0" y="0"/>
          <a:chExt cx="0" cy="0"/>
        </a:xfrm>
      </p:grpSpPr>
      <p:sp>
        <p:nvSpPr>
          <p:cNvPr id="6" name="Round Same Side Corner Rectangle 5"/>
          <p:cNvSpPr/>
          <p:nvPr userDrawn="1"/>
        </p:nvSpPr>
        <p:spPr>
          <a:xfrm rot="16200000" flipH="1">
            <a:off x="23456081" y="12663956"/>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7" name="Slide Number Placeholder 4"/>
          <p:cNvSpPr>
            <a:spLocks noGrp="1"/>
          </p:cNvSpPr>
          <p:nvPr>
            <p:ph type="sldNum" sz="quarter" idx="4"/>
          </p:nvPr>
        </p:nvSpPr>
        <p:spPr>
          <a:xfrm>
            <a:off x="23318815" y="12817439"/>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42" name="Title 1"/>
          <p:cNvSpPr>
            <a:spLocks noGrp="1"/>
          </p:cNvSpPr>
          <p:nvPr>
            <p:ph type="title" hasCustomPrompt="1"/>
          </p:nvPr>
        </p:nvSpPr>
        <p:spPr>
          <a:xfrm>
            <a:off x="4672385" y="1032934"/>
            <a:ext cx="15032884" cy="942732"/>
          </a:xfrm>
          <a:prstGeom prst="rect">
            <a:avLst/>
          </a:prstGeom>
        </p:spPr>
        <p:txBody>
          <a:bodyPr wrap="none" lIns="0" tIns="0" rIns="0" bIns="0" anchor="ctr">
            <a:noAutofit/>
          </a:bodyPr>
          <a:lstStyle>
            <a:lvl1pPr algn="ctr">
              <a:defRPr sz="5329" b="1" baseline="0">
                <a:solidFill>
                  <a:schemeClr val="tx1">
                    <a:lumMod val="50000"/>
                    <a:lumOff val="50000"/>
                  </a:schemeClr>
                </a:solidFill>
              </a:defRPr>
            </a:lvl1pPr>
          </a:lstStyle>
          <a:p>
            <a:r>
              <a:rPr lang="en-US" dirty="0"/>
              <a:t>Click To Edit Master Title Style</a:t>
            </a:r>
          </a:p>
        </p:txBody>
      </p:sp>
      <p:sp>
        <p:nvSpPr>
          <p:cNvPr id="43" name="Text Placeholder 3"/>
          <p:cNvSpPr>
            <a:spLocks noGrp="1"/>
          </p:cNvSpPr>
          <p:nvPr>
            <p:ph type="body" sz="half" idx="2" hasCustomPrompt="1"/>
          </p:nvPr>
        </p:nvSpPr>
        <p:spPr>
          <a:xfrm>
            <a:off x="6703857" y="1971576"/>
            <a:ext cx="10969944" cy="535324"/>
          </a:xfrm>
          <a:prstGeom prst="rect">
            <a:avLst/>
          </a:prstGeom>
        </p:spPr>
        <p:txBody>
          <a:bodyPr wrap="none" lIns="0" tIns="0" rIns="0" bIns="0" anchor="ctr">
            <a:noAutofit/>
          </a:bodyPr>
          <a:lstStyle>
            <a:lvl1pPr marL="0" indent="0" algn="ctr">
              <a:buNone/>
              <a:defRPr sz="292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
        <p:nvSpPr>
          <p:cNvPr id="19" name="Rounded Rectangle 18"/>
          <p:cNvSpPr/>
          <p:nvPr userDrawn="1"/>
        </p:nvSpPr>
        <p:spPr>
          <a:xfrm>
            <a:off x="1726752" y="2954102"/>
            <a:ext cx="20924150" cy="4310300"/>
          </a:xfrm>
          <a:prstGeom prst="roundRect">
            <a:avLst>
              <a:gd name="adj" fmla="val 760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3" name="Picture Placeholder 7"/>
          <p:cNvSpPr>
            <a:spLocks noGrp="1"/>
          </p:cNvSpPr>
          <p:nvPr>
            <p:ph type="pic" sz="quarter" idx="10" hasCustomPrompt="1"/>
          </p:nvPr>
        </p:nvSpPr>
        <p:spPr>
          <a:xfrm>
            <a:off x="2437767" y="3483652"/>
            <a:ext cx="4469236" cy="3251200"/>
          </a:xfrm>
          <a:prstGeom prst="roundRect">
            <a:avLst>
              <a:gd name="adj" fmla="val 6630"/>
            </a:avLst>
          </a:prstGeom>
          <a:solidFill>
            <a:schemeClr val="tx1">
              <a:lumMod val="10000"/>
              <a:lumOff val="9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24" name="Text Placeholder 3"/>
          <p:cNvSpPr>
            <a:spLocks noGrp="1"/>
          </p:cNvSpPr>
          <p:nvPr>
            <p:ph type="body" sz="half" idx="16" hasCustomPrompt="1"/>
          </p:nvPr>
        </p:nvSpPr>
        <p:spPr>
          <a:xfrm>
            <a:off x="7313297" y="3583000"/>
            <a:ext cx="14626590" cy="781300"/>
          </a:xfrm>
          <a:prstGeom prst="rect">
            <a:avLst/>
          </a:prstGeom>
        </p:spPr>
        <p:txBody>
          <a:bodyPr wrap="square" lIns="0" tIns="0" rIns="0" bIns="0" anchor="ctr">
            <a:noAutofit/>
          </a:bodyPr>
          <a:lstStyle>
            <a:lvl1pPr marL="0" indent="0" algn="l">
              <a:buNone/>
              <a:defRPr sz="372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25" name="Text Placeholder 3"/>
          <p:cNvSpPr>
            <a:spLocks noGrp="1"/>
          </p:cNvSpPr>
          <p:nvPr>
            <p:ph type="body" sz="half" idx="17" hasCustomPrompt="1"/>
          </p:nvPr>
        </p:nvSpPr>
        <p:spPr>
          <a:xfrm>
            <a:off x="7313297" y="4377178"/>
            <a:ext cx="14626590" cy="2357672"/>
          </a:xfrm>
          <a:prstGeom prst="rect">
            <a:avLst/>
          </a:prstGeom>
        </p:spPr>
        <p:txBody>
          <a:bodyPr wrap="square" lIns="0" tIns="0" rIns="0" bIns="0" anchor="t">
            <a:noAutofit/>
          </a:bodyPr>
          <a:lstStyle>
            <a:lvl1pPr marL="0" indent="0" algn="l">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26" name="Rounded Rectangle 25"/>
          <p:cNvSpPr/>
          <p:nvPr userDrawn="1"/>
        </p:nvSpPr>
        <p:spPr>
          <a:xfrm>
            <a:off x="1726752" y="7465468"/>
            <a:ext cx="20924150" cy="5351964"/>
          </a:xfrm>
          <a:prstGeom prst="roundRect">
            <a:avLst>
              <a:gd name="adj" fmla="val 7608"/>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7" name="Picture Placeholder 7"/>
          <p:cNvSpPr>
            <a:spLocks noGrp="1"/>
          </p:cNvSpPr>
          <p:nvPr>
            <p:ph type="pic" sz="quarter" idx="18" hasCustomPrompt="1"/>
          </p:nvPr>
        </p:nvSpPr>
        <p:spPr>
          <a:xfrm>
            <a:off x="2437768" y="7846200"/>
            <a:ext cx="6094414" cy="3657600"/>
          </a:xfrm>
          <a:prstGeom prst="roundRect">
            <a:avLst>
              <a:gd name="adj" fmla="val 6630"/>
            </a:avLst>
          </a:prstGeom>
          <a:solidFill>
            <a:schemeClr val="tx1">
              <a:lumMod val="10000"/>
              <a:lumOff val="9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29" name="Text Placeholder 3"/>
          <p:cNvSpPr>
            <a:spLocks noGrp="1"/>
          </p:cNvSpPr>
          <p:nvPr>
            <p:ph type="body" sz="half" idx="19" hasCustomPrompt="1"/>
          </p:nvPr>
        </p:nvSpPr>
        <p:spPr>
          <a:xfrm>
            <a:off x="2449532" y="11606468"/>
            <a:ext cx="6082648" cy="781300"/>
          </a:xfrm>
          <a:prstGeom prst="rect">
            <a:avLst/>
          </a:prstGeom>
        </p:spPr>
        <p:txBody>
          <a:bodyPr wrap="square" lIns="0" tIns="0" rIns="0" bIns="0" anchor="ctr">
            <a:noAutofit/>
          </a:bodyPr>
          <a:lstStyle>
            <a:lvl1pPr marL="0" indent="0" algn="ctr">
              <a:buNone/>
              <a:defRPr sz="3729" b="1"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34" name="Picture Placeholder 7"/>
          <p:cNvSpPr>
            <a:spLocks noGrp="1"/>
          </p:cNvSpPr>
          <p:nvPr>
            <p:ph type="pic" sz="quarter" idx="20" hasCustomPrompt="1"/>
          </p:nvPr>
        </p:nvSpPr>
        <p:spPr>
          <a:xfrm>
            <a:off x="9267787" y="7846200"/>
            <a:ext cx="6094414" cy="3657600"/>
          </a:xfrm>
          <a:prstGeom prst="roundRect">
            <a:avLst>
              <a:gd name="adj" fmla="val 6630"/>
            </a:avLst>
          </a:prstGeom>
          <a:solidFill>
            <a:schemeClr val="tx1">
              <a:lumMod val="10000"/>
              <a:lumOff val="9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35" name="Text Placeholder 3"/>
          <p:cNvSpPr>
            <a:spLocks noGrp="1"/>
          </p:cNvSpPr>
          <p:nvPr>
            <p:ph type="body" sz="half" idx="21" hasCustomPrompt="1"/>
          </p:nvPr>
        </p:nvSpPr>
        <p:spPr>
          <a:xfrm>
            <a:off x="9279553" y="11606468"/>
            <a:ext cx="6082648" cy="781300"/>
          </a:xfrm>
          <a:prstGeom prst="rect">
            <a:avLst/>
          </a:prstGeom>
        </p:spPr>
        <p:txBody>
          <a:bodyPr wrap="square" lIns="0" tIns="0" rIns="0" bIns="0" anchor="ctr">
            <a:noAutofit/>
          </a:bodyPr>
          <a:lstStyle>
            <a:lvl1pPr marL="0" indent="0" algn="ctr">
              <a:buNone/>
              <a:defRPr sz="3729" b="1"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36" name="Picture Placeholder 7"/>
          <p:cNvSpPr>
            <a:spLocks noGrp="1"/>
          </p:cNvSpPr>
          <p:nvPr>
            <p:ph type="pic" sz="quarter" idx="22" hasCustomPrompt="1"/>
          </p:nvPr>
        </p:nvSpPr>
        <p:spPr>
          <a:xfrm>
            <a:off x="15845476" y="7846200"/>
            <a:ext cx="6094414" cy="3657600"/>
          </a:xfrm>
          <a:prstGeom prst="roundRect">
            <a:avLst>
              <a:gd name="adj" fmla="val 6630"/>
            </a:avLst>
          </a:prstGeom>
          <a:solidFill>
            <a:schemeClr val="tx1">
              <a:lumMod val="10000"/>
              <a:lumOff val="90000"/>
            </a:schemeClr>
          </a:solidFill>
          <a:ln w="19050">
            <a:noFill/>
          </a:ln>
        </p:spPr>
        <p:txBody>
          <a:bodyPr tIns="0" bIns="182880" anchor="b"/>
          <a:lstStyle>
            <a:lvl1pPr algn="ctr">
              <a:buNone/>
              <a:defRPr sz="2799" baseline="0">
                <a:solidFill>
                  <a:schemeClr val="tx1">
                    <a:lumMod val="50000"/>
                    <a:lumOff val="50000"/>
                  </a:schemeClr>
                </a:solidFill>
              </a:defRPr>
            </a:lvl1pPr>
          </a:lstStyle>
          <a:p>
            <a:r>
              <a:rPr lang="en-US" dirty="0"/>
              <a:t>Click Icon To Add Image</a:t>
            </a:r>
          </a:p>
        </p:txBody>
      </p:sp>
      <p:sp>
        <p:nvSpPr>
          <p:cNvPr id="37" name="Text Placeholder 3"/>
          <p:cNvSpPr>
            <a:spLocks noGrp="1"/>
          </p:cNvSpPr>
          <p:nvPr>
            <p:ph type="body" sz="half" idx="23" hasCustomPrompt="1"/>
          </p:nvPr>
        </p:nvSpPr>
        <p:spPr>
          <a:xfrm>
            <a:off x="15857239" y="11606468"/>
            <a:ext cx="6082648" cy="781300"/>
          </a:xfrm>
          <a:prstGeom prst="rect">
            <a:avLst/>
          </a:prstGeom>
        </p:spPr>
        <p:txBody>
          <a:bodyPr wrap="square" lIns="0" tIns="0" rIns="0" bIns="0" anchor="ctr">
            <a:noAutofit/>
          </a:bodyPr>
          <a:lstStyle>
            <a:lvl1pPr marL="0" indent="0" algn="ctr">
              <a:buNone/>
              <a:defRPr sz="3729" b="1"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Tree>
    <p:extLst>
      <p:ext uri="{BB962C8B-B14F-4D97-AF65-F5344CB8AC3E}">
        <p14:creationId xmlns:p14="http://schemas.microsoft.com/office/powerpoint/2010/main" val="2779969112"/>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xEl>
                                              <p:pRg st="0" end="0"/>
                                            </p:txEl>
                                          </p:spTgt>
                                        </p:tgtEl>
                                        <p:attrNameLst>
                                          <p:attrName>style.visibility</p:attrName>
                                        </p:attrNameLst>
                                      </p:cBhvr>
                                      <p:to>
                                        <p:strVal val="visible"/>
                                      </p:to>
                                    </p:set>
                                    <p:animEffect transition="in" filter="fade">
                                      <p:cBhvr>
                                        <p:cTn id="11" dur="500"/>
                                        <p:tgtEl>
                                          <p:spTgt spid="43">
                                            <p:txEl>
                                              <p:pRg st="0" end="0"/>
                                            </p:tx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down)">
                                      <p:cBhvr>
                                        <p:cTn id="15" dur="500"/>
                                        <p:tgtEl>
                                          <p:spTgt spid="1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500"/>
                                        <p:tgtEl>
                                          <p:spTgt spid="23"/>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4">
                                            <p:txEl>
                                              <p:pRg st="0" end="0"/>
                                            </p:txEl>
                                          </p:spTgt>
                                        </p:tgtEl>
                                        <p:attrNameLst>
                                          <p:attrName>style.visibility</p:attrName>
                                        </p:attrNameLst>
                                      </p:cBhvr>
                                      <p:to>
                                        <p:strVal val="visible"/>
                                      </p:to>
                                    </p:set>
                                    <p:animEffect transition="in" filter="wipe(left)">
                                      <p:cBhvr>
                                        <p:cTn id="23" dur="500"/>
                                        <p:tgtEl>
                                          <p:spTgt spid="24">
                                            <p:txEl>
                                              <p:pRg st="0" end="0"/>
                                            </p:txEl>
                                          </p:spTgt>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5">
                                            <p:txEl>
                                              <p:pRg st="0" end="0"/>
                                            </p:txEl>
                                          </p:spTgt>
                                        </p:tgtEl>
                                        <p:attrNameLst>
                                          <p:attrName>style.visibility</p:attrName>
                                        </p:attrNameLst>
                                      </p:cBhvr>
                                      <p:to>
                                        <p:strVal val="visible"/>
                                      </p:to>
                                    </p:set>
                                    <p:animEffect transition="in" filter="wipe(left)">
                                      <p:cBhvr>
                                        <p:cTn id="27" dur="500"/>
                                        <p:tgtEl>
                                          <p:spTgt spid="25">
                                            <p:txEl>
                                              <p:pRg st="0" end="0"/>
                                            </p:txEl>
                                          </p:spTgt>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down)">
                                      <p:cBhvr>
                                        <p:cTn id="31" dur="500"/>
                                        <p:tgtEl>
                                          <p:spTgt spid="26"/>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down)">
                                      <p:cBhvr>
                                        <p:cTn id="35" dur="500"/>
                                        <p:tgtEl>
                                          <p:spTgt spid="27"/>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29">
                                            <p:txEl>
                                              <p:pRg st="0" end="0"/>
                                            </p:txEl>
                                          </p:spTgt>
                                        </p:tgtEl>
                                        <p:attrNameLst>
                                          <p:attrName>style.visibility</p:attrName>
                                        </p:attrNameLst>
                                      </p:cBhvr>
                                      <p:to>
                                        <p:strVal val="visible"/>
                                      </p:to>
                                    </p:set>
                                    <p:animEffect transition="in" filter="wipe(down)">
                                      <p:cBhvr>
                                        <p:cTn id="39" dur="500"/>
                                        <p:tgtEl>
                                          <p:spTgt spid="29">
                                            <p:txEl>
                                              <p:pRg st="0" end="0"/>
                                            </p:txEl>
                                          </p:spTgt>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wipe(down)">
                                      <p:cBhvr>
                                        <p:cTn id="43" dur="500"/>
                                        <p:tgtEl>
                                          <p:spTgt spid="34"/>
                                        </p:tgtEl>
                                      </p:cBhvr>
                                    </p:animEffect>
                                  </p:childTnLst>
                                </p:cTn>
                              </p:par>
                            </p:childTnLst>
                          </p:cTn>
                        </p:par>
                        <p:par>
                          <p:cTn id="44" fill="hold">
                            <p:stCondLst>
                              <p:cond delay="5000"/>
                            </p:stCondLst>
                            <p:childTnLst>
                              <p:par>
                                <p:cTn id="45" presetID="22" presetClass="entr" presetSubtype="4" fill="hold" grpId="0" nodeType="afterEffect">
                                  <p:stCondLst>
                                    <p:cond delay="0"/>
                                  </p:stCondLst>
                                  <p:childTnLst>
                                    <p:set>
                                      <p:cBhvr>
                                        <p:cTn id="46" dur="1" fill="hold">
                                          <p:stCondLst>
                                            <p:cond delay="0"/>
                                          </p:stCondLst>
                                        </p:cTn>
                                        <p:tgtEl>
                                          <p:spTgt spid="35">
                                            <p:txEl>
                                              <p:pRg st="0" end="0"/>
                                            </p:txEl>
                                          </p:spTgt>
                                        </p:tgtEl>
                                        <p:attrNameLst>
                                          <p:attrName>style.visibility</p:attrName>
                                        </p:attrNameLst>
                                      </p:cBhvr>
                                      <p:to>
                                        <p:strVal val="visible"/>
                                      </p:to>
                                    </p:set>
                                    <p:animEffect transition="in" filter="wipe(down)">
                                      <p:cBhvr>
                                        <p:cTn id="47" dur="500"/>
                                        <p:tgtEl>
                                          <p:spTgt spid="35">
                                            <p:txEl>
                                              <p:pRg st="0" end="0"/>
                                            </p:txEl>
                                          </p:spTgt>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36"/>
                                        </p:tgtEl>
                                        <p:attrNameLst>
                                          <p:attrName>style.visibility</p:attrName>
                                        </p:attrNameLst>
                                      </p:cBhvr>
                                      <p:to>
                                        <p:strVal val="visible"/>
                                      </p:to>
                                    </p:set>
                                    <p:animEffect transition="in" filter="wipe(down)">
                                      <p:cBhvr>
                                        <p:cTn id="51" dur="500"/>
                                        <p:tgtEl>
                                          <p:spTgt spid="36"/>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37">
                                            <p:txEl>
                                              <p:pRg st="0" end="0"/>
                                            </p:txEl>
                                          </p:spTgt>
                                        </p:tgtEl>
                                        <p:attrNameLst>
                                          <p:attrName>style.visibility</p:attrName>
                                        </p:attrNameLst>
                                      </p:cBhvr>
                                      <p:to>
                                        <p:strVal val="visible"/>
                                      </p:to>
                                    </p:set>
                                    <p:animEffect transition="in" filter="wipe(down)">
                                      <p:cBhvr>
                                        <p:cTn id="55"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19" grpId="0" bldLvl="0" animBg="1"/>
      <p:bldP spid="23" grpId="0" bldLvl="0" animBg="1"/>
      <p:bldP spid="24" grpId="0" build="p">
        <p:tmplLst>
          <p:tmpl lvl="1">
            <p:tnLst>
              <p:par>
                <p:cTn presetID="22" presetClass="entr" presetSubtype="8"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wipe(left)">
                      <p:cBhvr>
                        <p:cTn dur="500"/>
                        <p:tgtEl>
                          <p:spTgt spid="24"/>
                        </p:tgtEl>
                      </p:cBhvr>
                    </p:animEffect>
                  </p:childTnLst>
                </p:cTn>
              </p:par>
            </p:tnLst>
          </p:tmpl>
        </p:tmplLst>
      </p:bldP>
      <p:bldP spid="25" grpId="0" build="p">
        <p:tmplLst>
          <p:tmpl lvl="1">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26" grpId="0" bldLvl="0" animBg="1"/>
      <p:bldP spid="27" grpId="0" bldLvl="0" animBg="1"/>
      <p:bldP spid="29" grpId="0" build="p">
        <p:tmplLst>
          <p:tmpl lvl="1">
            <p:tnLst>
              <p:par>
                <p:cTn presetID="22" presetClass="entr" presetSubtype="4"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down)">
                      <p:cBhvr>
                        <p:cTn dur="500"/>
                        <p:tgtEl>
                          <p:spTgt spid="29"/>
                        </p:tgtEl>
                      </p:cBhvr>
                    </p:animEffect>
                  </p:childTnLst>
                </p:cTn>
              </p:par>
            </p:tnLst>
          </p:tmpl>
        </p:tmplLst>
      </p:bldP>
      <p:bldP spid="34" grpId="0" bldLvl="0" animBg="1"/>
      <p:bldP spid="35" grpId="0" build="p">
        <p:tmplLst>
          <p:tmpl lvl="1">
            <p:tnLst>
              <p:par>
                <p:cTn presetID="22" presetClass="entr" presetSubtype="4"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down)">
                      <p:cBhvr>
                        <p:cTn dur="500"/>
                        <p:tgtEl>
                          <p:spTgt spid="35"/>
                        </p:tgtEl>
                      </p:cBhvr>
                    </p:animEffect>
                  </p:childTnLst>
                </p:cTn>
              </p:par>
            </p:tnLst>
          </p:tmpl>
        </p:tmplLst>
      </p:bldP>
      <p:bldP spid="36" grpId="0" bldLvl="0" animBg="1"/>
      <p:bldP spid="37" grpId="0" build="p">
        <p:tmplLst>
          <p:tmpl lvl="1">
            <p:tnLst>
              <p:par>
                <p:cTn presetID="22" presetClass="entr" presetSubtype="4"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down)">
                      <p:cBhvr>
                        <p:cTn dur="500"/>
                        <p:tgtEl>
                          <p:spTgt spid="37"/>
                        </p:tgtEl>
                      </p:cBhvr>
                    </p:animEffect>
                  </p:childTnLst>
                </p:cTn>
              </p:par>
            </p:tnLst>
          </p:tmpl>
        </p:tmplLst>
      </p:bldP>
    </p:bld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4_Pic05">
    <p:spTree>
      <p:nvGrpSpPr>
        <p:cNvPr id="1" name=""/>
        <p:cNvGrpSpPr/>
        <p:nvPr/>
      </p:nvGrpSpPr>
      <p:grpSpPr>
        <a:xfrm>
          <a:off x="0" y="0"/>
          <a:ext cx="0" cy="0"/>
          <a:chOff x="0" y="0"/>
          <a:chExt cx="0" cy="0"/>
        </a:xfrm>
      </p:grpSpPr>
      <p:sp>
        <p:nvSpPr>
          <p:cNvPr id="7" name="Picture Placeholder 7"/>
          <p:cNvSpPr>
            <a:spLocks noGrp="1"/>
          </p:cNvSpPr>
          <p:nvPr>
            <p:ph type="pic" sz="quarter" idx="10" hasCustomPrompt="1"/>
          </p:nvPr>
        </p:nvSpPr>
        <p:spPr>
          <a:xfrm>
            <a:off x="1430497" y="4927600"/>
            <a:ext cx="5119308" cy="3048000"/>
          </a:xfrm>
          <a:prstGeom prst="rect">
            <a:avLst/>
          </a:prstGeom>
          <a:solidFill>
            <a:schemeClr val="accent1"/>
          </a:solidFill>
          <a:ln w="19050">
            <a:noFill/>
          </a:ln>
        </p:spPr>
        <p:txBody>
          <a:bodyPr tIns="0" bIns="182880" anchor="b"/>
          <a:lstStyle>
            <a:lvl1pPr algn="ctr">
              <a:buNone/>
              <a:defRPr sz="2799" baseline="0">
                <a:solidFill>
                  <a:schemeClr val="bg1"/>
                </a:solidFill>
              </a:defRPr>
            </a:lvl1pPr>
          </a:lstStyle>
          <a:p>
            <a:r>
              <a:rPr lang="en-US" dirty="0"/>
              <a:t>Click Icon To Add Image</a:t>
            </a:r>
          </a:p>
        </p:txBody>
      </p:sp>
      <p:grpSp>
        <p:nvGrpSpPr>
          <p:cNvPr id="13" name="Group 12"/>
          <p:cNvGrpSpPr/>
          <p:nvPr userDrawn="1"/>
        </p:nvGrpSpPr>
        <p:grpSpPr>
          <a:xfrm>
            <a:off x="1447425" y="3831737"/>
            <a:ext cx="5078677" cy="1075550"/>
            <a:chOff x="609600" y="1276350"/>
            <a:chExt cx="1905000" cy="403331"/>
          </a:xfrm>
        </p:grpSpPr>
        <p:sp>
          <p:nvSpPr>
            <p:cNvPr id="11" name="Rectangle 10"/>
            <p:cNvSpPr/>
            <p:nvPr userDrawn="1"/>
          </p:nvSpPr>
          <p:spPr>
            <a:xfrm>
              <a:off x="609600" y="1276350"/>
              <a:ext cx="1905000" cy="30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r>
                <a:rPr lang="en-US" sz="3729" b="1" dirty="0">
                  <a:solidFill>
                    <a:srgbClr val="FFFFFF"/>
                  </a:solidFill>
                </a:rPr>
                <a:t>Title Goes Here</a:t>
              </a:r>
            </a:p>
          </p:txBody>
        </p:sp>
        <p:sp>
          <p:nvSpPr>
            <p:cNvPr id="12" name="Isosceles Triangle 11"/>
            <p:cNvSpPr/>
            <p:nvPr userDrawn="1"/>
          </p:nvSpPr>
          <p:spPr>
            <a:xfrm rot="10800000">
              <a:off x="1447801" y="1581150"/>
              <a:ext cx="228600" cy="9853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grpSp>
      <p:sp>
        <p:nvSpPr>
          <p:cNvPr id="14" name="Rectangle 13"/>
          <p:cNvSpPr/>
          <p:nvPr userDrawn="1"/>
        </p:nvSpPr>
        <p:spPr>
          <a:xfrm>
            <a:off x="1447425" y="7975600"/>
            <a:ext cx="5078677" cy="4064000"/>
          </a:xfrm>
          <a:prstGeom prst="rect">
            <a:avLst/>
          </a:prstGeom>
          <a:noFill/>
          <a:ln w="9525">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15" name="Text Placeholder 3"/>
          <p:cNvSpPr>
            <a:spLocks noGrp="1"/>
          </p:cNvSpPr>
          <p:nvPr>
            <p:ph type="body" sz="half" idx="16" hasCustomPrompt="1"/>
          </p:nvPr>
        </p:nvSpPr>
        <p:spPr>
          <a:xfrm>
            <a:off x="1701359" y="8178802"/>
            <a:ext cx="4570809" cy="781300"/>
          </a:xfrm>
          <a:prstGeom prst="rect">
            <a:avLst/>
          </a:prstGeom>
        </p:spPr>
        <p:txBody>
          <a:bodyPr wrap="square" lIns="0" tIns="0" rIns="0" bIns="0" anchor="ctr">
            <a:noAutofit/>
          </a:bodyPr>
          <a:lstStyle>
            <a:lvl1pPr marL="0" indent="0" algn="ctr">
              <a:buNone/>
              <a:defRPr sz="3199" b="1" baseline="0">
                <a:solidFill>
                  <a:schemeClr val="accent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18" name="Text Placeholder 3"/>
          <p:cNvSpPr>
            <a:spLocks noGrp="1"/>
          </p:cNvSpPr>
          <p:nvPr>
            <p:ph type="body" sz="half" idx="17" hasCustomPrompt="1"/>
          </p:nvPr>
        </p:nvSpPr>
        <p:spPr>
          <a:xfrm>
            <a:off x="1701362" y="8972982"/>
            <a:ext cx="4570811" cy="2863420"/>
          </a:xfrm>
          <a:prstGeom prst="rect">
            <a:avLst/>
          </a:prstGeom>
        </p:spPr>
        <p:txBody>
          <a:bodyPr wrap="square" lIns="0" tIns="0" rIns="0" bIns="0" anchor="t">
            <a:noAutofit/>
          </a:bodyPr>
          <a:lstStyle>
            <a:lvl1pPr marL="0" indent="0" algn="ctr">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19" name="Picture Placeholder 7"/>
          <p:cNvSpPr>
            <a:spLocks noGrp="1"/>
          </p:cNvSpPr>
          <p:nvPr>
            <p:ph type="pic" sz="quarter" idx="18" hasCustomPrompt="1"/>
          </p:nvPr>
        </p:nvSpPr>
        <p:spPr>
          <a:xfrm>
            <a:off x="6890070" y="4927600"/>
            <a:ext cx="5119308" cy="3048000"/>
          </a:xfrm>
          <a:prstGeom prst="rect">
            <a:avLst/>
          </a:prstGeom>
          <a:solidFill>
            <a:schemeClr val="accent2"/>
          </a:solidFill>
          <a:ln w="19050">
            <a:noFill/>
          </a:ln>
        </p:spPr>
        <p:txBody>
          <a:bodyPr tIns="0" bIns="182880" anchor="b"/>
          <a:lstStyle>
            <a:lvl1pPr algn="ctr">
              <a:buNone/>
              <a:defRPr sz="2799" baseline="0">
                <a:solidFill>
                  <a:schemeClr val="bg1"/>
                </a:solidFill>
              </a:defRPr>
            </a:lvl1pPr>
          </a:lstStyle>
          <a:p>
            <a:r>
              <a:rPr lang="en-US" dirty="0"/>
              <a:t>Click Icon To Add Image</a:t>
            </a:r>
          </a:p>
        </p:txBody>
      </p:sp>
      <p:grpSp>
        <p:nvGrpSpPr>
          <p:cNvPr id="21" name="Group 20"/>
          <p:cNvGrpSpPr/>
          <p:nvPr userDrawn="1"/>
        </p:nvGrpSpPr>
        <p:grpSpPr>
          <a:xfrm>
            <a:off x="6907003" y="3831737"/>
            <a:ext cx="5078677" cy="1075550"/>
            <a:chOff x="609600" y="1276350"/>
            <a:chExt cx="1905000" cy="403331"/>
          </a:xfrm>
        </p:grpSpPr>
        <p:sp>
          <p:nvSpPr>
            <p:cNvPr id="25" name="Rectangle 24"/>
            <p:cNvSpPr/>
            <p:nvPr userDrawn="1"/>
          </p:nvSpPr>
          <p:spPr>
            <a:xfrm>
              <a:off x="609600" y="1276350"/>
              <a:ext cx="1905000"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r>
                <a:rPr lang="en-US" sz="3729" b="1" dirty="0">
                  <a:solidFill>
                    <a:srgbClr val="FFFFFF"/>
                  </a:solidFill>
                </a:rPr>
                <a:t>Title Goes Here</a:t>
              </a:r>
            </a:p>
          </p:txBody>
        </p:sp>
        <p:sp>
          <p:nvSpPr>
            <p:cNvPr id="26" name="Isosceles Triangle 25"/>
            <p:cNvSpPr/>
            <p:nvPr userDrawn="1"/>
          </p:nvSpPr>
          <p:spPr>
            <a:xfrm rot="10800000">
              <a:off x="1447801" y="1581150"/>
              <a:ext cx="228600" cy="9853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grpSp>
      <p:sp>
        <p:nvSpPr>
          <p:cNvPr id="27" name="Rectangle 26"/>
          <p:cNvSpPr/>
          <p:nvPr userDrawn="1"/>
        </p:nvSpPr>
        <p:spPr>
          <a:xfrm>
            <a:off x="6907003" y="7975600"/>
            <a:ext cx="5078677" cy="4064000"/>
          </a:xfrm>
          <a:prstGeom prst="rect">
            <a:avLst/>
          </a:prstGeom>
          <a:noFill/>
          <a:ln w="9525">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28" name="Text Placeholder 3"/>
          <p:cNvSpPr>
            <a:spLocks noGrp="1"/>
          </p:cNvSpPr>
          <p:nvPr>
            <p:ph type="body" sz="half" idx="19" hasCustomPrompt="1"/>
          </p:nvPr>
        </p:nvSpPr>
        <p:spPr>
          <a:xfrm>
            <a:off x="7160937" y="8178802"/>
            <a:ext cx="4570809" cy="781300"/>
          </a:xfrm>
          <a:prstGeom prst="rect">
            <a:avLst/>
          </a:prstGeom>
        </p:spPr>
        <p:txBody>
          <a:bodyPr wrap="square" lIns="0" tIns="0" rIns="0" bIns="0" anchor="ctr">
            <a:noAutofit/>
          </a:bodyPr>
          <a:lstStyle>
            <a:lvl1pPr marL="0" indent="0" algn="ctr">
              <a:buNone/>
              <a:defRPr sz="3199" b="1" baseline="0">
                <a:solidFill>
                  <a:schemeClr val="accent2"/>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31" name="Text Placeholder 3"/>
          <p:cNvSpPr>
            <a:spLocks noGrp="1"/>
          </p:cNvSpPr>
          <p:nvPr>
            <p:ph type="body" sz="half" idx="20" hasCustomPrompt="1"/>
          </p:nvPr>
        </p:nvSpPr>
        <p:spPr>
          <a:xfrm>
            <a:off x="7160940" y="8972982"/>
            <a:ext cx="4570811" cy="2863420"/>
          </a:xfrm>
          <a:prstGeom prst="rect">
            <a:avLst/>
          </a:prstGeom>
        </p:spPr>
        <p:txBody>
          <a:bodyPr wrap="square" lIns="0" tIns="0" rIns="0" bIns="0" anchor="t">
            <a:noAutofit/>
          </a:bodyPr>
          <a:lstStyle>
            <a:lvl1pPr marL="0" indent="0" algn="ctr">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32" name="Picture Placeholder 7"/>
          <p:cNvSpPr>
            <a:spLocks noGrp="1"/>
          </p:cNvSpPr>
          <p:nvPr>
            <p:ph type="pic" sz="quarter" idx="21" hasCustomPrompt="1"/>
          </p:nvPr>
        </p:nvSpPr>
        <p:spPr>
          <a:xfrm>
            <a:off x="12358114" y="4927600"/>
            <a:ext cx="5119308" cy="3048000"/>
          </a:xfrm>
          <a:prstGeom prst="rect">
            <a:avLst/>
          </a:prstGeom>
          <a:solidFill>
            <a:schemeClr val="accent3"/>
          </a:solidFill>
          <a:ln w="19050">
            <a:noFill/>
          </a:ln>
        </p:spPr>
        <p:txBody>
          <a:bodyPr tIns="0" bIns="182880" anchor="b"/>
          <a:lstStyle>
            <a:lvl1pPr algn="ctr">
              <a:buNone/>
              <a:defRPr sz="2799" baseline="0">
                <a:solidFill>
                  <a:schemeClr val="bg1"/>
                </a:solidFill>
              </a:defRPr>
            </a:lvl1pPr>
          </a:lstStyle>
          <a:p>
            <a:r>
              <a:rPr lang="en-US" dirty="0"/>
              <a:t>Click Icon To Add Image</a:t>
            </a:r>
          </a:p>
        </p:txBody>
      </p:sp>
      <p:grpSp>
        <p:nvGrpSpPr>
          <p:cNvPr id="33" name="Group 32"/>
          <p:cNvGrpSpPr/>
          <p:nvPr userDrawn="1"/>
        </p:nvGrpSpPr>
        <p:grpSpPr>
          <a:xfrm>
            <a:off x="12391974" y="3831737"/>
            <a:ext cx="5078677" cy="1075550"/>
            <a:chOff x="609600" y="1276350"/>
            <a:chExt cx="1905000" cy="403331"/>
          </a:xfrm>
        </p:grpSpPr>
        <p:sp>
          <p:nvSpPr>
            <p:cNvPr id="34" name="Rectangle 33"/>
            <p:cNvSpPr/>
            <p:nvPr userDrawn="1"/>
          </p:nvSpPr>
          <p:spPr>
            <a:xfrm>
              <a:off x="609600" y="1276350"/>
              <a:ext cx="1905000" cy="304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r>
                <a:rPr lang="en-US" sz="3729" b="1" dirty="0">
                  <a:solidFill>
                    <a:srgbClr val="FFFFFF"/>
                  </a:solidFill>
                </a:rPr>
                <a:t>Title Goes Here</a:t>
              </a:r>
            </a:p>
          </p:txBody>
        </p:sp>
        <p:sp>
          <p:nvSpPr>
            <p:cNvPr id="35" name="Isosceles Triangle 34"/>
            <p:cNvSpPr/>
            <p:nvPr userDrawn="1"/>
          </p:nvSpPr>
          <p:spPr>
            <a:xfrm rot="10800000">
              <a:off x="1447801" y="1581150"/>
              <a:ext cx="228600" cy="9853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grpSp>
      <p:sp>
        <p:nvSpPr>
          <p:cNvPr id="36" name="Rectangle 35"/>
          <p:cNvSpPr/>
          <p:nvPr userDrawn="1"/>
        </p:nvSpPr>
        <p:spPr>
          <a:xfrm>
            <a:off x="12391974" y="7975600"/>
            <a:ext cx="5078677" cy="4064000"/>
          </a:xfrm>
          <a:prstGeom prst="rect">
            <a:avLst/>
          </a:prstGeom>
          <a:noFill/>
          <a:ln w="9525">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37" name="Text Placeholder 3"/>
          <p:cNvSpPr>
            <a:spLocks noGrp="1"/>
          </p:cNvSpPr>
          <p:nvPr>
            <p:ph type="body" sz="half" idx="22" hasCustomPrompt="1"/>
          </p:nvPr>
        </p:nvSpPr>
        <p:spPr>
          <a:xfrm>
            <a:off x="12645908" y="8178802"/>
            <a:ext cx="4570809" cy="781300"/>
          </a:xfrm>
          <a:prstGeom prst="rect">
            <a:avLst/>
          </a:prstGeom>
        </p:spPr>
        <p:txBody>
          <a:bodyPr wrap="square" lIns="0" tIns="0" rIns="0" bIns="0" anchor="ctr">
            <a:noAutofit/>
          </a:bodyPr>
          <a:lstStyle>
            <a:lvl1pPr marL="0" indent="0" algn="ctr">
              <a:buNone/>
              <a:defRPr sz="3199" b="1" baseline="0">
                <a:solidFill>
                  <a:schemeClr val="accent3"/>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38" name="Text Placeholder 3"/>
          <p:cNvSpPr>
            <a:spLocks noGrp="1"/>
          </p:cNvSpPr>
          <p:nvPr>
            <p:ph type="body" sz="half" idx="23" hasCustomPrompt="1"/>
          </p:nvPr>
        </p:nvSpPr>
        <p:spPr>
          <a:xfrm>
            <a:off x="12645911" y="8972982"/>
            <a:ext cx="4570811" cy="2863420"/>
          </a:xfrm>
          <a:prstGeom prst="rect">
            <a:avLst/>
          </a:prstGeom>
        </p:spPr>
        <p:txBody>
          <a:bodyPr wrap="square" lIns="0" tIns="0" rIns="0" bIns="0" anchor="t">
            <a:noAutofit/>
          </a:bodyPr>
          <a:lstStyle>
            <a:lvl1pPr marL="0" indent="0" algn="ctr">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39" name="Picture Placeholder 7"/>
          <p:cNvSpPr>
            <a:spLocks noGrp="1"/>
          </p:cNvSpPr>
          <p:nvPr>
            <p:ph type="pic" sz="quarter" idx="24" hasCustomPrompt="1"/>
          </p:nvPr>
        </p:nvSpPr>
        <p:spPr>
          <a:xfrm>
            <a:off x="17876883" y="4927600"/>
            <a:ext cx="5119308" cy="3048000"/>
          </a:xfrm>
          <a:prstGeom prst="rect">
            <a:avLst/>
          </a:prstGeom>
          <a:solidFill>
            <a:schemeClr val="accent4"/>
          </a:solidFill>
          <a:ln w="19050">
            <a:noFill/>
          </a:ln>
        </p:spPr>
        <p:txBody>
          <a:bodyPr tIns="0" bIns="182880" anchor="b"/>
          <a:lstStyle>
            <a:lvl1pPr algn="ctr">
              <a:buNone/>
              <a:defRPr sz="2799" baseline="0">
                <a:solidFill>
                  <a:schemeClr val="bg1"/>
                </a:solidFill>
              </a:defRPr>
            </a:lvl1pPr>
          </a:lstStyle>
          <a:p>
            <a:r>
              <a:rPr lang="en-US" dirty="0"/>
              <a:t>Click Icon To Add Image</a:t>
            </a:r>
          </a:p>
        </p:txBody>
      </p:sp>
      <p:grpSp>
        <p:nvGrpSpPr>
          <p:cNvPr id="40" name="Group 39"/>
          <p:cNvGrpSpPr/>
          <p:nvPr userDrawn="1"/>
        </p:nvGrpSpPr>
        <p:grpSpPr>
          <a:xfrm>
            <a:off x="17893809" y="3831737"/>
            <a:ext cx="5078677" cy="1075550"/>
            <a:chOff x="609600" y="1276350"/>
            <a:chExt cx="1905000" cy="403331"/>
          </a:xfrm>
        </p:grpSpPr>
        <p:sp>
          <p:nvSpPr>
            <p:cNvPr id="41" name="Rectangle 40"/>
            <p:cNvSpPr/>
            <p:nvPr userDrawn="1"/>
          </p:nvSpPr>
          <p:spPr>
            <a:xfrm>
              <a:off x="609600" y="1276350"/>
              <a:ext cx="1905000" cy="304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r>
                <a:rPr lang="en-US" sz="3729" b="1" dirty="0">
                  <a:solidFill>
                    <a:srgbClr val="FFFFFF"/>
                  </a:solidFill>
                </a:rPr>
                <a:t>Title Goes Here</a:t>
              </a:r>
            </a:p>
          </p:txBody>
        </p:sp>
        <p:sp>
          <p:nvSpPr>
            <p:cNvPr id="42" name="Isosceles Triangle 41"/>
            <p:cNvSpPr/>
            <p:nvPr userDrawn="1"/>
          </p:nvSpPr>
          <p:spPr>
            <a:xfrm rot="10800000">
              <a:off x="1447801" y="1581150"/>
              <a:ext cx="228600" cy="98531"/>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grpSp>
      <p:sp>
        <p:nvSpPr>
          <p:cNvPr id="43" name="Rectangle 42"/>
          <p:cNvSpPr/>
          <p:nvPr userDrawn="1"/>
        </p:nvSpPr>
        <p:spPr>
          <a:xfrm>
            <a:off x="17893809" y="7975600"/>
            <a:ext cx="5078677" cy="4064000"/>
          </a:xfrm>
          <a:prstGeom prst="rect">
            <a:avLst/>
          </a:prstGeom>
          <a:noFill/>
          <a:ln w="9525">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a:solidFill>
                <a:srgbClr val="FFFFFF"/>
              </a:solidFill>
            </a:endParaRPr>
          </a:p>
        </p:txBody>
      </p:sp>
      <p:sp>
        <p:nvSpPr>
          <p:cNvPr id="44" name="Text Placeholder 3"/>
          <p:cNvSpPr>
            <a:spLocks noGrp="1"/>
          </p:cNvSpPr>
          <p:nvPr>
            <p:ph type="body" sz="half" idx="25" hasCustomPrompt="1"/>
          </p:nvPr>
        </p:nvSpPr>
        <p:spPr>
          <a:xfrm>
            <a:off x="18147743" y="8178802"/>
            <a:ext cx="4570809" cy="781300"/>
          </a:xfrm>
          <a:prstGeom prst="rect">
            <a:avLst/>
          </a:prstGeom>
        </p:spPr>
        <p:txBody>
          <a:bodyPr wrap="square" lIns="0" tIns="0" rIns="0" bIns="0" anchor="ctr">
            <a:noAutofit/>
          </a:bodyPr>
          <a:lstStyle>
            <a:lvl1pPr marL="0" indent="0" algn="ctr">
              <a:buNone/>
              <a:defRPr sz="3199" b="1" baseline="0">
                <a:solidFill>
                  <a:schemeClr val="accent4"/>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45" name="Text Placeholder 3"/>
          <p:cNvSpPr>
            <a:spLocks noGrp="1"/>
          </p:cNvSpPr>
          <p:nvPr>
            <p:ph type="body" sz="half" idx="26" hasCustomPrompt="1"/>
          </p:nvPr>
        </p:nvSpPr>
        <p:spPr>
          <a:xfrm>
            <a:off x="18147748" y="8972982"/>
            <a:ext cx="4570811" cy="2863420"/>
          </a:xfrm>
          <a:prstGeom prst="rect">
            <a:avLst/>
          </a:prstGeom>
        </p:spPr>
        <p:txBody>
          <a:bodyPr wrap="square" lIns="0" tIns="0" rIns="0" bIns="0" anchor="t">
            <a:noAutofit/>
          </a:bodyPr>
          <a:lstStyle>
            <a:lvl1pPr marL="0" indent="0" algn="ctr">
              <a:buNone/>
              <a:defRPr sz="2929" b="0" baseline="0">
                <a:solidFill>
                  <a:schemeClr val="tx1">
                    <a:lumMod val="50000"/>
                    <a:lumOff val="50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46" name="Round Same Side Corner Rectangle 45"/>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47"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48"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49"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4192523800"/>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9">
                                            <p:txEl>
                                              <p:pRg st="0" end="0"/>
                                            </p:txEl>
                                          </p:spTgt>
                                        </p:tgtEl>
                                        <p:attrNameLst>
                                          <p:attrName>style.visibility</p:attrName>
                                        </p:attrNameLst>
                                      </p:cBhvr>
                                      <p:to>
                                        <p:strVal val="visible"/>
                                      </p:to>
                                    </p:set>
                                    <p:animEffect transition="in" filter="fade">
                                      <p:cBhvr>
                                        <p:cTn id="11" dur="500"/>
                                        <p:tgtEl>
                                          <p:spTgt spid="49">
                                            <p:txEl>
                                              <p:pRg st="0" end="0"/>
                                            </p:txEl>
                                          </p:spTgt>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up)">
                                      <p:cBhvr>
                                        <p:cTn id="15" dur="500"/>
                                        <p:tgtEl>
                                          <p:spTgt spid="13"/>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down)">
                                      <p:cBhvr>
                                        <p:cTn id="23" dur="500"/>
                                        <p:tgtEl>
                                          <p:spTgt spid="14"/>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15">
                                            <p:txEl>
                                              <p:pRg st="0" end="0"/>
                                            </p:txEl>
                                          </p:spTgt>
                                        </p:tgtEl>
                                        <p:attrNameLst>
                                          <p:attrName>style.visibility</p:attrName>
                                        </p:attrNameLst>
                                      </p:cBhvr>
                                      <p:to>
                                        <p:strVal val="visible"/>
                                      </p:to>
                                    </p:set>
                                    <p:animEffect transition="in" filter="wipe(up)">
                                      <p:cBhvr>
                                        <p:cTn id="27" dur="500"/>
                                        <p:tgtEl>
                                          <p:spTgt spid="15">
                                            <p:txEl>
                                              <p:pRg st="0" end="0"/>
                                            </p:txEl>
                                          </p:spTgt>
                                        </p:tgtEl>
                                      </p:cBhvr>
                                    </p:animEffect>
                                  </p:childTnLst>
                                </p:cTn>
                              </p:par>
                            </p:childTnLst>
                          </p:cTn>
                        </p:par>
                        <p:par>
                          <p:cTn id="28" fill="hold">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18">
                                            <p:txEl>
                                              <p:pRg st="0" end="0"/>
                                            </p:txEl>
                                          </p:spTgt>
                                        </p:tgtEl>
                                        <p:attrNameLst>
                                          <p:attrName>style.visibility</p:attrName>
                                        </p:attrNameLst>
                                      </p:cBhvr>
                                      <p:to>
                                        <p:strVal val="visible"/>
                                      </p:to>
                                    </p:set>
                                    <p:animEffect transition="in" filter="wipe(up)">
                                      <p:cBhvr>
                                        <p:cTn id="31" dur="500"/>
                                        <p:tgtEl>
                                          <p:spTgt spid="18">
                                            <p:txEl>
                                              <p:pRg st="0" end="0"/>
                                            </p:txEl>
                                          </p:spTgt>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up)">
                                      <p:cBhvr>
                                        <p:cTn id="35" dur="500"/>
                                        <p:tgtEl>
                                          <p:spTgt spid="21"/>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down)">
                                      <p:cBhvr>
                                        <p:cTn id="39" dur="500"/>
                                        <p:tgtEl>
                                          <p:spTgt spid="19"/>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wipe(down)">
                                      <p:cBhvr>
                                        <p:cTn id="43" dur="500"/>
                                        <p:tgtEl>
                                          <p:spTgt spid="27"/>
                                        </p:tgtEl>
                                      </p:cBhvr>
                                    </p:animEffect>
                                  </p:childTnLst>
                                </p:cTn>
                              </p:par>
                            </p:childTnLst>
                          </p:cTn>
                        </p:par>
                        <p:par>
                          <p:cTn id="44" fill="hold">
                            <p:stCondLst>
                              <p:cond delay="5000"/>
                            </p:stCondLst>
                            <p:childTnLst>
                              <p:par>
                                <p:cTn id="45" presetID="22" presetClass="entr" presetSubtype="1" fill="hold" grpId="0" nodeType="afterEffect">
                                  <p:stCondLst>
                                    <p:cond delay="0"/>
                                  </p:stCondLst>
                                  <p:childTnLst>
                                    <p:set>
                                      <p:cBhvr>
                                        <p:cTn id="46" dur="1" fill="hold">
                                          <p:stCondLst>
                                            <p:cond delay="0"/>
                                          </p:stCondLst>
                                        </p:cTn>
                                        <p:tgtEl>
                                          <p:spTgt spid="28">
                                            <p:txEl>
                                              <p:pRg st="0" end="0"/>
                                            </p:txEl>
                                          </p:spTgt>
                                        </p:tgtEl>
                                        <p:attrNameLst>
                                          <p:attrName>style.visibility</p:attrName>
                                        </p:attrNameLst>
                                      </p:cBhvr>
                                      <p:to>
                                        <p:strVal val="visible"/>
                                      </p:to>
                                    </p:set>
                                    <p:animEffect transition="in" filter="wipe(up)">
                                      <p:cBhvr>
                                        <p:cTn id="47" dur="500"/>
                                        <p:tgtEl>
                                          <p:spTgt spid="28">
                                            <p:txEl>
                                              <p:pRg st="0" end="0"/>
                                            </p:txEl>
                                          </p:spTgt>
                                        </p:tgtEl>
                                      </p:cBhvr>
                                    </p:animEffect>
                                  </p:childTnLst>
                                </p:cTn>
                              </p:par>
                            </p:childTnLst>
                          </p:cTn>
                        </p:par>
                        <p:par>
                          <p:cTn id="48" fill="hold">
                            <p:stCondLst>
                              <p:cond delay="5500"/>
                            </p:stCondLst>
                            <p:childTnLst>
                              <p:par>
                                <p:cTn id="49" presetID="22" presetClass="entr" presetSubtype="1" fill="hold" grpId="0" nodeType="afterEffect">
                                  <p:stCondLst>
                                    <p:cond delay="0"/>
                                  </p:stCondLst>
                                  <p:childTnLst>
                                    <p:set>
                                      <p:cBhvr>
                                        <p:cTn id="50" dur="1" fill="hold">
                                          <p:stCondLst>
                                            <p:cond delay="0"/>
                                          </p:stCondLst>
                                        </p:cTn>
                                        <p:tgtEl>
                                          <p:spTgt spid="31">
                                            <p:txEl>
                                              <p:pRg st="0" end="0"/>
                                            </p:txEl>
                                          </p:spTgt>
                                        </p:tgtEl>
                                        <p:attrNameLst>
                                          <p:attrName>style.visibility</p:attrName>
                                        </p:attrNameLst>
                                      </p:cBhvr>
                                      <p:to>
                                        <p:strVal val="visible"/>
                                      </p:to>
                                    </p:set>
                                    <p:animEffect transition="in" filter="wipe(up)">
                                      <p:cBhvr>
                                        <p:cTn id="51" dur="500"/>
                                        <p:tgtEl>
                                          <p:spTgt spid="31">
                                            <p:txEl>
                                              <p:pRg st="0" end="0"/>
                                            </p:txEl>
                                          </p:spTgt>
                                        </p:tgtEl>
                                      </p:cBhvr>
                                    </p:animEffect>
                                  </p:childTnLst>
                                </p:cTn>
                              </p:par>
                            </p:childTnLst>
                          </p:cTn>
                        </p:par>
                        <p:par>
                          <p:cTn id="52" fill="hold">
                            <p:stCondLst>
                              <p:cond delay="6000"/>
                            </p:stCondLst>
                            <p:childTnLst>
                              <p:par>
                                <p:cTn id="53" presetID="22" presetClass="entr" presetSubtype="1" fill="hold" nodeType="afterEffect">
                                  <p:stCondLst>
                                    <p:cond delay="0"/>
                                  </p:stCondLst>
                                  <p:childTnLst>
                                    <p:set>
                                      <p:cBhvr>
                                        <p:cTn id="54" dur="1" fill="hold">
                                          <p:stCondLst>
                                            <p:cond delay="0"/>
                                          </p:stCondLst>
                                        </p:cTn>
                                        <p:tgtEl>
                                          <p:spTgt spid="33"/>
                                        </p:tgtEl>
                                        <p:attrNameLst>
                                          <p:attrName>style.visibility</p:attrName>
                                        </p:attrNameLst>
                                      </p:cBhvr>
                                      <p:to>
                                        <p:strVal val="visible"/>
                                      </p:to>
                                    </p:set>
                                    <p:animEffect transition="in" filter="wipe(up)">
                                      <p:cBhvr>
                                        <p:cTn id="55" dur="500"/>
                                        <p:tgtEl>
                                          <p:spTgt spid="33"/>
                                        </p:tgtEl>
                                      </p:cBhvr>
                                    </p:animEffect>
                                  </p:childTnLst>
                                </p:cTn>
                              </p:par>
                            </p:childTnLst>
                          </p:cTn>
                        </p:par>
                        <p:par>
                          <p:cTn id="56" fill="hold">
                            <p:stCondLst>
                              <p:cond delay="6500"/>
                            </p:stCondLst>
                            <p:childTnLst>
                              <p:par>
                                <p:cTn id="57" presetID="22" presetClass="entr" presetSubtype="4"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wipe(down)">
                                      <p:cBhvr>
                                        <p:cTn id="59" dur="500"/>
                                        <p:tgtEl>
                                          <p:spTgt spid="32"/>
                                        </p:tgtEl>
                                      </p:cBhvr>
                                    </p:animEffect>
                                  </p:childTnLst>
                                </p:cTn>
                              </p:par>
                            </p:childTnLst>
                          </p:cTn>
                        </p:par>
                        <p:par>
                          <p:cTn id="60" fill="hold">
                            <p:stCondLst>
                              <p:cond delay="7000"/>
                            </p:stCondLst>
                            <p:childTnLst>
                              <p:par>
                                <p:cTn id="61" presetID="22" presetClass="entr" presetSubtype="4" fill="hold" grpId="0" nodeType="afterEffect">
                                  <p:stCondLst>
                                    <p:cond delay="0"/>
                                  </p:stCondLst>
                                  <p:childTnLst>
                                    <p:set>
                                      <p:cBhvr>
                                        <p:cTn id="62" dur="1" fill="hold">
                                          <p:stCondLst>
                                            <p:cond delay="0"/>
                                          </p:stCondLst>
                                        </p:cTn>
                                        <p:tgtEl>
                                          <p:spTgt spid="36"/>
                                        </p:tgtEl>
                                        <p:attrNameLst>
                                          <p:attrName>style.visibility</p:attrName>
                                        </p:attrNameLst>
                                      </p:cBhvr>
                                      <p:to>
                                        <p:strVal val="visible"/>
                                      </p:to>
                                    </p:set>
                                    <p:animEffect transition="in" filter="wipe(down)">
                                      <p:cBhvr>
                                        <p:cTn id="63" dur="500"/>
                                        <p:tgtEl>
                                          <p:spTgt spid="36"/>
                                        </p:tgtEl>
                                      </p:cBhvr>
                                    </p:animEffect>
                                  </p:childTnLst>
                                </p:cTn>
                              </p:par>
                            </p:childTnLst>
                          </p:cTn>
                        </p:par>
                        <p:par>
                          <p:cTn id="64" fill="hold">
                            <p:stCondLst>
                              <p:cond delay="7500"/>
                            </p:stCondLst>
                            <p:childTnLst>
                              <p:par>
                                <p:cTn id="65" presetID="22" presetClass="entr" presetSubtype="1" fill="hold" grpId="0" nodeType="afterEffect">
                                  <p:stCondLst>
                                    <p:cond delay="0"/>
                                  </p:stCondLst>
                                  <p:childTnLst>
                                    <p:set>
                                      <p:cBhvr>
                                        <p:cTn id="66" dur="1" fill="hold">
                                          <p:stCondLst>
                                            <p:cond delay="0"/>
                                          </p:stCondLst>
                                        </p:cTn>
                                        <p:tgtEl>
                                          <p:spTgt spid="37">
                                            <p:txEl>
                                              <p:pRg st="0" end="0"/>
                                            </p:txEl>
                                          </p:spTgt>
                                        </p:tgtEl>
                                        <p:attrNameLst>
                                          <p:attrName>style.visibility</p:attrName>
                                        </p:attrNameLst>
                                      </p:cBhvr>
                                      <p:to>
                                        <p:strVal val="visible"/>
                                      </p:to>
                                    </p:set>
                                    <p:animEffect transition="in" filter="wipe(up)">
                                      <p:cBhvr>
                                        <p:cTn id="67" dur="500"/>
                                        <p:tgtEl>
                                          <p:spTgt spid="37">
                                            <p:txEl>
                                              <p:pRg st="0" end="0"/>
                                            </p:txEl>
                                          </p:spTgt>
                                        </p:tgtEl>
                                      </p:cBhvr>
                                    </p:animEffect>
                                  </p:childTnLst>
                                </p:cTn>
                              </p:par>
                            </p:childTnLst>
                          </p:cTn>
                        </p:par>
                        <p:par>
                          <p:cTn id="68" fill="hold">
                            <p:stCondLst>
                              <p:cond delay="8000"/>
                            </p:stCondLst>
                            <p:childTnLst>
                              <p:par>
                                <p:cTn id="69" presetID="22" presetClass="entr" presetSubtype="1" fill="hold" grpId="0" nodeType="afterEffect">
                                  <p:stCondLst>
                                    <p:cond delay="0"/>
                                  </p:stCondLst>
                                  <p:childTnLst>
                                    <p:set>
                                      <p:cBhvr>
                                        <p:cTn id="70" dur="1" fill="hold">
                                          <p:stCondLst>
                                            <p:cond delay="0"/>
                                          </p:stCondLst>
                                        </p:cTn>
                                        <p:tgtEl>
                                          <p:spTgt spid="38">
                                            <p:txEl>
                                              <p:pRg st="0" end="0"/>
                                            </p:txEl>
                                          </p:spTgt>
                                        </p:tgtEl>
                                        <p:attrNameLst>
                                          <p:attrName>style.visibility</p:attrName>
                                        </p:attrNameLst>
                                      </p:cBhvr>
                                      <p:to>
                                        <p:strVal val="visible"/>
                                      </p:to>
                                    </p:set>
                                    <p:animEffect transition="in" filter="wipe(up)">
                                      <p:cBhvr>
                                        <p:cTn id="71" dur="500"/>
                                        <p:tgtEl>
                                          <p:spTgt spid="38">
                                            <p:txEl>
                                              <p:pRg st="0" end="0"/>
                                            </p:txEl>
                                          </p:spTgt>
                                        </p:tgtEl>
                                      </p:cBhvr>
                                    </p:animEffect>
                                  </p:childTnLst>
                                </p:cTn>
                              </p:par>
                            </p:childTnLst>
                          </p:cTn>
                        </p:par>
                        <p:par>
                          <p:cTn id="72" fill="hold">
                            <p:stCondLst>
                              <p:cond delay="8500"/>
                            </p:stCondLst>
                            <p:childTnLst>
                              <p:par>
                                <p:cTn id="73" presetID="22" presetClass="entr" presetSubtype="1" fill="hold" nodeType="afterEffect">
                                  <p:stCondLst>
                                    <p:cond delay="0"/>
                                  </p:stCondLst>
                                  <p:childTnLst>
                                    <p:set>
                                      <p:cBhvr>
                                        <p:cTn id="74" dur="1" fill="hold">
                                          <p:stCondLst>
                                            <p:cond delay="0"/>
                                          </p:stCondLst>
                                        </p:cTn>
                                        <p:tgtEl>
                                          <p:spTgt spid="40"/>
                                        </p:tgtEl>
                                        <p:attrNameLst>
                                          <p:attrName>style.visibility</p:attrName>
                                        </p:attrNameLst>
                                      </p:cBhvr>
                                      <p:to>
                                        <p:strVal val="visible"/>
                                      </p:to>
                                    </p:set>
                                    <p:animEffect transition="in" filter="wipe(up)">
                                      <p:cBhvr>
                                        <p:cTn id="75" dur="500"/>
                                        <p:tgtEl>
                                          <p:spTgt spid="40"/>
                                        </p:tgtEl>
                                      </p:cBhvr>
                                    </p:animEffect>
                                  </p:childTnLst>
                                </p:cTn>
                              </p:par>
                            </p:childTnLst>
                          </p:cTn>
                        </p:par>
                        <p:par>
                          <p:cTn id="76" fill="hold">
                            <p:stCondLst>
                              <p:cond delay="9000"/>
                            </p:stCondLst>
                            <p:childTnLst>
                              <p:par>
                                <p:cTn id="77" presetID="22" presetClass="entr" presetSubtype="4" fill="hold" grpId="0" nodeType="afterEffect">
                                  <p:stCondLst>
                                    <p:cond delay="0"/>
                                  </p:stCondLst>
                                  <p:childTnLst>
                                    <p:set>
                                      <p:cBhvr>
                                        <p:cTn id="78" dur="1" fill="hold">
                                          <p:stCondLst>
                                            <p:cond delay="0"/>
                                          </p:stCondLst>
                                        </p:cTn>
                                        <p:tgtEl>
                                          <p:spTgt spid="39"/>
                                        </p:tgtEl>
                                        <p:attrNameLst>
                                          <p:attrName>style.visibility</p:attrName>
                                        </p:attrNameLst>
                                      </p:cBhvr>
                                      <p:to>
                                        <p:strVal val="visible"/>
                                      </p:to>
                                    </p:set>
                                    <p:animEffect transition="in" filter="wipe(down)">
                                      <p:cBhvr>
                                        <p:cTn id="79" dur="500"/>
                                        <p:tgtEl>
                                          <p:spTgt spid="39"/>
                                        </p:tgtEl>
                                      </p:cBhvr>
                                    </p:animEffect>
                                  </p:childTnLst>
                                </p:cTn>
                              </p:par>
                            </p:childTnLst>
                          </p:cTn>
                        </p:par>
                        <p:par>
                          <p:cTn id="80" fill="hold">
                            <p:stCondLst>
                              <p:cond delay="9500"/>
                            </p:stCondLst>
                            <p:childTnLst>
                              <p:par>
                                <p:cTn id="81" presetID="22" presetClass="entr" presetSubtype="4" fill="hold" grpId="0" nodeType="afterEffect">
                                  <p:stCondLst>
                                    <p:cond delay="0"/>
                                  </p:stCondLst>
                                  <p:childTnLst>
                                    <p:set>
                                      <p:cBhvr>
                                        <p:cTn id="82" dur="1" fill="hold">
                                          <p:stCondLst>
                                            <p:cond delay="0"/>
                                          </p:stCondLst>
                                        </p:cTn>
                                        <p:tgtEl>
                                          <p:spTgt spid="43"/>
                                        </p:tgtEl>
                                        <p:attrNameLst>
                                          <p:attrName>style.visibility</p:attrName>
                                        </p:attrNameLst>
                                      </p:cBhvr>
                                      <p:to>
                                        <p:strVal val="visible"/>
                                      </p:to>
                                    </p:set>
                                    <p:animEffect transition="in" filter="wipe(down)">
                                      <p:cBhvr>
                                        <p:cTn id="83" dur="500"/>
                                        <p:tgtEl>
                                          <p:spTgt spid="43"/>
                                        </p:tgtEl>
                                      </p:cBhvr>
                                    </p:animEffect>
                                  </p:childTnLst>
                                </p:cTn>
                              </p:par>
                            </p:childTnLst>
                          </p:cTn>
                        </p:par>
                        <p:par>
                          <p:cTn id="84" fill="hold">
                            <p:stCondLst>
                              <p:cond delay="10000"/>
                            </p:stCondLst>
                            <p:childTnLst>
                              <p:par>
                                <p:cTn id="85" presetID="22" presetClass="entr" presetSubtype="1" fill="hold" grpId="0" nodeType="afterEffect">
                                  <p:stCondLst>
                                    <p:cond delay="0"/>
                                  </p:stCondLst>
                                  <p:childTnLst>
                                    <p:set>
                                      <p:cBhvr>
                                        <p:cTn id="86" dur="1" fill="hold">
                                          <p:stCondLst>
                                            <p:cond delay="0"/>
                                          </p:stCondLst>
                                        </p:cTn>
                                        <p:tgtEl>
                                          <p:spTgt spid="44">
                                            <p:txEl>
                                              <p:pRg st="0" end="0"/>
                                            </p:txEl>
                                          </p:spTgt>
                                        </p:tgtEl>
                                        <p:attrNameLst>
                                          <p:attrName>style.visibility</p:attrName>
                                        </p:attrNameLst>
                                      </p:cBhvr>
                                      <p:to>
                                        <p:strVal val="visible"/>
                                      </p:to>
                                    </p:set>
                                    <p:animEffect transition="in" filter="wipe(up)">
                                      <p:cBhvr>
                                        <p:cTn id="87" dur="500"/>
                                        <p:tgtEl>
                                          <p:spTgt spid="44">
                                            <p:txEl>
                                              <p:pRg st="0" end="0"/>
                                            </p:txEl>
                                          </p:spTgt>
                                        </p:tgtEl>
                                      </p:cBhvr>
                                    </p:animEffect>
                                  </p:childTnLst>
                                </p:cTn>
                              </p:par>
                            </p:childTnLst>
                          </p:cTn>
                        </p:par>
                        <p:par>
                          <p:cTn id="88" fill="hold">
                            <p:stCondLst>
                              <p:cond delay="10500"/>
                            </p:stCondLst>
                            <p:childTnLst>
                              <p:par>
                                <p:cTn id="89" presetID="22" presetClass="entr" presetSubtype="1" fill="hold" grpId="0" nodeType="afterEffect">
                                  <p:stCondLst>
                                    <p:cond delay="0"/>
                                  </p:stCondLst>
                                  <p:childTnLst>
                                    <p:set>
                                      <p:cBhvr>
                                        <p:cTn id="90" dur="1" fill="hold">
                                          <p:stCondLst>
                                            <p:cond delay="0"/>
                                          </p:stCondLst>
                                        </p:cTn>
                                        <p:tgtEl>
                                          <p:spTgt spid="45">
                                            <p:txEl>
                                              <p:pRg st="0" end="0"/>
                                            </p:txEl>
                                          </p:spTgt>
                                        </p:tgtEl>
                                        <p:attrNameLst>
                                          <p:attrName>style.visibility</p:attrName>
                                        </p:attrNameLst>
                                      </p:cBhvr>
                                      <p:to>
                                        <p:strVal val="visible"/>
                                      </p:to>
                                    </p:set>
                                    <p:animEffect transition="in" filter="wipe(up)">
                                      <p:cBhvr>
                                        <p:cTn id="91" dur="500"/>
                                        <p:tgtEl>
                                          <p:spTgt spid="4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4" grpId="0" bldLvl="0" animBg="1"/>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P spid="18" grpId="0" build="p">
        <p:tmplLst>
          <p:tmpl lvl="1">
            <p:tnLst>
              <p:par>
                <p:cTn presetID="22" presetClass="entr" presetSubtype="1"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up)">
                      <p:cBhvr>
                        <p:cTn dur="500"/>
                        <p:tgtEl>
                          <p:spTgt spid="18"/>
                        </p:tgtEl>
                      </p:cBhvr>
                    </p:animEffect>
                  </p:childTnLst>
                </p:cTn>
              </p:par>
            </p:tnLst>
          </p:tmpl>
        </p:tmplLst>
      </p:bldP>
      <p:bldP spid="19" grpId="0" bldLvl="0" animBg="1"/>
      <p:bldP spid="27" grpId="0" bldLvl="0" animBg="1"/>
      <p:bldP spid="28" grpId="0" build="p">
        <p:tmplLst>
          <p:tmpl lvl="1">
            <p:tnLst>
              <p:par>
                <p:cTn presetID="22" presetClass="entr" presetSubtype="1"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up)">
                      <p:cBhvr>
                        <p:cTn dur="500"/>
                        <p:tgtEl>
                          <p:spTgt spid="28"/>
                        </p:tgtEl>
                      </p:cBhvr>
                    </p:animEffect>
                  </p:childTnLst>
                </p:cTn>
              </p:par>
            </p:tnLst>
          </p:tmpl>
        </p:tmplLst>
      </p:bldP>
      <p:bldP spid="31" grpId="0" build="p">
        <p:tmplLst>
          <p:tmpl lvl="1">
            <p:tnLst>
              <p:par>
                <p:cTn presetID="22" presetClass="entr" presetSubtype="1"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wipe(up)">
                      <p:cBhvr>
                        <p:cTn dur="500"/>
                        <p:tgtEl>
                          <p:spTgt spid="31"/>
                        </p:tgtEl>
                      </p:cBhvr>
                    </p:animEffect>
                  </p:childTnLst>
                </p:cTn>
              </p:par>
            </p:tnLst>
          </p:tmpl>
        </p:tmplLst>
      </p:bldP>
      <p:bldP spid="32" grpId="0" bldLvl="0" animBg="1"/>
      <p:bldP spid="36" grpId="0" bldLvl="0" animBg="1"/>
      <p:bldP spid="37" grpId="0" build="p">
        <p:tmplLst>
          <p:tmpl lvl="1">
            <p:tnLst>
              <p:par>
                <p:cTn presetID="22" presetClass="entr" presetSubtype="1"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up)">
                      <p:cBhvr>
                        <p:cTn dur="500"/>
                        <p:tgtEl>
                          <p:spTgt spid="37"/>
                        </p:tgtEl>
                      </p:cBhvr>
                    </p:animEffect>
                  </p:childTnLst>
                </p:cTn>
              </p:par>
            </p:tnLst>
          </p:tmpl>
        </p:tmplLst>
      </p:bldP>
      <p:bldP spid="38" grpId="0" build="p">
        <p:tmplLst>
          <p:tmpl lvl="1">
            <p:tnLst>
              <p:par>
                <p:cTn presetID="22" presetClass="entr" presetSubtype="1"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wipe(up)">
                      <p:cBhvr>
                        <p:cTn dur="500"/>
                        <p:tgtEl>
                          <p:spTgt spid="38"/>
                        </p:tgtEl>
                      </p:cBhvr>
                    </p:animEffect>
                  </p:childTnLst>
                </p:cTn>
              </p:par>
            </p:tnLst>
          </p:tmpl>
        </p:tmplLst>
      </p:bldP>
      <p:bldP spid="39" grpId="0" bldLvl="0" animBg="1"/>
      <p:bldP spid="43" grpId="0" bldLvl="0" animBg="1"/>
      <p:bldP spid="44" grpId="0" build="p">
        <p:tmplLst>
          <p:tmpl lvl="1">
            <p:tnLst>
              <p:par>
                <p:cTn presetID="22" presetClass="entr" presetSubtype="1"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Effect transition="in" filter="wipe(up)">
                      <p:cBhvr>
                        <p:cTn dur="500"/>
                        <p:tgtEl>
                          <p:spTgt spid="44"/>
                        </p:tgtEl>
                      </p:cBhvr>
                    </p:animEffect>
                  </p:childTnLst>
                </p:cTn>
              </p:par>
            </p:tnLst>
          </p:tmpl>
        </p:tmplLst>
      </p:bldP>
      <p:bldP spid="45" grpId="0" build="p">
        <p:tmplLst>
          <p:tmpl lvl="1">
            <p:tnLst>
              <p:par>
                <p:cTn presetID="22" presetClass="entr" presetSubtype="1"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wipe(up)">
                      <p:cBhvr>
                        <p:cTn dur="500"/>
                        <p:tgtEl>
                          <p:spTgt spid="45"/>
                        </p:tgtEl>
                      </p:cBhvr>
                    </p:animEffect>
                  </p:childTnLst>
                </p:cTn>
              </p:par>
            </p:tnLst>
          </p:tmpl>
        </p:tmplLst>
      </p:bldP>
      <p:bldP spid="48" grpId="0"/>
      <p:bldP spid="49" grpId="0" build="p">
        <p:tmplLst>
          <p:tmpl lvl="1">
            <p:tnLst>
              <p:par>
                <p:cTn presetID="10" presetClass="entr" presetSubtype="0"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Effect transition="in" filter="fade">
                      <p:cBhvr>
                        <p:cTn dur="500"/>
                        <p:tgtEl>
                          <p:spTgt spid="49"/>
                        </p:tgtEl>
                      </p:cBhvr>
                    </p:animEffect>
                  </p:childTnLst>
                </p:cTn>
              </p:par>
            </p:tnLst>
          </p:tmpl>
        </p:tmplLst>
      </p:bldP>
    </p:bld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5_Pic05">
    <p:spTree>
      <p:nvGrpSpPr>
        <p:cNvPr id="1" name=""/>
        <p:cNvGrpSpPr/>
        <p:nvPr/>
      </p:nvGrpSpPr>
      <p:grpSpPr>
        <a:xfrm>
          <a:off x="0" y="0"/>
          <a:ext cx="0" cy="0"/>
          <a:chOff x="0" y="0"/>
          <a:chExt cx="0" cy="0"/>
        </a:xfrm>
      </p:grpSpPr>
      <p:sp>
        <p:nvSpPr>
          <p:cNvPr id="7" name="Picture Placeholder 7"/>
          <p:cNvSpPr>
            <a:spLocks noGrp="1"/>
          </p:cNvSpPr>
          <p:nvPr>
            <p:ph type="pic" sz="quarter" idx="10" hasCustomPrompt="1"/>
          </p:nvPr>
        </p:nvSpPr>
        <p:spPr>
          <a:xfrm>
            <a:off x="0" y="2997202"/>
            <a:ext cx="13407708" cy="9820232"/>
          </a:xfrm>
          <a:prstGeom prst="rect">
            <a:avLst/>
          </a:prstGeom>
          <a:solidFill>
            <a:schemeClr val="tx2">
              <a:lumMod val="10000"/>
              <a:lumOff val="90000"/>
            </a:schemeClr>
          </a:solidFill>
          <a:ln w="19050">
            <a:noFill/>
          </a:ln>
        </p:spPr>
        <p:txBody>
          <a:bodyPr tIns="0" bIns="182880" anchor="b"/>
          <a:lstStyle>
            <a:lvl1pPr algn="ctr">
              <a:buNone/>
              <a:defRPr sz="2799" baseline="0">
                <a:solidFill>
                  <a:schemeClr val="tx1">
                    <a:lumMod val="75000"/>
                    <a:lumOff val="25000"/>
                  </a:schemeClr>
                </a:solidFill>
              </a:defRPr>
            </a:lvl1pPr>
          </a:lstStyle>
          <a:p>
            <a:r>
              <a:rPr lang="en-US" dirty="0"/>
              <a:t>Click Icon To Add Image</a:t>
            </a:r>
          </a:p>
        </p:txBody>
      </p:sp>
      <p:sp>
        <p:nvSpPr>
          <p:cNvPr id="11" name="Rectangle 10"/>
          <p:cNvSpPr/>
          <p:nvPr userDrawn="1"/>
        </p:nvSpPr>
        <p:spPr>
          <a:xfrm>
            <a:off x="13407708" y="2997194"/>
            <a:ext cx="5281824" cy="49101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3729" b="1" dirty="0">
              <a:solidFill>
                <a:srgbClr val="FFFFFF"/>
              </a:solidFill>
            </a:endParaRPr>
          </a:p>
        </p:txBody>
      </p:sp>
      <p:sp>
        <p:nvSpPr>
          <p:cNvPr id="40" name="Rectangle 39"/>
          <p:cNvSpPr/>
          <p:nvPr userDrawn="1"/>
        </p:nvSpPr>
        <p:spPr>
          <a:xfrm>
            <a:off x="13407708" y="7907314"/>
            <a:ext cx="5281824" cy="4910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3729" b="1" dirty="0">
              <a:solidFill>
                <a:srgbClr val="FFFFFF"/>
              </a:solidFill>
            </a:endParaRPr>
          </a:p>
        </p:txBody>
      </p:sp>
      <p:sp>
        <p:nvSpPr>
          <p:cNvPr id="47" name="Picture Placeholder 7"/>
          <p:cNvSpPr>
            <a:spLocks noGrp="1"/>
          </p:cNvSpPr>
          <p:nvPr userDrawn="1">
            <p:ph type="pic" sz="quarter" idx="15" hasCustomPrompt="1"/>
          </p:nvPr>
        </p:nvSpPr>
        <p:spPr>
          <a:xfrm>
            <a:off x="18689534" y="2997200"/>
            <a:ext cx="5688118" cy="9820232"/>
          </a:xfrm>
          <a:prstGeom prst="rect">
            <a:avLst/>
          </a:prstGeom>
          <a:solidFill>
            <a:schemeClr val="tx2">
              <a:lumMod val="10000"/>
              <a:lumOff val="90000"/>
            </a:schemeClr>
          </a:solidFill>
          <a:ln w="19050">
            <a:noFill/>
          </a:ln>
        </p:spPr>
        <p:txBody>
          <a:bodyPr tIns="0" bIns="182880" anchor="b"/>
          <a:lstStyle>
            <a:lvl1pPr algn="ctr">
              <a:buNone/>
              <a:defRPr sz="2799" baseline="0">
                <a:solidFill>
                  <a:schemeClr val="tx1">
                    <a:lumMod val="75000"/>
                    <a:lumOff val="25000"/>
                  </a:schemeClr>
                </a:solidFill>
              </a:defRPr>
            </a:lvl1pPr>
          </a:lstStyle>
          <a:p>
            <a:r>
              <a:rPr lang="en-US" dirty="0"/>
              <a:t>Click Icon To Add Image</a:t>
            </a:r>
          </a:p>
        </p:txBody>
      </p:sp>
      <p:sp>
        <p:nvSpPr>
          <p:cNvPr id="49" name="Text Placeholder 3"/>
          <p:cNvSpPr>
            <a:spLocks noGrp="1"/>
          </p:cNvSpPr>
          <p:nvPr>
            <p:ph type="body" sz="half" idx="16" hasCustomPrompt="1"/>
          </p:nvPr>
        </p:nvSpPr>
        <p:spPr>
          <a:xfrm>
            <a:off x="13763217" y="3606802"/>
            <a:ext cx="4570809" cy="781300"/>
          </a:xfrm>
          <a:prstGeom prst="rect">
            <a:avLst/>
          </a:prstGeom>
        </p:spPr>
        <p:txBody>
          <a:bodyPr wrap="square" lIns="0" tIns="0" rIns="0" bIns="0" anchor="ctr">
            <a:noAutofit/>
          </a:bodyPr>
          <a:lstStyle>
            <a:lvl1pPr marL="0" indent="0" algn="ctr">
              <a:buNone/>
              <a:defRPr sz="319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50" name="Text Placeholder 3"/>
          <p:cNvSpPr>
            <a:spLocks noGrp="1"/>
          </p:cNvSpPr>
          <p:nvPr>
            <p:ph type="body" sz="half" idx="17" hasCustomPrompt="1"/>
          </p:nvPr>
        </p:nvSpPr>
        <p:spPr>
          <a:xfrm>
            <a:off x="13763220" y="4400982"/>
            <a:ext cx="4570811" cy="2863420"/>
          </a:xfrm>
          <a:prstGeom prst="rect">
            <a:avLst/>
          </a:prstGeom>
        </p:spPr>
        <p:txBody>
          <a:bodyPr wrap="square" lIns="0" tIns="0" rIns="0" bIns="0" anchor="t">
            <a:noAutofit/>
          </a:bodyPr>
          <a:lstStyle>
            <a:lvl1pPr marL="0" indent="0" algn="ctr">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51" name="Text Placeholder 3"/>
          <p:cNvSpPr>
            <a:spLocks noGrp="1"/>
          </p:cNvSpPr>
          <p:nvPr>
            <p:ph type="body" sz="half" idx="18" hasCustomPrompt="1"/>
          </p:nvPr>
        </p:nvSpPr>
        <p:spPr>
          <a:xfrm>
            <a:off x="13763217" y="8502220"/>
            <a:ext cx="4570809" cy="781300"/>
          </a:xfrm>
          <a:prstGeom prst="rect">
            <a:avLst/>
          </a:prstGeom>
        </p:spPr>
        <p:txBody>
          <a:bodyPr wrap="square" lIns="0" tIns="0" rIns="0" bIns="0" anchor="ctr">
            <a:noAutofit/>
          </a:bodyPr>
          <a:lstStyle>
            <a:lvl1pPr marL="0" indent="0" algn="ctr">
              <a:buNone/>
              <a:defRPr sz="3199" b="1"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Title Goes Here</a:t>
            </a:r>
          </a:p>
        </p:txBody>
      </p:sp>
      <p:sp>
        <p:nvSpPr>
          <p:cNvPr id="52" name="Text Placeholder 3"/>
          <p:cNvSpPr>
            <a:spLocks noGrp="1"/>
          </p:cNvSpPr>
          <p:nvPr>
            <p:ph type="body" sz="half" idx="19" hasCustomPrompt="1"/>
          </p:nvPr>
        </p:nvSpPr>
        <p:spPr>
          <a:xfrm>
            <a:off x="13763220" y="9296400"/>
            <a:ext cx="4570811" cy="2863420"/>
          </a:xfrm>
          <a:prstGeom prst="rect">
            <a:avLst/>
          </a:prstGeom>
        </p:spPr>
        <p:txBody>
          <a:bodyPr wrap="square" lIns="0" tIns="0" rIns="0" bIns="0" anchor="t">
            <a:noAutofit/>
          </a:bodyPr>
          <a:lstStyle>
            <a:lvl1pPr marL="0" indent="0" algn="ctr">
              <a:buNone/>
              <a:defRPr sz="2929" b="0" baseline="0">
                <a:solidFill>
                  <a:schemeClr val="bg1"/>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algn="ctr"/>
            <a:r>
              <a:rPr lang="en-US" sz="2669" dirty="0">
                <a:solidFill>
                  <a:schemeClr val="tx1">
                    <a:lumMod val="50000"/>
                    <a:lumOff val="50000"/>
                  </a:schemeClr>
                </a:solidFill>
              </a:rPr>
              <a:t>Add your Description here</a:t>
            </a: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a:p>
            <a:pPr algn="ctr"/>
            <a:endParaRPr lang="en-US" sz="2669" dirty="0">
              <a:solidFill>
                <a:schemeClr val="tx1">
                  <a:lumMod val="50000"/>
                  <a:lumOff val="50000"/>
                </a:schemeClr>
              </a:solidFill>
            </a:endParaRPr>
          </a:p>
        </p:txBody>
      </p:sp>
      <p:sp>
        <p:nvSpPr>
          <p:cNvPr id="14" name="Round Same Side Corner Rectangle 13"/>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15"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18"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19"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31703588"/>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animEffect transition="in" filter="fade">
                                      <p:cBhvr>
                                        <p:cTn id="11" dur="500"/>
                                        <p:tgtEl>
                                          <p:spTgt spid="19">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12" presetClass="entr" presetSubtype="4"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slide(fromBottom)">
                                      <p:cBhvr>
                                        <p:cTn id="19" dur="500"/>
                                        <p:tgtEl>
                                          <p:spTgt spid="11"/>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49">
                                            <p:txEl>
                                              <p:pRg st="0" end="0"/>
                                            </p:txEl>
                                          </p:spTgt>
                                        </p:tgtEl>
                                        <p:attrNameLst>
                                          <p:attrName>style.visibility</p:attrName>
                                        </p:attrNameLst>
                                      </p:cBhvr>
                                      <p:to>
                                        <p:strVal val="visible"/>
                                      </p:to>
                                    </p:set>
                                    <p:animEffect transition="in" filter="wipe(up)">
                                      <p:cBhvr>
                                        <p:cTn id="23" dur="500"/>
                                        <p:tgtEl>
                                          <p:spTgt spid="49">
                                            <p:txEl>
                                              <p:pRg st="0" end="0"/>
                                            </p:txEl>
                                          </p:spTgt>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50">
                                            <p:txEl>
                                              <p:pRg st="0" end="0"/>
                                            </p:txEl>
                                          </p:spTgt>
                                        </p:tgtEl>
                                        <p:attrNameLst>
                                          <p:attrName>style.visibility</p:attrName>
                                        </p:attrNameLst>
                                      </p:cBhvr>
                                      <p:to>
                                        <p:strVal val="visible"/>
                                      </p:to>
                                    </p:set>
                                    <p:animEffect transition="in" filter="wipe(up)">
                                      <p:cBhvr>
                                        <p:cTn id="27" dur="500"/>
                                        <p:tgtEl>
                                          <p:spTgt spid="50">
                                            <p:txEl>
                                              <p:pRg st="0" end="0"/>
                                            </p:txEl>
                                          </p:spTgt>
                                        </p:tgtEl>
                                      </p:cBhvr>
                                    </p:animEffect>
                                  </p:childTnLst>
                                </p:cTn>
                              </p:par>
                            </p:childTnLst>
                          </p:cTn>
                        </p:par>
                        <p:par>
                          <p:cTn id="28" fill="hold">
                            <p:stCondLst>
                              <p:cond delay="3000"/>
                            </p:stCondLst>
                            <p:childTnLst>
                              <p:par>
                                <p:cTn id="29" presetID="12" presetClass="entr" presetSubtype="1" fill="hold" grpId="0" nodeType="after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slide(fromTop)">
                                      <p:cBhvr>
                                        <p:cTn id="31" dur="500"/>
                                        <p:tgtEl>
                                          <p:spTgt spid="40"/>
                                        </p:tgtEl>
                                      </p:cBhvr>
                                    </p:animEffect>
                                  </p:childTnLst>
                                </p:cTn>
                              </p:par>
                            </p:childTnLst>
                          </p:cTn>
                        </p:par>
                        <p:par>
                          <p:cTn id="32" fill="hold">
                            <p:stCondLst>
                              <p:cond delay="3500"/>
                            </p:stCondLst>
                            <p:childTnLst>
                              <p:par>
                                <p:cTn id="33" presetID="22" presetClass="entr" presetSubtype="1" fill="hold" grpId="0" nodeType="afterEffect">
                                  <p:stCondLst>
                                    <p:cond delay="0"/>
                                  </p:stCondLst>
                                  <p:childTnLst>
                                    <p:set>
                                      <p:cBhvr>
                                        <p:cTn id="34" dur="1" fill="hold">
                                          <p:stCondLst>
                                            <p:cond delay="0"/>
                                          </p:stCondLst>
                                        </p:cTn>
                                        <p:tgtEl>
                                          <p:spTgt spid="51">
                                            <p:txEl>
                                              <p:pRg st="0" end="0"/>
                                            </p:txEl>
                                          </p:spTgt>
                                        </p:tgtEl>
                                        <p:attrNameLst>
                                          <p:attrName>style.visibility</p:attrName>
                                        </p:attrNameLst>
                                      </p:cBhvr>
                                      <p:to>
                                        <p:strVal val="visible"/>
                                      </p:to>
                                    </p:set>
                                    <p:animEffect transition="in" filter="wipe(up)">
                                      <p:cBhvr>
                                        <p:cTn id="35" dur="500"/>
                                        <p:tgtEl>
                                          <p:spTgt spid="51">
                                            <p:txEl>
                                              <p:pRg st="0" end="0"/>
                                            </p:txEl>
                                          </p:spTgt>
                                        </p:tgtEl>
                                      </p:cBhvr>
                                    </p:animEffect>
                                  </p:childTnLst>
                                </p:cTn>
                              </p:par>
                            </p:childTnLst>
                          </p:cTn>
                        </p:par>
                        <p:par>
                          <p:cTn id="36" fill="hold">
                            <p:stCondLst>
                              <p:cond delay="4000"/>
                            </p:stCondLst>
                            <p:childTnLst>
                              <p:par>
                                <p:cTn id="37" presetID="22" presetClass="entr" presetSubtype="1" fill="hold" grpId="0" nodeType="afterEffect">
                                  <p:stCondLst>
                                    <p:cond delay="0"/>
                                  </p:stCondLst>
                                  <p:childTnLst>
                                    <p:set>
                                      <p:cBhvr>
                                        <p:cTn id="38" dur="1" fill="hold">
                                          <p:stCondLst>
                                            <p:cond delay="0"/>
                                          </p:stCondLst>
                                        </p:cTn>
                                        <p:tgtEl>
                                          <p:spTgt spid="52">
                                            <p:txEl>
                                              <p:pRg st="0" end="0"/>
                                            </p:txEl>
                                          </p:spTgt>
                                        </p:tgtEl>
                                        <p:attrNameLst>
                                          <p:attrName>style.visibility</p:attrName>
                                        </p:attrNameLst>
                                      </p:cBhvr>
                                      <p:to>
                                        <p:strVal val="visible"/>
                                      </p:to>
                                    </p:set>
                                    <p:animEffect transition="in" filter="wipe(up)">
                                      <p:cBhvr>
                                        <p:cTn id="39" dur="500"/>
                                        <p:tgtEl>
                                          <p:spTgt spid="52">
                                            <p:txEl>
                                              <p:pRg st="0" end="0"/>
                                            </p:txEl>
                                          </p:spTgt>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wipe(down)">
                                      <p:cBhvr>
                                        <p:cTn id="43"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1" grpId="0" bldLvl="0" animBg="1"/>
      <p:bldP spid="40" grpId="0" bldLvl="0" animBg="1"/>
      <p:bldP spid="47" grpId="0" bldLvl="0" animBg="1"/>
      <p:bldP spid="49" grpId="0" build="p">
        <p:tmplLst>
          <p:tmpl lvl="1">
            <p:tnLst>
              <p:par>
                <p:cTn presetID="22" presetClass="entr" presetSubtype="1"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Effect transition="in" filter="wipe(up)">
                      <p:cBhvr>
                        <p:cTn dur="500"/>
                        <p:tgtEl>
                          <p:spTgt spid="49"/>
                        </p:tgtEl>
                      </p:cBhvr>
                    </p:animEffect>
                  </p:childTnLst>
                </p:cTn>
              </p:par>
            </p:tnLst>
          </p:tmpl>
        </p:tmplLst>
      </p:bldP>
      <p:bldP spid="50" grpId="0" build="p">
        <p:tmplLst>
          <p:tmpl lvl="1">
            <p:tnLst>
              <p:par>
                <p:cTn presetID="22" presetClass="entr" presetSubtype="1" fill="hold" nodeType="afterEffect">
                  <p:stCondLst>
                    <p:cond delay="0"/>
                  </p:stCondLst>
                  <p:childTnLst>
                    <p:set>
                      <p:cBhvr>
                        <p:cTn dur="1" fill="hold">
                          <p:stCondLst>
                            <p:cond delay="0"/>
                          </p:stCondLst>
                        </p:cTn>
                        <p:tgtEl>
                          <p:spTgt spid="50"/>
                        </p:tgtEl>
                        <p:attrNameLst>
                          <p:attrName>style.visibility</p:attrName>
                        </p:attrNameLst>
                      </p:cBhvr>
                      <p:to>
                        <p:strVal val="visible"/>
                      </p:to>
                    </p:set>
                    <p:animEffect transition="in" filter="wipe(up)">
                      <p:cBhvr>
                        <p:cTn dur="500"/>
                        <p:tgtEl>
                          <p:spTgt spid="50"/>
                        </p:tgtEl>
                      </p:cBhvr>
                    </p:animEffect>
                  </p:childTnLst>
                </p:cTn>
              </p:par>
            </p:tnLst>
          </p:tmpl>
        </p:tmplLst>
      </p:bldP>
      <p:bldP spid="51" grpId="0" build="p">
        <p:tmplLst>
          <p:tmpl lvl="1">
            <p:tnLst>
              <p:par>
                <p:cTn presetID="22" presetClass="entr" presetSubtype="1" fill="hold" nodeType="afterEffect">
                  <p:stCondLst>
                    <p:cond delay="0"/>
                  </p:stCondLst>
                  <p:childTnLst>
                    <p:set>
                      <p:cBhvr>
                        <p:cTn dur="1" fill="hold">
                          <p:stCondLst>
                            <p:cond delay="0"/>
                          </p:stCondLst>
                        </p:cTn>
                        <p:tgtEl>
                          <p:spTgt spid="51"/>
                        </p:tgtEl>
                        <p:attrNameLst>
                          <p:attrName>style.visibility</p:attrName>
                        </p:attrNameLst>
                      </p:cBhvr>
                      <p:to>
                        <p:strVal val="visible"/>
                      </p:to>
                    </p:set>
                    <p:animEffect transition="in" filter="wipe(up)">
                      <p:cBhvr>
                        <p:cTn dur="500"/>
                        <p:tgtEl>
                          <p:spTgt spid="51"/>
                        </p:tgtEl>
                      </p:cBhvr>
                    </p:animEffect>
                  </p:childTnLst>
                </p:cTn>
              </p:par>
            </p:tnLst>
          </p:tmpl>
        </p:tmplLst>
      </p:bldP>
      <p:bldP spid="52" grpId="0" build="p">
        <p:tmplLst>
          <p:tmpl lvl="1">
            <p:tnLst>
              <p:par>
                <p:cTn presetID="22" presetClass="entr" presetSubtype="1" fill="hold" nodeType="afterEffect">
                  <p:stCondLst>
                    <p:cond delay="0"/>
                  </p:stCondLst>
                  <p:childTnLst>
                    <p:set>
                      <p:cBhvr>
                        <p:cTn dur="1" fill="hold">
                          <p:stCondLst>
                            <p:cond delay="0"/>
                          </p:stCondLst>
                        </p:cTn>
                        <p:tgtEl>
                          <p:spTgt spid="52"/>
                        </p:tgtEl>
                        <p:attrNameLst>
                          <p:attrName>style.visibility</p:attrName>
                        </p:attrNameLst>
                      </p:cBhvr>
                      <p:to>
                        <p:strVal val="visible"/>
                      </p:to>
                    </p:set>
                    <p:animEffect transition="in" filter="wipe(up)">
                      <p:cBhvr>
                        <p:cTn dur="500"/>
                        <p:tgtEl>
                          <p:spTgt spid="52"/>
                        </p:tgtEl>
                      </p:cBhvr>
                    </p:animEffect>
                  </p:childTnLst>
                </p:cTn>
              </p:par>
            </p:tnLst>
          </p:tmpl>
        </p:tmplLst>
      </p:bldP>
      <p:bldP spid="18" grpId="0"/>
      <p:bldP spid="19" grpId="0" build="p">
        <p:tmplLst>
          <p:tmpl lvl="1">
            <p:tnLst>
              <p:par>
                <p:cTn presetID="10" presetClass="entr" presetSubtype="0"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Main Title+ SubTitle+Number">
    <p:spTree>
      <p:nvGrpSpPr>
        <p:cNvPr id="1" name=""/>
        <p:cNvGrpSpPr/>
        <p:nvPr/>
      </p:nvGrpSpPr>
      <p:grpSpPr>
        <a:xfrm>
          <a:off x="0" y="0"/>
          <a:ext cx="0" cy="0"/>
          <a:chOff x="0" y="0"/>
          <a:chExt cx="0" cy="0"/>
        </a:xfrm>
      </p:grpSpPr>
      <p:sp>
        <p:nvSpPr>
          <p:cNvPr id="6" name="Round Same Side Corner Rectangle 5"/>
          <p:cNvSpPr/>
          <p:nvPr userDrawn="1"/>
        </p:nvSpPr>
        <p:spPr>
          <a:xfrm rot="16200000" flipH="1">
            <a:off x="23456081" y="811724"/>
            <a:ext cx="768094" cy="1075052"/>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en-US" sz="5329" dirty="0">
              <a:solidFill>
                <a:srgbClr val="262626">
                  <a:lumMod val="50000"/>
                  <a:lumOff val="50000"/>
                </a:srgbClr>
              </a:solidFill>
            </a:endParaRPr>
          </a:p>
        </p:txBody>
      </p:sp>
      <p:sp>
        <p:nvSpPr>
          <p:cNvPr id="7" name="Slide Number Placeholder 4"/>
          <p:cNvSpPr>
            <a:spLocks noGrp="1"/>
          </p:cNvSpPr>
          <p:nvPr>
            <p:ph type="sldNum" sz="quarter" idx="4"/>
          </p:nvPr>
        </p:nvSpPr>
        <p:spPr>
          <a:xfrm>
            <a:off x="23318815" y="965207"/>
            <a:ext cx="1015737" cy="732366"/>
          </a:xfrm>
          <a:prstGeom prst="rect">
            <a:avLst/>
          </a:prstGeom>
        </p:spPr>
        <p:txBody>
          <a:bodyPr anchor="ctr"/>
          <a:lstStyle>
            <a:lvl1pPr algn="ctr">
              <a:defRPr sz="2399" b="1">
                <a:solidFill>
                  <a:schemeClr val="tx1">
                    <a:lumMod val="50000"/>
                    <a:lumOff val="50000"/>
                  </a:schemeClr>
                </a:solidFill>
              </a:defRPr>
            </a:lvl1pPr>
          </a:lstStyle>
          <a:p>
            <a:pPr defTabSz="2746323"/>
            <a:fld id="{C136B7D2-B98C-44FD-8D04-7EC62A564975}" type="slidenum">
              <a:rPr lang="en-US" smtClean="0">
                <a:solidFill>
                  <a:srgbClr val="262626">
                    <a:lumMod val="50000"/>
                    <a:lumOff val="50000"/>
                  </a:srgbClr>
                </a:solidFill>
              </a:rPr>
              <a:pPr defTabSz="2746323"/>
              <a:t>‹#›</a:t>
            </a:fld>
            <a:endParaRPr lang="en-US" dirty="0">
              <a:solidFill>
                <a:srgbClr val="262626">
                  <a:lumMod val="50000"/>
                  <a:lumOff val="50000"/>
                </a:srgbClr>
              </a:solidFill>
            </a:endParaRPr>
          </a:p>
        </p:txBody>
      </p:sp>
      <p:sp>
        <p:nvSpPr>
          <p:cNvPr id="8" name="Title 1"/>
          <p:cNvSpPr>
            <a:spLocks noGrp="1"/>
          </p:cNvSpPr>
          <p:nvPr>
            <p:ph type="title" hasCustomPrompt="1"/>
          </p:nvPr>
        </p:nvSpPr>
        <p:spPr>
          <a:xfrm>
            <a:off x="1625179" y="965200"/>
            <a:ext cx="15032884" cy="942732"/>
          </a:xfrm>
          <a:prstGeom prst="rect">
            <a:avLst/>
          </a:prstGeom>
        </p:spPr>
        <p:txBody>
          <a:bodyPr wrap="none" lIns="0" tIns="0" rIns="0" bIns="0" anchor="ctr">
            <a:noAutofit/>
          </a:bodyPr>
          <a:lstStyle>
            <a:lvl1pPr algn="l">
              <a:defRPr sz="6398" b="1" baseline="0">
                <a:solidFill>
                  <a:schemeClr val="tx1">
                    <a:lumMod val="50000"/>
                    <a:lumOff val="50000"/>
                  </a:schemeClr>
                </a:solidFill>
              </a:defRPr>
            </a:lvl1pPr>
          </a:lstStyle>
          <a:p>
            <a:r>
              <a:rPr lang="en-US" dirty="0"/>
              <a:t>Click To Edit Master Title Style</a:t>
            </a:r>
          </a:p>
        </p:txBody>
      </p:sp>
      <p:sp>
        <p:nvSpPr>
          <p:cNvPr id="9" name="Text Placeholder 3"/>
          <p:cNvSpPr>
            <a:spLocks noGrp="1"/>
          </p:cNvSpPr>
          <p:nvPr>
            <p:ph type="body" sz="half" idx="2" hasCustomPrompt="1"/>
          </p:nvPr>
        </p:nvSpPr>
        <p:spPr>
          <a:xfrm>
            <a:off x="1625180" y="1903844"/>
            <a:ext cx="10969944" cy="535324"/>
          </a:xfrm>
          <a:prstGeom prst="rect">
            <a:avLst/>
          </a:prstGeom>
        </p:spPr>
        <p:txBody>
          <a:bodyPr wrap="none" lIns="0" tIns="0" rIns="0" bIns="0" anchor="ctr">
            <a:noAutofit/>
          </a:bodyPr>
          <a:lstStyle>
            <a:lvl1pPr marL="0" indent="0" algn="l">
              <a:buNone/>
              <a:defRPr sz="3199" b="1" baseline="0">
                <a:solidFill>
                  <a:schemeClr val="bg1">
                    <a:lumMod val="75000"/>
                  </a:schemeClr>
                </a:solidFill>
              </a:defRPr>
            </a:lvl1pPr>
            <a:lvl2pPr marL="1218895" indent="0">
              <a:buNone/>
              <a:defRPr sz="3199"/>
            </a:lvl2pPr>
            <a:lvl3pPr marL="2437157" indent="0">
              <a:buNone/>
              <a:defRPr sz="2669"/>
            </a:lvl3pPr>
            <a:lvl4pPr marL="3654782" indent="0">
              <a:buNone/>
              <a:defRPr sz="2399"/>
            </a:lvl4pPr>
            <a:lvl5pPr marL="4873041" indent="0">
              <a:buNone/>
              <a:defRPr sz="2399"/>
            </a:lvl5pPr>
            <a:lvl6pPr marL="6091937" indent="0">
              <a:buNone/>
              <a:defRPr sz="2399"/>
            </a:lvl6pPr>
            <a:lvl7pPr marL="7310198" indent="0">
              <a:buNone/>
              <a:defRPr sz="2399"/>
            </a:lvl7pPr>
            <a:lvl8pPr marL="8527824" indent="0">
              <a:buNone/>
              <a:defRPr sz="2399"/>
            </a:lvl8pPr>
            <a:lvl9pPr marL="9746083" indent="0">
              <a:buNone/>
              <a:defRPr sz="2399"/>
            </a:lvl9pPr>
          </a:lstStyle>
          <a:p>
            <a:pPr lvl="0"/>
            <a:r>
              <a:rPr lang="en-US" dirty="0"/>
              <a:t>Subtext Goes Here</a:t>
            </a:r>
          </a:p>
        </p:txBody>
      </p:sp>
    </p:spTree>
    <p:extLst>
      <p:ext uri="{BB962C8B-B14F-4D97-AF65-F5344CB8AC3E}">
        <p14:creationId xmlns:p14="http://schemas.microsoft.com/office/powerpoint/2010/main" val="419128674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10" presetClass="entr" presetSubtype="0"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lides for Breaks">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asterSlide For Breaks">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Picture Placeholder 7"/>
          <p:cNvSpPr>
            <a:spLocks noGrp="1"/>
          </p:cNvSpPr>
          <p:nvPr>
            <p:ph type="pic" sz="quarter" idx="10"/>
          </p:nvPr>
        </p:nvSpPr>
        <p:spPr>
          <a:xfrm>
            <a:off x="0" y="0"/>
            <a:ext cx="24377650" cy="13716000"/>
          </a:xfrm>
        </p:spPr>
        <p:txBody>
          <a:bodyPr>
            <a:normAutofit/>
          </a:bodyPr>
          <a:lstStyle>
            <a:lvl1pPr marL="0" indent="0">
              <a:buNone/>
              <a:defRPr sz="3200"/>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10" name="Picture Placeholder 7"/>
          <p:cNvSpPr>
            <a:spLocks noGrp="1"/>
          </p:cNvSpPr>
          <p:nvPr>
            <p:ph type="pic" sz="quarter" idx="10"/>
          </p:nvPr>
        </p:nvSpPr>
        <p:spPr>
          <a:xfrm>
            <a:off x="0" y="0"/>
            <a:ext cx="12179300" cy="13716000"/>
          </a:xfrm>
        </p:spPr>
        <p:txBody>
          <a:bodyPr>
            <a:normAutofit/>
          </a:bodyPr>
          <a:lstStyle>
            <a:lvl1pPr marL="0" indent="0">
              <a:buNone/>
              <a:defRPr sz="3200"/>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amsung Galaxy S6 Features">
    <p:spTree>
      <p:nvGrpSpPr>
        <p:cNvPr id="1" name=""/>
        <p:cNvGrpSpPr/>
        <p:nvPr/>
      </p:nvGrpSpPr>
      <p:grpSpPr>
        <a:xfrm>
          <a:off x="0" y="0"/>
          <a:ext cx="0" cy="0"/>
          <a:chOff x="0" y="0"/>
          <a:chExt cx="0" cy="0"/>
        </a:xfrm>
      </p:grpSpPr>
      <p:sp>
        <p:nvSpPr>
          <p:cNvPr id="9" name="Picture Placeholder 4"/>
          <p:cNvSpPr>
            <a:spLocks noGrp="1"/>
          </p:cNvSpPr>
          <p:nvPr>
            <p:ph type="pic" sz="quarter" idx="10"/>
          </p:nvPr>
        </p:nvSpPr>
        <p:spPr>
          <a:xfrm>
            <a:off x="15393212" y="3512612"/>
            <a:ext cx="4636956" cy="8206561"/>
          </a:xfrm>
        </p:spPr>
        <p:txBody>
          <a:bodyPr>
            <a:normAutofit/>
          </a:bodyPr>
          <a:lstStyle>
            <a:lvl1pPr>
              <a:defRPr sz="3600"/>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ster Slide 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aster Slide 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tart-Company">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vices_3_iPhones_vs">
    <p:spTree>
      <p:nvGrpSpPr>
        <p:cNvPr id="1" name=""/>
        <p:cNvGrpSpPr/>
        <p:nvPr/>
      </p:nvGrpSpPr>
      <p:grpSpPr>
        <a:xfrm>
          <a:off x="0" y="0"/>
          <a:ext cx="0" cy="0"/>
          <a:chOff x="0" y="0"/>
          <a:chExt cx="0" cy="0"/>
        </a:xfrm>
      </p:grpSpPr>
      <p:sp>
        <p:nvSpPr>
          <p:cNvPr id="11" name="Picture Placeholder 9"/>
          <p:cNvSpPr>
            <a:spLocks noGrp="1"/>
          </p:cNvSpPr>
          <p:nvPr>
            <p:ph type="pic" sz="quarter" idx="10"/>
          </p:nvPr>
        </p:nvSpPr>
        <p:spPr>
          <a:xfrm>
            <a:off x="2406295"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12" name="Picture Placeholder 9"/>
          <p:cNvSpPr>
            <a:spLocks noGrp="1"/>
          </p:cNvSpPr>
          <p:nvPr>
            <p:ph type="pic" sz="quarter" idx="11"/>
          </p:nvPr>
        </p:nvSpPr>
        <p:spPr>
          <a:xfrm>
            <a:off x="9666174"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15" name="Picture Placeholder 9"/>
          <p:cNvSpPr>
            <a:spLocks noGrp="1"/>
          </p:cNvSpPr>
          <p:nvPr>
            <p:ph type="pic" sz="quarter" idx="12"/>
          </p:nvPr>
        </p:nvSpPr>
        <p:spPr>
          <a:xfrm>
            <a:off x="17037455"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app_features">
    <p:spTree>
      <p:nvGrpSpPr>
        <p:cNvPr id="1" name=""/>
        <p:cNvGrpSpPr/>
        <p:nvPr/>
      </p:nvGrpSpPr>
      <p:grpSpPr>
        <a:xfrm>
          <a:off x="0" y="0"/>
          <a:ext cx="0" cy="0"/>
          <a:chOff x="0" y="0"/>
          <a:chExt cx="0" cy="0"/>
        </a:xfrm>
      </p:grpSpPr>
      <p:sp>
        <p:nvSpPr>
          <p:cNvPr id="27" name="Picture Placeholder 2"/>
          <p:cNvSpPr>
            <a:spLocks noGrp="1"/>
          </p:cNvSpPr>
          <p:nvPr>
            <p:ph type="pic" sz="quarter" idx="13"/>
          </p:nvPr>
        </p:nvSpPr>
        <p:spPr>
          <a:xfrm>
            <a:off x="-5" y="-1"/>
            <a:ext cx="24377655" cy="6460437"/>
          </a:xfrm>
        </p:spPr>
        <p:txBody>
          <a:bodyPr rtlCol="0">
            <a:normAutofit/>
          </a:bodyPr>
          <a:lstStyle>
            <a:lvl1pPr marL="0" indent="0">
              <a:buNone/>
              <a:defRPr sz="2000">
                <a:latin typeface="Lato Light"/>
                <a:cs typeface="Lato Light"/>
              </a:defRPr>
            </a:lvl1pPr>
          </a:lstStyle>
          <a:p>
            <a:pPr lvl="0"/>
            <a:endParaRPr lang="en-US" noProof="0" dirty="0"/>
          </a:p>
        </p:txBody>
      </p:sp>
      <p:sp>
        <p:nvSpPr>
          <p:cNvPr id="31" name="Picture Placeholder 2"/>
          <p:cNvSpPr>
            <a:spLocks noGrp="1" noChangeAspect="1"/>
          </p:cNvSpPr>
          <p:nvPr>
            <p:ph type="pic" sz="quarter" idx="11"/>
          </p:nvPr>
        </p:nvSpPr>
        <p:spPr>
          <a:xfrm>
            <a:off x="3070977" y="2466755"/>
            <a:ext cx="4720487" cy="8450345"/>
          </a:xfrm>
        </p:spPr>
        <p:txBody>
          <a:bodyPr rtlCol="0">
            <a:normAutofit/>
          </a:bodyPr>
          <a:lstStyle>
            <a:lvl1pPr marL="0" indent="0">
              <a:buNone/>
              <a:defRPr sz="2000">
                <a:latin typeface="Lato Light"/>
                <a:cs typeface="Lato Light"/>
              </a:defRPr>
            </a:lvl1pPr>
          </a:lstStyle>
          <a:p>
            <a:pPr lvl="0"/>
            <a:endParaRPr lang="en-US" noProof="0"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ne_vs_app">
    <p:spTree>
      <p:nvGrpSpPr>
        <p:cNvPr id="1" name=""/>
        <p:cNvGrpSpPr/>
        <p:nvPr/>
      </p:nvGrpSpPr>
      <p:grpSpPr>
        <a:xfrm>
          <a:off x="0" y="0"/>
          <a:ext cx="0" cy="0"/>
          <a:chOff x="0" y="0"/>
          <a:chExt cx="0" cy="0"/>
        </a:xfrm>
      </p:grpSpPr>
      <p:sp>
        <p:nvSpPr>
          <p:cNvPr id="8" name="Picture Placeholder 9"/>
          <p:cNvSpPr>
            <a:spLocks noGrp="1"/>
          </p:cNvSpPr>
          <p:nvPr>
            <p:ph type="pic" sz="quarter" idx="10"/>
          </p:nvPr>
        </p:nvSpPr>
        <p:spPr>
          <a:xfrm>
            <a:off x="7995777" y="405798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9" name="Picture Placeholder 9"/>
          <p:cNvSpPr>
            <a:spLocks noGrp="1"/>
          </p:cNvSpPr>
          <p:nvPr>
            <p:ph type="pic" sz="quarter" idx="11"/>
          </p:nvPr>
        </p:nvSpPr>
        <p:spPr>
          <a:xfrm>
            <a:off x="13632752" y="410254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Phone Vs Galaxy">
    <p:spTree>
      <p:nvGrpSpPr>
        <p:cNvPr id="1" name=""/>
        <p:cNvGrpSpPr/>
        <p:nvPr/>
      </p:nvGrpSpPr>
      <p:grpSpPr>
        <a:xfrm>
          <a:off x="0" y="0"/>
          <a:ext cx="0" cy="0"/>
          <a:chOff x="0" y="0"/>
          <a:chExt cx="0" cy="0"/>
        </a:xfrm>
      </p:grpSpPr>
      <p:sp>
        <p:nvSpPr>
          <p:cNvPr id="8" name="Picture Placeholder 9"/>
          <p:cNvSpPr>
            <a:spLocks noGrp="1"/>
          </p:cNvSpPr>
          <p:nvPr>
            <p:ph type="pic" sz="quarter" idx="10"/>
          </p:nvPr>
        </p:nvSpPr>
        <p:spPr>
          <a:xfrm>
            <a:off x="7995777" y="405798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9" name="Picture Placeholder 9"/>
          <p:cNvSpPr>
            <a:spLocks noGrp="1"/>
          </p:cNvSpPr>
          <p:nvPr>
            <p:ph type="pic" sz="quarter" idx="11"/>
          </p:nvPr>
        </p:nvSpPr>
        <p:spPr>
          <a:xfrm>
            <a:off x="13610472" y="3720725"/>
            <a:ext cx="3189024" cy="5659069"/>
          </a:xfrm>
        </p:spPr>
        <p:txBody>
          <a:bodyPr>
            <a:normAutofit/>
          </a:bodyPr>
          <a:lstStyle>
            <a:lvl1pPr marL="0" indent="0">
              <a:buNone/>
              <a:defRPr sz="2800">
                <a:solidFill>
                  <a:schemeClr val="tx1">
                    <a:lumMod val="50000"/>
                    <a:lumOff val="50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placeholder to table products">
    <p:spTree>
      <p:nvGrpSpPr>
        <p:cNvPr id="1" name=""/>
        <p:cNvGrpSpPr/>
        <p:nvPr/>
      </p:nvGrpSpPr>
      <p:grpSpPr>
        <a:xfrm>
          <a:off x="0" y="0"/>
          <a:ext cx="0" cy="0"/>
          <a:chOff x="0" y="0"/>
          <a:chExt cx="0" cy="0"/>
        </a:xfrm>
      </p:grpSpPr>
      <p:sp>
        <p:nvSpPr>
          <p:cNvPr id="12" name="Picture Placeholder 2"/>
          <p:cNvSpPr>
            <a:spLocks noGrp="1" noChangeAspect="1"/>
          </p:cNvSpPr>
          <p:nvPr>
            <p:ph type="pic" sz="quarter" idx="11"/>
          </p:nvPr>
        </p:nvSpPr>
        <p:spPr>
          <a:xfrm>
            <a:off x="6997609" y="3103928"/>
            <a:ext cx="1261872" cy="1261872"/>
          </a:xfrm>
        </p:spPr>
        <p:txBody>
          <a:bodyPr>
            <a:normAutofit/>
          </a:bodyPr>
          <a:lstStyle>
            <a:lvl1pPr marL="0" indent="0">
              <a:buNone/>
              <a:defRPr sz="1200">
                <a:latin typeface="Lato Light"/>
                <a:cs typeface="Lato Light"/>
              </a:defRPr>
            </a:lvl1pPr>
          </a:lstStyle>
          <a:p>
            <a:endParaRPr lang="en-US" dirty="0"/>
          </a:p>
        </p:txBody>
      </p:sp>
      <p:sp>
        <p:nvSpPr>
          <p:cNvPr id="14" name="Picture Placeholder 2"/>
          <p:cNvSpPr>
            <a:spLocks noGrp="1" noChangeAspect="1"/>
          </p:cNvSpPr>
          <p:nvPr>
            <p:ph type="pic" sz="quarter" idx="12"/>
          </p:nvPr>
        </p:nvSpPr>
        <p:spPr>
          <a:xfrm>
            <a:off x="10585516" y="3099321"/>
            <a:ext cx="1261872" cy="1261872"/>
          </a:xfrm>
        </p:spPr>
        <p:txBody>
          <a:bodyPr>
            <a:normAutofit/>
          </a:bodyPr>
          <a:lstStyle>
            <a:lvl1pPr marL="0" indent="0">
              <a:buNone/>
              <a:defRPr sz="1200">
                <a:latin typeface="Lato Light"/>
                <a:cs typeface="Lato Light"/>
              </a:defRPr>
            </a:lvl1pPr>
          </a:lstStyle>
          <a:p>
            <a:endParaRPr lang="en-US" dirty="0"/>
          </a:p>
        </p:txBody>
      </p:sp>
      <p:sp>
        <p:nvSpPr>
          <p:cNvPr id="18" name="Picture Placeholder 2"/>
          <p:cNvSpPr>
            <a:spLocks noGrp="1" noChangeAspect="1"/>
          </p:cNvSpPr>
          <p:nvPr>
            <p:ph type="pic" sz="quarter" idx="13"/>
          </p:nvPr>
        </p:nvSpPr>
        <p:spPr>
          <a:xfrm>
            <a:off x="13778261" y="3103928"/>
            <a:ext cx="1261872" cy="1261872"/>
          </a:xfrm>
        </p:spPr>
        <p:txBody>
          <a:bodyPr>
            <a:normAutofit/>
          </a:bodyPr>
          <a:lstStyle>
            <a:lvl1pPr marL="0" indent="0">
              <a:buNone/>
              <a:defRPr sz="1200">
                <a:latin typeface="Lato Light"/>
                <a:cs typeface="Lato Light"/>
              </a:defRPr>
            </a:lvl1pPr>
          </a:lstStyle>
          <a:p>
            <a:endParaRPr lang="en-US" dirty="0"/>
          </a:p>
        </p:txBody>
      </p:sp>
      <p:sp>
        <p:nvSpPr>
          <p:cNvPr id="19" name="Picture Placeholder 2"/>
          <p:cNvSpPr>
            <a:spLocks noGrp="1" noChangeAspect="1"/>
          </p:cNvSpPr>
          <p:nvPr>
            <p:ph type="pic" sz="quarter" idx="14"/>
          </p:nvPr>
        </p:nvSpPr>
        <p:spPr>
          <a:xfrm>
            <a:off x="16888617" y="3099321"/>
            <a:ext cx="1261872" cy="1261872"/>
          </a:xfrm>
        </p:spPr>
        <p:txBody>
          <a:bodyPr>
            <a:normAutofit/>
          </a:bodyPr>
          <a:lstStyle>
            <a:lvl1pPr marL="0" indent="0">
              <a:buNone/>
              <a:defRPr sz="1200">
                <a:latin typeface="Lato Light"/>
                <a:cs typeface="Lato Light"/>
              </a:defRPr>
            </a:lvl1pPr>
          </a:lstStyle>
          <a:p>
            <a:endParaRPr lang="en-US" dirty="0"/>
          </a:p>
        </p:txBody>
      </p:sp>
      <p:sp>
        <p:nvSpPr>
          <p:cNvPr id="20" name="Picture Placeholder 2"/>
          <p:cNvSpPr>
            <a:spLocks noGrp="1" noChangeAspect="1"/>
          </p:cNvSpPr>
          <p:nvPr>
            <p:ph type="pic" sz="quarter" idx="15"/>
          </p:nvPr>
        </p:nvSpPr>
        <p:spPr>
          <a:xfrm>
            <a:off x="19793958" y="3103928"/>
            <a:ext cx="1261872" cy="1261872"/>
          </a:xfrm>
        </p:spPr>
        <p:txBody>
          <a:bodyPr>
            <a:normAutofit/>
          </a:bodyPr>
          <a:lstStyle>
            <a:lvl1pPr marL="0" indent="0">
              <a:buNone/>
              <a:defRPr sz="1200">
                <a:latin typeface="Lato Light"/>
                <a:cs typeface="Lato Light"/>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eam-layout">
    <p:spTree>
      <p:nvGrpSpPr>
        <p:cNvPr id="1" name=""/>
        <p:cNvGrpSpPr/>
        <p:nvPr/>
      </p:nvGrpSpPr>
      <p:grpSpPr>
        <a:xfrm>
          <a:off x="0" y="0"/>
          <a:ext cx="0" cy="0"/>
          <a:chOff x="0" y="0"/>
          <a:chExt cx="0" cy="0"/>
        </a:xfrm>
      </p:grpSpPr>
      <p:sp>
        <p:nvSpPr>
          <p:cNvPr id="10" name="Picture Placeholder 13"/>
          <p:cNvSpPr>
            <a:spLocks noGrp="1" noChangeAspect="1"/>
          </p:cNvSpPr>
          <p:nvPr>
            <p:ph type="pic" sz="quarter" idx="10" hasCustomPrompt="1"/>
          </p:nvPr>
        </p:nvSpPr>
        <p:spPr>
          <a:xfrm>
            <a:off x="6545582"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0" name="Picture Placeholder 13"/>
          <p:cNvSpPr>
            <a:spLocks noGrp="1" noChangeAspect="1"/>
          </p:cNvSpPr>
          <p:nvPr>
            <p:ph type="pic" sz="quarter" idx="11" hasCustomPrompt="1"/>
          </p:nvPr>
        </p:nvSpPr>
        <p:spPr>
          <a:xfrm>
            <a:off x="10932386"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1" name="Picture Placeholder 13"/>
          <p:cNvSpPr>
            <a:spLocks noGrp="1" noChangeAspect="1"/>
          </p:cNvSpPr>
          <p:nvPr>
            <p:ph type="pic" sz="quarter" idx="12" hasCustomPrompt="1"/>
          </p:nvPr>
        </p:nvSpPr>
        <p:spPr>
          <a:xfrm>
            <a:off x="15279538"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2" name="Picture Placeholder 13"/>
          <p:cNvSpPr>
            <a:spLocks noGrp="1" noChangeAspect="1"/>
          </p:cNvSpPr>
          <p:nvPr>
            <p:ph type="pic" sz="quarter" idx="13" hasCustomPrompt="1"/>
          </p:nvPr>
        </p:nvSpPr>
        <p:spPr>
          <a:xfrm>
            <a:off x="19691076"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3" name="Picture Placeholder 13"/>
          <p:cNvSpPr>
            <a:spLocks noGrp="1" noChangeAspect="1"/>
          </p:cNvSpPr>
          <p:nvPr>
            <p:ph type="pic" sz="quarter" idx="14" hasCustomPrompt="1"/>
          </p:nvPr>
        </p:nvSpPr>
        <p:spPr>
          <a:xfrm>
            <a:off x="2156324" y="3673902"/>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4" name="Picture Placeholder 13"/>
          <p:cNvSpPr>
            <a:spLocks noGrp="1" noChangeAspect="1"/>
          </p:cNvSpPr>
          <p:nvPr>
            <p:ph type="pic" sz="quarter" idx="15" hasCustomPrompt="1"/>
          </p:nvPr>
        </p:nvSpPr>
        <p:spPr>
          <a:xfrm>
            <a:off x="6545582"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5" name="Picture Placeholder 13"/>
          <p:cNvSpPr>
            <a:spLocks noGrp="1" noChangeAspect="1"/>
          </p:cNvSpPr>
          <p:nvPr>
            <p:ph type="pic" sz="quarter" idx="16" hasCustomPrompt="1"/>
          </p:nvPr>
        </p:nvSpPr>
        <p:spPr>
          <a:xfrm>
            <a:off x="10932386"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6" name="Picture Placeholder 13"/>
          <p:cNvSpPr>
            <a:spLocks noGrp="1" noChangeAspect="1"/>
          </p:cNvSpPr>
          <p:nvPr>
            <p:ph type="pic" sz="quarter" idx="17" hasCustomPrompt="1"/>
          </p:nvPr>
        </p:nvSpPr>
        <p:spPr>
          <a:xfrm>
            <a:off x="15279538"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7" name="Picture Placeholder 13"/>
          <p:cNvSpPr>
            <a:spLocks noGrp="1" noChangeAspect="1"/>
          </p:cNvSpPr>
          <p:nvPr>
            <p:ph type="pic" sz="quarter" idx="18" hasCustomPrompt="1"/>
          </p:nvPr>
        </p:nvSpPr>
        <p:spPr>
          <a:xfrm>
            <a:off x="19691076"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28" name="Picture Placeholder 13"/>
          <p:cNvSpPr>
            <a:spLocks noGrp="1" noChangeAspect="1"/>
          </p:cNvSpPr>
          <p:nvPr>
            <p:ph type="pic" sz="quarter" idx="19" hasCustomPrompt="1"/>
          </p:nvPr>
        </p:nvSpPr>
        <p:spPr>
          <a:xfrm>
            <a:off x="2156324" y="7751105"/>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Galaxy S6 - 3 Phones">
    <p:spTree>
      <p:nvGrpSpPr>
        <p:cNvPr id="1" name=""/>
        <p:cNvGrpSpPr/>
        <p:nvPr/>
      </p:nvGrpSpPr>
      <p:grpSpPr>
        <a:xfrm>
          <a:off x="0" y="0"/>
          <a:ext cx="0" cy="0"/>
          <a:chOff x="0" y="0"/>
          <a:chExt cx="0" cy="0"/>
        </a:xfrm>
      </p:grpSpPr>
      <p:sp>
        <p:nvSpPr>
          <p:cNvPr id="23" name="Picture Placeholder 16"/>
          <p:cNvSpPr>
            <a:spLocks noGrp="1" noChangeAspect="1"/>
          </p:cNvSpPr>
          <p:nvPr userDrawn="1">
            <p:ph type="pic" sz="quarter" idx="13"/>
          </p:nvPr>
        </p:nvSpPr>
        <p:spPr>
          <a:xfrm>
            <a:off x="8652934" y="4245482"/>
            <a:ext cx="2620998" cy="5891825"/>
          </a:xfrm>
        </p:spPr>
        <p:txBody>
          <a:bodyPr>
            <a:normAutofit/>
          </a:bodyPr>
          <a:lstStyle>
            <a:lvl1pPr marL="0" indent="0">
              <a:buNone/>
              <a:defRPr sz="1400"/>
            </a:lvl1pPr>
          </a:lstStyle>
          <a:p>
            <a:endParaRPr lang="en-US" dirty="0"/>
          </a:p>
        </p:txBody>
      </p:sp>
      <p:sp>
        <p:nvSpPr>
          <p:cNvPr id="24" name="Picture Placeholder 16"/>
          <p:cNvSpPr>
            <a:spLocks noGrp="1" noChangeAspect="1"/>
          </p:cNvSpPr>
          <p:nvPr userDrawn="1">
            <p:ph type="pic" sz="quarter" idx="14"/>
          </p:nvPr>
        </p:nvSpPr>
        <p:spPr>
          <a:xfrm>
            <a:off x="2194259" y="4245482"/>
            <a:ext cx="1835873" cy="5891825"/>
          </a:xfrm>
        </p:spPr>
        <p:txBody>
          <a:bodyPr>
            <a:normAutofit/>
          </a:bodyPr>
          <a:lstStyle>
            <a:lvl1pPr marL="0" indent="0">
              <a:buNone/>
              <a:defRPr sz="1400"/>
            </a:lvl1pPr>
          </a:lstStyle>
          <a:p>
            <a:endParaRPr lang="en-US" dirty="0"/>
          </a:p>
        </p:txBody>
      </p:sp>
      <p:sp>
        <p:nvSpPr>
          <p:cNvPr id="25" name="Picture Placeholder 16"/>
          <p:cNvSpPr>
            <a:spLocks noGrp="1" noChangeAspect="1"/>
          </p:cNvSpPr>
          <p:nvPr>
            <p:ph type="pic" sz="quarter" idx="10"/>
          </p:nvPr>
        </p:nvSpPr>
        <p:spPr>
          <a:xfrm>
            <a:off x="4241765" y="3600086"/>
            <a:ext cx="4247105" cy="7516647"/>
          </a:xfrm>
        </p:spPr>
        <p:txBody>
          <a:bodyPr>
            <a:normAutofit/>
          </a:bodyPr>
          <a:lstStyle>
            <a:lvl1pPr marL="0" indent="0">
              <a:buNone/>
              <a:defRPr sz="1400"/>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rt-Company">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amsung - 3 Galaxy S6">
    <p:spTree>
      <p:nvGrpSpPr>
        <p:cNvPr id="1" name=""/>
        <p:cNvGrpSpPr/>
        <p:nvPr/>
      </p:nvGrpSpPr>
      <p:grpSpPr>
        <a:xfrm>
          <a:off x="0" y="0"/>
          <a:ext cx="0" cy="0"/>
          <a:chOff x="0" y="0"/>
          <a:chExt cx="0" cy="0"/>
        </a:xfrm>
      </p:grpSpPr>
      <p:sp>
        <p:nvSpPr>
          <p:cNvPr id="26" name="Picture Placeholder 9"/>
          <p:cNvSpPr>
            <a:spLocks noGrp="1" noChangeAspect="1"/>
          </p:cNvSpPr>
          <p:nvPr>
            <p:ph type="pic" sz="quarter" idx="10"/>
          </p:nvPr>
        </p:nvSpPr>
        <p:spPr>
          <a:xfrm>
            <a:off x="3830784" y="3649628"/>
            <a:ext cx="3744585" cy="6665914"/>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30" name="Picture Placeholder 9"/>
          <p:cNvSpPr>
            <a:spLocks noGrp="1" noChangeAspect="1"/>
          </p:cNvSpPr>
          <p:nvPr>
            <p:ph type="pic" sz="quarter" idx="11"/>
          </p:nvPr>
        </p:nvSpPr>
        <p:spPr>
          <a:xfrm>
            <a:off x="10310677" y="3649628"/>
            <a:ext cx="3748317" cy="6665914"/>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34" name="Picture Placeholder 9"/>
          <p:cNvSpPr>
            <a:spLocks noGrp="1" noChangeAspect="1"/>
          </p:cNvSpPr>
          <p:nvPr>
            <p:ph type="pic" sz="quarter" idx="12"/>
          </p:nvPr>
        </p:nvSpPr>
        <p:spPr>
          <a:xfrm>
            <a:off x="16924859" y="3649628"/>
            <a:ext cx="3796004" cy="6665914"/>
          </a:xfrm>
        </p:spPr>
        <p:txBody>
          <a:bodyPr>
            <a:normAutofit/>
          </a:bodyPr>
          <a:lstStyle>
            <a:lvl1pPr marL="0" indent="0">
              <a:buNone/>
              <a:defRPr sz="2800">
                <a:solidFill>
                  <a:schemeClr val="tx1">
                    <a:lumMod val="50000"/>
                    <a:lumOff val="50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6_Title Slide">
    <p:spTree>
      <p:nvGrpSpPr>
        <p:cNvPr id="1" name=""/>
        <p:cNvGrpSpPr/>
        <p:nvPr/>
      </p:nvGrpSpPr>
      <p:grpSpPr>
        <a:xfrm>
          <a:off x="0" y="0"/>
          <a:ext cx="0" cy="0"/>
          <a:chOff x="0" y="0"/>
          <a:chExt cx="0" cy="0"/>
        </a:xfrm>
      </p:grpSpPr>
      <p:sp>
        <p:nvSpPr>
          <p:cNvPr id="10" name="Picture Placeholder 2"/>
          <p:cNvSpPr>
            <a:spLocks noGrp="1"/>
          </p:cNvSpPr>
          <p:nvPr>
            <p:ph type="pic" sz="quarter" idx="11" hasCustomPrompt="1"/>
          </p:nvPr>
        </p:nvSpPr>
        <p:spPr>
          <a:xfrm rot="20881404">
            <a:off x="2250310" y="2835918"/>
            <a:ext cx="5770341" cy="375138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1" name="Picture Placeholder 2"/>
          <p:cNvSpPr>
            <a:spLocks noGrp="1"/>
          </p:cNvSpPr>
          <p:nvPr>
            <p:ph type="pic" sz="quarter" idx="12" hasCustomPrompt="1"/>
          </p:nvPr>
        </p:nvSpPr>
        <p:spPr>
          <a:xfrm>
            <a:off x="8464257" y="2443548"/>
            <a:ext cx="5770341" cy="375138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2" name="Picture Placeholder 2"/>
          <p:cNvSpPr>
            <a:spLocks noGrp="1"/>
          </p:cNvSpPr>
          <p:nvPr>
            <p:ph type="pic" sz="quarter" idx="13" hasCustomPrompt="1"/>
          </p:nvPr>
        </p:nvSpPr>
        <p:spPr>
          <a:xfrm rot="21411138">
            <a:off x="2359179" y="7445622"/>
            <a:ext cx="5770341" cy="375138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3" name="Picture Placeholder 2"/>
          <p:cNvSpPr>
            <a:spLocks noGrp="1"/>
          </p:cNvSpPr>
          <p:nvPr>
            <p:ph type="pic" sz="quarter" idx="14" hasCustomPrompt="1"/>
          </p:nvPr>
        </p:nvSpPr>
        <p:spPr>
          <a:xfrm rot="364430">
            <a:off x="8701819" y="7197798"/>
            <a:ext cx="5770341" cy="375138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3"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3"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5" name="Picture Placeholder 2"/>
          <p:cNvSpPr>
            <a:spLocks noGrp="1"/>
          </p:cNvSpPr>
          <p:nvPr>
            <p:ph type="pic" sz="quarter" idx="11" hasCustomPrompt="1"/>
          </p:nvPr>
        </p:nvSpPr>
        <p:spPr>
          <a:xfrm>
            <a:off x="1992403" y="4032738"/>
            <a:ext cx="7125776" cy="375138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6" name="Picture Placeholder 2"/>
          <p:cNvSpPr>
            <a:spLocks noGrp="1"/>
          </p:cNvSpPr>
          <p:nvPr>
            <p:ph type="pic" sz="quarter" idx="12" hasCustomPrompt="1"/>
          </p:nvPr>
        </p:nvSpPr>
        <p:spPr>
          <a:xfrm>
            <a:off x="15212589" y="5087814"/>
            <a:ext cx="7125776" cy="375138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31_Title Slide">
    <p:spTree>
      <p:nvGrpSpPr>
        <p:cNvPr id="1" name=""/>
        <p:cNvGrpSpPr/>
        <p:nvPr/>
      </p:nvGrpSpPr>
      <p:grpSpPr>
        <a:xfrm>
          <a:off x="0" y="0"/>
          <a:ext cx="0" cy="0"/>
          <a:chOff x="0" y="0"/>
          <a:chExt cx="0" cy="0"/>
        </a:xfrm>
      </p:grpSpPr>
      <p:sp>
        <p:nvSpPr>
          <p:cNvPr id="3"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5" name="Picture Placeholder 2"/>
          <p:cNvSpPr>
            <a:spLocks noGrp="1"/>
          </p:cNvSpPr>
          <p:nvPr>
            <p:ph type="pic" sz="quarter" idx="11" hasCustomPrompt="1"/>
          </p:nvPr>
        </p:nvSpPr>
        <p:spPr>
          <a:xfrm>
            <a:off x="1992403" y="3329352"/>
            <a:ext cx="7125776" cy="375138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6" name="Picture Placeholder 2"/>
          <p:cNvSpPr>
            <a:spLocks noGrp="1"/>
          </p:cNvSpPr>
          <p:nvPr>
            <p:ph type="pic" sz="quarter" idx="12" hasCustomPrompt="1"/>
          </p:nvPr>
        </p:nvSpPr>
        <p:spPr>
          <a:xfrm>
            <a:off x="15212589" y="4384428"/>
            <a:ext cx="7125776" cy="375138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3"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4" name="Picture Placeholder 2"/>
          <p:cNvSpPr>
            <a:spLocks noGrp="1"/>
          </p:cNvSpPr>
          <p:nvPr>
            <p:ph type="pic" sz="quarter" idx="11" hasCustomPrompt="1"/>
          </p:nvPr>
        </p:nvSpPr>
        <p:spPr>
          <a:xfrm>
            <a:off x="0" y="1319512"/>
            <a:ext cx="24377650" cy="1239648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3"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5" name="Picture Placeholder 2"/>
          <p:cNvSpPr>
            <a:spLocks noGrp="1"/>
          </p:cNvSpPr>
          <p:nvPr>
            <p:ph type="pic" sz="quarter" idx="11" hasCustomPrompt="1"/>
          </p:nvPr>
        </p:nvSpPr>
        <p:spPr>
          <a:xfrm>
            <a:off x="10677815" y="2224080"/>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6" name="Picture Placeholder 2"/>
          <p:cNvSpPr>
            <a:spLocks noGrp="1"/>
          </p:cNvSpPr>
          <p:nvPr>
            <p:ph type="pic" sz="quarter" idx="12" hasCustomPrompt="1"/>
          </p:nvPr>
        </p:nvSpPr>
        <p:spPr>
          <a:xfrm>
            <a:off x="3531304" y="7512176"/>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7" name="Picture Placeholder 2"/>
          <p:cNvSpPr>
            <a:spLocks noGrp="1"/>
          </p:cNvSpPr>
          <p:nvPr>
            <p:ph type="pic" sz="quarter" idx="13" hasCustomPrompt="1"/>
          </p:nvPr>
        </p:nvSpPr>
        <p:spPr>
          <a:xfrm>
            <a:off x="17827472" y="7512176"/>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8" name="Picture Placeholder 2"/>
          <p:cNvSpPr>
            <a:spLocks noGrp="1"/>
          </p:cNvSpPr>
          <p:nvPr>
            <p:ph type="pic" sz="quarter" idx="14" hasCustomPrompt="1"/>
          </p:nvPr>
        </p:nvSpPr>
        <p:spPr>
          <a:xfrm>
            <a:off x="10679388" y="7512176"/>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12" name="Picture Placeholder 2"/>
          <p:cNvSpPr>
            <a:spLocks noGrp="1"/>
          </p:cNvSpPr>
          <p:nvPr>
            <p:ph type="pic" sz="quarter" idx="15" hasCustomPrompt="1"/>
          </p:nvPr>
        </p:nvSpPr>
        <p:spPr>
          <a:xfrm>
            <a:off x="1654865" y="7159698"/>
            <a:ext cx="1876439" cy="187692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
        <p:nvSpPr>
          <p:cNvPr id="13" name="Picture Placeholder 2"/>
          <p:cNvSpPr>
            <a:spLocks noGrp="1"/>
          </p:cNvSpPr>
          <p:nvPr>
            <p:ph type="pic" sz="quarter" idx="12" hasCustomPrompt="1"/>
          </p:nvPr>
        </p:nvSpPr>
        <p:spPr>
          <a:xfrm>
            <a:off x="3531304" y="2157980"/>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4" name="Picture Placeholder 2"/>
          <p:cNvSpPr>
            <a:spLocks noGrp="1"/>
          </p:cNvSpPr>
          <p:nvPr>
            <p:ph type="pic" sz="quarter" idx="13" hasCustomPrompt="1"/>
          </p:nvPr>
        </p:nvSpPr>
        <p:spPr>
          <a:xfrm>
            <a:off x="17827472" y="2157980"/>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5" name="Picture Placeholder 2"/>
          <p:cNvSpPr>
            <a:spLocks noGrp="1"/>
          </p:cNvSpPr>
          <p:nvPr>
            <p:ph type="pic" sz="quarter" idx="14" hasCustomPrompt="1"/>
          </p:nvPr>
        </p:nvSpPr>
        <p:spPr>
          <a:xfrm>
            <a:off x="10679388" y="2157980"/>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6" name="Picture Placeholder 2"/>
          <p:cNvSpPr>
            <a:spLocks noGrp="1"/>
          </p:cNvSpPr>
          <p:nvPr>
            <p:ph type="pic" sz="quarter" idx="16" hasCustomPrompt="1"/>
          </p:nvPr>
        </p:nvSpPr>
        <p:spPr>
          <a:xfrm>
            <a:off x="4104095" y="7159698"/>
            <a:ext cx="1876439" cy="187692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
        <p:nvSpPr>
          <p:cNvPr id="17" name="Picture Placeholder 2"/>
          <p:cNvSpPr>
            <a:spLocks noGrp="1"/>
          </p:cNvSpPr>
          <p:nvPr>
            <p:ph type="pic" sz="quarter" idx="17" hasCustomPrompt="1"/>
          </p:nvPr>
        </p:nvSpPr>
        <p:spPr>
          <a:xfrm>
            <a:off x="6553325" y="7159698"/>
            <a:ext cx="1876439" cy="187692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
        <p:nvSpPr>
          <p:cNvPr id="18" name="Picture Placeholder 2"/>
          <p:cNvSpPr>
            <a:spLocks noGrp="1"/>
          </p:cNvSpPr>
          <p:nvPr>
            <p:ph type="pic" sz="quarter" idx="18" hasCustomPrompt="1"/>
          </p:nvPr>
        </p:nvSpPr>
        <p:spPr>
          <a:xfrm>
            <a:off x="10036518" y="7159698"/>
            <a:ext cx="1876439" cy="187692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
        <p:nvSpPr>
          <p:cNvPr id="19" name="Picture Placeholder 2"/>
          <p:cNvSpPr>
            <a:spLocks noGrp="1"/>
          </p:cNvSpPr>
          <p:nvPr>
            <p:ph type="pic" sz="quarter" idx="19" hasCustomPrompt="1"/>
          </p:nvPr>
        </p:nvSpPr>
        <p:spPr>
          <a:xfrm>
            <a:off x="12485748" y="7159698"/>
            <a:ext cx="1876439" cy="187692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
        <p:nvSpPr>
          <p:cNvPr id="21" name="Picture Placeholder 2"/>
          <p:cNvSpPr>
            <a:spLocks noGrp="1"/>
          </p:cNvSpPr>
          <p:nvPr>
            <p:ph type="pic" sz="quarter" idx="20" hasCustomPrompt="1"/>
          </p:nvPr>
        </p:nvSpPr>
        <p:spPr>
          <a:xfrm>
            <a:off x="15951033" y="7159698"/>
            <a:ext cx="1876439" cy="187692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
        <p:nvSpPr>
          <p:cNvPr id="22" name="Picture Placeholder 2"/>
          <p:cNvSpPr>
            <a:spLocks noGrp="1"/>
          </p:cNvSpPr>
          <p:nvPr>
            <p:ph type="pic" sz="quarter" idx="21" hasCustomPrompt="1"/>
          </p:nvPr>
        </p:nvSpPr>
        <p:spPr>
          <a:xfrm>
            <a:off x="18400263" y="7159698"/>
            <a:ext cx="1876439" cy="187692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
        <p:nvSpPr>
          <p:cNvPr id="23" name="Picture Placeholder 2"/>
          <p:cNvSpPr>
            <a:spLocks noGrp="1"/>
          </p:cNvSpPr>
          <p:nvPr>
            <p:ph type="pic" sz="quarter" idx="22" hasCustomPrompt="1"/>
          </p:nvPr>
        </p:nvSpPr>
        <p:spPr>
          <a:xfrm>
            <a:off x="20849493" y="7159698"/>
            <a:ext cx="1876439" cy="187692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10_Title Slide">
    <p:spTree>
      <p:nvGrpSpPr>
        <p:cNvPr id="1" name=""/>
        <p:cNvGrpSpPr/>
        <p:nvPr/>
      </p:nvGrpSpPr>
      <p:grpSpPr>
        <a:xfrm>
          <a:off x="0" y="0"/>
          <a:ext cx="0" cy="0"/>
          <a:chOff x="0" y="0"/>
          <a:chExt cx="0" cy="0"/>
        </a:xfrm>
      </p:grpSpPr>
      <p:sp>
        <p:nvSpPr>
          <p:cNvPr id="13" name="Picture Placeholder 2"/>
          <p:cNvSpPr>
            <a:spLocks noGrp="1"/>
          </p:cNvSpPr>
          <p:nvPr>
            <p:ph type="pic" sz="quarter" idx="12" hasCustomPrompt="1"/>
          </p:nvPr>
        </p:nvSpPr>
        <p:spPr>
          <a:xfrm>
            <a:off x="2813861" y="1671844"/>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4" name="Picture Placeholder 2"/>
          <p:cNvSpPr>
            <a:spLocks noGrp="1"/>
          </p:cNvSpPr>
          <p:nvPr>
            <p:ph type="pic" sz="quarter" idx="13" hasCustomPrompt="1"/>
          </p:nvPr>
        </p:nvSpPr>
        <p:spPr>
          <a:xfrm>
            <a:off x="18544915" y="1671844"/>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5" name="Picture Placeholder 2"/>
          <p:cNvSpPr>
            <a:spLocks noGrp="1"/>
          </p:cNvSpPr>
          <p:nvPr>
            <p:ph type="pic" sz="quarter" idx="14" hasCustomPrompt="1"/>
          </p:nvPr>
        </p:nvSpPr>
        <p:spPr>
          <a:xfrm>
            <a:off x="8057545" y="1671844"/>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0" name="Picture Placeholder 2"/>
          <p:cNvSpPr>
            <a:spLocks noGrp="1"/>
          </p:cNvSpPr>
          <p:nvPr>
            <p:ph type="pic" sz="quarter" idx="15" hasCustomPrompt="1"/>
          </p:nvPr>
        </p:nvSpPr>
        <p:spPr>
          <a:xfrm>
            <a:off x="13301229" y="1671844"/>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4" name="Picture Placeholder 2"/>
          <p:cNvSpPr>
            <a:spLocks noGrp="1"/>
          </p:cNvSpPr>
          <p:nvPr>
            <p:ph type="pic" sz="quarter" idx="16" hasCustomPrompt="1"/>
          </p:nvPr>
        </p:nvSpPr>
        <p:spPr>
          <a:xfrm>
            <a:off x="2813861" y="7343440"/>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5" name="Picture Placeholder 2"/>
          <p:cNvSpPr>
            <a:spLocks noGrp="1"/>
          </p:cNvSpPr>
          <p:nvPr>
            <p:ph type="pic" sz="quarter" idx="17" hasCustomPrompt="1"/>
          </p:nvPr>
        </p:nvSpPr>
        <p:spPr>
          <a:xfrm>
            <a:off x="18544915" y="7343440"/>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6" name="Picture Placeholder 2"/>
          <p:cNvSpPr>
            <a:spLocks noGrp="1"/>
          </p:cNvSpPr>
          <p:nvPr>
            <p:ph type="pic" sz="quarter" idx="18" hasCustomPrompt="1"/>
          </p:nvPr>
        </p:nvSpPr>
        <p:spPr>
          <a:xfrm>
            <a:off x="8057545" y="7343440"/>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7" name="Picture Placeholder 2"/>
          <p:cNvSpPr>
            <a:spLocks noGrp="1"/>
          </p:cNvSpPr>
          <p:nvPr>
            <p:ph type="pic" sz="quarter" idx="19" hasCustomPrompt="1"/>
          </p:nvPr>
        </p:nvSpPr>
        <p:spPr>
          <a:xfrm>
            <a:off x="13301229" y="7343440"/>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13" name="Picture Placeholder 2"/>
          <p:cNvSpPr>
            <a:spLocks noGrp="1"/>
          </p:cNvSpPr>
          <p:nvPr>
            <p:ph type="pic" sz="quarter" idx="12" hasCustomPrompt="1"/>
          </p:nvPr>
        </p:nvSpPr>
        <p:spPr>
          <a:xfrm>
            <a:off x="2112600" y="2891798"/>
            <a:ext cx="4424545" cy="4425698"/>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4" name="Picture Placeholder 2"/>
          <p:cNvSpPr>
            <a:spLocks noGrp="1"/>
          </p:cNvSpPr>
          <p:nvPr>
            <p:ph type="pic" sz="quarter" idx="13" hasCustomPrompt="1"/>
          </p:nvPr>
        </p:nvSpPr>
        <p:spPr>
          <a:xfrm>
            <a:off x="17843654" y="2891798"/>
            <a:ext cx="4424545" cy="4425698"/>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5" name="Picture Placeholder 2"/>
          <p:cNvSpPr>
            <a:spLocks noGrp="1"/>
          </p:cNvSpPr>
          <p:nvPr>
            <p:ph type="pic" sz="quarter" idx="14" hasCustomPrompt="1"/>
          </p:nvPr>
        </p:nvSpPr>
        <p:spPr>
          <a:xfrm>
            <a:off x="7356284" y="2891798"/>
            <a:ext cx="4424545" cy="4425698"/>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0" name="Picture Placeholder 2"/>
          <p:cNvSpPr>
            <a:spLocks noGrp="1"/>
          </p:cNvSpPr>
          <p:nvPr>
            <p:ph type="pic" sz="quarter" idx="15" hasCustomPrompt="1"/>
          </p:nvPr>
        </p:nvSpPr>
        <p:spPr>
          <a:xfrm>
            <a:off x="12599968" y="2891798"/>
            <a:ext cx="4424545" cy="4425698"/>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0"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11"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2_Title Slide">
    <p:spTree>
      <p:nvGrpSpPr>
        <p:cNvPr id="1" name=""/>
        <p:cNvGrpSpPr/>
        <p:nvPr/>
      </p:nvGrpSpPr>
      <p:grpSpPr>
        <a:xfrm>
          <a:off x="0" y="0"/>
          <a:ext cx="0" cy="0"/>
          <a:chOff x="0" y="0"/>
          <a:chExt cx="0" cy="0"/>
        </a:xfrm>
      </p:grpSpPr>
      <p:sp>
        <p:nvSpPr>
          <p:cNvPr id="13" name="Picture Placeholder 2"/>
          <p:cNvSpPr>
            <a:spLocks noGrp="1"/>
          </p:cNvSpPr>
          <p:nvPr>
            <p:ph type="pic" sz="quarter" idx="12" hasCustomPrompt="1"/>
          </p:nvPr>
        </p:nvSpPr>
        <p:spPr>
          <a:xfrm>
            <a:off x="4225241" y="7461170"/>
            <a:ext cx="1965966" cy="196647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
        <p:nvSpPr>
          <p:cNvPr id="10"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11"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8" name="Picture Placeholder 2"/>
          <p:cNvSpPr>
            <a:spLocks noGrp="1"/>
          </p:cNvSpPr>
          <p:nvPr>
            <p:ph type="pic" sz="quarter" idx="13" hasCustomPrompt="1"/>
          </p:nvPr>
        </p:nvSpPr>
        <p:spPr>
          <a:xfrm>
            <a:off x="11046295" y="7461170"/>
            <a:ext cx="1965966" cy="196647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
        <p:nvSpPr>
          <p:cNvPr id="9" name="Picture Placeholder 2"/>
          <p:cNvSpPr>
            <a:spLocks noGrp="1"/>
          </p:cNvSpPr>
          <p:nvPr>
            <p:ph type="pic" sz="quarter" idx="14" hasCustomPrompt="1"/>
          </p:nvPr>
        </p:nvSpPr>
        <p:spPr>
          <a:xfrm>
            <a:off x="17867348" y="7461170"/>
            <a:ext cx="1965966" cy="1966478"/>
          </a:xfrm>
          <a:prstGeom prst="ellipse">
            <a:avLst/>
          </a:prstGeom>
          <a:pattFill prst="pct80">
            <a:fgClr>
              <a:schemeClr val="bg1">
                <a:lumMod val="65000"/>
              </a:schemeClr>
            </a:fgClr>
            <a:bgClr>
              <a:schemeClr val="bg1">
                <a:lumMod val="95000"/>
              </a:schemeClr>
            </a:bgClr>
          </a:pattFill>
        </p:spPr>
        <p:txBody>
          <a:bodyPr anchor="ctr">
            <a:noAutofit/>
          </a:bodyPr>
          <a:lstStyle>
            <a:lvl1pPr marL="0" indent="0" algn="ctr">
              <a:buNone/>
              <a:defRPr sz="24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13" name="Picture Placeholder 2"/>
          <p:cNvSpPr>
            <a:spLocks noGrp="1"/>
          </p:cNvSpPr>
          <p:nvPr>
            <p:ph type="pic" sz="quarter" idx="12" hasCustomPrompt="1"/>
          </p:nvPr>
        </p:nvSpPr>
        <p:spPr>
          <a:xfrm>
            <a:off x="2089458" y="2498258"/>
            <a:ext cx="4668398" cy="6807786"/>
          </a:xfrm>
          <a:prstGeom prst="roundRect">
            <a:avLst>
              <a:gd name="adj" fmla="val 724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0"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11"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8" name="Picture Placeholder 2"/>
          <p:cNvSpPr>
            <a:spLocks noGrp="1"/>
          </p:cNvSpPr>
          <p:nvPr>
            <p:ph type="pic" sz="quarter" idx="13" hasCustomPrompt="1"/>
          </p:nvPr>
        </p:nvSpPr>
        <p:spPr>
          <a:xfrm>
            <a:off x="7196421" y="2498258"/>
            <a:ext cx="4668398" cy="6807786"/>
          </a:xfrm>
          <a:prstGeom prst="roundRect">
            <a:avLst>
              <a:gd name="adj" fmla="val 724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9" name="Picture Placeholder 2"/>
          <p:cNvSpPr>
            <a:spLocks noGrp="1"/>
          </p:cNvSpPr>
          <p:nvPr>
            <p:ph type="pic" sz="quarter" idx="14" hasCustomPrompt="1"/>
          </p:nvPr>
        </p:nvSpPr>
        <p:spPr>
          <a:xfrm>
            <a:off x="12303385" y="2498258"/>
            <a:ext cx="4668398" cy="6807786"/>
          </a:xfrm>
          <a:prstGeom prst="roundRect">
            <a:avLst>
              <a:gd name="adj" fmla="val 724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2" name="Picture Placeholder 2"/>
          <p:cNvSpPr>
            <a:spLocks noGrp="1"/>
          </p:cNvSpPr>
          <p:nvPr>
            <p:ph type="pic" sz="quarter" idx="15" hasCustomPrompt="1"/>
          </p:nvPr>
        </p:nvSpPr>
        <p:spPr>
          <a:xfrm>
            <a:off x="17410349" y="2498258"/>
            <a:ext cx="4668398" cy="6807786"/>
          </a:xfrm>
          <a:prstGeom prst="roundRect">
            <a:avLst>
              <a:gd name="adj" fmla="val 724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13" name="Picture Placeholder 2"/>
          <p:cNvSpPr>
            <a:spLocks noGrp="1"/>
          </p:cNvSpPr>
          <p:nvPr>
            <p:ph type="pic" sz="quarter" idx="12" hasCustomPrompt="1"/>
          </p:nvPr>
        </p:nvSpPr>
        <p:spPr>
          <a:xfrm>
            <a:off x="2968905" y="3331636"/>
            <a:ext cx="4424545" cy="4425698"/>
          </a:xfrm>
          <a:prstGeom prst="roundRect">
            <a:avLst>
              <a:gd name="adj" fmla="val 829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0"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11"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8" name="Picture Placeholder 2"/>
          <p:cNvSpPr>
            <a:spLocks noGrp="1"/>
          </p:cNvSpPr>
          <p:nvPr>
            <p:ph type="pic" sz="quarter" idx="13" hasCustomPrompt="1"/>
          </p:nvPr>
        </p:nvSpPr>
        <p:spPr>
          <a:xfrm>
            <a:off x="9842476" y="3331636"/>
            <a:ext cx="4424545" cy="4425698"/>
          </a:xfrm>
          <a:prstGeom prst="roundRect">
            <a:avLst>
              <a:gd name="adj" fmla="val 829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9" name="Picture Placeholder 2"/>
          <p:cNvSpPr>
            <a:spLocks noGrp="1"/>
          </p:cNvSpPr>
          <p:nvPr>
            <p:ph type="pic" sz="quarter" idx="14" hasCustomPrompt="1"/>
          </p:nvPr>
        </p:nvSpPr>
        <p:spPr>
          <a:xfrm>
            <a:off x="16716048" y="3331636"/>
            <a:ext cx="4424545" cy="4425698"/>
          </a:xfrm>
          <a:prstGeom prst="roundRect">
            <a:avLst>
              <a:gd name="adj" fmla="val 829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13" name="Picture Placeholder 2"/>
          <p:cNvSpPr>
            <a:spLocks noGrp="1"/>
          </p:cNvSpPr>
          <p:nvPr>
            <p:ph type="pic" sz="quarter" idx="12" hasCustomPrompt="1"/>
          </p:nvPr>
        </p:nvSpPr>
        <p:spPr>
          <a:xfrm>
            <a:off x="2664184" y="3516920"/>
            <a:ext cx="5539833" cy="3748042"/>
          </a:xfrm>
          <a:prstGeom prst="roundRect">
            <a:avLst>
              <a:gd name="adj" fmla="val 0"/>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0"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11"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7" name="Picture Placeholder 2"/>
          <p:cNvSpPr>
            <a:spLocks noGrp="1"/>
          </p:cNvSpPr>
          <p:nvPr>
            <p:ph type="pic" sz="quarter" idx="13" hasCustomPrompt="1"/>
          </p:nvPr>
        </p:nvSpPr>
        <p:spPr>
          <a:xfrm>
            <a:off x="9297718" y="3516920"/>
            <a:ext cx="5539833" cy="3748042"/>
          </a:xfrm>
          <a:prstGeom prst="roundRect">
            <a:avLst>
              <a:gd name="adj" fmla="val 0"/>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2" name="Picture Placeholder 2"/>
          <p:cNvSpPr>
            <a:spLocks noGrp="1"/>
          </p:cNvSpPr>
          <p:nvPr>
            <p:ph type="pic" sz="quarter" idx="14" hasCustomPrompt="1"/>
          </p:nvPr>
        </p:nvSpPr>
        <p:spPr>
          <a:xfrm>
            <a:off x="15931252" y="3516920"/>
            <a:ext cx="5539833" cy="3748042"/>
          </a:xfrm>
          <a:prstGeom prst="roundRect">
            <a:avLst>
              <a:gd name="adj" fmla="val 0"/>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13" name="Picture Placeholder 2"/>
          <p:cNvSpPr>
            <a:spLocks noGrp="1"/>
          </p:cNvSpPr>
          <p:nvPr>
            <p:ph type="pic" sz="quarter" idx="12" hasCustomPrompt="1"/>
          </p:nvPr>
        </p:nvSpPr>
        <p:spPr>
          <a:xfrm>
            <a:off x="7983834" y="3023518"/>
            <a:ext cx="4022314" cy="4023362"/>
          </a:xfrm>
          <a:prstGeom prst="roundRect">
            <a:avLst>
              <a:gd name="adj" fmla="val 829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0"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11"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7" name="Picture Placeholder 2"/>
          <p:cNvSpPr>
            <a:spLocks noGrp="1"/>
          </p:cNvSpPr>
          <p:nvPr>
            <p:ph type="pic" sz="quarter" idx="13" hasCustomPrompt="1"/>
          </p:nvPr>
        </p:nvSpPr>
        <p:spPr>
          <a:xfrm>
            <a:off x="12288497" y="3023518"/>
            <a:ext cx="4022314" cy="4023362"/>
          </a:xfrm>
          <a:prstGeom prst="roundRect">
            <a:avLst>
              <a:gd name="adj" fmla="val 829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2" name="Picture Placeholder 2"/>
          <p:cNvSpPr>
            <a:spLocks noGrp="1"/>
          </p:cNvSpPr>
          <p:nvPr>
            <p:ph type="pic" sz="quarter" idx="14" hasCustomPrompt="1"/>
          </p:nvPr>
        </p:nvSpPr>
        <p:spPr>
          <a:xfrm>
            <a:off x="7983834" y="7259852"/>
            <a:ext cx="4022314" cy="4023362"/>
          </a:xfrm>
          <a:prstGeom prst="roundRect">
            <a:avLst>
              <a:gd name="adj" fmla="val 829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4" name="Picture Placeholder 2"/>
          <p:cNvSpPr>
            <a:spLocks noGrp="1"/>
          </p:cNvSpPr>
          <p:nvPr>
            <p:ph type="pic" sz="quarter" idx="15" hasCustomPrompt="1"/>
          </p:nvPr>
        </p:nvSpPr>
        <p:spPr>
          <a:xfrm>
            <a:off x="12288497" y="7259852"/>
            <a:ext cx="4022314" cy="4023362"/>
          </a:xfrm>
          <a:prstGeom prst="roundRect">
            <a:avLst>
              <a:gd name="adj" fmla="val 8298"/>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10"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11"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8" name="Rounded Rectangle 7"/>
          <p:cNvSpPr/>
          <p:nvPr userDrawn="1"/>
        </p:nvSpPr>
        <p:spPr>
          <a:xfrm>
            <a:off x="1930983" y="3323864"/>
            <a:ext cx="9941548" cy="4018002"/>
          </a:xfrm>
          <a:prstGeom prst="roundRect">
            <a:avLst>
              <a:gd name="adj" fmla="val 7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sp>
        <p:nvSpPr>
          <p:cNvPr id="9" name="Picture Placeholder 2"/>
          <p:cNvSpPr>
            <a:spLocks noGrp="1"/>
          </p:cNvSpPr>
          <p:nvPr>
            <p:ph type="pic" sz="quarter" idx="13" hasCustomPrompt="1"/>
          </p:nvPr>
        </p:nvSpPr>
        <p:spPr>
          <a:xfrm>
            <a:off x="8087111" y="3323866"/>
            <a:ext cx="3785420" cy="4018002"/>
          </a:xfrm>
          <a:custGeom>
            <a:avLst/>
            <a:gdLst>
              <a:gd name="connsiteX0" fmla="*/ 0 w 1501342"/>
              <a:gd name="connsiteY0" fmla="*/ 84976 h 1501342"/>
              <a:gd name="connsiteX1" fmla="*/ 84976 w 1501342"/>
              <a:gd name="connsiteY1" fmla="*/ 0 h 1501342"/>
              <a:gd name="connsiteX2" fmla="*/ 1416366 w 1501342"/>
              <a:gd name="connsiteY2" fmla="*/ 0 h 1501342"/>
              <a:gd name="connsiteX3" fmla="*/ 1501342 w 1501342"/>
              <a:gd name="connsiteY3" fmla="*/ 84976 h 1501342"/>
              <a:gd name="connsiteX4" fmla="*/ 1501342 w 1501342"/>
              <a:gd name="connsiteY4" fmla="*/ 1416366 h 1501342"/>
              <a:gd name="connsiteX5" fmla="*/ 1416366 w 1501342"/>
              <a:gd name="connsiteY5" fmla="*/ 1501342 h 1501342"/>
              <a:gd name="connsiteX6" fmla="*/ 84976 w 1501342"/>
              <a:gd name="connsiteY6" fmla="*/ 1501342 h 1501342"/>
              <a:gd name="connsiteX7" fmla="*/ 0 w 1501342"/>
              <a:gd name="connsiteY7" fmla="*/ 1416366 h 1501342"/>
              <a:gd name="connsiteX8" fmla="*/ 0 w 1501342"/>
              <a:gd name="connsiteY8" fmla="*/ 84976 h 1501342"/>
              <a:gd name="connsiteX0-1" fmla="*/ 0 w 1501342"/>
              <a:gd name="connsiteY0-2" fmla="*/ 84976 h 1501342"/>
              <a:gd name="connsiteX1-3" fmla="*/ 84976 w 1501342"/>
              <a:gd name="connsiteY1-4" fmla="*/ 0 h 1501342"/>
              <a:gd name="connsiteX2-5" fmla="*/ 1416366 w 1501342"/>
              <a:gd name="connsiteY2-6" fmla="*/ 0 h 1501342"/>
              <a:gd name="connsiteX3-7" fmla="*/ 1501342 w 1501342"/>
              <a:gd name="connsiteY3-8" fmla="*/ 84976 h 1501342"/>
              <a:gd name="connsiteX4-9" fmla="*/ 1501342 w 1501342"/>
              <a:gd name="connsiteY4-10" fmla="*/ 1416366 h 1501342"/>
              <a:gd name="connsiteX5-11" fmla="*/ 1416366 w 1501342"/>
              <a:gd name="connsiteY5-12" fmla="*/ 1501342 h 1501342"/>
              <a:gd name="connsiteX6-13" fmla="*/ 84976 w 1501342"/>
              <a:gd name="connsiteY6-14" fmla="*/ 1501342 h 1501342"/>
              <a:gd name="connsiteX7-15" fmla="*/ 0 w 1501342"/>
              <a:gd name="connsiteY7-16" fmla="*/ 1416366 h 1501342"/>
              <a:gd name="connsiteX8-17" fmla="*/ 0 w 1501342"/>
              <a:gd name="connsiteY8-18" fmla="*/ 84976 h 1501342"/>
              <a:gd name="connsiteX0-19" fmla="*/ 0 w 1501342"/>
              <a:gd name="connsiteY0-20" fmla="*/ 1416366 h 1501342"/>
              <a:gd name="connsiteX1-21" fmla="*/ 84976 w 1501342"/>
              <a:gd name="connsiteY1-22" fmla="*/ 0 h 1501342"/>
              <a:gd name="connsiteX2-23" fmla="*/ 1416366 w 1501342"/>
              <a:gd name="connsiteY2-24" fmla="*/ 0 h 1501342"/>
              <a:gd name="connsiteX3-25" fmla="*/ 1501342 w 1501342"/>
              <a:gd name="connsiteY3-26" fmla="*/ 84976 h 1501342"/>
              <a:gd name="connsiteX4-27" fmla="*/ 1501342 w 1501342"/>
              <a:gd name="connsiteY4-28" fmla="*/ 1416366 h 1501342"/>
              <a:gd name="connsiteX5-29" fmla="*/ 1416366 w 1501342"/>
              <a:gd name="connsiteY5-30" fmla="*/ 1501342 h 1501342"/>
              <a:gd name="connsiteX6-31" fmla="*/ 84976 w 1501342"/>
              <a:gd name="connsiteY6-32" fmla="*/ 1501342 h 1501342"/>
              <a:gd name="connsiteX7-33" fmla="*/ 0 w 1501342"/>
              <a:gd name="connsiteY7-34" fmla="*/ 1416366 h 1501342"/>
              <a:gd name="connsiteX0-35" fmla="*/ 166423 w 1582789"/>
              <a:gd name="connsiteY0-36" fmla="*/ 1501342 h 1501342"/>
              <a:gd name="connsiteX1-37" fmla="*/ 166423 w 1582789"/>
              <a:gd name="connsiteY1-38" fmla="*/ 0 h 1501342"/>
              <a:gd name="connsiteX2-39" fmla="*/ 1497813 w 1582789"/>
              <a:gd name="connsiteY2-40" fmla="*/ 0 h 1501342"/>
              <a:gd name="connsiteX3-41" fmla="*/ 1582789 w 1582789"/>
              <a:gd name="connsiteY3-42" fmla="*/ 84976 h 1501342"/>
              <a:gd name="connsiteX4-43" fmla="*/ 1582789 w 1582789"/>
              <a:gd name="connsiteY4-44" fmla="*/ 1416366 h 1501342"/>
              <a:gd name="connsiteX5-45" fmla="*/ 1497813 w 1582789"/>
              <a:gd name="connsiteY5-46" fmla="*/ 1501342 h 1501342"/>
              <a:gd name="connsiteX6-47" fmla="*/ 166423 w 1582789"/>
              <a:gd name="connsiteY6-48" fmla="*/ 1501342 h 1501342"/>
              <a:gd name="connsiteX0-49" fmla="*/ 0 w 1416366"/>
              <a:gd name="connsiteY0-50" fmla="*/ 1501342 h 1501342"/>
              <a:gd name="connsiteX1-51" fmla="*/ 0 w 1416366"/>
              <a:gd name="connsiteY1-52" fmla="*/ 0 h 1501342"/>
              <a:gd name="connsiteX2-53" fmla="*/ 1331390 w 1416366"/>
              <a:gd name="connsiteY2-54" fmla="*/ 0 h 1501342"/>
              <a:gd name="connsiteX3-55" fmla="*/ 1416366 w 1416366"/>
              <a:gd name="connsiteY3-56" fmla="*/ 84976 h 1501342"/>
              <a:gd name="connsiteX4-57" fmla="*/ 1416366 w 1416366"/>
              <a:gd name="connsiteY4-58" fmla="*/ 1416366 h 1501342"/>
              <a:gd name="connsiteX5-59" fmla="*/ 1331390 w 1416366"/>
              <a:gd name="connsiteY5-60" fmla="*/ 1501342 h 1501342"/>
              <a:gd name="connsiteX6-61" fmla="*/ 0 w 1416366"/>
              <a:gd name="connsiteY6-62" fmla="*/ 1501342 h 150134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16366" h="1501342">
                <a:moveTo>
                  <a:pt x="0" y="1501342"/>
                </a:moveTo>
                <a:lnTo>
                  <a:pt x="0" y="0"/>
                </a:lnTo>
                <a:lnTo>
                  <a:pt x="1331390" y="0"/>
                </a:lnTo>
                <a:cubicBezTo>
                  <a:pt x="1378321" y="0"/>
                  <a:pt x="1416366" y="38045"/>
                  <a:pt x="1416366" y="84976"/>
                </a:cubicBezTo>
                <a:lnTo>
                  <a:pt x="1416366" y="1416366"/>
                </a:lnTo>
                <a:cubicBezTo>
                  <a:pt x="1416366" y="1463297"/>
                  <a:pt x="1378321" y="1501342"/>
                  <a:pt x="1331390" y="1501342"/>
                </a:cubicBezTo>
                <a:lnTo>
                  <a:pt x="0" y="1501342"/>
                </a:lnTo>
                <a:close/>
              </a:path>
            </a:pathLst>
          </a:cu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5" name="Rounded Rectangle 14"/>
          <p:cNvSpPr/>
          <p:nvPr userDrawn="1"/>
        </p:nvSpPr>
        <p:spPr>
          <a:xfrm>
            <a:off x="12368628" y="3323864"/>
            <a:ext cx="9941548" cy="4018002"/>
          </a:xfrm>
          <a:prstGeom prst="roundRect">
            <a:avLst>
              <a:gd name="adj" fmla="val 7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sp>
        <p:nvSpPr>
          <p:cNvPr id="16" name="Picture Placeholder 2"/>
          <p:cNvSpPr>
            <a:spLocks noGrp="1"/>
          </p:cNvSpPr>
          <p:nvPr>
            <p:ph type="pic" sz="quarter" idx="14" hasCustomPrompt="1"/>
          </p:nvPr>
        </p:nvSpPr>
        <p:spPr>
          <a:xfrm>
            <a:off x="18524757" y="3323866"/>
            <a:ext cx="3785420" cy="4018002"/>
          </a:xfrm>
          <a:custGeom>
            <a:avLst/>
            <a:gdLst>
              <a:gd name="connsiteX0" fmla="*/ 0 w 1501342"/>
              <a:gd name="connsiteY0" fmla="*/ 84976 h 1501342"/>
              <a:gd name="connsiteX1" fmla="*/ 84976 w 1501342"/>
              <a:gd name="connsiteY1" fmla="*/ 0 h 1501342"/>
              <a:gd name="connsiteX2" fmla="*/ 1416366 w 1501342"/>
              <a:gd name="connsiteY2" fmla="*/ 0 h 1501342"/>
              <a:gd name="connsiteX3" fmla="*/ 1501342 w 1501342"/>
              <a:gd name="connsiteY3" fmla="*/ 84976 h 1501342"/>
              <a:gd name="connsiteX4" fmla="*/ 1501342 w 1501342"/>
              <a:gd name="connsiteY4" fmla="*/ 1416366 h 1501342"/>
              <a:gd name="connsiteX5" fmla="*/ 1416366 w 1501342"/>
              <a:gd name="connsiteY5" fmla="*/ 1501342 h 1501342"/>
              <a:gd name="connsiteX6" fmla="*/ 84976 w 1501342"/>
              <a:gd name="connsiteY6" fmla="*/ 1501342 h 1501342"/>
              <a:gd name="connsiteX7" fmla="*/ 0 w 1501342"/>
              <a:gd name="connsiteY7" fmla="*/ 1416366 h 1501342"/>
              <a:gd name="connsiteX8" fmla="*/ 0 w 1501342"/>
              <a:gd name="connsiteY8" fmla="*/ 84976 h 1501342"/>
              <a:gd name="connsiteX0-1" fmla="*/ 0 w 1501342"/>
              <a:gd name="connsiteY0-2" fmla="*/ 84976 h 1501342"/>
              <a:gd name="connsiteX1-3" fmla="*/ 84976 w 1501342"/>
              <a:gd name="connsiteY1-4" fmla="*/ 0 h 1501342"/>
              <a:gd name="connsiteX2-5" fmla="*/ 1416366 w 1501342"/>
              <a:gd name="connsiteY2-6" fmla="*/ 0 h 1501342"/>
              <a:gd name="connsiteX3-7" fmla="*/ 1501342 w 1501342"/>
              <a:gd name="connsiteY3-8" fmla="*/ 84976 h 1501342"/>
              <a:gd name="connsiteX4-9" fmla="*/ 1501342 w 1501342"/>
              <a:gd name="connsiteY4-10" fmla="*/ 1416366 h 1501342"/>
              <a:gd name="connsiteX5-11" fmla="*/ 1416366 w 1501342"/>
              <a:gd name="connsiteY5-12" fmla="*/ 1501342 h 1501342"/>
              <a:gd name="connsiteX6-13" fmla="*/ 84976 w 1501342"/>
              <a:gd name="connsiteY6-14" fmla="*/ 1501342 h 1501342"/>
              <a:gd name="connsiteX7-15" fmla="*/ 0 w 1501342"/>
              <a:gd name="connsiteY7-16" fmla="*/ 1416366 h 1501342"/>
              <a:gd name="connsiteX8-17" fmla="*/ 0 w 1501342"/>
              <a:gd name="connsiteY8-18" fmla="*/ 84976 h 1501342"/>
              <a:gd name="connsiteX0-19" fmla="*/ 0 w 1501342"/>
              <a:gd name="connsiteY0-20" fmla="*/ 1416366 h 1501342"/>
              <a:gd name="connsiteX1-21" fmla="*/ 84976 w 1501342"/>
              <a:gd name="connsiteY1-22" fmla="*/ 0 h 1501342"/>
              <a:gd name="connsiteX2-23" fmla="*/ 1416366 w 1501342"/>
              <a:gd name="connsiteY2-24" fmla="*/ 0 h 1501342"/>
              <a:gd name="connsiteX3-25" fmla="*/ 1501342 w 1501342"/>
              <a:gd name="connsiteY3-26" fmla="*/ 84976 h 1501342"/>
              <a:gd name="connsiteX4-27" fmla="*/ 1501342 w 1501342"/>
              <a:gd name="connsiteY4-28" fmla="*/ 1416366 h 1501342"/>
              <a:gd name="connsiteX5-29" fmla="*/ 1416366 w 1501342"/>
              <a:gd name="connsiteY5-30" fmla="*/ 1501342 h 1501342"/>
              <a:gd name="connsiteX6-31" fmla="*/ 84976 w 1501342"/>
              <a:gd name="connsiteY6-32" fmla="*/ 1501342 h 1501342"/>
              <a:gd name="connsiteX7-33" fmla="*/ 0 w 1501342"/>
              <a:gd name="connsiteY7-34" fmla="*/ 1416366 h 1501342"/>
              <a:gd name="connsiteX0-35" fmla="*/ 166423 w 1582789"/>
              <a:gd name="connsiteY0-36" fmla="*/ 1501342 h 1501342"/>
              <a:gd name="connsiteX1-37" fmla="*/ 166423 w 1582789"/>
              <a:gd name="connsiteY1-38" fmla="*/ 0 h 1501342"/>
              <a:gd name="connsiteX2-39" fmla="*/ 1497813 w 1582789"/>
              <a:gd name="connsiteY2-40" fmla="*/ 0 h 1501342"/>
              <a:gd name="connsiteX3-41" fmla="*/ 1582789 w 1582789"/>
              <a:gd name="connsiteY3-42" fmla="*/ 84976 h 1501342"/>
              <a:gd name="connsiteX4-43" fmla="*/ 1582789 w 1582789"/>
              <a:gd name="connsiteY4-44" fmla="*/ 1416366 h 1501342"/>
              <a:gd name="connsiteX5-45" fmla="*/ 1497813 w 1582789"/>
              <a:gd name="connsiteY5-46" fmla="*/ 1501342 h 1501342"/>
              <a:gd name="connsiteX6-47" fmla="*/ 166423 w 1582789"/>
              <a:gd name="connsiteY6-48" fmla="*/ 1501342 h 1501342"/>
              <a:gd name="connsiteX0-49" fmla="*/ 0 w 1416366"/>
              <a:gd name="connsiteY0-50" fmla="*/ 1501342 h 1501342"/>
              <a:gd name="connsiteX1-51" fmla="*/ 0 w 1416366"/>
              <a:gd name="connsiteY1-52" fmla="*/ 0 h 1501342"/>
              <a:gd name="connsiteX2-53" fmla="*/ 1331390 w 1416366"/>
              <a:gd name="connsiteY2-54" fmla="*/ 0 h 1501342"/>
              <a:gd name="connsiteX3-55" fmla="*/ 1416366 w 1416366"/>
              <a:gd name="connsiteY3-56" fmla="*/ 84976 h 1501342"/>
              <a:gd name="connsiteX4-57" fmla="*/ 1416366 w 1416366"/>
              <a:gd name="connsiteY4-58" fmla="*/ 1416366 h 1501342"/>
              <a:gd name="connsiteX5-59" fmla="*/ 1331390 w 1416366"/>
              <a:gd name="connsiteY5-60" fmla="*/ 1501342 h 1501342"/>
              <a:gd name="connsiteX6-61" fmla="*/ 0 w 1416366"/>
              <a:gd name="connsiteY6-62" fmla="*/ 1501342 h 150134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16366" h="1501342">
                <a:moveTo>
                  <a:pt x="0" y="1501342"/>
                </a:moveTo>
                <a:lnTo>
                  <a:pt x="0" y="0"/>
                </a:lnTo>
                <a:lnTo>
                  <a:pt x="1331390" y="0"/>
                </a:lnTo>
                <a:cubicBezTo>
                  <a:pt x="1378321" y="0"/>
                  <a:pt x="1416366" y="38045"/>
                  <a:pt x="1416366" y="84976"/>
                </a:cubicBezTo>
                <a:lnTo>
                  <a:pt x="1416366" y="1416366"/>
                </a:lnTo>
                <a:cubicBezTo>
                  <a:pt x="1416366" y="1463297"/>
                  <a:pt x="1378321" y="1501342"/>
                  <a:pt x="1331390" y="1501342"/>
                </a:cubicBezTo>
                <a:lnTo>
                  <a:pt x="0" y="1501342"/>
                </a:lnTo>
                <a:close/>
              </a:path>
            </a:pathLst>
          </a:cu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7" name="Rounded Rectangle 16"/>
          <p:cNvSpPr/>
          <p:nvPr userDrawn="1"/>
        </p:nvSpPr>
        <p:spPr>
          <a:xfrm>
            <a:off x="1930983" y="7814842"/>
            <a:ext cx="9941548" cy="4018002"/>
          </a:xfrm>
          <a:prstGeom prst="roundRect">
            <a:avLst>
              <a:gd name="adj" fmla="val 7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sp>
        <p:nvSpPr>
          <p:cNvPr id="18" name="Picture Placeholder 2"/>
          <p:cNvSpPr>
            <a:spLocks noGrp="1"/>
          </p:cNvSpPr>
          <p:nvPr>
            <p:ph type="pic" sz="quarter" idx="15" hasCustomPrompt="1"/>
          </p:nvPr>
        </p:nvSpPr>
        <p:spPr>
          <a:xfrm flipH="1">
            <a:off x="1930983" y="7814844"/>
            <a:ext cx="3785420" cy="4018002"/>
          </a:xfrm>
          <a:custGeom>
            <a:avLst/>
            <a:gdLst>
              <a:gd name="connsiteX0" fmla="*/ 0 w 1501342"/>
              <a:gd name="connsiteY0" fmla="*/ 84976 h 1501342"/>
              <a:gd name="connsiteX1" fmla="*/ 84976 w 1501342"/>
              <a:gd name="connsiteY1" fmla="*/ 0 h 1501342"/>
              <a:gd name="connsiteX2" fmla="*/ 1416366 w 1501342"/>
              <a:gd name="connsiteY2" fmla="*/ 0 h 1501342"/>
              <a:gd name="connsiteX3" fmla="*/ 1501342 w 1501342"/>
              <a:gd name="connsiteY3" fmla="*/ 84976 h 1501342"/>
              <a:gd name="connsiteX4" fmla="*/ 1501342 w 1501342"/>
              <a:gd name="connsiteY4" fmla="*/ 1416366 h 1501342"/>
              <a:gd name="connsiteX5" fmla="*/ 1416366 w 1501342"/>
              <a:gd name="connsiteY5" fmla="*/ 1501342 h 1501342"/>
              <a:gd name="connsiteX6" fmla="*/ 84976 w 1501342"/>
              <a:gd name="connsiteY6" fmla="*/ 1501342 h 1501342"/>
              <a:gd name="connsiteX7" fmla="*/ 0 w 1501342"/>
              <a:gd name="connsiteY7" fmla="*/ 1416366 h 1501342"/>
              <a:gd name="connsiteX8" fmla="*/ 0 w 1501342"/>
              <a:gd name="connsiteY8" fmla="*/ 84976 h 1501342"/>
              <a:gd name="connsiteX0-1" fmla="*/ 0 w 1501342"/>
              <a:gd name="connsiteY0-2" fmla="*/ 84976 h 1501342"/>
              <a:gd name="connsiteX1-3" fmla="*/ 84976 w 1501342"/>
              <a:gd name="connsiteY1-4" fmla="*/ 0 h 1501342"/>
              <a:gd name="connsiteX2-5" fmla="*/ 1416366 w 1501342"/>
              <a:gd name="connsiteY2-6" fmla="*/ 0 h 1501342"/>
              <a:gd name="connsiteX3-7" fmla="*/ 1501342 w 1501342"/>
              <a:gd name="connsiteY3-8" fmla="*/ 84976 h 1501342"/>
              <a:gd name="connsiteX4-9" fmla="*/ 1501342 w 1501342"/>
              <a:gd name="connsiteY4-10" fmla="*/ 1416366 h 1501342"/>
              <a:gd name="connsiteX5-11" fmla="*/ 1416366 w 1501342"/>
              <a:gd name="connsiteY5-12" fmla="*/ 1501342 h 1501342"/>
              <a:gd name="connsiteX6-13" fmla="*/ 84976 w 1501342"/>
              <a:gd name="connsiteY6-14" fmla="*/ 1501342 h 1501342"/>
              <a:gd name="connsiteX7-15" fmla="*/ 0 w 1501342"/>
              <a:gd name="connsiteY7-16" fmla="*/ 1416366 h 1501342"/>
              <a:gd name="connsiteX8-17" fmla="*/ 0 w 1501342"/>
              <a:gd name="connsiteY8-18" fmla="*/ 84976 h 1501342"/>
              <a:gd name="connsiteX0-19" fmla="*/ 0 w 1501342"/>
              <a:gd name="connsiteY0-20" fmla="*/ 1416366 h 1501342"/>
              <a:gd name="connsiteX1-21" fmla="*/ 84976 w 1501342"/>
              <a:gd name="connsiteY1-22" fmla="*/ 0 h 1501342"/>
              <a:gd name="connsiteX2-23" fmla="*/ 1416366 w 1501342"/>
              <a:gd name="connsiteY2-24" fmla="*/ 0 h 1501342"/>
              <a:gd name="connsiteX3-25" fmla="*/ 1501342 w 1501342"/>
              <a:gd name="connsiteY3-26" fmla="*/ 84976 h 1501342"/>
              <a:gd name="connsiteX4-27" fmla="*/ 1501342 w 1501342"/>
              <a:gd name="connsiteY4-28" fmla="*/ 1416366 h 1501342"/>
              <a:gd name="connsiteX5-29" fmla="*/ 1416366 w 1501342"/>
              <a:gd name="connsiteY5-30" fmla="*/ 1501342 h 1501342"/>
              <a:gd name="connsiteX6-31" fmla="*/ 84976 w 1501342"/>
              <a:gd name="connsiteY6-32" fmla="*/ 1501342 h 1501342"/>
              <a:gd name="connsiteX7-33" fmla="*/ 0 w 1501342"/>
              <a:gd name="connsiteY7-34" fmla="*/ 1416366 h 1501342"/>
              <a:gd name="connsiteX0-35" fmla="*/ 166423 w 1582789"/>
              <a:gd name="connsiteY0-36" fmla="*/ 1501342 h 1501342"/>
              <a:gd name="connsiteX1-37" fmla="*/ 166423 w 1582789"/>
              <a:gd name="connsiteY1-38" fmla="*/ 0 h 1501342"/>
              <a:gd name="connsiteX2-39" fmla="*/ 1497813 w 1582789"/>
              <a:gd name="connsiteY2-40" fmla="*/ 0 h 1501342"/>
              <a:gd name="connsiteX3-41" fmla="*/ 1582789 w 1582789"/>
              <a:gd name="connsiteY3-42" fmla="*/ 84976 h 1501342"/>
              <a:gd name="connsiteX4-43" fmla="*/ 1582789 w 1582789"/>
              <a:gd name="connsiteY4-44" fmla="*/ 1416366 h 1501342"/>
              <a:gd name="connsiteX5-45" fmla="*/ 1497813 w 1582789"/>
              <a:gd name="connsiteY5-46" fmla="*/ 1501342 h 1501342"/>
              <a:gd name="connsiteX6-47" fmla="*/ 166423 w 1582789"/>
              <a:gd name="connsiteY6-48" fmla="*/ 1501342 h 1501342"/>
              <a:gd name="connsiteX0-49" fmla="*/ 0 w 1416366"/>
              <a:gd name="connsiteY0-50" fmla="*/ 1501342 h 1501342"/>
              <a:gd name="connsiteX1-51" fmla="*/ 0 w 1416366"/>
              <a:gd name="connsiteY1-52" fmla="*/ 0 h 1501342"/>
              <a:gd name="connsiteX2-53" fmla="*/ 1331390 w 1416366"/>
              <a:gd name="connsiteY2-54" fmla="*/ 0 h 1501342"/>
              <a:gd name="connsiteX3-55" fmla="*/ 1416366 w 1416366"/>
              <a:gd name="connsiteY3-56" fmla="*/ 84976 h 1501342"/>
              <a:gd name="connsiteX4-57" fmla="*/ 1416366 w 1416366"/>
              <a:gd name="connsiteY4-58" fmla="*/ 1416366 h 1501342"/>
              <a:gd name="connsiteX5-59" fmla="*/ 1331390 w 1416366"/>
              <a:gd name="connsiteY5-60" fmla="*/ 1501342 h 1501342"/>
              <a:gd name="connsiteX6-61" fmla="*/ 0 w 1416366"/>
              <a:gd name="connsiteY6-62" fmla="*/ 1501342 h 150134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16366" h="1501342">
                <a:moveTo>
                  <a:pt x="0" y="1501342"/>
                </a:moveTo>
                <a:lnTo>
                  <a:pt x="0" y="0"/>
                </a:lnTo>
                <a:lnTo>
                  <a:pt x="1331390" y="0"/>
                </a:lnTo>
                <a:cubicBezTo>
                  <a:pt x="1378321" y="0"/>
                  <a:pt x="1416366" y="38045"/>
                  <a:pt x="1416366" y="84976"/>
                </a:cubicBezTo>
                <a:lnTo>
                  <a:pt x="1416366" y="1416366"/>
                </a:lnTo>
                <a:cubicBezTo>
                  <a:pt x="1416366" y="1463297"/>
                  <a:pt x="1378321" y="1501342"/>
                  <a:pt x="1331390" y="1501342"/>
                </a:cubicBezTo>
                <a:lnTo>
                  <a:pt x="0" y="1501342"/>
                </a:lnTo>
                <a:close/>
              </a:path>
            </a:pathLst>
          </a:cu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9" name="Rounded Rectangle 18"/>
          <p:cNvSpPr/>
          <p:nvPr userDrawn="1"/>
        </p:nvSpPr>
        <p:spPr>
          <a:xfrm>
            <a:off x="12368628" y="7814842"/>
            <a:ext cx="9941548" cy="4018002"/>
          </a:xfrm>
          <a:prstGeom prst="roundRect">
            <a:avLst>
              <a:gd name="adj" fmla="val 7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sp>
        <p:nvSpPr>
          <p:cNvPr id="20" name="Picture Placeholder 2"/>
          <p:cNvSpPr>
            <a:spLocks noGrp="1"/>
          </p:cNvSpPr>
          <p:nvPr>
            <p:ph type="pic" sz="quarter" idx="16" hasCustomPrompt="1"/>
          </p:nvPr>
        </p:nvSpPr>
        <p:spPr>
          <a:xfrm flipH="1">
            <a:off x="12368628" y="7814844"/>
            <a:ext cx="3785420" cy="4018002"/>
          </a:xfrm>
          <a:custGeom>
            <a:avLst/>
            <a:gdLst>
              <a:gd name="connsiteX0" fmla="*/ 0 w 1501342"/>
              <a:gd name="connsiteY0" fmla="*/ 84976 h 1501342"/>
              <a:gd name="connsiteX1" fmla="*/ 84976 w 1501342"/>
              <a:gd name="connsiteY1" fmla="*/ 0 h 1501342"/>
              <a:gd name="connsiteX2" fmla="*/ 1416366 w 1501342"/>
              <a:gd name="connsiteY2" fmla="*/ 0 h 1501342"/>
              <a:gd name="connsiteX3" fmla="*/ 1501342 w 1501342"/>
              <a:gd name="connsiteY3" fmla="*/ 84976 h 1501342"/>
              <a:gd name="connsiteX4" fmla="*/ 1501342 w 1501342"/>
              <a:gd name="connsiteY4" fmla="*/ 1416366 h 1501342"/>
              <a:gd name="connsiteX5" fmla="*/ 1416366 w 1501342"/>
              <a:gd name="connsiteY5" fmla="*/ 1501342 h 1501342"/>
              <a:gd name="connsiteX6" fmla="*/ 84976 w 1501342"/>
              <a:gd name="connsiteY6" fmla="*/ 1501342 h 1501342"/>
              <a:gd name="connsiteX7" fmla="*/ 0 w 1501342"/>
              <a:gd name="connsiteY7" fmla="*/ 1416366 h 1501342"/>
              <a:gd name="connsiteX8" fmla="*/ 0 w 1501342"/>
              <a:gd name="connsiteY8" fmla="*/ 84976 h 1501342"/>
              <a:gd name="connsiteX0-1" fmla="*/ 0 w 1501342"/>
              <a:gd name="connsiteY0-2" fmla="*/ 84976 h 1501342"/>
              <a:gd name="connsiteX1-3" fmla="*/ 84976 w 1501342"/>
              <a:gd name="connsiteY1-4" fmla="*/ 0 h 1501342"/>
              <a:gd name="connsiteX2-5" fmla="*/ 1416366 w 1501342"/>
              <a:gd name="connsiteY2-6" fmla="*/ 0 h 1501342"/>
              <a:gd name="connsiteX3-7" fmla="*/ 1501342 w 1501342"/>
              <a:gd name="connsiteY3-8" fmla="*/ 84976 h 1501342"/>
              <a:gd name="connsiteX4-9" fmla="*/ 1501342 w 1501342"/>
              <a:gd name="connsiteY4-10" fmla="*/ 1416366 h 1501342"/>
              <a:gd name="connsiteX5-11" fmla="*/ 1416366 w 1501342"/>
              <a:gd name="connsiteY5-12" fmla="*/ 1501342 h 1501342"/>
              <a:gd name="connsiteX6-13" fmla="*/ 84976 w 1501342"/>
              <a:gd name="connsiteY6-14" fmla="*/ 1501342 h 1501342"/>
              <a:gd name="connsiteX7-15" fmla="*/ 0 w 1501342"/>
              <a:gd name="connsiteY7-16" fmla="*/ 1416366 h 1501342"/>
              <a:gd name="connsiteX8-17" fmla="*/ 0 w 1501342"/>
              <a:gd name="connsiteY8-18" fmla="*/ 84976 h 1501342"/>
              <a:gd name="connsiteX0-19" fmla="*/ 0 w 1501342"/>
              <a:gd name="connsiteY0-20" fmla="*/ 1416366 h 1501342"/>
              <a:gd name="connsiteX1-21" fmla="*/ 84976 w 1501342"/>
              <a:gd name="connsiteY1-22" fmla="*/ 0 h 1501342"/>
              <a:gd name="connsiteX2-23" fmla="*/ 1416366 w 1501342"/>
              <a:gd name="connsiteY2-24" fmla="*/ 0 h 1501342"/>
              <a:gd name="connsiteX3-25" fmla="*/ 1501342 w 1501342"/>
              <a:gd name="connsiteY3-26" fmla="*/ 84976 h 1501342"/>
              <a:gd name="connsiteX4-27" fmla="*/ 1501342 w 1501342"/>
              <a:gd name="connsiteY4-28" fmla="*/ 1416366 h 1501342"/>
              <a:gd name="connsiteX5-29" fmla="*/ 1416366 w 1501342"/>
              <a:gd name="connsiteY5-30" fmla="*/ 1501342 h 1501342"/>
              <a:gd name="connsiteX6-31" fmla="*/ 84976 w 1501342"/>
              <a:gd name="connsiteY6-32" fmla="*/ 1501342 h 1501342"/>
              <a:gd name="connsiteX7-33" fmla="*/ 0 w 1501342"/>
              <a:gd name="connsiteY7-34" fmla="*/ 1416366 h 1501342"/>
              <a:gd name="connsiteX0-35" fmla="*/ 166423 w 1582789"/>
              <a:gd name="connsiteY0-36" fmla="*/ 1501342 h 1501342"/>
              <a:gd name="connsiteX1-37" fmla="*/ 166423 w 1582789"/>
              <a:gd name="connsiteY1-38" fmla="*/ 0 h 1501342"/>
              <a:gd name="connsiteX2-39" fmla="*/ 1497813 w 1582789"/>
              <a:gd name="connsiteY2-40" fmla="*/ 0 h 1501342"/>
              <a:gd name="connsiteX3-41" fmla="*/ 1582789 w 1582789"/>
              <a:gd name="connsiteY3-42" fmla="*/ 84976 h 1501342"/>
              <a:gd name="connsiteX4-43" fmla="*/ 1582789 w 1582789"/>
              <a:gd name="connsiteY4-44" fmla="*/ 1416366 h 1501342"/>
              <a:gd name="connsiteX5-45" fmla="*/ 1497813 w 1582789"/>
              <a:gd name="connsiteY5-46" fmla="*/ 1501342 h 1501342"/>
              <a:gd name="connsiteX6-47" fmla="*/ 166423 w 1582789"/>
              <a:gd name="connsiteY6-48" fmla="*/ 1501342 h 1501342"/>
              <a:gd name="connsiteX0-49" fmla="*/ 0 w 1416366"/>
              <a:gd name="connsiteY0-50" fmla="*/ 1501342 h 1501342"/>
              <a:gd name="connsiteX1-51" fmla="*/ 0 w 1416366"/>
              <a:gd name="connsiteY1-52" fmla="*/ 0 h 1501342"/>
              <a:gd name="connsiteX2-53" fmla="*/ 1331390 w 1416366"/>
              <a:gd name="connsiteY2-54" fmla="*/ 0 h 1501342"/>
              <a:gd name="connsiteX3-55" fmla="*/ 1416366 w 1416366"/>
              <a:gd name="connsiteY3-56" fmla="*/ 84976 h 1501342"/>
              <a:gd name="connsiteX4-57" fmla="*/ 1416366 w 1416366"/>
              <a:gd name="connsiteY4-58" fmla="*/ 1416366 h 1501342"/>
              <a:gd name="connsiteX5-59" fmla="*/ 1331390 w 1416366"/>
              <a:gd name="connsiteY5-60" fmla="*/ 1501342 h 1501342"/>
              <a:gd name="connsiteX6-61" fmla="*/ 0 w 1416366"/>
              <a:gd name="connsiteY6-62" fmla="*/ 1501342 h 150134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16366" h="1501342">
                <a:moveTo>
                  <a:pt x="0" y="1501342"/>
                </a:moveTo>
                <a:lnTo>
                  <a:pt x="0" y="0"/>
                </a:lnTo>
                <a:lnTo>
                  <a:pt x="1331390" y="0"/>
                </a:lnTo>
                <a:cubicBezTo>
                  <a:pt x="1378321" y="0"/>
                  <a:pt x="1416366" y="38045"/>
                  <a:pt x="1416366" y="84976"/>
                </a:cubicBezTo>
                <a:lnTo>
                  <a:pt x="1416366" y="1416366"/>
                </a:lnTo>
                <a:cubicBezTo>
                  <a:pt x="1416366" y="1463297"/>
                  <a:pt x="1378321" y="1501342"/>
                  <a:pt x="1331390" y="1501342"/>
                </a:cubicBezTo>
                <a:lnTo>
                  <a:pt x="0" y="1501342"/>
                </a:lnTo>
                <a:close/>
              </a:path>
            </a:pathLst>
          </a:cu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3" name="Rounded Rectangle 2"/>
          <p:cNvSpPr/>
          <p:nvPr userDrawn="1"/>
        </p:nvSpPr>
        <p:spPr>
          <a:xfrm>
            <a:off x="9049837" y="2556680"/>
            <a:ext cx="6277979" cy="3002684"/>
          </a:xfrm>
          <a:prstGeom prst="roundRect">
            <a:avLst>
              <a:gd name="adj" fmla="val 7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sp>
        <p:nvSpPr>
          <p:cNvPr id="20" name="Title 1"/>
          <p:cNvSpPr>
            <a:spLocks noGrp="1"/>
          </p:cNvSpPr>
          <p:nvPr>
            <p:ph type="title"/>
          </p:nvPr>
        </p:nvSpPr>
        <p:spPr>
          <a:xfrm>
            <a:off x="858594" y="321464"/>
            <a:ext cx="21025723" cy="904910"/>
          </a:xfrm>
          <a:prstGeom prst="rect">
            <a:avLst/>
          </a:prstGeom>
        </p:spPr>
        <p:txBody>
          <a:bodyPr/>
          <a:lstStyle>
            <a:lvl1pPr>
              <a:defRPr sz="4000" b="0" i="0">
                <a:solidFill>
                  <a:schemeClr val="tx1"/>
                </a:solidFill>
                <a:latin typeface="Roboto Thin" charset="0"/>
                <a:ea typeface="Roboto Thin" charset="0"/>
                <a:cs typeface="Roboto Thin" charset="0"/>
              </a:defRPr>
            </a:lvl1pPr>
          </a:lstStyle>
          <a:p>
            <a:r>
              <a:rPr lang="en-US" dirty="0" smtClean="0"/>
              <a:t>Click to edit Master title style</a:t>
            </a:r>
            <a:endParaRPr lang="en-US" dirty="0"/>
          </a:p>
        </p:txBody>
      </p:sp>
      <p:sp>
        <p:nvSpPr>
          <p:cNvPr id="13" name="Picture Placeholder 2"/>
          <p:cNvSpPr>
            <a:spLocks noGrp="1"/>
          </p:cNvSpPr>
          <p:nvPr>
            <p:ph type="pic" sz="quarter" idx="12" hasCustomPrompt="1"/>
          </p:nvPr>
        </p:nvSpPr>
        <p:spPr>
          <a:xfrm>
            <a:off x="12706484" y="2556682"/>
            <a:ext cx="2621331" cy="3002684"/>
          </a:xfrm>
          <a:custGeom>
            <a:avLst/>
            <a:gdLst>
              <a:gd name="connsiteX0" fmla="*/ 0 w 1501342"/>
              <a:gd name="connsiteY0" fmla="*/ 84976 h 1501342"/>
              <a:gd name="connsiteX1" fmla="*/ 84976 w 1501342"/>
              <a:gd name="connsiteY1" fmla="*/ 0 h 1501342"/>
              <a:gd name="connsiteX2" fmla="*/ 1416366 w 1501342"/>
              <a:gd name="connsiteY2" fmla="*/ 0 h 1501342"/>
              <a:gd name="connsiteX3" fmla="*/ 1501342 w 1501342"/>
              <a:gd name="connsiteY3" fmla="*/ 84976 h 1501342"/>
              <a:gd name="connsiteX4" fmla="*/ 1501342 w 1501342"/>
              <a:gd name="connsiteY4" fmla="*/ 1416366 h 1501342"/>
              <a:gd name="connsiteX5" fmla="*/ 1416366 w 1501342"/>
              <a:gd name="connsiteY5" fmla="*/ 1501342 h 1501342"/>
              <a:gd name="connsiteX6" fmla="*/ 84976 w 1501342"/>
              <a:gd name="connsiteY6" fmla="*/ 1501342 h 1501342"/>
              <a:gd name="connsiteX7" fmla="*/ 0 w 1501342"/>
              <a:gd name="connsiteY7" fmla="*/ 1416366 h 1501342"/>
              <a:gd name="connsiteX8" fmla="*/ 0 w 1501342"/>
              <a:gd name="connsiteY8" fmla="*/ 84976 h 1501342"/>
              <a:gd name="connsiteX0-1" fmla="*/ 0 w 1501342"/>
              <a:gd name="connsiteY0-2" fmla="*/ 84976 h 1501342"/>
              <a:gd name="connsiteX1-3" fmla="*/ 84976 w 1501342"/>
              <a:gd name="connsiteY1-4" fmla="*/ 0 h 1501342"/>
              <a:gd name="connsiteX2-5" fmla="*/ 1416366 w 1501342"/>
              <a:gd name="connsiteY2-6" fmla="*/ 0 h 1501342"/>
              <a:gd name="connsiteX3-7" fmla="*/ 1501342 w 1501342"/>
              <a:gd name="connsiteY3-8" fmla="*/ 84976 h 1501342"/>
              <a:gd name="connsiteX4-9" fmla="*/ 1501342 w 1501342"/>
              <a:gd name="connsiteY4-10" fmla="*/ 1416366 h 1501342"/>
              <a:gd name="connsiteX5-11" fmla="*/ 1416366 w 1501342"/>
              <a:gd name="connsiteY5-12" fmla="*/ 1501342 h 1501342"/>
              <a:gd name="connsiteX6-13" fmla="*/ 84976 w 1501342"/>
              <a:gd name="connsiteY6-14" fmla="*/ 1501342 h 1501342"/>
              <a:gd name="connsiteX7-15" fmla="*/ 0 w 1501342"/>
              <a:gd name="connsiteY7-16" fmla="*/ 1416366 h 1501342"/>
              <a:gd name="connsiteX8-17" fmla="*/ 0 w 1501342"/>
              <a:gd name="connsiteY8-18" fmla="*/ 84976 h 1501342"/>
              <a:gd name="connsiteX0-19" fmla="*/ 0 w 1501342"/>
              <a:gd name="connsiteY0-20" fmla="*/ 1416366 h 1501342"/>
              <a:gd name="connsiteX1-21" fmla="*/ 84976 w 1501342"/>
              <a:gd name="connsiteY1-22" fmla="*/ 0 h 1501342"/>
              <a:gd name="connsiteX2-23" fmla="*/ 1416366 w 1501342"/>
              <a:gd name="connsiteY2-24" fmla="*/ 0 h 1501342"/>
              <a:gd name="connsiteX3-25" fmla="*/ 1501342 w 1501342"/>
              <a:gd name="connsiteY3-26" fmla="*/ 84976 h 1501342"/>
              <a:gd name="connsiteX4-27" fmla="*/ 1501342 w 1501342"/>
              <a:gd name="connsiteY4-28" fmla="*/ 1416366 h 1501342"/>
              <a:gd name="connsiteX5-29" fmla="*/ 1416366 w 1501342"/>
              <a:gd name="connsiteY5-30" fmla="*/ 1501342 h 1501342"/>
              <a:gd name="connsiteX6-31" fmla="*/ 84976 w 1501342"/>
              <a:gd name="connsiteY6-32" fmla="*/ 1501342 h 1501342"/>
              <a:gd name="connsiteX7-33" fmla="*/ 0 w 1501342"/>
              <a:gd name="connsiteY7-34" fmla="*/ 1416366 h 1501342"/>
              <a:gd name="connsiteX0-35" fmla="*/ 166423 w 1582789"/>
              <a:gd name="connsiteY0-36" fmla="*/ 1501342 h 1501342"/>
              <a:gd name="connsiteX1-37" fmla="*/ 166423 w 1582789"/>
              <a:gd name="connsiteY1-38" fmla="*/ 0 h 1501342"/>
              <a:gd name="connsiteX2-39" fmla="*/ 1497813 w 1582789"/>
              <a:gd name="connsiteY2-40" fmla="*/ 0 h 1501342"/>
              <a:gd name="connsiteX3-41" fmla="*/ 1582789 w 1582789"/>
              <a:gd name="connsiteY3-42" fmla="*/ 84976 h 1501342"/>
              <a:gd name="connsiteX4-43" fmla="*/ 1582789 w 1582789"/>
              <a:gd name="connsiteY4-44" fmla="*/ 1416366 h 1501342"/>
              <a:gd name="connsiteX5-45" fmla="*/ 1497813 w 1582789"/>
              <a:gd name="connsiteY5-46" fmla="*/ 1501342 h 1501342"/>
              <a:gd name="connsiteX6-47" fmla="*/ 166423 w 1582789"/>
              <a:gd name="connsiteY6-48" fmla="*/ 1501342 h 1501342"/>
              <a:gd name="connsiteX0-49" fmla="*/ 0 w 1416366"/>
              <a:gd name="connsiteY0-50" fmla="*/ 1501342 h 1501342"/>
              <a:gd name="connsiteX1-51" fmla="*/ 0 w 1416366"/>
              <a:gd name="connsiteY1-52" fmla="*/ 0 h 1501342"/>
              <a:gd name="connsiteX2-53" fmla="*/ 1331390 w 1416366"/>
              <a:gd name="connsiteY2-54" fmla="*/ 0 h 1501342"/>
              <a:gd name="connsiteX3-55" fmla="*/ 1416366 w 1416366"/>
              <a:gd name="connsiteY3-56" fmla="*/ 84976 h 1501342"/>
              <a:gd name="connsiteX4-57" fmla="*/ 1416366 w 1416366"/>
              <a:gd name="connsiteY4-58" fmla="*/ 1416366 h 1501342"/>
              <a:gd name="connsiteX5-59" fmla="*/ 1331390 w 1416366"/>
              <a:gd name="connsiteY5-60" fmla="*/ 1501342 h 1501342"/>
              <a:gd name="connsiteX6-61" fmla="*/ 0 w 1416366"/>
              <a:gd name="connsiteY6-62" fmla="*/ 1501342 h 150134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16366" h="1501342">
                <a:moveTo>
                  <a:pt x="0" y="1501342"/>
                </a:moveTo>
                <a:lnTo>
                  <a:pt x="0" y="0"/>
                </a:lnTo>
                <a:lnTo>
                  <a:pt x="1331390" y="0"/>
                </a:lnTo>
                <a:cubicBezTo>
                  <a:pt x="1378321" y="0"/>
                  <a:pt x="1416366" y="38045"/>
                  <a:pt x="1416366" y="84976"/>
                </a:cubicBezTo>
                <a:lnTo>
                  <a:pt x="1416366" y="1416366"/>
                </a:lnTo>
                <a:cubicBezTo>
                  <a:pt x="1416366" y="1463297"/>
                  <a:pt x="1378321" y="1501342"/>
                  <a:pt x="1331390" y="1501342"/>
                </a:cubicBezTo>
                <a:lnTo>
                  <a:pt x="0" y="1501342"/>
                </a:lnTo>
                <a:close/>
              </a:path>
            </a:pathLst>
          </a:cu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4" name="Slide Number Placeholder 5"/>
          <p:cNvSpPr txBox="1"/>
          <p:nvPr userDrawn="1"/>
        </p:nvSpPr>
        <p:spPr>
          <a:xfrm>
            <a:off x="22893753" y="364496"/>
            <a:ext cx="748419" cy="656590"/>
          </a:xfrm>
          <a:prstGeom prst="rect">
            <a:avLst/>
          </a:prstGeom>
        </p:spPr>
        <p:txBody>
          <a:bodyPr vert="horz" wrap="none" lIns="243776" tIns="121888" rIns="243776" bIns="121888"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1A290D8D-6BA0-418D-AFED-C65293F70DA0}" type="slidenum">
              <a:rPr lang="en-US" sz="2400" smtClean="0">
                <a:solidFill>
                  <a:schemeClr val="tx1"/>
                </a:solidFill>
                <a:latin typeface="Roboto Thin" charset="0"/>
                <a:ea typeface="Roboto Thin" charset="0"/>
                <a:cs typeface="Roboto Thin" charset="0"/>
              </a:rPr>
              <a:t>‹#›</a:t>
            </a:fld>
            <a:endParaRPr lang="en-US" sz="2400" dirty="0">
              <a:solidFill>
                <a:schemeClr val="tx1"/>
              </a:solidFill>
              <a:latin typeface="Roboto Thin" charset="0"/>
              <a:ea typeface="Roboto Thin" charset="0"/>
              <a:cs typeface="Roboto Thin" charset="0"/>
            </a:endParaRPr>
          </a:p>
        </p:txBody>
      </p:sp>
      <p:sp>
        <p:nvSpPr>
          <p:cNvPr id="29" name="Rounded Rectangle 28"/>
          <p:cNvSpPr/>
          <p:nvPr userDrawn="1"/>
        </p:nvSpPr>
        <p:spPr>
          <a:xfrm>
            <a:off x="1930985" y="7973632"/>
            <a:ext cx="6277979" cy="3002684"/>
          </a:xfrm>
          <a:prstGeom prst="roundRect">
            <a:avLst>
              <a:gd name="adj" fmla="val 7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sp>
        <p:nvSpPr>
          <p:cNvPr id="30" name="Picture Placeholder 2"/>
          <p:cNvSpPr>
            <a:spLocks noGrp="1"/>
          </p:cNvSpPr>
          <p:nvPr>
            <p:ph type="pic" sz="quarter" idx="13" hasCustomPrompt="1"/>
          </p:nvPr>
        </p:nvSpPr>
        <p:spPr>
          <a:xfrm>
            <a:off x="5587633" y="7973634"/>
            <a:ext cx="2621331" cy="3002684"/>
          </a:xfrm>
          <a:custGeom>
            <a:avLst/>
            <a:gdLst>
              <a:gd name="connsiteX0" fmla="*/ 0 w 1501342"/>
              <a:gd name="connsiteY0" fmla="*/ 84976 h 1501342"/>
              <a:gd name="connsiteX1" fmla="*/ 84976 w 1501342"/>
              <a:gd name="connsiteY1" fmla="*/ 0 h 1501342"/>
              <a:gd name="connsiteX2" fmla="*/ 1416366 w 1501342"/>
              <a:gd name="connsiteY2" fmla="*/ 0 h 1501342"/>
              <a:gd name="connsiteX3" fmla="*/ 1501342 w 1501342"/>
              <a:gd name="connsiteY3" fmla="*/ 84976 h 1501342"/>
              <a:gd name="connsiteX4" fmla="*/ 1501342 w 1501342"/>
              <a:gd name="connsiteY4" fmla="*/ 1416366 h 1501342"/>
              <a:gd name="connsiteX5" fmla="*/ 1416366 w 1501342"/>
              <a:gd name="connsiteY5" fmla="*/ 1501342 h 1501342"/>
              <a:gd name="connsiteX6" fmla="*/ 84976 w 1501342"/>
              <a:gd name="connsiteY6" fmla="*/ 1501342 h 1501342"/>
              <a:gd name="connsiteX7" fmla="*/ 0 w 1501342"/>
              <a:gd name="connsiteY7" fmla="*/ 1416366 h 1501342"/>
              <a:gd name="connsiteX8" fmla="*/ 0 w 1501342"/>
              <a:gd name="connsiteY8" fmla="*/ 84976 h 1501342"/>
              <a:gd name="connsiteX0-1" fmla="*/ 0 w 1501342"/>
              <a:gd name="connsiteY0-2" fmla="*/ 84976 h 1501342"/>
              <a:gd name="connsiteX1-3" fmla="*/ 84976 w 1501342"/>
              <a:gd name="connsiteY1-4" fmla="*/ 0 h 1501342"/>
              <a:gd name="connsiteX2-5" fmla="*/ 1416366 w 1501342"/>
              <a:gd name="connsiteY2-6" fmla="*/ 0 h 1501342"/>
              <a:gd name="connsiteX3-7" fmla="*/ 1501342 w 1501342"/>
              <a:gd name="connsiteY3-8" fmla="*/ 84976 h 1501342"/>
              <a:gd name="connsiteX4-9" fmla="*/ 1501342 w 1501342"/>
              <a:gd name="connsiteY4-10" fmla="*/ 1416366 h 1501342"/>
              <a:gd name="connsiteX5-11" fmla="*/ 1416366 w 1501342"/>
              <a:gd name="connsiteY5-12" fmla="*/ 1501342 h 1501342"/>
              <a:gd name="connsiteX6-13" fmla="*/ 84976 w 1501342"/>
              <a:gd name="connsiteY6-14" fmla="*/ 1501342 h 1501342"/>
              <a:gd name="connsiteX7-15" fmla="*/ 0 w 1501342"/>
              <a:gd name="connsiteY7-16" fmla="*/ 1416366 h 1501342"/>
              <a:gd name="connsiteX8-17" fmla="*/ 0 w 1501342"/>
              <a:gd name="connsiteY8-18" fmla="*/ 84976 h 1501342"/>
              <a:gd name="connsiteX0-19" fmla="*/ 0 w 1501342"/>
              <a:gd name="connsiteY0-20" fmla="*/ 1416366 h 1501342"/>
              <a:gd name="connsiteX1-21" fmla="*/ 84976 w 1501342"/>
              <a:gd name="connsiteY1-22" fmla="*/ 0 h 1501342"/>
              <a:gd name="connsiteX2-23" fmla="*/ 1416366 w 1501342"/>
              <a:gd name="connsiteY2-24" fmla="*/ 0 h 1501342"/>
              <a:gd name="connsiteX3-25" fmla="*/ 1501342 w 1501342"/>
              <a:gd name="connsiteY3-26" fmla="*/ 84976 h 1501342"/>
              <a:gd name="connsiteX4-27" fmla="*/ 1501342 w 1501342"/>
              <a:gd name="connsiteY4-28" fmla="*/ 1416366 h 1501342"/>
              <a:gd name="connsiteX5-29" fmla="*/ 1416366 w 1501342"/>
              <a:gd name="connsiteY5-30" fmla="*/ 1501342 h 1501342"/>
              <a:gd name="connsiteX6-31" fmla="*/ 84976 w 1501342"/>
              <a:gd name="connsiteY6-32" fmla="*/ 1501342 h 1501342"/>
              <a:gd name="connsiteX7-33" fmla="*/ 0 w 1501342"/>
              <a:gd name="connsiteY7-34" fmla="*/ 1416366 h 1501342"/>
              <a:gd name="connsiteX0-35" fmla="*/ 166423 w 1582789"/>
              <a:gd name="connsiteY0-36" fmla="*/ 1501342 h 1501342"/>
              <a:gd name="connsiteX1-37" fmla="*/ 166423 w 1582789"/>
              <a:gd name="connsiteY1-38" fmla="*/ 0 h 1501342"/>
              <a:gd name="connsiteX2-39" fmla="*/ 1497813 w 1582789"/>
              <a:gd name="connsiteY2-40" fmla="*/ 0 h 1501342"/>
              <a:gd name="connsiteX3-41" fmla="*/ 1582789 w 1582789"/>
              <a:gd name="connsiteY3-42" fmla="*/ 84976 h 1501342"/>
              <a:gd name="connsiteX4-43" fmla="*/ 1582789 w 1582789"/>
              <a:gd name="connsiteY4-44" fmla="*/ 1416366 h 1501342"/>
              <a:gd name="connsiteX5-45" fmla="*/ 1497813 w 1582789"/>
              <a:gd name="connsiteY5-46" fmla="*/ 1501342 h 1501342"/>
              <a:gd name="connsiteX6-47" fmla="*/ 166423 w 1582789"/>
              <a:gd name="connsiteY6-48" fmla="*/ 1501342 h 1501342"/>
              <a:gd name="connsiteX0-49" fmla="*/ 0 w 1416366"/>
              <a:gd name="connsiteY0-50" fmla="*/ 1501342 h 1501342"/>
              <a:gd name="connsiteX1-51" fmla="*/ 0 w 1416366"/>
              <a:gd name="connsiteY1-52" fmla="*/ 0 h 1501342"/>
              <a:gd name="connsiteX2-53" fmla="*/ 1331390 w 1416366"/>
              <a:gd name="connsiteY2-54" fmla="*/ 0 h 1501342"/>
              <a:gd name="connsiteX3-55" fmla="*/ 1416366 w 1416366"/>
              <a:gd name="connsiteY3-56" fmla="*/ 84976 h 1501342"/>
              <a:gd name="connsiteX4-57" fmla="*/ 1416366 w 1416366"/>
              <a:gd name="connsiteY4-58" fmla="*/ 1416366 h 1501342"/>
              <a:gd name="connsiteX5-59" fmla="*/ 1331390 w 1416366"/>
              <a:gd name="connsiteY5-60" fmla="*/ 1501342 h 1501342"/>
              <a:gd name="connsiteX6-61" fmla="*/ 0 w 1416366"/>
              <a:gd name="connsiteY6-62" fmla="*/ 1501342 h 150134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16366" h="1501342">
                <a:moveTo>
                  <a:pt x="0" y="1501342"/>
                </a:moveTo>
                <a:lnTo>
                  <a:pt x="0" y="0"/>
                </a:lnTo>
                <a:lnTo>
                  <a:pt x="1331390" y="0"/>
                </a:lnTo>
                <a:cubicBezTo>
                  <a:pt x="1378321" y="0"/>
                  <a:pt x="1416366" y="38045"/>
                  <a:pt x="1416366" y="84976"/>
                </a:cubicBezTo>
                <a:lnTo>
                  <a:pt x="1416366" y="1416366"/>
                </a:lnTo>
                <a:cubicBezTo>
                  <a:pt x="1416366" y="1463297"/>
                  <a:pt x="1378321" y="1501342"/>
                  <a:pt x="1331390" y="1501342"/>
                </a:cubicBezTo>
                <a:lnTo>
                  <a:pt x="0" y="1501342"/>
                </a:lnTo>
                <a:close/>
              </a:path>
            </a:pathLst>
          </a:cu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31" name="Rounded Rectangle 30"/>
          <p:cNvSpPr/>
          <p:nvPr userDrawn="1"/>
        </p:nvSpPr>
        <p:spPr>
          <a:xfrm>
            <a:off x="9049837" y="7973632"/>
            <a:ext cx="6277979" cy="3002684"/>
          </a:xfrm>
          <a:prstGeom prst="roundRect">
            <a:avLst>
              <a:gd name="adj" fmla="val 7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sp>
        <p:nvSpPr>
          <p:cNvPr id="32" name="Picture Placeholder 2"/>
          <p:cNvSpPr>
            <a:spLocks noGrp="1"/>
          </p:cNvSpPr>
          <p:nvPr>
            <p:ph type="pic" sz="quarter" idx="14" hasCustomPrompt="1"/>
          </p:nvPr>
        </p:nvSpPr>
        <p:spPr>
          <a:xfrm>
            <a:off x="12706484" y="7973634"/>
            <a:ext cx="2621331" cy="3002684"/>
          </a:xfrm>
          <a:custGeom>
            <a:avLst/>
            <a:gdLst>
              <a:gd name="connsiteX0" fmla="*/ 0 w 1501342"/>
              <a:gd name="connsiteY0" fmla="*/ 84976 h 1501342"/>
              <a:gd name="connsiteX1" fmla="*/ 84976 w 1501342"/>
              <a:gd name="connsiteY1" fmla="*/ 0 h 1501342"/>
              <a:gd name="connsiteX2" fmla="*/ 1416366 w 1501342"/>
              <a:gd name="connsiteY2" fmla="*/ 0 h 1501342"/>
              <a:gd name="connsiteX3" fmla="*/ 1501342 w 1501342"/>
              <a:gd name="connsiteY3" fmla="*/ 84976 h 1501342"/>
              <a:gd name="connsiteX4" fmla="*/ 1501342 w 1501342"/>
              <a:gd name="connsiteY4" fmla="*/ 1416366 h 1501342"/>
              <a:gd name="connsiteX5" fmla="*/ 1416366 w 1501342"/>
              <a:gd name="connsiteY5" fmla="*/ 1501342 h 1501342"/>
              <a:gd name="connsiteX6" fmla="*/ 84976 w 1501342"/>
              <a:gd name="connsiteY6" fmla="*/ 1501342 h 1501342"/>
              <a:gd name="connsiteX7" fmla="*/ 0 w 1501342"/>
              <a:gd name="connsiteY7" fmla="*/ 1416366 h 1501342"/>
              <a:gd name="connsiteX8" fmla="*/ 0 w 1501342"/>
              <a:gd name="connsiteY8" fmla="*/ 84976 h 1501342"/>
              <a:gd name="connsiteX0-1" fmla="*/ 0 w 1501342"/>
              <a:gd name="connsiteY0-2" fmla="*/ 84976 h 1501342"/>
              <a:gd name="connsiteX1-3" fmla="*/ 84976 w 1501342"/>
              <a:gd name="connsiteY1-4" fmla="*/ 0 h 1501342"/>
              <a:gd name="connsiteX2-5" fmla="*/ 1416366 w 1501342"/>
              <a:gd name="connsiteY2-6" fmla="*/ 0 h 1501342"/>
              <a:gd name="connsiteX3-7" fmla="*/ 1501342 w 1501342"/>
              <a:gd name="connsiteY3-8" fmla="*/ 84976 h 1501342"/>
              <a:gd name="connsiteX4-9" fmla="*/ 1501342 w 1501342"/>
              <a:gd name="connsiteY4-10" fmla="*/ 1416366 h 1501342"/>
              <a:gd name="connsiteX5-11" fmla="*/ 1416366 w 1501342"/>
              <a:gd name="connsiteY5-12" fmla="*/ 1501342 h 1501342"/>
              <a:gd name="connsiteX6-13" fmla="*/ 84976 w 1501342"/>
              <a:gd name="connsiteY6-14" fmla="*/ 1501342 h 1501342"/>
              <a:gd name="connsiteX7-15" fmla="*/ 0 w 1501342"/>
              <a:gd name="connsiteY7-16" fmla="*/ 1416366 h 1501342"/>
              <a:gd name="connsiteX8-17" fmla="*/ 0 w 1501342"/>
              <a:gd name="connsiteY8-18" fmla="*/ 84976 h 1501342"/>
              <a:gd name="connsiteX0-19" fmla="*/ 0 w 1501342"/>
              <a:gd name="connsiteY0-20" fmla="*/ 1416366 h 1501342"/>
              <a:gd name="connsiteX1-21" fmla="*/ 84976 w 1501342"/>
              <a:gd name="connsiteY1-22" fmla="*/ 0 h 1501342"/>
              <a:gd name="connsiteX2-23" fmla="*/ 1416366 w 1501342"/>
              <a:gd name="connsiteY2-24" fmla="*/ 0 h 1501342"/>
              <a:gd name="connsiteX3-25" fmla="*/ 1501342 w 1501342"/>
              <a:gd name="connsiteY3-26" fmla="*/ 84976 h 1501342"/>
              <a:gd name="connsiteX4-27" fmla="*/ 1501342 w 1501342"/>
              <a:gd name="connsiteY4-28" fmla="*/ 1416366 h 1501342"/>
              <a:gd name="connsiteX5-29" fmla="*/ 1416366 w 1501342"/>
              <a:gd name="connsiteY5-30" fmla="*/ 1501342 h 1501342"/>
              <a:gd name="connsiteX6-31" fmla="*/ 84976 w 1501342"/>
              <a:gd name="connsiteY6-32" fmla="*/ 1501342 h 1501342"/>
              <a:gd name="connsiteX7-33" fmla="*/ 0 w 1501342"/>
              <a:gd name="connsiteY7-34" fmla="*/ 1416366 h 1501342"/>
              <a:gd name="connsiteX0-35" fmla="*/ 166423 w 1582789"/>
              <a:gd name="connsiteY0-36" fmla="*/ 1501342 h 1501342"/>
              <a:gd name="connsiteX1-37" fmla="*/ 166423 w 1582789"/>
              <a:gd name="connsiteY1-38" fmla="*/ 0 h 1501342"/>
              <a:gd name="connsiteX2-39" fmla="*/ 1497813 w 1582789"/>
              <a:gd name="connsiteY2-40" fmla="*/ 0 h 1501342"/>
              <a:gd name="connsiteX3-41" fmla="*/ 1582789 w 1582789"/>
              <a:gd name="connsiteY3-42" fmla="*/ 84976 h 1501342"/>
              <a:gd name="connsiteX4-43" fmla="*/ 1582789 w 1582789"/>
              <a:gd name="connsiteY4-44" fmla="*/ 1416366 h 1501342"/>
              <a:gd name="connsiteX5-45" fmla="*/ 1497813 w 1582789"/>
              <a:gd name="connsiteY5-46" fmla="*/ 1501342 h 1501342"/>
              <a:gd name="connsiteX6-47" fmla="*/ 166423 w 1582789"/>
              <a:gd name="connsiteY6-48" fmla="*/ 1501342 h 1501342"/>
              <a:gd name="connsiteX0-49" fmla="*/ 0 w 1416366"/>
              <a:gd name="connsiteY0-50" fmla="*/ 1501342 h 1501342"/>
              <a:gd name="connsiteX1-51" fmla="*/ 0 w 1416366"/>
              <a:gd name="connsiteY1-52" fmla="*/ 0 h 1501342"/>
              <a:gd name="connsiteX2-53" fmla="*/ 1331390 w 1416366"/>
              <a:gd name="connsiteY2-54" fmla="*/ 0 h 1501342"/>
              <a:gd name="connsiteX3-55" fmla="*/ 1416366 w 1416366"/>
              <a:gd name="connsiteY3-56" fmla="*/ 84976 h 1501342"/>
              <a:gd name="connsiteX4-57" fmla="*/ 1416366 w 1416366"/>
              <a:gd name="connsiteY4-58" fmla="*/ 1416366 h 1501342"/>
              <a:gd name="connsiteX5-59" fmla="*/ 1331390 w 1416366"/>
              <a:gd name="connsiteY5-60" fmla="*/ 1501342 h 1501342"/>
              <a:gd name="connsiteX6-61" fmla="*/ 0 w 1416366"/>
              <a:gd name="connsiteY6-62" fmla="*/ 1501342 h 150134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16366" h="1501342">
                <a:moveTo>
                  <a:pt x="0" y="1501342"/>
                </a:moveTo>
                <a:lnTo>
                  <a:pt x="0" y="0"/>
                </a:lnTo>
                <a:lnTo>
                  <a:pt x="1331390" y="0"/>
                </a:lnTo>
                <a:cubicBezTo>
                  <a:pt x="1378321" y="0"/>
                  <a:pt x="1416366" y="38045"/>
                  <a:pt x="1416366" y="84976"/>
                </a:cubicBezTo>
                <a:lnTo>
                  <a:pt x="1416366" y="1416366"/>
                </a:lnTo>
                <a:cubicBezTo>
                  <a:pt x="1416366" y="1463297"/>
                  <a:pt x="1378321" y="1501342"/>
                  <a:pt x="1331390" y="1501342"/>
                </a:cubicBezTo>
                <a:lnTo>
                  <a:pt x="0" y="1501342"/>
                </a:lnTo>
                <a:close/>
              </a:path>
            </a:pathLst>
          </a:cu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33" name="Rounded Rectangle 32"/>
          <p:cNvSpPr/>
          <p:nvPr userDrawn="1"/>
        </p:nvSpPr>
        <p:spPr>
          <a:xfrm>
            <a:off x="16201128" y="7973632"/>
            <a:ext cx="6277979" cy="3002684"/>
          </a:xfrm>
          <a:prstGeom prst="roundRect">
            <a:avLst>
              <a:gd name="adj" fmla="val 7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sp>
        <p:nvSpPr>
          <p:cNvPr id="34" name="Picture Placeholder 2"/>
          <p:cNvSpPr>
            <a:spLocks noGrp="1"/>
          </p:cNvSpPr>
          <p:nvPr>
            <p:ph type="pic" sz="quarter" idx="15" hasCustomPrompt="1"/>
          </p:nvPr>
        </p:nvSpPr>
        <p:spPr>
          <a:xfrm>
            <a:off x="19857775" y="7973634"/>
            <a:ext cx="2621331" cy="3002684"/>
          </a:xfrm>
          <a:custGeom>
            <a:avLst/>
            <a:gdLst>
              <a:gd name="connsiteX0" fmla="*/ 0 w 1501342"/>
              <a:gd name="connsiteY0" fmla="*/ 84976 h 1501342"/>
              <a:gd name="connsiteX1" fmla="*/ 84976 w 1501342"/>
              <a:gd name="connsiteY1" fmla="*/ 0 h 1501342"/>
              <a:gd name="connsiteX2" fmla="*/ 1416366 w 1501342"/>
              <a:gd name="connsiteY2" fmla="*/ 0 h 1501342"/>
              <a:gd name="connsiteX3" fmla="*/ 1501342 w 1501342"/>
              <a:gd name="connsiteY3" fmla="*/ 84976 h 1501342"/>
              <a:gd name="connsiteX4" fmla="*/ 1501342 w 1501342"/>
              <a:gd name="connsiteY4" fmla="*/ 1416366 h 1501342"/>
              <a:gd name="connsiteX5" fmla="*/ 1416366 w 1501342"/>
              <a:gd name="connsiteY5" fmla="*/ 1501342 h 1501342"/>
              <a:gd name="connsiteX6" fmla="*/ 84976 w 1501342"/>
              <a:gd name="connsiteY6" fmla="*/ 1501342 h 1501342"/>
              <a:gd name="connsiteX7" fmla="*/ 0 w 1501342"/>
              <a:gd name="connsiteY7" fmla="*/ 1416366 h 1501342"/>
              <a:gd name="connsiteX8" fmla="*/ 0 w 1501342"/>
              <a:gd name="connsiteY8" fmla="*/ 84976 h 1501342"/>
              <a:gd name="connsiteX0-1" fmla="*/ 0 w 1501342"/>
              <a:gd name="connsiteY0-2" fmla="*/ 84976 h 1501342"/>
              <a:gd name="connsiteX1-3" fmla="*/ 84976 w 1501342"/>
              <a:gd name="connsiteY1-4" fmla="*/ 0 h 1501342"/>
              <a:gd name="connsiteX2-5" fmla="*/ 1416366 w 1501342"/>
              <a:gd name="connsiteY2-6" fmla="*/ 0 h 1501342"/>
              <a:gd name="connsiteX3-7" fmla="*/ 1501342 w 1501342"/>
              <a:gd name="connsiteY3-8" fmla="*/ 84976 h 1501342"/>
              <a:gd name="connsiteX4-9" fmla="*/ 1501342 w 1501342"/>
              <a:gd name="connsiteY4-10" fmla="*/ 1416366 h 1501342"/>
              <a:gd name="connsiteX5-11" fmla="*/ 1416366 w 1501342"/>
              <a:gd name="connsiteY5-12" fmla="*/ 1501342 h 1501342"/>
              <a:gd name="connsiteX6-13" fmla="*/ 84976 w 1501342"/>
              <a:gd name="connsiteY6-14" fmla="*/ 1501342 h 1501342"/>
              <a:gd name="connsiteX7-15" fmla="*/ 0 w 1501342"/>
              <a:gd name="connsiteY7-16" fmla="*/ 1416366 h 1501342"/>
              <a:gd name="connsiteX8-17" fmla="*/ 0 w 1501342"/>
              <a:gd name="connsiteY8-18" fmla="*/ 84976 h 1501342"/>
              <a:gd name="connsiteX0-19" fmla="*/ 0 w 1501342"/>
              <a:gd name="connsiteY0-20" fmla="*/ 1416366 h 1501342"/>
              <a:gd name="connsiteX1-21" fmla="*/ 84976 w 1501342"/>
              <a:gd name="connsiteY1-22" fmla="*/ 0 h 1501342"/>
              <a:gd name="connsiteX2-23" fmla="*/ 1416366 w 1501342"/>
              <a:gd name="connsiteY2-24" fmla="*/ 0 h 1501342"/>
              <a:gd name="connsiteX3-25" fmla="*/ 1501342 w 1501342"/>
              <a:gd name="connsiteY3-26" fmla="*/ 84976 h 1501342"/>
              <a:gd name="connsiteX4-27" fmla="*/ 1501342 w 1501342"/>
              <a:gd name="connsiteY4-28" fmla="*/ 1416366 h 1501342"/>
              <a:gd name="connsiteX5-29" fmla="*/ 1416366 w 1501342"/>
              <a:gd name="connsiteY5-30" fmla="*/ 1501342 h 1501342"/>
              <a:gd name="connsiteX6-31" fmla="*/ 84976 w 1501342"/>
              <a:gd name="connsiteY6-32" fmla="*/ 1501342 h 1501342"/>
              <a:gd name="connsiteX7-33" fmla="*/ 0 w 1501342"/>
              <a:gd name="connsiteY7-34" fmla="*/ 1416366 h 1501342"/>
              <a:gd name="connsiteX0-35" fmla="*/ 166423 w 1582789"/>
              <a:gd name="connsiteY0-36" fmla="*/ 1501342 h 1501342"/>
              <a:gd name="connsiteX1-37" fmla="*/ 166423 w 1582789"/>
              <a:gd name="connsiteY1-38" fmla="*/ 0 h 1501342"/>
              <a:gd name="connsiteX2-39" fmla="*/ 1497813 w 1582789"/>
              <a:gd name="connsiteY2-40" fmla="*/ 0 h 1501342"/>
              <a:gd name="connsiteX3-41" fmla="*/ 1582789 w 1582789"/>
              <a:gd name="connsiteY3-42" fmla="*/ 84976 h 1501342"/>
              <a:gd name="connsiteX4-43" fmla="*/ 1582789 w 1582789"/>
              <a:gd name="connsiteY4-44" fmla="*/ 1416366 h 1501342"/>
              <a:gd name="connsiteX5-45" fmla="*/ 1497813 w 1582789"/>
              <a:gd name="connsiteY5-46" fmla="*/ 1501342 h 1501342"/>
              <a:gd name="connsiteX6-47" fmla="*/ 166423 w 1582789"/>
              <a:gd name="connsiteY6-48" fmla="*/ 1501342 h 1501342"/>
              <a:gd name="connsiteX0-49" fmla="*/ 0 w 1416366"/>
              <a:gd name="connsiteY0-50" fmla="*/ 1501342 h 1501342"/>
              <a:gd name="connsiteX1-51" fmla="*/ 0 w 1416366"/>
              <a:gd name="connsiteY1-52" fmla="*/ 0 h 1501342"/>
              <a:gd name="connsiteX2-53" fmla="*/ 1331390 w 1416366"/>
              <a:gd name="connsiteY2-54" fmla="*/ 0 h 1501342"/>
              <a:gd name="connsiteX3-55" fmla="*/ 1416366 w 1416366"/>
              <a:gd name="connsiteY3-56" fmla="*/ 84976 h 1501342"/>
              <a:gd name="connsiteX4-57" fmla="*/ 1416366 w 1416366"/>
              <a:gd name="connsiteY4-58" fmla="*/ 1416366 h 1501342"/>
              <a:gd name="connsiteX5-59" fmla="*/ 1331390 w 1416366"/>
              <a:gd name="connsiteY5-60" fmla="*/ 1501342 h 1501342"/>
              <a:gd name="connsiteX6-61" fmla="*/ 0 w 1416366"/>
              <a:gd name="connsiteY6-62" fmla="*/ 1501342 h 150134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16366" h="1501342">
                <a:moveTo>
                  <a:pt x="0" y="1501342"/>
                </a:moveTo>
                <a:lnTo>
                  <a:pt x="0" y="0"/>
                </a:lnTo>
                <a:lnTo>
                  <a:pt x="1331390" y="0"/>
                </a:lnTo>
                <a:cubicBezTo>
                  <a:pt x="1378321" y="0"/>
                  <a:pt x="1416366" y="38045"/>
                  <a:pt x="1416366" y="84976"/>
                </a:cubicBezTo>
                <a:lnTo>
                  <a:pt x="1416366" y="1416366"/>
                </a:lnTo>
                <a:cubicBezTo>
                  <a:pt x="1416366" y="1463297"/>
                  <a:pt x="1378321" y="1501342"/>
                  <a:pt x="1331390" y="1501342"/>
                </a:cubicBezTo>
                <a:lnTo>
                  <a:pt x="0" y="1501342"/>
                </a:lnTo>
                <a:close/>
              </a:path>
            </a:pathLst>
          </a:cu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Picture Placeholder 2"/>
          <p:cNvSpPr>
            <a:spLocks noGrp="1"/>
          </p:cNvSpPr>
          <p:nvPr>
            <p:ph type="pic" sz="quarter" idx="12" hasCustomPrompt="1"/>
          </p:nvPr>
        </p:nvSpPr>
        <p:spPr>
          <a:xfrm>
            <a:off x="10677815" y="2211104"/>
            <a:ext cx="3022023" cy="3022810"/>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vices_3_iPhones_vs">
    <p:spTree>
      <p:nvGrpSpPr>
        <p:cNvPr id="1" name=""/>
        <p:cNvGrpSpPr/>
        <p:nvPr/>
      </p:nvGrpSpPr>
      <p:grpSpPr>
        <a:xfrm>
          <a:off x="0" y="0"/>
          <a:ext cx="0" cy="0"/>
          <a:chOff x="0" y="0"/>
          <a:chExt cx="0" cy="0"/>
        </a:xfrm>
      </p:grpSpPr>
      <p:sp>
        <p:nvSpPr>
          <p:cNvPr id="11" name="Picture Placeholder 9"/>
          <p:cNvSpPr>
            <a:spLocks noGrp="1"/>
          </p:cNvSpPr>
          <p:nvPr>
            <p:ph type="pic" sz="quarter" idx="10"/>
          </p:nvPr>
        </p:nvSpPr>
        <p:spPr>
          <a:xfrm>
            <a:off x="2406295"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12" name="Picture Placeholder 9"/>
          <p:cNvSpPr>
            <a:spLocks noGrp="1"/>
          </p:cNvSpPr>
          <p:nvPr>
            <p:ph type="pic" sz="quarter" idx="11"/>
          </p:nvPr>
        </p:nvSpPr>
        <p:spPr>
          <a:xfrm>
            <a:off x="9666174"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15" name="Picture Placeholder 9"/>
          <p:cNvSpPr>
            <a:spLocks noGrp="1"/>
          </p:cNvSpPr>
          <p:nvPr>
            <p:ph type="pic" sz="quarter" idx="12"/>
          </p:nvPr>
        </p:nvSpPr>
        <p:spPr>
          <a:xfrm>
            <a:off x="17037455"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White &amp; Image Parrallax">
    <p:spTree>
      <p:nvGrpSpPr>
        <p:cNvPr id="1" name=""/>
        <p:cNvGrpSpPr/>
        <p:nvPr/>
      </p:nvGrpSpPr>
      <p:grpSpPr>
        <a:xfrm>
          <a:off x="0" y="0"/>
          <a:ext cx="0" cy="0"/>
          <a:chOff x="0" y="0"/>
          <a:chExt cx="0" cy="0"/>
        </a:xfrm>
      </p:grpSpPr>
      <p:sp>
        <p:nvSpPr>
          <p:cNvPr id="2" name="Picture Placeholder 2"/>
          <p:cNvSpPr>
            <a:spLocks noGrp="1"/>
          </p:cNvSpPr>
          <p:nvPr>
            <p:ph type="pic" sz="quarter" idx="11" hasCustomPrompt="1"/>
          </p:nvPr>
        </p:nvSpPr>
        <p:spPr>
          <a:xfrm>
            <a:off x="0" y="13716000"/>
            <a:ext cx="24377650" cy="1371600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3"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2" name="Picture Placeholder 2"/>
          <p:cNvSpPr>
            <a:spLocks noGrp="1"/>
          </p:cNvSpPr>
          <p:nvPr>
            <p:ph type="pic" sz="quarter" idx="11" hasCustomPrompt="1"/>
          </p:nvPr>
        </p:nvSpPr>
        <p:spPr>
          <a:xfrm>
            <a:off x="0" y="0"/>
            <a:ext cx="24377650" cy="1371600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33_Title Slide">
    <p:spTree>
      <p:nvGrpSpPr>
        <p:cNvPr id="1" name=""/>
        <p:cNvGrpSpPr/>
        <p:nvPr/>
      </p:nvGrpSpPr>
      <p:grpSpPr>
        <a:xfrm>
          <a:off x="0" y="0"/>
          <a:ext cx="0" cy="0"/>
          <a:chOff x="0" y="0"/>
          <a:chExt cx="0" cy="0"/>
        </a:xfrm>
      </p:grpSpPr>
      <p:sp>
        <p:nvSpPr>
          <p:cNvPr id="2" name="Picture Placeholder 2"/>
          <p:cNvSpPr>
            <a:spLocks noGrp="1"/>
          </p:cNvSpPr>
          <p:nvPr>
            <p:ph type="pic" sz="quarter" idx="11" hasCustomPrompt="1"/>
          </p:nvPr>
        </p:nvSpPr>
        <p:spPr>
          <a:xfrm>
            <a:off x="0" y="0"/>
            <a:ext cx="24377650" cy="1371600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3" name="Picture Placeholder 2"/>
          <p:cNvSpPr>
            <a:spLocks noGrp="1"/>
          </p:cNvSpPr>
          <p:nvPr>
            <p:ph type="pic" sz="quarter" idx="12" hasCustomPrompt="1"/>
          </p:nvPr>
        </p:nvSpPr>
        <p:spPr>
          <a:xfrm>
            <a:off x="11022251" y="7995140"/>
            <a:ext cx="2333152" cy="2333756"/>
          </a:xfrm>
          <a:prstGeom prst="ellipse">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16_Title Slide">
    <p:spTree>
      <p:nvGrpSpPr>
        <p:cNvPr id="1" name=""/>
        <p:cNvGrpSpPr/>
        <p:nvPr/>
      </p:nvGrpSpPr>
      <p:grpSpPr>
        <a:xfrm>
          <a:off x="0" y="0"/>
          <a:ext cx="0" cy="0"/>
          <a:chOff x="0" y="0"/>
          <a:chExt cx="0" cy="0"/>
        </a:xfrm>
      </p:grpSpPr>
      <p:sp>
        <p:nvSpPr>
          <p:cNvPr id="2" name="Picture Placeholder 2"/>
          <p:cNvSpPr>
            <a:spLocks noGrp="1"/>
          </p:cNvSpPr>
          <p:nvPr>
            <p:ph type="pic" sz="quarter" idx="11" hasCustomPrompt="1"/>
          </p:nvPr>
        </p:nvSpPr>
        <p:spPr>
          <a:xfrm>
            <a:off x="0" y="0"/>
            <a:ext cx="12242827" cy="1371600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24_Title Slide">
    <p:spTree>
      <p:nvGrpSpPr>
        <p:cNvPr id="1" name=""/>
        <p:cNvGrpSpPr/>
        <p:nvPr/>
      </p:nvGrpSpPr>
      <p:grpSpPr>
        <a:xfrm>
          <a:off x="0" y="0"/>
          <a:ext cx="0" cy="0"/>
          <a:chOff x="0" y="0"/>
          <a:chExt cx="0" cy="0"/>
        </a:xfrm>
      </p:grpSpPr>
      <p:sp>
        <p:nvSpPr>
          <p:cNvPr id="3" name="Picture Placeholder 12"/>
          <p:cNvSpPr>
            <a:spLocks noGrp="1"/>
          </p:cNvSpPr>
          <p:nvPr>
            <p:ph type="pic" sz="quarter" idx="14" hasCustomPrompt="1"/>
          </p:nvPr>
        </p:nvSpPr>
        <p:spPr>
          <a:xfrm>
            <a:off x="0" y="0"/>
            <a:ext cx="12821706" cy="15107984"/>
          </a:xfrm>
          <a:custGeom>
            <a:avLst/>
            <a:gdLst>
              <a:gd name="connsiteX0" fmla="*/ 5179752 w 6333568"/>
              <a:gd name="connsiteY0" fmla="*/ 2881514 h 6654377"/>
              <a:gd name="connsiteX1" fmla="*/ 5503690 w 6333568"/>
              <a:gd name="connsiteY1" fmla="*/ 2881514 h 6654377"/>
              <a:gd name="connsiteX2" fmla="*/ 1730827 w 6333568"/>
              <a:gd name="connsiteY2" fmla="*/ 6654377 h 6654377"/>
              <a:gd name="connsiteX3" fmla="*/ 1730827 w 6333568"/>
              <a:gd name="connsiteY3" fmla="*/ 6330439 h 6654377"/>
              <a:gd name="connsiteX4" fmla="*/ 5310383 w 6333568"/>
              <a:gd name="connsiteY4" fmla="*/ 1805749 h 6654377"/>
              <a:gd name="connsiteX5" fmla="*/ 5634321 w 6333568"/>
              <a:gd name="connsiteY5" fmla="*/ 1805749 h 6654377"/>
              <a:gd name="connsiteX6" fmla="*/ 1861459 w 6333568"/>
              <a:gd name="connsiteY6" fmla="*/ 5578611 h 6654377"/>
              <a:gd name="connsiteX7" fmla="*/ 1861459 w 6333568"/>
              <a:gd name="connsiteY7" fmla="*/ 5254673 h 6654377"/>
              <a:gd name="connsiteX8" fmla="*/ 6009630 w 6333568"/>
              <a:gd name="connsiteY8" fmla="*/ 1567545 h 6654377"/>
              <a:gd name="connsiteX9" fmla="*/ 6333568 w 6333568"/>
              <a:gd name="connsiteY9" fmla="*/ 1567545 h 6654377"/>
              <a:gd name="connsiteX10" fmla="*/ 2560706 w 6333568"/>
              <a:gd name="connsiteY10" fmla="*/ 5340407 h 6654377"/>
              <a:gd name="connsiteX11" fmla="*/ 2560706 w 6333568"/>
              <a:gd name="connsiteY11" fmla="*/ 5016469 h 6654377"/>
              <a:gd name="connsiteX12" fmla="*/ 3448925 w 6333568"/>
              <a:gd name="connsiteY12" fmla="*/ 1467652 h 6654377"/>
              <a:gd name="connsiteX13" fmla="*/ 3772863 w 6333568"/>
              <a:gd name="connsiteY13" fmla="*/ 1467652 h 6654377"/>
              <a:gd name="connsiteX14" fmla="*/ 0 w 6333568"/>
              <a:gd name="connsiteY14" fmla="*/ 5240515 h 6654377"/>
              <a:gd name="connsiteX15" fmla="*/ 0 w 6333568"/>
              <a:gd name="connsiteY15" fmla="*/ 4916577 h 6654377"/>
              <a:gd name="connsiteX16" fmla="*/ 5565972 w 6333568"/>
              <a:gd name="connsiteY16" fmla="*/ 952823 h 6654377"/>
              <a:gd name="connsiteX17" fmla="*/ 5995470 w 6333568"/>
              <a:gd name="connsiteY17" fmla="*/ 952823 h 6654377"/>
              <a:gd name="connsiteX18" fmla="*/ 993163 w 6333568"/>
              <a:gd name="connsiteY18" fmla="*/ 5955130 h 6654377"/>
              <a:gd name="connsiteX19" fmla="*/ 993163 w 6333568"/>
              <a:gd name="connsiteY19" fmla="*/ 5525632 h 6654377"/>
              <a:gd name="connsiteX20" fmla="*/ 5073380 w 6333568"/>
              <a:gd name="connsiteY20" fmla="*/ 875983 h 6654377"/>
              <a:gd name="connsiteX21" fmla="*/ 5465272 w 6333568"/>
              <a:gd name="connsiteY21" fmla="*/ 875983 h 6654377"/>
              <a:gd name="connsiteX22" fmla="*/ 900956 w 6333568"/>
              <a:gd name="connsiteY22" fmla="*/ 5440299 h 6654377"/>
              <a:gd name="connsiteX23" fmla="*/ 900956 w 6333568"/>
              <a:gd name="connsiteY23" fmla="*/ 5048407 h 6654377"/>
              <a:gd name="connsiteX24" fmla="*/ 4038678 w 6333568"/>
              <a:gd name="connsiteY24" fmla="*/ 395726 h 6654377"/>
              <a:gd name="connsiteX25" fmla="*/ 4362616 w 6333568"/>
              <a:gd name="connsiteY25" fmla="*/ 395726 h 6654377"/>
              <a:gd name="connsiteX26" fmla="*/ 589753 w 6333568"/>
              <a:gd name="connsiteY26" fmla="*/ 4168589 h 6654377"/>
              <a:gd name="connsiteX27" fmla="*/ 589753 w 6333568"/>
              <a:gd name="connsiteY27" fmla="*/ 3844651 h 6654377"/>
              <a:gd name="connsiteX28" fmla="*/ 5384582 w 6333568"/>
              <a:gd name="connsiteY28" fmla="*/ 0 h 6654377"/>
              <a:gd name="connsiteX29" fmla="*/ 5776474 w 6333568"/>
              <a:gd name="connsiteY29" fmla="*/ 0 h 6654377"/>
              <a:gd name="connsiteX30" fmla="*/ 1212157 w 6333568"/>
              <a:gd name="connsiteY30" fmla="*/ 4564317 h 6654377"/>
              <a:gd name="connsiteX31" fmla="*/ 1212157 w 6333568"/>
              <a:gd name="connsiteY31" fmla="*/ 4172425 h 6654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333568" h="6654377">
                <a:moveTo>
                  <a:pt x="5179752" y="2881514"/>
                </a:moveTo>
                <a:lnTo>
                  <a:pt x="5503690" y="2881514"/>
                </a:lnTo>
                <a:lnTo>
                  <a:pt x="1730827" y="6654377"/>
                </a:lnTo>
                <a:lnTo>
                  <a:pt x="1730827" y="6330439"/>
                </a:lnTo>
                <a:close/>
                <a:moveTo>
                  <a:pt x="5310383" y="1805749"/>
                </a:moveTo>
                <a:lnTo>
                  <a:pt x="5634321" y="1805749"/>
                </a:lnTo>
                <a:lnTo>
                  <a:pt x="1861459" y="5578611"/>
                </a:lnTo>
                <a:lnTo>
                  <a:pt x="1861459" y="5254673"/>
                </a:lnTo>
                <a:close/>
                <a:moveTo>
                  <a:pt x="6009630" y="1567545"/>
                </a:moveTo>
                <a:lnTo>
                  <a:pt x="6333568" y="1567545"/>
                </a:lnTo>
                <a:lnTo>
                  <a:pt x="2560706" y="5340407"/>
                </a:lnTo>
                <a:lnTo>
                  <a:pt x="2560706" y="5016469"/>
                </a:lnTo>
                <a:close/>
                <a:moveTo>
                  <a:pt x="3448925" y="1467652"/>
                </a:moveTo>
                <a:lnTo>
                  <a:pt x="3772863" y="1467652"/>
                </a:lnTo>
                <a:lnTo>
                  <a:pt x="0" y="5240515"/>
                </a:lnTo>
                <a:lnTo>
                  <a:pt x="0" y="4916577"/>
                </a:lnTo>
                <a:close/>
                <a:moveTo>
                  <a:pt x="5565972" y="952823"/>
                </a:moveTo>
                <a:lnTo>
                  <a:pt x="5995470" y="952823"/>
                </a:lnTo>
                <a:lnTo>
                  <a:pt x="993163" y="5955130"/>
                </a:lnTo>
                <a:lnTo>
                  <a:pt x="993163" y="5525632"/>
                </a:lnTo>
                <a:close/>
                <a:moveTo>
                  <a:pt x="5073380" y="875983"/>
                </a:moveTo>
                <a:lnTo>
                  <a:pt x="5465272" y="875983"/>
                </a:lnTo>
                <a:lnTo>
                  <a:pt x="900956" y="5440299"/>
                </a:lnTo>
                <a:lnTo>
                  <a:pt x="900956" y="5048407"/>
                </a:lnTo>
                <a:close/>
                <a:moveTo>
                  <a:pt x="4038678" y="395726"/>
                </a:moveTo>
                <a:lnTo>
                  <a:pt x="4362616" y="395726"/>
                </a:lnTo>
                <a:lnTo>
                  <a:pt x="589753" y="4168589"/>
                </a:lnTo>
                <a:lnTo>
                  <a:pt x="589753" y="3844651"/>
                </a:lnTo>
                <a:close/>
                <a:moveTo>
                  <a:pt x="5384582" y="0"/>
                </a:moveTo>
                <a:lnTo>
                  <a:pt x="5776474" y="0"/>
                </a:lnTo>
                <a:lnTo>
                  <a:pt x="1212157" y="4564317"/>
                </a:lnTo>
                <a:lnTo>
                  <a:pt x="1212157" y="4172425"/>
                </a:lnTo>
                <a:close/>
              </a:path>
            </a:pathLst>
          </a:custGeom>
          <a:pattFill prst="pct5">
            <a:fgClr>
              <a:schemeClr val="tx1">
                <a:lumMod val="50000"/>
              </a:schemeClr>
            </a:fgClr>
            <a:bgClr>
              <a:schemeClr val="bg1">
                <a:lumMod val="95000"/>
              </a:schemeClr>
            </a:bgClr>
          </a:pattFill>
        </p:spPr>
        <p:txBody>
          <a:bodyPr wrap="square" anchor="ctr">
            <a:noAutofit/>
          </a:bodyPr>
          <a:lstStyle>
            <a:lvl1pPr marL="0" indent="0" algn="ctr">
              <a:buNone/>
              <a:defRPr sz="3600" baseline="0">
                <a:latin typeface="Roboto Thin"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29_Title Slide">
    <p:spTree>
      <p:nvGrpSpPr>
        <p:cNvPr id="1" name=""/>
        <p:cNvGrpSpPr/>
        <p:nvPr/>
      </p:nvGrpSpPr>
      <p:grpSpPr>
        <a:xfrm>
          <a:off x="0" y="0"/>
          <a:ext cx="0" cy="0"/>
          <a:chOff x="0" y="0"/>
          <a:chExt cx="0" cy="0"/>
        </a:xfrm>
      </p:grpSpPr>
      <p:sp>
        <p:nvSpPr>
          <p:cNvPr id="2" name="Picture Placeholder 2"/>
          <p:cNvSpPr>
            <a:spLocks noGrp="1"/>
          </p:cNvSpPr>
          <p:nvPr>
            <p:ph type="pic" sz="quarter" idx="11" hasCustomPrompt="1"/>
          </p:nvPr>
        </p:nvSpPr>
        <p:spPr>
          <a:xfrm>
            <a:off x="12134823" y="0"/>
            <a:ext cx="12242827" cy="1371600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Image &amp; Image Parrallax">
    <p:spTree>
      <p:nvGrpSpPr>
        <p:cNvPr id="1" name=""/>
        <p:cNvGrpSpPr/>
        <p:nvPr/>
      </p:nvGrpSpPr>
      <p:grpSpPr>
        <a:xfrm>
          <a:off x="0" y="0"/>
          <a:ext cx="0" cy="0"/>
          <a:chOff x="0" y="0"/>
          <a:chExt cx="0" cy="0"/>
        </a:xfrm>
      </p:grpSpPr>
      <p:sp>
        <p:nvSpPr>
          <p:cNvPr id="2" name="Picture Placeholder 2"/>
          <p:cNvSpPr>
            <a:spLocks noGrp="1"/>
          </p:cNvSpPr>
          <p:nvPr>
            <p:ph type="pic" sz="quarter" idx="11" hasCustomPrompt="1"/>
          </p:nvPr>
        </p:nvSpPr>
        <p:spPr>
          <a:xfrm>
            <a:off x="0" y="0"/>
            <a:ext cx="24377650" cy="1371600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3" name="Picture Placeholder 2"/>
          <p:cNvSpPr>
            <a:spLocks noGrp="1"/>
          </p:cNvSpPr>
          <p:nvPr>
            <p:ph type="pic" sz="quarter" idx="12" hasCustomPrompt="1"/>
          </p:nvPr>
        </p:nvSpPr>
        <p:spPr>
          <a:xfrm>
            <a:off x="0" y="13716000"/>
            <a:ext cx="24377650" cy="1371600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5_Title Slide">
    <p:spTree>
      <p:nvGrpSpPr>
        <p:cNvPr id="1" name=""/>
        <p:cNvGrpSpPr/>
        <p:nvPr/>
      </p:nvGrpSpPr>
      <p:grpSpPr>
        <a:xfrm>
          <a:off x="0" y="0"/>
          <a:ext cx="0" cy="0"/>
          <a:chOff x="0" y="0"/>
          <a:chExt cx="0" cy="0"/>
        </a:xfrm>
      </p:grpSpPr>
      <p:sp>
        <p:nvSpPr>
          <p:cNvPr id="2" name="Picture Placeholder 2"/>
          <p:cNvSpPr>
            <a:spLocks noGrp="1"/>
          </p:cNvSpPr>
          <p:nvPr>
            <p:ph type="pic" sz="quarter" idx="11" hasCustomPrompt="1"/>
          </p:nvPr>
        </p:nvSpPr>
        <p:spPr>
          <a:xfrm>
            <a:off x="0" y="0"/>
            <a:ext cx="24377650" cy="854157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27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
        <p:nvSpPr>
          <p:cNvPr id="5" name="Picture Placeholder 2"/>
          <p:cNvSpPr>
            <a:spLocks noGrp="1"/>
          </p:cNvSpPr>
          <p:nvPr>
            <p:ph type="pic" sz="quarter" idx="11" hasCustomPrompt="1"/>
          </p:nvPr>
        </p:nvSpPr>
        <p:spPr>
          <a:xfrm>
            <a:off x="0" y="4187382"/>
            <a:ext cx="7946176" cy="551932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6" name="Picture Placeholder 2"/>
          <p:cNvSpPr>
            <a:spLocks noGrp="1"/>
          </p:cNvSpPr>
          <p:nvPr>
            <p:ph type="pic" sz="quarter" idx="12" hasCustomPrompt="1"/>
          </p:nvPr>
        </p:nvSpPr>
        <p:spPr>
          <a:xfrm>
            <a:off x="16431474" y="4187382"/>
            <a:ext cx="7946176" cy="551932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3" name="Rectangle 2"/>
          <p:cNvSpPr/>
          <p:nvPr userDrawn="1"/>
        </p:nvSpPr>
        <p:spPr>
          <a:xfrm>
            <a:off x="7946176" y="4187380"/>
            <a:ext cx="8485298" cy="55193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pp_features">
    <p:spTree>
      <p:nvGrpSpPr>
        <p:cNvPr id="1" name=""/>
        <p:cNvGrpSpPr/>
        <p:nvPr/>
      </p:nvGrpSpPr>
      <p:grpSpPr>
        <a:xfrm>
          <a:off x="0" y="0"/>
          <a:ext cx="0" cy="0"/>
          <a:chOff x="0" y="0"/>
          <a:chExt cx="0" cy="0"/>
        </a:xfrm>
      </p:grpSpPr>
      <p:sp>
        <p:nvSpPr>
          <p:cNvPr id="27" name="Picture Placeholder 2"/>
          <p:cNvSpPr>
            <a:spLocks noGrp="1"/>
          </p:cNvSpPr>
          <p:nvPr>
            <p:ph type="pic" sz="quarter" idx="13"/>
          </p:nvPr>
        </p:nvSpPr>
        <p:spPr>
          <a:xfrm>
            <a:off x="-5" y="-1"/>
            <a:ext cx="24377655" cy="6460437"/>
          </a:xfrm>
        </p:spPr>
        <p:txBody>
          <a:bodyPr rtlCol="0">
            <a:normAutofit/>
          </a:bodyPr>
          <a:lstStyle>
            <a:lvl1pPr marL="0" indent="0">
              <a:buNone/>
              <a:defRPr sz="2000">
                <a:latin typeface="Lato Light"/>
                <a:cs typeface="Lato Light"/>
              </a:defRPr>
            </a:lvl1pPr>
          </a:lstStyle>
          <a:p>
            <a:pPr lvl="0"/>
            <a:endParaRPr lang="en-US" noProof="0" dirty="0"/>
          </a:p>
        </p:txBody>
      </p:sp>
      <p:sp>
        <p:nvSpPr>
          <p:cNvPr id="31" name="Picture Placeholder 2"/>
          <p:cNvSpPr>
            <a:spLocks noGrp="1" noChangeAspect="1"/>
          </p:cNvSpPr>
          <p:nvPr>
            <p:ph type="pic" sz="quarter" idx="11"/>
          </p:nvPr>
        </p:nvSpPr>
        <p:spPr>
          <a:xfrm>
            <a:off x="3070977" y="2466755"/>
            <a:ext cx="4720487" cy="8450345"/>
          </a:xfrm>
        </p:spPr>
        <p:txBody>
          <a:bodyPr rtlCol="0">
            <a:normAutofit/>
          </a:bodyPr>
          <a:lstStyle>
            <a:lvl1pPr marL="0" indent="0">
              <a:buNone/>
              <a:defRPr sz="2000">
                <a:latin typeface="Lato Light"/>
                <a:cs typeface="Lato Light"/>
              </a:defRPr>
            </a:lvl1pPr>
          </a:lstStyle>
          <a:p>
            <a:pPr lvl="0"/>
            <a:endParaRPr lang="en-US" noProof="0"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28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
        <p:nvSpPr>
          <p:cNvPr id="5" name="Picture Placeholder 2"/>
          <p:cNvSpPr>
            <a:spLocks noGrp="1"/>
          </p:cNvSpPr>
          <p:nvPr>
            <p:ph type="pic" sz="quarter" idx="11" hasCustomPrompt="1"/>
          </p:nvPr>
        </p:nvSpPr>
        <p:spPr>
          <a:xfrm>
            <a:off x="0" y="4187382"/>
            <a:ext cx="12165385" cy="551932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8" name="Picture Placeholder 2"/>
          <p:cNvSpPr>
            <a:spLocks noGrp="1"/>
          </p:cNvSpPr>
          <p:nvPr>
            <p:ph type="pic" sz="quarter" idx="12" hasCustomPrompt="1"/>
          </p:nvPr>
        </p:nvSpPr>
        <p:spPr>
          <a:xfrm>
            <a:off x="12165385" y="4187382"/>
            <a:ext cx="12165385" cy="551932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17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
        <p:nvSpPr>
          <p:cNvPr id="11" name="Picture Placeholder 2"/>
          <p:cNvSpPr>
            <a:spLocks noGrp="1"/>
          </p:cNvSpPr>
          <p:nvPr>
            <p:ph type="pic" sz="quarter" idx="11" hasCustomPrompt="1"/>
          </p:nvPr>
        </p:nvSpPr>
        <p:spPr>
          <a:xfrm>
            <a:off x="4489219" y="4656308"/>
            <a:ext cx="5924695"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2" name="Picture Placeholder 2"/>
          <p:cNvSpPr>
            <a:spLocks noGrp="1"/>
          </p:cNvSpPr>
          <p:nvPr>
            <p:ph type="pic" sz="quarter" idx="12" hasCustomPrompt="1"/>
          </p:nvPr>
        </p:nvSpPr>
        <p:spPr>
          <a:xfrm>
            <a:off x="10576213" y="4656308"/>
            <a:ext cx="9141617"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3" name="Picture Placeholder 2"/>
          <p:cNvSpPr>
            <a:spLocks noGrp="1"/>
          </p:cNvSpPr>
          <p:nvPr>
            <p:ph type="pic" sz="quarter" idx="13" hasCustomPrompt="1"/>
          </p:nvPr>
        </p:nvSpPr>
        <p:spPr>
          <a:xfrm>
            <a:off x="13793135" y="9204862"/>
            <a:ext cx="5924695"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4" name="Picture Placeholder 2"/>
          <p:cNvSpPr>
            <a:spLocks noGrp="1"/>
          </p:cNvSpPr>
          <p:nvPr>
            <p:ph type="pic" sz="quarter" idx="14" hasCustomPrompt="1"/>
          </p:nvPr>
        </p:nvSpPr>
        <p:spPr>
          <a:xfrm>
            <a:off x="4489219" y="9204862"/>
            <a:ext cx="9141617"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18_Title Slide">
    <p:spTree>
      <p:nvGrpSpPr>
        <p:cNvPr id="1" name=""/>
        <p:cNvGrpSpPr/>
        <p:nvPr/>
      </p:nvGrpSpPr>
      <p:grpSpPr>
        <a:xfrm>
          <a:off x="0" y="0"/>
          <a:ext cx="0" cy="0"/>
          <a:chOff x="0" y="0"/>
          <a:chExt cx="0" cy="0"/>
        </a:xfrm>
      </p:grpSpPr>
      <p:sp>
        <p:nvSpPr>
          <p:cNvPr id="24" name="Picture Placeholder 2"/>
          <p:cNvSpPr>
            <a:spLocks noGrp="1"/>
          </p:cNvSpPr>
          <p:nvPr>
            <p:ph type="pic" sz="quarter" idx="13" hasCustomPrompt="1"/>
          </p:nvPr>
        </p:nvSpPr>
        <p:spPr>
          <a:xfrm>
            <a:off x="13793135" y="4632862"/>
            <a:ext cx="5924695"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5" name="Picture Placeholder 2"/>
          <p:cNvSpPr>
            <a:spLocks noGrp="1"/>
          </p:cNvSpPr>
          <p:nvPr>
            <p:ph type="pic" sz="quarter" idx="14" hasCustomPrompt="1"/>
          </p:nvPr>
        </p:nvSpPr>
        <p:spPr>
          <a:xfrm>
            <a:off x="4489219" y="4632862"/>
            <a:ext cx="9141617"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6" name="Picture Placeholder 2"/>
          <p:cNvSpPr>
            <a:spLocks noGrp="1"/>
          </p:cNvSpPr>
          <p:nvPr>
            <p:ph type="pic" sz="quarter" idx="11" hasCustomPrompt="1"/>
          </p:nvPr>
        </p:nvSpPr>
        <p:spPr>
          <a:xfrm>
            <a:off x="4489219" y="117230"/>
            <a:ext cx="5924695"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7" name="Picture Placeholder 2"/>
          <p:cNvSpPr>
            <a:spLocks noGrp="1"/>
          </p:cNvSpPr>
          <p:nvPr>
            <p:ph type="pic" sz="quarter" idx="12" hasCustomPrompt="1"/>
          </p:nvPr>
        </p:nvSpPr>
        <p:spPr>
          <a:xfrm>
            <a:off x="10576213" y="117230"/>
            <a:ext cx="9141617"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8" name="Picture Placeholder 2"/>
          <p:cNvSpPr>
            <a:spLocks noGrp="1"/>
          </p:cNvSpPr>
          <p:nvPr>
            <p:ph type="pic" sz="quarter" idx="15" hasCustomPrompt="1"/>
          </p:nvPr>
        </p:nvSpPr>
        <p:spPr>
          <a:xfrm>
            <a:off x="4489219" y="9186104"/>
            <a:ext cx="5924695"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9" name="Picture Placeholder 2"/>
          <p:cNvSpPr>
            <a:spLocks noGrp="1"/>
          </p:cNvSpPr>
          <p:nvPr>
            <p:ph type="pic" sz="quarter" idx="16" hasCustomPrompt="1"/>
          </p:nvPr>
        </p:nvSpPr>
        <p:spPr>
          <a:xfrm>
            <a:off x="10576213" y="9186104"/>
            <a:ext cx="9141617"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19_Title Slide">
    <p:spTree>
      <p:nvGrpSpPr>
        <p:cNvPr id="1" name=""/>
        <p:cNvGrpSpPr/>
        <p:nvPr/>
      </p:nvGrpSpPr>
      <p:grpSpPr>
        <a:xfrm>
          <a:off x="0" y="0"/>
          <a:ext cx="0" cy="0"/>
          <a:chOff x="0" y="0"/>
          <a:chExt cx="0" cy="0"/>
        </a:xfrm>
      </p:grpSpPr>
      <p:sp>
        <p:nvSpPr>
          <p:cNvPr id="24" name="Picture Placeholder 2"/>
          <p:cNvSpPr>
            <a:spLocks noGrp="1"/>
          </p:cNvSpPr>
          <p:nvPr>
            <p:ph type="pic" sz="quarter" idx="13" hasCustomPrompt="1"/>
          </p:nvPr>
        </p:nvSpPr>
        <p:spPr>
          <a:xfrm>
            <a:off x="13793135" y="117230"/>
            <a:ext cx="5924695"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5" name="Picture Placeholder 2"/>
          <p:cNvSpPr>
            <a:spLocks noGrp="1"/>
          </p:cNvSpPr>
          <p:nvPr>
            <p:ph type="pic" sz="quarter" idx="14" hasCustomPrompt="1"/>
          </p:nvPr>
        </p:nvSpPr>
        <p:spPr>
          <a:xfrm>
            <a:off x="4489219" y="117230"/>
            <a:ext cx="9141617"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8" name="Picture Placeholder 2"/>
          <p:cNvSpPr>
            <a:spLocks noGrp="1"/>
          </p:cNvSpPr>
          <p:nvPr>
            <p:ph type="pic" sz="quarter" idx="15" hasCustomPrompt="1"/>
          </p:nvPr>
        </p:nvSpPr>
        <p:spPr>
          <a:xfrm>
            <a:off x="4489219" y="4670472"/>
            <a:ext cx="5924695"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29" name="Picture Placeholder 2"/>
          <p:cNvSpPr>
            <a:spLocks noGrp="1"/>
          </p:cNvSpPr>
          <p:nvPr>
            <p:ph type="pic" sz="quarter" idx="16" hasCustomPrompt="1"/>
          </p:nvPr>
        </p:nvSpPr>
        <p:spPr>
          <a:xfrm>
            <a:off x="10576213" y="4670472"/>
            <a:ext cx="9141617" cy="4389120"/>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20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
        <p:nvSpPr>
          <p:cNvPr id="11" name="Picture Placeholder 2"/>
          <p:cNvSpPr>
            <a:spLocks noGrp="1"/>
          </p:cNvSpPr>
          <p:nvPr>
            <p:ph type="pic" sz="quarter" idx="11" hasCustomPrompt="1"/>
          </p:nvPr>
        </p:nvSpPr>
        <p:spPr>
          <a:xfrm>
            <a:off x="2192095" y="4140492"/>
            <a:ext cx="5924695"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2" name="Picture Placeholder 2"/>
          <p:cNvSpPr>
            <a:spLocks noGrp="1"/>
          </p:cNvSpPr>
          <p:nvPr>
            <p:ph type="pic" sz="quarter" idx="12" hasCustomPrompt="1"/>
          </p:nvPr>
        </p:nvSpPr>
        <p:spPr>
          <a:xfrm>
            <a:off x="8279089" y="4140492"/>
            <a:ext cx="9141617"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8" name="Picture Placeholder 2"/>
          <p:cNvSpPr>
            <a:spLocks noGrp="1"/>
          </p:cNvSpPr>
          <p:nvPr>
            <p:ph type="pic" sz="quarter" idx="13" hasCustomPrompt="1"/>
          </p:nvPr>
        </p:nvSpPr>
        <p:spPr>
          <a:xfrm>
            <a:off x="17583006" y="4140492"/>
            <a:ext cx="4722718"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9" name="Picture Placeholder 2"/>
          <p:cNvSpPr>
            <a:spLocks noGrp="1"/>
          </p:cNvSpPr>
          <p:nvPr>
            <p:ph type="pic" sz="quarter" idx="14" hasCustomPrompt="1"/>
          </p:nvPr>
        </p:nvSpPr>
        <p:spPr>
          <a:xfrm>
            <a:off x="2192095" y="8360800"/>
            <a:ext cx="9141617"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0" name="Picture Placeholder 2"/>
          <p:cNvSpPr>
            <a:spLocks noGrp="1"/>
          </p:cNvSpPr>
          <p:nvPr>
            <p:ph type="pic" sz="quarter" idx="15" hasCustomPrompt="1"/>
          </p:nvPr>
        </p:nvSpPr>
        <p:spPr>
          <a:xfrm>
            <a:off x="16381029" y="8360798"/>
            <a:ext cx="5924695"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5" name="Picture Placeholder 2"/>
          <p:cNvSpPr>
            <a:spLocks noGrp="1"/>
          </p:cNvSpPr>
          <p:nvPr>
            <p:ph type="pic" sz="quarter" idx="16" hasCustomPrompt="1"/>
          </p:nvPr>
        </p:nvSpPr>
        <p:spPr>
          <a:xfrm>
            <a:off x="11496011" y="8360798"/>
            <a:ext cx="4722718"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userDrawn="1">
  <p:cSld name="21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
        <p:nvSpPr>
          <p:cNvPr id="11" name="Picture Placeholder 2"/>
          <p:cNvSpPr>
            <a:spLocks noGrp="1"/>
          </p:cNvSpPr>
          <p:nvPr>
            <p:ph type="pic" sz="quarter" idx="11" hasCustomPrompt="1"/>
          </p:nvPr>
        </p:nvSpPr>
        <p:spPr>
          <a:xfrm>
            <a:off x="2192095" y="4140492"/>
            <a:ext cx="9141617" cy="8285968"/>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2" name="Picture Placeholder 2"/>
          <p:cNvSpPr>
            <a:spLocks noGrp="1"/>
          </p:cNvSpPr>
          <p:nvPr>
            <p:ph type="pic" sz="quarter" idx="12" hasCustomPrompt="1"/>
          </p:nvPr>
        </p:nvSpPr>
        <p:spPr>
          <a:xfrm>
            <a:off x="11496011" y="4140492"/>
            <a:ext cx="5924695"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8" name="Picture Placeholder 2"/>
          <p:cNvSpPr>
            <a:spLocks noGrp="1"/>
          </p:cNvSpPr>
          <p:nvPr>
            <p:ph type="pic" sz="quarter" idx="13" hasCustomPrompt="1"/>
          </p:nvPr>
        </p:nvSpPr>
        <p:spPr>
          <a:xfrm>
            <a:off x="17583006" y="4140492"/>
            <a:ext cx="4722718"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0" name="Picture Placeholder 2"/>
          <p:cNvSpPr>
            <a:spLocks noGrp="1"/>
          </p:cNvSpPr>
          <p:nvPr>
            <p:ph type="pic" sz="quarter" idx="15" hasCustomPrompt="1"/>
          </p:nvPr>
        </p:nvSpPr>
        <p:spPr>
          <a:xfrm>
            <a:off x="16381029" y="8360798"/>
            <a:ext cx="5924695"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5" name="Picture Placeholder 2"/>
          <p:cNvSpPr>
            <a:spLocks noGrp="1"/>
          </p:cNvSpPr>
          <p:nvPr>
            <p:ph type="pic" sz="quarter" idx="16" hasCustomPrompt="1"/>
          </p:nvPr>
        </p:nvSpPr>
        <p:spPr>
          <a:xfrm>
            <a:off x="11496011" y="8360798"/>
            <a:ext cx="4722718" cy="406566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22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
        <p:nvSpPr>
          <p:cNvPr id="11" name="Picture Placeholder 2"/>
          <p:cNvSpPr>
            <a:spLocks noGrp="1"/>
          </p:cNvSpPr>
          <p:nvPr>
            <p:ph type="pic" sz="quarter" idx="11" hasCustomPrompt="1"/>
          </p:nvPr>
        </p:nvSpPr>
        <p:spPr>
          <a:xfrm>
            <a:off x="2238977" y="4304618"/>
            <a:ext cx="6318550" cy="5448984"/>
          </a:xfrm>
          <a:prstGeom prst="roundRect">
            <a:avLst>
              <a:gd name="adj" fmla="val 5201"/>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4" name="Picture Placeholder 2"/>
          <p:cNvSpPr>
            <a:spLocks noGrp="1"/>
          </p:cNvSpPr>
          <p:nvPr>
            <p:ph type="pic" sz="quarter" idx="12" hasCustomPrompt="1"/>
          </p:nvPr>
        </p:nvSpPr>
        <p:spPr>
          <a:xfrm>
            <a:off x="9001429" y="4304618"/>
            <a:ext cx="6318550" cy="5448984"/>
          </a:xfrm>
          <a:prstGeom prst="roundRect">
            <a:avLst>
              <a:gd name="adj" fmla="val 5201"/>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6" name="Picture Placeholder 2"/>
          <p:cNvSpPr>
            <a:spLocks noGrp="1"/>
          </p:cNvSpPr>
          <p:nvPr>
            <p:ph type="pic" sz="quarter" idx="13" hasCustomPrompt="1"/>
          </p:nvPr>
        </p:nvSpPr>
        <p:spPr>
          <a:xfrm>
            <a:off x="15763884" y="4304618"/>
            <a:ext cx="6318550" cy="5448984"/>
          </a:xfrm>
          <a:prstGeom prst="roundRect">
            <a:avLst>
              <a:gd name="adj" fmla="val 5201"/>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23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
        <p:nvSpPr>
          <p:cNvPr id="11" name="Picture Placeholder 2"/>
          <p:cNvSpPr>
            <a:spLocks noGrp="1"/>
          </p:cNvSpPr>
          <p:nvPr>
            <p:ph type="pic" sz="quarter" idx="11" hasCustomPrompt="1"/>
          </p:nvPr>
        </p:nvSpPr>
        <p:spPr>
          <a:xfrm>
            <a:off x="2098339" y="4304618"/>
            <a:ext cx="4933679" cy="5448984"/>
          </a:xfrm>
          <a:prstGeom prst="roundRect">
            <a:avLst>
              <a:gd name="adj" fmla="val 5201"/>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0" name="Picture Placeholder 2"/>
          <p:cNvSpPr>
            <a:spLocks noGrp="1"/>
          </p:cNvSpPr>
          <p:nvPr>
            <p:ph type="pic" sz="quarter" idx="12" hasCustomPrompt="1"/>
          </p:nvPr>
        </p:nvSpPr>
        <p:spPr>
          <a:xfrm>
            <a:off x="7231710" y="4304618"/>
            <a:ext cx="4933679" cy="5448984"/>
          </a:xfrm>
          <a:prstGeom prst="roundRect">
            <a:avLst>
              <a:gd name="adj" fmla="val 5201"/>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2" name="Picture Placeholder 2"/>
          <p:cNvSpPr>
            <a:spLocks noGrp="1"/>
          </p:cNvSpPr>
          <p:nvPr>
            <p:ph type="pic" sz="quarter" idx="13" hasCustomPrompt="1"/>
          </p:nvPr>
        </p:nvSpPr>
        <p:spPr>
          <a:xfrm>
            <a:off x="12365081" y="4304618"/>
            <a:ext cx="4933679" cy="5448984"/>
          </a:xfrm>
          <a:prstGeom prst="roundRect">
            <a:avLst>
              <a:gd name="adj" fmla="val 5201"/>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
        <p:nvSpPr>
          <p:cNvPr id="13" name="Picture Placeholder 2"/>
          <p:cNvSpPr>
            <a:spLocks noGrp="1"/>
          </p:cNvSpPr>
          <p:nvPr>
            <p:ph type="pic" sz="quarter" idx="14" hasCustomPrompt="1"/>
          </p:nvPr>
        </p:nvSpPr>
        <p:spPr>
          <a:xfrm>
            <a:off x="17498452" y="4304618"/>
            <a:ext cx="4933679" cy="5448984"/>
          </a:xfrm>
          <a:prstGeom prst="roundRect">
            <a:avLst>
              <a:gd name="adj" fmla="val 5201"/>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25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
        <p:nvSpPr>
          <p:cNvPr id="11" name="Picture Placeholder 2"/>
          <p:cNvSpPr>
            <a:spLocks noGrp="1"/>
          </p:cNvSpPr>
          <p:nvPr>
            <p:ph type="pic" sz="quarter" idx="11" hasCustomPrompt="1"/>
          </p:nvPr>
        </p:nvSpPr>
        <p:spPr>
          <a:xfrm>
            <a:off x="0" y="3936564"/>
            <a:ext cx="24377650" cy="6262512"/>
          </a:xfrm>
          <a:prstGeom prst="rect">
            <a:avLst/>
          </a:prstGeom>
          <a:pattFill prst="pct80">
            <a:fgClr>
              <a:schemeClr val="bg1">
                <a:lumMod val="65000"/>
              </a:schemeClr>
            </a:fgClr>
            <a:bgClr>
              <a:schemeClr val="bg1">
                <a:lumMod val="95000"/>
              </a:schemeClr>
            </a:bgClr>
          </a:pattFill>
        </p:spPr>
        <p:txBody>
          <a:bodyPr anchor="ctr">
            <a:normAutofit/>
          </a:bodyPr>
          <a:lstStyle>
            <a:lvl1pPr marL="0" indent="0" algn="ctr">
              <a:buNone/>
              <a:defRPr sz="3600" b="0" i="0" baseline="0">
                <a:latin typeface="Roboto Medium" charset="0"/>
                <a:ea typeface="Roboto Medium" charset="0"/>
                <a:cs typeface="Roboto Medium"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34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675963" y="1139044"/>
            <a:ext cx="21025723" cy="1765524"/>
          </a:xfrm>
          <a:prstGeom prst="rect">
            <a:avLst/>
          </a:prstGeom>
        </p:spPr>
        <p:txBody>
          <a:bodyPr/>
          <a:lstStyle>
            <a:lvl1pPr algn="ctr">
              <a:defRPr sz="9600" b="0" i="0">
                <a:latin typeface="Roboto Thin" charset="0"/>
                <a:ea typeface="Roboto Thin" charset="0"/>
                <a:cs typeface="Roboto Thin" charset="0"/>
              </a:defRPr>
            </a:lvl1pPr>
          </a:lstStyle>
          <a:p>
            <a:r>
              <a:rPr lang="en-US" dirty="0" smtClean="0"/>
              <a:t>Click to edit Master title style</a:t>
            </a:r>
            <a:endParaRPr lang="en-US" dirty="0"/>
          </a:p>
        </p:txBody>
      </p:sp>
      <p:sp>
        <p:nvSpPr>
          <p:cNvPr id="4" name="Text Placeholder 3"/>
          <p:cNvSpPr>
            <a:spLocks noGrp="1"/>
          </p:cNvSpPr>
          <p:nvPr>
            <p:ph type="body" sz="quarter" idx="10" hasCustomPrompt="1"/>
          </p:nvPr>
        </p:nvSpPr>
        <p:spPr>
          <a:xfrm>
            <a:off x="1675963" y="2797000"/>
            <a:ext cx="21025721" cy="1139564"/>
          </a:xfrm>
          <a:prstGeom prst="rect">
            <a:avLst/>
          </a:prstGeom>
        </p:spPr>
        <p:txBody>
          <a:bodyPr/>
          <a:lstStyle>
            <a:lvl1pPr marL="0" indent="0" algn="ctr">
              <a:lnSpc>
                <a:spcPct val="60000"/>
              </a:lnSpc>
              <a:buNone/>
              <a:defRPr sz="3600" b="0" i="0">
                <a:latin typeface="Roboto Thin" charset="0"/>
                <a:ea typeface="Roboto Thin" charset="0"/>
                <a:cs typeface="Roboto Thin" charset="0"/>
              </a:defRPr>
            </a:lvl1pPr>
          </a:lstStyle>
          <a:p>
            <a:pPr lvl="0"/>
            <a:r>
              <a:rPr lang="en-US" dirty="0" smtClean="0"/>
              <a:t>Click to edit Master Slide</a:t>
            </a:r>
            <a:endParaRPr lang="en-US" dirty="0"/>
          </a:p>
        </p:txBody>
      </p:sp>
      <p:sp>
        <p:nvSpPr>
          <p:cNvPr id="6" name="Picture Placeholder 25"/>
          <p:cNvSpPr>
            <a:spLocks noGrp="1"/>
          </p:cNvSpPr>
          <p:nvPr>
            <p:ph type="pic" sz="quarter" idx="16" hasCustomPrompt="1"/>
          </p:nvPr>
        </p:nvSpPr>
        <p:spPr>
          <a:xfrm>
            <a:off x="-2" y="4125108"/>
            <a:ext cx="24377652" cy="4625892"/>
          </a:xfrm>
          <a:custGeom>
            <a:avLst/>
            <a:gdLst>
              <a:gd name="connsiteX0" fmla="*/ 1 w 12192001"/>
              <a:gd name="connsiteY0" fmla="*/ 1905640 h 2312946"/>
              <a:gd name="connsiteX1" fmla="*/ 11595207 w 12192001"/>
              <a:gd name="connsiteY1" fmla="*/ 1905640 h 2312946"/>
              <a:gd name="connsiteX2" fmla="*/ 11595207 w 12192001"/>
              <a:gd name="connsiteY2" fmla="*/ 2312946 h 2312946"/>
              <a:gd name="connsiteX3" fmla="*/ 1 w 12192001"/>
              <a:gd name="connsiteY3" fmla="*/ 2312946 h 2312946"/>
              <a:gd name="connsiteX4" fmla="*/ 596794 w 12192001"/>
              <a:gd name="connsiteY4" fmla="*/ 1429230 h 2312946"/>
              <a:gd name="connsiteX5" fmla="*/ 12192000 w 12192001"/>
              <a:gd name="connsiteY5" fmla="*/ 1429230 h 2312946"/>
              <a:gd name="connsiteX6" fmla="*/ 12192000 w 12192001"/>
              <a:gd name="connsiteY6" fmla="*/ 1836536 h 2312946"/>
              <a:gd name="connsiteX7" fmla="*/ 596794 w 12192001"/>
              <a:gd name="connsiteY7" fmla="*/ 1836536 h 2312946"/>
              <a:gd name="connsiteX8" fmla="*/ 2 w 12192001"/>
              <a:gd name="connsiteY8" fmla="*/ 952820 h 2312946"/>
              <a:gd name="connsiteX9" fmla="*/ 11595208 w 12192001"/>
              <a:gd name="connsiteY9" fmla="*/ 952820 h 2312946"/>
              <a:gd name="connsiteX10" fmla="*/ 11595208 w 12192001"/>
              <a:gd name="connsiteY10" fmla="*/ 1360126 h 2312946"/>
              <a:gd name="connsiteX11" fmla="*/ 2 w 12192001"/>
              <a:gd name="connsiteY11" fmla="*/ 1360126 h 2312946"/>
              <a:gd name="connsiteX12" fmla="*/ 596794 w 12192001"/>
              <a:gd name="connsiteY12" fmla="*/ 476410 h 2312946"/>
              <a:gd name="connsiteX13" fmla="*/ 12192001 w 12192001"/>
              <a:gd name="connsiteY13" fmla="*/ 476410 h 2312946"/>
              <a:gd name="connsiteX14" fmla="*/ 12192001 w 12192001"/>
              <a:gd name="connsiteY14" fmla="*/ 883716 h 2312946"/>
              <a:gd name="connsiteX15" fmla="*/ 596794 w 12192001"/>
              <a:gd name="connsiteY15" fmla="*/ 883716 h 2312946"/>
              <a:gd name="connsiteX16" fmla="*/ 0 w 12192001"/>
              <a:gd name="connsiteY16" fmla="*/ 0 h 2312946"/>
              <a:gd name="connsiteX17" fmla="*/ 11595207 w 12192001"/>
              <a:gd name="connsiteY17" fmla="*/ 0 h 2312946"/>
              <a:gd name="connsiteX18" fmla="*/ 11595207 w 12192001"/>
              <a:gd name="connsiteY18" fmla="*/ 407306 h 2312946"/>
              <a:gd name="connsiteX19" fmla="*/ 0 w 12192001"/>
              <a:gd name="connsiteY19" fmla="*/ 407306 h 2312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1" h="2312946">
                <a:moveTo>
                  <a:pt x="1" y="1905640"/>
                </a:moveTo>
                <a:lnTo>
                  <a:pt x="11595207" y="1905640"/>
                </a:lnTo>
                <a:lnTo>
                  <a:pt x="11595207" y="2312946"/>
                </a:lnTo>
                <a:lnTo>
                  <a:pt x="1" y="2312946"/>
                </a:lnTo>
                <a:close/>
                <a:moveTo>
                  <a:pt x="596794" y="1429230"/>
                </a:moveTo>
                <a:lnTo>
                  <a:pt x="12192000" y="1429230"/>
                </a:lnTo>
                <a:lnTo>
                  <a:pt x="12192000" y="1836536"/>
                </a:lnTo>
                <a:lnTo>
                  <a:pt x="596794" y="1836536"/>
                </a:lnTo>
                <a:close/>
                <a:moveTo>
                  <a:pt x="2" y="952820"/>
                </a:moveTo>
                <a:lnTo>
                  <a:pt x="11595208" y="952820"/>
                </a:lnTo>
                <a:lnTo>
                  <a:pt x="11595208" y="1360126"/>
                </a:lnTo>
                <a:lnTo>
                  <a:pt x="2" y="1360126"/>
                </a:lnTo>
                <a:close/>
                <a:moveTo>
                  <a:pt x="596794" y="476410"/>
                </a:moveTo>
                <a:lnTo>
                  <a:pt x="12192001" y="476410"/>
                </a:lnTo>
                <a:lnTo>
                  <a:pt x="12192001" y="883716"/>
                </a:lnTo>
                <a:lnTo>
                  <a:pt x="596794" y="883716"/>
                </a:lnTo>
                <a:close/>
                <a:moveTo>
                  <a:pt x="0" y="0"/>
                </a:moveTo>
                <a:lnTo>
                  <a:pt x="11595207" y="0"/>
                </a:lnTo>
                <a:lnTo>
                  <a:pt x="11595207" y="407306"/>
                </a:lnTo>
                <a:lnTo>
                  <a:pt x="0" y="407306"/>
                </a:lnTo>
                <a:close/>
              </a:path>
            </a:pathLst>
          </a:custGeom>
          <a:pattFill prst="pct5">
            <a:fgClr>
              <a:schemeClr val="tx1">
                <a:lumMod val="50000"/>
              </a:schemeClr>
            </a:fgClr>
            <a:bgClr>
              <a:schemeClr val="bg1">
                <a:lumMod val="95000"/>
              </a:schemeClr>
            </a:bgClr>
          </a:pattFill>
        </p:spPr>
        <p:txBody>
          <a:bodyPr wrap="square" anchor="ctr">
            <a:noAutofit/>
          </a:bodyPr>
          <a:lstStyle>
            <a:lvl1pPr marL="0" indent="0" algn="ctr">
              <a:buNone/>
              <a:defRPr sz="3600" baseline="0">
                <a:latin typeface="Roboto Thin"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hone_vs_app">
    <p:spTree>
      <p:nvGrpSpPr>
        <p:cNvPr id="1" name=""/>
        <p:cNvGrpSpPr/>
        <p:nvPr/>
      </p:nvGrpSpPr>
      <p:grpSpPr>
        <a:xfrm>
          <a:off x="0" y="0"/>
          <a:ext cx="0" cy="0"/>
          <a:chOff x="0" y="0"/>
          <a:chExt cx="0" cy="0"/>
        </a:xfrm>
      </p:grpSpPr>
      <p:sp>
        <p:nvSpPr>
          <p:cNvPr id="8" name="Picture Placeholder 9"/>
          <p:cNvSpPr>
            <a:spLocks noGrp="1"/>
          </p:cNvSpPr>
          <p:nvPr>
            <p:ph type="pic" sz="quarter" idx="10"/>
          </p:nvPr>
        </p:nvSpPr>
        <p:spPr>
          <a:xfrm>
            <a:off x="7995777" y="405798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9" name="Picture Placeholder 9"/>
          <p:cNvSpPr>
            <a:spLocks noGrp="1"/>
          </p:cNvSpPr>
          <p:nvPr>
            <p:ph type="pic" sz="quarter" idx="11"/>
          </p:nvPr>
        </p:nvSpPr>
        <p:spPr>
          <a:xfrm>
            <a:off x="13632752" y="410254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35_Title Slide">
    <p:spTree>
      <p:nvGrpSpPr>
        <p:cNvPr id="1" name=""/>
        <p:cNvGrpSpPr/>
        <p:nvPr/>
      </p:nvGrpSpPr>
      <p:grpSpPr>
        <a:xfrm>
          <a:off x="0" y="0"/>
          <a:ext cx="0" cy="0"/>
          <a:chOff x="0" y="0"/>
          <a:chExt cx="0" cy="0"/>
        </a:xfrm>
      </p:grpSpPr>
      <p:sp>
        <p:nvSpPr>
          <p:cNvPr id="7" name="Picture Placeholder 2"/>
          <p:cNvSpPr>
            <a:spLocks noGrp="1"/>
          </p:cNvSpPr>
          <p:nvPr>
            <p:ph type="pic" sz="quarter" idx="14" hasCustomPrompt="1"/>
          </p:nvPr>
        </p:nvSpPr>
        <p:spPr>
          <a:xfrm>
            <a:off x="8332761" y="3233852"/>
            <a:ext cx="7441981" cy="8775166"/>
          </a:xfrm>
          <a:prstGeom prst="parallelogram">
            <a:avLst>
              <a:gd name="adj" fmla="val 41516"/>
            </a:avLst>
          </a:prstGeom>
          <a:pattFill prst="pct5">
            <a:fgClr>
              <a:schemeClr val="tx1">
                <a:lumMod val="50000"/>
              </a:schemeClr>
            </a:fgClr>
            <a:bgClr>
              <a:schemeClr val="bg1">
                <a:lumMod val="95000"/>
              </a:schemeClr>
            </a:bgClr>
          </a:pattFill>
        </p:spPr>
        <p:txBody>
          <a:bodyPr anchor="ctr">
            <a:normAutofit/>
          </a:bodyPr>
          <a:lstStyle>
            <a:lvl1pPr marL="0" indent="0" algn="ctr">
              <a:buNone/>
              <a:defRPr sz="3600" baseline="0">
                <a:latin typeface="Roboto Thin" charset="0"/>
              </a:defRPr>
            </a:lvl1pPr>
          </a:lstStyle>
          <a:p>
            <a:r>
              <a:rPr lang="en-US" dirty="0" smtClean="0"/>
              <a:t>Insert Image</a:t>
            </a:r>
            <a:endParaRPr lang="en-US" dirty="0"/>
          </a:p>
        </p:txBody>
      </p:sp>
      <p:sp>
        <p:nvSpPr>
          <p:cNvPr id="8" name="Picture Placeholder 2"/>
          <p:cNvSpPr>
            <a:spLocks noGrp="1"/>
          </p:cNvSpPr>
          <p:nvPr>
            <p:ph type="pic" sz="quarter" idx="15" hasCustomPrompt="1"/>
          </p:nvPr>
        </p:nvSpPr>
        <p:spPr>
          <a:xfrm>
            <a:off x="14397446" y="-1153732"/>
            <a:ext cx="7441981" cy="8775166"/>
          </a:xfrm>
          <a:prstGeom prst="parallelogram">
            <a:avLst>
              <a:gd name="adj" fmla="val 41516"/>
            </a:avLst>
          </a:prstGeom>
          <a:pattFill prst="pct5">
            <a:fgClr>
              <a:schemeClr val="tx1">
                <a:lumMod val="50000"/>
              </a:schemeClr>
            </a:fgClr>
            <a:bgClr>
              <a:schemeClr val="bg1">
                <a:lumMod val="95000"/>
              </a:schemeClr>
            </a:bgClr>
          </a:pattFill>
        </p:spPr>
        <p:txBody>
          <a:bodyPr anchor="ctr">
            <a:normAutofit/>
          </a:bodyPr>
          <a:lstStyle>
            <a:lvl1pPr marL="0" indent="0" algn="ctr">
              <a:buNone/>
              <a:defRPr sz="3600" baseline="0">
                <a:latin typeface="Roboto Thin" charset="0"/>
              </a:defRPr>
            </a:lvl1pPr>
          </a:lstStyle>
          <a:p>
            <a:r>
              <a:rPr lang="en-US" dirty="0" smtClean="0"/>
              <a:t>Insert Image</a:t>
            </a:r>
            <a:endParaRPr lang="en-US" dirty="0"/>
          </a:p>
        </p:txBody>
      </p:sp>
      <p:sp>
        <p:nvSpPr>
          <p:cNvPr id="9" name="Picture Placeholder 2"/>
          <p:cNvSpPr>
            <a:spLocks noGrp="1"/>
          </p:cNvSpPr>
          <p:nvPr>
            <p:ph type="pic" sz="quarter" idx="16" hasCustomPrompt="1"/>
          </p:nvPr>
        </p:nvSpPr>
        <p:spPr>
          <a:xfrm>
            <a:off x="17853425" y="1918008"/>
            <a:ext cx="7441981" cy="8775166"/>
          </a:xfrm>
          <a:prstGeom prst="parallelogram">
            <a:avLst>
              <a:gd name="adj" fmla="val 41516"/>
            </a:avLst>
          </a:prstGeom>
          <a:pattFill prst="pct5">
            <a:fgClr>
              <a:schemeClr val="tx1">
                <a:lumMod val="50000"/>
              </a:schemeClr>
            </a:fgClr>
            <a:bgClr>
              <a:schemeClr val="bg1">
                <a:lumMod val="95000"/>
              </a:schemeClr>
            </a:bgClr>
          </a:pattFill>
        </p:spPr>
        <p:txBody>
          <a:bodyPr anchor="ctr">
            <a:normAutofit/>
          </a:bodyPr>
          <a:lstStyle>
            <a:lvl1pPr marL="0" indent="0" algn="ctr">
              <a:buNone/>
              <a:defRPr sz="3600" baseline="0">
                <a:latin typeface="Roboto Thin" charset="0"/>
              </a:defRPr>
            </a:lvl1pPr>
          </a:lstStyle>
          <a:p>
            <a:r>
              <a:rPr lang="en-US" dirty="0" smtClean="0"/>
              <a:t>Insert Image</a:t>
            </a:r>
            <a:endParaRPr lang="en-US" dirty="0"/>
          </a:p>
        </p:txBody>
      </p:sp>
      <p:sp>
        <p:nvSpPr>
          <p:cNvPr id="10" name="Picture Placeholder 2"/>
          <p:cNvSpPr>
            <a:spLocks noGrp="1"/>
          </p:cNvSpPr>
          <p:nvPr>
            <p:ph type="pic" sz="quarter" idx="17" hasCustomPrompt="1"/>
          </p:nvPr>
        </p:nvSpPr>
        <p:spPr>
          <a:xfrm>
            <a:off x="11275917" y="7789546"/>
            <a:ext cx="7441981" cy="8775166"/>
          </a:xfrm>
          <a:prstGeom prst="parallelogram">
            <a:avLst>
              <a:gd name="adj" fmla="val 41516"/>
            </a:avLst>
          </a:prstGeom>
          <a:pattFill prst="pct5">
            <a:fgClr>
              <a:schemeClr val="tx1">
                <a:lumMod val="50000"/>
              </a:schemeClr>
            </a:fgClr>
            <a:bgClr>
              <a:schemeClr val="bg1">
                <a:lumMod val="95000"/>
              </a:schemeClr>
            </a:bgClr>
          </a:pattFill>
        </p:spPr>
        <p:txBody>
          <a:bodyPr anchor="ctr">
            <a:normAutofit/>
          </a:bodyPr>
          <a:lstStyle>
            <a:lvl1pPr marL="0" indent="0" algn="ctr">
              <a:buNone/>
              <a:defRPr sz="3600" baseline="0">
                <a:latin typeface="Roboto Thin"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36_Title Slide">
    <p:spTree>
      <p:nvGrpSpPr>
        <p:cNvPr id="1" name=""/>
        <p:cNvGrpSpPr/>
        <p:nvPr/>
      </p:nvGrpSpPr>
      <p:grpSpPr>
        <a:xfrm>
          <a:off x="0" y="0"/>
          <a:ext cx="0" cy="0"/>
          <a:chOff x="0" y="0"/>
          <a:chExt cx="0" cy="0"/>
        </a:xfrm>
      </p:grpSpPr>
      <p:sp>
        <p:nvSpPr>
          <p:cNvPr id="6" name="Picture Placeholder 9"/>
          <p:cNvSpPr>
            <a:spLocks noGrp="1"/>
          </p:cNvSpPr>
          <p:nvPr>
            <p:ph type="pic" sz="quarter" idx="12" hasCustomPrompt="1"/>
          </p:nvPr>
        </p:nvSpPr>
        <p:spPr>
          <a:xfrm>
            <a:off x="10800939" y="0"/>
            <a:ext cx="12199064" cy="13716000"/>
          </a:xfrm>
          <a:custGeom>
            <a:avLst/>
            <a:gdLst>
              <a:gd name="connsiteX0" fmla="*/ 3752417 w 6101121"/>
              <a:gd name="connsiteY0" fmla="*/ 1340864 h 6858000"/>
              <a:gd name="connsiteX1" fmla="*/ 6101121 w 6101121"/>
              <a:gd name="connsiteY1" fmla="*/ 1340864 h 6858000"/>
              <a:gd name="connsiteX2" fmla="*/ 4446444 w 6101121"/>
              <a:gd name="connsiteY2" fmla="*/ 6858000 h 6858000"/>
              <a:gd name="connsiteX3" fmla="*/ 2097740 w 6101121"/>
              <a:gd name="connsiteY3" fmla="*/ 6858000 h 6858000"/>
              <a:gd name="connsiteX4" fmla="*/ 1654677 w 6101121"/>
              <a:gd name="connsiteY4" fmla="*/ 0 h 6858000"/>
              <a:gd name="connsiteX5" fmla="*/ 4003381 w 6101121"/>
              <a:gd name="connsiteY5" fmla="*/ 0 h 6858000"/>
              <a:gd name="connsiteX6" fmla="*/ 2348704 w 6101121"/>
              <a:gd name="connsiteY6" fmla="*/ 5517136 h 6858000"/>
              <a:gd name="connsiteX7" fmla="*/ 0 w 6101121"/>
              <a:gd name="connsiteY7" fmla="*/ 551713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1121" h="6858000">
                <a:moveTo>
                  <a:pt x="3752417" y="1340864"/>
                </a:moveTo>
                <a:lnTo>
                  <a:pt x="6101121" y="1340864"/>
                </a:lnTo>
                <a:lnTo>
                  <a:pt x="4446444" y="6858000"/>
                </a:lnTo>
                <a:lnTo>
                  <a:pt x="2097740" y="6858000"/>
                </a:lnTo>
                <a:close/>
                <a:moveTo>
                  <a:pt x="1654677" y="0"/>
                </a:moveTo>
                <a:lnTo>
                  <a:pt x="4003381" y="0"/>
                </a:lnTo>
                <a:lnTo>
                  <a:pt x="2348704" y="5517136"/>
                </a:lnTo>
                <a:lnTo>
                  <a:pt x="0" y="5517136"/>
                </a:lnTo>
                <a:close/>
              </a:path>
            </a:pathLst>
          </a:custGeom>
          <a:pattFill prst="pct5">
            <a:fgClr>
              <a:schemeClr val="tx1">
                <a:lumMod val="50000"/>
              </a:schemeClr>
            </a:fgClr>
            <a:bgClr>
              <a:schemeClr val="bg1">
                <a:lumMod val="95000"/>
              </a:schemeClr>
            </a:bgClr>
          </a:pattFill>
        </p:spPr>
        <p:txBody>
          <a:bodyPr wrap="square" anchor="ctr">
            <a:noAutofit/>
          </a:bodyPr>
          <a:lstStyle>
            <a:lvl1pPr marL="0" indent="0" algn="ctr">
              <a:buNone/>
              <a:defRPr sz="3600" baseline="0">
                <a:latin typeface="Roboto Thin"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37_Title Slide">
    <p:spTree>
      <p:nvGrpSpPr>
        <p:cNvPr id="1" name=""/>
        <p:cNvGrpSpPr/>
        <p:nvPr/>
      </p:nvGrpSpPr>
      <p:grpSpPr>
        <a:xfrm>
          <a:off x="0" y="0"/>
          <a:ext cx="0" cy="0"/>
          <a:chOff x="0" y="0"/>
          <a:chExt cx="0" cy="0"/>
        </a:xfrm>
      </p:grpSpPr>
      <p:sp>
        <p:nvSpPr>
          <p:cNvPr id="3" name="Picture Placeholder 11"/>
          <p:cNvSpPr>
            <a:spLocks noGrp="1"/>
          </p:cNvSpPr>
          <p:nvPr>
            <p:ph type="pic" sz="quarter" idx="16" hasCustomPrompt="1"/>
          </p:nvPr>
        </p:nvSpPr>
        <p:spPr>
          <a:xfrm>
            <a:off x="2513521" y="1410112"/>
            <a:ext cx="11506475" cy="10402960"/>
          </a:xfrm>
          <a:custGeom>
            <a:avLst/>
            <a:gdLst>
              <a:gd name="connsiteX0" fmla="*/ 0 w 5754736"/>
              <a:gd name="connsiteY0" fmla="*/ 2048101 h 5201480"/>
              <a:gd name="connsiteX1" fmla="*/ 855603 w 5754736"/>
              <a:gd name="connsiteY1" fmla="*/ 2048101 h 5201480"/>
              <a:gd name="connsiteX2" fmla="*/ 1979737 w 5754736"/>
              <a:gd name="connsiteY2" fmla="*/ 3290535 h 5201480"/>
              <a:gd name="connsiteX3" fmla="*/ 855603 w 5754736"/>
              <a:gd name="connsiteY3" fmla="*/ 4532969 h 5201480"/>
              <a:gd name="connsiteX4" fmla="*/ 0 w 5754736"/>
              <a:gd name="connsiteY4" fmla="*/ 4532969 h 5201480"/>
              <a:gd name="connsiteX5" fmla="*/ 1124134 w 5754736"/>
              <a:gd name="connsiteY5" fmla="*/ 3290535 h 5201480"/>
              <a:gd name="connsiteX6" fmla="*/ 4310741 w 5754736"/>
              <a:gd name="connsiteY6" fmla="*/ 975873 h 5201480"/>
              <a:gd name="connsiteX7" fmla="*/ 4611987 w 5754736"/>
              <a:gd name="connsiteY7" fmla="*/ 975873 h 5201480"/>
              <a:gd name="connsiteX8" fmla="*/ 5754736 w 5754736"/>
              <a:gd name="connsiteY8" fmla="*/ 2262643 h 5201480"/>
              <a:gd name="connsiteX9" fmla="*/ 4611987 w 5754736"/>
              <a:gd name="connsiteY9" fmla="*/ 3549413 h 5201480"/>
              <a:gd name="connsiteX10" fmla="*/ 4310741 w 5754736"/>
              <a:gd name="connsiteY10" fmla="*/ 3549413 h 5201480"/>
              <a:gd name="connsiteX11" fmla="*/ 5453490 w 5754736"/>
              <a:gd name="connsiteY11" fmla="*/ 2262643 h 5201480"/>
              <a:gd name="connsiteX12" fmla="*/ 1863377 w 5754736"/>
              <a:gd name="connsiteY12" fmla="*/ 247581 h 5201480"/>
              <a:gd name="connsiteX13" fmla="*/ 2315017 w 5754736"/>
              <a:gd name="connsiteY13" fmla="*/ 247581 h 5201480"/>
              <a:gd name="connsiteX14" fmla="*/ 2908405 w 5754736"/>
              <a:gd name="connsiteY14" fmla="*/ 903415 h 5201480"/>
              <a:gd name="connsiteX15" fmla="*/ 2544506 w 5754736"/>
              <a:gd name="connsiteY15" fmla="*/ 1305610 h 5201480"/>
              <a:gd name="connsiteX16" fmla="*/ 4018748 w 5754736"/>
              <a:gd name="connsiteY16" fmla="*/ 2934996 h 5201480"/>
              <a:gd name="connsiteX17" fmla="*/ 1968069 w 5754736"/>
              <a:gd name="connsiteY17" fmla="*/ 5201480 h 5201480"/>
              <a:gd name="connsiteX18" fmla="*/ 407253 w 5754736"/>
              <a:gd name="connsiteY18" fmla="*/ 5201480 h 5201480"/>
              <a:gd name="connsiteX19" fmla="*/ 2457932 w 5754736"/>
              <a:gd name="connsiteY19" fmla="*/ 2934996 h 5201480"/>
              <a:gd name="connsiteX20" fmla="*/ 407253 w 5754736"/>
              <a:gd name="connsiteY20" fmla="*/ 668511 h 5201480"/>
              <a:gd name="connsiteX21" fmla="*/ 1968069 w 5754736"/>
              <a:gd name="connsiteY21" fmla="*/ 668511 h 5201480"/>
              <a:gd name="connsiteX22" fmla="*/ 2318686 w 5754736"/>
              <a:gd name="connsiteY22" fmla="*/ 1056025 h 5201480"/>
              <a:gd name="connsiteX23" fmla="*/ 2456765 w 5754736"/>
              <a:gd name="connsiteY23" fmla="*/ 903415 h 5201480"/>
              <a:gd name="connsiteX24" fmla="*/ 2704778 w 5754736"/>
              <a:gd name="connsiteY24" fmla="*/ 0 h 5201480"/>
              <a:gd name="connsiteX25" fmla="*/ 3235385 w 5754736"/>
              <a:gd name="connsiteY25" fmla="*/ 0 h 5201480"/>
              <a:gd name="connsiteX26" fmla="*/ 5248194 w 5754736"/>
              <a:gd name="connsiteY26" fmla="*/ 2266485 h 5201480"/>
              <a:gd name="connsiteX27" fmla="*/ 3235385 w 5754736"/>
              <a:gd name="connsiteY27" fmla="*/ 4532969 h 5201480"/>
              <a:gd name="connsiteX28" fmla="*/ 2704778 w 5754736"/>
              <a:gd name="connsiteY28" fmla="*/ 4532969 h 5201480"/>
              <a:gd name="connsiteX29" fmla="*/ 4717587 w 5754736"/>
              <a:gd name="connsiteY29" fmla="*/ 2266485 h 5201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754736" h="5201480">
                <a:moveTo>
                  <a:pt x="0" y="2048101"/>
                </a:moveTo>
                <a:lnTo>
                  <a:pt x="855603" y="2048101"/>
                </a:lnTo>
                <a:lnTo>
                  <a:pt x="1979737" y="3290535"/>
                </a:lnTo>
                <a:lnTo>
                  <a:pt x="855603" y="4532969"/>
                </a:lnTo>
                <a:lnTo>
                  <a:pt x="0" y="4532969"/>
                </a:lnTo>
                <a:lnTo>
                  <a:pt x="1124134" y="3290535"/>
                </a:lnTo>
                <a:close/>
                <a:moveTo>
                  <a:pt x="4310741" y="975873"/>
                </a:moveTo>
                <a:lnTo>
                  <a:pt x="4611987" y="975873"/>
                </a:lnTo>
                <a:lnTo>
                  <a:pt x="5754736" y="2262643"/>
                </a:lnTo>
                <a:lnTo>
                  <a:pt x="4611987" y="3549413"/>
                </a:lnTo>
                <a:lnTo>
                  <a:pt x="4310741" y="3549413"/>
                </a:lnTo>
                <a:lnTo>
                  <a:pt x="5453490" y="2262643"/>
                </a:lnTo>
                <a:close/>
                <a:moveTo>
                  <a:pt x="1863377" y="247581"/>
                </a:moveTo>
                <a:lnTo>
                  <a:pt x="2315017" y="247581"/>
                </a:lnTo>
                <a:lnTo>
                  <a:pt x="2908405" y="903415"/>
                </a:lnTo>
                <a:lnTo>
                  <a:pt x="2544506" y="1305610"/>
                </a:lnTo>
                <a:lnTo>
                  <a:pt x="4018748" y="2934996"/>
                </a:lnTo>
                <a:lnTo>
                  <a:pt x="1968069" y="5201480"/>
                </a:lnTo>
                <a:lnTo>
                  <a:pt x="407253" y="5201480"/>
                </a:lnTo>
                <a:lnTo>
                  <a:pt x="2457932" y="2934996"/>
                </a:lnTo>
                <a:lnTo>
                  <a:pt x="407253" y="668511"/>
                </a:lnTo>
                <a:lnTo>
                  <a:pt x="1968069" y="668511"/>
                </a:lnTo>
                <a:lnTo>
                  <a:pt x="2318686" y="1056025"/>
                </a:lnTo>
                <a:lnTo>
                  <a:pt x="2456765" y="903415"/>
                </a:lnTo>
                <a:close/>
                <a:moveTo>
                  <a:pt x="2704778" y="0"/>
                </a:moveTo>
                <a:lnTo>
                  <a:pt x="3235385" y="0"/>
                </a:lnTo>
                <a:lnTo>
                  <a:pt x="5248194" y="2266485"/>
                </a:lnTo>
                <a:lnTo>
                  <a:pt x="3235385" y="4532969"/>
                </a:lnTo>
                <a:lnTo>
                  <a:pt x="2704778" y="4532969"/>
                </a:lnTo>
                <a:lnTo>
                  <a:pt x="4717587" y="2266485"/>
                </a:lnTo>
                <a:close/>
              </a:path>
            </a:pathLst>
          </a:custGeom>
          <a:pattFill prst="pct5">
            <a:fgClr>
              <a:schemeClr val="tx1">
                <a:lumMod val="50000"/>
              </a:schemeClr>
            </a:fgClr>
            <a:bgClr>
              <a:schemeClr val="bg1">
                <a:lumMod val="95000"/>
              </a:schemeClr>
            </a:bgClr>
          </a:pattFill>
        </p:spPr>
        <p:txBody>
          <a:bodyPr wrap="square" anchor="ctr">
            <a:noAutofit/>
          </a:bodyPr>
          <a:lstStyle>
            <a:lvl1pPr marL="0" indent="0" algn="ctr">
              <a:buNone/>
              <a:defRPr sz="3600" baseline="0">
                <a:latin typeface="Roboto Thin"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38_Title Slide">
    <p:spTree>
      <p:nvGrpSpPr>
        <p:cNvPr id="1" name=""/>
        <p:cNvGrpSpPr/>
        <p:nvPr/>
      </p:nvGrpSpPr>
      <p:grpSpPr>
        <a:xfrm>
          <a:off x="0" y="0"/>
          <a:ext cx="0" cy="0"/>
          <a:chOff x="0" y="0"/>
          <a:chExt cx="0" cy="0"/>
        </a:xfrm>
      </p:grpSpPr>
      <p:sp>
        <p:nvSpPr>
          <p:cNvPr id="4" name="Picture Placeholder 12"/>
          <p:cNvSpPr>
            <a:spLocks noGrp="1"/>
          </p:cNvSpPr>
          <p:nvPr>
            <p:ph type="pic" sz="quarter" idx="14" hasCustomPrompt="1"/>
          </p:nvPr>
        </p:nvSpPr>
        <p:spPr>
          <a:xfrm>
            <a:off x="9054405" y="-1079384"/>
            <a:ext cx="15323245" cy="16103594"/>
          </a:xfrm>
          <a:custGeom>
            <a:avLst/>
            <a:gdLst>
              <a:gd name="connsiteX0" fmla="*/ 5179752 w 6333568"/>
              <a:gd name="connsiteY0" fmla="*/ 2881514 h 6654377"/>
              <a:gd name="connsiteX1" fmla="*/ 5503690 w 6333568"/>
              <a:gd name="connsiteY1" fmla="*/ 2881514 h 6654377"/>
              <a:gd name="connsiteX2" fmla="*/ 1730827 w 6333568"/>
              <a:gd name="connsiteY2" fmla="*/ 6654377 h 6654377"/>
              <a:gd name="connsiteX3" fmla="*/ 1730827 w 6333568"/>
              <a:gd name="connsiteY3" fmla="*/ 6330439 h 6654377"/>
              <a:gd name="connsiteX4" fmla="*/ 5310383 w 6333568"/>
              <a:gd name="connsiteY4" fmla="*/ 1805749 h 6654377"/>
              <a:gd name="connsiteX5" fmla="*/ 5634321 w 6333568"/>
              <a:gd name="connsiteY5" fmla="*/ 1805749 h 6654377"/>
              <a:gd name="connsiteX6" fmla="*/ 1861459 w 6333568"/>
              <a:gd name="connsiteY6" fmla="*/ 5578611 h 6654377"/>
              <a:gd name="connsiteX7" fmla="*/ 1861459 w 6333568"/>
              <a:gd name="connsiteY7" fmla="*/ 5254673 h 6654377"/>
              <a:gd name="connsiteX8" fmla="*/ 6009630 w 6333568"/>
              <a:gd name="connsiteY8" fmla="*/ 1567545 h 6654377"/>
              <a:gd name="connsiteX9" fmla="*/ 6333568 w 6333568"/>
              <a:gd name="connsiteY9" fmla="*/ 1567545 h 6654377"/>
              <a:gd name="connsiteX10" fmla="*/ 2560706 w 6333568"/>
              <a:gd name="connsiteY10" fmla="*/ 5340407 h 6654377"/>
              <a:gd name="connsiteX11" fmla="*/ 2560706 w 6333568"/>
              <a:gd name="connsiteY11" fmla="*/ 5016469 h 6654377"/>
              <a:gd name="connsiteX12" fmla="*/ 3448925 w 6333568"/>
              <a:gd name="connsiteY12" fmla="*/ 1467652 h 6654377"/>
              <a:gd name="connsiteX13" fmla="*/ 3772863 w 6333568"/>
              <a:gd name="connsiteY13" fmla="*/ 1467652 h 6654377"/>
              <a:gd name="connsiteX14" fmla="*/ 0 w 6333568"/>
              <a:gd name="connsiteY14" fmla="*/ 5240515 h 6654377"/>
              <a:gd name="connsiteX15" fmla="*/ 0 w 6333568"/>
              <a:gd name="connsiteY15" fmla="*/ 4916577 h 6654377"/>
              <a:gd name="connsiteX16" fmla="*/ 5565972 w 6333568"/>
              <a:gd name="connsiteY16" fmla="*/ 952823 h 6654377"/>
              <a:gd name="connsiteX17" fmla="*/ 5995470 w 6333568"/>
              <a:gd name="connsiteY17" fmla="*/ 952823 h 6654377"/>
              <a:gd name="connsiteX18" fmla="*/ 993163 w 6333568"/>
              <a:gd name="connsiteY18" fmla="*/ 5955130 h 6654377"/>
              <a:gd name="connsiteX19" fmla="*/ 993163 w 6333568"/>
              <a:gd name="connsiteY19" fmla="*/ 5525632 h 6654377"/>
              <a:gd name="connsiteX20" fmla="*/ 5073380 w 6333568"/>
              <a:gd name="connsiteY20" fmla="*/ 875983 h 6654377"/>
              <a:gd name="connsiteX21" fmla="*/ 5465272 w 6333568"/>
              <a:gd name="connsiteY21" fmla="*/ 875983 h 6654377"/>
              <a:gd name="connsiteX22" fmla="*/ 900956 w 6333568"/>
              <a:gd name="connsiteY22" fmla="*/ 5440299 h 6654377"/>
              <a:gd name="connsiteX23" fmla="*/ 900956 w 6333568"/>
              <a:gd name="connsiteY23" fmla="*/ 5048407 h 6654377"/>
              <a:gd name="connsiteX24" fmla="*/ 4038678 w 6333568"/>
              <a:gd name="connsiteY24" fmla="*/ 395726 h 6654377"/>
              <a:gd name="connsiteX25" fmla="*/ 4362616 w 6333568"/>
              <a:gd name="connsiteY25" fmla="*/ 395726 h 6654377"/>
              <a:gd name="connsiteX26" fmla="*/ 589753 w 6333568"/>
              <a:gd name="connsiteY26" fmla="*/ 4168589 h 6654377"/>
              <a:gd name="connsiteX27" fmla="*/ 589753 w 6333568"/>
              <a:gd name="connsiteY27" fmla="*/ 3844651 h 6654377"/>
              <a:gd name="connsiteX28" fmla="*/ 5384582 w 6333568"/>
              <a:gd name="connsiteY28" fmla="*/ 0 h 6654377"/>
              <a:gd name="connsiteX29" fmla="*/ 5776474 w 6333568"/>
              <a:gd name="connsiteY29" fmla="*/ 0 h 6654377"/>
              <a:gd name="connsiteX30" fmla="*/ 1212157 w 6333568"/>
              <a:gd name="connsiteY30" fmla="*/ 4564317 h 6654377"/>
              <a:gd name="connsiteX31" fmla="*/ 1212157 w 6333568"/>
              <a:gd name="connsiteY31" fmla="*/ 4172425 h 6654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333568" h="6654377">
                <a:moveTo>
                  <a:pt x="5179752" y="2881514"/>
                </a:moveTo>
                <a:lnTo>
                  <a:pt x="5503690" y="2881514"/>
                </a:lnTo>
                <a:lnTo>
                  <a:pt x="1730827" y="6654377"/>
                </a:lnTo>
                <a:lnTo>
                  <a:pt x="1730827" y="6330439"/>
                </a:lnTo>
                <a:close/>
                <a:moveTo>
                  <a:pt x="5310383" y="1805749"/>
                </a:moveTo>
                <a:lnTo>
                  <a:pt x="5634321" y="1805749"/>
                </a:lnTo>
                <a:lnTo>
                  <a:pt x="1861459" y="5578611"/>
                </a:lnTo>
                <a:lnTo>
                  <a:pt x="1861459" y="5254673"/>
                </a:lnTo>
                <a:close/>
                <a:moveTo>
                  <a:pt x="6009630" y="1567545"/>
                </a:moveTo>
                <a:lnTo>
                  <a:pt x="6333568" y="1567545"/>
                </a:lnTo>
                <a:lnTo>
                  <a:pt x="2560706" y="5340407"/>
                </a:lnTo>
                <a:lnTo>
                  <a:pt x="2560706" y="5016469"/>
                </a:lnTo>
                <a:close/>
                <a:moveTo>
                  <a:pt x="3448925" y="1467652"/>
                </a:moveTo>
                <a:lnTo>
                  <a:pt x="3772863" y="1467652"/>
                </a:lnTo>
                <a:lnTo>
                  <a:pt x="0" y="5240515"/>
                </a:lnTo>
                <a:lnTo>
                  <a:pt x="0" y="4916577"/>
                </a:lnTo>
                <a:close/>
                <a:moveTo>
                  <a:pt x="5565972" y="952823"/>
                </a:moveTo>
                <a:lnTo>
                  <a:pt x="5995470" y="952823"/>
                </a:lnTo>
                <a:lnTo>
                  <a:pt x="993163" y="5955130"/>
                </a:lnTo>
                <a:lnTo>
                  <a:pt x="993163" y="5525632"/>
                </a:lnTo>
                <a:close/>
                <a:moveTo>
                  <a:pt x="5073380" y="875983"/>
                </a:moveTo>
                <a:lnTo>
                  <a:pt x="5465272" y="875983"/>
                </a:lnTo>
                <a:lnTo>
                  <a:pt x="900956" y="5440299"/>
                </a:lnTo>
                <a:lnTo>
                  <a:pt x="900956" y="5048407"/>
                </a:lnTo>
                <a:close/>
                <a:moveTo>
                  <a:pt x="4038678" y="395726"/>
                </a:moveTo>
                <a:lnTo>
                  <a:pt x="4362616" y="395726"/>
                </a:lnTo>
                <a:lnTo>
                  <a:pt x="589753" y="4168589"/>
                </a:lnTo>
                <a:lnTo>
                  <a:pt x="589753" y="3844651"/>
                </a:lnTo>
                <a:close/>
                <a:moveTo>
                  <a:pt x="5384582" y="0"/>
                </a:moveTo>
                <a:lnTo>
                  <a:pt x="5776474" y="0"/>
                </a:lnTo>
                <a:lnTo>
                  <a:pt x="1212157" y="4564317"/>
                </a:lnTo>
                <a:lnTo>
                  <a:pt x="1212157" y="4172425"/>
                </a:lnTo>
                <a:close/>
              </a:path>
            </a:pathLst>
          </a:custGeom>
          <a:pattFill prst="pct5">
            <a:fgClr>
              <a:schemeClr val="tx1">
                <a:lumMod val="50000"/>
              </a:schemeClr>
            </a:fgClr>
            <a:bgClr>
              <a:schemeClr val="bg1">
                <a:lumMod val="95000"/>
              </a:schemeClr>
            </a:bgClr>
          </a:pattFill>
        </p:spPr>
        <p:txBody>
          <a:bodyPr wrap="square" anchor="ctr">
            <a:noAutofit/>
          </a:bodyPr>
          <a:lstStyle>
            <a:lvl1pPr marL="0" indent="0" algn="ctr">
              <a:buNone/>
              <a:defRPr sz="3600" baseline="0">
                <a:latin typeface="Roboto Thin" charset="0"/>
              </a:defRPr>
            </a:lvl1pPr>
          </a:lstStyle>
          <a:p>
            <a:r>
              <a:rPr lang="en-US" dirty="0" smtClean="0"/>
              <a:t>Insert Image</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39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40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l">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l">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41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42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43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44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Phone Vs Galaxy">
    <p:spTree>
      <p:nvGrpSpPr>
        <p:cNvPr id="1" name=""/>
        <p:cNvGrpSpPr/>
        <p:nvPr/>
      </p:nvGrpSpPr>
      <p:grpSpPr>
        <a:xfrm>
          <a:off x="0" y="0"/>
          <a:ext cx="0" cy="0"/>
          <a:chOff x="0" y="0"/>
          <a:chExt cx="0" cy="0"/>
        </a:xfrm>
      </p:grpSpPr>
      <p:sp>
        <p:nvSpPr>
          <p:cNvPr id="8" name="Picture Placeholder 9"/>
          <p:cNvSpPr>
            <a:spLocks noGrp="1"/>
          </p:cNvSpPr>
          <p:nvPr>
            <p:ph type="pic" sz="quarter" idx="10"/>
          </p:nvPr>
        </p:nvSpPr>
        <p:spPr>
          <a:xfrm>
            <a:off x="7995777" y="405798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9" name="Picture Placeholder 9"/>
          <p:cNvSpPr>
            <a:spLocks noGrp="1"/>
          </p:cNvSpPr>
          <p:nvPr>
            <p:ph type="pic" sz="quarter" idx="11"/>
          </p:nvPr>
        </p:nvSpPr>
        <p:spPr>
          <a:xfrm>
            <a:off x="13610472" y="3720725"/>
            <a:ext cx="3189024" cy="5659069"/>
          </a:xfrm>
        </p:spPr>
        <p:txBody>
          <a:bodyPr>
            <a:normAutofit/>
          </a:bodyPr>
          <a:lstStyle>
            <a:lvl1pPr marL="0" indent="0">
              <a:buNone/>
              <a:defRPr sz="2800">
                <a:solidFill>
                  <a:schemeClr val="tx1">
                    <a:lumMod val="50000"/>
                    <a:lumOff val="50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47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48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userDrawn="1">
  <p:cSld name="49_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50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l">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l">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51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52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53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54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55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58_Title Slide">
    <p:spTree>
      <p:nvGrpSpPr>
        <p:cNvPr id="1" name=""/>
        <p:cNvGrpSpPr/>
        <p:nvPr/>
      </p:nvGrpSpPr>
      <p:grpSpPr>
        <a:xfrm>
          <a:off x="0" y="0"/>
          <a:ext cx="0" cy="0"/>
          <a:chOff x="0" y="0"/>
          <a:chExt cx="0" cy="0"/>
        </a:xfrm>
      </p:grpSpPr>
      <p:sp>
        <p:nvSpPr>
          <p:cNvPr id="4" name="Title 3"/>
          <p:cNvSpPr>
            <a:spLocks noGrp="1"/>
          </p:cNvSpPr>
          <p:nvPr>
            <p:ph type="title"/>
          </p:nvPr>
        </p:nvSpPr>
        <p:spPr>
          <a:xfrm>
            <a:off x="1828324" y="1237822"/>
            <a:ext cx="20721003" cy="1635122"/>
          </a:xfrm>
          <a:prstGeom prst="rect">
            <a:avLst/>
          </a:prstGeom>
        </p:spPr>
        <p:txBody>
          <a:bodyPr>
            <a:normAutofit/>
          </a:bodyPr>
          <a:lstStyle>
            <a:lvl1pPr algn="ctr">
              <a:defRPr sz="8800">
                <a:solidFill>
                  <a:schemeClr val="accent1"/>
                </a:solidFill>
                <a:latin typeface="Roboto Thin" charset="0"/>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1828324" y="2659034"/>
            <a:ext cx="20721003" cy="397082"/>
          </a:xfrm>
          <a:prstGeom prst="rect">
            <a:avLst/>
          </a:prstGeom>
        </p:spPr>
        <p:txBody>
          <a:bodyPr>
            <a:normAutofit/>
          </a:bodyPr>
          <a:lstStyle>
            <a:lvl1pPr marL="0" indent="0" algn="ctr">
              <a:buNone/>
              <a:defRPr sz="2400">
                <a:solidFill>
                  <a:schemeClr val="tx1">
                    <a:alpha val="50000"/>
                  </a:schemeClr>
                </a:solidFill>
                <a:latin typeface="Roboto Thin" charset="0"/>
              </a:defRPr>
            </a:lvl1pPr>
          </a:lstStyle>
          <a:p>
            <a:pPr lvl="0"/>
            <a:r>
              <a:rPr lang="en-US" dirty="0" smtClean="0"/>
              <a:t>Edit Master text style</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placeholder to table products">
    <p:spTree>
      <p:nvGrpSpPr>
        <p:cNvPr id="1" name=""/>
        <p:cNvGrpSpPr/>
        <p:nvPr/>
      </p:nvGrpSpPr>
      <p:grpSpPr>
        <a:xfrm>
          <a:off x="0" y="0"/>
          <a:ext cx="0" cy="0"/>
          <a:chOff x="0" y="0"/>
          <a:chExt cx="0" cy="0"/>
        </a:xfrm>
      </p:grpSpPr>
      <p:sp>
        <p:nvSpPr>
          <p:cNvPr id="12" name="Picture Placeholder 2"/>
          <p:cNvSpPr>
            <a:spLocks noGrp="1" noChangeAspect="1"/>
          </p:cNvSpPr>
          <p:nvPr>
            <p:ph type="pic" sz="quarter" idx="11"/>
          </p:nvPr>
        </p:nvSpPr>
        <p:spPr>
          <a:xfrm>
            <a:off x="6997609" y="3103928"/>
            <a:ext cx="1261872" cy="1261872"/>
          </a:xfrm>
        </p:spPr>
        <p:txBody>
          <a:bodyPr>
            <a:normAutofit/>
          </a:bodyPr>
          <a:lstStyle>
            <a:lvl1pPr marL="0" indent="0">
              <a:buNone/>
              <a:defRPr sz="1200">
                <a:latin typeface="Lato Light"/>
                <a:cs typeface="Lato Light"/>
              </a:defRPr>
            </a:lvl1pPr>
          </a:lstStyle>
          <a:p>
            <a:endParaRPr lang="en-US" dirty="0"/>
          </a:p>
        </p:txBody>
      </p:sp>
      <p:sp>
        <p:nvSpPr>
          <p:cNvPr id="14" name="Picture Placeholder 2"/>
          <p:cNvSpPr>
            <a:spLocks noGrp="1" noChangeAspect="1"/>
          </p:cNvSpPr>
          <p:nvPr>
            <p:ph type="pic" sz="quarter" idx="12"/>
          </p:nvPr>
        </p:nvSpPr>
        <p:spPr>
          <a:xfrm>
            <a:off x="10585516" y="3099321"/>
            <a:ext cx="1261872" cy="1261872"/>
          </a:xfrm>
        </p:spPr>
        <p:txBody>
          <a:bodyPr>
            <a:normAutofit/>
          </a:bodyPr>
          <a:lstStyle>
            <a:lvl1pPr marL="0" indent="0">
              <a:buNone/>
              <a:defRPr sz="1200">
                <a:latin typeface="Lato Light"/>
                <a:cs typeface="Lato Light"/>
              </a:defRPr>
            </a:lvl1pPr>
          </a:lstStyle>
          <a:p>
            <a:endParaRPr lang="en-US" dirty="0"/>
          </a:p>
        </p:txBody>
      </p:sp>
      <p:sp>
        <p:nvSpPr>
          <p:cNvPr id="18" name="Picture Placeholder 2"/>
          <p:cNvSpPr>
            <a:spLocks noGrp="1" noChangeAspect="1"/>
          </p:cNvSpPr>
          <p:nvPr>
            <p:ph type="pic" sz="quarter" idx="13"/>
          </p:nvPr>
        </p:nvSpPr>
        <p:spPr>
          <a:xfrm>
            <a:off x="13778261" y="3103928"/>
            <a:ext cx="1261872" cy="1261872"/>
          </a:xfrm>
        </p:spPr>
        <p:txBody>
          <a:bodyPr>
            <a:normAutofit/>
          </a:bodyPr>
          <a:lstStyle>
            <a:lvl1pPr marL="0" indent="0">
              <a:buNone/>
              <a:defRPr sz="1200">
                <a:latin typeface="Lato Light"/>
                <a:cs typeface="Lato Light"/>
              </a:defRPr>
            </a:lvl1pPr>
          </a:lstStyle>
          <a:p>
            <a:endParaRPr lang="en-US" dirty="0"/>
          </a:p>
        </p:txBody>
      </p:sp>
      <p:sp>
        <p:nvSpPr>
          <p:cNvPr id="19" name="Picture Placeholder 2"/>
          <p:cNvSpPr>
            <a:spLocks noGrp="1" noChangeAspect="1"/>
          </p:cNvSpPr>
          <p:nvPr>
            <p:ph type="pic" sz="quarter" idx="14"/>
          </p:nvPr>
        </p:nvSpPr>
        <p:spPr>
          <a:xfrm>
            <a:off x="16888617" y="3099321"/>
            <a:ext cx="1261872" cy="1261872"/>
          </a:xfrm>
        </p:spPr>
        <p:txBody>
          <a:bodyPr>
            <a:normAutofit/>
          </a:bodyPr>
          <a:lstStyle>
            <a:lvl1pPr marL="0" indent="0">
              <a:buNone/>
              <a:defRPr sz="1200">
                <a:latin typeface="Lato Light"/>
                <a:cs typeface="Lato Light"/>
              </a:defRPr>
            </a:lvl1pPr>
          </a:lstStyle>
          <a:p>
            <a:endParaRPr lang="en-US" dirty="0"/>
          </a:p>
        </p:txBody>
      </p:sp>
      <p:sp>
        <p:nvSpPr>
          <p:cNvPr id="20" name="Picture Placeholder 2"/>
          <p:cNvSpPr>
            <a:spLocks noGrp="1" noChangeAspect="1"/>
          </p:cNvSpPr>
          <p:nvPr>
            <p:ph type="pic" sz="quarter" idx="15"/>
          </p:nvPr>
        </p:nvSpPr>
        <p:spPr>
          <a:xfrm>
            <a:off x="19793958" y="3103928"/>
            <a:ext cx="1261872" cy="1261872"/>
          </a:xfrm>
        </p:spPr>
        <p:txBody>
          <a:bodyPr>
            <a:normAutofit/>
          </a:bodyPr>
          <a:lstStyle>
            <a:lvl1pPr marL="0" indent="0">
              <a:buNone/>
              <a:defRPr sz="1200">
                <a:latin typeface="Lato Light"/>
                <a:cs typeface="Lato Light"/>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cSld name="6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7206" y="2244726"/>
            <a:ext cx="18283238" cy="4775200"/>
          </a:xfrm>
          <a:prstGeom prst="rect">
            <a:avLst/>
          </a:prstGeom>
        </p:spPr>
        <p:txBody>
          <a:bodyPr anchor="b"/>
          <a:lstStyle>
            <a:lvl1pPr algn="ctr">
              <a:defRPr sz="11995">
                <a:latin typeface="Roboto Thin" charset="0"/>
              </a:defRPr>
            </a:lvl1pPr>
          </a:lstStyle>
          <a:p>
            <a:r>
              <a:rPr lang="en-US" smtClean="0"/>
              <a:t>Click to edit Master title style</a:t>
            </a:r>
            <a:endParaRPr lang="en-US"/>
          </a:p>
        </p:txBody>
      </p:sp>
      <p:sp>
        <p:nvSpPr>
          <p:cNvPr id="3" name="Subtitle 2"/>
          <p:cNvSpPr>
            <a:spLocks noGrp="1"/>
          </p:cNvSpPr>
          <p:nvPr>
            <p:ph type="subTitle" idx="1"/>
          </p:nvPr>
        </p:nvSpPr>
        <p:spPr>
          <a:xfrm>
            <a:off x="3047206" y="7204076"/>
            <a:ext cx="18283238" cy="3311524"/>
          </a:xfrm>
          <a:prstGeom prst="rect">
            <a:avLst/>
          </a:prstGeom>
        </p:spPr>
        <p:txBody>
          <a:bodyPr/>
          <a:lstStyle>
            <a:lvl1pPr marL="0" indent="0" algn="ctr">
              <a:buNone/>
              <a:defRPr sz="4800">
                <a:latin typeface="Roboto Thin" charset="0"/>
              </a:defRPr>
            </a:lvl1pPr>
            <a:lvl2pPr marL="914400" indent="0" algn="ctr">
              <a:buNone/>
              <a:defRPr sz="4000"/>
            </a:lvl2pPr>
            <a:lvl3pPr marL="1828165" indent="0" algn="ctr">
              <a:buNone/>
              <a:defRPr sz="3600"/>
            </a:lvl3pPr>
            <a:lvl4pPr marL="2742565" indent="0" algn="ctr">
              <a:buNone/>
              <a:defRPr sz="3200"/>
            </a:lvl4pPr>
            <a:lvl5pPr marL="3656965" indent="0" algn="ctr">
              <a:buNone/>
              <a:defRPr sz="3200"/>
            </a:lvl5pPr>
            <a:lvl6pPr marL="4570730" indent="0" algn="ctr">
              <a:buNone/>
              <a:defRPr sz="3200"/>
            </a:lvl6pPr>
            <a:lvl7pPr marL="5485130" indent="0" algn="ctr">
              <a:buNone/>
              <a:defRPr sz="3200"/>
            </a:lvl7pPr>
            <a:lvl8pPr marL="6398895" indent="0" algn="ctr">
              <a:buNone/>
              <a:defRPr sz="3200"/>
            </a:lvl8pPr>
            <a:lvl9pPr marL="7313295" indent="0" algn="ctr">
              <a:buNone/>
              <a:defRPr sz="3200"/>
            </a:lvl9pPr>
          </a:lstStyle>
          <a:p>
            <a:r>
              <a:rPr lang="en-US" smtClean="0"/>
              <a:t>Click to edit Master subtitle style</a:t>
            </a:r>
            <a:endParaRPr lang="en-US"/>
          </a:p>
        </p:txBody>
      </p:sp>
      <p:sp>
        <p:nvSpPr>
          <p:cNvPr id="4" name="Date Placeholder 3"/>
          <p:cNvSpPr>
            <a:spLocks noGrp="1"/>
          </p:cNvSpPr>
          <p:nvPr>
            <p:ph type="dt" sz="half" idx="10"/>
          </p:nvPr>
        </p:nvSpPr>
        <p:spPr>
          <a:xfrm>
            <a:off x="1675963" y="12712700"/>
            <a:ext cx="5484971" cy="730250"/>
          </a:xfrm>
          <a:prstGeom prst="rect">
            <a:avLst/>
          </a:prstGeom>
        </p:spPr>
        <p:txBody>
          <a:bodyPr/>
          <a:lstStyle>
            <a:lvl1pPr>
              <a:defRPr>
                <a:latin typeface="Roboto Thin" charset="0"/>
              </a:defRPr>
            </a:lvl1pPr>
          </a:lstStyle>
          <a:p>
            <a:fld id="{2650695D-424D-394C-A0FC-AF9C09375864}" type="datetimeFigureOut">
              <a:rPr lang="en-US" smtClean="0"/>
              <a:t>1/19/2018</a:t>
            </a:fld>
            <a:endParaRPr lang="en-US"/>
          </a:p>
        </p:txBody>
      </p:sp>
      <p:sp>
        <p:nvSpPr>
          <p:cNvPr id="5" name="Footer Placeholder 4"/>
          <p:cNvSpPr>
            <a:spLocks noGrp="1"/>
          </p:cNvSpPr>
          <p:nvPr>
            <p:ph type="ftr" sz="quarter" idx="11"/>
          </p:nvPr>
        </p:nvSpPr>
        <p:spPr>
          <a:xfrm>
            <a:off x="8075097" y="12712700"/>
            <a:ext cx="8227457" cy="730250"/>
          </a:xfrm>
          <a:prstGeom prst="rect">
            <a:avLst/>
          </a:prstGeom>
        </p:spPr>
        <p:txBody>
          <a:bodyPr/>
          <a:lstStyle>
            <a:lvl1pPr>
              <a:defRPr>
                <a:latin typeface="Roboto Thin" charset="0"/>
              </a:defRPr>
            </a:lvl1pPr>
          </a:lstStyle>
          <a:p>
            <a:endParaRPr lang="en-US"/>
          </a:p>
        </p:txBody>
      </p:sp>
      <p:sp>
        <p:nvSpPr>
          <p:cNvPr id="6" name="Slide Number Placeholder 5"/>
          <p:cNvSpPr>
            <a:spLocks noGrp="1"/>
          </p:cNvSpPr>
          <p:nvPr>
            <p:ph type="sldNum" sz="quarter" idx="12"/>
          </p:nvPr>
        </p:nvSpPr>
        <p:spPr>
          <a:xfrm>
            <a:off x="17216715" y="12712700"/>
            <a:ext cx="5484971" cy="730250"/>
          </a:xfrm>
          <a:prstGeom prst="rect">
            <a:avLst/>
          </a:prstGeom>
        </p:spPr>
        <p:txBody>
          <a:bodyPr/>
          <a:lstStyle>
            <a:lvl1pPr>
              <a:defRPr>
                <a:latin typeface="Roboto Thin" charset="0"/>
              </a:defRPr>
            </a:lvl1pPr>
          </a:lstStyle>
          <a:p>
            <a:fld id="{FDF9C38F-6E58-1644-A990-3C22F6CB4264}" type="slidenum">
              <a:rPr lang="en-US" smtClean="0"/>
              <a:t>‹#›</a:t>
            </a:fld>
            <a:endParaRPr lang="en-US"/>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cSld name="General Slide">
    <p:spTree>
      <p:nvGrpSpPr>
        <p:cNvPr id="1" name="Shape 14"/>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17483346" y="13043350"/>
            <a:ext cx="5271927" cy="307776"/>
          </a:xfrm>
          <a:prstGeom prst="rect">
            <a:avLst/>
          </a:prstGeom>
        </p:spPr>
        <p:txBody>
          <a:bodyPr wrap="square" lIns="0" tIns="0" rIns="0" bIns="0">
            <a:spAutoFit/>
          </a:bodyPr>
          <a:lstStyle>
            <a:lvl1pPr algn="r">
              <a:defRPr sz="2000">
                <a:solidFill>
                  <a:schemeClr val="bg1">
                    <a:lumMod val="50000"/>
                  </a:schemeClr>
                </a:solidFill>
              </a:defRPr>
            </a:lvl1pPr>
          </a:lstStyle>
          <a:p>
            <a:r>
              <a:rPr lang="en-IN" dirty="0" smtClean="0"/>
              <a:t>@ Actuar  PowerPoint Presentation</a:t>
            </a:r>
            <a:endParaRPr lang="en-IN" dirty="0"/>
          </a:p>
        </p:txBody>
      </p:sp>
      <p:sp>
        <p:nvSpPr>
          <p:cNvPr id="6" name="Slide Number Placeholder 5"/>
          <p:cNvSpPr>
            <a:spLocks noGrp="1"/>
          </p:cNvSpPr>
          <p:nvPr>
            <p:ph type="sldNum" sz="quarter" idx="12"/>
          </p:nvPr>
        </p:nvSpPr>
        <p:spPr>
          <a:xfrm>
            <a:off x="23023897" y="12990176"/>
            <a:ext cx="839541" cy="414124"/>
          </a:xfrm>
          <a:prstGeom prst="roundRect">
            <a:avLst>
              <a:gd name="adj" fmla="val 48678"/>
            </a:avLst>
          </a:prstGeom>
          <a:solidFill>
            <a:schemeClr val="accent2"/>
          </a:solidFill>
        </p:spPr>
        <p:txBody>
          <a:bodyPr lIns="0" tIns="0" rIns="0" bIns="0" anchor="ctr" anchorCtr="0">
            <a:normAutofit/>
          </a:bodyPr>
          <a:lstStyle>
            <a:lvl1pPr algn="ctr">
              <a:defRPr sz="1800">
                <a:solidFill>
                  <a:schemeClr val="bg1"/>
                </a:solidFill>
              </a:defRPr>
            </a:lvl1pPr>
          </a:lstStyle>
          <a:p>
            <a:fld id="{7875E89A-3209-45B2-AFB0-8EF2492134E1}" type="slidenum">
              <a:rPr lang="en-IN" smtClean="0"/>
              <a:t>‹#›</a:t>
            </a:fld>
            <a:endParaRPr lang="en-IN" dirty="0"/>
          </a:p>
        </p:txBody>
      </p:sp>
      <p:sp>
        <p:nvSpPr>
          <p:cNvPr id="7" name="Text Placeholder 16"/>
          <p:cNvSpPr>
            <a:spLocks noGrp="1"/>
          </p:cNvSpPr>
          <p:nvPr>
            <p:ph type="body" sz="quarter" idx="13" hasCustomPrompt="1"/>
          </p:nvPr>
        </p:nvSpPr>
        <p:spPr>
          <a:xfrm>
            <a:off x="3522426" y="1791746"/>
            <a:ext cx="17332799" cy="387798"/>
          </a:xfrm>
          <a:prstGeom prst="rect">
            <a:avLst/>
          </a:prstGeom>
        </p:spPr>
        <p:txBody>
          <a:bodyPr lIns="0" tIns="0" rIns="0" bIns="0">
            <a:normAutofit/>
          </a:bodyPr>
          <a:lstStyle>
            <a:lvl1pPr marL="0" indent="0" algn="ctr">
              <a:buFontTx/>
              <a:buNone/>
              <a:defRPr sz="2800" baseline="0">
                <a:solidFill>
                  <a:schemeClr val="tx1">
                    <a:lumMod val="50000"/>
                    <a:lumOff val="50000"/>
                  </a:schemeClr>
                </a:solidFill>
              </a:defRPr>
            </a:lvl1pPr>
            <a:lvl2pPr marL="914400" indent="0">
              <a:buFontTx/>
              <a:buNone/>
              <a:defRPr>
                <a:solidFill>
                  <a:schemeClr val="bg2"/>
                </a:solidFill>
              </a:defRPr>
            </a:lvl2pPr>
            <a:lvl3pPr marL="1828165" indent="0">
              <a:buFontTx/>
              <a:buNone/>
              <a:defRPr>
                <a:solidFill>
                  <a:schemeClr val="bg2"/>
                </a:solidFill>
              </a:defRPr>
            </a:lvl3pPr>
            <a:lvl4pPr marL="2742565" indent="0">
              <a:buFontTx/>
              <a:buNone/>
              <a:defRPr>
                <a:solidFill>
                  <a:schemeClr val="bg2"/>
                </a:solidFill>
              </a:defRPr>
            </a:lvl4pPr>
            <a:lvl5pPr marL="3656965" indent="0">
              <a:buFontTx/>
              <a:buNone/>
              <a:defRPr>
                <a:solidFill>
                  <a:schemeClr val="bg2"/>
                </a:solidFill>
              </a:defRPr>
            </a:lvl5pPr>
          </a:lstStyle>
          <a:p>
            <a:pPr lvl="0"/>
            <a:r>
              <a:rPr lang="en-US" dirty="0" smtClean="0"/>
              <a:t>Subtitle goes here</a:t>
            </a:r>
            <a:endParaRPr lang="en-IN" dirty="0"/>
          </a:p>
        </p:txBody>
      </p:sp>
      <p:sp>
        <p:nvSpPr>
          <p:cNvPr id="8" name="Title 1"/>
          <p:cNvSpPr>
            <a:spLocks noGrp="1"/>
          </p:cNvSpPr>
          <p:nvPr>
            <p:ph type="title"/>
          </p:nvPr>
        </p:nvSpPr>
        <p:spPr>
          <a:xfrm>
            <a:off x="3522426" y="1016150"/>
            <a:ext cx="17332799" cy="775596"/>
          </a:xfrm>
          <a:prstGeom prst="rect">
            <a:avLst/>
          </a:prstGeom>
        </p:spPr>
        <p:txBody>
          <a:bodyPr wrap="square" lIns="0" tIns="0" rIns="0" bIns="0" anchor="t" anchorCtr="0">
            <a:spAutoFit/>
          </a:bodyPr>
          <a:lstStyle>
            <a:lvl1pPr algn="ctr">
              <a:defRPr sz="5600">
                <a:solidFill>
                  <a:schemeClr val="tx1">
                    <a:lumMod val="50000"/>
                    <a:lumOff val="50000"/>
                  </a:schemeClr>
                </a:solidFill>
              </a:defRPr>
            </a:lvl1pPr>
          </a:lstStyle>
          <a:p>
            <a:r>
              <a:rPr lang="en-US" dirty="0" smtClean="0"/>
              <a:t>Click to edit Master title style</a:t>
            </a:r>
            <a:endParaRPr lang="en-IN" dirty="0"/>
          </a:p>
        </p:txBody>
      </p:sp>
      <p:sp>
        <p:nvSpPr>
          <p:cNvPr id="35" name="Rounded Rectangle 34"/>
          <p:cNvSpPr/>
          <p:nvPr userDrawn="1"/>
        </p:nvSpPr>
        <p:spPr>
          <a:xfrm>
            <a:off x="15069125" y="1969192"/>
            <a:ext cx="1799531" cy="9143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3047206" y="2244726"/>
            <a:ext cx="18283238" cy="4775200"/>
          </a:xfrm>
        </p:spPr>
        <p:txBody>
          <a:bodyPr anchor="b"/>
          <a:lstStyle>
            <a:lvl1pPr algn="ctr">
              <a:defRPr sz="11997"/>
            </a:lvl1pPr>
          </a:lstStyle>
          <a:p>
            <a:r>
              <a:rPr lang="zh-CN" altLang="en-US"/>
              <a:t>单击此处编辑母版标题样式</a:t>
            </a:r>
          </a:p>
        </p:txBody>
      </p:sp>
      <p:sp>
        <p:nvSpPr>
          <p:cNvPr id="3" name="副标题 2"/>
          <p:cNvSpPr>
            <a:spLocks noGrp="1"/>
          </p:cNvSpPr>
          <p:nvPr>
            <p:ph type="subTitle" idx="1" hasCustomPrompt="1"/>
          </p:nvPr>
        </p:nvSpPr>
        <p:spPr>
          <a:xfrm>
            <a:off x="3047206" y="7204079"/>
            <a:ext cx="18283238" cy="3311526"/>
          </a:xfr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69587" indent="0" algn="ctr">
              <a:buNone/>
              <a:defRPr sz="3199"/>
            </a:lvl6pPr>
            <a:lvl7pPr marL="5483759" indent="0" algn="ctr">
              <a:buNone/>
              <a:defRPr sz="3199"/>
            </a:lvl7pPr>
            <a:lvl8pPr marL="6397930" indent="0" algn="ctr">
              <a:buNone/>
              <a:defRPr sz="3199"/>
            </a:lvl8pPr>
            <a:lvl9pPr marL="7312102" indent="0" algn="ctr">
              <a:buNone/>
              <a:defRPr sz="3199"/>
            </a:lvl9pPr>
          </a:lstStyle>
          <a:p>
            <a:r>
              <a:rPr lang="zh-CN" altLang="en-US"/>
              <a:t>单击以编辑母版副标题样式</a:t>
            </a:r>
          </a:p>
        </p:txBody>
      </p:sp>
      <p:sp>
        <p:nvSpPr>
          <p:cNvPr id="4" name="日期占位符 3"/>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24647244"/>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1705389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663269" y="3419480"/>
            <a:ext cx="21025723" cy="5705476"/>
          </a:xfrm>
        </p:spPr>
        <p:txBody>
          <a:bodyPr anchor="b"/>
          <a:lstStyle>
            <a:lvl1pPr>
              <a:defRPr sz="11997"/>
            </a:lvl1pPr>
          </a:lstStyle>
          <a:p>
            <a:r>
              <a:rPr lang="zh-CN" altLang="en-US"/>
              <a:t>单击此处编辑母版标题样式</a:t>
            </a:r>
          </a:p>
        </p:txBody>
      </p:sp>
      <p:sp>
        <p:nvSpPr>
          <p:cNvPr id="3" name="文本占位符 2"/>
          <p:cNvSpPr>
            <a:spLocks noGrp="1"/>
          </p:cNvSpPr>
          <p:nvPr>
            <p:ph type="body" idx="1" hasCustomPrompt="1"/>
          </p:nvPr>
        </p:nvSpPr>
        <p:spPr>
          <a:xfrm>
            <a:off x="1663269" y="9178927"/>
            <a:ext cx="21025723" cy="3000374"/>
          </a:xfrm>
        </p:spPr>
        <p:txBody>
          <a:bodyPr/>
          <a:lstStyle>
            <a:lvl1pPr marL="0" indent="0">
              <a:buNone/>
              <a:defRPr sz="4799">
                <a:solidFill>
                  <a:schemeClr val="tx1">
                    <a:tint val="75000"/>
                  </a:schemeClr>
                </a:solidFill>
              </a:defRPr>
            </a:lvl1pPr>
            <a:lvl2pPr marL="914171" indent="0">
              <a:buNone/>
              <a:defRPr sz="3999">
                <a:solidFill>
                  <a:schemeClr val="tx1">
                    <a:tint val="75000"/>
                  </a:schemeClr>
                </a:solidFill>
              </a:defRPr>
            </a:lvl2pPr>
            <a:lvl3pPr marL="1828343" indent="0">
              <a:buNone/>
              <a:defRPr sz="3599">
                <a:solidFill>
                  <a:schemeClr val="tx1">
                    <a:tint val="75000"/>
                  </a:schemeClr>
                </a:solidFill>
              </a:defRPr>
            </a:lvl3pPr>
            <a:lvl4pPr marL="2742514" indent="0">
              <a:buNone/>
              <a:defRPr sz="3199">
                <a:solidFill>
                  <a:schemeClr val="tx1">
                    <a:tint val="75000"/>
                  </a:schemeClr>
                </a:solidFill>
              </a:defRPr>
            </a:lvl4pPr>
            <a:lvl5pPr marL="3656686" indent="0">
              <a:buNone/>
              <a:defRPr sz="3199">
                <a:solidFill>
                  <a:schemeClr val="tx1">
                    <a:tint val="75000"/>
                  </a:schemeClr>
                </a:solidFill>
              </a:defRPr>
            </a:lvl5pPr>
            <a:lvl6pPr marL="4569587" indent="0">
              <a:buNone/>
              <a:defRPr sz="3199">
                <a:solidFill>
                  <a:schemeClr val="tx1">
                    <a:tint val="75000"/>
                  </a:schemeClr>
                </a:solidFill>
              </a:defRPr>
            </a:lvl6pPr>
            <a:lvl7pPr marL="5483759" indent="0">
              <a:buNone/>
              <a:defRPr sz="3199">
                <a:solidFill>
                  <a:schemeClr val="tx1">
                    <a:tint val="75000"/>
                  </a:schemeClr>
                </a:solidFill>
              </a:defRPr>
            </a:lvl7pPr>
            <a:lvl8pPr marL="6397930" indent="0">
              <a:buNone/>
              <a:defRPr sz="3199">
                <a:solidFill>
                  <a:schemeClr val="tx1">
                    <a:tint val="75000"/>
                  </a:schemeClr>
                </a:solidFill>
              </a:defRPr>
            </a:lvl8pPr>
            <a:lvl9pPr marL="7312102" indent="0">
              <a:buNone/>
              <a:defRPr sz="3199">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727413443"/>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1675964" y="3651251"/>
            <a:ext cx="10360501" cy="870267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12341185" y="3651251"/>
            <a:ext cx="10360501" cy="870267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34458169"/>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679139" y="730253"/>
            <a:ext cx="21025723" cy="2651126"/>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1679139" y="3362324"/>
            <a:ext cx="10312888"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69587" indent="0">
              <a:buNone/>
              <a:defRPr sz="3199" b="1"/>
            </a:lvl6pPr>
            <a:lvl7pPr marL="5483759" indent="0">
              <a:buNone/>
              <a:defRPr sz="3199" b="1"/>
            </a:lvl7pPr>
            <a:lvl8pPr marL="6397930" indent="0">
              <a:buNone/>
              <a:defRPr sz="3199" b="1"/>
            </a:lvl8pPr>
            <a:lvl9pPr marL="7312102" indent="0">
              <a:buNone/>
              <a:defRPr sz="3199" b="1"/>
            </a:lvl9pPr>
          </a:lstStyle>
          <a:p>
            <a:pPr lvl="0"/>
            <a:r>
              <a:rPr lang="zh-CN" altLang="en-US"/>
              <a:t>编辑母版文本样式</a:t>
            </a:r>
          </a:p>
        </p:txBody>
      </p:sp>
      <p:sp>
        <p:nvSpPr>
          <p:cNvPr id="4" name="内容占位符 3"/>
          <p:cNvSpPr>
            <a:spLocks noGrp="1"/>
          </p:cNvSpPr>
          <p:nvPr>
            <p:ph sz="half" idx="2" hasCustomPrompt="1"/>
          </p:nvPr>
        </p:nvSpPr>
        <p:spPr>
          <a:xfrm>
            <a:off x="1679139" y="5010152"/>
            <a:ext cx="10312888" cy="736917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12341188" y="3362324"/>
            <a:ext cx="10363676"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69587" indent="0">
              <a:buNone/>
              <a:defRPr sz="3199" b="1"/>
            </a:lvl6pPr>
            <a:lvl7pPr marL="5483759" indent="0">
              <a:buNone/>
              <a:defRPr sz="3199" b="1"/>
            </a:lvl7pPr>
            <a:lvl8pPr marL="6397930" indent="0">
              <a:buNone/>
              <a:defRPr sz="3199" b="1"/>
            </a:lvl8pPr>
            <a:lvl9pPr marL="7312102" indent="0">
              <a:buNone/>
              <a:defRPr sz="3199" b="1"/>
            </a:lvl9pPr>
          </a:lstStyle>
          <a:p>
            <a:pPr lvl="0"/>
            <a:r>
              <a:rPr lang="zh-CN" altLang="en-US"/>
              <a:t>编辑母版文本样式</a:t>
            </a:r>
          </a:p>
        </p:txBody>
      </p:sp>
      <p:sp>
        <p:nvSpPr>
          <p:cNvPr id="6" name="内容占位符 5"/>
          <p:cNvSpPr>
            <a:spLocks noGrp="1"/>
          </p:cNvSpPr>
          <p:nvPr>
            <p:ph sz="quarter" idx="4" hasCustomPrompt="1"/>
          </p:nvPr>
        </p:nvSpPr>
        <p:spPr>
          <a:xfrm>
            <a:off x="12341188" y="5010152"/>
            <a:ext cx="10363676" cy="736917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873935296"/>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E4E8457-BC06-46E7-A022-50363425AE9C}" type="datetimeFigureOut">
              <a:rPr lang="zh-CN" altLang="en-US" smtClean="0">
                <a:solidFill>
                  <a:prstClr val="black">
                    <a:tint val="75000"/>
                  </a:prstClr>
                </a:solidFill>
              </a:rPr>
              <a:pPr/>
              <a:t>2018/1/19</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BBB394-6DAB-423B-BD9C-CDD39634F00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28708099"/>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5" Type="http://schemas.openxmlformats.org/officeDocument/2006/relationships/theme" Target="../theme/theme3.xml"/><Relationship Id="rId4"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slideLayout" Target="../slideLayouts/slideLayout57.xml"/><Relationship Id="rId39" Type="http://schemas.openxmlformats.org/officeDocument/2006/relationships/slideLayout" Target="../slideLayouts/slideLayout70.xml"/><Relationship Id="rId21" Type="http://schemas.openxmlformats.org/officeDocument/2006/relationships/slideLayout" Target="../slideLayouts/slideLayout52.xml"/><Relationship Id="rId34" Type="http://schemas.openxmlformats.org/officeDocument/2006/relationships/slideLayout" Target="../slideLayouts/slideLayout65.xml"/><Relationship Id="rId42" Type="http://schemas.openxmlformats.org/officeDocument/2006/relationships/slideLayout" Target="../slideLayouts/slideLayout73.xml"/><Relationship Id="rId47" Type="http://schemas.openxmlformats.org/officeDocument/2006/relationships/slideLayout" Target="../slideLayouts/slideLayout78.xml"/><Relationship Id="rId50" Type="http://schemas.openxmlformats.org/officeDocument/2006/relationships/slideLayout" Target="../slideLayouts/slideLayout81.xml"/><Relationship Id="rId55" Type="http://schemas.openxmlformats.org/officeDocument/2006/relationships/slideLayout" Target="../slideLayouts/slideLayout86.xml"/><Relationship Id="rId7" Type="http://schemas.openxmlformats.org/officeDocument/2006/relationships/slideLayout" Target="../slideLayouts/slideLayout3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9" Type="http://schemas.openxmlformats.org/officeDocument/2006/relationships/slideLayout" Target="../slideLayouts/slideLayout60.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32" Type="http://schemas.openxmlformats.org/officeDocument/2006/relationships/slideLayout" Target="../slideLayouts/slideLayout63.xml"/><Relationship Id="rId37" Type="http://schemas.openxmlformats.org/officeDocument/2006/relationships/slideLayout" Target="../slideLayouts/slideLayout68.xml"/><Relationship Id="rId40" Type="http://schemas.openxmlformats.org/officeDocument/2006/relationships/slideLayout" Target="../slideLayouts/slideLayout71.xml"/><Relationship Id="rId45" Type="http://schemas.openxmlformats.org/officeDocument/2006/relationships/slideLayout" Target="../slideLayouts/slideLayout76.xml"/><Relationship Id="rId53" Type="http://schemas.openxmlformats.org/officeDocument/2006/relationships/slideLayout" Target="../slideLayouts/slideLayout84.xml"/><Relationship Id="rId58" Type="http://schemas.openxmlformats.org/officeDocument/2006/relationships/slideLayout" Target="../slideLayouts/slideLayout89.xml"/><Relationship Id="rId5" Type="http://schemas.openxmlformats.org/officeDocument/2006/relationships/slideLayout" Target="../slideLayouts/slideLayout36.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 Id="rId27" Type="http://schemas.openxmlformats.org/officeDocument/2006/relationships/slideLayout" Target="../slideLayouts/slideLayout58.xml"/><Relationship Id="rId30" Type="http://schemas.openxmlformats.org/officeDocument/2006/relationships/slideLayout" Target="../slideLayouts/slideLayout61.xml"/><Relationship Id="rId35" Type="http://schemas.openxmlformats.org/officeDocument/2006/relationships/slideLayout" Target="../slideLayouts/slideLayout66.xml"/><Relationship Id="rId43" Type="http://schemas.openxmlformats.org/officeDocument/2006/relationships/slideLayout" Target="../slideLayouts/slideLayout74.xml"/><Relationship Id="rId48" Type="http://schemas.openxmlformats.org/officeDocument/2006/relationships/slideLayout" Target="../slideLayouts/slideLayout79.xml"/><Relationship Id="rId56" Type="http://schemas.openxmlformats.org/officeDocument/2006/relationships/slideLayout" Target="../slideLayouts/slideLayout87.xml"/><Relationship Id="rId8" Type="http://schemas.openxmlformats.org/officeDocument/2006/relationships/slideLayout" Target="../slideLayouts/slideLayout39.xml"/><Relationship Id="rId51" Type="http://schemas.openxmlformats.org/officeDocument/2006/relationships/slideLayout" Target="../slideLayouts/slideLayout82.xml"/><Relationship Id="rId3" Type="http://schemas.openxmlformats.org/officeDocument/2006/relationships/slideLayout" Target="../slideLayouts/slideLayout34.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33" Type="http://schemas.openxmlformats.org/officeDocument/2006/relationships/slideLayout" Target="../slideLayouts/slideLayout64.xml"/><Relationship Id="rId38" Type="http://schemas.openxmlformats.org/officeDocument/2006/relationships/slideLayout" Target="../slideLayouts/slideLayout69.xml"/><Relationship Id="rId46" Type="http://schemas.openxmlformats.org/officeDocument/2006/relationships/slideLayout" Target="../slideLayouts/slideLayout77.xml"/><Relationship Id="rId59" Type="http://schemas.openxmlformats.org/officeDocument/2006/relationships/slideLayout" Target="../slideLayouts/slideLayout90.xml"/><Relationship Id="rId20" Type="http://schemas.openxmlformats.org/officeDocument/2006/relationships/slideLayout" Target="../slideLayouts/slideLayout51.xml"/><Relationship Id="rId41" Type="http://schemas.openxmlformats.org/officeDocument/2006/relationships/slideLayout" Target="../slideLayouts/slideLayout72.xml"/><Relationship Id="rId54" Type="http://schemas.openxmlformats.org/officeDocument/2006/relationships/slideLayout" Target="../slideLayouts/slideLayout85.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28" Type="http://schemas.openxmlformats.org/officeDocument/2006/relationships/slideLayout" Target="../slideLayouts/slideLayout59.xml"/><Relationship Id="rId36" Type="http://schemas.openxmlformats.org/officeDocument/2006/relationships/slideLayout" Target="../slideLayouts/slideLayout67.xml"/><Relationship Id="rId49" Type="http://schemas.openxmlformats.org/officeDocument/2006/relationships/slideLayout" Target="../slideLayouts/slideLayout80.xml"/><Relationship Id="rId57" Type="http://schemas.openxmlformats.org/officeDocument/2006/relationships/slideLayout" Target="../slideLayouts/slideLayout88.xml"/><Relationship Id="rId10" Type="http://schemas.openxmlformats.org/officeDocument/2006/relationships/slideLayout" Target="../slideLayouts/slideLayout41.xml"/><Relationship Id="rId31" Type="http://schemas.openxmlformats.org/officeDocument/2006/relationships/slideLayout" Target="../slideLayouts/slideLayout62.xml"/><Relationship Id="rId44" Type="http://schemas.openxmlformats.org/officeDocument/2006/relationships/slideLayout" Target="../slideLayouts/slideLayout75.xml"/><Relationship Id="rId52" Type="http://schemas.openxmlformats.org/officeDocument/2006/relationships/slideLayout" Target="../slideLayouts/slideLayout83.xml"/><Relationship Id="rId60"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91.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93.xml"/><Relationship Id="rId1" Type="http://schemas.openxmlformats.org/officeDocument/2006/relationships/slideLayout" Target="../slideLayouts/slideLayout9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1.xml"/><Relationship Id="rId13" Type="http://schemas.openxmlformats.org/officeDocument/2006/relationships/theme" Target="../theme/theme8.xml"/><Relationship Id="rId3" Type="http://schemas.openxmlformats.org/officeDocument/2006/relationships/slideLayout" Target="../slideLayouts/slideLayout96.xml"/><Relationship Id="rId7" Type="http://schemas.openxmlformats.org/officeDocument/2006/relationships/slideLayout" Target="../slideLayouts/slideLayout100.xml"/><Relationship Id="rId12" Type="http://schemas.openxmlformats.org/officeDocument/2006/relationships/slideLayout" Target="../slideLayouts/slideLayout105.xml"/><Relationship Id="rId2" Type="http://schemas.openxmlformats.org/officeDocument/2006/relationships/slideLayout" Target="../slideLayouts/slideLayout95.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5" Type="http://schemas.openxmlformats.org/officeDocument/2006/relationships/slideLayout" Target="../slideLayouts/slideLayout98.xml"/><Relationship Id="rId10" Type="http://schemas.openxmlformats.org/officeDocument/2006/relationships/slideLayout" Target="../slideLayouts/slideLayout103.xml"/><Relationship Id="rId4" Type="http://schemas.openxmlformats.org/officeDocument/2006/relationships/slideLayout" Target="../slideLayouts/slideLayout97.xml"/><Relationship Id="rId9" Type="http://schemas.openxmlformats.org/officeDocument/2006/relationships/slideLayout" Target="../slideLayouts/slideLayout102.xml"/></Relationships>
</file>

<file path=ppt/slideMasters/_rels/slideMaster9.xml.rels><?xml version="1.0" encoding="UTF-8" standalone="yes"?>
<Relationships xmlns="http://schemas.openxmlformats.org/package/2006/relationships"><Relationship Id="rId13" Type="http://schemas.openxmlformats.org/officeDocument/2006/relationships/slideLayout" Target="../slideLayouts/slideLayout118.xml"/><Relationship Id="rId18" Type="http://schemas.openxmlformats.org/officeDocument/2006/relationships/slideLayout" Target="../slideLayouts/slideLayout123.xml"/><Relationship Id="rId26" Type="http://schemas.openxmlformats.org/officeDocument/2006/relationships/slideLayout" Target="../slideLayouts/slideLayout131.xml"/><Relationship Id="rId3" Type="http://schemas.openxmlformats.org/officeDocument/2006/relationships/slideLayout" Target="../slideLayouts/slideLayout108.xml"/><Relationship Id="rId21" Type="http://schemas.openxmlformats.org/officeDocument/2006/relationships/slideLayout" Target="../slideLayouts/slideLayout126.xml"/><Relationship Id="rId7" Type="http://schemas.openxmlformats.org/officeDocument/2006/relationships/slideLayout" Target="../slideLayouts/slideLayout112.xml"/><Relationship Id="rId12" Type="http://schemas.openxmlformats.org/officeDocument/2006/relationships/slideLayout" Target="../slideLayouts/slideLayout117.xml"/><Relationship Id="rId17" Type="http://schemas.openxmlformats.org/officeDocument/2006/relationships/slideLayout" Target="../slideLayouts/slideLayout122.xml"/><Relationship Id="rId25" Type="http://schemas.openxmlformats.org/officeDocument/2006/relationships/slideLayout" Target="../slideLayouts/slideLayout130.xml"/><Relationship Id="rId33" Type="http://schemas.openxmlformats.org/officeDocument/2006/relationships/theme" Target="../theme/theme9.xml"/><Relationship Id="rId2" Type="http://schemas.openxmlformats.org/officeDocument/2006/relationships/slideLayout" Target="../slideLayouts/slideLayout107.xml"/><Relationship Id="rId16" Type="http://schemas.openxmlformats.org/officeDocument/2006/relationships/slideLayout" Target="../slideLayouts/slideLayout121.xml"/><Relationship Id="rId20" Type="http://schemas.openxmlformats.org/officeDocument/2006/relationships/slideLayout" Target="../slideLayouts/slideLayout125.xml"/><Relationship Id="rId29" Type="http://schemas.openxmlformats.org/officeDocument/2006/relationships/slideLayout" Target="../slideLayouts/slideLayout134.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24" Type="http://schemas.openxmlformats.org/officeDocument/2006/relationships/slideLayout" Target="../slideLayouts/slideLayout129.xml"/><Relationship Id="rId32" Type="http://schemas.openxmlformats.org/officeDocument/2006/relationships/slideLayout" Target="../slideLayouts/slideLayout137.xml"/><Relationship Id="rId5" Type="http://schemas.openxmlformats.org/officeDocument/2006/relationships/slideLayout" Target="../slideLayouts/slideLayout110.xml"/><Relationship Id="rId15" Type="http://schemas.openxmlformats.org/officeDocument/2006/relationships/slideLayout" Target="../slideLayouts/slideLayout120.xml"/><Relationship Id="rId23" Type="http://schemas.openxmlformats.org/officeDocument/2006/relationships/slideLayout" Target="../slideLayouts/slideLayout128.xml"/><Relationship Id="rId28" Type="http://schemas.openxmlformats.org/officeDocument/2006/relationships/slideLayout" Target="../slideLayouts/slideLayout133.xml"/><Relationship Id="rId10" Type="http://schemas.openxmlformats.org/officeDocument/2006/relationships/slideLayout" Target="../slideLayouts/slideLayout115.xml"/><Relationship Id="rId19" Type="http://schemas.openxmlformats.org/officeDocument/2006/relationships/slideLayout" Target="../slideLayouts/slideLayout124.xml"/><Relationship Id="rId31" Type="http://schemas.openxmlformats.org/officeDocument/2006/relationships/slideLayout" Target="../slideLayouts/slideLayout136.xml"/><Relationship Id="rId4" Type="http://schemas.openxmlformats.org/officeDocument/2006/relationships/slideLayout" Target="../slideLayouts/slideLayout109.xml"/><Relationship Id="rId9" Type="http://schemas.openxmlformats.org/officeDocument/2006/relationships/slideLayout" Target="../slideLayouts/slideLayout114.xml"/><Relationship Id="rId14" Type="http://schemas.openxmlformats.org/officeDocument/2006/relationships/slideLayout" Target="../slideLayouts/slideLayout119.xml"/><Relationship Id="rId22" Type="http://schemas.openxmlformats.org/officeDocument/2006/relationships/slideLayout" Target="../slideLayouts/slideLayout127.xml"/><Relationship Id="rId27" Type="http://schemas.openxmlformats.org/officeDocument/2006/relationships/slideLayout" Target="../slideLayouts/slideLayout132.xml"/><Relationship Id="rId30" Type="http://schemas.openxmlformats.org/officeDocument/2006/relationships/slideLayout" Target="../slideLayouts/slideLayout135.xml"/><Relationship Id="rId8" Type="http://schemas.openxmlformats.org/officeDocument/2006/relationships/slideLayout" Target="../slideLayouts/slideLayout1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675964" y="12712709"/>
            <a:ext cx="5484971" cy="730250"/>
          </a:xfrm>
          <a:prstGeom prst="rect">
            <a:avLst/>
          </a:prstGeom>
        </p:spPr>
        <p:txBody>
          <a:bodyPr vert="horz" lIns="182843" tIns="91422" rIns="182843" bIns="91422" rtlCol="0" anchor="ctr"/>
          <a:lstStyle>
            <a:lvl1pPr algn="l">
              <a:defRPr sz="2400">
                <a:solidFill>
                  <a:schemeClr val="tx1">
                    <a:tint val="75000"/>
                  </a:schemeClr>
                </a:solidFill>
                <a:latin typeface="Lato Regular"/>
              </a:defRPr>
            </a:lvl1pPr>
          </a:lstStyle>
          <a:p>
            <a:endParaRPr lang="en-US" dirty="0"/>
          </a:p>
        </p:txBody>
      </p:sp>
      <p:sp>
        <p:nvSpPr>
          <p:cNvPr id="5" name="Footer Placeholder 4"/>
          <p:cNvSpPr>
            <a:spLocks noGrp="1"/>
          </p:cNvSpPr>
          <p:nvPr>
            <p:ph type="ftr" sz="quarter" idx="3"/>
          </p:nvPr>
        </p:nvSpPr>
        <p:spPr>
          <a:xfrm>
            <a:off x="8075097" y="12712709"/>
            <a:ext cx="8227457" cy="730250"/>
          </a:xfrm>
          <a:prstGeom prst="rect">
            <a:avLst/>
          </a:prstGeom>
        </p:spPr>
        <p:txBody>
          <a:bodyPr vert="horz" lIns="182843" tIns="91422" rIns="182843" bIns="91422" rtlCol="0" anchor="ctr"/>
          <a:lstStyle>
            <a:lvl1pPr algn="ctr">
              <a:defRPr sz="2400">
                <a:solidFill>
                  <a:schemeClr val="tx1">
                    <a:tint val="75000"/>
                  </a:schemeClr>
                </a:solidFill>
                <a:latin typeface="Lato Regular"/>
              </a:defRPr>
            </a:lvl1pPr>
          </a:lstStyle>
          <a:p>
            <a:endParaRPr lang="en-US" dirty="0"/>
          </a:p>
        </p:txBody>
      </p:sp>
      <p:sp>
        <p:nvSpPr>
          <p:cNvPr id="6" name="Slide Number Placeholder 5"/>
          <p:cNvSpPr>
            <a:spLocks noGrp="1"/>
          </p:cNvSpPr>
          <p:nvPr>
            <p:ph type="sldNum" sz="quarter" idx="4"/>
          </p:nvPr>
        </p:nvSpPr>
        <p:spPr>
          <a:xfrm>
            <a:off x="17216715" y="12712709"/>
            <a:ext cx="5484971" cy="730250"/>
          </a:xfrm>
          <a:prstGeom prst="rect">
            <a:avLst/>
          </a:prstGeom>
        </p:spPr>
        <p:txBody>
          <a:bodyPr vert="horz" lIns="182843" tIns="91422" rIns="182843" bIns="91422" rtlCol="0" anchor="ctr"/>
          <a:lstStyle>
            <a:lvl1pPr algn="r">
              <a:defRPr sz="2400">
                <a:solidFill>
                  <a:schemeClr val="tx1">
                    <a:tint val="75000"/>
                  </a:schemeClr>
                </a:solidFill>
                <a:latin typeface="Lato Regular"/>
              </a:defRPr>
            </a:lvl1pPr>
          </a:lstStyle>
          <a:p>
            <a:fld id="{FCEE2C88-6C8F-484D-AF69-578F576B1F44}"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hf hdr="0" ftr="0" dt="0"/>
  <p:txStyles>
    <p:titleStyle>
      <a:lvl1pPr algn="l" defTabSz="1828165" rtl="0" eaLnBrk="1" latinLnBrk="0" hangingPunct="1">
        <a:lnSpc>
          <a:spcPct val="90000"/>
        </a:lnSpc>
        <a:spcBef>
          <a:spcPct val="0"/>
        </a:spcBef>
        <a:buNone/>
        <a:defRPr lang="en-US" sz="6000" kern="1200">
          <a:solidFill>
            <a:schemeClr val="tx1"/>
          </a:solidFill>
          <a:latin typeface="Lato" panose="020F0502020204030203" pitchFamily="34" charset="0"/>
          <a:ea typeface="+mj-ea"/>
          <a:cs typeface="+mj-cs"/>
        </a:defRPr>
      </a:lvl1pPr>
    </p:titleStyle>
    <p:bodyStyle>
      <a:lvl1pPr marL="457200" indent="-457200" algn="l" defTabSz="1828165" rtl="0" eaLnBrk="1" latinLnBrk="0" hangingPunct="1">
        <a:lnSpc>
          <a:spcPct val="90000"/>
        </a:lnSpc>
        <a:spcBef>
          <a:spcPts val="2000"/>
        </a:spcBef>
        <a:buFont typeface="Arial" panose="020B0604020202020204" pitchFamily="34" charset="0"/>
        <a:buChar char="•"/>
        <a:defRPr lang="en-US" sz="4800" kern="1200" dirty="0" smtClean="0">
          <a:solidFill>
            <a:schemeClr val="tx1"/>
          </a:solidFill>
          <a:effectLst/>
          <a:latin typeface="Lato" panose="020F0502020204030203" pitchFamily="34" charset="0"/>
          <a:ea typeface="+mn-ea"/>
          <a:cs typeface="+mn-cs"/>
        </a:defRPr>
      </a:lvl1pPr>
      <a:lvl2pPr marL="1371600" indent="-457200" algn="l" defTabSz="1828165" rtl="0" eaLnBrk="1" latinLnBrk="0" hangingPunct="1">
        <a:lnSpc>
          <a:spcPct val="90000"/>
        </a:lnSpc>
        <a:spcBef>
          <a:spcPts val="1000"/>
        </a:spcBef>
        <a:buFont typeface="Arial" panose="020B0604020202020204" pitchFamily="34" charset="0"/>
        <a:buChar char="•"/>
        <a:defRPr lang="en-US" sz="4000" kern="1200" dirty="0" smtClean="0">
          <a:solidFill>
            <a:schemeClr val="tx1"/>
          </a:solidFill>
          <a:effectLst/>
          <a:latin typeface="Lato" panose="020F0502020204030203" pitchFamily="34" charset="0"/>
          <a:ea typeface="+mn-ea"/>
          <a:cs typeface="+mn-cs"/>
        </a:defRPr>
      </a:lvl2pPr>
      <a:lvl3pPr marL="2285365" indent="-457200" algn="l" defTabSz="1828165" rtl="0" eaLnBrk="1" latinLnBrk="0" hangingPunct="1">
        <a:lnSpc>
          <a:spcPct val="90000"/>
        </a:lnSpc>
        <a:spcBef>
          <a:spcPts val="1000"/>
        </a:spcBef>
        <a:buFont typeface="Arial" panose="020B0604020202020204" pitchFamily="34" charset="0"/>
        <a:buChar char="•"/>
        <a:defRPr lang="en-US" sz="3600" kern="1200" dirty="0" smtClean="0">
          <a:solidFill>
            <a:schemeClr val="tx1"/>
          </a:solidFill>
          <a:effectLst/>
          <a:latin typeface="Lato" panose="020F0502020204030203" pitchFamily="34" charset="0"/>
          <a:ea typeface="+mn-ea"/>
          <a:cs typeface="+mn-cs"/>
        </a:defRPr>
      </a:lvl3pPr>
      <a:lvl4pPr marL="3199765" indent="-457200" algn="l" defTabSz="1828165" rtl="0" eaLnBrk="1" latinLnBrk="0" hangingPunct="1">
        <a:lnSpc>
          <a:spcPct val="90000"/>
        </a:lnSpc>
        <a:spcBef>
          <a:spcPts val="1000"/>
        </a:spcBef>
        <a:buFont typeface="Arial" panose="020B0604020202020204" pitchFamily="34" charset="0"/>
        <a:buChar char="•"/>
        <a:defRPr lang="en-US" sz="3200" kern="1200" dirty="0" smtClean="0">
          <a:solidFill>
            <a:schemeClr val="tx1"/>
          </a:solidFill>
          <a:effectLst/>
          <a:latin typeface="Lato" panose="020F0502020204030203" pitchFamily="34" charset="0"/>
          <a:ea typeface="+mn-ea"/>
          <a:cs typeface="+mn-cs"/>
        </a:defRPr>
      </a:lvl4pPr>
      <a:lvl5pPr marL="4114165" indent="-457200" algn="l" defTabSz="1828165" rtl="0" eaLnBrk="1" latinLnBrk="0" hangingPunct="1">
        <a:lnSpc>
          <a:spcPct val="90000"/>
        </a:lnSpc>
        <a:spcBef>
          <a:spcPts val="1000"/>
        </a:spcBef>
        <a:buFont typeface="Arial" panose="020B0604020202020204" pitchFamily="34" charset="0"/>
        <a:buChar char="•"/>
        <a:defRPr lang="en-US" sz="3200" kern="1200" dirty="0">
          <a:solidFill>
            <a:schemeClr val="tx1"/>
          </a:solidFill>
          <a:effectLst/>
          <a:latin typeface="Lato" panose="020F0502020204030203" pitchFamily="34" charset="0"/>
          <a:ea typeface="+mn-ea"/>
          <a:cs typeface="+mn-cs"/>
        </a:defRPr>
      </a:lvl5pPr>
      <a:lvl6pPr marL="50279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3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7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1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9200" y="549275"/>
            <a:ext cx="21939250" cy="2286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19200" y="3200400"/>
            <a:ext cx="21939250" cy="90519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19200" y="12712700"/>
            <a:ext cx="5688013" cy="730250"/>
          </a:xfrm>
          <a:prstGeom prst="rect">
            <a:avLst/>
          </a:prstGeom>
        </p:spPr>
        <p:txBody>
          <a:bodyPr vert="horz" lIns="91440" tIns="45720" rIns="91440" bIns="45720" rtlCol="0" anchor="ctr"/>
          <a:lstStyle>
            <a:lvl1pPr algn="l">
              <a:defRPr sz="1200">
                <a:solidFill>
                  <a:schemeClr val="tx1">
                    <a:tint val="75000"/>
                  </a:schemeClr>
                </a:solidFill>
              </a:defRPr>
            </a:lvl1pPr>
          </a:lstStyle>
          <a:p>
            <a:fld id="{06DEB76D-A519-EB4D-B435-64BA2FAB294F}" type="datetimeFigureOut">
              <a:rPr lang="zh-CN" altLang="en-US"/>
              <a:t>2018/1/19</a:t>
            </a:fld>
            <a:endParaRPr lang="en-US"/>
          </a:p>
        </p:txBody>
      </p:sp>
      <p:sp>
        <p:nvSpPr>
          <p:cNvPr id="5" name="Footer Placeholder 4"/>
          <p:cNvSpPr>
            <a:spLocks noGrp="1"/>
          </p:cNvSpPr>
          <p:nvPr>
            <p:ph type="ftr" sz="quarter" idx="3"/>
          </p:nvPr>
        </p:nvSpPr>
        <p:spPr>
          <a:xfrm>
            <a:off x="8329613" y="12712700"/>
            <a:ext cx="7718425" cy="7302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470438" y="12712700"/>
            <a:ext cx="5688012" cy="730250"/>
          </a:xfrm>
          <a:prstGeom prst="rect">
            <a:avLst/>
          </a:prstGeom>
        </p:spPr>
        <p:txBody>
          <a:bodyPr vert="horz" lIns="91440" tIns="45720" rIns="91440" bIns="45720" rtlCol="0" anchor="ctr"/>
          <a:lstStyle>
            <a:lvl1pPr algn="r">
              <a:defRPr sz="1200">
                <a:solidFill>
                  <a:schemeClr val="tx1">
                    <a:tint val="75000"/>
                  </a:schemeClr>
                </a:solidFill>
              </a:defRPr>
            </a:lvl1pPr>
          </a:lstStyle>
          <a:p>
            <a:fld id="{064961FF-5FE8-EB4D-989B-E161B1A2E7CF}" type="slidenum">
              <a:rPr/>
              <a:t>‹#›</a:t>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Lst>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9200" y="549275"/>
            <a:ext cx="21939250" cy="2286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19200" y="3200400"/>
            <a:ext cx="21939250" cy="90519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19200" y="12712700"/>
            <a:ext cx="5688013" cy="730250"/>
          </a:xfrm>
          <a:prstGeom prst="rect">
            <a:avLst/>
          </a:prstGeom>
        </p:spPr>
        <p:txBody>
          <a:bodyPr vert="horz" lIns="91440" tIns="45720" rIns="91440" bIns="45720" rtlCol="0" anchor="ctr"/>
          <a:lstStyle>
            <a:lvl1pPr algn="l">
              <a:defRPr sz="1200">
                <a:solidFill>
                  <a:schemeClr val="tx1">
                    <a:tint val="75000"/>
                  </a:schemeClr>
                </a:solidFill>
              </a:defRPr>
            </a:lvl1pPr>
          </a:lstStyle>
          <a:p>
            <a:fld id="{4F860B8A-C768-5F40-B5C4-9D6E49859A70}" type="datetimeFigureOut">
              <a:rPr lang="zh-CN" altLang="en-US"/>
              <a:t>2018/1/19</a:t>
            </a:fld>
            <a:endParaRPr lang="en-US"/>
          </a:p>
        </p:txBody>
      </p:sp>
      <p:sp>
        <p:nvSpPr>
          <p:cNvPr id="5" name="Footer Placeholder 4"/>
          <p:cNvSpPr>
            <a:spLocks noGrp="1"/>
          </p:cNvSpPr>
          <p:nvPr>
            <p:ph type="ftr" sz="quarter" idx="3"/>
          </p:nvPr>
        </p:nvSpPr>
        <p:spPr>
          <a:xfrm>
            <a:off x="8329613" y="12712700"/>
            <a:ext cx="7718425" cy="7302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470438" y="12712700"/>
            <a:ext cx="5688012" cy="730250"/>
          </a:xfrm>
          <a:prstGeom prst="rect">
            <a:avLst/>
          </a:prstGeom>
        </p:spPr>
        <p:txBody>
          <a:bodyPr vert="horz" lIns="91440" tIns="45720" rIns="91440" bIns="45720" rtlCol="0" anchor="ctr"/>
          <a:lstStyle>
            <a:lvl1pPr algn="r">
              <a:defRPr sz="1200">
                <a:solidFill>
                  <a:schemeClr val="tx1">
                    <a:tint val="75000"/>
                  </a:schemeClr>
                </a:solidFill>
              </a:defRPr>
            </a:lvl1pPr>
          </a:lstStyle>
          <a:p>
            <a:fld id="{73B39DA8-C465-9E4F-B88A-1C86D678B1F2}" type="slidenum">
              <a:rPr/>
              <a:t>‹#›</a:t>
            </a:fld>
            <a:endParaRPr lang="en-US"/>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Lst>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675964" y="12712709"/>
            <a:ext cx="5484971" cy="730250"/>
          </a:xfrm>
          <a:prstGeom prst="rect">
            <a:avLst/>
          </a:prstGeom>
        </p:spPr>
        <p:txBody>
          <a:bodyPr vert="horz" lIns="182843" tIns="91422" rIns="182843" bIns="91422" rtlCol="0" anchor="ctr"/>
          <a:lstStyle>
            <a:lvl1pPr algn="l">
              <a:defRPr sz="2400">
                <a:solidFill>
                  <a:schemeClr val="tx1">
                    <a:tint val="75000"/>
                  </a:schemeClr>
                </a:solidFill>
                <a:latin typeface="Lato Regular"/>
              </a:defRPr>
            </a:lvl1pPr>
          </a:lstStyle>
          <a:p>
            <a:endParaRPr lang="en-US" dirty="0"/>
          </a:p>
        </p:txBody>
      </p:sp>
      <p:sp>
        <p:nvSpPr>
          <p:cNvPr id="5" name="Footer Placeholder 4"/>
          <p:cNvSpPr>
            <a:spLocks noGrp="1"/>
          </p:cNvSpPr>
          <p:nvPr>
            <p:ph type="ftr" sz="quarter" idx="3"/>
          </p:nvPr>
        </p:nvSpPr>
        <p:spPr>
          <a:xfrm>
            <a:off x="8075097" y="12712709"/>
            <a:ext cx="8227457" cy="730250"/>
          </a:xfrm>
          <a:prstGeom prst="rect">
            <a:avLst/>
          </a:prstGeom>
        </p:spPr>
        <p:txBody>
          <a:bodyPr vert="horz" lIns="182843" tIns="91422" rIns="182843" bIns="91422" rtlCol="0" anchor="ctr"/>
          <a:lstStyle>
            <a:lvl1pPr algn="ctr">
              <a:defRPr sz="2400">
                <a:solidFill>
                  <a:schemeClr val="tx1">
                    <a:tint val="75000"/>
                  </a:schemeClr>
                </a:solidFill>
                <a:latin typeface="Lato Regular"/>
              </a:defRPr>
            </a:lvl1pPr>
          </a:lstStyle>
          <a:p>
            <a:endParaRPr lang="en-US" dirty="0"/>
          </a:p>
        </p:txBody>
      </p:sp>
      <p:sp>
        <p:nvSpPr>
          <p:cNvPr id="6" name="Slide Number Placeholder 5"/>
          <p:cNvSpPr>
            <a:spLocks noGrp="1"/>
          </p:cNvSpPr>
          <p:nvPr>
            <p:ph type="sldNum" sz="quarter" idx="4"/>
          </p:nvPr>
        </p:nvSpPr>
        <p:spPr>
          <a:xfrm>
            <a:off x="17216715" y="12712709"/>
            <a:ext cx="5484971" cy="730250"/>
          </a:xfrm>
          <a:prstGeom prst="rect">
            <a:avLst/>
          </a:prstGeom>
        </p:spPr>
        <p:txBody>
          <a:bodyPr vert="horz" lIns="182843" tIns="91422" rIns="182843" bIns="91422" rtlCol="0" anchor="ctr"/>
          <a:lstStyle>
            <a:lvl1pPr algn="r">
              <a:defRPr sz="2400">
                <a:solidFill>
                  <a:schemeClr val="tx1">
                    <a:tint val="75000"/>
                  </a:schemeClr>
                </a:solidFill>
                <a:latin typeface="Lato Regular"/>
              </a:defRPr>
            </a:lvl1pPr>
          </a:lstStyle>
          <a:p>
            <a:fld id="{FCEE2C88-6C8F-484D-AF69-578F576B1F44}"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Lst>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hf hdr="0" ftr="0" dt="0"/>
  <p:txStyles>
    <p:titleStyle>
      <a:lvl1pPr algn="l" defTabSz="1828165" rtl="0" eaLnBrk="1" latinLnBrk="0" hangingPunct="1">
        <a:lnSpc>
          <a:spcPct val="90000"/>
        </a:lnSpc>
        <a:spcBef>
          <a:spcPct val="0"/>
        </a:spcBef>
        <a:buNone/>
        <a:defRPr lang="en-US" sz="6000" kern="1200">
          <a:solidFill>
            <a:schemeClr val="tx1"/>
          </a:solidFill>
          <a:latin typeface="Lato" panose="020F0502020204030203" pitchFamily="34" charset="0"/>
          <a:ea typeface="+mj-ea"/>
          <a:cs typeface="+mj-cs"/>
        </a:defRPr>
      </a:lvl1pPr>
    </p:titleStyle>
    <p:bodyStyle>
      <a:lvl1pPr marL="457200" indent="-457200" algn="l" defTabSz="1828165" rtl="0" eaLnBrk="1" latinLnBrk="0" hangingPunct="1">
        <a:lnSpc>
          <a:spcPct val="90000"/>
        </a:lnSpc>
        <a:spcBef>
          <a:spcPts val="2000"/>
        </a:spcBef>
        <a:buFont typeface="Arial" panose="020B0604020202020204" pitchFamily="34" charset="0"/>
        <a:buChar char="•"/>
        <a:defRPr lang="en-US" sz="4800" kern="1200" dirty="0" smtClean="0">
          <a:solidFill>
            <a:schemeClr val="tx1"/>
          </a:solidFill>
          <a:effectLst/>
          <a:latin typeface="Lato" panose="020F0502020204030203" pitchFamily="34" charset="0"/>
          <a:ea typeface="+mn-ea"/>
          <a:cs typeface="+mn-cs"/>
        </a:defRPr>
      </a:lvl1pPr>
      <a:lvl2pPr marL="1371600" indent="-457200" algn="l" defTabSz="1828165" rtl="0" eaLnBrk="1" latinLnBrk="0" hangingPunct="1">
        <a:lnSpc>
          <a:spcPct val="90000"/>
        </a:lnSpc>
        <a:spcBef>
          <a:spcPts val="1000"/>
        </a:spcBef>
        <a:buFont typeface="Arial" panose="020B0604020202020204" pitchFamily="34" charset="0"/>
        <a:buChar char="•"/>
        <a:defRPr lang="en-US" sz="4000" kern="1200" dirty="0" smtClean="0">
          <a:solidFill>
            <a:schemeClr val="tx1"/>
          </a:solidFill>
          <a:effectLst/>
          <a:latin typeface="Lato" panose="020F0502020204030203" pitchFamily="34" charset="0"/>
          <a:ea typeface="+mn-ea"/>
          <a:cs typeface="+mn-cs"/>
        </a:defRPr>
      </a:lvl2pPr>
      <a:lvl3pPr marL="2285365" indent="-457200" algn="l" defTabSz="1828165" rtl="0" eaLnBrk="1" latinLnBrk="0" hangingPunct="1">
        <a:lnSpc>
          <a:spcPct val="90000"/>
        </a:lnSpc>
        <a:spcBef>
          <a:spcPts val="1000"/>
        </a:spcBef>
        <a:buFont typeface="Arial" panose="020B0604020202020204" pitchFamily="34" charset="0"/>
        <a:buChar char="•"/>
        <a:defRPr lang="en-US" sz="3600" kern="1200" dirty="0" smtClean="0">
          <a:solidFill>
            <a:schemeClr val="tx1"/>
          </a:solidFill>
          <a:effectLst/>
          <a:latin typeface="Lato" panose="020F0502020204030203" pitchFamily="34" charset="0"/>
          <a:ea typeface="+mn-ea"/>
          <a:cs typeface="+mn-cs"/>
        </a:defRPr>
      </a:lvl3pPr>
      <a:lvl4pPr marL="3199765" indent="-457200" algn="l" defTabSz="1828165" rtl="0" eaLnBrk="1" latinLnBrk="0" hangingPunct="1">
        <a:lnSpc>
          <a:spcPct val="90000"/>
        </a:lnSpc>
        <a:spcBef>
          <a:spcPts val="1000"/>
        </a:spcBef>
        <a:buFont typeface="Arial" panose="020B0604020202020204" pitchFamily="34" charset="0"/>
        <a:buChar char="•"/>
        <a:defRPr lang="en-US" sz="3200" kern="1200" dirty="0" smtClean="0">
          <a:solidFill>
            <a:schemeClr val="tx1"/>
          </a:solidFill>
          <a:effectLst/>
          <a:latin typeface="Lato" panose="020F0502020204030203" pitchFamily="34" charset="0"/>
          <a:ea typeface="+mn-ea"/>
          <a:cs typeface="+mn-cs"/>
        </a:defRPr>
      </a:lvl4pPr>
      <a:lvl5pPr marL="4114165" indent="-457200" algn="l" defTabSz="1828165" rtl="0" eaLnBrk="1" latinLnBrk="0" hangingPunct="1">
        <a:lnSpc>
          <a:spcPct val="90000"/>
        </a:lnSpc>
        <a:spcBef>
          <a:spcPts val="1000"/>
        </a:spcBef>
        <a:buFont typeface="Arial" panose="020B0604020202020204" pitchFamily="34" charset="0"/>
        <a:buChar char="•"/>
        <a:defRPr lang="en-US" sz="3200" kern="1200" dirty="0">
          <a:solidFill>
            <a:schemeClr val="tx1"/>
          </a:solidFill>
          <a:effectLst/>
          <a:latin typeface="Lato" panose="020F0502020204030203" pitchFamily="34" charset="0"/>
          <a:ea typeface="+mn-ea"/>
          <a:cs typeface="+mn-cs"/>
        </a:defRPr>
      </a:lvl5pPr>
      <a:lvl6pPr marL="50279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3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7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1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24377650" cy="12909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Thin" charset="0"/>
            </a:endParaRPr>
          </a:p>
        </p:txBody>
      </p:sp>
      <p:cxnSp>
        <p:nvCxnSpPr>
          <p:cNvPr id="9" name="Straight Connector 8"/>
          <p:cNvCxnSpPr/>
          <p:nvPr userDrawn="1"/>
        </p:nvCxnSpPr>
        <p:spPr>
          <a:xfrm>
            <a:off x="0" y="1269404"/>
            <a:ext cx="2437765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3" r:id="rId20"/>
    <p:sldLayoutId id="2147483704" r:id="rId21"/>
    <p:sldLayoutId id="2147483705" r:id="rId22"/>
    <p:sldLayoutId id="2147483706" r:id="rId23"/>
    <p:sldLayoutId id="2147483707" r:id="rId24"/>
    <p:sldLayoutId id="2147483708" r:id="rId25"/>
    <p:sldLayoutId id="2147483709" r:id="rId26"/>
    <p:sldLayoutId id="2147483710" r:id="rId27"/>
    <p:sldLayoutId id="2147483711" r:id="rId28"/>
    <p:sldLayoutId id="2147483712" r:id="rId29"/>
    <p:sldLayoutId id="2147483713" r:id="rId30"/>
    <p:sldLayoutId id="2147483714" r:id="rId31"/>
    <p:sldLayoutId id="2147483715" r:id="rId32"/>
    <p:sldLayoutId id="2147483716" r:id="rId33"/>
    <p:sldLayoutId id="2147483717" r:id="rId34"/>
    <p:sldLayoutId id="2147483718" r:id="rId35"/>
    <p:sldLayoutId id="2147483719" r:id="rId36"/>
    <p:sldLayoutId id="2147483720" r:id="rId37"/>
    <p:sldLayoutId id="2147483721" r:id="rId38"/>
    <p:sldLayoutId id="2147483722" r:id="rId39"/>
    <p:sldLayoutId id="2147483723" r:id="rId40"/>
    <p:sldLayoutId id="2147483724" r:id="rId41"/>
    <p:sldLayoutId id="2147483725" r:id="rId42"/>
    <p:sldLayoutId id="2147483726" r:id="rId43"/>
    <p:sldLayoutId id="2147483727" r:id="rId44"/>
    <p:sldLayoutId id="2147483728" r:id="rId45"/>
    <p:sldLayoutId id="2147483729" r:id="rId46"/>
    <p:sldLayoutId id="2147483730" r:id="rId47"/>
    <p:sldLayoutId id="2147483731" r:id="rId48"/>
    <p:sldLayoutId id="2147483732" r:id="rId49"/>
    <p:sldLayoutId id="2147483733" r:id="rId50"/>
    <p:sldLayoutId id="2147483734" r:id="rId51"/>
    <p:sldLayoutId id="2147483735" r:id="rId52"/>
    <p:sldLayoutId id="2147483736" r:id="rId53"/>
    <p:sldLayoutId id="2147483737" r:id="rId54"/>
    <p:sldLayoutId id="2147483738" r:id="rId55"/>
    <p:sldLayoutId id="2147483739" r:id="rId56"/>
    <p:sldLayoutId id="2147483740" r:id="rId57"/>
    <p:sldLayoutId id="2147483741" r:id="rId58"/>
    <p:sldLayoutId id="2147483742" r:id="rId59"/>
  </p:sldLayoutIdLst>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txStyles>
    <p:titleStyle>
      <a:lvl1pPr algn="l" defTabSz="1828165"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165" rtl="0" eaLnBrk="1" latinLnBrk="0" hangingPunct="1">
        <a:lnSpc>
          <a:spcPct val="90000"/>
        </a:lnSpc>
        <a:spcBef>
          <a:spcPct val="401000"/>
        </a:spcBef>
        <a:buFont typeface="Arial" panose="020B0604020202020204" pitchFamily="34" charset="0"/>
        <a:buChar char="•"/>
        <a:defRPr sz="5600" kern="1200">
          <a:solidFill>
            <a:schemeClr val="tx1"/>
          </a:solidFill>
          <a:latin typeface="+mn-lt"/>
          <a:ea typeface="+mn-ea"/>
          <a:cs typeface="+mn-cs"/>
        </a:defRPr>
      </a:lvl1pPr>
      <a:lvl2pPr marL="1370965" indent="-457200" algn="l" defTabSz="1828165" rtl="0" eaLnBrk="1" latinLnBrk="0" hangingPunct="1">
        <a:lnSpc>
          <a:spcPct val="90000"/>
        </a:lnSpc>
        <a:spcBef>
          <a:spcPct val="201000"/>
        </a:spcBef>
        <a:buFont typeface="Arial" panose="020B0604020202020204" pitchFamily="34" charset="0"/>
        <a:buChar char="•"/>
        <a:defRPr sz="4800" kern="1200">
          <a:solidFill>
            <a:schemeClr val="tx1"/>
          </a:solidFill>
          <a:latin typeface="+mn-lt"/>
          <a:ea typeface="+mn-ea"/>
          <a:cs typeface="+mn-cs"/>
        </a:defRPr>
      </a:lvl2pPr>
      <a:lvl3pPr marL="2285365" indent="-457200" algn="l" defTabSz="1828165" rtl="0" eaLnBrk="1" latinLnBrk="0" hangingPunct="1">
        <a:lnSpc>
          <a:spcPct val="90000"/>
        </a:lnSpc>
        <a:spcBef>
          <a:spcPct val="201000"/>
        </a:spcBef>
        <a:buFont typeface="Arial" panose="020B0604020202020204" pitchFamily="34" charset="0"/>
        <a:buChar char="•"/>
        <a:defRPr sz="4000" kern="1200">
          <a:solidFill>
            <a:schemeClr val="tx1"/>
          </a:solidFill>
          <a:latin typeface="+mn-lt"/>
          <a:ea typeface="+mn-ea"/>
          <a:cs typeface="+mn-cs"/>
        </a:defRPr>
      </a:lvl3pPr>
      <a:lvl4pPr marL="3199765"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4pPr>
      <a:lvl5pPr marL="4113530"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5pPr>
      <a:lvl6pPr marL="5027930"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6pPr>
      <a:lvl7pPr marL="5942330"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7pPr>
      <a:lvl8pPr marL="6856095"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8pPr>
      <a:lvl9pPr marL="7770495"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0730"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8895" algn="l" defTabSz="1828165" rtl="0" eaLnBrk="1" latinLnBrk="0" hangingPunct="1">
        <a:defRPr sz="3600" kern="1200">
          <a:solidFill>
            <a:schemeClr val="tx1"/>
          </a:solidFill>
          <a:latin typeface="+mn-lt"/>
          <a:ea typeface="+mn-ea"/>
          <a:cs typeface="+mn-cs"/>
        </a:defRPr>
      </a:lvl8pPr>
      <a:lvl9pPr marL="7313295" algn="l" defTabSz="1828165" rtl="0" eaLnBrk="1" latinLnBrk="0" hangingPunct="1">
        <a:defRPr sz="36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9"/>
        <p:cNvGrpSpPr/>
        <p:nvPr/>
      </p:nvGrpSpPr>
      <p:grpSpPr>
        <a:xfrm>
          <a:off x="0" y="0"/>
          <a:ext cx="0" cy="0"/>
          <a:chOff x="0" y="0"/>
          <a:chExt cx="0" cy="0"/>
        </a:xfrm>
      </p:grpSpPr>
      <p:sp>
        <p:nvSpPr>
          <p:cNvPr id="11" name="Shape 11"/>
          <p:cNvSpPr txBox="1">
            <a:spLocks noGrp="1"/>
          </p:cNvSpPr>
          <p:nvPr>
            <p:ph type="title"/>
          </p:nvPr>
        </p:nvSpPr>
        <p:spPr>
          <a:xfrm>
            <a:off x="1675964" y="730258"/>
            <a:ext cx="21025800" cy="2651100"/>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Roboto" panose="02000000000000000000"/>
              <a:buNone/>
              <a:defRPr sz="6000" b="0"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2" name="Shape 12"/>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457200" marR="0" lvl="0" indent="-152400" algn="l" rtl="0">
              <a:lnSpc>
                <a:spcPct val="90000"/>
              </a:lnSpc>
              <a:spcBef>
                <a:spcPts val="2000"/>
              </a:spcBef>
              <a:buClr>
                <a:schemeClr val="dk1"/>
              </a:buClr>
              <a:buSzPct val="100000"/>
              <a:buFont typeface="Arial" panose="020B0604020202020204"/>
              <a:buChar char="•"/>
              <a:defRPr sz="4800" b="0"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L="1371600" marR="0" lvl="1" indent="-215900" algn="l" rtl="0">
              <a:lnSpc>
                <a:spcPct val="90000"/>
              </a:lnSpc>
              <a:spcBef>
                <a:spcPts val="1000"/>
              </a:spcBef>
              <a:buClr>
                <a:schemeClr val="dk1"/>
              </a:buClr>
              <a:buSzPct val="100000"/>
              <a:buFont typeface="Arial" panose="020B0604020202020204"/>
              <a:buChar char="•"/>
              <a:defRPr sz="4000" b="0" i="0" u="none" strike="noStrike" cap="none">
                <a:solidFill>
                  <a:schemeClr val="dk1"/>
                </a:solidFill>
                <a:latin typeface="Roboto" panose="02000000000000000000"/>
                <a:ea typeface="Roboto" panose="02000000000000000000"/>
                <a:cs typeface="Roboto" panose="02000000000000000000"/>
                <a:sym typeface="Roboto" panose="02000000000000000000"/>
              </a:defRPr>
            </a:lvl2pPr>
            <a:lvl3pPr marL="2285365" marR="0" lvl="2" indent="-240665"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Roboto" panose="02000000000000000000"/>
                <a:ea typeface="Roboto" panose="02000000000000000000"/>
                <a:cs typeface="Roboto" panose="02000000000000000000"/>
                <a:sym typeface="Roboto" panose="02000000000000000000"/>
              </a:defRPr>
            </a:lvl3pPr>
            <a:lvl4pPr marL="3199765" marR="0" lvl="3" indent="-266065" algn="l" rtl="0">
              <a:lnSpc>
                <a:spcPct val="90000"/>
              </a:lnSpc>
              <a:spcBef>
                <a:spcPts val="1000"/>
              </a:spcBef>
              <a:buClr>
                <a:schemeClr val="dk1"/>
              </a:buClr>
              <a:buSzPct val="100000"/>
              <a:buFont typeface="Arial" panose="020B0604020202020204"/>
              <a:buChar char="•"/>
              <a:defRPr sz="3200" b="0" i="0" u="none" strike="noStrike" cap="none">
                <a:solidFill>
                  <a:schemeClr val="dk1"/>
                </a:solidFill>
                <a:latin typeface="Roboto" panose="02000000000000000000"/>
                <a:ea typeface="Roboto" panose="02000000000000000000"/>
                <a:cs typeface="Roboto" panose="02000000000000000000"/>
                <a:sym typeface="Roboto" panose="02000000000000000000"/>
              </a:defRPr>
            </a:lvl4pPr>
            <a:lvl5pPr marL="4114165" marR="0" lvl="4" indent="-266065" algn="l" rtl="0">
              <a:lnSpc>
                <a:spcPct val="90000"/>
              </a:lnSpc>
              <a:spcBef>
                <a:spcPts val="1000"/>
              </a:spcBef>
              <a:buClr>
                <a:schemeClr val="dk1"/>
              </a:buClr>
              <a:buSzPct val="100000"/>
              <a:buFont typeface="Arial" panose="020B0604020202020204"/>
              <a:buChar char="•"/>
              <a:defRPr sz="3200" b="0" i="0" u="none" strike="noStrike" cap="none">
                <a:solidFill>
                  <a:schemeClr val="dk1"/>
                </a:solidFill>
                <a:latin typeface="Roboto" panose="02000000000000000000"/>
                <a:ea typeface="Roboto" panose="02000000000000000000"/>
                <a:cs typeface="Roboto" panose="02000000000000000000"/>
                <a:sym typeface="Roboto" panose="02000000000000000000"/>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Tree>
  </p:cSld>
  <p:clrMap bg1="lt1" tx1="dk1" bg2="dk2" tx2="lt2" accent1="accent1" accent2="accent2" accent3="accent3" accent4="accent4" accent5="accent5" accent6="accent6" hlink="hlink" folHlink="folHlink"/>
  <p:sldLayoutIdLst>
    <p:sldLayoutId id="2147483744" r:id="rId1"/>
  </p:sldLayoutIdLst>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46" r:id="rId1"/>
    <p:sldLayoutId id="2147483747" r:id="rId2"/>
  </p:sldLayoutIdLst>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hf hdr="0" dt="0"/>
  <p:txStyles>
    <p:titleStyle>
      <a:lvl1pPr algn="l" defTabSz="1828165"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165" rtl="0" eaLnBrk="1" latinLnBrk="0" hangingPunct="1">
        <a:lnSpc>
          <a:spcPct val="90000"/>
        </a:lnSpc>
        <a:spcBef>
          <a:spcPct val="401000"/>
        </a:spcBef>
        <a:buFont typeface="Arial" panose="020B0604020202020204" pitchFamily="34" charset="0"/>
        <a:buChar char="•"/>
        <a:defRPr sz="5600" kern="1200">
          <a:solidFill>
            <a:schemeClr val="tx1"/>
          </a:solidFill>
          <a:latin typeface="+mn-lt"/>
          <a:ea typeface="+mn-ea"/>
          <a:cs typeface="+mn-cs"/>
        </a:defRPr>
      </a:lvl1pPr>
      <a:lvl2pPr marL="1370965" indent="-457200" algn="l" defTabSz="1828165" rtl="0" eaLnBrk="1" latinLnBrk="0" hangingPunct="1">
        <a:lnSpc>
          <a:spcPct val="90000"/>
        </a:lnSpc>
        <a:spcBef>
          <a:spcPct val="201000"/>
        </a:spcBef>
        <a:buFont typeface="Arial" panose="020B0604020202020204" pitchFamily="34" charset="0"/>
        <a:buChar char="•"/>
        <a:defRPr sz="4800" kern="1200">
          <a:solidFill>
            <a:schemeClr val="tx1"/>
          </a:solidFill>
          <a:latin typeface="+mn-lt"/>
          <a:ea typeface="+mn-ea"/>
          <a:cs typeface="+mn-cs"/>
        </a:defRPr>
      </a:lvl2pPr>
      <a:lvl3pPr marL="2285365" indent="-457200" algn="l" defTabSz="1828165" rtl="0" eaLnBrk="1" latinLnBrk="0" hangingPunct="1">
        <a:lnSpc>
          <a:spcPct val="90000"/>
        </a:lnSpc>
        <a:spcBef>
          <a:spcPct val="201000"/>
        </a:spcBef>
        <a:buFont typeface="Arial" panose="020B0604020202020204" pitchFamily="34" charset="0"/>
        <a:buChar char="•"/>
        <a:defRPr sz="4000" kern="1200">
          <a:solidFill>
            <a:schemeClr val="tx1"/>
          </a:solidFill>
          <a:latin typeface="+mn-lt"/>
          <a:ea typeface="+mn-ea"/>
          <a:cs typeface="+mn-cs"/>
        </a:defRPr>
      </a:lvl3pPr>
      <a:lvl4pPr marL="3199765"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4pPr>
      <a:lvl5pPr marL="4113530"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5pPr>
      <a:lvl6pPr marL="5027930"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6pPr>
      <a:lvl7pPr marL="5942330"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7pPr>
      <a:lvl8pPr marL="6856095"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8pPr>
      <a:lvl9pPr marL="7770495" indent="-457200" algn="l" defTabSz="1828165"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0730"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8895" algn="l" defTabSz="1828165" rtl="0" eaLnBrk="1" latinLnBrk="0" hangingPunct="1">
        <a:defRPr sz="3600" kern="1200">
          <a:solidFill>
            <a:schemeClr val="tx1"/>
          </a:solidFill>
          <a:latin typeface="+mn-lt"/>
          <a:ea typeface="+mn-ea"/>
          <a:cs typeface="+mn-cs"/>
        </a:defRPr>
      </a:lvl8pPr>
      <a:lvl9pPr marL="7313295" algn="l" defTabSz="1828165" rtl="0" eaLnBrk="1" latinLnBrk="0" hangingPunct="1">
        <a:defRPr sz="36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675965" y="730253"/>
            <a:ext cx="21025723" cy="265112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1675965" y="3651251"/>
            <a:ext cx="21025723" cy="870267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1675964" y="12712702"/>
            <a:ext cx="5484971" cy="730252"/>
          </a:xfrm>
          <a:prstGeom prst="rect">
            <a:avLst/>
          </a:prstGeom>
        </p:spPr>
        <p:txBody>
          <a:bodyPr vert="horz" lIns="91440" tIns="45720" rIns="91440" bIns="45720" rtlCol="0" anchor="ctr"/>
          <a:lstStyle>
            <a:lvl1pPr algn="l">
              <a:defRPr sz="2399">
                <a:solidFill>
                  <a:schemeClr val="tx1">
                    <a:tint val="75000"/>
                  </a:schemeClr>
                </a:solidFill>
              </a:defRPr>
            </a:lvl1pPr>
          </a:lstStyle>
          <a:p>
            <a:pPr defTabSz="1827073"/>
            <a:fld id="{2E4E8457-BC06-46E7-A022-50363425AE9C}" type="datetimeFigureOut">
              <a:rPr lang="zh-CN" altLang="en-US" smtClean="0">
                <a:solidFill>
                  <a:prstClr val="black">
                    <a:tint val="75000"/>
                  </a:prstClr>
                </a:solidFill>
              </a:rPr>
              <a:pPr defTabSz="1827073"/>
              <a:t>2018/1/19</a:t>
            </a:fld>
            <a:endParaRPr lang="zh-CN" altLang="en-US">
              <a:solidFill>
                <a:prstClr val="black">
                  <a:tint val="75000"/>
                </a:prstClr>
              </a:solidFill>
            </a:endParaRPr>
          </a:p>
        </p:txBody>
      </p:sp>
      <p:sp>
        <p:nvSpPr>
          <p:cNvPr id="5" name="页脚占位符 4"/>
          <p:cNvSpPr>
            <a:spLocks noGrp="1"/>
          </p:cNvSpPr>
          <p:nvPr>
            <p:ph type="ftr" sz="quarter" idx="3"/>
          </p:nvPr>
        </p:nvSpPr>
        <p:spPr>
          <a:xfrm>
            <a:off x="8075098" y="12712702"/>
            <a:ext cx="8227457" cy="730252"/>
          </a:xfrm>
          <a:prstGeom prst="rect">
            <a:avLst/>
          </a:prstGeom>
        </p:spPr>
        <p:txBody>
          <a:bodyPr vert="horz" lIns="91440" tIns="45720" rIns="91440" bIns="45720" rtlCol="0" anchor="ctr"/>
          <a:lstStyle>
            <a:lvl1pPr algn="ctr">
              <a:defRPr sz="2399">
                <a:solidFill>
                  <a:schemeClr val="tx1">
                    <a:tint val="75000"/>
                  </a:schemeClr>
                </a:solidFill>
              </a:defRPr>
            </a:lvl1pPr>
          </a:lstStyle>
          <a:p>
            <a:pPr defTabSz="1827073"/>
            <a:endParaRPr lang="zh-CN" altLang="en-US">
              <a:solidFill>
                <a:prstClr val="black">
                  <a:tint val="75000"/>
                </a:prstClr>
              </a:solidFill>
            </a:endParaRPr>
          </a:p>
        </p:txBody>
      </p:sp>
      <p:sp>
        <p:nvSpPr>
          <p:cNvPr id="6" name="灯片编号占位符 5"/>
          <p:cNvSpPr>
            <a:spLocks noGrp="1"/>
          </p:cNvSpPr>
          <p:nvPr>
            <p:ph type="sldNum" sz="quarter" idx="4"/>
          </p:nvPr>
        </p:nvSpPr>
        <p:spPr>
          <a:xfrm>
            <a:off x="17216715" y="12712702"/>
            <a:ext cx="5484971" cy="730252"/>
          </a:xfrm>
          <a:prstGeom prst="rect">
            <a:avLst/>
          </a:prstGeom>
        </p:spPr>
        <p:txBody>
          <a:bodyPr vert="horz" lIns="91440" tIns="45720" rIns="91440" bIns="45720" rtlCol="0" anchor="ctr"/>
          <a:lstStyle>
            <a:lvl1pPr algn="r">
              <a:defRPr sz="2399">
                <a:solidFill>
                  <a:schemeClr val="tx1">
                    <a:tint val="75000"/>
                  </a:schemeClr>
                </a:solidFill>
              </a:defRPr>
            </a:lvl1pPr>
          </a:lstStyle>
          <a:p>
            <a:pPr defTabSz="1827073"/>
            <a:fld id="{0CBBB394-6DAB-423B-BD9C-CDD39634F004}" type="slidenum">
              <a:rPr lang="zh-CN" altLang="en-US" smtClean="0">
                <a:solidFill>
                  <a:prstClr val="black">
                    <a:tint val="75000"/>
                  </a:prstClr>
                </a:solidFill>
              </a:rPr>
              <a:pPr defTabSz="1827073"/>
              <a:t>‹#›</a:t>
            </a:fld>
            <a:endParaRPr lang="zh-CN" altLang="en-US">
              <a:solidFill>
                <a:prstClr val="black">
                  <a:tint val="75000"/>
                </a:prstClr>
              </a:solidFill>
            </a:endParaRPr>
          </a:p>
        </p:txBody>
      </p:sp>
    </p:spTree>
    <p:extLst>
      <p:ext uri="{BB962C8B-B14F-4D97-AF65-F5344CB8AC3E}">
        <p14:creationId xmlns:p14="http://schemas.microsoft.com/office/powerpoint/2010/main" val="6566262"/>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Lst>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xStyles>
    <p:titleStyle>
      <a:lvl1pPr algn="l" defTabSz="182707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086" indent="-457086" algn="l" defTabSz="182707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707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707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70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2502" indent="-457086" algn="l" defTabSz="18270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6673" indent="-457086" algn="l" defTabSz="18270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0844" indent="-457086" algn="l" defTabSz="18270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5016" indent="-457086" algn="l" defTabSz="18270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69187" indent="-457086" algn="l" defTabSz="18270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zh-CN"/>
      </a:defPPr>
      <a:lvl1pPr marL="0" algn="l" defTabSz="1827073" rtl="0" eaLnBrk="1" latinLnBrk="0" hangingPunct="1">
        <a:defRPr sz="3599" kern="1200">
          <a:solidFill>
            <a:schemeClr val="tx1"/>
          </a:solidFill>
          <a:latin typeface="+mn-lt"/>
          <a:ea typeface="+mn-ea"/>
          <a:cs typeface="+mn-cs"/>
        </a:defRPr>
      </a:lvl1pPr>
      <a:lvl2pPr marL="914171" algn="l" defTabSz="1827073" rtl="0" eaLnBrk="1" latinLnBrk="0" hangingPunct="1">
        <a:defRPr sz="3599" kern="1200">
          <a:solidFill>
            <a:schemeClr val="tx1"/>
          </a:solidFill>
          <a:latin typeface="+mn-lt"/>
          <a:ea typeface="+mn-ea"/>
          <a:cs typeface="+mn-cs"/>
        </a:defRPr>
      </a:lvl2pPr>
      <a:lvl3pPr marL="1828343" algn="l" defTabSz="1827073" rtl="0" eaLnBrk="1" latinLnBrk="0" hangingPunct="1">
        <a:defRPr sz="3599" kern="1200">
          <a:solidFill>
            <a:schemeClr val="tx1"/>
          </a:solidFill>
          <a:latin typeface="+mn-lt"/>
          <a:ea typeface="+mn-ea"/>
          <a:cs typeface="+mn-cs"/>
        </a:defRPr>
      </a:lvl3pPr>
      <a:lvl4pPr marL="2742514" algn="l" defTabSz="1827073" rtl="0" eaLnBrk="1" latinLnBrk="0" hangingPunct="1">
        <a:defRPr sz="3599" kern="1200">
          <a:solidFill>
            <a:schemeClr val="tx1"/>
          </a:solidFill>
          <a:latin typeface="+mn-lt"/>
          <a:ea typeface="+mn-ea"/>
          <a:cs typeface="+mn-cs"/>
        </a:defRPr>
      </a:lvl4pPr>
      <a:lvl5pPr marL="3656686" algn="l" defTabSz="1827073" rtl="0" eaLnBrk="1" latinLnBrk="0" hangingPunct="1">
        <a:defRPr sz="3599" kern="1200">
          <a:solidFill>
            <a:schemeClr val="tx1"/>
          </a:solidFill>
          <a:latin typeface="+mn-lt"/>
          <a:ea typeface="+mn-ea"/>
          <a:cs typeface="+mn-cs"/>
        </a:defRPr>
      </a:lvl5pPr>
      <a:lvl6pPr marL="4569587" algn="l" defTabSz="1827073" rtl="0" eaLnBrk="1" latinLnBrk="0" hangingPunct="1">
        <a:defRPr sz="3599" kern="1200">
          <a:solidFill>
            <a:schemeClr val="tx1"/>
          </a:solidFill>
          <a:latin typeface="+mn-lt"/>
          <a:ea typeface="+mn-ea"/>
          <a:cs typeface="+mn-cs"/>
        </a:defRPr>
      </a:lvl6pPr>
      <a:lvl7pPr marL="5483759" algn="l" defTabSz="1827073" rtl="0" eaLnBrk="1" latinLnBrk="0" hangingPunct="1">
        <a:defRPr sz="3599" kern="1200">
          <a:solidFill>
            <a:schemeClr val="tx1"/>
          </a:solidFill>
          <a:latin typeface="+mn-lt"/>
          <a:ea typeface="+mn-ea"/>
          <a:cs typeface="+mn-cs"/>
        </a:defRPr>
      </a:lvl7pPr>
      <a:lvl8pPr marL="6397930" algn="l" defTabSz="1827073" rtl="0" eaLnBrk="1" latinLnBrk="0" hangingPunct="1">
        <a:defRPr sz="3599" kern="1200">
          <a:solidFill>
            <a:schemeClr val="tx1"/>
          </a:solidFill>
          <a:latin typeface="+mn-lt"/>
          <a:ea typeface="+mn-ea"/>
          <a:cs typeface="+mn-cs"/>
        </a:defRPr>
      </a:lvl8pPr>
      <a:lvl9pPr marL="7312102" algn="l" defTabSz="1827073" rtl="0" eaLnBrk="1" latinLnBrk="0" hangingPunct="1">
        <a:defRPr sz="3599"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4252650"/>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 id="2147483773" r:id="rId12"/>
    <p:sldLayoutId id="2147483774" r:id="rId13"/>
    <p:sldLayoutId id="2147483775" r:id="rId14"/>
    <p:sldLayoutId id="2147483776" r:id="rId15"/>
    <p:sldLayoutId id="2147483777" r:id="rId16"/>
    <p:sldLayoutId id="2147483778" r:id="rId17"/>
    <p:sldLayoutId id="2147483779" r:id="rId18"/>
    <p:sldLayoutId id="2147483780" r:id="rId19"/>
    <p:sldLayoutId id="2147483781" r:id="rId20"/>
    <p:sldLayoutId id="2147483782" r:id="rId21"/>
    <p:sldLayoutId id="2147483783" r:id="rId22"/>
    <p:sldLayoutId id="2147483784" r:id="rId23"/>
    <p:sldLayoutId id="2147483785" r:id="rId24"/>
    <p:sldLayoutId id="2147483786" r:id="rId25"/>
    <p:sldLayoutId id="2147483787" r:id="rId26"/>
    <p:sldLayoutId id="2147483788" r:id="rId27"/>
    <p:sldLayoutId id="2147483789" r:id="rId28"/>
    <p:sldLayoutId id="2147483790" r:id="rId29"/>
    <p:sldLayoutId id="2147483791" r:id="rId30"/>
    <p:sldLayoutId id="2147483792" r:id="rId31"/>
    <p:sldLayoutId id="2147483793" r:id="rId32"/>
  </p:sldLayoutIdLst>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hf hdr="0" ftr="0" dt="0"/>
  <p:txStyles>
    <p:titleStyle>
      <a:lvl1pPr algn="ctr" defTabSz="2435887" rtl="0" eaLnBrk="1" latinLnBrk="0" hangingPunct="1">
        <a:spcBef>
          <a:spcPct val="0"/>
        </a:spcBef>
        <a:buNone/>
        <a:defRPr sz="11723" kern="1200">
          <a:solidFill>
            <a:schemeClr val="tx1"/>
          </a:solidFill>
          <a:latin typeface="+mj-lt"/>
          <a:ea typeface="+mj-ea"/>
          <a:cs typeface="+mj-cs"/>
        </a:defRPr>
      </a:lvl1pPr>
    </p:titleStyle>
    <p:bodyStyle>
      <a:lvl1pPr marL="914171" indent="-914171" algn="l" defTabSz="2435887" rtl="0" eaLnBrk="1" latinLnBrk="0" hangingPunct="1">
        <a:spcBef>
          <a:spcPct val="20000"/>
        </a:spcBef>
        <a:buFont typeface="Arial" panose="020B0604020202020204" pitchFamily="34" charset="0"/>
        <a:buChar char="•"/>
        <a:defRPr sz="8528" kern="1200">
          <a:solidFill>
            <a:schemeClr val="tx1"/>
          </a:solidFill>
          <a:latin typeface="+mn-lt"/>
          <a:ea typeface="+mn-ea"/>
          <a:cs typeface="+mn-cs"/>
        </a:defRPr>
      </a:lvl1pPr>
      <a:lvl2pPr marL="1980071" indent="-761810" algn="l" defTabSz="2435887" rtl="0" eaLnBrk="1" latinLnBrk="0" hangingPunct="1">
        <a:spcBef>
          <a:spcPct val="20000"/>
        </a:spcBef>
        <a:buFont typeface="Arial" panose="020B0604020202020204" pitchFamily="34" charset="0"/>
        <a:buChar char="–"/>
        <a:defRPr sz="7468" kern="1200">
          <a:solidFill>
            <a:schemeClr val="tx1"/>
          </a:solidFill>
          <a:latin typeface="+mn-lt"/>
          <a:ea typeface="+mn-ea"/>
          <a:cs typeface="+mn-cs"/>
        </a:defRPr>
      </a:lvl2pPr>
      <a:lvl3pPr marL="3045334" indent="-609448" algn="l" defTabSz="2435887" rtl="0" eaLnBrk="1" latinLnBrk="0" hangingPunct="1">
        <a:spcBef>
          <a:spcPct val="20000"/>
        </a:spcBef>
        <a:buFont typeface="Arial" panose="020B0604020202020204" pitchFamily="34" charset="0"/>
        <a:buChar char="•"/>
        <a:defRPr sz="6398" kern="1200">
          <a:solidFill>
            <a:schemeClr val="tx1"/>
          </a:solidFill>
          <a:latin typeface="+mn-lt"/>
          <a:ea typeface="+mn-ea"/>
          <a:cs typeface="+mn-cs"/>
        </a:defRPr>
      </a:lvl3pPr>
      <a:lvl4pPr marL="4263594" indent="-609448" algn="l" defTabSz="2435887" rtl="0" eaLnBrk="1" latinLnBrk="0" hangingPunct="1">
        <a:spcBef>
          <a:spcPct val="20000"/>
        </a:spcBef>
        <a:buFont typeface="Arial" panose="020B0604020202020204" pitchFamily="34" charset="0"/>
        <a:buChar char="–"/>
        <a:defRPr sz="5329" kern="1200">
          <a:solidFill>
            <a:schemeClr val="tx1"/>
          </a:solidFill>
          <a:latin typeface="+mn-lt"/>
          <a:ea typeface="+mn-ea"/>
          <a:cs typeface="+mn-cs"/>
        </a:defRPr>
      </a:lvl4pPr>
      <a:lvl5pPr marL="5482489" indent="-609448" algn="l" defTabSz="2435887" rtl="0" eaLnBrk="1" latinLnBrk="0" hangingPunct="1">
        <a:spcBef>
          <a:spcPct val="20000"/>
        </a:spcBef>
        <a:buFont typeface="Arial" panose="020B0604020202020204" pitchFamily="34" charset="0"/>
        <a:buChar char="»"/>
        <a:defRPr sz="5329" kern="1200">
          <a:solidFill>
            <a:schemeClr val="tx1"/>
          </a:solidFill>
          <a:latin typeface="+mn-lt"/>
          <a:ea typeface="+mn-ea"/>
          <a:cs typeface="+mn-cs"/>
        </a:defRPr>
      </a:lvl5pPr>
      <a:lvl6pPr marL="6700750" indent="-609448" algn="l" defTabSz="2435887" rtl="0" eaLnBrk="1" latinLnBrk="0" hangingPunct="1">
        <a:spcBef>
          <a:spcPct val="20000"/>
        </a:spcBef>
        <a:buFont typeface="Arial" panose="020B0604020202020204" pitchFamily="34" charset="0"/>
        <a:buChar char="•"/>
        <a:defRPr sz="5329" kern="1200">
          <a:solidFill>
            <a:schemeClr val="tx1"/>
          </a:solidFill>
          <a:latin typeface="+mn-lt"/>
          <a:ea typeface="+mn-ea"/>
          <a:cs typeface="+mn-cs"/>
        </a:defRPr>
      </a:lvl6pPr>
      <a:lvl7pPr marL="7918376" indent="-609448" algn="l" defTabSz="2435887" rtl="0" eaLnBrk="1" latinLnBrk="0" hangingPunct="1">
        <a:spcBef>
          <a:spcPct val="20000"/>
        </a:spcBef>
        <a:buFont typeface="Arial" panose="020B0604020202020204" pitchFamily="34" charset="0"/>
        <a:buChar char="•"/>
        <a:defRPr sz="5329" kern="1200">
          <a:solidFill>
            <a:schemeClr val="tx1"/>
          </a:solidFill>
          <a:latin typeface="+mn-lt"/>
          <a:ea typeface="+mn-ea"/>
          <a:cs typeface="+mn-cs"/>
        </a:defRPr>
      </a:lvl7pPr>
      <a:lvl8pPr marL="9136635" indent="-609448" algn="l" defTabSz="2435887" rtl="0" eaLnBrk="1" latinLnBrk="0" hangingPunct="1">
        <a:spcBef>
          <a:spcPct val="20000"/>
        </a:spcBef>
        <a:buFont typeface="Arial" panose="020B0604020202020204" pitchFamily="34" charset="0"/>
        <a:buChar char="•"/>
        <a:defRPr sz="5329" kern="1200">
          <a:solidFill>
            <a:schemeClr val="tx1"/>
          </a:solidFill>
          <a:latin typeface="+mn-lt"/>
          <a:ea typeface="+mn-ea"/>
          <a:cs typeface="+mn-cs"/>
        </a:defRPr>
      </a:lvl8pPr>
      <a:lvl9pPr marL="10355530" indent="-609448" algn="l" defTabSz="2435887" rtl="0" eaLnBrk="1" latinLnBrk="0" hangingPunct="1">
        <a:spcBef>
          <a:spcPct val="20000"/>
        </a:spcBef>
        <a:buFont typeface="Arial" panose="020B0604020202020204" pitchFamily="34" charset="0"/>
        <a:buChar char="•"/>
        <a:defRPr sz="5329" kern="1200">
          <a:solidFill>
            <a:schemeClr val="tx1"/>
          </a:solidFill>
          <a:latin typeface="+mn-lt"/>
          <a:ea typeface="+mn-ea"/>
          <a:cs typeface="+mn-cs"/>
        </a:defRPr>
      </a:lvl9pPr>
    </p:bodyStyle>
    <p:otherStyle>
      <a:defPPr>
        <a:defRPr lang="en-US"/>
      </a:defPPr>
      <a:lvl1pPr marL="0" algn="l" defTabSz="2435887" rtl="0" eaLnBrk="1" latinLnBrk="0" hangingPunct="1">
        <a:defRPr sz="4799" kern="1200">
          <a:solidFill>
            <a:schemeClr val="tx1"/>
          </a:solidFill>
          <a:latin typeface="+mn-lt"/>
          <a:ea typeface="+mn-ea"/>
          <a:cs typeface="+mn-cs"/>
        </a:defRPr>
      </a:lvl1pPr>
      <a:lvl2pPr marL="1218895" algn="l" defTabSz="2435887" rtl="0" eaLnBrk="1" latinLnBrk="0" hangingPunct="1">
        <a:defRPr sz="4799" kern="1200">
          <a:solidFill>
            <a:schemeClr val="tx1"/>
          </a:solidFill>
          <a:latin typeface="+mn-lt"/>
          <a:ea typeface="+mn-ea"/>
          <a:cs typeface="+mn-cs"/>
        </a:defRPr>
      </a:lvl2pPr>
      <a:lvl3pPr marL="2437157" algn="l" defTabSz="2435887" rtl="0" eaLnBrk="1" latinLnBrk="0" hangingPunct="1">
        <a:defRPr sz="4799" kern="1200">
          <a:solidFill>
            <a:schemeClr val="tx1"/>
          </a:solidFill>
          <a:latin typeface="+mn-lt"/>
          <a:ea typeface="+mn-ea"/>
          <a:cs typeface="+mn-cs"/>
        </a:defRPr>
      </a:lvl3pPr>
      <a:lvl4pPr marL="3654782" algn="l" defTabSz="2435887" rtl="0" eaLnBrk="1" latinLnBrk="0" hangingPunct="1">
        <a:defRPr sz="4799" kern="1200">
          <a:solidFill>
            <a:schemeClr val="tx1"/>
          </a:solidFill>
          <a:latin typeface="+mn-lt"/>
          <a:ea typeface="+mn-ea"/>
          <a:cs typeface="+mn-cs"/>
        </a:defRPr>
      </a:lvl4pPr>
      <a:lvl5pPr marL="4873041" algn="l" defTabSz="2435887" rtl="0" eaLnBrk="1" latinLnBrk="0" hangingPunct="1">
        <a:defRPr sz="4799" kern="1200">
          <a:solidFill>
            <a:schemeClr val="tx1"/>
          </a:solidFill>
          <a:latin typeface="+mn-lt"/>
          <a:ea typeface="+mn-ea"/>
          <a:cs typeface="+mn-cs"/>
        </a:defRPr>
      </a:lvl5pPr>
      <a:lvl6pPr marL="6091937" algn="l" defTabSz="2435887" rtl="0" eaLnBrk="1" latinLnBrk="0" hangingPunct="1">
        <a:defRPr sz="4799" kern="1200">
          <a:solidFill>
            <a:schemeClr val="tx1"/>
          </a:solidFill>
          <a:latin typeface="+mn-lt"/>
          <a:ea typeface="+mn-ea"/>
          <a:cs typeface="+mn-cs"/>
        </a:defRPr>
      </a:lvl6pPr>
      <a:lvl7pPr marL="7310198" algn="l" defTabSz="2435887" rtl="0" eaLnBrk="1" latinLnBrk="0" hangingPunct="1">
        <a:defRPr sz="4799" kern="1200">
          <a:solidFill>
            <a:schemeClr val="tx1"/>
          </a:solidFill>
          <a:latin typeface="+mn-lt"/>
          <a:ea typeface="+mn-ea"/>
          <a:cs typeface="+mn-cs"/>
        </a:defRPr>
      </a:lvl7pPr>
      <a:lvl8pPr marL="8527824" algn="l" defTabSz="2435887" rtl="0" eaLnBrk="1" latinLnBrk="0" hangingPunct="1">
        <a:defRPr sz="4799" kern="1200">
          <a:solidFill>
            <a:schemeClr val="tx1"/>
          </a:solidFill>
          <a:latin typeface="+mn-lt"/>
          <a:ea typeface="+mn-ea"/>
          <a:cs typeface="+mn-cs"/>
        </a:defRPr>
      </a:lvl8pPr>
      <a:lvl9pPr marL="9746083" algn="l" defTabSz="2435887" rtl="0" eaLnBrk="1" latinLnBrk="0" hangingPunct="1">
        <a:defRPr sz="4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06.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6.xml"/><Relationship Id="rId1" Type="http://schemas.openxmlformats.org/officeDocument/2006/relationships/slideLayout" Target="../slideLayouts/slideLayout9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1.xml"/><Relationship Id="rId1" Type="http://schemas.openxmlformats.org/officeDocument/2006/relationships/slideLayout" Target="../slideLayouts/slideLayout9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6351" y="9192"/>
            <a:ext cx="24364955" cy="13701455"/>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zh-CN" altLang="en-US" sz="5329">
              <a:solidFill>
                <a:srgbClr val="FFFFFF"/>
              </a:solidFill>
            </a:endParaRPr>
          </a:p>
        </p:txBody>
      </p:sp>
      <p:sp>
        <p:nvSpPr>
          <p:cNvPr id="2" name="灯片编号占位符 1"/>
          <p:cNvSpPr>
            <a:spLocks noGrp="1"/>
          </p:cNvSpPr>
          <p:nvPr>
            <p:ph type="sldNum" sz="quarter" idx="4"/>
          </p:nvPr>
        </p:nvSpPr>
        <p:spPr>
          <a:xfrm>
            <a:off x="23081438" y="898302"/>
            <a:ext cx="1015210" cy="731795"/>
          </a:xfrm>
        </p:spPr>
        <p:txBody>
          <a:bodyPr/>
          <a:lstStyle/>
          <a:p>
            <a:fld id="{C136B7D2-B98C-44FD-8D04-7EC62A564975}" type="slidenum">
              <a:rPr lang="en-US" smtClean="0">
                <a:solidFill>
                  <a:srgbClr val="262626">
                    <a:lumMod val="50000"/>
                    <a:lumOff val="50000"/>
                  </a:srgbClr>
                </a:solidFill>
              </a:rPr>
              <a:pPr/>
              <a:t>1</a:t>
            </a:fld>
            <a:endParaRPr lang="en-US" dirty="0">
              <a:solidFill>
                <a:srgbClr val="262626">
                  <a:lumMod val="50000"/>
                  <a:lumOff val="50000"/>
                </a:srgbClr>
              </a:solidFill>
            </a:endParaRPr>
          </a:p>
        </p:txBody>
      </p:sp>
      <p:sp>
        <p:nvSpPr>
          <p:cNvPr id="17" name="灯片编号占位符 1"/>
          <p:cNvSpPr txBox="1"/>
          <p:nvPr/>
        </p:nvSpPr>
        <p:spPr>
          <a:xfrm>
            <a:off x="11300665" y="906687"/>
            <a:ext cx="1015210" cy="731795"/>
          </a:xfrm>
          <a:prstGeom prst="rect">
            <a:avLst/>
          </a:prstGeom>
        </p:spPr>
        <p:txBody>
          <a:bodyPr anchor="ctr"/>
          <a:lstStyle>
            <a:defPPr>
              <a:defRPr lang="en-US"/>
            </a:defPPr>
            <a:lvl1pPr marL="0" algn="ctr" defTabSz="1031240" rtl="0" eaLnBrk="1" latinLnBrk="0" hangingPunct="1">
              <a:defRPr sz="900" b="1" kern="1200">
                <a:solidFill>
                  <a:schemeClr val="tx1">
                    <a:lumMod val="50000"/>
                    <a:lumOff val="50000"/>
                  </a:schemeClr>
                </a:solidFill>
                <a:latin typeface="+mn-lt"/>
                <a:ea typeface="+mn-ea"/>
                <a:cs typeface="+mn-cs"/>
              </a:defRPr>
            </a:lvl1pPr>
            <a:lvl2pPr marL="515620" algn="l" defTabSz="1031240" rtl="0" eaLnBrk="1" latinLnBrk="0" hangingPunct="1">
              <a:defRPr sz="2000" kern="1200">
                <a:solidFill>
                  <a:schemeClr val="tx1"/>
                </a:solidFill>
                <a:latin typeface="+mn-lt"/>
                <a:ea typeface="+mn-ea"/>
                <a:cs typeface="+mn-cs"/>
              </a:defRPr>
            </a:lvl2pPr>
            <a:lvl3pPr marL="1031875" algn="l" defTabSz="1031240" rtl="0" eaLnBrk="1" latinLnBrk="0" hangingPunct="1">
              <a:defRPr sz="2000" kern="1200">
                <a:solidFill>
                  <a:schemeClr val="tx1"/>
                </a:solidFill>
                <a:latin typeface="+mn-lt"/>
                <a:ea typeface="+mn-ea"/>
                <a:cs typeface="+mn-cs"/>
              </a:defRPr>
            </a:lvl3pPr>
            <a:lvl4pPr marL="1547495" algn="l" defTabSz="1031240" rtl="0" eaLnBrk="1" latinLnBrk="0" hangingPunct="1">
              <a:defRPr sz="2000" kern="1200">
                <a:solidFill>
                  <a:schemeClr val="tx1"/>
                </a:solidFill>
                <a:latin typeface="+mn-lt"/>
                <a:ea typeface="+mn-ea"/>
                <a:cs typeface="+mn-cs"/>
              </a:defRPr>
            </a:lvl4pPr>
            <a:lvl5pPr marL="2063115" algn="l" defTabSz="1031240" rtl="0" eaLnBrk="1" latinLnBrk="0" hangingPunct="1">
              <a:defRPr sz="2000" kern="1200">
                <a:solidFill>
                  <a:schemeClr val="tx1"/>
                </a:solidFill>
                <a:latin typeface="+mn-lt"/>
                <a:ea typeface="+mn-ea"/>
                <a:cs typeface="+mn-cs"/>
              </a:defRPr>
            </a:lvl5pPr>
            <a:lvl6pPr marL="2579370" algn="l" defTabSz="1031240" rtl="0" eaLnBrk="1" latinLnBrk="0" hangingPunct="1">
              <a:defRPr sz="2000" kern="1200">
                <a:solidFill>
                  <a:schemeClr val="tx1"/>
                </a:solidFill>
                <a:latin typeface="+mn-lt"/>
                <a:ea typeface="+mn-ea"/>
                <a:cs typeface="+mn-cs"/>
              </a:defRPr>
            </a:lvl6pPr>
            <a:lvl7pPr marL="3094990" algn="l" defTabSz="1031240" rtl="0" eaLnBrk="1" latinLnBrk="0" hangingPunct="1">
              <a:defRPr sz="2000" kern="1200">
                <a:solidFill>
                  <a:schemeClr val="tx1"/>
                </a:solidFill>
                <a:latin typeface="+mn-lt"/>
                <a:ea typeface="+mn-ea"/>
                <a:cs typeface="+mn-cs"/>
              </a:defRPr>
            </a:lvl7pPr>
            <a:lvl8pPr marL="3610610" algn="l" defTabSz="1031240" rtl="0" eaLnBrk="1" latinLnBrk="0" hangingPunct="1">
              <a:defRPr sz="2000" kern="1200">
                <a:solidFill>
                  <a:schemeClr val="tx1"/>
                </a:solidFill>
                <a:latin typeface="+mn-lt"/>
                <a:ea typeface="+mn-ea"/>
                <a:cs typeface="+mn-cs"/>
              </a:defRPr>
            </a:lvl8pPr>
            <a:lvl9pPr marL="4126230" algn="l" defTabSz="1031240" rtl="0" eaLnBrk="1" latinLnBrk="0" hangingPunct="1">
              <a:defRPr sz="2000" kern="1200">
                <a:solidFill>
                  <a:schemeClr val="tx1"/>
                </a:solidFill>
                <a:latin typeface="+mn-lt"/>
                <a:ea typeface="+mn-ea"/>
                <a:cs typeface="+mn-cs"/>
              </a:defRPr>
            </a:lvl9pPr>
          </a:lstStyle>
          <a:p>
            <a:fld id="{C136B7D2-B98C-44FD-8D04-7EC62A564975}" type="slidenum">
              <a:rPr lang="en-US" sz="2399">
                <a:solidFill>
                  <a:srgbClr val="262626">
                    <a:lumMod val="50000"/>
                    <a:lumOff val="50000"/>
                  </a:srgbClr>
                </a:solidFill>
              </a:rPr>
              <a:pPr/>
              <a:t>1</a:t>
            </a:fld>
            <a:endParaRPr lang="en-US" sz="2399" dirty="0">
              <a:solidFill>
                <a:srgbClr val="262626">
                  <a:lumMod val="50000"/>
                  <a:lumOff val="50000"/>
                </a:srgbClr>
              </a:solidFill>
            </a:endParaRPr>
          </a:p>
        </p:txBody>
      </p:sp>
      <p:sp>
        <p:nvSpPr>
          <p:cNvPr id="26" name="矩形 25"/>
          <p:cNvSpPr/>
          <p:nvPr/>
        </p:nvSpPr>
        <p:spPr>
          <a:xfrm>
            <a:off x="6359853" y="943377"/>
            <a:ext cx="11319553" cy="11668107"/>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746323"/>
            <a:endParaRPr lang="zh-CN" altLang="en-US" sz="5329">
              <a:solidFill>
                <a:srgbClr val="FFFFFF"/>
              </a:solidFill>
            </a:endParaRPr>
          </a:p>
        </p:txBody>
      </p:sp>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78909" y="587413"/>
            <a:ext cx="13656219" cy="13123238"/>
          </a:xfrm>
          <a:prstGeom prst="rect">
            <a:avLst/>
          </a:prstGeom>
        </p:spPr>
      </p:pic>
      <p:sp>
        <p:nvSpPr>
          <p:cNvPr id="27" name="矩形 26"/>
          <p:cNvSpPr/>
          <p:nvPr/>
        </p:nvSpPr>
        <p:spPr>
          <a:xfrm>
            <a:off x="5855143" y="2857615"/>
            <a:ext cx="12182479" cy="7222490"/>
          </a:xfrm>
          <a:prstGeom prst="rect">
            <a:avLst/>
          </a:prstGeom>
        </p:spPr>
        <p:txBody>
          <a:bodyPr>
            <a:spAutoFit/>
          </a:bodyPr>
          <a:lstStyle/>
          <a:p>
            <a:pPr algn="ctr" defTabSz="2746323">
              <a:lnSpc>
                <a:spcPts val="13853"/>
              </a:lnSpc>
            </a:pPr>
            <a:r>
              <a:rPr lang="en-US" altLang="zh-CN" sz="8528" b="1" dirty="0">
                <a:solidFill>
                  <a:srgbClr val="262626"/>
                </a:solidFill>
                <a:latin typeface="微软雅黑" panose="020B0503020204020204" charset="-122"/>
                <a:ea typeface="微软雅黑" panose="020B0503020204020204" charset="-122"/>
              </a:rPr>
              <a:t>30</a:t>
            </a:r>
            <a:r>
              <a:rPr lang="en-US" altLang="zh-CN" sz="8528" b="1" dirty="0">
                <a:solidFill>
                  <a:srgbClr val="15AA96"/>
                </a:solidFill>
                <a:latin typeface="微软雅黑" panose="020B0503020204020204" charset="-122"/>
                <a:ea typeface="微软雅黑" panose="020B0503020204020204" charset="-122"/>
              </a:rPr>
              <a:t> </a:t>
            </a:r>
            <a:r>
              <a:rPr lang="zh-CN" altLang="en-US" sz="8528" b="1" dirty="0">
                <a:solidFill>
                  <a:srgbClr val="262626"/>
                </a:solidFill>
                <a:latin typeface="微软雅黑" panose="020B0503020204020204" charset="-122"/>
                <a:ea typeface="微软雅黑" panose="020B0503020204020204" charset="-122"/>
              </a:rPr>
              <a:t>套</a:t>
            </a:r>
          </a:p>
          <a:p>
            <a:pPr algn="ctr" defTabSz="2746323">
              <a:lnSpc>
                <a:spcPts val="13853"/>
              </a:lnSpc>
            </a:pPr>
            <a:r>
              <a:rPr lang="zh-CN" altLang="en-US" sz="8000" b="1" smtClean="0">
                <a:solidFill>
                  <a:srgbClr val="969696"/>
                </a:solidFill>
                <a:latin typeface="微软雅黑" panose="020B0503020204020204" charset="-122"/>
                <a:ea typeface="微软雅黑" panose="020B0503020204020204" charset="-122"/>
              </a:rPr>
              <a:t>彩色世界地图</a:t>
            </a:r>
            <a:endParaRPr lang="en-US" altLang="zh-CN" sz="8000" b="1" smtClean="0">
              <a:solidFill>
                <a:srgbClr val="969696"/>
              </a:solidFill>
              <a:latin typeface="微软雅黑" panose="020B0503020204020204" charset="-122"/>
              <a:ea typeface="微软雅黑" panose="020B0503020204020204" charset="-122"/>
            </a:endParaRPr>
          </a:p>
          <a:p>
            <a:pPr algn="ctr" defTabSz="2746323">
              <a:lnSpc>
                <a:spcPts val="13853"/>
              </a:lnSpc>
            </a:pPr>
            <a:r>
              <a:rPr lang="en-US" altLang="zh-CN" sz="10653" b="1" smtClean="0">
                <a:solidFill>
                  <a:srgbClr val="262626"/>
                </a:solidFill>
                <a:latin typeface="微软雅黑" panose="020B0503020204020204" charset="-122"/>
                <a:ea typeface="微软雅黑" panose="020B0503020204020204" charset="-122"/>
              </a:rPr>
              <a:t>PPT</a:t>
            </a:r>
            <a:r>
              <a:rPr lang="zh-CN" altLang="en-US" sz="10653" b="1" dirty="0">
                <a:solidFill>
                  <a:srgbClr val="262626"/>
                </a:solidFill>
                <a:latin typeface="微软雅黑" panose="020B0503020204020204" charset="-122"/>
                <a:ea typeface="微软雅黑" panose="020B0503020204020204" charset="-122"/>
              </a:rPr>
              <a:t>图表合集</a:t>
            </a:r>
            <a:endParaRPr lang="en-US" altLang="zh-CN" sz="10653" b="1" dirty="0">
              <a:solidFill>
                <a:srgbClr val="262626"/>
              </a:solidFill>
              <a:latin typeface="微软雅黑" panose="020B0503020204020204" charset="-122"/>
              <a:ea typeface="微软雅黑" panose="020B0503020204020204" charset="-122"/>
            </a:endParaRPr>
          </a:p>
          <a:p>
            <a:pPr algn="ctr" defTabSz="2746323">
              <a:lnSpc>
                <a:spcPts val="13853"/>
              </a:lnSpc>
            </a:pPr>
            <a:endParaRPr lang="zh-CN" altLang="en-US" sz="7468" b="1" dirty="0">
              <a:solidFill>
                <a:srgbClr val="15AA96"/>
              </a:solidFill>
              <a:latin typeface="微软雅黑" panose="020B0503020204020204" charset="-122"/>
              <a:ea typeface="微软雅黑" panose="020B0503020204020204" charset="-122"/>
            </a:endParaRPr>
          </a:p>
        </p:txBody>
      </p:sp>
      <p:sp>
        <p:nvSpPr>
          <p:cNvPr id="14" name="圆角矩形 13"/>
          <p:cNvSpPr/>
          <p:nvPr/>
        </p:nvSpPr>
        <p:spPr>
          <a:xfrm>
            <a:off x="8441025" y="8995013"/>
            <a:ext cx="7202892" cy="913686"/>
          </a:xfrm>
          <a:prstGeom prst="roundRect">
            <a:avLst>
              <a:gd name="adj" fmla="val 50000"/>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3999" smtClean="0">
                <a:solidFill>
                  <a:srgbClr val="FFFFFF"/>
                </a:solidFill>
                <a:latin typeface="微软雅黑" panose="020B0503020204020204" charset="-122"/>
                <a:ea typeface="微软雅黑" panose="020B0503020204020204" charset="-122"/>
              </a:rPr>
              <a:t>世界地图</a:t>
            </a:r>
            <a:r>
              <a:rPr lang="en-US" altLang="zh-CN" sz="3999" smtClean="0">
                <a:solidFill>
                  <a:srgbClr val="FFFFFF"/>
                </a:solidFill>
                <a:latin typeface="微软雅黑" panose="020B0503020204020204" charset="-122"/>
                <a:ea typeface="微软雅黑" panose="020B0503020204020204" charset="-122"/>
              </a:rPr>
              <a:t>/</a:t>
            </a:r>
            <a:r>
              <a:rPr lang="zh-CN" altLang="en-US" sz="3999" smtClean="0">
                <a:solidFill>
                  <a:srgbClr val="FFFFFF"/>
                </a:solidFill>
                <a:latin typeface="微软雅黑" panose="020B0503020204020204" charset="-122"/>
                <a:ea typeface="微软雅黑" panose="020B0503020204020204" charset="-122"/>
              </a:rPr>
              <a:t>各国地图</a:t>
            </a:r>
            <a:endParaRPr lang="zh-CN" altLang="en-US" sz="3999" dirty="0">
              <a:solidFill>
                <a:srgbClr val="FFFFFF"/>
              </a:solidFill>
              <a:latin typeface="微软雅黑" panose="020B0503020204020204" charset="-122"/>
              <a:ea typeface="微软雅黑" panose="020B0503020204020204" charset="-122"/>
            </a:endParaRPr>
          </a:p>
        </p:txBody>
      </p:sp>
      <p:sp>
        <p:nvSpPr>
          <p:cNvPr id="15" name="圆角矩形 14"/>
          <p:cNvSpPr/>
          <p:nvPr/>
        </p:nvSpPr>
        <p:spPr>
          <a:xfrm>
            <a:off x="8175378" y="8842731"/>
            <a:ext cx="7688499" cy="1226708"/>
          </a:xfrm>
          <a:prstGeom prst="roundRect">
            <a:avLst>
              <a:gd name="adj" fmla="val 50000"/>
            </a:avLst>
          </a:prstGeom>
          <a:noFill/>
          <a:ln>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4799">
              <a:solidFill>
                <a:srgbClr val="FFFFFF"/>
              </a:solidFill>
            </a:endParaRPr>
          </a:p>
        </p:txBody>
      </p:sp>
      <p:pic>
        <p:nvPicPr>
          <p:cNvPr id="5" name="图片 4"/>
          <p:cNvPicPr>
            <a:picLocks noChangeAspect="1"/>
          </p:cNvPicPr>
          <p:nvPr/>
        </p:nvPicPr>
        <p:blipFill>
          <a:blip r:embed="rId4"/>
          <a:stretch>
            <a:fillRect/>
          </a:stretch>
        </p:blipFill>
        <p:spPr>
          <a:xfrm>
            <a:off x="600260" y="906688"/>
            <a:ext cx="5292214" cy="2804626"/>
          </a:xfrm>
          <a:prstGeom prst="rect">
            <a:avLst/>
          </a:prstGeom>
        </p:spPr>
      </p:pic>
      <p:pic>
        <p:nvPicPr>
          <p:cNvPr id="6" name="图片 5"/>
          <p:cNvPicPr>
            <a:picLocks noChangeAspect="1"/>
          </p:cNvPicPr>
          <p:nvPr/>
        </p:nvPicPr>
        <p:blipFill>
          <a:blip r:embed="rId5"/>
          <a:stretch>
            <a:fillRect/>
          </a:stretch>
        </p:blipFill>
        <p:spPr>
          <a:xfrm>
            <a:off x="539210" y="3945013"/>
            <a:ext cx="5353264" cy="2695116"/>
          </a:xfrm>
          <a:prstGeom prst="rect">
            <a:avLst/>
          </a:prstGeom>
        </p:spPr>
      </p:pic>
      <p:pic>
        <p:nvPicPr>
          <p:cNvPr id="8" name="图片 7"/>
          <p:cNvPicPr>
            <a:picLocks noChangeAspect="1"/>
          </p:cNvPicPr>
          <p:nvPr/>
        </p:nvPicPr>
        <p:blipFill>
          <a:blip r:embed="rId6"/>
          <a:stretch>
            <a:fillRect/>
          </a:stretch>
        </p:blipFill>
        <p:spPr>
          <a:xfrm>
            <a:off x="539209" y="6859919"/>
            <a:ext cx="5315933" cy="2785996"/>
          </a:xfrm>
          <a:prstGeom prst="rect">
            <a:avLst/>
          </a:prstGeom>
        </p:spPr>
      </p:pic>
      <p:pic>
        <p:nvPicPr>
          <p:cNvPr id="11" name="图片 10"/>
          <p:cNvPicPr>
            <a:picLocks noChangeAspect="1"/>
          </p:cNvPicPr>
          <p:nvPr/>
        </p:nvPicPr>
        <p:blipFill>
          <a:blip r:embed="rId7"/>
          <a:stretch>
            <a:fillRect/>
          </a:stretch>
        </p:blipFill>
        <p:spPr>
          <a:xfrm>
            <a:off x="515423" y="9908699"/>
            <a:ext cx="5339720" cy="2702784"/>
          </a:xfrm>
          <a:prstGeom prst="rect">
            <a:avLst/>
          </a:prstGeom>
        </p:spPr>
      </p:pic>
      <p:pic>
        <p:nvPicPr>
          <p:cNvPr id="18" name="图片 17"/>
          <p:cNvPicPr>
            <a:picLocks noChangeAspect="1"/>
          </p:cNvPicPr>
          <p:nvPr/>
        </p:nvPicPr>
        <p:blipFill>
          <a:blip r:embed="rId8"/>
          <a:stretch>
            <a:fillRect/>
          </a:stretch>
        </p:blipFill>
        <p:spPr>
          <a:xfrm>
            <a:off x="18184116" y="943376"/>
            <a:ext cx="5457074" cy="2767937"/>
          </a:xfrm>
          <a:prstGeom prst="rect">
            <a:avLst/>
          </a:prstGeom>
        </p:spPr>
      </p:pic>
      <p:pic>
        <p:nvPicPr>
          <p:cNvPr id="21" name="图片 20"/>
          <p:cNvPicPr>
            <a:picLocks noChangeAspect="1"/>
          </p:cNvPicPr>
          <p:nvPr/>
        </p:nvPicPr>
        <p:blipFill>
          <a:blip r:embed="rId9"/>
          <a:stretch>
            <a:fillRect/>
          </a:stretch>
        </p:blipFill>
        <p:spPr>
          <a:xfrm>
            <a:off x="18184116" y="3986272"/>
            <a:ext cx="5423570" cy="2612597"/>
          </a:xfrm>
          <a:prstGeom prst="rect">
            <a:avLst/>
          </a:prstGeom>
        </p:spPr>
      </p:pic>
      <p:pic>
        <p:nvPicPr>
          <p:cNvPr id="22" name="图片 21"/>
          <p:cNvPicPr>
            <a:picLocks noChangeAspect="1"/>
          </p:cNvPicPr>
          <p:nvPr/>
        </p:nvPicPr>
        <p:blipFill>
          <a:blip r:embed="rId10"/>
          <a:stretch>
            <a:fillRect/>
          </a:stretch>
        </p:blipFill>
        <p:spPr>
          <a:xfrm>
            <a:off x="18184116" y="6859919"/>
            <a:ext cx="5457074" cy="2785996"/>
          </a:xfrm>
          <a:prstGeom prst="rect">
            <a:avLst/>
          </a:prstGeom>
        </p:spPr>
      </p:pic>
      <p:pic>
        <p:nvPicPr>
          <p:cNvPr id="23" name="图片 22"/>
          <p:cNvPicPr>
            <a:picLocks noChangeAspect="1"/>
          </p:cNvPicPr>
          <p:nvPr/>
        </p:nvPicPr>
        <p:blipFill>
          <a:blip r:embed="rId11"/>
          <a:stretch>
            <a:fillRect/>
          </a:stretch>
        </p:blipFill>
        <p:spPr>
          <a:xfrm>
            <a:off x="18184116" y="9958003"/>
            <a:ext cx="5423569" cy="2653481"/>
          </a:xfrm>
          <a:prstGeom prst="rect">
            <a:avLst/>
          </a:prstGeom>
        </p:spPr>
      </p:pic>
    </p:spTree>
    <p:extLst>
      <p:ext uri="{BB962C8B-B14F-4D97-AF65-F5344CB8AC3E}">
        <p14:creationId xmlns:p14="http://schemas.microsoft.com/office/powerpoint/2010/main" val="464916791"/>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4" name="Straight Connector 113"/>
          <p:cNvCxnSpPr/>
          <p:nvPr/>
        </p:nvCxnSpPr>
        <p:spPr>
          <a:xfrm>
            <a:off x="12170275" y="3815287"/>
            <a:ext cx="0" cy="7723762"/>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15" name="TextBox 114"/>
          <p:cNvSpPr txBox="1"/>
          <p:nvPr/>
        </p:nvSpPr>
        <p:spPr>
          <a:xfrm>
            <a:off x="4778133" y="3572203"/>
            <a:ext cx="3985061" cy="800183"/>
          </a:xfrm>
          <a:prstGeom prst="rect">
            <a:avLst/>
          </a:prstGeom>
          <a:noFill/>
        </p:spPr>
        <p:txBody>
          <a:bodyPr wrap="none" lIns="182843" tIns="91422" rIns="182843" bIns="91422" rtlCol="0">
            <a:spAutoFit/>
          </a:bodyPr>
          <a:lstStyle/>
          <a:p>
            <a:pPr algn="ctr"/>
            <a:r>
              <a:rPr lang="id-ID" sz="4000" dirty="0" smtClean="0">
                <a:latin typeface="Lato Regular"/>
              </a:rPr>
              <a:t>Market Analysis</a:t>
            </a:r>
            <a:endParaRPr lang="id-ID" sz="4000" dirty="0">
              <a:latin typeface="Lato Regular"/>
            </a:endParaRPr>
          </a:p>
        </p:txBody>
      </p:sp>
      <p:sp>
        <p:nvSpPr>
          <p:cNvPr id="61" name="TextBox 60"/>
          <p:cNvSpPr txBox="1"/>
          <p:nvPr/>
        </p:nvSpPr>
        <p:spPr>
          <a:xfrm>
            <a:off x="2461346" y="4515951"/>
            <a:ext cx="8787978" cy="1083337"/>
          </a:xfrm>
          <a:prstGeom prst="rect">
            <a:avLst/>
          </a:prstGeom>
          <a:noFill/>
        </p:spPr>
        <p:txBody>
          <a:bodyPr wrap="square" lIns="219419" tIns="109710" rIns="219419" bIns="109710" rtlCol="0">
            <a:spAutoFit/>
          </a:bodyPr>
          <a:lstStyle/>
          <a:p>
            <a:pPr algn="just"/>
            <a:r>
              <a:rPr lang="en-US" sz="2800" dirty="0">
                <a:latin typeface="Lato Light"/>
                <a:ea typeface="Open Sans Light" panose="020B0306030504020204" pitchFamily="34" charset="0"/>
                <a:cs typeface="Lato Light"/>
              </a:rPr>
              <a:t>Lorem Ipsum has two main statistical methodologies are used in data analysis which summarizes </a:t>
            </a:r>
            <a:r>
              <a:rPr lang="en-US" sz="2800" dirty="0" smtClean="0">
                <a:latin typeface="Lato Light"/>
                <a:ea typeface="Open Sans Light" panose="020B0306030504020204" pitchFamily="34" charset="0"/>
                <a:cs typeface="Lato Light"/>
              </a:rPr>
              <a:t>data.</a:t>
            </a:r>
            <a:endParaRPr lang="en-US" sz="2800" dirty="0">
              <a:latin typeface="Lato Light"/>
              <a:ea typeface="Open Sans Light" panose="020B0306030504020204" pitchFamily="34" charset="0"/>
              <a:cs typeface="Lato Light"/>
            </a:endParaRPr>
          </a:p>
        </p:txBody>
      </p:sp>
      <p:sp>
        <p:nvSpPr>
          <p:cNvPr id="62" name="TextBox 61"/>
          <p:cNvSpPr txBox="1"/>
          <p:nvPr/>
        </p:nvSpPr>
        <p:spPr>
          <a:xfrm>
            <a:off x="2461346" y="5754474"/>
            <a:ext cx="8787978" cy="1083337"/>
          </a:xfrm>
          <a:prstGeom prst="rect">
            <a:avLst/>
          </a:prstGeom>
          <a:noFill/>
        </p:spPr>
        <p:txBody>
          <a:bodyPr wrap="square" lIns="219419" tIns="109710" rIns="219419" bIns="109710" rtlCol="0">
            <a:spAutoFit/>
          </a:bodyPr>
          <a:lstStyle/>
          <a:p>
            <a:pPr algn="just"/>
            <a:r>
              <a:rPr lang="en-US" sz="2800" dirty="0" smtClean="0">
                <a:latin typeface="Lato Light"/>
                <a:ea typeface="Open Sans Light" panose="020B0306030504020204" pitchFamily="34" charset="0"/>
                <a:cs typeface="Lato Light"/>
              </a:rPr>
              <a:t>Lorem Ipsum has two </a:t>
            </a:r>
            <a:r>
              <a:rPr lang="en-US" sz="2800" dirty="0">
                <a:latin typeface="Lato Light"/>
                <a:ea typeface="Open Sans Light" panose="020B0306030504020204" pitchFamily="34" charset="0"/>
                <a:cs typeface="Lato Light"/>
              </a:rPr>
              <a:t>main statistical methodologies are used in data </a:t>
            </a:r>
            <a:r>
              <a:rPr lang="en-US" sz="2800" dirty="0" smtClean="0">
                <a:latin typeface="Lato Light"/>
                <a:ea typeface="Open Sans Light" panose="020B0306030504020204" pitchFamily="34" charset="0"/>
                <a:cs typeface="Lato Light"/>
              </a:rPr>
              <a:t>analysis which </a:t>
            </a:r>
            <a:r>
              <a:rPr lang="en-US" sz="2800" dirty="0">
                <a:latin typeface="Lato Light"/>
                <a:ea typeface="Open Sans Light" panose="020B0306030504020204" pitchFamily="34" charset="0"/>
                <a:cs typeface="Lato Light"/>
              </a:rPr>
              <a:t>summarizes </a:t>
            </a:r>
            <a:r>
              <a:rPr lang="en-US" sz="2800" dirty="0" smtClean="0">
                <a:latin typeface="Lato Light"/>
                <a:ea typeface="Open Sans Light" panose="020B0306030504020204" pitchFamily="34" charset="0"/>
                <a:cs typeface="Lato Light"/>
              </a:rPr>
              <a:t>data.</a:t>
            </a:r>
            <a:endParaRPr lang="en-US" sz="2800" dirty="0">
              <a:latin typeface="Lato Light"/>
              <a:ea typeface="Open Sans Light" panose="020B0306030504020204" pitchFamily="34" charset="0"/>
              <a:cs typeface="Lato Light"/>
            </a:endParaRPr>
          </a:p>
        </p:txBody>
      </p:sp>
      <p:sp>
        <p:nvSpPr>
          <p:cNvPr id="63" name="TextBox 62"/>
          <p:cNvSpPr txBox="1"/>
          <p:nvPr/>
        </p:nvSpPr>
        <p:spPr>
          <a:xfrm>
            <a:off x="2461346" y="6992996"/>
            <a:ext cx="8787978" cy="1083337"/>
          </a:xfrm>
          <a:prstGeom prst="rect">
            <a:avLst/>
          </a:prstGeom>
          <a:noFill/>
        </p:spPr>
        <p:txBody>
          <a:bodyPr wrap="square" lIns="219419" tIns="109710" rIns="219419" bIns="109710" rtlCol="0">
            <a:spAutoFit/>
          </a:bodyPr>
          <a:lstStyle/>
          <a:p>
            <a:pPr algn="just"/>
            <a:r>
              <a:rPr lang="en-US" sz="2800" dirty="0">
                <a:latin typeface="Lato Light"/>
                <a:ea typeface="Open Sans Light" panose="020B0306030504020204" pitchFamily="34" charset="0"/>
                <a:cs typeface="Lato Light"/>
              </a:rPr>
              <a:t>Lorem Ipsum has two main statistical methodologies are used in data analysis which summarizes </a:t>
            </a:r>
            <a:r>
              <a:rPr lang="en-US" sz="2800" dirty="0" smtClean="0">
                <a:latin typeface="Lato Light"/>
                <a:ea typeface="Open Sans Light" panose="020B0306030504020204" pitchFamily="34" charset="0"/>
                <a:cs typeface="Lato Light"/>
              </a:rPr>
              <a:t>data.</a:t>
            </a:r>
            <a:endParaRPr lang="en-US" sz="2800" dirty="0">
              <a:latin typeface="Lato Light"/>
              <a:ea typeface="Open Sans Light" panose="020B0306030504020204" pitchFamily="34" charset="0"/>
              <a:cs typeface="Lato Light"/>
            </a:endParaRPr>
          </a:p>
        </p:txBody>
      </p:sp>
      <p:sp>
        <p:nvSpPr>
          <p:cNvPr id="64" name="TextBox 63"/>
          <p:cNvSpPr txBox="1"/>
          <p:nvPr/>
        </p:nvSpPr>
        <p:spPr>
          <a:xfrm>
            <a:off x="2461346" y="8231521"/>
            <a:ext cx="8787977" cy="1083337"/>
          </a:xfrm>
          <a:prstGeom prst="rect">
            <a:avLst/>
          </a:prstGeom>
          <a:noFill/>
        </p:spPr>
        <p:txBody>
          <a:bodyPr wrap="square" lIns="219419" tIns="109710" rIns="219419" bIns="109710" rtlCol="0">
            <a:spAutoFit/>
          </a:bodyPr>
          <a:lstStyle/>
          <a:p>
            <a:pPr algn="just"/>
            <a:r>
              <a:rPr lang="en-US" sz="2800" dirty="0">
                <a:latin typeface="Lato Light"/>
                <a:ea typeface="Open Sans Light" panose="020B0306030504020204" pitchFamily="34" charset="0"/>
                <a:cs typeface="Lato Light"/>
              </a:rPr>
              <a:t>Lorem Ipsum has two main statistical methodologies are used in data analysis which summarizes </a:t>
            </a:r>
            <a:r>
              <a:rPr lang="en-US" sz="2800" dirty="0" smtClean="0">
                <a:latin typeface="Lato Light"/>
                <a:ea typeface="Open Sans Light" panose="020B0306030504020204" pitchFamily="34" charset="0"/>
                <a:cs typeface="Lato Light"/>
              </a:rPr>
              <a:t>data.</a:t>
            </a:r>
            <a:endParaRPr lang="en-US" sz="2800" dirty="0">
              <a:latin typeface="Lato Light"/>
              <a:ea typeface="Open Sans Light" panose="020B0306030504020204" pitchFamily="34" charset="0"/>
              <a:cs typeface="Lato Light"/>
            </a:endParaRPr>
          </a:p>
        </p:txBody>
      </p:sp>
      <p:sp>
        <p:nvSpPr>
          <p:cNvPr id="65" name="Round Same Side Corner Rectangle 64"/>
          <p:cNvSpPr/>
          <p:nvPr/>
        </p:nvSpPr>
        <p:spPr>
          <a:xfrm rot="10800000" flipH="1">
            <a:off x="2389483" y="5845467"/>
            <a:ext cx="109697" cy="913591"/>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66" name="Round Same Side Corner Rectangle 65"/>
          <p:cNvSpPr/>
          <p:nvPr/>
        </p:nvSpPr>
        <p:spPr>
          <a:xfrm rot="10800000" flipH="1">
            <a:off x="2389483" y="7075681"/>
            <a:ext cx="109697" cy="913591"/>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67" name="Round Same Side Corner Rectangle 66"/>
          <p:cNvSpPr/>
          <p:nvPr/>
        </p:nvSpPr>
        <p:spPr>
          <a:xfrm rot="10800000" flipH="1">
            <a:off x="2389483" y="8305895"/>
            <a:ext cx="109697" cy="913591"/>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91" name="Round Same Side Corner Rectangle 90"/>
          <p:cNvSpPr/>
          <p:nvPr/>
        </p:nvSpPr>
        <p:spPr>
          <a:xfrm rot="10800000" flipH="1">
            <a:off x="2389483" y="4624726"/>
            <a:ext cx="109697" cy="913591"/>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92" name="Rectangle 91"/>
          <p:cNvSpPr/>
          <p:nvPr/>
        </p:nvSpPr>
        <p:spPr>
          <a:xfrm>
            <a:off x="5244897" y="10708351"/>
            <a:ext cx="1525568" cy="883282"/>
          </a:xfrm>
          <a:prstGeom prst="rect">
            <a:avLst/>
          </a:prstGeom>
        </p:spPr>
        <p:txBody>
          <a:bodyPr wrap="none" lIns="219419" tIns="109710" rIns="219419" bIns="109710">
            <a:spAutoFit/>
          </a:bodyPr>
          <a:lstStyle/>
          <a:p>
            <a:pPr algn="ctr"/>
            <a:r>
              <a:rPr lang="en-US" sz="4300" b="1" dirty="0">
                <a:latin typeface="Lato Regular"/>
                <a:ea typeface="Open Sans Light" panose="020B0306030504020204" pitchFamily="34" charset="0"/>
                <a:cs typeface="Lato Regular"/>
              </a:rPr>
              <a:t>4</a:t>
            </a:r>
            <a:r>
              <a:rPr lang="en-US" sz="4300" b="1" dirty="0" smtClean="0">
                <a:latin typeface="Lato Regular"/>
                <a:ea typeface="Open Sans Light" panose="020B0306030504020204" pitchFamily="34" charset="0"/>
                <a:cs typeface="Lato Regular"/>
              </a:rPr>
              <a:t>7%</a:t>
            </a:r>
            <a:endParaRPr lang="en-US" sz="4300" b="1" dirty="0">
              <a:latin typeface="Lato Regular"/>
              <a:ea typeface="Open Sans Light" panose="020B0306030504020204" pitchFamily="34" charset="0"/>
              <a:cs typeface="Lato Regular"/>
            </a:endParaRPr>
          </a:p>
        </p:txBody>
      </p:sp>
      <p:sp>
        <p:nvSpPr>
          <p:cNvPr id="93" name="Rectangle 92"/>
          <p:cNvSpPr/>
          <p:nvPr/>
        </p:nvSpPr>
        <p:spPr>
          <a:xfrm>
            <a:off x="8876123" y="10708351"/>
            <a:ext cx="1525568" cy="883282"/>
          </a:xfrm>
          <a:prstGeom prst="rect">
            <a:avLst/>
          </a:prstGeom>
        </p:spPr>
        <p:txBody>
          <a:bodyPr wrap="none" lIns="219419" tIns="109710" rIns="219419" bIns="109710">
            <a:spAutoFit/>
          </a:bodyPr>
          <a:lstStyle/>
          <a:p>
            <a:pPr algn="ctr"/>
            <a:r>
              <a:rPr lang="en-US" sz="4300" b="1" dirty="0" smtClean="0">
                <a:latin typeface="Lato Regular"/>
                <a:ea typeface="Open Sans Light" panose="020B0306030504020204" pitchFamily="34" charset="0"/>
                <a:cs typeface="Lato Regular"/>
              </a:rPr>
              <a:t>86%</a:t>
            </a:r>
            <a:endParaRPr lang="en-US" sz="4300" b="1" dirty="0">
              <a:latin typeface="Lato Regular"/>
              <a:ea typeface="Open Sans Light" panose="020B0306030504020204" pitchFamily="34" charset="0"/>
              <a:cs typeface="Lato Regular"/>
            </a:endParaRPr>
          </a:p>
        </p:txBody>
      </p:sp>
      <p:sp>
        <p:nvSpPr>
          <p:cNvPr id="94" name="Rectangle 93"/>
          <p:cNvSpPr/>
          <p:nvPr/>
        </p:nvSpPr>
        <p:spPr>
          <a:xfrm>
            <a:off x="3402581" y="10708351"/>
            <a:ext cx="1525568" cy="883282"/>
          </a:xfrm>
          <a:prstGeom prst="rect">
            <a:avLst/>
          </a:prstGeom>
        </p:spPr>
        <p:txBody>
          <a:bodyPr wrap="none" lIns="219419" tIns="109710" rIns="219419" bIns="109710">
            <a:spAutoFit/>
          </a:bodyPr>
          <a:lstStyle/>
          <a:p>
            <a:pPr algn="ctr"/>
            <a:r>
              <a:rPr lang="en-US" sz="4300" b="1" dirty="0">
                <a:latin typeface="Lato Regular"/>
                <a:ea typeface="Open Sans Light" panose="020B0306030504020204" pitchFamily="34" charset="0"/>
                <a:cs typeface="Lato Regular"/>
              </a:rPr>
              <a:t>3</a:t>
            </a:r>
            <a:r>
              <a:rPr lang="en-US" sz="4300" b="1" dirty="0" smtClean="0">
                <a:latin typeface="Lato Regular"/>
                <a:ea typeface="Open Sans Light" panose="020B0306030504020204" pitchFamily="34" charset="0"/>
                <a:cs typeface="Lato Regular"/>
              </a:rPr>
              <a:t>7%</a:t>
            </a:r>
            <a:endParaRPr lang="en-US" sz="4300" b="1" dirty="0">
              <a:latin typeface="Lato Regular"/>
              <a:ea typeface="Open Sans Light" panose="020B0306030504020204" pitchFamily="34" charset="0"/>
              <a:cs typeface="Lato Regular"/>
            </a:endParaRPr>
          </a:p>
        </p:txBody>
      </p:sp>
      <p:sp>
        <p:nvSpPr>
          <p:cNvPr id="89" name="TextBox 88"/>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96" name="Group 95"/>
          <p:cNvGrpSpPr/>
          <p:nvPr/>
        </p:nvGrpSpPr>
        <p:grpSpPr bwMode="auto">
          <a:xfrm>
            <a:off x="11449844" y="2019844"/>
            <a:ext cx="1477962" cy="258763"/>
            <a:chOff x="1703388" y="2006913"/>
            <a:chExt cx="1478230" cy="258682"/>
          </a:xfrm>
        </p:grpSpPr>
        <p:sp>
          <p:nvSpPr>
            <p:cNvPr id="97" name="Oval 96"/>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98" name="Oval 97"/>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99" name="Oval 98"/>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00" name="Oval 99"/>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01" name="Oval 100"/>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02" name="TextBox 72"/>
          <p:cNvSpPr txBox="1">
            <a:spLocks noChangeArrowheads="1"/>
          </p:cNvSpPr>
          <p:nvPr/>
        </p:nvSpPr>
        <p:spPr bwMode="auto">
          <a:xfrm>
            <a:off x="7648035" y="913302"/>
            <a:ext cx="910486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Venezuela Editable Map</a:t>
            </a:r>
          </a:p>
        </p:txBody>
      </p:sp>
      <p:sp>
        <p:nvSpPr>
          <p:cNvPr id="103" name="Freeform 64"/>
          <p:cNvSpPr>
            <a:spLocks noEditPoints="1"/>
          </p:cNvSpPr>
          <p:nvPr/>
        </p:nvSpPr>
        <p:spPr bwMode="auto">
          <a:xfrm>
            <a:off x="3804260" y="9940060"/>
            <a:ext cx="706781" cy="588435"/>
          </a:xfrm>
          <a:custGeom>
            <a:avLst/>
            <a:gdLst>
              <a:gd name="T0" fmla="*/ 77 w 77"/>
              <a:gd name="T1" fmla="*/ 51 h 64"/>
              <a:gd name="T2" fmla="*/ 75 w 77"/>
              <a:gd name="T3" fmla="*/ 55 h 64"/>
              <a:gd name="T4" fmla="*/ 59 w 77"/>
              <a:gd name="T5" fmla="*/ 63 h 64"/>
              <a:gd name="T6" fmla="*/ 57 w 77"/>
              <a:gd name="T7" fmla="*/ 64 h 64"/>
              <a:gd name="T8" fmla="*/ 55 w 77"/>
              <a:gd name="T9" fmla="*/ 63 h 64"/>
              <a:gd name="T10" fmla="*/ 39 w 77"/>
              <a:gd name="T11" fmla="*/ 55 h 64"/>
              <a:gd name="T12" fmla="*/ 39 w 77"/>
              <a:gd name="T13" fmla="*/ 55 h 64"/>
              <a:gd name="T14" fmla="*/ 38 w 77"/>
              <a:gd name="T15" fmla="*/ 55 h 64"/>
              <a:gd name="T16" fmla="*/ 22 w 77"/>
              <a:gd name="T17" fmla="*/ 63 h 64"/>
              <a:gd name="T18" fmla="*/ 20 w 77"/>
              <a:gd name="T19" fmla="*/ 64 h 64"/>
              <a:gd name="T20" fmla="*/ 18 w 77"/>
              <a:gd name="T21" fmla="*/ 63 h 64"/>
              <a:gd name="T22" fmla="*/ 2 w 77"/>
              <a:gd name="T23" fmla="*/ 55 h 64"/>
              <a:gd name="T24" fmla="*/ 0 w 77"/>
              <a:gd name="T25" fmla="*/ 51 h 64"/>
              <a:gd name="T26" fmla="*/ 0 w 77"/>
              <a:gd name="T27" fmla="*/ 37 h 64"/>
              <a:gd name="T28" fmla="*/ 3 w 77"/>
              <a:gd name="T29" fmla="*/ 32 h 64"/>
              <a:gd name="T30" fmla="*/ 18 w 77"/>
              <a:gd name="T31" fmla="*/ 26 h 64"/>
              <a:gd name="T32" fmla="*/ 18 w 77"/>
              <a:gd name="T33" fmla="*/ 11 h 64"/>
              <a:gd name="T34" fmla="*/ 21 w 77"/>
              <a:gd name="T35" fmla="*/ 7 h 64"/>
              <a:gd name="T36" fmla="*/ 37 w 77"/>
              <a:gd name="T37" fmla="*/ 0 h 64"/>
              <a:gd name="T38" fmla="*/ 39 w 77"/>
              <a:gd name="T39" fmla="*/ 0 h 64"/>
              <a:gd name="T40" fmla="*/ 40 w 77"/>
              <a:gd name="T41" fmla="*/ 0 h 64"/>
              <a:gd name="T42" fmla="*/ 56 w 77"/>
              <a:gd name="T43" fmla="*/ 7 h 64"/>
              <a:gd name="T44" fmla="*/ 59 w 77"/>
              <a:gd name="T45" fmla="*/ 11 h 64"/>
              <a:gd name="T46" fmla="*/ 59 w 77"/>
              <a:gd name="T47" fmla="*/ 26 h 64"/>
              <a:gd name="T48" fmla="*/ 75 w 77"/>
              <a:gd name="T49" fmla="*/ 32 h 64"/>
              <a:gd name="T50" fmla="*/ 77 w 77"/>
              <a:gd name="T51" fmla="*/ 37 h 64"/>
              <a:gd name="T52" fmla="*/ 77 w 77"/>
              <a:gd name="T53" fmla="*/ 51 h 64"/>
              <a:gd name="T54" fmla="*/ 35 w 77"/>
              <a:gd name="T55" fmla="*/ 36 h 64"/>
              <a:gd name="T56" fmla="*/ 20 w 77"/>
              <a:gd name="T57" fmla="*/ 30 h 64"/>
              <a:gd name="T58" fmla="*/ 6 w 77"/>
              <a:gd name="T59" fmla="*/ 36 h 64"/>
              <a:gd name="T60" fmla="*/ 20 w 77"/>
              <a:gd name="T61" fmla="*/ 42 h 64"/>
              <a:gd name="T62" fmla="*/ 35 w 77"/>
              <a:gd name="T63" fmla="*/ 36 h 64"/>
              <a:gd name="T64" fmla="*/ 36 w 77"/>
              <a:gd name="T65" fmla="*/ 51 h 64"/>
              <a:gd name="T66" fmla="*/ 36 w 77"/>
              <a:gd name="T67" fmla="*/ 40 h 64"/>
              <a:gd name="T68" fmla="*/ 23 w 77"/>
              <a:gd name="T69" fmla="*/ 46 h 64"/>
              <a:gd name="T70" fmla="*/ 23 w 77"/>
              <a:gd name="T71" fmla="*/ 58 h 64"/>
              <a:gd name="T72" fmla="*/ 36 w 77"/>
              <a:gd name="T73" fmla="*/ 51 h 64"/>
              <a:gd name="T74" fmla="*/ 54 w 77"/>
              <a:gd name="T75" fmla="*/ 11 h 64"/>
              <a:gd name="T76" fmla="*/ 39 w 77"/>
              <a:gd name="T77" fmla="*/ 5 h 64"/>
              <a:gd name="T78" fmla="*/ 23 w 77"/>
              <a:gd name="T79" fmla="*/ 11 h 64"/>
              <a:gd name="T80" fmla="*/ 39 w 77"/>
              <a:gd name="T81" fmla="*/ 18 h 64"/>
              <a:gd name="T82" fmla="*/ 54 w 77"/>
              <a:gd name="T83" fmla="*/ 11 h 64"/>
              <a:gd name="T84" fmla="*/ 55 w 77"/>
              <a:gd name="T85" fmla="*/ 26 h 64"/>
              <a:gd name="T86" fmla="*/ 55 w 77"/>
              <a:gd name="T87" fmla="*/ 16 h 64"/>
              <a:gd name="T88" fmla="*/ 41 w 77"/>
              <a:gd name="T89" fmla="*/ 22 h 64"/>
              <a:gd name="T90" fmla="*/ 41 w 77"/>
              <a:gd name="T91" fmla="*/ 32 h 64"/>
              <a:gd name="T92" fmla="*/ 55 w 77"/>
              <a:gd name="T93" fmla="*/ 26 h 64"/>
              <a:gd name="T94" fmla="*/ 71 w 77"/>
              <a:gd name="T95" fmla="*/ 36 h 64"/>
              <a:gd name="T96" fmla="*/ 57 w 77"/>
              <a:gd name="T97" fmla="*/ 30 h 64"/>
              <a:gd name="T98" fmla="*/ 42 w 77"/>
              <a:gd name="T99" fmla="*/ 36 h 64"/>
              <a:gd name="T100" fmla="*/ 57 w 77"/>
              <a:gd name="T101" fmla="*/ 42 h 64"/>
              <a:gd name="T102" fmla="*/ 71 w 77"/>
              <a:gd name="T103" fmla="*/ 36 h 64"/>
              <a:gd name="T104" fmla="*/ 73 w 77"/>
              <a:gd name="T105" fmla="*/ 51 h 64"/>
              <a:gd name="T106" fmla="*/ 73 w 77"/>
              <a:gd name="T107" fmla="*/ 40 h 64"/>
              <a:gd name="T108" fmla="*/ 59 w 77"/>
              <a:gd name="T109" fmla="*/ 46 h 64"/>
              <a:gd name="T110" fmla="*/ 59 w 77"/>
              <a:gd name="T111" fmla="*/ 58 h 64"/>
              <a:gd name="T112" fmla="*/ 73 w 77"/>
              <a:gd name="T113" fmla="*/ 5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accent1"/>
          </a:solidFill>
          <a:ln>
            <a:noFill/>
          </a:ln>
        </p:spPr>
        <p:txBody>
          <a:bodyPr lIns="243797" tIns="121899" rIns="243797" bIns="121899"/>
          <a:lstStyle/>
          <a:p>
            <a:endParaRPr lang="en-US"/>
          </a:p>
        </p:txBody>
      </p:sp>
      <p:sp>
        <p:nvSpPr>
          <p:cNvPr id="104" name="Freeform 66"/>
          <p:cNvSpPr>
            <a:spLocks noEditPoints="1"/>
          </p:cNvSpPr>
          <p:nvPr/>
        </p:nvSpPr>
        <p:spPr bwMode="auto">
          <a:xfrm>
            <a:off x="5763298" y="9984620"/>
            <a:ext cx="503634" cy="588435"/>
          </a:xfrm>
          <a:custGeom>
            <a:avLst/>
            <a:gdLst>
              <a:gd name="T0" fmla="*/ 55 w 55"/>
              <a:gd name="T1" fmla="*/ 9 h 64"/>
              <a:gd name="T2" fmla="*/ 55 w 55"/>
              <a:gd name="T3" fmla="*/ 14 h 64"/>
              <a:gd name="T4" fmla="*/ 27 w 55"/>
              <a:gd name="T5" fmla="*/ 23 h 64"/>
              <a:gd name="T6" fmla="*/ 0 w 55"/>
              <a:gd name="T7" fmla="*/ 14 h 64"/>
              <a:gd name="T8" fmla="*/ 0 w 55"/>
              <a:gd name="T9" fmla="*/ 9 h 64"/>
              <a:gd name="T10" fmla="*/ 27 w 55"/>
              <a:gd name="T11" fmla="*/ 0 h 64"/>
              <a:gd name="T12" fmla="*/ 55 w 55"/>
              <a:gd name="T13" fmla="*/ 9 h 64"/>
              <a:gd name="T14" fmla="*/ 55 w 55"/>
              <a:gd name="T15" fmla="*/ 21 h 64"/>
              <a:gd name="T16" fmla="*/ 55 w 55"/>
              <a:gd name="T17" fmla="*/ 27 h 64"/>
              <a:gd name="T18" fmla="*/ 27 w 55"/>
              <a:gd name="T19" fmla="*/ 37 h 64"/>
              <a:gd name="T20" fmla="*/ 0 w 55"/>
              <a:gd name="T21" fmla="*/ 27 h 64"/>
              <a:gd name="T22" fmla="*/ 0 w 55"/>
              <a:gd name="T23" fmla="*/ 21 h 64"/>
              <a:gd name="T24" fmla="*/ 27 w 55"/>
              <a:gd name="T25" fmla="*/ 27 h 64"/>
              <a:gd name="T26" fmla="*/ 55 w 55"/>
              <a:gd name="T27" fmla="*/ 21 h 64"/>
              <a:gd name="T28" fmla="*/ 55 w 55"/>
              <a:gd name="T29" fmla="*/ 35 h 64"/>
              <a:gd name="T30" fmla="*/ 55 w 55"/>
              <a:gd name="T31" fmla="*/ 41 h 64"/>
              <a:gd name="T32" fmla="*/ 27 w 55"/>
              <a:gd name="T33" fmla="*/ 50 h 64"/>
              <a:gd name="T34" fmla="*/ 0 w 55"/>
              <a:gd name="T35" fmla="*/ 41 h 64"/>
              <a:gd name="T36" fmla="*/ 0 w 55"/>
              <a:gd name="T37" fmla="*/ 35 h 64"/>
              <a:gd name="T38" fmla="*/ 27 w 55"/>
              <a:gd name="T39" fmla="*/ 41 h 64"/>
              <a:gd name="T40" fmla="*/ 55 w 55"/>
              <a:gd name="T41" fmla="*/ 35 h 64"/>
              <a:gd name="T42" fmla="*/ 55 w 55"/>
              <a:gd name="T43" fmla="*/ 49 h 64"/>
              <a:gd name="T44" fmla="*/ 55 w 55"/>
              <a:gd name="T45" fmla="*/ 55 h 64"/>
              <a:gd name="T46" fmla="*/ 27 w 55"/>
              <a:gd name="T47" fmla="*/ 64 h 64"/>
              <a:gd name="T48" fmla="*/ 0 w 55"/>
              <a:gd name="T49" fmla="*/ 55 h 64"/>
              <a:gd name="T50" fmla="*/ 0 w 55"/>
              <a:gd name="T51" fmla="*/ 49 h 64"/>
              <a:gd name="T52" fmla="*/ 27 w 55"/>
              <a:gd name="T53" fmla="*/ 55 h 64"/>
              <a:gd name="T54" fmla="*/ 55 w 55"/>
              <a:gd name="T55" fmla="*/ 49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2"/>
          </a:solidFill>
          <a:ln>
            <a:noFill/>
          </a:ln>
        </p:spPr>
        <p:txBody>
          <a:bodyPr lIns="243797" tIns="121899" rIns="243797" bIns="121899"/>
          <a:lstStyle/>
          <a:p>
            <a:endParaRPr lang="en-US"/>
          </a:p>
        </p:txBody>
      </p:sp>
      <p:sp>
        <p:nvSpPr>
          <p:cNvPr id="105" name="Freeform 101"/>
          <p:cNvSpPr>
            <a:spLocks noEditPoints="1"/>
          </p:cNvSpPr>
          <p:nvPr/>
        </p:nvSpPr>
        <p:spPr bwMode="auto">
          <a:xfrm>
            <a:off x="7563769" y="10006900"/>
            <a:ext cx="622139" cy="575733"/>
          </a:xfrm>
          <a:custGeom>
            <a:avLst/>
            <a:gdLst>
              <a:gd name="T0" fmla="*/ 39 w 68"/>
              <a:gd name="T1" fmla="*/ 36 h 63"/>
              <a:gd name="T2" fmla="*/ 41 w 68"/>
              <a:gd name="T3" fmla="*/ 44 h 63"/>
              <a:gd name="T4" fmla="*/ 35 w 68"/>
              <a:gd name="T5" fmla="*/ 50 h 63"/>
              <a:gd name="T6" fmla="*/ 27 w 68"/>
              <a:gd name="T7" fmla="*/ 53 h 63"/>
              <a:gd name="T8" fmla="*/ 18 w 68"/>
              <a:gd name="T9" fmla="*/ 53 h 63"/>
              <a:gd name="T10" fmla="*/ 11 w 68"/>
              <a:gd name="T11" fmla="*/ 50 h 63"/>
              <a:gd name="T12" fmla="*/ 4 w 68"/>
              <a:gd name="T13" fmla="*/ 44 h 63"/>
              <a:gd name="T14" fmla="*/ 6 w 68"/>
              <a:gd name="T15" fmla="*/ 36 h 63"/>
              <a:gd name="T16" fmla="*/ 0 w 68"/>
              <a:gd name="T17" fmla="*/ 28 h 63"/>
              <a:gd name="T18" fmla="*/ 7 w 68"/>
              <a:gd name="T19" fmla="*/ 23 h 63"/>
              <a:gd name="T20" fmla="*/ 4 w 68"/>
              <a:gd name="T21" fmla="*/ 18 h 63"/>
              <a:gd name="T22" fmla="*/ 15 w 68"/>
              <a:gd name="T23" fmla="*/ 16 h 63"/>
              <a:gd name="T24" fmla="*/ 19 w 68"/>
              <a:gd name="T25" fmla="*/ 8 h 63"/>
              <a:gd name="T26" fmla="*/ 28 w 68"/>
              <a:gd name="T27" fmla="*/ 15 h 63"/>
              <a:gd name="T28" fmla="*/ 35 w 68"/>
              <a:gd name="T29" fmla="*/ 12 h 63"/>
              <a:gd name="T30" fmla="*/ 41 w 68"/>
              <a:gd name="T31" fmla="*/ 19 h 63"/>
              <a:gd name="T32" fmla="*/ 45 w 68"/>
              <a:gd name="T33" fmla="*/ 27 h 63"/>
              <a:gd name="T34" fmla="*/ 23 w 68"/>
              <a:gd name="T35" fmla="*/ 22 h 63"/>
              <a:gd name="T36" fmla="*/ 32 w 68"/>
              <a:gd name="T37" fmla="*/ 31 h 63"/>
              <a:gd name="T38" fmla="*/ 63 w 68"/>
              <a:gd name="T39" fmla="*/ 16 h 63"/>
              <a:gd name="T40" fmla="*/ 64 w 68"/>
              <a:gd name="T41" fmla="*/ 24 h 63"/>
              <a:gd name="T42" fmla="*/ 55 w 68"/>
              <a:gd name="T43" fmla="*/ 22 h 63"/>
              <a:gd name="T44" fmla="*/ 46 w 68"/>
              <a:gd name="T45" fmla="*/ 24 h 63"/>
              <a:gd name="T46" fmla="*/ 46 w 68"/>
              <a:gd name="T47" fmla="*/ 16 h 63"/>
              <a:gd name="T48" fmla="*/ 46 w 68"/>
              <a:gd name="T49" fmla="*/ 9 h 63"/>
              <a:gd name="T50" fmla="*/ 46 w 68"/>
              <a:gd name="T51" fmla="*/ 2 h 63"/>
              <a:gd name="T52" fmla="*/ 55 w 68"/>
              <a:gd name="T53" fmla="*/ 4 h 63"/>
              <a:gd name="T54" fmla="*/ 59 w 68"/>
              <a:gd name="T55" fmla="*/ 0 h 63"/>
              <a:gd name="T56" fmla="*/ 62 w 68"/>
              <a:gd name="T57" fmla="*/ 7 h 63"/>
              <a:gd name="T58" fmla="*/ 68 w 68"/>
              <a:gd name="T59" fmla="*/ 15 h 63"/>
              <a:gd name="T60" fmla="*/ 62 w 68"/>
              <a:gd name="T61" fmla="*/ 55 h 63"/>
              <a:gd name="T62" fmla="*/ 59 w 68"/>
              <a:gd name="T63" fmla="*/ 63 h 63"/>
              <a:gd name="T64" fmla="*/ 54 w 68"/>
              <a:gd name="T65" fmla="*/ 59 h 63"/>
              <a:gd name="T66" fmla="*/ 45 w 68"/>
              <a:gd name="T67" fmla="*/ 60 h 63"/>
              <a:gd name="T68" fmla="*/ 41 w 68"/>
              <a:gd name="T69" fmla="*/ 52 h 63"/>
              <a:gd name="T70" fmla="*/ 47 w 68"/>
              <a:gd name="T71" fmla="*/ 44 h 63"/>
              <a:gd name="T72" fmla="*/ 50 w 68"/>
              <a:gd name="T73" fmla="*/ 36 h 63"/>
              <a:gd name="T74" fmla="*/ 56 w 68"/>
              <a:gd name="T75" fmla="*/ 40 h 63"/>
              <a:gd name="T76" fmla="*/ 64 w 68"/>
              <a:gd name="T77" fmla="*/ 39 h 63"/>
              <a:gd name="T78" fmla="*/ 63 w 68"/>
              <a:gd name="T79" fmla="*/ 46 h 63"/>
              <a:gd name="T80" fmla="*/ 55 w 68"/>
              <a:gd name="T81" fmla="*/ 8 h 63"/>
              <a:gd name="T82" fmla="*/ 59 w 68"/>
              <a:gd name="T83" fmla="*/ 13 h 63"/>
              <a:gd name="T84" fmla="*/ 50 w 68"/>
              <a:gd name="T85" fmla="*/ 49 h 63"/>
              <a:gd name="T86" fmla="*/ 55 w 68"/>
              <a:gd name="T87" fmla="*/ 45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3"/>
          </a:solidFill>
          <a:ln>
            <a:noFill/>
          </a:ln>
        </p:spPr>
        <p:txBody>
          <a:bodyPr lIns="243797" tIns="121899" rIns="243797" bIns="121899"/>
          <a:lstStyle/>
          <a:p>
            <a:endParaRPr lang="en-US"/>
          </a:p>
        </p:txBody>
      </p:sp>
      <p:grpSp>
        <p:nvGrpSpPr>
          <p:cNvPr id="106" name="Group 105"/>
          <p:cNvGrpSpPr/>
          <p:nvPr/>
        </p:nvGrpSpPr>
        <p:grpSpPr>
          <a:xfrm>
            <a:off x="9333385" y="10006354"/>
            <a:ext cx="574107" cy="565490"/>
            <a:chOff x="14851198" y="10575160"/>
            <a:chExt cx="1253464" cy="1234650"/>
          </a:xfrm>
          <a:solidFill>
            <a:schemeClr val="accent4"/>
          </a:solidFill>
        </p:grpSpPr>
        <p:sp>
          <p:nvSpPr>
            <p:cNvPr id="107" name="Freeform 31"/>
            <p:cNvSpPr>
              <a:spLocks noChangeArrowheads="1"/>
            </p:cNvSpPr>
            <p:nvPr/>
          </p:nvSpPr>
          <p:spPr bwMode="auto">
            <a:xfrm>
              <a:off x="14851198" y="10575160"/>
              <a:ext cx="1253464" cy="1234650"/>
            </a:xfrm>
            <a:custGeom>
              <a:avLst/>
              <a:gdLst>
                <a:gd name="T0" fmla="*/ 231 w 462"/>
                <a:gd name="T1" fmla="*/ 0 h 453"/>
                <a:gd name="T2" fmla="*/ 231 w 462"/>
                <a:gd name="T3" fmla="*/ 0 h 453"/>
                <a:gd name="T4" fmla="*/ 0 w 462"/>
                <a:gd name="T5" fmla="*/ 222 h 453"/>
                <a:gd name="T6" fmla="*/ 231 w 462"/>
                <a:gd name="T7" fmla="*/ 452 h 453"/>
                <a:gd name="T8" fmla="*/ 461 w 462"/>
                <a:gd name="T9" fmla="*/ 222 h 453"/>
                <a:gd name="T10" fmla="*/ 231 w 462"/>
                <a:gd name="T11" fmla="*/ 0 h 453"/>
                <a:gd name="T12" fmla="*/ 231 w 462"/>
                <a:gd name="T13" fmla="*/ 399 h 453"/>
                <a:gd name="T14" fmla="*/ 231 w 462"/>
                <a:gd name="T15" fmla="*/ 399 h 453"/>
                <a:gd name="T16" fmla="*/ 53 w 462"/>
                <a:gd name="T17" fmla="*/ 222 h 453"/>
                <a:gd name="T18" fmla="*/ 231 w 462"/>
                <a:gd name="T19" fmla="*/ 45 h 453"/>
                <a:gd name="T20" fmla="*/ 408 w 462"/>
                <a:gd name="T21" fmla="*/ 222 h 453"/>
                <a:gd name="T22" fmla="*/ 231 w 462"/>
                <a:gd name="T23"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mn-lt"/>
                <a:ea typeface="+mn-ea"/>
                <a:cs typeface="+mn-cs"/>
              </a:endParaRPr>
            </a:p>
          </p:txBody>
        </p:sp>
        <p:sp>
          <p:nvSpPr>
            <p:cNvPr id="108" name="Freeform 32"/>
            <p:cNvSpPr>
              <a:spLocks noChangeArrowheads="1"/>
            </p:cNvSpPr>
            <p:nvPr/>
          </p:nvSpPr>
          <p:spPr bwMode="auto">
            <a:xfrm>
              <a:off x="15425305" y="10843148"/>
              <a:ext cx="287054" cy="593398"/>
            </a:xfrm>
            <a:custGeom>
              <a:avLst/>
              <a:gdLst>
                <a:gd name="T0" fmla="*/ 36 w 107"/>
                <a:gd name="T1" fmla="*/ 0 h 222"/>
                <a:gd name="T2" fmla="*/ 0 w 107"/>
                <a:gd name="T3" fmla="*/ 0 h 222"/>
                <a:gd name="T4" fmla="*/ 0 w 107"/>
                <a:gd name="T5" fmla="*/ 133 h 222"/>
                <a:gd name="T6" fmla="*/ 89 w 107"/>
                <a:gd name="T7" fmla="*/ 221 h 222"/>
                <a:gd name="T8" fmla="*/ 106 w 107"/>
                <a:gd name="T9" fmla="*/ 195 h 222"/>
                <a:gd name="T10" fmla="*/ 36 w 107"/>
                <a:gd name="T11" fmla="*/ 114 h 222"/>
                <a:gd name="T12" fmla="*/ 36 w 107"/>
                <a:gd name="T13" fmla="*/ 0 h 222"/>
              </a:gdLst>
              <a:ahLst/>
              <a:cxnLst>
                <a:cxn ang="0">
                  <a:pos x="T0" y="T1"/>
                </a:cxn>
                <a:cxn ang="0">
                  <a:pos x="T2" y="T3"/>
                </a:cxn>
                <a:cxn ang="0">
                  <a:pos x="T4" y="T5"/>
                </a:cxn>
                <a:cxn ang="0">
                  <a:pos x="T6" y="T7"/>
                </a:cxn>
                <a:cxn ang="0">
                  <a:pos x="T8" y="T9"/>
                </a:cxn>
                <a:cxn ang="0">
                  <a:pos x="T10" y="T11"/>
                </a:cxn>
                <a:cxn ang="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mn-lt"/>
                <a:ea typeface="+mn-ea"/>
                <a:cs typeface="+mn-cs"/>
              </a:endParaRPr>
            </a:p>
          </p:txBody>
        </p:sp>
      </p:grpSp>
      <p:sp>
        <p:nvSpPr>
          <p:cNvPr id="109" name="Rectangle 108"/>
          <p:cNvSpPr/>
          <p:nvPr/>
        </p:nvSpPr>
        <p:spPr>
          <a:xfrm>
            <a:off x="7126544" y="10708351"/>
            <a:ext cx="1525568" cy="883282"/>
          </a:xfrm>
          <a:prstGeom prst="rect">
            <a:avLst/>
          </a:prstGeom>
        </p:spPr>
        <p:txBody>
          <a:bodyPr wrap="none" lIns="219419" tIns="109710" rIns="219419" bIns="109710">
            <a:spAutoFit/>
          </a:bodyPr>
          <a:lstStyle/>
          <a:p>
            <a:pPr algn="ctr"/>
            <a:r>
              <a:rPr lang="en-US" sz="4300" b="1" dirty="0" smtClean="0">
                <a:latin typeface="Lato Regular"/>
                <a:ea typeface="Open Sans Light" panose="020B0306030504020204" pitchFamily="34" charset="0"/>
                <a:cs typeface="Lato Regular"/>
              </a:rPr>
              <a:t>86%</a:t>
            </a:r>
            <a:endParaRPr lang="en-US" sz="4300" b="1" dirty="0">
              <a:latin typeface="Lato Regular"/>
              <a:ea typeface="Open Sans Light" panose="020B0306030504020204" pitchFamily="34" charset="0"/>
              <a:cs typeface="Lato Regular"/>
            </a:endParaRPr>
          </a:p>
        </p:txBody>
      </p:sp>
      <p:grpSp>
        <p:nvGrpSpPr>
          <p:cNvPr id="2" name="Group 1"/>
          <p:cNvGrpSpPr/>
          <p:nvPr/>
        </p:nvGrpSpPr>
        <p:grpSpPr>
          <a:xfrm>
            <a:off x="12939601" y="3497024"/>
            <a:ext cx="9177494" cy="7878448"/>
            <a:chOff x="13564722" y="4442280"/>
            <a:chExt cx="7051215" cy="6053137"/>
          </a:xfrm>
          <a:solidFill>
            <a:schemeClr val="bg1">
              <a:lumMod val="75000"/>
            </a:schemeClr>
          </a:solidFill>
        </p:grpSpPr>
        <p:sp>
          <p:nvSpPr>
            <p:cNvPr id="39" name="Freeform 47"/>
            <p:cNvSpPr>
              <a:spLocks noChangeArrowheads="1"/>
            </p:cNvSpPr>
            <p:nvPr/>
          </p:nvSpPr>
          <p:spPr bwMode="auto">
            <a:xfrm>
              <a:off x="16618872" y="6447292"/>
              <a:ext cx="3766893" cy="2540000"/>
            </a:xfrm>
            <a:custGeom>
              <a:avLst/>
              <a:gdLst>
                <a:gd name="T0" fmla="*/ 7746 w 10466"/>
                <a:gd name="T1" fmla="*/ 343 h 7056"/>
                <a:gd name="T2" fmla="*/ 8224 w 10466"/>
                <a:gd name="T3" fmla="*/ 523 h 7056"/>
                <a:gd name="T4" fmla="*/ 9286 w 10466"/>
                <a:gd name="T5" fmla="*/ 602 h 7056"/>
                <a:gd name="T6" fmla="*/ 9909 w 10466"/>
                <a:gd name="T7" fmla="*/ 585 h 7056"/>
                <a:gd name="T8" fmla="*/ 10465 w 10466"/>
                <a:gd name="T9" fmla="*/ 708 h 7056"/>
                <a:gd name="T10" fmla="*/ 10111 w 10466"/>
                <a:gd name="T11" fmla="*/ 820 h 7056"/>
                <a:gd name="T12" fmla="*/ 9915 w 10466"/>
                <a:gd name="T13" fmla="*/ 1472 h 7056"/>
                <a:gd name="T14" fmla="*/ 10050 w 10466"/>
                <a:gd name="T15" fmla="*/ 1821 h 7056"/>
                <a:gd name="T16" fmla="*/ 10387 w 10466"/>
                <a:gd name="T17" fmla="*/ 1972 h 7056"/>
                <a:gd name="T18" fmla="*/ 9499 w 10466"/>
                <a:gd name="T19" fmla="*/ 2360 h 7056"/>
                <a:gd name="T20" fmla="*/ 9179 w 10466"/>
                <a:gd name="T21" fmla="*/ 2966 h 7056"/>
                <a:gd name="T22" fmla="*/ 9780 w 10466"/>
                <a:gd name="T23" fmla="*/ 4679 h 7056"/>
                <a:gd name="T24" fmla="*/ 9920 w 10466"/>
                <a:gd name="T25" fmla="*/ 5140 h 7056"/>
                <a:gd name="T26" fmla="*/ 9471 w 10466"/>
                <a:gd name="T27" fmla="*/ 5561 h 7056"/>
                <a:gd name="T28" fmla="*/ 8937 w 10466"/>
                <a:gd name="T29" fmla="*/ 5662 h 7056"/>
                <a:gd name="T30" fmla="*/ 8769 w 10466"/>
                <a:gd name="T31" fmla="*/ 5797 h 7056"/>
                <a:gd name="T32" fmla="*/ 8409 w 10466"/>
                <a:gd name="T33" fmla="*/ 6027 h 7056"/>
                <a:gd name="T34" fmla="*/ 7965 w 10466"/>
                <a:gd name="T35" fmla="*/ 6162 h 7056"/>
                <a:gd name="T36" fmla="*/ 7269 w 10466"/>
                <a:gd name="T37" fmla="*/ 6213 h 7056"/>
                <a:gd name="T38" fmla="*/ 6999 w 10466"/>
                <a:gd name="T39" fmla="*/ 6347 h 7056"/>
                <a:gd name="T40" fmla="*/ 6831 w 10466"/>
                <a:gd name="T41" fmla="*/ 6617 h 7056"/>
                <a:gd name="T42" fmla="*/ 6735 w 10466"/>
                <a:gd name="T43" fmla="*/ 7005 h 7056"/>
                <a:gd name="T44" fmla="*/ 6336 w 10466"/>
                <a:gd name="T45" fmla="*/ 6803 h 7056"/>
                <a:gd name="T46" fmla="*/ 5870 w 10466"/>
                <a:gd name="T47" fmla="*/ 6494 h 7056"/>
                <a:gd name="T48" fmla="*/ 5387 w 10466"/>
                <a:gd name="T49" fmla="*/ 6516 h 7056"/>
                <a:gd name="T50" fmla="*/ 5038 w 10466"/>
                <a:gd name="T51" fmla="*/ 6589 h 7056"/>
                <a:gd name="T52" fmla="*/ 4803 w 10466"/>
                <a:gd name="T53" fmla="*/ 6213 h 7056"/>
                <a:gd name="T54" fmla="*/ 4263 w 10466"/>
                <a:gd name="T55" fmla="*/ 6246 h 7056"/>
                <a:gd name="T56" fmla="*/ 4061 w 10466"/>
                <a:gd name="T57" fmla="*/ 5864 h 7056"/>
                <a:gd name="T58" fmla="*/ 3825 w 10466"/>
                <a:gd name="T59" fmla="*/ 5561 h 7056"/>
                <a:gd name="T60" fmla="*/ 3241 w 10466"/>
                <a:gd name="T61" fmla="*/ 4791 h 7056"/>
                <a:gd name="T62" fmla="*/ 3449 w 10466"/>
                <a:gd name="T63" fmla="*/ 4482 h 7056"/>
                <a:gd name="T64" fmla="*/ 3246 w 10466"/>
                <a:gd name="T65" fmla="*/ 4078 h 7056"/>
                <a:gd name="T66" fmla="*/ 2859 w 10466"/>
                <a:gd name="T67" fmla="*/ 3960 h 7056"/>
                <a:gd name="T68" fmla="*/ 2803 w 10466"/>
                <a:gd name="T69" fmla="*/ 3449 h 7056"/>
                <a:gd name="T70" fmla="*/ 1909 w 10466"/>
                <a:gd name="T71" fmla="*/ 3825 h 7056"/>
                <a:gd name="T72" fmla="*/ 1314 w 10466"/>
                <a:gd name="T73" fmla="*/ 3819 h 7056"/>
                <a:gd name="T74" fmla="*/ 393 w 10466"/>
                <a:gd name="T75" fmla="*/ 3831 h 7056"/>
                <a:gd name="T76" fmla="*/ 382 w 10466"/>
                <a:gd name="T77" fmla="*/ 3353 h 7056"/>
                <a:gd name="T78" fmla="*/ 90 w 10466"/>
                <a:gd name="T79" fmla="*/ 3499 h 7056"/>
                <a:gd name="T80" fmla="*/ 174 w 10466"/>
                <a:gd name="T81" fmla="*/ 3140 h 7056"/>
                <a:gd name="T82" fmla="*/ 528 w 10466"/>
                <a:gd name="T83" fmla="*/ 2613 h 7056"/>
                <a:gd name="T84" fmla="*/ 646 w 10466"/>
                <a:gd name="T85" fmla="*/ 1905 h 7056"/>
                <a:gd name="T86" fmla="*/ 1113 w 10466"/>
                <a:gd name="T87" fmla="*/ 1601 h 7056"/>
                <a:gd name="T88" fmla="*/ 1432 w 10466"/>
                <a:gd name="T89" fmla="*/ 1343 h 7056"/>
                <a:gd name="T90" fmla="*/ 1729 w 10466"/>
                <a:gd name="T91" fmla="*/ 1107 h 7056"/>
                <a:gd name="T92" fmla="*/ 2139 w 10466"/>
                <a:gd name="T93" fmla="*/ 1040 h 7056"/>
                <a:gd name="T94" fmla="*/ 2522 w 10466"/>
                <a:gd name="T95" fmla="*/ 854 h 7056"/>
                <a:gd name="T96" fmla="*/ 2915 w 10466"/>
                <a:gd name="T97" fmla="*/ 798 h 7056"/>
                <a:gd name="T98" fmla="*/ 3173 w 10466"/>
                <a:gd name="T99" fmla="*/ 753 h 7056"/>
                <a:gd name="T100" fmla="*/ 3544 w 10466"/>
                <a:gd name="T101" fmla="*/ 882 h 7056"/>
                <a:gd name="T102" fmla="*/ 4044 w 10466"/>
                <a:gd name="T103" fmla="*/ 972 h 7056"/>
                <a:gd name="T104" fmla="*/ 4303 w 10466"/>
                <a:gd name="T105" fmla="*/ 703 h 7056"/>
                <a:gd name="T106" fmla="*/ 4673 w 10466"/>
                <a:gd name="T107" fmla="*/ 489 h 7056"/>
                <a:gd name="T108" fmla="*/ 5196 w 10466"/>
                <a:gd name="T109" fmla="*/ 573 h 7056"/>
                <a:gd name="T110" fmla="*/ 5544 w 10466"/>
                <a:gd name="T111" fmla="*/ 366 h 7056"/>
                <a:gd name="T112" fmla="*/ 6179 w 10466"/>
                <a:gd name="T113" fmla="*/ 146 h 7056"/>
                <a:gd name="T114" fmla="*/ 6746 w 10466"/>
                <a:gd name="T115" fmla="*/ 113 h 7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466" h="7056">
                  <a:moveTo>
                    <a:pt x="7005" y="0"/>
                  </a:moveTo>
                  <a:lnTo>
                    <a:pt x="7005" y="0"/>
                  </a:lnTo>
                  <a:cubicBezTo>
                    <a:pt x="7044" y="17"/>
                    <a:pt x="7044" y="56"/>
                    <a:pt x="7083" y="79"/>
                  </a:cubicBezTo>
                  <a:cubicBezTo>
                    <a:pt x="7190" y="146"/>
                    <a:pt x="7263" y="152"/>
                    <a:pt x="7364" y="220"/>
                  </a:cubicBezTo>
                  <a:cubicBezTo>
                    <a:pt x="7499" y="309"/>
                    <a:pt x="7589" y="343"/>
                    <a:pt x="7746" y="343"/>
                  </a:cubicBezTo>
                  <a:cubicBezTo>
                    <a:pt x="7904" y="343"/>
                    <a:pt x="7988" y="309"/>
                    <a:pt x="8140" y="309"/>
                  </a:cubicBezTo>
                  <a:cubicBezTo>
                    <a:pt x="8168" y="309"/>
                    <a:pt x="8207" y="293"/>
                    <a:pt x="8207" y="321"/>
                  </a:cubicBezTo>
                  <a:cubicBezTo>
                    <a:pt x="8207" y="332"/>
                    <a:pt x="8201" y="337"/>
                    <a:pt x="8201" y="343"/>
                  </a:cubicBezTo>
                  <a:cubicBezTo>
                    <a:pt x="8201" y="382"/>
                    <a:pt x="8207" y="405"/>
                    <a:pt x="8213" y="438"/>
                  </a:cubicBezTo>
                  <a:cubicBezTo>
                    <a:pt x="8213" y="472"/>
                    <a:pt x="8207" y="500"/>
                    <a:pt x="8224" y="523"/>
                  </a:cubicBezTo>
                  <a:cubicBezTo>
                    <a:pt x="8252" y="551"/>
                    <a:pt x="8286" y="545"/>
                    <a:pt x="8319" y="557"/>
                  </a:cubicBezTo>
                  <a:cubicBezTo>
                    <a:pt x="8392" y="596"/>
                    <a:pt x="8432" y="624"/>
                    <a:pt x="8516" y="646"/>
                  </a:cubicBezTo>
                  <a:cubicBezTo>
                    <a:pt x="8589" y="663"/>
                    <a:pt x="8628" y="703"/>
                    <a:pt x="8701" y="703"/>
                  </a:cubicBezTo>
                  <a:cubicBezTo>
                    <a:pt x="8887" y="703"/>
                    <a:pt x="8965" y="557"/>
                    <a:pt x="9151" y="540"/>
                  </a:cubicBezTo>
                  <a:cubicBezTo>
                    <a:pt x="9196" y="579"/>
                    <a:pt x="9235" y="573"/>
                    <a:pt x="9286" y="602"/>
                  </a:cubicBezTo>
                  <a:cubicBezTo>
                    <a:pt x="9359" y="646"/>
                    <a:pt x="9404" y="686"/>
                    <a:pt x="9488" y="686"/>
                  </a:cubicBezTo>
                  <a:cubicBezTo>
                    <a:pt x="9533" y="686"/>
                    <a:pt x="9561" y="686"/>
                    <a:pt x="9606" y="675"/>
                  </a:cubicBezTo>
                  <a:cubicBezTo>
                    <a:pt x="9628" y="669"/>
                    <a:pt x="9640" y="658"/>
                    <a:pt x="9662" y="646"/>
                  </a:cubicBezTo>
                  <a:cubicBezTo>
                    <a:pt x="9718" y="624"/>
                    <a:pt x="9752" y="618"/>
                    <a:pt x="9802" y="596"/>
                  </a:cubicBezTo>
                  <a:cubicBezTo>
                    <a:pt x="9842" y="579"/>
                    <a:pt x="9870" y="590"/>
                    <a:pt x="9909" y="585"/>
                  </a:cubicBezTo>
                  <a:cubicBezTo>
                    <a:pt x="9977" y="573"/>
                    <a:pt x="10010" y="568"/>
                    <a:pt x="10078" y="568"/>
                  </a:cubicBezTo>
                  <a:cubicBezTo>
                    <a:pt x="10100" y="568"/>
                    <a:pt x="10111" y="585"/>
                    <a:pt x="10134" y="596"/>
                  </a:cubicBezTo>
                  <a:cubicBezTo>
                    <a:pt x="10190" y="618"/>
                    <a:pt x="10224" y="624"/>
                    <a:pt x="10280" y="641"/>
                  </a:cubicBezTo>
                  <a:cubicBezTo>
                    <a:pt x="10314" y="646"/>
                    <a:pt x="10336" y="663"/>
                    <a:pt x="10376" y="669"/>
                  </a:cubicBezTo>
                  <a:cubicBezTo>
                    <a:pt x="10409" y="680"/>
                    <a:pt x="10443" y="680"/>
                    <a:pt x="10465" y="708"/>
                  </a:cubicBezTo>
                  <a:lnTo>
                    <a:pt x="10465" y="708"/>
                  </a:lnTo>
                  <a:cubicBezTo>
                    <a:pt x="10443" y="719"/>
                    <a:pt x="10415" y="731"/>
                    <a:pt x="10392" y="748"/>
                  </a:cubicBezTo>
                  <a:cubicBezTo>
                    <a:pt x="10348" y="776"/>
                    <a:pt x="10342" y="837"/>
                    <a:pt x="10286" y="837"/>
                  </a:cubicBezTo>
                  <a:cubicBezTo>
                    <a:pt x="10246" y="837"/>
                    <a:pt x="10224" y="826"/>
                    <a:pt x="10184" y="820"/>
                  </a:cubicBezTo>
                  <a:cubicBezTo>
                    <a:pt x="10156" y="820"/>
                    <a:pt x="10140" y="820"/>
                    <a:pt x="10111" y="820"/>
                  </a:cubicBezTo>
                  <a:cubicBezTo>
                    <a:pt x="10061" y="820"/>
                    <a:pt x="10055" y="877"/>
                    <a:pt x="10038" y="916"/>
                  </a:cubicBezTo>
                  <a:cubicBezTo>
                    <a:pt x="10016" y="972"/>
                    <a:pt x="9994" y="995"/>
                    <a:pt x="9977" y="1045"/>
                  </a:cubicBezTo>
                  <a:cubicBezTo>
                    <a:pt x="9949" y="1107"/>
                    <a:pt x="9937" y="1152"/>
                    <a:pt x="9881" y="1191"/>
                  </a:cubicBezTo>
                  <a:cubicBezTo>
                    <a:pt x="9847" y="1214"/>
                    <a:pt x="9797" y="1225"/>
                    <a:pt x="9797" y="1264"/>
                  </a:cubicBezTo>
                  <a:cubicBezTo>
                    <a:pt x="9797" y="1360"/>
                    <a:pt x="9864" y="1399"/>
                    <a:pt x="9915" y="1472"/>
                  </a:cubicBezTo>
                  <a:cubicBezTo>
                    <a:pt x="9937" y="1506"/>
                    <a:pt x="9960" y="1523"/>
                    <a:pt x="9960" y="1562"/>
                  </a:cubicBezTo>
                  <a:cubicBezTo>
                    <a:pt x="9960" y="1585"/>
                    <a:pt x="9937" y="1596"/>
                    <a:pt x="9926" y="1613"/>
                  </a:cubicBezTo>
                  <a:cubicBezTo>
                    <a:pt x="9904" y="1652"/>
                    <a:pt x="9892" y="1674"/>
                    <a:pt x="9892" y="1714"/>
                  </a:cubicBezTo>
                  <a:cubicBezTo>
                    <a:pt x="9892" y="1748"/>
                    <a:pt x="9920" y="1770"/>
                    <a:pt x="9954" y="1781"/>
                  </a:cubicBezTo>
                  <a:cubicBezTo>
                    <a:pt x="9988" y="1804"/>
                    <a:pt x="10010" y="1821"/>
                    <a:pt x="10050" y="1821"/>
                  </a:cubicBezTo>
                  <a:cubicBezTo>
                    <a:pt x="10078" y="1821"/>
                    <a:pt x="10095" y="1815"/>
                    <a:pt x="10111" y="1798"/>
                  </a:cubicBezTo>
                  <a:cubicBezTo>
                    <a:pt x="10117" y="1787"/>
                    <a:pt x="10117" y="1764"/>
                    <a:pt x="10134" y="1764"/>
                  </a:cubicBezTo>
                  <a:cubicBezTo>
                    <a:pt x="10201" y="1764"/>
                    <a:pt x="10235" y="1781"/>
                    <a:pt x="10291" y="1815"/>
                  </a:cubicBezTo>
                  <a:cubicBezTo>
                    <a:pt x="10314" y="1832"/>
                    <a:pt x="10308" y="1860"/>
                    <a:pt x="10325" y="1882"/>
                  </a:cubicBezTo>
                  <a:cubicBezTo>
                    <a:pt x="10353" y="1910"/>
                    <a:pt x="10387" y="1927"/>
                    <a:pt x="10387" y="1972"/>
                  </a:cubicBezTo>
                  <a:cubicBezTo>
                    <a:pt x="10387" y="2006"/>
                    <a:pt x="10342" y="2006"/>
                    <a:pt x="10314" y="2028"/>
                  </a:cubicBezTo>
                  <a:cubicBezTo>
                    <a:pt x="10257" y="2068"/>
                    <a:pt x="10241" y="2107"/>
                    <a:pt x="10190" y="2152"/>
                  </a:cubicBezTo>
                  <a:cubicBezTo>
                    <a:pt x="10184" y="2163"/>
                    <a:pt x="10179" y="2175"/>
                    <a:pt x="10173" y="2180"/>
                  </a:cubicBezTo>
                  <a:cubicBezTo>
                    <a:pt x="10089" y="2264"/>
                    <a:pt x="9892" y="2242"/>
                    <a:pt x="9825" y="2326"/>
                  </a:cubicBezTo>
                  <a:cubicBezTo>
                    <a:pt x="9735" y="2444"/>
                    <a:pt x="9499" y="2247"/>
                    <a:pt x="9499" y="2360"/>
                  </a:cubicBezTo>
                  <a:cubicBezTo>
                    <a:pt x="9499" y="2489"/>
                    <a:pt x="9353" y="2422"/>
                    <a:pt x="9297" y="2438"/>
                  </a:cubicBezTo>
                  <a:cubicBezTo>
                    <a:pt x="9162" y="2495"/>
                    <a:pt x="9140" y="2483"/>
                    <a:pt x="9083" y="2635"/>
                  </a:cubicBezTo>
                  <a:cubicBezTo>
                    <a:pt x="9072" y="2669"/>
                    <a:pt x="9072" y="2714"/>
                    <a:pt x="9112" y="2742"/>
                  </a:cubicBezTo>
                  <a:cubicBezTo>
                    <a:pt x="9145" y="2759"/>
                    <a:pt x="9162" y="2742"/>
                    <a:pt x="9162" y="2798"/>
                  </a:cubicBezTo>
                  <a:cubicBezTo>
                    <a:pt x="9162" y="2832"/>
                    <a:pt x="9179" y="2909"/>
                    <a:pt x="9179" y="2966"/>
                  </a:cubicBezTo>
                  <a:cubicBezTo>
                    <a:pt x="9179" y="3078"/>
                    <a:pt x="9336" y="3179"/>
                    <a:pt x="9140" y="3235"/>
                  </a:cubicBezTo>
                  <a:cubicBezTo>
                    <a:pt x="9117" y="3246"/>
                    <a:pt x="9128" y="3314"/>
                    <a:pt x="9089" y="3314"/>
                  </a:cubicBezTo>
                  <a:cubicBezTo>
                    <a:pt x="9033" y="3314"/>
                    <a:pt x="8971" y="3437"/>
                    <a:pt x="8926" y="3505"/>
                  </a:cubicBezTo>
                  <a:cubicBezTo>
                    <a:pt x="8898" y="3555"/>
                    <a:pt x="8825" y="3533"/>
                    <a:pt x="8836" y="3572"/>
                  </a:cubicBezTo>
                  <a:cubicBezTo>
                    <a:pt x="9780" y="4679"/>
                    <a:pt x="9780" y="4679"/>
                    <a:pt x="9780" y="4679"/>
                  </a:cubicBezTo>
                  <a:lnTo>
                    <a:pt x="9780" y="4679"/>
                  </a:lnTo>
                  <a:cubicBezTo>
                    <a:pt x="9825" y="4690"/>
                    <a:pt x="9870" y="4673"/>
                    <a:pt x="9898" y="4707"/>
                  </a:cubicBezTo>
                  <a:cubicBezTo>
                    <a:pt x="9943" y="4763"/>
                    <a:pt x="9915" y="4819"/>
                    <a:pt x="9932" y="4887"/>
                  </a:cubicBezTo>
                  <a:cubicBezTo>
                    <a:pt x="9949" y="4937"/>
                    <a:pt x="9988" y="4965"/>
                    <a:pt x="9988" y="5016"/>
                  </a:cubicBezTo>
                  <a:cubicBezTo>
                    <a:pt x="9988" y="5072"/>
                    <a:pt x="9949" y="5089"/>
                    <a:pt x="9920" y="5140"/>
                  </a:cubicBezTo>
                  <a:cubicBezTo>
                    <a:pt x="9870" y="5241"/>
                    <a:pt x="9802" y="5280"/>
                    <a:pt x="9696" y="5325"/>
                  </a:cubicBezTo>
                  <a:cubicBezTo>
                    <a:pt x="9679" y="5331"/>
                    <a:pt x="9679" y="5353"/>
                    <a:pt x="9662" y="5359"/>
                  </a:cubicBezTo>
                  <a:cubicBezTo>
                    <a:pt x="9617" y="5364"/>
                    <a:pt x="9595" y="5370"/>
                    <a:pt x="9555" y="5387"/>
                  </a:cubicBezTo>
                  <a:cubicBezTo>
                    <a:pt x="9533" y="5392"/>
                    <a:pt x="9527" y="5415"/>
                    <a:pt x="9516" y="5437"/>
                  </a:cubicBezTo>
                  <a:cubicBezTo>
                    <a:pt x="9494" y="5488"/>
                    <a:pt x="9482" y="5516"/>
                    <a:pt x="9471" y="5561"/>
                  </a:cubicBezTo>
                  <a:cubicBezTo>
                    <a:pt x="9465" y="5595"/>
                    <a:pt x="9437" y="5606"/>
                    <a:pt x="9420" y="5634"/>
                  </a:cubicBezTo>
                  <a:cubicBezTo>
                    <a:pt x="9392" y="5673"/>
                    <a:pt x="9359" y="5668"/>
                    <a:pt x="9314" y="5673"/>
                  </a:cubicBezTo>
                  <a:cubicBezTo>
                    <a:pt x="9252" y="5679"/>
                    <a:pt x="9224" y="5696"/>
                    <a:pt x="9162" y="5696"/>
                  </a:cubicBezTo>
                  <a:cubicBezTo>
                    <a:pt x="9095" y="5696"/>
                    <a:pt x="9055" y="5662"/>
                    <a:pt x="8988" y="5662"/>
                  </a:cubicBezTo>
                  <a:cubicBezTo>
                    <a:pt x="8937" y="5662"/>
                    <a:pt x="8937" y="5662"/>
                    <a:pt x="8937" y="5662"/>
                  </a:cubicBezTo>
                  <a:cubicBezTo>
                    <a:pt x="8937" y="5668"/>
                    <a:pt x="8932" y="5668"/>
                    <a:pt x="8932" y="5673"/>
                  </a:cubicBezTo>
                  <a:cubicBezTo>
                    <a:pt x="8932" y="5701"/>
                    <a:pt x="8965" y="5707"/>
                    <a:pt x="8965" y="5735"/>
                  </a:cubicBezTo>
                  <a:cubicBezTo>
                    <a:pt x="8965" y="5752"/>
                    <a:pt x="8949" y="5758"/>
                    <a:pt x="8943" y="5769"/>
                  </a:cubicBezTo>
                  <a:cubicBezTo>
                    <a:pt x="8915" y="5802"/>
                    <a:pt x="8881" y="5808"/>
                    <a:pt x="8836" y="5808"/>
                  </a:cubicBezTo>
                  <a:cubicBezTo>
                    <a:pt x="8808" y="5808"/>
                    <a:pt x="8797" y="5797"/>
                    <a:pt x="8769" y="5797"/>
                  </a:cubicBezTo>
                  <a:cubicBezTo>
                    <a:pt x="8713" y="5797"/>
                    <a:pt x="8656" y="5802"/>
                    <a:pt x="8640" y="5859"/>
                  </a:cubicBezTo>
                  <a:cubicBezTo>
                    <a:pt x="8651" y="5904"/>
                    <a:pt x="8651" y="5904"/>
                    <a:pt x="8651" y="5904"/>
                  </a:cubicBezTo>
                  <a:cubicBezTo>
                    <a:pt x="8634" y="5982"/>
                    <a:pt x="8611" y="6027"/>
                    <a:pt x="8566" y="6089"/>
                  </a:cubicBezTo>
                  <a:cubicBezTo>
                    <a:pt x="8561" y="6089"/>
                    <a:pt x="8561" y="6089"/>
                    <a:pt x="8561" y="6089"/>
                  </a:cubicBezTo>
                  <a:cubicBezTo>
                    <a:pt x="8409" y="6027"/>
                    <a:pt x="8409" y="6027"/>
                    <a:pt x="8409" y="6027"/>
                  </a:cubicBezTo>
                  <a:cubicBezTo>
                    <a:pt x="8359" y="6033"/>
                    <a:pt x="8325" y="6033"/>
                    <a:pt x="8274" y="6055"/>
                  </a:cubicBezTo>
                  <a:cubicBezTo>
                    <a:pt x="8241" y="6078"/>
                    <a:pt x="8224" y="6106"/>
                    <a:pt x="8207" y="6151"/>
                  </a:cubicBezTo>
                  <a:cubicBezTo>
                    <a:pt x="8190" y="6173"/>
                    <a:pt x="8168" y="6179"/>
                    <a:pt x="8140" y="6185"/>
                  </a:cubicBezTo>
                  <a:cubicBezTo>
                    <a:pt x="8106" y="6196"/>
                    <a:pt x="8083" y="6207"/>
                    <a:pt x="8050" y="6207"/>
                  </a:cubicBezTo>
                  <a:cubicBezTo>
                    <a:pt x="8010" y="6207"/>
                    <a:pt x="7999" y="6162"/>
                    <a:pt x="7965" y="6162"/>
                  </a:cubicBezTo>
                  <a:cubicBezTo>
                    <a:pt x="7864" y="6162"/>
                    <a:pt x="7842" y="6280"/>
                    <a:pt x="7741" y="6280"/>
                  </a:cubicBezTo>
                  <a:cubicBezTo>
                    <a:pt x="7623" y="6280"/>
                    <a:pt x="7567" y="6224"/>
                    <a:pt x="7460" y="6179"/>
                  </a:cubicBezTo>
                  <a:cubicBezTo>
                    <a:pt x="7415" y="6156"/>
                    <a:pt x="7392" y="6134"/>
                    <a:pt x="7336" y="6134"/>
                  </a:cubicBezTo>
                  <a:cubicBezTo>
                    <a:pt x="7319" y="6134"/>
                    <a:pt x="7302" y="6128"/>
                    <a:pt x="7291" y="6145"/>
                  </a:cubicBezTo>
                  <a:cubicBezTo>
                    <a:pt x="7274" y="6168"/>
                    <a:pt x="7297" y="6201"/>
                    <a:pt x="7269" y="6213"/>
                  </a:cubicBezTo>
                  <a:cubicBezTo>
                    <a:pt x="7246" y="6224"/>
                    <a:pt x="7229" y="6229"/>
                    <a:pt x="7201" y="6235"/>
                  </a:cubicBezTo>
                  <a:cubicBezTo>
                    <a:pt x="7185" y="6235"/>
                    <a:pt x="7157" y="6235"/>
                    <a:pt x="7157" y="6252"/>
                  </a:cubicBezTo>
                  <a:cubicBezTo>
                    <a:pt x="7157" y="6291"/>
                    <a:pt x="7157" y="6291"/>
                    <a:pt x="7157" y="6291"/>
                  </a:cubicBezTo>
                  <a:cubicBezTo>
                    <a:pt x="7157" y="6325"/>
                    <a:pt x="7162" y="6381"/>
                    <a:pt x="7123" y="6381"/>
                  </a:cubicBezTo>
                  <a:cubicBezTo>
                    <a:pt x="7072" y="6381"/>
                    <a:pt x="7050" y="6347"/>
                    <a:pt x="6999" y="6347"/>
                  </a:cubicBezTo>
                  <a:cubicBezTo>
                    <a:pt x="6960" y="6347"/>
                    <a:pt x="6943" y="6359"/>
                    <a:pt x="6904" y="6370"/>
                  </a:cubicBezTo>
                  <a:cubicBezTo>
                    <a:pt x="6870" y="6381"/>
                    <a:pt x="6825" y="6381"/>
                    <a:pt x="6825" y="6415"/>
                  </a:cubicBezTo>
                  <a:cubicBezTo>
                    <a:pt x="6825" y="6494"/>
                    <a:pt x="6825" y="6494"/>
                    <a:pt x="6825" y="6494"/>
                  </a:cubicBezTo>
                  <a:cubicBezTo>
                    <a:pt x="6825" y="6522"/>
                    <a:pt x="6803" y="6533"/>
                    <a:pt x="6803" y="6561"/>
                  </a:cubicBezTo>
                  <a:cubicBezTo>
                    <a:pt x="6803" y="6583"/>
                    <a:pt x="6819" y="6595"/>
                    <a:pt x="6831" y="6617"/>
                  </a:cubicBezTo>
                  <a:cubicBezTo>
                    <a:pt x="6870" y="6668"/>
                    <a:pt x="6876" y="6707"/>
                    <a:pt x="6876" y="6769"/>
                  </a:cubicBezTo>
                  <a:cubicBezTo>
                    <a:pt x="6876" y="6847"/>
                    <a:pt x="6876" y="6847"/>
                    <a:pt x="6876" y="6847"/>
                  </a:cubicBezTo>
                  <a:cubicBezTo>
                    <a:pt x="6876" y="6881"/>
                    <a:pt x="6859" y="6892"/>
                    <a:pt x="6853" y="6920"/>
                  </a:cubicBezTo>
                  <a:cubicBezTo>
                    <a:pt x="6836" y="6971"/>
                    <a:pt x="6814" y="7016"/>
                    <a:pt x="6763" y="7016"/>
                  </a:cubicBezTo>
                  <a:cubicBezTo>
                    <a:pt x="6752" y="7016"/>
                    <a:pt x="6746" y="7005"/>
                    <a:pt x="6735" y="7005"/>
                  </a:cubicBezTo>
                  <a:cubicBezTo>
                    <a:pt x="6713" y="7005"/>
                    <a:pt x="6707" y="7033"/>
                    <a:pt x="6690" y="7044"/>
                  </a:cubicBezTo>
                  <a:cubicBezTo>
                    <a:pt x="6673" y="7055"/>
                    <a:pt x="6656" y="7055"/>
                    <a:pt x="6634" y="7055"/>
                  </a:cubicBezTo>
                  <a:cubicBezTo>
                    <a:pt x="6600" y="7055"/>
                    <a:pt x="6589" y="7033"/>
                    <a:pt x="6561" y="7010"/>
                  </a:cubicBezTo>
                  <a:cubicBezTo>
                    <a:pt x="6493" y="6965"/>
                    <a:pt x="6449" y="6949"/>
                    <a:pt x="6409" y="6876"/>
                  </a:cubicBezTo>
                  <a:cubicBezTo>
                    <a:pt x="6381" y="6847"/>
                    <a:pt x="6359" y="6836"/>
                    <a:pt x="6336" y="6803"/>
                  </a:cubicBezTo>
                  <a:cubicBezTo>
                    <a:pt x="6319" y="6780"/>
                    <a:pt x="6325" y="6758"/>
                    <a:pt x="6303" y="6735"/>
                  </a:cubicBezTo>
                  <a:cubicBezTo>
                    <a:pt x="6280" y="6713"/>
                    <a:pt x="6252" y="6713"/>
                    <a:pt x="6229" y="6690"/>
                  </a:cubicBezTo>
                  <a:cubicBezTo>
                    <a:pt x="6145" y="6589"/>
                    <a:pt x="6106" y="6488"/>
                    <a:pt x="5971" y="6465"/>
                  </a:cubicBezTo>
                  <a:cubicBezTo>
                    <a:pt x="5937" y="6460"/>
                    <a:pt x="5921" y="6449"/>
                    <a:pt x="5887" y="6454"/>
                  </a:cubicBezTo>
                  <a:cubicBezTo>
                    <a:pt x="5870" y="6454"/>
                    <a:pt x="5870" y="6477"/>
                    <a:pt x="5870" y="6494"/>
                  </a:cubicBezTo>
                  <a:cubicBezTo>
                    <a:pt x="5864" y="6516"/>
                    <a:pt x="5853" y="6533"/>
                    <a:pt x="5842" y="6555"/>
                  </a:cubicBezTo>
                  <a:cubicBezTo>
                    <a:pt x="5836" y="6578"/>
                    <a:pt x="5836" y="6600"/>
                    <a:pt x="5814" y="6611"/>
                  </a:cubicBezTo>
                  <a:cubicBezTo>
                    <a:pt x="5786" y="6628"/>
                    <a:pt x="5752" y="6628"/>
                    <a:pt x="5729" y="6600"/>
                  </a:cubicBezTo>
                  <a:cubicBezTo>
                    <a:pt x="5679" y="6555"/>
                    <a:pt x="5662" y="6494"/>
                    <a:pt x="5589" y="6482"/>
                  </a:cubicBezTo>
                  <a:cubicBezTo>
                    <a:pt x="5387" y="6516"/>
                    <a:pt x="5387" y="6516"/>
                    <a:pt x="5387" y="6516"/>
                  </a:cubicBezTo>
                  <a:cubicBezTo>
                    <a:pt x="5342" y="6510"/>
                    <a:pt x="5325" y="6465"/>
                    <a:pt x="5280" y="6465"/>
                  </a:cubicBezTo>
                  <a:cubicBezTo>
                    <a:pt x="5252" y="6465"/>
                    <a:pt x="5241" y="6488"/>
                    <a:pt x="5218" y="6505"/>
                  </a:cubicBezTo>
                  <a:cubicBezTo>
                    <a:pt x="5190" y="6527"/>
                    <a:pt x="5173" y="6527"/>
                    <a:pt x="5145" y="6550"/>
                  </a:cubicBezTo>
                  <a:cubicBezTo>
                    <a:pt x="5123" y="6561"/>
                    <a:pt x="5117" y="6589"/>
                    <a:pt x="5089" y="6589"/>
                  </a:cubicBezTo>
                  <a:cubicBezTo>
                    <a:pt x="5038" y="6589"/>
                    <a:pt x="5038" y="6589"/>
                    <a:pt x="5038" y="6589"/>
                  </a:cubicBezTo>
                  <a:cubicBezTo>
                    <a:pt x="4988" y="6589"/>
                    <a:pt x="4948" y="6538"/>
                    <a:pt x="4948" y="6488"/>
                  </a:cubicBezTo>
                  <a:cubicBezTo>
                    <a:pt x="4948" y="6443"/>
                    <a:pt x="4948" y="6443"/>
                    <a:pt x="4948" y="6443"/>
                  </a:cubicBezTo>
                  <a:cubicBezTo>
                    <a:pt x="4948" y="6392"/>
                    <a:pt x="4937" y="6353"/>
                    <a:pt x="4898" y="6319"/>
                  </a:cubicBezTo>
                  <a:cubicBezTo>
                    <a:pt x="4892" y="6297"/>
                    <a:pt x="4870" y="6291"/>
                    <a:pt x="4859" y="6269"/>
                  </a:cubicBezTo>
                  <a:cubicBezTo>
                    <a:pt x="4836" y="6246"/>
                    <a:pt x="4831" y="6224"/>
                    <a:pt x="4803" y="6213"/>
                  </a:cubicBezTo>
                  <a:cubicBezTo>
                    <a:pt x="4752" y="6190"/>
                    <a:pt x="4713" y="6201"/>
                    <a:pt x="4656" y="6201"/>
                  </a:cubicBezTo>
                  <a:cubicBezTo>
                    <a:pt x="4617" y="6201"/>
                    <a:pt x="4595" y="6196"/>
                    <a:pt x="4550" y="6196"/>
                  </a:cubicBezTo>
                  <a:cubicBezTo>
                    <a:pt x="4516" y="6196"/>
                    <a:pt x="4499" y="6196"/>
                    <a:pt x="4465" y="6196"/>
                  </a:cubicBezTo>
                  <a:cubicBezTo>
                    <a:pt x="4443" y="6196"/>
                    <a:pt x="4432" y="6213"/>
                    <a:pt x="4409" y="6218"/>
                  </a:cubicBezTo>
                  <a:cubicBezTo>
                    <a:pt x="4359" y="6241"/>
                    <a:pt x="4325" y="6246"/>
                    <a:pt x="4263" y="6246"/>
                  </a:cubicBezTo>
                  <a:cubicBezTo>
                    <a:pt x="4235" y="6246"/>
                    <a:pt x="4213" y="6246"/>
                    <a:pt x="4184" y="6224"/>
                  </a:cubicBezTo>
                  <a:cubicBezTo>
                    <a:pt x="4134" y="6185"/>
                    <a:pt x="4151" y="6128"/>
                    <a:pt x="4117" y="6072"/>
                  </a:cubicBezTo>
                  <a:cubicBezTo>
                    <a:pt x="4111" y="6067"/>
                    <a:pt x="4111" y="6061"/>
                    <a:pt x="4106" y="6061"/>
                  </a:cubicBezTo>
                  <a:lnTo>
                    <a:pt x="4106" y="6061"/>
                  </a:lnTo>
                  <a:cubicBezTo>
                    <a:pt x="4106" y="5982"/>
                    <a:pt x="4067" y="5937"/>
                    <a:pt x="4061" y="5864"/>
                  </a:cubicBezTo>
                  <a:cubicBezTo>
                    <a:pt x="4044" y="5791"/>
                    <a:pt x="4038" y="5758"/>
                    <a:pt x="4033" y="5690"/>
                  </a:cubicBezTo>
                  <a:cubicBezTo>
                    <a:pt x="4033" y="5657"/>
                    <a:pt x="4050" y="5628"/>
                    <a:pt x="4027" y="5600"/>
                  </a:cubicBezTo>
                  <a:cubicBezTo>
                    <a:pt x="4005" y="5572"/>
                    <a:pt x="3977" y="5567"/>
                    <a:pt x="3943" y="5550"/>
                  </a:cubicBezTo>
                  <a:cubicBezTo>
                    <a:pt x="3864" y="5561"/>
                    <a:pt x="3864" y="5561"/>
                    <a:pt x="3864" y="5561"/>
                  </a:cubicBezTo>
                  <a:cubicBezTo>
                    <a:pt x="3825" y="5561"/>
                    <a:pt x="3825" y="5561"/>
                    <a:pt x="3825" y="5561"/>
                  </a:cubicBezTo>
                  <a:cubicBezTo>
                    <a:pt x="3780" y="5561"/>
                    <a:pt x="3774" y="5516"/>
                    <a:pt x="3741" y="5493"/>
                  </a:cubicBezTo>
                  <a:cubicBezTo>
                    <a:pt x="3684" y="5449"/>
                    <a:pt x="3656" y="5409"/>
                    <a:pt x="3612" y="5353"/>
                  </a:cubicBezTo>
                  <a:cubicBezTo>
                    <a:pt x="3561" y="5280"/>
                    <a:pt x="3516" y="5252"/>
                    <a:pt x="3465" y="5185"/>
                  </a:cubicBezTo>
                  <a:cubicBezTo>
                    <a:pt x="3443" y="5156"/>
                    <a:pt x="3437" y="5140"/>
                    <a:pt x="3415" y="5117"/>
                  </a:cubicBezTo>
                  <a:cubicBezTo>
                    <a:pt x="3319" y="5005"/>
                    <a:pt x="3263" y="4932"/>
                    <a:pt x="3241" y="4791"/>
                  </a:cubicBezTo>
                  <a:cubicBezTo>
                    <a:pt x="3229" y="4718"/>
                    <a:pt x="3190" y="4685"/>
                    <a:pt x="3190" y="4617"/>
                  </a:cubicBezTo>
                  <a:cubicBezTo>
                    <a:pt x="3190" y="4595"/>
                    <a:pt x="3218" y="4600"/>
                    <a:pt x="3235" y="4600"/>
                  </a:cubicBezTo>
                  <a:cubicBezTo>
                    <a:pt x="3269" y="4595"/>
                    <a:pt x="3286" y="4595"/>
                    <a:pt x="3314" y="4589"/>
                  </a:cubicBezTo>
                  <a:cubicBezTo>
                    <a:pt x="3370" y="4583"/>
                    <a:pt x="3398" y="4567"/>
                    <a:pt x="3449" y="4567"/>
                  </a:cubicBezTo>
                  <a:cubicBezTo>
                    <a:pt x="3449" y="4533"/>
                    <a:pt x="3454" y="4516"/>
                    <a:pt x="3449" y="4482"/>
                  </a:cubicBezTo>
                  <a:cubicBezTo>
                    <a:pt x="3370" y="4466"/>
                    <a:pt x="3308" y="4443"/>
                    <a:pt x="3280" y="4364"/>
                  </a:cubicBezTo>
                  <a:cubicBezTo>
                    <a:pt x="3280" y="4347"/>
                    <a:pt x="3280" y="4347"/>
                    <a:pt x="3280" y="4347"/>
                  </a:cubicBezTo>
                  <a:cubicBezTo>
                    <a:pt x="3280" y="4280"/>
                    <a:pt x="3375" y="4263"/>
                    <a:pt x="3375" y="4196"/>
                  </a:cubicBezTo>
                  <a:cubicBezTo>
                    <a:pt x="3375" y="4168"/>
                    <a:pt x="3347" y="4168"/>
                    <a:pt x="3331" y="4157"/>
                  </a:cubicBezTo>
                  <a:cubicBezTo>
                    <a:pt x="3286" y="4140"/>
                    <a:pt x="3246" y="4123"/>
                    <a:pt x="3246" y="4078"/>
                  </a:cubicBezTo>
                  <a:cubicBezTo>
                    <a:pt x="3246" y="4010"/>
                    <a:pt x="3280" y="3971"/>
                    <a:pt x="3280" y="3904"/>
                  </a:cubicBezTo>
                  <a:cubicBezTo>
                    <a:pt x="3280" y="3859"/>
                    <a:pt x="3229" y="3853"/>
                    <a:pt x="3185" y="3853"/>
                  </a:cubicBezTo>
                  <a:cubicBezTo>
                    <a:pt x="3140" y="3853"/>
                    <a:pt x="3112" y="3870"/>
                    <a:pt x="3067" y="3887"/>
                  </a:cubicBezTo>
                  <a:cubicBezTo>
                    <a:pt x="3027" y="3892"/>
                    <a:pt x="3005" y="3892"/>
                    <a:pt x="2971" y="3909"/>
                  </a:cubicBezTo>
                  <a:cubicBezTo>
                    <a:pt x="2926" y="3932"/>
                    <a:pt x="2904" y="3960"/>
                    <a:pt x="2859" y="3960"/>
                  </a:cubicBezTo>
                  <a:cubicBezTo>
                    <a:pt x="2825" y="3960"/>
                    <a:pt x="2791" y="3932"/>
                    <a:pt x="2791" y="3898"/>
                  </a:cubicBezTo>
                  <a:cubicBezTo>
                    <a:pt x="2791" y="3848"/>
                    <a:pt x="2791" y="3848"/>
                    <a:pt x="2791" y="3848"/>
                  </a:cubicBezTo>
                  <a:cubicBezTo>
                    <a:pt x="2791" y="3769"/>
                    <a:pt x="2797" y="3713"/>
                    <a:pt x="2842" y="3640"/>
                  </a:cubicBezTo>
                  <a:cubicBezTo>
                    <a:pt x="2870" y="3600"/>
                    <a:pt x="2892" y="3578"/>
                    <a:pt x="2892" y="3533"/>
                  </a:cubicBezTo>
                  <a:cubicBezTo>
                    <a:pt x="2892" y="3488"/>
                    <a:pt x="2847" y="3466"/>
                    <a:pt x="2803" y="3449"/>
                  </a:cubicBezTo>
                  <a:cubicBezTo>
                    <a:pt x="2730" y="3426"/>
                    <a:pt x="2679" y="3415"/>
                    <a:pt x="2600" y="3415"/>
                  </a:cubicBezTo>
                  <a:cubicBezTo>
                    <a:pt x="2522" y="3415"/>
                    <a:pt x="2482" y="3454"/>
                    <a:pt x="2420" y="3505"/>
                  </a:cubicBezTo>
                  <a:cubicBezTo>
                    <a:pt x="2370" y="3550"/>
                    <a:pt x="2342" y="3578"/>
                    <a:pt x="2286" y="3628"/>
                  </a:cubicBezTo>
                  <a:cubicBezTo>
                    <a:pt x="2179" y="3724"/>
                    <a:pt x="2106" y="3763"/>
                    <a:pt x="1971" y="3808"/>
                  </a:cubicBezTo>
                  <a:cubicBezTo>
                    <a:pt x="1949" y="3814"/>
                    <a:pt x="1932" y="3825"/>
                    <a:pt x="1909" y="3825"/>
                  </a:cubicBezTo>
                  <a:cubicBezTo>
                    <a:pt x="1825" y="3825"/>
                    <a:pt x="1802" y="3735"/>
                    <a:pt x="1718" y="3702"/>
                  </a:cubicBezTo>
                  <a:cubicBezTo>
                    <a:pt x="1701" y="3696"/>
                    <a:pt x="1696" y="3679"/>
                    <a:pt x="1679" y="3679"/>
                  </a:cubicBezTo>
                  <a:cubicBezTo>
                    <a:pt x="1600" y="3679"/>
                    <a:pt x="1567" y="3724"/>
                    <a:pt x="1494" y="3752"/>
                  </a:cubicBezTo>
                  <a:cubicBezTo>
                    <a:pt x="1454" y="3769"/>
                    <a:pt x="1432" y="3775"/>
                    <a:pt x="1392" y="3791"/>
                  </a:cubicBezTo>
                  <a:cubicBezTo>
                    <a:pt x="1364" y="3803"/>
                    <a:pt x="1347" y="3819"/>
                    <a:pt x="1314" y="3819"/>
                  </a:cubicBezTo>
                  <a:cubicBezTo>
                    <a:pt x="1259" y="3819"/>
                    <a:pt x="1230" y="3819"/>
                    <a:pt x="1180" y="3819"/>
                  </a:cubicBezTo>
                  <a:cubicBezTo>
                    <a:pt x="1124" y="3819"/>
                    <a:pt x="1090" y="3831"/>
                    <a:pt x="1039" y="3836"/>
                  </a:cubicBezTo>
                  <a:cubicBezTo>
                    <a:pt x="871" y="3864"/>
                    <a:pt x="781" y="3892"/>
                    <a:pt x="612" y="3892"/>
                  </a:cubicBezTo>
                  <a:cubicBezTo>
                    <a:pt x="567" y="3892"/>
                    <a:pt x="534" y="3898"/>
                    <a:pt x="489" y="3870"/>
                  </a:cubicBezTo>
                  <a:cubicBezTo>
                    <a:pt x="455" y="3853"/>
                    <a:pt x="433" y="3831"/>
                    <a:pt x="393" y="3831"/>
                  </a:cubicBezTo>
                  <a:cubicBezTo>
                    <a:pt x="371" y="3831"/>
                    <a:pt x="354" y="3831"/>
                    <a:pt x="337" y="3831"/>
                  </a:cubicBezTo>
                  <a:cubicBezTo>
                    <a:pt x="320" y="3831"/>
                    <a:pt x="298" y="3825"/>
                    <a:pt x="298" y="3808"/>
                  </a:cubicBezTo>
                  <a:cubicBezTo>
                    <a:pt x="298" y="3735"/>
                    <a:pt x="332" y="3696"/>
                    <a:pt x="360" y="3634"/>
                  </a:cubicBezTo>
                  <a:cubicBezTo>
                    <a:pt x="388" y="3567"/>
                    <a:pt x="388" y="3527"/>
                    <a:pt x="388" y="3460"/>
                  </a:cubicBezTo>
                  <a:cubicBezTo>
                    <a:pt x="388" y="3421"/>
                    <a:pt x="393" y="3393"/>
                    <a:pt x="382" y="3353"/>
                  </a:cubicBezTo>
                  <a:cubicBezTo>
                    <a:pt x="377" y="3331"/>
                    <a:pt x="371" y="3308"/>
                    <a:pt x="348" y="3308"/>
                  </a:cubicBezTo>
                  <a:cubicBezTo>
                    <a:pt x="287" y="3308"/>
                    <a:pt x="253" y="3331"/>
                    <a:pt x="191" y="3348"/>
                  </a:cubicBezTo>
                  <a:cubicBezTo>
                    <a:pt x="163" y="3359"/>
                    <a:pt x="140" y="3359"/>
                    <a:pt x="124" y="3381"/>
                  </a:cubicBezTo>
                  <a:cubicBezTo>
                    <a:pt x="101" y="3415"/>
                    <a:pt x="118" y="3460"/>
                    <a:pt x="90" y="3499"/>
                  </a:cubicBezTo>
                  <a:lnTo>
                    <a:pt x="90" y="3499"/>
                  </a:lnTo>
                  <a:cubicBezTo>
                    <a:pt x="90" y="3426"/>
                    <a:pt x="0" y="3415"/>
                    <a:pt x="0" y="3342"/>
                  </a:cubicBezTo>
                  <a:cubicBezTo>
                    <a:pt x="0" y="3303"/>
                    <a:pt x="11" y="3269"/>
                    <a:pt x="28" y="3235"/>
                  </a:cubicBezTo>
                  <a:lnTo>
                    <a:pt x="28" y="3235"/>
                  </a:lnTo>
                  <a:cubicBezTo>
                    <a:pt x="56" y="3213"/>
                    <a:pt x="79" y="3207"/>
                    <a:pt x="112" y="3190"/>
                  </a:cubicBezTo>
                  <a:cubicBezTo>
                    <a:pt x="140" y="3173"/>
                    <a:pt x="146" y="3156"/>
                    <a:pt x="174" y="3140"/>
                  </a:cubicBezTo>
                  <a:cubicBezTo>
                    <a:pt x="230" y="3106"/>
                    <a:pt x="270" y="3089"/>
                    <a:pt x="304" y="3039"/>
                  </a:cubicBezTo>
                  <a:cubicBezTo>
                    <a:pt x="320" y="3011"/>
                    <a:pt x="315" y="2982"/>
                    <a:pt x="343" y="2966"/>
                  </a:cubicBezTo>
                  <a:cubicBezTo>
                    <a:pt x="421" y="2909"/>
                    <a:pt x="500" y="2876"/>
                    <a:pt x="500" y="2775"/>
                  </a:cubicBezTo>
                  <a:cubicBezTo>
                    <a:pt x="500" y="2702"/>
                    <a:pt x="500" y="2702"/>
                    <a:pt x="500" y="2702"/>
                  </a:cubicBezTo>
                  <a:cubicBezTo>
                    <a:pt x="500" y="2669"/>
                    <a:pt x="511" y="2646"/>
                    <a:pt x="528" y="2613"/>
                  </a:cubicBezTo>
                  <a:cubicBezTo>
                    <a:pt x="584" y="2523"/>
                    <a:pt x="635" y="2478"/>
                    <a:pt x="635" y="2377"/>
                  </a:cubicBezTo>
                  <a:cubicBezTo>
                    <a:pt x="635" y="2349"/>
                    <a:pt x="629" y="2332"/>
                    <a:pt x="629" y="2298"/>
                  </a:cubicBezTo>
                  <a:cubicBezTo>
                    <a:pt x="629" y="2242"/>
                    <a:pt x="657" y="2208"/>
                    <a:pt x="657" y="2152"/>
                  </a:cubicBezTo>
                  <a:cubicBezTo>
                    <a:pt x="657" y="2085"/>
                    <a:pt x="573" y="2062"/>
                    <a:pt x="573" y="1995"/>
                  </a:cubicBezTo>
                  <a:cubicBezTo>
                    <a:pt x="573" y="1950"/>
                    <a:pt x="618" y="1938"/>
                    <a:pt x="646" y="1905"/>
                  </a:cubicBezTo>
                  <a:cubicBezTo>
                    <a:pt x="680" y="1871"/>
                    <a:pt x="691" y="1832"/>
                    <a:pt x="736" y="1821"/>
                  </a:cubicBezTo>
                  <a:cubicBezTo>
                    <a:pt x="792" y="1809"/>
                    <a:pt x="832" y="1815"/>
                    <a:pt x="882" y="1781"/>
                  </a:cubicBezTo>
                  <a:cubicBezTo>
                    <a:pt x="921" y="1753"/>
                    <a:pt x="916" y="1703"/>
                    <a:pt x="955" y="1669"/>
                  </a:cubicBezTo>
                  <a:cubicBezTo>
                    <a:pt x="989" y="1641"/>
                    <a:pt x="1023" y="1669"/>
                    <a:pt x="1062" y="1646"/>
                  </a:cubicBezTo>
                  <a:cubicBezTo>
                    <a:pt x="1084" y="1635"/>
                    <a:pt x="1090" y="1613"/>
                    <a:pt x="1113" y="1601"/>
                  </a:cubicBezTo>
                  <a:cubicBezTo>
                    <a:pt x="1135" y="1596"/>
                    <a:pt x="1152" y="1601"/>
                    <a:pt x="1174" y="1601"/>
                  </a:cubicBezTo>
                  <a:cubicBezTo>
                    <a:pt x="1208" y="1601"/>
                    <a:pt x="1225" y="1601"/>
                    <a:pt x="1259" y="1601"/>
                  </a:cubicBezTo>
                  <a:cubicBezTo>
                    <a:pt x="1303" y="1601"/>
                    <a:pt x="1309" y="1562"/>
                    <a:pt x="1331" y="1528"/>
                  </a:cubicBezTo>
                  <a:cubicBezTo>
                    <a:pt x="1364" y="1478"/>
                    <a:pt x="1375" y="1450"/>
                    <a:pt x="1404" y="1399"/>
                  </a:cubicBezTo>
                  <a:cubicBezTo>
                    <a:pt x="1415" y="1377"/>
                    <a:pt x="1415" y="1360"/>
                    <a:pt x="1432" y="1343"/>
                  </a:cubicBezTo>
                  <a:cubicBezTo>
                    <a:pt x="1465" y="1309"/>
                    <a:pt x="1471" y="1281"/>
                    <a:pt x="1488" y="1236"/>
                  </a:cubicBezTo>
                  <a:cubicBezTo>
                    <a:pt x="1510" y="1186"/>
                    <a:pt x="1555" y="1186"/>
                    <a:pt x="1600" y="1163"/>
                  </a:cubicBezTo>
                  <a:cubicBezTo>
                    <a:pt x="1634" y="1146"/>
                    <a:pt x="1640" y="1118"/>
                    <a:pt x="1673" y="1107"/>
                  </a:cubicBezTo>
                  <a:lnTo>
                    <a:pt x="1673" y="1107"/>
                  </a:lnTo>
                  <a:cubicBezTo>
                    <a:pt x="1696" y="1107"/>
                    <a:pt x="1707" y="1107"/>
                    <a:pt x="1729" y="1107"/>
                  </a:cubicBezTo>
                  <a:cubicBezTo>
                    <a:pt x="1769" y="1107"/>
                    <a:pt x="1780" y="1141"/>
                    <a:pt x="1819" y="1141"/>
                  </a:cubicBezTo>
                  <a:cubicBezTo>
                    <a:pt x="1870" y="1141"/>
                    <a:pt x="1876" y="1085"/>
                    <a:pt x="1915" y="1057"/>
                  </a:cubicBezTo>
                  <a:cubicBezTo>
                    <a:pt x="1949" y="1034"/>
                    <a:pt x="1977" y="1034"/>
                    <a:pt x="2022" y="1034"/>
                  </a:cubicBezTo>
                  <a:cubicBezTo>
                    <a:pt x="2050" y="1034"/>
                    <a:pt x="2067" y="1040"/>
                    <a:pt x="2100" y="1040"/>
                  </a:cubicBezTo>
                  <a:cubicBezTo>
                    <a:pt x="2139" y="1040"/>
                    <a:pt x="2139" y="1040"/>
                    <a:pt x="2139" y="1040"/>
                  </a:cubicBezTo>
                  <a:cubicBezTo>
                    <a:pt x="2151" y="1040"/>
                    <a:pt x="2156" y="1034"/>
                    <a:pt x="2168" y="1034"/>
                  </a:cubicBezTo>
                  <a:cubicBezTo>
                    <a:pt x="2258" y="1034"/>
                    <a:pt x="2258" y="1034"/>
                    <a:pt x="2258" y="1034"/>
                  </a:cubicBezTo>
                  <a:cubicBezTo>
                    <a:pt x="2291" y="1034"/>
                    <a:pt x="2303" y="1012"/>
                    <a:pt x="2331" y="1000"/>
                  </a:cubicBezTo>
                  <a:cubicBezTo>
                    <a:pt x="2353" y="984"/>
                    <a:pt x="2381" y="1006"/>
                    <a:pt x="2398" y="984"/>
                  </a:cubicBezTo>
                  <a:cubicBezTo>
                    <a:pt x="2437" y="927"/>
                    <a:pt x="2465" y="893"/>
                    <a:pt x="2522" y="854"/>
                  </a:cubicBezTo>
                  <a:cubicBezTo>
                    <a:pt x="2550" y="832"/>
                    <a:pt x="2555" y="809"/>
                    <a:pt x="2583" y="787"/>
                  </a:cubicBezTo>
                  <a:cubicBezTo>
                    <a:pt x="2600" y="776"/>
                    <a:pt x="2611" y="770"/>
                    <a:pt x="2634" y="764"/>
                  </a:cubicBezTo>
                  <a:cubicBezTo>
                    <a:pt x="2673" y="748"/>
                    <a:pt x="2696" y="719"/>
                    <a:pt x="2746" y="719"/>
                  </a:cubicBezTo>
                  <a:cubicBezTo>
                    <a:pt x="2774" y="719"/>
                    <a:pt x="2786" y="742"/>
                    <a:pt x="2808" y="753"/>
                  </a:cubicBezTo>
                  <a:cubicBezTo>
                    <a:pt x="2847" y="776"/>
                    <a:pt x="2870" y="798"/>
                    <a:pt x="2915" y="798"/>
                  </a:cubicBezTo>
                  <a:cubicBezTo>
                    <a:pt x="2960" y="798"/>
                    <a:pt x="2960" y="798"/>
                    <a:pt x="2960" y="798"/>
                  </a:cubicBezTo>
                  <a:cubicBezTo>
                    <a:pt x="2999" y="798"/>
                    <a:pt x="3027" y="764"/>
                    <a:pt x="3067" y="764"/>
                  </a:cubicBezTo>
                  <a:lnTo>
                    <a:pt x="3067" y="764"/>
                  </a:lnTo>
                  <a:cubicBezTo>
                    <a:pt x="3100" y="770"/>
                    <a:pt x="3100" y="770"/>
                    <a:pt x="3100" y="770"/>
                  </a:cubicBezTo>
                  <a:cubicBezTo>
                    <a:pt x="3173" y="753"/>
                    <a:pt x="3173" y="753"/>
                    <a:pt x="3173" y="753"/>
                  </a:cubicBezTo>
                  <a:cubicBezTo>
                    <a:pt x="3185" y="753"/>
                    <a:pt x="3185" y="753"/>
                    <a:pt x="3185" y="753"/>
                  </a:cubicBezTo>
                  <a:cubicBezTo>
                    <a:pt x="3190" y="798"/>
                    <a:pt x="3229" y="826"/>
                    <a:pt x="3274" y="826"/>
                  </a:cubicBezTo>
                  <a:cubicBezTo>
                    <a:pt x="3336" y="826"/>
                    <a:pt x="3336" y="826"/>
                    <a:pt x="3336" y="826"/>
                  </a:cubicBezTo>
                  <a:cubicBezTo>
                    <a:pt x="3392" y="826"/>
                    <a:pt x="3420" y="860"/>
                    <a:pt x="3477" y="877"/>
                  </a:cubicBezTo>
                  <a:cubicBezTo>
                    <a:pt x="3505" y="882"/>
                    <a:pt x="3522" y="871"/>
                    <a:pt x="3544" y="882"/>
                  </a:cubicBezTo>
                  <a:cubicBezTo>
                    <a:pt x="3572" y="905"/>
                    <a:pt x="3572" y="933"/>
                    <a:pt x="3595" y="955"/>
                  </a:cubicBezTo>
                  <a:cubicBezTo>
                    <a:pt x="3651" y="1028"/>
                    <a:pt x="3701" y="1068"/>
                    <a:pt x="3791" y="1090"/>
                  </a:cubicBezTo>
                  <a:cubicBezTo>
                    <a:pt x="3808" y="1096"/>
                    <a:pt x="3819" y="1101"/>
                    <a:pt x="3836" y="1101"/>
                  </a:cubicBezTo>
                  <a:cubicBezTo>
                    <a:pt x="3859" y="1101"/>
                    <a:pt x="3870" y="1079"/>
                    <a:pt x="3892" y="1068"/>
                  </a:cubicBezTo>
                  <a:cubicBezTo>
                    <a:pt x="3954" y="1040"/>
                    <a:pt x="3977" y="1000"/>
                    <a:pt x="4044" y="972"/>
                  </a:cubicBezTo>
                  <a:cubicBezTo>
                    <a:pt x="4067" y="961"/>
                    <a:pt x="4078" y="939"/>
                    <a:pt x="4111" y="939"/>
                  </a:cubicBezTo>
                  <a:cubicBezTo>
                    <a:pt x="4151" y="939"/>
                    <a:pt x="4168" y="950"/>
                    <a:pt x="4207" y="950"/>
                  </a:cubicBezTo>
                  <a:cubicBezTo>
                    <a:pt x="4280" y="950"/>
                    <a:pt x="4314" y="899"/>
                    <a:pt x="4370" y="854"/>
                  </a:cubicBezTo>
                  <a:cubicBezTo>
                    <a:pt x="4348" y="809"/>
                    <a:pt x="4303" y="798"/>
                    <a:pt x="4291" y="748"/>
                  </a:cubicBezTo>
                  <a:cubicBezTo>
                    <a:pt x="4303" y="703"/>
                    <a:pt x="4303" y="703"/>
                    <a:pt x="4303" y="703"/>
                  </a:cubicBezTo>
                  <a:cubicBezTo>
                    <a:pt x="4303" y="663"/>
                    <a:pt x="4303" y="663"/>
                    <a:pt x="4303" y="663"/>
                  </a:cubicBezTo>
                  <a:cubicBezTo>
                    <a:pt x="4303" y="618"/>
                    <a:pt x="4325" y="573"/>
                    <a:pt x="4370" y="573"/>
                  </a:cubicBezTo>
                  <a:cubicBezTo>
                    <a:pt x="4392" y="573"/>
                    <a:pt x="4404" y="590"/>
                    <a:pt x="4420" y="596"/>
                  </a:cubicBezTo>
                  <a:cubicBezTo>
                    <a:pt x="4449" y="607"/>
                    <a:pt x="4465" y="607"/>
                    <a:pt x="4493" y="607"/>
                  </a:cubicBezTo>
                  <a:cubicBezTo>
                    <a:pt x="4578" y="607"/>
                    <a:pt x="4589" y="489"/>
                    <a:pt x="4673" y="489"/>
                  </a:cubicBezTo>
                  <a:cubicBezTo>
                    <a:pt x="4724" y="489"/>
                    <a:pt x="4741" y="534"/>
                    <a:pt x="4780" y="562"/>
                  </a:cubicBezTo>
                  <a:cubicBezTo>
                    <a:pt x="4836" y="602"/>
                    <a:pt x="4876" y="613"/>
                    <a:pt x="4937" y="630"/>
                  </a:cubicBezTo>
                  <a:cubicBezTo>
                    <a:pt x="4977" y="641"/>
                    <a:pt x="4993" y="669"/>
                    <a:pt x="5033" y="669"/>
                  </a:cubicBezTo>
                  <a:cubicBezTo>
                    <a:pt x="5089" y="669"/>
                    <a:pt x="5123" y="669"/>
                    <a:pt x="5168" y="641"/>
                  </a:cubicBezTo>
                  <a:cubicBezTo>
                    <a:pt x="5196" y="624"/>
                    <a:pt x="5185" y="602"/>
                    <a:pt x="5196" y="573"/>
                  </a:cubicBezTo>
                  <a:cubicBezTo>
                    <a:pt x="5207" y="517"/>
                    <a:pt x="5241" y="495"/>
                    <a:pt x="5274" y="450"/>
                  </a:cubicBezTo>
                  <a:cubicBezTo>
                    <a:pt x="5297" y="427"/>
                    <a:pt x="5308" y="399"/>
                    <a:pt x="5342" y="399"/>
                  </a:cubicBezTo>
                  <a:cubicBezTo>
                    <a:pt x="5359" y="399"/>
                    <a:pt x="5370" y="399"/>
                    <a:pt x="5387" y="399"/>
                  </a:cubicBezTo>
                  <a:cubicBezTo>
                    <a:pt x="5437" y="399"/>
                    <a:pt x="5460" y="388"/>
                    <a:pt x="5510" y="371"/>
                  </a:cubicBezTo>
                  <a:cubicBezTo>
                    <a:pt x="5522" y="366"/>
                    <a:pt x="5533" y="366"/>
                    <a:pt x="5544" y="366"/>
                  </a:cubicBezTo>
                  <a:cubicBezTo>
                    <a:pt x="5673" y="366"/>
                    <a:pt x="5673" y="366"/>
                    <a:pt x="5673" y="366"/>
                  </a:cubicBezTo>
                  <a:cubicBezTo>
                    <a:pt x="5690" y="366"/>
                    <a:pt x="5701" y="371"/>
                    <a:pt x="5718" y="371"/>
                  </a:cubicBezTo>
                  <a:cubicBezTo>
                    <a:pt x="5763" y="371"/>
                    <a:pt x="5763" y="371"/>
                    <a:pt x="5763" y="371"/>
                  </a:cubicBezTo>
                  <a:cubicBezTo>
                    <a:pt x="5825" y="371"/>
                    <a:pt x="5853" y="332"/>
                    <a:pt x="5904" y="298"/>
                  </a:cubicBezTo>
                  <a:cubicBezTo>
                    <a:pt x="6005" y="236"/>
                    <a:pt x="6072" y="203"/>
                    <a:pt x="6179" y="146"/>
                  </a:cubicBezTo>
                  <a:cubicBezTo>
                    <a:pt x="6224" y="130"/>
                    <a:pt x="6241" y="101"/>
                    <a:pt x="6291" y="101"/>
                  </a:cubicBezTo>
                  <a:cubicBezTo>
                    <a:pt x="6325" y="101"/>
                    <a:pt x="6348" y="113"/>
                    <a:pt x="6387" y="124"/>
                  </a:cubicBezTo>
                  <a:cubicBezTo>
                    <a:pt x="6421" y="141"/>
                    <a:pt x="6443" y="135"/>
                    <a:pt x="6477" y="152"/>
                  </a:cubicBezTo>
                  <a:cubicBezTo>
                    <a:pt x="6522" y="180"/>
                    <a:pt x="6544" y="208"/>
                    <a:pt x="6589" y="208"/>
                  </a:cubicBezTo>
                  <a:cubicBezTo>
                    <a:pt x="6662" y="208"/>
                    <a:pt x="6701" y="169"/>
                    <a:pt x="6746" y="113"/>
                  </a:cubicBezTo>
                  <a:cubicBezTo>
                    <a:pt x="6774" y="85"/>
                    <a:pt x="6786" y="40"/>
                    <a:pt x="6825" y="40"/>
                  </a:cubicBezTo>
                  <a:cubicBezTo>
                    <a:pt x="6859" y="40"/>
                    <a:pt x="6870" y="56"/>
                    <a:pt x="6904" y="56"/>
                  </a:cubicBezTo>
                  <a:cubicBezTo>
                    <a:pt x="6949" y="56"/>
                    <a:pt x="6977" y="40"/>
                    <a:pt x="7005" y="0"/>
                  </a:cubicBezTo>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 name="Freeform 48"/>
            <p:cNvSpPr>
              <a:spLocks noChangeArrowheads="1"/>
            </p:cNvSpPr>
            <p:nvPr/>
          </p:nvSpPr>
          <p:spPr bwMode="auto">
            <a:xfrm>
              <a:off x="16418860" y="7637917"/>
              <a:ext cx="2358871" cy="2857500"/>
            </a:xfrm>
            <a:custGeom>
              <a:avLst/>
              <a:gdLst>
                <a:gd name="T0" fmla="*/ 747 w 6551"/>
                <a:gd name="T1" fmla="*/ 40 h 7939"/>
                <a:gd name="T2" fmla="*/ 916 w 6551"/>
                <a:gd name="T3" fmla="*/ 326 h 7939"/>
                <a:gd name="T4" fmla="*/ 1045 w 6551"/>
                <a:gd name="T5" fmla="*/ 562 h 7939"/>
                <a:gd name="T6" fmla="*/ 1870 w 6551"/>
                <a:gd name="T7" fmla="*/ 511 h 7939"/>
                <a:gd name="T8" fmla="*/ 2274 w 6551"/>
                <a:gd name="T9" fmla="*/ 394 h 7939"/>
                <a:gd name="T10" fmla="*/ 2976 w 6551"/>
                <a:gd name="T11" fmla="*/ 197 h 7939"/>
                <a:gd name="T12" fmla="*/ 3398 w 6551"/>
                <a:gd name="T13" fmla="*/ 332 h 7939"/>
                <a:gd name="T14" fmla="*/ 3527 w 6551"/>
                <a:gd name="T15" fmla="*/ 601 h 7939"/>
                <a:gd name="T16" fmla="*/ 3802 w 6551"/>
                <a:gd name="T17" fmla="*/ 770 h 7939"/>
                <a:gd name="T18" fmla="*/ 3836 w 6551"/>
                <a:gd name="T19" fmla="*/ 1056 h 7939"/>
                <a:gd name="T20" fmla="*/ 3791 w 6551"/>
                <a:gd name="T21" fmla="*/ 1292 h 7939"/>
                <a:gd name="T22" fmla="*/ 4021 w 6551"/>
                <a:gd name="T23" fmla="*/ 1877 h 7939"/>
                <a:gd name="T24" fmla="*/ 4420 w 6551"/>
                <a:gd name="T25" fmla="*/ 2253 h 7939"/>
                <a:gd name="T26" fmla="*/ 4617 w 6551"/>
                <a:gd name="T27" fmla="*/ 2556 h 7939"/>
                <a:gd name="T28" fmla="*/ 4448 w 6551"/>
                <a:gd name="T29" fmla="*/ 2663 h 7939"/>
                <a:gd name="T30" fmla="*/ 4572 w 6551"/>
                <a:gd name="T31" fmla="*/ 2877 h 7939"/>
                <a:gd name="T32" fmla="*/ 4785 w 6551"/>
                <a:gd name="T33" fmla="*/ 3230 h 7939"/>
                <a:gd name="T34" fmla="*/ 5325 w 6551"/>
                <a:gd name="T35" fmla="*/ 3697 h 7939"/>
                <a:gd name="T36" fmla="*/ 5252 w 6551"/>
                <a:gd name="T37" fmla="*/ 4039 h 7939"/>
                <a:gd name="T38" fmla="*/ 5269 w 6551"/>
                <a:gd name="T39" fmla="*/ 4354 h 7939"/>
                <a:gd name="T40" fmla="*/ 5432 w 6551"/>
                <a:gd name="T41" fmla="*/ 4590 h 7939"/>
                <a:gd name="T42" fmla="*/ 5606 w 6551"/>
                <a:gd name="T43" fmla="*/ 4961 h 7939"/>
                <a:gd name="T44" fmla="*/ 5555 w 6551"/>
                <a:gd name="T45" fmla="*/ 5230 h 7939"/>
                <a:gd name="T46" fmla="*/ 5668 w 6551"/>
                <a:gd name="T47" fmla="*/ 5298 h 7939"/>
                <a:gd name="T48" fmla="*/ 6201 w 6551"/>
                <a:gd name="T49" fmla="*/ 5354 h 7939"/>
                <a:gd name="T50" fmla="*/ 6482 w 6551"/>
                <a:gd name="T51" fmla="*/ 5376 h 7939"/>
                <a:gd name="T52" fmla="*/ 6499 w 6551"/>
                <a:gd name="T53" fmla="*/ 5725 h 7939"/>
                <a:gd name="T54" fmla="*/ 6330 w 6551"/>
                <a:gd name="T55" fmla="*/ 5798 h 7939"/>
                <a:gd name="T56" fmla="*/ 6156 w 6551"/>
                <a:gd name="T57" fmla="*/ 5871 h 7939"/>
                <a:gd name="T58" fmla="*/ 5741 w 6551"/>
                <a:gd name="T59" fmla="*/ 6017 h 7939"/>
                <a:gd name="T60" fmla="*/ 5533 w 6551"/>
                <a:gd name="T61" fmla="*/ 6270 h 7939"/>
                <a:gd name="T62" fmla="*/ 5432 w 6551"/>
                <a:gd name="T63" fmla="*/ 6596 h 7939"/>
                <a:gd name="T64" fmla="*/ 5061 w 6551"/>
                <a:gd name="T65" fmla="*/ 6831 h 7939"/>
                <a:gd name="T66" fmla="*/ 4965 w 6551"/>
                <a:gd name="T67" fmla="*/ 6736 h 7939"/>
                <a:gd name="T68" fmla="*/ 4465 w 6551"/>
                <a:gd name="T69" fmla="*/ 7045 h 7939"/>
                <a:gd name="T70" fmla="*/ 4212 w 6551"/>
                <a:gd name="T71" fmla="*/ 7146 h 7939"/>
                <a:gd name="T72" fmla="*/ 3931 w 6551"/>
                <a:gd name="T73" fmla="*/ 7438 h 7939"/>
                <a:gd name="T74" fmla="*/ 3594 w 6551"/>
                <a:gd name="T75" fmla="*/ 7691 h 7939"/>
                <a:gd name="T76" fmla="*/ 3353 w 6551"/>
                <a:gd name="T77" fmla="*/ 7876 h 7939"/>
                <a:gd name="T78" fmla="*/ 3381 w 6551"/>
                <a:gd name="T79" fmla="*/ 7500 h 7939"/>
                <a:gd name="T80" fmla="*/ 2954 w 6551"/>
                <a:gd name="T81" fmla="*/ 7539 h 7939"/>
                <a:gd name="T82" fmla="*/ 2544 w 6551"/>
                <a:gd name="T83" fmla="*/ 7820 h 7939"/>
                <a:gd name="T84" fmla="*/ 2252 w 6551"/>
                <a:gd name="T85" fmla="*/ 7781 h 7939"/>
                <a:gd name="T86" fmla="*/ 1466 w 6551"/>
                <a:gd name="T87" fmla="*/ 6933 h 7939"/>
                <a:gd name="T88" fmla="*/ 1303 w 6551"/>
                <a:gd name="T89" fmla="*/ 6472 h 7939"/>
                <a:gd name="T90" fmla="*/ 1146 w 6551"/>
                <a:gd name="T91" fmla="*/ 5916 h 7939"/>
                <a:gd name="T92" fmla="*/ 1045 w 6551"/>
                <a:gd name="T93" fmla="*/ 5517 h 7939"/>
                <a:gd name="T94" fmla="*/ 708 w 6551"/>
                <a:gd name="T95" fmla="*/ 5185 h 7939"/>
                <a:gd name="T96" fmla="*/ 449 w 6551"/>
                <a:gd name="T97" fmla="*/ 5023 h 7939"/>
                <a:gd name="T98" fmla="*/ 359 w 6551"/>
                <a:gd name="T99" fmla="*/ 4826 h 7939"/>
                <a:gd name="T100" fmla="*/ 39 w 6551"/>
                <a:gd name="T101" fmla="*/ 4876 h 7939"/>
                <a:gd name="T102" fmla="*/ 624 w 6551"/>
                <a:gd name="T103" fmla="*/ 4219 h 7939"/>
                <a:gd name="T104" fmla="*/ 713 w 6551"/>
                <a:gd name="T105" fmla="*/ 4124 h 7939"/>
                <a:gd name="T106" fmla="*/ 635 w 6551"/>
                <a:gd name="T107" fmla="*/ 3691 h 7939"/>
                <a:gd name="T108" fmla="*/ 337 w 6551"/>
                <a:gd name="T109" fmla="*/ 3343 h 7939"/>
                <a:gd name="T110" fmla="*/ 84 w 6551"/>
                <a:gd name="T111" fmla="*/ 2759 h 7939"/>
                <a:gd name="T112" fmla="*/ 45 w 6551"/>
                <a:gd name="T113" fmla="*/ 1798 h 7939"/>
                <a:gd name="T114" fmla="*/ 140 w 6551"/>
                <a:gd name="T115" fmla="*/ 1084 h 7939"/>
                <a:gd name="T116" fmla="*/ 337 w 6551"/>
                <a:gd name="T117" fmla="*/ 697 h 7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551" h="7939">
                  <a:moveTo>
                    <a:pt x="646" y="191"/>
                  </a:moveTo>
                  <a:lnTo>
                    <a:pt x="646" y="191"/>
                  </a:lnTo>
                  <a:cubicBezTo>
                    <a:pt x="674" y="152"/>
                    <a:pt x="657" y="107"/>
                    <a:pt x="680" y="73"/>
                  </a:cubicBezTo>
                  <a:cubicBezTo>
                    <a:pt x="696" y="51"/>
                    <a:pt x="719" y="51"/>
                    <a:pt x="747" y="40"/>
                  </a:cubicBezTo>
                  <a:cubicBezTo>
                    <a:pt x="809" y="23"/>
                    <a:pt x="843" y="0"/>
                    <a:pt x="904" y="0"/>
                  </a:cubicBezTo>
                  <a:cubicBezTo>
                    <a:pt x="927" y="0"/>
                    <a:pt x="933" y="23"/>
                    <a:pt x="938" y="45"/>
                  </a:cubicBezTo>
                  <a:cubicBezTo>
                    <a:pt x="949" y="85"/>
                    <a:pt x="944" y="113"/>
                    <a:pt x="944" y="152"/>
                  </a:cubicBezTo>
                  <a:cubicBezTo>
                    <a:pt x="944" y="219"/>
                    <a:pt x="944" y="259"/>
                    <a:pt x="916" y="326"/>
                  </a:cubicBezTo>
                  <a:cubicBezTo>
                    <a:pt x="888" y="388"/>
                    <a:pt x="854" y="427"/>
                    <a:pt x="854" y="500"/>
                  </a:cubicBezTo>
                  <a:cubicBezTo>
                    <a:pt x="854" y="517"/>
                    <a:pt x="876" y="523"/>
                    <a:pt x="893" y="523"/>
                  </a:cubicBezTo>
                  <a:cubicBezTo>
                    <a:pt x="910" y="523"/>
                    <a:pt x="927" y="523"/>
                    <a:pt x="949" y="523"/>
                  </a:cubicBezTo>
                  <a:cubicBezTo>
                    <a:pt x="989" y="523"/>
                    <a:pt x="1011" y="545"/>
                    <a:pt x="1045" y="562"/>
                  </a:cubicBezTo>
                  <a:cubicBezTo>
                    <a:pt x="1090" y="590"/>
                    <a:pt x="1123" y="584"/>
                    <a:pt x="1168" y="584"/>
                  </a:cubicBezTo>
                  <a:cubicBezTo>
                    <a:pt x="1337" y="584"/>
                    <a:pt x="1427" y="556"/>
                    <a:pt x="1595" y="528"/>
                  </a:cubicBezTo>
                  <a:cubicBezTo>
                    <a:pt x="1646" y="523"/>
                    <a:pt x="1680" y="511"/>
                    <a:pt x="1736" y="511"/>
                  </a:cubicBezTo>
                  <a:cubicBezTo>
                    <a:pt x="1786" y="511"/>
                    <a:pt x="1815" y="511"/>
                    <a:pt x="1870" y="511"/>
                  </a:cubicBezTo>
                  <a:cubicBezTo>
                    <a:pt x="1903" y="511"/>
                    <a:pt x="1920" y="495"/>
                    <a:pt x="1948" y="483"/>
                  </a:cubicBezTo>
                  <a:cubicBezTo>
                    <a:pt x="1988" y="467"/>
                    <a:pt x="2010" y="461"/>
                    <a:pt x="2050" y="444"/>
                  </a:cubicBezTo>
                  <a:cubicBezTo>
                    <a:pt x="2123" y="416"/>
                    <a:pt x="2156" y="371"/>
                    <a:pt x="2235" y="371"/>
                  </a:cubicBezTo>
                  <a:cubicBezTo>
                    <a:pt x="2252" y="371"/>
                    <a:pt x="2257" y="388"/>
                    <a:pt x="2274" y="394"/>
                  </a:cubicBezTo>
                  <a:cubicBezTo>
                    <a:pt x="2358" y="427"/>
                    <a:pt x="2381" y="517"/>
                    <a:pt x="2465" y="517"/>
                  </a:cubicBezTo>
                  <a:cubicBezTo>
                    <a:pt x="2488" y="517"/>
                    <a:pt x="2505" y="506"/>
                    <a:pt x="2527" y="500"/>
                  </a:cubicBezTo>
                  <a:cubicBezTo>
                    <a:pt x="2662" y="455"/>
                    <a:pt x="2735" y="416"/>
                    <a:pt x="2842" y="320"/>
                  </a:cubicBezTo>
                  <a:cubicBezTo>
                    <a:pt x="2898" y="270"/>
                    <a:pt x="2926" y="242"/>
                    <a:pt x="2976" y="197"/>
                  </a:cubicBezTo>
                  <a:cubicBezTo>
                    <a:pt x="3038" y="146"/>
                    <a:pt x="3078" y="107"/>
                    <a:pt x="3156" y="107"/>
                  </a:cubicBezTo>
                  <a:cubicBezTo>
                    <a:pt x="3235" y="107"/>
                    <a:pt x="3286" y="118"/>
                    <a:pt x="3359" y="141"/>
                  </a:cubicBezTo>
                  <a:cubicBezTo>
                    <a:pt x="3403" y="158"/>
                    <a:pt x="3448" y="180"/>
                    <a:pt x="3448" y="225"/>
                  </a:cubicBezTo>
                  <a:cubicBezTo>
                    <a:pt x="3448" y="270"/>
                    <a:pt x="3426" y="292"/>
                    <a:pt x="3398" y="332"/>
                  </a:cubicBezTo>
                  <a:cubicBezTo>
                    <a:pt x="3353" y="405"/>
                    <a:pt x="3347" y="461"/>
                    <a:pt x="3347" y="540"/>
                  </a:cubicBezTo>
                  <a:cubicBezTo>
                    <a:pt x="3347" y="590"/>
                    <a:pt x="3347" y="590"/>
                    <a:pt x="3347" y="590"/>
                  </a:cubicBezTo>
                  <a:cubicBezTo>
                    <a:pt x="3347" y="624"/>
                    <a:pt x="3381" y="652"/>
                    <a:pt x="3415" y="652"/>
                  </a:cubicBezTo>
                  <a:cubicBezTo>
                    <a:pt x="3460" y="652"/>
                    <a:pt x="3482" y="624"/>
                    <a:pt x="3527" y="601"/>
                  </a:cubicBezTo>
                  <a:cubicBezTo>
                    <a:pt x="3561" y="584"/>
                    <a:pt x="3583" y="584"/>
                    <a:pt x="3623" y="579"/>
                  </a:cubicBezTo>
                  <a:cubicBezTo>
                    <a:pt x="3668" y="562"/>
                    <a:pt x="3696" y="545"/>
                    <a:pt x="3741" y="545"/>
                  </a:cubicBezTo>
                  <a:cubicBezTo>
                    <a:pt x="3785" y="545"/>
                    <a:pt x="3836" y="551"/>
                    <a:pt x="3836" y="596"/>
                  </a:cubicBezTo>
                  <a:cubicBezTo>
                    <a:pt x="3836" y="663"/>
                    <a:pt x="3802" y="702"/>
                    <a:pt x="3802" y="770"/>
                  </a:cubicBezTo>
                  <a:cubicBezTo>
                    <a:pt x="3802" y="815"/>
                    <a:pt x="3842" y="832"/>
                    <a:pt x="3887" y="849"/>
                  </a:cubicBezTo>
                  <a:cubicBezTo>
                    <a:pt x="3903" y="860"/>
                    <a:pt x="3931" y="860"/>
                    <a:pt x="3931" y="888"/>
                  </a:cubicBezTo>
                  <a:cubicBezTo>
                    <a:pt x="3931" y="955"/>
                    <a:pt x="3836" y="972"/>
                    <a:pt x="3836" y="1039"/>
                  </a:cubicBezTo>
                  <a:cubicBezTo>
                    <a:pt x="3836" y="1056"/>
                    <a:pt x="3836" y="1056"/>
                    <a:pt x="3836" y="1056"/>
                  </a:cubicBezTo>
                  <a:cubicBezTo>
                    <a:pt x="3864" y="1135"/>
                    <a:pt x="3926" y="1158"/>
                    <a:pt x="4005" y="1174"/>
                  </a:cubicBezTo>
                  <a:cubicBezTo>
                    <a:pt x="4010" y="1208"/>
                    <a:pt x="4005" y="1225"/>
                    <a:pt x="4005" y="1259"/>
                  </a:cubicBezTo>
                  <a:cubicBezTo>
                    <a:pt x="3954" y="1259"/>
                    <a:pt x="3926" y="1275"/>
                    <a:pt x="3870" y="1281"/>
                  </a:cubicBezTo>
                  <a:cubicBezTo>
                    <a:pt x="3842" y="1287"/>
                    <a:pt x="3825" y="1287"/>
                    <a:pt x="3791" y="1292"/>
                  </a:cubicBezTo>
                  <a:cubicBezTo>
                    <a:pt x="3774" y="1292"/>
                    <a:pt x="3746" y="1287"/>
                    <a:pt x="3746" y="1309"/>
                  </a:cubicBezTo>
                  <a:cubicBezTo>
                    <a:pt x="3746" y="1377"/>
                    <a:pt x="3785" y="1410"/>
                    <a:pt x="3797" y="1483"/>
                  </a:cubicBezTo>
                  <a:cubicBezTo>
                    <a:pt x="3819" y="1624"/>
                    <a:pt x="3875" y="1697"/>
                    <a:pt x="3971" y="1809"/>
                  </a:cubicBezTo>
                  <a:cubicBezTo>
                    <a:pt x="3993" y="1832"/>
                    <a:pt x="3999" y="1848"/>
                    <a:pt x="4021" y="1877"/>
                  </a:cubicBezTo>
                  <a:cubicBezTo>
                    <a:pt x="4072" y="1944"/>
                    <a:pt x="4117" y="1972"/>
                    <a:pt x="4168" y="2045"/>
                  </a:cubicBezTo>
                  <a:cubicBezTo>
                    <a:pt x="4212" y="2101"/>
                    <a:pt x="4240" y="2141"/>
                    <a:pt x="4297" y="2185"/>
                  </a:cubicBezTo>
                  <a:cubicBezTo>
                    <a:pt x="4330" y="2208"/>
                    <a:pt x="4336" y="2253"/>
                    <a:pt x="4381" y="2253"/>
                  </a:cubicBezTo>
                  <a:cubicBezTo>
                    <a:pt x="4420" y="2253"/>
                    <a:pt x="4420" y="2253"/>
                    <a:pt x="4420" y="2253"/>
                  </a:cubicBezTo>
                  <a:cubicBezTo>
                    <a:pt x="4499" y="2242"/>
                    <a:pt x="4499" y="2242"/>
                    <a:pt x="4499" y="2242"/>
                  </a:cubicBezTo>
                  <a:cubicBezTo>
                    <a:pt x="4533" y="2259"/>
                    <a:pt x="4561" y="2264"/>
                    <a:pt x="4583" y="2292"/>
                  </a:cubicBezTo>
                  <a:cubicBezTo>
                    <a:pt x="4606" y="2320"/>
                    <a:pt x="4589" y="2349"/>
                    <a:pt x="4589" y="2382"/>
                  </a:cubicBezTo>
                  <a:cubicBezTo>
                    <a:pt x="4594" y="2450"/>
                    <a:pt x="4600" y="2483"/>
                    <a:pt x="4617" y="2556"/>
                  </a:cubicBezTo>
                  <a:cubicBezTo>
                    <a:pt x="4623" y="2629"/>
                    <a:pt x="4662" y="2674"/>
                    <a:pt x="4662" y="2753"/>
                  </a:cubicBezTo>
                  <a:lnTo>
                    <a:pt x="4662" y="2753"/>
                  </a:lnTo>
                  <a:cubicBezTo>
                    <a:pt x="4645" y="2736"/>
                    <a:pt x="4628" y="2736"/>
                    <a:pt x="4606" y="2725"/>
                  </a:cubicBezTo>
                  <a:cubicBezTo>
                    <a:pt x="4544" y="2702"/>
                    <a:pt x="4510" y="2691"/>
                    <a:pt x="4448" y="2663"/>
                  </a:cubicBezTo>
                  <a:cubicBezTo>
                    <a:pt x="4432" y="2663"/>
                    <a:pt x="4432" y="2663"/>
                    <a:pt x="4432" y="2663"/>
                  </a:cubicBezTo>
                  <a:cubicBezTo>
                    <a:pt x="4432" y="2702"/>
                    <a:pt x="4420" y="2719"/>
                    <a:pt x="4420" y="2753"/>
                  </a:cubicBezTo>
                  <a:cubicBezTo>
                    <a:pt x="4420" y="2792"/>
                    <a:pt x="4432" y="2820"/>
                    <a:pt x="4465" y="2832"/>
                  </a:cubicBezTo>
                  <a:cubicBezTo>
                    <a:pt x="4505" y="2848"/>
                    <a:pt x="4572" y="2832"/>
                    <a:pt x="4572" y="2877"/>
                  </a:cubicBezTo>
                  <a:cubicBezTo>
                    <a:pt x="4572" y="2899"/>
                    <a:pt x="4566" y="2905"/>
                    <a:pt x="4566" y="2927"/>
                  </a:cubicBezTo>
                  <a:cubicBezTo>
                    <a:pt x="4578" y="2983"/>
                    <a:pt x="4600" y="3006"/>
                    <a:pt x="4628" y="3051"/>
                  </a:cubicBezTo>
                  <a:cubicBezTo>
                    <a:pt x="4662" y="3101"/>
                    <a:pt x="4679" y="3135"/>
                    <a:pt x="4718" y="3174"/>
                  </a:cubicBezTo>
                  <a:cubicBezTo>
                    <a:pt x="4740" y="3197"/>
                    <a:pt x="4763" y="3202"/>
                    <a:pt x="4785" y="3230"/>
                  </a:cubicBezTo>
                  <a:cubicBezTo>
                    <a:pt x="4830" y="3281"/>
                    <a:pt x="4853" y="3309"/>
                    <a:pt x="4904" y="3354"/>
                  </a:cubicBezTo>
                  <a:cubicBezTo>
                    <a:pt x="4988" y="3427"/>
                    <a:pt x="5049" y="3438"/>
                    <a:pt x="5145" y="3495"/>
                  </a:cubicBezTo>
                  <a:cubicBezTo>
                    <a:pt x="5190" y="3517"/>
                    <a:pt x="5190" y="3568"/>
                    <a:pt x="5229" y="3601"/>
                  </a:cubicBezTo>
                  <a:cubicBezTo>
                    <a:pt x="5274" y="3629"/>
                    <a:pt x="5325" y="3646"/>
                    <a:pt x="5325" y="3697"/>
                  </a:cubicBezTo>
                  <a:cubicBezTo>
                    <a:pt x="5325" y="3747"/>
                    <a:pt x="5314" y="3781"/>
                    <a:pt x="5286" y="3826"/>
                  </a:cubicBezTo>
                  <a:cubicBezTo>
                    <a:pt x="5269" y="3854"/>
                    <a:pt x="5235" y="3865"/>
                    <a:pt x="5235" y="3905"/>
                  </a:cubicBezTo>
                  <a:cubicBezTo>
                    <a:pt x="5235" y="3944"/>
                    <a:pt x="5257" y="3966"/>
                    <a:pt x="5257" y="4011"/>
                  </a:cubicBezTo>
                  <a:cubicBezTo>
                    <a:pt x="5257" y="4023"/>
                    <a:pt x="5252" y="4028"/>
                    <a:pt x="5252" y="4039"/>
                  </a:cubicBezTo>
                  <a:cubicBezTo>
                    <a:pt x="5252" y="4062"/>
                    <a:pt x="5257" y="4067"/>
                    <a:pt x="5263" y="4090"/>
                  </a:cubicBezTo>
                  <a:cubicBezTo>
                    <a:pt x="5280" y="4135"/>
                    <a:pt x="5297" y="4169"/>
                    <a:pt x="5297" y="4219"/>
                  </a:cubicBezTo>
                  <a:cubicBezTo>
                    <a:pt x="5297" y="4259"/>
                    <a:pt x="5297" y="4275"/>
                    <a:pt x="5286" y="4315"/>
                  </a:cubicBezTo>
                  <a:cubicBezTo>
                    <a:pt x="5280" y="4332"/>
                    <a:pt x="5269" y="4337"/>
                    <a:pt x="5269" y="4354"/>
                  </a:cubicBezTo>
                  <a:cubicBezTo>
                    <a:pt x="5269" y="4376"/>
                    <a:pt x="5286" y="4382"/>
                    <a:pt x="5297" y="4393"/>
                  </a:cubicBezTo>
                  <a:cubicBezTo>
                    <a:pt x="5319" y="4427"/>
                    <a:pt x="5336" y="4444"/>
                    <a:pt x="5364" y="4472"/>
                  </a:cubicBezTo>
                  <a:cubicBezTo>
                    <a:pt x="5387" y="4500"/>
                    <a:pt x="5381" y="4522"/>
                    <a:pt x="5392" y="4556"/>
                  </a:cubicBezTo>
                  <a:cubicBezTo>
                    <a:pt x="5398" y="4573"/>
                    <a:pt x="5415" y="4579"/>
                    <a:pt x="5432" y="4590"/>
                  </a:cubicBezTo>
                  <a:cubicBezTo>
                    <a:pt x="5454" y="4607"/>
                    <a:pt x="5460" y="4629"/>
                    <a:pt x="5471" y="4657"/>
                  </a:cubicBezTo>
                  <a:cubicBezTo>
                    <a:pt x="5493" y="4725"/>
                    <a:pt x="5533" y="4753"/>
                    <a:pt x="5561" y="4820"/>
                  </a:cubicBezTo>
                  <a:cubicBezTo>
                    <a:pt x="5572" y="4843"/>
                    <a:pt x="5561" y="4860"/>
                    <a:pt x="5572" y="4888"/>
                  </a:cubicBezTo>
                  <a:cubicBezTo>
                    <a:pt x="5583" y="4916"/>
                    <a:pt x="5606" y="4927"/>
                    <a:pt x="5606" y="4961"/>
                  </a:cubicBezTo>
                  <a:cubicBezTo>
                    <a:pt x="5606" y="4989"/>
                    <a:pt x="5589" y="5000"/>
                    <a:pt x="5589" y="5023"/>
                  </a:cubicBezTo>
                  <a:cubicBezTo>
                    <a:pt x="5589" y="5062"/>
                    <a:pt x="5589" y="5062"/>
                    <a:pt x="5589" y="5062"/>
                  </a:cubicBezTo>
                  <a:cubicBezTo>
                    <a:pt x="5589" y="5101"/>
                    <a:pt x="5555" y="5124"/>
                    <a:pt x="5555" y="5163"/>
                  </a:cubicBezTo>
                  <a:cubicBezTo>
                    <a:pt x="5555" y="5230"/>
                    <a:pt x="5555" y="5230"/>
                    <a:pt x="5555" y="5230"/>
                  </a:cubicBezTo>
                  <a:cubicBezTo>
                    <a:pt x="5555" y="5253"/>
                    <a:pt x="5549" y="5258"/>
                    <a:pt x="5549" y="5281"/>
                  </a:cubicBezTo>
                  <a:cubicBezTo>
                    <a:pt x="5549" y="5292"/>
                    <a:pt x="5555" y="5309"/>
                    <a:pt x="5572" y="5309"/>
                  </a:cubicBezTo>
                  <a:cubicBezTo>
                    <a:pt x="5589" y="5309"/>
                    <a:pt x="5600" y="5298"/>
                    <a:pt x="5617" y="5298"/>
                  </a:cubicBezTo>
                  <a:cubicBezTo>
                    <a:pt x="5668" y="5298"/>
                    <a:pt x="5668" y="5298"/>
                    <a:pt x="5668" y="5298"/>
                  </a:cubicBezTo>
                  <a:cubicBezTo>
                    <a:pt x="5763" y="5298"/>
                    <a:pt x="5814" y="5365"/>
                    <a:pt x="5909" y="5365"/>
                  </a:cubicBezTo>
                  <a:cubicBezTo>
                    <a:pt x="5954" y="5365"/>
                    <a:pt x="5954" y="5365"/>
                    <a:pt x="5954" y="5365"/>
                  </a:cubicBezTo>
                  <a:cubicBezTo>
                    <a:pt x="6016" y="5365"/>
                    <a:pt x="6044" y="5343"/>
                    <a:pt x="6106" y="5343"/>
                  </a:cubicBezTo>
                  <a:cubicBezTo>
                    <a:pt x="6145" y="5343"/>
                    <a:pt x="6162" y="5348"/>
                    <a:pt x="6201" y="5354"/>
                  </a:cubicBezTo>
                  <a:cubicBezTo>
                    <a:pt x="6229" y="5354"/>
                    <a:pt x="6240" y="5354"/>
                    <a:pt x="6263" y="5354"/>
                  </a:cubicBezTo>
                  <a:cubicBezTo>
                    <a:pt x="6291" y="5354"/>
                    <a:pt x="6308" y="5360"/>
                    <a:pt x="6336" y="5365"/>
                  </a:cubicBezTo>
                  <a:cubicBezTo>
                    <a:pt x="6387" y="5365"/>
                    <a:pt x="6387" y="5365"/>
                    <a:pt x="6387" y="5365"/>
                  </a:cubicBezTo>
                  <a:cubicBezTo>
                    <a:pt x="6426" y="5365"/>
                    <a:pt x="6448" y="5371"/>
                    <a:pt x="6482" y="5376"/>
                  </a:cubicBezTo>
                  <a:cubicBezTo>
                    <a:pt x="6510" y="5376"/>
                    <a:pt x="6550" y="5371"/>
                    <a:pt x="6550" y="5399"/>
                  </a:cubicBezTo>
                  <a:cubicBezTo>
                    <a:pt x="6550" y="5427"/>
                    <a:pt x="6533" y="5438"/>
                    <a:pt x="6533" y="5466"/>
                  </a:cubicBezTo>
                  <a:cubicBezTo>
                    <a:pt x="6533" y="5511"/>
                    <a:pt x="6538" y="5539"/>
                    <a:pt x="6538" y="5579"/>
                  </a:cubicBezTo>
                  <a:cubicBezTo>
                    <a:pt x="6527" y="5640"/>
                    <a:pt x="6499" y="5668"/>
                    <a:pt x="6499" y="5725"/>
                  </a:cubicBezTo>
                  <a:cubicBezTo>
                    <a:pt x="6499" y="5770"/>
                    <a:pt x="6499" y="5770"/>
                    <a:pt x="6499" y="5770"/>
                  </a:cubicBezTo>
                  <a:cubicBezTo>
                    <a:pt x="6482" y="5775"/>
                    <a:pt x="6471" y="5781"/>
                    <a:pt x="6448" y="5781"/>
                  </a:cubicBezTo>
                  <a:cubicBezTo>
                    <a:pt x="6403" y="5781"/>
                    <a:pt x="6403" y="5781"/>
                    <a:pt x="6403" y="5781"/>
                  </a:cubicBezTo>
                  <a:cubicBezTo>
                    <a:pt x="6370" y="5781"/>
                    <a:pt x="6358" y="5792"/>
                    <a:pt x="6330" y="5798"/>
                  </a:cubicBezTo>
                  <a:cubicBezTo>
                    <a:pt x="6285" y="5787"/>
                    <a:pt x="6285" y="5787"/>
                    <a:pt x="6285" y="5787"/>
                  </a:cubicBezTo>
                  <a:cubicBezTo>
                    <a:pt x="6257" y="5792"/>
                    <a:pt x="6252" y="5803"/>
                    <a:pt x="6224" y="5815"/>
                  </a:cubicBezTo>
                  <a:cubicBezTo>
                    <a:pt x="6207" y="5820"/>
                    <a:pt x="6190" y="5820"/>
                    <a:pt x="6179" y="5832"/>
                  </a:cubicBezTo>
                  <a:cubicBezTo>
                    <a:pt x="6168" y="5843"/>
                    <a:pt x="6168" y="5860"/>
                    <a:pt x="6156" y="5871"/>
                  </a:cubicBezTo>
                  <a:cubicBezTo>
                    <a:pt x="6095" y="5916"/>
                    <a:pt x="6050" y="5927"/>
                    <a:pt x="5982" y="5966"/>
                  </a:cubicBezTo>
                  <a:cubicBezTo>
                    <a:pt x="5926" y="6000"/>
                    <a:pt x="5887" y="6022"/>
                    <a:pt x="5819" y="6022"/>
                  </a:cubicBezTo>
                  <a:cubicBezTo>
                    <a:pt x="5780" y="6022"/>
                    <a:pt x="5780" y="6022"/>
                    <a:pt x="5780" y="6022"/>
                  </a:cubicBezTo>
                  <a:cubicBezTo>
                    <a:pt x="5763" y="6022"/>
                    <a:pt x="5757" y="6017"/>
                    <a:pt x="5741" y="6017"/>
                  </a:cubicBezTo>
                  <a:cubicBezTo>
                    <a:pt x="5701" y="6017"/>
                    <a:pt x="5701" y="6017"/>
                    <a:pt x="5701" y="6017"/>
                  </a:cubicBezTo>
                  <a:cubicBezTo>
                    <a:pt x="5673" y="6017"/>
                    <a:pt x="5656" y="6034"/>
                    <a:pt x="5628" y="6050"/>
                  </a:cubicBezTo>
                  <a:cubicBezTo>
                    <a:pt x="5594" y="6067"/>
                    <a:pt x="5572" y="6079"/>
                    <a:pt x="5555" y="6112"/>
                  </a:cubicBezTo>
                  <a:cubicBezTo>
                    <a:pt x="5527" y="6169"/>
                    <a:pt x="5538" y="6208"/>
                    <a:pt x="5533" y="6270"/>
                  </a:cubicBezTo>
                  <a:cubicBezTo>
                    <a:pt x="5527" y="6309"/>
                    <a:pt x="5499" y="6331"/>
                    <a:pt x="5499" y="6371"/>
                  </a:cubicBezTo>
                  <a:cubicBezTo>
                    <a:pt x="5499" y="6399"/>
                    <a:pt x="5516" y="6416"/>
                    <a:pt x="5516" y="6449"/>
                  </a:cubicBezTo>
                  <a:cubicBezTo>
                    <a:pt x="5516" y="6489"/>
                    <a:pt x="5493" y="6506"/>
                    <a:pt x="5471" y="6539"/>
                  </a:cubicBezTo>
                  <a:cubicBezTo>
                    <a:pt x="5460" y="6562"/>
                    <a:pt x="5454" y="6579"/>
                    <a:pt x="5432" y="6596"/>
                  </a:cubicBezTo>
                  <a:cubicBezTo>
                    <a:pt x="5381" y="6624"/>
                    <a:pt x="5347" y="6629"/>
                    <a:pt x="5308" y="6674"/>
                  </a:cubicBezTo>
                  <a:cubicBezTo>
                    <a:pt x="5263" y="6719"/>
                    <a:pt x="5229" y="6736"/>
                    <a:pt x="5190" y="6786"/>
                  </a:cubicBezTo>
                  <a:cubicBezTo>
                    <a:pt x="5151" y="6831"/>
                    <a:pt x="5139" y="6871"/>
                    <a:pt x="5089" y="6910"/>
                  </a:cubicBezTo>
                  <a:cubicBezTo>
                    <a:pt x="5072" y="6882"/>
                    <a:pt x="5061" y="6865"/>
                    <a:pt x="5061" y="6831"/>
                  </a:cubicBezTo>
                  <a:cubicBezTo>
                    <a:pt x="5061" y="6786"/>
                    <a:pt x="5111" y="6770"/>
                    <a:pt x="5111" y="6719"/>
                  </a:cubicBezTo>
                  <a:cubicBezTo>
                    <a:pt x="5111" y="6702"/>
                    <a:pt x="5111" y="6702"/>
                    <a:pt x="5111" y="6702"/>
                  </a:cubicBezTo>
                  <a:cubicBezTo>
                    <a:pt x="5083" y="6702"/>
                    <a:pt x="5066" y="6691"/>
                    <a:pt x="5038" y="6691"/>
                  </a:cubicBezTo>
                  <a:cubicBezTo>
                    <a:pt x="5005" y="6691"/>
                    <a:pt x="4993" y="6719"/>
                    <a:pt x="4965" y="6736"/>
                  </a:cubicBezTo>
                  <a:cubicBezTo>
                    <a:pt x="4898" y="6775"/>
                    <a:pt x="4847" y="6792"/>
                    <a:pt x="4802" y="6854"/>
                  </a:cubicBezTo>
                  <a:cubicBezTo>
                    <a:pt x="4769" y="6899"/>
                    <a:pt x="4769" y="6938"/>
                    <a:pt x="4724" y="6972"/>
                  </a:cubicBezTo>
                  <a:cubicBezTo>
                    <a:pt x="4645" y="7000"/>
                    <a:pt x="4606" y="7051"/>
                    <a:pt x="4521" y="7051"/>
                  </a:cubicBezTo>
                  <a:cubicBezTo>
                    <a:pt x="4499" y="7051"/>
                    <a:pt x="4482" y="7051"/>
                    <a:pt x="4465" y="7045"/>
                  </a:cubicBezTo>
                  <a:cubicBezTo>
                    <a:pt x="4448" y="7039"/>
                    <a:pt x="4443" y="7011"/>
                    <a:pt x="4426" y="7011"/>
                  </a:cubicBezTo>
                  <a:cubicBezTo>
                    <a:pt x="4398" y="7011"/>
                    <a:pt x="4398" y="7045"/>
                    <a:pt x="4370" y="7062"/>
                  </a:cubicBezTo>
                  <a:cubicBezTo>
                    <a:pt x="4336" y="7079"/>
                    <a:pt x="4319" y="7112"/>
                    <a:pt x="4280" y="7129"/>
                  </a:cubicBezTo>
                  <a:cubicBezTo>
                    <a:pt x="4257" y="7140"/>
                    <a:pt x="4235" y="7135"/>
                    <a:pt x="4212" y="7146"/>
                  </a:cubicBezTo>
                  <a:cubicBezTo>
                    <a:pt x="4168" y="7174"/>
                    <a:pt x="4156" y="7230"/>
                    <a:pt x="4100" y="7230"/>
                  </a:cubicBezTo>
                  <a:cubicBezTo>
                    <a:pt x="4078" y="7230"/>
                    <a:pt x="4066" y="7219"/>
                    <a:pt x="4044" y="7219"/>
                  </a:cubicBezTo>
                  <a:cubicBezTo>
                    <a:pt x="3999" y="7219"/>
                    <a:pt x="3971" y="7264"/>
                    <a:pt x="3960" y="7309"/>
                  </a:cubicBezTo>
                  <a:cubicBezTo>
                    <a:pt x="3954" y="7360"/>
                    <a:pt x="3943" y="7388"/>
                    <a:pt x="3931" y="7438"/>
                  </a:cubicBezTo>
                  <a:cubicBezTo>
                    <a:pt x="3920" y="7494"/>
                    <a:pt x="3892" y="7556"/>
                    <a:pt x="3836" y="7556"/>
                  </a:cubicBezTo>
                  <a:cubicBezTo>
                    <a:pt x="3791" y="7556"/>
                    <a:pt x="3769" y="7534"/>
                    <a:pt x="3729" y="7534"/>
                  </a:cubicBezTo>
                  <a:cubicBezTo>
                    <a:pt x="3690" y="7534"/>
                    <a:pt x="3690" y="7584"/>
                    <a:pt x="3662" y="7612"/>
                  </a:cubicBezTo>
                  <a:cubicBezTo>
                    <a:pt x="3634" y="7640"/>
                    <a:pt x="3594" y="7652"/>
                    <a:pt x="3594" y="7691"/>
                  </a:cubicBezTo>
                  <a:cubicBezTo>
                    <a:pt x="3594" y="7736"/>
                    <a:pt x="3594" y="7736"/>
                    <a:pt x="3594" y="7736"/>
                  </a:cubicBezTo>
                  <a:cubicBezTo>
                    <a:pt x="3594" y="7798"/>
                    <a:pt x="3555" y="7826"/>
                    <a:pt x="3516" y="7865"/>
                  </a:cubicBezTo>
                  <a:cubicBezTo>
                    <a:pt x="3476" y="7904"/>
                    <a:pt x="3454" y="7938"/>
                    <a:pt x="3403" y="7938"/>
                  </a:cubicBezTo>
                  <a:cubicBezTo>
                    <a:pt x="3370" y="7938"/>
                    <a:pt x="3364" y="7910"/>
                    <a:pt x="3353" y="7876"/>
                  </a:cubicBezTo>
                  <a:cubicBezTo>
                    <a:pt x="3347" y="7854"/>
                    <a:pt x="3336" y="7837"/>
                    <a:pt x="3336" y="7809"/>
                  </a:cubicBezTo>
                  <a:cubicBezTo>
                    <a:pt x="3336" y="7786"/>
                    <a:pt x="3353" y="7775"/>
                    <a:pt x="3364" y="7758"/>
                  </a:cubicBezTo>
                  <a:cubicBezTo>
                    <a:pt x="3403" y="7713"/>
                    <a:pt x="3437" y="7685"/>
                    <a:pt x="3437" y="7623"/>
                  </a:cubicBezTo>
                  <a:cubicBezTo>
                    <a:pt x="3437" y="7573"/>
                    <a:pt x="3409" y="7545"/>
                    <a:pt x="3381" y="7500"/>
                  </a:cubicBezTo>
                  <a:cubicBezTo>
                    <a:pt x="3364" y="7472"/>
                    <a:pt x="3353" y="7449"/>
                    <a:pt x="3325" y="7449"/>
                  </a:cubicBezTo>
                  <a:cubicBezTo>
                    <a:pt x="3241" y="7449"/>
                    <a:pt x="3196" y="7449"/>
                    <a:pt x="3117" y="7449"/>
                  </a:cubicBezTo>
                  <a:cubicBezTo>
                    <a:pt x="3094" y="7449"/>
                    <a:pt x="3089" y="7478"/>
                    <a:pt x="3072" y="7489"/>
                  </a:cubicBezTo>
                  <a:cubicBezTo>
                    <a:pt x="3033" y="7522"/>
                    <a:pt x="2999" y="7528"/>
                    <a:pt x="2954" y="7539"/>
                  </a:cubicBezTo>
                  <a:cubicBezTo>
                    <a:pt x="2875" y="7556"/>
                    <a:pt x="2853" y="7607"/>
                    <a:pt x="2802" y="7663"/>
                  </a:cubicBezTo>
                  <a:cubicBezTo>
                    <a:pt x="2780" y="7685"/>
                    <a:pt x="2774" y="7708"/>
                    <a:pt x="2746" y="7725"/>
                  </a:cubicBezTo>
                  <a:cubicBezTo>
                    <a:pt x="2707" y="7747"/>
                    <a:pt x="2673" y="7725"/>
                    <a:pt x="2634" y="7736"/>
                  </a:cubicBezTo>
                  <a:cubicBezTo>
                    <a:pt x="2589" y="7753"/>
                    <a:pt x="2594" y="7820"/>
                    <a:pt x="2544" y="7820"/>
                  </a:cubicBezTo>
                  <a:cubicBezTo>
                    <a:pt x="2505" y="7820"/>
                    <a:pt x="2493" y="7775"/>
                    <a:pt x="2454" y="7775"/>
                  </a:cubicBezTo>
                  <a:cubicBezTo>
                    <a:pt x="2409" y="7775"/>
                    <a:pt x="2392" y="7792"/>
                    <a:pt x="2347" y="7792"/>
                  </a:cubicBezTo>
                  <a:cubicBezTo>
                    <a:pt x="2325" y="7792"/>
                    <a:pt x="2313" y="7792"/>
                    <a:pt x="2285" y="7792"/>
                  </a:cubicBezTo>
                  <a:cubicBezTo>
                    <a:pt x="2274" y="7792"/>
                    <a:pt x="2263" y="7786"/>
                    <a:pt x="2252" y="7781"/>
                  </a:cubicBezTo>
                  <a:cubicBezTo>
                    <a:pt x="1483" y="7124"/>
                    <a:pt x="1483" y="7124"/>
                    <a:pt x="1483" y="7124"/>
                  </a:cubicBezTo>
                  <a:lnTo>
                    <a:pt x="1483" y="7124"/>
                  </a:lnTo>
                  <a:cubicBezTo>
                    <a:pt x="1472" y="7084"/>
                    <a:pt x="1455" y="7056"/>
                    <a:pt x="1455" y="7017"/>
                  </a:cubicBezTo>
                  <a:cubicBezTo>
                    <a:pt x="1455" y="6983"/>
                    <a:pt x="1466" y="6966"/>
                    <a:pt x="1466" y="6933"/>
                  </a:cubicBezTo>
                  <a:cubicBezTo>
                    <a:pt x="1466" y="6882"/>
                    <a:pt x="1416" y="6865"/>
                    <a:pt x="1399" y="6815"/>
                  </a:cubicBezTo>
                  <a:cubicBezTo>
                    <a:pt x="1376" y="6764"/>
                    <a:pt x="1382" y="6736"/>
                    <a:pt x="1365" y="6685"/>
                  </a:cubicBezTo>
                  <a:cubicBezTo>
                    <a:pt x="1354" y="6640"/>
                    <a:pt x="1331" y="6618"/>
                    <a:pt x="1331" y="6567"/>
                  </a:cubicBezTo>
                  <a:cubicBezTo>
                    <a:pt x="1331" y="6528"/>
                    <a:pt x="1320" y="6506"/>
                    <a:pt x="1303" y="6472"/>
                  </a:cubicBezTo>
                  <a:cubicBezTo>
                    <a:pt x="1270" y="6376"/>
                    <a:pt x="1270" y="6320"/>
                    <a:pt x="1230" y="6230"/>
                  </a:cubicBezTo>
                  <a:cubicBezTo>
                    <a:pt x="1219" y="6191"/>
                    <a:pt x="1219" y="6163"/>
                    <a:pt x="1197" y="6135"/>
                  </a:cubicBezTo>
                  <a:cubicBezTo>
                    <a:pt x="1163" y="6084"/>
                    <a:pt x="1107" y="6062"/>
                    <a:pt x="1107" y="6000"/>
                  </a:cubicBezTo>
                  <a:cubicBezTo>
                    <a:pt x="1107" y="5961"/>
                    <a:pt x="1146" y="5955"/>
                    <a:pt x="1146" y="5916"/>
                  </a:cubicBezTo>
                  <a:cubicBezTo>
                    <a:pt x="1146" y="5876"/>
                    <a:pt x="1129" y="5860"/>
                    <a:pt x="1129" y="5820"/>
                  </a:cubicBezTo>
                  <a:cubicBezTo>
                    <a:pt x="1090" y="5826"/>
                    <a:pt x="1039" y="5832"/>
                    <a:pt x="1034" y="5792"/>
                  </a:cubicBezTo>
                  <a:cubicBezTo>
                    <a:pt x="1028" y="5719"/>
                    <a:pt x="994" y="5685"/>
                    <a:pt x="994" y="5612"/>
                  </a:cubicBezTo>
                  <a:cubicBezTo>
                    <a:pt x="994" y="5567"/>
                    <a:pt x="1045" y="5562"/>
                    <a:pt x="1045" y="5517"/>
                  </a:cubicBezTo>
                  <a:cubicBezTo>
                    <a:pt x="1045" y="5455"/>
                    <a:pt x="1000" y="5416"/>
                    <a:pt x="938" y="5388"/>
                  </a:cubicBezTo>
                  <a:cubicBezTo>
                    <a:pt x="904" y="5371"/>
                    <a:pt x="882" y="5376"/>
                    <a:pt x="860" y="5348"/>
                  </a:cubicBezTo>
                  <a:cubicBezTo>
                    <a:pt x="837" y="5315"/>
                    <a:pt x="843" y="5275"/>
                    <a:pt x="809" y="5253"/>
                  </a:cubicBezTo>
                  <a:cubicBezTo>
                    <a:pt x="764" y="5230"/>
                    <a:pt x="753" y="5202"/>
                    <a:pt x="708" y="5185"/>
                  </a:cubicBezTo>
                  <a:cubicBezTo>
                    <a:pt x="680" y="5174"/>
                    <a:pt x="663" y="5174"/>
                    <a:pt x="640" y="5163"/>
                  </a:cubicBezTo>
                  <a:cubicBezTo>
                    <a:pt x="612" y="5146"/>
                    <a:pt x="612" y="5118"/>
                    <a:pt x="595" y="5084"/>
                  </a:cubicBezTo>
                  <a:cubicBezTo>
                    <a:pt x="567" y="5045"/>
                    <a:pt x="551" y="5023"/>
                    <a:pt x="506" y="5006"/>
                  </a:cubicBezTo>
                  <a:cubicBezTo>
                    <a:pt x="449" y="5023"/>
                    <a:pt x="449" y="5023"/>
                    <a:pt x="449" y="5023"/>
                  </a:cubicBezTo>
                  <a:cubicBezTo>
                    <a:pt x="421" y="5017"/>
                    <a:pt x="427" y="4983"/>
                    <a:pt x="427" y="4961"/>
                  </a:cubicBezTo>
                  <a:cubicBezTo>
                    <a:pt x="427" y="4927"/>
                    <a:pt x="427" y="4927"/>
                    <a:pt x="427" y="4927"/>
                  </a:cubicBezTo>
                  <a:cubicBezTo>
                    <a:pt x="427" y="4899"/>
                    <a:pt x="410" y="4882"/>
                    <a:pt x="388" y="4860"/>
                  </a:cubicBezTo>
                  <a:cubicBezTo>
                    <a:pt x="382" y="4848"/>
                    <a:pt x="376" y="4826"/>
                    <a:pt x="359" y="4826"/>
                  </a:cubicBezTo>
                  <a:cubicBezTo>
                    <a:pt x="337" y="4826"/>
                    <a:pt x="331" y="4843"/>
                    <a:pt x="309" y="4843"/>
                  </a:cubicBezTo>
                  <a:cubicBezTo>
                    <a:pt x="270" y="4843"/>
                    <a:pt x="270" y="4843"/>
                    <a:pt x="270" y="4843"/>
                  </a:cubicBezTo>
                  <a:cubicBezTo>
                    <a:pt x="208" y="4843"/>
                    <a:pt x="185" y="4792"/>
                    <a:pt x="129" y="4792"/>
                  </a:cubicBezTo>
                  <a:cubicBezTo>
                    <a:pt x="79" y="4792"/>
                    <a:pt x="67" y="4843"/>
                    <a:pt x="39" y="4876"/>
                  </a:cubicBezTo>
                  <a:cubicBezTo>
                    <a:pt x="34" y="4876"/>
                    <a:pt x="34" y="4876"/>
                    <a:pt x="34" y="4876"/>
                  </a:cubicBezTo>
                  <a:cubicBezTo>
                    <a:pt x="17" y="4753"/>
                    <a:pt x="17" y="4753"/>
                    <a:pt x="17" y="4753"/>
                  </a:cubicBezTo>
                  <a:cubicBezTo>
                    <a:pt x="539" y="4275"/>
                    <a:pt x="539" y="4275"/>
                    <a:pt x="539" y="4275"/>
                  </a:cubicBezTo>
                  <a:cubicBezTo>
                    <a:pt x="567" y="4253"/>
                    <a:pt x="595" y="4247"/>
                    <a:pt x="624" y="4219"/>
                  </a:cubicBezTo>
                  <a:cubicBezTo>
                    <a:pt x="640" y="4208"/>
                    <a:pt x="652" y="4185"/>
                    <a:pt x="674" y="4185"/>
                  </a:cubicBezTo>
                  <a:cubicBezTo>
                    <a:pt x="685" y="4185"/>
                    <a:pt x="685" y="4191"/>
                    <a:pt x="691" y="4191"/>
                  </a:cubicBezTo>
                  <a:cubicBezTo>
                    <a:pt x="696" y="4191"/>
                    <a:pt x="702" y="4191"/>
                    <a:pt x="708" y="4191"/>
                  </a:cubicBezTo>
                  <a:cubicBezTo>
                    <a:pt x="708" y="4163"/>
                    <a:pt x="702" y="4146"/>
                    <a:pt x="713" y="4124"/>
                  </a:cubicBezTo>
                  <a:cubicBezTo>
                    <a:pt x="719" y="4101"/>
                    <a:pt x="741" y="4096"/>
                    <a:pt x="764" y="4079"/>
                  </a:cubicBezTo>
                  <a:cubicBezTo>
                    <a:pt x="798" y="4045"/>
                    <a:pt x="826" y="4023"/>
                    <a:pt x="826" y="3978"/>
                  </a:cubicBezTo>
                  <a:cubicBezTo>
                    <a:pt x="826" y="3933"/>
                    <a:pt x="803" y="3910"/>
                    <a:pt x="770" y="3882"/>
                  </a:cubicBezTo>
                  <a:cubicBezTo>
                    <a:pt x="691" y="3832"/>
                    <a:pt x="668" y="3775"/>
                    <a:pt x="635" y="3691"/>
                  </a:cubicBezTo>
                  <a:cubicBezTo>
                    <a:pt x="612" y="3629"/>
                    <a:pt x="607" y="3590"/>
                    <a:pt x="573" y="3539"/>
                  </a:cubicBezTo>
                  <a:cubicBezTo>
                    <a:pt x="556" y="3511"/>
                    <a:pt x="551" y="3478"/>
                    <a:pt x="522" y="3478"/>
                  </a:cubicBezTo>
                  <a:cubicBezTo>
                    <a:pt x="483" y="3478"/>
                    <a:pt x="461" y="3489"/>
                    <a:pt x="421" y="3489"/>
                  </a:cubicBezTo>
                  <a:cubicBezTo>
                    <a:pt x="354" y="3489"/>
                    <a:pt x="348" y="3405"/>
                    <a:pt x="337" y="3343"/>
                  </a:cubicBezTo>
                  <a:cubicBezTo>
                    <a:pt x="331" y="3315"/>
                    <a:pt x="314" y="3303"/>
                    <a:pt x="303" y="3275"/>
                  </a:cubicBezTo>
                  <a:cubicBezTo>
                    <a:pt x="286" y="3230"/>
                    <a:pt x="286" y="3202"/>
                    <a:pt x="270" y="3157"/>
                  </a:cubicBezTo>
                  <a:cubicBezTo>
                    <a:pt x="264" y="3129"/>
                    <a:pt x="258" y="3101"/>
                    <a:pt x="253" y="3079"/>
                  </a:cubicBezTo>
                  <a:cubicBezTo>
                    <a:pt x="168" y="2966"/>
                    <a:pt x="84" y="2899"/>
                    <a:pt x="84" y="2759"/>
                  </a:cubicBezTo>
                  <a:cubicBezTo>
                    <a:pt x="84" y="2697"/>
                    <a:pt x="135" y="2674"/>
                    <a:pt x="135" y="2612"/>
                  </a:cubicBezTo>
                  <a:cubicBezTo>
                    <a:pt x="135" y="2461"/>
                    <a:pt x="0" y="2399"/>
                    <a:pt x="0" y="2247"/>
                  </a:cubicBezTo>
                  <a:cubicBezTo>
                    <a:pt x="0" y="2129"/>
                    <a:pt x="67" y="2068"/>
                    <a:pt x="67" y="1955"/>
                  </a:cubicBezTo>
                  <a:cubicBezTo>
                    <a:pt x="67" y="1893"/>
                    <a:pt x="45" y="1860"/>
                    <a:pt x="45" y="1798"/>
                  </a:cubicBezTo>
                  <a:cubicBezTo>
                    <a:pt x="45" y="1686"/>
                    <a:pt x="107" y="1629"/>
                    <a:pt x="107" y="1517"/>
                  </a:cubicBezTo>
                  <a:cubicBezTo>
                    <a:pt x="107" y="1399"/>
                    <a:pt x="0" y="1337"/>
                    <a:pt x="34" y="1225"/>
                  </a:cubicBezTo>
                  <a:cubicBezTo>
                    <a:pt x="39" y="1208"/>
                    <a:pt x="45" y="1197"/>
                    <a:pt x="45" y="1186"/>
                  </a:cubicBezTo>
                  <a:cubicBezTo>
                    <a:pt x="62" y="1135"/>
                    <a:pt x="90" y="1101"/>
                    <a:pt x="140" y="1084"/>
                  </a:cubicBezTo>
                  <a:cubicBezTo>
                    <a:pt x="202" y="1062"/>
                    <a:pt x="253" y="1062"/>
                    <a:pt x="298" y="1017"/>
                  </a:cubicBezTo>
                  <a:cubicBezTo>
                    <a:pt x="331" y="983"/>
                    <a:pt x="320" y="950"/>
                    <a:pt x="331" y="905"/>
                  </a:cubicBezTo>
                  <a:cubicBezTo>
                    <a:pt x="337" y="888"/>
                    <a:pt x="359" y="888"/>
                    <a:pt x="359" y="871"/>
                  </a:cubicBezTo>
                  <a:cubicBezTo>
                    <a:pt x="359" y="804"/>
                    <a:pt x="337" y="764"/>
                    <a:pt x="337" y="697"/>
                  </a:cubicBezTo>
                  <a:cubicBezTo>
                    <a:pt x="337" y="573"/>
                    <a:pt x="348" y="472"/>
                    <a:pt x="444" y="399"/>
                  </a:cubicBezTo>
                  <a:cubicBezTo>
                    <a:pt x="534" y="332"/>
                    <a:pt x="646" y="304"/>
                    <a:pt x="646" y="19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 name="Freeform 49"/>
            <p:cNvSpPr>
              <a:spLocks noChangeArrowheads="1"/>
            </p:cNvSpPr>
            <p:nvPr/>
          </p:nvSpPr>
          <p:spPr bwMode="auto">
            <a:xfrm>
              <a:off x="17517339" y="5475742"/>
              <a:ext cx="1622319" cy="1370012"/>
            </a:xfrm>
            <a:custGeom>
              <a:avLst/>
              <a:gdLst>
                <a:gd name="T0" fmla="*/ 4405 w 4507"/>
                <a:gd name="T1" fmla="*/ 2758 h 3804"/>
                <a:gd name="T2" fmla="*/ 4090 w 4507"/>
                <a:gd name="T3" fmla="*/ 2910 h 3804"/>
                <a:gd name="T4" fmla="*/ 3792 w 4507"/>
                <a:gd name="T5" fmla="*/ 2803 h 3804"/>
                <a:gd name="T6" fmla="*/ 3264 w 4507"/>
                <a:gd name="T7" fmla="*/ 3073 h 3804"/>
                <a:gd name="T8" fmla="*/ 3045 w 4507"/>
                <a:gd name="T9" fmla="*/ 3068 h 3804"/>
                <a:gd name="T10" fmla="*/ 2843 w 4507"/>
                <a:gd name="T11" fmla="*/ 3101 h 3804"/>
                <a:gd name="T12" fmla="*/ 2669 w 4507"/>
                <a:gd name="T13" fmla="*/ 3343 h 3804"/>
                <a:gd name="T14" fmla="*/ 2281 w 4507"/>
                <a:gd name="T15" fmla="*/ 3264 h 3804"/>
                <a:gd name="T16" fmla="*/ 1921 w 4507"/>
                <a:gd name="T17" fmla="*/ 3298 h 3804"/>
                <a:gd name="T18" fmla="*/ 1804 w 4507"/>
                <a:gd name="T19" fmla="*/ 3405 h 3804"/>
                <a:gd name="T20" fmla="*/ 1708 w 4507"/>
                <a:gd name="T21" fmla="*/ 3652 h 3804"/>
                <a:gd name="T22" fmla="*/ 1393 w 4507"/>
                <a:gd name="T23" fmla="*/ 3770 h 3804"/>
                <a:gd name="T24" fmla="*/ 1096 w 4507"/>
                <a:gd name="T25" fmla="*/ 3657 h 3804"/>
                <a:gd name="T26" fmla="*/ 837 w 4507"/>
                <a:gd name="T27" fmla="*/ 3528 h 3804"/>
                <a:gd name="T28" fmla="*/ 674 w 4507"/>
                <a:gd name="T29" fmla="*/ 3455 h 3804"/>
                <a:gd name="T30" fmla="*/ 568 w 4507"/>
                <a:gd name="T31" fmla="*/ 3466 h 3804"/>
                <a:gd name="T32" fmla="*/ 371 w 4507"/>
                <a:gd name="T33" fmla="*/ 3365 h 3804"/>
                <a:gd name="T34" fmla="*/ 551 w 4507"/>
                <a:gd name="T35" fmla="*/ 3034 h 3804"/>
                <a:gd name="T36" fmla="*/ 815 w 4507"/>
                <a:gd name="T37" fmla="*/ 2714 h 3804"/>
                <a:gd name="T38" fmla="*/ 888 w 4507"/>
                <a:gd name="T39" fmla="*/ 2444 h 3804"/>
                <a:gd name="T40" fmla="*/ 1006 w 4507"/>
                <a:gd name="T41" fmla="*/ 2186 h 3804"/>
                <a:gd name="T42" fmla="*/ 1197 w 4507"/>
                <a:gd name="T43" fmla="*/ 2236 h 3804"/>
                <a:gd name="T44" fmla="*/ 1337 w 4507"/>
                <a:gd name="T45" fmla="*/ 2169 h 3804"/>
                <a:gd name="T46" fmla="*/ 1208 w 4507"/>
                <a:gd name="T47" fmla="*/ 1916 h 3804"/>
                <a:gd name="T48" fmla="*/ 1180 w 4507"/>
                <a:gd name="T49" fmla="*/ 1759 h 3804"/>
                <a:gd name="T50" fmla="*/ 1028 w 4507"/>
                <a:gd name="T51" fmla="*/ 1663 h 3804"/>
                <a:gd name="T52" fmla="*/ 691 w 4507"/>
                <a:gd name="T53" fmla="*/ 1354 h 3804"/>
                <a:gd name="T54" fmla="*/ 798 w 4507"/>
                <a:gd name="T55" fmla="*/ 1169 h 3804"/>
                <a:gd name="T56" fmla="*/ 613 w 4507"/>
                <a:gd name="T57" fmla="*/ 1034 h 3804"/>
                <a:gd name="T58" fmla="*/ 506 w 4507"/>
                <a:gd name="T59" fmla="*/ 882 h 3804"/>
                <a:gd name="T60" fmla="*/ 101 w 4507"/>
                <a:gd name="T61" fmla="*/ 551 h 3804"/>
                <a:gd name="T62" fmla="*/ 0 w 4507"/>
                <a:gd name="T63" fmla="*/ 438 h 3804"/>
                <a:gd name="T64" fmla="*/ 242 w 4507"/>
                <a:gd name="T65" fmla="*/ 304 h 3804"/>
                <a:gd name="T66" fmla="*/ 517 w 4507"/>
                <a:gd name="T67" fmla="*/ 186 h 3804"/>
                <a:gd name="T68" fmla="*/ 759 w 4507"/>
                <a:gd name="T69" fmla="*/ 259 h 3804"/>
                <a:gd name="T70" fmla="*/ 1253 w 4507"/>
                <a:gd name="T71" fmla="*/ 259 h 3804"/>
                <a:gd name="T72" fmla="*/ 1528 w 4507"/>
                <a:gd name="T73" fmla="*/ 124 h 3804"/>
                <a:gd name="T74" fmla="*/ 1657 w 4507"/>
                <a:gd name="T75" fmla="*/ 0 h 3804"/>
                <a:gd name="T76" fmla="*/ 1815 w 4507"/>
                <a:gd name="T77" fmla="*/ 6 h 3804"/>
                <a:gd name="T78" fmla="*/ 2011 w 4507"/>
                <a:gd name="T79" fmla="*/ 225 h 3804"/>
                <a:gd name="T80" fmla="*/ 2360 w 4507"/>
                <a:gd name="T81" fmla="*/ 320 h 3804"/>
                <a:gd name="T82" fmla="*/ 2534 w 4507"/>
                <a:gd name="T83" fmla="*/ 489 h 3804"/>
                <a:gd name="T84" fmla="*/ 2511 w 4507"/>
                <a:gd name="T85" fmla="*/ 708 h 3804"/>
                <a:gd name="T86" fmla="*/ 2680 w 4507"/>
                <a:gd name="T87" fmla="*/ 967 h 3804"/>
                <a:gd name="T88" fmla="*/ 2506 w 4507"/>
                <a:gd name="T89" fmla="*/ 1247 h 3804"/>
                <a:gd name="T90" fmla="*/ 2545 w 4507"/>
                <a:gd name="T91" fmla="*/ 1450 h 3804"/>
                <a:gd name="T92" fmla="*/ 2680 w 4507"/>
                <a:gd name="T93" fmla="*/ 1568 h 3804"/>
                <a:gd name="T94" fmla="*/ 3000 w 4507"/>
                <a:gd name="T95" fmla="*/ 1697 h 3804"/>
                <a:gd name="T96" fmla="*/ 3214 w 4507"/>
                <a:gd name="T97" fmla="*/ 1708 h 3804"/>
                <a:gd name="T98" fmla="*/ 3287 w 4507"/>
                <a:gd name="T99" fmla="*/ 1764 h 3804"/>
                <a:gd name="T100" fmla="*/ 3506 w 4507"/>
                <a:gd name="T101" fmla="*/ 1938 h 3804"/>
                <a:gd name="T102" fmla="*/ 3629 w 4507"/>
                <a:gd name="T103" fmla="*/ 2141 h 3804"/>
                <a:gd name="T104" fmla="*/ 4056 w 4507"/>
                <a:gd name="T105" fmla="*/ 2174 h 3804"/>
                <a:gd name="T106" fmla="*/ 3933 w 4507"/>
                <a:gd name="T107" fmla="*/ 2236 h 3804"/>
                <a:gd name="T108" fmla="*/ 3989 w 4507"/>
                <a:gd name="T109" fmla="*/ 2455 h 3804"/>
                <a:gd name="T110" fmla="*/ 4506 w 4507"/>
                <a:gd name="T111" fmla="*/ 2702 h 3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07" h="3804">
                  <a:moveTo>
                    <a:pt x="4506" y="2702"/>
                  </a:moveTo>
                  <a:lnTo>
                    <a:pt x="4506" y="2702"/>
                  </a:lnTo>
                  <a:cubicBezTo>
                    <a:pt x="4478" y="2742"/>
                    <a:pt x="4450" y="2758"/>
                    <a:pt x="4405" y="2758"/>
                  </a:cubicBezTo>
                  <a:cubicBezTo>
                    <a:pt x="4371" y="2758"/>
                    <a:pt x="4360" y="2742"/>
                    <a:pt x="4326" y="2742"/>
                  </a:cubicBezTo>
                  <a:cubicBezTo>
                    <a:pt x="4287" y="2742"/>
                    <a:pt x="4275" y="2787"/>
                    <a:pt x="4247" y="2815"/>
                  </a:cubicBezTo>
                  <a:cubicBezTo>
                    <a:pt x="4202" y="2871"/>
                    <a:pt x="4163" y="2910"/>
                    <a:pt x="4090" y="2910"/>
                  </a:cubicBezTo>
                  <a:cubicBezTo>
                    <a:pt x="4045" y="2910"/>
                    <a:pt x="4023" y="2882"/>
                    <a:pt x="3978" y="2854"/>
                  </a:cubicBezTo>
                  <a:cubicBezTo>
                    <a:pt x="3944" y="2837"/>
                    <a:pt x="3922" y="2843"/>
                    <a:pt x="3888" y="2826"/>
                  </a:cubicBezTo>
                  <a:cubicBezTo>
                    <a:pt x="3849" y="2815"/>
                    <a:pt x="3826" y="2803"/>
                    <a:pt x="3792" y="2803"/>
                  </a:cubicBezTo>
                  <a:cubicBezTo>
                    <a:pt x="3742" y="2803"/>
                    <a:pt x="3725" y="2832"/>
                    <a:pt x="3680" y="2848"/>
                  </a:cubicBezTo>
                  <a:cubicBezTo>
                    <a:pt x="3573" y="2905"/>
                    <a:pt x="3506" y="2938"/>
                    <a:pt x="3405" y="3000"/>
                  </a:cubicBezTo>
                  <a:cubicBezTo>
                    <a:pt x="3354" y="3034"/>
                    <a:pt x="3326" y="3073"/>
                    <a:pt x="3264" y="3073"/>
                  </a:cubicBezTo>
                  <a:cubicBezTo>
                    <a:pt x="3219" y="3073"/>
                    <a:pt x="3219" y="3073"/>
                    <a:pt x="3219" y="3073"/>
                  </a:cubicBezTo>
                  <a:cubicBezTo>
                    <a:pt x="3202" y="3073"/>
                    <a:pt x="3191" y="3068"/>
                    <a:pt x="3174" y="3068"/>
                  </a:cubicBezTo>
                  <a:cubicBezTo>
                    <a:pt x="3045" y="3068"/>
                    <a:pt x="3045" y="3068"/>
                    <a:pt x="3045" y="3068"/>
                  </a:cubicBezTo>
                  <a:cubicBezTo>
                    <a:pt x="3034" y="3068"/>
                    <a:pt x="3023" y="3068"/>
                    <a:pt x="3011" y="3073"/>
                  </a:cubicBezTo>
                  <a:cubicBezTo>
                    <a:pt x="2961" y="3090"/>
                    <a:pt x="2938" y="3101"/>
                    <a:pt x="2888" y="3101"/>
                  </a:cubicBezTo>
                  <a:cubicBezTo>
                    <a:pt x="2871" y="3101"/>
                    <a:pt x="2860" y="3101"/>
                    <a:pt x="2843" y="3101"/>
                  </a:cubicBezTo>
                  <a:cubicBezTo>
                    <a:pt x="2809" y="3101"/>
                    <a:pt x="2798" y="3129"/>
                    <a:pt x="2775" y="3152"/>
                  </a:cubicBezTo>
                  <a:cubicBezTo>
                    <a:pt x="2742" y="3197"/>
                    <a:pt x="2708" y="3219"/>
                    <a:pt x="2697" y="3275"/>
                  </a:cubicBezTo>
                  <a:cubicBezTo>
                    <a:pt x="2686" y="3304"/>
                    <a:pt x="2697" y="3326"/>
                    <a:pt x="2669" y="3343"/>
                  </a:cubicBezTo>
                  <a:cubicBezTo>
                    <a:pt x="2624" y="3371"/>
                    <a:pt x="2590" y="3371"/>
                    <a:pt x="2534" y="3371"/>
                  </a:cubicBezTo>
                  <a:cubicBezTo>
                    <a:pt x="2494" y="3371"/>
                    <a:pt x="2478" y="3343"/>
                    <a:pt x="2438" y="3332"/>
                  </a:cubicBezTo>
                  <a:cubicBezTo>
                    <a:pt x="2377" y="3315"/>
                    <a:pt x="2337" y="3304"/>
                    <a:pt x="2281" y="3264"/>
                  </a:cubicBezTo>
                  <a:cubicBezTo>
                    <a:pt x="2242" y="3236"/>
                    <a:pt x="2225" y="3191"/>
                    <a:pt x="2174" y="3191"/>
                  </a:cubicBezTo>
                  <a:cubicBezTo>
                    <a:pt x="2090" y="3191"/>
                    <a:pt x="2079" y="3309"/>
                    <a:pt x="1994" y="3309"/>
                  </a:cubicBezTo>
                  <a:cubicBezTo>
                    <a:pt x="1966" y="3309"/>
                    <a:pt x="1950" y="3309"/>
                    <a:pt x="1921" y="3298"/>
                  </a:cubicBezTo>
                  <a:cubicBezTo>
                    <a:pt x="1905" y="3292"/>
                    <a:pt x="1893" y="3275"/>
                    <a:pt x="1871" y="3275"/>
                  </a:cubicBezTo>
                  <a:cubicBezTo>
                    <a:pt x="1826" y="3275"/>
                    <a:pt x="1804" y="3320"/>
                    <a:pt x="1804" y="3365"/>
                  </a:cubicBezTo>
                  <a:cubicBezTo>
                    <a:pt x="1804" y="3405"/>
                    <a:pt x="1804" y="3405"/>
                    <a:pt x="1804" y="3405"/>
                  </a:cubicBezTo>
                  <a:cubicBezTo>
                    <a:pt x="1792" y="3450"/>
                    <a:pt x="1792" y="3450"/>
                    <a:pt x="1792" y="3450"/>
                  </a:cubicBezTo>
                  <a:cubicBezTo>
                    <a:pt x="1804" y="3500"/>
                    <a:pt x="1849" y="3511"/>
                    <a:pt x="1871" y="3556"/>
                  </a:cubicBezTo>
                  <a:cubicBezTo>
                    <a:pt x="1815" y="3601"/>
                    <a:pt x="1781" y="3652"/>
                    <a:pt x="1708" y="3652"/>
                  </a:cubicBezTo>
                  <a:cubicBezTo>
                    <a:pt x="1669" y="3652"/>
                    <a:pt x="1652" y="3641"/>
                    <a:pt x="1612" y="3641"/>
                  </a:cubicBezTo>
                  <a:cubicBezTo>
                    <a:pt x="1579" y="3641"/>
                    <a:pt x="1568" y="3663"/>
                    <a:pt x="1545" y="3674"/>
                  </a:cubicBezTo>
                  <a:cubicBezTo>
                    <a:pt x="1478" y="3702"/>
                    <a:pt x="1455" y="3742"/>
                    <a:pt x="1393" y="3770"/>
                  </a:cubicBezTo>
                  <a:cubicBezTo>
                    <a:pt x="1371" y="3781"/>
                    <a:pt x="1360" y="3803"/>
                    <a:pt x="1337" y="3803"/>
                  </a:cubicBezTo>
                  <a:cubicBezTo>
                    <a:pt x="1320" y="3803"/>
                    <a:pt x="1309" y="3798"/>
                    <a:pt x="1292" y="3792"/>
                  </a:cubicBezTo>
                  <a:cubicBezTo>
                    <a:pt x="1202" y="3770"/>
                    <a:pt x="1152" y="3730"/>
                    <a:pt x="1096" y="3657"/>
                  </a:cubicBezTo>
                  <a:cubicBezTo>
                    <a:pt x="1073" y="3635"/>
                    <a:pt x="1073" y="3607"/>
                    <a:pt x="1045" y="3584"/>
                  </a:cubicBezTo>
                  <a:cubicBezTo>
                    <a:pt x="1023" y="3573"/>
                    <a:pt x="1006" y="3584"/>
                    <a:pt x="978" y="3579"/>
                  </a:cubicBezTo>
                  <a:cubicBezTo>
                    <a:pt x="921" y="3562"/>
                    <a:pt x="893" y="3528"/>
                    <a:pt x="837" y="3528"/>
                  </a:cubicBezTo>
                  <a:cubicBezTo>
                    <a:pt x="775" y="3528"/>
                    <a:pt x="775" y="3528"/>
                    <a:pt x="775" y="3528"/>
                  </a:cubicBezTo>
                  <a:cubicBezTo>
                    <a:pt x="730" y="3528"/>
                    <a:pt x="691" y="3500"/>
                    <a:pt x="686" y="3455"/>
                  </a:cubicBezTo>
                  <a:cubicBezTo>
                    <a:pt x="674" y="3455"/>
                    <a:pt x="674" y="3455"/>
                    <a:pt x="674" y="3455"/>
                  </a:cubicBezTo>
                  <a:cubicBezTo>
                    <a:pt x="601" y="3472"/>
                    <a:pt x="601" y="3472"/>
                    <a:pt x="601" y="3472"/>
                  </a:cubicBezTo>
                  <a:cubicBezTo>
                    <a:pt x="568" y="3466"/>
                    <a:pt x="568" y="3466"/>
                    <a:pt x="568" y="3466"/>
                  </a:cubicBezTo>
                  <a:lnTo>
                    <a:pt x="568" y="3466"/>
                  </a:lnTo>
                  <a:cubicBezTo>
                    <a:pt x="539" y="3421"/>
                    <a:pt x="506" y="3393"/>
                    <a:pt x="449" y="3393"/>
                  </a:cubicBezTo>
                  <a:cubicBezTo>
                    <a:pt x="399" y="3393"/>
                    <a:pt x="399" y="3393"/>
                    <a:pt x="399" y="3393"/>
                  </a:cubicBezTo>
                  <a:cubicBezTo>
                    <a:pt x="382" y="3393"/>
                    <a:pt x="382" y="3377"/>
                    <a:pt x="371" y="3365"/>
                  </a:cubicBezTo>
                  <a:cubicBezTo>
                    <a:pt x="393" y="3320"/>
                    <a:pt x="371" y="3281"/>
                    <a:pt x="405" y="3242"/>
                  </a:cubicBezTo>
                  <a:cubicBezTo>
                    <a:pt x="421" y="3225"/>
                    <a:pt x="449" y="3230"/>
                    <a:pt x="466" y="3208"/>
                  </a:cubicBezTo>
                  <a:cubicBezTo>
                    <a:pt x="511" y="3152"/>
                    <a:pt x="523" y="3101"/>
                    <a:pt x="551" y="3034"/>
                  </a:cubicBezTo>
                  <a:cubicBezTo>
                    <a:pt x="573" y="2983"/>
                    <a:pt x="624" y="2989"/>
                    <a:pt x="657" y="2944"/>
                  </a:cubicBezTo>
                  <a:cubicBezTo>
                    <a:pt x="691" y="2905"/>
                    <a:pt x="680" y="2865"/>
                    <a:pt x="714" y="2826"/>
                  </a:cubicBezTo>
                  <a:cubicBezTo>
                    <a:pt x="753" y="2781"/>
                    <a:pt x="815" y="2770"/>
                    <a:pt x="815" y="2714"/>
                  </a:cubicBezTo>
                  <a:cubicBezTo>
                    <a:pt x="815" y="2674"/>
                    <a:pt x="837" y="2652"/>
                    <a:pt x="837" y="2613"/>
                  </a:cubicBezTo>
                  <a:cubicBezTo>
                    <a:pt x="837" y="2596"/>
                    <a:pt x="843" y="2584"/>
                    <a:pt x="854" y="2573"/>
                  </a:cubicBezTo>
                  <a:cubicBezTo>
                    <a:pt x="876" y="2528"/>
                    <a:pt x="888" y="2495"/>
                    <a:pt x="888" y="2444"/>
                  </a:cubicBezTo>
                  <a:cubicBezTo>
                    <a:pt x="888" y="2376"/>
                    <a:pt x="843" y="2348"/>
                    <a:pt x="843" y="2281"/>
                  </a:cubicBezTo>
                  <a:cubicBezTo>
                    <a:pt x="843" y="2247"/>
                    <a:pt x="882" y="2236"/>
                    <a:pt x="916" y="2219"/>
                  </a:cubicBezTo>
                  <a:cubicBezTo>
                    <a:pt x="950" y="2208"/>
                    <a:pt x="966" y="2186"/>
                    <a:pt x="1006" y="2186"/>
                  </a:cubicBezTo>
                  <a:cubicBezTo>
                    <a:pt x="1051" y="2186"/>
                    <a:pt x="1073" y="2219"/>
                    <a:pt x="1113" y="2219"/>
                  </a:cubicBezTo>
                  <a:cubicBezTo>
                    <a:pt x="1141" y="2219"/>
                    <a:pt x="1152" y="2208"/>
                    <a:pt x="1174" y="2208"/>
                  </a:cubicBezTo>
                  <a:cubicBezTo>
                    <a:pt x="1185" y="2208"/>
                    <a:pt x="1185" y="2225"/>
                    <a:pt x="1197" y="2236"/>
                  </a:cubicBezTo>
                  <a:cubicBezTo>
                    <a:pt x="1225" y="2270"/>
                    <a:pt x="1242" y="2303"/>
                    <a:pt x="1287" y="2303"/>
                  </a:cubicBezTo>
                  <a:cubicBezTo>
                    <a:pt x="1309" y="2303"/>
                    <a:pt x="1309" y="2270"/>
                    <a:pt x="1320" y="2247"/>
                  </a:cubicBezTo>
                  <a:cubicBezTo>
                    <a:pt x="1332" y="2219"/>
                    <a:pt x="1332" y="2202"/>
                    <a:pt x="1337" y="2169"/>
                  </a:cubicBezTo>
                  <a:cubicBezTo>
                    <a:pt x="1343" y="2107"/>
                    <a:pt x="1382" y="2079"/>
                    <a:pt x="1382" y="2017"/>
                  </a:cubicBezTo>
                  <a:cubicBezTo>
                    <a:pt x="1382" y="1972"/>
                    <a:pt x="1315" y="2006"/>
                    <a:pt x="1275" y="1978"/>
                  </a:cubicBezTo>
                  <a:cubicBezTo>
                    <a:pt x="1247" y="1961"/>
                    <a:pt x="1230" y="1944"/>
                    <a:pt x="1208" y="1916"/>
                  </a:cubicBezTo>
                  <a:cubicBezTo>
                    <a:pt x="1191" y="1905"/>
                    <a:pt x="1174" y="1893"/>
                    <a:pt x="1174" y="1877"/>
                  </a:cubicBezTo>
                  <a:cubicBezTo>
                    <a:pt x="1174" y="1798"/>
                    <a:pt x="1174" y="1798"/>
                    <a:pt x="1174" y="1798"/>
                  </a:cubicBezTo>
                  <a:cubicBezTo>
                    <a:pt x="1174" y="1781"/>
                    <a:pt x="1180" y="1776"/>
                    <a:pt x="1180" y="1759"/>
                  </a:cubicBezTo>
                  <a:cubicBezTo>
                    <a:pt x="1174" y="1736"/>
                    <a:pt x="1141" y="1742"/>
                    <a:pt x="1129" y="1719"/>
                  </a:cubicBezTo>
                  <a:cubicBezTo>
                    <a:pt x="1118" y="1702"/>
                    <a:pt x="1124" y="1680"/>
                    <a:pt x="1101" y="1669"/>
                  </a:cubicBezTo>
                  <a:cubicBezTo>
                    <a:pt x="1079" y="1657"/>
                    <a:pt x="1056" y="1674"/>
                    <a:pt x="1028" y="1663"/>
                  </a:cubicBezTo>
                  <a:cubicBezTo>
                    <a:pt x="972" y="1646"/>
                    <a:pt x="950" y="1612"/>
                    <a:pt x="893" y="1590"/>
                  </a:cubicBezTo>
                  <a:cubicBezTo>
                    <a:pt x="832" y="1568"/>
                    <a:pt x="781" y="1568"/>
                    <a:pt x="742" y="1511"/>
                  </a:cubicBezTo>
                  <a:cubicBezTo>
                    <a:pt x="708" y="1455"/>
                    <a:pt x="714" y="1416"/>
                    <a:pt x="691" y="1354"/>
                  </a:cubicBezTo>
                  <a:cubicBezTo>
                    <a:pt x="686" y="1332"/>
                    <a:pt x="663" y="1320"/>
                    <a:pt x="663" y="1298"/>
                  </a:cubicBezTo>
                  <a:cubicBezTo>
                    <a:pt x="663" y="1270"/>
                    <a:pt x="697" y="1281"/>
                    <a:pt x="719" y="1264"/>
                  </a:cubicBezTo>
                  <a:cubicBezTo>
                    <a:pt x="759" y="1242"/>
                    <a:pt x="798" y="1219"/>
                    <a:pt x="798" y="1169"/>
                  </a:cubicBezTo>
                  <a:cubicBezTo>
                    <a:pt x="798" y="1135"/>
                    <a:pt x="764" y="1118"/>
                    <a:pt x="742" y="1090"/>
                  </a:cubicBezTo>
                  <a:cubicBezTo>
                    <a:pt x="714" y="1068"/>
                    <a:pt x="702" y="1045"/>
                    <a:pt x="686" y="1017"/>
                  </a:cubicBezTo>
                  <a:cubicBezTo>
                    <a:pt x="663" y="1028"/>
                    <a:pt x="646" y="1034"/>
                    <a:pt x="613" y="1034"/>
                  </a:cubicBezTo>
                  <a:cubicBezTo>
                    <a:pt x="584" y="1034"/>
                    <a:pt x="562" y="1023"/>
                    <a:pt x="551" y="995"/>
                  </a:cubicBezTo>
                  <a:cubicBezTo>
                    <a:pt x="534" y="955"/>
                    <a:pt x="523" y="927"/>
                    <a:pt x="523" y="882"/>
                  </a:cubicBezTo>
                  <a:cubicBezTo>
                    <a:pt x="506" y="882"/>
                    <a:pt x="506" y="882"/>
                    <a:pt x="506" y="882"/>
                  </a:cubicBezTo>
                  <a:cubicBezTo>
                    <a:pt x="343" y="927"/>
                    <a:pt x="343" y="927"/>
                    <a:pt x="343" y="927"/>
                  </a:cubicBezTo>
                  <a:cubicBezTo>
                    <a:pt x="259" y="848"/>
                    <a:pt x="281" y="747"/>
                    <a:pt x="191" y="674"/>
                  </a:cubicBezTo>
                  <a:cubicBezTo>
                    <a:pt x="146" y="635"/>
                    <a:pt x="135" y="596"/>
                    <a:pt x="101" y="551"/>
                  </a:cubicBezTo>
                  <a:cubicBezTo>
                    <a:pt x="79" y="517"/>
                    <a:pt x="39" y="523"/>
                    <a:pt x="17" y="495"/>
                  </a:cubicBezTo>
                  <a:cubicBezTo>
                    <a:pt x="6" y="478"/>
                    <a:pt x="6" y="461"/>
                    <a:pt x="0" y="438"/>
                  </a:cubicBezTo>
                  <a:lnTo>
                    <a:pt x="0" y="438"/>
                  </a:lnTo>
                  <a:cubicBezTo>
                    <a:pt x="23" y="427"/>
                    <a:pt x="28" y="410"/>
                    <a:pt x="51" y="399"/>
                  </a:cubicBezTo>
                  <a:cubicBezTo>
                    <a:pt x="67" y="393"/>
                    <a:pt x="90" y="399"/>
                    <a:pt x="107" y="388"/>
                  </a:cubicBezTo>
                  <a:cubicBezTo>
                    <a:pt x="157" y="349"/>
                    <a:pt x="191" y="337"/>
                    <a:pt x="242" y="304"/>
                  </a:cubicBezTo>
                  <a:cubicBezTo>
                    <a:pt x="264" y="292"/>
                    <a:pt x="270" y="276"/>
                    <a:pt x="292" y="264"/>
                  </a:cubicBezTo>
                  <a:cubicBezTo>
                    <a:pt x="376" y="231"/>
                    <a:pt x="444" y="236"/>
                    <a:pt x="517" y="186"/>
                  </a:cubicBezTo>
                  <a:lnTo>
                    <a:pt x="517" y="186"/>
                  </a:lnTo>
                  <a:cubicBezTo>
                    <a:pt x="517" y="186"/>
                    <a:pt x="517" y="186"/>
                    <a:pt x="517" y="191"/>
                  </a:cubicBezTo>
                  <a:cubicBezTo>
                    <a:pt x="562" y="231"/>
                    <a:pt x="584" y="276"/>
                    <a:pt x="641" y="276"/>
                  </a:cubicBezTo>
                  <a:cubicBezTo>
                    <a:pt x="686" y="276"/>
                    <a:pt x="714" y="259"/>
                    <a:pt x="759" y="259"/>
                  </a:cubicBezTo>
                  <a:cubicBezTo>
                    <a:pt x="848" y="259"/>
                    <a:pt x="893" y="315"/>
                    <a:pt x="983" y="315"/>
                  </a:cubicBezTo>
                  <a:cubicBezTo>
                    <a:pt x="1056" y="315"/>
                    <a:pt x="1090" y="242"/>
                    <a:pt x="1169" y="242"/>
                  </a:cubicBezTo>
                  <a:cubicBezTo>
                    <a:pt x="1202" y="242"/>
                    <a:pt x="1219" y="259"/>
                    <a:pt x="1253" y="259"/>
                  </a:cubicBezTo>
                  <a:cubicBezTo>
                    <a:pt x="1292" y="259"/>
                    <a:pt x="1315" y="253"/>
                    <a:pt x="1348" y="253"/>
                  </a:cubicBezTo>
                  <a:cubicBezTo>
                    <a:pt x="1410" y="247"/>
                    <a:pt x="1472" y="236"/>
                    <a:pt x="1489" y="180"/>
                  </a:cubicBezTo>
                  <a:cubicBezTo>
                    <a:pt x="1500" y="158"/>
                    <a:pt x="1500" y="135"/>
                    <a:pt x="1528" y="124"/>
                  </a:cubicBezTo>
                  <a:cubicBezTo>
                    <a:pt x="1545" y="118"/>
                    <a:pt x="1556" y="124"/>
                    <a:pt x="1573" y="113"/>
                  </a:cubicBezTo>
                  <a:cubicBezTo>
                    <a:pt x="1607" y="90"/>
                    <a:pt x="1607" y="62"/>
                    <a:pt x="1635" y="34"/>
                  </a:cubicBezTo>
                  <a:cubicBezTo>
                    <a:pt x="1641" y="23"/>
                    <a:pt x="1641" y="0"/>
                    <a:pt x="1657" y="0"/>
                  </a:cubicBezTo>
                  <a:cubicBezTo>
                    <a:pt x="1680" y="0"/>
                    <a:pt x="1691" y="17"/>
                    <a:pt x="1714" y="17"/>
                  </a:cubicBezTo>
                  <a:cubicBezTo>
                    <a:pt x="1753" y="17"/>
                    <a:pt x="1753" y="17"/>
                    <a:pt x="1753" y="17"/>
                  </a:cubicBezTo>
                  <a:cubicBezTo>
                    <a:pt x="1781" y="17"/>
                    <a:pt x="1798" y="11"/>
                    <a:pt x="1815" y="6"/>
                  </a:cubicBezTo>
                  <a:lnTo>
                    <a:pt x="1815" y="6"/>
                  </a:lnTo>
                  <a:cubicBezTo>
                    <a:pt x="1820" y="62"/>
                    <a:pt x="1854" y="90"/>
                    <a:pt x="1893" y="129"/>
                  </a:cubicBezTo>
                  <a:cubicBezTo>
                    <a:pt x="1933" y="174"/>
                    <a:pt x="1961" y="203"/>
                    <a:pt x="2011" y="225"/>
                  </a:cubicBezTo>
                  <a:cubicBezTo>
                    <a:pt x="2118" y="281"/>
                    <a:pt x="2180" y="320"/>
                    <a:pt x="2298" y="320"/>
                  </a:cubicBezTo>
                  <a:cubicBezTo>
                    <a:pt x="2360" y="320"/>
                    <a:pt x="2360" y="320"/>
                    <a:pt x="2360" y="320"/>
                  </a:cubicBezTo>
                  <a:lnTo>
                    <a:pt x="2360" y="320"/>
                  </a:lnTo>
                  <a:cubicBezTo>
                    <a:pt x="2377" y="354"/>
                    <a:pt x="2371" y="377"/>
                    <a:pt x="2382" y="410"/>
                  </a:cubicBezTo>
                  <a:cubicBezTo>
                    <a:pt x="2393" y="444"/>
                    <a:pt x="2433" y="433"/>
                    <a:pt x="2461" y="450"/>
                  </a:cubicBezTo>
                  <a:cubicBezTo>
                    <a:pt x="2489" y="466"/>
                    <a:pt x="2506" y="478"/>
                    <a:pt x="2534" y="489"/>
                  </a:cubicBezTo>
                  <a:cubicBezTo>
                    <a:pt x="2556" y="506"/>
                    <a:pt x="2596" y="506"/>
                    <a:pt x="2596" y="540"/>
                  </a:cubicBezTo>
                  <a:cubicBezTo>
                    <a:pt x="2596" y="573"/>
                    <a:pt x="2596" y="601"/>
                    <a:pt x="2568" y="629"/>
                  </a:cubicBezTo>
                  <a:cubicBezTo>
                    <a:pt x="2545" y="658"/>
                    <a:pt x="2511" y="669"/>
                    <a:pt x="2511" y="708"/>
                  </a:cubicBezTo>
                  <a:cubicBezTo>
                    <a:pt x="2511" y="719"/>
                    <a:pt x="2528" y="725"/>
                    <a:pt x="2534" y="742"/>
                  </a:cubicBezTo>
                  <a:cubicBezTo>
                    <a:pt x="2556" y="775"/>
                    <a:pt x="2568" y="792"/>
                    <a:pt x="2596" y="826"/>
                  </a:cubicBezTo>
                  <a:cubicBezTo>
                    <a:pt x="2635" y="877"/>
                    <a:pt x="2646" y="910"/>
                    <a:pt x="2680" y="967"/>
                  </a:cubicBezTo>
                  <a:cubicBezTo>
                    <a:pt x="2697" y="1000"/>
                    <a:pt x="2719" y="1017"/>
                    <a:pt x="2719" y="1051"/>
                  </a:cubicBezTo>
                  <a:cubicBezTo>
                    <a:pt x="2719" y="1107"/>
                    <a:pt x="2652" y="1107"/>
                    <a:pt x="2613" y="1146"/>
                  </a:cubicBezTo>
                  <a:cubicBezTo>
                    <a:pt x="2573" y="1191"/>
                    <a:pt x="2556" y="1219"/>
                    <a:pt x="2506" y="1247"/>
                  </a:cubicBezTo>
                  <a:cubicBezTo>
                    <a:pt x="2478" y="1264"/>
                    <a:pt x="2444" y="1270"/>
                    <a:pt x="2444" y="1304"/>
                  </a:cubicBezTo>
                  <a:cubicBezTo>
                    <a:pt x="2444" y="1309"/>
                    <a:pt x="2438" y="1315"/>
                    <a:pt x="2438" y="1320"/>
                  </a:cubicBezTo>
                  <a:cubicBezTo>
                    <a:pt x="2455" y="1388"/>
                    <a:pt x="2500" y="1399"/>
                    <a:pt x="2545" y="1450"/>
                  </a:cubicBezTo>
                  <a:cubicBezTo>
                    <a:pt x="2562" y="1472"/>
                    <a:pt x="2573" y="1478"/>
                    <a:pt x="2596" y="1500"/>
                  </a:cubicBezTo>
                  <a:cubicBezTo>
                    <a:pt x="2618" y="1528"/>
                    <a:pt x="2624" y="1562"/>
                    <a:pt x="2657" y="1573"/>
                  </a:cubicBezTo>
                  <a:cubicBezTo>
                    <a:pt x="2680" y="1568"/>
                    <a:pt x="2680" y="1568"/>
                    <a:pt x="2680" y="1568"/>
                  </a:cubicBezTo>
                  <a:cubicBezTo>
                    <a:pt x="2719" y="1579"/>
                    <a:pt x="2725" y="1607"/>
                    <a:pt x="2759" y="1624"/>
                  </a:cubicBezTo>
                  <a:cubicBezTo>
                    <a:pt x="2798" y="1646"/>
                    <a:pt x="2832" y="1646"/>
                    <a:pt x="2871" y="1663"/>
                  </a:cubicBezTo>
                  <a:cubicBezTo>
                    <a:pt x="2921" y="1686"/>
                    <a:pt x="2950" y="1697"/>
                    <a:pt x="3000" y="1697"/>
                  </a:cubicBezTo>
                  <a:cubicBezTo>
                    <a:pt x="3034" y="1697"/>
                    <a:pt x="3051" y="1674"/>
                    <a:pt x="3079" y="1674"/>
                  </a:cubicBezTo>
                  <a:cubicBezTo>
                    <a:pt x="3096" y="1674"/>
                    <a:pt x="3101" y="1686"/>
                    <a:pt x="3118" y="1686"/>
                  </a:cubicBezTo>
                  <a:cubicBezTo>
                    <a:pt x="3157" y="1691"/>
                    <a:pt x="3180" y="1691"/>
                    <a:pt x="3214" y="1708"/>
                  </a:cubicBezTo>
                  <a:cubicBezTo>
                    <a:pt x="3230" y="1714"/>
                    <a:pt x="3230" y="1731"/>
                    <a:pt x="3236" y="1747"/>
                  </a:cubicBezTo>
                  <a:cubicBezTo>
                    <a:pt x="3242" y="1764"/>
                    <a:pt x="3258" y="1764"/>
                    <a:pt x="3270" y="1764"/>
                  </a:cubicBezTo>
                  <a:cubicBezTo>
                    <a:pt x="3281" y="1764"/>
                    <a:pt x="3281" y="1764"/>
                    <a:pt x="3287" y="1764"/>
                  </a:cubicBezTo>
                  <a:cubicBezTo>
                    <a:pt x="3287" y="1792"/>
                    <a:pt x="3332" y="1787"/>
                    <a:pt x="3354" y="1804"/>
                  </a:cubicBezTo>
                  <a:cubicBezTo>
                    <a:pt x="3388" y="1820"/>
                    <a:pt x="3393" y="1848"/>
                    <a:pt x="3416" y="1882"/>
                  </a:cubicBezTo>
                  <a:cubicBezTo>
                    <a:pt x="3438" y="1916"/>
                    <a:pt x="3472" y="1916"/>
                    <a:pt x="3506" y="1938"/>
                  </a:cubicBezTo>
                  <a:cubicBezTo>
                    <a:pt x="3534" y="1961"/>
                    <a:pt x="3545" y="1983"/>
                    <a:pt x="3556" y="2017"/>
                  </a:cubicBezTo>
                  <a:cubicBezTo>
                    <a:pt x="3562" y="2045"/>
                    <a:pt x="3573" y="2056"/>
                    <a:pt x="3590" y="2084"/>
                  </a:cubicBezTo>
                  <a:cubicBezTo>
                    <a:pt x="3601" y="2107"/>
                    <a:pt x="3601" y="2135"/>
                    <a:pt x="3629" y="2141"/>
                  </a:cubicBezTo>
                  <a:cubicBezTo>
                    <a:pt x="3663" y="2152"/>
                    <a:pt x="3685" y="2141"/>
                    <a:pt x="3725" y="2146"/>
                  </a:cubicBezTo>
                  <a:cubicBezTo>
                    <a:pt x="3775" y="2152"/>
                    <a:pt x="3804" y="2174"/>
                    <a:pt x="3854" y="2174"/>
                  </a:cubicBezTo>
                  <a:cubicBezTo>
                    <a:pt x="4056" y="2174"/>
                    <a:pt x="4056" y="2174"/>
                    <a:pt x="4056" y="2174"/>
                  </a:cubicBezTo>
                  <a:cubicBezTo>
                    <a:pt x="4067" y="2174"/>
                    <a:pt x="4073" y="2174"/>
                    <a:pt x="4079" y="2180"/>
                  </a:cubicBezTo>
                  <a:cubicBezTo>
                    <a:pt x="4056" y="2219"/>
                    <a:pt x="4006" y="2186"/>
                    <a:pt x="3966" y="2202"/>
                  </a:cubicBezTo>
                  <a:cubicBezTo>
                    <a:pt x="3950" y="2208"/>
                    <a:pt x="3944" y="2225"/>
                    <a:pt x="3933" y="2236"/>
                  </a:cubicBezTo>
                  <a:cubicBezTo>
                    <a:pt x="3905" y="2264"/>
                    <a:pt x="3888" y="2275"/>
                    <a:pt x="3860" y="2298"/>
                  </a:cubicBezTo>
                  <a:cubicBezTo>
                    <a:pt x="3893" y="2337"/>
                    <a:pt x="3905" y="2365"/>
                    <a:pt x="3938" y="2399"/>
                  </a:cubicBezTo>
                  <a:cubicBezTo>
                    <a:pt x="3961" y="2421"/>
                    <a:pt x="3961" y="2450"/>
                    <a:pt x="3989" y="2455"/>
                  </a:cubicBezTo>
                  <a:cubicBezTo>
                    <a:pt x="4051" y="2483"/>
                    <a:pt x="4101" y="2466"/>
                    <a:pt x="4163" y="2506"/>
                  </a:cubicBezTo>
                  <a:cubicBezTo>
                    <a:pt x="4247" y="2551"/>
                    <a:pt x="4270" y="2607"/>
                    <a:pt x="4360" y="2641"/>
                  </a:cubicBezTo>
                  <a:cubicBezTo>
                    <a:pt x="4416" y="2663"/>
                    <a:pt x="4461" y="2657"/>
                    <a:pt x="4506" y="270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 name="Freeform 50"/>
            <p:cNvSpPr>
              <a:spLocks noChangeArrowheads="1"/>
            </p:cNvSpPr>
            <p:nvPr/>
          </p:nvSpPr>
          <p:spPr bwMode="auto">
            <a:xfrm>
              <a:off x="16337903" y="5594804"/>
              <a:ext cx="1677878" cy="1263650"/>
            </a:xfrm>
            <a:custGeom>
              <a:avLst/>
              <a:gdLst>
                <a:gd name="T0" fmla="*/ 3381 w 4663"/>
                <a:gd name="T1" fmla="*/ 219 h 3512"/>
                <a:gd name="T2" fmla="*/ 3803 w 4663"/>
                <a:gd name="T3" fmla="*/ 550 h 3512"/>
                <a:gd name="T4" fmla="*/ 4022 w 4663"/>
                <a:gd name="T5" fmla="*/ 758 h 3512"/>
                <a:gd name="T6" fmla="*/ 3971 w 4663"/>
                <a:gd name="T7" fmla="*/ 1022 h 3512"/>
                <a:gd name="T8" fmla="*/ 4381 w 4663"/>
                <a:gd name="T9" fmla="*/ 1337 h 3512"/>
                <a:gd name="T10" fmla="*/ 4454 w 4663"/>
                <a:gd name="T11" fmla="*/ 1545 h 3512"/>
                <a:gd name="T12" fmla="*/ 4617 w 4663"/>
                <a:gd name="T13" fmla="*/ 1837 h 3512"/>
                <a:gd name="T14" fmla="*/ 4454 w 4663"/>
                <a:gd name="T15" fmla="*/ 1876 h 3512"/>
                <a:gd name="T16" fmla="*/ 4123 w 4663"/>
                <a:gd name="T17" fmla="*/ 1949 h 3512"/>
                <a:gd name="T18" fmla="*/ 4095 w 4663"/>
                <a:gd name="T19" fmla="*/ 2382 h 3512"/>
                <a:gd name="T20" fmla="*/ 3746 w 4663"/>
                <a:gd name="T21" fmla="*/ 2876 h 3512"/>
                <a:gd name="T22" fmla="*/ 3729 w 4663"/>
                <a:gd name="T23" fmla="*/ 3061 h 3512"/>
                <a:gd name="T24" fmla="*/ 3696 w 4663"/>
                <a:gd name="T25" fmla="*/ 3168 h 3512"/>
                <a:gd name="T26" fmla="*/ 3364 w 4663"/>
                <a:gd name="T27" fmla="*/ 3157 h 3512"/>
                <a:gd name="T28" fmla="*/ 3039 w 4663"/>
                <a:gd name="T29" fmla="*/ 3404 h 3512"/>
                <a:gd name="T30" fmla="*/ 2803 w 4663"/>
                <a:gd name="T31" fmla="*/ 3404 h 3512"/>
                <a:gd name="T32" fmla="*/ 2454 w 4663"/>
                <a:gd name="T33" fmla="*/ 3477 h 3512"/>
                <a:gd name="T34" fmla="*/ 2320 w 4663"/>
                <a:gd name="T35" fmla="*/ 3359 h 3512"/>
                <a:gd name="T36" fmla="*/ 2090 w 4663"/>
                <a:gd name="T37" fmla="*/ 3269 h 3512"/>
                <a:gd name="T38" fmla="*/ 1730 w 4663"/>
                <a:gd name="T39" fmla="*/ 3314 h 3512"/>
                <a:gd name="T40" fmla="*/ 1540 w 4663"/>
                <a:gd name="T41" fmla="*/ 3280 h 3512"/>
                <a:gd name="T42" fmla="*/ 1298 w 4663"/>
                <a:gd name="T43" fmla="*/ 3297 h 3512"/>
                <a:gd name="T44" fmla="*/ 1056 w 4663"/>
                <a:gd name="T45" fmla="*/ 3190 h 3512"/>
                <a:gd name="T46" fmla="*/ 764 w 4663"/>
                <a:gd name="T47" fmla="*/ 3101 h 3512"/>
                <a:gd name="T48" fmla="*/ 652 w 4663"/>
                <a:gd name="T49" fmla="*/ 2949 h 3512"/>
                <a:gd name="T50" fmla="*/ 613 w 4663"/>
                <a:gd name="T51" fmla="*/ 2893 h 3512"/>
                <a:gd name="T52" fmla="*/ 545 w 4663"/>
                <a:gd name="T53" fmla="*/ 2764 h 3512"/>
                <a:gd name="T54" fmla="*/ 388 w 4663"/>
                <a:gd name="T55" fmla="*/ 2634 h 3512"/>
                <a:gd name="T56" fmla="*/ 332 w 4663"/>
                <a:gd name="T57" fmla="*/ 2561 h 3512"/>
                <a:gd name="T58" fmla="*/ 174 w 4663"/>
                <a:gd name="T59" fmla="*/ 2382 h 3512"/>
                <a:gd name="T60" fmla="*/ 17 w 4663"/>
                <a:gd name="T61" fmla="*/ 2219 h 3512"/>
                <a:gd name="T62" fmla="*/ 23 w 4663"/>
                <a:gd name="T63" fmla="*/ 2067 h 3512"/>
                <a:gd name="T64" fmla="*/ 34 w 4663"/>
                <a:gd name="T65" fmla="*/ 1775 h 3512"/>
                <a:gd name="T66" fmla="*/ 247 w 4663"/>
                <a:gd name="T67" fmla="*/ 1387 h 3512"/>
                <a:gd name="T68" fmla="*/ 124 w 4663"/>
                <a:gd name="T69" fmla="*/ 1039 h 3512"/>
                <a:gd name="T70" fmla="*/ 101 w 4663"/>
                <a:gd name="T71" fmla="*/ 775 h 3512"/>
                <a:gd name="T72" fmla="*/ 242 w 4663"/>
                <a:gd name="T73" fmla="*/ 595 h 3512"/>
                <a:gd name="T74" fmla="*/ 506 w 4663"/>
                <a:gd name="T75" fmla="*/ 320 h 3512"/>
                <a:gd name="T76" fmla="*/ 725 w 4663"/>
                <a:gd name="T77" fmla="*/ 253 h 3512"/>
                <a:gd name="T78" fmla="*/ 798 w 4663"/>
                <a:gd name="T79" fmla="*/ 118 h 3512"/>
                <a:gd name="T80" fmla="*/ 961 w 4663"/>
                <a:gd name="T81" fmla="*/ 151 h 3512"/>
                <a:gd name="T82" fmla="*/ 1214 w 4663"/>
                <a:gd name="T83" fmla="*/ 146 h 3512"/>
                <a:gd name="T84" fmla="*/ 1467 w 4663"/>
                <a:gd name="T85" fmla="*/ 449 h 3512"/>
                <a:gd name="T86" fmla="*/ 1702 w 4663"/>
                <a:gd name="T87" fmla="*/ 410 h 3512"/>
                <a:gd name="T88" fmla="*/ 1489 w 4663"/>
                <a:gd name="T89" fmla="*/ 859 h 3512"/>
                <a:gd name="T90" fmla="*/ 1983 w 4663"/>
                <a:gd name="T91" fmla="*/ 859 h 3512"/>
                <a:gd name="T92" fmla="*/ 2084 w 4663"/>
                <a:gd name="T93" fmla="*/ 730 h 3512"/>
                <a:gd name="T94" fmla="*/ 2134 w 4663"/>
                <a:gd name="T95" fmla="*/ 550 h 3512"/>
                <a:gd name="T96" fmla="*/ 1967 w 4663"/>
                <a:gd name="T97" fmla="*/ 387 h 3512"/>
                <a:gd name="T98" fmla="*/ 2000 w 4663"/>
                <a:gd name="T99" fmla="*/ 89 h 3512"/>
                <a:gd name="T100" fmla="*/ 2471 w 4663"/>
                <a:gd name="T101" fmla="*/ 28 h 3512"/>
                <a:gd name="T102" fmla="*/ 2859 w 4663"/>
                <a:gd name="T103" fmla="*/ 56 h 3512"/>
                <a:gd name="T104" fmla="*/ 3280 w 4663"/>
                <a:gd name="T105" fmla="*/ 106 h 3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63" h="3512">
                  <a:moveTo>
                    <a:pt x="3280" y="106"/>
                  </a:moveTo>
                  <a:lnTo>
                    <a:pt x="3280" y="106"/>
                  </a:lnTo>
                  <a:cubicBezTo>
                    <a:pt x="3286" y="129"/>
                    <a:pt x="3286" y="146"/>
                    <a:pt x="3297" y="163"/>
                  </a:cubicBezTo>
                  <a:cubicBezTo>
                    <a:pt x="3319" y="191"/>
                    <a:pt x="3359" y="185"/>
                    <a:pt x="3381" y="219"/>
                  </a:cubicBezTo>
                  <a:cubicBezTo>
                    <a:pt x="3415" y="264"/>
                    <a:pt x="3426" y="303"/>
                    <a:pt x="3471" y="342"/>
                  </a:cubicBezTo>
                  <a:cubicBezTo>
                    <a:pt x="3561" y="415"/>
                    <a:pt x="3539" y="516"/>
                    <a:pt x="3623" y="595"/>
                  </a:cubicBezTo>
                  <a:cubicBezTo>
                    <a:pt x="3786" y="550"/>
                    <a:pt x="3786" y="550"/>
                    <a:pt x="3786" y="550"/>
                  </a:cubicBezTo>
                  <a:cubicBezTo>
                    <a:pt x="3803" y="550"/>
                    <a:pt x="3803" y="550"/>
                    <a:pt x="3803" y="550"/>
                  </a:cubicBezTo>
                  <a:cubicBezTo>
                    <a:pt x="3803" y="595"/>
                    <a:pt x="3814" y="623"/>
                    <a:pt x="3831" y="663"/>
                  </a:cubicBezTo>
                  <a:cubicBezTo>
                    <a:pt x="3842" y="691"/>
                    <a:pt x="3864" y="702"/>
                    <a:pt x="3893" y="702"/>
                  </a:cubicBezTo>
                  <a:cubicBezTo>
                    <a:pt x="3926" y="702"/>
                    <a:pt x="3943" y="696"/>
                    <a:pt x="3966" y="685"/>
                  </a:cubicBezTo>
                  <a:cubicBezTo>
                    <a:pt x="3982" y="713"/>
                    <a:pt x="3994" y="736"/>
                    <a:pt x="4022" y="758"/>
                  </a:cubicBezTo>
                  <a:cubicBezTo>
                    <a:pt x="4044" y="786"/>
                    <a:pt x="4078" y="803"/>
                    <a:pt x="4078" y="837"/>
                  </a:cubicBezTo>
                  <a:cubicBezTo>
                    <a:pt x="4078" y="887"/>
                    <a:pt x="4039" y="910"/>
                    <a:pt x="3999" y="932"/>
                  </a:cubicBezTo>
                  <a:cubicBezTo>
                    <a:pt x="3977" y="949"/>
                    <a:pt x="3943" y="938"/>
                    <a:pt x="3943" y="966"/>
                  </a:cubicBezTo>
                  <a:cubicBezTo>
                    <a:pt x="3943" y="988"/>
                    <a:pt x="3966" y="1000"/>
                    <a:pt x="3971" y="1022"/>
                  </a:cubicBezTo>
                  <a:cubicBezTo>
                    <a:pt x="3994" y="1084"/>
                    <a:pt x="3988" y="1123"/>
                    <a:pt x="4022" y="1179"/>
                  </a:cubicBezTo>
                  <a:cubicBezTo>
                    <a:pt x="4061" y="1236"/>
                    <a:pt x="4112" y="1236"/>
                    <a:pt x="4173" y="1258"/>
                  </a:cubicBezTo>
                  <a:cubicBezTo>
                    <a:pt x="4230" y="1280"/>
                    <a:pt x="4252" y="1314"/>
                    <a:pt x="4308" y="1331"/>
                  </a:cubicBezTo>
                  <a:cubicBezTo>
                    <a:pt x="4336" y="1342"/>
                    <a:pt x="4359" y="1325"/>
                    <a:pt x="4381" y="1337"/>
                  </a:cubicBezTo>
                  <a:cubicBezTo>
                    <a:pt x="4404" y="1348"/>
                    <a:pt x="4398" y="1370"/>
                    <a:pt x="4409" y="1387"/>
                  </a:cubicBezTo>
                  <a:cubicBezTo>
                    <a:pt x="4421" y="1410"/>
                    <a:pt x="4454" y="1404"/>
                    <a:pt x="4460" y="1427"/>
                  </a:cubicBezTo>
                  <a:cubicBezTo>
                    <a:pt x="4460" y="1444"/>
                    <a:pt x="4454" y="1449"/>
                    <a:pt x="4454" y="1466"/>
                  </a:cubicBezTo>
                  <a:cubicBezTo>
                    <a:pt x="4454" y="1545"/>
                    <a:pt x="4454" y="1545"/>
                    <a:pt x="4454" y="1545"/>
                  </a:cubicBezTo>
                  <a:cubicBezTo>
                    <a:pt x="4454" y="1561"/>
                    <a:pt x="4471" y="1573"/>
                    <a:pt x="4488" y="1584"/>
                  </a:cubicBezTo>
                  <a:cubicBezTo>
                    <a:pt x="4510" y="1612"/>
                    <a:pt x="4527" y="1629"/>
                    <a:pt x="4555" y="1646"/>
                  </a:cubicBezTo>
                  <a:cubicBezTo>
                    <a:pt x="4595" y="1674"/>
                    <a:pt x="4662" y="1640"/>
                    <a:pt x="4662" y="1685"/>
                  </a:cubicBezTo>
                  <a:cubicBezTo>
                    <a:pt x="4662" y="1747"/>
                    <a:pt x="4623" y="1775"/>
                    <a:pt x="4617" y="1837"/>
                  </a:cubicBezTo>
                  <a:cubicBezTo>
                    <a:pt x="4612" y="1870"/>
                    <a:pt x="4612" y="1887"/>
                    <a:pt x="4600" y="1915"/>
                  </a:cubicBezTo>
                  <a:cubicBezTo>
                    <a:pt x="4589" y="1938"/>
                    <a:pt x="4589" y="1971"/>
                    <a:pt x="4567" y="1971"/>
                  </a:cubicBezTo>
                  <a:cubicBezTo>
                    <a:pt x="4522" y="1971"/>
                    <a:pt x="4505" y="1938"/>
                    <a:pt x="4477" y="1904"/>
                  </a:cubicBezTo>
                  <a:cubicBezTo>
                    <a:pt x="4465" y="1893"/>
                    <a:pt x="4465" y="1876"/>
                    <a:pt x="4454" y="1876"/>
                  </a:cubicBezTo>
                  <a:cubicBezTo>
                    <a:pt x="4432" y="1876"/>
                    <a:pt x="4421" y="1887"/>
                    <a:pt x="4393" y="1887"/>
                  </a:cubicBezTo>
                  <a:cubicBezTo>
                    <a:pt x="4353" y="1887"/>
                    <a:pt x="4331" y="1854"/>
                    <a:pt x="4286" y="1854"/>
                  </a:cubicBezTo>
                  <a:cubicBezTo>
                    <a:pt x="4246" y="1854"/>
                    <a:pt x="4230" y="1876"/>
                    <a:pt x="4196" y="1887"/>
                  </a:cubicBezTo>
                  <a:cubicBezTo>
                    <a:pt x="4162" y="1904"/>
                    <a:pt x="4123" y="1915"/>
                    <a:pt x="4123" y="1949"/>
                  </a:cubicBezTo>
                  <a:cubicBezTo>
                    <a:pt x="4123" y="2016"/>
                    <a:pt x="4168" y="2044"/>
                    <a:pt x="4168" y="2112"/>
                  </a:cubicBezTo>
                  <a:cubicBezTo>
                    <a:pt x="4168" y="2163"/>
                    <a:pt x="4156" y="2196"/>
                    <a:pt x="4134" y="2241"/>
                  </a:cubicBezTo>
                  <a:cubicBezTo>
                    <a:pt x="4123" y="2252"/>
                    <a:pt x="4117" y="2264"/>
                    <a:pt x="4117" y="2281"/>
                  </a:cubicBezTo>
                  <a:cubicBezTo>
                    <a:pt x="4117" y="2320"/>
                    <a:pt x="4095" y="2342"/>
                    <a:pt x="4095" y="2382"/>
                  </a:cubicBezTo>
                  <a:cubicBezTo>
                    <a:pt x="4095" y="2438"/>
                    <a:pt x="4033" y="2449"/>
                    <a:pt x="3994" y="2494"/>
                  </a:cubicBezTo>
                  <a:cubicBezTo>
                    <a:pt x="3960" y="2533"/>
                    <a:pt x="3971" y="2573"/>
                    <a:pt x="3937" y="2612"/>
                  </a:cubicBezTo>
                  <a:cubicBezTo>
                    <a:pt x="3904" y="2657"/>
                    <a:pt x="3853" y="2651"/>
                    <a:pt x="3831" y="2702"/>
                  </a:cubicBezTo>
                  <a:cubicBezTo>
                    <a:pt x="3803" y="2769"/>
                    <a:pt x="3791" y="2820"/>
                    <a:pt x="3746" y="2876"/>
                  </a:cubicBezTo>
                  <a:cubicBezTo>
                    <a:pt x="3729" y="2898"/>
                    <a:pt x="3701" y="2893"/>
                    <a:pt x="3685" y="2910"/>
                  </a:cubicBezTo>
                  <a:cubicBezTo>
                    <a:pt x="3651" y="2949"/>
                    <a:pt x="3673" y="2988"/>
                    <a:pt x="3651" y="3033"/>
                  </a:cubicBezTo>
                  <a:cubicBezTo>
                    <a:pt x="3662" y="3045"/>
                    <a:pt x="3662" y="3061"/>
                    <a:pt x="3679" y="3061"/>
                  </a:cubicBezTo>
                  <a:cubicBezTo>
                    <a:pt x="3729" y="3061"/>
                    <a:pt x="3729" y="3061"/>
                    <a:pt x="3729" y="3061"/>
                  </a:cubicBezTo>
                  <a:cubicBezTo>
                    <a:pt x="3786" y="3061"/>
                    <a:pt x="3819" y="3089"/>
                    <a:pt x="3848" y="3134"/>
                  </a:cubicBezTo>
                  <a:lnTo>
                    <a:pt x="3848" y="3134"/>
                  </a:lnTo>
                  <a:cubicBezTo>
                    <a:pt x="3808" y="3134"/>
                    <a:pt x="3780" y="3168"/>
                    <a:pt x="3741" y="3168"/>
                  </a:cubicBezTo>
                  <a:cubicBezTo>
                    <a:pt x="3696" y="3168"/>
                    <a:pt x="3696" y="3168"/>
                    <a:pt x="3696" y="3168"/>
                  </a:cubicBezTo>
                  <a:cubicBezTo>
                    <a:pt x="3651" y="3168"/>
                    <a:pt x="3628" y="3146"/>
                    <a:pt x="3589" y="3123"/>
                  </a:cubicBezTo>
                  <a:cubicBezTo>
                    <a:pt x="3567" y="3112"/>
                    <a:pt x="3555" y="3089"/>
                    <a:pt x="3527" y="3089"/>
                  </a:cubicBezTo>
                  <a:cubicBezTo>
                    <a:pt x="3477" y="3089"/>
                    <a:pt x="3454" y="3118"/>
                    <a:pt x="3415" y="3134"/>
                  </a:cubicBezTo>
                  <a:cubicBezTo>
                    <a:pt x="3392" y="3140"/>
                    <a:pt x="3381" y="3146"/>
                    <a:pt x="3364" y="3157"/>
                  </a:cubicBezTo>
                  <a:cubicBezTo>
                    <a:pt x="3336" y="3179"/>
                    <a:pt x="3331" y="3202"/>
                    <a:pt x="3303" y="3224"/>
                  </a:cubicBezTo>
                  <a:cubicBezTo>
                    <a:pt x="3246" y="3263"/>
                    <a:pt x="3218" y="3297"/>
                    <a:pt x="3179" y="3354"/>
                  </a:cubicBezTo>
                  <a:cubicBezTo>
                    <a:pt x="3162" y="3376"/>
                    <a:pt x="3134" y="3354"/>
                    <a:pt x="3112" y="3370"/>
                  </a:cubicBezTo>
                  <a:cubicBezTo>
                    <a:pt x="3084" y="3382"/>
                    <a:pt x="3072" y="3404"/>
                    <a:pt x="3039" y="3404"/>
                  </a:cubicBezTo>
                  <a:cubicBezTo>
                    <a:pt x="2949" y="3404"/>
                    <a:pt x="2949" y="3404"/>
                    <a:pt x="2949" y="3404"/>
                  </a:cubicBezTo>
                  <a:cubicBezTo>
                    <a:pt x="2937" y="3404"/>
                    <a:pt x="2932" y="3410"/>
                    <a:pt x="2920" y="3410"/>
                  </a:cubicBezTo>
                  <a:cubicBezTo>
                    <a:pt x="2881" y="3410"/>
                    <a:pt x="2881" y="3410"/>
                    <a:pt x="2881" y="3410"/>
                  </a:cubicBezTo>
                  <a:cubicBezTo>
                    <a:pt x="2848" y="3410"/>
                    <a:pt x="2831" y="3404"/>
                    <a:pt x="2803" y="3404"/>
                  </a:cubicBezTo>
                  <a:cubicBezTo>
                    <a:pt x="2758" y="3404"/>
                    <a:pt x="2730" y="3404"/>
                    <a:pt x="2696" y="3427"/>
                  </a:cubicBezTo>
                  <a:cubicBezTo>
                    <a:pt x="2657" y="3455"/>
                    <a:pt x="2651" y="3511"/>
                    <a:pt x="2600" y="3511"/>
                  </a:cubicBezTo>
                  <a:cubicBezTo>
                    <a:pt x="2561" y="3511"/>
                    <a:pt x="2550" y="3477"/>
                    <a:pt x="2510" y="3477"/>
                  </a:cubicBezTo>
                  <a:cubicBezTo>
                    <a:pt x="2488" y="3477"/>
                    <a:pt x="2477" y="3477"/>
                    <a:pt x="2454" y="3477"/>
                  </a:cubicBezTo>
                  <a:lnTo>
                    <a:pt x="2454" y="3477"/>
                  </a:lnTo>
                  <a:cubicBezTo>
                    <a:pt x="2432" y="3432"/>
                    <a:pt x="2432" y="3398"/>
                    <a:pt x="2426" y="3348"/>
                  </a:cubicBezTo>
                  <a:cubicBezTo>
                    <a:pt x="2398" y="3359"/>
                    <a:pt x="2381" y="3359"/>
                    <a:pt x="2353" y="3359"/>
                  </a:cubicBezTo>
                  <a:cubicBezTo>
                    <a:pt x="2320" y="3359"/>
                    <a:pt x="2320" y="3359"/>
                    <a:pt x="2320" y="3359"/>
                  </a:cubicBezTo>
                  <a:cubicBezTo>
                    <a:pt x="2291" y="3348"/>
                    <a:pt x="2252" y="3365"/>
                    <a:pt x="2235" y="3331"/>
                  </a:cubicBezTo>
                  <a:cubicBezTo>
                    <a:pt x="2230" y="3314"/>
                    <a:pt x="2235" y="3303"/>
                    <a:pt x="2230" y="3286"/>
                  </a:cubicBezTo>
                  <a:cubicBezTo>
                    <a:pt x="2207" y="3263"/>
                    <a:pt x="2179" y="3258"/>
                    <a:pt x="2162" y="3230"/>
                  </a:cubicBezTo>
                  <a:cubicBezTo>
                    <a:pt x="2140" y="3252"/>
                    <a:pt x="2117" y="3258"/>
                    <a:pt x="2090" y="3269"/>
                  </a:cubicBezTo>
                  <a:cubicBezTo>
                    <a:pt x="2062" y="3275"/>
                    <a:pt x="2045" y="3303"/>
                    <a:pt x="2017" y="3303"/>
                  </a:cubicBezTo>
                  <a:cubicBezTo>
                    <a:pt x="1995" y="3303"/>
                    <a:pt x="1983" y="3292"/>
                    <a:pt x="1967" y="3286"/>
                  </a:cubicBezTo>
                  <a:cubicBezTo>
                    <a:pt x="1809" y="3348"/>
                    <a:pt x="1809" y="3348"/>
                    <a:pt x="1809" y="3348"/>
                  </a:cubicBezTo>
                  <a:cubicBezTo>
                    <a:pt x="1775" y="3342"/>
                    <a:pt x="1764" y="3314"/>
                    <a:pt x="1730" y="3314"/>
                  </a:cubicBezTo>
                  <a:cubicBezTo>
                    <a:pt x="1725" y="3314"/>
                    <a:pt x="1725" y="3320"/>
                    <a:pt x="1719" y="3320"/>
                  </a:cubicBezTo>
                  <a:cubicBezTo>
                    <a:pt x="1680" y="3320"/>
                    <a:pt x="1663" y="3292"/>
                    <a:pt x="1624" y="3292"/>
                  </a:cubicBezTo>
                  <a:cubicBezTo>
                    <a:pt x="1607" y="3292"/>
                    <a:pt x="1607" y="3303"/>
                    <a:pt x="1596" y="3303"/>
                  </a:cubicBezTo>
                  <a:cubicBezTo>
                    <a:pt x="1573" y="3303"/>
                    <a:pt x="1562" y="3280"/>
                    <a:pt x="1540" y="3280"/>
                  </a:cubicBezTo>
                  <a:cubicBezTo>
                    <a:pt x="1534" y="3280"/>
                    <a:pt x="1534" y="3297"/>
                    <a:pt x="1523" y="3303"/>
                  </a:cubicBezTo>
                  <a:cubicBezTo>
                    <a:pt x="1506" y="3309"/>
                    <a:pt x="1495" y="3309"/>
                    <a:pt x="1478" y="3309"/>
                  </a:cubicBezTo>
                  <a:cubicBezTo>
                    <a:pt x="1450" y="3309"/>
                    <a:pt x="1438" y="3275"/>
                    <a:pt x="1410" y="3275"/>
                  </a:cubicBezTo>
                  <a:cubicBezTo>
                    <a:pt x="1365" y="3275"/>
                    <a:pt x="1343" y="3297"/>
                    <a:pt x="1298" y="3297"/>
                  </a:cubicBezTo>
                  <a:cubicBezTo>
                    <a:pt x="1264" y="3297"/>
                    <a:pt x="1247" y="3280"/>
                    <a:pt x="1225" y="3263"/>
                  </a:cubicBezTo>
                  <a:cubicBezTo>
                    <a:pt x="1186" y="3269"/>
                    <a:pt x="1186" y="3269"/>
                    <a:pt x="1186" y="3269"/>
                  </a:cubicBezTo>
                  <a:cubicBezTo>
                    <a:pt x="1152" y="3263"/>
                    <a:pt x="1135" y="3241"/>
                    <a:pt x="1107" y="3219"/>
                  </a:cubicBezTo>
                  <a:cubicBezTo>
                    <a:pt x="1090" y="3207"/>
                    <a:pt x="1073" y="3207"/>
                    <a:pt x="1056" y="3190"/>
                  </a:cubicBezTo>
                  <a:cubicBezTo>
                    <a:pt x="995" y="3146"/>
                    <a:pt x="961" y="3089"/>
                    <a:pt x="888" y="3089"/>
                  </a:cubicBezTo>
                  <a:cubicBezTo>
                    <a:pt x="877" y="3089"/>
                    <a:pt x="877" y="3106"/>
                    <a:pt x="871" y="3106"/>
                  </a:cubicBezTo>
                  <a:cubicBezTo>
                    <a:pt x="843" y="3118"/>
                    <a:pt x="832" y="3134"/>
                    <a:pt x="798" y="3134"/>
                  </a:cubicBezTo>
                  <a:cubicBezTo>
                    <a:pt x="781" y="3134"/>
                    <a:pt x="776" y="3118"/>
                    <a:pt x="764" y="3101"/>
                  </a:cubicBezTo>
                  <a:lnTo>
                    <a:pt x="764" y="3101"/>
                  </a:lnTo>
                  <a:cubicBezTo>
                    <a:pt x="747" y="3078"/>
                    <a:pt x="731" y="3078"/>
                    <a:pt x="703" y="3067"/>
                  </a:cubicBezTo>
                  <a:cubicBezTo>
                    <a:pt x="708" y="3061"/>
                    <a:pt x="708" y="3061"/>
                    <a:pt x="708" y="3050"/>
                  </a:cubicBezTo>
                  <a:cubicBezTo>
                    <a:pt x="708" y="3005"/>
                    <a:pt x="680" y="2988"/>
                    <a:pt x="652" y="2949"/>
                  </a:cubicBezTo>
                  <a:cubicBezTo>
                    <a:pt x="658" y="2949"/>
                    <a:pt x="658" y="2949"/>
                    <a:pt x="658" y="2949"/>
                  </a:cubicBezTo>
                  <a:cubicBezTo>
                    <a:pt x="658" y="2943"/>
                    <a:pt x="658" y="2943"/>
                    <a:pt x="658" y="2943"/>
                  </a:cubicBezTo>
                  <a:cubicBezTo>
                    <a:pt x="635" y="2932"/>
                    <a:pt x="624" y="2927"/>
                    <a:pt x="607" y="2910"/>
                  </a:cubicBezTo>
                  <a:cubicBezTo>
                    <a:pt x="607" y="2904"/>
                    <a:pt x="613" y="2898"/>
                    <a:pt x="613" y="2893"/>
                  </a:cubicBezTo>
                  <a:cubicBezTo>
                    <a:pt x="646" y="2893"/>
                    <a:pt x="646" y="2893"/>
                    <a:pt x="646" y="2893"/>
                  </a:cubicBezTo>
                  <a:cubicBezTo>
                    <a:pt x="652" y="2887"/>
                    <a:pt x="658" y="2882"/>
                    <a:pt x="658" y="2870"/>
                  </a:cubicBezTo>
                  <a:cubicBezTo>
                    <a:pt x="658" y="2837"/>
                    <a:pt x="618" y="2825"/>
                    <a:pt x="590" y="2814"/>
                  </a:cubicBezTo>
                  <a:cubicBezTo>
                    <a:pt x="568" y="2803"/>
                    <a:pt x="562" y="2780"/>
                    <a:pt x="545" y="2764"/>
                  </a:cubicBezTo>
                  <a:cubicBezTo>
                    <a:pt x="534" y="2752"/>
                    <a:pt x="517" y="2747"/>
                    <a:pt x="517" y="2730"/>
                  </a:cubicBezTo>
                  <a:cubicBezTo>
                    <a:pt x="517" y="2719"/>
                    <a:pt x="517" y="2713"/>
                    <a:pt x="517" y="2702"/>
                  </a:cubicBezTo>
                  <a:cubicBezTo>
                    <a:pt x="517" y="2657"/>
                    <a:pt x="483" y="2618"/>
                    <a:pt x="438" y="2618"/>
                  </a:cubicBezTo>
                  <a:cubicBezTo>
                    <a:pt x="416" y="2618"/>
                    <a:pt x="410" y="2634"/>
                    <a:pt x="388" y="2634"/>
                  </a:cubicBezTo>
                  <a:cubicBezTo>
                    <a:pt x="377" y="2634"/>
                    <a:pt x="377" y="2612"/>
                    <a:pt x="371" y="2601"/>
                  </a:cubicBezTo>
                  <a:cubicBezTo>
                    <a:pt x="365" y="2578"/>
                    <a:pt x="365" y="2567"/>
                    <a:pt x="360" y="2545"/>
                  </a:cubicBezTo>
                  <a:cubicBezTo>
                    <a:pt x="332" y="2545"/>
                    <a:pt x="332" y="2545"/>
                    <a:pt x="332" y="2545"/>
                  </a:cubicBezTo>
                  <a:cubicBezTo>
                    <a:pt x="332" y="2561"/>
                    <a:pt x="332" y="2561"/>
                    <a:pt x="332" y="2561"/>
                  </a:cubicBezTo>
                  <a:cubicBezTo>
                    <a:pt x="326" y="2561"/>
                    <a:pt x="326" y="2561"/>
                    <a:pt x="326" y="2561"/>
                  </a:cubicBezTo>
                  <a:cubicBezTo>
                    <a:pt x="287" y="2522"/>
                    <a:pt x="287" y="2483"/>
                    <a:pt x="242" y="2449"/>
                  </a:cubicBezTo>
                  <a:cubicBezTo>
                    <a:pt x="225" y="2438"/>
                    <a:pt x="202" y="2443"/>
                    <a:pt x="191" y="2421"/>
                  </a:cubicBezTo>
                  <a:cubicBezTo>
                    <a:pt x="180" y="2404"/>
                    <a:pt x="186" y="2387"/>
                    <a:pt x="174" y="2382"/>
                  </a:cubicBezTo>
                  <a:cubicBezTo>
                    <a:pt x="152" y="2370"/>
                    <a:pt x="141" y="2387"/>
                    <a:pt x="118" y="2382"/>
                  </a:cubicBezTo>
                  <a:cubicBezTo>
                    <a:pt x="96" y="2376"/>
                    <a:pt x="101" y="2348"/>
                    <a:pt x="90" y="2325"/>
                  </a:cubicBezTo>
                  <a:cubicBezTo>
                    <a:pt x="62" y="2292"/>
                    <a:pt x="17" y="2286"/>
                    <a:pt x="17" y="2241"/>
                  </a:cubicBezTo>
                  <a:cubicBezTo>
                    <a:pt x="17" y="2236"/>
                    <a:pt x="17" y="2230"/>
                    <a:pt x="17" y="2219"/>
                  </a:cubicBezTo>
                  <a:cubicBezTo>
                    <a:pt x="17" y="2202"/>
                    <a:pt x="11" y="2202"/>
                    <a:pt x="0" y="2191"/>
                  </a:cubicBezTo>
                  <a:lnTo>
                    <a:pt x="0" y="2191"/>
                  </a:lnTo>
                  <a:cubicBezTo>
                    <a:pt x="28" y="2168"/>
                    <a:pt x="45" y="2151"/>
                    <a:pt x="45" y="2118"/>
                  </a:cubicBezTo>
                  <a:cubicBezTo>
                    <a:pt x="45" y="2095"/>
                    <a:pt x="34" y="2084"/>
                    <a:pt x="23" y="2067"/>
                  </a:cubicBezTo>
                  <a:cubicBezTo>
                    <a:pt x="45" y="1994"/>
                    <a:pt x="45" y="1994"/>
                    <a:pt x="45" y="1994"/>
                  </a:cubicBezTo>
                  <a:cubicBezTo>
                    <a:pt x="45" y="1960"/>
                    <a:pt x="6" y="1955"/>
                    <a:pt x="6" y="1927"/>
                  </a:cubicBezTo>
                  <a:cubicBezTo>
                    <a:pt x="6" y="1887"/>
                    <a:pt x="34" y="1865"/>
                    <a:pt x="34" y="1826"/>
                  </a:cubicBezTo>
                  <a:cubicBezTo>
                    <a:pt x="34" y="1775"/>
                    <a:pt x="34" y="1775"/>
                    <a:pt x="34" y="1775"/>
                  </a:cubicBezTo>
                  <a:cubicBezTo>
                    <a:pt x="34" y="1752"/>
                    <a:pt x="62" y="1747"/>
                    <a:pt x="68" y="1730"/>
                  </a:cubicBezTo>
                  <a:cubicBezTo>
                    <a:pt x="84" y="1691"/>
                    <a:pt x="90" y="1668"/>
                    <a:pt x="90" y="1623"/>
                  </a:cubicBezTo>
                  <a:cubicBezTo>
                    <a:pt x="152" y="1623"/>
                    <a:pt x="163" y="1561"/>
                    <a:pt x="191" y="1511"/>
                  </a:cubicBezTo>
                  <a:cubicBezTo>
                    <a:pt x="214" y="1460"/>
                    <a:pt x="236" y="1438"/>
                    <a:pt x="247" y="1387"/>
                  </a:cubicBezTo>
                  <a:cubicBezTo>
                    <a:pt x="247" y="1342"/>
                    <a:pt x="214" y="1320"/>
                    <a:pt x="214" y="1275"/>
                  </a:cubicBezTo>
                  <a:cubicBezTo>
                    <a:pt x="214" y="1236"/>
                    <a:pt x="214" y="1236"/>
                    <a:pt x="214" y="1236"/>
                  </a:cubicBezTo>
                  <a:cubicBezTo>
                    <a:pt x="214" y="1163"/>
                    <a:pt x="197" y="1123"/>
                    <a:pt x="157" y="1067"/>
                  </a:cubicBezTo>
                  <a:cubicBezTo>
                    <a:pt x="146" y="1050"/>
                    <a:pt x="124" y="1056"/>
                    <a:pt x="124" y="1039"/>
                  </a:cubicBezTo>
                  <a:cubicBezTo>
                    <a:pt x="124" y="1000"/>
                    <a:pt x="141" y="977"/>
                    <a:pt x="141" y="938"/>
                  </a:cubicBezTo>
                  <a:cubicBezTo>
                    <a:pt x="141" y="921"/>
                    <a:pt x="135" y="910"/>
                    <a:pt x="135" y="887"/>
                  </a:cubicBezTo>
                  <a:cubicBezTo>
                    <a:pt x="135" y="859"/>
                    <a:pt x="146" y="842"/>
                    <a:pt x="146" y="814"/>
                  </a:cubicBezTo>
                  <a:cubicBezTo>
                    <a:pt x="146" y="792"/>
                    <a:pt x="118" y="792"/>
                    <a:pt x="101" y="775"/>
                  </a:cubicBezTo>
                  <a:cubicBezTo>
                    <a:pt x="90" y="764"/>
                    <a:pt x="90" y="752"/>
                    <a:pt x="90" y="736"/>
                  </a:cubicBezTo>
                  <a:cubicBezTo>
                    <a:pt x="90" y="702"/>
                    <a:pt x="118" y="691"/>
                    <a:pt x="135" y="663"/>
                  </a:cubicBezTo>
                  <a:cubicBezTo>
                    <a:pt x="146" y="640"/>
                    <a:pt x="141" y="618"/>
                    <a:pt x="157" y="601"/>
                  </a:cubicBezTo>
                  <a:cubicBezTo>
                    <a:pt x="186" y="578"/>
                    <a:pt x="208" y="601"/>
                    <a:pt x="242" y="595"/>
                  </a:cubicBezTo>
                  <a:cubicBezTo>
                    <a:pt x="276" y="590"/>
                    <a:pt x="287" y="573"/>
                    <a:pt x="315" y="561"/>
                  </a:cubicBezTo>
                  <a:cubicBezTo>
                    <a:pt x="365" y="528"/>
                    <a:pt x="388" y="488"/>
                    <a:pt x="405" y="432"/>
                  </a:cubicBezTo>
                  <a:cubicBezTo>
                    <a:pt x="416" y="399"/>
                    <a:pt x="450" y="399"/>
                    <a:pt x="472" y="382"/>
                  </a:cubicBezTo>
                  <a:cubicBezTo>
                    <a:pt x="495" y="365"/>
                    <a:pt x="500" y="342"/>
                    <a:pt x="506" y="320"/>
                  </a:cubicBezTo>
                  <a:lnTo>
                    <a:pt x="506" y="320"/>
                  </a:lnTo>
                  <a:cubicBezTo>
                    <a:pt x="528" y="297"/>
                    <a:pt x="551" y="286"/>
                    <a:pt x="579" y="286"/>
                  </a:cubicBezTo>
                  <a:cubicBezTo>
                    <a:pt x="607" y="286"/>
                    <a:pt x="618" y="303"/>
                    <a:pt x="641" y="303"/>
                  </a:cubicBezTo>
                  <a:cubicBezTo>
                    <a:pt x="680" y="303"/>
                    <a:pt x="686" y="253"/>
                    <a:pt x="725" y="253"/>
                  </a:cubicBezTo>
                  <a:cubicBezTo>
                    <a:pt x="776" y="253"/>
                    <a:pt x="776" y="253"/>
                    <a:pt x="776" y="253"/>
                  </a:cubicBezTo>
                  <a:cubicBezTo>
                    <a:pt x="792" y="253"/>
                    <a:pt x="820" y="241"/>
                    <a:pt x="820" y="219"/>
                  </a:cubicBezTo>
                  <a:cubicBezTo>
                    <a:pt x="820" y="185"/>
                    <a:pt x="787" y="174"/>
                    <a:pt x="787" y="134"/>
                  </a:cubicBezTo>
                  <a:cubicBezTo>
                    <a:pt x="787" y="129"/>
                    <a:pt x="792" y="123"/>
                    <a:pt x="798" y="118"/>
                  </a:cubicBezTo>
                  <a:lnTo>
                    <a:pt x="798" y="118"/>
                  </a:lnTo>
                  <a:cubicBezTo>
                    <a:pt x="809" y="123"/>
                    <a:pt x="809" y="123"/>
                    <a:pt x="809" y="123"/>
                  </a:cubicBezTo>
                  <a:cubicBezTo>
                    <a:pt x="837" y="123"/>
                    <a:pt x="854" y="112"/>
                    <a:pt x="877" y="101"/>
                  </a:cubicBezTo>
                  <a:cubicBezTo>
                    <a:pt x="899" y="129"/>
                    <a:pt x="921" y="151"/>
                    <a:pt x="961" y="151"/>
                  </a:cubicBezTo>
                  <a:cubicBezTo>
                    <a:pt x="995" y="151"/>
                    <a:pt x="1011" y="129"/>
                    <a:pt x="1040" y="129"/>
                  </a:cubicBezTo>
                  <a:cubicBezTo>
                    <a:pt x="1062" y="129"/>
                    <a:pt x="1073" y="151"/>
                    <a:pt x="1090" y="151"/>
                  </a:cubicBezTo>
                  <a:cubicBezTo>
                    <a:pt x="1124" y="151"/>
                    <a:pt x="1141" y="146"/>
                    <a:pt x="1169" y="146"/>
                  </a:cubicBezTo>
                  <a:cubicBezTo>
                    <a:pt x="1214" y="146"/>
                    <a:pt x="1214" y="146"/>
                    <a:pt x="1214" y="146"/>
                  </a:cubicBezTo>
                  <a:cubicBezTo>
                    <a:pt x="1231" y="146"/>
                    <a:pt x="1236" y="140"/>
                    <a:pt x="1253" y="140"/>
                  </a:cubicBezTo>
                  <a:cubicBezTo>
                    <a:pt x="1292" y="140"/>
                    <a:pt x="1298" y="185"/>
                    <a:pt x="1326" y="219"/>
                  </a:cubicBezTo>
                  <a:cubicBezTo>
                    <a:pt x="1360" y="264"/>
                    <a:pt x="1388" y="286"/>
                    <a:pt x="1416" y="337"/>
                  </a:cubicBezTo>
                  <a:cubicBezTo>
                    <a:pt x="1438" y="376"/>
                    <a:pt x="1433" y="415"/>
                    <a:pt x="1467" y="449"/>
                  </a:cubicBezTo>
                  <a:cubicBezTo>
                    <a:pt x="1483" y="466"/>
                    <a:pt x="1506" y="455"/>
                    <a:pt x="1534" y="455"/>
                  </a:cubicBezTo>
                  <a:cubicBezTo>
                    <a:pt x="1556" y="455"/>
                    <a:pt x="1573" y="466"/>
                    <a:pt x="1596" y="455"/>
                  </a:cubicBezTo>
                  <a:cubicBezTo>
                    <a:pt x="1618" y="443"/>
                    <a:pt x="1613" y="415"/>
                    <a:pt x="1635" y="410"/>
                  </a:cubicBezTo>
                  <a:cubicBezTo>
                    <a:pt x="1657" y="410"/>
                    <a:pt x="1674" y="415"/>
                    <a:pt x="1702" y="410"/>
                  </a:cubicBezTo>
                  <a:cubicBezTo>
                    <a:pt x="1708" y="443"/>
                    <a:pt x="1702" y="460"/>
                    <a:pt x="1702" y="488"/>
                  </a:cubicBezTo>
                  <a:cubicBezTo>
                    <a:pt x="1702" y="522"/>
                    <a:pt x="1719" y="545"/>
                    <a:pt x="1719" y="578"/>
                  </a:cubicBezTo>
                  <a:cubicBezTo>
                    <a:pt x="1719" y="651"/>
                    <a:pt x="1657" y="708"/>
                    <a:pt x="1585" y="719"/>
                  </a:cubicBezTo>
                  <a:cubicBezTo>
                    <a:pt x="1517" y="724"/>
                    <a:pt x="1512" y="792"/>
                    <a:pt x="1489" y="859"/>
                  </a:cubicBezTo>
                  <a:cubicBezTo>
                    <a:pt x="1500" y="854"/>
                    <a:pt x="1506" y="854"/>
                    <a:pt x="1517" y="854"/>
                  </a:cubicBezTo>
                  <a:cubicBezTo>
                    <a:pt x="1708" y="831"/>
                    <a:pt x="1708" y="831"/>
                    <a:pt x="1708" y="831"/>
                  </a:cubicBezTo>
                  <a:cubicBezTo>
                    <a:pt x="1871" y="938"/>
                    <a:pt x="1871" y="938"/>
                    <a:pt x="1871" y="938"/>
                  </a:cubicBezTo>
                  <a:cubicBezTo>
                    <a:pt x="1888" y="887"/>
                    <a:pt x="1933" y="865"/>
                    <a:pt x="1983" y="859"/>
                  </a:cubicBezTo>
                  <a:cubicBezTo>
                    <a:pt x="2017" y="854"/>
                    <a:pt x="2034" y="854"/>
                    <a:pt x="2062" y="848"/>
                  </a:cubicBezTo>
                  <a:cubicBezTo>
                    <a:pt x="2079" y="848"/>
                    <a:pt x="2095" y="854"/>
                    <a:pt x="2106" y="842"/>
                  </a:cubicBezTo>
                  <a:cubicBezTo>
                    <a:pt x="2117" y="831"/>
                    <a:pt x="2112" y="814"/>
                    <a:pt x="2112" y="803"/>
                  </a:cubicBezTo>
                  <a:cubicBezTo>
                    <a:pt x="2112" y="769"/>
                    <a:pt x="2084" y="764"/>
                    <a:pt x="2084" y="730"/>
                  </a:cubicBezTo>
                  <a:cubicBezTo>
                    <a:pt x="2084" y="713"/>
                    <a:pt x="2095" y="708"/>
                    <a:pt x="2095" y="691"/>
                  </a:cubicBezTo>
                  <a:cubicBezTo>
                    <a:pt x="2095" y="663"/>
                    <a:pt x="2095" y="663"/>
                    <a:pt x="2095" y="663"/>
                  </a:cubicBezTo>
                  <a:cubicBezTo>
                    <a:pt x="2095" y="640"/>
                    <a:pt x="2123" y="640"/>
                    <a:pt x="2128" y="618"/>
                  </a:cubicBezTo>
                  <a:cubicBezTo>
                    <a:pt x="2140" y="595"/>
                    <a:pt x="2117" y="573"/>
                    <a:pt x="2134" y="550"/>
                  </a:cubicBezTo>
                  <a:cubicBezTo>
                    <a:pt x="2145" y="539"/>
                    <a:pt x="2162" y="533"/>
                    <a:pt x="2162" y="516"/>
                  </a:cubicBezTo>
                  <a:cubicBezTo>
                    <a:pt x="2162" y="500"/>
                    <a:pt x="2140" y="494"/>
                    <a:pt x="2128" y="483"/>
                  </a:cubicBezTo>
                  <a:cubicBezTo>
                    <a:pt x="2095" y="443"/>
                    <a:pt x="2062" y="432"/>
                    <a:pt x="2017" y="415"/>
                  </a:cubicBezTo>
                  <a:cubicBezTo>
                    <a:pt x="1995" y="410"/>
                    <a:pt x="1967" y="410"/>
                    <a:pt x="1967" y="387"/>
                  </a:cubicBezTo>
                  <a:cubicBezTo>
                    <a:pt x="1967" y="269"/>
                    <a:pt x="1967" y="269"/>
                    <a:pt x="1967" y="269"/>
                  </a:cubicBezTo>
                  <a:cubicBezTo>
                    <a:pt x="1978" y="236"/>
                    <a:pt x="2000" y="224"/>
                    <a:pt x="2023" y="196"/>
                  </a:cubicBezTo>
                  <a:cubicBezTo>
                    <a:pt x="2023" y="157"/>
                    <a:pt x="2011" y="129"/>
                    <a:pt x="2000" y="89"/>
                  </a:cubicBezTo>
                  <a:lnTo>
                    <a:pt x="2000" y="89"/>
                  </a:lnTo>
                  <a:cubicBezTo>
                    <a:pt x="2196" y="11"/>
                    <a:pt x="2196" y="11"/>
                    <a:pt x="2196" y="11"/>
                  </a:cubicBezTo>
                  <a:cubicBezTo>
                    <a:pt x="2224" y="33"/>
                    <a:pt x="2241" y="50"/>
                    <a:pt x="2263" y="84"/>
                  </a:cubicBezTo>
                  <a:cubicBezTo>
                    <a:pt x="2291" y="56"/>
                    <a:pt x="2297" y="17"/>
                    <a:pt x="2336" y="17"/>
                  </a:cubicBezTo>
                  <a:cubicBezTo>
                    <a:pt x="2387" y="17"/>
                    <a:pt x="2426" y="0"/>
                    <a:pt x="2471" y="28"/>
                  </a:cubicBezTo>
                  <a:cubicBezTo>
                    <a:pt x="2533" y="67"/>
                    <a:pt x="2561" y="112"/>
                    <a:pt x="2628" y="112"/>
                  </a:cubicBezTo>
                  <a:cubicBezTo>
                    <a:pt x="2685" y="112"/>
                    <a:pt x="2713" y="84"/>
                    <a:pt x="2758" y="56"/>
                  </a:cubicBezTo>
                  <a:cubicBezTo>
                    <a:pt x="2780" y="45"/>
                    <a:pt x="2786" y="22"/>
                    <a:pt x="2814" y="22"/>
                  </a:cubicBezTo>
                  <a:cubicBezTo>
                    <a:pt x="2836" y="22"/>
                    <a:pt x="2842" y="39"/>
                    <a:pt x="2859" y="56"/>
                  </a:cubicBezTo>
                  <a:cubicBezTo>
                    <a:pt x="2887" y="89"/>
                    <a:pt x="2915" y="112"/>
                    <a:pt x="2960" y="112"/>
                  </a:cubicBezTo>
                  <a:cubicBezTo>
                    <a:pt x="2999" y="112"/>
                    <a:pt x="2999" y="112"/>
                    <a:pt x="2999" y="112"/>
                  </a:cubicBezTo>
                  <a:cubicBezTo>
                    <a:pt x="3010" y="112"/>
                    <a:pt x="3022" y="106"/>
                    <a:pt x="3033" y="106"/>
                  </a:cubicBezTo>
                  <a:cubicBezTo>
                    <a:pt x="3128" y="106"/>
                    <a:pt x="3185" y="106"/>
                    <a:pt x="3280" y="106"/>
                  </a:cubicBezTo>
                </a:path>
              </a:pathLst>
            </a:custGeom>
            <a:solidFill>
              <a:schemeClr val="accent3"/>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 name="Freeform 51"/>
            <p:cNvSpPr>
              <a:spLocks noChangeArrowheads="1"/>
            </p:cNvSpPr>
            <p:nvPr/>
          </p:nvSpPr>
          <p:spPr bwMode="auto">
            <a:xfrm>
              <a:off x="14048877" y="6620329"/>
              <a:ext cx="3173205" cy="1055688"/>
            </a:xfrm>
            <a:custGeom>
              <a:avLst/>
              <a:gdLst>
                <a:gd name="T0" fmla="*/ 404 w 8814"/>
                <a:gd name="T1" fmla="*/ 972 h 2932"/>
                <a:gd name="T2" fmla="*/ 691 w 8814"/>
                <a:gd name="T3" fmla="*/ 1005 h 2932"/>
                <a:gd name="T4" fmla="*/ 1123 w 8814"/>
                <a:gd name="T5" fmla="*/ 882 h 2932"/>
                <a:gd name="T6" fmla="*/ 1533 w 8814"/>
                <a:gd name="T7" fmla="*/ 921 h 2932"/>
                <a:gd name="T8" fmla="*/ 1904 w 8814"/>
                <a:gd name="T9" fmla="*/ 1039 h 2932"/>
                <a:gd name="T10" fmla="*/ 2258 w 8814"/>
                <a:gd name="T11" fmla="*/ 1090 h 2932"/>
                <a:gd name="T12" fmla="*/ 2398 w 8814"/>
                <a:gd name="T13" fmla="*/ 1157 h 2932"/>
                <a:gd name="T14" fmla="*/ 2769 w 8814"/>
                <a:gd name="T15" fmla="*/ 1011 h 2932"/>
                <a:gd name="T16" fmla="*/ 2977 w 8814"/>
                <a:gd name="T17" fmla="*/ 859 h 2932"/>
                <a:gd name="T18" fmla="*/ 3174 w 8814"/>
                <a:gd name="T19" fmla="*/ 708 h 2932"/>
                <a:gd name="T20" fmla="*/ 3348 w 8814"/>
                <a:gd name="T21" fmla="*/ 567 h 2932"/>
                <a:gd name="T22" fmla="*/ 3752 w 8814"/>
                <a:gd name="T23" fmla="*/ 404 h 2932"/>
                <a:gd name="T24" fmla="*/ 4174 w 8814"/>
                <a:gd name="T25" fmla="*/ 140 h 2932"/>
                <a:gd name="T26" fmla="*/ 4443 w 8814"/>
                <a:gd name="T27" fmla="*/ 45 h 2932"/>
                <a:gd name="T28" fmla="*/ 5045 w 8814"/>
                <a:gd name="T29" fmla="*/ 191 h 2932"/>
                <a:gd name="T30" fmla="*/ 5370 w 8814"/>
                <a:gd name="T31" fmla="*/ 236 h 2932"/>
                <a:gd name="T32" fmla="*/ 5640 w 8814"/>
                <a:gd name="T33" fmla="*/ 197 h 2932"/>
                <a:gd name="T34" fmla="*/ 6000 w 8814"/>
                <a:gd name="T35" fmla="*/ 208 h 2932"/>
                <a:gd name="T36" fmla="*/ 6511 w 8814"/>
                <a:gd name="T37" fmla="*/ 309 h 2932"/>
                <a:gd name="T38" fmla="*/ 6713 w 8814"/>
                <a:gd name="T39" fmla="*/ 286 h 2932"/>
                <a:gd name="T40" fmla="*/ 7045 w 8814"/>
                <a:gd name="T41" fmla="*/ 275 h 2932"/>
                <a:gd name="T42" fmla="*/ 7230 w 8814"/>
                <a:gd name="T43" fmla="*/ 258 h 2932"/>
                <a:gd name="T44" fmla="*/ 7545 w 8814"/>
                <a:gd name="T45" fmla="*/ 421 h 2932"/>
                <a:gd name="T46" fmla="*/ 7837 w 8814"/>
                <a:gd name="T47" fmla="*/ 461 h 2932"/>
                <a:gd name="T48" fmla="*/ 7983 w 8814"/>
                <a:gd name="T49" fmla="*/ 444 h 2932"/>
                <a:gd name="T50" fmla="*/ 8326 w 8814"/>
                <a:gd name="T51" fmla="*/ 438 h 2932"/>
                <a:gd name="T52" fmla="*/ 8589 w 8814"/>
                <a:gd name="T53" fmla="*/ 438 h 2932"/>
                <a:gd name="T54" fmla="*/ 8785 w 8814"/>
                <a:gd name="T55" fmla="*/ 500 h 2932"/>
                <a:gd name="T56" fmla="*/ 8628 w 8814"/>
                <a:gd name="T57" fmla="*/ 758 h 2932"/>
                <a:gd name="T58" fmla="*/ 8399 w 8814"/>
                <a:gd name="T59" fmla="*/ 1123 h 2932"/>
                <a:gd name="T60" fmla="*/ 8095 w 8814"/>
                <a:gd name="T61" fmla="*/ 1191 h 2932"/>
                <a:gd name="T62" fmla="*/ 7713 w 8814"/>
                <a:gd name="T63" fmla="*/ 1517 h 2932"/>
                <a:gd name="T64" fmla="*/ 7668 w 8814"/>
                <a:gd name="T65" fmla="*/ 2135 h 2932"/>
                <a:gd name="T66" fmla="*/ 7444 w 8814"/>
                <a:gd name="T67" fmla="*/ 2561 h 2932"/>
                <a:gd name="T68" fmla="*/ 7168 w 8814"/>
                <a:gd name="T69" fmla="*/ 2757 h 2932"/>
                <a:gd name="T70" fmla="*/ 7095 w 8814"/>
                <a:gd name="T71" fmla="*/ 2712 h 2932"/>
                <a:gd name="T72" fmla="*/ 7045 w 8814"/>
                <a:gd name="T73" fmla="*/ 2684 h 2932"/>
                <a:gd name="T74" fmla="*/ 6724 w 8814"/>
                <a:gd name="T75" fmla="*/ 2589 h 2932"/>
                <a:gd name="T76" fmla="*/ 6528 w 8814"/>
                <a:gd name="T77" fmla="*/ 2634 h 2932"/>
                <a:gd name="T78" fmla="*/ 6488 w 8814"/>
                <a:gd name="T79" fmla="*/ 2673 h 2932"/>
                <a:gd name="T80" fmla="*/ 6432 w 8814"/>
                <a:gd name="T81" fmla="*/ 2723 h 2932"/>
                <a:gd name="T82" fmla="*/ 6123 w 8814"/>
                <a:gd name="T83" fmla="*/ 2701 h 2932"/>
                <a:gd name="T84" fmla="*/ 5882 w 8814"/>
                <a:gd name="T85" fmla="*/ 2785 h 2932"/>
                <a:gd name="T86" fmla="*/ 5713 w 8814"/>
                <a:gd name="T87" fmla="*/ 2774 h 2932"/>
                <a:gd name="T88" fmla="*/ 5556 w 8814"/>
                <a:gd name="T89" fmla="*/ 2825 h 2932"/>
                <a:gd name="T90" fmla="*/ 5522 w 8814"/>
                <a:gd name="T91" fmla="*/ 2842 h 2932"/>
                <a:gd name="T92" fmla="*/ 4483 w 8814"/>
                <a:gd name="T93" fmla="*/ 2825 h 2932"/>
                <a:gd name="T94" fmla="*/ 3207 w 8814"/>
                <a:gd name="T95" fmla="*/ 1618 h 2932"/>
                <a:gd name="T96" fmla="*/ 2781 w 8814"/>
                <a:gd name="T97" fmla="*/ 1556 h 2932"/>
                <a:gd name="T98" fmla="*/ 2483 w 8814"/>
                <a:gd name="T99" fmla="*/ 1455 h 2932"/>
                <a:gd name="T100" fmla="*/ 2264 w 8814"/>
                <a:gd name="T101" fmla="*/ 1494 h 2932"/>
                <a:gd name="T102" fmla="*/ 1949 w 8814"/>
                <a:gd name="T103" fmla="*/ 1607 h 2932"/>
                <a:gd name="T104" fmla="*/ 1595 w 8814"/>
                <a:gd name="T105" fmla="*/ 1550 h 2932"/>
                <a:gd name="T106" fmla="*/ 1399 w 8814"/>
                <a:gd name="T107" fmla="*/ 1556 h 2932"/>
                <a:gd name="T108" fmla="*/ 1213 w 8814"/>
                <a:gd name="T109" fmla="*/ 1539 h 2932"/>
                <a:gd name="T110" fmla="*/ 736 w 8814"/>
                <a:gd name="T111" fmla="*/ 1573 h 2932"/>
                <a:gd name="T112" fmla="*/ 376 w 8814"/>
                <a:gd name="T113" fmla="*/ 1140 h 2932"/>
                <a:gd name="T114" fmla="*/ 140 w 8814"/>
                <a:gd name="T115" fmla="*/ 1034 h 2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814" h="2932">
                  <a:moveTo>
                    <a:pt x="0" y="983"/>
                  </a:moveTo>
                  <a:lnTo>
                    <a:pt x="0" y="983"/>
                  </a:lnTo>
                  <a:cubicBezTo>
                    <a:pt x="33" y="966"/>
                    <a:pt x="45" y="932"/>
                    <a:pt x="84" y="932"/>
                  </a:cubicBezTo>
                  <a:cubicBezTo>
                    <a:pt x="213" y="932"/>
                    <a:pt x="281" y="972"/>
                    <a:pt x="404" y="972"/>
                  </a:cubicBezTo>
                  <a:cubicBezTo>
                    <a:pt x="443" y="972"/>
                    <a:pt x="443" y="972"/>
                    <a:pt x="443" y="972"/>
                  </a:cubicBezTo>
                  <a:cubicBezTo>
                    <a:pt x="466" y="972"/>
                    <a:pt x="471" y="1000"/>
                    <a:pt x="488" y="1017"/>
                  </a:cubicBezTo>
                  <a:cubicBezTo>
                    <a:pt x="511" y="1039"/>
                    <a:pt x="533" y="1050"/>
                    <a:pt x="567" y="1050"/>
                  </a:cubicBezTo>
                  <a:cubicBezTo>
                    <a:pt x="618" y="1050"/>
                    <a:pt x="646" y="1028"/>
                    <a:pt x="691" y="1005"/>
                  </a:cubicBezTo>
                  <a:cubicBezTo>
                    <a:pt x="713" y="1000"/>
                    <a:pt x="730" y="1005"/>
                    <a:pt x="752" y="994"/>
                  </a:cubicBezTo>
                  <a:cubicBezTo>
                    <a:pt x="825" y="966"/>
                    <a:pt x="809" y="882"/>
                    <a:pt x="882" y="843"/>
                  </a:cubicBezTo>
                  <a:lnTo>
                    <a:pt x="882" y="843"/>
                  </a:lnTo>
                  <a:cubicBezTo>
                    <a:pt x="977" y="843"/>
                    <a:pt x="1028" y="854"/>
                    <a:pt x="1123" y="882"/>
                  </a:cubicBezTo>
                  <a:cubicBezTo>
                    <a:pt x="1179" y="899"/>
                    <a:pt x="1207" y="921"/>
                    <a:pt x="1269" y="921"/>
                  </a:cubicBezTo>
                  <a:cubicBezTo>
                    <a:pt x="1309" y="921"/>
                    <a:pt x="1325" y="887"/>
                    <a:pt x="1365" y="887"/>
                  </a:cubicBezTo>
                  <a:cubicBezTo>
                    <a:pt x="1415" y="887"/>
                    <a:pt x="1438" y="921"/>
                    <a:pt x="1494" y="921"/>
                  </a:cubicBezTo>
                  <a:cubicBezTo>
                    <a:pt x="1533" y="921"/>
                    <a:pt x="1533" y="921"/>
                    <a:pt x="1533" y="921"/>
                  </a:cubicBezTo>
                  <a:cubicBezTo>
                    <a:pt x="1573" y="921"/>
                    <a:pt x="1595" y="938"/>
                    <a:pt x="1640" y="949"/>
                  </a:cubicBezTo>
                  <a:cubicBezTo>
                    <a:pt x="1668" y="955"/>
                    <a:pt x="1691" y="944"/>
                    <a:pt x="1713" y="961"/>
                  </a:cubicBezTo>
                  <a:cubicBezTo>
                    <a:pt x="1764" y="1000"/>
                    <a:pt x="1786" y="1050"/>
                    <a:pt x="1848" y="1050"/>
                  </a:cubicBezTo>
                  <a:cubicBezTo>
                    <a:pt x="1870" y="1050"/>
                    <a:pt x="1882" y="1039"/>
                    <a:pt x="1904" y="1039"/>
                  </a:cubicBezTo>
                  <a:cubicBezTo>
                    <a:pt x="1932" y="1039"/>
                    <a:pt x="1943" y="1067"/>
                    <a:pt x="1972" y="1084"/>
                  </a:cubicBezTo>
                  <a:cubicBezTo>
                    <a:pt x="2033" y="1107"/>
                    <a:pt x="2067" y="1135"/>
                    <a:pt x="2134" y="1135"/>
                  </a:cubicBezTo>
                  <a:cubicBezTo>
                    <a:pt x="2185" y="1135"/>
                    <a:pt x="2202" y="1112"/>
                    <a:pt x="2247" y="1090"/>
                  </a:cubicBezTo>
                  <a:cubicBezTo>
                    <a:pt x="2258" y="1090"/>
                    <a:pt x="2258" y="1090"/>
                    <a:pt x="2258" y="1090"/>
                  </a:cubicBezTo>
                  <a:cubicBezTo>
                    <a:pt x="2258" y="1095"/>
                    <a:pt x="2258" y="1095"/>
                    <a:pt x="2258" y="1095"/>
                  </a:cubicBezTo>
                  <a:lnTo>
                    <a:pt x="2258" y="1095"/>
                  </a:lnTo>
                  <a:cubicBezTo>
                    <a:pt x="2275" y="1129"/>
                    <a:pt x="2297" y="1129"/>
                    <a:pt x="2331" y="1135"/>
                  </a:cubicBezTo>
                  <a:cubicBezTo>
                    <a:pt x="2359" y="1140"/>
                    <a:pt x="2370" y="1157"/>
                    <a:pt x="2398" y="1157"/>
                  </a:cubicBezTo>
                  <a:cubicBezTo>
                    <a:pt x="2471" y="1157"/>
                    <a:pt x="2505" y="1101"/>
                    <a:pt x="2584" y="1101"/>
                  </a:cubicBezTo>
                  <a:cubicBezTo>
                    <a:pt x="2640" y="1101"/>
                    <a:pt x="2640" y="1101"/>
                    <a:pt x="2640" y="1101"/>
                  </a:cubicBezTo>
                  <a:cubicBezTo>
                    <a:pt x="2696" y="1101"/>
                    <a:pt x="2713" y="1028"/>
                    <a:pt x="2769" y="1028"/>
                  </a:cubicBezTo>
                  <a:cubicBezTo>
                    <a:pt x="2769" y="1011"/>
                    <a:pt x="2769" y="1011"/>
                    <a:pt x="2769" y="1011"/>
                  </a:cubicBezTo>
                  <a:cubicBezTo>
                    <a:pt x="2769" y="1000"/>
                    <a:pt x="2764" y="994"/>
                    <a:pt x="2764" y="989"/>
                  </a:cubicBezTo>
                  <a:cubicBezTo>
                    <a:pt x="2769" y="989"/>
                    <a:pt x="2769" y="989"/>
                    <a:pt x="2775" y="989"/>
                  </a:cubicBezTo>
                  <a:cubicBezTo>
                    <a:pt x="2814" y="989"/>
                    <a:pt x="2831" y="977"/>
                    <a:pt x="2865" y="966"/>
                  </a:cubicBezTo>
                  <a:cubicBezTo>
                    <a:pt x="2921" y="944"/>
                    <a:pt x="2966" y="921"/>
                    <a:pt x="2977" y="859"/>
                  </a:cubicBezTo>
                  <a:cubicBezTo>
                    <a:pt x="2983" y="814"/>
                    <a:pt x="3005" y="792"/>
                    <a:pt x="3028" y="753"/>
                  </a:cubicBezTo>
                  <a:cubicBezTo>
                    <a:pt x="3045" y="736"/>
                    <a:pt x="3039" y="713"/>
                    <a:pt x="3056" y="696"/>
                  </a:cubicBezTo>
                  <a:cubicBezTo>
                    <a:pt x="3073" y="685"/>
                    <a:pt x="3090" y="691"/>
                    <a:pt x="3106" y="691"/>
                  </a:cubicBezTo>
                  <a:cubicBezTo>
                    <a:pt x="3134" y="691"/>
                    <a:pt x="3146" y="708"/>
                    <a:pt x="3174" y="708"/>
                  </a:cubicBezTo>
                  <a:cubicBezTo>
                    <a:pt x="3191" y="708"/>
                    <a:pt x="3196" y="691"/>
                    <a:pt x="3207" y="685"/>
                  </a:cubicBezTo>
                  <a:cubicBezTo>
                    <a:pt x="3224" y="680"/>
                    <a:pt x="3241" y="691"/>
                    <a:pt x="3258" y="674"/>
                  </a:cubicBezTo>
                  <a:cubicBezTo>
                    <a:pt x="3275" y="657"/>
                    <a:pt x="3269" y="635"/>
                    <a:pt x="3280" y="618"/>
                  </a:cubicBezTo>
                  <a:cubicBezTo>
                    <a:pt x="3297" y="590"/>
                    <a:pt x="3325" y="584"/>
                    <a:pt x="3348" y="567"/>
                  </a:cubicBezTo>
                  <a:cubicBezTo>
                    <a:pt x="3410" y="539"/>
                    <a:pt x="3438" y="500"/>
                    <a:pt x="3505" y="500"/>
                  </a:cubicBezTo>
                  <a:cubicBezTo>
                    <a:pt x="3578" y="500"/>
                    <a:pt x="3578" y="500"/>
                    <a:pt x="3578" y="500"/>
                  </a:cubicBezTo>
                  <a:cubicBezTo>
                    <a:pt x="3640" y="500"/>
                    <a:pt x="3640" y="404"/>
                    <a:pt x="3702" y="404"/>
                  </a:cubicBezTo>
                  <a:cubicBezTo>
                    <a:pt x="3752" y="404"/>
                    <a:pt x="3752" y="404"/>
                    <a:pt x="3752" y="404"/>
                  </a:cubicBezTo>
                  <a:cubicBezTo>
                    <a:pt x="3848" y="404"/>
                    <a:pt x="3887" y="354"/>
                    <a:pt x="3972" y="309"/>
                  </a:cubicBezTo>
                  <a:cubicBezTo>
                    <a:pt x="4028" y="281"/>
                    <a:pt x="4050" y="253"/>
                    <a:pt x="4106" y="219"/>
                  </a:cubicBezTo>
                  <a:cubicBezTo>
                    <a:pt x="4123" y="208"/>
                    <a:pt x="4134" y="213"/>
                    <a:pt x="4146" y="202"/>
                  </a:cubicBezTo>
                  <a:cubicBezTo>
                    <a:pt x="4168" y="185"/>
                    <a:pt x="4163" y="163"/>
                    <a:pt x="4174" y="140"/>
                  </a:cubicBezTo>
                  <a:cubicBezTo>
                    <a:pt x="4191" y="118"/>
                    <a:pt x="4213" y="118"/>
                    <a:pt x="4241" y="101"/>
                  </a:cubicBezTo>
                  <a:cubicBezTo>
                    <a:pt x="4281" y="79"/>
                    <a:pt x="4292" y="45"/>
                    <a:pt x="4331" y="22"/>
                  </a:cubicBezTo>
                  <a:cubicBezTo>
                    <a:pt x="4348" y="22"/>
                    <a:pt x="4354" y="22"/>
                    <a:pt x="4365" y="22"/>
                  </a:cubicBezTo>
                  <a:cubicBezTo>
                    <a:pt x="4443" y="45"/>
                    <a:pt x="4443" y="45"/>
                    <a:pt x="4443" y="45"/>
                  </a:cubicBezTo>
                  <a:cubicBezTo>
                    <a:pt x="4528" y="22"/>
                    <a:pt x="4567" y="0"/>
                    <a:pt x="4651" y="0"/>
                  </a:cubicBezTo>
                  <a:cubicBezTo>
                    <a:pt x="4764" y="0"/>
                    <a:pt x="4797" y="135"/>
                    <a:pt x="4910" y="135"/>
                  </a:cubicBezTo>
                  <a:cubicBezTo>
                    <a:pt x="4938" y="135"/>
                    <a:pt x="4949" y="118"/>
                    <a:pt x="4977" y="118"/>
                  </a:cubicBezTo>
                  <a:cubicBezTo>
                    <a:pt x="5017" y="118"/>
                    <a:pt x="5022" y="163"/>
                    <a:pt x="5045" y="191"/>
                  </a:cubicBezTo>
                  <a:cubicBezTo>
                    <a:pt x="5062" y="219"/>
                    <a:pt x="5090" y="213"/>
                    <a:pt x="5118" y="225"/>
                  </a:cubicBezTo>
                  <a:cubicBezTo>
                    <a:pt x="5146" y="236"/>
                    <a:pt x="5163" y="253"/>
                    <a:pt x="5191" y="253"/>
                  </a:cubicBezTo>
                  <a:cubicBezTo>
                    <a:pt x="5230" y="253"/>
                    <a:pt x="5230" y="253"/>
                    <a:pt x="5230" y="253"/>
                  </a:cubicBezTo>
                  <a:cubicBezTo>
                    <a:pt x="5286" y="253"/>
                    <a:pt x="5320" y="253"/>
                    <a:pt x="5370" y="236"/>
                  </a:cubicBezTo>
                  <a:cubicBezTo>
                    <a:pt x="5387" y="225"/>
                    <a:pt x="5393" y="208"/>
                    <a:pt x="5415" y="208"/>
                  </a:cubicBezTo>
                  <a:cubicBezTo>
                    <a:pt x="5427" y="208"/>
                    <a:pt x="5432" y="219"/>
                    <a:pt x="5444" y="219"/>
                  </a:cubicBezTo>
                  <a:cubicBezTo>
                    <a:pt x="5477" y="219"/>
                    <a:pt x="5488" y="174"/>
                    <a:pt x="5522" y="174"/>
                  </a:cubicBezTo>
                  <a:cubicBezTo>
                    <a:pt x="5567" y="174"/>
                    <a:pt x="5595" y="180"/>
                    <a:pt x="5640" y="197"/>
                  </a:cubicBezTo>
                  <a:cubicBezTo>
                    <a:pt x="5668" y="208"/>
                    <a:pt x="5679" y="225"/>
                    <a:pt x="5707" y="225"/>
                  </a:cubicBezTo>
                  <a:cubicBezTo>
                    <a:pt x="5730" y="225"/>
                    <a:pt x="5741" y="213"/>
                    <a:pt x="5764" y="213"/>
                  </a:cubicBezTo>
                  <a:cubicBezTo>
                    <a:pt x="5820" y="213"/>
                    <a:pt x="5848" y="264"/>
                    <a:pt x="5910" y="264"/>
                  </a:cubicBezTo>
                  <a:cubicBezTo>
                    <a:pt x="5949" y="264"/>
                    <a:pt x="5955" y="208"/>
                    <a:pt x="6000" y="208"/>
                  </a:cubicBezTo>
                  <a:cubicBezTo>
                    <a:pt x="6033" y="208"/>
                    <a:pt x="6050" y="230"/>
                    <a:pt x="6084" y="230"/>
                  </a:cubicBezTo>
                  <a:cubicBezTo>
                    <a:pt x="6112" y="230"/>
                    <a:pt x="6129" y="225"/>
                    <a:pt x="6163" y="225"/>
                  </a:cubicBezTo>
                  <a:cubicBezTo>
                    <a:pt x="6264" y="225"/>
                    <a:pt x="6309" y="309"/>
                    <a:pt x="6410" y="309"/>
                  </a:cubicBezTo>
                  <a:cubicBezTo>
                    <a:pt x="6511" y="309"/>
                    <a:pt x="6511" y="309"/>
                    <a:pt x="6511" y="309"/>
                  </a:cubicBezTo>
                  <a:cubicBezTo>
                    <a:pt x="6528" y="309"/>
                    <a:pt x="6539" y="314"/>
                    <a:pt x="6550" y="320"/>
                  </a:cubicBezTo>
                  <a:cubicBezTo>
                    <a:pt x="6561" y="326"/>
                    <a:pt x="6573" y="331"/>
                    <a:pt x="6590" y="331"/>
                  </a:cubicBezTo>
                  <a:cubicBezTo>
                    <a:pt x="6612" y="331"/>
                    <a:pt x="6623" y="314"/>
                    <a:pt x="6640" y="303"/>
                  </a:cubicBezTo>
                  <a:cubicBezTo>
                    <a:pt x="6668" y="292"/>
                    <a:pt x="6685" y="292"/>
                    <a:pt x="6713" y="286"/>
                  </a:cubicBezTo>
                  <a:cubicBezTo>
                    <a:pt x="6736" y="275"/>
                    <a:pt x="6741" y="253"/>
                    <a:pt x="6764" y="253"/>
                  </a:cubicBezTo>
                  <a:cubicBezTo>
                    <a:pt x="6781" y="253"/>
                    <a:pt x="6792" y="258"/>
                    <a:pt x="6809" y="258"/>
                  </a:cubicBezTo>
                  <a:cubicBezTo>
                    <a:pt x="6854" y="258"/>
                    <a:pt x="6882" y="236"/>
                    <a:pt x="6932" y="236"/>
                  </a:cubicBezTo>
                  <a:cubicBezTo>
                    <a:pt x="6977" y="236"/>
                    <a:pt x="7000" y="275"/>
                    <a:pt x="7045" y="275"/>
                  </a:cubicBezTo>
                  <a:cubicBezTo>
                    <a:pt x="7078" y="275"/>
                    <a:pt x="7095" y="270"/>
                    <a:pt x="7123" y="253"/>
                  </a:cubicBezTo>
                  <a:lnTo>
                    <a:pt x="7123" y="253"/>
                  </a:lnTo>
                  <a:cubicBezTo>
                    <a:pt x="7135" y="270"/>
                    <a:pt x="7140" y="286"/>
                    <a:pt x="7157" y="286"/>
                  </a:cubicBezTo>
                  <a:cubicBezTo>
                    <a:pt x="7191" y="286"/>
                    <a:pt x="7202" y="270"/>
                    <a:pt x="7230" y="258"/>
                  </a:cubicBezTo>
                  <a:cubicBezTo>
                    <a:pt x="7236" y="258"/>
                    <a:pt x="7236" y="241"/>
                    <a:pt x="7247" y="241"/>
                  </a:cubicBezTo>
                  <a:cubicBezTo>
                    <a:pt x="7320" y="241"/>
                    <a:pt x="7354" y="298"/>
                    <a:pt x="7415" y="342"/>
                  </a:cubicBezTo>
                  <a:cubicBezTo>
                    <a:pt x="7432" y="359"/>
                    <a:pt x="7449" y="359"/>
                    <a:pt x="7466" y="371"/>
                  </a:cubicBezTo>
                  <a:cubicBezTo>
                    <a:pt x="7494" y="393"/>
                    <a:pt x="7511" y="415"/>
                    <a:pt x="7545" y="421"/>
                  </a:cubicBezTo>
                  <a:cubicBezTo>
                    <a:pt x="7584" y="415"/>
                    <a:pt x="7584" y="415"/>
                    <a:pt x="7584" y="415"/>
                  </a:cubicBezTo>
                  <a:cubicBezTo>
                    <a:pt x="7606" y="432"/>
                    <a:pt x="7623" y="449"/>
                    <a:pt x="7657" y="449"/>
                  </a:cubicBezTo>
                  <a:cubicBezTo>
                    <a:pt x="7702" y="449"/>
                    <a:pt x="7724" y="427"/>
                    <a:pt x="7769" y="427"/>
                  </a:cubicBezTo>
                  <a:cubicBezTo>
                    <a:pt x="7797" y="427"/>
                    <a:pt x="7809" y="461"/>
                    <a:pt x="7837" y="461"/>
                  </a:cubicBezTo>
                  <a:cubicBezTo>
                    <a:pt x="7854" y="461"/>
                    <a:pt x="7865" y="461"/>
                    <a:pt x="7882" y="455"/>
                  </a:cubicBezTo>
                  <a:cubicBezTo>
                    <a:pt x="7893" y="449"/>
                    <a:pt x="7893" y="432"/>
                    <a:pt x="7899" y="432"/>
                  </a:cubicBezTo>
                  <a:cubicBezTo>
                    <a:pt x="7921" y="432"/>
                    <a:pt x="7932" y="455"/>
                    <a:pt x="7955" y="455"/>
                  </a:cubicBezTo>
                  <a:cubicBezTo>
                    <a:pt x="7966" y="455"/>
                    <a:pt x="7966" y="444"/>
                    <a:pt x="7983" y="444"/>
                  </a:cubicBezTo>
                  <a:cubicBezTo>
                    <a:pt x="8022" y="444"/>
                    <a:pt x="8039" y="472"/>
                    <a:pt x="8078" y="472"/>
                  </a:cubicBezTo>
                  <a:cubicBezTo>
                    <a:pt x="8084" y="472"/>
                    <a:pt x="8084" y="466"/>
                    <a:pt x="8089" y="466"/>
                  </a:cubicBezTo>
                  <a:cubicBezTo>
                    <a:pt x="8123" y="466"/>
                    <a:pt x="8134" y="494"/>
                    <a:pt x="8168" y="500"/>
                  </a:cubicBezTo>
                  <a:cubicBezTo>
                    <a:pt x="8326" y="438"/>
                    <a:pt x="8326" y="438"/>
                    <a:pt x="8326" y="438"/>
                  </a:cubicBezTo>
                  <a:cubicBezTo>
                    <a:pt x="8342" y="444"/>
                    <a:pt x="8354" y="455"/>
                    <a:pt x="8376" y="455"/>
                  </a:cubicBezTo>
                  <a:cubicBezTo>
                    <a:pt x="8404" y="455"/>
                    <a:pt x="8421" y="427"/>
                    <a:pt x="8449" y="421"/>
                  </a:cubicBezTo>
                  <a:cubicBezTo>
                    <a:pt x="8476" y="410"/>
                    <a:pt x="8499" y="404"/>
                    <a:pt x="8521" y="382"/>
                  </a:cubicBezTo>
                  <a:cubicBezTo>
                    <a:pt x="8538" y="410"/>
                    <a:pt x="8566" y="415"/>
                    <a:pt x="8589" y="438"/>
                  </a:cubicBezTo>
                  <a:cubicBezTo>
                    <a:pt x="8594" y="455"/>
                    <a:pt x="8589" y="466"/>
                    <a:pt x="8594" y="483"/>
                  </a:cubicBezTo>
                  <a:cubicBezTo>
                    <a:pt x="8611" y="517"/>
                    <a:pt x="8650" y="500"/>
                    <a:pt x="8679" y="511"/>
                  </a:cubicBezTo>
                  <a:cubicBezTo>
                    <a:pt x="8712" y="511"/>
                    <a:pt x="8712" y="511"/>
                    <a:pt x="8712" y="511"/>
                  </a:cubicBezTo>
                  <a:cubicBezTo>
                    <a:pt x="8740" y="511"/>
                    <a:pt x="8757" y="511"/>
                    <a:pt x="8785" y="500"/>
                  </a:cubicBezTo>
                  <a:cubicBezTo>
                    <a:pt x="8791" y="550"/>
                    <a:pt x="8791" y="584"/>
                    <a:pt x="8813" y="629"/>
                  </a:cubicBezTo>
                  <a:lnTo>
                    <a:pt x="8813" y="629"/>
                  </a:lnTo>
                  <a:cubicBezTo>
                    <a:pt x="8780" y="640"/>
                    <a:pt x="8774" y="668"/>
                    <a:pt x="8740" y="685"/>
                  </a:cubicBezTo>
                  <a:cubicBezTo>
                    <a:pt x="8695" y="708"/>
                    <a:pt x="8650" y="708"/>
                    <a:pt x="8628" y="758"/>
                  </a:cubicBezTo>
                  <a:cubicBezTo>
                    <a:pt x="8611" y="803"/>
                    <a:pt x="8605" y="831"/>
                    <a:pt x="8572" y="865"/>
                  </a:cubicBezTo>
                  <a:cubicBezTo>
                    <a:pt x="8555" y="882"/>
                    <a:pt x="8555" y="899"/>
                    <a:pt x="8544" y="921"/>
                  </a:cubicBezTo>
                  <a:cubicBezTo>
                    <a:pt x="8515" y="972"/>
                    <a:pt x="8504" y="1000"/>
                    <a:pt x="8471" y="1050"/>
                  </a:cubicBezTo>
                  <a:cubicBezTo>
                    <a:pt x="8449" y="1084"/>
                    <a:pt x="8443" y="1123"/>
                    <a:pt x="8399" y="1123"/>
                  </a:cubicBezTo>
                  <a:cubicBezTo>
                    <a:pt x="8365" y="1123"/>
                    <a:pt x="8348" y="1123"/>
                    <a:pt x="8314" y="1123"/>
                  </a:cubicBezTo>
                  <a:cubicBezTo>
                    <a:pt x="8292" y="1123"/>
                    <a:pt x="8275" y="1118"/>
                    <a:pt x="8253" y="1123"/>
                  </a:cubicBezTo>
                  <a:cubicBezTo>
                    <a:pt x="8230" y="1135"/>
                    <a:pt x="8224" y="1157"/>
                    <a:pt x="8202" y="1168"/>
                  </a:cubicBezTo>
                  <a:cubicBezTo>
                    <a:pt x="8163" y="1191"/>
                    <a:pt x="8129" y="1163"/>
                    <a:pt x="8095" y="1191"/>
                  </a:cubicBezTo>
                  <a:cubicBezTo>
                    <a:pt x="8056" y="1225"/>
                    <a:pt x="8061" y="1275"/>
                    <a:pt x="8022" y="1303"/>
                  </a:cubicBezTo>
                  <a:cubicBezTo>
                    <a:pt x="7972" y="1337"/>
                    <a:pt x="7932" y="1331"/>
                    <a:pt x="7876" y="1343"/>
                  </a:cubicBezTo>
                  <a:cubicBezTo>
                    <a:pt x="7831" y="1354"/>
                    <a:pt x="7820" y="1393"/>
                    <a:pt x="7786" y="1427"/>
                  </a:cubicBezTo>
                  <a:cubicBezTo>
                    <a:pt x="7758" y="1460"/>
                    <a:pt x="7713" y="1472"/>
                    <a:pt x="7713" y="1517"/>
                  </a:cubicBezTo>
                  <a:cubicBezTo>
                    <a:pt x="7713" y="1584"/>
                    <a:pt x="7797" y="1607"/>
                    <a:pt x="7797" y="1674"/>
                  </a:cubicBezTo>
                  <a:cubicBezTo>
                    <a:pt x="7797" y="1730"/>
                    <a:pt x="7769" y="1764"/>
                    <a:pt x="7769" y="1820"/>
                  </a:cubicBezTo>
                  <a:cubicBezTo>
                    <a:pt x="7769" y="1854"/>
                    <a:pt x="7775" y="1871"/>
                    <a:pt x="7775" y="1899"/>
                  </a:cubicBezTo>
                  <a:cubicBezTo>
                    <a:pt x="7775" y="2000"/>
                    <a:pt x="7724" y="2045"/>
                    <a:pt x="7668" y="2135"/>
                  </a:cubicBezTo>
                  <a:cubicBezTo>
                    <a:pt x="7651" y="2168"/>
                    <a:pt x="7640" y="2191"/>
                    <a:pt x="7640" y="2224"/>
                  </a:cubicBezTo>
                  <a:cubicBezTo>
                    <a:pt x="7640" y="2297"/>
                    <a:pt x="7640" y="2297"/>
                    <a:pt x="7640" y="2297"/>
                  </a:cubicBezTo>
                  <a:cubicBezTo>
                    <a:pt x="7640" y="2398"/>
                    <a:pt x="7561" y="2431"/>
                    <a:pt x="7483" y="2488"/>
                  </a:cubicBezTo>
                  <a:cubicBezTo>
                    <a:pt x="7455" y="2504"/>
                    <a:pt x="7460" y="2533"/>
                    <a:pt x="7444" y="2561"/>
                  </a:cubicBezTo>
                  <a:cubicBezTo>
                    <a:pt x="7410" y="2611"/>
                    <a:pt x="7370" y="2628"/>
                    <a:pt x="7314" y="2662"/>
                  </a:cubicBezTo>
                  <a:cubicBezTo>
                    <a:pt x="7286" y="2678"/>
                    <a:pt x="7280" y="2695"/>
                    <a:pt x="7252" y="2712"/>
                  </a:cubicBezTo>
                  <a:cubicBezTo>
                    <a:pt x="7219" y="2729"/>
                    <a:pt x="7196" y="2735"/>
                    <a:pt x="7168" y="2757"/>
                  </a:cubicBezTo>
                  <a:lnTo>
                    <a:pt x="7168" y="2757"/>
                  </a:lnTo>
                  <a:cubicBezTo>
                    <a:pt x="7163" y="2757"/>
                    <a:pt x="7146" y="2746"/>
                    <a:pt x="7140" y="2746"/>
                  </a:cubicBezTo>
                  <a:cubicBezTo>
                    <a:pt x="7140" y="2746"/>
                    <a:pt x="7123" y="2740"/>
                    <a:pt x="7118" y="2735"/>
                  </a:cubicBezTo>
                  <a:cubicBezTo>
                    <a:pt x="7112" y="2735"/>
                    <a:pt x="7106" y="2729"/>
                    <a:pt x="7101" y="2723"/>
                  </a:cubicBezTo>
                  <a:cubicBezTo>
                    <a:pt x="7095" y="2718"/>
                    <a:pt x="7095" y="2718"/>
                    <a:pt x="7095" y="2712"/>
                  </a:cubicBezTo>
                  <a:cubicBezTo>
                    <a:pt x="7090" y="2707"/>
                    <a:pt x="7095" y="2695"/>
                    <a:pt x="7084" y="2695"/>
                  </a:cubicBezTo>
                  <a:lnTo>
                    <a:pt x="7078" y="2695"/>
                  </a:lnTo>
                  <a:cubicBezTo>
                    <a:pt x="7073" y="2695"/>
                    <a:pt x="7073" y="2695"/>
                    <a:pt x="7062" y="2695"/>
                  </a:cubicBezTo>
                  <a:cubicBezTo>
                    <a:pt x="7045" y="2690"/>
                    <a:pt x="7056" y="2695"/>
                    <a:pt x="7045" y="2684"/>
                  </a:cubicBezTo>
                  <a:cubicBezTo>
                    <a:pt x="7033" y="2673"/>
                    <a:pt x="7017" y="2667"/>
                    <a:pt x="6994" y="2662"/>
                  </a:cubicBezTo>
                  <a:cubicBezTo>
                    <a:pt x="6994" y="2662"/>
                    <a:pt x="6994" y="2662"/>
                    <a:pt x="6988" y="2662"/>
                  </a:cubicBezTo>
                  <a:cubicBezTo>
                    <a:pt x="6983" y="2662"/>
                    <a:pt x="6870" y="2628"/>
                    <a:pt x="6859" y="2617"/>
                  </a:cubicBezTo>
                  <a:cubicBezTo>
                    <a:pt x="6848" y="2611"/>
                    <a:pt x="6741" y="2606"/>
                    <a:pt x="6724" y="2589"/>
                  </a:cubicBezTo>
                  <a:cubicBezTo>
                    <a:pt x="6696" y="2549"/>
                    <a:pt x="6556" y="2606"/>
                    <a:pt x="6545" y="2611"/>
                  </a:cubicBezTo>
                  <a:cubicBezTo>
                    <a:pt x="6539" y="2617"/>
                    <a:pt x="6539" y="2617"/>
                    <a:pt x="6539" y="2622"/>
                  </a:cubicBezTo>
                  <a:cubicBezTo>
                    <a:pt x="6533" y="2628"/>
                    <a:pt x="6539" y="2622"/>
                    <a:pt x="6533" y="2628"/>
                  </a:cubicBezTo>
                  <a:cubicBezTo>
                    <a:pt x="6528" y="2634"/>
                    <a:pt x="6533" y="2628"/>
                    <a:pt x="6528" y="2634"/>
                  </a:cubicBezTo>
                  <a:cubicBezTo>
                    <a:pt x="6522" y="2639"/>
                    <a:pt x="6522" y="2639"/>
                    <a:pt x="6516" y="2645"/>
                  </a:cubicBezTo>
                  <a:cubicBezTo>
                    <a:pt x="6511" y="2650"/>
                    <a:pt x="6494" y="2650"/>
                    <a:pt x="6494" y="2656"/>
                  </a:cubicBezTo>
                  <a:cubicBezTo>
                    <a:pt x="6494" y="2662"/>
                    <a:pt x="6494" y="2662"/>
                    <a:pt x="6494" y="2662"/>
                  </a:cubicBezTo>
                  <a:cubicBezTo>
                    <a:pt x="6494" y="2667"/>
                    <a:pt x="6488" y="2667"/>
                    <a:pt x="6488" y="2673"/>
                  </a:cubicBezTo>
                  <a:cubicBezTo>
                    <a:pt x="6483" y="2673"/>
                    <a:pt x="6477" y="2673"/>
                    <a:pt x="6471" y="2678"/>
                  </a:cubicBezTo>
                  <a:cubicBezTo>
                    <a:pt x="6471" y="2684"/>
                    <a:pt x="6471" y="2690"/>
                    <a:pt x="6466" y="2690"/>
                  </a:cubicBezTo>
                  <a:cubicBezTo>
                    <a:pt x="6460" y="2695"/>
                    <a:pt x="6455" y="2707"/>
                    <a:pt x="6443" y="2712"/>
                  </a:cubicBezTo>
                  <a:cubicBezTo>
                    <a:pt x="6438" y="2712"/>
                    <a:pt x="6432" y="2723"/>
                    <a:pt x="6432" y="2723"/>
                  </a:cubicBezTo>
                  <a:cubicBezTo>
                    <a:pt x="6427" y="2723"/>
                    <a:pt x="6427" y="2723"/>
                    <a:pt x="6427" y="2723"/>
                  </a:cubicBezTo>
                  <a:cubicBezTo>
                    <a:pt x="6421" y="2723"/>
                    <a:pt x="6427" y="2729"/>
                    <a:pt x="6421" y="2729"/>
                  </a:cubicBezTo>
                  <a:cubicBezTo>
                    <a:pt x="6314" y="2735"/>
                    <a:pt x="6230" y="2690"/>
                    <a:pt x="6134" y="2695"/>
                  </a:cubicBezTo>
                  <a:cubicBezTo>
                    <a:pt x="6134" y="2695"/>
                    <a:pt x="6129" y="2701"/>
                    <a:pt x="6123" y="2701"/>
                  </a:cubicBezTo>
                  <a:cubicBezTo>
                    <a:pt x="6118" y="2707"/>
                    <a:pt x="6118" y="2707"/>
                    <a:pt x="6118" y="2707"/>
                  </a:cubicBezTo>
                  <a:cubicBezTo>
                    <a:pt x="6112" y="2712"/>
                    <a:pt x="6112" y="2707"/>
                    <a:pt x="6106" y="2712"/>
                  </a:cubicBezTo>
                  <a:cubicBezTo>
                    <a:pt x="6101" y="2723"/>
                    <a:pt x="6078" y="2740"/>
                    <a:pt x="6073" y="2740"/>
                  </a:cubicBezTo>
                  <a:cubicBezTo>
                    <a:pt x="5988" y="2768"/>
                    <a:pt x="5988" y="2791"/>
                    <a:pt x="5882" y="2785"/>
                  </a:cubicBezTo>
                  <a:cubicBezTo>
                    <a:pt x="5876" y="2785"/>
                    <a:pt x="5876" y="2785"/>
                    <a:pt x="5876" y="2780"/>
                  </a:cubicBezTo>
                  <a:cubicBezTo>
                    <a:pt x="5865" y="2757"/>
                    <a:pt x="5781" y="2740"/>
                    <a:pt x="5758" y="2746"/>
                  </a:cubicBezTo>
                  <a:cubicBezTo>
                    <a:pt x="5752" y="2746"/>
                    <a:pt x="5730" y="2774"/>
                    <a:pt x="5719" y="2774"/>
                  </a:cubicBezTo>
                  <a:lnTo>
                    <a:pt x="5713" y="2774"/>
                  </a:lnTo>
                  <a:cubicBezTo>
                    <a:pt x="5707" y="2774"/>
                    <a:pt x="5713" y="2780"/>
                    <a:pt x="5702" y="2785"/>
                  </a:cubicBezTo>
                  <a:cubicBezTo>
                    <a:pt x="5691" y="2797"/>
                    <a:pt x="5663" y="2819"/>
                    <a:pt x="5634" y="2785"/>
                  </a:cubicBezTo>
                  <a:cubicBezTo>
                    <a:pt x="5618" y="2768"/>
                    <a:pt x="5612" y="2774"/>
                    <a:pt x="5590" y="2791"/>
                  </a:cubicBezTo>
                  <a:cubicBezTo>
                    <a:pt x="5578" y="2797"/>
                    <a:pt x="5561" y="2808"/>
                    <a:pt x="5556" y="2825"/>
                  </a:cubicBezTo>
                  <a:cubicBezTo>
                    <a:pt x="5550" y="2830"/>
                    <a:pt x="5550" y="2830"/>
                    <a:pt x="5545" y="2830"/>
                  </a:cubicBezTo>
                  <a:cubicBezTo>
                    <a:pt x="5545" y="2830"/>
                    <a:pt x="5545" y="2830"/>
                    <a:pt x="5539" y="2830"/>
                  </a:cubicBezTo>
                  <a:cubicBezTo>
                    <a:pt x="5539" y="2830"/>
                    <a:pt x="5539" y="2830"/>
                    <a:pt x="5539" y="2836"/>
                  </a:cubicBezTo>
                  <a:cubicBezTo>
                    <a:pt x="5533" y="2836"/>
                    <a:pt x="5528" y="2836"/>
                    <a:pt x="5522" y="2842"/>
                  </a:cubicBezTo>
                  <a:cubicBezTo>
                    <a:pt x="5517" y="2847"/>
                    <a:pt x="5472" y="2847"/>
                    <a:pt x="5460" y="2842"/>
                  </a:cubicBezTo>
                  <a:cubicBezTo>
                    <a:pt x="5348" y="2830"/>
                    <a:pt x="5163" y="2763"/>
                    <a:pt x="5011" y="2763"/>
                  </a:cubicBezTo>
                  <a:cubicBezTo>
                    <a:pt x="4797" y="2763"/>
                    <a:pt x="4893" y="2746"/>
                    <a:pt x="4708" y="2858"/>
                  </a:cubicBezTo>
                  <a:cubicBezTo>
                    <a:pt x="4623" y="2909"/>
                    <a:pt x="4533" y="2931"/>
                    <a:pt x="4483" y="2825"/>
                  </a:cubicBezTo>
                  <a:cubicBezTo>
                    <a:pt x="4477" y="2819"/>
                    <a:pt x="4399" y="2836"/>
                    <a:pt x="4303" y="2858"/>
                  </a:cubicBezTo>
                  <a:cubicBezTo>
                    <a:pt x="3382" y="1590"/>
                    <a:pt x="3382" y="1590"/>
                    <a:pt x="3382" y="1590"/>
                  </a:cubicBezTo>
                  <a:cubicBezTo>
                    <a:pt x="3331" y="1590"/>
                    <a:pt x="3303" y="1623"/>
                    <a:pt x="3252" y="1623"/>
                  </a:cubicBezTo>
                  <a:cubicBezTo>
                    <a:pt x="3236" y="1623"/>
                    <a:pt x="3224" y="1618"/>
                    <a:pt x="3207" y="1618"/>
                  </a:cubicBezTo>
                  <a:cubicBezTo>
                    <a:pt x="3146" y="1618"/>
                    <a:pt x="3123" y="1674"/>
                    <a:pt x="3062" y="1674"/>
                  </a:cubicBezTo>
                  <a:cubicBezTo>
                    <a:pt x="3005" y="1674"/>
                    <a:pt x="2983" y="1623"/>
                    <a:pt x="2932" y="1601"/>
                  </a:cubicBezTo>
                  <a:cubicBezTo>
                    <a:pt x="2904" y="1590"/>
                    <a:pt x="2887" y="1590"/>
                    <a:pt x="2865" y="1590"/>
                  </a:cubicBezTo>
                  <a:cubicBezTo>
                    <a:pt x="2825" y="1590"/>
                    <a:pt x="2809" y="1567"/>
                    <a:pt x="2781" y="1556"/>
                  </a:cubicBezTo>
                  <a:cubicBezTo>
                    <a:pt x="2758" y="1545"/>
                    <a:pt x="2741" y="1539"/>
                    <a:pt x="2724" y="1522"/>
                  </a:cubicBezTo>
                  <a:cubicBezTo>
                    <a:pt x="2708" y="1500"/>
                    <a:pt x="2713" y="1483"/>
                    <a:pt x="2702" y="1460"/>
                  </a:cubicBezTo>
                  <a:cubicBezTo>
                    <a:pt x="2601" y="1489"/>
                    <a:pt x="2601" y="1489"/>
                    <a:pt x="2601" y="1489"/>
                  </a:cubicBezTo>
                  <a:cubicBezTo>
                    <a:pt x="2556" y="1483"/>
                    <a:pt x="2533" y="1455"/>
                    <a:pt x="2483" y="1455"/>
                  </a:cubicBezTo>
                  <a:cubicBezTo>
                    <a:pt x="2438" y="1455"/>
                    <a:pt x="2415" y="1472"/>
                    <a:pt x="2370" y="1472"/>
                  </a:cubicBezTo>
                  <a:cubicBezTo>
                    <a:pt x="2354" y="1472"/>
                    <a:pt x="2354" y="1472"/>
                    <a:pt x="2354" y="1472"/>
                  </a:cubicBezTo>
                  <a:cubicBezTo>
                    <a:pt x="2309" y="1472"/>
                    <a:pt x="2309" y="1472"/>
                    <a:pt x="2309" y="1472"/>
                  </a:cubicBezTo>
                  <a:cubicBezTo>
                    <a:pt x="2292" y="1472"/>
                    <a:pt x="2281" y="1483"/>
                    <a:pt x="2264" y="1494"/>
                  </a:cubicBezTo>
                  <a:cubicBezTo>
                    <a:pt x="2230" y="1517"/>
                    <a:pt x="2196" y="1500"/>
                    <a:pt x="2168" y="1528"/>
                  </a:cubicBezTo>
                  <a:cubicBezTo>
                    <a:pt x="2157" y="1545"/>
                    <a:pt x="2157" y="1562"/>
                    <a:pt x="2146" y="1573"/>
                  </a:cubicBezTo>
                  <a:cubicBezTo>
                    <a:pt x="2118" y="1595"/>
                    <a:pt x="2089" y="1601"/>
                    <a:pt x="2050" y="1601"/>
                  </a:cubicBezTo>
                  <a:cubicBezTo>
                    <a:pt x="2011" y="1601"/>
                    <a:pt x="1988" y="1607"/>
                    <a:pt x="1949" y="1607"/>
                  </a:cubicBezTo>
                  <a:cubicBezTo>
                    <a:pt x="1899" y="1607"/>
                    <a:pt x="1870" y="1567"/>
                    <a:pt x="1859" y="1522"/>
                  </a:cubicBezTo>
                  <a:cubicBezTo>
                    <a:pt x="1803" y="1522"/>
                    <a:pt x="1769" y="1545"/>
                    <a:pt x="1713" y="1545"/>
                  </a:cubicBezTo>
                  <a:cubicBezTo>
                    <a:pt x="1696" y="1545"/>
                    <a:pt x="1685" y="1539"/>
                    <a:pt x="1668" y="1533"/>
                  </a:cubicBezTo>
                  <a:cubicBezTo>
                    <a:pt x="1595" y="1550"/>
                    <a:pt x="1595" y="1550"/>
                    <a:pt x="1595" y="1550"/>
                  </a:cubicBezTo>
                  <a:cubicBezTo>
                    <a:pt x="1539" y="1550"/>
                    <a:pt x="1539" y="1550"/>
                    <a:pt x="1539" y="1550"/>
                  </a:cubicBezTo>
                  <a:cubicBezTo>
                    <a:pt x="1511" y="1550"/>
                    <a:pt x="1494" y="1533"/>
                    <a:pt x="1466" y="1533"/>
                  </a:cubicBezTo>
                  <a:cubicBezTo>
                    <a:pt x="1449" y="1533"/>
                    <a:pt x="1444" y="1556"/>
                    <a:pt x="1421" y="1556"/>
                  </a:cubicBezTo>
                  <a:cubicBezTo>
                    <a:pt x="1399" y="1556"/>
                    <a:pt x="1399" y="1556"/>
                    <a:pt x="1399" y="1556"/>
                  </a:cubicBezTo>
                  <a:cubicBezTo>
                    <a:pt x="1399" y="1545"/>
                    <a:pt x="1399" y="1533"/>
                    <a:pt x="1393" y="1528"/>
                  </a:cubicBezTo>
                  <a:cubicBezTo>
                    <a:pt x="1365" y="1533"/>
                    <a:pt x="1354" y="1545"/>
                    <a:pt x="1325" y="1550"/>
                  </a:cubicBezTo>
                  <a:cubicBezTo>
                    <a:pt x="1241" y="1533"/>
                    <a:pt x="1241" y="1533"/>
                    <a:pt x="1241" y="1533"/>
                  </a:cubicBezTo>
                  <a:cubicBezTo>
                    <a:pt x="1230" y="1533"/>
                    <a:pt x="1224" y="1539"/>
                    <a:pt x="1213" y="1539"/>
                  </a:cubicBezTo>
                  <a:cubicBezTo>
                    <a:pt x="1202" y="1539"/>
                    <a:pt x="1207" y="1522"/>
                    <a:pt x="1207" y="1511"/>
                  </a:cubicBezTo>
                  <a:cubicBezTo>
                    <a:pt x="1163" y="1500"/>
                    <a:pt x="1140" y="1511"/>
                    <a:pt x="1101" y="1511"/>
                  </a:cubicBezTo>
                  <a:cubicBezTo>
                    <a:pt x="1028" y="1511"/>
                    <a:pt x="983" y="1500"/>
                    <a:pt x="910" y="1489"/>
                  </a:cubicBezTo>
                  <a:cubicBezTo>
                    <a:pt x="848" y="1533"/>
                    <a:pt x="809" y="1573"/>
                    <a:pt x="736" y="1573"/>
                  </a:cubicBezTo>
                  <a:cubicBezTo>
                    <a:pt x="713" y="1573"/>
                    <a:pt x="702" y="1573"/>
                    <a:pt x="679" y="1573"/>
                  </a:cubicBezTo>
                  <a:cubicBezTo>
                    <a:pt x="646" y="1573"/>
                    <a:pt x="629" y="1556"/>
                    <a:pt x="601" y="1556"/>
                  </a:cubicBezTo>
                  <a:cubicBezTo>
                    <a:pt x="370" y="1219"/>
                    <a:pt x="370" y="1219"/>
                    <a:pt x="370" y="1219"/>
                  </a:cubicBezTo>
                  <a:cubicBezTo>
                    <a:pt x="376" y="1191"/>
                    <a:pt x="376" y="1174"/>
                    <a:pt x="376" y="1140"/>
                  </a:cubicBezTo>
                  <a:cubicBezTo>
                    <a:pt x="376" y="1090"/>
                    <a:pt x="348" y="1062"/>
                    <a:pt x="309" y="1022"/>
                  </a:cubicBezTo>
                  <a:cubicBezTo>
                    <a:pt x="292" y="1022"/>
                    <a:pt x="275" y="1022"/>
                    <a:pt x="258" y="1022"/>
                  </a:cubicBezTo>
                  <a:cubicBezTo>
                    <a:pt x="247" y="1022"/>
                    <a:pt x="236" y="1022"/>
                    <a:pt x="224" y="1022"/>
                  </a:cubicBezTo>
                  <a:cubicBezTo>
                    <a:pt x="140" y="1034"/>
                    <a:pt x="140" y="1034"/>
                    <a:pt x="140" y="1034"/>
                  </a:cubicBezTo>
                  <a:cubicBezTo>
                    <a:pt x="89" y="1028"/>
                    <a:pt x="39" y="1011"/>
                    <a:pt x="0" y="98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 name="Freeform 52"/>
            <p:cNvSpPr>
              <a:spLocks noChangeArrowheads="1"/>
            </p:cNvSpPr>
            <p:nvPr/>
          </p:nvSpPr>
          <p:spPr bwMode="auto">
            <a:xfrm>
              <a:off x="14366356" y="6099630"/>
              <a:ext cx="2247754" cy="936625"/>
            </a:xfrm>
            <a:custGeom>
              <a:avLst/>
              <a:gdLst>
                <a:gd name="T0" fmla="*/ 1516 w 6242"/>
                <a:gd name="T1" fmla="*/ 2601 h 2602"/>
                <a:gd name="T2" fmla="*/ 1887 w 6242"/>
                <a:gd name="T3" fmla="*/ 2455 h 2602"/>
                <a:gd name="T4" fmla="*/ 2095 w 6242"/>
                <a:gd name="T5" fmla="*/ 2303 h 2602"/>
                <a:gd name="T6" fmla="*/ 2292 w 6242"/>
                <a:gd name="T7" fmla="*/ 2152 h 2602"/>
                <a:gd name="T8" fmla="*/ 2466 w 6242"/>
                <a:gd name="T9" fmla="*/ 2011 h 2602"/>
                <a:gd name="T10" fmla="*/ 2870 w 6242"/>
                <a:gd name="T11" fmla="*/ 1848 h 2602"/>
                <a:gd name="T12" fmla="*/ 3292 w 6242"/>
                <a:gd name="T13" fmla="*/ 1584 h 2602"/>
                <a:gd name="T14" fmla="*/ 3561 w 6242"/>
                <a:gd name="T15" fmla="*/ 1489 h 2602"/>
                <a:gd name="T16" fmla="*/ 4163 w 6242"/>
                <a:gd name="T17" fmla="*/ 1635 h 2602"/>
                <a:gd name="T18" fmla="*/ 4488 w 6242"/>
                <a:gd name="T19" fmla="*/ 1680 h 2602"/>
                <a:gd name="T20" fmla="*/ 4758 w 6242"/>
                <a:gd name="T21" fmla="*/ 1641 h 2602"/>
                <a:gd name="T22" fmla="*/ 5118 w 6242"/>
                <a:gd name="T23" fmla="*/ 1652 h 2602"/>
                <a:gd name="T24" fmla="*/ 5629 w 6242"/>
                <a:gd name="T25" fmla="*/ 1753 h 2602"/>
                <a:gd name="T26" fmla="*/ 5831 w 6242"/>
                <a:gd name="T27" fmla="*/ 1730 h 2602"/>
                <a:gd name="T28" fmla="*/ 6163 w 6242"/>
                <a:gd name="T29" fmla="*/ 1719 h 2602"/>
                <a:gd name="T30" fmla="*/ 6185 w 6242"/>
                <a:gd name="T31" fmla="*/ 1646 h 2602"/>
                <a:gd name="T32" fmla="*/ 6084 w 6242"/>
                <a:gd name="T33" fmla="*/ 1506 h 2602"/>
                <a:gd name="T34" fmla="*/ 6067 w 6242"/>
                <a:gd name="T35" fmla="*/ 1410 h 2602"/>
                <a:gd name="T36" fmla="*/ 5915 w 6242"/>
                <a:gd name="T37" fmla="*/ 1214 h 2602"/>
                <a:gd name="T38" fmla="*/ 5809 w 6242"/>
                <a:gd name="T39" fmla="*/ 1141 h 2602"/>
                <a:gd name="T40" fmla="*/ 5668 w 6242"/>
                <a:gd name="T41" fmla="*/ 1017 h 2602"/>
                <a:gd name="T42" fmla="*/ 5494 w 6242"/>
                <a:gd name="T43" fmla="*/ 837 h 2602"/>
                <a:gd name="T44" fmla="*/ 5421 w 6242"/>
                <a:gd name="T45" fmla="*/ 708 h 2602"/>
                <a:gd name="T46" fmla="*/ 4859 w 6242"/>
                <a:gd name="T47" fmla="*/ 669 h 2602"/>
                <a:gd name="T48" fmla="*/ 4736 w 6242"/>
                <a:gd name="T49" fmla="*/ 854 h 2602"/>
                <a:gd name="T50" fmla="*/ 4477 w 6242"/>
                <a:gd name="T51" fmla="*/ 1039 h 2602"/>
                <a:gd name="T52" fmla="*/ 4410 w 6242"/>
                <a:gd name="T53" fmla="*/ 1191 h 2602"/>
                <a:gd name="T54" fmla="*/ 3927 w 6242"/>
                <a:gd name="T55" fmla="*/ 1112 h 2602"/>
                <a:gd name="T56" fmla="*/ 3814 w 6242"/>
                <a:gd name="T57" fmla="*/ 882 h 2602"/>
                <a:gd name="T58" fmla="*/ 3522 w 6242"/>
                <a:gd name="T59" fmla="*/ 534 h 2602"/>
                <a:gd name="T60" fmla="*/ 3196 w 6242"/>
                <a:gd name="T61" fmla="*/ 495 h 2602"/>
                <a:gd name="T62" fmla="*/ 2809 w 6242"/>
                <a:gd name="T63" fmla="*/ 433 h 2602"/>
                <a:gd name="T64" fmla="*/ 2545 w 6242"/>
                <a:gd name="T65" fmla="*/ 202 h 2602"/>
                <a:gd name="T66" fmla="*/ 2342 w 6242"/>
                <a:gd name="T67" fmla="*/ 11 h 2602"/>
                <a:gd name="T68" fmla="*/ 2140 w 6242"/>
                <a:gd name="T69" fmla="*/ 0 h 2602"/>
                <a:gd name="T70" fmla="*/ 1876 w 6242"/>
                <a:gd name="T71" fmla="*/ 118 h 2602"/>
                <a:gd name="T72" fmla="*/ 1550 w 6242"/>
                <a:gd name="T73" fmla="*/ 427 h 2602"/>
                <a:gd name="T74" fmla="*/ 1393 w 6242"/>
                <a:gd name="T75" fmla="*/ 714 h 2602"/>
                <a:gd name="T76" fmla="*/ 1213 w 6242"/>
                <a:gd name="T77" fmla="*/ 910 h 2602"/>
                <a:gd name="T78" fmla="*/ 1129 w 6242"/>
                <a:gd name="T79" fmla="*/ 1337 h 2602"/>
                <a:gd name="T80" fmla="*/ 629 w 6242"/>
                <a:gd name="T81" fmla="*/ 1803 h 2602"/>
                <a:gd name="T82" fmla="*/ 455 w 6242"/>
                <a:gd name="T83" fmla="*/ 2101 h 2602"/>
                <a:gd name="T84" fmla="*/ 635 w 6242"/>
                <a:gd name="T85" fmla="*/ 2281 h 2602"/>
                <a:gd name="T86" fmla="*/ 545 w 6242"/>
                <a:gd name="T87" fmla="*/ 2287 h 2602"/>
                <a:gd name="T88" fmla="*/ 354 w 6242"/>
                <a:gd name="T89" fmla="*/ 2264 h 2602"/>
                <a:gd name="T90" fmla="*/ 50 w 6242"/>
                <a:gd name="T91" fmla="*/ 2236 h 2602"/>
                <a:gd name="T92" fmla="*/ 387 w 6242"/>
                <a:gd name="T93" fmla="*/ 2365 h 2602"/>
                <a:gd name="T94" fmla="*/ 758 w 6242"/>
                <a:gd name="T95" fmla="*/ 2393 h 2602"/>
                <a:gd name="T96" fmla="*/ 1090 w 6242"/>
                <a:gd name="T97" fmla="*/ 2528 h 2602"/>
                <a:gd name="T98" fmla="*/ 1376 w 6242"/>
                <a:gd name="T99" fmla="*/ 2539 h 2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242" h="2602">
                  <a:moveTo>
                    <a:pt x="1376" y="2539"/>
                  </a:moveTo>
                  <a:lnTo>
                    <a:pt x="1376" y="2539"/>
                  </a:lnTo>
                  <a:cubicBezTo>
                    <a:pt x="1393" y="2573"/>
                    <a:pt x="1415" y="2573"/>
                    <a:pt x="1449" y="2579"/>
                  </a:cubicBezTo>
                  <a:cubicBezTo>
                    <a:pt x="1477" y="2584"/>
                    <a:pt x="1488" y="2601"/>
                    <a:pt x="1516" y="2601"/>
                  </a:cubicBezTo>
                  <a:cubicBezTo>
                    <a:pt x="1589" y="2601"/>
                    <a:pt x="1623" y="2545"/>
                    <a:pt x="1702" y="2545"/>
                  </a:cubicBezTo>
                  <a:cubicBezTo>
                    <a:pt x="1758" y="2545"/>
                    <a:pt x="1758" y="2545"/>
                    <a:pt x="1758" y="2545"/>
                  </a:cubicBezTo>
                  <a:cubicBezTo>
                    <a:pt x="1814" y="2545"/>
                    <a:pt x="1831" y="2472"/>
                    <a:pt x="1887" y="2472"/>
                  </a:cubicBezTo>
                  <a:cubicBezTo>
                    <a:pt x="1887" y="2455"/>
                    <a:pt x="1887" y="2455"/>
                    <a:pt x="1887" y="2455"/>
                  </a:cubicBezTo>
                  <a:cubicBezTo>
                    <a:pt x="1887" y="2444"/>
                    <a:pt x="1882" y="2438"/>
                    <a:pt x="1882" y="2433"/>
                  </a:cubicBezTo>
                  <a:cubicBezTo>
                    <a:pt x="1887" y="2433"/>
                    <a:pt x="1887" y="2433"/>
                    <a:pt x="1893" y="2433"/>
                  </a:cubicBezTo>
                  <a:cubicBezTo>
                    <a:pt x="1932" y="2433"/>
                    <a:pt x="1949" y="2421"/>
                    <a:pt x="1983" y="2410"/>
                  </a:cubicBezTo>
                  <a:cubicBezTo>
                    <a:pt x="2039" y="2388"/>
                    <a:pt x="2084" y="2365"/>
                    <a:pt x="2095" y="2303"/>
                  </a:cubicBezTo>
                  <a:cubicBezTo>
                    <a:pt x="2101" y="2258"/>
                    <a:pt x="2123" y="2236"/>
                    <a:pt x="2146" y="2197"/>
                  </a:cubicBezTo>
                  <a:cubicBezTo>
                    <a:pt x="2163" y="2180"/>
                    <a:pt x="2157" y="2157"/>
                    <a:pt x="2174" y="2140"/>
                  </a:cubicBezTo>
                  <a:cubicBezTo>
                    <a:pt x="2191" y="2129"/>
                    <a:pt x="2208" y="2135"/>
                    <a:pt x="2224" y="2135"/>
                  </a:cubicBezTo>
                  <a:cubicBezTo>
                    <a:pt x="2252" y="2135"/>
                    <a:pt x="2264" y="2152"/>
                    <a:pt x="2292" y="2152"/>
                  </a:cubicBezTo>
                  <a:cubicBezTo>
                    <a:pt x="2309" y="2152"/>
                    <a:pt x="2314" y="2135"/>
                    <a:pt x="2325" y="2129"/>
                  </a:cubicBezTo>
                  <a:cubicBezTo>
                    <a:pt x="2342" y="2124"/>
                    <a:pt x="2359" y="2135"/>
                    <a:pt x="2376" y="2118"/>
                  </a:cubicBezTo>
                  <a:cubicBezTo>
                    <a:pt x="2393" y="2101"/>
                    <a:pt x="2387" y="2079"/>
                    <a:pt x="2398" y="2062"/>
                  </a:cubicBezTo>
                  <a:cubicBezTo>
                    <a:pt x="2415" y="2034"/>
                    <a:pt x="2443" y="2028"/>
                    <a:pt x="2466" y="2011"/>
                  </a:cubicBezTo>
                  <a:cubicBezTo>
                    <a:pt x="2528" y="1983"/>
                    <a:pt x="2556" y="1944"/>
                    <a:pt x="2623" y="1944"/>
                  </a:cubicBezTo>
                  <a:cubicBezTo>
                    <a:pt x="2696" y="1944"/>
                    <a:pt x="2696" y="1944"/>
                    <a:pt x="2696" y="1944"/>
                  </a:cubicBezTo>
                  <a:cubicBezTo>
                    <a:pt x="2758" y="1944"/>
                    <a:pt x="2758" y="1848"/>
                    <a:pt x="2820" y="1848"/>
                  </a:cubicBezTo>
                  <a:cubicBezTo>
                    <a:pt x="2870" y="1848"/>
                    <a:pt x="2870" y="1848"/>
                    <a:pt x="2870" y="1848"/>
                  </a:cubicBezTo>
                  <a:cubicBezTo>
                    <a:pt x="2966" y="1848"/>
                    <a:pt x="3005" y="1798"/>
                    <a:pt x="3090" y="1753"/>
                  </a:cubicBezTo>
                  <a:cubicBezTo>
                    <a:pt x="3146" y="1725"/>
                    <a:pt x="3168" y="1697"/>
                    <a:pt x="3224" y="1663"/>
                  </a:cubicBezTo>
                  <a:cubicBezTo>
                    <a:pt x="3241" y="1652"/>
                    <a:pt x="3252" y="1657"/>
                    <a:pt x="3264" y="1646"/>
                  </a:cubicBezTo>
                  <a:cubicBezTo>
                    <a:pt x="3286" y="1629"/>
                    <a:pt x="3281" y="1607"/>
                    <a:pt x="3292" y="1584"/>
                  </a:cubicBezTo>
                  <a:cubicBezTo>
                    <a:pt x="3309" y="1562"/>
                    <a:pt x="3331" y="1562"/>
                    <a:pt x="3359" y="1545"/>
                  </a:cubicBezTo>
                  <a:cubicBezTo>
                    <a:pt x="3399" y="1523"/>
                    <a:pt x="3410" y="1489"/>
                    <a:pt x="3449" y="1466"/>
                  </a:cubicBezTo>
                  <a:cubicBezTo>
                    <a:pt x="3466" y="1466"/>
                    <a:pt x="3472" y="1466"/>
                    <a:pt x="3483" y="1466"/>
                  </a:cubicBezTo>
                  <a:cubicBezTo>
                    <a:pt x="3561" y="1489"/>
                    <a:pt x="3561" y="1489"/>
                    <a:pt x="3561" y="1489"/>
                  </a:cubicBezTo>
                  <a:cubicBezTo>
                    <a:pt x="3646" y="1466"/>
                    <a:pt x="3685" y="1444"/>
                    <a:pt x="3769" y="1444"/>
                  </a:cubicBezTo>
                  <a:cubicBezTo>
                    <a:pt x="3882" y="1444"/>
                    <a:pt x="3915" y="1579"/>
                    <a:pt x="4028" y="1579"/>
                  </a:cubicBezTo>
                  <a:cubicBezTo>
                    <a:pt x="4056" y="1579"/>
                    <a:pt x="4067" y="1562"/>
                    <a:pt x="4095" y="1562"/>
                  </a:cubicBezTo>
                  <a:cubicBezTo>
                    <a:pt x="4135" y="1562"/>
                    <a:pt x="4140" y="1607"/>
                    <a:pt x="4163" y="1635"/>
                  </a:cubicBezTo>
                  <a:cubicBezTo>
                    <a:pt x="4180" y="1663"/>
                    <a:pt x="4208" y="1657"/>
                    <a:pt x="4236" y="1669"/>
                  </a:cubicBezTo>
                  <a:cubicBezTo>
                    <a:pt x="4264" y="1680"/>
                    <a:pt x="4281" y="1697"/>
                    <a:pt x="4309" y="1697"/>
                  </a:cubicBezTo>
                  <a:cubicBezTo>
                    <a:pt x="4348" y="1697"/>
                    <a:pt x="4348" y="1697"/>
                    <a:pt x="4348" y="1697"/>
                  </a:cubicBezTo>
                  <a:cubicBezTo>
                    <a:pt x="4404" y="1697"/>
                    <a:pt x="4438" y="1697"/>
                    <a:pt x="4488" y="1680"/>
                  </a:cubicBezTo>
                  <a:cubicBezTo>
                    <a:pt x="4505" y="1669"/>
                    <a:pt x="4511" y="1652"/>
                    <a:pt x="4533" y="1652"/>
                  </a:cubicBezTo>
                  <a:cubicBezTo>
                    <a:pt x="4545" y="1652"/>
                    <a:pt x="4550" y="1663"/>
                    <a:pt x="4562" y="1663"/>
                  </a:cubicBezTo>
                  <a:cubicBezTo>
                    <a:pt x="4595" y="1663"/>
                    <a:pt x="4606" y="1618"/>
                    <a:pt x="4640" y="1618"/>
                  </a:cubicBezTo>
                  <a:cubicBezTo>
                    <a:pt x="4685" y="1618"/>
                    <a:pt x="4713" y="1624"/>
                    <a:pt x="4758" y="1641"/>
                  </a:cubicBezTo>
                  <a:cubicBezTo>
                    <a:pt x="4786" y="1652"/>
                    <a:pt x="4797" y="1669"/>
                    <a:pt x="4825" y="1669"/>
                  </a:cubicBezTo>
                  <a:cubicBezTo>
                    <a:pt x="4848" y="1669"/>
                    <a:pt x="4859" y="1657"/>
                    <a:pt x="4882" y="1657"/>
                  </a:cubicBezTo>
                  <a:cubicBezTo>
                    <a:pt x="4938" y="1657"/>
                    <a:pt x="4966" y="1708"/>
                    <a:pt x="5028" y="1708"/>
                  </a:cubicBezTo>
                  <a:cubicBezTo>
                    <a:pt x="5067" y="1708"/>
                    <a:pt x="5073" y="1652"/>
                    <a:pt x="5118" y="1652"/>
                  </a:cubicBezTo>
                  <a:cubicBezTo>
                    <a:pt x="5151" y="1652"/>
                    <a:pt x="5168" y="1674"/>
                    <a:pt x="5202" y="1674"/>
                  </a:cubicBezTo>
                  <a:cubicBezTo>
                    <a:pt x="5230" y="1674"/>
                    <a:pt x="5247" y="1669"/>
                    <a:pt x="5281" y="1669"/>
                  </a:cubicBezTo>
                  <a:cubicBezTo>
                    <a:pt x="5382" y="1669"/>
                    <a:pt x="5427" y="1753"/>
                    <a:pt x="5528" y="1753"/>
                  </a:cubicBezTo>
                  <a:cubicBezTo>
                    <a:pt x="5629" y="1753"/>
                    <a:pt x="5629" y="1753"/>
                    <a:pt x="5629" y="1753"/>
                  </a:cubicBezTo>
                  <a:cubicBezTo>
                    <a:pt x="5646" y="1753"/>
                    <a:pt x="5657" y="1758"/>
                    <a:pt x="5668" y="1764"/>
                  </a:cubicBezTo>
                  <a:cubicBezTo>
                    <a:pt x="5679" y="1770"/>
                    <a:pt x="5691" y="1775"/>
                    <a:pt x="5708" y="1775"/>
                  </a:cubicBezTo>
                  <a:cubicBezTo>
                    <a:pt x="5730" y="1775"/>
                    <a:pt x="5741" y="1758"/>
                    <a:pt x="5758" y="1747"/>
                  </a:cubicBezTo>
                  <a:cubicBezTo>
                    <a:pt x="5786" y="1736"/>
                    <a:pt x="5803" y="1736"/>
                    <a:pt x="5831" y="1730"/>
                  </a:cubicBezTo>
                  <a:cubicBezTo>
                    <a:pt x="5854" y="1719"/>
                    <a:pt x="5859" y="1697"/>
                    <a:pt x="5882" y="1697"/>
                  </a:cubicBezTo>
                  <a:cubicBezTo>
                    <a:pt x="5899" y="1697"/>
                    <a:pt x="5910" y="1702"/>
                    <a:pt x="5927" y="1702"/>
                  </a:cubicBezTo>
                  <a:cubicBezTo>
                    <a:pt x="5972" y="1702"/>
                    <a:pt x="6000" y="1680"/>
                    <a:pt x="6050" y="1680"/>
                  </a:cubicBezTo>
                  <a:cubicBezTo>
                    <a:pt x="6095" y="1680"/>
                    <a:pt x="6118" y="1719"/>
                    <a:pt x="6163" y="1719"/>
                  </a:cubicBezTo>
                  <a:cubicBezTo>
                    <a:pt x="6196" y="1719"/>
                    <a:pt x="6213" y="1714"/>
                    <a:pt x="6241" y="1697"/>
                  </a:cubicBezTo>
                  <a:lnTo>
                    <a:pt x="6241" y="1697"/>
                  </a:lnTo>
                  <a:cubicBezTo>
                    <a:pt x="6224" y="1674"/>
                    <a:pt x="6208" y="1674"/>
                    <a:pt x="6180" y="1663"/>
                  </a:cubicBezTo>
                  <a:cubicBezTo>
                    <a:pt x="6185" y="1657"/>
                    <a:pt x="6185" y="1657"/>
                    <a:pt x="6185" y="1646"/>
                  </a:cubicBezTo>
                  <a:cubicBezTo>
                    <a:pt x="6185" y="1601"/>
                    <a:pt x="6157" y="1584"/>
                    <a:pt x="6129" y="1545"/>
                  </a:cubicBezTo>
                  <a:cubicBezTo>
                    <a:pt x="6135" y="1545"/>
                    <a:pt x="6135" y="1545"/>
                    <a:pt x="6135" y="1545"/>
                  </a:cubicBezTo>
                  <a:cubicBezTo>
                    <a:pt x="6135" y="1539"/>
                    <a:pt x="6135" y="1539"/>
                    <a:pt x="6135" y="1539"/>
                  </a:cubicBezTo>
                  <a:cubicBezTo>
                    <a:pt x="6112" y="1528"/>
                    <a:pt x="6101" y="1523"/>
                    <a:pt x="6084" y="1506"/>
                  </a:cubicBezTo>
                  <a:cubicBezTo>
                    <a:pt x="6084" y="1500"/>
                    <a:pt x="6090" y="1494"/>
                    <a:pt x="6090" y="1489"/>
                  </a:cubicBezTo>
                  <a:cubicBezTo>
                    <a:pt x="6123" y="1489"/>
                    <a:pt x="6123" y="1489"/>
                    <a:pt x="6123" y="1489"/>
                  </a:cubicBezTo>
                  <a:cubicBezTo>
                    <a:pt x="6129" y="1483"/>
                    <a:pt x="6135" y="1478"/>
                    <a:pt x="6135" y="1466"/>
                  </a:cubicBezTo>
                  <a:cubicBezTo>
                    <a:pt x="6135" y="1433"/>
                    <a:pt x="6095" y="1421"/>
                    <a:pt x="6067" y="1410"/>
                  </a:cubicBezTo>
                  <a:cubicBezTo>
                    <a:pt x="6045" y="1399"/>
                    <a:pt x="6039" y="1376"/>
                    <a:pt x="6022" y="1360"/>
                  </a:cubicBezTo>
                  <a:cubicBezTo>
                    <a:pt x="6011" y="1348"/>
                    <a:pt x="5994" y="1343"/>
                    <a:pt x="5994" y="1326"/>
                  </a:cubicBezTo>
                  <a:cubicBezTo>
                    <a:pt x="5994" y="1315"/>
                    <a:pt x="5994" y="1309"/>
                    <a:pt x="5994" y="1298"/>
                  </a:cubicBezTo>
                  <a:cubicBezTo>
                    <a:pt x="5994" y="1253"/>
                    <a:pt x="5960" y="1214"/>
                    <a:pt x="5915" y="1214"/>
                  </a:cubicBezTo>
                  <a:cubicBezTo>
                    <a:pt x="5893" y="1214"/>
                    <a:pt x="5887" y="1230"/>
                    <a:pt x="5865" y="1230"/>
                  </a:cubicBezTo>
                  <a:cubicBezTo>
                    <a:pt x="5854" y="1230"/>
                    <a:pt x="5854" y="1208"/>
                    <a:pt x="5848" y="1197"/>
                  </a:cubicBezTo>
                  <a:cubicBezTo>
                    <a:pt x="5842" y="1174"/>
                    <a:pt x="5842" y="1163"/>
                    <a:pt x="5837" y="1141"/>
                  </a:cubicBezTo>
                  <a:cubicBezTo>
                    <a:pt x="5809" y="1141"/>
                    <a:pt x="5809" y="1141"/>
                    <a:pt x="5809" y="1141"/>
                  </a:cubicBezTo>
                  <a:cubicBezTo>
                    <a:pt x="5809" y="1157"/>
                    <a:pt x="5809" y="1157"/>
                    <a:pt x="5809" y="1157"/>
                  </a:cubicBezTo>
                  <a:cubicBezTo>
                    <a:pt x="5803" y="1157"/>
                    <a:pt x="5803" y="1157"/>
                    <a:pt x="5803" y="1157"/>
                  </a:cubicBezTo>
                  <a:cubicBezTo>
                    <a:pt x="5764" y="1118"/>
                    <a:pt x="5764" y="1079"/>
                    <a:pt x="5719" y="1045"/>
                  </a:cubicBezTo>
                  <a:cubicBezTo>
                    <a:pt x="5702" y="1034"/>
                    <a:pt x="5679" y="1039"/>
                    <a:pt x="5668" y="1017"/>
                  </a:cubicBezTo>
                  <a:cubicBezTo>
                    <a:pt x="5657" y="1000"/>
                    <a:pt x="5663" y="983"/>
                    <a:pt x="5651" y="978"/>
                  </a:cubicBezTo>
                  <a:cubicBezTo>
                    <a:pt x="5629" y="966"/>
                    <a:pt x="5618" y="983"/>
                    <a:pt x="5595" y="978"/>
                  </a:cubicBezTo>
                  <a:cubicBezTo>
                    <a:pt x="5573" y="972"/>
                    <a:pt x="5578" y="944"/>
                    <a:pt x="5567" y="921"/>
                  </a:cubicBezTo>
                  <a:cubicBezTo>
                    <a:pt x="5539" y="888"/>
                    <a:pt x="5494" y="882"/>
                    <a:pt x="5494" y="837"/>
                  </a:cubicBezTo>
                  <a:cubicBezTo>
                    <a:pt x="5494" y="832"/>
                    <a:pt x="5494" y="826"/>
                    <a:pt x="5494" y="815"/>
                  </a:cubicBezTo>
                  <a:cubicBezTo>
                    <a:pt x="5494" y="798"/>
                    <a:pt x="5488" y="798"/>
                    <a:pt x="5477" y="787"/>
                  </a:cubicBezTo>
                  <a:lnTo>
                    <a:pt x="5477" y="787"/>
                  </a:lnTo>
                  <a:cubicBezTo>
                    <a:pt x="5444" y="775"/>
                    <a:pt x="5449" y="730"/>
                    <a:pt x="5421" y="708"/>
                  </a:cubicBezTo>
                  <a:cubicBezTo>
                    <a:pt x="5382" y="680"/>
                    <a:pt x="5348" y="685"/>
                    <a:pt x="5303" y="674"/>
                  </a:cubicBezTo>
                  <a:cubicBezTo>
                    <a:pt x="5219" y="657"/>
                    <a:pt x="5168" y="646"/>
                    <a:pt x="5084" y="646"/>
                  </a:cubicBezTo>
                  <a:cubicBezTo>
                    <a:pt x="5022" y="646"/>
                    <a:pt x="4994" y="685"/>
                    <a:pt x="4938" y="685"/>
                  </a:cubicBezTo>
                  <a:cubicBezTo>
                    <a:pt x="4904" y="685"/>
                    <a:pt x="4893" y="669"/>
                    <a:pt x="4859" y="669"/>
                  </a:cubicBezTo>
                  <a:cubicBezTo>
                    <a:pt x="4854" y="669"/>
                    <a:pt x="4854" y="685"/>
                    <a:pt x="4842" y="685"/>
                  </a:cubicBezTo>
                  <a:cubicBezTo>
                    <a:pt x="4814" y="685"/>
                    <a:pt x="4797" y="685"/>
                    <a:pt x="4769" y="674"/>
                  </a:cubicBezTo>
                  <a:lnTo>
                    <a:pt x="4769" y="674"/>
                  </a:lnTo>
                  <a:cubicBezTo>
                    <a:pt x="4752" y="742"/>
                    <a:pt x="4736" y="781"/>
                    <a:pt x="4736" y="854"/>
                  </a:cubicBezTo>
                  <a:cubicBezTo>
                    <a:pt x="4736" y="888"/>
                    <a:pt x="4747" y="905"/>
                    <a:pt x="4747" y="938"/>
                  </a:cubicBezTo>
                  <a:cubicBezTo>
                    <a:pt x="4747" y="961"/>
                    <a:pt x="4713" y="961"/>
                    <a:pt x="4691" y="972"/>
                  </a:cubicBezTo>
                  <a:cubicBezTo>
                    <a:pt x="4651" y="994"/>
                    <a:pt x="4629" y="1000"/>
                    <a:pt x="4584" y="1011"/>
                  </a:cubicBezTo>
                  <a:cubicBezTo>
                    <a:pt x="4545" y="1022"/>
                    <a:pt x="4517" y="1017"/>
                    <a:pt x="4477" y="1039"/>
                  </a:cubicBezTo>
                  <a:cubicBezTo>
                    <a:pt x="4455" y="1056"/>
                    <a:pt x="4432" y="1067"/>
                    <a:pt x="4404" y="1067"/>
                  </a:cubicBezTo>
                  <a:cubicBezTo>
                    <a:pt x="4404" y="1079"/>
                    <a:pt x="4404" y="1084"/>
                    <a:pt x="4404" y="1090"/>
                  </a:cubicBezTo>
                  <a:cubicBezTo>
                    <a:pt x="4404" y="1118"/>
                    <a:pt x="4404" y="1129"/>
                    <a:pt x="4410" y="1152"/>
                  </a:cubicBezTo>
                  <a:cubicBezTo>
                    <a:pt x="4410" y="1191"/>
                    <a:pt x="4410" y="1191"/>
                    <a:pt x="4410" y="1191"/>
                  </a:cubicBezTo>
                  <a:cubicBezTo>
                    <a:pt x="4410" y="1219"/>
                    <a:pt x="4382" y="1225"/>
                    <a:pt x="4365" y="1247"/>
                  </a:cubicBezTo>
                  <a:cubicBezTo>
                    <a:pt x="4331" y="1303"/>
                    <a:pt x="4297" y="1348"/>
                    <a:pt x="4236" y="1348"/>
                  </a:cubicBezTo>
                  <a:cubicBezTo>
                    <a:pt x="4163" y="1348"/>
                    <a:pt x="4168" y="1247"/>
                    <a:pt x="4106" y="1202"/>
                  </a:cubicBezTo>
                  <a:cubicBezTo>
                    <a:pt x="4045" y="1157"/>
                    <a:pt x="4005" y="1124"/>
                    <a:pt x="3927" y="1112"/>
                  </a:cubicBezTo>
                  <a:cubicBezTo>
                    <a:pt x="3921" y="1062"/>
                    <a:pt x="3870" y="1045"/>
                    <a:pt x="3870" y="994"/>
                  </a:cubicBezTo>
                  <a:cubicBezTo>
                    <a:pt x="3870" y="961"/>
                    <a:pt x="3887" y="944"/>
                    <a:pt x="3904" y="910"/>
                  </a:cubicBezTo>
                  <a:cubicBezTo>
                    <a:pt x="3899" y="905"/>
                    <a:pt x="3899" y="905"/>
                    <a:pt x="3899" y="905"/>
                  </a:cubicBezTo>
                  <a:cubicBezTo>
                    <a:pt x="3865" y="905"/>
                    <a:pt x="3831" y="910"/>
                    <a:pt x="3814" y="882"/>
                  </a:cubicBezTo>
                  <a:cubicBezTo>
                    <a:pt x="3792" y="848"/>
                    <a:pt x="3809" y="820"/>
                    <a:pt x="3797" y="787"/>
                  </a:cubicBezTo>
                  <a:cubicBezTo>
                    <a:pt x="3786" y="759"/>
                    <a:pt x="3769" y="747"/>
                    <a:pt x="3741" y="730"/>
                  </a:cubicBezTo>
                  <a:cubicBezTo>
                    <a:pt x="3696" y="657"/>
                    <a:pt x="3663" y="612"/>
                    <a:pt x="3584" y="573"/>
                  </a:cubicBezTo>
                  <a:cubicBezTo>
                    <a:pt x="3561" y="562"/>
                    <a:pt x="3550" y="534"/>
                    <a:pt x="3522" y="534"/>
                  </a:cubicBezTo>
                  <a:cubicBezTo>
                    <a:pt x="3494" y="534"/>
                    <a:pt x="3483" y="562"/>
                    <a:pt x="3455" y="562"/>
                  </a:cubicBezTo>
                  <a:cubicBezTo>
                    <a:pt x="3432" y="562"/>
                    <a:pt x="3427" y="539"/>
                    <a:pt x="3404" y="539"/>
                  </a:cubicBezTo>
                  <a:cubicBezTo>
                    <a:pt x="3371" y="539"/>
                    <a:pt x="3354" y="551"/>
                    <a:pt x="3326" y="551"/>
                  </a:cubicBezTo>
                  <a:cubicBezTo>
                    <a:pt x="3269" y="551"/>
                    <a:pt x="3252" y="495"/>
                    <a:pt x="3196" y="495"/>
                  </a:cubicBezTo>
                  <a:cubicBezTo>
                    <a:pt x="3151" y="495"/>
                    <a:pt x="3129" y="511"/>
                    <a:pt x="3090" y="511"/>
                  </a:cubicBezTo>
                  <a:cubicBezTo>
                    <a:pt x="3039" y="511"/>
                    <a:pt x="3017" y="478"/>
                    <a:pt x="2966" y="478"/>
                  </a:cubicBezTo>
                  <a:cubicBezTo>
                    <a:pt x="2899" y="478"/>
                    <a:pt x="2899" y="478"/>
                    <a:pt x="2899" y="478"/>
                  </a:cubicBezTo>
                  <a:cubicBezTo>
                    <a:pt x="2859" y="478"/>
                    <a:pt x="2837" y="455"/>
                    <a:pt x="2809" y="433"/>
                  </a:cubicBezTo>
                  <a:cubicBezTo>
                    <a:pt x="2775" y="416"/>
                    <a:pt x="2752" y="405"/>
                    <a:pt x="2724" y="382"/>
                  </a:cubicBezTo>
                  <a:cubicBezTo>
                    <a:pt x="2696" y="348"/>
                    <a:pt x="2657" y="365"/>
                    <a:pt x="2623" y="337"/>
                  </a:cubicBezTo>
                  <a:cubicBezTo>
                    <a:pt x="2595" y="320"/>
                    <a:pt x="2590" y="298"/>
                    <a:pt x="2573" y="264"/>
                  </a:cubicBezTo>
                  <a:cubicBezTo>
                    <a:pt x="2562" y="242"/>
                    <a:pt x="2556" y="225"/>
                    <a:pt x="2545" y="202"/>
                  </a:cubicBezTo>
                  <a:cubicBezTo>
                    <a:pt x="2533" y="180"/>
                    <a:pt x="2505" y="180"/>
                    <a:pt x="2477" y="174"/>
                  </a:cubicBezTo>
                  <a:cubicBezTo>
                    <a:pt x="2460" y="163"/>
                    <a:pt x="2455" y="152"/>
                    <a:pt x="2438" y="141"/>
                  </a:cubicBezTo>
                  <a:cubicBezTo>
                    <a:pt x="2415" y="124"/>
                    <a:pt x="2387" y="129"/>
                    <a:pt x="2365" y="107"/>
                  </a:cubicBezTo>
                  <a:cubicBezTo>
                    <a:pt x="2342" y="79"/>
                    <a:pt x="2359" y="45"/>
                    <a:pt x="2342" y="11"/>
                  </a:cubicBezTo>
                  <a:lnTo>
                    <a:pt x="2342" y="11"/>
                  </a:lnTo>
                  <a:cubicBezTo>
                    <a:pt x="2320" y="11"/>
                    <a:pt x="2309" y="6"/>
                    <a:pt x="2286" y="6"/>
                  </a:cubicBezTo>
                  <a:cubicBezTo>
                    <a:pt x="2258" y="6"/>
                    <a:pt x="2241" y="17"/>
                    <a:pt x="2219" y="17"/>
                  </a:cubicBezTo>
                  <a:cubicBezTo>
                    <a:pt x="2185" y="17"/>
                    <a:pt x="2174" y="0"/>
                    <a:pt x="2140" y="0"/>
                  </a:cubicBezTo>
                  <a:cubicBezTo>
                    <a:pt x="2118" y="0"/>
                    <a:pt x="2112" y="28"/>
                    <a:pt x="2101" y="51"/>
                  </a:cubicBezTo>
                  <a:cubicBezTo>
                    <a:pt x="2078" y="96"/>
                    <a:pt x="2050" y="129"/>
                    <a:pt x="2000" y="129"/>
                  </a:cubicBezTo>
                  <a:cubicBezTo>
                    <a:pt x="1955" y="129"/>
                    <a:pt x="1955" y="129"/>
                    <a:pt x="1955" y="129"/>
                  </a:cubicBezTo>
                  <a:cubicBezTo>
                    <a:pt x="1921" y="129"/>
                    <a:pt x="1904" y="118"/>
                    <a:pt x="1876" y="118"/>
                  </a:cubicBezTo>
                  <a:cubicBezTo>
                    <a:pt x="1814" y="118"/>
                    <a:pt x="1792" y="169"/>
                    <a:pt x="1747" y="208"/>
                  </a:cubicBezTo>
                  <a:lnTo>
                    <a:pt x="1747" y="208"/>
                  </a:lnTo>
                  <a:cubicBezTo>
                    <a:pt x="1747" y="281"/>
                    <a:pt x="1724" y="348"/>
                    <a:pt x="1662" y="388"/>
                  </a:cubicBezTo>
                  <a:cubicBezTo>
                    <a:pt x="1623" y="416"/>
                    <a:pt x="1589" y="405"/>
                    <a:pt x="1550" y="427"/>
                  </a:cubicBezTo>
                  <a:cubicBezTo>
                    <a:pt x="1516" y="450"/>
                    <a:pt x="1516" y="489"/>
                    <a:pt x="1516" y="528"/>
                  </a:cubicBezTo>
                  <a:cubicBezTo>
                    <a:pt x="1516" y="573"/>
                    <a:pt x="1516" y="573"/>
                    <a:pt x="1516" y="573"/>
                  </a:cubicBezTo>
                  <a:cubicBezTo>
                    <a:pt x="1522" y="601"/>
                    <a:pt x="1522" y="601"/>
                    <a:pt x="1522" y="601"/>
                  </a:cubicBezTo>
                  <a:cubicBezTo>
                    <a:pt x="1505" y="663"/>
                    <a:pt x="1460" y="714"/>
                    <a:pt x="1393" y="714"/>
                  </a:cubicBezTo>
                  <a:cubicBezTo>
                    <a:pt x="1365" y="714"/>
                    <a:pt x="1348" y="702"/>
                    <a:pt x="1320" y="702"/>
                  </a:cubicBezTo>
                  <a:cubicBezTo>
                    <a:pt x="1309" y="702"/>
                    <a:pt x="1314" y="714"/>
                    <a:pt x="1309" y="725"/>
                  </a:cubicBezTo>
                  <a:cubicBezTo>
                    <a:pt x="1297" y="753"/>
                    <a:pt x="1292" y="770"/>
                    <a:pt x="1281" y="798"/>
                  </a:cubicBezTo>
                  <a:cubicBezTo>
                    <a:pt x="1252" y="843"/>
                    <a:pt x="1241" y="865"/>
                    <a:pt x="1213" y="910"/>
                  </a:cubicBezTo>
                  <a:cubicBezTo>
                    <a:pt x="1179" y="972"/>
                    <a:pt x="1157" y="1006"/>
                    <a:pt x="1123" y="1067"/>
                  </a:cubicBezTo>
                  <a:cubicBezTo>
                    <a:pt x="1112" y="1090"/>
                    <a:pt x="1090" y="1101"/>
                    <a:pt x="1090" y="1124"/>
                  </a:cubicBezTo>
                  <a:cubicBezTo>
                    <a:pt x="1090" y="1186"/>
                    <a:pt x="1157" y="1208"/>
                    <a:pt x="1157" y="1270"/>
                  </a:cubicBezTo>
                  <a:cubicBezTo>
                    <a:pt x="1157" y="1298"/>
                    <a:pt x="1140" y="1309"/>
                    <a:pt x="1129" y="1337"/>
                  </a:cubicBezTo>
                  <a:cubicBezTo>
                    <a:pt x="1106" y="1399"/>
                    <a:pt x="1084" y="1433"/>
                    <a:pt x="1039" y="1472"/>
                  </a:cubicBezTo>
                  <a:cubicBezTo>
                    <a:pt x="977" y="1539"/>
                    <a:pt x="938" y="1562"/>
                    <a:pt x="865" y="1612"/>
                  </a:cubicBezTo>
                  <a:cubicBezTo>
                    <a:pt x="825" y="1641"/>
                    <a:pt x="820" y="1685"/>
                    <a:pt x="769" y="1697"/>
                  </a:cubicBezTo>
                  <a:cubicBezTo>
                    <a:pt x="702" y="1714"/>
                    <a:pt x="674" y="1753"/>
                    <a:pt x="629" y="1803"/>
                  </a:cubicBezTo>
                  <a:cubicBezTo>
                    <a:pt x="590" y="1848"/>
                    <a:pt x="517" y="1848"/>
                    <a:pt x="517" y="1905"/>
                  </a:cubicBezTo>
                  <a:cubicBezTo>
                    <a:pt x="517" y="1938"/>
                    <a:pt x="533" y="1950"/>
                    <a:pt x="533" y="1983"/>
                  </a:cubicBezTo>
                  <a:cubicBezTo>
                    <a:pt x="533" y="2011"/>
                    <a:pt x="517" y="2028"/>
                    <a:pt x="500" y="2051"/>
                  </a:cubicBezTo>
                  <a:cubicBezTo>
                    <a:pt x="483" y="2067"/>
                    <a:pt x="477" y="2084"/>
                    <a:pt x="455" y="2101"/>
                  </a:cubicBezTo>
                  <a:lnTo>
                    <a:pt x="455" y="2101"/>
                  </a:lnTo>
                  <a:cubicBezTo>
                    <a:pt x="477" y="2129"/>
                    <a:pt x="500" y="2135"/>
                    <a:pt x="522" y="2163"/>
                  </a:cubicBezTo>
                  <a:cubicBezTo>
                    <a:pt x="545" y="2180"/>
                    <a:pt x="533" y="2213"/>
                    <a:pt x="562" y="2230"/>
                  </a:cubicBezTo>
                  <a:cubicBezTo>
                    <a:pt x="590" y="2253"/>
                    <a:pt x="606" y="2264"/>
                    <a:pt x="635" y="2281"/>
                  </a:cubicBezTo>
                  <a:cubicBezTo>
                    <a:pt x="663" y="2292"/>
                    <a:pt x="696" y="2292"/>
                    <a:pt x="696" y="2320"/>
                  </a:cubicBezTo>
                  <a:cubicBezTo>
                    <a:pt x="696" y="2326"/>
                    <a:pt x="691" y="2331"/>
                    <a:pt x="691" y="2337"/>
                  </a:cubicBezTo>
                  <a:cubicBezTo>
                    <a:pt x="685" y="2337"/>
                    <a:pt x="685" y="2337"/>
                    <a:pt x="679" y="2337"/>
                  </a:cubicBezTo>
                  <a:cubicBezTo>
                    <a:pt x="623" y="2337"/>
                    <a:pt x="601" y="2287"/>
                    <a:pt x="545" y="2287"/>
                  </a:cubicBezTo>
                  <a:cubicBezTo>
                    <a:pt x="528" y="2287"/>
                    <a:pt x="522" y="2292"/>
                    <a:pt x="511" y="2298"/>
                  </a:cubicBezTo>
                  <a:cubicBezTo>
                    <a:pt x="472" y="2287"/>
                    <a:pt x="472" y="2287"/>
                    <a:pt x="472" y="2287"/>
                  </a:cubicBezTo>
                  <a:cubicBezTo>
                    <a:pt x="460" y="2292"/>
                    <a:pt x="449" y="2292"/>
                    <a:pt x="438" y="2292"/>
                  </a:cubicBezTo>
                  <a:cubicBezTo>
                    <a:pt x="404" y="2292"/>
                    <a:pt x="387" y="2264"/>
                    <a:pt x="354" y="2264"/>
                  </a:cubicBezTo>
                  <a:cubicBezTo>
                    <a:pt x="325" y="2264"/>
                    <a:pt x="309" y="2264"/>
                    <a:pt x="281" y="2264"/>
                  </a:cubicBezTo>
                  <a:cubicBezTo>
                    <a:pt x="252" y="2264"/>
                    <a:pt x="230" y="2253"/>
                    <a:pt x="202" y="2253"/>
                  </a:cubicBezTo>
                  <a:cubicBezTo>
                    <a:pt x="123" y="2253"/>
                    <a:pt x="123" y="2253"/>
                    <a:pt x="123" y="2253"/>
                  </a:cubicBezTo>
                  <a:cubicBezTo>
                    <a:pt x="95" y="2253"/>
                    <a:pt x="78" y="2236"/>
                    <a:pt x="50" y="2236"/>
                  </a:cubicBezTo>
                  <a:cubicBezTo>
                    <a:pt x="22" y="2236"/>
                    <a:pt x="11" y="2264"/>
                    <a:pt x="0" y="2287"/>
                  </a:cubicBezTo>
                  <a:lnTo>
                    <a:pt x="0" y="2287"/>
                  </a:lnTo>
                  <a:cubicBezTo>
                    <a:pt x="95" y="2287"/>
                    <a:pt x="146" y="2298"/>
                    <a:pt x="241" y="2326"/>
                  </a:cubicBezTo>
                  <a:cubicBezTo>
                    <a:pt x="297" y="2343"/>
                    <a:pt x="325" y="2365"/>
                    <a:pt x="387" y="2365"/>
                  </a:cubicBezTo>
                  <a:cubicBezTo>
                    <a:pt x="427" y="2365"/>
                    <a:pt x="443" y="2331"/>
                    <a:pt x="483" y="2331"/>
                  </a:cubicBezTo>
                  <a:cubicBezTo>
                    <a:pt x="533" y="2331"/>
                    <a:pt x="556" y="2365"/>
                    <a:pt x="612" y="2365"/>
                  </a:cubicBezTo>
                  <a:cubicBezTo>
                    <a:pt x="651" y="2365"/>
                    <a:pt x="651" y="2365"/>
                    <a:pt x="651" y="2365"/>
                  </a:cubicBezTo>
                  <a:cubicBezTo>
                    <a:pt x="691" y="2365"/>
                    <a:pt x="713" y="2382"/>
                    <a:pt x="758" y="2393"/>
                  </a:cubicBezTo>
                  <a:cubicBezTo>
                    <a:pt x="786" y="2399"/>
                    <a:pt x="809" y="2388"/>
                    <a:pt x="831" y="2405"/>
                  </a:cubicBezTo>
                  <a:cubicBezTo>
                    <a:pt x="882" y="2444"/>
                    <a:pt x="904" y="2494"/>
                    <a:pt x="966" y="2494"/>
                  </a:cubicBezTo>
                  <a:cubicBezTo>
                    <a:pt x="988" y="2494"/>
                    <a:pt x="1000" y="2483"/>
                    <a:pt x="1022" y="2483"/>
                  </a:cubicBezTo>
                  <a:cubicBezTo>
                    <a:pt x="1050" y="2483"/>
                    <a:pt x="1061" y="2511"/>
                    <a:pt x="1090" y="2528"/>
                  </a:cubicBezTo>
                  <a:cubicBezTo>
                    <a:pt x="1151" y="2551"/>
                    <a:pt x="1185" y="2579"/>
                    <a:pt x="1252" y="2579"/>
                  </a:cubicBezTo>
                  <a:cubicBezTo>
                    <a:pt x="1303" y="2579"/>
                    <a:pt x="1320" y="2556"/>
                    <a:pt x="1365" y="2534"/>
                  </a:cubicBezTo>
                  <a:cubicBezTo>
                    <a:pt x="1376" y="2534"/>
                    <a:pt x="1376" y="2534"/>
                    <a:pt x="1376" y="2534"/>
                  </a:cubicBezTo>
                  <a:cubicBezTo>
                    <a:pt x="1376" y="2539"/>
                    <a:pt x="1376" y="2539"/>
                    <a:pt x="1376" y="2539"/>
                  </a:cubicBezTo>
                </a:path>
              </a:pathLst>
            </a:custGeom>
            <a:solidFill>
              <a:schemeClr val="accent2"/>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 name="Freeform 53"/>
            <p:cNvSpPr>
              <a:spLocks noChangeArrowheads="1"/>
            </p:cNvSpPr>
            <p:nvPr/>
          </p:nvSpPr>
          <p:spPr bwMode="auto">
            <a:xfrm>
              <a:off x="15806125" y="5585280"/>
              <a:ext cx="714328" cy="798513"/>
            </a:xfrm>
            <a:custGeom>
              <a:avLst/>
              <a:gdLst>
                <a:gd name="T0" fmla="*/ 769 w 1984"/>
                <a:gd name="T1" fmla="*/ 2106 h 2220"/>
                <a:gd name="T2" fmla="*/ 859 w 1984"/>
                <a:gd name="T3" fmla="*/ 2101 h 2220"/>
                <a:gd name="T4" fmla="*/ 1084 w 1984"/>
                <a:gd name="T5" fmla="*/ 2078 h 2220"/>
                <a:gd name="T6" fmla="*/ 1421 w 1984"/>
                <a:gd name="T7" fmla="*/ 2140 h 2220"/>
                <a:gd name="T8" fmla="*/ 1477 w 1984"/>
                <a:gd name="T9" fmla="*/ 2219 h 2220"/>
                <a:gd name="T10" fmla="*/ 1500 w 1984"/>
                <a:gd name="T11" fmla="*/ 2095 h 2220"/>
                <a:gd name="T12" fmla="*/ 1483 w 1984"/>
                <a:gd name="T13" fmla="*/ 1955 h 2220"/>
                <a:gd name="T14" fmla="*/ 1511 w 1984"/>
                <a:gd name="T15" fmla="*/ 1803 h 2220"/>
                <a:gd name="T16" fmla="*/ 1567 w 1984"/>
                <a:gd name="T17" fmla="*/ 1651 h 2220"/>
                <a:gd name="T18" fmla="*/ 1724 w 1984"/>
                <a:gd name="T19" fmla="*/ 1415 h 2220"/>
                <a:gd name="T20" fmla="*/ 1691 w 1984"/>
                <a:gd name="T21" fmla="*/ 1264 h 2220"/>
                <a:gd name="T22" fmla="*/ 1601 w 1984"/>
                <a:gd name="T23" fmla="*/ 1067 h 2220"/>
                <a:gd name="T24" fmla="*/ 1612 w 1984"/>
                <a:gd name="T25" fmla="*/ 915 h 2220"/>
                <a:gd name="T26" fmla="*/ 1578 w 1984"/>
                <a:gd name="T27" fmla="*/ 803 h 2220"/>
                <a:gd name="T28" fmla="*/ 1612 w 1984"/>
                <a:gd name="T29" fmla="*/ 691 h 2220"/>
                <a:gd name="T30" fmla="*/ 1719 w 1984"/>
                <a:gd name="T31" fmla="*/ 623 h 2220"/>
                <a:gd name="T32" fmla="*/ 1882 w 1984"/>
                <a:gd name="T33" fmla="*/ 460 h 2220"/>
                <a:gd name="T34" fmla="*/ 1983 w 1984"/>
                <a:gd name="T35" fmla="*/ 348 h 2220"/>
                <a:gd name="T36" fmla="*/ 1865 w 1984"/>
                <a:gd name="T37" fmla="*/ 325 h 2220"/>
                <a:gd name="T38" fmla="*/ 1764 w 1984"/>
                <a:gd name="T39" fmla="*/ 269 h 2220"/>
                <a:gd name="T40" fmla="*/ 1623 w 1984"/>
                <a:gd name="T41" fmla="*/ 241 h 2220"/>
                <a:gd name="T42" fmla="*/ 1472 w 1984"/>
                <a:gd name="T43" fmla="*/ 269 h 2220"/>
                <a:gd name="T44" fmla="*/ 1393 w 1984"/>
                <a:gd name="T45" fmla="*/ 331 h 2220"/>
                <a:gd name="T46" fmla="*/ 1326 w 1984"/>
                <a:gd name="T47" fmla="*/ 348 h 2220"/>
                <a:gd name="T48" fmla="*/ 1331 w 1984"/>
                <a:gd name="T49" fmla="*/ 247 h 2220"/>
                <a:gd name="T50" fmla="*/ 1123 w 1984"/>
                <a:gd name="T51" fmla="*/ 0 h 2220"/>
                <a:gd name="T52" fmla="*/ 938 w 1984"/>
                <a:gd name="T53" fmla="*/ 123 h 2220"/>
                <a:gd name="T54" fmla="*/ 786 w 1984"/>
                <a:gd name="T55" fmla="*/ 202 h 2220"/>
                <a:gd name="T56" fmla="*/ 618 w 1984"/>
                <a:gd name="T57" fmla="*/ 151 h 2220"/>
                <a:gd name="T58" fmla="*/ 342 w 1984"/>
                <a:gd name="T59" fmla="*/ 213 h 2220"/>
                <a:gd name="T60" fmla="*/ 236 w 1984"/>
                <a:gd name="T61" fmla="*/ 241 h 2220"/>
                <a:gd name="T62" fmla="*/ 106 w 1984"/>
                <a:gd name="T63" fmla="*/ 314 h 2220"/>
                <a:gd name="T64" fmla="*/ 106 w 1984"/>
                <a:gd name="T65" fmla="*/ 376 h 2220"/>
                <a:gd name="T66" fmla="*/ 0 w 1984"/>
                <a:gd name="T67" fmla="*/ 460 h 2220"/>
                <a:gd name="T68" fmla="*/ 146 w 1984"/>
                <a:gd name="T69" fmla="*/ 561 h 2220"/>
                <a:gd name="T70" fmla="*/ 219 w 1984"/>
                <a:gd name="T71" fmla="*/ 769 h 2220"/>
                <a:gd name="T72" fmla="*/ 297 w 1984"/>
                <a:gd name="T73" fmla="*/ 971 h 2220"/>
                <a:gd name="T74" fmla="*/ 505 w 1984"/>
                <a:gd name="T75" fmla="*/ 1151 h 2220"/>
                <a:gd name="T76" fmla="*/ 601 w 1984"/>
                <a:gd name="T77" fmla="*/ 1202 h 2220"/>
                <a:gd name="T78" fmla="*/ 595 w 1984"/>
                <a:gd name="T79" fmla="*/ 1292 h 2220"/>
                <a:gd name="T80" fmla="*/ 623 w 1984"/>
                <a:gd name="T81" fmla="*/ 1589 h 2220"/>
                <a:gd name="T82" fmla="*/ 651 w 1984"/>
                <a:gd name="T83" fmla="*/ 1724 h 2220"/>
                <a:gd name="T84" fmla="*/ 612 w 1984"/>
                <a:gd name="T85" fmla="*/ 1814 h 2220"/>
                <a:gd name="T86" fmla="*/ 455 w 1984"/>
                <a:gd name="T87" fmla="*/ 1904 h 2220"/>
                <a:gd name="T88" fmla="*/ 528 w 1984"/>
                <a:gd name="T89" fmla="*/ 1955 h 2220"/>
                <a:gd name="T90" fmla="*/ 623 w 1984"/>
                <a:gd name="T91" fmla="*/ 207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84" h="2220">
                  <a:moveTo>
                    <a:pt x="769" y="2106"/>
                  </a:moveTo>
                  <a:lnTo>
                    <a:pt x="769" y="2106"/>
                  </a:lnTo>
                  <a:cubicBezTo>
                    <a:pt x="797" y="2117"/>
                    <a:pt x="814" y="2117"/>
                    <a:pt x="842" y="2117"/>
                  </a:cubicBezTo>
                  <a:cubicBezTo>
                    <a:pt x="854" y="2117"/>
                    <a:pt x="854" y="2101"/>
                    <a:pt x="859" y="2101"/>
                  </a:cubicBezTo>
                  <a:cubicBezTo>
                    <a:pt x="893" y="2101"/>
                    <a:pt x="904" y="2117"/>
                    <a:pt x="938" y="2117"/>
                  </a:cubicBezTo>
                  <a:cubicBezTo>
                    <a:pt x="994" y="2117"/>
                    <a:pt x="1022" y="2078"/>
                    <a:pt x="1084" y="2078"/>
                  </a:cubicBezTo>
                  <a:cubicBezTo>
                    <a:pt x="1168" y="2078"/>
                    <a:pt x="1219" y="2089"/>
                    <a:pt x="1303" y="2106"/>
                  </a:cubicBezTo>
                  <a:cubicBezTo>
                    <a:pt x="1348" y="2117"/>
                    <a:pt x="1382" y="2112"/>
                    <a:pt x="1421" y="2140"/>
                  </a:cubicBezTo>
                  <a:cubicBezTo>
                    <a:pt x="1449" y="2162"/>
                    <a:pt x="1444" y="2207"/>
                    <a:pt x="1477" y="2219"/>
                  </a:cubicBezTo>
                  <a:lnTo>
                    <a:pt x="1477" y="2219"/>
                  </a:lnTo>
                  <a:cubicBezTo>
                    <a:pt x="1505" y="2196"/>
                    <a:pt x="1522" y="2179"/>
                    <a:pt x="1522" y="2146"/>
                  </a:cubicBezTo>
                  <a:cubicBezTo>
                    <a:pt x="1522" y="2123"/>
                    <a:pt x="1511" y="2112"/>
                    <a:pt x="1500" y="2095"/>
                  </a:cubicBezTo>
                  <a:cubicBezTo>
                    <a:pt x="1522" y="2022"/>
                    <a:pt x="1522" y="2022"/>
                    <a:pt x="1522" y="2022"/>
                  </a:cubicBezTo>
                  <a:cubicBezTo>
                    <a:pt x="1522" y="1988"/>
                    <a:pt x="1483" y="1983"/>
                    <a:pt x="1483" y="1955"/>
                  </a:cubicBezTo>
                  <a:cubicBezTo>
                    <a:pt x="1483" y="1915"/>
                    <a:pt x="1511" y="1893"/>
                    <a:pt x="1511" y="1854"/>
                  </a:cubicBezTo>
                  <a:cubicBezTo>
                    <a:pt x="1511" y="1803"/>
                    <a:pt x="1511" y="1803"/>
                    <a:pt x="1511" y="1803"/>
                  </a:cubicBezTo>
                  <a:cubicBezTo>
                    <a:pt x="1511" y="1780"/>
                    <a:pt x="1539" y="1775"/>
                    <a:pt x="1545" y="1758"/>
                  </a:cubicBezTo>
                  <a:cubicBezTo>
                    <a:pt x="1561" y="1719"/>
                    <a:pt x="1567" y="1696"/>
                    <a:pt x="1567" y="1651"/>
                  </a:cubicBezTo>
                  <a:cubicBezTo>
                    <a:pt x="1629" y="1651"/>
                    <a:pt x="1640" y="1589"/>
                    <a:pt x="1668" y="1539"/>
                  </a:cubicBezTo>
                  <a:cubicBezTo>
                    <a:pt x="1691" y="1488"/>
                    <a:pt x="1713" y="1466"/>
                    <a:pt x="1724" y="1415"/>
                  </a:cubicBezTo>
                  <a:cubicBezTo>
                    <a:pt x="1724" y="1370"/>
                    <a:pt x="1691" y="1348"/>
                    <a:pt x="1691" y="1303"/>
                  </a:cubicBezTo>
                  <a:cubicBezTo>
                    <a:pt x="1691" y="1264"/>
                    <a:pt x="1691" y="1264"/>
                    <a:pt x="1691" y="1264"/>
                  </a:cubicBezTo>
                  <a:cubicBezTo>
                    <a:pt x="1691" y="1191"/>
                    <a:pt x="1674" y="1151"/>
                    <a:pt x="1634" y="1095"/>
                  </a:cubicBezTo>
                  <a:cubicBezTo>
                    <a:pt x="1623" y="1078"/>
                    <a:pt x="1601" y="1084"/>
                    <a:pt x="1601" y="1067"/>
                  </a:cubicBezTo>
                  <a:cubicBezTo>
                    <a:pt x="1601" y="1028"/>
                    <a:pt x="1618" y="1005"/>
                    <a:pt x="1618" y="966"/>
                  </a:cubicBezTo>
                  <a:cubicBezTo>
                    <a:pt x="1618" y="949"/>
                    <a:pt x="1612" y="938"/>
                    <a:pt x="1612" y="915"/>
                  </a:cubicBezTo>
                  <a:cubicBezTo>
                    <a:pt x="1612" y="887"/>
                    <a:pt x="1623" y="870"/>
                    <a:pt x="1623" y="842"/>
                  </a:cubicBezTo>
                  <a:cubicBezTo>
                    <a:pt x="1623" y="820"/>
                    <a:pt x="1595" y="820"/>
                    <a:pt x="1578" y="803"/>
                  </a:cubicBezTo>
                  <a:cubicBezTo>
                    <a:pt x="1567" y="792"/>
                    <a:pt x="1567" y="780"/>
                    <a:pt x="1567" y="764"/>
                  </a:cubicBezTo>
                  <a:cubicBezTo>
                    <a:pt x="1567" y="730"/>
                    <a:pt x="1595" y="719"/>
                    <a:pt x="1612" y="691"/>
                  </a:cubicBezTo>
                  <a:cubicBezTo>
                    <a:pt x="1623" y="668"/>
                    <a:pt x="1618" y="646"/>
                    <a:pt x="1634" y="629"/>
                  </a:cubicBezTo>
                  <a:cubicBezTo>
                    <a:pt x="1663" y="606"/>
                    <a:pt x="1685" y="629"/>
                    <a:pt x="1719" y="623"/>
                  </a:cubicBezTo>
                  <a:cubicBezTo>
                    <a:pt x="1753" y="618"/>
                    <a:pt x="1764" y="601"/>
                    <a:pt x="1792" y="589"/>
                  </a:cubicBezTo>
                  <a:cubicBezTo>
                    <a:pt x="1842" y="556"/>
                    <a:pt x="1865" y="516"/>
                    <a:pt x="1882" y="460"/>
                  </a:cubicBezTo>
                  <a:cubicBezTo>
                    <a:pt x="1893" y="427"/>
                    <a:pt x="1927" y="427"/>
                    <a:pt x="1949" y="410"/>
                  </a:cubicBezTo>
                  <a:cubicBezTo>
                    <a:pt x="1972" y="393"/>
                    <a:pt x="1977" y="370"/>
                    <a:pt x="1983" y="348"/>
                  </a:cubicBezTo>
                  <a:lnTo>
                    <a:pt x="1983" y="348"/>
                  </a:lnTo>
                  <a:cubicBezTo>
                    <a:pt x="1938" y="325"/>
                    <a:pt x="1910" y="337"/>
                    <a:pt x="1865" y="325"/>
                  </a:cubicBezTo>
                  <a:cubicBezTo>
                    <a:pt x="1842" y="320"/>
                    <a:pt x="1837" y="309"/>
                    <a:pt x="1820" y="303"/>
                  </a:cubicBezTo>
                  <a:cubicBezTo>
                    <a:pt x="1797" y="286"/>
                    <a:pt x="1781" y="292"/>
                    <a:pt x="1764" y="269"/>
                  </a:cubicBezTo>
                  <a:cubicBezTo>
                    <a:pt x="1747" y="247"/>
                    <a:pt x="1747" y="213"/>
                    <a:pt x="1719" y="213"/>
                  </a:cubicBezTo>
                  <a:cubicBezTo>
                    <a:pt x="1679" y="213"/>
                    <a:pt x="1663" y="241"/>
                    <a:pt x="1623" y="241"/>
                  </a:cubicBezTo>
                  <a:cubicBezTo>
                    <a:pt x="1573" y="241"/>
                    <a:pt x="1539" y="241"/>
                    <a:pt x="1500" y="213"/>
                  </a:cubicBezTo>
                  <a:cubicBezTo>
                    <a:pt x="1494" y="236"/>
                    <a:pt x="1494" y="258"/>
                    <a:pt x="1472" y="269"/>
                  </a:cubicBezTo>
                  <a:cubicBezTo>
                    <a:pt x="1444" y="281"/>
                    <a:pt x="1415" y="269"/>
                    <a:pt x="1399" y="292"/>
                  </a:cubicBezTo>
                  <a:cubicBezTo>
                    <a:pt x="1387" y="303"/>
                    <a:pt x="1393" y="320"/>
                    <a:pt x="1393" y="331"/>
                  </a:cubicBezTo>
                  <a:cubicBezTo>
                    <a:pt x="1387" y="354"/>
                    <a:pt x="1365" y="359"/>
                    <a:pt x="1348" y="376"/>
                  </a:cubicBezTo>
                  <a:cubicBezTo>
                    <a:pt x="1342" y="365"/>
                    <a:pt x="1326" y="359"/>
                    <a:pt x="1326" y="348"/>
                  </a:cubicBezTo>
                  <a:cubicBezTo>
                    <a:pt x="1326" y="309"/>
                    <a:pt x="1326" y="309"/>
                    <a:pt x="1326" y="309"/>
                  </a:cubicBezTo>
                  <a:cubicBezTo>
                    <a:pt x="1326" y="286"/>
                    <a:pt x="1331" y="269"/>
                    <a:pt x="1331" y="247"/>
                  </a:cubicBezTo>
                  <a:cubicBezTo>
                    <a:pt x="1331" y="179"/>
                    <a:pt x="1230" y="196"/>
                    <a:pt x="1196" y="134"/>
                  </a:cubicBezTo>
                  <a:cubicBezTo>
                    <a:pt x="1163" y="84"/>
                    <a:pt x="1179" y="0"/>
                    <a:pt x="1123" y="0"/>
                  </a:cubicBezTo>
                  <a:cubicBezTo>
                    <a:pt x="1067" y="0"/>
                    <a:pt x="1039" y="16"/>
                    <a:pt x="989" y="16"/>
                  </a:cubicBezTo>
                  <a:cubicBezTo>
                    <a:pt x="983" y="67"/>
                    <a:pt x="977" y="106"/>
                    <a:pt x="938" y="123"/>
                  </a:cubicBezTo>
                  <a:lnTo>
                    <a:pt x="938" y="123"/>
                  </a:lnTo>
                  <a:cubicBezTo>
                    <a:pt x="887" y="168"/>
                    <a:pt x="848" y="179"/>
                    <a:pt x="786" y="202"/>
                  </a:cubicBezTo>
                  <a:cubicBezTo>
                    <a:pt x="764" y="213"/>
                    <a:pt x="747" y="224"/>
                    <a:pt x="719" y="224"/>
                  </a:cubicBezTo>
                  <a:cubicBezTo>
                    <a:pt x="668" y="224"/>
                    <a:pt x="668" y="151"/>
                    <a:pt x="618" y="151"/>
                  </a:cubicBezTo>
                  <a:cubicBezTo>
                    <a:pt x="590" y="151"/>
                    <a:pt x="578" y="151"/>
                    <a:pt x="550" y="151"/>
                  </a:cubicBezTo>
                  <a:cubicBezTo>
                    <a:pt x="466" y="151"/>
                    <a:pt x="421" y="185"/>
                    <a:pt x="342" y="213"/>
                  </a:cubicBezTo>
                  <a:cubicBezTo>
                    <a:pt x="320" y="219"/>
                    <a:pt x="309" y="230"/>
                    <a:pt x="286" y="236"/>
                  </a:cubicBezTo>
                  <a:cubicBezTo>
                    <a:pt x="264" y="236"/>
                    <a:pt x="247" y="224"/>
                    <a:pt x="236" y="241"/>
                  </a:cubicBezTo>
                  <a:cubicBezTo>
                    <a:pt x="208" y="258"/>
                    <a:pt x="202" y="281"/>
                    <a:pt x="180" y="292"/>
                  </a:cubicBezTo>
                  <a:cubicBezTo>
                    <a:pt x="151" y="309"/>
                    <a:pt x="135" y="303"/>
                    <a:pt x="106" y="314"/>
                  </a:cubicBezTo>
                  <a:lnTo>
                    <a:pt x="106" y="314"/>
                  </a:lnTo>
                  <a:cubicBezTo>
                    <a:pt x="106" y="337"/>
                    <a:pt x="106" y="348"/>
                    <a:pt x="106" y="376"/>
                  </a:cubicBezTo>
                  <a:cubicBezTo>
                    <a:pt x="106" y="421"/>
                    <a:pt x="50" y="438"/>
                    <a:pt x="5" y="438"/>
                  </a:cubicBezTo>
                  <a:cubicBezTo>
                    <a:pt x="0" y="449"/>
                    <a:pt x="0" y="449"/>
                    <a:pt x="0" y="460"/>
                  </a:cubicBezTo>
                  <a:lnTo>
                    <a:pt x="0" y="460"/>
                  </a:lnTo>
                  <a:cubicBezTo>
                    <a:pt x="61" y="494"/>
                    <a:pt x="101" y="505"/>
                    <a:pt x="146" y="561"/>
                  </a:cubicBezTo>
                  <a:cubicBezTo>
                    <a:pt x="174" y="595"/>
                    <a:pt x="180" y="618"/>
                    <a:pt x="191" y="663"/>
                  </a:cubicBezTo>
                  <a:cubicBezTo>
                    <a:pt x="208" y="702"/>
                    <a:pt x="219" y="724"/>
                    <a:pt x="219" y="769"/>
                  </a:cubicBezTo>
                  <a:cubicBezTo>
                    <a:pt x="219" y="882"/>
                    <a:pt x="219" y="882"/>
                    <a:pt x="219" y="882"/>
                  </a:cubicBezTo>
                  <a:cubicBezTo>
                    <a:pt x="219" y="926"/>
                    <a:pt x="264" y="943"/>
                    <a:pt x="297" y="971"/>
                  </a:cubicBezTo>
                  <a:cubicBezTo>
                    <a:pt x="376" y="1039"/>
                    <a:pt x="443" y="1067"/>
                    <a:pt x="477" y="1168"/>
                  </a:cubicBezTo>
                  <a:cubicBezTo>
                    <a:pt x="488" y="1162"/>
                    <a:pt x="494" y="1151"/>
                    <a:pt x="505" y="1151"/>
                  </a:cubicBezTo>
                  <a:cubicBezTo>
                    <a:pt x="517" y="1151"/>
                    <a:pt x="511" y="1174"/>
                    <a:pt x="522" y="1185"/>
                  </a:cubicBezTo>
                  <a:cubicBezTo>
                    <a:pt x="550" y="1202"/>
                    <a:pt x="573" y="1196"/>
                    <a:pt x="601" y="1202"/>
                  </a:cubicBezTo>
                  <a:cubicBezTo>
                    <a:pt x="601" y="1264"/>
                    <a:pt x="601" y="1264"/>
                    <a:pt x="601" y="1264"/>
                  </a:cubicBezTo>
                  <a:cubicBezTo>
                    <a:pt x="601" y="1275"/>
                    <a:pt x="595" y="1280"/>
                    <a:pt x="595" y="1292"/>
                  </a:cubicBezTo>
                  <a:cubicBezTo>
                    <a:pt x="595" y="1342"/>
                    <a:pt x="595" y="1342"/>
                    <a:pt x="595" y="1342"/>
                  </a:cubicBezTo>
                  <a:cubicBezTo>
                    <a:pt x="623" y="1589"/>
                    <a:pt x="623" y="1589"/>
                    <a:pt x="623" y="1589"/>
                  </a:cubicBezTo>
                  <a:cubicBezTo>
                    <a:pt x="623" y="1707"/>
                    <a:pt x="623" y="1707"/>
                    <a:pt x="623" y="1707"/>
                  </a:cubicBezTo>
                  <a:cubicBezTo>
                    <a:pt x="623" y="1719"/>
                    <a:pt x="640" y="1724"/>
                    <a:pt x="651" y="1724"/>
                  </a:cubicBezTo>
                  <a:cubicBezTo>
                    <a:pt x="674" y="1735"/>
                    <a:pt x="685" y="1735"/>
                    <a:pt x="708" y="1747"/>
                  </a:cubicBezTo>
                  <a:cubicBezTo>
                    <a:pt x="674" y="1775"/>
                    <a:pt x="651" y="1792"/>
                    <a:pt x="612" y="1814"/>
                  </a:cubicBezTo>
                  <a:cubicBezTo>
                    <a:pt x="595" y="1831"/>
                    <a:pt x="595" y="1859"/>
                    <a:pt x="573" y="1870"/>
                  </a:cubicBezTo>
                  <a:cubicBezTo>
                    <a:pt x="528" y="1882"/>
                    <a:pt x="494" y="1870"/>
                    <a:pt x="455" y="1904"/>
                  </a:cubicBezTo>
                  <a:cubicBezTo>
                    <a:pt x="477" y="1915"/>
                    <a:pt x="488" y="1921"/>
                    <a:pt x="505" y="1932"/>
                  </a:cubicBezTo>
                  <a:cubicBezTo>
                    <a:pt x="517" y="1943"/>
                    <a:pt x="517" y="1955"/>
                    <a:pt x="528" y="1955"/>
                  </a:cubicBezTo>
                  <a:cubicBezTo>
                    <a:pt x="545" y="1955"/>
                    <a:pt x="556" y="1943"/>
                    <a:pt x="573" y="1943"/>
                  </a:cubicBezTo>
                  <a:cubicBezTo>
                    <a:pt x="618" y="1971"/>
                    <a:pt x="573" y="2061"/>
                    <a:pt x="623" y="2072"/>
                  </a:cubicBezTo>
                  <a:cubicBezTo>
                    <a:pt x="679" y="2084"/>
                    <a:pt x="713" y="2095"/>
                    <a:pt x="769" y="210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 name="Freeform 54"/>
            <p:cNvSpPr>
              <a:spLocks noChangeArrowheads="1"/>
            </p:cNvSpPr>
            <p:nvPr/>
          </p:nvSpPr>
          <p:spPr bwMode="auto">
            <a:xfrm>
              <a:off x="15209264" y="5715454"/>
              <a:ext cx="874656" cy="869950"/>
            </a:xfrm>
            <a:custGeom>
              <a:avLst/>
              <a:gdLst>
                <a:gd name="T0" fmla="*/ 1658 w 2428"/>
                <a:gd name="T1" fmla="*/ 95 h 2416"/>
                <a:gd name="T2" fmla="*/ 1849 w 2428"/>
                <a:gd name="T3" fmla="*/ 298 h 2416"/>
                <a:gd name="T4" fmla="*/ 1877 w 2428"/>
                <a:gd name="T5" fmla="*/ 517 h 2416"/>
                <a:gd name="T6" fmla="*/ 2135 w 2428"/>
                <a:gd name="T7" fmla="*/ 803 h 2416"/>
                <a:gd name="T8" fmla="*/ 2180 w 2428"/>
                <a:gd name="T9" fmla="*/ 820 h 2416"/>
                <a:gd name="T10" fmla="*/ 2259 w 2428"/>
                <a:gd name="T11" fmla="*/ 899 h 2416"/>
                <a:gd name="T12" fmla="*/ 2253 w 2428"/>
                <a:gd name="T13" fmla="*/ 977 h 2416"/>
                <a:gd name="T14" fmla="*/ 2281 w 2428"/>
                <a:gd name="T15" fmla="*/ 1342 h 2416"/>
                <a:gd name="T16" fmla="*/ 2366 w 2428"/>
                <a:gd name="T17" fmla="*/ 1382 h 2416"/>
                <a:gd name="T18" fmla="*/ 2231 w 2428"/>
                <a:gd name="T19" fmla="*/ 1505 h 2416"/>
                <a:gd name="T20" fmla="*/ 2163 w 2428"/>
                <a:gd name="T21" fmla="*/ 1567 h 2416"/>
                <a:gd name="T22" fmla="*/ 2231 w 2428"/>
                <a:gd name="T23" fmla="*/ 1578 h 2416"/>
                <a:gd name="T24" fmla="*/ 2427 w 2428"/>
                <a:gd name="T25" fmla="*/ 1741 h 2416"/>
                <a:gd name="T26" fmla="*/ 2394 w 2428"/>
                <a:gd name="T27" fmla="*/ 1921 h 2416"/>
                <a:gd name="T28" fmla="*/ 2349 w 2428"/>
                <a:gd name="T29" fmla="*/ 2039 h 2416"/>
                <a:gd name="T30" fmla="*/ 2135 w 2428"/>
                <a:gd name="T31" fmla="*/ 2106 h 2416"/>
                <a:gd name="T32" fmla="*/ 2062 w 2428"/>
                <a:gd name="T33" fmla="*/ 2157 h 2416"/>
                <a:gd name="T34" fmla="*/ 2068 w 2428"/>
                <a:gd name="T35" fmla="*/ 2258 h 2416"/>
                <a:gd name="T36" fmla="*/ 1894 w 2428"/>
                <a:gd name="T37" fmla="*/ 2415 h 2416"/>
                <a:gd name="T38" fmla="*/ 1585 w 2428"/>
                <a:gd name="T39" fmla="*/ 2179 h 2416"/>
                <a:gd name="T40" fmla="*/ 1562 w 2428"/>
                <a:gd name="T41" fmla="*/ 1977 h 2416"/>
                <a:gd name="T42" fmla="*/ 1472 w 2428"/>
                <a:gd name="T43" fmla="*/ 1949 h 2416"/>
                <a:gd name="T44" fmla="*/ 1399 w 2428"/>
                <a:gd name="T45" fmla="*/ 1797 h 2416"/>
                <a:gd name="T46" fmla="*/ 1180 w 2428"/>
                <a:gd name="T47" fmla="*/ 1601 h 2416"/>
                <a:gd name="T48" fmla="*/ 1062 w 2428"/>
                <a:gd name="T49" fmla="*/ 1606 h 2416"/>
                <a:gd name="T50" fmla="*/ 854 w 2428"/>
                <a:gd name="T51" fmla="*/ 1562 h 2416"/>
                <a:gd name="T52" fmla="*/ 624 w 2428"/>
                <a:gd name="T53" fmla="*/ 1545 h 2416"/>
                <a:gd name="T54" fmla="*/ 467 w 2428"/>
                <a:gd name="T55" fmla="*/ 1500 h 2416"/>
                <a:gd name="T56" fmla="*/ 281 w 2428"/>
                <a:gd name="T57" fmla="*/ 1404 h 2416"/>
                <a:gd name="T58" fmla="*/ 203 w 2428"/>
                <a:gd name="T59" fmla="*/ 1269 h 2416"/>
                <a:gd name="T60" fmla="*/ 96 w 2428"/>
                <a:gd name="T61" fmla="*/ 1208 h 2416"/>
                <a:gd name="T62" fmla="*/ 0 w 2428"/>
                <a:gd name="T63" fmla="*/ 1078 h 2416"/>
                <a:gd name="T64" fmla="*/ 73 w 2428"/>
                <a:gd name="T65" fmla="*/ 1022 h 2416"/>
                <a:gd name="T66" fmla="*/ 23 w 2428"/>
                <a:gd name="T67" fmla="*/ 809 h 2416"/>
                <a:gd name="T68" fmla="*/ 203 w 2428"/>
                <a:gd name="T69" fmla="*/ 680 h 2416"/>
                <a:gd name="T70" fmla="*/ 242 w 2428"/>
                <a:gd name="T71" fmla="*/ 578 h 2416"/>
                <a:gd name="T72" fmla="*/ 304 w 2428"/>
                <a:gd name="T73" fmla="*/ 477 h 2416"/>
                <a:gd name="T74" fmla="*/ 433 w 2428"/>
                <a:gd name="T75" fmla="*/ 303 h 2416"/>
                <a:gd name="T76" fmla="*/ 500 w 2428"/>
                <a:gd name="T77" fmla="*/ 320 h 2416"/>
                <a:gd name="T78" fmla="*/ 534 w 2428"/>
                <a:gd name="T79" fmla="*/ 528 h 2416"/>
                <a:gd name="T80" fmla="*/ 562 w 2428"/>
                <a:gd name="T81" fmla="*/ 629 h 2416"/>
                <a:gd name="T82" fmla="*/ 736 w 2428"/>
                <a:gd name="T83" fmla="*/ 657 h 2416"/>
                <a:gd name="T84" fmla="*/ 832 w 2428"/>
                <a:gd name="T85" fmla="*/ 494 h 2416"/>
                <a:gd name="T86" fmla="*/ 984 w 2428"/>
                <a:gd name="T87" fmla="*/ 365 h 2416"/>
                <a:gd name="T88" fmla="*/ 1096 w 2428"/>
                <a:gd name="T89" fmla="*/ 314 h 2416"/>
                <a:gd name="T90" fmla="*/ 1079 w 2428"/>
                <a:gd name="T91" fmla="*/ 202 h 2416"/>
                <a:gd name="T92" fmla="*/ 1163 w 2428"/>
                <a:gd name="T93" fmla="*/ 112 h 2416"/>
                <a:gd name="T94" fmla="*/ 1264 w 2428"/>
                <a:gd name="T95" fmla="*/ 0 h 2416"/>
                <a:gd name="T96" fmla="*/ 1382 w 2428"/>
                <a:gd name="T97" fmla="*/ 208 h 2416"/>
                <a:gd name="T98" fmla="*/ 1658 w 2428"/>
                <a:gd name="T99" fmla="*/ 95 h 2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8" h="2416">
                  <a:moveTo>
                    <a:pt x="1658" y="95"/>
                  </a:moveTo>
                  <a:lnTo>
                    <a:pt x="1658" y="95"/>
                  </a:lnTo>
                  <a:cubicBezTo>
                    <a:pt x="1719" y="129"/>
                    <a:pt x="1759" y="140"/>
                    <a:pt x="1804" y="196"/>
                  </a:cubicBezTo>
                  <a:cubicBezTo>
                    <a:pt x="1832" y="230"/>
                    <a:pt x="1838" y="253"/>
                    <a:pt x="1849" y="298"/>
                  </a:cubicBezTo>
                  <a:cubicBezTo>
                    <a:pt x="1866" y="337"/>
                    <a:pt x="1877" y="359"/>
                    <a:pt x="1877" y="404"/>
                  </a:cubicBezTo>
                  <a:cubicBezTo>
                    <a:pt x="1877" y="517"/>
                    <a:pt x="1877" y="517"/>
                    <a:pt x="1877" y="517"/>
                  </a:cubicBezTo>
                  <a:cubicBezTo>
                    <a:pt x="1877" y="561"/>
                    <a:pt x="1922" y="578"/>
                    <a:pt x="1955" y="606"/>
                  </a:cubicBezTo>
                  <a:cubicBezTo>
                    <a:pt x="2034" y="674"/>
                    <a:pt x="2101" y="702"/>
                    <a:pt x="2135" y="803"/>
                  </a:cubicBezTo>
                  <a:cubicBezTo>
                    <a:pt x="2146" y="797"/>
                    <a:pt x="2152" y="786"/>
                    <a:pt x="2163" y="786"/>
                  </a:cubicBezTo>
                  <a:cubicBezTo>
                    <a:pt x="2175" y="786"/>
                    <a:pt x="2169" y="809"/>
                    <a:pt x="2180" y="820"/>
                  </a:cubicBezTo>
                  <a:cubicBezTo>
                    <a:pt x="2208" y="837"/>
                    <a:pt x="2231" y="831"/>
                    <a:pt x="2259" y="837"/>
                  </a:cubicBezTo>
                  <a:cubicBezTo>
                    <a:pt x="2259" y="899"/>
                    <a:pt x="2259" y="899"/>
                    <a:pt x="2259" y="899"/>
                  </a:cubicBezTo>
                  <a:cubicBezTo>
                    <a:pt x="2259" y="910"/>
                    <a:pt x="2253" y="915"/>
                    <a:pt x="2253" y="927"/>
                  </a:cubicBezTo>
                  <a:cubicBezTo>
                    <a:pt x="2253" y="977"/>
                    <a:pt x="2253" y="977"/>
                    <a:pt x="2253" y="977"/>
                  </a:cubicBezTo>
                  <a:cubicBezTo>
                    <a:pt x="2281" y="1224"/>
                    <a:pt x="2281" y="1224"/>
                    <a:pt x="2281" y="1224"/>
                  </a:cubicBezTo>
                  <a:cubicBezTo>
                    <a:pt x="2281" y="1342"/>
                    <a:pt x="2281" y="1342"/>
                    <a:pt x="2281" y="1342"/>
                  </a:cubicBezTo>
                  <a:cubicBezTo>
                    <a:pt x="2281" y="1354"/>
                    <a:pt x="2298" y="1359"/>
                    <a:pt x="2309" y="1359"/>
                  </a:cubicBezTo>
                  <a:cubicBezTo>
                    <a:pt x="2332" y="1370"/>
                    <a:pt x="2343" y="1370"/>
                    <a:pt x="2366" y="1382"/>
                  </a:cubicBezTo>
                  <a:cubicBezTo>
                    <a:pt x="2332" y="1410"/>
                    <a:pt x="2309" y="1427"/>
                    <a:pt x="2270" y="1449"/>
                  </a:cubicBezTo>
                  <a:cubicBezTo>
                    <a:pt x="2253" y="1466"/>
                    <a:pt x="2253" y="1494"/>
                    <a:pt x="2231" y="1505"/>
                  </a:cubicBezTo>
                  <a:cubicBezTo>
                    <a:pt x="2186" y="1517"/>
                    <a:pt x="2152" y="1505"/>
                    <a:pt x="2113" y="1539"/>
                  </a:cubicBezTo>
                  <a:cubicBezTo>
                    <a:pt x="2135" y="1550"/>
                    <a:pt x="2146" y="1556"/>
                    <a:pt x="2163" y="1567"/>
                  </a:cubicBezTo>
                  <a:cubicBezTo>
                    <a:pt x="2175" y="1578"/>
                    <a:pt x="2175" y="1590"/>
                    <a:pt x="2186" y="1590"/>
                  </a:cubicBezTo>
                  <a:cubicBezTo>
                    <a:pt x="2203" y="1590"/>
                    <a:pt x="2214" y="1578"/>
                    <a:pt x="2231" y="1578"/>
                  </a:cubicBezTo>
                  <a:cubicBezTo>
                    <a:pt x="2276" y="1606"/>
                    <a:pt x="2231" y="1696"/>
                    <a:pt x="2281" y="1707"/>
                  </a:cubicBezTo>
                  <a:cubicBezTo>
                    <a:pt x="2337" y="1719"/>
                    <a:pt x="2371" y="1730"/>
                    <a:pt x="2427" y="1741"/>
                  </a:cubicBezTo>
                  <a:lnTo>
                    <a:pt x="2427" y="1741"/>
                  </a:lnTo>
                  <a:cubicBezTo>
                    <a:pt x="2410" y="1809"/>
                    <a:pt x="2394" y="1848"/>
                    <a:pt x="2394" y="1921"/>
                  </a:cubicBezTo>
                  <a:cubicBezTo>
                    <a:pt x="2394" y="1955"/>
                    <a:pt x="2405" y="1972"/>
                    <a:pt x="2405" y="2005"/>
                  </a:cubicBezTo>
                  <a:cubicBezTo>
                    <a:pt x="2405" y="2028"/>
                    <a:pt x="2371" y="2028"/>
                    <a:pt x="2349" y="2039"/>
                  </a:cubicBezTo>
                  <a:cubicBezTo>
                    <a:pt x="2309" y="2061"/>
                    <a:pt x="2287" y="2067"/>
                    <a:pt x="2242" y="2078"/>
                  </a:cubicBezTo>
                  <a:cubicBezTo>
                    <a:pt x="2203" y="2089"/>
                    <a:pt x="2175" y="2084"/>
                    <a:pt x="2135" y="2106"/>
                  </a:cubicBezTo>
                  <a:cubicBezTo>
                    <a:pt x="2113" y="2123"/>
                    <a:pt x="2090" y="2134"/>
                    <a:pt x="2062" y="2134"/>
                  </a:cubicBezTo>
                  <a:cubicBezTo>
                    <a:pt x="2062" y="2146"/>
                    <a:pt x="2062" y="2151"/>
                    <a:pt x="2062" y="2157"/>
                  </a:cubicBezTo>
                  <a:cubicBezTo>
                    <a:pt x="2062" y="2185"/>
                    <a:pt x="2062" y="2196"/>
                    <a:pt x="2068" y="2219"/>
                  </a:cubicBezTo>
                  <a:cubicBezTo>
                    <a:pt x="2068" y="2258"/>
                    <a:pt x="2068" y="2258"/>
                    <a:pt x="2068" y="2258"/>
                  </a:cubicBezTo>
                  <a:cubicBezTo>
                    <a:pt x="2068" y="2286"/>
                    <a:pt x="2040" y="2292"/>
                    <a:pt x="2023" y="2314"/>
                  </a:cubicBezTo>
                  <a:cubicBezTo>
                    <a:pt x="1989" y="2370"/>
                    <a:pt x="1955" y="2415"/>
                    <a:pt x="1894" y="2415"/>
                  </a:cubicBezTo>
                  <a:cubicBezTo>
                    <a:pt x="1821" y="2415"/>
                    <a:pt x="1826" y="2314"/>
                    <a:pt x="1764" y="2269"/>
                  </a:cubicBezTo>
                  <a:cubicBezTo>
                    <a:pt x="1703" y="2224"/>
                    <a:pt x="1663" y="2191"/>
                    <a:pt x="1585" y="2179"/>
                  </a:cubicBezTo>
                  <a:cubicBezTo>
                    <a:pt x="1579" y="2129"/>
                    <a:pt x="1528" y="2112"/>
                    <a:pt x="1528" y="2061"/>
                  </a:cubicBezTo>
                  <a:cubicBezTo>
                    <a:pt x="1528" y="2028"/>
                    <a:pt x="1545" y="2011"/>
                    <a:pt x="1562" y="1977"/>
                  </a:cubicBezTo>
                  <a:cubicBezTo>
                    <a:pt x="1557" y="1972"/>
                    <a:pt x="1557" y="1972"/>
                    <a:pt x="1557" y="1972"/>
                  </a:cubicBezTo>
                  <a:cubicBezTo>
                    <a:pt x="1523" y="1972"/>
                    <a:pt x="1489" y="1977"/>
                    <a:pt x="1472" y="1949"/>
                  </a:cubicBezTo>
                  <a:cubicBezTo>
                    <a:pt x="1450" y="1915"/>
                    <a:pt x="1467" y="1887"/>
                    <a:pt x="1455" y="1854"/>
                  </a:cubicBezTo>
                  <a:cubicBezTo>
                    <a:pt x="1444" y="1826"/>
                    <a:pt x="1427" y="1814"/>
                    <a:pt x="1399" y="1797"/>
                  </a:cubicBezTo>
                  <a:cubicBezTo>
                    <a:pt x="1354" y="1724"/>
                    <a:pt x="1321" y="1679"/>
                    <a:pt x="1242" y="1640"/>
                  </a:cubicBezTo>
                  <a:cubicBezTo>
                    <a:pt x="1219" y="1629"/>
                    <a:pt x="1208" y="1601"/>
                    <a:pt x="1180" y="1601"/>
                  </a:cubicBezTo>
                  <a:cubicBezTo>
                    <a:pt x="1152" y="1601"/>
                    <a:pt x="1141" y="1629"/>
                    <a:pt x="1113" y="1629"/>
                  </a:cubicBezTo>
                  <a:cubicBezTo>
                    <a:pt x="1090" y="1629"/>
                    <a:pt x="1085" y="1606"/>
                    <a:pt x="1062" y="1606"/>
                  </a:cubicBezTo>
                  <a:cubicBezTo>
                    <a:pt x="1029" y="1606"/>
                    <a:pt x="1012" y="1618"/>
                    <a:pt x="984" y="1618"/>
                  </a:cubicBezTo>
                  <a:cubicBezTo>
                    <a:pt x="927" y="1618"/>
                    <a:pt x="910" y="1562"/>
                    <a:pt x="854" y="1562"/>
                  </a:cubicBezTo>
                  <a:cubicBezTo>
                    <a:pt x="809" y="1562"/>
                    <a:pt x="787" y="1578"/>
                    <a:pt x="748" y="1578"/>
                  </a:cubicBezTo>
                  <a:cubicBezTo>
                    <a:pt x="697" y="1578"/>
                    <a:pt x="675" y="1545"/>
                    <a:pt x="624" y="1545"/>
                  </a:cubicBezTo>
                  <a:cubicBezTo>
                    <a:pt x="557" y="1545"/>
                    <a:pt x="557" y="1545"/>
                    <a:pt x="557" y="1545"/>
                  </a:cubicBezTo>
                  <a:cubicBezTo>
                    <a:pt x="517" y="1545"/>
                    <a:pt x="495" y="1522"/>
                    <a:pt x="467" y="1500"/>
                  </a:cubicBezTo>
                  <a:cubicBezTo>
                    <a:pt x="433" y="1483"/>
                    <a:pt x="410" y="1472"/>
                    <a:pt x="382" y="1449"/>
                  </a:cubicBezTo>
                  <a:cubicBezTo>
                    <a:pt x="354" y="1415"/>
                    <a:pt x="315" y="1432"/>
                    <a:pt x="281" y="1404"/>
                  </a:cubicBezTo>
                  <a:cubicBezTo>
                    <a:pt x="253" y="1387"/>
                    <a:pt x="248" y="1365"/>
                    <a:pt x="231" y="1331"/>
                  </a:cubicBezTo>
                  <a:cubicBezTo>
                    <a:pt x="220" y="1309"/>
                    <a:pt x="214" y="1292"/>
                    <a:pt x="203" y="1269"/>
                  </a:cubicBezTo>
                  <a:cubicBezTo>
                    <a:pt x="191" y="1247"/>
                    <a:pt x="163" y="1247"/>
                    <a:pt x="135" y="1241"/>
                  </a:cubicBezTo>
                  <a:cubicBezTo>
                    <a:pt x="118" y="1230"/>
                    <a:pt x="113" y="1219"/>
                    <a:pt x="96" y="1208"/>
                  </a:cubicBezTo>
                  <a:cubicBezTo>
                    <a:pt x="73" y="1191"/>
                    <a:pt x="45" y="1196"/>
                    <a:pt x="23" y="1174"/>
                  </a:cubicBezTo>
                  <a:cubicBezTo>
                    <a:pt x="0" y="1146"/>
                    <a:pt x="17" y="1112"/>
                    <a:pt x="0" y="1078"/>
                  </a:cubicBezTo>
                  <a:lnTo>
                    <a:pt x="0" y="1078"/>
                  </a:lnTo>
                  <a:cubicBezTo>
                    <a:pt x="17" y="1050"/>
                    <a:pt x="45" y="1045"/>
                    <a:pt x="73" y="1022"/>
                  </a:cubicBezTo>
                  <a:cubicBezTo>
                    <a:pt x="101" y="1000"/>
                    <a:pt x="96" y="966"/>
                    <a:pt x="96" y="927"/>
                  </a:cubicBezTo>
                  <a:cubicBezTo>
                    <a:pt x="96" y="876"/>
                    <a:pt x="68" y="842"/>
                    <a:pt x="23" y="809"/>
                  </a:cubicBezTo>
                  <a:cubicBezTo>
                    <a:pt x="73" y="775"/>
                    <a:pt x="79" y="736"/>
                    <a:pt x="135" y="713"/>
                  </a:cubicBezTo>
                  <a:cubicBezTo>
                    <a:pt x="158" y="702"/>
                    <a:pt x="180" y="696"/>
                    <a:pt x="203" y="680"/>
                  </a:cubicBezTo>
                  <a:cubicBezTo>
                    <a:pt x="225" y="668"/>
                    <a:pt x="242" y="663"/>
                    <a:pt x="242" y="646"/>
                  </a:cubicBezTo>
                  <a:cubicBezTo>
                    <a:pt x="242" y="618"/>
                    <a:pt x="242" y="601"/>
                    <a:pt x="242" y="578"/>
                  </a:cubicBezTo>
                  <a:lnTo>
                    <a:pt x="242" y="578"/>
                  </a:lnTo>
                  <a:cubicBezTo>
                    <a:pt x="253" y="533"/>
                    <a:pt x="253" y="477"/>
                    <a:pt x="304" y="477"/>
                  </a:cubicBezTo>
                  <a:cubicBezTo>
                    <a:pt x="326" y="477"/>
                    <a:pt x="332" y="477"/>
                    <a:pt x="354" y="477"/>
                  </a:cubicBezTo>
                  <a:cubicBezTo>
                    <a:pt x="433" y="477"/>
                    <a:pt x="433" y="376"/>
                    <a:pt x="433" y="303"/>
                  </a:cubicBezTo>
                  <a:cubicBezTo>
                    <a:pt x="439" y="303"/>
                    <a:pt x="439" y="298"/>
                    <a:pt x="439" y="298"/>
                  </a:cubicBezTo>
                  <a:cubicBezTo>
                    <a:pt x="467" y="298"/>
                    <a:pt x="478" y="309"/>
                    <a:pt x="500" y="320"/>
                  </a:cubicBezTo>
                  <a:cubicBezTo>
                    <a:pt x="540" y="342"/>
                    <a:pt x="579" y="371"/>
                    <a:pt x="579" y="415"/>
                  </a:cubicBezTo>
                  <a:cubicBezTo>
                    <a:pt x="579" y="460"/>
                    <a:pt x="562" y="494"/>
                    <a:pt x="534" y="528"/>
                  </a:cubicBezTo>
                  <a:cubicBezTo>
                    <a:pt x="512" y="550"/>
                    <a:pt x="489" y="561"/>
                    <a:pt x="489" y="590"/>
                  </a:cubicBezTo>
                  <a:cubicBezTo>
                    <a:pt x="489" y="623"/>
                    <a:pt x="528" y="629"/>
                    <a:pt x="562" y="629"/>
                  </a:cubicBezTo>
                  <a:cubicBezTo>
                    <a:pt x="590" y="629"/>
                    <a:pt x="607" y="635"/>
                    <a:pt x="635" y="635"/>
                  </a:cubicBezTo>
                  <a:cubicBezTo>
                    <a:pt x="675" y="646"/>
                    <a:pt x="697" y="657"/>
                    <a:pt x="736" y="657"/>
                  </a:cubicBezTo>
                  <a:cubicBezTo>
                    <a:pt x="764" y="657"/>
                    <a:pt x="764" y="623"/>
                    <a:pt x="781" y="601"/>
                  </a:cubicBezTo>
                  <a:cubicBezTo>
                    <a:pt x="804" y="561"/>
                    <a:pt x="809" y="533"/>
                    <a:pt x="832" y="494"/>
                  </a:cubicBezTo>
                  <a:cubicBezTo>
                    <a:pt x="843" y="466"/>
                    <a:pt x="837" y="438"/>
                    <a:pt x="865" y="421"/>
                  </a:cubicBezTo>
                  <a:cubicBezTo>
                    <a:pt x="910" y="399"/>
                    <a:pt x="939" y="387"/>
                    <a:pt x="984" y="365"/>
                  </a:cubicBezTo>
                  <a:cubicBezTo>
                    <a:pt x="1012" y="354"/>
                    <a:pt x="1029" y="342"/>
                    <a:pt x="1051" y="331"/>
                  </a:cubicBezTo>
                  <a:cubicBezTo>
                    <a:pt x="1068" y="326"/>
                    <a:pt x="1096" y="331"/>
                    <a:pt x="1096" y="314"/>
                  </a:cubicBezTo>
                  <a:cubicBezTo>
                    <a:pt x="1096" y="281"/>
                    <a:pt x="1079" y="269"/>
                    <a:pt x="1079" y="236"/>
                  </a:cubicBezTo>
                  <a:cubicBezTo>
                    <a:pt x="1079" y="202"/>
                    <a:pt x="1079" y="202"/>
                    <a:pt x="1079" y="202"/>
                  </a:cubicBezTo>
                  <a:cubicBezTo>
                    <a:pt x="1079" y="168"/>
                    <a:pt x="1130" y="185"/>
                    <a:pt x="1146" y="163"/>
                  </a:cubicBezTo>
                  <a:cubicBezTo>
                    <a:pt x="1163" y="151"/>
                    <a:pt x="1152" y="129"/>
                    <a:pt x="1163" y="112"/>
                  </a:cubicBezTo>
                  <a:cubicBezTo>
                    <a:pt x="1180" y="90"/>
                    <a:pt x="1197" y="78"/>
                    <a:pt x="1214" y="56"/>
                  </a:cubicBezTo>
                  <a:cubicBezTo>
                    <a:pt x="1231" y="39"/>
                    <a:pt x="1236" y="17"/>
                    <a:pt x="1264" y="0"/>
                  </a:cubicBezTo>
                  <a:cubicBezTo>
                    <a:pt x="1287" y="39"/>
                    <a:pt x="1315" y="56"/>
                    <a:pt x="1326" y="106"/>
                  </a:cubicBezTo>
                  <a:cubicBezTo>
                    <a:pt x="1332" y="146"/>
                    <a:pt x="1337" y="208"/>
                    <a:pt x="1382" y="208"/>
                  </a:cubicBezTo>
                  <a:cubicBezTo>
                    <a:pt x="1422" y="208"/>
                    <a:pt x="1444" y="219"/>
                    <a:pt x="1489" y="219"/>
                  </a:cubicBezTo>
                  <a:cubicBezTo>
                    <a:pt x="1568" y="219"/>
                    <a:pt x="1585" y="129"/>
                    <a:pt x="1658" y="9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 name="Freeform 55"/>
            <p:cNvSpPr>
              <a:spLocks noChangeArrowheads="1"/>
            </p:cNvSpPr>
            <p:nvPr/>
          </p:nvSpPr>
          <p:spPr bwMode="auto">
            <a:xfrm>
              <a:off x="14742569" y="5728154"/>
              <a:ext cx="554002" cy="447675"/>
            </a:xfrm>
            <a:custGeom>
              <a:avLst/>
              <a:gdLst>
                <a:gd name="T0" fmla="*/ 1539 w 1540"/>
                <a:gd name="T1" fmla="*/ 545 h 1243"/>
                <a:gd name="T2" fmla="*/ 1500 w 1540"/>
                <a:gd name="T3" fmla="*/ 647 h 1243"/>
                <a:gd name="T4" fmla="*/ 1320 w 1540"/>
                <a:gd name="T5" fmla="*/ 776 h 1243"/>
                <a:gd name="T6" fmla="*/ 1370 w 1540"/>
                <a:gd name="T7" fmla="*/ 989 h 1243"/>
                <a:gd name="T8" fmla="*/ 1297 w 1540"/>
                <a:gd name="T9" fmla="*/ 1045 h 1243"/>
                <a:gd name="T10" fmla="*/ 1174 w 1540"/>
                <a:gd name="T11" fmla="*/ 1051 h 1243"/>
                <a:gd name="T12" fmla="*/ 1056 w 1540"/>
                <a:gd name="T13" fmla="*/ 1085 h 1243"/>
                <a:gd name="T14" fmla="*/ 910 w 1540"/>
                <a:gd name="T15" fmla="*/ 1163 h 1243"/>
                <a:gd name="T16" fmla="*/ 702 w 1540"/>
                <a:gd name="T17" fmla="*/ 1242 h 1243"/>
                <a:gd name="T18" fmla="*/ 556 w 1540"/>
                <a:gd name="T19" fmla="*/ 1191 h 1243"/>
                <a:gd name="T20" fmla="*/ 449 w 1540"/>
                <a:gd name="T21" fmla="*/ 1118 h 1243"/>
                <a:gd name="T22" fmla="*/ 410 w 1540"/>
                <a:gd name="T23" fmla="*/ 961 h 1243"/>
                <a:gd name="T24" fmla="*/ 281 w 1540"/>
                <a:gd name="T25" fmla="*/ 955 h 1243"/>
                <a:gd name="T26" fmla="*/ 191 w 1540"/>
                <a:gd name="T27" fmla="*/ 910 h 1243"/>
                <a:gd name="T28" fmla="*/ 0 w 1540"/>
                <a:gd name="T29" fmla="*/ 697 h 1243"/>
                <a:gd name="T30" fmla="*/ 5 w 1540"/>
                <a:gd name="T31" fmla="*/ 692 h 1243"/>
                <a:gd name="T32" fmla="*/ 28 w 1540"/>
                <a:gd name="T33" fmla="*/ 540 h 1243"/>
                <a:gd name="T34" fmla="*/ 16 w 1540"/>
                <a:gd name="T35" fmla="*/ 343 h 1243"/>
                <a:gd name="T36" fmla="*/ 45 w 1540"/>
                <a:gd name="T37" fmla="*/ 248 h 1243"/>
                <a:gd name="T38" fmla="*/ 134 w 1540"/>
                <a:gd name="T39" fmla="*/ 253 h 1243"/>
                <a:gd name="T40" fmla="*/ 348 w 1540"/>
                <a:gd name="T41" fmla="*/ 259 h 1243"/>
                <a:gd name="T42" fmla="*/ 488 w 1540"/>
                <a:gd name="T43" fmla="*/ 186 h 1243"/>
                <a:gd name="T44" fmla="*/ 612 w 1540"/>
                <a:gd name="T45" fmla="*/ 0 h 1243"/>
                <a:gd name="T46" fmla="*/ 736 w 1540"/>
                <a:gd name="T47" fmla="*/ 57 h 1243"/>
                <a:gd name="T48" fmla="*/ 848 w 1540"/>
                <a:gd name="T49" fmla="*/ 85 h 1243"/>
                <a:gd name="T50" fmla="*/ 960 w 1540"/>
                <a:gd name="T51" fmla="*/ 73 h 1243"/>
                <a:gd name="T52" fmla="*/ 1135 w 1540"/>
                <a:gd name="T53" fmla="*/ 51 h 1243"/>
                <a:gd name="T54" fmla="*/ 1314 w 1540"/>
                <a:gd name="T55" fmla="*/ 45 h 1243"/>
                <a:gd name="T56" fmla="*/ 1533 w 1540"/>
                <a:gd name="T57" fmla="*/ 146 h 1243"/>
                <a:gd name="T58" fmla="*/ 1421 w 1540"/>
                <a:gd name="T59" fmla="*/ 191 h 1243"/>
                <a:gd name="T60" fmla="*/ 1398 w 1540"/>
                <a:gd name="T61" fmla="*/ 472 h 1243"/>
                <a:gd name="T62" fmla="*/ 1539 w 1540"/>
                <a:gd name="T63" fmla="*/ 545 h 1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40" h="1243">
                  <a:moveTo>
                    <a:pt x="1539" y="545"/>
                  </a:moveTo>
                  <a:lnTo>
                    <a:pt x="1539" y="545"/>
                  </a:lnTo>
                  <a:cubicBezTo>
                    <a:pt x="1539" y="568"/>
                    <a:pt x="1539" y="585"/>
                    <a:pt x="1539" y="613"/>
                  </a:cubicBezTo>
                  <a:cubicBezTo>
                    <a:pt x="1539" y="630"/>
                    <a:pt x="1522" y="635"/>
                    <a:pt x="1500" y="647"/>
                  </a:cubicBezTo>
                  <a:cubicBezTo>
                    <a:pt x="1477" y="663"/>
                    <a:pt x="1455" y="669"/>
                    <a:pt x="1432" y="680"/>
                  </a:cubicBezTo>
                  <a:cubicBezTo>
                    <a:pt x="1376" y="703"/>
                    <a:pt x="1370" y="742"/>
                    <a:pt x="1320" y="776"/>
                  </a:cubicBezTo>
                  <a:cubicBezTo>
                    <a:pt x="1365" y="809"/>
                    <a:pt x="1393" y="843"/>
                    <a:pt x="1393" y="894"/>
                  </a:cubicBezTo>
                  <a:cubicBezTo>
                    <a:pt x="1393" y="933"/>
                    <a:pt x="1398" y="967"/>
                    <a:pt x="1370" y="989"/>
                  </a:cubicBezTo>
                  <a:cubicBezTo>
                    <a:pt x="1342" y="1012"/>
                    <a:pt x="1314" y="1017"/>
                    <a:pt x="1297" y="1045"/>
                  </a:cubicBezTo>
                  <a:lnTo>
                    <a:pt x="1297" y="1045"/>
                  </a:lnTo>
                  <a:cubicBezTo>
                    <a:pt x="1275" y="1045"/>
                    <a:pt x="1264" y="1040"/>
                    <a:pt x="1241" y="1040"/>
                  </a:cubicBezTo>
                  <a:cubicBezTo>
                    <a:pt x="1213" y="1040"/>
                    <a:pt x="1196" y="1051"/>
                    <a:pt x="1174" y="1051"/>
                  </a:cubicBezTo>
                  <a:cubicBezTo>
                    <a:pt x="1140" y="1051"/>
                    <a:pt x="1129" y="1034"/>
                    <a:pt x="1095" y="1034"/>
                  </a:cubicBezTo>
                  <a:cubicBezTo>
                    <a:pt x="1073" y="1034"/>
                    <a:pt x="1067" y="1062"/>
                    <a:pt x="1056" y="1085"/>
                  </a:cubicBezTo>
                  <a:cubicBezTo>
                    <a:pt x="1033" y="1130"/>
                    <a:pt x="1005" y="1163"/>
                    <a:pt x="955" y="1163"/>
                  </a:cubicBezTo>
                  <a:cubicBezTo>
                    <a:pt x="910" y="1163"/>
                    <a:pt x="910" y="1163"/>
                    <a:pt x="910" y="1163"/>
                  </a:cubicBezTo>
                  <a:cubicBezTo>
                    <a:pt x="876" y="1163"/>
                    <a:pt x="859" y="1152"/>
                    <a:pt x="831" y="1152"/>
                  </a:cubicBezTo>
                  <a:cubicBezTo>
                    <a:pt x="769" y="1152"/>
                    <a:pt x="747" y="1203"/>
                    <a:pt x="702" y="1242"/>
                  </a:cubicBezTo>
                  <a:lnTo>
                    <a:pt x="702" y="1242"/>
                  </a:lnTo>
                  <a:cubicBezTo>
                    <a:pt x="657" y="1197"/>
                    <a:pt x="606" y="1214"/>
                    <a:pt x="556" y="1191"/>
                  </a:cubicBezTo>
                  <a:cubicBezTo>
                    <a:pt x="539" y="1180"/>
                    <a:pt x="533" y="1163"/>
                    <a:pt x="522" y="1152"/>
                  </a:cubicBezTo>
                  <a:cubicBezTo>
                    <a:pt x="500" y="1135"/>
                    <a:pt x="471" y="1141"/>
                    <a:pt x="449" y="1118"/>
                  </a:cubicBezTo>
                  <a:cubicBezTo>
                    <a:pt x="421" y="1090"/>
                    <a:pt x="410" y="1062"/>
                    <a:pt x="410" y="1017"/>
                  </a:cubicBezTo>
                  <a:cubicBezTo>
                    <a:pt x="410" y="961"/>
                    <a:pt x="410" y="961"/>
                    <a:pt x="410" y="961"/>
                  </a:cubicBezTo>
                  <a:cubicBezTo>
                    <a:pt x="410" y="933"/>
                    <a:pt x="404" y="910"/>
                    <a:pt x="404" y="882"/>
                  </a:cubicBezTo>
                  <a:cubicBezTo>
                    <a:pt x="359" y="910"/>
                    <a:pt x="337" y="955"/>
                    <a:pt x="281" y="955"/>
                  </a:cubicBezTo>
                  <a:cubicBezTo>
                    <a:pt x="241" y="955"/>
                    <a:pt x="224" y="933"/>
                    <a:pt x="191" y="910"/>
                  </a:cubicBezTo>
                  <a:lnTo>
                    <a:pt x="191" y="910"/>
                  </a:lnTo>
                  <a:cubicBezTo>
                    <a:pt x="191" y="832"/>
                    <a:pt x="140" y="793"/>
                    <a:pt x="73" y="753"/>
                  </a:cubicBezTo>
                  <a:cubicBezTo>
                    <a:pt x="45" y="736"/>
                    <a:pt x="16" y="731"/>
                    <a:pt x="0" y="697"/>
                  </a:cubicBezTo>
                  <a:lnTo>
                    <a:pt x="0" y="697"/>
                  </a:lnTo>
                  <a:cubicBezTo>
                    <a:pt x="0" y="697"/>
                    <a:pt x="5" y="697"/>
                    <a:pt x="5" y="692"/>
                  </a:cubicBezTo>
                  <a:cubicBezTo>
                    <a:pt x="45" y="686"/>
                    <a:pt x="61" y="652"/>
                    <a:pt x="61" y="618"/>
                  </a:cubicBezTo>
                  <a:cubicBezTo>
                    <a:pt x="61" y="585"/>
                    <a:pt x="28" y="573"/>
                    <a:pt x="28" y="540"/>
                  </a:cubicBezTo>
                  <a:cubicBezTo>
                    <a:pt x="28" y="512"/>
                    <a:pt x="39" y="495"/>
                    <a:pt x="39" y="461"/>
                  </a:cubicBezTo>
                  <a:cubicBezTo>
                    <a:pt x="39" y="416"/>
                    <a:pt x="22" y="388"/>
                    <a:pt x="16" y="343"/>
                  </a:cubicBezTo>
                  <a:cubicBezTo>
                    <a:pt x="45" y="248"/>
                    <a:pt x="45" y="248"/>
                    <a:pt x="45" y="248"/>
                  </a:cubicBezTo>
                  <a:lnTo>
                    <a:pt x="45" y="248"/>
                  </a:lnTo>
                  <a:cubicBezTo>
                    <a:pt x="56" y="242"/>
                    <a:pt x="61" y="242"/>
                    <a:pt x="73" y="242"/>
                  </a:cubicBezTo>
                  <a:cubicBezTo>
                    <a:pt x="95" y="242"/>
                    <a:pt x="106" y="253"/>
                    <a:pt x="134" y="253"/>
                  </a:cubicBezTo>
                  <a:cubicBezTo>
                    <a:pt x="281" y="253"/>
                    <a:pt x="281" y="253"/>
                    <a:pt x="281" y="253"/>
                  </a:cubicBezTo>
                  <a:cubicBezTo>
                    <a:pt x="309" y="253"/>
                    <a:pt x="320" y="259"/>
                    <a:pt x="348" y="259"/>
                  </a:cubicBezTo>
                  <a:cubicBezTo>
                    <a:pt x="387" y="259"/>
                    <a:pt x="410" y="242"/>
                    <a:pt x="443" y="220"/>
                  </a:cubicBezTo>
                  <a:cubicBezTo>
                    <a:pt x="460" y="208"/>
                    <a:pt x="477" y="203"/>
                    <a:pt x="488" y="186"/>
                  </a:cubicBezTo>
                  <a:cubicBezTo>
                    <a:pt x="500" y="163"/>
                    <a:pt x="505" y="146"/>
                    <a:pt x="516" y="118"/>
                  </a:cubicBezTo>
                  <a:cubicBezTo>
                    <a:pt x="544" y="68"/>
                    <a:pt x="573" y="45"/>
                    <a:pt x="612" y="0"/>
                  </a:cubicBezTo>
                  <a:lnTo>
                    <a:pt x="612" y="0"/>
                  </a:lnTo>
                  <a:cubicBezTo>
                    <a:pt x="662" y="12"/>
                    <a:pt x="691" y="29"/>
                    <a:pt x="736" y="57"/>
                  </a:cubicBezTo>
                  <a:cubicBezTo>
                    <a:pt x="764" y="68"/>
                    <a:pt x="775" y="85"/>
                    <a:pt x="803" y="85"/>
                  </a:cubicBezTo>
                  <a:cubicBezTo>
                    <a:pt x="848" y="85"/>
                    <a:pt x="848" y="85"/>
                    <a:pt x="848" y="85"/>
                  </a:cubicBezTo>
                  <a:cubicBezTo>
                    <a:pt x="876" y="85"/>
                    <a:pt x="893" y="73"/>
                    <a:pt x="921" y="73"/>
                  </a:cubicBezTo>
                  <a:cubicBezTo>
                    <a:pt x="960" y="73"/>
                    <a:pt x="960" y="73"/>
                    <a:pt x="960" y="73"/>
                  </a:cubicBezTo>
                  <a:cubicBezTo>
                    <a:pt x="983" y="73"/>
                    <a:pt x="994" y="90"/>
                    <a:pt x="1016" y="90"/>
                  </a:cubicBezTo>
                  <a:cubicBezTo>
                    <a:pt x="1067" y="90"/>
                    <a:pt x="1084" y="51"/>
                    <a:pt x="1135" y="51"/>
                  </a:cubicBezTo>
                  <a:cubicBezTo>
                    <a:pt x="1157" y="51"/>
                    <a:pt x="1163" y="73"/>
                    <a:pt x="1185" y="73"/>
                  </a:cubicBezTo>
                  <a:cubicBezTo>
                    <a:pt x="1236" y="73"/>
                    <a:pt x="1264" y="45"/>
                    <a:pt x="1314" y="45"/>
                  </a:cubicBezTo>
                  <a:cubicBezTo>
                    <a:pt x="1370" y="45"/>
                    <a:pt x="1404" y="51"/>
                    <a:pt x="1455" y="73"/>
                  </a:cubicBezTo>
                  <a:cubicBezTo>
                    <a:pt x="1494" y="85"/>
                    <a:pt x="1533" y="102"/>
                    <a:pt x="1533" y="146"/>
                  </a:cubicBezTo>
                  <a:cubicBezTo>
                    <a:pt x="1533" y="163"/>
                    <a:pt x="1511" y="163"/>
                    <a:pt x="1494" y="169"/>
                  </a:cubicBezTo>
                  <a:cubicBezTo>
                    <a:pt x="1466" y="180"/>
                    <a:pt x="1449" y="180"/>
                    <a:pt x="1421" y="191"/>
                  </a:cubicBezTo>
                  <a:cubicBezTo>
                    <a:pt x="1443" y="231"/>
                    <a:pt x="1443" y="265"/>
                    <a:pt x="1443" y="315"/>
                  </a:cubicBezTo>
                  <a:cubicBezTo>
                    <a:pt x="1443" y="377"/>
                    <a:pt x="1398" y="411"/>
                    <a:pt x="1398" y="472"/>
                  </a:cubicBezTo>
                  <a:cubicBezTo>
                    <a:pt x="1398" y="506"/>
                    <a:pt x="1432" y="512"/>
                    <a:pt x="1460" y="528"/>
                  </a:cubicBezTo>
                  <a:cubicBezTo>
                    <a:pt x="1494" y="534"/>
                    <a:pt x="1511" y="540"/>
                    <a:pt x="1539" y="54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 name="Freeform 56"/>
            <p:cNvSpPr>
              <a:spLocks noChangeArrowheads="1"/>
            </p:cNvSpPr>
            <p:nvPr/>
          </p:nvSpPr>
          <p:spPr bwMode="auto">
            <a:xfrm>
              <a:off x="14017130" y="6336168"/>
              <a:ext cx="598448" cy="661987"/>
            </a:xfrm>
            <a:custGeom>
              <a:avLst/>
              <a:gdLst>
                <a:gd name="T0" fmla="*/ 1422 w 1664"/>
                <a:gd name="T1" fmla="*/ 1444 h 1838"/>
                <a:gd name="T2" fmla="*/ 1529 w 1664"/>
                <a:gd name="T3" fmla="*/ 1573 h 1838"/>
                <a:gd name="T4" fmla="*/ 1663 w 1664"/>
                <a:gd name="T5" fmla="*/ 1663 h 1838"/>
                <a:gd name="T6" fmla="*/ 1646 w 1664"/>
                <a:gd name="T7" fmla="*/ 1680 h 1838"/>
                <a:gd name="T8" fmla="*/ 1478 w 1664"/>
                <a:gd name="T9" fmla="*/ 1641 h 1838"/>
                <a:gd name="T10" fmla="*/ 1405 w 1664"/>
                <a:gd name="T11" fmla="*/ 1635 h 1838"/>
                <a:gd name="T12" fmla="*/ 1248 w 1664"/>
                <a:gd name="T13" fmla="*/ 1607 h 1838"/>
                <a:gd name="T14" fmla="*/ 1090 w 1664"/>
                <a:gd name="T15" fmla="*/ 1596 h 1838"/>
                <a:gd name="T16" fmla="*/ 967 w 1664"/>
                <a:gd name="T17" fmla="*/ 1630 h 1838"/>
                <a:gd name="T18" fmla="*/ 837 w 1664"/>
                <a:gd name="T19" fmla="*/ 1781 h 1838"/>
                <a:gd name="T20" fmla="*/ 652 w 1664"/>
                <a:gd name="T21" fmla="*/ 1837 h 1838"/>
                <a:gd name="T22" fmla="*/ 528 w 1664"/>
                <a:gd name="T23" fmla="*/ 1759 h 1838"/>
                <a:gd name="T24" fmla="*/ 169 w 1664"/>
                <a:gd name="T25" fmla="*/ 1719 h 1838"/>
                <a:gd name="T26" fmla="*/ 85 w 1664"/>
                <a:gd name="T27" fmla="*/ 1770 h 1838"/>
                <a:gd name="T28" fmla="*/ 34 w 1664"/>
                <a:gd name="T29" fmla="*/ 1568 h 1838"/>
                <a:gd name="T30" fmla="*/ 40 w 1664"/>
                <a:gd name="T31" fmla="*/ 1141 h 1838"/>
                <a:gd name="T32" fmla="*/ 0 w 1664"/>
                <a:gd name="T33" fmla="*/ 995 h 1838"/>
                <a:gd name="T34" fmla="*/ 107 w 1664"/>
                <a:gd name="T35" fmla="*/ 837 h 1838"/>
                <a:gd name="T36" fmla="*/ 174 w 1664"/>
                <a:gd name="T37" fmla="*/ 877 h 1838"/>
                <a:gd name="T38" fmla="*/ 158 w 1664"/>
                <a:gd name="T39" fmla="*/ 742 h 1838"/>
                <a:gd name="T40" fmla="*/ 186 w 1664"/>
                <a:gd name="T41" fmla="*/ 658 h 1838"/>
                <a:gd name="T42" fmla="*/ 141 w 1664"/>
                <a:gd name="T43" fmla="*/ 467 h 1838"/>
                <a:gd name="T44" fmla="*/ 101 w 1664"/>
                <a:gd name="T45" fmla="*/ 360 h 1838"/>
                <a:gd name="T46" fmla="*/ 191 w 1664"/>
                <a:gd name="T47" fmla="*/ 163 h 1838"/>
                <a:gd name="T48" fmla="*/ 298 w 1664"/>
                <a:gd name="T49" fmla="*/ 180 h 1838"/>
                <a:gd name="T50" fmla="*/ 321 w 1664"/>
                <a:gd name="T51" fmla="*/ 248 h 1838"/>
                <a:gd name="T52" fmla="*/ 343 w 1664"/>
                <a:gd name="T53" fmla="*/ 343 h 1838"/>
                <a:gd name="T54" fmla="*/ 669 w 1664"/>
                <a:gd name="T55" fmla="*/ 57 h 1838"/>
                <a:gd name="T56" fmla="*/ 764 w 1664"/>
                <a:gd name="T57" fmla="*/ 0 h 1838"/>
                <a:gd name="T58" fmla="*/ 910 w 1664"/>
                <a:gd name="T59" fmla="*/ 79 h 1838"/>
                <a:gd name="T60" fmla="*/ 1023 w 1664"/>
                <a:gd name="T61" fmla="*/ 203 h 1838"/>
                <a:gd name="T62" fmla="*/ 967 w 1664"/>
                <a:gd name="T63" fmla="*/ 410 h 1838"/>
                <a:gd name="T64" fmla="*/ 832 w 1664"/>
                <a:gd name="T65" fmla="*/ 630 h 1838"/>
                <a:gd name="T66" fmla="*/ 1135 w 1664"/>
                <a:gd name="T67" fmla="*/ 832 h 1838"/>
                <a:gd name="T68" fmla="*/ 1281 w 1664"/>
                <a:gd name="T69" fmla="*/ 894 h 1838"/>
                <a:gd name="T70" fmla="*/ 1264 w 1664"/>
                <a:gd name="T71" fmla="*/ 1034 h 1838"/>
                <a:gd name="T72" fmla="*/ 1259 w 1664"/>
                <a:gd name="T73" fmla="*/ 1124 h 1838"/>
                <a:gd name="T74" fmla="*/ 1337 w 1664"/>
                <a:gd name="T75" fmla="*/ 1298 h 1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64" h="1838">
                  <a:moveTo>
                    <a:pt x="1422" y="1444"/>
                  </a:moveTo>
                  <a:lnTo>
                    <a:pt x="1422" y="1444"/>
                  </a:lnTo>
                  <a:cubicBezTo>
                    <a:pt x="1444" y="1472"/>
                    <a:pt x="1467" y="1478"/>
                    <a:pt x="1489" y="1506"/>
                  </a:cubicBezTo>
                  <a:cubicBezTo>
                    <a:pt x="1512" y="1523"/>
                    <a:pt x="1500" y="1556"/>
                    <a:pt x="1529" y="1573"/>
                  </a:cubicBezTo>
                  <a:cubicBezTo>
                    <a:pt x="1557" y="1596"/>
                    <a:pt x="1573" y="1607"/>
                    <a:pt x="1602" y="1624"/>
                  </a:cubicBezTo>
                  <a:cubicBezTo>
                    <a:pt x="1630" y="1635"/>
                    <a:pt x="1663" y="1635"/>
                    <a:pt x="1663" y="1663"/>
                  </a:cubicBezTo>
                  <a:cubicBezTo>
                    <a:pt x="1663" y="1669"/>
                    <a:pt x="1658" y="1674"/>
                    <a:pt x="1658" y="1680"/>
                  </a:cubicBezTo>
                  <a:cubicBezTo>
                    <a:pt x="1652" y="1680"/>
                    <a:pt x="1652" y="1680"/>
                    <a:pt x="1646" y="1680"/>
                  </a:cubicBezTo>
                  <a:cubicBezTo>
                    <a:pt x="1590" y="1680"/>
                    <a:pt x="1568" y="1630"/>
                    <a:pt x="1512" y="1630"/>
                  </a:cubicBezTo>
                  <a:cubicBezTo>
                    <a:pt x="1495" y="1630"/>
                    <a:pt x="1489" y="1635"/>
                    <a:pt x="1478" y="1641"/>
                  </a:cubicBezTo>
                  <a:cubicBezTo>
                    <a:pt x="1439" y="1630"/>
                    <a:pt x="1439" y="1630"/>
                    <a:pt x="1439" y="1630"/>
                  </a:cubicBezTo>
                  <a:cubicBezTo>
                    <a:pt x="1427" y="1635"/>
                    <a:pt x="1416" y="1635"/>
                    <a:pt x="1405" y="1635"/>
                  </a:cubicBezTo>
                  <a:cubicBezTo>
                    <a:pt x="1371" y="1635"/>
                    <a:pt x="1354" y="1607"/>
                    <a:pt x="1321" y="1607"/>
                  </a:cubicBezTo>
                  <a:cubicBezTo>
                    <a:pt x="1292" y="1607"/>
                    <a:pt x="1276" y="1607"/>
                    <a:pt x="1248" y="1607"/>
                  </a:cubicBezTo>
                  <a:cubicBezTo>
                    <a:pt x="1219" y="1607"/>
                    <a:pt x="1197" y="1596"/>
                    <a:pt x="1169" y="1596"/>
                  </a:cubicBezTo>
                  <a:cubicBezTo>
                    <a:pt x="1090" y="1596"/>
                    <a:pt x="1090" y="1596"/>
                    <a:pt x="1090" y="1596"/>
                  </a:cubicBezTo>
                  <a:cubicBezTo>
                    <a:pt x="1062" y="1596"/>
                    <a:pt x="1045" y="1579"/>
                    <a:pt x="1017" y="1579"/>
                  </a:cubicBezTo>
                  <a:cubicBezTo>
                    <a:pt x="989" y="1579"/>
                    <a:pt x="978" y="1607"/>
                    <a:pt x="967" y="1630"/>
                  </a:cubicBezTo>
                  <a:lnTo>
                    <a:pt x="967" y="1630"/>
                  </a:lnTo>
                  <a:cubicBezTo>
                    <a:pt x="894" y="1669"/>
                    <a:pt x="910" y="1753"/>
                    <a:pt x="837" y="1781"/>
                  </a:cubicBezTo>
                  <a:cubicBezTo>
                    <a:pt x="815" y="1792"/>
                    <a:pt x="798" y="1787"/>
                    <a:pt x="776" y="1792"/>
                  </a:cubicBezTo>
                  <a:cubicBezTo>
                    <a:pt x="731" y="1815"/>
                    <a:pt x="703" y="1837"/>
                    <a:pt x="652" y="1837"/>
                  </a:cubicBezTo>
                  <a:cubicBezTo>
                    <a:pt x="618" y="1837"/>
                    <a:pt x="596" y="1826"/>
                    <a:pt x="573" y="1804"/>
                  </a:cubicBezTo>
                  <a:cubicBezTo>
                    <a:pt x="556" y="1787"/>
                    <a:pt x="551" y="1759"/>
                    <a:pt x="528" y="1759"/>
                  </a:cubicBezTo>
                  <a:cubicBezTo>
                    <a:pt x="489" y="1759"/>
                    <a:pt x="489" y="1759"/>
                    <a:pt x="489" y="1759"/>
                  </a:cubicBezTo>
                  <a:cubicBezTo>
                    <a:pt x="366" y="1759"/>
                    <a:pt x="298" y="1719"/>
                    <a:pt x="169" y="1719"/>
                  </a:cubicBezTo>
                  <a:cubicBezTo>
                    <a:pt x="130" y="1719"/>
                    <a:pt x="118" y="1753"/>
                    <a:pt x="85" y="1770"/>
                  </a:cubicBezTo>
                  <a:lnTo>
                    <a:pt x="85" y="1770"/>
                  </a:lnTo>
                  <a:cubicBezTo>
                    <a:pt x="45" y="1736"/>
                    <a:pt x="23" y="1697"/>
                    <a:pt x="23" y="1646"/>
                  </a:cubicBezTo>
                  <a:cubicBezTo>
                    <a:pt x="23" y="1613"/>
                    <a:pt x="34" y="1596"/>
                    <a:pt x="34" y="1568"/>
                  </a:cubicBezTo>
                  <a:cubicBezTo>
                    <a:pt x="34" y="1461"/>
                    <a:pt x="6" y="1399"/>
                    <a:pt x="6" y="1293"/>
                  </a:cubicBezTo>
                  <a:cubicBezTo>
                    <a:pt x="6" y="1231"/>
                    <a:pt x="40" y="1202"/>
                    <a:pt x="40" y="1141"/>
                  </a:cubicBezTo>
                  <a:cubicBezTo>
                    <a:pt x="40" y="1090"/>
                    <a:pt x="40" y="1090"/>
                    <a:pt x="40" y="1090"/>
                  </a:cubicBezTo>
                  <a:cubicBezTo>
                    <a:pt x="40" y="1045"/>
                    <a:pt x="0" y="1034"/>
                    <a:pt x="0" y="995"/>
                  </a:cubicBezTo>
                  <a:cubicBezTo>
                    <a:pt x="0" y="961"/>
                    <a:pt x="40" y="967"/>
                    <a:pt x="62" y="944"/>
                  </a:cubicBezTo>
                  <a:cubicBezTo>
                    <a:pt x="96" y="916"/>
                    <a:pt x="107" y="882"/>
                    <a:pt x="107" y="837"/>
                  </a:cubicBezTo>
                  <a:cubicBezTo>
                    <a:pt x="124" y="837"/>
                    <a:pt x="124" y="837"/>
                    <a:pt x="124" y="837"/>
                  </a:cubicBezTo>
                  <a:cubicBezTo>
                    <a:pt x="146" y="849"/>
                    <a:pt x="152" y="877"/>
                    <a:pt x="174" y="877"/>
                  </a:cubicBezTo>
                  <a:cubicBezTo>
                    <a:pt x="191" y="877"/>
                    <a:pt x="186" y="854"/>
                    <a:pt x="186" y="843"/>
                  </a:cubicBezTo>
                  <a:cubicBezTo>
                    <a:pt x="186" y="804"/>
                    <a:pt x="158" y="781"/>
                    <a:pt x="158" y="742"/>
                  </a:cubicBezTo>
                  <a:cubicBezTo>
                    <a:pt x="158" y="725"/>
                    <a:pt x="186" y="719"/>
                    <a:pt x="186" y="697"/>
                  </a:cubicBezTo>
                  <a:cubicBezTo>
                    <a:pt x="186" y="658"/>
                    <a:pt x="186" y="658"/>
                    <a:pt x="186" y="658"/>
                  </a:cubicBezTo>
                  <a:cubicBezTo>
                    <a:pt x="135" y="517"/>
                    <a:pt x="135" y="517"/>
                    <a:pt x="135" y="517"/>
                  </a:cubicBezTo>
                  <a:cubicBezTo>
                    <a:pt x="135" y="500"/>
                    <a:pt x="141" y="489"/>
                    <a:pt x="141" y="467"/>
                  </a:cubicBezTo>
                  <a:cubicBezTo>
                    <a:pt x="141" y="422"/>
                    <a:pt x="130" y="394"/>
                    <a:pt x="101" y="360"/>
                  </a:cubicBezTo>
                  <a:lnTo>
                    <a:pt x="101" y="360"/>
                  </a:lnTo>
                  <a:cubicBezTo>
                    <a:pt x="135" y="298"/>
                    <a:pt x="163" y="253"/>
                    <a:pt x="231" y="231"/>
                  </a:cubicBezTo>
                  <a:cubicBezTo>
                    <a:pt x="225" y="203"/>
                    <a:pt x="214" y="186"/>
                    <a:pt x="191" y="163"/>
                  </a:cubicBezTo>
                  <a:cubicBezTo>
                    <a:pt x="214" y="152"/>
                    <a:pt x="231" y="141"/>
                    <a:pt x="259" y="141"/>
                  </a:cubicBezTo>
                  <a:cubicBezTo>
                    <a:pt x="281" y="141"/>
                    <a:pt x="287" y="163"/>
                    <a:pt x="298" y="180"/>
                  </a:cubicBezTo>
                  <a:cubicBezTo>
                    <a:pt x="304" y="191"/>
                    <a:pt x="321" y="191"/>
                    <a:pt x="321" y="203"/>
                  </a:cubicBezTo>
                  <a:cubicBezTo>
                    <a:pt x="321" y="248"/>
                    <a:pt x="321" y="248"/>
                    <a:pt x="321" y="248"/>
                  </a:cubicBezTo>
                  <a:cubicBezTo>
                    <a:pt x="321" y="259"/>
                    <a:pt x="315" y="264"/>
                    <a:pt x="315" y="276"/>
                  </a:cubicBezTo>
                  <a:cubicBezTo>
                    <a:pt x="315" y="304"/>
                    <a:pt x="326" y="321"/>
                    <a:pt x="343" y="343"/>
                  </a:cubicBezTo>
                  <a:cubicBezTo>
                    <a:pt x="399" y="248"/>
                    <a:pt x="483" y="236"/>
                    <a:pt x="590" y="208"/>
                  </a:cubicBezTo>
                  <a:cubicBezTo>
                    <a:pt x="658" y="191"/>
                    <a:pt x="646" y="118"/>
                    <a:pt x="669" y="57"/>
                  </a:cubicBezTo>
                  <a:cubicBezTo>
                    <a:pt x="686" y="17"/>
                    <a:pt x="725" y="17"/>
                    <a:pt x="764" y="0"/>
                  </a:cubicBezTo>
                  <a:lnTo>
                    <a:pt x="764" y="0"/>
                  </a:lnTo>
                  <a:cubicBezTo>
                    <a:pt x="804" y="40"/>
                    <a:pt x="821" y="79"/>
                    <a:pt x="871" y="79"/>
                  </a:cubicBezTo>
                  <a:cubicBezTo>
                    <a:pt x="910" y="79"/>
                    <a:pt x="910" y="79"/>
                    <a:pt x="910" y="79"/>
                  </a:cubicBezTo>
                  <a:cubicBezTo>
                    <a:pt x="944" y="79"/>
                    <a:pt x="967" y="79"/>
                    <a:pt x="995" y="90"/>
                  </a:cubicBezTo>
                  <a:cubicBezTo>
                    <a:pt x="1034" y="113"/>
                    <a:pt x="1023" y="158"/>
                    <a:pt x="1023" y="203"/>
                  </a:cubicBezTo>
                  <a:cubicBezTo>
                    <a:pt x="1023" y="264"/>
                    <a:pt x="972" y="292"/>
                    <a:pt x="944" y="349"/>
                  </a:cubicBezTo>
                  <a:cubicBezTo>
                    <a:pt x="967" y="365"/>
                    <a:pt x="967" y="388"/>
                    <a:pt x="967" y="410"/>
                  </a:cubicBezTo>
                  <a:cubicBezTo>
                    <a:pt x="967" y="439"/>
                    <a:pt x="944" y="444"/>
                    <a:pt x="927" y="467"/>
                  </a:cubicBezTo>
                  <a:cubicBezTo>
                    <a:pt x="888" y="534"/>
                    <a:pt x="854" y="562"/>
                    <a:pt x="832" y="630"/>
                  </a:cubicBezTo>
                  <a:cubicBezTo>
                    <a:pt x="933" y="658"/>
                    <a:pt x="1000" y="697"/>
                    <a:pt x="1040" y="798"/>
                  </a:cubicBezTo>
                  <a:cubicBezTo>
                    <a:pt x="1051" y="837"/>
                    <a:pt x="1096" y="821"/>
                    <a:pt x="1135" y="832"/>
                  </a:cubicBezTo>
                  <a:cubicBezTo>
                    <a:pt x="1169" y="837"/>
                    <a:pt x="1186" y="849"/>
                    <a:pt x="1214" y="860"/>
                  </a:cubicBezTo>
                  <a:cubicBezTo>
                    <a:pt x="1242" y="871"/>
                    <a:pt x="1281" y="866"/>
                    <a:pt x="1281" y="894"/>
                  </a:cubicBezTo>
                  <a:cubicBezTo>
                    <a:pt x="1281" y="933"/>
                    <a:pt x="1281" y="933"/>
                    <a:pt x="1281" y="933"/>
                  </a:cubicBezTo>
                  <a:cubicBezTo>
                    <a:pt x="1281" y="972"/>
                    <a:pt x="1264" y="995"/>
                    <a:pt x="1264" y="1034"/>
                  </a:cubicBezTo>
                  <a:cubicBezTo>
                    <a:pt x="1264" y="1090"/>
                    <a:pt x="1264" y="1090"/>
                    <a:pt x="1264" y="1090"/>
                  </a:cubicBezTo>
                  <a:cubicBezTo>
                    <a:pt x="1264" y="1101"/>
                    <a:pt x="1259" y="1113"/>
                    <a:pt x="1259" y="1124"/>
                  </a:cubicBezTo>
                  <a:cubicBezTo>
                    <a:pt x="1259" y="1129"/>
                    <a:pt x="1253" y="1129"/>
                    <a:pt x="1253" y="1135"/>
                  </a:cubicBezTo>
                  <a:cubicBezTo>
                    <a:pt x="1253" y="1208"/>
                    <a:pt x="1309" y="1236"/>
                    <a:pt x="1337" y="1298"/>
                  </a:cubicBezTo>
                  <a:cubicBezTo>
                    <a:pt x="1371" y="1360"/>
                    <a:pt x="1365" y="1410"/>
                    <a:pt x="1422" y="144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 name="Freeform 57"/>
            <p:cNvSpPr>
              <a:spLocks noChangeArrowheads="1"/>
            </p:cNvSpPr>
            <p:nvPr/>
          </p:nvSpPr>
          <p:spPr bwMode="auto">
            <a:xfrm>
              <a:off x="16137891" y="5297942"/>
              <a:ext cx="495268" cy="422275"/>
            </a:xfrm>
            <a:custGeom>
              <a:avLst/>
              <a:gdLst>
                <a:gd name="T0" fmla="*/ 1062 w 1377"/>
                <a:gd name="T1" fmla="*/ 1146 h 1175"/>
                <a:gd name="T2" fmla="*/ 1062 w 1377"/>
                <a:gd name="T3" fmla="*/ 1146 h 1175"/>
                <a:gd name="T4" fmla="*/ 1135 w 1377"/>
                <a:gd name="T5" fmla="*/ 1112 h 1175"/>
                <a:gd name="T6" fmla="*/ 1197 w 1377"/>
                <a:gd name="T7" fmla="*/ 1129 h 1175"/>
                <a:gd name="T8" fmla="*/ 1281 w 1377"/>
                <a:gd name="T9" fmla="*/ 1079 h 1175"/>
                <a:gd name="T10" fmla="*/ 1332 w 1377"/>
                <a:gd name="T11" fmla="*/ 1079 h 1175"/>
                <a:gd name="T12" fmla="*/ 1376 w 1377"/>
                <a:gd name="T13" fmla="*/ 1045 h 1175"/>
                <a:gd name="T14" fmla="*/ 1343 w 1377"/>
                <a:gd name="T15" fmla="*/ 960 h 1175"/>
                <a:gd name="T16" fmla="*/ 1354 w 1377"/>
                <a:gd name="T17" fmla="*/ 944 h 1175"/>
                <a:gd name="T18" fmla="*/ 1354 w 1377"/>
                <a:gd name="T19" fmla="*/ 944 h 1175"/>
                <a:gd name="T20" fmla="*/ 1157 w 1377"/>
                <a:gd name="T21" fmla="*/ 820 h 1175"/>
                <a:gd name="T22" fmla="*/ 1079 w 1377"/>
                <a:gd name="T23" fmla="*/ 618 h 1175"/>
                <a:gd name="T24" fmla="*/ 1112 w 1377"/>
                <a:gd name="T25" fmla="*/ 432 h 1175"/>
                <a:gd name="T26" fmla="*/ 1073 w 1377"/>
                <a:gd name="T27" fmla="*/ 382 h 1175"/>
                <a:gd name="T28" fmla="*/ 1045 w 1377"/>
                <a:gd name="T29" fmla="*/ 365 h 1175"/>
                <a:gd name="T30" fmla="*/ 972 w 1377"/>
                <a:gd name="T31" fmla="*/ 365 h 1175"/>
                <a:gd name="T32" fmla="*/ 944 w 1377"/>
                <a:gd name="T33" fmla="*/ 371 h 1175"/>
                <a:gd name="T34" fmla="*/ 876 w 1377"/>
                <a:gd name="T35" fmla="*/ 337 h 1175"/>
                <a:gd name="T36" fmla="*/ 792 w 1377"/>
                <a:gd name="T37" fmla="*/ 180 h 1175"/>
                <a:gd name="T38" fmla="*/ 792 w 1377"/>
                <a:gd name="T39" fmla="*/ 180 h 1175"/>
                <a:gd name="T40" fmla="*/ 781 w 1377"/>
                <a:gd name="T41" fmla="*/ 180 h 1175"/>
                <a:gd name="T42" fmla="*/ 685 w 1377"/>
                <a:gd name="T43" fmla="*/ 191 h 1175"/>
                <a:gd name="T44" fmla="*/ 635 w 1377"/>
                <a:gd name="T45" fmla="*/ 163 h 1175"/>
                <a:gd name="T46" fmla="*/ 596 w 1377"/>
                <a:gd name="T47" fmla="*/ 163 h 1175"/>
                <a:gd name="T48" fmla="*/ 556 w 1377"/>
                <a:gd name="T49" fmla="*/ 174 h 1175"/>
                <a:gd name="T50" fmla="*/ 494 w 1377"/>
                <a:gd name="T51" fmla="*/ 135 h 1175"/>
                <a:gd name="T52" fmla="*/ 427 w 1377"/>
                <a:gd name="T53" fmla="*/ 168 h 1175"/>
                <a:gd name="T54" fmla="*/ 286 w 1377"/>
                <a:gd name="T55" fmla="*/ 78 h 1175"/>
                <a:gd name="T56" fmla="*/ 242 w 1377"/>
                <a:gd name="T57" fmla="*/ 0 h 1175"/>
                <a:gd name="T58" fmla="*/ 242 w 1377"/>
                <a:gd name="T59" fmla="*/ 0 h 1175"/>
                <a:gd name="T60" fmla="*/ 157 w 1377"/>
                <a:gd name="T61" fmla="*/ 84 h 1175"/>
                <a:gd name="T62" fmla="*/ 101 w 1377"/>
                <a:gd name="T63" fmla="*/ 50 h 1175"/>
                <a:gd name="T64" fmla="*/ 62 w 1377"/>
                <a:gd name="T65" fmla="*/ 78 h 1175"/>
                <a:gd name="T66" fmla="*/ 28 w 1377"/>
                <a:gd name="T67" fmla="*/ 118 h 1175"/>
                <a:gd name="T68" fmla="*/ 34 w 1377"/>
                <a:gd name="T69" fmla="*/ 219 h 1175"/>
                <a:gd name="T70" fmla="*/ 51 w 1377"/>
                <a:gd name="T71" fmla="*/ 371 h 1175"/>
                <a:gd name="T72" fmla="*/ 73 w 1377"/>
                <a:gd name="T73" fmla="*/ 517 h 1175"/>
                <a:gd name="T74" fmla="*/ 11 w 1377"/>
                <a:gd name="T75" fmla="*/ 590 h 1175"/>
                <a:gd name="T76" fmla="*/ 11 w 1377"/>
                <a:gd name="T77" fmla="*/ 640 h 1175"/>
                <a:gd name="T78" fmla="*/ 28 w 1377"/>
                <a:gd name="T79" fmla="*/ 725 h 1175"/>
                <a:gd name="T80" fmla="*/ 28 w 1377"/>
                <a:gd name="T81" fmla="*/ 775 h 1175"/>
                <a:gd name="T82" fmla="*/ 0 w 1377"/>
                <a:gd name="T83" fmla="*/ 848 h 1175"/>
                <a:gd name="T84" fmla="*/ 0 w 1377"/>
                <a:gd name="T85" fmla="*/ 893 h 1175"/>
                <a:gd name="T86" fmla="*/ 17 w 1377"/>
                <a:gd name="T87" fmla="*/ 921 h 1175"/>
                <a:gd name="T88" fmla="*/ 17 w 1377"/>
                <a:gd name="T89" fmla="*/ 921 h 1175"/>
                <a:gd name="T90" fmla="*/ 68 w 1377"/>
                <a:gd name="T91" fmla="*/ 814 h 1175"/>
                <a:gd name="T92" fmla="*/ 202 w 1377"/>
                <a:gd name="T93" fmla="*/ 798 h 1175"/>
                <a:gd name="T94" fmla="*/ 275 w 1377"/>
                <a:gd name="T95" fmla="*/ 932 h 1175"/>
                <a:gd name="T96" fmla="*/ 410 w 1377"/>
                <a:gd name="T97" fmla="*/ 1045 h 1175"/>
                <a:gd name="T98" fmla="*/ 405 w 1377"/>
                <a:gd name="T99" fmla="*/ 1107 h 1175"/>
                <a:gd name="T100" fmla="*/ 405 w 1377"/>
                <a:gd name="T101" fmla="*/ 1146 h 1175"/>
                <a:gd name="T102" fmla="*/ 427 w 1377"/>
                <a:gd name="T103" fmla="*/ 1174 h 1175"/>
                <a:gd name="T104" fmla="*/ 472 w 1377"/>
                <a:gd name="T105" fmla="*/ 1129 h 1175"/>
                <a:gd name="T106" fmla="*/ 478 w 1377"/>
                <a:gd name="T107" fmla="*/ 1090 h 1175"/>
                <a:gd name="T108" fmla="*/ 551 w 1377"/>
                <a:gd name="T109" fmla="*/ 1067 h 1175"/>
                <a:gd name="T110" fmla="*/ 579 w 1377"/>
                <a:gd name="T111" fmla="*/ 1011 h 1175"/>
                <a:gd name="T112" fmla="*/ 702 w 1377"/>
                <a:gd name="T113" fmla="*/ 1039 h 1175"/>
                <a:gd name="T114" fmla="*/ 798 w 1377"/>
                <a:gd name="T115" fmla="*/ 1011 h 1175"/>
                <a:gd name="T116" fmla="*/ 843 w 1377"/>
                <a:gd name="T117" fmla="*/ 1067 h 1175"/>
                <a:gd name="T118" fmla="*/ 899 w 1377"/>
                <a:gd name="T119" fmla="*/ 1101 h 1175"/>
                <a:gd name="T120" fmla="*/ 944 w 1377"/>
                <a:gd name="T121" fmla="*/ 1123 h 1175"/>
                <a:gd name="T122" fmla="*/ 1062 w 1377"/>
                <a:gd name="T123" fmla="*/ 1146 h 1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77" h="1175">
                  <a:moveTo>
                    <a:pt x="1062" y="1146"/>
                  </a:moveTo>
                  <a:lnTo>
                    <a:pt x="1062" y="1146"/>
                  </a:lnTo>
                  <a:cubicBezTo>
                    <a:pt x="1084" y="1123"/>
                    <a:pt x="1107" y="1112"/>
                    <a:pt x="1135" y="1112"/>
                  </a:cubicBezTo>
                  <a:cubicBezTo>
                    <a:pt x="1163" y="1112"/>
                    <a:pt x="1174" y="1129"/>
                    <a:pt x="1197" y="1129"/>
                  </a:cubicBezTo>
                  <a:cubicBezTo>
                    <a:pt x="1236" y="1129"/>
                    <a:pt x="1242" y="1079"/>
                    <a:pt x="1281" y="1079"/>
                  </a:cubicBezTo>
                  <a:cubicBezTo>
                    <a:pt x="1332" y="1079"/>
                    <a:pt x="1332" y="1079"/>
                    <a:pt x="1332" y="1079"/>
                  </a:cubicBezTo>
                  <a:cubicBezTo>
                    <a:pt x="1348" y="1079"/>
                    <a:pt x="1376" y="1067"/>
                    <a:pt x="1376" y="1045"/>
                  </a:cubicBezTo>
                  <a:cubicBezTo>
                    <a:pt x="1376" y="1011"/>
                    <a:pt x="1343" y="1000"/>
                    <a:pt x="1343" y="960"/>
                  </a:cubicBezTo>
                  <a:cubicBezTo>
                    <a:pt x="1343" y="955"/>
                    <a:pt x="1348" y="949"/>
                    <a:pt x="1354" y="944"/>
                  </a:cubicBezTo>
                  <a:lnTo>
                    <a:pt x="1354" y="944"/>
                  </a:lnTo>
                  <a:cubicBezTo>
                    <a:pt x="1326" y="859"/>
                    <a:pt x="1236" y="865"/>
                    <a:pt x="1157" y="820"/>
                  </a:cubicBezTo>
                  <a:cubicBezTo>
                    <a:pt x="1084" y="775"/>
                    <a:pt x="1079" y="702"/>
                    <a:pt x="1079" y="618"/>
                  </a:cubicBezTo>
                  <a:cubicBezTo>
                    <a:pt x="1079" y="545"/>
                    <a:pt x="1112" y="505"/>
                    <a:pt x="1112" y="432"/>
                  </a:cubicBezTo>
                  <a:cubicBezTo>
                    <a:pt x="1112" y="410"/>
                    <a:pt x="1090" y="399"/>
                    <a:pt x="1073" y="382"/>
                  </a:cubicBezTo>
                  <a:cubicBezTo>
                    <a:pt x="1062" y="376"/>
                    <a:pt x="1056" y="365"/>
                    <a:pt x="1045" y="365"/>
                  </a:cubicBezTo>
                  <a:cubicBezTo>
                    <a:pt x="1017" y="365"/>
                    <a:pt x="1000" y="365"/>
                    <a:pt x="972" y="365"/>
                  </a:cubicBezTo>
                  <a:cubicBezTo>
                    <a:pt x="961" y="365"/>
                    <a:pt x="955" y="371"/>
                    <a:pt x="944" y="371"/>
                  </a:cubicBezTo>
                  <a:cubicBezTo>
                    <a:pt x="910" y="371"/>
                    <a:pt x="899" y="354"/>
                    <a:pt x="876" y="337"/>
                  </a:cubicBezTo>
                  <a:cubicBezTo>
                    <a:pt x="820" y="298"/>
                    <a:pt x="809" y="247"/>
                    <a:pt x="792" y="180"/>
                  </a:cubicBezTo>
                  <a:lnTo>
                    <a:pt x="792" y="180"/>
                  </a:lnTo>
                  <a:cubicBezTo>
                    <a:pt x="781" y="180"/>
                    <a:pt x="781" y="180"/>
                    <a:pt x="781" y="180"/>
                  </a:cubicBezTo>
                  <a:cubicBezTo>
                    <a:pt x="742" y="180"/>
                    <a:pt x="725" y="191"/>
                    <a:pt x="685" y="191"/>
                  </a:cubicBezTo>
                  <a:cubicBezTo>
                    <a:pt x="663" y="191"/>
                    <a:pt x="657" y="163"/>
                    <a:pt x="635" y="163"/>
                  </a:cubicBezTo>
                  <a:cubicBezTo>
                    <a:pt x="596" y="163"/>
                    <a:pt x="596" y="163"/>
                    <a:pt x="596" y="163"/>
                  </a:cubicBezTo>
                  <a:cubicBezTo>
                    <a:pt x="579" y="163"/>
                    <a:pt x="567" y="174"/>
                    <a:pt x="556" y="174"/>
                  </a:cubicBezTo>
                  <a:cubicBezTo>
                    <a:pt x="528" y="174"/>
                    <a:pt x="523" y="135"/>
                    <a:pt x="494" y="135"/>
                  </a:cubicBezTo>
                  <a:cubicBezTo>
                    <a:pt x="466" y="135"/>
                    <a:pt x="455" y="168"/>
                    <a:pt x="427" y="168"/>
                  </a:cubicBezTo>
                  <a:cubicBezTo>
                    <a:pt x="365" y="168"/>
                    <a:pt x="343" y="112"/>
                    <a:pt x="286" y="78"/>
                  </a:cubicBezTo>
                  <a:cubicBezTo>
                    <a:pt x="275" y="45"/>
                    <a:pt x="258" y="22"/>
                    <a:pt x="242" y="0"/>
                  </a:cubicBezTo>
                  <a:lnTo>
                    <a:pt x="242" y="0"/>
                  </a:lnTo>
                  <a:cubicBezTo>
                    <a:pt x="219" y="39"/>
                    <a:pt x="202" y="84"/>
                    <a:pt x="157" y="84"/>
                  </a:cubicBezTo>
                  <a:cubicBezTo>
                    <a:pt x="135" y="84"/>
                    <a:pt x="129" y="50"/>
                    <a:pt x="101" y="50"/>
                  </a:cubicBezTo>
                  <a:cubicBezTo>
                    <a:pt x="84" y="50"/>
                    <a:pt x="79" y="67"/>
                    <a:pt x="62" y="78"/>
                  </a:cubicBezTo>
                  <a:cubicBezTo>
                    <a:pt x="45" y="90"/>
                    <a:pt x="28" y="95"/>
                    <a:pt x="28" y="118"/>
                  </a:cubicBezTo>
                  <a:cubicBezTo>
                    <a:pt x="28" y="157"/>
                    <a:pt x="34" y="180"/>
                    <a:pt x="34" y="219"/>
                  </a:cubicBezTo>
                  <a:cubicBezTo>
                    <a:pt x="34" y="275"/>
                    <a:pt x="62" y="309"/>
                    <a:pt x="51" y="371"/>
                  </a:cubicBezTo>
                  <a:cubicBezTo>
                    <a:pt x="73" y="517"/>
                    <a:pt x="73" y="517"/>
                    <a:pt x="73" y="517"/>
                  </a:cubicBezTo>
                  <a:cubicBezTo>
                    <a:pt x="62" y="556"/>
                    <a:pt x="11" y="556"/>
                    <a:pt x="11" y="590"/>
                  </a:cubicBezTo>
                  <a:cubicBezTo>
                    <a:pt x="11" y="640"/>
                    <a:pt x="11" y="640"/>
                    <a:pt x="11" y="640"/>
                  </a:cubicBezTo>
                  <a:cubicBezTo>
                    <a:pt x="11" y="674"/>
                    <a:pt x="28" y="691"/>
                    <a:pt x="28" y="725"/>
                  </a:cubicBezTo>
                  <a:cubicBezTo>
                    <a:pt x="28" y="775"/>
                    <a:pt x="28" y="775"/>
                    <a:pt x="28" y="775"/>
                  </a:cubicBezTo>
                  <a:cubicBezTo>
                    <a:pt x="28" y="803"/>
                    <a:pt x="0" y="814"/>
                    <a:pt x="0" y="848"/>
                  </a:cubicBezTo>
                  <a:cubicBezTo>
                    <a:pt x="0" y="893"/>
                    <a:pt x="0" y="893"/>
                    <a:pt x="0" y="893"/>
                  </a:cubicBezTo>
                  <a:cubicBezTo>
                    <a:pt x="0" y="904"/>
                    <a:pt x="11" y="910"/>
                    <a:pt x="17" y="921"/>
                  </a:cubicBezTo>
                  <a:lnTo>
                    <a:pt x="17" y="921"/>
                  </a:lnTo>
                  <a:cubicBezTo>
                    <a:pt x="56" y="904"/>
                    <a:pt x="62" y="865"/>
                    <a:pt x="68" y="814"/>
                  </a:cubicBezTo>
                  <a:cubicBezTo>
                    <a:pt x="118" y="814"/>
                    <a:pt x="146" y="798"/>
                    <a:pt x="202" y="798"/>
                  </a:cubicBezTo>
                  <a:cubicBezTo>
                    <a:pt x="258" y="798"/>
                    <a:pt x="242" y="882"/>
                    <a:pt x="275" y="932"/>
                  </a:cubicBezTo>
                  <a:cubicBezTo>
                    <a:pt x="309" y="994"/>
                    <a:pt x="410" y="977"/>
                    <a:pt x="410" y="1045"/>
                  </a:cubicBezTo>
                  <a:cubicBezTo>
                    <a:pt x="410" y="1067"/>
                    <a:pt x="405" y="1084"/>
                    <a:pt x="405" y="1107"/>
                  </a:cubicBezTo>
                  <a:cubicBezTo>
                    <a:pt x="405" y="1146"/>
                    <a:pt x="405" y="1146"/>
                    <a:pt x="405" y="1146"/>
                  </a:cubicBezTo>
                  <a:cubicBezTo>
                    <a:pt x="405" y="1157"/>
                    <a:pt x="421" y="1163"/>
                    <a:pt x="427" y="1174"/>
                  </a:cubicBezTo>
                  <a:cubicBezTo>
                    <a:pt x="444" y="1157"/>
                    <a:pt x="466" y="1152"/>
                    <a:pt x="472" y="1129"/>
                  </a:cubicBezTo>
                  <a:cubicBezTo>
                    <a:pt x="472" y="1118"/>
                    <a:pt x="466" y="1101"/>
                    <a:pt x="478" y="1090"/>
                  </a:cubicBezTo>
                  <a:cubicBezTo>
                    <a:pt x="494" y="1067"/>
                    <a:pt x="523" y="1079"/>
                    <a:pt x="551" y="1067"/>
                  </a:cubicBezTo>
                  <a:cubicBezTo>
                    <a:pt x="573" y="1056"/>
                    <a:pt x="573" y="1034"/>
                    <a:pt x="579" y="1011"/>
                  </a:cubicBezTo>
                  <a:cubicBezTo>
                    <a:pt x="618" y="1039"/>
                    <a:pt x="652" y="1039"/>
                    <a:pt x="702" y="1039"/>
                  </a:cubicBezTo>
                  <a:cubicBezTo>
                    <a:pt x="742" y="1039"/>
                    <a:pt x="758" y="1011"/>
                    <a:pt x="798" y="1011"/>
                  </a:cubicBezTo>
                  <a:cubicBezTo>
                    <a:pt x="826" y="1011"/>
                    <a:pt x="826" y="1045"/>
                    <a:pt x="843" y="1067"/>
                  </a:cubicBezTo>
                  <a:cubicBezTo>
                    <a:pt x="860" y="1090"/>
                    <a:pt x="876" y="1084"/>
                    <a:pt x="899" y="1101"/>
                  </a:cubicBezTo>
                  <a:cubicBezTo>
                    <a:pt x="916" y="1107"/>
                    <a:pt x="921" y="1118"/>
                    <a:pt x="944" y="1123"/>
                  </a:cubicBezTo>
                  <a:cubicBezTo>
                    <a:pt x="989" y="1135"/>
                    <a:pt x="1017" y="1123"/>
                    <a:pt x="1062" y="114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 name="Freeform 58"/>
            <p:cNvSpPr>
              <a:spLocks noChangeArrowheads="1"/>
            </p:cNvSpPr>
            <p:nvPr/>
          </p:nvSpPr>
          <p:spPr bwMode="auto">
            <a:xfrm>
              <a:off x="15734693" y="5229679"/>
              <a:ext cx="490505" cy="468313"/>
            </a:xfrm>
            <a:custGeom>
              <a:avLst/>
              <a:gdLst>
                <a:gd name="T0" fmla="*/ 303 w 1361"/>
                <a:gd name="T1" fmla="*/ 1298 h 1299"/>
                <a:gd name="T2" fmla="*/ 303 w 1361"/>
                <a:gd name="T3" fmla="*/ 1298 h 1299"/>
                <a:gd name="T4" fmla="*/ 377 w 1361"/>
                <a:gd name="T5" fmla="*/ 1276 h 1299"/>
                <a:gd name="T6" fmla="*/ 433 w 1361"/>
                <a:gd name="T7" fmla="*/ 1225 h 1299"/>
                <a:gd name="T8" fmla="*/ 483 w 1361"/>
                <a:gd name="T9" fmla="*/ 1220 h 1299"/>
                <a:gd name="T10" fmla="*/ 539 w 1361"/>
                <a:gd name="T11" fmla="*/ 1197 h 1299"/>
                <a:gd name="T12" fmla="*/ 747 w 1361"/>
                <a:gd name="T13" fmla="*/ 1135 h 1299"/>
                <a:gd name="T14" fmla="*/ 815 w 1361"/>
                <a:gd name="T15" fmla="*/ 1135 h 1299"/>
                <a:gd name="T16" fmla="*/ 916 w 1361"/>
                <a:gd name="T17" fmla="*/ 1208 h 1299"/>
                <a:gd name="T18" fmla="*/ 983 w 1361"/>
                <a:gd name="T19" fmla="*/ 1186 h 1299"/>
                <a:gd name="T20" fmla="*/ 1135 w 1361"/>
                <a:gd name="T21" fmla="*/ 1107 h 1299"/>
                <a:gd name="T22" fmla="*/ 1135 w 1361"/>
                <a:gd name="T23" fmla="*/ 1107 h 1299"/>
                <a:gd name="T24" fmla="*/ 1118 w 1361"/>
                <a:gd name="T25" fmla="*/ 1079 h 1299"/>
                <a:gd name="T26" fmla="*/ 1118 w 1361"/>
                <a:gd name="T27" fmla="*/ 1034 h 1299"/>
                <a:gd name="T28" fmla="*/ 1146 w 1361"/>
                <a:gd name="T29" fmla="*/ 961 h 1299"/>
                <a:gd name="T30" fmla="*/ 1146 w 1361"/>
                <a:gd name="T31" fmla="*/ 911 h 1299"/>
                <a:gd name="T32" fmla="*/ 1129 w 1361"/>
                <a:gd name="T33" fmla="*/ 826 h 1299"/>
                <a:gd name="T34" fmla="*/ 1129 w 1361"/>
                <a:gd name="T35" fmla="*/ 776 h 1299"/>
                <a:gd name="T36" fmla="*/ 1191 w 1361"/>
                <a:gd name="T37" fmla="*/ 703 h 1299"/>
                <a:gd name="T38" fmla="*/ 1169 w 1361"/>
                <a:gd name="T39" fmla="*/ 557 h 1299"/>
                <a:gd name="T40" fmla="*/ 1152 w 1361"/>
                <a:gd name="T41" fmla="*/ 405 h 1299"/>
                <a:gd name="T42" fmla="*/ 1146 w 1361"/>
                <a:gd name="T43" fmla="*/ 304 h 1299"/>
                <a:gd name="T44" fmla="*/ 1180 w 1361"/>
                <a:gd name="T45" fmla="*/ 264 h 1299"/>
                <a:gd name="T46" fmla="*/ 1219 w 1361"/>
                <a:gd name="T47" fmla="*/ 236 h 1299"/>
                <a:gd name="T48" fmla="*/ 1275 w 1361"/>
                <a:gd name="T49" fmla="*/ 270 h 1299"/>
                <a:gd name="T50" fmla="*/ 1360 w 1361"/>
                <a:gd name="T51" fmla="*/ 186 h 1299"/>
                <a:gd name="T52" fmla="*/ 1348 w 1361"/>
                <a:gd name="T53" fmla="*/ 175 h 1299"/>
                <a:gd name="T54" fmla="*/ 1169 w 1361"/>
                <a:gd name="T55" fmla="*/ 214 h 1299"/>
                <a:gd name="T56" fmla="*/ 1101 w 1361"/>
                <a:gd name="T57" fmla="*/ 208 h 1299"/>
                <a:gd name="T58" fmla="*/ 1056 w 1361"/>
                <a:gd name="T59" fmla="*/ 175 h 1299"/>
                <a:gd name="T60" fmla="*/ 994 w 1361"/>
                <a:gd name="T61" fmla="*/ 231 h 1299"/>
                <a:gd name="T62" fmla="*/ 933 w 1361"/>
                <a:gd name="T63" fmla="*/ 214 h 1299"/>
                <a:gd name="T64" fmla="*/ 764 w 1361"/>
                <a:gd name="T65" fmla="*/ 203 h 1299"/>
                <a:gd name="T66" fmla="*/ 680 w 1361"/>
                <a:gd name="T67" fmla="*/ 225 h 1299"/>
                <a:gd name="T68" fmla="*/ 674 w 1361"/>
                <a:gd name="T69" fmla="*/ 220 h 1299"/>
                <a:gd name="T70" fmla="*/ 624 w 1361"/>
                <a:gd name="T71" fmla="*/ 0 h 1299"/>
                <a:gd name="T72" fmla="*/ 444 w 1361"/>
                <a:gd name="T73" fmla="*/ 158 h 1299"/>
                <a:gd name="T74" fmla="*/ 444 w 1361"/>
                <a:gd name="T75" fmla="*/ 158 h 1299"/>
                <a:gd name="T76" fmla="*/ 298 w 1361"/>
                <a:gd name="T77" fmla="*/ 264 h 1299"/>
                <a:gd name="T78" fmla="*/ 225 w 1361"/>
                <a:gd name="T79" fmla="*/ 343 h 1299"/>
                <a:gd name="T80" fmla="*/ 185 w 1361"/>
                <a:gd name="T81" fmla="*/ 399 h 1299"/>
                <a:gd name="T82" fmla="*/ 185 w 1361"/>
                <a:gd name="T83" fmla="*/ 472 h 1299"/>
                <a:gd name="T84" fmla="*/ 197 w 1361"/>
                <a:gd name="T85" fmla="*/ 725 h 1299"/>
                <a:gd name="T86" fmla="*/ 90 w 1361"/>
                <a:gd name="T87" fmla="*/ 888 h 1299"/>
                <a:gd name="T88" fmla="*/ 62 w 1361"/>
                <a:gd name="T89" fmla="*/ 894 h 1299"/>
                <a:gd name="T90" fmla="*/ 39 w 1361"/>
                <a:gd name="T91" fmla="*/ 843 h 1299"/>
                <a:gd name="T92" fmla="*/ 28 w 1361"/>
                <a:gd name="T93" fmla="*/ 832 h 1299"/>
                <a:gd name="T94" fmla="*/ 23 w 1361"/>
                <a:gd name="T95" fmla="*/ 854 h 1299"/>
                <a:gd name="T96" fmla="*/ 28 w 1361"/>
                <a:gd name="T97" fmla="*/ 905 h 1299"/>
                <a:gd name="T98" fmla="*/ 0 w 1361"/>
                <a:gd name="T99" fmla="*/ 1051 h 1299"/>
                <a:gd name="T100" fmla="*/ 73 w 1361"/>
                <a:gd name="T101" fmla="*/ 1146 h 1299"/>
                <a:gd name="T102" fmla="*/ 169 w 1361"/>
                <a:gd name="T103" fmla="*/ 1208 h 1299"/>
                <a:gd name="T104" fmla="*/ 197 w 1361"/>
                <a:gd name="T105" fmla="*/ 1130 h 1299"/>
                <a:gd name="T106" fmla="*/ 242 w 1361"/>
                <a:gd name="T107" fmla="*/ 1040 h 1299"/>
                <a:gd name="T108" fmla="*/ 253 w 1361"/>
                <a:gd name="T109" fmla="*/ 1040 h 1299"/>
                <a:gd name="T110" fmla="*/ 360 w 1361"/>
                <a:gd name="T111" fmla="*/ 1073 h 1299"/>
                <a:gd name="T112" fmla="*/ 303 w 1361"/>
                <a:gd name="T113" fmla="*/ 1298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61" h="1299">
                  <a:moveTo>
                    <a:pt x="303" y="1298"/>
                  </a:moveTo>
                  <a:lnTo>
                    <a:pt x="303" y="1298"/>
                  </a:lnTo>
                  <a:cubicBezTo>
                    <a:pt x="332" y="1287"/>
                    <a:pt x="348" y="1293"/>
                    <a:pt x="377" y="1276"/>
                  </a:cubicBezTo>
                  <a:cubicBezTo>
                    <a:pt x="399" y="1265"/>
                    <a:pt x="405" y="1242"/>
                    <a:pt x="433" y="1225"/>
                  </a:cubicBezTo>
                  <a:cubicBezTo>
                    <a:pt x="444" y="1208"/>
                    <a:pt x="461" y="1220"/>
                    <a:pt x="483" y="1220"/>
                  </a:cubicBezTo>
                  <a:cubicBezTo>
                    <a:pt x="506" y="1214"/>
                    <a:pt x="517" y="1203"/>
                    <a:pt x="539" y="1197"/>
                  </a:cubicBezTo>
                  <a:cubicBezTo>
                    <a:pt x="618" y="1169"/>
                    <a:pt x="663" y="1135"/>
                    <a:pt x="747" y="1135"/>
                  </a:cubicBezTo>
                  <a:cubicBezTo>
                    <a:pt x="775" y="1135"/>
                    <a:pt x="787" y="1135"/>
                    <a:pt x="815" y="1135"/>
                  </a:cubicBezTo>
                  <a:cubicBezTo>
                    <a:pt x="865" y="1135"/>
                    <a:pt x="865" y="1208"/>
                    <a:pt x="916" y="1208"/>
                  </a:cubicBezTo>
                  <a:cubicBezTo>
                    <a:pt x="944" y="1208"/>
                    <a:pt x="961" y="1197"/>
                    <a:pt x="983" y="1186"/>
                  </a:cubicBezTo>
                  <a:cubicBezTo>
                    <a:pt x="1045" y="1163"/>
                    <a:pt x="1084" y="1152"/>
                    <a:pt x="1135" y="1107"/>
                  </a:cubicBezTo>
                  <a:lnTo>
                    <a:pt x="1135" y="1107"/>
                  </a:lnTo>
                  <a:cubicBezTo>
                    <a:pt x="1129" y="1096"/>
                    <a:pt x="1118" y="1090"/>
                    <a:pt x="1118" y="1079"/>
                  </a:cubicBezTo>
                  <a:cubicBezTo>
                    <a:pt x="1118" y="1034"/>
                    <a:pt x="1118" y="1034"/>
                    <a:pt x="1118" y="1034"/>
                  </a:cubicBezTo>
                  <a:cubicBezTo>
                    <a:pt x="1118" y="1000"/>
                    <a:pt x="1146" y="989"/>
                    <a:pt x="1146" y="961"/>
                  </a:cubicBezTo>
                  <a:cubicBezTo>
                    <a:pt x="1146" y="911"/>
                    <a:pt x="1146" y="911"/>
                    <a:pt x="1146" y="911"/>
                  </a:cubicBezTo>
                  <a:cubicBezTo>
                    <a:pt x="1146" y="877"/>
                    <a:pt x="1129" y="860"/>
                    <a:pt x="1129" y="826"/>
                  </a:cubicBezTo>
                  <a:cubicBezTo>
                    <a:pt x="1129" y="776"/>
                    <a:pt x="1129" y="776"/>
                    <a:pt x="1129" y="776"/>
                  </a:cubicBezTo>
                  <a:cubicBezTo>
                    <a:pt x="1129" y="742"/>
                    <a:pt x="1180" y="742"/>
                    <a:pt x="1191" y="703"/>
                  </a:cubicBezTo>
                  <a:cubicBezTo>
                    <a:pt x="1169" y="557"/>
                    <a:pt x="1169" y="557"/>
                    <a:pt x="1169" y="557"/>
                  </a:cubicBezTo>
                  <a:cubicBezTo>
                    <a:pt x="1180" y="495"/>
                    <a:pt x="1152" y="461"/>
                    <a:pt x="1152" y="405"/>
                  </a:cubicBezTo>
                  <a:cubicBezTo>
                    <a:pt x="1152" y="366"/>
                    <a:pt x="1146" y="343"/>
                    <a:pt x="1146" y="304"/>
                  </a:cubicBezTo>
                  <a:cubicBezTo>
                    <a:pt x="1146" y="281"/>
                    <a:pt x="1163" y="276"/>
                    <a:pt x="1180" y="264"/>
                  </a:cubicBezTo>
                  <a:cubicBezTo>
                    <a:pt x="1197" y="253"/>
                    <a:pt x="1202" y="236"/>
                    <a:pt x="1219" y="236"/>
                  </a:cubicBezTo>
                  <a:cubicBezTo>
                    <a:pt x="1247" y="236"/>
                    <a:pt x="1253" y="270"/>
                    <a:pt x="1275" y="270"/>
                  </a:cubicBezTo>
                  <a:cubicBezTo>
                    <a:pt x="1320" y="270"/>
                    <a:pt x="1337" y="225"/>
                    <a:pt x="1360" y="186"/>
                  </a:cubicBezTo>
                  <a:cubicBezTo>
                    <a:pt x="1348" y="175"/>
                    <a:pt x="1348" y="175"/>
                    <a:pt x="1348" y="175"/>
                  </a:cubicBezTo>
                  <a:cubicBezTo>
                    <a:pt x="1281" y="192"/>
                    <a:pt x="1242" y="214"/>
                    <a:pt x="1169" y="214"/>
                  </a:cubicBezTo>
                  <a:cubicBezTo>
                    <a:pt x="1141" y="214"/>
                    <a:pt x="1124" y="225"/>
                    <a:pt x="1101" y="208"/>
                  </a:cubicBezTo>
                  <a:cubicBezTo>
                    <a:pt x="1084" y="197"/>
                    <a:pt x="1079" y="175"/>
                    <a:pt x="1056" y="175"/>
                  </a:cubicBezTo>
                  <a:cubicBezTo>
                    <a:pt x="1022" y="175"/>
                    <a:pt x="1028" y="231"/>
                    <a:pt x="994" y="231"/>
                  </a:cubicBezTo>
                  <a:cubicBezTo>
                    <a:pt x="972" y="231"/>
                    <a:pt x="955" y="220"/>
                    <a:pt x="933" y="214"/>
                  </a:cubicBezTo>
                  <a:cubicBezTo>
                    <a:pt x="865" y="208"/>
                    <a:pt x="832" y="203"/>
                    <a:pt x="764" y="203"/>
                  </a:cubicBezTo>
                  <a:cubicBezTo>
                    <a:pt x="730" y="203"/>
                    <a:pt x="714" y="225"/>
                    <a:pt x="680" y="225"/>
                  </a:cubicBezTo>
                  <a:cubicBezTo>
                    <a:pt x="674" y="225"/>
                    <a:pt x="674" y="220"/>
                    <a:pt x="674" y="220"/>
                  </a:cubicBezTo>
                  <a:cubicBezTo>
                    <a:pt x="624" y="0"/>
                    <a:pt x="624" y="0"/>
                    <a:pt x="624" y="0"/>
                  </a:cubicBezTo>
                  <a:cubicBezTo>
                    <a:pt x="444" y="158"/>
                    <a:pt x="444" y="158"/>
                    <a:pt x="444" y="158"/>
                  </a:cubicBezTo>
                  <a:lnTo>
                    <a:pt x="444" y="158"/>
                  </a:lnTo>
                  <a:cubicBezTo>
                    <a:pt x="393" y="203"/>
                    <a:pt x="348" y="214"/>
                    <a:pt x="298" y="264"/>
                  </a:cubicBezTo>
                  <a:cubicBezTo>
                    <a:pt x="270" y="293"/>
                    <a:pt x="253" y="315"/>
                    <a:pt x="225" y="343"/>
                  </a:cubicBezTo>
                  <a:cubicBezTo>
                    <a:pt x="208" y="366"/>
                    <a:pt x="191" y="371"/>
                    <a:pt x="185" y="399"/>
                  </a:cubicBezTo>
                  <a:cubicBezTo>
                    <a:pt x="174" y="427"/>
                    <a:pt x="185" y="444"/>
                    <a:pt x="185" y="472"/>
                  </a:cubicBezTo>
                  <a:cubicBezTo>
                    <a:pt x="185" y="574"/>
                    <a:pt x="197" y="624"/>
                    <a:pt x="197" y="725"/>
                  </a:cubicBezTo>
                  <a:cubicBezTo>
                    <a:pt x="197" y="798"/>
                    <a:pt x="169" y="888"/>
                    <a:pt x="90" y="888"/>
                  </a:cubicBezTo>
                  <a:cubicBezTo>
                    <a:pt x="79" y="888"/>
                    <a:pt x="73" y="888"/>
                    <a:pt x="62" y="894"/>
                  </a:cubicBezTo>
                  <a:cubicBezTo>
                    <a:pt x="56" y="871"/>
                    <a:pt x="51" y="860"/>
                    <a:pt x="39" y="843"/>
                  </a:cubicBezTo>
                  <a:cubicBezTo>
                    <a:pt x="34" y="838"/>
                    <a:pt x="34" y="832"/>
                    <a:pt x="28" y="832"/>
                  </a:cubicBezTo>
                  <a:cubicBezTo>
                    <a:pt x="23" y="838"/>
                    <a:pt x="23" y="843"/>
                    <a:pt x="23" y="854"/>
                  </a:cubicBezTo>
                  <a:cubicBezTo>
                    <a:pt x="23" y="871"/>
                    <a:pt x="28" y="883"/>
                    <a:pt x="28" y="905"/>
                  </a:cubicBezTo>
                  <a:cubicBezTo>
                    <a:pt x="28" y="961"/>
                    <a:pt x="0" y="989"/>
                    <a:pt x="0" y="1051"/>
                  </a:cubicBezTo>
                  <a:cubicBezTo>
                    <a:pt x="0" y="1096"/>
                    <a:pt x="34" y="1113"/>
                    <a:pt x="73" y="1146"/>
                  </a:cubicBezTo>
                  <a:cubicBezTo>
                    <a:pt x="107" y="1175"/>
                    <a:pt x="124" y="1208"/>
                    <a:pt x="169" y="1208"/>
                  </a:cubicBezTo>
                  <a:cubicBezTo>
                    <a:pt x="202" y="1208"/>
                    <a:pt x="185" y="1163"/>
                    <a:pt x="197" y="1130"/>
                  </a:cubicBezTo>
                  <a:cubicBezTo>
                    <a:pt x="213" y="1096"/>
                    <a:pt x="242" y="1079"/>
                    <a:pt x="242" y="1040"/>
                  </a:cubicBezTo>
                  <a:cubicBezTo>
                    <a:pt x="247" y="1040"/>
                    <a:pt x="247" y="1040"/>
                    <a:pt x="253" y="1040"/>
                  </a:cubicBezTo>
                  <a:cubicBezTo>
                    <a:pt x="298" y="1040"/>
                    <a:pt x="315" y="1068"/>
                    <a:pt x="360" y="1073"/>
                  </a:cubicBezTo>
                  <a:cubicBezTo>
                    <a:pt x="309" y="1146"/>
                    <a:pt x="309" y="1208"/>
                    <a:pt x="303" y="129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 name="Freeform 59"/>
            <p:cNvSpPr>
              <a:spLocks noChangeArrowheads="1"/>
            </p:cNvSpPr>
            <p:nvPr/>
          </p:nvSpPr>
          <p:spPr bwMode="auto">
            <a:xfrm>
              <a:off x="14936231" y="5232855"/>
              <a:ext cx="958788" cy="720725"/>
            </a:xfrm>
            <a:custGeom>
              <a:avLst/>
              <a:gdLst>
                <a:gd name="T0" fmla="*/ 2663 w 2664"/>
                <a:gd name="T1" fmla="*/ 152 h 2001"/>
                <a:gd name="T2" fmla="*/ 2444 w 2664"/>
                <a:gd name="T3" fmla="*/ 337 h 2001"/>
                <a:gd name="T4" fmla="*/ 2404 w 2664"/>
                <a:gd name="T5" fmla="*/ 466 h 2001"/>
                <a:gd name="T6" fmla="*/ 2309 w 2664"/>
                <a:gd name="T7" fmla="*/ 882 h 2001"/>
                <a:gd name="T8" fmla="*/ 2258 w 2664"/>
                <a:gd name="T9" fmla="*/ 837 h 2001"/>
                <a:gd name="T10" fmla="*/ 2242 w 2664"/>
                <a:gd name="T11" fmla="*/ 848 h 2001"/>
                <a:gd name="T12" fmla="*/ 2219 w 2664"/>
                <a:gd name="T13" fmla="*/ 1045 h 2001"/>
                <a:gd name="T14" fmla="*/ 2388 w 2664"/>
                <a:gd name="T15" fmla="*/ 1202 h 2001"/>
                <a:gd name="T16" fmla="*/ 2461 w 2664"/>
                <a:gd name="T17" fmla="*/ 1034 h 2001"/>
                <a:gd name="T18" fmla="*/ 2579 w 2664"/>
                <a:gd name="T19" fmla="*/ 1067 h 2001"/>
                <a:gd name="T20" fmla="*/ 2522 w 2664"/>
                <a:gd name="T21" fmla="*/ 1292 h 2001"/>
                <a:gd name="T22" fmla="*/ 2421 w 2664"/>
                <a:gd name="T23" fmla="*/ 1416 h 2001"/>
                <a:gd name="T24" fmla="*/ 2416 w 2664"/>
                <a:gd name="T25" fmla="*/ 1438 h 2001"/>
                <a:gd name="T26" fmla="*/ 2140 w 2664"/>
                <a:gd name="T27" fmla="*/ 1551 h 2001"/>
                <a:gd name="T28" fmla="*/ 2022 w 2664"/>
                <a:gd name="T29" fmla="*/ 1343 h 2001"/>
                <a:gd name="T30" fmla="*/ 1921 w 2664"/>
                <a:gd name="T31" fmla="*/ 1455 h 2001"/>
                <a:gd name="T32" fmla="*/ 1837 w 2664"/>
                <a:gd name="T33" fmla="*/ 1545 h 2001"/>
                <a:gd name="T34" fmla="*/ 1854 w 2664"/>
                <a:gd name="T35" fmla="*/ 1657 h 2001"/>
                <a:gd name="T36" fmla="*/ 1742 w 2664"/>
                <a:gd name="T37" fmla="*/ 1708 h 2001"/>
                <a:gd name="T38" fmla="*/ 1590 w 2664"/>
                <a:gd name="T39" fmla="*/ 1837 h 2001"/>
                <a:gd name="T40" fmla="*/ 1494 w 2664"/>
                <a:gd name="T41" fmla="*/ 2000 h 2001"/>
                <a:gd name="T42" fmla="*/ 1320 w 2664"/>
                <a:gd name="T43" fmla="*/ 1972 h 2001"/>
                <a:gd name="T44" fmla="*/ 1292 w 2664"/>
                <a:gd name="T45" fmla="*/ 1871 h 2001"/>
                <a:gd name="T46" fmla="*/ 1258 w 2664"/>
                <a:gd name="T47" fmla="*/ 1663 h 2001"/>
                <a:gd name="T48" fmla="*/ 1191 w 2664"/>
                <a:gd name="T49" fmla="*/ 1646 h 2001"/>
                <a:gd name="T50" fmla="*/ 1062 w 2664"/>
                <a:gd name="T51" fmla="*/ 1820 h 2001"/>
                <a:gd name="T52" fmla="*/ 1000 w 2664"/>
                <a:gd name="T53" fmla="*/ 1921 h 2001"/>
                <a:gd name="T54" fmla="*/ 859 w 2664"/>
                <a:gd name="T55" fmla="*/ 1848 h 2001"/>
                <a:gd name="T56" fmla="*/ 882 w 2664"/>
                <a:gd name="T57" fmla="*/ 1567 h 2001"/>
                <a:gd name="T58" fmla="*/ 994 w 2664"/>
                <a:gd name="T59" fmla="*/ 1522 h 2001"/>
                <a:gd name="T60" fmla="*/ 775 w 2664"/>
                <a:gd name="T61" fmla="*/ 1421 h 2001"/>
                <a:gd name="T62" fmla="*/ 596 w 2664"/>
                <a:gd name="T63" fmla="*/ 1427 h 2001"/>
                <a:gd name="T64" fmla="*/ 421 w 2664"/>
                <a:gd name="T65" fmla="*/ 1449 h 2001"/>
                <a:gd name="T66" fmla="*/ 309 w 2664"/>
                <a:gd name="T67" fmla="*/ 1461 h 2001"/>
                <a:gd name="T68" fmla="*/ 197 w 2664"/>
                <a:gd name="T69" fmla="*/ 1433 h 2001"/>
                <a:gd name="T70" fmla="*/ 73 w 2664"/>
                <a:gd name="T71" fmla="*/ 1376 h 2001"/>
                <a:gd name="T72" fmla="*/ 0 w 2664"/>
                <a:gd name="T73" fmla="*/ 1197 h 2001"/>
                <a:gd name="T74" fmla="*/ 5 w 2664"/>
                <a:gd name="T75" fmla="*/ 989 h 2001"/>
                <a:gd name="T76" fmla="*/ 84 w 2664"/>
                <a:gd name="T77" fmla="*/ 612 h 2001"/>
                <a:gd name="T78" fmla="*/ 95 w 2664"/>
                <a:gd name="T79" fmla="*/ 618 h 2001"/>
                <a:gd name="T80" fmla="*/ 376 w 2664"/>
                <a:gd name="T81" fmla="*/ 365 h 2001"/>
                <a:gd name="T82" fmla="*/ 831 w 2664"/>
                <a:gd name="T83" fmla="*/ 141 h 2001"/>
                <a:gd name="T84" fmla="*/ 1371 w 2664"/>
                <a:gd name="T85" fmla="*/ 62 h 2001"/>
                <a:gd name="T86" fmla="*/ 1601 w 2664"/>
                <a:gd name="T87" fmla="*/ 124 h 2001"/>
                <a:gd name="T88" fmla="*/ 1938 w 2664"/>
                <a:gd name="T89" fmla="*/ 0 h 2001"/>
                <a:gd name="T90" fmla="*/ 2230 w 2664"/>
                <a:gd name="T91" fmla="*/ 28 h 2001"/>
                <a:gd name="T92" fmla="*/ 2376 w 2664"/>
                <a:gd name="T93" fmla="*/ 68 h 2001"/>
                <a:gd name="T94" fmla="*/ 2601 w 2664"/>
                <a:gd name="T95" fmla="*/ 11 h 2001"/>
                <a:gd name="T96" fmla="*/ 2663 w 2664"/>
                <a:gd name="T97" fmla="*/ 152 h 2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64" h="2001">
                  <a:moveTo>
                    <a:pt x="2663" y="152"/>
                  </a:moveTo>
                  <a:lnTo>
                    <a:pt x="2663" y="152"/>
                  </a:lnTo>
                  <a:cubicBezTo>
                    <a:pt x="2612" y="197"/>
                    <a:pt x="2567" y="208"/>
                    <a:pt x="2517" y="258"/>
                  </a:cubicBezTo>
                  <a:cubicBezTo>
                    <a:pt x="2489" y="287"/>
                    <a:pt x="2472" y="309"/>
                    <a:pt x="2444" y="337"/>
                  </a:cubicBezTo>
                  <a:cubicBezTo>
                    <a:pt x="2427" y="360"/>
                    <a:pt x="2410" y="365"/>
                    <a:pt x="2404" y="393"/>
                  </a:cubicBezTo>
                  <a:cubicBezTo>
                    <a:pt x="2393" y="421"/>
                    <a:pt x="2404" y="438"/>
                    <a:pt x="2404" y="466"/>
                  </a:cubicBezTo>
                  <a:cubicBezTo>
                    <a:pt x="2404" y="568"/>
                    <a:pt x="2416" y="618"/>
                    <a:pt x="2416" y="719"/>
                  </a:cubicBezTo>
                  <a:cubicBezTo>
                    <a:pt x="2416" y="792"/>
                    <a:pt x="2388" y="882"/>
                    <a:pt x="2309" y="882"/>
                  </a:cubicBezTo>
                  <a:cubicBezTo>
                    <a:pt x="2298" y="882"/>
                    <a:pt x="2292" y="882"/>
                    <a:pt x="2281" y="888"/>
                  </a:cubicBezTo>
                  <a:cubicBezTo>
                    <a:pt x="2275" y="865"/>
                    <a:pt x="2270" y="854"/>
                    <a:pt x="2258" y="837"/>
                  </a:cubicBezTo>
                  <a:cubicBezTo>
                    <a:pt x="2253" y="832"/>
                    <a:pt x="2253" y="826"/>
                    <a:pt x="2247" y="826"/>
                  </a:cubicBezTo>
                  <a:cubicBezTo>
                    <a:pt x="2242" y="832"/>
                    <a:pt x="2242" y="837"/>
                    <a:pt x="2242" y="848"/>
                  </a:cubicBezTo>
                  <a:cubicBezTo>
                    <a:pt x="2242" y="865"/>
                    <a:pt x="2247" y="877"/>
                    <a:pt x="2247" y="899"/>
                  </a:cubicBezTo>
                  <a:cubicBezTo>
                    <a:pt x="2247" y="955"/>
                    <a:pt x="2219" y="983"/>
                    <a:pt x="2219" y="1045"/>
                  </a:cubicBezTo>
                  <a:cubicBezTo>
                    <a:pt x="2219" y="1090"/>
                    <a:pt x="2253" y="1107"/>
                    <a:pt x="2292" y="1140"/>
                  </a:cubicBezTo>
                  <a:cubicBezTo>
                    <a:pt x="2326" y="1169"/>
                    <a:pt x="2343" y="1202"/>
                    <a:pt x="2388" y="1202"/>
                  </a:cubicBezTo>
                  <a:cubicBezTo>
                    <a:pt x="2421" y="1202"/>
                    <a:pt x="2404" y="1157"/>
                    <a:pt x="2416" y="1124"/>
                  </a:cubicBezTo>
                  <a:cubicBezTo>
                    <a:pt x="2432" y="1090"/>
                    <a:pt x="2461" y="1073"/>
                    <a:pt x="2461" y="1034"/>
                  </a:cubicBezTo>
                  <a:cubicBezTo>
                    <a:pt x="2466" y="1034"/>
                    <a:pt x="2466" y="1034"/>
                    <a:pt x="2472" y="1034"/>
                  </a:cubicBezTo>
                  <a:cubicBezTo>
                    <a:pt x="2517" y="1034"/>
                    <a:pt x="2534" y="1062"/>
                    <a:pt x="2579" y="1067"/>
                  </a:cubicBezTo>
                  <a:cubicBezTo>
                    <a:pt x="2528" y="1140"/>
                    <a:pt x="2528" y="1202"/>
                    <a:pt x="2522" y="1292"/>
                  </a:cubicBezTo>
                  <a:lnTo>
                    <a:pt x="2522" y="1292"/>
                  </a:lnTo>
                  <a:cubicBezTo>
                    <a:pt x="2522" y="1315"/>
                    <a:pt x="2522" y="1326"/>
                    <a:pt x="2522" y="1354"/>
                  </a:cubicBezTo>
                  <a:cubicBezTo>
                    <a:pt x="2522" y="1399"/>
                    <a:pt x="2466" y="1416"/>
                    <a:pt x="2421" y="1416"/>
                  </a:cubicBezTo>
                  <a:cubicBezTo>
                    <a:pt x="2416" y="1427"/>
                    <a:pt x="2416" y="1427"/>
                    <a:pt x="2416" y="1438"/>
                  </a:cubicBezTo>
                  <a:lnTo>
                    <a:pt x="2416" y="1438"/>
                  </a:lnTo>
                  <a:cubicBezTo>
                    <a:pt x="2343" y="1472"/>
                    <a:pt x="2326" y="1562"/>
                    <a:pt x="2247" y="1562"/>
                  </a:cubicBezTo>
                  <a:cubicBezTo>
                    <a:pt x="2202" y="1562"/>
                    <a:pt x="2180" y="1551"/>
                    <a:pt x="2140" y="1551"/>
                  </a:cubicBezTo>
                  <a:cubicBezTo>
                    <a:pt x="2095" y="1551"/>
                    <a:pt x="2090" y="1489"/>
                    <a:pt x="2084" y="1449"/>
                  </a:cubicBezTo>
                  <a:cubicBezTo>
                    <a:pt x="2073" y="1399"/>
                    <a:pt x="2045" y="1382"/>
                    <a:pt x="2022" y="1343"/>
                  </a:cubicBezTo>
                  <a:cubicBezTo>
                    <a:pt x="1994" y="1360"/>
                    <a:pt x="1989" y="1382"/>
                    <a:pt x="1972" y="1399"/>
                  </a:cubicBezTo>
                  <a:cubicBezTo>
                    <a:pt x="1955" y="1421"/>
                    <a:pt x="1938" y="1433"/>
                    <a:pt x="1921" y="1455"/>
                  </a:cubicBezTo>
                  <a:cubicBezTo>
                    <a:pt x="1910" y="1472"/>
                    <a:pt x="1921" y="1494"/>
                    <a:pt x="1904" y="1506"/>
                  </a:cubicBezTo>
                  <a:cubicBezTo>
                    <a:pt x="1888" y="1528"/>
                    <a:pt x="1837" y="1511"/>
                    <a:pt x="1837" y="1545"/>
                  </a:cubicBezTo>
                  <a:cubicBezTo>
                    <a:pt x="1837" y="1579"/>
                    <a:pt x="1837" y="1579"/>
                    <a:pt x="1837" y="1579"/>
                  </a:cubicBezTo>
                  <a:cubicBezTo>
                    <a:pt x="1837" y="1612"/>
                    <a:pt x="1854" y="1624"/>
                    <a:pt x="1854" y="1657"/>
                  </a:cubicBezTo>
                  <a:cubicBezTo>
                    <a:pt x="1854" y="1674"/>
                    <a:pt x="1826" y="1669"/>
                    <a:pt x="1809" y="1674"/>
                  </a:cubicBezTo>
                  <a:cubicBezTo>
                    <a:pt x="1787" y="1685"/>
                    <a:pt x="1770" y="1697"/>
                    <a:pt x="1742" y="1708"/>
                  </a:cubicBezTo>
                  <a:cubicBezTo>
                    <a:pt x="1697" y="1730"/>
                    <a:pt x="1668" y="1742"/>
                    <a:pt x="1623" y="1764"/>
                  </a:cubicBezTo>
                  <a:cubicBezTo>
                    <a:pt x="1595" y="1781"/>
                    <a:pt x="1601" y="1809"/>
                    <a:pt x="1590" y="1837"/>
                  </a:cubicBezTo>
                  <a:cubicBezTo>
                    <a:pt x="1567" y="1876"/>
                    <a:pt x="1562" y="1904"/>
                    <a:pt x="1539" y="1944"/>
                  </a:cubicBezTo>
                  <a:cubicBezTo>
                    <a:pt x="1522" y="1966"/>
                    <a:pt x="1522" y="2000"/>
                    <a:pt x="1494" y="2000"/>
                  </a:cubicBezTo>
                  <a:cubicBezTo>
                    <a:pt x="1455" y="2000"/>
                    <a:pt x="1433" y="1989"/>
                    <a:pt x="1393" y="1978"/>
                  </a:cubicBezTo>
                  <a:cubicBezTo>
                    <a:pt x="1365" y="1978"/>
                    <a:pt x="1348" y="1972"/>
                    <a:pt x="1320" y="1972"/>
                  </a:cubicBezTo>
                  <a:cubicBezTo>
                    <a:pt x="1286" y="1972"/>
                    <a:pt x="1247" y="1966"/>
                    <a:pt x="1247" y="1933"/>
                  </a:cubicBezTo>
                  <a:cubicBezTo>
                    <a:pt x="1247" y="1904"/>
                    <a:pt x="1270" y="1893"/>
                    <a:pt x="1292" y="1871"/>
                  </a:cubicBezTo>
                  <a:cubicBezTo>
                    <a:pt x="1320" y="1837"/>
                    <a:pt x="1337" y="1803"/>
                    <a:pt x="1337" y="1758"/>
                  </a:cubicBezTo>
                  <a:cubicBezTo>
                    <a:pt x="1337" y="1714"/>
                    <a:pt x="1298" y="1685"/>
                    <a:pt x="1258" y="1663"/>
                  </a:cubicBezTo>
                  <a:cubicBezTo>
                    <a:pt x="1236" y="1652"/>
                    <a:pt x="1225" y="1641"/>
                    <a:pt x="1197" y="1641"/>
                  </a:cubicBezTo>
                  <a:cubicBezTo>
                    <a:pt x="1197" y="1641"/>
                    <a:pt x="1197" y="1646"/>
                    <a:pt x="1191" y="1646"/>
                  </a:cubicBezTo>
                  <a:cubicBezTo>
                    <a:pt x="1191" y="1719"/>
                    <a:pt x="1191" y="1820"/>
                    <a:pt x="1112" y="1820"/>
                  </a:cubicBezTo>
                  <a:cubicBezTo>
                    <a:pt x="1090" y="1820"/>
                    <a:pt x="1084" y="1820"/>
                    <a:pt x="1062" y="1820"/>
                  </a:cubicBezTo>
                  <a:cubicBezTo>
                    <a:pt x="1011" y="1820"/>
                    <a:pt x="1011" y="1876"/>
                    <a:pt x="1000" y="1921"/>
                  </a:cubicBezTo>
                  <a:lnTo>
                    <a:pt x="1000" y="1921"/>
                  </a:lnTo>
                  <a:cubicBezTo>
                    <a:pt x="972" y="1916"/>
                    <a:pt x="955" y="1910"/>
                    <a:pt x="921" y="1904"/>
                  </a:cubicBezTo>
                  <a:cubicBezTo>
                    <a:pt x="893" y="1888"/>
                    <a:pt x="859" y="1882"/>
                    <a:pt x="859" y="1848"/>
                  </a:cubicBezTo>
                  <a:cubicBezTo>
                    <a:pt x="859" y="1787"/>
                    <a:pt x="904" y="1753"/>
                    <a:pt x="904" y="1691"/>
                  </a:cubicBezTo>
                  <a:cubicBezTo>
                    <a:pt x="904" y="1641"/>
                    <a:pt x="904" y="1607"/>
                    <a:pt x="882" y="1567"/>
                  </a:cubicBezTo>
                  <a:cubicBezTo>
                    <a:pt x="910" y="1556"/>
                    <a:pt x="927" y="1556"/>
                    <a:pt x="955" y="1545"/>
                  </a:cubicBezTo>
                  <a:cubicBezTo>
                    <a:pt x="972" y="1539"/>
                    <a:pt x="994" y="1539"/>
                    <a:pt x="994" y="1522"/>
                  </a:cubicBezTo>
                  <a:cubicBezTo>
                    <a:pt x="994" y="1478"/>
                    <a:pt x="955" y="1461"/>
                    <a:pt x="916" y="1449"/>
                  </a:cubicBezTo>
                  <a:cubicBezTo>
                    <a:pt x="865" y="1427"/>
                    <a:pt x="831" y="1421"/>
                    <a:pt x="775" y="1421"/>
                  </a:cubicBezTo>
                  <a:cubicBezTo>
                    <a:pt x="725" y="1421"/>
                    <a:pt x="697" y="1449"/>
                    <a:pt x="646" y="1449"/>
                  </a:cubicBezTo>
                  <a:cubicBezTo>
                    <a:pt x="624" y="1449"/>
                    <a:pt x="618" y="1427"/>
                    <a:pt x="596" y="1427"/>
                  </a:cubicBezTo>
                  <a:cubicBezTo>
                    <a:pt x="545" y="1427"/>
                    <a:pt x="528" y="1466"/>
                    <a:pt x="477" y="1466"/>
                  </a:cubicBezTo>
                  <a:cubicBezTo>
                    <a:pt x="455" y="1466"/>
                    <a:pt x="444" y="1449"/>
                    <a:pt x="421" y="1449"/>
                  </a:cubicBezTo>
                  <a:cubicBezTo>
                    <a:pt x="382" y="1449"/>
                    <a:pt x="382" y="1449"/>
                    <a:pt x="382" y="1449"/>
                  </a:cubicBezTo>
                  <a:cubicBezTo>
                    <a:pt x="354" y="1449"/>
                    <a:pt x="337" y="1461"/>
                    <a:pt x="309" y="1461"/>
                  </a:cubicBezTo>
                  <a:cubicBezTo>
                    <a:pt x="264" y="1461"/>
                    <a:pt x="264" y="1461"/>
                    <a:pt x="264" y="1461"/>
                  </a:cubicBezTo>
                  <a:cubicBezTo>
                    <a:pt x="236" y="1461"/>
                    <a:pt x="225" y="1444"/>
                    <a:pt x="197" y="1433"/>
                  </a:cubicBezTo>
                  <a:cubicBezTo>
                    <a:pt x="152" y="1405"/>
                    <a:pt x="123" y="1388"/>
                    <a:pt x="73" y="1376"/>
                  </a:cubicBezTo>
                  <a:lnTo>
                    <a:pt x="73" y="1376"/>
                  </a:lnTo>
                  <a:cubicBezTo>
                    <a:pt x="62" y="1326"/>
                    <a:pt x="50" y="1298"/>
                    <a:pt x="28" y="1253"/>
                  </a:cubicBezTo>
                  <a:cubicBezTo>
                    <a:pt x="17" y="1230"/>
                    <a:pt x="0" y="1219"/>
                    <a:pt x="0" y="1197"/>
                  </a:cubicBezTo>
                  <a:cubicBezTo>
                    <a:pt x="0" y="1152"/>
                    <a:pt x="22" y="1129"/>
                    <a:pt x="28" y="1090"/>
                  </a:cubicBezTo>
                  <a:cubicBezTo>
                    <a:pt x="5" y="989"/>
                    <a:pt x="5" y="989"/>
                    <a:pt x="5" y="989"/>
                  </a:cubicBezTo>
                  <a:cubicBezTo>
                    <a:pt x="67" y="933"/>
                    <a:pt x="73" y="877"/>
                    <a:pt x="95" y="792"/>
                  </a:cubicBezTo>
                  <a:cubicBezTo>
                    <a:pt x="84" y="612"/>
                    <a:pt x="84" y="612"/>
                    <a:pt x="84" y="612"/>
                  </a:cubicBezTo>
                  <a:lnTo>
                    <a:pt x="84" y="612"/>
                  </a:lnTo>
                  <a:cubicBezTo>
                    <a:pt x="90" y="612"/>
                    <a:pt x="95" y="618"/>
                    <a:pt x="95" y="618"/>
                  </a:cubicBezTo>
                  <a:cubicBezTo>
                    <a:pt x="163" y="618"/>
                    <a:pt x="180" y="562"/>
                    <a:pt x="236" y="528"/>
                  </a:cubicBezTo>
                  <a:cubicBezTo>
                    <a:pt x="309" y="489"/>
                    <a:pt x="326" y="433"/>
                    <a:pt x="376" y="365"/>
                  </a:cubicBezTo>
                  <a:cubicBezTo>
                    <a:pt x="466" y="253"/>
                    <a:pt x="612" y="309"/>
                    <a:pt x="708" y="202"/>
                  </a:cubicBezTo>
                  <a:cubicBezTo>
                    <a:pt x="741" y="157"/>
                    <a:pt x="781" y="163"/>
                    <a:pt x="831" y="141"/>
                  </a:cubicBezTo>
                  <a:cubicBezTo>
                    <a:pt x="899" y="107"/>
                    <a:pt x="949" y="107"/>
                    <a:pt x="1028" y="96"/>
                  </a:cubicBezTo>
                  <a:cubicBezTo>
                    <a:pt x="1163" y="84"/>
                    <a:pt x="1236" y="62"/>
                    <a:pt x="1371" y="62"/>
                  </a:cubicBezTo>
                  <a:cubicBezTo>
                    <a:pt x="1421" y="62"/>
                    <a:pt x="1421" y="62"/>
                    <a:pt x="1421" y="62"/>
                  </a:cubicBezTo>
                  <a:cubicBezTo>
                    <a:pt x="1500" y="62"/>
                    <a:pt x="1550" y="68"/>
                    <a:pt x="1601" y="124"/>
                  </a:cubicBezTo>
                  <a:cubicBezTo>
                    <a:pt x="1629" y="68"/>
                    <a:pt x="1685" y="68"/>
                    <a:pt x="1742" y="51"/>
                  </a:cubicBezTo>
                  <a:cubicBezTo>
                    <a:pt x="1815" y="17"/>
                    <a:pt x="1860" y="0"/>
                    <a:pt x="1938" y="0"/>
                  </a:cubicBezTo>
                  <a:cubicBezTo>
                    <a:pt x="1989" y="0"/>
                    <a:pt x="2011" y="28"/>
                    <a:pt x="2056" y="28"/>
                  </a:cubicBezTo>
                  <a:cubicBezTo>
                    <a:pt x="2230" y="28"/>
                    <a:pt x="2230" y="28"/>
                    <a:pt x="2230" y="28"/>
                  </a:cubicBezTo>
                  <a:cubicBezTo>
                    <a:pt x="2275" y="28"/>
                    <a:pt x="2303" y="34"/>
                    <a:pt x="2343" y="51"/>
                  </a:cubicBezTo>
                  <a:cubicBezTo>
                    <a:pt x="2354" y="56"/>
                    <a:pt x="2359" y="68"/>
                    <a:pt x="2376" y="68"/>
                  </a:cubicBezTo>
                  <a:cubicBezTo>
                    <a:pt x="2399" y="68"/>
                    <a:pt x="2410" y="39"/>
                    <a:pt x="2432" y="34"/>
                  </a:cubicBezTo>
                  <a:cubicBezTo>
                    <a:pt x="2494" y="17"/>
                    <a:pt x="2534" y="11"/>
                    <a:pt x="2601" y="11"/>
                  </a:cubicBezTo>
                  <a:cubicBezTo>
                    <a:pt x="2624" y="11"/>
                    <a:pt x="2624" y="45"/>
                    <a:pt x="2629" y="68"/>
                  </a:cubicBezTo>
                  <a:cubicBezTo>
                    <a:pt x="2640" y="101"/>
                    <a:pt x="2646" y="118"/>
                    <a:pt x="2663" y="152"/>
                  </a:cubicBezTo>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 name="Freeform 60"/>
            <p:cNvSpPr>
              <a:spLocks noChangeArrowheads="1"/>
            </p:cNvSpPr>
            <p:nvPr/>
          </p:nvSpPr>
          <p:spPr bwMode="auto">
            <a:xfrm>
              <a:off x="14640976" y="4442280"/>
              <a:ext cx="1581047" cy="1012825"/>
            </a:xfrm>
            <a:custGeom>
              <a:avLst/>
              <a:gdLst>
                <a:gd name="T0" fmla="*/ 3663 w 4394"/>
                <a:gd name="T1" fmla="*/ 2190 h 2815"/>
                <a:gd name="T2" fmla="*/ 3803 w 4394"/>
                <a:gd name="T3" fmla="*/ 2393 h 2815"/>
                <a:gd name="T4" fmla="*/ 4095 w 4394"/>
                <a:gd name="T5" fmla="*/ 2365 h 2815"/>
                <a:gd name="T6" fmla="*/ 4387 w 4394"/>
                <a:gd name="T7" fmla="*/ 2365 h 2815"/>
                <a:gd name="T8" fmla="*/ 4297 w 4394"/>
                <a:gd name="T9" fmla="*/ 2134 h 2815"/>
                <a:gd name="T10" fmla="*/ 4264 w 4394"/>
                <a:gd name="T11" fmla="*/ 1904 h 2815"/>
                <a:gd name="T12" fmla="*/ 4297 w 4394"/>
                <a:gd name="T13" fmla="*/ 1859 h 2815"/>
                <a:gd name="T14" fmla="*/ 4017 w 4394"/>
                <a:gd name="T15" fmla="*/ 1443 h 2815"/>
                <a:gd name="T16" fmla="*/ 3798 w 4394"/>
                <a:gd name="T17" fmla="*/ 1286 h 2815"/>
                <a:gd name="T18" fmla="*/ 3528 w 4394"/>
                <a:gd name="T19" fmla="*/ 1118 h 2815"/>
                <a:gd name="T20" fmla="*/ 3264 w 4394"/>
                <a:gd name="T21" fmla="*/ 1134 h 2815"/>
                <a:gd name="T22" fmla="*/ 2899 w 4394"/>
                <a:gd name="T23" fmla="*/ 994 h 2815"/>
                <a:gd name="T24" fmla="*/ 2443 w 4394"/>
                <a:gd name="T25" fmla="*/ 1106 h 2815"/>
                <a:gd name="T26" fmla="*/ 2230 w 4394"/>
                <a:gd name="T27" fmla="*/ 837 h 2815"/>
                <a:gd name="T28" fmla="*/ 2118 w 4394"/>
                <a:gd name="T29" fmla="*/ 331 h 2815"/>
                <a:gd name="T30" fmla="*/ 1887 w 4394"/>
                <a:gd name="T31" fmla="*/ 39 h 2815"/>
                <a:gd name="T32" fmla="*/ 1601 w 4394"/>
                <a:gd name="T33" fmla="*/ 151 h 2815"/>
                <a:gd name="T34" fmla="*/ 1494 w 4394"/>
                <a:gd name="T35" fmla="*/ 320 h 2815"/>
                <a:gd name="T36" fmla="*/ 1500 w 4394"/>
                <a:gd name="T37" fmla="*/ 589 h 2815"/>
                <a:gd name="T38" fmla="*/ 1550 w 4394"/>
                <a:gd name="T39" fmla="*/ 702 h 2815"/>
                <a:gd name="T40" fmla="*/ 1550 w 4394"/>
                <a:gd name="T41" fmla="*/ 775 h 2815"/>
                <a:gd name="T42" fmla="*/ 1764 w 4394"/>
                <a:gd name="T43" fmla="*/ 825 h 2815"/>
                <a:gd name="T44" fmla="*/ 2028 w 4394"/>
                <a:gd name="T45" fmla="*/ 786 h 2815"/>
                <a:gd name="T46" fmla="*/ 2140 w 4394"/>
                <a:gd name="T47" fmla="*/ 752 h 2815"/>
                <a:gd name="T48" fmla="*/ 2095 w 4394"/>
                <a:gd name="T49" fmla="*/ 1157 h 2815"/>
                <a:gd name="T50" fmla="*/ 1685 w 4394"/>
                <a:gd name="T51" fmla="*/ 938 h 2815"/>
                <a:gd name="T52" fmla="*/ 1702 w 4394"/>
                <a:gd name="T53" fmla="*/ 994 h 2815"/>
                <a:gd name="T54" fmla="*/ 1775 w 4394"/>
                <a:gd name="T55" fmla="*/ 1123 h 2815"/>
                <a:gd name="T56" fmla="*/ 1679 w 4394"/>
                <a:gd name="T57" fmla="*/ 1118 h 2815"/>
                <a:gd name="T58" fmla="*/ 1517 w 4394"/>
                <a:gd name="T59" fmla="*/ 1258 h 2815"/>
                <a:gd name="T60" fmla="*/ 1230 w 4394"/>
                <a:gd name="T61" fmla="*/ 1353 h 2815"/>
                <a:gd name="T62" fmla="*/ 1123 w 4394"/>
                <a:gd name="T63" fmla="*/ 1393 h 2815"/>
                <a:gd name="T64" fmla="*/ 747 w 4394"/>
                <a:gd name="T65" fmla="*/ 1449 h 2815"/>
                <a:gd name="T66" fmla="*/ 421 w 4394"/>
                <a:gd name="T67" fmla="*/ 1606 h 2815"/>
                <a:gd name="T68" fmla="*/ 0 w 4394"/>
                <a:gd name="T69" fmla="*/ 1820 h 2815"/>
                <a:gd name="T70" fmla="*/ 135 w 4394"/>
                <a:gd name="T71" fmla="*/ 1966 h 2815"/>
                <a:gd name="T72" fmla="*/ 275 w 4394"/>
                <a:gd name="T73" fmla="*/ 2185 h 2815"/>
                <a:gd name="T74" fmla="*/ 455 w 4394"/>
                <a:gd name="T75" fmla="*/ 2438 h 2815"/>
                <a:gd name="T76" fmla="*/ 837 w 4394"/>
                <a:gd name="T77" fmla="*/ 2685 h 2815"/>
                <a:gd name="T78" fmla="*/ 904 w 4394"/>
                <a:gd name="T79" fmla="*/ 2808 h 2815"/>
                <a:gd name="T80" fmla="*/ 1056 w 4394"/>
                <a:gd name="T81" fmla="*/ 2724 h 2815"/>
                <a:gd name="T82" fmla="*/ 1651 w 4394"/>
                <a:gd name="T83" fmla="*/ 2337 h 2815"/>
                <a:gd name="T84" fmla="*/ 2241 w 4394"/>
                <a:gd name="T85" fmla="*/ 2258 h 2815"/>
                <a:gd name="T86" fmla="*/ 2758 w 4394"/>
                <a:gd name="T87" fmla="*/ 2196 h 2815"/>
                <a:gd name="T88" fmla="*/ 3163 w 4394"/>
                <a:gd name="T89" fmla="*/ 2247 h 2815"/>
                <a:gd name="T90" fmla="*/ 3421 w 4394"/>
                <a:gd name="T91" fmla="*/ 2207 h 2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94" h="2815">
                  <a:moveTo>
                    <a:pt x="3483" y="2348"/>
                  </a:moveTo>
                  <a:lnTo>
                    <a:pt x="3483" y="2348"/>
                  </a:lnTo>
                  <a:cubicBezTo>
                    <a:pt x="3663" y="2190"/>
                    <a:pt x="3663" y="2190"/>
                    <a:pt x="3663" y="2190"/>
                  </a:cubicBezTo>
                  <a:cubicBezTo>
                    <a:pt x="3713" y="2410"/>
                    <a:pt x="3713" y="2410"/>
                    <a:pt x="3713" y="2410"/>
                  </a:cubicBezTo>
                  <a:cubicBezTo>
                    <a:pt x="3713" y="2410"/>
                    <a:pt x="3713" y="2415"/>
                    <a:pt x="3719" y="2415"/>
                  </a:cubicBezTo>
                  <a:cubicBezTo>
                    <a:pt x="3753" y="2415"/>
                    <a:pt x="3769" y="2393"/>
                    <a:pt x="3803" y="2393"/>
                  </a:cubicBezTo>
                  <a:cubicBezTo>
                    <a:pt x="3871" y="2393"/>
                    <a:pt x="3904" y="2398"/>
                    <a:pt x="3972" y="2404"/>
                  </a:cubicBezTo>
                  <a:cubicBezTo>
                    <a:pt x="3994" y="2410"/>
                    <a:pt x="4011" y="2421"/>
                    <a:pt x="4033" y="2421"/>
                  </a:cubicBezTo>
                  <a:cubicBezTo>
                    <a:pt x="4067" y="2421"/>
                    <a:pt x="4061" y="2365"/>
                    <a:pt x="4095" y="2365"/>
                  </a:cubicBezTo>
                  <a:cubicBezTo>
                    <a:pt x="4118" y="2365"/>
                    <a:pt x="4123" y="2387"/>
                    <a:pt x="4140" y="2398"/>
                  </a:cubicBezTo>
                  <a:cubicBezTo>
                    <a:pt x="4163" y="2415"/>
                    <a:pt x="4180" y="2404"/>
                    <a:pt x="4208" y="2404"/>
                  </a:cubicBezTo>
                  <a:cubicBezTo>
                    <a:pt x="4281" y="2404"/>
                    <a:pt x="4320" y="2382"/>
                    <a:pt x="4387" y="2365"/>
                  </a:cubicBezTo>
                  <a:lnTo>
                    <a:pt x="4387" y="2365"/>
                  </a:lnTo>
                  <a:cubicBezTo>
                    <a:pt x="4382" y="2353"/>
                    <a:pt x="4376" y="2342"/>
                    <a:pt x="4365" y="2325"/>
                  </a:cubicBezTo>
                  <a:cubicBezTo>
                    <a:pt x="4326" y="2258"/>
                    <a:pt x="4320" y="2213"/>
                    <a:pt x="4297" y="2134"/>
                  </a:cubicBezTo>
                  <a:cubicBezTo>
                    <a:pt x="4286" y="2089"/>
                    <a:pt x="4275" y="2072"/>
                    <a:pt x="4275" y="2028"/>
                  </a:cubicBezTo>
                  <a:cubicBezTo>
                    <a:pt x="4275" y="1971"/>
                    <a:pt x="4342" y="1983"/>
                    <a:pt x="4393" y="1960"/>
                  </a:cubicBezTo>
                  <a:cubicBezTo>
                    <a:pt x="4359" y="1915"/>
                    <a:pt x="4320" y="1915"/>
                    <a:pt x="4264" y="1904"/>
                  </a:cubicBezTo>
                  <a:cubicBezTo>
                    <a:pt x="4241" y="1898"/>
                    <a:pt x="4219" y="1898"/>
                    <a:pt x="4219" y="1876"/>
                  </a:cubicBezTo>
                  <a:cubicBezTo>
                    <a:pt x="4219" y="1870"/>
                    <a:pt x="4219" y="1870"/>
                    <a:pt x="4219" y="1865"/>
                  </a:cubicBezTo>
                  <a:cubicBezTo>
                    <a:pt x="4253" y="1865"/>
                    <a:pt x="4269" y="1859"/>
                    <a:pt x="4297" y="1859"/>
                  </a:cubicBezTo>
                  <a:cubicBezTo>
                    <a:pt x="4320" y="1859"/>
                    <a:pt x="4331" y="1859"/>
                    <a:pt x="4354" y="1865"/>
                  </a:cubicBezTo>
                  <a:cubicBezTo>
                    <a:pt x="4309" y="1724"/>
                    <a:pt x="4208" y="1674"/>
                    <a:pt x="4180" y="1528"/>
                  </a:cubicBezTo>
                  <a:cubicBezTo>
                    <a:pt x="4112" y="1516"/>
                    <a:pt x="4061" y="1499"/>
                    <a:pt x="4017" y="1443"/>
                  </a:cubicBezTo>
                  <a:cubicBezTo>
                    <a:pt x="3994" y="1415"/>
                    <a:pt x="3988" y="1393"/>
                    <a:pt x="3955" y="1376"/>
                  </a:cubicBezTo>
                  <a:cubicBezTo>
                    <a:pt x="3915" y="1353"/>
                    <a:pt x="3882" y="1359"/>
                    <a:pt x="3842" y="1337"/>
                  </a:cubicBezTo>
                  <a:cubicBezTo>
                    <a:pt x="3820" y="1325"/>
                    <a:pt x="3820" y="1297"/>
                    <a:pt x="3798" y="1286"/>
                  </a:cubicBezTo>
                  <a:cubicBezTo>
                    <a:pt x="3764" y="1258"/>
                    <a:pt x="3730" y="1269"/>
                    <a:pt x="3685" y="1252"/>
                  </a:cubicBezTo>
                  <a:cubicBezTo>
                    <a:pt x="3646" y="1235"/>
                    <a:pt x="3612" y="1230"/>
                    <a:pt x="3584" y="1196"/>
                  </a:cubicBezTo>
                  <a:cubicBezTo>
                    <a:pt x="3561" y="1162"/>
                    <a:pt x="3567" y="1118"/>
                    <a:pt x="3528" y="1118"/>
                  </a:cubicBezTo>
                  <a:cubicBezTo>
                    <a:pt x="3455" y="1118"/>
                    <a:pt x="3455" y="1118"/>
                    <a:pt x="3455" y="1118"/>
                  </a:cubicBezTo>
                  <a:cubicBezTo>
                    <a:pt x="3438" y="1118"/>
                    <a:pt x="3432" y="1112"/>
                    <a:pt x="3421" y="1112"/>
                  </a:cubicBezTo>
                  <a:cubicBezTo>
                    <a:pt x="3264" y="1134"/>
                    <a:pt x="3264" y="1134"/>
                    <a:pt x="3264" y="1134"/>
                  </a:cubicBezTo>
                  <a:cubicBezTo>
                    <a:pt x="3219" y="1129"/>
                    <a:pt x="3191" y="1118"/>
                    <a:pt x="3163" y="1084"/>
                  </a:cubicBezTo>
                  <a:cubicBezTo>
                    <a:pt x="3129" y="1022"/>
                    <a:pt x="3067" y="1039"/>
                    <a:pt x="3000" y="1028"/>
                  </a:cubicBezTo>
                  <a:cubicBezTo>
                    <a:pt x="2960" y="1016"/>
                    <a:pt x="2938" y="994"/>
                    <a:pt x="2899" y="994"/>
                  </a:cubicBezTo>
                  <a:cubicBezTo>
                    <a:pt x="2831" y="994"/>
                    <a:pt x="2814" y="1067"/>
                    <a:pt x="2753" y="1067"/>
                  </a:cubicBezTo>
                  <a:cubicBezTo>
                    <a:pt x="2680" y="1067"/>
                    <a:pt x="2646" y="1028"/>
                    <a:pt x="2573" y="1028"/>
                  </a:cubicBezTo>
                  <a:cubicBezTo>
                    <a:pt x="2517" y="1028"/>
                    <a:pt x="2505" y="1106"/>
                    <a:pt x="2443" y="1106"/>
                  </a:cubicBezTo>
                  <a:cubicBezTo>
                    <a:pt x="2421" y="1106"/>
                    <a:pt x="2415" y="1084"/>
                    <a:pt x="2399" y="1073"/>
                  </a:cubicBezTo>
                  <a:cubicBezTo>
                    <a:pt x="2376" y="1056"/>
                    <a:pt x="2365" y="1044"/>
                    <a:pt x="2348" y="1028"/>
                  </a:cubicBezTo>
                  <a:cubicBezTo>
                    <a:pt x="2292" y="960"/>
                    <a:pt x="2275" y="910"/>
                    <a:pt x="2230" y="837"/>
                  </a:cubicBezTo>
                  <a:cubicBezTo>
                    <a:pt x="2208" y="803"/>
                    <a:pt x="2202" y="775"/>
                    <a:pt x="2191" y="736"/>
                  </a:cubicBezTo>
                  <a:cubicBezTo>
                    <a:pt x="2163" y="646"/>
                    <a:pt x="2151" y="601"/>
                    <a:pt x="2140" y="505"/>
                  </a:cubicBezTo>
                  <a:cubicBezTo>
                    <a:pt x="2129" y="438"/>
                    <a:pt x="2129" y="398"/>
                    <a:pt x="2118" y="331"/>
                  </a:cubicBezTo>
                  <a:cubicBezTo>
                    <a:pt x="2106" y="269"/>
                    <a:pt x="2073" y="247"/>
                    <a:pt x="2050" y="190"/>
                  </a:cubicBezTo>
                  <a:cubicBezTo>
                    <a:pt x="2022" y="134"/>
                    <a:pt x="2017" y="84"/>
                    <a:pt x="1960" y="61"/>
                  </a:cubicBezTo>
                  <a:cubicBezTo>
                    <a:pt x="1932" y="50"/>
                    <a:pt x="1915" y="50"/>
                    <a:pt x="1887" y="39"/>
                  </a:cubicBezTo>
                  <a:cubicBezTo>
                    <a:pt x="1854" y="28"/>
                    <a:pt x="1837" y="0"/>
                    <a:pt x="1798" y="0"/>
                  </a:cubicBezTo>
                  <a:cubicBezTo>
                    <a:pt x="1758" y="0"/>
                    <a:pt x="1747" y="39"/>
                    <a:pt x="1719" y="73"/>
                  </a:cubicBezTo>
                  <a:cubicBezTo>
                    <a:pt x="1685" y="118"/>
                    <a:pt x="1657" y="151"/>
                    <a:pt x="1601" y="151"/>
                  </a:cubicBezTo>
                  <a:cubicBezTo>
                    <a:pt x="1590" y="151"/>
                    <a:pt x="1578" y="146"/>
                    <a:pt x="1567" y="146"/>
                  </a:cubicBezTo>
                  <a:cubicBezTo>
                    <a:pt x="1561" y="146"/>
                    <a:pt x="1556" y="146"/>
                    <a:pt x="1556" y="146"/>
                  </a:cubicBezTo>
                  <a:cubicBezTo>
                    <a:pt x="1545" y="219"/>
                    <a:pt x="1528" y="252"/>
                    <a:pt x="1494" y="320"/>
                  </a:cubicBezTo>
                  <a:cubicBezTo>
                    <a:pt x="1483" y="365"/>
                    <a:pt x="1455" y="393"/>
                    <a:pt x="1455" y="438"/>
                  </a:cubicBezTo>
                  <a:cubicBezTo>
                    <a:pt x="1455" y="466"/>
                    <a:pt x="1460" y="483"/>
                    <a:pt x="1472" y="505"/>
                  </a:cubicBezTo>
                  <a:cubicBezTo>
                    <a:pt x="1483" y="539"/>
                    <a:pt x="1483" y="561"/>
                    <a:pt x="1500" y="589"/>
                  </a:cubicBezTo>
                  <a:cubicBezTo>
                    <a:pt x="1517" y="606"/>
                    <a:pt x="1539" y="595"/>
                    <a:pt x="1550" y="612"/>
                  </a:cubicBezTo>
                  <a:cubicBezTo>
                    <a:pt x="1567" y="629"/>
                    <a:pt x="1567" y="646"/>
                    <a:pt x="1567" y="668"/>
                  </a:cubicBezTo>
                  <a:cubicBezTo>
                    <a:pt x="1567" y="685"/>
                    <a:pt x="1550" y="685"/>
                    <a:pt x="1550" y="702"/>
                  </a:cubicBezTo>
                  <a:cubicBezTo>
                    <a:pt x="1550" y="713"/>
                    <a:pt x="1556" y="724"/>
                    <a:pt x="1567" y="724"/>
                  </a:cubicBezTo>
                  <a:cubicBezTo>
                    <a:pt x="1584" y="724"/>
                    <a:pt x="1590" y="713"/>
                    <a:pt x="1601" y="713"/>
                  </a:cubicBezTo>
                  <a:cubicBezTo>
                    <a:pt x="1595" y="747"/>
                    <a:pt x="1573" y="758"/>
                    <a:pt x="1550" y="775"/>
                  </a:cubicBezTo>
                  <a:cubicBezTo>
                    <a:pt x="1539" y="786"/>
                    <a:pt x="1522" y="780"/>
                    <a:pt x="1522" y="792"/>
                  </a:cubicBezTo>
                  <a:cubicBezTo>
                    <a:pt x="1522" y="825"/>
                    <a:pt x="1545" y="848"/>
                    <a:pt x="1573" y="848"/>
                  </a:cubicBezTo>
                  <a:cubicBezTo>
                    <a:pt x="1651" y="848"/>
                    <a:pt x="1691" y="837"/>
                    <a:pt x="1764" y="825"/>
                  </a:cubicBezTo>
                  <a:cubicBezTo>
                    <a:pt x="1803" y="814"/>
                    <a:pt x="1820" y="803"/>
                    <a:pt x="1854" y="803"/>
                  </a:cubicBezTo>
                  <a:cubicBezTo>
                    <a:pt x="1949" y="803"/>
                    <a:pt x="1949" y="803"/>
                    <a:pt x="1949" y="803"/>
                  </a:cubicBezTo>
                  <a:cubicBezTo>
                    <a:pt x="1983" y="803"/>
                    <a:pt x="2000" y="803"/>
                    <a:pt x="2028" y="786"/>
                  </a:cubicBezTo>
                  <a:cubicBezTo>
                    <a:pt x="2050" y="775"/>
                    <a:pt x="2056" y="758"/>
                    <a:pt x="2084" y="758"/>
                  </a:cubicBezTo>
                  <a:cubicBezTo>
                    <a:pt x="2101" y="758"/>
                    <a:pt x="2112" y="764"/>
                    <a:pt x="2129" y="764"/>
                  </a:cubicBezTo>
                  <a:cubicBezTo>
                    <a:pt x="2135" y="764"/>
                    <a:pt x="2135" y="758"/>
                    <a:pt x="2140" y="752"/>
                  </a:cubicBezTo>
                  <a:cubicBezTo>
                    <a:pt x="2191" y="797"/>
                    <a:pt x="2191" y="848"/>
                    <a:pt x="2208" y="915"/>
                  </a:cubicBezTo>
                  <a:cubicBezTo>
                    <a:pt x="2219" y="966"/>
                    <a:pt x="2241" y="994"/>
                    <a:pt x="2241" y="1044"/>
                  </a:cubicBezTo>
                  <a:cubicBezTo>
                    <a:pt x="2241" y="1118"/>
                    <a:pt x="2168" y="1157"/>
                    <a:pt x="2095" y="1157"/>
                  </a:cubicBezTo>
                  <a:cubicBezTo>
                    <a:pt x="1988" y="1157"/>
                    <a:pt x="1955" y="1073"/>
                    <a:pt x="1865" y="1016"/>
                  </a:cubicBezTo>
                  <a:cubicBezTo>
                    <a:pt x="1831" y="994"/>
                    <a:pt x="1803" y="999"/>
                    <a:pt x="1764" y="988"/>
                  </a:cubicBezTo>
                  <a:cubicBezTo>
                    <a:pt x="1730" y="977"/>
                    <a:pt x="1719" y="955"/>
                    <a:pt x="1685" y="938"/>
                  </a:cubicBezTo>
                  <a:cubicBezTo>
                    <a:pt x="1685" y="943"/>
                    <a:pt x="1685" y="943"/>
                    <a:pt x="1685" y="943"/>
                  </a:cubicBezTo>
                  <a:cubicBezTo>
                    <a:pt x="1691" y="960"/>
                    <a:pt x="1708" y="966"/>
                    <a:pt x="1708" y="977"/>
                  </a:cubicBezTo>
                  <a:cubicBezTo>
                    <a:pt x="1708" y="983"/>
                    <a:pt x="1702" y="988"/>
                    <a:pt x="1702" y="994"/>
                  </a:cubicBezTo>
                  <a:cubicBezTo>
                    <a:pt x="1758" y="999"/>
                    <a:pt x="1781" y="1022"/>
                    <a:pt x="1831" y="1039"/>
                  </a:cubicBezTo>
                  <a:cubicBezTo>
                    <a:pt x="1820" y="1056"/>
                    <a:pt x="1803" y="1061"/>
                    <a:pt x="1798" y="1078"/>
                  </a:cubicBezTo>
                  <a:cubicBezTo>
                    <a:pt x="1792" y="1095"/>
                    <a:pt x="1792" y="1123"/>
                    <a:pt x="1775" y="1123"/>
                  </a:cubicBezTo>
                  <a:cubicBezTo>
                    <a:pt x="1758" y="1123"/>
                    <a:pt x="1753" y="1112"/>
                    <a:pt x="1736" y="1112"/>
                  </a:cubicBezTo>
                  <a:cubicBezTo>
                    <a:pt x="1724" y="1112"/>
                    <a:pt x="1719" y="1123"/>
                    <a:pt x="1702" y="1123"/>
                  </a:cubicBezTo>
                  <a:cubicBezTo>
                    <a:pt x="1696" y="1123"/>
                    <a:pt x="1691" y="1118"/>
                    <a:pt x="1679" y="1118"/>
                  </a:cubicBezTo>
                  <a:lnTo>
                    <a:pt x="1674" y="1118"/>
                  </a:lnTo>
                  <a:cubicBezTo>
                    <a:pt x="1668" y="1146"/>
                    <a:pt x="1634" y="1151"/>
                    <a:pt x="1618" y="1168"/>
                  </a:cubicBezTo>
                  <a:cubicBezTo>
                    <a:pt x="1584" y="1207"/>
                    <a:pt x="1567" y="1258"/>
                    <a:pt x="1517" y="1258"/>
                  </a:cubicBezTo>
                  <a:cubicBezTo>
                    <a:pt x="1500" y="1258"/>
                    <a:pt x="1494" y="1252"/>
                    <a:pt x="1477" y="1252"/>
                  </a:cubicBezTo>
                  <a:cubicBezTo>
                    <a:pt x="1438" y="1252"/>
                    <a:pt x="1421" y="1275"/>
                    <a:pt x="1387" y="1297"/>
                  </a:cubicBezTo>
                  <a:cubicBezTo>
                    <a:pt x="1325" y="1325"/>
                    <a:pt x="1297" y="1353"/>
                    <a:pt x="1230" y="1353"/>
                  </a:cubicBezTo>
                  <a:cubicBezTo>
                    <a:pt x="1202" y="1353"/>
                    <a:pt x="1185" y="1342"/>
                    <a:pt x="1157" y="1342"/>
                  </a:cubicBezTo>
                  <a:cubicBezTo>
                    <a:pt x="1146" y="1342"/>
                    <a:pt x="1140" y="1348"/>
                    <a:pt x="1129" y="1348"/>
                  </a:cubicBezTo>
                  <a:cubicBezTo>
                    <a:pt x="1129" y="1365"/>
                    <a:pt x="1129" y="1376"/>
                    <a:pt x="1123" y="1393"/>
                  </a:cubicBezTo>
                  <a:cubicBezTo>
                    <a:pt x="1101" y="1432"/>
                    <a:pt x="1062" y="1426"/>
                    <a:pt x="1022" y="1432"/>
                  </a:cubicBezTo>
                  <a:cubicBezTo>
                    <a:pt x="955" y="1449"/>
                    <a:pt x="915" y="1449"/>
                    <a:pt x="848" y="1449"/>
                  </a:cubicBezTo>
                  <a:cubicBezTo>
                    <a:pt x="809" y="1449"/>
                    <a:pt x="786" y="1449"/>
                    <a:pt x="747" y="1449"/>
                  </a:cubicBezTo>
                  <a:cubicBezTo>
                    <a:pt x="680" y="1449"/>
                    <a:pt x="640" y="1471"/>
                    <a:pt x="584" y="1511"/>
                  </a:cubicBezTo>
                  <a:cubicBezTo>
                    <a:pt x="556" y="1539"/>
                    <a:pt x="533" y="1550"/>
                    <a:pt x="494" y="1561"/>
                  </a:cubicBezTo>
                  <a:cubicBezTo>
                    <a:pt x="466" y="1578"/>
                    <a:pt x="449" y="1595"/>
                    <a:pt x="421" y="1606"/>
                  </a:cubicBezTo>
                  <a:cubicBezTo>
                    <a:pt x="342" y="1634"/>
                    <a:pt x="297" y="1651"/>
                    <a:pt x="230" y="1702"/>
                  </a:cubicBezTo>
                  <a:cubicBezTo>
                    <a:pt x="168" y="1752"/>
                    <a:pt x="129" y="1763"/>
                    <a:pt x="56" y="1792"/>
                  </a:cubicBezTo>
                  <a:cubicBezTo>
                    <a:pt x="33" y="1803"/>
                    <a:pt x="16" y="1808"/>
                    <a:pt x="0" y="1820"/>
                  </a:cubicBezTo>
                  <a:lnTo>
                    <a:pt x="0" y="1820"/>
                  </a:lnTo>
                  <a:cubicBezTo>
                    <a:pt x="39" y="1859"/>
                    <a:pt x="56" y="1893"/>
                    <a:pt x="95" y="1932"/>
                  </a:cubicBezTo>
                  <a:cubicBezTo>
                    <a:pt x="106" y="1949"/>
                    <a:pt x="123" y="1949"/>
                    <a:pt x="135" y="1966"/>
                  </a:cubicBezTo>
                  <a:cubicBezTo>
                    <a:pt x="151" y="1988"/>
                    <a:pt x="146" y="2016"/>
                    <a:pt x="174" y="2033"/>
                  </a:cubicBezTo>
                  <a:cubicBezTo>
                    <a:pt x="196" y="2056"/>
                    <a:pt x="219" y="2056"/>
                    <a:pt x="247" y="2067"/>
                  </a:cubicBezTo>
                  <a:cubicBezTo>
                    <a:pt x="286" y="2089"/>
                    <a:pt x="264" y="2140"/>
                    <a:pt x="275" y="2185"/>
                  </a:cubicBezTo>
                  <a:cubicBezTo>
                    <a:pt x="286" y="2224"/>
                    <a:pt x="314" y="2241"/>
                    <a:pt x="331" y="2275"/>
                  </a:cubicBezTo>
                  <a:cubicBezTo>
                    <a:pt x="359" y="2320"/>
                    <a:pt x="370" y="2353"/>
                    <a:pt x="410" y="2393"/>
                  </a:cubicBezTo>
                  <a:cubicBezTo>
                    <a:pt x="427" y="2410"/>
                    <a:pt x="443" y="2415"/>
                    <a:pt x="455" y="2438"/>
                  </a:cubicBezTo>
                  <a:cubicBezTo>
                    <a:pt x="483" y="2494"/>
                    <a:pt x="500" y="2556"/>
                    <a:pt x="562" y="2556"/>
                  </a:cubicBezTo>
                  <a:cubicBezTo>
                    <a:pt x="612" y="2556"/>
                    <a:pt x="640" y="2544"/>
                    <a:pt x="696" y="2544"/>
                  </a:cubicBezTo>
                  <a:cubicBezTo>
                    <a:pt x="769" y="2544"/>
                    <a:pt x="837" y="2606"/>
                    <a:pt x="837" y="2685"/>
                  </a:cubicBezTo>
                  <a:cubicBezTo>
                    <a:pt x="837" y="2735"/>
                    <a:pt x="837" y="2735"/>
                    <a:pt x="837" y="2735"/>
                  </a:cubicBezTo>
                  <a:cubicBezTo>
                    <a:pt x="837" y="2758"/>
                    <a:pt x="831" y="2780"/>
                    <a:pt x="854" y="2797"/>
                  </a:cubicBezTo>
                  <a:cubicBezTo>
                    <a:pt x="865" y="2814"/>
                    <a:pt x="887" y="2803"/>
                    <a:pt x="904" y="2808"/>
                  </a:cubicBezTo>
                  <a:lnTo>
                    <a:pt x="904" y="2808"/>
                  </a:lnTo>
                  <a:cubicBezTo>
                    <a:pt x="910" y="2808"/>
                    <a:pt x="915" y="2814"/>
                    <a:pt x="915" y="2814"/>
                  </a:cubicBezTo>
                  <a:cubicBezTo>
                    <a:pt x="983" y="2814"/>
                    <a:pt x="1000" y="2758"/>
                    <a:pt x="1056" y="2724"/>
                  </a:cubicBezTo>
                  <a:cubicBezTo>
                    <a:pt x="1129" y="2685"/>
                    <a:pt x="1146" y="2629"/>
                    <a:pt x="1196" y="2561"/>
                  </a:cubicBezTo>
                  <a:cubicBezTo>
                    <a:pt x="1286" y="2449"/>
                    <a:pt x="1432" y="2505"/>
                    <a:pt x="1528" y="2398"/>
                  </a:cubicBezTo>
                  <a:cubicBezTo>
                    <a:pt x="1561" y="2353"/>
                    <a:pt x="1601" y="2359"/>
                    <a:pt x="1651" y="2337"/>
                  </a:cubicBezTo>
                  <a:cubicBezTo>
                    <a:pt x="1719" y="2303"/>
                    <a:pt x="1769" y="2303"/>
                    <a:pt x="1848" y="2292"/>
                  </a:cubicBezTo>
                  <a:cubicBezTo>
                    <a:pt x="1983" y="2280"/>
                    <a:pt x="2056" y="2258"/>
                    <a:pt x="2191" y="2258"/>
                  </a:cubicBezTo>
                  <a:cubicBezTo>
                    <a:pt x="2241" y="2258"/>
                    <a:pt x="2241" y="2258"/>
                    <a:pt x="2241" y="2258"/>
                  </a:cubicBezTo>
                  <a:cubicBezTo>
                    <a:pt x="2320" y="2258"/>
                    <a:pt x="2370" y="2264"/>
                    <a:pt x="2421" y="2320"/>
                  </a:cubicBezTo>
                  <a:cubicBezTo>
                    <a:pt x="2449" y="2264"/>
                    <a:pt x="2505" y="2264"/>
                    <a:pt x="2562" y="2247"/>
                  </a:cubicBezTo>
                  <a:cubicBezTo>
                    <a:pt x="2635" y="2213"/>
                    <a:pt x="2680" y="2196"/>
                    <a:pt x="2758" y="2196"/>
                  </a:cubicBezTo>
                  <a:cubicBezTo>
                    <a:pt x="2809" y="2196"/>
                    <a:pt x="2831" y="2224"/>
                    <a:pt x="2876" y="2224"/>
                  </a:cubicBezTo>
                  <a:cubicBezTo>
                    <a:pt x="3050" y="2224"/>
                    <a:pt x="3050" y="2224"/>
                    <a:pt x="3050" y="2224"/>
                  </a:cubicBezTo>
                  <a:cubicBezTo>
                    <a:pt x="3095" y="2224"/>
                    <a:pt x="3123" y="2230"/>
                    <a:pt x="3163" y="2247"/>
                  </a:cubicBezTo>
                  <a:cubicBezTo>
                    <a:pt x="3174" y="2252"/>
                    <a:pt x="3179" y="2264"/>
                    <a:pt x="3196" y="2264"/>
                  </a:cubicBezTo>
                  <a:cubicBezTo>
                    <a:pt x="3219" y="2264"/>
                    <a:pt x="3230" y="2235"/>
                    <a:pt x="3252" y="2230"/>
                  </a:cubicBezTo>
                  <a:cubicBezTo>
                    <a:pt x="3314" y="2213"/>
                    <a:pt x="3354" y="2207"/>
                    <a:pt x="3421" y="2207"/>
                  </a:cubicBezTo>
                  <a:cubicBezTo>
                    <a:pt x="3444" y="2207"/>
                    <a:pt x="3444" y="2241"/>
                    <a:pt x="3449" y="2264"/>
                  </a:cubicBezTo>
                  <a:cubicBezTo>
                    <a:pt x="3460" y="2297"/>
                    <a:pt x="3466" y="2314"/>
                    <a:pt x="3483" y="234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 name="Freeform 61"/>
            <p:cNvSpPr>
              <a:spLocks noChangeArrowheads="1"/>
            </p:cNvSpPr>
            <p:nvPr/>
          </p:nvSpPr>
          <p:spPr bwMode="auto">
            <a:xfrm>
              <a:off x="18361833" y="5485267"/>
              <a:ext cx="1112766" cy="963612"/>
            </a:xfrm>
            <a:custGeom>
              <a:avLst/>
              <a:gdLst>
                <a:gd name="T0" fmla="*/ 39 w 3091"/>
                <a:gd name="T1" fmla="*/ 382 h 2675"/>
                <a:gd name="T2" fmla="*/ 253 w 3091"/>
                <a:gd name="T3" fmla="*/ 512 h 2675"/>
                <a:gd name="T4" fmla="*/ 191 w 3091"/>
                <a:gd name="T5" fmla="*/ 714 h 2675"/>
                <a:gd name="T6" fmla="*/ 376 w 3091"/>
                <a:gd name="T7" fmla="*/ 1023 h 2675"/>
                <a:gd name="T8" fmla="*/ 101 w 3091"/>
                <a:gd name="T9" fmla="*/ 1276 h 2675"/>
                <a:gd name="T10" fmla="*/ 253 w 3091"/>
                <a:gd name="T11" fmla="*/ 1472 h 2675"/>
                <a:gd name="T12" fmla="*/ 416 w 3091"/>
                <a:gd name="T13" fmla="*/ 1596 h 2675"/>
                <a:gd name="T14" fmla="*/ 736 w 3091"/>
                <a:gd name="T15" fmla="*/ 1646 h 2675"/>
                <a:gd name="T16" fmla="*/ 893 w 3091"/>
                <a:gd name="T17" fmla="*/ 1719 h 2675"/>
                <a:gd name="T18" fmla="*/ 1011 w 3091"/>
                <a:gd name="T19" fmla="*/ 1776 h 2675"/>
                <a:gd name="T20" fmla="*/ 1213 w 3091"/>
                <a:gd name="T21" fmla="*/ 1989 h 2675"/>
                <a:gd name="T22" fmla="*/ 1382 w 3091"/>
                <a:gd name="T23" fmla="*/ 2118 h 2675"/>
                <a:gd name="T24" fmla="*/ 1736 w 3091"/>
                <a:gd name="T25" fmla="*/ 2152 h 2675"/>
                <a:gd name="T26" fmla="*/ 1517 w 3091"/>
                <a:gd name="T27" fmla="*/ 2270 h 2675"/>
                <a:gd name="T28" fmla="*/ 1820 w 3091"/>
                <a:gd name="T29" fmla="*/ 2478 h 2675"/>
                <a:gd name="T30" fmla="*/ 2163 w 3091"/>
                <a:gd name="T31" fmla="*/ 2674 h 2675"/>
                <a:gd name="T32" fmla="*/ 2416 w 3091"/>
                <a:gd name="T33" fmla="*/ 2512 h 2675"/>
                <a:gd name="T34" fmla="*/ 2668 w 3091"/>
                <a:gd name="T35" fmla="*/ 2416 h 2675"/>
                <a:gd name="T36" fmla="*/ 2775 w 3091"/>
                <a:gd name="T37" fmla="*/ 2309 h 2675"/>
                <a:gd name="T38" fmla="*/ 3090 w 3091"/>
                <a:gd name="T39" fmla="*/ 1972 h 2675"/>
                <a:gd name="T40" fmla="*/ 2994 w 3091"/>
                <a:gd name="T41" fmla="*/ 1905 h 2675"/>
                <a:gd name="T42" fmla="*/ 2983 w 3091"/>
                <a:gd name="T43" fmla="*/ 1714 h 2675"/>
                <a:gd name="T44" fmla="*/ 2876 w 3091"/>
                <a:gd name="T45" fmla="*/ 1703 h 2675"/>
                <a:gd name="T46" fmla="*/ 2713 w 3091"/>
                <a:gd name="T47" fmla="*/ 1629 h 2675"/>
                <a:gd name="T48" fmla="*/ 2590 w 3091"/>
                <a:gd name="T49" fmla="*/ 1315 h 2675"/>
                <a:gd name="T50" fmla="*/ 2500 w 3091"/>
                <a:gd name="T51" fmla="*/ 1090 h 2675"/>
                <a:gd name="T52" fmla="*/ 2455 w 3091"/>
                <a:gd name="T53" fmla="*/ 1045 h 2675"/>
                <a:gd name="T54" fmla="*/ 2533 w 3091"/>
                <a:gd name="T55" fmla="*/ 854 h 2675"/>
                <a:gd name="T56" fmla="*/ 2595 w 3091"/>
                <a:gd name="T57" fmla="*/ 624 h 2675"/>
                <a:gd name="T58" fmla="*/ 2533 w 3091"/>
                <a:gd name="T59" fmla="*/ 523 h 2675"/>
                <a:gd name="T60" fmla="*/ 2438 w 3091"/>
                <a:gd name="T61" fmla="*/ 461 h 2675"/>
                <a:gd name="T62" fmla="*/ 2365 w 3091"/>
                <a:gd name="T63" fmla="*/ 79 h 2675"/>
                <a:gd name="T64" fmla="*/ 2185 w 3091"/>
                <a:gd name="T65" fmla="*/ 130 h 2675"/>
                <a:gd name="T66" fmla="*/ 2196 w 3091"/>
                <a:gd name="T67" fmla="*/ 191 h 2675"/>
                <a:gd name="T68" fmla="*/ 1972 w 3091"/>
                <a:gd name="T69" fmla="*/ 225 h 2675"/>
                <a:gd name="T70" fmla="*/ 1893 w 3091"/>
                <a:gd name="T71" fmla="*/ 292 h 2675"/>
                <a:gd name="T72" fmla="*/ 1781 w 3091"/>
                <a:gd name="T73" fmla="*/ 253 h 2675"/>
                <a:gd name="T74" fmla="*/ 1775 w 3091"/>
                <a:gd name="T75" fmla="*/ 203 h 2675"/>
                <a:gd name="T76" fmla="*/ 1680 w 3091"/>
                <a:gd name="T77" fmla="*/ 242 h 2675"/>
                <a:gd name="T78" fmla="*/ 1511 w 3091"/>
                <a:gd name="T79" fmla="*/ 51 h 2675"/>
                <a:gd name="T80" fmla="*/ 1303 w 3091"/>
                <a:gd name="T81" fmla="*/ 73 h 2675"/>
                <a:gd name="T82" fmla="*/ 1056 w 3091"/>
                <a:gd name="T83" fmla="*/ 40 h 2675"/>
                <a:gd name="T84" fmla="*/ 915 w 3091"/>
                <a:gd name="T85" fmla="*/ 62 h 2675"/>
                <a:gd name="T86" fmla="*/ 758 w 3091"/>
                <a:gd name="T87" fmla="*/ 85 h 2675"/>
                <a:gd name="T88" fmla="*/ 522 w 3091"/>
                <a:gd name="T89" fmla="*/ 17 h 2675"/>
                <a:gd name="T90" fmla="*/ 106 w 3091"/>
                <a:gd name="T91" fmla="*/ 214 h 2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91" h="2675">
                  <a:moveTo>
                    <a:pt x="17" y="292"/>
                  </a:moveTo>
                  <a:lnTo>
                    <a:pt x="17" y="292"/>
                  </a:lnTo>
                  <a:cubicBezTo>
                    <a:pt x="34" y="326"/>
                    <a:pt x="28" y="349"/>
                    <a:pt x="39" y="382"/>
                  </a:cubicBezTo>
                  <a:cubicBezTo>
                    <a:pt x="50" y="416"/>
                    <a:pt x="90" y="405"/>
                    <a:pt x="118" y="422"/>
                  </a:cubicBezTo>
                  <a:cubicBezTo>
                    <a:pt x="146" y="438"/>
                    <a:pt x="163" y="450"/>
                    <a:pt x="191" y="461"/>
                  </a:cubicBezTo>
                  <a:cubicBezTo>
                    <a:pt x="213" y="478"/>
                    <a:pt x="253" y="478"/>
                    <a:pt x="253" y="512"/>
                  </a:cubicBezTo>
                  <a:cubicBezTo>
                    <a:pt x="253" y="545"/>
                    <a:pt x="253" y="573"/>
                    <a:pt x="225" y="601"/>
                  </a:cubicBezTo>
                  <a:cubicBezTo>
                    <a:pt x="202" y="630"/>
                    <a:pt x="168" y="641"/>
                    <a:pt x="168" y="680"/>
                  </a:cubicBezTo>
                  <a:cubicBezTo>
                    <a:pt x="168" y="691"/>
                    <a:pt x="185" y="697"/>
                    <a:pt x="191" y="714"/>
                  </a:cubicBezTo>
                  <a:cubicBezTo>
                    <a:pt x="213" y="747"/>
                    <a:pt x="225" y="764"/>
                    <a:pt x="253" y="798"/>
                  </a:cubicBezTo>
                  <a:cubicBezTo>
                    <a:pt x="292" y="849"/>
                    <a:pt x="303" y="882"/>
                    <a:pt x="337" y="939"/>
                  </a:cubicBezTo>
                  <a:cubicBezTo>
                    <a:pt x="354" y="972"/>
                    <a:pt x="376" y="989"/>
                    <a:pt x="376" y="1023"/>
                  </a:cubicBezTo>
                  <a:cubicBezTo>
                    <a:pt x="376" y="1079"/>
                    <a:pt x="309" y="1079"/>
                    <a:pt x="270" y="1118"/>
                  </a:cubicBezTo>
                  <a:cubicBezTo>
                    <a:pt x="230" y="1163"/>
                    <a:pt x="213" y="1191"/>
                    <a:pt x="163" y="1219"/>
                  </a:cubicBezTo>
                  <a:cubicBezTo>
                    <a:pt x="135" y="1236"/>
                    <a:pt x="101" y="1242"/>
                    <a:pt x="101" y="1276"/>
                  </a:cubicBezTo>
                  <a:cubicBezTo>
                    <a:pt x="101" y="1281"/>
                    <a:pt x="95" y="1287"/>
                    <a:pt x="95" y="1292"/>
                  </a:cubicBezTo>
                  <a:cubicBezTo>
                    <a:pt x="112" y="1360"/>
                    <a:pt x="157" y="1371"/>
                    <a:pt x="202" y="1422"/>
                  </a:cubicBezTo>
                  <a:cubicBezTo>
                    <a:pt x="219" y="1444"/>
                    <a:pt x="230" y="1450"/>
                    <a:pt x="253" y="1472"/>
                  </a:cubicBezTo>
                  <a:cubicBezTo>
                    <a:pt x="275" y="1500"/>
                    <a:pt x="281" y="1534"/>
                    <a:pt x="314" y="1545"/>
                  </a:cubicBezTo>
                  <a:cubicBezTo>
                    <a:pt x="337" y="1540"/>
                    <a:pt x="337" y="1540"/>
                    <a:pt x="337" y="1540"/>
                  </a:cubicBezTo>
                  <a:cubicBezTo>
                    <a:pt x="376" y="1551"/>
                    <a:pt x="382" y="1579"/>
                    <a:pt x="416" y="1596"/>
                  </a:cubicBezTo>
                  <a:cubicBezTo>
                    <a:pt x="455" y="1618"/>
                    <a:pt x="489" y="1618"/>
                    <a:pt x="528" y="1635"/>
                  </a:cubicBezTo>
                  <a:cubicBezTo>
                    <a:pt x="578" y="1658"/>
                    <a:pt x="607" y="1669"/>
                    <a:pt x="657" y="1669"/>
                  </a:cubicBezTo>
                  <a:cubicBezTo>
                    <a:pt x="691" y="1669"/>
                    <a:pt x="708" y="1646"/>
                    <a:pt x="736" y="1646"/>
                  </a:cubicBezTo>
                  <a:cubicBezTo>
                    <a:pt x="753" y="1646"/>
                    <a:pt x="758" y="1658"/>
                    <a:pt x="775" y="1658"/>
                  </a:cubicBezTo>
                  <a:cubicBezTo>
                    <a:pt x="814" y="1663"/>
                    <a:pt x="837" y="1663"/>
                    <a:pt x="871" y="1680"/>
                  </a:cubicBezTo>
                  <a:cubicBezTo>
                    <a:pt x="887" y="1686"/>
                    <a:pt x="887" y="1703"/>
                    <a:pt x="893" y="1719"/>
                  </a:cubicBezTo>
                  <a:cubicBezTo>
                    <a:pt x="899" y="1736"/>
                    <a:pt x="915" y="1736"/>
                    <a:pt x="927" y="1736"/>
                  </a:cubicBezTo>
                  <a:cubicBezTo>
                    <a:pt x="938" y="1736"/>
                    <a:pt x="938" y="1736"/>
                    <a:pt x="944" y="1736"/>
                  </a:cubicBezTo>
                  <a:cubicBezTo>
                    <a:pt x="944" y="1764"/>
                    <a:pt x="989" y="1759"/>
                    <a:pt x="1011" y="1776"/>
                  </a:cubicBezTo>
                  <a:cubicBezTo>
                    <a:pt x="1045" y="1792"/>
                    <a:pt x="1050" y="1820"/>
                    <a:pt x="1073" y="1854"/>
                  </a:cubicBezTo>
                  <a:cubicBezTo>
                    <a:pt x="1095" y="1888"/>
                    <a:pt x="1129" y="1888"/>
                    <a:pt x="1163" y="1910"/>
                  </a:cubicBezTo>
                  <a:cubicBezTo>
                    <a:pt x="1191" y="1933"/>
                    <a:pt x="1202" y="1955"/>
                    <a:pt x="1213" y="1989"/>
                  </a:cubicBezTo>
                  <a:cubicBezTo>
                    <a:pt x="1219" y="2017"/>
                    <a:pt x="1230" y="2028"/>
                    <a:pt x="1247" y="2056"/>
                  </a:cubicBezTo>
                  <a:cubicBezTo>
                    <a:pt x="1258" y="2079"/>
                    <a:pt x="1258" y="2107"/>
                    <a:pt x="1286" y="2113"/>
                  </a:cubicBezTo>
                  <a:cubicBezTo>
                    <a:pt x="1320" y="2124"/>
                    <a:pt x="1342" y="2113"/>
                    <a:pt x="1382" y="2118"/>
                  </a:cubicBezTo>
                  <a:cubicBezTo>
                    <a:pt x="1432" y="2124"/>
                    <a:pt x="1461" y="2146"/>
                    <a:pt x="1511" y="2146"/>
                  </a:cubicBezTo>
                  <a:cubicBezTo>
                    <a:pt x="1713" y="2146"/>
                    <a:pt x="1713" y="2146"/>
                    <a:pt x="1713" y="2146"/>
                  </a:cubicBezTo>
                  <a:cubicBezTo>
                    <a:pt x="1724" y="2146"/>
                    <a:pt x="1730" y="2146"/>
                    <a:pt x="1736" y="2152"/>
                  </a:cubicBezTo>
                  <a:cubicBezTo>
                    <a:pt x="1713" y="2191"/>
                    <a:pt x="1663" y="2158"/>
                    <a:pt x="1623" y="2174"/>
                  </a:cubicBezTo>
                  <a:cubicBezTo>
                    <a:pt x="1607" y="2180"/>
                    <a:pt x="1601" y="2197"/>
                    <a:pt x="1590" y="2208"/>
                  </a:cubicBezTo>
                  <a:cubicBezTo>
                    <a:pt x="1562" y="2236"/>
                    <a:pt x="1545" y="2247"/>
                    <a:pt x="1517" y="2270"/>
                  </a:cubicBezTo>
                  <a:cubicBezTo>
                    <a:pt x="1550" y="2309"/>
                    <a:pt x="1562" y="2337"/>
                    <a:pt x="1595" y="2371"/>
                  </a:cubicBezTo>
                  <a:cubicBezTo>
                    <a:pt x="1618" y="2393"/>
                    <a:pt x="1618" y="2422"/>
                    <a:pt x="1646" y="2427"/>
                  </a:cubicBezTo>
                  <a:cubicBezTo>
                    <a:pt x="1708" y="2455"/>
                    <a:pt x="1758" y="2438"/>
                    <a:pt x="1820" y="2478"/>
                  </a:cubicBezTo>
                  <a:cubicBezTo>
                    <a:pt x="1904" y="2523"/>
                    <a:pt x="1927" y="2579"/>
                    <a:pt x="2017" y="2613"/>
                  </a:cubicBezTo>
                  <a:cubicBezTo>
                    <a:pt x="2073" y="2635"/>
                    <a:pt x="2118" y="2629"/>
                    <a:pt x="2163" y="2674"/>
                  </a:cubicBezTo>
                  <a:lnTo>
                    <a:pt x="2163" y="2674"/>
                  </a:lnTo>
                  <a:cubicBezTo>
                    <a:pt x="2202" y="2618"/>
                    <a:pt x="2241" y="2590"/>
                    <a:pt x="2298" y="2556"/>
                  </a:cubicBezTo>
                  <a:cubicBezTo>
                    <a:pt x="2331" y="2534"/>
                    <a:pt x="2343" y="2506"/>
                    <a:pt x="2382" y="2506"/>
                  </a:cubicBezTo>
                  <a:cubicBezTo>
                    <a:pt x="2393" y="2506"/>
                    <a:pt x="2404" y="2512"/>
                    <a:pt x="2416" y="2512"/>
                  </a:cubicBezTo>
                  <a:cubicBezTo>
                    <a:pt x="2444" y="2512"/>
                    <a:pt x="2455" y="2495"/>
                    <a:pt x="2477" y="2483"/>
                  </a:cubicBezTo>
                  <a:cubicBezTo>
                    <a:pt x="2511" y="2467"/>
                    <a:pt x="2539" y="2478"/>
                    <a:pt x="2573" y="2461"/>
                  </a:cubicBezTo>
                  <a:cubicBezTo>
                    <a:pt x="2612" y="2444"/>
                    <a:pt x="2629" y="2416"/>
                    <a:pt x="2668" y="2416"/>
                  </a:cubicBezTo>
                  <a:cubicBezTo>
                    <a:pt x="2674" y="2416"/>
                    <a:pt x="2680" y="2422"/>
                    <a:pt x="2691" y="2422"/>
                  </a:cubicBezTo>
                  <a:cubicBezTo>
                    <a:pt x="2719" y="2422"/>
                    <a:pt x="2719" y="2393"/>
                    <a:pt x="2736" y="2371"/>
                  </a:cubicBezTo>
                  <a:cubicBezTo>
                    <a:pt x="2753" y="2348"/>
                    <a:pt x="2758" y="2332"/>
                    <a:pt x="2775" y="2309"/>
                  </a:cubicBezTo>
                  <a:cubicBezTo>
                    <a:pt x="2809" y="2253"/>
                    <a:pt x="2859" y="2253"/>
                    <a:pt x="2904" y="2214"/>
                  </a:cubicBezTo>
                  <a:cubicBezTo>
                    <a:pt x="2949" y="2169"/>
                    <a:pt x="2989" y="2152"/>
                    <a:pt x="3005" y="2096"/>
                  </a:cubicBezTo>
                  <a:cubicBezTo>
                    <a:pt x="3022" y="2040"/>
                    <a:pt x="3090" y="2034"/>
                    <a:pt x="3090" y="1972"/>
                  </a:cubicBezTo>
                  <a:cubicBezTo>
                    <a:pt x="3090" y="1961"/>
                    <a:pt x="3084" y="1955"/>
                    <a:pt x="3079" y="1950"/>
                  </a:cubicBezTo>
                  <a:cubicBezTo>
                    <a:pt x="3056" y="1966"/>
                    <a:pt x="3045" y="1983"/>
                    <a:pt x="3017" y="1995"/>
                  </a:cubicBezTo>
                  <a:cubicBezTo>
                    <a:pt x="3000" y="1966"/>
                    <a:pt x="3005" y="1938"/>
                    <a:pt x="2994" y="1905"/>
                  </a:cubicBezTo>
                  <a:cubicBezTo>
                    <a:pt x="2983" y="1877"/>
                    <a:pt x="2960" y="1860"/>
                    <a:pt x="2960" y="1832"/>
                  </a:cubicBezTo>
                  <a:cubicBezTo>
                    <a:pt x="2960" y="1798"/>
                    <a:pt x="2983" y="1787"/>
                    <a:pt x="2983" y="1753"/>
                  </a:cubicBezTo>
                  <a:cubicBezTo>
                    <a:pt x="2983" y="1714"/>
                    <a:pt x="2983" y="1714"/>
                    <a:pt x="2983" y="1714"/>
                  </a:cubicBezTo>
                  <a:cubicBezTo>
                    <a:pt x="2960" y="1714"/>
                    <a:pt x="2949" y="1703"/>
                    <a:pt x="2927" y="1697"/>
                  </a:cubicBezTo>
                  <a:cubicBezTo>
                    <a:pt x="2921" y="1714"/>
                    <a:pt x="2915" y="1742"/>
                    <a:pt x="2893" y="1742"/>
                  </a:cubicBezTo>
                  <a:cubicBezTo>
                    <a:pt x="2876" y="1742"/>
                    <a:pt x="2882" y="1719"/>
                    <a:pt x="2876" y="1703"/>
                  </a:cubicBezTo>
                  <a:cubicBezTo>
                    <a:pt x="2871" y="1680"/>
                    <a:pt x="2865" y="1669"/>
                    <a:pt x="2859" y="1652"/>
                  </a:cubicBezTo>
                  <a:cubicBezTo>
                    <a:pt x="2820" y="1669"/>
                    <a:pt x="2820" y="1714"/>
                    <a:pt x="2781" y="1714"/>
                  </a:cubicBezTo>
                  <a:cubicBezTo>
                    <a:pt x="2736" y="1714"/>
                    <a:pt x="2741" y="1658"/>
                    <a:pt x="2713" y="1629"/>
                  </a:cubicBezTo>
                  <a:cubicBezTo>
                    <a:pt x="2674" y="1596"/>
                    <a:pt x="2646" y="1590"/>
                    <a:pt x="2623" y="1551"/>
                  </a:cubicBezTo>
                  <a:cubicBezTo>
                    <a:pt x="2629" y="1523"/>
                    <a:pt x="2646" y="1511"/>
                    <a:pt x="2646" y="1483"/>
                  </a:cubicBezTo>
                  <a:cubicBezTo>
                    <a:pt x="2646" y="1416"/>
                    <a:pt x="2590" y="1388"/>
                    <a:pt x="2590" y="1315"/>
                  </a:cubicBezTo>
                  <a:cubicBezTo>
                    <a:pt x="2590" y="1298"/>
                    <a:pt x="2612" y="1292"/>
                    <a:pt x="2612" y="1276"/>
                  </a:cubicBezTo>
                  <a:cubicBezTo>
                    <a:pt x="2612" y="1219"/>
                    <a:pt x="2511" y="1231"/>
                    <a:pt x="2505" y="1180"/>
                  </a:cubicBezTo>
                  <a:cubicBezTo>
                    <a:pt x="2505" y="1141"/>
                    <a:pt x="2528" y="1107"/>
                    <a:pt x="2500" y="1090"/>
                  </a:cubicBezTo>
                  <a:cubicBezTo>
                    <a:pt x="2483" y="1079"/>
                    <a:pt x="2472" y="1090"/>
                    <a:pt x="2449" y="1085"/>
                  </a:cubicBezTo>
                  <a:cubicBezTo>
                    <a:pt x="2449" y="1079"/>
                    <a:pt x="2449" y="1073"/>
                    <a:pt x="2449" y="1062"/>
                  </a:cubicBezTo>
                  <a:cubicBezTo>
                    <a:pt x="2449" y="1056"/>
                    <a:pt x="2455" y="1051"/>
                    <a:pt x="2455" y="1045"/>
                  </a:cubicBezTo>
                  <a:cubicBezTo>
                    <a:pt x="2455" y="1034"/>
                    <a:pt x="2449" y="1034"/>
                    <a:pt x="2449" y="1023"/>
                  </a:cubicBezTo>
                  <a:cubicBezTo>
                    <a:pt x="2449" y="995"/>
                    <a:pt x="2466" y="978"/>
                    <a:pt x="2483" y="955"/>
                  </a:cubicBezTo>
                  <a:cubicBezTo>
                    <a:pt x="2505" y="916"/>
                    <a:pt x="2517" y="894"/>
                    <a:pt x="2533" y="854"/>
                  </a:cubicBezTo>
                  <a:cubicBezTo>
                    <a:pt x="2550" y="815"/>
                    <a:pt x="2550" y="787"/>
                    <a:pt x="2578" y="764"/>
                  </a:cubicBezTo>
                  <a:cubicBezTo>
                    <a:pt x="2601" y="742"/>
                    <a:pt x="2640" y="736"/>
                    <a:pt x="2640" y="703"/>
                  </a:cubicBezTo>
                  <a:cubicBezTo>
                    <a:pt x="2640" y="669"/>
                    <a:pt x="2612" y="658"/>
                    <a:pt x="2595" y="624"/>
                  </a:cubicBezTo>
                  <a:cubicBezTo>
                    <a:pt x="2573" y="579"/>
                    <a:pt x="2578" y="545"/>
                    <a:pt x="2567" y="495"/>
                  </a:cubicBezTo>
                  <a:lnTo>
                    <a:pt x="2567" y="495"/>
                  </a:lnTo>
                  <a:cubicBezTo>
                    <a:pt x="2562" y="512"/>
                    <a:pt x="2550" y="523"/>
                    <a:pt x="2533" y="523"/>
                  </a:cubicBezTo>
                  <a:cubicBezTo>
                    <a:pt x="2500" y="523"/>
                    <a:pt x="2494" y="467"/>
                    <a:pt x="2460" y="467"/>
                  </a:cubicBezTo>
                  <a:cubicBezTo>
                    <a:pt x="2449" y="467"/>
                    <a:pt x="2444" y="478"/>
                    <a:pt x="2438" y="489"/>
                  </a:cubicBezTo>
                  <a:cubicBezTo>
                    <a:pt x="2438" y="461"/>
                    <a:pt x="2438" y="461"/>
                    <a:pt x="2438" y="461"/>
                  </a:cubicBezTo>
                  <a:cubicBezTo>
                    <a:pt x="2438" y="438"/>
                    <a:pt x="2449" y="427"/>
                    <a:pt x="2449" y="405"/>
                  </a:cubicBezTo>
                  <a:cubicBezTo>
                    <a:pt x="2449" y="343"/>
                    <a:pt x="2421" y="309"/>
                    <a:pt x="2416" y="242"/>
                  </a:cubicBezTo>
                  <a:cubicBezTo>
                    <a:pt x="2410" y="175"/>
                    <a:pt x="2410" y="130"/>
                    <a:pt x="2365" y="79"/>
                  </a:cubicBezTo>
                  <a:cubicBezTo>
                    <a:pt x="2348" y="56"/>
                    <a:pt x="2326" y="56"/>
                    <a:pt x="2298" y="40"/>
                  </a:cubicBezTo>
                  <a:cubicBezTo>
                    <a:pt x="2275" y="23"/>
                    <a:pt x="2264" y="0"/>
                    <a:pt x="2230" y="0"/>
                  </a:cubicBezTo>
                  <a:cubicBezTo>
                    <a:pt x="2180" y="0"/>
                    <a:pt x="2191" y="79"/>
                    <a:pt x="2185" y="130"/>
                  </a:cubicBezTo>
                  <a:lnTo>
                    <a:pt x="2185" y="130"/>
                  </a:lnTo>
                  <a:cubicBezTo>
                    <a:pt x="2185" y="135"/>
                    <a:pt x="2185" y="135"/>
                    <a:pt x="2185" y="141"/>
                  </a:cubicBezTo>
                  <a:cubicBezTo>
                    <a:pt x="2185" y="163"/>
                    <a:pt x="2196" y="169"/>
                    <a:pt x="2196" y="191"/>
                  </a:cubicBezTo>
                  <a:cubicBezTo>
                    <a:pt x="2196" y="219"/>
                    <a:pt x="2163" y="214"/>
                    <a:pt x="2140" y="225"/>
                  </a:cubicBezTo>
                  <a:cubicBezTo>
                    <a:pt x="2107" y="242"/>
                    <a:pt x="2095" y="264"/>
                    <a:pt x="2062" y="264"/>
                  </a:cubicBezTo>
                  <a:cubicBezTo>
                    <a:pt x="2022" y="264"/>
                    <a:pt x="2011" y="225"/>
                    <a:pt x="1972" y="225"/>
                  </a:cubicBezTo>
                  <a:cubicBezTo>
                    <a:pt x="1955" y="225"/>
                    <a:pt x="1955" y="248"/>
                    <a:pt x="1955" y="264"/>
                  </a:cubicBezTo>
                  <a:cubicBezTo>
                    <a:pt x="1949" y="287"/>
                    <a:pt x="1944" y="298"/>
                    <a:pt x="1932" y="321"/>
                  </a:cubicBezTo>
                  <a:cubicBezTo>
                    <a:pt x="1916" y="309"/>
                    <a:pt x="1904" y="309"/>
                    <a:pt x="1893" y="292"/>
                  </a:cubicBezTo>
                  <a:cubicBezTo>
                    <a:pt x="1888" y="270"/>
                    <a:pt x="1876" y="264"/>
                    <a:pt x="1865" y="242"/>
                  </a:cubicBezTo>
                  <a:cubicBezTo>
                    <a:pt x="1837" y="253"/>
                    <a:pt x="1831" y="281"/>
                    <a:pt x="1803" y="281"/>
                  </a:cubicBezTo>
                  <a:cubicBezTo>
                    <a:pt x="1792" y="281"/>
                    <a:pt x="1781" y="264"/>
                    <a:pt x="1781" y="253"/>
                  </a:cubicBezTo>
                  <a:cubicBezTo>
                    <a:pt x="1781" y="236"/>
                    <a:pt x="1792" y="231"/>
                    <a:pt x="1792" y="214"/>
                  </a:cubicBezTo>
                  <a:cubicBezTo>
                    <a:pt x="1792" y="208"/>
                    <a:pt x="1792" y="208"/>
                    <a:pt x="1792" y="203"/>
                  </a:cubicBezTo>
                  <a:cubicBezTo>
                    <a:pt x="1775" y="203"/>
                    <a:pt x="1775" y="203"/>
                    <a:pt x="1775" y="203"/>
                  </a:cubicBezTo>
                  <a:cubicBezTo>
                    <a:pt x="1758" y="203"/>
                    <a:pt x="1753" y="219"/>
                    <a:pt x="1741" y="219"/>
                  </a:cubicBezTo>
                  <a:cubicBezTo>
                    <a:pt x="1724" y="219"/>
                    <a:pt x="1719" y="203"/>
                    <a:pt x="1702" y="203"/>
                  </a:cubicBezTo>
                  <a:cubicBezTo>
                    <a:pt x="1685" y="203"/>
                    <a:pt x="1696" y="242"/>
                    <a:pt x="1680" y="242"/>
                  </a:cubicBezTo>
                  <a:cubicBezTo>
                    <a:pt x="1657" y="242"/>
                    <a:pt x="1657" y="219"/>
                    <a:pt x="1635" y="214"/>
                  </a:cubicBezTo>
                  <a:cubicBezTo>
                    <a:pt x="1595" y="186"/>
                    <a:pt x="1567" y="169"/>
                    <a:pt x="1550" y="124"/>
                  </a:cubicBezTo>
                  <a:cubicBezTo>
                    <a:pt x="1534" y="96"/>
                    <a:pt x="1545" y="51"/>
                    <a:pt x="1511" y="51"/>
                  </a:cubicBezTo>
                  <a:cubicBezTo>
                    <a:pt x="1489" y="51"/>
                    <a:pt x="1477" y="68"/>
                    <a:pt x="1455" y="68"/>
                  </a:cubicBezTo>
                  <a:cubicBezTo>
                    <a:pt x="1438" y="68"/>
                    <a:pt x="1438" y="40"/>
                    <a:pt x="1421" y="40"/>
                  </a:cubicBezTo>
                  <a:cubicBezTo>
                    <a:pt x="1376" y="40"/>
                    <a:pt x="1354" y="73"/>
                    <a:pt x="1303" y="73"/>
                  </a:cubicBezTo>
                  <a:cubicBezTo>
                    <a:pt x="1275" y="73"/>
                    <a:pt x="1258" y="73"/>
                    <a:pt x="1225" y="73"/>
                  </a:cubicBezTo>
                  <a:cubicBezTo>
                    <a:pt x="1174" y="73"/>
                    <a:pt x="1146" y="79"/>
                    <a:pt x="1095" y="62"/>
                  </a:cubicBezTo>
                  <a:cubicBezTo>
                    <a:pt x="1079" y="56"/>
                    <a:pt x="1073" y="40"/>
                    <a:pt x="1056" y="40"/>
                  </a:cubicBezTo>
                  <a:cubicBezTo>
                    <a:pt x="1039" y="40"/>
                    <a:pt x="1034" y="51"/>
                    <a:pt x="1017" y="51"/>
                  </a:cubicBezTo>
                  <a:cubicBezTo>
                    <a:pt x="994" y="51"/>
                    <a:pt x="983" y="40"/>
                    <a:pt x="966" y="40"/>
                  </a:cubicBezTo>
                  <a:cubicBezTo>
                    <a:pt x="944" y="40"/>
                    <a:pt x="938" y="62"/>
                    <a:pt x="915" y="62"/>
                  </a:cubicBezTo>
                  <a:cubicBezTo>
                    <a:pt x="899" y="62"/>
                    <a:pt x="899" y="45"/>
                    <a:pt x="882" y="45"/>
                  </a:cubicBezTo>
                  <a:cubicBezTo>
                    <a:pt x="871" y="45"/>
                    <a:pt x="865" y="51"/>
                    <a:pt x="854" y="51"/>
                  </a:cubicBezTo>
                  <a:cubicBezTo>
                    <a:pt x="758" y="85"/>
                    <a:pt x="758" y="85"/>
                    <a:pt x="758" y="85"/>
                  </a:cubicBezTo>
                  <a:cubicBezTo>
                    <a:pt x="719" y="85"/>
                    <a:pt x="719" y="85"/>
                    <a:pt x="719" y="85"/>
                  </a:cubicBezTo>
                  <a:cubicBezTo>
                    <a:pt x="680" y="85"/>
                    <a:pt x="668" y="51"/>
                    <a:pt x="629" y="34"/>
                  </a:cubicBezTo>
                  <a:cubicBezTo>
                    <a:pt x="590" y="23"/>
                    <a:pt x="567" y="23"/>
                    <a:pt x="522" y="17"/>
                  </a:cubicBezTo>
                  <a:cubicBezTo>
                    <a:pt x="483" y="40"/>
                    <a:pt x="477" y="73"/>
                    <a:pt x="438" y="96"/>
                  </a:cubicBezTo>
                  <a:cubicBezTo>
                    <a:pt x="371" y="141"/>
                    <a:pt x="326" y="158"/>
                    <a:pt x="241" y="180"/>
                  </a:cubicBezTo>
                  <a:cubicBezTo>
                    <a:pt x="191" y="191"/>
                    <a:pt x="163" y="203"/>
                    <a:pt x="106" y="214"/>
                  </a:cubicBezTo>
                  <a:cubicBezTo>
                    <a:pt x="67" y="219"/>
                    <a:pt x="34" y="203"/>
                    <a:pt x="17" y="231"/>
                  </a:cubicBezTo>
                  <a:cubicBezTo>
                    <a:pt x="0" y="248"/>
                    <a:pt x="22" y="270"/>
                    <a:pt x="17" y="292"/>
                  </a:cubicBezTo>
                </a:path>
              </a:pathLst>
            </a:custGeom>
            <a:solidFill>
              <a:schemeClr val="accent4"/>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 name="Freeform 62"/>
            <p:cNvSpPr>
              <a:spLocks noChangeArrowheads="1"/>
            </p:cNvSpPr>
            <p:nvPr/>
          </p:nvSpPr>
          <p:spPr bwMode="auto">
            <a:xfrm>
              <a:off x="19139658" y="5585279"/>
              <a:ext cx="1476279" cy="1119188"/>
            </a:xfrm>
            <a:custGeom>
              <a:avLst/>
              <a:gdLst>
                <a:gd name="T0" fmla="*/ 78 w 4102"/>
                <a:gd name="T1" fmla="*/ 2477 h 3107"/>
                <a:gd name="T2" fmla="*/ 1135 w 4102"/>
                <a:gd name="T3" fmla="*/ 2707 h 3107"/>
                <a:gd name="T4" fmla="*/ 1208 w 4102"/>
                <a:gd name="T5" fmla="*/ 2836 h 3107"/>
                <a:gd name="T6" fmla="*/ 1511 w 4102"/>
                <a:gd name="T7" fmla="*/ 3044 h 3107"/>
                <a:gd name="T8" fmla="*/ 2281 w 4102"/>
                <a:gd name="T9" fmla="*/ 3000 h 3107"/>
                <a:gd name="T10" fmla="*/ 2657 w 4102"/>
                <a:gd name="T11" fmla="*/ 3044 h 3107"/>
                <a:gd name="T12" fmla="*/ 3073 w 4102"/>
                <a:gd name="T13" fmla="*/ 2966 h 3107"/>
                <a:gd name="T14" fmla="*/ 3371 w 4102"/>
                <a:gd name="T15" fmla="*/ 3067 h 3107"/>
                <a:gd name="T16" fmla="*/ 3511 w 4102"/>
                <a:gd name="T17" fmla="*/ 3067 h 3107"/>
                <a:gd name="T18" fmla="*/ 3803 w 4102"/>
                <a:gd name="T19" fmla="*/ 2915 h 3107"/>
                <a:gd name="T20" fmla="*/ 3871 w 4102"/>
                <a:gd name="T21" fmla="*/ 2696 h 3107"/>
                <a:gd name="T22" fmla="*/ 4078 w 4102"/>
                <a:gd name="T23" fmla="*/ 2584 h 3107"/>
                <a:gd name="T24" fmla="*/ 4005 w 4102"/>
                <a:gd name="T25" fmla="*/ 2449 h 3107"/>
                <a:gd name="T26" fmla="*/ 3820 w 4102"/>
                <a:gd name="T27" fmla="*/ 2202 h 3107"/>
                <a:gd name="T28" fmla="*/ 3348 w 4102"/>
                <a:gd name="T29" fmla="*/ 2061 h 3107"/>
                <a:gd name="T30" fmla="*/ 3247 w 4102"/>
                <a:gd name="T31" fmla="*/ 2157 h 3107"/>
                <a:gd name="T32" fmla="*/ 2977 w 4102"/>
                <a:gd name="T33" fmla="*/ 2174 h 3107"/>
                <a:gd name="T34" fmla="*/ 2820 w 4102"/>
                <a:gd name="T35" fmla="*/ 1977 h 3107"/>
                <a:gd name="T36" fmla="*/ 2803 w 4102"/>
                <a:gd name="T37" fmla="*/ 1809 h 3107"/>
                <a:gd name="T38" fmla="*/ 2702 w 4102"/>
                <a:gd name="T39" fmla="*/ 1752 h 3107"/>
                <a:gd name="T40" fmla="*/ 2629 w 4102"/>
                <a:gd name="T41" fmla="*/ 1758 h 3107"/>
                <a:gd name="T42" fmla="*/ 2657 w 4102"/>
                <a:gd name="T43" fmla="*/ 1567 h 3107"/>
                <a:gd name="T44" fmla="*/ 2618 w 4102"/>
                <a:gd name="T45" fmla="*/ 1533 h 3107"/>
                <a:gd name="T46" fmla="*/ 2612 w 4102"/>
                <a:gd name="T47" fmla="*/ 1494 h 3107"/>
                <a:gd name="T48" fmla="*/ 2646 w 4102"/>
                <a:gd name="T49" fmla="*/ 1342 h 3107"/>
                <a:gd name="T50" fmla="*/ 2685 w 4102"/>
                <a:gd name="T51" fmla="*/ 1196 h 3107"/>
                <a:gd name="T52" fmla="*/ 2460 w 4102"/>
                <a:gd name="T53" fmla="*/ 1275 h 3107"/>
                <a:gd name="T54" fmla="*/ 2539 w 4102"/>
                <a:gd name="T55" fmla="*/ 1151 h 3107"/>
                <a:gd name="T56" fmla="*/ 2674 w 4102"/>
                <a:gd name="T57" fmla="*/ 1067 h 3107"/>
                <a:gd name="T58" fmla="*/ 2500 w 4102"/>
                <a:gd name="T59" fmla="*/ 842 h 3107"/>
                <a:gd name="T60" fmla="*/ 2399 w 4102"/>
                <a:gd name="T61" fmla="*/ 820 h 3107"/>
                <a:gd name="T62" fmla="*/ 2196 w 4102"/>
                <a:gd name="T63" fmla="*/ 707 h 3107"/>
                <a:gd name="T64" fmla="*/ 1725 w 4102"/>
                <a:gd name="T65" fmla="*/ 404 h 3107"/>
                <a:gd name="T66" fmla="*/ 1449 w 4102"/>
                <a:gd name="T67" fmla="*/ 213 h 3107"/>
                <a:gd name="T68" fmla="*/ 1539 w 4102"/>
                <a:gd name="T69" fmla="*/ 382 h 3107"/>
                <a:gd name="T70" fmla="*/ 1151 w 4102"/>
                <a:gd name="T71" fmla="*/ 376 h 3107"/>
                <a:gd name="T72" fmla="*/ 910 w 4102"/>
                <a:gd name="T73" fmla="*/ 151 h 3107"/>
                <a:gd name="T74" fmla="*/ 562 w 4102"/>
                <a:gd name="T75" fmla="*/ 22 h 3107"/>
                <a:gd name="T76" fmla="*/ 545 w 4102"/>
                <a:gd name="T77" fmla="*/ 146 h 3107"/>
                <a:gd name="T78" fmla="*/ 545 w 4102"/>
                <a:gd name="T79" fmla="*/ 264 h 3107"/>
                <a:gd name="T80" fmla="*/ 466 w 4102"/>
                <a:gd name="T81" fmla="*/ 303 h 3107"/>
                <a:gd name="T82" fmla="*/ 438 w 4102"/>
                <a:gd name="T83" fmla="*/ 202 h 3107"/>
                <a:gd name="T84" fmla="*/ 432 w 4102"/>
                <a:gd name="T85" fmla="*/ 348 h 3107"/>
                <a:gd name="T86" fmla="*/ 370 w 4102"/>
                <a:gd name="T87" fmla="*/ 578 h 3107"/>
                <a:gd name="T88" fmla="*/ 292 w 4102"/>
                <a:gd name="T89" fmla="*/ 769 h 3107"/>
                <a:gd name="T90" fmla="*/ 337 w 4102"/>
                <a:gd name="T91" fmla="*/ 814 h 3107"/>
                <a:gd name="T92" fmla="*/ 427 w 4102"/>
                <a:gd name="T93" fmla="*/ 1039 h 3107"/>
                <a:gd name="T94" fmla="*/ 550 w 4102"/>
                <a:gd name="T95" fmla="*/ 1353 h 3107"/>
                <a:gd name="T96" fmla="*/ 713 w 4102"/>
                <a:gd name="T97" fmla="*/ 1427 h 3107"/>
                <a:gd name="T98" fmla="*/ 820 w 4102"/>
                <a:gd name="T99" fmla="*/ 1438 h 3107"/>
                <a:gd name="T100" fmla="*/ 831 w 4102"/>
                <a:gd name="T101" fmla="*/ 1629 h 3107"/>
                <a:gd name="T102" fmla="*/ 927 w 4102"/>
                <a:gd name="T103" fmla="*/ 1696 h 3107"/>
                <a:gd name="T104" fmla="*/ 612 w 4102"/>
                <a:gd name="T105" fmla="*/ 2033 h 3107"/>
                <a:gd name="T106" fmla="*/ 505 w 4102"/>
                <a:gd name="T107" fmla="*/ 2140 h 3107"/>
                <a:gd name="T108" fmla="*/ 253 w 4102"/>
                <a:gd name="T109" fmla="*/ 2236 h 3107"/>
                <a:gd name="T110" fmla="*/ 0 w 4102"/>
                <a:gd name="T111" fmla="*/ 2398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02" h="3107">
                  <a:moveTo>
                    <a:pt x="0" y="2398"/>
                  </a:moveTo>
                  <a:lnTo>
                    <a:pt x="0" y="2398"/>
                  </a:lnTo>
                  <a:cubicBezTo>
                    <a:pt x="39" y="2415"/>
                    <a:pt x="39" y="2454"/>
                    <a:pt x="78" y="2477"/>
                  </a:cubicBezTo>
                  <a:cubicBezTo>
                    <a:pt x="185" y="2544"/>
                    <a:pt x="258" y="2550"/>
                    <a:pt x="359" y="2618"/>
                  </a:cubicBezTo>
                  <a:cubicBezTo>
                    <a:pt x="494" y="2707"/>
                    <a:pt x="584" y="2741"/>
                    <a:pt x="741" y="2741"/>
                  </a:cubicBezTo>
                  <a:cubicBezTo>
                    <a:pt x="899" y="2741"/>
                    <a:pt x="983" y="2707"/>
                    <a:pt x="1135" y="2707"/>
                  </a:cubicBezTo>
                  <a:cubicBezTo>
                    <a:pt x="1163" y="2707"/>
                    <a:pt x="1202" y="2691"/>
                    <a:pt x="1202" y="2719"/>
                  </a:cubicBezTo>
                  <a:cubicBezTo>
                    <a:pt x="1202" y="2730"/>
                    <a:pt x="1196" y="2735"/>
                    <a:pt x="1196" y="2741"/>
                  </a:cubicBezTo>
                  <a:cubicBezTo>
                    <a:pt x="1196" y="2780"/>
                    <a:pt x="1202" y="2803"/>
                    <a:pt x="1208" y="2836"/>
                  </a:cubicBezTo>
                  <a:cubicBezTo>
                    <a:pt x="1208" y="2870"/>
                    <a:pt x="1202" y="2898"/>
                    <a:pt x="1219" y="2921"/>
                  </a:cubicBezTo>
                  <a:cubicBezTo>
                    <a:pt x="1247" y="2949"/>
                    <a:pt x="1281" y="2943"/>
                    <a:pt x="1314" y="2955"/>
                  </a:cubicBezTo>
                  <a:cubicBezTo>
                    <a:pt x="1387" y="2994"/>
                    <a:pt x="1427" y="3022"/>
                    <a:pt x="1511" y="3044"/>
                  </a:cubicBezTo>
                  <a:cubicBezTo>
                    <a:pt x="1584" y="3061"/>
                    <a:pt x="1623" y="3101"/>
                    <a:pt x="1696" y="3101"/>
                  </a:cubicBezTo>
                  <a:cubicBezTo>
                    <a:pt x="1882" y="3101"/>
                    <a:pt x="1960" y="2955"/>
                    <a:pt x="2146" y="2938"/>
                  </a:cubicBezTo>
                  <a:cubicBezTo>
                    <a:pt x="2191" y="2977"/>
                    <a:pt x="2230" y="2971"/>
                    <a:pt x="2281" y="3000"/>
                  </a:cubicBezTo>
                  <a:cubicBezTo>
                    <a:pt x="2354" y="3044"/>
                    <a:pt x="2399" y="3084"/>
                    <a:pt x="2483" y="3084"/>
                  </a:cubicBezTo>
                  <a:cubicBezTo>
                    <a:pt x="2528" y="3084"/>
                    <a:pt x="2556" y="3084"/>
                    <a:pt x="2601" y="3073"/>
                  </a:cubicBezTo>
                  <a:cubicBezTo>
                    <a:pt x="2623" y="3067"/>
                    <a:pt x="2635" y="3056"/>
                    <a:pt x="2657" y="3044"/>
                  </a:cubicBezTo>
                  <a:cubicBezTo>
                    <a:pt x="2713" y="3022"/>
                    <a:pt x="2747" y="3016"/>
                    <a:pt x="2797" y="2994"/>
                  </a:cubicBezTo>
                  <a:cubicBezTo>
                    <a:pt x="2837" y="2977"/>
                    <a:pt x="2865" y="2988"/>
                    <a:pt x="2904" y="2983"/>
                  </a:cubicBezTo>
                  <a:cubicBezTo>
                    <a:pt x="2972" y="2971"/>
                    <a:pt x="3005" y="2966"/>
                    <a:pt x="3073" y="2966"/>
                  </a:cubicBezTo>
                  <a:cubicBezTo>
                    <a:pt x="3095" y="2966"/>
                    <a:pt x="3106" y="2983"/>
                    <a:pt x="3129" y="2994"/>
                  </a:cubicBezTo>
                  <a:cubicBezTo>
                    <a:pt x="3185" y="3016"/>
                    <a:pt x="3219" y="3022"/>
                    <a:pt x="3275" y="3039"/>
                  </a:cubicBezTo>
                  <a:cubicBezTo>
                    <a:pt x="3309" y="3044"/>
                    <a:pt x="3331" y="3061"/>
                    <a:pt x="3371" y="3067"/>
                  </a:cubicBezTo>
                  <a:cubicBezTo>
                    <a:pt x="3404" y="3078"/>
                    <a:pt x="3438" y="3078"/>
                    <a:pt x="3460" y="3106"/>
                  </a:cubicBezTo>
                  <a:lnTo>
                    <a:pt x="3460" y="3106"/>
                  </a:lnTo>
                  <a:cubicBezTo>
                    <a:pt x="3477" y="3095"/>
                    <a:pt x="3494" y="3084"/>
                    <a:pt x="3511" y="3067"/>
                  </a:cubicBezTo>
                  <a:cubicBezTo>
                    <a:pt x="3567" y="3016"/>
                    <a:pt x="3595" y="2966"/>
                    <a:pt x="3674" y="2938"/>
                  </a:cubicBezTo>
                  <a:cubicBezTo>
                    <a:pt x="3708" y="2926"/>
                    <a:pt x="3730" y="2943"/>
                    <a:pt x="3764" y="2932"/>
                  </a:cubicBezTo>
                  <a:cubicBezTo>
                    <a:pt x="3781" y="2926"/>
                    <a:pt x="3792" y="2926"/>
                    <a:pt x="3803" y="2915"/>
                  </a:cubicBezTo>
                  <a:cubicBezTo>
                    <a:pt x="3820" y="2898"/>
                    <a:pt x="3809" y="2876"/>
                    <a:pt x="3814" y="2848"/>
                  </a:cubicBezTo>
                  <a:cubicBezTo>
                    <a:pt x="3820" y="2814"/>
                    <a:pt x="3842" y="2797"/>
                    <a:pt x="3848" y="2764"/>
                  </a:cubicBezTo>
                  <a:cubicBezTo>
                    <a:pt x="3859" y="2735"/>
                    <a:pt x="3854" y="2719"/>
                    <a:pt x="3871" y="2696"/>
                  </a:cubicBezTo>
                  <a:cubicBezTo>
                    <a:pt x="3887" y="2668"/>
                    <a:pt x="3921" y="2679"/>
                    <a:pt x="3949" y="2662"/>
                  </a:cubicBezTo>
                  <a:cubicBezTo>
                    <a:pt x="3988" y="2646"/>
                    <a:pt x="4022" y="2657"/>
                    <a:pt x="4050" y="2629"/>
                  </a:cubicBezTo>
                  <a:cubicBezTo>
                    <a:pt x="4067" y="2618"/>
                    <a:pt x="4067" y="2601"/>
                    <a:pt x="4078" y="2584"/>
                  </a:cubicBezTo>
                  <a:cubicBezTo>
                    <a:pt x="4084" y="2567"/>
                    <a:pt x="4101" y="2561"/>
                    <a:pt x="4101" y="2544"/>
                  </a:cubicBezTo>
                  <a:cubicBezTo>
                    <a:pt x="4101" y="2522"/>
                    <a:pt x="4073" y="2522"/>
                    <a:pt x="4056" y="2511"/>
                  </a:cubicBezTo>
                  <a:cubicBezTo>
                    <a:pt x="4028" y="2499"/>
                    <a:pt x="4022" y="2477"/>
                    <a:pt x="4005" y="2449"/>
                  </a:cubicBezTo>
                  <a:cubicBezTo>
                    <a:pt x="3972" y="2404"/>
                    <a:pt x="3949" y="2376"/>
                    <a:pt x="3938" y="2320"/>
                  </a:cubicBezTo>
                  <a:lnTo>
                    <a:pt x="3938" y="2320"/>
                  </a:lnTo>
                  <a:cubicBezTo>
                    <a:pt x="3899" y="2280"/>
                    <a:pt x="3859" y="2258"/>
                    <a:pt x="3820" y="2202"/>
                  </a:cubicBezTo>
                  <a:cubicBezTo>
                    <a:pt x="3781" y="2140"/>
                    <a:pt x="3713" y="2146"/>
                    <a:pt x="3640" y="2134"/>
                  </a:cubicBezTo>
                  <a:cubicBezTo>
                    <a:pt x="3550" y="2117"/>
                    <a:pt x="3517" y="2056"/>
                    <a:pt x="3427" y="2056"/>
                  </a:cubicBezTo>
                  <a:cubicBezTo>
                    <a:pt x="3393" y="2056"/>
                    <a:pt x="3376" y="2056"/>
                    <a:pt x="3348" y="2061"/>
                  </a:cubicBezTo>
                  <a:cubicBezTo>
                    <a:pt x="3292" y="2061"/>
                    <a:pt x="3292" y="2061"/>
                    <a:pt x="3292" y="2061"/>
                  </a:cubicBezTo>
                  <a:cubicBezTo>
                    <a:pt x="3258" y="2061"/>
                    <a:pt x="3241" y="2072"/>
                    <a:pt x="3219" y="2101"/>
                  </a:cubicBezTo>
                  <a:cubicBezTo>
                    <a:pt x="3247" y="2157"/>
                    <a:pt x="3247" y="2157"/>
                    <a:pt x="3247" y="2157"/>
                  </a:cubicBezTo>
                  <a:cubicBezTo>
                    <a:pt x="3230" y="2157"/>
                    <a:pt x="3219" y="2157"/>
                    <a:pt x="3208" y="2157"/>
                  </a:cubicBezTo>
                  <a:cubicBezTo>
                    <a:pt x="3163" y="2157"/>
                    <a:pt x="3174" y="2236"/>
                    <a:pt x="3135" y="2236"/>
                  </a:cubicBezTo>
                  <a:cubicBezTo>
                    <a:pt x="3067" y="2236"/>
                    <a:pt x="3039" y="2191"/>
                    <a:pt x="2977" y="2174"/>
                  </a:cubicBezTo>
                  <a:cubicBezTo>
                    <a:pt x="2910" y="2151"/>
                    <a:pt x="2859" y="2157"/>
                    <a:pt x="2797" y="2112"/>
                  </a:cubicBezTo>
                  <a:cubicBezTo>
                    <a:pt x="2814" y="2078"/>
                    <a:pt x="2837" y="2061"/>
                    <a:pt x="2837" y="2028"/>
                  </a:cubicBezTo>
                  <a:cubicBezTo>
                    <a:pt x="2837" y="2005"/>
                    <a:pt x="2820" y="1999"/>
                    <a:pt x="2820" y="1977"/>
                  </a:cubicBezTo>
                  <a:cubicBezTo>
                    <a:pt x="2820" y="1960"/>
                    <a:pt x="2842" y="1960"/>
                    <a:pt x="2842" y="1943"/>
                  </a:cubicBezTo>
                  <a:cubicBezTo>
                    <a:pt x="2842" y="1893"/>
                    <a:pt x="2842" y="1893"/>
                    <a:pt x="2842" y="1893"/>
                  </a:cubicBezTo>
                  <a:cubicBezTo>
                    <a:pt x="2842" y="1859"/>
                    <a:pt x="2820" y="1842"/>
                    <a:pt x="2803" y="1809"/>
                  </a:cubicBezTo>
                  <a:cubicBezTo>
                    <a:pt x="2786" y="1775"/>
                    <a:pt x="2769" y="1752"/>
                    <a:pt x="2736" y="1752"/>
                  </a:cubicBezTo>
                  <a:cubicBezTo>
                    <a:pt x="2724" y="1752"/>
                    <a:pt x="2724" y="1758"/>
                    <a:pt x="2713" y="1758"/>
                  </a:cubicBezTo>
                  <a:cubicBezTo>
                    <a:pt x="2708" y="1758"/>
                    <a:pt x="2708" y="1752"/>
                    <a:pt x="2702" y="1752"/>
                  </a:cubicBezTo>
                  <a:cubicBezTo>
                    <a:pt x="2713" y="1719"/>
                    <a:pt x="2713" y="1719"/>
                    <a:pt x="2713" y="1719"/>
                  </a:cubicBezTo>
                  <a:cubicBezTo>
                    <a:pt x="2708" y="1719"/>
                    <a:pt x="2708" y="1713"/>
                    <a:pt x="2702" y="1713"/>
                  </a:cubicBezTo>
                  <a:cubicBezTo>
                    <a:pt x="2668" y="1713"/>
                    <a:pt x="2663" y="1747"/>
                    <a:pt x="2629" y="1758"/>
                  </a:cubicBezTo>
                  <a:cubicBezTo>
                    <a:pt x="2623" y="1724"/>
                    <a:pt x="2607" y="1702"/>
                    <a:pt x="2607" y="1657"/>
                  </a:cubicBezTo>
                  <a:cubicBezTo>
                    <a:pt x="2607" y="1617"/>
                    <a:pt x="2663" y="1612"/>
                    <a:pt x="2663" y="1573"/>
                  </a:cubicBezTo>
                  <a:lnTo>
                    <a:pt x="2657" y="1567"/>
                  </a:lnTo>
                  <a:cubicBezTo>
                    <a:pt x="2640" y="1573"/>
                    <a:pt x="2635" y="1589"/>
                    <a:pt x="2618" y="1589"/>
                  </a:cubicBezTo>
                  <a:cubicBezTo>
                    <a:pt x="2601" y="1589"/>
                    <a:pt x="2595" y="1567"/>
                    <a:pt x="2595" y="1550"/>
                  </a:cubicBezTo>
                  <a:cubicBezTo>
                    <a:pt x="2595" y="1539"/>
                    <a:pt x="2607" y="1539"/>
                    <a:pt x="2618" y="1533"/>
                  </a:cubicBezTo>
                  <a:cubicBezTo>
                    <a:pt x="2646" y="1511"/>
                    <a:pt x="2668" y="1500"/>
                    <a:pt x="2674" y="1466"/>
                  </a:cubicBezTo>
                  <a:cubicBezTo>
                    <a:pt x="2651" y="1477"/>
                    <a:pt x="2646" y="1494"/>
                    <a:pt x="2618" y="1505"/>
                  </a:cubicBezTo>
                  <a:cubicBezTo>
                    <a:pt x="2612" y="1494"/>
                    <a:pt x="2612" y="1494"/>
                    <a:pt x="2612" y="1494"/>
                  </a:cubicBezTo>
                  <a:cubicBezTo>
                    <a:pt x="2618" y="1472"/>
                    <a:pt x="2635" y="1460"/>
                    <a:pt x="2635" y="1438"/>
                  </a:cubicBezTo>
                  <a:cubicBezTo>
                    <a:pt x="2635" y="1421"/>
                    <a:pt x="2629" y="1415"/>
                    <a:pt x="2629" y="1404"/>
                  </a:cubicBezTo>
                  <a:cubicBezTo>
                    <a:pt x="2629" y="1382"/>
                    <a:pt x="2640" y="1370"/>
                    <a:pt x="2646" y="1342"/>
                  </a:cubicBezTo>
                  <a:cubicBezTo>
                    <a:pt x="2651" y="1320"/>
                    <a:pt x="2646" y="1297"/>
                    <a:pt x="2663" y="1275"/>
                  </a:cubicBezTo>
                  <a:cubicBezTo>
                    <a:pt x="2674" y="1252"/>
                    <a:pt x="2696" y="1252"/>
                    <a:pt x="2724" y="1241"/>
                  </a:cubicBezTo>
                  <a:cubicBezTo>
                    <a:pt x="2713" y="1219"/>
                    <a:pt x="2708" y="1196"/>
                    <a:pt x="2685" y="1196"/>
                  </a:cubicBezTo>
                  <a:cubicBezTo>
                    <a:pt x="2640" y="1196"/>
                    <a:pt x="2640" y="1258"/>
                    <a:pt x="2601" y="1258"/>
                  </a:cubicBezTo>
                  <a:cubicBezTo>
                    <a:pt x="2590" y="1258"/>
                    <a:pt x="2578" y="1252"/>
                    <a:pt x="2567" y="1252"/>
                  </a:cubicBezTo>
                  <a:cubicBezTo>
                    <a:pt x="2460" y="1275"/>
                    <a:pt x="2460" y="1275"/>
                    <a:pt x="2460" y="1275"/>
                  </a:cubicBezTo>
                  <a:cubicBezTo>
                    <a:pt x="2455" y="1275"/>
                    <a:pt x="2449" y="1275"/>
                    <a:pt x="2444" y="1275"/>
                  </a:cubicBezTo>
                  <a:cubicBezTo>
                    <a:pt x="2449" y="1241"/>
                    <a:pt x="2477" y="1235"/>
                    <a:pt x="2489" y="1207"/>
                  </a:cubicBezTo>
                  <a:cubicBezTo>
                    <a:pt x="2505" y="1185"/>
                    <a:pt x="2511" y="1162"/>
                    <a:pt x="2539" y="1151"/>
                  </a:cubicBezTo>
                  <a:cubicBezTo>
                    <a:pt x="2567" y="1140"/>
                    <a:pt x="2595" y="1140"/>
                    <a:pt x="2618" y="1118"/>
                  </a:cubicBezTo>
                  <a:cubicBezTo>
                    <a:pt x="2635" y="1101"/>
                    <a:pt x="2618" y="1067"/>
                    <a:pt x="2646" y="1067"/>
                  </a:cubicBezTo>
                  <a:cubicBezTo>
                    <a:pt x="2657" y="1067"/>
                    <a:pt x="2663" y="1067"/>
                    <a:pt x="2674" y="1067"/>
                  </a:cubicBezTo>
                  <a:cubicBezTo>
                    <a:pt x="2674" y="1050"/>
                    <a:pt x="2674" y="1050"/>
                    <a:pt x="2674" y="1050"/>
                  </a:cubicBezTo>
                  <a:cubicBezTo>
                    <a:pt x="2674" y="1011"/>
                    <a:pt x="2646" y="994"/>
                    <a:pt x="2623" y="960"/>
                  </a:cubicBezTo>
                  <a:cubicBezTo>
                    <a:pt x="2590" y="904"/>
                    <a:pt x="2556" y="882"/>
                    <a:pt x="2500" y="842"/>
                  </a:cubicBezTo>
                  <a:cubicBezTo>
                    <a:pt x="2489" y="837"/>
                    <a:pt x="2483" y="831"/>
                    <a:pt x="2472" y="831"/>
                  </a:cubicBezTo>
                  <a:cubicBezTo>
                    <a:pt x="2455" y="831"/>
                    <a:pt x="2449" y="848"/>
                    <a:pt x="2444" y="859"/>
                  </a:cubicBezTo>
                  <a:cubicBezTo>
                    <a:pt x="2427" y="842"/>
                    <a:pt x="2415" y="837"/>
                    <a:pt x="2399" y="820"/>
                  </a:cubicBezTo>
                  <a:cubicBezTo>
                    <a:pt x="2382" y="797"/>
                    <a:pt x="2404" y="769"/>
                    <a:pt x="2387" y="741"/>
                  </a:cubicBezTo>
                  <a:cubicBezTo>
                    <a:pt x="2365" y="696"/>
                    <a:pt x="2320" y="696"/>
                    <a:pt x="2275" y="696"/>
                  </a:cubicBezTo>
                  <a:cubicBezTo>
                    <a:pt x="2241" y="696"/>
                    <a:pt x="2230" y="707"/>
                    <a:pt x="2196" y="707"/>
                  </a:cubicBezTo>
                  <a:cubicBezTo>
                    <a:pt x="2129" y="707"/>
                    <a:pt x="2107" y="657"/>
                    <a:pt x="2050" y="618"/>
                  </a:cubicBezTo>
                  <a:cubicBezTo>
                    <a:pt x="1960" y="556"/>
                    <a:pt x="1904" y="528"/>
                    <a:pt x="1814" y="471"/>
                  </a:cubicBezTo>
                  <a:cubicBezTo>
                    <a:pt x="1775" y="449"/>
                    <a:pt x="1764" y="421"/>
                    <a:pt x="1725" y="404"/>
                  </a:cubicBezTo>
                  <a:cubicBezTo>
                    <a:pt x="1685" y="382"/>
                    <a:pt x="1663" y="370"/>
                    <a:pt x="1629" y="337"/>
                  </a:cubicBezTo>
                  <a:cubicBezTo>
                    <a:pt x="1612" y="320"/>
                    <a:pt x="1601" y="297"/>
                    <a:pt x="1578" y="286"/>
                  </a:cubicBezTo>
                  <a:cubicBezTo>
                    <a:pt x="1528" y="252"/>
                    <a:pt x="1488" y="258"/>
                    <a:pt x="1449" y="213"/>
                  </a:cubicBezTo>
                  <a:cubicBezTo>
                    <a:pt x="1444" y="213"/>
                    <a:pt x="1444" y="213"/>
                    <a:pt x="1444" y="213"/>
                  </a:cubicBezTo>
                  <a:cubicBezTo>
                    <a:pt x="1539" y="370"/>
                    <a:pt x="1539" y="370"/>
                    <a:pt x="1539" y="370"/>
                  </a:cubicBezTo>
                  <a:cubicBezTo>
                    <a:pt x="1539" y="382"/>
                    <a:pt x="1539" y="382"/>
                    <a:pt x="1539" y="382"/>
                  </a:cubicBezTo>
                  <a:cubicBezTo>
                    <a:pt x="1466" y="376"/>
                    <a:pt x="1421" y="382"/>
                    <a:pt x="1354" y="359"/>
                  </a:cubicBezTo>
                  <a:cubicBezTo>
                    <a:pt x="1309" y="348"/>
                    <a:pt x="1292" y="325"/>
                    <a:pt x="1247" y="325"/>
                  </a:cubicBezTo>
                  <a:cubicBezTo>
                    <a:pt x="1208" y="325"/>
                    <a:pt x="1196" y="376"/>
                    <a:pt x="1151" y="376"/>
                  </a:cubicBezTo>
                  <a:cubicBezTo>
                    <a:pt x="1135" y="376"/>
                    <a:pt x="1135" y="348"/>
                    <a:pt x="1129" y="337"/>
                  </a:cubicBezTo>
                  <a:cubicBezTo>
                    <a:pt x="1106" y="297"/>
                    <a:pt x="1078" y="292"/>
                    <a:pt x="1045" y="275"/>
                  </a:cubicBezTo>
                  <a:cubicBezTo>
                    <a:pt x="977" y="247"/>
                    <a:pt x="972" y="191"/>
                    <a:pt x="910" y="151"/>
                  </a:cubicBezTo>
                  <a:cubicBezTo>
                    <a:pt x="859" y="123"/>
                    <a:pt x="831" y="106"/>
                    <a:pt x="781" y="78"/>
                  </a:cubicBezTo>
                  <a:cubicBezTo>
                    <a:pt x="719" y="45"/>
                    <a:pt x="685" y="0"/>
                    <a:pt x="618" y="0"/>
                  </a:cubicBezTo>
                  <a:cubicBezTo>
                    <a:pt x="595" y="0"/>
                    <a:pt x="584" y="16"/>
                    <a:pt x="562" y="22"/>
                  </a:cubicBezTo>
                  <a:cubicBezTo>
                    <a:pt x="539" y="33"/>
                    <a:pt x="511" y="28"/>
                    <a:pt x="511" y="56"/>
                  </a:cubicBezTo>
                  <a:cubicBezTo>
                    <a:pt x="511" y="84"/>
                    <a:pt x="545" y="95"/>
                    <a:pt x="545" y="129"/>
                  </a:cubicBezTo>
                  <a:cubicBezTo>
                    <a:pt x="545" y="134"/>
                    <a:pt x="545" y="140"/>
                    <a:pt x="545" y="146"/>
                  </a:cubicBezTo>
                  <a:cubicBezTo>
                    <a:pt x="545" y="191"/>
                    <a:pt x="545" y="191"/>
                    <a:pt x="545" y="191"/>
                  </a:cubicBezTo>
                  <a:cubicBezTo>
                    <a:pt x="545" y="224"/>
                    <a:pt x="545" y="241"/>
                    <a:pt x="556" y="269"/>
                  </a:cubicBezTo>
                  <a:cubicBezTo>
                    <a:pt x="545" y="264"/>
                    <a:pt x="545" y="264"/>
                    <a:pt x="545" y="264"/>
                  </a:cubicBezTo>
                  <a:cubicBezTo>
                    <a:pt x="511" y="241"/>
                    <a:pt x="517" y="202"/>
                    <a:pt x="483" y="179"/>
                  </a:cubicBezTo>
                  <a:cubicBezTo>
                    <a:pt x="483" y="247"/>
                    <a:pt x="483" y="247"/>
                    <a:pt x="483" y="247"/>
                  </a:cubicBezTo>
                  <a:cubicBezTo>
                    <a:pt x="483" y="269"/>
                    <a:pt x="466" y="281"/>
                    <a:pt x="466" y="303"/>
                  </a:cubicBezTo>
                  <a:cubicBezTo>
                    <a:pt x="460" y="320"/>
                    <a:pt x="460" y="337"/>
                    <a:pt x="449" y="348"/>
                  </a:cubicBezTo>
                  <a:cubicBezTo>
                    <a:pt x="432" y="320"/>
                    <a:pt x="432" y="297"/>
                    <a:pt x="432" y="258"/>
                  </a:cubicBezTo>
                  <a:cubicBezTo>
                    <a:pt x="432" y="236"/>
                    <a:pt x="460" y="202"/>
                    <a:pt x="438" y="202"/>
                  </a:cubicBezTo>
                  <a:cubicBezTo>
                    <a:pt x="421" y="202"/>
                    <a:pt x="415" y="213"/>
                    <a:pt x="404" y="219"/>
                  </a:cubicBezTo>
                  <a:lnTo>
                    <a:pt x="404" y="219"/>
                  </a:lnTo>
                  <a:cubicBezTo>
                    <a:pt x="415" y="269"/>
                    <a:pt x="410" y="303"/>
                    <a:pt x="432" y="348"/>
                  </a:cubicBezTo>
                  <a:cubicBezTo>
                    <a:pt x="449" y="382"/>
                    <a:pt x="477" y="393"/>
                    <a:pt x="477" y="427"/>
                  </a:cubicBezTo>
                  <a:cubicBezTo>
                    <a:pt x="477" y="460"/>
                    <a:pt x="438" y="466"/>
                    <a:pt x="415" y="488"/>
                  </a:cubicBezTo>
                  <a:cubicBezTo>
                    <a:pt x="387" y="511"/>
                    <a:pt x="387" y="539"/>
                    <a:pt x="370" y="578"/>
                  </a:cubicBezTo>
                  <a:cubicBezTo>
                    <a:pt x="354" y="618"/>
                    <a:pt x="342" y="640"/>
                    <a:pt x="320" y="679"/>
                  </a:cubicBezTo>
                  <a:cubicBezTo>
                    <a:pt x="303" y="702"/>
                    <a:pt x="286" y="719"/>
                    <a:pt x="286" y="747"/>
                  </a:cubicBezTo>
                  <a:cubicBezTo>
                    <a:pt x="286" y="758"/>
                    <a:pt x="292" y="758"/>
                    <a:pt x="292" y="769"/>
                  </a:cubicBezTo>
                  <a:cubicBezTo>
                    <a:pt x="292" y="775"/>
                    <a:pt x="286" y="780"/>
                    <a:pt x="286" y="786"/>
                  </a:cubicBezTo>
                  <a:cubicBezTo>
                    <a:pt x="286" y="797"/>
                    <a:pt x="286" y="803"/>
                    <a:pt x="286" y="809"/>
                  </a:cubicBezTo>
                  <a:cubicBezTo>
                    <a:pt x="309" y="814"/>
                    <a:pt x="320" y="803"/>
                    <a:pt x="337" y="814"/>
                  </a:cubicBezTo>
                  <a:cubicBezTo>
                    <a:pt x="365" y="831"/>
                    <a:pt x="342" y="865"/>
                    <a:pt x="342" y="904"/>
                  </a:cubicBezTo>
                  <a:cubicBezTo>
                    <a:pt x="348" y="955"/>
                    <a:pt x="449" y="943"/>
                    <a:pt x="449" y="1000"/>
                  </a:cubicBezTo>
                  <a:cubicBezTo>
                    <a:pt x="449" y="1016"/>
                    <a:pt x="427" y="1022"/>
                    <a:pt x="427" y="1039"/>
                  </a:cubicBezTo>
                  <a:cubicBezTo>
                    <a:pt x="427" y="1112"/>
                    <a:pt x="483" y="1140"/>
                    <a:pt x="483" y="1207"/>
                  </a:cubicBezTo>
                  <a:cubicBezTo>
                    <a:pt x="483" y="1235"/>
                    <a:pt x="466" y="1247"/>
                    <a:pt x="460" y="1275"/>
                  </a:cubicBezTo>
                  <a:cubicBezTo>
                    <a:pt x="483" y="1314"/>
                    <a:pt x="511" y="1320"/>
                    <a:pt x="550" y="1353"/>
                  </a:cubicBezTo>
                  <a:cubicBezTo>
                    <a:pt x="578" y="1382"/>
                    <a:pt x="573" y="1438"/>
                    <a:pt x="618" y="1438"/>
                  </a:cubicBezTo>
                  <a:cubicBezTo>
                    <a:pt x="657" y="1438"/>
                    <a:pt x="657" y="1393"/>
                    <a:pt x="696" y="1376"/>
                  </a:cubicBezTo>
                  <a:cubicBezTo>
                    <a:pt x="702" y="1393"/>
                    <a:pt x="708" y="1404"/>
                    <a:pt x="713" y="1427"/>
                  </a:cubicBezTo>
                  <a:cubicBezTo>
                    <a:pt x="719" y="1443"/>
                    <a:pt x="713" y="1466"/>
                    <a:pt x="730" y="1466"/>
                  </a:cubicBezTo>
                  <a:cubicBezTo>
                    <a:pt x="752" y="1466"/>
                    <a:pt x="758" y="1438"/>
                    <a:pt x="764" y="1421"/>
                  </a:cubicBezTo>
                  <a:cubicBezTo>
                    <a:pt x="786" y="1427"/>
                    <a:pt x="797" y="1438"/>
                    <a:pt x="820" y="1438"/>
                  </a:cubicBezTo>
                  <a:cubicBezTo>
                    <a:pt x="820" y="1477"/>
                    <a:pt x="820" y="1477"/>
                    <a:pt x="820" y="1477"/>
                  </a:cubicBezTo>
                  <a:cubicBezTo>
                    <a:pt x="820" y="1511"/>
                    <a:pt x="797" y="1522"/>
                    <a:pt x="797" y="1556"/>
                  </a:cubicBezTo>
                  <a:cubicBezTo>
                    <a:pt x="797" y="1584"/>
                    <a:pt x="820" y="1601"/>
                    <a:pt x="831" y="1629"/>
                  </a:cubicBezTo>
                  <a:cubicBezTo>
                    <a:pt x="842" y="1662"/>
                    <a:pt x="837" y="1690"/>
                    <a:pt x="854" y="1719"/>
                  </a:cubicBezTo>
                  <a:cubicBezTo>
                    <a:pt x="882" y="1707"/>
                    <a:pt x="893" y="1690"/>
                    <a:pt x="916" y="1674"/>
                  </a:cubicBezTo>
                  <a:cubicBezTo>
                    <a:pt x="921" y="1679"/>
                    <a:pt x="927" y="1685"/>
                    <a:pt x="927" y="1696"/>
                  </a:cubicBezTo>
                  <a:cubicBezTo>
                    <a:pt x="927" y="1758"/>
                    <a:pt x="859" y="1764"/>
                    <a:pt x="842" y="1820"/>
                  </a:cubicBezTo>
                  <a:cubicBezTo>
                    <a:pt x="826" y="1876"/>
                    <a:pt x="786" y="1893"/>
                    <a:pt x="741" y="1938"/>
                  </a:cubicBezTo>
                  <a:cubicBezTo>
                    <a:pt x="696" y="1977"/>
                    <a:pt x="646" y="1977"/>
                    <a:pt x="612" y="2033"/>
                  </a:cubicBezTo>
                  <a:cubicBezTo>
                    <a:pt x="595" y="2056"/>
                    <a:pt x="590" y="2072"/>
                    <a:pt x="573" y="2095"/>
                  </a:cubicBezTo>
                  <a:cubicBezTo>
                    <a:pt x="556" y="2117"/>
                    <a:pt x="556" y="2146"/>
                    <a:pt x="528" y="2146"/>
                  </a:cubicBezTo>
                  <a:cubicBezTo>
                    <a:pt x="517" y="2146"/>
                    <a:pt x="511" y="2140"/>
                    <a:pt x="505" y="2140"/>
                  </a:cubicBezTo>
                  <a:cubicBezTo>
                    <a:pt x="466" y="2140"/>
                    <a:pt x="449" y="2168"/>
                    <a:pt x="410" y="2185"/>
                  </a:cubicBezTo>
                  <a:cubicBezTo>
                    <a:pt x="376" y="2202"/>
                    <a:pt x="348" y="2191"/>
                    <a:pt x="314" y="2207"/>
                  </a:cubicBezTo>
                  <a:cubicBezTo>
                    <a:pt x="292" y="2219"/>
                    <a:pt x="281" y="2236"/>
                    <a:pt x="253" y="2236"/>
                  </a:cubicBezTo>
                  <a:cubicBezTo>
                    <a:pt x="241" y="2236"/>
                    <a:pt x="230" y="2230"/>
                    <a:pt x="219" y="2230"/>
                  </a:cubicBezTo>
                  <a:cubicBezTo>
                    <a:pt x="180" y="2230"/>
                    <a:pt x="168" y="2258"/>
                    <a:pt x="135" y="2280"/>
                  </a:cubicBezTo>
                  <a:cubicBezTo>
                    <a:pt x="78" y="2314"/>
                    <a:pt x="39" y="2342"/>
                    <a:pt x="0" y="2398"/>
                  </a:cubicBezTo>
                </a:path>
              </a:pathLst>
            </a:custGeom>
            <a:solidFill>
              <a:schemeClr val="accent5"/>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 name="Freeform 63"/>
            <p:cNvSpPr>
              <a:spLocks noChangeArrowheads="1"/>
            </p:cNvSpPr>
            <p:nvPr/>
          </p:nvSpPr>
          <p:spPr bwMode="auto">
            <a:xfrm>
              <a:off x="16422034" y="5329692"/>
              <a:ext cx="693693" cy="603250"/>
            </a:xfrm>
            <a:custGeom>
              <a:avLst/>
              <a:gdLst>
                <a:gd name="T0" fmla="*/ 562 w 1927"/>
                <a:gd name="T1" fmla="*/ 854 h 1675"/>
                <a:gd name="T2" fmla="*/ 641 w 1927"/>
                <a:gd name="T3" fmla="*/ 837 h 1675"/>
                <a:gd name="T4" fmla="*/ 804 w 1927"/>
                <a:gd name="T5" fmla="*/ 865 h 1675"/>
                <a:gd name="T6" fmla="*/ 933 w 1927"/>
                <a:gd name="T7" fmla="*/ 882 h 1675"/>
                <a:gd name="T8" fmla="*/ 1017 w 1927"/>
                <a:gd name="T9" fmla="*/ 876 h 1675"/>
                <a:gd name="T10" fmla="*/ 1180 w 1927"/>
                <a:gd name="T11" fmla="*/ 1073 h 1675"/>
                <a:gd name="T12" fmla="*/ 1298 w 1927"/>
                <a:gd name="T13" fmla="*/ 1191 h 1675"/>
                <a:gd name="T14" fmla="*/ 1399 w 1927"/>
                <a:gd name="T15" fmla="*/ 1146 h 1675"/>
                <a:gd name="T16" fmla="*/ 1466 w 1927"/>
                <a:gd name="T17" fmla="*/ 1224 h 1675"/>
                <a:gd name="T18" fmla="*/ 1349 w 1927"/>
                <a:gd name="T19" fmla="*/ 1455 h 1675"/>
                <a:gd name="T20" fmla="*/ 1281 w 1927"/>
                <a:gd name="T21" fmla="*/ 1590 h 1675"/>
                <a:gd name="T22" fmla="*/ 1635 w 1927"/>
                <a:gd name="T23" fmla="*/ 1674 h 1675"/>
                <a:gd name="T24" fmla="*/ 1826 w 1927"/>
                <a:gd name="T25" fmla="*/ 1584 h 1675"/>
                <a:gd name="T26" fmla="*/ 1876 w 1927"/>
                <a:gd name="T27" fmla="*/ 1539 h 1675"/>
                <a:gd name="T28" fmla="*/ 1859 w 1927"/>
                <a:gd name="T29" fmla="*/ 1427 h 1675"/>
                <a:gd name="T30" fmla="*/ 1892 w 1927"/>
                <a:gd name="T31" fmla="*/ 1354 h 1675"/>
                <a:gd name="T32" fmla="*/ 1926 w 1927"/>
                <a:gd name="T33" fmla="*/ 1252 h 1675"/>
                <a:gd name="T34" fmla="*/ 1781 w 1927"/>
                <a:gd name="T35" fmla="*/ 1151 h 1675"/>
                <a:gd name="T36" fmla="*/ 1731 w 1927"/>
                <a:gd name="T37" fmla="*/ 1005 h 1675"/>
                <a:gd name="T38" fmla="*/ 1764 w 1927"/>
                <a:gd name="T39" fmla="*/ 825 h 1675"/>
                <a:gd name="T40" fmla="*/ 1714 w 1927"/>
                <a:gd name="T41" fmla="*/ 803 h 1675"/>
                <a:gd name="T42" fmla="*/ 1534 w 1927"/>
                <a:gd name="T43" fmla="*/ 747 h 1675"/>
                <a:gd name="T44" fmla="*/ 1427 w 1927"/>
                <a:gd name="T45" fmla="*/ 753 h 1675"/>
                <a:gd name="T46" fmla="*/ 1270 w 1927"/>
                <a:gd name="T47" fmla="*/ 708 h 1675"/>
                <a:gd name="T48" fmla="*/ 1141 w 1927"/>
                <a:gd name="T49" fmla="*/ 517 h 1675"/>
                <a:gd name="T50" fmla="*/ 1051 w 1927"/>
                <a:gd name="T51" fmla="*/ 337 h 1675"/>
                <a:gd name="T52" fmla="*/ 955 w 1927"/>
                <a:gd name="T53" fmla="*/ 180 h 1675"/>
                <a:gd name="T54" fmla="*/ 888 w 1927"/>
                <a:gd name="T55" fmla="*/ 163 h 1675"/>
                <a:gd name="T56" fmla="*/ 697 w 1927"/>
                <a:gd name="T57" fmla="*/ 196 h 1675"/>
                <a:gd name="T58" fmla="*/ 652 w 1927"/>
                <a:gd name="T59" fmla="*/ 33 h 1675"/>
                <a:gd name="T60" fmla="*/ 663 w 1927"/>
                <a:gd name="T61" fmla="*/ 0 h 1675"/>
                <a:gd name="T62" fmla="*/ 534 w 1927"/>
                <a:gd name="T63" fmla="*/ 0 h 1675"/>
                <a:gd name="T64" fmla="*/ 208 w 1927"/>
                <a:gd name="T65" fmla="*/ 33 h 1675"/>
                <a:gd name="T66" fmla="*/ 28 w 1927"/>
                <a:gd name="T67" fmla="*/ 90 h 1675"/>
                <a:gd name="T68" fmla="*/ 0 w 1927"/>
                <a:gd name="T69" fmla="*/ 90 h 1675"/>
                <a:gd name="T70" fmla="*/ 152 w 1927"/>
                <a:gd name="T71" fmla="*/ 281 h 1675"/>
                <a:gd name="T72" fmla="*/ 253 w 1927"/>
                <a:gd name="T73" fmla="*/ 275 h 1675"/>
                <a:gd name="T74" fmla="*/ 320 w 1927"/>
                <a:gd name="T75" fmla="*/ 342 h 1675"/>
                <a:gd name="T76" fmla="*/ 365 w 1927"/>
                <a:gd name="T77" fmla="*/ 730 h 1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27" h="1675">
                  <a:moveTo>
                    <a:pt x="562" y="854"/>
                  </a:moveTo>
                  <a:lnTo>
                    <a:pt x="562" y="854"/>
                  </a:lnTo>
                  <a:cubicBezTo>
                    <a:pt x="573" y="859"/>
                    <a:pt x="573" y="859"/>
                    <a:pt x="573" y="859"/>
                  </a:cubicBezTo>
                  <a:cubicBezTo>
                    <a:pt x="601" y="859"/>
                    <a:pt x="618" y="848"/>
                    <a:pt x="641" y="837"/>
                  </a:cubicBezTo>
                  <a:cubicBezTo>
                    <a:pt x="663" y="865"/>
                    <a:pt x="685" y="887"/>
                    <a:pt x="725" y="887"/>
                  </a:cubicBezTo>
                  <a:cubicBezTo>
                    <a:pt x="759" y="887"/>
                    <a:pt x="775" y="865"/>
                    <a:pt x="804" y="865"/>
                  </a:cubicBezTo>
                  <a:cubicBezTo>
                    <a:pt x="826" y="865"/>
                    <a:pt x="837" y="887"/>
                    <a:pt x="854" y="887"/>
                  </a:cubicBezTo>
                  <a:cubicBezTo>
                    <a:pt x="888" y="887"/>
                    <a:pt x="905" y="882"/>
                    <a:pt x="933" y="882"/>
                  </a:cubicBezTo>
                  <a:cubicBezTo>
                    <a:pt x="978" y="882"/>
                    <a:pt x="978" y="882"/>
                    <a:pt x="978" y="882"/>
                  </a:cubicBezTo>
                  <a:cubicBezTo>
                    <a:pt x="995" y="882"/>
                    <a:pt x="1000" y="876"/>
                    <a:pt x="1017" y="876"/>
                  </a:cubicBezTo>
                  <a:cubicBezTo>
                    <a:pt x="1056" y="876"/>
                    <a:pt x="1062" y="921"/>
                    <a:pt x="1090" y="955"/>
                  </a:cubicBezTo>
                  <a:cubicBezTo>
                    <a:pt x="1124" y="1000"/>
                    <a:pt x="1152" y="1022"/>
                    <a:pt x="1180" y="1073"/>
                  </a:cubicBezTo>
                  <a:cubicBezTo>
                    <a:pt x="1202" y="1112"/>
                    <a:pt x="1197" y="1151"/>
                    <a:pt x="1231" y="1185"/>
                  </a:cubicBezTo>
                  <a:cubicBezTo>
                    <a:pt x="1247" y="1202"/>
                    <a:pt x="1270" y="1191"/>
                    <a:pt x="1298" y="1191"/>
                  </a:cubicBezTo>
                  <a:cubicBezTo>
                    <a:pt x="1320" y="1191"/>
                    <a:pt x="1337" y="1202"/>
                    <a:pt x="1360" y="1191"/>
                  </a:cubicBezTo>
                  <a:cubicBezTo>
                    <a:pt x="1382" y="1179"/>
                    <a:pt x="1377" y="1151"/>
                    <a:pt x="1399" y="1146"/>
                  </a:cubicBezTo>
                  <a:cubicBezTo>
                    <a:pt x="1421" y="1146"/>
                    <a:pt x="1438" y="1151"/>
                    <a:pt x="1466" y="1146"/>
                  </a:cubicBezTo>
                  <a:cubicBezTo>
                    <a:pt x="1472" y="1179"/>
                    <a:pt x="1466" y="1196"/>
                    <a:pt x="1466" y="1224"/>
                  </a:cubicBezTo>
                  <a:cubicBezTo>
                    <a:pt x="1466" y="1258"/>
                    <a:pt x="1483" y="1281"/>
                    <a:pt x="1483" y="1314"/>
                  </a:cubicBezTo>
                  <a:cubicBezTo>
                    <a:pt x="1483" y="1387"/>
                    <a:pt x="1421" y="1444"/>
                    <a:pt x="1349" y="1455"/>
                  </a:cubicBezTo>
                  <a:cubicBezTo>
                    <a:pt x="1281" y="1460"/>
                    <a:pt x="1276" y="1528"/>
                    <a:pt x="1253" y="1595"/>
                  </a:cubicBezTo>
                  <a:cubicBezTo>
                    <a:pt x="1264" y="1590"/>
                    <a:pt x="1270" y="1590"/>
                    <a:pt x="1281" y="1590"/>
                  </a:cubicBezTo>
                  <a:cubicBezTo>
                    <a:pt x="1472" y="1567"/>
                    <a:pt x="1472" y="1567"/>
                    <a:pt x="1472" y="1567"/>
                  </a:cubicBezTo>
                  <a:cubicBezTo>
                    <a:pt x="1635" y="1674"/>
                    <a:pt x="1635" y="1674"/>
                    <a:pt x="1635" y="1674"/>
                  </a:cubicBezTo>
                  <a:cubicBezTo>
                    <a:pt x="1652" y="1623"/>
                    <a:pt x="1697" y="1601"/>
                    <a:pt x="1747" y="1595"/>
                  </a:cubicBezTo>
                  <a:cubicBezTo>
                    <a:pt x="1781" y="1590"/>
                    <a:pt x="1798" y="1590"/>
                    <a:pt x="1826" y="1584"/>
                  </a:cubicBezTo>
                  <a:cubicBezTo>
                    <a:pt x="1843" y="1584"/>
                    <a:pt x="1859" y="1590"/>
                    <a:pt x="1870" y="1578"/>
                  </a:cubicBezTo>
                  <a:cubicBezTo>
                    <a:pt x="1881" y="1567"/>
                    <a:pt x="1876" y="1550"/>
                    <a:pt x="1876" y="1539"/>
                  </a:cubicBezTo>
                  <a:cubicBezTo>
                    <a:pt x="1876" y="1505"/>
                    <a:pt x="1848" y="1500"/>
                    <a:pt x="1848" y="1466"/>
                  </a:cubicBezTo>
                  <a:cubicBezTo>
                    <a:pt x="1848" y="1449"/>
                    <a:pt x="1859" y="1444"/>
                    <a:pt x="1859" y="1427"/>
                  </a:cubicBezTo>
                  <a:cubicBezTo>
                    <a:pt x="1859" y="1399"/>
                    <a:pt x="1859" y="1399"/>
                    <a:pt x="1859" y="1399"/>
                  </a:cubicBezTo>
                  <a:cubicBezTo>
                    <a:pt x="1859" y="1376"/>
                    <a:pt x="1887" y="1376"/>
                    <a:pt x="1892" y="1354"/>
                  </a:cubicBezTo>
                  <a:cubicBezTo>
                    <a:pt x="1904" y="1331"/>
                    <a:pt x="1881" y="1309"/>
                    <a:pt x="1898" y="1286"/>
                  </a:cubicBezTo>
                  <a:cubicBezTo>
                    <a:pt x="1909" y="1275"/>
                    <a:pt x="1926" y="1269"/>
                    <a:pt x="1926" y="1252"/>
                  </a:cubicBezTo>
                  <a:cubicBezTo>
                    <a:pt x="1926" y="1236"/>
                    <a:pt x="1904" y="1230"/>
                    <a:pt x="1892" y="1219"/>
                  </a:cubicBezTo>
                  <a:cubicBezTo>
                    <a:pt x="1859" y="1179"/>
                    <a:pt x="1826" y="1168"/>
                    <a:pt x="1781" y="1151"/>
                  </a:cubicBezTo>
                  <a:cubicBezTo>
                    <a:pt x="1759" y="1146"/>
                    <a:pt x="1731" y="1146"/>
                    <a:pt x="1731" y="1123"/>
                  </a:cubicBezTo>
                  <a:cubicBezTo>
                    <a:pt x="1731" y="1005"/>
                    <a:pt x="1731" y="1005"/>
                    <a:pt x="1731" y="1005"/>
                  </a:cubicBezTo>
                  <a:cubicBezTo>
                    <a:pt x="1742" y="972"/>
                    <a:pt x="1764" y="960"/>
                    <a:pt x="1787" y="932"/>
                  </a:cubicBezTo>
                  <a:cubicBezTo>
                    <a:pt x="1787" y="893"/>
                    <a:pt x="1775" y="865"/>
                    <a:pt x="1764" y="825"/>
                  </a:cubicBezTo>
                  <a:lnTo>
                    <a:pt x="1764" y="825"/>
                  </a:lnTo>
                  <a:cubicBezTo>
                    <a:pt x="1747" y="814"/>
                    <a:pt x="1731" y="803"/>
                    <a:pt x="1714" y="803"/>
                  </a:cubicBezTo>
                  <a:cubicBezTo>
                    <a:pt x="1697" y="803"/>
                    <a:pt x="1686" y="803"/>
                    <a:pt x="1669" y="803"/>
                  </a:cubicBezTo>
                  <a:cubicBezTo>
                    <a:pt x="1613" y="803"/>
                    <a:pt x="1590" y="747"/>
                    <a:pt x="1534" y="747"/>
                  </a:cubicBezTo>
                  <a:cubicBezTo>
                    <a:pt x="1489" y="747"/>
                    <a:pt x="1489" y="747"/>
                    <a:pt x="1489" y="747"/>
                  </a:cubicBezTo>
                  <a:cubicBezTo>
                    <a:pt x="1427" y="753"/>
                    <a:pt x="1427" y="753"/>
                    <a:pt x="1427" y="753"/>
                  </a:cubicBezTo>
                  <a:cubicBezTo>
                    <a:pt x="1377" y="753"/>
                    <a:pt x="1377" y="753"/>
                    <a:pt x="1377" y="753"/>
                  </a:cubicBezTo>
                  <a:cubicBezTo>
                    <a:pt x="1332" y="753"/>
                    <a:pt x="1309" y="724"/>
                    <a:pt x="1270" y="708"/>
                  </a:cubicBezTo>
                  <a:cubicBezTo>
                    <a:pt x="1219" y="691"/>
                    <a:pt x="1180" y="668"/>
                    <a:pt x="1163" y="623"/>
                  </a:cubicBezTo>
                  <a:cubicBezTo>
                    <a:pt x="1146" y="584"/>
                    <a:pt x="1146" y="556"/>
                    <a:pt x="1141" y="517"/>
                  </a:cubicBezTo>
                  <a:cubicBezTo>
                    <a:pt x="1129" y="460"/>
                    <a:pt x="1124" y="427"/>
                    <a:pt x="1096" y="382"/>
                  </a:cubicBezTo>
                  <a:cubicBezTo>
                    <a:pt x="1084" y="359"/>
                    <a:pt x="1062" y="359"/>
                    <a:pt x="1051" y="337"/>
                  </a:cubicBezTo>
                  <a:cubicBezTo>
                    <a:pt x="1034" y="314"/>
                    <a:pt x="1039" y="298"/>
                    <a:pt x="1028" y="275"/>
                  </a:cubicBezTo>
                  <a:cubicBezTo>
                    <a:pt x="1006" y="236"/>
                    <a:pt x="978" y="219"/>
                    <a:pt x="955" y="180"/>
                  </a:cubicBezTo>
                  <a:lnTo>
                    <a:pt x="955" y="180"/>
                  </a:lnTo>
                  <a:cubicBezTo>
                    <a:pt x="938" y="163"/>
                    <a:pt x="916" y="163"/>
                    <a:pt x="888" y="163"/>
                  </a:cubicBezTo>
                  <a:cubicBezTo>
                    <a:pt x="849" y="163"/>
                    <a:pt x="849" y="163"/>
                    <a:pt x="849" y="163"/>
                  </a:cubicBezTo>
                  <a:cubicBezTo>
                    <a:pt x="792" y="163"/>
                    <a:pt x="759" y="185"/>
                    <a:pt x="697" y="196"/>
                  </a:cubicBezTo>
                  <a:cubicBezTo>
                    <a:pt x="685" y="157"/>
                    <a:pt x="691" y="129"/>
                    <a:pt x="674" y="84"/>
                  </a:cubicBezTo>
                  <a:cubicBezTo>
                    <a:pt x="669" y="67"/>
                    <a:pt x="652" y="56"/>
                    <a:pt x="652" y="33"/>
                  </a:cubicBezTo>
                  <a:cubicBezTo>
                    <a:pt x="652" y="22"/>
                    <a:pt x="657" y="11"/>
                    <a:pt x="663" y="0"/>
                  </a:cubicBezTo>
                  <a:lnTo>
                    <a:pt x="663" y="0"/>
                  </a:lnTo>
                  <a:cubicBezTo>
                    <a:pt x="635" y="0"/>
                    <a:pt x="635" y="0"/>
                    <a:pt x="635" y="0"/>
                  </a:cubicBezTo>
                  <a:cubicBezTo>
                    <a:pt x="534" y="0"/>
                    <a:pt x="534" y="0"/>
                    <a:pt x="534" y="0"/>
                  </a:cubicBezTo>
                  <a:cubicBezTo>
                    <a:pt x="433" y="11"/>
                    <a:pt x="377" y="33"/>
                    <a:pt x="275" y="33"/>
                  </a:cubicBezTo>
                  <a:cubicBezTo>
                    <a:pt x="208" y="33"/>
                    <a:pt x="208" y="33"/>
                    <a:pt x="208" y="33"/>
                  </a:cubicBezTo>
                  <a:cubicBezTo>
                    <a:pt x="157" y="33"/>
                    <a:pt x="129" y="28"/>
                    <a:pt x="84" y="50"/>
                  </a:cubicBezTo>
                  <a:cubicBezTo>
                    <a:pt x="56" y="56"/>
                    <a:pt x="56" y="90"/>
                    <a:pt x="28" y="90"/>
                  </a:cubicBezTo>
                  <a:cubicBezTo>
                    <a:pt x="0" y="90"/>
                    <a:pt x="0" y="90"/>
                    <a:pt x="0" y="90"/>
                  </a:cubicBezTo>
                  <a:lnTo>
                    <a:pt x="0" y="90"/>
                  </a:lnTo>
                  <a:cubicBezTo>
                    <a:pt x="17" y="157"/>
                    <a:pt x="28" y="208"/>
                    <a:pt x="84" y="247"/>
                  </a:cubicBezTo>
                  <a:cubicBezTo>
                    <a:pt x="107" y="264"/>
                    <a:pt x="118" y="281"/>
                    <a:pt x="152" y="281"/>
                  </a:cubicBezTo>
                  <a:cubicBezTo>
                    <a:pt x="163" y="281"/>
                    <a:pt x="169" y="275"/>
                    <a:pt x="180" y="275"/>
                  </a:cubicBezTo>
                  <a:cubicBezTo>
                    <a:pt x="208" y="275"/>
                    <a:pt x="225" y="275"/>
                    <a:pt x="253" y="275"/>
                  </a:cubicBezTo>
                  <a:cubicBezTo>
                    <a:pt x="264" y="275"/>
                    <a:pt x="270" y="286"/>
                    <a:pt x="281" y="292"/>
                  </a:cubicBezTo>
                  <a:cubicBezTo>
                    <a:pt x="298" y="309"/>
                    <a:pt x="320" y="320"/>
                    <a:pt x="320" y="342"/>
                  </a:cubicBezTo>
                  <a:cubicBezTo>
                    <a:pt x="320" y="415"/>
                    <a:pt x="287" y="455"/>
                    <a:pt x="287" y="528"/>
                  </a:cubicBezTo>
                  <a:cubicBezTo>
                    <a:pt x="287" y="612"/>
                    <a:pt x="292" y="685"/>
                    <a:pt x="365" y="730"/>
                  </a:cubicBezTo>
                  <a:cubicBezTo>
                    <a:pt x="444" y="775"/>
                    <a:pt x="534" y="769"/>
                    <a:pt x="562" y="85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 name="Freeform 64"/>
            <p:cNvSpPr>
              <a:spLocks noChangeArrowheads="1"/>
            </p:cNvSpPr>
            <p:nvPr/>
          </p:nvSpPr>
          <p:spPr bwMode="auto">
            <a:xfrm>
              <a:off x="16766500" y="5264604"/>
              <a:ext cx="938151" cy="369888"/>
            </a:xfrm>
            <a:custGeom>
              <a:avLst/>
              <a:gdLst>
                <a:gd name="T0" fmla="*/ 0 w 2607"/>
                <a:gd name="T1" fmla="*/ 360 h 1029"/>
                <a:gd name="T2" fmla="*/ 96 w 2607"/>
                <a:gd name="T3" fmla="*/ 314 h 1029"/>
                <a:gd name="T4" fmla="*/ 264 w 2607"/>
                <a:gd name="T5" fmla="*/ 371 h 1029"/>
                <a:gd name="T6" fmla="*/ 337 w 2607"/>
                <a:gd name="T7" fmla="*/ 354 h 1029"/>
                <a:gd name="T8" fmla="*/ 433 w 2607"/>
                <a:gd name="T9" fmla="*/ 343 h 1029"/>
                <a:gd name="T10" fmla="*/ 427 w 2607"/>
                <a:gd name="T11" fmla="*/ 258 h 1029"/>
                <a:gd name="T12" fmla="*/ 495 w 2607"/>
                <a:gd name="T13" fmla="*/ 180 h 1029"/>
                <a:gd name="T14" fmla="*/ 680 w 2607"/>
                <a:gd name="T15" fmla="*/ 152 h 1029"/>
                <a:gd name="T16" fmla="*/ 994 w 2607"/>
                <a:gd name="T17" fmla="*/ 152 h 1029"/>
                <a:gd name="T18" fmla="*/ 1173 w 2607"/>
                <a:gd name="T19" fmla="*/ 168 h 1029"/>
                <a:gd name="T20" fmla="*/ 1291 w 2607"/>
                <a:gd name="T21" fmla="*/ 67 h 1029"/>
                <a:gd name="T22" fmla="*/ 1274 w 2607"/>
                <a:gd name="T23" fmla="*/ 39 h 1029"/>
                <a:gd name="T24" fmla="*/ 1494 w 2607"/>
                <a:gd name="T25" fmla="*/ 56 h 1029"/>
                <a:gd name="T26" fmla="*/ 1651 w 2607"/>
                <a:gd name="T27" fmla="*/ 135 h 1029"/>
                <a:gd name="T28" fmla="*/ 1600 w 2607"/>
                <a:gd name="T29" fmla="*/ 157 h 1029"/>
                <a:gd name="T30" fmla="*/ 1561 w 2607"/>
                <a:gd name="T31" fmla="*/ 180 h 1029"/>
                <a:gd name="T32" fmla="*/ 1752 w 2607"/>
                <a:gd name="T33" fmla="*/ 410 h 1029"/>
                <a:gd name="T34" fmla="*/ 1960 w 2607"/>
                <a:gd name="T35" fmla="*/ 612 h 1029"/>
                <a:gd name="T36" fmla="*/ 2095 w 2607"/>
                <a:gd name="T37" fmla="*/ 635 h 1029"/>
                <a:gd name="T38" fmla="*/ 2359 w 2607"/>
                <a:gd name="T39" fmla="*/ 702 h 1029"/>
                <a:gd name="T40" fmla="*/ 2482 w 2607"/>
                <a:gd name="T41" fmla="*/ 708 h 1029"/>
                <a:gd name="T42" fmla="*/ 2606 w 2607"/>
                <a:gd name="T43" fmla="*/ 770 h 1029"/>
                <a:gd name="T44" fmla="*/ 2381 w 2607"/>
                <a:gd name="T45" fmla="*/ 848 h 1029"/>
                <a:gd name="T46" fmla="*/ 2196 w 2607"/>
                <a:gd name="T47" fmla="*/ 972 h 1029"/>
                <a:gd name="T48" fmla="*/ 2089 w 2607"/>
                <a:gd name="T49" fmla="*/ 1022 h 1029"/>
                <a:gd name="T50" fmla="*/ 1842 w 2607"/>
                <a:gd name="T51" fmla="*/ 1022 h 1029"/>
                <a:gd name="T52" fmla="*/ 1769 w 2607"/>
                <a:gd name="T53" fmla="*/ 1028 h 1029"/>
                <a:gd name="T54" fmla="*/ 1623 w 2607"/>
                <a:gd name="T55" fmla="*/ 938 h 1029"/>
                <a:gd name="T56" fmla="*/ 1437 w 2607"/>
                <a:gd name="T57" fmla="*/ 1028 h 1029"/>
                <a:gd name="T58" fmla="*/ 1145 w 2607"/>
                <a:gd name="T59" fmla="*/ 933 h 1029"/>
                <a:gd name="T60" fmla="*/ 1005 w 2607"/>
                <a:gd name="T61" fmla="*/ 927 h 1029"/>
                <a:gd name="T62" fmla="*/ 809 w 2607"/>
                <a:gd name="T63" fmla="*/ 1005 h 1029"/>
                <a:gd name="T64" fmla="*/ 714 w 2607"/>
                <a:gd name="T65" fmla="*/ 983 h 1029"/>
                <a:gd name="T66" fmla="*/ 534 w 2607"/>
                <a:gd name="T67" fmla="*/ 927 h 1029"/>
                <a:gd name="T68" fmla="*/ 422 w 2607"/>
                <a:gd name="T69" fmla="*/ 933 h 1029"/>
                <a:gd name="T70" fmla="*/ 208 w 2607"/>
                <a:gd name="T71" fmla="*/ 803 h 1029"/>
                <a:gd name="T72" fmla="*/ 141 w 2607"/>
                <a:gd name="T73" fmla="*/ 562 h 1029"/>
                <a:gd name="T74" fmla="*/ 73 w 2607"/>
                <a:gd name="T75" fmla="*/ 455 h 1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07" h="1029">
                  <a:moveTo>
                    <a:pt x="0" y="360"/>
                  </a:moveTo>
                  <a:lnTo>
                    <a:pt x="0" y="360"/>
                  </a:lnTo>
                  <a:cubicBezTo>
                    <a:pt x="40" y="348"/>
                    <a:pt x="56" y="331"/>
                    <a:pt x="96" y="314"/>
                  </a:cubicBezTo>
                  <a:lnTo>
                    <a:pt x="96" y="314"/>
                  </a:lnTo>
                  <a:cubicBezTo>
                    <a:pt x="113" y="360"/>
                    <a:pt x="152" y="388"/>
                    <a:pt x="197" y="388"/>
                  </a:cubicBezTo>
                  <a:cubicBezTo>
                    <a:pt x="219" y="388"/>
                    <a:pt x="236" y="371"/>
                    <a:pt x="264" y="371"/>
                  </a:cubicBezTo>
                  <a:cubicBezTo>
                    <a:pt x="315" y="371"/>
                    <a:pt x="315" y="371"/>
                    <a:pt x="315" y="371"/>
                  </a:cubicBezTo>
                  <a:cubicBezTo>
                    <a:pt x="326" y="371"/>
                    <a:pt x="326" y="360"/>
                    <a:pt x="337" y="354"/>
                  </a:cubicBezTo>
                  <a:cubicBezTo>
                    <a:pt x="354" y="343"/>
                    <a:pt x="365" y="343"/>
                    <a:pt x="388" y="343"/>
                  </a:cubicBezTo>
                  <a:cubicBezTo>
                    <a:pt x="433" y="343"/>
                    <a:pt x="433" y="343"/>
                    <a:pt x="433" y="343"/>
                  </a:cubicBezTo>
                  <a:cubicBezTo>
                    <a:pt x="438" y="343"/>
                    <a:pt x="438" y="343"/>
                    <a:pt x="438" y="343"/>
                  </a:cubicBezTo>
                  <a:cubicBezTo>
                    <a:pt x="433" y="309"/>
                    <a:pt x="427" y="292"/>
                    <a:pt x="427" y="258"/>
                  </a:cubicBezTo>
                  <a:cubicBezTo>
                    <a:pt x="427" y="247"/>
                    <a:pt x="444" y="241"/>
                    <a:pt x="455" y="230"/>
                  </a:cubicBezTo>
                  <a:cubicBezTo>
                    <a:pt x="472" y="213"/>
                    <a:pt x="483" y="202"/>
                    <a:pt x="495" y="180"/>
                  </a:cubicBezTo>
                  <a:lnTo>
                    <a:pt x="495" y="180"/>
                  </a:lnTo>
                  <a:cubicBezTo>
                    <a:pt x="568" y="163"/>
                    <a:pt x="607" y="152"/>
                    <a:pt x="680" y="152"/>
                  </a:cubicBezTo>
                  <a:cubicBezTo>
                    <a:pt x="731" y="152"/>
                    <a:pt x="759" y="168"/>
                    <a:pt x="815" y="174"/>
                  </a:cubicBezTo>
                  <a:cubicBezTo>
                    <a:pt x="994" y="152"/>
                    <a:pt x="994" y="152"/>
                    <a:pt x="994" y="152"/>
                  </a:cubicBezTo>
                  <a:cubicBezTo>
                    <a:pt x="1033" y="152"/>
                    <a:pt x="1033" y="152"/>
                    <a:pt x="1033" y="152"/>
                  </a:cubicBezTo>
                  <a:cubicBezTo>
                    <a:pt x="1089" y="152"/>
                    <a:pt x="1117" y="168"/>
                    <a:pt x="1173" y="168"/>
                  </a:cubicBezTo>
                  <a:cubicBezTo>
                    <a:pt x="1196" y="168"/>
                    <a:pt x="1213" y="174"/>
                    <a:pt x="1235" y="174"/>
                  </a:cubicBezTo>
                  <a:cubicBezTo>
                    <a:pt x="1280" y="174"/>
                    <a:pt x="1291" y="112"/>
                    <a:pt x="1291" y="67"/>
                  </a:cubicBezTo>
                  <a:cubicBezTo>
                    <a:pt x="1291" y="51"/>
                    <a:pt x="1286" y="51"/>
                    <a:pt x="1274" y="39"/>
                  </a:cubicBezTo>
                  <a:lnTo>
                    <a:pt x="1274" y="39"/>
                  </a:lnTo>
                  <a:cubicBezTo>
                    <a:pt x="1291" y="17"/>
                    <a:pt x="1303" y="0"/>
                    <a:pt x="1331" y="0"/>
                  </a:cubicBezTo>
                  <a:cubicBezTo>
                    <a:pt x="1398" y="0"/>
                    <a:pt x="1432" y="28"/>
                    <a:pt x="1494" y="56"/>
                  </a:cubicBezTo>
                  <a:cubicBezTo>
                    <a:pt x="1527" y="73"/>
                    <a:pt x="1550" y="90"/>
                    <a:pt x="1584" y="107"/>
                  </a:cubicBezTo>
                  <a:cubicBezTo>
                    <a:pt x="1612" y="118"/>
                    <a:pt x="1651" y="107"/>
                    <a:pt x="1651" y="135"/>
                  </a:cubicBezTo>
                  <a:cubicBezTo>
                    <a:pt x="1651" y="152"/>
                    <a:pt x="1634" y="168"/>
                    <a:pt x="1617" y="168"/>
                  </a:cubicBezTo>
                  <a:cubicBezTo>
                    <a:pt x="1612" y="168"/>
                    <a:pt x="1606" y="157"/>
                    <a:pt x="1600" y="157"/>
                  </a:cubicBezTo>
                  <a:cubicBezTo>
                    <a:pt x="1561" y="157"/>
                    <a:pt x="1561" y="157"/>
                    <a:pt x="1561" y="157"/>
                  </a:cubicBezTo>
                  <a:cubicBezTo>
                    <a:pt x="1561" y="168"/>
                    <a:pt x="1561" y="174"/>
                    <a:pt x="1561" y="180"/>
                  </a:cubicBezTo>
                  <a:cubicBezTo>
                    <a:pt x="1561" y="236"/>
                    <a:pt x="1595" y="253"/>
                    <a:pt x="1628" y="298"/>
                  </a:cubicBezTo>
                  <a:cubicBezTo>
                    <a:pt x="1662" y="354"/>
                    <a:pt x="1707" y="365"/>
                    <a:pt x="1752" y="410"/>
                  </a:cubicBezTo>
                  <a:cubicBezTo>
                    <a:pt x="1791" y="455"/>
                    <a:pt x="1825" y="466"/>
                    <a:pt x="1870" y="511"/>
                  </a:cubicBezTo>
                  <a:cubicBezTo>
                    <a:pt x="1909" y="550"/>
                    <a:pt x="1909" y="612"/>
                    <a:pt x="1960" y="612"/>
                  </a:cubicBezTo>
                  <a:cubicBezTo>
                    <a:pt x="1977" y="612"/>
                    <a:pt x="1982" y="595"/>
                    <a:pt x="1999" y="595"/>
                  </a:cubicBezTo>
                  <a:cubicBezTo>
                    <a:pt x="2039" y="595"/>
                    <a:pt x="2055" y="623"/>
                    <a:pt x="2095" y="635"/>
                  </a:cubicBezTo>
                  <a:cubicBezTo>
                    <a:pt x="2168" y="657"/>
                    <a:pt x="2213" y="663"/>
                    <a:pt x="2286" y="680"/>
                  </a:cubicBezTo>
                  <a:cubicBezTo>
                    <a:pt x="2308" y="697"/>
                    <a:pt x="2331" y="702"/>
                    <a:pt x="2359" y="702"/>
                  </a:cubicBezTo>
                  <a:cubicBezTo>
                    <a:pt x="2437" y="702"/>
                    <a:pt x="2437" y="702"/>
                    <a:pt x="2437" y="702"/>
                  </a:cubicBezTo>
                  <a:cubicBezTo>
                    <a:pt x="2482" y="708"/>
                    <a:pt x="2482" y="708"/>
                    <a:pt x="2482" y="708"/>
                  </a:cubicBezTo>
                  <a:cubicBezTo>
                    <a:pt x="2527" y="708"/>
                    <a:pt x="2527" y="708"/>
                    <a:pt x="2527" y="708"/>
                  </a:cubicBezTo>
                  <a:cubicBezTo>
                    <a:pt x="2567" y="708"/>
                    <a:pt x="2583" y="736"/>
                    <a:pt x="2606" y="770"/>
                  </a:cubicBezTo>
                  <a:lnTo>
                    <a:pt x="2606" y="770"/>
                  </a:lnTo>
                  <a:cubicBezTo>
                    <a:pt x="2533" y="820"/>
                    <a:pt x="2465" y="815"/>
                    <a:pt x="2381" y="848"/>
                  </a:cubicBezTo>
                  <a:cubicBezTo>
                    <a:pt x="2359" y="860"/>
                    <a:pt x="2353" y="876"/>
                    <a:pt x="2331" y="888"/>
                  </a:cubicBezTo>
                  <a:cubicBezTo>
                    <a:pt x="2280" y="921"/>
                    <a:pt x="2246" y="933"/>
                    <a:pt x="2196" y="972"/>
                  </a:cubicBezTo>
                  <a:cubicBezTo>
                    <a:pt x="2179" y="983"/>
                    <a:pt x="2156" y="977"/>
                    <a:pt x="2140" y="983"/>
                  </a:cubicBezTo>
                  <a:cubicBezTo>
                    <a:pt x="2117" y="994"/>
                    <a:pt x="2112" y="1011"/>
                    <a:pt x="2089" y="1022"/>
                  </a:cubicBezTo>
                  <a:lnTo>
                    <a:pt x="2089" y="1022"/>
                  </a:lnTo>
                  <a:cubicBezTo>
                    <a:pt x="1994" y="1022"/>
                    <a:pt x="1937" y="1022"/>
                    <a:pt x="1842" y="1022"/>
                  </a:cubicBezTo>
                  <a:cubicBezTo>
                    <a:pt x="1831" y="1022"/>
                    <a:pt x="1819" y="1028"/>
                    <a:pt x="1808" y="1028"/>
                  </a:cubicBezTo>
                  <a:cubicBezTo>
                    <a:pt x="1769" y="1028"/>
                    <a:pt x="1769" y="1028"/>
                    <a:pt x="1769" y="1028"/>
                  </a:cubicBezTo>
                  <a:cubicBezTo>
                    <a:pt x="1724" y="1028"/>
                    <a:pt x="1696" y="1005"/>
                    <a:pt x="1668" y="972"/>
                  </a:cubicBezTo>
                  <a:cubicBezTo>
                    <a:pt x="1651" y="955"/>
                    <a:pt x="1645" y="938"/>
                    <a:pt x="1623" y="938"/>
                  </a:cubicBezTo>
                  <a:cubicBezTo>
                    <a:pt x="1595" y="938"/>
                    <a:pt x="1589" y="961"/>
                    <a:pt x="1567" y="972"/>
                  </a:cubicBezTo>
                  <a:cubicBezTo>
                    <a:pt x="1522" y="1000"/>
                    <a:pt x="1494" y="1028"/>
                    <a:pt x="1437" y="1028"/>
                  </a:cubicBezTo>
                  <a:cubicBezTo>
                    <a:pt x="1370" y="1028"/>
                    <a:pt x="1342" y="983"/>
                    <a:pt x="1280" y="944"/>
                  </a:cubicBezTo>
                  <a:cubicBezTo>
                    <a:pt x="1235" y="916"/>
                    <a:pt x="1196" y="933"/>
                    <a:pt x="1145" y="933"/>
                  </a:cubicBezTo>
                  <a:cubicBezTo>
                    <a:pt x="1106" y="933"/>
                    <a:pt x="1100" y="972"/>
                    <a:pt x="1072" y="1000"/>
                  </a:cubicBezTo>
                  <a:cubicBezTo>
                    <a:pt x="1050" y="966"/>
                    <a:pt x="1033" y="949"/>
                    <a:pt x="1005" y="927"/>
                  </a:cubicBezTo>
                  <a:cubicBezTo>
                    <a:pt x="809" y="1005"/>
                    <a:pt x="809" y="1005"/>
                    <a:pt x="809" y="1005"/>
                  </a:cubicBezTo>
                  <a:lnTo>
                    <a:pt x="809" y="1005"/>
                  </a:lnTo>
                  <a:cubicBezTo>
                    <a:pt x="792" y="994"/>
                    <a:pt x="776" y="983"/>
                    <a:pt x="759" y="983"/>
                  </a:cubicBezTo>
                  <a:cubicBezTo>
                    <a:pt x="742" y="983"/>
                    <a:pt x="731" y="983"/>
                    <a:pt x="714" y="983"/>
                  </a:cubicBezTo>
                  <a:cubicBezTo>
                    <a:pt x="658" y="983"/>
                    <a:pt x="635" y="927"/>
                    <a:pt x="579" y="927"/>
                  </a:cubicBezTo>
                  <a:cubicBezTo>
                    <a:pt x="534" y="927"/>
                    <a:pt x="534" y="927"/>
                    <a:pt x="534" y="927"/>
                  </a:cubicBezTo>
                  <a:cubicBezTo>
                    <a:pt x="472" y="933"/>
                    <a:pt x="472" y="933"/>
                    <a:pt x="472" y="933"/>
                  </a:cubicBezTo>
                  <a:cubicBezTo>
                    <a:pt x="422" y="933"/>
                    <a:pt x="422" y="933"/>
                    <a:pt x="422" y="933"/>
                  </a:cubicBezTo>
                  <a:cubicBezTo>
                    <a:pt x="377" y="933"/>
                    <a:pt x="354" y="904"/>
                    <a:pt x="315" y="888"/>
                  </a:cubicBezTo>
                  <a:cubicBezTo>
                    <a:pt x="264" y="871"/>
                    <a:pt x="225" y="848"/>
                    <a:pt x="208" y="803"/>
                  </a:cubicBezTo>
                  <a:cubicBezTo>
                    <a:pt x="191" y="764"/>
                    <a:pt x="191" y="736"/>
                    <a:pt x="186" y="697"/>
                  </a:cubicBezTo>
                  <a:cubicBezTo>
                    <a:pt x="174" y="640"/>
                    <a:pt x="169" y="607"/>
                    <a:pt x="141" y="562"/>
                  </a:cubicBezTo>
                  <a:cubicBezTo>
                    <a:pt x="129" y="539"/>
                    <a:pt x="107" y="539"/>
                    <a:pt x="96" y="517"/>
                  </a:cubicBezTo>
                  <a:cubicBezTo>
                    <a:pt x="79" y="494"/>
                    <a:pt x="84" y="478"/>
                    <a:pt x="73" y="455"/>
                  </a:cubicBezTo>
                  <a:cubicBezTo>
                    <a:pt x="51" y="416"/>
                    <a:pt x="23" y="399"/>
                    <a:pt x="0" y="36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 name="Freeform 65"/>
            <p:cNvSpPr>
              <a:spLocks noChangeArrowheads="1"/>
            </p:cNvSpPr>
            <p:nvPr/>
          </p:nvSpPr>
          <p:spPr bwMode="auto">
            <a:xfrm>
              <a:off x="16796660" y="5309054"/>
              <a:ext cx="147628" cy="95250"/>
            </a:xfrm>
            <a:custGeom>
              <a:avLst/>
              <a:gdLst>
                <a:gd name="T0" fmla="*/ 12 w 412"/>
                <a:gd name="T1" fmla="*/ 190 h 265"/>
                <a:gd name="T2" fmla="*/ 12 w 412"/>
                <a:gd name="T3" fmla="*/ 190 h 265"/>
                <a:gd name="T4" fmla="*/ 0 w 412"/>
                <a:gd name="T5" fmla="*/ 162 h 265"/>
                <a:gd name="T6" fmla="*/ 113 w 412"/>
                <a:gd name="T7" fmla="*/ 146 h 265"/>
                <a:gd name="T8" fmla="*/ 135 w 412"/>
                <a:gd name="T9" fmla="*/ 28 h 265"/>
                <a:gd name="T10" fmla="*/ 237 w 412"/>
                <a:gd name="T11" fmla="*/ 0 h 265"/>
                <a:gd name="T12" fmla="*/ 298 w 412"/>
                <a:gd name="T13" fmla="*/ 28 h 265"/>
                <a:gd name="T14" fmla="*/ 411 w 412"/>
                <a:gd name="T15" fmla="*/ 56 h 265"/>
                <a:gd name="T16" fmla="*/ 411 w 412"/>
                <a:gd name="T17" fmla="*/ 56 h 265"/>
                <a:gd name="T18" fmla="*/ 371 w 412"/>
                <a:gd name="T19" fmla="*/ 106 h 265"/>
                <a:gd name="T20" fmla="*/ 343 w 412"/>
                <a:gd name="T21" fmla="*/ 134 h 265"/>
                <a:gd name="T22" fmla="*/ 354 w 412"/>
                <a:gd name="T23" fmla="*/ 219 h 265"/>
                <a:gd name="T24" fmla="*/ 349 w 412"/>
                <a:gd name="T25" fmla="*/ 219 h 265"/>
                <a:gd name="T26" fmla="*/ 304 w 412"/>
                <a:gd name="T27" fmla="*/ 219 h 265"/>
                <a:gd name="T28" fmla="*/ 253 w 412"/>
                <a:gd name="T29" fmla="*/ 230 h 265"/>
                <a:gd name="T30" fmla="*/ 231 w 412"/>
                <a:gd name="T31" fmla="*/ 247 h 265"/>
                <a:gd name="T32" fmla="*/ 180 w 412"/>
                <a:gd name="T33" fmla="*/ 247 h 265"/>
                <a:gd name="T34" fmla="*/ 113 w 412"/>
                <a:gd name="T35" fmla="*/ 264 h 265"/>
                <a:gd name="T36" fmla="*/ 12 w 412"/>
                <a:gd name="T37" fmla="*/ 1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12" h="265">
                  <a:moveTo>
                    <a:pt x="12" y="190"/>
                  </a:moveTo>
                  <a:lnTo>
                    <a:pt x="12" y="190"/>
                  </a:lnTo>
                  <a:cubicBezTo>
                    <a:pt x="6" y="185"/>
                    <a:pt x="0" y="174"/>
                    <a:pt x="0" y="162"/>
                  </a:cubicBezTo>
                  <a:cubicBezTo>
                    <a:pt x="40" y="151"/>
                    <a:pt x="79" y="174"/>
                    <a:pt x="113" y="146"/>
                  </a:cubicBezTo>
                  <a:cubicBezTo>
                    <a:pt x="147" y="112"/>
                    <a:pt x="130" y="73"/>
                    <a:pt x="135" y="28"/>
                  </a:cubicBezTo>
                  <a:cubicBezTo>
                    <a:pt x="175" y="28"/>
                    <a:pt x="197" y="0"/>
                    <a:pt x="237" y="0"/>
                  </a:cubicBezTo>
                  <a:cubicBezTo>
                    <a:pt x="265" y="0"/>
                    <a:pt x="276" y="16"/>
                    <a:pt x="298" y="28"/>
                  </a:cubicBezTo>
                  <a:cubicBezTo>
                    <a:pt x="343" y="44"/>
                    <a:pt x="371" y="39"/>
                    <a:pt x="411" y="56"/>
                  </a:cubicBezTo>
                  <a:lnTo>
                    <a:pt x="411" y="56"/>
                  </a:lnTo>
                  <a:cubicBezTo>
                    <a:pt x="399" y="78"/>
                    <a:pt x="388" y="89"/>
                    <a:pt x="371" y="106"/>
                  </a:cubicBezTo>
                  <a:cubicBezTo>
                    <a:pt x="360" y="117"/>
                    <a:pt x="343" y="123"/>
                    <a:pt x="343" y="134"/>
                  </a:cubicBezTo>
                  <a:cubicBezTo>
                    <a:pt x="343" y="168"/>
                    <a:pt x="349" y="185"/>
                    <a:pt x="354" y="219"/>
                  </a:cubicBezTo>
                  <a:cubicBezTo>
                    <a:pt x="349" y="219"/>
                    <a:pt x="349" y="219"/>
                    <a:pt x="349" y="219"/>
                  </a:cubicBezTo>
                  <a:cubicBezTo>
                    <a:pt x="304" y="219"/>
                    <a:pt x="304" y="219"/>
                    <a:pt x="304" y="219"/>
                  </a:cubicBezTo>
                  <a:cubicBezTo>
                    <a:pt x="281" y="219"/>
                    <a:pt x="270" y="219"/>
                    <a:pt x="253" y="230"/>
                  </a:cubicBezTo>
                  <a:cubicBezTo>
                    <a:pt x="242" y="236"/>
                    <a:pt x="242" y="247"/>
                    <a:pt x="231" y="247"/>
                  </a:cubicBezTo>
                  <a:cubicBezTo>
                    <a:pt x="180" y="247"/>
                    <a:pt x="180" y="247"/>
                    <a:pt x="180" y="247"/>
                  </a:cubicBezTo>
                  <a:cubicBezTo>
                    <a:pt x="152" y="247"/>
                    <a:pt x="135" y="264"/>
                    <a:pt x="113" y="264"/>
                  </a:cubicBezTo>
                  <a:cubicBezTo>
                    <a:pt x="68" y="264"/>
                    <a:pt x="29" y="236"/>
                    <a:pt x="12" y="19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 name="Freeform 66"/>
            <p:cNvSpPr>
              <a:spLocks noChangeArrowheads="1"/>
            </p:cNvSpPr>
            <p:nvPr/>
          </p:nvSpPr>
          <p:spPr bwMode="auto">
            <a:xfrm>
              <a:off x="16656970" y="5275717"/>
              <a:ext cx="574638" cy="125412"/>
            </a:xfrm>
            <a:custGeom>
              <a:avLst/>
              <a:gdLst>
                <a:gd name="T0" fmla="*/ 399 w 1595"/>
                <a:gd name="T1" fmla="*/ 286 h 349"/>
                <a:gd name="T2" fmla="*/ 399 w 1595"/>
                <a:gd name="T3" fmla="*/ 286 h 349"/>
                <a:gd name="T4" fmla="*/ 387 w 1595"/>
                <a:gd name="T5" fmla="*/ 258 h 349"/>
                <a:gd name="T6" fmla="*/ 500 w 1595"/>
                <a:gd name="T7" fmla="*/ 242 h 349"/>
                <a:gd name="T8" fmla="*/ 522 w 1595"/>
                <a:gd name="T9" fmla="*/ 124 h 349"/>
                <a:gd name="T10" fmla="*/ 624 w 1595"/>
                <a:gd name="T11" fmla="*/ 96 h 349"/>
                <a:gd name="T12" fmla="*/ 685 w 1595"/>
                <a:gd name="T13" fmla="*/ 124 h 349"/>
                <a:gd name="T14" fmla="*/ 798 w 1595"/>
                <a:gd name="T15" fmla="*/ 152 h 349"/>
                <a:gd name="T16" fmla="*/ 798 w 1595"/>
                <a:gd name="T17" fmla="*/ 152 h 349"/>
                <a:gd name="T18" fmla="*/ 983 w 1595"/>
                <a:gd name="T19" fmla="*/ 124 h 349"/>
                <a:gd name="T20" fmla="*/ 1118 w 1595"/>
                <a:gd name="T21" fmla="*/ 146 h 349"/>
                <a:gd name="T22" fmla="*/ 1297 w 1595"/>
                <a:gd name="T23" fmla="*/ 124 h 349"/>
                <a:gd name="T24" fmla="*/ 1336 w 1595"/>
                <a:gd name="T25" fmla="*/ 124 h 349"/>
                <a:gd name="T26" fmla="*/ 1476 w 1595"/>
                <a:gd name="T27" fmla="*/ 140 h 349"/>
                <a:gd name="T28" fmla="*/ 1538 w 1595"/>
                <a:gd name="T29" fmla="*/ 146 h 349"/>
                <a:gd name="T30" fmla="*/ 1594 w 1595"/>
                <a:gd name="T31" fmla="*/ 39 h 349"/>
                <a:gd name="T32" fmla="*/ 1577 w 1595"/>
                <a:gd name="T33" fmla="*/ 11 h 349"/>
                <a:gd name="T34" fmla="*/ 1577 w 1595"/>
                <a:gd name="T35" fmla="*/ 11 h 349"/>
                <a:gd name="T36" fmla="*/ 1527 w 1595"/>
                <a:gd name="T37" fmla="*/ 51 h 349"/>
                <a:gd name="T38" fmla="*/ 1409 w 1595"/>
                <a:gd name="T39" fmla="*/ 11 h 349"/>
                <a:gd name="T40" fmla="*/ 1252 w 1595"/>
                <a:gd name="T41" fmla="*/ 17 h 349"/>
                <a:gd name="T42" fmla="*/ 1135 w 1595"/>
                <a:gd name="T43" fmla="*/ 0 h 349"/>
                <a:gd name="T44" fmla="*/ 893 w 1595"/>
                <a:gd name="T45" fmla="*/ 39 h 349"/>
                <a:gd name="T46" fmla="*/ 820 w 1595"/>
                <a:gd name="T47" fmla="*/ 17 h 349"/>
                <a:gd name="T48" fmla="*/ 668 w 1595"/>
                <a:gd name="T49" fmla="*/ 56 h 349"/>
                <a:gd name="T50" fmla="*/ 652 w 1595"/>
                <a:gd name="T51" fmla="*/ 51 h 349"/>
                <a:gd name="T52" fmla="*/ 562 w 1595"/>
                <a:gd name="T53" fmla="*/ 39 h 349"/>
                <a:gd name="T54" fmla="*/ 438 w 1595"/>
                <a:gd name="T55" fmla="*/ 90 h 349"/>
                <a:gd name="T56" fmla="*/ 197 w 1595"/>
                <a:gd name="T57" fmla="*/ 140 h 349"/>
                <a:gd name="T58" fmla="*/ 152 w 1595"/>
                <a:gd name="T59" fmla="*/ 140 h 349"/>
                <a:gd name="T60" fmla="*/ 11 w 1595"/>
                <a:gd name="T61" fmla="*/ 152 h 349"/>
                <a:gd name="T62" fmla="*/ 11 w 1595"/>
                <a:gd name="T63" fmla="*/ 152 h 349"/>
                <a:gd name="T64" fmla="*/ 0 w 1595"/>
                <a:gd name="T65" fmla="*/ 185 h 349"/>
                <a:gd name="T66" fmla="*/ 22 w 1595"/>
                <a:gd name="T67" fmla="*/ 236 h 349"/>
                <a:gd name="T68" fmla="*/ 45 w 1595"/>
                <a:gd name="T69" fmla="*/ 348 h 349"/>
                <a:gd name="T70" fmla="*/ 197 w 1595"/>
                <a:gd name="T71" fmla="*/ 315 h 349"/>
                <a:gd name="T72" fmla="*/ 236 w 1595"/>
                <a:gd name="T73" fmla="*/ 315 h 349"/>
                <a:gd name="T74" fmla="*/ 303 w 1595"/>
                <a:gd name="T75" fmla="*/ 332 h 349"/>
                <a:gd name="T76" fmla="*/ 303 w 1595"/>
                <a:gd name="T77" fmla="*/ 332 h 349"/>
                <a:gd name="T78" fmla="*/ 399 w 1595"/>
                <a:gd name="T79" fmla="*/ 286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95" h="349">
                  <a:moveTo>
                    <a:pt x="399" y="286"/>
                  </a:moveTo>
                  <a:lnTo>
                    <a:pt x="399" y="286"/>
                  </a:lnTo>
                  <a:cubicBezTo>
                    <a:pt x="393" y="281"/>
                    <a:pt x="387" y="270"/>
                    <a:pt x="387" y="258"/>
                  </a:cubicBezTo>
                  <a:cubicBezTo>
                    <a:pt x="427" y="247"/>
                    <a:pt x="466" y="270"/>
                    <a:pt x="500" y="242"/>
                  </a:cubicBezTo>
                  <a:cubicBezTo>
                    <a:pt x="534" y="208"/>
                    <a:pt x="517" y="169"/>
                    <a:pt x="522" y="124"/>
                  </a:cubicBezTo>
                  <a:cubicBezTo>
                    <a:pt x="562" y="124"/>
                    <a:pt x="584" y="96"/>
                    <a:pt x="624" y="96"/>
                  </a:cubicBezTo>
                  <a:cubicBezTo>
                    <a:pt x="652" y="96"/>
                    <a:pt x="663" y="112"/>
                    <a:pt x="685" y="124"/>
                  </a:cubicBezTo>
                  <a:cubicBezTo>
                    <a:pt x="730" y="140"/>
                    <a:pt x="758" y="135"/>
                    <a:pt x="798" y="152"/>
                  </a:cubicBezTo>
                  <a:lnTo>
                    <a:pt x="798" y="152"/>
                  </a:lnTo>
                  <a:cubicBezTo>
                    <a:pt x="871" y="135"/>
                    <a:pt x="910" y="124"/>
                    <a:pt x="983" y="124"/>
                  </a:cubicBezTo>
                  <a:cubicBezTo>
                    <a:pt x="1034" y="124"/>
                    <a:pt x="1062" y="140"/>
                    <a:pt x="1118" y="146"/>
                  </a:cubicBezTo>
                  <a:cubicBezTo>
                    <a:pt x="1297" y="124"/>
                    <a:pt x="1297" y="124"/>
                    <a:pt x="1297" y="124"/>
                  </a:cubicBezTo>
                  <a:cubicBezTo>
                    <a:pt x="1336" y="124"/>
                    <a:pt x="1336" y="124"/>
                    <a:pt x="1336" y="124"/>
                  </a:cubicBezTo>
                  <a:cubicBezTo>
                    <a:pt x="1392" y="124"/>
                    <a:pt x="1420" y="140"/>
                    <a:pt x="1476" y="140"/>
                  </a:cubicBezTo>
                  <a:cubicBezTo>
                    <a:pt x="1499" y="140"/>
                    <a:pt x="1516" y="146"/>
                    <a:pt x="1538" y="146"/>
                  </a:cubicBezTo>
                  <a:cubicBezTo>
                    <a:pt x="1583" y="146"/>
                    <a:pt x="1594" y="84"/>
                    <a:pt x="1594" y="39"/>
                  </a:cubicBezTo>
                  <a:cubicBezTo>
                    <a:pt x="1594" y="23"/>
                    <a:pt x="1589" y="23"/>
                    <a:pt x="1577" y="11"/>
                  </a:cubicBezTo>
                  <a:lnTo>
                    <a:pt x="1577" y="11"/>
                  </a:lnTo>
                  <a:cubicBezTo>
                    <a:pt x="1566" y="28"/>
                    <a:pt x="1549" y="51"/>
                    <a:pt x="1527" y="51"/>
                  </a:cubicBezTo>
                  <a:cubicBezTo>
                    <a:pt x="1476" y="51"/>
                    <a:pt x="1454" y="11"/>
                    <a:pt x="1409" y="11"/>
                  </a:cubicBezTo>
                  <a:cubicBezTo>
                    <a:pt x="1347" y="11"/>
                    <a:pt x="1313" y="17"/>
                    <a:pt x="1252" y="17"/>
                  </a:cubicBezTo>
                  <a:cubicBezTo>
                    <a:pt x="1207" y="17"/>
                    <a:pt x="1180" y="0"/>
                    <a:pt x="1135" y="0"/>
                  </a:cubicBezTo>
                  <a:cubicBezTo>
                    <a:pt x="1039" y="0"/>
                    <a:pt x="989" y="39"/>
                    <a:pt x="893" y="39"/>
                  </a:cubicBezTo>
                  <a:cubicBezTo>
                    <a:pt x="865" y="39"/>
                    <a:pt x="848" y="17"/>
                    <a:pt x="820" y="17"/>
                  </a:cubicBezTo>
                  <a:cubicBezTo>
                    <a:pt x="758" y="17"/>
                    <a:pt x="730" y="56"/>
                    <a:pt x="668" y="56"/>
                  </a:cubicBezTo>
                  <a:cubicBezTo>
                    <a:pt x="663" y="56"/>
                    <a:pt x="657" y="51"/>
                    <a:pt x="652" y="51"/>
                  </a:cubicBezTo>
                  <a:cubicBezTo>
                    <a:pt x="562" y="39"/>
                    <a:pt x="562" y="39"/>
                    <a:pt x="562" y="39"/>
                  </a:cubicBezTo>
                  <a:cubicBezTo>
                    <a:pt x="505" y="39"/>
                    <a:pt x="489" y="73"/>
                    <a:pt x="438" y="90"/>
                  </a:cubicBezTo>
                  <a:cubicBezTo>
                    <a:pt x="348" y="118"/>
                    <a:pt x="292" y="140"/>
                    <a:pt x="197" y="140"/>
                  </a:cubicBezTo>
                  <a:cubicBezTo>
                    <a:pt x="152" y="140"/>
                    <a:pt x="152" y="140"/>
                    <a:pt x="152" y="140"/>
                  </a:cubicBezTo>
                  <a:cubicBezTo>
                    <a:pt x="11" y="152"/>
                    <a:pt x="11" y="152"/>
                    <a:pt x="11" y="152"/>
                  </a:cubicBezTo>
                  <a:lnTo>
                    <a:pt x="11" y="152"/>
                  </a:lnTo>
                  <a:cubicBezTo>
                    <a:pt x="5" y="163"/>
                    <a:pt x="0" y="174"/>
                    <a:pt x="0" y="185"/>
                  </a:cubicBezTo>
                  <a:cubicBezTo>
                    <a:pt x="0" y="208"/>
                    <a:pt x="17" y="219"/>
                    <a:pt x="22" y="236"/>
                  </a:cubicBezTo>
                  <a:cubicBezTo>
                    <a:pt x="39" y="281"/>
                    <a:pt x="33" y="309"/>
                    <a:pt x="45" y="348"/>
                  </a:cubicBezTo>
                  <a:cubicBezTo>
                    <a:pt x="107" y="337"/>
                    <a:pt x="140" y="315"/>
                    <a:pt x="197" y="315"/>
                  </a:cubicBezTo>
                  <a:cubicBezTo>
                    <a:pt x="236" y="315"/>
                    <a:pt x="236" y="315"/>
                    <a:pt x="236" y="315"/>
                  </a:cubicBezTo>
                  <a:cubicBezTo>
                    <a:pt x="264" y="315"/>
                    <a:pt x="286" y="315"/>
                    <a:pt x="303" y="332"/>
                  </a:cubicBezTo>
                  <a:lnTo>
                    <a:pt x="303" y="332"/>
                  </a:lnTo>
                  <a:cubicBezTo>
                    <a:pt x="343" y="320"/>
                    <a:pt x="359" y="303"/>
                    <a:pt x="399" y="28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 name="Freeform 67"/>
            <p:cNvSpPr>
              <a:spLocks noChangeArrowheads="1"/>
            </p:cNvSpPr>
            <p:nvPr/>
          </p:nvSpPr>
          <p:spPr bwMode="auto">
            <a:xfrm>
              <a:off x="18171345" y="5205868"/>
              <a:ext cx="1371511" cy="395287"/>
            </a:xfrm>
            <a:custGeom>
              <a:avLst/>
              <a:gdLst>
                <a:gd name="T0" fmla="*/ 545 w 3810"/>
                <a:gd name="T1" fmla="*/ 1006 h 1097"/>
                <a:gd name="T2" fmla="*/ 966 w 3810"/>
                <a:gd name="T3" fmla="*/ 871 h 1097"/>
                <a:gd name="T4" fmla="*/ 1247 w 3810"/>
                <a:gd name="T5" fmla="*/ 860 h 1097"/>
                <a:gd name="T6" fmla="*/ 1410 w 3810"/>
                <a:gd name="T7" fmla="*/ 820 h 1097"/>
                <a:gd name="T8" fmla="*/ 1545 w 3810"/>
                <a:gd name="T9" fmla="*/ 826 h 1097"/>
                <a:gd name="T10" fmla="*/ 1753 w 3810"/>
                <a:gd name="T11" fmla="*/ 848 h 1097"/>
                <a:gd name="T12" fmla="*/ 1983 w 3810"/>
                <a:gd name="T13" fmla="*/ 843 h 1097"/>
                <a:gd name="T14" fmla="*/ 2163 w 3810"/>
                <a:gd name="T15" fmla="*/ 989 h 1097"/>
                <a:gd name="T16" fmla="*/ 2269 w 3810"/>
                <a:gd name="T17" fmla="*/ 994 h 1097"/>
                <a:gd name="T18" fmla="*/ 2320 w 3810"/>
                <a:gd name="T19" fmla="*/ 989 h 1097"/>
                <a:gd name="T20" fmla="*/ 2393 w 3810"/>
                <a:gd name="T21" fmla="*/ 1017 h 1097"/>
                <a:gd name="T22" fmla="*/ 2483 w 3810"/>
                <a:gd name="T23" fmla="*/ 1039 h 1097"/>
                <a:gd name="T24" fmla="*/ 2668 w 3810"/>
                <a:gd name="T25" fmla="*/ 1000 h 1097"/>
                <a:gd name="T26" fmla="*/ 2713 w 3810"/>
                <a:gd name="T27" fmla="*/ 905 h 1097"/>
                <a:gd name="T28" fmla="*/ 2651 w 3810"/>
                <a:gd name="T29" fmla="*/ 742 h 1097"/>
                <a:gd name="T30" fmla="*/ 2494 w 3810"/>
                <a:gd name="T31" fmla="*/ 393 h 1097"/>
                <a:gd name="T32" fmla="*/ 2466 w 3810"/>
                <a:gd name="T33" fmla="*/ 433 h 1097"/>
                <a:gd name="T34" fmla="*/ 2393 w 3810"/>
                <a:gd name="T35" fmla="*/ 427 h 1097"/>
                <a:gd name="T36" fmla="*/ 2545 w 3810"/>
                <a:gd name="T37" fmla="*/ 303 h 1097"/>
                <a:gd name="T38" fmla="*/ 2887 w 3810"/>
                <a:gd name="T39" fmla="*/ 298 h 1097"/>
                <a:gd name="T40" fmla="*/ 3095 w 3810"/>
                <a:gd name="T41" fmla="*/ 348 h 1097"/>
                <a:gd name="T42" fmla="*/ 3269 w 3810"/>
                <a:gd name="T43" fmla="*/ 163 h 1097"/>
                <a:gd name="T44" fmla="*/ 3573 w 3810"/>
                <a:gd name="T45" fmla="*/ 174 h 1097"/>
                <a:gd name="T46" fmla="*/ 3747 w 3810"/>
                <a:gd name="T47" fmla="*/ 56 h 1097"/>
                <a:gd name="T48" fmla="*/ 3494 w 3810"/>
                <a:gd name="T49" fmla="*/ 67 h 1097"/>
                <a:gd name="T50" fmla="*/ 3067 w 3810"/>
                <a:gd name="T51" fmla="*/ 96 h 1097"/>
                <a:gd name="T52" fmla="*/ 2663 w 3810"/>
                <a:gd name="T53" fmla="*/ 0 h 1097"/>
                <a:gd name="T54" fmla="*/ 2118 w 3810"/>
                <a:gd name="T55" fmla="*/ 51 h 1097"/>
                <a:gd name="T56" fmla="*/ 1910 w 3810"/>
                <a:gd name="T57" fmla="*/ 73 h 1097"/>
                <a:gd name="T58" fmla="*/ 1567 w 3810"/>
                <a:gd name="T59" fmla="*/ 152 h 1097"/>
                <a:gd name="T60" fmla="*/ 1331 w 3810"/>
                <a:gd name="T61" fmla="*/ 202 h 1097"/>
                <a:gd name="T62" fmla="*/ 899 w 3810"/>
                <a:gd name="T63" fmla="*/ 191 h 1097"/>
                <a:gd name="T64" fmla="*/ 696 w 3810"/>
                <a:gd name="T65" fmla="*/ 197 h 1097"/>
                <a:gd name="T66" fmla="*/ 533 w 3810"/>
                <a:gd name="T67" fmla="*/ 208 h 1097"/>
                <a:gd name="T68" fmla="*/ 354 w 3810"/>
                <a:gd name="T69" fmla="*/ 259 h 1097"/>
                <a:gd name="T70" fmla="*/ 427 w 3810"/>
                <a:gd name="T71" fmla="*/ 326 h 1097"/>
                <a:gd name="T72" fmla="*/ 657 w 3810"/>
                <a:gd name="T73" fmla="*/ 259 h 1097"/>
                <a:gd name="T74" fmla="*/ 854 w 3810"/>
                <a:gd name="T75" fmla="*/ 331 h 1097"/>
                <a:gd name="T76" fmla="*/ 1129 w 3810"/>
                <a:gd name="T77" fmla="*/ 410 h 1097"/>
                <a:gd name="T78" fmla="*/ 927 w 3810"/>
                <a:gd name="T79" fmla="*/ 477 h 1097"/>
                <a:gd name="T80" fmla="*/ 556 w 3810"/>
                <a:gd name="T81" fmla="*/ 438 h 1097"/>
                <a:gd name="T82" fmla="*/ 371 w 3810"/>
                <a:gd name="T83" fmla="*/ 494 h 1097"/>
                <a:gd name="T84" fmla="*/ 224 w 3810"/>
                <a:gd name="T85" fmla="*/ 607 h 1097"/>
                <a:gd name="T86" fmla="*/ 0 w 3810"/>
                <a:gd name="T87" fmla="*/ 753 h 1097"/>
                <a:gd name="T88" fmla="*/ 483 w 3810"/>
                <a:gd name="T89" fmla="*/ 1067 h 1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10" h="1097">
                  <a:moveTo>
                    <a:pt x="545" y="1067"/>
                  </a:moveTo>
                  <a:lnTo>
                    <a:pt x="545" y="1067"/>
                  </a:lnTo>
                  <a:cubicBezTo>
                    <a:pt x="550" y="1045"/>
                    <a:pt x="528" y="1023"/>
                    <a:pt x="545" y="1006"/>
                  </a:cubicBezTo>
                  <a:cubicBezTo>
                    <a:pt x="562" y="978"/>
                    <a:pt x="595" y="994"/>
                    <a:pt x="634" y="989"/>
                  </a:cubicBezTo>
                  <a:cubicBezTo>
                    <a:pt x="691" y="978"/>
                    <a:pt x="719" y="966"/>
                    <a:pt x="769" y="955"/>
                  </a:cubicBezTo>
                  <a:cubicBezTo>
                    <a:pt x="854" y="933"/>
                    <a:pt x="899" y="916"/>
                    <a:pt x="966" y="871"/>
                  </a:cubicBezTo>
                  <a:cubicBezTo>
                    <a:pt x="1005" y="848"/>
                    <a:pt x="1011" y="815"/>
                    <a:pt x="1050" y="792"/>
                  </a:cubicBezTo>
                  <a:cubicBezTo>
                    <a:pt x="1095" y="798"/>
                    <a:pt x="1118" y="798"/>
                    <a:pt x="1157" y="809"/>
                  </a:cubicBezTo>
                  <a:cubicBezTo>
                    <a:pt x="1196" y="826"/>
                    <a:pt x="1208" y="860"/>
                    <a:pt x="1247" y="860"/>
                  </a:cubicBezTo>
                  <a:cubicBezTo>
                    <a:pt x="1286" y="860"/>
                    <a:pt x="1286" y="860"/>
                    <a:pt x="1286" y="860"/>
                  </a:cubicBezTo>
                  <a:cubicBezTo>
                    <a:pt x="1382" y="826"/>
                    <a:pt x="1382" y="826"/>
                    <a:pt x="1382" y="826"/>
                  </a:cubicBezTo>
                  <a:cubicBezTo>
                    <a:pt x="1393" y="826"/>
                    <a:pt x="1399" y="820"/>
                    <a:pt x="1410" y="820"/>
                  </a:cubicBezTo>
                  <a:cubicBezTo>
                    <a:pt x="1427" y="820"/>
                    <a:pt x="1427" y="837"/>
                    <a:pt x="1443" y="837"/>
                  </a:cubicBezTo>
                  <a:cubicBezTo>
                    <a:pt x="1466" y="837"/>
                    <a:pt x="1472" y="815"/>
                    <a:pt x="1494" y="815"/>
                  </a:cubicBezTo>
                  <a:cubicBezTo>
                    <a:pt x="1511" y="815"/>
                    <a:pt x="1522" y="826"/>
                    <a:pt x="1545" y="826"/>
                  </a:cubicBezTo>
                  <a:cubicBezTo>
                    <a:pt x="1562" y="826"/>
                    <a:pt x="1567" y="815"/>
                    <a:pt x="1584" y="815"/>
                  </a:cubicBezTo>
                  <a:cubicBezTo>
                    <a:pt x="1601" y="815"/>
                    <a:pt x="1607" y="831"/>
                    <a:pt x="1623" y="837"/>
                  </a:cubicBezTo>
                  <a:cubicBezTo>
                    <a:pt x="1674" y="854"/>
                    <a:pt x="1702" y="848"/>
                    <a:pt x="1753" y="848"/>
                  </a:cubicBezTo>
                  <a:cubicBezTo>
                    <a:pt x="1786" y="848"/>
                    <a:pt x="1803" y="848"/>
                    <a:pt x="1831" y="848"/>
                  </a:cubicBezTo>
                  <a:cubicBezTo>
                    <a:pt x="1882" y="848"/>
                    <a:pt x="1904" y="815"/>
                    <a:pt x="1949" y="815"/>
                  </a:cubicBezTo>
                  <a:cubicBezTo>
                    <a:pt x="1966" y="815"/>
                    <a:pt x="1966" y="843"/>
                    <a:pt x="1983" y="843"/>
                  </a:cubicBezTo>
                  <a:cubicBezTo>
                    <a:pt x="2005" y="843"/>
                    <a:pt x="2017" y="826"/>
                    <a:pt x="2039" y="826"/>
                  </a:cubicBezTo>
                  <a:cubicBezTo>
                    <a:pt x="2073" y="826"/>
                    <a:pt x="2062" y="871"/>
                    <a:pt x="2078" y="899"/>
                  </a:cubicBezTo>
                  <a:cubicBezTo>
                    <a:pt x="2095" y="944"/>
                    <a:pt x="2123" y="961"/>
                    <a:pt x="2163" y="989"/>
                  </a:cubicBezTo>
                  <a:cubicBezTo>
                    <a:pt x="2185" y="994"/>
                    <a:pt x="2185" y="1017"/>
                    <a:pt x="2208" y="1017"/>
                  </a:cubicBezTo>
                  <a:cubicBezTo>
                    <a:pt x="2224" y="1017"/>
                    <a:pt x="2213" y="978"/>
                    <a:pt x="2230" y="978"/>
                  </a:cubicBezTo>
                  <a:cubicBezTo>
                    <a:pt x="2247" y="978"/>
                    <a:pt x="2252" y="994"/>
                    <a:pt x="2269" y="994"/>
                  </a:cubicBezTo>
                  <a:cubicBezTo>
                    <a:pt x="2281" y="994"/>
                    <a:pt x="2286" y="978"/>
                    <a:pt x="2303" y="978"/>
                  </a:cubicBezTo>
                  <a:cubicBezTo>
                    <a:pt x="2320" y="978"/>
                    <a:pt x="2320" y="978"/>
                    <a:pt x="2320" y="978"/>
                  </a:cubicBezTo>
                  <a:cubicBezTo>
                    <a:pt x="2320" y="983"/>
                    <a:pt x="2320" y="983"/>
                    <a:pt x="2320" y="989"/>
                  </a:cubicBezTo>
                  <a:cubicBezTo>
                    <a:pt x="2320" y="1006"/>
                    <a:pt x="2309" y="1011"/>
                    <a:pt x="2309" y="1028"/>
                  </a:cubicBezTo>
                  <a:cubicBezTo>
                    <a:pt x="2309" y="1039"/>
                    <a:pt x="2320" y="1056"/>
                    <a:pt x="2331" y="1056"/>
                  </a:cubicBezTo>
                  <a:cubicBezTo>
                    <a:pt x="2359" y="1056"/>
                    <a:pt x="2365" y="1028"/>
                    <a:pt x="2393" y="1017"/>
                  </a:cubicBezTo>
                  <a:cubicBezTo>
                    <a:pt x="2404" y="1039"/>
                    <a:pt x="2416" y="1045"/>
                    <a:pt x="2421" y="1067"/>
                  </a:cubicBezTo>
                  <a:cubicBezTo>
                    <a:pt x="2432" y="1084"/>
                    <a:pt x="2444" y="1084"/>
                    <a:pt x="2460" y="1096"/>
                  </a:cubicBezTo>
                  <a:cubicBezTo>
                    <a:pt x="2472" y="1073"/>
                    <a:pt x="2477" y="1062"/>
                    <a:pt x="2483" y="1039"/>
                  </a:cubicBezTo>
                  <a:cubicBezTo>
                    <a:pt x="2483" y="1023"/>
                    <a:pt x="2483" y="1000"/>
                    <a:pt x="2500" y="1000"/>
                  </a:cubicBezTo>
                  <a:cubicBezTo>
                    <a:pt x="2539" y="1000"/>
                    <a:pt x="2550" y="1039"/>
                    <a:pt x="2590" y="1039"/>
                  </a:cubicBezTo>
                  <a:cubicBezTo>
                    <a:pt x="2623" y="1039"/>
                    <a:pt x="2635" y="1017"/>
                    <a:pt x="2668" y="1000"/>
                  </a:cubicBezTo>
                  <a:cubicBezTo>
                    <a:pt x="2691" y="989"/>
                    <a:pt x="2724" y="994"/>
                    <a:pt x="2724" y="966"/>
                  </a:cubicBezTo>
                  <a:cubicBezTo>
                    <a:pt x="2724" y="944"/>
                    <a:pt x="2713" y="938"/>
                    <a:pt x="2713" y="916"/>
                  </a:cubicBezTo>
                  <a:cubicBezTo>
                    <a:pt x="2713" y="910"/>
                    <a:pt x="2713" y="910"/>
                    <a:pt x="2713" y="905"/>
                  </a:cubicBezTo>
                  <a:lnTo>
                    <a:pt x="2713" y="905"/>
                  </a:lnTo>
                  <a:cubicBezTo>
                    <a:pt x="2679" y="893"/>
                    <a:pt x="2679" y="860"/>
                    <a:pt x="2674" y="826"/>
                  </a:cubicBezTo>
                  <a:cubicBezTo>
                    <a:pt x="2668" y="792"/>
                    <a:pt x="2651" y="775"/>
                    <a:pt x="2651" y="742"/>
                  </a:cubicBezTo>
                  <a:cubicBezTo>
                    <a:pt x="2651" y="691"/>
                    <a:pt x="2691" y="663"/>
                    <a:pt x="2691" y="612"/>
                  </a:cubicBezTo>
                  <a:cubicBezTo>
                    <a:pt x="2691" y="545"/>
                    <a:pt x="2640" y="517"/>
                    <a:pt x="2590" y="472"/>
                  </a:cubicBezTo>
                  <a:cubicBezTo>
                    <a:pt x="2550" y="444"/>
                    <a:pt x="2533" y="421"/>
                    <a:pt x="2494" y="393"/>
                  </a:cubicBezTo>
                  <a:cubicBezTo>
                    <a:pt x="2455" y="444"/>
                    <a:pt x="2477" y="494"/>
                    <a:pt x="2427" y="545"/>
                  </a:cubicBezTo>
                  <a:cubicBezTo>
                    <a:pt x="2421" y="539"/>
                    <a:pt x="2421" y="539"/>
                    <a:pt x="2421" y="539"/>
                  </a:cubicBezTo>
                  <a:cubicBezTo>
                    <a:pt x="2421" y="494"/>
                    <a:pt x="2466" y="477"/>
                    <a:pt x="2466" y="433"/>
                  </a:cubicBezTo>
                  <a:cubicBezTo>
                    <a:pt x="2466" y="421"/>
                    <a:pt x="2466" y="410"/>
                    <a:pt x="2455" y="410"/>
                  </a:cubicBezTo>
                  <a:cubicBezTo>
                    <a:pt x="2438" y="410"/>
                    <a:pt x="2432" y="427"/>
                    <a:pt x="2416" y="427"/>
                  </a:cubicBezTo>
                  <a:cubicBezTo>
                    <a:pt x="2393" y="427"/>
                    <a:pt x="2393" y="427"/>
                    <a:pt x="2393" y="427"/>
                  </a:cubicBezTo>
                  <a:cubicBezTo>
                    <a:pt x="2393" y="399"/>
                    <a:pt x="2387" y="388"/>
                    <a:pt x="2387" y="365"/>
                  </a:cubicBezTo>
                  <a:cubicBezTo>
                    <a:pt x="2387" y="331"/>
                    <a:pt x="2427" y="337"/>
                    <a:pt x="2455" y="331"/>
                  </a:cubicBezTo>
                  <a:cubicBezTo>
                    <a:pt x="2489" y="320"/>
                    <a:pt x="2511" y="309"/>
                    <a:pt x="2545" y="303"/>
                  </a:cubicBezTo>
                  <a:cubicBezTo>
                    <a:pt x="2618" y="292"/>
                    <a:pt x="2657" y="281"/>
                    <a:pt x="2730" y="281"/>
                  </a:cubicBezTo>
                  <a:cubicBezTo>
                    <a:pt x="2775" y="281"/>
                    <a:pt x="2792" y="315"/>
                    <a:pt x="2837" y="315"/>
                  </a:cubicBezTo>
                  <a:cubicBezTo>
                    <a:pt x="2859" y="315"/>
                    <a:pt x="2871" y="298"/>
                    <a:pt x="2887" y="298"/>
                  </a:cubicBezTo>
                  <a:cubicBezTo>
                    <a:pt x="2921" y="298"/>
                    <a:pt x="2938" y="315"/>
                    <a:pt x="2966" y="315"/>
                  </a:cubicBezTo>
                  <a:cubicBezTo>
                    <a:pt x="3000" y="315"/>
                    <a:pt x="3022" y="303"/>
                    <a:pt x="3056" y="303"/>
                  </a:cubicBezTo>
                  <a:cubicBezTo>
                    <a:pt x="3078" y="303"/>
                    <a:pt x="3073" y="348"/>
                    <a:pt x="3095" y="348"/>
                  </a:cubicBezTo>
                  <a:cubicBezTo>
                    <a:pt x="3135" y="348"/>
                    <a:pt x="3146" y="320"/>
                    <a:pt x="3174" y="292"/>
                  </a:cubicBezTo>
                  <a:cubicBezTo>
                    <a:pt x="3191" y="270"/>
                    <a:pt x="3208" y="253"/>
                    <a:pt x="3225" y="225"/>
                  </a:cubicBezTo>
                  <a:cubicBezTo>
                    <a:pt x="3241" y="202"/>
                    <a:pt x="3236" y="163"/>
                    <a:pt x="3269" y="163"/>
                  </a:cubicBezTo>
                  <a:cubicBezTo>
                    <a:pt x="3314" y="163"/>
                    <a:pt x="3314" y="163"/>
                    <a:pt x="3314" y="163"/>
                  </a:cubicBezTo>
                  <a:cubicBezTo>
                    <a:pt x="3348" y="163"/>
                    <a:pt x="3365" y="169"/>
                    <a:pt x="3399" y="174"/>
                  </a:cubicBezTo>
                  <a:cubicBezTo>
                    <a:pt x="3466" y="174"/>
                    <a:pt x="3505" y="174"/>
                    <a:pt x="3573" y="174"/>
                  </a:cubicBezTo>
                  <a:cubicBezTo>
                    <a:pt x="3635" y="174"/>
                    <a:pt x="3674" y="186"/>
                    <a:pt x="3719" y="157"/>
                  </a:cubicBezTo>
                  <a:cubicBezTo>
                    <a:pt x="3764" y="129"/>
                    <a:pt x="3781" y="96"/>
                    <a:pt x="3809" y="51"/>
                  </a:cubicBezTo>
                  <a:cubicBezTo>
                    <a:pt x="3781" y="56"/>
                    <a:pt x="3769" y="56"/>
                    <a:pt x="3747" y="56"/>
                  </a:cubicBezTo>
                  <a:cubicBezTo>
                    <a:pt x="3680" y="56"/>
                    <a:pt x="3680" y="56"/>
                    <a:pt x="3680" y="56"/>
                  </a:cubicBezTo>
                  <a:cubicBezTo>
                    <a:pt x="3635" y="56"/>
                    <a:pt x="3607" y="73"/>
                    <a:pt x="3556" y="73"/>
                  </a:cubicBezTo>
                  <a:cubicBezTo>
                    <a:pt x="3533" y="73"/>
                    <a:pt x="3517" y="67"/>
                    <a:pt x="3494" y="67"/>
                  </a:cubicBezTo>
                  <a:cubicBezTo>
                    <a:pt x="3410" y="67"/>
                    <a:pt x="3365" y="118"/>
                    <a:pt x="3281" y="118"/>
                  </a:cubicBezTo>
                  <a:cubicBezTo>
                    <a:pt x="3236" y="118"/>
                    <a:pt x="3213" y="96"/>
                    <a:pt x="3168" y="96"/>
                  </a:cubicBezTo>
                  <a:cubicBezTo>
                    <a:pt x="3129" y="96"/>
                    <a:pt x="3106" y="96"/>
                    <a:pt x="3067" y="96"/>
                  </a:cubicBezTo>
                  <a:cubicBezTo>
                    <a:pt x="2972" y="96"/>
                    <a:pt x="2915" y="84"/>
                    <a:pt x="2826" y="45"/>
                  </a:cubicBezTo>
                  <a:cubicBezTo>
                    <a:pt x="2781" y="28"/>
                    <a:pt x="2758" y="0"/>
                    <a:pt x="2702" y="0"/>
                  </a:cubicBezTo>
                  <a:cubicBezTo>
                    <a:pt x="2663" y="0"/>
                    <a:pt x="2663" y="0"/>
                    <a:pt x="2663" y="0"/>
                  </a:cubicBezTo>
                  <a:cubicBezTo>
                    <a:pt x="2578" y="0"/>
                    <a:pt x="2539" y="51"/>
                    <a:pt x="2460" y="56"/>
                  </a:cubicBezTo>
                  <a:cubicBezTo>
                    <a:pt x="2258" y="96"/>
                    <a:pt x="2258" y="96"/>
                    <a:pt x="2258" y="96"/>
                  </a:cubicBezTo>
                  <a:cubicBezTo>
                    <a:pt x="2202" y="96"/>
                    <a:pt x="2174" y="51"/>
                    <a:pt x="2118" y="51"/>
                  </a:cubicBezTo>
                  <a:cubicBezTo>
                    <a:pt x="2078" y="51"/>
                    <a:pt x="2062" y="62"/>
                    <a:pt x="2028" y="73"/>
                  </a:cubicBezTo>
                  <a:cubicBezTo>
                    <a:pt x="2005" y="84"/>
                    <a:pt x="2000" y="101"/>
                    <a:pt x="1983" y="101"/>
                  </a:cubicBezTo>
                  <a:cubicBezTo>
                    <a:pt x="1949" y="101"/>
                    <a:pt x="1932" y="90"/>
                    <a:pt x="1910" y="73"/>
                  </a:cubicBezTo>
                  <a:cubicBezTo>
                    <a:pt x="1876" y="90"/>
                    <a:pt x="1865" y="107"/>
                    <a:pt x="1831" y="124"/>
                  </a:cubicBezTo>
                  <a:cubicBezTo>
                    <a:pt x="1758" y="152"/>
                    <a:pt x="1708" y="152"/>
                    <a:pt x="1629" y="152"/>
                  </a:cubicBezTo>
                  <a:cubicBezTo>
                    <a:pt x="1567" y="152"/>
                    <a:pt x="1567" y="152"/>
                    <a:pt x="1567" y="152"/>
                  </a:cubicBezTo>
                  <a:cubicBezTo>
                    <a:pt x="1528" y="152"/>
                    <a:pt x="1500" y="157"/>
                    <a:pt x="1466" y="169"/>
                  </a:cubicBezTo>
                  <a:cubicBezTo>
                    <a:pt x="1432" y="186"/>
                    <a:pt x="1415" y="202"/>
                    <a:pt x="1382" y="202"/>
                  </a:cubicBezTo>
                  <a:cubicBezTo>
                    <a:pt x="1331" y="202"/>
                    <a:pt x="1331" y="202"/>
                    <a:pt x="1331" y="202"/>
                  </a:cubicBezTo>
                  <a:cubicBezTo>
                    <a:pt x="1286" y="202"/>
                    <a:pt x="1264" y="186"/>
                    <a:pt x="1219" y="180"/>
                  </a:cubicBezTo>
                  <a:cubicBezTo>
                    <a:pt x="1123" y="163"/>
                    <a:pt x="1061" y="163"/>
                    <a:pt x="988" y="101"/>
                  </a:cubicBezTo>
                  <a:cubicBezTo>
                    <a:pt x="960" y="141"/>
                    <a:pt x="944" y="169"/>
                    <a:pt x="899" y="191"/>
                  </a:cubicBezTo>
                  <a:cubicBezTo>
                    <a:pt x="882" y="202"/>
                    <a:pt x="871" y="219"/>
                    <a:pt x="848" y="219"/>
                  </a:cubicBezTo>
                  <a:cubicBezTo>
                    <a:pt x="809" y="219"/>
                    <a:pt x="792" y="202"/>
                    <a:pt x="758" y="197"/>
                  </a:cubicBezTo>
                  <a:cubicBezTo>
                    <a:pt x="736" y="197"/>
                    <a:pt x="719" y="202"/>
                    <a:pt x="696" y="197"/>
                  </a:cubicBezTo>
                  <a:cubicBezTo>
                    <a:pt x="679" y="191"/>
                    <a:pt x="674" y="163"/>
                    <a:pt x="657" y="163"/>
                  </a:cubicBezTo>
                  <a:cubicBezTo>
                    <a:pt x="634" y="163"/>
                    <a:pt x="629" y="180"/>
                    <a:pt x="612" y="191"/>
                  </a:cubicBezTo>
                  <a:cubicBezTo>
                    <a:pt x="584" y="208"/>
                    <a:pt x="562" y="208"/>
                    <a:pt x="533" y="208"/>
                  </a:cubicBezTo>
                  <a:cubicBezTo>
                    <a:pt x="455" y="208"/>
                    <a:pt x="410" y="197"/>
                    <a:pt x="337" y="163"/>
                  </a:cubicBezTo>
                  <a:cubicBezTo>
                    <a:pt x="331" y="180"/>
                    <a:pt x="326" y="191"/>
                    <a:pt x="326" y="202"/>
                  </a:cubicBezTo>
                  <a:cubicBezTo>
                    <a:pt x="326" y="225"/>
                    <a:pt x="342" y="236"/>
                    <a:pt x="354" y="259"/>
                  </a:cubicBezTo>
                  <a:cubicBezTo>
                    <a:pt x="376" y="303"/>
                    <a:pt x="382" y="331"/>
                    <a:pt x="382" y="376"/>
                  </a:cubicBezTo>
                  <a:cubicBezTo>
                    <a:pt x="382" y="382"/>
                    <a:pt x="387" y="382"/>
                    <a:pt x="387" y="382"/>
                  </a:cubicBezTo>
                  <a:cubicBezTo>
                    <a:pt x="416" y="382"/>
                    <a:pt x="410" y="348"/>
                    <a:pt x="427" y="326"/>
                  </a:cubicBezTo>
                  <a:cubicBezTo>
                    <a:pt x="455" y="303"/>
                    <a:pt x="477" y="303"/>
                    <a:pt x="511" y="298"/>
                  </a:cubicBezTo>
                  <a:cubicBezTo>
                    <a:pt x="556" y="287"/>
                    <a:pt x="584" y="292"/>
                    <a:pt x="623" y="281"/>
                  </a:cubicBezTo>
                  <a:cubicBezTo>
                    <a:pt x="640" y="275"/>
                    <a:pt x="646" y="259"/>
                    <a:pt x="657" y="259"/>
                  </a:cubicBezTo>
                  <a:cubicBezTo>
                    <a:pt x="685" y="259"/>
                    <a:pt x="696" y="275"/>
                    <a:pt x="724" y="281"/>
                  </a:cubicBezTo>
                  <a:cubicBezTo>
                    <a:pt x="758" y="287"/>
                    <a:pt x="786" y="270"/>
                    <a:pt x="820" y="281"/>
                  </a:cubicBezTo>
                  <a:cubicBezTo>
                    <a:pt x="842" y="287"/>
                    <a:pt x="837" y="320"/>
                    <a:pt x="854" y="331"/>
                  </a:cubicBezTo>
                  <a:cubicBezTo>
                    <a:pt x="871" y="343"/>
                    <a:pt x="882" y="337"/>
                    <a:pt x="893" y="337"/>
                  </a:cubicBezTo>
                  <a:cubicBezTo>
                    <a:pt x="983" y="337"/>
                    <a:pt x="983" y="337"/>
                    <a:pt x="983" y="337"/>
                  </a:cubicBezTo>
                  <a:cubicBezTo>
                    <a:pt x="1050" y="337"/>
                    <a:pt x="1067" y="410"/>
                    <a:pt x="1129" y="410"/>
                  </a:cubicBezTo>
                  <a:cubicBezTo>
                    <a:pt x="1168" y="410"/>
                    <a:pt x="1185" y="399"/>
                    <a:pt x="1225" y="399"/>
                  </a:cubicBezTo>
                  <a:lnTo>
                    <a:pt x="1230" y="404"/>
                  </a:lnTo>
                  <a:cubicBezTo>
                    <a:pt x="1118" y="449"/>
                    <a:pt x="1050" y="477"/>
                    <a:pt x="927" y="477"/>
                  </a:cubicBezTo>
                  <a:cubicBezTo>
                    <a:pt x="887" y="477"/>
                    <a:pt x="871" y="461"/>
                    <a:pt x="831" y="461"/>
                  </a:cubicBezTo>
                  <a:cubicBezTo>
                    <a:pt x="769" y="461"/>
                    <a:pt x="741" y="494"/>
                    <a:pt x="679" y="494"/>
                  </a:cubicBezTo>
                  <a:cubicBezTo>
                    <a:pt x="629" y="494"/>
                    <a:pt x="601" y="466"/>
                    <a:pt x="556" y="438"/>
                  </a:cubicBezTo>
                  <a:cubicBezTo>
                    <a:pt x="528" y="427"/>
                    <a:pt x="522" y="404"/>
                    <a:pt x="494" y="404"/>
                  </a:cubicBezTo>
                  <a:cubicBezTo>
                    <a:pt x="444" y="404"/>
                    <a:pt x="460" y="500"/>
                    <a:pt x="410" y="500"/>
                  </a:cubicBezTo>
                  <a:cubicBezTo>
                    <a:pt x="393" y="500"/>
                    <a:pt x="387" y="494"/>
                    <a:pt x="371" y="494"/>
                  </a:cubicBezTo>
                  <a:cubicBezTo>
                    <a:pt x="320" y="506"/>
                    <a:pt x="281" y="511"/>
                    <a:pt x="247" y="551"/>
                  </a:cubicBezTo>
                  <a:cubicBezTo>
                    <a:pt x="236" y="562"/>
                    <a:pt x="219" y="568"/>
                    <a:pt x="219" y="584"/>
                  </a:cubicBezTo>
                  <a:cubicBezTo>
                    <a:pt x="219" y="596"/>
                    <a:pt x="224" y="596"/>
                    <a:pt x="224" y="607"/>
                  </a:cubicBezTo>
                  <a:cubicBezTo>
                    <a:pt x="224" y="669"/>
                    <a:pt x="163" y="685"/>
                    <a:pt x="101" y="702"/>
                  </a:cubicBezTo>
                  <a:cubicBezTo>
                    <a:pt x="62" y="719"/>
                    <a:pt x="34" y="742"/>
                    <a:pt x="0" y="753"/>
                  </a:cubicBezTo>
                  <a:lnTo>
                    <a:pt x="0" y="753"/>
                  </a:lnTo>
                  <a:cubicBezTo>
                    <a:pt x="5" y="809"/>
                    <a:pt x="39" y="837"/>
                    <a:pt x="78" y="876"/>
                  </a:cubicBezTo>
                  <a:cubicBezTo>
                    <a:pt x="118" y="921"/>
                    <a:pt x="146" y="950"/>
                    <a:pt x="196" y="972"/>
                  </a:cubicBezTo>
                  <a:cubicBezTo>
                    <a:pt x="303" y="1028"/>
                    <a:pt x="365" y="1067"/>
                    <a:pt x="483" y="1067"/>
                  </a:cubicBezTo>
                  <a:cubicBezTo>
                    <a:pt x="545" y="1067"/>
                    <a:pt x="545" y="1067"/>
                    <a:pt x="545" y="106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 name="Freeform 68"/>
            <p:cNvSpPr>
              <a:spLocks noChangeArrowheads="1"/>
            </p:cNvSpPr>
            <p:nvPr/>
          </p:nvSpPr>
          <p:spPr bwMode="auto">
            <a:xfrm>
              <a:off x="17288753" y="4605793"/>
              <a:ext cx="849258" cy="536575"/>
            </a:xfrm>
            <a:custGeom>
              <a:avLst/>
              <a:gdLst>
                <a:gd name="T0" fmla="*/ 2253 w 2361"/>
                <a:gd name="T1" fmla="*/ 89 h 1489"/>
                <a:gd name="T2" fmla="*/ 2253 w 2361"/>
                <a:gd name="T3" fmla="*/ 89 h 1489"/>
                <a:gd name="T4" fmla="*/ 2253 w 2361"/>
                <a:gd name="T5" fmla="*/ 106 h 1489"/>
                <a:gd name="T6" fmla="*/ 2349 w 2361"/>
                <a:gd name="T7" fmla="*/ 117 h 1489"/>
                <a:gd name="T8" fmla="*/ 2360 w 2361"/>
                <a:gd name="T9" fmla="*/ 112 h 1489"/>
                <a:gd name="T10" fmla="*/ 2360 w 2361"/>
                <a:gd name="T11" fmla="*/ 84 h 1489"/>
                <a:gd name="T12" fmla="*/ 2298 w 2361"/>
                <a:gd name="T13" fmla="*/ 5 h 1489"/>
                <a:gd name="T14" fmla="*/ 2276 w 2361"/>
                <a:gd name="T15" fmla="*/ 33 h 1489"/>
                <a:gd name="T16" fmla="*/ 2253 w 2361"/>
                <a:gd name="T17" fmla="*/ 89 h 1489"/>
                <a:gd name="T18" fmla="*/ 1343 w 2361"/>
                <a:gd name="T19" fmla="*/ 1370 h 1489"/>
                <a:gd name="T20" fmla="*/ 1343 w 2361"/>
                <a:gd name="T21" fmla="*/ 1370 h 1489"/>
                <a:gd name="T22" fmla="*/ 1146 w 2361"/>
                <a:gd name="T23" fmla="*/ 1449 h 1489"/>
                <a:gd name="T24" fmla="*/ 1309 w 2361"/>
                <a:gd name="T25" fmla="*/ 1488 h 1489"/>
                <a:gd name="T26" fmla="*/ 1365 w 2361"/>
                <a:gd name="T27" fmla="*/ 1477 h 1489"/>
                <a:gd name="T28" fmla="*/ 1427 w 2361"/>
                <a:gd name="T29" fmla="*/ 1449 h 1489"/>
                <a:gd name="T30" fmla="*/ 1382 w 2361"/>
                <a:gd name="T31" fmla="*/ 1410 h 1489"/>
                <a:gd name="T32" fmla="*/ 1343 w 2361"/>
                <a:gd name="T33" fmla="*/ 1370 h 1489"/>
                <a:gd name="T34" fmla="*/ 23 w 2361"/>
                <a:gd name="T35" fmla="*/ 117 h 1489"/>
                <a:gd name="T36" fmla="*/ 23 w 2361"/>
                <a:gd name="T37" fmla="*/ 117 h 1489"/>
                <a:gd name="T38" fmla="*/ 0 w 2361"/>
                <a:gd name="T39" fmla="*/ 117 h 1489"/>
                <a:gd name="T40" fmla="*/ 90 w 2361"/>
                <a:gd name="T41" fmla="*/ 174 h 1489"/>
                <a:gd name="T42" fmla="*/ 135 w 2361"/>
                <a:gd name="T43" fmla="*/ 106 h 1489"/>
                <a:gd name="T44" fmla="*/ 23 w 2361"/>
                <a:gd name="T45" fmla="*/ 117 h 1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61" h="1489">
                  <a:moveTo>
                    <a:pt x="2253" y="89"/>
                  </a:moveTo>
                  <a:lnTo>
                    <a:pt x="2253" y="89"/>
                  </a:lnTo>
                  <a:cubicBezTo>
                    <a:pt x="2253" y="106"/>
                    <a:pt x="2253" y="106"/>
                    <a:pt x="2253" y="106"/>
                  </a:cubicBezTo>
                  <a:cubicBezTo>
                    <a:pt x="2287" y="112"/>
                    <a:pt x="2309" y="117"/>
                    <a:pt x="2349" y="117"/>
                  </a:cubicBezTo>
                  <a:cubicBezTo>
                    <a:pt x="2354" y="117"/>
                    <a:pt x="2360" y="117"/>
                    <a:pt x="2360" y="112"/>
                  </a:cubicBezTo>
                  <a:cubicBezTo>
                    <a:pt x="2360" y="84"/>
                    <a:pt x="2360" y="84"/>
                    <a:pt x="2360" y="84"/>
                  </a:cubicBezTo>
                  <a:cubicBezTo>
                    <a:pt x="2360" y="45"/>
                    <a:pt x="2337" y="16"/>
                    <a:pt x="2298" y="5"/>
                  </a:cubicBezTo>
                  <a:cubicBezTo>
                    <a:pt x="2287" y="0"/>
                    <a:pt x="2281" y="16"/>
                    <a:pt x="2276" y="33"/>
                  </a:cubicBezTo>
                  <a:cubicBezTo>
                    <a:pt x="2270" y="56"/>
                    <a:pt x="2259" y="67"/>
                    <a:pt x="2253" y="89"/>
                  </a:cubicBezTo>
                  <a:close/>
                  <a:moveTo>
                    <a:pt x="1343" y="1370"/>
                  </a:moveTo>
                  <a:lnTo>
                    <a:pt x="1343" y="1370"/>
                  </a:lnTo>
                  <a:cubicBezTo>
                    <a:pt x="1259" y="1376"/>
                    <a:pt x="1158" y="1370"/>
                    <a:pt x="1146" y="1449"/>
                  </a:cubicBezTo>
                  <a:cubicBezTo>
                    <a:pt x="1214" y="1460"/>
                    <a:pt x="1248" y="1488"/>
                    <a:pt x="1309" y="1488"/>
                  </a:cubicBezTo>
                  <a:cubicBezTo>
                    <a:pt x="1332" y="1488"/>
                    <a:pt x="1343" y="1477"/>
                    <a:pt x="1365" y="1477"/>
                  </a:cubicBezTo>
                  <a:cubicBezTo>
                    <a:pt x="1394" y="1477"/>
                    <a:pt x="1427" y="1472"/>
                    <a:pt x="1427" y="1449"/>
                  </a:cubicBezTo>
                  <a:cubicBezTo>
                    <a:pt x="1427" y="1427"/>
                    <a:pt x="1405" y="1421"/>
                    <a:pt x="1382" y="1410"/>
                  </a:cubicBezTo>
                  <a:cubicBezTo>
                    <a:pt x="1365" y="1398"/>
                    <a:pt x="1360" y="1382"/>
                    <a:pt x="1343" y="1370"/>
                  </a:cubicBezTo>
                  <a:close/>
                  <a:moveTo>
                    <a:pt x="23" y="117"/>
                  </a:moveTo>
                  <a:lnTo>
                    <a:pt x="23" y="117"/>
                  </a:lnTo>
                  <a:cubicBezTo>
                    <a:pt x="12" y="117"/>
                    <a:pt x="6" y="117"/>
                    <a:pt x="0" y="117"/>
                  </a:cubicBezTo>
                  <a:cubicBezTo>
                    <a:pt x="40" y="134"/>
                    <a:pt x="51" y="174"/>
                    <a:pt x="90" y="174"/>
                  </a:cubicBezTo>
                  <a:cubicBezTo>
                    <a:pt x="124" y="174"/>
                    <a:pt x="124" y="134"/>
                    <a:pt x="135" y="106"/>
                  </a:cubicBezTo>
                  <a:cubicBezTo>
                    <a:pt x="90" y="101"/>
                    <a:pt x="68" y="117"/>
                    <a:pt x="23" y="117"/>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 name="Freeform 69"/>
            <p:cNvSpPr>
              <a:spLocks noChangeArrowheads="1"/>
            </p:cNvSpPr>
            <p:nvPr/>
          </p:nvSpPr>
          <p:spPr bwMode="auto">
            <a:xfrm>
              <a:off x="18223731" y="4999493"/>
              <a:ext cx="319066" cy="225425"/>
            </a:xfrm>
            <a:custGeom>
              <a:avLst/>
              <a:gdLst>
                <a:gd name="T0" fmla="*/ 646 w 888"/>
                <a:gd name="T1" fmla="*/ 506 h 625"/>
                <a:gd name="T2" fmla="*/ 646 w 888"/>
                <a:gd name="T3" fmla="*/ 506 h 625"/>
                <a:gd name="T4" fmla="*/ 578 w 888"/>
                <a:gd name="T5" fmla="*/ 551 h 625"/>
                <a:gd name="T6" fmla="*/ 646 w 888"/>
                <a:gd name="T7" fmla="*/ 579 h 625"/>
                <a:gd name="T8" fmla="*/ 646 w 888"/>
                <a:gd name="T9" fmla="*/ 590 h 625"/>
                <a:gd name="T10" fmla="*/ 640 w 888"/>
                <a:gd name="T11" fmla="*/ 595 h 625"/>
                <a:gd name="T12" fmla="*/ 685 w 888"/>
                <a:gd name="T13" fmla="*/ 624 h 625"/>
                <a:gd name="T14" fmla="*/ 708 w 888"/>
                <a:gd name="T15" fmla="*/ 607 h 625"/>
                <a:gd name="T16" fmla="*/ 691 w 888"/>
                <a:gd name="T17" fmla="*/ 567 h 625"/>
                <a:gd name="T18" fmla="*/ 646 w 888"/>
                <a:gd name="T19" fmla="*/ 506 h 625"/>
                <a:gd name="T20" fmla="*/ 275 w 888"/>
                <a:gd name="T21" fmla="*/ 517 h 625"/>
                <a:gd name="T22" fmla="*/ 275 w 888"/>
                <a:gd name="T23" fmla="*/ 517 h 625"/>
                <a:gd name="T24" fmla="*/ 275 w 888"/>
                <a:gd name="T25" fmla="*/ 556 h 625"/>
                <a:gd name="T26" fmla="*/ 286 w 888"/>
                <a:gd name="T27" fmla="*/ 556 h 625"/>
                <a:gd name="T28" fmla="*/ 320 w 888"/>
                <a:gd name="T29" fmla="*/ 551 h 625"/>
                <a:gd name="T30" fmla="*/ 348 w 888"/>
                <a:gd name="T31" fmla="*/ 511 h 625"/>
                <a:gd name="T32" fmla="*/ 326 w 888"/>
                <a:gd name="T33" fmla="*/ 478 h 625"/>
                <a:gd name="T34" fmla="*/ 275 w 888"/>
                <a:gd name="T35" fmla="*/ 517 h 625"/>
                <a:gd name="T36" fmla="*/ 629 w 888"/>
                <a:gd name="T37" fmla="*/ 79 h 625"/>
                <a:gd name="T38" fmla="*/ 629 w 888"/>
                <a:gd name="T39" fmla="*/ 79 h 625"/>
                <a:gd name="T40" fmla="*/ 618 w 888"/>
                <a:gd name="T41" fmla="*/ 79 h 625"/>
                <a:gd name="T42" fmla="*/ 612 w 888"/>
                <a:gd name="T43" fmla="*/ 90 h 625"/>
                <a:gd name="T44" fmla="*/ 618 w 888"/>
                <a:gd name="T45" fmla="*/ 101 h 625"/>
                <a:gd name="T46" fmla="*/ 573 w 888"/>
                <a:gd name="T47" fmla="*/ 129 h 625"/>
                <a:gd name="T48" fmla="*/ 545 w 888"/>
                <a:gd name="T49" fmla="*/ 191 h 625"/>
                <a:gd name="T50" fmla="*/ 449 w 888"/>
                <a:gd name="T51" fmla="*/ 247 h 625"/>
                <a:gd name="T52" fmla="*/ 298 w 888"/>
                <a:gd name="T53" fmla="*/ 112 h 625"/>
                <a:gd name="T54" fmla="*/ 286 w 888"/>
                <a:gd name="T55" fmla="*/ 90 h 625"/>
                <a:gd name="T56" fmla="*/ 146 w 888"/>
                <a:gd name="T57" fmla="*/ 135 h 625"/>
                <a:gd name="T58" fmla="*/ 78 w 888"/>
                <a:gd name="T59" fmla="*/ 169 h 625"/>
                <a:gd name="T60" fmla="*/ 33 w 888"/>
                <a:gd name="T61" fmla="*/ 202 h 625"/>
                <a:gd name="T62" fmla="*/ 0 w 888"/>
                <a:gd name="T63" fmla="*/ 253 h 625"/>
                <a:gd name="T64" fmla="*/ 5 w 888"/>
                <a:gd name="T65" fmla="*/ 253 h 625"/>
                <a:gd name="T66" fmla="*/ 28 w 888"/>
                <a:gd name="T67" fmla="*/ 253 h 625"/>
                <a:gd name="T68" fmla="*/ 73 w 888"/>
                <a:gd name="T69" fmla="*/ 275 h 625"/>
                <a:gd name="T70" fmla="*/ 213 w 888"/>
                <a:gd name="T71" fmla="*/ 315 h 625"/>
                <a:gd name="T72" fmla="*/ 314 w 888"/>
                <a:gd name="T73" fmla="*/ 287 h 625"/>
                <a:gd name="T74" fmla="*/ 421 w 888"/>
                <a:gd name="T75" fmla="*/ 371 h 625"/>
                <a:gd name="T76" fmla="*/ 477 w 888"/>
                <a:gd name="T77" fmla="*/ 388 h 625"/>
                <a:gd name="T78" fmla="*/ 522 w 888"/>
                <a:gd name="T79" fmla="*/ 416 h 625"/>
                <a:gd name="T80" fmla="*/ 590 w 888"/>
                <a:gd name="T81" fmla="*/ 388 h 625"/>
                <a:gd name="T82" fmla="*/ 640 w 888"/>
                <a:gd name="T83" fmla="*/ 343 h 625"/>
                <a:gd name="T84" fmla="*/ 691 w 888"/>
                <a:gd name="T85" fmla="*/ 348 h 625"/>
                <a:gd name="T86" fmla="*/ 674 w 888"/>
                <a:gd name="T87" fmla="*/ 377 h 625"/>
                <a:gd name="T88" fmla="*/ 708 w 888"/>
                <a:gd name="T89" fmla="*/ 393 h 625"/>
                <a:gd name="T90" fmla="*/ 719 w 888"/>
                <a:gd name="T91" fmla="*/ 393 h 625"/>
                <a:gd name="T92" fmla="*/ 769 w 888"/>
                <a:gd name="T93" fmla="*/ 298 h 625"/>
                <a:gd name="T94" fmla="*/ 803 w 888"/>
                <a:gd name="T95" fmla="*/ 337 h 625"/>
                <a:gd name="T96" fmla="*/ 831 w 888"/>
                <a:gd name="T97" fmla="*/ 270 h 625"/>
                <a:gd name="T98" fmla="*/ 887 w 888"/>
                <a:gd name="T99" fmla="*/ 242 h 625"/>
                <a:gd name="T100" fmla="*/ 865 w 888"/>
                <a:gd name="T101" fmla="*/ 202 h 625"/>
                <a:gd name="T102" fmla="*/ 798 w 888"/>
                <a:gd name="T103" fmla="*/ 56 h 625"/>
                <a:gd name="T104" fmla="*/ 741 w 888"/>
                <a:gd name="T105" fmla="*/ 11 h 625"/>
                <a:gd name="T106" fmla="*/ 629 w 888"/>
                <a:gd name="T107" fmla="*/ 79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88" h="625">
                  <a:moveTo>
                    <a:pt x="646" y="506"/>
                  </a:moveTo>
                  <a:lnTo>
                    <a:pt x="646" y="506"/>
                  </a:lnTo>
                  <a:cubicBezTo>
                    <a:pt x="612" y="506"/>
                    <a:pt x="578" y="522"/>
                    <a:pt x="578" y="551"/>
                  </a:cubicBezTo>
                  <a:cubicBezTo>
                    <a:pt x="578" y="579"/>
                    <a:pt x="618" y="579"/>
                    <a:pt x="646" y="579"/>
                  </a:cubicBezTo>
                  <a:cubicBezTo>
                    <a:pt x="646" y="584"/>
                    <a:pt x="646" y="584"/>
                    <a:pt x="646" y="590"/>
                  </a:cubicBezTo>
                  <a:cubicBezTo>
                    <a:pt x="646" y="590"/>
                    <a:pt x="640" y="590"/>
                    <a:pt x="640" y="595"/>
                  </a:cubicBezTo>
                  <a:cubicBezTo>
                    <a:pt x="640" y="618"/>
                    <a:pt x="663" y="624"/>
                    <a:pt x="685" y="624"/>
                  </a:cubicBezTo>
                  <a:cubicBezTo>
                    <a:pt x="696" y="624"/>
                    <a:pt x="708" y="618"/>
                    <a:pt x="708" y="607"/>
                  </a:cubicBezTo>
                  <a:cubicBezTo>
                    <a:pt x="708" y="590"/>
                    <a:pt x="696" y="584"/>
                    <a:pt x="691" y="567"/>
                  </a:cubicBezTo>
                  <a:cubicBezTo>
                    <a:pt x="680" y="539"/>
                    <a:pt x="674" y="506"/>
                    <a:pt x="646" y="506"/>
                  </a:cubicBezTo>
                  <a:close/>
                  <a:moveTo>
                    <a:pt x="275" y="517"/>
                  </a:moveTo>
                  <a:lnTo>
                    <a:pt x="275" y="517"/>
                  </a:lnTo>
                  <a:cubicBezTo>
                    <a:pt x="275" y="556"/>
                    <a:pt x="275" y="556"/>
                    <a:pt x="275" y="556"/>
                  </a:cubicBezTo>
                  <a:cubicBezTo>
                    <a:pt x="281" y="556"/>
                    <a:pt x="281" y="556"/>
                    <a:pt x="286" y="556"/>
                  </a:cubicBezTo>
                  <a:cubicBezTo>
                    <a:pt x="303" y="556"/>
                    <a:pt x="309" y="551"/>
                    <a:pt x="320" y="551"/>
                  </a:cubicBezTo>
                  <a:cubicBezTo>
                    <a:pt x="337" y="551"/>
                    <a:pt x="348" y="528"/>
                    <a:pt x="348" y="511"/>
                  </a:cubicBezTo>
                  <a:cubicBezTo>
                    <a:pt x="348" y="494"/>
                    <a:pt x="343" y="483"/>
                    <a:pt x="326" y="478"/>
                  </a:cubicBezTo>
                  <a:cubicBezTo>
                    <a:pt x="303" y="472"/>
                    <a:pt x="281" y="494"/>
                    <a:pt x="275" y="517"/>
                  </a:cubicBezTo>
                  <a:close/>
                  <a:moveTo>
                    <a:pt x="629" y="79"/>
                  </a:moveTo>
                  <a:lnTo>
                    <a:pt x="629" y="79"/>
                  </a:lnTo>
                  <a:cubicBezTo>
                    <a:pt x="618" y="79"/>
                    <a:pt x="618" y="79"/>
                    <a:pt x="618" y="79"/>
                  </a:cubicBezTo>
                  <a:cubicBezTo>
                    <a:pt x="618" y="84"/>
                    <a:pt x="612" y="84"/>
                    <a:pt x="612" y="90"/>
                  </a:cubicBezTo>
                  <a:cubicBezTo>
                    <a:pt x="612" y="96"/>
                    <a:pt x="618" y="96"/>
                    <a:pt x="618" y="101"/>
                  </a:cubicBezTo>
                  <a:cubicBezTo>
                    <a:pt x="618" y="124"/>
                    <a:pt x="590" y="118"/>
                    <a:pt x="573" y="129"/>
                  </a:cubicBezTo>
                  <a:cubicBezTo>
                    <a:pt x="550" y="140"/>
                    <a:pt x="550" y="163"/>
                    <a:pt x="545" y="191"/>
                  </a:cubicBezTo>
                  <a:cubicBezTo>
                    <a:pt x="533" y="236"/>
                    <a:pt x="488" y="247"/>
                    <a:pt x="449" y="247"/>
                  </a:cubicBezTo>
                  <a:cubicBezTo>
                    <a:pt x="371" y="247"/>
                    <a:pt x="298" y="191"/>
                    <a:pt x="298" y="112"/>
                  </a:cubicBezTo>
                  <a:cubicBezTo>
                    <a:pt x="298" y="101"/>
                    <a:pt x="292" y="96"/>
                    <a:pt x="286" y="90"/>
                  </a:cubicBezTo>
                  <a:cubicBezTo>
                    <a:pt x="258" y="140"/>
                    <a:pt x="202" y="129"/>
                    <a:pt x="146" y="135"/>
                  </a:cubicBezTo>
                  <a:cubicBezTo>
                    <a:pt x="112" y="140"/>
                    <a:pt x="106" y="157"/>
                    <a:pt x="78" y="169"/>
                  </a:cubicBezTo>
                  <a:cubicBezTo>
                    <a:pt x="56" y="174"/>
                    <a:pt x="33" y="180"/>
                    <a:pt x="33" y="202"/>
                  </a:cubicBezTo>
                  <a:cubicBezTo>
                    <a:pt x="33" y="225"/>
                    <a:pt x="11" y="230"/>
                    <a:pt x="0" y="253"/>
                  </a:cubicBezTo>
                  <a:lnTo>
                    <a:pt x="5" y="253"/>
                  </a:lnTo>
                  <a:cubicBezTo>
                    <a:pt x="17" y="253"/>
                    <a:pt x="17" y="253"/>
                    <a:pt x="28" y="253"/>
                  </a:cubicBezTo>
                  <a:cubicBezTo>
                    <a:pt x="45" y="253"/>
                    <a:pt x="56" y="270"/>
                    <a:pt x="73" y="275"/>
                  </a:cubicBezTo>
                  <a:cubicBezTo>
                    <a:pt x="123" y="298"/>
                    <a:pt x="157" y="315"/>
                    <a:pt x="213" y="315"/>
                  </a:cubicBezTo>
                  <a:cubicBezTo>
                    <a:pt x="253" y="315"/>
                    <a:pt x="275" y="287"/>
                    <a:pt x="314" y="287"/>
                  </a:cubicBezTo>
                  <a:cubicBezTo>
                    <a:pt x="365" y="287"/>
                    <a:pt x="376" y="337"/>
                    <a:pt x="421" y="371"/>
                  </a:cubicBezTo>
                  <a:cubicBezTo>
                    <a:pt x="438" y="382"/>
                    <a:pt x="460" y="377"/>
                    <a:pt x="477" y="388"/>
                  </a:cubicBezTo>
                  <a:cubicBezTo>
                    <a:pt x="494" y="399"/>
                    <a:pt x="500" y="416"/>
                    <a:pt x="522" y="416"/>
                  </a:cubicBezTo>
                  <a:cubicBezTo>
                    <a:pt x="550" y="416"/>
                    <a:pt x="562" y="399"/>
                    <a:pt x="590" y="388"/>
                  </a:cubicBezTo>
                  <a:cubicBezTo>
                    <a:pt x="612" y="382"/>
                    <a:pt x="640" y="371"/>
                    <a:pt x="640" y="343"/>
                  </a:cubicBezTo>
                  <a:cubicBezTo>
                    <a:pt x="657" y="343"/>
                    <a:pt x="668" y="348"/>
                    <a:pt x="691" y="348"/>
                  </a:cubicBezTo>
                  <a:cubicBezTo>
                    <a:pt x="680" y="360"/>
                    <a:pt x="674" y="365"/>
                    <a:pt x="674" y="377"/>
                  </a:cubicBezTo>
                  <a:cubicBezTo>
                    <a:pt x="674" y="388"/>
                    <a:pt x="691" y="393"/>
                    <a:pt x="708" y="393"/>
                  </a:cubicBezTo>
                  <a:cubicBezTo>
                    <a:pt x="719" y="393"/>
                    <a:pt x="719" y="393"/>
                    <a:pt x="719" y="393"/>
                  </a:cubicBezTo>
                  <a:cubicBezTo>
                    <a:pt x="719" y="354"/>
                    <a:pt x="725" y="298"/>
                    <a:pt x="769" y="298"/>
                  </a:cubicBezTo>
                  <a:cubicBezTo>
                    <a:pt x="786" y="298"/>
                    <a:pt x="786" y="337"/>
                    <a:pt x="803" y="337"/>
                  </a:cubicBezTo>
                  <a:cubicBezTo>
                    <a:pt x="831" y="337"/>
                    <a:pt x="809" y="287"/>
                    <a:pt x="831" y="270"/>
                  </a:cubicBezTo>
                  <a:cubicBezTo>
                    <a:pt x="848" y="253"/>
                    <a:pt x="887" y="270"/>
                    <a:pt x="887" y="242"/>
                  </a:cubicBezTo>
                  <a:cubicBezTo>
                    <a:pt x="887" y="225"/>
                    <a:pt x="871" y="219"/>
                    <a:pt x="865" y="202"/>
                  </a:cubicBezTo>
                  <a:cubicBezTo>
                    <a:pt x="842" y="146"/>
                    <a:pt x="820" y="112"/>
                    <a:pt x="798" y="56"/>
                  </a:cubicBezTo>
                  <a:cubicBezTo>
                    <a:pt x="786" y="28"/>
                    <a:pt x="769" y="0"/>
                    <a:pt x="741" y="11"/>
                  </a:cubicBezTo>
                  <a:cubicBezTo>
                    <a:pt x="696" y="28"/>
                    <a:pt x="685" y="79"/>
                    <a:pt x="629" y="79"/>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 name="Freeform 70"/>
            <p:cNvSpPr>
              <a:spLocks noChangeArrowheads="1"/>
            </p:cNvSpPr>
            <p:nvPr/>
          </p:nvSpPr>
          <p:spPr bwMode="auto">
            <a:xfrm>
              <a:off x="14293337" y="6045655"/>
              <a:ext cx="701629" cy="811213"/>
            </a:xfrm>
            <a:custGeom>
              <a:avLst/>
              <a:gdLst>
                <a:gd name="T0" fmla="*/ 1051 w 1951"/>
                <a:gd name="T1" fmla="*/ 17 h 2254"/>
                <a:gd name="T2" fmla="*/ 1006 w 1951"/>
                <a:gd name="T3" fmla="*/ 51 h 2254"/>
                <a:gd name="T4" fmla="*/ 1068 w 1951"/>
                <a:gd name="T5" fmla="*/ 107 h 2254"/>
                <a:gd name="T6" fmla="*/ 1259 w 1951"/>
                <a:gd name="T7" fmla="*/ 231 h 2254"/>
                <a:gd name="T8" fmla="*/ 1096 w 1951"/>
                <a:gd name="T9" fmla="*/ 309 h 2254"/>
                <a:gd name="T10" fmla="*/ 972 w 1951"/>
                <a:gd name="T11" fmla="*/ 422 h 2254"/>
                <a:gd name="T12" fmla="*/ 866 w 1951"/>
                <a:gd name="T13" fmla="*/ 427 h 2254"/>
                <a:gd name="T14" fmla="*/ 753 w 1951"/>
                <a:gd name="T15" fmla="*/ 478 h 2254"/>
                <a:gd name="T16" fmla="*/ 399 w 1951"/>
                <a:gd name="T17" fmla="*/ 691 h 2254"/>
                <a:gd name="T18" fmla="*/ 287 w 1951"/>
                <a:gd name="T19" fmla="*/ 776 h 2254"/>
                <a:gd name="T20" fmla="*/ 90 w 1951"/>
                <a:gd name="T21" fmla="*/ 770 h 2254"/>
                <a:gd name="T22" fmla="*/ 0 w 1951"/>
                <a:gd name="T23" fmla="*/ 809 h 2254"/>
                <a:gd name="T24" fmla="*/ 146 w 1951"/>
                <a:gd name="T25" fmla="*/ 888 h 2254"/>
                <a:gd name="T26" fmla="*/ 259 w 1951"/>
                <a:gd name="T27" fmla="*/ 1012 h 2254"/>
                <a:gd name="T28" fmla="*/ 203 w 1951"/>
                <a:gd name="T29" fmla="*/ 1219 h 2254"/>
                <a:gd name="T30" fmla="*/ 68 w 1951"/>
                <a:gd name="T31" fmla="*/ 1439 h 2254"/>
                <a:gd name="T32" fmla="*/ 371 w 1951"/>
                <a:gd name="T33" fmla="*/ 1641 h 2254"/>
                <a:gd name="T34" fmla="*/ 517 w 1951"/>
                <a:gd name="T35" fmla="*/ 1703 h 2254"/>
                <a:gd name="T36" fmla="*/ 500 w 1951"/>
                <a:gd name="T37" fmla="*/ 1843 h 2254"/>
                <a:gd name="T38" fmla="*/ 495 w 1951"/>
                <a:gd name="T39" fmla="*/ 1933 h 2254"/>
                <a:gd name="T40" fmla="*/ 573 w 1951"/>
                <a:gd name="T41" fmla="*/ 2107 h 2254"/>
                <a:gd name="T42" fmla="*/ 658 w 1951"/>
                <a:gd name="T43" fmla="*/ 2253 h 2254"/>
                <a:gd name="T44" fmla="*/ 736 w 1951"/>
                <a:gd name="T45" fmla="*/ 2135 h 2254"/>
                <a:gd name="T46" fmla="*/ 832 w 1951"/>
                <a:gd name="T47" fmla="*/ 1955 h 2254"/>
                <a:gd name="T48" fmla="*/ 1068 w 1951"/>
                <a:gd name="T49" fmla="*/ 1764 h 2254"/>
                <a:gd name="T50" fmla="*/ 1332 w 1951"/>
                <a:gd name="T51" fmla="*/ 1489 h 2254"/>
                <a:gd name="T52" fmla="*/ 1293 w 1951"/>
                <a:gd name="T53" fmla="*/ 1276 h 2254"/>
                <a:gd name="T54" fmla="*/ 1416 w 1951"/>
                <a:gd name="T55" fmla="*/ 1062 h 2254"/>
                <a:gd name="T56" fmla="*/ 1512 w 1951"/>
                <a:gd name="T57" fmla="*/ 877 h 2254"/>
                <a:gd name="T58" fmla="*/ 1596 w 1951"/>
                <a:gd name="T59" fmla="*/ 866 h 2254"/>
                <a:gd name="T60" fmla="*/ 1719 w 1951"/>
                <a:gd name="T61" fmla="*/ 725 h 2254"/>
                <a:gd name="T62" fmla="*/ 1753 w 1951"/>
                <a:gd name="T63" fmla="*/ 579 h 2254"/>
                <a:gd name="T64" fmla="*/ 1950 w 1951"/>
                <a:gd name="T65" fmla="*/ 360 h 2254"/>
                <a:gd name="T66" fmla="*/ 1804 w 1951"/>
                <a:gd name="T67" fmla="*/ 309 h 2254"/>
                <a:gd name="T68" fmla="*/ 1697 w 1951"/>
                <a:gd name="T69" fmla="*/ 236 h 2254"/>
                <a:gd name="T70" fmla="*/ 1658 w 1951"/>
                <a:gd name="T71" fmla="*/ 79 h 2254"/>
                <a:gd name="T72" fmla="*/ 1529 w 1951"/>
                <a:gd name="T73" fmla="*/ 73 h 2254"/>
                <a:gd name="T74" fmla="*/ 1439 w 1951"/>
                <a:gd name="T75" fmla="*/ 28 h 2254"/>
                <a:gd name="T76" fmla="*/ 1287 w 1951"/>
                <a:gd name="T77" fmla="*/ 147 h 2254"/>
                <a:gd name="T78" fmla="*/ 1051 w 1951"/>
                <a:gd name="T79" fmla="*/ 17 h 2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51" h="2254">
                  <a:moveTo>
                    <a:pt x="1051" y="17"/>
                  </a:moveTo>
                  <a:lnTo>
                    <a:pt x="1051" y="17"/>
                  </a:lnTo>
                  <a:cubicBezTo>
                    <a:pt x="1045" y="34"/>
                    <a:pt x="1028" y="40"/>
                    <a:pt x="1012" y="51"/>
                  </a:cubicBezTo>
                  <a:cubicBezTo>
                    <a:pt x="1012" y="51"/>
                    <a:pt x="1012" y="51"/>
                    <a:pt x="1006" y="51"/>
                  </a:cubicBezTo>
                  <a:lnTo>
                    <a:pt x="1006" y="51"/>
                  </a:lnTo>
                  <a:cubicBezTo>
                    <a:pt x="1034" y="68"/>
                    <a:pt x="1045" y="85"/>
                    <a:pt x="1068" y="107"/>
                  </a:cubicBezTo>
                  <a:cubicBezTo>
                    <a:pt x="1107" y="135"/>
                    <a:pt x="1130" y="147"/>
                    <a:pt x="1169" y="169"/>
                  </a:cubicBezTo>
                  <a:cubicBezTo>
                    <a:pt x="1203" y="197"/>
                    <a:pt x="1236" y="197"/>
                    <a:pt x="1259" y="231"/>
                  </a:cubicBezTo>
                  <a:cubicBezTo>
                    <a:pt x="1225" y="264"/>
                    <a:pt x="1191" y="276"/>
                    <a:pt x="1147" y="298"/>
                  </a:cubicBezTo>
                  <a:cubicBezTo>
                    <a:pt x="1130" y="304"/>
                    <a:pt x="1107" y="293"/>
                    <a:pt x="1096" y="309"/>
                  </a:cubicBezTo>
                  <a:cubicBezTo>
                    <a:pt x="1085" y="321"/>
                    <a:pt x="1090" y="337"/>
                    <a:pt x="1090" y="349"/>
                  </a:cubicBezTo>
                  <a:cubicBezTo>
                    <a:pt x="1073" y="399"/>
                    <a:pt x="1023" y="422"/>
                    <a:pt x="972" y="422"/>
                  </a:cubicBezTo>
                  <a:cubicBezTo>
                    <a:pt x="933" y="422"/>
                    <a:pt x="933" y="422"/>
                    <a:pt x="933" y="422"/>
                  </a:cubicBezTo>
                  <a:cubicBezTo>
                    <a:pt x="866" y="427"/>
                    <a:pt x="866" y="427"/>
                    <a:pt x="866" y="427"/>
                  </a:cubicBezTo>
                  <a:cubicBezTo>
                    <a:pt x="854" y="427"/>
                    <a:pt x="843" y="422"/>
                    <a:pt x="832" y="422"/>
                  </a:cubicBezTo>
                  <a:cubicBezTo>
                    <a:pt x="793" y="422"/>
                    <a:pt x="781" y="455"/>
                    <a:pt x="753" y="478"/>
                  </a:cubicBezTo>
                  <a:cubicBezTo>
                    <a:pt x="680" y="517"/>
                    <a:pt x="646" y="545"/>
                    <a:pt x="573" y="585"/>
                  </a:cubicBezTo>
                  <a:cubicBezTo>
                    <a:pt x="506" y="624"/>
                    <a:pt x="461" y="641"/>
                    <a:pt x="399" y="691"/>
                  </a:cubicBezTo>
                  <a:cubicBezTo>
                    <a:pt x="371" y="714"/>
                    <a:pt x="371" y="748"/>
                    <a:pt x="349" y="770"/>
                  </a:cubicBezTo>
                  <a:cubicBezTo>
                    <a:pt x="326" y="776"/>
                    <a:pt x="309" y="776"/>
                    <a:pt x="287" y="776"/>
                  </a:cubicBezTo>
                  <a:cubicBezTo>
                    <a:pt x="242" y="776"/>
                    <a:pt x="225" y="731"/>
                    <a:pt x="175" y="731"/>
                  </a:cubicBezTo>
                  <a:cubicBezTo>
                    <a:pt x="141" y="731"/>
                    <a:pt x="118" y="753"/>
                    <a:pt x="90" y="770"/>
                  </a:cubicBezTo>
                  <a:cubicBezTo>
                    <a:pt x="57" y="787"/>
                    <a:pt x="29" y="787"/>
                    <a:pt x="0" y="809"/>
                  </a:cubicBezTo>
                  <a:lnTo>
                    <a:pt x="0" y="809"/>
                  </a:lnTo>
                  <a:cubicBezTo>
                    <a:pt x="40" y="849"/>
                    <a:pt x="57" y="888"/>
                    <a:pt x="107" y="888"/>
                  </a:cubicBezTo>
                  <a:cubicBezTo>
                    <a:pt x="146" y="888"/>
                    <a:pt x="146" y="888"/>
                    <a:pt x="146" y="888"/>
                  </a:cubicBezTo>
                  <a:cubicBezTo>
                    <a:pt x="180" y="888"/>
                    <a:pt x="203" y="888"/>
                    <a:pt x="231" y="899"/>
                  </a:cubicBezTo>
                  <a:cubicBezTo>
                    <a:pt x="270" y="922"/>
                    <a:pt x="259" y="967"/>
                    <a:pt x="259" y="1012"/>
                  </a:cubicBezTo>
                  <a:cubicBezTo>
                    <a:pt x="259" y="1073"/>
                    <a:pt x="208" y="1101"/>
                    <a:pt x="180" y="1158"/>
                  </a:cubicBezTo>
                  <a:cubicBezTo>
                    <a:pt x="203" y="1174"/>
                    <a:pt x="203" y="1197"/>
                    <a:pt x="203" y="1219"/>
                  </a:cubicBezTo>
                  <a:cubicBezTo>
                    <a:pt x="203" y="1248"/>
                    <a:pt x="180" y="1253"/>
                    <a:pt x="163" y="1276"/>
                  </a:cubicBezTo>
                  <a:cubicBezTo>
                    <a:pt x="124" y="1343"/>
                    <a:pt x="90" y="1371"/>
                    <a:pt x="68" y="1439"/>
                  </a:cubicBezTo>
                  <a:cubicBezTo>
                    <a:pt x="169" y="1467"/>
                    <a:pt x="236" y="1506"/>
                    <a:pt x="276" y="1607"/>
                  </a:cubicBezTo>
                  <a:cubicBezTo>
                    <a:pt x="287" y="1646"/>
                    <a:pt x="332" y="1630"/>
                    <a:pt x="371" y="1641"/>
                  </a:cubicBezTo>
                  <a:cubicBezTo>
                    <a:pt x="405" y="1646"/>
                    <a:pt x="422" y="1658"/>
                    <a:pt x="450" y="1669"/>
                  </a:cubicBezTo>
                  <a:cubicBezTo>
                    <a:pt x="478" y="1680"/>
                    <a:pt x="517" y="1675"/>
                    <a:pt x="517" y="1703"/>
                  </a:cubicBezTo>
                  <a:cubicBezTo>
                    <a:pt x="517" y="1742"/>
                    <a:pt x="517" y="1742"/>
                    <a:pt x="517" y="1742"/>
                  </a:cubicBezTo>
                  <a:cubicBezTo>
                    <a:pt x="517" y="1781"/>
                    <a:pt x="500" y="1804"/>
                    <a:pt x="500" y="1843"/>
                  </a:cubicBezTo>
                  <a:cubicBezTo>
                    <a:pt x="500" y="1899"/>
                    <a:pt x="500" y="1899"/>
                    <a:pt x="500" y="1899"/>
                  </a:cubicBezTo>
                  <a:cubicBezTo>
                    <a:pt x="500" y="1910"/>
                    <a:pt x="495" y="1922"/>
                    <a:pt x="495" y="1933"/>
                  </a:cubicBezTo>
                  <a:cubicBezTo>
                    <a:pt x="495" y="1938"/>
                    <a:pt x="489" y="1938"/>
                    <a:pt x="489" y="1944"/>
                  </a:cubicBezTo>
                  <a:cubicBezTo>
                    <a:pt x="489" y="2017"/>
                    <a:pt x="545" y="2045"/>
                    <a:pt x="573" y="2107"/>
                  </a:cubicBezTo>
                  <a:cubicBezTo>
                    <a:pt x="607" y="2169"/>
                    <a:pt x="601" y="2219"/>
                    <a:pt x="658" y="2253"/>
                  </a:cubicBezTo>
                  <a:lnTo>
                    <a:pt x="658" y="2253"/>
                  </a:lnTo>
                  <a:cubicBezTo>
                    <a:pt x="680" y="2236"/>
                    <a:pt x="686" y="2219"/>
                    <a:pt x="703" y="2203"/>
                  </a:cubicBezTo>
                  <a:cubicBezTo>
                    <a:pt x="720" y="2180"/>
                    <a:pt x="736" y="2163"/>
                    <a:pt x="736" y="2135"/>
                  </a:cubicBezTo>
                  <a:cubicBezTo>
                    <a:pt x="736" y="2102"/>
                    <a:pt x="720" y="2090"/>
                    <a:pt x="720" y="2057"/>
                  </a:cubicBezTo>
                  <a:cubicBezTo>
                    <a:pt x="720" y="2000"/>
                    <a:pt x="793" y="2000"/>
                    <a:pt x="832" y="1955"/>
                  </a:cubicBezTo>
                  <a:cubicBezTo>
                    <a:pt x="877" y="1905"/>
                    <a:pt x="905" y="1866"/>
                    <a:pt x="972" y="1849"/>
                  </a:cubicBezTo>
                  <a:cubicBezTo>
                    <a:pt x="1023" y="1837"/>
                    <a:pt x="1028" y="1793"/>
                    <a:pt x="1068" y="1764"/>
                  </a:cubicBezTo>
                  <a:cubicBezTo>
                    <a:pt x="1141" y="1714"/>
                    <a:pt x="1180" y="1691"/>
                    <a:pt x="1242" y="1624"/>
                  </a:cubicBezTo>
                  <a:cubicBezTo>
                    <a:pt x="1287" y="1585"/>
                    <a:pt x="1309" y="1551"/>
                    <a:pt x="1332" y="1489"/>
                  </a:cubicBezTo>
                  <a:cubicBezTo>
                    <a:pt x="1343" y="1461"/>
                    <a:pt x="1360" y="1450"/>
                    <a:pt x="1360" y="1422"/>
                  </a:cubicBezTo>
                  <a:cubicBezTo>
                    <a:pt x="1360" y="1360"/>
                    <a:pt x="1293" y="1338"/>
                    <a:pt x="1293" y="1276"/>
                  </a:cubicBezTo>
                  <a:cubicBezTo>
                    <a:pt x="1293" y="1253"/>
                    <a:pt x="1315" y="1242"/>
                    <a:pt x="1326" y="1219"/>
                  </a:cubicBezTo>
                  <a:cubicBezTo>
                    <a:pt x="1360" y="1158"/>
                    <a:pt x="1382" y="1124"/>
                    <a:pt x="1416" y="1062"/>
                  </a:cubicBezTo>
                  <a:cubicBezTo>
                    <a:pt x="1444" y="1017"/>
                    <a:pt x="1455" y="995"/>
                    <a:pt x="1484" y="950"/>
                  </a:cubicBezTo>
                  <a:cubicBezTo>
                    <a:pt x="1495" y="922"/>
                    <a:pt x="1500" y="905"/>
                    <a:pt x="1512" y="877"/>
                  </a:cubicBezTo>
                  <a:cubicBezTo>
                    <a:pt x="1517" y="866"/>
                    <a:pt x="1512" y="854"/>
                    <a:pt x="1523" y="854"/>
                  </a:cubicBezTo>
                  <a:cubicBezTo>
                    <a:pt x="1551" y="854"/>
                    <a:pt x="1568" y="866"/>
                    <a:pt x="1596" y="866"/>
                  </a:cubicBezTo>
                  <a:cubicBezTo>
                    <a:pt x="1663" y="866"/>
                    <a:pt x="1708" y="815"/>
                    <a:pt x="1725" y="753"/>
                  </a:cubicBezTo>
                  <a:cubicBezTo>
                    <a:pt x="1719" y="725"/>
                    <a:pt x="1719" y="725"/>
                    <a:pt x="1719" y="725"/>
                  </a:cubicBezTo>
                  <a:cubicBezTo>
                    <a:pt x="1719" y="680"/>
                    <a:pt x="1719" y="680"/>
                    <a:pt x="1719" y="680"/>
                  </a:cubicBezTo>
                  <a:cubicBezTo>
                    <a:pt x="1719" y="641"/>
                    <a:pt x="1719" y="602"/>
                    <a:pt x="1753" y="579"/>
                  </a:cubicBezTo>
                  <a:cubicBezTo>
                    <a:pt x="1792" y="557"/>
                    <a:pt x="1826" y="568"/>
                    <a:pt x="1865" y="540"/>
                  </a:cubicBezTo>
                  <a:cubicBezTo>
                    <a:pt x="1927" y="500"/>
                    <a:pt x="1950" y="433"/>
                    <a:pt x="1950" y="360"/>
                  </a:cubicBezTo>
                  <a:lnTo>
                    <a:pt x="1950" y="360"/>
                  </a:lnTo>
                  <a:cubicBezTo>
                    <a:pt x="1905" y="315"/>
                    <a:pt x="1854" y="332"/>
                    <a:pt x="1804" y="309"/>
                  </a:cubicBezTo>
                  <a:cubicBezTo>
                    <a:pt x="1787" y="298"/>
                    <a:pt x="1781" y="281"/>
                    <a:pt x="1770" y="270"/>
                  </a:cubicBezTo>
                  <a:cubicBezTo>
                    <a:pt x="1748" y="253"/>
                    <a:pt x="1719" y="259"/>
                    <a:pt x="1697" y="236"/>
                  </a:cubicBezTo>
                  <a:cubicBezTo>
                    <a:pt x="1669" y="208"/>
                    <a:pt x="1658" y="180"/>
                    <a:pt x="1658" y="135"/>
                  </a:cubicBezTo>
                  <a:cubicBezTo>
                    <a:pt x="1658" y="79"/>
                    <a:pt x="1658" y="79"/>
                    <a:pt x="1658" y="79"/>
                  </a:cubicBezTo>
                  <a:cubicBezTo>
                    <a:pt x="1658" y="51"/>
                    <a:pt x="1652" y="28"/>
                    <a:pt x="1652" y="0"/>
                  </a:cubicBezTo>
                  <a:cubicBezTo>
                    <a:pt x="1607" y="28"/>
                    <a:pt x="1585" y="73"/>
                    <a:pt x="1529" y="73"/>
                  </a:cubicBezTo>
                  <a:cubicBezTo>
                    <a:pt x="1489" y="73"/>
                    <a:pt x="1472" y="51"/>
                    <a:pt x="1439" y="28"/>
                  </a:cubicBezTo>
                  <a:lnTo>
                    <a:pt x="1439" y="28"/>
                  </a:lnTo>
                  <a:cubicBezTo>
                    <a:pt x="1394" y="28"/>
                    <a:pt x="1366" y="57"/>
                    <a:pt x="1337" y="96"/>
                  </a:cubicBezTo>
                  <a:cubicBezTo>
                    <a:pt x="1326" y="118"/>
                    <a:pt x="1315" y="147"/>
                    <a:pt x="1287" y="147"/>
                  </a:cubicBezTo>
                  <a:cubicBezTo>
                    <a:pt x="1231" y="147"/>
                    <a:pt x="1203" y="113"/>
                    <a:pt x="1152" y="85"/>
                  </a:cubicBezTo>
                  <a:cubicBezTo>
                    <a:pt x="1113" y="62"/>
                    <a:pt x="1090" y="45"/>
                    <a:pt x="1051" y="1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 name="Freeform 71"/>
            <p:cNvSpPr>
              <a:spLocks noChangeArrowheads="1"/>
            </p:cNvSpPr>
            <p:nvPr/>
          </p:nvSpPr>
          <p:spPr bwMode="auto">
            <a:xfrm>
              <a:off x="13564722" y="4626430"/>
              <a:ext cx="1406433" cy="1839913"/>
            </a:xfrm>
            <a:custGeom>
              <a:avLst/>
              <a:gdLst>
                <a:gd name="T0" fmla="*/ 3079 w 3905"/>
                <a:gd name="T1" fmla="*/ 3955 h 5113"/>
                <a:gd name="T2" fmla="*/ 3359 w 3905"/>
                <a:gd name="T3" fmla="*/ 4039 h 5113"/>
                <a:gd name="T4" fmla="*/ 3028 w 3905"/>
                <a:gd name="T5" fmla="*/ 3994 h 5113"/>
                <a:gd name="T6" fmla="*/ 3281 w 3905"/>
                <a:gd name="T7" fmla="*/ 4174 h 5113"/>
                <a:gd name="T8" fmla="*/ 2955 w 3905"/>
                <a:gd name="T9" fmla="*/ 4365 h 5113"/>
                <a:gd name="T10" fmla="*/ 2421 w 3905"/>
                <a:gd name="T11" fmla="*/ 4634 h 5113"/>
                <a:gd name="T12" fmla="*/ 2022 w 3905"/>
                <a:gd name="T13" fmla="*/ 4752 h 5113"/>
                <a:gd name="T14" fmla="*/ 1573 w 3905"/>
                <a:gd name="T15" fmla="*/ 5028 h 5113"/>
                <a:gd name="T16" fmla="*/ 1449 w 3905"/>
                <a:gd name="T17" fmla="*/ 4915 h 5113"/>
                <a:gd name="T18" fmla="*/ 1275 w 3905"/>
                <a:gd name="T19" fmla="*/ 5022 h 5113"/>
                <a:gd name="T20" fmla="*/ 854 w 3905"/>
                <a:gd name="T21" fmla="*/ 4073 h 5113"/>
                <a:gd name="T22" fmla="*/ 579 w 3905"/>
                <a:gd name="T23" fmla="*/ 4028 h 5113"/>
                <a:gd name="T24" fmla="*/ 433 w 3905"/>
                <a:gd name="T25" fmla="*/ 3814 h 5113"/>
                <a:gd name="T26" fmla="*/ 191 w 3905"/>
                <a:gd name="T27" fmla="*/ 3932 h 5113"/>
                <a:gd name="T28" fmla="*/ 90 w 3905"/>
                <a:gd name="T29" fmla="*/ 3747 h 5113"/>
                <a:gd name="T30" fmla="*/ 399 w 3905"/>
                <a:gd name="T31" fmla="*/ 3297 h 5113"/>
                <a:gd name="T32" fmla="*/ 528 w 3905"/>
                <a:gd name="T33" fmla="*/ 2865 h 5113"/>
                <a:gd name="T34" fmla="*/ 831 w 3905"/>
                <a:gd name="T35" fmla="*/ 1820 h 5113"/>
                <a:gd name="T36" fmla="*/ 1146 w 3905"/>
                <a:gd name="T37" fmla="*/ 1354 h 5113"/>
                <a:gd name="T38" fmla="*/ 1427 w 3905"/>
                <a:gd name="T39" fmla="*/ 1045 h 5113"/>
                <a:gd name="T40" fmla="*/ 2489 w 3905"/>
                <a:gd name="T41" fmla="*/ 168 h 5113"/>
                <a:gd name="T42" fmla="*/ 2921 w 3905"/>
                <a:gd name="T43" fmla="*/ 39 h 5113"/>
                <a:gd name="T44" fmla="*/ 2792 w 3905"/>
                <a:gd name="T45" fmla="*/ 146 h 5113"/>
                <a:gd name="T46" fmla="*/ 2466 w 3905"/>
                <a:gd name="T47" fmla="*/ 241 h 5113"/>
                <a:gd name="T48" fmla="*/ 2090 w 3905"/>
                <a:gd name="T49" fmla="*/ 359 h 5113"/>
                <a:gd name="T50" fmla="*/ 2067 w 3905"/>
                <a:gd name="T51" fmla="*/ 797 h 5113"/>
                <a:gd name="T52" fmla="*/ 2270 w 3905"/>
                <a:gd name="T53" fmla="*/ 1101 h 5113"/>
                <a:gd name="T54" fmla="*/ 2528 w 3905"/>
                <a:gd name="T55" fmla="*/ 1286 h 5113"/>
                <a:gd name="T56" fmla="*/ 2258 w 3905"/>
                <a:gd name="T57" fmla="*/ 1208 h 5113"/>
                <a:gd name="T58" fmla="*/ 2337 w 3905"/>
                <a:gd name="T59" fmla="*/ 1309 h 5113"/>
                <a:gd name="T60" fmla="*/ 2421 w 3905"/>
                <a:gd name="T61" fmla="*/ 1550 h 5113"/>
                <a:gd name="T62" fmla="*/ 2517 w 3905"/>
                <a:gd name="T63" fmla="*/ 1786 h 5113"/>
                <a:gd name="T64" fmla="*/ 2489 w 3905"/>
                <a:gd name="T65" fmla="*/ 2056 h 5113"/>
                <a:gd name="T66" fmla="*/ 2168 w 3905"/>
                <a:gd name="T67" fmla="*/ 2449 h 5113"/>
                <a:gd name="T68" fmla="*/ 1944 w 3905"/>
                <a:gd name="T69" fmla="*/ 2708 h 5113"/>
                <a:gd name="T70" fmla="*/ 1826 w 3905"/>
                <a:gd name="T71" fmla="*/ 3078 h 5113"/>
                <a:gd name="T72" fmla="*/ 2028 w 3905"/>
                <a:gd name="T73" fmla="*/ 3410 h 5113"/>
                <a:gd name="T74" fmla="*/ 1966 w 3905"/>
                <a:gd name="T75" fmla="*/ 3511 h 5113"/>
                <a:gd name="T76" fmla="*/ 2022 w 3905"/>
                <a:gd name="T77" fmla="*/ 3455 h 5113"/>
                <a:gd name="T78" fmla="*/ 2320 w 3905"/>
                <a:gd name="T79" fmla="*/ 3663 h 5113"/>
                <a:gd name="T80" fmla="*/ 2320 w 3905"/>
                <a:gd name="T81" fmla="*/ 3893 h 5113"/>
                <a:gd name="T82" fmla="*/ 2449 w 3905"/>
                <a:gd name="T83" fmla="*/ 4118 h 5113"/>
                <a:gd name="T84" fmla="*/ 2854 w 3905"/>
                <a:gd name="T85" fmla="*/ 4084 h 5113"/>
                <a:gd name="T86" fmla="*/ 2927 w 3905"/>
                <a:gd name="T87" fmla="*/ 1348 h 5113"/>
                <a:gd name="T88" fmla="*/ 2758 w 3905"/>
                <a:gd name="T89" fmla="*/ 1505 h 5113"/>
                <a:gd name="T90" fmla="*/ 2635 w 3905"/>
                <a:gd name="T91" fmla="*/ 1606 h 5113"/>
                <a:gd name="T92" fmla="*/ 2629 w 3905"/>
                <a:gd name="T93" fmla="*/ 1887 h 5113"/>
                <a:gd name="T94" fmla="*/ 2803 w 3905"/>
                <a:gd name="T95" fmla="*/ 2224 h 5113"/>
                <a:gd name="T96" fmla="*/ 3169 w 3905"/>
                <a:gd name="T97" fmla="*/ 2825 h 5113"/>
                <a:gd name="T98" fmla="*/ 3343 w 3905"/>
                <a:gd name="T99" fmla="*/ 3174 h 5113"/>
                <a:gd name="T100" fmla="*/ 3404 w 3905"/>
                <a:gd name="T101" fmla="*/ 3314 h 5113"/>
                <a:gd name="T102" fmla="*/ 3786 w 3905"/>
                <a:gd name="T103" fmla="*/ 3179 h 5113"/>
                <a:gd name="T104" fmla="*/ 3837 w 3905"/>
                <a:gd name="T105" fmla="*/ 2775 h 5113"/>
                <a:gd name="T106" fmla="*/ 3843 w 3905"/>
                <a:gd name="T107" fmla="*/ 2286 h 5113"/>
                <a:gd name="T108" fmla="*/ 3444 w 3905"/>
                <a:gd name="T109" fmla="*/ 1927 h 5113"/>
                <a:gd name="T110" fmla="*/ 3163 w 3905"/>
                <a:gd name="T111" fmla="*/ 1522 h 5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05" h="5113">
                  <a:moveTo>
                    <a:pt x="3270" y="3758"/>
                  </a:moveTo>
                  <a:lnTo>
                    <a:pt x="3270" y="3758"/>
                  </a:lnTo>
                  <a:cubicBezTo>
                    <a:pt x="3242" y="3775"/>
                    <a:pt x="3230" y="3792"/>
                    <a:pt x="3197" y="3814"/>
                  </a:cubicBezTo>
                  <a:cubicBezTo>
                    <a:pt x="3174" y="3825"/>
                    <a:pt x="3157" y="3831"/>
                    <a:pt x="3140" y="3848"/>
                  </a:cubicBezTo>
                  <a:cubicBezTo>
                    <a:pt x="3101" y="3882"/>
                    <a:pt x="3101" y="3915"/>
                    <a:pt x="3079" y="3955"/>
                  </a:cubicBezTo>
                  <a:lnTo>
                    <a:pt x="3073" y="3960"/>
                  </a:lnTo>
                  <a:lnTo>
                    <a:pt x="3073" y="3960"/>
                  </a:lnTo>
                  <a:cubicBezTo>
                    <a:pt x="3112" y="3988"/>
                    <a:pt x="3135" y="4005"/>
                    <a:pt x="3174" y="4028"/>
                  </a:cubicBezTo>
                  <a:cubicBezTo>
                    <a:pt x="3225" y="4056"/>
                    <a:pt x="3253" y="4090"/>
                    <a:pt x="3309" y="4090"/>
                  </a:cubicBezTo>
                  <a:cubicBezTo>
                    <a:pt x="3337" y="4090"/>
                    <a:pt x="3348" y="4061"/>
                    <a:pt x="3359" y="4039"/>
                  </a:cubicBezTo>
                  <a:cubicBezTo>
                    <a:pt x="3388" y="4000"/>
                    <a:pt x="3416" y="3971"/>
                    <a:pt x="3461" y="3971"/>
                  </a:cubicBezTo>
                  <a:lnTo>
                    <a:pt x="3461" y="3971"/>
                  </a:lnTo>
                  <a:cubicBezTo>
                    <a:pt x="3461" y="3893"/>
                    <a:pt x="3410" y="3854"/>
                    <a:pt x="3343" y="3814"/>
                  </a:cubicBezTo>
                  <a:cubicBezTo>
                    <a:pt x="3315" y="3797"/>
                    <a:pt x="3286" y="3792"/>
                    <a:pt x="3270" y="3758"/>
                  </a:cubicBezTo>
                  <a:close/>
                  <a:moveTo>
                    <a:pt x="3028" y="3994"/>
                  </a:moveTo>
                  <a:lnTo>
                    <a:pt x="3028" y="3994"/>
                  </a:lnTo>
                  <a:lnTo>
                    <a:pt x="3028" y="3994"/>
                  </a:lnTo>
                  <a:cubicBezTo>
                    <a:pt x="3056" y="4011"/>
                    <a:pt x="3067" y="4028"/>
                    <a:pt x="3090" y="4050"/>
                  </a:cubicBezTo>
                  <a:cubicBezTo>
                    <a:pt x="3129" y="4078"/>
                    <a:pt x="3152" y="4090"/>
                    <a:pt x="3191" y="4112"/>
                  </a:cubicBezTo>
                  <a:cubicBezTo>
                    <a:pt x="3225" y="4140"/>
                    <a:pt x="3258" y="4140"/>
                    <a:pt x="3281" y="4174"/>
                  </a:cubicBezTo>
                  <a:cubicBezTo>
                    <a:pt x="3247" y="4207"/>
                    <a:pt x="3213" y="4219"/>
                    <a:pt x="3169" y="4241"/>
                  </a:cubicBezTo>
                  <a:cubicBezTo>
                    <a:pt x="3152" y="4247"/>
                    <a:pt x="3129" y="4236"/>
                    <a:pt x="3118" y="4252"/>
                  </a:cubicBezTo>
                  <a:cubicBezTo>
                    <a:pt x="3107" y="4264"/>
                    <a:pt x="3112" y="4280"/>
                    <a:pt x="3112" y="4292"/>
                  </a:cubicBezTo>
                  <a:cubicBezTo>
                    <a:pt x="3095" y="4342"/>
                    <a:pt x="3045" y="4365"/>
                    <a:pt x="2994" y="4365"/>
                  </a:cubicBezTo>
                  <a:cubicBezTo>
                    <a:pt x="2955" y="4365"/>
                    <a:pt x="2955" y="4365"/>
                    <a:pt x="2955" y="4365"/>
                  </a:cubicBezTo>
                  <a:cubicBezTo>
                    <a:pt x="2888" y="4370"/>
                    <a:pt x="2888" y="4370"/>
                    <a:pt x="2888" y="4370"/>
                  </a:cubicBezTo>
                  <a:cubicBezTo>
                    <a:pt x="2876" y="4370"/>
                    <a:pt x="2865" y="4365"/>
                    <a:pt x="2854" y="4365"/>
                  </a:cubicBezTo>
                  <a:cubicBezTo>
                    <a:pt x="2815" y="4365"/>
                    <a:pt x="2803" y="4398"/>
                    <a:pt x="2775" y="4421"/>
                  </a:cubicBezTo>
                  <a:cubicBezTo>
                    <a:pt x="2702" y="4460"/>
                    <a:pt x="2668" y="4488"/>
                    <a:pt x="2595" y="4528"/>
                  </a:cubicBezTo>
                  <a:cubicBezTo>
                    <a:pt x="2528" y="4567"/>
                    <a:pt x="2483" y="4584"/>
                    <a:pt x="2421" y="4634"/>
                  </a:cubicBezTo>
                  <a:cubicBezTo>
                    <a:pt x="2393" y="4657"/>
                    <a:pt x="2393" y="4691"/>
                    <a:pt x="2371" y="4713"/>
                  </a:cubicBezTo>
                  <a:cubicBezTo>
                    <a:pt x="2348" y="4719"/>
                    <a:pt x="2331" y="4719"/>
                    <a:pt x="2309" y="4719"/>
                  </a:cubicBezTo>
                  <a:cubicBezTo>
                    <a:pt x="2264" y="4719"/>
                    <a:pt x="2247" y="4674"/>
                    <a:pt x="2197" y="4674"/>
                  </a:cubicBezTo>
                  <a:cubicBezTo>
                    <a:pt x="2163" y="4674"/>
                    <a:pt x="2140" y="4696"/>
                    <a:pt x="2112" y="4713"/>
                  </a:cubicBezTo>
                  <a:cubicBezTo>
                    <a:pt x="2079" y="4730"/>
                    <a:pt x="2051" y="4730"/>
                    <a:pt x="2022" y="4752"/>
                  </a:cubicBezTo>
                  <a:lnTo>
                    <a:pt x="2022" y="4752"/>
                  </a:lnTo>
                  <a:cubicBezTo>
                    <a:pt x="1983" y="4769"/>
                    <a:pt x="1944" y="4769"/>
                    <a:pt x="1927" y="4809"/>
                  </a:cubicBezTo>
                  <a:cubicBezTo>
                    <a:pt x="1904" y="4870"/>
                    <a:pt x="1916" y="4943"/>
                    <a:pt x="1848" y="4960"/>
                  </a:cubicBezTo>
                  <a:cubicBezTo>
                    <a:pt x="1741" y="4988"/>
                    <a:pt x="1657" y="5000"/>
                    <a:pt x="1601" y="5095"/>
                  </a:cubicBezTo>
                  <a:cubicBezTo>
                    <a:pt x="1584" y="5073"/>
                    <a:pt x="1573" y="5056"/>
                    <a:pt x="1573" y="5028"/>
                  </a:cubicBezTo>
                  <a:cubicBezTo>
                    <a:pt x="1573" y="5016"/>
                    <a:pt x="1579" y="5011"/>
                    <a:pt x="1579" y="5000"/>
                  </a:cubicBezTo>
                  <a:cubicBezTo>
                    <a:pt x="1579" y="4955"/>
                    <a:pt x="1579" y="4955"/>
                    <a:pt x="1579" y="4955"/>
                  </a:cubicBezTo>
                  <a:cubicBezTo>
                    <a:pt x="1579" y="4943"/>
                    <a:pt x="1562" y="4943"/>
                    <a:pt x="1556" y="4932"/>
                  </a:cubicBezTo>
                  <a:cubicBezTo>
                    <a:pt x="1545" y="4915"/>
                    <a:pt x="1539" y="4893"/>
                    <a:pt x="1517" y="4893"/>
                  </a:cubicBezTo>
                  <a:cubicBezTo>
                    <a:pt x="1489" y="4893"/>
                    <a:pt x="1472" y="4904"/>
                    <a:pt x="1449" y="4915"/>
                  </a:cubicBezTo>
                  <a:cubicBezTo>
                    <a:pt x="1472" y="4938"/>
                    <a:pt x="1483" y="4955"/>
                    <a:pt x="1489" y="4983"/>
                  </a:cubicBezTo>
                  <a:cubicBezTo>
                    <a:pt x="1421" y="5005"/>
                    <a:pt x="1393" y="5050"/>
                    <a:pt x="1359" y="5112"/>
                  </a:cubicBezTo>
                  <a:lnTo>
                    <a:pt x="1359" y="5112"/>
                  </a:lnTo>
                  <a:cubicBezTo>
                    <a:pt x="1354" y="5106"/>
                    <a:pt x="1348" y="5101"/>
                    <a:pt x="1343" y="5089"/>
                  </a:cubicBezTo>
                  <a:cubicBezTo>
                    <a:pt x="1315" y="5061"/>
                    <a:pt x="1309" y="5039"/>
                    <a:pt x="1275" y="5022"/>
                  </a:cubicBezTo>
                  <a:cubicBezTo>
                    <a:pt x="1230" y="4960"/>
                    <a:pt x="1208" y="4921"/>
                    <a:pt x="1152" y="4870"/>
                  </a:cubicBezTo>
                  <a:cubicBezTo>
                    <a:pt x="1101" y="4831"/>
                    <a:pt x="1062" y="4809"/>
                    <a:pt x="1028" y="4752"/>
                  </a:cubicBezTo>
                  <a:cubicBezTo>
                    <a:pt x="983" y="4674"/>
                    <a:pt x="983" y="4618"/>
                    <a:pt x="955" y="4528"/>
                  </a:cubicBezTo>
                  <a:cubicBezTo>
                    <a:pt x="921" y="4421"/>
                    <a:pt x="904" y="4359"/>
                    <a:pt x="893" y="4247"/>
                  </a:cubicBezTo>
                  <a:cubicBezTo>
                    <a:pt x="888" y="4179"/>
                    <a:pt x="888" y="4135"/>
                    <a:pt x="854" y="4073"/>
                  </a:cubicBezTo>
                  <a:cubicBezTo>
                    <a:pt x="831" y="4039"/>
                    <a:pt x="820" y="4000"/>
                    <a:pt x="781" y="4000"/>
                  </a:cubicBezTo>
                  <a:cubicBezTo>
                    <a:pt x="770" y="4000"/>
                    <a:pt x="764" y="4005"/>
                    <a:pt x="753" y="4005"/>
                  </a:cubicBezTo>
                  <a:cubicBezTo>
                    <a:pt x="747" y="4005"/>
                    <a:pt x="742" y="3994"/>
                    <a:pt x="730" y="3994"/>
                  </a:cubicBezTo>
                  <a:cubicBezTo>
                    <a:pt x="680" y="3994"/>
                    <a:pt x="668" y="4067"/>
                    <a:pt x="618" y="4067"/>
                  </a:cubicBezTo>
                  <a:cubicBezTo>
                    <a:pt x="595" y="4067"/>
                    <a:pt x="579" y="4050"/>
                    <a:pt x="579" y="4028"/>
                  </a:cubicBezTo>
                  <a:cubicBezTo>
                    <a:pt x="579" y="3988"/>
                    <a:pt x="579" y="3988"/>
                    <a:pt x="579" y="3988"/>
                  </a:cubicBezTo>
                  <a:cubicBezTo>
                    <a:pt x="579" y="3932"/>
                    <a:pt x="556" y="3898"/>
                    <a:pt x="528" y="3848"/>
                  </a:cubicBezTo>
                  <a:cubicBezTo>
                    <a:pt x="517" y="3831"/>
                    <a:pt x="506" y="3820"/>
                    <a:pt x="500" y="3803"/>
                  </a:cubicBezTo>
                  <a:cubicBezTo>
                    <a:pt x="494" y="3792"/>
                    <a:pt x="494" y="3775"/>
                    <a:pt x="483" y="3775"/>
                  </a:cubicBezTo>
                  <a:cubicBezTo>
                    <a:pt x="461" y="3775"/>
                    <a:pt x="455" y="3797"/>
                    <a:pt x="433" y="3814"/>
                  </a:cubicBezTo>
                  <a:cubicBezTo>
                    <a:pt x="410" y="3825"/>
                    <a:pt x="393" y="3825"/>
                    <a:pt x="376" y="3842"/>
                  </a:cubicBezTo>
                  <a:cubicBezTo>
                    <a:pt x="365" y="3848"/>
                    <a:pt x="365" y="3865"/>
                    <a:pt x="348" y="3865"/>
                  </a:cubicBezTo>
                  <a:cubicBezTo>
                    <a:pt x="337" y="3865"/>
                    <a:pt x="331" y="3854"/>
                    <a:pt x="320" y="3854"/>
                  </a:cubicBezTo>
                  <a:cubicBezTo>
                    <a:pt x="275" y="3854"/>
                    <a:pt x="281" y="3932"/>
                    <a:pt x="236" y="3932"/>
                  </a:cubicBezTo>
                  <a:cubicBezTo>
                    <a:pt x="191" y="3932"/>
                    <a:pt x="191" y="3932"/>
                    <a:pt x="191" y="3932"/>
                  </a:cubicBezTo>
                  <a:cubicBezTo>
                    <a:pt x="163" y="3932"/>
                    <a:pt x="157" y="3955"/>
                    <a:pt x="135" y="3955"/>
                  </a:cubicBezTo>
                  <a:cubicBezTo>
                    <a:pt x="95" y="3955"/>
                    <a:pt x="73" y="3932"/>
                    <a:pt x="34" y="3932"/>
                  </a:cubicBezTo>
                  <a:cubicBezTo>
                    <a:pt x="22" y="3932"/>
                    <a:pt x="17" y="3938"/>
                    <a:pt x="0" y="3943"/>
                  </a:cubicBezTo>
                  <a:cubicBezTo>
                    <a:pt x="17" y="3887"/>
                    <a:pt x="28" y="3859"/>
                    <a:pt x="56" y="3809"/>
                  </a:cubicBezTo>
                  <a:cubicBezTo>
                    <a:pt x="79" y="3797"/>
                    <a:pt x="79" y="3775"/>
                    <a:pt x="90" y="3747"/>
                  </a:cubicBezTo>
                  <a:cubicBezTo>
                    <a:pt x="107" y="3708"/>
                    <a:pt x="118" y="3685"/>
                    <a:pt x="135" y="3651"/>
                  </a:cubicBezTo>
                  <a:cubicBezTo>
                    <a:pt x="180" y="3584"/>
                    <a:pt x="230" y="3567"/>
                    <a:pt x="258" y="3494"/>
                  </a:cubicBezTo>
                  <a:cubicBezTo>
                    <a:pt x="275" y="3443"/>
                    <a:pt x="275" y="3399"/>
                    <a:pt x="326" y="3376"/>
                  </a:cubicBezTo>
                  <a:cubicBezTo>
                    <a:pt x="343" y="3365"/>
                    <a:pt x="365" y="3370"/>
                    <a:pt x="382" y="3354"/>
                  </a:cubicBezTo>
                  <a:cubicBezTo>
                    <a:pt x="399" y="3337"/>
                    <a:pt x="393" y="3320"/>
                    <a:pt x="399" y="3297"/>
                  </a:cubicBezTo>
                  <a:cubicBezTo>
                    <a:pt x="421" y="3252"/>
                    <a:pt x="438" y="3230"/>
                    <a:pt x="449" y="3185"/>
                  </a:cubicBezTo>
                  <a:cubicBezTo>
                    <a:pt x="477" y="3090"/>
                    <a:pt x="573" y="3061"/>
                    <a:pt x="573" y="2966"/>
                  </a:cubicBezTo>
                  <a:cubicBezTo>
                    <a:pt x="573" y="2944"/>
                    <a:pt x="573" y="2927"/>
                    <a:pt x="556" y="2915"/>
                  </a:cubicBezTo>
                  <a:cubicBezTo>
                    <a:pt x="545" y="2904"/>
                    <a:pt x="528" y="2904"/>
                    <a:pt x="528" y="2887"/>
                  </a:cubicBezTo>
                  <a:cubicBezTo>
                    <a:pt x="528" y="2876"/>
                    <a:pt x="528" y="2870"/>
                    <a:pt x="528" y="2865"/>
                  </a:cubicBezTo>
                  <a:cubicBezTo>
                    <a:pt x="595" y="2702"/>
                    <a:pt x="590" y="2590"/>
                    <a:pt x="657" y="2421"/>
                  </a:cubicBezTo>
                  <a:cubicBezTo>
                    <a:pt x="657" y="2370"/>
                    <a:pt x="646" y="2342"/>
                    <a:pt x="646" y="2292"/>
                  </a:cubicBezTo>
                  <a:cubicBezTo>
                    <a:pt x="646" y="2180"/>
                    <a:pt x="685" y="2118"/>
                    <a:pt x="730" y="2011"/>
                  </a:cubicBezTo>
                  <a:cubicBezTo>
                    <a:pt x="753" y="1966"/>
                    <a:pt x="747" y="1932"/>
                    <a:pt x="775" y="1893"/>
                  </a:cubicBezTo>
                  <a:cubicBezTo>
                    <a:pt x="798" y="1865"/>
                    <a:pt x="809" y="1842"/>
                    <a:pt x="831" y="1820"/>
                  </a:cubicBezTo>
                  <a:cubicBezTo>
                    <a:pt x="854" y="1803"/>
                    <a:pt x="871" y="1803"/>
                    <a:pt x="882" y="1781"/>
                  </a:cubicBezTo>
                  <a:cubicBezTo>
                    <a:pt x="888" y="1764"/>
                    <a:pt x="888" y="1747"/>
                    <a:pt x="899" y="1724"/>
                  </a:cubicBezTo>
                  <a:cubicBezTo>
                    <a:pt x="921" y="1674"/>
                    <a:pt x="955" y="1651"/>
                    <a:pt x="972" y="1595"/>
                  </a:cubicBezTo>
                  <a:cubicBezTo>
                    <a:pt x="989" y="1528"/>
                    <a:pt x="989" y="1483"/>
                    <a:pt x="1039" y="1438"/>
                  </a:cubicBezTo>
                  <a:cubicBezTo>
                    <a:pt x="1079" y="1399"/>
                    <a:pt x="1124" y="1399"/>
                    <a:pt x="1146" y="1354"/>
                  </a:cubicBezTo>
                  <a:cubicBezTo>
                    <a:pt x="1163" y="1320"/>
                    <a:pt x="1174" y="1297"/>
                    <a:pt x="1197" y="1258"/>
                  </a:cubicBezTo>
                  <a:cubicBezTo>
                    <a:pt x="1208" y="1236"/>
                    <a:pt x="1219" y="1219"/>
                    <a:pt x="1236" y="1196"/>
                  </a:cubicBezTo>
                  <a:cubicBezTo>
                    <a:pt x="1242" y="1185"/>
                    <a:pt x="1258" y="1185"/>
                    <a:pt x="1258" y="1168"/>
                  </a:cubicBezTo>
                  <a:cubicBezTo>
                    <a:pt x="1258" y="1118"/>
                    <a:pt x="1258" y="1118"/>
                    <a:pt x="1258" y="1118"/>
                  </a:cubicBezTo>
                  <a:cubicBezTo>
                    <a:pt x="1309" y="1067"/>
                    <a:pt x="1354" y="1062"/>
                    <a:pt x="1427" y="1045"/>
                  </a:cubicBezTo>
                  <a:cubicBezTo>
                    <a:pt x="1455" y="1039"/>
                    <a:pt x="1466" y="1028"/>
                    <a:pt x="1494" y="1028"/>
                  </a:cubicBezTo>
                  <a:cubicBezTo>
                    <a:pt x="1596" y="1073"/>
                    <a:pt x="1596" y="1073"/>
                    <a:pt x="1596" y="1073"/>
                  </a:cubicBezTo>
                  <a:cubicBezTo>
                    <a:pt x="2006" y="303"/>
                    <a:pt x="2006" y="303"/>
                    <a:pt x="2006" y="303"/>
                  </a:cubicBezTo>
                  <a:cubicBezTo>
                    <a:pt x="2084" y="303"/>
                    <a:pt x="2135" y="269"/>
                    <a:pt x="2213" y="247"/>
                  </a:cubicBezTo>
                  <a:cubicBezTo>
                    <a:pt x="2320" y="213"/>
                    <a:pt x="2382" y="208"/>
                    <a:pt x="2489" y="168"/>
                  </a:cubicBezTo>
                  <a:cubicBezTo>
                    <a:pt x="2601" y="123"/>
                    <a:pt x="2680" y="140"/>
                    <a:pt x="2792" y="90"/>
                  </a:cubicBezTo>
                  <a:cubicBezTo>
                    <a:pt x="2854" y="61"/>
                    <a:pt x="2882" y="33"/>
                    <a:pt x="2938" y="0"/>
                  </a:cubicBezTo>
                  <a:lnTo>
                    <a:pt x="2938" y="0"/>
                  </a:lnTo>
                  <a:cubicBezTo>
                    <a:pt x="2938" y="5"/>
                    <a:pt x="2938" y="5"/>
                    <a:pt x="2938" y="11"/>
                  </a:cubicBezTo>
                  <a:cubicBezTo>
                    <a:pt x="2938" y="28"/>
                    <a:pt x="2921" y="28"/>
                    <a:pt x="2921" y="39"/>
                  </a:cubicBezTo>
                  <a:cubicBezTo>
                    <a:pt x="2910" y="61"/>
                    <a:pt x="2910" y="78"/>
                    <a:pt x="2893" y="90"/>
                  </a:cubicBezTo>
                  <a:cubicBezTo>
                    <a:pt x="2882" y="101"/>
                    <a:pt x="2871" y="101"/>
                    <a:pt x="2865" y="112"/>
                  </a:cubicBezTo>
                  <a:cubicBezTo>
                    <a:pt x="2848" y="129"/>
                    <a:pt x="2848" y="151"/>
                    <a:pt x="2826" y="151"/>
                  </a:cubicBezTo>
                  <a:cubicBezTo>
                    <a:pt x="2809" y="151"/>
                    <a:pt x="2815" y="129"/>
                    <a:pt x="2803" y="129"/>
                  </a:cubicBezTo>
                  <a:cubicBezTo>
                    <a:pt x="2792" y="129"/>
                    <a:pt x="2792" y="140"/>
                    <a:pt x="2792" y="146"/>
                  </a:cubicBezTo>
                  <a:cubicBezTo>
                    <a:pt x="2781" y="163"/>
                    <a:pt x="2775" y="180"/>
                    <a:pt x="2758" y="191"/>
                  </a:cubicBezTo>
                  <a:cubicBezTo>
                    <a:pt x="2736" y="202"/>
                    <a:pt x="2725" y="208"/>
                    <a:pt x="2697" y="208"/>
                  </a:cubicBezTo>
                  <a:cubicBezTo>
                    <a:pt x="2674" y="208"/>
                    <a:pt x="2674" y="208"/>
                    <a:pt x="2674" y="208"/>
                  </a:cubicBezTo>
                  <a:cubicBezTo>
                    <a:pt x="2640" y="208"/>
                    <a:pt x="2623" y="213"/>
                    <a:pt x="2590" y="219"/>
                  </a:cubicBezTo>
                  <a:cubicBezTo>
                    <a:pt x="2539" y="230"/>
                    <a:pt x="2511" y="225"/>
                    <a:pt x="2466" y="241"/>
                  </a:cubicBezTo>
                  <a:cubicBezTo>
                    <a:pt x="2427" y="253"/>
                    <a:pt x="2410" y="275"/>
                    <a:pt x="2371" y="275"/>
                  </a:cubicBezTo>
                  <a:cubicBezTo>
                    <a:pt x="2331" y="275"/>
                    <a:pt x="2331" y="275"/>
                    <a:pt x="2331" y="275"/>
                  </a:cubicBezTo>
                  <a:cubicBezTo>
                    <a:pt x="2315" y="275"/>
                    <a:pt x="2303" y="275"/>
                    <a:pt x="2292" y="281"/>
                  </a:cubicBezTo>
                  <a:cubicBezTo>
                    <a:pt x="2258" y="292"/>
                    <a:pt x="2236" y="303"/>
                    <a:pt x="2202" y="320"/>
                  </a:cubicBezTo>
                  <a:cubicBezTo>
                    <a:pt x="2163" y="337"/>
                    <a:pt x="2135" y="342"/>
                    <a:pt x="2090" y="359"/>
                  </a:cubicBezTo>
                  <a:cubicBezTo>
                    <a:pt x="2067" y="365"/>
                    <a:pt x="2051" y="354"/>
                    <a:pt x="2034" y="371"/>
                  </a:cubicBezTo>
                  <a:cubicBezTo>
                    <a:pt x="2022" y="382"/>
                    <a:pt x="2022" y="399"/>
                    <a:pt x="2017" y="415"/>
                  </a:cubicBezTo>
                  <a:cubicBezTo>
                    <a:pt x="2000" y="455"/>
                    <a:pt x="1989" y="477"/>
                    <a:pt x="1989" y="517"/>
                  </a:cubicBezTo>
                  <a:cubicBezTo>
                    <a:pt x="1989" y="590"/>
                    <a:pt x="2011" y="623"/>
                    <a:pt x="2034" y="691"/>
                  </a:cubicBezTo>
                  <a:cubicBezTo>
                    <a:pt x="2045" y="736"/>
                    <a:pt x="2045" y="758"/>
                    <a:pt x="2067" y="797"/>
                  </a:cubicBezTo>
                  <a:cubicBezTo>
                    <a:pt x="2090" y="837"/>
                    <a:pt x="2090" y="865"/>
                    <a:pt x="2118" y="899"/>
                  </a:cubicBezTo>
                  <a:cubicBezTo>
                    <a:pt x="2163" y="955"/>
                    <a:pt x="2202" y="983"/>
                    <a:pt x="2225" y="1056"/>
                  </a:cubicBezTo>
                  <a:cubicBezTo>
                    <a:pt x="2230" y="1067"/>
                    <a:pt x="2225" y="1084"/>
                    <a:pt x="2241" y="1084"/>
                  </a:cubicBezTo>
                  <a:lnTo>
                    <a:pt x="2247" y="1084"/>
                  </a:lnTo>
                  <a:cubicBezTo>
                    <a:pt x="2258" y="1084"/>
                    <a:pt x="2258" y="1095"/>
                    <a:pt x="2270" y="1101"/>
                  </a:cubicBezTo>
                  <a:cubicBezTo>
                    <a:pt x="2286" y="1123"/>
                    <a:pt x="2298" y="1135"/>
                    <a:pt x="2320" y="1146"/>
                  </a:cubicBezTo>
                  <a:cubicBezTo>
                    <a:pt x="2354" y="1163"/>
                    <a:pt x="2365" y="1179"/>
                    <a:pt x="2399" y="1191"/>
                  </a:cubicBezTo>
                  <a:cubicBezTo>
                    <a:pt x="2433" y="1208"/>
                    <a:pt x="2449" y="1219"/>
                    <a:pt x="2477" y="1241"/>
                  </a:cubicBezTo>
                  <a:cubicBezTo>
                    <a:pt x="2500" y="1258"/>
                    <a:pt x="2522" y="1258"/>
                    <a:pt x="2539" y="1286"/>
                  </a:cubicBezTo>
                  <a:cubicBezTo>
                    <a:pt x="2534" y="1286"/>
                    <a:pt x="2534" y="1286"/>
                    <a:pt x="2528" y="1286"/>
                  </a:cubicBezTo>
                  <a:cubicBezTo>
                    <a:pt x="2455" y="1286"/>
                    <a:pt x="2421" y="1224"/>
                    <a:pt x="2343" y="1224"/>
                  </a:cubicBezTo>
                  <a:cubicBezTo>
                    <a:pt x="2331" y="1224"/>
                    <a:pt x="2320" y="1224"/>
                    <a:pt x="2309" y="1224"/>
                  </a:cubicBezTo>
                  <a:cubicBezTo>
                    <a:pt x="2286" y="1224"/>
                    <a:pt x="2281" y="1202"/>
                    <a:pt x="2258" y="1191"/>
                  </a:cubicBezTo>
                  <a:lnTo>
                    <a:pt x="2258" y="1191"/>
                  </a:lnTo>
                  <a:cubicBezTo>
                    <a:pt x="2258" y="1196"/>
                    <a:pt x="2258" y="1202"/>
                    <a:pt x="2258" y="1208"/>
                  </a:cubicBezTo>
                  <a:cubicBezTo>
                    <a:pt x="2258" y="1224"/>
                    <a:pt x="2236" y="1230"/>
                    <a:pt x="2236" y="1247"/>
                  </a:cubicBezTo>
                  <a:cubicBezTo>
                    <a:pt x="2236" y="1258"/>
                    <a:pt x="2241" y="1264"/>
                    <a:pt x="2241" y="1275"/>
                  </a:cubicBezTo>
                  <a:cubicBezTo>
                    <a:pt x="2241" y="1281"/>
                    <a:pt x="2247" y="1292"/>
                    <a:pt x="2253" y="1292"/>
                  </a:cubicBezTo>
                  <a:cubicBezTo>
                    <a:pt x="2258" y="1292"/>
                    <a:pt x="2264" y="1286"/>
                    <a:pt x="2275" y="1286"/>
                  </a:cubicBezTo>
                  <a:cubicBezTo>
                    <a:pt x="2298" y="1286"/>
                    <a:pt x="2315" y="1309"/>
                    <a:pt x="2337" y="1309"/>
                  </a:cubicBezTo>
                  <a:cubicBezTo>
                    <a:pt x="2348" y="1309"/>
                    <a:pt x="2354" y="1303"/>
                    <a:pt x="2371" y="1303"/>
                  </a:cubicBezTo>
                  <a:cubicBezTo>
                    <a:pt x="2371" y="1309"/>
                    <a:pt x="2371" y="1309"/>
                    <a:pt x="2371" y="1309"/>
                  </a:cubicBezTo>
                  <a:cubicBezTo>
                    <a:pt x="2354" y="1326"/>
                    <a:pt x="2354" y="1342"/>
                    <a:pt x="2354" y="1371"/>
                  </a:cubicBezTo>
                  <a:cubicBezTo>
                    <a:pt x="2354" y="1387"/>
                    <a:pt x="2360" y="1393"/>
                    <a:pt x="2365" y="1410"/>
                  </a:cubicBezTo>
                  <a:cubicBezTo>
                    <a:pt x="2382" y="1466"/>
                    <a:pt x="2399" y="1494"/>
                    <a:pt x="2421" y="1550"/>
                  </a:cubicBezTo>
                  <a:cubicBezTo>
                    <a:pt x="2433" y="1573"/>
                    <a:pt x="2444" y="1584"/>
                    <a:pt x="2461" y="1601"/>
                  </a:cubicBezTo>
                  <a:cubicBezTo>
                    <a:pt x="2483" y="1623"/>
                    <a:pt x="2494" y="1640"/>
                    <a:pt x="2517" y="1663"/>
                  </a:cubicBezTo>
                  <a:cubicBezTo>
                    <a:pt x="2534" y="1679"/>
                    <a:pt x="2556" y="1685"/>
                    <a:pt x="2556" y="1708"/>
                  </a:cubicBezTo>
                  <a:cubicBezTo>
                    <a:pt x="2556" y="1736"/>
                    <a:pt x="2545" y="1753"/>
                    <a:pt x="2522" y="1775"/>
                  </a:cubicBezTo>
                  <a:cubicBezTo>
                    <a:pt x="2522" y="1775"/>
                    <a:pt x="2517" y="1781"/>
                    <a:pt x="2517" y="1786"/>
                  </a:cubicBezTo>
                  <a:cubicBezTo>
                    <a:pt x="2517" y="1792"/>
                    <a:pt x="2522" y="1792"/>
                    <a:pt x="2522" y="1798"/>
                  </a:cubicBezTo>
                  <a:cubicBezTo>
                    <a:pt x="2522" y="1814"/>
                    <a:pt x="2511" y="1820"/>
                    <a:pt x="2511" y="1837"/>
                  </a:cubicBezTo>
                  <a:cubicBezTo>
                    <a:pt x="2511" y="1854"/>
                    <a:pt x="2517" y="1865"/>
                    <a:pt x="2517" y="1882"/>
                  </a:cubicBezTo>
                  <a:cubicBezTo>
                    <a:pt x="2517" y="1932"/>
                    <a:pt x="2483" y="1955"/>
                    <a:pt x="2483" y="2000"/>
                  </a:cubicBezTo>
                  <a:cubicBezTo>
                    <a:pt x="2483" y="2022"/>
                    <a:pt x="2489" y="2039"/>
                    <a:pt x="2489" y="2056"/>
                  </a:cubicBezTo>
                  <a:cubicBezTo>
                    <a:pt x="2489" y="2078"/>
                    <a:pt x="2489" y="2078"/>
                    <a:pt x="2489" y="2078"/>
                  </a:cubicBezTo>
                  <a:cubicBezTo>
                    <a:pt x="2489" y="2095"/>
                    <a:pt x="2466" y="2095"/>
                    <a:pt x="2455" y="2106"/>
                  </a:cubicBezTo>
                  <a:cubicBezTo>
                    <a:pt x="2427" y="2123"/>
                    <a:pt x="2410" y="2129"/>
                    <a:pt x="2382" y="2146"/>
                  </a:cubicBezTo>
                  <a:cubicBezTo>
                    <a:pt x="2337" y="2168"/>
                    <a:pt x="2309" y="2191"/>
                    <a:pt x="2281" y="2236"/>
                  </a:cubicBezTo>
                  <a:cubicBezTo>
                    <a:pt x="2230" y="2314"/>
                    <a:pt x="2213" y="2365"/>
                    <a:pt x="2168" y="2449"/>
                  </a:cubicBezTo>
                  <a:cubicBezTo>
                    <a:pt x="2152" y="2455"/>
                    <a:pt x="2152" y="2460"/>
                    <a:pt x="2146" y="2472"/>
                  </a:cubicBezTo>
                  <a:cubicBezTo>
                    <a:pt x="2140" y="2488"/>
                    <a:pt x="2129" y="2488"/>
                    <a:pt x="2124" y="2500"/>
                  </a:cubicBezTo>
                  <a:cubicBezTo>
                    <a:pt x="2101" y="2539"/>
                    <a:pt x="2084" y="2556"/>
                    <a:pt x="2045" y="2573"/>
                  </a:cubicBezTo>
                  <a:cubicBezTo>
                    <a:pt x="2011" y="2590"/>
                    <a:pt x="1989" y="2601"/>
                    <a:pt x="1972" y="2635"/>
                  </a:cubicBezTo>
                  <a:cubicBezTo>
                    <a:pt x="1955" y="2657"/>
                    <a:pt x="1955" y="2679"/>
                    <a:pt x="1944" y="2708"/>
                  </a:cubicBezTo>
                  <a:cubicBezTo>
                    <a:pt x="1916" y="2769"/>
                    <a:pt x="1893" y="2803"/>
                    <a:pt x="1871" y="2870"/>
                  </a:cubicBezTo>
                  <a:cubicBezTo>
                    <a:pt x="1859" y="2899"/>
                    <a:pt x="1843" y="2910"/>
                    <a:pt x="1831" y="2938"/>
                  </a:cubicBezTo>
                  <a:cubicBezTo>
                    <a:pt x="1820" y="2955"/>
                    <a:pt x="1814" y="2972"/>
                    <a:pt x="1803" y="2988"/>
                  </a:cubicBezTo>
                  <a:cubicBezTo>
                    <a:pt x="1792" y="3005"/>
                    <a:pt x="1786" y="3011"/>
                    <a:pt x="1786" y="3028"/>
                  </a:cubicBezTo>
                  <a:cubicBezTo>
                    <a:pt x="1786" y="3050"/>
                    <a:pt x="1803" y="3061"/>
                    <a:pt x="1826" y="3078"/>
                  </a:cubicBezTo>
                  <a:cubicBezTo>
                    <a:pt x="1843" y="3101"/>
                    <a:pt x="1854" y="3118"/>
                    <a:pt x="1871" y="3140"/>
                  </a:cubicBezTo>
                  <a:cubicBezTo>
                    <a:pt x="1888" y="3163"/>
                    <a:pt x="1904" y="3174"/>
                    <a:pt x="1916" y="3202"/>
                  </a:cubicBezTo>
                  <a:cubicBezTo>
                    <a:pt x="1933" y="3224"/>
                    <a:pt x="1944" y="3236"/>
                    <a:pt x="1961" y="3258"/>
                  </a:cubicBezTo>
                  <a:cubicBezTo>
                    <a:pt x="1994" y="3292"/>
                    <a:pt x="1994" y="3320"/>
                    <a:pt x="2011" y="3365"/>
                  </a:cubicBezTo>
                  <a:cubicBezTo>
                    <a:pt x="2017" y="3382"/>
                    <a:pt x="2028" y="3393"/>
                    <a:pt x="2028" y="3410"/>
                  </a:cubicBezTo>
                  <a:cubicBezTo>
                    <a:pt x="2028" y="3421"/>
                    <a:pt x="2017" y="3427"/>
                    <a:pt x="2011" y="3438"/>
                  </a:cubicBezTo>
                  <a:cubicBezTo>
                    <a:pt x="2006" y="3449"/>
                    <a:pt x="2006" y="3466"/>
                    <a:pt x="1994" y="3466"/>
                  </a:cubicBezTo>
                  <a:cubicBezTo>
                    <a:pt x="1989" y="3466"/>
                    <a:pt x="1989" y="3460"/>
                    <a:pt x="1983" y="3460"/>
                  </a:cubicBezTo>
                  <a:cubicBezTo>
                    <a:pt x="1972" y="3460"/>
                    <a:pt x="1961" y="3472"/>
                    <a:pt x="1961" y="3483"/>
                  </a:cubicBezTo>
                  <a:cubicBezTo>
                    <a:pt x="1961" y="3494"/>
                    <a:pt x="1966" y="3500"/>
                    <a:pt x="1966" y="3511"/>
                  </a:cubicBezTo>
                  <a:cubicBezTo>
                    <a:pt x="1966" y="3528"/>
                    <a:pt x="1966" y="3528"/>
                    <a:pt x="1966" y="3528"/>
                  </a:cubicBezTo>
                  <a:cubicBezTo>
                    <a:pt x="1961" y="3539"/>
                    <a:pt x="1961" y="3539"/>
                    <a:pt x="1961" y="3539"/>
                  </a:cubicBezTo>
                  <a:cubicBezTo>
                    <a:pt x="1972" y="3533"/>
                    <a:pt x="1978" y="3528"/>
                    <a:pt x="1983" y="3522"/>
                  </a:cubicBezTo>
                  <a:cubicBezTo>
                    <a:pt x="2006" y="3505"/>
                    <a:pt x="2022" y="3494"/>
                    <a:pt x="2022" y="3472"/>
                  </a:cubicBezTo>
                  <a:cubicBezTo>
                    <a:pt x="2022" y="3455"/>
                    <a:pt x="2022" y="3455"/>
                    <a:pt x="2022" y="3455"/>
                  </a:cubicBezTo>
                  <a:cubicBezTo>
                    <a:pt x="2022" y="3438"/>
                    <a:pt x="2028" y="3432"/>
                    <a:pt x="2028" y="3421"/>
                  </a:cubicBezTo>
                  <a:cubicBezTo>
                    <a:pt x="2067" y="3449"/>
                    <a:pt x="2079" y="3477"/>
                    <a:pt x="2124" y="3500"/>
                  </a:cubicBezTo>
                  <a:cubicBezTo>
                    <a:pt x="2140" y="3516"/>
                    <a:pt x="2163" y="3516"/>
                    <a:pt x="2180" y="3533"/>
                  </a:cubicBezTo>
                  <a:cubicBezTo>
                    <a:pt x="2202" y="3556"/>
                    <a:pt x="2213" y="3561"/>
                    <a:pt x="2230" y="3584"/>
                  </a:cubicBezTo>
                  <a:cubicBezTo>
                    <a:pt x="2253" y="3623"/>
                    <a:pt x="2275" y="3657"/>
                    <a:pt x="2320" y="3663"/>
                  </a:cubicBezTo>
                  <a:cubicBezTo>
                    <a:pt x="2337" y="3657"/>
                    <a:pt x="2337" y="3657"/>
                    <a:pt x="2337" y="3657"/>
                  </a:cubicBezTo>
                  <a:cubicBezTo>
                    <a:pt x="2348" y="3657"/>
                    <a:pt x="2360" y="3657"/>
                    <a:pt x="2360" y="3668"/>
                  </a:cubicBezTo>
                  <a:cubicBezTo>
                    <a:pt x="2360" y="3691"/>
                    <a:pt x="2354" y="3702"/>
                    <a:pt x="2354" y="3719"/>
                  </a:cubicBezTo>
                  <a:cubicBezTo>
                    <a:pt x="2354" y="3753"/>
                    <a:pt x="2354" y="3753"/>
                    <a:pt x="2354" y="3753"/>
                  </a:cubicBezTo>
                  <a:cubicBezTo>
                    <a:pt x="2320" y="3893"/>
                    <a:pt x="2320" y="3893"/>
                    <a:pt x="2320" y="3893"/>
                  </a:cubicBezTo>
                  <a:cubicBezTo>
                    <a:pt x="2320" y="3910"/>
                    <a:pt x="2326" y="3921"/>
                    <a:pt x="2331" y="3943"/>
                  </a:cubicBezTo>
                  <a:cubicBezTo>
                    <a:pt x="2331" y="3955"/>
                    <a:pt x="2326" y="3960"/>
                    <a:pt x="2326" y="3977"/>
                  </a:cubicBezTo>
                  <a:cubicBezTo>
                    <a:pt x="2326" y="4022"/>
                    <a:pt x="2343" y="4050"/>
                    <a:pt x="2371" y="4084"/>
                  </a:cubicBezTo>
                  <a:cubicBezTo>
                    <a:pt x="2393" y="4101"/>
                    <a:pt x="2405" y="4118"/>
                    <a:pt x="2433" y="4118"/>
                  </a:cubicBezTo>
                  <a:cubicBezTo>
                    <a:pt x="2449" y="4118"/>
                    <a:pt x="2449" y="4118"/>
                    <a:pt x="2449" y="4118"/>
                  </a:cubicBezTo>
                  <a:cubicBezTo>
                    <a:pt x="2567" y="4101"/>
                    <a:pt x="2567" y="4101"/>
                    <a:pt x="2567" y="4101"/>
                  </a:cubicBezTo>
                  <a:cubicBezTo>
                    <a:pt x="2607" y="4106"/>
                    <a:pt x="2607" y="4106"/>
                    <a:pt x="2607" y="4106"/>
                  </a:cubicBezTo>
                  <a:cubicBezTo>
                    <a:pt x="2623" y="4106"/>
                    <a:pt x="2623" y="4106"/>
                    <a:pt x="2623" y="4106"/>
                  </a:cubicBezTo>
                  <a:cubicBezTo>
                    <a:pt x="2657" y="4106"/>
                    <a:pt x="2674" y="4118"/>
                    <a:pt x="2708" y="4118"/>
                  </a:cubicBezTo>
                  <a:cubicBezTo>
                    <a:pt x="2764" y="4118"/>
                    <a:pt x="2798" y="4101"/>
                    <a:pt x="2854" y="4084"/>
                  </a:cubicBezTo>
                  <a:cubicBezTo>
                    <a:pt x="2882" y="4073"/>
                    <a:pt x="2893" y="4067"/>
                    <a:pt x="2921" y="4050"/>
                  </a:cubicBezTo>
                  <a:cubicBezTo>
                    <a:pt x="2961" y="4028"/>
                    <a:pt x="2989" y="4022"/>
                    <a:pt x="3028" y="3994"/>
                  </a:cubicBezTo>
                  <a:close/>
                  <a:moveTo>
                    <a:pt x="2989" y="1309"/>
                  </a:moveTo>
                  <a:lnTo>
                    <a:pt x="2989" y="1309"/>
                  </a:lnTo>
                  <a:cubicBezTo>
                    <a:pt x="2972" y="1320"/>
                    <a:pt x="2955" y="1331"/>
                    <a:pt x="2927" y="1348"/>
                  </a:cubicBezTo>
                  <a:cubicBezTo>
                    <a:pt x="2904" y="1365"/>
                    <a:pt x="2893" y="1393"/>
                    <a:pt x="2865" y="1393"/>
                  </a:cubicBezTo>
                  <a:cubicBezTo>
                    <a:pt x="2831" y="1393"/>
                    <a:pt x="2837" y="1331"/>
                    <a:pt x="2809" y="1331"/>
                  </a:cubicBezTo>
                  <a:cubicBezTo>
                    <a:pt x="2770" y="1331"/>
                    <a:pt x="2753" y="1354"/>
                    <a:pt x="2719" y="1354"/>
                  </a:cubicBezTo>
                  <a:cubicBezTo>
                    <a:pt x="2742" y="1387"/>
                    <a:pt x="2770" y="1393"/>
                    <a:pt x="2803" y="1399"/>
                  </a:cubicBezTo>
                  <a:cubicBezTo>
                    <a:pt x="2803" y="1444"/>
                    <a:pt x="2758" y="1460"/>
                    <a:pt x="2758" y="1505"/>
                  </a:cubicBezTo>
                  <a:cubicBezTo>
                    <a:pt x="2758" y="1511"/>
                    <a:pt x="2764" y="1517"/>
                    <a:pt x="2764" y="1528"/>
                  </a:cubicBezTo>
                  <a:cubicBezTo>
                    <a:pt x="2764" y="1539"/>
                    <a:pt x="2747" y="1539"/>
                    <a:pt x="2736" y="1545"/>
                  </a:cubicBezTo>
                  <a:cubicBezTo>
                    <a:pt x="2725" y="1545"/>
                    <a:pt x="2719" y="1556"/>
                    <a:pt x="2713" y="1556"/>
                  </a:cubicBezTo>
                  <a:cubicBezTo>
                    <a:pt x="2635" y="1556"/>
                    <a:pt x="2635" y="1556"/>
                    <a:pt x="2635" y="1556"/>
                  </a:cubicBezTo>
                  <a:cubicBezTo>
                    <a:pt x="2635" y="1606"/>
                    <a:pt x="2635" y="1606"/>
                    <a:pt x="2635" y="1606"/>
                  </a:cubicBezTo>
                  <a:cubicBezTo>
                    <a:pt x="2635" y="1634"/>
                    <a:pt x="2657" y="1651"/>
                    <a:pt x="2657" y="1679"/>
                  </a:cubicBezTo>
                  <a:cubicBezTo>
                    <a:pt x="2657" y="1702"/>
                    <a:pt x="2635" y="1708"/>
                    <a:pt x="2635" y="1730"/>
                  </a:cubicBezTo>
                  <a:cubicBezTo>
                    <a:pt x="2635" y="1769"/>
                    <a:pt x="2691" y="1775"/>
                    <a:pt x="2691" y="1814"/>
                  </a:cubicBezTo>
                  <a:cubicBezTo>
                    <a:pt x="2691" y="1837"/>
                    <a:pt x="2668" y="1848"/>
                    <a:pt x="2652" y="1871"/>
                  </a:cubicBezTo>
                  <a:cubicBezTo>
                    <a:pt x="2646" y="1876"/>
                    <a:pt x="2629" y="1876"/>
                    <a:pt x="2629" y="1887"/>
                  </a:cubicBezTo>
                  <a:cubicBezTo>
                    <a:pt x="2629" y="1910"/>
                    <a:pt x="2652" y="1915"/>
                    <a:pt x="2663" y="1938"/>
                  </a:cubicBezTo>
                  <a:cubicBezTo>
                    <a:pt x="2697" y="1988"/>
                    <a:pt x="2747" y="2005"/>
                    <a:pt x="2747" y="2067"/>
                  </a:cubicBezTo>
                  <a:cubicBezTo>
                    <a:pt x="2747" y="2078"/>
                    <a:pt x="2747" y="2078"/>
                    <a:pt x="2747" y="2078"/>
                  </a:cubicBezTo>
                  <a:cubicBezTo>
                    <a:pt x="2747" y="2101"/>
                    <a:pt x="2742" y="2118"/>
                    <a:pt x="2742" y="2135"/>
                  </a:cubicBezTo>
                  <a:cubicBezTo>
                    <a:pt x="2742" y="2180"/>
                    <a:pt x="2787" y="2185"/>
                    <a:pt x="2803" y="2224"/>
                  </a:cubicBezTo>
                  <a:cubicBezTo>
                    <a:pt x="2831" y="2269"/>
                    <a:pt x="2837" y="2303"/>
                    <a:pt x="2860" y="2348"/>
                  </a:cubicBezTo>
                  <a:cubicBezTo>
                    <a:pt x="2882" y="2432"/>
                    <a:pt x="2961" y="2449"/>
                    <a:pt x="3011" y="2517"/>
                  </a:cubicBezTo>
                  <a:cubicBezTo>
                    <a:pt x="3050" y="2573"/>
                    <a:pt x="3056" y="2618"/>
                    <a:pt x="3073" y="2691"/>
                  </a:cubicBezTo>
                  <a:cubicBezTo>
                    <a:pt x="3079" y="2724"/>
                    <a:pt x="3073" y="2747"/>
                    <a:pt x="3090" y="2775"/>
                  </a:cubicBezTo>
                  <a:cubicBezTo>
                    <a:pt x="3107" y="2809"/>
                    <a:pt x="3140" y="2809"/>
                    <a:pt x="3169" y="2825"/>
                  </a:cubicBezTo>
                  <a:cubicBezTo>
                    <a:pt x="3185" y="2831"/>
                    <a:pt x="3191" y="2848"/>
                    <a:pt x="3208" y="2859"/>
                  </a:cubicBezTo>
                  <a:cubicBezTo>
                    <a:pt x="3258" y="2893"/>
                    <a:pt x="3303" y="2927"/>
                    <a:pt x="3303" y="2988"/>
                  </a:cubicBezTo>
                  <a:cubicBezTo>
                    <a:pt x="3303" y="3000"/>
                    <a:pt x="3292" y="3000"/>
                    <a:pt x="3292" y="3011"/>
                  </a:cubicBezTo>
                  <a:cubicBezTo>
                    <a:pt x="3292" y="3039"/>
                    <a:pt x="3320" y="3050"/>
                    <a:pt x="3331" y="3073"/>
                  </a:cubicBezTo>
                  <a:cubicBezTo>
                    <a:pt x="3348" y="3112"/>
                    <a:pt x="3337" y="3134"/>
                    <a:pt x="3343" y="3174"/>
                  </a:cubicBezTo>
                  <a:cubicBezTo>
                    <a:pt x="3343" y="3179"/>
                    <a:pt x="3348" y="3191"/>
                    <a:pt x="3348" y="3202"/>
                  </a:cubicBezTo>
                  <a:cubicBezTo>
                    <a:pt x="3315" y="3309"/>
                    <a:pt x="3315" y="3309"/>
                    <a:pt x="3315" y="3309"/>
                  </a:cubicBezTo>
                  <a:lnTo>
                    <a:pt x="3315" y="3309"/>
                  </a:lnTo>
                  <a:cubicBezTo>
                    <a:pt x="3326" y="3303"/>
                    <a:pt x="3331" y="3303"/>
                    <a:pt x="3343" y="3303"/>
                  </a:cubicBezTo>
                  <a:cubicBezTo>
                    <a:pt x="3365" y="3303"/>
                    <a:pt x="3376" y="3314"/>
                    <a:pt x="3404" y="3314"/>
                  </a:cubicBezTo>
                  <a:cubicBezTo>
                    <a:pt x="3551" y="3314"/>
                    <a:pt x="3551" y="3314"/>
                    <a:pt x="3551" y="3314"/>
                  </a:cubicBezTo>
                  <a:cubicBezTo>
                    <a:pt x="3579" y="3314"/>
                    <a:pt x="3590" y="3320"/>
                    <a:pt x="3618" y="3320"/>
                  </a:cubicBezTo>
                  <a:cubicBezTo>
                    <a:pt x="3657" y="3320"/>
                    <a:pt x="3680" y="3303"/>
                    <a:pt x="3713" y="3281"/>
                  </a:cubicBezTo>
                  <a:cubicBezTo>
                    <a:pt x="3730" y="3269"/>
                    <a:pt x="3747" y="3264"/>
                    <a:pt x="3758" y="3247"/>
                  </a:cubicBezTo>
                  <a:cubicBezTo>
                    <a:pt x="3770" y="3224"/>
                    <a:pt x="3775" y="3207"/>
                    <a:pt x="3786" y="3179"/>
                  </a:cubicBezTo>
                  <a:cubicBezTo>
                    <a:pt x="3814" y="3129"/>
                    <a:pt x="3843" y="3106"/>
                    <a:pt x="3882" y="3061"/>
                  </a:cubicBezTo>
                  <a:lnTo>
                    <a:pt x="3882" y="3061"/>
                  </a:lnTo>
                  <a:cubicBezTo>
                    <a:pt x="3871" y="3011"/>
                    <a:pt x="3859" y="2983"/>
                    <a:pt x="3837" y="2938"/>
                  </a:cubicBezTo>
                  <a:cubicBezTo>
                    <a:pt x="3826" y="2915"/>
                    <a:pt x="3809" y="2904"/>
                    <a:pt x="3809" y="2882"/>
                  </a:cubicBezTo>
                  <a:cubicBezTo>
                    <a:pt x="3809" y="2837"/>
                    <a:pt x="3831" y="2814"/>
                    <a:pt x="3837" y="2775"/>
                  </a:cubicBezTo>
                  <a:cubicBezTo>
                    <a:pt x="3814" y="2674"/>
                    <a:pt x="3814" y="2674"/>
                    <a:pt x="3814" y="2674"/>
                  </a:cubicBezTo>
                  <a:cubicBezTo>
                    <a:pt x="3876" y="2618"/>
                    <a:pt x="3882" y="2562"/>
                    <a:pt x="3904" y="2477"/>
                  </a:cubicBezTo>
                  <a:cubicBezTo>
                    <a:pt x="3893" y="2297"/>
                    <a:pt x="3893" y="2297"/>
                    <a:pt x="3893" y="2297"/>
                  </a:cubicBezTo>
                  <a:lnTo>
                    <a:pt x="3893" y="2297"/>
                  </a:lnTo>
                  <a:cubicBezTo>
                    <a:pt x="3876" y="2292"/>
                    <a:pt x="3854" y="2303"/>
                    <a:pt x="3843" y="2286"/>
                  </a:cubicBezTo>
                  <a:cubicBezTo>
                    <a:pt x="3820" y="2269"/>
                    <a:pt x="3826" y="2247"/>
                    <a:pt x="3826" y="2224"/>
                  </a:cubicBezTo>
                  <a:cubicBezTo>
                    <a:pt x="3826" y="2174"/>
                    <a:pt x="3826" y="2174"/>
                    <a:pt x="3826" y="2174"/>
                  </a:cubicBezTo>
                  <a:cubicBezTo>
                    <a:pt x="3826" y="2095"/>
                    <a:pt x="3758" y="2033"/>
                    <a:pt x="3685" y="2033"/>
                  </a:cubicBezTo>
                  <a:cubicBezTo>
                    <a:pt x="3629" y="2033"/>
                    <a:pt x="3601" y="2045"/>
                    <a:pt x="3551" y="2045"/>
                  </a:cubicBezTo>
                  <a:cubicBezTo>
                    <a:pt x="3489" y="2045"/>
                    <a:pt x="3472" y="1983"/>
                    <a:pt x="3444" y="1927"/>
                  </a:cubicBezTo>
                  <a:cubicBezTo>
                    <a:pt x="3432" y="1904"/>
                    <a:pt x="3416" y="1899"/>
                    <a:pt x="3399" y="1882"/>
                  </a:cubicBezTo>
                  <a:cubicBezTo>
                    <a:pt x="3359" y="1842"/>
                    <a:pt x="3348" y="1809"/>
                    <a:pt x="3320" y="1764"/>
                  </a:cubicBezTo>
                  <a:cubicBezTo>
                    <a:pt x="3303" y="1730"/>
                    <a:pt x="3275" y="1713"/>
                    <a:pt x="3264" y="1674"/>
                  </a:cubicBezTo>
                  <a:cubicBezTo>
                    <a:pt x="3253" y="1629"/>
                    <a:pt x="3275" y="1578"/>
                    <a:pt x="3236" y="1556"/>
                  </a:cubicBezTo>
                  <a:cubicBezTo>
                    <a:pt x="3208" y="1545"/>
                    <a:pt x="3185" y="1545"/>
                    <a:pt x="3163" y="1522"/>
                  </a:cubicBezTo>
                  <a:cubicBezTo>
                    <a:pt x="3135" y="1505"/>
                    <a:pt x="3140" y="1477"/>
                    <a:pt x="3124" y="1455"/>
                  </a:cubicBezTo>
                  <a:cubicBezTo>
                    <a:pt x="3112" y="1438"/>
                    <a:pt x="3095" y="1438"/>
                    <a:pt x="3084" y="1421"/>
                  </a:cubicBezTo>
                  <a:cubicBezTo>
                    <a:pt x="3045" y="1382"/>
                    <a:pt x="3028" y="1348"/>
                    <a:pt x="2989" y="1309"/>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61" name="Group 1160"/>
          <p:cNvGrpSpPr/>
          <p:nvPr/>
        </p:nvGrpSpPr>
        <p:grpSpPr>
          <a:xfrm>
            <a:off x="17593627" y="4400379"/>
            <a:ext cx="555149" cy="553638"/>
            <a:chOff x="2138511" y="2464802"/>
            <a:chExt cx="354012" cy="352956"/>
          </a:xfrm>
          <a:solidFill>
            <a:schemeClr val="accent1"/>
          </a:solidFill>
        </p:grpSpPr>
        <p:sp>
          <p:nvSpPr>
            <p:cNvPr id="1162" name="Oval 116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163" name="Freeform 116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1174" name="TextBox 1173"/>
          <p:cNvSpPr txBox="1"/>
          <p:nvPr/>
        </p:nvSpPr>
        <p:spPr>
          <a:xfrm>
            <a:off x="18148780" y="4255935"/>
            <a:ext cx="3530668" cy="707886"/>
          </a:xfrm>
          <a:prstGeom prst="rect">
            <a:avLst/>
          </a:prstGeom>
          <a:noFill/>
        </p:spPr>
        <p:txBody>
          <a:bodyPr wrap="none" rtlCol="0">
            <a:spAutoFit/>
          </a:bodyPr>
          <a:lstStyle/>
          <a:p>
            <a:r>
              <a:rPr lang="id-ID" sz="4000" dirty="0">
                <a:latin typeface="Lato Regular"/>
                <a:cs typeface="Lato Regular"/>
              </a:rPr>
              <a:t>Transportation</a:t>
            </a:r>
          </a:p>
        </p:txBody>
      </p:sp>
      <p:sp>
        <p:nvSpPr>
          <p:cNvPr id="1175" name="TextBox 1174"/>
          <p:cNvSpPr txBox="1"/>
          <p:nvPr/>
        </p:nvSpPr>
        <p:spPr>
          <a:xfrm>
            <a:off x="18193340" y="4788529"/>
            <a:ext cx="4866976" cy="820738"/>
          </a:xfrm>
          <a:prstGeom prst="rect">
            <a:avLst/>
          </a:prstGeom>
          <a:noFill/>
        </p:spPr>
        <p:txBody>
          <a:bodyPr wrap="square" rtlCol="0">
            <a:spAutoFit/>
          </a:bodyPr>
          <a:lstStyle/>
          <a:p>
            <a:pPr>
              <a:lnSpc>
                <a:spcPct val="120000"/>
              </a:lnSpc>
              <a:spcBef>
                <a:spcPct val="20000"/>
              </a:spcBef>
              <a:buFont typeface="Arial" panose="020B0604020202020204" pitchFamily="34" charset="0"/>
              <a:buNone/>
            </a:pPr>
            <a:r>
              <a:rPr lang="en-US" sz="2000" dirty="0">
                <a:cs typeface="Lato Light"/>
              </a:rPr>
              <a:t>Lorem ipsum dolor sit amet, consectetur adipiscing. </a:t>
            </a:r>
            <a:r>
              <a:rPr lang="fr-FR" sz="2000" dirty="0">
                <a:cs typeface="Lato Light"/>
              </a:rPr>
              <a:t>Aliquam tincidunt ante </a:t>
            </a:r>
            <a:endParaRPr lang="en-US" sz="2000" dirty="0">
              <a:cs typeface="Lato Light"/>
            </a:endParaRPr>
          </a:p>
        </p:txBody>
      </p:sp>
      <p:grpSp>
        <p:nvGrpSpPr>
          <p:cNvPr id="1164" name="Group 1163"/>
          <p:cNvGrpSpPr/>
          <p:nvPr/>
        </p:nvGrpSpPr>
        <p:grpSpPr>
          <a:xfrm>
            <a:off x="17593627" y="6105977"/>
            <a:ext cx="555149" cy="553638"/>
            <a:chOff x="2138511" y="2464802"/>
            <a:chExt cx="354012" cy="352956"/>
          </a:xfrm>
          <a:solidFill>
            <a:schemeClr val="accent2"/>
          </a:solidFill>
        </p:grpSpPr>
        <p:sp>
          <p:nvSpPr>
            <p:cNvPr id="1165" name="Oval 116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166" name="Freeform 116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1177" name="TextBox 1176"/>
          <p:cNvSpPr txBox="1"/>
          <p:nvPr/>
        </p:nvSpPr>
        <p:spPr>
          <a:xfrm>
            <a:off x="18148780" y="5972291"/>
            <a:ext cx="2154919" cy="707886"/>
          </a:xfrm>
          <a:prstGeom prst="rect">
            <a:avLst/>
          </a:prstGeom>
          <a:noFill/>
        </p:spPr>
        <p:txBody>
          <a:bodyPr wrap="none" rtlCol="0">
            <a:spAutoFit/>
          </a:bodyPr>
          <a:lstStyle/>
          <a:p>
            <a:r>
              <a:rPr lang="id-ID" sz="4000" dirty="0">
                <a:latin typeface="Lato Regular"/>
                <a:cs typeface="Lato Regular"/>
              </a:rPr>
              <a:t>Business</a:t>
            </a:r>
          </a:p>
        </p:txBody>
      </p:sp>
      <p:sp>
        <p:nvSpPr>
          <p:cNvPr id="1178" name="TextBox 1177"/>
          <p:cNvSpPr txBox="1"/>
          <p:nvPr/>
        </p:nvSpPr>
        <p:spPr>
          <a:xfrm>
            <a:off x="18193340" y="6504885"/>
            <a:ext cx="4866976" cy="820738"/>
          </a:xfrm>
          <a:prstGeom prst="rect">
            <a:avLst/>
          </a:prstGeom>
          <a:noFill/>
        </p:spPr>
        <p:txBody>
          <a:bodyPr wrap="square" rtlCol="0">
            <a:spAutoFit/>
          </a:bodyPr>
          <a:lstStyle/>
          <a:p>
            <a:pPr>
              <a:lnSpc>
                <a:spcPct val="120000"/>
              </a:lnSpc>
              <a:spcBef>
                <a:spcPct val="20000"/>
              </a:spcBef>
              <a:buFont typeface="Arial" panose="020B0604020202020204" pitchFamily="34" charset="0"/>
              <a:buNone/>
            </a:pPr>
            <a:r>
              <a:rPr lang="en-US" sz="2000" dirty="0">
                <a:cs typeface="Lato Light"/>
              </a:rPr>
              <a:t>Lorem ipsum dolor sit amet, consectetur adipiscing. </a:t>
            </a:r>
            <a:r>
              <a:rPr lang="fr-FR" sz="2000" dirty="0">
                <a:cs typeface="Lato Light"/>
              </a:rPr>
              <a:t>Aliquam tincidunt ante </a:t>
            </a:r>
            <a:endParaRPr lang="en-US" sz="2000" dirty="0">
              <a:cs typeface="Lato Light"/>
            </a:endParaRPr>
          </a:p>
        </p:txBody>
      </p:sp>
      <p:grpSp>
        <p:nvGrpSpPr>
          <p:cNvPr id="1167" name="Group 1166"/>
          <p:cNvGrpSpPr/>
          <p:nvPr/>
        </p:nvGrpSpPr>
        <p:grpSpPr>
          <a:xfrm>
            <a:off x="17593627" y="7838251"/>
            <a:ext cx="555149" cy="553638"/>
            <a:chOff x="2138511" y="2464802"/>
            <a:chExt cx="354012" cy="352956"/>
          </a:xfrm>
          <a:solidFill>
            <a:schemeClr val="accent3"/>
          </a:solidFill>
        </p:grpSpPr>
        <p:sp>
          <p:nvSpPr>
            <p:cNvPr id="1168" name="Oval 116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169" name="Freeform 116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1180" name="TextBox 1179"/>
          <p:cNvSpPr txBox="1"/>
          <p:nvPr/>
        </p:nvSpPr>
        <p:spPr>
          <a:xfrm>
            <a:off x="18148780" y="7735929"/>
            <a:ext cx="2647373" cy="707886"/>
          </a:xfrm>
          <a:prstGeom prst="rect">
            <a:avLst/>
          </a:prstGeom>
          <a:noFill/>
        </p:spPr>
        <p:txBody>
          <a:bodyPr wrap="none" rtlCol="0">
            <a:spAutoFit/>
          </a:bodyPr>
          <a:lstStyle/>
          <a:p>
            <a:r>
              <a:rPr lang="id-ID" sz="4000" dirty="0">
                <a:latin typeface="Lato Regular"/>
                <a:cs typeface="Lato Regular"/>
              </a:rPr>
              <a:t>Commerce</a:t>
            </a:r>
          </a:p>
        </p:txBody>
      </p:sp>
      <p:sp>
        <p:nvSpPr>
          <p:cNvPr id="1181" name="TextBox 1180"/>
          <p:cNvSpPr txBox="1"/>
          <p:nvPr/>
        </p:nvSpPr>
        <p:spPr>
          <a:xfrm>
            <a:off x="18193340" y="8268523"/>
            <a:ext cx="4866976" cy="820738"/>
          </a:xfrm>
          <a:prstGeom prst="rect">
            <a:avLst/>
          </a:prstGeom>
          <a:noFill/>
        </p:spPr>
        <p:txBody>
          <a:bodyPr wrap="square" rtlCol="0">
            <a:spAutoFit/>
          </a:bodyPr>
          <a:lstStyle/>
          <a:p>
            <a:pPr>
              <a:lnSpc>
                <a:spcPct val="120000"/>
              </a:lnSpc>
              <a:spcBef>
                <a:spcPct val="20000"/>
              </a:spcBef>
              <a:buFont typeface="Arial" panose="020B0604020202020204" pitchFamily="34" charset="0"/>
              <a:buNone/>
            </a:pPr>
            <a:r>
              <a:rPr lang="en-US" sz="2000" dirty="0">
                <a:cs typeface="Lato Light"/>
              </a:rPr>
              <a:t>Lorem ipsum dolor sit amet, consectetur adipiscing. </a:t>
            </a:r>
            <a:r>
              <a:rPr lang="fr-FR" sz="2000" dirty="0">
                <a:cs typeface="Lato Light"/>
              </a:rPr>
              <a:t>Aliquam tincidunt ante </a:t>
            </a:r>
            <a:endParaRPr lang="en-US" sz="2000" dirty="0">
              <a:cs typeface="Lato Light"/>
            </a:endParaRPr>
          </a:p>
        </p:txBody>
      </p:sp>
      <p:grpSp>
        <p:nvGrpSpPr>
          <p:cNvPr id="1170" name="Group 1169"/>
          <p:cNvGrpSpPr/>
          <p:nvPr/>
        </p:nvGrpSpPr>
        <p:grpSpPr>
          <a:xfrm>
            <a:off x="17593627" y="9532885"/>
            <a:ext cx="555149" cy="553638"/>
            <a:chOff x="2138511" y="2464802"/>
            <a:chExt cx="354012" cy="352956"/>
          </a:xfrm>
          <a:solidFill>
            <a:schemeClr val="accent4"/>
          </a:solidFill>
        </p:grpSpPr>
        <p:sp>
          <p:nvSpPr>
            <p:cNvPr id="1171" name="Oval 117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172" name="Freeform 117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1183" name="TextBox 1182"/>
          <p:cNvSpPr txBox="1"/>
          <p:nvPr/>
        </p:nvSpPr>
        <p:spPr>
          <a:xfrm>
            <a:off x="18148780" y="9410423"/>
            <a:ext cx="2515524" cy="707886"/>
          </a:xfrm>
          <a:prstGeom prst="rect">
            <a:avLst/>
          </a:prstGeom>
          <a:noFill/>
        </p:spPr>
        <p:txBody>
          <a:bodyPr wrap="none" rtlCol="0">
            <a:spAutoFit/>
          </a:bodyPr>
          <a:lstStyle/>
          <a:p>
            <a:r>
              <a:rPr lang="id-ID" sz="4000" dirty="0">
                <a:latin typeface="Lato Regular"/>
                <a:cs typeface="Lato Regular"/>
              </a:rPr>
              <a:t>Marketing</a:t>
            </a:r>
          </a:p>
        </p:txBody>
      </p:sp>
      <p:sp>
        <p:nvSpPr>
          <p:cNvPr id="1184" name="TextBox 1183"/>
          <p:cNvSpPr txBox="1"/>
          <p:nvPr/>
        </p:nvSpPr>
        <p:spPr>
          <a:xfrm>
            <a:off x="18193340" y="9943017"/>
            <a:ext cx="4866976" cy="820738"/>
          </a:xfrm>
          <a:prstGeom prst="rect">
            <a:avLst/>
          </a:prstGeom>
          <a:noFill/>
        </p:spPr>
        <p:txBody>
          <a:bodyPr wrap="square" rtlCol="0">
            <a:spAutoFit/>
          </a:bodyPr>
          <a:lstStyle/>
          <a:p>
            <a:pPr>
              <a:lnSpc>
                <a:spcPct val="120000"/>
              </a:lnSpc>
              <a:spcBef>
                <a:spcPct val="20000"/>
              </a:spcBef>
              <a:buFont typeface="Arial" panose="020B0604020202020204" pitchFamily="34" charset="0"/>
              <a:buNone/>
            </a:pPr>
            <a:r>
              <a:rPr lang="en-US" sz="2000" dirty="0">
                <a:cs typeface="Lato Light"/>
              </a:rPr>
              <a:t>Lorem ipsum dolor sit amet, consectetur adipiscing. </a:t>
            </a:r>
            <a:r>
              <a:rPr lang="fr-FR" sz="2000" dirty="0">
                <a:cs typeface="Lato Light"/>
              </a:rPr>
              <a:t>Aliquam tincidunt ante </a:t>
            </a:r>
            <a:endParaRPr lang="en-US" sz="2000" dirty="0">
              <a:cs typeface="Lato Light"/>
            </a:endParaRPr>
          </a:p>
        </p:txBody>
      </p:sp>
      <p:grpSp>
        <p:nvGrpSpPr>
          <p:cNvPr id="2" name="Group 1"/>
          <p:cNvGrpSpPr/>
          <p:nvPr/>
        </p:nvGrpSpPr>
        <p:grpSpPr>
          <a:xfrm>
            <a:off x="6277682" y="2227480"/>
            <a:ext cx="9343209" cy="10270486"/>
            <a:chOff x="8029079" y="2927480"/>
            <a:chExt cx="8466170" cy="9306404"/>
          </a:xfrm>
        </p:grpSpPr>
        <p:sp>
          <p:nvSpPr>
            <p:cNvPr id="1243" name="Freeform 1"/>
            <p:cNvSpPr>
              <a:spLocks noChangeArrowheads="1"/>
            </p:cNvSpPr>
            <p:nvPr/>
          </p:nvSpPr>
          <p:spPr bwMode="auto">
            <a:xfrm>
              <a:off x="9704776" y="6257592"/>
              <a:ext cx="2657473" cy="1804129"/>
            </a:xfrm>
            <a:custGeom>
              <a:avLst/>
              <a:gdLst>
                <a:gd name="T0" fmla="*/ 4767 w 6149"/>
                <a:gd name="T1" fmla="*/ 3541 h 4174"/>
                <a:gd name="T2" fmla="*/ 5057 w 6149"/>
                <a:gd name="T3" fmla="*/ 3274 h 4174"/>
                <a:gd name="T4" fmla="*/ 5391 w 6149"/>
                <a:gd name="T5" fmla="*/ 3037 h 4174"/>
                <a:gd name="T6" fmla="*/ 5473 w 6149"/>
                <a:gd name="T7" fmla="*/ 2532 h 4174"/>
                <a:gd name="T8" fmla="*/ 5688 w 6149"/>
                <a:gd name="T9" fmla="*/ 2339 h 4174"/>
                <a:gd name="T10" fmla="*/ 5992 w 6149"/>
                <a:gd name="T11" fmla="*/ 2272 h 4174"/>
                <a:gd name="T12" fmla="*/ 6029 w 6149"/>
                <a:gd name="T13" fmla="*/ 2072 h 4174"/>
                <a:gd name="T14" fmla="*/ 6051 w 6149"/>
                <a:gd name="T15" fmla="*/ 1775 h 4174"/>
                <a:gd name="T16" fmla="*/ 5829 w 6149"/>
                <a:gd name="T17" fmla="*/ 1738 h 4174"/>
                <a:gd name="T18" fmla="*/ 5651 w 6149"/>
                <a:gd name="T19" fmla="*/ 1552 h 4174"/>
                <a:gd name="T20" fmla="*/ 5243 w 6149"/>
                <a:gd name="T21" fmla="*/ 1270 h 4174"/>
                <a:gd name="T22" fmla="*/ 5064 w 6149"/>
                <a:gd name="T23" fmla="*/ 1307 h 4174"/>
                <a:gd name="T24" fmla="*/ 4842 w 6149"/>
                <a:gd name="T25" fmla="*/ 1292 h 4174"/>
                <a:gd name="T26" fmla="*/ 4738 w 6149"/>
                <a:gd name="T27" fmla="*/ 1344 h 4174"/>
                <a:gd name="T28" fmla="*/ 4522 w 6149"/>
                <a:gd name="T29" fmla="*/ 1344 h 4174"/>
                <a:gd name="T30" fmla="*/ 4463 w 6149"/>
                <a:gd name="T31" fmla="*/ 1322 h 4174"/>
                <a:gd name="T32" fmla="*/ 4181 w 6149"/>
                <a:gd name="T33" fmla="*/ 1188 h 4174"/>
                <a:gd name="T34" fmla="*/ 3891 w 6149"/>
                <a:gd name="T35" fmla="*/ 1173 h 4174"/>
                <a:gd name="T36" fmla="*/ 3616 w 6149"/>
                <a:gd name="T37" fmla="*/ 1255 h 4174"/>
                <a:gd name="T38" fmla="*/ 3535 w 6149"/>
                <a:gd name="T39" fmla="*/ 1121 h 4174"/>
                <a:gd name="T40" fmla="*/ 3535 w 6149"/>
                <a:gd name="T41" fmla="*/ 943 h 4174"/>
                <a:gd name="T42" fmla="*/ 3200 w 6149"/>
                <a:gd name="T43" fmla="*/ 1106 h 4174"/>
                <a:gd name="T44" fmla="*/ 3490 w 6149"/>
                <a:gd name="T45" fmla="*/ 1619 h 4174"/>
                <a:gd name="T46" fmla="*/ 3416 w 6149"/>
                <a:gd name="T47" fmla="*/ 1938 h 4174"/>
                <a:gd name="T48" fmla="*/ 3104 w 6149"/>
                <a:gd name="T49" fmla="*/ 1864 h 4174"/>
                <a:gd name="T50" fmla="*/ 3178 w 6149"/>
                <a:gd name="T51" fmla="*/ 1233 h 4174"/>
                <a:gd name="T52" fmla="*/ 3349 w 6149"/>
                <a:gd name="T53" fmla="*/ 914 h 4174"/>
                <a:gd name="T54" fmla="*/ 3512 w 6149"/>
                <a:gd name="T55" fmla="*/ 654 h 4174"/>
                <a:gd name="T56" fmla="*/ 3572 w 6149"/>
                <a:gd name="T57" fmla="*/ 104 h 4174"/>
                <a:gd name="T58" fmla="*/ 3119 w 6149"/>
                <a:gd name="T59" fmla="*/ 7 h 4174"/>
                <a:gd name="T60" fmla="*/ 2673 w 6149"/>
                <a:gd name="T61" fmla="*/ 260 h 4174"/>
                <a:gd name="T62" fmla="*/ 1953 w 6149"/>
                <a:gd name="T63" fmla="*/ 676 h 4174"/>
                <a:gd name="T64" fmla="*/ 2376 w 6149"/>
                <a:gd name="T65" fmla="*/ 1084 h 4174"/>
                <a:gd name="T66" fmla="*/ 2302 w 6149"/>
                <a:gd name="T67" fmla="*/ 1263 h 4174"/>
                <a:gd name="T68" fmla="*/ 2257 w 6149"/>
                <a:gd name="T69" fmla="*/ 1597 h 4174"/>
                <a:gd name="T70" fmla="*/ 1945 w 6149"/>
                <a:gd name="T71" fmla="*/ 1894 h 4174"/>
                <a:gd name="T72" fmla="*/ 1589 w 6149"/>
                <a:gd name="T73" fmla="*/ 1834 h 4174"/>
                <a:gd name="T74" fmla="*/ 1277 w 6149"/>
                <a:gd name="T75" fmla="*/ 2161 h 4174"/>
                <a:gd name="T76" fmla="*/ 1374 w 6149"/>
                <a:gd name="T77" fmla="*/ 1797 h 4174"/>
                <a:gd name="T78" fmla="*/ 1285 w 6149"/>
                <a:gd name="T79" fmla="*/ 1471 h 4174"/>
                <a:gd name="T80" fmla="*/ 935 w 6149"/>
                <a:gd name="T81" fmla="*/ 1218 h 4174"/>
                <a:gd name="T82" fmla="*/ 735 w 6149"/>
                <a:gd name="T83" fmla="*/ 1381 h 4174"/>
                <a:gd name="T84" fmla="*/ 653 w 6149"/>
                <a:gd name="T85" fmla="*/ 1775 h 4174"/>
                <a:gd name="T86" fmla="*/ 690 w 6149"/>
                <a:gd name="T87" fmla="*/ 2287 h 4174"/>
                <a:gd name="T88" fmla="*/ 319 w 6149"/>
                <a:gd name="T89" fmla="*/ 2621 h 4174"/>
                <a:gd name="T90" fmla="*/ 230 w 6149"/>
                <a:gd name="T91" fmla="*/ 2948 h 4174"/>
                <a:gd name="T92" fmla="*/ 89 w 6149"/>
                <a:gd name="T93" fmla="*/ 3422 h 4174"/>
                <a:gd name="T94" fmla="*/ 623 w 6149"/>
                <a:gd name="T95" fmla="*/ 3705 h 4174"/>
                <a:gd name="T96" fmla="*/ 1366 w 6149"/>
                <a:gd name="T97" fmla="*/ 3942 h 4174"/>
                <a:gd name="T98" fmla="*/ 1663 w 6149"/>
                <a:gd name="T99" fmla="*/ 4098 h 4174"/>
                <a:gd name="T100" fmla="*/ 1886 w 6149"/>
                <a:gd name="T101" fmla="*/ 3853 h 4174"/>
                <a:gd name="T102" fmla="*/ 2473 w 6149"/>
                <a:gd name="T103" fmla="*/ 3883 h 4174"/>
                <a:gd name="T104" fmla="*/ 2510 w 6149"/>
                <a:gd name="T105" fmla="*/ 3987 h 4174"/>
                <a:gd name="T106" fmla="*/ 3074 w 6149"/>
                <a:gd name="T107" fmla="*/ 3913 h 4174"/>
                <a:gd name="T108" fmla="*/ 3549 w 6149"/>
                <a:gd name="T109" fmla="*/ 3876 h 4174"/>
                <a:gd name="T110" fmla="*/ 4121 w 6149"/>
                <a:gd name="T111" fmla="*/ 3972 h 4174"/>
                <a:gd name="T112" fmla="*/ 4567 w 6149"/>
                <a:gd name="T113" fmla="*/ 4135 h 4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149" h="4174">
                  <a:moveTo>
                    <a:pt x="4648" y="3838"/>
                  </a:moveTo>
                  <a:lnTo>
                    <a:pt x="4648" y="3838"/>
                  </a:lnTo>
                  <a:cubicBezTo>
                    <a:pt x="4708" y="3846"/>
                    <a:pt x="4738" y="3801"/>
                    <a:pt x="4730" y="3742"/>
                  </a:cubicBezTo>
                  <a:cubicBezTo>
                    <a:pt x="4723" y="3719"/>
                    <a:pt x="4708" y="3690"/>
                    <a:pt x="4708" y="3660"/>
                  </a:cubicBezTo>
                  <a:cubicBezTo>
                    <a:pt x="4708" y="3623"/>
                    <a:pt x="4738" y="3638"/>
                    <a:pt x="4767" y="3623"/>
                  </a:cubicBezTo>
                  <a:cubicBezTo>
                    <a:pt x="4767" y="3593"/>
                    <a:pt x="4767" y="3564"/>
                    <a:pt x="4767" y="3541"/>
                  </a:cubicBezTo>
                  <a:cubicBezTo>
                    <a:pt x="4804" y="3534"/>
                    <a:pt x="4827" y="3564"/>
                    <a:pt x="4856" y="3556"/>
                  </a:cubicBezTo>
                  <a:cubicBezTo>
                    <a:pt x="4856" y="3541"/>
                    <a:pt x="4856" y="3519"/>
                    <a:pt x="4856" y="3504"/>
                  </a:cubicBezTo>
                  <a:cubicBezTo>
                    <a:pt x="4819" y="3489"/>
                    <a:pt x="4871" y="3430"/>
                    <a:pt x="4879" y="3415"/>
                  </a:cubicBezTo>
                  <a:cubicBezTo>
                    <a:pt x="4893" y="3415"/>
                    <a:pt x="4908" y="3415"/>
                    <a:pt x="4931" y="3415"/>
                  </a:cubicBezTo>
                  <a:cubicBezTo>
                    <a:pt x="4931" y="3370"/>
                    <a:pt x="4931" y="3326"/>
                    <a:pt x="4931" y="3281"/>
                  </a:cubicBezTo>
                  <a:cubicBezTo>
                    <a:pt x="4975" y="3281"/>
                    <a:pt x="5012" y="3281"/>
                    <a:pt x="5057" y="3274"/>
                  </a:cubicBezTo>
                  <a:cubicBezTo>
                    <a:pt x="5072" y="3267"/>
                    <a:pt x="5079" y="3252"/>
                    <a:pt x="5101" y="3259"/>
                  </a:cubicBezTo>
                  <a:cubicBezTo>
                    <a:pt x="5124" y="3259"/>
                    <a:pt x="5139" y="3281"/>
                    <a:pt x="5161" y="3274"/>
                  </a:cubicBezTo>
                  <a:cubicBezTo>
                    <a:pt x="5161" y="3222"/>
                    <a:pt x="5243" y="3237"/>
                    <a:pt x="5265" y="3207"/>
                  </a:cubicBezTo>
                  <a:cubicBezTo>
                    <a:pt x="5287" y="3177"/>
                    <a:pt x="5280" y="3170"/>
                    <a:pt x="5309" y="3155"/>
                  </a:cubicBezTo>
                  <a:cubicBezTo>
                    <a:pt x="5332" y="3140"/>
                    <a:pt x="5369" y="3140"/>
                    <a:pt x="5369" y="3103"/>
                  </a:cubicBezTo>
                  <a:cubicBezTo>
                    <a:pt x="5376" y="3081"/>
                    <a:pt x="5369" y="3060"/>
                    <a:pt x="5391" y="3037"/>
                  </a:cubicBezTo>
                  <a:cubicBezTo>
                    <a:pt x="5413" y="3023"/>
                    <a:pt x="5436" y="3008"/>
                    <a:pt x="5443" y="2985"/>
                  </a:cubicBezTo>
                  <a:cubicBezTo>
                    <a:pt x="5443" y="2955"/>
                    <a:pt x="5443" y="2933"/>
                    <a:pt x="5465" y="2911"/>
                  </a:cubicBezTo>
                  <a:cubicBezTo>
                    <a:pt x="5480" y="2896"/>
                    <a:pt x="5503" y="2896"/>
                    <a:pt x="5495" y="2866"/>
                  </a:cubicBezTo>
                  <a:cubicBezTo>
                    <a:pt x="5584" y="2859"/>
                    <a:pt x="5651" y="2859"/>
                    <a:pt x="5644" y="2748"/>
                  </a:cubicBezTo>
                  <a:cubicBezTo>
                    <a:pt x="5636" y="2703"/>
                    <a:pt x="5577" y="2592"/>
                    <a:pt x="5517" y="2592"/>
                  </a:cubicBezTo>
                  <a:cubicBezTo>
                    <a:pt x="5517" y="2570"/>
                    <a:pt x="5495" y="2540"/>
                    <a:pt x="5473" y="2532"/>
                  </a:cubicBezTo>
                  <a:cubicBezTo>
                    <a:pt x="5450" y="2584"/>
                    <a:pt x="5428" y="2532"/>
                    <a:pt x="5398" y="2518"/>
                  </a:cubicBezTo>
                  <a:cubicBezTo>
                    <a:pt x="5361" y="2503"/>
                    <a:pt x="5324" y="2555"/>
                    <a:pt x="5295" y="2532"/>
                  </a:cubicBezTo>
                  <a:cubicBezTo>
                    <a:pt x="5228" y="2473"/>
                    <a:pt x="5272" y="2443"/>
                    <a:pt x="5324" y="2399"/>
                  </a:cubicBezTo>
                  <a:cubicBezTo>
                    <a:pt x="5384" y="2347"/>
                    <a:pt x="5332" y="2332"/>
                    <a:pt x="5287" y="2302"/>
                  </a:cubicBezTo>
                  <a:cubicBezTo>
                    <a:pt x="5235" y="2265"/>
                    <a:pt x="5391" y="2198"/>
                    <a:pt x="5384" y="2295"/>
                  </a:cubicBezTo>
                  <a:cubicBezTo>
                    <a:pt x="5421" y="2302"/>
                    <a:pt x="5695" y="2265"/>
                    <a:pt x="5688" y="2339"/>
                  </a:cubicBezTo>
                  <a:cubicBezTo>
                    <a:pt x="5718" y="2339"/>
                    <a:pt x="5785" y="2310"/>
                    <a:pt x="5792" y="2347"/>
                  </a:cubicBezTo>
                  <a:cubicBezTo>
                    <a:pt x="5814" y="2354"/>
                    <a:pt x="5837" y="2339"/>
                    <a:pt x="5859" y="2347"/>
                  </a:cubicBezTo>
                  <a:cubicBezTo>
                    <a:pt x="5881" y="2354"/>
                    <a:pt x="5874" y="2399"/>
                    <a:pt x="5896" y="2391"/>
                  </a:cubicBezTo>
                  <a:cubicBezTo>
                    <a:pt x="5917" y="2376"/>
                    <a:pt x="5903" y="2339"/>
                    <a:pt x="5925" y="2324"/>
                  </a:cubicBezTo>
                  <a:cubicBezTo>
                    <a:pt x="5940" y="2317"/>
                    <a:pt x="5962" y="2332"/>
                    <a:pt x="5977" y="2324"/>
                  </a:cubicBezTo>
                  <a:cubicBezTo>
                    <a:pt x="5999" y="2317"/>
                    <a:pt x="5992" y="2287"/>
                    <a:pt x="5992" y="2272"/>
                  </a:cubicBezTo>
                  <a:cubicBezTo>
                    <a:pt x="5999" y="2243"/>
                    <a:pt x="6036" y="2250"/>
                    <a:pt x="6059" y="2250"/>
                  </a:cubicBezTo>
                  <a:cubicBezTo>
                    <a:pt x="6073" y="2243"/>
                    <a:pt x="6088" y="2228"/>
                    <a:pt x="6103" y="2206"/>
                  </a:cubicBezTo>
                  <a:cubicBezTo>
                    <a:pt x="6096" y="2206"/>
                    <a:pt x="6096" y="2198"/>
                    <a:pt x="6096" y="2191"/>
                  </a:cubicBezTo>
                  <a:cubicBezTo>
                    <a:pt x="6066" y="2191"/>
                    <a:pt x="6081" y="2161"/>
                    <a:pt x="6073" y="2139"/>
                  </a:cubicBezTo>
                  <a:cubicBezTo>
                    <a:pt x="6066" y="2124"/>
                    <a:pt x="6051" y="2109"/>
                    <a:pt x="6029" y="2102"/>
                  </a:cubicBezTo>
                  <a:cubicBezTo>
                    <a:pt x="6021" y="2094"/>
                    <a:pt x="6021" y="2079"/>
                    <a:pt x="6029" y="2072"/>
                  </a:cubicBezTo>
                  <a:cubicBezTo>
                    <a:pt x="6036" y="2079"/>
                    <a:pt x="6051" y="2072"/>
                    <a:pt x="6059" y="2072"/>
                  </a:cubicBezTo>
                  <a:cubicBezTo>
                    <a:pt x="6059" y="2027"/>
                    <a:pt x="6081" y="2005"/>
                    <a:pt x="6096" y="1961"/>
                  </a:cubicBezTo>
                  <a:cubicBezTo>
                    <a:pt x="6110" y="1931"/>
                    <a:pt x="6110" y="1894"/>
                    <a:pt x="6066" y="1894"/>
                  </a:cubicBezTo>
                  <a:cubicBezTo>
                    <a:pt x="6066" y="1879"/>
                    <a:pt x="6066" y="1857"/>
                    <a:pt x="6066" y="1834"/>
                  </a:cubicBezTo>
                  <a:cubicBezTo>
                    <a:pt x="6059" y="1834"/>
                    <a:pt x="6051" y="1834"/>
                    <a:pt x="6044" y="1834"/>
                  </a:cubicBezTo>
                  <a:cubicBezTo>
                    <a:pt x="6044" y="1812"/>
                    <a:pt x="6044" y="1797"/>
                    <a:pt x="6051" y="1775"/>
                  </a:cubicBezTo>
                  <a:cubicBezTo>
                    <a:pt x="6088" y="1797"/>
                    <a:pt x="6148" y="1767"/>
                    <a:pt x="6110" y="1716"/>
                  </a:cubicBezTo>
                  <a:cubicBezTo>
                    <a:pt x="6096" y="1708"/>
                    <a:pt x="6081" y="1716"/>
                    <a:pt x="6073" y="1708"/>
                  </a:cubicBezTo>
                  <a:cubicBezTo>
                    <a:pt x="6073" y="1693"/>
                    <a:pt x="6073" y="1686"/>
                    <a:pt x="6066" y="1678"/>
                  </a:cubicBezTo>
                  <a:cubicBezTo>
                    <a:pt x="6051" y="1656"/>
                    <a:pt x="6029" y="1656"/>
                    <a:pt x="6006" y="1656"/>
                  </a:cubicBezTo>
                  <a:cubicBezTo>
                    <a:pt x="5977" y="1693"/>
                    <a:pt x="5874" y="1671"/>
                    <a:pt x="5829" y="1678"/>
                  </a:cubicBezTo>
                  <a:cubicBezTo>
                    <a:pt x="5822" y="1693"/>
                    <a:pt x="5837" y="1716"/>
                    <a:pt x="5829" y="1738"/>
                  </a:cubicBezTo>
                  <a:cubicBezTo>
                    <a:pt x="5800" y="1745"/>
                    <a:pt x="5807" y="1708"/>
                    <a:pt x="5777" y="1716"/>
                  </a:cubicBezTo>
                  <a:cubicBezTo>
                    <a:pt x="5777" y="1701"/>
                    <a:pt x="5777" y="1686"/>
                    <a:pt x="5777" y="1671"/>
                  </a:cubicBezTo>
                  <a:cubicBezTo>
                    <a:pt x="5762" y="1671"/>
                    <a:pt x="5748" y="1671"/>
                    <a:pt x="5733" y="1663"/>
                  </a:cubicBezTo>
                  <a:cubicBezTo>
                    <a:pt x="5733" y="1641"/>
                    <a:pt x="5733" y="1619"/>
                    <a:pt x="5733" y="1589"/>
                  </a:cubicBezTo>
                  <a:cubicBezTo>
                    <a:pt x="5703" y="1589"/>
                    <a:pt x="5681" y="1589"/>
                    <a:pt x="5651" y="1589"/>
                  </a:cubicBezTo>
                  <a:cubicBezTo>
                    <a:pt x="5651" y="1574"/>
                    <a:pt x="5651" y="1560"/>
                    <a:pt x="5651" y="1552"/>
                  </a:cubicBezTo>
                  <a:cubicBezTo>
                    <a:pt x="5621" y="1545"/>
                    <a:pt x="5555" y="1567"/>
                    <a:pt x="5525" y="1537"/>
                  </a:cubicBezTo>
                  <a:cubicBezTo>
                    <a:pt x="5510" y="1508"/>
                    <a:pt x="5525" y="1463"/>
                    <a:pt x="5525" y="1433"/>
                  </a:cubicBezTo>
                  <a:cubicBezTo>
                    <a:pt x="5488" y="1426"/>
                    <a:pt x="5413" y="1448"/>
                    <a:pt x="5398" y="1396"/>
                  </a:cubicBezTo>
                  <a:cubicBezTo>
                    <a:pt x="5391" y="1359"/>
                    <a:pt x="5347" y="1381"/>
                    <a:pt x="5317" y="1374"/>
                  </a:cubicBezTo>
                  <a:cubicBezTo>
                    <a:pt x="5309" y="1344"/>
                    <a:pt x="5347" y="1300"/>
                    <a:pt x="5317" y="1277"/>
                  </a:cubicBezTo>
                  <a:cubicBezTo>
                    <a:pt x="5302" y="1263"/>
                    <a:pt x="5265" y="1270"/>
                    <a:pt x="5243" y="1270"/>
                  </a:cubicBezTo>
                  <a:cubicBezTo>
                    <a:pt x="5250" y="1300"/>
                    <a:pt x="5228" y="1314"/>
                    <a:pt x="5228" y="1344"/>
                  </a:cubicBezTo>
                  <a:cubicBezTo>
                    <a:pt x="5205" y="1352"/>
                    <a:pt x="5190" y="1337"/>
                    <a:pt x="5176" y="1322"/>
                  </a:cubicBezTo>
                  <a:cubicBezTo>
                    <a:pt x="5183" y="1307"/>
                    <a:pt x="5176" y="1300"/>
                    <a:pt x="5176" y="1292"/>
                  </a:cubicBezTo>
                  <a:cubicBezTo>
                    <a:pt x="5139" y="1285"/>
                    <a:pt x="5124" y="1314"/>
                    <a:pt x="5109" y="1329"/>
                  </a:cubicBezTo>
                  <a:cubicBezTo>
                    <a:pt x="5109" y="1322"/>
                    <a:pt x="5101" y="1314"/>
                    <a:pt x="5109" y="1300"/>
                  </a:cubicBezTo>
                  <a:cubicBezTo>
                    <a:pt x="5094" y="1300"/>
                    <a:pt x="5079" y="1300"/>
                    <a:pt x="5064" y="1307"/>
                  </a:cubicBezTo>
                  <a:cubicBezTo>
                    <a:pt x="5109" y="1366"/>
                    <a:pt x="5020" y="1389"/>
                    <a:pt x="5042" y="1448"/>
                  </a:cubicBezTo>
                  <a:cubicBezTo>
                    <a:pt x="5012" y="1448"/>
                    <a:pt x="4871" y="1463"/>
                    <a:pt x="4871" y="1433"/>
                  </a:cubicBezTo>
                  <a:cubicBezTo>
                    <a:pt x="4834" y="1426"/>
                    <a:pt x="4819" y="1478"/>
                    <a:pt x="4782" y="1463"/>
                  </a:cubicBezTo>
                  <a:cubicBezTo>
                    <a:pt x="4797" y="1433"/>
                    <a:pt x="4804" y="1404"/>
                    <a:pt x="4804" y="1366"/>
                  </a:cubicBezTo>
                  <a:cubicBezTo>
                    <a:pt x="4812" y="1352"/>
                    <a:pt x="4804" y="1329"/>
                    <a:pt x="4819" y="1314"/>
                  </a:cubicBezTo>
                  <a:cubicBezTo>
                    <a:pt x="4834" y="1307"/>
                    <a:pt x="4834" y="1307"/>
                    <a:pt x="4842" y="1292"/>
                  </a:cubicBezTo>
                  <a:cubicBezTo>
                    <a:pt x="4827" y="1292"/>
                    <a:pt x="4804" y="1292"/>
                    <a:pt x="4790" y="1292"/>
                  </a:cubicBezTo>
                  <a:cubicBezTo>
                    <a:pt x="4790" y="1307"/>
                    <a:pt x="4790" y="1322"/>
                    <a:pt x="4790" y="1329"/>
                  </a:cubicBezTo>
                  <a:cubicBezTo>
                    <a:pt x="4782" y="1322"/>
                    <a:pt x="4782" y="1307"/>
                    <a:pt x="4782" y="1300"/>
                  </a:cubicBezTo>
                  <a:cubicBezTo>
                    <a:pt x="4760" y="1300"/>
                    <a:pt x="4738" y="1300"/>
                    <a:pt x="4715" y="1307"/>
                  </a:cubicBezTo>
                  <a:cubicBezTo>
                    <a:pt x="4715" y="1314"/>
                    <a:pt x="4723" y="1329"/>
                    <a:pt x="4738" y="1329"/>
                  </a:cubicBezTo>
                  <a:cubicBezTo>
                    <a:pt x="4738" y="1337"/>
                    <a:pt x="4738" y="1344"/>
                    <a:pt x="4738" y="1344"/>
                  </a:cubicBezTo>
                  <a:cubicBezTo>
                    <a:pt x="4715" y="1344"/>
                    <a:pt x="4678" y="1352"/>
                    <a:pt x="4663" y="1329"/>
                  </a:cubicBezTo>
                  <a:cubicBezTo>
                    <a:pt x="4656" y="1314"/>
                    <a:pt x="4656" y="1292"/>
                    <a:pt x="4626" y="1300"/>
                  </a:cubicBezTo>
                  <a:cubicBezTo>
                    <a:pt x="4626" y="1314"/>
                    <a:pt x="4619" y="1322"/>
                    <a:pt x="4619" y="1329"/>
                  </a:cubicBezTo>
                  <a:cubicBezTo>
                    <a:pt x="4611" y="1307"/>
                    <a:pt x="4582" y="1314"/>
                    <a:pt x="4567" y="1322"/>
                  </a:cubicBezTo>
                  <a:cubicBezTo>
                    <a:pt x="4582" y="1352"/>
                    <a:pt x="4589" y="1426"/>
                    <a:pt x="4537" y="1411"/>
                  </a:cubicBezTo>
                  <a:cubicBezTo>
                    <a:pt x="4537" y="1389"/>
                    <a:pt x="4552" y="1352"/>
                    <a:pt x="4522" y="1344"/>
                  </a:cubicBezTo>
                  <a:cubicBezTo>
                    <a:pt x="4500" y="1337"/>
                    <a:pt x="4470" y="1352"/>
                    <a:pt x="4478" y="1381"/>
                  </a:cubicBezTo>
                  <a:cubicBezTo>
                    <a:pt x="4455" y="1389"/>
                    <a:pt x="4441" y="1389"/>
                    <a:pt x="4418" y="1381"/>
                  </a:cubicBezTo>
                  <a:cubicBezTo>
                    <a:pt x="4426" y="1366"/>
                    <a:pt x="4433" y="1359"/>
                    <a:pt x="4448" y="1359"/>
                  </a:cubicBezTo>
                  <a:cubicBezTo>
                    <a:pt x="4463" y="1352"/>
                    <a:pt x="4455" y="1352"/>
                    <a:pt x="4470" y="1344"/>
                  </a:cubicBezTo>
                  <a:cubicBezTo>
                    <a:pt x="4470" y="1344"/>
                    <a:pt x="4478" y="1329"/>
                    <a:pt x="4478" y="1322"/>
                  </a:cubicBezTo>
                  <a:cubicBezTo>
                    <a:pt x="4478" y="1322"/>
                    <a:pt x="4470" y="1322"/>
                    <a:pt x="4463" y="1322"/>
                  </a:cubicBezTo>
                  <a:cubicBezTo>
                    <a:pt x="4455" y="1270"/>
                    <a:pt x="4537" y="1277"/>
                    <a:pt x="4522" y="1218"/>
                  </a:cubicBezTo>
                  <a:cubicBezTo>
                    <a:pt x="4500" y="1211"/>
                    <a:pt x="4478" y="1173"/>
                    <a:pt x="4455" y="1159"/>
                  </a:cubicBezTo>
                  <a:cubicBezTo>
                    <a:pt x="4433" y="1144"/>
                    <a:pt x="4433" y="1114"/>
                    <a:pt x="4433" y="1092"/>
                  </a:cubicBezTo>
                  <a:cubicBezTo>
                    <a:pt x="4411" y="1084"/>
                    <a:pt x="4344" y="1106"/>
                    <a:pt x="4344" y="1129"/>
                  </a:cubicBezTo>
                  <a:cubicBezTo>
                    <a:pt x="4322" y="1121"/>
                    <a:pt x="4292" y="1114"/>
                    <a:pt x="4270" y="1121"/>
                  </a:cubicBezTo>
                  <a:cubicBezTo>
                    <a:pt x="4292" y="1159"/>
                    <a:pt x="4210" y="1211"/>
                    <a:pt x="4181" y="1188"/>
                  </a:cubicBezTo>
                  <a:cubicBezTo>
                    <a:pt x="4136" y="1159"/>
                    <a:pt x="4143" y="1270"/>
                    <a:pt x="4143" y="1285"/>
                  </a:cubicBezTo>
                  <a:cubicBezTo>
                    <a:pt x="4091" y="1285"/>
                    <a:pt x="4025" y="1292"/>
                    <a:pt x="3980" y="1285"/>
                  </a:cubicBezTo>
                  <a:cubicBezTo>
                    <a:pt x="3965" y="1240"/>
                    <a:pt x="3921" y="1225"/>
                    <a:pt x="3928" y="1285"/>
                  </a:cubicBezTo>
                  <a:cubicBezTo>
                    <a:pt x="3906" y="1285"/>
                    <a:pt x="3876" y="1270"/>
                    <a:pt x="3854" y="1277"/>
                  </a:cubicBezTo>
                  <a:cubicBezTo>
                    <a:pt x="3824" y="1292"/>
                    <a:pt x="3846" y="1314"/>
                    <a:pt x="3846" y="1337"/>
                  </a:cubicBezTo>
                  <a:cubicBezTo>
                    <a:pt x="3743" y="1322"/>
                    <a:pt x="3898" y="1203"/>
                    <a:pt x="3891" y="1173"/>
                  </a:cubicBezTo>
                  <a:cubicBezTo>
                    <a:pt x="3846" y="1173"/>
                    <a:pt x="3817" y="1188"/>
                    <a:pt x="3817" y="1136"/>
                  </a:cubicBezTo>
                  <a:cubicBezTo>
                    <a:pt x="3787" y="1136"/>
                    <a:pt x="3780" y="1114"/>
                    <a:pt x="3750" y="1106"/>
                  </a:cubicBezTo>
                  <a:cubicBezTo>
                    <a:pt x="3757" y="1129"/>
                    <a:pt x="3802" y="1218"/>
                    <a:pt x="3765" y="1225"/>
                  </a:cubicBezTo>
                  <a:cubicBezTo>
                    <a:pt x="3765" y="1233"/>
                    <a:pt x="3765" y="1248"/>
                    <a:pt x="3765" y="1255"/>
                  </a:cubicBezTo>
                  <a:cubicBezTo>
                    <a:pt x="3728" y="1263"/>
                    <a:pt x="3713" y="1255"/>
                    <a:pt x="3683" y="1248"/>
                  </a:cubicBezTo>
                  <a:cubicBezTo>
                    <a:pt x="3653" y="1240"/>
                    <a:pt x="3639" y="1255"/>
                    <a:pt x="3616" y="1255"/>
                  </a:cubicBezTo>
                  <a:cubicBezTo>
                    <a:pt x="3616" y="1248"/>
                    <a:pt x="3609" y="1240"/>
                    <a:pt x="3609" y="1233"/>
                  </a:cubicBezTo>
                  <a:cubicBezTo>
                    <a:pt x="3579" y="1225"/>
                    <a:pt x="3609" y="1196"/>
                    <a:pt x="3594" y="1181"/>
                  </a:cubicBezTo>
                  <a:cubicBezTo>
                    <a:pt x="3579" y="1173"/>
                    <a:pt x="3549" y="1188"/>
                    <a:pt x="3535" y="1196"/>
                  </a:cubicBezTo>
                  <a:cubicBezTo>
                    <a:pt x="3535" y="1211"/>
                    <a:pt x="3520" y="1218"/>
                    <a:pt x="3505" y="1218"/>
                  </a:cubicBezTo>
                  <a:cubicBezTo>
                    <a:pt x="3497" y="1211"/>
                    <a:pt x="3497" y="1196"/>
                    <a:pt x="3505" y="1188"/>
                  </a:cubicBezTo>
                  <a:cubicBezTo>
                    <a:pt x="3535" y="1173"/>
                    <a:pt x="3535" y="1151"/>
                    <a:pt x="3535" y="1121"/>
                  </a:cubicBezTo>
                  <a:cubicBezTo>
                    <a:pt x="3520" y="1114"/>
                    <a:pt x="3505" y="1114"/>
                    <a:pt x="3497" y="1121"/>
                  </a:cubicBezTo>
                  <a:cubicBezTo>
                    <a:pt x="3497" y="1136"/>
                    <a:pt x="3490" y="1151"/>
                    <a:pt x="3490" y="1166"/>
                  </a:cubicBezTo>
                  <a:cubicBezTo>
                    <a:pt x="3483" y="1159"/>
                    <a:pt x="3468" y="1151"/>
                    <a:pt x="3460" y="1144"/>
                  </a:cubicBezTo>
                  <a:cubicBezTo>
                    <a:pt x="3453" y="1084"/>
                    <a:pt x="3497" y="1084"/>
                    <a:pt x="3542" y="1084"/>
                  </a:cubicBezTo>
                  <a:cubicBezTo>
                    <a:pt x="3542" y="1055"/>
                    <a:pt x="3505" y="1025"/>
                    <a:pt x="3520" y="995"/>
                  </a:cubicBezTo>
                  <a:cubicBezTo>
                    <a:pt x="3527" y="973"/>
                    <a:pt x="3549" y="966"/>
                    <a:pt x="3535" y="943"/>
                  </a:cubicBezTo>
                  <a:cubicBezTo>
                    <a:pt x="3497" y="951"/>
                    <a:pt x="3483" y="988"/>
                    <a:pt x="3453" y="988"/>
                  </a:cubicBezTo>
                  <a:cubicBezTo>
                    <a:pt x="3446" y="1003"/>
                    <a:pt x="3453" y="1017"/>
                    <a:pt x="3446" y="1032"/>
                  </a:cubicBezTo>
                  <a:cubicBezTo>
                    <a:pt x="3438" y="1032"/>
                    <a:pt x="3423" y="1040"/>
                    <a:pt x="3416" y="1032"/>
                  </a:cubicBezTo>
                  <a:cubicBezTo>
                    <a:pt x="3408" y="1084"/>
                    <a:pt x="3401" y="1084"/>
                    <a:pt x="3349" y="1084"/>
                  </a:cubicBezTo>
                  <a:cubicBezTo>
                    <a:pt x="3349" y="1025"/>
                    <a:pt x="3327" y="1017"/>
                    <a:pt x="3275" y="1040"/>
                  </a:cubicBezTo>
                  <a:cubicBezTo>
                    <a:pt x="3260" y="1069"/>
                    <a:pt x="3245" y="1106"/>
                    <a:pt x="3200" y="1106"/>
                  </a:cubicBezTo>
                  <a:cubicBezTo>
                    <a:pt x="3193" y="1136"/>
                    <a:pt x="3252" y="1121"/>
                    <a:pt x="3267" y="1136"/>
                  </a:cubicBezTo>
                  <a:cubicBezTo>
                    <a:pt x="3312" y="1159"/>
                    <a:pt x="3282" y="1218"/>
                    <a:pt x="3304" y="1255"/>
                  </a:cubicBezTo>
                  <a:cubicBezTo>
                    <a:pt x="3364" y="1248"/>
                    <a:pt x="3327" y="1381"/>
                    <a:pt x="3341" y="1411"/>
                  </a:cubicBezTo>
                  <a:cubicBezTo>
                    <a:pt x="3356" y="1448"/>
                    <a:pt x="3394" y="1418"/>
                    <a:pt x="3408" y="1463"/>
                  </a:cubicBezTo>
                  <a:cubicBezTo>
                    <a:pt x="3423" y="1515"/>
                    <a:pt x="3386" y="1582"/>
                    <a:pt x="3386" y="1634"/>
                  </a:cubicBezTo>
                  <a:cubicBezTo>
                    <a:pt x="3423" y="1641"/>
                    <a:pt x="3460" y="1611"/>
                    <a:pt x="3490" y="1619"/>
                  </a:cubicBezTo>
                  <a:cubicBezTo>
                    <a:pt x="3490" y="1641"/>
                    <a:pt x="3512" y="1649"/>
                    <a:pt x="3520" y="1663"/>
                  </a:cubicBezTo>
                  <a:cubicBezTo>
                    <a:pt x="3520" y="1678"/>
                    <a:pt x="3520" y="1701"/>
                    <a:pt x="3512" y="1716"/>
                  </a:cubicBezTo>
                  <a:cubicBezTo>
                    <a:pt x="3497" y="1716"/>
                    <a:pt x="3483" y="1723"/>
                    <a:pt x="3490" y="1745"/>
                  </a:cubicBezTo>
                  <a:cubicBezTo>
                    <a:pt x="3520" y="1753"/>
                    <a:pt x="3535" y="1775"/>
                    <a:pt x="3549" y="1805"/>
                  </a:cubicBezTo>
                  <a:cubicBezTo>
                    <a:pt x="3527" y="1812"/>
                    <a:pt x="3520" y="1849"/>
                    <a:pt x="3520" y="1879"/>
                  </a:cubicBezTo>
                  <a:cubicBezTo>
                    <a:pt x="3475" y="1886"/>
                    <a:pt x="3453" y="1923"/>
                    <a:pt x="3416" y="1938"/>
                  </a:cubicBezTo>
                  <a:cubicBezTo>
                    <a:pt x="3416" y="1901"/>
                    <a:pt x="3371" y="1894"/>
                    <a:pt x="3349" y="1901"/>
                  </a:cubicBezTo>
                  <a:cubicBezTo>
                    <a:pt x="3349" y="1908"/>
                    <a:pt x="3341" y="1923"/>
                    <a:pt x="3341" y="1931"/>
                  </a:cubicBezTo>
                  <a:cubicBezTo>
                    <a:pt x="3289" y="1923"/>
                    <a:pt x="3312" y="1849"/>
                    <a:pt x="3275" y="1827"/>
                  </a:cubicBezTo>
                  <a:cubicBezTo>
                    <a:pt x="3252" y="1805"/>
                    <a:pt x="3208" y="1827"/>
                    <a:pt x="3200" y="1782"/>
                  </a:cubicBezTo>
                  <a:cubicBezTo>
                    <a:pt x="3171" y="1805"/>
                    <a:pt x="3163" y="1834"/>
                    <a:pt x="3156" y="1871"/>
                  </a:cubicBezTo>
                  <a:cubicBezTo>
                    <a:pt x="3141" y="1871"/>
                    <a:pt x="3126" y="1864"/>
                    <a:pt x="3104" y="1864"/>
                  </a:cubicBezTo>
                  <a:cubicBezTo>
                    <a:pt x="3104" y="1819"/>
                    <a:pt x="3141" y="1738"/>
                    <a:pt x="3082" y="1723"/>
                  </a:cubicBezTo>
                  <a:cubicBezTo>
                    <a:pt x="3044" y="1716"/>
                    <a:pt x="3022" y="1716"/>
                    <a:pt x="3030" y="1671"/>
                  </a:cubicBezTo>
                  <a:cubicBezTo>
                    <a:pt x="3119" y="1649"/>
                    <a:pt x="2992" y="1463"/>
                    <a:pt x="2992" y="1418"/>
                  </a:cubicBezTo>
                  <a:cubicBezTo>
                    <a:pt x="3022" y="1426"/>
                    <a:pt x="3052" y="1396"/>
                    <a:pt x="3074" y="1381"/>
                  </a:cubicBezTo>
                  <a:cubicBezTo>
                    <a:pt x="3111" y="1352"/>
                    <a:pt x="3104" y="1314"/>
                    <a:pt x="3111" y="1270"/>
                  </a:cubicBezTo>
                  <a:cubicBezTo>
                    <a:pt x="3149" y="1277"/>
                    <a:pt x="3134" y="1225"/>
                    <a:pt x="3178" y="1233"/>
                  </a:cubicBezTo>
                  <a:cubicBezTo>
                    <a:pt x="3178" y="1211"/>
                    <a:pt x="3163" y="1196"/>
                    <a:pt x="3156" y="1173"/>
                  </a:cubicBezTo>
                  <a:cubicBezTo>
                    <a:pt x="3111" y="1173"/>
                    <a:pt x="3119" y="1106"/>
                    <a:pt x="3119" y="1077"/>
                  </a:cubicBezTo>
                  <a:cubicBezTo>
                    <a:pt x="3119" y="1055"/>
                    <a:pt x="3111" y="1032"/>
                    <a:pt x="3119" y="1017"/>
                  </a:cubicBezTo>
                  <a:cubicBezTo>
                    <a:pt x="3134" y="988"/>
                    <a:pt x="3163" y="1010"/>
                    <a:pt x="3186" y="1003"/>
                  </a:cubicBezTo>
                  <a:cubicBezTo>
                    <a:pt x="3186" y="973"/>
                    <a:pt x="3171" y="921"/>
                    <a:pt x="3223" y="921"/>
                  </a:cubicBezTo>
                  <a:cubicBezTo>
                    <a:pt x="3260" y="914"/>
                    <a:pt x="3312" y="936"/>
                    <a:pt x="3349" y="914"/>
                  </a:cubicBezTo>
                  <a:cubicBezTo>
                    <a:pt x="3371" y="906"/>
                    <a:pt x="3379" y="884"/>
                    <a:pt x="3401" y="891"/>
                  </a:cubicBezTo>
                  <a:cubicBezTo>
                    <a:pt x="3423" y="891"/>
                    <a:pt x="3438" y="891"/>
                    <a:pt x="3453" y="876"/>
                  </a:cubicBezTo>
                  <a:cubicBezTo>
                    <a:pt x="3475" y="847"/>
                    <a:pt x="3431" y="824"/>
                    <a:pt x="3431" y="795"/>
                  </a:cubicBezTo>
                  <a:lnTo>
                    <a:pt x="3438" y="795"/>
                  </a:lnTo>
                  <a:cubicBezTo>
                    <a:pt x="3438" y="772"/>
                    <a:pt x="3438" y="713"/>
                    <a:pt x="3475" y="750"/>
                  </a:cubicBezTo>
                  <a:cubicBezTo>
                    <a:pt x="3475" y="713"/>
                    <a:pt x="3505" y="683"/>
                    <a:pt x="3512" y="654"/>
                  </a:cubicBezTo>
                  <a:cubicBezTo>
                    <a:pt x="3549" y="631"/>
                    <a:pt x="3542" y="564"/>
                    <a:pt x="3579" y="542"/>
                  </a:cubicBezTo>
                  <a:cubicBezTo>
                    <a:pt x="3579" y="527"/>
                    <a:pt x="3579" y="498"/>
                    <a:pt x="3586" y="483"/>
                  </a:cubicBezTo>
                  <a:cubicBezTo>
                    <a:pt x="3624" y="475"/>
                    <a:pt x="3594" y="423"/>
                    <a:pt x="3653" y="423"/>
                  </a:cubicBezTo>
                  <a:cubicBezTo>
                    <a:pt x="3646" y="379"/>
                    <a:pt x="3668" y="327"/>
                    <a:pt x="3653" y="282"/>
                  </a:cubicBezTo>
                  <a:cubicBezTo>
                    <a:pt x="3639" y="238"/>
                    <a:pt x="3601" y="215"/>
                    <a:pt x="3609" y="171"/>
                  </a:cubicBezTo>
                  <a:cubicBezTo>
                    <a:pt x="3609" y="134"/>
                    <a:pt x="3609" y="119"/>
                    <a:pt x="3572" y="104"/>
                  </a:cubicBezTo>
                  <a:cubicBezTo>
                    <a:pt x="3549" y="104"/>
                    <a:pt x="3520" y="97"/>
                    <a:pt x="3520" y="67"/>
                  </a:cubicBezTo>
                  <a:cubicBezTo>
                    <a:pt x="3483" y="37"/>
                    <a:pt x="3468" y="15"/>
                    <a:pt x="3416" y="15"/>
                  </a:cubicBezTo>
                  <a:cubicBezTo>
                    <a:pt x="3416" y="22"/>
                    <a:pt x="3408" y="30"/>
                    <a:pt x="3408" y="37"/>
                  </a:cubicBezTo>
                  <a:cubicBezTo>
                    <a:pt x="3379" y="37"/>
                    <a:pt x="3341" y="37"/>
                    <a:pt x="3304" y="37"/>
                  </a:cubicBezTo>
                  <a:cubicBezTo>
                    <a:pt x="3275" y="30"/>
                    <a:pt x="3245" y="7"/>
                    <a:pt x="3208" y="7"/>
                  </a:cubicBezTo>
                  <a:cubicBezTo>
                    <a:pt x="3178" y="0"/>
                    <a:pt x="3149" y="15"/>
                    <a:pt x="3119" y="7"/>
                  </a:cubicBezTo>
                  <a:cubicBezTo>
                    <a:pt x="3111" y="7"/>
                    <a:pt x="3104" y="7"/>
                    <a:pt x="3096" y="0"/>
                  </a:cubicBezTo>
                  <a:cubicBezTo>
                    <a:pt x="3082" y="22"/>
                    <a:pt x="3059" y="45"/>
                    <a:pt x="3052" y="59"/>
                  </a:cubicBezTo>
                  <a:lnTo>
                    <a:pt x="3030" y="119"/>
                  </a:lnTo>
                  <a:cubicBezTo>
                    <a:pt x="2955" y="126"/>
                    <a:pt x="2814" y="82"/>
                    <a:pt x="2799" y="193"/>
                  </a:cubicBezTo>
                  <a:cubicBezTo>
                    <a:pt x="2770" y="208"/>
                    <a:pt x="2733" y="201"/>
                    <a:pt x="2710" y="223"/>
                  </a:cubicBezTo>
                  <a:cubicBezTo>
                    <a:pt x="2695" y="238"/>
                    <a:pt x="2688" y="253"/>
                    <a:pt x="2673" y="260"/>
                  </a:cubicBezTo>
                  <a:cubicBezTo>
                    <a:pt x="2636" y="290"/>
                    <a:pt x="2584" y="304"/>
                    <a:pt x="2539" y="304"/>
                  </a:cubicBezTo>
                  <a:cubicBezTo>
                    <a:pt x="2517" y="349"/>
                    <a:pt x="2443" y="349"/>
                    <a:pt x="2398" y="371"/>
                  </a:cubicBezTo>
                  <a:cubicBezTo>
                    <a:pt x="2376" y="386"/>
                    <a:pt x="2361" y="401"/>
                    <a:pt x="2347" y="423"/>
                  </a:cubicBezTo>
                  <a:cubicBezTo>
                    <a:pt x="2324" y="461"/>
                    <a:pt x="2287" y="453"/>
                    <a:pt x="2250" y="461"/>
                  </a:cubicBezTo>
                  <a:cubicBezTo>
                    <a:pt x="2183" y="475"/>
                    <a:pt x="2131" y="550"/>
                    <a:pt x="2101" y="602"/>
                  </a:cubicBezTo>
                  <a:cubicBezTo>
                    <a:pt x="2072" y="654"/>
                    <a:pt x="2012" y="676"/>
                    <a:pt x="1953" y="676"/>
                  </a:cubicBezTo>
                  <a:cubicBezTo>
                    <a:pt x="1916" y="698"/>
                    <a:pt x="1945" y="772"/>
                    <a:pt x="1886" y="765"/>
                  </a:cubicBezTo>
                  <a:cubicBezTo>
                    <a:pt x="1908" y="832"/>
                    <a:pt x="1931" y="899"/>
                    <a:pt x="1945" y="966"/>
                  </a:cubicBezTo>
                  <a:cubicBezTo>
                    <a:pt x="1953" y="1010"/>
                    <a:pt x="1982" y="1032"/>
                    <a:pt x="2020" y="1047"/>
                  </a:cubicBezTo>
                  <a:cubicBezTo>
                    <a:pt x="2087" y="1069"/>
                    <a:pt x="2183" y="1084"/>
                    <a:pt x="2257" y="1077"/>
                  </a:cubicBezTo>
                  <a:cubicBezTo>
                    <a:pt x="2279" y="1069"/>
                    <a:pt x="2294" y="1055"/>
                    <a:pt x="2317" y="1062"/>
                  </a:cubicBezTo>
                  <a:cubicBezTo>
                    <a:pt x="2339" y="1062"/>
                    <a:pt x="2354" y="1077"/>
                    <a:pt x="2376" y="1084"/>
                  </a:cubicBezTo>
                  <a:cubicBezTo>
                    <a:pt x="2391" y="1032"/>
                    <a:pt x="2398" y="1003"/>
                    <a:pt x="2458" y="1010"/>
                  </a:cubicBezTo>
                  <a:cubicBezTo>
                    <a:pt x="2465" y="1040"/>
                    <a:pt x="2443" y="1092"/>
                    <a:pt x="2495" y="1092"/>
                  </a:cubicBezTo>
                  <a:cubicBezTo>
                    <a:pt x="2495" y="1144"/>
                    <a:pt x="2495" y="1196"/>
                    <a:pt x="2487" y="1248"/>
                  </a:cubicBezTo>
                  <a:cubicBezTo>
                    <a:pt x="2465" y="1248"/>
                    <a:pt x="2443" y="1255"/>
                    <a:pt x="2421" y="1255"/>
                  </a:cubicBezTo>
                  <a:cubicBezTo>
                    <a:pt x="2421" y="1248"/>
                    <a:pt x="2413" y="1225"/>
                    <a:pt x="2421" y="1218"/>
                  </a:cubicBezTo>
                  <a:cubicBezTo>
                    <a:pt x="2376" y="1233"/>
                    <a:pt x="2347" y="1263"/>
                    <a:pt x="2302" y="1263"/>
                  </a:cubicBezTo>
                  <a:cubicBezTo>
                    <a:pt x="2242" y="1270"/>
                    <a:pt x="2190" y="1255"/>
                    <a:pt x="2139" y="1263"/>
                  </a:cubicBezTo>
                  <a:cubicBezTo>
                    <a:pt x="2131" y="1285"/>
                    <a:pt x="2124" y="1307"/>
                    <a:pt x="2131" y="1329"/>
                  </a:cubicBezTo>
                  <a:cubicBezTo>
                    <a:pt x="2139" y="1359"/>
                    <a:pt x="2168" y="1366"/>
                    <a:pt x="2168" y="1396"/>
                  </a:cubicBezTo>
                  <a:cubicBezTo>
                    <a:pt x="2176" y="1441"/>
                    <a:pt x="2116" y="1433"/>
                    <a:pt x="2087" y="1433"/>
                  </a:cubicBezTo>
                  <a:cubicBezTo>
                    <a:pt x="2101" y="1485"/>
                    <a:pt x="2131" y="1500"/>
                    <a:pt x="2190" y="1508"/>
                  </a:cubicBezTo>
                  <a:cubicBezTo>
                    <a:pt x="2235" y="1522"/>
                    <a:pt x="2257" y="1545"/>
                    <a:pt x="2257" y="1597"/>
                  </a:cubicBezTo>
                  <a:cubicBezTo>
                    <a:pt x="2250" y="1634"/>
                    <a:pt x="2235" y="1701"/>
                    <a:pt x="2183" y="1686"/>
                  </a:cubicBezTo>
                  <a:cubicBezTo>
                    <a:pt x="2146" y="1678"/>
                    <a:pt x="2139" y="1634"/>
                    <a:pt x="2094" y="1649"/>
                  </a:cubicBezTo>
                  <a:cubicBezTo>
                    <a:pt x="2109" y="1693"/>
                    <a:pt x="2079" y="1871"/>
                    <a:pt x="2139" y="1886"/>
                  </a:cubicBezTo>
                  <a:cubicBezTo>
                    <a:pt x="2139" y="1931"/>
                    <a:pt x="2064" y="1923"/>
                    <a:pt x="2064" y="1961"/>
                  </a:cubicBezTo>
                  <a:cubicBezTo>
                    <a:pt x="2034" y="1968"/>
                    <a:pt x="2020" y="1938"/>
                    <a:pt x="2027" y="1908"/>
                  </a:cubicBezTo>
                  <a:cubicBezTo>
                    <a:pt x="1990" y="1916"/>
                    <a:pt x="1975" y="1894"/>
                    <a:pt x="1945" y="1894"/>
                  </a:cubicBezTo>
                  <a:cubicBezTo>
                    <a:pt x="1945" y="1871"/>
                    <a:pt x="1945" y="1849"/>
                    <a:pt x="1945" y="1834"/>
                  </a:cubicBezTo>
                  <a:lnTo>
                    <a:pt x="1938" y="1842"/>
                  </a:lnTo>
                  <a:cubicBezTo>
                    <a:pt x="1923" y="1849"/>
                    <a:pt x="1901" y="1849"/>
                    <a:pt x="1879" y="1849"/>
                  </a:cubicBezTo>
                  <a:cubicBezTo>
                    <a:pt x="1886" y="1857"/>
                    <a:pt x="1879" y="1871"/>
                    <a:pt x="1879" y="1886"/>
                  </a:cubicBezTo>
                  <a:cubicBezTo>
                    <a:pt x="1834" y="1864"/>
                    <a:pt x="1782" y="1864"/>
                    <a:pt x="1730" y="1857"/>
                  </a:cubicBezTo>
                  <a:cubicBezTo>
                    <a:pt x="1685" y="1842"/>
                    <a:pt x="1641" y="1819"/>
                    <a:pt x="1589" y="1834"/>
                  </a:cubicBezTo>
                  <a:cubicBezTo>
                    <a:pt x="1589" y="1871"/>
                    <a:pt x="1567" y="1923"/>
                    <a:pt x="1537" y="1961"/>
                  </a:cubicBezTo>
                  <a:cubicBezTo>
                    <a:pt x="1515" y="1983"/>
                    <a:pt x="1485" y="1976"/>
                    <a:pt x="1455" y="1990"/>
                  </a:cubicBezTo>
                  <a:cubicBezTo>
                    <a:pt x="1455" y="2013"/>
                    <a:pt x="1477" y="2035"/>
                    <a:pt x="1470" y="2065"/>
                  </a:cubicBezTo>
                  <a:cubicBezTo>
                    <a:pt x="1448" y="2065"/>
                    <a:pt x="1433" y="2072"/>
                    <a:pt x="1426" y="2094"/>
                  </a:cubicBezTo>
                  <a:cubicBezTo>
                    <a:pt x="1381" y="2094"/>
                    <a:pt x="1337" y="2072"/>
                    <a:pt x="1292" y="2087"/>
                  </a:cubicBezTo>
                  <a:cubicBezTo>
                    <a:pt x="1277" y="2109"/>
                    <a:pt x="1292" y="2139"/>
                    <a:pt x="1277" y="2161"/>
                  </a:cubicBezTo>
                  <a:cubicBezTo>
                    <a:pt x="1225" y="2131"/>
                    <a:pt x="1232" y="2094"/>
                    <a:pt x="1158" y="2094"/>
                  </a:cubicBezTo>
                  <a:cubicBezTo>
                    <a:pt x="1151" y="2065"/>
                    <a:pt x="1151" y="1931"/>
                    <a:pt x="1210" y="1968"/>
                  </a:cubicBezTo>
                  <a:cubicBezTo>
                    <a:pt x="1247" y="1983"/>
                    <a:pt x="1262" y="1990"/>
                    <a:pt x="1307" y="1983"/>
                  </a:cubicBezTo>
                  <a:cubicBezTo>
                    <a:pt x="1351" y="1976"/>
                    <a:pt x="1374" y="1953"/>
                    <a:pt x="1418" y="1938"/>
                  </a:cubicBezTo>
                  <a:cubicBezTo>
                    <a:pt x="1411" y="1908"/>
                    <a:pt x="1366" y="1916"/>
                    <a:pt x="1359" y="1879"/>
                  </a:cubicBezTo>
                  <a:cubicBezTo>
                    <a:pt x="1351" y="1857"/>
                    <a:pt x="1374" y="1827"/>
                    <a:pt x="1374" y="1797"/>
                  </a:cubicBezTo>
                  <a:cubicBezTo>
                    <a:pt x="1381" y="1745"/>
                    <a:pt x="1344" y="1767"/>
                    <a:pt x="1344" y="1745"/>
                  </a:cubicBezTo>
                  <a:cubicBezTo>
                    <a:pt x="1337" y="1716"/>
                    <a:pt x="1351" y="1671"/>
                    <a:pt x="1381" y="1663"/>
                  </a:cubicBezTo>
                  <a:cubicBezTo>
                    <a:pt x="1455" y="1738"/>
                    <a:pt x="1463" y="1619"/>
                    <a:pt x="1455" y="1574"/>
                  </a:cubicBezTo>
                  <a:cubicBezTo>
                    <a:pt x="1433" y="1574"/>
                    <a:pt x="1411" y="1574"/>
                    <a:pt x="1396" y="1567"/>
                  </a:cubicBezTo>
                  <a:cubicBezTo>
                    <a:pt x="1388" y="1522"/>
                    <a:pt x="1396" y="1485"/>
                    <a:pt x="1396" y="1448"/>
                  </a:cubicBezTo>
                  <a:cubicBezTo>
                    <a:pt x="1337" y="1441"/>
                    <a:pt x="1322" y="1448"/>
                    <a:pt x="1285" y="1471"/>
                  </a:cubicBezTo>
                  <a:cubicBezTo>
                    <a:pt x="1262" y="1485"/>
                    <a:pt x="1195" y="1537"/>
                    <a:pt x="1210" y="1471"/>
                  </a:cubicBezTo>
                  <a:cubicBezTo>
                    <a:pt x="1151" y="1463"/>
                    <a:pt x="1077" y="1456"/>
                    <a:pt x="1017" y="1448"/>
                  </a:cubicBezTo>
                  <a:cubicBezTo>
                    <a:pt x="965" y="1433"/>
                    <a:pt x="980" y="1374"/>
                    <a:pt x="1032" y="1374"/>
                  </a:cubicBezTo>
                  <a:cubicBezTo>
                    <a:pt x="1032" y="1344"/>
                    <a:pt x="1017" y="1292"/>
                    <a:pt x="1069" y="1300"/>
                  </a:cubicBezTo>
                  <a:cubicBezTo>
                    <a:pt x="1077" y="1263"/>
                    <a:pt x="1077" y="1233"/>
                    <a:pt x="1077" y="1196"/>
                  </a:cubicBezTo>
                  <a:cubicBezTo>
                    <a:pt x="1032" y="1196"/>
                    <a:pt x="965" y="1181"/>
                    <a:pt x="935" y="1218"/>
                  </a:cubicBezTo>
                  <a:cubicBezTo>
                    <a:pt x="921" y="1255"/>
                    <a:pt x="935" y="1292"/>
                    <a:pt x="898" y="1314"/>
                  </a:cubicBezTo>
                  <a:cubicBezTo>
                    <a:pt x="869" y="1329"/>
                    <a:pt x="817" y="1329"/>
                    <a:pt x="794" y="1300"/>
                  </a:cubicBezTo>
                  <a:cubicBezTo>
                    <a:pt x="780" y="1277"/>
                    <a:pt x="780" y="1240"/>
                    <a:pt x="750" y="1233"/>
                  </a:cubicBezTo>
                  <a:cubicBezTo>
                    <a:pt x="690" y="1314"/>
                    <a:pt x="824" y="1374"/>
                    <a:pt x="824" y="1456"/>
                  </a:cubicBezTo>
                  <a:cubicBezTo>
                    <a:pt x="794" y="1463"/>
                    <a:pt x="787" y="1433"/>
                    <a:pt x="765" y="1418"/>
                  </a:cubicBezTo>
                  <a:cubicBezTo>
                    <a:pt x="750" y="1396"/>
                    <a:pt x="728" y="1418"/>
                    <a:pt x="735" y="1381"/>
                  </a:cubicBezTo>
                  <a:cubicBezTo>
                    <a:pt x="661" y="1366"/>
                    <a:pt x="713" y="1441"/>
                    <a:pt x="713" y="1471"/>
                  </a:cubicBezTo>
                  <a:cubicBezTo>
                    <a:pt x="713" y="1500"/>
                    <a:pt x="668" y="1500"/>
                    <a:pt x="653" y="1522"/>
                  </a:cubicBezTo>
                  <a:cubicBezTo>
                    <a:pt x="638" y="1545"/>
                    <a:pt x="653" y="1574"/>
                    <a:pt x="653" y="1597"/>
                  </a:cubicBezTo>
                  <a:cubicBezTo>
                    <a:pt x="675" y="1604"/>
                    <a:pt x="713" y="1611"/>
                    <a:pt x="720" y="1634"/>
                  </a:cubicBezTo>
                  <a:cubicBezTo>
                    <a:pt x="690" y="1649"/>
                    <a:pt x="713" y="1686"/>
                    <a:pt x="698" y="1716"/>
                  </a:cubicBezTo>
                  <a:cubicBezTo>
                    <a:pt x="690" y="1738"/>
                    <a:pt x="668" y="1753"/>
                    <a:pt x="653" y="1775"/>
                  </a:cubicBezTo>
                  <a:cubicBezTo>
                    <a:pt x="690" y="1775"/>
                    <a:pt x="735" y="1775"/>
                    <a:pt x="772" y="1775"/>
                  </a:cubicBezTo>
                  <a:cubicBezTo>
                    <a:pt x="772" y="1812"/>
                    <a:pt x="772" y="1857"/>
                    <a:pt x="787" y="1886"/>
                  </a:cubicBezTo>
                  <a:cubicBezTo>
                    <a:pt x="802" y="1916"/>
                    <a:pt x="817" y="1946"/>
                    <a:pt x="794" y="1976"/>
                  </a:cubicBezTo>
                  <a:cubicBezTo>
                    <a:pt x="772" y="1998"/>
                    <a:pt x="750" y="2013"/>
                    <a:pt x="750" y="2050"/>
                  </a:cubicBezTo>
                  <a:cubicBezTo>
                    <a:pt x="742" y="2079"/>
                    <a:pt x="750" y="2116"/>
                    <a:pt x="750" y="2146"/>
                  </a:cubicBezTo>
                  <a:cubicBezTo>
                    <a:pt x="750" y="2198"/>
                    <a:pt x="742" y="2258"/>
                    <a:pt x="690" y="2287"/>
                  </a:cubicBezTo>
                  <a:cubicBezTo>
                    <a:pt x="631" y="2324"/>
                    <a:pt x="549" y="2332"/>
                    <a:pt x="483" y="2354"/>
                  </a:cubicBezTo>
                  <a:cubicBezTo>
                    <a:pt x="483" y="2399"/>
                    <a:pt x="505" y="2413"/>
                    <a:pt x="468" y="2443"/>
                  </a:cubicBezTo>
                  <a:cubicBezTo>
                    <a:pt x="490" y="2458"/>
                    <a:pt x="616" y="2495"/>
                    <a:pt x="579" y="2532"/>
                  </a:cubicBezTo>
                  <a:cubicBezTo>
                    <a:pt x="527" y="2584"/>
                    <a:pt x="438" y="2555"/>
                    <a:pt x="393" y="2621"/>
                  </a:cubicBezTo>
                  <a:cubicBezTo>
                    <a:pt x="386" y="2614"/>
                    <a:pt x="334" y="2592"/>
                    <a:pt x="327" y="2614"/>
                  </a:cubicBezTo>
                  <a:cubicBezTo>
                    <a:pt x="327" y="2621"/>
                    <a:pt x="327" y="2621"/>
                    <a:pt x="319" y="2621"/>
                  </a:cubicBezTo>
                  <a:cubicBezTo>
                    <a:pt x="312" y="2614"/>
                    <a:pt x="312" y="2614"/>
                    <a:pt x="304" y="2614"/>
                  </a:cubicBezTo>
                  <a:cubicBezTo>
                    <a:pt x="304" y="2636"/>
                    <a:pt x="297" y="2651"/>
                    <a:pt x="297" y="2666"/>
                  </a:cubicBezTo>
                  <a:cubicBezTo>
                    <a:pt x="297" y="2703"/>
                    <a:pt x="297" y="2748"/>
                    <a:pt x="341" y="2763"/>
                  </a:cubicBezTo>
                  <a:cubicBezTo>
                    <a:pt x="378" y="2770"/>
                    <a:pt x="408" y="2755"/>
                    <a:pt x="401" y="2807"/>
                  </a:cubicBezTo>
                  <a:cubicBezTo>
                    <a:pt x="401" y="2852"/>
                    <a:pt x="371" y="2889"/>
                    <a:pt x="341" y="2918"/>
                  </a:cubicBezTo>
                  <a:cubicBezTo>
                    <a:pt x="304" y="2955"/>
                    <a:pt x="289" y="2948"/>
                    <a:pt x="230" y="2948"/>
                  </a:cubicBezTo>
                  <a:cubicBezTo>
                    <a:pt x="223" y="2970"/>
                    <a:pt x="208" y="3000"/>
                    <a:pt x="185" y="3015"/>
                  </a:cubicBezTo>
                  <a:cubicBezTo>
                    <a:pt x="156" y="3045"/>
                    <a:pt x="119" y="3015"/>
                    <a:pt x="81" y="3023"/>
                  </a:cubicBezTo>
                  <a:cubicBezTo>
                    <a:pt x="59" y="3133"/>
                    <a:pt x="245" y="3045"/>
                    <a:pt x="230" y="3163"/>
                  </a:cubicBezTo>
                  <a:cubicBezTo>
                    <a:pt x="223" y="3163"/>
                    <a:pt x="0" y="3163"/>
                    <a:pt x="52" y="3222"/>
                  </a:cubicBezTo>
                  <a:cubicBezTo>
                    <a:pt x="74" y="3259"/>
                    <a:pt x="89" y="3289"/>
                    <a:pt x="111" y="3326"/>
                  </a:cubicBezTo>
                  <a:cubicBezTo>
                    <a:pt x="119" y="3348"/>
                    <a:pt x="81" y="3385"/>
                    <a:pt x="89" y="3422"/>
                  </a:cubicBezTo>
                  <a:cubicBezTo>
                    <a:pt x="89" y="3445"/>
                    <a:pt x="96" y="3459"/>
                    <a:pt x="111" y="3474"/>
                  </a:cubicBezTo>
                  <a:cubicBezTo>
                    <a:pt x="133" y="3482"/>
                    <a:pt x="156" y="3497"/>
                    <a:pt x="178" y="3504"/>
                  </a:cubicBezTo>
                  <a:cubicBezTo>
                    <a:pt x="252" y="3526"/>
                    <a:pt x="238" y="3445"/>
                    <a:pt x="289" y="3445"/>
                  </a:cubicBezTo>
                  <a:cubicBezTo>
                    <a:pt x="297" y="3445"/>
                    <a:pt x="371" y="3519"/>
                    <a:pt x="371" y="3512"/>
                  </a:cubicBezTo>
                  <a:cubicBezTo>
                    <a:pt x="378" y="3579"/>
                    <a:pt x="371" y="3645"/>
                    <a:pt x="423" y="3697"/>
                  </a:cubicBezTo>
                  <a:cubicBezTo>
                    <a:pt x="475" y="3749"/>
                    <a:pt x="564" y="3697"/>
                    <a:pt x="623" y="3705"/>
                  </a:cubicBezTo>
                  <a:cubicBezTo>
                    <a:pt x="698" y="3712"/>
                    <a:pt x="728" y="3734"/>
                    <a:pt x="757" y="3801"/>
                  </a:cubicBezTo>
                  <a:cubicBezTo>
                    <a:pt x="787" y="3861"/>
                    <a:pt x="802" y="3898"/>
                    <a:pt x="869" y="3890"/>
                  </a:cubicBezTo>
                  <a:cubicBezTo>
                    <a:pt x="906" y="3890"/>
                    <a:pt x="928" y="3913"/>
                    <a:pt x="958" y="3905"/>
                  </a:cubicBezTo>
                  <a:cubicBezTo>
                    <a:pt x="995" y="3898"/>
                    <a:pt x="1017" y="3890"/>
                    <a:pt x="1054" y="3913"/>
                  </a:cubicBezTo>
                  <a:cubicBezTo>
                    <a:pt x="1121" y="3942"/>
                    <a:pt x="1210" y="3905"/>
                    <a:pt x="1285" y="3913"/>
                  </a:cubicBezTo>
                  <a:cubicBezTo>
                    <a:pt x="1322" y="3913"/>
                    <a:pt x="1344" y="3905"/>
                    <a:pt x="1366" y="3942"/>
                  </a:cubicBezTo>
                  <a:cubicBezTo>
                    <a:pt x="1374" y="3957"/>
                    <a:pt x="1411" y="3957"/>
                    <a:pt x="1433" y="3965"/>
                  </a:cubicBezTo>
                  <a:cubicBezTo>
                    <a:pt x="1470" y="3979"/>
                    <a:pt x="1477" y="4091"/>
                    <a:pt x="1463" y="4128"/>
                  </a:cubicBezTo>
                  <a:cubicBezTo>
                    <a:pt x="1455" y="4128"/>
                    <a:pt x="1455" y="4128"/>
                    <a:pt x="1455" y="4128"/>
                  </a:cubicBezTo>
                  <a:cubicBezTo>
                    <a:pt x="1455" y="4173"/>
                    <a:pt x="1544" y="4158"/>
                    <a:pt x="1574" y="4158"/>
                  </a:cubicBezTo>
                  <a:cubicBezTo>
                    <a:pt x="1596" y="4158"/>
                    <a:pt x="1619" y="4165"/>
                    <a:pt x="1641" y="4158"/>
                  </a:cubicBezTo>
                  <a:cubicBezTo>
                    <a:pt x="1671" y="4158"/>
                    <a:pt x="1656" y="4121"/>
                    <a:pt x="1663" y="4098"/>
                  </a:cubicBezTo>
                  <a:cubicBezTo>
                    <a:pt x="1685" y="4098"/>
                    <a:pt x="1715" y="4113"/>
                    <a:pt x="1737" y="4106"/>
                  </a:cubicBezTo>
                  <a:cubicBezTo>
                    <a:pt x="1760" y="4098"/>
                    <a:pt x="1775" y="4069"/>
                    <a:pt x="1797" y="4076"/>
                  </a:cubicBezTo>
                  <a:cubicBezTo>
                    <a:pt x="1804" y="4039"/>
                    <a:pt x="1789" y="4031"/>
                    <a:pt x="1760" y="4016"/>
                  </a:cubicBezTo>
                  <a:cubicBezTo>
                    <a:pt x="1775" y="3994"/>
                    <a:pt x="1797" y="3957"/>
                    <a:pt x="1834" y="3957"/>
                  </a:cubicBezTo>
                  <a:cubicBezTo>
                    <a:pt x="1834" y="3935"/>
                    <a:pt x="1849" y="3935"/>
                    <a:pt x="1864" y="3927"/>
                  </a:cubicBezTo>
                  <a:cubicBezTo>
                    <a:pt x="1893" y="3913"/>
                    <a:pt x="1893" y="3876"/>
                    <a:pt x="1886" y="3853"/>
                  </a:cubicBezTo>
                  <a:cubicBezTo>
                    <a:pt x="1923" y="3846"/>
                    <a:pt x="1931" y="3831"/>
                    <a:pt x="1931" y="3801"/>
                  </a:cubicBezTo>
                  <a:cubicBezTo>
                    <a:pt x="1982" y="3801"/>
                    <a:pt x="2012" y="3771"/>
                    <a:pt x="2057" y="3764"/>
                  </a:cubicBezTo>
                  <a:cubicBezTo>
                    <a:pt x="2079" y="3757"/>
                    <a:pt x="2146" y="3749"/>
                    <a:pt x="2146" y="3786"/>
                  </a:cubicBezTo>
                  <a:cubicBezTo>
                    <a:pt x="2161" y="3771"/>
                    <a:pt x="2190" y="3779"/>
                    <a:pt x="2213" y="3779"/>
                  </a:cubicBezTo>
                  <a:cubicBezTo>
                    <a:pt x="2250" y="3727"/>
                    <a:pt x="2279" y="3697"/>
                    <a:pt x="2354" y="3712"/>
                  </a:cubicBezTo>
                  <a:cubicBezTo>
                    <a:pt x="2421" y="3727"/>
                    <a:pt x="2428" y="3831"/>
                    <a:pt x="2473" y="3883"/>
                  </a:cubicBezTo>
                  <a:cubicBezTo>
                    <a:pt x="2458" y="3883"/>
                    <a:pt x="2443" y="3890"/>
                    <a:pt x="2435" y="3905"/>
                  </a:cubicBezTo>
                  <a:cubicBezTo>
                    <a:pt x="2435" y="3898"/>
                    <a:pt x="2428" y="3883"/>
                    <a:pt x="2428" y="3876"/>
                  </a:cubicBezTo>
                  <a:cubicBezTo>
                    <a:pt x="2406" y="3890"/>
                    <a:pt x="2361" y="3876"/>
                    <a:pt x="2332" y="3876"/>
                  </a:cubicBezTo>
                  <a:cubicBezTo>
                    <a:pt x="2347" y="3905"/>
                    <a:pt x="2354" y="3987"/>
                    <a:pt x="2391" y="3994"/>
                  </a:cubicBezTo>
                  <a:cubicBezTo>
                    <a:pt x="2391" y="3979"/>
                    <a:pt x="2421" y="3920"/>
                    <a:pt x="2435" y="3957"/>
                  </a:cubicBezTo>
                  <a:cubicBezTo>
                    <a:pt x="2465" y="3994"/>
                    <a:pt x="2473" y="3979"/>
                    <a:pt x="2510" y="3987"/>
                  </a:cubicBezTo>
                  <a:cubicBezTo>
                    <a:pt x="2621" y="4009"/>
                    <a:pt x="2703" y="3950"/>
                    <a:pt x="2799" y="3950"/>
                  </a:cubicBezTo>
                  <a:cubicBezTo>
                    <a:pt x="2807" y="3905"/>
                    <a:pt x="2851" y="3853"/>
                    <a:pt x="2903" y="3883"/>
                  </a:cubicBezTo>
                  <a:cubicBezTo>
                    <a:pt x="2926" y="3890"/>
                    <a:pt x="2948" y="3905"/>
                    <a:pt x="2970" y="3898"/>
                  </a:cubicBezTo>
                  <a:cubicBezTo>
                    <a:pt x="2992" y="3883"/>
                    <a:pt x="2985" y="3846"/>
                    <a:pt x="3015" y="3853"/>
                  </a:cubicBezTo>
                  <a:cubicBezTo>
                    <a:pt x="3015" y="3883"/>
                    <a:pt x="3007" y="3905"/>
                    <a:pt x="3015" y="3927"/>
                  </a:cubicBezTo>
                  <a:cubicBezTo>
                    <a:pt x="3030" y="3965"/>
                    <a:pt x="3067" y="3935"/>
                    <a:pt x="3074" y="3913"/>
                  </a:cubicBezTo>
                  <a:cubicBezTo>
                    <a:pt x="3119" y="3905"/>
                    <a:pt x="3149" y="3957"/>
                    <a:pt x="3186" y="3972"/>
                  </a:cubicBezTo>
                  <a:cubicBezTo>
                    <a:pt x="3245" y="4002"/>
                    <a:pt x="3312" y="3965"/>
                    <a:pt x="3371" y="3965"/>
                  </a:cubicBezTo>
                  <a:cubicBezTo>
                    <a:pt x="3371" y="3935"/>
                    <a:pt x="3371" y="3913"/>
                    <a:pt x="3371" y="3883"/>
                  </a:cubicBezTo>
                  <a:cubicBezTo>
                    <a:pt x="3416" y="3876"/>
                    <a:pt x="3460" y="3905"/>
                    <a:pt x="3505" y="3905"/>
                  </a:cubicBezTo>
                  <a:cubicBezTo>
                    <a:pt x="3505" y="3898"/>
                    <a:pt x="3505" y="3890"/>
                    <a:pt x="3505" y="3876"/>
                  </a:cubicBezTo>
                  <a:cubicBezTo>
                    <a:pt x="3520" y="3876"/>
                    <a:pt x="3535" y="3876"/>
                    <a:pt x="3549" y="3876"/>
                  </a:cubicBezTo>
                  <a:cubicBezTo>
                    <a:pt x="3557" y="3853"/>
                    <a:pt x="3564" y="3786"/>
                    <a:pt x="3601" y="3816"/>
                  </a:cubicBezTo>
                  <a:cubicBezTo>
                    <a:pt x="3631" y="3838"/>
                    <a:pt x="3624" y="3876"/>
                    <a:pt x="3676" y="3876"/>
                  </a:cubicBezTo>
                  <a:cubicBezTo>
                    <a:pt x="3713" y="3876"/>
                    <a:pt x="3750" y="3883"/>
                    <a:pt x="3750" y="3927"/>
                  </a:cubicBezTo>
                  <a:cubicBezTo>
                    <a:pt x="3750" y="3965"/>
                    <a:pt x="3839" y="3935"/>
                    <a:pt x="3854" y="3935"/>
                  </a:cubicBezTo>
                  <a:cubicBezTo>
                    <a:pt x="3913" y="3927"/>
                    <a:pt x="3943" y="3935"/>
                    <a:pt x="3995" y="3965"/>
                  </a:cubicBezTo>
                  <a:cubicBezTo>
                    <a:pt x="4032" y="3979"/>
                    <a:pt x="4077" y="3979"/>
                    <a:pt x="4121" y="3972"/>
                  </a:cubicBezTo>
                  <a:cubicBezTo>
                    <a:pt x="4166" y="3972"/>
                    <a:pt x="4181" y="3965"/>
                    <a:pt x="4210" y="3935"/>
                  </a:cubicBezTo>
                  <a:cubicBezTo>
                    <a:pt x="4218" y="3927"/>
                    <a:pt x="4240" y="3913"/>
                    <a:pt x="4247" y="3920"/>
                  </a:cubicBezTo>
                  <a:cubicBezTo>
                    <a:pt x="4270" y="3942"/>
                    <a:pt x="4277" y="3942"/>
                    <a:pt x="4307" y="3942"/>
                  </a:cubicBezTo>
                  <a:cubicBezTo>
                    <a:pt x="4314" y="3965"/>
                    <a:pt x="4351" y="3965"/>
                    <a:pt x="4366" y="3994"/>
                  </a:cubicBezTo>
                  <a:cubicBezTo>
                    <a:pt x="4388" y="4054"/>
                    <a:pt x="4433" y="4106"/>
                    <a:pt x="4500" y="4113"/>
                  </a:cubicBezTo>
                  <a:cubicBezTo>
                    <a:pt x="4522" y="4121"/>
                    <a:pt x="4552" y="4121"/>
                    <a:pt x="4567" y="4135"/>
                  </a:cubicBezTo>
                  <a:cubicBezTo>
                    <a:pt x="4641" y="4069"/>
                    <a:pt x="4641" y="3898"/>
                    <a:pt x="4648" y="3838"/>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44" name="Freeform 2"/>
            <p:cNvSpPr>
              <a:spLocks noChangeArrowheads="1"/>
            </p:cNvSpPr>
            <p:nvPr/>
          </p:nvSpPr>
          <p:spPr bwMode="auto">
            <a:xfrm>
              <a:off x="8029079" y="6779588"/>
              <a:ext cx="1852987" cy="1514553"/>
            </a:xfrm>
            <a:custGeom>
              <a:avLst/>
              <a:gdLst>
                <a:gd name="T0" fmla="*/ 3112 w 4286"/>
                <a:gd name="T1" fmla="*/ 3452 h 3505"/>
                <a:gd name="T2" fmla="*/ 3283 w 4286"/>
                <a:gd name="T3" fmla="*/ 3496 h 3505"/>
                <a:gd name="T4" fmla="*/ 3409 w 4286"/>
                <a:gd name="T5" fmla="*/ 3088 h 3505"/>
                <a:gd name="T6" fmla="*/ 3684 w 4286"/>
                <a:gd name="T7" fmla="*/ 3117 h 3505"/>
                <a:gd name="T8" fmla="*/ 3654 w 4286"/>
                <a:gd name="T9" fmla="*/ 2805 h 3505"/>
                <a:gd name="T10" fmla="*/ 3951 w 4286"/>
                <a:gd name="T11" fmla="*/ 2605 h 3505"/>
                <a:gd name="T12" fmla="*/ 3795 w 4286"/>
                <a:gd name="T13" fmla="*/ 2382 h 3505"/>
                <a:gd name="T14" fmla="*/ 3988 w 4286"/>
                <a:gd name="T15" fmla="*/ 2263 h 3505"/>
                <a:gd name="T16" fmla="*/ 4062 w 4286"/>
                <a:gd name="T17" fmla="*/ 1804 h 3505"/>
                <a:gd name="T18" fmla="*/ 4181 w 4286"/>
                <a:gd name="T19" fmla="*/ 1403 h 3505"/>
                <a:gd name="T20" fmla="*/ 3958 w 4286"/>
                <a:gd name="T21" fmla="*/ 1210 h 3505"/>
                <a:gd name="T22" fmla="*/ 3602 w 4286"/>
                <a:gd name="T23" fmla="*/ 861 h 3505"/>
                <a:gd name="T24" fmla="*/ 3513 w 4286"/>
                <a:gd name="T25" fmla="*/ 415 h 3505"/>
                <a:gd name="T26" fmla="*/ 3119 w 4286"/>
                <a:gd name="T27" fmla="*/ 252 h 3505"/>
                <a:gd name="T28" fmla="*/ 2763 w 4286"/>
                <a:gd name="T29" fmla="*/ 133 h 3505"/>
                <a:gd name="T30" fmla="*/ 2347 w 4286"/>
                <a:gd name="T31" fmla="*/ 59 h 3505"/>
                <a:gd name="T32" fmla="*/ 2102 w 4286"/>
                <a:gd name="T33" fmla="*/ 44 h 3505"/>
                <a:gd name="T34" fmla="*/ 2117 w 4286"/>
                <a:gd name="T35" fmla="*/ 237 h 3505"/>
                <a:gd name="T36" fmla="*/ 1701 w 4286"/>
                <a:gd name="T37" fmla="*/ 141 h 3505"/>
                <a:gd name="T38" fmla="*/ 1270 w 4286"/>
                <a:gd name="T39" fmla="*/ 282 h 3505"/>
                <a:gd name="T40" fmla="*/ 891 w 4286"/>
                <a:gd name="T41" fmla="*/ 155 h 3505"/>
                <a:gd name="T42" fmla="*/ 572 w 4286"/>
                <a:gd name="T43" fmla="*/ 170 h 3505"/>
                <a:gd name="T44" fmla="*/ 194 w 4286"/>
                <a:gd name="T45" fmla="*/ 334 h 3505"/>
                <a:gd name="T46" fmla="*/ 15 w 4286"/>
                <a:gd name="T47" fmla="*/ 512 h 3505"/>
                <a:gd name="T48" fmla="*/ 401 w 4286"/>
                <a:gd name="T49" fmla="*/ 438 h 3505"/>
                <a:gd name="T50" fmla="*/ 194 w 4286"/>
                <a:gd name="T51" fmla="*/ 586 h 3505"/>
                <a:gd name="T52" fmla="*/ 320 w 4286"/>
                <a:gd name="T53" fmla="*/ 816 h 3505"/>
                <a:gd name="T54" fmla="*/ 349 w 4286"/>
                <a:gd name="T55" fmla="*/ 987 h 3505"/>
                <a:gd name="T56" fmla="*/ 869 w 4286"/>
                <a:gd name="T57" fmla="*/ 1307 h 3505"/>
                <a:gd name="T58" fmla="*/ 1330 w 4286"/>
                <a:gd name="T59" fmla="*/ 1225 h 3505"/>
                <a:gd name="T60" fmla="*/ 1567 w 4286"/>
                <a:gd name="T61" fmla="*/ 1113 h 3505"/>
                <a:gd name="T62" fmla="*/ 1389 w 4286"/>
                <a:gd name="T63" fmla="*/ 1477 h 3505"/>
                <a:gd name="T64" fmla="*/ 1159 w 4286"/>
                <a:gd name="T65" fmla="*/ 1537 h 3505"/>
                <a:gd name="T66" fmla="*/ 1010 w 4286"/>
                <a:gd name="T67" fmla="*/ 1618 h 3505"/>
                <a:gd name="T68" fmla="*/ 825 w 4286"/>
                <a:gd name="T69" fmla="*/ 1648 h 3505"/>
                <a:gd name="T70" fmla="*/ 624 w 4286"/>
                <a:gd name="T71" fmla="*/ 1707 h 3505"/>
                <a:gd name="T72" fmla="*/ 580 w 4286"/>
                <a:gd name="T73" fmla="*/ 1514 h 3505"/>
                <a:gd name="T74" fmla="*/ 728 w 4286"/>
                <a:gd name="T75" fmla="*/ 2026 h 3505"/>
                <a:gd name="T76" fmla="*/ 1166 w 4286"/>
                <a:gd name="T77" fmla="*/ 2546 h 3505"/>
                <a:gd name="T78" fmla="*/ 1545 w 4286"/>
                <a:gd name="T79" fmla="*/ 2850 h 3505"/>
                <a:gd name="T80" fmla="*/ 1998 w 4286"/>
                <a:gd name="T81" fmla="*/ 2880 h 3505"/>
                <a:gd name="T82" fmla="*/ 2280 w 4286"/>
                <a:gd name="T83" fmla="*/ 2754 h 3505"/>
                <a:gd name="T84" fmla="*/ 2629 w 4286"/>
                <a:gd name="T85" fmla="*/ 2598 h 3505"/>
                <a:gd name="T86" fmla="*/ 2785 w 4286"/>
                <a:gd name="T87" fmla="*/ 2070 h 3505"/>
                <a:gd name="T88" fmla="*/ 2956 w 4286"/>
                <a:gd name="T89" fmla="*/ 1922 h 3505"/>
                <a:gd name="T90" fmla="*/ 3260 w 4286"/>
                <a:gd name="T91" fmla="*/ 1907 h 3505"/>
                <a:gd name="T92" fmla="*/ 2963 w 4286"/>
                <a:gd name="T93" fmla="*/ 2011 h 3505"/>
                <a:gd name="T94" fmla="*/ 2971 w 4286"/>
                <a:gd name="T95" fmla="*/ 2182 h 3505"/>
                <a:gd name="T96" fmla="*/ 2978 w 4286"/>
                <a:gd name="T97" fmla="*/ 2390 h 3505"/>
                <a:gd name="T98" fmla="*/ 3030 w 4286"/>
                <a:gd name="T99" fmla="*/ 2479 h 3505"/>
                <a:gd name="T100" fmla="*/ 2978 w 4286"/>
                <a:gd name="T101" fmla="*/ 2709 h 3505"/>
                <a:gd name="T102" fmla="*/ 3053 w 4286"/>
                <a:gd name="T103" fmla="*/ 2850 h 3505"/>
                <a:gd name="T104" fmla="*/ 3082 w 4286"/>
                <a:gd name="T105" fmla="*/ 3013 h 3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286" h="3505">
                  <a:moveTo>
                    <a:pt x="3053" y="3259"/>
                  </a:moveTo>
                  <a:lnTo>
                    <a:pt x="3053" y="3259"/>
                  </a:lnTo>
                  <a:lnTo>
                    <a:pt x="3053" y="3266"/>
                  </a:lnTo>
                  <a:cubicBezTo>
                    <a:pt x="3105" y="3281"/>
                    <a:pt x="3201" y="3362"/>
                    <a:pt x="3208" y="3400"/>
                  </a:cubicBezTo>
                  <a:cubicBezTo>
                    <a:pt x="3216" y="3437"/>
                    <a:pt x="3171" y="3422"/>
                    <a:pt x="3149" y="3422"/>
                  </a:cubicBezTo>
                  <a:cubicBezTo>
                    <a:pt x="3142" y="3444"/>
                    <a:pt x="3119" y="3437"/>
                    <a:pt x="3112" y="3452"/>
                  </a:cubicBezTo>
                  <a:cubicBezTo>
                    <a:pt x="3112" y="3489"/>
                    <a:pt x="3164" y="3481"/>
                    <a:pt x="3179" y="3481"/>
                  </a:cubicBezTo>
                  <a:cubicBezTo>
                    <a:pt x="3179" y="3474"/>
                    <a:pt x="3186" y="3467"/>
                    <a:pt x="3186" y="3459"/>
                  </a:cubicBezTo>
                  <a:cubicBezTo>
                    <a:pt x="3194" y="3459"/>
                    <a:pt x="3201" y="3459"/>
                    <a:pt x="3208" y="3459"/>
                  </a:cubicBezTo>
                  <a:cubicBezTo>
                    <a:pt x="3216" y="3459"/>
                    <a:pt x="3216" y="3459"/>
                    <a:pt x="3216" y="3459"/>
                  </a:cubicBezTo>
                  <a:cubicBezTo>
                    <a:pt x="3216" y="3474"/>
                    <a:pt x="3216" y="3481"/>
                    <a:pt x="3216" y="3496"/>
                  </a:cubicBezTo>
                  <a:cubicBezTo>
                    <a:pt x="3238" y="3489"/>
                    <a:pt x="3260" y="3504"/>
                    <a:pt x="3283" y="3496"/>
                  </a:cubicBezTo>
                  <a:cubicBezTo>
                    <a:pt x="3290" y="3496"/>
                    <a:pt x="3298" y="3474"/>
                    <a:pt x="3305" y="3474"/>
                  </a:cubicBezTo>
                  <a:cubicBezTo>
                    <a:pt x="3320" y="3474"/>
                    <a:pt x="3335" y="3474"/>
                    <a:pt x="3357" y="3474"/>
                  </a:cubicBezTo>
                  <a:cubicBezTo>
                    <a:pt x="3357" y="3444"/>
                    <a:pt x="3350" y="3385"/>
                    <a:pt x="3379" y="3370"/>
                  </a:cubicBezTo>
                  <a:cubicBezTo>
                    <a:pt x="3409" y="3355"/>
                    <a:pt x="3387" y="3310"/>
                    <a:pt x="3394" y="3281"/>
                  </a:cubicBezTo>
                  <a:cubicBezTo>
                    <a:pt x="3409" y="3251"/>
                    <a:pt x="3453" y="3147"/>
                    <a:pt x="3387" y="3140"/>
                  </a:cubicBezTo>
                  <a:cubicBezTo>
                    <a:pt x="3394" y="3117"/>
                    <a:pt x="3409" y="3103"/>
                    <a:pt x="3409" y="3088"/>
                  </a:cubicBezTo>
                  <a:cubicBezTo>
                    <a:pt x="3446" y="3080"/>
                    <a:pt x="3439" y="3103"/>
                    <a:pt x="3461" y="3125"/>
                  </a:cubicBezTo>
                  <a:cubicBezTo>
                    <a:pt x="3483" y="3147"/>
                    <a:pt x="3513" y="3140"/>
                    <a:pt x="3543" y="3147"/>
                  </a:cubicBezTo>
                  <a:cubicBezTo>
                    <a:pt x="3543" y="3162"/>
                    <a:pt x="3543" y="3177"/>
                    <a:pt x="3543" y="3199"/>
                  </a:cubicBezTo>
                  <a:cubicBezTo>
                    <a:pt x="3572" y="3192"/>
                    <a:pt x="3580" y="3207"/>
                    <a:pt x="3595" y="3229"/>
                  </a:cubicBezTo>
                  <a:cubicBezTo>
                    <a:pt x="3610" y="3177"/>
                    <a:pt x="3699" y="3221"/>
                    <a:pt x="3699" y="3162"/>
                  </a:cubicBezTo>
                  <a:cubicBezTo>
                    <a:pt x="3699" y="3147"/>
                    <a:pt x="3676" y="3132"/>
                    <a:pt x="3684" y="3117"/>
                  </a:cubicBezTo>
                  <a:cubicBezTo>
                    <a:pt x="3684" y="3103"/>
                    <a:pt x="3758" y="3103"/>
                    <a:pt x="3773" y="3103"/>
                  </a:cubicBezTo>
                  <a:cubicBezTo>
                    <a:pt x="3780" y="3013"/>
                    <a:pt x="3765" y="2954"/>
                    <a:pt x="3699" y="2895"/>
                  </a:cubicBezTo>
                  <a:cubicBezTo>
                    <a:pt x="3661" y="2865"/>
                    <a:pt x="3661" y="2843"/>
                    <a:pt x="3610" y="2843"/>
                  </a:cubicBezTo>
                  <a:cubicBezTo>
                    <a:pt x="3602" y="2843"/>
                    <a:pt x="3572" y="2843"/>
                    <a:pt x="3565" y="2835"/>
                  </a:cubicBezTo>
                  <a:cubicBezTo>
                    <a:pt x="3565" y="2828"/>
                    <a:pt x="3557" y="2805"/>
                    <a:pt x="3557" y="2805"/>
                  </a:cubicBezTo>
                  <a:cubicBezTo>
                    <a:pt x="3595" y="2805"/>
                    <a:pt x="3624" y="2820"/>
                    <a:pt x="3654" y="2805"/>
                  </a:cubicBezTo>
                  <a:cubicBezTo>
                    <a:pt x="3676" y="2805"/>
                    <a:pt x="3691" y="2791"/>
                    <a:pt x="3713" y="2783"/>
                  </a:cubicBezTo>
                  <a:cubicBezTo>
                    <a:pt x="3743" y="2776"/>
                    <a:pt x="3728" y="2739"/>
                    <a:pt x="3743" y="2716"/>
                  </a:cubicBezTo>
                  <a:cubicBezTo>
                    <a:pt x="3765" y="2679"/>
                    <a:pt x="3825" y="2694"/>
                    <a:pt x="3855" y="2687"/>
                  </a:cubicBezTo>
                  <a:cubicBezTo>
                    <a:pt x="3855" y="2672"/>
                    <a:pt x="3862" y="2657"/>
                    <a:pt x="3862" y="2650"/>
                  </a:cubicBezTo>
                  <a:cubicBezTo>
                    <a:pt x="3884" y="2650"/>
                    <a:pt x="3907" y="2650"/>
                    <a:pt x="3929" y="2635"/>
                  </a:cubicBezTo>
                  <a:cubicBezTo>
                    <a:pt x="3936" y="2627"/>
                    <a:pt x="3944" y="2613"/>
                    <a:pt x="3951" y="2605"/>
                  </a:cubicBezTo>
                  <a:cubicBezTo>
                    <a:pt x="3981" y="2598"/>
                    <a:pt x="4003" y="2613"/>
                    <a:pt x="4033" y="2613"/>
                  </a:cubicBezTo>
                  <a:cubicBezTo>
                    <a:pt x="4055" y="2613"/>
                    <a:pt x="4077" y="2590"/>
                    <a:pt x="4100" y="2598"/>
                  </a:cubicBezTo>
                  <a:cubicBezTo>
                    <a:pt x="4055" y="2553"/>
                    <a:pt x="3936" y="2494"/>
                    <a:pt x="3877" y="2553"/>
                  </a:cubicBezTo>
                  <a:cubicBezTo>
                    <a:pt x="3780" y="2635"/>
                    <a:pt x="3817" y="2494"/>
                    <a:pt x="3758" y="2494"/>
                  </a:cubicBezTo>
                  <a:cubicBezTo>
                    <a:pt x="3758" y="2479"/>
                    <a:pt x="3780" y="2442"/>
                    <a:pt x="3795" y="2442"/>
                  </a:cubicBezTo>
                  <a:cubicBezTo>
                    <a:pt x="3795" y="2419"/>
                    <a:pt x="3795" y="2405"/>
                    <a:pt x="3795" y="2382"/>
                  </a:cubicBezTo>
                  <a:cubicBezTo>
                    <a:pt x="3773" y="2375"/>
                    <a:pt x="3743" y="2375"/>
                    <a:pt x="3758" y="2345"/>
                  </a:cubicBezTo>
                  <a:cubicBezTo>
                    <a:pt x="3780" y="2345"/>
                    <a:pt x="3802" y="2353"/>
                    <a:pt x="3825" y="2345"/>
                  </a:cubicBezTo>
                  <a:cubicBezTo>
                    <a:pt x="3847" y="2338"/>
                    <a:pt x="3847" y="2301"/>
                    <a:pt x="3884" y="2293"/>
                  </a:cubicBezTo>
                  <a:cubicBezTo>
                    <a:pt x="3899" y="2293"/>
                    <a:pt x="3914" y="2286"/>
                    <a:pt x="3929" y="2286"/>
                  </a:cubicBezTo>
                  <a:cubicBezTo>
                    <a:pt x="3944" y="2286"/>
                    <a:pt x="3958" y="2271"/>
                    <a:pt x="3981" y="2263"/>
                  </a:cubicBezTo>
                  <a:lnTo>
                    <a:pt x="3988" y="2263"/>
                  </a:lnTo>
                  <a:cubicBezTo>
                    <a:pt x="3973" y="2248"/>
                    <a:pt x="3966" y="2234"/>
                    <a:pt x="3966" y="2211"/>
                  </a:cubicBezTo>
                  <a:cubicBezTo>
                    <a:pt x="3958" y="2174"/>
                    <a:pt x="3996" y="2137"/>
                    <a:pt x="3988" y="2115"/>
                  </a:cubicBezTo>
                  <a:cubicBezTo>
                    <a:pt x="3966" y="2078"/>
                    <a:pt x="3951" y="2048"/>
                    <a:pt x="3929" y="2011"/>
                  </a:cubicBezTo>
                  <a:cubicBezTo>
                    <a:pt x="3877" y="1952"/>
                    <a:pt x="4100" y="1952"/>
                    <a:pt x="4107" y="1952"/>
                  </a:cubicBezTo>
                  <a:cubicBezTo>
                    <a:pt x="4122" y="1834"/>
                    <a:pt x="3936" y="1922"/>
                    <a:pt x="3958" y="1812"/>
                  </a:cubicBezTo>
                  <a:cubicBezTo>
                    <a:pt x="3996" y="1804"/>
                    <a:pt x="4033" y="1834"/>
                    <a:pt x="4062" y="1804"/>
                  </a:cubicBezTo>
                  <a:cubicBezTo>
                    <a:pt x="4085" y="1789"/>
                    <a:pt x="4100" y="1759"/>
                    <a:pt x="4107" y="1737"/>
                  </a:cubicBezTo>
                  <a:cubicBezTo>
                    <a:pt x="4166" y="1737"/>
                    <a:pt x="4181" y="1744"/>
                    <a:pt x="4218" y="1707"/>
                  </a:cubicBezTo>
                  <a:cubicBezTo>
                    <a:pt x="4248" y="1678"/>
                    <a:pt x="4278" y="1641"/>
                    <a:pt x="4278" y="1596"/>
                  </a:cubicBezTo>
                  <a:cubicBezTo>
                    <a:pt x="4285" y="1544"/>
                    <a:pt x="4255" y="1559"/>
                    <a:pt x="4218" y="1552"/>
                  </a:cubicBezTo>
                  <a:cubicBezTo>
                    <a:pt x="4174" y="1537"/>
                    <a:pt x="4174" y="1492"/>
                    <a:pt x="4174" y="1455"/>
                  </a:cubicBezTo>
                  <a:cubicBezTo>
                    <a:pt x="4174" y="1440"/>
                    <a:pt x="4181" y="1425"/>
                    <a:pt x="4181" y="1403"/>
                  </a:cubicBezTo>
                  <a:cubicBezTo>
                    <a:pt x="4174" y="1403"/>
                    <a:pt x="4159" y="1403"/>
                    <a:pt x="4159" y="1403"/>
                  </a:cubicBezTo>
                  <a:cubicBezTo>
                    <a:pt x="4159" y="1403"/>
                    <a:pt x="4174" y="1403"/>
                    <a:pt x="4181" y="1403"/>
                  </a:cubicBezTo>
                  <a:cubicBezTo>
                    <a:pt x="4181" y="1373"/>
                    <a:pt x="4181" y="1344"/>
                    <a:pt x="4152" y="1336"/>
                  </a:cubicBezTo>
                  <a:cubicBezTo>
                    <a:pt x="4129" y="1329"/>
                    <a:pt x="4055" y="1366"/>
                    <a:pt x="4070" y="1314"/>
                  </a:cubicBezTo>
                  <a:cubicBezTo>
                    <a:pt x="4070" y="1277"/>
                    <a:pt x="4092" y="1262"/>
                    <a:pt x="4055" y="1225"/>
                  </a:cubicBezTo>
                  <a:cubicBezTo>
                    <a:pt x="4033" y="1202"/>
                    <a:pt x="3988" y="1210"/>
                    <a:pt x="3958" y="1210"/>
                  </a:cubicBezTo>
                  <a:lnTo>
                    <a:pt x="3958" y="1202"/>
                  </a:lnTo>
                  <a:cubicBezTo>
                    <a:pt x="3914" y="1210"/>
                    <a:pt x="3921" y="1158"/>
                    <a:pt x="3884" y="1143"/>
                  </a:cubicBezTo>
                  <a:cubicBezTo>
                    <a:pt x="3855" y="1128"/>
                    <a:pt x="3802" y="1150"/>
                    <a:pt x="3773" y="1128"/>
                  </a:cubicBezTo>
                  <a:cubicBezTo>
                    <a:pt x="3728" y="1084"/>
                    <a:pt x="3825" y="928"/>
                    <a:pt x="3699" y="995"/>
                  </a:cubicBezTo>
                  <a:cubicBezTo>
                    <a:pt x="3669" y="965"/>
                    <a:pt x="3691" y="928"/>
                    <a:pt x="3669" y="898"/>
                  </a:cubicBezTo>
                  <a:cubicBezTo>
                    <a:pt x="3654" y="876"/>
                    <a:pt x="3617" y="891"/>
                    <a:pt x="3602" y="861"/>
                  </a:cubicBezTo>
                  <a:cubicBezTo>
                    <a:pt x="3580" y="809"/>
                    <a:pt x="3676" y="765"/>
                    <a:pt x="3691" y="720"/>
                  </a:cubicBezTo>
                  <a:cubicBezTo>
                    <a:pt x="3706" y="660"/>
                    <a:pt x="3654" y="594"/>
                    <a:pt x="3610" y="653"/>
                  </a:cubicBezTo>
                  <a:cubicBezTo>
                    <a:pt x="3565" y="705"/>
                    <a:pt x="3535" y="668"/>
                    <a:pt x="3550" y="608"/>
                  </a:cubicBezTo>
                  <a:cubicBezTo>
                    <a:pt x="3498" y="616"/>
                    <a:pt x="3468" y="564"/>
                    <a:pt x="3476" y="512"/>
                  </a:cubicBezTo>
                  <a:cubicBezTo>
                    <a:pt x="3483" y="460"/>
                    <a:pt x="3528" y="452"/>
                    <a:pt x="3572" y="423"/>
                  </a:cubicBezTo>
                  <a:cubicBezTo>
                    <a:pt x="3557" y="408"/>
                    <a:pt x="3535" y="415"/>
                    <a:pt x="3513" y="415"/>
                  </a:cubicBezTo>
                  <a:cubicBezTo>
                    <a:pt x="3505" y="386"/>
                    <a:pt x="3520" y="356"/>
                    <a:pt x="3520" y="326"/>
                  </a:cubicBezTo>
                  <a:cubicBezTo>
                    <a:pt x="3483" y="319"/>
                    <a:pt x="3446" y="304"/>
                    <a:pt x="3424" y="334"/>
                  </a:cubicBezTo>
                  <a:cubicBezTo>
                    <a:pt x="3409" y="356"/>
                    <a:pt x="3416" y="438"/>
                    <a:pt x="3372" y="415"/>
                  </a:cubicBezTo>
                  <a:cubicBezTo>
                    <a:pt x="3357" y="363"/>
                    <a:pt x="3268" y="386"/>
                    <a:pt x="3223" y="386"/>
                  </a:cubicBezTo>
                  <a:cubicBezTo>
                    <a:pt x="3216" y="363"/>
                    <a:pt x="3216" y="341"/>
                    <a:pt x="3216" y="319"/>
                  </a:cubicBezTo>
                  <a:cubicBezTo>
                    <a:pt x="3186" y="311"/>
                    <a:pt x="3149" y="245"/>
                    <a:pt x="3119" y="252"/>
                  </a:cubicBezTo>
                  <a:cubicBezTo>
                    <a:pt x="3097" y="274"/>
                    <a:pt x="3097" y="304"/>
                    <a:pt x="3067" y="311"/>
                  </a:cubicBezTo>
                  <a:cubicBezTo>
                    <a:pt x="3060" y="274"/>
                    <a:pt x="3053" y="260"/>
                    <a:pt x="3023" y="237"/>
                  </a:cubicBezTo>
                  <a:cubicBezTo>
                    <a:pt x="3000" y="215"/>
                    <a:pt x="3008" y="193"/>
                    <a:pt x="2993" y="170"/>
                  </a:cubicBezTo>
                  <a:cubicBezTo>
                    <a:pt x="2971" y="133"/>
                    <a:pt x="2911" y="170"/>
                    <a:pt x="2882" y="148"/>
                  </a:cubicBezTo>
                  <a:cubicBezTo>
                    <a:pt x="2852" y="133"/>
                    <a:pt x="2859" y="103"/>
                    <a:pt x="2852" y="74"/>
                  </a:cubicBezTo>
                  <a:cubicBezTo>
                    <a:pt x="2822" y="66"/>
                    <a:pt x="2770" y="96"/>
                    <a:pt x="2763" y="133"/>
                  </a:cubicBezTo>
                  <a:cubicBezTo>
                    <a:pt x="2741" y="133"/>
                    <a:pt x="2733" y="126"/>
                    <a:pt x="2733" y="103"/>
                  </a:cubicBezTo>
                  <a:cubicBezTo>
                    <a:pt x="2703" y="96"/>
                    <a:pt x="2689" y="141"/>
                    <a:pt x="2689" y="163"/>
                  </a:cubicBezTo>
                  <a:cubicBezTo>
                    <a:pt x="2659" y="170"/>
                    <a:pt x="2651" y="133"/>
                    <a:pt x="2644" y="111"/>
                  </a:cubicBezTo>
                  <a:cubicBezTo>
                    <a:pt x="2629" y="81"/>
                    <a:pt x="2600" y="74"/>
                    <a:pt x="2562" y="81"/>
                  </a:cubicBezTo>
                  <a:cubicBezTo>
                    <a:pt x="2525" y="81"/>
                    <a:pt x="2503" y="74"/>
                    <a:pt x="2473" y="59"/>
                  </a:cubicBezTo>
                  <a:cubicBezTo>
                    <a:pt x="2436" y="44"/>
                    <a:pt x="2384" y="59"/>
                    <a:pt x="2347" y="59"/>
                  </a:cubicBezTo>
                  <a:cubicBezTo>
                    <a:pt x="2347" y="74"/>
                    <a:pt x="2340" y="89"/>
                    <a:pt x="2340" y="96"/>
                  </a:cubicBezTo>
                  <a:cubicBezTo>
                    <a:pt x="2317" y="103"/>
                    <a:pt x="2288" y="103"/>
                    <a:pt x="2280" y="81"/>
                  </a:cubicBezTo>
                  <a:cubicBezTo>
                    <a:pt x="2273" y="59"/>
                    <a:pt x="2280" y="29"/>
                    <a:pt x="2265" y="22"/>
                  </a:cubicBezTo>
                  <a:cubicBezTo>
                    <a:pt x="2243" y="0"/>
                    <a:pt x="2154" y="22"/>
                    <a:pt x="2132" y="37"/>
                  </a:cubicBezTo>
                  <a:cubicBezTo>
                    <a:pt x="2124" y="37"/>
                    <a:pt x="2109" y="44"/>
                    <a:pt x="2102" y="44"/>
                  </a:cubicBezTo>
                  <a:lnTo>
                    <a:pt x="2102" y="44"/>
                  </a:lnTo>
                  <a:cubicBezTo>
                    <a:pt x="2109" y="52"/>
                    <a:pt x="2109" y="52"/>
                    <a:pt x="2117" y="52"/>
                  </a:cubicBezTo>
                  <a:cubicBezTo>
                    <a:pt x="2124" y="96"/>
                    <a:pt x="2095" y="133"/>
                    <a:pt x="2102" y="170"/>
                  </a:cubicBezTo>
                  <a:cubicBezTo>
                    <a:pt x="2139" y="170"/>
                    <a:pt x="2169" y="170"/>
                    <a:pt x="2198" y="170"/>
                  </a:cubicBezTo>
                  <a:cubicBezTo>
                    <a:pt x="2198" y="178"/>
                    <a:pt x="2198" y="178"/>
                    <a:pt x="2198" y="185"/>
                  </a:cubicBezTo>
                  <a:cubicBezTo>
                    <a:pt x="2191" y="185"/>
                    <a:pt x="2191" y="193"/>
                    <a:pt x="2184" y="193"/>
                  </a:cubicBezTo>
                  <a:cubicBezTo>
                    <a:pt x="2161" y="193"/>
                    <a:pt x="2132" y="222"/>
                    <a:pt x="2117" y="237"/>
                  </a:cubicBezTo>
                  <a:cubicBezTo>
                    <a:pt x="2102" y="222"/>
                    <a:pt x="2080" y="230"/>
                    <a:pt x="2057" y="230"/>
                  </a:cubicBezTo>
                  <a:lnTo>
                    <a:pt x="2057" y="237"/>
                  </a:lnTo>
                  <a:cubicBezTo>
                    <a:pt x="2020" y="237"/>
                    <a:pt x="2006" y="267"/>
                    <a:pt x="1998" y="304"/>
                  </a:cubicBezTo>
                  <a:cubicBezTo>
                    <a:pt x="1953" y="304"/>
                    <a:pt x="1886" y="311"/>
                    <a:pt x="1842" y="289"/>
                  </a:cubicBezTo>
                  <a:cubicBezTo>
                    <a:pt x="1783" y="267"/>
                    <a:pt x="1820" y="200"/>
                    <a:pt x="1820" y="148"/>
                  </a:cubicBezTo>
                  <a:cubicBezTo>
                    <a:pt x="1783" y="148"/>
                    <a:pt x="1738" y="141"/>
                    <a:pt x="1701" y="141"/>
                  </a:cubicBezTo>
                  <a:cubicBezTo>
                    <a:pt x="1679" y="148"/>
                    <a:pt x="1656" y="148"/>
                    <a:pt x="1641" y="155"/>
                  </a:cubicBezTo>
                  <a:cubicBezTo>
                    <a:pt x="1619" y="163"/>
                    <a:pt x="1612" y="178"/>
                    <a:pt x="1590" y="185"/>
                  </a:cubicBezTo>
                  <a:cubicBezTo>
                    <a:pt x="1567" y="193"/>
                    <a:pt x="1552" y="193"/>
                    <a:pt x="1530" y="193"/>
                  </a:cubicBezTo>
                  <a:cubicBezTo>
                    <a:pt x="1493" y="193"/>
                    <a:pt x="1501" y="193"/>
                    <a:pt x="1478" y="215"/>
                  </a:cubicBezTo>
                  <a:cubicBezTo>
                    <a:pt x="1449" y="237"/>
                    <a:pt x="1426" y="252"/>
                    <a:pt x="1396" y="267"/>
                  </a:cubicBezTo>
                  <a:cubicBezTo>
                    <a:pt x="1396" y="304"/>
                    <a:pt x="1300" y="282"/>
                    <a:pt x="1270" y="282"/>
                  </a:cubicBezTo>
                  <a:cubicBezTo>
                    <a:pt x="1211" y="282"/>
                    <a:pt x="1189" y="267"/>
                    <a:pt x="1151" y="222"/>
                  </a:cubicBezTo>
                  <a:cubicBezTo>
                    <a:pt x="1144" y="207"/>
                    <a:pt x="1122" y="170"/>
                    <a:pt x="1107" y="163"/>
                  </a:cubicBezTo>
                  <a:cubicBezTo>
                    <a:pt x="1092" y="155"/>
                    <a:pt x="1055" y="163"/>
                    <a:pt x="1040" y="163"/>
                  </a:cubicBezTo>
                  <a:cubicBezTo>
                    <a:pt x="1018" y="163"/>
                    <a:pt x="996" y="155"/>
                    <a:pt x="981" y="148"/>
                  </a:cubicBezTo>
                  <a:cubicBezTo>
                    <a:pt x="958" y="148"/>
                    <a:pt x="944" y="141"/>
                    <a:pt x="936" y="170"/>
                  </a:cubicBezTo>
                  <a:cubicBezTo>
                    <a:pt x="914" y="178"/>
                    <a:pt x="906" y="163"/>
                    <a:pt x="891" y="155"/>
                  </a:cubicBezTo>
                  <a:cubicBezTo>
                    <a:pt x="869" y="148"/>
                    <a:pt x="877" y="148"/>
                    <a:pt x="854" y="155"/>
                  </a:cubicBezTo>
                  <a:cubicBezTo>
                    <a:pt x="825" y="163"/>
                    <a:pt x="795" y="178"/>
                    <a:pt x="758" y="155"/>
                  </a:cubicBezTo>
                  <a:cubicBezTo>
                    <a:pt x="750" y="155"/>
                    <a:pt x="736" y="133"/>
                    <a:pt x="721" y="126"/>
                  </a:cubicBezTo>
                  <a:cubicBezTo>
                    <a:pt x="706" y="126"/>
                    <a:pt x="699" y="148"/>
                    <a:pt x="691" y="148"/>
                  </a:cubicBezTo>
                  <a:cubicBezTo>
                    <a:pt x="639" y="170"/>
                    <a:pt x="639" y="133"/>
                    <a:pt x="632" y="96"/>
                  </a:cubicBezTo>
                  <a:cubicBezTo>
                    <a:pt x="602" y="96"/>
                    <a:pt x="580" y="148"/>
                    <a:pt x="572" y="170"/>
                  </a:cubicBezTo>
                  <a:cubicBezTo>
                    <a:pt x="542" y="170"/>
                    <a:pt x="550" y="103"/>
                    <a:pt x="542" y="81"/>
                  </a:cubicBezTo>
                  <a:cubicBezTo>
                    <a:pt x="513" y="29"/>
                    <a:pt x="513" y="111"/>
                    <a:pt x="513" y="133"/>
                  </a:cubicBezTo>
                  <a:cubicBezTo>
                    <a:pt x="505" y="178"/>
                    <a:pt x="498" y="200"/>
                    <a:pt x="491" y="237"/>
                  </a:cubicBezTo>
                  <a:cubicBezTo>
                    <a:pt x="476" y="267"/>
                    <a:pt x="483" y="311"/>
                    <a:pt x="461" y="341"/>
                  </a:cubicBezTo>
                  <a:cubicBezTo>
                    <a:pt x="394" y="341"/>
                    <a:pt x="320" y="334"/>
                    <a:pt x="245" y="334"/>
                  </a:cubicBezTo>
                  <a:cubicBezTo>
                    <a:pt x="231" y="334"/>
                    <a:pt x="208" y="334"/>
                    <a:pt x="194" y="334"/>
                  </a:cubicBezTo>
                  <a:cubicBezTo>
                    <a:pt x="186" y="326"/>
                    <a:pt x="171" y="311"/>
                    <a:pt x="164" y="311"/>
                  </a:cubicBezTo>
                  <a:cubicBezTo>
                    <a:pt x="134" y="319"/>
                    <a:pt x="149" y="334"/>
                    <a:pt x="127" y="341"/>
                  </a:cubicBezTo>
                  <a:cubicBezTo>
                    <a:pt x="119" y="349"/>
                    <a:pt x="97" y="349"/>
                    <a:pt x="82" y="349"/>
                  </a:cubicBezTo>
                  <a:cubicBezTo>
                    <a:pt x="75" y="363"/>
                    <a:pt x="60" y="363"/>
                    <a:pt x="52" y="378"/>
                  </a:cubicBezTo>
                  <a:cubicBezTo>
                    <a:pt x="45" y="400"/>
                    <a:pt x="60" y="423"/>
                    <a:pt x="37" y="438"/>
                  </a:cubicBezTo>
                  <a:cubicBezTo>
                    <a:pt x="30" y="460"/>
                    <a:pt x="23" y="482"/>
                    <a:pt x="15" y="512"/>
                  </a:cubicBezTo>
                  <a:cubicBezTo>
                    <a:pt x="0" y="586"/>
                    <a:pt x="0" y="586"/>
                    <a:pt x="0" y="586"/>
                  </a:cubicBezTo>
                  <a:cubicBezTo>
                    <a:pt x="23" y="601"/>
                    <a:pt x="75" y="601"/>
                    <a:pt x="104" y="608"/>
                  </a:cubicBezTo>
                  <a:cubicBezTo>
                    <a:pt x="164" y="608"/>
                    <a:pt x="149" y="556"/>
                    <a:pt x="171" y="519"/>
                  </a:cubicBezTo>
                  <a:cubicBezTo>
                    <a:pt x="201" y="482"/>
                    <a:pt x="253" y="512"/>
                    <a:pt x="297" y="497"/>
                  </a:cubicBezTo>
                  <a:cubicBezTo>
                    <a:pt x="305" y="497"/>
                    <a:pt x="334" y="475"/>
                    <a:pt x="349" y="467"/>
                  </a:cubicBezTo>
                  <a:cubicBezTo>
                    <a:pt x="364" y="460"/>
                    <a:pt x="372" y="430"/>
                    <a:pt x="401" y="438"/>
                  </a:cubicBezTo>
                  <a:cubicBezTo>
                    <a:pt x="387" y="452"/>
                    <a:pt x="387" y="490"/>
                    <a:pt x="379" y="497"/>
                  </a:cubicBezTo>
                  <a:cubicBezTo>
                    <a:pt x="364" y="512"/>
                    <a:pt x="342" y="505"/>
                    <a:pt x="320" y="512"/>
                  </a:cubicBezTo>
                  <a:cubicBezTo>
                    <a:pt x="312" y="519"/>
                    <a:pt x="297" y="542"/>
                    <a:pt x="283" y="549"/>
                  </a:cubicBezTo>
                  <a:cubicBezTo>
                    <a:pt x="260" y="564"/>
                    <a:pt x="260" y="564"/>
                    <a:pt x="231" y="564"/>
                  </a:cubicBezTo>
                  <a:cubicBezTo>
                    <a:pt x="208" y="564"/>
                    <a:pt x="201" y="564"/>
                    <a:pt x="201" y="571"/>
                  </a:cubicBezTo>
                  <a:cubicBezTo>
                    <a:pt x="194" y="571"/>
                    <a:pt x="194" y="579"/>
                    <a:pt x="194" y="586"/>
                  </a:cubicBezTo>
                  <a:cubicBezTo>
                    <a:pt x="179" y="608"/>
                    <a:pt x="186" y="668"/>
                    <a:pt x="186" y="690"/>
                  </a:cubicBezTo>
                  <a:cubicBezTo>
                    <a:pt x="208" y="683"/>
                    <a:pt x="231" y="690"/>
                    <a:pt x="238" y="720"/>
                  </a:cubicBezTo>
                  <a:cubicBezTo>
                    <a:pt x="245" y="750"/>
                    <a:pt x="223" y="727"/>
                    <a:pt x="208" y="757"/>
                  </a:cubicBezTo>
                  <a:cubicBezTo>
                    <a:pt x="231" y="757"/>
                    <a:pt x="260" y="765"/>
                    <a:pt x="283" y="779"/>
                  </a:cubicBezTo>
                  <a:cubicBezTo>
                    <a:pt x="320" y="794"/>
                    <a:pt x="260" y="816"/>
                    <a:pt x="268" y="854"/>
                  </a:cubicBezTo>
                  <a:cubicBezTo>
                    <a:pt x="290" y="854"/>
                    <a:pt x="290" y="816"/>
                    <a:pt x="320" y="816"/>
                  </a:cubicBezTo>
                  <a:cubicBezTo>
                    <a:pt x="320" y="839"/>
                    <a:pt x="320" y="846"/>
                    <a:pt x="305" y="861"/>
                  </a:cubicBezTo>
                  <a:cubicBezTo>
                    <a:pt x="297" y="876"/>
                    <a:pt x="275" y="868"/>
                    <a:pt x="290" y="891"/>
                  </a:cubicBezTo>
                  <a:cubicBezTo>
                    <a:pt x="312" y="883"/>
                    <a:pt x="334" y="839"/>
                    <a:pt x="364" y="854"/>
                  </a:cubicBezTo>
                  <a:lnTo>
                    <a:pt x="364" y="861"/>
                  </a:lnTo>
                  <a:cubicBezTo>
                    <a:pt x="327" y="868"/>
                    <a:pt x="342" y="920"/>
                    <a:pt x="305" y="920"/>
                  </a:cubicBezTo>
                  <a:cubicBezTo>
                    <a:pt x="327" y="943"/>
                    <a:pt x="342" y="957"/>
                    <a:pt x="349" y="987"/>
                  </a:cubicBezTo>
                  <a:cubicBezTo>
                    <a:pt x="394" y="987"/>
                    <a:pt x="439" y="1054"/>
                    <a:pt x="476" y="1076"/>
                  </a:cubicBezTo>
                  <a:cubicBezTo>
                    <a:pt x="520" y="1099"/>
                    <a:pt x="557" y="1121"/>
                    <a:pt x="602" y="1158"/>
                  </a:cubicBezTo>
                  <a:cubicBezTo>
                    <a:pt x="617" y="1173"/>
                    <a:pt x="639" y="1188"/>
                    <a:pt x="654" y="1202"/>
                  </a:cubicBezTo>
                  <a:cubicBezTo>
                    <a:pt x="676" y="1225"/>
                    <a:pt x="691" y="1247"/>
                    <a:pt x="721" y="1262"/>
                  </a:cubicBezTo>
                  <a:cubicBezTo>
                    <a:pt x="758" y="1269"/>
                    <a:pt x="825" y="1247"/>
                    <a:pt x="825" y="1314"/>
                  </a:cubicBezTo>
                  <a:cubicBezTo>
                    <a:pt x="839" y="1314"/>
                    <a:pt x="862" y="1314"/>
                    <a:pt x="869" y="1307"/>
                  </a:cubicBezTo>
                  <a:cubicBezTo>
                    <a:pt x="869" y="1277"/>
                    <a:pt x="951" y="1307"/>
                    <a:pt x="981" y="1307"/>
                  </a:cubicBezTo>
                  <a:cubicBezTo>
                    <a:pt x="1003" y="1307"/>
                    <a:pt x="1033" y="1321"/>
                    <a:pt x="1062" y="1321"/>
                  </a:cubicBezTo>
                  <a:cubicBezTo>
                    <a:pt x="1085" y="1314"/>
                    <a:pt x="1092" y="1307"/>
                    <a:pt x="1122" y="1307"/>
                  </a:cubicBezTo>
                  <a:cubicBezTo>
                    <a:pt x="1122" y="1299"/>
                    <a:pt x="1122" y="1299"/>
                    <a:pt x="1122" y="1292"/>
                  </a:cubicBezTo>
                  <a:cubicBezTo>
                    <a:pt x="1166" y="1262"/>
                    <a:pt x="1218" y="1292"/>
                    <a:pt x="1270" y="1277"/>
                  </a:cubicBezTo>
                  <a:cubicBezTo>
                    <a:pt x="1293" y="1262"/>
                    <a:pt x="1300" y="1232"/>
                    <a:pt x="1330" y="1225"/>
                  </a:cubicBezTo>
                  <a:cubicBezTo>
                    <a:pt x="1344" y="1225"/>
                    <a:pt x="1374" y="1240"/>
                    <a:pt x="1396" y="1232"/>
                  </a:cubicBezTo>
                  <a:cubicBezTo>
                    <a:pt x="1404" y="1225"/>
                    <a:pt x="1426" y="1188"/>
                    <a:pt x="1411" y="1188"/>
                  </a:cubicBezTo>
                  <a:cubicBezTo>
                    <a:pt x="1396" y="1188"/>
                    <a:pt x="1389" y="1188"/>
                    <a:pt x="1374" y="1188"/>
                  </a:cubicBezTo>
                  <a:cubicBezTo>
                    <a:pt x="1374" y="1165"/>
                    <a:pt x="1396" y="1150"/>
                    <a:pt x="1419" y="1158"/>
                  </a:cubicBezTo>
                  <a:cubicBezTo>
                    <a:pt x="1449" y="1173"/>
                    <a:pt x="1426" y="1202"/>
                    <a:pt x="1471" y="1180"/>
                  </a:cubicBezTo>
                  <a:cubicBezTo>
                    <a:pt x="1471" y="1128"/>
                    <a:pt x="1530" y="1106"/>
                    <a:pt x="1567" y="1113"/>
                  </a:cubicBezTo>
                  <a:cubicBezTo>
                    <a:pt x="1567" y="1158"/>
                    <a:pt x="1612" y="1165"/>
                    <a:pt x="1649" y="1143"/>
                  </a:cubicBezTo>
                  <a:cubicBezTo>
                    <a:pt x="1634" y="1158"/>
                    <a:pt x="1627" y="1173"/>
                    <a:pt x="1612" y="1188"/>
                  </a:cubicBezTo>
                  <a:cubicBezTo>
                    <a:pt x="1597" y="1202"/>
                    <a:pt x="1582" y="1202"/>
                    <a:pt x="1575" y="1232"/>
                  </a:cubicBezTo>
                  <a:cubicBezTo>
                    <a:pt x="1552" y="1269"/>
                    <a:pt x="1538" y="1307"/>
                    <a:pt x="1530" y="1359"/>
                  </a:cubicBezTo>
                  <a:cubicBezTo>
                    <a:pt x="1501" y="1366"/>
                    <a:pt x="1471" y="1410"/>
                    <a:pt x="1441" y="1440"/>
                  </a:cubicBezTo>
                  <a:cubicBezTo>
                    <a:pt x="1426" y="1448"/>
                    <a:pt x="1404" y="1462"/>
                    <a:pt x="1389" y="1477"/>
                  </a:cubicBezTo>
                  <a:cubicBezTo>
                    <a:pt x="1382" y="1492"/>
                    <a:pt x="1389" y="1514"/>
                    <a:pt x="1382" y="1529"/>
                  </a:cubicBezTo>
                  <a:cubicBezTo>
                    <a:pt x="1352" y="1529"/>
                    <a:pt x="1330" y="1522"/>
                    <a:pt x="1300" y="1522"/>
                  </a:cubicBezTo>
                  <a:cubicBezTo>
                    <a:pt x="1285" y="1529"/>
                    <a:pt x="1300" y="1544"/>
                    <a:pt x="1278" y="1537"/>
                  </a:cubicBezTo>
                  <a:cubicBezTo>
                    <a:pt x="1263" y="1529"/>
                    <a:pt x="1270" y="1514"/>
                    <a:pt x="1248" y="1507"/>
                  </a:cubicBezTo>
                  <a:cubicBezTo>
                    <a:pt x="1241" y="1499"/>
                    <a:pt x="1218" y="1507"/>
                    <a:pt x="1211" y="1507"/>
                  </a:cubicBezTo>
                  <a:cubicBezTo>
                    <a:pt x="1196" y="1514"/>
                    <a:pt x="1181" y="1522"/>
                    <a:pt x="1159" y="1537"/>
                  </a:cubicBezTo>
                  <a:cubicBezTo>
                    <a:pt x="1174" y="1537"/>
                    <a:pt x="1189" y="1537"/>
                    <a:pt x="1204" y="1537"/>
                  </a:cubicBezTo>
                  <a:cubicBezTo>
                    <a:pt x="1196" y="1566"/>
                    <a:pt x="1144" y="1589"/>
                    <a:pt x="1144" y="1618"/>
                  </a:cubicBezTo>
                  <a:cubicBezTo>
                    <a:pt x="1136" y="1618"/>
                    <a:pt x="1122" y="1626"/>
                    <a:pt x="1114" y="1626"/>
                  </a:cubicBezTo>
                  <a:cubicBezTo>
                    <a:pt x="1114" y="1626"/>
                    <a:pt x="1114" y="1626"/>
                    <a:pt x="1114" y="1633"/>
                  </a:cubicBezTo>
                  <a:cubicBezTo>
                    <a:pt x="1107" y="1633"/>
                    <a:pt x="1099" y="1633"/>
                    <a:pt x="1092" y="1626"/>
                  </a:cubicBezTo>
                  <a:cubicBezTo>
                    <a:pt x="1099" y="1574"/>
                    <a:pt x="1033" y="1604"/>
                    <a:pt x="1010" y="1618"/>
                  </a:cubicBezTo>
                  <a:cubicBezTo>
                    <a:pt x="1010" y="1626"/>
                    <a:pt x="1010" y="1633"/>
                    <a:pt x="1010" y="1641"/>
                  </a:cubicBezTo>
                  <a:cubicBezTo>
                    <a:pt x="1003" y="1641"/>
                    <a:pt x="996" y="1641"/>
                    <a:pt x="988" y="1641"/>
                  </a:cubicBezTo>
                  <a:cubicBezTo>
                    <a:pt x="973" y="1648"/>
                    <a:pt x="951" y="1633"/>
                    <a:pt x="958" y="1663"/>
                  </a:cubicBezTo>
                  <a:cubicBezTo>
                    <a:pt x="958" y="1670"/>
                    <a:pt x="951" y="1670"/>
                    <a:pt x="944" y="1670"/>
                  </a:cubicBezTo>
                  <a:cubicBezTo>
                    <a:pt x="944" y="1663"/>
                    <a:pt x="936" y="1648"/>
                    <a:pt x="936" y="1641"/>
                  </a:cubicBezTo>
                  <a:cubicBezTo>
                    <a:pt x="899" y="1633"/>
                    <a:pt x="862" y="1648"/>
                    <a:pt x="825" y="1648"/>
                  </a:cubicBezTo>
                  <a:lnTo>
                    <a:pt x="832" y="1648"/>
                  </a:lnTo>
                  <a:cubicBezTo>
                    <a:pt x="839" y="1655"/>
                    <a:pt x="839" y="1670"/>
                    <a:pt x="832" y="1678"/>
                  </a:cubicBezTo>
                  <a:cubicBezTo>
                    <a:pt x="802" y="1693"/>
                    <a:pt x="802" y="1655"/>
                    <a:pt x="780" y="1648"/>
                  </a:cubicBezTo>
                  <a:cubicBezTo>
                    <a:pt x="765" y="1648"/>
                    <a:pt x="743" y="1663"/>
                    <a:pt x="728" y="1663"/>
                  </a:cubicBezTo>
                  <a:cubicBezTo>
                    <a:pt x="706" y="1670"/>
                    <a:pt x="684" y="1670"/>
                    <a:pt x="661" y="1678"/>
                  </a:cubicBezTo>
                  <a:cubicBezTo>
                    <a:pt x="646" y="1685"/>
                    <a:pt x="639" y="1700"/>
                    <a:pt x="624" y="1707"/>
                  </a:cubicBezTo>
                  <a:cubicBezTo>
                    <a:pt x="624" y="1685"/>
                    <a:pt x="654" y="1693"/>
                    <a:pt x="654" y="1663"/>
                  </a:cubicBezTo>
                  <a:cubicBezTo>
                    <a:pt x="580" y="1670"/>
                    <a:pt x="646" y="1604"/>
                    <a:pt x="661" y="1566"/>
                  </a:cubicBezTo>
                  <a:cubicBezTo>
                    <a:pt x="639" y="1581"/>
                    <a:pt x="624" y="1566"/>
                    <a:pt x="602" y="1566"/>
                  </a:cubicBezTo>
                  <a:cubicBezTo>
                    <a:pt x="587" y="1574"/>
                    <a:pt x="572" y="1589"/>
                    <a:pt x="557" y="1589"/>
                  </a:cubicBezTo>
                  <a:cubicBezTo>
                    <a:pt x="528" y="1581"/>
                    <a:pt x="513" y="1559"/>
                    <a:pt x="542" y="1537"/>
                  </a:cubicBezTo>
                  <a:cubicBezTo>
                    <a:pt x="557" y="1529"/>
                    <a:pt x="580" y="1544"/>
                    <a:pt x="580" y="1514"/>
                  </a:cubicBezTo>
                  <a:cubicBezTo>
                    <a:pt x="557" y="1514"/>
                    <a:pt x="535" y="1507"/>
                    <a:pt x="520" y="1522"/>
                  </a:cubicBezTo>
                  <a:cubicBezTo>
                    <a:pt x="505" y="1529"/>
                    <a:pt x="520" y="1544"/>
                    <a:pt x="513" y="1552"/>
                  </a:cubicBezTo>
                  <a:cubicBezTo>
                    <a:pt x="505" y="1566"/>
                    <a:pt x="498" y="1566"/>
                    <a:pt x="491" y="1581"/>
                  </a:cubicBezTo>
                  <a:cubicBezTo>
                    <a:pt x="424" y="1604"/>
                    <a:pt x="513" y="1700"/>
                    <a:pt x="528" y="1737"/>
                  </a:cubicBezTo>
                  <a:cubicBezTo>
                    <a:pt x="550" y="1767"/>
                    <a:pt x="557" y="1797"/>
                    <a:pt x="580" y="1826"/>
                  </a:cubicBezTo>
                  <a:cubicBezTo>
                    <a:pt x="624" y="1900"/>
                    <a:pt x="684" y="1959"/>
                    <a:pt x="728" y="2026"/>
                  </a:cubicBezTo>
                  <a:cubicBezTo>
                    <a:pt x="758" y="2063"/>
                    <a:pt x="765" y="2085"/>
                    <a:pt x="802" y="2108"/>
                  </a:cubicBezTo>
                  <a:cubicBezTo>
                    <a:pt x="839" y="2137"/>
                    <a:pt x="854" y="2167"/>
                    <a:pt x="891" y="2197"/>
                  </a:cubicBezTo>
                  <a:cubicBezTo>
                    <a:pt x="921" y="2226"/>
                    <a:pt x="944" y="2248"/>
                    <a:pt x="966" y="2286"/>
                  </a:cubicBezTo>
                  <a:cubicBezTo>
                    <a:pt x="981" y="2315"/>
                    <a:pt x="996" y="2345"/>
                    <a:pt x="1033" y="2338"/>
                  </a:cubicBezTo>
                  <a:cubicBezTo>
                    <a:pt x="1025" y="2345"/>
                    <a:pt x="1025" y="2345"/>
                    <a:pt x="1018" y="2353"/>
                  </a:cubicBezTo>
                  <a:cubicBezTo>
                    <a:pt x="1025" y="2427"/>
                    <a:pt x="1114" y="2501"/>
                    <a:pt x="1166" y="2546"/>
                  </a:cubicBezTo>
                  <a:cubicBezTo>
                    <a:pt x="1196" y="2575"/>
                    <a:pt x="1218" y="2605"/>
                    <a:pt x="1248" y="2627"/>
                  </a:cubicBezTo>
                  <a:cubicBezTo>
                    <a:pt x="1278" y="2650"/>
                    <a:pt x="1293" y="2650"/>
                    <a:pt x="1307" y="2672"/>
                  </a:cubicBezTo>
                  <a:cubicBezTo>
                    <a:pt x="1322" y="2694"/>
                    <a:pt x="1337" y="2709"/>
                    <a:pt x="1352" y="2724"/>
                  </a:cubicBezTo>
                  <a:cubicBezTo>
                    <a:pt x="1382" y="2754"/>
                    <a:pt x="1419" y="2761"/>
                    <a:pt x="1449" y="2791"/>
                  </a:cubicBezTo>
                  <a:cubicBezTo>
                    <a:pt x="1471" y="2805"/>
                    <a:pt x="1478" y="2828"/>
                    <a:pt x="1493" y="2835"/>
                  </a:cubicBezTo>
                  <a:cubicBezTo>
                    <a:pt x="1515" y="2850"/>
                    <a:pt x="1523" y="2850"/>
                    <a:pt x="1545" y="2850"/>
                  </a:cubicBezTo>
                  <a:cubicBezTo>
                    <a:pt x="1590" y="2858"/>
                    <a:pt x="1604" y="2910"/>
                    <a:pt x="1649" y="2902"/>
                  </a:cubicBezTo>
                  <a:cubicBezTo>
                    <a:pt x="1664" y="2902"/>
                    <a:pt x="1671" y="2887"/>
                    <a:pt x="1694" y="2887"/>
                  </a:cubicBezTo>
                  <a:cubicBezTo>
                    <a:pt x="1716" y="2887"/>
                    <a:pt x="1723" y="2902"/>
                    <a:pt x="1746" y="2910"/>
                  </a:cubicBezTo>
                  <a:cubicBezTo>
                    <a:pt x="1768" y="2902"/>
                    <a:pt x="1805" y="2917"/>
                    <a:pt x="1827" y="2939"/>
                  </a:cubicBezTo>
                  <a:cubicBezTo>
                    <a:pt x="1849" y="2917"/>
                    <a:pt x="1886" y="2910"/>
                    <a:pt x="1894" y="2895"/>
                  </a:cubicBezTo>
                  <a:cubicBezTo>
                    <a:pt x="1931" y="2895"/>
                    <a:pt x="1968" y="2902"/>
                    <a:pt x="1998" y="2880"/>
                  </a:cubicBezTo>
                  <a:cubicBezTo>
                    <a:pt x="2028" y="2872"/>
                    <a:pt x="2028" y="2858"/>
                    <a:pt x="2057" y="2850"/>
                  </a:cubicBezTo>
                  <a:cubicBezTo>
                    <a:pt x="2080" y="2850"/>
                    <a:pt x="2095" y="2858"/>
                    <a:pt x="2117" y="2858"/>
                  </a:cubicBezTo>
                  <a:cubicBezTo>
                    <a:pt x="2132" y="2828"/>
                    <a:pt x="2146" y="2813"/>
                    <a:pt x="2184" y="2805"/>
                  </a:cubicBezTo>
                  <a:cubicBezTo>
                    <a:pt x="2206" y="2805"/>
                    <a:pt x="2258" y="2813"/>
                    <a:pt x="2258" y="2776"/>
                  </a:cubicBezTo>
                  <a:cubicBezTo>
                    <a:pt x="2236" y="2783"/>
                    <a:pt x="2206" y="2776"/>
                    <a:pt x="2198" y="2805"/>
                  </a:cubicBezTo>
                  <a:cubicBezTo>
                    <a:pt x="2176" y="2768"/>
                    <a:pt x="2258" y="2754"/>
                    <a:pt x="2280" y="2754"/>
                  </a:cubicBezTo>
                  <a:cubicBezTo>
                    <a:pt x="2317" y="2761"/>
                    <a:pt x="2354" y="2768"/>
                    <a:pt x="2392" y="2746"/>
                  </a:cubicBezTo>
                  <a:cubicBezTo>
                    <a:pt x="2406" y="2716"/>
                    <a:pt x="2436" y="2724"/>
                    <a:pt x="2466" y="2716"/>
                  </a:cubicBezTo>
                  <a:cubicBezTo>
                    <a:pt x="2496" y="2716"/>
                    <a:pt x="2518" y="2702"/>
                    <a:pt x="2540" y="2687"/>
                  </a:cubicBezTo>
                  <a:cubicBezTo>
                    <a:pt x="2570" y="2672"/>
                    <a:pt x="2585" y="2642"/>
                    <a:pt x="2614" y="2642"/>
                  </a:cubicBezTo>
                  <a:cubicBezTo>
                    <a:pt x="2622" y="2627"/>
                    <a:pt x="2622" y="2613"/>
                    <a:pt x="2622" y="2605"/>
                  </a:cubicBezTo>
                  <a:lnTo>
                    <a:pt x="2629" y="2598"/>
                  </a:lnTo>
                  <a:cubicBezTo>
                    <a:pt x="2659" y="2546"/>
                    <a:pt x="2689" y="2516"/>
                    <a:pt x="2733" y="2471"/>
                  </a:cubicBezTo>
                  <a:cubicBezTo>
                    <a:pt x="2778" y="2434"/>
                    <a:pt x="2763" y="2382"/>
                    <a:pt x="2770" y="2323"/>
                  </a:cubicBezTo>
                  <a:cubicBezTo>
                    <a:pt x="2800" y="2323"/>
                    <a:pt x="2785" y="2263"/>
                    <a:pt x="2785" y="2241"/>
                  </a:cubicBezTo>
                  <a:cubicBezTo>
                    <a:pt x="2785" y="2226"/>
                    <a:pt x="2793" y="2204"/>
                    <a:pt x="2785" y="2189"/>
                  </a:cubicBezTo>
                  <a:cubicBezTo>
                    <a:pt x="2785" y="2174"/>
                    <a:pt x="2770" y="2167"/>
                    <a:pt x="2770" y="2152"/>
                  </a:cubicBezTo>
                  <a:cubicBezTo>
                    <a:pt x="2763" y="2122"/>
                    <a:pt x="2770" y="2093"/>
                    <a:pt x="2785" y="2070"/>
                  </a:cubicBezTo>
                  <a:cubicBezTo>
                    <a:pt x="2800" y="2048"/>
                    <a:pt x="2822" y="2033"/>
                    <a:pt x="2830" y="2011"/>
                  </a:cubicBezTo>
                  <a:cubicBezTo>
                    <a:pt x="2837" y="2003"/>
                    <a:pt x="2837" y="2003"/>
                    <a:pt x="2845" y="1996"/>
                  </a:cubicBezTo>
                  <a:cubicBezTo>
                    <a:pt x="2822" y="1996"/>
                    <a:pt x="2800" y="1989"/>
                    <a:pt x="2785" y="1981"/>
                  </a:cubicBezTo>
                  <a:cubicBezTo>
                    <a:pt x="2815" y="1966"/>
                    <a:pt x="2815" y="1944"/>
                    <a:pt x="2822" y="1914"/>
                  </a:cubicBezTo>
                  <a:cubicBezTo>
                    <a:pt x="2859" y="1907"/>
                    <a:pt x="2867" y="1944"/>
                    <a:pt x="2897" y="1944"/>
                  </a:cubicBezTo>
                  <a:cubicBezTo>
                    <a:pt x="2926" y="1944"/>
                    <a:pt x="2919" y="1914"/>
                    <a:pt x="2956" y="1922"/>
                  </a:cubicBezTo>
                  <a:cubicBezTo>
                    <a:pt x="2956" y="1914"/>
                    <a:pt x="2956" y="1907"/>
                    <a:pt x="2956" y="1907"/>
                  </a:cubicBezTo>
                  <a:cubicBezTo>
                    <a:pt x="2934" y="1900"/>
                    <a:pt x="2911" y="1907"/>
                    <a:pt x="2889" y="1900"/>
                  </a:cubicBezTo>
                  <a:cubicBezTo>
                    <a:pt x="2897" y="1885"/>
                    <a:pt x="2911" y="1885"/>
                    <a:pt x="2934" y="1885"/>
                  </a:cubicBezTo>
                  <a:cubicBezTo>
                    <a:pt x="2948" y="1804"/>
                    <a:pt x="3053" y="1892"/>
                    <a:pt x="3082" y="1907"/>
                  </a:cubicBezTo>
                  <a:cubicBezTo>
                    <a:pt x="3119" y="1937"/>
                    <a:pt x="3208" y="1929"/>
                    <a:pt x="3253" y="1907"/>
                  </a:cubicBezTo>
                  <a:cubicBezTo>
                    <a:pt x="3260" y="1907"/>
                    <a:pt x="3260" y="1907"/>
                    <a:pt x="3260" y="1907"/>
                  </a:cubicBezTo>
                  <a:cubicBezTo>
                    <a:pt x="3260" y="1907"/>
                    <a:pt x="3260" y="1907"/>
                    <a:pt x="3253" y="1907"/>
                  </a:cubicBezTo>
                  <a:cubicBezTo>
                    <a:pt x="3238" y="1914"/>
                    <a:pt x="3208" y="1959"/>
                    <a:pt x="3186" y="1966"/>
                  </a:cubicBezTo>
                  <a:cubicBezTo>
                    <a:pt x="3164" y="1981"/>
                    <a:pt x="3164" y="1966"/>
                    <a:pt x="3134" y="1959"/>
                  </a:cubicBezTo>
                  <a:cubicBezTo>
                    <a:pt x="3119" y="1959"/>
                    <a:pt x="3097" y="1959"/>
                    <a:pt x="3082" y="1944"/>
                  </a:cubicBezTo>
                  <a:cubicBezTo>
                    <a:pt x="3045" y="1922"/>
                    <a:pt x="3038" y="1870"/>
                    <a:pt x="3000" y="1922"/>
                  </a:cubicBezTo>
                  <a:cubicBezTo>
                    <a:pt x="2978" y="1944"/>
                    <a:pt x="2986" y="1996"/>
                    <a:pt x="2963" y="2011"/>
                  </a:cubicBezTo>
                  <a:cubicBezTo>
                    <a:pt x="2978" y="2018"/>
                    <a:pt x="2993" y="2026"/>
                    <a:pt x="2993" y="2048"/>
                  </a:cubicBezTo>
                  <a:cubicBezTo>
                    <a:pt x="2963" y="2048"/>
                    <a:pt x="2963" y="2122"/>
                    <a:pt x="2963" y="2145"/>
                  </a:cubicBezTo>
                  <a:cubicBezTo>
                    <a:pt x="2978" y="2152"/>
                    <a:pt x="2993" y="2152"/>
                    <a:pt x="3008" y="2152"/>
                  </a:cubicBezTo>
                  <a:cubicBezTo>
                    <a:pt x="3023" y="2122"/>
                    <a:pt x="3134" y="2115"/>
                    <a:pt x="3156" y="2130"/>
                  </a:cubicBezTo>
                  <a:cubicBezTo>
                    <a:pt x="3119" y="2145"/>
                    <a:pt x="3097" y="2167"/>
                    <a:pt x="3053" y="2167"/>
                  </a:cubicBezTo>
                  <a:cubicBezTo>
                    <a:pt x="3030" y="2167"/>
                    <a:pt x="2986" y="2152"/>
                    <a:pt x="2971" y="2182"/>
                  </a:cubicBezTo>
                  <a:cubicBezTo>
                    <a:pt x="2956" y="2204"/>
                    <a:pt x="2971" y="2234"/>
                    <a:pt x="2971" y="2256"/>
                  </a:cubicBezTo>
                  <a:cubicBezTo>
                    <a:pt x="2971" y="2286"/>
                    <a:pt x="2948" y="2308"/>
                    <a:pt x="2956" y="2330"/>
                  </a:cubicBezTo>
                  <a:cubicBezTo>
                    <a:pt x="2963" y="2338"/>
                    <a:pt x="3090" y="2345"/>
                    <a:pt x="3090" y="2360"/>
                  </a:cubicBezTo>
                  <a:cubicBezTo>
                    <a:pt x="3090" y="2368"/>
                    <a:pt x="3090" y="2368"/>
                    <a:pt x="3090" y="2375"/>
                  </a:cubicBezTo>
                  <a:cubicBezTo>
                    <a:pt x="3045" y="2375"/>
                    <a:pt x="3000" y="2368"/>
                    <a:pt x="2963" y="2375"/>
                  </a:cubicBezTo>
                  <a:cubicBezTo>
                    <a:pt x="2971" y="2382"/>
                    <a:pt x="2971" y="2382"/>
                    <a:pt x="2978" y="2390"/>
                  </a:cubicBezTo>
                  <a:cubicBezTo>
                    <a:pt x="2978" y="2397"/>
                    <a:pt x="2986" y="2405"/>
                    <a:pt x="2986" y="2419"/>
                  </a:cubicBezTo>
                  <a:cubicBezTo>
                    <a:pt x="3015" y="2419"/>
                    <a:pt x="3045" y="2419"/>
                    <a:pt x="3067" y="2397"/>
                  </a:cubicBezTo>
                  <a:cubicBezTo>
                    <a:pt x="3090" y="2382"/>
                    <a:pt x="3105" y="2368"/>
                    <a:pt x="3134" y="2375"/>
                  </a:cubicBezTo>
                  <a:cubicBezTo>
                    <a:pt x="3127" y="2375"/>
                    <a:pt x="3119" y="2382"/>
                    <a:pt x="3119" y="2382"/>
                  </a:cubicBezTo>
                  <a:cubicBezTo>
                    <a:pt x="3112" y="2412"/>
                    <a:pt x="3075" y="2427"/>
                    <a:pt x="3060" y="2449"/>
                  </a:cubicBezTo>
                  <a:cubicBezTo>
                    <a:pt x="3045" y="2464"/>
                    <a:pt x="3045" y="2471"/>
                    <a:pt x="3030" y="2479"/>
                  </a:cubicBezTo>
                  <a:cubicBezTo>
                    <a:pt x="3015" y="2494"/>
                    <a:pt x="2993" y="2486"/>
                    <a:pt x="3000" y="2516"/>
                  </a:cubicBezTo>
                  <a:lnTo>
                    <a:pt x="3008" y="2516"/>
                  </a:lnTo>
                  <a:cubicBezTo>
                    <a:pt x="3008" y="2546"/>
                    <a:pt x="3008" y="2568"/>
                    <a:pt x="2993" y="2590"/>
                  </a:cubicBezTo>
                  <a:cubicBezTo>
                    <a:pt x="2986" y="2605"/>
                    <a:pt x="2978" y="2605"/>
                    <a:pt x="2978" y="2627"/>
                  </a:cubicBezTo>
                  <a:cubicBezTo>
                    <a:pt x="2978" y="2642"/>
                    <a:pt x="2986" y="2650"/>
                    <a:pt x="2993" y="2657"/>
                  </a:cubicBezTo>
                  <a:cubicBezTo>
                    <a:pt x="2986" y="2672"/>
                    <a:pt x="2971" y="2687"/>
                    <a:pt x="2978" y="2709"/>
                  </a:cubicBezTo>
                  <a:cubicBezTo>
                    <a:pt x="3000" y="2709"/>
                    <a:pt x="3045" y="2702"/>
                    <a:pt x="3045" y="2724"/>
                  </a:cubicBezTo>
                  <a:cubicBezTo>
                    <a:pt x="3030" y="2724"/>
                    <a:pt x="3008" y="2739"/>
                    <a:pt x="3000" y="2754"/>
                  </a:cubicBezTo>
                  <a:cubicBezTo>
                    <a:pt x="3030" y="2761"/>
                    <a:pt x="3060" y="2754"/>
                    <a:pt x="3090" y="2754"/>
                  </a:cubicBezTo>
                  <a:cubicBezTo>
                    <a:pt x="3090" y="2761"/>
                    <a:pt x="3090" y="2768"/>
                    <a:pt x="3090" y="2776"/>
                  </a:cubicBezTo>
                  <a:cubicBezTo>
                    <a:pt x="3067" y="2768"/>
                    <a:pt x="3053" y="2776"/>
                    <a:pt x="3038" y="2783"/>
                  </a:cubicBezTo>
                  <a:cubicBezTo>
                    <a:pt x="3060" y="2798"/>
                    <a:pt x="3053" y="2828"/>
                    <a:pt x="3053" y="2850"/>
                  </a:cubicBezTo>
                  <a:cubicBezTo>
                    <a:pt x="3075" y="2850"/>
                    <a:pt x="3105" y="2843"/>
                    <a:pt x="3134" y="2850"/>
                  </a:cubicBezTo>
                  <a:cubicBezTo>
                    <a:pt x="3127" y="2865"/>
                    <a:pt x="3127" y="2880"/>
                    <a:pt x="3127" y="2887"/>
                  </a:cubicBezTo>
                  <a:cubicBezTo>
                    <a:pt x="3097" y="2895"/>
                    <a:pt x="3075" y="2902"/>
                    <a:pt x="3053" y="2910"/>
                  </a:cubicBezTo>
                  <a:cubicBezTo>
                    <a:pt x="3060" y="2924"/>
                    <a:pt x="3067" y="2954"/>
                    <a:pt x="3082" y="2962"/>
                  </a:cubicBezTo>
                  <a:cubicBezTo>
                    <a:pt x="3097" y="2976"/>
                    <a:pt x="3112" y="2976"/>
                    <a:pt x="3134" y="2976"/>
                  </a:cubicBezTo>
                  <a:cubicBezTo>
                    <a:pt x="3142" y="3013"/>
                    <a:pt x="3105" y="2999"/>
                    <a:pt x="3082" y="3013"/>
                  </a:cubicBezTo>
                  <a:cubicBezTo>
                    <a:pt x="3075" y="3073"/>
                    <a:pt x="3075" y="3125"/>
                    <a:pt x="3060" y="3177"/>
                  </a:cubicBezTo>
                  <a:cubicBezTo>
                    <a:pt x="3053" y="3184"/>
                    <a:pt x="3053" y="3199"/>
                    <a:pt x="3045" y="3207"/>
                  </a:cubicBezTo>
                  <a:cubicBezTo>
                    <a:pt x="3038" y="3221"/>
                    <a:pt x="3038" y="3236"/>
                    <a:pt x="3038" y="3244"/>
                  </a:cubicBezTo>
                  <a:cubicBezTo>
                    <a:pt x="3045" y="3251"/>
                    <a:pt x="3053" y="3251"/>
                    <a:pt x="3053" y="3259"/>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45" name="Freeform 3"/>
            <p:cNvSpPr>
              <a:spLocks noChangeArrowheads="1"/>
            </p:cNvSpPr>
            <p:nvPr/>
          </p:nvSpPr>
          <p:spPr bwMode="auto">
            <a:xfrm>
              <a:off x="9434072" y="7604497"/>
              <a:ext cx="3813" cy="1904"/>
            </a:xfrm>
            <a:custGeom>
              <a:avLst/>
              <a:gdLst>
                <a:gd name="T0" fmla="*/ 0 w 8"/>
                <a:gd name="T1" fmla="*/ 0 h 1"/>
                <a:gd name="T2" fmla="*/ 0 w 8"/>
                <a:gd name="T3" fmla="*/ 0 h 1"/>
                <a:gd name="T4" fmla="*/ 7 w 8"/>
                <a:gd name="T5" fmla="*/ 0 h 1"/>
                <a:gd name="T6" fmla="*/ 0 w 8"/>
                <a:gd name="T7" fmla="*/ 0 h 1"/>
              </a:gdLst>
              <a:ahLst/>
              <a:cxnLst>
                <a:cxn ang="0">
                  <a:pos x="T0" y="T1"/>
                </a:cxn>
                <a:cxn ang="0">
                  <a:pos x="T2" y="T3"/>
                </a:cxn>
                <a:cxn ang="0">
                  <a:pos x="T4" y="T5"/>
                </a:cxn>
                <a:cxn ang="0">
                  <a:pos x="T6" y="T7"/>
                </a:cxn>
              </a:cxnLst>
              <a:rect l="0" t="0" r="r" b="b"/>
              <a:pathLst>
                <a:path w="8" h="1">
                  <a:moveTo>
                    <a:pt x="0" y="0"/>
                  </a:moveTo>
                  <a:lnTo>
                    <a:pt x="0" y="0"/>
                  </a:lnTo>
                  <a:cubicBezTo>
                    <a:pt x="7" y="0"/>
                    <a:pt x="7" y="0"/>
                    <a:pt x="7" y="0"/>
                  </a:cubicBezTo>
                  <a:cubicBezTo>
                    <a:pt x="7" y="0"/>
                    <a:pt x="7" y="0"/>
                    <a:pt x="0" y="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46" name="Freeform 4"/>
            <p:cNvSpPr>
              <a:spLocks noChangeArrowheads="1"/>
            </p:cNvSpPr>
            <p:nvPr/>
          </p:nvSpPr>
          <p:spPr bwMode="auto">
            <a:xfrm>
              <a:off x="9430260" y="9663906"/>
              <a:ext cx="200167" cy="299101"/>
            </a:xfrm>
            <a:custGeom>
              <a:avLst/>
              <a:gdLst>
                <a:gd name="T0" fmla="*/ 312 w 462"/>
                <a:gd name="T1" fmla="*/ 660 h 691"/>
                <a:gd name="T2" fmla="*/ 312 w 462"/>
                <a:gd name="T3" fmla="*/ 660 h 691"/>
                <a:gd name="T4" fmla="*/ 372 w 462"/>
                <a:gd name="T5" fmla="*/ 683 h 691"/>
                <a:gd name="T6" fmla="*/ 394 w 462"/>
                <a:gd name="T7" fmla="*/ 631 h 691"/>
                <a:gd name="T8" fmla="*/ 409 w 462"/>
                <a:gd name="T9" fmla="*/ 534 h 691"/>
                <a:gd name="T10" fmla="*/ 416 w 462"/>
                <a:gd name="T11" fmla="*/ 534 h 691"/>
                <a:gd name="T12" fmla="*/ 379 w 462"/>
                <a:gd name="T13" fmla="*/ 475 h 691"/>
                <a:gd name="T14" fmla="*/ 431 w 462"/>
                <a:gd name="T15" fmla="*/ 460 h 691"/>
                <a:gd name="T16" fmla="*/ 454 w 462"/>
                <a:gd name="T17" fmla="*/ 445 h 691"/>
                <a:gd name="T18" fmla="*/ 402 w 462"/>
                <a:gd name="T19" fmla="*/ 371 h 691"/>
                <a:gd name="T20" fmla="*/ 416 w 462"/>
                <a:gd name="T21" fmla="*/ 274 h 691"/>
                <a:gd name="T22" fmla="*/ 402 w 462"/>
                <a:gd name="T23" fmla="*/ 200 h 691"/>
                <a:gd name="T24" fmla="*/ 342 w 462"/>
                <a:gd name="T25" fmla="*/ 170 h 691"/>
                <a:gd name="T26" fmla="*/ 327 w 462"/>
                <a:gd name="T27" fmla="*/ 170 h 691"/>
                <a:gd name="T28" fmla="*/ 186 w 462"/>
                <a:gd name="T29" fmla="*/ 141 h 691"/>
                <a:gd name="T30" fmla="*/ 127 w 462"/>
                <a:gd name="T31" fmla="*/ 0 h 691"/>
                <a:gd name="T32" fmla="*/ 60 w 462"/>
                <a:gd name="T33" fmla="*/ 29 h 691"/>
                <a:gd name="T34" fmla="*/ 0 w 462"/>
                <a:gd name="T35" fmla="*/ 29 h 691"/>
                <a:gd name="T36" fmla="*/ 30 w 462"/>
                <a:gd name="T37" fmla="*/ 111 h 691"/>
                <a:gd name="T38" fmla="*/ 67 w 462"/>
                <a:gd name="T39" fmla="*/ 193 h 691"/>
                <a:gd name="T40" fmla="*/ 157 w 462"/>
                <a:gd name="T41" fmla="*/ 222 h 691"/>
                <a:gd name="T42" fmla="*/ 105 w 462"/>
                <a:gd name="T43" fmla="*/ 259 h 691"/>
                <a:gd name="T44" fmla="*/ 186 w 462"/>
                <a:gd name="T45" fmla="*/ 282 h 691"/>
                <a:gd name="T46" fmla="*/ 119 w 462"/>
                <a:gd name="T47" fmla="*/ 282 h 691"/>
                <a:gd name="T48" fmla="*/ 186 w 462"/>
                <a:gd name="T49" fmla="*/ 475 h 691"/>
                <a:gd name="T50" fmla="*/ 179 w 462"/>
                <a:gd name="T51" fmla="*/ 475 h 691"/>
                <a:gd name="T52" fmla="*/ 208 w 462"/>
                <a:gd name="T53" fmla="*/ 527 h 691"/>
                <a:gd name="T54" fmla="*/ 246 w 462"/>
                <a:gd name="T55" fmla="*/ 586 h 691"/>
                <a:gd name="T56" fmla="*/ 260 w 462"/>
                <a:gd name="T57" fmla="*/ 653 h 691"/>
                <a:gd name="T58" fmla="*/ 305 w 462"/>
                <a:gd name="T59" fmla="*/ 690 h 691"/>
                <a:gd name="T60" fmla="*/ 312 w 462"/>
                <a:gd name="T61" fmla="*/ 690 h 691"/>
                <a:gd name="T62" fmla="*/ 312 w 462"/>
                <a:gd name="T63" fmla="*/ 660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2" h="691">
                  <a:moveTo>
                    <a:pt x="312" y="660"/>
                  </a:moveTo>
                  <a:lnTo>
                    <a:pt x="312" y="660"/>
                  </a:lnTo>
                  <a:cubicBezTo>
                    <a:pt x="335" y="660"/>
                    <a:pt x="350" y="690"/>
                    <a:pt x="372" y="683"/>
                  </a:cubicBezTo>
                  <a:cubicBezTo>
                    <a:pt x="379" y="660"/>
                    <a:pt x="372" y="645"/>
                    <a:pt x="394" y="631"/>
                  </a:cubicBezTo>
                  <a:cubicBezTo>
                    <a:pt x="424" y="608"/>
                    <a:pt x="409" y="564"/>
                    <a:pt x="409" y="534"/>
                  </a:cubicBezTo>
                  <a:cubicBezTo>
                    <a:pt x="416" y="534"/>
                    <a:pt x="416" y="534"/>
                    <a:pt x="416" y="534"/>
                  </a:cubicBezTo>
                  <a:cubicBezTo>
                    <a:pt x="431" y="490"/>
                    <a:pt x="379" y="512"/>
                    <a:pt x="379" y="475"/>
                  </a:cubicBezTo>
                  <a:cubicBezTo>
                    <a:pt x="394" y="475"/>
                    <a:pt x="431" y="475"/>
                    <a:pt x="431" y="460"/>
                  </a:cubicBezTo>
                  <a:cubicBezTo>
                    <a:pt x="439" y="445"/>
                    <a:pt x="439" y="445"/>
                    <a:pt x="454" y="445"/>
                  </a:cubicBezTo>
                  <a:cubicBezTo>
                    <a:pt x="461" y="408"/>
                    <a:pt x="439" y="386"/>
                    <a:pt x="402" y="371"/>
                  </a:cubicBezTo>
                  <a:cubicBezTo>
                    <a:pt x="402" y="348"/>
                    <a:pt x="431" y="304"/>
                    <a:pt x="416" y="274"/>
                  </a:cubicBezTo>
                  <a:cubicBezTo>
                    <a:pt x="454" y="259"/>
                    <a:pt x="416" y="215"/>
                    <a:pt x="402" y="200"/>
                  </a:cubicBezTo>
                  <a:cubicBezTo>
                    <a:pt x="379" y="178"/>
                    <a:pt x="365" y="170"/>
                    <a:pt x="342" y="170"/>
                  </a:cubicBezTo>
                  <a:cubicBezTo>
                    <a:pt x="335" y="170"/>
                    <a:pt x="327" y="170"/>
                    <a:pt x="327" y="170"/>
                  </a:cubicBezTo>
                  <a:cubicBezTo>
                    <a:pt x="283" y="170"/>
                    <a:pt x="231" y="148"/>
                    <a:pt x="186" y="141"/>
                  </a:cubicBezTo>
                  <a:cubicBezTo>
                    <a:pt x="186" y="81"/>
                    <a:pt x="142" y="59"/>
                    <a:pt x="127" y="0"/>
                  </a:cubicBezTo>
                  <a:cubicBezTo>
                    <a:pt x="90" y="0"/>
                    <a:pt x="67" y="0"/>
                    <a:pt x="60" y="29"/>
                  </a:cubicBezTo>
                  <a:cubicBezTo>
                    <a:pt x="38" y="37"/>
                    <a:pt x="23" y="29"/>
                    <a:pt x="0" y="29"/>
                  </a:cubicBezTo>
                  <a:cubicBezTo>
                    <a:pt x="15" y="59"/>
                    <a:pt x="23" y="81"/>
                    <a:pt x="30" y="111"/>
                  </a:cubicBezTo>
                  <a:cubicBezTo>
                    <a:pt x="45" y="141"/>
                    <a:pt x="45" y="170"/>
                    <a:pt x="67" y="193"/>
                  </a:cubicBezTo>
                  <a:cubicBezTo>
                    <a:pt x="82" y="200"/>
                    <a:pt x="142" y="222"/>
                    <a:pt x="157" y="222"/>
                  </a:cubicBezTo>
                  <a:cubicBezTo>
                    <a:pt x="134" y="222"/>
                    <a:pt x="67" y="222"/>
                    <a:pt x="105" y="259"/>
                  </a:cubicBezTo>
                  <a:cubicBezTo>
                    <a:pt x="127" y="282"/>
                    <a:pt x="171" y="252"/>
                    <a:pt x="186" y="282"/>
                  </a:cubicBezTo>
                  <a:cubicBezTo>
                    <a:pt x="164" y="282"/>
                    <a:pt x="134" y="274"/>
                    <a:pt x="119" y="282"/>
                  </a:cubicBezTo>
                  <a:cubicBezTo>
                    <a:pt x="149" y="341"/>
                    <a:pt x="194" y="400"/>
                    <a:pt x="186" y="475"/>
                  </a:cubicBezTo>
                  <a:cubicBezTo>
                    <a:pt x="179" y="475"/>
                    <a:pt x="179" y="475"/>
                    <a:pt x="179" y="475"/>
                  </a:cubicBezTo>
                  <a:cubicBezTo>
                    <a:pt x="171" y="497"/>
                    <a:pt x="201" y="505"/>
                    <a:pt x="208" y="527"/>
                  </a:cubicBezTo>
                  <a:cubicBezTo>
                    <a:pt x="223" y="549"/>
                    <a:pt x="231" y="564"/>
                    <a:pt x="246" y="586"/>
                  </a:cubicBezTo>
                  <a:cubicBezTo>
                    <a:pt x="260" y="616"/>
                    <a:pt x="253" y="631"/>
                    <a:pt x="260" y="653"/>
                  </a:cubicBezTo>
                  <a:cubicBezTo>
                    <a:pt x="268" y="675"/>
                    <a:pt x="290" y="675"/>
                    <a:pt x="305" y="690"/>
                  </a:cubicBezTo>
                  <a:lnTo>
                    <a:pt x="312" y="690"/>
                  </a:lnTo>
                  <a:cubicBezTo>
                    <a:pt x="312" y="683"/>
                    <a:pt x="312" y="668"/>
                    <a:pt x="312" y="66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47" name="Freeform 5"/>
            <p:cNvSpPr>
              <a:spLocks noChangeArrowheads="1"/>
            </p:cNvSpPr>
            <p:nvPr/>
          </p:nvSpPr>
          <p:spPr bwMode="auto">
            <a:xfrm>
              <a:off x="9523671" y="8919014"/>
              <a:ext cx="1416430" cy="2179432"/>
            </a:xfrm>
            <a:custGeom>
              <a:avLst/>
              <a:gdLst>
                <a:gd name="T0" fmla="*/ 720 w 3276"/>
                <a:gd name="T1" fmla="*/ 4158 h 5043"/>
                <a:gd name="T2" fmla="*/ 809 w 3276"/>
                <a:gd name="T3" fmla="*/ 4262 h 5043"/>
                <a:gd name="T4" fmla="*/ 891 w 3276"/>
                <a:gd name="T5" fmla="*/ 4411 h 5043"/>
                <a:gd name="T6" fmla="*/ 1262 w 3276"/>
                <a:gd name="T7" fmla="*/ 4745 h 5043"/>
                <a:gd name="T8" fmla="*/ 1500 w 3276"/>
                <a:gd name="T9" fmla="*/ 4864 h 5043"/>
                <a:gd name="T10" fmla="*/ 1730 w 3276"/>
                <a:gd name="T11" fmla="*/ 4968 h 5043"/>
                <a:gd name="T12" fmla="*/ 2050 w 3276"/>
                <a:gd name="T13" fmla="*/ 4886 h 5043"/>
                <a:gd name="T14" fmla="*/ 2398 w 3276"/>
                <a:gd name="T15" fmla="*/ 4938 h 5043"/>
                <a:gd name="T16" fmla="*/ 2629 w 3276"/>
                <a:gd name="T17" fmla="*/ 4634 h 5043"/>
                <a:gd name="T18" fmla="*/ 2525 w 3276"/>
                <a:gd name="T19" fmla="*/ 4262 h 5043"/>
                <a:gd name="T20" fmla="*/ 2941 w 3276"/>
                <a:gd name="T21" fmla="*/ 4180 h 5043"/>
                <a:gd name="T22" fmla="*/ 3067 w 3276"/>
                <a:gd name="T23" fmla="*/ 4040 h 5043"/>
                <a:gd name="T24" fmla="*/ 3253 w 3276"/>
                <a:gd name="T25" fmla="*/ 3787 h 5043"/>
                <a:gd name="T26" fmla="*/ 2993 w 3276"/>
                <a:gd name="T27" fmla="*/ 3601 h 5043"/>
                <a:gd name="T28" fmla="*/ 2933 w 3276"/>
                <a:gd name="T29" fmla="*/ 3497 h 5043"/>
                <a:gd name="T30" fmla="*/ 2822 w 3276"/>
                <a:gd name="T31" fmla="*/ 3297 h 5043"/>
                <a:gd name="T32" fmla="*/ 2673 w 3276"/>
                <a:gd name="T33" fmla="*/ 3393 h 5043"/>
                <a:gd name="T34" fmla="*/ 2473 w 3276"/>
                <a:gd name="T35" fmla="*/ 3430 h 5043"/>
                <a:gd name="T36" fmla="*/ 2131 w 3276"/>
                <a:gd name="T37" fmla="*/ 3386 h 5043"/>
                <a:gd name="T38" fmla="*/ 2064 w 3276"/>
                <a:gd name="T39" fmla="*/ 3119 h 5043"/>
                <a:gd name="T40" fmla="*/ 2406 w 3276"/>
                <a:gd name="T41" fmla="*/ 3289 h 5043"/>
                <a:gd name="T42" fmla="*/ 2465 w 3276"/>
                <a:gd name="T43" fmla="*/ 3030 h 5043"/>
                <a:gd name="T44" fmla="*/ 2361 w 3276"/>
                <a:gd name="T45" fmla="*/ 2992 h 5043"/>
                <a:gd name="T46" fmla="*/ 2109 w 3276"/>
                <a:gd name="T47" fmla="*/ 2985 h 5043"/>
                <a:gd name="T48" fmla="*/ 2101 w 3276"/>
                <a:gd name="T49" fmla="*/ 2888 h 5043"/>
                <a:gd name="T50" fmla="*/ 2042 w 3276"/>
                <a:gd name="T51" fmla="*/ 2658 h 5043"/>
                <a:gd name="T52" fmla="*/ 2191 w 3276"/>
                <a:gd name="T53" fmla="*/ 2480 h 5043"/>
                <a:gd name="T54" fmla="*/ 2198 w 3276"/>
                <a:gd name="T55" fmla="*/ 2198 h 5043"/>
                <a:gd name="T56" fmla="*/ 2599 w 3276"/>
                <a:gd name="T57" fmla="*/ 1864 h 5043"/>
                <a:gd name="T58" fmla="*/ 2421 w 3276"/>
                <a:gd name="T59" fmla="*/ 1470 h 5043"/>
                <a:gd name="T60" fmla="*/ 2569 w 3276"/>
                <a:gd name="T61" fmla="*/ 1225 h 5043"/>
                <a:gd name="T62" fmla="*/ 2614 w 3276"/>
                <a:gd name="T63" fmla="*/ 883 h 5043"/>
                <a:gd name="T64" fmla="*/ 2658 w 3276"/>
                <a:gd name="T65" fmla="*/ 601 h 5043"/>
                <a:gd name="T66" fmla="*/ 2822 w 3276"/>
                <a:gd name="T67" fmla="*/ 230 h 5043"/>
                <a:gd name="T68" fmla="*/ 2718 w 3276"/>
                <a:gd name="T69" fmla="*/ 156 h 5043"/>
                <a:gd name="T70" fmla="*/ 2495 w 3276"/>
                <a:gd name="T71" fmla="*/ 141 h 5043"/>
                <a:gd name="T72" fmla="*/ 2302 w 3276"/>
                <a:gd name="T73" fmla="*/ 334 h 5043"/>
                <a:gd name="T74" fmla="*/ 2176 w 3276"/>
                <a:gd name="T75" fmla="*/ 430 h 5043"/>
                <a:gd name="T76" fmla="*/ 1856 w 3276"/>
                <a:gd name="T77" fmla="*/ 534 h 5043"/>
                <a:gd name="T78" fmla="*/ 1760 w 3276"/>
                <a:gd name="T79" fmla="*/ 720 h 5043"/>
                <a:gd name="T80" fmla="*/ 1396 w 3276"/>
                <a:gd name="T81" fmla="*/ 616 h 5043"/>
                <a:gd name="T82" fmla="*/ 1322 w 3276"/>
                <a:gd name="T83" fmla="*/ 928 h 5043"/>
                <a:gd name="T84" fmla="*/ 1002 w 3276"/>
                <a:gd name="T85" fmla="*/ 1024 h 5043"/>
                <a:gd name="T86" fmla="*/ 676 w 3276"/>
                <a:gd name="T87" fmla="*/ 1106 h 5043"/>
                <a:gd name="T88" fmla="*/ 356 w 3276"/>
                <a:gd name="T89" fmla="*/ 1173 h 5043"/>
                <a:gd name="T90" fmla="*/ 260 w 3276"/>
                <a:gd name="T91" fmla="*/ 1411 h 5043"/>
                <a:gd name="T92" fmla="*/ 289 w 3276"/>
                <a:gd name="T93" fmla="*/ 1730 h 5043"/>
                <a:gd name="T94" fmla="*/ 89 w 3276"/>
                <a:gd name="T95" fmla="*/ 1886 h 5043"/>
                <a:gd name="T96" fmla="*/ 200 w 3276"/>
                <a:gd name="T97" fmla="*/ 1997 h 5043"/>
                <a:gd name="T98" fmla="*/ 200 w 3276"/>
                <a:gd name="T99" fmla="*/ 2257 h 5043"/>
                <a:gd name="T100" fmla="*/ 96 w 3276"/>
                <a:gd name="T101" fmla="*/ 2413 h 5043"/>
                <a:gd name="T102" fmla="*/ 104 w 3276"/>
                <a:gd name="T103" fmla="*/ 2487 h 5043"/>
                <a:gd name="T104" fmla="*/ 260 w 3276"/>
                <a:gd name="T105" fmla="*/ 2688 h 5043"/>
                <a:gd name="T106" fmla="*/ 275 w 3276"/>
                <a:gd name="T107" fmla="*/ 2851 h 5043"/>
                <a:gd name="T108" fmla="*/ 394 w 3276"/>
                <a:gd name="T109" fmla="*/ 3170 h 5043"/>
                <a:gd name="T110" fmla="*/ 379 w 3276"/>
                <a:gd name="T111" fmla="*/ 3505 h 5043"/>
                <a:gd name="T112" fmla="*/ 468 w 3276"/>
                <a:gd name="T113" fmla="*/ 3750 h 5043"/>
                <a:gd name="T114" fmla="*/ 616 w 3276"/>
                <a:gd name="T115" fmla="*/ 4114 h 5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76" h="5043">
                  <a:moveTo>
                    <a:pt x="616" y="4114"/>
                  </a:moveTo>
                  <a:lnTo>
                    <a:pt x="616" y="4114"/>
                  </a:lnTo>
                  <a:cubicBezTo>
                    <a:pt x="639" y="4106"/>
                    <a:pt x="668" y="4143"/>
                    <a:pt x="639" y="4151"/>
                  </a:cubicBezTo>
                  <a:cubicBezTo>
                    <a:pt x="646" y="4166"/>
                    <a:pt x="654" y="4180"/>
                    <a:pt x="668" y="4173"/>
                  </a:cubicBezTo>
                  <a:cubicBezTo>
                    <a:pt x="676" y="4143"/>
                    <a:pt x="691" y="4136"/>
                    <a:pt x="720" y="4158"/>
                  </a:cubicBezTo>
                  <a:cubicBezTo>
                    <a:pt x="757" y="4180"/>
                    <a:pt x="720" y="4188"/>
                    <a:pt x="728" y="4210"/>
                  </a:cubicBezTo>
                  <a:cubicBezTo>
                    <a:pt x="743" y="4210"/>
                    <a:pt x="757" y="4210"/>
                    <a:pt x="772" y="4218"/>
                  </a:cubicBezTo>
                  <a:cubicBezTo>
                    <a:pt x="772" y="4225"/>
                    <a:pt x="765" y="4240"/>
                    <a:pt x="772" y="4247"/>
                  </a:cubicBezTo>
                  <a:cubicBezTo>
                    <a:pt x="772" y="4240"/>
                    <a:pt x="809" y="4210"/>
                    <a:pt x="817" y="4210"/>
                  </a:cubicBezTo>
                  <a:cubicBezTo>
                    <a:pt x="817" y="4225"/>
                    <a:pt x="817" y="4247"/>
                    <a:pt x="809" y="4262"/>
                  </a:cubicBezTo>
                  <a:cubicBezTo>
                    <a:pt x="839" y="4270"/>
                    <a:pt x="839" y="4292"/>
                    <a:pt x="854" y="4314"/>
                  </a:cubicBezTo>
                  <a:cubicBezTo>
                    <a:pt x="861" y="4314"/>
                    <a:pt x="869" y="4314"/>
                    <a:pt x="876" y="4314"/>
                  </a:cubicBezTo>
                  <a:cubicBezTo>
                    <a:pt x="876" y="4292"/>
                    <a:pt x="921" y="4292"/>
                    <a:pt x="913" y="4322"/>
                  </a:cubicBezTo>
                  <a:cubicBezTo>
                    <a:pt x="899" y="4337"/>
                    <a:pt x="876" y="4344"/>
                    <a:pt x="876" y="4366"/>
                  </a:cubicBezTo>
                  <a:cubicBezTo>
                    <a:pt x="876" y="4381"/>
                    <a:pt x="891" y="4388"/>
                    <a:pt x="891" y="4411"/>
                  </a:cubicBezTo>
                  <a:cubicBezTo>
                    <a:pt x="891" y="4455"/>
                    <a:pt x="906" y="4448"/>
                    <a:pt x="951" y="4463"/>
                  </a:cubicBezTo>
                  <a:cubicBezTo>
                    <a:pt x="980" y="4470"/>
                    <a:pt x="1017" y="4537"/>
                    <a:pt x="1010" y="4567"/>
                  </a:cubicBezTo>
                  <a:cubicBezTo>
                    <a:pt x="1047" y="4567"/>
                    <a:pt x="1069" y="4604"/>
                    <a:pt x="1091" y="4619"/>
                  </a:cubicBezTo>
                  <a:cubicBezTo>
                    <a:pt x="1121" y="4641"/>
                    <a:pt x="1188" y="4626"/>
                    <a:pt x="1196" y="4663"/>
                  </a:cubicBezTo>
                  <a:cubicBezTo>
                    <a:pt x="1203" y="4708"/>
                    <a:pt x="1210" y="4730"/>
                    <a:pt x="1262" y="4745"/>
                  </a:cubicBezTo>
                  <a:cubicBezTo>
                    <a:pt x="1277" y="4752"/>
                    <a:pt x="1299" y="4752"/>
                    <a:pt x="1322" y="4752"/>
                  </a:cubicBezTo>
                  <a:cubicBezTo>
                    <a:pt x="1344" y="4752"/>
                    <a:pt x="1381" y="4730"/>
                    <a:pt x="1403" y="4737"/>
                  </a:cubicBezTo>
                  <a:cubicBezTo>
                    <a:pt x="1403" y="4760"/>
                    <a:pt x="1403" y="4782"/>
                    <a:pt x="1403" y="4804"/>
                  </a:cubicBezTo>
                  <a:cubicBezTo>
                    <a:pt x="1426" y="4804"/>
                    <a:pt x="1463" y="4797"/>
                    <a:pt x="1478" y="4819"/>
                  </a:cubicBezTo>
                  <a:cubicBezTo>
                    <a:pt x="1485" y="4827"/>
                    <a:pt x="1485" y="4864"/>
                    <a:pt x="1500" y="4864"/>
                  </a:cubicBezTo>
                  <a:cubicBezTo>
                    <a:pt x="1500" y="4856"/>
                    <a:pt x="1500" y="4856"/>
                    <a:pt x="1500" y="4856"/>
                  </a:cubicBezTo>
                  <a:cubicBezTo>
                    <a:pt x="1530" y="4849"/>
                    <a:pt x="1545" y="4893"/>
                    <a:pt x="1567" y="4908"/>
                  </a:cubicBezTo>
                  <a:cubicBezTo>
                    <a:pt x="1596" y="4916"/>
                    <a:pt x="1634" y="4901"/>
                    <a:pt x="1648" y="4931"/>
                  </a:cubicBezTo>
                  <a:cubicBezTo>
                    <a:pt x="1648" y="4938"/>
                    <a:pt x="1648" y="4945"/>
                    <a:pt x="1648" y="4968"/>
                  </a:cubicBezTo>
                  <a:cubicBezTo>
                    <a:pt x="1671" y="4960"/>
                    <a:pt x="1708" y="4953"/>
                    <a:pt x="1730" y="4968"/>
                  </a:cubicBezTo>
                  <a:cubicBezTo>
                    <a:pt x="1738" y="4975"/>
                    <a:pt x="1745" y="5034"/>
                    <a:pt x="1738" y="5034"/>
                  </a:cubicBezTo>
                  <a:cubicBezTo>
                    <a:pt x="1760" y="5042"/>
                    <a:pt x="1782" y="5027"/>
                    <a:pt x="1797" y="5020"/>
                  </a:cubicBezTo>
                  <a:cubicBezTo>
                    <a:pt x="1827" y="5020"/>
                    <a:pt x="1856" y="5020"/>
                    <a:pt x="1879" y="5027"/>
                  </a:cubicBezTo>
                  <a:cubicBezTo>
                    <a:pt x="1946" y="5034"/>
                    <a:pt x="1946" y="5020"/>
                    <a:pt x="1960" y="4968"/>
                  </a:cubicBezTo>
                  <a:cubicBezTo>
                    <a:pt x="1968" y="4923"/>
                    <a:pt x="2005" y="4893"/>
                    <a:pt x="2050" y="4886"/>
                  </a:cubicBezTo>
                  <a:cubicBezTo>
                    <a:pt x="2072" y="4886"/>
                    <a:pt x="2094" y="4879"/>
                    <a:pt x="2116" y="4893"/>
                  </a:cubicBezTo>
                  <a:cubicBezTo>
                    <a:pt x="2124" y="4908"/>
                    <a:pt x="2131" y="4938"/>
                    <a:pt x="2153" y="4931"/>
                  </a:cubicBezTo>
                  <a:cubicBezTo>
                    <a:pt x="2161" y="4923"/>
                    <a:pt x="2161" y="4908"/>
                    <a:pt x="2161" y="4901"/>
                  </a:cubicBezTo>
                  <a:cubicBezTo>
                    <a:pt x="2205" y="4886"/>
                    <a:pt x="2243" y="4893"/>
                    <a:pt x="2287" y="4908"/>
                  </a:cubicBezTo>
                  <a:cubicBezTo>
                    <a:pt x="2317" y="4908"/>
                    <a:pt x="2369" y="4938"/>
                    <a:pt x="2398" y="4938"/>
                  </a:cubicBezTo>
                  <a:cubicBezTo>
                    <a:pt x="2406" y="4901"/>
                    <a:pt x="2406" y="4856"/>
                    <a:pt x="2436" y="4827"/>
                  </a:cubicBezTo>
                  <a:cubicBezTo>
                    <a:pt x="2473" y="4789"/>
                    <a:pt x="2532" y="4804"/>
                    <a:pt x="2577" y="4804"/>
                  </a:cubicBezTo>
                  <a:cubicBezTo>
                    <a:pt x="2577" y="4782"/>
                    <a:pt x="2577" y="4760"/>
                    <a:pt x="2599" y="4745"/>
                  </a:cubicBezTo>
                  <a:cubicBezTo>
                    <a:pt x="2606" y="4737"/>
                    <a:pt x="2621" y="4737"/>
                    <a:pt x="2621" y="4722"/>
                  </a:cubicBezTo>
                  <a:cubicBezTo>
                    <a:pt x="2629" y="4693"/>
                    <a:pt x="2636" y="4663"/>
                    <a:pt x="2629" y="4634"/>
                  </a:cubicBezTo>
                  <a:cubicBezTo>
                    <a:pt x="2606" y="4574"/>
                    <a:pt x="2465" y="4619"/>
                    <a:pt x="2428" y="4574"/>
                  </a:cubicBezTo>
                  <a:cubicBezTo>
                    <a:pt x="2450" y="4552"/>
                    <a:pt x="2503" y="4522"/>
                    <a:pt x="2525" y="4500"/>
                  </a:cubicBezTo>
                  <a:cubicBezTo>
                    <a:pt x="2547" y="4470"/>
                    <a:pt x="2540" y="4426"/>
                    <a:pt x="2540" y="4381"/>
                  </a:cubicBezTo>
                  <a:cubicBezTo>
                    <a:pt x="2532" y="4388"/>
                    <a:pt x="2525" y="4381"/>
                    <a:pt x="2517" y="4381"/>
                  </a:cubicBezTo>
                  <a:cubicBezTo>
                    <a:pt x="2532" y="4351"/>
                    <a:pt x="2525" y="4299"/>
                    <a:pt x="2525" y="4262"/>
                  </a:cubicBezTo>
                  <a:cubicBezTo>
                    <a:pt x="2562" y="4262"/>
                    <a:pt x="2644" y="4277"/>
                    <a:pt x="2666" y="4232"/>
                  </a:cubicBezTo>
                  <a:cubicBezTo>
                    <a:pt x="2681" y="4203"/>
                    <a:pt x="2681" y="4166"/>
                    <a:pt x="2688" y="4129"/>
                  </a:cubicBezTo>
                  <a:cubicBezTo>
                    <a:pt x="2695" y="4099"/>
                    <a:pt x="2785" y="4121"/>
                    <a:pt x="2800" y="4143"/>
                  </a:cubicBezTo>
                  <a:cubicBezTo>
                    <a:pt x="2844" y="4203"/>
                    <a:pt x="2844" y="4114"/>
                    <a:pt x="2889" y="4129"/>
                  </a:cubicBezTo>
                  <a:cubicBezTo>
                    <a:pt x="2911" y="4143"/>
                    <a:pt x="2918" y="4166"/>
                    <a:pt x="2941" y="4180"/>
                  </a:cubicBezTo>
                  <a:cubicBezTo>
                    <a:pt x="2955" y="4188"/>
                    <a:pt x="2978" y="4188"/>
                    <a:pt x="3000" y="4195"/>
                  </a:cubicBezTo>
                  <a:cubicBezTo>
                    <a:pt x="3000" y="4195"/>
                    <a:pt x="3000" y="4203"/>
                    <a:pt x="3008" y="4203"/>
                  </a:cubicBezTo>
                  <a:cubicBezTo>
                    <a:pt x="3015" y="4173"/>
                    <a:pt x="3022" y="4136"/>
                    <a:pt x="3037" y="4129"/>
                  </a:cubicBezTo>
                  <a:cubicBezTo>
                    <a:pt x="3052" y="4121"/>
                    <a:pt x="3104" y="4121"/>
                    <a:pt x="3097" y="4091"/>
                  </a:cubicBezTo>
                  <a:cubicBezTo>
                    <a:pt x="3060" y="4091"/>
                    <a:pt x="3015" y="4047"/>
                    <a:pt x="3067" y="4040"/>
                  </a:cubicBezTo>
                  <a:cubicBezTo>
                    <a:pt x="3111" y="4040"/>
                    <a:pt x="3119" y="4114"/>
                    <a:pt x="3156" y="4114"/>
                  </a:cubicBezTo>
                  <a:cubicBezTo>
                    <a:pt x="3200" y="4114"/>
                    <a:pt x="3163" y="4025"/>
                    <a:pt x="3163" y="4002"/>
                  </a:cubicBezTo>
                  <a:cubicBezTo>
                    <a:pt x="3171" y="3965"/>
                    <a:pt x="3193" y="3965"/>
                    <a:pt x="3230" y="3965"/>
                  </a:cubicBezTo>
                  <a:cubicBezTo>
                    <a:pt x="3230" y="3950"/>
                    <a:pt x="3223" y="3913"/>
                    <a:pt x="3245" y="3913"/>
                  </a:cubicBezTo>
                  <a:cubicBezTo>
                    <a:pt x="3253" y="3891"/>
                    <a:pt x="3275" y="3802"/>
                    <a:pt x="3253" y="3787"/>
                  </a:cubicBezTo>
                  <a:cubicBezTo>
                    <a:pt x="3215" y="3765"/>
                    <a:pt x="3163" y="3780"/>
                    <a:pt x="3126" y="3780"/>
                  </a:cubicBezTo>
                  <a:cubicBezTo>
                    <a:pt x="3126" y="3765"/>
                    <a:pt x="3119" y="3750"/>
                    <a:pt x="3111" y="3735"/>
                  </a:cubicBezTo>
                  <a:cubicBezTo>
                    <a:pt x="3111" y="3713"/>
                    <a:pt x="3111" y="3690"/>
                    <a:pt x="3119" y="3668"/>
                  </a:cubicBezTo>
                  <a:cubicBezTo>
                    <a:pt x="3119" y="3646"/>
                    <a:pt x="3134" y="3594"/>
                    <a:pt x="3111" y="3579"/>
                  </a:cubicBezTo>
                  <a:cubicBezTo>
                    <a:pt x="3089" y="3564"/>
                    <a:pt x="2993" y="3564"/>
                    <a:pt x="2993" y="3601"/>
                  </a:cubicBezTo>
                  <a:cubicBezTo>
                    <a:pt x="2985" y="3601"/>
                    <a:pt x="2985" y="3601"/>
                    <a:pt x="2978" y="3601"/>
                  </a:cubicBezTo>
                  <a:cubicBezTo>
                    <a:pt x="2978" y="3572"/>
                    <a:pt x="2985" y="3557"/>
                    <a:pt x="2985" y="3535"/>
                  </a:cubicBezTo>
                  <a:cubicBezTo>
                    <a:pt x="2978" y="3527"/>
                    <a:pt x="2970" y="3527"/>
                    <a:pt x="2963" y="3520"/>
                  </a:cubicBezTo>
                  <a:cubicBezTo>
                    <a:pt x="2941" y="3512"/>
                    <a:pt x="2933" y="3527"/>
                    <a:pt x="2911" y="3520"/>
                  </a:cubicBezTo>
                  <a:cubicBezTo>
                    <a:pt x="2889" y="3497"/>
                    <a:pt x="2911" y="3497"/>
                    <a:pt x="2933" y="3497"/>
                  </a:cubicBezTo>
                  <a:cubicBezTo>
                    <a:pt x="2941" y="3468"/>
                    <a:pt x="2963" y="3378"/>
                    <a:pt x="2926" y="3364"/>
                  </a:cubicBezTo>
                  <a:cubicBezTo>
                    <a:pt x="2903" y="3356"/>
                    <a:pt x="2844" y="3356"/>
                    <a:pt x="2851" y="3386"/>
                  </a:cubicBezTo>
                  <a:cubicBezTo>
                    <a:pt x="2844" y="3386"/>
                    <a:pt x="2829" y="3386"/>
                    <a:pt x="2829" y="3386"/>
                  </a:cubicBezTo>
                  <a:cubicBezTo>
                    <a:pt x="2822" y="3349"/>
                    <a:pt x="2851" y="3334"/>
                    <a:pt x="2851" y="3297"/>
                  </a:cubicBezTo>
                  <a:cubicBezTo>
                    <a:pt x="2844" y="3297"/>
                    <a:pt x="2829" y="3297"/>
                    <a:pt x="2822" y="3297"/>
                  </a:cubicBezTo>
                  <a:cubicBezTo>
                    <a:pt x="2822" y="3304"/>
                    <a:pt x="2822" y="3319"/>
                    <a:pt x="2822" y="3327"/>
                  </a:cubicBezTo>
                  <a:cubicBezTo>
                    <a:pt x="2814" y="3327"/>
                    <a:pt x="2807" y="3327"/>
                    <a:pt x="2800" y="3327"/>
                  </a:cubicBezTo>
                  <a:cubicBezTo>
                    <a:pt x="2800" y="3297"/>
                    <a:pt x="2740" y="3304"/>
                    <a:pt x="2718" y="3304"/>
                  </a:cubicBezTo>
                  <a:cubicBezTo>
                    <a:pt x="2733" y="3319"/>
                    <a:pt x="2725" y="3334"/>
                    <a:pt x="2725" y="3349"/>
                  </a:cubicBezTo>
                  <a:cubicBezTo>
                    <a:pt x="2703" y="3356"/>
                    <a:pt x="2688" y="3371"/>
                    <a:pt x="2673" y="3393"/>
                  </a:cubicBezTo>
                  <a:cubicBezTo>
                    <a:pt x="2658" y="3408"/>
                    <a:pt x="2629" y="3408"/>
                    <a:pt x="2606" y="3408"/>
                  </a:cubicBezTo>
                  <a:cubicBezTo>
                    <a:pt x="2606" y="3416"/>
                    <a:pt x="2606" y="3416"/>
                    <a:pt x="2606" y="3423"/>
                  </a:cubicBezTo>
                  <a:cubicBezTo>
                    <a:pt x="2569" y="3423"/>
                    <a:pt x="2525" y="3423"/>
                    <a:pt x="2488" y="3423"/>
                  </a:cubicBezTo>
                  <a:cubicBezTo>
                    <a:pt x="2488" y="3430"/>
                    <a:pt x="2488" y="3453"/>
                    <a:pt x="2473" y="3453"/>
                  </a:cubicBezTo>
                  <a:cubicBezTo>
                    <a:pt x="2473" y="3453"/>
                    <a:pt x="2465" y="3438"/>
                    <a:pt x="2473" y="3430"/>
                  </a:cubicBezTo>
                  <a:cubicBezTo>
                    <a:pt x="2428" y="3430"/>
                    <a:pt x="2436" y="3386"/>
                    <a:pt x="2436" y="3349"/>
                  </a:cubicBezTo>
                  <a:cubicBezTo>
                    <a:pt x="2398" y="3349"/>
                    <a:pt x="2332" y="3349"/>
                    <a:pt x="2302" y="3327"/>
                  </a:cubicBezTo>
                  <a:cubicBezTo>
                    <a:pt x="2280" y="3312"/>
                    <a:pt x="2272" y="3282"/>
                    <a:pt x="2235" y="3289"/>
                  </a:cubicBezTo>
                  <a:cubicBezTo>
                    <a:pt x="2235" y="3304"/>
                    <a:pt x="2250" y="3393"/>
                    <a:pt x="2228" y="3393"/>
                  </a:cubicBezTo>
                  <a:cubicBezTo>
                    <a:pt x="2198" y="3401"/>
                    <a:pt x="2161" y="3393"/>
                    <a:pt x="2131" y="3386"/>
                  </a:cubicBezTo>
                  <a:cubicBezTo>
                    <a:pt x="2124" y="3364"/>
                    <a:pt x="2139" y="3334"/>
                    <a:pt x="2146" y="3312"/>
                  </a:cubicBezTo>
                  <a:cubicBezTo>
                    <a:pt x="2198" y="3312"/>
                    <a:pt x="2198" y="3260"/>
                    <a:pt x="2168" y="3230"/>
                  </a:cubicBezTo>
                  <a:cubicBezTo>
                    <a:pt x="2153" y="3215"/>
                    <a:pt x="2139" y="3215"/>
                    <a:pt x="2131" y="3208"/>
                  </a:cubicBezTo>
                  <a:cubicBezTo>
                    <a:pt x="2109" y="3193"/>
                    <a:pt x="2131" y="3163"/>
                    <a:pt x="2131" y="3141"/>
                  </a:cubicBezTo>
                  <a:cubicBezTo>
                    <a:pt x="2109" y="3141"/>
                    <a:pt x="2087" y="3119"/>
                    <a:pt x="2064" y="3119"/>
                  </a:cubicBezTo>
                  <a:cubicBezTo>
                    <a:pt x="2064" y="3104"/>
                    <a:pt x="2064" y="3096"/>
                    <a:pt x="2072" y="3089"/>
                  </a:cubicBezTo>
                  <a:cubicBezTo>
                    <a:pt x="2124" y="3089"/>
                    <a:pt x="2161" y="3119"/>
                    <a:pt x="2176" y="3170"/>
                  </a:cubicBezTo>
                  <a:cubicBezTo>
                    <a:pt x="2191" y="3215"/>
                    <a:pt x="2250" y="3185"/>
                    <a:pt x="2250" y="3252"/>
                  </a:cubicBezTo>
                  <a:cubicBezTo>
                    <a:pt x="2265" y="3252"/>
                    <a:pt x="2280" y="3245"/>
                    <a:pt x="2280" y="3230"/>
                  </a:cubicBezTo>
                  <a:cubicBezTo>
                    <a:pt x="2339" y="3223"/>
                    <a:pt x="2376" y="3238"/>
                    <a:pt x="2406" y="3289"/>
                  </a:cubicBezTo>
                  <a:cubicBezTo>
                    <a:pt x="2428" y="3356"/>
                    <a:pt x="2503" y="3267"/>
                    <a:pt x="2443" y="3252"/>
                  </a:cubicBezTo>
                  <a:cubicBezTo>
                    <a:pt x="2398" y="3238"/>
                    <a:pt x="2391" y="3170"/>
                    <a:pt x="2421" y="3141"/>
                  </a:cubicBezTo>
                  <a:cubicBezTo>
                    <a:pt x="2443" y="3119"/>
                    <a:pt x="2532" y="3156"/>
                    <a:pt x="2517" y="3104"/>
                  </a:cubicBezTo>
                  <a:cubicBezTo>
                    <a:pt x="2495" y="3104"/>
                    <a:pt x="2480" y="3081"/>
                    <a:pt x="2473" y="3059"/>
                  </a:cubicBezTo>
                  <a:cubicBezTo>
                    <a:pt x="2473" y="3052"/>
                    <a:pt x="2465" y="3044"/>
                    <a:pt x="2465" y="3030"/>
                  </a:cubicBezTo>
                  <a:cubicBezTo>
                    <a:pt x="2458" y="3000"/>
                    <a:pt x="2443" y="3015"/>
                    <a:pt x="2428" y="3000"/>
                  </a:cubicBezTo>
                  <a:cubicBezTo>
                    <a:pt x="2428" y="3015"/>
                    <a:pt x="2443" y="3074"/>
                    <a:pt x="2443" y="3081"/>
                  </a:cubicBezTo>
                  <a:cubicBezTo>
                    <a:pt x="2436" y="3096"/>
                    <a:pt x="2398" y="3052"/>
                    <a:pt x="2376" y="3052"/>
                  </a:cubicBezTo>
                  <a:cubicBezTo>
                    <a:pt x="2376" y="3030"/>
                    <a:pt x="2369" y="3007"/>
                    <a:pt x="2369" y="2992"/>
                  </a:cubicBezTo>
                  <a:cubicBezTo>
                    <a:pt x="2369" y="2992"/>
                    <a:pt x="2369" y="2992"/>
                    <a:pt x="2361" y="2992"/>
                  </a:cubicBezTo>
                  <a:cubicBezTo>
                    <a:pt x="2354" y="3022"/>
                    <a:pt x="2317" y="3007"/>
                    <a:pt x="2295" y="3007"/>
                  </a:cubicBezTo>
                  <a:cubicBezTo>
                    <a:pt x="2243" y="2992"/>
                    <a:pt x="2243" y="3030"/>
                    <a:pt x="2235" y="3067"/>
                  </a:cubicBezTo>
                  <a:cubicBezTo>
                    <a:pt x="2220" y="3067"/>
                    <a:pt x="2213" y="3067"/>
                    <a:pt x="2198" y="3067"/>
                  </a:cubicBezTo>
                  <a:cubicBezTo>
                    <a:pt x="2191" y="3044"/>
                    <a:pt x="2153" y="3059"/>
                    <a:pt x="2131" y="3052"/>
                  </a:cubicBezTo>
                  <a:cubicBezTo>
                    <a:pt x="2094" y="3052"/>
                    <a:pt x="2109" y="3007"/>
                    <a:pt x="2109" y="2985"/>
                  </a:cubicBezTo>
                  <a:cubicBezTo>
                    <a:pt x="2079" y="2985"/>
                    <a:pt x="2079" y="2963"/>
                    <a:pt x="2079" y="2948"/>
                  </a:cubicBezTo>
                  <a:lnTo>
                    <a:pt x="2087" y="2948"/>
                  </a:lnTo>
                  <a:cubicBezTo>
                    <a:pt x="2094" y="2933"/>
                    <a:pt x="2094" y="2940"/>
                    <a:pt x="2101" y="2933"/>
                  </a:cubicBezTo>
                  <a:cubicBezTo>
                    <a:pt x="2101" y="2911"/>
                    <a:pt x="2116" y="2903"/>
                    <a:pt x="2139" y="2903"/>
                  </a:cubicBezTo>
                  <a:cubicBezTo>
                    <a:pt x="2146" y="2873"/>
                    <a:pt x="2116" y="2881"/>
                    <a:pt x="2101" y="2888"/>
                  </a:cubicBezTo>
                  <a:cubicBezTo>
                    <a:pt x="2072" y="2888"/>
                    <a:pt x="2064" y="2859"/>
                    <a:pt x="2035" y="2851"/>
                  </a:cubicBezTo>
                  <a:cubicBezTo>
                    <a:pt x="2042" y="2829"/>
                    <a:pt x="2027" y="2829"/>
                    <a:pt x="2012" y="2814"/>
                  </a:cubicBezTo>
                  <a:cubicBezTo>
                    <a:pt x="1998" y="2799"/>
                    <a:pt x="1998" y="2770"/>
                    <a:pt x="1998" y="2747"/>
                  </a:cubicBezTo>
                  <a:cubicBezTo>
                    <a:pt x="2005" y="2740"/>
                    <a:pt x="2020" y="2666"/>
                    <a:pt x="2020" y="2666"/>
                  </a:cubicBezTo>
                  <a:cubicBezTo>
                    <a:pt x="2027" y="2666"/>
                    <a:pt x="2035" y="2658"/>
                    <a:pt x="2042" y="2658"/>
                  </a:cubicBezTo>
                  <a:cubicBezTo>
                    <a:pt x="2050" y="2614"/>
                    <a:pt x="2057" y="2569"/>
                    <a:pt x="2064" y="2517"/>
                  </a:cubicBezTo>
                  <a:cubicBezTo>
                    <a:pt x="2012" y="2517"/>
                    <a:pt x="2005" y="2502"/>
                    <a:pt x="2012" y="2458"/>
                  </a:cubicBezTo>
                  <a:cubicBezTo>
                    <a:pt x="2027" y="2458"/>
                    <a:pt x="2027" y="2435"/>
                    <a:pt x="2035" y="2421"/>
                  </a:cubicBezTo>
                  <a:cubicBezTo>
                    <a:pt x="2057" y="2443"/>
                    <a:pt x="2072" y="2495"/>
                    <a:pt x="2109" y="2487"/>
                  </a:cubicBezTo>
                  <a:cubicBezTo>
                    <a:pt x="2139" y="2487"/>
                    <a:pt x="2168" y="2473"/>
                    <a:pt x="2191" y="2480"/>
                  </a:cubicBezTo>
                  <a:cubicBezTo>
                    <a:pt x="2228" y="2487"/>
                    <a:pt x="2243" y="2510"/>
                    <a:pt x="2265" y="2473"/>
                  </a:cubicBezTo>
                  <a:cubicBezTo>
                    <a:pt x="2287" y="2443"/>
                    <a:pt x="2324" y="2435"/>
                    <a:pt x="2309" y="2391"/>
                  </a:cubicBezTo>
                  <a:cubicBezTo>
                    <a:pt x="2309" y="2383"/>
                    <a:pt x="2287" y="2383"/>
                    <a:pt x="2287" y="2376"/>
                  </a:cubicBezTo>
                  <a:cubicBezTo>
                    <a:pt x="2272" y="2361"/>
                    <a:pt x="2280" y="2324"/>
                    <a:pt x="2280" y="2302"/>
                  </a:cubicBezTo>
                  <a:cubicBezTo>
                    <a:pt x="2280" y="2257"/>
                    <a:pt x="2220" y="2228"/>
                    <a:pt x="2198" y="2198"/>
                  </a:cubicBezTo>
                  <a:cubicBezTo>
                    <a:pt x="2168" y="2176"/>
                    <a:pt x="2228" y="2153"/>
                    <a:pt x="2228" y="2116"/>
                  </a:cubicBezTo>
                  <a:cubicBezTo>
                    <a:pt x="2235" y="2071"/>
                    <a:pt x="2235" y="2049"/>
                    <a:pt x="2287" y="2049"/>
                  </a:cubicBezTo>
                  <a:cubicBezTo>
                    <a:pt x="2287" y="2034"/>
                    <a:pt x="2287" y="2020"/>
                    <a:pt x="2280" y="2005"/>
                  </a:cubicBezTo>
                  <a:cubicBezTo>
                    <a:pt x="2243" y="1990"/>
                    <a:pt x="2243" y="1945"/>
                    <a:pt x="2250" y="1908"/>
                  </a:cubicBezTo>
                  <a:cubicBezTo>
                    <a:pt x="2295" y="1767"/>
                    <a:pt x="2495" y="1864"/>
                    <a:pt x="2599" y="1864"/>
                  </a:cubicBezTo>
                  <a:cubicBezTo>
                    <a:pt x="2606" y="1789"/>
                    <a:pt x="2569" y="1648"/>
                    <a:pt x="2621" y="1581"/>
                  </a:cubicBezTo>
                  <a:cubicBezTo>
                    <a:pt x="2658" y="1581"/>
                    <a:pt x="2688" y="1589"/>
                    <a:pt x="2688" y="1537"/>
                  </a:cubicBezTo>
                  <a:cubicBezTo>
                    <a:pt x="2673" y="1537"/>
                    <a:pt x="2666" y="1537"/>
                    <a:pt x="2651" y="1537"/>
                  </a:cubicBezTo>
                  <a:cubicBezTo>
                    <a:pt x="2644" y="1507"/>
                    <a:pt x="2584" y="1515"/>
                    <a:pt x="2562" y="1507"/>
                  </a:cubicBezTo>
                  <a:cubicBezTo>
                    <a:pt x="2510" y="1507"/>
                    <a:pt x="2473" y="1470"/>
                    <a:pt x="2421" y="1470"/>
                  </a:cubicBezTo>
                  <a:cubicBezTo>
                    <a:pt x="2406" y="1403"/>
                    <a:pt x="2495" y="1440"/>
                    <a:pt x="2532" y="1426"/>
                  </a:cubicBezTo>
                  <a:cubicBezTo>
                    <a:pt x="2540" y="1403"/>
                    <a:pt x="2562" y="1374"/>
                    <a:pt x="2584" y="1374"/>
                  </a:cubicBezTo>
                  <a:cubicBezTo>
                    <a:pt x="2584" y="1359"/>
                    <a:pt x="2584" y="1344"/>
                    <a:pt x="2599" y="1336"/>
                  </a:cubicBezTo>
                  <a:cubicBezTo>
                    <a:pt x="2599" y="1321"/>
                    <a:pt x="2592" y="1307"/>
                    <a:pt x="2569" y="1307"/>
                  </a:cubicBezTo>
                  <a:cubicBezTo>
                    <a:pt x="2584" y="1277"/>
                    <a:pt x="2562" y="1247"/>
                    <a:pt x="2569" y="1225"/>
                  </a:cubicBezTo>
                  <a:cubicBezTo>
                    <a:pt x="2584" y="1225"/>
                    <a:pt x="2592" y="1225"/>
                    <a:pt x="2606" y="1225"/>
                  </a:cubicBezTo>
                  <a:cubicBezTo>
                    <a:pt x="2614" y="1188"/>
                    <a:pt x="2569" y="1166"/>
                    <a:pt x="2592" y="1129"/>
                  </a:cubicBezTo>
                  <a:cubicBezTo>
                    <a:pt x="2621" y="1084"/>
                    <a:pt x="2621" y="1047"/>
                    <a:pt x="2629" y="1002"/>
                  </a:cubicBezTo>
                  <a:cubicBezTo>
                    <a:pt x="2644" y="950"/>
                    <a:pt x="2614" y="965"/>
                    <a:pt x="2584" y="950"/>
                  </a:cubicBezTo>
                  <a:cubicBezTo>
                    <a:pt x="2540" y="921"/>
                    <a:pt x="2584" y="876"/>
                    <a:pt x="2614" y="883"/>
                  </a:cubicBezTo>
                  <a:cubicBezTo>
                    <a:pt x="2629" y="802"/>
                    <a:pt x="2740" y="720"/>
                    <a:pt x="2814" y="713"/>
                  </a:cubicBezTo>
                  <a:cubicBezTo>
                    <a:pt x="2829" y="675"/>
                    <a:pt x="2763" y="675"/>
                    <a:pt x="2740" y="668"/>
                  </a:cubicBezTo>
                  <a:cubicBezTo>
                    <a:pt x="2718" y="668"/>
                    <a:pt x="2695" y="675"/>
                    <a:pt x="2673" y="668"/>
                  </a:cubicBezTo>
                  <a:cubicBezTo>
                    <a:pt x="2644" y="668"/>
                    <a:pt x="2636" y="646"/>
                    <a:pt x="2606" y="638"/>
                  </a:cubicBezTo>
                  <a:cubicBezTo>
                    <a:pt x="2599" y="601"/>
                    <a:pt x="2629" y="601"/>
                    <a:pt x="2658" y="601"/>
                  </a:cubicBezTo>
                  <a:cubicBezTo>
                    <a:pt x="2666" y="557"/>
                    <a:pt x="2666" y="542"/>
                    <a:pt x="2710" y="542"/>
                  </a:cubicBezTo>
                  <a:cubicBezTo>
                    <a:pt x="2710" y="527"/>
                    <a:pt x="2710" y="505"/>
                    <a:pt x="2710" y="482"/>
                  </a:cubicBezTo>
                  <a:cubicBezTo>
                    <a:pt x="2740" y="490"/>
                    <a:pt x="2800" y="438"/>
                    <a:pt x="2807" y="408"/>
                  </a:cubicBezTo>
                  <a:cubicBezTo>
                    <a:pt x="2814" y="371"/>
                    <a:pt x="2755" y="282"/>
                    <a:pt x="2814" y="282"/>
                  </a:cubicBezTo>
                  <a:cubicBezTo>
                    <a:pt x="2822" y="267"/>
                    <a:pt x="2822" y="245"/>
                    <a:pt x="2822" y="230"/>
                  </a:cubicBezTo>
                  <a:cubicBezTo>
                    <a:pt x="2800" y="230"/>
                    <a:pt x="2807" y="178"/>
                    <a:pt x="2807" y="163"/>
                  </a:cubicBezTo>
                  <a:cubicBezTo>
                    <a:pt x="2814" y="163"/>
                    <a:pt x="2822" y="163"/>
                    <a:pt x="2829" y="163"/>
                  </a:cubicBezTo>
                  <a:cubicBezTo>
                    <a:pt x="2829" y="163"/>
                    <a:pt x="2822" y="119"/>
                    <a:pt x="2822" y="111"/>
                  </a:cubicBezTo>
                  <a:cubicBezTo>
                    <a:pt x="2822" y="111"/>
                    <a:pt x="2755" y="96"/>
                    <a:pt x="2725" y="104"/>
                  </a:cubicBezTo>
                  <a:cubicBezTo>
                    <a:pt x="2725" y="119"/>
                    <a:pt x="2718" y="148"/>
                    <a:pt x="2718" y="156"/>
                  </a:cubicBezTo>
                  <a:cubicBezTo>
                    <a:pt x="2718" y="148"/>
                    <a:pt x="2725" y="119"/>
                    <a:pt x="2725" y="104"/>
                  </a:cubicBezTo>
                  <a:cubicBezTo>
                    <a:pt x="2718" y="104"/>
                    <a:pt x="2718" y="104"/>
                    <a:pt x="2710" y="104"/>
                  </a:cubicBezTo>
                  <a:cubicBezTo>
                    <a:pt x="2651" y="200"/>
                    <a:pt x="2666" y="37"/>
                    <a:pt x="2658" y="7"/>
                  </a:cubicBezTo>
                  <a:cubicBezTo>
                    <a:pt x="2599" y="0"/>
                    <a:pt x="2614" y="14"/>
                    <a:pt x="2584" y="59"/>
                  </a:cubicBezTo>
                  <a:cubicBezTo>
                    <a:pt x="2562" y="96"/>
                    <a:pt x="2517" y="104"/>
                    <a:pt x="2495" y="141"/>
                  </a:cubicBezTo>
                  <a:cubicBezTo>
                    <a:pt x="2458" y="200"/>
                    <a:pt x="2354" y="104"/>
                    <a:pt x="2324" y="200"/>
                  </a:cubicBezTo>
                  <a:cubicBezTo>
                    <a:pt x="2339" y="200"/>
                    <a:pt x="2354" y="215"/>
                    <a:pt x="2354" y="230"/>
                  </a:cubicBezTo>
                  <a:cubicBezTo>
                    <a:pt x="2354" y="267"/>
                    <a:pt x="2354" y="267"/>
                    <a:pt x="2317" y="267"/>
                  </a:cubicBezTo>
                  <a:cubicBezTo>
                    <a:pt x="2317" y="282"/>
                    <a:pt x="2324" y="304"/>
                    <a:pt x="2317" y="312"/>
                  </a:cubicBezTo>
                  <a:cubicBezTo>
                    <a:pt x="2317" y="312"/>
                    <a:pt x="2295" y="334"/>
                    <a:pt x="2302" y="334"/>
                  </a:cubicBezTo>
                  <a:cubicBezTo>
                    <a:pt x="2265" y="349"/>
                    <a:pt x="2228" y="356"/>
                    <a:pt x="2191" y="334"/>
                  </a:cubicBezTo>
                  <a:cubicBezTo>
                    <a:pt x="2191" y="327"/>
                    <a:pt x="2191" y="319"/>
                    <a:pt x="2191" y="312"/>
                  </a:cubicBezTo>
                  <a:cubicBezTo>
                    <a:pt x="2183" y="312"/>
                    <a:pt x="2183" y="312"/>
                    <a:pt x="2183" y="312"/>
                  </a:cubicBezTo>
                  <a:cubicBezTo>
                    <a:pt x="2176" y="334"/>
                    <a:pt x="2161" y="364"/>
                    <a:pt x="2183" y="378"/>
                  </a:cubicBezTo>
                  <a:cubicBezTo>
                    <a:pt x="2213" y="401"/>
                    <a:pt x="2205" y="423"/>
                    <a:pt x="2176" y="430"/>
                  </a:cubicBezTo>
                  <a:cubicBezTo>
                    <a:pt x="2131" y="445"/>
                    <a:pt x="2124" y="534"/>
                    <a:pt x="2094" y="453"/>
                  </a:cubicBezTo>
                  <a:cubicBezTo>
                    <a:pt x="2064" y="453"/>
                    <a:pt x="2042" y="438"/>
                    <a:pt x="2012" y="438"/>
                  </a:cubicBezTo>
                  <a:cubicBezTo>
                    <a:pt x="1975" y="445"/>
                    <a:pt x="1975" y="467"/>
                    <a:pt x="1953" y="490"/>
                  </a:cubicBezTo>
                  <a:cubicBezTo>
                    <a:pt x="1938" y="505"/>
                    <a:pt x="1953" y="549"/>
                    <a:pt x="1931" y="549"/>
                  </a:cubicBezTo>
                  <a:cubicBezTo>
                    <a:pt x="1901" y="549"/>
                    <a:pt x="1879" y="534"/>
                    <a:pt x="1856" y="534"/>
                  </a:cubicBezTo>
                  <a:cubicBezTo>
                    <a:pt x="1849" y="549"/>
                    <a:pt x="1856" y="564"/>
                    <a:pt x="1864" y="579"/>
                  </a:cubicBezTo>
                  <a:cubicBezTo>
                    <a:pt x="1871" y="601"/>
                    <a:pt x="1856" y="609"/>
                    <a:pt x="1849" y="631"/>
                  </a:cubicBezTo>
                  <a:cubicBezTo>
                    <a:pt x="1849" y="661"/>
                    <a:pt x="1856" y="705"/>
                    <a:pt x="1886" y="720"/>
                  </a:cubicBezTo>
                  <a:cubicBezTo>
                    <a:pt x="1886" y="735"/>
                    <a:pt x="1871" y="742"/>
                    <a:pt x="1864" y="764"/>
                  </a:cubicBezTo>
                  <a:cubicBezTo>
                    <a:pt x="1827" y="735"/>
                    <a:pt x="1812" y="720"/>
                    <a:pt x="1760" y="720"/>
                  </a:cubicBezTo>
                  <a:cubicBezTo>
                    <a:pt x="1753" y="720"/>
                    <a:pt x="1656" y="683"/>
                    <a:pt x="1656" y="683"/>
                  </a:cubicBezTo>
                  <a:lnTo>
                    <a:pt x="1656" y="698"/>
                  </a:lnTo>
                  <a:cubicBezTo>
                    <a:pt x="1626" y="713"/>
                    <a:pt x="1582" y="698"/>
                    <a:pt x="1552" y="698"/>
                  </a:cubicBezTo>
                  <a:cubicBezTo>
                    <a:pt x="1537" y="668"/>
                    <a:pt x="1500" y="616"/>
                    <a:pt x="1470" y="616"/>
                  </a:cubicBezTo>
                  <a:cubicBezTo>
                    <a:pt x="1463" y="638"/>
                    <a:pt x="1411" y="624"/>
                    <a:pt x="1396" y="616"/>
                  </a:cubicBezTo>
                  <a:cubicBezTo>
                    <a:pt x="1374" y="586"/>
                    <a:pt x="1366" y="557"/>
                    <a:pt x="1322" y="564"/>
                  </a:cubicBezTo>
                  <a:cubicBezTo>
                    <a:pt x="1322" y="601"/>
                    <a:pt x="1307" y="638"/>
                    <a:pt x="1307" y="668"/>
                  </a:cubicBezTo>
                  <a:cubicBezTo>
                    <a:pt x="1299" y="705"/>
                    <a:pt x="1337" y="735"/>
                    <a:pt x="1329" y="772"/>
                  </a:cubicBezTo>
                  <a:cubicBezTo>
                    <a:pt x="1307" y="787"/>
                    <a:pt x="1292" y="809"/>
                    <a:pt x="1307" y="839"/>
                  </a:cubicBezTo>
                  <a:cubicBezTo>
                    <a:pt x="1322" y="869"/>
                    <a:pt x="1314" y="891"/>
                    <a:pt x="1322" y="928"/>
                  </a:cubicBezTo>
                  <a:cubicBezTo>
                    <a:pt x="1322" y="943"/>
                    <a:pt x="1322" y="995"/>
                    <a:pt x="1285" y="972"/>
                  </a:cubicBezTo>
                  <a:cubicBezTo>
                    <a:pt x="1255" y="950"/>
                    <a:pt x="1285" y="928"/>
                    <a:pt x="1233" y="935"/>
                  </a:cubicBezTo>
                  <a:cubicBezTo>
                    <a:pt x="1233" y="943"/>
                    <a:pt x="1233" y="958"/>
                    <a:pt x="1233" y="972"/>
                  </a:cubicBezTo>
                  <a:cubicBezTo>
                    <a:pt x="1166" y="980"/>
                    <a:pt x="1069" y="950"/>
                    <a:pt x="1010" y="972"/>
                  </a:cubicBezTo>
                  <a:cubicBezTo>
                    <a:pt x="1010" y="987"/>
                    <a:pt x="1025" y="1017"/>
                    <a:pt x="1002" y="1024"/>
                  </a:cubicBezTo>
                  <a:cubicBezTo>
                    <a:pt x="980" y="1032"/>
                    <a:pt x="943" y="1039"/>
                    <a:pt x="928" y="1017"/>
                  </a:cubicBezTo>
                  <a:cubicBezTo>
                    <a:pt x="891" y="965"/>
                    <a:pt x="817" y="958"/>
                    <a:pt x="757" y="958"/>
                  </a:cubicBezTo>
                  <a:cubicBezTo>
                    <a:pt x="772" y="965"/>
                    <a:pt x="765" y="1010"/>
                    <a:pt x="765" y="1024"/>
                  </a:cubicBezTo>
                  <a:cubicBezTo>
                    <a:pt x="757" y="1024"/>
                    <a:pt x="750" y="1024"/>
                    <a:pt x="735" y="1024"/>
                  </a:cubicBezTo>
                  <a:cubicBezTo>
                    <a:pt x="735" y="1069"/>
                    <a:pt x="720" y="1099"/>
                    <a:pt x="676" y="1106"/>
                  </a:cubicBezTo>
                  <a:cubicBezTo>
                    <a:pt x="654" y="1106"/>
                    <a:pt x="601" y="1114"/>
                    <a:pt x="594" y="1136"/>
                  </a:cubicBezTo>
                  <a:cubicBezTo>
                    <a:pt x="542" y="1136"/>
                    <a:pt x="512" y="1173"/>
                    <a:pt x="549" y="1210"/>
                  </a:cubicBezTo>
                  <a:cubicBezTo>
                    <a:pt x="520" y="1203"/>
                    <a:pt x="497" y="1218"/>
                    <a:pt x="460" y="1218"/>
                  </a:cubicBezTo>
                  <a:cubicBezTo>
                    <a:pt x="460" y="1195"/>
                    <a:pt x="460" y="1173"/>
                    <a:pt x="438" y="1158"/>
                  </a:cubicBezTo>
                  <a:cubicBezTo>
                    <a:pt x="416" y="1158"/>
                    <a:pt x="371" y="1151"/>
                    <a:pt x="356" y="1173"/>
                  </a:cubicBezTo>
                  <a:cubicBezTo>
                    <a:pt x="341" y="1210"/>
                    <a:pt x="371" y="1203"/>
                    <a:pt x="319" y="1210"/>
                  </a:cubicBezTo>
                  <a:cubicBezTo>
                    <a:pt x="289" y="1218"/>
                    <a:pt x="289" y="1232"/>
                    <a:pt x="289" y="1255"/>
                  </a:cubicBezTo>
                  <a:cubicBezTo>
                    <a:pt x="260" y="1262"/>
                    <a:pt x="252" y="1225"/>
                    <a:pt x="223" y="1232"/>
                  </a:cubicBezTo>
                  <a:cubicBezTo>
                    <a:pt x="223" y="1269"/>
                    <a:pt x="312" y="1329"/>
                    <a:pt x="282" y="1359"/>
                  </a:cubicBezTo>
                  <a:cubicBezTo>
                    <a:pt x="260" y="1381"/>
                    <a:pt x="245" y="1374"/>
                    <a:pt x="260" y="1411"/>
                  </a:cubicBezTo>
                  <a:cubicBezTo>
                    <a:pt x="260" y="1433"/>
                    <a:pt x="282" y="1463"/>
                    <a:pt x="297" y="1426"/>
                  </a:cubicBezTo>
                  <a:cubicBezTo>
                    <a:pt x="364" y="1418"/>
                    <a:pt x="386" y="1529"/>
                    <a:pt x="379" y="1574"/>
                  </a:cubicBezTo>
                  <a:cubicBezTo>
                    <a:pt x="341" y="1574"/>
                    <a:pt x="312" y="1566"/>
                    <a:pt x="282" y="1581"/>
                  </a:cubicBezTo>
                  <a:cubicBezTo>
                    <a:pt x="267" y="1633"/>
                    <a:pt x="319" y="1619"/>
                    <a:pt x="349" y="1633"/>
                  </a:cubicBezTo>
                  <a:cubicBezTo>
                    <a:pt x="386" y="1663"/>
                    <a:pt x="319" y="1723"/>
                    <a:pt x="289" y="1730"/>
                  </a:cubicBezTo>
                  <a:cubicBezTo>
                    <a:pt x="289" y="1745"/>
                    <a:pt x="289" y="1767"/>
                    <a:pt x="289" y="1782"/>
                  </a:cubicBezTo>
                  <a:cubicBezTo>
                    <a:pt x="260" y="1782"/>
                    <a:pt x="245" y="1767"/>
                    <a:pt x="215" y="1767"/>
                  </a:cubicBezTo>
                  <a:lnTo>
                    <a:pt x="215" y="1774"/>
                  </a:lnTo>
                  <a:cubicBezTo>
                    <a:pt x="230" y="1782"/>
                    <a:pt x="238" y="1789"/>
                    <a:pt x="238" y="1804"/>
                  </a:cubicBezTo>
                  <a:cubicBezTo>
                    <a:pt x="193" y="1797"/>
                    <a:pt x="74" y="1819"/>
                    <a:pt x="89" y="1886"/>
                  </a:cubicBezTo>
                  <a:cubicBezTo>
                    <a:pt x="104" y="1886"/>
                    <a:pt x="119" y="1886"/>
                    <a:pt x="126" y="1893"/>
                  </a:cubicBezTo>
                  <a:cubicBezTo>
                    <a:pt x="149" y="1893"/>
                    <a:pt x="178" y="1886"/>
                    <a:pt x="186" y="1886"/>
                  </a:cubicBezTo>
                  <a:cubicBezTo>
                    <a:pt x="178" y="1886"/>
                    <a:pt x="149" y="1893"/>
                    <a:pt x="126" y="1893"/>
                  </a:cubicBezTo>
                  <a:cubicBezTo>
                    <a:pt x="149" y="1893"/>
                    <a:pt x="163" y="1901"/>
                    <a:pt x="186" y="1923"/>
                  </a:cubicBezTo>
                  <a:cubicBezTo>
                    <a:pt x="200" y="1938"/>
                    <a:pt x="238" y="1982"/>
                    <a:pt x="200" y="1997"/>
                  </a:cubicBezTo>
                  <a:cubicBezTo>
                    <a:pt x="215" y="2027"/>
                    <a:pt x="186" y="2071"/>
                    <a:pt x="186" y="2094"/>
                  </a:cubicBezTo>
                  <a:cubicBezTo>
                    <a:pt x="223" y="2109"/>
                    <a:pt x="245" y="2131"/>
                    <a:pt x="238" y="2168"/>
                  </a:cubicBezTo>
                  <a:cubicBezTo>
                    <a:pt x="223" y="2168"/>
                    <a:pt x="223" y="2168"/>
                    <a:pt x="215" y="2183"/>
                  </a:cubicBezTo>
                  <a:cubicBezTo>
                    <a:pt x="215" y="2198"/>
                    <a:pt x="178" y="2198"/>
                    <a:pt x="163" y="2198"/>
                  </a:cubicBezTo>
                  <a:cubicBezTo>
                    <a:pt x="163" y="2235"/>
                    <a:pt x="215" y="2213"/>
                    <a:pt x="200" y="2257"/>
                  </a:cubicBezTo>
                  <a:cubicBezTo>
                    <a:pt x="200" y="2257"/>
                    <a:pt x="200" y="2257"/>
                    <a:pt x="193" y="2257"/>
                  </a:cubicBezTo>
                  <a:cubicBezTo>
                    <a:pt x="193" y="2287"/>
                    <a:pt x="208" y="2331"/>
                    <a:pt x="178" y="2354"/>
                  </a:cubicBezTo>
                  <a:cubicBezTo>
                    <a:pt x="156" y="2368"/>
                    <a:pt x="163" y="2383"/>
                    <a:pt x="156" y="2406"/>
                  </a:cubicBezTo>
                  <a:cubicBezTo>
                    <a:pt x="134" y="2413"/>
                    <a:pt x="119" y="2383"/>
                    <a:pt x="96" y="2383"/>
                  </a:cubicBezTo>
                  <a:cubicBezTo>
                    <a:pt x="96" y="2391"/>
                    <a:pt x="96" y="2406"/>
                    <a:pt x="96" y="2413"/>
                  </a:cubicBezTo>
                  <a:lnTo>
                    <a:pt x="89" y="2413"/>
                  </a:lnTo>
                  <a:lnTo>
                    <a:pt x="96" y="2421"/>
                  </a:lnTo>
                  <a:cubicBezTo>
                    <a:pt x="67" y="2428"/>
                    <a:pt x="0" y="2406"/>
                    <a:pt x="15" y="2450"/>
                  </a:cubicBezTo>
                  <a:cubicBezTo>
                    <a:pt x="44" y="2458"/>
                    <a:pt x="37" y="2480"/>
                    <a:pt x="52" y="2487"/>
                  </a:cubicBezTo>
                  <a:cubicBezTo>
                    <a:pt x="67" y="2495"/>
                    <a:pt x="89" y="2480"/>
                    <a:pt x="104" y="2487"/>
                  </a:cubicBezTo>
                  <a:cubicBezTo>
                    <a:pt x="119" y="2495"/>
                    <a:pt x="119" y="2517"/>
                    <a:pt x="134" y="2525"/>
                  </a:cubicBezTo>
                  <a:cubicBezTo>
                    <a:pt x="149" y="2532"/>
                    <a:pt x="171" y="2517"/>
                    <a:pt x="178" y="2532"/>
                  </a:cubicBezTo>
                  <a:cubicBezTo>
                    <a:pt x="186" y="2547"/>
                    <a:pt x="178" y="2576"/>
                    <a:pt x="186" y="2591"/>
                  </a:cubicBezTo>
                  <a:cubicBezTo>
                    <a:pt x="193" y="2606"/>
                    <a:pt x="200" y="2606"/>
                    <a:pt x="208" y="2628"/>
                  </a:cubicBezTo>
                  <a:cubicBezTo>
                    <a:pt x="215" y="2666"/>
                    <a:pt x="208" y="2695"/>
                    <a:pt x="260" y="2688"/>
                  </a:cubicBezTo>
                  <a:cubicBezTo>
                    <a:pt x="267" y="2710"/>
                    <a:pt x="245" y="2710"/>
                    <a:pt x="238" y="2725"/>
                  </a:cubicBezTo>
                  <a:cubicBezTo>
                    <a:pt x="238" y="2740"/>
                    <a:pt x="245" y="2762"/>
                    <a:pt x="252" y="2777"/>
                  </a:cubicBezTo>
                  <a:cubicBezTo>
                    <a:pt x="260" y="2792"/>
                    <a:pt x="260" y="2799"/>
                    <a:pt x="267" y="2814"/>
                  </a:cubicBezTo>
                  <a:cubicBezTo>
                    <a:pt x="275" y="2829"/>
                    <a:pt x="297" y="2822"/>
                    <a:pt x="282" y="2851"/>
                  </a:cubicBezTo>
                  <a:cubicBezTo>
                    <a:pt x="282" y="2851"/>
                    <a:pt x="282" y="2851"/>
                    <a:pt x="275" y="2851"/>
                  </a:cubicBezTo>
                  <a:cubicBezTo>
                    <a:pt x="275" y="2859"/>
                    <a:pt x="275" y="2866"/>
                    <a:pt x="275" y="2866"/>
                  </a:cubicBezTo>
                  <a:cubicBezTo>
                    <a:pt x="327" y="2873"/>
                    <a:pt x="289" y="2963"/>
                    <a:pt x="275" y="2978"/>
                  </a:cubicBezTo>
                  <a:cubicBezTo>
                    <a:pt x="304" y="3000"/>
                    <a:pt x="356" y="3059"/>
                    <a:pt x="371" y="3096"/>
                  </a:cubicBezTo>
                  <a:cubicBezTo>
                    <a:pt x="379" y="3111"/>
                    <a:pt x="379" y="3126"/>
                    <a:pt x="386" y="3141"/>
                  </a:cubicBezTo>
                  <a:cubicBezTo>
                    <a:pt x="386" y="3156"/>
                    <a:pt x="394" y="3156"/>
                    <a:pt x="394" y="3170"/>
                  </a:cubicBezTo>
                  <a:cubicBezTo>
                    <a:pt x="401" y="3200"/>
                    <a:pt x="394" y="3230"/>
                    <a:pt x="394" y="3252"/>
                  </a:cubicBezTo>
                  <a:cubicBezTo>
                    <a:pt x="416" y="3252"/>
                    <a:pt x="453" y="3252"/>
                    <a:pt x="446" y="3282"/>
                  </a:cubicBezTo>
                  <a:cubicBezTo>
                    <a:pt x="379" y="3304"/>
                    <a:pt x="423" y="3327"/>
                    <a:pt x="431" y="3371"/>
                  </a:cubicBezTo>
                  <a:cubicBezTo>
                    <a:pt x="438" y="3416"/>
                    <a:pt x="438" y="3445"/>
                    <a:pt x="431" y="3482"/>
                  </a:cubicBezTo>
                  <a:cubicBezTo>
                    <a:pt x="423" y="3490"/>
                    <a:pt x="379" y="3497"/>
                    <a:pt x="379" y="3505"/>
                  </a:cubicBezTo>
                  <a:cubicBezTo>
                    <a:pt x="379" y="3520"/>
                    <a:pt x="401" y="3527"/>
                    <a:pt x="416" y="3535"/>
                  </a:cubicBezTo>
                  <a:cubicBezTo>
                    <a:pt x="438" y="3549"/>
                    <a:pt x="431" y="3542"/>
                    <a:pt x="438" y="3572"/>
                  </a:cubicBezTo>
                  <a:cubicBezTo>
                    <a:pt x="446" y="3594"/>
                    <a:pt x="453" y="3609"/>
                    <a:pt x="460" y="3631"/>
                  </a:cubicBezTo>
                  <a:cubicBezTo>
                    <a:pt x="468" y="3646"/>
                    <a:pt x="475" y="3661"/>
                    <a:pt x="475" y="3683"/>
                  </a:cubicBezTo>
                  <a:cubicBezTo>
                    <a:pt x="475" y="3705"/>
                    <a:pt x="475" y="3727"/>
                    <a:pt x="468" y="3750"/>
                  </a:cubicBezTo>
                  <a:cubicBezTo>
                    <a:pt x="468" y="3765"/>
                    <a:pt x="468" y="3787"/>
                    <a:pt x="475" y="3809"/>
                  </a:cubicBezTo>
                  <a:cubicBezTo>
                    <a:pt x="483" y="3824"/>
                    <a:pt x="497" y="3824"/>
                    <a:pt x="520" y="3839"/>
                  </a:cubicBezTo>
                  <a:cubicBezTo>
                    <a:pt x="475" y="3861"/>
                    <a:pt x="520" y="3913"/>
                    <a:pt x="535" y="3950"/>
                  </a:cubicBezTo>
                  <a:cubicBezTo>
                    <a:pt x="549" y="3995"/>
                    <a:pt x="549" y="4047"/>
                    <a:pt x="572" y="4091"/>
                  </a:cubicBezTo>
                  <a:cubicBezTo>
                    <a:pt x="601" y="4106"/>
                    <a:pt x="616" y="4114"/>
                    <a:pt x="616" y="4114"/>
                  </a:cubicBezTo>
                </a:path>
              </a:pathLst>
            </a:custGeom>
            <a:solidFill>
              <a:schemeClr val="accent4"/>
            </a:solidFill>
            <a:ln w="9525" cap="flat">
              <a:solidFill>
                <a:schemeClr val="bg2"/>
              </a:solidFill>
              <a:bevel/>
            </a:ln>
            <a:effectLst/>
          </p:spPr>
          <p:txBody>
            <a:bodyPr wrap="none" lIns="121853" tIns="60926" rIns="121853" bIns="60926" anchor="ctr"/>
            <a:lstStyle/>
            <a:p>
              <a:endParaRPr lang="en-US"/>
            </a:p>
          </p:txBody>
        </p:sp>
        <p:sp>
          <p:nvSpPr>
            <p:cNvPr id="1248" name="Freeform 6"/>
            <p:cNvSpPr>
              <a:spLocks noChangeArrowheads="1"/>
            </p:cNvSpPr>
            <p:nvPr/>
          </p:nvSpPr>
          <p:spPr bwMode="auto">
            <a:xfrm>
              <a:off x="10021232" y="4925927"/>
              <a:ext cx="890272" cy="1074476"/>
            </a:xfrm>
            <a:custGeom>
              <a:avLst/>
              <a:gdLst>
                <a:gd name="T0" fmla="*/ 1931 w 2058"/>
                <a:gd name="T1" fmla="*/ 2250 h 2489"/>
                <a:gd name="T2" fmla="*/ 1916 w 2058"/>
                <a:gd name="T3" fmla="*/ 2191 h 2489"/>
                <a:gd name="T4" fmla="*/ 1886 w 2058"/>
                <a:gd name="T5" fmla="*/ 2050 h 2489"/>
                <a:gd name="T6" fmla="*/ 1767 w 2058"/>
                <a:gd name="T7" fmla="*/ 1812 h 2489"/>
                <a:gd name="T8" fmla="*/ 1730 w 2058"/>
                <a:gd name="T9" fmla="*/ 1812 h 2489"/>
                <a:gd name="T10" fmla="*/ 1686 w 2058"/>
                <a:gd name="T11" fmla="*/ 1849 h 2489"/>
                <a:gd name="T12" fmla="*/ 1663 w 2058"/>
                <a:gd name="T13" fmla="*/ 1812 h 2489"/>
                <a:gd name="T14" fmla="*/ 1649 w 2058"/>
                <a:gd name="T15" fmla="*/ 1790 h 2489"/>
                <a:gd name="T16" fmla="*/ 1612 w 2058"/>
                <a:gd name="T17" fmla="*/ 1782 h 2489"/>
                <a:gd name="T18" fmla="*/ 1567 w 2058"/>
                <a:gd name="T19" fmla="*/ 1790 h 2489"/>
                <a:gd name="T20" fmla="*/ 1530 w 2058"/>
                <a:gd name="T21" fmla="*/ 1768 h 2489"/>
                <a:gd name="T22" fmla="*/ 1544 w 2058"/>
                <a:gd name="T23" fmla="*/ 1716 h 2489"/>
                <a:gd name="T24" fmla="*/ 1582 w 2058"/>
                <a:gd name="T25" fmla="*/ 1693 h 2489"/>
                <a:gd name="T26" fmla="*/ 1582 w 2058"/>
                <a:gd name="T27" fmla="*/ 1649 h 2489"/>
                <a:gd name="T28" fmla="*/ 1619 w 2058"/>
                <a:gd name="T29" fmla="*/ 1597 h 2489"/>
                <a:gd name="T30" fmla="*/ 1671 w 2058"/>
                <a:gd name="T31" fmla="*/ 1582 h 2489"/>
                <a:gd name="T32" fmla="*/ 1686 w 2058"/>
                <a:gd name="T33" fmla="*/ 1003 h 2489"/>
                <a:gd name="T34" fmla="*/ 1760 w 2058"/>
                <a:gd name="T35" fmla="*/ 869 h 2489"/>
                <a:gd name="T36" fmla="*/ 1894 w 2058"/>
                <a:gd name="T37" fmla="*/ 706 h 2489"/>
                <a:gd name="T38" fmla="*/ 2027 w 2058"/>
                <a:gd name="T39" fmla="*/ 438 h 2489"/>
                <a:gd name="T40" fmla="*/ 2027 w 2058"/>
                <a:gd name="T41" fmla="*/ 431 h 2489"/>
                <a:gd name="T42" fmla="*/ 1782 w 2058"/>
                <a:gd name="T43" fmla="*/ 327 h 2489"/>
                <a:gd name="T44" fmla="*/ 1641 w 2058"/>
                <a:gd name="T45" fmla="*/ 60 h 2489"/>
                <a:gd name="T46" fmla="*/ 1604 w 2058"/>
                <a:gd name="T47" fmla="*/ 208 h 2489"/>
                <a:gd name="T48" fmla="*/ 1559 w 2058"/>
                <a:gd name="T49" fmla="*/ 349 h 2489"/>
                <a:gd name="T50" fmla="*/ 1493 w 2058"/>
                <a:gd name="T51" fmla="*/ 372 h 2489"/>
                <a:gd name="T52" fmla="*/ 1389 w 2058"/>
                <a:gd name="T53" fmla="*/ 475 h 2489"/>
                <a:gd name="T54" fmla="*/ 1389 w 2058"/>
                <a:gd name="T55" fmla="*/ 580 h 2489"/>
                <a:gd name="T56" fmla="*/ 1285 w 2058"/>
                <a:gd name="T57" fmla="*/ 550 h 2489"/>
                <a:gd name="T58" fmla="*/ 1144 w 2058"/>
                <a:gd name="T59" fmla="*/ 676 h 2489"/>
                <a:gd name="T60" fmla="*/ 1114 w 2058"/>
                <a:gd name="T61" fmla="*/ 795 h 2489"/>
                <a:gd name="T62" fmla="*/ 1069 w 2058"/>
                <a:gd name="T63" fmla="*/ 832 h 2489"/>
                <a:gd name="T64" fmla="*/ 817 w 2058"/>
                <a:gd name="T65" fmla="*/ 825 h 2489"/>
                <a:gd name="T66" fmla="*/ 550 w 2058"/>
                <a:gd name="T67" fmla="*/ 936 h 2489"/>
                <a:gd name="T68" fmla="*/ 445 w 2058"/>
                <a:gd name="T69" fmla="*/ 891 h 2489"/>
                <a:gd name="T70" fmla="*/ 468 w 2058"/>
                <a:gd name="T71" fmla="*/ 780 h 2489"/>
                <a:gd name="T72" fmla="*/ 171 w 2058"/>
                <a:gd name="T73" fmla="*/ 617 h 2489"/>
                <a:gd name="T74" fmla="*/ 0 w 2058"/>
                <a:gd name="T75" fmla="*/ 617 h 2489"/>
                <a:gd name="T76" fmla="*/ 67 w 2058"/>
                <a:gd name="T77" fmla="*/ 706 h 2489"/>
                <a:gd name="T78" fmla="*/ 89 w 2058"/>
                <a:gd name="T79" fmla="*/ 847 h 2489"/>
                <a:gd name="T80" fmla="*/ 0 w 2058"/>
                <a:gd name="T81" fmla="*/ 1047 h 2489"/>
                <a:gd name="T82" fmla="*/ 186 w 2058"/>
                <a:gd name="T83" fmla="*/ 1129 h 2489"/>
                <a:gd name="T84" fmla="*/ 342 w 2058"/>
                <a:gd name="T85" fmla="*/ 1188 h 2489"/>
                <a:gd name="T86" fmla="*/ 587 w 2058"/>
                <a:gd name="T87" fmla="*/ 1322 h 2489"/>
                <a:gd name="T88" fmla="*/ 653 w 2058"/>
                <a:gd name="T89" fmla="*/ 1679 h 2489"/>
                <a:gd name="T90" fmla="*/ 847 w 2058"/>
                <a:gd name="T91" fmla="*/ 1901 h 2489"/>
                <a:gd name="T92" fmla="*/ 995 w 2058"/>
                <a:gd name="T93" fmla="*/ 2302 h 2489"/>
                <a:gd name="T94" fmla="*/ 1151 w 2058"/>
                <a:gd name="T95" fmla="*/ 2184 h 2489"/>
                <a:gd name="T96" fmla="*/ 1114 w 2058"/>
                <a:gd name="T97" fmla="*/ 2065 h 2489"/>
                <a:gd name="T98" fmla="*/ 1448 w 2058"/>
                <a:gd name="T99" fmla="*/ 2124 h 2489"/>
                <a:gd name="T100" fmla="*/ 1559 w 2058"/>
                <a:gd name="T101" fmla="*/ 2139 h 2489"/>
                <a:gd name="T102" fmla="*/ 1619 w 2058"/>
                <a:gd name="T103" fmla="*/ 2421 h 2489"/>
                <a:gd name="T104" fmla="*/ 1842 w 2058"/>
                <a:gd name="T105" fmla="*/ 2287 h 2489"/>
                <a:gd name="T106" fmla="*/ 1842 w 2058"/>
                <a:gd name="T107" fmla="*/ 2287 h 2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8" h="2489">
                  <a:moveTo>
                    <a:pt x="1923" y="2280"/>
                  </a:moveTo>
                  <a:lnTo>
                    <a:pt x="1923" y="2280"/>
                  </a:lnTo>
                  <a:cubicBezTo>
                    <a:pt x="1923" y="2273"/>
                    <a:pt x="1931" y="2258"/>
                    <a:pt x="1931" y="2250"/>
                  </a:cubicBezTo>
                  <a:cubicBezTo>
                    <a:pt x="1923" y="2243"/>
                    <a:pt x="1923" y="2243"/>
                    <a:pt x="1923" y="2236"/>
                  </a:cubicBezTo>
                  <a:cubicBezTo>
                    <a:pt x="1916" y="2228"/>
                    <a:pt x="1916" y="2213"/>
                    <a:pt x="1916" y="2198"/>
                  </a:cubicBezTo>
                  <a:lnTo>
                    <a:pt x="1916" y="2191"/>
                  </a:lnTo>
                  <a:cubicBezTo>
                    <a:pt x="1916" y="2147"/>
                    <a:pt x="1916" y="2109"/>
                    <a:pt x="1894" y="2065"/>
                  </a:cubicBezTo>
                  <a:lnTo>
                    <a:pt x="1894" y="2057"/>
                  </a:lnTo>
                  <a:cubicBezTo>
                    <a:pt x="1886" y="2057"/>
                    <a:pt x="1886" y="2050"/>
                    <a:pt x="1886" y="2050"/>
                  </a:cubicBezTo>
                  <a:cubicBezTo>
                    <a:pt x="1871" y="2005"/>
                    <a:pt x="1849" y="1968"/>
                    <a:pt x="1819" y="1939"/>
                  </a:cubicBezTo>
                  <a:cubicBezTo>
                    <a:pt x="1790" y="1901"/>
                    <a:pt x="1790" y="1879"/>
                    <a:pt x="1782" y="1834"/>
                  </a:cubicBezTo>
                  <a:cubicBezTo>
                    <a:pt x="1782" y="1834"/>
                    <a:pt x="1775" y="1820"/>
                    <a:pt x="1767" y="1812"/>
                  </a:cubicBezTo>
                  <a:lnTo>
                    <a:pt x="1767" y="1812"/>
                  </a:lnTo>
                  <a:cubicBezTo>
                    <a:pt x="1760" y="1820"/>
                    <a:pt x="1760" y="1812"/>
                    <a:pt x="1752" y="1805"/>
                  </a:cubicBezTo>
                  <a:cubicBezTo>
                    <a:pt x="1745" y="1805"/>
                    <a:pt x="1738" y="1812"/>
                    <a:pt x="1730" y="1812"/>
                  </a:cubicBezTo>
                  <a:cubicBezTo>
                    <a:pt x="1715" y="1827"/>
                    <a:pt x="1730" y="1827"/>
                    <a:pt x="1730" y="1842"/>
                  </a:cubicBezTo>
                  <a:cubicBezTo>
                    <a:pt x="1723" y="1849"/>
                    <a:pt x="1700" y="1864"/>
                    <a:pt x="1686" y="1857"/>
                  </a:cubicBezTo>
                  <a:cubicBezTo>
                    <a:pt x="1686" y="1857"/>
                    <a:pt x="1686" y="1857"/>
                    <a:pt x="1686" y="1849"/>
                  </a:cubicBezTo>
                  <a:cubicBezTo>
                    <a:pt x="1678" y="1849"/>
                    <a:pt x="1678" y="1849"/>
                    <a:pt x="1678" y="1842"/>
                  </a:cubicBezTo>
                  <a:cubicBezTo>
                    <a:pt x="1678" y="1834"/>
                    <a:pt x="1663" y="1834"/>
                    <a:pt x="1663" y="1827"/>
                  </a:cubicBezTo>
                  <a:cubicBezTo>
                    <a:pt x="1656" y="1827"/>
                    <a:pt x="1656" y="1820"/>
                    <a:pt x="1663" y="1812"/>
                  </a:cubicBezTo>
                  <a:cubicBezTo>
                    <a:pt x="1663" y="1805"/>
                    <a:pt x="1663" y="1805"/>
                    <a:pt x="1663" y="1797"/>
                  </a:cubicBezTo>
                  <a:cubicBezTo>
                    <a:pt x="1663" y="1797"/>
                    <a:pt x="1656" y="1797"/>
                    <a:pt x="1649" y="1797"/>
                  </a:cubicBezTo>
                  <a:lnTo>
                    <a:pt x="1649" y="1790"/>
                  </a:lnTo>
                  <a:cubicBezTo>
                    <a:pt x="1641" y="1790"/>
                    <a:pt x="1641" y="1790"/>
                    <a:pt x="1634" y="1790"/>
                  </a:cubicBezTo>
                  <a:cubicBezTo>
                    <a:pt x="1626" y="1790"/>
                    <a:pt x="1619" y="1782"/>
                    <a:pt x="1619" y="1775"/>
                  </a:cubicBezTo>
                  <a:cubicBezTo>
                    <a:pt x="1612" y="1768"/>
                    <a:pt x="1597" y="1775"/>
                    <a:pt x="1612" y="1782"/>
                  </a:cubicBezTo>
                  <a:cubicBezTo>
                    <a:pt x="1612" y="1782"/>
                    <a:pt x="1612" y="1782"/>
                    <a:pt x="1604" y="1782"/>
                  </a:cubicBezTo>
                  <a:cubicBezTo>
                    <a:pt x="1597" y="1790"/>
                    <a:pt x="1597" y="1782"/>
                    <a:pt x="1589" y="1782"/>
                  </a:cubicBezTo>
                  <a:cubicBezTo>
                    <a:pt x="1582" y="1790"/>
                    <a:pt x="1582" y="1790"/>
                    <a:pt x="1567" y="1790"/>
                  </a:cubicBezTo>
                  <a:cubicBezTo>
                    <a:pt x="1559" y="1790"/>
                    <a:pt x="1552" y="1790"/>
                    <a:pt x="1544" y="1790"/>
                  </a:cubicBezTo>
                  <a:cubicBezTo>
                    <a:pt x="1537" y="1797"/>
                    <a:pt x="1537" y="1790"/>
                    <a:pt x="1544" y="1782"/>
                  </a:cubicBezTo>
                  <a:cubicBezTo>
                    <a:pt x="1544" y="1782"/>
                    <a:pt x="1537" y="1768"/>
                    <a:pt x="1530" y="1768"/>
                  </a:cubicBezTo>
                  <a:cubicBezTo>
                    <a:pt x="1522" y="1768"/>
                    <a:pt x="1522" y="1760"/>
                    <a:pt x="1522" y="1753"/>
                  </a:cubicBezTo>
                  <a:cubicBezTo>
                    <a:pt x="1522" y="1738"/>
                    <a:pt x="1530" y="1745"/>
                    <a:pt x="1537" y="1738"/>
                  </a:cubicBezTo>
                  <a:cubicBezTo>
                    <a:pt x="1537" y="1731"/>
                    <a:pt x="1537" y="1723"/>
                    <a:pt x="1544" y="1716"/>
                  </a:cubicBezTo>
                  <a:cubicBezTo>
                    <a:pt x="1544" y="1716"/>
                    <a:pt x="1552" y="1716"/>
                    <a:pt x="1559" y="1716"/>
                  </a:cubicBezTo>
                  <a:cubicBezTo>
                    <a:pt x="1567" y="1708"/>
                    <a:pt x="1559" y="1708"/>
                    <a:pt x="1567" y="1701"/>
                  </a:cubicBezTo>
                  <a:cubicBezTo>
                    <a:pt x="1567" y="1693"/>
                    <a:pt x="1574" y="1693"/>
                    <a:pt x="1582" y="1693"/>
                  </a:cubicBezTo>
                  <a:lnTo>
                    <a:pt x="1582" y="1679"/>
                  </a:lnTo>
                  <a:cubicBezTo>
                    <a:pt x="1589" y="1671"/>
                    <a:pt x="1582" y="1671"/>
                    <a:pt x="1582" y="1671"/>
                  </a:cubicBezTo>
                  <a:cubicBezTo>
                    <a:pt x="1574" y="1664"/>
                    <a:pt x="1589" y="1656"/>
                    <a:pt x="1582" y="1649"/>
                  </a:cubicBezTo>
                  <a:cubicBezTo>
                    <a:pt x="1574" y="1642"/>
                    <a:pt x="1574" y="1619"/>
                    <a:pt x="1574" y="1612"/>
                  </a:cubicBezTo>
                  <a:cubicBezTo>
                    <a:pt x="1582" y="1604"/>
                    <a:pt x="1589" y="1597"/>
                    <a:pt x="1597" y="1590"/>
                  </a:cubicBezTo>
                  <a:cubicBezTo>
                    <a:pt x="1604" y="1590"/>
                    <a:pt x="1612" y="1597"/>
                    <a:pt x="1619" y="1597"/>
                  </a:cubicBezTo>
                  <a:cubicBezTo>
                    <a:pt x="1626" y="1590"/>
                    <a:pt x="1626" y="1582"/>
                    <a:pt x="1634" y="1575"/>
                  </a:cubicBezTo>
                  <a:cubicBezTo>
                    <a:pt x="1641" y="1567"/>
                    <a:pt x="1656" y="1575"/>
                    <a:pt x="1671" y="1575"/>
                  </a:cubicBezTo>
                  <a:cubicBezTo>
                    <a:pt x="1671" y="1582"/>
                    <a:pt x="1671" y="1582"/>
                    <a:pt x="1671" y="1582"/>
                  </a:cubicBezTo>
                  <a:lnTo>
                    <a:pt x="1678" y="1582"/>
                  </a:lnTo>
                  <a:cubicBezTo>
                    <a:pt x="1678" y="1485"/>
                    <a:pt x="1678" y="1330"/>
                    <a:pt x="1656" y="1255"/>
                  </a:cubicBezTo>
                  <a:cubicBezTo>
                    <a:pt x="1634" y="1181"/>
                    <a:pt x="1656" y="1077"/>
                    <a:pt x="1686" y="1003"/>
                  </a:cubicBezTo>
                  <a:lnTo>
                    <a:pt x="1693" y="1003"/>
                  </a:lnTo>
                  <a:cubicBezTo>
                    <a:pt x="1708" y="980"/>
                    <a:pt x="1708" y="951"/>
                    <a:pt x="1730" y="929"/>
                  </a:cubicBezTo>
                  <a:cubicBezTo>
                    <a:pt x="1745" y="914"/>
                    <a:pt x="1760" y="899"/>
                    <a:pt x="1760" y="869"/>
                  </a:cubicBezTo>
                  <a:cubicBezTo>
                    <a:pt x="1760" y="832"/>
                    <a:pt x="1752" y="773"/>
                    <a:pt x="1812" y="773"/>
                  </a:cubicBezTo>
                  <a:cubicBezTo>
                    <a:pt x="1819" y="750"/>
                    <a:pt x="1834" y="750"/>
                    <a:pt x="1834" y="728"/>
                  </a:cubicBezTo>
                  <a:cubicBezTo>
                    <a:pt x="1842" y="698"/>
                    <a:pt x="1871" y="706"/>
                    <a:pt x="1894" y="706"/>
                  </a:cubicBezTo>
                  <a:cubicBezTo>
                    <a:pt x="1901" y="624"/>
                    <a:pt x="1990" y="580"/>
                    <a:pt x="2020" y="505"/>
                  </a:cubicBezTo>
                  <a:cubicBezTo>
                    <a:pt x="2027" y="505"/>
                    <a:pt x="2042" y="490"/>
                    <a:pt x="2057" y="475"/>
                  </a:cubicBezTo>
                  <a:cubicBezTo>
                    <a:pt x="2042" y="468"/>
                    <a:pt x="2035" y="453"/>
                    <a:pt x="2027" y="438"/>
                  </a:cubicBezTo>
                  <a:cubicBezTo>
                    <a:pt x="2020" y="446"/>
                    <a:pt x="2012" y="446"/>
                    <a:pt x="2005" y="446"/>
                  </a:cubicBezTo>
                  <a:cubicBezTo>
                    <a:pt x="2012" y="446"/>
                    <a:pt x="2020" y="446"/>
                    <a:pt x="2027" y="438"/>
                  </a:cubicBezTo>
                  <a:lnTo>
                    <a:pt x="2027" y="431"/>
                  </a:lnTo>
                  <a:cubicBezTo>
                    <a:pt x="2005" y="446"/>
                    <a:pt x="1990" y="453"/>
                    <a:pt x="1990" y="401"/>
                  </a:cubicBezTo>
                  <a:cubicBezTo>
                    <a:pt x="1953" y="401"/>
                    <a:pt x="1916" y="409"/>
                    <a:pt x="1894" y="372"/>
                  </a:cubicBezTo>
                  <a:cubicBezTo>
                    <a:pt x="1864" y="335"/>
                    <a:pt x="1827" y="327"/>
                    <a:pt x="1782" y="327"/>
                  </a:cubicBezTo>
                  <a:cubicBezTo>
                    <a:pt x="1782" y="283"/>
                    <a:pt x="1790" y="245"/>
                    <a:pt x="1782" y="208"/>
                  </a:cubicBezTo>
                  <a:cubicBezTo>
                    <a:pt x="1782" y="178"/>
                    <a:pt x="1738" y="156"/>
                    <a:pt x="1715" y="141"/>
                  </a:cubicBezTo>
                  <a:cubicBezTo>
                    <a:pt x="1686" y="112"/>
                    <a:pt x="1663" y="82"/>
                    <a:pt x="1641" y="60"/>
                  </a:cubicBezTo>
                  <a:cubicBezTo>
                    <a:pt x="1626" y="45"/>
                    <a:pt x="1612" y="23"/>
                    <a:pt x="1604" y="0"/>
                  </a:cubicBezTo>
                  <a:cubicBezTo>
                    <a:pt x="1597" y="38"/>
                    <a:pt x="1574" y="104"/>
                    <a:pt x="1544" y="127"/>
                  </a:cubicBezTo>
                  <a:cubicBezTo>
                    <a:pt x="1559" y="164"/>
                    <a:pt x="1574" y="193"/>
                    <a:pt x="1604" y="208"/>
                  </a:cubicBezTo>
                  <a:cubicBezTo>
                    <a:pt x="1626" y="230"/>
                    <a:pt x="1612" y="260"/>
                    <a:pt x="1612" y="290"/>
                  </a:cubicBezTo>
                  <a:cubicBezTo>
                    <a:pt x="1612" y="305"/>
                    <a:pt x="1619" y="409"/>
                    <a:pt x="1597" y="409"/>
                  </a:cubicBezTo>
                  <a:cubicBezTo>
                    <a:pt x="1582" y="386"/>
                    <a:pt x="1582" y="357"/>
                    <a:pt x="1559" y="349"/>
                  </a:cubicBezTo>
                  <a:cubicBezTo>
                    <a:pt x="1544" y="349"/>
                    <a:pt x="1522" y="342"/>
                    <a:pt x="1522" y="327"/>
                  </a:cubicBezTo>
                  <a:cubicBezTo>
                    <a:pt x="1507" y="320"/>
                    <a:pt x="1485" y="320"/>
                    <a:pt x="1478" y="335"/>
                  </a:cubicBezTo>
                  <a:cubicBezTo>
                    <a:pt x="1470" y="357"/>
                    <a:pt x="1470" y="372"/>
                    <a:pt x="1493" y="372"/>
                  </a:cubicBezTo>
                  <a:cubicBezTo>
                    <a:pt x="1500" y="394"/>
                    <a:pt x="1493" y="409"/>
                    <a:pt x="1493" y="431"/>
                  </a:cubicBezTo>
                  <a:cubicBezTo>
                    <a:pt x="1470" y="431"/>
                    <a:pt x="1448" y="431"/>
                    <a:pt x="1433" y="446"/>
                  </a:cubicBezTo>
                  <a:cubicBezTo>
                    <a:pt x="1418" y="453"/>
                    <a:pt x="1411" y="475"/>
                    <a:pt x="1389" y="475"/>
                  </a:cubicBezTo>
                  <a:cubicBezTo>
                    <a:pt x="1389" y="475"/>
                    <a:pt x="1389" y="483"/>
                    <a:pt x="1389" y="490"/>
                  </a:cubicBezTo>
                  <a:cubicBezTo>
                    <a:pt x="1418" y="490"/>
                    <a:pt x="1433" y="498"/>
                    <a:pt x="1433" y="528"/>
                  </a:cubicBezTo>
                  <a:cubicBezTo>
                    <a:pt x="1433" y="565"/>
                    <a:pt x="1418" y="557"/>
                    <a:pt x="1389" y="580"/>
                  </a:cubicBezTo>
                  <a:cubicBezTo>
                    <a:pt x="1381" y="587"/>
                    <a:pt x="1366" y="624"/>
                    <a:pt x="1344" y="594"/>
                  </a:cubicBezTo>
                  <a:cubicBezTo>
                    <a:pt x="1337" y="580"/>
                    <a:pt x="1337" y="557"/>
                    <a:pt x="1329" y="542"/>
                  </a:cubicBezTo>
                  <a:cubicBezTo>
                    <a:pt x="1322" y="498"/>
                    <a:pt x="1285" y="505"/>
                    <a:pt x="1285" y="550"/>
                  </a:cubicBezTo>
                  <a:cubicBezTo>
                    <a:pt x="1277" y="587"/>
                    <a:pt x="1196" y="542"/>
                    <a:pt x="1173" y="535"/>
                  </a:cubicBezTo>
                  <a:cubicBezTo>
                    <a:pt x="1166" y="565"/>
                    <a:pt x="1173" y="602"/>
                    <a:pt x="1158" y="632"/>
                  </a:cubicBezTo>
                  <a:cubicBezTo>
                    <a:pt x="1158" y="646"/>
                    <a:pt x="1151" y="661"/>
                    <a:pt x="1144" y="676"/>
                  </a:cubicBezTo>
                  <a:cubicBezTo>
                    <a:pt x="1144" y="698"/>
                    <a:pt x="1136" y="758"/>
                    <a:pt x="1173" y="750"/>
                  </a:cubicBezTo>
                  <a:cubicBezTo>
                    <a:pt x="1173" y="765"/>
                    <a:pt x="1158" y="773"/>
                    <a:pt x="1151" y="787"/>
                  </a:cubicBezTo>
                  <a:cubicBezTo>
                    <a:pt x="1144" y="795"/>
                    <a:pt x="1121" y="787"/>
                    <a:pt x="1114" y="795"/>
                  </a:cubicBezTo>
                  <a:cubicBezTo>
                    <a:pt x="1099" y="802"/>
                    <a:pt x="1107" y="817"/>
                    <a:pt x="1092" y="825"/>
                  </a:cubicBezTo>
                  <a:cubicBezTo>
                    <a:pt x="1092" y="817"/>
                    <a:pt x="1084" y="817"/>
                    <a:pt x="1077" y="810"/>
                  </a:cubicBezTo>
                  <a:cubicBezTo>
                    <a:pt x="1077" y="817"/>
                    <a:pt x="1069" y="825"/>
                    <a:pt x="1069" y="832"/>
                  </a:cubicBezTo>
                  <a:cubicBezTo>
                    <a:pt x="1040" y="847"/>
                    <a:pt x="1062" y="862"/>
                    <a:pt x="1025" y="854"/>
                  </a:cubicBezTo>
                  <a:cubicBezTo>
                    <a:pt x="1002" y="847"/>
                    <a:pt x="980" y="847"/>
                    <a:pt x="950" y="847"/>
                  </a:cubicBezTo>
                  <a:cubicBezTo>
                    <a:pt x="950" y="773"/>
                    <a:pt x="809" y="765"/>
                    <a:pt x="817" y="825"/>
                  </a:cubicBezTo>
                  <a:cubicBezTo>
                    <a:pt x="772" y="825"/>
                    <a:pt x="735" y="817"/>
                    <a:pt x="698" y="795"/>
                  </a:cubicBezTo>
                  <a:cubicBezTo>
                    <a:pt x="653" y="780"/>
                    <a:pt x="639" y="817"/>
                    <a:pt x="616" y="854"/>
                  </a:cubicBezTo>
                  <a:cubicBezTo>
                    <a:pt x="602" y="877"/>
                    <a:pt x="550" y="899"/>
                    <a:pt x="550" y="936"/>
                  </a:cubicBezTo>
                  <a:cubicBezTo>
                    <a:pt x="550" y="973"/>
                    <a:pt x="542" y="988"/>
                    <a:pt x="505" y="980"/>
                  </a:cubicBezTo>
                  <a:cubicBezTo>
                    <a:pt x="497" y="958"/>
                    <a:pt x="497" y="936"/>
                    <a:pt x="483" y="921"/>
                  </a:cubicBezTo>
                  <a:cubicBezTo>
                    <a:pt x="475" y="914"/>
                    <a:pt x="445" y="899"/>
                    <a:pt x="445" y="891"/>
                  </a:cubicBezTo>
                  <a:cubicBezTo>
                    <a:pt x="453" y="854"/>
                    <a:pt x="497" y="832"/>
                    <a:pt x="497" y="795"/>
                  </a:cubicBezTo>
                  <a:cubicBezTo>
                    <a:pt x="497" y="787"/>
                    <a:pt x="505" y="758"/>
                    <a:pt x="483" y="758"/>
                  </a:cubicBezTo>
                  <a:cubicBezTo>
                    <a:pt x="468" y="758"/>
                    <a:pt x="475" y="773"/>
                    <a:pt x="468" y="780"/>
                  </a:cubicBezTo>
                  <a:cubicBezTo>
                    <a:pt x="423" y="825"/>
                    <a:pt x="438" y="698"/>
                    <a:pt x="438" y="691"/>
                  </a:cubicBezTo>
                  <a:cubicBezTo>
                    <a:pt x="401" y="654"/>
                    <a:pt x="401" y="758"/>
                    <a:pt x="349" y="669"/>
                  </a:cubicBezTo>
                  <a:cubicBezTo>
                    <a:pt x="312" y="617"/>
                    <a:pt x="223" y="617"/>
                    <a:pt x="171" y="617"/>
                  </a:cubicBezTo>
                  <a:cubicBezTo>
                    <a:pt x="163" y="632"/>
                    <a:pt x="148" y="632"/>
                    <a:pt x="148" y="646"/>
                  </a:cubicBezTo>
                  <a:cubicBezTo>
                    <a:pt x="97" y="676"/>
                    <a:pt x="59" y="624"/>
                    <a:pt x="15" y="617"/>
                  </a:cubicBezTo>
                  <a:cubicBezTo>
                    <a:pt x="7" y="617"/>
                    <a:pt x="0" y="617"/>
                    <a:pt x="0" y="617"/>
                  </a:cubicBezTo>
                  <a:cubicBezTo>
                    <a:pt x="0" y="624"/>
                    <a:pt x="0" y="632"/>
                    <a:pt x="0" y="632"/>
                  </a:cubicBezTo>
                  <a:cubicBezTo>
                    <a:pt x="0" y="654"/>
                    <a:pt x="7" y="676"/>
                    <a:pt x="22" y="691"/>
                  </a:cubicBezTo>
                  <a:cubicBezTo>
                    <a:pt x="30" y="698"/>
                    <a:pt x="67" y="698"/>
                    <a:pt x="67" y="706"/>
                  </a:cubicBezTo>
                  <a:cubicBezTo>
                    <a:pt x="74" y="713"/>
                    <a:pt x="74" y="735"/>
                    <a:pt x="67" y="750"/>
                  </a:cubicBezTo>
                  <a:cubicBezTo>
                    <a:pt x="15" y="750"/>
                    <a:pt x="30" y="802"/>
                    <a:pt x="30" y="840"/>
                  </a:cubicBezTo>
                  <a:cubicBezTo>
                    <a:pt x="45" y="840"/>
                    <a:pt x="67" y="840"/>
                    <a:pt x="89" y="847"/>
                  </a:cubicBezTo>
                  <a:cubicBezTo>
                    <a:pt x="89" y="884"/>
                    <a:pt x="89" y="906"/>
                    <a:pt x="67" y="936"/>
                  </a:cubicBezTo>
                  <a:cubicBezTo>
                    <a:pt x="52" y="973"/>
                    <a:pt x="74" y="1010"/>
                    <a:pt x="67" y="1047"/>
                  </a:cubicBezTo>
                  <a:cubicBezTo>
                    <a:pt x="45" y="1047"/>
                    <a:pt x="22" y="1047"/>
                    <a:pt x="0" y="1047"/>
                  </a:cubicBezTo>
                  <a:cubicBezTo>
                    <a:pt x="0" y="1077"/>
                    <a:pt x="30" y="1085"/>
                    <a:pt x="52" y="1092"/>
                  </a:cubicBezTo>
                  <a:cubicBezTo>
                    <a:pt x="52" y="1107"/>
                    <a:pt x="59" y="1114"/>
                    <a:pt x="59" y="1129"/>
                  </a:cubicBezTo>
                  <a:cubicBezTo>
                    <a:pt x="104" y="1114"/>
                    <a:pt x="148" y="1122"/>
                    <a:pt x="186" y="1129"/>
                  </a:cubicBezTo>
                  <a:cubicBezTo>
                    <a:pt x="193" y="1062"/>
                    <a:pt x="275" y="1122"/>
                    <a:pt x="312" y="1137"/>
                  </a:cubicBezTo>
                  <a:cubicBezTo>
                    <a:pt x="312" y="1151"/>
                    <a:pt x="312" y="1174"/>
                    <a:pt x="312" y="1188"/>
                  </a:cubicBezTo>
                  <a:cubicBezTo>
                    <a:pt x="319" y="1188"/>
                    <a:pt x="334" y="1196"/>
                    <a:pt x="342" y="1188"/>
                  </a:cubicBezTo>
                  <a:cubicBezTo>
                    <a:pt x="364" y="1277"/>
                    <a:pt x="497" y="1196"/>
                    <a:pt x="535" y="1203"/>
                  </a:cubicBezTo>
                  <a:cubicBezTo>
                    <a:pt x="535" y="1211"/>
                    <a:pt x="542" y="1218"/>
                    <a:pt x="542" y="1226"/>
                  </a:cubicBezTo>
                  <a:cubicBezTo>
                    <a:pt x="602" y="1226"/>
                    <a:pt x="594" y="1277"/>
                    <a:pt x="587" y="1322"/>
                  </a:cubicBezTo>
                  <a:cubicBezTo>
                    <a:pt x="587" y="1337"/>
                    <a:pt x="587" y="1367"/>
                    <a:pt x="594" y="1382"/>
                  </a:cubicBezTo>
                  <a:cubicBezTo>
                    <a:pt x="602" y="1389"/>
                    <a:pt x="639" y="1411"/>
                    <a:pt x="639" y="1396"/>
                  </a:cubicBezTo>
                  <a:cubicBezTo>
                    <a:pt x="624" y="1485"/>
                    <a:pt x="602" y="1604"/>
                    <a:pt x="653" y="1679"/>
                  </a:cubicBezTo>
                  <a:cubicBezTo>
                    <a:pt x="676" y="1716"/>
                    <a:pt x="676" y="1745"/>
                    <a:pt x="691" y="1782"/>
                  </a:cubicBezTo>
                  <a:cubicBezTo>
                    <a:pt x="705" y="1820"/>
                    <a:pt x="757" y="1805"/>
                    <a:pt x="787" y="1805"/>
                  </a:cubicBezTo>
                  <a:cubicBezTo>
                    <a:pt x="787" y="1857"/>
                    <a:pt x="802" y="1879"/>
                    <a:pt x="847" y="1901"/>
                  </a:cubicBezTo>
                  <a:cubicBezTo>
                    <a:pt x="891" y="1924"/>
                    <a:pt x="936" y="1983"/>
                    <a:pt x="950" y="2035"/>
                  </a:cubicBezTo>
                  <a:cubicBezTo>
                    <a:pt x="973" y="2102"/>
                    <a:pt x="817" y="2280"/>
                    <a:pt x="958" y="2302"/>
                  </a:cubicBezTo>
                  <a:cubicBezTo>
                    <a:pt x="973" y="2302"/>
                    <a:pt x="988" y="2302"/>
                    <a:pt x="995" y="2302"/>
                  </a:cubicBezTo>
                  <a:cubicBezTo>
                    <a:pt x="1017" y="2295"/>
                    <a:pt x="1032" y="2317"/>
                    <a:pt x="1054" y="2310"/>
                  </a:cubicBezTo>
                  <a:cubicBezTo>
                    <a:pt x="1054" y="2273"/>
                    <a:pt x="1032" y="2243"/>
                    <a:pt x="1040" y="2206"/>
                  </a:cubicBezTo>
                  <a:cubicBezTo>
                    <a:pt x="1047" y="2161"/>
                    <a:pt x="1121" y="2184"/>
                    <a:pt x="1151" y="2184"/>
                  </a:cubicBezTo>
                  <a:cubicBezTo>
                    <a:pt x="1136" y="2154"/>
                    <a:pt x="1129" y="2132"/>
                    <a:pt x="1129" y="2102"/>
                  </a:cubicBezTo>
                  <a:cubicBezTo>
                    <a:pt x="1144" y="2102"/>
                    <a:pt x="1144" y="2094"/>
                    <a:pt x="1151" y="2094"/>
                  </a:cubicBezTo>
                  <a:cubicBezTo>
                    <a:pt x="1129" y="2094"/>
                    <a:pt x="1107" y="2087"/>
                    <a:pt x="1114" y="2065"/>
                  </a:cubicBezTo>
                  <a:cubicBezTo>
                    <a:pt x="1233" y="2042"/>
                    <a:pt x="1247" y="2198"/>
                    <a:pt x="1352" y="2191"/>
                  </a:cubicBezTo>
                  <a:cubicBezTo>
                    <a:pt x="1366" y="2176"/>
                    <a:pt x="1352" y="2139"/>
                    <a:pt x="1374" y="2124"/>
                  </a:cubicBezTo>
                  <a:cubicBezTo>
                    <a:pt x="1389" y="2109"/>
                    <a:pt x="1426" y="2124"/>
                    <a:pt x="1448" y="2124"/>
                  </a:cubicBezTo>
                  <a:cubicBezTo>
                    <a:pt x="1448" y="2102"/>
                    <a:pt x="1455" y="2087"/>
                    <a:pt x="1455" y="2065"/>
                  </a:cubicBezTo>
                  <a:cubicBezTo>
                    <a:pt x="1493" y="2042"/>
                    <a:pt x="1522" y="2117"/>
                    <a:pt x="1567" y="2124"/>
                  </a:cubicBezTo>
                  <a:cubicBezTo>
                    <a:pt x="1559" y="2124"/>
                    <a:pt x="1567" y="2132"/>
                    <a:pt x="1559" y="2139"/>
                  </a:cubicBezTo>
                  <a:cubicBezTo>
                    <a:pt x="1507" y="2161"/>
                    <a:pt x="1522" y="2280"/>
                    <a:pt x="1515" y="2325"/>
                  </a:cubicBezTo>
                  <a:cubicBezTo>
                    <a:pt x="1507" y="2362"/>
                    <a:pt x="1470" y="2488"/>
                    <a:pt x="1544" y="2466"/>
                  </a:cubicBezTo>
                  <a:cubicBezTo>
                    <a:pt x="1552" y="2421"/>
                    <a:pt x="1582" y="2414"/>
                    <a:pt x="1619" y="2421"/>
                  </a:cubicBezTo>
                  <a:cubicBezTo>
                    <a:pt x="1619" y="2399"/>
                    <a:pt x="1619" y="2384"/>
                    <a:pt x="1612" y="2369"/>
                  </a:cubicBezTo>
                  <a:cubicBezTo>
                    <a:pt x="1649" y="2392"/>
                    <a:pt x="1730" y="2384"/>
                    <a:pt x="1760" y="2362"/>
                  </a:cubicBezTo>
                  <a:cubicBezTo>
                    <a:pt x="1790" y="2339"/>
                    <a:pt x="1804" y="2302"/>
                    <a:pt x="1842" y="2287"/>
                  </a:cubicBezTo>
                  <a:cubicBezTo>
                    <a:pt x="1834" y="2280"/>
                    <a:pt x="1827" y="2265"/>
                    <a:pt x="1819" y="2258"/>
                  </a:cubicBezTo>
                  <a:cubicBezTo>
                    <a:pt x="1827" y="2265"/>
                    <a:pt x="1834" y="2280"/>
                    <a:pt x="1842" y="2287"/>
                  </a:cubicBezTo>
                  <a:lnTo>
                    <a:pt x="1842" y="2287"/>
                  </a:lnTo>
                  <a:cubicBezTo>
                    <a:pt x="1864" y="2280"/>
                    <a:pt x="1901" y="2295"/>
                    <a:pt x="1923" y="228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49" name="Freeform 7"/>
            <p:cNvSpPr>
              <a:spLocks noChangeArrowheads="1"/>
            </p:cNvSpPr>
            <p:nvPr/>
          </p:nvSpPr>
          <p:spPr bwMode="auto">
            <a:xfrm>
              <a:off x="9251061" y="7745474"/>
              <a:ext cx="2497338" cy="1992732"/>
            </a:xfrm>
            <a:custGeom>
              <a:avLst/>
              <a:gdLst>
                <a:gd name="T0" fmla="*/ 757 w 5778"/>
                <a:gd name="T1" fmla="*/ 4611 h 4612"/>
                <a:gd name="T2" fmla="*/ 920 w 5778"/>
                <a:gd name="T3" fmla="*/ 4448 h 4612"/>
                <a:gd name="T4" fmla="*/ 913 w 5778"/>
                <a:gd name="T5" fmla="*/ 4077 h 4612"/>
                <a:gd name="T6" fmla="*/ 1091 w 5778"/>
                <a:gd name="T7" fmla="*/ 3936 h 4612"/>
                <a:gd name="T8" fmla="*/ 1388 w 5778"/>
                <a:gd name="T9" fmla="*/ 3676 h 4612"/>
                <a:gd name="T10" fmla="*/ 1916 w 5778"/>
                <a:gd name="T11" fmla="*/ 3690 h 4612"/>
                <a:gd name="T12" fmla="*/ 2027 w 5778"/>
                <a:gd name="T13" fmla="*/ 3334 h 4612"/>
                <a:gd name="T14" fmla="*/ 2495 w 5778"/>
                <a:gd name="T15" fmla="*/ 3482 h 4612"/>
                <a:gd name="T16" fmla="*/ 2584 w 5778"/>
                <a:gd name="T17" fmla="*/ 3208 h 4612"/>
                <a:gd name="T18" fmla="*/ 2822 w 5778"/>
                <a:gd name="T19" fmla="*/ 3030 h 4612"/>
                <a:gd name="T20" fmla="*/ 2955 w 5778"/>
                <a:gd name="T21" fmla="*/ 2918 h 4612"/>
                <a:gd name="T22" fmla="*/ 3364 w 5778"/>
                <a:gd name="T23" fmla="*/ 2792 h 4612"/>
                <a:gd name="T24" fmla="*/ 3512 w 5778"/>
                <a:gd name="T25" fmla="*/ 2495 h 4612"/>
                <a:gd name="T26" fmla="*/ 3653 w 5778"/>
                <a:gd name="T27" fmla="*/ 2027 h 4612"/>
                <a:gd name="T28" fmla="*/ 3780 w 5778"/>
                <a:gd name="T29" fmla="*/ 1997 h 4612"/>
                <a:gd name="T30" fmla="*/ 3965 w 5778"/>
                <a:gd name="T31" fmla="*/ 1626 h 4612"/>
                <a:gd name="T32" fmla="*/ 4396 w 5778"/>
                <a:gd name="T33" fmla="*/ 1864 h 4612"/>
                <a:gd name="T34" fmla="*/ 4589 w 5778"/>
                <a:gd name="T35" fmla="*/ 1849 h 4612"/>
                <a:gd name="T36" fmla="*/ 4782 w 5778"/>
                <a:gd name="T37" fmla="*/ 1960 h 4612"/>
                <a:gd name="T38" fmla="*/ 5094 w 5778"/>
                <a:gd name="T39" fmla="*/ 2005 h 4612"/>
                <a:gd name="T40" fmla="*/ 5116 w 5778"/>
                <a:gd name="T41" fmla="*/ 2540 h 4612"/>
                <a:gd name="T42" fmla="*/ 5287 w 5778"/>
                <a:gd name="T43" fmla="*/ 2554 h 4612"/>
                <a:gd name="T44" fmla="*/ 5532 w 5778"/>
                <a:gd name="T45" fmla="*/ 2101 h 4612"/>
                <a:gd name="T46" fmla="*/ 5740 w 5778"/>
                <a:gd name="T47" fmla="*/ 2079 h 4612"/>
                <a:gd name="T48" fmla="*/ 5450 w 5778"/>
                <a:gd name="T49" fmla="*/ 1804 h 4612"/>
                <a:gd name="T50" fmla="*/ 5435 w 5778"/>
                <a:gd name="T51" fmla="*/ 1485 h 4612"/>
                <a:gd name="T52" fmla="*/ 5554 w 5778"/>
                <a:gd name="T53" fmla="*/ 987 h 4612"/>
                <a:gd name="T54" fmla="*/ 5629 w 5778"/>
                <a:gd name="T55" fmla="*/ 750 h 4612"/>
                <a:gd name="T56" fmla="*/ 5354 w 5778"/>
                <a:gd name="T57" fmla="*/ 497 h 4612"/>
                <a:gd name="T58" fmla="*/ 4797 w 5778"/>
                <a:gd name="T59" fmla="*/ 482 h 4612"/>
                <a:gd name="T60" fmla="*/ 4418 w 5778"/>
                <a:gd name="T61" fmla="*/ 438 h 4612"/>
                <a:gd name="T62" fmla="*/ 4017 w 5778"/>
                <a:gd name="T63" fmla="*/ 453 h 4612"/>
                <a:gd name="T64" fmla="*/ 3379 w 5778"/>
                <a:gd name="T65" fmla="*/ 431 h 4612"/>
                <a:gd name="T66" fmla="*/ 3193 w 5778"/>
                <a:gd name="T67" fmla="*/ 341 h 4612"/>
                <a:gd name="T68" fmla="*/ 2807 w 5778"/>
                <a:gd name="T69" fmla="*/ 571 h 4612"/>
                <a:gd name="T70" fmla="*/ 2502 w 5778"/>
                <a:gd name="T71" fmla="*/ 683 h 4612"/>
                <a:gd name="T72" fmla="*/ 2005 w 5778"/>
                <a:gd name="T73" fmla="*/ 460 h 4612"/>
                <a:gd name="T74" fmla="*/ 1336 w 5778"/>
                <a:gd name="T75" fmla="*/ 0 h 4612"/>
                <a:gd name="T76" fmla="*/ 1099 w 5778"/>
                <a:gd name="T77" fmla="*/ 52 h 4612"/>
                <a:gd name="T78" fmla="*/ 928 w 5778"/>
                <a:gd name="T79" fmla="*/ 260 h 4612"/>
                <a:gd name="T80" fmla="*/ 1032 w 5778"/>
                <a:gd name="T81" fmla="*/ 416 h 4612"/>
                <a:gd name="T82" fmla="*/ 735 w 5778"/>
                <a:gd name="T83" fmla="*/ 601 h 4612"/>
                <a:gd name="T84" fmla="*/ 765 w 5778"/>
                <a:gd name="T85" fmla="*/ 995 h 4612"/>
                <a:gd name="T86" fmla="*/ 564 w 5778"/>
                <a:gd name="T87" fmla="*/ 1047 h 4612"/>
                <a:gd name="T88" fmla="*/ 386 w 5778"/>
                <a:gd name="T89" fmla="*/ 1322 h 4612"/>
                <a:gd name="T90" fmla="*/ 104 w 5778"/>
                <a:gd name="T91" fmla="*/ 1181 h 4612"/>
                <a:gd name="T92" fmla="*/ 67 w 5778"/>
                <a:gd name="T93" fmla="*/ 1396 h 4612"/>
                <a:gd name="T94" fmla="*/ 126 w 5778"/>
                <a:gd name="T95" fmla="*/ 1633 h 4612"/>
                <a:gd name="T96" fmla="*/ 67 w 5778"/>
                <a:gd name="T97" fmla="*/ 1916 h 4612"/>
                <a:gd name="T98" fmla="*/ 185 w 5778"/>
                <a:gd name="T99" fmla="*/ 1916 h 4612"/>
                <a:gd name="T100" fmla="*/ 111 w 5778"/>
                <a:gd name="T101" fmla="*/ 2131 h 4612"/>
                <a:gd name="T102" fmla="*/ 81 w 5778"/>
                <a:gd name="T103" fmla="*/ 2287 h 4612"/>
                <a:gd name="T104" fmla="*/ 81 w 5778"/>
                <a:gd name="T105" fmla="*/ 2480 h 4612"/>
                <a:gd name="T106" fmla="*/ 81 w 5778"/>
                <a:gd name="T107" fmla="*/ 2562 h 4612"/>
                <a:gd name="T108" fmla="*/ 185 w 5778"/>
                <a:gd name="T109" fmla="*/ 3059 h 4612"/>
                <a:gd name="T110" fmla="*/ 215 w 5778"/>
                <a:gd name="T111" fmla="*/ 3356 h 4612"/>
                <a:gd name="T112" fmla="*/ 245 w 5778"/>
                <a:gd name="T113" fmla="*/ 3728 h 4612"/>
                <a:gd name="T114" fmla="*/ 312 w 5778"/>
                <a:gd name="T115" fmla="*/ 4166 h 4612"/>
                <a:gd name="T116" fmla="*/ 475 w 5778"/>
                <a:gd name="T117" fmla="*/ 4470 h 4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78" h="4612">
                  <a:moveTo>
                    <a:pt x="475" y="4470"/>
                  </a:moveTo>
                  <a:lnTo>
                    <a:pt x="475" y="4470"/>
                  </a:lnTo>
                  <a:cubicBezTo>
                    <a:pt x="482" y="4441"/>
                    <a:pt x="505" y="4441"/>
                    <a:pt x="542" y="4441"/>
                  </a:cubicBezTo>
                  <a:cubicBezTo>
                    <a:pt x="557" y="4500"/>
                    <a:pt x="601" y="4522"/>
                    <a:pt x="601" y="4582"/>
                  </a:cubicBezTo>
                  <a:cubicBezTo>
                    <a:pt x="646" y="4589"/>
                    <a:pt x="698" y="4611"/>
                    <a:pt x="742" y="4611"/>
                  </a:cubicBezTo>
                  <a:cubicBezTo>
                    <a:pt x="742" y="4611"/>
                    <a:pt x="750" y="4611"/>
                    <a:pt x="757" y="4611"/>
                  </a:cubicBezTo>
                  <a:cubicBezTo>
                    <a:pt x="750" y="4604"/>
                    <a:pt x="735" y="4604"/>
                    <a:pt x="720" y="4604"/>
                  </a:cubicBezTo>
                  <a:cubicBezTo>
                    <a:pt x="705" y="4537"/>
                    <a:pt x="824" y="4515"/>
                    <a:pt x="869" y="4522"/>
                  </a:cubicBezTo>
                  <a:cubicBezTo>
                    <a:pt x="869" y="4507"/>
                    <a:pt x="861" y="4500"/>
                    <a:pt x="846" y="4492"/>
                  </a:cubicBezTo>
                  <a:lnTo>
                    <a:pt x="846" y="4485"/>
                  </a:lnTo>
                  <a:cubicBezTo>
                    <a:pt x="876" y="4485"/>
                    <a:pt x="891" y="4500"/>
                    <a:pt x="920" y="4500"/>
                  </a:cubicBezTo>
                  <a:cubicBezTo>
                    <a:pt x="920" y="4485"/>
                    <a:pt x="920" y="4463"/>
                    <a:pt x="920" y="4448"/>
                  </a:cubicBezTo>
                  <a:cubicBezTo>
                    <a:pt x="950" y="4441"/>
                    <a:pt x="1017" y="4381"/>
                    <a:pt x="980" y="4351"/>
                  </a:cubicBezTo>
                  <a:cubicBezTo>
                    <a:pt x="950" y="4337"/>
                    <a:pt x="898" y="4351"/>
                    <a:pt x="913" y="4299"/>
                  </a:cubicBezTo>
                  <a:cubicBezTo>
                    <a:pt x="943" y="4284"/>
                    <a:pt x="972" y="4292"/>
                    <a:pt x="1010" y="4292"/>
                  </a:cubicBezTo>
                  <a:cubicBezTo>
                    <a:pt x="1017" y="4247"/>
                    <a:pt x="995" y="4136"/>
                    <a:pt x="928" y="4144"/>
                  </a:cubicBezTo>
                  <a:cubicBezTo>
                    <a:pt x="913" y="4181"/>
                    <a:pt x="891" y="4151"/>
                    <a:pt x="891" y="4129"/>
                  </a:cubicBezTo>
                  <a:cubicBezTo>
                    <a:pt x="876" y="4092"/>
                    <a:pt x="891" y="4099"/>
                    <a:pt x="913" y="4077"/>
                  </a:cubicBezTo>
                  <a:cubicBezTo>
                    <a:pt x="943" y="4047"/>
                    <a:pt x="854" y="3987"/>
                    <a:pt x="854" y="3950"/>
                  </a:cubicBezTo>
                  <a:cubicBezTo>
                    <a:pt x="883" y="3943"/>
                    <a:pt x="891" y="3980"/>
                    <a:pt x="920" y="3973"/>
                  </a:cubicBezTo>
                  <a:cubicBezTo>
                    <a:pt x="920" y="3950"/>
                    <a:pt x="920" y="3936"/>
                    <a:pt x="950" y="3928"/>
                  </a:cubicBezTo>
                  <a:cubicBezTo>
                    <a:pt x="1002" y="3921"/>
                    <a:pt x="972" y="3928"/>
                    <a:pt x="987" y="3891"/>
                  </a:cubicBezTo>
                  <a:cubicBezTo>
                    <a:pt x="1002" y="3869"/>
                    <a:pt x="1047" y="3876"/>
                    <a:pt x="1069" y="3876"/>
                  </a:cubicBezTo>
                  <a:cubicBezTo>
                    <a:pt x="1091" y="3891"/>
                    <a:pt x="1091" y="3913"/>
                    <a:pt x="1091" y="3936"/>
                  </a:cubicBezTo>
                  <a:cubicBezTo>
                    <a:pt x="1128" y="3936"/>
                    <a:pt x="1151" y="3921"/>
                    <a:pt x="1180" y="3928"/>
                  </a:cubicBezTo>
                  <a:cubicBezTo>
                    <a:pt x="1143" y="3891"/>
                    <a:pt x="1173" y="3854"/>
                    <a:pt x="1225" y="3854"/>
                  </a:cubicBezTo>
                  <a:cubicBezTo>
                    <a:pt x="1232" y="3832"/>
                    <a:pt x="1285" y="3824"/>
                    <a:pt x="1307" y="3824"/>
                  </a:cubicBezTo>
                  <a:cubicBezTo>
                    <a:pt x="1351" y="3817"/>
                    <a:pt x="1366" y="3787"/>
                    <a:pt x="1366" y="3742"/>
                  </a:cubicBezTo>
                  <a:cubicBezTo>
                    <a:pt x="1381" y="3742"/>
                    <a:pt x="1388" y="3742"/>
                    <a:pt x="1396" y="3742"/>
                  </a:cubicBezTo>
                  <a:cubicBezTo>
                    <a:pt x="1396" y="3728"/>
                    <a:pt x="1403" y="3683"/>
                    <a:pt x="1388" y="3676"/>
                  </a:cubicBezTo>
                  <a:cubicBezTo>
                    <a:pt x="1448" y="3676"/>
                    <a:pt x="1522" y="3683"/>
                    <a:pt x="1559" y="3735"/>
                  </a:cubicBezTo>
                  <a:cubicBezTo>
                    <a:pt x="1574" y="3757"/>
                    <a:pt x="1611" y="3750"/>
                    <a:pt x="1633" y="3742"/>
                  </a:cubicBezTo>
                  <a:cubicBezTo>
                    <a:pt x="1656" y="3735"/>
                    <a:pt x="1641" y="3705"/>
                    <a:pt x="1641" y="3690"/>
                  </a:cubicBezTo>
                  <a:cubicBezTo>
                    <a:pt x="1700" y="3668"/>
                    <a:pt x="1797" y="3698"/>
                    <a:pt x="1864" y="3690"/>
                  </a:cubicBezTo>
                  <a:cubicBezTo>
                    <a:pt x="1864" y="3676"/>
                    <a:pt x="1864" y="3661"/>
                    <a:pt x="1864" y="3653"/>
                  </a:cubicBezTo>
                  <a:cubicBezTo>
                    <a:pt x="1916" y="3646"/>
                    <a:pt x="1886" y="3668"/>
                    <a:pt x="1916" y="3690"/>
                  </a:cubicBezTo>
                  <a:cubicBezTo>
                    <a:pt x="1953" y="3713"/>
                    <a:pt x="1953" y="3661"/>
                    <a:pt x="1953" y="3646"/>
                  </a:cubicBezTo>
                  <a:cubicBezTo>
                    <a:pt x="1945" y="3609"/>
                    <a:pt x="1953" y="3587"/>
                    <a:pt x="1938" y="3557"/>
                  </a:cubicBezTo>
                  <a:cubicBezTo>
                    <a:pt x="1923" y="3527"/>
                    <a:pt x="1938" y="3505"/>
                    <a:pt x="1960" y="3490"/>
                  </a:cubicBezTo>
                  <a:cubicBezTo>
                    <a:pt x="1968" y="3453"/>
                    <a:pt x="1930" y="3423"/>
                    <a:pt x="1938" y="3386"/>
                  </a:cubicBezTo>
                  <a:cubicBezTo>
                    <a:pt x="1938" y="3356"/>
                    <a:pt x="1953" y="3319"/>
                    <a:pt x="1953" y="3282"/>
                  </a:cubicBezTo>
                  <a:cubicBezTo>
                    <a:pt x="1997" y="3275"/>
                    <a:pt x="2005" y="3304"/>
                    <a:pt x="2027" y="3334"/>
                  </a:cubicBezTo>
                  <a:cubicBezTo>
                    <a:pt x="2042" y="3342"/>
                    <a:pt x="2094" y="3356"/>
                    <a:pt x="2101" y="3334"/>
                  </a:cubicBezTo>
                  <a:cubicBezTo>
                    <a:pt x="2131" y="3334"/>
                    <a:pt x="2168" y="3386"/>
                    <a:pt x="2183" y="3416"/>
                  </a:cubicBezTo>
                  <a:cubicBezTo>
                    <a:pt x="2213" y="3416"/>
                    <a:pt x="2257" y="3431"/>
                    <a:pt x="2287" y="3416"/>
                  </a:cubicBezTo>
                  <a:lnTo>
                    <a:pt x="2287" y="3401"/>
                  </a:lnTo>
                  <a:cubicBezTo>
                    <a:pt x="2287" y="3401"/>
                    <a:pt x="2384" y="3438"/>
                    <a:pt x="2391" y="3438"/>
                  </a:cubicBezTo>
                  <a:cubicBezTo>
                    <a:pt x="2443" y="3438"/>
                    <a:pt x="2458" y="3453"/>
                    <a:pt x="2495" y="3482"/>
                  </a:cubicBezTo>
                  <a:cubicBezTo>
                    <a:pt x="2502" y="3460"/>
                    <a:pt x="2517" y="3453"/>
                    <a:pt x="2517" y="3438"/>
                  </a:cubicBezTo>
                  <a:cubicBezTo>
                    <a:pt x="2487" y="3423"/>
                    <a:pt x="2480" y="3379"/>
                    <a:pt x="2480" y="3349"/>
                  </a:cubicBezTo>
                  <a:cubicBezTo>
                    <a:pt x="2487" y="3327"/>
                    <a:pt x="2502" y="3319"/>
                    <a:pt x="2495" y="3297"/>
                  </a:cubicBezTo>
                  <a:cubicBezTo>
                    <a:pt x="2487" y="3282"/>
                    <a:pt x="2480" y="3267"/>
                    <a:pt x="2487" y="3252"/>
                  </a:cubicBezTo>
                  <a:cubicBezTo>
                    <a:pt x="2510" y="3252"/>
                    <a:pt x="2532" y="3267"/>
                    <a:pt x="2562" y="3267"/>
                  </a:cubicBezTo>
                  <a:cubicBezTo>
                    <a:pt x="2584" y="3267"/>
                    <a:pt x="2569" y="3223"/>
                    <a:pt x="2584" y="3208"/>
                  </a:cubicBezTo>
                  <a:cubicBezTo>
                    <a:pt x="2606" y="3185"/>
                    <a:pt x="2606" y="3163"/>
                    <a:pt x="2643" y="3156"/>
                  </a:cubicBezTo>
                  <a:cubicBezTo>
                    <a:pt x="2673" y="3156"/>
                    <a:pt x="2695" y="3171"/>
                    <a:pt x="2725" y="3171"/>
                  </a:cubicBezTo>
                  <a:cubicBezTo>
                    <a:pt x="2755" y="3252"/>
                    <a:pt x="2762" y="3163"/>
                    <a:pt x="2807" y="3148"/>
                  </a:cubicBezTo>
                  <a:cubicBezTo>
                    <a:pt x="2836" y="3141"/>
                    <a:pt x="2844" y="3119"/>
                    <a:pt x="2814" y="3096"/>
                  </a:cubicBezTo>
                  <a:cubicBezTo>
                    <a:pt x="2792" y="3082"/>
                    <a:pt x="2807" y="3052"/>
                    <a:pt x="2814" y="3030"/>
                  </a:cubicBezTo>
                  <a:cubicBezTo>
                    <a:pt x="2814" y="3030"/>
                    <a:pt x="2814" y="3030"/>
                    <a:pt x="2822" y="3030"/>
                  </a:cubicBezTo>
                  <a:cubicBezTo>
                    <a:pt x="2822" y="3037"/>
                    <a:pt x="2822" y="3045"/>
                    <a:pt x="2822" y="3052"/>
                  </a:cubicBezTo>
                  <a:cubicBezTo>
                    <a:pt x="2859" y="3074"/>
                    <a:pt x="2896" y="3067"/>
                    <a:pt x="2933" y="3052"/>
                  </a:cubicBezTo>
                  <a:cubicBezTo>
                    <a:pt x="2926" y="3052"/>
                    <a:pt x="2948" y="3030"/>
                    <a:pt x="2948" y="3030"/>
                  </a:cubicBezTo>
                  <a:cubicBezTo>
                    <a:pt x="2955" y="3022"/>
                    <a:pt x="2948" y="3000"/>
                    <a:pt x="2948" y="2985"/>
                  </a:cubicBezTo>
                  <a:cubicBezTo>
                    <a:pt x="2985" y="2985"/>
                    <a:pt x="2985" y="2985"/>
                    <a:pt x="2985" y="2948"/>
                  </a:cubicBezTo>
                  <a:cubicBezTo>
                    <a:pt x="2985" y="2933"/>
                    <a:pt x="2970" y="2918"/>
                    <a:pt x="2955" y="2918"/>
                  </a:cubicBezTo>
                  <a:cubicBezTo>
                    <a:pt x="2985" y="2822"/>
                    <a:pt x="3089" y="2918"/>
                    <a:pt x="3126" y="2859"/>
                  </a:cubicBezTo>
                  <a:cubicBezTo>
                    <a:pt x="3148" y="2822"/>
                    <a:pt x="3193" y="2814"/>
                    <a:pt x="3215" y="2777"/>
                  </a:cubicBezTo>
                  <a:cubicBezTo>
                    <a:pt x="3245" y="2732"/>
                    <a:pt x="3230" y="2718"/>
                    <a:pt x="3289" y="2725"/>
                  </a:cubicBezTo>
                  <a:cubicBezTo>
                    <a:pt x="3297" y="2755"/>
                    <a:pt x="3282" y="2918"/>
                    <a:pt x="3341" y="2822"/>
                  </a:cubicBezTo>
                  <a:cubicBezTo>
                    <a:pt x="3349" y="2822"/>
                    <a:pt x="3349" y="2822"/>
                    <a:pt x="3356" y="2822"/>
                  </a:cubicBezTo>
                  <a:cubicBezTo>
                    <a:pt x="3356" y="2807"/>
                    <a:pt x="3356" y="2799"/>
                    <a:pt x="3364" y="2792"/>
                  </a:cubicBezTo>
                  <a:cubicBezTo>
                    <a:pt x="3371" y="2762"/>
                    <a:pt x="3394" y="2732"/>
                    <a:pt x="3379" y="2695"/>
                  </a:cubicBezTo>
                  <a:cubicBezTo>
                    <a:pt x="3371" y="2673"/>
                    <a:pt x="3356" y="2673"/>
                    <a:pt x="3356" y="2643"/>
                  </a:cubicBezTo>
                  <a:cubicBezTo>
                    <a:pt x="3379" y="2636"/>
                    <a:pt x="3379" y="2621"/>
                    <a:pt x="3371" y="2606"/>
                  </a:cubicBezTo>
                  <a:cubicBezTo>
                    <a:pt x="3394" y="2606"/>
                    <a:pt x="3408" y="2599"/>
                    <a:pt x="3401" y="2577"/>
                  </a:cubicBezTo>
                  <a:cubicBezTo>
                    <a:pt x="3423" y="2562"/>
                    <a:pt x="3460" y="2584"/>
                    <a:pt x="3482" y="2577"/>
                  </a:cubicBezTo>
                  <a:cubicBezTo>
                    <a:pt x="3497" y="2577"/>
                    <a:pt x="3505" y="2502"/>
                    <a:pt x="3512" y="2495"/>
                  </a:cubicBezTo>
                  <a:cubicBezTo>
                    <a:pt x="3534" y="2450"/>
                    <a:pt x="3564" y="2413"/>
                    <a:pt x="3601" y="2398"/>
                  </a:cubicBezTo>
                  <a:cubicBezTo>
                    <a:pt x="3631" y="2383"/>
                    <a:pt x="3646" y="2376"/>
                    <a:pt x="3639" y="2339"/>
                  </a:cubicBezTo>
                  <a:lnTo>
                    <a:pt x="3609" y="2339"/>
                  </a:lnTo>
                  <a:cubicBezTo>
                    <a:pt x="3616" y="2287"/>
                    <a:pt x="3482" y="2220"/>
                    <a:pt x="3579" y="2190"/>
                  </a:cubicBezTo>
                  <a:cubicBezTo>
                    <a:pt x="3624" y="2175"/>
                    <a:pt x="3594" y="2131"/>
                    <a:pt x="3616" y="2094"/>
                  </a:cubicBezTo>
                  <a:cubicBezTo>
                    <a:pt x="3631" y="2072"/>
                    <a:pt x="3661" y="2064"/>
                    <a:pt x="3653" y="2027"/>
                  </a:cubicBezTo>
                  <a:cubicBezTo>
                    <a:pt x="3668" y="2020"/>
                    <a:pt x="3683" y="2020"/>
                    <a:pt x="3698" y="2027"/>
                  </a:cubicBezTo>
                  <a:cubicBezTo>
                    <a:pt x="3691" y="2064"/>
                    <a:pt x="3750" y="2072"/>
                    <a:pt x="3728" y="2116"/>
                  </a:cubicBezTo>
                  <a:cubicBezTo>
                    <a:pt x="3750" y="2086"/>
                    <a:pt x="3794" y="2094"/>
                    <a:pt x="3824" y="2094"/>
                  </a:cubicBezTo>
                  <a:cubicBezTo>
                    <a:pt x="3831" y="2086"/>
                    <a:pt x="3839" y="2079"/>
                    <a:pt x="3839" y="2079"/>
                  </a:cubicBezTo>
                  <a:cubicBezTo>
                    <a:pt x="3824" y="2064"/>
                    <a:pt x="3824" y="2035"/>
                    <a:pt x="3802" y="2020"/>
                  </a:cubicBezTo>
                  <a:cubicBezTo>
                    <a:pt x="3787" y="2012"/>
                    <a:pt x="3780" y="2012"/>
                    <a:pt x="3780" y="1997"/>
                  </a:cubicBezTo>
                  <a:cubicBezTo>
                    <a:pt x="3839" y="1990"/>
                    <a:pt x="3876" y="1997"/>
                    <a:pt x="3921" y="1945"/>
                  </a:cubicBezTo>
                  <a:cubicBezTo>
                    <a:pt x="3943" y="1923"/>
                    <a:pt x="3943" y="1841"/>
                    <a:pt x="3943" y="1812"/>
                  </a:cubicBezTo>
                  <a:cubicBezTo>
                    <a:pt x="3943" y="1789"/>
                    <a:pt x="3913" y="1797"/>
                    <a:pt x="3928" y="1775"/>
                  </a:cubicBezTo>
                  <a:cubicBezTo>
                    <a:pt x="3936" y="1760"/>
                    <a:pt x="3958" y="1767"/>
                    <a:pt x="3965" y="1752"/>
                  </a:cubicBezTo>
                  <a:cubicBezTo>
                    <a:pt x="4002" y="1708"/>
                    <a:pt x="3936" y="1685"/>
                    <a:pt x="3936" y="1648"/>
                  </a:cubicBezTo>
                  <a:cubicBezTo>
                    <a:pt x="3943" y="1648"/>
                    <a:pt x="3958" y="1633"/>
                    <a:pt x="3965" y="1626"/>
                  </a:cubicBezTo>
                  <a:cubicBezTo>
                    <a:pt x="3980" y="1648"/>
                    <a:pt x="4077" y="1678"/>
                    <a:pt x="4077" y="1715"/>
                  </a:cubicBezTo>
                  <a:cubicBezTo>
                    <a:pt x="4121" y="1723"/>
                    <a:pt x="4166" y="1693"/>
                    <a:pt x="4210" y="1708"/>
                  </a:cubicBezTo>
                  <a:cubicBezTo>
                    <a:pt x="4247" y="1723"/>
                    <a:pt x="4285" y="1723"/>
                    <a:pt x="4322" y="1723"/>
                  </a:cubicBezTo>
                  <a:cubicBezTo>
                    <a:pt x="4322" y="1760"/>
                    <a:pt x="4322" y="1797"/>
                    <a:pt x="4322" y="1827"/>
                  </a:cubicBezTo>
                  <a:cubicBezTo>
                    <a:pt x="4351" y="1834"/>
                    <a:pt x="4388" y="1819"/>
                    <a:pt x="4418" y="1827"/>
                  </a:cubicBezTo>
                  <a:cubicBezTo>
                    <a:pt x="4426" y="1849"/>
                    <a:pt x="4411" y="1856"/>
                    <a:pt x="4396" y="1864"/>
                  </a:cubicBezTo>
                  <a:cubicBezTo>
                    <a:pt x="4374" y="1878"/>
                    <a:pt x="4374" y="1908"/>
                    <a:pt x="4374" y="1930"/>
                  </a:cubicBezTo>
                  <a:cubicBezTo>
                    <a:pt x="4411" y="1938"/>
                    <a:pt x="4455" y="1930"/>
                    <a:pt x="4493" y="1938"/>
                  </a:cubicBezTo>
                  <a:cubicBezTo>
                    <a:pt x="4493" y="1930"/>
                    <a:pt x="4493" y="1930"/>
                    <a:pt x="4500" y="1923"/>
                  </a:cubicBezTo>
                  <a:cubicBezTo>
                    <a:pt x="4537" y="1923"/>
                    <a:pt x="4544" y="1975"/>
                    <a:pt x="4589" y="1968"/>
                  </a:cubicBezTo>
                  <a:cubicBezTo>
                    <a:pt x="4574" y="1953"/>
                    <a:pt x="4559" y="1923"/>
                    <a:pt x="4589" y="1908"/>
                  </a:cubicBezTo>
                  <a:cubicBezTo>
                    <a:pt x="4589" y="1893"/>
                    <a:pt x="4589" y="1871"/>
                    <a:pt x="4589" y="1849"/>
                  </a:cubicBezTo>
                  <a:cubicBezTo>
                    <a:pt x="4596" y="1849"/>
                    <a:pt x="4604" y="1849"/>
                    <a:pt x="4611" y="1849"/>
                  </a:cubicBezTo>
                  <a:cubicBezTo>
                    <a:pt x="4619" y="1856"/>
                    <a:pt x="4619" y="1878"/>
                    <a:pt x="4626" y="1878"/>
                  </a:cubicBezTo>
                  <a:cubicBezTo>
                    <a:pt x="4641" y="1893"/>
                    <a:pt x="4671" y="1886"/>
                    <a:pt x="4693" y="1886"/>
                  </a:cubicBezTo>
                  <a:cubicBezTo>
                    <a:pt x="4693" y="1893"/>
                    <a:pt x="4693" y="1908"/>
                    <a:pt x="4693" y="1916"/>
                  </a:cubicBezTo>
                  <a:cubicBezTo>
                    <a:pt x="4700" y="1916"/>
                    <a:pt x="4715" y="1916"/>
                    <a:pt x="4723" y="1916"/>
                  </a:cubicBezTo>
                  <a:cubicBezTo>
                    <a:pt x="4715" y="1945"/>
                    <a:pt x="4760" y="1997"/>
                    <a:pt x="4782" y="1960"/>
                  </a:cubicBezTo>
                  <a:cubicBezTo>
                    <a:pt x="4790" y="1945"/>
                    <a:pt x="4775" y="1930"/>
                    <a:pt x="4790" y="1916"/>
                  </a:cubicBezTo>
                  <a:cubicBezTo>
                    <a:pt x="4804" y="1908"/>
                    <a:pt x="4819" y="1930"/>
                    <a:pt x="4819" y="1945"/>
                  </a:cubicBezTo>
                  <a:cubicBezTo>
                    <a:pt x="4841" y="1945"/>
                    <a:pt x="4849" y="1923"/>
                    <a:pt x="4849" y="1901"/>
                  </a:cubicBezTo>
                  <a:cubicBezTo>
                    <a:pt x="4886" y="1901"/>
                    <a:pt x="4908" y="1916"/>
                    <a:pt x="4945" y="1908"/>
                  </a:cubicBezTo>
                  <a:cubicBezTo>
                    <a:pt x="4960" y="1901"/>
                    <a:pt x="4968" y="1908"/>
                    <a:pt x="4983" y="1923"/>
                  </a:cubicBezTo>
                  <a:cubicBezTo>
                    <a:pt x="5005" y="1953"/>
                    <a:pt x="5049" y="1997"/>
                    <a:pt x="5094" y="2005"/>
                  </a:cubicBezTo>
                  <a:cubicBezTo>
                    <a:pt x="5094" y="2027"/>
                    <a:pt x="5116" y="2035"/>
                    <a:pt x="5116" y="2057"/>
                  </a:cubicBezTo>
                  <a:cubicBezTo>
                    <a:pt x="5116" y="2086"/>
                    <a:pt x="5109" y="2101"/>
                    <a:pt x="5101" y="2124"/>
                  </a:cubicBezTo>
                  <a:cubicBezTo>
                    <a:pt x="5087" y="2168"/>
                    <a:pt x="5101" y="2220"/>
                    <a:pt x="5072" y="2257"/>
                  </a:cubicBezTo>
                  <a:cubicBezTo>
                    <a:pt x="5035" y="2287"/>
                    <a:pt x="5012" y="2324"/>
                    <a:pt x="5064" y="2346"/>
                  </a:cubicBezTo>
                  <a:cubicBezTo>
                    <a:pt x="5094" y="2361"/>
                    <a:pt x="5109" y="2458"/>
                    <a:pt x="5101" y="2487"/>
                  </a:cubicBezTo>
                  <a:cubicBezTo>
                    <a:pt x="5057" y="2487"/>
                    <a:pt x="5101" y="2532"/>
                    <a:pt x="5116" y="2540"/>
                  </a:cubicBezTo>
                  <a:cubicBezTo>
                    <a:pt x="5153" y="2577"/>
                    <a:pt x="5205" y="2584"/>
                    <a:pt x="5250" y="2599"/>
                  </a:cubicBezTo>
                  <a:cubicBezTo>
                    <a:pt x="5265" y="2599"/>
                    <a:pt x="5272" y="2599"/>
                    <a:pt x="5280" y="2599"/>
                  </a:cubicBezTo>
                  <a:cubicBezTo>
                    <a:pt x="5280" y="2591"/>
                    <a:pt x="5280" y="2591"/>
                    <a:pt x="5280" y="2591"/>
                  </a:cubicBezTo>
                  <a:cubicBezTo>
                    <a:pt x="5280" y="2591"/>
                    <a:pt x="5280" y="2591"/>
                    <a:pt x="5280" y="2599"/>
                  </a:cubicBezTo>
                  <a:lnTo>
                    <a:pt x="5287" y="2599"/>
                  </a:lnTo>
                  <a:cubicBezTo>
                    <a:pt x="5287" y="2577"/>
                    <a:pt x="5287" y="2554"/>
                    <a:pt x="5287" y="2554"/>
                  </a:cubicBezTo>
                  <a:cubicBezTo>
                    <a:pt x="5272" y="2502"/>
                    <a:pt x="5324" y="2517"/>
                    <a:pt x="5361" y="2495"/>
                  </a:cubicBezTo>
                  <a:cubicBezTo>
                    <a:pt x="5421" y="2458"/>
                    <a:pt x="5346" y="2428"/>
                    <a:pt x="5332" y="2406"/>
                  </a:cubicBezTo>
                  <a:cubicBezTo>
                    <a:pt x="5317" y="2383"/>
                    <a:pt x="5302" y="2294"/>
                    <a:pt x="5339" y="2287"/>
                  </a:cubicBezTo>
                  <a:cubicBezTo>
                    <a:pt x="5384" y="2280"/>
                    <a:pt x="5339" y="2213"/>
                    <a:pt x="5384" y="2205"/>
                  </a:cubicBezTo>
                  <a:cubicBezTo>
                    <a:pt x="5384" y="2198"/>
                    <a:pt x="5384" y="2198"/>
                    <a:pt x="5384" y="2190"/>
                  </a:cubicBezTo>
                  <a:cubicBezTo>
                    <a:pt x="5428" y="2198"/>
                    <a:pt x="5502" y="2079"/>
                    <a:pt x="5532" y="2101"/>
                  </a:cubicBezTo>
                  <a:cubicBezTo>
                    <a:pt x="5554" y="2116"/>
                    <a:pt x="5562" y="2153"/>
                    <a:pt x="5591" y="2161"/>
                  </a:cubicBezTo>
                  <a:cubicBezTo>
                    <a:pt x="5614" y="2168"/>
                    <a:pt x="5651" y="2175"/>
                    <a:pt x="5681" y="2168"/>
                  </a:cubicBezTo>
                  <a:cubicBezTo>
                    <a:pt x="5688" y="2153"/>
                    <a:pt x="5703" y="2153"/>
                    <a:pt x="5718" y="2146"/>
                  </a:cubicBezTo>
                  <a:cubicBezTo>
                    <a:pt x="5725" y="2131"/>
                    <a:pt x="5725" y="2138"/>
                    <a:pt x="5733" y="2131"/>
                  </a:cubicBezTo>
                  <a:cubicBezTo>
                    <a:pt x="5733" y="2109"/>
                    <a:pt x="5747" y="2101"/>
                    <a:pt x="5762" y="2086"/>
                  </a:cubicBezTo>
                  <a:cubicBezTo>
                    <a:pt x="5755" y="2086"/>
                    <a:pt x="5747" y="2079"/>
                    <a:pt x="5740" y="2079"/>
                  </a:cubicBezTo>
                  <a:cubicBezTo>
                    <a:pt x="5733" y="2049"/>
                    <a:pt x="5777" y="2035"/>
                    <a:pt x="5770" y="2005"/>
                  </a:cubicBezTo>
                  <a:cubicBezTo>
                    <a:pt x="5755" y="1968"/>
                    <a:pt x="5695" y="1968"/>
                    <a:pt x="5658" y="1968"/>
                  </a:cubicBezTo>
                  <a:cubicBezTo>
                    <a:pt x="5658" y="1953"/>
                    <a:pt x="5651" y="1945"/>
                    <a:pt x="5651" y="1930"/>
                  </a:cubicBezTo>
                  <a:cubicBezTo>
                    <a:pt x="5599" y="1930"/>
                    <a:pt x="5599" y="1908"/>
                    <a:pt x="5599" y="1849"/>
                  </a:cubicBezTo>
                  <a:cubicBezTo>
                    <a:pt x="5562" y="1841"/>
                    <a:pt x="5569" y="1797"/>
                    <a:pt x="5540" y="1775"/>
                  </a:cubicBezTo>
                  <a:cubicBezTo>
                    <a:pt x="5502" y="1752"/>
                    <a:pt x="5480" y="1789"/>
                    <a:pt x="5450" y="1804"/>
                  </a:cubicBezTo>
                  <a:cubicBezTo>
                    <a:pt x="5428" y="1775"/>
                    <a:pt x="5458" y="1775"/>
                    <a:pt x="5473" y="1745"/>
                  </a:cubicBezTo>
                  <a:cubicBezTo>
                    <a:pt x="5480" y="1723"/>
                    <a:pt x="5450" y="1708"/>
                    <a:pt x="5458" y="1685"/>
                  </a:cubicBezTo>
                  <a:cubicBezTo>
                    <a:pt x="5517" y="1678"/>
                    <a:pt x="5525" y="1678"/>
                    <a:pt x="5525" y="1611"/>
                  </a:cubicBezTo>
                  <a:cubicBezTo>
                    <a:pt x="5532" y="1559"/>
                    <a:pt x="5510" y="1552"/>
                    <a:pt x="5465" y="1530"/>
                  </a:cubicBezTo>
                  <a:cubicBezTo>
                    <a:pt x="5458" y="1537"/>
                    <a:pt x="5443" y="1544"/>
                    <a:pt x="5435" y="1544"/>
                  </a:cubicBezTo>
                  <a:cubicBezTo>
                    <a:pt x="5428" y="1522"/>
                    <a:pt x="5428" y="1500"/>
                    <a:pt x="5435" y="1485"/>
                  </a:cubicBezTo>
                  <a:cubicBezTo>
                    <a:pt x="5443" y="1463"/>
                    <a:pt x="5465" y="1455"/>
                    <a:pt x="5458" y="1433"/>
                  </a:cubicBezTo>
                  <a:cubicBezTo>
                    <a:pt x="5465" y="1463"/>
                    <a:pt x="5554" y="1411"/>
                    <a:pt x="5562" y="1396"/>
                  </a:cubicBezTo>
                  <a:cubicBezTo>
                    <a:pt x="5584" y="1359"/>
                    <a:pt x="5577" y="1329"/>
                    <a:pt x="5577" y="1299"/>
                  </a:cubicBezTo>
                  <a:cubicBezTo>
                    <a:pt x="5577" y="1270"/>
                    <a:pt x="5584" y="1240"/>
                    <a:pt x="5584" y="1203"/>
                  </a:cubicBezTo>
                  <a:cubicBezTo>
                    <a:pt x="5554" y="1203"/>
                    <a:pt x="5532" y="1225"/>
                    <a:pt x="5510" y="1218"/>
                  </a:cubicBezTo>
                  <a:cubicBezTo>
                    <a:pt x="5510" y="1143"/>
                    <a:pt x="5606" y="1069"/>
                    <a:pt x="5554" y="987"/>
                  </a:cubicBezTo>
                  <a:cubicBezTo>
                    <a:pt x="5532" y="958"/>
                    <a:pt x="5495" y="973"/>
                    <a:pt x="5480" y="936"/>
                  </a:cubicBezTo>
                  <a:cubicBezTo>
                    <a:pt x="5465" y="913"/>
                    <a:pt x="5480" y="883"/>
                    <a:pt x="5473" y="854"/>
                  </a:cubicBezTo>
                  <a:cubicBezTo>
                    <a:pt x="5473" y="831"/>
                    <a:pt x="5465" y="817"/>
                    <a:pt x="5465" y="794"/>
                  </a:cubicBezTo>
                  <a:cubicBezTo>
                    <a:pt x="5488" y="787"/>
                    <a:pt x="5510" y="794"/>
                    <a:pt x="5502" y="824"/>
                  </a:cubicBezTo>
                  <a:cubicBezTo>
                    <a:pt x="5532" y="824"/>
                    <a:pt x="5547" y="787"/>
                    <a:pt x="5569" y="787"/>
                  </a:cubicBezTo>
                  <a:cubicBezTo>
                    <a:pt x="5599" y="779"/>
                    <a:pt x="5621" y="772"/>
                    <a:pt x="5629" y="750"/>
                  </a:cubicBezTo>
                  <a:cubicBezTo>
                    <a:pt x="5643" y="713"/>
                    <a:pt x="5629" y="698"/>
                    <a:pt x="5614" y="690"/>
                  </a:cubicBezTo>
                  <a:cubicBezTo>
                    <a:pt x="5599" y="705"/>
                    <a:pt x="5584" y="713"/>
                    <a:pt x="5554" y="713"/>
                  </a:cubicBezTo>
                  <a:cubicBezTo>
                    <a:pt x="5584" y="713"/>
                    <a:pt x="5599" y="705"/>
                    <a:pt x="5614" y="690"/>
                  </a:cubicBezTo>
                  <a:cubicBezTo>
                    <a:pt x="5599" y="676"/>
                    <a:pt x="5569" y="676"/>
                    <a:pt x="5547" y="668"/>
                  </a:cubicBezTo>
                  <a:cubicBezTo>
                    <a:pt x="5480" y="661"/>
                    <a:pt x="5435" y="609"/>
                    <a:pt x="5413" y="549"/>
                  </a:cubicBezTo>
                  <a:cubicBezTo>
                    <a:pt x="5398" y="520"/>
                    <a:pt x="5361" y="520"/>
                    <a:pt x="5354" y="497"/>
                  </a:cubicBezTo>
                  <a:cubicBezTo>
                    <a:pt x="5324" y="497"/>
                    <a:pt x="5317" y="497"/>
                    <a:pt x="5294" y="475"/>
                  </a:cubicBezTo>
                  <a:cubicBezTo>
                    <a:pt x="5287" y="468"/>
                    <a:pt x="5265" y="482"/>
                    <a:pt x="5257" y="490"/>
                  </a:cubicBezTo>
                  <a:cubicBezTo>
                    <a:pt x="5228" y="520"/>
                    <a:pt x="5213" y="527"/>
                    <a:pt x="5168" y="527"/>
                  </a:cubicBezTo>
                  <a:cubicBezTo>
                    <a:pt x="5124" y="534"/>
                    <a:pt x="5079" y="534"/>
                    <a:pt x="5042" y="520"/>
                  </a:cubicBezTo>
                  <a:cubicBezTo>
                    <a:pt x="4990" y="490"/>
                    <a:pt x="4960" y="482"/>
                    <a:pt x="4901" y="490"/>
                  </a:cubicBezTo>
                  <a:cubicBezTo>
                    <a:pt x="4886" y="490"/>
                    <a:pt x="4797" y="520"/>
                    <a:pt x="4797" y="482"/>
                  </a:cubicBezTo>
                  <a:cubicBezTo>
                    <a:pt x="4797" y="438"/>
                    <a:pt x="4760" y="431"/>
                    <a:pt x="4723" y="431"/>
                  </a:cubicBezTo>
                  <a:cubicBezTo>
                    <a:pt x="4671" y="431"/>
                    <a:pt x="4678" y="393"/>
                    <a:pt x="4648" y="371"/>
                  </a:cubicBezTo>
                  <a:cubicBezTo>
                    <a:pt x="4611" y="341"/>
                    <a:pt x="4604" y="408"/>
                    <a:pt x="4596" y="431"/>
                  </a:cubicBezTo>
                  <a:cubicBezTo>
                    <a:pt x="4582" y="431"/>
                    <a:pt x="4567" y="431"/>
                    <a:pt x="4552" y="431"/>
                  </a:cubicBezTo>
                  <a:cubicBezTo>
                    <a:pt x="4552" y="445"/>
                    <a:pt x="4552" y="453"/>
                    <a:pt x="4552" y="460"/>
                  </a:cubicBezTo>
                  <a:cubicBezTo>
                    <a:pt x="4507" y="460"/>
                    <a:pt x="4463" y="431"/>
                    <a:pt x="4418" y="438"/>
                  </a:cubicBezTo>
                  <a:cubicBezTo>
                    <a:pt x="4418" y="468"/>
                    <a:pt x="4418" y="490"/>
                    <a:pt x="4418" y="520"/>
                  </a:cubicBezTo>
                  <a:cubicBezTo>
                    <a:pt x="4359" y="520"/>
                    <a:pt x="4292" y="557"/>
                    <a:pt x="4233" y="527"/>
                  </a:cubicBezTo>
                  <a:cubicBezTo>
                    <a:pt x="4196" y="512"/>
                    <a:pt x="4166" y="460"/>
                    <a:pt x="4121" y="468"/>
                  </a:cubicBezTo>
                  <a:cubicBezTo>
                    <a:pt x="4114" y="490"/>
                    <a:pt x="4077" y="520"/>
                    <a:pt x="4062" y="482"/>
                  </a:cubicBezTo>
                  <a:cubicBezTo>
                    <a:pt x="4054" y="460"/>
                    <a:pt x="4062" y="438"/>
                    <a:pt x="4062" y="408"/>
                  </a:cubicBezTo>
                  <a:cubicBezTo>
                    <a:pt x="4032" y="401"/>
                    <a:pt x="4039" y="438"/>
                    <a:pt x="4017" y="453"/>
                  </a:cubicBezTo>
                  <a:cubicBezTo>
                    <a:pt x="3995" y="460"/>
                    <a:pt x="3973" y="445"/>
                    <a:pt x="3950" y="438"/>
                  </a:cubicBezTo>
                  <a:cubicBezTo>
                    <a:pt x="3898" y="408"/>
                    <a:pt x="3854" y="460"/>
                    <a:pt x="3846" y="505"/>
                  </a:cubicBezTo>
                  <a:cubicBezTo>
                    <a:pt x="3750" y="505"/>
                    <a:pt x="3668" y="564"/>
                    <a:pt x="3557" y="542"/>
                  </a:cubicBezTo>
                  <a:cubicBezTo>
                    <a:pt x="3520" y="534"/>
                    <a:pt x="3512" y="549"/>
                    <a:pt x="3482" y="512"/>
                  </a:cubicBezTo>
                  <a:cubicBezTo>
                    <a:pt x="3468" y="475"/>
                    <a:pt x="3438" y="534"/>
                    <a:pt x="3438" y="549"/>
                  </a:cubicBezTo>
                  <a:cubicBezTo>
                    <a:pt x="3401" y="542"/>
                    <a:pt x="3394" y="460"/>
                    <a:pt x="3379" y="431"/>
                  </a:cubicBezTo>
                  <a:cubicBezTo>
                    <a:pt x="3408" y="431"/>
                    <a:pt x="3453" y="445"/>
                    <a:pt x="3475" y="431"/>
                  </a:cubicBezTo>
                  <a:cubicBezTo>
                    <a:pt x="3475" y="438"/>
                    <a:pt x="3482" y="453"/>
                    <a:pt x="3482" y="460"/>
                  </a:cubicBezTo>
                  <a:cubicBezTo>
                    <a:pt x="3490" y="445"/>
                    <a:pt x="3505" y="438"/>
                    <a:pt x="3520" y="438"/>
                  </a:cubicBezTo>
                  <a:cubicBezTo>
                    <a:pt x="3475" y="386"/>
                    <a:pt x="3468" y="282"/>
                    <a:pt x="3401" y="267"/>
                  </a:cubicBezTo>
                  <a:cubicBezTo>
                    <a:pt x="3326" y="252"/>
                    <a:pt x="3297" y="282"/>
                    <a:pt x="3260" y="334"/>
                  </a:cubicBezTo>
                  <a:cubicBezTo>
                    <a:pt x="3237" y="334"/>
                    <a:pt x="3208" y="326"/>
                    <a:pt x="3193" y="341"/>
                  </a:cubicBezTo>
                  <a:cubicBezTo>
                    <a:pt x="3193" y="304"/>
                    <a:pt x="3126" y="312"/>
                    <a:pt x="3104" y="319"/>
                  </a:cubicBezTo>
                  <a:cubicBezTo>
                    <a:pt x="3059" y="326"/>
                    <a:pt x="3029" y="356"/>
                    <a:pt x="2978" y="356"/>
                  </a:cubicBezTo>
                  <a:cubicBezTo>
                    <a:pt x="2978" y="386"/>
                    <a:pt x="2970" y="401"/>
                    <a:pt x="2933" y="408"/>
                  </a:cubicBezTo>
                  <a:cubicBezTo>
                    <a:pt x="2940" y="431"/>
                    <a:pt x="2940" y="468"/>
                    <a:pt x="2911" y="482"/>
                  </a:cubicBezTo>
                  <a:cubicBezTo>
                    <a:pt x="2896" y="490"/>
                    <a:pt x="2881" y="490"/>
                    <a:pt x="2881" y="512"/>
                  </a:cubicBezTo>
                  <a:cubicBezTo>
                    <a:pt x="2844" y="512"/>
                    <a:pt x="2822" y="549"/>
                    <a:pt x="2807" y="571"/>
                  </a:cubicBezTo>
                  <a:cubicBezTo>
                    <a:pt x="2836" y="586"/>
                    <a:pt x="2851" y="594"/>
                    <a:pt x="2844" y="631"/>
                  </a:cubicBezTo>
                  <a:cubicBezTo>
                    <a:pt x="2822" y="624"/>
                    <a:pt x="2807" y="653"/>
                    <a:pt x="2784" y="661"/>
                  </a:cubicBezTo>
                  <a:cubicBezTo>
                    <a:pt x="2762" y="668"/>
                    <a:pt x="2732" y="653"/>
                    <a:pt x="2710" y="653"/>
                  </a:cubicBezTo>
                  <a:cubicBezTo>
                    <a:pt x="2703" y="676"/>
                    <a:pt x="2718" y="713"/>
                    <a:pt x="2688" y="713"/>
                  </a:cubicBezTo>
                  <a:cubicBezTo>
                    <a:pt x="2666" y="720"/>
                    <a:pt x="2643" y="713"/>
                    <a:pt x="2621" y="713"/>
                  </a:cubicBezTo>
                  <a:cubicBezTo>
                    <a:pt x="2591" y="713"/>
                    <a:pt x="2502" y="728"/>
                    <a:pt x="2502" y="683"/>
                  </a:cubicBezTo>
                  <a:cubicBezTo>
                    <a:pt x="2502" y="683"/>
                    <a:pt x="2502" y="683"/>
                    <a:pt x="2510" y="683"/>
                  </a:cubicBezTo>
                  <a:cubicBezTo>
                    <a:pt x="2524" y="646"/>
                    <a:pt x="2517" y="534"/>
                    <a:pt x="2480" y="520"/>
                  </a:cubicBezTo>
                  <a:cubicBezTo>
                    <a:pt x="2458" y="512"/>
                    <a:pt x="2421" y="512"/>
                    <a:pt x="2413" y="497"/>
                  </a:cubicBezTo>
                  <a:cubicBezTo>
                    <a:pt x="2391" y="460"/>
                    <a:pt x="2369" y="468"/>
                    <a:pt x="2332" y="468"/>
                  </a:cubicBezTo>
                  <a:cubicBezTo>
                    <a:pt x="2257" y="460"/>
                    <a:pt x="2168" y="497"/>
                    <a:pt x="2101" y="468"/>
                  </a:cubicBezTo>
                  <a:cubicBezTo>
                    <a:pt x="2064" y="445"/>
                    <a:pt x="2042" y="453"/>
                    <a:pt x="2005" y="460"/>
                  </a:cubicBezTo>
                  <a:cubicBezTo>
                    <a:pt x="1975" y="468"/>
                    <a:pt x="1953" y="445"/>
                    <a:pt x="1916" y="445"/>
                  </a:cubicBezTo>
                  <a:cubicBezTo>
                    <a:pt x="1849" y="453"/>
                    <a:pt x="1834" y="416"/>
                    <a:pt x="1804" y="356"/>
                  </a:cubicBezTo>
                  <a:cubicBezTo>
                    <a:pt x="1775" y="289"/>
                    <a:pt x="1745" y="267"/>
                    <a:pt x="1670" y="260"/>
                  </a:cubicBezTo>
                  <a:cubicBezTo>
                    <a:pt x="1611" y="252"/>
                    <a:pt x="1522" y="304"/>
                    <a:pt x="1470" y="252"/>
                  </a:cubicBezTo>
                  <a:cubicBezTo>
                    <a:pt x="1418" y="200"/>
                    <a:pt x="1425" y="134"/>
                    <a:pt x="1418" y="67"/>
                  </a:cubicBezTo>
                  <a:cubicBezTo>
                    <a:pt x="1418" y="74"/>
                    <a:pt x="1344" y="0"/>
                    <a:pt x="1336" y="0"/>
                  </a:cubicBezTo>
                  <a:cubicBezTo>
                    <a:pt x="1285" y="0"/>
                    <a:pt x="1299" y="81"/>
                    <a:pt x="1225" y="59"/>
                  </a:cubicBezTo>
                  <a:cubicBezTo>
                    <a:pt x="1203" y="52"/>
                    <a:pt x="1180" y="37"/>
                    <a:pt x="1158" y="29"/>
                  </a:cubicBezTo>
                  <a:cubicBezTo>
                    <a:pt x="1158" y="37"/>
                    <a:pt x="1166" y="37"/>
                    <a:pt x="1166" y="37"/>
                  </a:cubicBezTo>
                  <a:cubicBezTo>
                    <a:pt x="1166" y="37"/>
                    <a:pt x="1158" y="37"/>
                    <a:pt x="1158" y="29"/>
                  </a:cubicBezTo>
                  <a:lnTo>
                    <a:pt x="1151" y="29"/>
                  </a:lnTo>
                  <a:cubicBezTo>
                    <a:pt x="1128" y="37"/>
                    <a:pt x="1114" y="52"/>
                    <a:pt x="1099" y="52"/>
                  </a:cubicBezTo>
                  <a:cubicBezTo>
                    <a:pt x="1084" y="52"/>
                    <a:pt x="1069" y="59"/>
                    <a:pt x="1054" y="59"/>
                  </a:cubicBezTo>
                  <a:cubicBezTo>
                    <a:pt x="1017" y="67"/>
                    <a:pt x="1017" y="104"/>
                    <a:pt x="995" y="111"/>
                  </a:cubicBezTo>
                  <a:cubicBezTo>
                    <a:pt x="972" y="119"/>
                    <a:pt x="950" y="111"/>
                    <a:pt x="928" y="111"/>
                  </a:cubicBezTo>
                  <a:cubicBezTo>
                    <a:pt x="913" y="141"/>
                    <a:pt x="943" y="141"/>
                    <a:pt x="965" y="148"/>
                  </a:cubicBezTo>
                  <a:cubicBezTo>
                    <a:pt x="965" y="171"/>
                    <a:pt x="965" y="185"/>
                    <a:pt x="965" y="208"/>
                  </a:cubicBezTo>
                  <a:cubicBezTo>
                    <a:pt x="950" y="208"/>
                    <a:pt x="928" y="245"/>
                    <a:pt x="928" y="260"/>
                  </a:cubicBezTo>
                  <a:cubicBezTo>
                    <a:pt x="987" y="260"/>
                    <a:pt x="950" y="401"/>
                    <a:pt x="1047" y="319"/>
                  </a:cubicBezTo>
                  <a:cubicBezTo>
                    <a:pt x="1106" y="260"/>
                    <a:pt x="1225" y="319"/>
                    <a:pt x="1270" y="364"/>
                  </a:cubicBezTo>
                  <a:cubicBezTo>
                    <a:pt x="1247" y="356"/>
                    <a:pt x="1225" y="379"/>
                    <a:pt x="1203" y="379"/>
                  </a:cubicBezTo>
                  <a:cubicBezTo>
                    <a:pt x="1173" y="379"/>
                    <a:pt x="1151" y="364"/>
                    <a:pt x="1121" y="371"/>
                  </a:cubicBezTo>
                  <a:cubicBezTo>
                    <a:pt x="1114" y="379"/>
                    <a:pt x="1106" y="393"/>
                    <a:pt x="1099" y="401"/>
                  </a:cubicBezTo>
                  <a:cubicBezTo>
                    <a:pt x="1077" y="416"/>
                    <a:pt x="1054" y="416"/>
                    <a:pt x="1032" y="416"/>
                  </a:cubicBezTo>
                  <a:cubicBezTo>
                    <a:pt x="1032" y="423"/>
                    <a:pt x="1025" y="438"/>
                    <a:pt x="1025" y="453"/>
                  </a:cubicBezTo>
                  <a:cubicBezTo>
                    <a:pt x="995" y="460"/>
                    <a:pt x="935" y="445"/>
                    <a:pt x="913" y="482"/>
                  </a:cubicBezTo>
                  <a:cubicBezTo>
                    <a:pt x="898" y="505"/>
                    <a:pt x="913" y="542"/>
                    <a:pt x="883" y="549"/>
                  </a:cubicBezTo>
                  <a:cubicBezTo>
                    <a:pt x="861" y="557"/>
                    <a:pt x="846" y="571"/>
                    <a:pt x="824" y="571"/>
                  </a:cubicBezTo>
                  <a:cubicBezTo>
                    <a:pt x="794" y="586"/>
                    <a:pt x="765" y="571"/>
                    <a:pt x="727" y="571"/>
                  </a:cubicBezTo>
                  <a:cubicBezTo>
                    <a:pt x="727" y="571"/>
                    <a:pt x="735" y="594"/>
                    <a:pt x="735" y="601"/>
                  </a:cubicBezTo>
                  <a:cubicBezTo>
                    <a:pt x="742" y="609"/>
                    <a:pt x="772" y="609"/>
                    <a:pt x="780" y="609"/>
                  </a:cubicBezTo>
                  <a:cubicBezTo>
                    <a:pt x="831" y="609"/>
                    <a:pt x="831" y="631"/>
                    <a:pt x="869" y="661"/>
                  </a:cubicBezTo>
                  <a:cubicBezTo>
                    <a:pt x="935" y="720"/>
                    <a:pt x="950" y="779"/>
                    <a:pt x="943" y="869"/>
                  </a:cubicBezTo>
                  <a:cubicBezTo>
                    <a:pt x="928" y="869"/>
                    <a:pt x="854" y="869"/>
                    <a:pt x="854" y="883"/>
                  </a:cubicBezTo>
                  <a:cubicBezTo>
                    <a:pt x="846" y="898"/>
                    <a:pt x="869" y="913"/>
                    <a:pt x="869" y="928"/>
                  </a:cubicBezTo>
                  <a:cubicBezTo>
                    <a:pt x="869" y="987"/>
                    <a:pt x="780" y="943"/>
                    <a:pt x="765" y="995"/>
                  </a:cubicBezTo>
                  <a:cubicBezTo>
                    <a:pt x="750" y="973"/>
                    <a:pt x="742" y="958"/>
                    <a:pt x="713" y="965"/>
                  </a:cubicBezTo>
                  <a:cubicBezTo>
                    <a:pt x="713" y="943"/>
                    <a:pt x="713" y="928"/>
                    <a:pt x="713" y="913"/>
                  </a:cubicBezTo>
                  <a:cubicBezTo>
                    <a:pt x="683" y="906"/>
                    <a:pt x="653" y="913"/>
                    <a:pt x="631" y="891"/>
                  </a:cubicBezTo>
                  <a:cubicBezTo>
                    <a:pt x="609" y="869"/>
                    <a:pt x="616" y="846"/>
                    <a:pt x="579" y="854"/>
                  </a:cubicBezTo>
                  <a:cubicBezTo>
                    <a:pt x="579" y="869"/>
                    <a:pt x="564" y="883"/>
                    <a:pt x="557" y="906"/>
                  </a:cubicBezTo>
                  <a:cubicBezTo>
                    <a:pt x="623" y="913"/>
                    <a:pt x="579" y="1017"/>
                    <a:pt x="564" y="1047"/>
                  </a:cubicBezTo>
                  <a:cubicBezTo>
                    <a:pt x="557" y="1076"/>
                    <a:pt x="579" y="1121"/>
                    <a:pt x="549" y="1136"/>
                  </a:cubicBezTo>
                  <a:cubicBezTo>
                    <a:pt x="520" y="1151"/>
                    <a:pt x="527" y="1210"/>
                    <a:pt x="527" y="1240"/>
                  </a:cubicBezTo>
                  <a:cubicBezTo>
                    <a:pt x="505" y="1240"/>
                    <a:pt x="490" y="1240"/>
                    <a:pt x="475" y="1240"/>
                  </a:cubicBezTo>
                  <a:cubicBezTo>
                    <a:pt x="468" y="1240"/>
                    <a:pt x="460" y="1262"/>
                    <a:pt x="453" y="1262"/>
                  </a:cubicBezTo>
                  <a:cubicBezTo>
                    <a:pt x="430" y="1270"/>
                    <a:pt x="408" y="1255"/>
                    <a:pt x="386" y="1262"/>
                  </a:cubicBezTo>
                  <a:cubicBezTo>
                    <a:pt x="386" y="1284"/>
                    <a:pt x="386" y="1307"/>
                    <a:pt x="386" y="1322"/>
                  </a:cubicBezTo>
                  <a:cubicBezTo>
                    <a:pt x="230" y="1329"/>
                    <a:pt x="215" y="1463"/>
                    <a:pt x="170" y="1247"/>
                  </a:cubicBezTo>
                  <a:cubicBezTo>
                    <a:pt x="163" y="1218"/>
                    <a:pt x="163" y="1121"/>
                    <a:pt x="178" y="1069"/>
                  </a:cubicBezTo>
                  <a:cubicBezTo>
                    <a:pt x="178" y="1069"/>
                    <a:pt x="170" y="1069"/>
                    <a:pt x="163" y="1069"/>
                  </a:cubicBezTo>
                  <a:cubicBezTo>
                    <a:pt x="163" y="1076"/>
                    <a:pt x="163" y="1084"/>
                    <a:pt x="156" y="1091"/>
                  </a:cubicBezTo>
                  <a:cubicBezTo>
                    <a:pt x="141" y="1114"/>
                    <a:pt x="96" y="1099"/>
                    <a:pt x="89" y="1121"/>
                  </a:cubicBezTo>
                  <a:cubicBezTo>
                    <a:pt x="81" y="1136"/>
                    <a:pt x="111" y="1158"/>
                    <a:pt x="104" y="1181"/>
                  </a:cubicBezTo>
                  <a:cubicBezTo>
                    <a:pt x="96" y="1218"/>
                    <a:pt x="74" y="1195"/>
                    <a:pt x="59" y="1225"/>
                  </a:cubicBezTo>
                  <a:cubicBezTo>
                    <a:pt x="37" y="1270"/>
                    <a:pt x="104" y="1299"/>
                    <a:pt x="96" y="1344"/>
                  </a:cubicBezTo>
                  <a:cubicBezTo>
                    <a:pt x="89" y="1329"/>
                    <a:pt x="74" y="1329"/>
                    <a:pt x="74" y="1307"/>
                  </a:cubicBezTo>
                  <a:cubicBezTo>
                    <a:pt x="59" y="1307"/>
                    <a:pt x="44" y="1307"/>
                    <a:pt x="37" y="1307"/>
                  </a:cubicBezTo>
                  <a:cubicBezTo>
                    <a:pt x="22" y="1329"/>
                    <a:pt x="29" y="1336"/>
                    <a:pt x="37" y="1359"/>
                  </a:cubicBezTo>
                  <a:cubicBezTo>
                    <a:pt x="44" y="1359"/>
                    <a:pt x="74" y="1396"/>
                    <a:pt x="67" y="1396"/>
                  </a:cubicBezTo>
                  <a:cubicBezTo>
                    <a:pt x="59" y="1403"/>
                    <a:pt x="44" y="1403"/>
                    <a:pt x="37" y="1403"/>
                  </a:cubicBezTo>
                  <a:cubicBezTo>
                    <a:pt x="37" y="1440"/>
                    <a:pt x="15" y="1470"/>
                    <a:pt x="22" y="1507"/>
                  </a:cubicBezTo>
                  <a:cubicBezTo>
                    <a:pt x="74" y="1500"/>
                    <a:pt x="0" y="1641"/>
                    <a:pt x="22" y="1641"/>
                  </a:cubicBezTo>
                  <a:cubicBezTo>
                    <a:pt x="37" y="1641"/>
                    <a:pt x="52" y="1641"/>
                    <a:pt x="67" y="1641"/>
                  </a:cubicBezTo>
                  <a:cubicBezTo>
                    <a:pt x="67" y="1626"/>
                    <a:pt x="59" y="1589"/>
                    <a:pt x="81" y="1589"/>
                  </a:cubicBezTo>
                  <a:cubicBezTo>
                    <a:pt x="89" y="1589"/>
                    <a:pt x="111" y="1626"/>
                    <a:pt x="126" y="1633"/>
                  </a:cubicBezTo>
                  <a:cubicBezTo>
                    <a:pt x="104" y="1656"/>
                    <a:pt x="52" y="1648"/>
                    <a:pt x="44" y="1685"/>
                  </a:cubicBezTo>
                  <a:cubicBezTo>
                    <a:pt x="37" y="1708"/>
                    <a:pt x="52" y="1708"/>
                    <a:pt x="59" y="1723"/>
                  </a:cubicBezTo>
                  <a:cubicBezTo>
                    <a:pt x="59" y="1745"/>
                    <a:pt x="59" y="1767"/>
                    <a:pt x="59" y="1782"/>
                  </a:cubicBezTo>
                  <a:cubicBezTo>
                    <a:pt x="89" y="1789"/>
                    <a:pt x="118" y="1782"/>
                    <a:pt x="148" y="1789"/>
                  </a:cubicBezTo>
                  <a:cubicBezTo>
                    <a:pt x="118" y="1804"/>
                    <a:pt x="59" y="1782"/>
                    <a:pt x="44" y="1819"/>
                  </a:cubicBezTo>
                  <a:cubicBezTo>
                    <a:pt x="44" y="1834"/>
                    <a:pt x="52" y="1908"/>
                    <a:pt x="67" y="1916"/>
                  </a:cubicBezTo>
                  <a:cubicBezTo>
                    <a:pt x="67" y="1930"/>
                    <a:pt x="67" y="1945"/>
                    <a:pt x="67" y="1960"/>
                  </a:cubicBezTo>
                  <a:cubicBezTo>
                    <a:pt x="37" y="1968"/>
                    <a:pt x="67" y="1990"/>
                    <a:pt x="59" y="2005"/>
                  </a:cubicBezTo>
                  <a:cubicBezTo>
                    <a:pt x="37" y="2012"/>
                    <a:pt x="37" y="2079"/>
                    <a:pt x="67" y="2072"/>
                  </a:cubicBezTo>
                  <a:cubicBezTo>
                    <a:pt x="81" y="2049"/>
                    <a:pt x="96" y="2027"/>
                    <a:pt x="104" y="1997"/>
                  </a:cubicBezTo>
                  <a:cubicBezTo>
                    <a:pt x="118" y="1997"/>
                    <a:pt x="141" y="1997"/>
                    <a:pt x="163" y="1997"/>
                  </a:cubicBezTo>
                  <a:cubicBezTo>
                    <a:pt x="170" y="1975"/>
                    <a:pt x="156" y="1908"/>
                    <a:pt x="185" y="1916"/>
                  </a:cubicBezTo>
                  <a:cubicBezTo>
                    <a:pt x="185" y="1938"/>
                    <a:pt x="193" y="1945"/>
                    <a:pt x="200" y="1968"/>
                  </a:cubicBezTo>
                  <a:cubicBezTo>
                    <a:pt x="200" y="1983"/>
                    <a:pt x="200" y="2005"/>
                    <a:pt x="193" y="2020"/>
                  </a:cubicBezTo>
                  <a:cubicBezTo>
                    <a:pt x="178" y="2020"/>
                    <a:pt x="156" y="2012"/>
                    <a:pt x="148" y="2020"/>
                  </a:cubicBezTo>
                  <a:cubicBezTo>
                    <a:pt x="126" y="2027"/>
                    <a:pt x="141" y="2035"/>
                    <a:pt x="126" y="2042"/>
                  </a:cubicBezTo>
                  <a:cubicBezTo>
                    <a:pt x="118" y="2057"/>
                    <a:pt x="74" y="2094"/>
                    <a:pt x="111" y="2109"/>
                  </a:cubicBezTo>
                  <a:cubicBezTo>
                    <a:pt x="111" y="2116"/>
                    <a:pt x="118" y="2124"/>
                    <a:pt x="111" y="2131"/>
                  </a:cubicBezTo>
                  <a:cubicBezTo>
                    <a:pt x="133" y="2138"/>
                    <a:pt x="148" y="2131"/>
                    <a:pt x="163" y="2131"/>
                  </a:cubicBezTo>
                  <a:cubicBezTo>
                    <a:pt x="170" y="2138"/>
                    <a:pt x="178" y="2153"/>
                    <a:pt x="185" y="2161"/>
                  </a:cubicBezTo>
                  <a:cubicBezTo>
                    <a:pt x="170" y="2175"/>
                    <a:pt x="133" y="2168"/>
                    <a:pt x="111" y="2161"/>
                  </a:cubicBezTo>
                  <a:lnTo>
                    <a:pt x="111" y="2153"/>
                  </a:lnTo>
                  <a:cubicBezTo>
                    <a:pt x="44" y="2138"/>
                    <a:pt x="44" y="2228"/>
                    <a:pt x="59" y="2265"/>
                  </a:cubicBezTo>
                  <a:cubicBezTo>
                    <a:pt x="67" y="2272"/>
                    <a:pt x="81" y="2280"/>
                    <a:pt x="81" y="2287"/>
                  </a:cubicBezTo>
                  <a:cubicBezTo>
                    <a:pt x="89" y="2302"/>
                    <a:pt x="89" y="2309"/>
                    <a:pt x="89" y="2324"/>
                  </a:cubicBezTo>
                  <a:cubicBezTo>
                    <a:pt x="96" y="2346"/>
                    <a:pt x="111" y="2369"/>
                    <a:pt x="126" y="2383"/>
                  </a:cubicBezTo>
                  <a:cubicBezTo>
                    <a:pt x="118" y="2383"/>
                    <a:pt x="111" y="2383"/>
                    <a:pt x="104" y="2383"/>
                  </a:cubicBezTo>
                  <a:cubicBezTo>
                    <a:pt x="104" y="2376"/>
                    <a:pt x="104" y="2376"/>
                    <a:pt x="104" y="2369"/>
                  </a:cubicBezTo>
                  <a:cubicBezTo>
                    <a:pt x="96" y="2369"/>
                    <a:pt x="89" y="2369"/>
                    <a:pt x="89" y="2369"/>
                  </a:cubicBezTo>
                  <a:cubicBezTo>
                    <a:pt x="74" y="2406"/>
                    <a:pt x="74" y="2450"/>
                    <a:pt x="81" y="2480"/>
                  </a:cubicBezTo>
                  <a:cubicBezTo>
                    <a:pt x="89" y="2487"/>
                    <a:pt x="96" y="2495"/>
                    <a:pt x="111" y="2495"/>
                  </a:cubicBezTo>
                  <a:cubicBezTo>
                    <a:pt x="111" y="2517"/>
                    <a:pt x="111" y="2540"/>
                    <a:pt x="96" y="2547"/>
                  </a:cubicBezTo>
                  <a:cubicBezTo>
                    <a:pt x="111" y="2554"/>
                    <a:pt x="126" y="2554"/>
                    <a:pt x="141" y="2554"/>
                  </a:cubicBezTo>
                  <a:cubicBezTo>
                    <a:pt x="141" y="2540"/>
                    <a:pt x="156" y="2525"/>
                    <a:pt x="170" y="2532"/>
                  </a:cubicBezTo>
                  <a:cubicBezTo>
                    <a:pt x="163" y="2554"/>
                    <a:pt x="170" y="2577"/>
                    <a:pt x="163" y="2591"/>
                  </a:cubicBezTo>
                  <a:cubicBezTo>
                    <a:pt x="163" y="2554"/>
                    <a:pt x="111" y="2562"/>
                    <a:pt x="81" y="2562"/>
                  </a:cubicBezTo>
                  <a:cubicBezTo>
                    <a:pt x="74" y="2606"/>
                    <a:pt x="104" y="2606"/>
                    <a:pt x="126" y="2621"/>
                  </a:cubicBezTo>
                  <a:cubicBezTo>
                    <a:pt x="133" y="2651"/>
                    <a:pt x="111" y="2673"/>
                    <a:pt x="96" y="2695"/>
                  </a:cubicBezTo>
                  <a:cubicBezTo>
                    <a:pt x="111" y="2695"/>
                    <a:pt x="111" y="2695"/>
                    <a:pt x="118" y="2695"/>
                  </a:cubicBezTo>
                  <a:cubicBezTo>
                    <a:pt x="118" y="2725"/>
                    <a:pt x="126" y="2785"/>
                    <a:pt x="170" y="2777"/>
                  </a:cubicBezTo>
                  <a:cubicBezTo>
                    <a:pt x="104" y="2792"/>
                    <a:pt x="148" y="2859"/>
                    <a:pt x="170" y="2896"/>
                  </a:cubicBezTo>
                  <a:cubicBezTo>
                    <a:pt x="208" y="2948"/>
                    <a:pt x="178" y="3000"/>
                    <a:pt x="185" y="3059"/>
                  </a:cubicBezTo>
                  <a:cubicBezTo>
                    <a:pt x="200" y="3059"/>
                    <a:pt x="215" y="3059"/>
                    <a:pt x="230" y="3067"/>
                  </a:cubicBezTo>
                  <a:cubicBezTo>
                    <a:pt x="215" y="3082"/>
                    <a:pt x="200" y="3082"/>
                    <a:pt x="185" y="3089"/>
                  </a:cubicBezTo>
                  <a:cubicBezTo>
                    <a:pt x="200" y="3141"/>
                    <a:pt x="237" y="3230"/>
                    <a:pt x="193" y="3275"/>
                  </a:cubicBezTo>
                  <a:cubicBezTo>
                    <a:pt x="208" y="3275"/>
                    <a:pt x="223" y="3275"/>
                    <a:pt x="237" y="3282"/>
                  </a:cubicBezTo>
                  <a:cubicBezTo>
                    <a:pt x="237" y="3304"/>
                    <a:pt x="215" y="3297"/>
                    <a:pt x="215" y="3312"/>
                  </a:cubicBezTo>
                  <a:cubicBezTo>
                    <a:pt x="208" y="3319"/>
                    <a:pt x="215" y="3342"/>
                    <a:pt x="215" y="3356"/>
                  </a:cubicBezTo>
                  <a:cubicBezTo>
                    <a:pt x="230" y="3364"/>
                    <a:pt x="252" y="3371"/>
                    <a:pt x="245" y="3401"/>
                  </a:cubicBezTo>
                  <a:cubicBezTo>
                    <a:pt x="223" y="3393"/>
                    <a:pt x="215" y="3416"/>
                    <a:pt x="223" y="3431"/>
                  </a:cubicBezTo>
                  <a:cubicBezTo>
                    <a:pt x="260" y="3431"/>
                    <a:pt x="230" y="3497"/>
                    <a:pt x="230" y="3527"/>
                  </a:cubicBezTo>
                  <a:cubicBezTo>
                    <a:pt x="245" y="3527"/>
                    <a:pt x="252" y="3535"/>
                    <a:pt x="260" y="3535"/>
                  </a:cubicBezTo>
                  <a:cubicBezTo>
                    <a:pt x="267" y="3557"/>
                    <a:pt x="245" y="3557"/>
                    <a:pt x="223" y="3557"/>
                  </a:cubicBezTo>
                  <a:cubicBezTo>
                    <a:pt x="252" y="3594"/>
                    <a:pt x="245" y="3683"/>
                    <a:pt x="245" y="3728"/>
                  </a:cubicBezTo>
                  <a:cubicBezTo>
                    <a:pt x="245" y="3750"/>
                    <a:pt x="237" y="3780"/>
                    <a:pt x="237" y="3809"/>
                  </a:cubicBezTo>
                  <a:cubicBezTo>
                    <a:pt x="237" y="3839"/>
                    <a:pt x="252" y="3869"/>
                    <a:pt x="260" y="3898"/>
                  </a:cubicBezTo>
                  <a:cubicBezTo>
                    <a:pt x="260" y="3928"/>
                    <a:pt x="252" y="3958"/>
                    <a:pt x="267" y="3987"/>
                  </a:cubicBezTo>
                  <a:cubicBezTo>
                    <a:pt x="282" y="4017"/>
                    <a:pt x="282" y="4039"/>
                    <a:pt x="289" y="4077"/>
                  </a:cubicBezTo>
                  <a:cubicBezTo>
                    <a:pt x="289" y="4092"/>
                    <a:pt x="282" y="4114"/>
                    <a:pt x="289" y="4129"/>
                  </a:cubicBezTo>
                  <a:cubicBezTo>
                    <a:pt x="289" y="4144"/>
                    <a:pt x="312" y="4151"/>
                    <a:pt x="312" y="4166"/>
                  </a:cubicBezTo>
                  <a:cubicBezTo>
                    <a:pt x="312" y="4188"/>
                    <a:pt x="289" y="4203"/>
                    <a:pt x="275" y="4218"/>
                  </a:cubicBezTo>
                  <a:cubicBezTo>
                    <a:pt x="275" y="4240"/>
                    <a:pt x="297" y="4247"/>
                    <a:pt x="312" y="4262"/>
                  </a:cubicBezTo>
                  <a:cubicBezTo>
                    <a:pt x="326" y="4270"/>
                    <a:pt x="341" y="4292"/>
                    <a:pt x="356" y="4307"/>
                  </a:cubicBezTo>
                  <a:cubicBezTo>
                    <a:pt x="378" y="4344"/>
                    <a:pt x="378" y="4389"/>
                    <a:pt x="401" y="4433"/>
                  </a:cubicBezTo>
                  <a:cubicBezTo>
                    <a:pt x="408" y="4448"/>
                    <a:pt x="408" y="4463"/>
                    <a:pt x="415" y="4470"/>
                  </a:cubicBezTo>
                  <a:cubicBezTo>
                    <a:pt x="438" y="4470"/>
                    <a:pt x="453" y="4478"/>
                    <a:pt x="475" y="447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50" name="Freeform 8"/>
            <p:cNvSpPr>
              <a:spLocks noChangeArrowheads="1"/>
            </p:cNvSpPr>
            <p:nvPr/>
          </p:nvSpPr>
          <p:spPr bwMode="auto">
            <a:xfrm>
              <a:off x="8528547" y="5133583"/>
              <a:ext cx="2520215" cy="2255636"/>
            </a:xfrm>
            <a:custGeom>
              <a:avLst/>
              <a:gdLst>
                <a:gd name="T0" fmla="*/ 1181 w 5830"/>
                <a:gd name="T1" fmla="*/ 3906 h 5221"/>
                <a:gd name="T2" fmla="*/ 1485 w 5830"/>
                <a:gd name="T3" fmla="*/ 3921 h 5221"/>
                <a:gd name="T4" fmla="*/ 1693 w 5830"/>
                <a:gd name="T5" fmla="*/ 3884 h 5221"/>
                <a:gd name="T6" fmla="*/ 1908 w 5830"/>
                <a:gd name="T7" fmla="*/ 4121 h 5221"/>
                <a:gd name="T8" fmla="*/ 2213 w 5830"/>
                <a:gd name="T9" fmla="*/ 4225 h 5221"/>
                <a:gd name="T10" fmla="*/ 2413 w 5830"/>
                <a:gd name="T11" fmla="*/ 4233 h 5221"/>
                <a:gd name="T12" fmla="*/ 2532 w 5830"/>
                <a:gd name="T13" fmla="*/ 4530 h 5221"/>
                <a:gd name="T14" fmla="*/ 2614 w 5830"/>
                <a:gd name="T15" fmla="*/ 4938 h 5221"/>
                <a:gd name="T16" fmla="*/ 2896 w 5830"/>
                <a:gd name="T17" fmla="*/ 5035 h 5221"/>
                <a:gd name="T18" fmla="*/ 3037 w 5830"/>
                <a:gd name="T19" fmla="*/ 5220 h 5221"/>
                <a:gd name="T20" fmla="*/ 3186 w 5830"/>
                <a:gd name="T21" fmla="*/ 5042 h 5221"/>
                <a:gd name="T22" fmla="*/ 3468 w 5830"/>
                <a:gd name="T23" fmla="*/ 4649 h 5221"/>
                <a:gd name="T24" fmla="*/ 3371 w 5830"/>
                <a:gd name="T25" fmla="*/ 4374 h 5221"/>
                <a:gd name="T26" fmla="*/ 3371 w 5830"/>
                <a:gd name="T27" fmla="*/ 4121 h 5221"/>
                <a:gd name="T28" fmla="*/ 3542 w 5830"/>
                <a:gd name="T29" fmla="*/ 4055 h 5221"/>
                <a:gd name="T30" fmla="*/ 3653 w 5830"/>
                <a:gd name="T31" fmla="*/ 3817 h 5221"/>
                <a:gd name="T32" fmla="*/ 3735 w 5830"/>
                <a:gd name="T33" fmla="*/ 4047 h 5221"/>
                <a:gd name="T34" fmla="*/ 4114 w 5830"/>
                <a:gd name="T35" fmla="*/ 4166 h 5221"/>
                <a:gd name="T36" fmla="*/ 4092 w 5830"/>
                <a:gd name="T37" fmla="*/ 4396 h 5221"/>
                <a:gd name="T38" fmla="*/ 3928 w 5830"/>
                <a:gd name="T39" fmla="*/ 4567 h 5221"/>
                <a:gd name="T40" fmla="*/ 4144 w 5830"/>
                <a:gd name="T41" fmla="*/ 4693 h 5221"/>
                <a:gd name="T42" fmla="*/ 4307 w 5830"/>
                <a:gd name="T43" fmla="*/ 4433 h 5221"/>
                <a:gd name="T44" fmla="*/ 4656 w 5830"/>
                <a:gd name="T45" fmla="*/ 4441 h 5221"/>
                <a:gd name="T46" fmla="*/ 4782 w 5830"/>
                <a:gd name="T47" fmla="*/ 4560 h 5221"/>
                <a:gd name="T48" fmla="*/ 4975 w 5830"/>
                <a:gd name="T49" fmla="*/ 4196 h 5221"/>
                <a:gd name="T50" fmla="*/ 4849 w 5830"/>
                <a:gd name="T51" fmla="*/ 3928 h 5221"/>
                <a:gd name="T52" fmla="*/ 5139 w 5830"/>
                <a:gd name="T53" fmla="*/ 3854 h 5221"/>
                <a:gd name="T54" fmla="*/ 5094 w 5830"/>
                <a:gd name="T55" fmla="*/ 3683 h 5221"/>
                <a:gd name="T56" fmla="*/ 4663 w 5830"/>
                <a:gd name="T57" fmla="*/ 3565 h 5221"/>
                <a:gd name="T58" fmla="*/ 4968 w 5830"/>
                <a:gd name="T59" fmla="*/ 3060 h 5221"/>
                <a:gd name="T60" fmla="*/ 5391 w 5830"/>
                <a:gd name="T61" fmla="*/ 2859 h 5221"/>
                <a:gd name="T62" fmla="*/ 5770 w 5830"/>
                <a:gd name="T63" fmla="*/ 2658 h 5221"/>
                <a:gd name="T64" fmla="*/ 5748 w 5830"/>
                <a:gd name="T65" fmla="*/ 2525 h 5221"/>
                <a:gd name="T66" fmla="*/ 5569 w 5830"/>
                <a:gd name="T67" fmla="*/ 2555 h 5221"/>
                <a:gd name="T68" fmla="*/ 5339 w 5830"/>
                <a:gd name="T69" fmla="*/ 2525 h 5221"/>
                <a:gd name="T70" fmla="*/ 5384 w 5830"/>
                <a:gd name="T71" fmla="*/ 2428 h 5221"/>
                <a:gd name="T72" fmla="*/ 5428 w 5830"/>
                <a:gd name="T73" fmla="*/ 2228 h 5221"/>
                <a:gd name="T74" fmla="*/ 5295 w 5830"/>
                <a:gd name="T75" fmla="*/ 1804 h 5221"/>
                <a:gd name="T76" fmla="*/ 4997 w 5830"/>
                <a:gd name="T77" fmla="*/ 1983 h 5221"/>
                <a:gd name="T78" fmla="*/ 4908 w 5830"/>
                <a:gd name="T79" fmla="*/ 1582 h 5221"/>
                <a:gd name="T80" fmla="*/ 4567 w 5830"/>
                <a:gd name="T81" fmla="*/ 1582 h 5221"/>
                <a:gd name="T82" fmla="*/ 4493 w 5830"/>
                <a:gd name="T83" fmla="*/ 1723 h 5221"/>
                <a:gd name="T84" fmla="*/ 4403 w 5830"/>
                <a:gd name="T85" fmla="*/ 1552 h 5221"/>
                <a:gd name="T86" fmla="*/ 4106 w 5830"/>
                <a:gd name="T87" fmla="*/ 1196 h 5221"/>
                <a:gd name="T88" fmla="*/ 3995 w 5830"/>
                <a:gd name="T89" fmla="*/ 743 h 5221"/>
                <a:gd name="T90" fmla="*/ 3765 w 5830"/>
                <a:gd name="T91" fmla="*/ 654 h 5221"/>
                <a:gd name="T92" fmla="*/ 3453 w 5830"/>
                <a:gd name="T93" fmla="*/ 564 h 5221"/>
                <a:gd name="T94" fmla="*/ 3483 w 5830"/>
                <a:gd name="T95" fmla="*/ 357 h 5221"/>
                <a:gd name="T96" fmla="*/ 3453 w 5830"/>
                <a:gd name="T97" fmla="*/ 149 h 5221"/>
                <a:gd name="T98" fmla="*/ 3126 w 5830"/>
                <a:gd name="T99" fmla="*/ 74 h 5221"/>
                <a:gd name="T100" fmla="*/ 2785 w 5830"/>
                <a:gd name="T101" fmla="*/ 67 h 5221"/>
                <a:gd name="T102" fmla="*/ 2436 w 5830"/>
                <a:gd name="T103" fmla="*/ 735 h 5221"/>
                <a:gd name="T104" fmla="*/ 1938 w 5830"/>
                <a:gd name="T105" fmla="*/ 1151 h 5221"/>
                <a:gd name="T106" fmla="*/ 1374 w 5830"/>
                <a:gd name="T107" fmla="*/ 1485 h 5221"/>
                <a:gd name="T108" fmla="*/ 847 w 5830"/>
                <a:gd name="T109" fmla="*/ 1337 h 5221"/>
                <a:gd name="T110" fmla="*/ 319 w 5830"/>
                <a:gd name="T111" fmla="*/ 1701 h 5221"/>
                <a:gd name="T112" fmla="*/ 178 w 5830"/>
                <a:gd name="T113" fmla="*/ 2258 h 5221"/>
                <a:gd name="T114" fmla="*/ 423 w 5830"/>
                <a:gd name="T115" fmla="*/ 2347 h 5221"/>
                <a:gd name="T116" fmla="*/ 371 w 5830"/>
                <a:gd name="T117" fmla="*/ 2785 h 5221"/>
                <a:gd name="T118" fmla="*/ 512 w 5830"/>
                <a:gd name="T119" fmla="*/ 2978 h 5221"/>
                <a:gd name="T120" fmla="*/ 809 w 5830"/>
                <a:gd name="T121" fmla="*/ 3386 h 5221"/>
                <a:gd name="T122" fmla="*/ 943 w 5830"/>
                <a:gd name="T123" fmla="*/ 3854 h 5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30" h="5221">
                  <a:moveTo>
                    <a:pt x="1106" y="3832"/>
                  </a:moveTo>
                  <a:lnTo>
                    <a:pt x="1106" y="3832"/>
                  </a:lnTo>
                  <a:cubicBezTo>
                    <a:pt x="1121" y="3839"/>
                    <a:pt x="1114" y="3869"/>
                    <a:pt x="1121" y="3891"/>
                  </a:cubicBezTo>
                  <a:cubicBezTo>
                    <a:pt x="1129" y="3913"/>
                    <a:pt x="1158" y="3913"/>
                    <a:pt x="1181" y="3906"/>
                  </a:cubicBezTo>
                  <a:cubicBezTo>
                    <a:pt x="1181" y="3899"/>
                    <a:pt x="1188" y="3884"/>
                    <a:pt x="1188" y="3869"/>
                  </a:cubicBezTo>
                  <a:cubicBezTo>
                    <a:pt x="1225" y="3869"/>
                    <a:pt x="1277" y="3854"/>
                    <a:pt x="1314" y="3869"/>
                  </a:cubicBezTo>
                  <a:cubicBezTo>
                    <a:pt x="1344" y="3884"/>
                    <a:pt x="1366" y="3891"/>
                    <a:pt x="1403" y="3891"/>
                  </a:cubicBezTo>
                  <a:cubicBezTo>
                    <a:pt x="1441" y="3884"/>
                    <a:pt x="1470" y="3891"/>
                    <a:pt x="1485" y="3921"/>
                  </a:cubicBezTo>
                  <a:cubicBezTo>
                    <a:pt x="1492" y="3943"/>
                    <a:pt x="1500" y="3980"/>
                    <a:pt x="1530" y="3973"/>
                  </a:cubicBezTo>
                  <a:cubicBezTo>
                    <a:pt x="1530" y="3951"/>
                    <a:pt x="1544" y="3906"/>
                    <a:pt x="1574" y="3913"/>
                  </a:cubicBezTo>
                  <a:cubicBezTo>
                    <a:pt x="1574" y="3936"/>
                    <a:pt x="1582" y="3943"/>
                    <a:pt x="1604" y="3943"/>
                  </a:cubicBezTo>
                  <a:cubicBezTo>
                    <a:pt x="1611" y="3906"/>
                    <a:pt x="1663" y="3876"/>
                    <a:pt x="1693" y="3884"/>
                  </a:cubicBezTo>
                  <a:cubicBezTo>
                    <a:pt x="1700" y="3913"/>
                    <a:pt x="1693" y="3943"/>
                    <a:pt x="1723" y="3958"/>
                  </a:cubicBezTo>
                  <a:cubicBezTo>
                    <a:pt x="1752" y="3980"/>
                    <a:pt x="1812" y="3943"/>
                    <a:pt x="1834" y="3980"/>
                  </a:cubicBezTo>
                  <a:cubicBezTo>
                    <a:pt x="1849" y="4003"/>
                    <a:pt x="1841" y="4025"/>
                    <a:pt x="1864" y="4047"/>
                  </a:cubicBezTo>
                  <a:cubicBezTo>
                    <a:pt x="1894" y="4070"/>
                    <a:pt x="1901" y="4084"/>
                    <a:pt x="1908" y="4121"/>
                  </a:cubicBezTo>
                  <a:cubicBezTo>
                    <a:pt x="1938" y="4114"/>
                    <a:pt x="1938" y="4084"/>
                    <a:pt x="1960" y="4062"/>
                  </a:cubicBezTo>
                  <a:cubicBezTo>
                    <a:pt x="1990" y="4055"/>
                    <a:pt x="2027" y="4121"/>
                    <a:pt x="2057" y="4129"/>
                  </a:cubicBezTo>
                  <a:cubicBezTo>
                    <a:pt x="2057" y="4151"/>
                    <a:pt x="2057" y="4173"/>
                    <a:pt x="2064" y="4196"/>
                  </a:cubicBezTo>
                  <a:cubicBezTo>
                    <a:pt x="2109" y="4196"/>
                    <a:pt x="2198" y="4173"/>
                    <a:pt x="2213" y="4225"/>
                  </a:cubicBezTo>
                  <a:cubicBezTo>
                    <a:pt x="2257" y="4248"/>
                    <a:pt x="2250" y="4166"/>
                    <a:pt x="2265" y="4144"/>
                  </a:cubicBezTo>
                  <a:cubicBezTo>
                    <a:pt x="2287" y="4114"/>
                    <a:pt x="2324" y="4129"/>
                    <a:pt x="2361" y="4136"/>
                  </a:cubicBezTo>
                  <a:cubicBezTo>
                    <a:pt x="2361" y="4166"/>
                    <a:pt x="2346" y="4196"/>
                    <a:pt x="2354" y="4225"/>
                  </a:cubicBezTo>
                  <a:cubicBezTo>
                    <a:pt x="2376" y="4225"/>
                    <a:pt x="2398" y="4218"/>
                    <a:pt x="2413" y="4233"/>
                  </a:cubicBezTo>
                  <a:cubicBezTo>
                    <a:pt x="2369" y="4262"/>
                    <a:pt x="2324" y="4270"/>
                    <a:pt x="2317" y="4322"/>
                  </a:cubicBezTo>
                  <a:cubicBezTo>
                    <a:pt x="2309" y="4374"/>
                    <a:pt x="2339" y="4426"/>
                    <a:pt x="2391" y="4418"/>
                  </a:cubicBezTo>
                  <a:cubicBezTo>
                    <a:pt x="2376" y="4478"/>
                    <a:pt x="2406" y="4515"/>
                    <a:pt x="2451" y="4463"/>
                  </a:cubicBezTo>
                  <a:cubicBezTo>
                    <a:pt x="2495" y="4404"/>
                    <a:pt x="2547" y="4470"/>
                    <a:pt x="2532" y="4530"/>
                  </a:cubicBezTo>
                  <a:cubicBezTo>
                    <a:pt x="2517" y="4575"/>
                    <a:pt x="2421" y="4619"/>
                    <a:pt x="2443" y="4671"/>
                  </a:cubicBezTo>
                  <a:cubicBezTo>
                    <a:pt x="2458" y="4701"/>
                    <a:pt x="2495" y="4686"/>
                    <a:pt x="2510" y="4708"/>
                  </a:cubicBezTo>
                  <a:cubicBezTo>
                    <a:pt x="2532" y="4738"/>
                    <a:pt x="2510" y="4775"/>
                    <a:pt x="2540" y="4805"/>
                  </a:cubicBezTo>
                  <a:cubicBezTo>
                    <a:pt x="2666" y="4738"/>
                    <a:pt x="2569" y="4894"/>
                    <a:pt x="2614" y="4938"/>
                  </a:cubicBezTo>
                  <a:cubicBezTo>
                    <a:pt x="2643" y="4960"/>
                    <a:pt x="2696" y="4938"/>
                    <a:pt x="2725" y="4953"/>
                  </a:cubicBezTo>
                  <a:cubicBezTo>
                    <a:pt x="2762" y="4968"/>
                    <a:pt x="2755" y="5020"/>
                    <a:pt x="2799" y="5012"/>
                  </a:cubicBezTo>
                  <a:lnTo>
                    <a:pt x="2799" y="5020"/>
                  </a:lnTo>
                  <a:cubicBezTo>
                    <a:pt x="2829" y="5020"/>
                    <a:pt x="2874" y="5012"/>
                    <a:pt x="2896" y="5035"/>
                  </a:cubicBezTo>
                  <a:cubicBezTo>
                    <a:pt x="2933" y="5072"/>
                    <a:pt x="2911" y="5087"/>
                    <a:pt x="2911" y="5124"/>
                  </a:cubicBezTo>
                  <a:cubicBezTo>
                    <a:pt x="2896" y="5176"/>
                    <a:pt x="2970" y="5139"/>
                    <a:pt x="2993" y="5146"/>
                  </a:cubicBezTo>
                  <a:cubicBezTo>
                    <a:pt x="3022" y="5154"/>
                    <a:pt x="3022" y="5183"/>
                    <a:pt x="3022" y="5213"/>
                  </a:cubicBezTo>
                  <a:cubicBezTo>
                    <a:pt x="3030" y="5213"/>
                    <a:pt x="3030" y="5213"/>
                    <a:pt x="3037" y="5220"/>
                  </a:cubicBezTo>
                  <a:cubicBezTo>
                    <a:pt x="3045" y="5220"/>
                    <a:pt x="3045" y="5220"/>
                    <a:pt x="3045" y="5213"/>
                  </a:cubicBezTo>
                  <a:cubicBezTo>
                    <a:pt x="3052" y="5191"/>
                    <a:pt x="3104" y="5213"/>
                    <a:pt x="3111" y="5220"/>
                  </a:cubicBezTo>
                  <a:cubicBezTo>
                    <a:pt x="3156" y="5154"/>
                    <a:pt x="3245" y="5183"/>
                    <a:pt x="3297" y="5131"/>
                  </a:cubicBezTo>
                  <a:cubicBezTo>
                    <a:pt x="3334" y="5094"/>
                    <a:pt x="3208" y="5057"/>
                    <a:pt x="3186" y="5042"/>
                  </a:cubicBezTo>
                  <a:cubicBezTo>
                    <a:pt x="3223" y="5012"/>
                    <a:pt x="3201" y="4998"/>
                    <a:pt x="3201" y="4953"/>
                  </a:cubicBezTo>
                  <a:cubicBezTo>
                    <a:pt x="3267" y="4931"/>
                    <a:pt x="3349" y="4923"/>
                    <a:pt x="3408" y="4886"/>
                  </a:cubicBezTo>
                  <a:cubicBezTo>
                    <a:pt x="3460" y="4857"/>
                    <a:pt x="3468" y="4797"/>
                    <a:pt x="3468" y="4745"/>
                  </a:cubicBezTo>
                  <a:cubicBezTo>
                    <a:pt x="3468" y="4715"/>
                    <a:pt x="3460" y="4678"/>
                    <a:pt x="3468" y="4649"/>
                  </a:cubicBezTo>
                  <a:cubicBezTo>
                    <a:pt x="3468" y="4612"/>
                    <a:pt x="3490" y="4597"/>
                    <a:pt x="3512" y="4575"/>
                  </a:cubicBezTo>
                  <a:cubicBezTo>
                    <a:pt x="3535" y="4545"/>
                    <a:pt x="3520" y="4515"/>
                    <a:pt x="3505" y="4485"/>
                  </a:cubicBezTo>
                  <a:cubicBezTo>
                    <a:pt x="3490" y="4456"/>
                    <a:pt x="3490" y="4411"/>
                    <a:pt x="3490" y="4374"/>
                  </a:cubicBezTo>
                  <a:cubicBezTo>
                    <a:pt x="3453" y="4374"/>
                    <a:pt x="3408" y="4374"/>
                    <a:pt x="3371" y="4374"/>
                  </a:cubicBezTo>
                  <a:cubicBezTo>
                    <a:pt x="3386" y="4352"/>
                    <a:pt x="3408" y="4337"/>
                    <a:pt x="3416" y="4315"/>
                  </a:cubicBezTo>
                  <a:cubicBezTo>
                    <a:pt x="3431" y="4285"/>
                    <a:pt x="3408" y="4248"/>
                    <a:pt x="3438" y="4233"/>
                  </a:cubicBezTo>
                  <a:cubicBezTo>
                    <a:pt x="3431" y="4210"/>
                    <a:pt x="3393" y="4203"/>
                    <a:pt x="3371" y="4196"/>
                  </a:cubicBezTo>
                  <a:cubicBezTo>
                    <a:pt x="3371" y="4173"/>
                    <a:pt x="3356" y="4144"/>
                    <a:pt x="3371" y="4121"/>
                  </a:cubicBezTo>
                  <a:cubicBezTo>
                    <a:pt x="3386" y="4099"/>
                    <a:pt x="3431" y="4099"/>
                    <a:pt x="3431" y="4070"/>
                  </a:cubicBezTo>
                  <a:cubicBezTo>
                    <a:pt x="3431" y="4040"/>
                    <a:pt x="3379" y="3965"/>
                    <a:pt x="3453" y="3980"/>
                  </a:cubicBezTo>
                  <a:cubicBezTo>
                    <a:pt x="3446" y="4017"/>
                    <a:pt x="3468" y="3995"/>
                    <a:pt x="3483" y="4017"/>
                  </a:cubicBezTo>
                  <a:cubicBezTo>
                    <a:pt x="3505" y="4032"/>
                    <a:pt x="3512" y="4062"/>
                    <a:pt x="3542" y="4055"/>
                  </a:cubicBezTo>
                  <a:cubicBezTo>
                    <a:pt x="3542" y="3973"/>
                    <a:pt x="3408" y="3913"/>
                    <a:pt x="3468" y="3832"/>
                  </a:cubicBezTo>
                  <a:cubicBezTo>
                    <a:pt x="3498" y="3839"/>
                    <a:pt x="3498" y="3876"/>
                    <a:pt x="3512" y="3899"/>
                  </a:cubicBezTo>
                  <a:cubicBezTo>
                    <a:pt x="3535" y="3928"/>
                    <a:pt x="3587" y="3928"/>
                    <a:pt x="3616" y="3913"/>
                  </a:cubicBezTo>
                  <a:cubicBezTo>
                    <a:pt x="3653" y="3891"/>
                    <a:pt x="3639" y="3854"/>
                    <a:pt x="3653" y="3817"/>
                  </a:cubicBezTo>
                  <a:cubicBezTo>
                    <a:pt x="3683" y="3780"/>
                    <a:pt x="3750" y="3795"/>
                    <a:pt x="3795" y="3795"/>
                  </a:cubicBezTo>
                  <a:cubicBezTo>
                    <a:pt x="3795" y="3832"/>
                    <a:pt x="3795" y="3862"/>
                    <a:pt x="3787" y="3899"/>
                  </a:cubicBezTo>
                  <a:cubicBezTo>
                    <a:pt x="3735" y="3891"/>
                    <a:pt x="3750" y="3943"/>
                    <a:pt x="3750" y="3973"/>
                  </a:cubicBezTo>
                  <a:cubicBezTo>
                    <a:pt x="3698" y="3973"/>
                    <a:pt x="3683" y="4032"/>
                    <a:pt x="3735" y="4047"/>
                  </a:cubicBezTo>
                  <a:cubicBezTo>
                    <a:pt x="3795" y="4055"/>
                    <a:pt x="3869" y="4062"/>
                    <a:pt x="3928" y="4070"/>
                  </a:cubicBezTo>
                  <a:cubicBezTo>
                    <a:pt x="3913" y="4136"/>
                    <a:pt x="3980" y="4084"/>
                    <a:pt x="4003" y="4070"/>
                  </a:cubicBezTo>
                  <a:cubicBezTo>
                    <a:pt x="4040" y="4047"/>
                    <a:pt x="4055" y="4040"/>
                    <a:pt x="4114" y="4047"/>
                  </a:cubicBezTo>
                  <a:cubicBezTo>
                    <a:pt x="4114" y="4084"/>
                    <a:pt x="4106" y="4121"/>
                    <a:pt x="4114" y="4166"/>
                  </a:cubicBezTo>
                  <a:cubicBezTo>
                    <a:pt x="4129" y="4173"/>
                    <a:pt x="4151" y="4173"/>
                    <a:pt x="4173" y="4173"/>
                  </a:cubicBezTo>
                  <a:cubicBezTo>
                    <a:pt x="4181" y="4218"/>
                    <a:pt x="4173" y="4337"/>
                    <a:pt x="4099" y="4262"/>
                  </a:cubicBezTo>
                  <a:cubicBezTo>
                    <a:pt x="4069" y="4270"/>
                    <a:pt x="4055" y="4315"/>
                    <a:pt x="4062" y="4344"/>
                  </a:cubicBezTo>
                  <a:cubicBezTo>
                    <a:pt x="4062" y="4366"/>
                    <a:pt x="4099" y="4344"/>
                    <a:pt x="4092" y="4396"/>
                  </a:cubicBezTo>
                  <a:cubicBezTo>
                    <a:pt x="4092" y="4426"/>
                    <a:pt x="4069" y="4456"/>
                    <a:pt x="4077" y="4478"/>
                  </a:cubicBezTo>
                  <a:cubicBezTo>
                    <a:pt x="4084" y="4515"/>
                    <a:pt x="4129" y="4507"/>
                    <a:pt x="4136" y="4537"/>
                  </a:cubicBezTo>
                  <a:cubicBezTo>
                    <a:pt x="4092" y="4552"/>
                    <a:pt x="4069" y="4575"/>
                    <a:pt x="4025" y="4582"/>
                  </a:cubicBezTo>
                  <a:cubicBezTo>
                    <a:pt x="3980" y="4589"/>
                    <a:pt x="3965" y="4582"/>
                    <a:pt x="3928" y="4567"/>
                  </a:cubicBezTo>
                  <a:cubicBezTo>
                    <a:pt x="3869" y="4530"/>
                    <a:pt x="3869" y="4664"/>
                    <a:pt x="3876" y="4693"/>
                  </a:cubicBezTo>
                  <a:cubicBezTo>
                    <a:pt x="3950" y="4693"/>
                    <a:pt x="3943" y="4730"/>
                    <a:pt x="3995" y="4760"/>
                  </a:cubicBezTo>
                  <a:cubicBezTo>
                    <a:pt x="4010" y="4738"/>
                    <a:pt x="3995" y="4708"/>
                    <a:pt x="4010" y="4686"/>
                  </a:cubicBezTo>
                  <a:cubicBezTo>
                    <a:pt x="4055" y="4671"/>
                    <a:pt x="4099" y="4693"/>
                    <a:pt x="4144" y="4693"/>
                  </a:cubicBezTo>
                  <a:cubicBezTo>
                    <a:pt x="4151" y="4671"/>
                    <a:pt x="4166" y="4664"/>
                    <a:pt x="4188" y="4664"/>
                  </a:cubicBezTo>
                  <a:cubicBezTo>
                    <a:pt x="4195" y="4634"/>
                    <a:pt x="4173" y="4612"/>
                    <a:pt x="4173" y="4589"/>
                  </a:cubicBezTo>
                  <a:cubicBezTo>
                    <a:pt x="4203" y="4575"/>
                    <a:pt x="4233" y="4582"/>
                    <a:pt x="4255" y="4560"/>
                  </a:cubicBezTo>
                  <a:cubicBezTo>
                    <a:pt x="4285" y="4522"/>
                    <a:pt x="4307" y="4470"/>
                    <a:pt x="4307" y="4433"/>
                  </a:cubicBezTo>
                  <a:cubicBezTo>
                    <a:pt x="4359" y="4418"/>
                    <a:pt x="4403" y="4441"/>
                    <a:pt x="4448" y="4456"/>
                  </a:cubicBezTo>
                  <a:cubicBezTo>
                    <a:pt x="4500" y="4463"/>
                    <a:pt x="4552" y="4463"/>
                    <a:pt x="4597" y="4485"/>
                  </a:cubicBezTo>
                  <a:cubicBezTo>
                    <a:pt x="4597" y="4470"/>
                    <a:pt x="4604" y="4456"/>
                    <a:pt x="4597" y="4448"/>
                  </a:cubicBezTo>
                  <a:cubicBezTo>
                    <a:pt x="4619" y="4448"/>
                    <a:pt x="4641" y="4448"/>
                    <a:pt x="4656" y="4441"/>
                  </a:cubicBezTo>
                  <a:lnTo>
                    <a:pt x="4663" y="4433"/>
                  </a:lnTo>
                  <a:cubicBezTo>
                    <a:pt x="4663" y="4448"/>
                    <a:pt x="4663" y="4470"/>
                    <a:pt x="4663" y="4493"/>
                  </a:cubicBezTo>
                  <a:cubicBezTo>
                    <a:pt x="4693" y="4493"/>
                    <a:pt x="4708" y="4515"/>
                    <a:pt x="4745" y="4507"/>
                  </a:cubicBezTo>
                  <a:cubicBezTo>
                    <a:pt x="4738" y="4537"/>
                    <a:pt x="4752" y="4567"/>
                    <a:pt x="4782" y="4560"/>
                  </a:cubicBezTo>
                  <a:cubicBezTo>
                    <a:pt x="4782" y="4522"/>
                    <a:pt x="4857" y="4530"/>
                    <a:pt x="4857" y="4485"/>
                  </a:cubicBezTo>
                  <a:cubicBezTo>
                    <a:pt x="4797" y="4470"/>
                    <a:pt x="4827" y="4292"/>
                    <a:pt x="4812" y="4248"/>
                  </a:cubicBezTo>
                  <a:cubicBezTo>
                    <a:pt x="4857" y="4233"/>
                    <a:pt x="4864" y="4277"/>
                    <a:pt x="4901" y="4285"/>
                  </a:cubicBezTo>
                  <a:cubicBezTo>
                    <a:pt x="4953" y="4300"/>
                    <a:pt x="4968" y="4233"/>
                    <a:pt x="4975" y="4196"/>
                  </a:cubicBezTo>
                  <a:cubicBezTo>
                    <a:pt x="4975" y="4144"/>
                    <a:pt x="4953" y="4121"/>
                    <a:pt x="4908" y="4107"/>
                  </a:cubicBezTo>
                  <a:cubicBezTo>
                    <a:pt x="4849" y="4099"/>
                    <a:pt x="4819" y="4084"/>
                    <a:pt x="4805" y="4032"/>
                  </a:cubicBezTo>
                  <a:cubicBezTo>
                    <a:pt x="4834" y="4032"/>
                    <a:pt x="4894" y="4040"/>
                    <a:pt x="4886" y="3995"/>
                  </a:cubicBezTo>
                  <a:cubicBezTo>
                    <a:pt x="4886" y="3965"/>
                    <a:pt x="4857" y="3958"/>
                    <a:pt x="4849" y="3928"/>
                  </a:cubicBezTo>
                  <a:cubicBezTo>
                    <a:pt x="4842" y="3906"/>
                    <a:pt x="4849" y="3884"/>
                    <a:pt x="4857" y="3862"/>
                  </a:cubicBezTo>
                  <a:cubicBezTo>
                    <a:pt x="4908" y="3854"/>
                    <a:pt x="4960" y="3869"/>
                    <a:pt x="5020" y="3862"/>
                  </a:cubicBezTo>
                  <a:cubicBezTo>
                    <a:pt x="5065" y="3862"/>
                    <a:pt x="5094" y="3832"/>
                    <a:pt x="5139" y="3817"/>
                  </a:cubicBezTo>
                  <a:cubicBezTo>
                    <a:pt x="5131" y="3824"/>
                    <a:pt x="5139" y="3847"/>
                    <a:pt x="5139" y="3854"/>
                  </a:cubicBezTo>
                  <a:cubicBezTo>
                    <a:pt x="5161" y="3854"/>
                    <a:pt x="5183" y="3847"/>
                    <a:pt x="5205" y="3847"/>
                  </a:cubicBezTo>
                  <a:cubicBezTo>
                    <a:pt x="5213" y="3795"/>
                    <a:pt x="5213" y="3743"/>
                    <a:pt x="5213" y="3691"/>
                  </a:cubicBezTo>
                  <a:cubicBezTo>
                    <a:pt x="5161" y="3691"/>
                    <a:pt x="5183" y="3639"/>
                    <a:pt x="5176" y="3609"/>
                  </a:cubicBezTo>
                  <a:cubicBezTo>
                    <a:pt x="5116" y="3602"/>
                    <a:pt x="5109" y="3631"/>
                    <a:pt x="5094" y="3683"/>
                  </a:cubicBezTo>
                  <a:cubicBezTo>
                    <a:pt x="5072" y="3676"/>
                    <a:pt x="5057" y="3661"/>
                    <a:pt x="5035" y="3661"/>
                  </a:cubicBezTo>
                  <a:cubicBezTo>
                    <a:pt x="5012" y="3654"/>
                    <a:pt x="4997" y="3668"/>
                    <a:pt x="4975" y="3676"/>
                  </a:cubicBezTo>
                  <a:cubicBezTo>
                    <a:pt x="4901" y="3683"/>
                    <a:pt x="4805" y="3668"/>
                    <a:pt x="4738" y="3646"/>
                  </a:cubicBezTo>
                  <a:cubicBezTo>
                    <a:pt x="4700" y="3631"/>
                    <a:pt x="4671" y="3609"/>
                    <a:pt x="4663" y="3565"/>
                  </a:cubicBezTo>
                  <a:cubicBezTo>
                    <a:pt x="4649" y="3498"/>
                    <a:pt x="4626" y="3431"/>
                    <a:pt x="4604" y="3364"/>
                  </a:cubicBezTo>
                  <a:cubicBezTo>
                    <a:pt x="4663" y="3371"/>
                    <a:pt x="4634" y="3297"/>
                    <a:pt x="4671" y="3275"/>
                  </a:cubicBezTo>
                  <a:cubicBezTo>
                    <a:pt x="4730" y="3275"/>
                    <a:pt x="4790" y="3253"/>
                    <a:pt x="4819" y="3201"/>
                  </a:cubicBezTo>
                  <a:cubicBezTo>
                    <a:pt x="4849" y="3149"/>
                    <a:pt x="4901" y="3074"/>
                    <a:pt x="4968" y="3060"/>
                  </a:cubicBezTo>
                  <a:cubicBezTo>
                    <a:pt x="5005" y="3052"/>
                    <a:pt x="5042" y="3060"/>
                    <a:pt x="5065" y="3022"/>
                  </a:cubicBezTo>
                  <a:cubicBezTo>
                    <a:pt x="5079" y="3000"/>
                    <a:pt x="5094" y="2985"/>
                    <a:pt x="5116" y="2970"/>
                  </a:cubicBezTo>
                  <a:cubicBezTo>
                    <a:pt x="5161" y="2948"/>
                    <a:pt x="5235" y="2948"/>
                    <a:pt x="5257" y="2903"/>
                  </a:cubicBezTo>
                  <a:cubicBezTo>
                    <a:pt x="5302" y="2903"/>
                    <a:pt x="5354" y="2889"/>
                    <a:pt x="5391" y="2859"/>
                  </a:cubicBezTo>
                  <a:cubicBezTo>
                    <a:pt x="5406" y="2852"/>
                    <a:pt x="5413" y="2837"/>
                    <a:pt x="5428" y="2822"/>
                  </a:cubicBezTo>
                  <a:cubicBezTo>
                    <a:pt x="5451" y="2800"/>
                    <a:pt x="5488" y="2807"/>
                    <a:pt x="5517" y="2792"/>
                  </a:cubicBezTo>
                  <a:cubicBezTo>
                    <a:pt x="5532" y="2681"/>
                    <a:pt x="5673" y="2725"/>
                    <a:pt x="5748" y="2718"/>
                  </a:cubicBezTo>
                  <a:lnTo>
                    <a:pt x="5770" y="2658"/>
                  </a:lnTo>
                  <a:cubicBezTo>
                    <a:pt x="5777" y="2644"/>
                    <a:pt x="5800" y="2621"/>
                    <a:pt x="5814" y="2599"/>
                  </a:cubicBezTo>
                  <a:cubicBezTo>
                    <a:pt x="5807" y="2584"/>
                    <a:pt x="5814" y="2562"/>
                    <a:pt x="5829" y="2555"/>
                  </a:cubicBezTo>
                  <a:cubicBezTo>
                    <a:pt x="5800" y="2555"/>
                    <a:pt x="5785" y="2525"/>
                    <a:pt x="5777" y="2495"/>
                  </a:cubicBezTo>
                  <a:cubicBezTo>
                    <a:pt x="5755" y="2503"/>
                    <a:pt x="5748" y="2510"/>
                    <a:pt x="5748" y="2525"/>
                  </a:cubicBezTo>
                  <a:cubicBezTo>
                    <a:pt x="5740" y="2525"/>
                    <a:pt x="5733" y="2532"/>
                    <a:pt x="5725" y="2532"/>
                  </a:cubicBezTo>
                  <a:cubicBezTo>
                    <a:pt x="5718" y="2547"/>
                    <a:pt x="5710" y="2569"/>
                    <a:pt x="5710" y="2584"/>
                  </a:cubicBezTo>
                  <a:cubicBezTo>
                    <a:pt x="5673" y="2592"/>
                    <a:pt x="5673" y="2562"/>
                    <a:pt x="5666" y="2532"/>
                  </a:cubicBezTo>
                  <a:cubicBezTo>
                    <a:pt x="5636" y="2525"/>
                    <a:pt x="5592" y="2584"/>
                    <a:pt x="5569" y="2555"/>
                  </a:cubicBezTo>
                  <a:cubicBezTo>
                    <a:pt x="5540" y="2525"/>
                    <a:pt x="5517" y="2525"/>
                    <a:pt x="5480" y="2532"/>
                  </a:cubicBezTo>
                  <a:cubicBezTo>
                    <a:pt x="5480" y="2547"/>
                    <a:pt x="5473" y="2562"/>
                    <a:pt x="5473" y="2584"/>
                  </a:cubicBezTo>
                  <a:cubicBezTo>
                    <a:pt x="5406" y="2584"/>
                    <a:pt x="5295" y="2547"/>
                    <a:pt x="5302" y="2644"/>
                  </a:cubicBezTo>
                  <a:cubicBezTo>
                    <a:pt x="5243" y="2644"/>
                    <a:pt x="5272" y="2525"/>
                    <a:pt x="5339" y="2525"/>
                  </a:cubicBezTo>
                  <a:cubicBezTo>
                    <a:pt x="5339" y="2517"/>
                    <a:pt x="5339" y="2517"/>
                    <a:pt x="5347" y="2510"/>
                  </a:cubicBezTo>
                  <a:cubicBezTo>
                    <a:pt x="5369" y="2510"/>
                    <a:pt x="5399" y="2517"/>
                    <a:pt x="5428" y="2510"/>
                  </a:cubicBezTo>
                  <a:cubicBezTo>
                    <a:pt x="5428" y="2473"/>
                    <a:pt x="5480" y="2480"/>
                    <a:pt x="5510" y="2480"/>
                  </a:cubicBezTo>
                  <a:cubicBezTo>
                    <a:pt x="5502" y="2428"/>
                    <a:pt x="5428" y="2436"/>
                    <a:pt x="5384" y="2428"/>
                  </a:cubicBezTo>
                  <a:cubicBezTo>
                    <a:pt x="5384" y="2391"/>
                    <a:pt x="5384" y="2354"/>
                    <a:pt x="5436" y="2369"/>
                  </a:cubicBezTo>
                  <a:cubicBezTo>
                    <a:pt x="5428" y="2347"/>
                    <a:pt x="5436" y="2332"/>
                    <a:pt x="5451" y="2324"/>
                  </a:cubicBezTo>
                  <a:cubicBezTo>
                    <a:pt x="5473" y="2258"/>
                    <a:pt x="5391" y="2302"/>
                    <a:pt x="5399" y="2258"/>
                  </a:cubicBezTo>
                  <a:cubicBezTo>
                    <a:pt x="5399" y="2250"/>
                    <a:pt x="5451" y="2250"/>
                    <a:pt x="5428" y="2228"/>
                  </a:cubicBezTo>
                  <a:cubicBezTo>
                    <a:pt x="5421" y="2213"/>
                    <a:pt x="5399" y="2213"/>
                    <a:pt x="5384" y="2206"/>
                  </a:cubicBezTo>
                  <a:cubicBezTo>
                    <a:pt x="5347" y="2191"/>
                    <a:pt x="5295" y="2198"/>
                    <a:pt x="5295" y="2146"/>
                  </a:cubicBezTo>
                  <a:cubicBezTo>
                    <a:pt x="5295" y="2072"/>
                    <a:pt x="5198" y="1938"/>
                    <a:pt x="5265" y="1871"/>
                  </a:cubicBezTo>
                  <a:cubicBezTo>
                    <a:pt x="5287" y="1849"/>
                    <a:pt x="5295" y="1827"/>
                    <a:pt x="5295" y="1804"/>
                  </a:cubicBezTo>
                  <a:cubicBezTo>
                    <a:pt x="5257" y="1819"/>
                    <a:pt x="5243" y="1856"/>
                    <a:pt x="5213" y="1879"/>
                  </a:cubicBezTo>
                  <a:cubicBezTo>
                    <a:pt x="5183" y="1901"/>
                    <a:pt x="5102" y="1909"/>
                    <a:pt x="5065" y="1886"/>
                  </a:cubicBezTo>
                  <a:cubicBezTo>
                    <a:pt x="5072" y="1901"/>
                    <a:pt x="5072" y="1916"/>
                    <a:pt x="5072" y="1938"/>
                  </a:cubicBezTo>
                  <a:cubicBezTo>
                    <a:pt x="5035" y="1931"/>
                    <a:pt x="5005" y="1938"/>
                    <a:pt x="4997" y="1983"/>
                  </a:cubicBezTo>
                  <a:cubicBezTo>
                    <a:pt x="4923" y="2005"/>
                    <a:pt x="4960" y="1879"/>
                    <a:pt x="4968" y="1842"/>
                  </a:cubicBezTo>
                  <a:cubicBezTo>
                    <a:pt x="4975" y="1797"/>
                    <a:pt x="4960" y="1678"/>
                    <a:pt x="5012" y="1656"/>
                  </a:cubicBezTo>
                  <a:cubicBezTo>
                    <a:pt x="5020" y="1649"/>
                    <a:pt x="5012" y="1641"/>
                    <a:pt x="5020" y="1641"/>
                  </a:cubicBezTo>
                  <a:cubicBezTo>
                    <a:pt x="4975" y="1634"/>
                    <a:pt x="4946" y="1559"/>
                    <a:pt x="4908" y="1582"/>
                  </a:cubicBezTo>
                  <a:cubicBezTo>
                    <a:pt x="4908" y="1604"/>
                    <a:pt x="4901" y="1619"/>
                    <a:pt x="4901" y="1641"/>
                  </a:cubicBezTo>
                  <a:cubicBezTo>
                    <a:pt x="4879" y="1641"/>
                    <a:pt x="4842" y="1626"/>
                    <a:pt x="4827" y="1641"/>
                  </a:cubicBezTo>
                  <a:cubicBezTo>
                    <a:pt x="4805" y="1656"/>
                    <a:pt x="4819" y="1693"/>
                    <a:pt x="4805" y="1708"/>
                  </a:cubicBezTo>
                  <a:cubicBezTo>
                    <a:pt x="4700" y="1715"/>
                    <a:pt x="4686" y="1559"/>
                    <a:pt x="4567" y="1582"/>
                  </a:cubicBezTo>
                  <a:cubicBezTo>
                    <a:pt x="4560" y="1604"/>
                    <a:pt x="4582" y="1611"/>
                    <a:pt x="4604" y="1611"/>
                  </a:cubicBezTo>
                  <a:cubicBezTo>
                    <a:pt x="4597" y="1611"/>
                    <a:pt x="4597" y="1619"/>
                    <a:pt x="4582" y="1619"/>
                  </a:cubicBezTo>
                  <a:cubicBezTo>
                    <a:pt x="4582" y="1649"/>
                    <a:pt x="4589" y="1671"/>
                    <a:pt x="4604" y="1701"/>
                  </a:cubicBezTo>
                  <a:cubicBezTo>
                    <a:pt x="4574" y="1701"/>
                    <a:pt x="4500" y="1678"/>
                    <a:pt x="4493" y="1723"/>
                  </a:cubicBezTo>
                  <a:cubicBezTo>
                    <a:pt x="4485" y="1760"/>
                    <a:pt x="4507" y="1790"/>
                    <a:pt x="4507" y="1827"/>
                  </a:cubicBezTo>
                  <a:cubicBezTo>
                    <a:pt x="4485" y="1834"/>
                    <a:pt x="4470" y="1812"/>
                    <a:pt x="4448" y="1819"/>
                  </a:cubicBezTo>
                  <a:cubicBezTo>
                    <a:pt x="4441" y="1819"/>
                    <a:pt x="4426" y="1819"/>
                    <a:pt x="4411" y="1819"/>
                  </a:cubicBezTo>
                  <a:cubicBezTo>
                    <a:pt x="4270" y="1797"/>
                    <a:pt x="4426" y="1619"/>
                    <a:pt x="4403" y="1552"/>
                  </a:cubicBezTo>
                  <a:cubicBezTo>
                    <a:pt x="4389" y="1500"/>
                    <a:pt x="4344" y="1441"/>
                    <a:pt x="4300" y="1418"/>
                  </a:cubicBezTo>
                  <a:cubicBezTo>
                    <a:pt x="4255" y="1396"/>
                    <a:pt x="4240" y="1374"/>
                    <a:pt x="4240" y="1322"/>
                  </a:cubicBezTo>
                  <a:cubicBezTo>
                    <a:pt x="4210" y="1322"/>
                    <a:pt x="4158" y="1337"/>
                    <a:pt x="4144" y="1299"/>
                  </a:cubicBezTo>
                  <a:cubicBezTo>
                    <a:pt x="4129" y="1262"/>
                    <a:pt x="4129" y="1233"/>
                    <a:pt x="4106" y="1196"/>
                  </a:cubicBezTo>
                  <a:cubicBezTo>
                    <a:pt x="4055" y="1121"/>
                    <a:pt x="4077" y="1002"/>
                    <a:pt x="4092" y="913"/>
                  </a:cubicBezTo>
                  <a:cubicBezTo>
                    <a:pt x="4092" y="928"/>
                    <a:pt x="4055" y="906"/>
                    <a:pt x="4047" y="899"/>
                  </a:cubicBezTo>
                  <a:cubicBezTo>
                    <a:pt x="4040" y="884"/>
                    <a:pt x="4040" y="854"/>
                    <a:pt x="4040" y="839"/>
                  </a:cubicBezTo>
                  <a:cubicBezTo>
                    <a:pt x="4047" y="794"/>
                    <a:pt x="4055" y="743"/>
                    <a:pt x="3995" y="743"/>
                  </a:cubicBezTo>
                  <a:cubicBezTo>
                    <a:pt x="3995" y="735"/>
                    <a:pt x="3988" y="728"/>
                    <a:pt x="3988" y="720"/>
                  </a:cubicBezTo>
                  <a:cubicBezTo>
                    <a:pt x="3950" y="713"/>
                    <a:pt x="3817" y="794"/>
                    <a:pt x="3795" y="705"/>
                  </a:cubicBezTo>
                  <a:cubicBezTo>
                    <a:pt x="3787" y="713"/>
                    <a:pt x="3772" y="705"/>
                    <a:pt x="3765" y="705"/>
                  </a:cubicBezTo>
                  <a:cubicBezTo>
                    <a:pt x="3765" y="691"/>
                    <a:pt x="3765" y="668"/>
                    <a:pt x="3765" y="654"/>
                  </a:cubicBezTo>
                  <a:cubicBezTo>
                    <a:pt x="3728" y="639"/>
                    <a:pt x="3646" y="579"/>
                    <a:pt x="3639" y="646"/>
                  </a:cubicBezTo>
                  <a:cubicBezTo>
                    <a:pt x="3601" y="639"/>
                    <a:pt x="3557" y="631"/>
                    <a:pt x="3512" y="646"/>
                  </a:cubicBezTo>
                  <a:cubicBezTo>
                    <a:pt x="3512" y="631"/>
                    <a:pt x="3505" y="624"/>
                    <a:pt x="3505" y="609"/>
                  </a:cubicBezTo>
                  <a:cubicBezTo>
                    <a:pt x="3483" y="602"/>
                    <a:pt x="3453" y="594"/>
                    <a:pt x="3453" y="564"/>
                  </a:cubicBezTo>
                  <a:cubicBezTo>
                    <a:pt x="3475" y="564"/>
                    <a:pt x="3498" y="564"/>
                    <a:pt x="3520" y="564"/>
                  </a:cubicBezTo>
                  <a:cubicBezTo>
                    <a:pt x="3527" y="527"/>
                    <a:pt x="3505" y="490"/>
                    <a:pt x="3520" y="453"/>
                  </a:cubicBezTo>
                  <a:cubicBezTo>
                    <a:pt x="3542" y="423"/>
                    <a:pt x="3542" y="401"/>
                    <a:pt x="3542" y="364"/>
                  </a:cubicBezTo>
                  <a:cubicBezTo>
                    <a:pt x="3520" y="357"/>
                    <a:pt x="3498" y="357"/>
                    <a:pt x="3483" y="357"/>
                  </a:cubicBezTo>
                  <a:cubicBezTo>
                    <a:pt x="3483" y="319"/>
                    <a:pt x="3468" y="267"/>
                    <a:pt x="3520" y="267"/>
                  </a:cubicBezTo>
                  <a:cubicBezTo>
                    <a:pt x="3527" y="252"/>
                    <a:pt x="3527" y="230"/>
                    <a:pt x="3520" y="223"/>
                  </a:cubicBezTo>
                  <a:cubicBezTo>
                    <a:pt x="3520" y="215"/>
                    <a:pt x="3483" y="215"/>
                    <a:pt x="3475" y="208"/>
                  </a:cubicBezTo>
                  <a:cubicBezTo>
                    <a:pt x="3460" y="193"/>
                    <a:pt x="3453" y="171"/>
                    <a:pt x="3453" y="149"/>
                  </a:cubicBezTo>
                  <a:cubicBezTo>
                    <a:pt x="3453" y="149"/>
                    <a:pt x="3453" y="141"/>
                    <a:pt x="3453" y="134"/>
                  </a:cubicBezTo>
                  <a:cubicBezTo>
                    <a:pt x="3408" y="126"/>
                    <a:pt x="3364" y="134"/>
                    <a:pt x="3327" y="119"/>
                  </a:cubicBezTo>
                  <a:cubicBezTo>
                    <a:pt x="3282" y="104"/>
                    <a:pt x="3253" y="97"/>
                    <a:pt x="3208" y="97"/>
                  </a:cubicBezTo>
                  <a:cubicBezTo>
                    <a:pt x="3186" y="97"/>
                    <a:pt x="3126" y="104"/>
                    <a:pt x="3126" y="74"/>
                  </a:cubicBezTo>
                  <a:cubicBezTo>
                    <a:pt x="3134" y="37"/>
                    <a:pt x="3104" y="15"/>
                    <a:pt x="3074" y="0"/>
                  </a:cubicBezTo>
                  <a:cubicBezTo>
                    <a:pt x="3059" y="22"/>
                    <a:pt x="3052" y="45"/>
                    <a:pt x="3015" y="45"/>
                  </a:cubicBezTo>
                  <a:cubicBezTo>
                    <a:pt x="2985" y="45"/>
                    <a:pt x="2948" y="37"/>
                    <a:pt x="2911" y="30"/>
                  </a:cubicBezTo>
                  <a:cubicBezTo>
                    <a:pt x="2859" y="30"/>
                    <a:pt x="2829" y="45"/>
                    <a:pt x="2785" y="67"/>
                  </a:cubicBezTo>
                  <a:cubicBezTo>
                    <a:pt x="2777" y="149"/>
                    <a:pt x="2755" y="215"/>
                    <a:pt x="2725" y="290"/>
                  </a:cubicBezTo>
                  <a:cubicBezTo>
                    <a:pt x="2710" y="327"/>
                    <a:pt x="2696" y="371"/>
                    <a:pt x="2681" y="408"/>
                  </a:cubicBezTo>
                  <a:cubicBezTo>
                    <a:pt x="2666" y="446"/>
                    <a:pt x="2643" y="483"/>
                    <a:pt x="2614" y="505"/>
                  </a:cubicBezTo>
                  <a:cubicBezTo>
                    <a:pt x="2540" y="572"/>
                    <a:pt x="2525" y="676"/>
                    <a:pt x="2436" y="735"/>
                  </a:cubicBezTo>
                  <a:cubicBezTo>
                    <a:pt x="2361" y="787"/>
                    <a:pt x="2280" y="802"/>
                    <a:pt x="2213" y="854"/>
                  </a:cubicBezTo>
                  <a:cubicBezTo>
                    <a:pt x="2176" y="876"/>
                    <a:pt x="2146" y="869"/>
                    <a:pt x="2109" y="884"/>
                  </a:cubicBezTo>
                  <a:cubicBezTo>
                    <a:pt x="2035" y="906"/>
                    <a:pt x="1997" y="980"/>
                    <a:pt x="1968" y="1040"/>
                  </a:cubicBezTo>
                  <a:cubicBezTo>
                    <a:pt x="1916" y="1047"/>
                    <a:pt x="1953" y="1121"/>
                    <a:pt x="1938" y="1151"/>
                  </a:cubicBezTo>
                  <a:cubicBezTo>
                    <a:pt x="1923" y="1188"/>
                    <a:pt x="1901" y="1188"/>
                    <a:pt x="1871" y="1210"/>
                  </a:cubicBezTo>
                  <a:cubicBezTo>
                    <a:pt x="1834" y="1225"/>
                    <a:pt x="1804" y="1240"/>
                    <a:pt x="1782" y="1270"/>
                  </a:cubicBezTo>
                  <a:cubicBezTo>
                    <a:pt x="1738" y="1322"/>
                    <a:pt x="1745" y="1396"/>
                    <a:pt x="1686" y="1448"/>
                  </a:cubicBezTo>
                  <a:cubicBezTo>
                    <a:pt x="1596" y="1522"/>
                    <a:pt x="1485" y="1485"/>
                    <a:pt x="1374" y="1485"/>
                  </a:cubicBezTo>
                  <a:cubicBezTo>
                    <a:pt x="1307" y="1485"/>
                    <a:pt x="1247" y="1485"/>
                    <a:pt x="1188" y="1507"/>
                  </a:cubicBezTo>
                  <a:cubicBezTo>
                    <a:pt x="1129" y="1530"/>
                    <a:pt x="1062" y="1596"/>
                    <a:pt x="987" y="1574"/>
                  </a:cubicBezTo>
                  <a:cubicBezTo>
                    <a:pt x="950" y="1567"/>
                    <a:pt x="884" y="1493"/>
                    <a:pt x="869" y="1448"/>
                  </a:cubicBezTo>
                  <a:cubicBezTo>
                    <a:pt x="861" y="1396"/>
                    <a:pt x="884" y="1374"/>
                    <a:pt x="847" y="1337"/>
                  </a:cubicBezTo>
                  <a:cubicBezTo>
                    <a:pt x="757" y="1255"/>
                    <a:pt x="631" y="1329"/>
                    <a:pt x="572" y="1396"/>
                  </a:cubicBezTo>
                  <a:cubicBezTo>
                    <a:pt x="557" y="1411"/>
                    <a:pt x="549" y="1441"/>
                    <a:pt x="535" y="1456"/>
                  </a:cubicBezTo>
                  <a:cubicBezTo>
                    <a:pt x="505" y="1493"/>
                    <a:pt x="475" y="1530"/>
                    <a:pt x="445" y="1574"/>
                  </a:cubicBezTo>
                  <a:cubicBezTo>
                    <a:pt x="408" y="1611"/>
                    <a:pt x="364" y="1671"/>
                    <a:pt x="319" y="1701"/>
                  </a:cubicBezTo>
                  <a:cubicBezTo>
                    <a:pt x="275" y="1738"/>
                    <a:pt x="215" y="1760"/>
                    <a:pt x="163" y="1797"/>
                  </a:cubicBezTo>
                  <a:cubicBezTo>
                    <a:pt x="82" y="1842"/>
                    <a:pt x="89" y="1879"/>
                    <a:pt x="74" y="1961"/>
                  </a:cubicBezTo>
                  <a:cubicBezTo>
                    <a:pt x="67" y="2005"/>
                    <a:pt x="45" y="2020"/>
                    <a:pt x="30" y="2057"/>
                  </a:cubicBezTo>
                  <a:cubicBezTo>
                    <a:pt x="0" y="2183"/>
                    <a:pt x="96" y="2191"/>
                    <a:pt x="178" y="2258"/>
                  </a:cubicBezTo>
                  <a:cubicBezTo>
                    <a:pt x="193" y="2272"/>
                    <a:pt x="208" y="2287"/>
                    <a:pt x="223" y="2302"/>
                  </a:cubicBezTo>
                  <a:cubicBezTo>
                    <a:pt x="237" y="2309"/>
                    <a:pt x="230" y="2324"/>
                    <a:pt x="252" y="2332"/>
                  </a:cubicBezTo>
                  <a:cubicBezTo>
                    <a:pt x="267" y="2332"/>
                    <a:pt x="267" y="2309"/>
                    <a:pt x="282" y="2309"/>
                  </a:cubicBezTo>
                  <a:cubicBezTo>
                    <a:pt x="327" y="2309"/>
                    <a:pt x="386" y="2324"/>
                    <a:pt x="423" y="2347"/>
                  </a:cubicBezTo>
                  <a:cubicBezTo>
                    <a:pt x="475" y="2384"/>
                    <a:pt x="453" y="2443"/>
                    <a:pt x="453" y="2503"/>
                  </a:cubicBezTo>
                  <a:cubicBezTo>
                    <a:pt x="453" y="2532"/>
                    <a:pt x="453" y="2555"/>
                    <a:pt x="438" y="2577"/>
                  </a:cubicBezTo>
                  <a:cubicBezTo>
                    <a:pt x="423" y="2606"/>
                    <a:pt x="401" y="2614"/>
                    <a:pt x="386" y="2629"/>
                  </a:cubicBezTo>
                  <a:cubicBezTo>
                    <a:pt x="364" y="2658"/>
                    <a:pt x="356" y="2748"/>
                    <a:pt x="371" y="2785"/>
                  </a:cubicBezTo>
                  <a:cubicBezTo>
                    <a:pt x="379" y="2807"/>
                    <a:pt x="408" y="2807"/>
                    <a:pt x="408" y="2829"/>
                  </a:cubicBezTo>
                  <a:cubicBezTo>
                    <a:pt x="423" y="2844"/>
                    <a:pt x="408" y="2881"/>
                    <a:pt x="416" y="2903"/>
                  </a:cubicBezTo>
                  <a:cubicBezTo>
                    <a:pt x="460" y="2911"/>
                    <a:pt x="438" y="2933"/>
                    <a:pt x="453" y="2956"/>
                  </a:cubicBezTo>
                  <a:cubicBezTo>
                    <a:pt x="468" y="2963"/>
                    <a:pt x="490" y="2978"/>
                    <a:pt x="512" y="2978"/>
                  </a:cubicBezTo>
                  <a:cubicBezTo>
                    <a:pt x="557" y="3000"/>
                    <a:pt x="601" y="3000"/>
                    <a:pt x="653" y="3008"/>
                  </a:cubicBezTo>
                  <a:cubicBezTo>
                    <a:pt x="742" y="3008"/>
                    <a:pt x="735" y="3022"/>
                    <a:pt x="735" y="3097"/>
                  </a:cubicBezTo>
                  <a:cubicBezTo>
                    <a:pt x="735" y="3156"/>
                    <a:pt x="735" y="3201"/>
                    <a:pt x="750" y="3245"/>
                  </a:cubicBezTo>
                  <a:cubicBezTo>
                    <a:pt x="765" y="3297"/>
                    <a:pt x="787" y="3342"/>
                    <a:pt x="809" y="3386"/>
                  </a:cubicBezTo>
                  <a:cubicBezTo>
                    <a:pt x="824" y="3431"/>
                    <a:pt x="861" y="3460"/>
                    <a:pt x="869" y="3513"/>
                  </a:cubicBezTo>
                  <a:cubicBezTo>
                    <a:pt x="884" y="3572"/>
                    <a:pt x="906" y="3587"/>
                    <a:pt x="936" y="3639"/>
                  </a:cubicBezTo>
                  <a:cubicBezTo>
                    <a:pt x="965" y="3683"/>
                    <a:pt x="1039" y="3765"/>
                    <a:pt x="1025" y="3817"/>
                  </a:cubicBezTo>
                  <a:cubicBezTo>
                    <a:pt x="995" y="3810"/>
                    <a:pt x="950" y="3817"/>
                    <a:pt x="943" y="3854"/>
                  </a:cubicBezTo>
                  <a:cubicBezTo>
                    <a:pt x="950" y="3854"/>
                    <a:pt x="965" y="3847"/>
                    <a:pt x="973" y="3847"/>
                  </a:cubicBezTo>
                  <a:cubicBezTo>
                    <a:pt x="995" y="3832"/>
                    <a:pt x="1084" y="3810"/>
                    <a:pt x="1106" y="3832"/>
                  </a:cubicBezTo>
                </a:path>
              </a:pathLst>
            </a:custGeom>
            <a:solidFill>
              <a:schemeClr val="accent5"/>
            </a:solidFill>
            <a:ln w="9525" cap="flat">
              <a:solidFill>
                <a:schemeClr val="bg2"/>
              </a:solidFill>
              <a:bevel/>
            </a:ln>
            <a:effectLst/>
          </p:spPr>
          <p:txBody>
            <a:bodyPr wrap="none" lIns="121853" tIns="60926" rIns="121853" bIns="60926" anchor="ctr"/>
            <a:lstStyle/>
            <a:p>
              <a:endParaRPr lang="en-US"/>
            </a:p>
          </p:txBody>
        </p:sp>
        <p:sp>
          <p:nvSpPr>
            <p:cNvPr id="1251" name="Freeform 9"/>
            <p:cNvSpPr>
              <a:spLocks noChangeArrowheads="1"/>
            </p:cNvSpPr>
            <p:nvPr/>
          </p:nvSpPr>
          <p:spPr bwMode="auto">
            <a:xfrm>
              <a:off x="10898161" y="4758280"/>
              <a:ext cx="993215" cy="931592"/>
            </a:xfrm>
            <a:custGeom>
              <a:avLst/>
              <a:gdLst>
                <a:gd name="T0" fmla="*/ 995 w 2296"/>
                <a:gd name="T1" fmla="*/ 312 h 2155"/>
                <a:gd name="T2" fmla="*/ 743 w 2296"/>
                <a:gd name="T3" fmla="*/ 238 h 2155"/>
                <a:gd name="T4" fmla="*/ 498 w 2296"/>
                <a:gd name="T5" fmla="*/ 193 h 2155"/>
                <a:gd name="T6" fmla="*/ 342 w 2296"/>
                <a:gd name="T7" fmla="*/ 297 h 2155"/>
                <a:gd name="T8" fmla="*/ 179 w 2296"/>
                <a:gd name="T9" fmla="*/ 371 h 2155"/>
                <a:gd name="T10" fmla="*/ 141 w 2296"/>
                <a:gd name="T11" fmla="*/ 394 h 2155"/>
                <a:gd name="T12" fmla="*/ 156 w 2296"/>
                <a:gd name="T13" fmla="*/ 461 h 2155"/>
                <a:gd name="T14" fmla="*/ 97 w 2296"/>
                <a:gd name="T15" fmla="*/ 594 h 2155"/>
                <a:gd name="T16" fmla="*/ 119 w 2296"/>
                <a:gd name="T17" fmla="*/ 758 h 2155"/>
                <a:gd name="T18" fmla="*/ 30 w 2296"/>
                <a:gd name="T19" fmla="*/ 861 h 2155"/>
                <a:gd name="T20" fmla="*/ 30 w 2296"/>
                <a:gd name="T21" fmla="*/ 861 h 2155"/>
                <a:gd name="T22" fmla="*/ 238 w 2296"/>
                <a:gd name="T23" fmla="*/ 980 h 2155"/>
                <a:gd name="T24" fmla="*/ 127 w 2296"/>
                <a:gd name="T25" fmla="*/ 1129 h 2155"/>
                <a:gd name="T26" fmla="*/ 97 w 2296"/>
                <a:gd name="T27" fmla="*/ 1352 h 2155"/>
                <a:gd name="T28" fmla="*/ 216 w 2296"/>
                <a:gd name="T29" fmla="*/ 1411 h 2155"/>
                <a:gd name="T30" fmla="*/ 357 w 2296"/>
                <a:gd name="T31" fmla="*/ 1389 h 2155"/>
                <a:gd name="T32" fmla="*/ 527 w 2296"/>
                <a:gd name="T33" fmla="*/ 1322 h 2155"/>
                <a:gd name="T34" fmla="*/ 758 w 2296"/>
                <a:gd name="T35" fmla="*/ 1560 h 2155"/>
                <a:gd name="T36" fmla="*/ 758 w 2296"/>
                <a:gd name="T37" fmla="*/ 1656 h 2155"/>
                <a:gd name="T38" fmla="*/ 832 w 2296"/>
                <a:gd name="T39" fmla="*/ 1782 h 2155"/>
                <a:gd name="T40" fmla="*/ 995 w 2296"/>
                <a:gd name="T41" fmla="*/ 1909 h 2155"/>
                <a:gd name="T42" fmla="*/ 1189 w 2296"/>
                <a:gd name="T43" fmla="*/ 2028 h 2155"/>
                <a:gd name="T44" fmla="*/ 1463 w 2296"/>
                <a:gd name="T45" fmla="*/ 2035 h 2155"/>
                <a:gd name="T46" fmla="*/ 1500 w 2296"/>
                <a:gd name="T47" fmla="*/ 2094 h 2155"/>
                <a:gd name="T48" fmla="*/ 1604 w 2296"/>
                <a:gd name="T49" fmla="*/ 2154 h 2155"/>
                <a:gd name="T50" fmla="*/ 1649 w 2296"/>
                <a:gd name="T51" fmla="*/ 2020 h 2155"/>
                <a:gd name="T52" fmla="*/ 1768 w 2296"/>
                <a:gd name="T53" fmla="*/ 1820 h 2155"/>
                <a:gd name="T54" fmla="*/ 1820 w 2296"/>
                <a:gd name="T55" fmla="*/ 1701 h 2155"/>
                <a:gd name="T56" fmla="*/ 1849 w 2296"/>
                <a:gd name="T57" fmla="*/ 1663 h 2155"/>
                <a:gd name="T58" fmla="*/ 1857 w 2296"/>
                <a:gd name="T59" fmla="*/ 1485 h 2155"/>
                <a:gd name="T60" fmla="*/ 1916 w 2296"/>
                <a:gd name="T61" fmla="*/ 1307 h 2155"/>
                <a:gd name="T62" fmla="*/ 2028 w 2296"/>
                <a:gd name="T63" fmla="*/ 1218 h 2155"/>
                <a:gd name="T64" fmla="*/ 2124 w 2296"/>
                <a:gd name="T65" fmla="*/ 1144 h 2155"/>
                <a:gd name="T66" fmla="*/ 2258 w 2296"/>
                <a:gd name="T67" fmla="*/ 1025 h 2155"/>
                <a:gd name="T68" fmla="*/ 2198 w 2296"/>
                <a:gd name="T69" fmla="*/ 921 h 2155"/>
                <a:gd name="T70" fmla="*/ 2072 w 2296"/>
                <a:gd name="T71" fmla="*/ 802 h 2155"/>
                <a:gd name="T72" fmla="*/ 1968 w 2296"/>
                <a:gd name="T73" fmla="*/ 750 h 2155"/>
                <a:gd name="T74" fmla="*/ 1782 w 2296"/>
                <a:gd name="T75" fmla="*/ 713 h 2155"/>
                <a:gd name="T76" fmla="*/ 1723 w 2296"/>
                <a:gd name="T77" fmla="*/ 550 h 2155"/>
                <a:gd name="T78" fmla="*/ 1671 w 2296"/>
                <a:gd name="T79" fmla="*/ 505 h 2155"/>
                <a:gd name="T80" fmla="*/ 1545 w 2296"/>
                <a:gd name="T81" fmla="*/ 401 h 2155"/>
                <a:gd name="T82" fmla="*/ 1396 w 2296"/>
                <a:gd name="T83" fmla="*/ 409 h 2155"/>
                <a:gd name="T84" fmla="*/ 1285 w 2296"/>
                <a:gd name="T85" fmla="*/ 319 h 2155"/>
                <a:gd name="T86" fmla="*/ 1196 w 2296"/>
                <a:gd name="T87" fmla="*/ 223 h 2155"/>
                <a:gd name="T88" fmla="*/ 1107 w 2296"/>
                <a:gd name="T89" fmla="*/ 104 h 2155"/>
                <a:gd name="T90" fmla="*/ 1040 w 2296"/>
                <a:gd name="T91" fmla="*/ 52 h 2155"/>
                <a:gd name="T92" fmla="*/ 981 w 2296"/>
                <a:gd name="T93" fmla="*/ 119 h 2155"/>
                <a:gd name="T94" fmla="*/ 958 w 2296"/>
                <a:gd name="T95" fmla="*/ 245 h 2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96" h="2155">
                  <a:moveTo>
                    <a:pt x="995" y="312"/>
                  </a:moveTo>
                  <a:lnTo>
                    <a:pt x="995" y="312"/>
                  </a:lnTo>
                  <a:cubicBezTo>
                    <a:pt x="995" y="327"/>
                    <a:pt x="899" y="319"/>
                    <a:pt x="884" y="319"/>
                  </a:cubicBezTo>
                  <a:cubicBezTo>
                    <a:pt x="891" y="253"/>
                    <a:pt x="787" y="238"/>
                    <a:pt x="743" y="238"/>
                  </a:cubicBezTo>
                  <a:cubicBezTo>
                    <a:pt x="698" y="238"/>
                    <a:pt x="676" y="238"/>
                    <a:pt x="639" y="223"/>
                  </a:cubicBezTo>
                  <a:cubicBezTo>
                    <a:pt x="602" y="208"/>
                    <a:pt x="535" y="193"/>
                    <a:pt x="498" y="193"/>
                  </a:cubicBezTo>
                  <a:cubicBezTo>
                    <a:pt x="468" y="245"/>
                    <a:pt x="409" y="208"/>
                    <a:pt x="372" y="238"/>
                  </a:cubicBezTo>
                  <a:cubicBezTo>
                    <a:pt x="364" y="253"/>
                    <a:pt x="357" y="297"/>
                    <a:pt x="342" y="297"/>
                  </a:cubicBezTo>
                  <a:cubicBezTo>
                    <a:pt x="320" y="305"/>
                    <a:pt x="305" y="275"/>
                    <a:pt x="290" y="267"/>
                  </a:cubicBezTo>
                  <a:cubicBezTo>
                    <a:pt x="245" y="253"/>
                    <a:pt x="179" y="334"/>
                    <a:pt x="179" y="371"/>
                  </a:cubicBezTo>
                  <a:cubicBezTo>
                    <a:pt x="186" y="371"/>
                    <a:pt x="193" y="379"/>
                    <a:pt x="201" y="371"/>
                  </a:cubicBezTo>
                  <a:cubicBezTo>
                    <a:pt x="208" y="409"/>
                    <a:pt x="156" y="394"/>
                    <a:pt x="141" y="394"/>
                  </a:cubicBezTo>
                  <a:cubicBezTo>
                    <a:pt x="134" y="424"/>
                    <a:pt x="141" y="438"/>
                    <a:pt x="149" y="461"/>
                  </a:cubicBezTo>
                  <a:cubicBezTo>
                    <a:pt x="156" y="461"/>
                    <a:pt x="156" y="461"/>
                    <a:pt x="156" y="461"/>
                  </a:cubicBezTo>
                  <a:cubicBezTo>
                    <a:pt x="156" y="468"/>
                    <a:pt x="156" y="475"/>
                    <a:pt x="156" y="475"/>
                  </a:cubicBezTo>
                  <a:cubicBezTo>
                    <a:pt x="127" y="468"/>
                    <a:pt x="89" y="572"/>
                    <a:pt x="97" y="594"/>
                  </a:cubicBezTo>
                  <a:cubicBezTo>
                    <a:pt x="141" y="594"/>
                    <a:pt x="104" y="676"/>
                    <a:pt x="97" y="706"/>
                  </a:cubicBezTo>
                  <a:cubicBezTo>
                    <a:pt x="134" y="706"/>
                    <a:pt x="141" y="743"/>
                    <a:pt x="119" y="758"/>
                  </a:cubicBezTo>
                  <a:cubicBezTo>
                    <a:pt x="97" y="772"/>
                    <a:pt x="37" y="802"/>
                    <a:pt x="0" y="824"/>
                  </a:cubicBezTo>
                  <a:cubicBezTo>
                    <a:pt x="8" y="839"/>
                    <a:pt x="15" y="854"/>
                    <a:pt x="30" y="861"/>
                  </a:cubicBezTo>
                  <a:cubicBezTo>
                    <a:pt x="45" y="854"/>
                    <a:pt x="52" y="847"/>
                    <a:pt x="60" y="839"/>
                  </a:cubicBezTo>
                  <a:cubicBezTo>
                    <a:pt x="52" y="847"/>
                    <a:pt x="45" y="854"/>
                    <a:pt x="30" y="861"/>
                  </a:cubicBezTo>
                  <a:cubicBezTo>
                    <a:pt x="45" y="884"/>
                    <a:pt x="67" y="891"/>
                    <a:pt x="82" y="906"/>
                  </a:cubicBezTo>
                  <a:cubicBezTo>
                    <a:pt x="127" y="943"/>
                    <a:pt x="186" y="951"/>
                    <a:pt x="238" y="980"/>
                  </a:cubicBezTo>
                  <a:cubicBezTo>
                    <a:pt x="216" y="973"/>
                    <a:pt x="193" y="988"/>
                    <a:pt x="179" y="995"/>
                  </a:cubicBezTo>
                  <a:cubicBezTo>
                    <a:pt x="164" y="1040"/>
                    <a:pt x="156" y="1092"/>
                    <a:pt x="127" y="1129"/>
                  </a:cubicBezTo>
                  <a:cubicBezTo>
                    <a:pt x="97" y="1166"/>
                    <a:pt x="37" y="1203"/>
                    <a:pt x="67" y="1248"/>
                  </a:cubicBezTo>
                  <a:cubicBezTo>
                    <a:pt x="89" y="1277"/>
                    <a:pt x="75" y="1337"/>
                    <a:pt x="97" y="1352"/>
                  </a:cubicBezTo>
                  <a:cubicBezTo>
                    <a:pt x="134" y="1374"/>
                    <a:pt x="193" y="1352"/>
                    <a:pt x="230" y="1344"/>
                  </a:cubicBezTo>
                  <a:cubicBezTo>
                    <a:pt x="223" y="1366"/>
                    <a:pt x="238" y="1389"/>
                    <a:pt x="216" y="1411"/>
                  </a:cubicBezTo>
                  <a:cubicBezTo>
                    <a:pt x="238" y="1418"/>
                    <a:pt x="275" y="1478"/>
                    <a:pt x="290" y="1456"/>
                  </a:cubicBezTo>
                  <a:cubicBezTo>
                    <a:pt x="327" y="1426"/>
                    <a:pt x="305" y="1404"/>
                    <a:pt x="357" y="1389"/>
                  </a:cubicBezTo>
                  <a:cubicBezTo>
                    <a:pt x="394" y="1374"/>
                    <a:pt x="387" y="1329"/>
                    <a:pt x="424" y="1329"/>
                  </a:cubicBezTo>
                  <a:cubicBezTo>
                    <a:pt x="468" y="1337"/>
                    <a:pt x="490" y="1292"/>
                    <a:pt x="527" y="1322"/>
                  </a:cubicBezTo>
                  <a:cubicBezTo>
                    <a:pt x="572" y="1352"/>
                    <a:pt x="579" y="1396"/>
                    <a:pt x="609" y="1441"/>
                  </a:cubicBezTo>
                  <a:cubicBezTo>
                    <a:pt x="646" y="1485"/>
                    <a:pt x="706" y="1515"/>
                    <a:pt x="758" y="1560"/>
                  </a:cubicBezTo>
                  <a:cubicBezTo>
                    <a:pt x="773" y="1574"/>
                    <a:pt x="847" y="1604"/>
                    <a:pt x="854" y="1626"/>
                  </a:cubicBezTo>
                  <a:cubicBezTo>
                    <a:pt x="854" y="1656"/>
                    <a:pt x="780" y="1656"/>
                    <a:pt x="758" y="1656"/>
                  </a:cubicBezTo>
                  <a:cubicBezTo>
                    <a:pt x="750" y="1671"/>
                    <a:pt x="743" y="1693"/>
                    <a:pt x="743" y="1708"/>
                  </a:cubicBezTo>
                  <a:cubicBezTo>
                    <a:pt x="787" y="1723"/>
                    <a:pt x="787" y="1775"/>
                    <a:pt x="832" y="1782"/>
                  </a:cubicBezTo>
                  <a:cubicBezTo>
                    <a:pt x="832" y="1849"/>
                    <a:pt x="891" y="1820"/>
                    <a:pt x="936" y="1820"/>
                  </a:cubicBezTo>
                  <a:cubicBezTo>
                    <a:pt x="1003" y="1820"/>
                    <a:pt x="995" y="1857"/>
                    <a:pt x="995" y="1909"/>
                  </a:cubicBezTo>
                  <a:cubicBezTo>
                    <a:pt x="1047" y="1909"/>
                    <a:pt x="1084" y="1953"/>
                    <a:pt x="1129" y="1968"/>
                  </a:cubicBezTo>
                  <a:cubicBezTo>
                    <a:pt x="1174" y="1976"/>
                    <a:pt x="1189" y="1983"/>
                    <a:pt x="1189" y="2028"/>
                  </a:cubicBezTo>
                  <a:cubicBezTo>
                    <a:pt x="1233" y="2035"/>
                    <a:pt x="1270" y="2028"/>
                    <a:pt x="1315" y="2035"/>
                  </a:cubicBezTo>
                  <a:cubicBezTo>
                    <a:pt x="1367" y="2050"/>
                    <a:pt x="1411" y="2020"/>
                    <a:pt x="1463" y="2035"/>
                  </a:cubicBezTo>
                  <a:cubicBezTo>
                    <a:pt x="1463" y="2057"/>
                    <a:pt x="1463" y="2079"/>
                    <a:pt x="1463" y="2094"/>
                  </a:cubicBezTo>
                  <a:cubicBezTo>
                    <a:pt x="1478" y="2094"/>
                    <a:pt x="1485" y="2094"/>
                    <a:pt x="1500" y="2094"/>
                  </a:cubicBezTo>
                  <a:cubicBezTo>
                    <a:pt x="1500" y="2131"/>
                    <a:pt x="1552" y="2094"/>
                    <a:pt x="1552" y="2154"/>
                  </a:cubicBezTo>
                  <a:cubicBezTo>
                    <a:pt x="1567" y="2154"/>
                    <a:pt x="1589" y="2154"/>
                    <a:pt x="1604" y="2154"/>
                  </a:cubicBezTo>
                  <a:cubicBezTo>
                    <a:pt x="1619" y="2139"/>
                    <a:pt x="1656" y="2087"/>
                    <a:pt x="1693" y="2050"/>
                  </a:cubicBezTo>
                  <a:cubicBezTo>
                    <a:pt x="1671" y="2042"/>
                    <a:pt x="1656" y="2035"/>
                    <a:pt x="1649" y="2020"/>
                  </a:cubicBezTo>
                  <a:cubicBezTo>
                    <a:pt x="1634" y="1990"/>
                    <a:pt x="1664" y="1961"/>
                    <a:pt x="1679" y="1938"/>
                  </a:cubicBezTo>
                  <a:cubicBezTo>
                    <a:pt x="1716" y="1901"/>
                    <a:pt x="1738" y="1864"/>
                    <a:pt x="1768" y="1820"/>
                  </a:cubicBezTo>
                  <a:cubicBezTo>
                    <a:pt x="1782" y="1790"/>
                    <a:pt x="1790" y="1738"/>
                    <a:pt x="1812" y="1723"/>
                  </a:cubicBezTo>
                  <a:cubicBezTo>
                    <a:pt x="1820" y="1716"/>
                    <a:pt x="1820" y="1708"/>
                    <a:pt x="1820" y="1701"/>
                  </a:cubicBezTo>
                  <a:cubicBezTo>
                    <a:pt x="1834" y="1701"/>
                    <a:pt x="1849" y="1701"/>
                    <a:pt x="1864" y="1701"/>
                  </a:cubicBezTo>
                  <a:cubicBezTo>
                    <a:pt x="1872" y="1686"/>
                    <a:pt x="1872" y="1663"/>
                    <a:pt x="1849" y="1663"/>
                  </a:cubicBezTo>
                  <a:cubicBezTo>
                    <a:pt x="1834" y="1626"/>
                    <a:pt x="1820" y="1582"/>
                    <a:pt x="1834" y="1545"/>
                  </a:cubicBezTo>
                  <a:cubicBezTo>
                    <a:pt x="1849" y="1537"/>
                    <a:pt x="1842" y="1508"/>
                    <a:pt x="1857" y="1485"/>
                  </a:cubicBezTo>
                  <a:cubicBezTo>
                    <a:pt x="1872" y="1463"/>
                    <a:pt x="1894" y="1478"/>
                    <a:pt x="1909" y="1456"/>
                  </a:cubicBezTo>
                  <a:cubicBezTo>
                    <a:pt x="1946" y="1426"/>
                    <a:pt x="1901" y="1352"/>
                    <a:pt x="1916" y="1307"/>
                  </a:cubicBezTo>
                  <a:cubicBezTo>
                    <a:pt x="1924" y="1285"/>
                    <a:pt x="1953" y="1285"/>
                    <a:pt x="1976" y="1277"/>
                  </a:cubicBezTo>
                  <a:cubicBezTo>
                    <a:pt x="2005" y="1263"/>
                    <a:pt x="2013" y="1248"/>
                    <a:pt x="2028" y="1218"/>
                  </a:cubicBezTo>
                  <a:cubicBezTo>
                    <a:pt x="2035" y="1203"/>
                    <a:pt x="2035" y="1173"/>
                    <a:pt x="2050" y="1159"/>
                  </a:cubicBezTo>
                  <a:cubicBezTo>
                    <a:pt x="2072" y="1144"/>
                    <a:pt x="2102" y="1151"/>
                    <a:pt x="2124" y="1144"/>
                  </a:cubicBezTo>
                  <a:cubicBezTo>
                    <a:pt x="2131" y="1114"/>
                    <a:pt x="2176" y="1084"/>
                    <a:pt x="2191" y="1047"/>
                  </a:cubicBezTo>
                  <a:cubicBezTo>
                    <a:pt x="2213" y="1018"/>
                    <a:pt x="2221" y="1018"/>
                    <a:pt x="2258" y="1025"/>
                  </a:cubicBezTo>
                  <a:cubicBezTo>
                    <a:pt x="2295" y="1032"/>
                    <a:pt x="2250" y="966"/>
                    <a:pt x="2250" y="966"/>
                  </a:cubicBezTo>
                  <a:cubicBezTo>
                    <a:pt x="2236" y="943"/>
                    <a:pt x="2228" y="928"/>
                    <a:pt x="2198" y="921"/>
                  </a:cubicBezTo>
                  <a:cubicBezTo>
                    <a:pt x="2154" y="914"/>
                    <a:pt x="2146" y="921"/>
                    <a:pt x="2117" y="876"/>
                  </a:cubicBezTo>
                  <a:cubicBezTo>
                    <a:pt x="2102" y="847"/>
                    <a:pt x="2102" y="817"/>
                    <a:pt x="2072" y="802"/>
                  </a:cubicBezTo>
                  <a:cubicBezTo>
                    <a:pt x="2057" y="802"/>
                    <a:pt x="2042" y="802"/>
                    <a:pt x="2028" y="795"/>
                  </a:cubicBezTo>
                  <a:cubicBezTo>
                    <a:pt x="1998" y="780"/>
                    <a:pt x="1991" y="765"/>
                    <a:pt x="1968" y="750"/>
                  </a:cubicBezTo>
                  <a:cubicBezTo>
                    <a:pt x="1938" y="743"/>
                    <a:pt x="1901" y="735"/>
                    <a:pt x="1872" y="735"/>
                  </a:cubicBezTo>
                  <a:cubicBezTo>
                    <a:pt x="1849" y="735"/>
                    <a:pt x="1797" y="735"/>
                    <a:pt x="1782" y="713"/>
                  </a:cubicBezTo>
                  <a:cubicBezTo>
                    <a:pt x="1760" y="683"/>
                    <a:pt x="1760" y="624"/>
                    <a:pt x="1768" y="587"/>
                  </a:cubicBezTo>
                  <a:cubicBezTo>
                    <a:pt x="1745" y="587"/>
                    <a:pt x="1731" y="564"/>
                    <a:pt x="1723" y="550"/>
                  </a:cubicBezTo>
                  <a:cubicBezTo>
                    <a:pt x="1716" y="542"/>
                    <a:pt x="1716" y="535"/>
                    <a:pt x="1708" y="520"/>
                  </a:cubicBezTo>
                  <a:cubicBezTo>
                    <a:pt x="1701" y="513"/>
                    <a:pt x="1686" y="505"/>
                    <a:pt x="1671" y="505"/>
                  </a:cubicBezTo>
                  <a:cubicBezTo>
                    <a:pt x="1656" y="498"/>
                    <a:pt x="1634" y="505"/>
                    <a:pt x="1612" y="498"/>
                  </a:cubicBezTo>
                  <a:cubicBezTo>
                    <a:pt x="1597" y="490"/>
                    <a:pt x="1537" y="431"/>
                    <a:pt x="1545" y="401"/>
                  </a:cubicBezTo>
                  <a:cubicBezTo>
                    <a:pt x="1515" y="394"/>
                    <a:pt x="1500" y="371"/>
                    <a:pt x="1463" y="379"/>
                  </a:cubicBezTo>
                  <a:cubicBezTo>
                    <a:pt x="1441" y="379"/>
                    <a:pt x="1419" y="401"/>
                    <a:pt x="1396" y="409"/>
                  </a:cubicBezTo>
                  <a:cubicBezTo>
                    <a:pt x="1396" y="409"/>
                    <a:pt x="1396" y="409"/>
                    <a:pt x="1396" y="416"/>
                  </a:cubicBezTo>
                  <a:cubicBezTo>
                    <a:pt x="1329" y="431"/>
                    <a:pt x="1315" y="357"/>
                    <a:pt x="1285" y="319"/>
                  </a:cubicBezTo>
                  <a:cubicBezTo>
                    <a:pt x="1263" y="305"/>
                    <a:pt x="1233" y="305"/>
                    <a:pt x="1218" y="282"/>
                  </a:cubicBezTo>
                  <a:cubicBezTo>
                    <a:pt x="1203" y="260"/>
                    <a:pt x="1218" y="238"/>
                    <a:pt x="1196" y="223"/>
                  </a:cubicBezTo>
                  <a:cubicBezTo>
                    <a:pt x="1144" y="208"/>
                    <a:pt x="1174" y="156"/>
                    <a:pt x="1159" y="104"/>
                  </a:cubicBezTo>
                  <a:cubicBezTo>
                    <a:pt x="1144" y="112"/>
                    <a:pt x="1122" y="97"/>
                    <a:pt x="1107" y="104"/>
                  </a:cubicBezTo>
                  <a:cubicBezTo>
                    <a:pt x="1136" y="97"/>
                    <a:pt x="1062" y="8"/>
                    <a:pt x="1040" y="0"/>
                  </a:cubicBezTo>
                  <a:cubicBezTo>
                    <a:pt x="1040" y="15"/>
                    <a:pt x="1047" y="37"/>
                    <a:pt x="1040" y="52"/>
                  </a:cubicBezTo>
                  <a:cubicBezTo>
                    <a:pt x="1025" y="59"/>
                    <a:pt x="1010" y="52"/>
                    <a:pt x="1003" y="59"/>
                  </a:cubicBezTo>
                  <a:cubicBezTo>
                    <a:pt x="973" y="74"/>
                    <a:pt x="995" y="97"/>
                    <a:pt x="981" y="119"/>
                  </a:cubicBezTo>
                  <a:cubicBezTo>
                    <a:pt x="973" y="141"/>
                    <a:pt x="951" y="141"/>
                    <a:pt x="936" y="141"/>
                  </a:cubicBezTo>
                  <a:cubicBezTo>
                    <a:pt x="943" y="186"/>
                    <a:pt x="951" y="230"/>
                    <a:pt x="958" y="245"/>
                  </a:cubicBezTo>
                  <a:cubicBezTo>
                    <a:pt x="973" y="267"/>
                    <a:pt x="988" y="290"/>
                    <a:pt x="995" y="312"/>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52" name="Freeform 10"/>
            <p:cNvSpPr>
              <a:spLocks noChangeArrowheads="1"/>
            </p:cNvSpPr>
            <p:nvPr/>
          </p:nvSpPr>
          <p:spPr bwMode="auto">
            <a:xfrm>
              <a:off x="10728493" y="5131678"/>
              <a:ext cx="2148475" cy="2118469"/>
            </a:xfrm>
            <a:custGeom>
              <a:avLst/>
              <a:gdLst>
                <a:gd name="T0" fmla="*/ 1708 w 4968"/>
                <a:gd name="T1" fmla="*/ 1174 h 4903"/>
                <a:gd name="T2" fmla="*/ 1136 w 4968"/>
                <a:gd name="T3" fmla="*/ 847 h 4903"/>
                <a:gd name="T4" fmla="*/ 817 w 4968"/>
                <a:gd name="T5" fmla="*/ 468 h 4903"/>
                <a:gd name="T6" fmla="*/ 460 w 4968"/>
                <a:gd name="T7" fmla="*/ 387 h 4903"/>
                <a:gd name="T8" fmla="*/ 386 w 4968"/>
                <a:gd name="T9" fmla="*/ 30 h 4903"/>
                <a:gd name="T10" fmla="*/ 59 w 4968"/>
                <a:gd name="T11" fmla="*/ 528 h 4903"/>
                <a:gd name="T12" fmla="*/ 81 w 4968"/>
                <a:gd name="T13" fmla="*/ 1129 h 4903"/>
                <a:gd name="T14" fmla="*/ 104 w 4968"/>
                <a:gd name="T15" fmla="*/ 1174 h 4903"/>
                <a:gd name="T16" fmla="*/ 133 w 4968"/>
                <a:gd name="T17" fmla="*/ 1270 h 4903"/>
                <a:gd name="T18" fmla="*/ 260 w 4968"/>
                <a:gd name="T19" fmla="*/ 1582 h 4903"/>
                <a:gd name="T20" fmla="*/ 289 w 4968"/>
                <a:gd name="T21" fmla="*/ 1805 h 4903"/>
                <a:gd name="T22" fmla="*/ 341 w 4968"/>
                <a:gd name="T23" fmla="*/ 2236 h 4903"/>
                <a:gd name="T24" fmla="*/ 341 w 4968"/>
                <a:gd name="T25" fmla="*/ 2518 h 4903"/>
                <a:gd name="T26" fmla="*/ 482 w 4968"/>
                <a:gd name="T27" fmla="*/ 2563 h 4903"/>
                <a:gd name="T28" fmla="*/ 742 w 4968"/>
                <a:gd name="T29" fmla="*/ 2563 h 4903"/>
                <a:gd name="T30" fmla="*/ 935 w 4968"/>
                <a:gd name="T31" fmla="*/ 2644 h 4903"/>
                <a:gd name="T32" fmla="*/ 1284 w 4968"/>
                <a:gd name="T33" fmla="*/ 2889 h 4903"/>
                <a:gd name="T34" fmla="*/ 1069 w 4968"/>
                <a:gd name="T35" fmla="*/ 3402 h 4903"/>
                <a:gd name="T36" fmla="*/ 817 w 4968"/>
                <a:gd name="T37" fmla="*/ 3610 h 4903"/>
                <a:gd name="T38" fmla="*/ 705 w 4968"/>
                <a:gd name="T39" fmla="*/ 3988 h 4903"/>
                <a:gd name="T40" fmla="*/ 831 w 4968"/>
                <a:gd name="T41" fmla="*/ 4389 h 4903"/>
                <a:gd name="T42" fmla="*/ 1180 w 4968"/>
                <a:gd name="T43" fmla="*/ 4412 h 4903"/>
                <a:gd name="T44" fmla="*/ 1039 w 4968"/>
                <a:gd name="T45" fmla="*/ 4070 h 4903"/>
                <a:gd name="T46" fmla="*/ 980 w 4968"/>
                <a:gd name="T47" fmla="*/ 3691 h 4903"/>
                <a:gd name="T48" fmla="*/ 1173 w 4968"/>
                <a:gd name="T49" fmla="*/ 3691 h 4903"/>
                <a:gd name="T50" fmla="*/ 1136 w 4968"/>
                <a:gd name="T51" fmla="*/ 3825 h 4903"/>
                <a:gd name="T52" fmla="*/ 1396 w 4968"/>
                <a:gd name="T53" fmla="*/ 3862 h 4903"/>
                <a:gd name="T54" fmla="*/ 1485 w 4968"/>
                <a:gd name="T55" fmla="*/ 3884 h 4903"/>
                <a:gd name="T56" fmla="*/ 1975 w 4968"/>
                <a:gd name="T57" fmla="*/ 3736 h 4903"/>
                <a:gd name="T58" fmla="*/ 2101 w 4968"/>
                <a:gd name="T59" fmla="*/ 3951 h 4903"/>
                <a:gd name="T60" fmla="*/ 2198 w 4968"/>
                <a:gd name="T61" fmla="*/ 3929 h 4903"/>
                <a:gd name="T62" fmla="*/ 2346 w 4968"/>
                <a:gd name="T63" fmla="*/ 3914 h 4903"/>
                <a:gd name="T64" fmla="*/ 2435 w 4968"/>
                <a:gd name="T65" fmla="*/ 3973 h 4903"/>
                <a:gd name="T66" fmla="*/ 2740 w 4968"/>
                <a:gd name="T67" fmla="*/ 3936 h 4903"/>
                <a:gd name="T68" fmla="*/ 2948 w 4968"/>
                <a:gd name="T69" fmla="*/ 3981 h 4903"/>
                <a:gd name="T70" fmla="*/ 3364 w 4968"/>
                <a:gd name="T71" fmla="*/ 4196 h 4903"/>
                <a:gd name="T72" fmla="*/ 3637 w 4968"/>
                <a:gd name="T73" fmla="*/ 4263 h 4903"/>
                <a:gd name="T74" fmla="*/ 3697 w 4968"/>
                <a:gd name="T75" fmla="*/ 4441 h 4903"/>
                <a:gd name="T76" fmla="*/ 3704 w 4968"/>
                <a:gd name="T77" fmla="*/ 4746 h 4903"/>
                <a:gd name="T78" fmla="*/ 4001 w 4968"/>
                <a:gd name="T79" fmla="*/ 4887 h 4903"/>
                <a:gd name="T80" fmla="*/ 4113 w 4968"/>
                <a:gd name="T81" fmla="*/ 4701 h 4903"/>
                <a:gd name="T82" fmla="*/ 4105 w 4968"/>
                <a:gd name="T83" fmla="*/ 4412 h 4903"/>
                <a:gd name="T84" fmla="*/ 4105 w 4968"/>
                <a:gd name="T85" fmla="*/ 3936 h 4903"/>
                <a:gd name="T86" fmla="*/ 4595 w 4968"/>
                <a:gd name="T87" fmla="*/ 3543 h 4903"/>
                <a:gd name="T88" fmla="*/ 4662 w 4968"/>
                <a:gd name="T89" fmla="*/ 3313 h 4903"/>
                <a:gd name="T90" fmla="*/ 4506 w 4968"/>
                <a:gd name="T91" fmla="*/ 2986 h 4903"/>
                <a:gd name="T92" fmla="*/ 4714 w 4968"/>
                <a:gd name="T93" fmla="*/ 2785 h 4903"/>
                <a:gd name="T94" fmla="*/ 4417 w 4968"/>
                <a:gd name="T95" fmla="*/ 2258 h 4903"/>
                <a:gd name="T96" fmla="*/ 3994 w 4968"/>
                <a:gd name="T97" fmla="*/ 2184 h 4903"/>
                <a:gd name="T98" fmla="*/ 3475 w 4968"/>
                <a:gd name="T99" fmla="*/ 1961 h 4903"/>
                <a:gd name="T100" fmla="*/ 2985 w 4968"/>
                <a:gd name="T101" fmla="*/ 1783 h 4903"/>
                <a:gd name="T102" fmla="*/ 2718 w 4968"/>
                <a:gd name="T103" fmla="*/ 1501 h 4903"/>
                <a:gd name="T104" fmla="*/ 2369 w 4968"/>
                <a:gd name="T105" fmla="*/ 1307 h 4903"/>
                <a:gd name="T106" fmla="*/ 2094 w 4968"/>
                <a:gd name="T107" fmla="*/ 1189 h 4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968" h="4903">
                  <a:moveTo>
                    <a:pt x="1945" y="1293"/>
                  </a:moveTo>
                  <a:lnTo>
                    <a:pt x="1945" y="1293"/>
                  </a:lnTo>
                  <a:cubicBezTo>
                    <a:pt x="1945" y="1233"/>
                    <a:pt x="1893" y="1270"/>
                    <a:pt x="1893" y="1233"/>
                  </a:cubicBezTo>
                  <a:cubicBezTo>
                    <a:pt x="1878" y="1233"/>
                    <a:pt x="1871" y="1233"/>
                    <a:pt x="1856" y="1233"/>
                  </a:cubicBezTo>
                  <a:cubicBezTo>
                    <a:pt x="1856" y="1218"/>
                    <a:pt x="1856" y="1196"/>
                    <a:pt x="1856" y="1174"/>
                  </a:cubicBezTo>
                  <a:cubicBezTo>
                    <a:pt x="1804" y="1159"/>
                    <a:pt x="1760" y="1189"/>
                    <a:pt x="1708" y="1174"/>
                  </a:cubicBezTo>
                  <a:cubicBezTo>
                    <a:pt x="1663" y="1167"/>
                    <a:pt x="1626" y="1174"/>
                    <a:pt x="1582" y="1167"/>
                  </a:cubicBezTo>
                  <a:cubicBezTo>
                    <a:pt x="1582" y="1122"/>
                    <a:pt x="1567" y="1115"/>
                    <a:pt x="1522" y="1107"/>
                  </a:cubicBezTo>
                  <a:cubicBezTo>
                    <a:pt x="1477" y="1092"/>
                    <a:pt x="1440" y="1048"/>
                    <a:pt x="1388" y="1048"/>
                  </a:cubicBezTo>
                  <a:cubicBezTo>
                    <a:pt x="1388" y="996"/>
                    <a:pt x="1396" y="959"/>
                    <a:pt x="1329" y="959"/>
                  </a:cubicBezTo>
                  <a:cubicBezTo>
                    <a:pt x="1284" y="959"/>
                    <a:pt x="1225" y="988"/>
                    <a:pt x="1225" y="921"/>
                  </a:cubicBezTo>
                  <a:cubicBezTo>
                    <a:pt x="1180" y="914"/>
                    <a:pt x="1180" y="862"/>
                    <a:pt x="1136" y="847"/>
                  </a:cubicBezTo>
                  <a:cubicBezTo>
                    <a:pt x="1136" y="832"/>
                    <a:pt x="1143" y="810"/>
                    <a:pt x="1151" y="795"/>
                  </a:cubicBezTo>
                  <a:cubicBezTo>
                    <a:pt x="1173" y="795"/>
                    <a:pt x="1247" y="795"/>
                    <a:pt x="1247" y="765"/>
                  </a:cubicBezTo>
                  <a:cubicBezTo>
                    <a:pt x="1240" y="743"/>
                    <a:pt x="1166" y="713"/>
                    <a:pt x="1151" y="699"/>
                  </a:cubicBezTo>
                  <a:cubicBezTo>
                    <a:pt x="1099" y="654"/>
                    <a:pt x="1039" y="624"/>
                    <a:pt x="1002" y="580"/>
                  </a:cubicBezTo>
                  <a:cubicBezTo>
                    <a:pt x="972" y="535"/>
                    <a:pt x="965" y="491"/>
                    <a:pt x="920" y="461"/>
                  </a:cubicBezTo>
                  <a:cubicBezTo>
                    <a:pt x="883" y="431"/>
                    <a:pt x="861" y="476"/>
                    <a:pt x="817" y="468"/>
                  </a:cubicBezTo>
                  <a:cubicBezTo>
                    <a:pt x="780" y="468"/>
                    <a:pt x="787" y="513"/>
                    <a:pt x="750" y="528"/>
                  </a:cubicBezTo>
                  <a:cubicBezTo>
                    <a:pt x="698" y="543"/>
                    <a:pt x="720" y="565"/>
                    <a:pt x="683" y="595"/>
                  </a:cubicBezTo>
                  <a:cubicBezTo>
                    <a:pt x="668" y="617"/>
                    <a:pt x="631" y="557"/>
                    <a:pt x="609" y="550"/>
                  </a:cubicBezTo>
                  <a:cubicBezTo>
                    <a:pt x="631" y="528"/>
                    <a:pt x="616" y="505"/>
                    <a:pt x="623" y="483"/>
                  </a:cubicBezTo>
                  <a:cubicBezTo>
                    <a:pt x="586" y="491"/>
                    <a:pt x="527" y="513"/>
                    <a:pt x="490" y="491"/>
                  </a:cubicBezTo>
                  <a:cubicBezTo>
                    <a:pt x="468" y="476"/>
                    <a:pt x="482" y="416"/>
                    <a:pt x="460" y="387"/>
                  </a:cubicBezTo>
                  <a:cubicBezTo>
                    <a:pt x="430" y="342"/>
                    <a:pt x="490" y="305"/>
                    <a:pt x="520" y="268"/>
                  </a:cubicBezTo>
                  <a:cubicBezTo>
                    <a:pt x="549" y="231"/>
                    <a:pt x="557" y="179"/>
                    <a:pt x="572" y="134"/>
                  </a:cubicBezTo>
                  <a:cubicBezTo>
                    <a:pt x="586" y="127"/>
                    <a:pt x="609" y="112"/>
                    <a:pt x="631" y="119"/>
                  </a:cubicBezTo>
                  <a:cubicBezTo>
                    <a:pt x="579" y="90"/>
                    <a:pt x="520" y="82"/>
                    <a:pt x="475" y="45"/>
                  </a:cubicBezTo>
                  <a:cubicBezTo>
                    <a:pt x="460" y="30"/>
                    <a:pt x="438" y="23"/>
                    <a:pt x="423" y="0"/>
                  </a:cubicBezTo>
                  <a:cubicBezTo>
                    <a:pt x="408" y="15"/>
                    <a:pt x="393" y="30"/>
                    <a:pt x="386" y="30"/>
                  </a:cubicBezTo>
                  <a:cubicBezTo>
                    <a:pt x="356" y="105"/>
                    <a:pt x="267" y="149"/>
                    <a:pt x="260" y="231"/>
                  </a:cubicBezTo>
                  <a:cubicBezTo>
                    <a:pt x="237" y="231"/>
                    <a:pt x="208" y="223"/>
                    <a:pt x="200" y="253"/>
                  </a:cubicBezTo>
                  <a:cubicBezTo>
                    <a:pt x="200" y="275"/>
                    <a:pt x="185" y="275"/>
                    <a:pt x="178" y="298"/>
                  </a:cubicBezTo>
                  <a:cubicBezTo>
                    <a:pt x="118" y="298"/>
                    <a:pt x="126" y="357"/>
                    <a:pt x="126" y="394"/>
                  </a:cubicBezTo>
                  <a:cubicBezTo>
                    <a:pt x="126" y="424"/>
                    <a:pt x="111" y="439"/>
                    <a:pt x="96" y="454"/>
                  </a:cubicBezTo>
                  <a:cubicBezTo>
                    <a:pt x="74" y="476"/>
                    <a:pt x="74" y="505"/>
                    <a:pt x="59" y="528"/>
                  </a:cubicBezTo>
                  <a:lnTo>
                    <a:pt x="52" y="528"/>
                  </a:lnTo>
                  <a:cubicBezTo>
                    <a:pt x="22" y="602"/>
                    <a:pt x="0" y="706"/>
                    <a:pt x="22" y="780"/>
                  </a:cubicBezTo>
                  <a:cubicBezTo>
                    <a:pt x="44" y="855"/>
                    <a:pt x="44" y="1010"/>
                    <a:pt x="44" y="1107"/>
                  </a:cubicBezTo>
                  <a:cubicBezTo>
                    <a:pt x="44" y="1115"/>
                    <a:pt x="52" y="1115"/>
                    <a:pt x="52" y="1115"/>
                  </a:cubicBezTo>
                  <a:cubicBezTo>
                    <a:pt x="59" y="1115"/>
                    <a:pt x="59" y="1107"/>
                    <a:pt x="66" y="1107"/>
                  </a:cubicBezTo>
                  <a:cubicBezTo>
                    <a:pt x="74" y="1107"/>
                    <a:pt x="81" y="1129"/>
                    <a:pt x="81" y="1129"/>
                  </a:cubicBezTo>
                  <a:cubicBezTo>
                    <a:pt x="89" y="1144"/>
                    <a:pt x="74" y="1129"/>
                    <a:pt x="74" y="1137"/>
                  </a:cubicBezTo>
                  <a:cubicBezTo>
                    <a:pt x="66" y="1144"/>
                    <a:pt x="81" y="1152"/>
                    <a:pt x="81" y="1152"/>
                  </a:cubicBezTo>
                  <a:lnTo>
                    <a:pt x="89" y="1152"/>
                  </a:lnTo>
                  <a:cubicBezTo>
                    <a:pt x="89" y="1159"/>
                    <a:pt x="89" y="1159"/>
                    <a:pt x="89" y="1159"/>
                  </a:cubicBezTo>
                  <a:cubicBezTo>
                    <a:pt x="89" y="1159"/>
                    <a:pt x="89" y="1167"/>
                    <a:pt x="96" y="1174"/>
                  </a:cubicBezTo>
                  <a:cubicBezTo>
                    <a:pt x="96" y="1174"/>
                    <a:pt x="96" y="1174"/>
                    <a:pt x="104" y="1174"/>
                  </a:cubicBezTo>
                  <a:cubicBezTo>
                    <a:pt x="104" y="1181"/>
                    <a:pt x="104" y="1181"/>
                    <a:pt x="104" y="1181"/>
                  </a:cubicBezTo>
                  <a:cubicBezTo>
                    <a:pt x="111" y="1189"/>
                    <a:pt x="111" y="1189"/>
                    <a:pt x="118" y="1196"/>
                  </a:cubicBezTo>
                  <a:cubicBezTo>
                    <a:pt x="118" y="1211"/>
                    <a:pt x="126" y="1196"/>
                    <a:pt x="133" y="1196"/>
                  </a:cubicBezTo>
                  <a:cubicBezTo>
                    <a:pt x="141" y="1204"/>
                    <a:pt x="141" y="1218"/>
                    <a:pt x="133" y="1218"/>
                  </a:cubicBezTo>
                  <a:cubicBezTo>
                    <a:pt x="133" y="1226"/>
                    <a:pt x="133" y="1233"/>
                    <a:pt x="133" y="1241"/>
                  </a:cubicBezTo>
                  <a:cubicBezTo>
                    <a:pt x="141" y="1256"/>
                    <a:pt x="156" y="1263"/>
                    <a:pt x="133" y="1270"/>
                  </a:cubicBezTo>
                  <a:cubicBezTo>
                    <a:pt x="118" y="1278"/>
                    <a:pt x="118" y="1293"/>
                    <a:pt x="133" y="1300"/>
                  </a:cubicBezTo>
                  <a:cubicBezTo>
                    <a:pt x="141" y="1307"/>
                    <a:pt x="148" y="1322"/>
                    <a:pt x="133" y="1337"/>
                  </a:cubicBezTo>
                  <a:cubicBezTo>
                    <a:pt x="141" y="1345"/>
                    <a:pt x="148" y="1359"/>
                    <a:pt x="148" y="1359"/>
                  </a:cubicBezTo>
                  <a:cubicBezTo>
                    <a:pt x="156" y="1404"/>
                    <a:pt x="156" y="1426"/>
                    <a:pt x="185" y="1464"/>
                  </a:cubicBezTo>
                  <a:cubicBezTo>
                    <a:pt x="215" y="1493"/>
                    <a:pt x="237" y="1530"/>
                    <a:pt x="252" y="1575"/>
                  </a:cubicBezTo>
                  <a:cubicBezTo>
                    <a:pt x="252" y="1575"/>
                    <a:pt x="252" y="1582"/>
                    <a:pt x="260" y="1582"/>
                  </a:cubicBezTo>
                  <a:lnTo>
                    <a:pt x="260" y="1590"/>
                  </a:lnTo>
                  <a:cubicBezTo>
                    <a:pt x="282" y="1634"/>
                    <a:pt x="282" y="1672"/>
                    <a:pt x="282" y="1716"/>
                  </a:cubicBezTo>
                  <a:lnTo>
                    <a:pt x="282" y="1723"/>
                  </a:lnTo>
                  <a:cubicBezTo>
                    <a:pt x="282" y="1738"/>
                    <a:pt x="282" y="1753"/>
                    <a:pt x="289" y="1761"/>
                  </a:cubicBezTo>
                  <a:cubicBezTo>
                    <a:pt x="289" y="1768"/>
                    <a:pt x="289" y="1768"/>
                    <a:pt x="297" y="1775"/>
                  </a:cubicBezTo>
                  <a:cubicBezTo>
                    <a:pt x="297" y="1783"/>
                    <a:pt x="289" y="1798"/>
                    <a:pt x="289" y="1805"/>
                  </a:cubicBezTo>
                  <a:cubicBezTo>
                    <a:pt x="267" y="1820"/>
                    <a:pt x="230" y="1805"/>
                    <a:pt x="208" y="1812"/>
                  </a:cubicBezTo>
                  <a:lnTo>
                    <a:pt x="208" y="1812"/>
                  </a:lnTo>
                  <a:cubicBezTo>
                    <a:pt x="208" y="1835"/>
                    <a:pt x="200" y="1857"/>
                    <a:pt x="178" y="1879"/>
                  </a:cubicBezTo>
                  <a:cubicBezTo>
                    <a:pt x="111" y="1946"/>
                    <a:pt x="208" y="2080"/>
                    <a:pt x="208" y="2154"/>
                  </a:cubicBezTo>
                  <a:cubicBezTo>
                    <a:pt x="208" y="2206"/>
                    <a:pt x="260" y="2199"/>
                    <a:pt x="297" y="2214"/>
                  </a:cubicBezTo>
                  <a:cubicBezTo>
                    <a:pt x="312" y="2221"/>
                    <a:pt x="334" y="2221"/>
                    <a:pt x="341" y="2236"/>
                  </a:cubicBezTo>
                  <a:cubicBezTo>
                    <a:pt x="364" y="2258"/>
                    <a:pt x="312" y="2258"/>
                    <a:pt x="312" y="2266"/>
                  </a:cubicBezTo>
                  <a:cubicBezTo>
                    <a:pt x="304" y="2310"/>
                    <a:pt x="386" y="2266"/>
                    <a:pt x="364" y="2332"/>
                  </a:cubicBezTo>
                  <a:cubicBezTo>
                    <a:pt x="349" y="2340"/>
                    <a:pt x="341" y="2355"/>
                    <a:pt x="349" y="2377"/>
                  </a:cubicBezTo>
                  <a:cubicBezTo>
                    <a:pt x="297" y="2362"/>
                    <a:pt x="297" y="2399"/>
                    <a:pt x="297" y="2436"/>
                  </a:cubicBezTo>
                  <a:cubicBezTo>
                    <a:pt x="341" y="2444"/>
                    <a:pt x="415" y="2436"/>
                    <a:pt x="423" y="2488"/>
                  </a:cubicBezTo>
                  <a:cubicBezTo>
                    <a:pt x="393" y="2488"/>
                    <a:pt x="341" y="2481"/>
                    <a:pt x="341" y="2518"/>
                  </a:cubicBezTo>
                  <a:cubicBezTo>
                    <a:pt x="312" y="2525"/>
                    <a:pt x="282" y="2518"/>
                    <a:pt x="260" y="2518"/>
                  </a:cubicBezTo>
                  <a:cubicBezTo>
                    <a:pt x="252" y="2525"/>
                    <a:pt x="252" y="2525"/>
                    <a:pt x="252" y="2533"/>
                  </a:cubicBezTo>
                  <a:cubicBezTo>
                    <a:pt x="185" y="2533"/>
                    <a:pt x="156" y="2652"/>
                    <a:pt x="215" y="2652"/>
                  </a:cubicBezTo>
                  <a:cubicBezTo>
                    <a:pt x="208" y="2555"/>
                    <a:pt x="319" y="2592"/>
                    <a:pt x="386" y="2592"/>
                  </a:cubicBezTo>
                  <a:cubicBezTo>
                    <a:pt x="386" y="2570"/>
                    <a:pt x="393" y="2555"/>
                    <a:pt x="393" y="2540"/>
                  </a:cubicBezTo>
                  <a:cubicBezTo>
                    <a:pt x="430" y="2533"/>
                    <a:pt x="453" y="2533"/>
                    <a:pt x="482" y="2563"/>
                  </a:cubicBezTo>
                  <a:cubicBezTo>
                    <a:pt x="505" y="2592"/>
                    <a:pt x="549" y="2533"/>
                    <a:pt x="579" y="2540"/>
                  </a:cubicBezTo>
                  <a:cubicBezTo>
                    <a:pt x="586" y="2570"/>
                    <a:pt x="586" y="2600"/>
                    <a:pt x="623" y="2592"/>
                  </a:cubicBezTo>
                  <a:cubicBezTo>
                    <a:pt x="623" y="2577"/>
                    <a:pt x="631" y="2555"/>
                    <a:pt x="638" y="2540"/>
                  </a:cubicBezTo>
                  <a:cubicBezTo>
                    <a:pt x="646" y="2540"/>
                    <a:pt x="653" y="2533"/>
                    <a:pt x="661" y="2533"/>
                  </a:cubicBezTo>
                  <a:cubicBezTo>
                    <a:pt x="661" y="2518"/>
                    <a:pt x="668" y="2511"/>
                    <a:pt x="690" y="2503"/>
                  </a:cubicBezTo>
                  <a:cubicBezTo>
                    <a:pt x="698" y="2533"/>
                    <a:pt x="713" y="2563"/>
                    <a:pt x="742" y="2563"/>
                  </a:cubicBezTo>
                  <a:cubicBezTo>
                    <a:pt x="727" y="2570"/>
                    <a:pt x="720" y="2592"/>
                    <a:pt x="727" y="2607"/>
                  </a:cubicBezTo>
                  <a:cubicBezTo>
                    <a:pt x="750" y="2592"/>
                    <a:pt x="765" y="2577"/>
                    <a:pt x="780" y="2577"/>
                  </a:cubicBezTo>
                  <a:cubicBezTo>
                    <a:pt x="765" y="2577"/>
                    <a:pt x="750" y="2592"/>
                    <a:pt x="727" y="2607"/>
                  </a:cubicBezTo>
                  <a:cubicBezTo>
                    <a:pt x="735" y="2614"/>
                    <a:pt x="742" y="2614"/>
                    <a:pt x="750" y="2614"/>
                  </a:cubicBezTo>
                  <a:cubicBezTo>
                    <a:pt x="780" y="2622"/>
                    <a:pt x="809" y="2607"/>
                    <a:pt x="839" y="2614"/>
                  </a:cubicBezTo>
                  <a:cubicBezTo>
                    <a:pt x="876" y="2614"/>
                    <a:pt x="906" y="2637"/>
                    <a:pt x="935" y="2644"/>
                  </a:cubicBezTo>
                  <a:cubicBezTo>
                    <a:pt x="972" y="2644"/>
                    <a:pt x="1010" y="2644"/>
                    <a:pt x="1039" y="2644"/>
                  </a:cubicBezTo>
                  <a:cubicBezTo>
                    <a:pt x="1039" y="2637"/>
                    <a:pt x="1047" y="2629"/>
                    <a:pt x="1047" y="2622"/>
                  </a:cubicBezTo>
                  <a:cubicBezTo>
                    <a:pt x="1099" y="2622"/>
                    <a:pt x="1114" y="2644"/>
                    <a:pt x="1151" y="2674"/>
                  </a:cubicBezTo>
                  <a:cubicBezTo>
                    <a:pt x="1151" y="2704"/>
                    <a:pt x="1180" y="2711"/>
                    <a:pt x="1203" y="2711"/>
                  </a:cubicBezTo>
                  <a:cubicBezTo>
                    <a:pt x="1240" y="2726"/>
                    <a:pt x="1240" y="2741"/>
                    <a:pt x="1240" y="2778"/>
                  </a:cubicBezTo>
                  <a:cubicBezTo>
                    <a:pt x="1232" y="2822"/>
                    <a:pt x="1270" y="2845"/>
                    <a:pt x="1284" y="2889"/>
                  </a:cubicBezTo>
                  <a:cubicBezTo>
                    <a:pt x="1299" y="2934"/>
                    <a:pt x="1277" y="2986"/>
                    <a:pt x="1284" y="3030"/>
                  </a:cubicBezTo>
                  <a:cubicBezTo>
                    <a:pt x="1225" y="3030"/>
                    <a:pt x="1255" y="3082"/>
                    <a:pt x="1217" y="3090"/>
                  </a:cubicBezTo>
                  <a:cubicBezTo>
                    <a:pt x="1210" y="3105"/>
                    <a:pt x="1210" y="3134"/>
                    <a:pt x="1210" y="3149"/>
                  </a:cubicBezTo>
                  <a:cubicBezTo>
                    <a:pt x="1173" y="3171"/>
                    <a:pt x="1180" y="3238"/>
                    <a:pt x="1143" y="3261"/>
                  </a:cubicBezTo>
                  <a:cubicBezTo>
                    <a:pt x="1136" y="3290"/>
                    <a:pt x="1106" y="3320"/>
                    <a:pt x="1106" y="3357"/>
                  </a:cubicBezTo>
                  <a:cubicBezTo>
                    <a:pt x="1069" y="3320"/>
                    <a:pt x="1069" y="3379"/>
                    <a:pt x="1069" y="3402"/>
                  </a:cubicBezTo>
                  <a:lnTo>
                    <a:pt x="1062" y="3402"/>
                  </a:lnTo>
                  <a:cubicBezTo>
                    <a:pt x="1062" y="3431"/>
                    <a:pt x="1106" y="3454"/>
                    <a:pt x="1084" y="3483"/>
                  </a:cubicBezTo>
                  <a:cubicBezTo>
                    <a:pt x="1069" y="3498"/>
                    <a:pt x="1054" y="3498"/>
                    <a:pt x="1032" y="3498"/>
                  </a:cubicBezTo>
                  <a:cubicBezTo>
                    <a:pt x="1010" y="3491"/>
                    <a:pt x="1002" y="3513"/>
                    <a:pt x="980" y="3521"/>
                  </a:cubicBezTo>
                  <a:cubicBezTo>
                    <a:pt x="943" y="3543"/>
                    <a:pt x="891" y="3521"/>
                    <a:pt x="854" y="3528"/>
                  </a:cubicBezTo>
                  <a:cubicBezTo>
                    <a:pt x="802" y="3528"/>
                    <a:pt x="817" y="3580"/>
                    <a:pt x="817" y="3610"/>
                  </a:cubicBezTo>
                  <a:cubicBezTo>
                    <a:pt x="794" y="3617"/>
                    <a:pt x="765" y="3595"/>
                    <a:pt x="750" y="3624"/>
                  </a:cubicBezTo>
                  <a:cubicBezTo>
                    <a:pt x="742" y="3639"/>
                    <a:pt x="750" y="3662"/>
                    <a:pt x="750" y="3684"/>
                  </a:cubicBezTo>
                  <a:cubicBezTo>
                    <a:pt x="750" y="3713"/>
                    <a:pt x="742" y="3780"/>
                    <a:pt x="787" y="3780"/>
                  </a:cubicBezTo>
                  <a:cubicBezTo>
                    <a:pt x="794" y="3803"/>
                    <a:pt x="809" y="3818"/>
                    <a:pt x="809" y="3840"/>
                  </a:cubicBezTo>
                  <a:cubicBezTo>
                    <a:pt x="765" y="3832"/>
                    <a:pt x="780" y="3884"/>
                    <a:pt x="742" y="3877"/>
                  </a:cubicBezTo>
                  <a:cubicBezTo>
                    <a:pt x="735" y="3921"/>
                    <a:pt x="742" y="3959"/>
                    <a:pt x="705" y="3988"/>
                  </a:cubicBezTo>
                  <a:cubicBezTo>
                    <a:pt x="683" y="4003"/>
                    <a:pt x="653" y="4033"/>
                    <a:pt x="623" y="4025"/>
                  </a:cubicBezTo>
                  <a:cubicBezTo>
                    <a:pt x="623" y="4070"/>
                    <a:pt x="750" y="4256"/>
                    <a:pt x="661" y="4278"/>
                  </a:cubicBezTo>
                  <a:cubicBezTo>
                    <a:pt x="653" y="4323"/>
                    <a:pt x="675" y="4323"/>
                    <a:pt x="713" y="4330"/>
                  </a:cubicBezTo>
                  <a:cubicBezTo>
                    <a:pt x="772" y="4345"/>
                    <a:pt x="735" y="4426"/>
                    <a:pt x="735" y="4471"/>
                  </a:cubicBezTo>
                  <a:cubicBezTo>
                    <a:pt x="757" y="4471"/>
                    <a:pt x="772" y="4478"/>
                    <a:pt x="787" y="4478"/>
                  </a:cubicBezTo>
                  <a:cubicBezTo>
                    <a:pt x="794" y="4441"/>
                    <a:pt x="802" y="4412"/>
                    <a:pt x="831" y="4389"/>
                  </a:cubicBezTo>
                  <a:cubicBezTo>
                    <a:pt x="839" y="4434"/>
                    <a:pt x="883" y="4412"/>
                    <a:pt x="906" y="4434"/>
                  </a:cubicBezTo>
                  <a:cubicBezTo>
                    <a:pt x="943" y="4456"/>
                    <a:pt x="920" y="4530"/>
                    <a:pt x="972" y="4538"/>
                  </a:cubicBezTo>
                  <a:cubicBezTo>
                    <a:pt x="972" y="4530"/>
                    <a:pt x="980" y="4515"/>
                    <a:pt x="980" y="4508"/>
                  </a:cubicBezTo>
                  <a:cubicBezTo>
                    <a:pt x="1002" y="4501"/>
                    <a:pt x="1047" y="4508"/>
                    <a:pt x="1047" y="4545"/>
                  </a:cubicBezTo>
                  <a:cubicBezTo>
                    <a:pt x="1084" y="4530"/>
                    <a:pt x="1106" y="4493"/>
                    <a:pt x="1151" y="4486"/>
                  </a:cubicBezTo>
                  <a:cubicBezTo>
                    <a:pt x="1151" y="4456"/>
                    <a:pt x="1158" y="4419"/>
                    <a:pt x="1180" y="4412"/>
                  </a:cubicBezTo>
                  <a:cubicBezTo>
                    <a:pt x="1166" y="4382"/>
                    <a:pt x="1151" y="4360"/>
                    <a:pt x="1121" y="4352"/>
                  </a:cubicBezTo>
                  <a:cubicBezTo>
                    <a:pt x="1114" y="4330"/>
                    <a:pt x="1128" y="4323"/>
                    <a:pt x="1143" y="4323"/>
                  </a:cubicBezTo>
                  <a:cubicBezTo>
                    <a:pt x="1151" y="4308"/>
                    <a:pt x="1151" y="4285"/>
                    <a:pt x="1151" y="4270"/>
                  </a:cubicBezTo>
                  <a:cubicBezTo>
                    <a:pt x="1143" y="4256"/>
                    <a:pt x="1121" y="4248"/>
                    <a:pt x="1121" y="4226"/>
                  </a:cubicBezTo>
                  <a:cubicBezTo>
                    <a:pt x="1091" y="4218"/>
                    <a:pt x="1054" y="4248"/>
                    <a:pt x="1017" y="4241"/>
                  </a:cubicBezTo>
                  <a:cubicBezTo>
                    <a:pt x="1017" y="4189"/>
                    <a:pt x="1054" y="4122"/>
                    <a:pt x="1039" y="4070"/>
                  </a:cubicBezTo>
                  <a:cubicBezTo>
                    <a:pt x="1025" y="4025"/>
                    <a:pt x="987" y="4055"/>
                    <a:pt x="972" y="4018"/>
                  </a:cubicBezTo>
                  <a:cubicBezTo>
                    <a:pt x="958" y="3988"/>
                    <a:pt x="995" y="3855"/>
                    <a:pt x="935" y="3862"/>
                  </a:cubicBezTo>
                  <a:cubicBezTo>
                    <a:pt x="913" y="3825"/>
                    <a:pt x="943" y="3766"/>
                    <a:pt x="898" y="3743"/>
                  </a:cubicBezTo>
                  <a:cubicBezTo>
                    <a:pt x="883" y="3728"/>
                    <a:pt x="824" y="3743"/>
                    <a:pt x="831" y="3713"/>
                  </a:cubicBezTo>
                  <a:cubicBezTo>
                    <a:pt x="876" y="3713"/>
                    <a:pt x="891" y="3676"/>
                    <a:pt x="906" y="3647"/>
                  </a:cubicBezTo>
                  <a:cubicBezTo>
                    <a:pt x="958" y="3624"/>
                    <a:pt x="980" y="3632"/>
                    <a:pt x="980" y="3691"/>
                  </a:cubicBezTo>
                  <a:cubicBezTo>
                    <a:pt x="1032" y="3691"/>
                    <a:pt x="1039" y="3691"/>
                    <a:pt x="1047" y="3639"/>
                  </a:cubicBezTo>
                  <a:cubicBezTo>
                    <a:pt x="1054" y="3647"/>
                    <a:pt x="1069" y="3639"/>
                    <a:pt x="1077" y="3639"/>
                  </a:cubicBezTo>
                  <a:cubicBezTo>
                    <a:pt x="1084" y="3624"/>
                    <a:pt x="1077" y="3610"/>
                    <a:pt x="1084" y="3595"/>
                  </a:cubicBezTo>
                  <a:cubicBezTo>
                    <a:pt x="1114" y="3595"/>
                    <a:pt x="1128" y="3558"/>
                    <a:pt x="1166" y="3550"/>
                  </a:cubicBezTo>
                  <a:cubicBezTo>
                    <a:pt x="1180" y="3573"/>
                    <a:pt x="1158" y="3580"/>
                    <a:pt x="1151" y="3602"/>
                  </a:cubicBezTo>
                  <a:cubicBezTo>
                    <a:pt x="1136" y="3632"/>
                    <a:pt x="1173" y="3662"/>
                    <a:pt x="1173" y="3691"/>
                  </a:cubicBezTo>
                  <a:cubicBezTo>
                    <a:pt x="1128" y="3691"/>
                    <a:pt x="1084" y="3691"/>
                    <a:pt x="1091" y="3751"/>
                  </a:cubicBezTo>
                  <a:cubicBezTo>
                    <a:pt x="1099" y="3758"/>
                    <a:pt x="1114" y="3766"/>
                    <a:pt x="1121" y="3773"/>
                  </a:cubicBezTo>
                  <a:cubicBezTo>
                    <a:pt x="1121" y="3758"/>
                    <a:pt x="1128" y="3743"/>
                    <a:pt x="1128" y="3728"/>
                  </a:cubicBezTo>
                  <a:cubicBezTo>
                    <a:pt x="1136" y="3721"/>
                    <a:pt x="1151" y="3721"/>
                    <a:pt x="1166" y="3728"/>
                  </a:cubicBezTo>
                  <a:cubicBezTo>
                    <a:pt x="1166" y="3758"/>
                    <a:pt x="1166" y="3780"/>
                    <a:pt x="1136" y="3795"/>
                  </a:cubicBezTo>
                  <a:cubicBezTo>
                    <a:pt x="1128" y="3803"/>
                    <a:pt x="1128" y="3818"/>
                    <a:pt x="1136" y="3825"/>
                  </a:cubicBezTo>
                  <a:cubicBezTo>
                    <a:pt x="1151" y="3825"/>
                    <a:pt x="1166" y="3818"/>
                    <a:pt x="1166" y="3803"/>
                  </a:cubicBezTo>
                  <a:cubicBezTo>
                    <a:pt x="1180" y="3795"/>
                    <a:pt x="1210" y="3780"/>
                    <a:pt x="1225" y="3788"/>
                  </a:cubicBezTo>
                  <a:cubicBezTo>
                    <a:pt x="1240" y="3803"/>
                    <a:pt x="1210" y="3832"/>
                    <a:pt x="1240" y="3840"/>
                  </a:cubicBezTo>
                  <a:cubicBezTo>
                    <a:pt x="1240" y="3847"/>
                    <a:pt x="1247" y="3855"/>
                    <a:pt x="1247" y="3862"/>
                  </a:cubicBezTo>
                  <a:cubicBezTo>
                    <a:pt x="1270" y="3862"/>
                    <a:pt x="1284" y="3847"/>
                    <a:pt x="1314" y="3855"/>
                  </a:cubicBezTo>
                  <a:cubicBezTo>
                    <a:pt x="1344" y="3862"/>
                    <a:pt x="1359" y="3870"/>
                    <a:pt x="1396" y="3862"/>
                  </a:cubicBezTo>
                  <a:cubicBezTo>
                    <a:pt x="1396" y="3855"/>
                    <a:pt x="1396" y="3840"/>
                    <a:pt x="1396" y="3832"/>
                  </a:cubicBezTo>
                  <a:cubicBezTo>
                    <a:pt x="1433" y="3825"/>
                    <a:pt x="1388" y="3736"/>
                    <a:pt x="1381" y="3713"/>
                  </a:cubicBezTo>
                  <a:cubicBezTo>
                    <a:pt x="1411" y="3721"/>
                    <a:pt x="1418" y="3743"/>
                    <a:pt x="1448" y="3743"/>
                  </a:cubicBezTo>
                  <a:cubicBezTo>
                    <a:pt x="1448" y="3795"/>
                    <a:pt x="1477" y="3780"/>
                    <a:pt x="1522" y="3780"/>
                  </a:cubicBezTo>
                  <a:cubicBezTo>
                    <a:pt x="1529" y="3810"/>
                    <a:pt x="1374" y="3929"/>
                    <a:pt x="1477" y="3944"/>
                  </a:cubicBezTo>
                  <a:cubicBezTo>
                    <a:pt x="1477" y="3921"/>
                    <a:pt x="1455" y="3899"/>
                    <a:pt x="1485" y="3884"/>
                  </a:cubicBezTo>
                  <a:cubicBezTo>
                    <a:pt x="1507" y="3877"/>
                    <a:pt x="1537" y="3892"/>
                    <a:pt x="1559" y="3892"/>
                  </a:cubicBezTo>
                  <a:cubicBezTo>
                    <a:pt x="1552" y="3832"/>
                    <a:pt x="1596" y="3847"/>
                    <a:pt x="1611" y="3892"/>
                  </a:cubicBezTo>
                  <a:cubicBezTo>
                    <a:pt x="1656" y="3899"/>
                    <a:pt x="1722" y="3892"/>
                    <a:pt x="1774" y="3892"/>
                  </a:cubicBezTo>
                  <a:cubicBezTo>
                    <a:pt x="1774" y="3877"/>
                    <a:pt x="1767" y="3766"/>
                    <a:pt x="1812" y="3795"/>
                  </a:cubicBezTo>
                  <a:cubicBezTo>
                    <a:pt x="1841" y="3818"/>
                    <a:pt x="1923" y="3766"/>
                    <a:pt x="1901" y="3728"/>
                  </a:cubicBezTo>
                  <a:cubicBezTo>
                    <a:pt x="1923" y="3721"/>
                    <a:pt x="1953" y="3728"/>
                    <a:pt x="1975" y="3736"/>
                  </a:cubicBezTo>
                  <a:cubicBezTo>
                    <a:pt x="1975" y="3713"/>
                    <a:pt x="2042" y="3691"/>
                    <a:pt x="2064" y="3699"/>
                  </a:cubicBezTo>
                  <a:cubicBezTo>
                    <a:pt x="2064" y="3721"/>
                    <a:pt x="2064" y="3751"/>
                    <a:pt x="2086" y="3766"/>
                  </a:cubicBezTo>
                  <a:cubicBezTo>
                    <a:pt x="2109" y="3780"/>
                    <a:pt x="2131" y="3818"/>
                    <a:pt x="2153" y="3825"/>
                  </a:cubicBezTo>
                  <a:cubicBezTo>
                    <a:pt x="2168" y="3884"/>
                    <a:pt x="2086" y="3877"/>
                    <a:pt x="2094" y="3929"/>
                  </a:cubicBezTo>
                  <a:cubicBezTo>
                    <a:pt x="2101" y="3929"/>
                    <a:pt x="2109" y="3929"/>
                    <a:pt x="2109" y="3929"/>
                  </a:cubicBezTo>
                  <a:cubicBezTo>
                    <a:pt x="2109" y="3936"/>
                    <a:pt x="2101" y="3951"/>
                    <a:pt x="2101" y="3951"/>
                  </a:cubicBezTo>
                  <a:cubicBezTo>
                    <a:pt x="2086" y="3959"/>
                    <a:pt x="2094" y="3959"/>
                    <a:pt x="2079" y="3966"/>
                  </a:cubicBezTo>
                  <a:cubicBezTo>
                    <a:pt x="2064" y="3966"/>
                    <a:pt x="2057" y="3973"/>
                    <a:pt x="2049" y="3988"/>
                  </a:cubicBezTo>
                  <a:cubicBezTo>
                    <a:pt x="2072" y="3996"/>
                    <a:pt x="2086" y="3996"/>
                    <a:pt x="2109" y="3988"/>
                  </a:cubicBezTo>
                  <a:cubicBezTo>
                    <a:pt x="2101" y="3959"/>
                    <a:pt x="2131" y="3944"/>
                    <a:pt x="2153" y="3951"/>
                  </a:cubicBezTo>
                  <a:cubicBezTo>
                    <a:pt x="2183" y="3959"/>
                    <a:pt x="2168" y="3996"/>
                    <a:pt x="2168" y="4018"/>
                  </a:cubicBezTo>
                  <a:cubicBezTo>
                    <a:pt x="2220" y="4033"/>
                    <a:pt x="2213" y="3959"/>
                    <a:pt x="2198" y="3929"/>
                  </a:cubicBezTo>
                  <a:cubicBezTo>
                    <a:pt x="2213" y="3921"/>
                    <a:pt x="2242" y="3914"/>
                    <a:pt x="2250" y="3936"/>
                  </a:cubicBezTo>
                  <a:cubicBezTo>
                    <a:pt x="2250" y="3929"/>
                    <a:pt x="2257" y="3921"/>
                    <a:pt x="2257" y="3907"/>
                  </a:cubicBezTo>
                  <a:cubicBezTo>
                    <a:pt x="2287" y="3899"/>
                    <a:pt x="2287" y="3921"/>
                    <a:pt x="2294" y="3936"/>
                  </a:cubicBezTo>
                  <a:cubicBezTo>
                    <a:pt x="2309" y="3959"/>
                    <a:pt x="2346" y="3951"/>
                    <a:pt x="2369" y="3951"/>
                  </a:cubicBezTo>
                  <a:cubicBezTo>
                    <a:pt x="2369" y="3951"/>
                    <a:pt x="2369" y="3944"/>
                    <a:pt x="2369" y="3936"/>
                  </a:cubicBezTo>
                  <a:cubicBezTo>
                    <a:pt x="2354" y="3936"/>
                    <a:pt x="2346" y="3921"/>
                    <a:pt x="2346" y="3914"/>
                  </a:cubicBezTo>
                  <a:cubicBezTo>
                    <a:pt x="2369" y="3907"/>
                    <a:pt x="2391" y="3907"/>
                    <a:pt x="2413" y="3907"/>
                  </a:cubicBezTo>
                  <a:cubicBezTo>
                    <a:pt x="2413" y="3914"/>
                    <a:pt x="2413" y="3929"/>
                    <a:pt x="2421" y="3936"/>
                  </a:cubicBezTo>
                  <a:cubicBezTo>
                    <a:pt x="2421" y="3929"/>
                    <a:pt x="2421" y="3914"/>
                    <a:pt x="2421" y="3899"/>
                  </a:cubicBezTo>
                  <a:cubicBezTo>
                    <a:pt x="2435" y="3899"/>
                    <a:pt x="2458" y="3899"/>
                    <a:pt x="2473" y="3899"/>
                  </a:cubicBezTo>
                  <a:cubicBezTo>
                    <a:pt x="2465" y="3914"/>
                    <a:pt x="2465" y="3914"/>
                    <a:pt x="2450" y="3921"/>
                  </a:cubicBezTo>
                  <a:cubicBezTo>
                    <a:pt x="2435" y="3936"/>
                    <a:pt x="2443" y="3959"/>
                    <a:pt x="2435" y="3973"/>
                  </a:cubicBezTo>
                  <a:cubicBezTo>
                    <a:pt x="2435" y="4011"/>
                    <a:pt x="2428" y="4040"/>
                    <a:pt x="2413" y="4070"/>
                  </a:cubicBezTo>
                  <a:cubicBezTo>
                    <a:pt x="2450" y="4085"/>
                    <a:pt x="2465" y="4033"/>
                    <a:pt x="2502" y="4040"/>
                  </a:cubicBezTo>
                  <a:cubicBezTo>
                    <a:pt x="2502" y="4070"/>
                    <a:pt x="2643" y="4055"/>
                    <a:pt x="2673" y="4055"/>
                  </a:cubicBezTo>
                  <a:cubicBezTo>
                    <a:pt x="2651" y="3996"/>
                    <a:pt x="2740" y="3973"/>
                    <a:pt x="2695" y="3914"/>
                  </a:cubicBezTo>
                  <a:cubicBezTo>
                    <a:pt x="2710" y="3907"/>
                    <a:pt x="2725" y="3907"/>
                    <a:pt x="2740" y="3907"/>
                  </a:cubicBezTo>
                  <a:cubicBezTo>
                    <a:pt x="2732" y="3921"/>
                    <a:pt x="2740" y="3929"/>
                    <a:pt x="2740" y="3936"/>
                  </a:cubicBezTo>
                  <a:cubicBezTo>
                    <a:pt x="2755" y="3921"/>
                    <a:pt x="2770" y="3892"/>
                    <a:pt x="2807" y="3899"/>
                  </a:cubicBezTo>
                  <a:cubicBezTo>
                    <a:pt x="2807" y="3907"/>
                    <a:pt x="2814" y="3914"/>
                    <a:pt x="2807" y="3929"/>
                  </a:cubicBezTo>
                  <a:cubicBezTo>
                    <a:pt x="2821" y="3944"/>
                    <a:pt x="2836" y="3959"/>
                    <a:pt x="2859" y="3951"/>
                  </a:cubicBezTo>
                  <a:cubicBezTo>
                    <a:pt x="2859" y="3921"/>
                    <a:pt x="2881" y="3907"/>
                    <a:pt x="2874" y="3877"/>
                  </a:cubicBezTo>
                  <a:cubicBezTo>
                    <a:pt x="2896" y="3877"/>
                    <a:pt x="2933" y="3870"/>
                    <a:pt x="2948" y="3884"/>
                  </a:cubicBezTo>
                  <a:cubicBezTo>
                    <a:pt x="2978" y="3907"/>
                    <a:pt x="2940" y="3951"/>
                    <a:pt x="2948" y="3981"/>
                  </a:cubicBezTo>
                  <a:cubicBezTo>
                    <a:pt x="2978" y="3988"/>
                    <a:pt x="3022" y="3966"/>
                    <a:pt x="3029" y="4003"/>
                  </a:cubicBezTo>
                  <a:cubicBezTo>
                    <a:pt x="3044" y="4055"/>
                    <a:pt x="3119" y="4033"/>
                    <a:pt x="3156" y="4040"/>
                  </a:cubicBezTo>
                  <a:cubicBezTo>
                    <a:pt x="3156" y="4070"/>
                    <a:pt x="3141" y="4115"/>
                    <a:pt x="3156" y="4144"/>
                  </a:cubicBezTo>
                  <a:cubicBezTo>
                    <a:pt x="3186" y="4174"/>
                    <a:pt x="3252" y="4152"/>
                    <a:pt x="3282" y="4159"/>
                  </a:cubicBezTo>
                  <a:cubicBezTo>
                    <a:pt x="3282" y="4167"/>
                    <a:pt x="3282" y="4181"/>
                    <a:pt x="3282" y="4196"/>
                  </a:cubicBezTo>
                  <a:cubicBezTo>
                    <a:pt x="3312" y="4196"/>
                    <a:pt x="3334" y="4196"/>
                    <a:pt x="3364" y="4196"/>
                  </a:cubicBezTo>
                  <a:cubicBezTo>
                    <a:pt x="3364" y="4226"/>
                    <a:pt x="3364" y="4248"/>
                    <a:pt x="3364" y="4270"/>
                  </a:cubicBezTo>
                  <a:cubicBezTo>
                    <a:pt x="3379" y="4278"/>
                    <a:pt x="3393" y="4278"/>
                    <a:pt x="3408" y="4278"/>
                  </a:cubicBezTo>
                  <a:cubicBezTo>
                    <a:pt x="3408" y="4293"/>
                    <a:pt x="3408" y="4308"/>
                    <a:pt x="3408" y="4323"/>
                  </a:cubicBezTo>
                  <a:cubicBezTo>
                    <a:pt x="3438" y="4315"/>
                    <a:pt x="3431" y="4352"/>
                    <a:pt x="3460" y="4345"/>
                  </a:cubicBezTo>
                  <a:cubicBezTo>
                    <a:pt x="3468" y="4323"/>
                    <a:pt x="3453" y="4300"/>
                    <a:pt x="3460" y="4285"/>
                  </a:cubicBezTo>
                  <a:cubicBezTo>
                    <a:pt x="3505" y="4278"/>
                    <a:pt x="3608" y="4300"/>
                    <a:pt x="3637" y="4263"/>
                  </a:cubicBezTo>
                  <a:cubicBezTo>
                    <a:pt x="3660" y="4263"/>
                    <a:pt x="3682" y="4263"/>
                    <a:pt x="3697" y="4285"/>
                  </a:cubicBezTo>
                  <a:cubicBezTo>
                    <a:pt x="3704" y="4293"/>
                    <a:pt x="3704" y="4300"/>
                    <a:pt x="3704" y="4315"/>
                  </a:cubicBezTo>
                  <a:cubicBezTo>
                    <a:pt x="3712" y="4323"/>
                    <a:pt x="3727" y="4315"/>
                    <a:pt x="3741" y="4323"/>
                  </a:cubicBezTo>
                  <a:cubicBezTo>
                    <a:pt x="3779" y="4374"/>
                    <a:pt x="3719" y="4404"/>
                    <a:pt x="3682" y="4382"/>
                  </a:cubicBezTo>
                  <a:cubicBezTo>
                    <a:pt x="3675" y="4404"/>
                    <a:pt x="3675" y="4419"/>
                    <a:pt x="3675" y="4441"/>
                  </a:cubicBezTo>
                  <a:cubicBezTo>
                    <a:pt x="3682" y="4441"/>
                    <a:pt x="3690" y="4441"/>
                    <a:pt x="3697" y="4441"/>
                  </a:cubicBezTo>
                  <a:cubicBezTo>
                    <a:pt x="3697" y="4464"/>
                    <a:pt x="3697" y="4486"/>
                    <a:pt x="3697" y="4501"/>
                  </a:cubicBezTo>
                  <a:cubicBezTo>
                    <a:pt x="3741" y="4501"/>
                    <a:pt x="3741" y="4538"/>
                    <a:pt x="3727" y="4568"/>
                  </a:cubicBezTo>
                  <a:cubicBezTo>
                    <a:pt x="3712" y="4612"/>
                    <a:pt x="3690" y="4634"/>
                    <a:pt x="3690" y="4679"/>
                  </a:cubicBezTo>
                  <a:cubicBezTo>
                    <a:pt x="3682" y="4679"/>
                    <a:pt x="3667" y="4686"/>
                    <a:pt x="3660" y="4679"/>
                  </a:cubicBezTo>
                  <a:cubicBezTo>
                    <a:pt x="3652" y="4686"/>
                    <a:pt x="3652" y="4701"/>
                    <a:pt x="3660" y="4709"/>
                  </a:cubicBezTo>
                  <a:cubicBezTo>
                    <a:pt x="3682" y="4716"/>
                    <a:pt x="3697" y="4731"/>
                    <a:pt x="3704" y="4746"/>
                  </a:cubicBezTo>
                  <a:cubicBezTo>
                    <a:pt x="3712" y="4768"/>
                    <a:pt x="3697" y="4798"/>
                    <a:pt x="3727" y="4798"/>
                  </a:cubicBezTo>
                  <a:cubicBezTo>
                    <a:pt x="3727" y="4805"/>
                    <a:pt x="3727" y="4813"/>
                    <a:pt x="3734" y="4813"/>
                  </a:cubicBezTo>
                  <a:cubicBezTo>
                    <a:pt x="3741" y="4805"/>
                    <a:pt x="3749" y="4790"/>
                    <a:pt x="3756" y="4783"/>
                  </a:cubicBezTo>
                  <a:cubicBezTo>
                    <a:pt x="3749" y="4790"/>
                    <a:pt x="3741" y="4805"/>
                    <a:pt x="3734" y="4813"/>
                  </a:cubicBezTo>
                  <a:cubicBezTo>
                    <a:pt x="3749" y="4835"/>
                    <a:pt x="3786" y="4835"/>
                    <a:pt x="3816" y="4842"/>
                  </a:cubicBezTo>
                  <a:cubicBezTo>
                    <a:pt x="3816" y="4902"/>
                    <a:pt x="3957" y="4902"/>
                    <a:pt x="4001" y="4887"/>
                  </a:cubicBezTo>
                  <a:cubicBezTo>
                    <a:pt x="4046" y="4857"/>
                    <a:pt x="4009" y="4798"/>
                    <a:pt x="4038" y="4768"/>
                  </a:cubicBezTo>
                  <a:cubicBezTo>
                    <a:pt x="4053" y="4753"/>
                    <a:pt x="4068" y="4775"/>
                    <a:pt x="4068" y="4746"/>
                  </a:cubicBezTo>
                  <a:cubicBezTo>
                    <a:pt x="4068" y="4723"/>
                    <a:pt x="4098" y="4731"/>
                    <a:pt x="4120" y="4731"/>
                  </a:cubicBezTo>
                  <a:cubicBezTo>
                    <a:pt x="4120" y="4716"/>
                    <a:pt x="4113" y="4709"/>
                    <a:pt x="4113" y="4701"/>
                  </a:cubicBezTo>
                  <a:lnTo>
                    <a:pt x="4105" y="4701"/>
                  </a:lnTo>
                  <a:lnTo>
                    <a:pt x="4113" y="4701"/>
                  </a:lnTo>
                  <a:cubicBezTo>
                    <a:pt x="4098" y="4686"/>
                    <a:pt x="4083" y="4672"/>
                    <a:pt x="4105" y="4649"/>
                  </a:cubicBezTo>
                  <a:cubicBezTo>
                    <a:pt x="4127" y="4627"/>
                    <a:pt x="4165" y="4627"/>
                    <a:pt x="4142" y="4590"/>
                  </a:cubicBezTo>
                  <a:cubicBezTo>
                    <a:pt x="4120" y="4560"/>
                    <a:pt x="4135" y="4538"/>
                    <a:pt x="4157" y="4508"/>
                  </a:cubicBezTo>
                  <a:cubicBezTo>
                    <a:pt x="4172" y="4486"/>
                    <a:pt x="4150" y="4478"/>
                    <a:pt x="4142" y="4464"/>
                  </a:cubicBezTo>
                  <a:cubicBezTo>
                    <a:pt x="4142" y="4449"/>
                    <a:pt x="4142" y="4434"/>
                    <a:pt x="4142" y="4419"/>
                  </a:cubicBezTo>
                  <a:cubicBezTo>
                    <a:pt x="4127" y="4412"/>
                    <a:pt x="4120" y="4412"/>
                    <a:pt x="4105" y="4412"/>
                  </a:cubicBezTo>
                  <a:cubicBezTo>
                    <a:pt x="4120" y="4412"/>
                    <a:pt x="4127" y="4412"/>
                    <a:pt x="4142" y="4419"/>
                  </a:cubicBezTo>
                  <a:lnTo>
                    <a:pt x="4142" y="4412"/>
                  </a:lnTo>
                  <a:cubicBezTo>
                    <a:pt x="4187" y="4404"/>
                    <a:pt x="4224" y="4389"/>
                    <a:pt x="4232" y="4337"/>
                  </a:cubicBezTo>
                  <a:cubicBezTo>
                    <a:pt x="4232" y="4278"/>
                    <a:pt x="4202" y="4256"/>
                    <a:pt x="4165" y="4226"/>
                  </a:cubicBezTo>
                  <a:cubicBezTo>
                    <a:pt x="4113" y="4189"/>
                    <a:pt x="4127" y="4137"/>
                    <a:pt x="4113" y="4092"/>
                  </a:cubicBezTo>
                  <a:cubicBezTo>
                    <a:pt x="4090" y="4040"/>
                    <a:pt x="4090" y="3996"/>
                    <a:pt x="4105" y="3936"/>
                  </a:cubicBezTo>
                  <a:cubicBezTo>
                    <a:pt x="4120" y="3899"/>
                    <a:pt x="4142" y="3862"/>
                    <a:pt x="4187" y="3855"/>
                  </a:cubicBezTo>
                  <a:cubicBezTo>
                    <a:pt x="4239" y="3840"/>
                    <a:pt x="4269" y="3810"/>
                    <a:pt x="4313" y="3780"/>
                  </a:cubicBezTo>
                  <a:cubicBezTo>
                    <a:pt x="4350" y="3766"/>
                    <a:pt x="4402" y="3766"/>
                    <a:pt x="4425" y="3728"/>
                  </a:cubicBezTo>
                  <a:cubicBezTo>
                    <a:pt x="4447" y="3691"/>
                    <a:pt x="4462" y="3639"/>
                    <a:pt x="4514" y="3632"/>
                  </a:cubicBezTo>
                  <a:cubicBezTo>
                    <a:pt x="4521" y="3610"/>
                    <a:pt x="4551" y="3610"/>
                    <a:pt x="4573" y="3602"/>
                  </a:cubicBezTo>
                  <a:cubicBezTo>
                    <a:pt x="4595" y="3587"/>
                    <a:pt x="4595" y="3565"/>
                    <a:pt x="4595" y="3543"/>
                  </a:cubicBezTo>
                  <a:cubicBezTo>
                    <a:pt x="4610" y="3498"/>
                    <a:pt x="4692" y="3513"/>
                    <a:pt x="4684" y="3565"/>
                  </a:cubicBezTo>
                  <a:cubicBezTo>
                    <a:pt x="4722" y="3565"/>
                    <a:pt x="4722" y="3543"/>
                    <a:pt x="4751" y="3528"/>
                  </a:cubicBezTo>
                  <a:cubicBezTo>
                    <a:pt x="4789" y="3498"/>
                    <a:pt x="4840" y="3535"/>
                    <a:pt x="4878" y="3543"/>
                  </a:cubicBezTo>
                  <a:cubicBezTo>
                    <a:pt x="4967" y="3550"/>
                    <a:pt x="4967" y="3461"/>
                    <a:pt x="4892" y="3439"/>
                  </a:cubicBezTo>
                  <a:cubicBezTo>
                    <a:pt x="4818" y="3424"/>
                    <a:pt x="4774" y="3372"/>
                    <a:pt x="4707" y="3342"/>
                  </a:cubicBezTo>
                  <a:cubicBezTo>
                    <a:pt x="4692" y="3335"/>
                    <a:pt x="4677" y="3327"/>
                    <a:pt x="4662" y="3313"/>
                  </a:cubicBezTo>
                  <a:cubicBezTo>
                    <a:pt x="4640" y="3298"/>
                    <a:pt x="4647" y="3276"/>
                    <a:pt x="4632" y="3253"/>
                  </a:cubicBezTo>
                  <a:cubicBezTo>
                    <a:pt x="4610" y="3209"/>
                    <a:pt x="4566" y="3201"/>
                    <a:pt x="4543" y="3149"/>
                  </a:cubicBezTo>
                  <a:cubicBezTo>
                    <a:pt x="4581" y="3149"/>
                    <a:pt x="4625" y="3134"/>
                    <a:pt x="4655" y="3112"/>
                  </a:cubicBezTo>
                  <a:cubicBezTo>
                    <a:pt x="4677" y="3097"/>
                    <a:pt x="4655" y="3060"/>
                    <a:pt x="4655" y="3045"/>
                  </a:cubicBezTo>
                  <a:cubicBezTo>
                    <a:pt x="4647" y="3016"/>
                    <a:pt x="4625" y="3023"/>
                    <a:pt x="4603" y="3016"/>
                  </a:cubicBezTo>
                  <a:cubicBezTo>
                    <a:pt x="4566" y="3016"/>
                    <a:pt x="4536" y="2993"/>
                    <a:pt x="4506" y="2986"/>
                  </a:cubicBezTo>
                  <a:cubicBezTo>
                    <a:pt x="4484" y="2949"/>
                    <a:pt x="4492" y="2911"/>
                    <a:pt x="4543" y="2911"/>
                  </a:cubicBezTo>
                  <a:cubicBezTo>
                    <a:pt x="4588" y="2911"/>
                    <a:pt x="4566" y="2882"/>
                    <a:pt x="4610" y="2867"/>
                  </a:cubicBezTo>
                  <a:cubicBezTo>
                    <a:pt x="4662" y="2852"/>
                    <a:pt x="4722" y="2874"/>
                    <a:pt x="4781" y="2867"/>
                  </a:cubicBezTo>
                  <a:cubicBezTo>
                    <a:pt x="4803" y="2867"/>
                    <a:pt x="4826" y="2852"/>
                    <a:pt x="4803" y="2822"/>
                  </a:cubicBezTo>
                  <a:cubicBezTo>
                    <a:pt x="4789" y="2808"/>
                    <a:pt x="4759" y="2815"/>
                    <a:pt x="4737" y="2815"/>
                  </a:cubicBezTo>
                  <a:cubicBezTo>
                    <a:pt x="4737" y="2793"/>
                    <a:pt x="4729" y="2785"/>
                    <a:pt x="4714" y="2785"/>
                  </a:cubicBezTo>
                  <a:cubicBezTo>
                    <a:pt x="4707" y="2756"/>
                    <a:pt x="4707" y="2726"/>
                    <a:pt x="4707" y="2689"/>
                  </a:cubicBezTo>
                  <a:cubicBezTo>
                    <a:pt x="4670" y="2681"/>
                    <a:pt x="4618" y="2696"/>
                    <a:pt x="4588" y="2674"/>
                  </a:cubicBezTo>
                  <a:cubicBezTo>
                    <a:pt x="4551" y="2644"/>
                    <a:pt x="4573" y="2592"/>
                    <a:pt x="4566" y="2548"/>
                  </a:cubicBezTo>
                  <a:cubicBezTo>
                    <a:pt x="4558" y="2503"/>
                    <a:pt x="4499" y="2525"/>
                    <a:pt x="4506" y="2474"/>
                  </a:cubicBezTo>
                  <a:cubicBezTo>
                    <a:pt x="4521" y="2429"/>
                    <a:pt x="4469" y="2399"/>
                    <a:pt x="4477" y="2355"/>
                  </a:cubicBezTo>
                  <a:cubicBezTo>
                    <a:pt x="4439" y="2355"/>
                    <a:pt x="4425" y="2303"/>
                    <a:pt x="4417" y="2258"/>
                  </a:cubicBezTo>
                  <a:cubicBezTo>
                    <a:pt x="4395" y="2251"/>
                    <a:pt x="4373" y="2228"/>
                    <a:pt x="4343" y="2214"/>
                  </a:cubicBezTo>
                  <a:cubicBezTo>
                    <a:pt x="4298" y="2191"/>
                    <a:pt x="4239" y="2191"/>
                    <a:pt x="4180" y="2199"/>
                  </a:cubicBezTo>
                  <a:cubicBezTo>
                    <a:pt x="4172" y="2214"/>
                    <a:pt x="4165" y="2236"/>
                    <a:pt x="4150" y="2251"/>
                  </a:cubicBezTo>
                  <a:cubicBezTo>
                    <a:pt x="4135" y="2258"/>
                    <a:pt x="4105" y="2266"/>
                    <a:pt x="4098" y="2288"/>
                  </a:cubicBezTo>
                  <a:cubicBezTo>
                    <a:pt x="4061" y="2295"/>
                    <a:pt x="4053" y="2251"/>
                    <a:pt x="4046" y="2228"/>
                  </a:cubicBezTo>
                  <a:cubicBezTo>
                    <a:pt x="4031" y="2214"/>
                    <a:pt x="4024" y="2191"/>
                    <a:pt x="3994" y="2184"/>
                  </a:cubicBezTo>
                  <a:cubicBezTo>
                    <a:pt x="3957" y="2169"/>
                    <a:pt x="3905" y="2184"/>
                    <a:pt x="3860" y="2184"/>
                  </a:cubicBezTo>
                  <a:cubicBezTo>
                    <a:pt x="3853" y="2139"/>
                    <a:pt x="3756" y="2154"/>
                    <a:pt x="3727" y="2154"/>
                  </a:cubicBezTo>
                  <a:cubicBezTo>
                    <a:pt x="3727" y="2124"/>
                    <a:pt x="3727" y="2095"/>
                    <a:pt x="3727" y="2072"/>
                  </a:cubicBezTo>
                  <a:cubicBezTo>
                    <a:pt x="3727" y="2043"/>
                    <a:pt x="3704" y="2020"/>
                    <a:pt x="3697" y="1998"/>
                  </a:cubicBezTo>
                  <a:cubicBezTo>
                    <a:pt x="3645" y="1983"/>
                    <a:pt x="3585" y="2020"/>
                    <a:pt x="3534" y="2013"/>
                  </a:cubicBezTo>
                  <a:cubicBezTo>
                    <a:pt x="3497" y="2006"/>
                    <a:pt x="3497" y="1983"/>
                    <a:pt x="3475" y="1961"/>
                  </a:cubicBezTo>
                  <a:cubicBezTo>
                    <a:pt x="3453" y="1939"/>
                    <a:pt x="3438" y="1939"/>
                    <a:pt x="3408" y="1924"/>
                  </a:cubicBezTo>
                  <a:cubicBezTo>
                    <a:pt x="3371" y="1909"/>
                    <a:pt x="3326" y="1879"/>
                    <a:pt x="3282" y="1857"/>
                  </a:cubicBezTo>
                  <a:cubicBezTo>
                    <a:pt x="3252" y="1842"/>
                    <a:pt x="3245" y="1835"/>
                    <a:pt x="3215" y="1850"/>
                  </a:cubicBezTo>
                  <a:cubicBezTo>
                    <a:pt x="3200" y="1864"/>
                    <a:pt x="3186" y="1894"/>
                    <a:pt x="3163" y="1887"/>
                  </a:cubicBezTo>
                  <a:cubicBezTo>
                    <a:pt x="3148" y="1850"/>
                    <a:pt x="3104" y="1835"/>
                    <a:pt x="3074" y="1820"/>
                  </a:cubicBezTo>
                  <a:cubicBezTo>
                    <a:pt x="3044" y="1812"/>
                    <a:pt x="3022" y="1798"/>
                    <a:pt x="2985" y="1783"/>
                  </a:cubicBezTo>
                  <a:cubicBezTo>
                    <a:pt x="2992" y="1775"/>
                    <a:pt x="2985" y="1768"/>
                    <a:pt x="2985" y="1761"/>
                  </a:cubicBezTo>
                  <a:cubicBezTo>
                    <a:pt x="2955" y="1746"/>
                    <a:pt x="2926" y="1731"/>
                    <a:pt x="2896" y="1701"/>
                  </a:cubicBezTo>
                  <a:cubicBezTo>
                    <a:pt x="2859" y="1679"/>
                    <a:pt x="2844" y="1642"/>
                    <a:pt x="2807" y="1657"/>
                  </a:cubicBezTo>
                  <a:cubicBezTo>
                    <a:pt x="2807" y="1664"/>
                    <a:pt x="2807" y="1664"/>
                    <a:pt x="2799" y="1664"/>
                  </a:cubicBezTo>
                  <a:cubicBezTo>
                    <a:pt x="2770" y="1672"/>
                    <a:pt x="2784" y="1597"/>
                    <a:pt x="2777" y="1575"/>
                  </a:cubicBezTo>
                  <a:cubicBezTo>
                    <a:pt x="2770" y="1545"/>
                    <a:pt x="2747" y="1508"/>
                    <a:pt x="2718" y="1501"/>
                  </a:cubicBezTo>
                  <a:cubicBezTo>
                    <a:pt x="2695" y="1493"/>
                    <a:pt x="2688" y="1493"/>
                    <a:pt x="2666" y="1486"/>
                  </a:cubicBezTo>
                  <a:cubicBezTo>
                    <a:pt x="2651" y="1478"/>
                    <a:pt x="2636" y="1464"/>
                    <a:pt x="2621" y="1456"/>
                  </a:cubicBezTo>
                  <a:cubicBezTo>
                    <a:pt x="2606" y="1449"/>
                    <a:pt x="2584" y="1426"/>
                    <a:pt x="2569" y="1426"/>
                  </a:cubicBezTo>
                  <a:cubicBezTo>
                    <a:pt x="2554" y="1419"/>
                    <a:pt x="2532" y="1426"/>
                    <a:pt x="2517" y="1419"/>
                  </a:cubicBezTo>
                  <a:cubicBezTo>
                    <a:pt x="2517" y="1412"/>
                    <a:pt x="2517" y="1404"/>
                    <a:pt x="2517" y="1389"/>
                  </a:cubicBezTo>
                  <a:cubicBezTo>
                    <a:pt x="2450" y="1389"/>
                    <a:pt x="2413" y="1352"/>
                    <a:pt x="2369" y="1307"/>
                  </a:cubicBezTo>
                  <a:cubicBezTo>
                    <a:pt x="2346" y="1285"/>
                    <a:pt x="2339" y="1256"/>
                    <a:pt x="2309" y="1256"/>
                  </a:cubicBezTo>
                  <a:cubicBezTo>
                    <a:pt x="2265" y="1248"/>
                    <a:pt x="2272" y="1300"/>
                    <a:pt x="2272" y="1330"/>
                  </a:cubicBezTo>
                  <a:cubicBezTo>
                    <a:pt x="2242" y="1337"/>
                    <a:pt x="2235" y="1293"/>
                    <a:pt x="2213" y="1278"/>
                  </a:cubicBezTo>
                  <a:cubicBezTo>
                    <a:pt x="2183" y="1263"/>
                    <a:pt x="2161" y="1285"/>
                    <a:pt x="2131" y="1256"/>
                  </a:cubicBezTo>
                  <a:cubicBezTo>
                    <a:pt x="2124" y="1241"/>
                    <a:pt x="2116" y="1218"/>
                    <a:pt x="2109" y="1204"/>
                  </a:cubicBezTo>
                  <a:cubicBezTo>
                    <a:pt x="2109" y="1204"/>
                    <a:pt x="2101" y="1196"/>
                    <a:pt x="2094" y="1189"/>
                  </a:cubicBezTo>
                  <a:cubicBezTo>
                    <a:pt x="2079" y="1204"/>
                    <a:pt x="2064" y="1218"/>
                    <a:pt x="2072" y="1218"/>
                  </a:cubicBezTo>
                  <a:cubicBezTo>
                    <a:pt x="2064" y="1218"/>
                    <a:pt x="2079" y="1204"/>
                    <a:pt x="2094" y="1189"/>
                  </a:cubicBezTo>
                  <a:cubicBezTo>
                    <a:pt x="2086" y="1189"/>
                    <a:pt x="2086" y="1189"/>
                    <a:pt x="2086" y="1189"/>
                  </a:cubicBezTo>
                  <a:cubicBezTo>
                    <a:pt x="2049" y="1226"/>
                    <a:pt x="2012" y="1278"/>
                    <a:pt x="1997" y="1293"/>
                  </a:cubicBezTo>
                  <a:cubicBezTo>
                    <a:pt x="1982" y="1293"/>
                    <a:pt x="1960" y="1293"/>
                    <a:pt x="1945" y="1293"/>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53" name="Freeform 11"/>
            <p:cNvSpPr>
              <a:spLocks noChangeArrowheads="1"/>
            </p:cNvSpPr>
            <p:nvPr/>
          </p:nvSpPr>
          <p:spPr bwMode="auto">
            <a:xfrm>
              <a:off x="9771497" y="10686945"/>
              <a:ext cx="754921" cy="1482166"/>
            </a:xfrm>
            <a:custGeom>
              <a:avLst/>
              <a:gdLst>
                <a:gd name="T0" fmla="*/ 1522 w 1746"/>
                <a:gd name="T1" fmla="*/ 3342 h 3432"/>
                <a:gd name="T2" fmla="*/ 1567 w 1746"/>
                <a:gd name="T3" fmla="*/ 3223 h 3432"/>
                <a:gd name="T4" fmla="*/ 1537 w 1746"/>
                <a:gd name="T5" fmla="*/ 2904 h 3432"/>
                <a:gd name="T6" fmla="*/ 1693 w 1746"/>
                <a:gd name="T7" fmla="*/ 2473 h 3432"/>
                <a:gd name="T8" fmla="*/ 1611 w 1746"/>
                <a:gd name="T9" fmla="*/ 2288 h 3432"/>
                <a:gd name="T10" fmla="*/ 1619 w 1746"/>
                <a:gd name="T11" fmla="*/ 1916 h 3432"/>
                <a:gd name="T12" fmla="*/ 1359 w 1746"/>
                <a:gd name="T13" fmla="*/ 1961 h 3432"/>
                <a:gd name="T14" fmla="*/ 1351 w 1746"/>
                <a:gd name="T15" fmla="*/ 1530 h 3432"/>
                <a:gd name="T16" fmla="*/ 1240 w 1746"/>
                <a:gd name="T17" fmla="*/ 1255 h 3432"/>
                <a:gd name="T18" fmla="*/ 1099 w 1746"/>
                <a:gd name="T19" fmla="*/ 1114 h 3432"/>
                <a:gd name="T20" fmla="*/ 928 w 1746"/>
                <a:gd name="T21" fmla="*/ 921 h 3432"/>
                <a:gd name="T22" fmla="*/ 1076 w 1746"/>
                <a:gd name="T23" fmla="*/ 840 h 3432"/>
                <a:gd name="T24" fmla="*/ 906 w 1746"/>
                <a:gd name="T25" fmla="*/ 728 h 3432"/>
                <a:gd name="T26" fmla="*/ 690 w 1746"/>
                <a:gd name="T27" fmla="*/ 654 h 3432"/>
                <a:gd name="T28" fmla="*/ 379 w 1746"/>
                <a:gd name="T29" fmla="*/ 372 h 3432"/>
                <a:gd name="T30" fmla="*/ 304 w 1746"/>
                <a:gd name="T31" fmla="*/ 223 h 3432"/>
                <a:gd name="T32" fmla="*/ 200 w 1746"/>
                <a:gd name="T33" fmla="*/ 156 h 3432"/>
                <a:gd name="T34" fmla="*/ 96 w 1746"/>
                <a:gd name="T35" fmla="*/ 82 h 3432"/>
                <a:gd name="T36" fmla="*/ 7 w 1746"/>
                <a:gd name="T37" fmla="*/ 8 h 3432"/>
                <a:gd name="T38" fmla="*/ 163 w 1746"/>
                <a:gd name="T39" fmla="*/ 461 h 3432"/>
                <a:gd name="T40" fmla="*/ 237 w 1746"/>
                <a:gd name="T41" fmla="*/ 528 h 3432"/>
                <a:gd name="T42" fmla="*/ 282 w 1746"/>
                <a:gd name="T43" fmla="*/ 631 h 3432"/>
                <a:gd name="T44" fmla="*/ 416 w 1746"/>
                <a:gd name="T45" fmla="*/ 758 h 3432"/>
                <a:gd name="T46" fmla="*/ 482 w 1746"/>
                <a:gd name="T47" fmla="*/ 884 h 3432"/>
                <a:gd name="T48" fmla="*/ 497 w 1746"/>
                <a:gd name="T49" fmla="*/ 973 h 3432"/>
                <a:gd name="T50" fmla="*/ 601 w 1746"/>
                <a:gd name="T51" fmla="*/ 1055 h 3432"/>
                <a:gd name="T52" fmla="*/ 594 w 1746"/>
                <a:gd name="T53" fmla="*/ 1166 h 3432"/>
                <a:gd name="T54" fmla="*/ 624 w 1746"/>
                <a:gd name="T55" fmla="*/ 1241 h 3432"/>
                <a:gd name="T56" fmla="*/ 661 w 1746"/>
                <a:gd name="T57" fmla="*/ 1441 h 3432"/>
                <a:gd name="T58" fmla="*/ 698 w 1746"/>
                <a:gd name="T59" fmla="*/ 1508 h 3432"/>
                <a:gd name="T60" fmla="*/ 713 w 1746"/>
                <a:gd name="T61" fmla="*/ 1523 h 3432"/>
                <a:gd name="T62" fmla="*/ 727 w 1746"/>
                <a:gd name="T63" fmla="*/ 1619 h 3432"/>
                <a:gd name="T64" fmla="*/ 809 w 1746"/>
                <a:gd name="T65" fmla="*/ 1723 h 3432"/>
                <a:gd name="T66" fmla="*/ 794 w 1746"/>
                <a:gd name="T67" fmla="*/ 1783 h 3432"/>
                <a:gd name="T68" fmla="*/ 824 w 1746"/>
                <a:gd name="T69" fmla="*/ 1872 h 3432"/>
                <a:gd name="T70" fmla="*/ 906 w 1746"/>
                <a:gd name="T71" fmla="*/ 1968 h 3432"/>
                <a:gd name="T72" fmla="*/ 846 w 1746"/>
                <a:gd name="T73" fmla="*/ 1983 h 3432"/>
                <a:gd name="T74" fmla="*/ 943 w 1746"/>
                <a:gd name="T75" fmla="*/ 2154 h 3432"/>
                <a:gd name="T76" fmla="*/ 987 w 1746"/>
                <a:gd name="T77" fmla="*/ 2421 h 3432"/>
                <a:gd name="T78" fmla="*/ 995 w 1746"/>
                <a:gd name="T79" fmla="*/ 2444 h 3432"/>
                <a:gd name="T80" fmla="*/ 935 w 1746"/>
                <a:gd name="T81" fmla="*/ 2288 h 3432"/>
                <a:gd name="T82" fmla="*/ 884 w 1746"/>
                <a:gd name="T83" fmla="*/ 2109 h 3432"/>
                <a:gd name="T84" fmla="*/ 921 w 1746"/>
                <a:gd name="T85" fmla="*/ 2451 h 3432"/>
                <a:gd name="T86" fmla="*/ 1010 w 1746"/>
                <a:gd name="T87" fmla="*/ 2741 h 3432"/>
                <a:gd name="T88" fmla="*/ 1032 w 1746"/>
                <a:gd name="T89" fmla="*/ 2748 h 3432"/>
                <a:gd name="T90" fmla="*/ 1032 w 1746"/>
                <a:gd name="T91" fmla="*/ 2741 h 3432"/>
                <a:gd name="T92" fmla="*/ 1039 w 1746"/>
                <a:gd name="T93" fmla="*/ 2837 h 3432"/>
                <a:gd name="T94" fmla="*/ 1143 w 1746"/>
                <a:gd name="T95" fmla="*/ 2882 h 3432"/>
                <a:gd name="T96" fmla="*/ 1114 w 1746"/>
                <a:gd name="T97" fmla="*/ 2963 h 3432"/>
                <a:gd name="T98" fmla="*/ 1218 w 1746"/>
                <a:gd name="T99" fmla="*/ 3112 h 3432"/>
                <a:gd name="T100" fmla="*/ 1470 w 1746"/>
                <a:gd name="T101" fmla="*/ 3409 h 3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46" h="3432">
                  <a:moveTo>
                    <a:pt x="1500" y="3424"/>
                  </a:moveTo>
                  <a:lnTo>
                    <a:pt x="1500" y="3424"/>
                  </a:lnTo>
                  <a:cubicBezTo>
                    <a:pt x="1507" y="3424"/>
                    <a:pt x="1515" y="3424"/>
                    <a:pt x="1515" y="3416"/>
                  </a:cubicBezTo>
                  <a:cubicBezTo>
                    <a:pt x="1522" y="3394"/>
                    <a:pt x="1522" y="3372"/>
                    <a:pt x="1522" y="3342"/>
                  </a:cubicBezTo>
                  <a:cubicBezTo>
                    <a:pt x="1529" y="3349"/>
                    <a:pt x="1529" y="3342"/>
                    <a:pt x="1537" y="3342"/>
                  </a:cubicBezTo>
                  <a:cubicBezTo>
                    <a:pt x="1537" y="3327"/>
                    <a:pt x="1537" y="3312"/>
                    <a:pt x="1537" y="3297"/>
                  </a:cubicBezTo>
                  <a:cubicBezTo>
                    <a:pt x="1604" y="3327"/>
                    <a:pt x="1589" y="3268"/>
                    <a:pt x="1574" y="3223"/>
                  </a:cubicBezTo>
                  <a:cubicBezTo>
                    <a:pt x="1574" y="3223"/>
                    <a:pt x="1574" y="3223"/>
                    <a:pt x="1567" y="3223"/>
                  </a:cubicBezTo>
                  <a:cubicBezTo>
                    <a:pt x="1567" y="3186"/>
                    <a:pt x="1529" y="3164"/>
                    <a:pt x="1537" y="3127"/>
                  </a:cubicBezTo>
                  <a:cubicBezTo>
                    <a:pt x="1537" y="3104"/>
                    <a:pt x="1567" y="3067"/>
                    <a:pt x="1596" y="3067"/>
                  </a:cubicBezTo>
                  <a:cubicBezTo>
                    <a:pt x="1604" y="3045"/>
                    <a:pt x="1604" y="3015"/>
                    <a:pt x="1596" y="2986"/>
                  </a:cubicBezTo>
                  <a:cubicBezTo>
                    <a:pt x="1574" y="2986"/>
                    <a:pt x="1544" y="2934"/>
                    <a:pt x="1537" y="2904"/>
                  </a:cubicBezTo>
                  <a:cubicBezTo>
                    <a:pt x="1529" y="2874"/>
                    <a:pt x="1574" y="2874"/>
                    <a:pt x="1589" y="2845"/>
                  </a:cubicBezTo>
                  <a:cubicBezTo>
                    <a:pt x="1611" y="2807"/>
                    <a:pt x="1604" y="2674"/>
                    <a:pt x="1663" y="2689"/>
                  </a:cubicBezTo>
                  <a:cubicBezTo>
                    <a:pt x="1663" y="2659"/>
                    <a:pt x="1678" y="2585"/>
                    <a:pt x="1700" y="2570"/>
                  </a:cubicBezTo>
                  <a:cubicBezTo>
                    <a:pt x="1745" y="2540"/>
                    <a:pt x="1686" y="2518"/>
                    <a:pt x="1693" y="2473"/>
                  </a:cubicBezTo>
                  <a:cubicBezTo>
                    <a:pt x="1663" y="2466"/>
                    <a:pt x="1656" y="2488"/>
                    <a:pt x="1641" y="2503"/>
                  </a:cubicBezTo>
                  <a:cubicBezTo>
                    <a:pt x="1604" y="2510"/>
                    <a:pt x="1589" y="2466"/>
                    <a:pt x="1552" y="2458"/>
                  </a:cubicBezTo>
                  <a:cubicBezTo>
                    <a:pt x="1596" y="2458"/>
                    <a:pt x="1559" y="2347"/>
                    <a:pt x="1611" y="2332"/>
                  </a:cubicBezTo>
                  <a:cubicBezTo>
                    <a:pt x="1611" y="2317"/>
                    <a:pt x="1611" y="2302"/>
                    <a:pt x="1611" y="2288"/>
                  </a:cubicBezTo>
                  <a:cubicBezTo>
                    <a:pt x="1604" y="2288"/>
                    <a:pt x="1604" y="2288"/>
                    <a:pt x="1604" y="2288"/>
                  </a:cubicBezTo>
                  <a:cubicBezTo>
                    <a:pt x="1589" y="2236"/>
                    <a:pt x="1715" y="2147"/>
                    <a:pt x="1604" y="2132"/>
                  </a:cubicBezTo>
                  <a:cubicBezTo>
                    <a:pt x="1611" y="2109"/>
                    <a:pt x="1596" y="2102"/>
                    <a:pt x="1596" y="2080"/>
                  </a:cubicBezTo>
                  <a:cubicBezTo>
                    <a:pt x="1663" y="2087"/>
                    <a:pt x="1656" y="1939"/>
                    <a:pt x="1619" y="1916"/>
                  </a:cubicBezTo>
                  <a:cubicBezTo>
                    <a:pt x="1589" y="1901"/>
                    <a:pt x="1537" y="1909"/>
                    <a:pt x="1515" y="1931"/>
                  </a:cubicBezTo>
                  <a:cubicBezTo>
                    <a:pt x="1492" y="1968"/>
                    <a:pt x="1440" y="1953"/>
                    <a:pt x="1440" y="2005"/>
                  </a:cubicBezTo>
                  <a:cubicBezTo>
                    <a:pt x="1433" y="2013"/>
                    <a:pt x="1426" y="2013"/>
                    <a:pt x="1418" y="2013"/>
                  </a:cubicBezTo>
                  <a:cubicBezTo>
                    <a:pt x="1418" y="1976"/>
                    <a:pt x="1381" y="1976"/>
                    <a:pt x="1359" y="1961"/>
                  </a:cubicBezTo>
                  <a:cubicBezTo>
                    <a:pt x="1336" y="1946"/>
                    <a:pt x="1336" y="1909"/>
                    <a:pt x="1329" y="1879"/>
                  </a:cubicBezTo>
                  <a:cubicBezTo>
                    <a:pt x="1321" y="1842"/>
                    <a:pt x="1329" y="1805"/>
                    <a:pt x="1336" y="1768"/>
                  </a:cubicBezTo>
                  <a:cubicBezTo>
                    <a:pt x="1344" y="1731"/>
                    <a:pt x="1336" y="1679"/>
                    <a:pt x="1366" y="1656"/>
                  </a:cubicBezTo>
                  <a:cubicBezTo>
                    <a:pt x="1374" y="1619"/>
                    <a:pt x="1381" y="1567"/>
                    <a:pt x="1351" y="1530"/>
                  </a:cubicBezTo>
                  <a:cubicBezTo>
                    <a:pt x="1336" y="1508"/>
                    <a:pt x="1247" y="1463"/>
                    <a:pt x="1225" y="1463"/>
                  </a:cubicBezTo>
                  <a:cubicBezTo>
                    <a:pt x="1232" y="1441"/>
                    <a:pt x="1218" y="1404"/>
                    <a:pt x="1232" y="1382"/>
                  </a:cubicBezTo>
                  <a:cubicBezTo>
                    <a:pt x="1247" y="1382"/>
                    <a:pt x="1255" y="1382"/>
                    <a:pt x="1270" y="1382"/>
                  </a:cubicBezTo>
                  <a:cubicBezTo>
                    <a:pt x="1270" y="1337"/>
                    <a:pt x="1284" y="1278"/>
                    <a:pt x="1240" y="1255"/>
                  </a:cubicBezTo>
                  <a:cubicBezTo>
                    <a:pt x="1188" y="1226"/>
                    <a:pt x="1114" y="1248"/>
                    <a:pt x="1054" y="1248"/>
                  </a:cubicBezTo>
                  <a:cubicBezTo>
                    <a:pt x="1062" y="1248"/>
                    <a:pt x="1062" y="1248"/>
                    <a:pt x="1069" y="1248"/>
                  </a:cubicBezTo>
                  <a:cubicBezTo>
                    <a:pt x="1069" y="1226"/>
                    <a:pt x="1121" y="1151"/>
                    <a:pt x="1143" y="1144"/>
                  </a:cubicBezTo>
                  <a:cubicBezTo>
                    <a:pt x="1143" y="1122"/>
                    <a:pt x="1114" y="1122"/>
                    <a:pt x="1099" y="1114"/>
                  </a:cubicBezTo>
                  <a:cubicBezTo>
                    <a:pt x="1076" y="1107"/>
                    <a:pt x="1076" y="1085"/>
                    <a:pt x="1054" y="1077"/>
                  </a:cubicBezTo>
                  <a:cubicBezTo>
                    <a:pt x="1039" y="1062"/>
                    <a:pt x="1017" y="1070"/>
                    <a:pt x="995" y="1055"/>
                  </a:cubicBezTo>
                  <a:cubicBezTo>
                    <a:pt x="973" y="1033"/>
                    <a:pt x="950" y="1040"/>
                    <a:pt x="921" y="1040"/>
                  </a:cubicBezTo>
                  <a:cubicBezTo>
                    <a:pt x="921" y="1003"/>
                    <a:pt x="921" y="958"/>
                    <a:pt x="928" y="921"/>
                  </a:cubicBezTo>
                  <a:cubicBezTo>
                    <a:pt x="958" y="929"/>
                    <a:pt x="973" y="958"/>
                    <a:pt x="1010" y="951"/>
                  </a:cubicBezTo>
                  <a:cubicBezTo>
                    <a:pt x="1010" y="899"/>
                    <a:pt x="1069" y="929"/>
                    <a:pt x="1069" y="877"/>
                  </a:cubicBezTo>
                  <a:cubicBezTo>
                    <a:pt x="1076" y="877"/>
                    <a:pt x="1076" y="877"/>
                    <a:pt x="1076" y="877"/>
                  </a:cubicBezTo>
                  <a:cubicBezTo>
                    <a:pt x="1076" y="854"/>
                    <a:pt x="1076" y="847"/>
                    <a:pt x="1076" y="840"/>
                  </a:cubicBezTo>
                  <a:cubicBezTo>
                    <a:pt x="1062" y="810"/>
                    <a:pt x="1024" y="825"/>
                    <a:pt x="995" y="817"/>
                  </a:cubicBezTo>
                  <a:cubicBezTo>
                    <a:pt x="973" y="802"/>
                    <a:pt x="958" y="758"/>
                    <a:pt x="928" y="765"/>
                  </a:cubicBezTo>
                  <a:cubicBezTo>
                    <a:pt x="928" y="765"/>
                    <a:pt x="928" y="765"/>
                    <a:pt x="928" y="773"/>
                  </a:cubicBezTo>
                  <a:cubicBezTo>
                    <a:pt x="913" y="773"/>
                    <a:pt x="913" y="736"/>
                    <a:pt x="906" y="728"/>
                  </a:cubicBezTo>
                  <a:cubicBezTo>
                    <a:pt x="891" y="706"/>
                    <a:pt x="854" y="713"/>
                    <a:pt x="831" y="713"/>
                  </a:cubicBezTo>
                  <a:cubicBezTo>
                    <a:pt x="831" y="691"/>
                    <a:pt x="831" y="669"/>
                    <a:pt x="831" y="646"/>
                  </a:cubicBezTo>
                  <a:cubicBezTo>
                    <a:pt x="809" y="639"/>
                    <a:pt x="772" y="661"/>
                    <a:pt x="750" y="661"/>
                  </a:cubicBezTo>
                  <a:cubicBezTo>
                    <a:pt x="727" y="661"/>
                    <a:pt x="705" y="661"/>
                    <a:pt x="690" y="654"/>
                  </a:cubicBezTo>
                  <a:cubicBezTo>
                    <a:pt x="638" y="639"/>
                    <a:pt x="631" y="617"/>
                    <a:pt x="624" y="572"/>
                  </a:cubicBezTo>
                  <a:cubicBezTo>
                    <a:pt x="616" y="535"/>
                    <a:pt x="549" y="550"/>
                    <a:pt x="519" y="528"/>
                  </a:cubicBezTo>
                  <a:cubicBezTo>
                    <a:pt x="497" y="513"/>
                    <a:pt x="475" y="476"/>
                    <a:pt x="438" y="476"/>
                  </a:cubicBezTo>
                  <a:cubicBezTo>
                    <a:pt x="445" y="446"/>
                    <a:pt x="408" y="379"/>
                    <a:pt x="379" y="372"/>
                  </a:cubicBezTo>
                  <a:cubicBezTo>
                    <a:pt x="334" y="357"/>
                    <a:pt x="319" y="364"/>
                    <a:pt x="319" y="320"/>
                  </a:cubicBezTo>
                  <a:cubicBezTo>
                    <a:pt x="319" y="297"/>
                    <a:pt x="304" y="290"/>
                    <a:pt x="304" y="275"/>
                  </a:cubicBezTo>
                  <a:cubicBezTo>
                    <a:pt x="304" y="253"/>
                    <a:pt x="327" y="246"/>
                    <a:pt x="341" y="231"/>
                  </a:cubicBezTo>
                  <a:cubicBezTo>
                    <a:pt x="349" y="201"/>
                    <a:pt x="304" y="201"/>
                    <a:pt x="304" y="223"/>
                  </a:cubicBezTo>
                  <a:cubicBezTo>
                    <a:pt x="297" y="223"/>
                    <a:pt x="289" y="223"/>
                    <a:pt x="282" y="223"/>
                  </a:cubicBezTo>
                  <a:cubicBezTo>
                    <a:pt x="267" y="201"/>
                    <a:pt x="267" y="179"/>
                    <a:pt x="237" y="171"/>
                  </a:cubicBezTo>
                  <a:cubicBezTo>
                    <a:pt x="245" y="156"/>
                    <a:pt x="245" y="134"/>
                    <a:pt x="245" y="119"/>
                  </a:cubicBezTo>
                  <a:cubicBezTo>
                    <a:pt x="237" y="119"/>
                    <a:pt x="200" y="149"/>
                    <a:pt x="200" y="156"/>
                  </a:cubicBezTo>
                  <a:cubicBezTo>
                    <a:pt x="193" y="149"/>
                    <a:pt x="200" y="134"/>
                    <a:pt x="200" y="127"/>
                  </a:cubicBezTo>
                  <a:cubicBezTo>
                    <a:pt x="185" y="119"/>
                    <a:pt x="171" y="119"/>
                    <a:pt x="156" y="119"/>
                  </a:cubicBezTo>
                  <a:cubicBezTo>
                    <a:pt x="148" y="97"/>
                    <a:pt x="185" y="89"/>
                    <a:pt x="148" y="67"/>
                  </a:cubicBezTo>
                  <a:cubicBezTo>
                    <a:pt x="119" y="45"/>
                    <a:pt x="104" y="52"/>
                    <a:pt x="96" y="82"/>
                  </a:cubicBezTo>
                  <a:cubicBezTo>
                    <a:pt x="82" y="89"/>
                    <a:pt x="74" y="75"/>
                    <a:pt x="67" y="60"/>
                  </a:cubicBezTo>
                  <a:cubicBezTo>
                    <a:pt x="96" y="52"/>
                    <a:pt x="67" y="15"/>
                    <a:pt x="44" y="23"/>
                  </a:cubicBezTo>
                  <a:cubicBezTo>
                    <a:pt x="44" y="23"/>
                    <a:pt x="29" y="15"/>
                    <a:pt x="0" y="0"/>
                  </a:cubicBezTo>
                  <a:cubicBezTo>
                    <a:pt x="0" y="8"/>
                    <a:pt x="7" y="8"/>
                    <a:pt x="7" y="8"/>
                  </a:cubicBezTo>
                  <a:cubicBezTo>
                    <a:pt x="29" y="52"/>
                    <a:pt x="59" y="97"/>
                    <a:pt x="67" y="149"/>
                  </a:cubicBezTo>
                  <a:cubicBezTo>
                    <a:pt x="74" y="194"/>
                    <a:pt x="89" y="238"/>
                    <a:pt x="104" y="283"/>
                  </a:cubicBezTo>
                  <a:cubicBezTo>
                    <a:pt x="119" y="327"/>
                    <a:pt x="126" y="372"/>
                    <a:pt x="148" y="409"/>
                  </a:cubicBezTo>
                  <a:cubicBezTo>
                    <a:pt x="156" y="424"/>
                    <a:pt x="163" y="446"/>
                    <a:pt x="163" y="461"/>
                  </a:cubicBezTo>
                  <a:cubicBezTo>
                    <a:pt x="163" y="476"/>
                    <a:pt x="163" y="498"/>
                    <a:pt x="163" y="513"/>
                  </a:cubicBezTo>
                  <a:cubicBezTo>
                    <a:pt x="178" y="535"/>
                    <a:pt x="171" y="520"/>
                    <a:pt x="185" y="520"/>
                  </a:cubicBezTo>
                  <a:cubicBezTo>
                    <a:pt x="193" y="520"/>
                    <a:pt x="200" y="528"/>
                    <a:pt x="208" y="528"/>
                  </a:cubicBezTo>
                  <a:cubicBezTo>
                    <a:pt x="215" y="528"/>
                    <a:pt x="230" y="520"/>
                    <a:pt x="237" y="528"/>
                  </a:cubicBezTo>
                  <a:cubicBezTo>
                    <a:pt x="245" y="535"/>
                    <a:pt x="237" y="543"/>
                    <a:pt x="230" y="543"/>
                  </a:cubicBezTo>
                  <a:cubicBezTo>
                    <a:pt x="230" y="550"/>
                    <a:pt x="289" y="587"/>
                    <a:pt x="297" y="594"/>
                  </a:cubicBezTo>
                  <a:cubicBezTo>
                    <a:pt x="289" y="594"/>
                    <a:pt x="274" y="594"/>
                    <a:pt x="260" y="594"/>
                  </a:cubicBezTo>
                  <a:cubicBezTo>
                    <a:pt x="260" y="609"/>
                    <a:pt x="274" y="617"/>
                    <a:pt x="282" y="631"/>
                  </a:cubicBezTo>
                  <a:cubicBezTo>
                    <a:pt x="297" y="646"/>
                    <a:pt x="282" y="654"/>
                    <a:pt x="304" y="669"/>
                  </a:cubicBezTo>
                  <a:cubicBezTo>
                    <a:pt x="319" y="676"/>
                    <a:pt x="334" y="684"/>
                    <a:pt x="349" y="691"/>
                  </a:cubicBezTo>
                  <a:cubicBezTo>
                    <a:pt x="364" y="706"/>
                    <a:pt x="371" y="713"/>
                    <a:pt x="386" y="713"/>
                  </a:cubicBezTo>
                  <a:cubicBezTo>
                    <a:pt x="386" y="728"/>
                    <a:pt x="401" y="743"/>
                    <a:pt x="416" y="758"/>
                  </a:cubicBezTo>
                  <a:cubicBezTo>
                    <a:pt x="423" y="765"/>
                    <a:pt x="445" y="780"/>
                    <a:pt x="445" y="795"/>
                  </a:cubicBezTo>
                  <a:cubicBezTo>
                    <a:pt x="453" y="817"/>
                    <a:pt x="445" y="825"/>
                    <a:pt x="453" y="847"/>
                  </a:cubicBezTo>
                  <a:cubicBezTo>
                    <a:pt x="460" y="854"/>
                    <a:pt x="467" y="877"/>
                    <a:pt x="482" y="877"/>
                  </a:cubicBezTo>
                  <a:lnTo>
                    <a:pt x="482" y="884"/>
                  </a:lnTo>
                  <a:cubicBezTo>
                    <a:pt x="475" y="884"/>
                    <a:pt x="467" y="884"/>
                    <a:pt x="460" y="884"/>
                  </a:cubicBezTo>
                  <a:cubicBezTo>
                    <a:pt x="460" y="899"/>
                    <a:pt x="475" y="906"/>
                    <a:pt x="475" y="921"/>
                  </a:cubicBezTo>
                  <a:cubicBezTo>
                    <a:pt x="475" y="929"/>
                    <a:pt x="475" y="943"/>
                    <a:pt x="475" y="951"/>
                  </a:cubicBezTo>
                  <a:cubicBezTo>
                    <a:pt x="482" y="966"/>
                    <a:pt x="482" y="966"/>
                    <a:pt x="497" y="973"/>
                  </a:cubicBezTo>
                  <a:cubicBezTo>
                    <a:pt x="512" y="973"/>
                    <a:pt x="505" y="966"/>
                    <a:pt x="519" y="981"/>
                  </a:cubicBezTo>
                  <a:cubicBezTo>
                    <a:pt x="527" y="988"/>
                    <a:pt x="534" y="1003"/>
                    <a:pt x="534" y="1010"/>
                  </a:cubicBezTo>
                  <a:cubicBezTo>
                    <a:pt x="542" y="1018"/>
                    <a:pt x="542" y="1033"/>
                    <a:pt x="549" y="1040"/>
                  </a:cubicBezTo>
                  <a:cubicBezTo>
                    <a:pt x="557" y="1048"/>
                    <a:pt x="601" y="1033"/>
                    <a:pt x="601" y="1055"/>
                  </a:cubicBezTo>
                  <a:cubicBezTo>
                    <a:pt x="586" y="1055"/>
                    <a:pt x="572" y="1055"/>
                    <a:pt x="564" y="1055"/>
                  </a:cubicBezTo>
                  <a:cubicBezTo>
                    <a:pt x="557" y="1062"/>
                    <a:pt x="572" y="1062"/>
                    <a:pt x="579" y="1077"/>
                  </a:cubicBezTo>
                  <a:cubicBezTo>
                    <a:pt x="586" y="1085"/>
                    <a:pt x="579" y="1092"/>
                    <a:pt x="579" y="1099"/>
                  </a:cubicBezTo>
                  <a:cubicBezTo>
                    <a:pt x="579" y="1129"/>
                    <a:pt x="594" y="1144"/>
                    <a:pt x="594" y="1166"/>
                  </a:cubicBezTo>
                  <a:cubicBezTo>
                    <a:pt x="594" y="1166"/>
                    <a:pt x="594" y="1166"/>
                    <a:pt x="601" y="1166"/>
                  </a:cubicBezTo>
                  <a:cubicBezTo>
                    <a:pt x="609" y="1166"/>
                    <a:pt x="624" y="1159"/>
                    <a:pt x="638" y="1159"/>
                  </a:cubicBezTo>
                  <a:cubicBezTo>
                    <a:pt x="638" y="1181"/>
                    <a:pt x="609" y="1181"/>
                    <a:pt x="609" y="1196"/>
                  </a:cubicBezTo>
                  <a:cubicBezTo>
                    <a:pt x="609" y="1211"/>
                    <a:pt x="624" y="1226"/>
                    <a:pt x="624" y="1241"/>
                  </a:cubicBezTo>
                  <a:cubicBezTo>
                    <a:pt x="631" y="1255"/>
                    <a:pt x="631" y="1278"/>
                    <a:pt x="631" y="1293"/>
                  </a:cubicBezTo>
                  <a:cubicBezTo>
                    <a:pt x="638" y="1307"/>
                    <a:pt x="638" y="1322"/>
                    <a:pt x="646" y="1337"/>
                  </a:cubicBezTo>
                  <a:cubicBezTo>
                    <a:pt x="646" y="1359"/>
                    <a:pt x="653" y="1374"/>
                    <a:pt x="661" y="1389"/>
                  </a:cubicBezTo>
                  <a:cubicBezTo>
                    <a:pt x="661" y="1404"/>
                    <a:pt x="661" y="1426"/>
                    <a:pt x="661" y="1441"/>
                  </a:cubicBezTo>
                  <a:cubicBezTo>
                    <a:pt x="668" y="1456"/>
                    <a:pt x="676" y="1478"/>
                    <a:pt x="683" y="1493"/>
                  </a:cubicBezTo>
                  <a:cubicBezTo>
                    <a:pt x="683" y="1508"/>
                    <a:pt x="676" y="1530"/>
                    <a:pt x="683" y="1545"/>
                  </a:cubicBezTo>
                  <a:cubicBezTo>
                    <a:pt x="683" y="1530"/>
                    <a:pt x="683" y="1515"/>
                    <a:pt x="690" y="1508"/>
                  </a:cubicBezTo>
                  <a:cubicBezTo>
                    <a:pt x="690" y="1508"/>
                    <a:pt x="690" y="1508"/>
                    <a:pt x="698" y="1508"/>
                  </a:cubicBezTo>
                  <a:cubicBezTo>
                    <a:pt x="698" y="1500"/>
                    <a:pt x="698" y="1493"/>
                    <a:pt x="698" y="1486"/>
                  </a:cubicBezTo>
                  <a:cubicBezTo>
                    <a:pt x="705" y="1486"/>
                    <a:pt x="705" y="1486"/>
                    <a:pt x="705" y="1493"/>
                  </a:cubicBezTo>
                  <a:cubicBezTo>
                    <a:pt x="713" y="1493"/>
                    <a:pt x="720" y="1493"/>
                    <a:pt x="727" y="1508"/>
                  </a:cubicBezTo>
                  <a:cubicBezTo>
                    <a:pt x="727" y="1515"/>
                    <a:pt x="727" y="1523"/>
                    <a:pt x="713" y="1523"/>
                  </a:cubicBezTo>
                  <a:cubicBezTo>
                    <a:pt x="713" y="1538"/>
                    <a:pt x="720" y="1545"/>
                    <a:pt x="720" y="1553"/>
                  </a:cubicBezTo>
                  <a:cubicBezTo>
                    <a:pt x="713" y="1545"/>
                    <a:pt x="698" y="1545"/>
                    <a:pt x="690" y="1545"/>
                  </a:cubicBezTo>
                  <a:cubicBezTo>
                    <a:pt x="690" y="1560"/>
                    <a:pt x="698" y="1567"/>
                    <a:pt x="698" y="1582"/>
                  </a:cubicBezTo>
                  <a:cubicBezTo>
                    <a:pt x="705" y="1582"/>
                    <a:pt x="727" y="1612"/>
                    <a:pt x="727" y="1619"/>
                  </a:cubicBezTo>
                  <a:cubicBezTo>
                    <a:pt x="735" y="1634"/>
                    <a:pt x="735" y="1642"/>
                    <a:pt x="735" y="1649"/>
                  </a:cubicBezTo>
                  <a:cubicBezTo>
                    <a:pt x="742" y="1664"/>
                    <a:pt x="742" y="1686"/>
                    <a:pt x="765" y="1686"/>
                  </a:cubicBezTo>
                  <a:cubicBezTo>
                    <a:pt x="757" y="1664"/>
                    <a:pt x="779" y="1679"/>
                    <a:pt x="787" y="1686"/>
                  </a:cubicBezTo>
                  <a:cubicBezTo>
                    <a:pt x="794" y="1693"/>
                    <a:pt x="802" y="1708"/>
                    <a:pt x="809" y="1723"/>
                  </a:cubicBezTo>
                  <a:cubicBezTo>
                    <a:pt x="779" y="1723"/>
                    <a:pt x="779" y="1723"/>
                    <a:pt x="772" y="1693"/>
                  </a:cubicBezTo>
                  <a:lnTo>
                    <a:pt x="765" y="1693"/>
                  </a:lnTo>
                  <a:cubicBezTo>
                    <a:pt x="765" y="1716"/>
                    <a:pt x="779" y="1731"/>
                    <a:pt x="787" y="1753"/>
                  </a:cubicBezTo>
                  <a:cubicBezTo>
                    <a:pt x="787" y="1760"/>
                    <a:pt x="787" y="1768"/>
                    <a:pt x="794" y="1783"/>
                  </a:cubicBezTo>
                  <a:cubicBezTo>
                    <a:pt x="802" y="1790"/>
                    <a:pt x="802" y="1798"/>
                    <a:pt x="809" y="1805"/>
                  </a:cubicBezTo>
                  <a:cubicBezTo>
                    <a:pt x="809" y="1820"/>
                    <a:pt x="809" y="1827"/>
                    <a:pt x="809" y="1842"/>
                  </a:cubicBezTo>
                  <a:cubicBezTo>
                    <a:pt x="809" y="1842"/>
                    <a:pt x="809" y="1850"/>
                    <a:pt x="809" y="1857"/>
                  </a:cubicBezTo>
                  <a:cubicBezTo>
                    <a:pt x="809" y="1864"/>
                    <a:pt x="817" y="1864"/>
                    <a:pt x="824" y="1872"/>
                  </a:cubicBezTo>
                  <a:cubicBezTo>
                    <a:pt x="831" y="1887"/>
                    <a:pt x="831" y="1909"/>
                    <a:pt x="831" y="1931"/>
                  </a:cubicBezTo>
                  <a:cubicBezTo>
                    <a:pt x="839" y="1924"/>
                    <a:pt x="854" y="1924"/>
                    <a:pt x="861" y="1924"/>
                  </a:cubicBezTo>
                  <a:cubicBezTo>
                    <a:pt x="869" y="1916"/>
                    <a:pt x="861" y="1901"/>
                    <a:pt x="861" y="1887"/>
                  </a:cubicBezTo>
                  <a:cubicBezTo>
                    <a:pt x="876" y="1901"/>
                    <a:pt x="891" y="1968"/>
                    <a:pt x="906" y="1968"/>
                  </a:cubicBezTo>
                  <a:cubicBezTo>
                    <a:pt x="891" y="1968"/>
                    <a:pt x="884" y="1953"/>
                    <a:pt x="869" y="1953"/>
                  </a:cubicBezTo>
                  <a:lnTo>
                    <a:pt x="869" y="1946"/>
                  </a:lnTo>
                  <a:cubicBezTo>
                    <a:pt x="846" y="1939"/>
                    <a:pt x="861" y="1968"/>
                    <a:pt x="861" y="1976"/>
                  </a:cubicBezTo>
                  <a:cubicBezTo>
                    <a:pt x="854" y="1976"/>
                    <a:pt x="854" y="1983"/>
                    <a:pt x="846" y="1983"/>
                  </a:cubicBezTo>
                  <a:cubicBezTo>
                    <a:pt x="854" y="1990"/>
                    <a:pt x="854" y="2005"/>
                    <a:pt x="854" y="2013"/>
                  </a:cubicBezTo>
                  <a:cubicBezTo>
                    <a:pt x="861" y="2035"/>
                    <a:pt x="861" y="2050"/>
                    <a:pt x="876" y="2065"/>
                  </a:cubicBezTo>
                  <a:cubicBezTo>
                    <a:pt x="891" y="2080"/>
                    <a:pt x="898" y="2102"/>
                    <a:pt x="913" y="2117"/>
                  </a:cubicBezTo>
                  <a:cubicBezTo>
                    <a:pt x="921" y="2132"/>
                    <a:pt x="935" y="2139"/>
                    <a:pt x="943" y="2154"/>
                  </a:cubicBezTo>
                  <a:cubicBezTo>
                    <a:pt x="958" y="2169"/>
                    <a:pt x="973" y="2176"/>
                    <a:pt x="973" y="2198"/>
                  </a:cubicBezTo>
                  <a:cubicBezTo>
                    <a:pt x="980" y="2221"/>
                    <a:pt x="973" y="2236"/>
                    <a:pt x="973" y="2250"/>
                  </a:cubicBezTo>
                  <a:cubicBezTo>
                    <a:pt x="973" y="2273"/>
                    <a:pt x="987" y="2280"/>
                    <a:pt x="987" y="2302"/>
                  </a:cubicBezTo>
                  <a:cubicBezTo>
                    <a:pt x="987" y="2347"/>
                    <a:pt x="987" y="2384"/>
                    <a:pt x="987" y="2421"/>
                  </a:cubicBezTo>
                  <a:cubicBezTo>
                    <a:pt x="1002" y="2421"/>
                    <a:pt x="1010" y="2421"/>
                    <a:pt x="1024" y="2421"/>
                  </a:cubicBezTo>
                  <a:cubicBezTo>
                    <a:pt x="1017" y="2414"/>
                    <a:pt x="1024" y="2414"/>
                    <a:pt x="1024" y="2406"/>
                  </a:cubicBezTo>
                  <a:cubicBezTo>
                    <a:pt x="1047" y="2421"/>
                    <a:pt x="1062" y="2429"/>
                    <a:pt x="1054" y="2458"/>
                  </a:cubicBezTo>
                  <a:cubicBezTo>
                    <a:pt x="1032" y="2458"/>
                    <a:pt x="1017" y="2451"/>
                    <a:pt x="995" y="2444"/>
                  </a:cubicBezTo>
                  <a:cubicBezTo>
                    <a:pt x="965" y="2444"/>
                    <a:pt x="950" y="2451"/>
                    <a:pt x="950" y="2421"/>
                  </a:cubicBezTo>
                  <a:cubicBezTo>
                    <a:pt x="950" y="2399"/>
                    <a:pt x="950" y="2384"/>
                    <a:pt x="958" y="2362"/>
                  </a:cubicBezTo>
                  <a:cubicBezTo>
                    <a:pt x="958" y="2355"/>
                    <a:pt x="973" y="2332"/>
                    <a:pt x="973" y="2317"/>
                  </a:cubicBezTo>
                  <a:cubicBezTo>
                    <a:pt x="965" y="2302"/>
                    <a:pt x="943" y="2317"/>
                    <a:pt x="935" y="2288"/>
                  </a:cubicBezTo>
                  <a:cubicBezTo>
                    <a:pt x="935" y="2273"/>
                    <a:pt x="935" y="2250"/>
                    <a:pt x="928" y="2236"/>
                  </a:cubicBezTo>
                  <a:cubicBezTo>
                    <a:pt x="921" y="2213"/>
                    <a:pt x="921" y="2198"/>
                    <a:pt x="921" y="2176"/>
                  </a:cubicBezTo>
                  <a:cubicBezTo>
                    <a:pt x="913" y="2161"/>
                    <a:pt x="906" y="2154"/>
                    <a:pt x="898" y="2139"/>
                  </a:cubicBezTo>
                  <a:cubicBezTo>
                    <a:pt x="891" y="2124"/>
                    <a:pt x="891" y="2117"/>
                    <a:pt x="884" y="2109"/>
                  </a:cubicBezTo>
                  <a:cubicBezTo>
                    <a:pt x="876" y="2102"/>
                    <a:pt x="869" y="2102"/>
                    <a:pt x="869" y="2087"/>
                  </a:cubicBezTo>
                  <a:cubicBezTo>
                    <a:pt x="869" y="2154"/>
                    <a:pt x="906" y="2198"/>
                    <a:pt x="906" y="2258"/>
                  </a:cubicBezTo>
                  <a:cubicBezTo>
                    <a:pt x="913" y="2295"/>
                    <a:pt x="921" y="2325"/>
                    <a:pt x="913" y="2362"/>
                  </a:cubicBezTo>
                  <a:cubicBezTo>
                    <a:pt x="913" y="2392"/>
                    <a:pt x="913" y="2421"/>
                    <a:pt x="921" y="2451"/>
                  </a:cubicBezTo>
                  <a:cubicBezTo>
                    <a:pt x="921" y="2473"/>
                    <a:pt x="935" y="2495"/>
                    <a:pt x="943" y="2518"/>
                  </a:cubicBezTo>
                  <a:cubicBezTo>
                    <a:pt x="958" y="2547"/>
                    <a:pt x="950" y="2570"/>
                    <a:pt x="950" y="2600"/>
                  </a:cubicBezTo>
                  <a:cubicBezTo>
                    <a:pt x="958" y="2622"/>
                    <a:pt x="973" y="2644"/>
                    <a:pt x="980" y="2666"/>
                  </a:cubicBezTo>
                  <a:cubicBezTo>
                    <a:pt x="995" y="2689"/>
                    <a:pt x="1002" y="2718"/>
                    <a:pt x="1010" y="2741"/>
                  </a:cubicBezTo>
                  <a:cubicBezTo>
                    <a:pt x="1017" y="2755"/>
                    <a:pt x="1017" y="2770"/>
                    <a:pt x="1024" y="2785"/>
                  </a:cubicBezTo>
                  <a:cubicBezTo>
                    <a:pt x="1024" y="2792"/>
                    <a:pt x="1024" y="2807"/>
                    <a:pt x="1032" y="2815"/>
                  </a:cubicBezTo>
                  <a:cubicBezTo>
                    <a:pt x="1039" y="2800"/>
                    <a:pt x="1032" y="2792"/>
                    <a:pt x="1032" y="2778"/>
                  </a:cubicBezTo>
                  <a:cubicBezTo>
                    <a:pt x="1032" y="2770"/>
                    <a:pt x="1032" y="2763"/>
                    <a:pt x="1032" y="2748"/>
                  </a:cubicBezTo>
                  <a:cubicBezTo>
                    <a:pt x="1032" y="2741"/>
                    <a:pt x="1032" y="2733"/>
                    <a:pt x="1024" y="2726"/>
                  </a:cubicBezTo>
                  <a:cubicBezTo>
                    <a:pt x="1017" y="2711"/>
                    <a:pt x="1010" y="2703"/>
                    <a:pt x="1010" y="2696"/>
                  </a:cubicBezTo>
                  <a:cubicBezTo>
                    <a:pt x="1010" y="2703"/>
                    <a:pt x="1024" y="2711"/>
                    <a:pt x="1024" y="2718"/>
                  </a:cubicBezTo>
                  <a:cubicBezTo>
                    <a:pt x="1024" y="2726"/>
                    <a:pt x="1032" y="2733"/>
                    <a:pt x="1032" y="2741"/>
                  </a:cubicBezTo>
                  <a:cubicBezTo>
                    <a:pt x="1039" y="2748"/>
                    <a:pt x="1039" y="2755"/>
                    <a:pt x="1039" y="2770"/>
                  </a:cubicBezTo>
                  <a:cubicBezTo>
                    <a:pt x="1047" y="2778"/>
                    <a:pt x="1047" y="2785"/>
                    <a:pt x="1047" y="2800"/>
                  </a:cubicBezTo>
                  <a:cubicBezTo>
                    <a:pt x="1047" y="2807"/>
                    <a:pt x="1054" y="2807"/>
                    <a:pt x="1054" y="2815"/>
                  </a:cubicBezTo>
                  <a:cubicBezTo>
                    <a:pt x="1054" y="2822"/>
                    <a:pt x="1039" y="2822"/>
                    <a:pt x="1039" y="2837"/>
                  </a:cubicBezTo>
                  <a:cubicBezTo>
                    <a:pt x="1054" y="2845"/>
                    <a:pt x="1047" y="2867"/>
                    <a:pt x="1062" y="2882"/>
                  </a:cubicBezTo>
                  <a:cubicBezTo>
                    <a:pt x="1069" y="2867"/>
                    <a:pt x="1076" y="2882"/>
                    <a:pt x="1084" y="2874"/>
                  </a:cubicBezTo>
                  <a:cubicBezTo>
                    <a:pt x="1091" y="2867"/>
                    <a:pt x="1084" y="2852"/>
                    <a:pt x="1099" y="2845"/>
                  </a:cubicBezTo>
                  <a:cubicBezTo>
                    <a:pt x="1114" y="2837"/>
                    <a:pt x="1136" y="2867"/>
                    <a:pt x="1143" y="2882"/>
                  </a:cubicBezTo>
                  <a:cubicBezTo>
                    <a:pt x="1129" y="2889"/>
                    <a:pt x="1106" y="2889"/>
                    <a:pt x="1091" y="2904"/>
                  </a:cubicBezTo>
                  <a:cubicBezTo>
                    <a:pt x="1099" y="2911"/>
                    <a:pt x="1106" y="2919"/>
                    <a:pt x="1114" y="2919"/>
                  </a:cubicBezTo>
                  <a:cubicBezTo>
                    <a:pt x="1106" y="2919"/>
                    <a:pt x="1091" y="2926"/>
                    <a:pt x="1084" y="2919"/>
                  </a:cubicBezTo>
                  <a:cubicBezTo>
                    <a:pt x="1084" y="2934"/>
                    <a:pt x="1099" y="2956"/>
                    <a:pt x="1114" y="2963"/>
                  </a:cubicBezTo>
                  <a:cubicBezTo>
                    <a:pt x="1121" y="2963"/>
                    <a:pt x="1158" y="2963"/>
                    <a:pt x="1166" y="2963"/>
                  </a:cubicBezTo>
                  <a:cubicBezTo>
                    <a:pt x="1166" y="2971"/>
                    <a:pt x="1166" y="2986"/>
                    <a:pt x="1166" y="2993"/>
                  </a:cubicBezTo>
                  <a:cubicBezTo>
                    <a:pt x="1158" y="2986"/>
                    <a:pt x="1151" y="2986"/>
                    <a:pt x="1136" y="2986"/>
                  </a:cubicBezTo>
                  <a:cubicBezTo>
                    <a:pt x="1136" y="3023"/>
                    <a:pt x="1203" y="3082"/>
                    <a:pt x="1218" y="3112"/>
                  </a:cubicBezTo>
                  <a:cubicBezTo>
                    <a:pt x="1255" y="3157"/>
                    <a:pt x="1292" y="3201"/>
                    <a:pt x="1329" y="3246"/>
                  </a:cubicBezTo>
                  <a:cubicBezTo>
                    <a:pt x="1351" y="3268"/>
                    <a:pt x="1359" y="3290"/>
                    <a:pt x="1366" y="3312"/>
                  </a:cubicBezTo>
                  <a:cubicBezTo>
                    <a:pt x="1381" y="3349"/>
                    <a:pt x="1396" y="3349"/>
                    <a:pt x="1426" y="3364"/>
                  </a:cubicBezTo>
                  <a:cubicBezTo>
                    <a:pt x="1440" y="3372"/>
                    <a:pt x="1463" y="3387"/>
                    <a:pt x="1470" y="3409"/>
                  </a:cubicBezTo>
                  <a:cubicBezTo>
                    <a:pt x="1478" y="3416"/>
                    <a:pt x="1485" y="3424"/>
                    <a:pt x="1485" y="3431"/>
                  </a:cubicBezTo>
                  <a:cubicBezTo>
                    <a:pt x="1492" y="3431"/>
                    <a:pt x="1500" y="3424"/>
                    <a:pt x="1500" y="3424"/>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54" name="Freeform 12"/>
            <p:cNvSpPr>
              <a:spLocks noChangeArrowheads="1"/>
            </p:cNvSpPr>
            <p:nvPr/>
          </p:nvSpPr>
          <p:spPr bwMode="auto">
            <a:xfrm>
              <a:off x="12497600" y="6065177"/>
              <a:ext cx="1420243" cy="1072569"/>
            </a:xfrm>
            <a:custGeom>
              <a:avLst/>
              <a:gdLst>
                <a:gd name="T0" fmla="*/ 416 w 3284"/>
                <a:gd name="T1" fmla="*/ 312 h 2481"/>
                <a:gd name="T2" fmla="*/ 617 w 3284"/>
                <a:gd name="T3" fmla="*/ 527 h 2481"/>
                <a:gd name="T4" fmla="*/ 713 w 3284"/>
                <a:gd name="T5" fmla="*/ 660 h 2481"/>
                <a:gd name="T6" fmla="*/ 453 w 3284"/>
                <a:gd name="T7" fmla="*/ 749 h 2481"/>
                <a:gd name="T8" fmla="*/ 565 w 3284"/>
                <a:gd name="T9" fmla="*/ 883 h 2481"/>
                <a:gd name="T10" fmla="*/ 542 w 3284"/>
                <a:gd name="T11" fmla="*/ 1091 h 2481"/>
                <a:gd name="T12" fmla="*/ 802 w 3284"/>
                <a:gd name="T13" fmla="*/ 1277 h 2481"/>
                <a:gd name="T14" fmla="*/ 594 w 3284"/>
                <a:gd name="T15" fmla="*/ 1403 h 2481"/>
                <a:gd name="T16" fmla="*/ 424 w 3284"/>
                <a:gd name="T17" fmla="*/ 1470 h 2481"/>
                <a:gd name="T18" fmla="*/ 97 w 3284"/>
                <a:gd name="T19" fmla="*/ 1693 h 2481"/>
                <a:gd name="T20" fmla="*/ 75 w 3284"/>
                <a:gd name="T21" fmla="*/ 2064 h 2481"/>
                <a:gd name="T22" fmla="*/ 52 w 3284"/>
                <a:gd name="T23" fmla="*/ 2257 h 2481"/>
                <a:gd name="T24" fmla="*/ 468 w 3284"/>
                <a:gd name="T25" fmla="*/ 2250 h 2481"/>
                <a:gd name="T26" fmla="*/ 721 w 3284"/>
                <a:gd name="T27" fmla="*/ 2406 h 2481"/>
                <a:gd name="T28" fmla="*/ 966 w 3284"/>
                <a:gd name="T29" fmla="*/ 2391 h 2481"/>
                <a:gd name="T30" fmla="*/ 1166 w 3284"/>
                <a:gd name="T31" fmla="*/ 2443 h 2481"/>
                <a:gd name="T32" fmla="*/ 1471 w 3284"/>
                <a:gd name="T33" fmla="*/ 2331 h 2481"/>
                <a:gd name="T34" fmla="*/ 1560 w 3284"/>
                <a:gd name="T35" fmla="*/ 2242 h 2481"/>
                <a:gd name="T36" fmla="*/ 1612 w 3284"/>
                <a:gd name="T37" fmla="*/ 2108 h 2481"/>
                <a:gd name="T38" fmla="*/ 1827 w 3284"/>
                <a:gd name="T39" fmla="*/ 2138 h 2481"/>
                <a:gd name="T40" fmla="*/ 1983 w 3284"/>
                <a:gd name="T41" fmla="*/ 2316 h 2481"/>
                <a:gd name="T42" fmla="*/ 2117 w 3284"/>
                <a:gd name="T43" fmla="*/ 2316 h 2481"/>
                <a:gd name="T44" fmla="*/ 2213 w 3284"/>
                <a:gd name="T45" fmla="*/ 2302 h 2481"/>
                <a:gd name="T46" fmla="*/ 2406 w 3284"/>
                <a:gd name="T47" fmla="*/ 2227 h 2481"/>
                <a:gd name="T48" fmla="*/ 2518 w 3284"/>
                <a:gd name="T49" fmla="*/ 2049 h 2481"/>
                <a:gd name="T50" fmla="*/ 2748 w 3284"/>
                <a:gd name="T51" fmla="*/ 1782 h 2481"/>
                <a:gd name="T52" fmla="*/ 2904 w 3284"/>
                <a:gd name="T53" fmla="*/ 1730 h 2481"/>
                <a:gd name="T54" fmla="*/ 2963 w 3284"/>
                <a:gd name="T55" fmla="*/ 1544 h 2481"/>
                <a:gd name="T56" fmla="*/ 3149 w 3284"/>
                <a:gd name="T57" fmla="*/ 1500 h 2481"/>
                <a:gd name="T58" fmla="*/ 3001 w 3284"/>
                <a:gd name="T59" fmla="*/ 1099 h 2481"/>
                <a:gd name="T60" fmla="*/ 3142 w 3284"/>
                <a:gd name="T61" fmla="*/ 1017 h 2481"/>
                <a:gd name="T62" fmla="*/ 3231 w 3284"/>
                <a:gd name="T63" fmla="*/ 757 h 2481"/>
                <a:gd name="T64" fmla="*/ 3142 w 3284"/>
                <a:gd name="T65" fmla="*/ 705 h 2481"/>
                <a:gd name="T66" fmla="*/ 3097 w 3284"/>
                <a:gd name="T67" fmla="*/ 824 h 2481"/>
                <a:gd name="T68" fmla="*/ 2867 w 3284"/>
                <a:gd name="T69" fmla="*/ 787 h 2481"/>
                <a:gd name="T70" fmla="*/ 2659 w 3284"/>
                <a:gd name="T71" fmla="*/ 854 h 2481"/>
                <a:gd name="T72" fmla="*/ 2511 w 3284"/>
                <a:gd name="T73" fmla="*/ 794 h 2481"/>
                <a:gd name="T74" fmla="*/ 2421 w 3284"/>
                <a:gd name="T75" fmla="*/ 712 h 2481"/>
                <a:gd name="T76" fmla="*/ 2265 w 3284"/>
                <a:gd name="T77" fmla="*/ 802 h 2481"/>
                <a:gd name="T78" fmla="*/ 2102 w 3284"/>
                <a:gd name="T79" fmla="*/ 698 h 2481"/>
                <a:gd name="T80" fmla="*/ 1879 w 3284"/>
                <a:gd name="T81" fmla="*/ 660 h 2481"/>
                <a:gd name="T82" fmla="*/ 1738 w 3284"/>
                <a:gd name="T83" fmla="*/ 675 h 2481"/>
                <a:gd name="T84" fmla="*/ 1604 w 3284"/>
                <a:gd name="T85" fmla="*/ 653 h 2481"/>
                <a:gd name="T86" fmla="*/ 1426 w 3284"/>
                <a:gd name="T87" fmla="*/ 549 h 2481"/>
                <a:gd name="T88" fmla="*/ 1255 w 3284"/>
                <a:gd name="T89" fmla="*/ 490 h 2481"/>
                <a:gd name="T90" fmla="*/ 944 w 3284"/>
                <a:gd name="T91" fmla="*/ 386 h 2481"/>
                <a:gd name="T92" fmla="*/ 907 w 3284"/>
                <a:gd name="T93" fmla="*/ 133 h 2481"/>
                <a:gd name="T94" fmla="*/ 602 w 3284"/>
                <a:gd name="T95" fmla="*/ 29 h 2481"/>
                <a:gd name="T96" fmla="*/ 402 w 3284"/>
                <a:gd name="T97" fmla="*/ 74 h 2481"/>
                <a:gd name="T98" fmla="*/ 387 w 3284"/>
                <a:gd name="T99" fmla="*/ 193 h 2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84" h="2481">
                  <a:moveTo>
                    <a:pt x="387" y="193"/>
                  </a:moveTo>
                  <a:lnTo>
                    <a:pt x="387" y="193"/>
                  </a:lnTo>
                  <a:cubicBezTo>
                    <a:pt x="379" y="237"/>
                    <a:pt x="431" y="267"/>
                    <a:pt x="416" y="312"/>
                  </a:cubicBezTo>
                  <a:cubicBezTo>
                    <a:pt x="409" y="363"/>
                    <a:pt x="468" y="341"/>
                    <a:pt x="476" y="386"/>
                  </a:cubicBezTo>
                  <a:cubicBezTo>
                    <a:pt x="483" y="430"/>
                    <a:pt x="461" y="482"/>
                    <a:pt x="498" y="512"/>
                  </a:cubicBezTo>
                  <a:cubicBezTo>
                    <a:pt x="528" y="534"/>
                    <a:pt x="580" y="519"/>
                    <a:pt x="617" y="527"/>
                  </a:cubicBezTo>
                  <a:cubicBezTo>
                    <a:pt x="617" y="564"/>
                    <a:pt x="617" y="594"/>
                    <a:pt x="624" y="623"/>
                  </a:cubicBezTo>
                  <a:cubicBezTo>
                    <a:pt x="639" y="623"/>
                    <a:pt x="647" y="631"/>
                    <a:pt x="647" y="653"/>
                  </a:cubicBezTo>
                  <a:cubicBezTo>
                    <a:pt x="669" y="653"/>
                    <a:pt x="699" y="646"/>
                    <a:pt x="713" y="660"/>
                  </a:cubicBezTo>
                  <a:cubicBezTo>
                    <a:pt x="736" y="690"/>
                    <a:pt x="713" y="705"/>
                    <a:pt x="691" y="705"/>
                  </a:cubicBezTo>
                  <a:cubicBezTo>
                    <a:pt x="632" y="712"/>
                    <a:pt x="572" y="690"/>
                    <a:pt x="520" y="705"/>
                  </a:cubicBezTo>
                  <a:cubicBezTo>
                    <a:pt x="476" y="720"/>
                    <a:pt x="498" y="749"/>
                    <a:pt x="453" y="749"/>
                  </a:cubicBezTo>
                  <a:cubicBezTo>
                    <a:pt x="402" y="749"/>
                    <a:pt x="394" y="787"/>
                    <a:pt x="416" y="824"/>
                  </a:cubicBezTo>
                  <a:cubicBezTo>
                    <a:pt x="446" y="831"/>
                    <a:pt x="476" y="854"/>
                    <a:pt x="513" y="854"/>
                  </a:cubicBezTo>
                  <a:cubicBezTo>
                    <a:pt x="535" y="861"/>
                    <a:pt x="557" y="854"/>
                    <a:pt x="565" y="883"/>
                  </a:cubicBezTo>
                  <a:cubicBezTo>
                    <a:pt x="565" y="898"/>
                    <a:pt x="587" y="935"/>
                    <a:pt x="565" y="950"/>
                  </a:cubicBezTo>
                  <a:cubicBezTo>
                    <a:pt x="535" y="972"/>
                    <a:pt x="491" y="987"/>
                    <a:pt x="453" y="987"/>
                  </a:cubicBezTo>
                  <a:cubicBezTo>
                    <a:pt x="476" y="1039"/>
                    <a:pt x="520" y="1047"/>
                    <a:pt x="542" y="1091"/>
                  </a:cubicBezTo>
                  <a:cubicBezTo>
                    <a:pt x="557" y="1114"/>
                    <a:pt x="550" y="1136"/>
                    <a:pt x="572" y="1151"/>
                  </a:cubicBezTo>
                  <a:cubicBezTo>
                    <a:pt x="587" y="1165"/>
                    <a:pt x="602" y="1173"/>
                    <a:pt x="617" y="1180"/>
                  </a:cubicBezTo>
                  <a:cubicBezTo>
                    <a:pt x="684" y="1210"/>
                    <a:pt x="728" y="1262"/>
                    <a:pt x="802" y="1277"/>
                  </a:cubicBezTo>
                  <a:cubicBezTo>
                    <a:pt x="877" y="1299"/>
                    <a:pt x="877" y="1388"/>
                    <a:pt x="788" y="1381"/>
                  </a:cubicBezTo>
                  <a:cubicBezTo>
                    <a:pt x="750" y="1373"/>
                    <a:pt x="699" y="1336"/>
                    <a:pt x="661" y="1366"/>
                  </a:cubicBezTo>
                  <a:cubicBezTo>
                    <a:pt x="632" y="1381"/>
                    <a:pt x="632" y="1403"/>
                    <a:pt x="594" y="1403"/>
                  </a:cubicBezTo>
                  <a:cubicBezTo>
                    <a:pt x="602" y="1351"/>
                    <a:pt x="520" y="1336"/>
                    <a:pt x="505" y="1381"/>
                  </a:cubicBezTo>
                  <a:cubicBezTo>
                    <a:pt x="505" y="1403"/>
                    <a:pt x="505" y="1425"/>
                    <a:pt x="483" y="1440"/>
                  </a:cubicBezTo>
                  <a:cubicBezTo>
                    <a:pt x="461" y="1448"/>
                    <a:pt x="431" y="1448"/>
                    <a:pt x="424" y="1470"/>
                  </a:cubicBezTo>
                  <a:cubicBezTo>
                    <a:pt x="372" y="1477"/>
                    <a:pt x="357" y="1529"/>
                    <a:pt x="335" y="1566"/>
                  </a:cubicBezTo>
                  <a:cubicBezTo>
                    <a:pt x="312" y="1604"/>
                    <a:pt x="260" y="1604"/>
                    <a:pt x="223" y="1618"/>
                  </a:cubicBezTo>
                  <a:cubicBezTo>
                    <a:pt x="179" y="1648"/>
                    <a:pt x="149" y="1678"/>
                    <a:pt x="97" y="1693"/>
                  </a:cubicBezTo>
                  <a:cubicBezTo>
                    <a:pt x="52" y="1700"/>
                    <a:pt x="30" y="1737"/>
                    <a:pt x="15" y="1774"/>
                  </a:cubicBezTo>
                  <a:cubicBezTo>
                    <a:pt x="0" y="1834"/>
                    <a:pt x="0" y="1878"/>
                    <a:pt x="23" y="1930"/>
                  </a:cubicBezTo>
                  <a:cubicBezTo>
                    <a:pt x="37" y="1975"/>
                    <a:pt x="23" y="2027"/>
                    <a:pt x="75" y="2064"/>
                  </a:cubicBezTo>
                  <a:cubicBezTo>
                    <a:pt x="112" y="2094"/>
                    <a:pt x="142" y="2116"/>
                    <a:pt x="142" y="2175"/>
                  </a:cubicBezTo>
                  <a:cubicBezTo>
                    <a:pt x="134" y="2227"/>
                    <a:pt x="97" y="2242"/>
                    <a:pt x="52" y="2250"/>
                  </a:cubicBezTo>
                  <a:lnTo>
                    <a:pt x="52" y="2257"/>
                  </a:lnTo>
                  <a:cubicBezTo>
                    <a:pt x="82" y="2264"/>
                    <a:pt x="104" y="2272"/>
                    <a:pt x="119" y="2272"/>
                  </a:cubicBezTo>
                  <a:cubicBezTo>
                    <a:pt x="179" y="2316"/>
                    <a:pt x="283" y="2302"/>
                    <a:pt x="349" y="2309"/>
                  </a:cubicBezTo>
                  <a:cubicBezTo>
                    <a:pt x="416" y="2309"/>
                    <a:pt x="461" y="2324"/>
                    <a:pt x="468" y="2250"/>
                  </a:cubicBezTo>
                  <a:cubicBezTo>
                    <a:pt x="520" y="2242"/>
                    <a:pt x="535" y="2287"/>
                    <a:pt x="557" y="2331"/>
                  </a:cubicBezTo>
                  <a:cubicBezTo>
                    <a:pt x="580" y="2376"/>
                    <a:pt x="639" y="2316"/>
                    <a:pt x="669" y="2309"/>
                  </a:cubicBezTo>
                  <a:cubicBezTo>
                    <a:pt x="728" y="2294"/>
                    <a:pt x="721" y="2368"/>
                    <a:pt x="721" y="2406"/>
                  </a:cubicBezTo>
                  <a:cubicBezTo>
                    <a:pt x="728" y="2472"/>
                    <a:pt x="825" y="2480"/>
                    <a:pt x="877" y="2480"/>
                  </a:cubicBezTo>
                  <a:cubicBezTo>
                    <a:pt x="884" y="2458"/>
                    <a:pt x="884" y="2435"/>
                    <a:pt x="884" y="2413"/>
                  </a:cubicBezTo>
                  <a:cubicBezTo>
                    <a:pt x="914" y="2413"/>
                    <a:pt x="951" y="2421"/>
                    <a:pt x="966" y="2391"/>
                  </a:cubicBezTo>
                  <a:cubicBezTo>
                    <a:pt x="981" y="2368"/>
                    <a:pt x="973" y="2339"/>
                    <a:pt x="1018" y="2331"/>
                  </a:cubicBezTo>
                  <a:cubicBezTo>
                    <a:pt x="1070" y="2324"/>
                    <a:pt x="1070" y="2406"/>
                    <a:pt x="1114" y="2428"/>
                  </a:cubicBezTo>
                  <a:cubicBezTo>
                    <a:pt x="1129" y="2435"/>
                    <a:pt x="1152" y="2443"/>
                    <a:pt x="1166" y="2443"/>
                  </a:cubicBezTo>
                  <a:cubicBezTo>
                    <a:pt x="1189" y="2435"/>
                    <a:pt x="1189" y="2406"/>
                    <a:pt x="1211" y="2398"/>
                  </a:cubicBezTo>
                  <a:cubicBezTo>
                    <a:pt x="1241" y="2391"/>
                    <a:pt x="1307" y="2406"/>
                    <a:pt x="1307" y="2353"/>
                  </a:cubicBezTo>
                  <a:cubicBezTo>
                    <a:pt x="1359" y="2324"/>
                    <a:pt x="1411" y="2339"/>
                    <a:pt x="1471" y="2331"/>
                  </a:cubicBezTo>
                  <a:cubicBezTo>
                    <a:pt x="1486" y="2324"/>
                    <a:pt x="1493" y="2302"/>
                    <a:pt x="1493" y="2287"/>
                  </a:cubicBezTo>
                  <a:cubicBezTo>
                    <a:pt x="1501" y="2272"/>
                    <a:pt x="1508" y="2272"/>
                    <a:pt x="1530" y="2272"/>
                  </a:cubicBezTo>
                  <a:cubicBezTo>
                    <a:pt x="1545" y="2264"/>
                    <a:pt x="1560" y="2264"/>
                    <a:pt x="1560" y="2242"/>
                  </a:cubicBezTo>
                  <a:cubicBezTo>
                    <a:pt x="1567" y="2235"/>
                    <a:pt x="1567" y="2227"/>
                    <a:pt x="1567" y="2212"/>
                  </a:cubicBezTo>
                  <a:cubicBezTo>
                    <a:pt x="1567" y="2190"/>
                    <a:pt x="1590" y="2190"/>
                    <a:pt x="1597" y="2175"/>
                  </a:cubicBezTo>
                  <a:cubicBezTo>
                    <a:pt x="1604" y="2153"/>
                    <a:pt x="1582" y="2123"/>
                    <a:pt x="1612" y="2108"/>
                  </a:cubicBezTo>
                  <a:cubicBezTo>
                    <a:pt x="1627" y="2101"/>
                    <a:pt x="1664" y="2108"/>
                    <a:pt x="1686" y="2116"/>
                  </a:cubicBezTo>
                  <a:cubicBezTo>
                    <a:pt x="1686" y="2175"/>
                    <a:pt x="1790" y="2131"/>
                    <a:pt x="1820" y="2123"/>
                  </a:cubicBezTo>
                  <a:cubicBezTo>
                    <a:pt x="1827" y="2131"/>
                    <a:pt x="1827" y="2131"/>
                    <a:pt x="1827" y="2138"/>
                  </a:cubicBezTo>
                  <a:cubicBezTo>
                    <a:pt x="1835" y="2161"/>
                    <a:pt x="1857" y="2168"/>
                    <a:pt x="1872" y="2183"/>
                  </a:cubicBezTo>
                  <a:cubicBezTo>
                    <a:pt x="1901" y="2212"/>
                    <a:pt x="1879" y="2257"/>
                    <a:pt x="1879" y="2287"/>
                  </a:cubicBezTo>
                  <a:cubicBezTo>
                    <a:pt x="1931" y="2302"/>
                    <a:pt x="1983" y="2235"/>
                    <a:pt x="1983" y="2316"/>
                  </a:cubicBezTo>
                  <a:cubicBezTo>
                    <a:pt x="1991" y="2339"/>
                    <a:pt x="1976" y="2376"/>
                    <a:pt x="1991" y="2398"/>
                  </a:cubicBezTo>
                  <a:cubicBezTo>
                    <a:pt x="2006" y="2413"/>
                    <a:pt x="2050" y="2383"/>
                    <a:pt x="2050" y="2421"/>
                  </a:cubicBezTo>
                  <a:cubicBezTo>
                    <a:pt x="2117" y="2435"/>
                    <a:pt x="2102" y="2353"/>
                    <a:pt x="2117" y="2316"/>
                  </a:cubicBezTo>
                  <a:cubicBezTo>
                    <a:pt x="2124" y="2302"/>
                    <a:pt x="2139" y="2302"/>
                    <a:pt x="2154" y="2294"/>
                  </a:cubicBezTo>
                  <a:cubicBezTo>
                    <a:pt x="2161" y="2279"/>
                    <a:pt x="2154" y="2264"/>
                    <a:pt x="2169" y="2257"/>
                  </a:cubicBezTo>
                  <a:cubicBezTo>
                    <a:pt x="2199" y="2235"/>
                    <a:pt x="2213" y="2279"/>
                    <a:pt x="2213" y="2302"/>
                  </a:cubicBezTo>
                  <a:cubicBezTo>
                    <a:pt x="2243" y="2309"/>
                    <a:pt x="2295" y="2279"/>
                    <a:pt x="2295" y="2242"/>
                  </a:cubicBezTo>
                  <a:cubicBezTo>
                    <a:pt x="2332" y="2242"/>
                    <a:pt x="2347" y="2309"/>
                    <a:pt x="2392" y="2287"/>
                  </a:cubicBezTo>
                  <a:cubicBezTo>
                    <a:pt x="2399" y="2264"/>
                    <a:pt x="2377" y="2242"/>
                    <a:pt x="2406" y="2227"/>
                  </a:cubicBezTo>
                  <a:cubicBezTo>
                    <a:pt x="2421" y="2220"/>
                    <a:pt x="2451" y="2235"/>
                    <a:pt x="2458" y="2220"/>
                  </a:cubicBezTo>
                  <a:cubicBezTo>
                    <a:pt x="2473" y="2190"/>
                    <a:pt x="2473" y="2138"/>
                    <a:pt x="2473" y="2108"/>
                  </a:cubicBezTo>
                  <a:cubicBezTo>
                    <a:pt x="2473" y="2071"/>
                    <a:pt x="2511" y="2079"/>
                    <a:pt x="2518" y="2049"/>
                  </a:cubicBezTo>
                  <a:cubicBezTo>
                    <a:pt x="2540" y="1997"/>
                    <a:pt x="2481" y="1908"/>
                    <a:pt x="2570" y="1901"/>
                  </a:cubicBezTo>
                  <a:cubicBezTo>
                    <a:pt x="2614" y="1893"/>
                    <a:pt x="2622" y="1819"/>
                    <a:pt x="2637" y="1782"/>
                  </a:cubicBezTo>
                  <a:cubicBezTo>
                    <a:pt x="2674" y="1782"/>
                    <a:pt x="2711" y="1782"/>
                    <a:pt x="2748" y="1782"/>
                  </a:cubicBezTo>
                  <a:cubicBezTo>
                    <a:pt x="2756" y="1767"/>
                    <a:pt x="2741" y="1737"/>
                    <a:pt x="2770" y="1737"/>
                  </a:cubicBezTo>
                  <a:cubicBezTo>
                    <a:pt x="2770" y="1737"/>
                    <a:pt x="2770" y="1693"/>
                    <a:pt x="2778" y="1693"/>
                  </a:cubicBezTo>
                  <a:cubicBezTo>
                    <a:pt x="2822" y="1685"/>
                    <a:pt x="2867" y="1700"/>
                    <a:pt x="2904" y="1730"/>
                  </a:cubicBezTo>
                  <a:cubicBezTo>
                    <a:pt x="2911" y="1737"/>
                    <a:pt x="2948" y="1745"/>
                    <a:pt x="2978" y="1752"/>
                  </a:cubicBezTo>
                  <a:cubicBezTo>
                    <a:pt x="2986" y="1730"/>
                    <a:pt x="3023" y="1715"/>
                    <a:pt x="3038" y="1693"/>
                  </a:cubicBezTo>
                  <a:cubicBezTo>
                    <a:pt x="3008" y="1678"/>
                    <a:pt x="2956" y="1574"/>
                    <a:pt x="2963" y="1544"/>
                  </a:cubicBezTo>
                  <a:cubicBezTo>
                    <a:pt x="2986" y="1544"/>
                    <a:pt x="3008" y="1544"/>
                    <a:pt x="3030" y="1544"/>
                  </a:cubicBezTo>
                  <a:cubicBezTo>
                    <a:pt x="3030" y="1514"/>
                    <a:pt x="3038" y="1477"/>
                    <a:pt x="3075" y="1470"/>
                  </a:cubicBezTo>
                  <a:cubicBezTo>
                    <a:pt x="3105" y="1470"/>
                    <a:pt x="3119" y="1507"/>
                    <a:pt x="3149" y="1500"/>
                  </a:cubicBezTo>
                  <a:cubicBezTo>
                    <a:pt x="3142" y="1418"/>
                    <a:pt x="3142" y="1314"/>
                    <a:pt x="3038" y="1306"/>
                  </a:cubicBezTo>
                  <a:cubicBezTo>
                    <a:pt x="3030" y="1269"/>
                    <a:pt x="2986" y="1269"/>
                    <a:pt x="2971" y="1240"/>
                  </a:cubicBezTo>
                  <a:cubicBezTo>
                    <a:pt x="2956" y="1195"/>
                    <a:pt x="3001" y="1143"/>
                    <a:pt x="3001" y="1099"/>
                  </a:cubicBezTo>
                  <a:cubicBezTo>
                    <a:pt x="3023" y="1106"/>
                    <a:pt x="3045" y="1106"/>
                    <a:pt x="3067" y="1106"/>
                  </a:cubicBezTo>
                  <a:cubicBezTo>
                    <a:pt x="3067" y="1084"/>
                    <a:pt x="3075" y="1061"/>
                    <a:pt x="3090" y="1047"/>
                  </a:cubicBezTo>
                  <a:cubicBezTo>
                    <a:pt x="3097" y="1032"/>
                    <a:pt x="3134" y="1032"/>
                    <a:pt x="3142" y="1017"/>
                  </a:cubicBezTo>
                  <a:cubicBezTo>
                    <a:pt x="3156" y="995"/>
                    <a:pt x="3156" y="972"/>
                    <a:pt x="3186" y="957"/>
                  </a:cubicBezTo>
                  <a:cubicBezTo>
                    <a:pt x="3201" y="950"/>
                    <a:pt x="3223" y="943"/>
                    <a:pt x="3238" y="928"/>
                  </a:cubicBezTo>
                  <a:cubicBezTo>
                    <a:pt x="3283" y="876"/>
                    <a:pt x="3223" y="816"/>
                    <a:pt x="3231" y="757"/>
                  </a:cubicBezTo>
                  <a:cubicBezTo>
                    <a:pt x="3231" y="727"/>
                    <a:pt x="3246" y="683"/>
                    <a:pt x="3208" y="668"/>
                  </a:cubicBezTo>
                  <a:lnTo>
                    <a:pt x="3208" y="668"/>
                  </a:lnTo>
                  <a:cubicBezTo>
                    <a:pt x="3201" y="698"/>
                    <a:pt x="3194" y="705"/>
                    <a:pt x="3142" y="705"/>
                  </a:cubicBezTo>
                  <a:cubicBezTo>
                    <a:pt x="3149" y="698"/>
                    <a:pt x="3142" y="683"/>
                    <a:pt x="3142" y="683"/>
                  </a:cubicBezTo>
                  <a:cubicBezTo>
                    <a:pt x="3127" y="698"/>
                    <a:pt x="3127" y="727"/>
                    <a:pt x="3119" y="749"/>
                  </a:cubicBezTo>
                  <a:cubicBezTo>
                    <a:pt x="3119" y="772"/>
                    <a:pt x="3105" y="802"/>
                    <a:pt x="3097" y="824"/>
                  </a:cubicBezTo>
                  <a:cubicBezTo>
                    <a:pt x="3075" y="831"/>
                    <a:pt x="3030" y="749"/>
                    <a:pt x="3001" y="742"/>
                  </a:cubicBezTo>
                  <a:cubicBezTo>
                    <a:pt x="3001" y="749"/>
                    <a:pt x="2993" y="757"/>
                    <a:pt x="2993" y="764"/>
                  </a:cubicBezTo>
                  <a:cubicBezTo>
                    <a:pt x="2993" y="764"/>
                    <a:pt x="2874" y="787"/>
                    <a:pt x="2867" y="787"/>
                  </a:cubicBezTo>
                  <a:cubicBezTo>
                    <a:pt x="2852" y="794"/>
                    <a:pt x="2845" y="802"/>
                    <a:pt x="2830" y="802"/>
                  </a:cubicBezTo>
                  <a:cubicBezTo>
                    <a:pt x="2785" y="816"/>
                    <a:pt x="2748" y="779"/>
                    <a:pt x="2703" y="787"/>
                  </a:cubicBezTo>
                  <a:cubicBezTo>
                    <a:pt x="2666" y="794"/>
                    <a:pt x="2689" y="839"/>
                    <a:pt x="2659" y="854"/>
                  </a:cubicBezTo>
                  <a:cubicBezTo>
                    <a:pt x="2637" y="861"/>
                    <a:pt x="2614" y="816"/>
                    <a:pt x="2585" y="824"/>
                  </a:cubicBezTo>
                  <a:cubicBezTo>
                    <a:pt x="2585" y="816"/>
                    <a:pt x="2577" y="809"/>
                    <a:pt x="2577" y="802"/>
                  </a:cubicBezTo>
                  <a:cubicBezTo>
                    <a:pt x="2562" y="794"/>
                    <a:pt x="2533" y="802"/>
                    <a:pt x="2511" y="794"/>
                  </a:cubicBezTo>
                  <a:cubicBezTo>
                    <a:pt x="2511" y="757"/>
                    <a:pt x="2503" y="705"/>
                    <a:pt x="2488" y="668"/>
                  </a:cubicBezTo>
                  <a:cubicBezTo>
                    <a:pt x="2466" y="675"/>
                    <a:pt x="2466" y="698"/>
                    <a:pt x="2451" y="712"/>
                  </a:cubicBezTo>
                  <a:cubicBezTo>
                    <a:pt x="2436" y="720"/>
                    <a:pt x="2429" y="712"/>
                    <a:pt x="2421" y="712"/>
                  </a:cubicBezTo>
                  <a:cubicBezTo>
                    <a:pt x="2406" y="720"/>
                    <a:pt x="2406" y="727"/>
                    <a:pt x="2399" y="735"/>
                  </a:cubicBezTo>
                  <a:cubicBezTo>
                    <a:pt x="2362" y="772"/>
                    <a:pt x="2340" y="794"/>
                    <a:pt x="2280" y="779"/>
                  </a:cubicBezTo>
                  <a:cubicBezTo>
                    <a:pt x="2280" y="794"/>
                    <a:pt x="2273" y="794"/>
                    <a:pt x="2265" y="802"/>
                  </a:cubicBezTo>
                  <a:cubicBezTo>
                    <a:pt x="2251" y="802"/>
                    <a:pt x="2228" y="764"/>
                    <a:pt x="2213" y="757"/>
                  </a:cubicBezTo>
                  <a:cubicBezTo>
                    <a:pt x="2191" y="735"/>
                    <a:pt x="2161" y="727"/>
                    <a:pt x="2139" y="712"/>
                  </a:cubicBezTo>
                  <a:cubicBezTo>
                    <a:pt x="2124" y="712"/>
                    <a:pt x="2124" y="705"/>
                    <a:pt x="2102" y="698"/>
                  </a:cubicBezTo>
                  <a:cubicBezTo>
                    <a:pt x="2087" y="690"/>
                    <a:pt x="2072" y="690"/>
                    <a:pt x="2057" y="690"/>
                  </a:cubicBezTo>
                  <a:cubicBezTo>
                    <a:pt x="2035" y="683"/>
                    <a:pt x="1983" y="646"/>
                    <a:pt x="1976" y="668"/>
                  </a:cubicBezTo>
                  <a:cubicBezTo>
                    <a:pt x="1939" y="683"/>
                    <a:pt x="1909" y="675"/>
                    <a:pt x="1879" y="660"/>
                  </a:cubicBezTo>
                  <a:cubicBezTo>
                    <a:pt x="1857" y="646"/>
                    <a:pt x="1842" y="631"/>
                    <a:pt x="1812" y="631"/>
                  </a:cubicBezTo>
                  <a:cubicBezTo>
                    <a:pt x="1790" y="631"/>
                    <a:pt x="1790" y="638"/>
                    <a:pt x="1775" y="653"/>
                  </a:cubicBezTo>
                  <a:cubicBezTo>
                    <a:pt x="1760" y="660"/>
                    <a:pt x="1753" y="668"/>
                    <a:pt x="1738" y="675"/>
                  </a:cubicBezTo>
                  <a:cubicBezTo>
                    <a:pt x="1731" y="683"/>
                    <a:pt x="1701" y="705"/>
                    <a:pt x="1694" y="705"/>
                  </a:cubicBezTo>
                  <a:cubicBezTo>
                    <a:pt x="1679" y="705"/>
                    <a:pt x="1671" y="675"/>
                    <a:pt x="1656" y="668"/>
                  </a:cubicBezTo>
                  <a:cubicBezTo>
                    <a:pt x="1642" y="660"/>
                    <a:pt x="1619" y="653"/>
                    <a:pt x="1604" y="653"/>
                  </a:cubicBezTo>
                  <a:cubicBezTo>
                    <a:pt x="1597" y="594"/>
                    <a:pt x="1604" y="542"/>
                    <a:pt x="1604" y="482"/>
                  </a:cubicBezTo>
                  <a:cubicBezTo>
                    <a:pt x="1575" y="482"/>
                    <a:pt x="1538" y="475"/>
                    <a:pt x="1508" y="490"/>
                  </a:cubicBezTo>
                  <a:cubicBezTo>
                    <a:pt x="1493" y="497"/>
                    <a:pt x="1434" y="534"/>
                    <a:pt x="1426" y="549"/>
                  </a:cubicBezTo>
                  <a:cubicBezTo>
                    <a:pt x="1397" y="564"/>
                    <a:pt x="1404" y="579"/>
                    <a:pt x="1359" y="579"/>
                  </a:cubicBezTo>
                  <a:cubicBezTo>
                    <a:pt x="1337" y="579"/>
                    <a:pt x="1307" y="579"/>
                    <a:pt x="1285" y="557"/>
                  </a:cubicBezTo>
                  <a:cubicBezTo>
                    <a:pt x="1270" y="534"/>
                    <a:pt x="1285" y="504"/>
                    <a:pt x="1255" y="490"/>
                  </a:cubicBezTo>
                  <a:cubicBezTo>
                    <a:pt x="1241" y="482"/>
                    <a:pt x="1196" y="490"/>
                    <a:pt x="1181" y="490"/>
                  </a:cubicBezTo>
                  <a:cubicBezTo>
                    <a:pt x="1166" y="438"/>
                    <a:pt x="1129" y="423"/>
                    <a:pt x="1092" y="401"/>
                  </a:cubicBezTo>
                  <a:cubicBezTo>
                    <a:pt x="1047" y="378"/>
                    <a:pt x="996" y="401"/>
                    <a:pt x="944" y="386"/>
                  </a:cubicBezTo>
                  <a:cubicBezTo>
                    <a:pt x="877" y="371"/>
                    <a:pt x="899" y="326"/>
                    <a:pt x="921" y="282"/>
                  </a:cubicBezTo>
                  <a:cubicBezTo>
                    <a:pt x="929" y="259"/>
                    <a:pt x="929" y="237"/>
                    <a:pt x="929" y="215"/>
                  </a:cubicBezTo>
                  <a:cubicBezTo>
                    <a:pt x="921" y="185"/>
                    <a:pt x="914" y="163"/>
                    <a:pt x="907" y="133"/>
                  </a:cubicBezTo>
                  <a:cubicBezTo>
                    <a:pt x="839" y="118"/>
                    <a:pt x="728" y="148"/>
                    <a:pt x="676" y="81"/>
                  </a:cubicBezTo>
                  <a:cubicBezTo>
                    <a:pt x="669" y="74"/>
                    <a:pt x="669" y="52"/>
                    <a:pt x="654" y="37"/>
                  </a:cubicBezTo>
                  <a:cubicBezTo>
                    <a:pt x="647" y="29"/>
                    <a:pt x="624" y="37"/>
                    <a:pt x="602" y="29"/>
                  </a:cubicBezTo>
                  <a:cubicBezTo>
                    <a:pt x="580" y="22"/>
                    <a:pt x="580" y="0"/>
                    <a:pt x="550" y="7"/>
                  </a:cubicBezTo>
                  <a:cubicBezTo>
                    <a:pt x="535" y="37"/>
                    <a:pt x="550" y="44"/>
                    <a:pt x="513" y="52"/>
                  </a:cubicBezTo>
                  <a:cubicBezTo>
                    <a:pt x="468" y="52"/>
                    <a:pt x="439" y="52"/>
                    <a:pt x="402" y="74"/>
                  </a:cubicBezTo>
                  <a:cubicBezTo>
                    <a:pt x="387" y="74"/>
                    <a:pt x="372" y="89"/>
                    <a:pt x="357" y="96"/>
                  </a:cubicBezTo>
                  <a:cubicBezTo>
                    <a:pt x="349" y="96"/>
                    <a:pt x="342" y="96"/>
                    <a:pt x="327" y="96"/>
                  </a:cubicBezTo>
                  <a:cubicBezTo>
                    <a:pt x="335" y="141"/>
                    <a:pt x="349" y="193"/>
                    <a:pt x="387" y="193"/>
                  </a:cubicBezTo>
                </a:path>
              </a:pathLst>
            </a:custGeom>
            <a:solidFill>
              <a:schemeClr val="accent2"/>
            </a:solidFill>
            <a:ln w="9525" cap="flat">
              <a:solidFill>
                <a:schemeClr val="bg2"/>
              </a:solidFill>
              <a:bevel/>
            </a:ln>
            <a:effectLst/>
          </p:spPr>
          <p:txBody>
            <a:bodyPr wrap="none" lIns="121853" tIns="60926" rIns="121853" bIns="60926" anchor="ctr"/>
            <a:lstStyle/>
            <a:p>
              <a:endParaRPr lang="en-US"/>
            </a:p>
          </p:txBody>
        </p:sp>
        <p:sp>
          <p:nvSpPr>
            <p:cNvPr id="1255" name="Freeform 13"/>
            <p:cNvSpPr>
              <a:spLocks noChangeArrowheads="1"/>
            </p:cNvSpPr>
            <p:nvPr/>
          </p:nvSpPr>
          <p:spPr bwMode="auto">
            <a:xfrm>
              <a:off x="9859191" y="4396311"/>
              <a:ext cx="867397" cy="956359"/>
            </a:xfrm>
            <a:custGeom>
              <a:avLst/>
              <a:gdLst>
                <a:gd name="T0" fmla="*/ 134 w 2006"/>
                <a:gd name="T1" fmla="*/ 1805 h 2214"/>
                <a:gd name="T2" fmla="*/ 379 w 2006"/>
                <a:gd name="T3" fmla="*/ 1790 h 2214"/>
                <a:gd name="T4" fmla="*/ 527 w 2006"/>
                <a:gd name="T5" fmla="*/ 1871 h 2214"/>
                <a:gd name="T6" fmla="*/ 817 w 2006"/>
                <a:gd name="T7" fmla="*/ 1916 h 2214"/>
                <a:gd name="T8" fmla="*/ 876 w 2006"/>
                <a:gd name="T9" fmla="*/ 2020 h 2214"/>
                <a:gd name="T10" fmla="*/ 884 w 2006"/>
                <a:gd name="T11" fmla="*/ 2205 h 2214"/>
                <a:gd name="T12" fmla="*/ 1077 w 2006"/>
                <a:gd name="T13" fmla="*/ 2020 h 2214"/>
                <a:gd name="T14" fmla="*/ 1404 w 2006"/>
                <a:gd name="T15" fmla="*/ 2079 h 2214"/>
                <a:gd name="T16" fmla="*/ 1471 w 2006"/>
                <a:gd name="T17" fmla="*/ 2050 h 2214"/>
                <a:gd name="T18" fmla="*/ 1552 w 2006"/>
                <a:gd name="T19" fmla="*/ 1975 h 2214"/>
                <a:gd name="T20" fmla="*/ 1552 w 2006"/>
                <a:gd name="T21" fmla="*/ 1760 h 2214"/>
                <a:gd name="T22" fmla="*/ 1723 w 2006"/>
                <a:gd name="T23" fmla="*/ 1819 h 2214"/>
                <a:gd name="T24" fmla="*/ 1768 w 2006"/>
                <a:gd name="T25" fmla="*/ 1715 h 2214"/>
                <a:gd name="T26" fmla="*/ 1872 w 2006"/>
                <a:gd name="T27" fmla="*/ 1656 h 2214"/>
                <a:gd name="T28" fmla="*/ 1901 w 2006"/>
                <a:gd name="T29" fmla="*/ 1552 h 2214"/>
                <a:gd name="T30" fmla="*/ 1991 w 2006"/>
                <a:gd name="T31" fmla="*/ 1515 h 2214"/>
                <a:gd name="T32" fmla="*/ 1916 w 2006"/>
                <a:gd name="T33" fmla="*/ 1359 h 2214"/>
                <a:gd name="T34" fmla="*/ 1901 w 2006"/>
                <a:gd name="T35" fmla="*/ 1359 h 2214"/>
                <a:gd name="T36" fmla="*/ 1864 w 2006"/>
                <a:gd name="T37" fmla="*/ 1277 h 2214"/>
                <a:gd name="T38" fmla="*/ 1946 w 2006"/>
                <a:gd name="T39" fmla="*/ 1173 h 2214"/>
                <a:gd name="T40" fmla="*/ 1805 w 2006"/>
                <a:gd name="T41" fmla="*/ 943 h 2214"/>
                <a:gd name="T42" fmla="*/ 1671 w 2006"/>
                <a:gd name="T43" fmla="*/ 817 h 2214"/>
                <a:gd name="T44" fmla="*/ 1515 w 2006"/>
                <a:gd name="T45" fmla="*/ 743 h 2214"/>
                <a:gd name="T46" fmla="*/ 1359 w 2006"/>
                <a:gd name="T47" fmla="*/ 394 h 2214"/>
                <a:gd name="T48" fmla="*/ 1226 w 2006"/>
                <a:gd name="T49" fmla="*/ 304 h 2214"/>
                <a:gd name="T50" fmla="*/ 1337 w 2006"/>
                <a:gd name="T51" fmla="*/ 141 h 2214"/>
                <a:gd name="T52" fmla="*/ 1352 w 2006"/>
                <a:gd name="T53" fmla="*/ 7 h 2214"/>
                <a:gd name="T54" fmla="*/ 1226 w 2006"/>
                <a:gd name="T55" fmla="*/ 67 h 2214"/>
                <a:gd name="T56" fmla="*/ 1107 w 2006"/>
                <a:gd name="T57" fmla="*/ 96 h 2214"/>
                <a:gd name="T58" fmla="*/ 1032 w 2006"/>
                <a:gd name="T59" fmla="*/ 260 h 2214"/>
                <a:gd name="T60" fmla="*/ 773 w 2006"/>
                <a:gd name="T61" fmla="*/ 304 h 2214"/>
                <a:gd name="T62" fmla="*/ 609 w 2006"/>
                <a:gd name="T63" fmla="*/ 446 h 2214"/>
                <a:gd name="T64" fmla="*/ 609 w 2006"/>
                <a:gd name="T65" fmla="*/ 639 h 2214"/>
                <a:gd name="T66" fmla="*/ 602 w 2006"/>
                <a:gd name="T67" fmla="*/ 720 h 2214"/>
                <a:gd name="T68" fmla="*/ 557 w 2006"/>
                <a:gd name="T69" fmla="*/ 928 h 2214"/>
                <a:gd name="T70" fmla="*/ 639 w 2006"/>
                <a:gd name="T71" fmla="*/ 906 h 2214"/>
                <a:gd name="T72" fmla="*/ 579 w 2006"/>
                <a:gd name="T73" fmla="*/ 973 h 2214"/>
                <a:gd name="T74" fmla="*/ 505 w 2006"/>
                <a:gd name="T75" fmla="*/ 1032 h 2214"/>
                <a:gd name="T76" fmla="*/ 349 w 2006"/>
                <a:gd name="T77" fmla="*/ 1188 h 2214"/>
                <a:gd name="T78" fmla="*/ 238 w 2006"/>
                <a:gd name="T79" fmla="*/ 1300 h 2214"/>
                <a:gd name="T80" fmla="*/ 112 w 2006"/>
                <a:gd name="T81" fmla="*/ 1381 h 2214"/>
                <a:gd name="T82" fmla="*/ 119 w 2006"/>
                <a:gd name="T83" fmla="*/ 1485 h 2214"/>
                <a:gd name="T84" fmla="*/ 8 w 2006"/>
                <a:gd name="T85" fmla="*/ 1686 h 2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06" h="2214">
                  <a:moveTo>
                    <a:pt x="52" y="1782"/>
                  </a:moveTo>
                  <a:lnTo>
                    <a:pt x="52" y="1782"/>
                  </a:lnTo>
                  <a:cubicBezTo>
                    <a:pt x="52" y="1812"/>
                    <a:pt x="112" y="1805"/>
                    <a:pt x="134" y="1805"/>
                  </a:cubicBezTo>
                  <a:cubicBezTo>
                    <a:pt x="179" y="1805"/>
                    <a:pt x="208" y="1812"/>
                    <a:pt x="253" y="1827"/>
                  </a:cubicBezTo>
                  <a:cubicBezTo>
                    <a:pt x="290" y="1842"/>
                    <a:pt x="334" y="1834"/>
                    <a:pt x="379" y="1842"/>
                  </a:cubicBezTo>
                  <a:cubicBezTo>
                    <a:pt x="379" y="1819"/>
                    <a:pt x="379" y="1797"/>
                    <a:pt x="379" y="1790"/>
                  </a:cubicBezTo>
                  <a:cubicBezTo>
                    <a:pt x="379" y="1797"/>
                    <a:pt x="379" y="1819"/>
                    <a:pt x="379" y="1842"/>
                  </a:cubicBezTo>
                  <a:cubicBezTo>
                    <a:pt x="379" y="1842"/>
                    <a:pt x="386" y="1842"/>
                    <a:pt x="394" y="1842"/>
                  </a:cubicBezTo>
                  <a:cubicBezTo>
                    <a:pt x="438" y="1849"/>
                    <a:pt x="476" y="1901"/>
                    <a:pt x="527" y="1871"/>
                  </a:cubicBezTo>
                  <a:cubicBezTo>
                    <a:pt x="527" y="1857"/>
                    <a:pt x="542" y="1857"/>
                    <a:pt x="550" y="1842"/>
                  </a:cubicBezTo>
                  <a:cubicBezTo>
                    <a:pt x="602" y="1842"/>
                    <a:pt x="691" y="1842"/>
                    <a:pt x="728" y="1894"/>
                  </a:cubicBezTo>
                  <a:cubicBezTo>
                    <a:pt x="780" y="1983"/>
                    <a:pt x="780" y="1879"/>
                    <a:pt x="817" y="1916"/>
                  </a:cubicBezTo>
                  <a:cubicBezTo>
                    <a:pt x="817" y="1923"/>
                    <a:pt x="802" y="2050"/>
                    <a:pt x="847" y="2005"/>
                  </a:cubicBezTo>
                  <a:cubicBezTo>
                    <a:pt x="854" y="1998"/>
                    <a:pt x="847" y="1983"/>
                    <a:pt x="862" y="1983"/>
                  </a:cubicBezTo>
                  <a:cubicBezTo>
                    <a:pt x="884" y="1983"/>
                    <a:pt x="876" y="2012"/>
                    <a:pt x="876" y="2020"/>
                  </a:cubicBezTo>
                  <a:cubicBezTo>
                    <a:pt x="876" y="2057"/>
                    <a:pt x="832" y="2079"/>
                    <a:pt x="824" y="2116"/>
                  </a:cubicBezTo>
                  <a:cubicBezTo>
                    <a:pt x="824" y="2124"/>
                    <a:pt x="854" y="2139"/>
                    <a:pt x="862" y="2146"/>
                  </a:cubicBezTo>
                  <a:cubicBezTo>
                    <a:pt x="876" y="2161"/>
                    <a:pt x="876" y="2183"/>
                    <a:pt x="884" y="2205"/>
                  </a:cubicBezTo>
                  <a:cubicBezTo>
                    <a:pt x="921" y="2213"/>
                    <a:pt x="929" y="2198"/>
                    <a:pt x="929" y="2161"/>
                  </a:cubicBezTo>
                  <a:cubicBezTo>
                    <a:pt x="929" y="2124"/>
                    <a:pt x="981" y="2102"/>
                    <a:pt x="995" y="2079"/>
                  </a:cubicBezTo>
                  <a:cubicBezTo>
                    <a:pt x="1018" y="2042"/>
                    <a:pt x="1032" y="2005"/>
                    <a:pt x="1077" y="2020"/>
                  </a:cubicBezTo>
                  <a:cubicBezTo>
                    <a:pt x="1114" y="2042"/>
                    <a:pt x="1151" y="2050"/>
                    <a:pt x="1196" y="2050"/>
                  </a:cubicBezTo>
                  <a:cubicBezTo>
                    <a:pt x="1188" y="1990"/>
                    <a:pt x="1329" y="1998"/>
                    <a:pt x="1329" y="2072"/>
                  </a:cubicBezTo>
                  <a:cubicBezTo>
                    <a:pt x="1359" y="2072"/>
                    <a:pt x="1381" y="2072"/>
                    <a:pt x="1404" y="2079"/>
                  </a:cubicBezTo>
                  <a:cubicBezTo>
                    <a:pt x="1441" y="2087"/>
                    <a:pt x="1419" y="2072"/>
                    <a:pt x="1448" y="2057"/>
                  </a:cubicBezTo>
                  <a:cubicBezTo>
                    <a:pt x="1448" y="2050"/>
                    <a:pt x="1456" y="2042"/>
                    <a:pt x="1456" y="2035"/>
                  </a:cubicBezTo>
                  <a:cubicBezTo>
                    <a:pt x="1463" y="2042"/>
                    <a:pt x="1471" y="2042"/>
                    <a:pt x="1471" y="2050"/>
                  </a:cubicBezTo>
                  <a:cubicBezTo>
                    <a:pt x="1486" y="2042"/>
                    <a:pt x="1478" y="2027"/>
                    <a:pt x="1493" y="2020"/>
                  </a:cubicBezTo>
                  <a:cubicBezTo>
                    <a:pt x="1500" y="2012"/>
                    <a:pt x="1523" y="2020"/>
                    <a:pt x="1530" y="2012"/>
                  </a:cubicBezTo>
                  <a:cubicBezTo>
                    <a:pt x="1537" y="1998"/>
                    <a:pt x="1552" y="1990"/>
                    <a:pt x="1552" y="1975"/>
                  </a:cubicBezTo>
                  <a:cubicBezTo>
                    <a:pt x="1515" y="1983"/>
                    <a:pt x="1523" y="1923"/>
                    <a:pt x="1523" y="1901"/>
                  </a:cubicBezTo>
                  <a:cubicBezTo>
                    <a:pt x="1530" y="1886"/>
                    <a:pt x="1537" y="1871"/>
                    <a:pt x="1537" y="1857"/>
                  </a:cubicBezTo>
                  <a:cubicBezTo>
                    <a:pt x="1552" y="1827"/>
                    <a:pt x="1545" y="1790"/>
                    <a:pt x="1552" y="1760"/>
                  </a:cubicBezTo>
                  <a:cubicBezTo>
                    <a:pt x="1575" y="1767"/>
                    <a:pt x="1656" y="1812"/>
                    <a:pt x="1664" y="1775"/>
                  </a:cubicBezTo>
                  <a:cubicBezTo>
                    <a:pt x="1664" y="1730"/>
                    <a:pt x="1701" y="1723"/>
                    <a:pt x="1708" y="1767"/>
                  </a:cubicBezTo>
                  <a:cubicBezTo>
                    <a:pt x="1716" y="1782"/>
                    <a:pt x="1716" y="1805"/>
                    <a:pt x="1723" y="1819"/>
                  </a:cubicBezTo>
                  <a:cubicBezTo>
                    <a:pt x="1745" y="1849"/>
                    <a:pt x="1760" y="1812"/>
                    <a:pt x="1768" y="1805"/>
                  </a:cubicBezTo>
                  <a:cubicBezTo>
                    <a:pt x="1797" y="1782"/>
                    <a:pt x="1812" y="1790"/>
                    <a:pt x="1812" y="1753"/>
                  </a:cubicBezTo>
                  <a:cubicBezTo>
                    <a:pt x="1812" y="1723"/>
                    <a:pt x="1797" y="1715"/>
                    <a:pt x="1768" y="1715"/>
                  </a:cubicBezTo>
                  <a:cubicBezTo>
                    <a:pt x="1768" y="1708"/>
                    <a:pt x="1768" y="1700"/>
                    <a:pt x="1768" y="1700"/>
                  </a:cubicBezTo>
                  <a:cubicBezTo>
                    <a:pt x="1790" y="1700"/>
                    <a:pt x="1797" y="1678"/>
                    <a:pt x="1812" y="1671"/>
                  </a:cubicBezTo>
                  <a:cubicBezTo>
                    <a:pt x="1827" y="1656"/>
                    <a:pt x="1849" y="1656"/>
                    <a:pt x="1872" y="1656"/>
                  </a:cubicBezTo>
                  <a:cubicBezTo>
                    <a:pt x="1872" y="1634"/>
                    <a:pt x="1879" y="1619"/>
                    <a:pt x="1872" y="1597"/>
                  </a:cubicBezTo>
                  <a:cubicBezTo>
                    <a:pt x="1849" y="1597"/>
                    <a:pt x="1849" y="1582"/>
                    <a:pt x="1857" y="1560"/>
                  </a:cubicBezTo>
                  <a:cubicBezTo>
                    <a:pt x="1864" y="1545"/>
                    <a:pt x="1886" y="1545"/>
                    <a:pt x="1901" y="1552"/>
                  </a:cubicBezTo>
                  <a:cubicBezTo>
                    <a:pt x="1901" y="1567"/>
                    <a:pt x="1923" y="1574"/>
                    <a:pt x="1938" y="1574"/>
                  </a:cubicBezTo>
                  <a:cubicBezTo>
                    <a:pt x="1961" y="1582"/>
                    <a:pt x="1961" y="1611"/>
                    <a:pt x="1976" y="1634"/>
                  </a:cubicBezTo>
                  <a:cubicBezTo>
                    <a:pt x="1998" y="1634"/>
                    <a:pt x="1991" y="1530"/>
                    <a:pt x="1991" y="1515"/>
                  </a:cubicBezTo>
                  <a:cubicBezTo>
                    <a:pt x="1991" y="1485"/>
                    <a:pt x="2005" y="1455"/>
                    <a:pt x="1983" y="1433"/>
                  </a:cubicBezTo>
                  <a:cubicBezTo>
                    <a:pt x="1953" y="1418"/>
                    <a:pt x="1938" y="1389"/>
                    <a:pt x="1923" y="1352"/>
                  </a:cubicBezTo>
                  <a:cubicBezTo>
                    <a:pt x="1923" y="1359"/>
                    <a:pt x="1923" y="1359"/>
                    <a:pt x="1916" y="1359"/>
                  </a:cubicBezTo>
                  <a:cubicBezTo>
                    <a:pt x="1916" y="1359"/>
                    <a:pt x="1916" y="1366"/>
                    <a:pt x="1916" y="1359"/>
                  </a:cubicBezTo>
                  <a:cubicBezTo>
                    <a:pt x="1916" y="1366"/>
                    <a:pt x="1916" y="1359"/>
                    <a:pt x="1916" y="1359"/>
                  </a:cubicBezTo>
                  <a:cubicBezTo>
                    <a:pt x="1909" y="1366"/>
                    <a:pt x="1901" y="1366"/>
                    <a:pt x="1901" y="1359"/>
                  </a:cubicBezTo>
                  <a:lnTo>
                    <a:pt x="1879" y="1329"/>
                  </a:lnTo>
                  <a:cubicBezTo>
                    <a:pt x="1872" y="1322"/>
                    <a:pt x="1879" y="1314"/>
                    <a:pt x="1879" y="1300"/>
                  </a:cubicBezTo>
                  <a:cubicBezTo>
                    <a:pt x="1872" y="1292"/>
                    <a:pt x="1857" y="1292"/>
                    <a:pt x="1864" y="1277"/>
                  </a:cubicBezTo>
                  <a:cubicBezTo>
                    <a:pt x="1872" y="1263"/>
                    <a:pt x="1909" y="1173"/>
                    <a:pt x="1931" y="1173"/>
                  </a:cubicBezTo>
                  <a:cubicBezTo>
                    <a:pt x="1931" y="1173"/>
                    <a:pt x="1946" y="1181"/>
                    <a:pt x="1953" y="1188"/>
                  </a:cubicBezTo>
                  <a:cubicBezTo>
                    <a:pt x="1953" y="1188"/>
                    <a:pt x="1946" y="1181"/>
                    <a:pt x="1946" y="1173"/>
                  </a:cubicBezTo>
                  <a:cubicBezTo>
                    <a:pt x="1894" y="1136"/>
                    <a:pt x="1834" y="1151"/>
                    <a:pt x="1797" y="1092"/>
                  </a:cubicBezTo>
                  <a:cubicBezTo>
                    <a:pt x="1783" y="1069"/>
                    <a:pt x="1790" y="1055"/>
                    <a:pt x="1805" y="1025"/>
                  </a:cubicBezTo>
                  <a:cubicBezTo>
                    <a:pt x="1812" y="1010"/>
                    <a:pt x="1797" y="965"/>
                    <a:pt x="1805" y="943"/>
                  </a:cubicBezTo>
                  <a:cubicBezTo>
                    <a:pt x="1797" y="943"/>
                    <a:pt x="1790" y="943"/>
                    <a:pt x="1790" y="943"/>
                  </a:cubicBezTo>
                  <a:cubicBezTo>
                    <a:pt x="1790" y="891"/>
                    <a:pt x="1768" y="913"/>
                    <a:pt x="1731" y="906"/>
                  </a:cubicBezTo>
                  <a:cubicBezTo>
                    <a:pt x="1701" y="898"/>
                    <a:pt x="1686" y="847"/>
                    <a:pt x="1671" y="817"/>
                  </a:cubicBezTo>
                  <a:cubicBezTo>
                    <a:pt x="1649" y="780"/>
                    <a:pt x="1634" y="787"/>
                    <a:pt x="1626" y="824"/>
                  </a:cubicBezTo>
                  <a:cubicBezTo>
                    <a:pt x="1612" y="876"/>
                    <a:pt x="1560" y="861"/>
                    <a:pt x="1523" y="854"/>
                  </a:cubicBezTo>
                  <a:cubicBezTo>
                    <a:pt x="1523" y="817"/>
                    <a:pt x="1530" y="780"/>
                    <a:pt x="1515" y="743"/>
                  </a:cubicBezTo>
                  <a:cubicBezTo>
                    <a:pt x="1508" y="713"/>
                    <a:pt x="1486" y="683"/>
                    <a:pt x="1463" y="661"/>
                  </a:cubicBezTo>
                  <a:cubicBezTo>
                    <a:pt x="1448" y="639"/>
                    <a:pt x="1329" y="490"/>
                    <a:pt x="1426" y="512"/>
                  </a:cubicBezTo>
                  <a:cubicBezTo>
                    <a:pt x="1433" y="490"/>
                    <a:pt x="1374" y="408"/>
                    <a:pt x="1359" y="394"/>
                  </a:cubicBezTo>
                  <a:cubicBezTo>
                    <a:pt x="1337" y="364"/>
                    <a:pt x="1292" y="356"/>
                    <a:pt x="1263" y="342"/>
                  </a:cubicBezTo>
                  <a:cubicBezTo>
                    <a:pt x="1240" y="327"/>
                    <a:pt x="1203" y="342"/>
                    <a:pt x="1181" y="319"/>
                  </a:cubicBezTo>
                  <a:cubicBezTo>
                    <a:pt x="1188" y="304"/>
                    <a:pt x="1211" y="312"/>
                    <a:pt x="1226" y="304"/>
                  </a:cubicBezTo>
                  <a:cubicBezTo>
                    <a:pt x="1248" y="290"/>
                    <a:pt x="1233" y="260"/>
                    <a:pt x="1233" y="238"/>
                  </a:cubicBezTo>
                  <a:cubicBezTo>
                    <a:pt x="1226" y="186"/>
                    <a:pt x="1278" y="201"/>
                    <a:pt x="1315" y="201"/>
                  </a:cubicBezTo>
                  <a:cubicBezTo>
                    <a:pt x="1307" y="201"/>
                    <a:pt x="1337" y="141"/>
                    <a:pt x="1337" y="141"/>
                  </a:cubicBezTo>
                  <a:cubicBezTo>
                    <a:pt x="1352" y="119"/>
                    <a:pt x="1381" y="111"/>
                    <a:pt x="1411" y="111"/>
                  </a:cubicBezTo>
                  <a:cubicBezTo>
                    <a:pt x="1411" y="82"/>
                    <a:pt x="1381" y="59"/>
                    <a:pt x="1367" y="37"/>
                  </a:cubicBezTo>
                  <a:cubicBezTo>
                    <a:pt x="1367" y="37"/>
                    <a:pt x="1359" y="22"/>
                    <a:pt x="1352" y="7"/>
                  </a:cubicBezTo>
                  <a:cubicBezTo>
                    <a:pt x="1344" y="7"/>
                    <a:pt x="1337" y="0"/>
                    <a:pt x="1329" y="30"/>
                  </a:cubicBezTo>
                  <a:cubicBezTo>
                    <a:pt x="1322" y="52"/>
                    <a:pt x="1322" y="59"/>
                    <a:pt x="1292" y="67"/>
                  </a:cubicBezTo>
                  <a:cubicBezTo>
                    <a:pt x="1270" y="67"/>
                    <a:pt x="1248" y="59"/>
                    <a:pt x="1226" y="67"/>
                  </a:cubicBezTo>
                  <a:cubicBezTo>
                    <a:pt x="1226" y="89"/>
                    <a:pt x="1188" y="82"/>
                    <a:pt x="1188" y="119"/>
                  </a:cubicBezTo>
                  <a:cubicBezTo>
                    <a:pt x="1159" y="119"/>
                    <a:pt x="1144" y="111"/>
                    <a:pt x="1114" y="96"/>
                  </a:cubicBezTo>
                  <a:lnTo>
                    <a:pt x="1107" y="96"/>
                  </a:lnTo>
                  <a:cubicBezTo>
                    <a:pt x="1107" y="126"/>
                    <a:pt x="1092" y="156"/>
                    <a:pt x="1092" y="178"/>
                  </a:cubicBezTo>
                  <a:cubicBezTo>
                    <a:pt x="1092" y="201"/>
                    <a:pt x="1084" y="208"/>
                    <a:pt x="1070" y="223"/>
                  </a:cubicBezTo>
                  <a:cubicBezTo>
                    <a:pt x="1055" y="238"/>
                    <a:pt x="1040" y="238"/>
                    <a:pt x="1032" y="260"/>
                  </a:cubicBezTo>
                  <a:cubicBezTo>
                    <a:pt x="981" y="260"/>
                    <a:pt x="936" y="260"/>
                    <a:pt x="884" y="260"/>
                  </a:cubicBezTo>
                  <a:cubicBezTo>
                    <a:pt x="862" y="260"/>
                    <a:pt x="824" y="253"/>
                    <a:pt x="810" y="260"/>
                  </a:cubicBezTo>
                  <a:cubicBezTo>
                    <a:pt x="787" y="275"/>
                    <a:pt x="795" y="304"/>
                    <a:pt x="773" y="304"/>
                  </a:cubicBezTo>
                  <a:cubicBezTo>
                    <a:pt x="765" y="364"/>
                    <a:pt x="721" y="342"/>
                    <a:pt x="684" y="356"/>
                  </a:cubicBezTo>
                  <a:cubicBezTo>
                    <a:pt x="661" y="364"/>
                    <a:pt x="646" y="379"/>
                    <a:pt x="631" y="394"/>
                  </a:cubicBezTo>
                  <a:cubicBezTo>
                    <a:pt x="609" y="416"/>
                    <a:pt x="617" y="416"/>
                    <a:pt x="609" y="446"/>
                  </a:cubicBezTo>
                  <a:cubicBezTo>
                    <a:pt x="594" y="475"/>
                    <a:pt x="587" y="446"/>
                    <a:pt x="565" y="461"/>
                  </a:cubicBezTo>
                  <a:cubicBezTo>
                    <a:pt x="550" y="475"/>
                    <a:pt x="579" y="527"/>
                    <a:pt x="587" y="542"/>
                  </a:cubicBezTo>
                  <a:cubicBezTo>
                    <a:pt x="609" y="572"/>
                    <a:pt x="617" y="601"/>
                    <a:pt x="609" y="639"/>
                  </a:cubicBezTo>
                  <a:cubicBezTo>
                    <a:pt x="602" y="639"/>
                    <a:pt x="594" y="646"/>
                    <a:pt x="587" y="653"/>
                  </a:cubicBezTo>
                  <a:cubicBezTo>
                    <a:pt x="624" y="653"/>
                    <a:pt x="631" y="661"/>
                    <a:pt x="631" y="698"/>
                  </a:cubicBezTo>
                  <a:cubicBezTo>
                    <a:pt x="631" y="706"/>
                    <a:pt x="602" y="713"/>
                    <a:pt x="602" y="720"/>
                  </a:cubicBezTo>
                  <a:cubicBezTo>
                    <a:pt x="587" y="728"/>
                    <a:pt x="572" y="743"/>
                    <a:pt x="565" y="758"/>
                  </a:cubicBezTo>
                  <a:cubicBezTo>
                    <a:pt x="557" y="780"/>
                    <a:pt x="520" y="913"/>
                    <a:pt x="557" y="913"/>
                  </a:cubicBezTo>
                  <a:cubicBezTo>
                    <a:pt x="557" y="921"/>
                    <a:pt x="557" y="921"/>
                    <a:pt x="557" y="928"/>
                  </a:cubicBezTo>
                  <a:cubicBezTo>
                    <a:pt x="565" y="928"/>
                    <a:pt x="579" y="928"/>
                    <a:pt x="587" y="928"/>
                  </a:cubicBezTo>
                  <a:cubicBezTo>
                    <a:pt x="587" y="921"/>
                    <a:pt x="594" y="913"/>
                    <a:pt x="587" y="906"/>
                  </a:cubicBezTo>
                  <a:cubicBezTo>
                    <a:pt x="609" y="906"/>
                    <a:pt x="624" y="906"/>
                    <a:pt x="639" y="906"/>
                  </a:cubicBezTo>
                  <a:cubicBezTo>
                    <a:pt x="646" y="921"/>
                    <a:pt x="646" y="936"/>
                    <a:pt x="639" y="943"/>
                  </a:cubicBezTo>
                  <a:cubicBezTo>
                    <a:pt x="631" y="958"/>
                    <a:pt x="609" y="943"/>
                    <a:pt x="602" y="951"/>
                  </a:cubicBezTo>
                  <a:cubicBezTo>
                    <a:pt x="587" y="951"/>
                    <a:pt x="594" y="958"/>
                    <a:pt x="579" y="973"/>
                  </a:cubicBezTo>
                  <a:cubicBezTo>
                    <a:pt x="565" y="988"/>
                    <a:pt x="565" y="980"/>
                    <a:pt x="550" y="988"/>
                  </a:cubicBezTo>
                  <a:cubicBezTo>
                    <a:pt x="535" y="995"/>
                    <a:pt x="535" y="988"/>
                    <a:pt x="527" y="1003"/>
                  </a:cubicBezTo>
                  <a:cubicBezTo>
                    <a:pt x="520" y="1017"/>
                    <a:pt x="513" y="1025"/>
                    <a:pt x="505" y="1032"/>
                  </a:cubicBezTo>
                  <a:cubicBezTo>
                    <a:pt x="483" y="1055"/>
                    <a:pt x="468" y="1069"/>
                    <a:pt x="446" y="1092"/>
                  </a:cubicBezTo>
                  <a:cubicBezTo>
                    <a:pt x="431" y="1114"/>
                    <a:pt x="409" y="1114"/>
                    <a:pt x="386" y="1129"/>
                  </a:cubicBezTo>
                  <a:cubicBezTo>
                    <a:pt x="349" y="1136"/>
                    <a:pt x="364" y="1158"/>
                    <a:pt x="349" y="1188"/>
                  </a:cubicBezTo>
                  <a:cubicBezTo>
                    <a:pt x="342" y="1203"/>
                    <a:pt x="312" y="1210"/>
                    <a:pt x="297" y="1225"/>
                  </a:cubicBezTo>
                  <a:cubicBezTo>
                    <a:pt x="282" y="1255"/>
                    <a:pt x="275" y="1263"/>
                    <a:pt x="245" y="1263"/>
                  </a:cubicBezTo>
                  <a:cubicBezTo>
                    <a:pt x="245" y="1270"/>
                    <a:pt x="245" y="1285"/>
                    <a:pt x="238" y="1300"/>
                  </a:cubicBezTo>
                  <a:cubicBezTo>
                    <a:pt x="216" y="1307"/>
                    <a:pt x="208" y="1337"/>
                    <a:pt x="186" y="1344"/>
                  </a:cubicBezTo>
                  <a:cubicBezTo>
                    <a:pt x="186" y="1344"/>
                    <a:pt x="186" y="1344"/>
                    <a:pt x="186" y="1352"/>
                  </a:cubicBezTo>
                  <a:cubicBezTo>
                    <a:pt x="164" y="1352"/>
                    <a:pt x="112" y="1344"/>
                    <a:pt x="112" y="1381"/>
                  </a:cubicBezTo>
                  <a:cubicBezTo>
                    <a:pt x="134" y="1381"/>
                    <a:pt x="141" y="1389"/>
                    <a:pt x="141" y="1411"/>
                  </a:cubicBezTo>
                  <a:cubicBezTo>
                    <a:pt x="141" y="1411"/>
                    <a:pt x="97" y="1418"/>
                    <a:pt x="89" y="1418"/>
                  </a:cubicBezTo>
                  <a:cubicBezTo>
                    <a:pt x="67" y="1448"/>
                    <a:pt x="89" y="1470"/>
                    <a:pt x="119" y="1485"/>
                  </a:cubicBezTo>
                  <a:cubicBezTo>
                    <a:pt x="119" y="1522"/>
                    <a:pt x="112" y="1560"/>
                    <a:pt x="104" y="1597"/>
                  </a:cubicBezTo>
                  <a:cubicBezTo>
                    <a:pt x="97" y="1626"/>
                    <a:pt x="104" y="1626"/>
                    <a:pt x="74" y="1641"/>
                  </a:cubicBezTo>
                  <a:cubicBezTo>
                    <a:pt x="45" y="1656"/>
                    <a:pt x="30" y="1663"/>
                    <a:pt x="8" y="1686"/>
                  </a:cubicBezTo>
                  <a:cubicBezTo>
                    <a:pt x="8" y="1693"/>
                    <a:pt x="0" y="1700"/>
                    <a:pt x="0" y="1708"/>
                  </a:cubicBezTo>
                  <a:cubicBezTo>
                    <a:pt x="30" y="1723"/>
                    <a:pt x="60" y="1745"/>
                    <a:pt x="52" y="1782"/>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56" name="Freeform 14"/>
            <p:cNvSpPr>
              <a:spLocks noChangeArrowheads="1"/>
            </p:cNvSpPr>
            <p:nvPr/>
          </p:nvSpPr>
          <p:spPr bwMode="auto">
            <a:xfrm>
              <a:off x="11531073" y="7162513"/>
              <a:ext cx="1256294" cy="2027024"/>
            </a:xfrm>
            <a:custGeom>
              <a:avLst/>
              <a:gdLst>
                <a:gd name="T0" fmla="*/ 2903 w 2904"/>
                <a:gd name="T1" fmla="*/ 839 h 4694"/>
                <a:gd name="T2" fmla="*/ 2673 w 2904"/>
                <a:gd name="T3" fmla="*/ 609 h 4694"/>
                <a:gd name="T4" fmla="*/ 2546 w 2904"/>
                <a:gd name="T5" fmla="*/ 305 h 4694"/>
                <a:gd name="T6" fmla="*/ 2361 w 2904"/>
                <a:gd name="T7" fmla="*/ 60 h 4694"/>
                <a:gd name="T8" fmla="*/ 2212 w 2904"/>
                <a:gd name="T9" fmla="*/ 45 h 4694"/>
                <a:gd name="T10" fmla="*/ 1960 w 2904"/>
                <a:gd name="T11" fmla="*/ 141 h 4694"/>
                <a:gd name="T12" fmla="*/ 1767 w 2904"/>
                <a:gd name="T13" fmla="*/ 178 h 4694"/>
                <a:gd name="T14" fmla="*/ 1671 w 2904"/>
                <a:gd name="T15" fmla="*/ 297 h 4694"/>
                <a:gd name="T16" fmla="*/ 1463 w 2904"/>
                <a:gd name="T17" fmla="*/ 245 h 4694"/>
                <a:gd name="T18" fmla="*/ 1099 w 2904"/>
                <a:gd name="T19" fmla="*/ 305 h 4694"/>
                <a:gd name="T20" fmla="*/ 1248 w 2904"/>
                <a:gd name="T21" fmla="*/ 438 h 4694"/>
                <a:gd name="T22" fmla="*/ 1270 w 2904"/>
                <a:gd name="T23" fmla="*/ 772 h 4694"/>
                <a:gd name="T24" fmla="*/ 1166 w 2904"/>
                <a:gd name="T25" fmla="*/ 943 h 4694"/>
                <a:gd name="T26" fmla="*/ 1040 w 2904"/>
                <a:gd name="T27" fmla="*/ 1113 h 4694"/>
                <a:gd name="T28" fmla="*/ 832 w 2904"/>
                <a:gd name="T29" fmla="*/ 1180 h 4694"/>
                <a:gd name="T30" fmla="*/ 654 w 2904"/>
                <a:gd name="T31" fmla="*/ 1321 h 4694"/>
                <a:gd name="T32" fmla="*/ 542 w 2904"/>
                <a:gd name="T33" fmla="*/ 1447 h 4694"/>
                <a:gd name="T34" fmla="*/ 505 w 2904"/>
                <a:gd name="T35" fmla="*/ 1648 h 4694"/>
                <a:gd name="T36" fmla="*/ 357 w 2904"/>
                <a:gd name="T37" fmla="*/ 2101 h 4694"/>
                <a:gd name="T38" fmla="*/ 193 w 2904"/>
                <a:gd name="T39" fmla="*/ 2145 h 4694"/>
                <a:gd name="T40" fmla="*/ 282 w 2904"/>
                <a:gd name="T41" fmla="*/ 2338 h 4694"/>
                <a:gd name="T42" fmla="*/ 305 w 2904"/>
                <a:gd name="T43" fmla="*/ 2650 h 4694"/>
                <a:gd name="T44" fmla="*/ 163 w 2904"/>
                <a:gd name="T45" fmla="*/ 2836 h 4694"/>
                <a:gd name="T46" fmla="*/ 253 w 2904"/>
                <a:gd name="T47" fmla="*/ 2962 h 4694"/>
                <a:gd name="T48" fmla="*/ 178 w 2904"/>
                <a:gd name="T49" fmla="*/ 3155 h 4694"/>
                <a:gd name="T50" fmla="*/ 379 w 2904"/>
                <a:gd name="T51" fmla="*/ 3281 h 4694"/>
                <a:gd name="T52" fmla="*/ 468 w 2904"/>
                <a:gd name="T53" fmla="*/ 3430 h 4694"/>
                <a:gd name="T54" fmla="*/ 446 w 2904"/>
                <a:gd name="T55" fmla="*/ 3497 h 4694"/>
                <a:gd name="T56" fmla="*/ 260 w 2904"/>
                <a:gd name="T57" fmla="*/ 3452 h 4694"/>
                <a:gd name="T58" fmla="*/ 67 w 2904"/>
                <a:gd name="T59" fmla="*/ 3638 h 4694"/>
                <a:gd name="T60" fmla="*/ 15 w 2904"/>
                <a:gd name="T61" fmla="*/ 3905 h 4694"/>
                <a:gd name="T62" fmla="*/ 74 w 2904"/>
                <a:gd name="T63" fmla="*/ 3994 h 4694"/>
                <a:gd name="T64" fmla="*/ 364 w 2904"/>
                <a:gd name="T65" fmla="*/ 4269 h 4694"/>
                <a:gd name="T66" fmla="*/ 453 w 2904"/>
                <a:gd name="T67" fmla="*/ 4381 h 4694"/>
                <a:gd name="T68" fmla="*/ 513 w 2904"/>
                <a:gd name="T69" fmla="*/ 4462 h 4694"/>
                <a:gd name="T70" fmla="*/ 743 w 2904"/>
                <a:gd name="T71" fmla="*/ 4626 h 4694"/>
                <a:gd name="T72" fmla="*/ 817 w 2904"/>
                <a:gd name="T73" fmla="*/ 4470 h 4694"/>
                <a:gd name="T74" fmla="*/ 965 w 2904"/>
                <a:gd name="T75" fmla="*/ 4239 h 4694"/>
                <a:gd name="T76" fmla="*/ 1181 w 2904"/>
                <a:gd name="T77" fmla="*/ 4083 h 4694"/>
                <a:gd name="T78" fmla="*/ 1300 w 2904"/>
                <a:gd name="T79" fmla="*/ 3928 h 4694"/>
                <a:gd name="T80" fmla="*/ 1352 w 2904"/>
                <a:gd name="T81" fmla="*/ 3549 h 4694"/>
                <a:gd name="T82" fmla="*/ 1248 w 2904"/>
                <a:gd name="T83" fmla="*/ 3363 h 4694"/>
                <a:gd name="T84" fmla="*/ 1159 w 2904"/>
                <a:gd name="T85" fmla="*/ 3103 h 4694"/>
                <a:gd name="T86" fmla="*/ 1456 w 2904"/>
                <a:gd name="T87" fmla="*/ 3029 h 4694"/>
                <a:gd name="T88" fmla="*/ 1664 w 2904"/>
                <a:gd name="T89" fmla="*/ 3163 h 4694"/>
                <a:gd name="T90" fmla="*/ 1627 w 2904"/>
                <a:gd name="T91" fmla="*/ 3014 h 4694"/>
                <a:gd name="T92" fmla="*/ 1545 w 2904"/>
                <a:gd name="T93" fmla="*/ 2658 h 4694"/>
                <a:gd name="T94" fmla="*/ 1515 w 2904"/>
                <a:gd name="T95" fmla="*/ 2316 h 4694"/>
                <a:gd name="T96" fmla="*/ 1649 w 2904"/>
                <a:gd name="T97" fmla="*/ 2316 h 4694"/>
                <a:gd name="T98" fmla="*/ 2019 w 2904"/>
                <a:gd name="T99" fmla="*/ 2153 h 4694"/>
                <a:gd name="T100" fmla="*/ 2131 w 2904"/>
                <a:gd name="T101" fmla="*/ 2027 h 4694"/>
                <a:gd name="T102" fmla="*/ 2249 w 2904"/>
                <a:gd name="T103" fmla="*/ 1811 h 4694"/>
                <a:gd name="T104" fmla="*/ 2413 w 2904"/>
                <a:gd name="T105" fmla="*/ 1611 h 4694"/>
                <a:gd name="T106" fmla="*/ 2472 w 2904"/>
                <a:gd name="T107" fmla="*/ 1373 h 4694"/>
                <a:gd name="T108" fmla="*/ 2687 w 2904"/>
                <a:gd name="T109" fmla="*/ 1143 h 4694"/>
                <a:gd name="T110" fmla="*/ 2881 w 2904"/>
                <a:gd name="T111" fmla="*/ 958 h 4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04" h="4694">
                  <a:moveTo>
                    <a:pt x="2881" y="958"/>
                  </a:moveTo>
                  <a:lnTo>
                    <a:pt x="2881" y="958"/>
                  </a:lnTo>
                  <a:cubicBezTo>
                    <a:pt x="2881" y="921"/>
                    <a:pt x="2895" y="884"/>
                    <a:pt x="2903" y="839"/>
                  </a:cubicBezTo>
                  <a:cubicBezTo>
                    <a:pt x="2858" y="839"/>
                    <a:pt x="2806" y="854"/>
                    <a:pt x="2776" y="802"/>
                  </a:cubicBezTo>
                  <a:cubicBezTo>
                    <a:pt x="2762" y="780"/>
                    <a:pt x="2747" y="743"/>
                    <a:pt x="2717" y="743"/>
                  </a:cubicBezTo>
                  <a:cubicBezTo>
                    <a:pt x="2710" y="706"/>
                    <a:pt x="2725" y="594"/>
                    <a:pt x="2673" y="609"/>
                  </a:cubicBezTo>
                  <a:cubicBezTo>
                    <a:pt x="2658" y="535"/>
                    <a:pt x="2725" y="431"/>
                    <a:pt x="2658" y="379"/>
                  </a:cubicBezTo>
                  <a:cubicBezTo>
                    <a:pt x="2643" y="364"/>
                    <a:pt x="2598" y="386"/>
                    <a:pt x="2569" y="371"/>
                  </a:cubicBezTo>
                  <a:cubicBezTo>
                    <a:pt x="2546" y="364"/>
                    <a:pt x="2546" y="327"/>
                    <a:pt x="2546" y="305"/>
                  </a:cubicBezTo>
                  <a:cubicBezTo>
                    <a:pt x="2509" y="312"/>
                    <a:pt x="2502" y="275"/>
                    <a:pt x="2494" y="245"/>
                  </a:cubicBezTo>
                  <a:cubicBezTo>
                    <a:pt x="2487" y="216"/>
                    <a:pt x="2472" y="201"/>
                    <a:pt x="2442" y="186"/>
                  </a:cubicBezTo>
                  <a:cubicBezTo>
                    <a:pt x="2390" y="149"/>
                    <a:pt x="2368" y="134"/>
                    <a:pt x="2361" y="60"/>
                  </a:cubicBezTo>
                  <a:cubicBezTo>
                    <a:pt x="2361" y="15"/>
                    <a:pt x="2309" y="0"/>
                    <a:pt x="2257" y="0"/>
                  </a:cubicBezTo>
                  <a:cubicBezTo>
                    <a:pt x="2257" y="8"/>
                    <a:pt x="2264" y="15"/>
                    <a:pt x="2264" y="30"/>
                  </a:cubicBezTo>
                  <a:cubicBezTo>
                    <a:pt x="2242" y="30"/>
                    <a:pt x="2212" y="22"/>
                    <a:pt x="2212" y="45"/>
                  </a:cubicBezTo>
                  <a:cubicBezTo>
                    <a:pt x="2212" y="74"/>
                    <a:pt x="2197" y="52"/>
                    <a:pt x="2182" y="67"/>
                  </a:cubicBezTo>
                  <a:cubicBezTo>
                    <a:pt x="2153" y="97"/>
                    <a:pt x="2190" y="156"/>
                    <a:pt x="2145" y="186"/>
                  </a:cubicBezTo>
                  <a:cubicBezTo>
                    <a:pt x="2101" y="201"/>
                    <a:pt x="1960" y="201"/>
                    <a:pt x="1960" y="141"/>
                  </a:cubicBezTo>
                  <a:cubicBezTo>
                    <a:pt x="1930" y="134"/>
                    <a:pt x="1893" y="134"/>
                    <a:pt x="1878" y="112"/>
                  </a:cubicBezTo>
                  <a:cubicBezTo>
                    <a:pt x="1863" y="134"/>
                    <a:pt x="1848" y="149"/>
                    <a:pt x="1834" y="156"/>
                  </a:cubicBezTo>
                  <a:cubicBezTo>
                    <a:pt x="1811" y="156"/>
                    <a:pt x="1774" y="149"/>
                    <a:pt x="1767" y="178"/>
                  </a:cubicBezTo>
                  <a:cubicBezTo>
                    <a:pt x="1767" y="193"/>
                    <a:pt x="1774" y="223"/>
                    <a:pt x="1752" y="230"/>
                  </a:cubicBezTo>
                  <a:cubicBezTo>
                    <a:pt x="1737" y="238"/>
                    <a:pt x="1715" y="223"/>
                    <a:pt x="1700" y="230"/>
                  </a:cubicBezTo>
                  <a:cubicBezTo>
                    <a:pt x="1678" y="245"/>
                    <a:pt x="1692" y="282"/>
                    <a:pt x="1671" y="297"/>
                  </a:cubicBezTo>
                  <a:cubicBezTo>
                    <a:pt x="1649" y="305"/>
                    <a:pt x="1656" y="260"/>
                    <a:pt x="1634" y="253"/>
                  </a:cubicBezTo>
                  <a:cubicBezTo>
                    <a:pt x="1612" y="245"/>
                    <a:pt x="1589" y="260"/>
                    <a:pt x="1567" y="253"/>
                  </a:cubicBezTo>
                  <a:cubicBezTo>
                    <a:pt x="1560" y="216"/>
                    <a:pt x="1493" y="245"/>
                    <a:pt x="1463" y="245"/>
                  </a:cubicBezTo>
                  <a:cubicBezTo>
                    <a:pt x="1470" y="171"/>
                    <a:pt x="1196" y="208"/>
                    <a:pt x="1159" y="201"/>
                  </a:cubicBezTo>
                  <a:cubicBezTo>
                    <a:pt x="1166" y="104"/>
                    <a:pt x="1010" y="171"/>
                    <a:pt x="1062" y="208"/>
                  </a:cubicBezTo>
                  <a:cubicBezTo>
                    <a:pt x="1107" y="238"/>
                    <a:pt x="1159" y="253"/>
                    <a:pt x="1099" y="305"/>
                  </a:cubicBezTo>
                  <a:cubicBezTo>
                    <a:pt x="1047" y="349"/>
                    <a:pt x="1003" y="379"/>
                    <a:pt x="1070" y="438"/>
                  </a:cubicBezTo>
                  <a:cubicBezTo>
                    <a:pt x="1099" y="461"/>
                    <a:pt x="1136" y="409"/>
                    <a:pt x="1173" y="424"/>
                  </a:cubicBezTo>
                  <a:cubicBezTo>
                    <a:pt x="1203" y="438"/>
                    <a:pt x="1225" y="490"/>
                    <a:pt x="1248" y="438"/>
                  </a:cubicBezTo>
                  <a:cubicBezTo>
                    <a:pt x="1270" y="446"/>
                    <a:pt x="1292" y="476"/>
                    <a:pt x="1292" y="498"/>
                  </a:cubicBezTo>
                  <a:cubicBezTo>
                    <a:pt x="1352" y="498"/>
                    <a:pt x="1411" y="609"/>
                    <a:pt x="1419" y="654"/>
                  </a:cubicBezTo>
                  <a:cubicBezTo>
                    <a:pt x="1426" y="765"/>
                    <a:pt x="1359" y="765"/>
                    <a:pt x="1270" y="772"/>
                  </a:cubicBezTo>
                  <a:cubicBezTo>
                    <a:pt x="1278" y="802"/>
                    <a:pt x="1255" y="802"/>
                    <a:pt x="1240" y="817"/>
                  </a:cubicBezTo>
                  <a:cubicBezTo>
                    <a:pt x="1218" y="839"/>
                    <a:pt x="1218" y="861"/>
                    <a:pt x="1218" y="891"/>
                  </a:cubicBezTo>
                  <a:cubicBezTo>
                    <a:pt x="1211" y="914"/>
                    <a:pt x="1188" y="929"/>
                    <a:pt x="1166" y="943"/>
                  </a:cubicBezTo>
                  <a:cubicBezTo>
                    <a:pt x="1144" y="966"/>
                    <a:pt x="1151" y="987"/>
                    <a:pt x="1144" y="1009"/>
                  </a:cubicBezTo>
                  <a:cubicBezTo>
                    <a:pt x="1144" y="1046"/>
                    <a:pt x="1107" y="1046"/>
                    <a:pt x="1084" y="1061"/>
                  </a:cubicBezTo>
                  <a:cubicBezTo>
                    <a:pt x="1055" y="1076"/>
                    <a:pt x="1062" y="1083"/>
                    <a:pt x="1040" y="1113"/>
                  </a:cubicBezTo>
                  <a:cubicBezTo>
                    <a:pt x="1018" y="1143"/>
                    <a:pt x="936" y="1128"/>
                    <a:pt x="936" y="1180"/>
                  </a:cubicBezTo>
                  <a:cubicBezTo>
                    <a:pt x="914" y="1187"/>
                    <a:pt x="899" y="1165"/>
                    <a:pt x="876" y="1165"/>
                  </a:cubicBezTo>
                  <a:cubicBezTo>
                    <a:pt x="854" y="1158"/>
                    <a:pt x="847" y="1173"/>
                    <a:pt x="832" y="1180"/>
                  </a:cubicBezTo>
                  <a:cubicBezTo>
                    <a:pt x="787" y="1187"/>
                    <a:pt x="750" y="1187"/>
                    <a:pt x="706" y="1187"/>
                  </a:cubicBezTo>
                  <a:cubicBezTo>
                    <a:pt x="706" y="1232"/>
                    <a:pt x="706" y="1276"/>
                    <a:pt x="706" y="1321"/>
                  </a:cubicBezTo>
                  <a:cubicBezTo>
                    <a:pt x="683" y="1321"/>
                    <a:pt x="668" y="1321"/>
                    <a:pt x="654" y="1321"/>
                  </a:cubicBezTo>
                  <a:cubicBezTo>
                    <a:pt x="646" y="1336"/>
                    <a:pt x="594" y="1395"/>
                    <a:pt x="631" y="1410"/>
                  </a:cubicBezTo>
                  <a:cubicBezTo>
                    <a:pt x="631" y="1425"/>
                    <a:pt x="631" y="1447"/>
                    <a:pt x="631" y="1462"/>
                  </a:cubicBezTo>
                  <a:cubicBezTo>
                    <a:pt x="602" y="1470"/>
                    <a:pt x="579" y="1440"/>
                    <a:pt x="542" y="1447"/>
                  </a:cubicBezTo>
                  <a:cubicBezTo>
                    <a:pt x="542" y="1470"/>
                    <a:pt x="542" y="1499"/>
                    <a:pt x="542" y="1529"/>
                  </a:cubicBezTo>
                  <a:cubicBezTo>
                    <a:pt x="513" y="1544"/>
                    <a:pt x="483" y="1529"/>
                    <a:pt x="483" y="1566"/>
                  </a:cubicBezTo>
                  <a:cubicBezTo>
                    <a:pt x="483" y="1596"/>
                    <a:pt x="498" y="1625"/>
                    <a:pt x="505" y="1648"/>
                  </a:cubicBezTo>
                  <a:cubicBezTo>
                    <a:pt x="513" y="1707"/>
                    <a:pt x="483" y="1752"/>
                    <a:pt x="423" y="1744"/>
                  </a:cubicBezTo>
                  <a:cubicBezTo>
                    <a:pt x="416" y="1804"/>
                    <a:pt x="416" y="1975"/>
                    <a:pt x="342" y="2041"/>
                  </a:cubicBezTo>
                  <a:cubicBezTo>
                    <a:pt x="357" y="2049"/>
                    <a:pt x="371" y="2064"/>
                    <a:pt x="357" y="2101"/>
                  </a:cubicBezTo>
                  <a:cubicBezTo>
                    <a:pt x="349" y="2123"/>
                    <a:pt x="327" y="2130"/>
                    <a:pt x="297" y="2138"/>
                  </a:cubicBezTo>
                  <a:cubicBezTo>
                    <a:pt x="275" y="2138"/>
                    <a:pt x="260" y="2175"/>
                    <a:pt x="230" y="2175"/>
                  </a:cubicBezTo>
                  <a:cubicBezTo>
                    <a:pt x="238" y="2145"/>
                    <a:pt x="216" y="2138"/>
                    <a:pt x="193" y="2145"/>
                  </a:cubicBezTo>
                  <a:cubicBezTo>
                    <a:pt x="193" y="2168"/>
                    <a:pt x="201" y="2182"/>
                    <a:pt x="201" y="2205"/>
                  </a:cubicBezTo>
                  <a:cubicBezTo>
                    <a:pt x="208" y="2234"/>
                    <a:pt x="193" y="2264"/>
                    <a:pt x="208" y="2287"/>
                  </a:cubicBezTo>
                  <a:cubicBezTo>
                    <a:pt x="223" y="2324"/>
                    <a:pt x="260" y="2309"/>
                    <a:pt x="282" y="2338"/>
                  </a:cubicBezTo>
                  <a:cubicBezTo>
                    <a:pt x="334" y="2420"/>
                    <a:pt x="238" y="2494"/>
                    <a:pt x="238" y="2569"/>
                  </a:cubicBezTo>
                  <a:cubicBezTo>
                    <a:pt x="260" y="2576"/>
                    <a:pt x="282" y="2554"/>
                    <a:pt x="312" y="2554"/>
                  </a:cubicBezTo>
                  <a:cubicBezTo>
                    <a:pt x="312" y="2591"/>
                    <a:pt x="305" y="2621"/>
                    <a:pt x="305" y="2650"/>
                  </a:cubicBezTo>
                  <a:cubicBezTo>
                    <a:pt x="305" y="2680"/>
                    <a:pt x="312" y="2710"/>
                    <a:pt x="290" y="2747"/>
                  </a:cubicBezTo>
                  <a:cubicBezTo>
                    <a:pt x="282" y="2762"/>
                    <a:pt x="193" y="2814"/>
                    <a:pt x="186" y="2784"/>
                  </a:cubicBezTo>
                  <a:cubicBezTo>
                    <a:pt x="193" y="2806"/>
                    <a:pt x="171" y="2814"/>
                    <a:pt x="163" y="2836"/>
                  </a:cubicBezTo>
                  <a:cubicBezTo>
                    <a:pt x="156" y="2851"/>
                    <a:pt x="156" y="2873"/>
                    <a:pt x="163" y="2895"/>
                  </a:cubicBezTo>
                  <a:cubicBezTo>
                    <a:pt x="171" y="2895"/>
                    <a:pt x="186" y="2888"/>
                    <a:pt x="193" y="2881"/>
                  </a:cubicBezTo>
                  <a:cubicBezTo>
                    <a:pt x="238" y="2903"/>
                    <a:pt x="260" y="2910"/>
                    <a:pt x="253" y="2962"/>
                  </a:cubicBezTo>
                  <a:cubicBezTo>
                    <a:pt x="253" y="3029"/>
                    <a:pt x="245" y="3029"/>
                    <a:pt x="186" y="3036"/>
                  </a:cubicBezTo>
                  <a:cubicBezTo>
                    <a:pt x="178" y="3059"/>
                    <a:pt x="208" y="3074"/>
                    <a:pt x="201" y="3096"/>
                  </a:cubicBezTo>
                  <a:cubicBezTo>
                    <a:pt x="186" y="3126"/>
                    <a:pt x="156" y="3126"/>
                    <a:pt x="178" y="3155"/>
                  </a:cubicBezTo>
                  <a:cubicBezTo>
                    <a:pt x="208" y="3140"/>
                    <a:pt x="230" y="3103"/>
                    <a:pt x="268" y="3126"/>
                  </a:cubicBezTo>
                  <a:cubicBezTo>
                    <a:pt x="297" y="3148"/>
                    <a:pt x="290" y="3192"/>
                    <a:pt x="327" y="3200"/>
                  </a:cubicBezTo>
                  <a:cubicBezTo>
                    <a:pt x="327" y="3259"/>
                    <a:pt x="327" y="3281"/>
                    <a:pt x="379" y="3281"/>
                  </a:cubicBezTo>
                  <a:cubicBezTo>
                    <a:pt x="379" y="3296"/>
                    <a:pt x="386" y="3304"/>
                    <a:pt x="386" y="3319"/>
                  </a:cubicBezTo>
                  <a:cubicBezTo>
                    <a:pt x="423" y="3319"/>
                    <a:pt x="483" y="3319"/>
                    <a:pt x="498" y="3356"/>
                  </a:cubicBezTo>
                  <a:cubicBezTo>
                    <a:pt x="505" y="3386"/>
                    <a:pt x="461" y="3400"/>
                    <a:pt x="468" y="3430"/>
                  </a:cubicBezTo>
                  <a:cubicBezTo>
                    <a:pt x="475" y="3430"/>
                    <a:pt x="483" y="3437"/>
                    <a:pt x="490" y="3437"/>
                  </a:cubicBezTo>
                  <a:cubicBezTo>
                    <a:pt x="475" y="3452"/>
                    <a:pt x="461" y="3460"/>
                    <a:pt x="461" y="3482"/>
                  </a:cubicBezTo>
                  <a:cubicBezTo>
                    <a:pt x="453" y="3489"/>
                    <a:pt x="453" y="3482"/>
                    <a:pt x="446" y="3497"/>
                  </a:cubicBezTo>
                  <a:cubicBezTo>
                    <a:pt x="431" y="3504"/>
                    <a:pt x="416" y="3504"/>
                    <a:pt x="409" y="3519"/>
                  </a:cubicBezTo>
                  <a:cubicBezTo>
                    <a:pt x="379" y="3526"/>
                    <a:pt x="342" y="3519"/>
                    <a:pt x="319" y="3512"/>
                  </a:cubicBezTo>
                  <a:cubicBezTo>
                    <a:pt x="290" y="3504"/>
                    <a:pt x="282" y="3467"/>
                    <a:pt x="260" y="3452"/>
                  </a:cubicBezTo>
                  <a:cubicBezTo>
                    <a:pt x="230" y="3430"/>
                    <a:pt x="156" y="3549"/>
                    <a:pt x="112" y="3541"/>
                  </a:cubicBezTo>
                  <a:cubicBezTo>
                    <a:pt x="112" y="3549"/>
                    <a:pt x="112" y="3549"/>
                    <a:pt x="112" y="3556"/>
                  </a:cubicBezTo>
                  <a:cubicBezTo>
                    <a:pt x="67" y="3564"/>
                    <a:pt x="112" y="3631"/>
                    <a:pt x="67" y="3638"/>
                  </a:cubicBezTo>
                  <a:cubicBezTo>
                    <a:pt x="30" y="3645"/>
                    <a:pt x="45" y="3734"/>
                    <a:pt x="60" y="3757"/>
                  </a:cubicBezTo>
                  <a:cubicBezTo>
                    <a:pt x="74" y="3779"/>
                    <a:pt x="149" y="3809"/>
                    <a:pt x="89" y="3846"/>
                  </a:cubicBezTo>
                  <a:cubicBezTo>
                    <a:pt x="52" y="3868"/>
                    <a:pt x="0" y="3853"/>
                    <a:pt x="15" y="3905"/>
                  </a:cubicBezTo>
                  <a:cubicBezTo>
                    <a:pt x="15" y="3905"/>
                    <a:pt x="15" y="3928"/>
                    <a:pt x="15" y="3950"/>
                  </a:cubicBezTo>
                  <a:cubicBezTo>
                    <a:pt x="22" y="3950"/>
                    <a:pt x="30" y="3950"/>
                    <a:pt x="37" y="3957"/>
                  </a:cubicBezTo>
                  <a:cubicBezTo>
                    <a:pt x="52" y="3965"/>
                    <a:pt x="60" y="3987"/>
                    <a:pt x="74" y="3994"/>
                  </a:cubicBezTo>
                  <a:cubicBezTo>
                    <a:pt x="89" y="4017"/>
                    <a:pt x="134" y="4031"/>
                    <a:pt x="156" y="4009"/>
                  </a:cubicBezTo>
                  <a:cubicBezTo>
                    <a:pt x="208" y="3957"/>
                    <a:pt x="297" y="4121"/>
                    <a:pt x="319" y="4150"/>
                  </a:cubicBezTo>
                  <a:cubicBezTo>
                    <a:pt x="342" y="4188"/>
                    <a:pt x="349" y="4232"/>
                    <a:pt x="364" y="4269"/>
                  </a:cubicBezTo>
                  <a:cubicBezTo>
                    <a:pt x="379" y="4306"/>
                    <a:pt x="342" y="4321"/>
                    <a:pt x="349" y="4358"/>
                  </a:cubicBezTo>
                  <a:cubicBezTo>
                    <a:pt x="386" y="4373"/>
                    <a:pt x="416" y="4328"/>
                    <a:pt x="453" y="4336"/>
                  </a:cubicBezTo>
                  <a:cubicBezTo>
                    <a:pt x="453" y="4351"/>
                    <a:pt x="453" y="4366"/>
                    <a:pt x="453" y="4381"/>
                  </a:cubicBezTo>
                  <a:cubicBezTo>
                    <a:pt x="483" y="4388"/>
                    <a:pt x="483" y="4366"/>
                    <a:pt x="505" y="4366"/>
                  </a:cubicBezTo>
                  <a:cubicBezTo>
                    <a:pt x="505" y="4373"/>
                    <a:pt x="505" y="4373"/>
                    <a:pt x="505" y="4373"/>
                  </a:cubicBezTo>
                  <a:cubicBezTo>
                    <a:pt x="528" y="4396"/>
                    <a:pt x="483" y="4425"/>
                    <a:pt x="513" y="4462"/>
                  </a:cubicBezTo>
                  <a:cubicBezTo>
                    <a:pt x="542" y="4492"/>
                    <a:pt x="535" y="4536"/>
                    <a:pt x="535" y="4574"/>
                  </a:cubicBezTo>
                  <a:cubicBezTo>
                    <a:pt x="535" y="4693"/>
                    <a:pt x="587" y="4611"/>
                    <a:pt x="661" y="4603"/>
                  </a:cubicBezTo>
                  <a:cubicBezTo>
                    <a:pt x="691" y="4596"/>
                    <a:pt x="713" y="4633"/>
                    <a:pt x="743" y="4626"/>
                  </a:cubicBezTo>
                  <a:lnTo>
                    <a:pt x="750" y="4626"/>
                  </a:lnTo>
                  <a:cubicBezTo>
                    <a:pt x="750" y="4611"/>
                    <a:pt x="750" y="4596"/>
                    <a:pt x="750" y="4596"/>
                  </a:cubicBezTo>
                  <a:cubicBezTo>
                    <a:pt x="750" y="4536"/>
                    <a:pt x="787" y="4514"/>
                    <a:pt x="817" y="4470"/>
                  </a:cubicBezTo>
                  <a:cubicBezTo>
                    <a:pt x="854" y="4425"/>
                    <a:pt x="854" y="4366"/>
                    <a:pt x="862" y="4314"/>
                  </a:cubicBezTo>
                  <a:cubicBezTo>
                    <a:pt x="891" y="4306"/>
                    <a:pt x="906" y="4284"/>
                    <a:pt x="928" y="4262"/>
                  </a:cubicBezTo>
                  <a:cubicBezTo>
                    <a:pt x="943" y="4254"/>
                    <a:pt x="951" y="4247"/>
                    <a:pt x="965" y="4239"/>
                  </a:cubicBezTo>
                  <a:cubicBezTo>
                    <a:pt x="980" y="4232"/>
                    <a:pt x="1003" y="4247"/>
                    <a:pt x="1018" y="4239"/>
                  </a:cubicBezTo>
                  <a:cubicBezTo>
                    <a:pt x="1077" y="4210"/>
                    <a:pt x="1077" y="4128"/>
                    <a:pt x="1122" y="4091"/>
                  </a:cubicBezTo>
                  <a:cubicBezTo>
                    <a:pt x="1144" y="4091"/>
                    <a:pt x="1159" y="4083"/>
                    <a:pt x="1181" y="4083"/>
                  </a:cubicBezTo>
                  <a:cubicBezTo>
                    <a:pt x="1188" y="4031"/>
                    <a:pt x="1181" y="4017"/>
                    <a:pt x="1136" y="3987"/>
                  </a:cubicBezTo>
                  <a:cubicBezTo>
                    <a:pt x="1166" y="3980"/>
                    <a:pt x="1196" y="3980"/>
                    <a:pt x="1225" y="3980"/>
                  </a:cubicBezTo>
                  <a:cubicBezTo>
                    <a:pt x="1233" y="3928"/>
                    <a:pt x="1278" y="3950"/>
                    <a:pt x="1300" y="3928"/>
                  </a:cubicBezTo>
                  <a:cubicBezTo>
                    <a:pt x="1330" y="3905"/>
                    <a:pt x="1330" y="3846"/>
                    <a:pt x="1322" y="3816"/>
                  </a:cubicBezTo>
                  <a:cubicBezTo>
                    <a:pt x="1344" y="3816"/>
                    <a:pt x="1359" y="3816"/>
                    <a:pt x="1374" y="3816"/>
                  </a:cubicBezTo>
                  <a:cubicBezTo>
                    <a:pt x="1389" y="3720"/>
                    <a:pt x="1352" y="3638"/>
                    <a:pt x="1352" y="3549"/>
                  </a:cubicBezTo>
                  <a:cubicBezTo>
                    <a:pt x="1352" y="3512"/>
                    <a:pt x="1367" y="3467"/>
                    <a:pt x="1344" y="3437"/>
                  </a:cubicBezTo>
                  <a:cubicBezTo>
                    <a:pt x="1337" y="3408"/>
                    <a:pt x="1300" y="3400"/>
                    <a:pt x="1292" y="3371"/>
                  </a:cubicBezTo>
                  <a:cubicBezTo>
                    <a:pt x="1285" y="3371"/>
                    <a:pt x="1263" y="3363"/>
                    <a:pt x="1248" y="3363"/>
                  </a:cubicBezTo>
                  <a:cubicBezTo>
                    <a:pt x="1248" y="3296"/>
                    <a:pt x="1315" y="3237"/>
                    <a:pt x="1292" y="3170"/>
                  </a:cubicBezTo>
                  <a:cubicBezTo>
                    <a:pt x="1278" y="3126"/>
                    <a:pt x="1218" y="3155"/>
                    <a:pt x="1218" y="3103"/>
                  </a:cubicBezTo>
                  <a:cubicBezTo>
                    <a:pt x="1196" y="3103"/>
                    <a:pt x="1173" y="3103"/>
                    <a:pt x="1159" y="3103"/>
                  </a:cubicBezTo>
                  <a:cubicBezTo>
                    <a:pt x="1122" y="3044"/>
                    <a:pt x="1173" y="2992"/>
                    <a:pt x="1173" y="2932"/>
                  </a:cubicBezTo>
                  <a:cubicBezTo>
                    <a:pt x="1203" y="2932"/>
                    <a:pt x="1263" y="2918"/>
                    <a:pt x="1255" y="2970"/>
                  </a:cubicBezTo>
                  <a:cubicBezTo>
                    <a:pt x="1337" y="2970"/>
                    <a:pt x="1389" y="2984"/>
                    <a:pt x="1456" y="3029"/>
                  </a:cubicBezTo>
                  <a:cubicBezTo>
                    <a:pt x="1456" y="3066"/>
                    <a:pt x="1456" y="3133"/>
                    <a:pt x="1515" y="3118"/>
                  </a:cubicBezTo>
                  <a:cubicBezTo>
                    <a:pt x="1508" y="3051"/>
                    <a:pt x="1627" y="3074"/>
                    <a:pt x="1664" y="3089"/>
                  </a:cubicBezTo>
                  <a:cubicBezTo>
                    <a:pt x="1664" y="3111"/>
                    <a:pt x="1664" y="3140"/>
                    <a:pt x="1664" y="3163"/>
                  </a:cubicBezTo>
                  <a:cubicBezTo>
                    <a:pt x="1700" y="3170"/>
                    <a:pt x="1715" y="3140"/>
                    <a:pt x="1737" y="3126"/>
                  </a:cubicBezTo>
                  <a:cubicBezTo>
                    <a:pt x="1737" y="3089"/>
                    <a:pt x="1752" y="3044"/>
                    <a:pt x="1729" y="3014"/>
                  </a:cubicBezTo>
                  <a:cubicBezTo>
                    <a:pt x="1729" y="3007"/>
                    <a:pt x="1634" y="3014"/>
                    <a:pt x="1627" y="3014"/>
                  </a:cubicBezTo>
                  <a:cubicBezTo>
                    <a:pt x="1597" y="3007"/>
                    <a:pt x="1537" y="2999"/>
                    <a:pt x="1530" y="2962"/>
                  </a:cubicBezTo>
                  <a:cubicBezTo>
                    <a:pt x="1530" y="2925"/>
                    <a:pt x="1537" y="2888"/>
                    <a:pt x="1545" y="2858"/>
                  </a:cubicBezTo>
                  <a:cubicBezTo>
                    <a:pt x="1552" y="2791"/>
                    <a:pt x="1589" y="2717"/>
                    <a:pt x="1545" y="2658"/>
                  </a:cubicBezTo>
                  <a:cubicBezTo>
                    <a:pt x="1537" y="2643"/>
                    <a:pt x="1508" y="2650"/>
                    <a:pt x="1508" y="2628"/>
                  </a:cubicBezTo>
                  <a:cubicBezTo>
                    <a:pt x="1500" y="2598"/>
                    <a:pt x="1508" y="2576"/>
                    <a:pt x="1508" y="2546"/>
                  </a:cubicBezTo>
                  <a:cubicBezTo>
                    <a:pt x="1500" y="2472"/>
                    <a:pt x="1508" y="2390"/>
                    <a:pt x="1515" y="2316"/>
                  </a:cubicBezTo>
                  <a:cubicBezTo>
                    <a:pt x="1523" y="2316"/>
                    <a:pt x="1537" y="2316"/>
                    <a:pt x="1552" y="2324"/>
                  </a:cubicBezTo>
                  <a:cubicBezTo>
                    <a:pt x="1552" y="2353"/>
                    <a:pt x="1567" y="2383"/>
                    <a:pt x="1604" y="2376"/>
                  </a:cubicBezTo>
                  <a:cubicBezTo>
                    <a:pt x="1619" y="2368"/>
                    <a:pt x="1634" y="2331"/>
                    <a:pt x="1649" y="2316"/>
                  </a:cubicBezTo>
                  <a:cubicBezTo>
                    <a:pt x="1678" y="2257"/>
                    <a:pt x="1700" y="2197"/>
                    <a:pt x="1700" y="2130"/>
                  </a:cubicBezTo>
                  <a:cubicBezTo>
                    <a:pt x="1774" y="2123"/>
                    <a:pt x="1856" y="2138"/>
                    <a:pt x="1930" y="2138"/>
                  </a:cubicBezTo>
                  <a:cubicBezTo>
                    <a:pt x="1952" y="2138"/>
                    <a:pt x="1997" y="2130"/>
                    <a:pt x="2019" y="2153"/>
                  </a:cubicBezTo>
                  <a:cubicBezTo>
                    <a:pt x="2041" y="2175"/>
                    <a:pt x="2064" y="2168"/>
                    <a:pt x="2093" y="2168"/>
                  </a:cubicBezTo>
                  <a:cubicBezTo>
                    <a:pt x="2101" y="2145"/>
                    <a:pt x="2116" y="2123"/>
                    <a:pt x="2123" y="2093"/>
                  </a:cubicBezTo>
                  <a:cubicBezTo>
                    <a:pt x="2131" y="2071"/>
                    <a:pt x="2116" y="2041"/>
                    <a:pt x="2131" y="2027"/>
                  </a:cubicBezTo>
                  <a:cubicBezTo>
                    <a:pt x="2153" y="1989"/>
                    <a:pt x="2220" y="2004"/>
                    <a:pt x="2257" y="2004"/>
                  </a:cubicBezTo>
                  <a:cubicBezTo>
                    <a:pt x="2264" y="1975"/>
                    <a:pt x="2227" y="1960"/>
                    <a:pt x="2227" y="1930"/>
                  </a:cubicBezTo>
                  <a:cubicBezTo>
                    <a:pt x="2220" y="1893"/>
                    <a:pt x="2227" y="1841"/>
                    <a:pt x="2249" y="1811"/>
                  </a:cubicBezTo>
                  <a:cubicBezTo>
                    <a:pt x="2264" y="1789"/>
                    <a:pt x="2301" y="1782"/>
                    <a:pt x="2301" y="1767"/>
                  </a:cubicBezTo>
                  <a:cubicBezTo>
                    <a:pt x="2309" y="1744"/>
                    <a:pt x="2294" y="1722"/>
                    <a:pt x="2316" y="1715"/>
                  </a:cubicBezTo>
                  <a:cubicBezTo>
                    <a:pt x="2331" y="1655"/>
                    <a:pt x="2361" y="1640"/>
                    <a:pt x="2413" y="1611"/>
                  </a:cubicBezTo>
                  <a:cubicBezTo>
                    <a:pt x="2390" y="1566"/>
                    <a:pt x="2338" y="1544"/>
                    <a:pt x="2368" y="1485"/>
                  </a:cubicBezTo>
                  <a:cubicBezTo>
                    <a:pt x="2383" y="1455"/>
                    <a:pt x="2405" y="1477"/>
                    <a:pt x="2405" y="1440"/>
                  </a:cubicBezTo>
                  <a:cubicBezTo>
                    <a:pt x="2405" y="1410"/>
                    <a:pt x="2450" y="1380"/>
                    <a:pt x="2472" y="1373"/>
                  </a:cubicBezTo>
                  <a:cubicBezTo>
                    <a:pt x="2509" y="1343"/>
                    <a:pt x="2576" y="1284"/>
                    <a:pt x="2621" y="1276"/>
                  </a:cubicBezTo>
                  <a:cubicBezTo>
                    <a:pt x="2710" y="1254"/>
                    <a:pt x="2702" y="1225"/>
                    <a:pt x="2702" y="1150"/>
                  </a:cubicBezTo>
                  <a:cubicBezTo>
                    <a:pt x="2695" y="1143"/>
                    <a:pt x="2687" y="1143"/>
                    <a:pt x="2687" y="1143"/>
                  </a:cubicBezTo>
                  <a:cubicBezTo>
                    <a:pt x="2702" y="1143"/>
                    <a:pt x="2710" y="1143"/>
                    <a:pt x="2725" y="1143"/>
                  </a:cubicBezTo>
                  <a:cubicBezTo>
                    <a:pt x="2739" y="1098"/>
                    <a:pt x="2762" y="1061"/>
                    <a:pt x="2799" y="1031"/>
                  </a:cubicBezTo>
                  <a:cubicBezTo>
                    <a:pt x="2821" y="1002"/>
                    <a:pt x="2881" y="1009"/>
                    <a:pt x="2881" y="958"/>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57" name="Freeform 15"/>
            <p:cNvSpPr>
              <a:spLocks noChangeArrowheads="1"/>
            </p:cNvSpPr>
            <p:nvPr/>
          </p:nvSpPr>
          <p:spPr bwMode="auto">
            <a:xfrm>
              <a:off x="10368191" y="4179130"/>
              <a:ext cx="960808" cy="943023"/>
            </a:xfrm>
            <a:custGeom>
              <a:avLst/>
              <a:gdLst>
                <a:gd name="T0" fmla="*/ 1938 w 2221"/>
                <a:gd name="T1" fmla="*/ 668 h 2184"/>
                <a:gd name="T2" fmla="*/ 1864 w 2221"/>
                <a:gd name="T3" fmla="*/ 616 h 2184"/>
                <a:gd name="T4" fmla="*/ 1842 w 2221"/>
                <a:gd name="T5" fmla="*/ 594 h 2184"/>
                <a:gd name="T6" fmla="*/ 1782 w 2221"/>
                <a:gd name="T7" fmla="*/ 453 h 2184"/>
                <a:gd name="T8" fmla="*/ 1715 w 2221"/>
                <a:gd name="T9" fmla="*/ 483 h 2184"/>
                <a:gd name="T10" fmla="*/ 1604 w 2221"/>
                <a:gd name="T11" fmla="*/ 468 h 2184"/>
                <a:gd name="T12" fmla="*/ 1559 w 2221"/>
                <a:gd name="T13" fmla="*/ 334 h 2184"/>
                <a:gd name="T14" fmla="*/ 1493 w 2221"/>
                <a:gd name="T15" fmla="*/ 215 h 2184"/>
                <a:gd name="T16" fmla="*/ 1262 w 2221"/>
                <a:gd name="T17" fmla="*/ 282 h 2184"/>
                <a:gd name="T18" fmla="*/ 1107 w 2221"/>
                <a:gd name="T19" fmla="*/ 208 h 2184"/>
                <a:gd name="T20" fmla="*/ 988 w 2221"/>
                <a:gd name="T21" fmla="*/ 149 h 2184"/>
                <a:gd name="T22" fmla="*/ 876 w 2221"/>
                <a:gd name="T23" fmla="*/ 96 h 2184"/>
                <a:gd name="T24" fmla="*/ 691 w 2221"/>
                <a:gd name="T25" fmla="*/ 22 h 2184"/>
                <a:gd name="T26" fmla="*/ 505 w 2221"/>
                <a:gd name="T27" fmla="*/ 141 h 2184"/>
                <a:gd name="T28" fmla="*/ 386 w 2221"/>
                <a:gd name="T29" fmla="*/ 186 h 2184"/>
                <a:gd name="T30" fmla="*/ 349 w 2221"/>
                <a:gd name="T31" fmla="*/ 215 h 2184"/>
                <a:gd name="T32" fmla="*/ 282 w 2221"/>
                <a:gd name="T33" fmla="*/ 186 h 2184"/>
                <a:gd name="T34" fmla="*/ 230 w 2221"/>
                <a:gd name="T35" fmla="*/ 253 h 2184"/>
                <a:gd name="T36" fmla="*/ 275 w 2221"/>
                <a:gd name="T37" fmla="*/ 356 h 2184"/>
                <a:gd name="T38" fmla="*/ 208 w 2221"/>
                <a:gd name="T39" fmla="*/ 490 h 2184"/>
                <a:gd name="T40" fmla="*/ 193 w 2221"/>
                <a:gd name="T41" fmla="*/ 512 h 2184"/>
                <a:gd name="T42" fmla="*/ 186 w 2221"/>
                <a:gd name="T43" fmla="*/ 542 h 2184"/>
                <a:gd name="T44" fmla="*/ 156 w 2221"/>
                <a:gd name="T45" fmla="*/ 646 h 2184"/>
                <a:gd name="T46" fmla="*/ 52 w 2221"/>
                <a:gd name="T47" fmla="*/ 743 h 2184"/>
                <a:gd name="T48" fmla="*/ 0 w 2221"/>
                <a:gd name="T49" fmla="*/ 824 h 2184"/>
                <a:gd name="T50" fmla="*/ 178 w 2221"/>
                <a:gd name="T51" fmla="*/ 899 h 2184"/>
                <a:gd name="T52" fmla="*/ 282 w 2221"/>
                <a:gd name="T53" fmla="*/ 1166 h 2184"/>
                <a:gd name="T54" fmla="*/ 342 w 2221"/>
                <a:gd name="T55" fmla="*/ 1359 h 2184"/>
                <a:gd name="T56" fmla="*/ 490 w 2221"/>
                <a:gd name="T57" fmla="*/ 1322 h 2184"/>
                <a:gd name="T58" fmla="*/ 609 w 2221"/>
                <a:gd name="T59" fmla="*/ 1448 h 2184"/>
                <a:gd name="T60" fmla="*/ 624 w 2221"/>
                <a:gd name="T61" fmla="*/ 1530 h 2184"/>
                <a:gd name="T62" fmla="*/ 765 w 2221"/>
                <a:gd name="T63" fmla="*/ 1678 h 2184"/>
                <a:gd name="T64" fmla="*/ 802 w 2221"/>
                <a:gd name="T65" fmla="*/ 1715 h 2184"/>
                <a:gd name="T66" fmla="*/ 839 w 2221"/>
                <a:gd name="T67" fmla="*/ 1790 h 2184"/>
                <a:gd name="T68" fmla="*/ 980 w 2221"/>
                <a:gd name="T69" fmla="*/ 1938 h 2184"/>
                <a:gd name="T70" fmla="*/ 1092 w 2221"/>
                <a:gd name="T71" fmla="*/ 2102 h 2184"/>
                <a:gd name="T72" fmla="*/ 1225 w 2221"/>
                <a:gd name="T73" fmla="*/ 2161 h 2184"/>
                <a:gd name="T74" fmla="*/ 1225 w 2221"/>
                <a:gd name="T75" fmla="*/ 2161 h 2184"/>
                <a:gd name="T76" fmla="*/ 1225 w 2221"/>
                <a:gd name="T77" fmla="*/ 2161 h 2184"/>
                <a:gd name="T78" fmla="*/ 1344 w 2221"/>
                <a:gd name="T79" fmla="*/ 2102 h 2184"/>
                <a:gd name="T80" fmla="*/ 1322 w 2221"/>
                <a:gd name="T81" fmla="*/ 1938 h 2184"/>
                <a:gd name="T82" fmla="*/ 1381 w 2221"/>
                <a:gd name="T83" fmla="*/ 1805 h 2184"/>
                <a:gd name="T84" fmla="*/ 1366 w 2221"/>
                <a:gd name="T85" fmla="*/ 1738 h 2184"/>
                <a:gd name="T86" fmla="*/ 1404 w 2221"/>
                <a:gd name="T87" fmla="*/ 1715 h 2184"/>
                <a:gd name="T88" fmla="*/ 1567 w 2221"/>
                <a:gd name="T89" fmla="*/ 1641 h 2184"/>
                <a:gd name="T90" fmla="*/ 1723 w 2221"/>
                <a:gd name="T91" fmla="*/ 1537 h 2184"/>
                <a:gd name="T92" fmla="*/ 1968 w 2221"/>
                <a:gd name="T93" fmla="*/ 1582 h 2184"/>
                <a:gd name="T94" fmla="*/ 2220 w 2221"/>
                <a:gd name="T95" fmla="*/ 1656 h 2184"/>
                <a:gd name="T96" fmla="*/ 2161 w 2221"/>
                <a:gd name="T97" fmla="*/ 1485 h 2184"/>
                <a:gd name="T98" fmla="*/ 2131 w 2221"/>
                <a:gd name="T99" fmla="*/ 1381 h 2184"/>
                <a:gd name="T100" fmla="*/ 2087 w 2221"/>
                <a:gd name="T101" fmla="*/ 1307 h 2184"/>
                <a:gd name="T102" fmla="*/ 2131 w 2221"/>
                <a:gd name="T103" fmla="*/ 1158 h 2184"/>
                <a:gd name="T104" fmla="*/ 2049 w 2221"/>
                <a:gd name="T105" fmla="*/ 921 h 2184"/>
                <a:gd name="T106" fmla="*/ 2005 w 2221"/>
                <a:gd name="T107" fmla="*/ 832 h 2184"/>
                <a:gd name="T108" fmla="*/ 1953 w 2221"/>
                <a:gd name="T109" fmla="*/ 743 h 2184"/>
                <a:gd name="T110" fmla="*/ 1983 w 2221"/>
                <a:gd name="T111" fmla="*/ 668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21" h="2184">
                  <a:moveTo>
                    <a:pt x="1938" y="668"/>
                  </a:moveTo>
                  <a:lnTo>
                    <a:pt x="1938" y="668"/>
                  </a:lnTo>
                  <a:cubicBezTo>
                    <a:pt x="1916" y="668"/>
                    <a:pt x="1916" y="668"/>
                    <a:pt x="1901" y="646"/>
                  </a:cubicBezTo>
                  <a:cubicBezTo>
                    <a:pt x="1886" y="631"/>
                    <a:pt x="1886" y="624"/>
                    <a:pt x="1864" y="616"/>
                  </a:cubicBezTo>
                  <a:cubicBezTo>
                    <a:pt x="1849" y="616"/>
                    <a:pt x="1819" y="624"/>
                    <a:pt x="1812" y="631"/>
                  </a:cubicBezTo>
                  <a:cubicBezTo>
                    <a:pt x="1812" y="616"/>
                    <a:pt x="1819" y="587"/>
                    <a:pt x="1842" y="594"/>
                  </a:cubicBezTo>
                  <a:cubicBezTo>
                    <a:pt x="1857" y="550"/>
                    <a:pt x="1909" y="379"/>
                    <a:pt x="1804" y="431"/>
                  </a:cubicBezTo>
                  <a:cubicBezTo>
                    <a:pt x="1797" y="438"/>
                    <a:pt x="1790" y="446"/>
                    <a:pt x="1782" y="453"/>
                  </a:cubicBezTo>
                  <a:cubicBezTo>
                    <a:pt x="1775" y="453"/>
                    <a:pt x="1760" y="446"/>
                    <a:pt x="1752" y="453"/>
                  </a:cubicBezTo>
                  <a:cubicBezTo>
                    <a:pt x="1738" y="461"/>
                    <a:pt x="1738" y="483"/>
                    <a:pt x="1715" y="483"/>
                  </a:cubicBezTo>
                  <a:cubicBezTo>
                    <a:pt x="1701" y="490"/>
                    <a:pt x="1678" y="475"/>
                    <a:pt x="1663" y="475"/>
                  </a:cubicBezTo>
                  <a:cubicBezTo>
                    <a:pt x="1641" y="468"/>
                    <a:pt x="1619" y="475"/>
                    <a:pt x="1604" y="468"/>
                  </a:cubicBezTo>
                  <a:cubicBezTo>
                    <a:pt x="1604" y="446"/>
                    <a:pt x="1604" y="423"/>
                    <a:pt x="1604" y="401"/>
                  </a:cubicBezTo>
                  <a:cubicBezTo>
                    <a:pt x="1597" y="379"/>
                    <a:pt x="1574" y="349"/>
                    <a:pt x="1559" y="334"/>
                  </a:cubicBezTo>
                  <a:cubicBezTo>
                    <a:pt x="1545" y="312"/>
                    <a:pt x="1507" y="304"/>
                    <a:pt x="1493" y="290"/>
                  </a:cubicBezTo>
                  <a:cubicBezTo>
                    <a:pt x="1485" y="267"/>
                    <a:pt x="1493" y="238"/>
                    <a:pt x="1493" y="215"/>
                  </a:cubicBezTo>
                  <a:cubicBezTo>
                    <a:pt x="1455" y="208"/>
                    <a:pt x="1418" y="245"/>
                    <a:pt x="1389" y="253"/>
                  </a:cubicBezTo>
                  <a:cubicBezTo>
                    <a:pt x="1352" y="267"/>
                    <a:pt x="1307" y="282"/>
                    <a:pt x="1262" y="282"/>
                  </a:cubicBezTo>
                  <a:cubicBezTo>
                    <a:pt x="1218" y="290"/>
                    <a:pt x="1173" y="282"/>
                    <a:pt x="1144" y="245"/>
                  </a:cubicBezTo>
                  <a:cubicBezTo>
                    <a:pt x="1129" y="223"/>
                    <a:pt x="1129" y="215"/>
                    <a:pt x="1107" y="208"/>
                  </a:cubicBezTo>
                  <a:cubicBezTo>
                    <a:pt x="1084" y="208"/>
                    <a:pt x="1055" y="215"/>
                    <a:pt x="1032" y="208"/>
                  </a:cubicBezTo>
                  <a:cubicBezTo>
                    <a:pt x="1025" y="186"/>
                    <a:pt x="995" y="171"/>
                    <a:pt x="988" y="149"/>
                  </a:cubicBezTo>
                  <a:cubicBezTo>
                    <a:pt x="973" y="119"/>
                    <a:pt x="980" y="119"/>
                    <a:pt x="943" y="111"/>
                  </a:cubicBezTo>
                  <a:cubicBezTo>
                    <a:pt x="921" y="111"/>
                    <a:pt x="891" y="111"/>
                    <a:pt x="876" y="96"/>
                  </a:cubicBezTo>
                  <a:cubicBezTo>
                    <a:pt x="854" y="74"/>
                    <a:pt x="869" y="52"/>
                    <a:pt x="854" y="30"/>
                  </a:cubicBezTo>
                  <a:cubicBezTo>
                    <a:pt x="802" y="22"/>
                    <a:pt x="742" y="22"/>
                    <a:pt x="691" y="22"/>
                  </a:cubicBezTo>
                  <a:cubicBezTo>
                    <a:pt x="631" y="15"/>
                    <a:pt x="572" y="0"/>
                    <a:pt x="550" y="59"/>
                  </a:cubicBezTo>
                  <a:cubicBezTo>
                    <a:pt x="527" y="82"/>
                    <a:pt x="535" y="126"/>
                    <a:pt x="505" y="141"/>
                  </a:cubicBezTo>
                  <a:cubicBezTo>
                    <a:pt x="475" y="156"/>
                    <a:pt x="431" y="141"/>
                    <a:pt x="401" y="149"/>
                  </a:cubicBezTo>
                  <a:cubicBezTo>
                    <a:pt x="401" y="164"/>
                    <a:pt x="394" y="178"/>
                    <a:pt x="386" y="186"/>
                  </a:cubicBezTo>
                  <a:cubicBezTo>
                    <a:pt x="379" y="193"/>
                    <a:pt x="371" y="193"/>
                    <a:pt x="371" y="193"/>
                  </a:cubicBezTo>
                  <a:cubicBezTo>
                    <a:pt x="364" y="201"/>
                    <a:pt x="356" y="208"/>
                    <a:pt x="349" y="215"/>
                  </a:cubicBezTo>
                  <a:cubicBezTo>
                    <a:pt x="334" y="230"/>
                    <a:pt x="334" y="230"/>
                    <a:pt x="312" y="223"/>
                  </a:cubicBezTo>
                  <a:cubicBezTo>
                    <a:pt x="290" y="215"/>
                    <a:pt x="290" y="208"/>
                    <a:pt x="282" y="186"/>
                  </a:cubicBezTo>
                  <a:cubicBezTo>
                    <a:pt x="267" y="186"/>
                    <a:pt x="260" y="193"/>
                    <a:pt x="245" y="193"/>
                  </a:cubicBezTo>
                  <a:cubicBezTo>
                    <a:pt x="238" y="215"/>
                    <a:pt x="230" y="230"/>
                    <a:pt x="230" y="253"/>
                  </a:cubicBezTo>
                  <a:cubicBezTo>
                    <a:pt x="260" y="253"/>
                    <a:pt x="275" y="253"/>
                    <a:pt x="282" y="282"/>
                  </a:cubicBezTo>
                  <a:cubicBezTo>
                    <a:pt x="282" y="312"/>
                    <a:pt x="275" y="334"/>
                    <a:pt x="275" y="356"/>
                  </a:cubicBezTo>
                  <a:cubicBezTo>
                    <a:pt x="267" y="401"/>
                    <a:pt x="267" y="446"/>
                    <a:pt x="238" y="475"/>
                  </a:cubicBezTo>
                  <a:cubicBezTo>
                    <a:pt x="230" y="483"/>
                    <a:pt x="223" y="483"/>
                    <a:pt x="208" y="490"/>
                  </a:cubicBezTo>
                  <a:cubicBezTo>
                    <a:pt x="208" y="498"/>
                    <a:pt x="200" y="498"/>
                    <a:pt x="200" y="498"/>
                  </a:cubicBezTo>
                  <a:cubicBezTo>
                    <a:pt x="193" y="498"/>
                    <a:pt x="200" y="505"/>
                    <a:pt x="193" y="512"/>
                  </a:cubicBezTo>
                  <a:cubicBezTo>
                    <a:pt x="186" y="512"/>
                    <a:pt x="178" y="512"/>
                    <a:pt x="171" y="512"/>
                  </a:cubicBezTo>
                  <a:cubicBezTo>
                    <a:pt x="178" y="527"/>
                    <a:pt x="186" y="542"/>
                    <a:pt x="186" y="542"/>
                  </a:cubicBezTo>
                  <a:cubicBezTo>
                    <a:pt x="200" y="564"/>
                    <a:pt x="230" y="587"/>
                    <a:pt x="230" y="616"/>
                  </a:cubicBezTo>
                  <a:cubicBezTo>
                    <a:pt x="200" y="616"/>
                    <a:pt x="171" y="624"/>
                    <a:pt x="156" y="646"/>
                  </a:cubicBezTo>
                  <a:cubicBezTo>
                    <a:pt x="156" y="646"/>
                    <a:pt x="126" y="706"/>
                    <a:pt x="134" y="706"/>
                  </a:cubicBezTo>
                  <a:cubicBezTo>
                    <a:pt x="97" y="706"/>
                    <a:pt x="45" y="691"/>
                    <a:pt x="52" y="743"/>
                  </a:cubicBezTo>
                  <a:cubicBezTo>
                    <a:pt x="52" y="765"/>
                    <a:pt x="67" y="795"/>
                    <a:pt x="45" y="809"/>
                  </a:cubicBezTo>
                  <a:cubicBezTo>
                    <a:pt x="30" y="817"/>
                    <a:pt x="7" y="809"/>
                    <a:pt x="0" y="824"/>
                  </a:cubicBezTo>
                  <a:cubicBezTo>
                    <a:pt x="22" y="847"/>
                    <a:pt x="59" y="832"/>
                    <a:pt x="82" y="847"/>
                  </a:cubicBezTo>
                  <a:cubicBezTo>
                    <a:pt x="111" y="861"/>
                    <a:pt x="156" y="869"/>
                    <a:pt x="178" y="899"/>
                  </a:cubicBezTo>
                  <a:cubicBezTo>
                    <a:pt x="193" y="913"/>
                    <a:pt x="252" y="995"/>
                    <a:pt x="245" y="1017"/>
                  </a:cubicBezTo>
                  <a:cubicBezTo>
                    <a:pt x="148" y="995"/>
                    <a:pt x="267" y="1144"/>
                    <a:pt x="282" y="1166"/>
                  </a:cubicBezTo>
                  <a:cubicBezTo>
                    <a:pt x="305" y="1188"/>
                    <a:pt x="327" y="1218"/>
                    <a:pt x="334" y="1248"/>
                  </a:cubicBezTo>
                  <a:cubicBezTo>
                    <a:pt x="349" y="1285"/>
                    <a:pt x="342" y="1322"/>
                    <a:pt x="342" y="1359"/>
                  </a:cubicBezTo>
                  <a:cubicBezTo>
                    <a:pt x="379" y="1366"/>
                    <a:pt x="431" y="1381"/>
                    <a:pt x="445" y="1329"/>
                  </a:cubicBezTo>
                  <a:cubicBezTo>
                    <a:pt x="453" y="1292"/>
                    <a:pt x="468" y="1285"/>
                    <a:pt x="490" y="1322"/>
                  </a:cubicBezTo>
                  <a:cubicBezTo>
                    <a:pt x="505" y="1352"/>
                    <a:pt x="520" y="1403"/>
                    <a:pt x="550" y="1411"/>
                  </a:cubicBezTo>
                  <a:cubicBezTo>
                    <a:pt x="587" y="1418"/>
                    <a:pt x="609" y="1396"/>
                    <a:pt x="609" y="1448"/>
                  </a:cubicBezTo>
                  <a:cubicBezTo>
                    <a:pt x="609" y="1448"/>
                    <a:pt x="616" y="1448"/>
                    <a:pt x="624" y="1448"/>
                  </a:cubicBezTo>
                  <a:cubicBezTo>
                    <a:pt x="616" y="1470"/>
                    <a:pt x="631" y="1515"/>
                    <a:pt x="624" y="1530"/>
                  </a:cubicBezTo>
                  <a:cubicBezTo>
                    <a:pt x="609" y="1560"/>
                    <a:pt x="602" y="1574"/>
                    <a:pt x="616" y="1597"/>
                  </a:cubicBezTo>
                  <a:cubicBezTo>
                    <a:pt x="653" y="1656"/>
                    <a:pt x="713" y="1641"/>
                    <a:pt x="765" y="1678"/>
                  </a:cubicBezTo>
                  <a:cubicBezTo>
                    <a:pt x="765" y="1686"/>
                    <a:pt x="772" y="1693"/>
                    <a:pt x="772" y="1693"/>
                  </a:cubicBezTo>
                  <a:cubicBezTo>
                    <a:pt x="787" y="1701"/>
                    <a:pt x="802" y="1715"/>
                    <a:pt x="802" y="1715"/>
                  </a:cubicBezTo>
                  <a:cubicBezTo>
                    <a:pt x="802" y="1715"/>
                    <a:pt x="802" y="1723"/>
                    <a:pt x="802" y="1730"/>
                  </a:cubicBezTo>
                  <a:cubicBezTo>
                    <a:pt x="810" y="1753"/>
                    <a:pt x="824" y="1775"/>
                    <a:pt x="839" y="1790"/>
                  </a:cubicBezTo>
                  <a:cubicBezTo>
                    <a:pt x="861" y="1812"/>
                    <a:pt x="884" y="1842"/>
                    <a:pt x="913" y="1871"/>
                  </a:cubicBezTo>
                  <a:cubicBezTo>
                    <a:pt x="936" y="1886"/>
                    <a:pt x="980" y="1908"/>
                    <a:pt x="980" y="1938"/>
                  </a:cubicBezTo>
                  <a:cubicBezTo>
                    <a:pt x="988" y="1975"/>
                    <a:pt x="980" y="2013"/>
                    <a:pt x="980" y="2057"/>
                  </a:cubicBezTo>
                  <a:cubicBezTo>
                    <a:pt x="1025" y="2057"/>
                    <a:pt x="1062" y="2065"/>
                    <a:pt x="1092" y="2102"/>
                  </a:cubicBezTo>
                  <a:cubicBezTo>
                    <a:pt x="1114" y="2139"/>
                    <a:pt x="1151" y="2131"/>
                    <a:pt x="1188" y="2131"/>
                  </a:cubicBezTo>
                  <a:cubicBezTo>
                    <a:pt x="1188" y="2183"/>
                    <a:pt x="1203" y="2176"/>
                    <a:pt x="1225" y="2161"/>
                  </a:cubicBezTo>
                  <a:lnTo>
                    <a:pt x="1225" y="2154"/>
                  </a:lnTo>
                  <a:lnTo>
                    <a:pt x="1225" y="2161"/>
                  </a:lnTo>
                  <a:cubicBezTo>
                    <a:pt x="1240" y="2154"/>
                    <a:pt x="1255" y="2139"/>
                    <a:pt x="1262" y="2131"/>
                  </a:cubicBezTo>
                  <a:cubicBezTo>
                    <a:pt x="1255" y="2139"/>
                    <a:pt x="1240" y="2154"/>
                    <a:pt x="1225" y="2161"/>
                  </a:cubicBezTo>
                  <a:lnTo>
                    <a:pt x="1225" y="2168"/>
                  </a:lnTo>
                  <a:cubicBezTo>
                    <a:pt x="1262" y="2146"/>
                    <a:pt x="1322" y="2116"/>
                    <a:pt x="1344" y="2102"/>
                  </a:cubicBezTo>
                  <a:cubicBezTo>
                    <a:pt x="1366" y="2087"/>
                    <a:pt x="1359" y="2050"/>
                    <a:pt x="1322" y="2050"/>
                  </a:cubicBezTo>
                  <a:cubicBezTo>
                    <a:pt x="1329" y="2020"/>
                    <a:pt x="1366" y="1938"/>
                    <a:pt x="1322" y="1938"/>
                  </a:cubicBezTo>
                  <a:cubicBezTo>
                    <a:pt x="1314" y="1916"/>
                    <a:pt x="1352" y="1812"/>
                    <a:pt x="1381" y="1819"/>
                  </a:cubicBezTo>
                  <a:cubicBezTo>
                    <a:pt x="1381" y="1819"/>
                    <a:pt x="1381" y="1812"/>
                    <a:pt x="1381" y="1805"/>
                  </a:cubicBezTo>
                  <a:cubicBezTo>
                    <a:pt x="1381" y="1805"/>
                    <a:pt x="1381" y="1805"/>
                    <a:pt x="1374" y="1805"/>
                  </a:cubicBezTo>
                  <a:cubicBezTo>
                    <a:pt x="1366" y="1782"/>
                    <a:pt x="1359" y="1768"/>
                    <a:pt x="1366" y="1738"/>
                  </a:cubicBezTo>
                  <a:cubicBezTo>
                    <a:pt x="1381" y="1738"/>
                    <a:pt x="1433" y="1753"/>
                    <a:pt x="1426" y="1715"/>
                  </a:cubicBezTo>
                  <a:cubicBezTo>
                    <a:pt x="1418" y="1723"/>
                    <a:pt x="1411" y="1715"/>
                    <a:pt x="1404" y="1715"/>
                  </a:cubicBezTo>
                  <a:cubicBezTo>
                    <a:pt x="1404" y="1678"/>
                    <a:pt x="1470" y="1597"/>
                    <a:pt x="1515" y="1611"/>
                  </a:cubicBezTo>
                  <a:cubicBezTo>
                    <a:pt x="1530" y="1619"/>
                    <a:pt x="1545" y="1649"/>
                    <a:pt x="1567" y="1641"/>
                  </a:cubicBezTo>
                  <a:cubicBezTo>
                    <a:pt x="1582" y="1641"/>
                    <a:pt x="1589" y="1597"/>
                    <a:pt x="1597" y="1582"/>
                  </a:cubicBezTo>
                  <a:cubicBezTo>
                    <a:pt x="1634" y="1552"/>
                    <a:pt x="1693" y="1589"/>
                    <a:pt x="1723" y="1537"/>
                  </a:cubicBezTo>
                  <a:cubicBezTo>
                    <a:pt x="1760" y="1537"/>
                    <a:pt x="1827" y="1552"/>
                    <a:pt x="1864" y="1567"/>
                  </a:cubicBezTo>
                  <a:cubicBezTo>
                    <a:pt x="1901" y="1582"/>
                    <a:pt x="1923" y="1582"/>
                    <a:pt x="1968" y="1582"/>
                  </a:cubicBezTo>
                  <a:cubicBezTo>
                    <a:pt x="2012" y="1582"/>
                    <a:pt x="2116" y="1597"/>
                    <a:pt x="2109" y="1663"/>
                  </a:cubicBezTo>
                  <a:cubicBezTo>
                    <a:pt x="2124" y="1663"/>
                    <a:pt x="2220" y="1671"/>
                    <a:pt x="2220" y="1656"/>
                  </a:cubicBezTo>
                  <a:cubicBezTo>
                    <a:pt x="2213" y="1634"/>
                    <a:pt x="2198" y="1611"/>
                    <a:pt x="2183" y="1589"/>
                  </a:cubicBezTo>
                  <a:cubicBezTo>
                    <a:pt x="2176" y="1574"/>
                    <a:pt x="2168" y="1530"/>
                    <a:pt x="2161" y="1485"/>
                  </a:cubicBezTo>
                  <a:cubicBezTo>
                    <a:pt x="2154" y="1485"/>
                    <a:pt x="2146" y="1478"/>
                    <a:pt x="2146" y="1470"/>
                  </a:cubicBezTo>
                  <a:cubicBezTo>
                    <a:pt x="2131" y="1448"/>
                    <a:pt x="2139" y="1411"/>
                    <a:pt x="2131" y="1381"/>
                  </a:cubicBezTo>
                  <a:cubicBezTo>
                    <a:pt x="2124" y="1389"/>
                    <a:pt x="2116" y="1389"/>
                    <a:pt x="2109" y="1396"/>
                  </a:cubicBezTo>
                  <a:cubicBezTo>
                    <a:pt x="2102" y="1403"/>
                    <a:pt x="2087" y="1314"/>
                    <a:pt x="2087" y="1307"/>
                  </a:cubicBezTo>
                  <a:cubicBezTo>
                    <a:pt x="2094" y="1285"/>
                    <a:pt x="2109" y="1277"/>
                    <a:pt x="2124" y="1255"/>
                  </a:cubicBezTo>
                  <a:cubicBezTo>
                    <a:pt x="2131" y="1233"/>
                    <a:pt x="2131" y="1188"/>
                    <a:pt x="2131" y="1158"/>
                  </a:cubicBezTo>
                  <a:cubicBezTo>
                    <a:pt x="2124" y="1084"/>
                    <a:pt x="2064" y="1032"/>
                    <a:pt x="2057" y="958"/>
                  </a:cubicBezTo>
                  <a:cubicBezTo>
                    <a:pt x="2057" y="951"/>
                    <a:pt x="2057" y="928"/>
                    <a:pt x="2049" y="921"/>
                  </a:cubicBezTo>
                  <a:cubicBezTo>
                    <a:pt x="2042" y="899"/>
                    <a:pt x="2035" y="913"/>
                    <a:pt x="2020" y="899"/>
                  </a:cubicBezTo>
                  <a:cubicBezTo>
                    <a:pt x="1998" y="884"/>
                    <a:pt x="2005" y="854"/>
                    <a:pt x="2005" y="832"/>
                  </a:cubicBezTo>
                  <a:cubicBezTo>
                    <a:pt x="2005" y="817"/>
                    <a:pt x="2012" y="802"/>
                    <a:pt x="2005" y="787"/>
                  </a:cubicBezTo>
                  <a:cubicBezTo>
                    <a:pt x="1990" y="765"/>
                    <a:pt x="1960" y="765"/>
                    <a:pt x="1953" y="743"/>
                  </a:cubicBezTo>
                  <a:cubicBezTo>
                    <a:pt x="1946" y="720"/>
                    <a:pt x="1968" y="713"/>
                    <a:pt x="1983" y="698"/>
                  </a:cubicBezTo>
                  <a:cubicBezTo>
                    <a:pt x="1983" y="691"/>
                    <a:pt x="1983" y="676"/>
                    <a:pt x="1983" y="668"/>
                  </a:cubicBezTo>
                  <a:cubicBezTo>
                    <a:pt x="1968" y="668"/>
                    <a:pt x="1953" y="668"/>
                    <a:pt x="1938" y="668"/>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58" name="Freeform 16"/>
            <p:cNvSpPr>
              <a:spLocks noChangeArrowheads="1"/>
            </p:cNvSpPr>
            <p:nvPr/>
          </p:nvSpPr>
          <p:spPr bwMode="auto">
            <a:xfrm>
              <a:off x="11855156" y="7648312"/>
              <a:ext cx="1894927" cy="1510744"/>
            </a:xfrm>
            <a:custGeom>
              <a:avLst/>
              <a:gdLst>
                <a:gd name="T0" fmla="*/ 4143 w 4382"/>
                <a:gd name="T1" fmla="*/ 446 h 3499"/>
                <a:gd name="T2" fmla="*/ 3853 w 4382"/>
                <a:gd name="T3" fmla="*/ 267 h 3499"/>
                <a:gd name="T4" fmla="*/ 3801 w 4382"/>
                <a:gd name="T5" fmla="*/ 260 h 3499"/>
                <a:gd name="T6" fmla="*/ 3408 w 4382"/>
                <a:gd name="T7" fmla="*/ 59 h 3499"/>
                <a:gd name="T8" fmla="*/ 3282 w 4382"/>
                <a:gd name="T9" fmla="*/ 416 h 3499"/>
                <a:gd name="T10" fmla="*/ 2903 w 4382"/>
                <a:gd name="T11" fmla="*/ 297 h 3499"/>
                <a:gd name="T12" fmla="*/ 2702 w 4382"/>
                <a:gd name="T13" fmla="*/ 267 h 3499"/>
                <a:gd name="T14" fmla="*/ 2346 w 4382"/>
                <a:gd name="T15" fmla="*/ 97 h 3499"/>
                <a:gd name="T16" fmla="*/ 1975 w 4382"/>
                <a:gd name="T17" fmla="*/ 15 h 3499"/>
                <a:gd name="T18" fmla="*/ 1952 w 4382"/>
                <a:gd name="T19" fmla="*/ 22 h 3499"/>
                <a:gd name="T20" fmla="*/ 1618 w 4382"/>
                <a:gd name="T21" fmla="*/ 357 h 3499"/>
                <a:gd name="T22" fmla="*/ 1499 w 4382"/>
                <a:gd name="T23" fmla="*/ 683 h 3499"/>
                <a:gd name="T24" fmla="*/ 1373 w 4382"/>
                <a:gd name="T25" fmla="*/ 965 h 3499"/>
                <a:gd name="T26" fmla="*/ 950 w 4382"/>
                <a:gd name="T27" fmla="*/ 1002 h 3499"/>
                <a:gd name="T28" fmla="*/ 765 w 4382"/>
                <a:gd name="T29" fmla="*/ 1188 h 3499"/>
                <a:gd name="T30" fmla="*/ 795 w 4382"/>
                <a:gd name="T31" fmla="*/ 1730 h 3499"/>
                <a:gd name="T32" fmla="*/ 987 w 4382"/>
                <a:gd name="T33" fmla="*/ 1998 h 3499"/>
                <a:gd name="T34" fmla="*/ 706 w 4382"/>
                <a:gd name="T35" fmla="*/ 1901 h 3499"/>
                <a:gd name="T36" fmla="*/ 468 w 4382"/>
                <a:gd name="T37" fmla="*/ 1975 h 3499"/>
                <a:gd name="T38" fmla="*/ 594 w 4382"/>
                <a:gd name="T39" fmla="*/ 2309 h 3499"/>
                <a:gd name="T40" fmla="*/ 550 w 4382"/>
                <a:gd name="T41" fmla="*/ 2800 h 3499"/>
                <a:gd name="T42" fmla="*/ 372 w 4382"/>
                <a:gd name="T43" fmla="*/ 2963 h 3499"/>
                <a:gd name="T44" fmla="*/ 112 w 4382"/>
                <a:gd name="T45" fmla="*/ 3186 h 3499"/>
                <a:gd name="T46" fmla="*/ 134 w 4382"/>
                <a:gd name="T47" fmla="*/ 3483 h 3499"/>
                <a:gd name="T48" fmla="*/ 431 w 4382"/>
                <a:gd name="T49" fmla="*/ 3394 h 3499"/>
                <a:gd name="T50" fmla="*/ 676 w 4382"/>
                <a:gd name="T51" fmla="*/ 3349 h 3499"/>
                <a:gd name="T52" fmla="*/ 713 w 4382"/>
                <a:gd name="T53" fmla="*/ 3253 h 3499"/>
                <a:gd name="T54" fmla="*/ 728 w 4382"/>
                <a:gd name="T55" fmla="*/ 3067 h 3499"/>
                <a:gd name="T56" fmla="*/ 1031 w 4382"/>
                <a:gd name="T57" fmla="*/ 3126 h 3499"/>
                <a:gd name="T58" fmla="*/ 1224 w 4382"/>
                <a:gd name="T59" fmla="*/ 3104 h 3499"/>
                <a:gd name="T60" fmla="*/ 1195 w 4382"/>
                <a:gd name="T61" fmla="*/ 2941 h 3499"/>
                <a:gd name="T62" fmla="*/ 1410 w 4382"/>
                <a:gd name="T63" fmla="*/ 2807 h 3499"/>
                <a:gd name="T64" fmla="*/ 1514 w 4382"/>
                <a:gd name="T65" fmla="*/ 2703 h 3499"/>
                <a:gd name="T66" fmla="*/ 1626 w 4382"/>
                <a:gd name="T67" fmla="*/ 2547 h 3499"/>
                <a:gd name="T68" fmla="*/ 1796 w 4382"/>
                <a:gd name="T69" fmla="*/ 2770 h 3499"/>
                <a:gd name="T70" fmla="*/ 2116 w 4382"/>
                <a:gd name="T71" fmla="*/ 2807 h 3499"/>
                <a:gd name="T72" fmla="*/ 2234 w 4382"/>
                <a:gd name="T73" fmla="*/ 2658 h 3499"/>
                <a:gd name="T74" fmla="*/ 2450 w 4382"/>
                <a:gd name="T75" fmla="*/ 2614 h 3499"/>
                <a:gd name="T76" fmla="*/ 2628 w 4382"/>
                <a:gd name="T77" fmla="*/ 2354 h 3499"/>
                <a:gd name="T78" fmla="*/ 2858 w 4382"/>
                <a:gd name="T79" fmla="*/ 2183 h 3499"/>
                <a:gd name="T80" fmla="*/ 2784 w 4382"/>
                <a:gd name="T81" fmla="*/ 2131 h 3499"/>
                <a:gd name="T82" fmla="*/ 2702 w 4382"/>
                <a:gd name="T83" fmla="*/ 2220 h 3499"/>
                <a:gd name="T84" fmla="*/ 2999 w 4382"/>
                <a:gd name="T85" fmla="*/ 1998 h 3499"/>
                <a:gd name="T86" fmla="*/ 2895 w 4382"/>
                <a:gd name="T87" fmla="*/ 2153 h 3499"/>
                <a:gd name="T88" fmla="*/ 3445 w 4382"/>
                <a:gd name="T89" fmla="*/ 1975 h 3499"/>
                <a:gd name="T90" fmla="*/ 3846 w 4382"/>
                <a:gd name="T91" fmla="*/ 1671 h 3499"/>
                <a:gd name="T92" fmla="*/ 4069 w 4382"/>
                <a:gd name="T93" fmla="*/ 1314 h 3499"/>
                <a:gd name="T94" fmla="*/ 3980 w 4382"/>
                <a:gd name="T95" fmla="*/ 1351 h 3499"/>
                <a:gd name="T96" fmla="*/ 3980 w 4382"/>
                <a:gd name="T97" fmla="*/ 1196 h 3499"/>
                <a:gd name="T98" fmla="*/ 4098 w 4382"/>
                <a:gd name="T99" fmla="*/ 772 h 3499"/>
                <a:gd name="T100" fmla="*/ 4381 w 4382"/>
                <a:gd name="T101" fmla="*/ 698 h 3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82" h="3499">
                  <a:moveTo>
                    <a:pt x="4299" y="594"/>
                  </a:moveTo>
                  <a:lnTo>
                    <a:pt x="4299" y="594"/>
                  </a:lnTo>
                  <a:cubicBezTo>
                    <a:pt x="4262" y="564"/>
                    <a:pt x="4210" y="572"/>
                    <a:pt x="4195" y="520"/>
                  </a:cubicBezTo>
                  <a:cubicBezTo>
                    <a:pt x="4187" y="490"/>
                    <a:pt x="4187" y="438"/>
                    <a:pt x="4143" y="446"/>
                  </a:cubicBezTo>
                  <a:cubicBezTo>
                    <a:pt x="4121" y="490"/>
                    <a:pt x="4121" y="483"/>
                    <a:pt x="4084" y="497"/>
                  </a:cubicBezTo>
                  <a:cubicBezTo>
                    <a:pt x="4076" y="542"/>
                    <a:pt x="4032" y="512"/>
                    <a:pt x="4024" y="490"/>
                  </a:cubicBezTo>
                  <a:cubicBezTo>
                    <a:pt x="3995" y="446"/>
                    <a:pt x="4039" y="401"/>
                    <a:pt x="4002" y="357"/>
                  </a:cubicBezTo>
                  <a:cubicBezTo>
                    <a:pt x="3950" y="312"/>
                    <a:pt x="3876" y="357"/>
                    <a:pt x="3853" y="267"/>
                  </a:cubicBezTo>
                  <a:cubicBezTo>
                    <a:pt x="3846" y="267"/>
                    <a:pt x="3838" y="267"/>
                    <a:pt x="3831" y="260"/>
                  </a:cubicBezTo>
                  <a:lnTo>
                    <a:pt x="3831" y="260"/>
                  </a:lnTo>
                  <a:lnTo>
                    <a:pt x="3831" y="260"/>
                  </a:lnTo>
                  <a:cubicBezTo>
                    <a:pt x="3824" y="260"/>
                    <a:pt x="3816" y="260"/>
                    <a:pt x="3801" y="260"/>
                  </a:cubicBezTo>
                  <a:cubicBezTo>
                    <a:pt x="3816" y="186"/>
                    <a:pt x="3683" y="104"/>
                    <a:pt x="3660" y="193"/>
                  </a:cubicBezTo>
                  <a:cubicBezTo>
                    <a:pt x="3653" y="200"/>
                    <a:pt x="3638" y="200"/>
                    <a:pt x="3630" y="200"/>
                  </a:cubicBezTo>
                  <a:cubicBezTo>
                    <a:pt x="3638" y="171"/>
                    <a:pt x="3586" y="111"/>
                    <a:pt x="3564" y="89"/>
                  </a:cubicBezTo>
                  <a:cubicBezTo>
                    <a:pt x="3527" y="45"/>
                    <a:pt x="3460" y="67"/>
                    <a:pt x="3408" y="59"/>
                  </a:cubicBezTo>
                  <a:cubicBezTo>
                    <a:pt x="3415" y="0"/>
                    <a:pt x="3333" y="30"/>
                    <a:pt x="3296" y="37"/>
                  </a:cubicBezTo>
                  <a:cubicBezTo>
                    <a:pt x="3311" y="67"/>
                    <a:pt x="3393" y="193"/>
                    <a:pt x="3326" y="215"/>
                  </a:cubicBezTo>
                  <a:cubicBezTo>
                    <a:pt x="3319" y="252"/>
                    <a:pt x="3356" y="282"/>
                    <a:pt x="3348" y="327"/>
                  </a:cubicBezTo>
                  <a:cubicBezTo>
                    <a:pt x="3282" y="319"/>
                    <a:pt x="3304" y="386"/>
                    <a:pt x="3282" y="416"/>
                  </a:cubicBezTo>
                  <a:cubicBezTo>
                    <a:pt x="3244" y="423"/>
                    <a:pt x="3222" y="408"/>
                    <a:pt x="3193" y="401"/>
                  </a:cubicBezTo>
                  <a:cubicBezTo>
                    <a:pt x="3215" y="379"/>
                    <a:pt x="3237" y="349"/>
                    <a:pt x="3193" y="334"/>
                  </a:cubicBezTo>
                  <a:cubicBezTo>
                    <a:pt x="3148" y="379"/>
                    <a:pt x="3096" y="334"/>
                    <a:pt x="3051" y="312"/>
                  </a:cubicBezTo>
                  <a:cubicBezTo>
                    <a:pt x="3007" y="297"/>
                    <a:pt x="2947" y="275"/>
                    <a:pt x="2903" y="297"/>
                  </a:cubicBezTo>
                  <a:cubicBezTo>
                    <a:pt x="2866" y="312"/>
                    <a:pt x="2851" y="364"/>
                    <a:pt x="2806" y="371"/>
                  </a:cubicBezTo>
                  <a:cubicBezTo>
                    <a:pt x="2747" y="379"/>
                    <a:pt x="2695" y="334"/>
                    <a:pt x="2643" y="327"/>
                  </a:cubicBezTo>
                  <a:cubicBezTo>
                    <a:pt x="2650" y="304"/>
                    <a:pt x="2688" y="304"/>
                    <a:pt x="2688" y="275"/>
                  </a:cubicBezTo>
                  <a:cubicBezTo>
                    <a:pt x="2695" y="267"/>
                    <a:pt x="2695" y="267"/>
                    <a:pt x="2702" y="267"/>
                  </a:cubicBezTo>
                  <a:cubicBezTo>
                    <a:pt x="2710" y="193"/>
                    <a:pt x="2710" y="111"/>
                    <a:pt x="2702" y="37"/>
                  </a:cubicBezTo>
                  <a:cubicBezTo>
                    <a:pt x="2665" y="30"/>
                    <a:pt x="2636" y="59"/>
                    <a:pt x="2606" y="74"/>
                  </a:cubicBezTo>
                  <a:cubicBezTo>
                    <a:pt x="2569" y="89"/>
                    <a:pt x="2531" y="97"/>
                    <a:pt x="2494" y="104"/>
                  </a:cubicBezTo>
                  <a:cubicBezTo>
                    <a:pt x="2442" y="111"/>
                    <a:pt x="2398" y="89"/>
                    <a:pt x="2346" y="97"/>
                  </a:cubicBezTo>
                  <a:cubicBezTo>
                    <a:pt x="2316" y="104"/>
                    <a:pt x="2294" y="119"/>
                    <a:pt x="2272" y="134"/>
                  </a:cubicBezTo>
                  <a:cubicBezTo>
                    <a:pt x="2212" y="163"/>
                    <a:pt x="2093" y="148"/>
                    <a:pt x="2056" y="104"/>
                  </a:cubicBezTo>
                  <a:cubicBezTo>
                    <a:pt x="2034" y="82"/>
                    <a:pt x="2034" y="45"/>
                    <a:pt x="2012" y="30"/>
                  </a:cubicBezTo>
                  <a:cubicBezTo>
                    <a:pt x="2004" y="15"/>
                    <a:pt x="1989" y="15"/>
                    <a:pt x="1975" y="15"/>
                  </a:cubicBezTo>
                  <a:lnTo>
                    <a:pt x="1975" y="15"/>
                  </a:lnTo>
                  <a:lnTo>
                    <a:pt x="1975" y="15"/>
                  </a:lnTo>
                  <a:cubicBezTo>
                    <a:pt x="1960" y="15"/>
                    <a:pt x="1952" y="15"/>
                    <a:pt x="1937" y="15"/>
                  </a:cubicBezTo>
                  <a:cubicBezTo>
                    <a:pt x="1937" y="15"/>
                    <a:pt x="1945" y="15"/>
                    <a:pt x="1952" y="22"/>
                  </a:cubicBezTo>
                  <a:cubicBezTo>
                    <a:pt x="1952" y="97"/>
                    <a:pt x="1960" y="126"/>
                    <a:pt x="1871" y="148"/>
                  </a:cubicBezTo>
                  <a:cubicBezTo>
                    <a:pt x="1826" y="156"/>
                    <a:pt x="1759" y="215"/>
                    <a:pt x="1722" y="245"/>
                  </a:cubicBezTo>
                  <a:cubicBezTo>
                    <a:pt x="1700" y="252"/>
                    <a:pt x="1655" y="282"/>
                    <a:pt x="1655" y="312"/>
                  </a:cubicBezTo>
                  <a:cubicBezTo>
                    <a:pt x="1655" y="349"/>
                    <a:pt x="1633" y="327"/>
                    <a:pt x="1618" y="357"/>
                  </a:cubicBezTo>
                  <a:cubicBezTo>
                    <a:pt x="1588" y="416"/>
                    <a:pt x="1640" y="438"/>
                    <a:pt x="1663" y="483"/>
                  </a:cubicBezTo>
                  <a:cubicBezTo>
                    <a:pt x="1611" y="512"/>
                    <a:pt x="1581" y="527"/>
                    <a:pt x="1566" y="587"/>
                  </a:cubicBezTo>
                  <a:cubicBezTo>
                    <a:pt x="1544" y="594"/>
                    <a:pt x="1559" y="616"/>
                    <a:pt x="1551" y="639"/>
                  </a:cubicBezTo>
                  <a:cubicBezTo>
                    <a:pt x="1551" y="654"/>
                    <a:pt x="1514" y="661"/>
                    <a:pt x="1499" y="683"/>
                  </a:cubicBezTo>
                  <a:cubicBezTo>
                    <a:pt x="1477" y="713"/>
                    <a:pt x="1470" y="765"/>
                    <a:pt x="1477" y="802"/>
                  </a:cubicBezTo>
                  <a:cubicBezTo>
                    <a:pt x="1477" y="832"/>
                    <a:pt x="1514" y="847"/>
                    <a:pt x="1507" y="876"/>
                  </a:cubicBezTo>
                  <a:cubicBezTo>
                    <a:pt x="1470" y="876"/>
                    <a:pt x="1403" y="861"/>
                    <a:pt x="1381" y="899"/>
                  </a:cubicBezTo>
                  <a:cubicBezTo>
                    <a:pt x="1366" y="913"/>
                    <a:pt x="1381" y="943"/>
                    <a:pt x="1373" y="965"/>
                  </a:cubicBezTo>
                  <a:cubicBezTo>
                    <a:pt x="1366" y="995"/>
                    <a:pt x="1351" y="1017"/>
                    <a:pt x="1343" y="1040"/>
                  </a:cubicBezTo>
                  <a:cubicBezTo>
                    <a:pt x="1314" y="1040"/>
                    <a:pt x="1291" y="1047"/>
                    <a:pt x="1269" y="1025"/>
                  </a:cubicBezTo>
                  <a:cubicBezTo>
                    <a:pt x="1247" y="1002"/>
                    <a:pt x="1202" y="1010"/>
                    <a:pt x="1180" y="1010"/>
                  </a:cubicBezTo>
                  <a:cubicBezTo>
                    <a:pt x="1106" y="1010"/>
                    <a:pt x="1024" y="995"/>
                    <a:pt x="950" y="1002"/>
                  </a:cubicBezTo>
                  <a:cubicBezTo>
                    <a:pt x="950" y="1069"/>
                    <a:pt x="928" y="1129"/>
                    <a:pt x="899" y="1188"/>
                  </a:cubicBezTo>
                  <a:cubicBezTo>
                    <a:pt x="884" y="1203"/>
                    <a:pt x="869" y="1240"/>
                    <a:pt x="854" y="1248"/>
                  </a:cubicBezTo>
                  <a:cubicBezTo>
                    <a:pt x="817" y="1255"/>
                    <a:pt x="802" y="1225"/>
                    <a:pt x="802" y="1196"/>
                  </a:cubicBezTo>
                  <a:cubicBezTo>
                    <a:pt x="787" y="1188"/>
                    <a:pt x="773" y="1188"/>
                    <a:pt x="765" y="1188"/>
                  </a:cubicBezTo>
                  <a:cubicBezTo>
                    <a:pt x="758" y="1262"/>
                    <a:pt x="750" y="1344"/>
                    <a:pt x="758" y="1418"/>
                  </a:cubicBezTo>
                  <a:cubicBezTo>
                    <a:pt x="758" y="1448"/>
                    <a:pt x="750" y="1470"/>
                    <a:pt x="758" y="1500"/>
                  </a:cubicBezTo>
                  <a:cubicBezTo>
                    <a:pt x="758" y="1522"/>
                    <a:pt x="787" y="1515"/>
                    <a:pt x="795" y="1530"/>
                  </a:cubicBezTo>
                  <a:cubicBezTo>
                    <a:pt x="839" y="1589"/>
                    <a:pt x="802" y="1663"/>
                    <a:pt x="795" y="1730"/>
                  </a:cubicBezTo>
                  <a:cubicBezTo>
                    <a:pt x="787" y="1760"/>
                    <a:pt x="780" y="1797"/>
                    <a:pt x="780" y="1834"/>
                  </a:cubicBezTo>
                  <a:cubicBezTo>
                    <a:pt x="787" y="1871"/>
                    <a:pt x="847" y="1879"/>
                    <a:pt x="877" y="1886"/>
                  </a:cubicBezTo>
                  <a:cubicBezTo>
                    <a:pt x="884" y="1886"/>
                    <a:pt x="979" y="1879"/>
                    <a:pt x="979" y="1886"/>
                  </a:cubicBezTo>
                  <a:cubicBezTo>
                    <a:pt x="1002" y="1916"/>
                    <a:pt x="987" y="1961"/>
                    <a:pt x="987" y="1998"/>
                  </a:cubicBezTo>
                  <a:cubicBezTo>
                    <a:pt x="965" y="2012"/>
                    <a:pt x="950" y="2042"/>
                    <a:pt x="914" y="2035"/>
                  </a:cubicBezTo>
                  <a:cubicBezTo>
                    <a:pt x="914" y="2012"/>
                    <a:pt x="914" y="1983"/>
                    <a:pt x="914" y="1961"/>
                  </a:cubicBezTo>
                  <a:cubicBezTo>
                    <a:pt x="877" y="1946"/>
                    <a:pt x="758" y="1923"/>
                    <a:pt x="765" y="1990"/>
                  </a:cubicBezTo>
                  <a:cubicBezTo>
                    <a:pt x="706" y="2005"/>
                    <a:pt x="706" y="1938"/>
                    <a:pt x="706" y="1901"/>
                  </a:cubicBezTo>
                  <a:cubicBezTo>
                    <a:pt x="639" y="1856"/>
                    <a:pt x="587" y="1842"/>
                    <a:pt x="505" y="1842"/>
                  </a:cubicBezTo>
                  <a:cubicBezTo>
                    <a:pt x="513" y="1790"/>
                    <a:pt x="453" y="1804"/>
                    <a:pt x="423" y="1804"/>
                  </a:cubicBezTo>
                  <a:cubicBezTo>
                    <a:pt x="423" y="1864"/>
                    <a:pt x="372" y="1916"/>
                    <a:pt x="409" y="1975"/>
                  </a:cubicBezTo>
                  <a:cubicBezTo>
                    <a:pt x="423" y="1975"/>
                    <a:pt x="446" y="1975"/>
                    <a:pt x="468" y="1975"/>
                  </a:cubicBezTo>
                  <a:cubicBezTo>
                    <a:pt x="468" y="2027"/>
                    <a:pt x="528" y="1998"/>
                    <a:pt x="542" y="2042"/>
                  </a:cubicBezTo>
                  <a:cubicBezTo>
                    <a:pt x="565" y="2109"/>
                    <a:pt x="498" y="2168"/>
                    <a:pt x="498" y="2235"/>
                  </a:cubicBezTo>
                  <a:cubicBezTo>
                    <a:pt x="513" y="2235"/>
                    <a:pt x="535" y="2243"/>
                    <a:pt x="542" y="2243"/>
                  </a:cubicBezTo>
                  <a:cubicBezTo>
                    <a:pt x="550" y="2272"/>
                    <a:pt x="587" y="2280"/>
                    <a:pt x="594" y="2309"/>
                  </a:cubicBezTo>
                  <a:cubicBezTo>
                    <a:pt x="617" y="2339"/>
                    <a:pt x="602" y="2384"/>
                    <a:pt x="602" y="2421"/>
                  </a:cubicBezTo>
                  <a:cubicBezTo>
                    <a:pt x="602" y="2510"/>
                    <a:pt x="639" y="2592"/>
                    <a:pt x="624" y="2688"/>
                  </a:cubicBezTo>
                  <a:cubicBezTo>
                    <a:pt x="609" y="2688"/>
                    <a:pt x="594" y="2688"/>
                    <a:pt x="572" y="2688"/>
                  </a:cubicBezTo>
                  <a:cubicBezTo>
                    <a:pt x="580" y="2718"/>
                    <a:pt x="580" y="2777"/>
                    <a:pt x="550" y="2800"/>
                  </a:cubicBezTo>
                  <a:cubicBezTo>
                    <a:pt x="528" y="2822"/>
                    <a:pt x="483" y="2800"/>
                    <a:pt x="475" y="2852"/>
                  </a:cubicBezTo>
                  <a:cubicBezTo>
                    <a:pt x="446" y="2852"/>
                    <a:pt x="416" y="2852"/>
                    <a:pt x="386" y="2859"/>
                  </a:cubicBezTo>
                  <a:cubicBezTo>
                    <a:pt x="431" y="2889"/>
                    <a:pt x="438" y="2903"/>
                    <a:pt x="431" y="2955"/>
                  </a:cubicBezTo>
                  <a:cubicBezTo>
                    <a:pt x="409" y="2955"/>
                    <a:pt x="394" y="2963"/>
                    <a:pt x="372" y="2963"/>
                  </a:cubicBezTo>
                  <a:cubicBezTo>
                    <a:pt x="327" y="3000"/>
                    <a:pt x="327" y="3082"/>
                    <a:pt x="268" y="3111"/>
                  </a:cubicBezTo>
                  <a:cubicBezTo>
                    <a:pt x="253" y="3119"/>
                    <a:pt x="230" y="3104"/>
                    <a:pt x="215" y="3111"/>
                  </a:cubicBezTo>
                  <a:cubicBezTo>
                    <a:pt x="201" y="3119"/>
                    <a:pt x="193" y="3126"/>
                    <a:pt x="178" y="3134"/>
                  </a:cubicBezTo>
                  <a:cubicBezTo>
                    <a:pt x="156" y="3156"/>
                    <a:pt x="141" y="3178"/>
                    <a:pt x="112" y="3186"/>
                  </a:cubicBezTo>
                  <a:cubicBezTo>
                    <a:pt x="104" y="3238"/>
                    <a:pt x="104" y="3297"/>
                    <a:pt x="67" y="3342"/>
                  </a:cubicBezTo>
                  <a:cubicBezTo>
                    <a:pt x="37" y="3386"/>
                    <a:pt x="0" y="3408"/>
                    <a:pt x="0" y="3468"/>
                  </a:cubicBezTo>
                  <a:cubicBezTo>
                    <a:pt x="0" y="3468"/>
                    <a:pt x="0" y="3483"/>
                    <a:pt x="0" y="3498"/>
                  </a:cubicBezTo>
                  <a:cubicBezTo>
                    <a:pt x="45" y="3490"/>
                    <a:pt x="89" y="3483"/>
                    <a:pt x="134" y="3483"/>
                  </a:cubicBezTo>
                  <a:cubicBezTo>
                    <a:pt x="178" y="3490"/>
                    <a:pt x="193" y="3475"/>
                    <a:pt x="230" y="3468"/>
                  </a:cubicBezTo>
                  <a:cubicBezTo>
                    <a:pt x="245" y="3460"/>
                    <a:pt x="268" y="3468"/>
                    <a:pt x="290" y="3468"/>
                  </a:cubicBezTo>
                  <a:cubicBezTo>
                    <a:pt x="305" y="3468"/>
                    <a:pt x="320" y="3453"/>
                    <a:pt x="342" y="3453"/>
                  </a:cubicBezTo>
                  <a:cubicBezTo>
                    <a:pt x="349" y="3386"/>
                    <a:pt x="379" y="3401"/>
                    <a:pt x="431" y="3394"/>
                  </a:cubicBezTo>
                  <a:cubicBezTo>
                    <a:pt x="475" y="3386"/>
                    <a:pt x="490" y="3327"/>
                    <a:pt x="542" y="3334"/>
                  </a:cubicBezTo>
                  <a:cubicBezTo>
                    <a:pt x="565" y="3334"/>
                    <a:pt x="594" y="3334"/>
                    <a:pt x="609" y="3357"/>
                  </a:cubicBezTo>
                  <a:cubicBezTo>
                    <a:pt x="617" y="3371"/>
                    <a:pt x="617" y="3394"/>
                    <a:pt x="639" y="3394"/>
                  </a:cubicBezTo>
                  <a:cubicBezTo>
                    <a:pt x="676" y="3401"/>
                    <a:pt x="669" y="3371"/>
                    <a:pt x="676" y="3349"/>
                  </a:cubicBezTo>
                  <a:cubicBezTo>
                    <a:pt x="691" y="3327"/>
                    <a:pt x="698" y="3342"/>
                    <a:pt x="720" y="3334"/>
                  </a:cubicBezTo>
                  <a:cubicBezTo>
                    <a:pt x="720" y="3319"/>
                    <a:pt x="713" y="3290"/>
                    <a:pt x="743" y="3290"/>
                  </a:cubicBezTo>
                  <a:cubicBezTo>
                    <a:pt x="743" y="3282"/>
                    <a:pt x="743" y="3268"/>
                    <a:pt x="743" y="3260"/>
                  </a:cubicBezTo>
                  <a:cubicBezTo>
                    <a:pt x="728" y="3260"/>
                    <a:pt x="720" y="3253"/>
                    <a:pt x="713" y="3253"/>
                  </a:cubicBezTo>
                  <a:cubicBezTo>
                    <a:pt x="713" y="3230"/>
                    <a:pt x="706" y="3193"/>
                    <a:pt x="728" y="3186"/>
                  </a:cubicBezTo>
                  <a:cubicBezTo>
                    <a:pt x="743" y="3178"/>
                    <a:pt x="750" y="3171"/>
                    <a:pt x="750" y="3156"/>
                  </a:cubicBezTo>
                  <a:cubicBezTo>
                    <a:pt x="743" y="3156"/>
                    <a:pt x="743" y="3156"/>
                    <a:pt x="735" y="3156"/>
                  </a:cubicBezTo>
                  <a:cubicBezTo>
                    <a:pt x="743" y="3126"/>
                    <a:pt x="720" y="3097"/>
                    <a:pt x="728" y="3067"/>
                  </a:cubicBezTo>
                  <a:cubicBezTo>
                    <a:pt x="773" y="3060"/>
                    <a:pt x="787" y="3037"/>
                    <a:pt x="817" y="3000"/>
                  </a:cubicBezTo>
                  <a:cubicBezTo>
                    <a:pt x="869" y="3015"/>
                    <a:pt x="891" y="3082"/>
                    <a:pt x="906" y="3126"/>
                  </a:cubicBezTo>
                  <a:cubicBezTo>
                    <a:pt x="942" y="3134"/>
                    <a:pt x="899" y="3163"/>
                    <a:pt x="884" y="3171"/>
                  </a:cubicBezTo>
                  <a:cubicBezTo>
                    <a:pt x="899" y="3260"/>
                    <a:pt x="987" y="3119"/>
                    <a:pt x="1031" y="3126"/>
                  </a:cubicBezTo>
                  <a:cubicBezTo>
                    <a:pt x="1031" y="3111"/>
                    <a:pt x="1031" y="3089"/>
                    <a:pt x="1031" y="3074"/>
                  </a:cubicBezTo>
                  <a:cubicBezTo>
                    <a:pt x="1061" y="3074"/>
                    <a:pt x="1084" y="3074"/>
                    <a:pt x="1098" y="3097"/>
                  </a:cubicBezTo>
                  <a:cubicBezTo>
                    <a:pt x="1106" y="3119"/>
                    <a:pt x="1121" y="3141"/>
                    <a:pt x="1143" y="3141"/>
                  </a:cubicBezTo>
                  <a:cubicBezTo>
                    <a:pt x="1173" y="3141"/>
                    <a:pt x="1187" y="3097"/>
                    <a:pt x="1224" y="3104"/>
                  </a:cubicBezTo>
                  <a:cubicBezTo>
                    <a:pt x="1224" y="3089"/>
                    <a:pt x="1224" y="3089"/>
                    <a:pt x="1210" y="3082"/>
                  </a:cubicBezTo>
                  <a:cubicBezTo>
                    <a:pt x="1210" y="3052"/>
                    <a:pt x="1217" y="3030"/>
                    <a:pt x="1247" y="3037"/>
                  </a:cubicBezTo>
                  <a:cubicBezTo>
                    <a:pt x="1254" y="3022"/>
                    <a:pt x="1254" y="3000"/>
                    <a:pt x="1232" y="3000"/>
                  </a:cubicBezTo>
                  <a:cubicBezTo>
                    <a:pt x="1232" y="2970"/>
                    <a:pt x="1187" y="2978"/>
                    <a:pt x="1195" y="2941"/>
                  </a:cubicBezTo>
                  <a:cubicBezTo>
                    <a:pt x="1195" y="2911"/>
                    <a:pt x="1210" y="2903"/>
                    <a:pt x="1232" y="2896"/>
                  </a:cubicBezTo>
                  <a:cubicBezTo>
                    <a:pt x="1276" y="2889"/>
                    <a:pt x="1247" y="2829"/>
                    <a:pt x="1262" y="2822"/>
                  </a:cubicBezTo>
                  <a:cubicBezTo>
                    <a:pt x="1284" y="2814"/>
                    <a:pt x="1306" y="2829"/>
                    <a:pt x="1329" y="2829"/>
                  </a:cubicBezTo>
                  <a:cubicBezTo>
                    <a:pt x="1358" y="2822"/>
                    <a:pt x="1381" y="2814"/>
                    <a:pt x="1410" y="2807"/>
                  </a:cubicBezTo>
                  <a:cubicBezTo>
                    <a:pt x="1432" y="2792"/>
                    <a:pt x="1455" y="2740"/>
                    <a:pt x="1477" y="2733"/>
                  </a:cubicBezTo>
                  <a:cubicBezTo>
                    <a:pt x="1470" y="2733"/>
                    <a:pt x="1462" y="2733"/>
                    <a:pt x="1462" y="2733"/>
                  </a:cubicBezTo>
                  <a:cubicBezTo>
                    <a:pt x="1455" y="2710"/>
                    <a:pt x="1388" y="2696"/>
                    <a:pt x="1418" y="2673"/>
                  </a:cubicBezTo>
                  <a:cubicBezTo>
                    <a:pt x="1470" y="2629"/>
                    <a:pt x="1477" y="2681"/>
                    <a:pt x="1514" y="2703"/>
                  </a:cubicBezTo>
                  <a:cubicBezTo>
                    <a:pt x="1514" y="2673"/>
                    <a:pt x="1521" y="2629"/>
                    <a:pt x="1536" y="2606"/>
                  </a:cubicBezTo>
                  <a:cubicBezTo>
                    <a:pt x="1551" y="2614"/>
                    <a:pt x="1551" y="2636"/>
                    <a:pt x="1559" y="2658"/>
                  </a:cubicBezTo>
                  <a:cubicBezTo>
                    <a:pt x="1566" y="2651"/>
                    <a:pt x="1574" y="2636"/>
                    <a:pt x="1581" y="2629"/>
                  </a:cubicBezTo>
                  <a:cubicBezTo>
                    <a:pt x="1626" y="2666"/>
                    <a:pt x="1626" y="2577"/>
                    <a:pt x="1626" y="2547"/>
                  </a:cubicBezTo>
                  <a:cubicBezTo>
                    <a:pt x="1633" y="2547"/>
                    <a:pt x="1640" y="2555"/>
                    <a:pt x="1648" y="2555"/>
                  </a:cubicBezTo>
                  <a:cubicBezTo>
                    <a:pt x="1640" y="2592"/>
                    <a:pt x="1678" y="2666"/>
                    <a:pt x="1715" y="2658"/>
                  </a:cubicBezTo>
                  <a:cubicBezTo>
                    <a:pt x="1715" y="2644"/>
                    <a:pt x="1729" y="2644"/>
                    <a:pt x="1744" y="2644"/>
                  </a:cubicBezTo>
                  <a:cubicBezTo>
                    <a:pt x="1759" y="2688"/>
                    <a:pt x="1789" y="2718"/>
                    <a:pt x="1796" y="2770"/>
                  </a:cubicBezTo>
                  <a:cubicBezTo>
                    <a:pt x="1804" y="2807"/>
                    <a:pt x="1848" y="2792"/>
                    <a:pt x="1871" y="2792"/>
                  </a:cubicBezTo>
                  <a:cubicBezTo>
                    <a:pt x="1923" y="2792"/>
                    <a:pt x="1945" y="2814"/>
                    <a:pt x="1989" y="2829"/>
                  </a:cubicBezTo>
                  <a:cubicBezTo>
                    <a:pt x="2026" y="2844"/>
                    <a:pt x="2071" y="2837"/>
                    <a:pt x="2108" y="2837"/>
                  </a:cubicBezTo>
                  <a:cubicBezTo>
                    <a:pt x="2108" y="2829"/>
                    <a:pt x="2116" y="2814"/>
                    <a:pt x="2116" y="2807"/>
                  </a:cubicBezTo>
                  <a:cubicBezTo>
                    <a:pt x="2160" y="2807"/>
                    <a:pt x="2153" y="2748"/>
                    <a:pt x="2205" y="2748"/>
                  </a:cubicBezTo>
                  <a:cubicBezTo>
                    <a:pt x="2205" y="2740"/>
                    <a:pt x="2168" y="2696"/>
                    <a:pt x="2175" y="2688"/>
                  </a:cubicBezTo>
                  <a:cubicBezTo>
                    <a:pt x="2183" y="2681"/>
                    <a:pt x="2197" y="2688"/>
                    <a:pt x="2205" y="2688"/>
                  </a:cubicBezTo>
                  <a:cubicBezTo>
                    <a:pt x="2220" y="2681"/>
                    <a:pt x="2227" y="2673"/>
                    <a:pt x="2234" y="2658"/>
                  </a:cubicBezTo>
                  <a:cubicBezTo>
                    <a:pt x="2264" y="2636"/>
                    <a:pt x="2353" y="2651"/>
                    <a:pt x="2346" y="2614"/>
                  </a:cubicBezTo>
                  <a:cubicBezTo>
                    <a:pt x="2331" y="2614"/>
                    <a:pt x="2316" y="2599"/>
                    <a:pt x="2323" y="2584"/>
                  </a:cubicBezTo>
                  <a:cubicBezTo>
                    <a:pt x="2353" y="2569"/>
                    <a:pt x="2361" y="2562"/>
                    <a:pt x="2398" y="2562"/>
                  </a:cubicBezTo>
                  <a:cubicBezTo>
                    <a:pt x="2398" y="2584"/>
                    <a:pt x="2420" y="2599"/>
                    <a:pt x="2450" y="2614"/>
                  </a:cubicBezTo>
                  <a:cubicBezTo>
                    <a:pt x="2450" y="2606"/>
                    <a:pt x="2450" y="2592"/>
                    <a:pt x="2457" y="2584"/>
                  </a:cubicBezTo>
                  <a:cubicBezTo>
                    <a:pt x="2472" y="2547"/>
                    <a:pt x="2517" y="2532"/>
                    <a:pt x="2539" y="2503"/>
                  </a:cubicBezTo>
                  <a:cubicBezTo>
                    <a:pt x="2546" y="2480"/>
                    <a:pt x="2554" y="2458"/>
                    <a:pt x="2569" y="2436"/>
                  </a:cubicBezTo>
                  <a:cubicBezTo>
                    <a:pt x="2591" y="2413"/>
                    <a:pt x="2606" y="2376"/>
                    <a:pt x="2628" y="2354"/>
                  </a:cubicBezTo>
                  <a:cubicBezTo>
                    <a:pt x="2650" y="2332"/>
                    <a:pt x="2688" y="2324"/>
                    <a:pt x="2717" y="2302"/>
                  </a:cubicBezTo>
                  <a:cubicBezTo>
                    <a:pt x="2739" y="2280"/>
                    <a:pt x="2739" y="2258"/>
                    <a:pt x="2777" y="2243"/>
                  </a:cubicBezTo>
                  <a:cubicBezTo>
                    <a:pt x="2806" y="2228"/>
                    <a:pt x="2821" y="2206"/>
                    <a:pt x="2858" y="2198"/>
                  </a:cubicBezTo>
                  <a:cubicBezTo>
                    <a:pt x="2858" y="2191"/>
                    <a:pt x="2858" y="2183"/>
                    <a:pt x="2858" y="2183"/>
                  </a:cubicBezTo>
                  <a:cubicBezTo>
                    <a:pt x="2843" y="2183"/>
                    <a:pt x="2828" y="2176"/>
                    <a:pt x="2821" y="2176"/>
                  </a:cubicBezTo>
                  <a:cubicBezTo>
                    <a:pt x="2806" y="2198"/>
                    <a:pt x="2784" y="2183"/>
                    <a:pt x="2769" y="2191"/>
                  </a:cubicBezTo>
                  <a:cubicBezTo>
                    <a:pt x="2777" y="2168"/>
                    <a:pt x="2806" y="2161"/>
                    <a:pt x="2814" y="2146"/>
                  </a:cubicBezTo>
                  <a:cubicBezTo>
                    <a:pt x="2806" y="2139"/>
                    <a:pt x="2791" y="2139"/>
                    <a:pt x="2784" y="2131"/>
                  </a:cubicBezTo>
                  <a:cubicBezTo>
                    <a:pt x="2777" y="2153"/>
                    <a:pt x="2754" y="2191"/>
                    <a:pt x="2732" y="2206"/>
                  </a:cubicBezTo>
                  <a:cubicBezTo>
                    <a:pt x="2725" y="2213"/>
                    <a:pt x="2717" y="2220"/>
                    <a:pt x="2702" y="2220"/>
                  </a:cubicBezTo>
                  <a:cubicBezTo>
                    <a:pt x="2702" y="2228"/>
                    <a:pt x="2688" y="2235"/>
                    <a:pt x="2680" y="2235"/>
                  </a:cubicBezTo>
                  <a:cubicBezTo>
                    <a:pt x="2688" y="2228"/>
                    <a:pt x="2695" y="2228"/>
                    <a:pt x="2702" y="2220"/>
                  </a:cubicBezTo>
                  <a:cubicBezTo>
                    <a:pt x="2725" y="2198"/>
                    <a:pt x="2717" y="2146"/>
                    <a:pt x="2725" y="2124"/>
                  </a:cubicBezTo>
                  <a:cubicBezTo>
                    <a:pt x="2732" y="2109"/>
                    <a:pt x="2754" y="2087"/>
                    <a:pt x="2762" y="2072"/>
                  </a:cubicBezTo>
                  <a:cubicBezTo>
                    <a:pt x="2791" y="2042"/>
                    <a:pt x="2836" y="2035"/>
                    <a:pt x="2866" y="2012"/>
                  </a:cubicBezTo>
                  <a:cubicBezTo>
                    <a:pt x="2903" y="1990"/>
                    <a:pt x="2962" y="1938"/>
                    <a:pt x="2999" y="1998"/>
                  </a:cubicBezTo>
                  <a:cubicBezTo>
                    <a:pt x="3029" y="2035"/>
                    <a:pt x="2985" y="2064"/>
                    <a:pt x="2962" y="2087"/>
                  </a:cubicBezTo>
                  <a:cubicBezTo>
                    <a:pt x="2955" y="2094"/>
                    <a:pt x="2866" y="2139"/>
                    <a:pt x="2866" y="2131"/>
                  </a:cubicBezTo>
                  <a:cubicBezTo>
                    <a:pt x="2858" y="2146"/>
                    <a:pt x="2858" y="2161"/>
                    <a:pt x="2858" y="2176"/>
                  </a:cubicBezTo>
                  <a:cubicBezTo>
                    <a:pt x="2888" y="2183"/>
                    <a:pt x="2881" y="2161"/>
                    <a:pt x="2895" y="2153"/>
                  </a:cubicBezTo>
                  <a:cubicBezTo>
                    <a:pt x="2910" y="2146"/>
                    <a:pt x="2933" y="2139"/>
                    <a:pt x="2955" y="2131"/>
                  </a:cubicBezTo>
                  <a:cubicBezTo>
                    <a:pt x="2985" y="2124"/>
                    <a:pt x="3022" y="2124"/>
                    <a:pt x="3051" y="2109"/>
                  </a:cubicBezTo>
                  <a:cubicBezTo>
                    <a:pt x="3111" y="2079"/>
                    <a:pt x="3178" y="2050"/>
                    <a:pt x="3237" y="2027"/>
                  </a:cubicBezTo>
                  <a:cubicBezTo>
                    <a:pt x="3304" y="1998"/>
                    <a:pt x="3378" y="2005"/>
                    <a:pt x="3445" y="1975"/>
                  </a:cubicBezTo>
                  <a:cubicBezTo>
                    <a:pt x="3497" y="1946"/>
                    <a:pt x="3564" y="1931"/>
                    <a:pt x="3586" y="1864"/>
                  </a:cubicBezTo>
                  <a:cubicBezTo>
                    <a:pt x="3593" y="1834"/>
                    <a:pt x="3601" y="1790"/>
                    <a:pt x="3638" y="1790"/>
                  </a:cubicBezTo>
                  <a:cubicBezTo>
                    <a:pt x="3645" y="1745"/>
                    <a:pt x="3742" y="1723"/>
                    <a:pt x="3779" y="1701"/>
                  </a:cubicBezTo>
                  <a:cubicBezTo>
                    <a:pt x="3794" y="1693"/>
                    <a:pt x="3831" y="1678"/>
                    <a:pt x="3846" y="1671"/>
                  </a:cubicBezTo>
                  <a:cubicBezTo>
                    <a:pt x="3868" y="1649"/>
                    <a:pt x="3868" y="1604"/>
                    <a:pt x="3868" y="1582"/>
                  </a:cubicBezTo>
                  <a:cubicBezTo>
                    <a:pt x="3853" y="1582"/>
                    <a:pt x="3838" y="1582"/>
                    <a:pt x="3824" y="1582"/>
                  </a:cubicBezTo>
                  <a:cubicBezTo>
                    <a:pt x="3816" y="1515"/>
                    <a:pt x="3898" y="1485"/>
                    <a:pt x="3942" y="1456"/>
                  </a:cubicBezTo>
                  <a:cubicBezTo>
                    <a:pt x="3995" y="1426"/>
                    <a:pt x="4046" y="1366"/>
                    <a:pt x="4069" y="1314"/>
                  </a:cubicBezTo>
                  <a:cubicBezTo>
                    <a:pt x="4061" y="1314"/>
                    <a:pt x="4046" y="1314"/>
                    <a:pt x="4039" y="1314"/>
                  </a:cubicBezTo>
                  <a:cubicBezTo>
                    <a:pt x="4024" y="1314"/>
                    <a:pt x="4032" y="1329"/>
                    <a:pt x="4024" y="1329"/>
                  </a:cubicBezTo>
                  <a:cubicBezTo>
                    <a:pt x="4017" y="1337"/>
                    <a:pt x="4002" y="1329"/>
                    <a:pt x="4002" y="1337"/>
                  </a:cubicBezTo>
                  <a:cubicBezTo>
                    <a:pt x="3995" y="1337"/>
                    <a:pt x="3987" y="1351"/>
                    <a:pt x="3980" y="1351"/>
                  </a:cubicBezTo>
                  <a:cubicBezTo>
                    <a:pt x="3957" y="1359"/>
                    <a:pt x="3950" y="1359"/>
                    <a:pt x="3928" y="1366"/>
                  </a:cubicBezTo>
                  <a:cubicBezTo>
                    <a:pt x="3913" y="1366"/>
                    <a:pt x="3905" y="1381"/>
                    <a:pt x="3890" y="1389"/>
                  </a:cubicBezTo>
                  <a:cubicBezTo>
                    <a:pt x="3890" y="1314"/>
                    <a:pt x="3905" y="1314"/>
                    <a:pt x="3972" y="1307"/>
                  </a:cubicBezTo>
                  <a:cubicBezTo>
                    <a:pt x="4054" y="1307"/>
                    <a:pt x="4002" y="1240"/>
                    <a:pt x="3980" y="1196"/>
                  </a:cubicBezTo>
                  <a:cubicBezTo>
                    <a:pt x="3957" y="1159"/>
                    <a:pt x="3935" y="1114"/>
                    <a:pt x="3928" y="1069"/>
                  </a:cubicBezTo>
                  <a:cubicBezTo>
                    <a:pt x="3920" y="1040"/>
                    <a:pt x="3920" y="943"/>
                    <a:pt x="3950" y="936"/>
                  </a:cubicBezTo>
                  <a:cubicBezTo>
                    <a:pt x="3957" y="899"/>
                    <a:pt x="3987" y="869"/>
                    <a:pt x="4017" y="847"/>
                  </a:cubicBezTo>
                  <a:cubicBezTo>
                    <a:pt x="4046" y="824"/>
                    <a:pt x="4069" y="794"/>
                    <a:pt x="4098" y="772"/>
                  </a:cubicBezTo>
                  <a:cubicBezTo>
                    <a:pt x="4128" y="757"/>
                    <a:pt x="4180" y="735"/>
                    <a:pt x="4210" y="728"/>
                  </a:cubicBezTo>
                  <a:cubicBezTo>
                    <a:pt x="4232" y="720"/>
                    <a:pt x="4254" y="720"/>
                    <a:pt x="4269" y="728"/>
                  </a:cubicBezTo>
                  <a:cubicBezTo>
                    <a:pt x="4299" y="728"/>
                    <a:pt x="4321" y="750"/>
                    <a:pt x="4351" y="743"/>
                  </a:cubicBezTo>
                  <a:cubicBezTo>
                    <a:pt x="4351" y="743"/>
                    <a:pt x="4366" y="720"/>
                    <a:pt x="4381" y="698"/>
                  </a:cubicBezTo>
                  <a:cubicBezTo>
                    <a:pt x="4381" y="631"/>
                    <a:pt x="4343" y="631"/>
                    <a:pt x="4299" y="594"/>
                  </a:cubicBezTo>
                </a:path>
              </a:pathLst>
            </a:custGeom>
            <a:solidFill>
              <a:schemeClr val="accent3"/>
            </a:solidFill>
            <a:ln w="9525" cap="flat">
              <a:solidFill>
                <a:schemeClr val="bg2"/>
              </a:solidFill>
              <a:bevel/>
            </a:ln>
            <a:effectLst/>
          </p:spPr>
          <p:txBody>
            <a:bodyPr wrap="none" lIns="121853" tIns="60926" rIns="121853" bIns="60926" anchor="ctr"/>
            <a:lstStyle/>
            <a:p>
              <a:endParaRPr lang="en-US"/>
            </a:p>
          </p:txBody>
        </p:sp>
        <p:sp>
          <p:nvSpPr>
            <p:cNvPr id="1259" name="Freeform 17"/>
            <p:cNvSpPr>
              <a:spLocks noChangeArrowheads="1"/>
            </p:cNvSpPr>
            <p:nvPr/>
          </p:nvSpPr>
          <p:spPr bwMode="auto">
            <a:xfrm>
              <a:off x="14798584" y="6998675"/>
              <a:ext cx="324082" cy="468654"/>
            </a:xfrm>
            <a:custGeom>
              <a:avLst/>
              <a:gdLst>
                <a:gd name="T0" fmla="*/ 742 w 751"/>
                <a:gd name="T1" fmla="*/ 356 h 1085"/>
                <a:gd name="T2" fmla="*/ 742 w 751"/>
                <a:gd name="T3" fmla="*/ 356 h 1085"/>
                <a:gd name="T4" fmla="*/ 720 w 751"/>
                <a:gd name="T5" fmla="*/ 297 h 1085"/>
                <a:gd name="T6" fmla="*/ 728 w 751"/>
                <a:gd name="T7" fmla="*/ 237 h 1085"/>
                <a:gd name="T8" fmla="*/ 698 w 751"/>
                <a:gd name="T9" fmla="*/ 192 h 1085"/>
                <a:gd name="T10" fmla="*/ 698 w 751"/>
                <a:gd name="T11" fmla="*/ 111 h 1085"/>
                <a:gd name="T12" fmla="*/ 639 w 751"/>
                <a:gd name="T13" fmla="*/ 118 h 1085"/>
                <a:gd name="T14" fmla="*/ 616 w 751"/>
                <a:gd name="T15" fmla="*/ 0 h 1085"/>
                <a:gd name="T16" fmla="*/ 609 w 751"/>
                <a:gd name="T17" fmla="*/ 14 h 1085"/>
                <a:gd name="T18" fmla="*/ 602 w 751"/>
                <a:gd name="T19" fmla="*/ 14 h 1085"/>
                <a:gd name="T20" fmla="*/ 579 w 751"/>
                <a:gd name="T21" fmla="*/ 59 h 1085"/>
                <a:gd name="T22" fmla="*/ 534 w 751"/>
                <a:gd name="T23" fmla="*/ 29 h 1085"/>
                <a:gd name="T24" fmla="*/ 505 w 751"/>
                <a:gd name="T25" fmla="*/ 66 h 1085"/>
                <a:gd name="T26" fmla="*/ 505 w 751"/>
                <a:gd name="T27" fmla="*/ 96 h 1085"/>
                <a:gd name="T28" fmla="*/ 490 w 751"/>
                <a:gd name="T29" fmla="*/ 111 h 1085"/>
                <a:gd name="T30" fmla="*/ 475 w 751"/>
                <a:gd name="T31" fmla="*/ 215 h 1085"/>
                <a:gd name="T32" fmla="*/ 416 w 751"/>
                <a:gd name="T33" fmla="*/ 163 h 1085"/>
                <a:gd name="T34" fmla="*/ 371 w 751"/>
                <a:gd name="T35" fmla="*/ 207 h 1085"/>
                <a:gd name="T36" fmla="*/ 327 w 751"/>
                <a:gd name="T37" fmla="*/ 178 h 1085"/>
                <a:gd name="T38" fmla="*/ 304 w 751"/>
                <a:gd name="T39" fmla="*/ 222 h 1085"/>
                <a:gd name="T40" fmla="*/ 267 w 751"/>
                <a:gd name="T41" fmla="*/ 260 h 1085"/>
                <a:gd name="T42" fmla="*/ 208 w 751"/>
                <a:gd name="T43" fmla="*/ 260 h 1085"/>
                <a:gd name="T44" fmla="*/ 156 w 751"/>
                <a:gd name="T45" fmla="*/ 260 h 1085"/>
                <a:gd name="T46" fmla="*/ 148 w 751"/>
                <a:gd name="T47" fmla="*/ 304 h 1085"/>
                <a:gd name="T48" fmla="*/ 74 w 751"/>
                <a:gd name="T49" fmla="*/ 334 h 1085"/>
                <a:gd name="T50" fmla="*/ 67 w 751"/>
                <a:gd name="T51" fmla="*/ 423 h 1085"/>
                <a:gd name="T52" fmla="*/ 22 w 751"/>
                <a:gd name="T53" fmla="*/ 505 h 1085"/>
                <a:gd name="T54" fmla="*/ 59 w 751"/>
                <a:gd name="T55" fmla="*/ 586 h 1085"/>
                <a:gd name="T56" fmla="*/ 52 w 751"/>
                <a:gd name="T57" fmla="*/ 623 h 1085"/>
                <a:gd name="T58" fmla="*/ 74 w 751"/>
                <a:gd name="T59" fmla="*/ 675 h 1085"/>
                <a:gd name="T60" fmla="*/ 96 w 751"/>
                <a:gd name="T61" fmla="*/ 727 h 1085"/>
                <a:gd name="T62" fmla="*/ 104 w 751"/>
                <a:gd name="T63" fmla="*/ 779 h 1085"/>
                <a:gd name="T64" fmla="*/ 134 w 751"/>
                <a:gd name="T65" fmla="*/ 846 h 1085"/>
                <a:gd name="T66" fmla="*/ 119 w 751"/>
                <a:gd name="T67" fmla="*/ 913 h 1085"/>
                <a:gd name="T68" fmla="*/ 134 w 751"/>
                <a:gd name="T69" fmla="*/ 965 h 1085"/>
                <a:gd name="T70" fmla="*/ 171 w 751"/>
                <a:gd name="T71" fmla="*/ 987 h 1085"/>
                <a:gd name="T72" fmla="*/ 223 w 751"/>
                <a:gd name="T73" fmla="*/ 839 h 1085"/>
                <a:gd name="T74" fmla="*/ 282 w 751"/>
                <a:gd name="T75" fmla="*/ 1032 h 1085"/>
                <a:gd name="T76" fmla="*/ 438 w 751"/>
                <a:gd name="T77" fmla="*/ 950 h 1085"/>
                <a:gd name="T78" fmla="*/ 416 w 751"/>
                <a:gd name="T79" fmla="*/ 898 h 1085"/>
                <a:gd name="T80" fmla="*/ 408 w 751"/>
                <a:gd name="T81" fmla="*/ 809 h 1085"/>
                <a:gd name="T82" fmla="*/ 460 w 751"/>
                <a:gd name="T83" fmla="*/ 735 h 1085"/>
                <a:gd name="T84" fmla="*/ 520 w 751"/>
                <a:gd name="T85" fmla="*/ 697 h 1085"/>
                <a:gd name="T86" fmla="*/ 497 w 751"/>
                <a:gd name="T87" fmla="*/ 601 h 1085"/>
                <a:gd name="T88" fmla="*/ 497 w 751"/>
                <a:gd name="T89" fmla="*/ 497 h 1085"/>
                <a:gd name="T90" fmla="*/ 542 w 751"/>
                <a:gd name="T91" fmla="*/ 556 h 1085"/>
                <a:gd name="T92" fmla="*/ 646 w 751"/>
                <a:gd name="T93" fmla="*/ 505 h 1085"/>
                <a:gd name="T94" fmla="*/ 676 w 751"/>
                <a:gd name="T95" fmla="*/ 542 h 1085"/>
                <a:gd name="T96" fmla="*/ 705 w 751"/>
                <a:gd name="T97" fmla="*/ 505 h 1085"/>
                <a:gd name="T98" fmla="*/ 735 w 751"/>
                <a:gd name="T99" fmla="*/ 460 h 1085"/>
                <a:gd name="T100" fmla="*/ 742 w 751"/>
                <a:gd name="T101" fmla="*/ 356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51" h="1085">
                  <a:moveTo>
                    <a:pt x="742" y="356"/>
                  </a:moveTo>
                  <a:lnTo>
                    <a:pt x="742" y="356"/>
                  </a:lnTo>
                  <a:cubicBezTo>
                    <a:pt x="742" y="334"/>
                    <a:pt x="728" y="319"/>
                    <a:pt x="720" y="297"/>
                  </a:cubicBezTo>
                  <a:cubicBezTo>
                    <a:pt x="720" y="274"/>
                    <a:pt x="728" y="252"/>
                    <a:pt x="728" y="237"/>
                  </a:cubicBezTo>
                  <a:cubicBezTo>
                    <a:pt x="728" y="215"/>
                    <a:pt x="698" y="200"/>
                    <a:pt x="698" y="192"/>
                  </a:cubicBezTo>
                  <a:cubicBezTo>
                    <a:pt x="691" y="170"/>
                    <a:pt x="691" y="141"/>
                    <a:pt x="698" y="111"/>
                  </a:cubicBezTo>
                  <a:cubicBezTo>
                    <a:pt x="668" y="118"/>
                    <a:pt x="639" y="118"/>
                    <a:pt x="639" y="118"/>
                  </a:cubicBezTo>
                  <a:cubicBezTo>
                    <a:pt x="646" y="74"/>
                    <a:pt x="631" y="29"/>
                    <a:pt x="616" y="0"/>
                  </a:cubicBezTo>
                  <a:cubicBezTo>
                    <a:pt x="609" y="0"/>
                    <a:pt x="609" y="7"/>
                    <a:pt x="609" y="14"/>
                  </a:cubicBezTo>
                  <a:cubicBezTo>
                    <a:pt x="602" y="14"/>
                    <a:pt x="602" y="14"/>
                    <a:pt x="602" y="14"/>
                  </a:cubicBezTo>
                  <a:cubicBezTo>
                    <a:pt x="594" y="29"/>
                    <a:pt x="602" y="51"/>
                    <a:pt x="579" y="59"/>
                  </a:cubicBezTo>
                  <a:cubicBezTo>
                    <a:pt x="564" y="66"/>
                    <a:pt x="549" y="37"/>
                    <a:pt x="534" y="29"/>
                  </a:cubicBezTo>
                  <a:cubicBezTo>
                    <a:pt x="527" y="44"/>
                    <a:pt x="512" y="44"/>
                    <a:pt x="505" y="66"/>
                  </a:cubicBezTo>
                  <a:cubicBezTo>
                    <a:pt x="505" y="74"/>
                    <a:pt x="512" y="89"/>
                    <a:pt x="505" y="96"/>
                  </a:cubicBezTo>
                  <a:cubicBezTo>
                    <a:pt x="505" y="103"/>
                    <a:pt x="497" y="103"/>
                    <a:pt x="490" y="111"/>
                  </a:cubicBezTo>
                  <a:cubicBezTo>
                    <a:pt x="475" y="148"/>
                    <a:pt x="505" y="185"/>
                    <a:pt x="475" y="215"/>
                  </a:cubicBezTo>
                  <a:cubicBezTo>
                    <a:pt x="453" y="192"/>
                    <a:pt x="445" y="163"/>
                    <a:pt x="416" y="163"/>
                  </a:cubicBezTo>
                  <a:cubicBezTo>
                    <a:pt x="379" y="163"/>
                    <a:pt x="371" y="178"/>
                    <a:pt x="371" y="207"/>
                  </a:cubicBezTo>
                  <a:cubicBezTo>
                    <a:pt x="349" y="215"/>
                    <a:pt x="334" y="192"/>
                    <a:pt x="327" y="178"/>
                  </a:cubicBezTo>
                  <a:cubicBezTo>
                    <a:pt x="312" y="192"/>
                    <a:pt x="319" y="207"/>
                    <a:pt x="304" y="222"/>
                  </a:cubicBezTo>
                  <a:cubicBezTo>
                    <a:pt x="297" y="237"/>
                    <a:pt x="282" y="252"/>
                    <a:pt x="267" y="260"/>
                  </a:cubicBezTo>
                  <a:cubicBezTo>
                    <a:pt x="245" y="282"/>
                    <a:pt x="237" y="267"/>
                    <a:pt x="208" y="260"/>
                  </a:cubicBezTo>
                  <a:cubicBezTo>
                    <a:pt x="193" y="260"/>
                    <a:pt x="171" y="260"/>
                    <a:pt x="156" y="260"/>
                  </a:cubicBezTo>
                  <a:cubicBezTo>
                    <a:pt x="148" y="274"/>
                    <a:pt x="148" y="289"/>
                    <a:pt x="148" y="304"/>
                  </a:cubicBezTo>
                  <a:cubicBezTo>
                    <a:pt x="119" y="304"/>
                    <a:pt x="104" y="334"/>
                    <a:pt x="74" y="334"/>
                  </a:cubicBezTo>
                  <a:cubicBezTo>
                    <a:pt x="59" y="363"/>
                    <a:pt x="67" y="386"/>
                    <a:pt x="67" y="423"/>
                  </a:cubicBezTo>
                  <a:cubicBezTo>
                    <a:pt x="59" y="460"/>
                    <a:pt x="30" y="467"/>
                    <a:pt x="22" y="505"/>
                  </a:cubicBezTo>
                  <a:cubicBezTo>
                    <a:pt x="0" y="549"/>
                    <a:pt x="52" y="549"/>
                    <a:pt x="59" y="586"/>
                  </a:cubicBezTo>
                  <a:cubicBezTo>
                    <a:pt x="59" y="594"/>
                    <a:pt x="52" y="608"/>
                    <a:pt x="52" y="623"/>
                  </a:cubicBezTo>
                  <a:cubicBezTo>
                    <a:pt x="52" y="638"/>
                    <a:pt x="67" y="660"/>
                    <a:pt x="74" y="675"/>
                  </a:cubicBezTo>
                  <a:cubicBezTo>
                    <a:pt x="82" y="690"/>
                    <a:pt x="89" y="705"/>
                    <a:pt x="96" y="727"/>
                  </a:cubicBezTo>
                  <a:cubicBezTo>
                    <a:pt x="104" y="742"/>
                    <a:pt x="96" y="757"/>
                    <a:pt x="104" y="779"/>
                  </a:cubicBezTo>
                  <a:cubicBezTo>
                    <a:pt x="104" y="802"/>
                    <a:pt x="126" y="824"/>
                    <a:pt x="134" y="846"/>
                  </a:cubicBezTo>
                  <a:cubicBezTo>
                    <a:pt x="134" y="868"/>
                    <a:pt x="119" y="891"/>
                    <a:pt x="119" y="913"/>
                  </a:cubicBezTo>
                  <a:cubicBezTo>
                    <a:pt x="119" y="928"/>
                    <a:pt x="119" y="950"/>
                    <a:pt x="134" y="965"/>
                  </a:cubicBezTo>
                  <a:cubicBezTo>
                    <a:pt x="134" y="972"/>
                    <a:pt x="171" y="994"/>
                    <a:pt x="171" y="987"/>
                  </a:cubicBezTo>
                  <a:cubicBezTo>
                    <a:pt x="171" y="957"/>
                    <a:pt x="156" y="787"/>
                    <a:pt x="223" y="839"/>
                  </a:cubicBezTo>
                  <a:cubicBezTo>
                    <a:pt x="282" y="876"/>
                    <a:pt x="230" y="980"/>
                    <a:pt x="282" y="1032"/>
                  </a:cubicBezTo>
                  <a:cubicBezTo>
                    <a:pt x="327" y="1084"/>
                    <a:pt x="438" y="1009"/>
                    <a:pt x="438" y="950"/>
                  </a:cubicBezTo>
                  <a:cubicBezTo>
                    <a:pt x="438" y="935"/>
                    <a:pt x="423" y="913"/>
                    <a:pt x="416" y="898"/>
                  </a:cubicBezTo>
                  <a:cubicBezTo>
                    <a:pt x="408" y="876"/>
                    <a:pt x="394" y="839"/>
                    <a:pt x="408" y="809"/>
                  </a:cubicBezTo>
                  <a:cubicBezTo>
                    <a:pt x="423" y="779"/>
                    <a:pt x="453" y="772"/>
                    <a:pt x="460" y="735"/>
                  </a:cubicBezTo>
                  <a:cubicBezTo>
                    <a:pt x="468" y="705"/>
                    <a:pt x="490" y="690"/>
                    <a:pt x="520" y="697"/>
                  </a:cubicBezTo>
                  <a:cubicBezTo>
                    <a:pt x="527" y="653"/>
                    <a:pt x="497" y="631"/>
                    <a:pt x="497" y="601"/>
                  </a:cubicBezTo>
                  <a:cubicBezTo>
                    <a:pt x="497" y="571"/>
                    <a:pt x="490" y="519"/>
                    <a:pt x="497" y="497"/>
                  </a:cubicBezTo>
                  <a:cubicBezTo>
                    <a:pt x="549" y="490"/>
                    <a:pt x="520" y="534"/>
                    <a:pt x="542" y="556"/>
                  </a:cubicBezTo>
                  <a:cubicBezTo>
                    <a:pt x="587" y="586"/>
                    <a:pt x="609" y="505"/>
                    <a:pt x="646" y="505"/>
                  </a:cubicBezTo>
                  <a:cubicBezTo>
                    <a:pt x="676" y="497"/>
                    <a:pt x="668" y="519"/>
                    <a:pt x="676" y="542"/>
                  </a:cubicBezTo>
                  <a:cubicBezTo>
                    <a:pt x="676" y="527"/>
                    <a:pt x="705" y="512"/>
                    <a:pt x="705" y="505"/>
                  </a:cubicBezTo>
                  <a:cubicBezTo>
                    <a:pt x="720" y="497"/>
                    <a:pt x="720" y="475"/>
                    <a:pt x="735" y="460"/>
                  </a:cubicBezTo>
                  <a:cubicBezTo>
                    <a:pt x="742" y="430"/>
                    <a:pt x="750" y="393"/>
                    <a:pt x="742" y="356"/>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0" name="Freeform 18"/>
            <p:cNvSpPr>
              <a:spLocks noChangeArrowheads="1"/>
            </p:cNvSpPr>
            <p:nvPr/>
          </p:nvSpPr>
          <p:spPr bwMode="auto">
            <a:xfrm>
              <a:off x="11109766" y="11841434"/>
              <a:ext cx="83880" cy="55247"/>
            </a:xfrm>
            <a:custGeom>
              <a:avLst/>
              <a:gdLst>
                <a:gd name="T0" fmla="*/ 23 w 195"/>
                <a:gd name="T1" fmla="*/ 59 h 127"/>
                <a:gd name="T2" fmla="*/ 23 w 195"/>
                <a:gd name="T3" fmla="*/ 59 h 127"/>
                <a:gd name="T4" fmla="*/ 112 w 195"/>
                <a:gd name="T5" fmla="*/ 74 h 127"/>
                <a:gd name="T6" fmla="*/ 149 w 195"/>
                <a:gd name="T7" fmla="*/ 104 h 127"/>
                <a:gd name="T8" fmla="*/ 194 w 195"/>
                <a:gd name="T9" fmla="*/ 126 h 127"/>
                <a:gd name="T10" fmla="*/ 179 w 195"/>
                <a:gd name="T11" fmla="*/ 96 h 127"/>
                <a:gd name="T12" fmla="*/ 142 w 195"/>
                <a:gd name="T13" fmla="*/ 74 h 127"/>
                <a:gd name="T14" fmla="*/ 127 w 195"/>
                <a:gd name="T15" fmla="*/ 7 h 127"/>
                <a:gd name="T16" fmla="*/ 97 w 195"/>
                <a:gd name="T17" fmla="*/ 29 h 127"/>
                <a:gd name="T18" fmla="*/ 52 w 195"/>
                <a:gd name="T19" fmla="*/ 37 h 127"/>
                <a:gd name="T20" fmla="*/ 0 w 195"/>
                <a:gd name="T21" fmla="*/ 37 h 127"/>
                <a:gd name="T22" fmla="*/ 23 w 195"/>
                <a:gd name="T23" fmla="*/ 5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5" h="127">
                  <a:moveTo>
                    <a:pt x="23" y="59"/>
                  </a:moveTo>
                  <a:lnTo>
                    <a:pt x="23" y="59"/>
                  </a:lnTo>
                  <a:cubicBezTo>
                    <a:pt x="45" y="44"/>
                    <a:pt x="89" y="59"/>
                    <a:pt x="112" y="74"/>
                  </a:cubicBezTo>
                  <a:cubicBezTo>
                    <a:pt x="127" y="81"/>
                    <a:pt x="142" y="89"/>
                    <a:pt x="149" y="104"/>
                  </a:cubicBezTo>
                  <a:cubicBezTo>
                    <a:pt x="164" y="111"/>
                    <a:pt x="171" y="126"/>
                    <a:pt x="194" y="126"/>
                  </a:cubicBezTo>
                  <a:cubicBezTo>
                    <a:pt x="186" y="118"/>
                    <a:pt x="186" y="104"/>
                    <a:pt x="179" y="96"/>
                  </a:cubicBezTo>
                  <a:cubicBezTo>
                    <a:pt x="171" y="81"/>
                    <a:pt x="156" y="81"/>
                    <a:pt x="142" y="74"/>
                  </a:cubicBezTo>
                  <a:cubicBezTo>
                    <a:pt x="119" y="59"/>
                    <a:pt x="127" y="37"/>
                    <a:pt x="127" y="7"/>
                  </a:cubicBezTo>
                  <a:cubicBezTo>
                    <a:pt x="104" y="0"/>
                    <a:pt x="104" y="15"/>
                    <a:pt x="97" y="29"/>
                  </a:cubicBezTo>
                  <a:cubicBezTo>
                    <a:pt x="82" y="37"/>
                    <a:pt x="67" y="37"/>
                    <a:pt x="52" y="37"/>
                  </a:cubicBezTo>
                  <a:cubicBezTo>
                    <a:pt x="37" y="37"/>
                    <a:pt x="15" y="37"/>
                    <a:pt x="0" y="37"/>
                  </a:cubicBezTo>
                  <a:cubicBezTo>
                    <a:pt x="15" y="44"/>
                    <a:pt x="23" y="52"/>
                    <a:pt x="23" y="59"/>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1" name="Freeform 19"/>
            <p:cNvSpPr>
              <a:spLocks noChangeArrowheads="1"/>
            </p:cNvSpPr>
            <p:nvPr/>
          </p:nvSpPr>
          <p:spPr bwMode="auto">
            <a:xfrm>
              <a:off x="15065475" y="6981529"/>
              <a:ext cx="9531" cy="17146"/>
            </a:xfrm>
            <a:custGeom>
              <a:avLst/>
              <a:gdLst>
                <a:gd name="T0" fmla="*/ 23 w 24"/>
                <a:gd name="T1" fmla="*/ 30 h 39"/>
                <a:gd name="T2" fmla="*/ 23 w 24"/>
                <a:gd name="T3" fmla="*/ 30 h 39"/>
                <a:gd name="T4" fmla="*/ 23 w 24"/>
                <a:gd name="T5" fmla="*/ 0 h 39"/>
                <a:gd name="T6" fmla="*/ 0 w 24"/>
                <a:gd name="T7" fmla="*/ 38 h 39"/>
                <a:gd name="T8" fmla="*/ 23 w 24"/>
                <a:gd name="T9" fmla="*/ 30 h 39"/>
              </a:gdLst>
              <a:ahLst/>
              <a:cxnLst>
                <a:cxn ang="0">
                  <a:pos x="T0" y="T1"/>
                </a:cxn>
                <a:cxn ang="0">
                  <a:pos x="T2" y="T3"/>
                </a:cxn>
                <a:cxn ang="0">
                  <a:pos x="T4" y="T5"/>
                </a:cxn>
                <a:cxn ang="0">
                  <a:pos x="T6" y="T7"/>
                </a:cxn>
                <a:cxn ang="0">
                  <a:pos x="T8" y="T9"/>
                </a:cxn>
              </a:cxnLst>
              <a:rect l="0" t="0" r="r" b="b"/>
              <a:pathLst>
                <a:path w="24" h="39">
                  <a:moveTo>
                    <a:pt x="23" y="30"/>
                  </a:moveTo>
                  <a:lnTo>
                    <a:pt x="23" y="30"/>
                  </a:lnTo>
                  <a:cubicBezTo>
                    <a:pt x="23" y="23"/>
                    <a:pt x="23" y="15"/>
                    <a:pt x="23" y="0"/>
                  </a:cubicBezTo>
                  <a:cubicBezTo>
                    <a:pt x="15" y="8"/>
                    <a:pt x="0" y="23"/>
                    <a:pt x="0" y="38"/>
                  </a:cubicBezTo>
                  <a:cubicBezTo>
                    <a:pt x="8" y="30"/>
                    <a:pt x="15" y="38"/>
                    <a:pt x="23" y="3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2" name="Freeform 20"/>
            <p:cNvSpPr>
              <a:spLocks noChangeArrowheads="1"/>
            </p:cNvSpPr>
            <p:nvPr/>
          </p:nvSpPr>
          <p:spPr bwMode="auto">
            <a:xfrm>
              <a:off x="11098328" y="11854770"/>
              <a:ext cx="13345" cy="3810"/>
            </a:xfrm>
            <a:custGeom>
              <a:avLst/>
              <a:gdLst>
                <a:gd name="T0" fmla="*/ 29 w 30"/>
                <a:gd name="T1" fmla="*/ 8 h 9"/>
                <a:gd name="T2" fmla="*/ 29 w 30"/>
                <a:gd name="T3" fmla="*/ 8 h 9"/>
                <a:gd name="T4" fmla="*/ 7 w 30"/>
                <a:gd name="T5" fmla="*/ 0 h 9"/>
                <a:gd name="T6" fmla="*/ 0 w 30"/>
                <a:gd name="T7" fmla="*/ 0 h 9"/>
                <a:gd name="T8" fmla="*/ 15 w 30"/>
                <a:gd name="T9" fmla="*/ 8 h 9"/>
                <a:gd name="T10" fmla="*/ 29 w 30"/>
                <a:gd name="T11" fmla="*/ 8 h 9"/>
              </a:gdLst>
              <a:ahLst/>
              <a:cxnLst>
                <a:cxn ang="0">
                  <a:pos x="T0" y="T1"/>
                </a:cxn>
                <a:cxn ang="0">
                  <a:pos x="T2" y="T3"/>
                </a:cxn>
                <a:cxn ang="0">
                  <a:pos x="T4" y="T5"/>
                </a:cxn>
                <a:cxn ang="0">
                  <a:pos x="T6" y="T7"/>
                </a:cxn>
                <a:cxn ang="0">
                  <a:pos x="T8" y="T9"/>
                </a:cxn>
                <a:cxn ang="0">
                  <a:pos x="T10" y="T11"/>
                </a:cxn>
              </a:cxnLst>
              <a:rect l="0" t="0" r="r" b="b"/>
              <a:pathLst>
                <a:path w="30" h="9">
                  <a:moveTo>
                    <a:pt x="29" y="8"/>
                  </a:moveTo>
                  <a:lnTo>
                    <a:pt x="29" y="8"/>
                  </a:lnTo>
                  <a:cubicBezTo>
                    <a:pt x="22" y="8"/>
                    <a:pt x="15" y="0"/>
                    <a:pt x="7" y="0"/>
                  </a:cubicBezTo>
                  <a:lnTo>
                    <a:pt x="0" y="0"/>
                  </a:lnTo>
                  <a:cubicBezTo>
                    <a:pt x="7" y="8"/>
                    <a:pt x="15" y="8"/>
                    <a:pt x="15" y="8"/>
                  </a:cubicBezTo>
                  <a:cubicBezTo>
                    <a:pt x="22" y="8"/>
                    <a:pt x="29" y="8"/>
                    <a:pt x="29" y="8"/>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3" name="Freeform 21"/>
            <p:cNvSpPr>
              <a:spLocks noChangeArrowheads="1"/>
            </p:cNvSpPr>
            <p:nvPr/>
          </p:nvSpPr>
          <p:spPr bwMode="auto">
            <a:xfrm>
              <a:off x="15299957" y="6562408"/>
              <a:ext cx="516626" cy="552478"/>
            </a:xfrm>
            <a:custGeom>
              <a:avLst/>
              <a:gdLst>
                <a:gd name="T0" fmla="*/ 1018 w 1197"/>
                <a:gd name="T1" fmla="*/ 14 h 1278"/>
                <a:gd name="T2" fmla="*/ 943 w 1197"/>
                <a:gd name="T3" fmla="*/ 59 h 1278"/>
                <a:gd name="T4" fmla="*/ 921 w 1197"/>
                <a:gd name="T5" fmla="*/ 118 h 1278"/>
                <a:gd name="T6" fmla="*/ 795 w 1197"/>
                <a:gd name="T7" fmla="*/ 141 h 1278"/>
                <a:gd name="T8" fmla="*/ 743 w 1197"/>
                <a:gd name="T9" fmla="*/ 133 h 1278"/>
                <a:gd name="T10" fmla="*/ 683 w 1197"/>
                <a:gd name="T11" fmla="*/ 141 h 1278"/>
                <a:gd name="T12" fmla="*/ 543 w 1197"/>
                <a:gd name="T13" fmla="*/ 148 h 1278"/>
                <a:gd name="T14" fmla="*/ 498 w 1197"/>
                <a:gd name="T15" fmla="*/ 237 h 1278"/>
                <a:gd name="T16" fmla="*/ 409 w 1197"/>
                <a:gd name="T17" fmla="*/ 371 h 1278"/>
                <a:gd name="T18" fmla="*/ 290 w 1197"/>
                <a:gd name="T19" fmla="*/ 319 h 1278"/>
                <a:gd name="T20" fmla="*/ 246 w 1197"/>
                <a:gd name="T21" fmla="*/ 356 h 1278"/>
                <a:gd name="T22" fmla="*/ 201 w 1197"/>
                <a:gd name="T23" fmla="*/ 453 h 1278"/>
                <a:gd name="T24" fmla="*/ 149 w 1197"/>
                <a:gd name="T25" fmla="*/ 512 h 1278"/>
                <a:gd name="T26" fmla="*/ 134 w 1197"/>
                <a:gd name="T27" fmla="*/ 675 h 1278"/>
                <a:gd name="T28" fmla="*/ 52 w 1197"/>
                <a:gd name="T29" fmla="*/ 831 h 1278"/>
                <a:gd name="T30" fmla="*/ 23 w 1197"/>
                <a:gd name="T31" fmla="*/ 980 h 1278"/>
                <a:gd name="T32" fmla="*/ 38 w 1197"/>
                <a:gd name="T33" fmla="*/ 1054 h 1278"/>
                <a:gd name="T34" fmla="*/ 8 w 1197"/>
                <a:gd name="T35" fmla="*/ 1143 h 1278"/>
                <a:gd name="T36" fmla="*/ 134 w 1197"/>
                <a:gd name="T37" fmla="*/ 1180 h 1278"/>
                <a:gd name="T38" fmla="*/ 275 w 1197"/>
                <a:gd name="T39" fmla="*/ 1173 h 1278"/>
                <a:gd name="T40" fmla="*/ 283 w 1197"/>
                <a:gd name="T41" fmla="*/ 1165 h 1278"/>
                <a:gd name="T42" fmla="*/ 357 w 1197"/>
                <a:gd name="T43" fmla="*/ 1158 h 1278"/>
                <a:gd name="T44" fmla="*/ 446 w 1197"/>
                <a:gd name="T45" fmla="*/ 1143 h 1278"/>
                <a:gd name="T46" fmla="*/ 602 w 1197"/>
                <a:gd name="T47" fmla="*/ 1217 h 1278"/>
                <a:gd name="T48" fmla="*/ 795 w 1197"/>
                <a:gd name="T49" fmla="*/ 1270 h 1278"/>
                <a:gd name="T50" fmla="*/ 906 w 1197"/>
                <a:gd name="T51" fmla="*/ 995 h 1278"/>
                <a:gd name="T52" fmla="*/ 958 w 1197"/>
                <a:gd name="T53" fmla="*/ 891 h 1278"/>
                <a:gd name="T54" fmla="*/ 973 w 1197"/>
                <a:gd name="T55" fmla="*/ 839 h 1278"/>
                <a:gd name="T56" fmla="*/ 1018 w 1197"/>
                <a:gd name="T57" fmla="*/ 742 h 1278"/>
                <a:gd name="T58" fmla="*/ 1062 w 1197"/>
                <a:gd name="T59" fmla="*/ 660 h 1278"/>
                <a:gd name="T60" fmla="*/ 1107 w 1197"/>
                <a:gd name="T61" fmla="*/ 579 h 1278"/>
                <a:gd name="T62" fmla="*/ 1174 w 1197"/>
                <a:gd name="T63" fmla="*/ 438 h 1278"/>
                <a:gd name="T64" fmla="*/ 1196 w 1197"/>
                <a:gd name="T65" fmla="*/ 356 h 1278"/>
                <a:gd name="T66" fmla="*/ 1085 w 1197"/>
                <a:gd name="T67" fmla="*/ 304 h 1278"/>
                <a:gd name="T68" fmla="*/ 1122 w 1197"/>
                <a:gd name="T69" fmla="*/ 185 h 1278"/>
                <a:gd name="T70" fmla="*/ 1010 w 1197"/>
                <a:gd name="T71" fmla="*/ 141 h 1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97" h="1278">
                  <a:moveTo>
                    <a:pt x="1018" y="14"/>
                  </a:moveTo>
                  <a:lnTo>
                    <a:pt x="1018" y="14"/>
                  </a:lnTo>
                  <a:cubicBezTo>
                    <a:pt x="1003" y="14"/>
                    <a:pt x="1003" y="7"/>
                    <a:pt x="995" y="0"/>
                  </a:cubicBezTo>
                  <a:cubicBezTo>
                    <a:pt x="988" y="0"/>
                    <a:pt x="951" y="52"/>
                    <a:pt x="943" y="59"/>
                  </a:cubicBezTo>
                  <a:cubicBezTo>
                    <a:pt x="943" y="66"/>
                    <a:pt x="936" y="74"/>
                    <a:pt x="928" y="81"/>
                  </a:cubicBezTo>
                  <a:cubicBezTo>
                    <a:pt x="928" y="96"/>
                    <a:pt x="936" y="103"/>
                    <a:pt x="921" y="118"/>
                  </a:cubicBezTo>
                  <a:cubicBezTo>
                    <a:pt x="906" y="126"/>
                    <a:pt x="877" y="126"/>
                    <a:pt x="862" y="126"/>
                  </a:cubicBezTo>
                  <a:cubicBezTo>
                    <a:pt x="832" y="126"/>
                    <a:pt x="817" y="133"/>
                    <a:pt x="795" y="141"/>
                  </a:cubicBezTo>
                  <a:cubicBezTo>
                    <a:pt x="788" y="148"/>
                    <a:pt x="780" y="148"/>
                    <a:pt x="765" y="148"/>
                  </a:cubicBezTo>
                  <a:cubicBezTo>
                    <a:pt x="750" y="148"/>
                    <a:pt x="758" y="133"/>
                    <a:pt x="743" y="133"/>
                  </a:cubicBezTo>
                  <a:cubicBezTo>
                    <a:pt x="736" y="133"/>
                    <a:pt x="721" y="148"/>
                    <a:pt x="713" y="148"/>
                  </a:cubicBezTo>
                  <a:cubicBezTo>
                    <a:pt x="698" y="148"/>
                    <a:pt x="698" y="141"/>
                    <a:pt x="683" y="141"/>
                  </a:cubicBezTo>
                  <a:cubicBezTo>
                    <a:pt x="661" y="133"/>
                    <a:pt x="639" y="133"/>
                    <a:pt x="617" y="133"/>
                  </a:cubicBezTo>
                  <a:cubicBezTo>
                    <a:pt x="587" y="133"/>
                    <a:pt x="565" y="133"/>
                    <a:pt x="543" y="148"/>
                  </a:cubicBezTo>
                  <a:cubicBezTo>
                    <a:pt x="520" y="155"/>
                    <a:pt x="483" y="155"/>
                    <a:pt x="476" y="178"/>
                  </a:cubicBezTo>
                  <a:cubicBezTo>
                    <a:pt x="505" y="185"/>
                    <a:pt x="513" y="208"/>
                    <a:pt x="498" y="237"/>
                  </a:cubicBezTo>
                  <a:cubicBezTo>
                    <a:pt x="483" y="252"/>
                    <a:pt x="476" y="267"/>
                    <a:pt x="461" y="282"/>
                  </a:cubicBezTo>
                  <a:cubicBezTo>
                    <a:pt x="431" y="304"/>
                    <a:pt x="424" y="334"/>
                    <a:pt x="409" y="371"/>
                  </a:cubicBezTo>
                  <a:cubicBezTo>
                    <a:pt x="386" y="356"/>
                    <a:pt x="364" y="341"/>
                    <a:pt x="334" y="334"/>
                  </a:cubicBezTo>
                  <a:cubicBezTo>
                    <a:pt x="334" y="326"/>
                    <a:pt x="312" y="319"/>
                    <a:pt x="290" y="319"/>
                  </a:cubicBezTo>
                  <a:cubicBezTo>
                    <a:pt x="290" y="319"/>
                    <a:pt x="290" y="326"/>
                    <a:pt x="297" y="326"/>
                  </a:cubicBezTo>
                  <a:cubicBezTo>
                    <a:pt x="268" y="326"/>
                    <a:pt x="260" y="341"/>
                    <a:pt x="246" y="356"/>
                  </a:cubicBezTo>
                  <a:cubicBezTo>
                    <a:pt x="238" y="363"/>
                    <a:pt x="216" y="386"/>
                    <a:pt x="208" y="393"/>
                  </a:cubicBezTo>
                  <a:cubicBezTo>
                    <a:pt x="201" y="408"/>
                    <a:pt x="208" y="438"/>
                    <a:pt x="201" y="453"/>
                  </a:cubicBezTo>
                  <a:cubicBezTo>
                    <a:pt x="201" y="475"/>
                    <a:pt x="193" y="490"/>
                    <a:pt x="186" y="505"/>
                  </a:cubicBezTo>
                  <a:cubicBezTo>
                    <a:pt x="171" y="505"/>
                    <a:pt x="164" y="505"/>
                    <a:pt x="149" y="512"/>
                  </a:cubicBezTo>
                  <a:cubicBezTo>
                    <a:pt x="171" y="542"/>
                    <a:pt x="156" y="564"/>
                    <a:pt x="149" y="594"/>
                  </a:cubicBezTo>
                  <a:cubicBezTo>
                    <a:pt x="141" y="623"/>
                    <a:pt x="149" y="653"/>
                    <a:pt x="134" y="675"/>
                  </a:cubicBezTo>
                  <a:cubicBezTo>
                    <a:pt x="112" y="675"/>
                    <a:pt x="89" y="675"/>
                    <a:pt x="67" y="675"/>
                  </a:cubicBezTo>
                  <a:cubicBezTo>
                    <a:pt x="60" y="727"/>
                    <a:pt x="60" y="779"/>
                    <a:pt x="52" y="831"/>
                  </a:cubicBezTo>
                  <a:cubicBezTo>
                    <a:pt x="52" y="861"/>
                    <a:pt x="52" y="883"/>
                    <a:pt x="38" y="905"/>
                  </a:cubicBezTo>
                  <a:cubicBezTo>
                    <a:pt x="23" y="935"/>
                    <a:pt x="23" y="950"/>
                    <a:pt x="23" y="980"/>
                  </a:cubicBezTo>
                  <a:cubicBezTo>
                    <a:pt x="15" y="987"/>
                    <a:pt x="15" y="987"/>
                    <a:pt x="15" y="987"/>
                  </a:cubicBezTo>
                  <a:cubicBezTo>
                    <a:pt x="23" y="1010"/>
                    <a:pt x="38" y="1039"/>
                    <a:pt x="38" y="1054"/>
                  </a:cubicBezTo>
                  <a:cubicBezTo>
                    <a:pt x="38" y="1069"/>
                    <a:pt x="38" y="1084"/>
                    <a:pt x="30" y="1099"/>
                  </a:cubicBezTo>
                  <a:cubicBezTo>
                    <a:pt x="23" y="1121"/>
                    <a:pt x="0" y="1121"/>
                    <a:pt x="8" y="1143"/>
                  </a:cubicBezTo>
                  <a:cubicBezTo>
                    <a:pt x="38" y="1158"/>
                    <a:pt x="67" y="1151"/>
                    <a:pt x="97" y="1158"/>
                  </a:cubicBezTo>
                  <a:cubicBezTo>
                    <a:pt x="127" y="1165"/>
                    <a:pt x="119" y="1165"/>
                    <a:pt x="134" y="1180"/>
                  </a:cubicBezTo>
                  <a:cubicBezTo>
                    <a:pt x="149" y="1188"/>
                    <a:pt x="171" y="1180"/>
                    <a:pt x="186" y="1180"/>
                  </a:cubicBezTo>
                  <a:cubicBezTo>
                    <a:pt x="208" y="1180"/>
                    <a:pt x="260" y="1165"/>
                    <a:pt x="275" y="1173"/>
                  </a:cubicBezTo>
                  <a:lnTo>
                    <a:pt x="283" y="1180"/>
                  </a:lnTo>
                  <a:cubicBezTo>
                    <a:pt x="283" y="1173"/>
                    <a:pt x="283" y="1173"/>
                    <a:pt x="283" y="1165"/>
                  </a:cubicBezTo>
                  <a:cubicBezTo>
                    <a:pt x="290" y="1151"/>
                    <a:pt x="290" y="1121"/>
                    <a:pt x="312" y="1113"/>
                  </a:cubicBezTo>
                  <a:cubicBezTo>
                    <a:pt x="327" y="1113"/>
                    <a:pt x="349" y="1151"/>
                    <a:pt x="357" y="1158"/>
                  </a:cubicBezTo>
                  <a:cubicBezTo>
                    <a:pt x="372" y="1173"/>
                    <a:pt x="394" y="1195"/>
                    <a:pt x="416" y="1202"/>
                  </a:cubicBezTo>
                  <a:cubicBezTo>
                    <a:pt x="453" y="1202"/>
                    <a:pt x="446" y="1173"/>
                    <a:pt x="446" y="1143"/>
                  </a:cubicBezTo>
                  <a:cubicBezTo>
                    <a:pt x="476" y="1143"/>
                    <a:pt x="528" y="1136"/>
                    <a:pt x="550" y="1143"/>
                  </a:cubicBezTo>
                  <a:cubicBezTo>
                    <a:pt x="580" y="1158"/>
                    <a:pt x="580" y="1217"/>
                    <a:pt x="602" y="1217"/>
                  </a:cubicBezTo>
                  <a:cubicBezTo>
                    <a:pt x="602" y="1165"/>
                    <a:pt x="676" y="1165"/>
                    <a:pt x="713" y="1180"/>
                  </a:cubicBezTo>
                  <a:cubicBezTo>
                    <a:pt x="750" y="1202"/>
                    <a:pt x="780" y="1232"/>
                    <a:pt x="795" y="1270"/>
                  </a:cubicBezTo>
                  <a:cubicBezTo>
                    <a:pt x="854" y="1277"/>
                    <a:pt x="884" y="1084"/>
                    <a:pt x="891" y="1054"/>
                  </a:cubicBezTo>
                  <a:cubicBezTo>
                    <a:pt x="899" y="1032"/>
                    <a:pt x="899" y="1010"/>
                    <a:pt x="906" y="995"/>
                  </a:cubicBezTo>
                  <a:cubicBezTo>
                    <a:pt x="914" y="972"/>
                    <a:pt x="928" y="965"/>
                    <a:pt x="936" y="943"/>
                  </a:cubicBezTo>
                  <a:cubicBezTo>
                    <a:pt x="943" y="928"/>
                    <a:pt x="943" y="905"/>
                    <a:pt x="958" y="891"/>
                  </a:cubicBezTo>
                  <a:cubicBezTo>
                    <a:pt x="966" y="876"/>
                    <a:pt x="966" y="883"/>
                    <a:pt x="973" y="868"/>
                  </a:cubicBezTo>
                  <a:cubicBezTo>
                    <a:pt x="973" y="861"/>
                    <a:pt x="973" y="846"/>
                    <a:pt x="973" y="839"/>
                  </a:cubicBezTo>
                  <a:cubicBezTo>
                    <a:pt x="973" y="816"/>
                    <a:pt x="981" y="809"/>
                    <a:pt x="988" y="787"/>
                  </a:cubicBezTo>
                  <a:cubicBezTo>
                    <a:pt x="995" y="765"/>
                    <a:pt x="988" y="757"/>
                    <a:pt x="1018" y="742"/>
                  </a:cubicBezTo>
                  <a:cubicBezTo>
                    <a:pt x="1040" y="742"/>
                    <a:pt x="1055" y="742"/>
                    <a:pt x="1062" y="712"/>
                  </a:cubicBezTo>
                  <a:cubicBezTo>
                    <a:pt x="1070" y="698"/>
                    <a:pt x="1062" y="675"/>
                    <a:pt x="1062" y="660"/>
                  </a:cubicBezTo>
                  <a:cubicBezTo>
                    <a:pt x="1085" y="646"/>
                    <a:pt x="1099" y="646"/>
                    <a:pt x="1107" y="623"/>
                  </a:cubicBezTo>
                  <a:cubicBezTo>
                    <a:pt x="1107" y="608"/>
                    <a:pt x="1107" y="594"/>
                    <a:pt x="1107" y="579"/>
                  </a:cubicBezTo>
                  <a:cubicBezTo>
                    <a:pt x="1114" y="542"/>
                    <a:pt x="1137" y="549"/>
                    <a:pt x="1159" y="527"/>
                  </a:cubicBezTo>
                  <a:cubicBezTo>
                    <a:pt x="1174" y="497"/>
                    <a:pt x="1159" y="467"/>
                    <a:pt x="1174" y="438"/>
                  </a:cubicBezTo>
                  <a:cubicBezTo>
                    <a:pt x="1188" y="408"/>
                    <a:pt x="1188" y="408"/>
                    <a:pt x="1188" y="408"/>
                  </a:cubicBezTo>
                  <a:cubicBezTo>
                    <a:pt x="1196" y="393"/>
                    <a:pt x="1196" y="371"/>
                    <a:pt x="1196" y="356"/>
                  </a:cubicBezTo>
                  <a:cubicBezTo>
                    <a:pt x="1166" y="349"/>
                    <a:pt x="1159" y="349"/>
                    <a:pt x="1137" y="334"/>
                  </a:cubicBezTo>
                  <a:cubicBezTo>
                    <a:pt x="1122" y="326"/>
                    <a:pt x="1099" y="311"/>
                    <a:pt x="1085" y="304"/>
                  </a:cubicBezTo>
                  <a:cubicBezTo>
                    <a:pt x="1085" y="282"/>
                    <a:pt x="1085" y="237"/>
                    <a:pt x="1092" y="215"/>
                  </a:cubicBezTo>
                  <a:cubicBezTo>
                    <a:pt x="1099" y="200"/>
                    <a:pt x="1114" y="200"/>
                    <a:pt x="1122" y="185"/>
                  </a:cubicBezTo>
                  <a:cubicBezTo>
                    <a:pt x="1122" y="185"/>
                    <a:pt x="1122" y="178"/>
                    <a:pt x="1122" y="163"/>
                  </a:cubicBezTo>
                  <a:cubicBezTo>
                    <a:pt x="1085" y="163"/>
                    <a:pt x="1048" y="141"/>
                    <a:pt x="1010" y="141"/>
                  </a:cubicBezTo>
                  <a:cubicBezTo>
                    <a:pt x="1010" y="96"/>
                    <a:pt x="1018" y="59"/>
                    <a:pt x="1018" y="14"/>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4" name="Freeform 22"/>
            <p:cNvSpPr>
              <a:spLocks noChangeArrowheads="1"/>
            </p:cNvSpPr>
            <p:nvPr/>
          </p:nvSpPr>
          <p:spPr bwMode="auto">
            <a:xfrm>
              <a:off x="14863400" y="5305042"/>
              <a:ext cx="1631849" cy="1417393"/>
            </a:xfrm>
            <a:custGeom>
              <a:avLst/>
              <a:gdLst>
                <a:gd name="T0" fmla="*/ 3706 w 3774"/>
                <a:gd name="T1" fmla="*/ 839 h 3283"/>
                <a:gd name="T2" fmla="*/ 3476 w 3774"/>
                <a:gd name="T3" fmla="*/ 779 h 3283"/>
                <a:gd name="T4" fmla="*/ 3171 w 3774"/>
                <a:gd name="T5" fmla="*/ 727 h 3283"/>
                <a:gd name="T6" fmla="*/ 3052 w 3774"/>
                <a:gd name="T7" fmla="*/ 720 h 3283"/>
                <a:gd name="T8" fmla="*/ 3171 w 3774"/>
                <a:gd name="T9" fmla="*/ 490 h 3283"/>
                <a:gd name="T10" fmla="*/ 2941 w 3774"/>
                <a:gd name="T11" fmla="*/ 378 h 3283"/>
                <a:gd name="T12" fmla="*/ 2867 w 3774"/>
                <a:gd name="T13" fmla="*/ 282 h 3283"/>
                <a:gd name="T14" fmla="*/ 2926 w 3774"/>
                <a:gd name="T15" fmla="*/ 148 h 3283"/>
                <a:gd name="T16" fmla="*/ 2755 w 3774"/>
                <a:gd name="T17" fmla="*/ 29 h 3283"/>
                <a:gd name="T18" fmla="*/ 2458 w 3774"/>
                <a:gd name="T19" fmla="*/ 237 h 3283"/>
                <a:gd name="T20" fmla="*/ 2362 w 3774"/>
                <a:gd name="T21" fmla="*/ 371 h 3283"/>
                <a:gd name="T22" fmla="*/ 1857 w 3774"/>
                <a:gd name="T23" fmla="*/ 208 h 3283"/>
                <a:gd name="T24" fmla="*/ 1567 w 3774"/>
                <a:gd name="T25" fmla="*/ 505 h 3283"/>
                <a:gd name="T26" fmla="*/ 1344 w 3774"/>
                <a:gd name="T27" fmla="*/ 690 h 3283"/>
                <a:gd name="T28" fmla="*/ 1018 w 3774"/>
                <a:gd name="T29" fmla="*/ 787 h 3283"/>
                <a:gd name="T30" fmla="*/ 906 w 3774"/>
                <a:gd name="T31" fmla="*/ 1032 h 3283"/>
                <a:gd name="T32" fmla="*/ 706 w 3774"/>
                <a:gd name="T33" fmla="*/ 1188 h 3283"/>
                <a:gd name="T34" fmla="*/ 454 w 3774"/>
                <a:gd name="T35" fmla="*/ 1403 h 3283"/>
                <a:gd name="T36" fmla="*/ 305 w 3774"/>
                <a:gd name="T37" fmla="*/ 1470 h 3283"/>
                <a:gd name="T38" fmla="*/ 0 w 3774"/>
                <a:gd name="T39" fmla="*/ 1574 h 3283"/>
                <a:gd name="T40" fmla="*/ 201 w 3774"/>
                <a:gd name="T41" fmla="*/ 1730 h 3283"/>
                <a:gd name="T42" fmla="*/ 349 w 3774"/>
                <a:gd name="T43" fmla="*/ 1841 h 3283"/>
                <a:gd name="T44" fmla="*/ 386 w 3774"/>
                <a:gd name="T45" fmla="*/ 2116 h 3283"/>
                <a:gd name="T46" fmla="*/ 386 w 3774"/>
                <a:gd name="T47" fmla="*/ 2153 h 3283"/>
                <a:gd name="T48" fmla="*/ 661 w 3774"/>
                <a:gd name="T49" fmla="*/ 2072 h 3283"/>
                <a:gd name="T50" fmla="*/ 944 w 3774"/>
                <a:gd name="T51" fmla="*/ 2079 h 3283"/>
                <a:gd name="T52" fmla="*/ 1285 w 3774"/>
                <a:gd name="T53" fmla="*/ 2027 h 3283"/>
                <a:gd name="T54" fmla="*/ 1486 w 3774"/>
                <a:gd name="T55" fmla="*/ 1938 h 3283"/>
                <a:gd name="T56" fmla="*/ 1597 w 3774"/>
                <a:gd name="T57" fmla="*/ 1745 h 3283"/>
                <a:gd name="T58" fmla="*/ 1693 w 3774"/>
                <a:gd name="T59" fmla="*/ 1552 h 3283"/>
                <a:gd name="T60" fmla="*/ 1842 w 3774"/>
                <a:gd name="T61" fmla="*/ 1537 h 3283"/>
                <a:gd name="T62" fmla="*/ 2080 w 3774"/>
                <a:gd name="T63" fmla="*/ 1425 h 3283"/>
                <a:gd name="T64" fmla="*/ 2161 w 3774"/>
                <a:gd name="T65" fmla="*/ 1396 h 3283"/>
                <a:gd name="T66" fmla="*/ 2310 w 3774"/>
                <a:gd name="T67" fmla="*/ 1329 h 3283"/>
                <a:gd name="T68" fmla="*/ 2444 w 3774"/>
                <a:gd name="T69" fmla="*/ 1270 h 3283"/>
                <a:gd name="T70" fmla="*/ 2703 w 3774"/>
                <a:gd name="T71" fmla="*/ 1180 h 3283"/>
                <a:gd name="T72" fmla="*/ 2718 w 3774"/>
                <a:gd name="T73" fmla="*/ 1351 h 3283"/>
                <a:gd name="T74" fmla="*/ 2860 w 3774"/>
                <a:gd name="T75" fmla="*/ 1552 h 3283"/>
                <a:gd name="T76" fmla="*/ 2592 w 3774"/>
                <a:gd name="T77" fmla="*/ 1700 h 3283"/>
                <a:gd name="T78" fmla="*/ 2458 w 3774"/>
                <a:gd name="T79" fmla="*/ 1864 h 3283"/>
                <a:gd name="T80" fmla="*/ 2280 w 3774"/>
                <a:gd name="T81" fmla="*/ 1975 h 3283"/>
                <a:gd name="T82" fmla="*/ 2087 w 3774"/>
                <a:gd name="T83" fmla="*/ 2123 h 3283"/>
                <a:gd name="T84" fmla="*/ 1812 w 3774"/>
                <a:gd name="T85" fmla="*/ 2354 h 3283"/>
                <a:gd name="T86" fmla="*/ 1612 w 3774"/>
                <a:gd name="T87" fmla="*/ 2584 h 3283"/>
                <a:gd name="T88" fmla="*/ 1486 w 3774"/>
                <a:gd name="T89" fmla="*/ 2747 h 3283"/>
                <a:gd name="T90" fmla="*/ 1285 w 3774"/>
                <a:gd name="T91" fmla="*/ 2992 h 3283"/>
                <a:gd name="T92" fmla="*/ 1300 w 3774"/>
                <a:gd name="T93" fmla="*/ 3230 h 3283"/>
                <a:gd name="T94" fmla="*/ 1486 w 3774"/>
                <a:gd name="T95" fmla="*/ 3089 h 3283"/>
                <a:gd name="T96" fmla="*/ 1753 w 3774"/>
                <a:gd name="T97" fmla="*/ 3044 h 3283"/>
                <a:gd name="T98" fmla="*/ 1938 w 3774"/>
                <a:gd name="T99" fmla="*/ 2992 h 3283"/>
                <a:gd name="T100" fmla="*/ 2132 w 3774"/>
                <a:gd name="T101" fmla="*/ 3074 h 3283"/>
                <a:gd name="T102" fmla="*/ 2273 w 3774"/>
                <a:gd name="T103" fmla="*/ 2903 h 3283"/>
                <a:gd name="T104" fmla="*/ 2347 w 3774"/>
                <a:gd name="T105" fmla="*/ 2651 h 3283"/>
                <a:gd name="T106" fmla="*/ 2369 w 3774"/>
                <a:gd name="T107" fmla="*/ 2406 h 3283"/>
                <a:gd name="T108" fmla="*/ 2495 w 3774"/>
                <a:gd name="T109" fmla="*/ 2109 h 3283"/>
                <a:gd name="T110" fmla="*/ 2726 w 3774"/>
                <a:gd name="T111" fmla="*/ 1938 h 3283"/>
                <a:gd name="T112" fmla="*/ 3112 w 3774"/>
                <a:gd name="T113" fmla="*/ 1604 h 3283"/>
                <a:gd name="T114" fmla="*/ 3327 w 3774"/>
                <a:gd name="T115" fmla="*/ 1544 h 3283"/>
                <a:gd name="T116" fmla="*/ 3483 w 3774"/>
                <a:gd name="T117" fmla="*/ 1626 h 3283"/>
                <a:gd name="T118" fmla="*/ 3587 w 3774"/>
                <a:gd name="T119" fmla="*/ 1537 h 3283"/>
                <a:gd name="T120" fmla="*/ 3491 w 3774"/>
                <a:gd name="T121" fmla="*/ 1284 h 3283"/>
                <a:gd name="T122" fmla="*/ 3765 w 3774"/>
                <a:gd name="T123" fmla="*/ 995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74" h="3283">
                  <a:moveTo>
                    <a:pt x="3773" y="995"/>
                  </a:moveTo>
                  <a:lnTo>
                    <a:pt x="3773" y="995"/>
                  </a:lnTo>
                  <a:cubicBezTo>
                    <a:pt x="3773" y="965"/>
                    <a:pt x="3743" y="965"/>
                    <a:pt x="3728" y="943"/>
                  </a:cubicBezTo>
                  <a:cubicBezTo>
                    <a:pt x="3728" y="928"/>
                    <a:pt x="3728" y="905"/>
                    <a:pt x="3728" y="891"/>
                  </a:cubicBezTo>
                  <a:cubicBezTo>
                    <a:pt x="3736" y="861"/>
                    <a:pt x="3728" y="854"/>
                    <a:pt x="3706" y="839"/>
                  </a:cubicBezTo>
                  <a:cubicBezTo>
                    <a:pt x="3684" y="831"/>
                    <a:pt x="3669" y="824"/>
                    <a:pt x="3669" y="802"/>
                  </a:cubicBezTo>
                  <a:cubicBezTo>
                    <a:pt x="3654" y="794"/>
                    <a:pt x="3647" y="794"/>
                    <a:pt x="3639" y="779"/>
                  </a:cubicBezTo>
                  <a:cubicBezTo>
                    <a:pt x="3632" y="772"/>
                    <a:pt x="3624" y="757"/>
                    <a:pt x="3610" y="750"/>
                  </a:cubicBezTo>
                  <a:cubicBezTo>
                    <a:pt x="3595" y="742"/>
                    <a:pt x="3550" y="750"/>
                    <a:pt x="3535" y="750"/>
                  </a:cubicBezTo>
                  <a:cubicBezTo>
                    <a:pt x="3513" y="757"/>
                    <a:pt x="3498" y="779"/>
                    <a:pt x="3476" y="779"/>
                  </a:cubicBezTo>
                  <a:cubicBezTo>
                    <a:pt x="3461" y="779"/>
                    <a:pt x="3453" y="757"/>
                    <a:pt x="3439" y="750"/>
                  </a:cubicBezTo>
                  <a:cubicBezTo>
                    <a:pt x="3424" y="750"/>
                    <a:pt x="3416" y="750"/>
                    <a:pt x="3409" y="757"/>
                  </a:cubicBezTo>
                  <a:cubicBezTo>
                    <a:pt x="3372" y="765"/>
                    <a:pt x="3357" y="772"/>
                    <a:pt x="3327" y="750"/>
                  </a:cubicBezTo>
                  <a:cubicBezTo>
                    <a:pt x="3305" y="735"/>
                    <a:pt x="3275" y="705"/>
                    <a:pt x="3246" y="705"/>
                  </a:cubicBezTo>
                  <a:cubicBezTo>
                    <a:pt x="3223" y="698"/>
                    <a:pt x="3194" y="720"/>
                    <a:pt x="3171" y="727"/>
                  </a:cubicBezTo>
                  <a:cubicBezTo>
                    <a:pt x="3149" y="735"/>
                    <a:pt x="3119" y="750"/>
                    <a:pt x="3112" y="765"/>
                  </a:cubicBezTo>
                  <a:cubicBezTo>
                    <a:pt x="3090" y="779"/>
                    <a:pt x="3105" y="794"/>
                    <a:pt x="3097" y="816"/>
                  </a:cubicBezTo>
                  <a:cubicBezTo>
                    <a:pt x="3082" y="809"/>
                    <a:pt x="3067" y="809"/>
                    <a:pt x="3052" y="802"/>
                  </a:cubicBezTo>
                  <a:cubicBezTo>
                    <a:pt x="3038" y="802"/>
                    <a:pt x="3023" y="802"/>
                    <a:pt x="3008" y="802"/>
                  </a:cubicBezTo>
                  <a:cubicBezTo>
                    <a:pt x="3000" y="757"/>
                    <a:pt x="3060" y="757"/>
                    <a:pt x="3052" y="720"/>
                  </a:cubicBezTo>
                  <a:cubicBezTo>
                    <a:pt x="3030" y="720"/>
                    <a:pt x="3038" y="668"/>
                    <a:pt x="3045" y="653"/>
                  </a:cubicBezTo>
                  <a:cubicBezTo>
                    <a:pt x="3067" y="653"/>
                    <a:pt x="3075" y="631"/>
                    <a:pt x="3090" y="623"/>
                  </a:cubicBezTo>
                  <a:cubicBezTo>
                    <a:pt x="3112" y="594"/>
                    <a:pt x="3097" y="608"/>
                    <a:pt x="3097" y="579"/>
                  </a:cubicBezTo>
                  <a:cubicBezTo>
                    <a:pt x="3097" y="534"/>
                    <a:pt x="3149" y="534"/>
                    <a:pt x="3164" y="512"/>
                  </a:cubicBezTo>
                  <a:cubicBezTo>
                    <a:pt x="3171" y="505"/>
                    <a:pt x="3171" y="490"/>
                    <a:pt x="3171" y="490"/>
                  </a:cubicBezTo>
                  <a:cubicBezTo>
                    <a:pt x="3179" y="482"/>
                    <a:pt x="3194" y="490"/>
                    <a:pt x="3194" y="475"/>
                  </a:cubicBezTo>
                  <a:cubicBezTo>
                    <a:pt x="3201" y="460"/>
                    <a:pt x="3142" y="430"/>
                    <a:pt x="3134" y="415"/>
                  </a:cubicBezTo>
                  <a:cubicBezTo>
                    <a:pt x="3119" y="400"/>
                    <a:pt x="3097" y="371"/>
                    <a:pt x="3090" y="349"/>
                  </a:cubicBezTo>
                  <a:cubicBezTo>
                    <a:pt x="3082" y="326"/>
                    <a:pt x="3090" y="311"/>
                    <a:pt x="3082" y="289"/>
                  </a:cubicBezTo>
                  <a:cubicBezTo>
                    <a:pt x="3015" y="282"/>
                    <a:pt x="2949" y="311"/>
                    <a:pt x="2941" y="378"/>
                  </a:cubicBezTo>
                  <a:cubicBezTo>
                    <a:pt x="2941" y="393"/>
                    <a:pt x="2949" y="415"/>
                    <a:pt x="2926" y="423"/>
                  </a:cubicBezTo>
                  <a:cubicBezTo>
                    <a:pt x="2911" y="430"/>
                    <a:pt x="2904" y="423"/>
                    <a:pt x="2897" y="408"/>
                  </a:cubicBezTo>
                  <a:cubicBezTo>
                    <a:pt x="2889" y="378"/>
                    <a:pt x="2919" y="356"/>
                    <a:pt x="2904" y="326"/>
                  </a:cubicBezTo>
                  <a:cubicBezTo>
                    <a:pt x="2889" y="326"/>
                    <a:pt x="2867" y="319"/>
                    <a:pt x="2852" y="319"/>
                  </a:cubicBezTo>
                  <a:cubicBezTo>
                    <a:pt x="2852" y="304"/>
                    <a:pt x="2867" y="297"/>
                    <a:pt x="2867" y="282"/>
                  </a:cubicBezTo>
                  <a:cubicBezTo>
                    <a:pt x="2874" y="282"/>
                    <a:pt x="2889" y="274"/>
                    <a:pt x="2889" y="282"/>
                  </a:cubicBezTo>
                  <a:cubicBezTo>
                    <a:pt x="2897" y="267"/>
                    <a:pt x="2934" y="200"/>
                    <a:pt x="2949" y="200"/>
                  </a:cubicBezTo>
                  <a:cubicBezTo>
                    <a:pt x="2963" y="193"/>
                    <a:pt x="2978" y="208"/>
                    <a:pt x="2986" y="185"/>
                  </a:cubicBezTo>
                  <a:cubicBezTo>
                    <a:pt x="2993" y="178"/>
                    <a:pt x="2978" y="155"/>
                    <a:pt x="2986" y="148"/>
                  </a:cubicBezTo>
                  <a:cubicBezTo>
                    <a:pt x="2963" y="133"/>
                    <a:pt x="2949" y="148"/>
                    <a:pt x="2926" y="148"/>
                  </a:cubicBezTo>
                  <a:cubicBezTo>
                    <a:pt x="2897" y="155"/>
                    <a:pt x="2882" y="133"/>
                    <a:pt x="2867" y="103"/>
                  </a:cubicBezTo>
                  <a:cubicBezTo>
                    <a:pt x="2860" y="89"/>
                    <a:pt x="2867" y="96"/>
                    <a:pt x="2852" y="81"/>
                  </a:cubicBezTo>
                  <a:cubicBezTo>
                    <a:pt x="2845" y="66"/>
                    <a:pt x="2822" y="66"/>
                    <a:pt x="2815" y="52"/>
                  </a:cubicBezTo>
                  <a:cubicBezTo>
                    <a:pt x="2800" y="37"/>
                    <a:pt x="2807" y="7"/>
                    <a:pt x="2778" y="0"/>
                  </a:cubicBezTo>
                  <a:cubicBezTo>
                    <a:pt x="2778" y="29"/>
                    <a:pt x="2770" y="14"/>
                    <a:pt x="2755" y="29"/>
                  </a:cubicBezTo>
                  <a:cubicBezTo>
                    <a:pt x="2741" y="37"/>
                    <a:pt x="2748" y="44"/>
                    <a:pt x="2741" y="52"/>
                  </a:cubicBezTo>
                  <a:cubicBezTo>
                    <a:pt x="2733" y="66"/>
                    <a:pt x="2718" y="66"/>
                    <a:pt x="2711" y="66"/>
                  </a:cubicBezTo>
                  <a:cubicBezTo>
                    <a:pt x="2674" y="89"/>
                    <a:pt x="2644" y="111"/>
                    <a:pt x="2607" y="126"/>
                  </a:cubicBezTo>
                  <a:cubicBezTo>
                    <a:pt x="2570" y="148"/>
                    <a:pt x="2533" y="163"/>
                    <a:pt x="2503" y="193"/>
                  </a:cubicBezTo>
                  <a:cubicBezTo>
                    <a:pt x="2488" y="200"/>
                    <a:pt x="2458" y="215"/>
                    <a:pt x="2458" y="237"/>
                  </a:cubicBezTo>
                  <a:cubicBezTo>
                    <a:pt x="2458" y="245"/>
                    <a:pt x="2473" y="245"/>
                    <a:pt x="2473" y="260"/>
                  </a:cubicBezTo>
                  <a:cubicBezTo>
                    <a:pt x="2473" y="267"/>
                    <a:pt x="2473" y="274"/>
                    <a:pt x="2473" y="282"/>
                  </a:cubicBezTo>
                  <a:cubicBezTo>
                    <a:pt x="2466" y="282"/>
                    <a:pt x="2451" y="282"/>
                    <a:pt x="2436" y="282"/>
                  </a:cubicBezTo>
                  <a:cubicBezTo>
                    <a:pt x="2451" y="304"/>
                    <a:pt x="2444" y="334"/>
                    <a:pt x="2429" y="349"/>
                  </a:cubicBezTo>
                  <a:cubicBezTo>
                    <a:pt x="2414" y="363"/>
                    <a:pt x="2384" y="363"/>
                    <a:pt x="2362" y="371"/>
                  </a:cubicBezTo>
                  <a:cubicBezTo>
                    <a:pt x="2332" y="371"/>
                    <a:pt x="2303" y="349"/>
                    <a:pt x="2273" y="326"/>
                  </a:cubicBezTo>
                  <a:cubicBezTo>
                    <a:pt x="2243" y="311"/>
                    <a:pt x="2221" y="304"/>
                    <a:pt x="2184" y="304"/>
                  </a:cubicBezTo>
                  <a:cubicBezTo>
                    <a:pt x="2154" y="304"/>
                    <a:pt x="2132" y="311"/>
                    <a:pt x="2102" y="311"/>
                  </a:cubicBezTo>
                  <a:cubicBezTo>
                    <a:pt x="2058" y="319"/>
                    <a:pt x="2043" y="311"/>
                    <a:pt x="2005" y="282"/>
                  </a:cubicBezTo>
                  <a:cubicBezTo>
                    <a:pt x="1961" y="252"/>
                    <a:pt x="1916" y="208"/>
                    <a:pt x="1857" y="208"/>
                  </a:cubicBezTo>
                  <a:cubicBezTo>
                    <a:pt x="1857" y="245"/>
                    <a:pt x="1857" y="267"/>
                    <a:pt x="1820" y="282"/>
                  </a:cubicBezTo>
                  <a:cubicBezTo>
                    <a:pt x="1790" y="297"/>
                    <a:pt x="1760" y="289"/>
                    <a:pt x="1731" y="304"/>
                  </a:cubicBezTo>
                  <a:cubicBezTo>
                    <a:pt x="1693" y="319"/>
                    <a:pt x="1686" y="349"/>
                    <a:pt x="1656" y="371"/>
                  </a:cubicBezTo>
                  <a:cubicBezTo>
                    <a:pt x="1634" y="386"/>
                    <a:pt x="1612" y="408"/>
                    <a:pt x="1604" y="430"/>
                  </a:cubicBezTo>
                  <a:cubicBezTo>
                    <a:pt x="1597" y="445"/>
                    <a:pt x="1582" y="497"/>
                    <a:pt x="1567" y="505"/>
                  </a:cubicBezTo>
                  <a:cubicBezTo>
                    <a:pt x="1560" y="505"/>
                    <a:pt x="1515" y="497"/>
                    <a:pt x="1508" y="505"/>
                  </a:cubicBezTo>
                  <a:cubicBezTo>
                    <a:pt x="1501" y="519"/>
                    <a:pt x="1530" y="534"/>
                    <a:pt x="1523" y="557"/>
                  </a:cubicBezTo>
                  <a:cubicBezTo>
                    <a:pt x="1523" y="571"/>
                    <a:pt x="1456" y="594"/>
                    <a:pt x="1441" y="601"/>
                  </a:cubicBezTo>
                  <a:cubicBezTo>
                    <a:pt x="1448" y="631"/>
                    <a:pt x="1404" y="646"/>
                    <a:pt x="1382" y="660"/>
                  </a:cubicBezTo>
                  <a:cubicBezTo>
                    <a:pt x="1367" y="668"/>
                    <a:pt x="1359" y="675"/>
                    <a:pt x="1344" y="690"/>
                  </a:cubicBezTo>
                  <a:cubicBezTo>
                    <a:pt x="1337" y="698"/>
                    <a:pt x="1322" y="720"/>
                    <a:pt x="1307" y="727"/>
                  </a:cubicBezTo>
                  <a:cubicBezTo>
                    <a:pt x="1285" y="735"/>
                    <a:pt x="1263" y="720"/>
                    <a:pt x="1241" y="727"/>
                  </a:cubicBezTo>
                  <a:cubicBezTo>
                    <a:pt x="1218" y="727"/>
                    <a:pt x="1211" y="735"/>
                    <a:pt x="1196" y="742"/>
                  </a:cubicBezTo>
                  <a:cubicBezTo>
                    <a:pt x="1166" y="757"/>
                    <a:pt x="1137" y="765"/>
                    <a:pt x="1107" y="779"/>
                  </a:cubicBezTo>
                  <a:cubicBezTo>
                    <a:pt x="1077" y="794"/>
                    <a:pt x="1048" y="779"/>
                    <a:pt x="1018" y="787"/>
                  </a:cubicBezTo>
                  <a:cubicBezTo>
                    <a:pt x="988" y="794"/>
                    <a:pt x="996" y="831"/>
                    <a:pt x="996" y="861"/>
                  </a:cubicBezTo>
                  <a:cubicBezTo>
                    <a:pt x="996" y="891"/>
                    <a:pt x="996" y="913"/>
                    <a:pt x="981" y="943"/>
                  </a:cubicBezTo>
                  <a:cubicBezTo>
                    <a:pt x="973" y="957"/>
                    <a:pt x="966" y="972"/>
                    <a:pt x="958" y="980"/>
                  </a:cubicBezTo>
                  <a:cubicBezTo>
                    <a:pt x="951" y="987"/>
                    <a:pt x="936" y="995"/>
                    <a:pt x="929" y="1002"/>
                  </a:cubicBezTo>
                  <a:cubicBezTo>
                    <a:pt x="921" y="1017"/>
                    <a:pt x="921" y="1024"/>
                    <a:pt x="906" y="1032"/>
                  </a:cubicBezTo>
                  <a:cubicBezTo>
                    <a:pt x="891" y="1047"/>
                    <a:pt x="877" y="1047"/>
                    <a:pt x="862" y="1054"/>
                  </a:cubicBezTo>
                  <a:cubicBezTo>
                    <a:pt x="854" y="1069"/>
                    <a:pt x="854" y="1084"/>
                    <a:pt x="840" y="1091"/>
                  </a:cubicBezTo>
                  <a:cubicBezTo>
                    <a:pt x="825" y="1099"/>
                    <a:pt x="817" y="1106"/>
                    <a:pt x="802" y="1113"/>
                  </a:cubicBezTo>
                  <a:cubicBezTo>
                    <a:pt x="780" y="1121"/>
                    <a:pt x="736" y="1128"/>
                    <a:pt x="721" y="1151"/>
                  </a:cubicBezTo>
                  <a:cubicBezTo>
                    <a:pt x="713" y="1165"/>
                    <a:pt x="721" y="1173"/>
                    <a:pt x="706" y="1188"/>
                  </a:cubicBezTo>
                  <a:cubicBezTo>
                    <a:pt x="699" y="1202"/>
                    <a:pt x="669" y="1210"/>
                    <a:pt x="676" y="1232"/>
                  </a:cubicBezTo>
                  <a:cubicBezTo>
                    <a:pt x="691" y="1240"/>
                    <a:pt x="713" y="1247"/>
                    <a:pt x="721" y="1262"/>
                  </a:cubicBezTo>
                  <a:cubicBezTo>
                    <a:pt x="765" y="1329"/>
                    <a:pt x="587" y="1344"/>
                    <a:pt x="594" y="1403"/>
                  </a:cubicBezTo>
                  <a:cubicBezTo>
                    <a:pt x="572" y="1418"/>
                    <a:pt x="535" y="1396"/>
                    <a:pt x="505" y="1410"/>
                  </a:cubicBezTo>
                  <a:cubicBezTo>
                    <a:pt x="476" y="1433"/>
                    <a:pt x="468" y="1455"/>
                    <a:pt x="454" y="1403"/>
                  </a:cubicBezTo>
                  <a:cubicBezTo>
                    <a:pt x="439" y="1403"/>
                    <a:pt x="431" y="1403"/>
                    <a:pt x="416" y="1403"/>
                  </a:cubicBezTo>
                  <a:cubicBezTo>
                    <a:pt x="416" y="1403"/>
                    <a:pt x="416" y="1403"/>
                    <a:pt x="424" y="1403"/>
                  </a:cubicBezTo>
                  <a:cubicBezTo>
                    <a:pt x="424" y="1418"/>
                    <a:pt x="424" y="1425"/>
                    <a:pt x="424" y="1440"/>
                  </a:cubicBezTo>
                  <a:cubicBezTo>
                    <a:pt x="386" y="1440"/>
                    <a:pt x="372" y="1433"/>
                    <a:pt x="342" y="1448"/>
                  </a:cubicBezTo>
                  <a:cubicBezTo>
                    <a:pt x="327" y="1455"/>
                    <a:pt x="312" y="1455"/>
                    <a:pt x="305" y="1470"/>
                  </a:cubicBezTo>
                  <a:cubicBezTo>
                    <a:pt x="290" y="1485"/>
                    <a:pt x="290" y="1500"/>
                    <a:pt x="275" y="1507"/>
                  </a:cubicBezTo>
                  <a:cubicBezTo>
                    <a:pt x="268" y="1515"/>
                    <a:pt x="253" y="1515"/>
                    <a:pt x="238" y="1507"/>
                  </a:cubicBezTo>
                  <a:cubicBezTo>
                    <a:pt x="208" y="1500"/>
                    <a:pt x="171" y="1492"/>
                    <a:pt x="141" y="1492"/>
                  </a:cubicBezTo>
                  <a:cubicBezTo>
                    <a:pt x="104" y="1492"/>
                    <a:pt x="67" y="1485"/>
                    <a:pt x="38" y="1485"/>
                  </a:cubicBezTo>
                  <a:cubicBezTo>
                    <a:pt x="30" y="1515"/>
                    <a:pt x="38" y="1567"/>
                    <a:pt x="0" y="1574"/>
                  </a:cubicBezTo>
                  <a:cubicBezTo>
                    <a:pt x="8" y="1589"/>
                    <a:pt x="23" y="1604"/>
                    <a:pt x="30" y="1618"/>
                  </a:cubicBezTo>
                  <a:cubicBezTo>
                    <a:pt x="38" y="1633"/>
                    <a:pt x="30" y="1656"/>
                    <a:pt x="38" y="1670"/>
                  </a:cubicBezTo>
                  <a:cubicBezTo>
                    <a:pt x="52" y="1685"/>
                    <a:pt x="75" y="1693"/>
                    <a:pt x="97" y="1700"/>
                  </a:cubicBezTo>
                  <a:cubicBezTo>
                    <a:pt x="127" y="1715"/>
                    <a:pt x="119" y="1722"/>
                    <a:pt x="134" y="1752"/>
                  </a:cubicBezTo>
                  <a:cubicBezTo>
                    <a:pt x="149" y="1722"/>
                    <a:pt x="164" y="1730"/>
                    <a:pt x="201" y="1730"/>
                  </a:cubicBezTo>
                  <a:cubicBezTo>
                    <a:pt x="231" y="1730"/>
                    <a:pt x="246" y="1715"/>
                    <a:pt x="268" y="1700"/>
                  </a:cubicBezTo>
                  <a:cubicBezTo>
                    <a:pt x="297" y="1685"/>
                    <a:pt x="297" y="1707"/>
                    <a:pt x="312" y="1730"/>
                  </a:cubicBezTo>
                  <a:cubicBezTo>
                    <a:pt x="327" y="1745"/>
                    <a:pt x="342" y="1767"/>
                    <a:pt x="357" y="1782"/>
                  </a:cubicBezTo>
                  <a:cubicBezTo>
                    <a:pt x="364" y="1789"/>
                    <a:pt x="379" y="1812"/>
                    <a:pt x="372" y="1819"/>
                  </a:cubicBezTo>
                  <a:cubicBezTo>
                    <a:pt x="372" y="1826"/>
                    <a:pt x="349" y="1826"/>
                    <a:pt x="349" y="1841"/>
                  </a:cubicBezTo>
                  <a:cubicBezTo>
                    <a:pt x="342" y="1849"/>
                    <a:pt x="349" y="1864"/>
                    <a:pt x="342" y="1871"/>
                  </a:cubicBezTo>
                  <a:cubicBezTo>
                    <a:pt x="335" y="1886"/>
                    <a:pt x="320" y="1878"/>
                    <a:pt x="312" y="1893"/>
                  </a:cubicBezTo>
                  <a:cubicBezTo>
                    <a:pt x="305" y="1901"/>
                    <a:pt x="297" y="1945"/>
                    <a:pt x="305" y="1953"/>
                  </a:cubicBezTo>
                  <a:cubicBezTo>
                    <a:pt x="312" y="1975"/>
                    <a:pt x="357" y="1997"/>
                    <a:pt x="372" y="2005"/>
                  </a:cubicBezTo>
                  <a:cubicBezTo>
                    <a:pt x="379" y="2049"/>
                    <a:pt x="409" y="2072"/>
                    <a:pt x="386" y="2116"/>
                  </a:cubicBezTo>
                  <a:cubicBezTo>
                    <a:pt x="379" y="2153"/>
                    <a:pt x="335" y="2153"/>
                    <a:pt x="305" y="2153"/>
                  </a:cubicBezTo>
                  <a:cubicBezTo>
                    <a:pt x="305" y="2146"/>
                    <a:pt x="305" y="2138"/>
                    <a:pt x="305" y="2138"/>
                  </a:cubicBezTo>
                  <a:cubicBezTo>
                    <a:pt x="297" y="2138"/>
                    <a:pt x="283" y="2131"/>
                    <a:pt x="268" y="2131"/>
                  </a:cubicBezTo>
                  <a:cubicBezTo>
                    <a:pt x="283" y="2146"/>
                    <a:pt x="297" y="2153"/>
                    <a:pt x="312" y="2153"/>
                  </a:cubicBezTo>
                  <a:cubicBezTo>
                    <a:pt x="342" y="2161"/>
                    <a:pt x="364" y="2161"/>
                    <a:pt x="386" y="2153"/>
                  </a:cubicBezTo>
                  <a:cubicBezTo>
                    <a:pt x="409" y="2146"/>
                    <a:pt x="424" y="2146"/>
                    <a:pt x="446" y="2138"/>
                  </a:cubicBezTo>
                  <a:cubicBezTo>
                    <a:pt x="461" y="2138"/>
                    <a:pt x="476" y="2131"/>
                    <a:pt x="491" y="2131"/>
                  </a:cubicBezTo>
                  <a:cubicBezTo>
                    <a:pt x="505" y="2131"/>
                    <a:pt x="513" y="2116"/>
                    <a:pt x="528" y="2116"/>
                  </a:cubicBezTo>
                  <a:cubicBezTo>
                    <a:pt x="543" y="2109"/>
                    <a:pt x="565" y="2109"/>
                    <a:pt x="580" y="2109"/>
                  </a:cubicBezTo>
                  <a:cubicBezTo>
                    <a:pt x="609" y="2101"/>
                    <a:pt x="632" y="2086"/>
                    <a:pt x="661" y="2072"/>
                  </a:cubicBezTo>
                  <a:cubicBezTo>
                    <a:pt x="669" y="2072"/>
                    <a:pt x="676" y="2057"/>
                    <a:pt x="684" y="2057"/>
                  </a:cubicBezTo>
                  <a:cubicBezTo>
                    <a:pt x="699" y="2057"/>
                    <a:pt x="706" y="2057"/>
                    <a:pt x="713" y="2057"/>
                  </a:cubicBezTo>
                  <a:cubicBezTo>
                    <a:pt x="736" y="2049"/>
                    <a:pt x="736" y="2027"/>
                    <a:pt x="758" y="2027"/>
                  </a:cubicBezTo>
                  <a:cubicBezTo>
                    <a:pt x="802" y="2027"/>
                    <a:pt x="840" y="2042"/>
                    <a:pt x="877" y="2049"/>
                  </a:cubicBezTo>
                  <a:cubicBezTo>
                    <a:pt x="899" y="2057"/>
                    <a:pt x="921" y="2064"/>
                    <a:pt x="944" y="2079"/>
                  </a:cubicBezTo>
                  <a:cubicBezTo>
                    <a:pt x="973" y="2094"/>
                    <a:pt x="996" y="2086"/>
                    <a:pt x="1025" y="2086"/>
                  </a:cubicBezTo>
                  <a:cubicBezTo>
                    <a:pt x="1048" y="2079"/>
                    <a:pt x="1077" y="2079"/>
                    <a:pt x="1092" y="2072"/>
                  </a:cubicBezTo>
                  <a:cubicBezTo>
                    <a:pt x="1122" y="2042"/>
                    <a:pt x="1159" y="2042"/>
                    <a:pt x="1203" y="2049"/>
                  </a:cubicBezTo>
                  <a:cubicBezTo>
                    <a:pt x="1218" y="2049"/>
                    <a:pt x="1241" y="2049"/>
                    <a:pt x="1256" y="2042"/>
                  </a:cubicBezTo>
                  <a:cubicBezTo>
                    <a:pt x="1270" y="2034"/>
                    <a:pt x="1270" y="2027"/>
                    <a:pt x="1285" y="2027"/>
                  </a:cubicBezTo>
                  <a:cubicBezTo>
                    <a:pt x="1293" y="2027"/>
                    <a:pt x="1300" y="2027"/>
                    <a:pt x="1307" y="2027"/>
                  </a:cubicBezTo>
                  <a:cubicBezTo>
                    <a:pt x="1330" y="2027"/>
                    <a:pt x="1352" y="2027"/>
                    <a:pt x="1367" y="2027"/>
                  </a:cubicBezTo>
                  <a:cubicBezTo>
                    <a:pt x="1389" y="2019"/>
                    <a:pt x="1404" y="2012"/>
                    <a:pt x="1419" y="1997"/>
                  </a:cubicBezTo>
                  <a:cubicBezTo>
                    <a:pt x="1426" y="1982"/>
                    <a:pt x="1434" y="1967"/>
                    <a:pt x="1441" y="1953"/>
                  </a:cubicBezTo>
                  <a:cubicBezTo>
                    <a:pt x="1456" y="1938"/>
                    <a:pt x="1463" y="1938"/>
                    <a:pt x="1486" y="1938"/>
                  </a:cubicBezTo>
                  <a:cubicBezTo>
                    <a:pt x="1486" y="1923"/>
                    <a:pt x="1478" y="1908"/>
                    <a:pt x="1486" y="1893"/>
                  </a:cubicBezTo>
                  <a:cubicBezTo>
                    <a:pt x="1486" y="1871"/>
                    <a:pt x="1493" y="1856"/>
                    <a:pt x="1501" y="1849"/>
                  </a:cubicBezTo>
                  <a:cubicBezTo>
                    <a:pt x="1523" y="1819"/>
                    <a:pt x="1538" y="1797"/>
                    <a:pt x="1560" y="1774"/>
                  </a:cubicBezTo>
                  <a:cubicBezTo>
                    <a:pt x="1567" y="1767"/>
                    <a:pt x="1575" y="1760"/>
                    <a:pt x="1582" y="1760"/>
                  </a:cubicBezTo>
                  <a:cubicBezTo>
                    <a:pt x="1582" y="1752"/>
                    <a:pt x="1590" y="1745"/>
                    <a:pt x="1597" y="1745"/>
                  </a:cubicBezTo>
                  <a:cubicBezTo>
                    <a:pt x="1604" y="1730"/>
                    <a:pt x="1619" y="1722"/>
                    <a:pt x="1634" y="1707"/>
                  </a:cubicBezTo>
                  <a:cubicBezTo>
                    <a:pt x="1642" y="1700"/>
                    <a:pt x="1656" y="1685"/>
                    <a:pt x="1664" y="1678"/>
                  </a:cubicBezTo>
                  <a:cubicBezTo>
                    <a:pt x="1679" y="1663"/>
                    <a:pt x="1686" y="1641"/>
                    <a:pt x="1701" y="1641"/>
                  </a:cubicBezTo>
                  <a:cubicBezTo>
                    <a:pt x="1701" y="1641"/>
                    <a:pt x="1701" y="1641"/>
                    <a:pt x="1708" y="1633"/>
                  </a:cubicBezTo>
                  <a:cubicBezTo>
                    <a:pt x="1708" y="1618"/>
                    <a:pt x="1708" y="1567"/>
                    <a:pt x="1693" y="1552"/>
                  </a:cubicBezTo>
                  <a:cubicBezTo>
                    <a:pt x="1686" y="1544"/>
                    <a:pt x="1679" y="1552"/>
                    <a:pt x="1679" y="1537"/>
                  </a:cubicBezTo>
                  <a:cubicBezTo>
                    <a:pt x="1679" y="1529"/>
                    <a:pt x="1679" y="1522"/>
                    <a:pt x="1686" y="1515"/>
                  </a:cubicBezTo>
                  <a:cubicBezTo>
                    <a:pt x="1701" y="1515"/>
                    <a:pt x="1731" y="1529"/>
                    <a:pt x="1738" y="1529"/>
                  </a:cubicBezTo>
                  <a:cubicBezTo>
                    <a:pt x="1753" y="1537"/>
                    <a:pt x="1775" y="1559"/>
                    <a:pt x="1790" y="1559"/>
                  </a:cubicBezTo>
                  <a:cubicBezTo>
                    <a:pt x="1812" y="1559"/>
                    <a:pt x="1827" y="1544"/>
                    <a:pt x="1842" y="1537"/>
                  </a:cubicBezTo>
                  <a:cubicBezTo>
                    <a:pt x="1857" y="1529"/>
                    <a:pt x="1887" y="1544"/>
                    <a:pt x="1887" y="1522"/>
                  </a:cubicBezTo>
                  <a:cubicBezTo>
                    <a:pt x="1909" y="1515"/>
                    <a:pt x="1924" y="1529"/>
                    <a:pt x="1946" y="1507"/>
                  </a:cubicBezTo>
                  <a:cubicBezTo>
                    <a:pt x="1961" y="1500"/>
                    <a:pt x="1983" y="1485"/>
                    <a:pt x="2005" y="1477"/>
                  </a:cubicBezTo>
                  <a:cubicBezTo>
                    <a:pt x="2020" y="1470"/>
                    <a:pt x="2035" y="1462"/>
                    <a:pt x="2050" y="1448"/>
                  </a:cubicBezTo>
                  <a:cubicBezTo>
                    <a:pt x="2058" y="1440"/>
                    <a:pt x="2065" y="1433"/>
                    <a:pt x="2080" y="1425"/>
                  </a:cubicBezTo>
                  <a:cubicBezTo>
                    <a:pt x="2080" y="1425"/>
                    <a:pt x="2095" y="1425"/>
                    <a:pt x="2095" y="1418"/>
                  </a:cubicBezTo>
                  <a:cubicBezTo>
                    <a:pt x="2102" y="1418"/>
                    <a:pt x="2102" y="1418"/>
                    <a:pt x="2109" y="1418"/>
                  </a:cubicBezTo>
                  <a:lnTo>
                    <a:pt x="2109" y="1410"/>
                  </a:lnTo>
                  <a:cubicBezTo>
                    <a:pt x="2124" y="1403"/>
                    <a:pt x="2117" y="1403"/>
                    <a:pt x="2132" y="1396"/>
                  </a:cubicBezTo>
                  <a:cubicBezTo>
                    <a:pt x="2139" y="1396"/>
                    <a:pt x="2154" y="1396"/>
                    <a:pt x="2161" y="1396"/>
                  </a:cubicBezTo>
                  <a:cubicBezTo>
                    <a:pt x="2169" y="1388"/>
                    <a:pt x="2169" y="1381"/>
                    <a:pt x="2184" y="1373"/>
                  </a:cubicBezTo>
                  <a:cubicBezTo>
                    <a:pt x="2191" y="1373"/>
                    <a:pt x="2191" y="1373"/>
                    <a:pt x="2206" y="1366"/>
                  </a:cubicBezTo>
                  <a:cubicBezTo>
                    <a:pt x="2221" y="1351"/>
                    <a:pt x="2236" y="1359"/>
                    <a:pt x="2258" y="1351"/>
                  </a:cubicBezTo>
                  <a:cubicBezTo>
                    <a:pt x="2265" y="1344"/>
                    <a:pt x="2273" y="1336"/>
                    <a:pt x="2280" y="1336"/>
                  </a:cubicBezTo>
                  <a:cubicBezTo>
                    <a:pt x="2288" y="1329"/>
                    <a:pt x="2303" y="1329"/>
                    <a:pt x="2310" y="1329"/>
                  </a:cubicBezTo>
                  <a:cubicBezTo>
                    <a:pt x="2317" y="1321"/>
                    <a:pt x="2325" y="1321"/>
                    <a:pt x="2332" y="1314"/>
                  </a:cubicBezTo>
                  <a:cubicBezTo>
                    <a:pt x="2340" y="1307"/>
                    <a:pt x="2340" y="1299"/>
                    <a:pt x="2355" y="1292"/>
                  </a:cubicBezTo>
                  <a:cubicBezTo>
                    <a:pt x="2362" y="1292"/>
                    <a:pt x="2369" y="1299"/>
                    <a:pt x="2377" y="1292"/>
                  </a:cubicBezTo>
                  <a:cubicBezTo>
                    <a:pt x="2384" y="1292"/>
                    <a:pt x="2384" y="1277"/>
                    <a:pt x="2392" y="1277"/>
                  </a:cubicBezTo>
                  <a:cubicBezTo>
                    <a:pt x="2406" y="1270"/>
                    <a:pt x="2429" y="1270"/>
                    <a:pt x="2444" y="1270"/>
                  </a:cubicBezTo>
                  <a:cubicBezTo>
                    <a:pt x="2458" y="1262"/>
                    <a:pt x="2488" y="1262"/>
                    <a:pt x="2503" y="1255"/>
                  </a:cubicBezTo>
                  <a:cubicBezTo>
                    <a:pt x="2518" y="1240"/>
                    <a:pt x="2525" y="1232"/>
                    <a:pt x="2548" y="1225"/>
                  </a:cubicBezTo>
                  <a:cubicBezTo>
                    <a:pt x="2570" y="1225"/>
                    <a:pt x="2570" y="1225"/>
                    <a:pt x="2592" y="1202"/>
                  </a:cubicBezTo>
                  <a:cubicBezTo>
                    <a:pt x="2607" y="1188"/>
                    <a:pt x="2622" y="1188"/>
                    <a:pt x="2644" y="1188"/>
                  </a:cubicBezTo>
                  <a:cubicBezTo>
                    <a:pt x="2666" y="1188"/>
                    <a:pt x="2681" y="1180"/>
                    <a:pt x="2703" y="1180"/>
                  </a:cubicBezTo>
                  <a:cubicBezTo>
                    <a:pt x="2726" y="1173"/>
                    <a:pt x="2793" y="1158"/>
                    <a:pt x="2807" y="1188"/>
                  </a:cubicBezTo>
                  <a:cubicBezTo>
                    <a:pt x="2815" y="1202"/>
                    <a:pt x="2793" y="1217"/>
                    <a:pt x="2785" y="1232"/>
                  </a:cubicBezTo>
                  <a:cubicBezTo>
                    <a:pt x="2778" y="1247"/>
                    <a:pt x="2770" y="1255"/>
                    <a:pt x="2755" y="1262"/>
                  </a:cubicBezTo>
                  <a:cubicBezTo>
                    <a:pt x="2748" y="1270"/>
                    <a:pt x="2733" y="1270"/>
                    <a:pt x="2726" y="1277"/>
                  </a:cubicBezTo>
                  <a:cubicBezTo>
                    <a:pt x="2718" y="1292"/>
                    <a:pt x="2718" y="1329"/>
                    <a:pt x="2718" y="1351"/>
                  </a:cubicBezTo>
                  <a:cubicBezTo>
                    <a:pt x="2718" y="1403"/>
                    <a:pt x="2718" y="1448"/>
                    <a:pt x="2770" y="1470"/>
                  </a:cubicBezTo>
                  <a:cubicBezTo>
                    <a:pt x="2770" y="1492"/>
                    <a:pt x="2770" y="1507"/>
                    <a:pt x="2778" y="1529"/>
                  </a:cubicBezTo>
                  <a:cubicBezTo>
                    <a:pt x="2785" y="1544"/>
                    <a:pt x="2793" y="1559"/>
                    <a:pt x="2793" y="1581"/>
                  </a:cubicBezTo>
                  <a:cubicBezTo>
                    <a:pt x="2807" y="1581"/>
                    <a:pt x="2822" y="1581"/>
                    <a:pt x="2837" y="1574"/>
                  </a:cubicBezTo>
                  <a:cubicBezTo>
                    <a:pt x="2845" y="1567"/>
                    <a:pt x="2845" y="1552"/>
                    <a:pt x="2860" y="1552"/>
                  </a:cubicBezTo>
                  <a:cubicBezTo>
                    <a:pt x="2882" y="1544"/>
                    <a:pt x="2874" y="1596"/>
                    <a:pt x="2874" y="1611"/>
                  </a:cubicBezTo>
                  <a:cubicBezTo>
                    <a:pt x="2867" y="1656"/>
                    <a:pt x="2822" y="1685"/>
                    <a:pt x="2778" y="1685"/>
                  </a:cubicBezTo>
                  <a:cubicBezTo>
                    <a:pt x="2770" y="1693"/>
                    <a:pt x="2741" y="1693"/>
                    <a:pt x="2726" y="1700"/>
                  </a:cubicBezTo>
                  <a:cubicBezTo>
                    <a:pt x="2711" y="1707"/>
                    <a:pt x="2696" y="1715"/>
                    <a:pt x="2689" y="1715"/>
                  </a:cubicBezTo>
                  <a:cubicBezTo>
                    <a:pt x="2666" y="1722"/>
                    <a:pt x="2600" y="1722"/>
                    <a:pt x="2592" y="1700"/>
                  </a:cubicBezTo>
                  <a:cubicBezTo>
                    <a:pt x="2562" y="1707"/>
                    <a:pt x="2548" y="1707"/>
                    <a:pt x="2540" y="1737"/>
                  </a:cubicBezTo>
                  <a:cubicBezTo>
                    <a:pt x="2540" y="1752"/>
                    <a:pt x="2540" y="1782"/>
                    <a:pt x="2540" y="1789"/>
                  </a:cubicBezTo>
                  <a:cubicBezTo>
                    <a:pt x="2533" y="1804"/>
                    <a:pt x="2503" y="1812"/>
                    <a:pt x="2488" y="1819"/>
                  </a:cubicBezTo>
                  <a:cubicBezTo>
                    <a:pt x="2481" y="1826"/>
                    <a:pt x="2458" y="1856"/>
                    <a:pt x="2444" y="1856"/>
                  </a:cubicBezTo>
                  <a:cubicBezTo>
                    <a:pt x="2444" y="1864"/>
                    <a:pt x="2451" y="1864"/>
                    <a:pt x="2458" y="1864"/>
                  </a:cubicBezTo>
                  <a:cubicBezTo>
                    <a:pt x="2444" y="1871"/>
                    <a:pt x="2429" y="1878"/>
                    <a:pt x="2429" y="1886"/>
                  </a:cubicBezTo>
                  <a:cubicBezTo>
                    <a:pt x="2414" y="1886"/>
                    <a:pt x="2392" y="1878"/>
                    <a:pt x="2377" y="1886"/>
                  </a:cubicBezTo>
                  <a:cubicBezTo>
                    <a:pt x="2362" y="1893"/>
                    <a:pt x="2362" y="1901"/>
                    <a:pt x="2355" y="1908"/>
                  </a:cubicBezTo>
                  <a:cubicBezTo>
                    <a:pt x="2340" y="1923"/>
                    <a:pt x="2325" y="1930"/>
                    <a:pt x="2310" y="1945"/>
                  </a:cubicBezTo>
                  <a:cubicBezTo>
                    <a:pt x="2303" y="1953"/>
                    <a:pt x="2295" y="1967"/>
                    <a:pt x="2280" y="1975"/>
                  </a:cubicBezTo>
                  <a:cubicBezTo>
                    <a:pt x="2273" y="1975"/>
                    <a:pt x="2258" y="1975"/>
                    <a:pt x="2243" y="1975"/>
                  </a:cubicBezTo>
                  <a:cubicBezTo>
                    <a:pt x="2228" y="1982"/>
                    <a:pt x="2198" y="1982"/>
                    <a:pt x="2184" y="1990"/>
                  </a:cubicBezTo>
                  <a:cubicBezTo>
                    <a:pt x="2176" y="2005"/>
                    <a:pt x="2176" y="2019"/>
                    <a:pt x="2176" y="2042"/>
                  </a:cubicBezTo>
                  <a:cubicBezTo>
                    <a:pt x="2154" y="2042"/>
                    <a:pt x="2139" y="2072"/>
                    <a:pt x="2132" y="2086"/>
                  </a:cubicBezTo>
                  <a:cubicBezTo>
                    <a:pt x="2124" y="2101"/>
                    <a:pt x="2102" y="2116"/>
                    <a:pt x="2087" y="2123"/>
                  </a:cubicBezTo>
                  <a:cubicBezTo>
                    <a:pt x="2020" y="2161"/>
                    <a:pt x="1931" y="2175"/>
                    <a:pt x="1901" y="2250"/>
                  </a:cubicBezTo>
                  <a:cubicBezTo>
                    <a:pt x="1894" y="2272"/>
                    <a:pt x="1894" y="2287"/>
                    <a:pt x="1894" y="2309"/>
                  </a:cubicBezTo>
                  <a:cubicBezTo>
                    <a:pt x="1887" y="2324"/>
                    <a:pt x="1864" y="2339"/>
                    <a:pt x="1850" y="2354"/>
                  </a:cubicBezTo>
                  <a:cubicBezTo>
                    <a:pt x="1842" y="2361"/>
                    <a:pt x="1842" y="2361"/>
                    <a:pt x="1835" y="2369"/>
                  </a:cubicBezTo>
                  <a:cubicBezTo>
                    <a:pt x="1820" y="2369"/>
                    <a:pt x="1812" y="2369"/>
                    <a:pt x="1812" y="2354"/>
                  </a:cubicBezTo>
                  <a:cubicBezTo>
                    <a:pt x="1805" y="2339"/>
                    <a:pt x="1812" y="2317"/>
                    <a:pt x="1812" y="2302"/>
                  </a:cubicBezTo>
                  <a:cubicBezTo>
                    <a:pt x="1798" y="2302"/>
                    <a:pt x="1775" y="2302"/>
                    <a:pt x="1768" y="2309"/>
                  </a:cubicBezTo>
                  <a:cubicBezTo>
                    <a:pt x="1738" y="2346"/>
                    <a:pt x="1753" y="2398"/>
                    <a:pt x="1731" y="2435"/>
                  </a:cubicBezTo>
                  <a:cubicBezTo>
                    <a:pt x="1716" y="2458"/>
                    <a:pt x="1693" y="2458"/>
                    <a:pt x="1679" y="2472"/>
                  </a:cubicBezTo>
                  <a:cubicBezTo>
                    <a:pt x="1679" y="2480"/>
                    <a:pt x="1612" y="2591"/>
                    <a:pt x="1612" y="2584"/>
                  </a:cubicBezTo>
                  <a:cubicBezTo>
                    <a:pt x="1627" y="2621"/>
                    <a:pt x="1656" y="2614"/>
                    <a:pt x="1619" y="2658"/>
                  </a:cubicBezTo>
                  <a:cubicBezTo>
                    <a:pt x="1597" y="2680"/>
                    <a:pt x="1590" y="2680"/>
                    <a:pt x="1604" y="2717"/>
                  </a:cubicBezTo>
                  <a:cubicBezTo>
                    <a:pt x="1619" y="2769"/>
                    <a:pt x="1597" y="2821"/>
                    <a:pt x="1538" y="2829"/>
                  </a:cubicBezTo>
                  <a:cubicBezTo>
                    <a:pt x="1515" y="2829"/>
                    <a:pt x="1501" y="2829"/>
                    <a:pt x="1486" y="2799"/>
                  </a:cubicBezTo>
                  <a:cubicBezTo>
                    <a:pt x="1478" y="2784"/>
                    <a:pt x="1463" y="2755"/>
                    <a:pt x="1486" y="2747"/>
                  </a:cubicBezTo>
                  <a:cubicBezTo>
                    <a:pt x="1456" y="2762"/>
                    <a:pt x="1434" y="2762"/>
                    <a:pt x="1404" y="2769"/>
                  </a:cubicBezTo>
                  <a:cubicBezTo>
                    <a:pt x="1404" y="2792"/>
                    <a:pt x="1404" y="2807"/>
                    <a:pt x="1426" y="2821"/>
                  </a:cubicBezTo>
                  <a:cubicBezTo>
                    <a:pt x="1411" y="2859"/>
                    <a:pt x="1352" y="2859"/>
                    <a:pt x="1322" y="2896"/>
                  </a:cubicBezTo>
                  <a:cubicBezTo>
                    <a:pt x="1307" y="2918"/>
                    <a:pt x="1322" y="2933"/>
                    <a:pt x="1315" y="2955"/>
                  </a:cubicBezTo>
                  <a:cubicBezTo>
                    <a:pt x="1307" y="2970"/>
                    <a:pt x="1285" y="2963"/>
                    <a:pt x="1285" y="2992"/>
                  </a:cubicBezTo>
                  <a:cubicBezTo>
                    <a:pt x="1263" y="3000"/>
                    <a:pt x="1218" y="3014"/>
                    <a:pt x="1211" y="3037"/>
                  </a:cubicBezTo>
                  <a:cubicBezTo>
                    <a:pt x="1196" y="3059"/>
                    <a:pt x="1211" y="3044"/>
                    <a:pt x="1218" y="3059"/>
                  </a:cubicBezTo>
                  <a:cubicBezTo>
                    <a:pt x="1218" y="3066"/>
                    <a:pt x="1233" y="3089"/>
                    <a:pt x="1241" y="3096"/>
                  </a:cubicBezTo>
                  <a:cubicBezTo>
                    <a:pt x="1278" y="3119"/>
                    <a:pt x="1300" y="3081"/>
                    <a:pt x="1293" y="3148"/>
                  </a:cubicBezTo>
                  <a:cubicBezTo>
                    <a:pt x="1293" y="3178"/>
                    <a:pt x="1293" y="3208"/>
                    <a:pt x="1300" y="3230"/>
                  </a:cubicBezTo>
                  <a:cubicBezTo>
                    <a:pt x="1322" y="3230"/>
                    <a:pt x="1344" y="3237"/>
                    <a:pt x="1344" y="3245"/>
                  </a:cubicBezTo>
                  <a:cubicBezTo>
                    <a:pt x="1374" y="3252"/>
                    <a:pt x="1396" y="3267"/>
                    <a:pt x="1419" y="3282"/>
                  </a:cubicBezTo>
                  <a:cubicBezTo>
                    <a:pt x="1434" y="3245"/>
                    <a:pt x="1441" y="3215"/>
                    <a:pt x="1471" y="3193"/>
                  </a:cubicBezTo>
                  <a:cubicBezTo>
                    <a:pt x="1486" y="3178"/>
                    <a:pt x="1493" y="3163"/>
                    <a:pt x="1508" y="3148"/>
                  </a:cubicBezTo>
                  <a:cubicBezTo>
                    <a:pt x="1523" y="3119"/>
                    <a:pt x="1515" y="3096"/>
                    <a:pt x="1486" y="3089"/>
                  </a:cubicBezTo>
                  <a:cubicBezTo>
                    <a:pt x="1493" y="3066"/>
                    <a:pt x="1530" y="3066"/>
                    <a:pt x="1553" y="3059"/>
                  </a:cubicBezTo>
                  <a:cubicBezTo>
                    <a:pt x="1575" y="3044"/>
                    <a:pt x="1597" y="3044"/>
                    <a:pt x="1627" y="3044"/>
                  </a:cubicBezTo>
                  <a:cubicBezTo>
                    <a:pt x="1649" y="3044"/>
                    <a:pt x="1671" y="3044"/>
                    <a:pt x="1693" y="3052"/>
                  </a:cubicBezTo>
                  <a:cubicBezTo>
                    <a:pt x="1708" y="3052"/>
                    <a:pt x="1708" y="3059"/>
                    <a:pt x="1723" y="3059"/>
                  </a:cubicBezTo>
                  <a:cubicBezTo>
                    <a:pt x="1731" y="3059"/>
                    <a:pt x="1746" y="3044"/>
                    <a:pt x="1753" y="3044"/>
                  </a:cubicBezTo>
                  <a:cubicBezTo>
                    <a:pt x="1768" y="3044"/>
                    <a:pt x="1760" y="3059"/>
                    <a:pt x="1775" y="3059"/>
                  </a:cubicBezTo>
                  <a:cubicBezTo>
                    <a:pt x="1790" y="3059"/>
                    <a:pt x="1798" y="3059"/>
                    <a:pt x="1805" y="3052"/>
                  </a:cubicBezTo>
                  <a:cubicBezTo>
                    <a:pt x="1827" y="3044"/>
                    <a:pt x="1842" y="3037"/>
                    <a:pt x="1872" y="3037"/>
                  </a:cubicBezTo>
                  <a:cubicBezTo>
                    <a:pt x="1887" y="3037"/>
                    <a:pt x="1916" y="3037"/>
                    <a:pt x="1931" y="3029"/>
                  </a:cubicBezTo>
                  <a:cubicBezTo>
                    <a:pt x="1946" y="3014"/>
                    <a:pt x="1938" y="3007"/>
                    <a:pt x="1938" y="2992"/>
                  </a:cubicBezTo>
                  <a:cubicBezTo>
                    <a:pt x="1946" y="2985"/>
                    <a:pt x="1953" y="2977"/>
                    <a:pt x="1953" y="2970"/>
                  </a:cubicBezTo>
                  <a:cubicBezTo>
                    <a:pt x="1961" y="2963"/>
                    <a:pt x="1998" y="2911"/>
                    <a:pt x="2005" y="2911"/>
                  </a:cubicBezTo>
                  <a:cubicBezTo>
                    <a:pt x="2013" y="2918"/>
                    <a:pt x="2013" y="2925"/>
                    <a:pt x="2028" y="2925"/>
                  </a:cubicBezTo>
                  <a:cubicBezTo>
                    <a:pt x="2028" y="2970"/>
                    <a:pt x="2020" y="3007"/>
                    <a:pt x="2020" y="3052"/>
                  </a:cubicBezTo>
                  <a:cubicBezTo>
                    <a:pt x="2058" y="3052"/>
                    <a:pt x="2095" y="3074"/>
                    <a:pt x="2132" y="3074"/>
                  </a:cubicBezTo>
                  <a:cubicBezTo>
                    <a:pt x="2132" y="3044"/>
                    <a:pt x="2132" y="2992"/>
                    <a:pt x="2139" y="3000"/>
                  </a:cubicBezTo>
                  <a:cubicBezTo>
                    <a:pt x="2161" y="2985"/>
                    <a:pt x="2176" y="2992"/>
                    <a:pt x="2191" y="2985"/>
                  </a:cubicBezTo>
                  <a:cubicBezTo>
                    <a:pt x="2213" y="2977"/>
                    <a:pt x="2206" y="2970"/>
                    <a:pt x="2213" y="2955"/>
                  </a:cubicBezTo>
                  <a:cubicBezTo>
                    <a:pt x="2221" y="2933"/>
                    <a:pt x="2243" y="2925"/>
                    <a:pt x="2258" y="2918"/>
                  </a:cubicBezTo>
                  <a:cubicBezTo>
                    <a:pt x="2265" y="2911"/>
                    <a:pt x="2265" y="2911"/>
                    <a:pt x="2273" y="2903"/>
                  </a:cubicBezTo>
                  <a:cubicBezTo>
                    <a:pt x="2273" y="2896"/>
                    <a:pt x="2273" y="2881"/>
                    <a:pt x="2273" y="2874"/>
                  </a:cubicBezTo>
                  <a:cubicBezTo>
                    <a:pt x="2288" y="2866"/>
                    <a:pt x="2288" y="2859"/>
                    <a:pt x="2288" y="2844"/>
                  </a:cubicBezTo>
                  <a:cubicBezTo>
                    <a:pt x="2295" y="2821"/>
                    <a:pt x="2303" y="2814"/>
                    <a:pt x="2317" y="2799"/>
                  </a:cubicBezTo>
                  <a:cubicBezTo>
                    <a:pt x="2340" y="2777"/>
                    <a:pt x="2369" y="2777"/>
                    <a:pt x="2362" y="2740"/>
                  </a:cubicBezTo>
                  <a:cubicBezTo>
                    <a:pt x="2362" y="2703"/>
                    <a:pt x="2332" y="2688"/>
                    <a:pt x="2347" y="2651"/>
                  </a:cubicBezTo>
                  <a:cubicBezTo>
                    <a:pt x="2355" y="2628"/>
                    <a:pt x="2377" y="2614"/>
                    <a:pt x="2392" y="2599"/>
                  </a:cubicBezTo>
                  <a:cubicBezTo>
                    <a:pt x="2414" y="2576"/>
                    <a:pt x="2414" y="2547"/>
                    <a:pt x="2414" y="2517"/>
                  </a:cubicBezTo>
                  <a:cubicBezTo>
                    <a:pt x="2384" y="2524"/>
                    <a:pt x="2392" y="2487"/>
                    <a:pt x="2392" y="2472"/>
                  </a:cubicBezTo>
                  <a:cubicBezTo>
                    <a:pt x="2392" y="2458"/>
                    <a:pt x="2392" y="2450"/>
                    <a:pt x="2384" y="2435"/>
                  </a:cubicBezTo>
                  <a:cubicBezTo>
                    <a:pt x="2377" y="2420"/>
                    <a:pt x="2377" y="2420"/>
                    <a:pt x="2369" y="2406"/>
                  </a:cubicBezTo>
                  <a:cubicBezTo>
                    <a:pt x="2369" y="2376"/>
                    <a:pt x="2355" y="2369"/>
                    <a:pt x="2347" y="2346"/>
                  </a:cubicBezTo>
                  <a:cubicBezTo>
                    <a:pt x="2347" y="2294"/>
                    <a:pt x="2347" y="2279"/>
                    <a:pt x="2377" y="2235"/>
                  </a:cubicBezTo>
                  <a:cubicBezTo>
                    <a:pt x="2384" y="2227"/>
                    <a:pt x="2384" y="2212"/>
                    <a:pt x="2392" y="2205"/>
                  </a:cubicBezTo>
                  <a:cubicBezTo>
                    <a:pt x="2406" y="2183"/>
                    <a:pt x="2421" y="2168"/>
                    <a:pt x="2436" y="2146"/>
                  </a:cubicBezTo>
                  <a:cubicBezTo>
                    <a:pt x="2458" y="2131"/>
                    <a:pt x="2473" y="2116"/>
                    <a:pt x="2495" y="2109"/>
                  </a:cubicBezTo>
                  <a:cubicBezTo>
                    <a:pt x="2510" y="2109"/>
                    <a:pt x="2533" y="2116"/>
                    <a:pt x="2548" y="2109"/>
                  </a:cubicBezTo>
                  <a:cubicBezTo>
                    <a:pt x="2548" y="2064"/>
                    <a:pt x="2592" y="2042"/>
                    <a:pt x="2607" y="2005"/>
                  </a:cubicBezTo>
                  <a:cubicBezTo>
                    <a:pt x="2622" y="1982"/>
                    <a:pt x="2644" y="1967"/>
                    <a:pt x="2666" y="1960"/>
                  </a:cubicBezTo>
                  <a:cubicBezTo>
                    <a:pt x="2681" y="1960"/>
                    <a:pt x="2681" y="1960"/>
                    <a:pt x="2703" y="1953"/>
                  </a:cubicBezTo>
                  <a:cubicBezTo>
                    <a:pt x="2711" y="1945"/>
                    <a:pt x="2718" y="1945"/>
                    <a:pt x="2726" y="1938"/>
                  </a:cubicBezTo>
                  <a:cubicBezTo>
                    <a:pt x="2770" y="1901"/>
                    <a:pt x="2778" y="1834"/>
                    <a:pt x="2837" y="1834"/>
                  </a:cubicBezTo>
                  <a:cubicBezTo>
                    <a:pt x="2874" y="1834"/>
                    <a:pt x="2882" y="1812"/>
                    <a:pt x="2897" y="1782"/>
                  </a:cubicBezTo>
                  <a:cubicBezTo>
                    <a:pt x="2911" y="1737"/>
                    <a:pt x="2956" y="1670"/>
                    <a:pt x="3000" y="1641"/>
                  </a:cubicBezTo>
                  <a:cubicBezTo>
                    <a:pt x="3015" y="1633"/>
                    <a:pt x="3038" y="1633"/>
                    <a:pt x="3052" y="1626"/>
                  </a:cubicBezTo>
                  <a:cubicBezTo>
                    <a:pt x="3067" y="1618"/>
                    <a:pt x="3090" y="1611"/>
                    <a:pt x="3112" y="1604"/>
                  </a:cubicBezTo>
                  <a:cubicBezTo>
                    <a:pt x="3119" y="1604"/>
                    <a:pt x="3142" y="1611"/>
                    <a:pt x="3149" y="1604"/>
                  </a:cubicBezTo>
                  <a:cubicBezTo>
                    <a:pt x="3164" y="1604"/>
                    <a:pt x="3171" y="1589"/>
                    <a:pt x="3186" y="1581"/>
                  </a:cubicBezTo>
                  <a:cubicBezTo>
                    <a:pt x="3208" y="1574"/>
                    <a:pt x="3238" y="1574"/>
                    <a:pt x="3260" y="1567"/>
                  </a:cubicBezTo>
                  <a:cubicBezTo>
                    <a:pt x="3283" y="1559"/>
                    <a:pt x="3275" y="1529"/>
                    <a:pt x="3297" y="1515"/>
                  </a:cubicBezTo>
                  <a:cubicBezTo>
                    <a:pt x="3297" y="1522"/>
                    <a:pt x="3312" y="1537"/>
                    <a:pt x="3327" y="1544"/>
                  </a:cubicBezTo>
                  <a:cubicBezTo>
                    <a:pt x="3350" y="1544"/>
                    <a:pt x="3335" y="1537"/>
                    <a:pt x="3357" y="1522"/>
                  </a:cubicBezTo>
                  <a:cubicBezTo>
                    <a:pt x="3372" y="1515"/>
                    <a:pt x="3402" y="1515"/>
                    <a:pt x="3416" y="1522"/>
                  </a:cubicBezTo>
                  <a:cubicBezTo>
                    <a:pt x="3431" y="1529"/>
                    <a:pt x="3431" y="1544"/>
                    <a:pt x="3439" y="1544"/>
                  </a:cubicBezTo>
                  <a:cubicBezTo>
                    <a:pt x="3446" y="1552"/>
                    <a:pt x="3461" y="1552"/>
                    <a:pt x="3468" y="1567"/>
                  </a:cubicBezTo>
                  <a:cubicBezTo>
                    <a:pt x="3483" y="1581"/>
                    <a:pt x="3476" y="1611"/>
                    <a:pt x="3483" y="1626"/>
                  </a:cubicBezTo>
                  <a:cubicBezTo>
                    <a:pt x="3520" y="1633"/>
                    <a:pt x="3550" y="1648"/>
                    <a:pt x="3580" y="1670"/>
                  </a:cubicBezTo>
                  <a:cubicBezTo>
                    <a:pt x="3595" y="1670"/>
                    <a:pt x="3617" y="1693"/>
                    <a:pt x="3632" y="1693"/>
                  </a:cubicBezTo>
                  <a:cubicBezTo>
                    <a:pt x="3647" y="1685"/>
                    <a:pt x="3654" y="1663"/>
                    <a:pt x="3669" y="1656"/>
                  </a:cubicBezTo>
                  <a:cubicBezTo>
                    <a:pt x="3669" y="1633"/>
                    <a:pt x="3632" y="1596"/>
                    <a:pt x="3617" y="1574"/>
                  </a:cubicBezTo>
                  <a:cubicBezTo>
                    <a:pt x="3602" y="1559"/>
                    <a:pt x="3595" y="1552"/>
                    <a:pt x="3587" y="1537"/>
                  </a:cubicBezTo>
                  <a:cubicBezTo>
                    <a:pt x="3580" y="1537"/>
                    <a:pt x="3557" y="1515"/>
                    <a:pt x="3557" y="1515"/>
                  </a:cubicBezTo>
                  <a:cubicBezTo>
                    <a:pt x="3550" y="1500"/>
                    <a:pt x="3535" y="1500"/>
                    <a:pt x="3535" y="1485"/>
                  </a:cubicBezTo>
                  <a:cubicBezTo>
                    <a:pt x="3528" y="1477"/>
                    <a:pt x="3528" y="1462"/>
                    <a:pt x="3520" y="1455"/>
                  </a:cubicBezTo>
                  <a:cubicBezTo>
                    <a:pt x="3513" y="1455"/>
                    <a:pt x="3491" y="1455"/>
                    <a:pt x="3491" y="1448"/>
                  </a:cubicBezTo>
                  <a:cubicBezTo>
                    <a:pt x="3483" y="1425"/>
                    <a:pt x="3439" y="1284"/>
                    <a:pt x="3491" y="1284"/>
                  </a:cubicBezTo>
                  <a:cubicBezTo>
                    <a:pt x="3505" y="1270"/>
                    <a:pt x="3520" y="1240"/>
                    <a:pt x="3535" y="1240"/>
                  </a:cubicBezTo>
                  <a:cubicBezTo>
                    <a:pt x="3557" y="1202"/>
                    <a:pt x="3639" y="1165"/>
                    <a:pt x="3632" y="1113"/>
                  </a:cubicBezTo>
                  <a:cubicBezTo>
                    <a:pt x="3647" y="1099"/>
                    <a:pt x="3662" y="1084"/>
                    <a:pt x="3691" y="1084"/>
                  </a:cubicBezTo>
                  <a:cubicBezTo>
                    <a:pt x="3713" y="1084"/>
                    <a:pt x="3736" y="1091"/>
                    <a:pt x="3758" y="1091"/>
                  </a:cubicBezTo>
                  <a:cubicBezTo>
                    <a:pt x="3758" y="1062"/>
                    <a:pt x="3751" y="1017"/>
                    <a:pt x="3765" y="995"/>
                  </a:cubicBezTo>
                  <a:cubicBezTo>
                    <a:pt x="3765" y="995"/>
                    <a:pt x="3765" y="995"/>
                    <a:pt x="3773" y="995"/>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5" name="Freeform 23"/>
            <p:cNvSpPr>
              <a:spLocks noChangeArrowheads="1"/>
            </p:cNvSpPr>
            <p:nvPr/>
          </p:nvSpPr>
          <p:spPr bwMode="auto">
            <a:xfrm>
              <a:off x="14375370" y="6491918"/>
              <a:ext cx="867396" cy="304815"/>
            </a:xfrm>
            <a:custGeom>
              <a:avLst/>
              <a:gdLst>
                <a:gd name="T0" fmla="*/ 1953 w 2006"/>
                <a:gd name="T1" fmla="*/ 602 h 707"/>
                <a:gd name="T2" fmla="*/ 1997 w 2006"/>
                <a:gd name="T3" fmla="*/ 505 h 707"/>
                <a:gd name="T4" fmla="*/ 1916 w 2006"/>
                <a:gd name="T5" fmla="*/ 312 h 707"/>
                <a:gd name="T6" fmla="*/ 1767 w 2006"/>
                <a:gd name="T7" fmla="*/ 230 h 707"/>
                <a:gd name="T8" fmla="*/ 1589 w 2006"/>
                <a:gd name="T9" fmla="*/ 275 h 707"/>
                <a:gd name="T10" fmla="*/ 1567 w 2006"/>
                <a:gd name="T11" fmla="*/ 104 h 707"/>
                <a:gd name="T12" fmla="*/ 1641 w 2006"/>
                <a:gd name="T13" fmla="*/ 22 h 707"/>
                <a:gd name="T14" fmla="*/ 1477 w 2006"/>
                <a:gd name="T15" fmla="*/ 30 h 707"/>
                <a:gd name="T16" fmla="*/ 1307 w 2006"/>
                <a:gd name="T17" fmla="*/ 89 h 707"/>
                <a:gd name="T18" fmla="*/ 1247 w 2006"/>
                <a:gd name="T19" fmla="*/ 89 h 707"/>
                <a:gd name="T20" fmla="*/ 1136 w 2006"/>
                <a:gd name="T21" fmla="*/ 134 h 707"/>
                <a:gd name="T22" fmla="*/ 1047 w 2006"/>
                <a:gd name="T23" fmla="*/ 230 h 707"/>
                <a:gd name="T24" fmla="*/ 987 w 2006"/>
                <a:gd name="T25" fmla="*/ 290 h 707"/>
                <a:gd name="T26" fmla="*/ 935 w 2006"/>
                <a:gd name="T27" fmla="*/ 193 h 707"/>
                <a:gd name="T28" fmla="*/ 854 w 2006"/>
                <a:gd name="T29" fmla="*/ 230 h 707"/>
                <a:gd name="T30" fmla="*/ 742 w 2006"/>
                <a:gd name="T31" fmla="*/ 156 h 707"/>
                <a:gd name="T32" fmla="*/ 594 w 2006"/>
                <a:gd name="T33" fmla="*/ 149 h 707"/>
                <a:gd name="T34" fmla="*/ 445 w 2006"/>
                <a:gd name="T35" fmla="*/ 119 h 707"/>
                <a:gd name="T36" fmla="*/ 297 w 2006"/>
                <a:gd name="T37" fmla="*/ 127 h 707"/>
                <a:gd name="T38" fmla="*/ 96 w 2006"/>
                <a:gd name="T39" fmla="*/ 193 h 707"/>
                <a:gd name="T40" fmla="*/ 37 w 2006"/>
                <a:gd name="T41" fmla="*/ 297 h 707"/>
                <a:gd name="T42" fmla="*/ 74 w 2006"/>
                <a:gd name="T43" fmla="*/ 409 h 707"/>
                <a:gd name="T44" fmla="*/ 22 w 2006"/>
                <a:gd name="T45" fmla="*/ 542 h 707"/>
                <a:gd name="T46" fmla="*/ 230 w 2006"/>
                <a:gd name="T47" fmla="*/ 602 h 707"/>
                <a:gd name="T48" fmla="*/ 408 w 2006"/>
                <a:gd name="T49" fmla="*/ 646 h 707"/>
                <a:gd name="T50" fmla="*/ 787 w 2006"/>
                <a:gd name="T51" fmla="*/ 639 h 707"/>
                <a:gd name="T52" fmla="*/ 950 w 2006"/>
                <a:gd name="T53" fmla="*/ 654 h 707"/>
                <a:gd name="T54" fmla="*/ 1128 w 2006"/>
                <a:gd name="T55" fmla="*/ 661 h 707"/>
                <a:gd name="T56" fmla="*/ 1203 w 2006"/>
                <a:gd name="T57" fmla="*/ 661 h 707"/>
                <a:gd name="T58" fmla="*/ 1307 w 2006"/>
                <a:gd name="T59" fmla="*/ 661 h 707"/>
                <a:gd name="T60" fmla="*/ 1381 w 2006"/>
                <a:gd name="T61" fmla="*/ 631 h 707"/>
                <a:gd name="T62" fmla="*/ 1685 w 2006"/>
                <a:gd name="T63" fmla="*/ 698 h 707"/>
                <a:gd name="T64" fmla="*/ 1782 w 2006"/>
                <a:gd name="T65" fmla="*/ 706 h 707"/>
                <a:gd name="T66" fmla="*/ 1953 w 2006"/>
                <a:gd name="T67" fmla="*/ 60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06" h="707">
                  <a:moveTo>
                    <a:pt x="1953" y="602"/>
                  </a:moveTo>
                  <a:lnTo>
                    <a:pt x="1953" y="602"/>
                  </a:lnTo>
                  <a:cubicBezTo>
                    <a:pt x="1968" y="594"/>
                    <a:pt x="1982" y="587"/>
                    <a:pt x="1997" y="579"/>
                  </a:cubicBezTo>
                  <a:cubicBezTo>
                    <a:pt x="2005" y="557"/>
                    <a:pt x="2005" y="527"/>
                    <a:pt x="1997" y="505"/>
                  </a:cubicBezTo>
                  <a:cubicBezTo>
                    <a:pt x="1968" y="468"/>
                    <a:pt x="1901" y="468"/>
                    <a:pt x="1886" y="416"/>
                  </a:cubicBezTo>
                  <a:cubicBezTo>
                    <a:pt x="1886" y="401"/>
                    <a:pt x="1886" y="319"/>
                    <a:pt x="1916" y="312"/>
                  </a:cubicBezTo>
                  <a:cubicBezTo>
                    <a:pt x="1893" y="312"/>
                    <a:pt x="1849" y="305"/>
                    <a:pt x="1834" y="297"/>
                  </a:cubicBezTo>
                  <a:cubicBezTo>
                    <a:pt x="1797" y="282"/>
                    <a:pt x="1804" y="245"/>
                    <a:pt x="1767" y="230"/>
                  </a:cubicBezTo>
                  <a:cubicBezTo>
                    <a:pt x="1737" y="223"/>
                    <a:pt x="1700" y="238"/>
                    <a:pt x="1671" y="245"/>
                  </a:cubicBezTo>
                  <a:cubicBezTo>
                    <a:pt x="1641" y="253"/>
                    <a:pt x="1626" y="282"/>
                    <a:pt x="1589" y="275"/>
                  </a:cubicBezTo>
                  <a:cubicBezTo>
                    <a:pt x="1589" y="238"/>
                    <a:pt x="1589" y="208"/>
                    <a:pt x="1596" y="178"/>
                  </a:cubicBezTo>
                  <a:cubicBezTo>
                    <a:pt x="1604" y="141"/>
                    <a:pt x="1611" y="112"/>
                    <a:pt x="1567" y="104"/>
                  </a:cubicBezTo>
                  <a:cubicBezTo>
                    <a:pt x="1567" y="89"/>
                    <a:pt x="1589" y="60"/>
                    <a:pt x="1596" y="52"/>
                  </a:cubicBezTo>
                  <a:cubicBezTo>
                    <a:pt x="1619" y="45"/>
                    <a:pt x="1648" y="45"/>
                    <a:pt x="1641" y="22"/>
                  </a:cubicBezTo>
                  <a:cubicBezTo>
                    <a:pt x="1611" y="22"/>
                    <a:pt x="1582" y="30"/>
                    <a:pt x="1552" y="30"/>
                  </a:cubicBezTo>
                  <a:cubicBezTo>
                    <a:pt x="1522" y="30"/>
                    <a:pt x="1500" y="30"/>
                    <a:pt x="1477" y="30"/>
                  </a:cubicBezTo>
                  <a:cubicBezTo>
                    <a:pt x="1440" y="82"/>
                    <a:pt x="1374" y="0"/>
                    <a:pt x="1329" y="22"/>
                  </a:cubicBezTo>
                  <a:cubicBezTo>
                    <a:pt x="1292" y="45"/>
                    <a:pt x="1314" y="67"/>
                    <a:pt x="1307" y="89"/>
                  </a:cubicBezTo>
                  <a:cubicBezTo>
                    <a:pt x="1299" y="119"/>
                    <a:pt x="1284" y="119"/>
                    <a:pt x="1284" y="156"/>
                  </a:cubicBezTo>
                  <a:cubicBezTo>
                    <a:pt x="1255" y="141"/>
                    <a:pt x="1262" y="104"/>
                    <a:pt x="1247" y="89"/>
                  </a:cubicBezTo>
                  <a:cubicBezTo>
                    <a:pt x="1225" y="74"/>
                    <a:pt x="1203" y="74"/>
                    <a:pt x="1180" y="74"/>
                  </a:cubicBezTo>
                  <a:cubicBezTo>
                    <a:pt x="1180" y="104"/>
                    <a:pt x="1136" y="97"/>
                    <a:pt x="1136" y="134"/>
                  </a:cubicBezTo>
                  <a:cubicBezTo>
                    <a:pt x="1128" y="164"/>
                    <a:pt x="1188" y="178"/>
                    <a:pt x="1128" y="193"/>
                  </a:cubicBezTo>
                  <a:cubicBezTo>
                    <a:pt x="1091" y="193"/>
                    <a:pt x="1054" y="178"/>
                    <a:pt x="1047" y="230"/>
                  </a:cubicBezTo>
                  <a:cubicBezTo>
                    <a:pt x="1032" y="245"/>
                    <a:pt x="1017" y="238"/>
                    <a:pt x="1010" y="245"/>
                  </a:cubicBezTo>
                  <a:cubicBezTo>
                    <a:pt x="995" y="253"/>
                    <a:pt x="995" y="267"/>
                    <a:pt x="987" y="290"/>
                  </a:cubicBezTo>
                  <a:cubicBezTo>
                    <a:pt x="957" y="290"/>
                    <a:pt x="943" y="290"/>
                    <a:pt x="935" y="267"/>
                  </a:cubicBezTo>
                  <a:cubicBezTo>
                    <a:pt x="928" y="245"/>
                    <a:pt x="935" y="208"/>
                    <a:pt x="935" y="193"/>
                  </a:cubicBezTo>
                  <a:cubicBezTo>
                    <a:pt x="913" y="186"/>
                    <a:pt x="906" y="186"/>
                    <a:pt x="883" y="201"/>
                  </a:cubicBezTo>
                  <a:cubicBezTo>
                    <a:pt x="876" y="201"/>
                    <a:pt x="876" y="238"/>
                    <a:pt x="854" y="230"/>
                  </a:cubicBezTo>
                  <a:cubicBezTo>
                    <a:pt x="824" y="230"/>
                    <a:pt x="831" y="193"/>
                    <a:pt x="817" y="178"/>
                  </a:cubicBezTo>
                  <a:cubicBezTo>
                    <a:pt x="794" y="149"/>
                    <a:pt x="772" y="171"/>
                    <a:pt x="742" y="156"/>
                  </a:cubicBezTo>
                  <a:cubicBezTo>
                    <a:pt x="720" y="149"/>
                    <a:pt x="698" y="134"/>
                    <a:pt x="675" y="134"/>
                  </a:cubicBezTo>
                  <a:cubicBezTo>
                    <a:pt x="646" y="134"/>
                    <a:pt x="623" y="149"/>
                    <a:pt x="594" y="149"/>
                  </a:cubicBezTo>
                  <a:cubicBezTo>
                    <a:pt x="564" y="156"/>
                    <a:pt x="527" y="149"/>
                    <a:pt x="497" y="141"/>
                  </a:cubicBezTo>
                  <a:cubicBezTo>
                    <a:pt x="475" y="141"/>
                    <a:pt x="467" y="127"/>
                    <a:pt x="445" y="119"/>
                  </a:cubicBezTo>
                  <a:cubicBezTo>
                    <a:pt x="423" y="112"/>
                    <a:pt x="408" y="119"/>
                    <a:pt x="378" y="127"/>
                  </a:cubicBezTo>
                  <a:cubicBezTo>
                    <a:pt x="349" y="134"/>
                    <a:pt x="326" y="127"/>
                    <a:pt x="297" y="127"/>
                  </a:cubicBezTo>
                  <a:cubicBezTo>
                    <a:pt x="297" y="193"/>
                    <a:pt x="170" y="171"/>
                    <a:pt x="133" y="171"/>
                  </a:cubicBezTo>
                  <a:cubicBezTo>
                    <a:pt x="104" y="171"/>
                    <a:pt x="111" y="171"/>
                    <a:pt x="96" y="193"/>
                  </a:cubicBezTo>
                  <a:cubicBezTo>
                    <a:pt x="74" y="208"/>
                    <a:pt x="74" y="238"/>
                    <a:pt x="37" y="245"/>
                  </a:cubicBezTo>
                  <a:cubicBezTo>
                    <a:pt x="37" y="260"/>
                    <a:pt x="37" y="275"/>
                    <a:pt x="37" y="297"/>
                  </a:cubicBezTo>
                  <a:cubicBezTo>
                    <a:pt x="44" y="290"/>
                    <a:pt x="52" y="297"/>
                    <a:pt x="59" y="297"/>
                  </a:cubicBezTo>
                  <a:cubicBezTo>
                    <a:pt x="67" y="319"/>
                    <a:pt x="96" y="394"/>
                    <a:pt x="74" y="409"/>
                  </a:cubicBezTo>
                  <a:cubicBezTo>
                    <a:pt x="59" y="416"/>
                    <a:pt x="29" y="416"/>
                    <a:pt x="0" y="416"/>
                  </a:cubicBezTo>
                  <a:cubicBezTo>
                    <a:pt x="0" y="461"/>
                    <a:pt x="0" y="505"/>
                    <a:pt x="22" y="542"/>
                  </a:cubicBezTo>
                  <a:cubicBezTo>
                    <a:pt x="44" y="579"/>
                    <a:pt x="89" y="557"/>
                    <a:pt x="126" y="557"/>
                  </a:cubicBezTo>
                  <a:cubicBezTo>
                    <a:pt x="170" y="550"/>
                    <a:pt x="185" y="587"/>
                    <a:pt x="230" y="602"/>
                  </a:cubicBezTo>
                  <a:cubicBezTo>
                    <a:pt x="252" y="609"/>
                    <a:pt x="297" y="617"/>
                    <a:pt x="319" y="624"/>
                  </a:cubicBezTo>
                  <a:cubicBezTo>
                    <a:pt x="356" y="631"/>
                    <a:pt x="371" y="646"/>
                    <a:pt x="408" y="646"/>
                  </a:cubicBezTo>
                  <a:cubicBezTo>
                    <a:pt x="467" y="646"/>
                    <a:pt x="534" y="646"/>
                    <a:pt x="594" y="639"/>
                  </a:cubicBezTo>
                  <a:cubicBezTo>
                    <a:pt x="661" y="631"/>
                    <a:pt x="727" y="639"/>
                    <a:pt x="787" y="639"/>
                  </a:cubicBezTo>
                  <a:cubicBezTo>
                    <a:pt x="817" y="639"/>
                    <a:pt x="846" y="631"/>
                    <a:pt x="869" y="631"/>
                  </a:cubicBezTo>
                  <a:cubicBezTo>
                    <a:pt x="898" y="631"/>
                    <a:pt x="920" y="654"/>
                    <a:pt x="950" y="654"/>
                  </a:cubicBezTo>
                  <a:cubicBezTo>
                    <a:pt x="980" y="654"/>
                    <a:pt x="1002" y="631"/>
                    <a:pt x="1032" y="624"/>
                  </a:cubicBezTo>
                  <a:cubicBezTo>
                    <a:pt x="1069" y="624"/>
                    <a:pt x="1091" y="669"/>
                    <a:pt x="1128" y="661"/>
                  </a:cubicBezTo>
                  <a:cubicBezTo>
                    <a:pt x="1151" y="661"/>
                    <a:pt x="1166" y="639"/>
                    <a:pt x="1188" y="646"/>
                  </a:cubicBezTo>
                  <a:cubicBezTo>
                    <a:pt x="1188" y="646"/>
                    <a:pt x="1195" y="661"/>
                    <a:pt x="1203" y="661"/>
                  </a:cubicBezTo>
                  <a:lnTo>
                    <a:pt x="1217" y="661"/>
                  </a:lnTo>
                  <a:cubicBezTo>
                    <a:pt x="1240" y="661"/>
                    <a:pt x="1292" y="676"/>
                    <a:pt x="1307" y="661"/>
                  </a:cubicBezTo>
                  <a:cubicBezTo>
                    <a:pt x="1322" y="654"/>
                    <a:pt x="1307" y="639"/>
                    <a:pt x="1329" y="631"/>
                  </a:cubicBezTo>
                  <a:cubicBezTo>
                    <a:pt x="1344" y="624"/>
                    <a:pt x="1366" y="631"/>
                    <a:pt x="1381" y="631"/>
                  </a:cubicBezTo>
                  <a:cubicBezTo>
                    <a:pt x="1440" y="624"/>
                    <a:pt x="1500" y="631"/>
                    <a:pt x="1552" y="631"/>
                  </a:cubicBezTo>
                  <a:cubicBezTo>
                    <a:pt x="1604" y="639"/>
                    <a:pt x="1663" y="654"/>
                    <a:pt x="1685" y="698"/>
                  </a:cubicBezTo>
                  <a:cubicBezTo>
                    <a:pt x="1708" y="706"/>
                    <a:pt x="1760" y="691"/>
                    <a:pt x="1782" y="706"/>
                  </a:cubicBezTo>
                  <a:lnTo>
                    <a:pt x="1782" y="706"/>
                  </a:lnTo>
                  <a:cubicBezTo>
                    <a:pt x="1812" y="691"/>
                    <a:pt x="1841" y="691"/>
                    <a:pt x="1864" y="676"/>
                  </a:cubicBezTo>
                  <a:cubicBezTo>
                    <a:pt x="1901" y="661"/>
                    <a:pt x="1923" y="617"/>
                    <a:pt x="1953" y="602"/>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6" name="Freeform 24"/>
            <p:cNvSpPr>
              <a:spLocks noChangeArrowheads="1"/>
            </p:cNvSpPr>
            <p:nvPr/>
          </p:nvSpPr>
          <p:spPr bwMode="auto">
            <a:xfrm>
              <a:off x="15097883" y="6962477"/>
              <a:ext cx="379368" cy="784900"/>
            </a:xfrm>
            <a:custGeom>
              <a:avLst/>
              <a:gdLst>
                <a:gd name="T0" fmla="*/ 653 w 877"/>
                <a:gd name="T1" fmla="*/ 252 h 1819"/>
                <a:gd name="T2" fmla="*/ 564 w 877"/>
                <a:gd name="T3" fmla="*/ 230 h 1819"/>
                <a:gd name="T4" fmla="*/ 497 w 877"/>
                <a:gd name="T5" fmla="*/ 171 h 1819"/>
                <a:gd name="T6" fmla="*/ 482 w 877"/>
                <a:gd name="T7" fmla="*/ 59 h 1819"/>
                <a:gd name="T8" fmla="*/ 348 w 877"/>
                <a:gd name="T9" fmla="*/ 82 h 1819"/>
                <a:gd name="T10" fmla="*/ 259 w 877"/>
                <a:gd name="T11" fmla="*/ 104 h 1819"/>
                <a:gd name="T12" fmla="*/ 215 w 877"/>
                <a:gd name="T13" fmla="*/ 178 h 1819"/>
                <a:gd name="T14" fmla="*/ 156 w 877"/>
                <a:gd name="T15" fmla="*/ 245 h 1819"/>
                <a:gd name="T16" fmla="*/ 89 w 877"/>
                <a:gd name="T17" fmla="*/ 185 h 1819"/>
                <a:gd name="T18" fmla="*/ 7 w 877"/>
                <a:gd name="T19" fmla="*/ 274 h 1819"/>
                <a:gd name="T20" fmla="*/ 29 w 877"/>
                <a:gd name="T21" fmla="*/ 379 h 1819"/>
                <a:gd name="T22" fmla="*/ 44 w 877"/>
                <a:gd name="T23" fmla="*/ 542 h 1819"/>
                <a:gd name="T24" fmla="*/ 96 w 877"/>
                <a:gd name="T25" fmla="*/ 638 h 1819"/>
                <a:gd name="T26" fmla="*/ 103 w 877"/>
                <a:gd name="T27" fmla="*/ 750 h 1819"/>
                <a:gd name="T28" fmla="*/ 141 w 877"/>
                <a:gd name="T29" fmla="*/ 936 h 1819"/>
                <a:gd name="T30" fmla="*/ 156 w 877"/>
                <a:gd name="T31" fmla="*/ 1084 h 1819"/>
                <a:gd name="T32" fmla="*/ 200 w 877"/>
                <a:gd name="T33" fmla="*/ 1188 h 1819"/>
                <a:gd name="T34" fmla="*/ 252 w 877"/>
                <a:gd name="T35" fmla="*/ 1329 h 1819"/>
                <a:gd name="T36" fmla="*/ 289 w 877"/>
                <a:gd name="T37" fmla="*/ 1418 h 1819"/>
                <a:gd name="T38" fmla="*/ 326 w 877"/>
                <a:gd name="T39" fmla="*/ 1685 h 1819"/>
                <a:gd name="T40" fmla="*/ 378 w 877"/>
                <a:gd name="T41" fmla="*/ 1781 h 1819"/>
                <a:gd name="T42" fmla="*/ 415 w 877"/>
                <a:gd name="T43" fmla="*/ 1670 h 1819"/>
                <a:gd name="T44" fmla="*/ 467 w 877"/>
                <a:gd name="T45" fmla="*/ 1714 h 1819"/>
                <a:gd name="T46" fmla="*/ 534 w 877"/>
                <a:gd name="T47" fmla="*/ 1818 h 1819"/>
                <a:gd name="T48" fmla="*/ 616 w 877"/>
                <a:gd name="T49" fmla="*/ 1744 h 1819"/>
                <a:gd name="T50" fmla="*/ 668 w 877"/>
                <a:gd name="T51" fmla="*/ 1647 h 1819"/>
                <a:gd name="T52" fmla="*/ 750 w 877"/>
                <a:gd name="T53" fmla="*/ 1633 h 1819"/>
                <a:gd name="T54" fmla="*/ 772 w 877"/>
                <a:gd name="T55" fmla="*/ 1514 h 1819"/>
                <a:gd name="T56" fmla="*/ 727 w 877"/>
                <a:gd name="T57" fmla="*/ 1440 h 1819"/>
                <a:gd name="T58" fmla="*/ 705 w 877"/>
                <a:gd name="T59" fmla="*/ 1270 h 1819"/>
                <a:gd name="T60" fmla="*/ 660 w 877"/>
                <a:gd name="T61" fmla="*/ 1143 h 1819"/>
                <a:gd name="T62" fmla="*/ 698 w 877"/>
                <a:gd name="T63" fmla="*/ 1084 h 1819"/>
                <a:gd name="T64" fmla="*/ 809 w 877"/>
                <a:gd name="T65" fmla="*/ 1054 h 1819"/>
                <a:gd name="T66" fmla="*/ 846 w 877"/>
                <a:gd name="T67" fmla="*/ 958 h 1819"/>
                <a:gd name="T68" fmla="*/ 876 w 877"/>
                <a:gd name="T69" fmla="*/ 698 h 1819"/>
                <a:gd name="T70" fmla="*/ 816 w 877"/>
                <a:gd name="T71" fmla="*/ 453 h 1819"/>
                <a:gd name="T72" fmla="*/ 764 w 877"/>
                <a:gd name="T73" fmla="*/ 334 h 1819"/>
                <a:gd name="T74" fmla="*/ 750 w 877"/>
                <a:gd name="T75" fmla="*/ 252 h 1819"/>
                <a:gd name="T76" fmla="*/ 653 w 877"/>
                <a:gd name="T77" fmla="*/ 252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77" h="1819">
                  <a:moveTo>
                    <a:pt x="653" y="252"/>
                  </a:moveTo>
                  <a:lnTo>
                    <a:pt x="653" y="252"/>
                  </a:lnTo>
                  <a:cubicBezTo>
                    <a:pt x="638" y="252"/>
                    <a:pt x="616" y="260"/>
                    <a:pt x="601" y="252"/>
                  </a:cubicBezTo>
                  <a:cubicBezTo>
                    <a:pt x="586" y="237"/>
                    <a:pt x="594" y="237"/>
                    <a:pt x="564" y="230"/>
                  </a:cubicBezTo>
                  <a:cubicBezTo>
                    <a:pt x="534" y="223"/>
                    <a:pt x="505" y="230"/>
                    <a:pt x="475" y="215"/>
                  </a:cubicBezTo>
                  <a:cubicBezTo>
                    <a:pt x="467" y="193"/>
                    <a:pt x="490" y="193"/>
                    <a:pt x="497" y="171"/>
                  </a:cubicBezTo>
                  <a:cubicBezTo>
                    <a:pt x="505" y="156"/>
                    <a:pt x="505" y="141"/>
                    <a:pt x="505" y="126"/>
                  </a:cubicBezTo>
                  <a:cubicBezTo>
                    <a:pt x="505" y="111"/>
                    <a:pt x="490" y="82"/>
                    <a:pt x="482" y="59"/>
                  </a:cubicBezTo>
                  <a:cubicBezTo>
                    <a:pt x="460" y="67"/>
                    <a:pt x="438" y="52"/>
                    <a:pt x="415" y="52"/>
                  </a:cubicBezTo>
                  <a:cubicBezTo>
                    <a:pt x="393" y="59"/>
                    <a:pt x="378" y="89"/>
                    <a:pt x="348" y="82"/>
                  </a:cubicBezTo>
                  <a:cubicBezTo>
                    <a:pt x="341" y="52"/>
                    <a:pt x="297" y="29"/>
                    <a:pt x="282" y="0"/>
                  </a:cubicBezTo>
                  <a:cubicBezTo>
                    <a:pt x="282" y="29"/>
                    <a:pt x="282" y="82"/>
                    <a:pt x="259" y="104"/>
                  </a:cubicBezTo>
                  <a:cubicBezTo>
                    <a:pt x="245" y="111"/>
                    <a:pt x="230" y="111"/>
                    <a:pt x="222" y="133"/>
                  </a:cubicBezTo>
                  <a:cubicBezTo>
                    <a:pt x="215" y="141"/>
                    <a:pt x="215" y="163"/>
                    <a:pt x="215" y="178"/>
                  </a:cubicBezTo>
                  <a:cubicBezTo>
                    <a:pt x="208" y="178"/>
                    <a:pt x="193" y="178"/>
                    <a:pt x="178" y="178"/>
                  </a:cubicBezTo>
                  <a:cubicBezTo>
                    <a:pt x="178" y="208"/>
                    <a:pt x="178" y="223"/>
                    <a:pt x="156" y="245"/>
                  </a:cubicBezTo>
                  <a:cubicBezTo>
                    <a:pt x="141" y="260"/>
                    <a:pt x="111" y="274"/>
                    <a:pt x="89" y="267"/>
                  </a:cubicBezTo>
                  <a:cubicBezTo>
                    <a:pt x="89" y="237"/>
                    <a:pt x="89" y="215"/>
                    <a:pt x="89" y="185"/>
                  </a:cubicBezTo>
                  <a:cubicBezTo>
                    <a:pt x="81" y="185"/>
                    <a:pt x="44" y="193"/>
                    <a:pt x="7" y="193"/>
                  </a:cubicBezTo>
                  <a:cubicBezTo>
                    <a:pt x="0" y="223"/>
                    <a:pt x="0" y="252"/>
                    <a:pt x="7" y="274"/>
                  </a:cubicBezTo>
                  <a:cubicBezTo>
                    <a:pt x="7" y="282"/>
                    <a:pt x="37" y="297"/>
                    <a:pt x="37" y="319"/>
                  </a:cubicBezTo>
                  <a:cubicBezTo>
                    <a:pt x="37" y="334"/>
                    <a:pt x="29" y="356"/>
                    <a:pt x="29" y="379"/>
                  </a:cubicBezTo>
                  <a:cubicBezTo>
                    <a:pt x="37" y="401"/>
                    <a:pt x="51" y="416"/>
                    <a:pt x="51" y="438"/>
                  </a:cubicBezTo>
                  <a:cubicBezTo>
                    <a:pt x="59" y="475"/>
                    <a:pt x="51" y="512"/>
                    <a:pt x="44" y="542"/>
                  </a:cubicBezTo>
                  <a:lnTo>
                    <a:pt x="44" y="542"/>
                  </a:lnTo>
                  <a:cubicBezTo>
                    <a:pt x="81" y="527"/>
                    <a:pt x="89" y="616"/>
                    <a:pt x="96" y="638"/>
                  </a:cubicBezTo>
                  <a:cubicBezTo>
                    <a:pt x="103" y="653"/>
                    <a:pt x="103" y="676"/>
                    <a:pt x="103" y="698"/>
                  </a:cubicBezTo>
                  <a:cubicBezTo>
                    <a:pt x="96" y="713"/>
                    <a:pt x="96" y="735"/>
                    <a:pt x="103" y="750"/>
                  </a:cubicBezTo>
                  <a:cubicBezTo>
                    <a:pt x="118" y="772"/>
                    <a:pt x="141" y="779"/>
                    <a:pt x="148" y="809"/>
                  </a:cubicBezTo>
                  <a:cubicBezTo>
                    <a:pt x="148" y="846"/>
                    <a:pt x="141" y="898"/>
                    <a:pt x="141" y="936"/>
                  </a:cubicBezTo>
                  <a:cubicBezTo>
                    <a:pt x="141" y="965"/>
                    <a:pt x="133" y="987"/>
                    <a:pt x="133" y="1010"/>
                  </a:cubicBezTo>
                  <a:cubicBezTo>
                    <a:pt x="133" y="1039"/>
                    <a:pt x="148" y="1054"/>
                    <a:pt x="156" y="1084"/>
                  </a:cubicBezTo>
                  <a:cubicBezTo>
                    <a:pt x="163" y="1106"/>
                    <a:pt x="163" y="1136"/>
                    <a:pt x="178" y="1151"/>
                  </a:cubicBezTo>
                  <a:cubicBezTo>
                    <a:pt x="185" y="1166"/>
                    <a:pt x="193" y="1181"/>
                    <a:pt x="200" y="1188"/>
                  </a:cubicBezTo>
                  <a:cubicBezTo>
                    <a:pt x="222" y="1225"/>
                    <a:pt x="230" y="1255"/>
                    <a:pt x="245" y="1292"/>
                  </a:cubicBezTo>
                  <a:cubicBezTo>
                    <a:pt x="252" y="1307"/>
                    <a:pt x="252" y="1314"/>
                    <a:pt x="252" y="1329"/>
                  </a:cubicBezTo>
                  <a:cubicBezTo>
                    <a:pt x="259" y="1351"/>
                    <a:pt x="267" y="1366"/>
                    <a:pt x="274" y="1381"/>
                  </a:cubicBezTo>
                  <a:cubicBezTo>
                    <a:pt x="282" y="1389"/>
                    <a:pt x="289" y="1403"/>
                    <a:pt x="289" y="1418"/>
                  </a:cubicBezTo>
                  <a:cubicBezTo>
                    <a:pt x="297" y="1447"/>
                    <a:pt x="311" y="1469"/>
                    <a:pt x="311" y="1491"/>
                  </a:cubicBezTo>
                  <a:cubicBezTo>
                    <a:pt x="311" y="1558"/>
                    <a:pt x="319" y="1625"/>
                    <a:pt x="326" y="1685"/>
                  </a:cubicBezTo>
                  <a:cubicBezTo>
                    <a:pt x="326" y="1714"/>
                    <a:pt x="348" y="1722"/>
                    <a:pt x="348" y="1751"/>
                  </a:cubicBezTo>
                  <a:cubicBezTo>
                    <a:pt x="348" y="1774"/>
                    <a:pt x="348" y="1781"/>
                    <a:pt x="378" y="1781"/>
                  </a:cubicBezTo>
                  <a:cubicBezTo>
                    <a:pt x="408" y="1774"/>
                    <a:pt x="393" y="1751"/>
                    <a:pt x="393" y="1729"/>
                  </a:cubicBezTo>
                  <a:cubicBezTo>
                    <a:pt x="393" y="1707"/>
                    <a:pt x="393" y="1670"/>
                    <a:pt x="415" y="1670"/>
                  </a:cubicBezTo>
                  <a:cubicBezTo>
                    <a:pt x="430" y="1670"/>
                    <a:pt x="430" y="1685"/>
                    <a:pt x="438" y="1692"/>
                  </a:cubicBezTo>
                  <a:cubicBezTo>
                    <a:pt x="445" y="1699"/>
                    <a:pt x="453" y="1707"/>
                    <a:pt x="467" y="1714"/>
                  </a:cubicBezTo>
                  <a:cubicBezTo>
                    <a:pt x="482" y="1729"/>
                    <a:pt x="497" y="1744"/>
                    <a:pt x="505" y="1774"/>
                  </a:cubicBezTo>
                  <a:cubicBezTo>
                    <a:pt x="512" y="1788"/>
                    <a:pt x="512" y="1811"/>
                    <a:pt x="534" y="1818"/>
                  </a:cubicBezTo>
                  <a:cubicBezTo>
                    <a:pt x="549" y="1818"/>
                    <a:pt x="571" y="1811"/>
                    <a:pt x="594" y="1811"/>
                  </a:cubicBezTo>
                  <a:cubicBezTo>
                    <a:pt x="601" y="1788"/>
                    <a:pt x="601" y="1759"/>
                    <a:pt x="616" y="1744"/>
                  </a:cubicBezTo>
                  <a:cubicBezTo>
                    <a:pt x="631" y="1722"/>
                    <a:pt x="653" y="1736"/>
                    <a:pt x="653" y="1707"/>
                  </a:cubicBezTo>
                  <a:cubicBezTo>
                    <a:pt x="660" y="1685"/>
                    <a:pt x="653" y="1662"/>
                    <a:pt x="668" y="1647"/>
                  </a:cubicBezTo>
                  <a:cubicBezTo>
                    <a:pt x="698" y="1625"/>
                    <a:pt x="713" y="1670"/>
                    <a:pt x="735" y="1655"/>
                  </a:cubicBezTo>
                  <a:cubicBezTo>
                    <a:pt x="742" y="1655"/>
                    <a:pt x="742" y="1640"/>
                    <a:pt x="750" y="1633"/>
                  </a:cubicBezTo>
                  <a:cubicBezTo>
                    <a:pt x="750" y="1625"/>
                    <a:pt x="757" y="1625"/>
                    <a:pt x="757" y="1618"/>
                  </a:cubicBezTo>
                  <a:cubicBezTo>
                    <a:pt x="764" y="1595"/>
                    <a:pt x="750" y="1521"/>
                    <a:pt x="772" y="1514"/>
                  </a:cubicBezTo>
                  <a:cubicBezTo>
                    <a:pt x="779" y="1491"/>
                    <a:pt x="764" y="1484"/>
                    <a:pt x="757" y="1469"/>
                  </a:cubicBezTo>
                  <a:cubicBezTo>
                    <a:pt x="750" y="1462"/>
                    <a:pt x="742" y="1447"/>
                    <a:pt x="727" y="1440"/>
                  </a:cubicBezTo>
                  <a:cubicBezTo>
                    <a:pt x="705" y="1418"/>
                    <a:pt x="713" y="1389"/>
                    <a:pt x="713" y="1359"/>
                  </a:cubicBezTo>
                  <a:cubicBezTo>
                    <a:pt x="705" y="1329"/>
                    <a:pt x="690" y="1299"/>
                    <a:pt x="705" y="1270"/>
                  </a:cubicBezTo>
                  <a:cubicBezTo>
                    <a:pt x="713" y="1232"/>
                    <a:pt x="705" y="1195"/>
                    <a:pt x="705" y="1158"/>
                  </a:cubicBezTo>
                  <a:cubicBezTo>
                    <a:pt x="683" y="1166"/>
                    <a:pt x="675" y="1166"/>
                    <a:pt x="660" y="1143"/>
                  </a:cubicBezTo>
                  <a:cubicBezTo>
                    <a:pt x="660" y="1129"/>
                    <a:pt x="653" y="1091"/>
                    <a:pt x="653" y="1076"/>
                  </a:cubicBezTo>
                  <a:cubicBezTo>
                    <a:pt x="675" y="1062"/>
                    <a:pt x="683" y="1076"/>
                    <a:pt x="698" y="1084"/>
                  </a:cubicBezTo>
                  <a:cubicBezTo>
                    <a:pt x="720" y="1084"/>
                    <a:pt x="735" y="1076"/>
                    <a:pt x="757" y="1076"/>
                  </a:cubicBezTo>
                  <a:cubicBezTo>
                    <a:pt x="787" y="1076"/>
                    <a:pt x="801" y="1084"/>
                    <a:pt x="809" y="1054"/>
                  </a:cubicBezTo>
                  <a:cubicBezTo>
                    <a:pt x="816" y="1032"/>
                    <a:pt x="816" y="1010"/>
                    <a:pt x="831" y="987"/>
                  </a:cubicBezTo>
                  <a:cubicBezTo>
                    <a:pt x="839" y="980"/>
                    <a:pt x="846" y="973"/>
                    <a:pt x="846" y="958"/>
                  </a:cubicBezTo>
                  <a:cubicBezTo>
                    <a:pt x="861" y="928"/>
                    <a:pt x="861" y="891"/>
                    <a:pt x="868" y="861"/>
                  </a:cubicBezTo>
                  <a:cubicBezTo>
                    <a:pt x="868" y="809"/>
                    <a:pt x="876" y="750"/>
                    <a:pt x="876" y="698"/>
                  </a:cubicBezTo>
                  <a:cubicBezTo>
                    <a:pt x="876" y="646"/>
                    <a:pt x="861" y="601"/>
                    <a:pt x="846" y="557"/>
                  </a:cubicBezTo>
                  <a:cubicBezTo>
                    <a:pt x="831" y="527"/>
                    <a:pt x="839" y="490"/>
                    <a:pt x="816" y="453"/>
                  </a:cubicBezTo>
                  <a:cubicBezTo>
                    <a:pt x="801" y="423"/>
                    <a:pt x="779" y="401"/>
                    <a:pt x="772" y="371"/>
                  </a:cubicBezTo>
                  <a:cubicBezTo>
                    <a:pt x="772" y="364"/>
                    <a:pt x="772" y="349"/>
                    <a:pt x="764" y="334"/>
                  </a:cubicBezTo>
                  <a:cubicBezTo>
                    <a:pt x="764" y="312"/>
                    <a:pt x="764" y="312"/>
                    <a:pt x="750" y="297"/>
                  </a:cubicBezTo>
                  <a:cubicBezTo>
                    <a:pt x="727" y="274"/>
                    <a:pt x="735" y="267"/>
                    <a:pt x="750" y="252"/>
                  </a:cubicBezTo>
                  <a:lnTo>
                    <a:pt x="742" y="245"/>
                  </a:lnTo>
                  <a:cubicBezTo>
                    <a:pt x="727" y="237"/>
                    <a:pt x="675" y="252"/>
                    <a:pt x="653" y="252"/>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7" name="Freeform 25"/>
            <p:cNvSpPr>
              <a:spLocks noChangeArrowheads="1"/>
            </p:cNvSpPr>
            <p:nvPr/>
          </p:nvSpPr>
          <p:spPr bwMode="auto">
            <a:xfrm>
              <a:off x="10389159" y="8448453"/>
              <a:ext cx="2525935" cy="2339460"/>
            </a:xfrm>
            <a:custGeom>
              <a:avLst/>
              <a:gdLst>
                <a:gd name="T0" fmla="*/ 5598 w 5844"/>
                <a:gd name="T1" fmla="*/ 839 h 5415"/>
                <a:gd name="T2" fmla="*/ 5264 w 5844"/>
                <a:gd name="T3" fmla="*/ 943 h 5415"/>
                <a:gd name="T4" fmla="*/ 4974 w 5844"/>
                <a:gd name="T5" fmla="*/ 780 h 5415"/>
                <a:gd name="T6" fmla="*/ 4870 w 5844"/>
                <a:gd name="T7" fmla="*/ 884 h 5415"/>
                <a:gd name="T8" fmla="*/ 4625 w 5844"/>
                <a:gd name="T9" fmla="*/ 1151 h 5415"/>
                <a:gd name="T10" fmla="*/ 4424 w 5844"/>
                <a:gd name="T11" fmla="*/ 1225 h 5415"/>
                <a:gd name="T12" fmla="*/ 4128 w 5844"/>
                <a:gd name="T13" fmla="*/ 1307 h 5415"/>
                <a:gd name="T14" fmla="*/ 4113 w 5844"/>
                <a:gd name="T15" fmla="*/ 1485 h 5415"/>
                <a:gd name="T16" fmla="*/ 3735 w 5844"/>
                <a:gd name="T17" fmla="*/ 1604 h 5415"/>
                <a:gd name="T18" fmla="*/ 3393 w 5844"/>
                <a:gd name="T19" fmla="*/ 1649 h 5415"/>
                <a:gd name="T20" fmla="*/ 3148 w 5844"/>
                <a:gd name="T21" fmla="*/ 1389 h 5415"/>
                <a:gd name="T22" fmla="*/ 2799 w 5844"/>
                <a:gd name="T23" fmla="*/ 1032 h 5415"/>
                <a:gd name="T24" fmla="*/ 2621 w 5844"/>
                <a:gd name="T25" fmla="*/ 973 h 5415"/>
                <a:gd name="T26" fmla="*/ 2487 w 5844"/>
                <a:gd name="T27" fmla="*/ 431 h 5415"/>
                <a:gd name="T28" fmla="*/ 2161 w 5844"/>
                <a:gd name="T29" fmla="*/ 290 h 5415"/>
                <a:gd name="T30" fmla="*/ 1982 w 5844"/>
                <a:gd name="T31" fmla="*/ 223 h 5415"/>
                <a:gd name="T32" fmla="*/ 1745 w 5844"/>
                <a:gd name="T33" fmla="*/ 304 h 5415"/>
                <a:gd name="T34" fmla="*/ 1448 w 5844"/>
                <a:gd name="T35" fmla="*/ 89 h 5415"/>
                <a:gd name="T36" fmla="*/ 1292 w 5844"/>
                <a:gd name="T37" fmla="*/ 319 h 5415"/>
                <a:gd name="T38" fmla="*/ 1069 w 5844"/>
                <a:gd name="T39" fmla="*/ 401 h 5415"/>
                <a:gd name="T40" fmla="*/ 972 w 5844"/>
                <a:gd name="T41" fmla="*/ 772 h 5415"/>
                <a:gd name="T42" fmla="*/ 750 w 5844"/>
                <a:gd name="T43" fmla="*/ 1069 h 5415"/>
                <a:gd name="T44" fmla="*/ 824 w 5844"/>
                <a:gd name="T45" fmla="*/ 1322 h 5415"/>
                <a:gd name="T46" fmla="*/ 608 w 5844"/>
                <a:gd name="T47" fmla="*/ 1730 h 5415"/>
                <a:gd name="T48" fmla="*/ 631 w 5844"/>
                <a:gd name="T49" fmla="*/ 2094 h 5415"/>
                <a:gd name="T50" fmla="*/ 586 w 5844"/>
                <a:gd name="T51" fmla="*/ 2466 h 5415"/>
                <a:gd name="T52" fmla="*/ 623 w 5844"/>
                <a:gd name="T53" fmla="*/ 2673 h 5415"/>
                <a:gd name="T54" fmla="*/ 200 w 5844"/>
                <a:gd name="T55" fmla="*/ 3290 h 5415"/>
                <a:gd name="T56" fmla="*/ 111 w 5844"/>
                <a:gd name="T57" fmla="*/ 3579 h 5415"/>
                <a:gd name="T58" fmla="*/ 0 w 5844"/>
                <a:gd name="T59" fmla="*/ 3839 h 5415"/>
                <a:gd name="T60" fmla="*/ 89 w 5844"/>
                <a:gd name="T61" fmla="*/ 4040 h 5415"/>
                <a:gd name="T62" fmla="*/ 297 w 5844"/>
                <a:gd name="T63" fmla="*/ 4099 h 5415"/>
                <a:gd name="T64" fmla="*/ 467 w 5844"/>
                <a:gd name="T65" fmla="*/ 4122 h 5415"/>
                <a:gd name="T66" fmla="*/ 282 w 5844"/>
                <a:gd name="T67" fmla="*/ 4322 h 5415"/>
                <a:gd name="T68" fmla="*/ 133 w 5844"/>
                <a:gd name="T69" fmla="*/ 4300 h 5415"/>
                <a:gd name="T70" fmla="*/ 304 w 5844"/>
                <a:gd name="T71" fmla="*/ 4419 h 5415"/>
                <a:gd name="T72" fmla="*/ 608 w 5844"/>
                <a:gd name="T73" fmla="*/ 4500 h 5415"/>
                <a:gd name="T74" fmla="*/ 824 w 5844"/>
                <a:gd name="T75" fmla="*/ 4389 h 5415"/>
                <a:gd name="T76" fmla="*/ 913 w 5844"/>
                <a:gd name="T77" fmla="*/ 4612 h 5415"/>
                <a:gd name="T78" fmla="*/ 1121 w 5844"/>
                <a:gd name="T79" fmla="*/ 4760 h 5415"/>
                <a:gd name="T80" fmla="*/ 1165 w 5844"/>
                <a:gd name="T81" fmla="*/ 5094 h 5415"/>
                <a:gd name="T82" fmla="*/ 1017 w 5844"/>
                <a:gd name="T83" fmla="*/ 5332 h 5415"/>
                <a:gd name="T84" fmla="*/ 1299 w 5844"/>
                <a:gd name="T85" fmla="*/ 5094 h 5415"/>
                <a:gd name="T86" fmla="*/ 1864 w 5844"/>
                <a:gd name="T87" fmla="*/ 5005 h 5415"/>
                <a:gd name="T88" fmla="*/ 2153 w 5844"/>
                <a:gd name="T89" fmla="*/ 4990 h 5415"/>
                <a:gd name="T90" fmla="*/ 2383 w 5844"/>
                <a:gd name="T91" fmla="*/ 4745 h 5415"/>
                <a:gd name="T92" fmla="*/ 2465 w 5844"/>
                <a:gd name="T93" fmla="*/ 4664 h 5415"/>
                <a:gd name="T94" fmla="*/ 2554 w 5844"/>
                <a:gd name="T95" fmla="*/ 4723 h 5415"/>
                <a:gd name="T96" fmla="*/ 2524 w 5844"/>
                <a:gd name="T97" fmla="*/ 4262 h 5415"/>
                <a:gd name="T98" fmla="*/ 2569 w 5844"/>
                <a:gd name="T99" fmla="*/ 3936 h 5415"/>
                <a:gd name="T100" fmla="*/ 2614 w 5844"/>
                <a:gd name="T101" fmla="*/ 3223 h 5415"/>
                <a:gd name="T102" fmla="*/ 3007 w 5844"/>
                <a:gd name="T103" fmla="*/ 2970 h 5415"/>
                <a:gd name="T104" fmla="*/ 3133 w 5844"/>
                <a:gd name="T105" fmla="*/ 3067 h 5415"/>
                <a:gd name="T106" fmla="*/ 3282 w 5844"/>
                <a:gd name="T107" fmla="*/ 2911 h 5415"/>
                <a:gd name="T108" fmla="*/ 3460 w 5844"/>
                <a:gd name="T109" fmla="*/ 2644 h 5415"/>
                <a:gd name="T110" fmla="*/ 3676 w 5844"/>
                <a:gd name="T111" fmla="*/ 2644 h 5415"/>
                <a:gd name="T112" fmla="*/ 4091 w 5844"/>
                <a:gd name="T113" fmla="*/ 2480 h 5415"/>
                <a:gd name="T114" fmla="*/ 4106 w 5844"/>
                <a:gd name="T115" fmla="*/ 2243 h 5415"/>
                <a:gd name="T116" fmla="*/ 4307 w 5844"/>
                <a:gd name="T117" fmla="*/ 2064 h 5415"/>
                <a:gd name="T118" fmla="*/ 4811 w 5844"/>
                <a:gd name="T119" fmla="*/ 1753 h 5415"/>
                <a:gd name="T120" fmla="*/ 5323 w 5844"/>
                <a:gd name="T121" fmla="*/ 1351 h 5415"/>
                <a:gd name="T122" fmla="*/ 5627 w 5844"/>
                <a:gd name="T123" fmla="*/ 1010 h 5415"/>
                <a:gd name="T124" fmla="*/ 5791 w 5844"/>
                <a:gd name="T125" fmla="*/ 713 h 5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44" h="5415">
                  <a:moveTo>
                    <a:pt x="5791" y="713"/>
                  </a:moveTo>
                  <a:lnTo>
                    <a:pt x="5791" y="713"/>
                  </a:lnTo>
                  <a:cubicBezTo>
                    <a:pt x="5754" y="713"/>
                    <a:pt x="5746" y="720"/>
                    <a:pt x="5716" y="735"/>
                  </a:cubicBezTo>
                  <a:cubicBezTo>
                    <a:pt x="5709" y="750"/>
                    <a:pt x="5724" y="765"/>
                    <a:pt x="5739" y="765"/>
                  </a:cubicBezTo>
                  <a:cubicBezTo>
                    <a:pt x="5746" y="802"/>
                    <a:pt x="5657" y="787"/>
                    <a:pt x="5627" y="809"/>
                  </a:cubicBezTo>
                  <a:cubicBezTo>
                    <a:pt x="5620" y="824"/>
                    <a:pt x="5613" y="832"/>
                    <a:pt x="5598" y="839"/>
                  </a:cubicBezTo>
                  <a:cubicBezTo>
                    <a:pt x="5590" y="839"/>
                    <a:pt x="5576" y="832"/>
                    <a:pt x="5568" y="839"/>
                  </a:cubicBezTo>
                  <a:cubicBezTo>
                    <a:pt x="5561" y="847"/>
                    <a:pt x="5598" y="891"/>
                    <a:pt x="5598" y="899"/>
                  </a:cubicBezTo>
                  <a:cubicBezTo>
                    <a:pt x="5546" y="899"/>
                    <a:pt x="5553" y="958"/>
                    <a:pt x="5509" y="958"/>
                  </a:cubicBezTo>
                  <a:cubicBezTo>
                    <a:pt x="5509" y="965"/>
                    <a:pt x="5501" y="980"/>
                    <a:pt x="5501" y="988"/>
                  </a:cubicBezTo>
                  <a:cubicBezTo>
                    <a:pt x="5464" y="988"/>
                    <a:pt x="5419" y="995"/>
                    <a:pt x="5382" y="980"/>
                  </a:cubicBezTo>
                  <a:cubicBezTo>
                    <a:pt x="5338" y="965"/>
                    <a:pt x="5316" y="943"/>
                    <a:pt x="5264" y="943"/>
                  </a:cubicBezTo>
                  <a:cubicBezTo>
                    <a:pt x="5241" y="943"/>
                    <a:pt x="5197" y="958"/>
                    <a:pt x="5189" y="921"/>
                  </a:cubicBezTo>
                  <a:cubicBezTo>
                    <a:pt x="5182" y="869"/>
                    <a:pt x="5152" y="839"/>
                    <a:pt x="5137" y="795"/>
                  </a:cubicBezTo>
                  <a:cubicBezTo>
                    <a:pt x="5122" y="795"/>
                    <a:pt x="5108" y="795"/>
                    <a:pt x="5108" y="809"/>
                  </a:cubicBezTo>
                  <a:cubicBezTo>
                    <a:pt x="5071" y="817"/>
                    <a:pt x="5033" y="743"/>
                    <a:pt x="5041" y="706"/>
                  </a:cubicBezTo>
                  <a:cubicBezTo>
                    <a:pt x="5033" y="706"/>
                    <a:pt x="5026" y="698"/>
                    <a:pt x="5019" y="698"/>
                  </a:cubicBezTo>
                  <a:cubicBezTo>
                    <a:pt x="5019" y="728"/>
                    <a:pt x="5019" y="817"/>
                    <a:pt x="4974" y="780"/>
                  </a:cubicBezTo>
                  <a:cubicBezTo>
                    <a:pt x="4967" y="787"/>
                    <a:pt x="4959" y="802"/>
                    <a:pt x="4952" y="809"/>
                  </a:cubicBezTo>
                  <a:cubicBezTo>
                    <a:pt x="4944" y="787"/>
                    <a:pt x="4944" y="765"/>
                    <a:pt x="4929" y="757"/>
                  </a:cubicBezTo>
                  <a:cubicBezTo>
                    <a:pt x="4914" y="780"/>
                    <a:pt x="4907" y="824"/>
                    <a:pt x="4907" y="854"/>
                  </a:cubicBezTo>
                  <a:cubicBezTo>
                    <a:pt x="4870" y="832"/>
                    <a:pt x="4863" y="780"/>
                    <a:pt x="4811" y="824"/>
                  </a:cubicBezTo>
                  <a:cubicBezTo>
                    <a:pt x="4781" y="847"/>
                    <a:pt x="4848" y="861"/>
                    <a:pt x="4855" y="884"/>
                  </a:cubicBezTo>
                  <a:cubicBezTo>
                    <a:pt x="4855" y="884"/>
                    <a:pt x="4863" y="884"/>
                    <a:pt x="4870" y="884"/>
                  </a:cubicBezTo>
                  <a:cubicBezTo>
                    <a:pt x="4848" y="891"/>
                    <a:pt x="4825" y="943"/>
                    <a:pt x="4803" y="958"/>
                  </a:cubicBezTo>
                  <a:cubicBezTo>
                    <a:pt x="4774" y="965"/>
                    <a:pt x="4751" y="973"/>
                    <a:pt x="4722" y="980"/>
                  </a:cubicBezTo>
                  <a:cubicBezTo>
                    <a:pt x="4699" y="980"/>
                    <a:pt x="4677" y="965"/>
                    <a:pt x="4655" y="973"/>
                  </a:cubicBezTo>
                  <a:cubicBezTo>
                    <a:pt x="4640" y="980"/>
                    <a:pt x="4669" y="1040"/>
                    <a:pt x="4625" y="1047"/>
                  </a:cubicBezTo>
                  <a:cubicBezTo>
                    <a:pt x="4603" y="1054"/>
                    <a:pt x="4588" y="1062"/>
                    <a:pt x="4588" y="1092"/>
                  </a:cubicBezTo>
                  <a:cubicBezTo>
                    <a:pt x="4580" y="1129"/>
                    <a:pt x="4625" y="1121"/>
                    <a:pt x="4625" y="1151"/>
                  </a:cubicBezTo>
                  <a:cubicBezTo>
                    <a:pt x="4647" y="1151"/>
                    <a:pt x="4647" y="1173"/>
                    <a:pt x="4640" y="1188"/>
                  </a:cubicBezTo>
                  <a:cubicBezTo>
                    <a:pt x="4610" y="1181"/>
                    <a:pt x="4603" y="1203"/>
                    <a:pt x="4603" y="1233"/>
                  </a:cubicBezTo>
                  <a:cubicBezTo>
                    <a:pt x="4617" y="1240"/>
                    <a:pt x="4617" y="1240"/>
                    <a:pt x="4617" y="1255"/>
                  </a:cubicBezTo>
                  <a:cubicBezTo>
                    <a:pt x="4580" y="1248"/>
                    <a:pt x="4566" y="1292"/>
                    <a:pt x="4536" y="1292"/>
                  </a:cubicBezTo>
                  <a:cubicBezTo>
                    <a:pt x="4514" y="1292"/>
                    <a:pt x="4499" y="1270"/>
                    <a:pt x="4491" y="1248"/>
                  </a:cubicBezTo>
                  <a:cubicBezTo>
                    <a:pt x="4477" y="1225"/>
                    <a:pt x="4454" y="1225"/>
                    <a:pt x="4424" y="1225"/>
                  </a:cubicBezTo>
                  <a:cubicBezTo>
                    <a:pt x="4424" y="1240"/>
                    <a:pt x="4424" y="1262"/>
                    <a:pt x="4424" y="1277"/>
                  </a:cubicBezTo>
                  <a:cubicBezTo>
                    <a:pt x="4380" y="1270"/>
                    <a:pt x="4292" y="1411"/>
                    <a:pt x="4277" y="1322"/>
                  </a:cubicBezTo>
                  <a:cubicBezTo>
                    <a:pt x="4292" y="1314"/>
                    <a:pt x="4335" y="1285"/>
                    <a:pt x="4299" y="1277"/>
                  </a:cubicBezTo>
                  <a:cubicBezTo>
                    <a:pt x="4284" y="1233"/>
                    <a:pt x="4262" y="1166"/>
                    <a:pt x="4210" y="1151"/>
                  </a:cubicBezTo>
                  <a:cubicBezTo>
                    <a:pt x="4180" y="1188"/>
                    <a:pt x="4166" y="1211"/>
                    <a:pt x="4121" y="1218"/>
                  </a:cubicBezTo>
                  <a:cubicBezTo>
                    <a:pt x="4113" y="1248"/>
                    <a:pt x="4136" y="1277"/>
                    <a:pt x="4128" y="1307"/>
                  </a:cubicBezTo>
                  <a:cubicBezTo>
                    <a:pt x="4136" y="1307"/>
                    <a:pt x="4136" y="1307"/>
                    <a:pt x="4143" y="1307"/>
                  </a:cubicBezTo>
                  <a:cubicBezTo>
                    <a:pt x="4143" y="1322"/>
                    <a:pt x="4136" y="1329"/>
                    <a:pt x="4121" y="1337"/>
                  </a:cubicBezTo>
                  <a:cubicBezTo>
                    <a:pt x="4099" y="1344"/>
                    <a:pt x="4106" y="1381"/>
                    <a:pt x="4106" y="1404"/>
                  </a:cubicBezTo>
                  <a:cubicBezTo>
                    <a:pt x="4113" y="1404"/>
                    <a:pt x="4121" y="1411"/>
                    <a:pt x="4136" y="1411"/>
                  </a:cubicBezTo>
                  <a:cubicBezTo>
                    <a:pt x="4136" y="1419"/>
                    <a:pt x="4136" y="1433"/>
                    <a:pt x="4136" y="1441"/>
                  </a:cubicBezTo>
                  <a:cubicBezTo>
                    <a:pt x="4106" y="1441"/>
                    <a:pt x="4113" y="1470"/>
                    <a:pt x="4113" y="1485"/>
                  </a:cubicBezTo>
                  <a:cubicBezTo>
                    <a:pt x="4091" y="1493"/>
                    <a:pt x="4084" y="1478"/>
                    <a:pt x="4069" y="1500"/>
                  </a:cubicBezTo>
                  <a:cubicBezTo>
                    <a:pt x="4062" y="1522"/>
                    <a:pt x="4069" y="1552"/>
                    <a:pt x="4032" y="1545"/>
                  </a:cubicBezTo>
                  <a:cubicBezTo>
                    <a:pt x="4010" y="1545"/>
                    <a:pt x="4010" y="1522"/>
                    <a:pt x="4002" y="1508"/>
                  </a:cubicBezTo>
                  <a:cubicBezTo>
                    <a:pt x="3987" y="1485"/>
                    <a:pt x="3958" y="1485"/>
                    <a:pt x="3935" y="1485"/>
                  </a:cubicBezTo>
                  <a:cubicBezTo>
                    <a:pt x="3883" y="1478"/>
                    <a:pt x="3868" y="1537"/>
                    <a:pt x="3824" y="1545"/>
                  </a:cubicBezTo>
                  <a:cubicBezTo>
                    <a:pt x="3772" y="1552"/>
                    <a:pt x="3742" y="1537"/>
                    <a:pt x="3735" y="1604"/>
                  </a:cubicBezTo>
                  <a:cubicBezTo>
                    <a:pt x="3713" y="1604"/>
                    <a:pt x="3698" y="1619"/>
                    <a:pt x="3683" y="1619"/>
                  </a:cubicBezTo>
                  <a:cubicBezTo>
                    <a:pt x="3661" y="1619"/>
                    <a:pt x="3638" y="1611"/>
                    <a:pt x="3623" y="1619"/>
                  </a:cubicBezTo>
                  <a:cubicBezTo>
                    <a:pt x="3586" y="1626"/>
                    <a:pt x="3571" y="1641"/>
                    <a:pt x="3527" y="1634"/>
                  </a:cubicBezTo>
                  <a:cubicBezTo>
                    <a:pt x="3482" y="1634"/>
                    <a:pt x="3438" y="1641"/>
                    <a:pt x="3393" y="1649"/>
                  </a:cubicBezTo>
                  <a:cubicBezTo>
                    <a:pt x="3393" y="1664"/>
                    <a:pt x="3393" y="1678"/>
                    <a:pt x="3393" y="1686"/>
                  </a:cubicBezTo>
                  <a:cubicBezTo>
                    <a:pt x="3393" y="1678"/>
                    <a:pt x="3393" y="1664"/>
                    <a:pt x="3393" y="1649"/>
                  </a:cubicBezTo>
                  <a:lnTo>
                    <a:pt x="3386" y="1649"/>
                  </a:lnTo>
                  <a:cubicBezTo>
                    <a:pt x="3356" y="1656"/>
                    <a:pt x="3334" y="1619"/>
                    <a:pt x="3304" y="1626"/>
                  </a:cubicBezTo>
                  <a:cubicBezTo>
                    <a:pt x="3230" y="1634"/>
                    <a:pt x="3178" y="1716"/>
                    <a:pt x="3178" y="1597"/>
                  </a:cubicBezTo>
                  <a:cubicBezTo>
                    <a:pt x="3178" y="1559"/>
                    <a:pt x="3185" y="1515"/>
                    <a:pt x="3156" y="1485"/>
                  </a:cubicBezTo>
                  <a:cubicBezTo>
                    <a:pt x="3126" y="1448"/>
                    <a:pt x="3171" y="1419"/>
                    <a:pt x="3148" y="1396"/>
                  </a:cubicBezTo>
                  <a:cubicBezTo>
                    <a:pt x="3148" y="1396"/>
                    <a:pt x="3148" y="1396"/>
                    <a:pt x="3148" y="1389"/>
                  </a:cubicBezTo>
                  <a:cubicBezTo>
                    <a:pt x="3126" y="1389"/>
                    <a:pt x="3126" y="1411"/>
                    <a:pt x="3096" y="1404"/>
                  </a:cubicBezTo>
                  <a:cubicBezTo>
                    <a:pt x="3096" y="1389"/>
                    <a:pt x="3096" y="1374"/>
                    <a:pt x="3096" y="1359"/>
                  </a:cubicBezTo>
                  <a:cubicBezTo>
                    <a:pt x="3059" y="1351"/>
                    <a:pt x="3029" y="1396"/>
                    <a:pt x="2992" y="1381"/>
                  </a:cubicBezTo>
                  <a:cubicBezTo>
                    <a:pt x="2985" y="1344"/>
                    <a:pt x="3022" y="1329"/>
                    <a:pt x="3007" y="1292"/>
                  </a:cubicBezTo>
                  <a:cubicBezTo>
                    <a:pt x="2992" y="1255"/>
                    <a:pt x="2985" y="1211"/>
                    <a:pt x="2962" y="1173"/>
                  </a:cubicBezTo>
                  <a:cubicBezTo>
                    <a:pt x="2940" y="1144"/>
                    <a:pt x="2851" y="980"/>
                    <a:pt x="2799" y="1032"/>
                  </a:cubicBezTo>
                  <a:cubicBezTo>
                    <a:pt x="2777" y="1054"/>
                    <a:pt x="2732" y="1040"/>
                    <a:pt x="2717" y="1017"/>
                  </a:cubicBezTo>
                  <a:cubicBezTo>
                    <a:pt x="2703" y="1010"/>
                    <a:pt x="2695" y="988"/>
                    <a:pt x="2680" y="980"/>
                  </a:cubicBezTo>
                  <a:cubicBezTo>
                    <a:pt x="2673" y="973"/>
                    <a:pt x="2665" y="973"/>
                    <a:pt x="2658" y="973"/>
                  </a:cubicBezTo>
                  <a:cubicBezTo>
                    <a:pt x="2658" y="988"/>
                    <a:pt x="2651" y="1010"/>
                    <a:pt x="2658" y="1017"/>
                  </a:cubicBezTo>
                  <a:cubicBezTo>
                    <a:pt x="2599" y="1047"/>
                    <a:pt x="2643" y="988"/>
                    <a:pt x="2651" y="973"/>
                  </a:cubicBezTo>
                  <a:cubicBezTo>
                    <a:pt x="2643" y="973"/>
                    <a:pt x="2636" y="973"/>
                    <a:pt x="2621" y="973"/>
                  </a:cubicBezTo>
                  <a:cubicBezTo>
                    <a:pt x="2576" y="958"/>
                    <a:pt x="2524" y="951"/>
                    <a:pt x="2487" y="914"/>
                  </a:cubicBezTo>
                  <a:cubicBezTo>
                    <a:pt x="2472" y="906"/>
                    <a:pt x="2428" y="861"/>
                    <a:pt x="2472" y="861"/>
                  </a:cubicBezTo>
                  <a:cubicBezTo>
                    <a:pt x="2480" y="832"/>
                    <a:pt x="2465" y="735"/>
                    <a:pt x="2435" y="720"/>
                  </a:cubicBezTo>
                  <a:cubicBezTo>
                    <a:pt x="2383" y="698"/>
                    <a:pt x="2406" y="661"/>
                    <a:pt x="2443" y="631"/>
                  </a:cubicBezTo>
                  <a:cubicBezTo>
                    <a:pt x="2472" y="594"/>
                    <a:pt x="2458" y="542"/>
                    <a:pt x="2472" y="498"/>
                  </a:cubicBezTo>
                  <a:cubicBezTo>
                    <a:pt x="2480" y="475"/>
                    <a:pt x="2487" y="460"/>
                    <a:pt x="2487" y="431"/>
                  </a:cubicBezTo>
                  <a:cubicBezTo>
                    <a:pt x="2487" y="409"/>
                    <a:pt x="2465" y="401"/>
                    <a:pt x="2465" y="379"/>
                  </a:cubicBezTo>
                  <a:cubicBezTo>
                    <a:pt x="2420" y="371"/>
                    <a:pt x="2376" y="327"/>
                    <a:pt x="2354" y="297"/>
                  </a:cubicBezTo>
                  <a:cubicBezTo>
                    <a:pt x="2339" y="282"/>
                    <a:pt x="2331" y="275"/>
                    <a:pt x="2316" y="282"/>
                  </a:cubicBezTo>
                  <a:cubicBezTo>
                    <a:pt x="2279" y="290"/>
                    <a:pt x="2257" y="275"/>
                    <a:pt x="2220" y="275"/>
                  </a:cubicBezTo>
                  <a:cubicBezTo>
                    <a:pt x="2220" y="297"/>
                    <a:pt x="2212" y="319"/>
                    <a:pt x="2190" y="319"/>
                  </a:cubicBezTo>
                  <a:cubicBezTo>
                    <a:pt x="2190" y="304"/>
                    <a:pt x="2175" y="282"/>
                    <a:pt x="2161" y="290"/>
                  </a:cubicBezTo>
                  <a:cubicBezTo>
                    <a:pt x="2146" y="304"/>
                    <a:pt x="2161" y="319"/>
                    <a:pt x="2153" y="334"/>
                  </a:cubicBezTo>
                  <a:cubicBezTo>
                    <a:pt x="2131" y="371"/>
                    <a:pt x="2086" y="319"/>
                    <a:pt x="2094" y="290"/>
                  </a:cubicBezTo>
                  <a:cubicBezTo>
                    <a:pt x="2086" y="290"/>
                    <a:pt x="2071" y="290"/>
                    <a:pt x="2064" y="290"/>
                  </a:cubicBezTo>
                  <a:cubicBezTo>
                    <a:pt x="2064" y="282"/>
                    <a:pt x="2064" y="267"/>
                    <a:pt x="2064" y="260"/>
                  </a:cubicBezTo>
                  <a:cubicBezTo>
                    <a:pt x="2042" y="260"/>
                    <a:pt x="2012" y="267"/>
                    <a:pt x="1997" y="252"/>
                  </a:cubicBezTo>
                  <a:cubicBezTo>
                    <a:pt x="1990" y="252"/>
                    <a:pt x="1990" y="230"/>
                    <a:pt x="1982" y="223"/>
                  </a:cubicBezTo>
                  <a:cubicBezTo>
                    <a:pt x="1975" y="223"/>
                    <a:pt x="1967" y="223"/>
                    <a:pt x="1960" y="223"/>
                  </a:cubicBezTo>
                  <a:cubicBezTo>
                    <a:pt x="1960" y="245"/>
                    <a:pt x="1960" y="267"/>
                    <a:pt x="1960" y="282"/>
                  </a:cubicBezTo>
                  <a:cubicBezTo>
                    <a:pt x="1930" y="297"/>
                    <a:pt x="1945" y="327"/>
                    <a:pt x="1960" y="342"/>
                  </a:cubicBezTo>
                  <a:cubicBezTo>
                    <a:pt x="1915" y="349"/>
                    <a:pt x="1908" y="297"/>
                    <a:pt x="1871" y="297"/>
                  </a:cubicBezTo>
                  <a:cubicBezTo>
                    <a:pt x="1864" y="304"/>
                    <a:pt x="1864" y="304"/>
                    <a:pt x="1864" y="312"/>
                  </a:cubicBezTo>
                  <a:cubicBezTo>
                    <a:pt x="1826" y="304"/>
                    <a:pt x="1782" y="312"/>
                    <a:pt x="1745" y="304"/>
                  </a:cubicBezTo>
                  <a:cubicBezTo>
                    <a:pt x="1745" y="282"/>
                    <a:pt x="1745" y="252"/>
                    <a:pt x="1767" y="238"/>
                  </a:cubicBezTo>
                  <a:cubicBezTo>
                    <a:pt x="1782" y="230"/>
                    <a:pt x="1797" y="223"/>
                    <a:pt x="1789" y="201"/>
                  </a:cubicBezTo>
                  <a:cubicBezTo>
                    <a:pt x="1759" y="193"/>
                    <a:pt x="1722" y="208"/>
                    <a:pt x="1693" y="201"/>
                  </a:cubicBezTo>
                  <a:cubicBezTo>
                    <a:pt x="1693" y="171"/>
                    <a:pt x="1693" y="134"/>
                    <a:pt x="1693" y="97"/>
                  </a:cubicBezTo>
                  <a:cubicBezTo>
                    <a:pt x="1656" y="97"/>
                    <a:pt x="1618" y="97"/>
                    <a:pt x="1581" y="82"/>
                  </a:cubicBezTo>
                  <a:cubicBezTo>
                    <a:pt x="1537" y="67"/>
                    <a:pt x="1492" y="97"/>
                    <a:pt x="1448" y="89"/>
                  </a:cubicBezTo>
                  <a:cubicBezTo>
                    <a:pt x="1448" y="52"/>
                    <a:pt x="1351" y="22"/>
                    <a:pt x="1336" y="0"/>
                  </a:cubicBezTo>
                  <a:cubicBezTo>
                    <a:pt x="1329" y="7"/>
                    <a:pt x="1314" y="22"/>
                    <a:pt x="1307" y="22"/>
                  </a:cubicBezTo>
                  <a:cubicBezTo>
                    <a:pt x="1307" y="59"/>
                    <a:pt x="1373" y="82"/>
                    <a:pt x="1336" y="126"/>
                  </a:cubicBezTo>
                  <a:cubicBezTo>
                    <a:pt x="1329" y="141"/>
                    <a:pt x="1307" y="134"/>
                    <a:pt x="1299" y="149"/>
                  </a:cubicBezTo>
                  <a:cubicBezTo>
                    <a:pt x="1284" y="171"/>
                    <a:pt x="1314" y="163"/>
                    <a:pt x="1314" y="186"/>
                  </a:cubicBezTo>
                  <a:cubicBezTo>
                    <a:pt x="1314" y="215"/>
                    <a:pt x="1314" y="297"/>
                    <a:pt x="1292" y="319"/>
                  </a:cubicBezTo>
                  <a:cubicBezTo>
                    <a:pt x="1247" y="371"/>
                    <a:pt x="1210" y="364"/>
                    <a:pt x="1151" y="371"/>
                  </a:cubicBezTo>
                  <a:cubicBezTo>
                    <a:pt x="1151" y="386"/>
                    <a:pt x="1158" y="386"/>
                    <a:pt x="1173" y="394"/>
                  </a:cubicBezTo>
                  <a:cubicBezTo>
                    <a:pt x="1195" y="409"/>
                    <a:pt x="1195" y="438"/>
                    <a:pt x="1210" y="453"/>
                  </a:cubicBezTo>
                  <a:cubicBezTo>
                    <a:pt x="1210" y="453"/>
                    <a:pt x="1202" y="460"/>
                    <a:pt x="1195" y="468"/>
                  </a:cubicBezTo>
                  <a:cubicBezTo>
                    <a:pt x="1165" y="468"/>
                    <a:pt x="1121" y="460"/>
                    <a:pt x="1099" y="490"/>
                  </a:cubicBezTo>
                  <a:cubicBezTo>
                    <a:pt x="1121" y="446"/>
                    <a:pt x="1062" y="438"/>
                    <a:pt x="1069" y="401"/>
                  </a:cubicBezTo>
                  <a:cubicBezTo>
                    <a:pt x="1054" y="394"/>
                    <a:pt x="1039" y="394"/>
                    <a:pt x="1024" y="401"/>
                  </a:cubicBezTo>
                  <a:cubicBezTo>
                    <a:pt x="1032" y="438"/>
                    <a:pt x="1002" y="446"/>
                    <a:pt x="987" y="468"/>
                  </a:cubicBezTo>
                  <a:cubicBezTo>
                    <a:pt x="965" y="505"/>
                    <a:pt x="995" y="549"/>
                    <a:pt x="950" y="564"/>
                  </a:cubicBezTo>
                  <a:cubicBezTo>
                    <a:pt x="853" y="594"/>
                    <a:pt x="987" y="661"/>
                    <a:pt x="980" y="713"/>
                  </a:cubicBezTo>
                  <a:lnTo>
                    <a:pt x="1010" y="713"/>
                  </a:lnTo>
                  <a:cubicBezTo>
                    <a:pt x="1017" y="750"/>
                    <a:pt x="1002" y="757"/>
                    <a:pt x="972" y="772"/>
                  </a:cubicBezTo>
                  <a:cubicBezTo>
                    <a:pt x="935" y="787"/>
                    <a:pt x="905" y="824"/>
                    <a:pt x="883" y="869"/>
                  </a:cubicBezTo>
                  <a:cubicBezTo>
                    <a:pt x="876" y="876"/>
                    <a:pt x="868" y="951"/>
                    <a:pt x="853" y="951"/>
                  </a:cubicBezTo>
                  <a:cubicBezTo>
                    <a:pt x="831" y="958"/>
                    <a:pt x="794" y="936"/>
                    <a:pt x="772" y="951"/>
                  </a:cubicBezTo>
                  <a:cubicBezTo>
                    <a:pt x="779" y="973"/>
                    <a:pt x="765" y="980"/>
                    <a:pt x="742" y="980"/>
                  </a:cubicBezTo>
                  <a:cubicBezTo>
                    <a:pt x="750" y="995"/>
                    <a:pt x="750" y="1010"/>
                    <a:pt x="727" y="1017"/>
                  </a:cubicBezTo>
                  <a:cubicBezTo>
                    <a:pt x="727" y="1047"/>
                    <a:pt x="742" y="1047"/>
                    <a:pt x="750" y="1069"/>
                  </a:cubicBezTo>
                  <a:cubicBezTo>
                    <a:pt x="765" y="1106"/>
                    <a:pt x="742" y="1136"/>
                    <a:pt x="735" y="1166"/>
                  </a:cubicBezTo>
                  <a:cubicBezTo>
                    <a:pt x="727" y="1173"/>
                    <a:pt x="727" y="1181"/>
                    <a:pt x="727" y="1196"/>
                  </a:cubicBezTo>
                  <a:cubicBezTo>
                    <a:pt x="757" y="1188"/>
                    <a:pt x="824" y="1203"/>
                    <a:pt x="824" y="1203"/>
                  </a:cubicBezTo>
                  <a:cubicBezTo>
                    <a:pt x="824" y="1211"/>
                    <a:pt x="831" y="1255"/>
                    <a:pt x="831" y="1255"/>
                  </a:cubicBezTo>
                  <a:cubicBezTo>
                    <a:pt x="824" y="1255"/>
                    <a:pt x="816" y="1255"/>
                    <a:pt x="809" y="1255"/>
                  </a:cubicBezTo>
                  <a:cubicBezTo>
                    <a:pt x="809" y="1270"/>
                    <a:pt x="802" y="1322"/>
                    <a:pt x="824" y="1322"/>
                  </a:cubicBezTo>
                  <a:cubicBezTo>
                    <a:pt x="824" y="1337"/>
                    <a:pt x="824" y="1359"/>
                    <a:pt x="816" y="1374"/>
                  </a:cubicBezTo>
                  <a:cubicBezTo>
                    <a:pt x="757" y="1374"/>
                    <a:pt x="816" y="1463"/>
                    <a:pt x="809" y="1500"/>
                  </a:cubicBezTo>
                  <a:cubicBezTo>
                    <a:pt x="802" y="1530"/>
                    <a:pt x="742" y="1582"/>
                    <a:pt x="712" y="1574"/>
                  </a:cubicBezTo>
                  <a:cubicBezTo>
                    <a:pt x="712" y="1597"/>
                    <a:pt x="712" y="1619"/>
                    <a:pt x="712" y="1634"/>
                  </a:cubicBezTo>
                  <a:cubicBezTo>
                    <a:pt x="668" y="1634"/>
                    <a:pt x="668" y="1649"/>
                    <a:pt x="660" y="1693"/>
                  </a:cubicBezTo>
                  <a:cubicBezTo>
                    <a:pt x="631" y="1693"/>
                    <a:pt x="601" y="1693"/>
                    <a:pt x="608" y="1730"/>
                  </a:cubicBezTo>
                  <a:cubicBezTo>
                    <a:pt x="638" y="1738"/>
                    <a:pt x="646" y="1760"/>
                    <a:pt x="675" y="1760"/>
                  </a:cubicBezTo>
                  <a:cubicBezTo>
                    <a:pt x="697" y="1767"/>
                    <a:pt x="720" y="1760"/>
                    <a:pt x="742" y="1760"/>
                  </a:cubicBezTo>
                  <a:cubicBezTo>
                    <a:pt x="765" y="1767"/>
                    <a:pt x="831" y="1767"/>
                    <a:pt x="816" y="1805"/>
                  </a:cubicBezTo>
                  <a:cubicBezTo>
                    <a:pt x="742" y="1812"/>
                    <a:pt x="631" y="1894"/>
                    <a:pt x="616" y="1975"/>
                  </a:cubicBezTo>
                  <a:cubicBezTo>
                    <a:pt x="586" y="1968"/>
                    <a:pt x="542" y="2013"/>
                    <a:pt x="586" y="2042"/>
                  </a:cubicBezTo>
                  <a:cubicBezTo>
                    <a:pt x="616" y="2057"/>
                    <a:pt x="646" y="2042"/>
                    <a:pt x="631" y="2094"/>
                  </a:cubicBezTo>
                  <a:cubicBezTo>
                    <a:pt x="623" y="2139"/>
                    <a:pt x="623" y="2176"/>
                    <a:pt x="594" y="2221"/>
                  </a:cubicBezTo>
                  <a:cubicBezTo>
                    <a:pt x="571" y="2258"/>
                    <a:pt x="616" y="2280"/>
                    <a:pt x="608" y="2317"/>
                  </a:cubicBezTo>
                  <a:cubicBezTo>
                    <a:pt x="594" y="2317"/>
                    <a:pt x="586" y="2317"/>
                    <a:pt x="571" y="2317"/>
                  </a:cubicBezTo>
                  <a:cubicBezTo>
                    <a:pt x="564" y="2339"/>
                    <a:pt x="586" y="2369"/>
                    <a:pt x="571" y="2399"/>
                  </a:cubicBezTo>
                  <a:cubicBezTo>
                    <a:pt x="594" y="2399"/>
                    <a:pt x="601" y="2413"/>
                    <a:pt x="601" y="2428"/>
                  </a:cubicBezTo>
                  <a:cubicBezTo>
                    <a:pt x="586" y="2436"/>
                    <a:pt x="586" y="2451"/>
                    <a:pt x="586" y="2466"/>
                  </a:cubicBezTo>
                  <a:cubicBezTo>
                    <a:pt x="564" y="2466"/>
                    <a:pt x="542" y="2495"/>
                    <a:pt x="534" y="2518"/>
                  </a:cubicBezTo>
                  <a:cubicBezTo>
                    <a:pt x="497" y="2532"/>
                    <a:pt x="408" y="2495"/>
                    <a:pt x="423" y="2562"/>
                  </a:cubicBezTo>
                  <a:cubicBezTo>
                    <a:pt x="475" y="2562"/>
                    <a:pt x="512" y="2599"/>
                    <a:pt x="564" y="2599"/>
                  </a:cubicBezTo>
                  <a:cubicBezTo>
                    <a:pt x="586" y="2607"/>
                    <a:pt x="646" y="2599"/>
                    <a:pt x="653" y="2629"/>
                  </a:cubicBezTo>
                  <a:cubicBezTo>
                    <a:pt x="668" y="2629"/>
                    <a:pt x="675" y="2629"/>
                    <a:pt x="690" y="2629"/>
                  </a:cubicBezTo>
                  <a:cubicBezTo>
                    <a:pt x="690" y="2681"/>
                    <a:pt x="660" y="2673"/>
                    <a:pt x="623" y="2673"/>
                  </a:cubicBezTo>
                  <a:cubicBezTo>
                    <a:pt x="571" y="2740"/>
                    <a:pt x="608" y="2881"/>
                    <a:pt x="601" y="2956"/>
                  </a:cubicBezTo>
                  <a:cubicBezTo>
                    <a:pt x="497" y="2956"/>
                    <a:pt x="297" y="2859"/>
                    <a:pt x="252" y="3000"/>
                  </a:cubicBezTo>
                  <a:cubicBezTo>
                    <a:pt x="245" y="3037"/>
                    <a:pt x="245" y="3082"/>
                    <a:pt x="282" y="3097"/>
                  </a:cubicBezTo>
                  <a:cubicBezTo>
                    <a:pt x="289" y="3112"/>
                    <a:pt x="289" y="3126"/>
                    <a:pt x="289" y="3141"/>
                  </a:cubicBezTo>
                  <a:cubicBezTo>
                    <a:pt x="237" y="3141"/>
                    <a:pt x="237" y="3163"/>
                    <a:pt x="230" y="3208"/>
                  </a:cubicBezTo>
                  <a:cubicBezTo>
                    <a:pt x="230" y="3245"/>
                    <a:pt x="170" y="3268"/>
                    <a:pt x="200" y="3290"/>
                  </a:cubicBezTo>
                  <a:cubicBezTo>
                    <a:pt x="222" y="3320"/>
                    <a:pt x="282" y="3349"/>
                    <a:pt x="282" y="3394"/>
                  </a:cubicBezTo>
                  <a:cubicBezTo>
                    <a:pt x="282" y="3416"/>
                    <a:pt x="274" y="3453"/>
                    <a:pt x="289" y="3468"/>
                  </a:cubicBezTo>
                  <a:cubicBezTo>
                    <a:pt x="289" y="3475"/>
                    <a:pt x="311" y="3475"/>
                    <a:pt x="311" y="3483"/>
                  </a:cubicBezTo>
                  <a:cubicBezTo>
                    <a:pt x="326" y="3527"/>
                    <a:pt x="289" y="3535"/>
                    <a:pt x="267" y="3565"/>
                  </a:cubicBezTo>
                  <a:cubicBezTo>
                    <a:pt x="245" y="3602"/>
                    <a:pt x="230" y="3579"/>
                    <a:pt x="193" y="3572"/>
                  </a:cubicBezTo>
                  <a:cubicBezTo>
                    <a:pt x="170" y="3565"/>
                    <a:pt x="141" y="3579"/>
                    <a:pt x="111" y="3579"/>
                  </a:cubicBezTo>
                  <a:cubicBezTo>
                    <a:pt x="74" y="3587"/>
                    <a:pt x="59" y="3535"/>
                    <a:pt x="37" y="3513"/>
                  </a:cubicBezTo>
                  <a:cubicBezTo>
                    <a:pt x="29" y="3527"/>
                    <a:pt x="29" y="3550"/>
                    <a:pt x="14" y="3550"/>
                  </a:cubicBezTo>
                  <a:cubicBezTo>
                    <a:pt x="7" y="3594"/>
                    <a:pt x="14" y="3609"/>
                    <a:pt x="66" y="3609"/>
                  </a:cubicBezTo>
                  <a:cubicBezTo>
                    <a:pt x="59" y="3661"/>
                    <a:pt x="52" y="3706"/>
                    <a:pt x="44" y="3750"/>
                  </a:cubicBezTo>
                  <a:cubicBezTo>
                    <a:pt x="37" y="3750"/>
                    <a:pt x="29" y="3758"/>
                    <a:pt x="22" y="3758"/>
                  </a:cubicBezTo>
                  <a:cubicBezTo>
                    <a:pt x="22" y="3758"/>
                    <a:pt x="7" y="3832"/>
                    <a:pt x="0" y="3839"/>
                  </a:cubicBezTo>
                  <a:cubicBezTo>
                    <a:pt x="0" y="3862"/>
                    <a:pt x="0" y="3891"/>
                    <a:pt x="14" y="3906"/>
                  </a:cubicBezTo>
                  <a:cubicBezTo>
                    <a:pt x="29" y="3921"/>
                    <a:pt x="44" y="3921"/>
                    <a:pt x="37" y="3943"/>
                  </a:cubicBezTo>
                  <a:cubicBezTo>
                    <a:pt x="66" y="3951"/>
                    <a:pt x="74" y="3980"/>
                    <a:pt x="103" y="3980"/>
                  </a:cubicBezTo>
                  <a:cubicBezTo>
                    <a:pt x="118" y="3973"/>
                    <a:pt x="148" y="3965"/>
                    <a:pt x="141" y="3995"/>
                  </a:cubicBezTo>
                  <a:cubicBezTo>
                    <a:pt x="118" y="3995"/>
                    <a:pt x="103" y="4003"/>
                    <a:pt x="103" y="4025"/>
                  </a:cubicBezTo>
                  <a:cubicBezTo>
                    <a:pt x="96" y="4032"/>
                    <a:pt x="96" y="4025"/>
                    <a:pt x="89" y="4040"/>
                  </a:cubicBezTo>
                  <a:lnTo>
                    <a:pt x="81" y="4040"/>
                  </a:lnTo>
                  <a:cubicBezTo>
                    <a:pt x="81" y="4055"/>
                    <a:pt x="81" y="4077"/>
                    <a:pt x="111" y="4077"/>
                  </a:cubicBezTo>
                  <a:cubicBezTo>
                    <a:pt x="111" y="4099"/>
                    <a:pt x="96" y="4144"/>
                    <a:pt x="133" y="4144"/>
                  </a:cubicBezTo>
                  <a:cubicBezTo>
                    <a:pt x="155" y="4151"/>
                    <a:pt x="193" y="4136"/>
                    <a:pt x="200" y="4159"/>
                  </a:cubicBezTo>
                  <a:cubicBezTo>
                    <a:pt x="215" y="4159"/>
                    <a:pt x="222" y="4159"/>
                    <a:pt x="237" y="4159"/>
                  </a:cubicBezTo>
                  <a:cubicBezTo>
                    <a:pt x="245" y="4122"/>
                    <a:pt x="245" y="4084"/>
                    <a:pt x="297" y="4099"/>
                  </a:cubicBezTo>
                  <a:cubicBezTo>
                    <a:pt x="319" y="4099"/>
                    <a:pt x="356" y="4114"/>
                    <a:pt x="363" y="4084"/>
                  </a:cubicBezTo>
                  <a:cubicBezTo>
                    <a:pt x="371" y="4084"/>
                    <a:pt x="371" y="4084"/>
                    <a:pt x="371" y="4084"/>
                  </a:cubicBezTo>
                  <a:cubicBezTo>
                    <a:pt x="371" y="4099"/>
                    <a:pt x="378" y="4122"/>
                    <a:pt x="378" y="4144"/>
                  </a:cubicBezTo>
                  <a:cubicBezTo>
                    <a:pt x="400" y="4144"/>
                    <a:pt x="438" y="4188"/>
                    <a:pt x="445" y="4173"/>
                  </a:cubicBezTo>
                  <a:cubicBezTo>
                    <a:pt x="445" y="4166"/>
                    <a:pt x="430" y="4107"/>
                    <a:pt x="430" y="4092"/>
                  </a:cubicBezTo>
                  <a:cubicBezTo>
                    <a:pt x="445" y="4107"/>
                    <a:pt x="460" y="4092"/>
                    <a:pt x="467" y="4122"/>
                  </a:cubicBezTo>
                  <a:cubicBezTo>
                    <a:pt x="467" y="4136"/>
                    <a:pt x="475" y="4144"/>
                    <a:pt x="475" y="4151"/>
                  </a:cubicBezTo>
                  <a:cubicBezTo>
                    <a:pt x="482" y="4173"/>
                    <a:pt x="497" y="4196"/>
                    <a:pt x="519" y="4196"/>
                  </a:cubicBezTo>
                  <a:cubicBezTo>
                    <a:pt x="534" y="4248"/>
                    <a:pt x="445" y="4211"/>
                    <a:pt x="423" y="4233"/>
                  </a:cubicBezTo>
                  <a:cubicBezTo>
                    <a:pt x="393" y="4262"/>
                    <a:pt x="400" y="4330"/>
                    <a:pt x="445" y="4344"/>
                  </a:cubicBezTo>
                  <a:cubicBezTo>
                    <a:pt x="505" y="4359"/>
                    <a:pt x="430" y="4448"/>
                    <a:pt x="408" y="4381"/>
                  </a:cubicBezTo>
                  <a:cubicBezTo>
                    <a:pt x="378" y="4330"/>
                    <a:pt x="341" y="4315"/>
                    <a:pt x="282" y="4322"/>
                  </a:cubicBezTo>
                  <a:cubicBezTo>
                    <a:pt x="282" y="4337"/>
                    <a:pt x="267" y="4344"/>
                    <a:pt x="252" y="4344"/>
                  </a:cubicBezTo>
                  <a:cubicBezTo>
                    <a:pt x="252" y="4277"/>
                    <a:pt x="193" y="4307"/>
                    <a:pt x="178" y="4262"/>
                  </a:cubicBezTo>
                  <a:cubicBezTo>
                    <a:pt x="163" y="4211"/>
                    <a:pt x="126" y="4181"/>
                    <a:pt x="74" y="4181"/>
                  </a:cubicBezTo>
                  <a:cubicBezTo>
                    <a:pt x="66" y="4188"/>
                    <a:pt x="66" y="4196"/>
                    <a:pt x="66" y="4211"/>
                  </a:cubicBezTo>
                  <a:cubicBezTo>
                    <a:pt x="89" y="4211"/>
                    <a:pt x="111" y="4233"/>
                    <a:pt x="133" y="4233"/>
                  </a:cubicBezTo>
                  <a:cubicBezTo>
                    <a:pt x="133" y="4255"/>
                    <a:pt x="111" y="4285"/>
                    <a:pt x="133" y="4300"/>
                  </a:cubicBezTo>
                  <a:cubicBezTo>
                    <a:pt x="141" y="4307"/>
                    <a:pt x="155" y="4307"/>
                    <a:pt x="170" y="4322"/>
                  </a:cubicBezTo>
                  <a:cubicBezTo>
                    <a:pt x="200" y="4352"/>
                    <a:pt x="200" y="4404"/>
                    <a:pt x="148" y="4404"/>
                  </a:cubicBezTo>
                  <a:cubicBezTo>
                    <a:pt x="141" y="4426"/>
                    <a:pt x="126" y="4456"/>
                    <a:pt x="133" y="4478"/>
                  </a:cubicBezTo>
                  <a:cubicBezTo>
                    <a:pt x="163" y="4485"/>
                    <a:pt x="200" y="4493"/>
                    <a:pt x="230" y="4485"/>
                  </a:cubicBezTo>
                  <a:cubicBezTo>
                    <a:pt x="252" y="4485"/>
                    <a:pt x="237" y="4396"/>
                    <a:pt x="237" y="4381"/>
                  </a:cubicBezTo>
                  <a:cubicBezTo>
                    <a:pt x="274" y="4374"/>
                    <a:pt x="282" y="4404"/>
                    <a:pt x="304" y="4419"/>
                  </a:cubicBezTo>
                  <a:cubicBezTo>
                    <a:pt x="334" y="4441"/>
                    <a:pt x="400" y="4441"/>
                    <a:pt x="438" y="4441"/>
                  </a:cubicBezTo>
                  <a:cubicBezTo>
                    <a:pt x="438" y="4478"/>
                    <a:pt x="430" y="4522"/>
                    <a:pt x="475" y="4522"/>
                  </a:cubicBezTo>
                  <a:cubicBezTo>
                    <a:pt x="467" y="4530"/>
                    <a:pt x="475" y="4545"/>
                    <a:pt x="475" y="4545"/>
                  </a:cubicBezTo>
                  <a:cubicBezTo>
                    <a:pt x="490" y="4545"/>
                    <a:pt x="490" y="4522"/>
                    <a:pt x="490" y="4515"/>
                  </a:cubicBezTo>
                  <a:cubicBezTo>
                    <a:pt x="527" y="4515"/>
                    <a:pt x="571" y="4515"/>
                    <a:pt x="608" y="4515"/>
                  </a:cubicBezTo>
                  <a:cubicBezTo>
                    <a:pt x="608" y="4508"/>
                    <a:pt x="608" y="4508"/>
                    <a:pt x="608" y="4500"/>
                  </a:cubicBezTo>
                  <a:cubicBezTo>
                    <a:pt x="631" y="4500"/>
                    <a:pt x="660" y="4500"/>
                    <a:pt x="675" y="4485"/>
                  </a:cubicBezTo>
                  <a:cubicBezTo>
                    <a:pt x="690" y="4463"/>
                    <a:pt x="705" y="4448"/>
                    <a:pt x="727" y="4441"/>
                  </a:cubicBezTo>
                  <a:cubicBezTo>
                    <a:pt x="727" y="4426"/>
                    <a:pt x="735" y="4411"/>
                    <a:pt x="720" y="4396"/>
                  </a:cubicBezTo>
                  <a:cubicBezTo>
                    <a:pt x="742" y="4396"/>
                    <a:pt x="802" y="4389"/>
                    <a:pt x="802" y="4419"/>
                  </a:cubicBezTo>
                  <a:cubicBezTo>
                    <a:pt x="809" y="4419"/>
                    <a:pt x="816" y="4419"/>
                    <a:pt x="824" y="4419"/>
                  </a:cubicBezTo>
                  <a:cubicBezTo>
                    <a:pt x="824" y="4411"/>
                    <a:pt x="824" y="4396"/>
                    <a:pt x="824" y="4389"/>
                  </a:cubicBezTo>
                  <a:cubicBezTo>
                    <a:pt x="831" y="4389"/>
                    <a:pt x="846" y="4389"/>
                    <a:pt x="853" y="4389"/>
                  </a:cubicBezTo>
                  <a:cubicBezTo>
                    <a:pt x="853" y="4426"/>
                    <a:pt x="824" y="4441"/>
                    <a:pt x="831" y="4478"/>
                  </a:cubicBezTo>
                  <a:cubicBezTo>
                    <a:pt x="831" y="4478"/>
                    <a:pt x="846" y="4478"/>
                    <a:pt x="853" y="4478"/>
                  </a:cubicBezTo>
                  <a:cubicBezTo>
                    <a:pt x="846" y="4448"/>
                    <a:pt x="905" y="4448"/>
                    <a:pt x="928" y="4456"/>
                  </a:cubicBezTo>
                  <a:cubicBezTo>
                    <a:pt x="965" y="4470"/>
                    <a:pt x="943" y="4560"/>
                    <a:pt x="935" y="4589"/>
                  </a:cubicBezTo>
                  <a:cubicBezTo>
                    <a:pt x="913" y="4589"/>
                    <a:pt x="891" y="4589"/>
                    <a:pt x="913" y="4612"/>
                  </a:cubicBezTo>
                  <a:cubicBezTo>
                    <a:pt x="935" y="4619"/>
                    <a:pt x="943" y="4604"/>
                    <a:pt x="965" y="4612"/>
                  </a:cubicBezTo>
                  <a:cubicBezTo>
                    <a:pt x="972" y="4619"/>
                    <a:pt x="980" y="4619"/>
                    <a:pt x="987" y="4627"/>
                  </a:cubicBezTo>
                  <a:cubicBezTo>
                    <a:pt x="987" y="4649"/>
                    <a:pt x="980" y="4664"/>
                    <a:pt x="980" y="4693"/>
                  </a:cubicBezTo>
                  <a:cubicBezTo>
                    <a:pt x="987" y="4693"/>
                    <a:pt x="987" y="4693"/>
                    <a:pt x="995" y="4693"/>
                  </a:cubicBezTo>
                  <a:cubicBezTo>
                    <a:pt x="995" y="4656"/>
                    <a:pt x="1091" y="4656"/>
                    <a:pt x="1113" y="4671"/>
                  </a:cubicBezTo>
                  <a:cubicBezTo>
                    <a:pt x="1136" y="4686"/>
                    <a:pt x="1121" y="4738"/>
                    <a:pt x="1121" y="4760"/>
                  </a:cubicBezTo>
                  <a:cubicBezTo>
                    <a:pt x="1113" y="4782"/>
                    <a:pt x="1113" y="4805"/>
                    <a:pt x="1113" y="4827"/>
                  </a:cubicBezTo>
                  <a:cubicBezTo>
                    <a:pt x="1121" y="4842"/>
                    <a:pt x="1128" y="4857"/>
                    <a:pt x="1128" y="4872"/>
                  </a:cubicBezTo>
                  <a:cubicBezTo>
                    <a:pt x="1165" y="4872"/>
                    <a:pt x="1217" y="4857"/>
                    <a:pt x="1255" y="4879"/>
                  </a:cubicBezTo>
                  <a:cubicBezTo>
                    <a:pt x="1277" y="4894"/>
                    <a:pt x="1255" y="4983"/>
                    <a:pt x="1247" y="5005"/>
                  </a:cubicBezTo>
                  <a:cubicBezTo>
                    <a:pt x="1225" y="5005"/>
                    <a:pt x="1232" y="5042"/>
                    <a:pt x="1232" y="5057"/>
                  </a:cubicBezTo>
                  <a:cubicBezTo>
                    <a:pt x="1195" y="5057"/>
                    <a:pt x="1173" y="5057"/>
                    <a:pt x="1165" y="5094"/>
                  </a:cubicBezTo>
                  <a:cubicBezTo>
                    <a:pt x="1165" y="5117"/>
                    <a:pt x="1202" y="5206"/>
                    <a:pt x="1158" y="5206"/>
                  </a:cubicBezTo>
                  <a:cubicBezTo>
                    <a:pt x="1121" y="5206"/>
                    <a:pt x="1113" y="5132"/>
                    <a:pt x="1069" y="5132"/>
                  </a:cubicBezTo>
                  <a:cubicBezTo>
                    <a:pt x="1017" y="5139"/>
                    <a:pt x="1062" y="5183"/>
                    <a:pt x="1099" y="5183"/>
                  </a:cubicBezTo>
                  <a:cubicBezTo>
                    <a:pt x="1106" y="5213"/>
                    <a:pt x="1054" y="5213"/>
                    <a:pt x="1039" y="5221"/>
                  </a:cubicBezTo>
                  <a:cubicBezTo>
                    <a:pt x="1024" y="5228"/>
                    <a:pt x="1017" y="5265"/>
                    <a:pt x="1010" y="5295"/>
                  </a:cubicBezTo>
                  <a:cubicBezTo>
                    <a:pt x="1017" y="5302"/>
                    <a:pt x="1010" y="5324"/>
                    <a:pt x="1017" y="5332"/>
                  </a:cubicBezTo>
                  <a:cubicBezTo>
                    <a:pt x="1024" y="5354"/>
                    <a:pt x="1069" y="5377"/>
                    <a:pt x="1091" y="5384"/>
                  </a:cubicBezTo>
                  <a:cubicBezTo>
                    <a:pt x="1143" y="5414"/>
                    <a:pt x="1180" y="5362"/>
                    <a:pt x="1217" y="5332"/>
                  </a:cubicBezTo>
                  <a:cubicBezTo>
                    <a:pt x="1240" y="5310"/>
                    <a:pt x="1262" y="5235"/>
                    <a:pt x="1299" y="5243"/>
                  </a:cubicBezTo>
                  <a:cubicBezTo>
                    <a:pt x="1307" y="5213"/>
                    <a:pt x="1307" y="5176"/>
                    <a:pt x="1307" y="5146"/>
                  </a:cubicBezTo>
                  <a:cubicBezTo>
                    <a:pt x="1299" y="5146"/>
                    <a:pt x="1299" y="5146"/>
                    <a:pt x="1299" y="5146"/>
                  </a:cubicBezTo>
                  <a:cubicBezTo>
                    <a:pt x="1292" y="5132"/>
                    <a:pt x="1299" y="5109"/>
                    <a:pt x="1299" y="5094"/>
                  </a:cubicBezTo>
                  <a:cubicBezTo>
                    <a:pt x="1373" y="5064"/>
                    <a:pt x="1477" y="5042"/>
                    <a:pt x="1559" y="5057"/>
                  </a:cubicBezTo>
                  <a:cubicBezTo>
                    <a:pt x="1596" y="5072"/>
                    <a:pt x="1604" y="5117"/>
                    <a:pt x="1641" y="5124"/>
                  </a:cubicBezTo>
                  <a:cubicBezTo>
                    <a:pt x="1670" y="5124"/>
                    <a:pt x="1715" y="5124"/>
                    <a:pt x="1715" y="5087"/>
                  </a:cubicBezTo>
                  <a:cubicBezTo>
                    <a:pt x="1722" y="5087"/>
                    <a:pt x="1730" y="5079"/>
                    <a:pt x="1745" y="5087"/>
                  </a:cubicBezTo>
                  <a:cubicBezTo>
                    <a:pt x="1752" y="4990"/>
                    <a:pt x="1789" y="5102"/>
                    <a:pt x="1812" y="5057"/>
                  </a:cubicBezTo>
                  <a:cubicBezTo>
                    <a:pt x="1826" y="5020"/>
                    <a:pt x="1834" y="5013"/>
                    <a:pt x="1864" y="5005"/>
                  </a:cubicBezTo>
                  <a:cubicBezTo>
                    <a:pt x="1901" y="4990"/>
                    <a:pt x="1864" y="4946"/>
                    <a:pt x="1901" y="4924"/>
                  </a:cubicBezTo>
                  <a:cubicBezTo>
                    <a:pt x="1834" y="4901"/>
                    <a:pt x="1893" y="4886"/>
                    <a:pt x="1938" y="4886"/>
                  </a:cubicBezTo>
                  <a:cubicBezTo>
                    <a:pt x="1990" y="4894"/>
                    <a:pt x="1997" y="4909"/>
                    <a:pt x="1997" y="4961"/>
                  </a:cubicBezTo>
                  <a:cubicBezTo>
                    <a:pt x="2012" y="4961"/>
                    <a:pt x="2019" y="4953"/>
                    <a:pt x="2027" y="4953"/>
                  </a:cubicBezTo>
                  <a:cubicBezTo>
                    <a:pt x="2034" y="4879"/>
                    <a:pt x="2101" y="4946"/>
                    <a:pt x="2094" y="4990"/>
                  </a:cubicBezTo>
                  <a:cubicBezTo>
                    <a:pt x="2109" y="4998"/>
                    <a:pt x="2131" y="4990"/>
                    <a:pt x="2153" y="4990"/>
                  </a:cubicBezTo>
                  <a:cubicBezTo>
                    <a:pt x="2153" y="4916"/>
                    <a:pt x="2198" y="4938"/>
                    <a:pt x="2257" y="4931"/>
                  </a:cubicBezTo>
                  <a:cubicBezTo>
                    <a:pt x="2264" y="4909"/>
                    <a:pt x="2235" y="4901"/>
                    <a:pt x="2242" y="4879"/>
                  </a:cubicBezTo>
                  <a:cubicBezTo>
                    <a:pt x="2287" y="4857"/>
                    <a:pt x="2272" y="4790"/>
                    <a:pt x="2331" y="4797"/>
                  </a:cubicBezTo>
                  <a:cubicBezTo>
                    <a:pt x="2331" y="4775"/>
                    <a:pt x="2331" y="4753"/>
                    <a:pt x="2339" y="4730"/>
                  </a:cubicBezTo>
                  <a:cubicBezTo>
                    <a:pt x="2354" y="4723"/>
                    <a:pt x="2369" y="4730"/>
                    <a:pt x="2369" y="4738"/>
                  </a:cubicBezTo>
                  <a:cubicBezTo>
                    <a:pt x="2376" y="4738"/>
                    <a:pt x="2383" y="4738"/>
                    <a:pt x="2383" y="4745"/>
                  </a:cubicBezTo>
                  <a:cubicBezTo>
                    <a:pt x="2383" y="4753"/>
                    <a:pt x="2391" y="4767"/>
                    <a:pt x="2391" y="4775"/>
                  </a:cubicBezTo>
                  <a:cubicBezTo>
                    <a:pt x="2413" y="4782"/>
                    <a:pt x="2428" y="4767"/>
                    <a:pt x="2435" y="4745"/>
                  </a:cubicBezTo>
                  <a:cubicBezTo>
                    <a:pt x="2465" y="4753"/>
                    <a:pt x="2502" y="4767"/>
                    <a:pt x="2547" y="4782"/>
                  </a:cubicBezTo>
                  <a:cubicBezTo>
                    <a:pt x="2547" y="4775"/>
                    <a:pt x="2539" y="4767"/>
                    <a:pt x="2539" y="4760"/>
                  </a:cubicBezTo>
                  <a:cubicBezTo>
                    <a:pt x="2539" y="4738"/>
                    <a:pt x="2532" y="4730"/>
                    <a:pt x="2502" y="4730"/>
                  </a:cubicBezTo>
                  <a:cubicBezTo>
                    <a:pt x="2495" y="4701"/>
                    <a:pt x="2472" y="4686"/>
                    <a:pt x="2465" y="4664"/>
                  </a:cubicBezTo>
                  <a:cubicBezTo>
                    <a:pt x="2517" y="4664"/>
                    <a:pt x="2458" y="4582"/>
                    <a:pt x="2458" y="4574"/>
                  </a:cubicBezTo>
                  <a:cubicBezTo>
                    <a:pt x="2450" y="4537"/>
                    <a:pt x="2458" y="4493"/>
                    <a:pt x="2458" y="4456"/>
                  </a:cubicBezTo>
                  <a:cubicBezTo>
                    <a:pt x="2465" y="4456"/>
                    <a:pt x="2472" y="4456"/>
                    <a:pt x="2480" y="4456"/>
                  </a:cubicBezTo>
                  <a:cubicBezTo>
                    <a:pt x="2480" y="4522"/>
                    <a:pt x="2524" y="4574"/>
                    <a:pt x="2532" y="4634"/>
                  </a:cubicBezTo>
                  <a:cubicBezTo>
                    <a:pt x="2532" y="4656"/>
                    <a:pt x="2547" y="4664"/>
                    <a:pt x="2547" y="4686"/>
                  </a:cubicBezTo>
                  <a:cubicBezTo>
                    <a:pt x="2554" y="4693"/>
                    <a:pt x="2547" y="4716"/>
                    <a:pt x="2554" y="4723"/>
                  </a:cubicBezTo>
                  <a:cubicBezTo>
                    <a:pt x="2554" y="4738"/>
                    <a:pt x="2569" y="4760"/>
                    <a:pt x="2591" y="4753"/>
                  </a:cubicBezTo>
                  <a:cubicBezTo>
                    <a:pt x="2606" y="4738"/>
                    <a:pt x="2576" y="4723"/>
                    <a:pt x="2576" y="4723"/>
                  </a:cubicBezTo>
                  <a:cubicBezTo>
                    <a:pt x="2569" y="4693"/>
                    <a:pt x="2584" y="4664"/>
                    <a:pt x="2576" y="4634"/>
                  </a:cubicBezTo>
                  <a:cubicBezTo>
                    <a:pt x="2569" y="4589"/>
                    <a:pt x="2561" y="4537"/>
                    <a:pt x="2554" y="4485"/>
                  </a:cubicBezTo>
                  <a:cubicBezTo>
                    <a:pt x="2547" y="4448"/>
                    <a:pt x="2554" y="4411"/>
                    <a:pt x="2547" y="4374"/>
                  </a:cubicBezTo>
                  <a:cubicBezTo>
                    <a:pt x="2539" y="4337"/>
                    <a:pt x="2532" y="4300"/>
                    <a:pt x="2524" y="4262"/>
                  </a:cubicBezTo>
                  <a:cubicBezTo>
                    <a:pt x="2524" y="4225"/>
                    <a:pt x="2509" y="4196"/>
                    <a:pt x="2509" y="4166"/>
                  </a:cubicBezTo>
                  <a:cubicBezTo>
                    <a:pt x="2487" y="4159"/>
                    <a:pt x="2472" y="4166"/>
                    <a:pt x="2472" y="4181"/>
                  </a:cubicBezTo>
                  <a:cubicBezTo>
                    <a:pt x="2458" y="4144"/>
                    <a:pt x="2487" y="4151"/>
                    <a:pt x="2509" y="4151"/>
                  </a:cubicBezTo>
                  <a:cubicBezTo>
                    <a:pt x="2517" y="4122"/>
                    <a:pt x="2517" y="4122"/>
                    <a:pt x="2524" y="4099"/>
                  </a:cubicBezTo>
                  <a:cubicBezTo>
                    <a:pt x="2539" y="4084"/>
                    <a:pt x="2554" y="4077"/>
                    <a:pt x="2561" y="4055"/>
                  </a:cubicBezTo>
                  <a:cubicBezTo>
                    <a:pt x="2569" y="4017"/>
                    <a:pt x="2569" y="3973"/>
                    <a:pt x="2569" y="3936"/>
                  </a:cubicBezTo>
                  <a:cubicBezTo>
                    <a:pt x="2569" y="3921"/>
                    <a:pt x="2569" y="3899"/>
                    <a:pt x="2569" y="3884"/>
                  </a:cubicBezTo>
                  <a:cubicBezTo>
                    <a:pt x="2561" y="3839"/>
                    <a:pt x="2539" y="3795"/>
                    <a:pt x="2524" y="3758"/>
                  </a:cubicBezTo>
                  <a:cubicBezTo>
                    <a:pt x="2517" y="3706"/>
                    <a:pt x="2502" y="3646"/>
                    <a:pt x="2495" y="3594"/>
                  </a:cubicBezTo>
                  <a:cubicBezTo>
                    <a:pt x="2487" y="3542"/>
                    <a:pt x="2495" y="3483"/>
                    <a:pt x="2517" y="3438"/>
                  </a:cubicBezTo>
                  <a:cubicBezTo>
                    <a:pt x="2524" y="3423"/>
                    <a:pt x="2532" y="3409"/>
                    <a:pt x="2539" y="3394"/>
                  </a:cubicBezTo>
                  <a:cubicBezTo>
                    <a:pt x="2554" y="3342"/>
                    <a:pt x="2569" y="3260"/>
                    <a:pt x="2614" y="3223"/>
                  </a:cubicBezTo>
                  <a:cubicBezTo>
                    <a:pt x="2658" y="3193"/>
                    <a:pt x="2658" y="3141"/>
                    <a:pt x="2688" y="3097"/>
                  </a:cubicBezTo>
                  <a:cubicBezTo>
                    <a:pt x="2703" y="3074"/>
                    <a:pt x="2725" y="3037"/>
                    <a:pt x="2755" y="3030"/>
                  </a:cubicBezTo>
                  <a:cubicBezTo>
                    <a:pt x="2777" y="3023"/>
                    <a:pt x="2792" y="3030"/>
                    <a:pt x="2814" y="3030"/>
                  </a:cubicBezTo>
                  <a:cubicBezTo>
                    <a:pt x="2836" y="3023"/>
                    <a:pt x="2844" y="3008"/>
                    <a:pt x="2866" y="3000"/>
                  </a:cubicBezTo>
                  <a:cubicBezTo>
                    <a:pt x="2866" y="2993"/>
                    <a:pt x="2866" y="2993"/>
                    <a:pt x="2866" y="2985"/>
                  </a:cubicBezTo>
                  <a:cubicBezTo>
                    <a:pt x="2903" y="2963"/>
                    <a:pt x="2962" y="2970"/>
                    <a:pt x="3007" y="2970"/>
                  </a:cubicBezTo>
                  <a:cubicBezTo>
                    <a:pt x="3007" y="3000"/>
                    <a:pt x="3022" y="3023"/>
                    <a:pt x="3022" y="3045"/>
                  </a:cubicBezTo>
                  <a:cubicBezTo>
                    <a:pt x="3022" y="3067"/>
                    <a:pt x="3007" y="3112"/>
                    <a:pt x="3044" y="3104"/>
                  </a:cubicBezTo>
                  <a:cubicBezTo>
                    <a:pt x="3044" y="3082"/>
                    <a:pt x="3044" y="3060"/>
                    <a:pt x="3066" y="3052"/>
                  </a:cubicBezTo>
                  <a:cubicBezTo>
                    <a:pt x="3066" y="3074"/>
                    <a:pt x="3059" y="3089"/>
                    <a:pt x="3059" y="3104"/>
                  </a:cubicBezTo>
                  <a:cubicBezTo>
                    <a:pt x="3096" y="3112"/>
                    <a:pt x="3096" y="3045"/>
                    <a:pt x="3096" y="3023"/>
                  </a:cubicBezTo>
                  <a:cubicBezTo>
                    <a:pt x="3111" y="3037"/>
                    <a:pt x="3096" y="3074"/>
                    <a:pt x="3133" y="3067"/>
                  </a:cubicBezTo>
                  <a:cubicBezTo>
                    <a:pt x="3133" y="3074"/>
                    <a:pt x="3133" y="3082"/>
                    <a:pt x="3133" y="3082"/>
                  </a:cubicBezTo>
                  <a:cubicBezTo>
                    <a:pt x="3141" y="3082"/>
                    <a:pt x="3148" y="3082"/>
                    <a:pt x="3148" y="3082"/>
                  </a:cubicBezTo>
                  <a:cubicBezTo>
                    <a:pt x="3148" y="3074"/>
                    <a:pt x="3156" y="3060"/>
                    <a:pt x="3148" y="3052"/>
                  </a:cubicBezTo>
                  <a:cubicBezTo>
                    <a:pt x="3156" y="3067"/>
                    <a:pt x="3171" y="3067"/>
                    <a:pt x="3185" y="3067"/>
                  </a:cubicBezTo>
                  <a:cubicBezTo>
                    <a:pt x="3156" y="3060"/>
                    <a:pt x="3163" y="3015"/>
                    <a:pt x="3185" y="3000"/>
                  </a:cubicBezTo>
                  <a:cubicBezTo>
                    <a:pt x="3222" y="2963"/>
                    <a:pt x="3260" y="2956"/>
                    <a:pt x="3282" y="2911"/>
                  </a:cubicBezTo>
                  <a:cubicBezTo>
                    <a:pt x="3289" y="2889"/>
                    <a:pt x="3282" y="2866"/>
                    <a:pt x="3297" y="2852"/>
                  </a:cubicBezTo>
                  <a:cubicBezTo>
                    <a:pt x="3304" y="2837"/>
                    <a:pt x="3326" y="2822"/>
                    <a:pt x="3341" y="2807"/>
                  </a:cubicBezTo>
                  <a:cubicBezTo>
                    <a:pt x="3356" y="2785"/>
                    <a:pt x="3356" y="2785"/>
                    <a:pt x="3363" y="2755"/>
                  </a:cubicBezTo>
                  <a:cubicBezTo>
                    <a:pt x="3363" y="2703"/>
                    <a:pt x="3386" y="2696"/>
                    <a:pt x="3430" y="2688"/>
                  </a:cubicBezTo>
                  <a:cubicBezTo>
                    <a:pt x="3460" y="2688"/>
                    <a:pt x="3497" y="2681"/>
                    <a:pt x="3527" y="2673"/>
                  </a:cubicBezTo>
                  <a:cubicBezTo>
                    <a:pt x="3527" y="2644"/>
                    <a:pt x="3482" y="2644"/>
                    <a:pt x="3460" y="2644"/>
                  </a:cubicBezTo>
                  <a:cubicBezTo>
                    <a:pt x="3430" y="2658"/>
                    <a:pt x="3430" y="2673"/>
                    <a:pt x="3386" y="2673"/>
                  </a:cubicBezTo>
                  <a:cubicBezTo>
                    <a:pt x="3401" y="2636"/>
                    <a:pt x="3490" y="2644"/>
                    <a:pt x="3519" y="2644"/>
                  </a:cubicBezTo>
                  <a:cubicBezTo>
                    <a:pt x="3542" y="2644"/>
                    <a:pt x="3571" y="2644"/>
                    <a:pt x="3594" y="2651"/>
                  </a:cubicBezTo>
                  <a:cubicBezTo>
                    <a:pt x="3623" y="2658"/>
                    <a:pt x="3638" y="2681"/>
                    <a:pt x="3668" y="2688"/>
                  </a:cubicBezTo>
                  <a:cubicBezTo>
                    <a:pt x="3668" y="2688"/>
                    <a:pt x="3668" y="2696"/>
                    <a:pt x="3676" y="2703"/>
                  </a:cubicBezTo>
                  <a:cubicBezTo>
                    <a:pt x="3676" y="2681"/>
                    <a:pt x="3676" y="2666"/>
                    <a:pt x="3676" y="2644"/>
                  </a:cubicBezTo>
                  <a:cubicBezTo>
                    <a:pt x="3698" y="2651"/>
                    <a:pt x="3690" y="2688"/>
                    <a:pt x="3690" y="2703"/>
                  </a:cubicBezTo>
                  <a:cubicBezTo>
                    <a:pt x="3735" y="2718"/>
                    <a:pt x="3779" y="2696"/>
                    <a:pt x="3816" y="2681"/>
                  </a:cubicBezTo>
                  <a:cubicBezTo>
                    <a:pt x="3861" y="2658"/>
                    <a:pt x="3883" y="2636"/>
                    <a:pt x="3921" y="2614"/>
                  </a:cubicBezTo>
                  <a:cubicBezTo>
                    <a:pt x="3958" y="2599"/>
                    <a:pt x="4002" y="2592"/>
                    <a:pt x="4039" y="2569"/>
                  </a:cubicBezTo>
                  <a:cubicBezTo>
                    <a:pt x="4054" y="2562"/>
                    <a:pt x="4062" y="2555"/>
                    <a:pt x="4069" y="2540"/>
                  </a:cubicBezTo>
                  <a:cubicBezTo>
                    <a:pt x="4076" y="2518"/>
                    <a:pt x="4069" y="2495"/>
                    <a:pt x="4091" y="2480"/>
                  </a:cubicBezTo>
                  <a:cubicBezTo>
                    <a:pt x="4091" y="2495"/>
                    <a:pt x="4084" y="2518"/>
                    <a:pt x="4091" y="2532"/>
                  </a:cubicBezTo>
                  <a:cubicBezTo>
                    <a:pt x="4091" y="2532"/>
                    <a:pt x="4099" y="2532"/>
                    <a:pt x="4106" y="2532"/>
                  </a:cubicBezTo>
                  <a:cubicBezTo>
                    <a:pt x="4113" y="2532"/>
                    <a:pt x="4106" y="2451"/>
                    <a:pt x="4106" y="2443"/>
                  </a:cubicBezTo>
                  <a:cubicBezTo>
                    <a:pt x="4113" y="2421"/>
                    <a:pt x="4121" y="2384"/>
                    <a:pt x="4128" y="2361"/>
                  </a:cubicBezTo>
                  <a:cubicBezTo>
                    <a:pt x="4143" y="2339"/>
                    <a:pt x="4158" y="2324"/>
                    <a:pt x="4158" y="2295"/>
                  </a:cubicBezTo>
                  <a:cubicBezTo>
                    <a:pt x="4151" y="2272"/>
                    <a:pt x="4128" y="2243"/>
                    <a:pt x="4106" y="2243"/>
                  </a:cubicBezTo>
                  <a:cubicBezTo>
                    <a:pt x="4106" y="2250"/>
                    <a:pt x="4106" y="2258"/>
                    <a:pt x="4106" y="2265"/>
                  </a:cubicBezTo>
                  <a:cubicBezTo>
                    <a:pt x="4113" y="2272"/>
                    <a:pt x="4113" y="2272"/>
                    <a:pt x="4121" y="2272"/>
                  </a:cubicBezTo>
                  <a:cubicBezTo>
                    <a:pt x="4121" y="2302"/>
                    <a:pt x="4121" y="2339"/>
                    <a:pt x="4106" y="2369"/>
                  </a:cubicBezTo>
                  <a:cubicBezTo>
                    <a:pt x="4039" y="2384"/>
                    <a:pt x="4106" y="2206"/>
                    <a:pt x="4121" y="2191"/>
                  </a:cubicBezTo>
                  <a:cubicBezTo>
                    <a:pt x="4136" y="2161"/>
                    <a:pt x="4173" y="2154"/>
                    <a:pt x="4203" y="2139"/>
                  </a:cubicBezTo>
                  <a:cubicBezTo>
                    <a:pt x="4240" y="2116"/>
                    <a:pt x="4270" y="2087"/>
                    <a:pt x="4307" y="2064"/>
                  </a:cubicBezTo>
                  <a:cubicBezTo>
                    <a:pt x="4335" y="2042"/>
                    <a:pt x="4358" y="2035"/>
                    <a:pt x="4380" y="2005"/>
                  </a:cubicBezTo>
                  <a:cubicBezTo>
                    <a:pt x="4410" y="1961"/>
                    <a:pt x="4439" y="1953"/>
                    <a:pt x="4491" y="1931"/>
                  </a:cubicBezTo>
                  <a:cubicBezTo>
                    <a:pt x="4528" y="1909"/>
                    <a:pt x="4573" y="1886"/>
                    <a:pt x="4617" y="1879"/>
                  </a:cubicBezTo>
                  <a:cubicBezTo>
                    <a:pt x="4647" y="1871"/>
                    <a:pt x="4677" y="1864"/>
                    <a:pt x="4707" y="1849"/>
                  </a:cubicBezTo>
                  <a:cubicBezTo>
                    <a:pt x="4729" y="1834"/>
                    <a:pt x="4736" y="1812"/>
                    <a:pt x="4751" y="1797"/>
                  </a:cubicBezTo>
                  <a:cubicBezTo>
                    <a:pt x="4774" y="1775"/>
                    <a:pt x="4796" y="1775"/>
                    <a:pt x="4811" y="1753"/>
                  </a:cubicBezTo>
                  <a:cubicBezTo>
                    <a:pt x="4818" y="1738"/>
                    <a:pt x="4818" y="1708"/>
                    <a:pt x="4833" y="1686"/>
                  </a:cubicBezTo>
                  <a:cubicBezTo>
                    <a:pt x="4863" y="1649"/>
                    <a:pt x="4900" y="1611"/>
                    <a:pt x="4937" y="1582"/>
                  </a:cubicBezTo>
                  <a:cubicBezTo>
                    <a:pt x="4989" y="1530"/>
                    <a:pt x="5056" y="1508"/>
                    <a:pt x="5122" y="1463"/>
                  </a:cubicBezTo>
                  <a:cubicBezTo>
                    <a:pt x="5145" y="1448"/>
                    <a:pt x="5152" y="1433"/>
                    <a:pt x="5167" y="1426"/>
                  </a:cubicBezTo>
                  <a:cubicBezTo>
                    <a:pt x="5182" y="1411"/>
                    <a:pt x="5204" y="1411"/>
                    <a:pt x="5219" y="1404"/>
                  </a:cubicBezTo>
                  <a:cubicBezTo>
                    <a:pt x="5256" y="1381"/>
                    <a:pt x="5293" y="1374"/>
                    <a:pt x="5323" y="1351"/>
                  </a:cubicBezTo>
                  <a:cubicBezTo>
                    <a:pt x="5338" y="1337"/>
                    <a:pt x="5353" y="1300"/>
                    <a:pt x="5382" y="1292"/>
                  </a:cubicBezTo>
                  <a:cubicBezTo>
                    <a:pt x="5412" y="1285"/>
                    <a:pt x="5397" y="1233"/>
                    <a:pt x="5405" y="1211"/>
                  </a:cubicBezTo>
                  <a:cubicBezTo>
                    <a:pt x="5419" y="1196"/>
                    <a:pt x="5442" y="1188"/>
                    <a:pt x="5457" y="1181"/>
                  </a:cubicBezTo>
                  <a:cubicBezTo>
                    <a:pt x="5486" y="1166"/>
                    <a:pt x="5524" y="1121"/>
                    <a:pt x="5553" y="1121"/>
                  </a:cubicBezTo>
                  <a:cubicBezTo>
                    <a:pt x="5553" y="1106"/>
                    <a:pt x="5568" y="1099"/>
                    <a:pt x="5576" y="1092"/>
                  </a:cubicBezTo>
                  <a:cubicBezTo>
                    <a:pt x="5598" y="1069"/>
                    <a:pt x="5605" y="1040"/>
                    <a:pt x="5627" y="1010"/>
                  </a:cubicBezTo>
                  <a:cubicBezTo>
                    <a:pt x="5642" y="995"/>
                    <a:pt x="5665" y="988"/>
                    <a:pt x="5672" y="973"/>
                  </a:cubicBezTo>
                  <a:cubicBezTo>
                    <a:pt x="5679" y="958"/>
                    <a:pt x="5687" y="943"/>
                    <a:pt x="5694" y="928"/>
                  </a:cubicBezTo>
                  <a:cubicBezTo>
                    <a:pt x="5709" y="899"/>
                    <a:pt x="5739" y="876"/>
                    <a:pt x="5761" y="861"/>
                  </a:cubicBezTo>
                  <a:cubicBezTo>
                    <a:pt x="5784" y="839"/>
                    <a:pt x="5813" y="817"/>
                    <a:pt x="5828" y="795"/>
                  </a:cubicBezTo>
                  <a:cubicBezTo>
                    <a:pt x="5835" y="787"/>
                    <a:pt x="5843" y="772"/>
                    <a:pt x="5843" y="765"/>
                  </a:cubicBezTo>
                  <a:cubicBezTo>
                    <a:pt x="5813" y="750"/>
                    <a:pt x="5791" y="735"/>
                    <a:pt x="5791" y="713"/>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8" name="Freeform 26"/>
            <p:cNvSpPr>
              <a:spLocks noChangeArrowheads="1"/>
            </p:cNvSpPr>
            <p:nvPr/>
          </p:nvSpPr>
          <p:spPr bwMode="auto">
            <a:xfrm>
              <a:off x="13244896" y="6154717"/>
              <a:ext cx="1140006" cy="1796508"/>
            </a:xfrm>
            <a:custGeom>
              <a:avLst/>
              <a:gdLst>
                <a:gd name="T0" fmla="*/ 2606 w 2637"/>
                <a:gd name="T1" fmla="*/ 595 h 4159"/>
                <a:gd name="T2" fmla="*/ 2636 w 2637"/>
                <a:gd name="T3" fmla="*/ 320 h 4159"/>
                <a:gd name="T4" fmla="*/ 2406 w 2637"/>
                <a:gd name="T5" fmla="*/ 297 h 4159"/>
                <a:gd name="T6" fmla="*/ 2087 w 2637"/>
                <a:gd name="T7" fmla="*/ 238 h 4159"/>
                <a:gd name="T8" fmla="*/ 1923 w 2637"/>
                <a:gd name="T9" fmla="*/ 75 h 4159"/>
                <a:gd name="T10" fmla="*/ 1760 w 2637"/>
                <a:gd name="T11" fmla="*/ 45 h 4159"/>
                <a:gd name="T12" fmla="*/ 1485 w 2637"/>
                <a:gd name="T13" fmla="*/ 82 h 4159"/>
                <a:gd name="T14" fmla="*/ 1381 w 2637"/>
                <a:gd name="T15" fmla="*/ 90 h 4159"/>
                <a:gd name="T16" fmla="*/ 1492 w 2637"/>
                <a:gd name="T17" fmla="*/ 275 h 4159"/>
                <a:gd name="T18" fmla="*/ 1477 w 2637"/>
                <a:gd name="T19" fmla="*/ 461 h 4159"/>
                <a:gd name="T20" fmla="*/ 1455 w 2637"/>
                <a:gd name="T21" fmla="*/ 750 h 4159"/>
                <a:gd name="T22" fmla="*/ 1270 w 2637"/>
                <a:gd name="T23" fmla="*/ 892 h 4159"/>
                <a:gd name="T24" fmla="*/ 1344 w 2637"/>
                <a:gd name="T25" fmla="*/ 1263 h 4159"/>
                <a:gd name="T26" fmla="*/ 1247 w 2637"/>
                <a:gd name="T27" fmla="*/ 1545 h 4159"/>
                <a:gd name="T28" fmla="*/ 1307 w 2637"/>
                <a:gd name="T29" fmla="*/ 1619 h 4159"/>
                <a:gd name="T30" fmla="*/ 1336 w 2637"/>
                <a:gd name="T31" fmla="*/ 1983 h 4159"/>
                <a:gd name="T32" fmla="*/ 1173 w 2637"/>
                <a:gd name="T33" fmla="*/ 2251 h 4159"/>
                <a:gd name="T34" fmla="*/ 1077 w 2637"/>
                <a:gd name="T35" fmla="*/ 2377 h 4159"/>
                <a:gd name="T36" fmla="*/ 958 w 2637"/>
                <a:gd name="T37" fmla="*/ 2429 h 4159"/>
                <a:gd name="T38" fmla="*/ 883 w 2637"/>
                <a:gd name="T39" fmla="*/ 2548 h 4159"/>
                <a:gd name="T40" fmla="*/ 512 w 2637"/>
                <a:gd name="T41" fmla="*/ 2659 h 4159"/>
                <a:gd name="T42" fmla="*/ 223 w 2637"/>
                <a:gd name="T43" fmla="*/ 2741 h 4159"/>
                <a:gd name="T44" fmla="*/ 22 w 2637"/>
                <a:gd name="T45" fmla="*/ 2919 h 4159"/>
                <a:gd name="T46" fmla="*/ 170 w 2637"/>
                <a:gd name="T47" fmla="*/ 3082 h 4159"/>
                <a:gd name="T48" fmla="*/ 378 w 2637"/>
                <a:gd name="T49" fmla="*/ 3164 h 4159"/>
                <a:gd name="T50" fmla="*/ 549 w 2637"/>
                <a:gd name="T51" fmla="*/ 3393 h 4159"/>
                <a:gd name="T52" fmla="*/ 623 w 2637"/>
                <a:gd name="T53" fmla="*/ 3557 h 4159"/>
                <a:gd name="T54" fmla="*/ 616 w 2637"/>
                <a:gd name="T55" fmla="*/ 3720 h 4159"/>
                <a:gd name="T56" fmla="*/ 869 w 2637"/>
                <a:gd name="T57" fmla="*/ 3957 h 4159"/>
                <a:gd name="T58" fmla="*/ 1166 w 2637"/>
                <a:gd name="T59" fmla="*/ 4158 h 4159"/>
                <a:gd name="T60" fmla="*/ 1374 w 2637"/>
                <a:gd name="T61" fmla="*/ 3980 h 4159"/>
                <a:gd name="T62" fmla="*/ 1507 w 2637"/>
                <a:gd name="T63" fmla="*/ 3854 h 4159"/>
                <a:gd name="T64" fmla="*/ 1611 w 2637"/>
                <a:gd name="T65" fmla="*/ 3712 h 4159"/>
                <a:gd name="T66" fmla="*/ 1633 w 2637"/>
                <a:gd name="T67" fmla="*/ 3891 h 4159"/>
                <a:gd name="T68" fmla="*/ 1737 w 2637"/>
                <a:gd name="T69" fmla="*/ 3883 h 4159"/>
                <a:gd name="T70" fmla="*/ 1864 w 2637"/>
                <a:gd name="T71" fmla="*/ 3794 h 4159"/>
                <a:gd name="T72" fmla="*/ 2072 w 2637"/>
                <a:gd name="T73" fmla="*/ 3616 h 4159"/>
                <a:gd name="T74" fmla="*/ 2138 w 2637"/>
                <a:gd name="T75" fmla="*/ 3482 h 4159"/>
                <a:gd name="T76" fmla="*/ 2094 w 2637"/>
                <a:gd name="T77" fmla="*/ 3142 h 4159"/>
                <a:gd name="T78" fmla="*/ 2124 w 2637"/>
                <a:gd name="T79" fmla="*/ 2911 h 4159"/>
                <a:gd name="T80" fmla="*/ 1945 w 2637"/>
                <a:gd name="T81" fmla="*/ 2748 h 4159"/>
                <a:gd name="T82" fmla="*/ 1856 w 2637"/>
                <a:gd name="T83" fmla="*/ 2622 h 4159"/>
                <a:gd name="T84" fmla="*/ 1886 w 2637"/>
                <a:gd name="T85" fmla="*/ 2429 h 4159"/>
                <a:gd name="T86" fmla="*/ 1804 w 2637"/>
                <a:gd name="T87" fmla="*/ 2102 h 4159"/>
                <a:gd name="T88" fmla="*/ 1515 w 2637"/>
                <a:gd name="T89" fmla="*/ 1954 h 4159"/>
                <a:gd name="T90" fmla="*/ 1477 w 2637"/>
                <a:gd name="T91" fmla="*/ 1790 h 4159"/>
                <a:gd name="T92" fmla="*/ 1619 w 2637"/>
                <a:gd name="T93" fmla="*/ 1694 h 4159"/>
                <a:gd name="T94" fmla="*/ 1737 w 2637"/>
                <a:gd name="T95" fmla="*/ 1590 h 4159"/>
                <a:gd name="T96" fmla="*/ 2034 w 2637"/>
                <a:gd name="T97" fmla="*/ 1456 h 4159"/>
                <a:gd name="T98" fmla="*/ 1945 w 2637"/>
                <a:gd name="T99" fmla="*/ 1270 h 4159"/>
                <a:gd name="T100" fmla="*/ 1693 w 2637"/>
                <a:gd name="T101" fmla="*/ 1166 h 4159"/>
                <a:gd name="T102" fmla="*/ 1552 w 2637"/>
                <a:gd name="T103" fmla="*/ 1040 h 4159"/>
                <a:gd name="T104" fmla="*/ 1529 w 2637"/>
                <a:gd name="T105" fmla="*/ 773 h 4159"/>
                <a:gd name="T106" fmla="*/ 1708 w 2637"/>
                <a:gd name="T107" fmla="*/ 572 h 4159"/>
                <a:gd name="T108" fmla="*/ 1641 w 2637"/>
                <a:gd name="T109" fmla="*/ 453 h 4159"/>
                <a:gd name="T110" fmla="*/ 1812 w 2637"/>
                <a:gd name="T111" fmla="*/ 557 h 4159"/>
                <a:gd name="T112" fmla="*/ 1834 w 2637"/>
                <a:gd name="T113" fmla="*/ 721 h 4159"/>
                <a:gd name="T114" fmla="*/ 1930 w 2637"/>
                <a:gd name="T115" fmla="*/ 676 h 4159"/>
                <a:gd name="T116" fmla="*/ 2027 w 2637"/>
                <a:gd name="T117" fmla="*/ 699 h 4159"/>
                <a:gd name="T118" fmla="*/ 2064 w 2637"/>
                <a:gd name="T119" fmla="*/ 550 h 4159"/>
                <a:gd name="T120" fmla="*/ 2190 w 2637"/>
                <a:gd name="T121" fmla="*/ 788 h 4159"/>
                <a:gd name="T122" fmla="*/ 2450 w 2637"/>
                <a:gd name="T123" fmla="*/ 788 h 4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7" h="4159">
                  <a:moveTo>
                    <a:pt x="2524" y="684"/>
                  </a:moveTo>
                  <a:lnTo>
                    <a:pt x="2524" y="684"/>
                  </a:lnTo>
                  <a:cubicBezTo>
                    <a:pt x="2539" y="669"/>
                    <a:pt x="2547" y="661"/>
                    <a:pt x="2562" y="647"/>
                  </a:cubicBezTo>
                  <a:cubicBezTo>
                    <a:pt x="2577" y="624"/>
                    <a:pt x="2591" y="617"/>
                    <a:pt x="2606" y="595"/>
                  </a:cubicBezTo>
                  <a:cubicBezTo>
                    <a:pt x="2621" y="580"/>
                    <a:pt x="2629" y="565"/>
                    <a:pt x="2636" y="550"/>
                  </a:cubicBezTo>
                  <a:cubicBezTo>
                    <a:pt x="2614" y="550"/>
                    <a:pt x="2599" y="535"/>
                    <a:pt x="2599" y="520"/>
                  </a:cubicBezTo>
                  <a:cubicBezTo>
                    <a:pt x="2584" y="483"/>
                    <a:pt x="2599" y="424"/>
                    <a:pt x="2614" y="394"/>
                  </a:cubicBezTo>
                  <a:cubicBezTo>
                    <a:pt x="2621" y="364"/>
                    <a:pt x="2636" y="350"/>
                    <a:pt x="2636" y="320"/>
                  </a:cubicBezTo>
                  <a:cubicBezTo>
                    <a:pt x="2621" y="320"/>
                    <a:pt x="2614" y="327"/>
                    <a:pt x="2599" y="327"/>
                  </a:cubicBezTo>
                  <a:cubicBezTo>
                    <a:pt x="2562" y="335"/>
                    <a:pt x="2524" y="327"/>
                    <a:pt x="2480" y="327"/>
                  </a:cubicBezTo>
                  <a:cubicBezTo>
                    <a:pt x="2443" y="327"/>
                    <a:pt x="2413" y="335"/>
                    <a:pt x="2384" y="350"/>
                  </a:cubicBezTo>
                  <a:cubicBezTo>
                    <a:pt x="2376" y="327"/>
                    <a:pt x="2398" y="312"/>
                    <a:pt x="2406" y="297"/>
                  </a:cubicBezTo>
                  <a:cubicBezTo>
                    <a:pt x="2391" y="290"/>
                    <a:pt x="2361" y="290"/>
                    <a:pt x="2339" y="283"/>
                  </a:cubicBezTo>
                  <a:cubicBezTo>
                    <a:pt x="2324" y="275"/>
                    <a:pt x="2309" y="245"/>
                    <a:pt x="2287" y="238"/>
                  </a:cubicBezTo>
                  <a:cubicBezTo>
                    <a:pt x="2227" y="216"/>
                    <a:pt x="2205" y="275"/>
                    <a:pt x="2153" y="268"/>
                  </a:cubicBezTo>
                  <a:cubicBezTo>
                    <a:pt x="2124" y="268"/>
                    <a:pt x="2101" y="268"/>
                    <a:pt x="2087" y="238"/>
                  </a:cubicBezTo>
                  <a:cubicBezTo>
                    <a:pt x="2072" y="208"/>
                    <a:pt x="2087" y="201"/>
                    <a:pt x="2042" y="194"/>
                  </a:cubicBezTo>
                  <a:cubicBezTo>
                    <a:pt x="2012" y="194"/>
                    <a:pt x="2005" y="201"/>
                    <a:pt x="1982" y="179"/>
                  </a:cubicBezTo>
                  <a:cubicBezTo>
                    <a:pt x="1968" y="164"/>
                    <a:pt x="1953" y="149"/>
                    <a:pt x="1945" y="134"/>
                  </a:cubicBezTo>
                  <a:cubicBezTo>
                    <a:pt x="1930" y="119"/>
                    <a:pt x="1938" y="97"/>
                    <a:pt x="1923" y="75"/>
                  </a:cubicBezTo>
                  <a:cubicBezTo>
                    <a:pt x="1901" y="52"/>
                    <a:pt x="1901" y="52"/>
                    <a:pt x="1901" y="45"/>
                  </a:cubicBezTo>
                  <a:cubicBezTo>
                    <a:pt x="1871" y="45"/>
                    <a:pt x="1856" y="38"/>
                    <a:pt x="1849" y="38"/>
                  </a:cubicBezTo>
                  <a:cubicBezTo>
                    <a:pt x="1834" y="45"/>
                    <a:pt x="1827" y="52"/>
                    <a:pt x="1819" y="67"/>
                  </a:cubicBezTo>
                  <a:cubicBezTo>
                    <a:pt x="1797" y="15"/>
                    <a:pt x="1797" y="60"/>
                    <a:pt x="1760" y="45"/>
                  </a:cubicBezTo>
                  <a:cubicBezTo>
                    <a:pt x="1730" y="38"/>
                    <a:pt x="1715" y="0"/>
                    <a:pt x="1678" y="23"/>
                  </a:cubicBezTo>
                  <a:cubicBezTo>
                    <a:pt x="1678" y="38"/>
                    <a:pt x="1678" y="52"/>
                    <a:pt x="1678" y="67"/>
                  </a:cubicBezTo>
                  <a:cubicBezTo>
                    <a:pt x="1633" y="90"/>
                    <a:pt x="1611" y="127"/>
                    <a:pt x="1552" y="97"/>
                  </a:cubicBezTo>
                  <a:cubicBezTo>
                    <a:pt x="1529" y="82"/>
                    <a:pt x="1522" y="82"/>
                    <a:pt x="1485" y="82"/>
                  </a:cubicBezTo>
                  <a:cubicBezTo>
                    <a:pt x="1470" y="82"/>
                    <a:pt x="1425" y="82"/>
                    <a:pt x="1411" y="75"/>
                  </a:cubicBezTo>
                  <a:cubicBezTo>
                    <a:pt x="1411" y="75"/>
                    <a:pt x="1381" y="52"/>
                    <a:pt x="1388" y="60"/>
                  </a:cubicBezTo>
                  <a:cubicBezTo>
                    <a:pt x="1381" y="45"/>
                    <a:pt x="1374" y="38"/>
                    <a:pt x="1374" y="38"/>
                  </a:cubicBezTo>
                  <a:cubicBezTo>
                    <a:pt x="1374" y="60"/>
                    <a:pt x="1374" y="82"/>
                    <a:pt x="1381" y="90"/>
                  </a:cubicBezTo>
                  <a:cubicBezTo>
                    <a:pt x="1396" y="105"/>
                    <a:pt x="1418" y="82"/>
                    <a:pt x="1433" y="105"/>
                  </a:cubicBezTo>
                  <a:cubicBezTo>
                    <a:pt x="1448" y="119"/>
                    <a:pt x="1425" y="149"/>
                    <a:pt x="1455" y="142"/>
                  </a:cubicBezTo>
                  <a:cubicBezTo>
                    <a:pt x="1455" y="164"/>
                    <a:pt x="1455" y="194"/>
                    <a:pt x="1455" y="216"/>
                  </a:cubicBezTo>
                  <a:cubicBezTo>
                    <a:pt x="1463" y="245"/>
                    <a:pt x="1477" y="253"/>
                    <a:pt x="1492" y="275"/>
                  </a:cubicBezTo>
                  <a:cubicBezTo>
                    <a:pt x="1500" y="290"/>
                    <a:pt x="1529" y="335"/>
                    <a:pt x="1522" y="350"/>
                  </a:cubicBezTo>
                  <a:cubicBezTo>
                    <a:pt x="1522" y="357"/>
                    <a:pt x="1492" y="372"/>
                    <a:pt x="1485" y="379"/>
                  </a:cubicBezTo>
                  <a:cubicBezTo>
                    <a:pt x="1477" y="394"/>
                    <a:pt x="1477" y="416"/>
                    <a:pt x="1477" y="431"/>
                  </a:cubicBezTo>
                  <a:cubicBezTo>
                    <a:pt x="1477" y="446"/>
                    <a:pt x="1477" y="453"/>
                    <a:pt x="1477" y="461"/>
                  </a:cubicBezTo>
                  <a:lnTo>
                    <a:pt x="1477" y="461"/>
                  </a:lnTo>
                  <a:cubicBezTo>
                    <a:pt x="1515" y="476"/>
                    <a:pt x="1500" y="520"/>
                    <a:pt x="1500" y="550"/>
                  </a:cubicBezTo>
                  <a:cubicBezTo>
                    <a:pt x="1492" y="609"/>
                    <a:pt x="1552" y="669"/>
                    <a:pt x="1507" y="721"/>
                  </a:cubicBezTo>
                  <a:cubicBezTo>
                    <a:pt x="1492" y="736"/>
                    <a:pt x="1470" y="743"/>
                    <a:pt x="1455" y="750"/>
                  </a:cubicBezTo>
                  <a:cubicBezTo>
                    <a:pt x="1425" y="765"/>
                    <a:pt x="1425" y="788"/>
                    <a:pt x="1411" y="810"/>
                  </a:cubicBezTo>
                  <a:cubicBezTo>
                    <a:pt x="1403" y="825"/>
                    <a:pt x="1366" y="825"/>
                    <a:pt x="1359" y="840"/>
                  </a:cubicBezTo>
                  <a:cubicBezTo>
                    <a:pt x="1344" y="854"/>
                    <a:pt x="1336" y="877"/>
                    <a:pt x="1336" y="899"/>
                  </a:cubicBezTo>
                  <a:cubicBezTo>
                    <a:pt x="1314" y="899"/>
                    <a:pt x="1292" y="899"/>
                    <a:pt x="1270" y="892"/>
                  </a:cubicBezTo>
                  <a:cubicBezTo>
                    <a:pt x="1270" y="936"/>
                    <a:pt x="1225" y="988"/>
                    <a:pt x="1240" y="1033"/>
                  </a:cubicBezTo>
                  <a:cubicBezTo>
                    <a:pt x="1255" y="1062"/>
                    <a:pt x="1299" y="1062"/>
                    <a:pt x="1307" y="1099"/>
                  </a:cubicBezTo>
                  <a:cubicBezTo>
                    <a:pt x="1411" y="1107"/>
                    <a:pt x="1411" y="1211"/>
                    <a:pt x="1418" y="1293"/>
                  </a:cubicBezTo>
                  <a:cubicBezTo>
                    <a:pt x="1388" y="1300"/>
                    <a:pt x="1374" y="1263"/>
                    <a:pt x="1344" y="1263"/>
                  </a:cubicBezTo>
                  <a:cubicBezTo>
                    <a:pt x="1307" y="1270"/>
                    <a:pt x="1299" y="1307"/>
                    <a:pt x="1299" y="1337"/>
                  </a:cubicBezTo>
                  <a:cubicBezTo>
                    <a:pt x="1277" y="1337"/>
                    <a:pt x="1255" y="1337"/>
                    <a:pt x="1232" y="1337"/>
                  </a:cubicBezTo>
                  <a:cubicBezTo>
                    <a:pt x="1225" y="1367"/>
                    <a:pt x="1277" y="1471"/>
                    <a:pt x="1307" y="1486"/>
                  </a:cubicBezTo>
                  <a:cubicBezTo>
                    <a:pt x="1292" y="1508"/>
                    <a:pt x="1255" y="1523"/>
                    <a:pt x="1247" y="1545"/>
                  </a:cubicBezTo>
                  <a:cubicBezTo>
                    <a:pt x="1292" y="1560"/>
                    <a:pt x="1329" y="1567"/>
                    <a:pt x="1344" y="1575"/>
                  </a:cubicBezTo>
                  <a:cubicBezTo>
                    <a:pt x="1329" y="1567"/>
                    <a:pt x="1292" y="1560"/>
                    <a:pt x="1247" y="1545"/>
                  </a:cubicBezTo>
                  <a:cubicBezTo>
                    <a:pt x="1247" y="1552"/>
                    <a:pt x="1247" y="1552"/>
                    <a:pt x="1247" y="1552"/>
                  </a:cubicBezTo>
                  <a:cubicBezTo>
                    <a:pt x="1247" y="1575"/>
                    <a:pt x="1292" y="1604"/>
                    <a:pt x="1307" y="1619"/>
                  </a:cubicBezTo>
                  <a:cubicBezTo>
                    <a:pt x="1344" y="1679"/>
                    <a:pt x="1322" y="1753"/>
                    <a:pt x="1314" y="1812"/>
                  </a:cubicBezTo>
                  <a:cubicBezTo>
                    <a:pt x="1307" y="1820"/>
                    <a:pt x="1299" y="1827"/>
                    <a:pt x="1292" y="1827"/>
                  </a:cubicBezTo>
                  <a:cubicBezTo>
                    <a:pt x="1277" y="1864"/>
                    <a:pt x="1322" y="1864"/>
                    <a:pt x="1336" y="1887"/>
                  </a:cubicBezTo>
                  <a:cubicBezTo>
                    <a:pt x="1351" y="1916"/>
                    <a:pt x="1336" y="1954"/>
                    <a:pt x="1336" y="1983"/>
                  </a:cubicBezTo>
                  <a:cubicBezTo>
                    <a:pt x="1314" y="1983"/>
                    <a:pt x="1284" y="1976"/>
                    <a:pt x="1262" y="1983"/>
                  </a:cubicBezTo>
                  <a:cubicBezTo>
                    <a:pt x="1277" y="2005"/>
                    <a:pt x="1217" y="2043"/>
                    <a:pt x="1284" y="2057"/>
                  </a:cubicBezTo>
                  <a:cubicBezTo>
                    <a:pt x="1284" y="2117"/>
                    <a:pt x="1270" y="2139"/>
                    <a:pt x="1232" y="2184"/>
                  </a:cubicBezTo>
                  <a:cubicBezTo>
                    <a:pt x="1225" y="2206"/>
                    <a:pt x="1173" y="2228"/>
                    <a:pt x="1173" y="2251"/>
                  </a:cubicBezTo>
                  <a:cubicBezTo>
                    <a:pt x="1195" y="2251"/>
                    <a:pt x="1203" y="2265"/>
                    <a:pt x="1210" y="2280"/>
                  </a:cubicBezTo>
                  <a:cubicBezTo>
                    <a:pt x="1180" y="2280"/>
                    <a:pt x="1136" y="2280"/>
                    <a:pt x="1143" y="2317"/>
                  </a:cubicBezTo>
                  <a:cubicBezTo>
                    <a:pt x="1084" y="2280"/>
                    <a:pt x="1091" y="2340"/>
                    <a:pt x="1084" y="2377"/>
                  </a:cubicBezTo>
                  <a:cubicBezTo>
                    <a:pt x="1084" y="2377"/>
                    <a:pt x="1084" y="2377"/>
                    <a:pt x="1077" y="2377"/>
                  </a:cubicBezTo>
                  <a:cubicBezTo>
                    <a:pt x="1077" y="2392"/>
                    <a:pt x="1077" y="2406"/>
                    <a:pt x="1077" y="2421"/>
                  </a:cubicBezTo>
                  <a:cubicBezTo>
                    <a:pt x="1032" y="2421"/>
                    <a:pt x="1039" y="2392"/>
                    <a:pt x="1010" y="2377"/>
                  </a:cubicBezTo>
                  <a:cubicBezTo>
                    <a:pt x="995" y="2369"/>
                    <a:pt x="958" y="2362"/>
                    <a:pt x="935" y="2369"/>
                  </a:cubicBezTo>
                  <a:cubicBezTo>
                    <a:pt x="913" y="2369"/>
                    <a:pt x="958" y="2414"/>
                    <a:pt x="958" y="2429"/>
                  </a:cubicBezTo>
                  <a:cubicBezTo>
                    <a:pt x="958" y="2451"/>
                    <a:pt x="950" y="2451"/>
                    <a:pt x="943" y="2466"/>
                  </a:cubicBezTo>
                  <a:cubicBezTo>
                    <a:pt x="943" y="2481"/>
                    <a:pt x="935" y="2496"/>
                    <a:pt x="935" y="2510"/>
                  </a:cubicBezTo>
                  <a:cubicBezTo>
                    <a:pt x="913" y="2510"/>
                    <a:pt x="891" y="2496"/>
                    <a:pt x="861" y="2496"/>
                  </a:cubicBezTo>
                  <a:cubicBezTo>
                    <a:pt x="883" y="2503"/>
                    <a:pt x="883" y="2525"/>
                    <a:pt x="883" y="2548"/>
                  </a:cubicBezTo>
                  <a:cubicBezTo>
                    <a:pt x="824" y="2548"/>
                    <a:pt x="780" y="2510"/>
                    <a:pt x="727" y="2503"/>
                  </a:cubicBezTo>
                  <a:cubicBezTo>
                    <a:pt x="698" y="2503"/>
                    <a:pt x="705" y="2540"/>
                    <a:pt x="705" y="2562"/>
                  </a:cubicBezTo>
                  <a:cubicBezTo>
                    <a:pt x="638" y="2503"/>
                    <a:pt x="661" y="2629"/>
                    <a:pt x="616" y="2637"/>
                  </a:cubicBezTo>
                  <a:cubicBezTo>
                    <a:pt x="579" y="2644"/>
                    <a:pt x="542" y="2644"/>
                    <a:pt x="512" y="2659"/>
                  </a:cubicBezTo>
                  <a:cubicBezTo>
                    <a:pt x="475" y="2674"/>
                    <a:pt x="445" y="2703"/>
                    <a:pt x="408" y="2726"/>
                  </a:cubicBezTo>
                  <a:cubicBezTo>
                    <a:pt x="378" y="2748"/>
                    <a:pt x="364" y="2756"/>
                    <a:pt x="356" y="2793"/>
                  </a:cubicBezTo>
                  <a:cubicBezTo>
                    <a:pt x="349" y="2822"/>
                    <a:pt x="334" y="2822"/>
                    <a:pt x="312" y="2822"/>
                  </a:cubicBezTo>
                  <a:cubicBezTo>
                    <a:pt x="245" y="2822"/>
                    <a:pt x="223" y="2800"/>
                    <a:pt x="223" y="2741"/>
                  </a:cubicBezTo>
                  <a:cubicBezTo>
                    <a:pt x="193" y="2733"/>
                    <a:pt x="163" y="2733"/>
                    <a:pt x="133" y="2741"/>
                  </a:cubicBezTo>
                  <a:cubicBezTo>
                    <a:pt x="126" y="2763"/>
                    <a:pt x="148" y="2778"/>
                    <a:pt x="141" y="2800"/>
                  </a:cubicBezTo>
                  <a:cubicBezTo>
                    <a:pt x="104" y="2800"/>
                    <a:pt x="67" y="2800"/>
                    <a:pt x="29" y="2800"/>
                  </a:cubicBezTo>
                  <a:cubicBezTo>
                    <a:pt x="59" y="2822"/>
                    <a:pt x="67" y="2919"/>
                    <a:pt x="22" y="2919"/>
                  </a:cubicBezTo>
                  <a:cubicBezTo>
                    <a:pt x="7" y="2934"/>
                    <a:pt x="0" y="2978"/>
                    <a:pt x="0" y="3001"/>
                  </a:cubicBezTo>
                  <a:cubicBezTo>
                    <a:pt x="15" y="3001"/>
                    <a:pt x="52" y="2993"/>
                    <a:pt x="52" y="3015"/>
                  </a:cubicBezTo>
                  <a:cubicBezTo>
                    <a:pt x="52" y="3030"/>
                    <a:pt x="59" y="3038"/>
                    <a:pt x="81" y="3038"/>
                  </a:cubicBezTo>
                  <a:cubicBezTo>
                    <a:pt x="126" y="3038"/>
                    <a:pt x="156" y="3038"/>
                    <a:pt x="170" y="3082"/>
                  </a:cubicBezTo>
                  <a:cubicBezTo>
                    <a:pt x="215" y="3075"/>
                    <a:pt x="230" y="3097"/>
                    <a:pt x="245" y="3127"/>
                  </a:cubicBezTo>
                  <a:cubicBezTo>
                    <a:pt x="275" y="3171"/>
                    <a:pt x="312" y="3149"/>
                    <a:pt x="356" y="3149"/>
                  </a:cubicBezTo>
                  <a:cubicBezTo>
                    <a:pt x="349" y="3164"/>
                    <a:pt x="356" y="3179"/>
                    <a:pt x="371" y="3171"/>
                  </a:cubicBezTo>
                  <a:cubicBezTo>
                    <a:pt x="378" y="3171"/>
                    <a:pt x="378" y="3164"/>
                    <a:pt x="378" y="3164"/>
                  </a:cubicBezTo>
                  <a:cubicBezTo>
                    <a:pt x="401" y="3164"/>
                    <a:pt x="490" y="3156"/>
                    <a:pt x="482" y="3193"/>
                  </a:cubicBezTo>
                  <a:cubicBezTo>
                    <a:pt x="438" y="3208"/>
                    <a:pt x="393" y="3253"/>
                    <a:pt x="430" y="3304"/>
                  </a:cubicBezTo>
                  <a:cubicBezTo>
                    <a:pt x="438" y="3319"/>
                    <a:pt x="460" y="3341"/>
                    <a:pt x="475" y="3349"/>
                  </a:cubicBezTo>
                  <a:cubicBezTo>
                    <a:pt x="490" y="3371"/>
                    <a:pt x="520" y="3386"/>
                    <a:pt x="549" y="3393"/>
                  </a:cubicBezTo>
                  <a:cubicBezTo>
                    <a:pt x="549" y="3408"/>
                    <a:pt x="549" y="3423"/>
                    <a:pt x="542" y="3438"/>
                  </a:cubicBezTo>
                  <a:cubicBezTo>
                    <a:pt x="564" y="3438"/>
                    <a:pt x="579" y="3430"/>
                    <a:pt x="594" y="3438"/>
                  </a:cubicBezTo>
                  <a:cubicBezTo>
                    <a:pt x="586" y="3467"/>
                    <a:pt x="638" y="3482"/>
                    <a:pt x="653" y="3505"/>
                  </a:cubicBezTo>
                  <a:cubicBezTo>
                    <a:pt x="668" y="3542"/>
                    <a:pt x="638" y="3534"/>
                    <a:pt x="623" y="3557"/>
                  </a:cubicBezTo>
                  <a:cubicBezTo>
                    <a:pt x="653" y="3579"/>
                    <a:pt x="683" y="3579"/>
                    <a:pt x="683" y="3616"/>
                  </a:cubicBezTo>
                  <a:cubicBezTo>
                    <a:pt x="690" y="3660"/>
                    <a:pt x="698" y="3638"/>
                    <a:pt x="727" y="3668"/>
                  </a:cubicBezTo>
                  <a:cubicBezTo>
                    <a:pt x="698" y="3675"/>
                    <a:pt x="683" y="3705"/>
                    <a:pt x="646" y="3712"/>
                  </a:cubicBezTo>
                  <a:cubicBezTo>
                    <a:pt x="631" y="3712"/>
                    <a:pt x="623" y="3720"/>
                    <a:pt x="616" y="3720"/>
                  </a:cubicBezTo>
                  <a:cubicBezTo>
                    <a:pt x="623" y="3727"/>
                    <a:pt x="631" y="3727"/>
                    <a:pt x="638" y="3727"/>
                  </a:cubicBezTo>
                  <a:cubicBezTo>
                    <a:pt x="661" y="3817"/>
                    <a:pt x="735" y="3772"/>
                    <a:pt x="787" y="3817"/>
                  </a:cubicBezTo>
                  <a:cubicBezTo>
                    <a:pt x="824" y="3861"/>
                    <a:pt x="780" y="3906"/>
                    <a:pt x="809" y="3950"/>
                  </a:cubicBezTo>
                  <a:cubicBezTo>
                    <a:pt x="817" y="3972"/>
                    <a:pt x="861" y="4002"/>
                    <a:pt x="869" y="3957"/>
                  </a:cubicBezTo>
                  <a:cubicBezTo>
                    <a:pt x="906" y="3943"/>
                    <a:pt x="906" y="3950"/>
                    <a:pt x="928" y="3906"/>
                  </a:cubicBezTo>
                  <a:cubicBezTo>
                    <a:pt x="972" y="3898"/>
                    <a:pt x="972" y="3950"/>
                    <a:pt x="980" y="3980"/>
                  </a:cubicBezTo>
                  <a:cubicBezTo>
                    <a:pt x="995" y="4032"/>
                    <a:pt x="1047" y="4024"/>
                    <a:pt x="1084" y="4054"/>
                  </a:cubicBezTo>
                  <a:cubicBezTo>
                    <a:pt x="1128" y="4091"/>
                    <a:pt x="1166" y="4091"/>
                    <a:pt x="1166" y="4158"/>
                  </a:cubicBezTo>
                  <a:cubicBezTo>
                    <a:pt x="1173" y="4151"/>
                    <a:pt x="1173" y="4143"/>
                    <a:pt x="1180" y="4136"/>
                  </a:cubicBezTo>
                  <a:cubicBezTo>
                    <a:pt x="1210" y="4121"/>
                    <a:pt x="1232" y="4091"/>
                    <a:pt x="1270" y="4084"/>
                  </a:cubicBezTo>
                  <a:cubicBezTo>
                    <a:pt x="1314" y="4069"/>
                    <a:pt x="1351" y="4076"/>
                    <a:pt x="1366" y="4024"/>
                  </a:cubicBezTo>
                  <a:cubicBezTo>
                    <a:pt x="1374" y="4009"/>
                    <a:pt x="1359" y="4002"/>
                    <a:pt x="1374" y="3980"/>
                  </a:cubicBezTo>
                  <a:cubicBezTo>
                    <a:pt x="1388" y="3965"/>
                    <a:pt x="1411" y="3965"/>
                    <a:pt x="1425" y="3943"/>
                  </a:cubicBezTo>
                  <a:cubicBezTo>
                    <a:pt x="1433" y="3935"/>
                    <a:pt x="1440" y="3913"/>
                    <a:pt x="1448" y="3906"/>
                  </a:cubicBezTo>
                  <a:cubicBezTo>
                    <a:pt x="1455" y="3898"/>
                    <a:pt x="1470" y="3891"/>
                    <a:pt x="1477" y="3883"/>
                  </a:cubicBezTo>
                  <a:cubicBezTo>
                    <a:pt x="1485" y="3876"/>
                    <a:pt x="1492" y="3861"/>
                    <a:pt x="1507" y="3854"/>
                  </a:cubicBezTo>
                  <a:cubicBezTo>
                    <a:pt x="1529" y="3839"/>
                    <a:pt x="1529" y="3854"/>
                    <a:pt x="1544" y="3831"/>
                  </a:cubicBezTo>
                  <a:cubicBezTo>
                    <a:pt x="1559" y="3809"/>
                    <a:pt x="1544" y="3809"/>
                    <a:pt x="1567" y="3802"/>
                  </a:cubicBezTo>
                  <a:cubicBezTo>
                    <a:pt x="1582" y="3794"/>
                    <a:pt x="1596" y="3794"/>
                    <a:pt x="1611" y="3787"/>
                  </a:cubicBezTo>
                  <a:cubicBezTo>
                    <a:pt x="1611" y="3764"/>
                    <a:pt x="1619" y="3735"/>
                    <a:pt x="1611" y="3712"/>
                  </a:cubicBezTo>
                  <a:cubicBezTo>
                    <a:pt x="1604" y="3683"/>
                    <a:pt x="1582" y="3675"/>
                    <a:pt x="1574" y="3653"/>
                  </a:cubicBezTo>
                  <a:cubicBezTo>
                    <a:pt x="1648" y="3638"/>
                    <a:pt x="1648" y="3720"/>
                    <a:pt x="1641" y="3764"/>
                  </a:cubicBezTo>
                  <a:cubicBezTo>
                    <a:pt x="1633" y="3794"/>
                    <a:pt x="1619" y="3802"/>
                    <a:pt x="1611" y="3824"/>
                  </a:cubicBezTo>
                  <a:cubicBezTo>
                    <a:pt x="1604" y="3854"/>
                    <a:pt x="1619" y="3868"/>
                    <a:pt x="1633" y="3891"/>
                  </a:cubicBezTo>
                  <a:cubicBezTo>
                    <a:pt x="1641" y="3906"/>
                    <a:pt x="1648" y="3906"/>
                    <a:pt x="1648" y="3928"/>
                  </a:cubicBezTo>
                  <a:cubicBezTo>
                    <a:pt x="1648" y="3935"/>
                    <a:pt x="1641" y="3957"/>
                    <a:pt x="1648" y="3965"/>
                  </a:cubicBezTo>
                  <a:cubicBezTo>
                    <a:pt x="1671" y="3980"/>
                    <a:pt x="1693" y="3950"/>
                    <a:pt x="1700" y="3935"/>
                  </a:cubicBezTo>
                  <a:cubicBezTo>
                    <a:pt x="1715" y="3913"/>
                    <a:pt x="1715" y="3898"/>
                    <a:pt x="1737" y="3883"/>
                  </a:cubicBezTo>
                  <a:cubicBezTo>
                    <a:pt x="1774" y="3876"/>
                    <a:pt x="1789" y="3891"/>
                    <a:pt x="1782" y="3920"/>
                  </a:cubicBezTo>
                  <a:cubicBezTo>
                    <a:pt x="1797" y="3928"/>
                    <a:pt x="1812" y="3928"/>
                    <a:pt x="1819" y="3920"/>
                  </a:cubicBezTo>
                  <a:cubicBezTo>
                    <a:pt x="1827" y="3868"/>
                    <a:pt x="1819" y="3876"/>
                    <a:pt x="1871" y="3868"/>
                  </a:cubicBezTo>
                  <a:cubicBezTo>
                    <a:pt x="1871" y="3854"/>
                    <a:pt x="1864" y="3817"/>
                    <a:pt x="1864" y="3794"/>
                  </a:cubicBezTo>
                  <a:cubicBezTo>
                    <a:pt x="1871" y="3772"/>
                    <a:pt x="1886" y="3764"/>
                    <a:pt x="1886" y="3735"/>
                  </a:cubicBezTo>
                  <a:cubicBezTo>
                    <a:pt x="1923" y="3727"/>
                    <a:pt x="1990" y="3742"/>
                    <a:pt x="1990" y="3697"/>
                  </a:cubicBezTo>
                  <a:cubicBezTo>
                    <a:pt x="2019" y="3683"/>
                    <a:pt x="2034" y="3675"/>
                    <a:pt x="2049" y="3638"/>
                  </a:cubicBezTo>
                  <a:cubicBezTo>
                    <a:pt x="2057" y="3623"/>
                    <a:pt x="2049" y="3623"/>
                    <a:pt x="2072" y="3616"/>
                  </a:cubicBezTo>
                  <a:cubicBezTo>
                    <a:pt x="2079" y="3608"/>
                    <a:pt x="2109" y="3616"/>
                    <a:pt x="2116" y="3616"/>
                  </a:cubicBezTo>
                  <a:cubicBezTo>
                    <a:pt x="2138" y="3623"/>
                    <a:pt x="2168" y="3660"/>
                    <a:pt x="2183" y="3675"/>
                  </a:cubicBezTo>
                  <a:cubicBezTo>
                    <a:pt x="2183" y="3623"/>
                    <a:pt x="2183" y="3623"/>
                    <a:pt x="2183" y="3623"/>
                  </a:cubicBezTo>
                  <a:cubicBezTo>
                    <a:pt x="2153" y="3571"/>
                    <a:pt x="2138" y="3542"/>
                    <a:pt x="2138" y="3482"/>
                  </a:cubicBezTo>
                  <a:cubicBezTo>
                    <a:pt x="2138" y="3423"/>
                    <a:pt x="2124" y="3393"/>
                    <a:pt x="2101" y="3341"/>
                  </a:cubicBezTo>
                  <a:cubicBezTo>
                    <a:pt x="2094" y="3312"/>
                    <a:pt x="2094" y="3290"/>
                    <a:pt x="2094" y="3268"/>
                  </a:cubicBezTo>
                  <a:cubicBezTo>
                    <a:pt x="2087" y="3246"/>
                    <a:pt x="2064" y="3216"/>
                    <a:pt x="2094" y="3208"/>
                  </a:cubicBezTo>
                  <a:cubicBezTo>
                    <a:pt x="2094" y="3186"/>
                    <a:pt x="2101" y="3164"/>
                    <a:pt x="2094" y="3142"/>
                  </a:cubicBezTo>
                  <a:cubicBezTo>
                    <a:pt x="2087" y="3119"/>
                    <a:pt x="2072" y="3119"/>
                    <a:pt x="2064" y="3112"/>
                  </a:cubicBezTo>
                  <a:cubicBezTo>
                    <a:pt x="2057" y="3097"/>
                    <a:pt x="2049" y="3082"/>
                    <a:pt x="2034" y="3082"/>
                  </a:cubicBezTo>
                  <a:cubicBezTo>
                    <a:pt x="2049" y="3045"/>
                    <a:pt x="2034" y="2971"/>
                    <a:pt x="2079" y="2948"/>
                  </a:cubicBezTo>
                  <a:cubicBezTo>
                    <a:pt x="2079" y="2926"/>
                    <a:pt x="2094" y="2904"/>
                    <a:pt x="2124" y="2911"/>
                  </a:cubicBezTo>
                  <a:cubicBezTo>
                    <a:pt x="2109" y="2904"/>
                    <a:pt x="2042" y="2882"/>
                    <a:pt x="2027" y="2882"/>
                  </a:cubicBezTo>
                  <a:cubicBezTo>
                    <a:pt x="1982" y="2882"/>
                    <a:pt x="1953" y="2948"/>
                    <a:pt x="1930" y="2897"/>
                  </a:cubicBezTo>
                  <a:cubicBezTo>
                    <a:pt x="1916" y="2867"/>
                    <a:pt x="1938" y="2815"/>
                    <a:pt x="1945" y="2785"/>
                  </a:cubicBezTo>
                  <a:cubicBezTo>
                    <a:pt x="1945" y="2770"/>
                    <a:pt x="1945" y="2763"/>
                    <a:pt x="1945" y="2748"/>
                  </a:cubicBezTo>
                  <a:cubicBezTo>
                    <a:pt x="1953" y="2741"/>
                    <a:pt x="1968" y="2741"/>
                    <a:pt x="1968" y="2726"/>
                  </a:cubicBezTo>
                  <a:cubicBezTo>
                    <a:pt x="1975" y="2689"/>
                    <a:pt x="1945" y="2696"/>
                    <a:pt x="1923" y="2681"/>
                  </a:cubicBezTo>
                  <a:cubicBezTo>
                    <a:pt x="1901" y="2674"/>
                    <a:pt x="1886" y="2659"/>
                    <a:pt x="1864" y="2644"/>
                  </a:cubicBezTo>
                  <a:cubicBezTo>
                    <a:pt x="1864" y="2637"/>
                    <a:pt x="1864" y="2629"/>
                    <a:pt x="1856" y="2622"/>
                  </a:cubicBezTo>
                  <a:cubicBezTo>
                    <a:pt x="1849" y="2614"/>
                    <a:pt x="1827" y="2622"/>
                    <a:pt x="1812" y="2622"/>
                  </a:cubicBezTo>
                  <a:cubicBezTo>
                    <a:pt x="1812" y="2577"/>
                    <a:pt x="1804" y="2533"/>
                    <a:pt x="1812" y="2488"/>
                  </a:cubicBezTo>
                  <a:cubicBezTo>
                    <a:pt x="1812" y="2473"/>
                    <a:pt x="1819" y="2436"/>
                    <a:pt x="1827" y="2429"/>
                  </a:cubicBezTo>
                  <a:cubicBezTo>
                    <a:pt x="1841" y="2421"/>
                    <a:pt x="1864" y="2436"/>
                    <a:pt x="1886" y="2429"/>
                  </a:cubicBezTo>
                  <a:cubicBezTo>
                    <a:pt x="1901" y="2414"/>
                    <a:pt x="1893" y="2406"/>
                    <a:pt x="1901" y="2384"/>
                  </a:cubicBezTo>
                  <a:cubicBezTo>
                    <a:pt x="1916" y="2347"/>
                    <a:pt x="1938" y="2325"/>
                    <a:pt x="1945" y="2280"/>
                  </a:cubicBezTo>
                  <a:cubicBezTo>
                    <a:pt x="1953" y="2236"/>
                    <a:pt x="1930" y="2139"/>
                    <a:pt x="1886" y="2117"/>
                  </a:cubicBezTo>
                  <a:cubicBezTo>
                    <a:pt x="1864" y="2102"/>
                    <a:pt x="1834" y="2109"/>
                    <a:pt x="1804" y="2102"/>
                  </a:cubicBezTo>
                  <a:cubicBezTo>
                    <a:pt x="1774" y="2102"/>
                    <a:pt x="1760" y="2087"/>
                    <a:pt x="1737" y="2080"/>
                  </a:cubicBezTo>
                  <a:cubicBezTo>
                    <a:pt x="1708" y="2065"/>
                    <a:pt x="1678" y="2065"/>
                    <a:pt x="1648" y="2065"/>
                  </a:cubicBezTo>
                  <a:cubicBezTo>
                    <a:pt x="1648" y="2035"/>
                    <a:pt x="1619" y="2020"/>
                    <a:pt x="1596" y="2013"/>
                  </a:cubicBezTo>
                  <a:cubicBezTo>
                    <a:pt x="1582" y="1991"/>
                    <a:pt x="1529" y="1983"/>
                    <a:pt x="1515" y="1954"/>
                  </a:cubicBezTo>
                  <a:cubicBezTo>
                    <a:pt x="1507" y="1939"/>
                    <a:pt x="1507" y="1924"/>
                    <a:pt x="1500" y="1909"/>
                  </a:cubicBezTo>
                  <a:cubicBezTo>
                    <a:pt x="1485" y="1894"/>
                    <a:pt x="1455" y="1879"/>
                    <a:pt x="1448" y="1864"/>
                  </a:cubicBezTo>
                  <a:cubicBezTo>
                    <a:pt x="1440" y="1835"/>
                    <a:pt x="1463" y="1842"/>
                    <a:pt x="1470" y="1820"/>
                  </a:cubicBezTo>
                  <a:cubicBezTo>
                    <a:pt x="1477" y="1812"/>
                    <a:pt x="1470" y="1805"/>
                    <a:pt x="1477" y="1790"/>
                  </a:cubicBezTo>
                  <a:cubicBezTo>
                    <a:pt x="1485" y="1783"/>
                    <a:pt x="1492" y="1775"/>
                    <a:pt x="1500" y="1768"/>
                  </a:cubicBezTo>
                  <a:cubicBezTo>
                    <a:pt x="1522" y="1731"/>
                    <a:pt x="1515" y="1694"/>
                    <a:pt x="1515" y="1649"/>
                  </a:cubicBezTo>
                  <a:cubicBezTo>
                    <a:pt x="1537" y="1649"/>
                    <a:pt x="1596" y="1642"/>
                    <a:pt x="1604" y="1656"/>
                  </a:cubicBezTo>
                  <a:cubicBezTo>
                    <a:pt x="1619" y="1664"/>
                    <a:pt x="1604" y="1686"/>
                    <a:pt x="1619" y="1694"/>
                  </a:cubicBezTo>
                  <a:cubicBezTo>
                    <a:pt x="1626" y="1701"/>
                    <a:pt x="1648" y="1701"/>
                    <a:pt x="1656" y="1701"/>
                  </a:cubicBezTo>
                  <a:cubicBezTo>
                    <a:pt x="1641" y="1686"/>
                    <a:pt x="1626" y="1679"/>
                    <a:pt x="1633" y="1649"/>
                  </a:cubicBezTo>
                  <a:cubicBezTo>
                    <a:pt x="1656" y="1649"/>
                    <a:pt x="1671" y="1649"/>
                    <a:pt x="1693" y="1649"/>
                  </a:cubicBezTo>
                  <a:cubicBezTo>
                    <a:pt x="1693" y="1604"/>
                    <a:pt x="1685" y="1590"/>
                    <a:pt x="1737" y="1590"/>
                  </a:cubicBezTo>
                  <a:cubicBezTo>
                    <a:pt x="1745" y="1545"/>
                    <a:pt x="1722" y="1523"/>
                    <a:pt x="1730" y="1478"/>
                  </a:cubicBezTo>
                  <a:cubicBezTo>
                    <a:pt x="1752" y="1463"/>
                    <a:pt x="1804" y="1471"/>
                    <a:pt x="1827" y="1463"/>
                  </a:cubicBezTo>
                  <a:cubicBezTo>
                    <a:pt x="1871" y="1456"/>
                    <a:pt x="1908" y="1471"/>
                    <a:pt x="1945" y="1471"/>
                  </a:cubicBezTo>
                  <a:cubicBezTo>
                    <a:pt x="1953" y="1426"/>
                    <a:pt x="2012" y="1471"/>
                    <a:pt x="2034" y="1456"/>
                  </a:cubicBezTo>
                  <a:cubicBezTo>
                    <a:pt x="2049" y="1449"/>
                    <a:pt x="2072" y="1352"/>
                    <a:pt x="2072" y="1330"/>
                  </a:cubicBezTo>
                  <a:cubicBezTo>
                    <a:pt x="2034" y="1322"/>
                    <a:pt x="2049" y="1359"/>
                    <a:pt x="2027" y="1367"/>
                  </a:cubicBezTo>
                  <a:cubicBezTo>
                    <a:pt x="2012" y="1374"/>
                    <a:pt x="1982" y="1344"/>
                    <a:pt x="1968" y="1330"/>
                  </a:cubicBezTo>
                  <a:cubicBezTo>
                    <a:pt x="1960" y="1315"/>
                    <a:pt x="1953" y="1293"/>
                    <a:pt x="1945" y="1270"/>
                  </a:cubicBezTo>
                  <a:cubicBezTo>
                    <a:pt x="1938" y="1255"/>
                    <a:pt x="1923" y="1233"/>
                    <a:pt x="1923" y="1218"/>
                  </a:cubicBezTo>
                  <a:cubicBezTo>
                    <a:pt x="1901" y="1233"/>
                    <a:pt x="1893" y="1248"/>
                    <a:pt x="1864" y="1255"/>
                  </a:cubicBezTo>
                  <a:cubicBezTo>
                    <a:pt x="1827" y="1270"/>
                    <a:pt x="1819" y="1263"/>
                    <a:pt x="1789" y="1248"/>
                  </a:cubicBezTo>
                  <a:cubicBezTo>
                    <a:pt x="1760" y="1233"/>
                    <a:pt x="1708" y="1211"/>
                    <a:pt x="1693" y="1166"/>
                  </a:cubicBezTo>
                  <a:cubicBezTo>
                    <a:pt x="1693" y="1159"/>
                    <a:pt x="1700" y="1144"/>
                    <a:pt x="1693" y="1137"/>
                  </a:cubicBezTo>
                  <a:cubicBezTo>
                    <a:pt x="1693" y="1122"/>
                    <a:pt x="1671" y="1107"/>
                    <a:pt x="1663" y="1099"/>
                  </a:cubicBezTo>
                  <a:cubicBezTo>
                    <a:pt x="1648" y="1085"/>
                    <a:pt x="1633" y="1070"/>
                    <a:pt x="1611" y="1062"/>
                  </a:cubicBezTo>
                  <a:cubicBezTo>
                    <a:pt x="1589" y="1055"/>
                    <a:pt x="1574" y="1047"/>
                    <a:pt x="1552" y="1040"/>
                  </a:cubicBezTo>
                  <a:cubicBezTo>
                    <a:pt x="1529" y="1033"/>
                    <a:pt x="1507" y="1040"/>
                    <a:pt x="1485" y="1040"/>
                  </a:cubicBezTo>
                  <a:cubicBezTo>
                    <a:pt x="1485" y="988"/>
                    <a:pt x="1470" y="892"/>
                    <a:pt x="1529" y="877"/>
                  </a:cubicBezTo>
                  <a:cubicBezTo>
                    <a:pt x="1529" y="854"/>
                    <a:pt x="1515" y="847"/>
                    <a:pt x="1507" y="825"/>
                  </a:cubicBezTo>
                  <a:cubicBezTo>
                    <a:pt x="1507" y="802"/>
                    <a:pt x="1515" y="788"/>
                    <a:pt x="1529" y="773"/>
                  </a:cubicBezTo>
                  <a:cubicBezTo>
                    <a:pt x="1559" y="743"/>
                    <a:pt x="1589" y="743"/>
                    <a:pt x="1619" y="721"/>
                  </a:cubicBezTo>
                  <a:cubicBezTo>
                    <a:pt x="1648" y="706"/>
                    <a:pt x="1633" y="676"/>
                    <a:pt x="1656" y="647"/>
                  </a:cubicBezTo>
                  <a:cubicBezTo>
                    <a:pt x="1678" y="632"/>
                    <a:pt x="1693" y="624"/>
                    <a:pt x="1722" y="624"/>
                  </a:cubicBezTo>
                  <a:cubicBezTo>
                    <a:pt x="1722" y="609"/>
                    <a:pt x="1715" y="587"/>
                    <a:pt x="1708" y="572"/>
                  </a:cubicBezTo>
                  <a:cubicBezTo>
                    <a:pt x="1663" y="565"/>
                    <a:pt x="1656" y="565"/>
                    <a:pt x="1641" y="528"/>
                  </a:cubicBezTo>
                  <a:cubicBezTo>
                    <a:pt x="1626" y="505"/>
                    <a:pt x="1619" y="498"/>
                    <a:pt x="1626" y="468"/>
                  </a:cubicBezTo>
                  <a:cubicBezTo>
                    <a:pt x="1626" y="453"/>
                    <a:pt x="1641" y="446"/>
                    <a:pt x="1641" y="424"/>
                  </a:cubicBezTo>
                  <a:cubicBezTo>
                    <a:pt x="1641" y="431"/>
                    <a:pt x="1641" y="446"/>
                    <a:pt x="1641" y="453"/>
                  </a:cubicBezTo>
                  <a:cubicBezTo>
                    <a:pt x="1656" y="453"/>
                    <a:pt x="1663" y="461"/>
                    <a:pt x="1671" y="461"/>
                  </a:cubicBezTo>
                  <a:cubicBezTo>
                    <a:pt x="1671" y="491"/>
                    <a:pt x="1722" y="520"/>
                    <a:pt x="1745" y="520"/>
                  </a:cubicBezTo>
                  <a:cubicBezTo>
                    <a:pt x="1745" y="528"/>
                    <a:pt x="1745" y="542"/>
                    <a:pt x="1745" y="550"/>
                  </a:cubicBezTo>
                  <a:cubicBezTo>
                    <a:pt x="1767" y="557"/>
                    <a:pt x="1789" y="550"/>
                    <a:pt x="1812" y="557"/>
                  </a:cubicBezTo>
                  <a:cubicBezTo>
                    <a:pt x="1804" y="565"/>
                    <a:pt x="1797" y="580"/>
                    <a:pt x="1797" y="587"/>
                  </a:cubicBezTo>
                  <a:cubicBezTo>
                    <a:pt x="1819" y="595"/>
                    <a:pt x="1841" y="595"/>
                    <a:pt x="1864" y="595"/>
                  </a:cubicBezTo>
                  <a:cubicBezTo>
                    <a:pt x="1864" y="617"/>
                    <a:pt x="1871" y="647"/>
                    <a:pt x="1864" y="661"/>
                  </a:cubicBezTo>
                  <a:cubicBezTo>
                    <a:pt x="1856" y="684"/>
                    <a:pt x="1834" y="699"/>
                    <a:pt x="1834" y="721"/>
                  </a:cubicBezTo>
                  <a:cubicBezTo>
                    <a:pt x="1856" y="728"/>
                    <a:pt x="1871" y="721"/>
                    <a:pt x="1886" y="721"/>
                  </a:cubicBezTo>
                  <a:cubicBezTo>
                    <a:pt x="1886" y="743"/>
                    <a:pt x="1886" y="780"/>
                    <a:pt x="1893" y="795"/>
                  </a:cubicBezTo>
                  <a:cubicBezTo>
                    <a:pt x="1893" y="780"/>
                    <a:pt x="1901" y="758"/>
                    <a:pt x="1901" y="743"/>
                  </a:cubicBezTo>
                  <a:cubicBezTo>
                    <a:pt x="1923" y="728"/>
                    <a:pt x="1893" y="669"/>
                    <a:pt x="1930" y="676"/>
                  </a:cubicBezTo>
                  <a:cubicBezTo>
                    <a:pt x="1938" y="684"/>
                    <a:pt x="1938" y="706"/>
                    <a:pt x="1945" y="713"/>
                  </a:cubicBezTo>
                  <a:cubicBezTo>
                    <a:pt x="1953" y="706"/>
                    <a:pt x="1945" y="684"/>
                    <a:pt x="1953" y="676"/>
                  </a:cubicBezTo>
                  <a:cubicBezTo>
                    <a:pt x="1975" y="654"/>
                    <a:pt x="1975" y="669"/>
                    <a:pt x="1990" y="676"/>
                  </a:cubicBezTo>
                  <a:cubicBezTo>
                    <a:pt x="2005" y="684"/>
                    <a:pt x="2005" y="691"/>
                    <a:pt x="2027" y="699"/>
                  </a:cubicBezTo>
                  <a:cubicBezTo>
                    <a:pt x="2042" y="699"/>
                    <a:pt x="2057" y="699"/>
                    <a:pt x="2072" y="699"/>
                  </a:cubicBezTo>
                  <a:cubicBezTo>
                    <a:pt x="2057" y="676"/>
                    <a:pt x="2042" y="654"/>
                    <a:pt x="2027" y="632"/>
                  </a:cubicBezTo>
                  <a:cubicBezTo>
                    <a:pt x="2012" y="609"/>
                    <a:pt x="1982" y="595"/>
                    <a:pt x="1990" y="557"/>
                  </a:cubicBezTo>
                  <a:cubicBezTo>
                    <a:pt x="2012" y="550"/>
                    <a:pt x="2042" y="550"/>
                    <a:pt x="2064" y="550"/>
                  </a:cubicBezTo>
                  <a:cubicBezTo>
                    <a:pt x="2064" y="595"/>
                    <a:pt x="2101" y="580"/>
                    <a:pt x="2116" y="602"/>
                  </a:cubicBezTo>
                  <a:cubicBezTo>
                    <a:pt x="2124" y="617"/>
                    <a:pt x="2124" y="654"/>
                    <a:pt x="2124" y="669"/>
                  </a:cubicBezTo>
                  <a:cubicBezTo>
                    <a:pt x="2131" y="699"/>
                    <a:pt x="2131" y="706"/>
                    <a:pt x="2138" y="728"/>
                  </a:cubicBezTo>
                  <a:cubicBezTo>
                    <a:pt x="2153" y="758"/>
                    <a:pt x="2161" y="773"/>
                    <a:pt x="2190" y="788"/>
                  </a:cubicBezTo>
                  <a:cubicBezTo>
                    <a:pt x="2227" y="810"/>
                    <a:pt x="2272" y="847"/>
                    <a:pt x="2317" y="854"/>
                  </a:cubicBezTo>
                  <a:cubicBezTo>
                    <a:pt x="2339" y="854"/>
                    <a:pt x="2406" y="869"/>
                    <a:pt x="2421" y="854"/>
                  </a:cubicBezTo>
                  <a:cubicBezTo>
                    <a:pt x="2421" y="847"/>
                    <a:pt x="2428" y="825"/>
                    <a:pt x="2428" y="817"/>
                  </a:cubicBezTo>
                  <a:cubicBezTo>
                    <a:pt x="2435" y="810"/>
                    <a:pt x="2450" y="795"/>
                    <a:pt x="2450" y="788"/>
                  </a:cubicBezTo>
                  <a:cubicBezTo>
                    <a:pt x="2450" y="780"/>
                    <a:pt x="2450" y="765"/>
                    <a:pt x="2450" y="758"/>
                  </a:cubicBezTo>
                  <a:cubicBezTo>
                    <a:pt x="2458" y="743"/>
                    <a:pt x="2465" y="743"/>
                    <a:pt x="2480" y="736"/>
                  </a:cubicBezTo>
                  <a:cubicBezTo>
                    <a:pt x="2487" y="713"/>
                    <a:pt x="2502" y="699"/>
                    <a:pt x="2524" y="684"/>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69" name="Freeform 27"/>
            <p:cNvSpPr>
              <a:spLocks noChangeArrowheads="1"/>
            </p:cNvSpPr>
            <p:nvPr/>
          </p:nvSpPr>
          <p:spPr bwMode="auto">
            <a:xfrm>
              <a:off x="13832056" y="5849899"/>
              <a:ext cx="261172" cy="360064"/>
            </a:xfrm>
            <a:custGeom>
              <a:avLst/>
              <a:gdLst>
                <a:gd name="T0" fmla="*/ 52 w 602"/>
                <a:gd name="T1" fmla="*/ 780 h 833"/>
                <a:gd name="T2" fmla="*/ 52 w 602"/>
                <a:gd name="T3" fmla="*/ 780 h 833"/>
                <a:gd name="T4" fmla="*/ 126 w 602"/>
                <a:gd name="T5" fmla="*/ 787 h 833"/>
                <a:gd name="T6" fmla="*/ 193 w 602"/>
                <a:gd name="T7" fmla="*/ 802 h 833"/>
                <a:gd name="T8" fmla="*/ 319 w 602"/>
                <a:gd name="T9" fmla="*/ 772 h 833"/>
                <a:gd name="T10" fmla="*/ 319 w 602"/>
                <a:gd name="T11" fmla="*/ 728 h 833"/>
                <a:gd name="T12" fmla="*/ 401 w 602"/>
                <a:gd name="T13" fmla="*/ 750 h 833"/>
                <a:gd name="T14" fmla="*/ 460 w 602"/>
                <a:gd name="T15" fmla="*/ 772 h 833"/>
                <a:gd name="T16" fmla="*/ 490 w 602"/>
                <a:gd name="T17" fmla="*/ 743 h 833"/>
                <a:gd name="T18" fmla="*/ 542 w 602"/>
                <a:gd name="T19" fmla="*/ 750 h 833"/>
                <a:gd name="T20" fmla="*/ 542 w 602"/>
                <a:gd name="T21" fmla="*/ 720 h 833"/>
                <a:gd name="T22" fmla="*/ 579 w 602"/>
                <a:gd name="T23" fmla="*/ 653 h 833"/>
                <a:gd name="T24" fmla="*/ 601 w 602"/>
                <a:gd name="T25" fmla="*/ 594 h 833"/>
                <a:gd name="T26" fmla="*/ 564 w 602"/>
                <a:gd name="T27" fmla="*/ 550 h 833"/>
                <a:gd name="T28" fmla="*/ 527 w 602"/>
                <a:gd name="T29" fmla="*/ 438 h 833"/>
                <a:gd name="T30" fmla="*/ 520 w 602"/>
                <a:gd name="T31" fmla="*/ 438 h 833"/>
                <a:gd name="T32" fmla="*/ 512 w 602"/>
                <a:gd name="T33" fmla="*/ 416 h 833"/>
                <a:gd name="T34" fmla="*/ 534 w 602"/>
                <a:gd name="T35" fmla="*/ 416 h 833"/>
                <a:gd name="T36" fmla="*/ 564 w 602"/>
                <a:gd name="T37" fmla="*/ 349 h 833"/>
                <a:gd name="T38" fmla="*/ 586 w 602"/>
                <a:gd name="T39" fmla="*/ 275 h 833"/>
                <a:gd name="T40" fmla="*/ 579 w 602"/>
                <a:gd name="T41" fmla="*/ 230 h 833"/>
                <a:gd name="T42" fmla="*/ 594 w 602"/>
                <a:gd name="T43" fmla="*/ 171 h 833"/>
                <a:gd name="T44" fmla="*/ 564 w 602"/>
                <a:gd name="T45" fmla="*/ 119 h 833"/>
                <a:gd name="T46" fmla="*/ 534 w 602"/>
                <a:gd name="T47" fmla="*/ 45 h 833"/>
                <a:gd name="T48" fmla="*/ 490 w 602"/>
                <a:gd name="T49" fmla="*/ 37 h 833"/>
                <a:gd name="T50" fmla="*/ 453 w 602"/>
                <a:gd name="T51" fmla="*/ 37 h 833"/>
                <a:gd name="T52" fmla="*/ 438 w 602"/>
                <a:gd name="T53" fmla="*/ 8 h 833"/>
                <a:gd name="T54" fmla="*/ 401 w 602"/>
                <a:gd name="T55" fmla="*/ 0 h 833"/>
                <a:gd name="T56" fmla="*/ 401 w 602"/>
                <a:gd name="T57" fmla="*/ 30 h 833"/>
                <a:gd name="T58" fmla="*/ 371 w 602"/>
                <a:gd name="T59" fmla="*/ 30 h 833"/>
                <a:gd name="T60" fmla="*/ 371 w 602"/>
                <a:gd name="T61" fmla="*/ 67 h 833"/>
                <a:gd name="T62" fmla="*/ 326 w 602"/>
                <a:gd name="T63" fmla="*/ 45 h 833"/>
                <a:gd name="T64" fmla="*/ 304 w 602"/>
                <a:gd name="T65" fmla="*/ 82 h 833"/>
                <a:gd name="T66" fmla="*/ 289 w 602"/>
                <a:gd name="T67" fmla="*/ 111 h 833"/>
                <a:gd name="T68" fmla="*/ 267 w 602"/>
                <a:gd name="T69" fmla="*/ 82 h 833"/>
                <a:gd name="T70" fmla="*/ 208 w 602"/>
                <a:gd name="T71" fmla="*/ 119 h 833"/>
                <a:gd name="T72" fmla="*/ 148 w 602"/>
                <a:gd name="T73" fmla="*/ 126 h 833"/>
                <a:gd name="T74" fmla="*/ 96 w 602"/>
                <a:gd name="T75" fmla="*/ 126 h 833"/>
                <a:gd name="T76" fmla="*/ 133 w 602"/>
                <a:gd name="T77" fmla="*/ 193 h 833"/>
                <a:gd name="T78" fmla="*/ 118 w 602"/>
                <a:gd name="T79" fmla="*/ 275 h 833"/>
                <a:gd name="T80" fmla="*/ 96 w 602"/>
                <a:gd name="T81" fmla="*/ 312 h 833"/>
                <a:gd name="T82" fmla="*/ 81 w 602"/>
                <a:gd name="T83" fmla="*/ 342 h 833"/>
                <a:gd name="T84" fmla="*/ 66 w 602"/>
                <a:gd name="T85" fmla="*/ 379 h 833"/>
                <a:gd name="T86" fmla="*/ 22 w 602"/>
                <a:gd name="T87" fmla="*/ 438 h 833"/>
                <a:gd name="T88" fmla="*/ 37 w 602"/>
                <a:gd name="T89" fmla="*/ 520 h 833"/>
                <a:gd name="T90" fmla="*/ 22 w 602"/>
                <a:gd name="T91" fmla="*/ 572 h 833"/>
                <a:gd name="T92" fmla="*/ 0 w 602"/>
                <a:gd name="T93" fmla="*/ 661 h 833"/>
                <a:gd name="T94" fmla="*/ 15 w 602"/>
                <a:gd name="T95" fmla="*/ 668 h 833"/>
                <a:gd name="T96" fmla="*/ 15 w 602"/>
                <a:gd name="T97" fmla="*/ 743 h 833"/>
                <a:gd name="T98" fmla="*/ 29 w 602"/>
                <a:gd name="T99" fmla="*/ 765 h 833"/>
                <a:gd name="T100" fmla="*/ 52 w 602"/>
                <a:gd name="T101" fmla="*/ 780 h 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02" h="833">
                  <a:moveTo>
                    <a:pt x="52" y="780"/>
                  </a:moveTo>
                  <a:lnTo>
                    <a:pt x="52" y="780"/>
                  </a:lnTo>
                  <a:cubicBezTo>
                    <a:pt x="66" y="787"/>
                    <a:pt x="111" y="787"/>
                    <a:pt x="126" y="787"/>
                  </a:cubicBezTo>
                  <a:cubicBezTo>
                    <a:pt x="163" y="787"/>
                    <a:pt x="170" y="787"/>
                    <a:pt x="193" y="802"/>
                  </a:cubicBezTo>
                  <a:cubicBezTo>
                    <a:pt x="252" y="832"/>
                    <a:pt x="274" y="795"/>
                    <a:pt x="319" y="772"/>
                  </a:cubicBezTo>
                  <a:cubicBezTo>
                    <a:pt x="319" y="757"/>
                    <a:pt x="319" y="743"/>
                    <a:pt x="319" y="728"/>
                  </a:cubicBezTo>
                  <a:cubicBezTo>
                    <a:pt x="356" y="705"/>
                    <a:pt x="371" y="743"/>
                    <a:pt x="401" y="750"/>
                  </a:cubicBezTo>
                  <a:cubicBezTo>
                    <a:pt x="438" y="765"/>
                    <a:pt x="438" y="720"/>
                    <a:pt x="460" y="772"/>
                  </a:cubicBezTo>
                  <a:cubicBezTo>
                    <a:pt x="468" y="757"/>
                    <a:pt x="475" y="750"/>
                    <a:pt x="490" y="743"/>
                  </a:cubicBezTo>
                  <a:cubicBezTo>
                    <a:pt x="497" y="743"/>
                    <a:pt x="512" y="750"/>
                    <a:pt x="542" y="750"/>
                  </a:cubicBezTo>
                  <a:cubicBezTo>
                    <a:pt x="542" y="743"/>
                    <a:pt x="542" y="735"/>
                    <a:pt x="542" y="720"/>
                  </a:cubicBezTo>
                  <a:cubicBezTo>
                    <a:pt x="549" y="691"/>
                    <a:pt x="534" y="653"/>
                    <a:pt x="579" y="653"/>
                  </a:cubicBezTo>
                  <a:cubicBezTo>
                    <a:pt x="586" y="631"/>
                    <a:pt x="601" y="609"/>
                    <a:pt x="601" y="594"/>
                  </a:cubicBezTo>
                  <a:cubicBezTo>
                    <a:pt x="594" y="564"/>
                    <a:pt x="579" y="564"/>
                    <a:pt x="564" y="550"/>
                  </a:cubicBezTo>
                  <a:cubicBezTo>
                    <a:pt x="534" y="527"/>
                    <a:pt x="527" y="475"/>
                    <a:pt x="527" y="438"/>
                  </a:cubicBezTo>
                  <a:cubicBezTo>
                    <a:pt x="520" y="438"/>
                    <a:pt x="520" y="438"/>
                    <a:pt x="520" y="438"/>
                  </a:cubicBezTo>
                  <a:cubicBezTo>
                    <a:pt x="520" y="431"/>
                    <a:pt x="512" y="423"/>
                    <a:pt x="512" y="416"/>
                  </a:cubicBezTo>
                  <a:cubicBezTo>
                    <a:pt x="520" y="416"/>
                    <a:pt x="527" y="416"/>
                    <a:pt x="534" y="416"/>
                  </a:cubicBezTo>
                  <a:cubicBezTo>
                    <a:pt x="534" y="386"/>
                    <a:pt x="557" y="364"/>
                    <a:pt x="564" y="349"/>
                  </a:cubicBezTo>
                  <a:cubicBezTo>
                    <a:pt x="579" y="327"/>
                    <a:pt x="586" y="297"/>
                    <a:pt x="586" y="275"/>
                  </a:cubicBezTo>
                  <a:cubicBezTo>
                    <a:pt x="549" y="275"/>
                    <a:pt x="571" y="238"/>
                    <a:pt x="579" y="230"/>
                  </a:cubicBezTo>
                  <a:cubicBezTo>
                    <a:pt x="594" y="208"/>
                    <a:pt x="594" y="193"/>
                    <a:pt x="594" y="171"/>
                  </a:cubicBezTo>
                  <a:cubicBezTo>
                    <a:pt x="542" y="171"/>
                    <a:pt x="564" y="148"/>
                    <a:pt x="564" y="119"/>
                  </a:cubicBezTo>
                  <a:cubicBezTo>
                    <a:pt x="564" y="89"/>
                    <a:pt x="557" y="59"/>
                    <a:pt x="534" y="45"/>
                  </a:cubicBezTo>
                  <a:cubicBezTo>
                    <a:pt x="520" y="45"/>
                    <a:pt x="497" y="37"/>
                    <a:pt x="490" y="37"/>
                  </a:cubicBezTo>
                  <a:cubicBezTo>
                    <a:pt x="475" y="30"/>
                    <a:pt x="468" y="45"/>
                    <a:pt x="453" y="37"/>
                  </a:cubicBezTo>
                  <a:cubicBezTo>
                    <a:pt x="430" y="30"/>
                    <a:pt x="453" y="22"/>
                    <a:pt x="438" y="8"/>
                  </a:cubicBezTo>
                  <a:cubicBezTo>
                    <a:pt x="430" y="0"/>
                    <a:pt x="408" y="0"/>
                    <a:pt x="401" y="0"/>
                  </a:cubicBezTo>
                  <a:cubicBezTo>
                    <a:pt x="401" y="8"/>
                    <a:pt x="401" y="22"/>
                    <a:pt x="401" y="30"/>
                  </a:cubicBezTo>
                  <a:cubicBezTo>
                    <a:pt x="393" y="30"/>
                    <a:pt x="378" y="30"/>
                    <a:pt x="371" y="30"/>
                  </a:cubicBezTo>
                  <a:cubicBezTo>
                    <a:pt x="371" y="45"/>
                    <a:pt x="371" y="59"/>
                    <a:pt x="371" y="67"/>
                  </a:cubicBezTo>
                  <a:cubicBezTo>
                    <a:pt x="349" y="74"/>
                    <a:pt x="341" y="52"/>
                    <a:pt x="326" y="45"/>
                  </a:cubicBezTo>
                  <a:cubicBezTo>
                    <a:pt x="319" y="59"/>
                    <a:pt x="312" y="74"/>
                    <a:pt x="304" y="82"/>
                  </a:cubicBezTo>
                  <a:cubicBezTo>
                    <a:pt x="297" y="89"/>
                    <a:pt x="289" y="111"/>
                    <a:pt x="289" y="111"/>
                  </a:cubicBezTo>
                  <a:cubicBezTo>
                    <a:pt x="267" y="126"/>
                    <a:pt x="282" y="89"/>
                    <a:pt x="267" y="82"/>
                  </a:cubicBezTo>
                  <a:cubicBezTo>
                    <a:pt x="215" y="74"/>
                    <a:pt x="245" y="111"/>
                    <a:pt x="208" y="119"/>
                  </a:cubicBezTo>
                  <a:cubicBezTo>
                    <a:pt x="193" y="126"/>
                    <a:pt x="141" y="97"/>
                    <a:pt x="148" y="126"/>
                  </a:cubicBezTo>
                  <a:cubicBezTo>
                    <a:pt x="133" y="126"/>
                    <a:pt x="111" y="126"/>
                    <a:pt x="96" y="126"/>
                  </a:cubicBezTo>
                  <a:cubicBezTo>
                    <a:pt x="96" y="156"/>
                    <a:pt x="126" y="171"/>
                    <a:pt x="133" y="193"/>
                  </a:cubicBezTo>
                  <a:cubicBezTo>
                    <a:pt x="133" y="208"/>
                    <a:pt x="126" y="253"/>
                    <a:pt x="118" y="275"/>
                  </a:cubicBezTo>
                  <a:cubicBezTo>
                    <a:pt x="111" y="282"/>
                    <a:pt x="104" y="297"/>
                    <a:pt x="96" y="312"/>
                  </a:cubicBezTo>
                  <a:cubicBezTo>
                    <a:pt x="89" y="327"/>
                    <a:pt x="89" y="327"/>
                    <a:pt x="81" y="342"/>
                  </a:cubicBezTo>
                  <a:cubicBezTo>
                    <a:pt x="74" y="356"/>
                    <a:pt x="74" y="364"/>
                    <a:pt x="66" y="379"/>
                  </a:cubicBezTo>
                  <a:cubicBezTo>
                    <a:pt x="59" y="408"/>
                    <a:pt x="22" y="408"/>
                    <a:pt x="22" y="438"/>
                  </a:cubicBezTo>
                  <a:cubicBezTo>
                    <a:pt x="22" y="468"/>
                    <a:pt x="37" y="490"/>
                    <a:pt x="37" y="520"/>
                  </a:cubicBezTo>
                  <a:cubicBezTo>
                    <a:pt x="29" y="535"/>
                    <a:pt x="15" y="550"/>
                    <a:pt x="22" y="572"/>
                  </a:cubicBezTo>
                  <a:cubicBezTo>
                    <a:pt x="29" y="616"/>
                    <a:pt x="44" y="639"/>
                    <a:pt x="0" y="661"/>
                  </a:cubicBezTo>
                  <a:lnTo>
                    <a:pt x="15" y="668"/>
                  </a:lnTo>
                  <a:cubicBezTo>
                    <a:pt x="22" y="683"/>
                    <a:pt x="15" y="713"/>
                    <a:pt x="15" y="743"/>
                  </a:cubicBezTo>
                  <a:cubicBezTo>
                    <a:pt x="15" y="743"/>
                    <a:pt x="22" y="750"/>
                    <a:pt x="29" y="765"/>
                  </a:cubicBezTo>
                  <a:cubicBezTo>
                    <a:pt x="22" y="757"/>
                    <a:pt x="52" y="780"/>
                    <a:pt x="52" y="78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0" name="Freeform 28"/>
            <p:cNvSpPr>
              <a:spLocks noChangeArrowheads="1"/>
            </p:cNvSpPr>
            <p:nvPr/>
          </p:nvSpPr>
          <p:spPr bwMode="auto">
            <a:xfrm>
              <a:off x="11512010" y="8867575"/>
              <a:ext cx="26689" cy="32388"/>
            </a:xfrm>
            <a:custGeom>
              <a:avLst/>
              <a:gdLst>
                <a:gd name="T0" fmla="*/ 52 w 60"/>
                <a:gd name="T1" fmla="*/ 0 h 75"/>
                <a:gd name="T2" fmla="*/ 52 w 60"/>
                <a:gd name="T3" fmla="*/ 0 h 75"/>
                <a:gd name="T4" fmla="*/ 59 w 60"/>
                <a:gd name="T5" fmla="*/ 44 h 75"/>
                <a:gd name="T6" fmla="*/ 59 w 60"/>
                <a:gd name="T7" fmla="*/ 0 h 75"/>
                <a:gd name="T8" fmla="*/ 52 w 60"/>
                <a:gd name="T9" fmla="*/ 0 h 75"/>
              </a:gdLst>
              <a:ahLst/>
              <a:cxnLst>
                <a:cxn ang="0">
                  <a:pos x="T0" y="T1"/>
                </a:cxn>
                <a:cxn ang="0">
                  <a:pos x="T2" y="T3"/>
                </a:cxn>
                <a:cxn ang="0">
                  <a:pos x="T4" y="T5"/>
                </a:cxn>
                <a:cxn ang="0">
                  <a:pos x="T6" y="T7"/>
                </a:cxn>
                <a:cxn ang="0">
                  <a:pos x="T8" y="T9"/>
                </a:cxn>
              </a:cxnLst>
              <a:rect l="0" t="0" r="r" b="b"/>
              <a:pathLst>
                <a:path w="60" h="75">
                  <a:moveTo>
                    <a:pt x="52" y="0"/>
                  </a:moveTo>
                  <a:lnTo>
                    <a:pt x="52" y="0"/>
                  </a:lnTo>
                  <a:cubicBezTo>
                    <a:pt x="44" y="15"/>
                    <a:pt x="0" y="74"/>
                    <a:pt x="59" y="44"/>
                  </a:cubicBezTo>
                  <a:cubicBezTo>
                    <a:pt x="52" y="37"/>
                    <a:pt x="59" y="15"/>
                    <a:pt x="59" y="0"/>
                  </a:cubicBezTo>
                  <a:lnTo>
                    <a:pt x="52" y="0"/>
                  </a:ln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1" name="Freeform 29"/>
            <p:cNvSpPr>
              <a:spLocks noChangeArrowheads="1"/>
            </p:cNvSpPr>
            <p:nvPr/>
          </p:nvSpPr>
          <p:spPr bwMode="auto">
            <a:xfrm>
              <a:off x="10169929" y="10488814"/>
              <a:ext cx="1345894" cy="1745070"/>
            </a:xfrm>
            <a:custGeom>
              <a:avLst/>
              <a:gdLst>
                <a:gd name="T0" fmla="*/ 2874 w 3112"/>
                <a:gd name="T1" fmla="*/ 15 h 4041"/>
                <a:gd name="T2" fmla="*/ 2762 w 3112"/>
                <a:gd name="T3" fmla="*/ 208 h 4041"/>
                <a:gd name="T4" fmla="*/ 2502 w 3112"/>
                <a:gd name="T5" fmla="*/ 238 h 4041"/>
                <a:gd name="T6" fmla="*/ 2317 w 3112"/>
                <a:gd name="T7" fmla="*/ 334 h 4041"/>
                <a:gd name="T8" fmla="*/ 2064 w 3112"/>
                <a:gd name="T9" fmla="*/ 334 h 4041"/>
                <a:gd name="T10" fmla="*/ 1804 w 3112"/>
                <a:gd name="T11" fmla="*/ 520 h 4041"/>
                <a:gd name="T12" fmla="*/ 1515 w 3112"/>
                <a:gd name="T13" fmla="*/ 572 h 4041"/>
                <a:gd name="T14" fmla="*/ 1448 w 3112"/>
                <a:gd name="T15" fmla="*/ 549 h 4041"/>
                <a:gd name="T16" fmla="*/ 1173 w 3112"/>
                <a:gd name="T17" fmla="*/ 601 h 4041"/>
                <a:gd name="T18" fmla="*/ 1032 w 3112"/>
                <a:gd name="T19" fmla="*/ 869 h 4041"/>
                <a:gd name="T20" fmla="*/ 1106 w 3112"/>
                <a:gd name="T21" fmla="*/ 1114 h 4041"/>
                <a:gd name="T22" fmla="*/ 794 w 3112"/>
                <a:gd name="T23" fmla="*/ 1277 h 4041"/>
                <a:gd name="T24" fmla="*/ 557 w 3112"/>
                <a:gd name="T25" fmla="*/ 1255 h 4041"/>
                <a:gd name="T26" fmla="*/ 245 w 3112"/>
                <a:gd name="T27" fmla="*/ 1403 h 4041"/>
                <a:gd name="T28" fmla="*/ 155 w 3112"/>
                <a:gd name="T29" fmla="*/ 1337 h 4041"/>
                <a:gd name="T30" fmla="*/ 0 w 3112"/>
                <a:gd name="T31" fmla="*/ 1500 h 4041"/>
                <a:gd name="T32" fmla="*/ 222 w 3112"/>
                <a:gd name="T33" fmla="*/ 1604 h 4041"/>
                <a:gd name="T34" fmla="*/ 349 w 3112"/>
                <a:gd name="T35" fmla="*/ 1842 h 4041"/>
                <a:gd name="T36" fmla="*/ 445 w 3112"/>
                <a:gd name="T37" fmla="*/ 2116 h 4041"/>
                <a:gd name="T38" fmla="*/ 497 w 3112"/>
                <a:gd name="T39" fmla="*/ 2473 h 4041"/>
                <a:gd name="T40" fmla="*/ 675 w 3112"/>
                <a:gd name="T41" fmla="*/ 2540 h 4041"/>
                <a:gd name="T42" fmla="*/ 690 w 3112"/>
                <a:gd name="T43" fmla="*/ 2792 h 4041"/>
                <a:gd name="T44" fmla="*/ 779 w 3112"/>
                <a:gd name="T45" fmla="*/ 3030 h 4041"/>
                <a:gd name="T46" fmla="*/ 675 w 3112"/>
                <a:gd name="T47" fmla="*/ 3446 h 4041"/>
                <a:gd name="T48" fmla="*/ 653 w 3112"/>
                <a:gd name="T49" fmla="*/ 3683 h 4041"/>
                <a:gd name="T50" fmla="*/ 594 w 3112"/>
                <a:gd name="T51" fmla="*/ 3876 h 4041"/>
                <a:gd name="T52" fmla="*/ 690 w 3112"/>
                <a:gd name="T53" fmla="*/ 3980 h 4041"/>
                <a:gd name="T54" fmla="*/ 928 w 3112"/>
                <a:gd name="T55" fmla="*/ 4017 h 4041"/>
                <a:gd name="T56" fmla="*/ 1069 w 3112"/>
                <a:gd name="T57" fmla="*/ 3965 h 4041"/>
                <a:gd name="T58" fmla="*/ 1202 w 3112"/>
                <a:gd name="T59" fmla="*/ 3876 h 4041"/>
                <a:gd name="T60" fmla="*/ 1344 w 3112"/>
                <a:gd name="T61" fmla="*/ 3728 h 4041"/>
                <a:gd name="T62" fmla="*/ 1277 w 3112"/>
                <a:gd name="T63" fmla="*/ 3654 h 4041"/>
                <a:gd name="T64" fmla="*/ 1403 w 3112"/>
                <a:gd name="T65" fmla="*/ 3438 h 4041"/>
                <a:gd name="T66" fmla="*/ 1529 w 3112"/>
                <a:gd name="T67" fmla="*/ 3327 h 4041"/>
                <a:gd name="T68" fmla="*/ 1812 w 3112"/>
                <a:gd name="T69" fmla="*/ 3230 h 4041"/>
                <a:gd name="T70" fmla="*/ 1915 w 3112"/>
                <a:gd name="T71" fmla="*/ 3186 h 4041"/>
                <a:gd name="T72" fmla="*/ 2116 w 3112"/>
                <a:gd name="T73" fmla="*/ 3156 h 4041"/>
                <a:gd name="T74" fmla="*/ 2019 w 3112"/>
                <a:gd name="T75" fmla="*/ 2896 h 4041"/>
                <a:gd name="T76" fmla="*/ 2235 w 3112"/>
                <a:gd name="T77" fmla="*/ 2621 h 4041"/>
                <a:gd name="T78" fmla="*/ 2272 w 3112"/>
                <a:gd name="T79" fmla="*/ 2458 h 4041"/>
                <a:gd name="T80" fmla="*/ 2435 w 3112"/>
                <a:gd name="T81" fmla="*/ 2406 h 4041"/>
                <a:gd name="T82" fmla="*/ 2599 w 3112"/>
                <a:gd name="T83" fmla="*/ 2376 h 4041"/>
                <a:gd name="T84" fmla="*/ 2666 w 3112"/>
                <a:gd name="T85" fmla="*/ 2428 h 4041"/>
                <a:gd name="T86" fmla="*/ 2703 w 3112"/>
                <a:gd name="T87" fmla="*/ 1960 h 4041"/>
                <a:gd name="T88" fmla="*/ 2688 w 3112"/>
                <a:gd name="T89" fmla="*/ 1559 h 4041"/>
                <a:gd name="T90" fmla="*/ 2658 w 3112"/>
                <a:gd name="T91" fmla="*/ 1359 h 4041"/>
                <a:gd name="T92" fmla="*/ 2606 w 3112"/>
                <a:gd name="T93" fmla="*/ 1329 h 4041"/>
                <a:gd name="T94" fmla="*/ 2532 w 3112"/>
                <a:gd name="T95" fmla="*/ 1248 h 4041"/>
                <a:gd name="T96" fmla="*/ 2569 w 3112"/>
                <a:gd name="T97" fmla="*/ 1158 h 4041"/>
                <a:gd name="T98" fmla="*/ 2628 w 3112"/>
                <a:gd name="T99" fmla="*/ 1203 h 4041"/>
                <a:gd name="T100" fmla="*/ 2725 w 3112"/>
                <a:gd name="T101" fmla="*/ 1158 h 4041"/>
                <a:gd name="T102" fmla="*/ 2740 w 3112"/>
                <a:gd name="T103" fmla="*/ 1025 h 4041"/>
                <a:gd name="T104" fmla="*/ 2784 w 3112"/>
                <a:gd name="T105" fmla="*/ 1010 h 4041"/>
                <a:gd name="T106" fmla="*/ 2903 w 3112"/>
                <a:gd name="T107" fmla="*/ 861 h 4041"/>
                <a:gd name="T108" fmla="*/ 2881 w 3112"/>
                <a:gd name="T109" fmla="*/ 750 h 4041"/>
                <a:gd name="T110" fmla="*/ 3044 w 3112"/>
                <a:gd name="T111" fmla="*/ 542 h 4041"/>
                <a:gd name="T112" fmla="*/ 3052 w 3112"/>
                <a:gd name="T113" fmla="*/ 59 h 4041"/>
                <a:gd name="T114" fmla="*/ 2606 w 3112"/>
                <a:gd name="T115" fmla="*/ 1931 h 4041"/>
                <a:gd name="T116" fmla="*/ 2651 w 3112"/>
                <a:gd name="T117" fmla="*/ 2050 h 4041"/>
                <a:gd name="T118" fmla="*/ 2569 w 3112"/>
                <a:gd name="T119" fmla="*/ 1968 h 4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12" h="4041">
                  <a:moveTo>
                    <a:pt x="2896" y="52"/>
                  </a:moveTo>
                  <a:lnTo>
                    <a:pt x="2896" y="52"/>
                  </a:lnTo>
                  <a:cubicBezTo>
                    <a:pt x="2896" y="44"/>
                    <a:pt x="2888" y="30"/>
                    <a:pt x="2888" y="22"/>
                  </a:cubicBezTo>
                  <a:cubicBezTo>
                    <a:pt x="2888" y="15"/>
                    <a:pt x="2881" y="15"/>
                    <a:pt x="2874" y="15"/>
                  </a:cubicBezTo>
                  <a:cubicBezTo>
                    <a:pt x="2874" y="7"/>
                    <a:pt x="2859" y="0"/>
                    <a:pt x="2844" y="7"/>
                  </a:cubicBezTo>
                  <a:cubicBezTo>
                    <a:pt x="2836" y="30"/>
                    <a:pt x="2836" y="52"/>
                    <a:pt x="2836" y="74"/>
                  </a:cubicBezTo>
                  <a:cubicBezTo>
                    <a:pt x="2777" y="67"/>
                    <a:pt x="2792" y="134"/>
                    <a:pt x="2747" y="156"/>
                  </a:cubicBezTo>
                  <a:cubicBezTo>
                    <a:pt x="2740" y="178"/>
                    <a:pt x="2769" y="186"/>
                    <a:pt x="2762" y="208"/>
                  </a:cubicBezTo>
                  <a:cubicBezTo>
                    <a:pt x="2703" y="215"/>
                    <a:pt x="2658" y="193"/>
                    <a:pt x="2658" y="267"/>
                  </a:cubicBezTo>
                  <a:cubicBezTo>
                    <a:pt x="2636" y="267"/>
                    <a:pt x="2614" y="275"/>
                    <a:pt x="2599" y="267"/>
                  </a:cubicBezTo>
                  <a:cubicBezTo>
                    <a:pt x="2606" y="223"/>
                    <a:pt x="2539" y="156"/>
                    <a:pt x="2532" y="230"/>
                  </a:cubicBezTo>
                  <a:cubicBezTo>
                    <a:pt x="2524" y="230"/>
                    <a:pt x="2517" y="238"/>
                    <a:pt x="2502" y="238"/>
                  </a:cubicBezTo>
                  <a:cubicBezTo>
                    <a:pt x="2502" y="186"/>
                    <a:pt x="2495" y="171"/>
                    <a:pt x="2443" y="163"/>
                  </a:cubicBezTo>
                  <a:cubicBezTo>
                    <a:pt x="2398" y="163"/>
                    <a:pt x="2339" y="178"/>
                    <a:pt x="2406" y="201"/>
                  </a:cubicBezTo>
                  <a:cubicBezTo>
                    <a:pt x="2369" y="223"/>
                    <a:pt x="2406" y="267"/>
                    <a:pt x="2369" y="282"/>
                  </a:cubicBezTo>
                  <a:cubicBezTo>
                    <a:pt x="2339" y="290"/>
                    <a:pt x="2331" y="297"/>
                    <a:pt x="2317" y="334"/>
                  </a:cubicBezTo>
                  <a:cubicBezTo>
                    <a:pt x="2294" y="379"/>
                    <a:pt x="2257" y="267"/>
                    <a:pt x="2250" y="364"/>
                  </a:cubicBezTo>
                  <a:cubicBezTo>
                    <a:pt x="2235" y="356"/>
                    <a:pt x="2227" y="364"/>
                    <a:pt x="2220" y="364"/>
                  </a:cubicBezTo>
                  <a:cubicBezTo>
                    <a:pt x="2220" y="401"/>
                    <a:pt x="2175" y="401"/>
                    <a:pt x="2146" y="401"/>
                  </a:cubicBezTo>
                  <a:cubicBezTo>
                    <a:pt x="2109" y="394"/>
                    <a:pt x="2101" y="349"/>
                    <a:pt x="2064" y="334"/>
                  </a:cubicBezTo>
                  <a:cubicBezTo>
                    <a:pt x="1982" y="319"/>
                    <a:pt x="1878" y="341"/>
                    <a:pt x="1804" y="371"/>
                  </a:cubicBezTo>
                  <a:cubicBezTo>
                    <a:pt x="1804" y="386"/>
                    <a:pt x="1797" y="409"/>
                    <a:pt x="1804" y="423"/>
                  </a:cubicBezTo>
                  <a:cubicBezTo>
                    <a:pt x="1804" y="423"/>
                    <a:pt x="1804" y="423"/>
                    <a:pt x="1812" y="423"/>
                  </a:cubicBezTo>
                  <a:cubicBezTo>
                    <a:pt x="1812" y="453"/>
                    <a:pt x="1812" y="490"/>
                    <a:pt x="1804" y="520"/>
                  </a:cubicBezTo>
                  <a:cubicBezTo>
                    <a:pt x="1767" y="512"/>
                    <a:pt x="1745" y="587"/>
                    <a:pt x="1722" y="609"/>
                  </a:cubicBezTo>
                  <a:cubicBezTo>
                    <a:pt x="1685" y="639"/>
                    <a:pt x="1648" y="691"/>
                    <a:pt x="1596" y="661"/>
                  </a:cubicBezTo>
                  <a:cubicBezTo>
                    <a:pt x="1574" y="654"/>
                    <a:pt x="1529" y="631"/>
                    <a:pt x="1522" y="609"/>
                  </a:cubicBezTo>
                  <a:cubicBezTo>
                    <a:pt x="1515" y="601"/>
                    <a:pt x="1522" y="579"/>
                    <a:pt x="1515" y="572"/>
                  </a:cubicBezTo>
                  <a:cubicBezTo>
                    <a:pt x="1507" y="601"/>
                    <a:pt x="1500" y="631"/>
                    <a:pt x="1500" y="639"/>
                  </a:cubicBezTo>
                  <a:cubicBezTo>
                    <a:pt x="1500" y="631"/>
                    <a:pt x="1507" y="601"/>
                    <a:pt x="1515" y="572"/>
                  </a:cubicBezTo>
                  <a:cubicBezTo>
                    <a:pt x="1507" y="572"/>
                    <a:pt x="1507" y="564"/>
                    <a:pt x="1507" y="564"/>
                  </a:cubicBezTo>
                  <a:cubicBezTo>
                    <a:pt x="1485" y="557"/>
                    <a:pt x="1462" y="557"/>
                    <a:pt x="1448" y="549"/>
                  </a:cubicBezTo>
                  <a:cubicBezTo>
                    <a:pt x="1425" y="535"/>
                    <a:pt x="1418" y="512"/>
                    <a:pt x="1396" y="498"/>
                  </a:cubicBezTo>
                  <a:cubicBezTo>
                    <a:pt x="1351" y="483"/>
                    <a:pt x="1351" y="572"/>
                    <a:pt x="1307" y="512"/>
                  </a:cubicBezTo>
                  <a:cubicBezTo>
                    <a:pt x="1292" y="490"/>
                    <a:pt x="1202" y="468"/>
                    <a:pt x="1195" y="498"/>
                  </a:cubicBezTo>
                  <a:cubicBezTo>
                    <a:pt x="1188" y="535"/>
                    <a:pt x="1188" y="572"/>
                    <a:pt x="1173" y="601"/>
                  </a:cubicBezTo>
                  <a:cubicBezTo>
                    <a:pt x="1151" y="646"/>
                    <a:pt x="1069" y="631"/>
                    <a:pt x="1032" y="631"/>
                  </a:cubicBezTo>
                  <a:cubicBezTo>
                    <a:pt x="1032" y="668"/>
                    <a:pt x="1039" y="720"/>
                    <a:pt x="1024" y="750"/>
                  </a:cubicBezTo>
                  <a:cubicBezTo>
                    <a:pt x="1032" y="750"/>
                    <a:pt x="1039" y="757"/>
                    <a:pt x="1047" y="750"/>
                  </a:cubicBezTo>
                  <a:cubicBezTo>
                    <a:pt x="1047" y="795"/>
                    <a:pt x="1054" y="839"/>
                    <a:pt x="1032" y="869"/>
                  </a:cubicBezTo>
                  <a:cubicBezTo>
                    <a:pt x="1010" y="891"/>
                    <a:pt x="957" y="921"/>
                    <a:pt x="935" y="943"/>
                  </a:cubicBezTo>
                  <a:cubicBezTo>
                    <a:pt x="972" y="988"/>
                    <a:pt x="1113" y="943"/>
                    <a:pt x="1136" y="1003"/>
                  </a:cubicBezTo>
                  <a:cubicBezTo>
                    <a:pt x="1143" y="1032"/>
                    <a:pt x="1136" y="1062"/>
                    <a:pt x="1128" y="1091"/>
                  </a:cubicBezTo>
                  <a:cubicBezTo>
                    <a:pt x="1128" y="1106"/>
                    <a:pt x="1113" y="1106"/>
                    <a:pt x="1106" y="1114"/>
                  </a:cubicBezTo>
                  <a:cubicBezTo>
                    <a:pt x="1084" y="1129"/>
                    <a:pt x="1084" y="1151"/>
                    <a:pt x="1084" y="1173"/>
                  </a:cubicBezTo>
                  <a:cubicBezTo>
                    <a:pt x="1039" y="1173"/>
                    <a:pt x="980" y="1158"/>
                    <a:pt x="943" y="1196"/>
                  </a:cubicBezTo>
                  <a:cubicBezTo>
                    <a:pt x="913" y="1225"/>
                    <a:pt x="913" y="1270"/>
                    <a:pt x="905" y="1307"/>
                  </a:cubicBezTo>
                  <a:cubicBezTo>
                    <a:pt x="876" y="1307"/>
                    <a:pt x="824" y="1277"/>
                    <a:pt x="794" y="1277"/>
                  </a:cubicBezTo>
                  <a:cubicBezTo>
                    <a:pt x="750" y="1262"/>
                    <a:pt x="712" y="1255"/>
                    <a:pt x="668" y="1270"/>
                  </a:cubicBezTo>
                  <a:cubicBezTo>
                    <a:pt x="668" y="1277"/>
                    <a:pt x="668" y="1292"/>
                    <a:pt x="660" y="1300"/>
                  </a:cubicBezTo>
                  <a:cubicBezTo>
                    <a:pt x="638" y="1307"/>
                    <a:pt x="631" y="1277"/>
                    <a:pt x="623" y="1262"/>
                  </a:cubicBezTo>
                  <a:cubicBezTo>
                    <a:pt x="601" y="1248"/>
                    <a:pt x="579" y="1255"/>
                    <a:pt x="557" y="1255"/>
                  </a:cubicBezTo>
                  <a:cubicBezTo>
                    <a:pt x="512" y="1262"/>
                    <a:pt x="475" y="1292"/>
                    <a:pt x="467" y="1337"/>
                  </a:cubicBezTo>
                  <a:cubicBezTo>
                    <a:pt x="453" y="1389"/>
                    <a:pt x="453" y="1403"/>
                    <a:pt x="386" y="1396"/>
                  </a:cubicBezTo>
                  <a:cubicBezTo>
                    <a:pt x="363" y="1389"/>
                    <a:pt x="334" y="1389"/>
                    <a:pt x="304" y="1389"/>
                  </a:cubicBezTo>
                  <a:cubicBezTo>
                    <a:pt x="289" y="1396"/>
                    <a:pt x="267" y="1411"/>
                    <a:pt x="245" y="1403"/>
                  </a:cubicBezTo>
                  <a:cubicBezTo>
                    <a:pt x="252" y="1403"/>
                    <a:pt x="245" y="1344"/>
                    <a:pt x="237" y="1337"/>
                  </a:cubicBezTo>
                  <a:cubicBezTo>
                    <a:pt x="215" y="1322"/>
                    <a:pt x="178" y="1329"/>
                    <a:pt x="155" y="1337"/>
                  </a:cubicBezTo>
                  <a:cubicBezTo>
                    <a:pt x="155" y="1366"/>
                    <a:pt x="163" y="1411"/>
                    <a:pt x="163" y="1411"/>
                  </a:cubicBezTo>
                  <a:cubicBezTo>
                    <a:pt x="163" y="1411"/>
                    <a:pt x="155" y="1366"/>
                    <a:pt x="155" y="1337"/>
                  </a:cubicBezTo>
                  <a:cubicBezTo>
                    <a:pt x="155" y="1337"/>
                    <a:pt x="155" y="1337"/>
                    <a:pt x="148" y="1337"/>
                  </a:cubicBezTo>
                  <a:cubicBezTo>
                    <a:pt x="148" y="1389"/>
                    <a:pt x="89" y="1359"/>
                    <a:pt x="89" y="1411"/>
                  </a:cubicBezTo>
                  <a:cubicBezTo>
                    <a:pt x="52" y="1418"/>
                    <a:pt x="37" y="1389"/>
                    <a:pt x="7" y="1381"/>
                  </a:cubicBezTo>
                  <a:cubicBezTo>
                    <a:pt x="0" y="1418"/>
                    <a:pt x="0" y="1463"/>
                    <a:pt x="0" y="1500"/>
                  </a:cubicBezTo>
                  <a:cubicBezTo>
                    <a:pt x="29" y="1500"/>
                    <a:pt x="52" y="1493"/>
                    <a:pt x="74" y="1515"/>
                  </a:cubicBezTo>
                  <a:cubicBezTo>
                    <a:pt x="96" y="1530"/>
                    <a:pt x="118" y="1522"/>
                    <a:pt x="133" y="1537"/>
                  </a:cubicBezTo>
                  <a:cubicBezTo>
                    <a:pt x="155" y="1545"/>
                    <a:pt x="155" y="1567"/>
                    <a:pt x="178" y="1574"/>
                  </a:cubicBezTo>
                  <a:cubicBezTo>
                    <a:pt x="193" y="1582"/>
                    <a:pt x="222" y="1582"/>
                    <a:pt x="222" y="1604"/>
                  </a:cubicBezTo>
                  <a:cubicBezTo>
                    <a:pt x="200" y="1611"/>
                    <a:pt x="148" y="1686"/>
                    <a:pt x="148" y="1708"/>
                  </a:cubicBezTo>
                  <a:cubicBezTo>
                    <a:pt x="141" y="1708"/>
                    <a:pt x="141" y="1708"/>
                    <a:pt x="133" y="1708"/>
                  </a:cubicBezTo>
                  <a:cubicBezTo>
                    <a:pt x="193" y="1708"/>
                    <a:pt x="267" y="1686"/>
                    <a:pt x="319" y="1715"/>
                  </a:cubicBezTo>
                  <a:cubicBezTo>
                    <a:pt x="363" y="1738"/>
                    <a:pt x="349" y="1797"/>
                    <a:pt x="349" y="1842"/>
                  </a:cubicBezTo>
                  <a:cubicBezTo>
                    <a:pt x="334" y="1842"/>
                    <a:pt x="326" y="1842"/>
                    <a:pt x="311" y="1842"/>
                  </a:cubicBezTo>
                  <a:cubicBezTo>
                    <a:pt x="297" y="1864"/>
                    <a:pt x="311" y="1901"/>
                    <a:pt x="304" y="1923"/>
                  </a:cubicBezTo>
                  <a:cubicBezTo>
                    <a:pt x="326" y="1923"/>
                    <a:pt x="415" y="1968"/>
                    <a:pt x="430" y="1990"/>
                  </a:cubicBezTo>
                  <a:cubicBezTo>
                    <a:pt x="460" y="2027"/>
                    <a:pt x="453" y="2079"/>
                    <a:pt x="445" y="2116"/>
                  </a:cubicBezTo>
                  <a:cubicBezTo>
                    <a:pt x="415" y="2139"/>
                    <a:pt x="423" y="2191"/>
                    <a:pt x="415" y="2228"/>
                  </a:cubicBezTo>
                  <a:cubicBezTo>
                    <a:pt x="408" y="2265"/>
                    <a:pt x="400" y="2302"/>
                    <a:pt x="408" y="2339"/>
                  </a:cubicBezTo>
                  <a:cubicBezTo>
                    <a:pt x="415" y="2369"/>
                    <a:pt x="415" y="2406"/>
                    <a:pt x="438" y="2421"/>
                  </a:cubicBezTo>
                  <a:cubicBezTo>
                    <a:pt x="460" y="2436"/>
                    <a:pt x="497" y="2436"/>
                    <a:pt x="497" y="2473"/>
                  </a:cubicBezTo>
                  <a:cubicBezTo>
                    <a:pt x="505" y="2473"/>
                    <a:pt x="512" y="2473"/>
                    <a:pt x="519" y="2465"/>
                  </a:cubicBezTo>
                  <a:cubicBezTo>
                    <a:pt x="519" y="2413"/>
                    <a:pt x="571" y="2428"/>
                    <a:pt x="594" y="2391"/>
                  </a:cubicBezTo>
                  <a:cubicBezTo>
                    <a:pt x="616" y="2369"/>
                    <a:pt x="668" y="2361"/>
                    <a:pt x="698" y="2376"/>
                  </a:cubicBezTo>
                  <a:cubicBezTo>
                    <a:pt x="735" y="2399"/>
                    <a:pt x="742" y="2547"/>
                    <a:pt x="675" y="2540"/>
                  </a:cubicBezTo>
                  <a:cubicBezTo>
                    <a:pt x="675" y="2562"/>
                    <a:pt x="690" y="2569"/>
                    <a:pt x="683" y="2592"/>
                  </a:cubicBezTo>
                  <a:cubicBezTo>
                    <a:pt x="794" y="2607"/>
                    <a:pt x="668" y="2696"/>
                    <a:pt x="683" y="2748"/>
                  </a:cubicBezTo>
                  <a:cubicBezTo>
                    <a:pt x="683" y="2748"/>
                    <a:pt x="683" y="2748"/>
                    <a:pt x="690" y="2748"/>
                  </a:cubicBezTo>
                  <a:cubicBezTo>
                    <a:pt x="690" y="2762"/>
                    <a:pt x="690" y="2777"/>
                    <a:pt x="690" y="2792"/>
                  </a:cubicBezTo>
                  <a:cubicBezTo>
                    <a:pt x="638" y="2807"/>
                    <a:pt x="675" y="2918"/>
                    <a:pt x="631" y="2918"/>
                  </a:cubicBezTo>
                  <a:cubicBezTo>
                    <a:pt x="668" y="2926"/>
                    <a:pt x="683" y="2970"/>
                    <a:pt x="720" y="2963"/>
                  </a:cubicBezTo>
                  <a:cubicBezTo>
                    <a:pt x="735" y="2948"/>
                    <a:pt x="742" y="2926"/>
                    <a:pt x="772" y="2933"/>
                  </a:cubicBezTo>
                  <a:cubicBezTo>
                    <a:pt x="765" y="2978"/>
                    <a:pt x="824" y="3000"/>
                    <a:pt x="779" y="3030"/>
                  </a:cubicBezTo>
                  <a:cubicBezTo>
                    <a:pt x="757" y="3045"/>
                    <a:pt x="742" y="3119"/>
                    <a:pt x="742" y="3149"/>
                  </a:cubicBezTo>
                  <a:cubicBezTo>
                    <a:pt x="683" y="3134"/>
                    <a:pt x="690" y="3267"/>
                    <a:pt x="668" y="3305"/>
                  </a:cubicBezTo>
                  <a:cubicBezTo>
                    <a:pt x="653" y="3334"/>
                    <a:pt x="608" y="3334"/>
                    <a:pt x="616" y="3364"/>
                  </a:cubicBezTo>
                  <a:cubicBezTo>
                    <a:pt x="623" y="3394"/>
                    <a:pt x="653" y="3446"/>
                    <a:pt x="675" y="3446"/>
                  </a:cubicBezTo>
                  <a:cubicBezTo>
                    <a:pt x="683" y="3475"/>
                    <a:pt x="683" y="3505"/>
                    <a:pt x="675" y="3527"/>
                  </a:cubicBezTo>
                  <a:cubicBezTo>
                    <a:pt x="646" y="3527"/>
                    <a:pt x="616" y="3564"/>
                    <a:pt x="616" y="3587"/>
                  </a:cubicBezTo>
                  <a:cubicBezTo>
                    <a:pt x="608" y="3624"/>
                    <a:pt x="646" y="3646"/>
                    <a:pt x="646" y="3683"/>
                  </a:cubicBezTo>
                  <a:cubicBezTo>
                    <a:pt x="653" y="3683"/>
                    <a:pt x="653" y="3683"/>
                    <a:pt x="653" y="3683"/>
                  </a:cubicBezTo>
                  <a:cubicBezTo>
                    <a:pt x="668" y="3728"/>
                    <a:pt x="683" y="3787"/>
                    <a:pt x="616" y="3757"/>
                  </a:cubicBezTo>
                  <a:cubicBezTo>
                    <a:pt x="616" y="3772"/>
                    <a:pt x="616" y="3787"/>
                    <a:pt x="616" y="3802"/>
                  </a:cubicBezTo>
                  <a:cubicBezTo>
                    <a:pt x="608" y="3802"/>
                    <a:pt x="608" y="3809"/>
                    <a:pt x="601" y="3802"/>
                  </a:cubicBezTo>
                  <a:cubicBezTo>
                    <a:pt x="601" y="3832"/>
                    <a:pt x="601" y="3854"/>
                    <a:pt x="594" y="3876"/>
                  </a:cubicBezTo>
                  <a:cubicBezTo>
                    <a:pt x="594" y="3884"/>
                    <a:pt x="586" y="3884"/>
                    <a:pt x="579" y="3884"/>
                  </a:cubicBezTo>
                  <a:cubicBezTo>
                    <a:pt x="579" y="3884"/>
                    <a:pt x="571" y="3891"/>
                    <a:pt x="564" y="3891"/>
                  </a:cubicBezTo>
                  <a:cubicBezTo>
                    <a:pt x="571" y="3906"/>
                    <a:pt x="579" y="3921"/>
                    <a:pt x="594" y="3936"/>
                  </a:cubicBezTo>
                  <a:cubicBezTo>
                    <a:pt x="616" y="3951"/>
                    <a:pt x="660" y="3965"/>
                    <a:pt x="690" y="3980"/>
                  </a:cubicBezTo>
                  <a:cubicBezTo>
                    <a:pt x="735" y="3995"/>
                    <a:pt x="779" y="4017"/>
                    <a:pt x="824" y="4032"/>
                  </a:cubicBezTo>
                  <a:cubicBezTo>
                    <a:pt x="846" y="4032"/>
                    <a:pt x="868" y="4032"/>
                    <a:pt x="891" y="4032"/>
                  </a:cubicBezTo>
                  <a:cubicBezTo>
                    <a:pt x="898" y="4032"/>
                    <a:pt x="905" y="4040"/>
                    <a:pt x="913" y="4032"/>
                  </a:cubicBezTo>
                  <a:cubicBezTo>
                    <a:pt x="913" y="4032"/>
                    <a:pt x="920" y="4017"/>
                    <a:pt x="928" y="4017"/>
                  </a:cubicBezTo>
                  <a:lnTo>
                    <a:pt x="928" y="4017"/>
                  </a:lnTo>
                  <a:cubicBezTo>
                    <a:pt x="935" y="4010"/>
                    <a:pt x="935" y="3988"/>
                    <a:pt x="957" y="3980"/>
                  </a:cubicBezTo>
                  <a:cubicBezTo>
                    <a:pt x="965" y="3973"/>
                    <a:pt x="987" y="3980"/>
                    <a:pt x="1002" y="3980"/>
                  </a:cubicBezTo>
                  <a:cubicBezTo>
                    <a:pt x="1024" y="3980"/>
                    <a:pt x="1047" y="3973"/>
                    <a:pt x="1069" y="3965"/>
                  </a:cubicBezTo>
                  <a:cubicBezTo>
                    <a:pt x="1076" y="3958"/>
                    <a:pt x="1091" y="3951"/>
                    <a:pt x="1099" y="3943"/>
                  </a:cubicBezTo>
                  <a:cubicBezTo>
                    <a:pt x="1106" y="3921"/>
                    <a:pt x="1113" y="3906"/>
                    <a:pt x="1128" y="3891"/>
                  </a:cubicBezTo>
                  <a:cubicBezTo>
                    <a:pt x="1143" y="3884"/>
                    <a:pt x="1165" y="3884"/>
                    <a:pt x="1173" y="3876"/>
                  </a:cubicBezTo>
                  <a:cubicBezTo>
                    <a:pt x="1180" y="3876"/>
                    <a:pt x="1195" y="3876"/>
                    <a:pt x="1202" y="3876"/>
                  </a:cubicBezTo>
                  <a:cubicBezTo>
                    <a:pt x="1210" y="3876"/>
                    <a:pt x="1217" y="3862"/>
                    <a:pt x="1232" y="3862"/>
                  </a:cubicBezTo>
                  <a:cubicBezTo>
                    <a:pt x="1255" y="3847"/>
                    <a:pt x="1270" y="3847"/>
                    <a:pt x="1292" y="3824"/>
                  </a:cubicBezTo>
                  <a:cubicBezTo>
                    <a:pt x="1307" y="3809"/>
                    <a:pt x="1321" y="3787"/>
                    <a:pt x="1329" y="3765"/>
                  </a:cubicBezTo>
                  <a:cubicBezTo>
                    <a:pt x="1336" y="3750"/>
                    <a:pt x="1336" y="3735"/>
                    <a:pt x="1344" y="3728"/>
                  </a:cubicBezTo>
                  <a:cubicBezTo>
                    <a:pt x="1358" y="3713"/>
                    <a:pt x="1358" y="3713"/>
                    <a:pt x="1366" y="3698"/>
                  </a:cubicBezTo>
                  <a:cubicBezTo>
                    <a:pt x="1366" y="3691"/>
                    <a:pt x="1366" y="3661"/>
                    <a:pt x="1366" y="3654"/>
                  </a:cubicBezTo>
                  <a:cubicBezTo>
                    <a:pt x="1358" y="3646"/>
                    <a:pt x="1329" y="3646"/>
                    <a:pt x="1329" y="3654"/>
                  </a:cubicBezTo>
                  <a:cubicBezTo>
                    <a:pt x="1314" y="3654"/>
                    <a:pt x="1292" y="3654"/>
                    <a:pt x="1277" y="3654"/>
                  </a:cubicBezTo>
                  <a:cubicBezTo>
                    <a:pt x="1284" y="3624"/>
                    <a:pt x="1344" y="3639"/>
                    <a:pt x="1358" y="3639"/>
                  </a:cubicBezTo>
                  <a:cubicBezTo>
                    <a:pt x="1366" y="3617"/>
                    <a:pt x="1366" y="3602"/>
                    <a:pt x="1381" y="3587"/>
                  </a:cubicBezTo>
                  <a:cubicBezTo>
                    <a:pt x="1388" y="3579"/>
                    <a:pt x="1403" y="3564"/>
                    <a:pt x="1403" y="3550"/>
                  </a:cubicBezTo>
                  <a:cubicBezTo>
                    <a:pt x="1410" y="3512"/>
                    <a:pt x="1403" y="3475"/>
                    <a:pt x="1403" y="3438"/>
                  </a:cubicBezTo>
                  <a:cubicBezTo>
                    <a:pt x="1410" y="3423"/>
                    <a:pt x="1410" y="3386"/>
                    <a:pt x="1425" y="3371"/>
                  </a:cubicBezTo>
                  <a:cubicBezTo>
                    <a:pt x="1433" y="3364"/>
                    <a:pt x="1440" y="3371"/>
                    <a:pt x="1448" y="3364"/>
                  </a:cubicBezTo>
                  <a:cubicBezTo>
                    <a:pt x="1462" y="3364"/>
                    <a:pt x="1462" y="3357"/>
                    <a:pt x="1477" y="3349"/>
                  </a:cubicBezTo>
                  <a:cubicBezTo>
                    <a:pt x="1492" y="3334"/>
                    <a:pt x="1515" y="3342"/>
                    <a:pt x="1529" y="3327"/>
                  </a:cubicBezTo>
                  <a:cubicBezTo>
                    <a:pt x="1544" y="3312"/>
                    <a:pt x="1552" y="3290"/>
                    <a:pt x="1567" y="3282"/>
                  </a:cubicBezTo>
                  <a:cubicBezTo>
                    <a:pt x="1581" y="3267"/>
                    <a:pt x="1611" y="3267"/>
                    <a:pt x="1633" y="3267"/>
                  </a:cubicBezTo>
                  <a:cubicBezTo>
                    <a:pt x="1678" y="3260"/>
                    <a:pt x="1730" y="3252"/>
                    <a:pt x="1774" y="3238"/>
                  </a:cubicBezTo>
                  <a:cubicBezTo>
                    <a:pt x="1789" y="3230"/>
                    <a:pt x="1797" y="3230"/>
                    <a:pt x="1812" y="3230"/>
                  </a:cubicBezTo>
                  <a:cubicBezTo>
                    <a:pt x="1812" y="3230"/>
                    <a:pt x="1819" y="3223"/>
                    <a:pt x="1819" y="3215"/>
                  </a:cubicBezTo>
                  <a:cubicBezTo>
                    <a:pt x="1826" y="3208"/>
                    <a:pt x="1849" y="3208"/>
                    <a:pt x="1864" y="3208"/>
                  </a:cubicBezTo>
                  <a:cubicBezTo>
                    <a:pt x="1871" y="3193"/>
                    <a:pt x="1871" y="3193"/>
                    <a:pt x="1886" y="3186"/>
                  </a:cubicBezTo>
                  <a:cubicBezTo>
                    <a:pt x="1893" y="3186"/>
                    <a:pt x="1908" y="3186"/>
                    <a:pt x="1915" y="3186"/>
                  </a:cubicBezTo>
                  <a:cubicBezTo>
                    <a:pt x="1953" y="3171"/>
                    <a:pt x="1990" y="3163"/>
                    <a:pt x="2034" y="3171"/>
                  </a:cubicBezTo>
                  <a:cubicBezTo>
                    <a:pt x="2057" y="3171"/>
                    <a:pt x="2079" y="3178"/>
                    <a:pt x="2109" y="3178"/>
                  </a:cubicBezTo>
                  <a:cubicBezTo>
                    <a:pt x="2123" y="3178"/>
                    <a:pt x="2131" y="3171"/>
                    <a:pt x="2146" y="3163"/>
                  </a:cubicBezTo>
                  <a:cubicBezTo>
                    <a:pt x="2138" y="3163"/>
                    <a:pt x="2123" y="3156"/>
                    <a:pt x="2116" y="3156"/>
                  </a:cubicBezTo>
                  <a:cubicBezTo>
                    <a:pt x="2116" y="3149"/>
                    <a:pt x="2109" y="3141"/>
                    <a:pt x="2101" y="3134"/>
                  </a:cubicBezTo>
                  <a:cubicBezTo>
                    <a:pt x="2094" y="3134"/>
                    <a:pt x="2086" y="3134"/>
                    <a:pt x="2079" y="3126"/>
                  </a:cubicBezTo>
                  <a:cubicBezTo>
                    <a:pt x="2057" y="3112"/>
                    <a:pt x="2042" y="3104"/>
                    <a:pt x="2019" y="3097"/>
                  </a:cubicBezTo>
                  <a:cubicBezTo>
                    <a:pt x="1945" y="3060"/>
                    <a:pt x="1990" y="2948"/>
                    <a:pt x="2019" y="2896"/>
                  </a:cubicBezTo>
                  <a:cubicBezTo>
                    <a:pt x="2034" y="2859"/>
                    <a:pt x="2072" y="2844"/>
                    <a:pt x="2086" y="2815"/>
                  </a:cubicBezTo>
                  <a:cubicBezTo>
                    <a:pt x="2094" y="2785"/>
                    <a:pt x="2109" y="2762"/>
                    <a:pt x="2138" y="2748"/>
                  </a:cubicBezTo>
                  <a:cubicBezTo>
                    <a:pt x="2138" y="2703"/>
                    <a:pt x="2183" y="2681"/>
                    <a:pt x="2212" y="2651"/>
                  </a:cubicBezTo>
                  <a:cubicBezTo>
                    <a:pt x="2220" y="2636"/>
                    <a:pt x="2227" y="2629"/>
                    <a:pt x="2235" y="2621"/>
                  </a:cubicBezTo>
                  <a:cubicBezTo>
                    <a:pt x="2242" y="2614"/>
                    <a:pt x="2250" y="2614"/>
                    <a:pt x="2257" y="2607"/>
                  </a:cubicBezTo>
                  <a:cubicBezTo>
                    <a:pt x="2287" y="2584"/>
                    <a:pt x="2257" y="2584"/>
                    <a:pt x="2242" y="2577"/>
                  </a:cubicBezTo>
                  <a:cubicBezTo>
                    <a:pt x="2242" y="2562"/>
                    <a:pt x="2242" y="2488"/>
                    <a:pt x="2264" y="2495"/>
                  </a:cubicBezTo>
                  <a:cubicBezTo>
                    <a:pt x="2264" y="2480"/>
                    <a:pt x="2264" y="2465"/>
                    <a:pt x="2272" y="2458"/>
                  </a:cubicBezTo>
                  <a:cubicBezTo>
                    <a:pt x="2279" y="2443"/>
                    <a:pt x="2309" y="2413"/>
                    <a:pt x="2324" y="2406"/>
                  </a:cubicBezTo>
                  <a:cubicBezTo>
                    <a:pt x="2339" y="2399"/>
                    <a:pt x="2361" y="2399"/>
                    <a:pt x="2376" y="2399"/>
                  </a:cubicBezTo>
                  <a:cubicBezTo>
                    <a:pt x="2391" y="2399"/>
                    <a:pt x="2406" y="2399"/>
                    <a:pt x="2413" y="2399"/>
                  </a:cubicBezTo>
                  <a:cubicBezTo>
                    <a:pt x="2420" y="2406"/>
                    <a:pt x="2428" y="2406"/>
                    <a:pt x="2435" y="2406"/>
                  </a:cubicBezTo>
                  <a:cubicBezTo>
                    <a:pt x="2458" y="2399"/>
                    <a:pt x="2472" y="2421"/>
                    <a:pt x="2495" y="2413"/>
                  </a:cubicBezTo>
                  <a:cubicBezTo>
                    <a:pt x="2487" y="2399"/>
                    <a:pt x="2487" y="2384"/>
                    <a:pt x="2480" y="2376"/>
                  </a:cubicBezTo>
                  <a:cubicBezTo>
                    <a:pt x="2487" y="2369"/>
                    <a:pt x="2495" y="2369"/>
                    <a:pt x="2509" y="2369"/>
                  </a:cubicBezTo>
                  <a:cubicBezTo>
                    <a:pt x="2539" y="2369"/>
                    <a:pt x="2569" y="2376"/>
                    <a:pt x="2599" y="2376"/>
                  </a:cubicBezTo>
                  <a:cubicBezTo>
                    <a:pt x="2606" y="2376"/>
                    <a:pt x="2621" y="2376"/>
                    <a:pt x="2628" y="2376"/>
                  </a:cubicBezTo>
                  <a:cubicBezTo>
                    <a:pt x="2636" y="2384"/>
                    <a:pt x="2643" y="2391"/>
                    <a:pt x="2658" y="2391"/>
                  </a:cubicBezTo>
                  <a:cubicBezTo>
                    <a:pt x="2666" y="2391"/>
                    <a:pt x="2680" y="2384"/>
                    <a:pt x="2688" y="2391"/>
                  </a:cubicBezTo>
                  <a:cubicBezTo>
                    <a:pt x="2703" y="2399"/>
                    <a:pt x="2673" y="2421"/>
                    <a:pt x="2666" y="2428"/>
                  </a:cubicBezTo>
                  <a:cubicBezTo>
                    <a:pt x="2673" y="2428"/>
                    <a:pt x="2680" y="2428"/>
                    <a:pt x="2688" y="2428"/>
                  </a:cubicBezTo>
                  <a:cubicBezTo>
                    <a:pt x="2717" y="2361"/>
                    <a:pt x="2717" y="2361"/>
                    <a:pt x="2717" y="2361"/>
                  </a:cubicBezTo>
                  <a:cubicBezTo>
                    <a:pt x="2717" y="2317"/>
                    <a:pt x="2717" y="2272"/>
                    <a:pt x="2717" y="2228"/>
                  </a:cubicBezTo>
                  <a:cubicBezTo>
                    <a:pt x="2710" y="2139"/>
                    <a:pt x="2703" y="2050"/>
                    <a:pt x="2703" y="1960"/>
                  </a:cubicBezTo>
                  <a:cubicBezTo>
                    <a:pt x="2703" y="1886"/>
                    <a:pt x="2703" y="1812"/>
                    <a:pt x="2703" y="1730"/>
                  </a:cubicBezTo>
                  <a:cubicBezTo>
                    <a:pt x="2703" y="1693"/>
                    <a:pt x="2703" y="1648"/>
                    <a:pt x="2695" y="1611"/>
                  </a:cubicBezTo>
                  <a:cubicBezTo>
                    <a:pt x="2695" y="1604"/>
                    <a:pt x="2688" y="1604"/>
                    <a:pt x="2688" y="1597"/>
                  </a:cubicBezTo>
                  <a:cubicBezTo>
                    <a:pt x="2688" y="1582"/>
                    <a:pt x="2688" y="1567"/>
                    <a:pt x="2688" y="1559"/>
                  </a:cubicBezTo>
                  <a:cubicBezTo>
                    <a:pt x="2688" y="1545"/>
                    <a:pt x="2680" y="1545"/>
                    <a:pt x="2673" y="1537"/>
                  </a:cubicBezTo>
                  <a:cubicBezTo>
                    <a:pt x="2651" y="1500"/>
                    <a:pt x="2666" y="1426"/>
                    <a:pt x="2673" y="1389"/>
                  </a:cubicBezTo>
                  <a:cubicBezTo>
                    <a:pt x="2680" y="1381"/>
                    <a:pt x="2680" y="1366"/>
                    <a:pt x="2680" y="1359"/>
                  </a:cubicBezTo>
                  <a:cubicBezTo>
                    <a:pt x="2673" y="1359"/>
                    <a:pt x="2666" y="1351"/>
                    <a:pt x="2658" y="1359"/>
                  </a:cubicBezTo>
                  <a:cubicBezTo>
                    <a:pt x="2651" y="1359"/>
                    <a:pt x="2643" y="1359"/>
                    <a:pt x="2643" y="1359"/>
                  </a:cubicBezTo>
                  <a:cubicBezTo>
                    <a:pt x="2636" y="1359"/>
                    <a:pt x="2628" y="1359"/>
                    <a:pt x="2628" y="1359"/>
                  </a:cubicBezTo>
                  <a:lnTo>
                    <a:pt x="2621" y="1344"/>
                  </a:lnTo>
                  <a:cubicBezTo>
                    <a:pt x="2621" y="1337"/>
                    <a:pt x="2614" y="1329"/>
                    <a:pt x="2606" y="1329"/>
                  </a:cubicBezTo>
                  <a:cubicBezTo>
                    <a:pt x="2606" y="1344"/>
                    <a:pt x="2576" y="1344"/>
                    <a:pt x="2576" y="1329"/>
                  </a:cubicBezTo>
                  <a:cubicBezTo>
                    <a:pt x="2562" y="1329"/>
                    <a:pt x="2554" y="1322"/>
                    <a:pt x="2539" y="1314"/>
                  </a:cubicBezTo>
                  <a:cubicBezTo>
                    <a:pt x="2562" y="1285"/>
                    <a:pt x="2502" y="1262"/>
                    <a:pt x="2480" y="1262"/>
                  </a:cubicBezTo>
                  <a:cubicBezTo>
                    <a:pt x="2487" y="1240"/>
                    <a:pt x="2532" y="1248"/>
                    <a:pt x="2532" y="1248"/>
                  </a:cubicBezTo>
                  <a:cubicBezTo>
                    <a:pt x="2539" y="1225"/>
                    <a:pt x="2524" y="1211"/>
                    <a:pt x="2547" y="1203"/>
                  </a:cubicBezTo>
                  <a:cubicBezTo>
                    <a:pt x="2547" y="1196"/>
                    <a:pt x="2547" y="1196"/>
                    <a:pt x="2547" y="1188"/>
                  </a:cubicBezTo>
                  <a:cubicBezTo>
                    <a:pt x="2524" y="1188"/>
                    <a:pt x="2517" y="1173"/>
                    <a:pt x="2524" y="1158"/>
                  </a:cubicBezTo>
                  <a:cubicBezTo>
                    <a:pt x="2539" y="1158"/>
                    <a:pt x="2562" y="1144"/>
                    <a:pt x="2569" y="1158"/>
                  </a:cubicBezTo>
                  <a:cubicBezTo>
                    <a:pt x="2576" y="1166"/>
                    <a:pt x="2569" y="1196"/>
                    <a:pt x="2591" y="1181"/>
                  </a:cubicBezTo>
                  <a:cubicBezTo>
                    <a:pt x="2606" y="1173"/>
                    <a:pt x="2599" y="1144"/>
                    <a:pt x="2614" y="1151"/>
                  </a:cubicBezTo>
                  <a:cubicBezTo>
                    <a:pt x="2636" y="1158"/>
                    <a:pt x="2628" y="1181"/>
                    <a:pt x="2614" y="1188"/>
                  </a:cubicBezTo>
                  <a:cubicBezTo>
                    <a:pt x="2614" y="1188"/>
                    <a:pt x="2621" y="1203"/>
                    <a:pt x="2628" y="1203"/>
                  </a:cubicBezTo>
                  <a:cubicBezTo>
                    <a:pt x="2621" y="1203"/>
                    <a:pt x="2614" y="1211"/>
                    <a:pt x="2614" y="1218"/>
                  </a:cubicBezTo>
                  <a:cubicBezTo>
                    <a:pt x="2621" y="1225"/>
                    <a:pt x="2636" y="1218"/>
                    <a:pt x="2643" y="1218"/>
                  </a:cubicBezTo>
                  <a:cubicBezTo>
                    <a:pt x="2658" y="1211"/>
                    <a:pt x="2680" y="1203"/>
                    <a:pt x="2703" y="1211"/>
                  </a:cubicBezTo>
                  <a:cubicBezTo>
                    <a:pt x="2710" y="1196"/>
                    <a:pt x="2717" y="1173"/>
                    <a:pt x="2725" y="1158"/>
                  </a:cubicBezTo>
                  <a:cubicBezTo>
                    <a:pt x="2732" y="1144"/>
                    <a:pt x="2732" y="1121"/>
                    <a:pt x="2732" y="1106"/>
                  </a:cubicBezTo>
                  <a:cubicBezTo>
                    <a:pt x="2740" y="1099"/>
                    <a:pt x="2747" y="1077"/>
                    <a:pt x="2740" y="1069"/>
                  </a:cubicBezTo>
                  <a:cubicBezTo>
                    <a:pt x="2740" y="1054"/>
                    <a:pt x="2703" y="1077"/>
                    <a:pt x="2703" y="1054"/>
                  </a:cubicBezTo>
                  <a:cubicBezTo>
                    <a:pt x="2703" y="1040"/>
                    <a:pt x="2725" y="1025"/>
                    <a:pt x="2740" y="1025"/>
                  </a:cubicBezTo>
                  <a:cubicBezTo>
                    <a:pt x="2747" y="1032"/>
                    <a:pt x="2762" y="1054"/>
                    <a:pt x="2755" y="1054"/>
                  </a:cubicBezTo>
                  <a:cubicBezTo>
                    <a:pt x="2769" y="1054"/>
                    <a:pt x="2769" y="1047"/>
                    <a:pt x="2777" y="1040"/>
                  </a:cubicBezTo>
                  <a:cubicBezTo>
                    <a:pt x="2777" y="1032"/>
                    <a:pt x="2777" y="1032"/>
                    <a:pt x="2777" y="1025"/>
                  </a:cubicBezTo>
                  <a:cubicBezTo>
                    <a:pt x="2777" y="1017"/>
                    <a:pt x="2784" y="1017"/>
                    <a:pt x="2784" y="1010"/>
                  </a:cubicBezTo>
                  <a:cubicBezTo>
                    <a:pt x="2784" y="995"/>
                    <a:pt x="2784" y="988"/>
                    <a:pt x="2792" y="980"/>
                  </a:cubicBezTo>
                  <a:cubicBezTo>
                    <a:pt x="2799" y="973"/>
                    <a:pt x="2807" y="965"/>
                    <a:pt x="2814" y="958"/>
                  </a:cubicBezTo>
                  <a:cubicBezTo>
                    <a:pt x="2836" y="936"/>
                    <a:pt x="2866" y="921"/>
                    <a:pt x="2888" y="899"/>
                  </a:cubicBezTo>
                  <a:cubicBezTo>
                    <a:pt x="2903" y="884"/>
                    <a:pt x="2903" y="876"/>
                    <a:pt x="2903" y="861"/>
                  </a:cubicBezTo>
                  <a:cubicBezTo>
                    <a:pt x="2911" y="846"/>
                    <a:pt x="2925" y="839"/>
                    <a:pt x="2933" y="832"/>
                  </a:cubicBezTo>
                  <a:cubicBezTo>
                    <a:pt x="2940" y="817"/>
                    <a:pt x="2940" y="802"/>
                    <a:pt x="2940" y="787"/>
                  </a:cubicBezTo>
                  <a:cubicBezTo>
                    <a:pt x="2933" y="772"/>
                    <a:pt x="2925" y="772"/>
                    <a:pt x="2911" y="765"/>
                  </a:cubicBezTo>
                  <a:cubicBezTo>
                    <a:pt x="2903" y="765"/>
                    <a:pt x="2896" y="750"/>
                    <a:pt x="2881" y="750"/>
                  </a:cubicBezTo>
                  <a:cubicBezTo>
                    <a:pt x="2896" y="750"/>
                    <a:pt x="2903" y="750"/>
                    <a:pt x="2911" y="750"/>
                  </a:cubicBezTo>
                  <a:cubicBezTo>
                    <a:pt x="2918" y="757"/>
                    <a:pt x="2925" y="765"/>
                    <a:pt x="2933" y="765"/>
                  </a:cubicBezTo>
                  <a:cubicBezTo>
                    <a:pt x="2970" y="772"/>
                    <a:pt x="3007" y="661"/>
                    <a:pt x="3014" y="631"/>
                  </a:cubicBezTo>
                  <a:cubicBezTo>
                    <a:pt x="3029" y="594"/>
                    <a:pt x="3044" y="579"/>
                    <a:pt x="3044" y="542"/>
                  </a:cubicBezTo>
                  <a:cubicBezTo>
                    <a:pt x="3052" y="512"/>
                    <a:pt x="3044" y="483"/>
                    <a:pt x="3052" y="453"/>
                  </a:cubicBezTo>
                  <a:cubicBezTo>
                    <a:pt x="3052" y="386"/>
                    <a:pt x="3104" y="349"/>
                    <a:pt x="3104" y="290"/>
                  </a:cubicBezTo>
                  <a:cubicBezTo>
                    <a:pt x="3111" y="238"/>
                    <a:pt x="3111" y="186"/>
                    <a:pt x="3096" y="134"/>
                  </a:cubicBezTo>
                  <a:cubicBezTo>
                    <a:pt x="3089" y="104"/>
                    <a:pt x="3066" y="82"/>
                    <a:pt x="3052" y="59"/>
                  </a:cubicBezTo>
                  <a:cubicBezTo>
                    <a:pt x="3007" y="44"/>
                    <a:pt x="2970" y="30"/>
                    <a:pt x="2940" y="22"/>
                  </a:cubicBezTo>
                  <a:cubicBezTo>
                    <a:pt x="2933" y="44"/>
                    <a:pt x="2918" y="59"/>
                    <a:pt x="2896" y="52"/>
                  </a:cubicBezTo>
                  <a:close/>
                  <a:moveTo>
                    <a:pt x="2606" y="1931"/>
                  </a:moveTo>
                  <a:lnTo>
                    <a:pt x="2606" y="1931"/>
                  </a:lnTo>
                  <a:cubicBezTo>
                    <a:pt x="2628" y="1923"/>
                    <a:pt x="2651" y="1923"/>
                    <a:pt x="2666" y="1931"/>
                  </a:cubicBezTo>
                  <a:cubicBezTo>
                    <a:pt x="2673" y="1938"/>
                    <a:pt x="2680" y="1953"/>
                    <a:pt x="2688" y="1968"/>
                  </a:cubicBezTo>
                  <a:cubicBezTo>
                    <a:pt x="2695" y="1990"/>
                    <a:pt x="2695" y="2027"/>
                    <a:pt x="2688" y="2057"/>
                  </a:cubicBezTo>
                  <a:cubicBezTo>
                    <a:pt x="2666" y="2072"/>
                    <a:pt x="2673" y="2064"/>
                    <a:pt x="2651" y="2050"/>
                  </a:cubicBezTo>
                  <a:cubicBezTo>
                    <a:pt x="2643" y="2042"/>
                    <a:pt x="2636" y="2042"/>
                    <a:pt x="2628" y="2035"/>
                  </a:cubicBezTo>
                  <a:cubicBezTo>
                    <a:pt x="2621" y="2027"/>
                    <a:pt x="2628" y="2020"/>
                    <a:pt x="2614" y="2020"/>
                  </a:cubicBezTo>
                  <a:lnTo>
                    <a:pt x="2614" y="2020"/>
                  </a:lnTo>
                  <a:cubicBezTo>
                    <a:pt x="2591" y="2013"/>
                    <a:pt x="2569" y="1983"/>
                    <a:pt x="2569" y="1968"/>
                  </a:cubicBezTo>
                  <a:cubicBezTo>
                    <a:pt x="2599" y="1968"/>
                    <a:pt x="2584" y="1938"/>
                    <a:pt x="2606" y="1931"/>
                  </a:cubicBezTo>
                  <a:close/>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2" name="Freeform 30"/>
            <p:cNvSpPr>
              <a:spLocks noChangeArrowheads="1"/>
            </p:cNvSpPr>
            <p:nvPr/>
          </p:nvSpPr>
          <p:spPr bwMode="auto">
            <a:xfrm>
              <a:off x="12493786" y="6792925"/>
              <a:ext cx="1336363" cy="1040184"/>
            </a:xfrm>
            <a:custGeom>
              <a:avLst/>
              <a:gdLst>
                <a:gd name="T0" fmla="*/ 2777 w 3090"/>
                <a:gd name="T1" fmla="*/ 52 h 2406"/>
                <a:gd name="T2" fmla="*/ 2577 w 3090"/>
                <a:gd name="T3" fmla="*/ 216 h 2406"/>
                <a:gd name="T4" fmla="*/ 2465 w 3090"/>
                <a:gd name="T5" fmla="*/ 535 h 2406"/>
                <a:gd name="T6" fmla="*/ 2302 w 3090"/>
                <a:gd name="T7" fmla="*/ 557 h 2406"/>
                <a:gd name="T8" fmla="*/ 2161 w 3090"/>
                <a:gd name="T9" fmla="*/ 609 h 2406"/>
                <a:gd name="T10" fmla="*/ 1998 w 3090"/>
                <a:gd name="T11" fmla="*/ 713 h 2406"/>
                <a:gd name="T12" fmla="*/ 1879 w 3090"/>
                <a:gd name="T13" fmla="*/ 498 h 2406"/>
                <a:gd name="T14" fmla="*/ 1693 w 3090"/>
                <a:gd name="T15" fmla="*/ 431 h 2406"/>
                <a:gd name="T16" fmla="*/ 1574 w 3090"/>
                <a:gd name="T17" fmla="*/ 527 h 2406"/>
                <a:gd name="T18" fmla="*/ 1500 w 3090"/>
                <a:gd name="T19" fmla="*/ 602 h 2406"/>
                <a:gd name="T20" fmla="*/ 1218 w 3090"/>
                <a:gd name="T21" fmla="*/ 713 h 2406"/>
                <a:gd name="T22" fmla="*/ 1025 w 3090"/>
                <a:gd name="T23" fmla="*/ 646 h 2406"/>
                <a:gd name="T24" fmla="*/ 884 w 3090"/>
                <a:gd name="T25" fmla="*/ 795 h 2406"/>
                <a:gd name="T26" fmla="*/ 564 w 3090"/>
                <a:gd name="T27" fmla="*/ 646 h 2406"/>
                <a:gd name="T28" fmla="*/ 126 w 3090"/>
                <a:gd name="T29" fmla="*/ 587 h 2406"/>
                <a:gd name="T30" fmla="*/ 74 w 3090"/>
                <a:gd name="T31" fmla="*/ 661 h 2406"/>
                <a:gd name="T32" fmla="*/ 30 w 3090"/>
                <a:gd name="T33" fmla="*/ 854 h 2406"/>
                <a:gd name="T34" fmla="*/ 267 w 3090"/>
                <a:gd name="T35" fmla="*/ 1099 h 2406"/>
                <a:gd name="T36" fmla="*/ 431 w 3090"/>
                <a:gd name="T37" fmla="*/ 1233 h 2406"/>
                <a:gd name="T38" fmla="*/ 549 w 3090"/>
                <a:gd name="T39" fmla="*/ 1656 h 2406"/>
                <a:gd name="T40" fmla="*/ 572 w 3090"/>
                <a:gd name="T41" fmla="*/ 1885 h 2406"/>
                <a:gd name="T42" fmla="*/ 579 w 3090"/>
                <a:gd name="T43" fmla="*/ 2086 h 2406"/>
                <a:gd name="T44" fmla="*/ 1017 w 3090"/>
                <a:gd name="T45" fmla="*/ 2086 h 2406"/>
                <a:gd name="T46" fmla="*/ 1225 w 3090"/>
                <a:gd name="T47" fmla="*/ 2249 h 2406"/>
                <a:gd name="T48" fmla="*/ 1329 w 3090"/>
                <a:gd name="T49" fmla="*/ 2353 h 2406"/>
                <a:gd name="T50" fmla="*/ 1716 w 3090"/>
                <a:gd name="T51" fmla="*/ 2316 h 2406"/>
                <a:gd name="T52" fmla="*/ 1871 w 3090"/>
                <a:gd name="T53" fmla="*/ 2309 h 2406"/>
                <a:gd name="T54" fmla="*/ 1931 w 3090"/>
                <a:gd name="T55" fmla="*/ 2041 h 2406"/>
                <a:gd name="T56" fmla="*/ 2183 w 3090"/>
                <a:gd name="T57" fmla="*/ 2175 h 2406"/>
                <a:gd name="T58" fmla="*/ 2384 w 3090"/>
                <a:gd name="T59" fmla="*/ 2234 h 2406"/>
                <a:gd name="T60" fmla="*/ 2361 w 3090"/>
                <a:gd name="T61" fmla="*/ 2079 h 2406"/>
                <a:gd name="T62" fmla="*/ 2280 w 3090"/>
                <a:gd name="T63" fmla="*/ 1960 h 2406"/>
                <a:gd name="T64" fmla="*/ 2168 w 3090"/>
                <a:gd name="T65" fmla="*/ 1826 h 2406"/>
                <a:gd name="T66" fmla="*/ 2109 w 3090"/>
                <a:gd name="T67" fmla="*/ 1693 h 2406"/>
                <a:gd name="T68" fmla="*/ 1908 w 3090"/>
                <a:gd name="T69" fmla="*/ 1604 h 2406"/>
                <a:gd name="T70" fmla="*/ 1738 w 3090"/>
                <a:gd name="T71" fmla="*/ 1523 h 2406"/>
                <a:gd name="T72" fmla="*/ 1879 w 3090"/>
                <a:gd name="T73" fmla="*/ 1322 h 2406"/>
                <a:gd name="T74" fmla="*/ 2050 w 3090"/>
                <a:gd name="T75" fmla="*/ 1344 h 2406"/>
                <a:gd name="T76" fmla="*/ 2250 w 3090"/>
                <a:gd name="T77" fmla="*/ 1181 h 2406"/>
                <a:gd name="T78" fmla="*/ 2465 w 3090"/>
                <a:gd name="T79" fmla="*/ 1025 h 2406"/>
                <a:gd name="T80" fmla="*/ 2673 w 3090"/>
                <a:gd name="T81" fmla="*/ 1032 h 2406"/>
                <a:gd name="T82" fmla="*/ 2673 w 3090"/>
                <a:gd name="T83" fmla="*/ 891 h 2406"/>
                <a:gd name="T84" fmla="*/ 2815 w 3090"/>
                <a:gd name="T85" fmla="*/ 899 h 2406"/>
                <a:gd name="T86" fmla="*/ 2948 w 3090"/>
                <a:gd name="T87" fmla="*/ 802 h 2406"/>
                <a:gd name="T88" fmla="*/ 3022 w 3090"/>
                <a:gd name="T89" fmla="*/ 579 h 2406"/>
                <a:gd name="T90" fmla="*/ 3074 w 3090"/>
                <a:gd name="T91" fmla="*/ 409 h 2406"/>
                <a:gd name="T92" fmla="*/ 3045 w 3090"/>
                <a:gd name="T93" fmla="*/ 141 h 2406"/>
                <a:gd name="T94" fmla="*/ 2911 w 3090"/>
                <a:gd name="T95" fmla="*/ 45 h 2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0" h="2406">
                  <a:moveTo>
                    <a:pt x="2785" y="8"/>
                  </a:moveTo>
                  <a:lnTo>
                    <a:pt x="2785" y="8"/>
                  </a:lnTo>
                  <a:cubicBezTo>
                    <a:pt x="2777" y="8"/>
                    <a:pt x="2777" y="52"/>
                    <a:pt x="2777" y="52"/>
                  </a:cubicBezTo>
                  <a:cubicBezTo>
                    <a:pt x="2748" y="52"/>
                    <a:pt x="2763" y="82"/>
                    <a:pt x="2755" y="97"/>
                  </a:cubicBezTo>
                  <a:cubicBezTo>
                    <a:pt x="2718" y="97"/>
                    <a:pt x="2681" y="97"/>
                    <a:pt x="2644" y="97"/>
                  </a:cubicBezTo>
                  <a:cubicBezTo>
                    <a:pt x="2629" y="134"/>
                    <a:pt x="2621" y="208"/>
                    <a:pt x="2577" y="216"/>
                  </a:cubicBezTo>
                  <a:cubicBezTo>
                    <a:pt x="2488" y="223"/>
                    <a:pt x="2547" y="312"/>
                    <a:pt x="2525" y="364"/>
                  </a:cubicBezTo>
                  <a:cubicBezTo>
                    <a:pt x="2518" y="394"/>
                    <a:pt x="2480" y="386"/>
                    <a:pt x="2480" y="423"/>
                  </a:cubicBezTo>
                  <a:cubicBezTo>
                    <a:pt x="2480" y="453"/>
                    <a:pt x="2480" y="505"/>
                    <a:pt x="2465" y="535"/>
                  </a:cubicBezTo>
                  <a:cubicBezTo>
                    <a:pt x="2458" y="550"/>
                    <a:pt x="2428" y="535"/>
                    <a:pt x="2413" y="542"/>
                  </a:cubicBezTo>
                  <a:cubicBezTo>
                    <a:pt x="2384" y="557"/>
                    <a:pt x="2406" y="579"/>
                    <a:pt x="2399" y="602"/>
                  </a:cubicBezTo>
                  <a:cubicBezTo>
                    <a:pt x="2354" y="624"/>
                    <a:pt x="2339" y="557"/>
                    <a:pt x="2302" y="557"/>
                  </a:cubicBezTo>
                  <a:cubicBezTo>
                    <a:pt x="2302" y="594"/>
                    <a:pt x="2250" y="624"/>
                    <a:pt x="2220" y="617"/>
                  </a:cubicBezTo>
                  <a:cubicBezTo>
                    <a:pt x="2220" y="594"/>
                    <a:pt x="2206" y="550"/>
                    <a:pt x="2176" y="572"/>
                  </a:cubicBezTo>
                  <a:cubicBezTo>
                    <a:pt x="2161" y="579"/>
                    <a:pt x="2168" y="594"/>
                    <a:pt x="2161" y="609"/>
                  </a:cubicBezTo>
                  <a:cubicBezTo>
                    <a:pt x="2146" y="617"/>
                    <a:pt x="2131" y="617"/>
                    <a:pt x="2124" y="631"/>
                  </a:cubicBezTo>
                  <a:cubicBezTo>
                    <a:pt x="2109" y="668"/>
                    <a:pt x="2124" y="750"/>
                    <a:pt x="2057" y="736"/>
                  </a:cubicBezTo>
                  <a:cubicBezTo>
                    <a:pt x="2057" y="698"/>
                    <a:pt x="2013" y="728"/>
                    <a:pt x="1998" y="713"/>
                  </a:cubicBezTo>
                  <a:cubicBezTo>
                    <a:pt x="1983" y="691"/>
                    <a:pt x="1998" y="654"/>
                    <a:pt x="1990" y="631"/>
                  </a:cubicBezTo>
                  <a:cubicBezTo>
                    <a:pt x="1990" y="550"/>
                    <a:pt x="1938" y="617"/>
                    <a:pt x="1886" y="602"/>
                  </a:cubicBezTo>
                  <a:cubicBezTo>
                    <a:pt x="1886" y="572"/>
                    <a:pt x="1908" y="527"/>
                    <a:pt x="1879" y="498"/>
                  </a:cubicBezTo>
                  <a:cubicBezTo>
                    <a:pt x="1864" y="483"/>
                    <a:pt x="1842" y="476"/>
                    <a:pt x="1834" y="453"/>
                  </a:cubicBezTo>
                  <a:cubicBezTo>
                    <a:pt x="1834" y="446"/>
                    <a:pt x="1834" y="446"/>
                    <a:pt x="1827" y="438"/>
                  </a:cubicBezTo>
                  <a:cubicBezTo>
                    <a:pt x="1797" y="446"/>
                    <a:pt x="1693" y="490"/>
                    <a:pt x="1693" y="431"/>
                  </a:cubicBezTo>
                  <a:cubicBezTo>
                    <a:pt x="1671" y="423"/>
                    <a:pt x="1634" y="416"/>
                    <a:pt x="1619" y="423"/>
                  </a:cubicBezTo>
                  <a:cubicBezTo>
                    <a:pt x="1589" y="438"/>
                    <a:pt x="1611" y="468"/>
                    <a:pt x="1604" y="490"/>
                  </a:cubicBezTo>
                  <a:cubicBezTo>
                    <a:pt x="1597" y="505"/>
                    <a:pt x="1574" y="505"/>
                    <a:pt x="1574" y="527"/>
                  </a:cubicBezTo>
                  <a:cubicBezTo>
                    <a:pt x="1574" y="542"/>
                    <a:pt x="1574" y="550"/>
                    <a:pt x="1567" y="557"/>
                  </a:cubicBezTo>
                  <a:cubicBezTo>
                    <a:pt x="1567" y="579"/>
                    <a:pt x="1552" y="579"/>
                    <a:pt x="1537" y="587"/>
                  </a:cubicBezTo>
                  <a:cubicBezTo>
                    <a:pt x="1515" y="587"/>
                    <a:pt x="1508" y="587"/>
                    <a:pt x="1500" y="602"/>
                  </a:cubicBezTo>
                  <a:cubicBezTo>
                    <a:pt x="1500" y="617"/>
                    <a:pt x="1493" y="639"/>
                    <a:pt x="1478" y="646"/>
                  </a:cubicBezTo>
                  <a:cubicBezTo>
                    <a:pt x="1418" y="654"/>
                    <a:pt x="1366" y="639"/>
                    <a:pt x="1314" y="668"/>
                  </a:cubicBezTo>
                  <a:cubicBezTo>
                    <a:pt x="1314" y="721"/>
                    <a:pt x="1248" y="706"/>
                    <a:pt x="1218" y="713"/>
                  </a:cubicBezTo>
                  <a:cubicBezTo>
                    <a:pt x="1196" y="721"/>
                    <a:pt x="1196" y="750"/>
                    <a:pt x="1173" y="758"/>
                  </a:cubicBezTo>
                  <a:cubicBezTo>
                    <a:pt x="1159" y="758"/>
                    <a:pt x="1136" y="750"/>
                    <a:pt x="1121" y="743"/>
                  </a:cubicBezTo>
                  <a:cubicBezTo>
                    <a:pt x="1077" y="721"/>
                    <a:pt x="1077" y="639"/>
                    <a:pt x="1025" y="646"/>
                  </a:cubicBezTo>
                  <a:cubicBezTo>
                    <a:pt x="980" y="654"/>
                    <a:pt x="988" y="683"/>
                    <a:pt x="973" y="706"/>
                  </a:cubicBezTo>
                  <a:cubicBezTo>
                    <a:pt x="958" y="736"/>
                    <a:pt x="921" y="728"/>
                    <a:pt x="891" y="728"/>
                  </a:cubicBezTo>
                  <a:cubicBezTo>
                    <a:pt x="891" y="750"/>
                    <a:pt x="891" y="773"/>
                    <a:pt x="884" y="795"/>
                  </a:cubicBezTo>
                  <a:cubicBezTo>
                    <a:pt x="832" y="795"/>
                    <a:pt x="735" y="787"/>
                    <a:pt x="728" y="721"/>
                  </a:cubicBezTo>
                  <a:cubicBezTo>
                    <a:pt x="728" y="683"/>
                    <a:pt x="735" y="609"/>
                    <a:pt x="676" y="624"/>
                  </a:cubicBezTo>
                  <a:cubicBezTo>
                    <a:pt x="646" y="631"/>
                    <a:pt x="587" y="691"/>
                    <a:pt x="564" y="646"/>
                  </a:cubicBezTo>
                  <a:cubicBezTo>
                    <a:pt x="542" y="602"/>
                    <a:pt x="527" y="557"/>
                    <a:pt x="475" y="565"/>
                  </a:cubicBezTo>
                  <a:cubicBezTo>
                    <a:pt x="468" y="639"/>
                    <a:pt x="423" y="624"/>
                    <a:pt x="356" y="624"/>
                  </a:cubicBezTo>
                  <a:cubicBezTo>
                    <a:pt x="290" y="617"/>
                    <a:pt x="186" y="631"/>
                    <a:pt x="126" y="587"/>
                  </a:cubicBezTo>
                  <a:cubicBezTo>
                    <a:pt x="111" y="587"/>
                    <a:pt x="89" y="579"/>
                    <a:pt x="59" y="572"/>
                  </a:cubicBezTo>
                  <a:cubicBezTo>
                    <a:pt x="59" y="587"/>
                    <a:pt x="59" y="602"/>
                    <a:pt x="59" y="617"/>
                  </a:cubicBezTo>
                  <a:cubicBezTo>
                    <a:pt x="67" y="631"/>
                    <a:pt x="89" y="639"/>
                    <a:pt x="74" y="661"/>
                  </a:cubicBezTo>
                  <a:cubicBezTo>
                    <a:pt x="52" y="691"/>
                    <a:pt x="37" y="713"/>
                    <a:pt x="59" y="743"/>
                  </a:cubicBezTo>
                  <a:cubicBezTo>
                    <a:pt x="82" y="780"/>
                    <a:pt x="44" y="780"/>
                    <a:pt x="22" y="802"/>
                  </a:cubicBezTo>
                  <a:cubicBezTo>
                    <a:pt x="0" y="825"/>
                    <a:pt x="15" y="839"/>
                    <a:pt x="30" y="854"/>
                  </a:cubicBezTo>
                  <a:cubicBezTo>
                    <a:pt x="82" y="854"/>
                    <a:pt x="134" y="869"/>
                    <a:pt x="134" y="914"/>
                  </a:cubicBezTo>
                  <a:cubicBezTo>
                    <a:pt x="141" y="988"/>
                    <a:pt x="163" y="1003"/>
                    <a:pt x="215" y="1040"/>
                  </a:cubicBezTo>
                  <a:cubicBezTo>
                    <a:pt x="245" y="1055"/>
                    <a:pt x="260" y="1070"/>
                    <a:pt x="267" y="1099"/>
                  </a:cubicBezTo>
                  <a:cubicBezTo>
                    <a:pt x="275" y="1129"/>
                    <a:pt x="282" y="1166"/>
                    <a:pt x="319" y="1159"/>
                  </a:cubicBezTo>
                  <a:cubicBezTo>
                    <a:pt x="319" y="1181"/>
                    <a:pt x="319" y="1218"/>
                    <a:pt x="342" y="1225"/>
                  </a:cubicBezTo>
                  <a:cubicBezTo>
                    <a:pt x="371" y="1240"/>
                    <a:pt x="416" y="1218"/>
                    <a:pt x="431" y="1233"/>
                  </a:cubicBezTo>
                  <a:cubicBezTo>
                    <a:pt x="498" y="1285"/>
                    <a:pt x="431" y="1389"/>
                    <a:pt x="446" y="1463"/>
                  </a:cubicBezTo>
                  <a:cubicBezTo>
                    <a:pt x="498" y="1448"/>
                    <a:pt x="483" y="1560"/>
                    <a:pt x="490" y="1597"/>
                  </a:cubicBezTo>
                  <a:cubicBezTo>
                    <a:pt x="520" y="1597"/>
                    <a:pt x="535" y="1634"/>
                    <a:pt x="549" y="1656"/>
                  </a:cubicBezTo>
                  <a:cubicBezTo>
                    <a:pt x="579" y="1708"/>
                    <a:pt x="631" y="1693"/>
                    <a:pt x="676" y="1693"/>
                  </a:cubicBezTo>
                  <a:cubicBezTo>
                    <a:pt x="668" y="1738"/>
                    <a:pt x="654" y="1775"/>
                    <a:pt x="654" y="1812"/>
                  </a:cubicBezTo>
                  <a:cubicBezTo>
                    <a:pt x="654" y="1863"/>
                    <a:pt x="594" y="1856"/>
                    <a:pt x="572" y="1885"/>
                  </a:cubicBezTo>
                  <a:cubicBezTo>
                    <a:pt x="535" y="1915"/>
                    <a:pt x="512" y="1952"/>
                    <a:pt x="498" y="1997"/>
                  </a:cubicBezTo>
                  <a:cubicBezTo>
                    <a:pt x="512" y="1997"/>
                    <a:pt x="527" y="1997"/>
                    <a:pt x="535" y="2012"/>
                  </a:cubicBezTo>
                  <a:cubicBezTo>
                    <a:pt x="557" y="2027"/>
                    <a:pt x="557" y="2064"/>
                    <a:pt x="579" y="2086"/>
                  </a:cubicBezTo>
                  <a:cubicBezTo>
                    <a:pt x="616" y="2130"/>
                    <a:pt x="735" y="2145"/>
                    <a:pt x="795" y="2116"/>
                  </a:cubicBezTo>
                  <a:cubicBezTo>
                    <a:pt x="817" y="2101"/>
                    <a:pt x="839" y="2086"/>
                    <a:pt x="869" y="2079"/>
                  </a:cubicBezTo>
                  <a:cubicBezTo>
                    <a:pt x="921" y="2071"/>
                    <a:pt x="965" y="2093"/>
                    <a:pt x="1017" y="2086"/>
                  </a:cubicBezTo>
                  <a:cubicBezTo>
                    <a:pt x="1054" y="2079"/>
                    <a:pt x="1092" y="2071"/>
                    <a:pt x="1129" y="2056"/>
                  </a:cubicBezTo>
                  <a:cubicBezTo>
                    <a:pt x="1159" y="2041"/>
                    <a:pt x="1188" y="2012"/>
                    <a:pt x="1225" y="2019"/>
                  </a:cubicBezTo>
                  <a:cubicBezTo>
                    <a:pt x="1233" y="2093"/>
                    <a:pt x="1233" y="2175"/>
                    <a:pt x="1225" y="2249"/>
                  </a:cubicBezTo>
                  <a:cubicBezTo>
                    <a:pt x="1218" y="2249"/>
                    <a:pt x="1218" y="2249"/>
                    <a:pt x="1211" y="2257"/>
                  </a:cubicBezTo>
                  <a:cubicBezTo>
                    <a:pt x="1211" y="2286"/>
                    <a:pt x="1173" y="2286"/>
                    <a:pt x="1166" y="2309"/>
                  </a:cubicBezTo>
                  <a:cubicBezTo>
                    <a:pt x="1218" y="2316"/>
                    <a:pt x="1270" y="2361"/>
                    <a:pt x="1329" y="2353"/>
                  </a:cubicBezTo>
                  <a:cubicBezTo>
                    <a:pt x="1374" y="2346"/>
                    <a:pt x="1389" y="2294"/>
                    <a:pt x="1426" y="2279"/>
                  </a:cubicBezTo>
                  <a:cubicBezTo>
                    <a:pt x="1470" y="2257"/>
                    <a:pt x="1530" y="2279"/>
                    <a:pt x="1574" y="2294"/>
                  </a:cubicBezTo>
                  <a:cubicBezTo>
                    <a:pt x="1619" y="2316"/>
                    <a:pt x="1671" y="2361"/>
                    <a:pt x="1716" y="2316"/>
                  </a:cubicBezTo>
                  <a:cubicBezTo>
                    <a:pt x="1760" y="2331"/>
                    <a:pt x="1738" y="2361"/>
                    <a:pt x="1716" y="2383"/>
                  </a:cubicBezTo>
                  <a:cubicBezTo>
                    <a:pt x="1745" y="2390"/>
                    <a:pt x="1767" y="2405"/>
                    <a:pt x="1805" y="2398"/>
                  </a:cubicBezTo>
                  <a:cubicBezTo>
                    <a:pt x="1827" y="2368"/>
                    <a:pt x="1805" y="2301"/>
                    <a:pt x="1871" y="2309"/>
                  </a:cubicBezTo>
                  <a:cubicBezTo>
                    <a:pt x="1879" y="2264"/>
                    <a:pt x="1842" y="2234"/>
                    <a:pt x="1849" y="2197"/>
                  </a:cubicBezTo>
                  <a:cubicBezTo>
                    <a:pt x="1916" y="2175"/>
                    <a:pt x="1834" y="2049"/>
                    <a:pt x="1819" y="2019"/>
                  </a:cubicBezTo>
                  <a:cubicBezTo>
                    <a:pt x="1856" y="2012"/>
                    <a:pt x="1938" y="1982"/>
                    <a:pt x="1931" y="2041"/>
                  </a:cubicBezTo>
                  <a:cubicBezTo>
                    <a:pt x="1983" y="2049"/>
                    <a:pt x="2050" y="2027"/>
                    <a:pt x="2087" y="2071"/>
                  </a:cubicBezTo>
                  <a:cubicBezTo>
                    <a:pt x="2109" y="2093"/>
                    <a:pt x="2161" y="2153"/>
                    <a:pt x="2153" y="2182"/>
                  </a:cubicBezTo>
                  <a:cubicBezTo>
                    <a:pt x="2161" y="2182"/>
                    <a:pt x="2176" y="2182"/>
                    <a:pt x="2183" y="2175"/>
                  </a:cubicBezTo>
                  <a:cubicBezTo>
                    <a:pt x="2206" y="2086"/>
                    <a:pt x="2339" y="2168"/>
                    <a:pt x="2324" y="2242"/>
                  </a:cubicBezTo>
                  <a:cubicBezTo>
                    <a:pt x="2339" y="2242"/>
                    <a:pt x="2347" y="2242"/>
                    <a:pt x="2354" y="2242"/>
                  </a:cubicBezTo>
                  <a:cubicBezTo>
                    <a:pt x="2361" y="2242"/>
                    <a:pt x="2369" y="2234"/>
                    <a:pt x="2384" y="2234"/>
                  </a:cubicBezTo>
                  <a:cubicBezTo>
                    <a:pt x="2421" y="2227"/>
                    <a:pt x="2436" y="2197"/>
                    <a:pt x="2465" y="2190"/>
                  </a:cubicBezTo>
                  <a:cubicBezTo>
                    <a:pt x="2436" y="2160"/>
                    <a:pt x="2428" y="2182"/>
                    <a:pt x="2421" y="2138"/>
                  </a:cubicBezTo>
                  <a:cubicBezTo>
                    <a:pt x="2421" y="2101"/>
                    <a:pt x="2391" y="2101"/>
                    <a:pt x="2361" y="2079"/>
                  </a:cubicBezTo>
                  <a:cubicBezTo>
                    <a:pt x="2376" y="2056"/>
                    <a:pt x="2406" y="2064"/>
                    <a:pt x="2391" y="2027"/>
                  </a:cubicBezTo>
                  <a:cubicBezTo>
                    <a:pt x="2376" y="2004"/>
                    <a:pt x="2324" y="1989"/>
                    <a:pt x="2332" y="1960"/>
                  </a:cubicBezTo>
                  <a:cubicBezTo>
                    <a:pt x="2317" y="1952"/>
                    <a:pt x="2302" y="1960"/>
                    <a:pt x="2280" y="1960"/>
                  </a:cubicBezTo>
                  <a:cubicBezTo>
                    <a:pt x="2287" y="1945"/>
                    <a:pt x="2287" y="1930"/>
                    <a:pt x="2287" y="1915"/>
                  </a:cubicBezTo>
                  <a:cubicBezTo>
                    <a:pt x="2258" y="1908"/>
                    <a:pt x="2228" y="1893"/>
                    <a:pt x="2213" y="1871"/>
                  </a:cubicBezTo>
                  <a:cubicBezTo>
                    <a:pt x="2198" y="1863"/>
                    <a:pt x="2176" y="1841"/>
                    <a:pt x="2168" y="1826"/>
                  </a:cubicBezTo>
                  <a:cubicBezTo>
                    <a:pt x="2131" y="1775"/>
                    <a:pt x="2176" y="1730"/>
                    <a:pt x="2220" y="1715"/>
                  </a:cubicBezTo>
                  <a:cubicBezTo>
                    <a:pt x="2228" y="1678"/>
                    <a:pt x="2139" y="1686"/>
                    <a:pt x="2116" y="1686"/>
                  </a:cubicBezTo>
                  <a:cubicBezTo>
                    <a:pt x="2116" y="1686"/>
                    <a:pt x="2116" y="1693"/>
                    <a:pt x="2109" y="1693"/>
                  </a:cubicBezTo>
                  <a:cubicBezTo>
                    <a:pt x="2094" y="1701"/>
                    <a:pt x="2087" y="1686"/>
                    <a:pt x="2094" y="1671"/>
                  </a:cubicBezTo>
                  <a:cubicBezTo>
                    <a:pt x="2050" y="1671"/>
                    <a:pt x="2013" y="1693"/>
                    <a:pt x="1983" y="1649"/>
                  </a:cubicBezTo>
                  <a:cubicBezTo>
                    <a:pt x="1968" y="1619"/>
                    <a:pt x="1953" y="1597"/>
                    <a:pt x="1908" y="1604"/>
                  </a:cubicBezTo>
                  <a:cubicBezTo>
                    <a:pt x="1894" y="1560"/>
                    <a:pt x="1864" y="1560"/>
                    <a:pt x="1819" y="1560"/>
                  </a:cubicBezTo>
                  <a:cubicBezTo>
                    <a:pt x="1797" y="1560"/>
                    <a:pt x="1790" y="1552"/>
                    <a:pt x="1790" y="1537"/>
                  </a:cubicBezTo>
                  <a:cubicBezTo>
                    <a:pt x="1790" y="1515"/>
                    <a:pt x="1753" y="1523"/>
                    <a:pt x="1738" y="1523"/>
                  </a:cubicBezTo>
                  <a:cubicBezTo>
                    <a:pt x="1738" y="1500"/>
                    <a:pt x="1745" y="1456"/>
                    <a:pt x="1760" y="1441"/>
                  </a:cubicBezTo>
                  <a:cubicBezTo>
                    <a:pt x="1805" y="1441"/>
                    <a:pt x="1797" y="1344"/>
                    <a:pt x="1767" y="1322"/>
                  </a:cubicBezTo>
                  <a:cubicBezTo>
                    <a:pt x="1805" y="1322"/>
                    <a:pt x="1842" y="1322"/>
                    <a:pt x="1879" y="1322"/>
                  </a:cubicBezTo>
                  <a:cubicBezTo>
                    <a:pt x="1886" y="1300"/>
                    <a:pt x="1864" y="1285"/>
                    <a:pt x="1871" y="1263"/>
                  </a:cubicBezTo>
                  <a:cubicBezTo>
                    <a:pt x="1901" y="1255"/>
                    <a:pt x="1931" y="1255"/>
                    <a:pt x="1961" y="1263"/>
                  </a:cubicBezTo>
                  <a:cubicBezTo>
                    <a:pt x="1961" y="1322"/>
                    <a:pt x="1983" y="1344"/>
                    <a:pt x="2050" y="1344"/>
                  </a:cubicBezTo>
                  <a:cubicBezTo>
                    <a:pt x="2072" y="1344"/>
                    <a:pt x="2087" y="1344"/>
                    <a:pt x="2094" y="1315"/>
                  </a:cubicBezTo>
                  <a:cubicBezTo>
                    <a:pt x="2102" y="1278"/>
                    <a:pt x="2116" y="1270"/>
                    <a:pt x="2146" y="1248"/>
                  </a:cubicBezTo>
                  <a:cubicBezTo>
                    <a:pt x="2183" y="1225"/>
                    <a:pt x="2213" y="1196"/>
                    <a:pt x="2250" y="1181"/>
                  </a:cubicBezTo>
                  <a:cubicBezTo>
                    <a:pt x="2280" y="1166"/>
                    <a:pt x="2317" y="1166"/>
                    <a:pt x="2354" y="1159"/>
                  </a:cubicBezTo>
                  <a:cubicBezTo>
                    <a:pt x="2399" y="1151"/>
                    <a:pt x="2376" y="1025"/>
                    <a:pt x="2443" y="1084"/>
                  </a:cubicBezTo>
                  <a:cubicBezTo>
                    <a:pt x="2443" y="1062"/>
                    <a:pt x="2436" y="1025"/>
                    <a:pt x="2465" y="1025"/>
                  </a:cubicBezTo>
                  <a:cubicBezTo>
                    <a:pt x="2518" y="1032"/>
                    <a:pt x="2562" y="1070"/>
                    <a:pt x="2621" y="1070"/>
                  </a:cubicBezTo>
                  <a:cubicBezTo>
                    <a:pt x="2621" y="1047"/>
                    <a:pt x="2621" y="1025"/>
                    <a:pt x="2599" y="1018"/>
                  </a:cubicBezTo>
                  <a:cubicBezTo>
                    <a:pt x="2629" y="1018"/>
                    <a:pt x="2651" y="1032"/>
                    <a:pt x="2673" y="1032"/>
                  </a:cubicBezTo>
                  <a:cubicBezTo>
                    <a:pt x="2673" y="1018"/>
                    <a:pt x="2681" y="1003"/>
                    <a:pt x="2681" y="988"/>
                  </a:cubicBezTo>
                  <a:cubicBezTo>
                    <a:pt x="2688" y="973"/>
                    <a:pt x="2696" y="973"/>
                    <a:pt x="2696" y="951"/>
                  </a:cubicBezTo>
                  <a:cubicBezTo>
                    <a:pt x="2696" y="936"/>
                    <a:pt x="2651" y="891"/>
                    <a:pt x="2673" y="891"/>
                  </a:cubicBezTo>
                  <a:cubicBezTo>
                    <a:pt x="2696" y="884"/>
                    <a:pt x="2733" y="891"/>
                    <a:pt x="2748" y="899"/>
                  </a:cubicBezTo>
                  <a:cubicBezTo>
                    <a:pt x="2777" y="914"/>
                    <a:pt x="2770" y="943"/>
                    <a:pt x="2815" y="943"/>
                  </a:cubicBezTo>
                  <a:cubicBezTo>
                    <a:pt x="2815" y="928"/>
                    <a:pt x="2815" y="914"/>
                    <a:pt x="2815" y="899"/>
                  </a:cubicBezTo>
                  <a:cubicBezTo>
                    <a:pt x="2822" y="899"/>
                    <a:pt x="2822" y="899"/>
                    <a:pt x="2822" y="899"/>
                  </a:cubicBezTo>
                  <a:cubicBezTo>
                    <a:pt x="2829" y="862"/>
                    <a:pt x="2822" y="802"/>
                    <a:pt x="2881" y="839"/>
                  </a:cubicBezTo>
                  <a:cubicBezTo>
                    <a:pt x="2874" y="802"/>
                    <a:pt x="2918" y="802"/>
                    <a:pt x="2948" y="802"/>
                  </a:cubicBezTo>
                  <a:cubicBezTo>
                    <a:pt x="2941" y="787"/>
                    <a:pt x="2933" y="773"/>
                    <a:pt x="2911" y="773"/>
                  </a:cubicBezTo>
                  <a:cubicBezTo>
                    <a:pt x="2911" y="750"/>
                    <a:pt x="2963" y="728"/>
                    <a:pt x="2970" y="706"/>
                  </a:cubicBezTo>
                  <a:cubicBezTo>
                    <a:pt x="3008" y="661"/>
                    <a:pt x="3022" y="639"/>
                    <a:pt x="3022" y="579"/>
                  </a:cubicBezTo>
                  <a:cubicBezTo>
                    <a:pt x="2955" y="565"/>
                    <a:pt x="3015" y="527"/>
                    <a:pt x="3000" y="505"/>
                  </a:cubicBezTo>
                  <a:cubicBezTo>
                    <a:pt x="3022" y="498"/>
                    <a:pt x="3052" y="505"/>
                    <a:pt x="3074" y="505"/>
                  </a:cubicBezTo>
                  <a:cubicBezTo>
                    <a:pt x="3074" y="476"/>
                    <a:pt x="3089" y="438"/>
                    <a:pt x="3074" y="409"/>
                  </a:cubicBezTo>
                  <a:cubicBezTo>
                    <a:pt x="3060" y="386"/>
                    <a:pt x="3015" y="386"/>
                    <a:pt x="3030" y="349"/>
                  </a:cubicBezTo>
                  <a:cubicBezTo>
                    <a:pt x="3037" y="349"/>
                    <a:pt x="3045" y="342"/>
                    <a:pt x="3052" y="334"/>
                  </a:cubicBezTo>
                  <a:cubicBezTo>
                    <a:pt x="3060" y="275"/>
                    <a:pt x="3082" y="201"/>
                    <a:pt x="3045" y="141"/>
                  </a:cubicBezTo>
                  <a:cubicBezTo>
                    <a:pt x="3030" y="126"/>
                    <a:pt x="2985" y="97"/>
                    <a:pt x="2985" y="74"/>
                  </a:cubicBezTo>
                  <a:cubicBezTo>
                    <a:pt x="2985" y="74"/>
                    <a:pt x="2985" y="74"/>
                    <a:pt x="2985" y="67"/>
                  </a:cubicBezTo>
                  <a:cubicBezTo>
                    <a:pt x="2955" y="60"/>
                    <a:pt x="2918" y="52"/>
                    <a:pt x="2911" y="45"/>
                  </a:cubicBezTo>
                  <a:cubicBezTo>
                    <a:pt x="2874" y="15"/>
                    <a:pt x="2829" y="0"/>
                    <a:pt x="2785" y="8"/>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3" name="Freeform 31"/>
            <p:cNvSpPr>
              <a:spLocks noChangeArrowheads="1"/>
            </p:cNvSpPr>
            <p:nvPr/>
          </p:nvSpPr>
          <p:spPr bwMode="auto">
            <a:xfrm>
              <a:off x="13014226" y="8608482"/>
              <a:ext cx="9531" cy="7621"/>
            </a:xfrm>
            <a:custGeom>
              <a:avLst/>
              <a:gdLst>
                <a:gd name="T0" fmla="*/ 22 w 23"/>
                <a:gd name="T1" fmla="*/ 0 h 16"/>
                <a:gd name="T2" fmla="*/ 22 w 23"/>
                <a:gd name="T3" fmla="*/ 0 h 16"/>
                <a:gd name="T4" fmla="*/ 0 w 23"/>
                <a:gd name="T5" fmla="*/ 15 h 16"/>
                <a:gd name="T6" fmla="*/ 22 w 23"/>
                <a:gd name="T7" fmla="*/ 0 h 16"/>
              </a:gdLst>
              <a:ahLst/>
              <a:cxnLst>
                <a:cxn ang="0">
                  <a:pos x="T0" y="T1"/>
                </a:cxn>
                <a:cxn ang="0">
                  <a:pos x="T2" y="T3"/>
                </a:cxn>
                <a:cxn ang="0">
                  <a:pos x="T4" y="T5"/>
                </a:cxn>
                <a:cxn ang="0">
                  <a:pos x="T6" y="T7"/>
                </a:cxn>
              </a:cxnLst>
              <a:rect l="0" t="0" r="r" b="b"/>
              <a:pathLst>
                <a:path w="23" h="16">
                  <a:moveTo>
                    <a:pt x="22" y="0"/>
                  </a:moveTo>
                  <a:lnTo>
                    <a:pt x="22" y="0"/>
                  </a:lnTo>
                  <a:cubicBezTo>
                    <a:pt x="15" y="8"/>
                    <a:pt x="8" y="8"/>
                    <a:pt x="0" y="15"/>
                  </a:cubicBezTo>
                  <a:cubicBezTo>
                    <a:pt x="8" y="15"/>
                    <a:pt x="22" y="8"/>
                    <a:pt x="22" y="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4" name="Freeform 32"/>
            <p:cNvSpPr>
              <a:spLocks noChangeArrowheads="1"/>
            </p:cNvSpPr>
            <p:nvPr/>
          </p:nvSpPr>
          <p:spPr bwMode="auto">
            <a:xfrm>
              <a:off x="10680835" y="5602238"/>
              <a:ext cx="116287" cy="129546"/>
            </a:xfrm>
            <a:custGeom>
              <a:avLst/>
              <a:gdLst>
                <a:gd name="T0" fmla="*/ 149 w 269"/>
                <a:gd name="T1" fmla="*/ 8 h 298"/>
                <a:gd name="T2" fmla="*/ 149 w 269"/>
                <a:gd name="T3" fmla="*/ 8 h 298"/>
                <a:gd name="T4" fmla="*/ 112 w 269"/>
                <a:gd name="T5" fmla="*/ 8 h 298"/>
                <a:gd name="T6" fmla="*/ 97 w 269"/>
                <a:gd name="T7" fmla="*/ 30 h 298"/>
                <a:gd name="T8" fmla="*/ 75 w 269"/>
                <a:gd name="T9" fmla="*/ 23 h 298"/>
                <a:gd name="T10" fmla="*/ 52 w 269"/>
                <a:gd name="T11" fmla="*/ 45 h 298"/>
                <a:gd name="T12" fmla="*/ 60 w 269"/>
                <a:gd name="T13" fmla="*/ 82 h 298"/>
                <a:gd name="T14" fmla="*/ 60 w 269"/>
                <a:gd name="T15" fmla="*/ 104 h 298"/>
                <a:gd name="T16" fmla="*/ 60 w 269"/>
                <a:gd name="T17" fmla="*/ 112 h 298"/>
                <a:gd name="T18" fmla="*/ 60 w 269"/>
                <a:gd name="T19" fmla="*/ 126 h 298"/>
                <a:gd name="T20" fmla="*/ 45 w 269"/>
                <a:gd name="T21" fmla="*/ 134 h 298"/>
                <a:gd name="T22" fmla="*/ 37 w 269"/>
                <a:gd name="T23" fmla="*/ 149 h 298"/>
                <a:gd name="T24" fmla="*/ 22 w 269"/>
                <a:gd name="T25" fmla="*/ 149 h 298"/>
                <a:gd name="T26" fmla="*/ 15 w 269"/>
                <a:gd name="T27" fmla="*/ 171 h 298"/>
                <a:gd name="T28" fmla="*/ 0 w 269"/>
                <a:gd name="T29" fmla="*/ 186 h 298"/>
                <a:gd name="T30" fmla="*/ 8 w 269"/>
                <a:gd name="T31" fmla="*/ 201 h 298"/>
                <a:gd name="T32" fmla="*/ 22 w 269"/>
                <a:gd name="T33" fmla="*/ 215 h 298"/>
                <a:gd name="T34" fmla="*/ 22 w 269"/>
                <a:gd name="T35" fmla="*/ 223 h 298"/>
                <a:gd name="T36" fmla="*/ 45 w 269"/>
                <a:gd name="T37" fmla="*/ 223 h 298"/>
                <a:gd name="T38" fmla="*/ 67 w 269"/>
                <a:gd name="T39" fmla="*/ 215 h 298"/>
                <a:gd name="T40" fmla="*/ 82 w 269"/>
                <a:gd name="T41" fmla="*/ 215 h 298"/>
                <a:gd name="T42" fmla="*/ 90 w 269"/>
                <a:gd name="T43" fmla="*/ 215 h 298"/>
                <a:gd name="T44" fmla="*/ 97 w 269"/>
                <a:gd name="T45" fmla="*/ 208 h 298"/>
                <a:gd name="T46" fmla="*/ 112 w 269"/>
                <a:gd name="T47" fmla="*/ 223 h 298"/>
                <a:gd name="T48" fmla="*/ 127 w 269"/>
                <a:gd name="T49" fmla="*/ 223 h 298"/>
                <a:gd name="T50" fmla="*/ 127 w 269"/>
                <a:gd name="T51" fmla="*/ 230 h 298"/>
                <a:gd name="T52" fmla="*/ 141 w 269"/>
                <a:gd name="T53" fmla="*/ 230 h 298"/>
                <a:gd name="T54" fmla="*/ 141 w 269"/>
                <a:gd name="T55" fmla="*/ 245 h 298"/>
                <a:gd name="T56" fmla="*/ 141 w 269"/>
                <a:gd name="T57" fmla="*/ 260 h 298"/>
                <a:gd name="T58" fmla="*/ 156 w 269"/>
                <a:gd name="T59" fmla="*/ 275 h 298"/>
                <a:gd name="T60" fmla="*/ 164 w 269"/>
                <a:gd name="T61" fmla="*/ 282 h 298"/>
                <a:gd name="T62" fmla="*/ 164 w 269"/>
                <a:gd name="T63" fmla="*/ 290 h 298"/>
                <a:gd name="T64" fmla="*/ 208 w 269"/>
                <a:gd name="T65" fmla="*/ 275 h 298"/>
                <a:gd name="T66" fmla="*/ 208 w 269"/>
                <a:gd name="T67" fmla="*/ 245 h 298"/>
                <a:gd name="T68" fmla="*/ 230 w 269"/>
                <a:gd name="T69" fmla="*/ 238 h 298"/>
                <a:gd name="T70" fmla="*/ 245 w 269"/>
                <a:gd name="T71" fmla="*/ 245 h 298"/>
                <a:gd name="T72" fmla="*/ 245 w 269"/>
                <a:gd name="T73" fmla="*/ 245 h 298"/>
                <a:gd name="T74" fmla="*/ 208 w 269"/>
                <a:gd name="T75" fmla="*/ 208 h 298"/>
                <a:gd name="T76" fmla="*/ 245 w 269"/>
                <a:gd name="T77" fmla="*/ 245 h 298"/>
                <a:gd name="T78" fmla="*/ 245 w 269"/>
                <a:gd name="T79" fmla="*/ 208 h 298"/>
                <a:gd name="T80" fmla="*/ 245 w 269"/>
                <a:gd name="T81" fmla="*/ 178 h 298"/>
                <a:gd name="T82" fmla="*/ 245 w 269"/>
                <a:gd name="T83" fmla="*/ 149 h 298"/>
                <a:gd name="T84" fmla="*/ 245 w 269"/>
                <a:gd name="T85" fmla="*/ 126 h 298"/>
                <a:gd name="T86" fmla="*/ 245 w 269"/>
                <a:gd name="T87" fmla="*/ 104 h 298"/>
                <a:gd name="T88" fmla="*/ 230 w 269"/>
                <a:gd name="T89" fmla="*/ 104 h 298"/>
                <a:gd name="T90" fmla="*/ 216 w 269"/>
                <a:gd name="T91" fmla="*/ 89 h 298"/>
                <a:gd name="T92" fmla="*/ 216 w 269"/>
                <a:gd name="T93" fmla="*/ 82 h 298"/>
                <a:gd name="T94" fmla="*/ 208 w 269"/>
                <a:gd name="T95" fmla="*/ 82 h 298"/>
                <a:gd name="T96" fmla="*/ 201 w 269"/>
                <a:gd name="T97" fmla="*/ 67 h 298"/>
                <a:gd name="T98" fmla="*/ 201 w 269"/>
                <a:gd name="T99" fmla="*/ 60 h 298"/>
                <a:gd name="T100" fmla="*/ 193 w 269"/>
                <a:gd name="T101" fmla="*/ 60 h 298"/>
                <a:gd name="T102" fmla="*/ 186 w 269"/>
                <a:gd name="T103" fmla="*/ 45 h 298"/>
                <a:gd name="T104" fmla="*/ 193 w 269"/>
                <a:gd name="T105" fmla="*/ 37 h 298"/>
                <a:gd name="T106" fmla="*/ 178 w 269"/>
                <a:gd name="T107" fmla="*/ 15 h 298"/>
                <a:gd name="T108" fmla="*/ 164 w 269"/>
                <a:gd name="T109" fmla="*/ 23 h 298"/>
                <a:gd name="T110" fmla="*/ 156 w 269"/>
                <a:gd name="T111" fmla="*/ 15 h 298"/>
                <a:gd name="T112" fmla="*/ 156 w 269"/>
                <a:gd name="T113" fmla="*/ 60 h 298"/>
                <a:gd name="T114" fmla="*/ 156 w 269"/>
                <a:gd name="T115" fmla="*/ 15 h 298"/>
                <a:gd name="T116" fmla="*/ 149 w 269"/>
                <a:gd name="T117" fmla="*/ 15 h 298"/>
                <a:gd name="T118" fmla="*/ 149 w 269"/>
                <a:gd name="T119" fmla="*/ 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9" h="298">
                  <a:moveTo>
                    <a:pt x="149" y="8"/>
                  </a:moveTo>
                  <a:lnTo>
                    <a:pt x="149" y="8"/>
                  </a:lnTo>
                  <a:cubicBezTo>
                    <a:pt x="134" y="8"/>
                    <a:pt x="119" y="0"/>
                    <a:pt x="112" y="8"/>
                  </a:cubicBezTo>
                  <a:cubicBezTo>
                    <a:pt x="104" y="15"/>
                    <a:pt x="104" y="23"/>
                    <a:pt x="97" y="30"/>
                  </a:cubicBezTo>
                  <a:cubicBezTo>
                    <a:pt x="90" y="30"/>
                    <a:pt x="82" y="23"/>
                    <a:pt x="75" y="23"/>
                  </a:cubicBezTo>
                  <a:cubicBezTo>
                    <a:pt x="67" y="30"/>
                    <a:pt x="60" y="37"/>
                    <a:pt x="52" y="45"/>
                  </a:cubicBezTo>
                  <a:cubicBezTo>
                    <a:pt x="52" y="52"/>
                    <a:pt x="52" y="75"/>
                    <a:pt x="60" y="82"/>
                  </a:cubicBezTo>
                  <a:cubicBezTo>
                    <a:pt x="67" y="89"/>
                    <a:pt x="52" y="97"/>
                    <a:pt x="60" y="104"/>
                  </a:cubicBezTo>
                  <a:cubicBezTo>
                    <a:pt x="60" y="104"/>
                    <a:pt x="67" y="104"/>
                    <a:pt x="60" y="112"/>
                  </a:cubicBezTo>
                  <a:lnTo>
                    <a:pt x="60" y="126"/>
                  </a:lnTo>
                  <a:cubicBezTo>
                    <a:pt x="52" y="126"/>
                    <a:pt x="45" y="126"/>
                    <a:pt x="45" y="134"/>
                  </a:cubicBezTo>
                  <a:cubicBezTo>
                    <a:pt x="37" y="141"/>
                    <a:pt x="45" y="141"/>
                    <a:pt x="37" y="149"/>
                  </a:cubicBezTo>
                  <a:cubicBezTo>
                    <a:pt x="30" y="149"/>
                    <a:pt x="22" y="149"/>
                    <a:pt x="22" y="149"/>
                  </a:cubicBezTo>
                  <a:cubicBezTo>
                    <a:pt x="15" y="156"/>
                    <a:pt x="15" y="164"/>
                    <a:pt x="15" y="171"/>
                  </a:cubicBezTo>
                  <a:cubicBezTo>
                    <a:pt x="8" y="178"/>
                    <a:pt x="0" y="171"/>
                    <a:pt x="0" y="186"/>
                  </a:cubicBezTo>
                  <a:cubicBezTo>
                    <a:pt x="0" y="193"/>
                    <a:pt x="0" y="201"/>
                    <a:pt x="8" y="201"/>
                  </a:cubicBezTo>
                  <a:cubicBezTo>
                    <a:pt x="15" y="201"/>
                    <a:pt x="22" y="215"/>
                    <a:pt x="22" y="215"/>
                  </a:cubicBezTo>
                  <a:cubicBezTo>
                    <a:pt x="15" y="223"/>
                    <a:pt x="15" y="230"/>
                    <a:pt x="22" y="223"/>
                  </a:cubicBezTo>
                  <a:cubicBezTo>
                    <a:pt x="30" y="223"/>
                    <a:pt x="37" y="223"/>
                    <a:pt x="45" y="223"/>
                  </a:cubicBezTo>
                  <a:cubicBezTo>
                    <a:pt x="60" y="223"/>
                    <a:pt x="60" y="223"/>
                    <a:pt x="67" y="215"/>
                  </a:cubicBezTo>
                  <a:cubicBezTo>
                    <a:pt x="75" y="215"/>
                    <a:pt x="75" y="223"/>
                    <a:pt x="82" y="215"/>
                  </a:cubicBezTo>
                  <a:cubicBezTo>
                    <a:pt x="90" y="215"/>
                    <a:pt x="90" y="215"/>
                    <a:pt x="90" y="215"/>
                  </a:cubicBezTo>
                  <a:cubicBezTo>
                    <a:pt x="75" y="208"/>
                    <a:pt x="90" y="201"/>
                    <a:pt x="97" y="208"/>
                  </a:cubicBezTo>
                  <a:cubicBezTo>
                    <a:pt x="97" y="215"/>
                    <a:pt x="104" y="223"/>
                    <a:pt x="112" y="223"/>
                  </a:cubicBezTo>
                  <a:cubicBezTo>
                    <a:pt x="119" y="223"/>
                    <a:pt x="119" y="223"/>
                    <a:pt x="127" y="223"/>
                  </a:cubicBezTo>
                  <a:lnTo>
                    <a:pt x="127" y="230"/>
                  </a:lnTo>
                  <a:cubicBezTo>
                    <a:pt x="134" y="230"/>
                    <a:pt x="141" y="230"/>
                    <a:pt x="141" y="230"/>
                  </a:cubicBezTo>
                  <a:cubicBezTo>
                    <a:pt x="141" y="238"/>
                    <a:pt x="141" y="238"/>
                    <a:pt x="141" y="245"/>
                  </a:cubicBezTo>
                  <a:cubicBezTo>
                    <a:pt x="134" y="253"/>
                    <a:pt x="134" y="260"/>
                    <a:pt x="141" y="260"/>
                  </a:cubicBezTo>
                  <a:cubicBezTo>
                    <a:pt x="141" y="267"/>
                    <a:pt x="156" y="267"/>
                    <a:pt x="156" y="275"/>
                  </a:cubicBezTo>
                  <a:cubicBezTo>
                    <a:pt x="156" y="282"/>
                    <a:pt x="156" y="282"/>
                    <a:pt x="164" y="282"/>
                  </a:cubicBezTo>
                  <a:cubicBezTo>
                    <a:pt x="164" y="290"/>
                    <a:pt x="164" y="290"/>
                    <a:pt x="164" y="290"/>
                  </a:cubicBezTo>
                  <a:cubicBezTo>
                    <a:pt x="178" y="297"/>
                    <a:pt x="201" y="282"/>
                    <a:pt x="208" y="275"/>
                  </a:cubicBezTo>
                  <a:cubicBezTo>
                    <a:pt x="208" y="260"/>
                    <a:pt x="193" y="260"/>
                    <a:pt x="208" y="245"/>
                  </a:cubicBezTo>
                  <a:cubicBezTo>
                    <a:pt x="216" y="245"/>
                    <a:pt x="223" y="238"/>
                    <a:pt x="230" y="238"/>
                  </a:cubicBezTo>
                  <a:cubicBezTo>
                    <a:pt x="238" y="245"/>
                    <a:pt x="238" y="253"/>
                    <a:pt x="245" y="245"/>
                  </a:cubicBezTo>
                  <a:lnTo>
                    <a:pt x="245" y="245"/>
                  </a:lnTo>
                  <a:cubicBezTo>
                    <a:pt x="230" y="230"/>
                    <a:pt x="216" y="208"/>
                    <a:pt x="208" y="208"/>
                  </a:cubicBezTo>
                  <a:cubicBezTo>
                    <a:pt x="216" y="208"/>
                    <a:pt x="230" y="230"/>
                    <a:pt x="245" y="245"/>
                  </a:cubicBezTo>
                  <a:cubicBezTo>
                    <a:pt x="260" y="230"/>
                    <a:pt x="253" y="215"/>
                    <a:pt x="245" y="208"/>
                  </a:cubicBezTo>
                  <a:cubicBezTo>
                    <a:pt x="230" y="201"/>
                    <a:pt x="230" y="186"/>
                    <a:pt x="245" y="178"/>
                  </a:cubicBezTo>
                  <a:cubicBezTo>
                    <a:pt x="268" y="171"/>
                    <a:pt x="253" y="164"/>
                    <a:pt x="245" y="149"/>
                  </a:cubicBezTo>
                  <a:cubicBezTo>
                    <a:pt x="245" y="141"/>
                    <a:pt x="245" y="134"/>
                    <a:pt x="245" y="126"/>
                  </a:cubicBezTo>
                  <a:cubicBezTo>
                    <a:pt x="253" y="126"/>
                    <a:pt x="253" y="112"/>
                    <a:pt x="245" y="104"/>
                  </a:cubicBezTo>
                  <a:cubicBezTo>
                    <a:pt x="238" y="104"/>
                    <a:pt x="230" y="119"/>
                    <a:pt x="230" y="104"/>
                  </a:cubicBezTo>
                  <a:cubicBezTo>
                    <a:pt x="223" y="97"/>
                    <a:pt x="223" y="97"/>
                    <a:pt x="216" y="89"/>
                  </a:cubicBezTo>
                  <a:cubicBezTo>
                    <a:pt x="216" y="89"/>
                    <a:pt x="216" y="89"/>
                    <a:pt x="216" y="82"/>
                  </a:cubicBezTo>
                  <a:cubicBezTo>
                    <a:pt x="208" y="82"/>
                    <a:pt x="208" y="82"/>
                    <a:pt x="208" y="82"/>
                  </a:cubicBezTo>
                  <a:cubicBezTo>
                    <a:pt x="201" y="75"/>
                    <a:pt x="201" y="67"/>
                    <a:pt x="201" y="67"/>
                  </a:cubicBezTo>
                  <a:cubicBezTo>
                    <a:pt x="201" y="67"/>
                    <a:pt x="201" y="67"/>
                    <a:pt x="201" y="60"/>
                  </a:cubicBezTo>
                  <a:lnTo>
                    <a:pt x="193" y="60"/>
                  </a:lnTo>
                  <a:cubicBezTo>
                    <a:pt x="193" y="60"/>
                    <a:pt x="178" y="52"/>
                    <a:pt x="186" y="45"/>
                  </a:cubicBezTo>
                  <a:cubicBezTo>
                    <a:pt x="186" y="37"/>
                    <a:pt x="201" y="52"/>
                    <a:pt x="193" y="37"/>
                  </a:cubicBezTo>
                  <a:cubicBezTo>
                    <a:pt x="193" y="37"/>
                    <a:pt x="186" y="15"/>
                    <a:pt x="178" y="15"/>
                  </a:cubicBezTo>
                  <a:cubicBezTo>
                    <a:pt x="171" y="15"/>
                    <a:pt x="171" y="23"/>
                    <a:pt x="164" y="23"/>
                  </a:cubicBezTo>
                  <a:cubicBezTo>
                    <a:pt x="164" y="23"/>
                    <a:pt x="156" y="23"/>
                    <a:pt x="156" y="15"/>
                  </a:cubicBezTo>
                  <a:cubicBezTo>
                    <a:pt x="156" y="30"/>
                    <a:pt x="156" y="45"/>
                    <a:pt x="156" y="60"/>
                  </a:cubicBezTo>
                  <a:cubicBezTo>
                    <a:pt x="156" y="45"/>
                    <a:pt x="156" y="30"/>
                    <a:pt x="156" y="15"/>
                  </a:cubicBezTo>
                  <a:lnTo>
                    <a:pt x="149" y="15"/>
                  </a:lnTo>
                  <a:cubicBezTo>
                    <a:pt x="149" y="15"/>
                    <a:pt x="149" y="15"/>
                    <a:pt x="149" y="8"/>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5" name="Freeform 33"/>
            <p:cNvSpPr>
              <a:spLocks noChangeArrowheads="1"/>
            </p:cNvSpPr>
            <p:nvPr/>
          </p:nvSpPr>
          <p:spPr bwMode="auto">
            <a:xfrm>
              <a:off x="9672366" y="2927480"/>
              <a:ext cx="2077938" cy="1560276"/>
            </a:xfrm>
            <a:custGeom>
              <a:avLst/>
              <a:gdLst>
                <a:gd name="T0" fmla="*/ 1760 w 4806"/>
                <a:gd name="T1" fmla="*/ 3431 h 3610"/>
                <a:gd name="T2" fmla="*/ 1812 w 4806"/>
                <a:gd name="T3" fmla="*/ 3394 h 3610"/>
                <a:gd name="T4" fmla="*/ 1842 w 4806"/>
                <a:gd name="T5" fmla="*/ 3149 h 3610"/>
                <a:gd name="T6" fmla="*/ 1983 w 4806"/>
                <a:gd name="T7" fmla="*/ 3089 h 3610"/>
                <a:gd name="T8" fmla="*/ 2303 w 4806"/>
                <a:gd name="T9" fmla="*/ 2918 h 3610"/>
                <a:gd name="T10" fmla="*/ 2644 w 4806"/>
                <a:gd name="T11" fmla="*/ 3104 h 3610"/>
                <a:gd name="T12" fmla="*/ 3105 w 4806"/>
                <a:gd name="T13" fmla="*/ 3111 h 3610"/>
                <a:gd name="T14" fmla="*/ 3275 w 4806"/>
                <a:gd name="T15" fmla="*/ 3371 h 3610"/>
                <a:gd name="T16" fmla="*/ 3454 w 4806"/>
                <a:gd name="T17" fmla="*/ 3490 h 3610"/>
                <a:gd name="T18" fmla="*/ 3595 w 4806"/>
                <a:gd name="T19" fmla="*/ 3564 h 3610"/>
                <a:gd name="T20" fmla="*/ 3706 w 4806"/>
                <a:gd name="T21" fmla="*/ 3357 h 3610"/>
                <a:gd name="T22" fmla="*/ 3773 w 4806"/>
                <a:gd name="T23" fmla="*/ 3512 h 3610"/>
                <a:gd name="T24" fmla="*/ 3951 w 4806"/>
                <a:gd name="T25" fmla="*/ 3520 h 3610"/>
                <a:gd name="T26" fmla="*/ 4159 w 4806"/>
                <a:gd name="T27" fmla="*/ 3394 h 3610"/>
                <a:gd name="T28" fmla="*/ 4181 w 4806"/>
                <a:gd name="T29" fmla="*/ 3163 h 3610"/>
                <a:gd name="T30" fmla="*/ 3884 w 4806"/>
                <a:gd name="T31" fmla="*/ 2629 h 3610"/>
                <a:gd name="T32" fmla="*/ 3959 w 4806"/>
                <a:gd name="T33" fmla="*/ 2309 h 3610"/>
                <a:gd name="T34" fmla="*/ 4204 w 4806"/>
                <a:gd name="T35" fmla="*/ 2302 h 3610"/>
                <a:gd name="T36" fmla="*/ 4263 w 4806"/>
                <a:gd name="T37" fmla="*/ 2035 h 3610"/>
                <a:gd name="T38" fmla="*/ 4619 w 4806"/>
                <a:gd name="T39" fmla="*/ 1879 h 3610"/>
                <a:gd name="T40" fmla="*/ 4761 w 4806"/>
                <a:gd name="T41" fmla="*/ 1359 h 3610"/>
                <a:gd name="T42" fmla="*/ 4642 w 4806"/>
                <a:gd name="T43" fmla="*/ 1151 h 3610"/>
                <a:gd name="T44" fmla="*/ 4115 w 4806"/>
                <a:gd name="T45" fmla="*/ 973 h 3610"/>
                <a:gd name="T46" fmla="*/ 3632 w 4806"/>
                <a:gd name="T47" fmla="*/ 1091 h 3610"/>
                <a:gd name="T48" fmla="*/ 3461 w 4806"/>
                <a:gd name="T49" fmla="*/ 1181 h 3610"/>
                <a:gd name="T50" fmla="*/ 3090 w 4806"/>
                <a:gd name="T51" fmla="*/ 1240 h 3610"/>
                <a:gd name="T52" fmla="*/ 3001 w 4806"/>
                <a:gd name="T53" fmla="*/ 1114 h 3610"/>
                <a:gd name="T54" fmla="*/ 2726 w 4806"/>
                <a:gd name="T55" fmla="*/ 995 h 3610"/>
                <a:gd name="T56" fmla="*/ 2384 w 4806"/>
                <a:gd name="T57" fmla="*/ 616 h 3610"/>
                <a:gd name="T58" fmla="*/ 2072 w 4806"/>
                <a:gd name="T59" fmla="*/ 319 h 3610"/>
                <a:gd name="T60" fmla="*/ 1760 w 4806"/>
                <a:gd name="T61" fmla="*/ 82 h 3610"/>
                <a:gd name="T62" fmla="*/ 1456 w 4806"/>
                <a:gd name="T63" fmla="*/ 37 h 3610"/>
                <a:gd name="T64" fmla="*/ 1166 w 4806"/>
                <a:gd name="T65" fmla="*/ 67 h 3610"/>
                <a:gd name="T66" fmla="*/ 847 w 4806"/>
                <a:gd name="T67" fmla="*/ 141 h 3610"/>
                <a:gd name="T68" fmla="*/ 632 w 4806"/>
                <a:gd name="T69" fmla="*/ 186 h 3610"/>
                <a:gd name="T70" fmla="*/ 320 w 4806"/>
                <a:gd name="T71" fmla="*/ 349 h 3610"/>
                <a:gd name="T72" fmla="*/ 38 w 4806"/>
                <a:gd name="T73" fmla="*/ 549 h 3610"/>
                <a:gd name="T74" fmla="*/ 60 w 4806"/>
                <a:gd name="T75" fmla="*/ 728 h 3610"/>
                <a:gd name="T76" fmla="*/ 275 w 4806"/>
                <a:gd name="T77" fmla="*/ 780 h 3610"/>
                <a:gd name="T78" fmla="*/ 424 w 4806"/>
                <a:gd name="T79" fmla="*/ 928 h 3610"/>
                <a:gd name="T80" fmla="*/ 750 w 4806"/>
                <a:gd name="T81" fmla="*/ 1062 h 3610"/>
                <a:gd name="T82" fmla="*/ 780 w 4806"/>
                <a:gd name="T83" fmla="*/ 1292 h 3610"/>
                <a:gd name="T84" fmla="*/ 877 w 4806"/>
                <a:gd name="T85" fmla="*/ 1522 h 3610"/>
                <a:gd name="T86" fmla="*/ 713 w 4806"/>
                <a:gd name="T87" fmla="*/ 1589 h 3610"/>
                <a:gd name="T88" fmla="*/ 476 w 4806"/>
                <a:gd name="T89" fmla="*/ 1753 h 3610"/>
                <a:gd name="T90" fmla="*/ 498 w 4806"/>
                <a:gd name="T91" fmla="*/ 2205 h 3610"/>
                <a:gd name="T92" fmla="*/ 498 w 4806"/>
                <a:gd name="T93" fmla="*/ 2473 h 3610"/>
                <a:gd name="T94" fmla="*/ 505 w 4806"/>
                <a:gd name="T95" fmla="*/ 2703 h 3610"/>
                <a:gd name="T96" fmla="*/ 780 w 4806"/>
                <a:gd name="T97" fmla="*/ 2963 h 3610"/>
                <a:gd name="T98" fmla="*/ 1100 w 4806"/>
                <a:gd name="T99" fmla="*/ 3119 h 3610"/>
                <a:gd name="T100" fmla="*/ 1129 w 4806"/>
                <a:gd name="T101" fmla="*/ 3230 h 3610"/>
                <a:gd name="T102" fmla="*/ 1293 w 4806"/>
                <a:gd name="T103" fmla="*/ 3349 h 3610"/>
                <a:gd name="T104" fmla="*/ 1389 w 4806"/>
                <a:gd name="T105" fmla="*/ 3327 h 3610"/>
                <a:gd name="T106" fmla="*/ 1545 w 4806"/>
                <a:gd name="T107" fmla="*/ 3497 h 3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06" h="3610">
                  <a:moveTo>
                    <a:pt x="1619" y="3520"/>
                  </a:moveTo>
                  <a:lnTo>
                    <a:pt x="1619" y="3520"/>
                  </a:lnTo>
                  <a:cubicBezTo>
                    <a:pt x="1619" y="3483"/>
                    <a:pt x="1657" y="3490"/>
                    <a:pt x="1657" y="3468"/>
                  </a:cubicBezTo>
                  <a:cubicBezTo>
                    <a:pt x="1679" y="3460"/>
                    <a:pt x="1701" y="3468"/>
                    <a:pt x="1723" y="3468"/>
                  </a:cubicBezTo>
                  <a:cubicBezTo>
                    <a:pt x="1753" y="3460"/>
                    <a:pt x="1753" y="3453"/>
                    <a:pt x="1760" y="3431"/>
                  </a:cubicBezTo>
                  <a:cubicBezTo>
                    <a:pt x="1768" y="3401"/>
                    <a:pt x="1775" y="3408"/>
                    <a:pt x="1783" y="3408"/>
                  </a:cubicBezTo>
                  <a:cubicBezTo>
                    <a:pt x="1775" y="3394"/>
                    <a:pt x="1768" y="3371"/>
                    <a:pt x="1768" y="3364"/>
                  </a:cubicBezTo>
                  <a:cubicBezTo>
                    <a:pt x="1768" y="3371"/>
                    <a:pt x="1775" y="3394"/>
                    <a:pt x="1783" y="3408"/>
                  </a:cubicBezTo>
                  <a:cubicBezTo>
                    <a:pt x="1790" y="3408"/>
                    <a:pt x="1798" y="3408"/>
                    <a:pt x="1805" y="3408"/>
                  </a:cubicBezTo>
                  <a:cubicBezTo>
                    <a:pt x="1812" y="3401"/>
                    <a:pt x="1805" y="3394"/>
                    <a:pt x="1812" y="3394"/>
                  </a:cubicBezTo>
                  <a:cubicBezTo>
                    <a:pt x="1812" y="3394"/>
                    <a:pt x="1820" y="3394"/>
                    <a:pt x="1820" y="3386"/>
                  </a:cubicBezTo>
                  <a:cubicBezTo>
                    <a:pt x="1835" y="3379"/>
                    <a:pt x="1842" y="3379"/>
                    <a:pt x="1850" y="3371"/>
                  </a:cubicBezTo>
                  <a:cubicBezTo>
                    <a:pt x="1879" y="3342"/>
                    <a:pt x="1879" y="3297"/>
                    <a:pt x="1887" y="3252"/>
                  </a:cubicBezTo>
                  <a:cubicBezTo>
                    <a:pt x="1887" y="3230"/>
                    <a:pt x="1894" y="3208"/>
                    <a:pt x="1894" y="3178"/>
                  </a:cubicBezTo>
                  <a:cubicBezTo>
                    <a:pt x="1887" y="3149"/>
                    <a:pt x="1872" y="3149"/>
                    <a:pt x="1842" y="3149"/>
                  </a:cubicBezTo>
                  <a:cubicBezTo>
                    <a:pt x="1842" y="3126"/>
                    <a:pt x="1850" y="3111"/>
                    <a:pt x="1857" y="3089"/>
                  </a:cubicBezTo>
                  <a:cubicBezTo>
                    <a:pt x="1872" y="3089"/>
                    <a:pt x="1879" y="3082"/>
                    <a:pt x="1894" y="3082"/>
                  </a:cubicBezTo>
                  <a:cubicBezTo>
                    <a:pt x="1902" y="3104"/>
                    <a:pt x="1902" y="3111"/>
                    <a:pt x="1924" y="3119"/>
                  </a:cubicBezTo>
                  <a:cubicBezTo>
                    <a:pt x="1946" y="3126"/>
                    <a:pt x="1946" y="3126"/>
                    <a:pt x="1961" y="3111"/>
                  </a:cubicBezTo>
                  <a:cubicBezTo>
                    <a:pt x="1968" y="3104"/>
                    <a:pt x="1976" y="3097"/>
                    <a:pt x="1983" y="3089"/>
                  </a:cubicBezTo>
                  <a:cubicBezTo>
                    <a:pt x="1983" y="3089"/>
                    <a:pt x="1991" y="3089"/>
                    <a:pt x="1998" y="3082"/>
                  </a:cubicBezTo>
                  <a:cubicBezTo>
                    <a:pt x="2006" y="3074"/>
                    <a:pt x="2013" y="3060"/>
                    <a:pt x="2013" y="3045"/>
                  </a:cubicBezTo>
                  <a:cubicBezTo>
                    <a:pt x="2043" y="3037"/>
                    <a:pt x="2087" y="3052"/>
                    <a:pt x="2117" y="3037"/>
                  </a:cubicBezTo>
                  <a:cubicBezTo>
                    <a:pt x="2147" y="3022"/>
                    <a:pt x="2139" y="2978"/>
                    <a:pt x="2162" y="2955"/>
                  </a:cubicBezTo>
                  <a:cubicBezTo>
                    <a:pt x="2184" y="2896"/>
                    <a:pt x="2243" y="2911"/>
                    <a:pt x="2303" y="2918"/>
                  </a:cubicBezTo>
                  <a:cubicBezTo>
                    <a:pt x="2354" y="2918"/>
                    <a:pt x="2414" y="2918"/>
                    <a:pt x="2466" y="2926"/>
                  </a:cubicBezTo>
                  <a:cubicBezTo>
                    <a:pt x="2481" y="2948"/>
                    <a:pt x="2466" y="2970"/>
                    <a:pt x="2488" y="2992"/>
                  </a:cubicBezTo>
                  <a:cubicBezTo>
                    <a:pt x="2503" y="3007"/>
                    <a:pt x="2533" y="3007"/>
                    <a:pt x="2555" y="3007"/>
                  </a:cubicBezTo>
                  <a:cubicBezTo>
                    <a:pt x="2592" y="3015"/>
                    <a:pt x="2585" y="3015"/>
                    <a:pt x="2600" y="3045"/>
                  </a:cubicBezTo>
                  <a:cubicBezTo>
                    <a:pt x="2607" y="3067"/>
                    <a:pt x="2637" y="3082"/>
                    <a:pt x="2644" y="3104"/>
                  </a:cubicBezTo>
                  <a:cubicBezTo>
                    <a:pt x="2667" y="3111"/>
                    <a:pt x="2696" y="3104"/>
                    <a:pt x="2719" y="3104"/>
                  </a:cubicBezTo>
                  <a:cubicBezTo>
                    <a:pt x="2741" y="3111"/>
                    <a:pt x="2741" y="3119"/>
                    <a:pt x="2756" y="3141"/>
                  </a:cubicBezTo>
                  <a:cubicBezTo>
                    <a:pt x="2785" y="3178"/>
                    <a:pt x="2830" y="3186"/>
                    <a:pt x="2874" y="3178"/>
                  </a:cubicBezTo>
                  <a:cubicBezTo>
                    <a:pt x="2919" y="3178"/>
                    <a:pt x="2964" y="3163"/>
                    <a:pt x="3001" y="3149"/>
                  </a:cubicBezTo>
                  <a:cubicBezTo>
                    <a:pt x="3030" y="3141"/>
                    <a:pt x="3067" y="3104"/>
                    <a:pt x="3105" y="3111"/>
                  </a:cubicBezTo>
                  <a:cubicBezTo>
                    <a:pt x="3105" y="3134"/>
                    <a:pt x="3097" y="3163"/>
                    <a:pt x="3105" y="3186"/>
                  </a:cubicBezTo>
                  <a:cubicBezTo>
                    <a:pt x="3119" y="3200"/>
                    <a:pt x="3157" y="3208"/>
                    <a:pt x="3171" y="3230"/>
                  </a:cubicBezTo>
                  <a:cubicBezTo>
                    <a:pt x="3186" y="3245"/>
                    <a:pt x="3209" y="3275"/>
                    <a:pt x="3216" y="3297"/>
                  </a:cubicBezTo>
                  <a:cubicBezTo>
                    <a:pt x="3216" y="3319"/>
                    <a:pt x="3216" y="3342"/>
                    <a:pt x="3216" y="3364"/>
                  </a:cubicBezTo>
                  <a:cubicBezTo>
                    <a:pt x="3231" y="3371"/>
                    <a:pt x="3253" y="3364"/>
                    <a:pt x="3275" y="3371"/>
                  </a:cubicBezTo>
                  <a:cubicBezTo>
                    <a:pt x="3290" y="3371"/>
                    <a:pt x="3313" y="3386"/>
                    <a:pt x="3327" y="3379"/>
                  </a:cubicBezTo>
                  <a:cubicBezTo>
                    <a:pt x="3350" y="3379"/>
                    <a:pt x="3350" y="3357"/>
                    <a:pt x="3364" y="3349"/>
                  </a:cubicBezTo>
                  <a:cubicBezTo>
                    <a:pt x="3372" y="3342"/>
                    <a:pt x="3387" y="3349"/>
                    <a:pt x="3394" y="3349"/>
                  </a:cubicBezTo>
                  <a:cubicBezTo>
                    <a:pt x="3402" y="3342"/>
                    <a:pt x="3409" y="3334"/>
                    <a:pt x="3416" y="3327"/>
                  </a:cubicBezTo>
                  <a:cubicBezTo>
                    <a:pt x="3521" y="3275"/>
                    <a:pt x="3469" y="3446"/>
                    <a:pt x="3454" y="3490"/>
                  </a:cubicBezTo>
                  <a:cubicBezTo>
                    <a:pt x="3431" y="3483"/>
                    <a:pt x="3424" y="3512"/>
                    <a:pt x="3424" y="3527"/>
                  </a:cubicBezTo>
                  <a:cubicBezTo>
                    <a:pt x="3431" y="3520"/>
                    <a:pt x="3461" y="3512"/>
                    <a:pt x="3476" y="3512"/>
                  </a:cubicBezTo>
                  <a:cubicBezTo>
                    <a:pt x="3498" y="3520"/>
                    <a:pt x="3498" y="3527"/>
                    <a:pt x="3513" y="3542"/>
                  </a:cubicBezTo>
                  <a:cubicBezTo>
                    <a:pt x="3528" y="3564"/>
                    <a:pt x="3528" y="3564"/>
                    <a:pt x="3550" y="3564"/>
                  </a:cubicBezTo>
                  <a:cubicBezTo>
                    <a:pt x="3565" y="3564"/>
                    <a:pt x="3580" y="3564"/>
                    <a:pt x="3595" y="3564"/>
                  </a:cubicBezTo>
                  <a:cubicBezTo>
                    <a:pt x="3595" y="3557"/>
                    <a:pt x="3595" y="3550"/>
                    <a:pt x="3595" y="3542"/>
                  </a:cubicBezTo>
                  <a:cubicBezTo>
                    <a:pt x="3595" y="3512"/>
                    <a:pt x="3587" y="3490"/>
                    <a:pt x="3565" y="3468"/>
                  </a:cubicBezTo>
                  <a:cubicBezTo>
                    <a:pt x="3558" y="3460"/>
                    <a:pt x="3528" y="3460"/>
                    <a:pt x="3528" y="3446"/>
                  </a:cubicBezTo>
                  <a:cubicBezTo>
                    <a:pt x="3521" y="3431"/>
                    <a:pt x="3550" y="3423"/>
                    <a:pt x="3565" y="3423"/>
                  </a:cubicBezTo>
                  <a:cubicBezTo>
                    <a:pt x="3580" y="3364"/>
                    <a:pt x="3661" y="3371"/>
                    <a:pt x="3706" y="3357"/>
                  </a:cubicBezTo>
                  <a:cubicBezTo>
                    <a:pt x="3706" y="3342"/>
                    <a:pt x="3721" y="3334"/>
                    <a:pt x="3736" y="3312"/>
                  </a:cubicBezTo>
                  <a:cubicBezTo>
                    <a:pt x="3736" y="3312"/>
                    <a:pt x="3743" y="3312"/>
                    <a:pt x="3751" y="3312"/>
                  </a:cubicBezTo>
                  <a:cubicBezTo>
                    <a:pt x="3751" y="3364"/>
                    <a:pt x="3728" y="3408"/>
                    <a:pt x="3736" y="3453"/>
                  </a:cubicBezTo>
                  <a:cubicBezTo>
                    <a:pt x="3751" y="3460"/>
                    <a:pt x="3758" y="3460"/>
                    <a:pt x="3773" y="3468"/>
                  </a:cubicBezTo>
                  <a:cubicBezTo>
                    <a:pt x="3773" y="3483"/>
                    <a:pt x="3773" y="3497"/>
                    <a:pt x="3773" y="3512"/>
                  </a:cubicBezTo>
                  <a:cubicBezTo>
                    <a:pt x="3803" y="3512"/>
                    <a:pt x="3818" y="3535"/>
                    <a:pt x="3840" y="3557"/>
                  </a:cubicBezTo>
                  <a:cubicBezTo>
                    <a:pt x="3840" y="3557"/>
                    <a:pt x="3892" y="3609"/>
                    <a:pt x="3892" y="3594"/>
                  </a:cubicBezTo>
                  <a:cubicBezTo>
                    <a:pt x="3884" y="3557"/>
                    <a:pt x="3907" y="3557"/>
                    <a:pt x="3929" y="3542"/>
                  </a:cubicBezTo>
                  <a:cubicBezTo>
                    <a:pt x="3936" y="3535"/>
                    <a:pt x="3944" y="3542"/>
                    <a:pt x="3944" y="3542"/>
                  </a:cubicBezTo>
                  <a:cubicBezTo>
                    <a:pt x="3951" y="3535"/>
                    <a:pt x="3944" y="3527"/>
                    <a:pt x="3951" y="3520"/>
                  </a:cubicBezTo>
                  <a:cubicBezTo>
                    <a:pt x="3959" y="3512"/>
                    <a:pt x="3959" y="3505"/>
                    <a:pt x="3973" y="3497"/>
                  </a:cubicBezTo>
                  <a:cubicBezTo>
                    <a:pt x="3973" y="3490"/>
                    <a:pt x="4026" y="3490"/>
                    <a:pt x="4026" y="3490"/>
                  </a:cubicBezTo>
                  <a:cubicBezTo>
                    <a:pt x="4026" y="3453"/>
                    <a:pt x="4055" y="3423"/>
                    <a:pt x="4085" y="3401"/>
                  </a:cubicBezTo>
                  <a:cubicBezTo>
                    <a:pt x="4085" y="3423"/>
                    <a:pt x="4107" y="3446"/>
                    <a:pt x="4129" y="3438"/>
                  </a:cubicBezTo>
                  <a:cubicBezTo>
                    <a:pt x="4152" y="3438"/>
                    <a:pt x="4152" y="3416"/>
                    <a:pt x="4159" y="3394"/>
                  </a:cubicBezTo>
                  <a:cubicBezTo>
                    <a:pt x="4174" y="3371"/>
                    <a:pt x="4174" y="3371"/>
                    <a:pt x="4204" y="3357"/>
                  </a:cubicBezTo>
                  <a:cubicBezTo>
                    <a:pt x="4226" y="3349"/>
                    <a:pt x="4241" y="3334"/>
                    <a:pt x="4263" y="3334"/>
                  </a:cubicBezTo>
                  <a:cubicBezTo>
                    <a:pt x="4241" y="3305"/>
                    <a:pt x="4256" y="3275"/>
                    <a:pt x="4233" y="3245"/>
                  </a:cubicBezTo>
                  <a:cubicBezTo>
                    <a:pt x="4226" y="3230"/>
                    <a:pt x="4211" y="3223"/>
                    <a:pt x="4204" y="3208"/>
                  </a:cubicBezTo>
                  <a:cubicBezTo>
                    <a:pt x="4189" y="3200"/>
                    <a:pt x="4189" y="3178"/>
                    <a:pt x="4181" y="3163"/>
                  </a:cubicBezTo>
                  <a:cubicBezTo>
                    <a:pt x="4159" y="3134"/>
                    <a:pt x="4129" y="3111"/>
                    <a:pt x="4122" y="3074"/>
                  </a:cubicBezTo>
                  <a:cubicBezTo>
                    <a:pt x="4115" y="3030"/>
                    <a:pt x="4137" y="3007"/>
                    <a:pt x="4152" y="2978"/>
                  </a:cubicBezTo>
                  <a:cubicBezTo>
                    <a:pt x="4218" y="2881"/>
                    <a:pt x="4077" y="2896"/>
                    <a:pt x="4026" y="2889"/>
                  </a:cubicBezTo>
                  <a:cubicBezTo>
                    <a:pt x="3966" y="2874"/>
                    <a:pt x="3899" y="2814"/>
                    <a:pt x="3892" y="2755"/>
                  </a:cubicBezTo>
                  <a:cubicBezTo>
                    <a:pt x="3884" y="2710"/>
                    <a:pt x="3899" y="2666"/>
                    <a:pt x="3884" y="2629"/>
                  </a:cubicBezTo>
                  <a:lnTo>
                    <a:pt x="3981" y="2621"/>
                  </a:lnTo>
                  <a:cubicBezTo>
                    <a:pt x="3996" y="2592"/>
                    <a:pt x="3981" y="2592"/>
                    <a:pt x="3973" y="2577"/>
                  </a:cubicBezTo>
                  <a:cubicBezTo>
                    <a:pt x="3944" y="2510"/>
                    <a:pt x="3936" y="2428"/>
                    <a:pt x="3907" y="2361"/>
                  </a:cubicBezTo>
                  <a:cubicBezTo>
                    <a:pt x="3899" y="2354"/>
                    <a:pt x="3899" y="2354"/>
                    <a:pt x="3899" y="2354"/>
                  </a:cubicBezTo>
                  <a:cubicBezTo>
                    <a:pt x="3914" y="2339"/>
                    <a:pt x="3944" y="2317"/>
                    <a:pt x="3959" y="2309"/>
                  </a:cubicBezTo>
                  <a:cubicBezTo>
                    <a:pt x="3981" y="2309"/>
                    <a:pt x="3988" y="2324"/>
                    <a:pt x="4003" y="2324"/>
                  </a:cubicBezTo>
                  <a:cubicBezTo>
                    <a:pt x="4018" y="2332"/>
                    <a:pt x="4033" y="2324"/>
                    <a:pt x="4048" y="2324"/>
                  </a:cubicBezTo>
                  <a:cubicBezTo>
                    <a:pt x="4077" y="2332"/>
                    <a:pt x="4092" y="2354"/>
                    <a:pt x="4129" y="2347"/>
                  </a:cubicBezTo>
                  <a:cubicBezTo>
                    <a:pt x="4159" y="2347"/>
                    <a:pt x="4181" y="2339"/>
                    <a:pt x="4218" y="2347"/>
                  </a:cubicBezTo>
                  <a:cubicBezTo>
                    <a:pt x="4211" y="2339"/>
                    <a:pt x="4204" y="2309"/>
                    <a:pt x="4204" y="2302"/>
                  </a:cubicBezTo>
                  <a:cubicBezTo>
                    <a:pt x="4211" y="2280"/>
                    <a:pt x="4226" y="2287"/>
                    <a:pt x="4241" y="2280"/>
                  </a:cubicBezTo>
                  <a:cubicBezTo>
                    <a:pt x="4271" y="2258"/>
                    <a:pt x="4293" y="2235"/>
                    <a:pt x="4293" y="2198"/>
                  </a:cubicBezTo>
                  <a:cubicBezTo>
                    <a:pt x="4293" y="2183"/>
                    <a:pt x="4278" y="2176"/>
                    <a:pt x="4285" y="2153"/>
                  </a:cubicBezTo>
                  <a:cubicBezTo>
                    <a:pt x="4285" y="2139"/>
                    <a:pt x="4300" y="2124"/>
                    <a:pt x="4300" y="2101"/>
                  </a:cubicBezTo>
                  <a:cubicBezTo>
                    <a:pt x="4293" y="2087"/>
                    <a:pt x="4278" y="2050"/>
                    <a:pt x="4263" y="2035"/>
                  </a:cubicBezTo>
                  <a:cubicBezTo>
                    <a:pt x="4300" y="2035"/>
                    <a:pt x="4322" y="2027"/>
                    <a:pt x="4360" y="2027"/>
                  </a:cubicBezTo>
                  <a:cubicBezTo>
                    <a:pt x="4374" y="2027"/>
                    <a:pt x="4412" y="2035"/>
                    <a:pt x="4426" y="2020"/>
                  </a:cubicBezTo>
                  <a:cubicBezTo>
                    <a:pt x="4434" y="2012"/>
                    <a:pt x="4426" y="1983"/>
                    <a:pt x="4434" y="1968"/>
                  </a:cubicBezTo>
                  <a:cubicBezTo>
                    <a:pt x="4441" y="1931"/>
                    <a:pt x="4478" y="1908"/>
                    <a:pt x="4508" y="1893"/>
                  </a:cubicBezTo>
                  <a:cubicBezTo>
                    <a:pt x="4545" y="1871"/>
                    <a:pt x="4582" y="1879"/>
                    <a:pt x="4619" y="1879"/>
                  </a:cubicBezTo>
                  <a:cubicBezTo>
                    <a:pt x="4619" y="1834"/>
                    <a:pt x="4619" y="1804"/>
                    <a:pt x="4642" y="1767"/>
                  </a:cubicBezTo>
                  <a:cubicBezTo>
                    <a:pt x="4657" y="1753"/>
                    <a:pt x="4664" y="1738"/>
                    <a:pt x="4671" y="1723"/>
                  </a:cubicBezTo>
                  <a:cubicBezTo>
                    <a:pt x="4679" y="1700"/>
                    <a:pt x="4679" y="1678"/>
                    <a:pt x="4701" y="1671"/>
                  </a:cubicBezTo>
                  <a:cubicBezTo>
                    <a:pt x="4701" y="1619"/>
                    <a:pt x="4686" y="1530"/>
                    <a:pt x="4746" y="1522"/>
                  </a:cubicBezTo>
                  <a:cubicBezTo>
                    <a:pt x="4775" y="1470"/>
                    <a:pt x="4738" y="1411"/>
                    <a:pt x="4761" y="1359"/>
                  </a:cubicBezTo>
                  <a:cubicBezTo>
                    <a:pt x="4775" y="1329"/>
                    <a:pt x="4805" y="1337"/>
                    <a:pt x="4790" y="1292"/>
                  </a:cubicBezTo>
                  <a:cubicBezTo>
                    <a:pt x="4775" y="1270"/>
                    <a:pt x="4761" y="1262"/>
                    <a:pt x="4753" y="1240"/>
                  </a:cubicBezTo>
                  <a:cubicBezTo>
                    <a:pt x="4746" y="1233"/>
                    <a:pt x="4738" y="1225"/>
                    <a:pt x="4731" y="1225"/>
                  </a:cubicBezTo>
                  <a:cubicBezTo>
                    <a:pt x="4716" y="1218"/>
                    <a:pt x="4701" y="1225"/>
                    <a:pt x="4694" y="1218"/>
                  </a:cubicBezTo>
                  <a:cubicBezTo>
                    <a:pt x="4664" y="1203"/>
                    <a:pt x="4657" y="1166"/>
                    <a:pt x="4642" y="1151"/>
                  </a:cubicBezTo>
                  <a:cubicBezTo>
                    <a:pt x="4605" y="1099"/>
                    <a:pt x="4582" y="1084"/>
                    <a:pt x="4523" y="1099"/>
                  </a:cubicBezTo>
                  <a:cubicBezTo>
                    <a:pt x="4463" y="1106"/>
                    <a:pt x="4426" y="1084"/>
                    <a:pt x="4374" y="1069"/>
                  </a:cubicBezTo>
                  <a:cubicBezTo>
                    <a:pt x="4330" y="1054"/>
                    <a:pt x="4263" y="1010"/>
                    <a:pt x="4226" y="1010"/>
                  </a:cubicBezTo>
                  <a:cubicBezTo>
                    <a:pt x="4226" y="988"/>
                    <a:pt x="4218" y="965"/>
                    <a:pt x="4189" y="958"/>
                  </a:cubicBezTo>
                  <a:cubicBezTo>
                    <a:pt x="4159" y="951"/>
                    <a:pt x="4144" y="980"/>
                    <a:pt x="4115" y="973"/>
                  </a:cubicBezTo>
                  <a:cubicBezTo>
                    <a:pt x="4100" y="995"/>
                    <a:pt x="4107" y="1032"/>
                    <a:pt x="4077" y="1040"/>
                  </a:cubicBezTo>
                  <a:cubicBezTo>
                    <a:pt x="4055" y="1047"/>
                    <a:pt x="4011" y="1040"/>
                    <a:pt x="3988" y="1032"/>
                  </a:cubicBezTo>
                  <a:cubicBezTo>
                    <a:pt x="3936" y="1025"/>
                    <a:pt x="3862" y="1010"/>
                    <a:pt x="3810" y="1017"/>
                  </a:cubicBezTo>
                  <a:cubicBezTo>
                    <a:pt x="3780" y="1025"/>
                    <a:pt x="3758" y="1054"/>
                    <a:pt x="3721" y="1062"/>
                  </a:cubicBezTo>
                  <a:cubicBezTo>
                    <a:pt x="3691" y="1069"/>
                    <a:pt x="3661" y="1077"/>
                    <a:pt x="3632" y="1091"/>
                  </a:cubicBezTo>
                  <a:cubicBezTo>
                    <a:pt x="3617" y="1106"/>
                    <a:pt x="3610" y="1114"/>
                    <a:pt x="3587" y="1114"/>
                  </a:cubicBezTo>
                  <a:cubicBezTo>
                    <a:pt x="3572" y="1121"/>
                    <a:pt x="3558" y="1114"/>
                    <a:pt x="3543" y="1114"/>
                  </a:cubicBezTo>
                  <a:cubicBezTo>
                    <a:pt x="3528" y="1121"/>
                    <a:pt x="3521" y="1136"/>
                    <a:pt x="3513" y="1143"/>
                  </a:cubicBezTo>
                  <a:cubicBezTo>
                    <a:pt x="3498" y="1151"/>
                    <a:pt x="3483" y="1151"/>
                    <a:pt x="3469" y="1151"/>
                  </a:cubicBezTo>
                  <a:cubicBezTo>
                    <a:pt x="3469" y="1166"/>
                    <a:pt x="3461" y="1173"/>
                    <a:pt x="3461" y="1181"/>
                  </a:cubicBezTo>
                  <a:cubicBezTo>
                    <a:pt x="3424" y="1188"/>
                    <a:pt x="3379" y="1173"/>
                    <a:pt x="3342" y="1181"/>
                  </a:cubicBezTo>
                  <a:cubicBezTo>
                    <a:pt x="3298" y="1188"/>
                    <a:pt x="3313" y="1203"/>
                    <a:pt x="3290" y="1233"/>
                  </a:cubicBezTo>
                  <a:cubicBezTo>
                    <a:pt x="3268" y="1255"/>
                    <a:pt x="3253" y="1240"/>
                    <a:pt x="3231" y="1233"/>
                  </a:cubicBezTo>
                  <a:cubicBezTo>
                    <a:pt x="3201" y="1218"/>
                    <a:pt x="3201" y="1225"/>
                    <a:pt x="3164" y="1233"/>
                  </a:cubicBezTo>
                  <a:cubicBezTo>
                    <a:pt x="3142" y="1240"/>
                    <a:pt x="3112" y="1240"/>
                    <a:pt x="3090" y="1240"/>
                  </a:cubicBezTo>
                  <a:cubicBezTo>
                    <a:pt x="3067" y="1240"/>
                    <a:pt x="3045" y="1233"/>
                    <a:pt x="3023" y="1233"/>
                  </a:cubicBezTo>
                  <a:cubicBezTo>
                    <a:pt x="3001" y="1233"/>
                    <a:pt x="2956" y="1255"/>
                    <a:pt x="2941" y="1248"/>
                  </a:cubicBezTo>
                  <a:cubicBezTo>
                    <a:pt x="2882" y="1225"/>
                    <a:pt x="3008" y="1166"/>
                    <a:pt x="3038" y="1166"/>
                  </a:cubicBezTo>
                  <a:cubicBezTo>
                    <a:pt x="3038" y="1143"/>
                    <a:pt x="3038" y="1136"/>
                    <a:pt x="3023" y="1121"/>
                  </a:cubicBezTo>
                  <a:cubicBezTo>
                    <a:pt x="3016" y="1114"/>
                    <a:pt x="3008" y="1114"/>
                    <a:pt x="3001" y="1114"/>
                  </a:cubicBezTo>
                  <a:cubicBezTo>
                    <a:pt x="2993" y="1106"/>
                    <a:pt x="2993" y="1091"/>
                    <a:pt x="2986" y="1084"/>
                  </a:cubicBezTo>
                  <a:cubicBezTo>
                    <a:pt x="2956" y="1054"/>
                    <a:pt x="2934" y="1069"/>
                    <a:pt x="2897" y="1062"/>
                  </a:cubicBezTo>
                  <a:cubicBezTo>
                    <a:pt x="2882" y="1054"/>
                    <a:pt x="2859" y="1054"/>
                    <a:pt x="2852" y="1047"/>
                  </a:cubicBezTo>
                  <a:cubicBezTo>
                    <a:pt x="2837" y="1032"/>
                    <a:pt x="2837" y="1010"/>
                    <a:pt x="2830" y="1002"/>
                  </a:cubicBezTo>
                  <a:cubicBezTo>
                    <a:pt x="2808" y="988"/>
                    <a:pt x="2756" y="995"/>
                    <a:pt x="2726" y="995"/>
                  </a:cubicBezTo>
                  <a:cubicBezTo>
                    <a:pt x="2674" y="988"/>
                    <a:pt x="2659" y="995"/>
                    <a:pt x="2622" y="951"/>
                  </a:cubicBezTo>
                  <a:cubicBezTo>
                    <a:pt x="2577" y="913"/>
                    <a:pt x="2600" y="869"/>
                    <a:pt x="2585" y="817"/>
                  </a:cubicBezTo>
                  <a:cubicBezTo>
                    <a:pt x="2585" y="794"/>
                    <a:pt x="2570" y="765"/>
                    <a:pt x="2548" y="743"/>
                  </a:cubicBezTo>
                  <a:cubicBezTo>
                    <a:pt x="2525" y="713"/>
                    <a:pt x="2503" y="720"/>
                    <a:pt x="2466" y="713"/>
                  </a:cubicBezTo>
                  <a:cubicBezTo>
                    <a:pt x="2407" y="705"/>
                    <a:pt x="2407" y="661"/>
                    <a:pt x="2384" y="616"/>
                  </a:cubicBezTo>
                  <a:cubicBezTo>
                    <a:pt x="2354" y="572"/>
                    <a:pt x="2295" y="609"/>
                    <a:pt x="2251" y="586"/>
                  </a:cubicBezTo>
                  <a:cubicBezTo>
                    <a:pt x="2228" y="572"/>
                    <a:pt x="2221" y="549"/>
                    <a:pt x="2206" y="535"/>
                  </a:cubicBezTo>
                  <a:cubicBezTo>
                    <a:pt x="2191" y="512"/>
                    <a:pt x="2169" y="512"/>
                    <a:pt x="2154" y="497"/>
                  </a:cubicBezTo>
                  <a:cubicBezTo>
                    <a:pt x="2139" y="475"/>
                    <a:pt x="2117" y="438"/>
                    <a:pt x="2109" y="416"/>
                  </a:cubicBezTo>
                  <a:cubicBezTo>
                    <a:pt x="2095" y="379"/>
                    <a:pt x="2095" y="349"/>
                    <a:pt x="2072" y="319"/>
                  </a:cubicBezTo>
                  <a:cubicBezTo>
                    <a:pt x="2035" y="267"/>
                    <a:pt x="1976" y="208"/>
                    <a:pt x="1902" y="238"/>
                  </a:cubicBezTo>
                  <a:cubicBezTo>
                    <a:pt x="1887" y="245"/>
                    <a:pt x="1894" y="260"/>
                    <a:pt x="1872" y="267"/>
                  </a:cubicBezTo>
                  <a:cubicBezTo>
                    <a:pt x="1850" y="275"/>
                    <a:pt x="1835" y="260"/>
                    <a:pt x="1827" y="245"/>
                  </a:cubicBezTo>
                  <a:cubicBezTo>
                    <a:pt x="1820" y="215"/>
                    <a:pt x="1835" y="163"/>
                    <a:pt x="1835" y="134"/>
                  </a:cubicBezTo>
                  <a:cubicBezTo>
                    <a:pt x="1835" y="82"/>
                    <a:pt x="1812" y="89"/>
                    <a:pt x="1760" y="82"/>
                  </a:cubicBezTo>
                  <a:cubicBezTo>
                    <a:pt x="1723" y="82"/>
                    <a:pt x="1686" y="82"/>
                    <a:pt x="1657" y="67"/>
                  </a:cubicBezTo>
                  <a:cubicBezTo>
                    <a:pt x="1649" y="67"/>
                    <a:pt x="1649" y="59"/>
                    <a:pt x="1642" y="52"/>
                  </a:cubicBezTo>
                  <a:cubicBezTo>
                    <a:pt x="1634" y="52"/>
                    <a:pt x="1619" y="52"/>
                    <a:pt x="1612" y="52"/>
                  </a:cubicBezTo>
                  <a:cubicBezTo>
                    <a:pt x="1590" y="52"/>
                    <a:pt x="1575" y="52"/>
                    <a:pt x="1552" y="59"/>
                  </a:cubicBezTo>
                  <a:cubicBezTo>
                    <a:pt x="1508" y="67"/>
                    <a:pt x="1478" y="96"/>
                    <a:pt x="1456" y="37"/>
                  </a:cubicBezTo>
                  <a:cubicBezTo>
                    <a:pt x="1441" y="37"/>
                    <a:pt x="1441" y="15"/>
                    <a:pt x="1426" y="7"/>
                  </a:cubicBezTo>
                  <a:cubicBezTo>
                    <a:pt x="1412" y="0"/>
                    <a:pt x="1374" y="7"/>
                    <a:pt x="1360" y="15"/>
                  </a:cubicBezTo>
                  <a:cubicBezTo>
                    <a:pt x="1337" y="22"/>
                    <a:pt x="1345" y="44"/>
                    <a:pt x="1322" y="52"/>
                  </a:cubicBezTo>
                  <a:cubicBezTo>
                    <a:pt x="1300" y="67"/>
                    <a:pt x="1293" y="44"/>
                    <a:pt x="1270" y="37"/>
                  </a:cubicBezTo>
                  <a:cubicBezTo>
                    <a:pt x="1226" y="30"/>
                    <a:pt x="1204" y="52"/>
                    <a:pt x="1166" y="67"/>
                  </a:cubicBezTo>
                  <a:cubicBezTo>
                    <a:pt x="1122" y="74"/>
                    <a:pt x="1100" y="89"/>
                    <a:pt x="1055" y="89"/>
                  </a:cubicBezTo>
                  <a:cubicBezTo>
                    <a:pt x="1048" y="104"/>
                    <a:pt x="1048" y="111"/>
                    <a:pt x="1048" y="126"/>
                  </a:cubicBezTo>
                  <a:cubicBezTo>
                    <a:pt x="988" y="126"/>
                    <a:pt x="958" y="111"/>
                    <a:pt x="907" y="96"/>
                  </a:cubicBezTo>
                  <a:cubicBezTo>
                    <a:pt x="869" y="89"/>
                    <a:pt x="780" y="59"/>
                    <a:pt x="743" y="82"/>
                  </a:cubicBezTo>
                  <a:cubicBezTo>
                    <a:pt x="788" y="104"/>
                    <a:pt x="832" y="74"/>
                    <a:pt x="847" y="141"/>
                  </a:cubicBezTo>
                  <a:cubicBezTo>
                    <a:pt x="855" y="141"/>
                    <a:pt x="862" y="149"/>
                    <a:pt x="877" y="156"/>
                  </a:cubicBezTo>
                  <a:cubicBezTo>
                    <a:pt x="877" y="171"/>
                    <a:pt x="877" y="178"/>
                    <a:pt x="877" y="193"/>
                  </a:cubicBezTo>
                  <a:cubicBezTo>
                    <a:pt x="855" y="200"/>
                    <a:pt x="840" y="200"/>
                    <a:pt x="817" y="200"/>
                  </a:cubicBezTo>
                  <a:cubicBezTo>
                    <a:pt x="795" y="200"/>
                    <a:pt x="773" y="208"/>
                    <a:pt x="750" y="215"/>
                  </a:cubicBezTo>
                  <a:cubicBezTo>
                    <a:pt x="698" y="223"/>
                    <a:pt x="676" y="193"/>
                    <a:pt x="632" y="186"/>
                  </a:cubicBezTo>
                  <a:cubicBezTo>
                    <a:pt x="587" y="171"/>
                    <a:pt x="543" y="186"/>
                    <a:pt x="498" y="186"/>
                  </a:cubicBezTo>
                  <a:cubicBezTo>
                    <a:pt x="483" y="186"/>
                    <a:pt x="446" y="178"/>
                    <a:pt x="431" y="186"/>
                  </a:cubicBezTo>
                  <a:cubicBezTo>
                    <a:pt x="416" y="193"/>
                    <a:pt x="402" y="215"/>
                    <a:pt x="387" y="230"/>
                  </a:cubicBezTo>
                  <a:cubicBezTo>
                    <a:pt x="387" y="260"/>
                    <a:pt x="372" y="275"/>
                    <a:pt x="342" y="275"/>
                  </a:cubicBezTo>
                  <a:cubicBezTo>
                    <a:pt x="335" y="297"/>
                    <a:pt x="327" y="327"/>
                    <a:pt x="320" y="349"/>
                  </a:cubicBezTo>
                  <a:cubicBezTo>
                    <a:pt x="298" y="356"/>
                    <a:pt x="275" y="349"/>
                    <a:pt x="253" y="349"/>
                  </a:cubicBezTo>
                  <a:cubicBezTo>
                    <a:pt x="253" y="431"/>
                    <a:pt x="142" y="416"/>
                    <a:pt x="134" y="490"/>
                  </a:cubicBezTo>
                  <a:cubicBezTo>
                    <a:pt x="127" y="490"/>
                    <a:pt x="127" y="490"/>
                    <a:pt x="127" y="497"/>
                  </a:cubicBezTo>
                  <a:cubicBezTo>
                    <a:pt x="90" y="505"/>
                    <a:pt x="75" y="460"/>
                    <a:pt x="45" y="505"/>
                  </a:cubicBezTo>
                  <a:cubicBezTo>
                    <a:pt x="38" y="520"/>
                    <a:pt x="45" y="535"/>
                    <a:pt x="38" y="549"/>
                  </a:cubicBezTo>
                  <a:cubicBezTo>
                    <a:pt x="38" y="564"/>
                    <a:pt x="8" y="586"/>
                    <a:pt x="8" y="594"/>
                  </a:cubicBezTo>
                  <a:cubicBezTo>
                    <a:pt x="8" y="609"/>
                    <a:pt x="15" y="609"/>
                    <a:pt x="23" y="624"/>
                  </a:cubicBezTo>
                  <a:cubicBezTo>
                    <a:pt x="30" y="646"/>
                    <a:pt x="30" y="668"/>
                    <a:pt x="23" y="698"/>
                  </a:cubicBezTo>
                  <a:cubicBezTo>
                    <a:pt x="15" y="705"/>
                    <a:pt x="0" y="713"/>
                    <a:pt x="15" y="728"/>
                  </a:cubicBezTo>
                  <a:cubicBezTo>
                    <a:pt x="15" y="728"/>
                    <a:pt x="53" y="728"/>
                    <a:pt x="60" y="728"/>
                  </a:cubicBezTo>
                  <a:cubicBezTo>
                    <a:pt x="45" y="765"/>
                    <a:pt x="112" y="750"/>
                    <a:pt x="105" y="794"/>
                  </a:cubicBezTo>
                  <a:cubicBezTo>
                    <a:pt x="134" y="794"/>
                    <a:pt x="142" y="757"/>
                    <a:pt x="179" y="765"/>
                  </a:cubicBezTo>
                  <a:cubicBezTo>
                    <a:pt x="179" y="772"/>
                    <a:pt x="179" y="772"/>
                    <a:pt x="179" y="772"/>
                  </a:cubicBezTo>
                  <a:cubicBezTo>
                    <a:pt x="208" y="780"/>
                    <a:pt x="231" y="750"/>
                    <a:pt x="260" y="765"/>
                  </a:cubicBezTo>
                  <a:cubicBezTo>
                    <a:pt x="268" y="765"/>
                    <a:pt x="268" y="780"/>
                    <a:pt x="275" y="780"/>
                  </a:cubicBezTo>
                  <a:cubicBezTo>
                    <a:pt x="283" y="787"/>
                    <a:pt x="290" y="780"/>
                    <a:pt x="298" y="780"/>
                  </a:cubicBezTo>
                  <a:cubicBezTo>
                    <a:pt x="313" y="787"/>
                    <a:pt x="327" y="787"/>
                    <a:pt x="342" y="787"/>
                  </a:cubicBezTo>
                  <a:cubicBezTo>
                    <a:pt x="342" y="809"/>
                    <a:pt x="364" y="824"/>
                    <a:pt x="372" y="839"/>
                  </a:cubicBezTo>
                  <a:cubicBezTo>
                    <a:pt x="379" y="861"/>
                    <a:pt x="372" y="884"/>
                    <a:pt x="379" y="898"/>
                  </a:cubicBezTo>
                  <a:cubicBezTo>
                    <a:pt x="387" y="936"/>
                    <a:pt x="402" y="913"/>
                    <a:pt x="424" y="928"/>
                  </a:cubicBezTo>
                  <a:cubicBezTo>
                    <a:pt x="446" y="943"/>
                    <a:pt x="431" y="973"/>
                    <a:pt x="461" y="965"/>
                  </a:cubicBezTo>
                  <a:cubicBezTo>
                    <a:pt x="476" y="988"/>
                    <a:pt x="505" y="973"/>
                    <a:pt x="528" y="988"/>
                  </a:cubicBezTo>
                  <a:cubicBezTo>
                    <a:pt x="543" y="995"/>
                    <a:pt x="550" y="1017"/>
                    <a:pt x="558" y="1025"/>
                  </a:cubicBezTo>
                  <a:cubicBezTo>
                    <a:pt x="572" y="1032"/>
                    <a:pt x="587" y="1040"/>
                    <a:pt x="602" y="1040"/>
                  </a:cubicBezTo>
                  <a:cubicBezTo>
                    <a:pt x="654" y="1054"/>
                    <a:pt x="706" y="1032"/>
                    <a:pt x="750" y="1062"/>
                  </a:cubicBezTo>
                  <a:cubicBezTo>
                    <a:pt x="750" y="1069"/>
                    <a:pt x="750" y="1084"/>
                    <a:pt x="750" y="1099"/>
                  </a:cubicBezTo>
                  <a:cubicBezTo>
                    <a:pt x="736" y="1099"/>
                    <a:pt x="736" y="1106"/>
                    <a:pt x="736" y="1121"/>
                  </a:cubicBezTo>
                  <a:cubicBezTo>
                    <a:pt x="684" y="1121"/>
                    <a:pt x="669" y="1233"/>
                    <a:pt x="713" y="1255"/>
                  </a:cubicBezTo>
                  <a:cubicBezTo>
                    <a:pt x="721" y="1262"/>
                    <a:pt x="743" y="1255"/>
                    <a:pt x="750" y="1255"/>
                  </a:cubicBezTo>
                  <a:cubicBezTo>
                    <a:pt x="773" y="1262"/>
                    <a:pt x="765" y="1285"/>
                    <a:pt x="780" y="1292"/>
                  </a:cubicBezTo>
                  <a:cubicBezTo>
                    <a:pt x="803" y="1307"/>
                    <a:pt x="840" y="1314"/>
                    <a:pt x="847" y="1344"/>
                  </a:cubicBezTo>
                  <a:cubicBezTo>
                    <a:pt x="877" y="1344"/>
                    <a:pt x="914" y="1337"/>
                    <a:pt x="921" y="1366"/>
                  </a:cubicBezTo>
                  <a:cubicBezTo>
                    <a:pt x="936" y="1388"/>
                    <a:pt x="914" y="1418"/>
                    <a:pt x="899" y="1441"/>
                  </a:cubicBezTo>
                  <a:cubicBezTo>
                    <a:pt x="892" y="1455"/>
                    <a:pt x="884" y="1463"/>
                    <a:pt x="884" y="1478"/>
                  </a:cubicBezTo>
                  <a:cubicBezTo>
                    <a:pt x="884" y="1493"/>
                    <a:pt x="892" y="1507"/>
                    <a:pt x="877" y="1522"/>
                  </a:cubicBezTo>
                  <a:cubicBezTo>
                    <a:pt x="877" y="1530"/>
                    <a:pt x="855" y="1530"/>
                    <a:pt x="840" y="1537"/>
                  </a:cubicBezTo>
                  <a:cubicBezTo>
                    <a:pt x="832" y="1545"/>
                    <a:pt x="825" y="1567"/>
                    <a:pt x="825" y="1574"/>
                  </a:cubicBezTo>
                  <a:cubicBezTo>
                    <a:pt x="803" y="1574"/>
                    <a:pt x="788" y="1574"/>
                    <a:pt x="765" y="1574"/>
                  </a:cubicBezTo>
                  <a:cubicBezTo>
                    <a:pt x="758" y="1574"/>
                    <a:pt x="743" y="1574"/>
                    <a:pt x="736" y="1574"/>
                  </a:cubicBezTo>
                  <a:cubicBezTo>
                    <a:pt x="721" y="1582"/>
                    <a:pt x="713" y="1589"/>
                    <a:pt x="713" y="1589"/>
                  </a:cubicBezTo>
                  <a:cubicBezTo>
                    <a:pt x="698" y="1596"/>
                    <a:pt x="661" y="1596"/>
                    <a:pt x="654" y="1604"/>
                  </a:cubicBezTo>
                  <a:cubicBezTo>
                    <a:pt x="639" y="1619"/>
                    <a:pt x="647" y="1648"/>
                    <a:pt x="647" y="1663"/>
                  </a:cubicBezTo>
                  <a:cubicBezTo>
                    <a:pt x="647" y="1693"/>
                    <a:pt x="639" y="1700"/>
                    <a:pt x="632" y="1723"/>
                  </a:cubicBezTo>
                  <a:cubicBezTo>
                    <a:pt x="610" y="1760"/>
                    <a:pt x="617" y="1753"/>
                    <a:pt x="595" y="1753"/>
                  </a:cubicBezTo>
                  <a:cubicBezTo>
                    <a:pt x="565" y="1745"/>
                    <a:pt x="498" y="1730"/>
                    <a:pt x="476" y="1753"/>
                  </a:cubicBezTo>
                  <a:cubicBezTo>
                    <a:pt x="468" y="1760"/>
                    <a:pt x="468" y="1790"/>
                    <a:pt x="468" y="1804"/>
                  </a:cubicBezTo>
                  <a:cubicBezTo>
                    <a:pt x="461" y="1827"/>
                    <a:pt x="439" y="1886"/>
                    <a:pt x="461" y="1893"/>
                  </a:cubicBezTo>
                  <a:cubicBezTo>
                    <a:pt x="461" y="1931"/>
                    <a:pt x="461" y="1968"/>
                    <a:pt x="468" y="2005"/>
                  </a:cubicBezTo>
                  <a:cubicBezTo>
                    <a:pt x="476" y="2005"/>
                    <a:pt x="476" y="2012"/>
                    <a:pt x="483" y="2012"/>
                  </a:cubicBezTo>
                  <a:cubicBezTo>
                    <a:pt x="483" y="2079"/>
                    <a:pt x="483" y="2139"/>
                    <a:pt x="498" y="2205"/>
                  </a:cubicBezTo>
                  <a:cubicBezTo>
                    <a:pt x="513" y="2235"/>
                    <a:pt x="520" y="2265"/>
                    <a:pt x="520" y="2295"/>
                  </a:cubicBezTo>
                  <a:cubicBezTo>
                    <a:pt x="513" y="2309"/>
                    <a:pt x="505" y="2317"/>
                    <a:pt x="505" y="2332"/>
                  </a:cubicBezTo>
                  <a:cubicBezTo>
                    <a:pt x="505" y="2339"/>
                    <a:pt x="520" y="2339"/>
                    <a:pt x="520" y="2354"/>
                  </a:cubicBezTo>
                  <a:cubicBezTo>
                    <a:pt x="520" y="2361"/>
                    <a:pt x="520" y="2369"/>
                    <a:pt x="520" y="2376"/>
                  </a:cubicBezTo>
                  <a:cubicBezTo>
                    <a:pt x="520" y="2413"/>
                    <a:pt x="498" y="2443"/>
                    <a:pt x="498" y="2473"/>
                  </a:cubicBezTo>
                  <a:cubicBezTo>
                    <a:pt x="498" y="2480"/>
                    <a:pt x="505" y="2503"/>
                    <a:pt x="513" y="2510"/>
                  </a:cubicBezTo>
                  <a:cubicBezTo>
                    <a:pt x="513" y="2532"/>
                    <a:pt x="520" y="2555"/>
                    <a:pt x="520" y="2577"/>
                  </a:cubicBezTo>
                  <a:cubicBezTo>
                    <a:pt x="520" y="2592"/>
                    <a:pt x="520" y="2614"/>
                    <a:pt x="513" y="2629"/>
                  </a:cubicBezTo>
                  <a:cubicBezTo>
                    <a:pt x="513" y="2644"/>
                    <a:pt x="491" y="2658"/>
                    <a:pt x="491" y="2666"/>
                  </a:cubicBezTo>
                  <a:cubicBezTo>
                    <a:pt x="483" y="2688"/>
                    <a:pt x="498" y="2688"/>
                    <a:pt x="505" y="2703"/>
                  </a:cubicBezTo>
                  <a:cubicBezTo>
                    <a:pt x="505" y="2718"/>
                    <a:pt x="505" y="2740"/>
                    <a:pt x="505" y="2755"/>
                  </a:cubicBezTo>
                  <a:lnTo>
                    <a:pt x="513" y="2755"/>
                  </a:lnTo>
                  <a:cubicBezTo>
                    <a:pt x="513" y="2785"/>
                    <a:pt x="505" y="2807"/>
                    <a:pt x="505" y="2829"/>
                  </a:cubicBezTo>
                  <a:cubicBezTo>
                    <a:pt x="550" y="2829"/>
                    <a:pt x="595" y="2844"/>
                    <a:pt x="587" y="2896"/>
                  </a:cubicBezTo>
                  <a:cubicBezTo>
                    <a:pt x="632" y="2903"/>
                    <a:pt x="765" y="2903"/>
                    <a:pt x="780" y="2963"/>
                  </a:cubicBezTo>
                  <a:cubicBezTo>
                    <a:pt x="803" y="2970"/>
                    <a:pt x="803" y="3000"/>
                    <a:pt x="825" y="3007"/>
                  </a:cubicBezTo>
                  <a:cubicBezTo>
                    <a:pt x="840" y="3022"/>
                    <a:pt x="862" y="3007"/>
                    <a:pt x="877" y="3015"/>
                  </a:cubicBezTo>
                  <a:cubicBezTo>
                    <a:pt x="914" y="3037"/>
                    <a:pt x="884" y="3126"/>
                    <a:pt x="958" y="3111"/>
                  </a:cubicBezTo>
                  <a:cubicBezTo>
                    <a:pt x="958" y="3104"/>
                    <a:pt x="966" y="3097"/>
                    <a:pt x="966" y="3089"/>
                  </a:cubicBezTo>
                  <a:cubicBezTo>
                    <a:pt x="1018" y="3089"/>
                    <a:pt x="1048" y="3119"/>
                    <a:pt x="1100" y="3119"/>
                  </a:cubicBezTo>
                  <a:cubicBezTo>
                    <a:pt x="1100" y="3104"/>
                    <a:pt x="1100" y="3089"/>
                    <a:pt x="1100" y="3074"/>
                  </a:cubicBezTo>
                  <a:cubicBezTo>
                    <a:pt x="1115" y="3067"/>
                    <a:pt x="1129" y="3060"/>
                    <a:pt x="1152" y="3060"/>
                  </a:cubicBezTo>
                  <a:cubicBezTo>
                    <a:pt x="1152" y="3097"/>
                    <a:pt x="1122" y="3126"/>
                    <a:pt x="1129" y="3163"/>
                  </a:cubicBezTo>
                  <a:cubicBezTo>
                    <a:pt x="1137" y="3163"/>
                    <a:pt x="1137" y="3163"/>
                    <a:pt x="1137" y="3163"/>
                  </a:cubicBezTo>
                  <a:cubicBezTo>
                    <a:pt x="1137" y="3186"/>
                    <a:pt x="1144" y="3200"/>
                    <a:pt x="1129" y="3230"/>
                  </a:cubicBezTo>
                  <a:cubicBezTo>
                    <a:pt x="1129" y="3238"/>
                    <a:pt x="1085" y="3260"/>
                    <a:pt x="1122" y="3275"/>
                  </a:cubicBezTo>
                  <a:cubicBezTo>
                    <a:pt x="1122" y="3290"/>
                    <a:pt x="1122" y="3312"/>
                    <a:pt x="1129" y="3319"/>
                  </a:cubicBezTo>
                  <a:cubicBezTo>
                    <a:pt x="1152" y="3290"/>
                    <a:pt x="1226" y="3297"/>
                    <a:pt x="1263" y="3305"/>
                  </a:cubicBezTo>
                  <a:cubicBezTo>
                    <a:pt x="1263" y="3319"/>
                    <a:pt x="1270" y="3334"/>
                    <a:pt x="1278" y="3349"/>
                  </a:cubicBezTo>
                  <a:cubicBezTo>
                    <a:pt x="1285" y="3349"/>
                    <a:pt x="1293" y="3349"/>
                    <a:pt x="1293" y="3349"/>
                  </a:cubicBezTo>
                  <a:lnTo>
                    <a:pt x="1293" y="3357"/>
                  </a:lnTo>
                  <a:cubicBezTo>
                    <a:pt x="1307" y="3357"/>
                    <a:pt x="1322" y="3357"/>
                    <a:pt x="1330" y="3357"/>
                  </a:cubicBezTo>
                  <a:cubicBezTo>
                    <a:pt x="1330" y="3342"/>
                    <a:pt x="1337" y="3334"/>
                    <a:pt x="1352" y="3334"/>
                  </a:cubicBezTo>
                  <a:cubicBezTo>
                    <a:pt x="1352" y="3334"/>
                    <a:pt x="1352" y="3334"/>
                    <a:pt x="1352" y="3327"/>
                  </a:cubicBezTo>
                  <a:cubicBezTo>
                    <a:pt x="1367" y="3327"/>
                    <a:pt x="1382" y="3327"/>
                    <a:pt x="1389" y="3327"/>
                  </a:cubicBezTo>
                  <a:cubicBezTo>
                    <a:pt x="1397" y="3357"/>
                    <a:pt x="1419" y="3364"/>
                    <a:pt x="1412" y="3386"/>
                  </a:cubicBezTo>
                  <a:cubicBezTo>
                    <a:pt x="1434" y="3386"/>
                    <a:pt x="1456" y="3386"/>
                    <a:pt x="1471" y="3386"/>
                  </a:cubicBezTo>
                  <a:cubicBezTo>
                    <a:pt x="1493" y="3394"/>
                    <a:pt x="1538" y="3438"/>
                    <a:pt x="1545" y="3460"/>
                  </a:cubicBezTo>
                  <a:cubicBezTo>
                    <a:pt x="1545" y="3468"/>
                    <a:pt x="1545" y="3483"/>
                    <a:pt x="1538" y="3497"/>
                  </a:cubicBezTo>
                  <a:lnTo>
                    <a:pt x="1545" y="3497"/>
                  </a:lnTo>
                  <a:cubicBezTo>
                    <a:pt x="1575" y="3512"/>
                    <a:pt x="1590" y="3520"/>
                    <a:pt x="1619" y="352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6" name="Freeform 34"/>
            <p:cNvSpPr>
              <a:spLocks noChangeArrowheads="1"/>
            </p:cNvSpPr>
            <p:nvPr/>
          </p:nvSpPr>
          <p:spPr bwMode="auto">
            <a:xfrm>
              <a:off x="15061663" y="6998675"/>
              <a:ext cx="3813" cy="1904"/>
            </a:xfrm>
            <a:custGeom>
              <a:avLst/>
              <a:gdLst>
                <a:gd name="T0" fmla="*/ 0 w 8"/>
                <a:gd name="T1" fmla="*/ 0 h 1"/>
                <a:gd name="T2" fmla="*/ 0 w 8"/>
                <a:gd name="T3" fmla="*/ 0 h 1"/>
                <a:gd name="T4" fmla="*/ 7 w 8"/>
                <a:gd name="T5" fmla="*/ 0 h 1"/>
                <a:gd name="T6" fmla="*/ 7 w 8"/>
                <a:gd name="T7" fmla="*/ 0 h 1"/>
                <a:gd name="T8" fmla="*/ 0 w 8"/>
                <a:gd name="T9" fmla="*/ 0 h 1"/>
              </a:gdLst>
              <a:ahLst/>
              <a:cxnLst>
                <a:cxn ang="0">
                  <a:pos x="T0" y="T1"/>
                </a:cxn>
                <a:cxn ang="0">
                  <a:pos x="T2" y="T3"/>
                </a:cxn>
                <a:cxn ang="0">
                  <a:pos x="T4" y="T5"/>
                </a:cxn>
                <a:cxn ang="0">
                  <a:pos x="T6" y="T7"/>
                </a:cxn>
                <a:cxn ang="0">
                  <a:pos x="T8" y="T9"/>
                </a:cxn>
              </a:cxnLst>
              <a:rect l="0" t="0" r="r" b="b"/>
              <a:pathLst>
                <a:path w="8" h="1">
                  <a:moveTo>
                    <a:pt x="0" y="0"/>
                  </a:moveTo>
                  <a:lnTo>
                    <a:pt x="0" y="0"/>
                  </a:lnTo>
                  <a:cubicBezTo>
                    <a:pt x="0" y="0"/>
                    <a:pt x="0" y="0"/>
                    <a:pt x="7" y="0"/>
                  </a:cubicBezTo>
                  <a:lnTo>
                    <a:pt x="7" y="0"/>
                  </a:lnTo>
                  <a:lnTo>
                    <a:pt x="0" y="0"/>
                  </a:ln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7" name="Freeform 35"/>
            <p:cNvSpPr>
              <a:spLocks noChangeArrowheads="1"/>
            </p:cNvSpPr>
            <p:nvPr/>
          </p:nvSpPr>
          <p:spPr bwMode="auto">
            <a:xfrm>
              <a:off x="14316272" y="5804178"/>
              <a:ext cx="1791984" cy="1276416"/>
            </a:xfrm>
            <a:custGeom>
              <a:avLst/>
              <a:gdLst>
                <a:gd name="T0" fmla="*/ 1819 w 4145"/>
                <a:gd name="T1" fmla="*/ 2852 h 2956"/>
                <a:gd name="T2" fmla="*/ 1961 w 4145"/>
                <a:gd name="T3" fmla="*/ 2926 h 2956"/>
                <a:gd name="T4" fmla="*/ 2064 w 4145"/>
                <a:gd name="T5" fmla="*/ 2785 h 2956"/>
                <a:gd name="T6" fmla="*/ 2287 w 4145"/>
                <a:gd name="T7" fmla="*/ 2740 h 2956"/>
                <a:gd name="T8" fmla="*/ 2310 w 4145"/>
                <a:gd name="T9" fmla="*/ 2658 h 2956"/>
                <a:gd name="T10" fmla="*/ 2421 w 4145"/>
                <a:gd name="T11" fmla="*/ 2347 h 2956"/>
                <a:gd name="T12" fmla="*/ 2480 w 4145"/>
                <a:gd name="T13" fmla="*/ 2146 h 2956"/>
                <a:gd name="T14" fmla="*/ 2495 w 4145"/>
                <a:gd name="T15" fmla="*/ 2072 h 2956"/>
                <a:gd name="T16" fmla="*/ 2480 w 4145"/>
                <a:gd name="T17" fmla="*/ 1901 h 2956"/>
                <a:gd name="T18" fmla="*/ 2584 w 4145"/>
                <a:gd name="T19" fmla="*/ 1738 h 2956"/>
                <a:gd name="T20" fmla="*/ 2748 w 4145"/>
                <a:gd name="T21" fmla="*/ 1641 h 2956"/>
                <a:gd name="T22" fmla="*/ 2874 w 4145"/>
                <a:gd name="T23" fmla="*/ 1426 h 2956"/>
                <a:gd name="T24" fmla="*/ 3074 w 4145"/>
                <a:gd name="T25" fmla="*/ 1144 h 2956"/>
                <a:gd name="T26" fmla="*/ 3156 w 4145"/>
                <a:gd name="T27" fmla="*/ 1151 h 2956"/>
                <a:gd name="T28" fmla="*/ 3438 w 4145"/>
                <a:gd name="T29" fmla="*/ 884 h 2956"/>
                <a:gd name="T30" fmla="*/ 3572 w 4145"/>
                <a:gd name="T31" fmla="*/ 787 h 2956"/>
                <a:gd name="T32" fmla="*/ 3720 w 4145"/>
                <a:gd name="T33" fmla="*/ 706 h 2956"/>
                <a:gd name="T34" fmla="*/ 3802 w 4145"/>
                <a:gd name="T35" fmla="*/ 579 h 2956"/>
                <a:gd name="T36" fmla="*/ 4040 w 4145"/>
                <a:gd name="T37" fmla="*/ 527 h 2956"/>
                <a:gd name="T38" fmla="*/ 4055 w 4145"/>
                <a:gd name="T39" fmla="*/ 423 h 2956"/>
                <a:gd name="T40" fmla="*/ 3988 w 4145"/>
                <a:gd name="T41" fmla="*/ 119 h 2956"/>
                <a:gd name="T42" fmla="*/ 3965 w 4145"/>
                <a:gd name="T43" fmla="*/ 22 h 2956"/>
                <a:gd name="T44" fmla="*/ 3765 w 4145"/>
                <a:gd name="T45" fmla="*/ 97 h 2956"/>
                <a:gd name="T46" fmla="*/ 3617 w 4145"/>
                <a:gd name="T47" fmla="*/ 134 h 2956"/>
                <a:gd name="T48" fmla="*/ 3520 w 4145"/>
                <a:gd name="T49" fmla="*/ 193 h 2956"/>
                <a:gd name="T50" fmla="*/ 3394 w 4145"/>
                <a:gd name="T51" fmla="*/ 238 h 2956"/>
                <a:gd name="T52" fmla="*/ 3342 w 4145"/>
                <a:gd name="T53" fmla="*/ 267 h 2956"/>
                <a:gd name="T54" fmla="*/ 3149 w 4145"/>
                <a:gd name="T55" fmla="*/ 364 h 2956"/>
                <a:gd name="T56" fmla="*/ 2948 w 4145"/>
                <a:gd name="T57" fmla="*/ 357 h 2956"/>
                <a:gd name="T58" fmla="*/ 2963 w 4145"/>
                <a:gd name="T59" fmla="*/ 483 h 2956"/>
                <a:gd name="T60" fmla="*/ 2844 w 4145"/>
                <a:gd name="T61" fmla="*/ 602 h 2956"/>
                <a:gd name="T62" fmla="*/ 2748 w 4145"/>
                <a:gd name="T63" fmla="*/ 780 h 2956"/>
                <a:gd name="T64" fmla="*/ 2569 w 4145"/>
                <a:gd name="T65" fmla="*/ 869 h 2956"/>
                <a:gd name="T66" fmla="*/ 2354 w 4145"/>
                <a:gd name="T67" fmla="*/ 914 h 2956"/>
                <a:gd name="T68" fmla="*/ 2020 w 4145"/>
                <a:gd name="T69" fmla="*/ 869 h 2956"/>
                <a:gd name="T70" fmla="*/ 1842 w 4145"/>
                <a:gd name="T71" fmla="*/ 951 h 2956"/>
                <a:gd name="T72" fmla="*/ 1648 w 4145"/>
                <a:gd name="T73" fmla="*/ 995 h 2956"/>
                <a:gd name="T74" fmla="*/ 1515 w 4145"/>
                <a:gd name="T75" fmla="*/ 995 h 2956"/>
                <a:gd name="T76" fmla="*/ 1337 w 4145"/>
                <a:gd name="T77" fmla="*/ 1040 h 2956"/>
                <a:gd name="T78" fmla="*/ 1188 w 4145"/>
                <a:gd name="T79" fmla="*/ 1025 h 2956"/>
                <a:gd name="T80" fmla="*/ 906 w 4145"/>
                <a:gd name="T81" fmla="*/ 1084 h 2956"/>
                <a:gd name="T82" fmla="*/ 549 w 4145"/>
                <a:gd name="T83" fmla="*/ 980 h 2956"/>
                <a:gd name="T84" fmla="*/ 223 w 4145"/>
                <a:gd name="T85" fmla="*/ 1099 h 2956"/>
                <a:gd name="T86" fmla="*/ 156 w 4145"/>
                <a:gd name="T87" fmla="*/ 1359 h 2956"/>
                <a:gd name="T88" fmla="*/ 0 w 4145"/>
                <a:gd name="T89" fmla="*/ 1545 h 2956"/>
                <a:gd name="T90" fmla="*/ 126 w 4145"/>
                <a:gd name="T91" fmla="*/ 1775 h 2956"/>
                <a:gd name="T92" fmla="*/ 193 w 4145"/>
                <a:gd name="T93" fmla="*/ 1886 h 2956"/>
                <a:gd name="T94" fmla="*/ 267 w 4145"/>
                <a:gd name="T95" fmla="*/ 1760 h 2956"/>
                <a:gd name="T96" fmla="*/ 631 w 4145"/>
                <a:gd name="T97" fmla="*/ 1730 h 2956"/>
                <a:gd name="T98" fmla="*/ 951 w 4145"/>
                <a:gd name="T99" fmla="*/ 1767 h 2956"/>
                <a:gd name="T100" fmla="*/ 1069 w 4145"/>
                <a:gd name="T101" fmla="*/ 1856 h 2956"/>
                <a:gd name="T102" fmla="*/ 1262 w 4145"/>
                <a:gd name="T103" fmla="*/ 1782 h 2956"/>
                <a:gd name="T104" fmla="*/ 1418 w 4145"/>
                <a:gd name="T105" fmla="*/ 1745 h 2956"/>
                <a:gd name="T106" fmla="*/ 1686 w 4145"/>
                <a:gd name="T107" fmla="*/ 1619 h 2956"/>
                <a:gd name="T108" fmla="*/ 1730 w 4145"/>
                <a:gd name="T109" fmla="*/ 1767 h 2956"/>
                <a:gd name="T110" fmla="*/ 1968 w 4145"/>
                <a:gd name="T111" fmla="*/ 1886 h 2956"/>
                <a:gd name="T112" fmla="*/ 2131 w 4145"/>
                <a:gd name="T113" fmla="*/ 2168 h 2956"/>
                <a:gd name="T114" fmla="*/ 1931 w 4145"/>
                <a:gd name="T115" fmla="*/ 2369 h 2956"/>
                <a:gd name="T116" fmla="*/ 1856 w 4145"/>
                <a:gd name="T117" fmla="*/ 2495 h 2956"/>
                <a:gd name="T118" fmla="*/ 1753 w 4145"/>
                <a:gd name="T119" fmla="*/ 2725 h 2956"/>
                <a:gd name="T120" fmla="*/ 1753 w 4145"/>
                <a:gd name="T121" fmla="*/ 2881 h 2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45" h="2956">
                  <a:moveTo>
                    <a:pt x="1753" y="2881"/>
                  </a:moveTo>
                  <a:lnTo>
                    <a:pt x="1753" y="2881"/>
                  </a:lnTo>
                  <a:cubicBezTo>
                    <a:pt x="1753" y="2881"/>
                    <a:pt x="1782" y="2881"/>
                    <a:pt x="1812" y="2874"/>
                  </a:cubicBezTo>
                  <a:cubicBezTo>
                    <a:pt x="1812" y="2866"/>
                    <a:pt x="1812" y="2859"/>
                    <a:pt x="1819" y="2852"/>
                  </a:cubicBezTo>
                  <a:cubicBezTo>
                    <a:pt x="1812" y="2859"/>
                    <a:pt x="1812" y="2866"/>
                    <a:pt x="1812" y="2874"/>
                  </a:cubicBezTo>
                  <a:cubicBezTo>
                    <a:pt x="1849" y="2874"/>
                    <a:pt x="1886" y="2866"/>
                    <a:pt x="1894" y="2866"/>
                  </a:cubicBezTo>
                  <a:cubicBezTo>
                    <a:pt x="1894" y="2896"/>
                    <a:pt x="1894" y="2918"/>
                    <a:pt x="1894" y="2948"/>
                  </a:cubicBezTo>
                  <a:cubicBezTo>
                    <a:pt x="1916" y="2955"/>
                    <a:pt x="1946" y="2941"/>
                    <a:pt x="1961" y="2926"/>
                  </a:cubicBezTo>
                  <a:cubicBezTo>
                    <a:pt x="1983" y="2904"/>
                    <a:pt x="1983" y="2889"/>
                    <a:pt x="1983" y="2859"/>
                  </a:cubicBezTo>
                  <a:cubicBezTo>
                    <a:pt x="1998" y="2859"/>
                    <a:pt x="2013" y="2859"/>
                    <a:pt x="2020" y="2859"/>
                  </a:cubicBezTo>
                  <a:cubicBezTo>
                    <a:pt x="2020" y="2844"/>
                    <a:pt x="2020" y="2822"/>
                    <a:pt x="2027" y="2814"/>
                  </a:cubicBezTo>
                  <a:cubicBezTo>
                    <a:pt x="2035" y="2792"/>
                    <a:pt x="2050" y="2792"/>
                    <a:pt x="2064" y="2785"/>
                  </a:cubicBezTo>
                  <a:cubicBezTo>
                    <a:pt x="2087" y="2763"/>
                    <a:pt x="2087" y="2710"/>
                    <a:pt x="2087" y="2681"/>
                  </a:cubicBezTo>
                  <a:cubicBezTo>
                    <a:pt x="2102" y="2710"/>
                    <a:pt x="2146" y="2733"/>
                    <a:pt x="2153" y="2763"/>
                  </a:cubicBezTo>
                  <a:cubicBezTo>
                    <a:pt x="2183" y="2770"/>
                    <a:pt x="2198" y="2740"/>
                    <a:pt x="2220" y="2733"/>
                  </a:cubicBezTo>
                  <a:cubicBezTo>
                    <a:pt x="2243" y="2733"/>
                    <a:pt x="2265" y="2748"/>
                    <a:pt x="2287" y="2740"/>
                  </a:cubicBezTo>
                  <a:cubicBezTo>
                    <a:pt x="2272" y="2710"/>
                    <a:pt x="2258" y="2688"/>
                    <a:pt x="2250" y="2666"/>
                  </a:cubicBezTo>
                  <a:cubicBezTo>
                    <a:pt x="2258" y="2688"/>
                    <a:pt x="2272" y="2710"/>
                    <a:pt x="2287" y="2740"/>
                  </a:cubicBezTo>
                  <a:cubicBezTo>
                    <a:pt x="2287" y="2740"/>
                    <a:pt x="2287" y="2740"/>
                    <a:pt x="2295" y="2733"/>
                  </a:cubicBezTo>
                  <a:cubicBezTo>
                    <a:pt x="2295" y="2703"/>
                    <a:pt x="2295" y="2688"/>
                    <a:pt x="2310" y="2658"/>
                  </a:cubicBezTo>
                  <a:cubicBezTo>
                    <a:pt x="2324" y="2636"/>
                    <a:pt x="2324" y="2614"/>
                    <a:pt x="2324" y="2584"/>
                  </a:cubicBezTo>
                  <a:cubicBezTo>
                    <a:pt x="2332" y="2532"/>
                    <a:pt x="2332" y="2480"/>
                    <a:pt x="2339" y="2428"/>
                  </a:cubicBezTo>
                  <a:cubicBezTo>
                    <a:pt x="2361" y="2428"/>
                    <a:pt x="2384" y="2428"/>
                    <a:pt x="2406" y="2428"/>
                  </a:cubicBezTo>
                  <a:cubicBezTo>
                    <a:pt x="2421" y="2406"/>
                    <a:pt x="2413" y="2376"/>
                    <a:pt x="2421" y="2347"/>
                  </a:cubicBezTo>
                  <a:cubicBezTo>
                    <a:pt x="2428" y="2317"/>
                    <a:pt x="2443" y="2295"/>
                    <a:pt x="2421" y="2265"/>
                  </a:cubicBezTo>
                  <a:cubicBezTo>
                    <a:pt x="2436" y="2258"/>
                    <a:pt x="2443" y="2258"/>
                    <a:pt x="2458" y="2258"/>
                  </a:cubicBezTo>
                  <a:cubicBezTo>
                    <a:pt x="2465" y="2243"/>
                    <a:pt x="2473" y="2228"/>
                    <a:pt x="2473" y="2206"/>
                  </a:cubicBezTo>
                  <a:cubicBezTo>
                    <a:pt x="2480" y="2191"/>
                    <a:pt x="2473" y="2161"/>
                    <a:pt x="2480" y="2146"/>
                  </a:cubicBezTo>
                  <a:cubicBezTo>
                    <a:pt x="2488" y="2139"/>
                    <a:pt x="2510" y="2116"/>
                    <a:pt x="2518" y="2109"/>
                  </a:cubicBezTo>
                  <a:cubicBezTo>
                    <a:pt x="2532" y="2094"/>
                    <a:pt x="2540" y="2079"/>
                    <a:pt x="2569" y="2079"/>
                  </a:cubicBezTo>
                  <a:cubicBezTo>
                    <a:pt x="2562" y="2079"/>
                    <a:pt x="2562" y="2072"/>
                    <a:pt x="2562" y="2072"/>
                  </a:cubicBezTo>
                  <a:cubicBezTo>
                    <a:pt x="2532" y="2072"/>
                    <a:pt x="2503" y="2072"/>
                    <a:pt x="2495" y="2072"/>
                  </a:cubicBezTo>
                  <a:cubicBezTo>
                    <a:pt x="2503" y="2072"/>
                    <a:pt x="2532" y="2072"/>
                    <a:pt x="2562" y="2072"/>
                  </a:cubicBezTo>
                  <a:cubicBezTo>
                    <a:pt x="2555" y="2050"/>
                    <a:pt x="2555" y="2020"/>
                    <a:pt x="2555" y="1990"/>
                  </a:cubicBezTo>
                  <a:cubicBezTo>
                    <a:pt x="2562" y="1923"/>
                    <a:pt x="2540" y="1961"/>
                    <a:pt x="2503" y="1938"/>
                  </a:cubicBezTo>
                  <a:cubicBezTo>
                    <a:pt x="2495" y="1931"/>
                    <a:pt x="2480" y="1908"/>
                    <a:pt x="2480" y="1901"/>
                  </a:cubicBezTo>
                  <a:cubicBezTo>
                    <a:pt x="2473" y="1886"/>
                    <a:pt x="2458" y="1901"/>
                    <a:pt x="2473" y="1879"/>
                  </a:cubicBezTo>
                  <a:cubicBezTo>
                    <a:pt x="2480" y="1856"/>
                    <a:pt x="2525" y="1842"/>
                    <a:pt x="2547" y="1834"/>
                  </a:cubicBezTo>
                  <a:cubicBezTo>
                    <a:pt x="2547" y="1805"/>
                    <a:pt x="2569" y="1812"/>
                    <a:pt x="2577" y="1797"/>
                  </a:cubicBezTo>
                  <a:cubicBezTo>
                    <a:pt x="2584" y="1775"/>
                    <a:pt x="2569" y="1760"/>
                    <a:pt x="2584" y="1738"/>
                  </a:cubicBezTo>
                  <a:cubicBezTo>
                    <a:pt x="2614" y="1701"/>
                    <a:pt x="2673" y="1701"/>
                    <a:pt x="2688" y="1663"/>
                  </a:cubicBezTo>
                  <a:cubicBezTo>
                    <a:pt x="2666" y="1649"/>
                    <a:pt x="2666" y="1634"/>
                    <a:pt x="2666" y="1611"/>
                  </a:cubicBezTo>
                  <a:cubicBezTo>
                    <a:pt x="2696" y="1604"/>
                    <a:pt x="2718" y="1604"/>
                    <a:pt x="2748" y="1589"/>
                  </a:cubicBezTo>
                  <a:cubicBezTo>
                    <a:pt x="2725" y="1597"/>
                    <a:pt x="2740" y="1626"/>
                    <a:pt x="2748" y="1641"/>
                  </a:cubicBezTo>
                  <a:cubicBezTo>
                    <a:pt x="2763" y="1671"/>
                    <a:pt x="2777" y="1671"/>
                    <a:pt x="2800" y="1671"/>
                  </a:cubicBezTo>
                  <a:cubicBezTo>
                    <a:pt x="2859" y="1663"/>
                    <a:pt x="2881" y="1611"/>
                    <a:pt x="2866" y="1559"/>
                  </a:cubicBezTo>
                  <a:cubicBezTo>
                    <a:pt x="2852" y="1522"/>
                    <a:pt x="2859" y="1522"/>
                    <a:pt x="2881" y="1500"/>
                  </a:cubicBezTo>
                  <a:cubicBezTo>
                    <a:pt x="2918" y="1456"/>
                    <a:pt x="2889" y="1463"/>
                    <a:pt x="2874" y="1426"/>
                  </a:cubicBezTo>
                  <a:cubicBezTo>
                    <a:pt x="2874" y="1433"/>
                    <a:pt x="2941" y="1322"/>
                    <a:pt x="2941" y="1314"/>
                  </a:cubicBezTo>
                  <a:cubicBezTo>
                    <a:pt x="2955" y="1300"/>
                    <a:pt x="2978" y="1300"/>
                    <a:pt x="2993" y="1277"/>
                  </a:cubicBezTo>
                  <a:cubicBezTo>
                    <a:pt x="3015" y="1240"/>
                    <a:pt x="3000" y="1188"/>
                    <a:pt x="3030" y="1151"/>
                  </a:cubicBezTo>
                  <a:cubicBezTo>
                    <a:pt x="3037" y="1144"/>
                    <a:pt x="3060" y="1144"/>
                    <a:pt x="3074" y="1144"/>
                  </a:cubicBezTo>
                  <a:cubicBezTo>
                    <a:pt x="3074" y="1159"/>
                    <a:pt x="3067" y="1181"/>
                    <a:pt x="3074" y="1196"/>
                  </a:cubicBezTo>
                  <a:cubicBezTo>
                    <a:pt x="3074" y="1211"/>
                    <a:pt x="3082" y="1211"/>
                    <a:pt x="3097" y="1211"/>
                  </a:cubicBezTo>
                  <a:cubicBezTo>
                    <a:pt x="3104" y="1203"/>
                    <a:pt x="3104" y="1203"/>
                    <a:pt x="3112" y="1196"/>
                  </a:cubicBezTo>
                  <a:cubicBezTo>
                    <a:pt x="3126" y="1181"/>
                    <a:pt x="3149" y="1166"/>
                    <a:pt x="3156" y="1151"/>
                  </a:cubicBezTo>
                  <a:cubicBezTo>
                    <a:pt x="3156" y="1129"/>
                    <a:pt x="3156" y="1114"/>
                    <a:pt x="3163" y="1092"/>
                  </a:cubicBezTo>
                  <a:cubicBezTo>
                    <a:pt x="3193" y="1017"/>
                    <a:pt x="3282" y="1003"/>
                    <a:pt x="3349" y="965"/>
                  </a:cubicBezTo>
                  <a:cubicBezTo>
                    <a:pt x="3364" y="958"/>
                    <a:pt x="3386" y="943"/>
                    <a:pt x="3394" y="928"/>
                  </a:cubicBezTo>
                  <a:cubicBezTo>
                    <a:pt x="3401" y="914"/>
                    <a:pt x="3416" y="884"/>
                    <a:pt x="3438" y="884"/>
                  </a:cubicBezTo>
                  <a:cubicBezTo>
                    <a:pt x="3438" y="861"/>
                    <a:pt x="3438" y="847"/>
                    <a:pt x="3446" y="832"/>
                  </a:cubicBezTo>
                  <a:cubicBezTo>
                    <a:pt x="3460" y="824"/>
                    <a:pt x="3490" y="824"/>
                    <a:pt x="3505" y="817"/>
                  </a:cubicBezTo>
                  <a:cubicBezTo>
                    <a:pt x="3520" y="817"/>
                    <a:pt x="3535" y="817"/>
                    <a:pt x="3542" y="817"/>
                  </a:cubicBezTo>
                  <a:cubicBezTo>
                    <a:pt x="3557" y="809"/>
                    <a:pt x="3565" y="795"/>
                    <a:pt x="3572" y="787"/>
                  </a:cubicBezTo>
                  <a:cubicBezTo>
                    <a:pt x="3587" y="772"/>
                    <a:pt x="3602" y="765"/>
                    <a:pt x="3617" y="750"/>
                  </a:cubicBezTo>
                  <a:cubicBezTo>
                    <a:pt x="3624" y="743"/>
                    <a:pt x="3624" y="735"/>
                    <a:pt x="3639" y="728"/>
                  </a:cubicBezTo>
                  <a:cubicBezTo>
                    <a:pt x="3654" y="720"/>
                    <a:pt x="3676" y="728"/>
                    <a:pt x="3691" y="728"/>
                  </a:cubicBezTo>
                  <a:cubicBezTo>
                    <a:pt x="3691" y="720"/>
                    <a:pt x="3706" y="713"/>
                    <a:pt x="3720" y="706"/>
                  </a:cubicBezTo>
                  <a:cubicBezTo>
                    <a:pt x="3713" y="706"/>
                    <a:pt x="3706" y="706"/>
                    <a:pt x="3706" y="698"/>
                  </a:cubicBezTo>
                  <a:cubicBezTo>
                    <a:pt x="3720" y="698"/>
                    <a:pt x="3743" y="668"/>
                    <a:pt x="3750" y="661"/>
                  </a:cubicBezTo>
                  <a:cubicBezTo>
                    <a:pt x="3765" y="654"/>
                    <a:pt x="3795" y="646"/>
                    <a:pt x="3802" y="631"/>
                  </a:cubicBezTo>
                  <a:cubicBezTo>
                    <a:pt x="3802" y="624"/>
                    <a:pt x="3802" y="594"/>
                    <a:pt x="3802" y="579"/>
                  </a:cubicBezTo>
                  <a:cubicBezTo>
                    <a:pt x="3810" y="549"/>
                    <a:pt x="3824" y="549"/>
                    <a:pt x="3854" y="542"/>
                  </a:cubicBezTo>
                  <a:cubicBezTo>
                    <a:pt x="3862" y="564"/>
                    <a:pt x="3928" y="564"/>
                    <a:pt x="3951" y="557"/>
                  </a:cubicBezTo>
                  <a:cubicBezTo>
                    <a:pt x="3958" y="557"/>
                    <a:pt x="3973" y="549"/>
                    <a:pt x="3988" y="542"/>
                  </a:cubicBezTo>
                  <a:cubicBezTo>
                    <a:pt x="4003" y="535"/>
                    <a:pt x="4032" y="535"/>
                    <a:pt x="4040" y="527"/>
                  </a:cubicBezTo>
                  <a:cubicBezTo>
                    <a:pt x="4084" y="527"/>
                    <a:pt x="4129" y="498"/>
                    <a:pt x="4136" y="453"/>
                  </a:cubicBezTo>
                  <a:cubicBezTo>
                    <a:pt x="4136" y="438"/>
                    <a:pt x="4144" y="386"/>
                    <a:pt x="4122" y="394"/>
                  </a:cubicBezTo>
                  <a:cubicBezTo>
                    <a:pt x="4107" y="394"/>
                    <a:pt x="4107" y="409"/>
                    <a:pt x="4099" y="416"/>
                  </a:cubicBezTo>
                  <a:cubicBezTo>
                    <a:pt x="4084" y="423"/>
                    <a:pt x="4069" y="423"/>
                    <a:pt x="4055" y="423"/>
                  </a:cubicBezTo>
                  <a:cubicBezTo>
                    <a:pt x="4055" y="401"/>
                    <a:pt x="4047" y="386"/>
                    <a:pt x="4040" y="371"/>
                  </a:cubicBezTo>
                  <a:cubicBezTo>
                    <a:pt x="4032" y="349"/>
                    <a:pt x="4032" y="334"/>
                    <a:pt x="4032" y="312"/>
                  </a:cubicBezTo>
                  <a:cubicBezTo>
                    <a:pt x="3980" y="290"/>
                    <a:pt x="3980" y="245"/>
                    <a:pt x="3980" y="193"/>
                  </a:cubicBezTo>
                  <a:cubicBezTo>
                    <a:pt x="3980" y="171"/>
                    <a:pt x="3980" y="134"/>
                    <a:pt x="3988" y="119"/>
                  </a:cubicBezTo>
                  <a:cubicBezTo>
                    <a:pt x="3995" y="112"/>
                    <a:pt x="4010" y="112"/>
                    <a:pt x="4017" y="104"/>
                  </a:cubicBezTo>
                  <a:cubicBezTo>
                    <a:pt x="4032" y="97"/>
                    <a:pt x="4040" y="89"/>
                    <a:pt x="4047" y="74"/>
                  </a:cubicBezTo>
                  <a:cubicBezTo>
                    <a:pt x="4055" y="59"/>
                    <a:pt x="4077" y="44"/>
                    <a:pt x="4069" y="30"/>
                  </a:cubicBezTo>
                  <a:cubicBezTo>
                    <a:pt x="4055" y="0"/>
                    <a:pt x="3988" y="15"/>
                    <a:pt x="3965" y="22"/>
                  </a:cubicBezTo>
                  <a:cubicBezTo>
                    <a:pt x="3943" y="22"/>
                    <a:pt x="3928" y="30"/>
                    <a:pt x="3906" y="30"/>
                  </a:cubicBezTo>
                  <a:cubicBezTo>
                    <a:pt x="3884" y="30"/>
                    <a:pt x="3869" y="30"/>
                    <a:pt x="3854" y="44"/>
                  </a:cubicBezTo>
                  <a:cubicBezTo>
                    <a:pt x="3832" y="67"/>
                    <a:pt x="3832" y="67"/>
                    <a:pt x="3810" y="67"/>
                  </a:cubicBezTo>
                  <a:cubicBezTo>
                    <a:pt x="3787" y="74"/>
                    <a:pt x="3780" y="82"/>
                    <a:pt x="3765" y="97"/>
                  </a:cubicBezTo>
                  <a:cubicBezTo>
                    <a:pt x="3750" y="104"/>
                    <a:pt x="3720" y="104"/>
                    <a:pt x="3706" y="112"/>
                  </a:cubicBezTo>
                  <a:cubicBezTo>
                    <a:pt x="3691" y="112"/>
                    <a:pt x="3668" y="112"/>
                    <a:pt x="3654" y="119"/>
                  </a:cubicBezTo>
                  <a:cubicBezTo>
                    <a:pt x="3646" y="119"/>
                    <a:pt x="3646" y="134"/>
                    <a:pt x="3639" y="134"/>
                  </a:cubicBezTo>
                  <a:cubicBezTo>
                    <a:pt x="3631" y="141"/>
                    <a:pt x="3624" y="134"/>
                    <a:pt x="3617" y="134"/>
                  </a:cubicBezTo>
                  <a:cubicBezTo>
                    <a:pt x="3602" y="141"/>
                    <a:pt x="3602" y="149"/>
                    <a:pt x="3594" y="156"/>
                  </a:cubicBezTo>
                  <a:cubicBezTo>
                    <a:pt x="3587" y="163"/>
                    <a:pt x="3579" y="163"/>
                    <a:pt x="3572" y="171"/>
                  </a:cubicBezTo>
                  <a:cubicBezTo>
                    <a:pt x="3565" y="171"/>
                    <a:pt x="3550" y="171"/>
                    <a:pt x="3542" y="178"/>
                  </a:cubicBezTo>
                  <a:cubicBezTo>
                    <a:pt x="3535" y="178"/>
                    <a:pt x="3527" y="186"/>
                    <a:pt x="3520" y="193"/>
                  </a:cubicBezTo>
                  <a:cubicBezTo>
                    <a:pt x="3498" y="201"/>
                    <a:pt x="3483" y="193"/>
                    <a:pt x="3468" y="208"/>
                  </a:cubicBezTo>
                  <a:cubicBezTo>
                    <a:pt x="3453" y="215"/>
                    <a:pt x="3453" y="215"/>
                    <a:pt x="3446" y="215"/>
                  </a:cubicBezTo>
                  <a:cubicBezTo>
                    <a:pt x="3431" y="223"/>
                    <a:pt x="3431" y="230"/>
                    <a:pt x="3423" y="238"/>
                  </a:cubicBezTo>
                  <a:cubicBezTo>
                    <a:pt x="3416" y="238"/>
                    <a:pt x="3401" y="238"/>
                    <a:pt x="3394" y="238"/>
                  </a:cubicBezTo>
                  <a:cubicBezTo>
                    <a:pt x="3379" y="245"/>
                    <a:pt x="3386" y="245"/>
                    <a:pt x="3371" y="252"/>
                  </a:cubicBezTo>
                  <a:lnTo>
                    <a:pt x="3371" y="260"/>
                  </a:lnTo>
                  <a:cubicBezTo>
                    <a:pt x="3364" y="260"/>
                    <a:pt x="3364" y="260"/>
                    <a:pt x="3357" y="260"/>
                  </a:cubicBezTo>
                  <a:cubicBezTo>
                    <a:pt x="3357" y="267"/>
                    <a:pt x="3342" y="267"/>
                    <a:pt x="3342" y="267"/>
                  </a:cubicBezTo>
                  <a:cubicBezTo>
                    <a:pt x="3327" y="275"/>
                    <a:pt x="3320" y="282"/>
                    <a:pt x="3312" y="290"/>
                  </a:cubicBezTo>
                  <a:cubicBezTo>
                    <a:pt x="3297" y="304"/>
                    <a:pt x="3282" y="312"/>
                    <a:pt x="3267" y="319"/>
                  </a:cubicBezTo>
                  <a:cubicBezTo>
                    <a:pt x="3245" y="327"/>
                    <a:pt x="3223" y="342"/>
                    <a:pt x="3208" y="349"/>
                  </a:cubicBezTo>
                  <a:cubicBezTo>
                    <a:pt x="3186" y="371"/>
                    <a:pt x="3171" y="357"/>
                    <a:pt x="3149" y="364"/>
                  </a:cubicBezTo>
                  <a:cubicBezTo>
                    <a:pt x="3149" y="386"/>
                    <a:pt x="3119" y="371"/>
                    <a:pt x="3104" y="379"/>
                  </a:cubicBezTo>
                  <a:cubicBezTo>
                    <a:pt x="3089" y="386"/>
                    <a:pt x="3074" y="401"/>
                    <a:pt x="3052" y="401"/>
                  </a:cubicBezTo>
                  <a:cubicBezTo>
                    <a:pt x="3037" y="401"/>
                    <a:pt x="3015" y="379"/>
                    <a:pt x="3000" y="371"/>
                  </a:cubicBezTo>
                  <a:cubicBezTo>
                    <a:pt x="2993" y="371"/>
                    <a:pt x="2963" y="357"/>
                    <a:pt x="2948" y="357"/>
                  </a:cubicBezTo>
                  <a:cubicBezTo>
                    <a:pt x="2941" y="364"/>
                    <a:pt x="2941" y="371"/>
                    <a:pt x="2941" y="379"/>
                  </a:cubicBezTo>
                  <a:cubicBezTo>
                    <a:pt x="2941" y="394"/>
                    <a:pt x="2948" y="386"/>
                    <a:pt x="2955" y="394"/>
                  </a:cubicBezTo>
                  <a:cubicBezTo>
                    <a:pt x="2970" y="409"/>
                    <a:pt x="2970" y="460"/>
                    <a:pt x="2970" y="475"/>
                  </a:cubicBezTo>
                  <a:cubicBezTo>
                    <a:pt x="2963" y="483"/>
                    <a:pt x="2963" y="483"/>
                    <a:pt x="2963" y="483"/>
                  </a:cubicBezTo>
                  <a:cubicBezTo>
                    <a:pt x="2948" y="483"/>
                    <a:pt x="2941" y="505"/>
                    <a:pt x="2926" y="520"/>
                  </a:cubicBezTo>
                  <a:cubicBezTo>
                    <a:pt x="2918" y="527"/>
                    <a:pt x="2904" y="542"/>
                    <a:pt x="2896" y="549"/>
                  </a:cubicBezTo>
                  <a:cubicBezTo>
                    <a:pt x="2881" y="564"/>
                    <a:pt x="2866" y="572"/>
                    <a:pt x="2859" y="587"/>
                  </a:cubicBezTo>
                  <a:cubicBezTo>
                    <a:pt x="2852" y="587"/>
                    <a:pt x="2844" y="594"/>
                    <a:pt x="2844" y="602"/>
                  </a:cubicBezTo>
                  <a:cubicBezTo>
                    <a:pt x="2837" y="602"/>
                    <a:pt x="2829" y="609"/>
                    <a:pt x="2822" y="616"/>
                  </a:cubicBezTo>
                  <a:cubicBezTo>
                    <a:pt x="2800" y="639"/>
                    <a:pt x="2785" y="661"/>
                    <a:pt x="2763" y="691"/>
                  </a:cubicBezTo>
                  <a:cubicBezTo>
                    <a:pt x="2755" y="698"/>
                    <a:pt x="2748" y="713"/>
                    <a:pt x="2748" y="735"/>
                  </a:cubicBezTo>
                  <a:cubicBezTo>
                    <a:pt x="2740" y="750"/>
                    <a:pt x="2748" y="765"/>
                    <a:pt x="2748" y="780"/>
                  </a:cubicBezTo>
                  <a:cubicBezTo>
                    <a:pt x="2725" y="780"/>
                    <a:pt x="2718" y="780"/>
                    <a:pt x="2703" y="795"/>
                  </a:cubicBezTo>
                  <a:cubicBezTo>
                    <a:pt x="2696" y="809"/>
                    <a:pt x="2688" y="824"/>
                    <a:pt x="2681" y="839"/>
                  </a:cubicBezTo>
                  <a:cubicBezTo>
                    <a:pt x="2666" y="854"/>
                    <a:pt x="2651" y="861"/>
                    <a:pt x="2629" y="869"/>
                  </a:cubicBezTo>
                  <a:cubicBezTo>
                    <a:pt x="2614" y="869"/>
                    <a:pt x="2592" y="869"/>
                    <a:pt x="2569" y="869"/>
                  </a:cubicBezTo>
                  <a:cubicBezTo>
                    <a:pt x="2562" y="869"/>
                    <a:pt x="2555" y="869"/>
                    <a:pt x="2547" y="869"/>
                  </a:cubicBezTo>
                  <a:cubicBezTo>
                    <a:pt x="2532" y="869"/>
                    <a:pt x="2532" y="876"/>
                    <a:pt x="2518" y="884"/>
                  </a:cubicBezTo>
                  <a:cubicBezTo>
                    <a:pt x="2503" y="891"/>
                    <a:pt x="2480" y="891"/>
                    <a:pt x="2465" y="891"/>
                  </a:cubicBezTo>
                  <a:cubicBezTo>
                    <a:pt x="2421" y="884"/>
                    <a:pt x="2384" y="884"/>
                    <a:pt x="2354" y="914"/>
                  </a:cubicBezTo>
                  <a:cubicBezTo>
                    <a:pt x="2339" y="921"/>
                    <a:pt x="2310" y="921"/>
                    <a:pt x="2287" y="928"/>
                  </a:cubicBezTo>
                  <a:cubicBezTo>
                    <a:pt x="2258" y="928"/>
                    <a:pt x="2235" y="936"/>
                    <a:pt x="2206" y="921"/>
                  </a:cubicBezTo>
                  <a:cubicBezTo>
                    <a:pt x="2183" y="906"/>
                    <a:pt x="2161" y="899"/>
                    <a:pt x="2139" y="891"/>
                  </a:cubicBezTo>
                  <a:cubicBezTo>
                    <a:pt x="2102" y="884"/>
                    <a:pt x="2064" y="869"/>
                    <a:pt x="2020" y="869"/>
                  </a:cubicBezTo>
                  <a:cubicBezTo>
                    <a:pt x="1998" y="869"/>
                    <a:pt x="1998" y="891"/>
                    <a:pt x="1975" y="899"/>
                  </a:cubicBezTo>
                  <a:cubicBezTo>
                    <a:pt x="1968" y="899"/>
                    <a:pt x="1961" y="899"/>
                    <a:pt x="1946" y="899"/>
                  </a:cubicBezTo>
                  <a:cubicBezTo>
                    <a:pt x="1938" y="899"/>
                    <a:pt x="1931" y="914"/>
                    <a:pt x="1923" y="914"/>
                  </a:cubicBezTo>
                  <a:cubicBezTo>
                    <a:pt x="1894" y="928"/>
                    <a:pt x="1871" y="943"/>
                    <a:pt x="1842" y="951"/>
                  </a:cubicBezTo>
                  <a:cubicBezTo>
                    <a:pt x="1827" y="951"/>
                    <a:pt x="1805" y="951"/>
                    <a:pt x="1790" y="958"/>
                  </a:cubicBezTo>
                  <a:cubicBezTo>
                    <a:pt x="1775" y="958"/>
                    <a:pt x="1767" y="973"/>
                    <a:pt x="1753" y="973"/>
                  </a:cubicBezTo>
                  <a:cubicBezTo>
                    <a:pt x="1738" y="973"/>
                    <a:pt x="1723" y="980"/>
                    <a:pt x="1708" y="980"/>
                  </a:cubicBezTo>
                  <a:cubicBezTo>
                    <a:pt x="1686" y="988"/>
                    <a:pt x="1671" y="988"/>
                    <a:pt x="1648" y="995"/>
                  </a:cubicBezTo>
                  <a:cubicBezTo>
                    <a:pt x="1626" y="1003"/>
                    <a:pt x="1604" y="1003"/>
                    <a:pt x="1574" y="995"/>
                  </a:cubicBezTo>
                  <a:cubicBezTo>
                    <a:pt x="1559" y="995"/>
                    <a:pt x="1545" y="988"/>
                    <a:pt x="1530" y="973"/>
                  </a:cubicBezTo>
                  <a:cubicBezTo>
                    <a:pt x="1530" y="973"/>
                    <a:pt x="1530" y="973"/>
                    <a:pt x="1522" y="973"/>
                  </a:cubicBezTo>
                  <a:cubicBezTo>
                    <a:pt x="1508" y="980"/>
                    <a:pt x="1515" y="988"/>
                    <a:pt x="1515" y="995"/>
                  </a:cubicBezTo>
                  <a:cubicBezTo>
                    <a:pt x="1515" y="1025"/>
                    <a:pt x="1522" y="1040"/>
                    <a:pt x="1493" y="1054"/>
                  </a:cubicBezTo>
                  <a:cubicBezTo>
                    <a:pt x="1493" y="1032"/>
                    <a:pt x="1500" y="1010"/>
                    <a:pt x="1478" y="1003"/>
                  </a:cubicBezTo>
                  <a:cubicBezTo>
                    <a:pt x="1441" y="995"/>
                    <a:pt x="1441" y="1017"/>
                    <a:pt x="1426" y="1032"/>
                  </a:cubicBezTo>
                  <a:cubicBezTo>
                    <a:pt x="1403" y="1054"/>
                    <a:pt x="1366" y="1032"/>
                    <a:pt x="1337" y="1040"/>
                  </a:cubicBezTo>
                  <a:cubicBezTo>
                    <a:pt x="1307" y="1047"/>
                    <a:pt x="1285" y="1069"/>
                    <a:pt x="1255" y="1062"/>
                  </a:cubicBezTo>
                  <a:cubicBezTo>
                    <a:pt x="1255" y="1047"/>
                    <a:pt x="1255" y="1032"/>
                    <a:pt x="1255" y="1025"/>
                  </a:cubicBezTo>
                  <a:cubicBezTo>
                    <a:pt x="1240" y="1025"/>
                    <a:pt x="1233" y="1017"/>
                    <a:pt x="1218" y="1017"/>
                  </a:cubicBezTo>
                  <a:cubicBezTo>
                    <a:pt x="1210" y="1017"/>
                    <a:pt x="1196" y="1025"/>
                    <a:pt x="1188" y="1025"/>
                  </a:cubicBezTo>
                  <a:cubicBezTo>
                    <a:pt x="1166" y="1032"/>
                    <a:pt x="1158" y="1040"/>
                    <a:pt x="1158" y="1069"/>
                  </a:cubicBezTo>
                  <a:cubicBezTo>
                    <a:pt x="1121" y="1084"/>
                    <a:pt x="1077" y="1084"/>
                    <a:pt x="1040" y="1077"/>
                  </a:cubicBezTo>
                  <a:cubicBezTo>
                    <a:pt x="1017" y="1069"/>
                    <a:pt x="995" y="1062"/>
                    <a:pt x="973" y="1069"/>
                  </a:cubicBezTo>
                  <a:cubicBezTo>
                    <a:pt x="943" y="1077"/>
                    <a:pt x="936" y="1092"/>
                    <a:pt x="906" y="1084"/>
                  </a:cubicBezTo>
                  <a:cubicBezTo>
                    <a:pt x="869" y="1084"/>
                    <a:pt x="839" y="1077"/>
                    <a:pt x="809" y="1077"/>
                  </a:cubicBezTo>
                  <a:cubicBezTo>
                    <a:pt x="772" y="1069"/>
                    <a:pt x="728" y="1077"/>
                    <a:pt x="698" y="1062"/>
                  </a:cubicBezTo>
                  <a:cubicBezTo>
                    <a:pt x="676" y="1054"/>
                    <a:pt x="639" y="1032"/>
                    <a:pt x="616" y="1017"/>
                  </a:cubicBezTo>
                  <a:cubicBezTo>
                    <a:pt x="594" y="1003"/>
                    <a:pt x="572" y="988"/>
                    <a:pt x="549" y="980"/>
                  </a:cubicBezTo>
                  <a:cubicBezTo>
                    <a:pt x="520" y="980"/>
                    <a:pt x="475" y="980"/>
                    <a:pt x="438" y="988"/>
                  </a:cubicBezTo>
                  <a:cubicBezTo>
                    <a:pt x="438" y="1025"/>
                    <a:pt x="438" y="1047"/>
                    <a:pt x="394" y="1054"/>
                  </a:cubicBezTo>
                  <a:cubicBezTo>
                    <a:pt x="364" y="1069"/>
                    <a:pt x="334" y="1069"/>
                    <a:pt x="304" y="1084"/>
                  </a:cubicBezTo>
                  <a:cubicBezTo>
                    <a:pt x="275" y="1092"/>
                    <a:pt x="252" y="1092"/>
                    <a:pt x="223" y="1099"/>
                  </a:cubicBezTo>
                  <a:cubicBezTo>
                    <a:pt x="201" y="1106"/>
                    <a:pt x="178" y="1114"/>
                    <a:pt x="156" y="1129"/>
                  </a:cubicBezTo>
                  <a:cubicBezTo>
                    <a:pt x="156" y="1159"/>
                    <a:pt x="141" y="1173"/>
                    <a:pt x="134" y="1203"/>
                  </a:cubicBezTo>
                  <a:cubicBezTo>
                    <a:pt x="119" y="1233"/>
                    <a:pt x="104" y="1292"/>
                    <a:pt x="119" y="1329"/>
                  </a:cubicBezTo>
                  <a:cubicBezTo>
                    <a:pt x="119" y="1344"/>
                    <a:pt x="134" y="1359"/>
                    <a:pt x="156" y="1359"/>
                  </a:cubicBezTo>
                  <a:cubicBezTo>
                    <a:pt x="149" y="1374"/>
                    <a:pt x="141" y="1389"/>
                    <a:pt x="126" y="1404"/>
                  </a:cubicBezTo>
                  <a:cubicBezTo>
                    <a:pt x="111" y="1426"/>
                    <a:pt x="97" y="1433"/>
                    <a:pt x="82" y="1456"/>
                  </a:cubicBezTo>
                  <a:cubicBezTo>
                    <a:pt x="67" y="1470"/>
                    <a:pt x="59" y="1478"/>
                    <a:pt x="44" y="1493"/>
                  </a:cubicBezTo>
                  <a:cubicBezTo>
                    <a:pt x="22" y="1508"/>
                    <a:pt x="7" y="1522"/>
                    <a:pt x="0" y="1545"/>
                  </a:cubicBezTo>
                  <a:cubicBezTo>
                    <a:pt x="0" y="1545"/>
                    <a:pt x="7" y="1545"/>
                    <a:pt x="15" y="1537"/>
                  </a:cubicBezTo>
                  <a:cubicBezTo>
                    <a:pt x="22" y="1530"/>
                    <a:pt x="22" y="1522"/>
                    <a:pt x="44" y="1508"/>
                  </a:cubicBezTo>
                  <a:cubicBezTo>
                    <a:pt x="134" y="1456"/>
                    <a:pt x="89" y="1649"/>
                    <a:pt x="141" y="1671"/>
                  </a:cubicBezTo>
                  <a:cubicBezTo>
                    <a:pt x="149" y="1716"/>
                    <a:pt x="134" y="1738"/>
                    <a:pt x="126" y="1775"/>
                  </a:cubicBezTo>
                  <a:cubicBezTo>
                    <a:pt x="126" y="1805"/>
                    <a:pt x="141" y="1842"/>
                    <a:pt x="141" y="1879"/>
                  </a:cubicBezTo>
                  <a:cubicBezTo>
                    <a:pt x="141" y="1916"/>
                    <a:pt x="134" y="1961"/>
                    <a:pt x="134" y="2005"/>
                  </a:cubicBezTo>
                  <a:cubicBezTo>
                    <a:pt x="163" y="2005"/>
                    <a:pt x="193" y="2005"/>
                    <a:pt x="208" y="1998"/>
                  </a:cubicBezTo>
                  <a:cubicBezTo>
                    <a:pt x="230" y="1983"/>
                    <a:pt x="201" y="1908"/>
                    <a:pt x="193" y="1886"/>
                  </a:cubicBezTo>
                  <a:cubicBezTo>
                    <a:pt x="186" y="1886"/>
                    <a:pt x="178" y="1879"/>
                    <a:pt x="171" y="1886"/>
                  </a:cubicBezTo>
                  <a:cubicBezTo>
                    <a:pt x="171" y="1864"/>
                    <a:pt x="171" y="1849"/>
                    <a:pt x="171" y="1834"/>
                  </a:cubicBezTo>
                  <a:cubicBezTo>
                    <a:pt x="208" y="1827"/>
                    <a:pt x="208" y="1797"/>
                    <a:pt x="230" y="1782"/>
                  </a:cubicBezTo>
                  <a:cubicBezTo>
                    <a:pt x="245" y="1760"/>
                    <a:pt x="238" y="1760"/>
                    <a:pt x="267" y="1760"/>
                  </a:cubicBezTo>
                  <a:cubicBezTo>
                    <a:pt x="304" y="1760"/>
                    <a:pt x="431" y="1782"/>
                    <a:pt x="431" y="1716"/>
                  </a:cubicBezTo>
                  <a:cubicBezTo>
                    <a:pt x="460" y="1716"/>
                    <a:pt x="483" y="1723"/>
                    <a:pt x="512" y="1716"/>
                  </a:cubicBezTo>
                  <a:cubicBezTo>
                    <a:pt x="542" y="1708"/>
                    <a:pt x="557" y="1701"/>
                    <a:pt x="579" y="1708"/>
                  </a:cubicBezTo>
                  <a:cubicBezTo>
                    <a:pt x="601" y="1716"/>
                    <a:pt x="609" y="1730"/>
                    <a:pt x="631" y="1730"/>
                  </a:cubicBezTo>
                  <a:cubicBezTo>
                    <a:pt x="661" y="1738"/>
                    <a:pt x="698" y="1745"/>
                    <a:pt x="728" y="1738"/>
                  </a:cubicBezTo>
                  <a:cubicBezTo>
                    <a:pt x="757" y="1738"/>
                    <a:pt x="780" y="1723"/>
                    <a:pt x="809" y="1723"/>
                  </a:cubicBezTo>
                  <a:cubicBezTo>
                    <a:pt x="832" y="1723"/>
                    <a:pt x="854" y="1738"/>
                    <a:pt x="876" y="1745"/>
                  </a:cubicBezTo>
                  <a:cubicBezTo>
                    <a:pt x="906" y="1760"/>
                    <a:pt x="928" y="1738"/>
                    <a:pt x="951" y="1767"/>
                  </a:cubicBezTo>
                  <a:cubicBezTo>
                    <a:pt x="965" y="1782"/>
                    <a:pt x="958" y="1819"/>
                    <a:pt x="988" y="1819"/>
                  </a:cubicBezTo>
                  <a:cubicBezTo>
                    <a:pt x="1010" y="1827"/>
                    <a:pt x="1010" y="1790"/>
                    <a:pt x="1017" y="1790"/>
                  </a:cubicBezTo>
                  <a:cubicBezTo>
                    <a:pt x="1040" y="1775"/>
                    <a:pt x="1047" y="1775"/>
                    <a:pt x="1069" y="1782"/>
                  </a:cubicBezTo>
                  <a:cubicBezTo>
                    <a:pt x="1069" y="1797"/>
                    <a:pt x="1062" y="1834"/>
                    <a:pt x="1069" y="1856"/>
                  </a:cubicBezTo>
                  <a:cubicBezTo>
                    <a:pt x="1077" y="1879"/>
                    <a:pt x="1091" y="1879"/>
                    <a:pt x="1121" y="1879"/>
                  </a:cubicBezTo>
                  <a:cubicBezTo>
                    <a:pt x="1129" y="1856"/>
                    <a:pt x="1129" y="1842"/>
                    <a:pt x="1144" y="1834"/>
                  </a:cubicBezTo>
                  <a:cubicBezTo>
                    <a:pt x="1151" y="1827"/>
                    <a:pt x="1166" y="1834"/>
                    <a:pt x="1181" y="1819"/>
                  </a:cubicBezTo>
                  <a:cubicBezTo>
                    <a:pt x="1188" y="1767"/>
                    <a:pt x="1225" y="1782"/>
                    <a:pt x="1262" y="1782"/>
                  </a:cubicBezTo>
                  <a:cubicBezTo>
                    <a:pt x="1322" y="1767"/>
                    <a:pt x="1262" y="1753"/>
                    <a:pt x="1270" y="1723"/>
                  </a:cubicBezTo>
                  <a:cubicBezTo>
                    <a:pt x="1270" y="1686"/>
                    <a:pt x="1314" y="1693"/>
                    <a:pt x="1314" y="1663"/>
                  </a:cubicBezTo>
                  <a:cubicBezTo>
                    <a:pt x="1337" y="1663"/>
                    <a:pt x="1359" y="1663"/>
                    <a:pt x="1381" y="1678"/>
                  </a:cubicBezTo>
                  <a:cubicBezTo>
                    <a:pt x="1396" y="1693"/>
                    <a:pt x="1389" y="1730"/>
                    <a:pt x="1418" y="1745"/>
                  </a:cubicBezTo>
                  <a:cubicBezTo>
                    <a:pt x="1418" y="1708"/>
                    <a:pt x="1433" y="1708"/>
                    <a:pt x="1441" y="1678"/>
                  </a:cubicBezTo>
                  <a:cubicBezTo>
                    <a:pt x="1448" y="1656"/>
                    <a:pt x="1426" y="1634"/>
                    <a:pt x="1463" y="1611"/>
                  </a:cubicBezTo>
                  <a:cubicBezTo>
                    <a:pt x="1508" y="1589"/>
                    <a:pt x="1574" y="1671"/>
                    <a:pt x="1611" y="1619"/>
                  </a:cubicBezTo>
                  <a:cubicBezTo>
                    <a:pt x="1634" y="1619"/>
                    <a:pt x="1656" y="1619"/>
                    <a:pt x="1686" y="1619"/>
                  </a:cubicBezTo>
                  <a:cubicBezTo>
                    <a:pt x="1716" y="1619"/>
                    <a:pt x="1745" y="1611"/>
                    <a:pt x="1775" y="1611"/>
                  </a:cubicBezTo>
                  <a:cubicBezTo>
                    <a:pt x="1782" y="1634"/>
                    <a:pt x="1753" y="1634"/>
                    <a:pt x="1730" y="1641"/>
                  </a:cubicBezTo>
                  <a:cubicBezTo>
                    <a:pt x="1723" y="1649"/>
                    <a:pt x="1701" y="1678"/>
                    <a:pt x="1701" y="1693"/>
                  </a:cubicBezTo>
                  <a:cubicBezTo>
                    <a:pt x="1745" y="1701"/>
                    <a:pt x="1738" y="1730"/>
                    <a:pt x="1730" y="1767"/>
                  </a:cubicBezTo>
                  <a:cubicBezTo>
                    <a:pt x="1723" y="1797"/>
                    <a:pt x="1723" y="1827"/>
                    <a:pt x="1723" y="1864"/>
                  </a:cubicBezTo>
                  <a:cubicBezTo>
                    <a:pt x="1760" y="1871"/>
                    <a:pt x="1775" y="1842"/>
                    <a:pt x="1805" y="1834"/>
                  </a:cubicBezTo>
                  <a:cubicBezTo>
                    <a:pt x="1834" y="1827"/>
                    <a:pt x="1871" y="1812"/>
                    <a:pt x="1901" y="1819"/>
                  </a:cubicBezTo>
                  <a:cubicBezTo>
                    <a:pt x="1938" y="1834"/>
                    <a:pt x="1931" y="1871"/>
                    <a:pt x="1968" y="1886"/>
                  </a:cubicBezTo>
                  <a:cubicBezTo>
                    <a:pt x="1983" y="1894"/>
                    <a:pt x="2027" y="1901"/>
                    <a:pt x="2050" y="1901"/>
                  </a:cubicBezTo>
                  <a:cubicBezTo>
                    <a:pt x="2020" y="1908"/>
                    <a:pt x="2020" y="1990"/>
                    <a:pt x="2020" y="2005"/>
                  </a:cubicBezTo>
                  <a:cubicBezTo>
                    <a:pt x="2035" y="2057"/>
                    <a:pt x="2102" y="2057"/>
                    <a:pt x="2131" y="2094"/>
                  </a:cubicBezTo>
                  <a:cubicBezTo>
                    <a:pt x="2139" y="2116"/>
                    <a:pt x="2139" y="2146"/>
                    <a:pt x="2131" y="2168"/>
                  </a:cubicBezTo>
                  <a:cubicBezTo>
                    <a:pt x="2116" y="2176"/>
                    <a:pt x="2102" y="2183"/>
                    <a:pt x="2087" y="2191"/>
                  </a:cubicBezTo>
                  <a:cubicBezTo>
                    <a:pt x="2057" y="2206"/>
                    <a:pt x="2035" y="2250"/>
                    <a:pt x="1998" y="2265"/>
                  </a:cubicBezTo>
                  <a:cubicBezTo>
                    <a:pt x="1975" y="2280"/>
                    <a:pt x="1946" y="2280"/>
                    <a:pt x="1916" y="2295"/>
                  </a:cubicBezTo>
                  <a:cubicBezTo>
                    <a:pt x="1938" y="2317"/>
                    <a:pt x="1931" y="2354"/>
                    <a:pt x="1931" y="2369"/>
                  </a:cubicBezTo>
                  <a:cubicBezTo>
                    <a:pt x="1953" y="2376"/>
                    <a:pt x="1975" y="2376"/>
                    <a:pt x="1990" y="2391"/>
                  </a:cubicBezTo>
                  <a:cubicBezTo>
                    <a:pt x="1998" y="2399"/>
                    <a:pt x="2005" y="2436"/>
                    <a:pt x="1990" y="2451"/>
                  </a:cubicBezTo>
                  <a:cubicBezTo>
                    <a:pt x="1961" y="2495"/>
                    <a:pt x="1871" y="2413"/>
                    <a:pt x="1834" y="2413"/>
                  </a:cubicBezTo>
                  <a:cubicBezTo>
                    <a:pt x="1812" y="2458"/>
                    <a:pt x="1834" y="2458"/>
                    <a:pt x="1856" y="2495"/>
                  </a:cubicBezTo>
                  <a:cubicBezTo>
                    <a:pt x="1879" y="2540"/>
                    <a:pt x="1842" y="2555"/>
                    <a:pt x="1819" y="2577"/>
                  </a:cubicBezTo>
                  <a:cubicBezTo>
                    <a:pt x="1812" y="2592"/>
                    <a:pt x="1805" y="2614"/>
                    <a:pt x="1805" y="2636"/>
                  </a:cubicBezTo>
                  <a:cubicBezTo>
                    <a:pt x="1805" y="2673"/>
                    <a:pt x="1805" y="2673"/>
                    <a:pt x="1790" y="2696"/>
                  </a:cubicBezTo>
                  <a:cubicBezTo>
                    <a:pt x="1775" y="2703"/>
                    <a:pt x="1767" y="2718"/>
                    <a:pt x="1753" y="2725"/>
                  </a:cubicBezTo>
                  <a:cubicBezTo>
                    <a:pt x="1753" y="2740"/>
                    <a:pt x="1753" y="2748"/>
                    <a:pt x="1753" y="2755"/>
                  </a:cubicBezTo>
                  <a:cubicBezTo>
                    <a:pt x="1745" y="2763"/>
                    <a:pt x="1738" y="2755"/>
                    <a:pt x="1730" y="2763"/>
                  </a:cubicBezTo>
                  <a:lnTo>
                    <a:pt x="1730" y="2763"/>
                  </a:lnTo>
                  <a:cubicBezTo>
                    <a:pt x="1745" y="2792"/>
                    <a:pt x="1760" y="2837"/>
                    <a:pt x="1753" y="2881"/>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8" name="Freeform 36"/>
            <p:cNvSpPr>
              <a:spLocks noChangeArrowheads="1"/>
            </p:cNvSpPr>
            <p:nvPr/>
          </p:nvSpPr>
          <p:spPr bwMode="auto">
            <a:xfrm>
              <a:off x="9321595" y="8181741"/>
              <a:ext cx="26689" cy="26671"/>
            </a:xfrm>
            <a:custGeom>
              <a:avLst/>
              <a:gdLst>
                <a:gd name="T0" fmla="*/ 15 w 61"/>
                <a:gd name="T1" fmla="*/ 59 h 60"/>
                <a:gd name="T2" fmla="*/ 15 w 61"/>
                <a:gd name="T3" fmla="*/ 59 h 60"/>
                <a:gd name="T4" fmla="*/ 37 w 61"/>
                <a:gd name="T5" fmla="*/ 22 h 60"/>
                <a:gd name="T6" fmla="*/ 60 w 61"/>
                <a:gd name="T7" fmla="*/ 22 h 60"/>
                <a:gd name="T8" fmla="*/ 60 w 61"/>
                <a:gd name="T9" fmla="*/ 15 h 60"/>
                <a:gd name="T10" fmla="*/ 45 w 61"/>
                <a:gd name="T11" fmla="*/ 0 h 60"/>
                <a:gd name="T12" fmla="*/ 37 w 61"/>
                <a:gd name="T13" fmla="*/ 7 h 60"/>
                <a:gd name="T14" fmla="*/ 7 w 61"/>
                <a:gd name="T15" fmla="*/ 29 h 60"/>
                <a:gd name="T16" fmla="*/ 0 w 61"/>
                <a:gd name="T17" fmla="*/ 59 h 60"/>
                <a:gd name="T18" fmla="*/ 15 w 61"/>
                <a:gd name="T19" fmla="*/ 5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60">
                  <a:moveTo>
                    <a:pt x="15" y="59"/>
                  </a:moveTo>
                  <a:lnTo>
                    <a:pt x="15" y="59"/>
                  </a:lnTo>
                  <a:cubicBezTo>
                    <a:pt x="22" y="44"/>
                    <a:pt x="30" y="29"/>
                    <a:pt x="37" y="22"/>
                  </a:cubicBezTo>
                  <a:cubicBezTo>
                    <a:pt x="37" y="22"/>
                    <a:pt x="45" y="22"/>
                    <a:pt x="60" y="22"/>
                  </a:cubicBezTo>
                  <a:lnTo>
                    <a:pt x="60" y="15"/>
                  </a:lnTo>
                  <a:cubicBezTo>
                    <a:pt x="60" y="7"/>
                    <a:pt x="52" y="7"/>
                    <a:pt x="45" y="0"/>
                  </a:cubicBezTo>
                  <a:cubicBezTo>
                    <a:pt x="37" y="0"/>
                    <a:pt x="37" y="7"/>
                    <a:pt x="37" y="7"/>
                  </a:cubicBezTo>
                  <a:cubicBezTo>
                    <a:pt x="30" y="15"/>
                    <a:pt x="15" y="15"/>
                    <a:pt x="7" y="29"/>
                  </a:cubicBezTo>
                  <a:cubicBezTo>
                    <a:pt x="0" y="37"/>
                    <a:pt x="0" y="44"/>
                    <a:pt x="0" y="59"/>
                  </a:cubicBezTo>
                  <a:cubicBezTo>
                    <a:pt x="7" y="59"/>
                    <a:pt x="15" y="59"/>
                    <a:pt x="15" y="59"/>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79" name="Freeform 37"/>
            <p:cNvSpPr>
              <a:spLocks noChangeArrowheads="1"/>
            </p:cNvSpPr>
            <p:nvPr/>
          </p:nvSpPr>
          <p:spPr bwMode="auto">
            <a:xfrm>
              <a:off x="10661771" y="4903067"/>
              <a:ext cx="55284" cy="83824"/>
            </a:xfrm>
            <a:custGeom>
              <a:avLst/>
              <a:gdLst>
                <a:gd name="T0" fmla="*/ 126 w 127"/>
                <a:gd name="T1" fmla="*/ 52 h 194"/>
                <a:gd name="T2" fmla="*/ 126 w 127"/>
                <a:gd name="T3" fmla="*/ 52 h 194"/>
                <a:gd name="T4" fmla="*/ 96 w 127"/>
                <a:gd name="T5" fmla="*/ 15 h 194"/>
                <a:gd name="T6" fmla="*/ 74 w 127"/>
                <a:gd name="T7" fmla="*/ 0 h 194"/>
                <a:gd name="T8" fmla="*/ 7 w 127"/>
                <a:gd name="T9" fmla="*/ 104 h 194"/>
                <a:gd name="T10" fmla="*/ 22 w 127"/>
                <a:gd name="T11" fmla="*/ 127 h 194"/>
                <a:gd name="T12" fmla="*/ 22 w 127"/>
                <a:gd name="T13" fmla="*/ 156 h 194"/>
                <a:gd name="T14" fmla="*/ 44 w 127"/>
                <a:gd name="T15" fmla="*/ 186 h 194"/>
                <a:gd name="T16" fmla="*/ 59 w 127"/>
                <a:gd name="T17" fmla="*/ 186 h 194"/>
                <a:gd name="T18" fmla="*/ 59 w 127"/>
                <a:gd name="T19" fmla="*/ 156 h 194"/>
                <a:gd name="T20" fmla="*/ 66 w 127"/>
                <a:gd name="T21" fmla="*/ 179 h 194"/>
                <a:gd name="T22" fmla="*/ 126 w 127"/>
                <a:gd name="T23" fmla="*/ 52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7" h="194">
                  <a:moveTo>
                    <a:pt x="126" y="52"/>
                  </a:moveTo>
                  <a:lnTo>
                    <a:pt x="126" y="52"/>
                  </a:lnTo>
                  <a:cubicBezTo>
                    <a:pt x="119" y="45"/>
                    <a:pt x="111" y="30"/>
                    <a:pt x="96" y="15"/>
                  </a:cubicBezTo>
                  <a:cubicBezTo>
                    <a:pt x="89" y="8"/>
                    <a:pt x="74" y="0"/>
                    <a:pt x="74" y="0"/>
                  </a:cubicBezTo>
                  <a:cubicBezTo>
                    <a:pt x="52" y="0"/>
                    <a:pt x="15" y="90"/>
                    <a:pt x="7" y="104"/>
                  </a:cubicBezTo>
                  <a:cubicBezTo>
                    <a:pt x="0" y="119"/>
                    <a:pt x="15" y="119"/>
                    <a:pt x="22" y="127"/>
                  </a:cubicBezTo>
                  <a:cubicBezTo>
                    <a:pt x="22" y="141"/>
                    <a:pt x="15" y="149"/>
                    <a:pt x="22" y="156"/>
                  </a:cubicBezTo>
                  <a:lnTo>
                    <a:pt x="44" y="186"/>
                  </a:lnTo>
                  <a:cubicBezTo>
                    <a:pt x="44" y="193"/>
                    <a:pt x="52" y="193"/>
                    <a:pt x="59" y="186"/>
                  </a:cubicBezTo>
                  <a:cubicBezTo>
                    <a:pt x="59" y="179"/>
                    <a:pt x="59" y="156"/>
                    <a:pt x="59" y="156"/>
                  </a:cubicBezTo>
                  <a:cubicBezTo>
                    <a:pt x="66" y="164"/>
                    <a:pt x="66" y="171"/>
                    <a:pt x="66" y="179"/>
                  </a:cubicBezTo>
                  <a:cubicBezTo>
                    <a:pt x="96" y="156"/>
                    <a:pt x="119" y="90"/>
                    <a:pt x="126" y="52"/>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80" name="Freeform 38"/>
            <p:cNvSpPr>
              <a:spLocks noChangeArrowheads="1"/>
            </p:cNvSpPr>
            <p:nvPr/>
          </p:nvSpPr>
          <p:spPr bwMode="auto">
            <a:xfrm>
              <a:off x="10686553" y="4969745"/>
              <a:ext cx="3813" cy="13337"/>
            </a:xfrm>
            <a:custGeom>
              <a:avLst/>
              <a:gdLst>
                <a:gd name="T0" fmla="*/ 0 w 8"/>
                <a:gd name="T1" fmla="*/ 30 h 31"/>
                <a:gd name="T2" fmla="*/ 0 w 8"/>
                <a:gd name="T3" fmla="*/ 30 h 31"/>
                <a:gd name="T4" fmla="*/ 7 w 8"/>
                <a:gd name="T5" fmla="*/ 23 h 31"/>
                <a:gd name="T6" fmla="*/ 0 w 8"/>
                <a:gd name="T7" fmla="*/ 0 h 31"/>
                <a:gd name="T8" fmla="*/ 0 w 8"/>
                <a:gd name="T9" fmla="*/ 30 h 31"/>
              </a:gdLst>
              <a:ahLst/>
              <a:cxnLst>
                <a:cxn ang="0">
                  <a:pos x="T0" y="T1"/>
                </a:cxn>
                <a:cxn ang="0">
                  <a:pos x="T2" y="T3"/>
                </a:cxn>
                <a:cxn ang="0">
                  <a:pos x="T4" y="T5"/>
                </a:cxn>
                <a:cxn ang="0">
                  <a:pos x="T6" y="T7"/>
                </a:cxn>
                <a:cxn ang="0">
                  <a:pos x="T8" y="T9"/>
                </a:cxn>
              </a:cxnLst>
              <a:rect l="0" t="0" r="r" b="b"/>
              <a:pathLst>
                <a:path w="8" h="31">
                  <a:moveTo>
                    <a:pt x="0" y="30"/>
                  </a:moveTo>
                  <a:lnTo>
                    <a:pt x="0" y="30"/>
                  </a:lnTo>
                  <a:cubicBezTo>
                    <a:pt x="7" y="30"/>
                    <a:pt x="7" y="30"/>
                    <a:pt x="7" y="23"/>
                  </a:cubicBezTo>
                  <a:cubicBezTo>
                    <a:pt x="7" y="15"/>
                    <a:pt x="7" y="8"/>
                    <a:pt x="0" y="0"/>
                  </a:cubicBezTo>
                  <a:cubicBezTo>
                    <a:pt x="0" y="0"/>
                    <a:pt x="0" y="23"/>
                    <a:pt x="0" y="3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81" name="Freeform 39"/>
            <p:cNvSpPr>
              <a:spLocks noChangeArrowheads="1"/>
            </p:cNvSpPr>
            <p:nvPr/>
          </p:nvSpPr>
          <p:spPr bwMode="auto">
            <a:xfrm>
              <a:off x="10701804" y="4908782"/>
              <a:ext cx="13345" cy="17146"/>
            </a:xfrm>
            <a:custGeom>
              <a:avLst/>
              <a:gdLst>
                <a:gd name="T0" fmla="*/ 30 w 31"/>
                <a:gd name="T1" fmla="*/ 22 h 38"/>
                <a:gd name="T2" fmla="*/ 30 w 31"/>
                <a:gd name="T3" fmla="*/ 22 h 38"/>
                <a:gd name="T4" fmla="*/ 0 w 31"/>
                <a:gd name="T5" fmla="*/ 0 h 38"/>
                <a:gd name="T6" fmla="*/ 30 w 31"/>
                <a:gd name="T7" fmla="*/ 37 h 38"/>
                <a:gd name="T8" fmla="*/ 30 w 31"/>
                <a:gd name="T9" fmla="*/ 22 h 38"/>
              </a:gdLst>
              <a:ahLst/>
              <a:cxnLst>
                <a:cxn ang="0">
                  <a:pos x="T0" y="T1"/>
                </a:cxn>
                <a:cxn ang="0">
                  <a:pos x="T2" y="T3"/>
                </a:cxn>
                <a:cxn ang="0">
                  <a:pos x="T4" y="T5"/>
                </a:cxn>
                <a:cxn ang="0">
                  <a:pos x="T6" y="T7"/>
                </a:cxn>
                <a:cxn ang="0">
                  <a:pos x="T8" y="T9"/>
                </a:cxn>
              </a:cxnLst>
              <a:rect l="0" t="0" r="r" b="b"/>
              <a:pathLst>
                <a:path w="31" h="38">
                  <a:moveTo>
                    <a:pt x="30" y="22"/>
                  </a:moveTo>
                  <a:lnTo>
                    <a:pt x="30" y="22"/>
                  </a:lnTo>
                  <a:cubicBezTo>
                    <a:pt x="30" y="22"/>
                    <a:pt x="15" y="8"/>
                    <a:pt x="0" y="0"/>
                  </a:cubicBezTo>
                  <a:cubicBezTo>
                    <a:pt x="15" y="15"/>
                    <a:pt x="23" y="30"/>
                    <a:pt x="30" y="37"/>
                  </a:cubicBezTo>
                  <a:cubicBezTo>
                    <a:pt x="30" y="30"/>
                    <a:pt x="30" y="22"/>
                    <a:pt x="30" y="22"/>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82" name="Freeform 40"/>
            <p:cNvSpPr>
              <a:spLocks noChangeArrowheads="1"/>
            </p:cNvSpPr>
            <p:nvPr/>
          </p:nvSpPr>
          <p:spPr bwMode="auto">
            <a:xfrm>
              <a:off x="11241306" y="10982234"/>
              <a:ext cx="97224" cy="93350"/>
            </a:xfrm>
            <a:custGeom>
              <a:avLst/>
              <a:gdLst>
                <a:gd name="T0" fmla="*/ 163 w 224"/>
                <a:gd name="T1" fmla="*/ 74 h 216"/>
                <a:gd name="T2" fmla="*/ 163 w 224"/>
                <a:gd name="T3" fmla="*/ 74 h 216"/>
                <a:gd name="T4" fmla="*/ 134 w 224"/>
                <a:gd name="T5" fmla="*/ 74 h 216"/>
                <a:gd name="T6" fmla="*/ 148 w 224"/>
                <a:gd name="T7" fmla="*/ 59 h 216"/>
                <a:gd name="T8" fmla="*/ 134 w 224"/>
                <a:gd name="T9" fmla="*/ 44 h 216"/>
                <a:gd name="T10" fmla="*/ 134 w 224"/>
                <a:gd name="T11" fmla="*/ 7 h 216"/>
                <a:gd name="T12" fmla="*/ 111 w 224"/>
                <a:gd name="T13" fmla="*/ 37 h 216"/>
                <a:gd name="T14" fmla="*/ 89 w 224"/>
                <a:gd name="T15" fmla="*/ 14 h 216"/>
                <a:gd name="T16" fmla="*/ 44 w 224"/>
                <a:gd name="T17" fmla="*/ 14 h 216"/>
                <a:gd name="T18" fmla="*/ 67 w 224"/>
                <a:gd name="T19" fmla="*/ 44 h 216"/>
                <a:gd name="T20" fmla="*/ 67 w 224"/>
                <a:gd name="T21" fmla="*/ 59 h 216"/>
                <a:gd name="T22" fmla="*/ 52 w 224"/>
                <a:gd name="T23" fmla="*/ 104 h 216"/>
                <a:gd name="T24" fmla="*/ 0 w 224"/>
                <a:gd name="T25" fmla="*/ 118 h 216"/>
                <a:gd name="T26" fmla="*/ 59 w 224"/>
                <a:gd name="T27" fmla="*/ 170 h 216"/>
                <a:gd name="T28" fmla="*/ 96 w 224"/>
                <a:gd name="T29" fmla="*/ 185 h 216"/>
                <a:gd name="T30" fmla="*/ 126 w 224"/>
                <a:gd name="T31" fmla="*/ 185 h 216"/>
                <a:gd name="T32" fmla="*/ 141 w 224"/>
                <a:gd name="T33" fmla="*/ 200 h 216"/>
                <a:gd name="T34" fmla="*/ 148 w 224"/>
                <a:gd name="T35" fmla="*/ 215 h 216"/>
                <a:gd name="T36" fmla="*/ 163 w 224"/>
                <a:gd name="T37" fmla="*/ 215 h 216"/>
                <a:gd name="T38" fmla="*/ 178 w 224"/>
                <a:gd name="T39" fmla="*/ 215 h 216"/>
                <a:gd name="T40" fmla="*/ 200 w 224"/>
                <a:gd name="T41" fmla="*/ 215 h 216"/>
                <a:gd name="T42" fmla="*/ 208 w 224"/>
                <a:gd name="T43" fmla="*/ 170 h 216"/>
                <a:gd name="T44" fmla="*/ 215 w 224"/>
                <a:gd name="T45" fmla="*/ 81 h 216"/>
                <a:gd name="T46" fmla="*/ 223 w 224"/>
                <a:gd name="T47" fmla="*/ 67 h 216"/>
                <a:gd name="T48" fmla="*/ 163 w 224"/>
                <a:gd name="T49" fmla="*/ 74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16">
                  <a:moveTo>
                    <a:pt x="163" y="74"/>
                  </a:moveTo>
                  <a:lnTo>
                    <a:pt x="163" y="74"/>
                  </a:lnTo>
                  <a:cubicBezTo>
                    <a:pt x="156" y="74"/>
                    <a:pt x="141" y="81"/>
                    <a:pt x="134" y="74"/>
                  </a:cubicBezTo>
                  <a:cubicBezTo>
                    <a:pt x="134" y="67"/>
                    <a:pt x="141" y="59"/>
                    <a:pt x="148" y="59"/>
                  </a:cubicBezTo>
                  <a:cubicBezTo>
                    <a:pt x="141" y="59"/>
                    <a:pt x="134" y="44"/>
                    <a:pt x="134" y="44"/>
                  </a:cubicBezTo>
                  <a:cubicBezTo>
                    <a:pt x="148" y="37"/>
                    <a:pt x="156" y="14"/>
                    <a:pt x="134" y="7"/>
                  </a:cubicBezTo>
                  <a:cubicBezTo>
                    <a:pt x="119" y="0"/>
                    <a:pt x="126" y="29"/>
                    <a:pt x="111" y="37"/>
                  </a:cubicBezTo>
                  <a:cubicBezTo>
                    <a:pt x="89" y="52"/>
                    <a:pt x="96" y="22"/>
                    <a:pt x="89" y="14"/>
                  </a:cubicBezTo>
                  <a:cubicBezTo>
                    <a:pt x="82" y="0"/>
                    <a:pt x="59" y="14"/>
                    <a:pt x="44" y="14"/>
                  </a:cubicBezTo>
                  <a:cubicBezTo>
                    <a:pt x="37" y="29"/>
                    <a:pt x="44" y="44"/>
                    <a:pt x="67" y="44"/>
                  </a:cubicBezTo>
                  <a:cubicBezTo>
                    <a:pt x="67" y="52"/>
                    <a:pt x="67" y="52"/>
                    <a:pt x="67" y="59"/>
                  </a:cubicBezTo>
                  <a:cubicBezTo>
                    <a:pt x="44" y="67"/>
                    <a:pt x="59" y="81"/>
                    <a:pt x="52" y="104"/>
                  </a:cubicBezTo>
                  <a:cubicBezTo>
                    <a:pt x="52" y="104"/>
                    <a:pt x="7" y="96"/>
                    <a:pt x="0" y="118"/>
                  </a:cubicBezTo>
                  <a:cubicBezTo>
                    <a:pt x="22" y="118"/>
                    <a:pt x="82" y="141"/>
                    <a:pt x="59" y="170"/>
                  </a:cubicBezTo>
                  <a:cubicBezTo>
                    <a:pt x="74" y="178"/>
                    <a:pt x="82" y="185"/>
                    <a:pt x="96" y="185"/>
                  </a:cubicBezTo>
                  <a:cubicBezTo>
                    <a:pt x="96" y="200"/>
                    <a:pt x="126" y="200"/>
                    <a:pt x="126" y="185"/>
                  </a:cubicBezTo>
                  <a:cubicBezTo>
                    <a:pt x="134" y="185"/>
                    <a:pt x="141" y="193"/>
                    <a:pt x="141" y="200"/>
                  </a:cubicBezTo>
                  <a:lnTo>
                    <a:pt x="148" y="215"/>
                  </a:lnTo>
                  <a:cubicBezTo>
                    <a:pt x="148" y="215"/>
                    <a:pt x="156" y="215"/>
                    <a:pt x="163" y="215"/>
                  </a:cubicBezTo>
                  <a:cubicBezTo>
                    <a:pt x="163" y="215"/>
                    <a:pt x="171" y="215"/>
                    <a:pt x="178" y="215"/>
                  </a:cubicBezTo>
                  <a:cubicBezTo>
                    <a:pt x="186" y="207"/>
                    <a:pt x="193" y="215"/>
                    <a:pt x="200" y="215"/>
                  </a:cubicBezTo>
                  <a:cubicBezTo>
                    <a:pt x="208" y="200"/>
                    <a:pt x="208" y="185"/>
                    <a:pt x="208" y="170"/>
                  </a:cubicBezTo>
                  <a:cubicBezTo>
                    <a:pt x="208" y="141"/>
                    <a:pt x="208" y="111"/>
                    <a:pt x="215" y="81"/>
                  </a:cubicBezTo>
                  <a:cubicBezTo>
                    <a:pt x="215" y="81"/>
                    <a:pt x="223" y="74"/>
                    <a:pt x="223" y="67"/>
                  </a:cubicBezTo>
                  <a:cubicBezTo>
                    <a:pt x="200" y="59"/>
                    <a:pt x="178" y="67"/>
                    <a:pt x="163" y="74"/>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83" name="Freeform 41"/>
            <p:cNvSpPr>
              <a:spLocks noChangeArrowheads="1"/>
            </p:cNvSpPr>
            <p:nvPr/>
          </p:nvSpPr>
          <p:spPr bwMode="auto">
            <a:xfrm>
              <a:off x="11281338" y="11319437"/>
              <a:ext cx="55285" cy="64773"/>
            </a:xfrm>
            <a:custGeom>
              <a:avLst/>
              <a:gdLst>
                <a:gd name="T0" fmla="*/ 45 w 127"/>
                <a:gd name="T1" fmla="*/ 97 h 150"/>
                <a:gd name="T2" fmla="*/ 45 w 127"/>
                <a:gd name="T3" fmla="*/ 97 h 150"/>
                <a:gd name="T4" fmla="*/ 45 w 127"/>
                <a:gd name="T5" fmla="*/ 97 h 150"/>
                <a:gd name="T6" fmla="*/ 59 w 127"/>
                <a:gd name="T7" fmla="*/ 112 h 150"/>
                <a:gd name="T8" fmla="*/ 82 w 127"/>
                <a:gd name="T9" fmla="*/ 127 h 150"/>
                <a:gd name="T10" fmla="*/ 119 w 127"/>
                <a:gd name="T11" fmla="*/ 134 h 150"/>
                <a:gd name="T12" fmla="*/ 119 w 127"/>
                <a:gd name="T13" fmla="*/ 45 h 150"/>
                <a:gd name="T14" fmla="*/ 97 w 127"/>
                <a:gd name="T15" fmla="*/ 8 h 150"/>
                <a:gd name="T16" fmla="*/ 37 w 127"/>
                <a:gd name="T17" fmla="*/ 8 h 150"/>
                <a:gd name="T18" fmla="*/ 0 w 127"/>
                <a:gd name="T19" fmla="*/ 45 h 150"/>
                <a:gd name="T20" fmla="*/ 45 w 127"/>
                <a:gd name="T21" fmla="*/ 9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7" h="150">
                  <a:moveTo>
                    <a:pt x="45" y="97"/>
                  </a:moveTo>
                  <a:lnTo>
                    <a:pt x="45" y="97"/>
                  </a:lnTo>
                  <a:lnTo>
                    <a:pt x="45" y="97"/>
                  </a:lnTo>
                  <a:cubicBezTo>
                    <a:pt x="59" y="97"/>
                    <a:pt x="52" y="104"/>
                    <a:pt x="59" y="112"/>
                  </a:cubicBezTo>
                  <a:cubicBezTo>
                    <a:pt x="67" y="119"/>
                    <a:pt x="74" y="119"/>
                    <a:pt x="82" y="127"/>
                  </a:cubicBezTo>
                  <a:cubicBezTo>
                    <a:pt x="104" y="141"/>
                    <a:pt x="97" y="149"/>
                    <a:pt x="119" y="134"/>
                  </a:cubicBezTo>
                  <a:cubicBezTo>
                    <a:pt x="126" y="104"/>
                    <a:pt x="126" y="67"/>
                    <a:pt x="119" y="45"/>
                  </a:cubicBezTo>
                  <a:cubicBezTo>
                    <a:pt x="111" y="30"/>
                    <a:pt x="104" y="15"/>
                    <a:pt x="97" y="8"/>
                  </a:cubicBezTo>
                  <a:cubicBezTo>
                    <a:pt x="82" y="0"/>
                    <a:pt x="59" y="0"/>
                    <a:pt x="37" y="8"/>
                  </a:cubicBezTo>
                  <a:cubicBezTo>
                    <a:pt x="15" y="15"/>
                    <a:pt x="30" y="45"/>
                    <a:pt x="0" y="45"/>
                  </a:cubicBezTo>
                  <a:cubicBezTo>
                    <a:pt x="0" y="60"/>
                    <a:pt x="22" y="90"/>
                    <a:pt x="45" y="97"/>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84" name="Freeform 42"/>
            <p:cNvSpPr>
              <a:spLocks noChangeArrowheads="1"/>
            </p:cNvSpPr>
            <p:nvPr/>
          </p:nvSpPr>
          <p:spPr bwMode="auto">
            <a:xfrm>
              <a:off x="9321595" y="8191267"/>
              <a:ext cx="97226" cy="186699"/>
            </a:xfrm>
            <a:custGeom>
              <a:avLst/>
              <a:gdLst>
                <a:gd name="T0" fmla="*/ 215 w 224"/>
                <a:gd name="T1" fmla="*/ 193 h 432"/>
                <a:gd name="T2" fmla="*/ 215 w 224"/>
                <a:gd name="T3" fmla="*/ 193 h 432"/>
                <a:gd name="T4" fmla="*/ 193 w 224"/>
                <a:gd name="T5" fmla="*/ 193 h 432"/>
                <a:gd name="T6" fmla="*/ 186 w 224"/>
                <a:gd name="T7" fmla="*/ 215 h 432"/>
                <a:gd name="T8" fmla="*/ 119 w 224"/>
                <a:gd name="T9" fmla="*/ 186 h 432"/>
                <a:gd name="T10" fmla="*/ 156 w 224"/>
                <a:gd name="T11" fmla="*/ 156 h 432"/>
                <a:gd name="T12" fmla="*/ 215 w 224"/>
                <a:gd name="T13" fmla="*/ 134 h 432"/>
                <a:gd name="T14" fmla="*/ 60 w 224"/>
                <a:gd name="T15" fmla="*/ 0 h 432"/>
                <a:gd name="T16" fmla="*/ 22 w 224"/>
                <a:gd name="T17" fmla="*/ 37 h 432"/>
                <a:gd name="T18" fmla="*/ 15 w 224"/>
                <a:gd name="T19" fmla="*/ 37 h 432"/>
                <a:gd name="T20" fmla="*/ 7 w 224"/>
                <a:gd name="T21" fmla="*/ 215 h 432"/>
                <a:gd name="T22" fmla="*/ 223 w 224"/>
                <a:gd name="T23" fmla="*/ 290 h 432"/>
                <a:gd name="T24" fmla="*/ 223 w 224"/>
                <a:gd name="T25" fmla="*/ 230 h 432"/>
                <a:gd name="T26" fmla="*/ 223 w 224"/>
                <a:gd name="T27" fmla="*/ 230 h 432"/>
                <a:gd name="T28" fmla="*/ 223 w 224"/>
                <a:gd name="T29" fmla="*/ 230 h 432"/>
                <a:gd name="T30" fmla="*/ 223 w 224"/>
                <a:gd name="T31" fmla="*/ 193 h 432"/>
                <a:gd name="T32" fmla="*/ 215 w 224"/>
                <a:gd name="T33" fmla="*/ 193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4" h="432">
                  <a:moveTo>
                    <a:pt x="215" y="193"/>
                  </a:moveTo>
                  <a:lnTo>
                    <a:pt x="215" y="193"/>
                  </a:lnTo>
                  <a:cubicBezTo>
                    <a:pt x="208" y="193"/>
                    <a:pt x="201" y="193"/>
                    <a:pt x="193" y="193"/>
                  </a:cubicBezTo>
                  <a:cubicBezTo>
                    <a:pt x="193" y="201"/>
                    <a:pt x="186" y="208"/>
                    <a:pt x="186" y="215"/>
                  </a:cubicBezTo>
                  <a:cubicBezTo>
                    <a:pt x="171" y="215"/>
                    <a:pt x="119" y="223"/>
                    <a:pt x="119" y="186"/>
                  </a:cubicBezTo>
                  <a:cubicBezTo>
                    <a:pt x="126" y="171"/>
                    <a:pt x="149" y="178"/>
                    <a:pt x="156" y="156"/>
                  </a:cubicBezTo>
                  <a:cubicBezTo>
                    <a:pt x="178" y="156"/>
                    <a:pt x="223" y="171"/>
                    <a:pt x="215" y="134"/>
                  </a:cubicBezTo>
                  <a:cubicBezTo>
                    <a:pt x="208" y="96"/>
                    <a:pt x="112" y="15"/>
                    <a:pt x="60" y="0"/>
                  </a:cubicBezTo>
                  <a:cubicBezTo>
                    <a:pt x="60" y="15"/>
                    <a:pt x="37" y="22"/>
                    <a:pt x="22" y="37"/>
                  </a:cubicBezTo>
                  <a:cubicBezTo>
                    <a:pt x="22" y="37"/>
                    <a:pt x="22" y="37"/>
                    <a:pt x="15" y="37"/>
                  </a:cubicBezTo>
                  <a:cubicBezTo>
                    <a:pt x="0" y="89"/>
                    <a:pt x="0" y="186"/>
                    <a:pt x="7" y="215"/>
                  </a:cubicBezTo>
                  <a:cubicBezTo>
                    <a:pt x="52" y="431"/>
                    <a:pt x="67" y="297"/>
                    <a:pt x="223" y="290"/>
                  </a:cubicBezTo>
                  <a:cubicBezTo>
                    <a:pt x="223" y="275"/>
                    <a:pt x="223" y="252"/>
                    <a:pt x="223" y="230"/>
                  </a:cubicBezTo>
                  <a:lnTo>
                    <a:pt x="223" y="230"/>
                  </a:lnTo>
                  <a:lnTo>
                    <a:pt x="223" y="230"/>
                  </a:lnTo>
                  <a:cubicBezTo>
                    <a:pt x="223" y="215"/>
                    <a:pt x="223" y="208"/>
                    <a:pt x="223" y="193"/>
                  </a:cubicBezTo>
                  <a:cubicBezTo>
                    <a:pt x="223" y="193"/>
                    <a:pt x="223" y="193"/>
                    <a:pt x="215" y="193"/>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sp>
          <p:nvSpPr>
            <p:cNvPr id="1285" name="Freeform 43"/>
            <p:cNvSpPr>
              <a:spLocks noChangeArrowheads="1"/>
            </p:cNvSpPr>
            <p:nvPr/>
          </p:nvSpPr>
          <p:spPr bwMode="auto">
            <a:xfrm>
              <a:off x="9329221" y="8191267"/>
              <a:ext cx="19064" cy="17146"/>
            </a:xfrm>
            <a:custGeom>
              <a:avLst/>
              <a:gdLst>
                <a:gd name="T0" fmla="*/ 45 w 46"/>
                <a:gd name="T1" fmla="*/ 0 h 38"/>
                <a:gd name="T2" fmla="*/ 45 w 46"/>
                <a:gd name="T3" fmla="*/ 0 h 38"/>
                <a:gd name="T4" fmla="*/ 22 w 46"/>
                <a:gd name="T5" fmla="*/ 0 h 38"/>
                <a:gd name="T6" fmla="*/ 0 w 46"/>
                <a:gd name="T7" fmla="*/ 37 h 38"/>
                <a:gd name="T8" fmla="*/ 7 w 46"/>
                <a:gd name="T9" fmla="*/ 37 h 38"/>
                <a:gd name="T10" fmla="*/ 45 w 46"/>
                <a:gd name="T11" fmla="*/ 0 h 38"/>
              </a:gdLst>
              <a:ahLst/>
              <a:cxnLst>
                <a:cxn ang="0">
                  <a:pos x="T0" y="T1"/>
                </a:cxn>
                <a:cxn ang="0">
                  <a:pos x="T2" y="T3"/>
                </a:cxn>
                <a:cxn ang="0">
                  <a:pos x="T4" y="T5"/>
                </a:cxn>
                <a:cxn ang="0">
                  <a:pos x="T6" y="T7"/>
                </a:cxn>
                <a:cxn ang="0">
                  <a:pos x="T8" y="T9"/>
                </a:cxn>
                <a:cxn ang="0">
                  <a:pos x="T10" y="T11"/>
                </a:cxn>
              </a:cxnLst>
              <a:rect l="0" t="0" r="r" b="b"/>
              <a:pathLst>
                <a:path w="46" h="38">
                  <a:moveTo>
                    <a:pt x="45" y="0"/>
                  </a:moveTo>
                  <a:lnTo>
                    <a:pt x="45" y="0"/>
                  </a:lnTo>
                  <a:cubicBezTo>
                    <a:pt x="30" y="0"/>
                    <a:pt x="22" y="0"/>
                    <a:pt x="22" y="0"/>
                  </a:cubicBezTo>
                  <a:cubicBezTo>
                    <a:pt x="15" y="7"/>
                    <a:pt x="7" y="22"/>
                    <a:pt x="0" y="37"/>
                  </a:cubicBezTo>
                  <a:cubicBezTo>
                    <a:pt x="7" y="37"/>
                    <a:pt x="7" y="37"/>
                    <a:pt x="7" y="37"/>
                  </a:cubicBezTo>
                  <a:cubicBezTo>
                    <a:pt x="22" y="22"/>
                    <a:pt x="45" y="15"/>
                    <a:pt x="45" y="0"/>
                  </a:cubicBezTo>
                </a:path>
              </a:pathLst>
            </a:custGeom>
            <a:solidFill>
              <a:schemeClr val="accent1"/>
            </a:solidFill>
            <a:ln w="9525" cap="flat">
              <a:solidFill>
                <a:schemeClr val="bg2"/>
              </a:solidFill>
              <a:bevel/>
            </a:ln>
            <a:effectLst/>
          </p:spPr>
          <p:txBody>
            <a:bodyPr wrap="none" lIns="121853" tIns="60926" rIns="121853" bIns="60926" anchor="ctr"/>
            <a:lstStyle/>
            <a:p>
              <a:endParaRPr lang="en-US"/>
            </a:p>
          </p:txBody>
        </p:sp>
      </p:grpSp>
      <p:sp>
        <p:nvSpPr>
          <p:cNvPr id="74" name="TextBox 73"/>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75" name="Group 74"/>
          <p:cNvGrpSpPr/>
          <p:nvPr/>
        </p:nvGrpSpPr>
        <p:grpSpPr bwMode="auto">
          <a:xfrm>
            <a:off x="11449844" y="2019844"/>
            <a:ext cx="1477962" cy="258763"/>
            <a:chOff x="1703388" y="2006913"/>
            <a:chExt cx="1478230" cy="258682"/>
          </a:xfrm>
        </p:grpSpPr>
        <p:sp>
          <p:nvSpPr>
            <p:cNvPr id="76" name="Oval 75"/>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77" name="Oval 76"/>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78" name="Oval 77"/>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79" name="Oval 78"/>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80" name="Oval 79"/>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81" name="TextBox 72"/>
          <p:cNvSpPr txBox="1">
            <a:spLocks noChangeArrowheads="1"/>
          </p:cNvSpPr>
          <p:nvPr/>
        </p:nvSpPr>
        <p:spPr bwMode="auto">
          <a:xfrm>
            <a:off x="8952077" y="913302"/>
            <a:ext cx="649676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India Vector Map</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extBox 143"/>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45" name="Group 144"/>
          <p:cNvGrpSpPr/>
          <p:nvPr/>
        </p:nvGrpSpPr>
        <p:grpSpPr bwMode="auto">
          <a:xfrm>
            <a:off x="11449844" y="2019844"/>
            <a:ext cx="1477962" cy="258763"/>
            <a:chOff x="1703388" y="2006913"/>
            <a:chExt cx="1478230" cy="258682"/>
          </a:xfrm>
        </p:grpSpPr>
        <p:sp>
          <p:nvSpPr>
            <p:cNvPr id="146" name="Oval 145"/>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7" name="Oval 146"/>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8" name="Oval 147"/>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9" name="Oval 148"/>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50" name="Oval 149"/>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51" name="TextBox 72"/>
          <p:cNvSpPr txBox="1">
            <a:spLocks noChangeArrowheads="1"/>
          </p:cNvSpPr>
          <p:nvPr/>
        </p:nvSpPr>
        <p:spPr bwMode="auto">
          <a:xfrm>
            <a:off x="6744988" y="913302"/>
            <a:ext cx="1091105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Saudi Arabia Map by Regions</a:t>
            </a:r>
          </a:p>
        </p:txBody>
      </p:sp>
      <p:sp>
        <p:nvSpPr>
          <p:cNvPr id="1050" name="Freeform 167"/>
          <p:cNvSpPr>
            <a:spLocks noChangeArrowheads="1"/>
          </p:cNvSpPr>
          <p:nvPr/>
        </p:nvSpPr>
        <p:spPr bwMode="auto">
          <a:xfrm>
            <a:off x="12201576" y="3623952"/>
            <a:ext cx="3671795" cy="2186383"/>
          </a:xfrm>
          <a:custGeom>
            <a:avLst/>
            <a:gdLst>
              <a:gd name="T0" fmla="*/ 5263 w 6541"/>
              <a:gd name="T1" fmla="*/ 3113 h 3892"/>
              <a:gd name="T2" fmla="*/ 5435 w 6541"/>
              <a:gd name="T3" fmla="*/ 2899 h 3892"/>
              <a:gd name="T4" fmla="*/ 6112 w 6541"/>
              <a:gd name="T5" fmla="*/ 2061 h 3892"/>
              <a:gd name="T6" fmla="*/ 6439 w 6541"/>
              <a:gd name="T7" fmla="*/ 1871 h 3892"/>
              <a:gd name="T8" fmla="*/ 6540 w 6541"/>
              <a:gd name="T9" fmla="*/ 1723 h 3892"/>
              <a:gd name="T10" fmla="*/ 6254 w 6541"/>
              <a:gd name="T11" fmla="*/ 1455 h 3892"/>
              <a:gd name="T12" fmla="*/ 6041 w 6541"/>
              <a:gd name="T13" fmla="*/ 1289 h 3892"/>
              <a:gd name="T14" fmla="*/ 5839 w 6541"/>
              <a:gd name="T15" fmla="*/ 1259 h 3892"/>
              <a:gd name="T16" fmla="*/ 5601 w 6541"/>
              <a:gd name="T17" fmla="*/ 1075 h 3892"/>
              <a:gd name="T18" fmla="*/ 4948 w 6541"/>
              <a:gd name="T19" fmla="*/ 1075 h 3892"/>
              <a:gd name="T20" fmla="*/ 4680 w 6541"/>
              <a:gd name="T21" fmla="*/ 933 h 3892"/>
              <a:gd name="T22" fmla="*/ 4401 w 6541"/>
              <a:gd name="T23" fmla="*/ 903 h 3892"/>
              <a:gd name="T24" fmla="*/ 4282 w 6541"/>
              <a:gd name="T25" fmla="*/ 891 h 3892"/>
              <a:gd name="T26" fmla="*/ 4015 w 6541"/>
              <a:gd name="T27" fmla="*/ 832 h 3892"/>
              <a:gd name="T28" fmla="*/ 3778 w 6541"/>
              <a:gd name="T29" fmla="*/ 856 h 3892"/>
              <a:gd name="T30" fmla="*/ 3617 w 6541"/>
              <a:gd name="T31" fmla="*/ 879 h 3892"/>
              <a:gd name="T32" fmla="*/ 3546 w 6541"/>
              <a:gd name="T33" fmla="*/ 879 h 3892"/>
              <a:gd name="T34" fmla="*/ 3267 w 6541"/>
              <a:gd name="T35" fmla="*/ 915 h 3892"/>
              <a:gd name="T36" fmla="*/ 3053 w 6541"/>
              <a:gd name="T37" fmla="*/ 856 h 3892"/>
              <a:gd name="T38" fmla="*/ 2904 w 6541"/>
              <a:gd name="T39" fmla="*/ 636 h 3892"/>
              <a:gd name="T40" fmla="*/ 2798 w 6541"/>
              <a:gd name="T41" fmla="*/ 351 h 3892"/>
              <a:gd name="T42" fmla="*/ 2910 w 6541"/>
              <a:gd name="T43" fmla="*/ 0 h 3892"/>
              <a:gd name="T44" fmla="*/ 2013 w 6541"/>
              <a:gd name="T45" fmla="*/ 268 h 3892"/>
              <a:gd name="T46" fmla="*/ 2607 w 6541"/>
              <a:gd name="T47" fmla="*/ 1521 h 3892"/>
              <a:gd name="T48" fmla="*/ 1776 w 6541"/>
              <a:gd name="T49" fmla="*/ 2002 h 3892"/>
              <a:gd name="T50" fmla="*/ 1146 w 6541"/>
              <a:gd name="T51" fmla="*/ 2703 h 3892"/>
              <a:gd name="T52" fmla="*/ 119 w 6541"/>
              <a:gd name="T53" fmla="*/ 2530 h 3892"/>
              <a:gd name="T54" fmla="*/ 89 w 6541"/>
              <a:gd name="T55" fmla="*/ 2614 h 3892"/>
              <a:gd name="T56" fmla="*/ 77 w 6541"/>
              <a:gd name="T57" fmla="*/ 2667 h 3892"/>
              <a:gd name="T58" fmla="*/ 59 w 6541"/>
              <a:gd name="T59" fmla="*/ 2774 h 3892"/>
              <a:gd name="T60" fmla="*/ 12 w 6541"/>
              <a:gd name="T61" fmla="*/ 2875 h 3892"/>
              <a:gd name="T62" fmla="*/ 12 w 6541"/>
              <a:gd name="T63" fmla="*/ 2940 h 3892"/>
              <a:gd name="T64" fmla="*/ 0 w 6541"/>
              <a:gd name="T65" fmla="*/ 2976 h 3892"/>
              <a:gd name="T66" fmla="*/ 730 w 6541"/>
              <a:gd name="T67" fmla="*/ 2958 h 3892"/>
              <a:gd name="T68" fmla="*/ 1425 w 6541"/>
              <a:gd name="T69" fmla="*/ 3136 h 3892"/>
              <a:gd name="T70" fmla="*/ 1509 w 6541"/>
              <a:gd name="T71" fmla="*/ 3344 h 3892"/>
              <a:gd name="T72" fmla="*/ 2465 w 6541"/>
              <a:gd name="T73" fmla="*/ 3404 h 3892"/>
              <a:gd name="T74" fmla="*/ 2993 w 6541"/>
              <a:gd name="T75" fmla="*/ 3736 h 3892"/>
              <a:gd name="T76" fmla="*/ 3855 w 6541"/>
              <a:gd name="T77" fmla="*/ 3796 h 3892"/>
              <a:gd name="T78" fmla="*/ 3950 w 6541"/>
              <a:gd name="T79" fmla="*/ 3701 h 3892"/>
              <a:gd name="T80" fmla="*/ 4187 w 6541"/>
              <a:gd name="T81" fmla="*/ 3552 h 3892"/>
              <a:gd name="T82" fmla="*/ 4663 w 6541"/>
              <a:gd name="T83" fmla="*/ 3350 h 3892"/>
              <a:gd name="T84" fmla="*/ 5197 w 6541"/>
              <a:gd name="T85" fmla="*/ 3095 h 3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541" h="3892">
                <a:moveTo>
                  <a:pt x="5263" y="3113"/>
                </a:moveTo>
                <a:lnTo>
                  <a:pt x="5263" y="3113"/>
                </a:lnTo>
                <a:cubicBezTo>
                  <a:pt x="5393" y="2988"/>
                  <a:pt x="5393" y="2988"/>
                  <a:pt x="5393" y="2988"/>
                </a:cubicBezTo>
                <a:cubicBezTo>
                  <a:pt x="5435" y="2899"/>
                  <a:pt x="5435" y="2899"/>
                  <a:pt x="5435" y="2899"/>
                </a:cubicBezTo>
                <a:cubicBezTo>
                  <a:pt x="5459" y="2477"/>
                  <a:pt x="5459" y="2477"/>
                  <a:pt x="5459" y="2477"/>
                </a:cubicBezTo>
                <a:cubicBezTo>
                  <a:pt x="6112" y="2061"/>
                  <a:pt x="6112" y="2061"/>
                  <a:pt x="6112" y="2061"/>
                </a:cubicBezTo>
                <a:cubicBezTo>
                  <a:pt x="6290" y="1960"/>
                  <a:pt x="6290" y="1960"/>
                  <a:pt x="6290" y="1960"/>
                </a:cubicBezTo>
                <a:cubicBezTo>
                  <a:pt x="6439" y="1871"/>
                  <a:pt x="6439" y="1871"/>
                  <a:pt x="6439" y="1871"/>
                </a:cubicBezTo>
                <a:cubicBezTo>
                  <a:pt x="6534" y="1782"/>
                  <a:pt x="6534" y="1782"/>
                  <a:pt x="6534" y="1782"/>
                </a:cubicBezTo>
                <a:cubicBezTo>
                  <a:pt x="6540" y="1723"/>
                  <a:pt x="6540" y="1723"/>
                  <a:pt x="6540" y="1723"/>
                </a:cubicBezTo>
                <a:cubicBezTo>
                  <a:pt x="6338" y="1574"/>
                  <a:pt x="6338" y="1574"/>
                  <a:pt x="6338" y="1574"/>
                </a:cubicBezTo>
                <a:cubicBezTo>
                  <a:pt x="6314" y="1521"/>
                  <a:pt x="6272" y="1503"/>
                  <a:pt x="6254" y="1455"/>
                </a:cubicBezTo>
                <a:cubicBezTo>
                  <a:pt x="6225" y="1366"/>
                  <a:pt x="6177" y="1289"/>
                  <a:pt x="6082" y="1289"/>
                </a:cubicBezTo>
                <a:cubicBezTo>
                  <a:pt x="6041" y="1289"/>
                  <a:pt x="6041" y="1289"/>
                  <a:pt x="6041" y="1289"/>
                </a:cubicBezTo>
                <a:cubicBezTo>
                  <a:pt x="6005" y="1289"/>
                  <a:pt x="5987" y="1277"/>
                  <a:pt x="5958" y="1277"/>
                </a:cubicBezTo>
                <a:cubicBezTo>
                  <a:pt x="5910" y="1283"/>
                  <a:pt x="5874" y="1289"/>
                  <a:pt x="5839" y="1259"/>
                </a:cubicBezTo>
                <a:cubicBezTo>
                  <a:pt x="5720" y="1159"/>
                  <a:pt x="5720" y="1159"/>
                  <a:pt x="5720" y="1159"/>
                </a:cubicBezTo>
                <a:cubicBezTo>
                  <a:pt x="5601" y="1075"/>
                  <a:pt x="5601" y="1075"/>
                  <a:pt x="5601" y="1075"/>
                </a:cubicBezTo>
                <a:cubicBezTo>
                  <a:pt x="5209" y="1087"/>
                  <a:pt x="5209" y="1087"/>
                  <a:pt x="5209" y="1087"/>
                </a:cubicBezTo>
                <a:cubicBezTo>
                  <a:pt x="4948" y="1075"/>
                  <a:pt x="4948" y="1075"/>
                  <a:pt x="4948" y="1075"/>
                </a:cubicBezTo>
                <a:cubicBezTo>
                  <a:pt x="4781" y="1034"/>
                  <a:pt x="4781" y="1034"/>
                  <a:pt x="4781" y="1034"/>
                </a:cubicBezTo>
                <a:cubicBezTo>
                  <a:pt x="4680" y="933"/>
                  <a:pt x="4680" y="933"/>
                  <a:pt x="4680" y="933"/>
                </a:cubicBezTo>
                <a:cubicBezTo>
                  <a:pt x="4455" y="915"/>
                  <a:pt x="4455" y="915"/>
                  <a:pt x="4455" y="915"/>
                </a:cubicBezTo>
                <a:cubicBezTo>
                  <a:pt x="4437" y="909"/>
                  <a:pt x="4419" y="915"/>
                  <a:pt x="4401" y="903"/>
                </a:cubicBezTo>
                <a:cubicBezTo>
                  <a:pt x="4384" y="903"/>
                  <a:pt x="4377" y="891"/>
                  <a:pt x="4360" y="891"/>
                </a:cubicBezTo>
                <a:cubicBezTo>
                  <a:pt x="4330" y="891"/>
                  <a:pt x="4312" y="891"/>
                  <a:pt x="4282" y="891"/>
                </a:cubicBezTo>
                <a:cubicBezTo>
                  <a:pt x="4205" y="891"/>
                  <a:pt x="4164" y="856"/>
                  <a:pt x="4081" y="844"/>
                </a:cubicBezTo>
                <a:cubicBezTo>
                  <a:pt x="4057" y="832"/>
                  <a:pt x="4039" y="832"/>
                  <a:pt x="4015" y="832"/>
                </a:cubicBezTo>
                <a:cubicBezTo>
                  <a:pt x="3885" y="832"/>
                  <a:pt x="3885" y="832"/>
                  <a:pt x="3885" y="832"/>
                </a:cubicBezTo>
                <a:cubicBezTo>
                  <a:pt x="3778" y="856"/>
                  <a:pt x="3778" y="856"/>
                  <a:pt x="3778" y="856"/>
                </a:cubicBezTo>
                <a:cubicBezTo>
                  <a:pt x="3724" y="856"/>
                  <a:pt x="3724" y="856"/>
                  <a:pt x="3724" y="856"/>
                </a:cubicBezTo>
                <a:cubicBezTo>
                  <a:pt x="3683" y="856"/>
                  <a:pt x="3659" y="867"/>
                  <a:pt x="3617" y="879"/>
                </a:cubicBezTo>
                <a:lnTo>
                  <a:pt x="3617" y="879"/>
                </a:lnTo>
                <a:cubicBezTo>
                  <a:pt x="3593" y="885"/>
                  <a:pt x="3576" y="879"/>
                  <a:pt x="3546" y="879"/>
                </a:cubicBezTo>
                <a:cubicBezTo>
                  <a:pt x="3463" y="897"/>
                  <a:pt x="3415" y="915"/>
                  <a:pt x="3332" y="915"/>
                </a:cubicBezTo>
                <a:cubicBezTo>
                  <a:pt x="3267" y="915"/>
                  <a:pt x="3267" y="915"/>
                  <a:pt x="3267" y="915"/>
                </a:cubicBezTo>
                <a:cubicBezTo>
                  <a:pt x="3243" y="921"/>
                  <a:pt x="3231" y="921"/>
                  <a:pt x="3207" y="921"/>
                </a:cubicBezTo>
                <a:cubicBezTo>
                  <a:pt x="3142" y="921"/>
                  <a:pt x="3101" y="903"/>
                  <a:pt x="3053" y="856"/>
                </a:cubicBezTo>
                <a:cubicBezTo>
                  <a:pt x="3011" y="814"/>
                  <a:pt x="3011" y="772"/>
                  <a:pt x="2982" y="725"/>
                </a:cubicBezTo>
                <a:cubicBezTo>
                  <a:pt x="2964" y="683"/>
                  <a:pt x="2940" y="666"/>
                  <a:pt x="2904" y="636"/>
                </a:cubicBezTo>
                <a:cubicBezTo>
                  <a:pt x="2875" y="606"/>
                  <a:pt x="2857" y="588"/>
                  <a:pt x="2815" y="576"/>
                </a:cubicBezTo>
                <a:cubicBezTo>
                  <a:pt x="2798" y="351"/>
                  <a:pt x="2798" y="351"/>
                  <a:pt x="2798" y="351"/>
                </a:cubicBezTo>
                <a:cubicBezTo>
                  <a:pt x="2875" y="125"/>
                  <a:pt x="2875" y="125"/>
                  <a:pt x="2875" y="125"/>
                </a:cubicBezTo>
                <a:cubicBezTo>
                  <a:pt x="2910" y="0"/>
                  <a:pt x="2910" y="0"/>
                  <a:pt x="2910" y="0"/>
                </a:cubicBezTo>
                <a:lnTo>
                  <a:pt x="2910" y="0"/>
                </a:lnTo>
                <a:cubicBezTo>
                  <a:pt x="2013" y="268"/>
                  <a:pt x="2013" y="268"/>
                  <a:pt x="2013" y="268"/>
                </a:cubicBezTo>
                <a:cubicBezTo>
                  <a:pt x="2916" y="1325"/>
                  <a:pt x="2916" y="1325"/>
                  <a:pt x="2916" y="1325"/>
                </a:cubicBezTo>
                <a:cubicBezTo>
                  <a:pt x="2607" y="1521"/>
                  <a:pt x="2607" y="1521"/>
                  <a:pt x="2607" y="1521"/>
                </a:cubicBezTo>
                <a:cubicBezTo>
                  <a:pt x="2453" y="1865"/>
                  <a:pt x="2453" y="1865"/>
                  <a:pt x="2453" y="1865"/>
                </a:cubicBezTo>
                <a:cubicBezTo>
                  <a:pt x="1776" y="2002"/>
                  <a:pt x="1776" y="2002"/>
                  <a:pt x="1776" y="2002"/>
                </a:cubicBezTo>
                <a:cubicBezTo>
                  <a:pt x="1550" y="2370"/>
                  <a:pt x="1550" y="2370"/>
                  <a:pt x="1550" y="2370"/>
                </a:cubicBezTo>
                <a:cubicBezTo>
                  <a:pt x="1146" y="2703"/>
                  <a:pt x="1146" y="2703"/>
                  <a:pt x="1146" y="2703"/>
                </a:cubicBezTo>
                <a:cubicBezTo>
                  <a:pt x="119" y="2530"/>
                  <a:pt x="119" y="2530"/>
                  <a:pt x="119" y="2530"/>
                </a:cubicBezTo>
                <a:lnTo>
                  <a:pt x="119" y="2530"/>
                </a:lnTo>
                <a:cubicBezTo>
                  <a:pt x="119" y="2542"/>
                  <a:pt x="119" y="2548"/>
                  <a:pt x="113" y="2560"/>
                </a:cubicBezTo>
                <a:cubicBezTo>
                  <a:pt x="107" y="2578"/>
                  <a:pt x="89" y="2590"/>
                  <a:pt x="89" y="2614"/>
                </a:cubicBezTo>
                <a:cubicBezTo>
                  <a:pt x="89" y="2625"/>
                  <a:pt x="101" y="2632"/>
                  <a:pt x="101" y="2643"/>
                </a:cubicBezTo>
                <a:cubicBezTo>
                  <a:pt x="101" y="2655"/>
                  <a:pt x="83" y="2655"/>
                  <a:pt x="77" y="2667"/>
                </a:cubicBezTo>
                <a:cubicBezTo>
                  <a:pt x="71" y="2679"/>
                  <a:pt x="77" y="2685"/>
                  <a:pt x="77" y="2697"/>
                </a:cubicBezTo>
                <a:cubicBezTo>
                  <a:pt x="71" y="2727"/>
                  <a:pt x="59" y="2744"/>
                  <a:pt x="59" y="2774"/>
                </a:cubicBezTo>
                <a:cubicBezTo>
                  <a:pt x="53" y="2798"/>
                  <a:pt x="47" y="2816"/>
                  <a:pt x="36" y="2839"/>
                </a:cubicBezTo>
                <a:cubicBezTo>
                  <a:pt x="29" y="2857"/>
                  <a:pt x="12" y="2857"/>
                  <a:pt x="12" y="2875"/>
                </a:cubicBezTo>
                <a:cubicBezTo>
                  <a:pt x="12" y="2887"/>
                  <a:pt x="29" y="2893"/>
                  <a:pt x="29" y="2911"/>
                </a:cubicBezTo>
                <a:cubicBezTo>
                  <a:pt x="29" y="2923"/>
                  <a:pt x="18" y="2928"/>
                  <a:pt x="12" y="2940"/>
                </a:cubicBezTo>
                <a:cubicBezTo>
                  <a:pt x="6" y="2952"/>
                  <a:pt x="6" y="2964"/>
                  <a:pt x="0" y="2976"/>
                </a:cubicBezTo>
                <a:lnTo>
                  <a:pt x="0" y="2976"/>
                </a:lnTo>
                <a:cubicBezTo>
                  <a:pt x="374" y="2982"/>
                  <a:pt x="374" y="2982"/>
                  <a:pt x="374" y="2982"/>
                </a:cubicBezTo>
                <a:cubicBezTo>
                  <a:pt x="487" y="2988"/>
                  <a:pt x="612" y="2958"/>
                  <a:pt x="730" y="2958"/>
                </a:cubicBezTo>
                <a:cubicBezTo>
                  <a:pt x="909" y="2958"/>
                  <a:pt x="1069" y="2952"/>
                  <a:pt x="1241" y="3018"/>
                </a:cubicBezTo>
                <a:cubicBezTo>
                  <a:pt x="1312" y="3041"/>
                  <a:pt x="1378" y="3083"/>
                  <a:pt x="1425" y="3136"/>
                </a:cubicBezTo>
                <a:cubicBezTo>
                  <a:pt x="1467" y="3184"/>
                  <a:pt x="1461" y="3261"/>
                  <a:pt x="1503" y="3303"/>
                </a:cubicBezTo>
                <a:cubicBezTo>
                  <a:pt x="1503" y="3314"/>
                  <a:pt x="1514" y="3332"/>
                  <a:pt x="1509" y="3344"/>
                </a:cubicBezTo>
                <a:cubicBezTo>
                  <a:pt x="1633" y="3410"/>
                  <a:pt x="1752" y="3332"/>
                  <a:pt x="1883" y="3314"/>
                </a:cubicBezTo>
                <a:cubicBezTo>
                  <a:pt x="2073" y="3291"/>
                  <a:pt x="2316" y="3451"/>
                  <a:pt x="2465" y="3404"/>
                </a:cubicBezTo>
                <a:cubicBezTo>
                  <a:pt x="2607" y="3362"/>
                  <a:pt x="2637" y="3119"/>
                  <a:pt x="2786" y="3119"/>
                </a:cubicBezTo>
                <a:cubicBezTo>
                  <a:pt x="2827" y="3398"/>
                  <a:pt x="2720" y="3534"/>
                  <a:pt x="2993" y="3736"/>
                </a:cubicBezTo>
                <a:cubicBezTo>
                  <a:pt x="3124" y="3837"/>
                  <a:pt x="3279" y="3748"/>
                  <a:pt x="3403" y="3808"/>
                </a:cubicBezTo>
                <a:cubicBezTo>
                  <a:pt x="3576" y="3891"/>
                  <a:pt x="3688" y="3796"/>
                  <a:pt x="3855" y="3796"/>
                </a:cubicBezTo>
                <a:lnTo>
                  <a:pt x="3855" y="3796"/>
                </a:lnTo>
                <a:cubicBezTo>
                  <a:pt x="3896" y="3766"/>
                  <a:pt x="3920" y="3742"/>
                  <a:pt x="3950" y="3701"/>
                </a:cubicBezTo>
                <a:cubicBezTo>
                  <a:pt x="3968" y="3677"/>
                  <a:pt x="3980" y="3659"/>
                  <a:pt x="4003" y="3641"/>
                </a:cubicBezTo>
                <a:cubicBezTo>
                  <a:pt x="4187" y="3552"/>
                  <a:pt x="4187" y="3552"/>
                  <a:pt x="4187" y="3552"/>
                </a:cubicBezTo>
                <a:cubicBezTo>
                  <a:pt x="4461" y="3457"/>
                  <a:pt x="4461" y="3457"/>
                  <a:pt x="4461" y="3457"/>
                </a:cubicBezTo>
                <a:cubicBezTo>
                  <a:pt x="4544" y="3433"/>
                  <a:pt x="4580" y="3392"/>
                  <a:pt x="4663" y="3350"/>
                </a:cubicBezTo>
                <a:cubicBezTo>
                  <a:pt x="4865" y="3231"/>
                  <a:pt x="4865" y="3231"/>
                  <a:pt x="4865" y="3231"/>
                </a:cubicBezTo>
                <a:cubicBezTo>
                  <a:pt x="5197" y="3095"/>
                  <a:pt x="5197" y="3095"/>
                  <a:pt x="5197" y="3095"/>
                </a:cubicBezTo>
                <a:cubicBezTo>
                  <a:pt x="5263" y="3113"/>
                  <a:pt x="5263" y="3113"/>
                  <a:pt x="5263" y="3113"/>
                </a:cubicBezTo>
              </a:path>
            </a:pathLst>
          </a:custGeom>
          <a:solidFill>
            <a:schemeClr val="accent1"/>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2" name="Freeform 168"/>
          <p:cNvSpPr>
            <a:spLocks noChangeArrowheads="1"/>
          </p:cNvSpPr>
          <p:nvPr/>
        </p:nvSpPr>
        <p:spPr bwMode="auto">
          <a:xfrm>
            <a:off x="13771312" y="3359012"/>
            <a:ext cx="4179357" cy="2805403"/>
          </a:xfrm>
          <a:custGeom>
            <a:avLst/>
            <a:gdLst>
              <a:gd name="T0" fmla="*/ 2465 w 7442"/>
              <a:gd name="T1" fmla="*/ 3582 h 4996"/>
              <a:gd name="T2" fmla="*/ 2637 w 7442"/>
              <a:gd name="T3" fmla="*/ 3368 h 4996"/>
              <a:gd name="T4" fmla="*/ 3314 w 7442"/>
              <a:gd name="T5" fmla="*/ 2530 h 4996"/>
              <a:gd name="T6" fmla="*/ 3641 w 7442"/>
              <a:gd name="T7" fmla="*/ 2340 h 4996"/>
              <a:gd name="T8" fmla="*/ 3742 w 7442"/>
              <a:gd name="T9" fmla="*/ 2192 h 4996"/>
              <a:gd name="T10" fmla="*/ 3456 w 7442"/>
              <a:gd name="T11" fmla="*/ 1924 h 4996"/>
              <a:gd name="T12" fmla="*/ 3243 w 7442"/>
              <a:gd name="T13" fmla="*/ 1758 h 4996"/>
              <a:gd name="T14" fmla="*/ 3041 w 7442"/>
              <a:gd name="T15" fmla="*/ 1728 h 4996"/>
              <a:gd name="T16" fmla="*/ 2803 w 7442"/>
              <a:gd name="T17" fmla="*/ 1544 h 4996"/>
              <a:gd name="T18" fmla="*/ 2150 w 7442"/>
              <a:gd name="T19" fmla="*/ 1544 h 4996"/>
              <a:gd name="T20" fmla="*/ 1882 w 7442"/>
              <a:gd name="T21" fmla="*/ 1402 h 4996"/>
              <a:gd name="T22" fmla="*/ 1603 w 7442"/>
              <a:gd name="T23" fmla="*/ 1372 h 4996"/>
              <a:gd name="T24" fmla="*/ 1484 w 7442"/>
              <a:gd name="T25" fmla="*/ 1360 h 4996"/>
              <a:gd name="T26" fmla="*/ 1217 w 7442"/>
              <a:gd name="T27" fmla="*/ 1301 h 4996"/>
              <a:gd name="T28" fmla="*/ 980 w 7442"/>
              <a:gd name="T29" fmla="*/ 1325 h 4996"/>
              <a:gd name="T30" fmla="*/ 819 w 7442"/>
              <a:gd name="T31" fmla="*/ 1348 h 4996"/>
              <a:gd name="T32" fmla="*/ 748 w 7442"/>
              <a:gd name="T33" fmla="*/ 1348 h 4996"/>
              <a:gd name="T34" fmla="*/ 469 w 7442"/>
              <a:gd name="T35" fmla="*/ 1384 h 4996"/>
              <a:gd name="T36" fmla="*/ 255 w 7442"/>
              <a:gd name="T37" fmla="*/ 1325 h 4996"/>
              <a:gd name="T38" fmla="*/ 106 w 7442"/>
              <a:gd name="T39" fmla="*/ 1105 h 4996"/>
              <a:gd name="T40" fmla="*/ 0 w 7442"/>
              <a:gd name="T41" fmla="*/ 820 h 4996"/>
              <a:gd name="T42" fmla="*/ 112 w 7442"/>
              <a:gd name="T43" fmla="*/ 469 h 4996"/>
              <a:gd name="T44" fmla="*/ 1015 w 7442"/>
              <a:gd name="T45" fmla="*/ 196 h 4996"/>
              <a:gd name="T46" fmla="*/ 1241 w 7442"/>
              <a:gd name="T47" fmla="*/ 0 h 4996"/>
              <a:gd name="T48" fmla="*/ 2328 w 7442"/>
              <a:gd name="T49" fmla="*/ 243 h 4996"/>
              <a:gd name="T50" fmla="*/ 3884 w 7442"/>
              <a:gd name="T51" fmla="*/ 1152 h 4996"/>
              <a:gd name="T52" fmla="*/ 6308 w 7442"/>
              <a:gd name="T53" fmla="*/ 3172 h 4996"/>
              <a:gd name="T54" fmla="*/ 7441 w 7442"/>
              <a:gd name="T55" fmla="*/ 3267 h 4996"/>
              <a:gd name="T56" fmla="*/ 7257 w 7442"/>
              <a:gd name="T57" fmla="*/ 3611 h 4996"/>
              <a:gd name="T58" fmla="*/ 7055 w 7442"/>
              <a:gd name="T59" fmla="*/ 3920 h 4996"/>
              <a:gd name="T60" fmla="*/ 6800 w 7442"/>
              <a:gd name="T61" fmla="*/ 4366 h 4996"/>
              <a:gd name="T62" fmla="*/ 6510 w 7442"/>
              <a:gd name="T63" fmla="*/ 4835 h 4996"/>
              <a:gd name="T64" fmla="*/ 6587 w 7442"/>
              <a:gd name="T65" fmla="*/ 4924 h 4996"/>
              <a:gd name="T66" fmla="*/ 6539 w 7442"/>
              <a:gd name="T67" fmla="*/ 4995 h 4996"/>
              <a:gd name="T68" fmla="*/ 6433 w 7442"/>
              <a:gd name="T69" fmla="*/ 4965 h 4996"/>
              <a:gd name="T70" fmla="*/ 6379 w 7442"/>
              <a:gd name="T71" fmla="*/ 4936 h 4996"/>
              <a:gd name="T72" fmla="*/ 6320 w 7442"/>
              <a:gd name="T73" fmla="*/ 4817 h 4996"/>
              <a:gd name="T74" fmla="*/ 6028 w 7442"/>
              <a:gd name="T75" fmla="*/ 4669 h 4996"/>
              <a:gd name="T76" fmla="*/ 5761 w 7442"/>
              <a:gd name="T77" fmla="*/ 4615 h 4996"/>
              <a:gd name="T78" fmla="*/ 5512 w 7442"/>
              <a:gd name="T79" fmla="*/ 4146 h 4996"/>
              <a:gd name="T80" fmla="*/ 5393 w 7442"/>
              <a:gd name="T81" fmla="*/ 3986 h 4996"/>
              <a:gd name="T82" fmla="*/ 5280 w 7442"/>
              <a:gd name="T83" fmla="*/ 4063 h 4996"/>
              <a:gd name="T84" fmla="*/ 5066 w 7442"/>
              <a:gd name="T85" fmla="*/ 4069 h 4996"/>
              <a:gd name="T86" fmla="*/ 4876 w 7442"/>
              <a:gd name="T87" fmla="*/ 4039 h 4996"/>
              <a:gd name="T88" fmla="*/ 4757 w 7442"/>
              <a:gd name="T89" fmla="*/ 3920 h 4996"/>
              <a:gd name="T90" fmla="*/ 4680 w 7442"/>
              <a:gd name="T91" fmla="*/ 3813 h 4996"/>
              <a:gd name="T92" fmla="*/ 4466 w 7442"/>
              <a:gd name="T93" fmla="*/ 3890 h 4996"/>
              <a:gd name="T94" fmla="*/ 4389 w 7442"/>
              <a:gd name="T95" fmla="*/ 3885 h 4996"/>
              <a:gd name="T96" fmla="*/ 3849 w 7442"/>
              <a:gd name="T97" fmla="*/ 3576 h 4996"/>
              <a:gd name="T98" fmla="*/ 3552 w 7442"/>
              <a:gd name="T99" fmla="*/ 3611 h 4996"/>
              <a:gd name="T100" fmla="*/ 2637 w 7442"/>
              <a:gd name="T101" fmla="*/ 3647 h 4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42" h="4996">
                <a:moveTo>
                  <a:pt x="2465" y="3582"/>
                </a:moveTo>
                <a:lnTo>
                  <a:pt x="2465" y="3582"/>
                </a:lnTo>
                <a:cubicBezTo>
                  <a:pt x="2595" y="3457"/>
                  <a:pt x="2595" y="3457"/>
                  <a:pt x="2595" y="3457"/>
                </a:cubicBezTo>
                <a:cubicBezTo>
                  <a:pt x="2637" y="3368"/>
                  <a:pt x="2637" y="3368"/>
                  <a:pt x="2637" y="3368"/>
                </a:cubicBezTo>
                <a:cubicBezTo>
                  <a:pt x="2661" y="2946"/>
                  <a:pt x="2661" y="2946"/>
                  <a:pt x="2661" y="2946"/>
                </a:cubicBezTo>
                <a:cubicBezTo>
                  <a:pt x="3314" y="2530"/>
                  <a:pt x="3314" y="2530"/>
                  <a:pt x="3314" y="2530"/>
                </a:cubicBezTo>
                <a:cubicBezTo>
                  <a:pt x="3492" y="2429"/>
                  <a:pt x="3492" y="2429"/>
                  <a:pt x="3492" y="2429"/>
                </a:cubicBezTo>
                <a:cubicBezTo>
                  <a:pt x="3641" y="2340"/>
                  <a:pt x="3641" y="2340"/>
                  <a:pt x="3641" y="2340"/>
                </a:cubicBezTo>
                <a:cubicBezTo>
                  <a:pt x="3736" y="2251"/>
                  <a:pt x="3736" y="2251"/>
                  <a:pt x="3736" y="2251"/>
                </a:cubicBezTo>
                <a:cubicBezTo>
                  <a:pt x="3742" y="2192"/>
                  <a:pt x="3742" y="2192"/>
                  <a:pt x="3742" y="2192"/>
                </a:cubicBezTo>
                <a:cubicBezTo>
                  <a:pt x="3540" y="2043"/>
                  <a:pt x="3540" y="2043"/>
                  <a:pt x="3540" y="2043"/>
                </a:cubicBezTo>
                <a:cubicBezTo>
                  <a:pt x="3516" y="1990"/>
                  <a:pt x="3474" y="1972"/>
                  <a:pt x="3456" y="1924"/>
                </a:cubicBezTo>
                <a:cubicBezTo>
                  <a:pt x="3427" y="1835"/>
                  <a:pt x="3379" y="1758"/>
                  <a:pt x="3284" y="1758"/>
                </a:cubicBezTo>
                <a:cubicBezTo>
                  <a:pt x="3243" y="1758"/>
                  <a:pt x="3243" y="1758"/>
                  <a:pt x="3243" y="1758"/>
                </a:cubicBezTo>
                <a:cubicBezTo>
                  <a:pt x="3207" y="1758"/>
                  <a:pt x="3189" y="1746"/>
                  <a:pt x="3160" y="1746"/>
                </a:cubicBezTo>
                <a:cubicBezTo>
                  <a:pt x="3112" y="1752"/>
                  <a:pt x="3076" y="1758"/>
                  <a:pt x="3041" y="1728"/>
                </a:cubicBezTo>
                <a:cubicBezTo>
                  <a:pt x="2922" y="1628"/>
                  <a:pt x="2922" y="1628"/>
                  <a:pt x="2922" y="1628"/>
                </a:cubicBezTo>
                <a:cubicBezTo>
                  <a:pt x="2803" y="1544"/>
                  <a:pt x="2803" y="1544"/>
                  <a:pt x="2803" y="1544"/>
                </a:cubicBezTo>
                <a:cubicBezTo>
                  <a:pt x="2411" y="1556"/>
                  <a:pt x="2411" y="1556"/>
                  <a:pt x="2411" y="1556"/>
                </a:cubicBezTo>
                <a:cubicBezTo>
                  <a:pt x="2150" y="1544"/>
                  <a:pt x="2150" y="1544"/>
                  <a:pt x="2150" y="1544"/>
                </a:cubicBezTo>
                <a:cubicBezTo>
                  <a:pt x="1983" y="1503"/>
                  <a:pt x="1983" y="1503"/>
                  <a:pt x="1983" y="1503"/>
                </a:cubicBezTo>
                <a:cubicBezTo>
                  <a:pt x="1882" y="1402"/>
                  <a:pt x="1882" y="1402"/>
                  <a:pt x="1882" y="1402"/>
                </a:cubicBezTo>
                <a:cubicBezTo>
                  <a:pt x="1657" y="1384"/>
                  <a:pt x="1657" y="1384"/>
                  <a:pt x="1657" y="1384"/>
                </a:cubicBezTo>
                <a:cubicBezTo>
                  <a:pt x="1639" y="1378"/>
                  <a:pt x="1621" y="1384"/>
                  <a:pt x="1603" y="1372"/>
                </a:cubicBezTo>
                <a:cubicBezTo>
                  <a:pt x="1586" y="1372"/>
                  <a:pt x="1579" y="1360"/>
                  <a:pt x="1562" y="1360"/>
                </a:cubicBezTo>
                <a:cubicBezTo>
                  <a:pt x="1532" y="1360"/>
                  <a:pt x="1514" y="1360"/>
                  <a:pt x="1484" y="1360"/>
                </a:cubicBezTo>
                <a:cubicBezTo>
                  <a:pt x="1407" y="1360"/>
                  <a:pt x="1366" y="1325"/>
                  <a:pt x="1283" y="1313"/>
                </a:cubicBezTo>
                <a:cubicBezTo>
                  <a:pt x="1259" y="1301"/>
                  <a:pt x="1241" y="1301"/>
                  <a:pt x="1217" y="1301"/>
                </a:cubicBezTo>
                <a:cubicBezTo>
                  <a:pt x="1087" y="1301"/>
                  <a:pt x="1087" y="1301"/>
                  <a:pt x="1087" y="1301"/>
                </a:cubicBezTo>
                <a:cubicBezTo>
                  <a:pt x="980" y="1325"/>
                  <a:pt x="980" y="1325"/>
                  <a:pt x="980" y="1325"/>
                </a:cubicBezTo>
                <a:cubicBezTo>
                  <a:pt x="926" y="1325"/>
                  <a:pt x="926" y="1325"/>
                  <a:pt x="926" y="1325"/>
                </a:cubicBezTo>
                <a:cubicBezTo>
                  <a:pt x="885" y="1325"/>
                  <a:pt x="861" y="1336"/>
                  <a:pt x="819" y="1348"/>
                </a:cubicBezTo>
                <a:lnTo>
                  <a:pt x="819" y="1348"/>
                </a:lnTo>
                <a:cubicBezTo>
                  <a:pt x="795" y="1354"/>
                  <a:pt x="778" y="1348"/>
                  <a:pt x="748" y="1348"/>
                </a:cubicBezTo>
                <a:cubicBezTo>
                  <a:pt x="665" y="1366"/>
                  <a:pt x="617" y="1384"/>
                  <a:pt x="534" y="1384"/>
                </a:cubicBezTo>
                <a:cubicBezTo>
                  <a:pt x="469" y="1384"/>
                  <a:pt x="469" y="1384"/>
                  <a:pt x="469" y="1384"/>
                </a:cubicBezTo>
                <a:cubicBezTo>
                  <a:pt x="445" y="1390"/>
                  <a:pt x="433" y="1390"/>
                  <a:pt x="409" y="1390"/>
                </a:cubicBezTo>
                <a:cubicBezTo>
                  <a:pt x="344" y="1390"/>
                  <a:pt x="303" y="1372"/>
                  <a:pt x="255" y="1325"/>
                </a:cubicBezTo>
                <a:cubicBezTo>
                  <a:pt x="213" y="1283"/>
                  <a:pt x="213" y="1241"/>
                  <a:pt x="184" y="1194"/>
                </a:cubicBezTo>
                <a:cubicBezTo>
                  <a:pt x="166" y="1152"/>
                  <a:pt x="142" y="1135"/>
                  <a:pt x="106" y="1105"/>
                </a:cubicBezTo>
                <a:cubicBezTo>
                  <a:pt x="77" y="1075"/>
                  <a:pt x="59" y="1057"/>
                  <a:pt x="17" y="1045"/>
                </a:cubicBezTo>
                <a:cubicBezTo>
                  <a:pt x="0" y="820"/>
                  <a:pt x="0" y="820"/>
                  <a:pt x="0" y="820"/>
                </a:cubicBezTo>
                <a:cubicBezTo>
                  <a:pt x="77" y="594"/>
                  <a:pt x="77" y="594"/>
                  <a:pt x="77" y="594"/>
                </a:cubicBezTo>
                <a:cubicBezTo>
                  <a:pt x="112" y="469"/>
                  <a:pt x="112" y="469"/>
                  <a:pt x="112" y="469"/>
                </a:cubicBezTo>
                <a:lnTo>
                  <a:pt x="112" y="469"/>
                </a:lnTo>
                <a:cubicBezTo>
                  <a:pt x="1015" y="196"/>
                  <a:pt x="1015" y="196"/>
                  <a:pt x="1015" y="196"/>
                </a:cubicBezTo>
                <a:cubicBezTo>
                  <a:pt x="1057" y="166"/>
                  <a:pt x="1092" y="155"/>
                  <a:pt x="1128" y="119"/>
                </a:cubicBezTo>
                <a:cubicBezTo>
                  <a:pt x="1241" y="0"/>
                  <a:pt x="1241" y="0"/>
                  <a:pt x="1241" y="0"/>
                </a:cubicBezTo>
                <a:lnTo>
                  <a:pt x="1241" y="0"/>
                </a:lnTo>
                <a:cubicBezTo>
                  <a:pt x="2328" y="243"/>
                  <a:pt x="2328" y="243"/>
                  <a:pt x="2328" y="243"/>
                </a:cubicBezTo>
                <a:cubicBezTo>
                  <a:pt x="3320" y="879"/>
                  <a:pt x="3320" y="879"/>
                  <a:pt x="3320" y="879"/>
                </a:cubicBezTo>
                <a:cubicBezTo>
                  <a:pt x="3884" y="1152"/>
                  <a:pt x="3884" y="1152"/>
                  <a:pt x="3884" y="1152"/>
                </a:cubicBezTo>
                <a:cubicBezTo>
                  <a:pt x="6195" y="3059"/>
                  <a:pt x="6195" y="3059"/>
                  <a:pt x="6195" y="3059"/>
                </a:cubicBezTo>
                <a:cubicBezTo>
                  <a:pt x="6308" y="3172"/>
                  <a:pt x="6308" y="3172"/>
                  <a:pt x="6308" y="3172"/>
                </a:cubicBezTo>
                <a:cubicBezTo>
                  <a:pt x="7441" y="3267"/>
                  <a:pt x="7441" y="3267"/>
                  <a:pt x="7441" y="3267"/>
                </a:cubicBezTo>
                <a:lnTo>
                  <a:pt x="7441" y="3267"/>
                </a:lnTo>
                <a:cubicBezTo>
                  <a:pt x="7358" y="3439"/>
                  <a:pt x="7358" y="3439"/>
                  <a:pt x="7358" y="3439"/>
                </a:cubicBezTo>
                <a:cubicBezTo>
                  <a:pt x="7257" y="3611"/>
                  <a:pt x="7257" y="3611"/>
                  <a:pt x="7257" y="3611"/>
                </a:cubicBezTo>
                <a:cubicBezTo>
                  <a:pt x="7114" y="3772"/>
                  <a:pt x="7114" y="3772"/>
                  <a:pt x="7114" y="3772"/>
                </a:cubicBezTo>
                <a:cubicBezTo>
                  <a:pt x="7055" y="3920"/>
                  <a:pt x="7055" y="3920"/>
                  <a:pt x="7055" y="3920"/>
                </a:cubicBezTo>
                <a:cubicBezTo>
                  <a:pt x="6924" y="4122"/>
                  <a:pt x="6924" y="4122"/>
                  <a:pt x="6924" y="4122"/>
                </a:cubicBezTo>
                <a:cubicBezTo>
                  <a:pt x="6800" y="4366"/>
                  <a:pt x="6800" y="4366"/>
                  <a:pt x="6800" y="4366"/>
                </a:cubicBezTo>
                <a:cubicBezTo>
                  <a:pt x="6539" y="4704"/>
                  <a:pt x="6539" y="4704"/>
                  <a:pt x="6539" y="4704"/>
                </a:cubicBezTo>
                <a:cubicBezTo>
                  <a:pt x="6510" y="4835"/>
                  <a:pt x="6510" y="4835"/>
                  <a:pt x="6510" y="4835"/>
                </a:cubicBezTo>
                <a:cubicBezTo>
                  <a:pt x="6533" y="4876"/>
                  <a:pt x="6551" y="4900"/>
                  <a:pt x="6587" y="4924"/>
                </a:cubicBezTo>
                <a:lnTo>
                  <a:pt x="6587" y="4924"/>
                </a:lnTo>
                <a:cubicBezTo>
                  <a:pt x="6581" y="4942"/>
                  <a:pt x="6569" y="4954"/>
                  <a:pt x="6563" y="4971"/>
                </a:cubicBezTo>
                <a:cubicBezTo>
                  <a:pt x="6557" y="4983"/>
                  <a:pt x="6551" y="4995"/>
                  <a:pt x="6539" y="4995"/>
                </a:cubicBezTo>
                <a:cubicBezTo>
                  <a:pt x="6521" y="4995"/>
                  <a:pt x="6510" y="4995"/>
                  <a:pt x="6492" y="4995"/>
                </a:cubicBezTo>
                <a:cubicBezTo>
                  <a:pt x="6462" y="4995"/>
                  <a:pt x="6456" y="4977"/>
                  <a:pt x="6433" y="4965"/>
                </a:cubicBezTo>
                <a:cubicBezTo>
                  <a:pt x="6409" y="4954"/>
                  <a:pt x="6397" y="4948"/>
                  <a:pt x="6379" y="4936"/>
                </a:cubicBezTo>
                <a:lnTo>
                  <a:pt x="6379" y="4936"/>
                </a:lnTo>
                <a:cubicBezTo>
                  <a:pt x="6379" y="4918"/>
                  <a:pt x="6379" y="4912"/>
                  <a:pt x="6379" y="4894"/>
                </a:cubicBezTo>
                <a:cubicBezTo>
                  <a:pt x="6379" y="4859"/>
                  <a:pt x="6349" y="4847"/>
                  <a:pt x="6320" y="4817"/>
                </a:cubicBezTo>
                <a:cubicBezTo>
                  <a:pt x="6284" y="4787"/>
                  <a:pt x="6260" y="4770"/>
                  <a:pt x="6225" y="4740"/>
                </a:cubicBezTo>
                <a:cubicBezTo>
                  <a:pt x="6159" y="4692"/>
                  <a:pt x="6112" y="4669"/>
                  <a:pt x="6028" y="4669"/>
                </a:cubicBezTo>
                <a:cubicBezTo>
                  <a:pt x="5993" y="4669"/>
                  <a:pt x="5993" y="4669"/>
                  <a:pt x="5993" y="4669"/>
                </a:cubicBezTo>
                <a:cubicBezTo>
                  <a:pt x="5898" y="4669"/>
                  <a:pt x="5839" y="4669"/>
                  <a:pt x="5761" y="4615"/>
                </a:cubicBezTo>
                <a:cubicBezTo>
                  <a:pt x="5684" y="4567"/>
                  <a:pt x="5678" y="4502"/>
                  <a:pt x="5642" y="4419"/>
                </a:cubicBezTo>
                <a:cubicBezTo>
                  <a:pt x="5595" y="4312"/>
                  <a:pt x="5565" y="4247"/>
                  <a:pt x="5512" y="4146"/>
                </a:cubicBezTo>
                <a:cubicBezTo>
                  <a:pt x="5482" y="4081"/>
                  <a:pt x="5470" y="4027"/>
                  <a:pt x="5399" y="3991"/>
                </a:cubicBezTo>
                <a:lnTo>
                  <a:pt x="5393" y="3986"/>
                </a:lnTo>
                <a:cubicBezTo>
                  <a:pt x="5369" y="3986"/>
                  <a:pt x="5363" y="4009"/>
                  <a:pt x="5345" y="4021"/>
                </a:cubicBezTo>
                <a:cubicBezTo>
                  <a:pt x="5322" y="4045"/>
                  <a:pt x="5304" y="4051"/>
                  <a:pt x="5280" y="4063"/>
                </a:cubicBezTo>
                <a:cubicBezTo>
                  <a:pt x="5250" y="4081"/>
                  <a:pt x="5233" y="4104"/>
                  <a:pt x="5203" y="4104"/>
                </a:cubicBezTo>
                <a:cubicBezTo>
                  <a:pt x="5143" y="4104"/>
                  <a:pt x="5114" y="4092"/>
                  <a:pt x="5066" y="4069"/>
                </a:cubicBezTo>
                <a:cubicBezTo>
                  <a:pt x="5037" y="4045"/>
                  <a:pt x="5019" y="4021"/>
                  <a:pt x="4977" y="4021"/>
                </a:cubicBezTo>
                <a:cubicBezTo>
                  <a:pt x="4942" y="4021"/>
                  <a:pt x="4918" y="4039"/>
                  <a:pt x="4876" y="4039"/>
                </a:cubicBezTo>
                <a:cubicBezTo>
                  <a:pt x="4840" y="4039"/>
                  <a:pt x="4840" y="4039"/>
                  <a:pt x="4840" y="4039"/>
                </a:cubicBezTo>
                <a:cubicBezTo>
                  <a:pt x="4781" y="4039"/>
                  <a:pt x="4763" y="3974"/>
                  <a:pt x="4757" y="3920"/>
                </a:cubicBezTo>
                <a:cubicBezTo>
                  <a:pt x="4751" y="3879"/>
                  <a:pt x="4746" y="3855"/>
                  <a:pt x="4734" y="3813"/>
                </a:cubicBezTo>
                <a:cubicBezTo>
                  <a:pt x="4728" y="3795"/>
                  <a:pt x="4698" y="3807"/>
                  <a:pt x="4680" y="3813"/>
                </a:cubicBezTo>
                <a:cubicBezTo>
                  <a:pt x="4651" y="3813"/>
                  <a:pt x="4633" y="3825"/>
                  <a:pt x="4603" y="3837"/>
                </a:cubicBezTo>
                <a:cubicBezTo>
                  <a:pt x="4549" y="3855"/>
                  <a:pt x="4526" y="3890"/>
                  <a:pt x="4466" y="3890"/>
                </a:cubicBezTo>
                <a:cubicBezTo>
                  <a:pt x="4443" y="3890"/>
                  <a:pt x="4431" y="3885"/>
                  <a:pt x="4407" y="3885"/>
                </a:cubicBezTo>
                <a:cubicBezTo>
                  <a:pt x="4401" y="3885"/>
                  <a:pt x="4395" y="3885"/>
                  <a:pt x="4389" y="3885"/>
                </a:cubicBezTo>
                <a:cubicBezTo>
                  <a:pt x="4187" y="3659"/>
                  <a:pt x="4187" y="3659"/>
                  <a:pt x="4187" y="3659"/>
                </a:cubicBezTo>
                <a:cubicBezTo>
                  <a:pt x="3849" y="3576"/>
                  <a:pt x="3849" y="3576"/>
                  <a:pt x="3849" y="3576"/>
                </a:cubicBezTo>
                <a:cubicBezTo>
                  <a:pt x="3688" y="3558"/>
                  <a:pt x="3688" y="3558"/>
                  <a:pt x="3688" y="3558"/>
                </a:cubicBezTo>
                <a:cubicBezTo>
                  <a:pt x="3552" y="3611"/>
                  <a:pt x="3552" y="3611"/>
                  <a:pt x="3552" y="3611"/>
                </a:cubicBezTo>
                <a:cubicBezTo>
                  <a:pt x="3243" y="3516"/>
                  <a:pt x="3243" y="3516"/>
                  <a:pt x="3243" y="3516"/>
                </a:cubicBezTo>
                <a:cubicBezTo>
                  <a:pt x="2637" y="3647"/>
                  <a:pt x="2637" y="3647"/>
                  <a:pt x="2637" y="3647"/>
                </a:cubicBezTo>
                <a:cubicBezTo>
                  <a:pt x="2465" y="3582"/>
                  <a:pt x="2465" y="3582"/>
                  <a:pt x="2465" y="3582"/>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3" name="Freeform 169"/>
          <p:cNvSpPr>
            <a:spLocks noChangeArrowheads="1"/>
          </p:cNvSpPr>
          <p:nvPr/>
        </p:nvSpPr>
        <p:spPr bwMode="auto">
          <a:xfrm>
            <a:off x="14365533" y="5334927"/>
            <a:ext cx="2988439" cy="2072482"/>
          </a:xfrm>
          <a:custGeom>
            <a:avLst/>
            <a:gdLst>
              <a:gd name="T0" fmla="*/ 95 w 5323"/>
              <a:gd name="T1" fmla="*/ 654 h 3690"/>
              <a:gd name="T2" fmla="*/ 606 w 5323"/>
              <a:gd name="T3" fmla="*/ 410 h 3690"/>
              <a:gd name="T4" fmla="*/ 1342 w 5323"/>
              <a:gd name="T5" fmla="*/ 48 h 3690"/>
              <a:gd name="T6" fmla="*/ 1580 w 5323"/>
              <a:gd name="T7" fmla="*/ 131 h 3690"/>
              <a:gd name="T8" fmla="*/ 2631 w 5323"/>
              <a:gd name="T9" fmla="*/ 42 h 3690"/>
              <a:gd name="T10" fmla="*/ 3332 w 5323"/>
              <a:gd name="T11" fmla="*/ 369 h 3690"/>
              <a:gd name="T12" fmla="*/ 3546 w 5323"/>
              <a:gd name="T13" fmla="*/ 321 h 3690"/>
              <a:gd name="T14" fmla="*/ 3700 w 5323"/>
              <a:gd name="T15" fmla="*/ 404 h 3690"/>
              <a:gd name="T16" fmla="*/ 3920 w 5323"/>
              <a:gd name="T17" fmla="*/ 505 h 3690"/>
              <a:gd name="T18" fmla="*/ 4223 w 5323"/>
              <a:gd name="T19" fmla="*/ 547 h 3690"/>
              <a:gd name="T20" fmla="*/ 4342 w 5323"/>
              <a:gd name="T21" fmla="*/ 475 h 3690"/>
              <a:gd name="T22" fmla="*/ 4704 w 5323"/>
              <a:gd name="T23" fmla="*/ 1099 h 3690"/>
              <a:gd name="T24" fmla="*/ 5168 w 5323"/>
              <a:gd name="T25" fmla="*/ 1224 h 3690"/>
              <a:gd name="T26" fmla="*/ 5322 w 5323"/>
              <a:gd name="T27" fmla="*/ 1420 h 3690"/>
              <a:gd name="T28" fmla="*/ 5173 w 5323"/>
              <a:gd name="T29" fmla="*/ 1699 h 3690"/>
              <a:gd name="T30" fmla="*/ 5049 w 5323"/>
              <a:gd name="T31" fmla="*/ 1883 h 3690"/>
              <a:gd name="T32" fmla="*/ 4853 w 5323"/>
              <a:gd name="T33" fmla="*/ 1865 h 3690"/>
              <a:gd name="T34" fmla="*/ 4526 w 5323"/>
              <a:gd name="T35" fmla="*/ 1616 h 3690"/>
              <a:gd name="T36" fmla="*/ 3974 w 5323"/>
              <a:gd name="T37" fmla="*/ 1865 h 3690"/>
              <a:gd name="T38" fmla="*/ 3807 w 5323"/>
              <a:gd name="T39" fmla="*/ 2109 h 3690"/>
              <a:gd name="T40" fmla="*/ 3659 w 5323"/>
              <a:gd name="T41" fmla="*/ 2180 h 3690"/>
              <a:gd name="T42" fmla="*/ 3112 w 5323"/>
              <a:gd name="T43" fmla="*/ 2578 h 3690"/>
              <a:gd name="T44" fmla="*/ 2940 w 5323"/>
              <a:gd name="T45" fmla="*/ 2721 h 3690"/>
              <a:gd name="T46" fmla="*/ 2881 w 5323"/>
              <a:gd name="T47" fmla="*/ 2851 h 3690"/>
              <a:gd name="T48" fmla="*/ 2869 w 5323"/>
              <a:gd name="T49" fmla="*/ 3041 h 3690"/>
              <a:gd name="T50" fmla="*/ 2702 w 5323"/>
              <a:gd name="T51" fmla="*/ 3000 h 3690"/>
              <a:gd name="T52" fmla="*/ 2714 w 5323"/>
              <a:gd name="T53" fmla="*/ 3237 h 3690"/>
              <a:gd name="T54" fmla="*/ 2322 w 5323"/>
              <a:gd name="T55" fmla="*/ 3410 h 3690"/>
              <a:gd name="T56" fmla="*/ 2209 w 5323"/>
              <a:gd name="T57" fmla="*/ 3451 h 3690"/>
              <a:gd name="T58" fmla="*/ 1877 w 5323"/>
              <a:gd name="T59" fmla="*/ 3386 h 3690"/>
              <a:gd name="T60" fmla="*/ 1526 w 5323"/>
              <a:gd name="T61" fmla="*/ 3552 h 3690"/>
              <a:gd name="T62" fmla="*/ 1176 w 5323"/>
              <a:gd name="T63" fmla="*/ 3617 h 3690"/>
              <a:gd name="T64" fmla="*/ 915 w 5323"/>
              <a:gd name="T65" fmla="*/ 3641 h 3690"/>
              <a:gd name="T66" fmla="*/ 861 w 5323"/>
              <a:gd name="T67" fmla="*/ 3202 h 3690"/>
              <a:gd name="T68" fmla="*/ 861 w 5323"/>
              <a:gd name="T69" fmla="*/ 2620 h 3690"/>
              <a:gd name="T70" fmla="*/ 701 w 5323"/>
              <a:gd name="T71" fmla="*/ 2578 h 3690"/>
              <a:gd name="T72" fmla="*/ 748 w 5323"/>
              <a:gd name="T73" fmla="*/ 2317 h 3690"/>
              <a:gd name="T74" fmla="*/ 849 w 5323"/>
              <a:gd name="T75" fmla="*/ 2091 h 3690"/>
              <a:gd name="T76" fmla="*/ 1069 w 5323"/>
              <a:gd name="T77" fmla="*/ 1776 h 3690"/>
              <a:gd name="T78" fmla="*/ 814 w 5323"/>
              <a:gd name="T79" fmla="*/ 1533 h 3690"/>
              <a:gd name="T80" fmla="*/ 641 w 5323"/>
              <a:gd name="T81" fmla="*/ 1063 h 3690"/>
              <a:gd name="T82" fmla="*/ 475 w 5323"/>
              <a:gd name="T83" fmla="*/ 945 h 3690"/>
              <a:gd name="T84" fmla="*/ 148 w 5323"/>
              <a:gd name="T85" fmla="*/ 802 h 3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23" h="3690">
                <a:moveTo>
                  <a:pt x="0" y="749"/>
                </a:moveTo>
                <a:lnTo>
                  <a:pt x="0" y="749"/>
                </a:lnTo>
                <a:cubicBezTo>
                  <a:pt x="41" y="719"/>
                  <a:pt x="65" y="695"/>
                  <a:pt x="95" y="654"/>
                </a:cubicBezTo>
                <a:cubicBezTo>
                  <a:pt x="113" y="630"/>
                  <a:pt x="125" y="612"/>
                  <a:pt x="148" y="594"/>
                </a:cubicBezTo>
                <a:cubicBezTo>
                  <a:pt x="332" y="505"/>
                  <a:pt x="332" y="505"/>
                  <a:pt x="332" y="505"/>
                </a:cubicBezTo>
                <a:cubicBezTo>
                  <a:pt x="606" y="410"/>
                  <a:pt x="606" y="410"/>
                  <a:pt x="606" y="410"/>
                </a:cubicBezTo>
                <a:cubicBezTo>
                  <a:pt x="689" y="386"/>
                  <a:pt x="725" y="345"/>
                  <a:pt x="808" y="303"/>
                </a:cubicBezTo>
                <a:cubicBezTo>
                  <a:pt x="1010" y="184"/>
                  <a:pt x="1010" y="184"/>
                  <a:pt x="1010" y="184"/>
                </a:cubicBezTo>
                <a:cubicBezTo>
                  <a:pt x="1342" y="48"/>
                  <a:pt x="1342" y="48"/>
                  <a:pt x="1342" y="48"/>
                </a:cubicBezTo>
                <a:cubicBezTo>
                  <a:pt x="1408" y="66"/>
                  <a:pt x="1408" y="66"/>
                  <a:pt x="1408" y="66"/>
                </a:cubicBezTo>
                <a:lnTo>
                  <a:pt x="1408" y="66"/>
                </a:lnTo>
                <a:cubicBezTo>
                  <a:pt x="1580" y="131"/>
                  <a:pt x="1580" y="131"/>
                  <a:pt x="1580" y="131"/>
                </a:cubicBezTo>
                <a:cubicBezTo>
                  <a:pt x="2186" y="0"/>
                  <a:pt x="2186" y="0"/>
                  <a:pt x="2186" y="0"/>
                </a:cubicBezTo>
                <a:cubicBezTo>
                  <a:pt x="2495" y="95"/>
                  <a:pt x="2495" y="95"/>
                  <a:pt x="2495" y="95"/>
                </a:cubicBezTo>
                <a:cubicBezTo>
                  <a:pt x="2631" y="42"/>
                  <a:pt x="2631" y="42"/>
                  <a:pt x="2631" y="42"/>
                </a:cubicBezTo>
                <a:cubicBezTo>
                  <a:pt x="2792" y="60"/>
                  <a:pt x="2792" y="60"/>
                  <a:pt x="2792" y="60"/>
                </a:cubicBezTo>
                <a:cubicBezTo>
                  <a:pt x="3130" y="143"/>
                  <a:pt x="3130" y="143"/>
                  <a:pt x="3130" y="143"/>
                </a:cubicBezTo>
                <a:cubicBezTo>
                  <a:pt x="3332" y="369"/>
                  <a:pt x="3332" y="369"/>
                  <a:pt x="3332" y="369"/>
                </a:cubicBezTo>
                <a:cubicBezTo>
                  <a:pt x="3338" y="369"/>
                  <a:pt x="3344" y="369"/>
                  <a:pt x="3350" y="369"/>
                </a:cubicBezTo>
                <a:cubicBezTo>
                  <a:pt x="3374" y="369"/>
                  <a:pt x="3386" y="374"/>
                  <a:pt x="3409" y="374"/>
                </a:cubicBezTo>
                <a:cubicBezTo>
                  <a:pt x="3469" y="374"/>
                  <a:pt x="3492" y="339"/>
                  <a:pt x="3546" y="321"/>
                </a:cubicBezTo>
                <a:cubicBezTo>
                  <a:pt x="3576" y="309"/>
                  <a:pt x="3594" y="297"/>
                  <a:pt x="3623" y="297"/>
                </a:cubicBezTo>
                <a:cubicBezTo>
                  <a:pt x="3641" y="291"/>
                  <a:pt x="3671" y="279"/>
                  <a:pt x="3677" y="297"/>
                </a:cubicBezTo>
                <a:cubicBezTo>
                  <a:pt x="3689" y="339"/>
                  <a:pt x="3694" y="363"/>
                  <a:pt x="3700" y="404"/>
                </a:cubicBezTo>
                <a:cubicBezTo>
                  <a:pt x="3706" y="458"/>
                  <a:pt x="3724" y="523"/>
                  <a:pt x="3783" y="523"/>
                </a:cubicBezTo>
                <a:cubicBezTo>
                  <a:pt x="3819" y="523"/>
                  <a:pt x="3819" y="523"/>
                  <a:pt x="3819" y="523"/>
                </a:cubicBezTo>
                <a:cubicBezTo>
                  <a:pt x="3861" y="523"/>
                  <a:pt x="3885" y="505"/>
                  <a:pt x="3920" y="505"/>
                </a:cubicBezTo>
                <a:cubicBezTo>
                  <a:pt x="3962" y="505"/>
                  <a:pt x="3980" y="529"/>
                  <a:pt x="4009" y="553"/>
                </a:cubicBezTo>
                <a:cubicBezTo>
                  <a:pt x="4057" y="576"/>
                  <a:pt x="4086" y="588"/>
                  <a:pt x="4146" y="588"/>
                </a:cubicBezTo>
                <a:cubicBezTo>
                  <a:pt x="4176" y="588"/>
                  <a:pt x="4193" y="565"/>
                  <a:pt x="4223" y="547"/>
                </a:cubicBezTo>
                <a:cubicBezTo>
                  <a:pt x="4247" y="535"/>
                  <a:pt x="4265" y="529"/>
                  <a:pt x="4288" y="505"/>
                </a:cubicBezTo>
                <a:cubicBezTo>
                  <a:pt x="4306" y="493"/>
                  <a:pt x="4312" y="470"/>
                  <a:pt x="4336" y="470"/>
                </a:cubicBezTo>
                <a:lnTo>
                  <a:pt x="4342" y="475"/>
                </a:lnTo>
                <a:cubicBezTo>
                  <a:pt x="4413" y="511"/>
                  <a:pt x="4425" y="565"/>
                  <a:pt x="4455" y="630"/>
                </a:cubicBezTo>
                <a:cubicBezTo>
                  <a:pt x="4508" y="731"/>
                  <a:pt x="4538" y="796"/>
                  <a:pt x="4585" y="903"/>
                </a:cubicBezTo>
                <a:cubicBezTo>
                  <a:pt x="4621" y="986"/>
                  <a:pt x="4627" y="1051"/>
                  <a:pt x="4704" y="1099"/>
                </a:cubicBezTo>
                <a:cubicBezTo>
                  <a:pt x="4782" y="1153"/>
                  <a:pt x="4841" y="1153"/>
                  <a:pt x="4936" y="1153"/>
                </a:cubicBezTo>
                <a:cubicBezTo>
                  <a:pt x="4971" y="1153"/>
                  <a:pt x="4971" y="1153"/>
                  <a:pt x="4971" y="1153"/>
                </a:cubicBezTo>
                <a:cubicBezTo>
                  <a:pt x="5055" y="1153"/>
                  <a:pt x="5102" y="1176"/>
                  <a:pt x="5168" y="1224"/>
                </a:cubicBezTo>
                <a:cubicBezTo>
                  <a:pt x="5203" y="1254"/>
                  <a:pt x="5227" y="1271"/>
                  <a:pt x="5263" y="1301"/>
                </a:cubicBezTo>
                <a:cubicBezTo>
                  <a:pt x="5292" y="1331"/>
                  <a:pt x="5322" y="1343"/>
                  <a:pt x="5322" y="1378"/>
                </a:cubicBezTo>
                <a:cubicBezTo>
                  <a:pt x="5322" y="1396"/>
                  <a:pt x="5322" y="1402"/>
                  <a:pt x="5322" y="1420"/>
                </a:cubicBezTo>
                <a:lnTo>
                  <a:pt x="5322" y="1420"/>
                </a:lnTo>
                <a:cubicBezTo>
                  <a:pt x="5286" y="1438"/>
                  <a:pt x="5257" y="1444"/>
                  <a:pt x="5239" y="1479"/>
                </a:cubicBezTo>
                <a:cubicBezTo>
                  <a:pt x="5185" y="1550"/>
                  <a:pt x="5191" y="1610"/>
                  <a:pt x="5173" y="1699"/>
                </a:cubicBezTo>
                <a:lnTo>
                  <a:pt x="5173" y="1699"/>
                </a:lnTo>
                <a:cubicBezTo>
                  <a:pt x="5150" y="1752"/>
                  <a:pt x="5132" y="1788"/>
                  <a:pt x="5096" y="1836"/>
                </a:cubicBezTo>
                <a:cubicBezTo>
                  <a:pt x="5078" y="1853"/>
                  <a:pt x="5078" y="1883"/>
                  <a:pt x="5049" y="1883"/>
                </a:cubicBezTo>
                <a:cubicBezTo>
                  <a:pt x="5019" y="1883"/>
                  <a:pt x="5019" y="1883"/>
                  <a:pt x="5019" y="1883"/>
                </a:cubicBezTo>
                <a:cubicBezTo>
                  <a:pt x="4977" y="1883"/>
                  <a:pt x="4954" y="1859"/>
                  <a:pt x="4912" y="1859"/>
                </a:cubicBezTo>
                <a:cubicBezTo>
                  <a:pt x="4888" y="1859"/>
                  <a:pt x="4877" y="1865"/>
                  <a:pt x="4853" y="1865"/>
                </a:cubicBezTo>
                <a:cubicBezTo>
                  <a:pt x="4829" y="1865"/>
                  <a:pt x="4823" y="1853"/>
                  <a:pt x="4799" y="1847"/>
                </a:cubicBezTo>
                <a:cubicBezTo>
                  <a:pt x="4591" y="1663"/>
                  <a:pt x="4591" y="1663"/>
                  <a:pt x="4591" y="1663"/>
                </a:cubicBezTo>
                <a:cubicBezTo>
                  <a:pt x="4574" y="1634"/>
                  <a:pt x="4556" y="1616"/>
                  <a:pt x="4526" y="1616"/>
                </a:cubicBezTo>
                <a:cubicBezTo>
                  <a:pt x="4496" y="1616"/>
                  <a:pt x="4496" y="1616"/>
                  <a:pt x="4496" y="1616"/>
                </a:cubicBezTo>
                <a:cubicBezTo>
                  <a:pt x="4479" y="1616"/>
                  <a:pt x="4467" y="1622"/>
                  <a:pt x="4449" y="1622"/>
                </a:cubicBezTo>
                <a:cubicBezTo>
                  <a:pt x="3974" y="1865"/>
                  <a:pt x="3974" y="1865"/>
                  <a:pt x="3974" y="1865"/>
                </a:cubicBezTo>
                <a:cubicBezTo>
                  <a:pt x="3944" y="1895"/>
                  <a:pt x="3926" y="1913"/>
                  <a:pt x="3908" y="1948"/>
                </a:cubicBezTo>
                <a:cubicBezTo>
                  <a:pt x="3873" y="2055"/>
                  <a:pt x="3873" y="2055"/>
                  <a:pt x="3873" y="2055"/>
                </a:cubicBezTo>
                <a:cubicBezTo>
                  <a:pt x="3855" y="2085"/>
                  <a:pt x="3831" y="2091"/>
                  <a:pt x="3807" y="2109"/>
                </a:cubicBezTo>
                <a:cubicBezTo>
                  <a:pt x="3783" y="2121"/>
                  <a:pt x="3772" y="2133"/>
                  <a:pt x="3748" y="2133"/>
                </a:cubicBezTo>
                <a:cubicBezTo>
                  <a:pt x="3736" y="2133"/>
                  <a:pt x="3724" y="2127"/>
                  <a:pt x="3718" y="2133"/>
                </a:cubicBezTo>
                <a:cubicBezTo>
                  <a:pt x="3689" y="2138"/>
                  <a:pt x="3682" y="2162"/>
                  <a:pt x="3659" y="2180"/>
                </a:cubicBezTo>
                <a:cubicBezTo>
                  <a:pt x="3623" y="2204"/>
                  <a:pt x="3587" y="2198"/>
                  <a:pt x="3546" y="2216"/>
                </a:cubicBezTo>
                <a:cubicBezTo>
                  <a:pt x="3237" y="2453"/>
                  <a:pt x="3237" y="2453"/>
                  <a:pt x="3237" y="2453"/>
                </a:cubicBezTo>
                <a:cubicBezTo>
                  <a:pt x="3112" y="2578"/>
                  <a:pt x="3112" y="2578"/>
                  <a:pt x="3112" y="2578"/>
                </a:cubicBezTo>
                <a:cubicBezTo>
                  <a:pt x="3089" y="2620"/>
                  <a:pt x="3100" y="2649"/>
                  <a:pt x="3089" y="2691"/>
                </a:cubicBezTo>
                <a:cubicBezTo>
                  <a:pt x="3071" y="2727"/>
                  <a:pt x="3023" y="2721"/>
                  <a:pt x="2982" y="2721"/>
                </a:cubicBezTo>
                <a:cubicBezTo>
                  <a:pt x="2940" y="2721"/>
                  <a:pt x="2940" y="2721"/>
                  <a:pt x="2940" y="2721"/>
                </a:cubicBezTo>
                <a:cubicBezTo>
                  <a:pt x="2928" y="2721"/>
                  <a:pt x="2922" y="2732"/>
                  <a:pt x="2922" y="2744"/>
                </a:cubicBezTo>
                <a:cubicBezTo>
                  <a:pt x="2916" y="2762"/>
                  <a:pt x="2910" y="2774"/>
                  <a:pt x="2905" y="2792"/>
                </a:cubicBezTo>
                <a:cubicBezTo>
                  <a:pt x="2893" y="2816"/>
                  <a:pt x="2881" y="2827"/>
                  <a:pt x="2881" y="2851"/>
                </a:cubicBezTo>
                <a:cubicBezTo>
                  <a:pt x="2881" y="2887"/>
                  <a:pt x="2881" y="2887"/>
                  <a:pt x="2881" y="2887"/>
                </a:cubicBezTo>
                <a:cubicBezTo>
                  <a:pt x="2881" y="2940"/>
                  <a:pt x="2893" y="2970"/>
                  <a:pt x="2905" y="3023"/>
                </a:cubicBezTo>
                <a:cubicBezTo>
                  <a:pt x="2893" y="3035"/>
                  <a:pt x="2881" y="3041"/>
                  <a:pt x="2869" y="3041"/>
                </a:cubicBezTo>
                <a:cubicBezTo>
                  <a:pt x="2839" y="3041"/>
                  <a:pt x="2839" y="3041"/>
                  <a:pt x="2839" y="3041"/>
                </a:cubicBezTo>
                <a:cubicBezTo>
                  <a:pt x="2797" y="3041"/>
                  <a:pt x="2780" y="3000"/>
                  <a:pt x="2738" y="3000"/>
                </a:cubicBezTo>
                <a:cubicBezTo>
                  <a:pt x="2726" y="3000"/>
                  <a:pt x="2714" y="3000"/>
                  <a:pt x="2702" y="3000"/>
                </a:cubicBezTo>
                <a:cubicBezTo>
                  <a:pt x="2679" y="3000"/>
                  <a:pt x="2679" y="3029"/>
                  <a:pt x="2667" y="3053"/>
                </a:cubicBezTo>
                <a:cubicBezTo>
                  <a:pt x="2661" y="3071"/>
                  <a:pt x="2643" y="3077"/>
                  <a:pt x="2643" y="3101"/>
                </a:cubicBezTo>
                <a:cubicBezTo>
                  <a:pt x="2643" y="3160"/>
                  <a:pt x="2714" y="3178"/>
                  <a:pt x="2714" y="3237"/>
                </a:cubicBezTo>
                <a:cubicBezTo>
                  <a:pt x="2714" y="3267"/>
                  <a:pt x="2679" y="3279"/>
                  <a:pt x="2649" y="3285"/>
                </a:cubicBezTo>
                <a:cubicBezTo>
                  <a:pt x="2602" y="3285"/>
                  <a:pt x="2578" y="3285"/>
                  <a:pt x="2536" y="3297"/>
                </a:cubicBezTo>
                <a:cubicBezTo>
                  <a:pt x="2447" y="3332"/>
                  <a:pt x="2417" y="3410"/>
                  <a:pt x="2322" y="3410"/>
                </a:cubicBezTo>
                <a:cubicBezTo>
                  <a:pt x="2293" y="3410"/>
                  <a:pt x="2293" y="3410"/>
                  <a:pt x="2293" y="3410"/>
                </a:cubicBezTo>
                <a:cubicBezTo>
                  <a:pt x="2275" y="3410"/>
                  <a:pt x="2257" y="3404"/>
                  <a:pt x="2239" y="3410"/>
                </a:cubicBezTo>
                <a:cubicBezTo>
                  <a:pt x="2221" y="3421"/>
                  <a:pt x="2221" y="3439"/>
                  <a:pt x="2209" y="3451"/>
                </a:cubicBezTo>
                <a:lnTo>
                  <a:pt x="2209" y="3451"/>
                </a:lnTo>
                <a:cubicBezTo>
                  <a:pt x="2180" y="3445"/>
                  <a:pt x="2168" y="3439"/>
                  <a:pt x="2144" y="3427"/>
                </a:cubicBezTo>
                <a:cubicBezTo>
                  <a:pt x="2037" y="3404"/>
                  <a:pt x="1984" y="3386"/>
                  <a:pt x="1877" y="3386"/>
                </a:cubicBezTo>
                <a:cubicBezTo>
                  <a:pt x="1829" y="3386"/>
                  <a:pt x="1800" y="3386"/>
                  <a:pt x="1752" y="3386"/>
                </a:cubicBezTo>
                <a:cubicBezTo>
                  <a:pt x="1681" y="3386"/>
                  <a:pt x="1639" y="3421"/>
                  <a:pt x="1586" y="3469"/>
                </a:cubicBezTo>
                <a:cubicBezTo>
                  <a:pt x="1556" y="3493"/>
                  <a:pt x="1556" y="3522"/>
                  <a:pt x="1526" y="3552"/>
                </a:cubicBezTo>
                <a:cubicBezTo>
                  <a:pt x="1497" y="3582"/>
                  <a:pt x="1461" y="3576"/>
                  <a:pt x="1419" y="3576"/>
                </a:cubicBezTo>
                <a:cubicBezTo>
                  <a:pt x="1378" y="3576"/>
                  <a:pt x="1354" y="3582"/>
                  <a:pt x="1313" y="3582"/>
                </a:cubicBezTo>
                <a:cubicBezTo>
                  <a:pt x="1253" y="3582"/>
                  <a:pt x="1229" y="3600"/>
                  <a:pt x="1176" y="3617"/>
                </a:cubicBezTo>
                <a:cubicBezTo>
                  <a:pt x="1140" y="3629"/>
                  <a:pt x="1116" y="3635"/>
                  <a:pt x="1081" y="3647"/>
                </a:cubicBezTo>
                <a:cubicBezTo>
                  <a:pt x="1039" y="3665"/>
                  <a:pt x="1016" y="3689"/>
                  <a:pt x="974" y="3689"/>
                </a:cubicBezTo>
                <a:cubicBezTo>
                  <a:pt x="944" y="3689"/>
                  <a:pt x="938" y="3653"/>
                  <a:pt x="915" y="3641"/>
                </a:cubicBezTo>
                <a:cubicBezTo>
                  <a:pt x="879" y="3617"/>
                  <a:pt x="861" y="3594"/>
                  <a:pt x="861" y="3552"/>
                </a:cubicBezTo>
                <a:cubicBezTo>
                  <a:pt x="861" y="3493"/>
                  <a:pt x="873" y="3457"/>
                  <a:pt x="879" y="3398"/>
                </a:cubicBezTo>
                <a:cubicBezTo>
                  <a:pt x="861" y="3202"/>
                  <a:pt x="861" y="3202"/>
                  <a:pt x="861" y="3202"/>
                </a:cubicBezTo>
                <a:cubicBezTo>
                  <a:pt x="831" y="3148"/>
                  <a:pt x="843" y="3107"/>
                  <a:pt x="820" y="3047"/>
                </a:cubicBezTo>
                <a:cubicBezTo>
                  <a:pt x="879" y="2697"/>
                  <a:pt x="879" y="2697"/>
                  <a:pt x="879" y="2697"/>
                </a:cubicBezTo>
                <a:cubicBezTo>
                  <a:pt x="861" y="2620"/>
                  <a:pt x="861" y="2620"/>
                  <a:pt x="861" y="2620"/>
                </a:cubicBezTo>
                <a:cubicBezTo>
                  <a:pt x="831" y="2626"/>
                  <a:pt x="808" y="2643"/>
                  <a:pt x="778" y="2643"/>
                </a:cubicBezTo>
                <a:cubicBezTo>
                  <a:pt x="748" y="2643"/>
                  <a:pt x="730" y="2626"/>
                  <a:pt x="719" y="2602"/>
                </a:cubicBezTo>
                <a:cubicBezTo>
                  <a:pt x="713" y="2590"/>
                  <a:pt x="701" y="2590"/>
                  <a:pt x="701" y="2578"/>
                </a:cubicBezTo>
                <a:cubicBezTo>
                  <a:pt x="701" y="2548"/>
                  <a:pt x="730" y="2542"/>
                  <a:pt x="748" y="2513"/>
                </a:cubicBezTo>
                <a:cubicBezTo>
                  <a:pt x="766" y="2477"/>
                  <a:pt x="772" y="2447"/>
                  <a:pt x="772" y="2400"/>
                </a:cubicBezTo>
                <a:cubicBezTo>
                  <a:pt x="772" y="2364"/>
                  <a:pt x="766" y="2346"/>
                  <a:pt x="748" y="2317"/>
                </a:cubicBezTo>
                <a:lnTo>
                  <a:pt x="748" y="2317"/>
                </a:lnTo>
                <a:cubicBezTo>
                  <a:pt x="772" y="2287"/>
                  <a:pt x="790" y="2281"/>
                  <a:pt x="802" y="2245"/>
                </a:cubicBezTo>
                <a:cubicBezTo>
                  <a:pt x="825" y="2192"/>
                  <a:pt x="831" y="2150"/>
                  <a:pt x="849" y="2091"/>
                </a:cubicBezTo>
                <a:cubicBezTo>
                  <a:pt x="879" y="1990"/>
                  <a:pt x="944" y="1960"/>
                  <a:pt x="1016" y="1877"/>
                </a:cubicBezTo>
                <a:cubicBezTo>
                  <a:pt x="1033" y="1859"/>
                  <a:pt x="1039" y="1842"/>
                  <a:pt x="1045" y="1818"/>
                </a:cubicBezTo>
                <a:cubicBezTo>
                  <a:pt x="1057" y="1800"/>
                  <a:pt x="1069" y="1794"/>
                  <a:pt x="1069" y="1776"/>
                </a:cubicBezTo>
                <a:cubicBezTo>
                  <a:pt x="1069" y="1740"/>
                  <a:pt x="1033" y="1735"/>
                  <a:pt x="1004" y="1717"/>
                </a:cubicBezTo>
                <a:cubicBezTo>
                  <a:pt x="974" y="1705"/>
                  <a:pt x="956" y="1687"/>
                  <a:pt x="926" y="1675"/>
                </a:cubicBezTo>
                <a:cubicBezTo>
                  <a:pt x="855" y="1652"/>
                  <a:pt x="843" y="1592"/>
                  <a:pt x="814" y="1533"/>
                </a:cubicBezTo>
                <a:cubicBezTo>
                  <a:pt x="790" y="1473"/>
                  <a:pt x="796" y="1438"/>
                  <a:pt x="790" y="1372"/>
                </a:cubicBezTo>
                <a:cubicBezTo>
                  <a:pt x="778" y="1301"/>
                  <a:pt x="760" y="1259"/>
                  <a:pt x="742" y="1194"/>
                </a:cubicBezTo>
                <a:cubicBezTo>
                  <a:pt x="725" y="1129"/>
                  <a:pt x="701" y="1087"/>
                  <a:pt x="641" y="1063"/>
                </a:cubicBezTo>
                <a:cubicBezTo>
                  <a:pt x="617" y="1051"/>
                  <a:pt x="594" y="1051"/>
                  <a:pt x="576" y="1028"/>
                </a:cubicBezTo>
                <a:cubicBezTo>
                  <a:pt x="558" y="1010"/>
                  <a:pt x="558" y="986"/>
                  <a:pt x="540" y="974"/>
                </a:cubicBezTo>
                <a:cubicBezTo>
                  <a:pt x="522" y="956"/>
                  <a:pt x="499" y="963"/>
                  <a:pt x="475" y="945"/>
                </a:cubicBezTo>
                <a:cubicBezTo>
                  <a:pt x="439" y="915"/>
                  <a:pt x="433" y="879"/>
                  <a:pt x="392" y="856"/>
                </a:cubicBezTo>
                <a:cubicBezTo>
                  <a:pt x="338" y="832"/>
                  <a:pt x="303" y="832"/>
                  <a:pt x="243" y="820"/>
                </a:cubicBezTo>
                <a:cubicBezTo>
                  <a:pt x="208" y="814"/>
                  <a:pt x="184" y="802"/>
                  <a:pt x="148" y="802"/>
                </a:cubicBezTo>
                <a:cubicBezTo>
                  <a:pt x="101" y="802"/>
                  <a:pt x="101" y="802"/>
                  <a:pt x="101" y="802"/>
                </a:cubicBezTo>
                <a:cubicBezTo>
                  <a:pt x="53" y="802"/>
                  <a:pt x="6" y="796"/>
                  <a:pt x="0" y="749"/>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4" name="Freeform 170"/>
          <p:cNvSpPr>
            <a:spLocks noChangeArrowheads="1"/>
          </p:cNvSpPr>
          <p:nvPr/>
        </p:nvSpPr>
        <p:spPr bwMode="auto">
          <a:xfrm>
            <a:off x="15605971" y="6241174"/>
            <a:ext cx="1772761" cy="1540124"/>
          </a:xfrm>
          <a:custGeom>
            <a:avLst/>
            <a:gdLst>
              <a:gd name="T0" fmla="*/ 0 w 3156"/>
              <a:gd name="T1" fmla="*/ 1835 h 2745"/>
              <a:gd name="T2" fmla="*/ 84 w 3156"/>
              <a:gd name="T3" fmla="*/ 1794 h 2745"/>
              <a:gd name="T4" fmla="*/ 327 w 3156"/>
              <a:gd name="T5" fmla="*/ 1681 h 2745"/>
              <a:gd name="T6" fmla="*/ 505 w 3156"/>
              <a:gd name="T7" fmla="*/ 1621 h 2745"/>
              <a:gd name="T8" fmla="*/ 458 w 3156"/>
              <a:gd name="T9" fmla="*/ 1437 h 2745"/>
              <a:gd name="T10" fmla="*/ 529 w 3156"/>
              <a:gd name="T11" fmla="*/ 1384 h 2745"/>
              <a:gd name="T12" fmla="*/ 660 w 3156"/>
              <a:gd name="T13" fmla="*/ 1425 h 2745"/>
              <a:gd name="T14" fmla="*/ 672 w 3156"/>
              <a:gd name="T15" fmla="*/ 1271 h 2745"/>
              <a:gd name="T16" fmla="*/ 696 w 3156"/>
              <a:gd name="T17" fmla="*/ 1176 h 2745"/>
              <a:gd name="T18" fmla="*/ 731 w 3156"/>
              <a:gd name="T19" fmla="*/ 1105 h 2745"/>
              <a:gd name="T20" fmla="*/ 880 w 3156"/>
              <a:gd name="T21" fmla="*/ 1075 h 2745"/>
              <a:gd name="T22" fmla="*/ 1028 w 3156"/>
              <a:gd name="T23" fmla="*/ 837 h 2745"/>
              <a:gd name="T24" fmla="*/ 1450 w 3156"/>
              <a:gd name="T25" fmla="*/ 564 h 2745"/>
              <a:gd name="T26" fmla="*/ 1539 w 3156"/>
              <a:gd name="T27" fmla="*/ 517 h 2745"/>
              <a:gd name="T28" fmla="*/ 1664 w 3156"/>
              <a:gd name="T29" fmla="*/ 439 h 2745"/>
              <a:gd name="T30" fmla="*/ 1765 w 3156"/>
              <a:gd name="T31" fmla="*/ 249 h 2745"/>
              <a:gd name="T32" fmla="*/ 2287 w 3156"/>
              <a:gd name="T33" fmla="*/ 0 h 2745"/>
              <a:gd name="T34" fmla="*/ 2382 w 3156"/>
              <a:gd name="T35" fmla="*/ 47 h 2745"/>
              <a:gd name="T36" fmla="*/ 2644 w 3156"/>
              <a:gd name="T37" fmla="*/ 249 h 2745"/>
              <a:gd name="T38" fmla="*/ 2810 w 3156"/>
              <a:gd name="T39" fmla="*/ 267 h 2745"/>
              <a:gd name="T40" fmla="*/ 2887 w 3156"/>
              <a:gd name="T41" fmla="*/ 220 h 2745"/>
              <a:gd name="T42" fmla="*/ 2964 w 3156"/>
              <a:gd name="T43" fmla="*/ 83 h 2745"/>
              <a:gd name="T44" fmla="*/ 3155 w 3156"/>
              <a:gd name="T45" fmla="*/ 237 h 2745"/>
              <a:gd name="T46" fmla="*/ 3125 w 3156"/>
              <a:gd name="T47" fmla="*/ 404 h 2745"/>
              <a:gd name="T48" fmla="*/ 2959 w 3156"/>
              <a:gd name="T49" fmla="*/ 511 h 2745"/>
              <a:gd name="T50" fmla="*/ 2810 w 3156"/>
              <a:gd name="T51" fmla="*/ 665 h 2745"/>
              <a:gd name="T52" fmla="*/ 2757 w 3156"/>
              <a:gd name="T53" fmla="*/ 754 h 2745"/>
              <a:gd name="T54" fmla="*/ 2762 w 3156"/>
              <a:gd name="T55" fmla="*/ 1004 h 2745"/>
              <a:gd name="T56" fmla="*/ 2953 w 3156"/>
              <a:gd name="T57" fmla="*/ 1283 h 2745"/>
              <a:gd name="T58" fmla="*/ 3024 w 3156"/>
              <a:gd name="T59" fmla="*/ 1407 h 2745"/>
              <a:gd name="T60" fmla="*/ 3054 w 3156"/>
              <a:gd name="T61" fmla="*/ 1544 h 2745"/>
              <a:gd name="T62" fmla="*/ 3071 w 3156"/>
              <a:gd name="T63" fmla="*/ 1746 h 2745"/>
              <a:gd name="T64" fmla="*/ 2970 w 3156"/>
              <a:gd name="T65" fmla="*/ 1800 h 2745"/>
              <a:gd name="T66" fmla="*/ 2816 w 3156"/>
              <a:gd name="T67" fmla="*/ 1811 h 2745"/>
              <a:gd name="T68" fmla="*/ 2703 w 3156"/>
              <a:gd name="T69" fmla="*/ 1805 h 2745"/>
              <a:gd name="T70" fmla="*/ 2531 w 3156"/>
              <a:gd name="T71" fmla="*/ 1788 h 2745"/>
              <a:gd name="T72" fmla="*/ 2287 w 3156"/>
              <a:gd name="T73" fmla="*/ 1978 h 2745"/>
              <a:gd name="T74" fmla="*/ 2014 w 3156"/>
              <a:gd name="T75" fmla="*/ 2126 h 2745"/>
              <a:gd name="T76" fmla="*/ 1699 w 3156"/>
              <a:gd name="T77" fmla="*/ 2275 h 2745"/>
              <a:gd name="T78" fmla="*/ 1574 w 3156"/>
              <a:gd name="T79" fmla="*/ 2388 h 2745"/>
              <a:gd name="T80" fmla="*/ 1616 w 3156"/>
              <a:gd name="T81" fmla="*/ 2649 h 2745"/>
              <a:gd name="T82" fmla="*/ 1592 w 3156"/>
              <a:gd name="T83" fmla="*/ 2679 h 2745"/>
              <a:gd name="T84" fmla="*/ 1254 w 3156"/>
              <a:gd name="T85" fmla="*/ 2673 h 2745"/>
              <a:gd name="T86" fmla="*/ 1052 w 3156"/>
              <a:gd name="T87" fmla="*/ 2649 h 2745"/>
              <a:gd name="T88" fmla="*/ 951 w 3156"/>
              <a:gd name="T89" fmla="*/ 2601 h 2745"/>
              <a:gd name="T90" fmla="*/ 820 w 3156"/>
              <a:gd name="T91" fmla="*/ 2584 h 2745"/>
              <a:gd name="T92" fmla="*/ 701 w 3156"/>
              <a:gd name="T93" fmla="*/ 2744 h 2745"/>
              <a:gd name="T94" fmla="*/ 577 w 3156"/>
              <a:gd name="T95" fmla="*/ 2637 h 2745"/>
              <a:gd name="T96" fmla="*/ 410 w 3156"/>
              <a:gd name="T97" fmla="*/ 2370 h 2745"/>
              <a:gd name="T98" fmla="*/ 214 w 3156"/>
              <a:gd name="T99" fmla="*/ 2203 h 2745"/>
              <a:gd name="T100" fmla="*/ 232 w 3156"/>
              <a:gd name="T101" fmla="*/ 1972 h 2745"/>
              <a:gd name="T102" fmla="*/ 0 w 3156"/>
              <a:gd name="T103" fmla="*/ 1835 h 2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56" h="2745">
                <a:moveTo>
                  <a:pt x="0" y="1835"/>
                </a:moveTo>
                <a:lnTo>
                  <a:pt x="0" y="1835"/>
                </a:lnTo>
                <a:cubicBezTo>
                  <a:pt x="12" y="1823"/>
                  <a:pt x="12" y="1805"/>
                  <a:pt x="30" y="1794"/>
                </a:cubicBezTo>
                <a:cubicBezTo>
                  <a:pt x="48" y="1788"/>
                  <a:pt x="66" y="1794"/>
                  <a:pt x="84" y="1794"/>
                </a:cubicBezTo>
                <a:cubicBezTo>
                  <a:pt x="113" y="1794"/>
                  <a:pt x="113" y="1794"/>
                  <a:pt x="113" y="1794"/>
                </a:cubicBezTo>
                <a:cubicBezTo>
                  <a:pt x="208" y="1794"/>
                  <a:pt x="238" y="1716"/>
                  <a:pt x="327" y="1681"/>
                </a:cubicBezTo>
                <a:cubicBezTo>
                  <a:pt x="369" y="1669"/>
                  <a:pt x="393" y="1669"/>
                  <a:pt x="440" y="1669"/>
                </a:cubicBezTo>
                <a:cubicBezTo>
                  <a:pt x="470" y="1663"/>
                  <a:pt x="505" y="1651"/>
                  <a:pt x="505" y="1621"/>
                </a:cubicBezTo>
                <a:cubicBezTo>
                  <a:pt x="505" y="1562"/>
                  <a:pt x="434" y="1544"/>
                  <a:pt x="434" y="1485"/>
                </a:cubicBezTo>
                <a:cubicBezTo>
                  <a:pt x="434" y="1461"/>
                  <a:pt x="452" y="1455"/>
                  <a:pt x="458" y="1437"/>
                </a:cubicBezTo>
                <a:cubicBezTo>
                  <a:pt x="470" y="1413"/>
                  <a:pt x="470" y="1384"/>
                  <a:pt x="493" y="1384"/>
                </a:cubicBezTo>
                <a:cubicBezTo>
                  <a:pt x="505" y="1384"/>
                  <a:pt x="517" y="1384"/>
                  <a:pt x="529" y="1384"/>
                </a:cubicBezTo>
                <a:cubicBezTo>
                  <a:pt x="571" y="1384"/>
                  <a:pt x="588" y="1425"/>
                  <a:pt x="630" y="1425"/>
                </a:cubicBezTo>
                <a:cubicBezTo>
                  <a:pt x="660" y="1425"/>
                  <a:pt x="660" y="1425"/>
                  <a:pt x="660" y="1425"/>
                </a:cubicBezTo>
                <a:cubicBezTo>
                  <a:pt x="672" y="1425"/>
                  <a:pt x="684" y="1419"/>
                  <a:pt x="696" y="1407"/>
                </a:cubicBezTo>
                <a:cubicBezTo>
                  <a:pt x="684" y="1354"/>
                  <a:pt x="672" y="1324"/>
                  <a:pt x="672" y="1271"/>
                </a:cubicBezTo>
                <a:cubicBezTo>
                  <a:pt x="672" y="1235"/>
                  <a:pt x="672" y="1235"/>
                  <a:pt x="672" y="1235"/>
                </a:cubicBezTo>
                <a:cubicBezTo>
                  <a:pt x="672" y="1211"/>
                  <a:pt x="684" y="1200"/>
                  <a:pt x="696" y="1176"/>
                </a:cubicBezTo>
                <a:cubicBezTo>
                  <a:pt x="701" y="1158"/>
                  <a:pt x="707" y="1146"/>
                  <a:pt x="713" y="1128"/>
                </a:cubicBezTo>
                <a:cubicBezTo>
                  <a:pt x="713" y="1116"/>
                  <a:pt x="719" y="1105"/>
                  <a:pt x="731" y="1105"/>
                </a:cubicBezTo>
                <a:cubicBezTo>
                  <a:pt x="773" y="1105"/>
                  <a:pt x="773" y="1105"/>
                  <a:pt x="773" y="1105"/>
                </a:cubicBezTo>
                <a:cubicBezTo>
                  <a:pt x="814" y="1105"/>
                  <a:pt x="862" y="1111"/>
                  <a:pt x="880" y="1075"/>
                </a:cubicBezTo>
                <a:cubicBezTo>
                  <a:pt x="891" y="1033"/>
                  <a:pt x="880" y="1004"/>
                  <a:pt x="903" y="962"/>
                </a:cubicBezTo>
                <a:cubicBezTo>
                  <a:pt x="1028" y="837"/>
                  <a:pt x="1028" y="837"/>
                  <a:pt x="1028" y="837"/>
                </a:cubicBezTo>
                <a:cubicBezTo>
                  <a:pt x="1337" y="600"/>
                  <a:pt x="1337" y="600"/>
                  <a:pt x="1337" y="600"/>
                </a:cubicBezTo>
                <a:cubicBezTo>
                  <a:pt x="1378" y="582"/>
                  <a:pt x="1414" y="588"/>
                  <a:pt x="1450" y="564"/>
                </a:cubicBezTo>
                <a:cubicBezTo>
                  <a:pt x="1473" y="546"/>
                  <a:pt x="1480" y="522"/>
                  <a:pt x="1509" y="517"/>
                </a:cubicBezTo>
                <a:cubicBezTo>
                  <a:pt x="1515" y="511"/>
                  <a:pt x="1527" y="517"/>
                  <a:pt x="1539" y="517"/>
                </a:cubicBezTo>
                <a:cubicBezTo>
                  <a:pt x="1563" y="517"/>
                  <a:pt x="1574" y="505"/>
                  <a:pt x="1598" y="493"/>
                </a:cubicBezTo>
                <a:cubicBezTo>
                  <a:pt x="1622" y="475"/>
                  <a:pt x="1646" y="469"/>
                  <a:pt x="1664" y="439"/>
                </a:cubicBezTo>
                <a:cubicBezTo>
                  <a:pt x="1699" y="332"/>
                  <a:pt x="1699" y="332"/>
                  <a:pt x="1699" y="332"/>
                </a:cubicBezTo>
                <a:cubicBezTo>
                  <a:pt x="1717" y="297"/>
                  <a:pt x="1735" y="279"/>
                  <a:pt x="1765" y="249"/>
                </a:cubicBezTo>
                <a:cubicBezTo>
                  <a:pt x="2240" y="6"/>
                  <a:pt x="2240" y="6"/>
                  <a:pt x="2240" y="6"/>
                </a:cubicBezTo>
                <a:cubicBezTo>
                  <a:pt x="2258" y="6"/>
                  <a:pt x="2270" y="0"/>
                  <a:pt x="2287" y="0"/>
                </a:cubicBezTo>
                <a:cubicBezTo>
                  <a:pt x="2317" y="0"/>
                  <a:pt x="2317" y="0"/>
                  <a:pt x="2317" y="0"/>
                </a:cubicBezTo>
                <a:cubicBezTo>
                  <a:pt x="2347" y="0"/>
                  <a:pt x="2365" y="18"/>
                  <a:pt x="2382" y="47"/>
                </a:cubicBezTo>
                <a:cubicBezTo>
                  <a:pt x="2590" y="231"/>
                  <a:pt x="2590" y="231"/>
                  <a:pt x="2590" y="231"/>
                </a:cubicBezTo>
                <a:cubicBezTo>
                  <a:pt x="2614" y="237"/>
                  <a:pt x="2620" y="249"/>
                  <a:pt x="2644" y="249"/>
                </a:cubicBezTo>
                <a:cubicBezTo>
                  <a:pt x="2668" y="249"/>
                  <a:pt x="2679" y="243"/>
                  <a:pt x="2703" y="243"/>
                </a:cubicBezTo>
                <a:cubicBezTo>
                  <a:pt x="2745" y="243"/>
                  <a:pt x="2768" y="267"/>
                  <a:pt x="2810" y="267"/>
                </a:cubicBezTo>
                <a:cubicBezTo>
                  <a:pt x="2840" y="267"/>
                  <a:pt x="2840" y="267"/>
                  <a:pt x="2840" y="267"/>
                </a:cubicBezTo>
                <a:cubicBezTo>
                  <a:pt x="2869" y="267"/>
                  <a:pt x="2869" y="237"/>
                  <a:pt x="2887" y="220"/>
                </a:cubicBezTo>
                <a:cubicBezTo>
                  <a:pt x="2923" y="172"/>
                  <a:pt x="2941" y="136"/>
                  <a:pt x="2964" y="83"/>
                </a:cubicBezTo>
                <a:lnTo>
                  <a:pt x="2964" y="83"/>
                </a:lnTo>
                <a:cubicBezTo>
                  <a:pt x="3024" y="101"/>
                  <a:pt x="3065" y="113"/>
                  <a:pt x="3101" y="160"/>
                </a:cubicBezTo>
                <a:cubicBezTo>
                  <a:pt x="3125" y="190"/>
                  <a:pt x="3155" y="202"/>
                  <a:pt x="3155" y="237"/>
                </a:cubicBezTo>
                <a:cubicBezTo>
                  <a:pt x="3155" y="327"/>
                  <a:pt x="3155" y="327"/>
                  <a:pt x="3155" y="327"/>
                </a:cubicBezTo>
                <a:cubicBezTo>
                  <a:pt x="3155" y="356"/>
                  <a:pt x="3155" y="386"/>
                  <a:pt x="3125" y="404"/>
                </a:cubicBezTo>
                <a:cubicBezTo>
                  <a:pt x="3095" y="422"/>
                  <a:pt x="3065" y="410"/>
                  <a:pt x="3036" y="427"/>
                </a:cubicBezTo>
                <a:cubicBezTo>
                  <a:pt x="3000" y="451"/>
                  <a:pt x="2982" y="475"/>
                  <a:pt x="2959" y="511"/>
                </a:cubicBezTo>
                <a:cubicBezTo>
                  <a:pt x="2929" y="564"/>
                  <a:pt x="2923" y="606"/>
                  <a:pt x="2869" y="629"/>
                </a:cubicBezTo>
                <a:cubicBezTo>
                  <a:pt x="2846" y="641"/>
                  <a:pt x="2834" y="653"/>
                  <a:pt x="2810" y="665"/>
                </a:cubicBezTo>
                <a:cubicBezTo>
                  <a:pt x="2786" y="677"/>
                  <a:pt x="2751" y="671"/>
                  <a:pt x="2751" y="695"/>
                </a:cubicBezTo>
                <a:cubicBezTo>
                  <a:pt x="2751" y="718"/>
                  <a:pt x="2757" y="730"/>
                  <a:pt x="2757" y="754"/>
                </a:cubicBezTo>
                <a:cubicBezTo>
                  <a:pt x="2757" y="831"/>
                  <a:pt x="2733" y="873"/>
                  <a:pt x="2733" y="944"/>
                </a:cubicBezTo>
                <a:cubicBezTo>
                  <a:pt x="2733" y="968"/>
                  <a:pt x="2751" y="980"/>
                  <a:pt x="2762" y="1004"/>
                </a:cubicBezTo>
                <a:cubicBezTo>
                  <a:pt x="2786" y="1051"/>
                  <a:pt x="2798" y="1081"/>
                  <a:pt x="2834" y="1122"/>
                </a:cubicBezTo>
                <a:cubicBezTo>
                  <a:pt x="2953" y="1283"/>
                  <a:pt x="2953" y="1283"/>
                  <a:pt x="2953" y="1283"/>
                </a:cubicBezTo>
                <a:cubicBezTo>
                  <a:pt x="2970" y="1295"/>
                  <a:pt x="2982" y="1312"/>
                  <a:pt x="2994" y="1336"/>
                </a:cubicBezTo>
                <a:cubicBezTo>
                  <a:pt x="3012" y="1360"/>
                  <a:pt x="3024" y="1378"/>
                  <a:pt x="3024" y="1407"/>
                </a:cubicBezTo>
                <a:cubicBezTo>
                  <a:pt x="3024" y="1431"/>
                  <a:pt x="3012" y="1443"/>
                  <a:pt x="3012" y="1467"/>
                </a:cubicBezTo>
                <a:cubicBezTo>
                  <a:pt x="3012" y="1502"/>
                  <a:pt x="3036" y="1514"/>
                  <a:pt x="3054" y="1544"/>
                </a:cubicBezTo>
                <a:cubicBezTo>
                  <a:pt x="3077" y="1586"/>
                  <a:pt x="3077" y="1615"/>
                  <a:pt x="3077" y="1657"/>
                </a:cubicBezTo>
                <a:cubicBezTo>
                  <a:pt x="3077" y="1693"/>
                  <a:pt x="3077" y="1710"/>
                  <a:pt x="3071" y="1746"/>
                </a:cubicBezTo>
                <a:cubicBezTo>
                  <a:pt x="3071" y="1764"/>
                  <a:pt x="3071" y="1782"/>
                  <a:pt x="3060" y="1788"/>
                </a:cubicBezTo>
                <a:cubicBezTo>
                  <a:pt x="3030" y="1811"/>
                  <a:pt x="3006" y="1800"/>
                  <a:pt x="2970" y="1800"/>
                </a:cubicBezTo>
                <a:cubicBezTo>
                  <a:pt x="2947" y="1800"/>
                  <a:pt x="2935" y="1794"/>
                  <a:pt x="2917" y="1794"/>
                </a:cubicBezTo>
                <a:cubicBezTo>
                  <a:pt x="2875" y="1794"/>
                  <a:pt x="2857" y="1811"/>
                  <a:pt x="2816" y="1811"/>
                </a:cubicBezTo>
                <a:cubicBezTo>
                  <a:pt x="2798" y="1811"/>
                  <a:pt x="2786" y="1805"/>
                  <a:pt x="2762" y="1805"/>
                </a:cubicBezTo>
                <a:cubicBezTo>
                  <a:pt x="2703" y="1805"/>
                  <a:pt x="2703" y="1805"/>
                  <a:pt x="2703" y="1805"/>
                </a:cubicBezTo>
                <a:cubicBezTo>
                  <a:pt x="2668" y="1805"/>
                  <a:pt x="2644" y="1800"/>
                  <a:pt x="2608" y="1800"/>
                </a:cubicBezTo>
                <a:cubicBezTo>
                  <a:pt x="2578" y="1794"/>
                  <a:pt x="2561" y="1788"/>
                  <a:pt x="2531" y="1788"/>
                </a:cubicBezTo>
                <a:cubicBezTo>
                  <a:pt x="2466" y="1788"/>
                  <a:pt x="2430" y="1817"/>
                  <a:pt x="2376" y="1847"/>
                </a:cubicBezTo>
                <a:cubicBezTo>
                  <a:pt x="2323" y="1883"/>
                  <a:pt x="2347" y="1960"/>
                  <a:pt x="2287" y="1978"/>
                </a:cubicBezTo>
                <a:cubicBezTo>
                  <a:pt x="2246" y="1996"/>
                  <a:pt x="2228" y="2025"/>
                  <a:pt x="2198" y="2061"/>
                </a:cubicBezTo>
                <a:cubicBezTo>
                  <a:pt x="2145" y="2114"/>
                  <a:pt x="2091" y="2108"/>
                  <a:pt x="2014" y="2126"/>
                </a:cubicBezTo>
                <a:cubicBezTo>
                  <a:pt x="1907" y="2156"/>
                  <a:pt x="1836" y="2150"/>
                  <a:pt x="1747" y="2215"/>
                </a:cubicBezTo>
                <a:cubicBezTo>
                  <a:pt x="1723" y="2233"/>
                  <a:pt x="1717" y="2251"/>
                  <a:pt x="1699" y="2275"/>
                </a:cubicBezTo>
                <a:cubicBezTo>
                  <a:pt x="1670" y="2310"/>
                  <a:pt x="1640" y="2322"/>
                  <a:pt x="1604" y="2358"/>
                </a:cubicBezTo>
                <a:cubicBezTo>
                  <a:pt x="1598" y="2370"/>
                  <a:pt x="1581" y="2370"/>
                  <a:pt x="1574" y="2388"/>
                </a:cubicBezTo>
                <a:cubicBezTo>
                  <a:pt x="1563" y="2435"/>
                  <a:pt x="1563" y="2465"/>
                  <a:pt x="1563" y="2518"/>
                </a:cubicBezTo>
                <a:cubicBezTo>
                  <a:pt x="1563" y="2572"/>
                  <a:pt x="1616" y="2595"/>
                  <a:pt x="1616" y="2649"/>
                </a:cubicBezTo>
                <a:cubicBezTo>
                  <a:pt x="1616" y="2679"/>
                  <a:pt x="1616" y="2679"/>
                  <a:pt x="1616" y="2679"/>
                </a:cubicBezTo>
                <a:cubicBezTo>
                  <a:pt x="1604" y="2679"/>
                  <a:pt x="1604" y="2679"/>
                  <a:pt x="1592" y="2679"/>
                </a:cubicBezTo>
                <a:cubicBezTo>
                  <a:pt x="1539" y="2679"/>
                  <a:pt x="1509" y="2643"/>
                  <a:pt x="1450" y="2643"/>
                </a:cubicBezTo>
                <a:cubicBezTo>
                  <a:pt x="1373" y="2643"/>
                  <a:pt x="1331" y="2673"/>
                  <a:pt x="1254" y="2673"/>
                </a:cubicBezTo>
                <a:cubicBezTo>
                  <a:pt x="1212" y="2673"/>
                  <a:pt x="1182" y="2667"/>
                  <a:pt x="1141" y="2667"/>
                </a:cubicBezTo>
                <a:cubicBezTo>
                  <a:pt x="1105" y="2667"/>
                  <a:pt x="1087" y="2655"/>
                  <a:pt x="1052" y="2649"/>
                </a:cubicBezTo>
                <a:cubicBezTo>
                  <a:pt x="1028" y="2643"/>
                  <a:pt x="1016" y="2631"/>
                  <a:pt x="998" y="2619"/>
                </a:cubicBezTo>
                <a:cubicBezTo>
                  <a:pt x="981" y="2607"/>
                  <a:pt x="969" y="2607"/>
                  <a:pt x="951" y="2601"/>
                </a:cubicBezTo>
                <a:cubicBezTo>
                  <a:pt x="915" y="2584"/>
                  <a:pt x="891" y="2566"/>
                  <a:pt x="850" y="2566"/>
                </a:cubicBezTo>
                <a:cubicBezTo>
                  <a:pt x="838" y="2566"/>
                  <a:pt x="832" y="2578"/>
                  <a:pt x="820" y="2584"/>
                </a:cubicBezTo>
                <a:cubicBezTo>
                  <a:pt x="796" y="2601"/>
                  <a:pt x="791" y="2613"/>
                  <a:pt x="779" y="2631"/>
                </a:cubicBezTo>
                <a:cubicBezTo>
                  <a:pt x="749" y="2679"/>
                  <a:pt x="713" y="2690"/>
                  <a:pt x="701" y="2744"/>
                </a:cubicBezTo>
                <a:lnTo>
                  <a:pt x="701" y="2744"/>
                </a:lnTo>
                <a:cubicBezTo>
                  <a:pt x="648" y="2708"/>
                  <a:pt x="600" y="2696"/>
                  <a:pt x="577" y="2637"/>
                </a:cubicBezTo>
                <a:cubicBezTo>
                  <a:pt x="547" y="2584"/>
                  <a:pt x="511" y="2566"/>
                  <a:pt x="488" y="2512"/>
                </a:cubicBezTo>
                <a:cubicBezTo>
                  <a:pt x="464" y="2453"/>
                  <a:pt x="470" y="2399"/>
                  <a:pt x="410" y="2370"/>
                </a:cubicBezTo>
                <a:cubicBezTo>
                  <a:pt x="351" y="2340"/>
                  <a:pt x="303" y="2352"/>
                  <a:pt x="250" y="2322"/>
                </a:cubicBezTo>
                <a:cubicBezTo>
                  <a:pt x="208" y="2298"/>
                  <a:pt x="214" y="2251"/>
                  <a:pt x="214" y="2203"/>
                </a:cubicBezTo>
                <a:cubicBezTo>
                  <a:pt x="214" y="2126"/>
                  <a:pt x="226" y="2085"/>
                  <a:pt x="232" y="2007"/>
                </a:cubicBezTo>
                <a:cubicBezTo>
                  <a:pt x="232" y="1972"/>
                  <a:pt x="232" y="1972"/>
                  <a:pt x="232" y="1972"/>
                </a:cubicBezTo>
                <a:cubicBezTo>
                  <a:pt x="232" y="1936"/>
                  <a:pt x="226" y="1900"/>
                  <a:pt x="197" y="1883"/>
                </a:cubicBezTo>
                <a:cubicBezTo>
                  <a:pt x="125" y="1847"/>
                  <a:pt x="72" y="1865"/>
                  <a:pt x="0" y="1835"/>
                </a:cubicBezTo>
              </a:path>
            </a:pathLst>
          </a:custGeom>
          <a:solidFill>
            <a:schemeClr val="accent5"/>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5" name="Freeform 171"/>
          <p:cNvSpPr>
            <a:spLocks noChangeArrowheads="1"/>
          </p:cNvSpPr>
          <p:nvPr/>
        </p:nvSpPr>
        <p:spPr bwMode="auto">
          <a:xfrm>
            <a:off x="15930315" y="6124797"/>
            <a:ext cx="3278122" cy="4630278"/>
          </a:xfrm>
          <a:custGeom>
            <a:avLst/>
            <a:gdLst>
              <a:gd name="T0" fmla="*/ 2590 w 5839"/>
              <a:gd name="T1" fmla="*/ 41 h 8244"/>
              <a:gd name="T2" fmla="*/ 2720 w 5839"/>
              <a:gd name="T3" fmla="*/ 47 h 8244"/>
              <a:gd name="T4" fmla="*/ 2821 w 5839"/>
              <a:gd name="T5" fmla="*/ 71 h 8244"/>
              <a:gd name="T6" fmla="*/ 3153 w 5839"/>
              <a:gd name="T7" fmla="*/ 416 h 8244"/>
              <a:gd name="T8" fmla="*/ 3396 w 5839"/>
              <a:gd name="T9" fmla="*/ 517 h 8244"/>
              <a:gd name="T10" fmla="*/ 3699 w 5839"/>
              <a:gd name="T11" fmla="*/ 689 h 8244"/>
              <a:gd name="T12" fmla="*/ 3901 w 5839"/>
              <a:gd name="T13" fmla="*/ 760 h 8244"/>
              <a:gd name="T14" fmla="*/ 4364 w 5839"/>
              <a:gd name="T15" fmla="*/ 921 h 8244"/>
              <a:gd name="T16" fmla="*/ 4953 w 5839"/>
              <a:gd name="T17" fmla="*/ 1265 h 8244"/>
              <a:gd name="T18" fmla="*/ 5030 w 5839"/>
              <a:gd name="T19" fmla="*/ 2186 h 8244"/>
              <a:gd name="T20" fmla="*/ 5410 w 5839"/>
              <a:gd name="T21" fmla="*/ 3023 h 8244"/>
              <a:gd name="T22" fmla="*/ 5832 w 5839"/>
              <a:gd name="T23" fmla="*/ 3687 h 8244"/>
              <a:gd name="T24" fmla="*/ 5309 w 5839"/>
              <a:gd name="T25" fmla="*/ 7976 h 8244"/>
              <a:gd name="T26" fmla="*/ 4590 w 5839"/>
              <a:gd name="T27" fmla="*/ 8118 h 8244"/>
              <a:gd name="T28" fmla="*/ 3129 w 5839"/>
              <a:gd name="T29" fmla="*/ 8243 h 8244"/>
              <a:gd name="T30" fmla="*/ 2328 w 5839"/>
              <a:gd name="T31" fmla="*/ 8000 h 8244"/>
              <a:gd name="T32" fmla="*/ 2197 w 5839"/>
              <a:gd name="T33" fmla="*/ 7887 h 8244"/>
              <a:gd name="T34" fmla="*/ 1829 w 5839"/>
              <a:gd name="T35" fmla="*/ 7471 h 8244"/>
              <a:gd name="T36" fmla="*/ 1871 w 5839"/>
              <a:gd name="T37" fmla="*/ 7162 h 8244"/>
              <a:gd name="T38" fmla="*/ 1847 w 5839"/>
              <a:gd name="T39" fmla="*/ 6895 h 8244"/>
              <a:gd name="T40" fmla="*/ 1746 w 5839"/>
              <a:gd name="T41" fmla="*/ 6734 h 8244"/>
              <a:gd name="T42" fmla="*/ 1574 w 5839"/>
              <a:gd name="T43" fmla="*/ 6580 h 8244"/>
              <a:gd name="T44" fmla="*/ 1312 w 5839"/>
              <a:gd name="T45" fmla="*/ 6140 h 8244"/>
              <a:gd name="T46" fmla="*/ 1419 w 5839"/>
              <a:gd name="T47" fmla="*/ 5636 h 8244"/>
              <a:gd name="T48" fmla="*/ 1390 w 5839"/>
              <a:gd name="T49" fmla="*/ 5101 h 8244"/>
              <a:gd name="T50" fmla="*/ 1081 w 5839"/>
              <a:gd name="T51" fmla="*/ 5059 h 8244"/>
              <a:gd name="T52" fmla="*/ 956 w 5839"/>
              <a:gd name="T53" fmla="*/ 4763 h 8244"/>
              <a:gd name="T54" fmla="*/ 647 w 5839"/>
              <a:gd name="T55" fmla="*/ 4632 h 8244"/>
              <a:gd name="T56" fmla="*/ 540 w 5839"/>
              <a:gd name="T57" fmla="*/ 4626 h 8244"/>
              <a:gd name="T58" fmla="*/ 309 w 5839"/>
              <a:gd name="T59" fmla="*/ 4424 h 8244"/>
              <a:gd name="T60" fmla="*/ 160 w 5839"/>
              <a:gd name="T61" fmla="*/ 3943 h 8244"/>
              <a:gd name="T62" fmla="*/ 17 w 5839"/>
              <a:gd name="T63" fmla="*/ 3705 h 8244"/>
              <a:gd name="T64" fmla="*/ 29 w 5839"/>
              <a:gd name="T65" fmla="*/ 3325 h 8244"/>
              <a:gd name="T66" fmla="*/ 53 w 5839"/>
              <a:gd name="T67" fmla="*/ 3130 h 8244"/>
              <a:gd name="T68" fmla="*/ 124 w 5839"/>
              <a:gd name="T69" fmla="*/ 2952 h 8244"/>
              <a:gd name="T70" fmla="*/ 273 w 5839"/>
              <a:gd name="T71" fmla="*/ 2774 h 8244"/>
              <a:gd name="T72" fmla="*/ 475 w 5839"/>
              <a:gd name="T73" fmla="*/ 2857 h 8244"/>
              <a:gd name="T74" fmla="*/ 873 w 5839"/>
              <a:gd name="T75" fmla="*/ 2851 h 8244"/>
              <a:gd name="T76" fmla="*/ 1039 w 5839"/>
              <a:gd name="T77" fmla="*/ 2857 h 8244"/>
              <a:gd name="T78" fmla="*/ 1027 w 5839"/>
              <a:gd name="T79" fmla="*/ 2566 h 8244"/>
              <a:gd name="T80" fmla="*/ 1437 w 5839"/>
              <a:gd name="T81" fmla="*/ 2334 h 8244"/>
              <a:gd name="T82" fmla="*/ 1799 w 5839"/>
              <a:gd name="T83" fmla="*/ 2055 h 8244"/>
              <a:gd name="T84" fmla="*/ 2126 w 5839"/>
              <a:gd name="T85" fmla="*/ 2013 h 8244"/>
              <a:gd name="T86" fmla="*/ 2340 w 5839"/>
              <a:gd name="T87" fmla="*/ 2002 h 8244"/>
              <a:gd name="T88" fmla="*/ 2494 w 5839"/>
              <a:gd name="T89" fmla="*/ 1954 h 8244"/>
              <a:gd name="T90" fmla="*/ 2435 w 5839"/>
              <a:gd name="T91" fmla="*/ 1675 h 8244"/>
              <a:gd name="T92" fmla="*/ 2376 w 5839"/>
              <a:gd name="T93" fmla="*/ 1491 h 8244"/>
              <a:gd name="T94" fmla="*/ 2156 w 5839"/>
              <a:gd name="T95" fmla="*/ 1152 h 8244"/>
              <a:gd name="T96" fmla="*/ 2233 w 5839"/>
              <a:gd name="T97" fmla="*/ 873 h 8244"/>
              <a:gd name="T98" fmla="*/ 2459 w 5839"/>
              <a:gd name="T99" fmla="*/ 635 h 8244"/>
              <a:gd name="T100" fmla="*/ 2578 w 5839"/>
              <a:gd name="T101" fmla="*/ 445 h 8244"/>
              <a:gd name="T102" fmla="*/ 2387 w 5839"/>
              <a:gd name="T103" fmla="*/ 291 h 8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39" h="8244">
                <a:moveTo>
                  <a:pt x="2536" y="12"/>
                </a:moveTo>
                <a:lnTo>
                  <a:pt x="2536" y="12"/>
                </a:lnTo>
                <a:cubicBezTo>
                  <a:pt x="2554" y="24"/>
                  <a:pt x="2566" y="30"/>
                  <a:pt x="2590" y="41"/>
                </a:cubicBezTo>
                <a:cubicBezTo>
                  <a:pt x="2613" y="53"/>
                  <a:pt x="2619" y="71"/>
                  <a:pt x="2649" y="71"/>
                </a:cubicBezTo>
                <a:cubicBezTo>
                  <a:pt x="2667" y="71"/>
                  <a:pt x="2678" y="71"/>
                  <a:pt x="2696" y="71"/>
                </a:cubicBezTo>
                <a:cubicBezTo>
                  <a:pt x="2708" y="71"/>
                  <a:pt x="2714" y="59"/>
                  <a:pt x="2720" y="47"/>
                </a:cubicBezTo>
                <a:cubicBezTo>
                  <a:pt x="2726" y="30"/>
                  <a:pt x="2738" y="18"/>
                  <a:pt x="2744" y="0"/>
                </a:cubicBezTo>
                <a:lnTo>
                  <a:pt x="2744" y="0"/>
                </a:lnTo>
                <a:cubicBezTo>
                  <a:pt x="2785" y="12"/>
                  <a:pt x="2797" y="36"/>
                  <a:pt x="2821" y="71"/>
                </a:cubicBezTo>
                <a:cubicBezTo>
                  <a:pt x="2844" y="95"/>
                  <a:pt x="2862" y="101"/>
                  <a:pt x="2873" y="131"/>
                </a:cubicBezTo>
                <a:cubicBezTo>
                  <a:pt x="2903" y="202"/>
                  <a:pt x="2903" y="261"/>
                  <a:pt x="2969" y="303"/>
                </a:cubicBezTo>
                <a:cubicBezTo>
                  <a:pt x="3040" y="350"/>
                  <a:pt x="3076" y="374"/>
                  <a:pt x="3153" y="416"/>
                </a:cubicBezTo>
                <a:cubicBezTo>
                  <a:pt x="3206" y="439"/>
                  <a:pt x="3236" y="475"/>
                  <a:pt x="3295" y="475"/>
                </a:cubicBezTo>
                <a:cubicBezTo>
                  <a:pt x="3349" y="475"/>
                  <a:pt x="3349" y="475"/>
                  <a:pt x="3349" y="475"/>
                </a:cubicBezTo>
                <a:cubicBezTo>
                  <a:pt x="3378" y="475"/>
                  <a:pt x="3384" y="499"/>
                  <a:pt x="3396" y="517"/>
                </a:cubicBezTo>
                <a:cubicBezTo>
                  <a:pt x="3426" y="558"/>
                  <a:pt x="3444" y="582"/>
                  <a:pt x="3485" y="612"/>
                </a:cubicBezTo>
                <a:cubicBezTo>
                  <a:pt x="3539" y="647"/>
                  <a:pt x="3563" y="695"/>
                  <a:pt x="3628" y="695"/>
                </a:cubicBezTo>
                <a:cubicBezTo>
                  <a:pt x="3658" y="695"/>
                  <a:pt x="3669" y="689"/>
                  <a:pt x="3699" y="689"/>
                </a:cubicBezTo>
                <a:cubicBezTo>
                  <a:pt x="3735" y="689"/>
                  <a:pt x="3735" y="689"/>
                  <a:pt x="3735" y="689"/>
                </a:cubicBezTo>
                <a:cubicBezTo>
                  <a:pt x="3806" y="689"/>
                  <a:pt x="3830" y="730"/>
                  <a:pt x="3895" y="754"/>
                </a:cubicBezTo>
                <a:cubicBezTo>
                  <a:pt x="3901" y="760"/>
                  <a:pt x="3901" y="760"/>
                  <a:pt x="3901" y="760"/>
                </a:cubicBezTo>
                <a:cubicBezTo>
                  <a:pt x="4151" y="915"/>
                  <a:pt x="4151" y="915"/>
                  <a:pt x="4151" y="915"/>
                </a:cubicBezTo>
                <a:cubicBezTo>
                  <a:pt x="4252" y="950"/>
                  <a:pt x="4252" y="950"/>
                  <a:pt x="4252" y="950"/>
                </a:cubicBezTo>
                <a:cubicBezTo>
                  <a:pt x="4364" y="921"/>
                  <a:pt x="4364" y="921"/>
                  <a:pt x="4364" y="921"/>
                </a:cubicBezTo>
                <a:cubicBezTo>
                  <a:pt x="4424" y="921"/>
                  <a:pt x="4424" y="921"/>
                  <a:pt x="4424" y="921"/>
                </a:cubicBezTo>
                <a:cubicBezTo>
                  <a:pt x="4620" y="1134"/>
                  <a:pt x="4620" y="1134"/>
                  <a:pt x="4620" y="1134"/>
                </a:cubicBezTo>
                <a:cubicBezTo>
                  <a:pt x="4953" y="1265"/>
                  <a:pt x="4953" y="1265"/>
                  <a:pt x="4953" y="1265"/>
                </a:cubicBezTo>
                <a:cubicBezTo>
                  <a:pt x="5000" y="1342"/>
                  <a:pt x="5000" y="1342"/>
                  <a:pt x="5000" y="1342"/>
                </a:cubicBezTo>
                <a:cubicBezTo>
                  <a:pt x="5030" y="1461"/>
                  <a:pt x="5030" y="1461"/>
                  <a:pt x="5030" y="1461"/>
                </a:cubicBezTo>
                <a:cubicBezTo>
                  <a:pt x="5030" y="2186"/>
                  <a:pt x="5030" y="2186"/>
                  <a:pt x="5030" y="2186"/>
                </a:cubicBezTo>
                <a:cubicBezTo>
                  <a:pt x="5012" y="2554"/>
                  <a:pt x="5012" y="2554"/>
                  <a:pt x="5012" y="2554"/>
                </a:cubicBezTo>
                <a:cubicBezTo>
                  <a:pt x="5036" y="2756"/>
                  <a:pt x="5036" y="2756"/>
                  <a:pt x="5036" y="2756"/>
                </a:cubicBezTo>
                <a:cubicBezTo>
                  <a:pt x="5410" y="3023"/>
                  <a:pt x="5410" y="3023"/>
                  <a:pt x="5410" y="3023"/>
                </a:cubicBezTo>
                <a:cubicBezTo>
                  <a:pt x="5725" y="3355"/>
                  <a:pt x="5725" y="3355"/>
                  <a:pt x="5725" y="3355"/>
                </a:cubicBezTo>
                <a:cubicBezTo>
                  <a:pt x="5796" y="3503"/>
                  <a:pt x="5796" y="3503"/>
                  <a:pt x="5796" y="3503"/>
                </a:cubicBezTo>
                <a:cubicBezTo>
                  <a:pt x="5832" y="3687"/>
                  <a:pt x="5832" y="3687"/>
                  <a:pt x="5832" y="3687"/>
                </a:cubicBezTo>
                <a:cubicBezTo>
                  <a:pt x="5838" y="3913"/>
                  <a:pt x="5838" y="3913"/>
                  <a:pt x="5838" y="3913"/>
                </a:cubicBezTo>
                <a:cubicBezTo>
                  <a:pt x="5612" y="5659"/>
                  <a:pt x="5612" y="5659"/>
                  <a:pt x="5612" y="5659"/>
                </a:cubicBezTo>
                <a:cubicBezTo>
                  <a:pt x="5309" y="7976"/>
                  <a:pt x="5309" y="7976"/>
                  <a:pt x="5309" y="7976"/>
                </a:cubicBezTo>
                <a:lnTo>
                  <a:pt x="5309" y="7976"/>
                </a:lnTo>
                <a:cubicBezTo>
                  <a:pt x="5036" y="8047"/>
                  <a:pt x="5036" y="8047"/>
                  <a:pt x="5036" y="8047"/>
                </a:cubicBezTo>
                <a:cubicBezTo>
                  <a:pt x="4590" y="8118"/>
                  <a:pt x="4590" y="8118"/>
                  <a:pt x="4590" y="8118"/>
                </a:cubicBezTo>
                <a:cubicBezTo>
                  <a:pt x="3978" y="8172"/>
                  <a:pt x="3978" y="8172"/>
                  <a:pt x="3978" y="8172"/>
                </a:cubicBezTo>
                <a:cubicBezTo>
                  <a:pt x="3557" y="8207"/>
                  <a:pt x="3557" y="8207"/>
                  <a:pt x="3557" y="8207"/>
                </a:cubicBezTo>
                <a:cubicBezTo>
                  <a:pt x="3129" y="8243"/>
                  <a:pt x="3129" y="8243"/>
                  <a:pt x="3129" y="8243"/>
                </a:cubicBezTo>
                <a:cubicBezTo>
                  <a:pt x="2833" y="8237"/>
                  <a:pt x="2833" y="8237"/>
                  <a:pt x="2833" y="8237"/>
                </a:cubicBezTo>
                <a:cubicBezTo>
                  <a:pt x="2649" y="8195"/>
                  <a:pt x="2649" y="8195"/>
                  <a:pt x="2649" y="8195"/>
                </a:cubicBezTo>
                <a:cubicBezTo>
                  <a:pt x="2328" y="8000"/>
                  <a:pt x="2328" y="8000"/>
                  <a:pt x="2328" y="8000"/>
                </a:cubicBezTo>
                <a:lnTo>
                  <a:pt x="2328" y="8000"/>
                </a:lnTo>
                <a:cubicBezTo>
                  <a:pt x="2310" y="7988"/>
                  <a:pt x="2292" y="7982"/>
                  <a:pt x="2275" y="7964"/>
                </a:cubicBezTo>
                <a:cubicBezTo>
                  <a:pt x="2239" y="7934"/>
                  <a:pt x="2239" y="7899"/>
                  <a:pt x="2197" y="7887"/>
                </a:cubicBezTo>
                <a:cubicBezTo>
                  <a:pt x="1948" y="7661"/>
                  <a:pt x="1948" y="7661"/>
                  <a:pt x="1948" y="7661"/>
                </a:cubicBezTo>
                <a:cubicBezTo>
                  <a:pt x="1936" y="7631"/>
                  <a:pt x="1936" y="7614"/>
                  <a:pt x="1918" y="7584"/>
                </a:cubicBezTo>
                <a:cubicBezTo>
                  <a:pt x="1894" y="7536"/>
                  <a:pt x="1859" y="7518"/>
                  <a:pt x="1829" y="7471"/>
                </a:cubicBezTo>
                <a:cubicBezTo>
                  <a:pt x="1817" y="7441"/>
                  <a:pt x="1788" y="7429"/>
                  <a:pt x="1788" y="7400"/>
                </a:cubicBezTo>
                <a:cubicBezTo>
                  <a:pt x="1788" y="7346"/>
                  <a:pt x="1811" y="7323"/>
                  <a:pt x="1829" y="7275"/>
                </a:cubicBezTo>
                <a:cubicBezTo>
                  <a:pt x="1847" y="7233"/>
                  <a:pt x="1847" y="7204"/>
                  <a:pt x="1871" y="7162"/>
                </a:cubicBezTo>
                <a:cubicBezTo>
                  <a:pt x="1894" y="7120"/>
                  <a:pt x="1930" y="7103"/>
                  <a:pt x="1930" y="7055"/>
                </a:cubicBezTo>
                <a:cubicBezTo>
                  <a:pt x="1930" y="7002"/>
                  <a:pt x="1924" y="6972"/>
                  <a:pt x="1900" y="6930"/>
                </a:cubicBezTo>
                <a:cubicBezTo>
                  <a:pt x="1883" y="6913"/>
                  <a:pt x="1865" y="6913"/>
                  <a:pt x="1847" y="6895"/>
                </a:cubicBezTo>
                <a:cubicBezTo>
                  <a:pt x="1835" y="6877"/>
                  <a:pt x="1835" y="6859"/>
                  <a:pt x="1817" y="6841"/>
                </a:cubicBezTo>
                <a:cubicBezTo>
                  <a:pt x="1811" y="6829"/>
                  <a:pt x="1799" y="6824"/>
                  <a:pt x="1793" y="6812"/>
                </a:cubicBezTo>
                <a:cubicBezTo>
                  <a:pt x="1776" y="6782"/>
                  <a:pt x="1770" y="6758"/>
                  <a:pt x="1746" y="6734"/>
                </a:cubicBezTo>
                <a:cubicBezTo>
                  <a:pt x="1722" y="6705"/>
                  <a:pt x="1698" y="6693"/>
                  <a:pt x="1675" y="6669"/>
                </a:cubicBezTo>
                <a:cubicBezTo>
                  <a:pt x="1639" y="6634"/>
                  <a:pt x="1615" y="6610"/>
                  <a:pt x="1574" y="6580"/>
                </a:cubicBezTo>
                <a:lnTo>
                  <a:pt x="1574" y="6580"/>
                </a:lnTo>
                <a:cubicBezTo>
                  <a:pt x="1425" y="6336"/>
                  <a:pt x="1425" y="6336"/>
                  <a:pt x="1425" y="6336"/>
                </a:cubicBezTo>
                <a:cubicBezTo>
                  <a:pt x="1354" y="6259"/>
                  <a:pt x="1354" y="6259"/>
                  <a:pt x="1354" y="6259"/>
                </a:cubicBezTo>
                <a:cubicBezTo>
                  <a:pt x="1312" y="6140"/>
                  <a:pt x="1312" y="6140"/>
                  <a:pt x="1312" y="6140"/>
                </a:cubicBezTo>
                <a:cubicBezTo>
                  <a:pt x="1348" y="6040"/>
                  <a:pt x="1348" y="6040"/>
                  <a:pt x="1348" y="6040"/>
                </a:cubicBezTo>
                <a:cubicBezTo>
                  <a:pt x="1354" y="5760"/>
                  <a:pt x="1354" y="5760"/>
                  <a:pt x="1354" y="5760"/>
                </a:cubicBezTo>
                <a:cubicBezTo>
                  <a:pt x="1419" y="5636"/>
                  <a:pt x="1419" y="5636"/>
                  <a:pt x="1419" y="5636"/>
                </a:cubicBezTo>
                <a:cubicBezTo>
                  <a:pt x="1413" y="5511"/>
                  <a:pt x="1413" y="5511"/>
                  <a:pt x="1413" y="5511"/>
                </a:cubicBezTo>
                <a:cubicBezTo>
                  <a:pt x="1390" y="5410"/>
                  <a:pt x="1390" y="5410"/>
                  <a:pt x="1390" y="5410"/>
                </a:cubicBezTo>
                <a:cubicBezTo>
                  <a:pt x="1390" y="5101"/>
                  <a:pt x="1390" y="5101"/>
                  <a:pt x="1390" y="5101"/>
                </a:cubicBezTo>
                <a:cubicBezTo>
                  <a:pt x="1378" y="5036"/>
                  <a:pt x="1306" y="5030"/>
                  <a:pt x="1241" y="5030"/>
                </a:cubicBezTo>
                <a:cubicBezTo>
                  <a:pt x="1199" y="5030"/>
                  <a:pt x="1176" y="5030"/>
                  <a:pt x="1134" y="5042"/>
                </a:cubicBezTo>
                <a:cubicBezTo>
                  <a:pt x="1110" y="5048"/>
                  <a:pt x="1104" y="5059"/>
                  <a:pt x="1081" y="5059"/>
                </a:cubicBezTo>
                <a:cubicBezTo>
                  <a:pt x="1033" y="5059"/>
                  <a:pt x="1009" y="5042"/>
                  <a:pt x="980" y="5012"/>
                </a:cubicBezTo>
                <a:cubicBezTo>
                  <a:pt x="950" y="4976"/>
                  <a:pt x="932" y="4953"/>
                  <a:pt x="932" y="4911"/>
                </a:cubicBezTo>
                <a:cubicBezTo>
                  <a:pt x="932" y="4852"/>
                  <a:pt x="956" y="4822"/>
                  <a:pt x="956" y="4763"/>
                </a:cubicBezTo>
                <a:cubicBezTo>
                  <a:pt x="956" y="4721"/>
                  <a:pt x="938" y="4691"/>
                  <a:pt x="903" y="4667"/>
                </a:cubicBezTo>
                <a:cubicBezTo>
                  <a:pt x="849" y="4644"/>
                  <a:pt x="813" y="4656"/>
                  <a:pt x="760" y="4650"/>
                </a:cubicBezTo>
                <a:cubicBezTo>
                  <a:pt x="718" y="4650"/>
                  <a:pt x="695" y="4632"/>
                  <a:pt x="647" y="4632"/>
                </a:cubicBezTo>
                <a:cubicBezTo>
                  <a:pt x="611" y="4632"/>
                  <a:pt x="611" y="4632"/>
                  <a:pt x="611" y="4632"/>
                </a:cubicBezTo>
                <a:cubicBezTo>
                  <a:pt x="600" y="4632"/>
                  <a:pt x="594" y="4626"/>
                  <a:pt x="582" y="4626"/>
                </a:cubicBezTo>
                <a:cubicBezTo>
                  <a:pt x="540" y="4626"/>
                  <a:pt x="540" y="4626"/>
                  <a:pt x="540" y="4626"/>
                </a:cubicBezTo>
                <a:cubicBezTo>
                  <a:pt x="493" y="4626"/>
                  <a:pt x="457" y="4632"/>
                  <a:pt x="415" y="4608"/>
                </a:cubicBezTo>
                <a:cubicBezTo>
                  <a:pt x="392" y="4596"/>
                  <a:pt x="380" y="4584"/>
                  <a:pt x="356" y="4578"/>
                </a:cubicBezTo>
                <a:cubicBezTo>
                  <a:pt x="309" y="4424"/>
                  <a:pt x="309" y="4424"/>
                  <a:pt x="309" y="4424"/>
                </a:cubicBezTo>
                <a:cubicBezTo>
                  <a:pt x="214" y="4198"/>
                  <a:pt x="214" y="4198"/>
                  <a:pt x="214" y="4198"/>
                </a:cubicBezTo>
                <a:cubicBezTo>
                  <a:pt x="214" y="4180"/>
                  <a:pt x="214" y="4169"/>
                  <a:pt x="214" y="4145"/>
                </a:cubicBezTo>
                <a:cubicBezTo>
                  <a:pt x="214" y="4068"/>
                  <a:pt x="184" y="4020"/>
                  <a:pt x="160" y="3943"/>
                </a:cubicBezTo>
                <a:cubicBezTo>
                  <a:pt x="142" y="3889"/>
                  <a:pt x="95" y="3878"/>
                  <a:pt x="47" y="3836"/>
                </a:cubicBezTo>
                <a:cubicBezTo>
                  <a:pt x="23" y="3818"/>
                  <a:pt x="11" y="3800"/>
                  <a:pt x="0" y="3765"/>
                </a:cubicBezTo>
                <a:cubicBezTo>
                  <a:pt x="17" y="3705"/>
                  <a:pt x="17" y="3705"/>
                  <a:pt x="17" y="3705"/>
                </a:cubicBezTo>
                <a:cubicBezTo>
                  <a:pt x="11" y="3670"/>
                  <a:pt x="17" y="3652"/>
                  <a:pt x="17" y="3616"/>
                </a:cubicBezTo>
                <a:lnTo>
                  <a:pt x="17" y="3616"/>
                </a:lnTo>
                <a:cubicBezTo>
                  <a:pt x="17" y="3503"/>
                  <a:pt x="17" y="3438"/>
                  <a:pt x="29" y="3325"/>
                </a:cubicBezTo>
                <a:cubicBezTo>
                  <a:pt x="29" y="3289"/>
                  <a:pt x="41" y="3272"/>
                  <a:pt x="41" y="3236"/>
                </a:cubicBezTo>
                <a:cubicBezTo>
                  <a:pt x="41" y="3212"/>
                  <a:pt x="29" y="3194"/>
                  <a:pt x="29" y="3171"/>
                </a:cubicBezTo>
                <a:cubicBezTo>
                  <a:pt x="29" y="3147"/>
                  <a:pt x="41" y="3142"/>
                  <a:pt x="53" y="3130"/>
                </a:cubicBezTo>
                <a:cubicBezTo>
                  <a:pt x="89" y="3077"/>
                  <a:pt x="130" y="3053"/>
                  <a:pt x="130" y="2993"/>
                </a:cubicBezTo>
                <a:cubicBezTo>
                  <a:pt x="130" y="2976"/>
                  <a:pt x="124" y="2964"/>
                  <a:pt x="124" y="2952"/>
                </a:cubicBezTo>
                <a:lnTo>
                  <a:pt x="124" y="2952"/>
                </a:lnTo>
                <a:cubicBezTo>
                  <a:pt x="136" y="2898"/>
                  <a:pt x="172" y="2887"/>
                  <a:pt x="202" y="2839"/>
                </a:cubicBezTo>
                <a:cubicBezTo>
                  <a:pt x="214" y="2821"/>
                  <a:pt x="219" y="2809"/>
                  <a:pt x="243" y="2792"/>
                </a:cubicBezTo>
                <a:cubicBezTo>
                  <a:pt x="255" y="2786"/>
                  <a:pt x="261" y="2774"/>
                  <a:pt x="273" y="2774"/>
                </a:cubicBezTo>
                <a:cubicBezTo>
                  <a:pt x="314" y="2774"/>
                  <a:pt x="338" y="2792"/>
                  <a:pt x="374" y="2809"/>
                </a:cubicBezTo>
                <a:cubicBezTo>
                  <a:pt x="392" y="2815"/>
                  <a:pt x="404" y="2815"/>
                  <a:pt x="421" y="2827"/>
                </a:cubicBezTo>
                <a:cubicBezTo>
                  <a:pt x="439" y="2839"/>
                  <a:pt x="451" y="2851"/>
                  <a:pt x="475" y="2857"/>
                </a:cubicBezTo>
                <a:cubicBezTo>
                  <a:pt x="510" y="2863"/>
                  <a:pt x="528" y="2875"/>
                  <a:pt x="564" y="2875"/>
                </a:cubicBezTo>
                <a:cubicBezTo>
                  <a:pt x="605" y="2875"/>
                  <a:pt x="635" y="2881"/>
                  <a:pt x="677" y="2881"/>
                </a:cubicBezTo>
                <a:cubicBezTo>
                  <a:pt x="754" y="2881"/>
                  <a:pt x="796" y="2851"/>
                  <a:pt x="873" y="2851"/>
                </a:cubicBezTo>
                <a:cubicBezTo>
                  <a:pt x="932" y="2851"/>
                  <a:pt x="962" y="2887"/>
                  <a:pt x="1015" y="2887"/>
                </a:cubicBezTo>
                <a:cubicBezTo>
                  <a:pt x="1027" y="2887"/>
                  <a:pt x="1027" y="2887"/>
                  <a:pt x="1039" y="2887"/>
                </a:cubicBezTo>
                <a:cubicBezTo>
                  <a:pt x="1039" y="2857"/>
                  <a:pt x="1039" y="2857"/>
                  <a:pt x="1039" y="2857"/>
                </a:cubicBezTo>
                <a:cubicBezTo>
                  <a:pt x="1039" y="2803"/>
                  <a:pt x="986" y="2780"/>
                  <a:pt x="986" y="2726"/>
                </a:cubicBezTo>
                <a:cubicBezTo>
                  <a:pt x="986" y="2673"/>
                  <a:pt x="986" y="2643"/>
                  <a:pt x="997" y="2596"/>
                </a:cubicBezTo>
                <a:cubicBezTo>
                  <a:pt x="1004" y="2578"/>
                  <a:pt x="1021" y="2578"/>
                  <a:pt x="1027" y="2566"/>
                </a:cubicBezTo>
                <a:cubicBezTo>
                  <a:pt x="1063" y="2530"/>
                  <a:pt x="1093" y="2518"/>
                  <a:pt x="1122" y="2483"/>
                </a:cubicBezTo>
                <a:cubicBezTo>
                  <a:pt x="1140" y="2459"/>
                  <a:pt x="1146" y="2441"/>
                  <a:pt x="1170" y="2423"/>
                </a:cubicBezTo>
                <a:cubicBezTo>
                  <a:pt x="1259" y="2358"/>
                  <a:pt x="1330" y="2364"/>
                  <a:pt x="1437" y="2334"/>
                </a:cubicBezTo>
                <a:cubicBezTo>
                  <a:pt x="1514" y="2316"/>
                  <a:pt x="1568" y="2322"/>
                  <a:pt x="1621" y="2269"/>
                </a:cubicBezTo>
                <a:cubicBezTo>
                  <a:pt x="1651" y="2233"/>
                  <a:pt x="1669" y="2204"/>
                  <a:pt x="1710" y="2186"/>
                </a:cubicBezTo>
                <a:cubicBezTo>
                  <a:pt x="1770" y="2168"/>
                  <a:pt x="1746" y="2091"/>
                  <a:pt x="1799" y="2055"/>
                </a:cubicBezTo>
                <a:cubicBezTo>
                  <a:pt x="1853" y="2025"/>
                  <a:pt x="1889" y="1996"/>
                  <a:pt x="1954" y="1996"/>
                </a:cubicBezTo>
                <a:cubicBezTo>
                  <a:pt x="1984" y="1996"/>
                  <a:pt x="2001" y="2002"/>
                  <a:pt x="2031" y="2008"/>
                </a:cubicBezTo>
                <a:cubicBezTo>
                  <a:pt x="2067" y="2008"/>
                  <a:pt x="2091" y="2013"/>
                  <a:pt x="2126" y="2013"/>
                </a:cubicBezTo>
                <a:cubicBezTo>
                  <a:pt x="2185" y="2013"/>
                  <a:pt x="2185" y="2013"/>
                  <a:pt x="2185" y="2013"/>
                </a:cubicBezTo>
                <a:cubicBezTo>
                  <a:pt x="2209" y="2013"/>
                  <a:pt x="2221" y="2019"/>
                  <a:pt x="2239" y="2019"/>
                </a:cubicBezTo>
                <a:cubicBezTo>
                  <a:pt x="2280" y="2019"/>
                  <a:pt x="2298" y="2002"/>
                  <a:pt x="2340" y="2002"/>
                </a:cubicBezTo>
                <a:cubicBezTo>
                  <a:pt x="2358" y="2002"/>
                  <a:pt x="2370" y="2008"/>
                  <a:pt x="2393" y="2008"/>
                </a:cubicBezTo>
                <a:cubicBezTo>
                  <a:pt x="2429" y="2008"/>
                  <a:pt x="2453" y="2019"/>
                  <a:pt x="2483" y="1996"/>
                </a:cubicBezTo>
                <a:cubicBezTo>
                  <a:pt x="2494" y="1990"/>
                  <a:pt x="2494" y="1972"/>
                  <a:pt x="2494" y="1954"/>
                </a:cubicBezTo>
                <a:cubicBezTo>
                  <a:pt x="2500" y="1918"/>
                  <a:pt x="2500" y="1901"/>
                  <a:pt x="2500" y="1865"/>
                </a:cubicBezTo>
                <a:cubicBezTo>
                  <a:pt x="2500" y="1823"/>
                  <a:pt x="2500" y="1794"/>
                  <a:pt x="2477" y="1752"/>
                </a:cubicBezTo>
                <a:cubicBezTo>
                  <a:pt x="2459" y="1722"/>
                  <a:pt x="2435" y="1710"/>
                  <a:pt x="2435" y="1675"/>
                </a:cubicBezTo>
                <a:cubicBezTo>
                  <a:pt x="2435" y="1651"/>
                  <a:pt x="2447" y="1639"/>
                  <a:pt x="2447" y="1615"/>
                </a:cubicBezTo>
                <a:cubicBezTo>
                  <a:pt x="2447" y="1586"/>
                  <a:pt x="2435" y="1568"/>
                  <a:pt x="2417" y="1544"/>
                </a:cubicBezTo>
                <a:cubicBezTo>
                  <a:pt x="2405" y="1520"/>
                  <a:pt x="2393" y="1503"/>
                  <a:pt x="2376" y="1491"/>
                </a:cubicBezTo>
                <a:cubicBezTo>
                  <a:pt x="2257" y="1330"/>
                  <a:pt x="2257" y="1330"/>
                  <a:pt x="2257" y="1330"/>
                </a:cubicBezTo>
                <a:cubicBezTo>
                  <a:pt x="2221" y="1289"/>
                  <a:pt x="2209" y="1259"/>
                  <a:pt x="2185" y="1212"/>
                </a:cubicBezTo>
                <a:cubicBezTo>
                  <a:pt x="2174" y="1188"/>
                  <a:pt x="2156" y="1176"/>
                  <a:pt x="2156" y="1152"/>
                </a:cubicBezTo>
                <a:cubicBezTo>
                  <a:pt x="2156" y="1081"/>
                  <a:pt x="2180" y="1039"/>
                  <a:pt x="2180" y="962"/>
                </a:cubicBezTo>
                <a:cubicBezTo>
                  <a:pt x="2180" y="938"/>
                  <a:pt x="2174" y="926"/>
                  <a:pt x="2174" y="903"/>
                </a:cubicBezTo>
                <a:cubicBezTo>
                  <a:pt x="2174" y="879"/>
                  <a:pt x="2209" y="885"/>
                  <a:pt x="2233" y="873"/>
                </a:cubicBezTo>
                <a:cubicBezTo>
                  <a:pt x="2257" y="861"/>
                  <a:pt x="2269" y="849"/>
                  <a:pt x="2292" y="837"/>
                </a:cubicBezTo>
                <a:cubicBezTo>
                  <a:pt x="2346" y="814"/>
                  <a:pt x="2352" y="772"/>
                  <a:pt x="2382" y="719"/>
                </a:cubicBezTo>
                <a:cubicBezTo>
                  <a:pt x="2405" y="683"/>
                  <a:pt x="2423" y="659"/>
                  <a:pt x="2459" y="635"/>
                </a:cubicBezTo>
                <a:cubicBezTo>
                  <a:pt x="2488" y="618"/>
                  <a:pt x="2518" y="630"/>
                  <a:pt x="2548" y="612"/>
                </a:cubicBezTo>
                <a:cubicBezTo>
                  <a:pt x="2578" y="594"/>
                  <a:pt x="2578" y="564"/>
                  <a:pt x="2578" y="535"/>
                </a:cubicBezTo>
                <a:cubicBezTo>
                  <a:pt x="2578" y="445"/>
                  <a:pt x="2578" y="445"/>
                  <a:pt x="2578" y="445"/>
                </a:cubicBezTo>
                <a:cubicBezTo>
                  <a:pt x="2578" y="410"/>
                  <a:pt x="2548" y="398"/>
                  <a:pt x="2524" y="368"/>
                </a:cubicBezTo>
                <a:cubicBezTo>
                  <a:pt x="2488" y="321"/>
                  <a:pt x="2447" y="309"/>
                  <a:pt x="2387" y="291"/>
                </a:cubicBezTo>
                <a:lnTo>
                  <a:pt x="2387" y="291"/>
                </a:lnTo>
                <a:cubicBezTo>
                  <a:pt x="2405" y="202"/>
                  <a:pt x="2399" y="142"/>
                  <a:pt x="2453" y="71"/>
                </a:cubicBezTo>
                <a:cubicBezTo>
                  <a:pt x="2471" y="36"/>
                  <a:pt x="2500" y="30"/>
                  <a:pt x="2536" y="12"/>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6" name="Freeform 172"/>
          <p:cNvSpPr>
            <a:spLocks noChangeArrowheads="1"/>
          </p:cNvSpPr>
          <p:nvPr/>
        </p:nvSpPr>
        <p:spPr bwMode="auto">
          <a:xfrm>
            <a:off x="16779559" y="10604033"/>
            <a:ext cx="2131769" cy="1433652"/>
          </a:xfrm>
          <a:custGeom>
            <a:avLst/>
            <a:gdLst>
              <a:gd name="T0" fmla="*/ 814 w 3796"/>
              <a:gd name="T1" fmla="*/ 24 h 2555"/>
              <a:gd name="T2" fmla="*/ 814 w 3796"/>
              <a:gd name="T3" fmla="*/ 24 h 2555"/>
              <a:gd name="T4" fmla="*/ 814 w 3796"/>
              <a:gd name="T5" fmla="*/ 101 h 2555"/>
              <a:gd name="T6" fmla="*/ 832 w 3796"/>
              <a:gd name="T7" fmla="*/ 196 h 2555"/>
              <a:gd name="T8" fmla="*/ 808 w 3796"/>
              <a:gd name="T9" fmla="*/ 214 h 2555"/>
              <a:gd name="T10" fmla="*/ 761 w 3796"/>
              <a:gd name="T11" fmla="*/ 237 h 2555"/>
              <a:gd name="T12" fmla="*/ 666 w 3796"/>
              <a:gd name="T13" fmla="*/ 332 h 2555"/>
              <a:gd name="T14" fmla="*/ 707 w 3796"/>
              <a:gd name="T15" fmla="*/ 552 h 2555"/>
              <a:gd name="T16" fmla="*/ 689 w 3796"/>
              <a:gd name="T17" fmla="*/ 617 h 2555"/>
              <a:gd name="T18" fmla="*/ 642 w 3796"/>
              <a:gd name="T19" fmla="*/ 695 h 2555"/>
              <a:gd name="T20" fmla="*/ 606 w 3796"/>
              <a:gd name="T21" fmla="*/ 725 h 2555"/>
              <a:gd name="T22" fmla="*/ 570 w 3796"/>
              <a:gd name="T23" fmla="*/ 754 h 2555"/>
              <a:gd name="T24" fmla="*/ 547 w 3796"/>
              <a:gd name="T25" fmla="*/ 748 h 2555"/>
              <a:gd name="T26" fmla="*/ 458 w 3796"/>
              <a:gd name="T27" fmla="*/ 766 h 2555"/>
              <a:gd name="T28" fmla="*/ 410 w 3796"/>
              <a:gd name="T29" fmla="*/ 778 h 2555"/>
              <a:gd name="T30" fmla="*/ 380 w 3796"/>
              <a:gd name="T31" fmla="*/ 843 h 2555"/>
              <a:gd name="T32" fmla="*/ 357 w 3796"/>
              <a:gd name="T33" fmla="*/ 915 h 2555"/>
              <a:gd name="T34" fmla="*/ 36 w 3796"/>
              <a:gd name="T35" fmla="*/ 1206 h 2555"/>
              <a:gd name="T36" fmla="*/ 6 w 3796"/>
              <a:gd name="T37" fmla="*/ 1295 h 2555"/>
              <a:gd name="T38" fmla="*/ 42 w 3796"/>
              <a:gd name="T39" fmla="*/ 1473 h 2555"/>
              <a:gd name="T40" fmla="*/ 12 w 3796"/>
              <a:gd name="T41" fmla="*/ 1699 h 2555"/>
              <a:gd name="T42" fmla="*/ 0 w 3796"/>
              <a:gd name="T43" fmla="*/ 1746 h 2555"/>
              <a:gd name="T44" fmla="*/ 0 w 3796"/>
              <a:gd name="T45" fmla="*/ 1788 h 2555"/>
              <a:gd name="T46" fmla="*/ 18 w 3796"/>
              <a:gd name="T47" fmla="*/ 1817 h 2555"/>
              <a:gd name="T48" fmla="*/ 42 w 3796"/>
              <a:gd name="T49" fmla="*/ 1900 h 2555"/>
              <a:gd name="T50" fmla="*/ 18 w 3796"/>
              <a:gd name="T51" fmla="*/ 1954 h 2555"/>
              <a:gd name="T52" fmla="*/ 0 w 3796"/>
              <a:gd name="T53" fmla="*/ 2043 h 2555"/>
              <a:gd name="T54" fmla="*/ 0 w 3796"/>
              <a:gd name="T55" fmla="*/ 2043 h 2555"/>
              <a:gd name="T56" fmla="*/ 107 w 3796"/>
              <a:gd name="T57" fmla="*/ 2120 h 2555"/>
              <a:gd name="T58" fmla="*/ 184 w 3796"/>
              <a:gd name="T59" fmla="*/ 2174 h 2555"/>
              <a:gd name="T60" fmla="*/ 238 w 3796"/>
              <a:gd name="T61" fmla="*/ 2156 h 2555"/>
              <a:gd name="T62" fmla="*/ 327 w 3796"/>
              <a:gd name="T63" fmla="*/ 2209 h 2555"/>
              <a:gd name="T64" fmla="*/ 386 w 3796"/>
              <a:gd name="T65" fmla="*/ 2144 h 2555"/>
              <a:gd name="T66" fmla="*/ 470 w 3796"/>
              <a:gd name="T67" fmla="*/ 2162 h 2555"/>
              <a:gd name="T68" fmla="*/ 559 w 3796"/>
              <a:gd name="T69" fmla="*/ 2114 h 2555"/>
              <a:gd name="T70" fmla="*/ 654 w 3796"/>
              <a:gd name="T71" fmla="*/ 2132 h 2555"/>
              <a:gd name="T72" fmla="*/ 773 w 3796"/>
              <a:gd name="T73" fmla="*/ 2079 h 2555"/>
              <a:gd name="T74" fmla="*/ 909 w 3796"/>
              <a:gd name="T75" fmla="*/ 2108 h 2555"/>
              <a:gd name="T76" fmla="*/ 998 w 3796"/>
              <a:gd name="T77" fmla="*/ 2079 h 2555"/>
              <a:gd name="T78" fmla="*/ 1058 w 3796"/>
              <a:gd name="T79" fmla="*/ 2085 h 2555"/>
              <a:gd name="T80" fmla="*/ 1277 w 3796"/>
              <a:gd name="T81" fmla="*/ 2091 h 2555"/>
              <a:gd name="T82" fmla="*/ 1443 w 3796"/>
              <a:gd name="T83" fmla="*/ 2067 h 2555"/>
              <a:gd name="T84" fmla="*/ 1657 w 3796"/>
              <a:gd name="T85" fmla="*/ 2144 h 2555"/>
              <a:gd name="T86" fmla="*/ 1977 w 3796"/>
              <a:gd name="T87" fmla="*/ 2198 h 2555"/>
              <a:gd name="T88" fmla="*/ 2387 w 3796"/>
              <a:gd name="T89" fmla="*/ 2245 h 2555"/>
              <a:gd name="T90" fmla="*/ 2554 w 3796"/>
              <a:gd name="T91" fmla="*/ 2269 h 2555"/>
              <a:gd name="T92" fmla="*/ 2625 w 3796"/>
              <a:gd name="T93" fmla="*/ 2269 h 2555"/>
              <a:gd name="T94" fmla="*/ 2886 w 3796"/>
              <a:gd name="T95" fmla="*/ 2239 h 2555"/>
              <a:gd name="T96" fmla="*/ 3124 w 3796"/>
              <a:gd name="T97" fmla="*/ 2542 h 2555"/>
              <a:gd name="T98" fmla="*/ 3284 w 3796"/>
              <a:gd name="T99" fmla="*/ 2554 h 2555"/>
              <a:gd name="T100" fmla="*/ 3474 w 3796"/>
              <a:gd name="T101" fmla="*/ 2447 h 2555"/>
              <a:gd name="T102" fmla="*/ 3480 w 3796"/>
              <a:gd name="T103" fmla="*/ 2441 h 2555"/>
              <a:gd name="T104" fmla="*/ 3480 w 3796"/>
              <a:gd name="T105" fmla="*/ 2441 h 2555"/>
              <a:gd name="T106" fmla="*/ 3795 w 3796"/>
              <a:gd name="T107" fmla="*/ 0 h 2555"/>
              <a:gd name="T108" fmla="*/ 3795 w 3796"/>
              <a:gd name="T109" fmla="*/ 0 h 2555"/>
              <a:gd name="T110" fmla="*/ 3522 w 3796"/>
              <a:gd name="T111" fmla="*/ 71 h 2555"/>
              <a:gd name="T112" fmla="*/ 3076 w 3796"/>
              <a:gd name="T113" fmla="*/ 142 h 2555"/>
              <a:gd name="T114" fmla="*/ 2464 w 3796"/>
              <a:gd name="T115" fmla="*/ 196 h 2555"/>
              <a:gd name="T116" fmla="*/ 2043 w 3796"/>
              <a:gd name="T117" fmla="*/ 231 h 2555"/>
              <a:gd name="T118" fmla="*/ 1615 w 3796"/>
              <a:gd name="T119" fmla="*/ 267 h 2555"/>
              <a:gd name="T120" fmla="*/ 1319 w 3796"/>
              <a:gd name="T121" fmla="*/ 261 h 2555"/>
              <a:gd name="T122" fmla="*/ 1135 w 3796"/>
              <a:gd name="T123" fmla="*/ 219 h 2555"/>
              <a:gd name="T124" fmla="*/ 814 w 3796"/>
              <a:gd name="T125" fmla="*/ 24 h 2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96" h="2555">
                <a:moveTo>
                  <a:pt x="814" y="24"/>
                </a:moveTo>
                <a:lnTo>
                  <a:pt x="814" y="24"/>
                </a:lnTo>
                <a:cubicBezTo>
                  <a:pt x="814" y="53"/>
                  <a:pt x="814" y="71"/>
                  <a:pt x="814" y="101"/>
                </a:cubicBezTo>
                <a:cubicBezTo>
                  <a:pt x="814" y="136"/>
                  <a:pt x="832" y="160"/>
                  <a:pt x="832" y="196"/>
                </a:cubicBezTo>
                <a:cubicBezTo>
                  <a:pt x="832" y="208"/>
                  <a:pt x="820" y="208"/>
                  <a:pt x="808" y="214"/>
                </a:cubicBezTo>
                <a:cubicBezTo>
                  <a:pt x="790" y="226"/>
                  <a:pt x="778" y="226"/>
                  <a:pt x="761" y="237"/>
                </a:cubicBezTo>
                <a:cubicBezTo>
                  <a:pt x="707" y="255"/>
                  <a:pt x="666" y="279"/>
                  <a:pt x="666" y="332"/>
                </a:cubicBezTo>
                <a:cubicBezTo>
                  <a:pt x="666" y="422"/>
                  <a:pt x="707" y="469"/>
                  <a:pt x="707" y="552"/>
                </a:cubicBezTo>
                <a:cubicBezTo>
                  <a:pt x="707" y="576"/>
                  <a:pt x="695" y="594"/>
                  <a:pt x="689" y="617"/>
                </a:cubicBezTo>
                <a:cubicBezTo>
                  <a:pt x="677" y="647"/>
                  <a:pt x="666" y="671"/>
                  <a:pt x="642" y="695"/>
                </a:cubicBezTo>
                <a:cubicBezTo>
                  <a:pt x="630" y="707"/>
                  <a:pt x="618" y="713"/>
                  <a:pt x="606" y="725"/>
                </a:cubicBezTo>
                <a:cubicBezTo>
                  <a:pt x="594" y="736"/>
                  <a:pt x="588" y="754"/>
                  <a:pt x="570" y="754"/>
                </a:cubicBezTo>
                <a:cubicBezTo>
                  <a:pt x="565" y="754"/>
                  <a:pt x="559" y="748"/>
                  <a:pt x="547" y="748"/>
                </a:cubicBezTo>
                <a:cubicBezTo>
                  <a:pt x="511" y="760"/>
                  <a:pt x="493" y="766"/>
                  <a:pt x="458" y="766"/>
                </a:cubicBezTo>
                <a:cubicBezTo>
                  <a:pt x="440" y="772"/>
                  <a:pt x="422" y="766"/>
                  <a:pt x="410" y="778"/>
                </a:cubicBezTo>
                <a:cubicBezTo>
                  <a:pt x="386" y="796"/>
                  <a:pt x="386" y="813"/>
                  <a:pt x="380" y="843"/>
                </a:cubicBezTo>
                <a:cubicBezTo>
                  <a:pt x="375" y="867"/>
                  <a:pt x="369" y="885"/>
                  <a:pt x="357" y="915"/>
                </a:cubicBezTo>
                <a:cubicBezTo>
                  <a:pt x="36" y="1206"/>
                  <a:pt x="36" y="1206"/>
                  <a:pt x="36" y="1206"/>
                </a:cubicBezTo>
                <a:cubicBezTo>
                  <a:pt x="24" y="1241"/>
                  <a:pt x="6" y="1259"/>
                  <a:pt x="6" y="1295"/>
                </a:cubicBezTo>
                <a:cubicBezTo>
                  <a:pt x="6" y="1366"/>
                  <a:pt x="42" y="1402"/>
                  <a:pt x="42" y="1473"/>
                </a:cubicBezTo>
                <a:cubicBezTo>
                  <a:pt x="42" y="1562"/>
                  <a:pt x="24" y="1609"/>
                  <a:pt x="12" y="1699"/>
                </a:cubicBezTo>
                <a:cubicBezTo>
                  <a:pt x="12" y="1716"/>
                  <a:pt x="0" y="1728"/>
                  <a:pt x="0" y="1746"/>
                </a:cubicBezTo>
                <a:cubicBezTo>
                  <a:pt x="0" y="1788"/>
                  <a:pt x="0" y="1788"/>
                  <a:pt x="0" y="1788"/>
                </a:cubicBezTo>
                <a:cubicBezTo>
                  <a:pt x="0" y="1800"/>
                  <a:pt x="12" y="1805"/>
                  <a:pt x="18" y="1817"/>
                </a:cubicBezTo>
                <a:cubicBezTo>
                  <a:pt x="30" y="1847"/>
                  <a:pt x="42" y="1865"/>
                  <a:pt x="42" y="1900"/>
                </a:cubicBezTo>
                <a:cubicBezTo>
                  <a:pt x="42" y="1924"/>
                  <a:pt x="30" y="1936"/>
                  <a:pt x="18" y="1954"/>
                </a:cubicBezTo>
                <a:cubicBezTo>
                  <a:pt x="0" y="2043"/>
                  <a:pt x="0" y="2043"/>
                  <a:pt x="0" y="2043"/>
                </a:cubicBezTo>
                <a:lnTo>
                  <a:pt x="0" y="2043"/>
                </a:lnTo>
                <a:cubicBezTo>
                  <a:pt x="36" y="2067"/>
                  <a:pt x="66" y="2091"/>
                  <a:pt x="107" y="2120"/>
                </a:cubicBezTo>
                <a:cubicBezTo>
                  <a:pt x="137" y="2144"/>
                  <a:pt x="149" y="2174"/>
                  <a:pt x="184" y="2174"/>
                </a:cubicBezTo>
                <a:cubicBezTo>
                  <a:pt x="202" y="2174"/>
                  <a:pt x="214" y="2156"/>
                  <a:pt x="238" y="2156"/>
                </a:cubicBezTo>
                <a:cubicBezTo>
                  <a:pt x="274" y="2156"/>
                  <a:pt x="285" y="2209"/>
                  <a:pt x="327" y="2209"/>
                </a:cubicBezTo>
                <a:cubicBezTo>
                  <a:pt x="357" y="2209"/>
                  <a:pt x="351" y="2144"/>
                  <a:pt x="386" y="2144"/>
                </a:cubicBezTo>
                <a:cubicBezTo>
                  <a:pt x="416" y="2144"/>
                  <a:pt x="440" y="2162"/>
                  <a:pt x="470" y="2162"/>
                </a:cubicBezTo>
                <a:cubicBezTo>
                  <a:pt x="511" y="2162"/>
                  <a:pt x="523" y="2114"/>
                  <a:pt x="559" y="2114"/>
                </a:cubicBezTo>
                <a:cubicBezTo>
                  <a:pt x="600" y="2114"/>
                  <a:pt x="618" y="2132"/>
                  <a:pt x="654" y="2132"/>
                </a:cubicBezTo>
                <a:cubicBezTo>
                  <a:pt x="707" y="2132"/>
                  <a:pt x="725" y="2079"/>
                  <a:pt x="773" y="2079"/>
                </a:cubicBezTo>
                <a:cubicBezTo>
                  <a:pt x="826" y="2079"/>
                  <a:pt x="856" y="2108"/>
                  <a:pt x="909" y="2108"/>
                </a:cubicBezTo>
                <a:cubicBezTo>
                  <a:pt x="945" y="2108"/>
                  <a:pt x="963" y="2079"/>
                  <a:pt x="998" y="2079"/>
                </a:cubicBezTo>
                <a:cubicBezTo>
                  <a:pt x="1022" y="2079"/>
                  <a:pt x="1034" y="2085"/>
                  <a:pt x="1058" y="2085"/>
                </a:cubicBezTo>
                <a:cubicBezTo>
                  <a:pt x="1141" y="2091"/>
                  <a:pt x="1194" y="2091"/>
                  <a:pt x="1277" y="2091"/>
                </a:cubicBezTo>
                <a:cubicBezTo>
                  <a:pt x="1342" y="2091"/>
                  <a:pt x="1377" y="2067"/>
                  <a:pt x="1443" y="2067"/>
                </a:cubicBezTo>
                <a:cubicBezTo>
                  <a:pt x="1532" y="2067"/>
                  <a:pt x="1573" y="2120"/>
                  <a:pt x="1657" y="2144"/>
                </a:cubicBezTo>
                <a:cubicBezTo>
                  <a:pt x="1775" y="2186"/>
                  <a:pt x="1847" y="2186"/>
                  <a:pt x="1977" y="2198"/>
                </a:cubicBezTo>
                <a:cubicBezTo>
                  <a:pt x="2138" y="2215"/>
                  <a:pt x="2227" y="2221"/>
                  <a:pt x="2387" y="2245"/>
                </a:cubicBezTo>
                <a:cubicBezTo>
                  <a:pt x="2453" y="2251"/>
                  <a:pt x="2488" y="2269"/>
                  <a:pt x="2554" y="2269"/>
                </a:cubicBezTo>
                <a:cubicBezTo>
                  <a:pt x="2625" y="2269"/>
                  <a:pt x="2625" y="2269"/>
                  <a:pt x="2625" y="2269"/>
                </a:cubicBezTo>
                <a:cubicBezTo>
                  <a:pt x="2732" y="2269"/>
                  <a:pt x="2785" y="2239"/>
                  <a:pt x="2886" y="2239"/>
                </a:cubicBezTo>
                <a:cubicBezTo>
                  <a:pt x="3124" y="2542"/>
                  <a:pt x="3124" y="2542"/>
                  <a:pt x="3124" y="2542"/>
                </a:cubicBezTo>
                <a:cubicBezTo>
                  <a:pt x="3284" y="2554"/>
                  <a:pt x="3284" y="2554"/>
                  <a:pt x="3284" y="2554"/>
                </a:cubicBezTo>
                <a:cubicBezTo>
                  <a:pt x="3474" y="2447"/>
                  <a:pt x="3474" y="2447"/>
                  <a:pt x="3474" y="2447"/>
                </a:cubicBezTo>
                <a:cubicBezTo>
                  <a:pt x="3480" y="2441"/>
                  <a:pt x="3480" y="2441"/>
                  <a:pt x="3480" y="2441"/>
                </a:cubicBezTo>
                <a:lnTo>
                  <a:pt x="3480" y="2441"/>
                </a:lnTo>
                <a:cubicBezTo>
                  <a:pt x="3795" y="0"/>
                  <a:pt x="3795" y="0"/>
                  <a:pt x="3795" y="0"/>
                </a:cubicBezTo>
                <a:lnTo>
                  <a:pt x="3795" y="0"/>
                </a:lnTo>
                <a:cubicBezTo>
                  <a:pt x="3522" y="71"/>
                  <a:pt x="3522" y="71"/>
                  <a:pt x="3522" y="71"/>
                </a:cubicBezTo>
                <a:cubicBezTo>
                  <a:pt x="3076" y="142"/>
                  <a:pt x="3076" y="142"/>
                  <a:pt x="3076" y="142"/>
                </a:cubicBezTo>
                <a:cubicBezTo>
                  <a:pt x="2464" y="196"/>
                  <a:pt x="2464" y="196"/>
                  <a:pt x="2464" y="196"/>
                </a:cubicBezTo>
                <a:cubicBezTo>
                  <a:pt x="2043" y="231"/>
                  <a:pt x="2043" y="231"/>
                  <a:pt x="2043" y="231"/>
                </a:cubicBezTo>
                <a:cubicBezTo>
                  <a:pt x="1615" y="267"/>
                  <a:pt x="1615" y="267"/>
                  <a:pt x="1615" y="267"/>
                </a:cubicBezTo>
                <a:cubicBezTo>
                  <a:pt x="1319" y="261"/>
                  <a:pt x="1319" y="261"/>
                  <a:pt x="1319" y="261"/>
                </a:cubicBezTo>
                <a:cubicBezTo>
                  <a:pt x="1135" y="219"/>
                  <a:pt x="1135" y="219"/>
                  <a:pt x="1135" y="219"/>
                </a:cubicBezTo>
                <a:cubicBezTo>
                  <a:pt x="814" y="24"/>
                  <a:pt x="814" y="24"/>
                  <a:pt x="814" y="24"/>
                </a:cubicBezTo>
              </a:path>
            </a:pathLst>
          </a:custGeom>
          <a:solidFill>
            <a:schemeClr val="accent4"/>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7" name="Freeform 173"/>
          <p:cNvSpPr>
            <a:spLocks noChangeArrowheads="1"/>
          </p:cNvSpPr>
          <p:nvPr/>
        </p:nvSpPr>
        <p:spPr bwMode="auto">
          <a:xfrm>
            <a:off x="15615874" y="9819113"/>
            <a:ext cx="1631633" cy="1931346"/>
          </a:xfrm>
          <a:custGeom>
            <a:avLst/>
            <a:gdLst>
              <a:gd name="T0" fmla="*/ 2234 w 2906"/>
              <a:gd name="T1" fmla="*/ 89 h 3440"/>
              <a:gd name="T2" fmla="*/ 2376 w 2906"/>
              <a:gd name="T3" fmla="*/ 261 h 3440"/>
              <a:gd name="T4" fmla="*/ 2489 w 2906"/>
              <a:gd name="T5" fmla="*/ 475 h 3440"/>
              <a:gd name="T6" fmla="*/ 2347 w 2906"/>
              <a:gd name="T7" fmla="*/ 820 h 3440"/>
              <a:gd name="T8" fmla="*/ 2507 w 2906"/>
              <a:gd name="T9" fmla="*/ 1081 h 3440"/>
              <a:gd name="T10" fmla="*/ 2887 w 2906"/>
              <a:gd name="T11" fmla="*/ 1420 h 3440"/>
              <a:gd name="T12" fmla="*/ 2905 w 2906"/>
              <a:gd name="T13" fmla="*/ 1592 h 3440"/>
              <a:gd name="T14" fmla="*/ 2739 w 2906"/>
              <a:gd name="T15" fmla="*/ 1728 h 3440"/>
              <a:gd name="T16" fmla="*/ 2715 w 2906"/>
              <a:gd name="T17" fmla="*/ 2091 h 3440"/>
              <a:gd name="T18" fmla="*/ 2620 w 2906"/>
              <a:gd name="T19" fmla="*/ 2144 h 3440"/>
              <a:gd name="T20" fmla="*/ 2453 w 2906"/>
              <a:gd name="T21" fmla="*/ 2239 h 3440"/>
              <a:gd name="T22" fmla="*/ 2079 w 2906"/>
              <a:gd name="T23" fmla="*/ 2691 h 3440"/>
              <a:gd name="T24" fmla="*/ 2073 w 2906"/>
              <a:gd name="T25" fmla="*/ 3142 h 3440"/>
              <a:gd name="T26" fmla="*/ 2115 w 2906"/>
              <a:gd name="T27" fmla="*/ 3296 h 3440"/>
              <a:gd name="T28" fmla="*/ 2073 w 2906"/>
              <a:gd name="T29" fmla="*/ 3439 h 3440"/>
              <a:gd name="T30" fmla="*/ 1871 w 2906"/>
              <a:gd name="T31" fmla="*/ 3415 h 3440"/>
              <a:gd name="T32" fmla="*/ 1687 w 2906"/>
              <a:gd name="T33" fmla="*/ 3225 h 3440"/>
              <a:gd name="T34" fmla="*/ 1455 w 2906"/>
              <a:gd name="T35" fmla="*/ 3035 h 3440"/>
              <a:gd name="T36" fmla="*/ 1432 w 2906"/>
              <a:gd name="T37" fmla="*/ 2946 h 3440"/>
              <a:gd name="T38" fmla="*/ 1236 w 2906"/>
              <a:gd name="T39" fmla="*/ 3029 h 3440"/>
              <a:gd name="T40" fmla="*/ 1153 w 2906"/>
              <a:gd name="T41" fmla="*/ 3213 h 3440"/>
              <a:gd name="T42" fmla="*/ 891 w 2906"/>
              <a:gd name="T43" fmla="*/ 2970 h 3440"/>
              <a:gd name="T44" fmla="*/ 671 w 2906"/>
              <a:gd name="T45" fmla="*/ 2881 h 3440"/>
              <a:gd name="T46" fmla="*/ 487 w 2906"/>
              <a:gd name="T47" fmla="*/ 2768 h 3440"/>
              <a:gd name="T48" fmla="*/ 475 w 2906"/>
              <a:gd name="T49" fmla="*/ 2590 h 3440"/>
              <a:gd name="T50" fmla="*/ 357 w 2906"/>
              <a:gd name="T51" fmla="*/ 2578 h 3440"/>
              <a:gd name="T52" fmla="*/ 208 w 2906"/>
              <a:gd name="T53" fmla="*/ 2132 h 3440"/>
              <a:gd name="T54" fmla="*/ 18 w 2906"/>
              <a:gd name="T55" fmla="*/ 2103 h 3440"/>
              <a:gd name="T56" fmla="*/ 6 w 2906"/>
              <a:gd name="T57" fmla="*/ 1865 h 3440"/>
              <a:gd name="T58" fmla="*/ 66 w 2906"/>
              <a:gd name="T59" fmla="*/ 1776 h 3440"/>
              <a:gd name="T60" fmla="*/ 386 w 2906"/>
              <a:gd name="T61" fmla="*/ 1705 h 3440"/>
              <a:gd name="T62" fmla="*/ 410 w 2906"/>
              <a:gd name="T63" fmla="*/ 1378 h 3440"/>
              <a:gd name="T64" fmla="*/ 291 w 2906"/>
              <a:gd name="T65" fmla="*/ 1134 h 3440"/>
              <a:gd name="T66" fmla="*/ 375 w 2906"/>
              <a:gd name="T67" fmla="*/ 950 h 3440"/>
              <a:gd name="T68" fmla="*/ 464 w 2906"/>
              <a:gd name="T69" fmla="*/ 731 h 3440"/>
              <a:gd name="T70" fmla="*/ 570 w 2906"/>
              <a:gd name="T71" fmla="*/ 493 h 3440"/>
              <a:gd name="T72" fmla="*/ 713 w 2906"/>
              <a:gd name="T73" fmla="*/ 523 h 3440"/>
              <a:gd name="T74" fmla="*/ 933 w 2906"/>
              <a:gd name="T75" fmla="*/ 570 h 3440"/>
              <a:gd name="T76" fmla="*/ 1224 w 2906"/>
              <a:gd name="T77" fmla="*/ 297 h 3440"/>
              <a:gd name="T78" fmla="*/ 1438 w 2906"/>
              <a:gd name="T79" fmla="*/ 172 h 3440"/>
              <a:gd name="T80" fmla="*/ 1646 w 2906"/>
              <a:gd name="T81" fmla="*/ 119 h 3440"/>
              <a:gd name="T82" fmla="*/ 1919 w 2906"/>
              <a:gd name="T83" fmla="*/ 101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06" h="3440">
                <a:moveTo>
                  <a:pt x="2133" y="0"/>
                </a:moveTo>
                <a:lnTo>
                  <a:pt x="2133" y="0"/>
                </a:lnTo>
                <a:cubicBezTo>
                  <a:pt x="2174" y="30"/>
                  <a:pt x="2198" y="54"/>
                  <a:pt x="2234" y="89"/>
                </a:cubicBezTo>
                <a:cubicBezTo>
                  <a:pt x="2257" y="113"/>
                  <a:pt x="2281" y="125"/>
                  <a:pt x="2305" y="154"/>
                </a:cubicBezTo>
                <a:cubicBezTo>
                  <a:pt x="2329" y="178"/>
                  <a:pt x="2335" y="202"/>
                  <a:pt x="2352" y="232"/>
                </a:cubicBezTo>
                <a:cubicBezTo>
                  <a:pt x="2358" y="244"/>
                  <a:pt x="2370" y="249"/>
                  <a:pt x="2376" y="261"/>
                </a:cubicBezTo>
                <a:cubicBezTo>
                  <a:pt x="2394" y="279"/>
                  <a:pt x="2394" y="297"/>
                  <a:pt x="2406" y="315"/>
                </a:cubicBezTo>
                <a:cubicBezTo>
                  <a:pt x="2424" y="333"/>
                  <a:pt x="2442" y="333"/>
                  <a:pt x="2459" y="350"/>
                </a:cubicBezTo>
                <a:cubicBezTo>
                  <a:pt x="2483" y="392"/>
                  <a:pt x="2489" y="422"/>
                  <a:pt x="2489" y="475"/>
                </a:cubicBezTo>
                <a:cubicBezTo>
                  <a:pt x="2489" y="523"/>
                  <a:pt x="2453" y="540"/>
                  <a:pt x="2430" y="582"/>
                </a:cubicBezTo>
                <a:cubicBezTo>
                  <a:pt x="2406" y="624"/>
                  <a:pt x="2406" y="653"/>
                  <a:pt x="2388" y="695"/>
                </a:cubicBezTo>
                <a:cubicBezTo>
                  <a:pt x="2370" y="743"/>
                  <a:pt x="2347" y="766"/>
                  <a:pt x="2347" y="820"/>
                </a:cubicBezTo>
                <a:cubicBezTo>
                  <a:pt x="2347" y="849"/>
                  <a:pt x="2376" y="861"/>
                  <a:pt x="2388" y="891"/>
                </a:cubicBezTo>
                <a:cubicBezTo>
                  <a:pt x="2418" y="938"/>
                  <a:pt x="2453" y="956"/>
                  <a:pt x="2477" y="1004"/>
                </a:cubicBezTo>
                <a:cubicBezTo>
                  <a:pt x="2495" y="1034"/>
                  <a:pt x="2495" y="1051"/>
                  <a:pt x="2507" y="1081"/>
                </a:cubicBezTo>
                <a:cubicBezTo>
                  <a:pt x="2756" y="1307"/>
                  <a:pt x="2756" y="1307"/>
                  <a:pt x="2756" y="1307"/>
                </a:cubicBezTo>
                <a:cubicBezTo>
                  <a:pt x="2798" y="1319"/>
                  <a:pt x="2798" y="1354"/>
                  <a:pt x="2834" y="1384"/>
                </a:cubicBezTo>
                <a:cubicBezTo>
                  <a:pt x="2851" y="1402"/>
                  <a:pt x="2869" y="1408"/>
                  <a:pt x="2887" y="1420"/>
                </a:cubicBezTo>
                <a:lnTo>
                  <a:pt x="2887" y="1420"/>
                </a:lnTo>
                <a:cubicBezTo>
                  <a:pt x="2887" y="1449"/>
                  <a:pt x="2887" y="1467"/>
                  <a:pt x="2887" y="1497"/>
                </a:cubicBezTo>
                <a:cubicBezTo>
                  <a:pt x="2887" y="1532"/>
                  <a:pt x="2905" y="1556"/>
                  <a:pt x="2905" y="1592"/>
                </a:cubicBezTo>
                <a:cubicBezTo>
                  <a:pt x="2905" y="1604"/>
                  <a:pt x="2893" y="1604"/>
                  <a:pt x="2881" y="1610"/>
                </a:cubicBezTo>
                <a:cubicBezTo>
                  <a:pt x="2863" y="1622"/>
                  <a:pt x="2851" y="1622"/>
                  <a:pt x="2834" y="1633"/>
                </a:cubicBezTo>
                <a:cubicBezTo>
                  <a:pt x="2780" y="1651"/>
                  <a:pt x="2739" y="1675"/>
                  <a:pt x="2739" y="1728"/>
                </a:cubicBezTo>
                <a:cubicBezTo>
                  <a:pt x="2739" y="1818"/>
                  <a:pt x="2780" y="1865"/>
                  <a:pt x="2780" y="1948"/>
                </a:cubicBezTo>
                <a:cubicBezTo>
                  <a:pt x="2780" y="1972"/>
                  <a:pt x="2768" y="1990"/>
                  <a:pt x="2762" y="2013"/>
                </a:cubicBezTo>
                <a:cubicBezTo>
                  <a:pt x="2750" y="2043"/>
                  <a:pt x="2739" y="2067"/>
                  <a:pt x="2715" y="2091"/>
                </a:cubicBezTo>
                <a:cubicBezTo>
                  <a:pt x="2703" y="2103"/>
                  <a:pt x="2691" y="2109"/>
                  <a:pt x="2679" y="2121"/>
                </a:cubicBezTo>
                <a:cubicBezTo>
                  <a:pt x="2667" y="2132"/>
                  <a:pt x="2661" y="2150"/>
                  <a:pt x="2643" y="2150"/>
                </a:cubicBezTo>
                <a:cubicBezTo>
                  <a:pt x="2638" y="2150"/>
                  <a:pt x="2632" y="2144"/>
                  <a:pt x="2620" y="2144"/>
                </a:cubicBezTo>
                <a:cubicBezTo>
                  <a:pt x="2584" y="2156"/>
                  <a:pt x="2566" y="2162"/>
                  <a:pt x="2531" y="2162"/>
                </a:cubicBezTo>
                <a:cubicBezTo>
                  <a:pt x="2513" y="2168"/>
                  <a:pt x="2495" y="2162"/>
                  <a:pt x="2483" y="2174"/>
                </a:cubicBezTo>
                <a:cubicBezTo>
                  <a:pt x="2459" y="2192"/>
                  <a:pt x="2459" y="2209"/>
                  <a:pt x="2453" y="2239"/>
                </a:cubicBezTo>
                <a:cubicBezTo>
                  <a:pt x="2448" y="2263"/>
                  <a:pt x="2442" y="2281"/>
                  <a:pt x="2430" y="2311"/>
                </a:cubicBezTo>
                <a:cubicBezTo>
                  <a:pt x="2109" y="2602"/>
                  <a:pt x="2109" y="2602"/>
                  <a:pt x="2109" y="2602"/>
                </a:cubicBezTo>
                <a:cubicBezTo>
                  <a:pt x="2097" y="2637"/>
                  <a:pt x="2079" y="2655"/>
                  <a:pt x="2079" y="2691"/>
                </a:cubicBezTo>
                <a:cubicBezTo>
                  <a:pt x="2079" y="2762"/>
                  <a:pt x="2115" y="2798"/>
                  <a:pt x="2115" y="2869"/>
                </a:cubicBezTo>
                <a:cubicBezTo>
                  <a:pt x="2115" y="2958"/>
                  <a:pt x="2097" y="3005"/>
                  <a:pt x="2085" y="3095"/>
                </a:cubicBezTo>
                <a:cubicBezTo>
                  <a:pt x="2085" y="3112"/>
                  <a:pt x="2073" y="3124"/>
                  <a:pt x="2073" y="3142"/>
                </a:cubicBezTo>
                <a:cubicBezTo>
                  <a:pt x="2073" y="3184"/>
                  <a:pt x="2073" y="3184"/>
                  <a:pt x="2073" y="3184"/>
                </a:cubicBezTo>
                <a:cubicBezTo>
                  <a:pt x="2073" y="3196"/>
                  <a:pt x="2085" y="3201"/>
                  <a:pt x="2091" y="3213"/>
                </a:cubicBezTo>
                <a:cubicBezTo>
                  <a:pt x="2103" y="3243"/>
                  <a:pt x="2115" y="3261"/>
                  <a:pt x="2115" y="3296"/>
                </a:cubicBezTo>
                <a:cubicBezTo>
                  <a:pt x="2115" y="3320"/>
                  <a:pt x="2103" y="3332"/>
                  <a:pt x="2091" y="3350"/>
                </a:cubicBezTo>
                <a:cubicBezTo>
                  <a:pt x="2073" y="3439"/>
                  <a:pt x="2073" y="3439"/>
                  <a:pt x="2073" y="3439"/>
                </a:cubicBezTo>
                <a:lnTo>
                  <a:pt x="2073" y="3439"/>
                </a:lnTo>
                <a:cubicBezTo>
                  <a:pt x="2038" y="3415"/>
                  <a:pt x="2002" y="3397"/>
                  <a:pt x="1949" y="3391"/>
                </a:cubicBezTo>
                <a:cubicBezTo>
                  <a:pt x="1919" y="3397"/>
                  <a:pt x="1895" y="3409"/>
                  <a:pt x="1871" y="3415"/>
                </a:cubicBezTo>
                <a:lnTo>
                  <a:pt x="1871" y="3415"/>
                </a:lnTo>
                <a:cubicBezTo>
                  <a:pt x="1859" y="3391"/>
                  <a:pt x="1842" y="3386"/>
                  <a:pt x="1818" y="3362"/>
                </a:cubicBezTo>
                <a:cubicBezTo>
                  <a:pt x="1794" y="3338"/>
                  <a:pt x="1782" y="3320"/>
                  <a:pt x="1758" y="3302"/>
                </a:cubicBezTo>
                <a:cubicBezTo>
                  <a:pt x="1735" y="3267"/>
                  <a:pt x="1723" y="3243"/>
                  <a:pt x="1687" y="3225"/>
                </a:cubicBezTo>
                <a:cubicBezTo>
                  <a:pt x="1640" y="3207"/>
                  <a:pt x="1592" y="3207"/>
                  <a:pt x="1580" y="3160"/>
                </a:cubicBezTo>
                <a:cubicBezTo>
                  <a:pt x="1563" y="3112"/>
                  <a:pt x="1539" y="3083"/>
                  <a:pt x="1491" y="3053"/>
                </a:cubicBezTo>
                <a:cubicBezTo>
                  <a:pt x="1479" y="3047"/>
                  <a:pt x="1473" y="3041"/>
                  <a:pt x="1455" y="3035"/>
                </a:cubicBezTo>
                <a:cubicBezTo>
                  <a:pt x="1444" y="3029"/>
                  <a:pt x="1426" y="3029"/>
                  <a:pt x="1426" y="3011"/>
                </a:cubicBezTo>
                <a:cubicBezTo>
                  <a:pt x="1426" y="2982"/>
                  <a:pt x="1426" y="2982"/>
                  <a:pt x="1426" y="2982"/>
                </a:cubicBezTo>
                <a:cubicBezTo>
                  <a:pt x="1426" y="2964"/>
                  <a:pt x="1432" y="2958"/>
                  <a:pt x="1432" y="2946"/>
                </a:cubicBezTo>
                <a:cubicBezTo>
                  <a:pt x="1432" y="2916"/>
                  <a:pt x="1432" y="2916"/>
                  <a:pt x="1432" y="2916"/>
                </a:cubicBezTo>
                <a:cubicBezTo>
                  <a:pt x="1432" y="2893"/>
                  <a:pt x="1408" y="2887"/>
                  <a:pt x="1390" y="2887"/>
                </a:cubicBezTo>
                <a:cubicBezTo>
                  <a:pt x="1307" y="2887"/>
                  <a:pt x="1254" y="2952"/>
                  <a:pt x="1236" y="3029"/>
                </a:cubicBezTo>
                <a:cubicBezTo>
                  <a:pt x="1230" y="3083"/>
                  <a:pt x="1224" y="3112"/>
                  <a:pt x="1206" y="3166"/>
                </a:cubicBezTo>
                <a:cubicBezTo>
                  <a:pt x="1200" y="3184"/>
                  <a:pt x="1200" y="3196"/>
                  <a:pt x="1188" y="3207"/>
                </a:cubicBezTo>
                <a:cubicBezTo>
                  <a:pt x="1182" y="3219"/>
                  <a:pt x="1170" y="3213"/>
                  <a:pt x="1153" y="3213"/>
                </a:cubicBezTo>
                <a:cubicBezTo>
                  <a:pt x="1111" y="3213"/>
                  <a:pt x="1093" y="3184"/>
                  <a:pt x="1064" y="3154"/>
                </a:cubicBezTo>
                <a:cubicBezTo>
                  <a:pt x="1034" y="3124"/>
                  <a:pt x="1016" y="3106"/>
                  <a:pt x="998" y="3071"/>
                </a:cubicBezTo>
                <a:cubicBezTo>
                  <a:pt x="974" y="3017"/>
                  <a:pt x="951" y="2970"/>
                  <a:pt x="891" y="2970"/>
                </a:cubicBezTo>
                <a:cubicBezTo>
                  <a:pt x="868" y="2970"/>
                  <a:pt x="850" y="2982"/>
                  <a:pt x="820" y="2982"/>
                </a:cubicBezTo>
                <a:cubicBezTo>
                  <a:pt x="796" y="2982"/>
                  <a:pt x="778" y="2976"/>
                  <a:pt x="755" y="2976"/>
                </a:cubicBezTo>
                <a:cubicBezTo>
                  <a:pt x="707" y="2964"/>
                  <a:pt x="689" y="2928"/>
                  <a:pt x="671" y="2881"/>
                </a:cubicBezTo>
                <a:cubicBezTo>
                  <a:pt x="660" y="2857"/>
                  <a:pt x="648" y="2833"/>
                  <a:pt x="618" y="2827"/>
                </a:cubicBezTo>
                <a:cubicBezTo>
                  <a:pt x="559" y="2839"/>
                  <a:pt x="559" y="2839"/>
                  <a:pt x="559" y="2839"/>
                </a:cubicBezTo>
                <a:cubicBezTo>
                  <a:pt x="517" y="2839"/>
                  <a:pt x="487" y="2809"/>
                  <a:pt x="487" y="2768"/>
                </a:cubicBezTo>
                <a:cubicBezTo>
                  <a:pt x="487" y="2738"/>
                  <a:pt x="505" y="2720"/>
                  <a:pt x="505" y="2691"/>
                </a:cubicBezTo>
                <a:cubicBezTo>
                  <a:pt x="505" y="2619"/>
                  <a:pt x="505" y="2619"/>
                  <a:pt x="505" y="2619"/>
                </a:cubicBezTo>
                <a:cubicBezTo>
                  <a:pt x="505" y="2602"/>
                  <a:pt x="493" y="2590"/>
                  <a:pt x="475" y="2590"/>
                </a:cubicBezTo>
                <a:cubicBezTo>
                  <a:pt x="470" y="2590"/>
                  <a:pt x="464" y="2590"/>
                  <a:pt x="452" y="2590"/>
                </a:cubicBezTo>
                <a:cubicBezTo>
                  <a:pt x="416" y="2590"/>
                  <a:pt x="392" y="2578"/>
                  <a:pt x="357" y="2578"/>
                </a:cubicBezTo>
                <a:lnTo>
                  <a:pt x="357" y="2578"/>
                </a:lnTo>
                <a:cubicBezTo>
                  <a:pt x="398" y="2423"/>
                  <a:pt x="398" y="2423"/>
                  <a:pt x="398" y="2423"/>
                </a:cubicBezTo>
                <a:cubicBezTo>
                  <a:pt x="327" y="2209"/>
                  <a:pt x="327" y="2209"/>
                  <a:pt x="327" y="2209"/>
                </a:cubicBezTo>
                <a:cubicBezTo>
                  <a:pt x="327" y="2150"/>
                  <a:pt x="268" y="2138"/>
                  <a:pt x="208" y="2132"/>
                </a:cubicBezTo>
                <a:cubicBezTo>
                  <a:pt x="167" y="2126"/>
                  <a:pt x="143" y="2121"/>
                  <a:pt x="101" y="2121"/>
                </a:cubicBezTo>
                <a:cubicBezTo>
                  <a:pt x="72" y="2121"/>
                  <a:pt x="72" y="2121"/>
                  <a:pt x="72" y="2121"/>
                </a:cubicBezTo>
                <a:cubicBezTo>
                  <a:pt x="54" y="2121"/>
                  <a:pt x="30" y="2121"/>
                  <a:pt x="18" y="2103"/>
                </a:cubicBezTo>
                <a:cubicBezTo>
                  <a:pt x="0" y="2073"/>
                  <a:pt x="12" y="2049"/>
                  <a:pt x="6" y="2013"/>
                </a:cubicBezTo>
                <a:cubicBezTo>
                  <a:pt x="6" y="1978"/>
                  <a:pt x="0" y="1960"/>
                  <a:pt x="0" y="1924"/>
                </a:cubicBezTo>
                <a:cubicBezTo>
                  <a:pt x="0" y="1901"/>
                  <a:pt x="0" y="1889"/>
                  <a:pt x="6" y="1865"/>
                </a:cubicBezTo>
                <a:cubicBezTo>
                  <a:pt x="6" y="1770"/>
                  <a:pt x="6" y="1770"/>
                  <a:pt x="6" y="1770"/>
                </a:cubicBezTo>
                <a:cubicBezTo>
                  <a:pt x="6" y="1758"/>
                  <a:pt x="6" y="1752"/>
                  <a:pt x="12" y="1746"/>
                </a:cubicBezTo>
                <a:cubicBezTo>
                  <a:pt x="36" y="1752"/>
                  <a:pt x="42" y="1776"/>
                  <a:pt x="66" y="1776"/>
                </a:cubicBezTo>
                <a:cubicBezTo>
                  <a:pt x="101" y="1776"/>
                  <a:pt x="113" y="1746"/>
                  <a:pt x="149" y="1728"/>
                </a:cubicBezTo>
                <a:cubicBezTo>
                  <a:pt x="214" y="1699"/>
                  <a:pt x="256" y="1687"/>
                  <a:pt x="327" y="1687"/>
                </a:cubicBezTo>
                <a:cubicBezTo>
                  <a:pt x="351" y="1687"/>
                  <a:pt x="363" y="1705"/>
                  <a:pt x="386" y="1705"/>
                </a:cubicBezTo>
                <a:cubicBezTo>
                  <a:pt x="416" y="1705"/>
                  <a:pt x="422" y="1669"/>
                  <a:pt x="434" y="1645"/>
                </a:cubicBezTo>
                <a:cubicBezTo>
                  <a:pt x="458" y="1586"/>
                  <a:pt x="470" y="1550"/>
                  <a:pt x="470" y="1485"/>
                </a:cubicBezTo>
                <a:cubicBezTo>
                  <a:pt x="470" y="1437"/>
                  <a:pt x="410" y="1425"/>
                  <a:pt x="410" y="1378"/>
                </a:cubicBezTo>
                <a:cubicBezTo>
                  <a:pt x="410" y="1313"/>
                  <a:pt x="440" y="1277"/>
                  <a:pt x="440" y="1212"/>
                </a:cubicBezTo>
                <a:cubicBezTo>
                  <a:pt x="440" y="1158"/>
                  <a:pt x="404" y="1111"/>
                  <a:pt x="351" y="1111"/>
                </a:cubicBezTo>
                <a:cubicBezTo>
                  <a:pt x="327" y="1111"/>
                  <a:pt x="315" y="1129"/>
                  <a:pt x="291" y="1134"/>
                </a:cubicBezTo>
                <a:lnTo>
                  <a:pt x="291" y="1134"/>
                </a:lnTo>
                <a:cubicBezTo>
                  <a:pt x="297" y="1087"/>
                  <a:pt x="327" y="1063"/>
                  <a:pt x="345" y="1016"/>
                </a:cubicBezTo>
                <a:cubicBezTo>
                  <a:pt x="357" y="992"/>
                  <a:pt x="363" y="974"/>
                  <a:pt x="375" y="950"/>
                </a:cubicBezTo>
                <a:cubicBezTo>
                  <a:pt x="392" y="927"/>
                  <a:pt x="410" y="915"/>
                  <a:pt x="410" y="891"/>
                </a:cubicBezTo>
                <a:cubicBezTo>
                  <a:pt x="410" y="867"/>
                  <a:pt x="380" y="867"/>
                  <a:pt x="380" y="843"/>
                </a:cubicBezTo>
                <a:cubicBezTo>
                  <a:pt x="380" y="790"/>
                  <a:pt x="416" y="760"/>
                  <a:pt x="464" y="731"/>
                </a:cubicBezTo>
                <a:cubicBezTo>
                  <a:pt x="499" y="713"/>
                  <a:pt x="529" y="719"/>
                  <a:pt x="559" y="701"/>
                </a:cubicBezTo>
                <a:cubicBezTo>
                  <a:pt x="600" y="677"/>
                  <a:pt x="624" y="653"/>
                  <a:pt x="624" y="606"/>
                </a:cubicBezTo>
                <a:cubicBezTo>
                  <a:pt x="624" y="558"/>
                  <a:pt x="570" y="540"/>
                  <a:pt x="570" y="493"/>
                </a:cubicBezTo>
                <a:cubicBezTo>
                  <a:pt x="588" y="434"/>
                  <a:pt x="624" y="404"/>
                  <a:pt x="630" y="345"/>
                </a:cubicBezTo>
                <a:lnTo>
                  <a:pt x="630" y="345"/>
                </a:lnTo>
                <a:cubicBezTo>
                  <a:pt x="678" y="410"/>
                  <a:pt x="660" y="457"/>
                  <a:pt x="713" y="523"/>
                </a:cubicBezTo>
                <a:cubicBezTo>
                  <a:pt x="755" y="564"/>
                  <a:pt x="778" y="618"/>
                  <a:pt x="838" y="618"/>
                </a:cubicBezTo>
                <a:cubicBezTo>
                  <a:pt x="862" y="618"/>
                  <a:pt x="873" y="606"/>
                  <a:pt x="891" y="594"/>
                </a:cubicBezTo>
                <a:cubicBezTo>
                  <a:pt x="909" y="588"/>
                  <a:pt x="921" y="588"/>
                  <a:pt x="933" y="570"/>
                </a:cubicBezTo>
                <a:cubicBezTo>
                  <a:pt x="951" y="552"/>
                  <a:pt x="951" y="535"/>
                  <a:pt x="969" y="523"/>
                </a:cubicBezTo>
                <a:cubicBezTo>
                  <a:pt x="1040" y="469"/>
                  <a:pt x="1069" y="422"/>
                  <a:pt x="1141" y="368"/>
                </a:cubicBezTo>
                <a:cubicBezTo>
                  <a:pt x="1176" y="345"/>
                  <a:pt x="1188" y="321"/>
                  <a:pt x="1224" y="297"/>
                </a:cubicBezTo>
                <a:cubicBezTo>
                  <a:pt x="1254" y="285"/>
                  <a:pt x="1277" y="291"/>
                  <a:pt x="1307" y="279"/>
                </a:cubicBezTo>
                <a:cubicBezTo>
                  <a:pt x="1343" y="261"/>
                  <a:pt x="1360" y="255"/>
                  <a:pt x="1396" y="232"/>
                </a:cubicBezTo>
                <a:cubicBezTo>
                  <a:pt x="1414" y="214"/>
                  <a:pt x="1420" y="196"/>
                  <a:pt x="1438" y="172"/>
                </a:cubicBezTo>
                <a:cubicBezTo>
                  <a:pt x="1444" y="160"/>
                  <a:pt x="1444" y="149"/>
                  <a:pt x="1455" y="149"/>
                </a:cubicBezTo>
                <a:cubicBezTo>
                  <a:pt x="1467" y="149"/>
                  <a:pt x="1467" y="154"/>
                  <a:pt x="1479" y="154"/>
                </a:cubicBezTo>
                <a:cubicBezTo>
                  <a:pt x="1545" y="154"/>
                  <a:pt x="1580" y="142"/>
                  <a:pt x="1646" y="119"/>
                </a:cubicBezTo>
                <a:cubicBezTo>
                  <a:pt x="1663" y="113"/>
                  <a:pt x="1675" y="95"/>
                  <a:pt x="1693" y="95"/>
                </a:cubicBezTo>
                <a:cubicBezTo>
                  <a:pt x="1758" y="95"/>
                  <a:pt x="1794" y="119"/>
                  <a:pt x="1859" y="119"/>
                </a:cubicBezTo>
                <a:cubicBezTo>
                  <a:pt x="1883" y="119"/>
                  <a:pt x="1895" y="107"/>
                  <a:pt x="1919" y="101"/>
                </a:cubicBezTo>
                <a:cubicBezTo>
                  <a:pt x="1949" y="89"/>
                  <a:pt x="1961" y="65"/>
                  <a:pt x="1984" y="54"/>
                </a:cubicBezTo>
                <a:cubicBezTo>
                  <a:pt x="2038" y="24"/>
                  <a:pt x="2073" y="18"/>
                  <a:pt x="2133" y="0"/>
                </a:cubicBezTo>
              </a:path>
            </a:pathLst>
          </a:custGeom>
          <a:solidFill>
            <a:schemeClr val="accent3"/>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60" name="Freeform 174"/>
          <p:cNvSpPr>
            <a:spLocks noChangeArrowheads="1"/>
          </p:cNvSpPr>
          <p:nvPr/>
        </p:nvSpPr>
        <p:spPr bwMode="auto">
          <a:xfrm>
            <a:off x="15702531" y="11267625"/>
            <a:ext cx="963135" cy="1153855"/>
          </a:xfrm>
          <a:custGeom>
            <a:avLst/>
            <a:gdLst>
              <a:gd name="T0" fmla="*/ 344 w 1717"/>
              <a:gd name="T1" fmla="*/ 1194 h 2056"/>
              <a:gd name="T2" fmla="*/ 220 w 1717"/>
              <a:gd name="T3" fmla="*/ 1277 h 2056"/>
              <a:gd name="T4" fmla="*/ 231 w 1717"/>
              <a:gd name="T5" fmla="*/ 1295 h 2056"/>
              <a:gd name="T6" fmla="*/ 0 w 1717"/>
              <a:gd name="T7" fmla="*/ 1372 h 2056"/>
              <a:gd name="T8" fmla="*/ 59 w 1717"/>
              <a:gd name="T9" fmla="*/ 1443 h 2056"/>
              <a:gd name="T10" fmla="*/ 113 w 1717"/>
              <a:gd name="T11" fmla="*/ 1301 h 2056"/>
              <a:gd name="T12" fmla="*/ 148 w 1717"/>
              <a:gd name="T13" fmla="*/ 1330 h 2056"/>
              <a:gd name="T14" fmla="*/ 220 w 1717"/>
              <a:gd name="T15" fmla="*/ 1532 h 2056"/>
              <a:gd name="T16" fmla="*/ 196 w 1717"/>
              <a:gd name="T17" fmla="*/ 1544 h 2056"/>
              <a:gd name="T18" fmla="*/ 445 w 1717"/>
              <a:gd name="T19" fmla="*/ 1473 h 2056"/>
              <a:gd name="T20" fmla="*/ 523 w 1717"/>
              <a:gd name="T21" fmla="*/ 1502 h 2056"/>
              <a:gd name="T22" fmla="*/ 588 w 1717"/>
              <a:gd name="T23" fmla="*/ 1651 h 2056"/>
              <a:gd name="T24" fmla="*/ 523 w 1717"/>
              <a:gd name="T25" fmla="*/ 1574 h 2056"/>
              <a:gd name="T26" fmla="*/ 273 w 1717"/>
              <a:gd name="T27" fmla="*/ 1514 h 2056"/>
              <a:gd name="T28" fmla="*/ 196 w 1717"/>
              <a:gd name="T29" fmla="*/ 1378 h 2056"/>
              <a:gd name="T30" fmla="*/ 356 w 1717"/>
              <a:gd name="T31" fmla="*/ 1502 h 2056"/>
              <a:gd name="T32" fmla="*/ 291 w 1717"/>
              <a:gd name="T33" fmla="*/ 1407 h 2056"/>
              <a:gd name="T34" fmla="*/ 309 w 1717"/>
              <a:gd name="T35" fmla="*/ 1271 h 2056"/>
              <a:gd name="T36" fmla="*/ 344 w 1717"/>
              <a:gd name="T37" fmla="*/ 1312 h 2056"/>
              <a:gd name="T38" fmla="*/ 374 w 1717"/>
              <a:gd name="T39" fmla="*/ 1402 h 2056"/>
              <a:gd name="T40" fmla="*/ 415 w 1717"/>
              <a:gd name="T41" fmla="*/ 1514 h 2056"/>
              <a:gd name="T42" fmla="*/ 451 w 1717"/>
              <a:gd name="T43" fmla="*/ 1514 h 2056"/>
              <a:gd name="T44" fmla="*/ 647 w 1717"/>
              <a:gd name="T45" fmla="*/ 1912 h 2056"/>
              <a:gd name="T46" fmla="*/ 653 w 1717"/>
              <a:gd name="T47" fmla="*/ 1918 h 2056"/>
              <a:gd name="T48" fmla="*/ 594 w 1717"/>
              <a:gd name="T49" fmla="*/ 1918 h 2056"/>
              <a:gd name="T50" fmla="*/ 671 w 1717"/>
              <a:gd name="T51" fmla="*/ 1948 h 2056"/>
              <a:gd name="T52" fmla="*/ 671 w 1717"/>
              <a:gd name="T53" fmla="*/ 1948 h 2056"/>
              <a:gd name="T54" fmla="*/ 837 w 1717"/>
              <a:gd name="T55" fmla="*/ 1960 h 2056"/>
              <a:gd name="T56" fmla="*/ 879 w 1717"/>
              <a:gd name="T57" fmla="*/ 1966 h 2056"/>
              <a:gd name="T58" fmla="*/ 748 w 1717"/>
              <a:gd name="T59" fmla="*/ 2019 h 2056"/>
              <a:gd name="T60" fmla="*/ 760 w 1717"/>
              <a:gd name="T61" fmla="*/ 2031 h 2056"/>
              <a:gd name="T62" fmla="*/ 1603 w 1717"/>
              <a:gd name="T63" fmla="*/ 1027 h 2056"/>
              <a:gd name="T64" fmla="*/ 1491 w 1717"/>
              <a:gd name="T65" fmla="*/ 1330 h 2056"/>
              <a:gd name="T66" fmla="*/ 1562 w 1717"/>
              <a:gd name="T67" fmla="*/ 1520 h 2056"/>
              <a:gd name="T68" fmla="*/ 1348 w 1717"/>
              <a:gd name="T69" fmla="*/ 1734 h 2056"/>
              <a:gd name="T70" fmla="*/ 1122 w 1717"/>
              <a:gd name="T71" fmla="*/ 1877 h 2056"/>
              <a:gd name="T72" fmla="*/ 1075 w 1717"/>
              <a:gd name="T73" fmla="*/ 1705 h 2056"/>
              <a:gd name="T74" fmla="*/ 968 w 1717"/>
              <a:gd name="T75" fmla="*/ 1425 h 2056"/>
              <a:gd name="T76" fmla="*/ 914 w 1717"/>
              <a:gd name="T77" fmla="*/ 1283 h 2056"/>
              <a:gd name="T78" fmla="*/ 748 w 1717"/>
              <a:gd name="T79" fmla="*/ 1111 h 2056"/>
              <a:gd name="T80" fmla="*/ 718 w 1717"/>
              <a:gd name="T81" fmla="*/ 1087 h 2056"/>
              <a:gd name="T82" fmla="*/ 701 w 1717"/>
              <a:gd name="T83" fmla="*/ 932 h 2056"/>
              <a:gd name="T84" fmla="*/ 600 w 1717"/>
              <a:gd name="T85" fmla="*/ 754 h 2056"/>
              <a:gd name="T86" fmla="*/ 315 w 1717"/>
              <a:gd name="T87" fmla="*/ 517 h 2056"/>
              <a:gd name="T88" fmla="*/ 208 w 1717"/>
              <a:gd name="T89" fmla="*/ 457 h 2056"/>
              <a:gd name="T90" fmla="*/ 107 w 1717"/>
              <a:gd name="T91" fmla="*/ 332 h 2056"/>
              <a:gd name="T92" fmla="*/ 47 w 1717"/>
              <a:gd name="T93" fmla="*/ 249 h 2056"/>
              <a:gd name="T94" fmla="*/ 101 w 1717"/>
              <a:gd name="T95" fmla="*/ 107 h 2056"/>
              <a:gd name="T96" fmla="*/ 320 w 1717"/>
              <a:gd name="T97" fmla="*/ 12 h 2056"/>
              <a:gd name="T98" fmla="*/ 404 w 1717"/>
              <a:gd name="T99" fmla="*/ 261 h 2056"/>
              <a:gd name="T100" fmla="*/ 665 w 1717"/>
              <a:gd name="T101" fmla="*/ 404 h 2056"/>
              <a:gd name="T102" fmla="*/ 998 w 1717"/>
              <a:gd name="T103" fmla="*/ 635 h 2056"/>
              <a:gd name="T104" fmla="*/ 1235 w 1717"/>
              <a:gd name="T105" fmla="*/ 309 h 2056"/>
              <a:gd name="T106" fmla="*/ 1271 w 1717"/>
              <a:gd name="T107" fmla="*/ 433 h 2056"/>
              <a:gd name="T108" fmla="*/ 1532 w 1717"/>
              <a:gd name="T109" fmla="*/ 647 h 2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17" h="2056">
                <a:moveTo>
                  <a:pt x="326" y="1176"/>
                </a:moveTo>
                <a:lnTo>
                  <a:pt x="326" y="1176"/>
                </a:lnTo>
                <a:lnTo>
                  <a:pt x="320" y="1182"/>
                </a:lnTo>
                <a:cubicBezTo>
                  <a:pt x="320" y="1188"/>
                  <a:pt x="332" y="1188"/>
                  <a:pt x="344" y="1194"/>
                </a:cubicBezTo>
                <a:cubicBezTo>
                  <a:pt x="344" y="1188"/>
                  <a:pt x="344" y="1182"/>
                  <a:pt x="344" y="1182"/>
                </a:cubicBezTo>
                <a:cubicBezTo>
                  <a:pt x="344" y="1170"/>
                  <a:pt x="332" y="1176"/>
                  <a:pt x="326" y="1176"/>
                </a:cubicBezTo>
                <a:close/>
                <a:moveTo>
                  <a:pt x="220" y="1277"/>
                </a:moveTo>
                <a:lnTo>
                  <a:pt x="220" y="1277"/>
                </a:lnTo>
                <a:lnTo>
                  <a:pt x="214" y="1283"/>
                </a:lnTo>
                <a:cubicBezTo>
                  <a:pt x="214" y="1295"/>
                  <a:pt x="214" y="1295"/>
                  <a:pt x="214" y="1295"/>
                </a:cubicBezTo>
                <a:cubicBezTo>
                  <a:pt x="214" y="1301"/>
                  <a:pt x="220" y="1301"/>
                  <a:pt x="220" y="1307"/>
                </a:cubicBezTo>
                <a:cubicBezTo>
                  <a:pt x="225" y="1301"/>
                  <a:pt x="231" y="1301"/>
                  <a:pt x="231" y="1295"/>
                </a:cubicBezTo>
                <a:cubicBezTo>
                  <a:pt x="231" y="1283"/>
                  <a:pt x="225" y="1277"/>
                  <a:pt x="220" y="1277"/>
                </a:cubicBezTo>
                <a:close/>
                <a:moveTo>
                  <a:pt x="0" y="1366"/>
                </a:moveTo>
                <a:lnTo>
                  <a:pt x="0" y="1366"/>
                </a:lnTo>
                <a:cubicBezTo>
                  <a:pt x="0" y="1372"/>
                  <a:pt x="0" y="1372"/>
                  <a:pt x="0" y="1372"/>
                </a:cubicBezTo>
                <a:cubicBezTo>
                  <a:pt x="0" y="1390"/>
                  <a:pt x="24" y="1396"/>
                  <a:pt x="24" y="1407"/>
                </a:cubicBezTo>
                <a:cubicBezTo>
                  <a:pt x="24" y="1413"/>
                  <a:pt x="17" y="1413"/>
                  <a:pt x="17" y="1419"/>
                </a:cubicBezTo>
                <a:cubicBezTo>
                  <a:pt x="17" y="1425"/>
                  <a:pt x="17" y="1425"/>
                  <a:pt x="17" y="1425"/>
                </a:cubicBezTo>
                <a:cubicBezTo>
                  <a:pt x="35" y="1425"/>
                  <a:pt x="41" y="1431"/>
                  <a:pt x="59" y="1443"/>
                </a:cubicBezTo>
                <a:cubicBezTo>
                  <a:pt x="59" y="1437"/>
                  <a:pt x="65" y="1437"/>
                  <a:pt x="65" y="1431"/>
                </a:cubicBezTo>
                <a:cubicBezTo>
                  <a:pt x="65" y="1419"/>
                  <a:pt x="47" y="1419"/>
                  <a:pt x="41" y="1402"/>
                </a:cubicBezTo>
                <a:cubicBezTo>
                  <a:pt x="35" y="1384"/>
                  <a:pt x="24" y="1372"/>
                  <a:pt x="0" y="1366"/>
                </a:cubicBezTo>
                <a:close/>
                <a:moveTo>
                  <a:pt x="113" y="1301"/>
                </a:moveTo>
                <a:lnTo>
                  <a:pt x="113" y="1301"/>
                </a:lnTo>
                <a:cubicBezTo>
                  <a:pt x="95" y="1301"/>
                  <a:pt x="83" y="1324"/>
                  <a:pt x="83" y="1336"/>
                </a:cubicBezTo>
                <a:cubicBezTo>
                  <a:pt x="83" y="1354"/>
                  <a:pt x="101" y="1360"/>
                  <a:pt x="113" y="1372"/>
                </a:cubicBezTo>
                <a:cubicBezTo>
                  <a:pt x="124" y="1354"/>
                  <a:pt x="148" y="1354"/>
                  <a:pt x="148" y="1330"/>
                </a:cubicBezTo>
                <a:cubicBezTo>
                  <a:pt x="148" y="1324"/>
                  <a:pt x="142" y="1324"/>
                  <a:pt x="136" y="1324"/>
                </a:cubicBezTo>
                <a:cubicBezTo>
                  <a:pt x="130" y="1312"/>
                  <a:pt x="124" y="1301"/>
                  <a:pt x="113" y="1301"/>
                </a:cubicBezTo>
                <a:close/>
                <a:moveTo>
                  <a:pt x="220" y="1532"/>
                </a:moveTo>
                <a:lnTo>
                  <a:pt x="220" y="1532"/>
                </a:lnTo>
                <a:cubicBezTo>
                  <a:pt x="220" y="1520"/>
                  <a:pt x="220" y="1520"/>
                  <a:pt x="220" y="1520"/>
                </a:cubicBezTo>
                <a:cubicBezTo>
                  <a:pt x="208" y="1520"/>
                  <a:pt x="202" y="1520"/>
                  <a:pt x="196" y="1520"/>
                </a:cubicBezTo>
                <a:cubicBezTo>
                  <a:pt x="178" y="1520"/>
                  <a:pt x="166" y="1520"/>
                  <a:pt x="148" y="1526"/>
                </a:cubicBezTo>
                <a:cubicBezTo>
                  <a:pt x="160" y="1538"/>
                  <a:pt x="178" y="1538"/>
                  <a:pt x="196" y="1544"/>
                </a:cubicBezTo>
                <a:cubicBezTo>
                  <a:pt x="214" y="1550"/>
                  <a:pt x="220" y="1562"/>
                  <a:pt x="237" y="1568"/>
                </a:cubicBezTo>
                <a:cubicBezTo>
                  <a:pt x="243" y="1568"/>
                  <a:pt x="243" y="1568"/>
                  <a:pt x="243" y="1568"/>
                </a:cubicBezTo>
                <a:cubicBezTo>
                  <a:pt x="237" y="1550"/>
                  <a:pt x="220" y="1550"/>
                  <a:pt x="220" y="1532"/>
                </a:cubicBezTo>
                <a:close/>
                <a:moveTo>
                  <a:pt x="445" y="1473"/>
                </a:moveTo>
                <a:lnTo>
                  <a:pt x="445" y="1473"/>
                </a:lnTo>
                <a:cubicBezTo>
                  <a:pt x="445" y="1455"/>
                  <a:pt x="493" y="1431"/>
                  <a:pt x="493" y="1443"/>
                </a:cubicBezTo>
                <a:cubicBezTo>
                  <a:pt x="493" y="1449"/>
                  <a:pt x="499" y="1455"/>
                  <a:pt x="499" y="1455"/>
                </a:cubicBezTo>
                <a:cubicBezTo>
                  <a:pt x="499" y="1479"/>
                  <a:pt x="511" y="1485"/>
                  <a:pt x="523" y="1502"/>
                </a:cubicBezTo>
                <a:cubicBezTo>
                  <a:pt x="528" y="1514"/>
                  <a:pt x="534" y="1526"/>
                  <a:pt x="546" y="1532"/>
                </a:cubicBezTo>
                <a:cubicBezTo>
                  <a:pt x="564" y="1538"/>
                  <a:pt x="582" y="1538"/>
                  <a:pt x="582" y="1556"/>
                </a:cubicBezTo>
                <a:cubicBezTo>
                  <a:pt x="582" y="1562"/>
                  <a:pt x="576" y="1568"/>
                  <a:pt x="564" y="1574"/>
                </a:cubicBezTo>
                <a:cubicBezTo>
                  <a:pt x="588" y="1651"/>
                  <a:pt x="588" y="1651"/>
                  <a:pt x="588" y="1651"/>
                </a:cubicBezTo>
                <a:cubicBezTo>
                  <a:pt x="582" y="1657"/>
                  <a:pt x="582" y="1657"/>
                  <a:pt x="576" y="1657"/>
                </a:cubicBezTo>
                <a:cubicBezTo>
                  <a:pt x="552" y="1657"/>
                  <a:pt x="546" y="1639"/>
                  <a:pt x="528" y="1627"/>
                </a:cubicBezTo>
                <a:cubicBezTo>
                  <a:pt x="516" y="1621"/>
                  <a:pt x="505" y="1627"/>
                  <a:pt x="487" y="1621"/>
                </a:cubicBezTo>
                <a:cubicBezTo>
                  <a:pt x="493" y="1598"/>
                  <a:pt x="523" y="1598"/>
                  <a:pt x="523" y="1574"/>
                </a:cubicBezTo>
                <a:cubicBezTo>
                  <a:pt x="523" y="1556"/>
                  <a:pt x="493" y="1550"/>
                  <a:pt x="469" y="1550"/>
                </a:cubicBezTo>
                <a:cubicBezTo>
                  <a:pt x="433" y="1550"/>
                  <a:pt x="415" y="1574"/>
                  <a:pt x="380" y="1574"/>
                </a:cubicBezTo>
                <a:cubicBezTo>
                  <a:pt x="350" y="1574"/>
                  <a:pt x="338" y="1550"/>
                  <a:pt x="315" y="1532"/>
                </a:cubicBezTo>
                <a:cubicBezTo>
                  <a:pt x="297" y="1526"/>
                  <a:pt x="285" y="1526"/>
                  <a:pt x="273" y="1514"/>
                </a:cubicBezTo>
                <a:cubicBezTo>
                  <a:pt x="255" y="1497"/>
                  <a:pt x="255" y="1479"/>
                  <a:pt x="237" y="1461"/>
                </a:cubicBezTo>
                <a:cubicBezTo>
                  <a:pt x="202" y="1425"/>
                  <a:pt x="208" y="1479"/>
                  <a:pt x="208" y="1425"/>
                </a:cubicBezTo>
                <a:cubicBezTo>
                  <a:pt x="208" y="1407"/>
                  <a:pt x="196" y="1396"/>
                  <a:pt x="190" y="1384"/>
                </a:cubicBezTo>
                <a:cubicBezTo>
                  <a:pt x="184" y="1372"/>
                  <a:pt x="190" y="1378"/>
                  <a:pt x="196" y="1378"/>
                </a:cubicBezTo>
                <a:cubicBezTo>
                  <a:pt x="225" y="1390"/>
                  <a:pt x="249" y="1396"/>
                  <a:pt x="267" y="1419"/>
                </a:cubicBezTo>
                <a:cubicBezTo>
                  <a:pt x="285" y="1431"/>
                  <a:pt x="273" y="1449"/>
                  <a:pt x="279" y="1467"/>
                </a:cubicBezTo>
                <a:cubicBezTo>
                  <a:pt x="285" y="1491"/>
                  <a:pt x="303" y="1502"/>
                  <a:pt x="326" y="1508"/>
                </a:cubicBezTo>
                <a:cubicBezTo>
                  <a:pt x="356" y="1502"/>
                  <a:pt x="356" y="1502"/>
                  <a:pt x="356" y="1502"/>
                </a:cubicBezTo>
                <a:cubicBezTo>
                  <a:pt x="374" y="1508"/>
                  <a:pt x="380" y="1514"/>
                  <a:pt x="392" y="1514"/>
                </a:cubicBezTo>
                <a:cubicBezTo>
                  <a:pt x="398" y="1514"/>
                  <a:pt x="386" y="1502"/>
                  <a:pt x="386" y="1497"/>
                </a:cubicBezTo>
                <a:cubicBezTo>
                  <a:pt x="386" y="1467"/>
                  <a:pt x="362" y="1473"/>
                  <a:pt x="332" y="1461"/>
                </a:cubicBezTo>
                <a:cubicBezTo>
                  <a:pt x="309" y="1449"/>
                  <a:pt x="309" y="1425"/>
                  <a:pt x="291" y="1407"/>
                </a:cubicBezTo>
                <a:cubicBezTo>
                  <a:pt x="279" y="1390"/>
                  <a:pt x="255" y="1390"/>
                  <a:pt x="255" y="1366"/>
                </a:cubicBezTo>
                <a:cubicBezTo>
                  <a:pt x="255" y="1348"/>
                  <a:pt x="255" y="1348"/>
                  <a:pt x="255" y="1348"/>
                </a:cubicBezTo>
                <a:cubicBezTo>
                  <a:pt x="285" y="1348"/>
                  <a:pt x="320" y="1336"/>
                  <a:pt x="320" y="1307"/>
                </a:cubicBezTo>
                <a:cubicBezTo>
                  <a:pt x="320" y="1295"/>
                  <a:pt x="309" y="1289"/>
                  <a:pt x="309" y="1271"/>
                </a:cubicBezTo>
                <a:cubicBezTo>
                  <a:pt x="309" y="1265"/>
                  <a:pt x="315" y="1271"/>
                  <a:pt x="315" y="1271"/>
                </a:cubicBezTo>
                <a:cubicBezTo>
                  <a:pt x="326" y="1289"/>
                  <a:pt x="338" y="1295"/>
                  <a:pt x="356" y="1301"/>
                </a:cubicBezTo>
                <a:cubicBezTo>
                  <a:pt x="356" y="1307"/>
                  <a:pt x="356" y="1307"/>
                  <a:pt x="356" y="1307"/>
                </a:cubicBezTo>
                <a:cubicBezTo>
                  <a:pt x="350" y="1307"/>
                  <a:pt x="344" y="1307"/>
                  <a:pt x="344" y="1312"/>
                </a:cubicBezTo>
                <a:cubicBezTo>
                  <a:pt x="344" y="1318"/>
                  <a:pt x="350" y="1324"/>
                  <a:pt x="350" y="1330"/>
                </a:cubicBezTo>
                <a:cubicBezTo>
                  <a:pt x="350" y="1336"/>
                  <a:pt x="344" y="1336"/>
                  <a:pt x="344" y="1336"/>
                </a:cubicBezTo>
                <a:cubicBezTo>
                  <a:pt x="344" y="1366"/>
                  <a:pt x="374" y="1378"/>
                  <a:pt x="392" y="1396"/>
                </a:cubicBezTo>
                <a:cubicBezTo>
                  <a:pt x="386" y="1402"/>
                  <a:pt x="380" y="1402"/>
                  <a:pt x="374" y="1402"/>
                </a:cubicBezTo>
                <a:cubicBezTo>
                  <a:pt x="362" y="1402"/>
                  <a:pt x="350" y="1402"/>
                  <a:pt x="338" y="1402"/>
                </a:cubicBezTo>
                <a:cubicBezTo>
                  <a:pt x="344" y="1449"/>
                  <a:pt x="398" y="1449"/>
                  <a:pt x="421" y="1491"/>
                </a:cubicBezTo>
                <a:cubicBezTo>
                  <a:pt x="415" y="1497"/>
                  <a:pt x="410" y="1491"/>
                  <a:pt x="410" y="1497"/>
                </a:cubicBezTo>
                <a:cubicBezTo>
                  <a:pt x="410" y="1508"/>
                  <a:pt x="410" y="1514"/>
                  <a:pt x="415" y="1514"/>
                </a:cubicBezTo>
                <a:cubicBezTo>
                  <a:pt x="421" y="1514"/>
                  <a:pt x="421" y="1508"/>
                  <a:pt x="421" y="1508"/>
                </a:cubicBezTo>
                <a:cubicBezTo>
                  <a:pt x="439" y="1508"/>
                  <a:pt x="439" y="1538"/>
                  <a:pt x="451" y="1538"/>
                </a:cubicBezTo>
                <a:cubicBezTo>
                  <a:pt x="469" y="1538"/>
                  <a:pt x="481" y="1526"/>
                  <a:pt x="481" y="1508"/>
                </a:cubicBezTo>
                <a:cubicBezTo>
                  <a:pt x="469" y="1514"/>
                  <a:pt x="463" y="1514"/>
                  <a:pt x="451" y="1514"/>
                </a:cubicBezTo>
                <a:cubicBezTo>
                  <a:pt x="445" y="1514"/>
                  <a:pt x="445" y="1514"/>
                  <a:pt x="445" y="1508"/>
                </a:cubicBezTo>
                <a:cubicBezTo>
                  <a:pt x="445" y="1502"/>
                  <a:pt x="451" y="1497"/>
                  <a:pt x="451" y="1485"/>
                </a:cubicBezTo>
                <a:cubicBezTo>
                  <a:pt x="451" y="1479"/>
                  <a:pt x="445" y="1479"/>
                  <a:pt x="445" y="1473"/>
                </a:cubicBezTo>
                <a:close/>
                <a:moveTo>
                  <a:pt x="647" y="1912"/>
                </a:moveTo>
                <a:lnTo>
                  <a:pt x="647" y="1912"/>
                </a:lnTo>
                <a:cubicBezTo>
                  <a:pt x="635" y="1918"/>
                  <a:pt x="629" y="1924"/>
                  <a:pt x="629" y="1936"/>
                </a:cubicBezTo>
                <a:cubicBezTo>
                  <a:pt x="635" y="1936"/>
                  <a:pt x="635" y="1936"/>
                  <a:pt x="635" y="1936"/>
                </a:cubicBezTo>
                <a:cubicBezTo>
                  <a:pt x="641" y="1930"/>
                  <a:pt x="647" y="1924"/>
                  <a:pt x="653" y="1918"/>
                </a:cubicBezTo>
                <a:cubicBezTo>
                  <a:pt x="647" y="1912"/>
                  <a:pt x="647" y="1912"/>
                  <a:pt x="647" y="1912"/>
                </a:cubicBezTo>
                <a:close/>
                <a:moveTo>
                  <a:pt x="600" y="1924"/>
                </a:moveTo>
                <a:lnTo>
                  <a:pt x="600" y="1924"/>
                </a:lnTo>
                <a:lnTo>
                  <a:pt x="594" y="1918"/>
                </a:lnTo>
                <a:cubicBezTo>
                  <a:pt x="588" y="1924"/>
                  <a:pt x="588" y="1936"/>
                  <a:pt x="582" y="1948"/>
                </a:cubicBezTo>
                <a:cubicBezTo>
                  <a:pt x="600" y="1948"/>
                  <a:pt x="600" y="1948"/>
                  <a:pt x="600" y="1948"/>
                </a:cubicBezTo>
                <a:cubicBezTo>
                  <a:pt x="600" y="1942"/>
                  <a:pt x="600" y="1936"/>
                  <a:pt x="600" y="1924"/>
                </a:cubicBezTo>
                <a:close/>
                <a:moveTo>
                  <a:pt x="671" y="1948"/>
                </a:moveTo>
                <a:lnTo>
                  <a:pt x="671" y="1948"/>
                </a:lnTo>
                <a:cubicBezTo>
                  <a:pt x="683" y="1954"/>
                  <a:pt x="695" y="1960"/>
                  <a:pt x="707" y="1960"/>
                </a:cubicBezTo>
                <a:cubicBezTo>
                  <a:pt x="718" y="1960"/>
                  <a:pt x="724" y="1948"/>
                  <a:pt x="724" y="1930"/>
                </a:cubicBezTo>
                <a:cubicBezTo>
                  <a:pt x="724" y="1912"/>
                  <a:pt x="689" y="1936"/>
                  <a:pt x="671" y="1948"/>
                </a:cubicBezTo>
                <a:close/>
                <a:moveTo>
                  <a:pt x="837" y="1936"/>
                </a:moveTo>
                <a:lnTo>
                  <a:pt x="837" y="1936"/>
                </a:lnTo>
                <a:cubicBezTo>
                  <a:pt x="831" y="1948"/>
                  <a:pt x="831" y="1954"/>
                  <a:pt x="825" y="1960"/>
                </a:cubicBezTo>
                <a:cubicBezTo>
                  <a:pt x="837" y="1960"/>
                  <a:pt x="837" y="1960"/>
                  <a:pt x="837" y="1960"/>
                </a:cubicBezTo>
                <a:cubicBezTo>
                  <a:pt x="843" y="1960"/>
                  <a:pt x="843" y="1966"/>
                  <a:pt x="849" y="1966"/>
                </a:cubicBezTo>
                <a:cubicBezTo>
                  <a:pt x="861" y="1966"/>
                  <a:pt x="861" y="1966"/>
                  <a:pt x="861" y="1966"/>
                </a:cubicBezTo>
                <a:cubicBezTo>
                  <a:pt x="867" y="1966"/>
                  <a:pt x="867" y="1966"/>
                  <a:pt x="873" y="1966"/>
                </a:cubicBezTo>
                <a:cubicBezTo>
                  <a:pt x="879" y="1966"/>
                  <a:pt x="879" y="1966"/>
                  <a:pt x="879" y="1966"/>
                </a:cubicBezTo>
                <a:cubicBezTo>
                  <a:pt x="867" y="1948"/>
                  <a:pt x="849" y="1948"/>
                  <a:pt x="837" y="1936"/>
                </a:cubicBezTo>
                <a:close/>
                <a:moveTo>
                  <a:pt x="760" y="2031"/>
                </a:moveTo>
                <a:lnTo>
                  <a:pt x="760" y="2031"/>
                </a:lnTo>
                <a:cubicBezTo>
                  <a:pt x="748" y="2019"/>
                  <a:pt x="748" y="2019"/>
                  <a:pt x="748" y="2019"/>
                </a:cubicBezTo>
                <a:cubicBezTo>
                  <a:pt x="748" y="2049"/>
                  <a:pt x="748" y="2049"/>
                  <a:pt x="748" y="2049"/>
                </a:cubicBezTo>
                <a:cubicBezTo>
                  <a:pt x="748" y="2055"/>
                  <a:pt x="748" y="2055"/>
                  <a:pt x="748" y="2055"/>
                </a:cubicBezTo>
                <a:cubicBezTo>
                  <a:pt x="754" y="2049"/>
                  <a:pt x="766" y="2049"/>
                  <a:pt x="766" y="2037"/>
                </a:cubicBezTo>
                <a:lnTo>
                  <a:pt x="760" y="2031"/>
                </a:lnTo>
                <a:close/>
                <a:moveTo>
                  <a:pt x="1716" y="837"/>
                </a:moveTo>
                <a:lnTo>
                  <a:pt x="1716" y="837"/>
                </a:lnTo>
                <a:cubicBezTo>
                  <a:pt x="1651" y="867"/>
                  <a:pt x="1609" y="914"/>
                  <a:pt x="1556" y="974"/>
                </a:cubicBezTo>
                <a:cubicBezTo>
                  <a:pt x="1574" y="992"/>
                  <a:pt x="1592" y="1004"/>
                  <a:pt x="1603" y="1027"/>
                </a:cubicBezTo>
                <a:cubicBezTo>
                  <a:pt x="1544" y="1063"/>
                  <a:pt x="1485" y="1093"/>
                  <a:pt x="1485" y="1158"/>
                </a:cubicBezTo>
                <a:cubicBezTo>
                  <a:pt x="1485" y="1176"/>
                  <a:pt x="1503" y="1176"/>
                  <a:pt x="1503" y="1188"/>
                </a:cubicBezTo>
                <a:cubicBezTo>
                  <a:pt x="1491" y="1253"/>
                  <a:pt x="1491" y="1253"/>
                  <a:pt x="1491" y="1253"/>
                </a:cubicBezTo>
                <a:cubicBezTo>
                  <a:pt x="1491" y="1330"/>
                  <a:pt x="1491" y="1330"/>
                  <a:pt x="1491" y="1330"/>
                </a:cubicBezTo>
                <a:cubicBezTo>
                  <a:pt x="1479" y="1336"/>
                  <a:pt x="1473" y="1348"/>
                  <a:pt x="1461" y="1360"/>
                </a:cubicBezTo>
                <a:cubicBezTo>
                  <a:pt x="1491" y="1366"/>
                  <a:pt x="1497" y="1390"/>
                  <a:pt x="1514" y="1407"/>
                </a:cubicBezTo>
                <a:cubicBezTo>
                  <a:pt x="1544" y="1437"/>
                  <a:pt x="1586" y="1449"/>
                  <a:pt x="1586" y="1491"/>
                </a:cubicBezTo>
                <a:cubicBezTo>
                  <a:pt x="1586" y="1508"/>
                  <a:pt x="1568" y="1508"/>
                  <a:pt x="1562" y="1520"/>
                </a:cubicBezTo>
                <a:cubicBezTo>
                  <a:pt x="1538" y="1544"/>
                  <a:pt x="1568" y="1580"/>
                  <a:pt x="1544" y="1603"/>
                </a:cubicBezTo>
                <a:cubicBezTo>
                  <a:pt x="1526" y="1592"/>
                  <a:pt x="1514" y="1568"/>
                  <a:pt x="1491" y="1568"/>
                </a:cubicBezTo>
                <a:cubicBezTo>
                  <a:pt x="1467" y="1568"/>
                  <a:pt x="1473" y="1603"/>
                  <a:pt x="1473" y="1627"/>
                </a:cubicBezTo>
                <a:cubicBezTo>
                  <a:pt x="1473" y="1693"/>
                  <a:pt x="1408" y="1710"/>
                  <a:pt x="1348" y="1734"/>
                </a:cubicBezTo>
                <a:cubicBezTo>
                  <a:pt x="1289" y="1758"/>
                  <a:pt x="1312" y="1865"/>
                  <a:pt x="1247" y="1865"/>
                </a:cubicBezTo>
                <a:cubicBezTo>
                  <a:pt x="1241" y="1865"/>
                  <a:pt x="1235" y="1859"/>
                  <a:pt x="1223" y="1859"/>
                </a:cubicBezTo>
                <a:cubicBezTo>
                  <a:pt x="1182" y="1859"/>
                  <a:pt x="1158" y="1871"/>
                  <a:pt x="1122" y="1877"/>
                </a:cubicBezTo>
                <a:lnTo>
                  <a:pt x="1122" y="1877"/>
                </a:lnTo>
                <a:cubicBezTo>
                  <a:pt x="1117" y="1859"/>
                  <a:pt x="1110" y="1841"/>
                  <a:pt x="1110" y="1823"/>
                </a:cubicBezTo>
                <a:cubicBezTo>
                  <a:pt x="1110" y="1805"/>
                  <a:pt x="1122" y="1800"/>
                  <a:pt x="1122" y="1782"/>
                </a:cubicBezTo>
                <a:cubicBezTo>
                  <a:pt x="1122" y="1764"/>
                  <a:pt x="1093" y="1764"/>
                  <a:pt x="1081" y="1746"/>
                </a:cubicBezTo>
                <a:cubicBezTo>
                  <a:pt x="1075" y="1734"/>
                  <a:pt x="1081" y="1722"/>
                  <a:pt x="1075" y="1705"/>
                </a:cubicBezTo>
                <a:cubicBezTo>
                  <a:pt x="1069" y="1693"/>
                  <a:pt x="1057" y="1687"/>
                  <a:pt x="1057" y="1669"/>
                </a:cubicBezTo>
                <a:cubicBezTo>
                  <a:pt x="1057" y="1645"/>
                  <a:pt x="1075" y="1639"/>
                  <a:pt x="1075" y="1615"/>
                </a:cubicBezTo>
                <a:cubicBezTo>
                  <a:pt x="1075" y="1562"/>
                  <a:pt x="1051" y="1538"/>
                  <a:pt x="1027" y="1491"/>
                </a:cubicBezTo>
                <a:cubicBezTo>
                  <a:pt x="1009" y="1461"/>
                  <a:pt x="998" y="1425"/>
                  <a:pt x="968" y="1425"/>
                </a:cubicBezTo>
                <a:cubicBezTo>
                  <a:pt x="956" y="1425"/>
                  <a:pt x="950" y="1431"/>
                  <a:pt x="944" y="1431"/>
                </a:cubicBezTo>
                <a:cubicBezTo>
                  <a:pt x="920" y="1431"/>
                  <a:pt x="926" y="1402"/>
                  <a:pt x="926" y="1378"/>
                </a:cubicBezTo>
                <a:cubicBezTo>
                  <a:pt x="926" y="1360"/>
                  <a:pt x="914" y="1348"/>
                  <a:pt x="914" y="1324"/>
                </a:cubicBezTo>
                <a:cubicBezTo>
                  <a:pt x="914" y="1283"/>
                  <a:pt x="914" y="1283"/>
                  <a:pt x="914" y="1283"/>
                </a:cubicBezTo>
                <a:cubicBezTo>
                  <a:pt x="914" y="1241"/>
                  <a:pt x="861" y="1247"/>
                  <a:pt x="831" y="1217"/>
                </a:cubicBezTo>
                <a:cubicBezTo>
                  <a:pt x="808" y="1194"/>
                  <a:pt x="802" y="1176"/>
                  <a:pt x="796" y="1146"/>
                </a:cubicBezTo>
                <a:cubicBezTo>
                  <a:pt x="790" y="1128"/>
                  <a:pt x="766" y="1128"/>
                  <a:pt x="754" y="1104"/>
                </a:cubicBezTo>
                <a:cubicBezTo>
                  <a:pt x="748" y="1111"/>
                  <a:pt x="748" y="1111"/>
                  <a:pt x="748" y="1111"/>
                </a:cubicBezTo>
                <a:cubicBezTo>
                  <a:pt x="760" y="1128"/>
                  <a:pt x="754" y="1140"/>
                  <a:pt x="766" y="1158"/>
                </a:cubicBezTo>
                <a:cubicBezTo>
                  <a:pt x="760" y="1158"/>
                  <a:pt x="754" y="1164"/>
                  <a:pt x="748" y="1164"/>
                </a:cubicBezTo>
                <a:cubicBezTo>
                  <a:pt x="748" y="1146"/>
                  <a:pt x="748" y="1140"/>
                  <a:pt x="742" y="1128"/>
                </a:cubicBezTo>
                <a:cubicBezTo>
                  <a:pt x="736" y="1111"/>
                  <a:pt x="718" y="1104"/>
                  <a:pt x="718" y="1087"/>
                </a:cubicBezTo>
                <a:cubicBezTo>
                  <a:pt x="718" y="1039"/>
                  <a:pt x="718" y="1039"/>
                  <a:pt x="718" y="1039"/>
                </a:cubicBezTo>
                <a:cubicBezTo>
                  <a:pt x="718" y="1027"/>
                  <a:pt x="713" y="1016"/>
                  <a:pt x="713" y="1004"/>
                </a:cubicBezTo>
                <a:cubicBezTo>
                  <a:pt x="713" y="986"/>
                  <a:pt x="713" y="974"/>
                  <a:pt x="701" y="962"/>
                </a:cubicBezTo>
                <a:cubicBezTo>
                  <a:pt x="701" y="932"/>
                  <a:pt x="701" y="932"/>
                  <a:pt x="701" y="932"/>
                </a:cubicBezTo>
                <a:cubicBezTo>
                  <a:pt x="701" y="920"/>
                  <a:pt x="707" y="909"/>
                  <a:pt x="707" y="897"/>
                </a:cubicBezTo>
                <a:cubicBezTo>
                  <a:pt x="707" y="885"/>
                  <a:pt x="707" y="873"/>
                  <a:pt x="707" y="855"/>
                </a:cubicBezTo>
                <a:cubicBezTo>
                  <a:pt x="707" y="837"/>
                  <a:pt x="689" y="825"/>
                  <a:pt x="671" y="813"/>
                </a:cubicBezTo>
                <a:cubicBezTo>
                  <a:pt x="647" y="843"/>
                  <a:pt x="629" y="784"/>
                  <a:pt x="600" y="754"/>
                </a:cubicBezTo>
                <a:cubicBezTo>
                  <a:pt x="582" y="742"/>
                  <a:pt x="576" y="724"/>
                  <a:pt x="552" y="724"/>
                </a:cubicBezTo>
                <a:cubicBezTo>
                  <a:pt x="546" y="724"/>
                  <a:pt x="481" y="647"/>
                  <a:pt x="457" y="629"/>
                </a:cubicBezTo>
                <a:cubicBezTo>
                  <a:pt x="445" y="618"/>
                  <a:pt x="445" y="606"/>
                  <a:pt x="433" y="600"/>
                </a:cubicBezTo>
                <a:cubicBezTo>
                  <a:pt x="380" y="582"/>
                  <a:pt x="362" y="546"/>
                  <a:pt x="315" y="517"/>
                </a:cubicBezTo>
                <a:cubicBezTo>
                  <a:pt x="303" y="505"/>
                  <a:pt x="309" y="481"/>
                  <a:pt x="297" y="481"/>
                </a:cubicBezTo>
                <a:cubicBezTo>
                  <a:pt x="285" y="481"/>
                  <a:pt x="285" y="493"/>
                  <a:pt x="273" y="493"/>
                </a:cubicBezTo>
                <a:cubicBezTo>
                  <a:pt x="249" y="493"/>
                  <a:pt x="243" y="457"/>
                  <a:pt x="220" y="457"/>
                </a:cubicBezTo>
                <a:cubicBezTo>
                  <a:pt x="214" y="457"/>
                  <a:pt x="214" y="457"/>
                  <a:pt x="208" y="457"/>
                </a:cubicBezTo>
                <a:cubicBezTo>
                  <a:pt x="202" y="457"/>
                  <a:pt x="202" y="457"/>
                  <a:pt x="202" y="457"/>
                </a:cubicBezTo>
                <a:cubicBezTo>
                  <a:pt x="202" y="410"/>
                  <a:pt x="160" y="398"/>
                  <a:pt x="130" y="368"/>
                </a:cubicBezTo>
                <a:cubicBezTo>
                  <a:pt x="119" y="356"/>
                  <a:pt x="101" y="356"/>
                  <a:pt x="101" y="338"/>
                </a:cubicBezTo>
                <a:cubicBezTo>
                  <a:pt x="101" y="338"/>
                  <a:pt x="107" y="338"/>
                  <a:pt x="107" y="332"/>
                </a:cubicBezTo>
                <a:cubicBezTo>
                  <a:pt x="107" y="315"/>
                  <a:pt x="71" y="315"/>
                  <a:pt x="71" y="297"/>
                </a:cubicBezTo>
                <a:lnTo>
                  <a:pt x="77" y="291"/>
                </a:lnTo>
                <a:cubicBezTo>
                  <a:pt x="83" y="279"/>
                  <a:pt x="83" y="267"/>
                  <a:pt x="77" y="261"/>
                </a:cubicBezTo>
                <a:cubicBezTo>
                  <a:pt x="71" y="249"/>
                  <a:pt x="53" y="261"/>
                  <a:pt x="47" y="249"/>
                </a:cubicBezTo>
                <a:cubicBezTo>
                  <a:pt x="29" y="237"/>
                  <a:pt x="29" y="225"/>
                  <a:pt x="24" y="208"/>
                </a:cubicBezTo>
                <a:lnTo>
                  <a:pt x="24" y="208"/>
                </a:lnTo>
                <a:cubicBezTo>
                  <a:pt x="35" y="172"/>
                  <a:pt x="41" y="148"/>
                  <a:pt x="65" y="124"/>
                </a:cubicBezTo>
                <a:cubicBezTo>
                  <a:pt x="77" y="113"/>
                  <a:pt x="89" y="113"/>
                  <a:pt x="101" y="107"/>
                </a:cubicBezTo>
                <a:cubicBezTo>
                  <a:pt x="148" y="77"/>
                  <a:pt x="196" y="53"/>
                  <a:pt x="202" y="0"/>
                </a:cubicBezTo>
                <a:lnTo>
                  <a:pt x="202" y="0"/>
                </a:lnTo>
                <a:cubicBezTo>
                  <a:pt x="237" y="0"/>
                  <a:pt x="261" y="12"/>
                  <a:pt x="297" y="12"/>
                </a:cubicBezTo>
                <a:cubicBezTo>
                  <a:pt x="309" y="12"/>
                  <a:pt x="315" y="12"/>
                  <a:pt x="320" y="12"/>
                </a:cubicBezTo>
                <a:cubicBezTo>
                  <a:pt x="338" y="12"/>
                  <a:pt x="350" y="24"/>
                  <a:pt x="350" y="41"/>
                </a:cubicBezTo>
                <a:cubicBezTo>
                  <a:pt x="350" y="113"/>
                  <a:pt x="350" y="113"/>
                  <a:pt x="350" y="113"/>
                </a:cubicBezTo>
                <a:cubicBezTo>
                  <a:pt x="350" y="142"/>
                  <a:pt x="332" y="160"/>
                  <a:pt x="332" y="190"/>
                </a:cubicBezTo>
                <a:cubicBezTo>
                  <a:pt x="332" y="231"/>
                  <a:pt x="362" y="261"/>
                  <a:pt x="404" y="261"/>
                </a:cubicBezTo>
                <a:cubicBezTo>
                  <a:pt x="463" y="249"/>
                  <a:pt x="463" y="249"/>
                  <a:pt x="463" y="249"/>
                </a:cubicBezTo>
                <a:cubicBezTo>
                  <a:pt x="493" y="255"/>
                  <a:pt x="505" y="279"/>
                  <a:pt x="516" y="303"/>
                </a:cubicBezTo>
                <a:cubicBezTo>
                  <a:pt x="534" y="350"/>
                  <a:pt x="552" y="386"/>
                  <a:pt x="600" y="398"/>
                </a:cubicBezTo>
                <a:cubicBezTo>
                  <a:pt x="623" y="398"/>
                  <a:pt x="641" y="404"/>
                  <a:pt x="665" y="404"/>
                </a:cubicBezTo>
                <a:cubicBezTo>
                  <a:pt x="695" y="404"/>
                  <a:pt x="713" y="392"/>
                  <a:pt x="736" y="392"/>
                </a:cubicBezTo>
                <a:cubicBezTo>
                  <a:pt x="796" y="392"/>
                  <a:pt x="819" y="439"/>
                  <a:pt x="843" y="493"/>
                </a:cubicBezTo>
                <a:cubicBezTo>
                  <a:pt x="861" y="528"/>
                  <a:pt x="879" y="546"/>
                  <a:pt x="909" y="576"/>
                </a:cubicBezTo>
                <a:cubicBezTo>
                  <a:pt x="938" y="606"/>
                  <a:pt x="956" y="635"/>
                  <a:pt x="998" y="635"/>
                </a:cubicBezTo>
                <a:cubicBezTo>
                  <a:pt x="1015" y="635"/>
                  <a:pt x="1027" y="641"/>
                  <a:pt x="1033" y="629"/>
                </a:cubicBezTo>
                <a:cubicBezTo>
                  <a:pt x="1045" y="618"/>
                  <a:pt x="1045" y="606"/>
                  <a:pt x="1051" y="588"/>
                </a:cubicBezTo>
                <a:cubicBezTo>
                  <a:pt x="1069" y="534"/>
                  <a:pt x="1075" y="505"/>
                  <a:pt x="1081" y="451"/>
                </a:cubicBezTo>
                <a:cubicBezTo>
                  <a:pt x="1099" y="374"/>
                  <a:pt x="1152" y="309"/>
                  <a:pt x="1235" y="309"/>
                </a:cubicBezTo>
                <a:cubicBezTo>
                  <a:pt x="1253" y="309"/>
                  <a:pt x="1277" y="315"/>
                  <a:pt x="1277" y="338"/>
                </a:cubicBezTo>
                <a:cubicBezTo>
                  <a:pt x="1277" y="368"/>
                  <a:pt x="1277" y="368"/>
                  <a:pt x="1277" y="368"/>
                </a:cubicBezTo>
                <a:cubicBezTo>
                  <a:pt x="1277" y="380"/>
                  <a:pt x="1271" y="386"/>
                  <a:pt x="1271" y="404"/>
                </a:cubicBezTo>
                <a:cubicBezTo>
                  <a:pt x="1271" y="433"/>
                  <a:pt x="1271" y="433"/>
                  <a:pt x="1271" y="433"/>
                </a:cubicBezTo>
                <a:cubicBezTo>
                  <a:pt x="1271" y="451"/>
                  <a:pt x="1289" y="451"/>
                  <a:pt x="1300" y="457"/>
                </a:cubicBezTo>
                <a:cubicBezTo>
                  <a:pt x="1318" y="463"/>
                  <a:pt x="1324" y="469"/>
                  <a:pt x="1336" y="475"/>
                </a:cubicBezTo>
                <a:cubicBezTo>
                  <a:pt x="1384" y="505"/>
                  <a:pt x="1408" y="534"/>
                  <a:pt x="1425" y="582"/>
                </a:cubicBezTo>
                <a:cubicBezTo>
                  <a:pt x="1437" y="629"/>
                  <a:pt x="1485" y="629"/>
                  <a:pt x="1532" y="647"/>
                </a:cubicBezTo>
                <a:cubicBezTo>
                  <a:pt x="1568" y="665"/>
                  <a:pt x="1580" y="689"/>
                  <a:pt x="1603" y="724"/>
                </a:cubicBezTo>
                <a:cubicBezTo>
                  <a:pt x="1627" y="742"/>
                  <a:pt x="1639" y="760"/>
                  <a:pt x="1663" y="784"/>
                </a:cubicBezTo>
                <a:cubicBezTo>
                  <a:pt x="1687" y="808"/>
                  <a:pt x="1704" y="813"/>
                  <a:pt x="1716" y="837"/>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65" name="Freeform 175"/>
          <p:cNvSpPr>
            <a:spLocks noChangeArrowheads="1"/>
          </p:cNvSpPr>
          <p:nvPr/>
        </p:nvSpPr>
        <p:spPr bwMode="auto">
          <a:xfrm>
            <a:off x="15316287" y="9940444"/>
            <a:ext cx="653644" cy="767586"/>
          </a:xfrm>
          <a:custGeom>
            <a:avLst/>
            <a:gdLst>
              <a:gd name="T0" fmla="*/ 1164 w 1165"/>
              <a:gd name="T1" fmla="*/ 131 h 1367"/>
              <a:gd name="T2" fmla="*/ 1164 w 1165"/>
              <a:gd name="T3" fmla="*/ 131 h 1367"/>
              <a:gd name="T4" fmla="*/ 1104 w 1165"/>
              <a:gd name="T5" fmla="*/ 279 h 1367"/>
              <a:gd name="T6" fmla="*/ 1158 w 1165"/>
              <a:gd name="T7" fmla="*/ 392 h 1367"/>
              <a:gd name="T8" fmla="*/ 1093 w 1165"/>
              <a:gd name="T9" fmla="*/ 487 h 1367"/>
              <a:gd name="T10" fmla="*/ 998 w 1165"/>
              <a:gd name="T11" fmla="*/ 517 h 1367"/>
              <a:gd name="T12" fmla="*/ 914 w 1165"/>
              <a:gd name="T13" fmla="*/ 629 h 1367"/>
              <a:gd name="T14" fmla="*/ 944 w 1165"/>
              <a:gd name="T15" fmla="*/ 677 h 1367"/>
              <a:gd name="T16" fmla="*/ 909 w 1165"/>
              <a:gd name="T17" fmla="*/ 736 h 1367"/>
              <a:gd name="T18" fmla="*/ 879 w 1165"/>
              <a:gd name="T19" fmla="*/ 802 h 1367"/>
              <a:gd name="T20" fmla="*/ 825 w 1165"/>
              <a:gd name="T21" fmla="*/ 920 h 1367"/>
              <a:gd name="T22" fmla="*/ 825 w 1165"/>
              <a:gd name="T23" fmla="*/ 920 h 1367"/>
              <a:gd name="T24" fmla="*/ 772 w 1165"/>
              <a:gd name="T25" fmla="*/ 950 h 1367"/>
              <a:gd name="T26" fmla="*/ 689 w 1165"/>
              <a:gd name="T27" fmla="*/ 938 h 1367"/>
              <a:gd name="T28" fmla="*/ 659 w 1165"/>
              <a:gd name="T29" fmla="*/ 938 h 1367"/>
              <a:gd name="T30" fmla="*/ 611 w 1165"/>
              <a:gd name="T31" fmla="*/ 1015 h 1367"/>
              <a:gd name="T32" fmla="*/ 552 w 1165"/>
              <a:gd name="T33" fmla="*/ 1194 h 1367"/>
              <a:gd name="T34" fmla="*/ 534 w 1165"/>
              <a:gd name="T35" fmla="*/ 1277 h 1367"/>
              <a:gd name="T36" fmla="*/ 528 w 1165"/>
              <a:gd name="T37" fmla="*/ 1318 h 1367"/>
              <a:gd name="T38" fmla="*/ 469 w 1165"/>
              <a:gd name="T39" fmla="*/ 1342 h 1367"/>
              <a:gd name="T40" fmla="*/ 427 w 1165"/>
              <a:gd name="T41" fmla="*/ 1366 h 1367"/>
              <a:gd name="T42" fmla="*/ 344 w 1165"/>
              <a:gd name="T43" fmla="*/ 1348 h 1367"/>
              <a:gd name="T44" fmla="*/ 320 w 1165"/>
              <a:gd name="T45" fmla="*/ 1306 h 1367"/>
              <a:gd name="T46" fmla="*/ 279 w 1165"/>
              <a:gd name="T47" fmla="*/ 1247 h 1367"/>
              <a:gd name="T48" fmla="*/ 160 w 1165"/>
              <a:gd name="T49" fmla="*/ 1170 h 1367"/>
              <a:gd name="T50" fmla="*/ 154 w 1165"/>
              <a:gd name="T51" fmla="*/ 1105 h 1367"/>
              <a:gd name="T52" fmla="*/ 166 w 1165"/>
              <a:gd name="T53" fmla="*/ 1063 h 1367"/>
              <a:gd name="T54" fmla="*/ 136 w 1165"/>
              <a:gd name="T55" fmla="*/ 903 h 1367"/>
              <a:gd name="T56" fmla="*/ 136 w 1165"/>
              <a:gd name="T57" fmla="*/ 831 h 1367"/>
              <a:gd name="T58" fmla="*/ 119 w 1165"/>
              <a:gd name="T59" fmla="*/ 742 h 1367"/>
              <a:gd name="T60" fmla="*/ 0 w 1165"/>
              <a:gd name="T61" fmla="*/ 665 h 1367"/>
              <a:gd name="T62" fmla="*/ 47 w 1165"/>
              <a:gd name="T63" fmla="*/ 594 h 1367"/>
              <a:gd name="T64" fmla="*/ 172 w 1165"/>
              <a:gd name="T65" fmla="*/ 517 h 1367"/>
              <a:gd name="T66" fmla="*/ 208 w 1165"/>
              <a:gd name="T67" fmla="*/ 517 h 1367"/>
              <a:gd name="T68" fmla="*/ 320 w 1165"/>
              <a:gd name="T69" fmla="*/ 475 h 1367"/>
              <a:gd name="T70" fmla="*/ 362 w 1165"/>
              <a:gd name="T71" fmla="*/ 362 h 1367"/>
              <a:gd name="T72" fmla="*/ 392 w 1165"/>
              <a:gd name="T73" fmla="*/ 261 h 1367"/>
              <a:gd name="T74" fmla="*/ 392 w 1165"/>
              <a:gd name="T75" fmla="*/ 226 h 1367"/>
              <a:gd name="T76" fmla="*/ 362 w 1165"/>
              <a:gd name="T77" fmla="*/ 83 h 1367"/>
              <a:gd name="T78" fmla="*/ 445 w 1165"/>
              <a:gd name="T79" fmla="*/ 30 h 1367"/>
              <a:gd name="T80" fmla="*/ 534 w 1165"/>
              <a:gd name="T81" fmla="*/ 0 h 1367"/>
              <a:gd name="T82" fmla="*/ 600 w 1165"/>
              <a:gd name="T83" fmla="*/ 53 h 1367"/>
              <a:gd name="T84" fmla="*/ 635 w 1165"/>
              <a:gd name="T85" fmla="*/ 131 h 1367"/>
              <a:gd name="T86" fmla="*/ 671 w 1165"/>
              <a:gd name="T87" fmla="*/ 172 h 1367"/>
              <a:gd name="T88" fmla="*/ 831 w 1165"/>
              <a:gd name="T89" fmla="*/ 125 h 1367"/>
              <a:gd name="T90" fmla="*/ 932 w 1165"/>
              <a:gd name="T91" fmla="*/ 131 h 1367"/>
              <a:gd name="T92" fmla="*/ 1009 w 1165"/>
              <a:gd name="T93" fmla="*/ 83 h 1367"/>
              <a:gd name="T94" fmla="*/ 1093 w 1165"/>
              <a:gd name="T95" fmla="*/ 65 h 1367"/>
              <a:gd name="T96" fmla="*/ 1164 w 1165"/>
              <a:gd name="T97" fmla="*/ 131 h 1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65" h="1367">
                <a:moveTo>
                  <a:pt x="1164" y="131"/>
                </a:moveTo>
                <a:lnTo>
                  <a:pt x="1164" y="131"/>
                </a:lnTo>
                <a:cubicBezTo>
                  <a:pt x="1158" y="190"/>
                  <a:pt x="1122" y="220"/>
                  <a:pt x="1104" y="279"/>
                </a:cubicBezTo>
                <a:cubicBezTo>
                  <a:pt x="1104" y="326"/>
                  <a:pt x="1158" y="344"/>
                  <a:pt x="1158" y="392"/>
                </a:cubicBezTo>
                <a:cubicBezTo>
                  <a:pt x="1158" y="439"/>
                  <a:pt x="1134" y="463"/>
                  <a:pt x="1093" y="487"/>
                </a:cubicBezTo>
                <a:cubicBezTo>
                  <a:pt x="1063" y="505"/>
                  <a:pt x="1033" y="499"/>
                  <a:pt x="998" y="517"/>
                </a:cubicBezTo>
                <a:cubicBezTo>
                  <a:pt x="950" y="546"/>
                  <a:pt x="914" y="576"/>
                  <a:pt x="914" y="629"/>
                </a:cubicBezTo>
                <a:cubicBezTo>
                  <a:pt x="914" y="653"/>
                  <a:pt x="944" y="653"/>
                  <a:pt x="944" y="677"/>
                </a:cubicBezTo>
                <a:cubicBezTo>
                  <a:pt x="944" y="701"/>
                  <a:pt x="926" y="713"/>
                  <a:pt x="909" y="736"/>
                </a:cubicBezTo>
                <a:cubicBezTo>
                  <a:pt x="897" y="760"/>
                  <a:pt x="891" y="778"/>
                  <a:pt x="879" y="802"/>
                </a:cubicBezTo>
                <a:cubicBezTo>
                  <a:pt x="861" y="849"/>
                  <a:pt x="831" y="873"/>
                  <a:pt x="825" y="920"/>
                </a:cubicBezTo>
                <a:lnTo>
                  <a:pt x="825" y="920"/>
                </a:lnTo>
                <a:cubicBezTo>
                  <a:pt x="813" y="944"/>
                  <a:pt x="796" y="950"/>
                  <a:pt x="772" y="950"/>
                </a:cubicBezTo>
                <a:cubicBezTo>
                  <a:pt x="742" y="950"/>
                  <a:pt x="724" y="938"/>
                  <a:pt x="689" y="938"/>
                </a:cubicBezTo>
                <a:cubicBezTo>
                  <a:pt x="659" y="938"/>
                  <a:pt x="659" y="938"/>
                  <a:pt x="659" y="938"/>
                </a:cubicBezTo>
                <a:cubicBezTo>
                  <a:pt x="635" y="962"/>
                  <a:pt x="629" y="986"/>
                  <a:pt x="611" y="1015"/>
                </a:cubicBezTo>
                <a:cubicBezTo>
                  <a:pt x="576" y="1081"/>
                  <a:pt x="564" y="1122"/>
                  <a:pt x="552" y="1194"/>
                </a:cubicBezTo>
                <a:cubicBezTo>
                  <a:pt x="546" y="1223"/>
                  <a:pt x="540" y="1247"/>
                  <a:pt x="534" y="1277"/>
                </a:cubicBezTo>
                <a:cubicBezTo>
                  <a:pt x="534" y="1295"/>
                  <a:pt x="534" y="1306"/>
                  <a:pt x="528" y="1318"/>
                </a:cubicBezTo>
                <a:cubicBezTo>
                  <a:pt x="516" y="1336"/>
                  <a:pt x="493" y="1336"/>
                  <a:pt x="469" y="1342"/>
                </a:cubicBezTo>
                <a:cubicBezTo>
                  <a:pt x="451" y="1348"/>
                  <a:pt x="445" y="1366"/>
                  <a:pt x="427" y="1366"/>
                </a:cubicBezTo>
                <a:cubicBezTo>
                  <a:pt x="392" y="1366"/>
                  <a:pt x="374" y="1366"/>
                  <a:pt x="344" y="1348"/>
                </a:cubicBezTo>
                <a:cubicBezTo>
                  <a:pt x="332" y="1342"/>
                  <a:pt x="332" y="1324"/>
                  <a:pt x="320" y="1306"/>
                </a:cubicBezTo>
                <a:cubicBezTo>
                  <a:pt x="309" y="1283"/>
                  <a:pt x="297" y="1271"/>
                  <a:pt x="279" y="1247"/>
                </a:cubicBezTo>
                <a:cubicBezTo>
                  <a:pt x="249" y="1200"/>
                  <a:pt x="196" y="1211"/>
                  <a:pt x="160" y="1170"/>
                </a:cubicBezTo>
                <a:cubicBezTo>
                  <a:pt x="142" y="1152"/>
                  <a:pt x="154" y="1128"/>
                  <a:pt x="154" y="1105"/>
                </a:cubicBezTo>
                <a:cubicBezTo>
                  <a:pt x="154" y="1093"/>
                  <a:pt x="166" y="1081"/>
                  <a:pt x="166" y="1063"/>
                </a:cubicBezTo>
                <a:cubicBezTo>
                  <a:pt x="166" y="1004"/>
                  <a:pt x="136" y="968"/>
                  <a:pt x="136" y="903"/>
                </a:cubicBezTo>
                <a:cubicBezTo>
                  <a:pt x="136" y="873"/>
                  <a:pt x="136" y="861"/>
                  <a:pt x="136" y="831"/>
                </a:cubicBezTo>
                <a:cubicBezTo>
                  <a:pt x="136" y="796"/>
                  <a:pt x="148" y="760"/>
                  <a:pt x="119" y="742"/>
                </a:cubicBezTo>
                <a:cubicBezTo>
                  <a:pt x="71" y="713"/>
                  <a:pt x="0" y="719"/>
                  <a:pt x="0" y="665"/>
                </a:cubicBezTo>
                <a:cubicBezTo>
                  <a:pt x="0" y="629"/>
                  <a:pt x="24" y="617"/>
                  <a:pt x="47" y="594"/>
                </a:cubicBezTo>
                <a:cubicBezTo>
                  <a:pt x="83" y="552"/>
                  <a:pt x="119" y="517"/>
                  <a:pt x="172" y="517"/>
                </a:cubicBezTo>
                <a:cubicBezTo>
                  <a:pt x="208" y="517"/>
                  <a:pt x="208" y="517"/>
                  <a:pt x="208" y="517"/>
                </a:cubicBezTo>
                <a:cubicBezTo>
                  <a:pt x="255" y="517"/>
                  <a:pt x="291" y="517"/>
                  <a:pt x="320" y="475"/>
                </a:cubicBezTo>
                <a:cubicBezTo>
                  <a:pt x="344" y="439"/>
                  <a:pt x="338" y="404"/>
                  <a:pt x="362" y="362"/>
                </a:cubicBezTo>
                <a:cubicBezTo>
                  <a:pt x="374" y="326"/>
                  <a:pt x="392" y="303"/>
                  <a:pt x="392" y="261"/>
                </a:cubicBezTo>
                <a:cubicBezTo>
                  <a:pt x="392" y="226"/>
                  <a:pt x="392" y="226"/>
                  <a:pt x="392" y="226"/>
                </a:cubicBezTo>
                <a:cubicBezTo>
                  <a:pt x="392" y="172"/>
                  <a:pt x="362" y="142"/>
                  <a:pt x="362" y="83"/>
                </a:cubicBezTo>
                <a:cubicBezTo>
                  <a:pt x="362" y="47"/>
                  <a:pt x="410" y="41"/>
                  <a:pt x="445" y="30"/>
                </a:cubicBezTo>
                <a:cubicBezTo>
                  <a:pt x="475" y="18"/>
                  <a:pt x="493" y="0"/>
                  <a:pt x="534" y="0"/>
                </a:cubicBezTo>
                <a:cubicBezTo>
                  <a:pt x="564" y="0"/>
                  <a:pt x="588" y="24"/>
                  <a:pt x="600" y="53"/>
                </a:cubicBezTo>
                <a:cubicBezTo>
                  <a:pt x="611" y="83"/>
                  <a:pt x="618" y="101"/>
                  <a:pt x="635" y="131"/>
                </a:cubicBezTo>
                <a:cubicBezTo>
                  <a:pt x="647" y="154"/>
                  <a:pt x="647" y="172"/>
                  <a:pt x="671" y="172"/>
                </a:cubicBezTo>
                <a:cubicBezTo>
                  <a:pt x="736" y="172"/>
                  <a:pt x="766" y="125"/>
                  <a:pt x="831" y="125"/>
                </a:cubicBezTo>
                <a:cubicBezTo>
                  <a:pt x="867" y="125"/>
                  <a:pt x="891" y="131"/>
                  <a:pt x="932" y="131"/>
                </a:cubicBezTo>
                <a:cubicBezTo>
                  <a:pt x="968" y="131"/>
                  <a:pt x="980" y="107"/>
                  <a:pt x="1009" y="83"/>
                </a:cubicBezTo>
                <a:cubicBezTo>
                  <a:pt x="1039" y="65"/>
                  <a:pt x="1063" y="65"/>
                  <a:pt x="1093" y="65"/>
                </a:cubicBezTo>
                <a:cubicBezTo>
                  <a:pt x="1128" y="65"/>
                  <a:pt x="1134" y="107"/>
                  <a:pt x="1164" y="131"/>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70" name="Freeform 176"/>
          <p:cNvSpPr>
            <a:spLocks noChangeArrowheads="1"/>
          </p:cNvSpPr>
          <p:nvPr/>
        </p:nvSpPr>
        <p:spPr bwMode="auto">
          <a:xfrm>
            <a:off x="14177362" y="8147757"/>
            <a:ext cx="2634382" cy="3236241"/>
          </a:xfrm>
          <a:custGeom>
            <a:avLst/>
            <a:gdLst>
              <a:gd name="T0" fmla="*/ 2263 w 4694"/>
              <a:gd name="T1" fmla="*/ 5334 h 5763"/>
              <a:gd name="T2" fmla="*/ 1871 w 4694"/>
              <a:gd name="T3" fmla="*/ 4295 h 5763"/>
              <a:gd name="T4" fmla="*/ 2715 w 4694"/>
              <a:gd name="T5" fmla="*/ 5678 h 5763"/>
              <a:gd name="T6" fmla="*/ 2637 w 4694"/>
              <a:gd name="T7" fmla="*/ 5578 h 5763"/>
              <a:gd name="T8" fmla="*/ 2560 w 4694"/>
              <a:gd name="T9" fmla="*/ 5334 h 5763"/>
              <a:gd name="T10" fmla="*/ 2430 w 4694"/>
              <a:gd name="T11" fmla="*/ 5061 h 5763"/>
              <a:gd name="T12" fmla="*/ 2358 w 4694"/>
              <a:gd name="T13" fmla="*/ 4835 h 5763"/>
              <a:gd name="T14" fmla="*/ 2222 w 4694"/>
              <a:gd name="T15" fmla="*/ 4627 h 5763"/>
              <a:gd name="T16" fmla="*/ 2109 w 4694"/>
              <a:gd name="T17" fmla="*/ 4372 h 5763"/>
              <a:gd name="T18" fmla="*/ 1901 w 4694"/>
              <a:gd name="T19" fmla="*/ 4140 h 5763"/>
              <a:gd name="T20" fmla="*/ 1824 w 4694"/>
              <a:gd name="T21" fmla="*/ 4081 h 5763"/>
              <a:gd name="T22" fmla="*/ 1551 w 4694"/>
              <a:gd name="T23" fmla="*/ 3831 h 5763"/>
              <a:gd name="T24" fmla="*/ 1390 w 4694"/>
              <a:gd name="T25" fmla="*/ 3671 h 5763"/>
              <a:gd name="T26" fmla="*/ 1212 w 4694"/>
              <a:gd name="T27" fmla="*/ 3665 h 5763"/>
              <a:gd name="T28" fmla="*/ 784 w 4694"/>
              <a:gd name="T29" fmla="*/ 3255 h 5763"/>
              <a:gd name="T30" fmla="*/ 665 w 4694"/>
              <a:gd name="T31" fmla="*/ 3077 h 5763"/>
              <a:gd name="T32" fmla="*/ 505 w 4694"/>
              <a:gd name="T33" fmla="*/ 2869 h 5763"/>
              <a:gd name="T34" fmla="*/ 440 w 4694"/>
              <a:gd name="T35" fmla="*/ 2632 h 5763"/>
              <a:gd name="T36" fmla="*/ 487 w 4694"/>
              <a:gd name="T37" fmla="*/ 2501 h 5763"/>
              <a:gd name="T38" fmla="*/ 356 w 4694"/>
              <a:gd name="T39" fmla="*/ 2192 h 5763"/>
              <a:gd name="T40" fmla="*/ 297 w 4694"/>
              <a:gd name="T41" fmla="*/ 2038 h 5763"/>
              <a:gd name="T42" fmla="*/ 303 w 4694"/>
              <a:gd name="T43" fmla="*/ 2014 h 5763"/>
              <a:gd name="T44" fmla="*/ 363 w 4694"/>
              <a:gd name="T45" fmla="*/ 1931 h 5763"/>
              <a:gd name="T46" fmla="*/ 380 w 4694"/>
              <a:gd name="T47" fmla="*/ 1723 h 5763"/>
              <a:gd name="T48" fmla="*/ 404 w 4694"/>
              <a:gd name="T49" fmla="*/ 1652 h 5763"/>
              <a:gd name="T50" fmla="*/ 339 w 4694"/>
              <a:gd name="T51" fmla="*/ 1313 h 5763"/>
              <a:gd name="T52" fmla="*/ 113 w 4694"/>
              <a:gd name="T53" fmla="*/ 945 h 5763"/>
              <a:gd name="T54" fmla="*/ 48 w 4694"/>
              <a:gd name="T55" fmla="*/ 755 h 5763"/>
              <a:gd name="T56" fmla="*/ 238 w 4694"/>
              <a:gd name="T57" fmla="*/ 523 h 5763"/>
              <a:gd name="T58" fmla="*/ 428 w 4694"/>
              <a:gd name="T59" fmla="*/ 755 h 5763"/>
              <a:gd name="T60" fmla="*/ 707 w 4694"/>
              <a:gd name="T61" fmla="*/ 832 h 5763"/>
              <a:gd name="T62" fmla="*/ 1188 w 4694"/>
              <a:gd name="T63" fmla="*/ 897 h 5763"/>
              <a:gd name="T64" fmla="*/ 1283 w 4694"/>
              <a:gd name="T65" fmla="*/ 1242 h 5763"/>
              <a:gd name="T66" fmla="*/ 1372 w 4694"/>
              <a:gd name="T67" fmla="*/ 1503 h 5763"/>
              <a:gd name="T68" fmla="*/ 1741 w 4694"/>
              <a:gd name="T69" fmla="*/ 1402 h 5763"/>
              <a:gd name="T70" fmla="*/ 2352 w 4694"/>
              <a:gd name="T71" fmla="*/ 921 h 5763"/>
              <a:gd name="T72" fmla="*/ 2477 w 4694"/>
              <a:gd name="T73" fmla="*/ 624 h 5763"/>
              <a:gd name="T74" fmla="*/ 2929 w 4694"/>
              <a:gd name="T75" fmla="*/ 262 h 5763"/>
              <a:gd name="T76" fmla="*/ 3089 w 4694"/>
              <a:gd name="T77" fmla="*/ 18 h 5763"/>
              <a:gd name="T78" fmla="*/ 3166 w 4694"/>
              <a:gd name="T79" fmla="*/ 232 h 5763"/>
              <a:gd name="T80" fmla="*/ 3475 w 4694"/>
              <a:gd name="T81" fmla="*/ 974 h 5763"/>
              <a:gd name="T82" fmla="*/ 3766 w 4694"/>
              <a:gd name="T83" fmla="*/ 1028 h 5763"/>
              <a:gd name="T84" fmla="*/ 4099 w 4694"/>
              <a:gd name="T85" fmla="*/ 1408 h 5763"/>
              <a:gd name="T86" fmla="*/ 4509 w 4694"/>
              <a:gd name="T87" fmla="*/ 1806 h 5763"/>
              <a:gd name="T88" fmla="*/ 4431 w 4694"/>
              <a:gd name="T89" fmla="*/ 2536 h 5763"/>
              <a:gd name="T90" fmla="*/ 4544 w 4694"/>
              <a:gd name="T91" fmla="*/ 3030 h 5763"/>
              <a:gd name="T92" fmla="*/ 4039 w 4694"/>
              <a:gd name="T93" fmla="*/ 3130 h 5763"/>
              <a:gd name="T94" fmla="*/ 3784 w 4694"/>
              <a:gd name="T95" fmla="*/ 3273 h 5763"/>
              <a:gd name="T96" fmla="*/ 3398 w 4694"/>
              <a:gd name="T97" fmla="*/ 3594 h 5763"/>
              <a:gd name="T98" fmla="*/ 3035 w 4694"/>
              <a:gd name="T99" fmla="*/ 3273 h 5763"/>
              <a:gd name="T100" fmla="*/ 2626 w 4694"/>
              <a:gd name="T101" fmla="*/ 3243 h 5763"/>
              <a:gd name="T102" fmla="*/ 2418 w 4694"/>
              <a:gd name="T103" fmla="*/ 3451 h 5763"/>
              <a:gd name="T104" fmla="*/ 2073 w 4694"/>
              <a:gd name="T105" fmla="*/ 3784 h 5763"/>
              <a:gd name="T106" fmla="*/ 2192 w 4694"/>
              <a:gd name="T107" fmla="*/ 4253 h 5763"/>
              <a:gd name="T108" fmla="*/ 2370 w 4694"/>
              <a:gd name="T109" fmla="*/ 4538 h 5763"/>
              <a:gd name="T110" fmla="*/ 2578 w 4694"/>
              <a:gd name="T111" fmla="*/ 4384 h 5763"/>
              <a:gd name="T112" fmla="*/ 2851 w 4694"/>
              <a:gd name="T113" fmla="*/ 4110 h 5763"/>
              <a:gd name="T114" fmla="*/ 3030 w 4694"/>
              <a:gd name="T115" fmla="*/ 4461 h 5763"/>
              <a:gd name="T116" fmla="*/ 2626 w 4694"/>
              <a:gd name="T117" fmla="*/ 4752 h 5763"/>
              <a:gd name="T118" fmla="*/ 2566 w 4694"/>
              <a:gd name="T119" fmla="*/ 4989 h 5763"/>
              <a:gd name="T120" fmla="*/ 2887 w 4694"/>
              <a:gd name="T121" fmla="*/ 5185 h 5763"/>
              <a:gd name="T122" fmla="*/ 2780 w 4694"/>
              <a:gd name="T123" fmla="*/ 5678 h 5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94" h="5763">
                <a:moveTo>
                  <a:pt x="2275" y="5304"/>
                </a:moveTo>
                <a:lnTo>
                  <a:pt x="2275" y="5304"/>
                </a:lnTo>
                <a:cubicBezTo>
                  <a:pt x="2275" y="5298"/>
                  <a:pt x="2275" y="5280"/>
                  <a:pt x="2263" y="5280"/>
                </a:cubicBezTo>
                <a:cubicBezTo>
                  <a:pt x="2251" y="5280"/>
                  <a:pt x="2240" y="5287"/>
                  <a:pt x="2240" y="5298"/>
                </a:cubicBezTo>
                <a:cubicBezTo>
                  <a:pt x="2240" y="5310"/>
                  <a:pt x="2245" y="5334"/>
                  <a:pt x="2263" y="5334"/>
                </a:cubicBezTo>
                <a:cubicBezTo>
                  <a:pt x="2275" y="5334"/>
                  <a:pt x="2275" y="5316"/>
                  <a:pt x="2275" y="5304"/>
                </a:cubicBezTo>
                <a:close/>
                <a:moveTo>
                  <a:pt x="1830" y="4277"/>
                </a:moveTo>
                <a:lnTo>
                  <a:pt x="1830" y="4277"/>
                </a:lnTo>
                <a:cubicBezTo>
                  <a:pt x="1830" y="4301"/>
                  <a:pt x="1853" y="4301"/>
                  <a:pt x="1871" y="4301"/>
                </a:cubicBezTo>
                <a:cubicBezTo>
                  <a:pt x="1871" y="4295"/>
                  <a:pt x="1871" y="4295"/>
                  <a:pt x="1871" y="4295"/>
                </a:cubicBezTo>
                <a:cubicBezTo>
                  <a:pt x="1859" y="4289"/>
                  <a:pt x="1847" y="4283"/>
                  <a:pt x="1830" y="4277"/>
                </a:cubicBezTo>
                <a:close/>
                <a:moveTo>
                  <a:pt x="2739" y="5762"/>
                </a:moveTo>
                <a:lnTo>
                  <a:pt x="2739" y="5762"/>
                </a:lnTo>
                <a:cubicBezTo>
                  <a:pt x="2732" y="5756"/>
                  <a:pt x="2732" y="5750"/>
                  <a:pt x="2732" y="5744"/>
                </a:cubicBezTo>
                <a:cubicBezTo>
                  <a:pt x="2721" y="5720"/>
                  <a:pt x="2732" y="5696"/>
                  <a:pt x="2715" y="5678"/>
                </a:cubicBezTo>
                <a:cubicBezTo>
                  <a:pt x="2709" y="5673"/>
                  <a:pt x="2703" y="5678"/>
                  <a:pt x="2697" y="5667"/>
                </a:cubicBezTo>
                <a:cubicBezTo>
                  <a:pt x="2685" y="5655"/>
                  <a:pt x="2697" y="5637"/>
                  <a:pt x="2691" y="5625"/>
                </a:cubicBezTo>
                <a:cubicBezTo>
                  <a:pt x="2679" y="5601"/>
                  <a:pt x="2661" y="5673"/>
                  <a:pt x="2661" y="5631"/>
                </a:cubicBezTo>
                <a:cubicBezTo>
                  <a:pt x="2673" y="5607"/>
                  <a:pt x="2673" y="5607"/>
                  <a:pt x="2673" y="5607"/>
                </a:cubicBezTo>
                <a:cubicBezTo>
                  <a:pt x="2667" y="5589"/>
                  <a:pt x="2655" y="5578"/>
                  <a:pt x="2637" y="5578"/>
                </a:cubicBezTo>
                <a:cubicBezTo>
                  <a:pt x="2637" y="5542"/>
                  <a:pt x="2614" y="5530"/>
                  <a:pt x="2614" y="5494"/>
                </a:cubicBezTo>
                <a:cubicBezTo>
                  <a:pt x="2614" y="5453"/>
                  <a:pt x="2614" y="5453"/>
                  <a:pt x="2614" y="5453"/>
                </a:cubicBezTo>
                <a:cubicBezTo>
                  <a:pt x="2614" y="5435"/>
                  <a:pt x="2584" y="5399"/>
                  <a:pt x="2596" y="5399"/>
                </a:cubicBezTo>
                <a:cubicBezTo>
                  <a:pt x="2632" y="5429"/>
                  <a:pt x="2602" y="5370"/>
                  <a:pt x="2596" y="5358"/>
                </a:cubicBezTo>
                <a:cubicBezTo>
                  <a:pt x="2584" y="5346"/>
                  <a:pt x="2572" y="5346"/>
                  <a:pt x="2560" y="5334"/>
                </a:cubicBezTo>
                <a:cubicBezTo>
                  <a:pt x="2548" y="5322"/>
                  <a:pt x="2542" y="5304"/>
                  <a:pt x="2525" y="5304"/>
                </a:cubicBezTo>
                <a:cubicBezTo>
                  <a:pt x="2519" y="5304"/>
                  <a:pt x="2519" y="5310"/>
                  <a:pt x="2513" y="5310"/>
                </a:cubicBezTo>
                <a:cubicBezTo>
                  <a:pt x="2477" y="5316"/>
                  <a:pt x="2459" y="5280"/>
                  <a:pt x="2436" y="5251"/>
                </a:cubicBezTo>
                <a:cubicBezTo>
                  <a:pt x="2424" y="5221"/>
                  <a:pt x="2400" y="5215"/>
                  <a:pt x="2400" y="5185"/>
                </a:cubicBezTo>
                <a:cubicBezTo>
                  <a:pt x="2400" y="5132"/>
                  <a:pt x="2430" y="5108"/>
                  <a:pt x="2430" y="5061"/>
                </a:cubicBezTo>
                <a:cubicBezTo>
                  <a:pt x="2430" y="5043"/>
                  <a:pt x="2406" y="5043"/>
                  <a:pt x="2394" y="5043"/>
                </a:cubicBezTo>
                <a:cubicBezTo>
                  <a:pt x="2376" y="5043"/>
                  <a:pt x="2364" y="5031"/>
                  <a:pt x="2352" y="5013"/>
                </a:cubicBezTo>
                <a:cubicBezTo>
                  <a:pt x="2346" y="4995"/>
                  <a:pt x="2346" y="4984"/>
                  <a:pt x="2341" y="4966"/>
                </a:cubicBezTo>
                <a:cubicBezTo>
                  <a:pt x="2335" y="4948"/>
                  <a:pt x="2323" y="4942"/>
                  <a:pt x="2323" y="4924"/>
                </a:cubicBezTo>
                <a:cubicBezTo>
                  <a:pt x="2323" y="4889"/>
                  <a:pt x="2358" y="4871"/>
                  <a:pt x="2358" y="4835"/>
                </a:cubicBezTo>
                <a:cubicBezTo>
                  <a:pt x="2358" y="4805"/>
                  <a:pt x="2311" y="4811"/>
                  <a:pt x="2281" y="4794"/>
                </a:cubicBezTo>
                <a:cubicBezTo>
                  <a:pt x="2263" y="4782"/>
                  <a:pt x="2269" y="4764"/>
                  <a:pt x="2263" y="4746"/>
                </a:cubicBezTo>
                <a:cubicBezTo>
                  <a:pt x="2257" y="4734"/>
                  <a:pt x="2251" y="4722"/>
                  <a:pt x="2251" y="4704"/>
                </a:cubicBezTo>
                <a:cubicBezTo>
                  <a:pt x="2251" y="4693"/>
                  <a:pt x="2257" y="4687"/>
                  <a:pt x="2257" y="4675"/>
                </a:cubicBezTo>
                <a:cubicBezTo>
                  <a:pt x="2257" y="4651"/>
                  <a:pt x="2240" y="4645"/>
                  <a:pt x="2222" y="4627"/>
                </a:cubicBezTo>
                <a:cubicBezTo>
                  <a:pt x="2216" y="4615"/>
                  <a:pt x="2222" y="4598"/>
                  <a:pt x="2216" y="4586"/>
                </a:cubicBezTo>
                <a:cubicBezTo>
                  <a:pt x="2204" y="4574"/>
                  <a:pt x="2186" y="4580"/>
                  <a:pt x="2174" y="4562"/>
                </a:cubicBezTo>
                <a:cubicBezTo>
                  <a:pt x="2162" y="4532"/>
                  <a:pt x="2162" y="4514"/>
                  <a:pt x="2162" y="4479"/>
                </a:cubicBezTo>
                <a:cubicBezTo>
                  <a:pt x="2162" y="4461"/>
                  <a:pt x="2168" y="4455"/>
                  <a:pt x="2168" y="4437"/>
                </a:cubicBezTo>
                <a:cubicBezTo>
                  <a:pt x="2168" y="4401"/>
                  <a:pt x="2133" y="4396"/>
                  <a:pt x="2109" y="4372"/>
                </a:cubicBezTo>
                <a:cubicBezTo>
                  <a:pt x="2103" y="4366"/>
                  <a:pt x="1943" y="4283"/>
                  <a:pt x="2026" y="4318"/>
                </a:cubicBezTo>
                <a:cubicBezTo>
                  <a:pt x="2026" y="4295"/>
                  <a:pt x="2026" y="4289"/>
                  <a:pt x="2026" y="4271"/>
                </a:cubicBezTo>
                <a:cubicBezTo>
                  <a:pt x="2026" y="4229"/>
                  <a:pt x="2008" y="4205"/>
                  <a:pt x="1990" y="4170"/>
                </a:cubicBezTo>
                <a:cubicBezTo>
                  <a:pt x="1978" y="4152"/>
                  <a:pt x="1972" y="4128"/>
                  <a:pt x="1954" y="4128"/>
                </a:cubicBezTo>
                <a:cubicBezTo>
                  <a:pt x="1931" y="4128"/>
                  <a:pt x="1925" y="4140"/>
                  <a:pt x="1901" y="4140"/>
                </a:cubicBezTo>
                <a:cubicBezTo>
                  <a:pt x="1895" y="4140"/>
                  <a:pt x="1895" y="4134"/>
                  <a:pt x="1889" y="4128"/>
                </a:cubicBezTo>
                <a:cubicBezTo>
                  <a:pt x="1883" y="4128"/>
                  <a:pt x="1883" y="4128"/>
                  <a:pt x="1883" y="4128"/>
                </a:cubicBezTo>
                <a:cubicBezTo>
                  <a:pt x="1889" y="4146"/>
                  <a:pt x="1895" y="4152"/>
                  <a:pt x="1901" y="4170"/>
                </a:cubicBezTo>
                <a:cubicBezTo>
                  <a:pt x="1901" y="4170"/>
                  <a:pt x="1859" y="4105"/>
                  <a:pt x="1824" y="4105"/>
                </a:cubicBezTo>
                <a:cubicBezTo>
                  <a:pt x="1824" y="4093"/>
                  <a:pt x="1824" y="4087"/>
                  <a:pt x="1824" y="4081"/>
                </a:cubicBezTo>
                <a:cubicBezTo>
                  <a:pt x="1824" y="4051"/>
                  <a:pt x="1788" y="4045"/>
                  <a:pt x="1788" y="4021"/>
                </a:cubicBezTo>
                <a:cubicBezTo>
                  <a:pt x="1788" y="4010"/>
                  <a:pt x="1800" y="4010"/>
                  <a:pt x="1800" y="4004"/>
                </a:cubicBezTo>
                <a:cubicBezTo>
                  <a:pt x="1800" y="3956"/>
                  <a:pt x="1758" y="3944"/>
                  <a:pt x="1723" y="3920"/>
                </a:cubicBezTo>
                <a:cubicBezTo>
                  <a:pt x="1681" y="3897"/>
                  <a:pt x="1663" y="3867"/>
                  <a:pt x="1622" y="3849"/>
                </a:cubicBezTo>
                <a:cubicBezTo>
                  <a:pt x="1592" y="3837"/>
                  <a:pt x="1574" y="3849"/>
                  <a:pt x="1551" y="3831"/>
                </a:cubicBezTo>
                <a:cubicBezTo>
                  <a:pt x="1539" y="3825"/>
                  <a:pt x="1539" y="3807"/>
                  <a:pt x="1527" y="3796"/>
                </a:cubicBezTo>
                <a:cubicBezTo>
                  <a:pt x="1515" y="3784"/>
                  <a:pt x="1497" y="3784"/>
                  <a:pt x="1497" y="3766"/>
                </a:cubicBezTo>
                <a:cubicBezTo>
                  <a:pt x="1497" y="3766"/>
                  <a:pt x="1497" y="3760"/>
                  <a:pt x="1497" y="3754"/>
                </a:cubicBezTo>
                <a:cubicBezTo>
                  <a:pt x="1467" y="3742"/>
                  <a:pt x="1438" y="3748"/>
                  <a:pt x="1420" y="3724"/>
                </a:cubicBezTo>
                <a:cubicBezTo>
                  <a:pt x="1408" y="3707"/>
                  <a:pt x="1408" y="3683"/>
                  <a:pt x="1390" y="3671"/>
                </a:cubicBezTo>
                <a:cubicBezTo>
                  <a:pt x="1372" y="3659"/>
                  <a:pt x="1360" y="3671"/>
                  <a:pt x="1337" y="3665"/>
                </a:cubicBezTo>
                <a:cubicBezTo>
                  <a:pt x="1331" y="3659"/>
                  <a:pt x="1325" y="3653"/>
                  <a:pt x="1313" y="3653"/>
                </a:cubicBezTo>
                <a:cubicBezTo>
                  <a:pt x="1307" y="3653"/>
                  <a:pt x="1295" y="3653"/>
                  <a:pt x="1289" y="3665"/>
                </a:cubicBezTo>
                <a:cubicBezTo>
                  <a:pt x="1283" y="3671"/>
                  <a:pt x="1289" y="3677"/>
                  <a:pt x="1277" y="3677"/>
                </a:cubicBezTo>
                <a:cubicBezTo>
                  <a:pt x="1236" y="3677"/>
                  <a:pt x="1218" y="3671"/>
                  <a:pt x="1212" y="3665"/>
                </a:cubicBezTo>
                <a:cubicBezTo>
                  <a:pt x="1129" y="3623"/>
                  <a:pt x="1075" y="3594"/>
                  <a:pt x="1022" y="3516"/>
                </a:cubicBezTo>
                <a:cubicBezTo>
                  <a:pt x="1004" y="3487"/>
                  <a:pt x="974" y="3481"/>
                  <a:pt x="962" y="3445"/>
                </a:cubicBezTo>
                <a:cubicBezTo>
                  <a:pt x="957" y="3427"/>
                  <a:pt x="933" y="3427"/>
                  <a:pt x="921" y="3410"/>
                </a:cubicBezTo>
                <a:cubicBezTo>
                  <a:pt x="891" y="3368"/>
                  <a:pt x="867" y="3350"/>
                  <a:pt x="826" y="3315"/>
                </a:cubicBezTo>
                <a:cubicBezTo>
                  <a:pt x="802" y="3297"/>
                  <a:pt x="802" y="3279"/>
                  <a:pt x="784" y="3255"/>
                </a:cubicBezTo>
                <a:cubicBezTo>
                  <a:pt x="766" y="3237"/>
                  <a:pt x="760" y="3225"/>
                  <a:pt x="749" y="3208"/>
                </a:cubicBezTo>
                <a:cubicBezTo>
                  <a:pt x="743" y="3190"/>
                  <a:pt x="725" y="3190"/>
                  <a:pt x="725" y="3172"/>
                </a:cubicBezTo>
                <a:cubicBezTo>
                  <a:pt x="725" y="3166"/>
                  <a:pt x="731" y="3160"/>
                  <a:pt x="731" y="3154"/>
                </a:cubicBezTo>
                <a:cubicBezTo>
                  <a:pt x="731" y="3113"/>
                  <a:pt x="654" y="3125"/>
                  <a:pt x="654" y="3083"/>
                </a:cubicBezTo>
                <a:cubicBezTo>
                  <a:pt x="654" y="3083"/>
                  <a:pt x="665" y="3083"/>
                  <a:pt x="665" y="3077"/>
                </a:cubicBezTo>
                <a:cubicBezTo>
                  <a:pt x="665" y="3047"/>
                  <a:pt x="624" y="3035"/>
                  <a:pt x="594" y="3035"/>
                </a:cubicBezTo>
                <a:cubicBezTo>
                  <a:pt x="594" y="2970"/>
                  <a:pt x="564" y="2934"/>
                  <a:pt x="529" y="2881"/>
                </a:cubicBezTo>
                <a:cubicBezTo>
                  <a:pt x="523" y="2875"/>
                  <a:pt x="523" y="2869"/>
                  <a:pt x="517" y="2869"/>
                </a:cubicBezTo>
                <a:cubicBezTo>
                  <a:pt x="511" y="2869"/>
                  <a:pt x="511" y="2875"/>
                  <a:pt x="511" y="2875"/>
                </a:cubicBezTo>
                <a:cubicBezTo>
                  <a:pt x="505" y="2869"/>
                  <a:pt x="505" y="2869"/>
                  <a:pt x="505" y="2869"/>
                </a:cubicBezTo>
                <a:cubicBezTo>
                  <a:pt x="505" y="2839"/>
                  <a:pt x="505" y="2839"/>
                  <a:pt x="505" y="2839"/>
                </a:cubicBezTo>
                <a:cubicBezTo>
                  <a:pt x="505" y="2822"/>
                  <a:pt x="487" y="2822"/>
                  <a:pt x="481" y="2810"/>
                </a:cubicBezTo>
                <a:cubicBezTo>
                  <a:pt x="475" y="2792"/>
                  <a:pt x="481" y="2774"/>
                  <a:pt x="475" y="2756"/>
                </a:cubicBezTo>
                <a:cubicBezTo>
                  <a:pt x="458" y="2721"/>
                  <a:pt x="434" y="2703"/>
                  <a:pt x="434" y="2661"/>
                </a:cubicBezTo>
                <a:cubicBezTo>
                  <a:pt x="434" y="2649"/>
                  <a:pt x="434" y="2637"/>
                  <a:pt x="440" y="2632"/>
                </a:cubicBezTo>
                <a:cubicBezTo>
                  <a:pt x="458" y="2626"/>
                  <a:pt x="475" y="2637"/>
                  <a:pt x="487" y="2626"/>
                </a:cubicBezTo>
                <a:cubicBezTo>
                  <a:pt x="499" y="2608"/>
                  <a:pt x="487" y="2596"/>
                  <a:pt x="487" y="2572"/>
                </a:cubicBezTo>
                <a:cubicBezTo>
                  <a:pt x="487" y="2554"/>
                  <a:pt x="487" y="2542"/>
                  <a:pt x="475" y="2525"/>
                </a:cubicBezTo>
                <a:cubicBezTo>
                  <a:pt x="481" y="2519"/>
                  <a:pt x="481" y="2519"/>
                  <a:pt x="481" y="2519"/>
                </a:cubicBezTo>
                <a:cubicBezTo>
                  <a:pt x="487" y="2501"/>
                  <a:pt x="487" y="2501"/>
                  <a:pt x="487" y="2501"/>
                </a:cubicBezTo>
                <a:cubicBezTo>
                  <a:pt x="487" y="2477"/>
                  <a:pt x="475" y="2447"/>
                  <a:pt x="452" y="2447"/>
                </a:cubicBezTo>
                <a:cubicBezTo>
                  <a:pt x="440" y="2447"/>
                  <a:pt x="434" y="2459"/>
                  <a:pt x="428" y="2471"/>
                </a:cubicBezTo>
                <a:cubicBezTo>
                  <a:pt x="416" y="2483"/>
                  <a:pt x="422" y="2388"/>
                  <a:pt x="422" y="2376"/>
                </a:cubicBezTo>
                <a:cubicBezTo>
                  <a:pt x="422" y="2329"/>
                  <a:pt x="404" y="2305"/>
                  <a:pt x="386" y="2257"/>
                </a:cubicBezTo>
                <a:cubicBezTo>
                  <a:pt x="374" y="2234"/>
                  <a:pt x="380" y="2210"/>
                  <a:pt x="356" y="2192"/>
                </a:cubicBezTo>
                <a:cubicBezTo>
                  <a:pt x="345" y="2186"/>
                  <a:pt x="333" y="2186"/>
                  <a:pt x="327" y="2174"/>
                </a:cubicBezTo>
                <a:cubicBezTo>
                  <a:pt x="285" y="2109"/>
                  <a:pt x="268" y="2061"/>
                  <a:pt x="268" y="1990"/>
                </a:cubicBezTo>
                <a:cubicBezTo>
                  <a:pt x="268" y="1978"/>
                  <a:pt x="268" y="1972"/>
                  <a:pt x="273" y="1984"/>
                </a:cubicBezTo>
                <a:cubicBezTo>
                  <a:pt x="273" y="2002"/>
                  <a:pt x="273" y="2014"/>
                  <a:pt x="285" y="2026"/>
                </a:cubicBezTo>
                <a:cubicBezTo>
                  <a:pt x="291" y="2032"/>
                  <a:pt x="297" y="2032"/>
                  <a:pt x="297" y="2038"/>
                </a:cubicBezTo>
                <a:cubicBezTo>
                  <a:pt x="297" y="2043"/>
                  <a:pt x="291" y="2049"/>
                  <a:pt x="291" y="2055"/>
                </a:cubicBezTo>
                <a:cubicBezTo>
                  <a:pt x="291" y="2079"/>
                  <a:pt x="309" y="2091"/>
                  <a:pt x="315" y="2109"/>
                </a:cubicBezTo>
                <a:cubicBezTo>
                  <a:pt x="321" y="2121"/>
                  <a:pt x="351" y="2204"/>
                  <a:pt x="351" y="2144"/>
                </a:cubicBezTo>
                <a:cubicBezTo>
                  <a:pt x="351" y="2133"/>
                  <a:pt x="339" y="2121"/>
                  <a:pt x="333" y="2109"/>
                </a:cubicBezTo>
                <a:cubicBezTo>
                  <a:pt x="321" y="2073"/>
                  <a:pt x="315" y="2055"/>
                  <a:pt x="303" y="2014"/>
                </a:cubicBezTo>
                <a:cubicBezTo>
                  <a:pt x="315" y="2014"/>
                  <a:pt x="321" y="2008"/>
                  <a:pt x="333" y="2002"/>
                </a:cubicBezTo>
                <a:cubicBezTo>
                  <a:pt x="333" y="1972"/>
                  <a:pt x="333" y="1972"/>
                  <a:pt x="333" y="1972"/>
                </a:cubicBezTo>
                <a:cubicBezTo>
                  <a:pt x="333" y="1954"/>
                  <a:pt x="333" y="1925"/>
                  <a:pt x="351" y="1925"/>
                </a:cubicBezTo>
                <a:cubicBezTo>
                  <a:pt x="356" y="1925"/>
                  <a:pt x="356" y="1931"/>
                  <a:pt x="356" y="1931"/>
                </a:cubicBezTo>
                <a:cubicBezTo>
                  <a:pt x="363" y="1931"/>
                  <a:pt x="363" y="1931"/>
                  <a:pt x="363" y="1931"/>
                </a:cubicBezTo>
                <a:cubicBezTo>
                  <a:pt x="363" y="1901"/>
                  <a:pt x="374" y="1889"/>
                  <a:pt x="374" y="1859"/>
                </a:cubicBezTo>
                <a:cubicBezTo>
                  <a:pt x="374" y="1764"/>
                  <a:pt x="345" y="1937"/>
                  <a:pt x="345" y="1865"/>
                </a:cubicBezTo>
                <a:cubicBezTo>
                  <a:pt x="345" y="1836"/>
                  <a:pt x="351" y="1812"/>
                  <a:pt x="363" y="1782"/>
                </a:cubicBezTo>
                <a:cubicBezTo>
                  <a:pt x="368" y="1758"/>
                  <a:pt x="386" y="1752"/>
                  <a:pt x="386" y="1735"/>
                </a:cubicBezTo>
                <a:cubicBezTo>
                  <a:pt x="386" y="1729"/>
                  <a:pt x="380" y="1729"/>
                  <a:pt x="380" y="1723"/>
                </a:cubicBezTo>
                <a:cubicBezTo>
                  <a:pt x="380" y="1717"/>
                  <a:pt x="386" y="1711"/>
                  <a:pt x="386" y="1699"/>
                </a:cubicBezTo>
                <a:cubicBezTo>
                  <a:pt x="398" y="1705"/>
                  <a:pt x="398" y="1705"/>
                  <a:pt x="398" y="1705"/>
                </a:cubicBezTo>
                <a:cubicBezTo>
                  <a:pt x="398" y="1699"/>
                  <a:pt x="398" y="1699"/>
                  <a:pt x="398" y="1699"/>
                </a:cubicBezTo>
                <a:cubicBezTo>
                  <a:pt x="398" y="1687"/>
                  <a:pt x="386" y="1687"/>
                  <a:pt x="386" y="1681"/>
                </a:cubicBezTo>
                <a:cubicBezTo>
                  <a:pt x="386" y="1669"/>
                  <a:pt x="404" y="1663"/>
                  <a:pt x="404" y="1652"/>
                </a:cubicBezTo>
                <a:cubicBezTo>
                  <a:pt x="404" y="1645"/>
                  <a:pt x="404" y="1640"/>
                  <a:pt x="404" y="1634"/>
                </a:cubicBezTo>
                <a:cubicBezTo>
                  <a:pt x="404" y="1610"/>
                  <a:pt x="386" y="1604"/>
                  <a:pt x="386" y="1586"/>
                </a:cubicBezTo>
                <a:cubicBezTo>
                  <a:pt x="386" y="1574"/>
                  <a:pt x="398" y="1562"/>
                  <a:pt x="398" y="1545"/>
                </a:cubicBezTo>
                <a:cubicBezTo>
                  <a:pt x="398" y="1444"/>
                  <a:pt x="398" y="1444"/>
                  <a:pt x="398" y="1444"/>
                </a:cubicBezTo>
                <a:cubicBezTo>
                  <a:pt x="398" y="1390"/>
                  <a:pt x="368" y="1360"/>
                  <a:pt x="339" y="1313"/>
                </a:cubicBezTo>
                <a:cubicBezTo>
                  <a:pt x="327" y="1295"/>
                  <a:pt x="321" y="1283"/>
                  <a:pt x="309" y="1265"/>
                </a:cubicBezTo>
                <a:cubicBezTo>
                  <a:pt x="321" y="1265"/>
                  <a:pt x="345" y="1254"/>
                  <a:pt x="333" y="1242"/>
                </a:cubicBezTo>
                <a:cubicBezTo>
                  <a:pt x="291" y="1236"/>
                  <a:pt x="268" y="1206"/>
                  <a:pt x="250" y="1170"/>
                </a:cubicBezTo>
                <a:cubicBezTo>
                  <a:pt x="232" y="1141"/>
                  <a:pt x="220" y="1129"/>
                  <a:pt x="208" y="1105"/>
                </a:cubicBezTo>
                <a:cubicBezTo>
                  <a:pt x="184" y="1034"/>
                  <a:pt x="137" y="1016"/>
                  <a:pt x="113" y="945"/>
                </a:cubicBezTo>
                <a:cubicBezTo>
                  <a:pt x="131" y="933"/>
                  <a:pt x="155" y="927"/>
                  <a:pt x="155" y="909"/>
                </a:cubicBezTo>
                <a:cubicBezTo>
                  <a:pt x="155" y="885"/>
                  <a:pt x="155" y="868"/>
                  <a:pt x="137" y="850"/>
                </a:cubicBezTo>
                <a:cubicBezTo>
                  <a:pt x="125" y="844"/>
                  <a:pt x="113" y="856"/>
                  <a:pt x="107" y="850"/>
                </a:cubicBezTo>
                <a:cubicBezTo>
                  <a:pt x="95" y="832"/>
                  <a:pt x="95" y="820"/>
                  <a:pt x="89" y="802"/>
                </a:cubicBezTo>
                <a:cubicBezTo>
                  <a:pt x="77" y="784"/>
                  <a:pt x="60" y="778"/>
                  <a:pt x="48" y="755"/>
                </a:cubicBezTo>
                <a:cubicBezTo>
                  <a:pt x="42" y="725"/>
                  <a:pt x="42" y="707"/>
                  <a:pt x="30" y="683"/>
                </a:cubicBezTo>
                <a:cubicBezTo>
                  <a:pt x="18" y="642"/>
                  <a:pt x="12" y="606"/>
                  <a:pt x="0" y="576"/>
                </a:cubicBezTo>
                <a:lnTo>
                  <a:pt x="0" y="576"/>
                </a:lnTo>
                <a:cubicBezTo>
                  <a:pt x="77" y="570"/>
                  <a:pt x="77" y="570"/>
                  <a:pt x="77" y="570"/>
                </a:cubicBezTo>
                <a:cubicBezTo>
                  <a:pt x="137" y="570"/>
                  <a:pt x="173" y="523"/>
                  <a:pt x="238" y="523"/>
                </a:cubicBezTo>
                <a:cubicBezTo>
                  <a:pt x="256" y="523"/>
                  <a:pt x="256" y="547"/>
                  <a:pt x="261" y="565"/>
                </a:cubicBezTo>
                <a:cubicBezTo>
                  <a:pt x="268" y="582"/>
                  <a:pt x="279" y="594"/>
                  <a:pt x="285" y="612"/>
                </a:cubicBezTo>
                <a:cubicBezTo>
                  <a:pt x="303" y="630"/>
                  <a:pt x="321" y="630"/>
                  <a:pt x="339" y="648"/>
                </a:cubicBezTo>
                <a:cubicBezTo>
                  <a:pt x="351" y="665"/>
                  <a:pt x="356" y="683"/>
                  <a:pt x="374" y="695"/>
                </a:cubicBezTo>
                <a:cubicBezTo>
                  <a:pt x="398" y="713"/>
                  <a:pt x="422" y="725"/>
                  <a:pt x="428" y="755"/>
                </a:cubicBezTo>
                <a:cubicBezTo>
                  <a:pt x="440" y="778"/>
                  <a:pt x="440" y="796"/>
                  <a:pt x="464" y="808"/>
                </a:cubicBezTo>
                <a:cubicBezTo>
                  <a:pt x="487" y="820"/>
                  <a:pt x="505" y="826"/>
                  <a:pt x="529" y="826"/>
                </a:cubicBezTo>
                <a:cubicBezTo>
                  <a:pt x="553" y="826"/>
                  <a:pt x="564" y="826"/>
                  <a:pt x="588" y="826"/>
                </a:cubicBezTo>
                <a:cubicBezTo>
                  <a:pt x="630" y="826"/>
                  <a:pt x="648" y="832"/>
                  <a:pt x="689" y="832"/>
                </a:cubicBezTo>
                <a:cubicBezTo>
                  <a:pt x="695" y="832"/>
                  <a:pt x="701" y="832"/>
                  <a:pt x="707" y="832"/>
                </a:cubicBezTo>
                <a:cubicBezTo>
                  <a:pt x="725" y="832"/>
                  <a:pt x="725" y="856"/>
                  <a:pt x="731" y="868"/>
                </a:cubicBezTo>
                <a:cubicBezTo>
                  <a:pt x="743" y="891"/>
                  <a:pt x="760" y="897"/>
                  <a:pt x="766" y="921"/>
                </a:cubicBezTo>
                <a:cubicBezTo>
                  <a:pt x="1040" y="850"/>
                  <a:pt x="1040" y="850"/>
                  <a:pt x="1040" y="850"/>
                </a:cubicBezTo>
                <a:cubicBezTo>
                  <a:pt x="1069" y="838"/>
                  <a:pt x="1087" y="826"/>
                  <a:pt x="1123" y="826"/>
                </a:cubicBezTo>
                <a:cubicBezTo>
                  <a:pt x="1164" y="826"/>
                  <a:pt x="1188" y="856"/>
                  <a:pt x="1188" y="897"/>
                </a:cubicBezTo>
                <a:cubicBezTo>
                  <a:pt x="1188" y="974"/>
                  <a:pt x="1188" y="974"/>
                  <a:pt x="1188" y="974"/>
                </a:cubicBezTo>
                <a:cubicBezTo>
                  <a:pt x="1188" y="1022"/>
                  <a:pt x="1170" y="1052"/>
                  <a:pt x="1158" y="1099"/>
                </a:cubicBezTo>
                <a:cubicBezTo>
                  <a:pt x="1153" y="1111"/>
                  <a:pt x="1141" y="1117"/>
                  <a:pt x="1141" y="1129"/>
                </a:cubicBezTo>
                <a:cubicBezTo>
                  <a:pt x="1141" y="1159"/>
                  <a:pt x="1158" y="1176"/>
                  <a:pt x="1182" y="1188"/>
                </a:cubicBezTo>
                <a:cubicBezTo>
                  <a:pt x="1218" y="1212"/>
                  <a:pt x="1259" y="1200"/>
                  <a:pt x="1283" y="1242"/>
                </a:cubicBezTo>
                <a:cubicBezTo>
                  <a:pt x="1301" y="1271"/>
                  <a:pt x="1301" y="1295"/>
                  <a:pt x="1307" y="1325"/>
                </a:cubicBezTo>
                <a:cubicBezTo>
                  <a:pt x="1313" y="1360"/>
                  <a:pt x="1325" y="1378"/>
                  <a:pt x="1325" y="1414"/>
                </a:cubicBezTo>
                <a:cubicBezTo>
                  <a:pt x="1325" y="1426"/>
                  <a:pt x="1319" y="1432"/>
                  <a:pt x="1319" y="1444"/>
                </a:cubicBezTo>
                <a:cubicBezTo>
                  <a:pt x="1319" y="1461"/>
                  <a:pt x="1337" y="1473"/>
                  <a:pt x="1349" y="1485"/>
                </a:cubicBezTo>
                <a:cubicBezTo>
                  <a:pt x="1354" y="1497"/>
                  <a:pt x="1360" y="1503"/>
                  <a:pt x="1372" y="1503"/>
                </a:cubicBezTo>
                <a:cubicBezTo>
                  <a:pt x="1402" y="1503"/>
                  <a:pt x="1402" y="1503"/>
                  <a:pt x="1402" y="1503"/>
                </a:cubicBezTo>
                <a:cubicBezTo>
                  <a:pt x="1426" y="1503"/>
                  <a:pt x="1432" y="1485"/>
                  <a:pt x="1449" y="1479"/>
                </a:cubicBezTo>
                <a:cubicBezTo>
                  <a:pt x="1515" y="1450"/>
                  <a:pt x="1544" y="1408"/>
                  <a:pt x="1610" y="1390"/>
                </a:cubicBezTo>
                <a:cubicBezTo>
                  <a:pt x="1628" y="1384"/>
                  <a:pt x="1634" y="1372"/>
                  <a:pt x="1651" y="1372"/>
                </a:cubicBezTo>
                <a:cubicBezTo>
                  <a:pt x="1687" y="1372"/>
                  <a:pt x="1711" y="1390"/>
                  <a:pt x="1741" y="1402"/>
                </a:cubicBezTo>
                <a:cubicBezTo>
                  <a:pt x="1788" y="1414"/>
                  <a:pt x="1818" y="1408"/>
                  <a:pt x="1859" y="1426"/>
                </a:cubicBezTo>
                <a:cubicBezTo>
                  <a:pt x="1907" y="1366"/>
                  <a:pt x="1931" y="1325"/>
                  <a:pt x="1972" y="1254"/>
                </a:cubicBezTo>
                <a:cubicBezTo>
                  <a:pt x="2162" y="1117"/>
                  <a:pt x="2162" y="1117"/>
                  <a:pt x="2162" y="1117"/>
                </a:cubicBezTo>
                <a:cubicBezTo>
                  <a:pt x="2257" y="1034"/>
                  <a:pt x="2257" y="1034"/>
                  <a:pt x="2257" y="1034"/>
                </a:cubicBezTo>
                <a:cubicBezTo>
                  <a:pt x="2352" y="921"/>
                  <a:pt x="2352" y="921"/>
                  <a:pt x="2352" y="921"/>
                </a:cubicBezTo>
                <a:cubicBezTo>
                  <a:pt x="2412" y="879"/>
                  <a:pt x="2441" y="856"/>
                  <a:pt x="2507" y="826"/>
                </a:cubicBezTo>
                <a:cubicBezTo>
                  <a:pt x="2542" y="814"/>
                  <a:pt x="2554" y="796"/>
                  <a:pt x="2590" y="784"/>
                </a:cubicBezTo>
                <a:cubicBezTo>
                  <a:pt x="2614" y="772"/>
                  <a:pt x="2644" y="766"/>
                  <a:pt x="2644" y="737"/>
                </a:cubicBezTo>
                <a:cubicBezTo>
                  <a:pt x="2644" y="695"/>
                  <a:pt x="2608" y="689"/>
                  <a:pt x="2572" y="671"/>
                </a:cubicBezTo>
                <a:cubicBezTo>
                  <a:pt x="2537" y="654"/>
                  <a:pt x="2513" y="642"/>
                  <a:pt x="2477" y="624"/>
                </a:cubicBezTo>
                <a:cubicBezTo>
                  <a:pt x="2459" y="612"/>
                  <a:pt x="2424" y="612"/>
                  <a:pt x="2424" y="588"/>
                </a:cubicBezTo>
                <a:cubicBezTo>
                  <a:pt x="2424" y="576"/>
                  <a:pt x="2430" y="570"/>
                  <a:pt x="2436" y="559"/>
                </a:cubicBezTo>
                <a:cubicBezTo>
                  <a:pt x="2798" y="392"/>
                  <a:pt x="2798" y="392"/>
                  <a:pt x="2798" y="392"/>
                </a:cubicBezTo>
                <a:cubicBezTo>
                  <a:pt x="2893" y="333"/>
                  <a:pt x="2893" y="333"/>
                  <a:pt x="2893" y="333"/>
                </a:cubicBezTo>
                <a:cubicBezTo>
                  <a:pt x="2905" y="309"/>
                  <a:pt x="2929" y="291"/>
                  <a:pt x="2929" y="262"/>
                </a:cubicBezTo>
                <a:cubicBezTo>
                  <a:pt x="2929" y="232"/>
                  <a:pt x="2929" y="232"/>
                  <a:pt x="2929" y="232"/>
                </a:cubicBezTo>
                <a:cubicBezTo>
                  <a:pt x="2929" y="161"/>
                  <a:pt x="2893" y="119"/>
                  <a:pt x="2893" y="48"/>
                </a:cubicBezTo>
                <a:cubicBezTo>
                  <a:pt x="2893" y="12"/>
                  <a:pt x="2946" y="0"/>
                  <a:pt x="2982" y="0"/>
                </a:cubicBezTo>
                <a:cubicBezTo>
                  <a:pt x="3012" y="0"/>
                  <a:pt x="3012" y="0"/>
                  <a:pt x="3012" y="0"/>
                </a:cubicBezTo>
                <a:cubicBezTo>
                  <a:pt x="3047" y="0"/>
                  <a:pt x="3059" y="18"/>
                  <a:pt x="3089" y="18"/>
                </a:cubicBezTo>
                <a:cubicBezTo>
                  <a:pt x="3107" y="18"/>
                  <a:pt x="3119" y="12"/>
                  <a:pt x="3136" y="12"/>
                </a:cubicBezTo>
                <a:lnTo>
                  <a:pt x="3136" y="12"/>
                </a:lnTo>
                <a:cubicBezTo>
                  <a:pt x="3136" y="48"/>
                  <a:pt x="3130" y="66"/>
                  <a:pt x="3136" y="101"/>
                </a:cubicBezTo>
                <a:cubicBezTo>
                  <a:pt x="3119" y="161"/>
                  <a:pt x="3119" y="161"/>
                  <a:pt x="3119" y="161"/>
                </a:cubicBezTo>
                <a:cubicBezTo>
                  <a:pt x="3130" y="196"/>
                  <a:pt x="3142" y="214"/>
                  <a:pt x="3166" y="232"/>
                </a:cubicBezTo>
                <a:cubicBezTo>
                  <a:pt x="3214" y="274"/>
                  <a:pt x="3261" y="285"/>
                  <a:pt x="3279" y="339"/>
                </a:cubicBezTo>
                <a:cubicBezTo>
                  <a:pt x="3303" y="416"/>
                  <a:pt x="3333" y="464"/>
                  <a:pt x="3333" y="541"/>
                </a:cubicBezTo>
                <a:cubicBezTo>
                  <a:pt x="3333" y="565"/>
                  <a:pt x="3333" y="576"/>
                  <a:pt x="3333" y="594"/>
                </a:cubicBezTo>
                <a:cubicBezTo>
                  <a:pt x="3428" y="820"/>
                  <a:pt x="3428" y="820"/>
                  <a:pt x="3428" y="820"/>
                </a:cubicBezTo>
                <a:cubicBezTo>
                  <a:pt x="3475" y="974"/>
                  <a:pt x="3475" y="974"/>
                  <a:pt x="3475" y="974"/>
                </a:cubicBezTo>
                <a:cubicBezTo>
                  <a:pt x="3499" y="980"/>
                  <a:pt x="3511" y="992"/>
                  <a:pt x="3534" y="1004"/>
                </a:cubicBezTo>
                <a:cubicBezTo>
                  <a:pt x="3576" y="1028"/>
                  <a:pt x="3612" y="1022"/>
                  <a:pt x="3659" y="1022"/>
                </a:cubicBezTo>
                <a:cubicBezTo>
                  <a:pt x="3701" y="1022"/>
                  <a:pt x="3701" y="1022"/>
                  <a:pt x="3701" y="1022"/>
                </a:cubicBezTo>
                <a:cubicBezTo>
                  <a:pt x="3713" y="1022"/>
                  <a:pt x="3719" y="1028"/>
                  <a:pt x="3730" y="1028"/>
                </a:cubicBezTo>
                <a:cubicBezTo>
                  <a:pt x="3766" y="1028"/>
                  <a:pt x="3766" y="1028"/>
                  <a:pt x="3766" y="1028"/>
                </a:cubicBezTo>
                <a:cubicBezTo>
                  <a:pt x="3814" y="1028"/>
                  <a:pt x="3837" y="1046"/>
                  <a:pt x="3879" y="1046"/>
                </a:cubicBezTo>
                <a:cubicBezTo>
                  <a:pt x="3932" y="1052"/>
                  <a:pt x="3968" y="1040"/>
                  <a:pt x="4022" y="1063"/>
                </a:cubicBezTo>
                <a:cubicBezTo>
                  <a:pt x="4057" y="1087"/>
                  <a:pt x="4075" y="1117"/>
                  <a:pt x="4075" y="1159"/>
                </a:cubicBezTo>
                <a:cubicBezTo>
                  <a:pt x="4075" y="1218"/>
                  <a:pt x="4051" y="1248"/>
                  <a:pt x="4051" y="1307"/>
                </a:cubicBezTo>
                <a:cubicBezTo>
                  <a:pt x="4051" y="1349"/>
                  <a:pt x="4069" y="1372"/>
                  <a:pt x="4099" y="1408"/>
                </a:cubicBezTo>
                <a:cubicBezTo>
                  <a:pt x="4128" y="1438"/>
                  <a:pt x="4152" y="1455"/>
                  <a:pt x="4200" y="1455"/>
                </a:cubicBezTo>
                <a:cubicBezTo>
                  <a:pt x="4223" y="1455"/>
                  <a:pt x="4229" y="1444"/>
                  <a:pt x="4253" y="1438"/>
                </a:cubicBezTo>
                <a:cubicBezTo>
                  <a:pt x="4295" y="1426"/>
                  <a:pt x="4318" y="1426"/>
                  <a:pt x="4360" y="1426"/>
                </a:cubicBezTo>
                <a:cubicBezTo>
                  <a:pt x="4425" y="1426"/>
                  <a:pt x="4497" y="1432"/>
                  <a:pt x="4509" y="1497"/>
                </a:cubicBezTo>
                <a:cubicBezTo>
                  <a:pt x="4509" y="1806"/>
                  <a:pt x="4509" y="1806"/>
                  <a:pt x="4509" y="1806"/>
                </a:cubicBezTo>
                <a:cubicBezTo>
                  <a:pt x="4532" y="1907"/>
                  <a:pt x="4532" y="1907"/>
                  <a:pt x="4532" y="1907"/>
                </a:cubicBezTo>
                <a:cubicBezTo>
                  <a:pt x="4538" y="2032"/>
                  <a:pt x="4538" y="2032"/>
                  <a:pt x="4538" y="2032"/>
                </a:cubicBezTo>
                <a:cubicBezTo>
                  <a:pt x="4473" y="2156"/>
                  <a:pt x="4473" y="2156"/>
                  <a:pt x="4473" y="2156"/>
                </a:cubicBezTo>
                <a:cubicBezTo>
                  <a:pt x="4467" y="2436"/>
                  <a:pt x="4467" y="2436"/>
                  <a:pt x="4467" y="2436"/>
                </a:cubicBezTo>
                <a:cubicBezTo>
                  <a:pt x="4431" y="2536"/>
                  <a:pt x="4431" y="2536"/>
                  <a:pt x="4431" y="2536"/>
                </a:cubicBezTo>
                <a:cubicBezTo>
                  <a:pt x="4473" y="2655"/>
                  <a:pt x="4473" y="2655"/>
                  <a:pt x="4473" y="2655"/>
                </a:cubicBezTo>
                <a:cubicBezTo>
                  <a:pt x="4544" y="2732"/>
                  <a:pt x="4544" y="2732"/>
                  <a:pt x="4544" y="2732"/>
                </a:cubicBezTo>
                <a:cubicBezTo>
                  <a:pt x="4693" y="2976"/>
                  <a:pt x="4693" y="2976"/>
                  <a:pt x="4693" y="2976"/>
                </a:cubicBezTo>
                <a:lnTo>
                  <a:pt x="4693" y="2976"/>
                </a:lnTo>
                <a:cubicBezTo>
                  <a:pt x="4633" y="2994"/>
                  <a:pt x="4598" y="3000"/>
                  <a:pt x="4544" y="3030"/>
                </a:cubicBezTo>
                <a:cubicBezTo>
                  <a:pt x="4521" y="3041"/>
                  <a:pt x="4509" y="3065"/>
                  <a:pt x="4479" y="3077"/>
                </a:cubicBezTo>
                <a:cubicBezTo>
                  <a:pt x="4455" y="3083"/>
                  <a:pt x="4443" y="3095"/>
                  <a:pt x="4419" y="3095"/>
                </a:cubicBezTo>
                <a:cubicBezTo>
                  <a:pt x="4354" y="3095"/>
                  <a:pt x="4318" y="3071"/>
                  <a:pt x="4253" y="3071"/>
                </a:cubicBezTo>
                <a:cubicBezTo>
                  <a:pt x="4235" y="3071"/>
                  <a:pt x="4223" y="3089"/>
                  <a:pt x="4206" y="3095"/>
                </a:cubicBezTo>
                <a:cubicBezTo>
                  <a:pt x="4140" y="3118"/>
                  <a:pt x="4105" y="3130"/>
                  <a:pt x="4039" y="3130"/>
                </a:cubicBezTo>
                <a:cubicBezTo>
                  <a:pt x="4027" y="3130"/>
                  <a:pt x="4027" y="3125"/>
                  <a:pt x="4015" y="3125"/>
                </a:cubicBezTo>
                <a:cubicBezTo>
                  <a:pt x="4004" y="3125"/>
                  <a:pt x="4004" y="3136"/>
                  <a:pt x="3998" y="3148"/>
                </a:cubicBezTo>
                <a:cubicBezTo>
                  <a:pt x="3980" y="3172"/>
                  <a:pt x="3974" y="3190"/>
                  <a:pt x="3956" y="3208"/>
                </a:cubicBezTo>
                <a:cubicBezTo>
                  <a:pt x="3920" y="3231"/>
                  <a:pt x="3903" y="3237"/>
                  <a:pt x="3867" y="3255"/>
                </a:cubicBezTo>
                <a:cubicBezTo>
                  <a:pt x="3837" y="3267"/>
                  <a:pt x="3814" y="3261"/>
                  <a:pt x="3784" y="3273"/>
                </a:cubicBezTo>
                <a:cubicBezTo>
                  <a:pt x="3748" y="3297"/>
                  <a:pt x="3736" y="3321"/>
                  <a:pt x="3701" y="3344"/>
                </a:cubicBezTo>
                <a:cubicBezTo>
                  <a:pt x="3629" y="3398"/>
                  <a:pt x="3600" y="3445"/>
                  <a:pt x="3529" y="3499"/>
                </a:cubicBezTo>
                <a:cubicBezTo>
                  <a:pt x="3511" y="3511"/>
                  <a:pt x="3511" y="3528"/>
                  <a:pt x="3493" y="3546"/>
                </a:cubicBezTo>
                <a:cubicBezTo>
                  <a:pt x="3481" y="3564"/>
                  <a:pt x="3469" y="3564"/>
                  <a:pt x="3451" y="3570"/>
                </a:cubicBezTo>
                <a:cubicBezTo>
                  <a:pt x="3433" y="3582"/>
                  <a:pt x="3422" y="3594"/>
                  <a:pt x="3398" y="3594"/>
                </a:cubicBezTo>
                <a:cubicBezTo>
                  <a:pt x="3338" y="3594"/>
                  <a:pt x="3315" y="3540"/>
                  <a:pt x="3273" y="3499"/>
                </a:cubicBezTo>
                <a:cubicBezTo>
                  <a:pt x="3220" y="3433"/>
                  <a:pt x="3238" y="3386"/>
                  <a:pt x="3190" y="3321"/>
                </a:cubicBezTo>
                <a:lnTo>
                  <a:pt x="3190" y="3321"/>
                </a:lnTo>
                <a:cubicBezTo>
                  <a:pt x="3160" y="3297"/>
                  <a:pt x="3154" y="3255"/>
                  <a:pt x="3119" y="3255"/>
                </a:cubicBezTo>
                <a:cubicBezTo>
                  <a:pt x="3089" y="3255"/>
                  <a:pt x="3065" y="3255"/>
                  <a:pt x="3035" y="3273"/>
                </a:cubicBezTo>
                <a:cubicBezTo>
                  <a:pt x="3006" y="3297"/>
                  <a:pt x="2994" y="3321"/>
                  <a:pt x="2958" y="3321"/>
                </a:cubicBezTo>
                <a:cubicBezTo>
                  <a:pt x="2917" y="3321"/>
                  <a:pt x="2893" y="3315"/>
                  <a:pt x="2857" y="3315"/>
                </a:cubicBezTo>
                <a:cubicBezTo>
                  <a:pt x="2792" y="3315"/>
                  <a:pt x="2762" y="3362"/>
                  <a:pt x="2697" y="3362"/>
                </a:cubicBezTo>
                <a:cubicBezTo>
                  <a:pt x="2673" y="3362"/>
                  <a:pt x="2673" y="3344"/>
                  <a:pt x="2661" y="3321"/>
                </a:cubicBezTo>
                <a:cubicBezTo>
                  <a:pt x="2644" y="3291"/>
                  <a:pt x="2637" y="3273"/>
                  <a:pt x="2626" y="3243"/>
                </a:cubicBezTo>
                <a:cubicBezTo>
                  <a:pt x="2614" y="3214"/>
                  <a:pt x="2590" y="3190"/>
                  <a:pt x="2560" y="3190"/>
                </a:cubicBezTo>
                <a:cubicBezTo>
                  <a:pt x="2519" y="3190"/>
                  <a:pt x="2501" y="3208"/>
                  <a:pt x="2471" y="3220"/>
                </a:cubicBezTo>
                <a:cubicBezTo>
                  <a:pt x="2436" y="3231"/>
                  <a:pt x="2388" y="3237"/>
                  <a:pt x="2388" y="3273"/>
                </a:cubicBezTo>
                <a:cubicBezTo>
                  <a:pt x="2388" y="3332"/>
                  <a:pt x="2418" y="3362"/>
                  <a:pt x="2418" y="3416"/>
                </a:cubicBezTo>
                <a:cubicBezTo>
                  <a:pt x="2418" y="3451"/>
                  <a:pt x="2418" y="3451"/>
                  <a:pt x="2418" y="3451"/>
                </a:cubicBezTo>
                <a:cubicBezTo>
                  <a:pt x="2418" y="3493"/>
                  <a:pt x="2400" y="3516"/>
                  <a:pt x="2388" y="3552"/>
                </a:cubicBezTo>
                <a:cubicBezTo>
                  <a:pt x="2364" y="3594"/>
                  <a:pt x="2370" y="3629"/>
                  <a:pt x="2346" y="3665"/>
                </a:cubicBezTo>
                <a:cubicBezTo>
                  <a:pt x="2317" y="3707"/>
                  <a:pt x="2281" y="3707"/>
                  <a:pt x="2234" y="3707"/>
                </a:cubicBezTo>
                <a:cubicBezTo>
                  <a:pt x="2198" y="3707"/>
                  <a:pt x="2198" y="3707"/>
                  <a:pt x="2198" y="3707"/>
                </a:cubicBezTo>
                <a:cubicBezTo>
                  <a:pt x="2145" y="3707"/>
                  <a:pt x="2109" y="3742"/>
                  <a:pt x="2073" y="3784"/>
                </a:cubicBezTo>
                <a:cubicBezTo>
                  <a:pt x="2050" y="3807"/>
                  <a:pt x="2026" y="3819"/>
                  <a:pt x="2026" y="3855"/>
                </a:cubicBezTo>
                <a:cubicBezTo>
                  <a:pt x="2026" y="3909"/>
                  <a:pt x="2097" y="3903"/>
                  <a:pt x="2145" y="3932"/>
                </a:cubicBezTo>
                <a:cubicBezTo>
                  <a:pt x="2174" y="3950"/>
                  <a:pt x="2162" y="3986"/>
                  <a:pt x="2162" y="4021"/>
                </a:cubicBezTo>
                <a:cubicBezTo>
                  <a:pt x="2162" y="4051"/>
                  <a:pt x="2162" y="4063"/>
                  <a:pt x="2162" y="4093"/>
                </a:cubicBezTo>
                <a:cubicBezTo>
                  <a:pt x="2162" y="4158"/>
                  <a:pt x="2192" y="4194"/>
                  <a:pt x="2192" y="4253"/>
                </a:cubicBezTo>
                <a:cubicBezTo>
                  <a:pt x="2192" y="4271"/>
                  <a:pt x="2180" y="4283"/>
                  <a:pt x="2180" y="4295"/>
                </a:cubicBezTo>
                <a:cubicBezTo>
                  <a:pt x="2180" y="4318"/>
                  <a:pt x="2168" y="4342"/>
                  <a:pt x="2186" y="4360"/>
                </a:cubicBezTo>
                <a:cubicBezTo>
                  <a:pt x="2222" y="4401"/>
                  <a:pt x="2275" y="4390"/>
                  <a:pt x="2305" y="4437"/>
                </a:cubicBezTo>
                <a:cubicBezTo>
                  <a:pt x="2323" y="4461"/>
                  <a:pt x="2335" y="4473"/>
                  <a:pt x="2346" y="4496"/>
                </a:cubicBezTo>
                <a:cubicBezTo>
                  <a:pt x="2358" y="4514"/>
                  <a:pt x="2358" y="4532"/>
                  <a:pt x="2370" y="4538"/>
                </a:cubicBezTo>
                <a:cubicBezTo>
                  <a:pt x="2400" y="4556"/>
                  <a:pt x="2418" y="4556"/>
                  <a:pt x="2453" y="4556"/>
                </a:cubicBezTo>
                <a:cubicBezTo>
                  <a:pt x="2471" y="4556"/>
                  <a:pt x="2477" y="4538"/>
                  <a:pt x="2495" y="4532"/>
                </a:cubicBezTo>
                <a:cubicBezTo>
                  <a:pt x="2519" y="4526"/>
                  <a:pt x="2542" y="4526"/>
                  <a:pt x="2554" y="4508"/>
                </a:cubicBezTo>
                <a:cubicBezTo>
                  <a:pt x="2560" y="4496"/>
                  <a:pt x="2560" y="4485"/>
                  <a:pt x="2560" y="4467"/>
                </a:cubicBezTo>
                <a:cubicBezTo>
                  <a:pt x="2566" y="4437"/>
                  <a:pt x="2572" y="4413"/>
                  <a:pt x="2578" y="4384"/>
                </a:cubicBezTo>
                <a:cubicBezTo>
                  <a:pt x="2590" y="4312"/>
                  <a:pt x="2602" y="4271"/>
                  <a:pt x="2637" y="4205"/>
                </a:cubicBezTo>
                <a:cubicBezTo>
                  <a:pt x="2655" y="4176"/>
                  <a:pt x="2661" y="4152"/>
                  <a:pt x="2685" y="4128"/>
                </a:cubicBezTo>
                <a:cubicBezTo>
                  <a:pt x="2715" y="4128"/>
                  <a:pt x="2715" y="4128"/>
                  <a:pt x="2715" y="4128"/>
                </a:cubicBezTo>
                <a:cubicBezTo>
                  <a:pt x="2750" y="4128"/>
                  <a:pt x="2768" y="4140"/>
                  <a:pt x="2798" y="4140"/>
                </a:cubicBezTo>
                <a:cubicBezTo>
                  <a:pt x="2822" y="4140"/>
                  <a:pt x="2839" y="4134"/>
                  <a:pt x="2851" y="4110"/>
                </a:cubicBezTo>
                <a:lnTo>
                  <a:pt x="2851" y="4110"/>
                </a:lnTo>
                <a:cubicBezTo>
                  <a:pt x="2875" y="4105"/>
                  <a:pt x="2887" y="4087"/>
                  <a:pt x="2911" y="4087"/>
                </a:cubicBezTo>
                <a:cubicBezTo>
                  <a:pt x="2964" y="4087"/>
                  <a:pt x="3000" y="4134"/>
                  <a:pt x="3000" y="4188"/>
                </a:cubicBezTo>
                <a:cubicBezTo>
                  <a:pt x="3000" y="4253"/>
                  <a:pt x="2970" y="4289"/>
                  <a:pt x="2970" y="4354"/>
                </a:cubicBezTo>
                <a:cubicBezTo>
                  <a:pt x="2970" y="4401"/>
                  <a:pt x="3030" y="4413"/>
                  <a:pt x="3030" y="4461"/>
                </a:cubicBezTo>
                <a:cubicBezTo>
                  <a:pt x="3030" y="4526"/>
                  <a:pt x="3018" y="4562"/>
                  <a:pt x="2994" y="4621"/>
                </a:cubicBezTo>
                <a:cubicBezTo>
                  <a:pt x="2982" y="4645"/>
                  <a:pt x="2976" y="4681"/>
                  <a:pt x="2946" y="4681"/>
                </a:cubicBezTo>
                <a:cubicBezTo>
                  <a:pt x="2923" y="4681"/>
                  <a:pt x="2911" y="4663"/>
                  <a:pt x="2887" y="4663"/>
                </a:cubicBezTo>
                <a:cubicBezTo>
                  <a:pt x="2816" y="4663"/>
                  <a:pt x="2774" y="4675"/>
                  <a:pt x="2709" y="4704"/>
                </a:cubicBezTo>
                <a:cubicBezTo>
                  <a:pt x="2673" y="4722"/>
                  <a:pt x="2661" y="4752"/>
                  <a:pt x="2626" y="4752"/>
                </a:cubicBezTo>
                <a:cubicBezTo>
                  <a:pt x="2602" y="4752"/>
                  <a:pt x="2596" y="4728"/>
                  <a:pt x="2572" y="4722"/>
                </a:cubicBezTo>
                <a:cubicBezTo>
                  <a:pt x="2566" y="4728"/>
                  <a:pt x="2566" y="4734"/>
                  <a:pt x="2566" y="4746"/>
                </a:cubicBezTo>
                <a:cubicBezTo>
                  <a:pt x="2566" y="4841"/>
                  <a:pt x="2566" y="4841"/>
                  <a:pt x="2566" y="4841"/>
                </a:cubicBezTo>
                <a:cubicBezTo>
                  <a:pt x="2560" y="4865"/>
                  <a:pt x="2560" y="4877"/>
                  <a:pt x="2560" y="4900"/>
                </a:cubicBezTo>
                <a:cubicBezTo>
                  <a:pt x="2560" y="4936"/>
                  <a:pt x="2566" y="4954"/>
                  <a:pt x="2566" y="4989"/>
                </a:cubicBezTo>
                <a:cubicBezTo>
                  <a:pt x="2572" y="5025"/>
                  <a:pt x="2560" y="5049"/>
                  <a:pt x="2578" y="5079"/>
                </a:cubicBezTo>
                <a:cubicBezTo>
                  <a:pt x="2590" y="5097"/>
                  <a:pt x="2614" y="5097"/>
                  <a:pt x="2632" y="5097"/>
                </a:cubicBezTo>
                <a:cubicBezTo>
                  <a:pt x="2661" y="5097"/>
                  <a:pt x="2661" y="5097"/>
                  <a:pt x="2661" y="5097"/>
                </a:cubicBezTo>
                <a:cubicBezTo>
                  <a:pt x="2703" y="5097"/>
                  <a:pt x="2727" y="5102"/>
                  <a:pt x="2768" y="5108"/>
                </a:cubicBezTo>
                <a:cubicBezTo>
                  <a:pt x="2828" y="5114"/>
                  <a:pt x="2887" y="5126"/>
                  <a:pt x="2887" y="5185"/>
                </a:cubicBezTo>
                <a:cubicBezTo>
                  <a:pt x="2958" y="5399"/>
                  <a:pt x="2958" y="5399"/>
                  <a:pt x="2958" y="5399"/>
                </a:cubicBezTo>
                <a:cubicBezTo>
                  <a:pt x="2917" y="5554"/>
                  <a:pt x="2917" y="5554"/>
                  <a:pt x="2917" y="5554"/>
                </a:cubicBezTo>
                <a:lnTo>
                  <a:pt x="2917" y="5554"/>
                </a:lnTo>
                <a:cubicBezTo>
                  <a:pt x="2911" y="5607"/>
                  <a:pt x="2863" y="5631"/>
                  <a:pt x="2816" y="5661"/>
                </a:cubicBezTo>
                <a:cubicBezTo>
                  <a:pt x="2804" y="5667"/>
                  <a:pt x="2792" y="5667"/>
                  <a:pt x="2780" y="5678"/>
                </a:cubicBezTo>
                <a:cubicBezTo>
                  <a:pt x="2756" y="5702"/>
                  <a:pt x="2750" y="5726"/>
                  <a:pt x="2739" y="5762"/>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75" name="Freeform 177"/>
          <p:cNvSpPr>
            <a:spLocks noChangeArrowheads="1"/>
          </p:cNvSpPr>
          <p:nvPr/>
        </p:nvSpPr>
        <p:spPr bwMode="auto">
          <a:xfrm>
            <a:off x="13214230" y="6208983"/>
            <a:ext cx="2787890" cy="2785596"/>
          </a:xfrm>
          <a:custGeom>
            <a:avLst/>
            <a:gdLst>
              <a:gd name="T0" fmla="*/ 1663 w 4966"/>
              <a:gd name="T1" fmla="*/ 3889 h 4959"/>
              <a:gd name="T2" fmla="*/ 1591 w 4966"/>
              <a:gd name="T3" fmla="*/ 3835 h 4959"/>
              <a:gd name="T4" fmla="*/ 1395 w 4966"/>
              <a:gd name="T5" fmla="*/ 3556 h 4959"/>
              <a:gd name="T6" fmla="*/ 1170 w 4966"/>
              <a:gd name="T7" fmla="*/ 3378 h 4959"/>
              <a:gd name="T8" fmla="*/ 902 w 4966"/>
              <a:gd name="T9" fmla="*/ 3224 h 4959"/>
              <a:gd name="T10" fmla="*/ 849 w 4966"/>
              <a:gd name="T11" fmla="*/ 3170 h 4959"/>
              <a:gd name="T12" fmla="*/ 772 w 4966"/>
              <a:gd name="T13" fmla="*/ 3158 h 4959"/>
              <a:gd name="T14" fmla="*/ 701 w 4966"/>
              <a:gd name="T15" fmla="*/ 3182 h 4959"/>
              <a:gd name="T16" fmla="*/ 617 w 4966"/>
              <a:gd name="T17" fmla="*/ 3033 h 4959"/>
              <a:gd name="T18" fmla="*/ 653 w 4966"/>
              <a:gd name="T19" fmla="*/ 2767 h 4959"/>
              <a:gd name="T20" fmla="*/ 980 w 4966"/>
              <a:gd name="T21" fmla="*/ 2648 h 4959"/>
              <a:gd name="T22" fmla="*/ 1140 w 4966"/>
              <a:gd name="T23" fmla="*/ 2031 h 4959"/>
              <a:gd name="T24" fmla="*/ 1015 w 4966"/>
              <a:gd name="T25" fmla="*/ 1936 h 4959"/>
              <a:gd name="T26" fmla="*/ 992 w 4966"/>
              <a:gd name="T27" fmla="*/ 1775 h 4959"/>
              <a:gd name="T28" fmla="*/ 742 w 4966"/>
              <a:gd name="T29" fmla="*/ 1490 h 4959"/>
              <a:gd name="T30" fmla="*/ 510 w 4966"/>
              <a:gd name="T31" fmla="*/ 1312 h 4959"/>
              <a:gd name="T32" fmla="*/ 350 w 4966"/>
              <a:gd name="T33" fmla="*/ 1057 h 4959"/>
              <a:gd name="T34" fmla="*/ 237 w 4966"/>
              <a:gd name="T35" fmla="*/ 754 h 4959"/>
              <a:gd name="T36" fmla="*/ 195 w 4966"/>
              <a:gd name="T37" fmla="*/ 386 h 4959"/>
              <a:gd name="T38" fmla="*/ 0 w 4966"/>
              <a:gd name="T39" fmla="*/ 213 h 4959"/>
              <a:gd name="T40" fmla="*/ 546 w 4966"/>
              <a:gd name="T41" fmla="*/ 65 h 4959"/>
              <a:gd name="T42" fmla="*/ 789 w 4966"/>
              <a:gd name="T43" fmla="*/ 47 h 4959"/>
              <a:gd name="T44" fmla="*/ 1033 w 4966"/>
              <a:gd name="T45" fmla="*/ 261 h 4959"/>
              <a:gd name="T46" fmla="*/ 1407 w 4966"/>
              <a:gd name="T47" fmla="*/ 576 h 4959"/>
              <a:gd name="T48" fmla="*/ 1568 w 4966"/>
              <a:gd name="T49" fmla="*/ 546 h 4959"/>
              <a:gd name="T50" fmla="*/ 1805 w 4966"/>
              <a:gd name="T51" fmla="*/ 564 h 4959"/>
              <a:gd name="T52" fmla="*/ 1865 w 4966"/>
              <a:gd name="T53" fmla="*/ 540 h 4959"/>
              <a:gd name="T54" fmla="*/ 2120 w 4966"/>
              <a:gd name="T55" fmla="*/ 724 h 4959"/>
              <a:gd name="T56" fmla="*/ 2411 w 4966"/>
              <a:gd name="T57" fmla="*/ 754 h 4959"/>
              <a:gd name="T58" fmla="*/ 2708 w 4966"/>
              <a:gd name="T59" fmla="*/ 677 h 4959"/>
              <a:gd name="T60" fmla="*/ 2821 w 4966"/>
              <a:gd name="T61" fmla="*/ 843 h 4959"/>
              <a:gd name="T62" fmla="*/ 2827 w 4966"/>
              <a:gd name="T63" fmla="*/ 1086 h 4959"/>
              <a:gd name="T64" fmla="*/ 2910 w 4966"/>
              <a:gd name="T65" fmla="*/ 1645 h 4959"/>
              <a:gd name="T66" fmla="*/ 3023 w 4966"/>
              <a:gd name="T67" fmla="*/ 2132 h 4959"/>
              <a:gd name="T68" fmla="*/ 3468 w 4966"/>
              <a:gd name="T69" fmla="*/ 2019 h 4959"/>
              <a:gd name="T70" fmla="*/ 3926 w 4966"/>
              <a:gd name="T71" fmla="*/ 1829 h 4959"/>
              <a:gd name="T72" fmla="*/ 4455 w 4966"/>
              <a:gd name="T73" fmla="*/ 1942 h 4959"/>
              <a:gd name="T74" fmla="*/ 4508 w 4966"/>
              <a:gd name="T75" fmla="*/ 2381 h 4959"/>
              <a:gd name="T76" fmla="*/ 4959 w 4966"/>
              <a:gd name="T77" fmla="*/ 2803 h 4959"/>
              <a:gd name="T78" fmla="*/ 4864 w 4966"/>
              <a:gd name="T79" fmla="*/ 3022 h 4959"/>
              <a:gd name="T80" fmla="*/ 4852 w 4966"/>
              <a:gd name="T81" fmla="*/ 3467 h 4959"/>
              <a:gd name="T82" fmla="*/ 4609 w 4966"/>
              <a:gd name="T83" fmla="*/ 3503 h 4959"/>
              <a:gd name="T84" fmla="*/ 4514 w 4966"/>
              <a:gd name="T85" fmla="*/ 3847 h 4959"/>
              <a:gd name="T86" fmla="*/ 4288 w 4966"/>
              <a:gd name="T87" fmla="*/ 4126 h 4959"/>
              <a:gd name="T88" fmla="*/ 4068 w 4966"/>
              <a:gd name="T89" fmla="*/ 4376 h 4959"/>
              <a:gd name="T90" fmla="*/ 3575 w 4966"/>
              <a:gd name="T91" fmla="*/ 4881 h 4959"/>
              <a:gd name="T92" fmla="*/ 3165 w 4966"/>
              <a:gd name="T93" fmla="*/ 4934 h 4959"/>
              <a:gd name="T94" fmla="*/ 3035 w 4966"/>
              <a:gd name="T95" fmla="*/ 4899 h 4959"/>
              <a:gd name="T96" fmla="*/ 2898 w 4966"/>
              <a:gd name="T97" fmla="*/ 4643 h 4959"/>
              <a:gd name="T98" fmla="*/ 2904 w 4966"/>
              <a:gd name="T99" fmla="*/ 4352 h 4959"/>
              <a:gd name="T100" fmla="*/ 2447 w 4966"/>
              <a:gd name="T101" fmla="*/ 4323 h 4959"/>
              <a:gd name="T102" fmla="*/ 2245 w 4966"/>
              <a:gd name="T103" fmla="*/ 4281 h 4959"/>
              <a:gd name="T104" fmla="*/ 2055 w 4966"/>
              <a:gd name="T105" fmla="*/ 4103 h 4959"/>
              <a:gd name="T106" fmla="*/ 1793 w 4966"/>
              <a:gd name="T107" fmla="*/ 4025 h 4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966" h="4959">
                <a:moveTo>
                  <a:pt x="1716" y="4031"/>
                </a:moveTo>
                <a:lnTo>
                  <a:pt x="1716" y="4031"/>
                </a:lnTo>
                <a:cubicBezTo>
                  <a:pt x="1710" y="4008"/>
                  <a:pt x="1704" y="3978"/>
                  <a:pt x="1692" y="3948"/>
                </a:cubicBezTo>
                <a:cubicBezTo>
                  <a:pt x="1686" y="3925"/>
                  <a:pt x="1669" y="3913"/>
                  <a:pt x="1663" y="3889"/>
                </a:cubicBezTo>
                <a:cubicBezTo>
                  <a:pt x="1645" y="3895"/>
                  <a:pt x="1645" y="3895"/>
                  <a:pt x="1645" y="3895"/>
                </a:cubicBezTo>
                <a:cubicBezTo>
                  <a:pt x="1657" y="3942"/>
                  <a:pt x="1663" y="3919"/>
                  <a:pt x="1615" y="3919"/>
                </a:cubicBezTo>
                <a:cubicBezTo>
                  <a:pt x="1615" y="3889"/>
                  <a:pt x="1615" y="3889"/>
                  <a:pt x="1615" y="3889"/>
                </a:cubicBezTo>
                <a:cubicBezTo>
                  <a:pt x="1615" y="3865"/>
                  <a:pt x="1603" y="3853"/>
                  <a:pt x="1591" y="3835"/>
                </a:cubicBezTo>
                <a:cubicBezTo>
                  <a:pt x="1550" y="3776"/>
                  <a:pt x="1562" y="3722"/>
                  <a:pt x="1526" y="3663"/>
                </a:cubicBezTo>
                <a:cubicBezTo>
                  <a:pt x="1514" y="3645"/>
                  <a:pt x="1490" y="3651"/>
                  <a:pt x="1485" y="3634"/>
                </a:cubicBezTo>
                <a:cubicBezTo>
                  <a:pt x="1467" y="3616"/>
                  <a:pt x="1467" y="3598"/>
                  <a:pt x="1449" y="3586"/>
                </a:cubicBezTo>
                <a:cubicBezTo>
                  <a:pt x="1431" y="3574"/>
                  <a:pt x="1407" y="3580"/>
                  <a:pt x="1395" y="3556"/>
                </a:cubicBezTo>
                <a:cubicBezTo>
                  <a:pt x="1378" y="3521"/>
                  <a:pt x="1360" y="3509"/>
                  <a:pt x="1324" y="3491"/>
                </a:cubicBezTo>
                <a:cubicBezTo>
                  <a:pt x="1283" y="3467"/>
                  <a:pt x="1271" y="3443"/>
                  <a:pt x="1235" y="3414"/>
                </a:cubicBezTo>
                <a:cubicBezTo>
                  <a:pt x="1211" y="3402"/>
                  <a:pt x="1211" y="3372"/>
                  <a:pt x="1187" y="3372"/>
                </a:cubicBezTo>
                <a:cubicBezTo>
                  <a:pt x="1182" y="3372"/>
                  <a:pt x="1176" y="3378"/>
                  <a:pt x="1170" y="3378"/>
                </a:cubicBezTo>
                <a:cubicBezTo>
                  <a:pt x="1110" y="3378"/>
                  <a:pt x="1092" y="3313"/>
                  <a:pt x="1033" y="3313"/>
                </a:cubicBezTo>
                <a:cubicBezTo>
                  <a:pt x="1021" y="3313"/>
                  <a:pt x="1015" y="3319"/>
                  <a:pt x="1009" y="3319"/>
                </a:cubicBezTo>
                <a:cubicBezTo>
                  <a:pt x="980" y="3319"/>
                  <a:pt x="980" y="3283"/>
                  <a:pt x="962" y="3265"/>
                </a:cubicBezTo>
                <a:cubicBezTo>
                  <a:pt x="944" y="3247"/>
                  <a:pt x="914" y="3247"/>
                  <a:pt x="902" y="3224"/>
                </a:cubicBezTo>
                <a:cubicBezTo>
                  <a:pt x="891" y="3212"/>
                  <a:pt x="891" y="3194"/>
                  <a:pt x="885" y="3182"/>
                </a:cubicBezTo>
                <a:cubicBezTo>
                  <a:pt x="885" y="3176"/>
                  <a:pt x="855" y="3188"/>
                  <a:pt x="849" y="3188"/>
                </a:cubicBezTo>
                <a:cubicBezTo>
                  <a:pt x="837" y="3188"/>
                  <a:pt x="849" y="3176"/>
                  <a:pt x="855" y="3176"/>
                </a:cubicBezTo>
                <a:cubicBezTo>
                  <a:pt x="849" y="3170"/>
                  <a:pt x="849" y="3170"/>
                  <a:pt x="849" y="3170"/>
                </a:cubicBezTo>
                <a:cubicBezTo>
                  <a:pt x="837" y="3164"/>
                  <a:pt x="831" y="3152"/>
                  <a:pt x="819" y="3152"/>
                </a:cubicBezTo>
                <a:cubicBezTo>
                  <a:pt x="807" y="3152"/>
                  <a:pt x="807" y="3164"/>
                  <a:pt x="801" y="3164"/>
                </a:cubicBezTo>
                <a:cubicBezTo>
                  <a:pt x="789" y="3164"/>
                  <a:pt x="784" y="3164"/>
                  <a:pt x="778" y="3158"/>
                </a:cubicBezTo>
                <a:cubicBezTo>
                  <a:pt x="772" y="3158"/>
                  <a:pt x="772" y="3158"/>
                  <a:pt x="772" y="3158"/>
                </a:cubicBezTo>
                <a:cubicBezTo>
                  <a:pt x="772" y="3164"/>
                  <a:pt x="784" y="3206"/>
                  <a:pt x="778" y="3200"/>
                </a:cubicBezTo>
                <a:cubicBezTo>
                  <a:pt x="772" y="3200"/>
                  <a:pt x="766" y="3200"/>
                  <a:pt x="760" y="3200"/>
                </a:cubicBezTo>
                <a:cubicBezTo>
                  <a:pt x="724" y="3200"/>
                  <a:pt x="724" y="3200"/>
                  <a:pt x="724" y="3200"/>
                </a:cubicBezTo>
                <a:cubicBezTo>
                  <a:pt x="712" y="3200"/>
                  <a:pt x="712" y="3182"/>
                  <a:pt x="701" y="3182"/>
                </a:cubicBezTo>
                <a:cubicBezTo>
                  <a:pt x="694" y="3176"/>
                  <a:pt x="683" y="3176"/>
                  <a:pt x="671" y="3176"/>
                </a:cubicBezTo>
                <a:cubicBezTo>
                  <a:pt x="647" y="3164"/>
                  <a:pt x="647" y="3140"/>
                  <a:pt x="629" y="3117"/>
                </a:cubicBezTo>
                <a:cubicBezTo>
                  <a:pt x="617" y="3093"/>
                  <a:pt x="588" y="3087"/>
                  <a:pt x="588" y="3057"/>
                </a:cubicBezTo>
                <a:cubicBezTo>
                  <a:pt x="588" y="3022"/>
                  <a:pt x="611" y="3051"/>
                  <a:pt x="617" y="3033"/>
                </a:cubicBezTo>
                <a:cubicBezTo>
                  <a:pt x="605" y="3010"/>
                  <a:pt x="564" y="2934"/>
                  <a:pt x="534" y="2886"/>
                </a:cubicBezTo>
                <a:lnTo>
                  <a:pt x="534" y="2886"/>
                </a:lnTo>
                <a:cubicBezTo>
                  <a:pt x="552" y="2844"/>
                  <a:pt x="558" y="2815"/>
                  <a:pt x="588" y="2779"/>
                </a:cubicBezTo>
                <a:cubicBezTo>
                  <a:pt x="605" y="2761"/>
                  <a:pt x="629" y="2767"/>
                  <a:pt x="653" y="2767"/>
                </a:cubicBezTo>
                <a:cubicBezTo>
                  <a:pt x="683" y="2767"/>
                  <a:pt x="683" y="2767"/>
                  <a:pt x="683" y="2767"/>
                </a:cubicBezTo>
                <a:cubicBezTo>
                  <a:pt x="736" y="2767"/>
                  <a:pt x="766" y="2761"/>
                  <a:pt x="801" y="2732"/>
                </a:cubicBezTo>
                <a:cubicBezTo>
                  <a:pt x="855" y="2696"/>
                  <a:pt x="873" y="2648"/>
                  <a:pt x="932" y="2648"/>
                </a:cubicBezTo>
                <a:cubicBezTo>
                  <a:pt x="980" y="2648"/>
                  <a:pt x="980" y="2648"/>
                  <a:pt x="980" y="2648"/>
                </a:cubicBezTo>
                <a:cubicBezTo>
                  <a:pt x="1021" y="2648"/>
                  <a:pt x="1045" y="2654"/>
                  <a:pt x="1075" y="2631"/>
                </a:cubicBezTo>
                <a:cubicBezTo>
                  <a:pt x="1110" y="2601"/>
                  <a:pt x="1116" y="2565"/>
                  <a:pt x="1116" y="2524"/>
                </a:cubicBezTo>
                <a:cubicBezTo>
                  <a:pt x="1116" y="2464"/>
                  <a:pt x="1104" y="2429"/>
                  <a:pt x="1104" y="2363"/>
                </a:cubicBezTo>
                <a:cubicBezTo>
                  <a:pt x="1104" y="2233"/>
                  <a:pt x="1128" y="2162"/>
                  <a:pt x="1140" y="2031"/>
                </a:cubicBezTo>
                <a:cubicBezTo>
                  <a:pt x="1140" y="2001"/>
                  <a:pt x="1140" y="2001"/>
                  <a:pt x="1140" y="2001"/>
                </a:cubicBezTo>
                <a:cubicBezTo>
                  <a:pt x="1140" y="1977"/>
                  <a:pt x="1146" y="1959"/>
                  <a:pt x="1128" y="1942"/>
                </a:cubicBezTo>
                <a:cubicBezTo>
                  <a:pt x="1110" y="1930"/>
                  <a:pt x="1098" y="1930"/>
                  <a:pt x="1075" y="1930"/>
                </a:cubicBezTo>
                <a:cubicBezTo>
                  <a:pt x="1051" y="1930"/>
                  <a:pt x="1039" y="1936"/>
                  <a:pt x="1015" y="1936"/>
                </a:cubicBezTo>
                <a:cubicBezTo>
                  <a:pt x="997" y="1930"/>
                  <a:pt x="980" y="1924"/>
                  <a:pt x="968" y="1912"/>
                </a:cubicBezTo>
                <a:cubicBezTo>
                  <a:pt x="962" y="1906"/>
                  <a:pt x="962" y="1900"/>
                  <a:pt x="962" y="1888"/>
                </a:cubicBezTo>
                <a:cubicBezTo>
                  <a:pt x="962" y="1853"/>
                  <a:pt x="1009" y="1847"/>
                  <a:pt x="1009" y="1811"/>
                </a:cubicBezTo>
                <a:cubicBezTo>
                  <a:pt x="1009" y="1793"/>
                  <a:pt x="997" y="1793"/>
                  <a:pt x="992" y="1775"/>
                </a:cubicBezTo>
                <a:cubicBezTo>
                  <a:pt x="974" y="1746"/>
                  <a:pt x="980" y="1716"/>
                  <a:pt x="950" y="1698"/>
                </a:cubicBezTo>
                <a:cubicBezTo>
                  <a:pt x="926" y="1680"/>
                  <a:pt x="908" y="1692"/>
                  <a:pt x="885" y="1680"/>
                </a:cubicBezTo>
                <a:cubicBezTo>
                  <a:pt x="825" y="1645"/>
                  <a:pt x="813" y="1603"/>
                  <a:pt x="784" y="1550"/>
                </a:cubicBezTo>
                <a:cubicBezTo>
                  <a:pt x="766" y="1526"/>
                  <a:pt x="760" y="1508"/>
                  <a:pt x="742" y="1490"/>
                </a:cubicBezTo>
                <a:cubicBezTo>
                  <a:pt x="730" y="1484"/>
                  <a:pt x="718" y="1484"/>
                  <a:pt x="706" y="1472"/>
                </a:cubicBezTo>
                <a:cubicBezTo>
                  <a:pt x="689" y="1455"/>
                  <a:pt x="694" y="1431"/>
                  <a:pt x="677" y="1413"/>
                </a:cubicBezTo>
                <a:cubicBezTo>
                  <a:pt x="653" y="1377"/>
                  <a:pt x="617" y="1371"/>
                  <a:pt x="576" y="1354"/>
                </a:cubicBezTo>
                <a:cubicBezTo>
                  <a:pt x="552" y="1336"/>
                  <a:pt x="540" y="1312"/>
                  <a:pt x="510" y="1312"/>
                </a:cubicBezTo>
                <a:cubicBezTo>
                  <a:pt x="481" y="1312"/>
                  <a:pt x="487" y="1360"/>
                  <a:pt x="457" y="1360"/>
                </a:cubicBezTo>
                <a:cubicBezTo>
                  <a:pt x="433" y="1360"/>
                  <a:pt x="433" y="1360"/>
                  <a:pt x="433" y="1360"/>
                </a:cubicBezTo>
                <a:cubicBezTo>
                  <a:pt x="433" y="1342"/>
                  <a:pt x="433" y="1342"/>
                  <a:pt x="433" y="1342"/>
                </a:cubicBezTo>
                <a:cubicBezTo>
                  <a:pt x="433" y="1229"/>
                  <a:pt x="350" y="1175"/>
                  <a:pt x="350" y="1057"/>
                </a:cubicBezTo>
                <a:cubicBezTo>
                  <a:pt x="350" y="968"/>
                  <a:pt x="439" y="944"/>
                  <a:pt x="463" y="861"/>
                </a:cubicBezTo>
                <a:cubicBezTo>
                  <a:pt x="445" y="855"/>
                  <a:pt x="427" y="849"/>
                  <a:pt x="427" y="831"/>
                </a:cubicBezTo>
                <a:cubicBezTo>
                  <a:pt x="427" y="795"/>
                  <a:pt x="386" y="777"/>
                  <a:pt x="344" y="777"/>
                </a:cubicBezTo>
                <a:cubicBezTo>
                  <a:pt x="302" y="772"/>
                  <a:pt x="267" y="784"/>
                  <a:pt x="237" y="754"/>
                </a:cubicBezTo>
                <a:cubicBezTo>
                  <a:pt x="231" y="736"/>
                  <a:pt x="213" y="736"/>
                  <a:pt x="207" y="718"/>
                </a:cubicBezTo>
                <a:cubicBezTo>
                  <a:pt x="184" y="671"/>
                  <a:pt x="178" y="641"/>
                  <a:pt x="178" y="587"/>
                </a:cubicBezTo>
                <a:cubicBezTo>
                  <a:pt x="178" y="492"/>
                  <a:pt x="178" y="492"/>
                  <a:pt x="178" y="492"/>
                </a:cubicBezTo>
                <a:cubicBezTo>
                  <a:pt x="195" y="386"/>
                  <a:pt x="195" y="386"/>
                  <a:pt x="195" y="386"/>
                </a:cubicBezTo>
                <a:cubicBezTo>
                  <a:pt x="195" y="350"/>
                  <a:pt x="195" y="350"/>
                  <a:pt x="195" y="350"/>
                </a:cubicBezTo>
                <a:cubicBezTo>
                  <a:pt x="195" y="285"/>
                  <a:pt x="154" y="219"/>
                  <a:pt x="89" y="219"/>
                </a:cubicBezTo>
                <a:cubicBezTo>
                  <a:pt x="53" y="219"/>
                  <a:pt x="35" y="219"/>
                  <a:pt x="0" y="219"/>
                </a:cubicBezTo>
                <a:cubicBezTo>
                  <a:pt x="0" y="213"/>
                  <a:pt x="0" y="213"/>
                  <a:pt x="0" y="213"/>
                </a:cubicBezTo>
                <a:cubicBezTo>
                  <a:pt x="0" y="190"/>
                  <a:pt x="5" y="178"/>
                  <a:pt x="5" y="160"/>
                </a:cubicBezTo>
                <a:cubicBezTo>
                  <a:pt x="130" y="142"/>
                  <a:pt x="195" y="100"/>
                  <a:pt x="308" y="53"/>
                </a:cubicBezTo>
                <a:cubicBezTo>
                  <a:pt x="362" y="35"/>
                  <a:pt x="392" y="5"/>
                  <a:pt x="445" y="5"/>
                </a:cubicBezTo>
                <a:cubicBezTo>
                  <a:pt x="493" y="5"/>
                  <a:pt x="510" y="35"/>
                  <a:pt x="546" y="65"/>
                </a:cubicBezTo>
                <a:cubicBezTo>
                  <a:pt x="570" y="83"/>
                  <a:pt x="594" y="83"/>
                  <a:pt x="623" y="88"/>
                </a:cubicBezTo>
                <a:cubicBezTo>
                  <a:pt x="641" y="100"/>
                  <a:pt x="653" y="112"/>
                  <a:pt x="677" y="112"/>
                </a:cubicBezTo>
                <a:cubicBezTo>
                  <a:pt x="689" y="112"/>
                  <a:pt x="701" y="106"/>
                  <a:pt x="712" y="100"/>
                </a:cubicBezTo>
                <a:cubicBezTo>
                  <a:pt x="742" y="77"/>
                  <a:pt x="766" y="71"/>
                  <a:pt x="789" y="47"/>
                </a:cubicBezTo>
                <a:cubicBezTo>
                  <a:pt x="819" y="23"/>
                  <a:pt x="837" y="0"/>
                  <a:pt x="879" y="0"/>
                </a:cubicBezTo>
                <a:cubicBezTo>
                  <a:pt x="908" y="0"/>
                  <a:pt x="920" y="29"/>
                  <a:pt x="932" y="59"/>
                </a:cubicBezTo>
                <a:cubicBezTo>
                  <a:pt x="962" y="106"/>
                  <a:pt x="980" y="136"/>
                  <a:pt x="997" y="195"/>
                </a:cubicBezTo>
                <a:cubicBezTo>
                  <a:pt x="1003" y="219"/>
                  <a:pt x="1021" y="237"/>
                  <a:pt x="1033" y="261"/>
                </a:cubicBezTo>
                <a:cubicBezTo>
                  <a:pt x="1057" y="308"/>
                  <a:pt x="1092" y="350"/>
                  <a:pt x="1146" y="350"/>
                </a:cubicBezTo>
                <a:cubicBezTo>
                  <a:pt x="1193" y="350"/>
                  <a:pt x="1223" y="344"/>
                  <a:pt x="1271" y="344"/>
                </a:cubicBezTo>
                <a:cubicBezTo>
                  <a:pt x="1318" y="356"/>
                  <a:pt x="1288" y="427"/>
                  <a:pt x="1330" y="457"/>
                </a:cubicBezTo>
                <a:cubicBezTo>
                  <a:pt x="1372" y="492"/>
                  <a:pt x="1407" y="522"/>
                  <a:pt x="1407" y="576"/>
                </a:cubicBezTo>
                <a:cubicBezTo>
                  <a:pt x="1407" y="605"/>
                  <a:pt x="1407" y="605"/>
                  <a:pt x="1407" y="605"/>
                </a:cubicBezTo>
                <a:cubicBezTo>
                  <a:pt x="1407" y="623"/>
                  <a:pt x="1419" y="635"/>
                  <a:pt x="1437" y="635"/>
                </a:cubicBezTo>
                <a:cubicBezTo>
                  <a:pt x="1473" y="635"/>
                  <a:pt x="1485" y="599"/>
                  <a:pt x="1508" y="576"/>
                </a:cubicBezTo>
                <a:cubicBezTo>
                  <a:pt x="1526" y="558"/>
                  <a:pt x="1544" y="558"/>
                  <a:pt x="1568" y="546"/>
                </a:cubicBezTo>
                <a:cubicBezTo>
                  <a:pt x="1591" y="540"/>
                  <a:pt x="1603" y="528"/>
                  <a:pt x="1627" y="528"/>
                </a:cubicBezTo>
                <a:cubicBezTo>
                  <a:pt x="1669" y="528"/>
                  <a:pt x="1686" y="540"/>
                  <a:pt x="1722" y="558"/>
                </a:cubicBezTo>
                <a:cubicBezTo>
                  <a:pt x="1740" y="570"/>
                  <a:pt x="1752" y="587"/>
                  <a:pt x="1776" y="587"/>
                </a:cubicBezTo>
                <a:cubicBezTo>
                  <a:pt x="1787" y="587"/>
                  <a:pt x="1805" y="581"/>
                  <a:pt x="1805" y="564"/>
                </a:cubicBezTo>
                <a:cubicBezTo>
                  <a:pt x="1805" y="528"/>
                  <a:pt x="1793" y="504"/>
                  <a:pt x="1793" y="469"/>
                </a:cubicBezTo>
                <a:cubicBezTo>
                  <a:pt x="1799" y="469"/>
                  <a:pt x="1799" y="463"/>
                  <a:pt x="1799" y="463"/>
                </a:cubicBezTo>
                <a:cubicBezTo>
                  <a:pt x="1823" y="463"/>
                  <a:pt x="1835" y="469"/>
                  <a:pt x="1853" y="481"/>
                </a:cubicBezTo>
                <a:cubicBezTo>
                  <a:pt x="1865" y="498"/>
                  <a:pt x="1859" y="516"/>
                  <a:pt x="1865" y="540"/>
                </a:cubicBezTo>
                <a:cubicBezTo>
                  <a:pt x="1871" y="558"/>
                  <a:pt x="1882" y="570"/>
                  <a:pt x="1894" y="587"/>
                </a:cubicBezTo>
                <a:cubicBezTo>
                  <a:pt x="1912" y="611"/>
                  <a:pt x="1936" y="605"/>
                  <a:pt x="1960" y="611"/>
                </a:cubicBezTo>
                <a:cubicBezTo>
                  <a:pt x="1995" y="623"/>
                  <a:pt x="2019" y="635"/>
                  <a:pt x="2049" y="647"/>
                </a:cubicBezTo>
                <a:cubicBezTo>
                  <a:pt x="2090" y="665"/>
                  <a:pt x="2090" y="700"/>
                  <a:pt x="2120" y="724"/>
                </a:cubicBezTo>
                <a:cubicBezTo>
                  <a:pt x="2156" y="742"/>
                  <a:pt x="2180" y="742"/>
                  <a:pt x="2215" y="748"/>
                </a:cubicBezTo>
                <a:cubicBezTo>
                  <a:pt x="2269" y="748"/>
                  <a:pt x="2292" y="754"/>
                  <a:pt x="2346" y="760"/>
                </a:cubicBezTo>
                <a:cubicBezTo>
                  <a:pt x="2364" y="760"/>
                  <a:pt x="2375" y="772"/>
                  <a:pt x="2393" y="772"/>
                </a:cubicBezTo>
                <a:cubicBezTo>
                  <a:pt x="2405" y="772"/>
                  <a:pt x="2405" y="760"/>
                  <a:pt x="2411" y="754"/>
                </a:cubicBezTo>
                <a:cubicBezTo>
                  <a:pt x="2441" y="754"/>
                  <a:pt x="2441" y="754"/>
                  <a:pt x="2441" y="754"/>
                </a:cubicBezTo>
                <a:cubicBezTo>
                  <a:pt x="2453" y="754"/>
                  <a:pt x="2459" y="742"/>
                  <a:pt x="2465" y="742"/>
                </a:cubicBezTo>
                <a:cubicBezTo>
                  <a:pt x="2536" y="730"/>
                  <a:pt x="2571" y="718"/>
                  <a:pt x="2637" y="700"/>
                </a:cubicBezTo>
                <a:cubicBezTo>
                  <a:pt x="2666" y="694"/>
                  <a:pt x="2678" y="677"/>
                  <a:pt x="2708" y="677"/>
                </a:cubicBezTo>
                <a:cubicBezTo>
                  <a:pt x="2720" y="677"/>
                  <a:pt x="2726" y="688"/>
                  <a:pt x="2738" y="700"/>
                </a:cubicBezTo>
                <a:cubicBezTo>
                  <a:pt x="2762" y="724"/>
                  <a:pt x="2774" y="736"/>
                  <a:pt x="2797" y="760"/>
                </a:cubicBezTo>
                <a:lnTo>
                  <a:pt x="2797" y="760"/>
                </a:lnTo>
                <a:cubicBezTo>
                  <a:pt x="2815" y="789"/>
                  <a:pt x="2821" y="807"/>
                  <a:pt x="2821" y="843"/>
                </a:cubicBezTo>
                <a:cubicBezTo>
                  <a:pt x="2821" y="890"/>
                  <a:pt x="2815" y="920"/>
                  <a:pt x="2797" y="956"/>
                </a:cubicBezTo>
                <a:cubicBezTo>
                  <a:pt x="2779" y="985"/>
                  <a:pt x="2750" y="991"/>
                  <a:pt x="2750" y="1021"/>
                </a:cubicBezTo>
                <a:cubicBezTo>
                  <a:pt x="2750" y="1033"/>
                  <a:pt x="2762" y="1033"/>
                  <a:pt x="2768" y="1045"/>
                </a:cubicBezTo>
                <a:cubicBezTo>
                  <a:pt x="2779" y="1069"/>
                  <a:pt x="2797" y="1086"/>
                  <a:pt x="2827" y="1086"/>
                </a:cubicBezTo>
                <a:cubicBezTo>
                  <a:pt x="2857" y="1086"/>
                  <a:pt x="2880" y="1069"/>
                  <a:pt x="2910" y="1063"/>
                </a:cubicBezTo>
                <a:cubicBezTo>
                  <a:pt x="2928" y="1140"/>
                  <a:pt x="2928" y="1140"/>
                  <a:pt x="2928" y="1140"/>
                </a:cubicBezTo>
                <a:cubicBezTo>
                  <a:pt x="2869" y="1490"/>
                  <a:pt x="2869" y="1490"/>
                  <a:pt x="2869" y="1490"/>
                </a:cubicBezTo>
                <a:cubicBezTo>
                  <a:pt x="2892" y="1550"/>
                  <a:pt x="2880" y="1591"/>
                  <a:pt x="2910" y="1645"/>
                </a:cubicBezTo>
                <a:cubicBezTo>
                  <a:pt x="2928" y="1841"/>
                  <a:pt x="2928" y="1841"/>
                  <a:pt x="2928" y="1841"/>
                </a:cubicBezTo>
                <a:cubicBezTo>
                  <a:pt x="2922" y="1900"/>
                  <a:pt x="2910" y="1936"/>
                  <a:pt x="2910" y="1995"/>
                </a:cubicBezTo>
                <a:cubicBezTo>
                  <a:pt x="2910" y="2037"/>
                  <a:pt x="2928" y="2060"/>
                  <a:pt x="2964" y="2084"/>
                </a:cubicBezTo>
                <a:cubicBezTo>
                  <a:pt x="2987" y="2096"/>
                  <a:pt x="2993" y="2132"/>
                  <a:pt x="3023" y="2132"/>
                </a:cubicBezTo>
                <a:cubicBezTo>
                  <a:pt x="3065" y="2132"/>
                  <a:pt x="3088" y="2108"/>
                  <a:pt x="3130" y="2090"/>
                </a:cubicBezTo>
                <a:cubicBezTo>
                  <a:pt x="3165" y="2078"/>
                  <a:pt x="3189" y="2072"/>
                  <a:pt x="3225" y="2060"/>
                </a:cubicBezTo>
                <a:cubicBezTo>
                  <a:pt x="3278" y="2043"/>
                  <a:pt x="3302" y="2025"/>
                  <a:pt x="3362" y="2025"/>
                </a:cubicBezTo>
                <a:cubicBezTo>
                  <a:pt x="3403" y="2025"/>
                  <a:pt x="3427" y="2019"/>
                  <a:pt x="3468" y="2019"/>
                </a:cubicBezTo>
                <a:cubicBezTo>
                  <a:pt x="3510" y="2019"/>
                  <a:pt x="3546" y="2025"/>
                  <a:pt x="3575" y="1995"/>
                </a:cubicBezTo>
                <a:cubicBezTo>
                  <a:pt x="3605" y="1965"/>
                  <a:pt x="3605" y="1936"/>
                  <a:pt x="3635" y="1912"/>
                </a:cubicBezTo>
                <a:cubicBezTo>
                  <a:pt x="3688" y="1864"/>
                  <a:pt x="3730" y="1829"/>
                  <a:pt x="3801" y="1829"/>
                </a:cubicBezTo>
                <a:cubicBezTo>
                  <a:pt x="3849" y="1829"/>
                  <a:pt x="3878" y="1829"/>
                  <a:pt x="3926" y="1829"/>
                </a:cubicBezTo>
                <a:cubicBezTo>
                  <a:pt x="4033" y="1829"/>
                  <a:pt x="4086" y="1847"/>
                  <a:pt x="4193" y="1870"/>
                </a:cubicBezTo>
                <a:cubicBezTo>
                  <a:pt x="4217" y="1882"/>
                  <a:pt x="4229" y="1888"/>
                  <a:pt x="4258" y="1894"/>
                </a:cubicBezTo>
                <a:lnTo>
                  <a:pt x="4258" y="1894"/>
                </a:lnTo>
                <a:cubicBezTo>
                  <a:pt x="4330" y="1924"/>
                  <a:pt x="4383" y="1906"/>
                  <a:pt x="4455" y="1942"/>
                </a:cubicBezTo>
                <a:cubicBezTo>
                  <a:pt x="4484" y="1959"/>
                  <a:pt x="4490" y="1995"/>
                  <a:pt x="4490" y="2031"/>
                </a:cubicBezTo>
                <a:cubicBezTo>
                  <a:pt x="4490" y="2066"/>
                  <a:pt x="4490" y="2066"/>
                  <a:pt x="4490" y="2066"/>
                </a:cubicBezTo>
                <a:cubicBezTo>
                  <a:pt x="4484" y="2144"/>
                  <a:pt x="4472" y="2185"/>
                  <a:pt x="4472" y="2262"/>
                </a:cubicBezTo>
                <a:cubicBezTo>
                  <a:pt x="4472" y="2310"/>
                  <a:pt x="4466" y="2357"/>
                  <a:pt x="4508" y="2381"/>
                </a:cubicBezTo>
                <a:cubicBezTo>
                  <a:pt x="4561" y="2411"/>
                  <a:pt x="4609" y="2399"/>
                  <a:pt x="4668" y="2429"/>
                </a:cubicBezTo>
                <a:cubicBezTo>
                  <a:pt x="4728" y="2458"/>
                  <a:pt x="4722" y="2512"/>
                  <a:pt x="4746" y="2571"/>
                </a:cubicBezTo>
                <a:cubicBezTo>
                  <a:pt x="4769" y="2625"/>
                  <a:pt x="4805" y="2643"/>
                  <a:pt x="4835" y="2696"/>
                </a:cubicBezTo>
                <a:cubicBezTo>
                  <a:pt x="4858" y="2755"/>
                  <a:pt x="4906" y="2767"/>
                  <a:pt x="4959" y="2803"/>
                </a:cubicBezTo>
                <a:lnTo>
                  <a:pt x="4959" y="2803"/>
                </a:lnTo>
                <a:cubicBezTo>
                  <a:pt x="4959" y="2815"/>
                  <a:pt x="4965" y="2827"/>
                  <a:pt x="4965" y="2844"/>
                </a:cubicBezTo>
                <a:cubicBezTo>
                  <a:pt x="4965" y="2904"/>
                  <a:pt x="4924" y="2928"/>
                  <a:pt x="4888" y="2981"/>
                </a:cubicBezTo>
                <a:cubicBezTo>
                  <a:pt x="4876" y="2993"/>
                  <a:pt x="4864" y="2998"/>
                  <a:pt x="4864" y="3022"/>
                </a:cubicBezTo>
                <a:cubicBezTo>
                  <a:pt x="4864" y="3045"/>
                  <a:pt x="4876" y="3063"/>
                  <a:pt x="4876" y="3087"/>
                </a:cubicBezTo>
                <a:cubicBezTo>
                  <a:pt x="4876" y="3123"/>
                  <a:pt x="4864" y="3140"/>
                  <a:pt x="4864" y="3176"/>
                </a:cubicBezTo>
                <a:cubicBezTo>
                  <a:pt x="4852" y="3289"/>
                  <a:pt x="4852" y="3354"/>
                  <a:pt x="4852" y="3467"/>
                </a:cubicBezTo>
                <a:lnTo>
                  <a:pt x="4852" y="3467"/>
                </a:lnTo>
                <a:cubicBezTo>
                  <a:pt x="4835" y="3467"/>
                  <a:pt x="4823" y="3473"/>
                  <a:pt x="4805" y="3473"/>
                </a:cubicBezTo>
                <a:cubicBezTo>
                  <a:pt x="4775" y="3473"/>
                  <a:pt x="4763" y="3455"/>
                  <a:pt x="4728" y="3455"/>
                </a:cubicBezTo>
                <a:cubicBezTo>
                  <a:pt x="4698" y="3455"/>
                  <a:pt x="4698" y="3455"/>
                  <a:pt x="4698" y="3455"/>
                </a:cubicBezTo>
                <a:cubicBezTo>
                  <a:pt x="4662" y="3455"/>
                  <a:pt x="4609" y="3467"/>
                  <a:pt x="4609" y="3503"/>
                </a:cubicBezTo>
                <a:cubicBezTo>
                  <a:pt x="4609" y="3574"/>
                  <a:pt x="4645" y="3616"/>
                  <a:pt x="4645" y="3687"/>
                </a:cubicBezTo>
                <a:cubicBezTo>
                  <a:pt x="4645" y="3717"/>
                  <a:pt x="4645" y="3717"/>
                  <a:pt x="4645" y="3717"/>
                </a:cubicBezTo>
                <a:cubicBezTo>
                  <a:pt x="4645" y="3746"/>
                  <a:pt x="4621" y="3764"/>
                  <a:pt x="4609" y="3788"/>
                </a:cubicBezTo>
                <a:cubicBezTo>
                  <a:pt x="4514" y="3847"/>
                  <a:pt x="4514" y="3847"/>
                  <a:pt x="4514" y="3847"/>
                </a:cubicBezTo>
                <a:cubicBezTo>
                  <a:pt x="4152" y="4014"/>
                  <a:pt x="4152" y="4014"/>
                  <a:pt x="4152" y="4014"/>
                </a:cubicBezTo>
                <a:cubicBezTo>
                  <a:pt x="4146" y="4025"/>
                  <a:pt x="4140" y="4031"/>
                  <a:pt x="4140" y="4043"/>
                </a:cubicBezTo>
                <a:cubicBezTo>
                  <a:pt x="4140" y="4067"/>
                  <a:pt x="4175" y="4067"/>
                  <a:pt x="4193" y="4079"/>
                </a:cubicBezTo>
                <a:cubicBezTo>
                  <a:pt x="4229" y="4097"/>
                  <a:pt x="4253" y="4109"/>
                  <a:pt x="4288" y="4126"/>
                </a:cubicBezTo>
                <a:cubicBezTo>
                  <a:pt x="4324" y="4144"/>
                  <a:pt x="4360" y="4150"/>
                  <a:pt x="4360" y="4192"/>
                </a:cubicBezTo>
                <a:cubicBezTo>
                  <a:pt x="4360" y="4221"/>
                  <a:pt x="4330" y="4227"/>
                  <a:pt x="4306" y="4239"/>
                </a:cubicBezTo>
                <a:cubicBezTo>
                  <a:pt x="4270" y="4251"/>
                  <a:pt x="4258" y="4269"/>
                  <a:pt x="4223" y="4281"/>
                </a:cubicBezTo>
                <a:cubicBezTo>
                  <a:pt x="4157" y="4311"/>
                  <a:pt x="4128" y="4334"/>
                  <a:pt x="4068" y="4376"/>
                </a:cubicBezTo>
                <a:cubicBezTo>
                  <a:pt x="3973" y="4489"/>
                  <a:pt x="3973" y="4489"/>
                  <a:pt x="3973" y="4489"/>
                </a:cubicBezTo>
                <a:cubicBezTo>
                  <a:pt x="3878" y="4572"/>
                  <a:pt x="3878" y="4572"/>
                  <a:pt x="3878" y="4572"/>
                </a:cubicBezTo>
                <a:cubicBezTo>
                  <a:pt x="3688" y="4709"/>
                  <a:pt x="3688" y="4709"/>
                  <a:pt x="3688" y="4709"/>
                </a:cubicBezTo>
                <a:cubicBezTo>
                  <a:pt x="3647" y="4780"/>
                  <a:pt x="3623" y="4821"/>
                  <a:pt x="3575" y="4881"/>
                </a:cubicBezTo>
                <a:cubicBezTo>
                  <a:pt x="3534" y="4863"/>
                  <a:pt x="3504" y="4869"/>
                  <a:pt x="3457" y="4857"/>
                </a:cubicBezTo>
                <a:cubicBezTo>
                  <a:pt x="3427" y="4845"/>
                  <a:pt x="3403" y="4827"/>
                  <a:pt x="3367" y="4827"/>
                </a:cubicBezTo>
                <a:cubicBezTo>
                  <a:pt x="3350" y="4827"/>
                  <a:pt x="3344" y="4839"/>
                  <a:pt x="3326" y="4845"/>
                </a:cubicBezTo>
                <a:cubicBezTo>
                  <a:pt x="3260" y="4863"/>
                  <a:pt x="3231" y="4905"/>
                  <a:pt x="3165" y="4934"/>
                </a:cubicBezTo>
                <a:cubicBezTo>
                  <a:pt x="3148" y="4940"/>
                  <a:pt x="3142" y="4958"/>
                  <a:pt x="3118" y="4958"/>
                </a:cubicBezTo>
                <a:cubicBezTo>
                  <a:pt x="3088" y="4958"/>
                  <a:pt x="3088" y="4958"/>
                  <a:pt x="3088" y="4958"/>
                </a:cubicBezTo>
                <a:cubicBezTo>
                  <a:pt x="3076" y="4958"/>
                  <a:pt x="3070" y="4952"/>
                  <a:pt x="3065" y="4940"/>
                </a:cubicBezTo>
                <a:cubicBezTo>
                  <a:pt x="3053" y="4928"/>
                  <a:pt x="3035" y="4916"/>
                  <a:pt x="3035" y="4899"/>
                </a:cubicBezTo>
                <a:cubicBezTo>
                  <a:pt x="3035" y="4887"/>
                  <a:pt x="3041" y="4881"/>
                  <a:pt x="3041" y="4869"/>
                </a:cubicBezTo>
                <a:cubicBezTo>
                  <a:pt x="3041" y="4833"/>
                  <a:pt x="3029" y="4815"/>
                  <a:pt x="3023" y="4780"/>
                </a:cubicBezTo>
                <a:cubicBezTo>
                  <a:pt x="3017" y="4750"/>
                  <a:pt x="3017" y="4726"/>
                  <a:pt x="2999" y="4697"/>
                </a:cubicBezTo>
                <a:cubicBezTo>
                  <a:pt x="2975" y="4655"/>
                  <a:pt x="2934" y="4667"/>
                  <a:pt x="2898" y="4643"/>
                </a:cubicBezTo>
                <a:cubicBezTo>
                  <a:pt x="2874" y="4631"/>
                  <a:pt x="2857" y="4614"/>
                  <a:pt x="2857" y="4584"/>
                </a:cubicBezTo>
                <a:cubicBezTo>
                  <a:pt x="2857" y="4572"/>
                  <a:pt x="2869" y="4566"/>
                  <a:pt x="2874" y="4554"/>
                </a:cubicBezTo>
                <a:cubicBezTo>
                  <a:pt x="2886" y="4507"/>
                  <a:pt x="2904" y="4477"/>
                  <a:pt x="2904" y="4429"/>
                </a:cubicBezTo>
                <a:cubicBezTo>
                  <a:pt x="2904" y="4352"/>
                  <a:pt x="2904" y="4352"/>
                  <a:pt x="2904" y="4352"/>
                </a:cubicBezTo>
                <a:cubicBezTo>
                  <a:pt x="2904" y="4311"/>
                  <a:pt x="2880" y="4281"/>
                  <a:pt x="2839" y="4281"/>
                </a:cubicBezTo>
                <a:cubicBezTo>
                  <a:pt x="2803" y="4281"/>
                  <a:pt x="2785" y="4293"/>
                  <a:pt x="2756" y="4305"/>
                </a:cubicBezTo>
                <a:cubicBezTo>
                  <a:pt x="2482" y="4376"/>
                  <a:pt x="2482" y="4376"/>
                  <a:pt x="2482" y="4376"/>
                </a:cubicBezTo>
                <a:cubicBezTo>
                  <a:pt x="2476" y="4352"/>
                  <a:pt x="2459" y="4346"/>
                  <a:pt x="2447" y="4323"/>
                </a:cubicBezTo>
                <a:cubicBezTo>
                  <a:pt x="2441" y="4311"/>
                  <a:pt x="2441" y="4287"/>
                  <a:pt x="2423" y="4287"/>
                </a:cubicBezTo>
                <a:cubicBezTo>
                  <a:pt x="2417" y="4287"/>
                  <a:pt x="2411" y="4287"/>
                  <a:pt x="2405" y="4287"/>
                </a:cubicBezTo>
                <a:cubicBezTo>
                  <a:pt x="2364" y="4287"/>
                  <a:pt x="2346" y="4281"/>
                  <a:pt x="2304" y="4281"/>
                </a:cubicBezTo>
                <a:cubicBezTo>
                  <a:pt x="2280" y="4281"/>
                  <a:pt x="2269" y="4281"/>
                  <a:pt x="2245" y="4281"/>
                </a:cubicBezTo>
                <a:cubicBezTo>
                  <a:pt x="2221" y="4281"/>
                  <a:pt x="2203" y="4275"/>
                  <a:pt x="2180" y="4263"/>
                </a:cubicBezTo>
                <a:cubicBezTo>
                  <a:pt x="2156" y="4251"/>
                  <a:pt x="2156" y="4233"/>
                  <a:pt x="2144" y="4210"/>
                </a:cubicBezTo>
                <a:cubicBezTo>
                  <a:pt x="2138" y="4180"/>
                  <a:pt x="2114" y="4168"/>
                  <a:pt x="2090" y="4150"/>
                </a:cubicBezTo>
                <a:cubicBezTo>
                  <a:pt x="2072" y="4138"/>
                  <a:pt x="2067" y="4120"/>
                  <a:pt x="2055" y="4103"/>
                </a:cubicBezTo>
                <a:cubicBezTo>
                  <a:pt x="2037" y="4085"/>
                  <a:pt x="2019" y="4085"/>
                  <a:pt x="2001" y="4067"/>
                </a:cubicBezTo>
                <a:cubicBezTo>
                  <a:pt x="1995" y="4049"/>
                  <a:pt x="1984" y="4037"/>
                  <a:pt x="1977" y="4020"/>
                </a:cubicBezTo>
                <a:cubicBezTo>
                  <a:pt x="1972" y="4002"/>
                  <a:pt x="1972" y="3978"/>
                  <a:pt x="1954" y="3978"/>
                </a:cubicBezTo>
                <a:cubicBezTo>
                  <a:pt x="1889" y="3978"/>
                  <a:pt x="1853" y="4025"/>
                  <a:pt x="1793" y="4025"/>
                </a:cubicBezTo>
                <a:cubicBezTo>
                  <a:pt x="1716" y="4031"/>
                  <a:pt x="1716" y="4031"/>
                  <a:pt x="1716" y="4031"/>
                </a:cubicBezTo>
              </a:path>
            </a:pathLst>
          </a:custGeom>
          <a:solidFill>
            <a:schemeClr val="accent2"/>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80" name="Freeform 178"/>
          <p:cNvSpPr>
            <a:spLocks noChangeArrowheads="1"/>
          </p:cNvSpPr>
          <p:nvPr/>
        </p:nvSpPr>
        <p:spPr bwMode="auto">
          <a:xfrm>
            <a:off x="12013406" y="5280453"/>
            <a:ext cx="2951301" cy="2547890"/>
          </a:xfrm>
          <a:custGeom>
            <a:avLst/>
            <a:gdLst>
              <a:gd name="T0" fmla="*/ 2412 w 5258"/>
              <a:gd name="T1" fmla="*/ 4105 h 4539"/>
              <a:gd name="T2" fmla="*/ 2346 w 5258"/>
              <a:gd name="T3" fmla="*/ 3677 h 4539"/>
              <a:gd name="T4" fmla="*/ 2394 w 5258"/>
              <a:gd name="T5" fmla="*/ 3712 h 4539"/>
              <a:gd name="T6" fmla="*/ 2311 w 5258"/>
              <a:gd name="T7" fmla="*/ 3635 h 4539"/>
              <a:gd name="T8" fmla="*/ 2299 w 5258"/>
              <a:gd name="T9" fmla="*/ 3623 h 4539"/>
              <a:gd name="T10" fmla="*/ 2263 w 5258"/>
              <a:gd name="T11" fmla="*/ 3511 h 4539"/>
              <a:gd name="T12" fmla="*/ 2257 w 5258"/>
              <a:gd name="T13" fmla="*/ 3516 h 4539"/>
              <a:gd name="T14" fmla="*/ 2210 w 5258"/>
              <a:gd name="T15" fmla="*/ 3665 h 4539"/>
              <a:gd name="T16" fmla="*/ 2139 w 5258"/>
              <a:gd name="T17" fmla="*/ 3600 h 4539"/>
              <a:gd name="T18" fmla="*/ 1960 w 5258"/>
              <a:gd name="T19" fmla="*/ 3540 h 4539"/>
              <a:gd name="T20" fmla="*/ 2174 w 5258"/>
              <a:gd name="T21" fmla="*/ 3546 h 4539"/>
              <a:gd name="T22" fmla="*/ 2121 w 5258"/>
              <a:gd name="T23" fmla="*/ 3570 h 4539"/>
              <a:gd name="T24" fmla="*/ 2032 w 5258"/>
              <a:gd name="T25" fmla="*/ 3516 h 4539"/>
              <a:gd name="T26" fmla="*/ 1907 w 5258"/>
              <a:gd name="T27" fmla="*/ 3457 h 4539"/>
              <a:gd name="T28" fmla="*/ 1913 w 5258"/>
              <a:gd name="T29" fmla="*/ 3338 h 4539"/>
              <a:gd name="T30" fmla="*/ 1966 w 5258"/>
              <a:gd name="T31" fmla="*/ 3220 h 4539"/>
              <a:gd name="T32" fmla="*/ 1752 w 5258"/>
              <a:gd name="T33" fmla="*/ 2899 h 4539"/>
              <a:gd name="T34" fmla="*/ 1800 w 5258"/>
              <a:gd name="T35" fmla="*/ 2905 h 4539"/>
              <a:gd name="T36" fmla="*/ 1455 w 5258"/>
              <a:gd name="T37" fmla="*/ 2424 h 4539"/>
              <a:gd name="T38" fmla="*/ 606 w 5258"/>
              <a:gd name="T39" fmla="*/ 1242 h 4539"/>
              <a:gd name="T40" fmla="*/ 814 w 5258"/>
              <a:gd name="T41" fmla="*/ 1396 h 4539"/>
              <a:gd name="T42" fmla="*/ 760 w 5258"/>
              <a:gd name="T43" fmla="*/ 1182 h 4539"/>
              <a:gd name="T44" fmla="*/ 636 w 5258"/>
              <a:gd name="T45" fmla="*/ 1028 h 4539"/>
              <a:gd name="T46" fmla="*/ 202 w 5258"/>
              <a:gd name="T47" fmla="*/ 1063 h 4539"/>
              <a:gd name="T48" fmla="*/ 54 w 5258"/>
              <a:gd name="T49" fmla="*/ 1058 h 4539"/>
              <a:gd name="T50" fmla="*/ 83 w 5258"/>
              <a:gd name="T51" fmla="*/ 1063 h 4539"/>
              <a:gd name="T52" fmla="*/ 42 w 5258"/>
              <a:gd name="T53" fmla="*/ 1004 h 4539"/>
              <a:gd name="T54" fmla="*/ 2542 w 5258"/>
              <a:gd name="T55" fmla="*/ 4330 h 4539"/>
              <a:gd name="T56" fmla="*/ 2566 w 5258"/>
              <a:gd name="T57" fmla="*/ 4241 h 4539"/>
              <a:gd name="T58" fmla="*/ 2537 w 5258"/>
              <a:gd name="T59" fmla="*/ 3902 h 4539"/>
              <a:gd name="T60" fmla="*/ 2287 w 5258"/>
              <a:gd name="T61" fmla="*/ 3445 h 4539"/>
              <a:gd name="T62" fmla="*/ 2079 w 5258"/>
              <a:gd name="T63" fmla="*/ 3344 h 4539"/>
              <a:gd name="T64" fmla="*/ 2091 w 5258"/>
              <a:gd name="T65" fmla="*/ 3231 h 4539"/>
              <a:gd name="T66" fmla="*/ 2067 w 5258"/>
              <a:gd name="T67" fmla="*/ 3113 h 4539"/>
              <a:gd name="T68" fmla="*/ 1800 w 5258"/>
              <a:gd name="T69" fmla="*/ 2816 h 4539"/>
              <a:gd name="T70" fmla="*/ 1550 w 5258"/>
              <a:gd name="T71" fmla="*/ 2352 h 4539"/>
              <a:gd name="T72" fmla="*/ 1414 w 5258"/>
              <a:gd name="T73" fmla="*/ 2126 h 4539"/>
              <a:gd name="T74" fmla="*/ 1105 w 5258"/>
              <a:gd name="T75" fmla="*/ 1681 h 4539"/>
              <a:gd name="T76" fmla="*/ 945 w 5258"/>
              <a:gd name="T77" fmla="*/ 1331 h 4539"/>
              <a:gd name="T78" fmla="*/ 725 w 5258"/>
              <a:gd name="T79" fmla="*/ 1063 h 4539"/>
              <a:gd name="T80" fmla="*/ 529 w 5258"/>
              <a:gd name="T81" fmla="*/ 879 h 4539"/>
              <a:gd name="T82" fmla="*/ 357 w 5258"/>
              <a:gd name="T83" fmla="*/ 885 h 4539"/>
              <a:gd name="T84" fmla="*/ 172 w 5258"/>
              <a:gd name="T85" fmla="*/ 915 h 4539"/>
              <a:gd name="T86" fmla="*/ 101 w 5258"/>
              <a:gd name="T87" fmla="*/ 921 h 4539"/>
              <a:gd name="T88" fmla="*/ 297 w 5258"/>
              <a:gd name="T89" fmla="*/ 262 h 4539"/>
              <a:gd name="T90" fmla="*/ 1574 w 5258"/>
              <a:gd name="T91" fmla="*/ 66 h 4539"/>
              <a:gd name="T92" fmla="*/ 3326 w 5258"/>
              <a:gd name="T93" fmla="*/ 784 h 4539"/>
              <a:gd name="T94" fmla="*/ 4580 w 5258"/>
              <a:gd name="T95" fmla="*/ 951 h 4539"/>
              <a:gd name="T96" fmla="*/ 5002 w 5258"/>
              <a:gd name="T97" fmla="*/ 1628 h 4539"/>
              <a:gd name="T98" fmla="*/ 4990 w 5258"/>
              <a:gd name="T99" fmla="*/ 2340 h 4539"/>
              <a:gd name="T100" fmla="*/ 4580 w 5258"/>
              <a:gd name="T101" fmla="*/ 2406 h 4539"/>
              <a:gd name="T102" fmla="*/ 4099 w 5258"/>
              <a:gd name="T103" fmla="*/ 2263 h 4539"/>
              <a:gd name="T104" fmla="*/ 3915 w 5258"/>
              <a:gd name="T105" fmla="*/ 2239 h 4539"/>
              <a:gd name="T106" fmla="*/ 3546 w 5258"/>
              <a:gd name="T107" fmla="*/ 2228 h 4539"/>
              <a:gd name="T108" fmla="*/ 3018 w 5258"/>
              <a:gd name="T109" fmla="*/ 1652 h 4539"/>
              <a:gd name="T110" fmla="*/ 2447 w 5258"/>
              <a:gd name="T111" fmla="*/ 1705 h 4539"/>
              <a:gd name="T112" fmla="*/ 2317 w 5258"/>
              <a:gd name="T113" fmla="*/ 2144 h 4539"/>
              <a:gd name="T114" fmla="*/ 2489 w 5258"/>
              <a:gd name="T115" fmla="*/ 2709 h 4539"/>
              <a:gd name="T116" fmla="*/ 2845 w 5258"/>
              <a:gd name="T117" fmla="*/ 3124 h 4539"/>
              <a:gd name="T118" fmla="*/ 3101 w 5258"/>
              <a:gd name="T119" fmla="*/ 3540 h 4539"/>
              <a:gd name="T120" fmla="*/ 3243 w 5258"/>
              <a:gd name="T121" fmla="*/ 4015 h 4539"/>
              <a:gd name="T122" fmla="*/ 2792 w 5258"/>
              <a:gd name="T123" fmla="*/ 4419 h 4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58" h="4539">
                <a:moveTo>
                  <a:pt x="2412" y="4105"/>
                </a:moveTo>
                <a:lnTo>
                  <a:pt x="2412" y="4105"/>
                </a:lnTo>
                <a:cubicBezTo>
                  <a:pt x="2400" y="4105"/>
                  <a:pt x="2394" y="4116"/>
                  <a:pt x="2388" y="4128"/>
                </a:cubicBezTo>
                <a:cubicBezTo>
                  <a:pt x="2388" y="4140"/>
                  <a:pt x="2388" y="4140"/>
                  <a:pt x="2388" y="4140"/>
                </a:cubicBezTo>
                <a:cubicBezTo>
                  <a:pt x="2400" y="4140"/>
                  <a:pt x="2400" y="4140"/>
                  <a:pt x="2412" y="4140"/>
                </a:cubicBezTo>
                <a:cubicBezTo>
                  <a:pt x="2418" y="4140"/>
                  <a:pt x="2430" y="4140"/>
                  <a:pt x="2436" y="4146"/>
                </a:cubicBezTo>
                <a:cubicBezTo>
                  <a:pt x="2430" y="4128"/>
                  <a:pt x="2430" y="4105"/>
                  <a:pt x="2412" y="4105"/>
                </a:cubicBezTo>
                <a:close/>
                <a:moveTo>
                  <a:pt x="2287" y="3671"/>
                </a:moveTo>
                <a:lnTo>
                  <a:pt x="2287" y="3671"/>
                </a:lnTo>
                <a:cubicBezTo>
                  <a:pt x="2275" y="3683"/>
                  <a:pt x="2257" y="3689"/>
                  <a:pt x="2251" y="3701"/>
                </a:cubicBezTo>
                <a:cubicBezTo>
                  <a:pt x="2269" y="3701"/>
                  <a:pt x="2275" y="3689"/>
                  <a:pt x="2293" y="3689"/>
                </a:cubicBezTo>
                <a:lnTo>
                  <a:pt x="2293" y="3683"/>
                </a:lnTo>
                <a:cubicBezTo>
                  <a:pt x="2293" y="3677"/>
                  <a:pt x="2287" y="3677"/>
                  <a:pt x="2287" y="3671"/>
                </a:cubicBezTo>
                <a:close/>
                <a:moveTo>
                  <a:pt x="2346" y="3677"/>
                </a:moveTo>
                <a:lnTo>
                  <a:pt x="2346" y="3677"/>
                </a:lnTo>
                <a:cubicBezTo>
                  <a:pt x="2334" y="3677"/>
                  <a:pt x="2334" y="3677"/>
                  <a:pt x="2334" y="3677"/>
                </a:cubicBezTo>
                <a:cubicBezTo>
                  <a:pt x="2334" y="3689"/>
                  <a:pt x="2334" y="3689"/>
                  <a:pt x="2334" y="3689"/>
                </a:cubicBezTo>
                <a:cubicBezTo>
                  <a:pt x="2341" y="3689"/>
                  <a:pt x="2341" y="3695"/>
                  <a:pt x="2346" y="3695"/>
                </a:cubicBezTo>
                <a:cubicBezTo>
                  <a:pt x="2352" y="3695"/>
                  <a:pt x="2352" y="3689"/>
                  <a:pt x="2358" y="3689"/>
                </a:cubicBezTo>
                <a:cubicBezTo>
                  <a:pt x="2370" y="3689"/>
                  <a:pt x="2376" y="3701"/>
                  <a:pt x="2388" y="3707"/>
                </a:cubicBezTo>
                <a:cubicBezTo>
                  <a:pt x="2394" y="3712"/>
                  <a:pt x="2394" y="3712"/>
                  <a:pt x="2394" y="3712"/>
                </a:cubicBezTo>
                <a:cubicBezTo>
                  <a:pt x="2394" y="3707"/>
                  <a:pt x="2394" y="3707"/>
                  <a:pt x="2394" y="3707"/>
                </a:cubicBezTo>
                <a:cubicBezTo>
                  <a:pt x="2382" y="3689"/>
                  <a:pt x="2370" y="3683"/>
                  <a:pt x="2346" y="3677"/>
                </a:cubicBezTo>
                <a:close/>
                <a:moveTo>
                  <a:pt x="2299" y="3623"/>
                </a:moveTo>
                <a:lnTo>
                  <a:pt x="2299" y="3623"/>
                </a:lnTo>
                <a:cubicBezTo>
                  <a:pt x="2299" y="3629"/>
                  <a:pt x="2293" y="3629"/>
                  <a:pt x="2293" y="3629"/>
                </a:cubicBezTo>
                <a:cubicBezTo>
                  <a:pt x="2293" y="3635"/>
                  <a:pt x="2299" y="3635"/>
                  <a:pt x="2299" y="3635"/>
                </a:cubicBezTo>
                <a:cubicBezTo>
                  <a:pt x="2311" y="3635"/>
                  <a:pt x="2311" y="3635"/>
                  <a:pt x="2311" y="3635"/>
                </a:cubicBezTo>
                <a:cubicBezTo>
                  <a:pt x="2311" y="3647"/>
                  <a:pt x="2311" y="3653"/>
                  <a:pt x="2317" y="3659"/>
                </a:cubicBezTo>
                <a:cubicBezTo>
                  <a:pt x="2323" y="3659"/>
                  <a:pt x="2329" y="3659"/>
                  <a:pt x="2334" y="3659"/>
                </a:cubicBezTo>
                <a:cubicBezTo>
                  <a:pt x="2341" y="3659"/>
                  <a:pt x="2341" y="3659"/>
                  <a:pt x="2346" y="3665"/>
                </a:cubicBezTo>
                <a:cubicBezTo>
                  <a:pt x="2346" y="3659"/>
                  <a:pt x="2346" y="3659"/>
                  <a:pt x="2346" y="3659"/>
                </a:cubicBezTo>
                <a:cubicBezTo>
                  <a:pt x="2346" y="3647"/>
                  <a:pt x="2341" y="3647"/>
                  <a:pt x="2334" y="3641"/>
                </a:cubicBezTo>
                <a:cubicBezTo>
                  <a:pt x="2329" y="3635"/>
                  <a:pt x="2341" y="3629"/>
                  <a:pt x="2334" y="3623"/>
                </a:cubicBezTo>
                <a:cubicBezTo>
                  <a:pt x="2323" y="3617"/>
                  <a:pt x="2311" y="3629"/>
                  <a:pt x="2299" y="3623"/>
                </a:cubicBezTo>
                <a:close/>
                <a:moveTo>
                  <a:pt x="2287" y="3582"/>
                </a:moveTo>
                <a:lnTo>
                  <a:pt x="2287" y="3582"/>
                </a:lnTo>
                <a:cubicBezTo>
                  <a:pt x="2287" y="3588"/>
                  <a:pt x="2287" y="3594"/>
                  <a:pt x="2281" y="3600"/>
                </a:cubicBezTo>
                <a:cubicBezTo>
                  <a:pt x="2311" y="3600"/>
                  <a:pt x="2311" y="3600"/>
                  <a:pt x="2311" y="3600"/>
                </a:cubicBezTo>
                <a:cubicBezTo>
                  <a:pt x="2317" y="3600"/>
                  <a:pt x="2323" y="3594"/>
                  <a:pt x="2329" y="3594"/>
                </a:cubicBezTo>
                <a:cubicBezTo>
                  <a:pt x="2317" y="3582"/>
                  <a:pt x="2305" y="3588"/>
                  <a:pt x="2287" y="3582"/>
                </a:cubicBezTo>
                <a:close/>
                <a:moveTo>
                  <a:pt x="2263" y="3511"/>
                </a:moveTo>
                <a:lnTo>
                  <a:pt x="2263" y="3511"/>
                </a:lnTo>
                <a:cubicBezTo>
                  <a:pt x="2263" y="3511"/>
                  <a:pt x="2263" y="3499"/>
                  <a:pt x="2263" y="3493"/>
                </a:cubicBezTo>
                <a:cubicBezTo>
                  <a:pt x="2263" y="3493"/>
                  <a:pt x="2263" y="3487"/>
                  <a:pt x="2257" y="3481"/>
                </a:cubicBezTo>
                <a:cubicBezTo>
                  <a:pt x="2251" y="3487"/>
                  <a:pt x="2239" y="3487"/>
                  <a:pt x="2239" y="3499"/>
                </a:cubicBezTo>
                <a:cubicBezTo>
                  <a:pt x="2239" y="3522"/>
                  <a:pt x="2246" y="3546"/>
                  <a:pt x="2263" y="3564"/>
                </a:cubicBezTo>
                <a:lnTo>
                  <a:pt x="2269" y="3558"/>
                </a:lnTo>
                <a:cubicBezTo>
                  <a:pt x="2269" y="3540"/>
                  <a:pt x="2257" y="3534"/>
                  <a:pt x="2257" y="3516"/>
                </a:cubicBezTo>
                <a:cubicBezTo>
                  <a:pt x="2257" y="3511"/>
                  <a:pt x="2257" y="3511"/>
                  <a:pt x="2263" y="3511"/>
                </a:cubicBezTo>
                <a:close/>
                <a:moveTo>
                  <a:pt x="2162" y="3635"/>
                </a:moveTo>
                <a:lnTo>
                  <a:pt x="2162" y="3635"/>
                </a:lnTo>
                <a:cubicBezTo>
                  <a:pt x="2156" y="3635"/>
                  <a:pt x="2156" y="3635"/>
                  <a:pt x="2156" y="3635"/>
                </a:cubicBezTo>
                <a:cubicBezTo>
                  <a:pt x="2174" y="3683"/>
                  <a:pt x="2204" y="3707"/>
                  <a:pt x="2246" y="3742"/>
                </a:cubicBezTo>
                <a:cubicBezTo>
                  <a:pt x="2246" y="3707"/>
                  <a:pt x="2222" y="3689"/>
                  <a:pt x="2198" y="3671"/>
                </a:cubicBezTo>
                <a:cubicBezTo>
                  <a:pt x="2204" y="3665"/>
                  <a:pt x="2210" y="3665"/>
                  <a:pt x="2210" y="3665"/>
                </a:cubicBezTo>
                <a:cubicBezTo>
                  <a:pt x="2210" y="3653"/>
                  <a:pt x="2198" y="3659"/>
                  <a:pt x="2186" y="3659"/>
                </a:cubicBezTo>
                <a:cubicBezTo>
                  <a:pt x="2174" y="3653"/>
                  <a:pt x="2168" y="3641"/>
                  <a:pt x="2162" y="3635"/>
                </a:cubicBezTo>
                <a:close/>
                <a:moveTo>
                  <a:pt x="2144" y="3594"/>
                </a:moveTo>
                <a:lnTo>
                  <a:pt x="2144" y="3594"/>
                </a:lnTo>
                <a:cubicBezTo>
                  <a:pt x="2168" y="3594"/>
                  <a:pt x="2192" y="3606"/>
                  <a:pt x="2198" y="3635"/>
                </a:cubicBezTo>
                <a:cubicBezTo>
                  <a:pt x="2174" y="3623"/>
                  <a:pt x="2162" y="3606"/>
                  <a:pt x="2139" y="3606"/>
                </a:cubicBezTo>
                <a:cubicBezTo>
                  <a:pt x="2139" y="3600"/>
                  <a:pt x="2139" y="3600"/>
                  <a:pt x="2139" y="3600"/>
                </a:cubicBezTo>
                <a:cubicBezTo>
                  <a:pt x="2144" y="3594"/>
                  <a:pt x="2144" y="3594"/>
                  <a:pt x="2144" y="3594"/>
                </a:cubicBezTo>
                <a:close/>
                <a:moveTo>
                  <a:pt x="2032" y="3659"/>
                </a:moveTo>
                <a:lnTo>
                  <a:pt x="2032" y="3659"/>
                </a:lnTo>
                <a:cubicBezTo>
                  <a:pt x="2026" y="3623"/>
                  <a:pt x="2014" y="3606"/>
                  <a:pt x="1996" y="3576"/>
                </a:cubicBezTo>
                <a:cubicBezTo>
                  <a:pt x="1996" y="3576"/>
                  <a:pt x="1996" y="3576"/>
                  <a:pt x="1996" y="3570"/>
                </a:cubicBezTo>
                <a:cubicBezTo>
                  <a:pt x="1996" y="3552"/>
                  <a:pt x="1978" y="3552"/>
                  <a:pt x="1966" y="3546"/>
                </a:cubicBezTo>
                <a:cubicBezTo>
                  <a:pt x="1960" y="3540"/>
                  <a:pt x="1960" y="3540"/>
                  <a:pt x="1960" y="3540"/>
                </a:cubicBezTo>
                <a:cubicBezTo>
                  <a:pt x="1966" y="3558"/>
                  <a:pt x="1978" y="3564"/>
                  <a:pt x="1984" y="3576"/>
                </a:cubicBezTo>
                <a:cubicBezTo>
                  <a:pt x="2002" y="3611"/>
                  <a:pt x="2002" y="3629"/>
                  <a:pt x="2032" y="3659"/>
                </a:cubicBezTo>
                <a:close/>
                <a:moveTo>
                  <a:pt x="2204" y="3528"/>
                </a:moveTo>
                <a:lnTo>
                  <a:pt x="2204" y="3528"/>
                </a:lnTo>
                <a:cubicBezTo>
                  <a:pt x="2198" y="3516"/>
                  <a:pt x="2198" y="3516"/>
                  <a:pt x="2198" y="3516"/>
                </a:cubicBezTo>
                <a:cubicBezTo>
                  <a:pt x="2192" y="3516"/>
                  <a:pt x="2192" y="3516"/>
                  <a:pt x="2192" y="3516"/>
                </a:cubicBezTo>
                <a:cubicBezTo>
                  <a:pt x="2186" y="3528"/>
                  <a:pt x="2174" y="3534"/>
                  <a:pt x="2174" y="3546"/>
                </a:cubicBezTo>
                <a:cubicBezTo>
                  <a:pt x="2174" y="3552"/>
                  <a:pt x="2180" y="3552"/>
                  <a:pt x="2186" y="3552"/>
                </a:cubicBezTo>
                <a:cubicBezTo>
                  <a:pt x="2198" y="3552"/>
                  <a:pt x="2210" y="3552"/>
                  <a:pt x="2210" y="3540"/>
                </a:cubicBezTo>
                <a:lnTo>
                  <a:pt x="2204" y="3528"/>
                </a:lnTo>
                <a:close/>
                <a:moveTo>
                  <a:pt x="2032" y="3516"/>
                </a:moveTo>
                <a:lnTo>
                  <a:pt x="2032" y="3516"/>
                </a:lnTo>
                <a:cubicBezTo>
                  <a:pt x="2038" y="3516"/>
                  <a:pt x="2043" y="3522"/>
                  <a:pt x="2049" y="3522"/>
                </a:cubicBezTo>
                <a:cubicBezTo>
                  <a:pt x="2079" y="3534"/>
                  <a:pt x="2115" y="3534"/>
                  <a:pt x="2121" y="3570"/>
                </a:cubicBezTo>
                <a:cubicBezTo>
                  <a:pt x="2091" y="3564"/>
                  <a:pt x="2079" y="3546"/>
                  <a:pt x="2055" y="3534"/>
                </a:cubicBezTo>
                <a:cubicBezTo>
                  <a:pt x="2049" y="3534"/>
                  <a:pt x="2049" y="3534"/>
                  <a:pt x="2049" y="3534"/>
                </a:cubicBezTo>
                <a:cubicBezTo>
                  <a:pt x="2061" y="3558"/>
                  <a:pt x="2085" y="3570"/>
                  <a:pt x="2085" y="3600"/>
                </a:cubicBezTo>
                <a:cubicBezTo>
                  <a:pt x="2067" y="3582"/>
                  <a:pt x="2061" y="3564"/>
                  <a:pt x="2038" y="3546"/>
                </a:cubicBezTo>
                <a:cubicBezTo>
                  <a:pt x="2026" y="3534"/>
                  <a:pt x="2014" y="3540"/>
                  <a:pt x="2014" y="3528"/>
                </a:cubicBezTo>
                <a:cubicBezTo>
                  <a:pt x="2002" y="3516"/>
                  <a:pt x="2002" y="3516"/>
                  <a:pt x="2002" y="3516"/>
                </a:cubicBezTo>
                <a:cubicBezTo>
                  <a:pt x="2014" y="3516"/>
                  <a:pt x="2020" y="3516"/>
                  <a:pt x="2032" y="3516"/>
                </a:cubicBezTo>
                <a:close/>
                <a:moveTo>
                  <a:pt x="1865" y="3445"/>
                </a:moveTo>
                <a:lnTo>
                  <a:pt x="1865" y="3445"/>
                </a:lnTo>
                <a:cubicBezTo>
                  <a:pt x="1865" y="3469"/>
                  <a:pt x="1877" y="3481"/>
                  <a:pt x="1889" y="3493"/>
                </a:cubicBezTo>
                <a:cubicBezTo>
                  <a:pt x="1895" y="3493"/>
                  <a:pt x="1895" y="3487"/>
                  <a:pt x="1901" y="3481"/>
                </a:cubicBezTo>
                <a:cubicBezTo>
                  <a:pt x="1931" y="3505"/>
                  <a:pt x="1948" y="3516"/>
                  <a:pt x="1984" y="3528"/>
                </a:cubicBezTo>
                <a:cubicBezTo>
                  <a:pt x="1996" y="3522"/>
                  <a:pt x="1996" y="3522"/>
                  <a:pt x="1996" y="3522"/>
                </a:cubicBezTo>
                <a:cubicBezTo>
                  <a:pt x="1978" y="3487"/>
                  <a:pt x="1925" y="3493"/>
                  <a:pt x="1907" y="3457"/>
                </a:cubicBezTo>
                <a:cubicBezTo>
                  <a:pt x="1901" y="3445"/>
                  <a:pt x="1889" y="3445"/>
                  <a:pt x="1889" y="3433"/>
                </a:cubicBezTo>
                <a:cubicBezTo>
                  <a:pt x="1889" y="3410"/>
                  <a:pt x="1919" y="3410"/>
                  <a:pt x="1919" y="3386"/>
                </a:cubicBezTo>
                <a:cubicBezTo>
                  <a:pt x="1919" y="3374"/>
                  <a:pt x="1901" y="3398"/>
                  <a:pt x="1895" y="3410"/>
                </a:cubicBezTo>
                <a:cubicBezTo>
                  <a:pt x="1883" y="3421"/>
                  <a:pt x="1865" y="3427"/>
                  <a:pt x="1865" y="3445"/>
                </a:cubicBezTo>
                <a:close/>
                <a:moveTo>
                  <a:pt x="1966" y="3220"/>
                </a:moveTo>
                <a:lnTo>
                  <a:pt x="1966" y="3220"/>
                </a:lnTo>
                <a:cubicBezTo>
                  <a:pt x="1937" y="3261"/>
                  <a:pt x="1913" y="3291"/>
                  <a:pt x="1913" y="3338"/>
                </a:cubicBezTo>
                <a:cubicBezTo>
                  <a:pt x="1913" y="3344"/>
                  <a:pt x="1919" y="3344"/>
                  <a:pt x="1919" y="3344"/>
                </a:cubicBezTo>
                <a:cubicBezTo>
                  <a:pt x="1925" y="3350"/>
                  <a:pt x="1925" y="3350"/>
                  <a:pt x="1925" y="3350"/>
                </a:cubicBezTo>
                <a:cubicBezTo>
                  <a:pt x="1931" y="3344"/>
                  <a:pt x="1931" y="3332"/>
                  <a:pt x="1937" y="3332"/>
                </a:cubicBezTo>
                <a:cubicBezTo>
                  <a:pt x="1943" y="3332"/>
                  <a:pt x="1943" y="3332"/>
                  <a:pt x="1948" y="3332"/>
                </a:cubicBezTo>
                <a:cubicBezTo>
                  <a:pt x="1948" y="3356"/>
                  <a:pt x="1960" y="3368"/>
                  <a:pt x="1954" y="3386"/>
                </a:cubicBezTo>
                <a:cubicBezTo>
                  <a:pt x="1931" y="3374"/>
                  <a:pt x="1907" y="3362"/>
                  <a:pt x="1907" y="3338"/>
                </a:cubicBezTo>
                <a:cubicBezTo>
                  <a:pt x="1907" y="3285"/>
                  <a:pt x="1913" y="3225"/>
                  <a:pt x="1966" y="3220"/>
                </a:cubicBezTo>
                <a:close/>
                <a:moveTo>
                  <a:pt x="1996" y="3107"/>
                </a:moveTo>
                <a:lnTo>
                  <a:pt x="1996" y="3107"/>
                </a:lnTo>
                <a:cubicBezTo>
                  <a:pt x="1996" y="3118"/>
                  <a:pt x="1996" y="3118"/>
                  <a:pt x="1996" y="3118"/>
                </a:cubicBezTo>
                <a:cubicBezTo>
                  <a:pt x="2002" y="3118"/>
                  <a:pt x="2002" y="3118"/>
                  <a:pt x="2002" y="3118"/>
                </a:cubicBezTo>
                <a:cubicBezTo>
                  <a:pt x="2008" y="3113"/>
                  <a:pt x="2008" y="3107"/>
                  <a:pt x="2008" y="3095"/>
                </a:cubicBezTo>
                <a:cubicBezTo>
                  <a:pt x="2008" y="3095"/>
                  <a:pt x="1996" y="3101"/>
                  <a:pt x="1996" y="3107"/>
                </a:cubicBezTo>
                <a:close/>
                <a:moveTo>
                  <a:pt x="1752" y="2899"/>
                </a:moveTo>
                <a:lnTo>
                  <a:pt x="1752" y="2899"/>
                </a:lnTo>
                <a:cubicBezTo>
                  <a:pt x="1758" y="2905"/>
                  <a:pt x="1758" y="2905"/>
                  <a:pt x="1764" y="2905"/>
                </a:cubicBezTo>
                <a:cubicBezTo>
                  <a:pt x="1776" y="2905"/>
                  <a:pt x="1782" y="2899"/>
                  <a:pt x="1788" y="2893"/>
                </a:cubicBezTo>
                <a:cubicBezTo>
                  <a:pt x="1782" y="2881"/>
                  <a:pt x="1764" y="2887"/>
                  <a:pt x="1752" y="2899"/>
                </a:cubicBezTo>
                <a:close/>
                <a:moveTo>
                  <a:pt x="1812" y="2905"/>
                </a:moveTo>
                <a:lnTo>
                  <a:pt x="1812" y="2905"/>
                </a:lnTo>
                <a:cubicBezTo>
                  <a:pt x="1806" y="2905"/>
                  <a:pt x="1800" y="2905"/>
                  <a:pt x="1800" y="2905"/>
                </a:cubicBezTo>
                <a:cubicBezTo>
                  <a:pt x="1794" y="2905"/>
                  <a:pt x="1794" y="2905"/>
                  <a:pt x="1794" y="2911"/>
                </a:cubicBezTo>
                <a:cubicBezTo>
                  <a:pt x="1794" y="2928"/>
                  <a:pt x="1824" y="2928"/>
                  <a:pt x="1836" y="2946"/>
                </a:cubicBezTo>
                <a:cubicBezTo>
                  <a:pt x="1836" y="2934"/>
                  <a:pt x="1836" y="2928"/>
                  <a:pt x="1836" y="2911"/>
                </a:cubicBezTo>
                <a:cubicBezTo>
                  <a:pt x="1824" y="2911"/>
                  <a:pt x="1818" y="2905"/>
                  <a:pt x="1812" y="2905"/>
                </a:cubicBezTo>
                <a:close/>
                <a:moveTo>
                  <a:pt x="1473" y="2424"/>
                </a:moveTo>
                <a:lnTo>
                  <a:pt x="1473" y="2424"/>
                </a:lnTo>
                <a:cubicBezTo>
                  <a:pt x="1455" y="2424"/>
                  <a:pt x="1455" y="2424"/>
                  <a:pt x="1455" y="2424"/>
                </a:cubicBezTo>
                <a:lnTo>
                  <a:pt x="1449" y="2429"/>
                </a:lnTo>
                <a:cubicBezTo>
                  <a:pt x="1473" y="2441"/>
                  <a:pt x="1485" y="2453"/>
                  <a:pt x="1509" y="2471"/>
                </a:cubicBezTo>
                <a:cubicBezTo>
                  <a:pt x="1509" y="2459"/>
                  <a:pt x="1509" y="2459"/>
                  <a:pt x="1509" y="2459"/>
                </a:cubicBezTo>
                <a:cubicBezTo>
                  <a:pt x="1503" y="2447"/>
                  <a:pt x="1491" y="2436"/>
                  <a:pt x="1473" y="2424"/>
                </a:cubicBezTo>
                <a:close/>
                <a:moveTo>
                  <a:pt x="624" y="1248"/>
                </a:moveTo>
                <a:lnTo>
                  <a:pt x="624" y="1248"/>
                </a:lnTo>
                <a:cubicBezTo>
                  <a:pt x="618" y="1248"/>
                  <a:pt x="612" y="1242"/>
                  <a:pt x="606" y="1242"/>
                </a:cubicBezTo>
                <a:cubicBezTo>
                  <a:pt x="612" y="1254"/>
                  <a:pt x="618" y="1259"/>
                  <a:pt x="624" y="1259"/>
                </a:cubicBezTo>
                <a:cubicBezTo>
                  <a:pt x="624" y="1254"/>
                  <a:pt x="624" y="1254"/>
                  <a:pt x="624" y="1248"/>
                </a:cubicBezTo>
                <a:close/>
                <a:moveTo>
                  <a:pt x="778" y="1366"/>
                </a:moveTo>
                <a:lnTo>
                  <a:pt x="778" y="1366"/>
                </a:lnTo>
                <a:cubicBezTo>
                  <a:pt x="778" y="1372"/>
                  <a:pt x="778" y="1372"/>
                  <a:pt x="778" y="1372"/>
                </a:cubicBezTo>
                <a:cubicBezTo>
                  <a:pt x="808" y="1396"/>
                  <a:pt x="808" y="1396"/>
                  <a:pt x="808" y="1396"/>
                </a:cubicBezTo>
                <a:cubicBezTo>
                  <a:pt x="808" y="1402"/>
                  <a:pt x="814" y="1402"/>
                  <a:pt x="814" y="1396"/>
                </a:cubicBezTo>
                <a:cubicBezTo>
                  <a:pt x="814" y="1378"/>
                  <a:pt x="796" y="1372"/>
                  <a:pt x="778" y="1366"/>
                </a:cubicBezTo>
                <a:close/>
                <a:moveTo>
                  <a:pt x="1176" y="1931"/>
                </a:moveTo>
                <a:lnTo>
                  <a:pt x="1176" y="1931"/>
                </a:lnTo>
                <a:cubicBezTo>
                  <a:pt x="1188" y="1948"/>
                  <a:pt x="1194" y="1954"/>
                  <a:pt x="1212" y="1966"/>
                </a:cubicBezTo>
                <a:cubicBezTo>
                  <a:pt x="1206" y="1954"/>
                  <a:pt x="1200" y="1948"/>
                  <a:pt x="1194" y="1937"/>
                </a:cubicBezTo>
                <a:cubicBezTo>
                  <a:pt x="1176" y="1889"/>
                  <a:pt x="1164" y="1865"/>
                  <a:pt x="1176" y="1931"/>
                </a:cubicBezTo>
                <a:close/>
                <a:moveTo>
                  <a:pt x="760" y="1182"/>
                </a:moveTo>
                <a:lnTo>
                  <a:pt x="760" y="1182"/>
                </a:lnTo>
                <a:cubicBezTo>
                  <a:pt x="755" y="1182"/>
                  <a:pt x="748" y="1188"/>
                  <a:pt x="748" y="1194"/>
                </a:cubicBezTo>
                <a:cubicBezTo>
                  <a:pt x="760" y="1200"/>
                  <a:pt x="766" y="1206"/>
                  <a:pt x="778" y="1212"/>
                </a:cubicBezTo>
                <a:cubicBezTo>
                  <a:pt x="784" y="1206"/>
                  <a:pt x="784" y="1206"/>
                  <a:pt x="784" y="1206"/>
                </a:cubicBezTo>
                <a:cubicBezTo>
                  <a:pt x="772" y="1194"/>
                  <a:pt x="766" y="1188"/>
                  <a:pt x="760" y="1182"/>
                </a:cubicBezTo>
                <a:close/>
                <a:moveTo>
                  <a:pt x="636" y="1028"/>
                </a:moveTo>
                <a:lnTo>
                  <a:pt x="636" y="1028"/>
                </a:lnTo>
                <a:cubicBezTo>
                  <a:pt x="630" y="1034"/>
                  <a:pt x="630" y="1034"/>
                  <a:pt x="630" y="1034"/>
                </a:cubicBezTo>
                <a:cubicBezTo>
                  <a:pt x="648" y="1051"/>
                  <a:pt x="642" y="1069"/>
                  <a:pt x="654" y="1087"/>
                </a:cubicBezTo>
                <a:cubicBezTo>
                  <a:pt x="660" y="1081"/>
                  <a:pt x="660" y="1075"/>
                  <a:pt x="665" y="1069"/>
                </a:cubicBezTo>
                <a:cubicBezTo>
                  <a:pt x="671" y="1081"/>
                  <a:pt x="671" y="1087"/>
                  <a:pt x="671" y="1093"/>
                </a:cubicBezTo>
                <a:cubicBezTo>
                  <a:pt x="683" y="1093"/>
                  <a:pt x="683" y="1093"/>
                  <a:pt x="689" y="1087"/>
                </a:cubicBezTo>
                <a:cubicBezTo>
                  <a:pt x="677" y="1058"/>
                  <a:pt x="660" y="1046"/>
                  <a:pt x="636" y="1028"/>
                </a:cubicBezTo>
                <a:close/>
                <a:moveTo>
                  <a:pt x="202" y="1063"/>
                </a:moveTo>
                <a:lnTo>
                  <a:pt x="202" y="1063"/>
                </a:lnTo>
                <a:cubicBezTo>
                  <a:pt x="196" y="1063"/>
                  <a:pt x="137" y="1117"/>
                  <a:pt x="202" y="1087"/>
                </a:cubicBezTo>
                <a:cubicBezTo>
                  <a:pt x="208" y="1099"/>
                  <a:pt x="208" y="1117"/>
                  <a:pt x="226" y="1117"/>
                </a:cubicBezTo>
                <a:cubicBezTo>
                  <a:pt x="232" y="1117"/>
                  <a:pt x="238" y="1111"/>
                  <a:pt x="244" y="1105"/>
                </a:cubicBezTo>
                <a:cubicBezTo>
                  <a:pt x="232" y="1087"/>
                  <a:pt x="220" y="1063"/>
                  <a:pt x="202" y="1063"/>
                </a:cubicBezTo>
                <a:close/>
                <a:moveTo>
                  <a:pt x="54" y="1058"/>
                </a:moveTo>
                <a:lnTo>
                  <a:pt x="54" y="1058"/>
                </a:lnTo>
                <a:cubicBezTo>
                  <a:pt x="0" y="1058"/>
                  <a:pt x="36" y="1081"/>
                  <a:pt x="71" y="1105"/>
                </a:cubicBezTo>
                <a:cubicBezTo>
                  <a:pt x="77" y="1111"/>
                  <a:pt x="83" y="1117"/>
                  <a:pt x="95" y="1117"/>
                </a:cubicBezTo>
                <a:cubicBezTo>
                  <a:pt x="113" y="1117"/>
                  <a:pt x="119" y="1105"/>
                  <a:pt x="137" y="1105"/>
                </a:cubicBezTo>
                <a:cubicBezTo>
                  <a:pt x="125" y="1093"/>
                  <a:pt x="107" y="1093"/>
                  <a:pt x="107" y="1075"/>
                </a:cubicBezTo>
                <a:cubicBezTo>
                  <a:pt x="107" y="1069"/>
                  <a:pt x="113" y="1069"/>
                  <a:pt x="113" y="1063"/>
                </a:cubicBezTo>
                <a:lnTo>
                  <a:pt x="107" y="1058"/>
                </a:lnTo>
                <a:cubicBezTo>
                  <a:pt x="95" y="1058"/>
                  <a:pt x="89" y="1063"/>
                  <a:pt x="83" y="1063"/>
                </a:cubicBezTo>
                <a:cubicBezTo>
                  <a:pt x="71" y="1063"/>
                  <a:pt x="66" y="1058"/>
                  <a:pt x="54" y="1058"/>
                </a:cubicBezTo>
                <a:close/>
                <a:moveTo>
                  <a:pt x="42" y="1004"/>
                </a:moveTo>
                <a:lnTo>
                  <a:pt x="42" y="1004"/>
                </a:lnTo>
                <a:cubicBezTo>
                  <a:pt x="30" y="1004"/>
                  <a:pt x="30" y="1022"/>
                  <a:pt x="18" y="1034"/>
                </a:cubicBezTo>
                <a:cubicBezTo>
                  <a:pt x="24" y="1034"/>
                  <a:pt x="24" y="1040"/>
                  <a:pt x="30" y="1040"/>
                </a:cubicBezTo>
                <a:cubicBezTo>
                  <a:pt x="48" y="1040"/>
                  <a:pt x="60" y="1028"/>
                  <a:pt x="77" y="1022"/>
                </a:cubicBezTo>
                <a:cubicBezTo>
                  <a:pt x="66" y="1016"/>
                  <a:pt x="60" y="1004"/>
                  <a:pt x="42" y="1004"/>
                </a:cubicBezTo>
                <a:close/>
                <a:moveTo>
                  <a:pt x="2673" y="4538"/>
                </a:moveTo>
                <a:lnTo>
                  <a:pt x="2673" y="4538"/>
                </a:lnTo>
                <a:cubicBezTo>
                  <a:pt x="2655" y="4503"/>
                  <a:pt x="2637" y="4479"/>
                  <a:pt x="2637" y="4479"/>
                </a:cubicBezTo>
                <a:cubicBezTo>
                  <a:pt x="2626" y="4443"/>
                  <a:pt x="2614" y="4425"/>
                  <a:pt x="2578" y="4413"/>
                </a:cubicBezTo>
                <a:cubicBezTo>
                  <a:pt x="2572" y="4395"/>
                  <a:pt x="2554" y="4401"/>
                  <a:pt x="2542" y="4384"/>
                </a:cubicBezTo>
                <a:cubicBezTo>
                  <a:pt x="2537" y="4378"/>
                  <a:pt x="2525" y="4330"/>
                  <a:pt x="2531" y="4330"/>
                </a:cubicBezTo>
                <a:cubicBezTo>
                  <a:pt x="2537" y="4330"/>
                  <a:pt x="2542" y="4330"/>
                  <a:pt x="2542" y="4330"/>
                </a:cubicBezTo>
                <a:cubicBezTo>
                  <a:pt x="2548" y="4318"/>
                  <a:pt x="2548" y="4312"/>
                  <a:pt x="2548" y="4300"/>
                </a:cubicBezTo>
                <a:cubicBezTo>
                  <a:pt x="2548" y="4295"/>
                  <a:pt x="2525" y="4318"/>
                  <a:pt x="2513" y="4318"/>
                </a:cubicBezTo>
                <a:cubicBezTo>
                  <a:pt x="2501" y="4318"/>
                  <a:pt x="2501" y="4300"/>
                  <a:pt x="2495" y="4295"/>
                </a:cubicBezTo>
                <a:cubicBezTo>
                  <a:pt x="2489" y="4277"/>
                  <a:pt x="2477" y="4271"/>
                  <a:pt x="2477" y="4253"/>
                </a:cubicBezTo>
                <a:cubicBezTo>
                  <a:pt x="2477" y="4247"/>
                  <a:pt x="2489" y="4247"/>
                  <a:pt x="2495" y="4247"/>
                </a:cubicBezTo>
                <a:cubicBezTo>
                  <a:pt x="2513" y="4247"/>
                  <a:pt x="2519" y="4259"/>
                  <a:pt x="2531" y="4259"/>
                </a:cubicBezTo>
                <a:cubicBezTo>
                  <a:pt x="2548" y="4259"/>
                  <a:pt x="2554" y="4247"/>
                  <a:pt x="2566" y="4241"/>
                </a:cubicBezTo>
                <a:cubicBezTo>
                  <a:pt x="2572" y="4235"/>
                  <a:pt x="2584" y="4235"/>
                  <a:pt x="2584" y="4229"/>
                </a:cubicBezTo>
                <a:cubicBezTo>
                  <a:pt x="2584" y="4211"/>
                  <a:pt x="2572" y="4200"/>
                  <a:pt x="2572" y="4182"/>
                </a:cubicBezTo>
                <a:cubicBezTo>
                  <a:pt x="2572" y="4146"/>
                  <a:pt x="2602" y="4134"/>
                  <a:pt x="2602" y="4099"/>
                </a:cubicBezTo>
                <a:cubicBezTo>
                  <a:pt x="2602" y="4063"/>
                  <a:pt x="2566" y="4051"/>
                  <a:pt x="2566" y="4015"/>
                </a:cubicBezTo>
                <a:cubicBezTo>
                  <a:pt x="2566" y="3997"/>
                  <a:pt x="2584" y="3992"/>
                  <a:pt x="2584" y="3974"/>
                </a:cubicBezTo>
                <a:cubicBezTo>
                  <a:pt x="2584" y="3950"/>
                  <a:pt x="2578" y="3932"/>
                  <a:pt x="2566" y="3914"/>
                </a:cubicBezTo>
                <a:cubicBezTo>
                  <a:pt x="2560" y="3902"/>
                  <a:pt x="2542" y="3909"/>
                  <a:pt x="2537" y="3902"/>
                </a:cubicBezTo>
                <a:cubicBezTo>
                  <a:pt x="2519" y="3885"/>
                  <a:pt x="2513" y="3873"/>
                  <a:pt x="2495" y="3861"/>
                </a:cubicBezTo>
                <a:cubicBezTo>
                  <a:pt x="2441" y="3807"/>
                  <a:pt x="2424" y="3760"/>
                  <a:pt x="2406" y="3683"/>
                </a:cubicBezTo>
                <a:cubicBezTo>
                  <a:pt x="2400" y="3653"/>
                  <a:pt x="2388" y="3641"/>
                  <a:pt x="2370" y="3617"/>
                </a:cubicBezTo>
                <a:cubicBezTo>
                  <a:pt x="2358" y="3606"/>
                  <a:pt x="2346" y="3606"/>
                  <a:pt x="2341" y="3594"/>
                </a:cubicBezTo>
                <a:cubicBezTo>
                  <a:pt x="2329" y="3570"/>
                  <a:pt x="2341" y="3552"/>
                  <a:pt x="2329" y="3534"/>
                </a:cubicBezTo>
                <a:cubicBezTo>
                  <a:pt x="2323" y="3522"/>
                  <a:pt x="2305" y="3516"/>
                  <a:pt x="2299" y="3505"/>
                </a:cubicBezTo>
                <a:cubicBezTo>
                  <a:pt x="2293" y="3481"/>
                  <a:pt x="2299" y="3469"/>
                  <a:pt x="2287" y="3445"/>
                </a:cubicBezTo>
                <a:cubicBezTo>
                  <a:pt x="2275" y="3421"/>
                  <a:pt x="2246" y="3421"/>
                  <a:pt x="2216" y="3416"/>
                </a:cubicBezTo>
                <a:cubicBezTo>
                  <a:pt x="2216" y="3392"/>
                  <a:pt x="2198" y="3380"/>
                  <a:pt x="2180" y="3362"/>
                </a:cubicBezTo>
                <a:cubicBezTo>
                  <a:pt x="2174" y="3362"/>
                  <a:pt x="2139" y="3309"/>
                  <a:pt x="2139" y="3332"/>
                </a:cubicBezTo>
                <a:cubicBezTo>
                  <a:pt x="2144" y="3344"/>
                  <a:pt x="2150" y="3356"/>
                  <a:pt x="2150" y="3368"/>
                </a:cubicBezTo>
                <a:cubicBezTo>
                  <a:pt x="2150" y="3374"/>
                  <a:pt x="2144" y="3374"/>
                  <a:pt x="2144" y="3374"/>
                </a:cubicBezTo>
                <a:cubicBezTo>
                  <a:pt x="2127" y="3368"/>
                  <a:pt x="2127" y="3356"/>
                  <a:pt x="2109" y="3350"/>
                </a:cubicBezTo>
                <a:cubicBezTo>
                  <a:pt x="2097" y="3344"/>
                  <a:pt x="2085" y="3350"/>
                  <a:pt x="2079" y="3344"/>
                </a:cubicBezTo>
                <a:cubicBezTo>
                  <a:pt x="2067" y="3326"/>
                  <a:pt x="2079" y="3315"/>
                  <a:pt x="2067" y="3297"/>
                </a:cubicBezTo>
                <a:cubicBezTo>
                  <a:pt x="2067" y="3303"/>
                  <a:pt x="2061" y="3303"/>
                  <a:pt x="2061" y="3309"/>
                </a:cubicBezTo>
                <a:cubicBezTo>
                  <a:pt x="2055" y="3303"/>
                  <a:pt x="2049" y="3297"/>
                  <a:pt x="2049" y="3291"/>
                </a:cubicBezTo>
                <a:cubicBezTo>
                  <a:pt x="2049" y="3285"/>
                  <a:pt x="2061" y="3279"/>
                  <a:pt x="2061" y="3273"/>
                </a:cubicBezTo>
                <a:cubicBezTo>
                  <a:pt x="2061" y="3249"/>
                  <a:pt x="2020" y="3255"/>
                  <a:pt x="2014" y="3231"/>
                </a:cubicBezTo>
                <a:cubicBezTo>
                  <a:pt x="2020" y="3220"/>
                  <a:pt x="2026" y="3220"/>
                  <a:pt x="2026" y="3213"/>
                </a:cubicBezTo>
                <a:cubicBezTo>
                  <a:pt x="2049" y="3220"/>
                  <a:pt x="2067" y="3231"/>
                  <a:pt x="2091" y="3231"/>
                </a:cubicBezTo>
                <a:cubicBezTo>
                  <a:pt x="2121" y="3231"/>
                  <a:pt x="2139" y="3213"/>
                  <a:pt x="2168" y="3213"/>
                </a:cubicBezTo>
                <a:cubicBezTo>
                  <a:pt x="2168" y="3202"/>
                  <a:pt x="2168" y="3202"/>
                  <a:pt x="2168" y="3202"/>
                </a:cubicBezTo>
                <a:cubicBezTo>
                  <a:pt x="2168" y="3178"/>
                  <a:pt x="2162" y="3166"/>
                  <a:pt x="2156" y="3136"/>
                </a:cubicBezTo>
                <a:cubicBezTo>
                  <a:pt x="2150" y="3136"/>
                  <a:pt x="2156" y="3136"/>
                  <a:pt x="2150" y="3136"/>
                </a:cubicBezTo>
                <a:cubicBezTo>
                  <a:pt x="2127" y="3172"/>
                  <a:pt x="2115" y="3208"/>
                  <a:pt x="2073" y="3208"/>
                </a:cubicBezTo>
                <a:cubicBezTo>
                  <a:pt x="2061" y="3208"/>
                  <a:pt x="2049" y="3196"/>
                  <a:pt x="2043" y="3184"/>
                </a:cubicBezTo>
                <a:cubicBezTo>
                  <a:pt x="2067" y="3113"/>
                  <a:pt x="2067" y="3113"/>
                  <a:pt x="2067" y="3113"/>
                </a:cubicBezTo>
                <a:cubicBezTo>
                  <a:pt x="2067" y="3071"/>
                  <a:pt x="2067" y="3071"/>
                  <a:pt x="2067" y="3071"/>
                </a:cubicBezTo>
                <a:cubicBezTo>
                  <a:pt x="2067" y="3059"/>
                  <a:pt x="2055" y="3053"/>
                  <a:pt x="2043" y="3041"/>
                </a:cubicBezTo>
                <a:cubicBezTo>
                  <a:pt x="2026" y="3035"/>
                  <a:pt x="2020" y="3023"/>
                  <a:pt x="2002" y="3023"/>
                </a:cubicBezTo>
                <a:cubicBezTo>
                  <a:pt x="1990" y="3023"/>
                  <a:pt x="1984" y="3029"/>
                  <a:pt x="1978" y="3029"/>
                </a:cubicBezTo>
                <a:cubicBezTo>
                  <a:pt x="1931" y="3029"/>
                  <a:pt x="1901" y="3012"/>
                  <a:pt x="1877" y="2970"/>
                </a:cubicBezTo>
                <a:cubicBezTo>
                  <a:pt x="1859" y="2940"/>
                  <a:pt x="1865" y="2911"/>
                  <a:pt x="1847" y="2875"/>
                </a:cubicBezTo>
                <a:cubicBezTo>
                  <a:pt x="1830" y="2851"/>
                  <a:pt x="1818" y="2839"/>
                  <a:pt x="1800" y="2816"/>
                </a:cubicBezTo>
                <a:cubicBezTo>
                  <a:pt x="1782" y="2792"/>
                  <a:pt x="1782" y="2768"/>
                  <a:pt x="1770" y="2738"/>
                </a:cubicBezTo>
                <a:cubicBezTo>
                  <a:pt x="1752" y="2715"/>
                  <a:pt x="1735" y="2709"/>
                  <a:pt x="1735" y="2679"/>
                </a:cubicBezTo>
                <a:cubicBezTo>
                  <a:pt x="1735" y="2673"/>
                  <a:pt x="1735" y="2667"/>
                  <a:pt x="1735" y="2661"/>
                </a:cubicBezTo>
                <a:cubicBezTo>
                  <a:pt x="1735" y="2596"/>
                  <a:pt x="1699" y="2566"/>
                  <a:pt x="1663" y="2507"/>
                </a:cubicBezTo>
                <a:cubicBezTo>
                  <a:pt x="1645" y="2477"/>
                  <a:pt x="1640" y="2459"/>
                  <a:pt x="1622" y="2429"/>
                </a:cubicBezTo>
                <a:cubicBezTo>
                  <a:pt x="1610" y="2418"/>
                  <a:pt x="1598" y="2424"/>
                  <a:pt x="1586" y="2412"/>
                </a:cubicBezTo>
                <a:cubicBezTo>
                  <a:pt x="1562" y="2400"/>
                  <a:pt x="1568" y="2370"/>
                  <a:pt x="1550" y="2352"/>
                </a:cubicBezTo>
                <a:cubicBezTo>
                  <a:pt x="1533" y="2340"/>
                  <a:pt x="1515" y="2346"/>
                  <a:pt x="1503" y="2329"/>
                </a:cubicBezTo>
                <a:cubicBezTo>
                  <a:pt x="1497" y="2305"/>
                  <a:pt x="1497" y="2293"/>
                  <a:pt x="1485" y="2269"/>
                </a:cubicBezTo>
                <a:cubicBezTo>
                  <a:pt x="1473" y="2245"/>
                  <a:pt x="1455" y="2228"/>
                  <a:pt x="1455" y="2198"/>
                </a:cubicBezTo>
                <a:cubicBezTo>
                  <a:pt x="1455" y="2192"/>
                  <a:pt x="1455" y="2192"/>
                  <a:pt x="1455" y="2186"/>
                </a:cubicBezTo>
                <a:cubicBezTo>
                  <a:pt x="1455" y="2109"/>
                  <a:pt x="1414" y="2204"/>
                  <a:pt x="1414" y="2138"/>
                </a:cubicBezTo>
                <a:cubicBezTo>
                  <a:pt x="1414" y="2138"/>
                  <a:pt x="1414" y="2138"/>
                  <a:pt x="1414" y="2133"/>
                </a:cubicBezTo>
                <a:cubicBezTo>
                  <a:pt x="1414" y="2133"/>
                  <a:pt x="1414" y="2133"/>
                  <a:pt x="1414" y="2126"/>
                </a:cubicBezTo>
                <a:cubicBezTo>
                  <a:pt x="1384" y="2097"/>
                  <a:pt x="1354" y="2079"/>
                  <a:pt x="1325" y="2049"/>
                </a:cubicBezTo>
                <a:cubicBezTo>
                  <a:pt x="1307" y="2026"/>
                  <a:pt x="1301" y="2014"/>
                  <a:pt x="1283" y="1990"/>
                </a:cubicBezTo>
                <a:cubicBezTo>
                  <a:pt x="1254" y="1960"/>
                  <a:pt x="1218" y="1942"/>
                  <a:pt x="1218" y="1901"/>
                </a:cubicBezTo>
                <a:cubicBezTo>
                  <a:pt x="1218" y="1883"/>
                  <a:pt x="1224" y="1871"/>
                  <a:pt x="1236" y="1859"/>
                </a:cubicBezTo>
                <a:cubicBezTo>
                  <a:pt x="1277" y="1877"/>
                  <a:pt x="1188" y="1758"/>
                  <a:pt x="1182" y="1747"/>
                </a:cubicBezTo>
                <a:cubicBezTo>
                  <a:pt x="1182" y="1735"/>
                  <a:pt x="1182" y="1735"/>
                  <a:pt x="1182" y="1735"/>
                </a:cubicBezTo>
                <a:cubicBezTo>
                  <a:pt x="1164" y="1705"/>
                  <a:pt x="1129" y="1711"/>
                  <a:pt x="1105" y="1681"/>
                </a:cubicBezTo>
                <a:cubicBezTo>
                  <a:pt x="1087" y="1663"/>
                  <a:pt x="1075" y="1657"/>
                  <a:pt x="1063" y="1640"/>
                </a:cubicBezTo>
                <a:cubicBezTo>
                  <a:pt x="1058" y="1622"/>
                  <a:pt x="1051" y="1610"/>
                  <a:pt x="1040" y="1610"/>
                </a:cubicBezTo>
                <a:cubicBezTo>
                  <a:pt x="1040" y="1580"/>
                  <a:pt x="1040" y="1580"/>
                  <a:pt x="1040" y="1580"/>
                </a:cubicBezTo>
                <a:cubicBezTo>
                  <a:pt x="1040" y="1550"/>
                  <a:pt x="1010" y="1544"/>
                  <a:pt x="992" y="1527"/>
                </a:cubicBezTo>
                <a:cubicBezTo>
                  <a:pt x="968" y="1491"/>
                  <a:pt x="974" y="1461"/>
                  <a:pt x="956" y="1420"/>
                </a:cubicBezTo>
                <a:cubicBezTo>
                  <a:pt x="956" y="1396"/>
                  <a:pt x="939" y="1384"/>
                  <a:pt x="939" y="1360"/>
                </a:cubicBezTo>
                <a:cubicBezTo>
                  <a:pt x="939" y="1337"/>
                  <a:pt x="998" y="1343"/>
                  <a:pt x="945" y="1331"/>
                </a:cubicBezTo>
                <a:cubicBezTo>
                  <a:pt x="927" y="1331"/>
                  <a:pt x="915" y="1325"/>
                  <a:pt x="915" y="1307"/>
                </a:cubicBezTo>
                <a:cubicBezTo>
                  <a:pt x="915" y="1283"/>
                  <a:pt x="951" y="1283"/>
                  <a:pt x="927" y="1283"/>
                </a:cubicBezTo>
                <a:cubicBezTo>
                  <a:pt x="903" y="1283"/>
                  <a:pt x="897" y="1254"/>
                  <a:pt x="879" y="1248"/>
                </a:cubicBezTo>
                <a:cubicBezTo>
                  <a:pt x="855" y="1242"/>
                  <a:pt x="844" y="1248"/>
                  <a:pt x="826" y="1230"/>
                </a:cubicBezTo>
                <a:cubicBezTo>
                  <a:pt x="814" y="1218"/>
                  <a:pt x="820" y="1206"/>
                  <a:pt x="814" y="1194"/>
                </a:cubicBezTo>
                <a:cubicBezTo>
                  <a:pt x="808" y="1176"/>
                  <a:pt x="802" y="1164"/>
                  <a:pt x="790" y="1153"/>
                </a:cubicBezTo>
                <a:cubicBezTo>
                  <a:pt x="766" y="1117"/>
                  <a:pt x="743" y="1099"/>
                  <a:pt x="725" y="1063"/>
                </a:cubicBezTo>
                <a:cubicBezTo>
                  <a:pt x="713" y="1040"/>
                  <a:pt x="701" y="1028"/>
                  <a:pt x="677" y="1022"/>
                </a:cubicBezTo>
                <a:cubicBezTo>
                  <a:pt x="665" y="1022"/>
                  <a:pt x="654" y="1022"/>
                  <a:pt x="642" y="1016"/>
                </a:cubicBezTo>
                <a:cubicBezTo>
                  <a:pt x="630" y="1004"/>
                  <a:pt x="665" y="992"/>
                  <a:pt x="677" y="992"/>
                </a:cubicBezTo>
                <a:cubicBezTo>
                  <a:pt x="689" y="992"/>
                  <a:pt x="695" y="998"/>
                  <a:pt x="707" y="998"/>
                </a:cubicBezTo>
                <a:cubicBezTo>
                  <a:pt x="701" y="963"/>
                  <a:pt x="654" y="974"/>
                  <a:pt x="624" y="956"/>
                </a:cubicBezTo>
                <a:cubicBezTo>
                  <a:pt x="594" y="939"/>
                  <a:pt x="582" y="927"/>
                  <a:pt x="552" y="915"/>
                </a:cubicBezTo>
                <a:cubicBezTo>
                  <a:pt x="541" y="903"/>
                  <a:pt x="541" y="879"/>
                  <a:pt x="529" y="879"/>
                </a:cubicBezTo>
                <a:cubicBezTo>
                  <a:pt x="493" y="879"/>
                  <a:pt x="517" y="909"/>
                  <a:pt x="481" y="909"/>
                </a:cubicBezTo>
                <a:cubicBezTo>
                  <a:pt x="457" y="909"/>
                  <a:pt x="452" y="927"/>
                  <a:pt x="428" y="933"/>
                </a:cubicBezTo>
                <a:cubicBezTo>
                  <a:pt x="410" y="933"/>
                  <a:pt x="398" y="927"/>
                  <a:pt x="380" y="939"/>
                </a:cubicBezTo>
                <a:cubicBezTo>
                  <a:pt x="369" y="945"/>
                  <a:pt x="362" y="956"/>
                  <a:pt x="351" y="956"/>
                </a:cubicBezTo>
                <a:cubicBezTo>
                  <a:pt x="339" y="956"/>
                  <a:pt x="339" y="939"/>
                  <a:pt x="339" y="927"/>
                </a:cubicBezTo>
                <a:cubicBezTo>
                  <a:pt x="339" y="921"/>
                  <a:pt x="351" y="921"/>
                  <a:pt x="357" y="915"/>
                </a:cubicBezTo>
                <a:cubicBezTo>
                  <a:pt x="369" y="897"/>
                  <a:pt x="374" y="885"/>
                  <a:pt x="357" y="885"/>
                </a:cubicBezTo>
                <a:cubicBezTo>
                  <a:pt x="327" y="885"/>
                  <a:pt x="297" y="897"/>
                  <a:pt x="297" y="921"/>
                </a:cubicBezTo>
                <a:cubicBezTo>
                  <a:pt x="273" y="927"/>
                  <a:pt x="244" y="974"/>
                  <a:pt x="244" y="939"/>
                </a:cubicBezTo>
                <a:cubicBezTo>
                  <a:pt x="244" y="933"/>
                  <a:pt x="250" y="927"/>
                  <a:pt x="250" y="921"/>
                </a:cubicBezTo>
                <a:cubicBezTo>
                  <a:pt x="250" y="909"/>
                  <a:pt x="232" y="909"/>
                  <a:pt x="226" y="897"/>
                </a:cubicBezTo>
                <a:cubicBezTo>
                  <a:pt x="220" y="885"/>
                  <a:pt x="226" y="861"/>
                  <a:pt x="208" y="861"/>
                </a:cubicBezTo>
                <a:cubicBezTo>
                  <a:pt x="196" y="861"/>
                  <a:pt x="196" y="879"/>
                  <a:pt x="190" y="891"/>
                </a:cubicBezTo>
                <a:cubicBezTo>
                  <a:pt x="184" y="903"/>
                  <a:pt x="172" y="903"/>
                  <a:pt x="172" y="915"/>
                </a:cubicBezTo>
                <a:cubicBezTo>
                  <a:pt x="172" y="921"/>
                  <a:pt x="184" y="927"/>
                  <a:pt x="184" y="927"/>
                </a:cubicBezTo>
                <a:cubicBezTo>
                  <a:pt x="184" y="939"/>
                  <a:pt x="172" y="939"/>
                  <a:pt x="166" y="945"/>
                </a:cubicBezTo>
                <a:cubicBezTo>
                  <a:pt x="155" y="956"/>
                  <a:pt x="155" y="968"/>
                  <a:pt x="155" y="986"/>
                </a:cubicBezTo>
                <a:cubicBezTo>
                  <a:pt x="149" y="986"/>
                  <a:pt x="149" y="986"/>
                  <a:pt x="149" y="986"/>
                </a:cubicBezTo>
                <a:cubicBezTo>
                  <a:pt x="131" y="963"/>
                  <a:pt x="131" y="945"/>
                  <a:pt x="125" y="915"/>
                </a:cubicBezTo>
                <a:cubicBezTo>
                  <a:pt x="119" y="909"/>
                  <a:pt x="119" y="909"/>
                  <a:pt x="119" y="909"/>
                </a:cubicBezTo>
                <a:cubicBezTo>
                  <a:pt x="113" y="915"/>
                  <a:pt x="107" y="915"/>
                  <a:pt x="101" y="921"/>
                </a:cubicBezTo>
                <a:cubicBezTo>
                  <a:pt x="89" y="927"/>
                  <a:pt x="143" y="838"/>
                  <a:pt x="149" y="832"/>
                </a:cubicBezTo>
                <a:cubicBezTo>
                  <a:pt x="155" y="832"/>
                  <a:pt x="155" y="838"/>
                  <a:pt x="161" y="838"/>
                </a:cubicBezTo>
                <a:cubicBezTo>
                  <a:pt x="178" y="796"/>
                  <a:pt x="190" y="772"/>
                  <a:pt x="208" y="731"/>
                </a:cubicBezTo>
                <a:cubicBezTo>
                  <a:pt x="226" y="677"/>
                  <a:pt x="232" y="642"/>
                  <a:pt x="250" y="588"/>
                </a:cubicBezTo>
                <a:cubicBezTo>
                  <a:pt x="273" y="529"/>
                  <a:pt x="303" y="499"/>
                  <a:pt x="303" y="440"/>
                </a:cubicBezTo>
                <a:cubicBezTo>
                  <a:pt x="303" y="392"/>
                  <a:pt x="285" y="369"/>
                  <a:pt x="285" y="327"/>
                </a:cubicBezTo>
                <a:cubicBezTo>
                  <a:pt x="285" y="303"/>
                  <a:pt x="291" y="285"/>
                  <a:pt x="297" y="262"/>
                </a:cubicBezTo>
                <a:cubicBezTo>
                  <a:pt x="327" y="208"/>
                  <a:pt x="339" y="167"/>
                  <a:pt x="339" y="107"/>
                </a:cubicBezTo>
                <a:cubicBezTo>
                  <a:pt x="339" y="89"/>
                  <a:pt x="321" y="89"/>
                  <a:pt x="321" y="71"/>
                </a:cubicBezTo>
                <a:cubicBezTo>
                  <a:pt x="321" y="54"/>
                  <a:pt x="327" y="36"/>
                  <a:pt x="333" y="24"/>
                </a:cubicBezTo>
                <a:lnTo>
                  <a:pt x="333" y="24"/>
                </a:lnTo>
                <a:cubicBezTo>
                  <a:pt x="707" y="30"/>
                  <a:pt x="707" y="30"/>
                  <a:pt x="707" y="30"/>
                </a:cubicBezTo>
                <a:cubicBezTo>
                  <a:pt x="820" y="36"/>
                  <a:pt x="945" y="6"/>
                  <a:pt x="1063" y="6"/>
                </a:cubicBezTo>
                <a:cubicBezTo>
                  <a:pt x="1242" y="6"/>
                  <a:pt x="1402" y="0"/>
                  <a:pt x="1574" y="66"/>
                </a:cubicBezTo>
                <a:cubicBezTo>
                  <a:pt x="1645" y="89"/>
                  <a:pt x="1711" y="131"/>
                  <a:pt x="1758" y="184"/>
                </a:cubicBezTo>
                <a:cubicBezTo>
                  <a:pt x="1800" y="232"/>
                  <a:pt x="1794" y="309"/>
                  <a:pt x="1836" y="351"/>
                </a:cubicBezTo>
                <a:cubicBezTo>
                  <a:pt x="1836" y="362"/>
                  <a:pt x="1847" y="380"/>
                  <a:pt x="1842" y="392"/>
                </a:cubicBezTo>
                <a:cubicBezTo>
                  <a:pt x="1966" y="458"/>
                  <a:pt x="2085" y="380"/>
                  <a:pt x="2216" y="362"/>
                </a:cubicBezTo>
                <a:cubicBezTo>
                  <a:pt x="2406" y="339"/>
                  <a:pt x="2649" y="499"/>
                  <a:pt x="2798" y="452"/>
                </a:cubicBezTo>
                <a:cubicBezTo>
                  <a:pt x="2940" y="410"/>
                  <a:pt x="2970" y="167"/>
                  <a:pt x="3119" y="167"/>
                </a:cubicBezTo>
                <a:cubicBezTo>
                  <a:pt x="3160" y="446"/>
                  <a:pt x="3053" y="582"/>
                  <a:pt x="3326" y="784"/>
                </a:cubicBezTo>
                <a:cubicBezTo>
                  <a:pt x="3457" y="885"/>
                  <a:pt x="3612" y="796"/>
                  <a:pt x="3736" y="856"/>
                </a:cubicBezTo>
                <a:cubicBezTo>
                  <a:pt x="3909" y="939"/>
                  <a:pt x="4021" y="844"/>
                  <a:pt x="4188" y="844"/>
                </a:cubicBezTo>
                <a:lnTo>
                  <a:pt x="4188" y="844"/>
                </a:lnTo>
                <a:cubicBezTo>
                  <a:pt x="4194" y="891"/>
                  <a:pt x="4241" y="897"/>
                  <a:pt x="4289" y="897"/>
                </a:cubicBezTo>
                <a:cubicBezTo>
                  <a:pt x="4336" y="897"/>
                  <a:pt x="4336" y="897"/>
                  <a:pt x="4336" y="897"/>
                </a:cubicBezTo>
                <a:cubicBezTo>
                  <a:pt x="4372" y="897"/>
                  <a:pt x="4396" y="909"/>
                  <a:pt x="4431" y="915"/>
                </a:cubicBezTo>
                <a:cubicBezTo>
                  <a:pt x="4491" y="927"/>
                  <a:pt x="4526" y="927"/>
                  <a:pt x="4580" y="951"/>
                </a:cubicBezTo>
                <a:cubicBezTo>
                  <a:pt x="4621" y="974"/>
                  <a:pt x="4627" y="1010"/>
                  <a:pt x="4663" y="1040"/>
                </a:cubicBezTo>
                <a:cubicBezTo>
                  <a:pt x="4687" y="1058"/>
                  <a:pt x="4710" y="1051"/>
                  <a:pt x="4728" y="1069"/>
                </a:cubicBezTo>
                <a:cubicBezTo>
                  <a:pt x="4746" y="1081"/>
                  <a:pt x="4746" y="1105"/>
                  <a:pt x="4764" y="1123"/>
                </a:cubicBezTo>
                <a:cubicBezTo>
                  <a:pt x="4782" y="1146"/>
                  <a:pt x="4805" y="1146"/>
                  <a:pt x="4829" y="1158"/>
                </a:cubicBezTo>
                <a:cubicBezTo>
                  <a:pt x="4889" y="1182"/>
                  <a:pt x="4913" y="1224"/>
                  <a:pt x="4930" y="1289"/>
                </a:cubicBezTo>
                <a:cubicBezTo>
                  <a:pt x="4948" y="1354"/>
                  <a:pt x="4966" y="1396"/>
                  <a:pt x="4978" y="1467"/>
                </a:cubicBezTo>
                <a:cubicBezTo>
                  <a:pt x="4984" y="1533"/>
                  <a:pt x="4978" y="1568"/>
                  <a:pt x="5002" y="1628"/>
                </a:cubicBezTo>
                <a:cubicBezTo>
                  <a:pt x="5031" y="1687"/>
                  <a:pt x="5043" y="1747"/>
                  <a:pt x="5114" y="1770"/>
                </a:cubicBezTo>
                <a:cubicBezTo>
                  <a:pt x="5144" y="1782"/>
                  <a:pt x="5162" y="1800"/>
                  <a:pt x="5192" y="1812"/>
                </a:cubicBezTo>
                <a:cubicBezTo>
                  <a:pt x="5221" y="1830"/>
                  <a:pt x="5257" y="1835"/>
                  <a:pt x="5257" y="1871"/>
                </a:cubicBezTo>
                <a:cubicBezTo>
                  <a:pt x="5257" y="1889"/>
                  <a:pt x="5245" y="1895"/>
                  <a:pt x="5233" y="1913"/>
                </a:cubicBezTo>
                <a:cubicBezTo>
                  <a:pt x="5227" y="1937"/>
                  <a:pt x="5221" y="1954"/>
                  <a:pt x="5204" y="1972"/>
                </a:cubicBezTo>
                <a:cubicBezTo>
                  <a:pt x="5132" y="2055"/>
                  <a:pt x="5067" y="2085"/>
                  <a:pt x="5037" y="2186"/>
                </a:cubicBezTo>
                <a:cubicBezTo>
                  <a:pt x="5019" y="2245"/>
                  <a:pt x="5013" y="2287"/>
                  <a:pt x="4990" y="2340"/>
                </a:cubicBezTo>
                <a:cubicBezTo>
                  <a:pt x="4978" y="2376"/>
                  <a:pt x="4960" y="2382"/>
                  <a:pt x="4936" y="2412"/>
                </a:cubicBezTo>
                <a:lnTo>
                  <a:pt x="4936" y="2412"/>
                </a:lnTo>
                <a:cubicBezTo>
                  <a:pt x="4913" y="2388"/>
                  <a:pt x="4901" y="2376"/>
                  <a:pt x="4877" y="2352"/>
                </a:cubicBezTo>
                <a:cubicBezTo>
                  <a:pt x="4865" y="2340"/>
                  <a:pt x="4859" y="2329"/>
                  <a:pt x="4847" y="2329"/>
                </a:cubicBezTo>
                <a:cubicBezTo>
                  <a:pt x="4817" y="2329"/>
                  <a:pt x="4805" y="2346"/>
                  <a:pt x="4776" y="2352"/>
                </a:cubicBezTo>
                <a:cubicBezTo>
                  <a:pt x="4710" y="2370"/>
                  <a:pt x="4675" y="2382"/>
                  <a:pt x="4604" y="2394"/>
                </a:cubicBezTo>
                <a:cubicBezTo>
                  <a:pt x="4598" y="2394"/>
                  <a:pt x="4592" y="2406"/>
                  <a:pt x="4580" y="2406"/>
                </a:cubicBezTo>
                <a:cubicBezTo>
                  <a:pt x="4550" y="2406"/>
                  <a:pt x="4550" y="2406"/>
                  <a:pt x="4550" y="2406"/>
                </a:cubicBezTo>
                <a:cubicBezTo>
                  <a:pt x="4544" y="2412"/>
                  <a:pt x="4544" y="2424"/>
                  <a:pt x="4532" y="2424"/>
                </a:cubicBezTo>
                <a:cubicBezTo>
                  <a:pt x="4514" y="2424"/>
                  <a:pt x="4503" y="2412"/>
                  <a:pt x="4485" y="2412"/>
                </a:cubicBezTo>
                <a:cubicBezTo>
                  <a:pt x="4431" y="2406"/>
                  <a:pt x="4408" y="2400"/>
                  <a:pt x="4354" y="2400"/>
                </a:cubicBezTo>
                <a:cubicBezTo>
                  <a:pt x="4319" y="2394"/>
                  <a:pt x="4295" y="2394"/>
                  <a:pt x="4259" y="2376"/>
                </a:cubicBezTo>
                <a:cubicBezTo>
                  <a:pt x="4229" y="2352"/>
                  <a:pt x="4229" y="2317"/>
                  <a:pt x="4188" y="2299"/>
                </a:cubicBezTo>
                <a:cubicBezTo>
                  <a:pt x="4158" y="2287"/>
                  <a:pt x="4134" y="2275"/>
                  <a:pt x="4099" y="2263"/>
                </a:cubicBezTo>
                <a:cubicBezTo>
                  <a:pt x="4075" y="2257"/>
                  <a:pt x="4051" y="2263"/>
                  <a:pt x="4033" y="2239"/>
                </a:cubicBezTo>
                <a:cubicBezTo>
                  <a:pt x="4021" y="2222"/>
                  <a:pt x="4010" y="2210"/>
                  <a:pt x="4004" y="2192"/>
                </a:cubicBezTo>
                <a:cubicBezTo>
                  <a:pt x="3998" y="2168"/>
                  <a:pt x="4004" y="2150"/>
                  <a:pt x="3992" y="2133"/>
                </a:cubicBezTo>
                <a:cubicBezTo>
                  <a:pt x="3974" y="2121"/>
                  <a:pt x="3962" y="2115"/>
                  <a:pt x="3938" y="2115"/>
                </a:cubicBezTo>
                <a:cubicBezTo>
                  <a:pt x="3938" y="2115"/>
                  <a:pt x="3938" y="2121"/>
                  <a:pt x="3932" y="2121"/>
                </a:cubicBezTo>
                <a:cubicBezTo>
                  <a:pt x="3932" y="2156"/>
                  <a:pt x="3944" y="2180"/>
                  <a:pt x="3944" y="2216"/>
                </a:cubicBezTo>
                <a:cubicBezTo>
                  <a:pt x="3944" y="2233"/>
                  <a:pt x="3926" y="2239"/>
                  <a:pt x="3915" y="2239"/>
                </a:cubicBezTo>
                <a:cubicBezTo>
                  <a:pt x="3891" y="2239"/>
                  <a:pt x="3879" y="2222"/>
                  <a:pt x="3861" y="2210"/>
                </a:cubicBezTo>
                <a:cubicBezTo>
                  <a:pt x="3825" y="2192"/>
                  <a:pt x="3808" y="2180"/>
                  <a:pt x="3766" y="2180"/>
                </a:cubicBezTo>
                <a:cubicBezTo>
                  <a:pt x="3742" y="2180"/>
                  <a:pt x="3730" y="2192"/>
                  <a:pt x="3707" y="2198"/>
                </a:cubicBezTo>
                <a:cubicBezTo>
                  <a:pt x="3683" y="2210"/>
                  <a:pt x="3665" y="2210"/>
                  <a:pt x="3647" y="2228"/>
                </a:cubicBezTo>
                <a:cubicBezTo>
                  <a:pt x="3624" y="2251"/>
                  <a:pt x="3612" y="2287"/>
                  <a:pt x="3576" y="2287"/>
                </a:cubicBezTo>
                <a:cubicBezTo>
                  <a:pt x="3558" y="2287"/>
                  <a:pt x="3546" y="2275"/>
                  <a:pt x="3546" y="2257"/>
                </a:cubicBezTo>
                <a:cubicBezTo>
                  <a:pt x="3546" y="2228"/>
                  <a:pt x="3546" y="2228"/>
                  <a:pt x="3546" y="2228"/>
                </a:cubicBezTo>
                <a:cubicBezTo>
                  <a:pt x="3546" y="2174"/>
                  <a:pt x="3511" y="2144"/>
                  <a:pt x="3469" y="2109"/>
                </a:cubicBezTo>
                <a:cubicBezTo>
                  <a:pt x="3427" y="2079"/>
                  <a:pt x="3457" y="2008"/>
                  <a:pt x="3410" y="1996"/>
                </a:cubicBezTo>
                <a:cubicBezTo>
                  <a:pt x="3362" y="1996"/>
                  <a:pt x="3332" y="2002"/>
                  <a:pt x="3285" y="2002"/>
                </a:cubicBezTo>
                <a:cubicBezTo>
                  <a:pt x="3231" y="2002"/>
                  <a:pt x="3196" y="1960"/>
                  <a:pt x="3172" y="1913"/>
                </a:cubicBezTo>
                <a:cubicBezTo>
                  <a:pt x="3160" y="1889"/>
                  <a:pt x="3142" y="1871"/>
                  <a:pt x="3136" y="1847"/>
                </a:cubicBezTo>
                <a:cubicBezTo>
                  <a:pt x="3119" y="1788"/>
                  <a:pt x="3101" y="1758"/>
                  <a:pt x="3071" y="1711"/>
                </a:cubicBezTo>
                <a:cubicBezTo>
                  <a:pt x="3059" y="1681"/>
                  <a:pt x="3047" y="1652"/>
                  <a:pt x="3018" y="1652"/>
                </a:cubicBezTo>
                <a:cubicBezTo>
                  <a:pt x="2976" y="1652"/>
                  <a:pt x="2958" y="1675"/>
                  <a:pt x="2928" y="1699"/>
                </a:cubicBezTo>
                <a:cubicBezTo>
                  <a:pt x="2905" y="1723"/>
                  <a:pt x="2881" y="1729"/>
                  <a:pt x="2851" y="1752"/>
                </a:cubicBezTo>
                <a:cubicBezTo>
                  <a:pt x="2840" y="1758"/>
                  <a:pt x="2828" y="1764"/>
                  <a:pt x="2816" y="1764"/>
                </a:cubicBezTo>
                <a:cubicBezTo>
                  <a:pt x="2792" y="1764"/>
                  <a:pt x="2780" y="1752"/>
                  <a:pt x="2762" y="1740"/>
                </a:cubicBezTo>
                <a:cubicBezTo>
                  <a:pt x="2733" y="1735"/>
                  <a:pt x="2709" y="1735"/>
                  <a:pt x="2685" y="1717"/>
                </a:cubicBezTo>
                <a:cubicBezTo>
                  <a:pt x="2649" y="1687"/>
                  <a:pt x="2632" y="1657"/>
                  <a:pt x="2584" y="1657"/>
                </a:cubicBezTo>
                <a:cubicBezTo>
                  <a:pt x="2531" y="1657"/>
                  <a:pt x="2501" y="1687"/>
                  <a:pt x="2447" y="1705"/>
                </a:cubicBezTo>
                <a:cubicBezTo>
                  <a:pt x="2334" y="1752"/>
                  <a:pt x="2269" y="1794"/>
                  <a:pt x="2144" y="1812"/>
                </a:cubicBezTo>
                <a:cubicBezTo>
                  <a:pt x="2144" y="1830"/>
                  <a:pt x="2139" y="1842"/>
                  <a:pt x="2139" y="1865"/>
                </a:cubicBezTo>
                <a:cubicBezTo>
                  <a:pt x="2139" y="1865"/>
                  <a:pt x="2139" y="1865"/>
                  <a:pt x="2139" y="1871"/>
                </a:cubicBezTo>
                <a:cubicBezTo>
                  <a:pt x="2174" y="1871"/>
                  <a:pt x="2192" y="1871"/>
                  <a:pt x="2228" y="1871"/>
                </a:cubicBezTo>
                <a:cubicBezTo>
                  <a:pt x="2293" y="1871"/>
                  <a:pt x="2334" y="1937"/>
                  <a:pt x="2334" y="2002"/>
                </a:cubicBezTo>
                <a:cubicBezTo>
                  <a:pt x="2334" y="2038"/>
                  <a:pt x="2334" y="2038"/>
                  <a:pt x="2334" y="2038"/>
                </a:cubicBezTo>
                <a:cubicBezTo>
                  <a:pt x="2317" y="2144"/>
                  <a:pt x="2317" y="2144"/>
                  <a:pt x="2317" y="2144"/>
                </a:cubicBezTo>
                <a:cubicBezTo>
                  <a:pt x="2317" y="2239"/>
                  <a:pt x="2317" y="2239"/>
                  <a:pt x="2317" y="2239"/>
                </a:cubicBezTo>
                <a:cubicBezTo>
                  <a:pt x="2317" y="2293"/>
                  <a:pt x="2323" y="2323"/>
                  <a:pt x="2346" y="2370"/>
                </a:cubicBezTo>
                <a:cubicBezTo>
                  <a:pt x="2352" y="2388"/>
                  <a:pt x="2370" y="2388"/>
                  <a:pt x="2376" y="2406"/>
                </a:cubicBezTo>
                <a:cubicBezTo>
                  <a:pt x="2406" y="2436"/>
                  <a:pt x="2441" y="2424"/>
                  <a:pt x="2483" y="2429"/>
                </a:cubicBezTo>
                <a:cubicBezTo>
                  <a:pt x="2525" y="2429"/>
                  <a:pt x="2566" y="2447"/>
                  <a:pt x="2566" y="2483"/>
                </a:cubicBezTo>
                <a:cubicBezTo>
                  <a:pt x="2566" y="2501"/>
                  <a:pt x="2584" y="2507"/>
                  <a:pt x="2602" y="2513"/>
                </a:cubicBezTo>
                <a:cubicBezTo>
                  <a:pt x="2578" y="2596"/>
                  <a:pt x="2489" y="2620"/>
                  <a:pt x="2489" y="2709"/>
                </a:cubicBezTo>
                <a:cubicBezTo>
                  <a:pt x="2489" y="2827"/>
                  <a:pt x="2572" y="2881"/>
                  <a:pt x="2572" y="2994"/>
                </a:cubicBezTo>
                <a:cubicBezTo>
                  <a:pt x="2572" y="3012"/>
                  <a:pt x="2572" y="3012"/>
                  <a:pt x="2572" y="3012"/>
                </a:cubicBezTo>
                <a:cubicBezTo>
                  <a:pt x="2596" y="3012"/>
                  <a:pt x="2596" y="3012"/>
                  <a:pt x="2596" y="3012"/>
                </a:cubicBezTo>
                <a:cubicBezTo>
                  <a:pt x="2626" y="3012"/>
                  <a:pt x="2620" y="2964"/>
                  <a:pt x="2649" y="2964"/>
                </a:cubicBezTo>
                <a:cubicBezTo>
                  <a:pt x="2679" y="2964"/>
                  <a:pt x="2691" y="2988"/>
                  <a:pt x="2715" y="3006"/>
                </a:cubicBezTo>
                <a:cubicBezTo>
                  <a:pt x="2756" y="3023"/>
                  <a:pt x="2792" y="3029"/>
                  <a:pt x="2816" y="3065"/>
                </a:cubicBezTo>
                <a:cubicBezTo>
                  <a:pt x="2833" y="3083"/>
                  <a:pt x="2828" y="3107"/>
                  <a:pt x="2845" y="3124"/>
                </a:cubicBezTo>
                <a:cubicBezTo>
                  <a:pt x="2857" y="3136"/>
                  <a:pt x="2869" y="3136"/>
                  <a:pt x="2881" y="3142"/>
                </a:cubicBezTo>
                <a:cubicBezTo>
                  <a:pt x="2899" y="3160"/>
                  <a:pt x="2905" y="3178"/>
                  <a:pt x="2923" y="3202"/>
                </a:cubicBezTo>
                <a:cubicBezTo>
                  <a:pt x="2952" y="3255"/>
                  <a:pt x="2964" y="3297"/>
                  <a:pt x="3024" y="3332"/>
                </a:cubicBezTo>
                <a:cubicBezTo>
                  <a:pt x="3047" y="3344"/>
                  <a:pt x="3065" y="3332"/>
                  <a:pt x="3089" y="3350"/>
                </a:cubicBezTo>
                <a:cubicBezTo>
                  <a:pt x="3119" y="3368"/>
                  <a:pt x="3113" y="3398"/>
                  <a:pt x="3131" y="3427"/>
                </a:cubicBezTo>
                <a:cubicBezTo>
                  <a:pt x="3136" y="3445"/>
                  <a:pt x="3148" y="3445"/>
                  <a:pt x="3148" y="3463"/>
                </a:cubicBezTo>
                <a:cubicBezTo>
                  <a:pt x="3148" y="3499"/>
                  <a:pt x="3101" y="3505"/>
                  <a:pt x="3101" y="3540"/>
                </a:cubicBezTo>
                <a:cubicBezTo>
                  <a:pt x="3101" y="3552"/>
                  <a:pt x="3101" y="3558"/>
                  <a:pt x="3107" y="3564"/>
                </a:cubicBezTo>
                <a:cubicBezTo>
                  <a:pt x="3119" y="3576"/>
                  <a:pt x="3136" y="3582"/>
                  <a:pt x="3154" y="3588"/>
                </a:cubicBezTo>
                <a:cubicBezTo>
                  <a:pt x="3178" y="3588"/>
                  <a:pt x="3190" y="3582"/>
                  <a:pt x="3214" y="3582"/>
                </a:cubicBezTo>
                <a:cubicBezTo>
                  <a:pt x="3237" y="3582"/>
                  <a:pt x="3249" y="3582"/>
                  <a:pt x="3267" y="3594"/>
                </a:cubicBezTo>
                <a:cubicBezTo>
                  <a:pt x="3285" y="3611"/>
                  <a:pt x="3279" y="3629"/>
                  <a:pt x="3279" y="3653"/>
                </a:cubicBezTo>
                <a:cubicBezTo>
                  <a:pt x="3279" y="3683"/>
                  <a:pt x="3279" y="3683"/>
                  <a:pt x="3279" y="3683"/>
                </a:cubicBezTo>
                <a:cubicBezTo>
                  <a:pt x="3267" y="3814"/>
                  <a:pt x="3243" y="3885"/>
                  <a:pt x="3243" y="4015"/>
                </a:cubicBezTo>
                <a:cubicBezTo>
                  <a:pt x="3243" y="4081"/>
                  <a:pt x="3255" y="4116"/>
                  <a:pt x="3255" y="4176"/>
                </a:cubicBezTo>
                <a:cubicBezTo>
                  <a:pt x="3255" y="4217"/>
                  <a:pt x="3249" y="4253"/>
                  <a:pt x="3214" y="4283"/>
                </a:cubicBezTo>
                <a:cubicBezTo>
                  <a:pt x="3184" y="4306"/>
                  <a:pt x="3160" y="4300"/>
                  <a:pt x="3119" y="4300"/>
                </a:cubicBezTo>
                <a:cubicBezTo>
                  <a:pt x="3071" y="4300"/>
                  <a:pt x="3071" y="4300"/>
                  <a:pt x="3071" y="4300"/>
                </a:cubicBezTo>
                <a:cubicBezTo>
                  <a:pt x="3012" y="4300"/>
                  <a:pt x="2994" y="4348"/>
                  <a:pt x="2940" y="4384"/>
                </a:cubicBezTo>
                <a:cubicBezTo>
                  <a:pt x="2905" y="4413"/>
                  <a:pt x="2875" y="4419"/>
                  <a:pt x="2822" y="4419"/>
                </a:cubicBezTo>
                <a:cubicBezTo>
                  <a:pt x="2792" y="4419"/>
                  <a:pt x="2792" y="4419"/>
                  <a:pt x="2792" y="4419"/>
                </a:cubicBezTo>
                <a:cubicBezTo>
                  <a:pt x="2768" y="4419"/>
                  <a:pt x="2744" y="4413"/>
                  <a:pt x="2727" y="4431"/>
                </a:cubicBezTo>
                <a:cubicBezTo>
                  <a:pt x="2697" y="4467"/>
                  <a:pt x="2691" y="4496"/>
                  <a:pt x="2673" y="4538"/>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81" name="Freeform 179"/>
          <p:cNvSpPr>
            <a:spLocks noChangeArrowheads="1"/>
          </p:cNvSpPr>
          <p:nvPr/>
        </p:nvSpPr>
        <p:spPr bwMode="auto">
          <a:xfrm>
            <a:off x="17425774" y="5193790"/>
            <a:ext cx="5595585" cy="6779519"/>
          </a:xfrm>
          <a:custGeom>
            <a:avLst/>
            <a:gdLst>
              <a:gd name="T0" fmla="*/ 486 w 9967"/>
              <a:gd name="T1" fmla="*/ 2073 h 12075"/>
              <a:gd name="T2" fmla="*/ 1032 w 9967"/>
              <a:gd name="T3" fmla="*/ 2346 h 12075"/>
              <a:gd name="T4" fmla="*/ 1697 w 9967"/>
              <a:gd name="T5" fmla="*/ 2578 h 12075"/>
              <a:gd name="T6" fmla="*/ 2363 w 9967"/>
              <a:gd name="T7" fmla="*/ 3843 h 12075"/>
              <a:gd name="T8" fmla="*/ 3165 w 9967"/>
              <a:gd name="T9" fmla="*/ 5344 h 12075"/>
              <a:gd name="T10" fmla="*/ 2327 w 9967"/>
              <a:gd name="T11" fmla="*/ 12074 h 12075"/>
              <a:gd name="T12" fmla="*/ 6580 w 9967"/>
              <a:gd name="T13" fmla="*/ 10144 h 12075"/>
              <a:gd name="T14" fmla="*/ 9348 w 9967"/>
              <a:gd name="T15" fmla="*/ 6728 h 12075"/>
              <a:gd name="T16" fmla="*/ 6200 w 9967"/>
              <a:gd name="T17" fmla="*/ 5000 h 12075"/>
              <a:gd name="T18" fmla="*/ 6093 w 9967"/>
              <a:gd name="T19" fmla="*/ 4941 h 12075"/>
              <a:gd name="T20" fmla="*/ 5909 w 9967"/>
              <a:gd name="T21" fmla="*/ 4946 h 12075"/>
              <a:gd name="T22" fmla="*/ 5933 w 9967"/>
              <a:gd name="T23" fmla="*/ 4816 h 12075"/>
              <a:gd name="T24" fmla="*/ 6111 w 9967"/>
              <a:gd name="T25" fmla="*/ 4650 h 12075"/>
              <a:gd name="T26" fmla="*/ 5945 w 9967"/>
              <a:gd name="T27" fmla="*/ 4680 h 12075"/>
              <a:gd name="T28" fmla="*/ 5749 w 9967"/>
              <a:gd name="T29" fmla="*/ 4662 h 12075"/>
              <a:gd name="T30" fmla="*/ 5517 w 9967"/>
              <a:gd name="T31" fmla="*/ 4680 h 12075"/>
              <a:gd name="T32" fmla="*/ 5398 w 9967"/>
              <a:gd name="T33" fmla="*/ 4478 h 12075"/>
              <a:gd name="T34" fmla="*/ 5226 w 9967"/>
              <a:gd name="T35" fmla="*/ 4199 h 12075"/>
              <a:gd name="T36" fmla="*/ 5137 w 9967"/>
              <a:gd name="T37" fmla="*/ 3813 h 12075"/>
              <a:gd name="T38" fmla="*/ 4816 w 9967"/>
              <a:gd name="T39" fmla="*/ 3486 h 12075"/>
              <a:gd name="T40" fmla="*/ 4703 w 9967"/>
              <a:gd name="T41" fmla="*/ 3296 h 12075"/>
              <a:gd name="T42" fmla="*/ 4620 w 9967"/>
              <a:gd name="T43" fmla="*/ 3237 h 12075"/>
              <a:gd name="T44" fmla="*/ 4727 w 9967"/>
              <a:gd name="T45" fmla="*/ 3023 h 12075"/>
              <a:gd name="T46" fmla="*/ 4893 w 9967"/>
              <a:gd name="T47" fmla="*/ 2940 h 12075"/>
              <a:gd name="T48" fmla="*/ 4774 w 9967"/>
              <a:gd name="T49" fmla="*/ 2750 h 12075"/>
              <a:gd name="T50" fmla="*/ 4715 w 9967"/>
              <a:gd name="T51" fmla="*/ 2631 h 12075"/>
              <a:gd name="T52" fmla="*/ 4661 w 9967"/>
              <a:gd name="T53" fmla="*/ 2382 h 12075"/>
              <a:gd name="T54" fmla="*/ 4632 w 9967"/>
              <a:gd name="T55" fmla="*/ 2364 h 12075"/>
              <a:gd name="T56" fmla="*/ 4483 w 9967"/>
              <a:gd name="T57" fmla="*/ 2512 h 12075"/>
              <a:gd name="T58" fmla="*/ 4632 w 9967"/>
              <a:gd name="T59" fmla="*/ 2637 h 12075"/>
              <a:gd name="T60" fmla="*/ 4489 w 9967"/>
              <a:gd name="T61" fmla="*/ 2667 h 12075"/>
              <a:gd name="T62" fmla="*/ 4412 w 9967"/>
              <a:gd name="T63" fmla="*/ 2631 h 12075"/>
              <a:gd name="T64" fmla="*/ 4460 w 9967"/>
              <a:gd name="T65" fmla="*/ 2483 h 12075"/>
              <a:gd name="T66" fmla="*/ 4442 w 9967"/>
              <a:gd name="T67" fmla="*/ 2429 h 12075"/>
              <a:gd name="T68" fmla="*/ 4353 w 9967"/>
              <a:gd name="T69" fmla="*/ 2126 h 12075"/>
              <a:gd name="T70" fmla="*/ 4323 w 9967"/>
              <a:gd name="T71" fmla="*/ 2144 h 12075"/>
              <a:gd name="T72" fmla="*/ 4198 w 9967"/>
              <a:gd name="T73" fmla="*/ 2132 h 12075"/>
              <a:gd name="T74" fmla="*/ 4175 w 9967"/>
              <a:gd name="T75" fmla="*/ 2079 h 12075"/>
              <a:gd name="T76" fmla="*/ 4163 w 9967"/>
              <a:gd name="T77" fmla="*/ 2138 h 12075"/>
              <a:gd name="T78" fmla="*/ 4085 w 9967"/>
              <a:gd name="T79" fmla="*/ 2138 h 12075"/>
              <a:gd name="T80" fmla="*/ 4026 w 9967"/>
              <a:gd name="T81" fmla="*/ 1996 h 12075"/>
              <a:gd name="T82" fmla="*/ 4056 w 9967"/>
              <a:gd name="T83" fmla="*/ 1877 h 12075"/>
              <a:gd name="T84" fmla="*/ 3996 w 9967"/>
              <a:gd name="T85" fmla="*/ 1829 h 12075"/>
              <a:gd name="T86" fmla="*/ 3937 w 9967"/>
              <a:gd name="T87" fmla="*/ 1716 h 12075"/>
              <a:gd name="T88" fmla="*/ 4050 w 9967"/>
              <a:gd name="T89" fmla="*/ 1687 h 12075"/>
              <a:gd name="T90" fmla="*/ 3806 w 9967"/>
              <a:gd name="T91" fmla="*/ 1639 h 12075"/>
              <a:gd name="T92" fmla="*/ 3759 w 9967"/>
              <a:gd name="T93" fmla="*/ 1562 h 12075"/>
              <a:gd name="T94" fmla="*/ 3646 w 9967"/>
              <a:gd name="T95" fmla="*/ 1574 h 12075"/>
              <a:gd name="T96" fmla="*/ 3658 w 9967"/>
              <a:gd name="T97" fmla="*/ 1497 h 12075"/>
              <a:gd name="T98" fmla="*/ 3598 w 9967"/>
              <a:gd name="T99" fmla="*/ 1526 h 12075"/>
              <a:gd name="T100" fmla="*/ 3610 w 9967"/>
              <a:gd name="T101" fmla="*/ 1360 h 12075"/>
              <a:gd name="T102" fmla="*/ 3610 w 9967"/>
              <a:gd name="T103" fmla="*/ 1277 h 12075"/>
              <a:gd name="T104" fmla="*/ 3563 w 9967"/>
              <a:gd name="T105" fmla="*/ 1140 h 12075"/>
              <a:gd name="T106" fmla="*/ 3408 w 9967"/>
              <a:gd name="T107" fmla="*/ 1087 h 12075"/>
              <a:gd name="T108" fmla="*/ 3325 w 9967"/>
              <a:gd name="T109" fmla="*/ 1033 h 12075"/>
              <a:gd name="T110" fmla="*/ 3432 w 9967"/>
              <a:gd name="T111" fmla="*/ 956 h 12075"/>
              <a:gd name="T112" fmla="*/ 2577 w 9967"/>
              <a:gd name="T113" fmla="*/ 612 h 12075"/>
              <a:gd name="T114" fmla="*/ 1412 w 9967"/>
              <a:gd name="T115" fmla="*/ 41 h 12075"/>
              <a:gd name="T116" fmla="*/ 545 w 9967"/>
              <a:gd name="T117" fmla="*/ 653 h 12075"/>
              <a:gd name="T118" fmla="*/ 6556 w 9967"/>
              <a:gd name="T119" fmla="*/ 5624 h 12075"/>
              <a:gd name="T120" fmla="*/ 6657 w 9967"/>
              <a:gd name="T121" fmla="*/ 5778 h 12075"/>
              <a:gd name="T122" fmla="*/ 4792 w 9967"/>
              <a:gd name="T123" fmla="*/ 3332 h 12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967" h="12075">
                <a:moveTo>
                  <a:pt x="77" y="1657"/>
                </a:moveTo>
                <a:lnTo>
                  <a:pt x="77" y="1657"/>
                </a:lnTo>
                <a:cubicBezTo>
                  <a:pt x="118" y="1669"/>
                  <a:pt x="130" y="1693"/>
                  <a:pt x="154" y="1728"/>
                </a:cubicBezTo>
                <a:cubicBezTo>
                  <a:pt x="177" y="1752"/>
                  <a:pt x="195" y="1758"/>
                  <a:pt x="206" y="1788"/>
                </a:cubicBezTo>
                <a:cubicBezTo>
                  <a:pt x="236" y="1859"/>
                  <a:pt x="236" y="1918"/>
                  <a:pt x="302" y="1960"/>
                </a:cubicBezTo>
                <a:cubicBezTo>
                  <a:pt x="373" y="2007"/>
                  <a:pt x="409" y="2031"/>
                  <a:pt x="486" y="2073"/>
                </a:cubicBezTo>
                <a:cubicBezTo>
                  <a:pt x="539" y="2096"/>
                  <a:pt x="569" y="2132"/>
                  <a:pt x="628" y="2132"/>
                </a:cubicBezTo>
                <a:cubicBezTo>
                  <a:pt x="682" y="2132"/>
                  <a:pt x="682" y="2132"/>
                  <a:pt x="682" y="2132"/>
                </a:cubicBezTo>
                <a:cubicBezTo>
                  <a:pt x="711" y="2132"/>
                  <a:pt x="717" y="2156"/>
                  <a:pt x="729" y="2174"/>
                </a:cubicBezTo>
                <a:cubicBezTo>
                  <a:pt x="759" y="2215"/>
                  <a:pt x="777" y="2239"/>
                  <a:pt x="818" y="2269"/>
                </a:cubicBezTo>
                <a:cubicBezTo>
                  <a:pt x="872" y="2304"/>
                  <a:pt x="896" y="2352"/>
                  <a:pt x="961" y="2352"/>
                </a:cubicBezTo>
                <a:cubicBezTo>
                  <a:pt x="991" y="2352"/>
                  <a:pt x="1002" y="2346"/>
                  <a:pt x="1032" y="2346"/>
                </a:cubicBezTo>
                <a:cubicBezTo>
                  <a:pt x="1068" y="2346"/>
                  <a:pt x="1068" y="2346"/>
                  <a:pt x="1068" y="2346"/>
                </a:cubicBezTo>
                <a:cubicBezTo>
                  <a:pt x="1139" y="2346"/>
                  <a:pt x="1163" y="2387"/>
                  <a:pt x="1228" y="2411"/>
                </a:cubicBezTo>
                <a:cubicBezTo>
                  <a:pt x="1234" y="2417"/>
                  <a:pt x="1234" y="2417"/>
                  <a:pt x="1234" y="2417"/>
                </a:cubicBezTo>
                <a:cubicBezTo>
                  <a:pt x="1484" y="2572"/>
                  <a:pt x="1484" y="2572"/>
                  <a:pt x="1484" y="2572"/>
                </a:cubicBezTo>
                <a:cubicBezTo>
                  <a:pt x="1585" y="2607"/>
                  <a:pt x="1585" y="2607"/>
                  <a:pt x="1585" y="2607"/>
                </a:cubicBezTo>
                <a:cubicBezTo>
                  <a:pt x="1697" y="2578"/>
                  <a:pt x="1697" y="2578"/>
                  <a:pt x="1697" y="2578"/>
                </a:cubicBezTo>
                <a:cubicBezTo>
                  <a:pt x="1757" y="2578"/>
                  <a:pt x="1757" y="2578"/>
                  <a:pt x="1757" y="2578"/>
                </a:cubicBezTo>
                <a:cubicBezTo>
                  <a:pt x="1953" y="2791"/>
                  <a:pt x="1953" y="2791"/>
                  <a:pt x="1953" y="2791"/>
                </a:cubicBezTo>
                <a:cubicBezTo>
                  <a:pt x="2286" y="2922"/>
                  <a:pt x="2286" y="2922"/>
                  <a:pt x="2286" y="2922"/>
                </a:cubicBezTo>
                <a:cubicBezTo>
                  <a:pt x="2333" y="2999"/>
                  <a:pt x="2333" y="2999"/>
                  <a:pt x="2333" y="2999"/>
                </a:cubicBezTo>
                <a:cubicBezTo>
                  <a:pt x="2363" y="3118"/>
                  <a:pt x="2363" y="3118"/>
                  <a:pt x="2363" y="3118"/>
                </a:cubicBezTo>
                <a:cubicBezTo>
                  <a:pt x="2363" y="3843"/>
                  <a:pt x="2363" y="3843"/>
                  <a:pt x="2363" y="3843"/>
                </a:cubicBezTo>
                <a:cubicBezTo>
                  <a:pt x="2345" y="4211"/>
                  <a:pt x="2345" y="4211"/>
                  <a:pt x="2345" y="4211"/>
                </a:cubicBezTo>
                <a:cubicBezTo>
                  <a:pt x="2369" y="4413"/>
                  <a:pt x="2369" y="4413"/>
                  <a:pt x="2369" y="4413"/>
                </a:cubicBezTo>
                <a:cubicBezTo>
                  <a:pt x="2743" y="4680"/>
                  <a:pt x="2743" y="4680"/>
                  <a:pt x="2743" y="4680"/>
                </a:cubicBezTo>
                <a:cubicBezTo>
                  <a:pt x="3058" y="5012"/>
                  <a:pt x="3058" y="5012"/>
                  <a:pt x="3058" y="5012"/>
                </a:cubicBezTo>
                <a:cubicBezTo>
                  <a:pt x="3129" y="5160"/>
                  <a:pt x="3129" y="5160"/>
                  <a:pt x="3129" y="5160"/>
                </a:cubicBezTo>
                <a:cubicBezTo>
                  <a:pt x="3165" y="5344"/>
                  <a:pt x="3165" y="5344"/>
                  <a:pt x="3165" y="5344"/>
                </a:cubicBezTo>
                <a:cubicBezTo>
                  <a:pt x="3171" y="5570"/>
                  <a:pt x="3171" y="5570"/>
                  <a:pt x="3171" y="5570"/>
                </a:cubicBezTo>
                <a:cubicBezTo>
                  <a:pt x="2945" y="7316"/>
                  <a:pt x="2945" y="7316"/>
                  <a:pt x="2945" y="7316"/>
                </a:cubicBezTo>
                <a:cubicBezTo>
                  <a:pt x="2642" y="9633"/>
                  <a:pt x="2642" y="9633"/>
                  <a:pt x="2642" y="9633"/>
                </a:cubicBezTo>
                <a:lnTo>
                  <a:pt x="2642" y="9633"/>
                </a:lnTo>
                <a:cubicBezTo>
                  <a:pt x="2327" y="12074"/>
                  <a:pt x="2327" y="12074"/>
                  <a:pt x="2327" y="12074"/>
                </a:cubicBezTo>
                <a:lnTo>
                  <a:pt x="2327" y="12074"/>
                </a:lnTo>
                <a:cubicBezTo>
                  <a:pt x="2386" y="12038"/>
                  <a:pt x="2386" y="12038"/>
                  <a:pt x="2386" y="12038"/>
                </a:cubicBezTo>
                <a:cubicBezTo>
                  <a:pt x="2547" y="11670"/>
                  <a:pt x="2547" y="11670"/>
                  <a:pt x="2547" y="11670"/>
                </a:cubicBezTo>
                <a:cubicBezTo>
                  <a:pt x="3075" y="11011"/>
                  <a:pt x="3075" y="11011"/>
                  <a:pt x="3075" y="11011"/>
                </a:cubicBezTo>
                <a:cubicBezTo>
                  <a:pt x="3961" y="10565"/>
                  <a:pt x="3961" y="10565"/>
                  <a:pt x="3961" y="10565"/>
                </a:cubicBezTo>
                <a:cubicBezTo>
                  <a:pt x="5386" y="10423"/>
                  <a:pt x="5386" y="10423"/>
                  <a:pt x="5386" y="10423"/>
                </a:cubicBezTo>
                <a:cubicBezTo>
                  <a:pt x="6580" y="10144"/>
                  <a:pt x="6580" y="10144"/>
                  <a:pt x="6580" y="10144"/>
                </a:cubicBezTo>
                <a:lnTo>
                  <a:pt x="6580" y="10144"/>
                </a:lnTo>
                <a:cubicBezTo>
                  <a:pt x="9342" y="9170"/>
                  <a:pt x="9342" y="9170"/>
                  <a:pt x="9342" y="9170"/>
                </a:cubicBezTo>
                <a:cubicBezTo>
                  <a:pt x="9966" y="7227"/>
                  <a:pt x="9966" y="7227"/>
                  <a:pt x="9966" y="7227"/>
                </a:cubicBezTo>
                <a:cubicBezTo>
                  <a:pt x="9544" y="6515"/>
                  <a:pt x="9544" y="6515"/>
                  <a:pt x="9544" y="6515"/>
                </a:cubicBezTo>
                <a:lnTo>
                  <a:pt x="9544" y="6515"/>
                </a:lnTo>
                <a:cubicBezTo>
                  <a:pt x="9348" y="6728"/>
                  <a:pt x="9348" y="6728"/>
                  <a:pt x="9348" y="6728"/>
                </a:cubicBezTo>
                <a:cubicBezTo>
                  <a:pt x="7002" y="6313"/>
                  <a:pt x="7002" y="6313"/>
                  <a:pt x="7002" y="6313"/>
                </a:cubicBezTo>
                <a:cubicBezTo>
                  <a:pt x="6657" y="5778"/>
                  <a:pt x="6657" y="5778"/>
                  <a:pt x="6657" y="5778"/>
                </a:cubicBezTo>
                <a:cubicBezTo>
                  <a:pt x="6556" y="5624"/>
                  <a:pt x="6556" y="5624"/>
                  <a:pt x="6556" y="5624"/>
                </a:cubicBezTo>
                <a:cubicBezTo>
                  <a:pt x="6224" y="5107"/>
                  <a:pt x="6224" y="5107"/>
                  <a:pt x="6224" y="5107"/>
                </a:cubicBezTo>
                <a:cubicBezTo>
                  <a:pt x="6212" y="5071"/>
                  <a:pt x="6206" y="5042"/>
                  <a:pt x="6200" y="5000"/>
                </a:cubicBezTo>
                <a:lnTo>
                  <a:pt x="6200" y="5000"/>
                </a:lnTo>
                <a:cubicBezTo>
                  <a:pt x="6188" y="5006"/>
                  <a:pt x="6176" y="5012"/>
                  <a:pt x="6164" y="5012"/>
                </a:cubicBezTo>
                <a:cubicBezTo>
                  <a:pt x="6158" y="5012"/>
                  <a:pt x="6152" y="5012"/>
                  <a:pt x="6147" y="5012"/>
                </a:cubicBezTo>
                <a:cubicBezTo>
                  <a:pt x="6147" y="5012"/>
                  <a:pt x="6147" y="5012"/>
                  <a:pt x="6147" y="5006"/>
                </a:cubicBezTo>
                <a:cubicBezTo>
                  <a:pt x="6147" y="4988"/>
                  <a:pt x="6147" y="4988"/>
                  <a:pt x="6147" y="4988"/>
                </a:cubicBezTo>
                <a:cubicBezTo>
                  <a:pt x="6147" y="4982"/>
                  <a:pt x="6147" y="4982"/>
                  <a:pt x="6147" y="4976"/>
                </a:cubicBezTo>
                <a:cubicBezTo>
                  <a:pt x="6147" y="4952"/>
                  <a:pt x="6117" y="4946"/>
                  <a:pt x="6093" y="4941"/>
                </a:cubicBezTo>
                <a:cubicBezTo>
                  <a:pt x="6069" y="4929"/>
                  <a:pt x="6057" y="4905"/>
                  <a:pt x="6028" y="4905"/>
                </a:cubicBezTo>
                <a:cubicBezTo>
                  <a:pt x="6004" y="4905"/>
                  <a:pt x="6004" y="4935"/>
                  <a:pt x="5986" y="4952"/>
                </a:cubicBezTo>
                <a:cubicBezTo>
                  <a:pt x="5974" y="4970"/>
                  <a:pt x="5956" y="4970"/>
                  <a:pt x="5950" y="4988"/>
                </a:cubicBezTo>
                <a:cubicBezTo>
                  <a:pt x="5950" y="4988"/>
                  <a:pt x="5950" y="4988"/>
                  <a:pt x="5945" y="4988"/>
                </a:cubicBezTo>
                <a:cubicBezTo>
                  <a:pt x="5927" y="4988"/>
                  <a:pt x="5909" y="4976"/>
                  <a:pt x="5909" y="4958"/>
                </a:cubicBezTo>
                <a:cubicBezTo>
                  <a:pt x="5909" y="4946"/>
                  <a:pt x="5909" y="4946"/>
                  <a:pt x="5909" y="4946"/>
                </a:cubicBezTo>
                <a:cubicBezTo>
                  <a:pt x="5909" y="4946"/>
                  <a:pt x="5909" y="4946"/>
                  <a:pt x="5915" y="4946"/>
                </a:cubicBezTo>
                <a:cubicBezTo>
                  <a:pt x="5921" y="4946"/>
                  <a:pt x="5921" y="4946"/>
                  <a:pt x="5927" y="4946"/>
                </a:cubicBezTo>
                <a:cubicBezTo>
                  <a:pt x="5933" y="4941"/>
                  <a:pt x="5933" y="4935"/>
                  <a:pt x="5933" y="4929"/>
                </a:cubicBezTo>
                <a:cubicBezTo>
                  <a:pt x="5933" y="4911"/>
                  <a:pt x="5921" y="4905"/>
                  <a:pt x="5921" y="4893"/>
                </a:cubicBezTo>
                <a:cubicBezTo>
                  <a:pt x="5921" y="4875"/>
                  <a:pt x="5950" y="4869"/>
                  <a:pt x="5950" y="4846"/>
                </a:cubicBezTo>
                <a:cubicBezTo>
                  <a:pt x="5950" y="4834"/>
                  <a:pt x="5933" y="4828"/>
                  <a:pt x="5933" y="4816"/>
                </a:cubicBezTo>
                <a:cubicBezTo>
                  <a:pt x="5933" y="4793"/>
                  <a:pt x="5956" y="4793"/>
                  <a:pt x="5974" y="4775"/>
                </a:cubicBezTo>
                <a:cubicBezTo>
                  <a:pt x="5986" y="4763"/>
                  <a:pt x="5992" y="4745"/>
                  <a:pt x="6010" y="4740"/>
                </a:cubicBezTo>
                <a:cubicBezTo>
                  <a:pt x="6028" y="4740"/>
                  <a:pt x="6045" y="4734"/>
                  <a:pt x="6045" y="4716"/>
                </a:cubicBezTo>
                <a:cubicBezTo>
                  <a:pt x="6052" y="4698"/>
                  <a:pt x="6040" y="4668"/>
                  <a:pt x="6057" y="4668"/>
                </a:cubicBezTo>
                <a:cubicBezTo>
                  <a:pt x="6063" y="4668"/>
                  <a:pt x="6069" y="4674"/>
                  <a:pt x="6075" y="4674"/>
                </a:cubicBezTo>
                <a:cubicBezTo>
                  <a:pt x="6093" y="4674"/>
                  <a:pt x="6111" y="4668"/>
                  <a:pt x="6111" y="4650"/>
                </a:cubicBezTo>
                <a:cubicBezTo>
                  <a:pt x="6111" y="4621"/>
                  <a:pt x="6069" y="4633"/>
                  <a:pt x="6045" y="4621"/>
                </a:cubicBezTo>
                <a:cubicBezTo>
                  <a:pt x="6040" y="4615"/>
                  <a:pt x="6040" y="4609"/>
                  <a:pt x="6040" y="4621"/>
                </a:cubicBezTo>
                <a:cubicBezTo>
                  <a:pt x="6022" y="4657"/>
                  <a:pt x="5998" y="4662"/>
                  <a:pt x="5980" y="4680"/>
                </a:cubicBezTo>
                <a:cubicBezTo>
                  <a:pt x="5968" y="4698"/>
                  <a:pt x="5974" y="4710"/>
                  <a:pt x="5962" y="4722"/>
                </a:cubicBezTo>
                <a:cubicBezTo>
                  <a:pt x="5956" y="4728"/>
                  <a:pt x="5956" y="4722"/>
                  <a:pt x="5956" y="4716"/>
                </a:cubicBezTo>
                <a:cubicBezTo>
                  <a:pt x="5950" y="4704"/>
                  <a:pt x="5945" y="4692"/>
                  <a:pt x="5945" y="4680"/>
                </a:cubicBezTo>
                <a:cubicBezTo>
                  <a:pt x="5945" y="4668"/>
                  <a:pt x="5950" y="4657"/>
                  <a:pt x="5950" y="4645"/>
                </a:cubicBezTo>
                <a:cubicBezTo>
                  <a:pt x="5950" y="4627"/>
                  <a:pt x="5939" y="4650"/>
                  <a:pt x="5939" y="4657"/>
                </a:cubicBezTo>
                <a:cubicBezTo>
                  <a:pt x="5933" y="4657"/>
                  <a:pt x="5933" y="4657"/>
                  <a:pt x="5933" y="4657"/>
                </a:cubicBezTo>
                <a:cubicBezTo>
                  <a:pt x="5927" y="4639"/>
                  <a:pt x="5915" y="4627"/>
                  <a:pt x="5903" y="4615"/>
                </a:cubicBezTo>
                <a:lnTo>
                  <a:pt x="5903" y="4615"/>
                </a:lnTo>
                <a:cubicBezTo>
                  <a:pt x="5849" y="4639"/>
                  <a:pt x="5808" y="4662"/>
                  <a:pt x="5749" y="4662"/>
                </a:cubicBezTo>
                <a:cubicBezTo>
                  <a:pt x="5648" y="4662"/>
                  <a:pt x="5541" y="4615"/>
                  <a:pt x="5523" y="4508"/>
                </a:cubicBezTo>
                <a:lnTo>
                  <a:pt x="5523" y="4508"/>
                </a:lnTo>
                <a:cubicBezTo>
                  <a:pt x="5517" y="4514"/>
                  <a:pt x="5505" y="4514"/>
                  <a:pt x="5505" y="4526"/>
                </a:cubicBezTo>
                <a:cubicBezTo>
                  <a:pt x="5505" y="4544"/>
                  <a:pt x="5493" y="4549"/>
                  <a:pt x="5493" y="4567"/>
                </a:cubicBezTo>
                <a:cubicBezTo>
                  <a:pt x="5493" y="4615"/>
                  <a:pt x="5558" y="4615"/>
                  <a:pt x="5558" y="4662"/>
                </a:cubicBezTo>
                <a:cubicBezTo>
                  <a:pt x="5558" y="4680"/>
                  <a:pt x="5535" y="4680"/>
                  <a:pt x="5517" y="4680"/>
                </a:cubicBezTo>
                <a:cubicBezTo>
                  <a:pt x="5481" y="4680"/>
                  <a:pt x="5475" y="4639"/>
                  <a:pt x="5451" y="4609"/>
                </a:cubicBezTo>
                <a:cubicBezTo>
                  <a:pt x="5440" y="4609"/>
                  <a:pt x="5440" y="4609"/>
                  <a:pt x="5440" y="4609"/>
                </a:cubicBezTo>
                <a:cubicBezTo>
                  <a:pt x="5428" y="4597"/>
                  <a:pt x="5428" y="4585"/>
                  <a:pt x="5416" y="4567"/>
                </a:cubicBezTo>
                <a:cubicBezTo>
                  <a:pt x="5410" y="4555"/>
                  <a:pt x="5392" y="4555"/>
                  <a:pt x="5392" y="4544"/>
                </a:cubicBezTo>
                <a:cubicBezTo>
                  <a:pt x="5392" y="4532"/>
                  <a:pt x="5410" y="4526"/>
                  <a:pt x="5422" y="4526"/>
                </a:cubicBezTo>
                <a:cubicBezTo>
                  <a:pt x="5428" y="4526"/>
                  <a:pt x="5398" y="4490"/>
                  <a:pt x="5398" y="4478"/>
                </a:cubicBezTo>
                <a:cubicBezTo>
                  <a:pt x="5392" y="4425"/>
                  <a:pt x="5392" y="4354"/>
                  <a:pt x="5339" y="4354"/>
                </a:cubicBezTo>
                <a:cubicBezTo>
                  <a:pt x="5327" y="4270"/>
                  <a:pt x="5291" y="4229"/>
                  <a:pt x="5238" y="4163"/>
                </a:cubicBezTo>
                <a:cubicBezTo>
                  <a:pt x="5232" y="4158"/>
                  <a:pt x="5238" y="4175"/>
                  <a:pt x="5238" y="4181"/>
                </a:cubicBezTo>
                <a:cubicBezTo>
                  <a:pt x="5238" y="4187"/>
                  <a:pt x="5238" y="4187"/>
                  <a:pt x="5238" y="4193"/>
                </a:cubicBezTo>
                <a:cubicBezTo>
                  <a:pt x="5238" y="4199"/>
                  <a:pt x="5238" y="4199"/>
                  <a:pt x="5238" y="4199"/>
                </a:cubicBezTo>
                <a:cubicBezTo>
                  <a:pt x="5226" y="4199"/>
                  <a:pt x="5226" y="4199"/>
                  <a:pt x="5226" y="4199"/>
                </a:cubicBezTo>
                <a:cubicBezTo>
                  <a:pt x="5226" y="4169"/>
                  <a:pt x="5208" y="4151"/>
                  <a:pt x="5208" y="4116"/>
                </a:cubicBezTo>
                <a:cubicBezTo>
                  <a:pt x="5208" y="4086"/>
                  <a:pt x="5232" y="4074"/>
                  <a:pt x="5232" y="4051"/>
                </a:cubicBezTo>
                <a:cubicBezTo>
                  <a:pt x="5232" y="4015"/>
                  <a:pt x="5184" y="4003"/>
                  <a:pt x="5184" y="3968"/>
                </a:cubicBezTo>
                <a:cubicBezTo>
                  <a:pt x="5184" y="3956"/>
                  <a:pt x="5196" y="3944"/>
                  <a:pt x="5196" y="3932"/>
                </a:cubicBezTo>
                <a:cubicBezTo>
                  <a:pt x="5196" y="3878"/>
                  <a:pt x="5172" y="3849"/>
                  <a:pt x="5143" y="3807"/>
                </a:cubicBezTo>
                <a:cubicBezTo>
                  <a:pt x="5137" y="3813"/>
                  <a:pt x="5137" y="3813"/>
                  <a:pt x="5137" y="3813"/>
                </a:cubicBezTo>
                <a:cubicBezTo>
                  <a:pt x="5113" y="3878"/>
                  <a:pt x="5101" y="3861"/>
                  <a:pt x="5048" y="3789"/>
                </a:cubicBezTo>
                <a:cubicBezTo>
                  <a:pt x="5030" y="3765"/>
                  <a:pt x="5018" y="3748"/>
                  <a:pt x="5000" y="3724"/>
                </a:cubicBezTo>
                <a:cubicBezTo>
                  <a:pt x="4994" y="3706"/>
                  <a:pt x="4994" y="3694"/>
                  <a:pt x="4976" y="3682"/>
                </a:cubicBezTo>
                <a:cubicBezTo>
                  <a:pt x="4964" y="3676"/>
                  <a:pt x="4959" y="3676"/>
                  <a:pt x="4947" y="3665"/>
                </a:cubicBezTo>
                <a:cubicBezTo>
                  <a:pt x="4911" y="3629"/>
                  <a:pt x="4905" y="3599"/>
                  <a:pt x="4869" y="3564"/>
                </a:cubicBezTo>
                <a:cubicBezTo>
                  <a:pt x="4846" y="3534"/>
                  <a:pt x="4834" y="3516"/>
                  <a:pt x="4816" y="3486"/>
                </a:cubicBezTo>
                <a:cubicBezTo>
                  <a:pt x="4810" y="3469"/>
                  <a:pt x="4786" y="3469"/>
                  <a:pt x="4786" y="3451"/>
                </a:cubicBezTo>
                <a:cubicBezTo>
                  <a:pt x="4786" y="3433"/>
                  <a:pt x="4780" y="3415"/>
                  <a:pt x="4762" y="3409"/>
                </a:cubicBezTo>
                <a:cubicBezTo>
                  <a:pt x="4745" y="3421"/>
                  <a:pt x="4745" y="3421"/>
                  <a:pt x="4745" y="3421"/>
                </a:cubicBezTo>
                <a:cubicBezTo>
                  <a:pt x="4745" y="3427"/>
                  <a:pt x="4739" y="3415"/>
                  <a:pt x="4739" y="3409"/>
                </a:cubicBezTo>
                <a:cubicBezTo>
                  <a:pt x="4739" y="3397"/>
                  <a:pt x="4757" y="3397"/>
                  <a:pt x="4762" y="3391"/>
                </a:cubicBezTo>
                <a:cubicBezTo>
                  <a:pt x="4733" y="3356"/>
                  <a:pt x="4715" y="3338"/>
                  <a:pt x="4703" y="3296"/>
                </a:cubicBezTo>
                <a:cubicBezTo>
                  <a:pt x="4703" y="3290"/>
                  <a:pt x="4703" y="3290"/>
                  <a:pt x="4703" y="3296"/>
                </a:cubicBezTo>
                <a:cubicBezTo>
                  <a:pt x="4697" y="3296"/>
                  <a:pt x="4697" y="3302"/>
                  <a:pt x="4691" y="3302"/>
                </a:cubicBezTo>
                <a:cubicBezTo>
                  <a:pt x="4685" y="3302"/>
                  <a:pt x="4685" y="3290"/>
                  <a:pt x="4685" y="3284"/>
                </a:cubicBezTo>
                <a:cubicBezTo>
                  <a:pt x="4685" y="3267"/>
                  <a:pt x="4691" y="3255"/>
                  <a:pt x="4691" y="3231"/>
                </a:cubicBezTo>
                <a:cubicBezTo>
                  <a:pt x="4697" y="3118"/>
                  <a:pt x="4691" y="3213"/>
                  <a:pt x="4626" y="3237"/>
                </a:cubicBezTo>
                <a:cubicBezTo>
                  <a:pt x="4620" y="3237"/>
                  <a:pt x="4620" y="3237"/>
                  <a:pt x="4620" y="3237"/>
                </a:cubicBezTo>
                <a:cubicBezTo>
                  <a:pt x="4626" y="3213"/>
                  <a:pt x="4650" y="3207"/>
                  <a:pt x="4650" y="3189"/>
                </a:cubicBezTo>
                <a:cubicBezTo>
                  <a:pt x="4650" y="3148"/>
                  <a:pt x="4650" y="3148"/>
                  <a:pt x="4650" y="3148"/>
                </a:cubicBezTo>
                <a:cubicBezTo>
                  <a:pt x="4650" y="3142"/>
                  <a:pt x="4650" y="3136"/>
                  <a:pt x="4650" y="3130"/>
                </a:cubicBezTo>
                <a:cubicBezTo>
                  <a:pt x="4644" y="3100"/>
                  <a:pt x="4644" y="3100"/>
                  <a:pt x="4644" y="3100"/>
                </a:cubicBezTo>
                <a:cubicBezTo>
                  <a:pt x="4644" y="3082"/>
                  <a:pt x="4644" y="3071"/>
                  <a:pt x="4638" y="3059"/>
                </a:cubicBezTo>
                <a:cubicBezTo>
                  <a:pt x="4673" y="3047"/>
                  <a:pt x="4697" y="3041"/>
                  <a:pt x="4727" y="3023"/>
                </a:cubicBezTo>
                <a:cubicBezTo>
                  <a:pt x="4745" y="3011"/>
                  <a:pt x="4751" y="2993"/>
                  <a:pt x="4769" y="2993"/>
                </a:cubicBezTo>
                <a:cubicBezTo>
                  <a:pt x="4780" y="2993"/>
                  <a:pt x="4780" y="3005"/>
                  <a:pt x="4792" y="3005"/>
                </a:cubicBezTo>
                <a:cubicBezTo>
                  <a:pt x="4822" y="3005"/>
                  <a:pt x="4840" y="2999"/>
                  <a:pt x="4864" y="2993"/>
                </a:cubicBezTo>
                <a:cubicBezTo>
                  <a:pt x="4887" y="2999"/>
                  <a:pt x="4887" y="2999"/>
                  <a:pt x="4887" y="2999"/>
                </a:cubicBezTo>
                <a:cubicBezTo>
                  <a:pt x="4893" y="2993"/>
                  <a:pt x="4899" y="2987"/>
                  <a:pt x="4899" y="2976"/>
                </a:cubicBezTo>
                <a:cubicBezTo>
                  <a:pt x="4899" y="2964"/>
                  <a:pt x="4893" y="2952"/>
                  <a:pt x="4893" y="2940"/>
                </a:cubicBezTo>
                <a:cubicBezTo>
                  <a:pt x="4893" y="2875"/>
                  <a:pt x="4893" y="2875"/>
                  <a:pt x="4893" y="2875"/>
                </a:cubicBezTo>
                <a:cubicBezTo>
                  <a:pt x="4893" y="2833"/>
                  <a:pt x="4869" y="2815"/>
                  <a:pt x="4852" y="2779"/>
                </a:cubicBezTo>
                <a:cubicBezTo>
                  <a:pt x="4834" y="2756"/>
                  <a:pt x="4810" y="2756"/>
                  <a:pt x="4810" y="2726"/>
                </a:cubicBezTo>
                <a:cubicBezTo>
                  <a:pt x="4810" y="2714"/>
                  <a:pt x="4828" y="2684"/>
                  <a:pt x="4816" y="2696"/>
                </a:cubicBezTo>
                <a:cubicBezTo>
                  <a:pt x="4804" y="2714"/>
                  <a:pt x="4792" y="2726"/>
                  <a:pt x="4792" y="2750"/>
                </a:cubicBezTo>
                <a:cubicBezTo>
                  <a:pt x="4774" y="2750"/>
                  <a:pt x="4774" y="2750"/>
                  <a:pt x="4774" y="2750"/>
                </a:cubicBezTo>
                <a:cubicBezTo>
                  <a:pt x="4751" y="2726"/>
                  <a:pt x="4739" y="2714"/>
                  <a:pt x="4727" y="2684"/>
                </a:cubicBezTo>
                <a:cubicBezTo>
                  <a:pt x="4721" y="2673"/>
                  <a:pt x="4703" y="2667"/>
                  <a:pt x="4703" y="2649"/>
                </a:cubicBezTo>
                <a:cubicBezTo>
                  <a:pt x="4703" y="2643"/>
                  <a:pt x="4709" y="2643"/>
                  <a:pt x="4721" y="2643"/>
                </a:cubicBezTo>
                <a:cubicBezTo>
                  <a:pt x="4745" y="2643"/>
                  <a:pt x="4751" y="2649"/>
                  <a:pt x="4774" y="2655"/>
                </a:cubicBezTo>
                <a:cubicBezTo>
                  <a:pt x="4774" y="2631"/>
                  <a:pt x="4780" y="2607"/>
                  <a:pt x="4757" y="2607"/>
                </a:cubicBezTo>
                <a:cubicBezTo>
                  <a:pt x="4739" y="2607"/>
                  <a:pt x="4733" y="2631"/>
                  <a:pt x="4715" y="2631"/>
                </a:cubicBezTo>
                <a:cubicBezTo>
                  <a:pt x="4685" y="2631"/>
                  <a:pt x="4685" y="2595"/>
                  <a:pt x="4667" y="2566"/>
                </a:cubicBezTo>
                <a:cubicBezTo>
                  <a:pt x="4661" y="2554"/>
                  <a:pt x="4661" y="2542"/>
                  <a:pt x="4656" y="2524"/>
                </a:cubicBezTo>
                <a:cubicBezTo>
                  <a:pt x="4650" y="2512"/>
                  <a:pt x="4638" y="2506"/>
                  <a:pt x="4638" y="2494"/>
                </a:cubicBezTo>
                <a:cubicBezTo>
                  <a:pt x="4638" y="2483"/>
                  <a:pt x="4656" y="2483"/>
                  <a:pt x="4656" y="2471"/>
                </a:cubicBezTo>
                <a:cubicBezTo>
                  <a:pt x="4656" y="2447"/>
                  <a:pt x="4638" y="2441"/>
                  <a:pt x="4638" y="2423"/>
                </a:cubicBezTo>
                <a:cubicBezTo>
                  <a:pt x="4638" y="2405"/>
                  <a:pt x="4656" y="2399"/>
                  <a:pt x="4661" y="2382"/>
                </a:cubicBezTo>
                <a:cubicBezTo>
                  <a:pt x="4667" y="2370"/>
                  <a:pt x="4667" y="2358"/>
                  <a:pt x="4667" y="2340"/>
                </a:cubicBezTo>
                <a:cubicBezTo>
                  <a:pt x="4667" y="2340"/>
                  <a:pt x="4667" y="2340"/>
                  <a:pt x="4667" y="2334"/>
                </a:cubicBezTo>
                <a:cubicBezTo>
                  <a:pt x="4656" y="2334"/>
                  <a:pt x="4656" y="2334"/>
                  <a:pt x="4656" y="2334"/>
                </a:cubicBezTo>
                <a:cubicBezTo>
                  <a:pt x="4644" y="2334"/>
                  <a:pt x="4602" y="2340"/>
                  <a:pt x="4608" y="2346"/>
                </a:cubicBezTo>
                <a:cubicBezTo>
                  <a:pt x="4608" y="2352"/>
                  <a:pt x="4614" y="2364"/>
                  <a:pt x="4620" y="2364"/>
                </a:cubicBezTo>
                <a:cubicBezTo>
                  <a:pt x="4626" y="2364"/>
                  <a:pt x="4632" y="2358"/>
                  <a:pt x="4632" y="2364"/>
                </a:cubicBezTo>
                <a:cubicBezTo>
                  <a:pt x="4626" y="2387"/>
                  <a:pt x="4620" y="2399"/>
                  <a:pt x="4608" y="2417"/>
                </a:cubicBezTo>
                <a:cubicBezTo>
                  <a:pt x="4596" y="2429"/>
                  <a:pt x="4584" y="2435"/>
                  <a:pt x="4584" y="2447"/>
                </a:cubicBezTo>
                <a:cubicBezTo>
                  <a:pt x="4584" y="2459"/>
                  <a:pt x="4596" y="2453"/>
                  <a:pt x="4590" y="2459"/>
                </a:cubicBezTo>
                <a:cubicBezTo>
                  <a:pt x="4584" y="2465"/>
                  <a:pt x="4572" y="2465"/>
                  <a:pt x="4566" y="2471"/>
                </a:cubicBezTo>
                <a:cubicBezTo>
                  <a:pt x="4555" y="2488"/>
                  <a:pt x="4549" y="2512"/>
                  <a:pt x="4531" y="2512"/>
                </a:cubicBezTo>
                <a:cubicBezTo>
                  <a:pt x="4513" y="2512"/>
                  <a:pt x="4501" y="2512"/>
                  <a:pt x="4483" y="2512"/>
                </a:cubicBezTo>
                <a:cubicBezTo>
                  <a:pt x="4477" y="2512"/>
                  <a:pt x="4495" y="2548"/>
                  <a:pt x="4501" y="2560"/>
                </a:cubicBezTo>
                <a:cubicBezTo>
                  <a:pt x="4501" y="2572"/>
                  <a:pt x="4519" y="2554"/>
                  <a:pt x="4525" y="2554"/>
                </a:cubicBezTo>
                <a:cubicBezTo>
                  <a:pt x="4531" y="2554"/>
                  <a:pt x="4537" y="2560"/>
                  <a:pt x="4543" y="2560"/>
                </a:cubicBezTo>
                <a:cubicBezTo>
                  <a:pt x="4561" y="2560"/>
                  <a:pt x="4555" y="2536"/>
                  <a:pt x="4566" y="2524"/>
                </a:cubicBezTo>
                <a:cubicBezTo>
                  <a:pt x="4578" y="2512"/>
                  <a:pt x="4584" y="2512"/>
                  <a:pt x="4596" y="2512"/>
                </a:cubicBezTo>
                <a:cubicBezTo>
                  <a:pt x="4620" y="2506"/>
                  <a:pt x="4632" y="2625"/>
                  <a:pt x="4632" y="2637"/>
                </a:cubicBezTo>
                <a:cubicBezTo>
                  <a:pt x="4632" y="2655"/>
                  <a:pt x="4632" y="2673"/>
                  <a:pt x="4620" y="2673"/>
                </a:cubicBezTo>
                <a:cubicBezTo>
                  <a:pt x="4578" y="2673"/>
                  <a:pt x="4572" y="2619"/>
                  <a:pt x="4537" y="2619"/>
                </a:cubicBezTo>
                <a:cubicBezTo>
                  <a:pt x="4525" y="2619"/>
                  <a:pt x="4519" y="2625"/>
                  <a:pt x="4519" y="2631"/>
                </a:cubicBezTo>
                <a:cubicBezTo>
                  <a:pt x="4519" y="2643"/>
                  <a:pt x="4525" y="2655"/>
                  <a:pt x="4525" y="2667"/>
                </a:cubicBezTo>
                <a:cubicBezTo>
                  <a:pt x="4525" y="2673"/>
                  <a:pt x="4525" y="2673"/>
                  <a:pt x="4525" y="2678"/>
                </a:cubicBezTo>
                <a:cubicBezTo>
                  <a:pt x="4507" y="2678"/>
                  <a:pt x="4501" y="2667"/>
                  <a:pt x="4489" y="2667"/>
                </a:cubicBezTo>
                <a:cubicBezTo>
                  <a:pt x="4483" y="2667"/>
                  <a:pt x="4483" y="2667"/>
                  <a:pt x="4477" y="2667"/>
                </a:cubicBezTo>
                <a:cubicBezTo>
                  <a:pt x="4477" y="2678"/>
                  <a:pt x="4477" y="2678"/>
                  <a:pt x="4477" y="2678"/>
                </a:cubicBezTo>
                <a:cubicBezTo>
                  <a:pt x="4477" y="2702"/>
                  <a:pt x="4483" y="2714"/>
                  <a:pt x="4483" y="2738"/>
                </a:cubicBezTo>
                <a:cubicBezTo>
                  <a:pt x="4483" y="2738"/>
                  <a:pt x="4477" y="2738"/>
                  <a:pt x="4477" y="2744"/>
                </a:cubicBezTo>
                <a:cubicBezTo>
                  <a:pt x="4477" y="2750"/>
                  <a:pt x="4454" y="2702"/>
                  <a:pt x="4454" y="2696"/>
                </a:cubicBezTo>
                <a:cubicBezTo>
                  <a:pt x="4436" y="2673"/>
                  <a:pt x="4412" y="2661"/>
                  <a:pt x="4412" y="2631"/>
                </a:cubicBezTo>
                <a:cubicBezTo>
                  <a:pt x="4412" y="2607"/>
                  <a:pt x="4418" y="2590"/>
                  <a:pt x="4430" y="2566"/>
                </a:cubicBezTo>
                <a:cubicBezTo>
                  <a:pt x="4436" y="2554"/>
                  <a:pt x="4454" y="2554"/>
                  <a:pt x="4454" y="2542"/>
                </a:cubicBezTo>
                <a:cubicBezTo>
                  <a:pt x="4454" y="2512"/>
                  <a:pt x="4424" y="2512"/>
                  <a:pt x="4406" y="2494"/>
                </a:cubicBezTo>
                <a:cubicBezTo>
                  <a:pt x="4394" y="2477"/>
                  <a:pt x="4394" y="2465"/>
                  <a:pt x="4376" y="2453"/>
                </a:cubicBezTo>
                <a:cubicBezTo>
                  <a:pt x="4376" y="2453"/>
                  <a:pt x="4412" y="2447"/>
                  <a:pt x="4418" y="2441"/>
                </a:cubicBezTo>
                <a:cubicBezTo>
                  <a:pt x="4418" y="2441"/>
                  <a:pt x="4454" y="2477"/>
                  <a:pt x="4460" y="2483"/>
                </a:cubicBezTo>
                <a:cubicBezTo>
                  <a:pt x="4466" y="2488"/>
                  <a:pt x="4471" y="2465"/>
                  <a:pt x="4471" y="2459"/>
                </a:cubicBezTo>
                <a:cubicBezTo>
                  <a:pt x="4477" y="2453"/>
                  <a:pt x="4489" y="2447"/>
                  <a:pt x="4489" y="2441"/>
                </a:cubicBezTo>
                <a:cubicBezTo>
                  <a:pt x="4489" y="2417"/>
                  <a:pt x="4466" y="2405"/>
                  <a:pt x="4466" y="2382"/>
                </a:cubicBezTo>
                <a:cubicBezTo>
                  <a:pt x="4466" y="2364"/>
                  <a:pt x="4483" y="2358"/>
                  <a:pt x="4483" y="2340"/>
                </a:cubicBezTo>
                <a:cubicBezTo>
                  <a:pt x="4483" y="2322"/>
                  <a:pt x="4436" y="2370"/>
                  <a:pt x="4436" y="2387"/>
                </a:cubicBezTo>
                <a:cubicBezTo>
                  <a:pt x="4436" y="2405"/>
                  <a:pt x="4442" y="2411"/>
                  <a:pt x="4442" y="2429"/>
                </a:cubicBezTo>
                <a:cubicBezTo>
                  <a:pt x="4442" y="2429"/>
                  <a:pt x="4442" y="2435"/>
                  <a:pt x="4442" y="2429"/>
                </a:cubicBezTo>
                <a:cubicBezTo>
                  <a:pt x="4418" y="2411"/>
                  <a:pt x="4418" y="2387"/>
                  <a:pt x="4388" y="2370"/>
                </a:cubicBezTo>
                <a:cubicBezTo>
                  <a:pt x="4382" y="2364"/>
                  <a:pt x="4424" y="2340"/>
                  <a:pt x="4436" y="2328"/>
                </a:cubicBezTo>
                <a:cubicBezTo>
                  <a:pt x="4442" y="2328"/>
                  <a:pt x="4400" y="2275"/>
                  <a:pt x="4400" y="2269"/>
                </a:cubicBezTo>
                <a:cubicBezTo>
                  <a:pt x="4388" y="2239"/>
                  <a:pt x="4394" y="2215"/>
                  <a:pt x="4388" y="2180"/>
                </a:cubicBezTo>
                <a:cubicBezTo>
                  <a:pt x="4382" y="2156"/>
                  <a:pt x="4353" y="2156"/>
                  <a:pt x="4353" y="2126"/>
                </a:cubicBezTo>
                <a:cubicBezTo>
                  <a:pt x="4353" y="2120"/>
                  <a:pt x="4365" y="2120"/>
                  <a:pt x="4376" y="2114"/>
                </a:cubicBezTo>
                <a:cubicBezTo>
                  <a:pt x="4388" y="2108"/>
                  <a:pt x="4394" y="2102"/>
                  <a:pt x="4400" y="2085"/>
                </a:cubicBezTo>
                <a:cubicBezTo>
                  <a:pt x="4400" y="2085"/>
                  <a:pt x="4365" y="2108"/>
                  <a:pt x="4347" y="2108"/>
                </a:cubicBezTo>
                <a:cubicBezTo>
                  <a:pt x="4329" y="2108"/>
                  <a:pt x="4323" y="2091"/>
                  <a:pt x="4311" y="2079"/>
                </a:cubicBezTo>
                <a:cubicBezTo>
                  <a:pt x="4305" y="2073"/>
                  <a:pt x="4311" y="2091"/>
                  <a:pt x="4311" y="2096"/>
                </a:cubicBezTo>
                <a:cubicBezTo>
                  <a:pt x="4311" y="2114"/>
                  <a:pt x="4317" y="2126"/>
                  <a:pt x="4323" y="2144"/>
                </a:cubicBezTo>
                <a:cubicBezTo>
                  <a:pt x="4317" y="2150"/>
                  <a:pt x="4299" y="2150"/>
                  <a:pt x="4299" y="2162"/>
                </a:cubicBezTo>
                <a:cubicBezTo>
                  <a:pt x="4299" y="2168"/>
                  <a:pt x="4299" y="2174"/>
                  <a:pt x="4299" y="2180"/>
                </a:cubicBezTo>
                <a:cubicBezTo>
                  <a:pt x="4299" y="2197"/>
                  <a:pt x="4323" y="2251"/>
                  <a:pt x="4317" y="2251"/>
                </a:cubicBezTo>
                <a:cubicBezTo>
                  <a:pt x="4299" y="2239"/>
                  <a:pt x="4275" y="2239"/>
                  <a:pt x="4263" y="2221"/>
                </a:cubicBezTo>
                <a:cubicBezTo>
                  <a:pt x="4252" y="2197"/>
                  <a:pt x="4246" y="2180"/>
                  <a:pt x="4228" y="2162"/>
                </a:cubicBezTo>
                <a:cubicBezTo>
                  <a:pt x="4216" y="2150"/>
                  <a:pt x="4210" y="2132"/>
                  <a:pt x="4198" y="2132"/>
                </a:cubicBezTo>
                <a:cubicBezTo>
                  <a:pt x="4192" y="2132"/>
                  <a:pt x="4186" y="2138"/>
                  <a:pt x="4186" y="2138"/>
                </a:cubicBezTo>
                <a:cubicBezTo>
                  <a:pt x="4175" y="2138"/>
                  <a:pt x="4180" y="2114"/>
                  <a:pt x="4180" y="2108"/>
                </a:cubicBezTo>
                <a:cubicBezTo>
                  <a:pt x="4180" y="2102"/>
                  <a:pt x="4186" y="2102"/>
                  <a:pt x="4186" y="2096"/>
                </a:cubicBezTo>
                <a:cubicBezTo>
                  <a:pt x="4186" y="2073"/>
                  <a:pt x="4198" y="2073"/>
                  <a:pt x="4210" y="2061"/>
                </a:cubicBezTo>
                <a:cubicBezTo>
                  <a:pt x="4210" y="2055"/>
                  <a:pt x="4210" y="2055"/>
                  <a:pt x="4210" y="2055"/>
                </a:cubicBezTo>
                <a:cubicBezTo>
                  <a:pt x="4198" y="2055"/>
                  <a:pt x="4175" y="2079"/>
                  <a:pt x="4175" y="2079"/>
                </a:cubicBezTo>
                <a:cubicBezTo>
                  <a:pt x="4168" y="2073"/>
                  <a:pt x="4168" y="2067"/>
                  <a:pt x="4157" y="2061"/>
                </a:cubicBezTo>
                <a:cubicBezTo>
                  <a:pt x="4157" y="2061"/>
                  <a:pt x="4151" y="2067"/>
                  <a:pt x="4145" y="2067"/>
                </a:cubicBezTo>
                <a:cubicBezTo>
                  <a:pt x="4145" y="2067"/>
                  <a:pt x="4127" y="2061"/>
                  <a:pt x="4127" y="2067"/>
                </a:cubicBezTo>
                <a:cubicBezTo>
                  <a:pt x="4139" y="2079"/>
                  <a:pt x="4139" y="2085"/>
                  <a:pt x="4151" y="2096"/>
                </a:cubicBezTo>
                <a:cubicBezTo>
                  <a:pt x="4157" y="2096"/>
                  <a:pt x="4163" y="2096"/>
                  <a:pt x="4163" y="2108"/>
                </a:cubicBezTo>
                <a:cubicBezTo>
                  <a:pt x="4163" y="2138"/>
                  <a:pt x="4163" y="2138"/>
                  <a:pt x="4163" y="2138"/>
                </a:cubicBezTo>
                <a:cubicBezTo>
                  <a:pt x="4163" y="2144"/>
                  <a:pt x="4163" y="2144"/>
                  <a:pt x="4163" y="2144"/>
                </a:cubicBezTo>
                <a:cubicBezTo>
                  <a:pt x="4151" y="2132"/>
                  <a:pt x="4139" y="2126"/>
                  <a:pt x="4133" y="2114"/>
                </a:cubicBezTo>
                <a:cubicBezTo>
                  <a:pt x="4133" y="2108"/>
                  <a:pt x="4133" y="2114"/>
                  <a:pt x="4127" y="2114"/>
                </a:cubicBezTo>
                <a:cubicBezTo>
                  <a:pt x="4127" y="2132"/>
                  <a:pt x="4133" y="2156"/>
                  <a:pt x="4121" y="2156"/>
                </a:cubicBezTo>
                <a:cubicBezTo>
                  <a:pt x="4115" y="2150"/>
                  <a:pt x="4109" y="2144"/>
                  <a:pt x="4097" y="2138"/>
                </a:cubicBezTo>
                <a:cubicBezTo>
                  <a:pt x="4085" y="2138"/>
                  <a:pt x="4085" y="2138"/>
                  <a:pt x="4085" y="2138"/>
                </a:cubicBezTo>
                <a:cubicBezTo>
                  <a:pt x="4062" y="2132"/>
                  <a:pt x="4050" y="2114"/>
                  <a:pt x="4026" y="2108"/>
                </a:cubicBezTo>
                <a:cubicBezTo>
                  <a:pt x="4020" y="2102"/>
                  <a:pt x="4038" y="2061"/>
                  <a:pt x="4044" y="2055"/>
                </a:cubicBezTo>
                <a:cubicBezTo>
                  <a:pt x="4056" y="2043"/>
                  <a:pt x="4079" y="2049"/>
                  <a:pt x="4079" y="2031"/>
                </a:cubicBezTo>
                <a:cubicBezTo>
                  <a:pt x="4079" y="2025"/>
                  <a:pt x="4068" y="2019"/>
                  <a:pt x="4062" y="2013"/>
                </a:cubicBezTo>
                <a:cubicBezTo>
                  <a:pt x="4056" y="2001"/>
                  <a:pt x="4062" y="1989"/>
                  <a:pt x="4062" y="1978"/>
                </a:cubicBezTo>
                <a:cubicBezTo>
                  <a:pt x="4062" y="1972"/>
                  <a:pt x="4032" y="1989"/>
                  <a:pt x="4026" y="1996"/>
                </a:cubicBezTo>
                <a:cubicBezTo>
                  <a:pt x="4020" y="2001"/>
                  <a:pt x="4002" y="1972"/>
                  <a:pt x="4002" y="1966"/>
                </a:cubicBezTo>
                <a:cubicBezTo>
                  <a:pt x="4002" y="1936"/>
                  <a:pt x="4032" y="1924"/>
                  <a:pt x="4062" y="1924"/>
                </a:cubicBezTo>
                <a:cubicBezTo>
                  <a:pt x="4068" y="1924"/>
                  <a:pt x="4068" y="1924"/>
                  <a:pt x="4073" y="1924"/>
                </a:cubicBezTo>
                <a:lnTo>
                  <a:pt x="4079" y="1924"/>
                </a:lnTo>
                <a:cubicBezTo>
                  <a:pt x="4085" y="1924"/>
                  <a:pt x="4068" y="1906"/>
                  <a:pt x="4068" y="1901"/>
                </a:cubicBezTo>
                <a:cubicBezTo>
                  <a:pt x="4068" y="1889"/>
                  <a:pt x="4068" y="1883"/>
                  <a:pt x="4056" y="1877"/>
                </a:cubicBezTo>
                <a:cubicBezTo>
                  <a:pt x="4062" y="1865"/>
                  <a:pt x="4062" y="1865"/>
                  <a:pt x="4073" y="1859"/>
                </a:cubicBezTo>
                <a:cubicBezTo>
                  <a:pt x="4068" y="1853"/>
                  <a:pt x="4062" y="1841"/>
                  <a:pt x="4056" y="1841"/>
                </a:cubicBezTo>
                <a:cubicBezTo>
                  <a:pt x="4020" y="1841"/>
                  <a:pt x="4020" y="1841"/>
                  <a:pt x="4020" y="1841"/>
                </a:cubicBezTo>
                <a:cubicBezTo>
                  <a:pt x="4008" y="1841"/>
                  <a:pt x="4008" y="1853"/>
                  <a:pt x="3996" y="1859"/>
                </a:cubicBezTo>
                <a:cubicBezTo>
                  <a:pt x="3990" y="1865"/>
                  <a:pt x="3990" y="1847"/>
                  <a:pt x="3990" y="1847"/>
                </a:cubicBezTo>
                <a:cubicBezTo>
                  <a:pt x="3990" y="1835"/>
                  <a:pt x="3996" y="1835"/>
                  <a:pt x="3996" y="1829"/>
                </a:cubicBezTo>
                <a:cubicBezTo>
                  <a:pt x="3996" y="1806"/>
                  <a:pt x="3967" y="1811"/>
                  <a:pt x="3955" y="1794"/>
                </a:cubicBezTo>
                <a:cubicBezTo>
                  <a:pt x="3949" y="1782"/>
                  <a:pt x="3943" y="1770"/>
                  <a:pt x="3925" y="1770"/>
                </a:cubicBezTo>
                <a:cubicBezTo>
                  <a:pt x="3913" y="1770"/>
                  <a:pt x="3907" y="1776"/>
                  <a:pt x="3895" y="1776"/>
                </a:cubicBezTo>
                <a:cubicBezTo>
                  <a:pt x="3877" y="1776"/>
                  <a:pt x="3860" y="1764"/>
                  <a:pt x="3860" y="1746"/>
                </a:cubicBezTo>
                <a:lnTo>
                  <a:pt x="3860" y="1740"/>
                </a:lnTo>
                <a:cubicBezTo>
                  <a:pt x="3860" y="1740"/>
                  <a:pt x="3889" y="1716"/>
                  <a:pt x="3937" y="1716"/>
                </a:cubicBezTo>
                <a:cubicBezTo>
                  <a:pt x="3961" y="1716"/>
                  <a:pt x="3967" y="1734"/>
                  <a:pt x="3990" y="1734"/>
                </a:cubicBezTo>
                <a:cubicBezTo>
                  <a:pt x="3990" y="1734"/>
                  <a:pt x="3990" y="1734"/>
                  <a:pt x="3996" y="1734"/>
                </a:cubicBezTo>
                <a:cubicBezTo>
                  <a:pt x="3990" y="1722"/>
                  <a:pt x="3972" y="1722"/>
                  <a:pt x="3972" y="1710"/>
                </a:cubicBezTo>
                <a:cubicBezTo>
                  <a:pt x="3972" y="1698"/>
                  <a:pt x="3984" y="1693"/>
                  <a:pt x="3996" y="1693"/>
                </a:cubicBezTo>
                <a:cubicBezTo>
                  <a:pt x="3984" y="1675"/>
                  <a:pt x="4032" y="1693"/>
                  <a:pt x="4044" y="1693"/>
                </a:cubicBezTo>
                <a:lnTo>
                  <a:pt x="4050" y="1687"/>
                </a:lnTo>
                <a:cubicBezTo>
                  <a:pt x="4038" y="1657"/>
                  <a:pt x="4014" y="1657"/>
                  <a:pt x="3984" y="1645"/>
                </a:cubicBezTo>
                <a:cubicBezTo>
                  <a:pt x="3967" y="1645"/>
                  <a:pt x="3967" y="1627"/>
                  <a:pt x="3955" y="1627"/>
                </a:cubicBezTo>
                <a:cubicBezTo>
                  <a:pt x="3937" y="1627"/>
                  <a:pt x="3937" y="1657"/>
                  <a:pt x="3913" y="1657"/>
                </a:cubicBezTo>
                <a:cubicBezTo>
                  <a:pt x="3907" y="1657"/>
                  <a:pt x="3901" y="1645"/>
                  <a:pt x="3895" y="1645"/>
                </a:cubicBezTo>
                <a:cubicBezTo>
                  <a:pt x="3877" y="1645"/>
                  <a:pt x="3872" y="1663"/>
                  <a:pt x="3854" y="1663"/>
                </a:cubicBezTo>
                <a:cubicBezTo>
                  <a:pt x="3836" y="1663"/>
                  <a:pt x="3824" y="1651"/>
                  <a:pt x="3806" y="1639"/>
                </a:cubicBezTo>
                <a:cubicBezTo>
                  <a:pt x="3812" y="1639"/>
                  <a:pt x="3812" y="1633"/>
                  <a:pt x="3818" y="1633"/>
                </a:cubicBezTo>
                <a:cubicBezTo>
                  <a:pt x="3824" y="1633"/>
                  <a:pt x="3830" y="1645"/>
                  <a:pt x="3842" y="1645"/>
                </a:cubicBezTo>
                <a:cubicBezTo>
                  <a:pt x="3860" y="1645"/>
                  <a:pt x="3866" y="1639"/>
                  <a:pt x="3883" y="1633"/>
                </a:cubicBezTo>
                <a:cubicBezTo>
                  <a:pt x="3866" y="1609"/>
                  <a:pt x="3842" y="1609"/>
                  <a:pt x="3818" y="1598"/>
                </a:cubicBezTo>
                <a:cubicBezTo>
                  <a:pt x="3800" y="1592"/>
                  <a:pt x="3788" y="1586"/>
                  <a:pt x="3776" y="1574"/>
                </a:cubicBezTo>
                <a:cubicBezTo>
                  <a:pt x="3771" y="1574"/>
                  <a:pt x="3771" y="1562"/>
                  <a:pt x="3759" y="1562"/>
                </a:cubicBezTo>
                <a:cubicBezTo>
                  <a:pt x="3741" y="1562"/>
                  <a:pt x="3729" y="1568"/>
                  <a:pt x="3711" y="1568"/>
                </a:cubicBezTo>
                <a:cubicBezTo>
                  <a:pt x="3711" y="1603"/>
                  <a:pt x="3693" y="1627"/>
                  <a:pt x="3676" y="1663"/>
                </a:cubicBezTo>
                <a:cubicBezTo>
                  <a:pt x="3669" y="1669"/>
                  <a:pt x="3664" y="1645"/>
                  <a:pt x="3664" y="1639"/>
                </a:cubicBezTo>
                <a:cubicBezTo>
                  <a:pt x="3664" y="1621"/>
                  <a:pt x="3681" y="1615"/>
                  <a:pt x="3681" y="1598"/>
                </a:cubicBezTo>
                <a:cubicBezTo>
                  <a:pt x="3687" y="1592"/>
                  <a:pt x="3705" y="1532"/>
                  <a:pt x="3687" y="1550"/>
                </a:cubicBezTo>
                <a:cubicBezTo>
                  <a:pt x="3681" y="1562"/>
                  <a:pt x="3646" y="1574"/>
                  <a:pt x="3646" y="1574"/>
                </a:cubicBezTo>
                <a:cubicBezTo>
                  <a:pt x="3646" y="1603"/>
                  <a:pt x="3646" y="1603"/>
                  <a:pt x="3646" y="1603"/>
                </a:cubicBezTo>
                <a:cubicBezTo>
                  <a:pt x="3646" y="1609"/>
                  <a:pt x="3640" y="1615"/>
                  <a:pt x="3634" y="1615"/>
                </a:cubicBezTo>
                <a:cubicBezTo>
                  <a:pt x="3634" y="1609"/>
                  <a:pt x="3628" y="1609"/>
                  <a:pt x="3628" y="1603"/>
                </a:cubicBezTo>
                <a:cubicBezTo>
                  <a:pt x="3628" y="1598"/>
                  <a:pt x="3634" y="1598"/>
                  <a:pt x="3634" y="1592"/>
                </a:cubicBezTo>
                <a:cubicBezTo>
                  <a:pt x="3634" y="1586"/>
                  <a:pt x="3622" y="1586"/>
                  <a:pt x="3622" y="1580"/>
                </a:cubicBezTo>
                <a:cubicBezTo>
                  <a:pt x="3622" y="1544"/>
                  <a:pt x="3646" y="1526"/>
                  <a:pt x="3658" y="1497"/>
                </a:cubicBezTo>
                <a:cubicBezTo>
                  <a:pt x="3658" y="1491"/>
                  <a:pt x="3658" y="1491"/>
                  <a:pt x="3658" y="1491"/>
                </a:cubicBezTo>
                <a:cubicBezTo>
                  <a:pt x="3652" y="1491"/>
                  <a:pt x="3652" y="1497"/>
                  <a:pt x="3646" y="1497"/>
                </a:cubicBezTo>
                <a:cubicBezTo>
                  <a:pt x="3634" y="1497"/>
                  <a:pt x="3634" y="1485"/>
                  <a:pt x="3634" y="1473"/>
                </a:cubicBezTo>
                <a:cubicBezTo>
                  <a:pt x="3628" y="1473"/>
                  <a:pt x="3628" y="1473"/>
                  <a:pt x="3628" y="1473"/>
                </a:cubicBezTo>
                <a:cubicBezTo>
                  <a:pt x="3622" y="1503"/>
                  <a:pt x="3622" y="1520"/>
                  <a:pt x="3604" y="1538"/>
                </a:cubicBezTo>
                <a:cubicBezTo>
                  <a:pt x="3598" y="1544"/>
                  <a:pt x="3598" y="1532"/>
                  <a:pt x="3598" y="1526"/>
                </a:cubicBezTo>
                <a:cubicBezTo>
                  <a:pt x="3598" y="1497"/>
                  <a:pt x="3616" y="1485"/>
                  <a:pt x="3616" y="1455"/>
                </a:cubicBezTo>
                <a:cubicBezTo>
                  <a:pt x="3616" y="1425"/>
                  <a:pt x="3616" y="1425"/>
                  <a:pt x="3616" y="1425"/>
                </a:cubicBezTo>
                <a:cubicBezTo>
                  <a:pt x="3610" y="1425"/>
                  <a:pt x="3604" y="1437"/>
                  <a:pt x="3598" y="1437"/>
                </a:cubicBezTo>
                <a:cubicBezTo>
                  <a:pt x="3598" y="1437"/>
                  <a:pt x="3598" y="1431"/>
                  <a:pt x="3592" y="1431"/>
                </a:cubicBezTo>
                <a:cubicBezTo>
                  <a:pt x="3592" y="1419"/>
                  <a:pt x="3598" y="1408"/>
                  <a:pt x="3610" y="1402"/>
                </a:cubicBezTo>
                <a:cubicBezTo>
                  <a:pt x="3610" y="1360"/>
                  <a:pt x="3610" y="1360"/>
                  <a:pt x="3610" y="1360"/>
                </a:cubicBezTo>
                <a:cubicBezTo>
                  <a:pt x="3610" y="1354"/>
                  <a:pt x="3610" y="1354"/>
                  <a:pt x="3610" y="1354"/>
                </a:cubicBezTo>
                <a:cubicBezTo>
                  <a:pt x="3628" y="1354"/>
                  <a:pt x="3622" y="1372"/>
                  <a:pt x="3628" y="1384"/>
                </a:cubicBezTo>
                <a:cubicBezTo>
                  <a:pt x="3634" y="1390"/>
                  <a:pt x="3628" y="1330"/>
                  <a:pt x="3640" y="1336"/>
                </a:cubicBezTo>
                <a:cubicBezTo>
                  <a:pt x="3652" y="1342"/>
                  <a:pt x="3658" y="1354"/>
                  <a:pt x="3669" y="1354"/>
                </a:cubicBezTo>
                <a:cubicBezTo>
                  <a:pt x="3687" y="1360"/>
                  <a:pt x="3652" y="1307"/>
                  <a:pt x="3646" y="1300"/>
                </a:cubicBezTo>
                <a:cubicBezTo>
                  <a:pt x="3634" y="1289"/>
                  <a:pt x="3610" y="1295"/>
                  <a:pt x="3610" y="1277"/>
                </a:cubicBezTo>
                <a:cubicBezTo>
                  <a:pt x="3610" y="1271"/>
                  <a:pt x="3616" y="1265"/>
                  <a:pt x="3616" y="1265"/>
                </a:cubicBezTo>
                <a:cubicBezTo>
                  <a:pt x="3616" y="1259"/>
                  <a:pt x="3616" y="1259"/>
                  <a:pt x="3616" y="1253"/>
                </a:cubicBezTo>
                <a:cubicBezTo>
                  <a:pt x="3592" y="1253"/>
                  <a:pt x="3586" y="1235"/>
                  <a:pt x="3574" y="1217"/>
                </a:cubicBezTo>
                <a:cubicBezTo>
                  <a:pt x="3569" y="1200"/>
                  <a:pt x="3521" y="1158"/>
                  <a:pt x="3533" y="1164"/>
                </a:cubicBezTo>
                <a:cubicBezTo>
                  <a:pt x="3551" y="1164"/>
                  <a:pt x="3557" y="1152"/>
                  <a:pt x="3569" y="1146"/>
                </a:cubicBezTo>
                <a:cubicBezTo>
                  <a:pt x="3569" y="1146"/>
                  <a:pt x="3563" y="1146"/>
                  <a:pt x="3563" y="1140"/>
                </a:cubicBezTo>
                <a:cubicBezTo>
                  <a:pt x="3533" y="1140"/>
                  <a:pt x="3509" y="1146"/>
                  <a:pt x="3485" y="1128"/>
                </a:cubicBezTo>
                <a:cubicBezTo>
                  <a:pt x="3474" y="1117"/>
                  <a:pt x="3474" y="1105"/>
                  <a:pt x="3468" y="1099"/>
                </a:cubicBezTo>
                <a:cubicBezTo>
                  <a:pt x="3462" y="1093"/>
                  <a:pt x="3462" y="1093"/>
                  <a:pt x="3462" y="1099"/>
                </a:cubicBezTo>
                <a:cubicBezTo>
                  <a:pt x="3456" y="1110"/>
                  <a:pt x="3450" y="1122"/>
                  <a:pt x="3438" y="1122"/>
                </a:cubicBezTo>
                <a:cubicBezTo>
                  <a:pt x="3420" y="1122"/>
                  <a:pt x="3414" y="1105"/>
                  <a:pt x="3402" y="1087"/>
                </a:cubicBezTo>
                <a:cubicBezTo>
                  <a:pt x="3402" y="1087"/>
                  <a:pt x="3402" y="1087"/>
                  <a:pt x="3408" y="1087"/>
                </a:cubicBezTo>
                <a:cubicBezTo>
                  <a:pt x="3414" y="1093"/>
                  <a:pt x="3414" y="1093"/>
                  <a:pt x="3414" y="1093"/>
                </a:cubicBezTo>
                <a:cubicBezTo>
                  <a:pt x="3420" y="1087"/>
                  <a:pt x="3426" y="1087"/>
                  <a:pt x="3438" y="1081"/>
                </a:cubicBezTo>
                <a:cubicBezTo>
                  <a:pt x="3438" y="1081"/>
                  <a:pt x="3414" y="1039"/>
                  <a:pt x="3402" y="1039"/>
                </a:cubicBezTo>
                <a:cubicBezTo>
                  <a:pt x="3378" y="1039"/>
                  <a:pt x="3373" y="1069"/>
                  <a:pt x="3349" y="1069"/>
                </a:cubicBezTo>
                <a:cubicBezTo>
                  <a:pt x="3331" y="1069"/>
                  <a:pt x="3325" y="1051"/>
                  <a:pt x="3325" y="1033"/>
                </a:cubicBezTo>
                <a:cubicBezTo>
                  <a:pt x="3325" y="1033"/>
                  <a:pt x="3325" y="1027"/>
                  <a:pt x="3325" y="1033"/>
                </a:cubicBezTo>
                <a:cubicBezTo>
                  <a:pt x="3337" y="1033"/>
                  <a:pt x="3343" y="1039"/>
                  <a:pt x="3349" y="1039"/>
                </a:cubicBezTo>
                <a:cubicBezTo>
                  <a:pt x="3367" y="1039"/>
                  <a:pt x="3373" y="1010"/>
                  <a:pt x="3390" y="1010"/>
                </a:cubicBezTo>
                <a:cubicBezTo>
                  <a:pt x="3402" y="1010"/>
                  <a:pt x="3408" y="1015"/>
                  <a:pt x="3420" y="1021"/>
                </a:cubicBezTo>
                <a:cubicBezTo>
                  <a:pt x="3426" y="1021"/>
                  <a:pt x="3420" y="1021"/>
                  <a:pt x="3420" y="1021"/>
                </a:cubicBezTo>
                <a:cubicBezTo>
                  <a:pt x="3426" y="1004"/>
                  <a:pt x="3420" y="998"/>
                  <a:pt x="3420" y="986"/>
                </a:cubicBezTo>
                <a:cubicBezTo>
                  <a:pt x="3420" y="974"/>
                  <a:pt x="3432" y="968"/>
                  <a:pt x="3432" y="956"/>
                </a:cubicBezTo>
                <a:cubicBezTo>
                  <a:pt x="3432" y="879"/>
                  <a:pt x="3331" y="867"/>
                  <a:pt x="3331" y="796"/>
                </a:cubicBezTo>
                <a:cubicBezTo>
                  <a:pt x="3331" y="748"/>
                  <a:pt x="3367" y="707"/>
                  <a:pt x="3325" y="724"/>
                </a:cubicBezTo>
                <a:cubicBezTo>
                  <a:pt x="3313" y="707"/>
                  <a:pt x="3325" y="683"/>
                  <a:pt x="3307" y="671"/>
                </a:cubicBezTo>
                <a:cubicBezTo>
                  <a:pt x="3301" y="641"/>
                  <a:pt x="3283" y="618"/>
                  <a:pt x="3266" y="600"/>
                </a:cubicBezTo>
                <a:lnTo>
                  <a:pt x="3266" y="600"/>
                </a:lnTo>
                <a:cubicBezTo>
                  <a:pt x="2577" y="612"/>
                  <a:pt x="2577" y="612"/>
                  <a:pt x="2577" y="612"/>
                </a:cubicBezTo>
                <a:cubicBezTo>
                  <a:pt x="2464" y="457"/>
                  <a:pt x="2464" y="457"/>
                  <a:pt x="2464" y="457"/>
                </a:cubicBezTo>
                <a:cubicBezTo>
                  <a:pt x="2476" y="321"/>
                  <a:pt x="2476" y="321"/>
                  <a:pt x="2476" y="321"/>
                </a:cubicBezTo>
                <a:cubicBezTo>
                  <a:pt x="2351" y="125"/>
                  <a:pt x="2351" y="125"/>
                  <a:pt x="2351" y="125"/>
                </a:cubicBezTo>
                <a:cubicBezTo>
                  <a:pt x="1513" y="12"/>
                  <a:pt x="1513" y="12"/>
                  <a:pt x="1513" y="12"/>
                </a:cubicBezTo>
                <a:lnTo>
                  <a:pt x="1513" y="12"/>
                </a:lnTo>
                <a:cubicBezTo>
                  <a:pt x="1412" y="41"/>
                  <a:pt x="1412" y="41"/>
                  <a:pt x="1412" y="41"/>
                </a:cubicBezTo>
                <a:cubicBezTo>
                  <a:pt x="931" y="0"/>
                  <a:pt x="931" y="0"/>
                  <a:pt x="931" y="0"/>
                </a:cubicBezTo>
                <a:lnTo>
                  <a:pt x="931" y="0"/>
                </a:lnTo>
                <a:cubicBezTo>
                  <a:pt x="848" y="172"/>
                  <a:pt x="848" y="172"/>
                  <a:pt x="848" y="172"/>
                </a:cubicBezTo>
                <a:cubicBezTo>
                  <a:pt x="747" y="344"/>
                  <a:pt x="747" y="344"/>
                  <a:pt x="747" y="344"/>
                </a:cubicBezTo>
                <a:cubicBezTo>
                  <a:pt x="604" y="505"/>
                  <a:pt x="604" y="505"/>
                  <a:pt x="604" y="505"/>
                </a:cubicBezTo>
                <a:cubicBezTo>
                  <a:pt x="545" y="653"/>
                  <a:pt x="545" y="653"/>
                  <a:pt x="545" y="653"/>
                </a:cubicBezTo>
                <a:cubicBezTo>
                  <a:pt x="414" y="855"/>
                  <a:pt x="414" y="855"/>
                  <a:pt x="414" y="855"/>
                </a:cubicBezTo>
                <a:cubicBezTo>
                  <a:pt x="290" y="1099"/>
                  <a:pt x="290" y="1099"/>
                  <a:pt x="290" y="1099"/>
                </a:cubicBezTo>
                <a:cubicBezTo>
                  <a:pt x="29" y="1437"/>
                  <a:pt x="29" y="1437"/>
                  <a:pt x="29" y="1437"/>
                </a:cubicBezTo>
                <a:cubicBezTo>
                  <a:pt x="0" y="1568"/>
                  <a:pt x="0" y="1568"/>
                  <a:pt x="0" y="1568"/>
                </a:cubicBezTo>
                <a:cubicBezTo>
                  <a:pt x="23" y="1609"/>
                  <a:pt x="41" y="1633"/>
                  <a:pt x="77" y="1657"/>
                </a:cubicBezTo>
                <a:close/>
                <a:moveTo>
                  <a:pt x="6556" y="5624"/>
                </a:moveTo>
                <a:lnTo>
                  <a:pt x="6556" y="5624"/>
                </a:lnTo>
                <a:cubicBezTo>
                  <a:pt x="6657" y="5778"/>
                  <a:pt x="6657" y="5778"/>
                  <a:pt x="6657" y="5778"/>
                </a:cubicBezTo>
                <a:lnTo>
                  <a:pt x="6556" y="5624"/>
                </a:lnTo>
                <a:close/>
                <a:moveTo>
                  <a:pt x="6556" y="5624"/>
                </a:moveTo>
                <a:lnTo>
                  <a:pt x="6556" y="5624"/>
                </a:lnTo>
                <a:cubicBezTo>
                  <a:pt x="6657" y="5778"/>
                  <a:pt x="6657" y="5778"/>
                  <a:pt x="6657" y="5778"/>
                </a:cubicBezTo>
                <a:cubicBezTo>
                  <a:pt x="6556" y="5624"/>
                  <a:pt x="6556" y="5624"/>
                  <a:pt x="6556" y="5624"/>
                </a:cubicBezTo>
                <a:close/>
                <a:moveTo>
                  <a:pt x="4792" y="3332"/>
                </a:moveTo>
                <a:lnTo>
                  <a:pt x="4792" y="3332"/>
                </a:lnTo>
                <a:cubicBezTo>
                  <a:pt x="4733" y="3195"/>
                  <a:pt x="4792" y="3308"/>
                  <a:pt x="4822" y="3367"/>
                </a:cubicBezTo>
                <a:cubicBezTo>
                  <a:pt x="4822" y="3367"/>
                  <a:pt x="4887" y="3474"/>
                  <a:pt x="4857" y="3451"/>
                </a:cubicBezTo>
                <a:cubicBezTo>
                  <a:pt x="4822" y="3415"/>
                  <a:pt x="4810" y="3379"/>
                  <a:pt x="4792" y="3332"/>
                </a:cubicBezTo>
                <a:close/>
              </a:path>
            </a:pathLst>
          </a:custGeom>
          <a:solidFill>
            <a:schemeClr val="accent6"/>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83" name="Freeform 1484"/>
          <p:cNvSpPr>
            <a:spLocks noChangeArrowheads="1"/>
          </p:cNvSpPr>
          <p:nvPr/>
        </p:nvSpPr>
        <p:spPr bwMode="auto">
          <a:xfrm>
            <a:off x="3398736" y="5207797"/>
            <a:ext cx="881249" cy="1080600"/>
          </a:xfrm>
          <a:custGeom>
            <a:avLst/>
            <a:gdLst>
              <a:gd name="T0" fmla="*/ 435 w 876"/>
              <a:gd name="T1" fmla="*/ 1073 h 1074"/>
              <a:gd name="T2" fmla="*/ 435 w 876"/>
              <a:gd name="T3" fmla="*/ 1073 h 1074"/>
              <a:gd name="T4" fmla="*/ 0 w 876"/>
              <a:gd name="T5" fmla="*/ 434 h 1074"/>
              <a:gd name="T6" fmla="*/ 435 w 876"/>
              <a:gd name="T7" fmla="*/ 0 h 1074"/>
              <a:gd name="T8" fmla="*/ 875 w 876"/>
              <a:gd name="T9" fmla="*/ 434 h 1074"/>
              <a:gd name="T10" fmla="*/ 435 w 876"/>
              <a:gd name="T11" fmla="*/ 1073 h 1074"/>
              <a:gd name="T12" fmla="*/ 435 w 876"/>
              <a:gd name="T13" fmla="*/ 132 h 1074"/>
              <a:gd name="T14" fmla="*/ 435 w 876"/>
              <a:gd name="T15" fmla="*/ 132 h 1074"/>
              <a:gd name="T16" fmla="*/ 139 w 876"/>
              <a:gd name="T17" fmla="*/ 434 h 1074"/>
              <a:gd name="T18" fmla="*/ 435 w 876"/>
              <a:gd name="T19" fmla="*/ 729 h 1074"/>
              <a:gd name="T20" fmla="*/ 736 w 876"/>
              <a:gd name="T21" fmla="*/ 434 h 1074"/>
              <a:gd name="T22" fmla="*/ 435 w 876"/>
              <a:gd name="T23" fmla="*/ 132 h 1074"/>
              <a:gd name="T24" fmla="*/ 435 w 876"/>
              <a:gd name="T25" fmla="*/ 1073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1074">
                <a:moveTo>
                  <a:pt x="435" y="1073"/>
                </a:moveTo>
                <a:lnTo>
                  <a:pt x="435" y="1073"/>
                </a:lnTo>
                <a:cubicBezTo>
                  <a:pt x="320" y="1073"/>
                  <a:pt x="0" y="669"/>
                  <a:pt x="0" y="434"/>
                </a:cubicBezTo>
                <a:cubicBezTo>
                  <a:pt x="0" y="193"/>
                  <a:pt x="199" y="0"/>
                  <a:pt x="435" y="0"/>
                </a:cubicBezTo>
                <a:cubicBezTo>
                  <a:pt x="676" y="0"/>
                  <a:pt x="875" y="193"/>
                  <a:pt x="875" y="434"/>
                </a:cubicBezTo>
                <a:cubicBezTo>
                  <a:pt x="875" y="669"/>
                  <a:pt x="555" y="1073"/>
                  <a:pt x="435" y="1073"/>
                </a:cubicBezTo>
                <a:lnTo>
                  <a:pt x="435" y="132"/>
                </a:lnTo>
                <a:lnTo>
                  <a:pt x="435" y="132"/>
                </a:lnTo>
                <a:cubicBezTo>
                  <a:pt x="272" y="132"/>
                  <a:pt x="139" y="271"/>
                  <a:pt x="139" y="434"/>
                </a:cubicBezTo>
                <a:cubicBezTo>
                  <a:pt x="139" y="597"/>
                  <a:pt x="272" y="729"/>
                  <a:pt x="435" y="729"/>
                </a:cubicBezTo>
                <a:cubicBezTo>
                  <a:pt x="604" y="729"/>
                  <a:pt x="736" y="597"/>
                  <a:pt x="736" y="434"/>
                </a:cubicBezTo>
                <a:cubicBezTo>
                  <a:pt x="736" y="271"/>
                  <a:pt x="604" y="132"/>
                  <a:pt x="435" y="132"/>
                </a:cubicBezTo>
                <a:lnTo>
                  <a:pt x="435" y="1073"/>
                </a:lnTo>
              </a:path>
            </a:pathLst>
          </a:custGeom>
          <a:solidFill>
            <a:schemeClr val="accent2">
              <a:lumMod val="75000"/>
            </a:schemeClr>
          </a:solidFill>
          <a:ln>
            <a:noFill/>
          </a:ln>
          <a:effectLst/>
        </p:spPr>
        <p:txBody>
          <a:bodyPr wrap="none" anchor="ctr"/>
          <a:lstStyle/>
          <a:p>
            <a:endParaRPr lang="en-US"/>
          </a:p>
        </p:txBody>
      </p:sp>
      <p:sp>
        <p:nvSpPr>
          <p:cNvPr id="1084" name="Freeform 1486"/>
          <p:cNvSpPr>
            <a:spLocks noChangeArrowheads="1"/>
          </p:cNvSpPr>
          <p:nvPr/>
        </p:nvSpPr>
        <p:spPr bwMode="auto">
          <a:xfrm>
            <a:off x="3398736" y="5207797"/>
            <a:ext cx="438411" cy="1080600"/>
          </a:xfrm>
          <a:custGeom>
            <a:avLst/>
            <a:gdLst>
              <a:gd name="T0" fmla="*/ 435 w 436"/>
              <a:gd name="T1" fmla="*/ 0 h 1074"/>
              <a:gd name="T2" fmla="*/ 435 w 436"/>
              <a:gd name="T3" fmla="*/ 0 h 1074"/>
              <a:gd name="T4" fmla="*/ 0 w 436"/>
              <a:gd name="T5" fmla="*/ 434 h 1074"/>
              <a:gd name="T6" fmla="*/ 435 w 436"/>
              <a:gd name="T7" fmla="*/ 1073 h 1074"/>
              <a:gd name="T8" fmla="*/ 435 w 436"/>
              <a:gd name="T9" fmla="*/ 729 h 1074"/>
              <a:gd name="T10" fmla="*/ 435 w 436"/>
              <a:gd name="T11" fmla="*/ 729 h 1074"/>
              <a:gd name="T12" fmla="*/ 139 w 436"/>
              <a:gd name="T13" fmla="*/ 434 h 1074"/>
              <a:gd name="T14" fmla="*/ 435 w 436"/>
              <a:gd name="T15" fmla="*/ 132 h 1074"/>
              <a:gd name="T16" fmla="*/ 435 w 436"/>
              <a:gd name="T17" fmla="*/ 132 h 1074"/>
              <a:gd name="T18" fmla="*/ 435 w 436"/>
              <a:gd name="T19" fmla="*/ 0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1074">
                <a:moveTo>
                  <a:pt x="435" y="0"/>
                </a:moveTo>
                <a:lnTo>
                  <a:pt x="435" y="0"/>
                </a:lnTo>
                <a:cubicBezTo>
                  <a:pt x="199" y="0"/>
                  <a:pt x="0" y="193"/>
                  <a:pt x="0" y="434"/>
                </a:cubicBezTo>
                <a:cubicBezTo>
                  <a:pt x="0" y="669"/>
                  <a:pt x="320" y="1073"/>
                  <a:pt x="435" y="1073"/>
                </a:cubicBezTo>
                <a:cubicBezTo>
                  <a:pt x="435" y="729"/>
                  <a:pt x="435" y="729"/>
                  <a:pt x="435" y="729"/>
                </a:cubicBezTo>
                <a:lnTo>
                  <a:pt x="435" y="729"/>
                </a:lnTo>
                <a:cubicBezTo>
                  <a:pt x="272" y="729"/>
                  <a:pt x="139" y="597"/>
                  <a:pt x="139" y="434"/>
                </a:cubicBezTo>
                <a:cubicBezTo>
                  <a:pt x="139" y="271"/>
                  <a:pt x="272" y="132"/>
                  <a:pt x="435" y="132"/>
                </a:cubicBezTo>
                <a:lnTo>
                  <a:pt x="435" y="132"/>
                </a:lnTo>
                <a:cubicBezTo>
                  <a:pt x="435" y="0"/>
                  <a:pt x="435" y="0"/>
                  <a:pt x="435" y="0"/>
                </a:cubicBezTo>
              </a:path>
            </a:pathLst>
          </a:custGeom>
          <a:solidFill>
            <a:schemeClr val="accent2"/>
          </a:solidFill>
          <a:ln>
            <a:noFill/>
          </a:ln>
          <a:effectLst/>
        </p:spPr>
        <p:txBody>
          <a:bodyPr wrap="none" anchor="ctr"/>
          <a:lstStyle/>
          <a:p>
            <a:endParaRPr lang="en-US"/>
          </a:p>
        </p:txBody>
      </p:sp>
      <p:sp>
        <p:nvSpPr>
          <p:cNvPr id="1085" name="TextBox 1084"/>
          <p:cNvSpPr txBox="1"/>
          <p:nvPr/>
        </p:nvSpPr>
        <p:spPr>
          <a:xfrm>
            <a:off x="4280046" y="5636138"/>
            <a:ext cx="4580293" cy="1027937"/>
          </a:xfrm>
          <a:prstGeom prst="rect">
            <a:avLst/>
          </a:prstGeom>
          <a:noFill/>
        </p:spPr>
        <p:txBody>
          <a:bodyPr wrap="square" lIns="219419" tIns="109710" rIns="219419" bIns="109710" rtlCol="0">
            <a:spAutoFit/>
          </a:bodyPr>
          <a:lstStyle/>
          <a:p>
            <a:pPr>
              <a:lnSpc>
                <a:spcPct val="110000"/>
              </a:lnSpc>
            </a:pPr>
            <a:r>
              <a:rPr lang="en-US" sz="2400" b="1" dirty="0">
                <a:latin typeface="Lato Light"/>
                <a:cs typeface="Lato Light"/>
              </a:rPr>
              <a:t>Creativity is the key </a:t>
            </a:r>
            <a:r>
              <a:rPr lang="en-US" sz="2400" dirty="0">
                <a:latin typeface="Lato Light"/>
                <a:cs typeface="Lato Light"/>
              </a:rPr>
              <a:t>to success in the future and primary</a:t>
            </a:r>
          </a:p>
        </p:txBody>
      </p:sp>
      <p:sp>
        <p:nvSpPr>
          <p:cNvPr id="1086" name="TextBox 1085"/>
          <p:cNvSpPr txBox="1"/>
          <p:nvPr/>
        </p:nvSpPr>
        <p:spPr>
          <a:xfrm>
            <a:off x="4292917" y="5140778"/>
            <a:ext cx="1964746" cy="677072"/>
          </a:xfrm>
          <a:prstGeom prst="rect">
            <a:avLst/>
          </a:prstGeom>
          <a:noFill/>
        </p:spPr>
        <p:txBody>
          <a:bodyPr wrap="none" lIns="182843" tIns="91422" rIns="182843" bIns="91422" rtlCol="0">
            <a:spAutoFit/>
          </a:bodyPr>
          <a:lstStyle/>
          <a:p>
            <a:r>
              <a:rPr lang="en-US" sz="3200" b="1">
                <a:latin typeface="Lato Regular"/>
              </a:rPr>
              <a:t>Region 2</a:t>
            </a:r>
            <a:endParaRPr lang="id-ID" sz="3200" b="1" dirty="0">
              <a:latin typeface="Lato Regular"/>
            </a:endParaRPr>
          </a:p>
        </p:txBody>
      </p:sp>
      <p:sp>
        <p:nvSpPr>
          <p:cNvPr id="1087" name="Freeform 1484"/>
          <p:cNvSpPr>
            <a:spLocks noChangeArrowheads="1"/>
          </p:cNvSpPr>
          <p:nvPr/>
        </p:nvSpPr>
        <p:spPr bwMode="auto">
          <a:xfrm>
            <a:off x="3398736" y="6809646"/>
            <a:ext cx="881249" cy="1080600"/>
          </a:xfrm>
          <a:custGeom>
            <a:avLst/>
            <a:gdLst>
              <a:gd name="T0" fmla="*/ 435 w 876"/>
              <a:gd name="T1" fmla="*/ 1073 h 1074"/>
              <a:gd name="T2" fmla="*/ 435 w 876"/>
              <a:gd name="T3" fmla="*/ 1073 h 1074"/>
              <a:gd name="T4" fmla="*/ 0 w 876"/>
              <a:gd name="T5" fmla="*/ 434 h 1074"/>
              <a:gd name="T6" fmla="*/ 435 w 876"/>
              <a:gd name="T7" fmla="*/ 0 h 1074"/>
              <a:gd name="T8" fmla="*/ 875 w 876"/>
              <a:gd name="T9" fmla="*/ 434 h 1074"/>
              <a:gd name="T10" fmla="*/ 435 w 876"/>
              <a:gd name="T11" fmla="*/ 1073 h 1074"/>
              <a:gd name="T12" fmla="*/ 435 w 876"/>
              <a:gd name="T13" fmla="*/ 132 h 1074"/>
              <a:gd name="T14" fmla="*/ 435 w 876"/>
              <a:gd name="T15" fmla="*/ 132 h 1074"/>
              <a:gd name="T16" fmla="*/ 139 w 876"/>
              <a:gd name="T17" fmla="*/ 434 h 1074"/>
              <a:gd name="T18" fmla="*/ 435 w 876"/>
              <a:gd name="T19" fmla="*/ 729 h 1074"/>
              <a:gd name="T20" fmla="*/ 736 w 876"/>
              <a:gd name="T21" fmla="*/ 434 h 1074"/>
              <a:gd name="T22" fmla="*/ 435 w 876"/>
              <a:gd name="T23" fmla="*/ 132 h 1074"/>
              <a:gd name="T24" fmla="*/ 435 w 876"/>
              <a:gd name="T25" fmla="*/ 1073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1074">
                <a:moveTo>
                  <a:pt x="435" y="1073"/>
                </a:moveTo>
                <a:lnTo>
                  <a:pt x="435" y="1073"/>
                </a:lnTo>
                <a:cubicBezTo>
                  <a:pt x="320" y="1073"/>
                  <a:pt x="0" y="669"/>
                  <a:pt x="0" y="434"/>
                </a:cubicBezTo>
                <a:cubicBezTo>
                  <a:pt x="0" y="193"/>
                  <a:pt x="199" y="0"/>
                  <a:pt x="435" y="0"/>
                </a:cubicBezTo>
                <a:cubicBezTo>
                  <a:pt x="676" y="0"/>
                  <a:pt x="875" y="193"/>
                  <a:pt x="875" y="434"/>
                </a:cubicBezTo>
                <a:cubicBezTo>
                  <a:pt x="875" y="669"/>
                  <a:pt x="555" y="1073"/>
                  <a:pt x="435" y="1073"/>
                </a:cubicBezTo>
                <a:lnTo>
                  <a:pt x="435" y="132"/>
                </a:lnTo>
                <a:lnTo>
                  <a:pt x="435" y="132"/>
                </a:lnTo>
                <a:cubicBezTo>
                  <a:pt x="272" y="132"/>
                  <a:pt x="139" y="271"/>
                  <a:pt x="139" y="434"/>
                </a:cubicBezTo>
                <a:cubicBezTo>
                  <a:pt x="139" y="597"/>
                  <a:pt x="272" y="729"/>
                  <a:pt x="435" y="729"/>
                </a:cubicBezTo>
                <a:cubicBezTo>
                  <a:pt x="604" y="729"/>
                  <a:pt x="736" y="597"/>
                  <a:pt x="736" y="434"/>
                </a:cubicBezTo>
                <a:cubicBezTo>
                  <a:pt x="736" y="271"/>
                  <a:pt x="604" y="132"/>
                  <a:pt x="435" y="132"/>
                </a:cubicBezTo>
                <a:lnTo>
                  <a:pt x="435" y="1073"/>
                </a:lnTo>
              </a:path>
            </a:pathLst>
          </a:custGeom>
          <a:solidFill>
            <a:schemeClr val="accent3">
              <a:lumMod val="75000"/>
            </a:schemeClr>
          </a:solidFill>
          <a:ln>
            <a:noFill/>
          </a:ln>
          <a:effectLst/>
        </p:spPr>
        <p:txBody>
          <a:bodyPr wrap="none" anchor="ctr"/>
          <a:lstStyle/>
          <a:p>
            <a:endParaRPr lang="en-US"/>
          </a:p>
        </p:txBody>
      </p:sp>
      <p:sp>
        <p:nvSpPr>
          <p:cNvPr id="1088" name="Freeform 1486"/>
          <p:cNvSpPr>
            <a:spLocks noChangeArrowheads="1"/>
          </p:cNvSpPr>
          <p:nvPr/>
        </p:nvSpPr>
        <p:spPr bwMode="auto">
          <a:xfrm>
            <a:off x="3398736" y="6809646"/>
            <a:ext cx="438411" cy="1080600"/>
          </a:xfrm>
          <a:custGeom>
            <a:avLst/>
            <a:gdLst>
              <a:gd name="T0" fmla="*/ 435 w 436"/>
              <a:gd name="T1" fmla="*/ 0 h 1074"/>
              <a:gd name="T2" fmla="*/ 435 w 436"/>
              <a:gd name="T3" fmla="*/ 0 h 1074"/>
              <a:gd name="T4" fmla="*/ 0 w 436"/>
              <a:gd name="T5" fmla="*/ 434 h 1074"/>
              <a:gd name="T6" fmla="*/ 435 w 436"/>
              <a:gd name="T7" fmla="*/ 1073 h 1074"/>
              <a:gd name="T8" fmla="*/ 435 w 436"/>
              <a:gd name="T9" fmla="*/ 729 h 1074"/>
              <a:gd name="T10" fmla="*/ 435 w 436"/>
              <a:gd name="T11" fmla="*/ 729 h 1074"/>
              <a:gd name="T12" fmla="*/ 139 w 436"/>
              <a:gd name="T13" fmla="*/ 434 h 1074"/>
              <a:gd name="T14" fmla="*/ 435 w 436"/>
              <a:gd name="T15" fmla="*/ 132 h 1074"/>
              <a:gd name="T16" fmla="*/ 435 w 436"/>
              <a:gd name="T17" fmla="*/ 132 h 1074"/>
              <a:gd name="T18" fmla="*/ 435 w 436"/>
              <a:gd name="T19" fmla="*/ 0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1074">
                <a:moveTo>
                  <a:pt x="435" y="0"/>
                </a:moveTo>
                <a:lnTo>
                  <a:pt x="435" y="0"/>
                </a:lnTo>
                <a:cubicBezTo>
                  <a:pt x="199" y="0"/>
                  <a:pt x="0" y="193"/>
                  <a:pt x="0" y="434"/>
                </a:cubicBezTo>
                <a:cubicBezTo>
                  <a:pt x="0" y="669"/>
                  <a:pt x="320" y="1073"/>
                  <a:pt x="435" y="1073"/>
                </a:cubicBezTo>
                <a:cubicBezTo>
                  <a:pt x="435" y="729"/>
                  <a:pt x="435" y="729"/>
                  <a:pt x="435" y="729"/>
                </a:cubicBezTo>
                <a:lnTo>
                  <a:pt x="435" y="729"/>
                </a:lnTo>
                <a:cubicBezTo>
                  <a:pt x="272" y="729"/>
                  <a:pt x="139" y="597"/>
                  <a:pt x="139" y="434"/>
                </a:cubicBezTo>
                <a:cubicBezTo>
                  <a:pt x="139" y="271"/>
                  <a:pt x="272" y="132"/>
                  <a:pt x="435" y="132"/>
                </a:cubicBezTo>
                <a:lnTo>
                  <a:pt x="435" y="132"/>
                </a:lnTo>
                <a:cubicBezTo>
                  <a:pt x="435" y="0"/>
                  <a:pt x="435" y="0"/>
                  <a:pt x="435" y="0"/>
                </a:cubicBezTo>
              </a:path>
            </a:pathLst>
          </a:custGeom>
          <a:solidFill>
            <a:schemeClr val="accent3"/>
          </a:solidFill>
          <a:ln>
            <a:noFill/>
          </a:ln>
          <a:effectLst/>
        </p:spPr>
        <p:txBody>
          <a:bodyPr wrap="none" anchor="ctr"/>
          <a:lstStyle/>
          <a:p>
            <a:endParaRPr lang="en-US"/>
          </a:p>
        </p:txBody>
      </p:sp>
      <p:sp>
        <p:nvSpPr>
          <p:cNvPr id="1089" name="TextBox 1088"/>
          <p:cNvSpPr txBox="1"/>
          <p:nvPr/>
        </p:nvSpPr>
        <p:spPr>
          <a:xfrm>
            <a:off x="4280046" y="7237987"/>
            <a:ext cx="4580293" cy="1027937"/>
          </a:xfrm>
          <a:prstGeom prst="rect">
            <a:avLst/>
          </a:prstGeom>
          <a:noFill/>
        </p:spPr>
        <p:txBody>
          <a:bodyPr wrap="square" lIns="219419" tIns="109710" rIns="219419" bIns="109710" rtlCol="0">
            <a:spAutoFit/>
          </a:bodyPr>
          <a:lstStyle/>
          <a:p>
            <a:pPr>
              <a:lnSpc>
                <a:spcPct val="110000"/>
              </a:lnSpc>
            </a:pPr>
            <a:r>
              <a:rPr lang="en-US" sz="2400" b="1" dirty="0">
                <a:latin typeface="Lato Light"/>
                <a:cs typeface="Lato Light"/>
              </a:rPr>
              <a:t>Creativity is the key </a:t>
            </a:r>
            <a:r>
              <a:rPr lang="en-US" sz="2400" dirty="0">
                <a:latin typeface="Lato Light"/>
                <a:cs typeface="Lato Light"/>
              </a:rPr>
              <a:t>to success in the future and primary</a:t>
            </a:r>
          </a:p>
        </p:txBody>
      </p:sp>
      <p:sp>
        <p:nvSpPr>
          <p:cNvPr id="1090" name="TextBox 1089"/>
          <p:cNvSpPr txBox="1"/>
          <p:nvPr/>
        </p:nvSpPr>
        <p:spPr>
          <a:xfrm>
            <a:off x="4292917" y="6742627"/>
            <a:ext cx="1964746" cy="677072"/>
          </a:xfrm>
          <a:prstGeom prst="rect">
            <a:avLst/>
          </a:prstGeom>
          <a:noFill/>
        </p:spPr>
        <p:txBody>
          <a:bodyPr wrap="none" lIns="182843" tIns="91422" rIns="182843" bIns="91422" rtlCol="0">
            <a:spAutoFit/>
          </a:bodyPr>
          <a:lstStyle/>
          <a:p>
            <a:r>
              <a:rPr lang="en-US" sz="3200" b="1">
                <a:latin typeface="Lato Regular"/>
              </a:rPr>
              <a:t>Region 3</a:t>
            </a:r>
            <a:endParaRPr lang="id-ID" sz="3200" b="1" dirty="0">
              <a:latin typeface="Lato Regular"/>
            </a:endParaRPr>
          </a:p>
        </p:txBody>
      </p:sp>
      <p:sp>
        <p:nvSpPr>
          <p:cNvPr id="1091" name="Freeform 1484"/>
          <p:cNvSpPr>
            <a:spLocks noChangeArrowheads="1"/>
          </p:cNvSpPr>
          <p:nvPr/>
        </p:nvSpPr>
        <p:spPr bwMode="auto">
          <a:xfrm>
            <a:off x="3398736" y="8439169"/>
            <a:ext cx="881249" cy="1080600"/>
          </a:xfrm>
          <a:custGeom>
            <a:avLst/>
            <a:gdLst>
              <a:gd name="T0" fmla="*/ 435 w 876"/>
              <a:gd name="T1" fmla="*/ 1073 h 1074"/>
              <a:gd name="T2" fmla="*/ 435 w 876"/>
              <a:gd name="T3" fmla="*/ 1073 h 1074"/>
              <a:gd name="T4" fmla="*/ 0 w 876"/>
              <a:gd name="T5" fmla="*/ 434 h 1074"/>
              <a:gd name="T6" fmla="*/ 435 w 876"/>
              <a:gd name="T7" fmla="*/ 0 h 1074"/>
              <a:gd name="T8" fmla="*/ 875 w 876"/>
              <a:gd name="T9" fmla="*/ 434 h 1074"/>
              <a:gd name="T10" fmla="*/ 435 w 876"/>
              <a:gd name="T11" fmla="*/ 1073 h 1074"/>
              <a:gd name="T12" fmla="*/ 435 w 876"/>
              <a:gd name="T13" fmla="*/ 132 h 1074"/>
              <a:gd name="T14" fmla="*/ 435 w 876"/>
              <a:gd name="T15" fmla="*/ 132 h 1074"/>
              <a:gd name="T16" fmla="*/ 139 w 876"/>
              <a:gd name="T17" fmla="*/ 434 h 1074"/>
              <a:gd name="T18" fmla="*/ 435 w 876"/>
              <a:gd name="T19" fmla="*/ 729 h 1074"/>
              <a:gd name="T20" fmla="*/ 736 w 876"/>
              <a:gd name="T21" fmla="*/ 434 h 1074"/>
              <a:gd name="T22" fmla="*/ 435 w 876"/>
              <a:gd name="T23" fmla="*/ 132 h 1074"/>
              <a:gd name="T24" fmla="*/ 435 w 876"/>
              <a:gd name="T25" fmla="*/ 1073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1074">
                <a:moveTo>
                  <a:pt x="435" y="1073"/>
                </a:moveTo>
                <a:lnTo>
                  <a:pt x="435" y="1073"/>
                </a:lnTo>
                <a:cubicBezTo>
                  <a:pt x="320" y="1073"/>
                  <a:pt x="0" y="669"/>
                  <a:pt x="0" y="434"/>
                </a:cubicBezTo>
                <a:cubicBezTo>
                  <a:pt x="0" y="193"/>
                  <a:pt x="199" y="0"/>
                  <a:pt x="435" y="0"/>
                </a:cubicBezTo>
                <a:cubicBezTo>
                  <a:pt x="676" y="0"/>
                  <a:pt x="875" y="193"/>
                  <a:pt x="875" y="434"/>
                </a:cubicBezTo>
                <a:cubicBezTo>
                  <a:pt x="875" y="669"/>
                  <a:pt x="555" y="1073"/>
                  <a:pt x="435" y="1073"/>
                </a:cubicBezTo>
                <a:lnTo>
                  <a:pt x="435" y="132"/>
                </a:lnTo>
                <a:lnTo>
                  <a:pt x="435" y="132"/>
                </a:lnTo>
                <a:cubicBezTo>
                  <a:pt x="272" y="132"/>
                  <a:pt x="139" y="271"/>
                  <a:pt x="139" y="434"/>
                </a:cubicBezTo>
                <a:cubicBezTo>
                  <a:pt x="139" y="597"/>
                  <a:pt x="272" y="729"/>
                  <a:pt x="435" y="729"/>
                </a:cubicBezTo>
                <a:cubicBezTo>
                  <a:pt x="604" y="729"/>
                  <a:pt x="736" y="597"/>
                  <a:pt x="736" y="434"/>
                </a:cubicBezTo>
                <a:cubicBezTo>
                  <a:pt x="736" y="271"/>
                  <a:pt x="604" y="132"/>
                  <a:pt x="435" y="132"/>
                </a:cubicBezTo>
                <a:lnTo>
                  <a:pt x="435" y="1073"/>
                </a:lnTo>
              </a:path>
            </a:pathLst>
          </a:custGeom>
          <a:solidFill>
            <a:schemeClr val="accent4">
              <a:lumMod val="75000"/>
            </a:schemeClr>
          </a:solidFill>
          <a:ln>
            <a:noFill/>
          </a:ln>
          <a:effectLst/>
        </p:spPr>
        <p:txBody>
          <a:bodyPr wrap="none" anchor="ctr"/>
          <a:lstStyle/>
          <a:p>
            <a:endParaRPr lang="en-US"/>
          </a:p>
        </p:txBody>
      </p:sp>
      <p:sp>
        <p:nvSpPr>
          <p:cNvPr id="1092" name="Freeform 1486"/>
          <p:cNvSpPr>
            <a:spLocks noChangeArrowheads="1"/>
          </p:cNvSpPr>
          <p:nvPr/>
        </p:nvSpPr>
        <p:spPr bwMode="auto">
          <a:xfrm>
            <a:off x="3398736" y="8439169"/>
            <a:ext cx="438411" cy="1080600"/>
          </a:xfrm>
          <a:custGeom>
            <a:avLst/>
            <a:gdLst>
              <a:gd name="T0" fmla="*/ 435 w 436"/>
              <a:gd name="T1" fmla="*/ 0 h 1074"/>
              <a:gd name="T2" fmla="*/ 435 w 436"/>
              <a:gd name="T3" fmla="*/ 0 h 1074"/>
              <a:gd name="T4" fmla="*/ 0 w 436"/>
              <a:gd name="T5" fmla="*/ 434 h 1074"/>
              <a:gd name="T6" fmla="*/ 435 w 436"/>
              <a:gd name="T7" fmla="*/ 1073 h 1074"/>
              <a:gd name="T8" fmla="*/ 435 w 436"/>
              <a:gd name="T9" fmla="*/ 729 h 1074"/>
              <a:gd name="T10" fmla="*/ 435 w 436"/>
              <a:gd name="T11" fmla="*/ 729 h 1074"/>
              <a:gd name="T12" fmla="*/ 139 w 436"/>
              <a:gd name="T13" fmla="*/ 434 h 1074"/>
              <a:gd name="T14" fmla="*/ 435 w 436"/>
              <a:gd name="T15" fmla="*/ 132 h 1074"/>
              <a:gd name="T16" fmla="*/ 435 w 436"/>
              <a:gd name="T17" fmla="*/ 132 h 1074"/>
              <a:gd name="T18" fmla="*/ 435 w 436"/>
              <a:gd name="T19" fmla="*/ 0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1074">
                <a:moveTo>
                  <a:pt x="435" y="0"/>
                </a:moveTo>
                <a:lnTo>
                  <a:pt x="435" y="0"/>
                </a:lnTo>
                <a:cubicBezTo>
                  <a:pt x="199" y="0"/>
                  <a:pt x="0" y="193"/>
                  <a:pt x="0" y="434"/>
                </a:cubicBezTo>
                <a:cubicBezTo>
                  <a:pt x="0" y="669"/>
                  <a:pt x="320" y="1073"/>
                  <a:pt x="435" y="1073"/>
                </a:cubicBezTo>
                <a:cubicBezTo>
                  <a:pt x="435" y="729"/>
                  <a:pt x="435" y="729"/>
                  <a:pt x="435" y="729"/>
                </a:cubicBezTo>
                <a:lnTo>
                  <a:pt x="435" y="729"/>
                </a:lnTo>
                <a:cubicBezTo>
                  <a:pt x="272" y="729"/>
                  <a:pt x="139" y="597"/>
                  <a:pt x="139" y="434"/>
                </a:cubicBezTo>
                <a:cubicBezTo>
                  <a:pt x="139" y="271"/>
                  <a:pt x="272" y="132"/>
                  <a:pt x="435" y="132"/>
                </a:cubicBezTo>
                <a:lnTo>
                  <a:pt x="435" y="132"/>
                </a:lnTo>
                <a:cubicBezTo>
                  <a:pt x="435" y="0"/>
                  <a:pt x="435" y="0"/>
                  <a:pt x="435" y="0"/>
                </a:cubicBezTo>
              </a:path>
            </a:pathLst>
          </a:custGeom>
          <a:solidFill>
            <a:schemeClr val="accent4"/>
          </a:solidFill>
          <a:ln>
            <a:noFill/>
          </a:ln>
          <a:effectLst/>
        </p:spPr>
        <p:txBody>
          <a:bodyPr wrap="none" anchor="ctr"/>
          <a:lstStyle/>
          <a:p>
            <a:endParaRPr lang="en-US"/>
          </a:p>
        </p:txBody>
      </p:sp>
      <p:sp>
        <p:nvSpPr>
          <p:cNvPr id="1093" name="TextBox 1092"/>
          <p:cNvSpPr txBox="1"/>
          <p:nvPr/>
        </p:nvSpPr>
        <p:spPr>
          <a:xfrm>
            <a:off x="4280046" y="8867510"/>
            <a:ext cx="4580293" cy="1027937"/>
          </a:xfrm>
          <a:prstGeom prst="rect">
            <a:avLst/>
          </a:prstGeom>
          <a:noFill/>
        </p:spPr>
        <p:txBody>
          <a:bodyPr wrap="square" lIns="219419" tIns="109710" rIns="219419" bIns="109710" rtlCol="0">
            <a:spAutoFit/>
          </a:bodyPr>
          <a:lstStyle/>
          <a:p>
            <a:pPr>
              <a:lnSpc>
                <a:spcPct val="110000"/>
              </a:lnSpc>
            </a:pPr>
            <a:r>
              <a:rPr lang="en-US" sz="2400" b="1" dirty="0">
                <a:latin typeface="Lato Light"/>
                <a:cs typeface="Lato Light"/>
              </a:rPr>
              <a:t>Creativity is the key </a:t>
            </a:r>
            <a:r>
              <a:rPr lang="en-US" sz="2400" dirty="0">
                <a:latin typeface="Lato Light"/>
                <a:cs typeface="Lato Light"/>
              </a:rPr>
              <a:t>to success in the future and primary</a:t>
            </a:r>
          </a:p>
        </p:txBody>
      </p:sp>
      <p:sp>
        <p:nvSpPr>
          <p:cNvPr id="1094" name="TextBox 1093"/>
          <p:cNvSpPr txBox="1"/>
          <p:nvPr/>
        </p:nvSpPr>
        <p:spPr>
          <a:xfrm>
            <a:off x="4292917" y="8372150"/>
            <a:ext cx="1964746" cy="677072"/>
          </a:xfrm>
          <a:prstGeom prst="rect">
            <a:avLst/>
          </a:prstGeom>
          <a:noFill/>
        </p:spPr>
        <p:txBody>
          <a:bodyPr wrap="none" lIns="182843" tIns="91422" rIns="182843" bIns="91422" rtlCol="0">
            <a:spAutoFit/>
          </a:bodyPr>
          <a:lstStyle/>
          <a:p>
            <a:r>
              <a:rPr lang="en-US" sz="3200" b="1">
                <a:latin typeface="Lato Regular"/>
              </a:rPr>
              <a:t>Region 4</a:t>
            </a:r>
            <a:endParaRPr lang="id-ID" sz="3200" b="1" dirty="0">
              <a:latin typeface="Lato Regular"/>
            </a:endParaRPr>
          </a:p>
        </p:txBody>
      </p:sp>
      <p:sp>
        <p:nvSpPr>
          <p:cNvPr id="1095" name="Freeform 1484"/>
          <p:cNvSpPr>
            <a:spLocks noChangeArrowheads="1"/>
          </p:cNvSpPr>
          <p:nvPr/>
        </p:nvSpPr>
        <p:spPr bwMode="auto">
          <a:xfrm>
            <a:off x="3398736" y="10175087"/>
            <a:ext cx="881249" cy="1080600"/>
          </a:xfrm>
          <a:custGeom>
            <a:avLst/>
            <a:gdLst>
              <a:gd name="T0" fmla="*/ 435 w 876"/>
              <a:gd name="T1" fmla="*/ 1073 h 1074"/>
              <a:gd name="T2" fmla="*/ 435 w 876"/>
              <a:gd name="T3" fmla="*/ 1073 h 1074"/>
              <a:gd name="T4" fmla="*/ 0 w 876"/>
              <a:gd name="T5" fmla="*/ 434 h 1074"/>
              <a:gd name="T6" fmla="*/ 435 w 876"/>
              <a:gd name="T7" fmla="*/ 0 h 1074"/>
              <a:gd name="T8" fmla="*/ 875 w 876"/>
              <a:gd name="T9" fmla="*/ 434 h 1074"/>
              <a:gd name="T10" fmla="*/ 435 w 876"/>
              <a:gd name="T11" fmla="*/ 1073 h 1074"/>
              <a:gd name="T12" fmla="*/ 435 w 876"/>
              <a:gd name="T13" fmla="*/ 132 h 1074"/>
              <a:gd name="T14" fmla="*/ 435 w 876"/>
              <a:gd name="T15" fmla="*/ 132 h 1074"/>
              <a:gd name="T16" fmla="*/ 139 w 876"/>
              <a:gd name="T17" fmla="*/ 434 h 1074"/>
              <a:gd name="T18" fmla="*/ 435 w 876"/>
              <a:gd name="T19" fmla="*/ 729 h 1074"/>
              <a:gd name="T20" fmla="*/ 736 w 876"/>
              <a:gd name="T21" fmla="*/ 434 h 1074"/>
              <a:gd name="T22" fmla="*/ 435 w 876"/>
              <a:gd name="T23" fmla="*/ 132 h 1074"/>
              <a:gd name="T24" fmla="*/ 435 w 876"/>
              <a:gd name="T25" fmla="*/ 1073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1074">
                <a:moveTo>
                  <a:pt x="435" y="1073"/>
                </a:moveTo>
                <a:lnTo>
                  <a:pt x="435" y="1073"/>
                </a:lnTo>
                <a:cubicBezTo>
                  <a:pt x="320" y="1073"/>
                  <a:pt x="0" y="669"/>
                  <a:pt x="0" y="434"/>
                </a:cubicBezTo>
                <a:cubicBezTo>
                  <a:pt x="0" y="193"/>
                  <a:pt x="199" y="0"/>
                  <a:pt x="435" y="0"/>
                </a:cubicBezTo>
                <a:cubicBezTo>
                  <a:pt x="676" y="0"/>
                  <a:pt x="875" y="193"/>
                  <a:pt x="875" y="434"/>
                </a:cubicBezTo>
                <a:cubicBezTo>
                  <a:pt x="875" y="669"/>
                  <a:pt x="555" y="1073"/>
                  <a:pt x="435" y="1073"/>
                </a:cubicBezTo>
                <a:lnTo>
                  <a:pt x="435" y="132"/>
                </a:lnTo>
                <a:lnTo>
                  <a:pt x="435" y="132"/>
                </a:lnTo>
                <a:cubicBezTo>
                  <a:pt x="272" y="132"/>
                  <a:pt x="139" y="271"/>
                  <a:pt x="139" y="434"/>
                </a:cubicBezTo>
                <a:cubicBezTo>
                  <a:pt x="139" y="597"/>
                  <a:pt x="272" y="729"/>
                  <a:pt x="435" y="729"/>
                </a:cubicBezTo>
                <a:cubicBezTo>
                  <a:pt x="604" y="729"/>
                  <a:pt x="736" y="597"/>
                  <a:pt x="736" y="434"/>
                </a:cubicBezTo>
                <a:cubicBezTo>
                  <a:pt x="736" y="271"/>
                  <a:pt x="604" y="132"/>
                  <a:pt x="435" y="132"/>
                </a:cubicBezTo>
                <a:lnTo>
                  <a:pt x="435" y="1073"/>
                </a:lnTo>
              </a:path>
            </a:pathLst>
          </a:custGeom>
          <a:solidFill>
            <a:schemeClr val="accent5"/>
          </a:solidFill>
          <a:ln>
            <a:noFill/>
          </a:ln>
          <a:effectLst/>
        </p:spPr>
        <p:txBody>
          <a:bodyPr wrap="none" anchor="ctr"/>
          <a:lstStyle/>
          <a:p>
            <a:endParaRPr lang="en-US"/>
          </a:p>
        </p:txBody>
      </p:sp>
      <p:sp>
        <p:nvSpPr>
          <p:cNvPr id="1096" name="Freeform 1486"/>
          <p:cNvSpPr>
            <a:spLocks noChangeArrowheads="1"/>
          </p:cNvSpPr>
          <p:nvPr/>
        </p:nvSpPr>
        <p:spPr bwMode="auto">
          <a:xfrm>
            <a:off x="3398736" y="10175087"/>
            <a:ext cx="438411" cy="1080600"/>
          </a:xfrm>
          <a:custGeom>
            <a:avLst/>
            <a:gdLst>
              <a:gd name="T0" fmla="*/ 435 w 436"/>
              <a:gd name="T1" fmla="*/ 0 h 1074"/>
              <a:gd name="T2" fmla="*/ 435 w 436"/>
              <a:gd name="T3" fmla="*/ 0 h 1074"/>
              <a:gd name="T4" fmla="*/ 0 w 436"/>
              <a:gd name="T5" fmla="*/ 434 h 1074"/>
              <a:gd name="T6" fmla="*/ 435 w 436"/>
              <a:gd name="T7" fmla="*/ 1073 h 1074"/>
              <a:gd name="T8" fmla="*/ 435 w 436"/>
              <a:gd name="T9" fmla="*/ 729 h 1074"/>
              <a:gd name="T10" fmla="*/ 435 w 436"/>
              <a:gd name="T11" fmla="*/ 729 h 1074"/>
              <a:gd name="T12" fmla="*/ 139 w 436"/>
              <a:gd name="T13" fmla="*/ 434 h 1074"/>
              <a:gd name="T14" fmla="*/ 435 w 436"/>
              <a:gd name="T15" fmla="*/ 132 h 1074"/>
              <a:gd name="T16" fmla="*/ 435 w 436"/>
              <a:gd name="T17" fmla="*/ 132 h 1074"/>
              <a:gd name="T18" fmla="*/ 435 w 436"/>
              <a:gd name="T19" fmla="*/ 0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1074">
                <a:moveTo>
                  <a:pt x="435" y="0"/>
                </a:moveTo>
                <a:lnTo>
                  <a:pt x="435" y="0"/>
                </a:lnTo>
                <a:cubicBezTo>
                  <a:pt x="199" y="0"/>
                  <a:pt x="0" y="193"/>
                  <a:pt x="0" y="434"/>
                </a:cubicBezTo>
                <a:cubicBezTo>
                  <a:pt x="0" y="669"/>
                  <a:pt x="320" y="1073"/>
                  <a:pt x="435" y="1073"/>
                </a:cubicBezTo>
                <a:cubicBezTo>
                  <a:pt x="435" y="729"/>
                  <a:pt x="435" y="729"/>
                  <a:pt x="435" y="729"/>
                </a:cubicBezTo>
                <a:lnTo>
                  <a:pt x="435" y="729"/>
                </a:lnTo>
                <a:cubicBezTo>
                  <a:pt x="272" y="729"/>
                  <a:pt x="139" y="597"/>
                  <a:pt x="139" y="434"/>
                </a:cubicBezTo>
                <a:cubicBezTo>
                  <a:pt x="139" y="271"/>
                  <a:pt x="272" y="132"/>
                  <a:pt x="435" y="132"/>
                </a:cubicBezTo>
                <a:lnTo>
                  <a:pt x="435" y="132"/>
                </a:lnTo>
                <a:cubicBezTo>
                  <a:pt x="435" y="0"/>
                  <a:pt x="435" y="0"/>
                  <a:pt x="435" y="0"/>
                </a:cubicBezTo>
              </a:path>
            </a:pathLst>
          </a:custGeom>
          <a:solidFill>
            <a:schemeClr val="accent5"/>
          </a:solidFill>
          <a:ln>
            <a:noFill/>
          </a:ln>
          <a:effectLst/>
        </p:spPr>
        <p:txBody>
          <a:bodyPr wrap="none" anchor="ctr"/>
          <a:lstStyle/>
          <a:p>
            <a:endParaRPr lang="en-US"/>
          </a:p>
        </p:txBody>
      </p:sp>
      <p:sp>
        <p:nvSpPr>
          <p:cNvPr id="1097" name="TextBox 1096"/>
          <p:cNvSpPr txBox="1"/>
          <p:nvPr/>
        </p:nvSpPr>
        <p:spPr>
          <a:xfrm>
            <a:off x="4280046" y="10603428"/>
            <a:ext cx="4580293" cy="1027937"/>
          </a:xfrm>
          <a:prstGeom prst="rect">
            <a:avLst/>
          </a:prstGeom>
          <a:noFill/>
        </p:spPr>
        <p:txBody>
          <a:bodyPr wrap="square" lIns="219419" tIns="109710" rIns="219419" bIns="109710" rtlCol="0">
            <a:spAutoFit/>
          </a:bodyPr>
          <a:lstStyle/>
          <a:p>
            <a:pPr>
              <a:lnSpc>
                <a:spcPct val="110000"/>
              </a:lnSpc>
            </a:pPr>
            <a:r>
              <a:rPr lang="en-US" sz="2400" b="1" dirty="0">
                <a:latin typeface="Lato Light"/>
                <a:cs typeface="Lato Light"/>
              </a:rPr>
              <a:t>Creativity is the key </a:t>
            </a:r>
            <a:r>
              <a:rPr lang="en-US" sz="2400" dirty="0">
                <a:latin typeface="Lato Light"/>
                <a:cs typeface="Lato Light"/>
              </a:rPr>
              <a:t>to success in the future and primary</a:t>
            </a:r>
          </a:p>
        </p:txBody>
      </p:sp>
      <p:sp>
        <p:nvSpPr>
          <p:cNvPr id="1098" name="TextBox 1097"/>
          <p:cNvSpPr txBox="1"/>
          <p:nvPr/>
        </p:nvSpPr>
        <p:spPr>
          <a:xfrm>
            <a:off x="4292917" y="10108068"/>
            <a:ext cx="1964746" cy="677072"/>
          </a:xfrm>
          <a:prstGeom prst="rect">
            <a:avLst/>
          </a:prstGeom>
          <a:noFill/>
        </p:spPr>
        <p:txBody>
          <a:bodyPr wrap="none" lIns="182843" tIns="91422" rIns="182843" bIns="91422" rtlCol="0">
            <a:spAutoFit/>
          </a:bodyPr>
          <a:lstStyle/>
          <a:p>
            <a:r>
              <a:rPr lang="en-US" sz="3200" b="1">
                <a:latin typeface="Lato Regular"/>
              </a:rPr>
              <a:t>Region 5</a:t>
            </a:r>
            <a:endParaRPr lang="id-ID" sz="3200" b="1" dirty="0">
              <a:latin typeface="Lato Regular"/>
            </a:endParaRPr>
          </a:p>
        </p:txBody>
      </p:sp>
      <p:sp>
        <p:nvSpPr>
          <p:cNvPr id="1099" name="Freeform 1484"/>
          <p:cNvSpPr>
            <a:spLocks noChangeArrowheads="1"/>
          </p:cNvSpPr>
          <p:nvPr/>
        </p:nvSpPr>
        <p:spPr bwMode="auto">
          <a:xfrm>
            <a:off x="3398736" y="3514791"/>
            <a:ext cx="881249" cy="1080600"/>
          </a:xfrm>
          <a:custGeom>
            <a:avLst/>
            <a:gdLst>
              <a:gd name="T0" fmla="*/ 435 w 876"/>
              <a:gd name="T1" fmla="*/ 1073 h 1074"/>
              <a:gd name="T2" fmla="*/ 435 w 876"/>
              <a:gd name="T3" fmla="*/ 1073 h 1074"/>
              <a:gd name="T4" fmla="*/ 0 w 876"/>
              <a:gd name="T5" fmla="*/ 434 h 1074"/>
              <a:gd name="T6" fmla="*/ 435 w 876"/>
              <a:gd name="T7" fmla="*/ 0 h 1074"/>
              <a:gd name="T8" fmla="*/ 875 w 876"/>
              <a:gd name="T9" fmla="*/ 434 h 1074"/>
              <a:gd name="T10" fmla="*/ 435 w 876"/>
              <a:gd name="T11" fmla="*/ 1073 h 1074"/>
              <a:gd name="T12" fmla="*/ 435 w 876"/>
              <a:gd name="T13" fmla="*/ 132 h 1074"/>
              <a:gd name="T14" fmla="*/ 435 w 876"/>
              <a:gd name="T15" fmla="*/ 132 h 1074"/>
              <a:gd name="T16" fmla="*/ 139 w 876"/>
              <a:gd name="T17" fmla="*/ 434 h 1074"/>
              <a:gd name="T18" fmla="*/ 435 w 876"/>
              <a:gd name="T19" fmla="*/ 729 h 1074"/>
              <a:gd name="T20" fmla="*/ 736 w 876"/>
              <a:gd name="T21" fmla="*/ 434 h 1074"/>
              <a:gd name="T22" fmla="*/ 435 w 876"/>
              <a:gd name="T23" fmla="*/ 132 h 1074"/>
              <a:gd name="T24" fmla="*/ 435 w 876"/>
              <a:gd name="T25" fmla="*/ 1073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1074">
                <a:moveTo>
                  <a:pt x="435" y="1073"/>
                </a:moveTo>
                <a:lnTo>
                  <a:pt x="435" y="1073"/>
                </a:lnTo>
                <a:cubicBezTo>
                  <a:pt x="320" y="1073"/>
                  <a:pt x="0" y="669"/>
                  <a:pt x="0" y="434"/>
                </a:cubicBezTo>
                <a:cubicBezTo>
                  <a:pt x="0" y="193"/>
                  <a:pt x="199" y="0"/>
                  <a:pt x="435" y="0"/>
                </a:cubicBezTo>
                <a:cubicBezTo>
                  <a:pt x="676" y="0"/>
                  <a:pt x="875" y="193"/>
                  <a:pt x="875" y="434"/>
                </a:cubicBezTo>
                <a:cubicBezTo>
                  <a:pt x="875" y="669"/>
                  <a:pt x="555" y="1073"/>
                  <a:pt x="435" y="1073"/>
                </a:cubicBezTo>
                <a:lnTo>
                  <a:pt x="435" y="132"/>
                </a:lnTo>
                <a:lnTo>
                  <a:pt x="435" y="132"/>
                </a:lnTo>
                <a:cubicBezTo>
                  <a:pt x="272" y="132"/>
                  <a:pt x="139" y="271"/>
                  <a:pt x="139" y="434"/>
                </a:cubicBezTo>
                <a:cubicBezTo>
                  <a:pt x="139" y="597"/>
                  <a:pt x="272" y="729"/>
                  <a:pt x="435" y="729"/>
                </a:cubicBezTo>
                <a:cubicBezTo>
                  <a:pt x="604" y="729"/>
                  <a:pt x="736" y="597"/>
                  <a:pt x="736" y="434"/>
                </a:cubicBezTo>
                <a:cubicBezTo>
                  <a:pt x="736" y="271"/>
                  <a:pt x="604" y="132"/>
                  <a:pt x="435" y="132"/>
                </a:cubicBezTo>
                <a:lnTo>
                  <a:pt x="435" y="1073"/>
                </a:lnTo>
              </a:path>
            </a:pathLst>
          </a:custGeom>
          <a:solidFill>
            <a:schemeClr val="accent1">
              <a:lumMod val="75000"/>
            </a:schemeClr>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0" name="Freeform 1486"/>
          <p:cNvSpPr>
            <a:spLocks noChangeArrowheads="1"/>
          </p:cNvSpPr>
          <p:nvPr/>
        </p:nvSpPr>
        <p:spPr bwMode="auto">
          <a:xfrm>
            <a:off x="3398736" y="3514791"/>
            <a:ext cx="438411" cy="1080600"/>
          </a:xfrm>
          <a:custGeom>
            <a:avLst/>
            <a:gdLst>
              <a:gd name="T0" fmla="*/ 435 w 436"/>
              <a:gd name="T1" fmla="*/ 0 h 1074"/>
              <a:gd name="T2" fmla="*/ 435 w 436"/>
              <a:gd name="T3" fmla="*/ 0 h 1074"/>
              <a:gd name="T4" fmla="*/ 0 w 436"/>
              <a:gd name="T5" fmla="*/ 434 h 1074"/>
              <a:gd name="T6" fmla="*/ 435 w 436"/>
              <a:gd name="T7" fmla="*/ 1073 h 1074"/>
              <a:gd name="T8" fmla="*/ 435 w 436"/>
              <a:gd name="T9" fmla="*/ 729 h 1074"/>
              <a:gd name="T10" fmla="*/ 435 w 436"/>
              <a:gd name="T11" fmla="*/ 729 h 1074"/>
              <a:gd name="T12" fmla="*/ 139 w 436"/>
              <a:gd name="T13" fmla="*/ 434 h 1074"/>
              <a:gd name="T14" fmla="*/ 435 w 436"/>
              <a:gd name="T15" fmla="*/ 132 h 1074"/>
              <a:gd name="T16" fmla="*/ 435 w 436"/>
              <a:gd name="T17" fmla="*/ 132 h 1074"/>
              <a:gd name="T18" fmla="*/ 435 w 436"/>
              <a:gd name="T19" fmla="*/ 0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1074">
                <a:moveTo>
                  <a:pt x="435" y="0"/>
                </a:moveTo>
                <a:lnTo>
                  <a:pt x="435" y="0"/>
                </a:lnTo>
                <a:cubicBezTo>
                  <a:pt x="199" y="0"/>
                  <a:pt x="0" y="193"/>
                  <a:pt x="0" y="434"/>
                </a:cubicBezTo>
                <a:cubicBezTo>
                  <a:pt x="0" y="669"/>
                  <a:pt x="320" y="1073"/>
                  <a:pt x="435" y="1073"/>
                </a:cubicBezTo>
                <a:cubicBezTo>
                  <a:pt x="435" y="729"/>
                  <a:pt x="435" y="729"/>
                  <a:pt x="435" y="729"/>
                </a:cubicBezTo>
                <a:lnTo>
                  <a:pt x="435" y="729"/>
                </a:lnTo>
                <a:cubicBezTo>
                  <a:pt x="272" y="729"/>
                  <a:pt x="139" y="597"/>
                  <a:pt x="139" y="434"/>
                </a:cubicBezTo>
                <a:cubicBezTo>
                  <a:pt x="139" y="271"/>
                  <a:pt x="272" y="132"/>
                  <a:pt x="435" y="132"/>
                </a:cubicBezTo>
                <a:lnTo>
                  <a:pt x="435" y="132"/>
                </a:lnTo>
                <a:cubicBezTo>
                  <a:pt x="435" y="0"/>
                  <a:pt x="435" y="0"/>
                  <a:pt x="435" y="0"/>
                </a:cubicBezTo>
              </a:path>
            </a:pathLst>
          </a:custGeom>
          <a:solidFill>
            <a:schemeClr val="accent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1" name="TextBox 1100"/>
          <p:cNvSpPr txBox="1"/>
          <p:nvPr/>
        </p:nvSpPr>
        <p:spPr>
          <a:xfrm>
            <a:off x="4280046" y="3943132"/>
            <a:ext cx="4580293" cy="1027937"/>
          </a:xfrm>
          <a:prstGeom prst="rect">
            <a:avLst/>
          </a:prstGeom>
          <a:noFill/>
        </p:spPr>
        <p:txBody>
          <a:bodyPr wrap="square" lIns="219419" tIns="109710" rIns="219419" bIns="109710" rtlCol="0">
            <a:spAutoFit/>
          </a:bodyPr>
          <a:lstStyle/>
          <a:p>
            <a:pPr>
              <a:lnSpc>
                <a:spcPct val="110000"/>
              </a:lnSpc>
            </a:pPr>
            <a:r>
              <a:rPr lang="en-US" sz="2400" b="1" dirty="0">
                <a:latin typeface="Lato Light"/>
                <a:cs typeface="Lato Light"/>
              </a:rPr>
              <a:t>Creativity is the key </a:t>
            </a:r>
            <a:r>
              <a:rPr lang="en-US" sz="2400" dirty="0">
                <a:latin typeface="Lato Light"/>
                <a:cs typeface="Lato Light"/>
              </a:rPr>
              <a:t>to success in the future and primary</a:t>
            </a:r>
          </a:p>
        </p:txBody>
      </p:sp>
      <p:sp>
        <p:nvSpPr>
          <p:cNvPr id="1102" name="TextBox 1101"/>
          <p:cNvSpPr txBox="1"/>
          <p:nvPr/>
        </p:nvSpPr>
        <p:spPr>
          <a:xfrm>
            <a:off x="4292917" y="3447772"/>
            <a:ext cx="1964746" cy="677072"/>
          </a:xfrm>
          <a:prstGeom prst="rect">
            <a:avLst/>
          </a:prstGeom>
          <a:noFill/>
        </p:spPr>
        <p:txBody>
          <a:bodyPr wrap="none" lIns="182843" tIns="91422" rIns="182843" bIns="91422" rtlCol="0">
            <a:spAutoFit/>
          </a:bodyPr>
          <a:lstStyle/>
          <a:p>
            <a:r>
              <a:rPr lang="en-US" sz="3200" b="1" smtClean="0">
                <a:latin typeface="Lato Regular"/>
              </a:rPr>
              <a:t>Region 1</a:t>
            </a:r>
            <a:endParaRPr lang="id-ID" sz="3200" b="1" dirty="0">
              <a:latin typeface="Lato Regular"/>
            </a:endParaRP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1" name="Group 150"/>
          <p:cNvGrpSpPr/>
          <p:nvPr/>
        </p:nvGrpSpPr>
        <p:grpSpPr>
          <a:xfrm>
            <a:off x="4148336" y="4599035"/>
            <a:ext cx="4219232" cy="1259947"/>
            <a:chOff x="1106692" y="1325671"/>
            <a:chExt cx="1926096" cy="472479"/>
          </a:xfrm>
        </p:grpSpPr>
        <p:sp>
          <p:nvSpPr>
            <p:cNvPr id="153" name="Title 20"/>
            <p:cNvSpPr txBox="1"/>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smtClean="0">
                  <a:solidFill>
                    <a:schemeClr val="tx1"/>
                  </a:solidFill>
                  <a:latin typeface="Lato Regular"/>
                  <a:cs typeface="Lato Regular"/>
                </a:rPr>
                <a:t>Commerce</a:t>
              </a:r>
              <a:endParaRPr lang="en-US" sz="3200" dirty="0">
                <a:solidFill>
                  <a:schemeClr val="tx1"/>
                </a:solidFill>
                <a:latin typeface="Lato Regular"/>
                <a:cs typeface="Lato Regular"/>
              </a:endParaRPr>
            </a:p>
          </p:txBody>
        </p:sp>
        <p:sp>
          <p:nvSpPr>
            <p:cNvPr id="174" name="Title 20"/>
            <p:cNvSpPr txBox="1"/>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Lato Light"/>
                  <a:cs typeface="Lato Light"/>
                </a:rPr>
                <a:t>Lorem ipsum dolor sit amet, consectetur adipiscing elit. </a:t>
              </a:r>
              <a:endParaRPr lang="en-US" sz="1800" dirty="0">
                <a:solidFill>
                  <a:schemeClr val="tx1"/>
                </a:solidFill>
                <a:latin typeface="Lato Light"/>
                <a:cs typeface="Lato Light"/>
              </a:endParaRPr>
            </a:p>
          </p:txBody>
        </p:sp>
      </p:grpSp>
      <p:sp>
        <p:nvSpPr>
          <p:cNvPr id="175" name="Oval 174"/>
          <p:cNvSpPr/>
          <p:nvPr/>
        </p:nvSpPr>
        <p:spPr>
          <a:xfrm>
            <a:off x="2947135" y="4770125"/>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176" name="Group 175"/>
          <p:cNvGrpSpPr/>
          <p:nvPr/>
        </p:nvGrpSpPr>
        <p:grpSpPr>
          <a:xfrm>
            <a:off x="4148336" y="6106814"/>
            <a:ext cx="4219232" cy="1259947"/>
            <a:chOff x="1106692" y="1325671"/>
            <a:chExt cx="1926096" cy="472479"/>
          </a:xfrm>
        </p:grpSpPr>
        <p:sp>
          <p:nvSpPr>
            <p:cNvPr id="177" name="Title 20"/>
            <p:cNvSpPr txBox="1"/>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smtClean="0">
                  <a:solidFill>
                    <a:schemeClr val="tx1"/>
                  </a:solidFill>
                  <a:latin typeface="Lato Regular"/>
                  <a:cs typeface="Lato Regular"/>
                </a:rPr>
                <a:t>Business</a:t>
              </a:r>
              <a:endParaRPr lang="en-US" sz="3200" dirty="0">
                <a:solidFill>
                  <a:schemeClr val="tx1"/>
                </a:solidFill>
                <a:latin typeface="Lato Regular"/>
                <a:cs typeface="Lato Regular"/>
              </a:endParaRPr>
            </a:p>
          </p:txBody>
        </p:sp>
        <p:sp>
          <p:nvSpPr>
            <p:cNvPr id="178" name="Title 20"/>
            <p:cNvSpPr txBox="1"/>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Lato Light"/>
                  <a:cs typeface="Lato Light"/>
                </a:rPr>
                <a:t>Lorem ipsum dolor sit amet, consectetur adipiscing elit. </a:t>
              </a:r>
              <a:endParaRPr lang="en-US" sz="1800" dirty="0">
                <a:solidFill>
                  <a:schemeClr val="tx1"/>
                </a:solidFill>
                <a:latin typeface="Lato Light"/>
                <a:cs typeface="Lato Light"/>
              </a:endParaRPr>
            </a:p>
          </p:txBody>
        </p:sp>
      </p:grpSp>
      <p:sp>
        <p:nvSpPr>
          <p:cNvPr id="185" name="Oval 184"/>
          <p:cNvSpPr/>
          <p:nvPr/>
        </p:nvSpPr>
        <p:spPr>
          <a:xfrm>
            <a:off x="2947135" y="6277904"/>
            <a:ext cx="945247" cy="945495"/>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186" name="Group 185"/>
          <p:cNvGrpSpPr/>
          <p:nvPr/>
        </p:nvGrpSpPr>
        <p:grpSpPr>
          <a:xfrm>
            <a:off x="4148336" y="7590269"/>
            <a:ext cx="4219232" cy="1259947"/>
            <a:chOff x="1106692" y="1325671"/>
            <a:chExt cx="1926096" cy="472479"/>
          </a:xfrm>
        </p:grpSpPr>
        <p:sp>
          <p:nvSpPr>
            <p:cNvPr id="187" name="Title 20"/>
            <p:cNvSpPr txBox="1"/>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smtClean="0">
                  <a:solidFill>
                    <a:schemeClr val="tx1"/>
                  </a:solidFill>
                  <a:latin typeface="Lato Regular"/>
                  <a:cs typeface="Lato Regular"/>
                </a:rPr>
                <a:t>Help</a:t>
              </a:r>
              <a:endParaRPr lang="en-US" sz="3200" dirty="0">
                <a:solidFill>
                  <a:schemeClr val="tx1"/>
                </a:solidFill>
                <a:latin typeface="Lato Regular"/>
                <a:cs typeface="Lato Regular"/>
              </a:endParaRPr>
            </a:p>
          </p:txBody>
        </p:sp>
        <p:sp>
          <p:nvSpPr>
            <p:cNvPr id="189" name="Title 20"/>
            <p:cNvSpPr txBox="1"/>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Lato Light"/>
                  <a:cs typeface="Lato Light"/>
                </a:rPr>
                <a:t>Lorem ipsum dolor sit amet, consectetur adipiscing elit. </a:t>
              </a:r>
              <a:endParaRPr lang="en-US" sz="1800" dirty="0">
                <a:solidFill>
                  <a:schemeClr val="tx1"/>
                </a:solidFill>
                <a:latin typeface="Lato Light"/>
                <a:cs typeface="Lato Light"/>
              </a:endParaRPr>
            </a:p>
          </p:txBody>
        </p:sp>
      </p:grpSp>
      <p:sp>
        <p:nvSpPr>
          <p:cNvPr id="220" name="Oval 219"/>
          <p:cNvSpPr/>
          <p:nvPr/>
        </p:nvSpPr>
        <p:spPr>
          <a:xfrm>
            <a:off x="2947135" y="7761360"/>
            <a:ext cx="945247" cy="945495"/>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221" name="Group 220"/>
          <p:cNvGrpSpPr/>
          <p:nvPr/>
        </p:nvGrpSpPr>
        <p:grpSpPr>
          <a:xfrm>
            <a:off x="4148336" y="9075769"/>
            <a:ext cx="4219232" cy="1259947"/>
            <a:chOff x="1106692" y="1325671"/>
            <a:chExt cx="1926096" cy="472479"/>
          </a:xfrm>
        </p:grpSpPr>
        <p:sp>
          <p:nvSpPr>
            <p:cNvPr id="222" name="Title 20"/>
            <p:cNvSpPr txBox="1"/>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smtClean="0">
                  <a:solidFill>
                    <a:schemeClr val="tx1"/>
                  </a:solidFill>
                  <a:latin typeface="Lato Regular"/>
                  <a:cs typeface="Lato Regular"/>
                </a:rPr>
                <a:t>Design</a:t>
              </a:r>
              <a:endParaRPr lang="en-US" sz="3200" dirty="0">
                <a:solidFill>
                  <a:schemeClr val="tx1"/>
                </a:solidFill>
                <a:latin typeface="Lato Regular"/>
                <a:cs typeface="Lato Regular"/>
              </a:endParaRPr>
            </a:p>
          </p:txBody>
        </p:sp>
        <p:sp>
          <p:nvSpPr>
            <p:cNvPr id="223" name="Title 20"/>
            <p:cNvSpPr txBox="1"/>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Lato Light"/>
                  <a:cs typeface="Lato Light"/>
                </a:rPr>
                <a:t>Lorem ipsum dolor sit amet, consectetur adipiscing elit. </a:t>
              </a:r>
              <a:endParaRPr lang="en-US" sz="1800" dirty="0">
                <a:solidFill>
                  <a:schemeClr val="tx1"/>
                </a:solidFill>
                <a:latin typeface="Lato Light"/>
                <a:cs typeface="Lato Light"/>
              </a:endParaRPr>
            </a:p>
          </p:txBody>
        </p:sp>
      </p:grpSp>
      <p:sp>
        <p:nvSpPr>
          <p:cNvPr id="224" name="Oval 223"/>
          <p:cNvSpPr/>
          <p:nvPr/>
        </p:nvSpPr>
        <p:spPr>
          <a:xfrm>
            <a:off x="2947135" y="9246859"/>
            <a:ext cx="945247" cy="945495"/>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225" name="Freeform 211"/>
          <p:cNvSpPr>
            <a:spLocks noEditPoints="1"/>
          </p:cNvSpPr>
          <p:nvPr/>
        </p:nvSpPr>
        <p:spPr bwMode="auto">
          <a:xfrm>
            <a:off x="3201527" y="5007634"/>
            <a:ext cx="428605" cy="42537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rgbClr val="FFFFFF"/>
          </a:solidFill>
          <a:ln w="9525">
            <a:noFill/>
            <a:round/>
          </a:ln>
        </p:spPr>
        <p:txBody>
          <a:bodyPr vert="horz" wrap="square" lIns="91440" tIns="45720" rIns="91440" bIns="45720" numCol="1" anchor="t" anchorCtr="0" compatLnSpc="1"/>
          <a:lstStyle/>
          <a:p>
            <a:endParaRPr lang="en-US"/>
          </a:p>
        </p:txBody>
      </p:sp>
      <p:sp>
        <p:nvSpPr>
          <p:cNvPr id="226" name="Freeform 14"/>
          <p:cNvSpPr>
            <a:spLocks noEditPoints="1"/>
          </p:cNvSpPr>
          <p:nvPr/>
        </p:nvSpPr>
        <p:spPr bwMode="auto">
          <a:xfrm>
            <a:off x="3166531" y="6541619"/>
            <a:ext cx="522614" cy="402167"/>
          </a:xfrm>
          <a:custGeom>
            <a:avLst/>
            <a:gdLst/>
            <a:ahLst/>
            <a:cxnLst>
              <a:cxn ang="0">
                <a:pos x="78" y="47"/>
              </a:cxn>
              <a:cxn ang="0">
                <a:pos x="76" y="48"/>
              </a:cxn>
              <a:cxn ang="0">
                <a:pos x="73" y="48"/>
              </a:cxn>
              <a:cxn ang="0">
                <a:pos x="73" y="53"/>
              </a:cxn>
              <a:cxn ang="0">
                <a:pos x="65" y="60"/>
              </a:cxn>
              <a:cxn ang="0">
                <a:pos x="58" y="53"/>
              </a:cxn>
              <a:cxn ang="0">
                <a:pos x="58" y="48"/>
              </a:cxn>
              <a:cxn ang="0">
                <a:pos x="19" y="48"/>
              </a:cxn>
              <a:cxn ang="0">
                <a:pos x="19" y="53"/>
              </a:cxn>
              <a:cxn ang="0">
                <a:pos x="12" y="60"/>
              </a:cxn>
              <a:cxn ang="0">
                <a:pos x="5" y="53"/>
              </a:cxn>
              <a:cxn ang="0">
                <a:pos x="5" y="48"/>
              </a:cxn>
              <a:cxn ang="0">
                <a:pos x="1" y="48"/>
              </a:cxn>
              <a:cxn ang="0">
                <a:pos x="0" y="47"/>
              </a:cxn>
              <a:cxn ang="0">
                <a:pos x="0" y="32"/>
              </a:cxn>
              <a:cxn ang="0">
                <a:pos x="8" y="24"/>
              </a:cxn>
              <a:cxn ang="0">
                <a:pos x="9" y="24"/>
              </a:cxn>
              <a:cxn ang="0">
                <a:pos x="13" y="8"/>
              </a:cxn>
              <a:cxn ang="0">
                <a:pos x="24" y="0"/>
              </a:cxn>
              <a:cxn ang="0">
                <a:pos x="53" y="0"/>
              </a:cxn>
              <a:cxn ang="0">
                <a:pos x="64" y="8"/>
              </a:cxn>
              <a:cxn ang="0">
                <a:pos x="68" y="24"/>
              </a:cxn>
              <a:cxn ang="0">
                <a:pos x="69" y="24"/>
              </a:cxn>
              <a:cxn ang="0">
                <a:pos x="78" y="32"/>
              </a:cxn>
              <a:cxn ang="0">
                <a:pos x="78" y="47"/>
              </a:cxn>
              <a:cxn ang="0">
                <a:pos x="12" y="30"/>
              </a:cxn>
              <a:cxn ang="0">
                <a:pos x="6" y="36"/>
              </a:cxn>
              <a:cxn ang="0">
                <a:pos x="12" y="42"/>
              </a:cxn>
              <a:cxn ang="0">
                <a:pos x="18" y="36"/>
              </a:cxn>
              <a:cxn ang="0">
                <a:pos x="12" y="30"/>
              </a:cxn>
              <a:cxn ang="0">
                <a:pos x="58" y="24"/>
              </a:cxn>
              <a:cxn ang="0">
                <a:pos x="55" y="10"/>
              </a:cxn>
              <a:cxn ang="0">
                <a:pos x="53" y="9"/>
              </a:cxn>
              <a:cxn ang="0">
                <a:pos x="24" y="9"/>
              </a:cxn>
              <a:cxn ang="0">
                <a:pos x="23" y="10"/>
              </a:cxn>
              <a:cxn ang="0">
                <a:pos x="19" y="24"/>
              </a:cxn>
              <a:cxn ang="0">
                <a:pos x="58" y="24"/>
              </a:cxn>
              <a:cxn ang="0">
                <a:pos x="65" y="30"/>
              </a:cxn>
              <a:cxn ang="0">
                <a:pos x="59" y="36"/>
              </a:cxn>
              <a:cxn ang="0">
                <a:pos x="65" y="42"/>
              </a:cxn>
              <a:cxn ang="0">
                <a:pos x="71" y="36"/>
              </a:cxn>
              <a:cxn ang="0">
                <a:pos x="65" y="30"/>
              </a:cxn>
            </a:cxnLst>
            <a:rect l="0" t="0" r="r" b="b"/>
            <a:pathLst>
              <a:path w="78" h="60">
                <a:moveTo>
                  <a:pt x="78" y="47"/>
                </a:moveTo>
                <a:cubicBezTo>
                  <a:pt x="78" y="48"/>
                  <a:pt x="77" y="48"/>
                  <a:pt x="76" y="48"/>
                </a:cubicBezTo>
                <a:cubicBezTo>
                  <a:pt x="73" y="48"/>
                  <a:pt x="73" y="48"/>
                  <a:pt x="73" y="48"/>
                </a:cubicBezTo>
                <a:cubicBezTo>
                  <a:pt x="73" y="53"/>
                  <a:pt x="73" y="53"/>
                  <a:pt x="73" y="53"/>
                </a:cubicBezTo>
                <a:cubicBezTo>
                  <a:pt x="73" y="57"/>
                  <a:pt x="69" y="60"/>
                  <a:pt x="65" y="60"/>
                </a:cubicBezTo>
                <a:cubicBezTo>
                  <a:pt x="61" y="60"/>
                  <a:pt x="58" y="57"/>
                  <a:pt x="58" y="53"/>
                </a:cubicBezTo>
                <a:cubicBezTo>
                  <a:pt x="58" y="48"/>
                  <a:pt x="58" y="48"/>
                  <a:pt x="58" y="48"/>
                </a:cubicBezTo>
                <a:cubicBezTo>
                  <a:pt x="19" y="48"/>
                  <a:pt x="19" y="48"/>
                  <a:pt x="19" y="48"/>
                </a:cubicBezTo>
                <a:cubicBezTo>
                  <a:pt x="19" y="53"/>
                  <a:pt x="19" y="53"/>
                  <a:pt x="19" y="53"/>
                </a:cubicBezTo>
                <a:cubicBezTo>
                  <a:pt x="19" y="57"/>
                  <a:pt x="16" y="60"/>
                  <a:pt x="12" y="60"/>
                </a:cubicBezTo>
                <a:cubicBezTo>
                  <a:pt x="8" y="60"/>
                  <a:pt x="5" y="57"/>
                  <a:pt x="5" y="53"/>
                </a:cubicBezTo>
                <a:cubicBezTo>
                  <a:pt x="5" y="48"/>
                  <a:pt x="5" y="48"/>
                  <a:pt x="5" y="48"/>
                </a:cubicBezTo>
                <a:cubicBezTo>
                  <a:pt x="1" y="48"/>
                  <a:pt x="1" y="48"/>
                  <a:pt x="1" y="48"/>
                </a:cubicBezTo>
                <a:cubicBezTo>
                  <a:pt x="0" y="48"/>
                  <a:pt x="0" y="48"/>
                  <a:pt x="0" y="47"/>
                </a:cubicBezTo>
                <a:cubicBezTo>
                  <a:pt x="0" y="32"/>
                  <a:pt x="0" y="32"/>
                  <a:pt x="0" y="32"/>
                </a:cubicBezTo>
                <a:cubicBezTo>
                  <a:pt x="0" y="28"/>
                  <a:pt x="4" y="24"/>
                  <a:pt x="8" y="24"/>
                </a:cubicBezTo>
                <a:cubicBezTo>
                  <a:pt x="9" y="24"/>
                  <a:pt x="9" y="24"/>
                  <a:pt x="9" y="24"/>
                </a:cubicBezTo>
                <a:cubicBezTo>
                  <a:pt x="13" y="8"/>
                  <a:pt x="13" y="8"/>
                  <a:pt x="13" y="8"/>
                </a:cubicBezTo>
                <a:cubicBezTo>
                  <a:pt x="14" y="3"/>
                  <a:pt x="19" y="0"/>
                  <a:pt x="24" y="0"/>
                </a:cubicBezTo>
                <a:cubicBezTo>
                  <a:pt x="53" y="0"/>
                  <a:pt x="53" y="0"/>
                  <a:pt x="53" y="0"/>
                </a:cubicBezTo>
                <a:cubicBezTo>
                  <a:pt x="58" y="0"/>
                  <a:pt x="63" y="3"/>
                  <a:pt x="64" y="8"/>
                </a:cubicBezTo>
                <a:cubicBezTo>
                  <a:pt x="68" y="24"/>
                  <a:pt x="68" y="24"/>
                  <a:pt x="68" y="24"/>
                </a:cubicBezTo>
                <a:cubicBezTo>
                  <a:pt x="69" y="24"/>
                  <a:pt x="69" y="24"/>
                  <a:pt x="69" y="24"/>
                </a:cubicBezTo>
                <a:cubicBezTo>
                  <a:pt x="74" y="24"/>
                  <a:pt x="78" y="28"/>
                  <a:pt x="78" y="32"/>
                </a:cubicBezTo>
                <a:lnTo>
                  <a:pt x="78" y="47"/>
                </a:lnTo>
                <a:close/>
                <a:moveTo>
                  <a:pt x="12" y="30"/>
                </a:moveTo>
                <a:cubicBezTo>
                  <a:pt x="9" y="30"/>
                  <a:pt x="6" y="33"/>
                  <a:pt x="6" y="36"/>
                </a:cubicBezTo>
                <a:cubicBezTo>
                  <a:pt x="6" y="39"/>
                  <a:pt x="9" y="42"/>
                  <a:pt x="12" y="42"/>
                </a:cubicBezTo>
                <a:cubicBezTo>
                  <a:pt x="15" y="42"/>
                  <a:pt x="18" y="39"/>
                  <a:pt x="18" y="36"/>
                </a:cubicBezTo>
                <a:cubicBezTo>
                  <a:pt x="18" y="33"/>
                  <a:pt x="15" y="30"/>
                  <a:pt x="12" y="30"/>
                </a:cubicBezTo>
                <a:close/>
                <a:moveTo>
                  <a:pt x="58" y="24"/>
                </a:moveTo>
                <a:cubicBezTo>
                  <a:pt x="55" y="10"/>
                  <a:pt x="55" y="10"/>
                  <a:pt x="55" y="10"/>
                </a:cubicBezTo>
                <a:cubicBezTo>
                  <a:pt x="54" y="10"/>
                  <a:pt x="54" y="9"/>
                  <a:pt x="53" y="9"/>
                </a:cubicBezTo>
                <a:cubicBezTo>
                  <a:pt x="24" y="9"/>
                  <a:pt x="24" y="9"/>
                  <a:pt x="24" y="9"/>
                </a:cubicBezTo>
                <a:cubicBezTo>
                  <a:pt x="24" y="9"/>
                  <a:pt x="23" y="10"/>
                  <a:pt x="23" y="10"/>
                </a:cubicBezTo>
                <a:cubicBezTo>
                  <a:pt x="19" y="24"/>
                  <a:pt x="19" y="24"/>
                  <a:pt x="19" y="24"/>
                </a:cubicBezTo>
                <a:lnTo>
                  <a:pt x="58" y="24"/>
                </a:lnTo>
                <a:close/>
                <a:moveTo>
                  <a:pt x="65" y="30"/>
                </a:moveTo>
                <a:cubicBezTo>
                  <a:pt x="62" y="30"/>
                  <a:pt x="59" y="33"/>
                  <a:pt x="59" y="36"/>
                </a:cubicBezTo>
                <a:cubicBezTo>
                  <a:pt x="59" y="39"/>
                  <a:pt x="62" y="42"/>
                  <a:pt x="65" y="42"/>
                </a:cubicBezTo>
                <a:cubicBezTo>
                  <a:pt x="69" y="42"/>
                  <a:pt x="71" y="39"/>
                  <a:pt x="71" y="36"/>
                </a:cubicBezTo>
                <a:cubicBezTo>
                  <a:pt x="71" y="33"/>
                  <a:pt x="69" y="30"/>
                  <a:pt x="65" y="30"/>
                </a:cubicBezTo>
                <a:close/>
              </a:path>
            </a:pathLst>
          </a:custGeom>
          <a:solidFill>
            <a:srgbClr val="FFFFFF"/>
          </a:solidFill>
          <a:ln w="9525">
            <a:noFill/>
            <a:round/>
          </a:ln>
        </p:spPr>
        <p:txBody>
          <a:bodyPr vert="horz" wrap="square" lIns="91440" tIns="45720" rIns="91440" bIns="45720" numCol="1" anchor="t" anchorCtr="0" compatLnSpc="1"/>
          <a:lstStyle/>
          <a:p>
            <a:endParaRPr lang="en-US"/>
          </a:p>
        </p:txBody>
      </p:sp>
      <p:sp>
        <p:nvSpPr>
          <p:cNvPr id="227" name="Freeform 77"/>
          <p:cNvSpPr>
            <a:spLocks noEditPoints="1"/>
          </p:cNvSpPr>
          <p:nvPr/>
        </p:nvSpPr>
        <p:spPr bwMode="auto">
          <a:xfrm>
            <a:off x="3140085" y="7948062"/>
            <a:ext cx="550044" cy="550259"/>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rgbClr val="FFFFFF"/>
          </a:solidFill>
          <a:ln w="9525">
            <a:noFill/>
            <a:round/>
          </a:ln>
        </p:spPr>
        <p:txBody>
          <a:bodyPr vert="horz" wrap="square" lIns="91440" tIns="45720" rIns="91440" bIns="45720" numCol="1" anchor="t" anchorCtr="0" compatLnSpc="1"/>
          <a:lstStyle/>
          <a:p>
            <a:endParaRPr lang="en-US"/>
          </a:p>
        </p:txBody>
      </p:sp>
      <p:sp>
        <p:nvSpPr>
          <p:cNvPr id="228" name="Freeform 230"/>
          <p:cNvSpPr>
            <a:spLocks noEditPoints="1"/>
          </p:cNvSpPr>
          <p:nvPr/>
        </p:nvSpPr>
        <p:spPr bwMode="auto">
          <a:xfrm>
            <a:off x="3182581" y="9438954"/>
            <a:ext cx="471465" cy="471649"/>
          </a:xfrm>
          <a:custGeom>
            <a:avLst/>
            <a:gdLst/>
            <a:ahLst/>
            <a:cxnLst>
              <a:cxn ang="0">
                <a:pos x="48" y="26"/>
              </a:cxn>
              <a:cxn ang="0">
                <a:pos x="16" y="58"/>
              </a:cxn>
              <a:cxn ang="0">
                <a:pos x="0" y="58"/>
              </a:cxn>
              <a:cxn ang="0">
                <a:pos x="0" y="42"/>
              </a:cxn>
              <a:cxn ang="0">
                <a:pos x="32" y="10"/>
              </a:cxn>
              <a:cxn ang="0">
                <a:pos x="48" y="26"/>
              </a:cxn>
              <a:cxn ang="0">
                <a:pos x="18" y="50"/>
              </a:cxn>
              <a:cxn ang="0">
                <a:pos x="9" y="41"/>
              </a:cxn>
              <a:cxn ang="0">
                <a:pos x="5" y="44"/>
              </a:cxn>
              <a:cxn ang="0">
                <a:pos x="5" y="48"/>
              </a:cxn>
              <a:cxn ang="0">
                <a:pos x="10" y="48"/>
              </a:cxn>
              <a:cxn ang="0">
                <a:pos x="10" y="53"/>
              </a:cxn>
              <a:cxn ang="0">
                <a:pos x="14" y="53"/>
              </a:cxn>
              <a:cxn ang="0">
                <a:pos x="18" y="50"/>
              </a:cxn>
              <a:cxn ang="0">
                <a:pos x="33" y="17"/>
              </a:cxn>
              <a:cxn ang="0">
                <a:pos x="33" y="17"/>
              </a:cxn>
              <a:cxn ang="0">
                <a:pos x="12" y="38"/>
              </a:cxn>
              <a:cxn ang="0">
                <a:pos x="12" y="38"/>
              </a:cxn>
              <a:cxn ang="0">
                <a:pos x="13" y="39"/>
              </a:cxn>
              <a:cxn ang="0">
                <a:pos x="13" y="39"/>
              </a:cxn>
              <a:cxn ang="0">
                <a:pos x="34" y="18"/>
              </a:cxn>
              <a:cxn ang="0">
                <a:pos x="34" y="18"/>
              </a:cxn>
              <a:cxn ang="0">
                <a:pos x="33" y="17"/>
              </a:cxn>
              <a:cxn ang="0">
                <a:pos x="57" y="18"/>
              </a:cxn>
              <a:cxn ang="0">
                <a:pos x="50" y="24"/>
              </a:cxn>
              <a:cxn ang="0">
                <a:pos x="34" y="8"/>
              </a:cxn>
              <a:cxn ang="0">
                <a:pos x="41" y="2"/>
              </a:cxn>
              <a:cxn ang="0">
                <a:pos x="44" y="0"/>
              </a:cxn>
              <a:cxn ang="0">
                <a:pos x="48" y="2"/>
              </a:cxn>
              <a:cxn ang="0">
                <a:pos x="57" y="11"/>
              </a:cxn>
              <a:cxn ang="0">
                <a:pos x="58" y="14"/>
              </a:cxn>
              <a:cxn ang="0">
                <a:pos x="57" y="18"/>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bg1"/>
          </a:solidFill>
          <a:ln w="9525">
            <a:noFill/>
            <a:round/>
          </a:ln>
        </p:spPr>
        <p:txBody>
          <a:bodyPr vert="horz" wrap="square" lIns="91440" tIns="45720" rIns="91440" bIns="45720" numCol="1" anchor="t" anchorCtr="0" compatLnSpc="1"/>
          <a:lstStyle/>
          <a:p>
            <a:endParaRPr lang="en-US"/>
          </a:p>
        </p:txBody>
      </p:sp>
      <p:sp>
        <p:nvSpPr>
          <p:cNvPr id="89" name="TextBox 88"/>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90" name="Group 89"/>
          <p:cNvGrpSpPr/>
          <p:nvPr/>
        </p:nvGrpSpPr>
        <p:grpSpPr bwMode="auto">
          <a:xfrm>
            <a:off x="11449844" y="2019844"/>
            <a:ext cx="1477962" cy="258763"/>
            <a:chOff x="1703388" y="2006913"/>
            <a:chExt cx="1478230" cy="258682"/>
          </a:xfrm>
        </p:grpSpPr>
        <p:sp>
          <p:nvSpPr>
            <p:cNvPr id="91" name="Oval 90"/>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92" name="Oval 91"/>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93" name="Oval 92"/>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94" name="Oval 93"/>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95" name="Oval 94"/>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96" name="TextBox 72"/>
          <p:cNvSpPr txBox="1">
            <a:spLocks noChangeArrowheads="1"/>
          </p:cNvSpPr>
          <p:nvPr/>
        </p:nvSpPr>
        <p:spPr bwMode="auto">
          <a:xfrm>
            <a:off x="7681018" y="913302"/>
            <a:ext cx="903888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a:cs typeface="Lato Regular"/>
              </a:rPr>
              <a:t>Kazakhstan Vector Map</a:t>
            </a:r>
          </a:p>
        </p:txBody>
      </p:sp>
      <p:sp>
        <p:nvSpPr>
          <p:cNvPr id="97" name="Freeform 1"/>
          <p:cNvSpPr>
            <a:spLocks noChangeArrowheads="1"/>
          </p:cNvSpPr>
          <p:nvPr/>
        </p:nvSpPr>
        <p:spPr bwMode="auto">
          <a:xfrm>
            <a:off x="12411577" y="6130951"/>
            <a:ext cx="3092574" cy="2674335"/>
          </a:xfrm>
          <a:custGeom>
            <a:avLst/>
            <a:gdLst>
              <a:gd name="T0" fmla="*/ 6239 w 12579"/>
              <a:gd name="T1" fmla="*/ 9549 h 10879"/>
              <a:gd name="T2" fmla="*/ 7724 w 12579"/>
              <a:gd name="T3" fmla="*/ 7892 h 10879"/>
              <a:gd name="T4" fmla="*/ 8317 w 12579"/>
              <a:gd name="T5" fmla="*/ 7299 h 10879"/>
              <a:gd name="T6" fmla="*/ 9960 w 12579"/>
              <a:gd name="T7" fmla="*/ 6196 h 10879"/>
              <a:gd name="T8" fmla="*/ 10497 w 12579"/>
              <a:gd name="T9" fmla="*/ 6748 h 10879"/>
              <a:gd name="T10" fmla="*/ 10979 w 12579"/>
              <a:gd name="T11" fmla="*/ 7427 h 10879"/>
              <a:gd name="T12" fmla="*/ 12534 w 12579"/>
              <a:gd name="T13" fmla="*/ 6253 h 10879"/>
              <a:gd name="T14" fmla="*/ 12323 w 12579"/>
              <a:gd name="T15" fmla="*/ 5885 h 10879"/>
              <a:gd name="T16" fmla="*/ 12097 w 12579"/>
              <a:gd name="T17" fmla="*/ 5503 h 10879"/>
              <a:gd name="T18" fmla="*/ 11602 w 12579"/>
              <a:gd name="T19" fmla="*/ 4922 h 10879"/>
              <a:gd name="T20" fmla="*/ 11261 w 12579"/>
              <a:gd name="T21" fmla="*/ 4355 h 10879"/>
              <a:gd name="T22" fmla="*/ 10695 w 12579"/>
              <a:gd name="T23" fmla="*/ 4130 h 10879"/>
              <a:gd name="T24" fmla="*/ 10470 w 12579"/>
              <a:gd name="T25" fmla="*/ 3436 h 10879"/>
              <a:gd name="T26" fmla="*/ 10639 w 12579"/>
              <a:gd name="T27" fmla="*/ 2588 h 10879"/>
              <a:gd name="T28" fmla="*/ 10680 w 12579"/>
              <a:gd name="T29" fmla="*/ 1669 h 10879"/>
              <a:gd name="T30" fmla="*/ 10271 w 12579"/>
              <a:gd name="T31" fmla="*/ 889 h 10879"/>
              <a:gd name="T32" fmla="*/ 10215 w 12579"/>
              <a:gd name="T33" fmla="*/ 367 h 10879"/>
              <a:gd name="T34" fmla="*/ 9705 w 12579"/>
              <a:gd name="T35" fmla="*/ 56 h 10879"/>
              <a:gd name="T36" fmla="*/ 9465 w 12579"/>
              <a:gd name="T37" fmla="*/ 154 h 10879"/>
              <a:gd name="T38" fmla="*/ 7994 w 12579"/>
              <a:gd name="T39" fmla="*/ 1201 h 10879"/>
              <a:gd name="T40" fmla="*/ 7668 w 12579"/>
              <a:gd name="T41" fmla="*/ 862 h 10879"/>
              <a:gd name="T42" fmla="*/ 7484 w 12579"/>
              <a:gd name="T43" fmla="*/ 1287 h 10879"/>
              <a:gd name="T44" fmla="*/ 7030 w 12579"/>
              <a:gd name="T45" fmla="*/ 1456 h 10879"/>
              <a:gd name="T46" fmla="*/ 6861 w 12579"/>
              <a:gd name="T47" fmla="*/ 1245 h 10879"/>
              <a:gd name="T48" fmla="*/ 6069 w 12579"/>
              <a:gd name="T49" fmla="*/ 806 h 10879"/>
              <a:gd name="T50" fmla="*/ 5729 w 12579"/>
              <a:gd name="T51" fmla="*/ 438 h 10879"/>
              <a:gd name="T52" fmla="*/ 5489 w 12579"/>
              <a:gd name="T53" fmla="*/ 424 h 10879"/>
              <a:gd name="T54" fmla="*/ 5035 w 12579"/>
              <a:gd name="T55" fmla="*/ 323 h 10879"/>
              <a:gd name="T56" fmla="*/ 4836 w 12579"/>
              <a:gd name="T57" fmla="*/ 706 h 10879"/>
              <a:gd name="T58" fmla="*/ 3917 w 12579"/>
              <a:gd name="T59" fmla="*/ 465 h 10879"/>
              <a:gd name="T60" fmla="*/ 3422 w 12579"/>
              <a:gd name="T61" fmla="*/ 495 h 10879"/>
              <a:gd name="T62" fmla="*/ 3125 w 12579"/>
              <a:gd name="T63" fmla="*/ 720 h 10879"/>
              <a:gd name="T64" fmla="*/ 2405 w 12579"/>
              <a:gd name="T65" fmla="*/ 1328 h 10879"/>
              <a:gd name="T66" fmla="*/ 1839 w 12579"/>
              <a:gd name="T67" fmla="*/ 875 h 10879"/>
              <a:gd name="T68" fmla="*/ 1302 w 12579"/>
              <a:gd name="T69" fmla="*/ 536 h 10879"/>
              <a:gd name="T70" fmla="*/ 1231 w 12579"/>
              <a:gd name="T71" fmla="*/ 1429 h 10879"/>
              <a:gd name="T72" fmla="*/ 1088 w 12579"/>
              <a:gd name="T73" fmla="*/ 1613 h 10879"/>
              <a:gd name="T74" fmla="*/ 1186 w 12579"/>
              <a:gd name="T75" fmla="*/ 2206 h 10879"/>
              <a:gd name="T76" fmla="*/ 1103 w 12579"/>
              <a:gd name="T77" fmla="*/ 2970 h 10879"/>
              <a:gd name="T78" fmla="*/ 507 w 12579"/>
              <a:gd name="T79" fmla="*/ 3054 h 10879"/>
              <a:gd name="T80" fmla="*/ 0 w 12579"/>
              <a:gd name="T81" fmla="*/ 3762 h 10879"/>
              <a:gd name="T82" fmla="*/ 297 w 12579"/>
              <a:gd name="T83" fmla="*/ 3804 h 10879"/>
              <a:gd name="T84" fmla="*/ 593 w 12579"/>
              <a:gd name="T85" fmla="*/ 4172 h 10879"/>
              <a:gd name="T86" fmla="*/ 748 w 12579"/>
              <a:gd name="T87" fmla="*/ 4539 h 10879"/>
              <a:gd name="T88" fmla="*/ 1385 w 12579"/>
              <a:gd name="T89" fmla="*/ 4412 h 10879"/>
              <a:gd name="T90" fmla="*/ 1726 w 12579"/>
              <a:gd name="T91" fmla="*/ 5559 h 10879"/>
              <a:gd name="T92" fmla="*/ 1711 w 12579"/>
              <a:gd name="T93" fmla="*/ 7341 h 10879"/>
              <a:gd name="T94" fmla="*/ 2049 w 12579"/>
              <a:gd name="T95" fmla="*/ 7934 h 10879"/>
              <a:gd name="T96" fmla="*/ 3351 w 12579"/>
              <a:gd name="T97" fmla="*/ 9067 h 10879"/>
              <a:gd name="T98" fmla="*/ 3523 w 12579"/>
              <a:gd name="T99" fmla="*/ 9434 h 10879"/>
              <a:gd name="T100" fmla="*/ 5984 w 12579"/>
              <a:gd name="T101" fmla="*/ 10157 h 10879"/>
              <a:gd name="T102" fmla="*/ 6111 w 12579"/>
              <a:gd name="T103" fmla="*/ 9746 h 10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579" h="10879">
                <a:moveTo>
                  <a:pt x="6111" y="9746"/>
                </a:moveTo>
                <a:lnTo>
                  <a:pt x="6111" y="9746"/>
                </a:lnTo>
                <a:cubicBezTo>
                  <a:pt x="6239" y="9549"/>
                  <a:pt x="6239" y="9549"/>
                  <a:pt x="6239" y="9549"/>
                </a:cubicBezTo>
                <a:cubicBezTo>
                  <a:pt x="6565" y="9407"/>
                  <a:pt x="6565" y="9407"/>
                  <a:pt x="6565" y="9407"/>
                </a:cubicBezTo>
                <a:cubicBezTo>
                  <a:pt x="7427" y="8204"/>
                  <a:pt x="7427" y="8204"/>
                  <a:pt x="7427" y="8204"/>
                </a:cubicBezTo>
                <a:cubicBezTo>
                  <a:pt x="7724" y="7892"/>
                  <a:pt x="7724" y="7892"/>
                  <a:pt x="7724" y="7892"/>
                </a:cubicBezTo>
                <a:cubicBezTo>
                  <a:pt x="8077" y="7836"/>
                  <a:pt x="8077" y="7836"/>
                  <a:pt x="8077" y="7836"/>
                </a:cubicBezTo>
                <a:cubicBezTo>
                  <a:pt x="8121" y="7228"/>
                  <a:pt x="8121" y="7228"/>
                  <a:pt x="8121" y="7228"/>
                </a:cubicBezTo>
                <a:cubicBezTo>
                  <a:pt x="8317" y="7299"/>
                  <a:pt x="8317" y="7299"/>
                  <a:pt x="8317" y="7299"/>
                </a:cubicBezTo>
                <a:cubicBezTo>
                  <a:pt x="8786" y="7299"/>
                  <a:pt x="8786" y="7299"/>
                  <a:pt x="8786" y="7299"/>
                </a:cubicBezTo>
                <a:cubicBezTo>
                  <a:pt x="9210" y="6253"/>
                  <a:pt x="9210" y="6253"/>
                  <a:pt x="9210" y="6253"/>
                </a:cubicBezTo>
                <a:cubicBezTo>
                  <a:pt x="9960" y="6196"/>
                  <a:pt x="9960" y="6196"/>
                  <a:pt x="9960" y="6196"/>
                </a:cubicBezTo>
                <a:cubicBezTo>
                  <a:pt x="10144" y="6422"/>
                  <a:pt x="10144" y="6422"/>
                  <a:pt x="10144" y="6422"/>
                </a:cubicBezTo>
                <a:cubicBezTo>
                  <a:pt x="10327" y="6733"/>
                  <a:pt x="10327" y="6733"/>
                  <a:pt x="10327" y="6733"/>
                </a:cubicBezTo>
                <a:cubicBezTo>
                  <a:pt x="10497" y="6748"/>
                  <a:pt x="10497" y="6748"/>
                  <a:pt x="10497" y="6748"/>
                </a:cubicBezTo>
                <a:cubicBezTo>
                  <a:pt x="10710" y="7030"/>
                  <a:pt x="10710" y="7030"/>
                  <a:pt x="10710" y="7030"/>
                </a:cubicBezTo>
                <a:cubicBezTo>
                  <a:pt x="10766" y="7341"/>
                  <a:pt x="10766" y="7341"/>
                  <a:pt x="10766" y="7341"/>
                </a:cubicBezTo>
                <a:cubicBezTo>
                  <a:pt x="10979" y="7427"/>
                  <a:pt x="10979" y="7427"/>
                  <a:pt x="10979" y="7427"/>
                </a:cubicBezTo>
                <a:lnTo>
                  <a:pt x="10979" y="7427"/>
                </a:lnTo>
                <a:cubicBezTo>
                  <a:pt x="11404" y="7115"/>
                  <a:pt x="11404" y="7115"/>
                  <a:pt x="11404" y="7115"/>
                </a:cubicBezTo>
                <a:cubicBezTo>
                  <a:pt x="12534" y="6253"/>
                  <a:pt x="12534" y="6253"/>
                  <a:pt x="12534" y="6253"/>
                </a:cubicBezTo>
                <a:cubicBezTo>
                  <a:pt x="12578" y="6137"/>
                  <a:pt x="12578" y="6137"/>
                  <a:pt x="12578" y="6137"/>
                </a:cubicBezTo>
                <a:cubicBezTo>
                  <a:pt x="12421" y="6012"/>
                  <a:pt x="12421" y="6012"/>
                  <a:pt x="12421" y="6012"/>
                </a:cubicBezTo>
                <a:cubicBezTo>
                  <a:pt x="12323" y="5885"/>
                  <a:pt x="12323" y="5885"/>
                  <a:pt x="12323" y="5885"/>
                </a:cubicBezTo>
                <a:cubicBezTo>
                  <a:pt x="12237" y="5672"/>
                  <a:pt x="12237" y="5672"/>
                  <a:pt x="12237" y="5672"/>
                </a:cubicBezTo>
                <a:lnTo>
                  <a:pt x="12237" y="5672"/>
                </a:lnTo>
                <a:cubicBezTo>
                  <a:pt x="12097" y="5503"/>
                  <a:pt x="12097" y="5503"/>
                  <a:pt x="12097" y="5503"/>
                </a:cubicBezTo>
                <a:cubicBezTo>
                  <a:pt x="12053" y="5390"/>
                  <a:pt x="12053" y="5390"/>
                  <a:pt x="12053" y="5390"/>
                </a:cubicBezTo>
                <a:cubicBezTo>
                  <a:pt x="11982" y="5289"/>
                  <a:pt x="11967" y="5150"/>
                  <a:pt x="11899" y="5049"/>
                </a:cubicBezTo>
                <a:cubicBezTo>
                  <a:pt x="11813" y="4951"/>
                  <a:pt x="11671" y="5034"/>
                  <a:pt x="11602" y="4922"/>
                </a:cubicBezTo>
                <a:cubicBezTo>
                  <a:pt x="11558" y="4824"/>
                  <a:pt x="11558" y="4779"/>
                  <a:pt x="11445" y="4738"/>
                </a:cubicBezTo>
                <a:cubicBezTo>
                  <a:pt x="11389" y="4696"/>
                  <a:pt x="11276" y="4667"/>
                  <a:pt x="11232" y="4596"/>
                </a:cubicBezTo>
                <a:cubicBezTo>
                  <a:pt x="11163" y="4498"/>
                  <a:pt x="11288" y="4426"/>
                  <a:pt x="11261" y="4355"/>
                </a:cubicBezTo>
                <a:cubicBezTo>
                  <a:pt x="11247" y="4314"/>
                  <a:pt x="11176" y="4287"/>
                  <a:pt x="11149" y="4243"/>
                </a:cubicBezTo>
                <a:cubicBezTo>
                  <a:pt x="11104" y="4186"/>
                  <a:pt x="10965" y="4299"/>
                  <a:pt x="10921" y="4328"/>
                </a:cubicBezTo>
                <a:cubicBezTo>
                  <a:pt x="10823" y="4355"/>
                  <a:pt x="10737" y="4201"/>
                  <a:pt x="10695" y="4130"/>
                </a:cubicBezTo>
                <a:cubicBezTo>
                  <a:pt x="10624" y="4017"/>
                  <a:pt x="10568" y="3789"/>
                  <a:pt x="10440" y="3733"/>
                </a:cubicBezTo>
                <a:cubicBezTo>
                  <a:pt x="10357" y="3691"/>
                  <a:pt x="10342" y="3605"/>
                  <a:pt x="10440" y="3605"/>
                </a:cubicBezTo>
                <a:cubicBezTo>
                  <a:pt x="10609" y="3605"/>
                  <a:pt x="10497" y="3534"/>
                  <a:pt x="10470" y="3436"/>
                </a:cubicBezTo>
                <a:cubicBezTo>
                  <a:pt x="10440" y="3365"/>
                  <a:pt x="10215" y="3125"/>
                  <a:pt x="10425" y="3125"/>
                </a:cubicBezTo>
                <a:cubicBezTo>
                  <a:pt x="10639" y="3140"/>
                  <a:pt x="10413" y="2941"/>
                  <a:pt x="10568" y="2799"/>
                </a:cubicBezTo>
                <a:cubicBezTo>
                  <a:pt x="10666" y="2716"/>
                  <a:pt x="10582" y="2659"/>
                  <a:pt x="10639" y="2588"/>
                </a:cubicBezTo>
                <a:cubicBezTo>
                  <a:pt x="10666" y="2546"/>
                  <a:pt x="10837" y="2431"/>
                  <a:pt x="10879" y="2461"/>
                </a:cubicBezTo>
                <a:cubicBezTo>
                  <a:pt x="11119" y="2573"/>
                  <a:pt x="10992" y="2191"/>
                  <a:pt x="10921" y="2093"/>
                </a:cubicBezTo>
                <a:cubicBezTo>
                  <a:pt x="10766" y="1965"/>
                  <a:pt x="10823" y="1796"/>
                  <a:pt x="10680" y="1669"/>
                </a:cubicBezTo>
                <a:cubicBezTo>
                  <a:pt x="10541" y="1541"/>
                  <a:pt x="10440" y="1358"/>
                  <a:pt x="10413" y="1174"/>
                </a:cubicBezTo>
                <a:cubicBezTo>
                  <a:pt x="10384" y="990"/>
                  <a:pt x="10173" y="1201"/>
                  <a:pt x="10158" y="1061"/>
                </a:cubicBezTo>
                <a:cubicBezTo>
                  <a:pt x="10144" y="960"/>
                  <a:pt x="10242" y="946"/>
                  <a:pt x="10271" y="889"/>
                </a:cubicBezTo>
                <a:cubicBezTo>
                  <a:pt x="10298" y="889"/>
                  <a:pt x="10413" y="818"/>
                  <a:pt x="10398" y="777"/>
                </a:cubicBezTo>
                <a:cubicBezTo>
                  <a:pt x="10342" y="735"/>
                  <a:pt x="10256" y="679"/>
                  <a:pt x="10215" y="622"/>
                </a:cubicBezTo>
                <a:cubicBezTo>
                  <a:pt x="10129" y="522"/>
                  <a:pt x="10271" y="451"/>
                  <a:pt x="10215" y="367"/>
                </a:cubicBezTo>
                <a:cubicBezTo>
                  <a:pt x="10173" y="311"/>
                  <a:pt x="10158" y="267"/>
                  <a:pt x="10087" y="296"/>
                </a:cubicBezTo>
                <a:cubicBezTo>
                  <a:pt x="9987" y="338"/>
                  <a:pt x="9945" y="465"/>
                  <a:pt x="9874" y="323"/>
                </a:cubicBezTo>
                <a:cubicBezTo>
                  <a:pt x="9832" y="240"/>
                  <a:pt x="9847" y="0"/>
                  <a:pt x="9705" y="56"/>
                </a:cubicBezTo>
                <a:cubicBezTo>
                  <a:pt x="9577" y="112"/>
                  <a:pt x="9577" y="112"/>
                  <a:pt x="9577" y="112"/>
                </a:cubicBezTo>
                <a:lnTo>
                  <a:pt x="9577" y="112"/>
                </a:lnTo>
                <a:cubicBezTo>
                  <a:pt x="9465" y="154"/>
                  <a:pt x="9465" y="154"/>
                  <a:pt x="9465" y="154"/>
                </a:cubicBezTo>
                <a:cubicBezTo>
                  <a:pt x="9322" y="946"/>
                  <a:pt x="9322" y="946"/>
                  <a:pt x="9322" y="946"/>
                </a:cubicBezTo>
                <a:cubicBezTo>
                  <a:pt x="8587" y="1245"/>
                  <a:pt x="8587" y="1245"/>
                  <a:pt x="8587" y="1245"/>
                </a:cubicBezTo>
                <a:cubicBezTo>
                  <a:pt x="7994" y="1201"/>
                  <a:pt x="7994" y="1201"/>
                  <a:pt x="7994" y="1201"/>
                </a:cubicBezTo>
                <a:cubicBezTo>
                  <a:pt x="7810" y="975"/>
                  <a:pt x="7810" y="975"/>
                  <a:pt x="7810" y="975"/>
                </a:cubicBezTo>
                <a:cubicBezTo>
                  <a:pt x="7837" y="889"/>
                  <a:pt x="7837" y="889"/>
                  <a:pt x="7837" y="889"/>
                </a:cubicBezTo>
                <a:cubicBezTo>
                  <a:pt x="7668" y="862"/>
                  <a:pt x="7668" y="862"/>
                  <a:pt x="7668" y="862"/>
                </a:cubicBezTo>
                <a:cubicBezTo>
                  <a:pt x="7597" y="1005"/>
                  <a:pt x="7597" y="1005"/>
                  <a:pt x="7597" y="1005"/>
                </a:cubicBezTo>
                <a:cubicBezTo>
                  <a:pt x="7597" y="1073"/>
                  <a:pt x="7626" y="1117"/>
                  <a:pt x="7611" y="1174"/>
                </a:cubicBezTo>
                <a:cubicBezTo>
                  <a:pt x="7611" y="1201"/>
                  <a:pt x="7511" y="1272"/>
                  <a:pt x="7484" y="1287"/>
                </a:cubicBezTo>
                <a:cubicBezTo>
                  <a:pt x="7383" y="1399"/>
                  <a:pt x="7398" y="1497"/>
                  <a:pt x="7229" y="1441"/>
                </a:cubicBezTo>
                <a:cubicBezTo>
                  <a:pt x="7200" y="1429"/>
                  <a:pt x="7060" y="1470"/>
                  <a:pt x="7045" y="1497"/>
                </a:cubicBezTo>
                <a:cubicBezTo>
                  <a:pt x="7030" y="1497"/>
                  <a:pt x="7045" y="1470"/>
                  <a:pt x="7030" y="1456"/>
                </a:cubicBezTo>
                <a:cubicBezTo>
                  <a:pt x="7030" y="1429"/>
                  <a:pt x="7003" y="1429"/>
                  <a:pt x="6974" y="1414"/>
                </a:cubicBezTo>
                <a:cubicBezTo>
                  <a:pt x="7016" y="1370"/>
                  <a:pt x="7143" y="1370"/>
                  <a:pt x="7060" y="1313"/>
                </a:cubicBezTo>
                <a:cubicBezTo>
                  <a:pt x="7003" y="1287"/>
                  <a:pt x="6932" y="1245"/>
                  <a:pt x="6861" y="1245"/>
                </a:cubicBezTo>
                <a:cubicBezTo>
                  <a:pt x="6719" y="1245"/>
                  <a:pt x="6494" y="1201"/>
                  <a:pt x="6351" y="1144"/>
                </a:cubicBezTo>
                <a:cubicBezTo>
                  <a:pt x="6239" y="1103"/>
                  <a:pt x="6209" y="946"/>
                  <a:pt x="6111" y="946"/>
                </a:cubicBezTo>
                <a:cubicBezTo>
                  <a:pt x="5984" y="960"/>
                  <a:pt x="6082" y="875"/>
                  <a:pt x="6069" y="806"/>
                </a:cubicBezTo>
                <a:cubicBezTo>
                  <a:pt x="5984" y="806"/>
                  <a:pt x="5969" y="862"/>
                  <a:pt x="5954" y="762"/>
                </a:cubicBezTo>
                <a:cubicBezTo>
                  <a:pt x="5942" y="720"/>
                  <a:pt x="5954" y="649"/>
                  <a:pt x="5984" y="622"/>
                </a:cubicBezTo>
                <a:cubicBezTo>
                  <a:pt x="6096" y="507"/>
                  <a:pt x="5770" y="451"/>
                  <a:pt x="5729" y="438"/>
                </a:cubicBezTo>
                <a:cubicBezTo>
                  <a:pt x="5672" y="252"/>
                  <a:pt x="5672" y="252"/>
                  <a:pt x="5672" y="252"/>
                </a:cubicBezTo>
                <a:cubicBezTo>
                  <a:pt x="5645" y="282"/>
                  <a:pt x="5616" y="323"/>
                  <a:pt x="5574" y="323"/>
                </a:cubicBezTo>
                <a:cubicBezTo>
                  <a:pt x="5530" y="323"/>
                  <a:pt x="5503" y="382"/>
                  <a:pt x="5489" y="424"/>
                </a:cubicBezTo>
                <a:cubicBezTo>
                  <a:pt x="5474" y="480"/>
                  <a:pt x="5403" y="522"/>
                  <a:pt x="5361" y="438"/>
                </a:cubicBezTo>
                <a:cubicBezTo>
                  <a:pt x="5305" y="296"/>
                  <a:pt x="5290" y="409"/>
                  <a:pt x="5177" y="382"/>
                </a:cubicBezTo>
                <a:cubicBezTo>
                  <a:pt x="5091" y="353"/>
                  <a:pt x="5106" y="353"/>
                  <a:pt x="5035" y="323"/>
                </a:cubicBezTo>
                <a:cubicBezTo>
                  <a:pt x="5023" y="323"/>
                  <a:pt x="5008" y="323"/>
                  <a:pt x="4993" y="323"/>
                </a:cubicBezTo>
                <a:cubicBezTo>
                  <a:pt x="4979" y="720"/>
                  <a:pt x="4979" y="720"/>
                  <a:pt x="4979" y="720"/>
                </a:cubicBezTo>
                <a:cubicBezTo>
                  <a:pt x="4836" y="706"/>
                  <a:pt x="4836" y="706"/>
                  <a:pt x="4836" y="706"/>
                </a:cubicBezTo>
                <a:cubicBezTo>
                  <a:pt x="4682" y="593"/>
                  <a:pt x="4682" y="1005"/>
                  <a:pt x="4457" y="664"/>
                </a:cubicBezTo>
                <a:cubicBezTo>
                  <a:pt x="4356" y="507"/>
                  <a:pt x="4400" y="424"/>
                  <a:pt x="4187" y="438"/>
                </a:cubicBezTo>
                <a:cubicBezTo>
                  <a:pt x="3917" y="465"/>
                  <a:pt x="3917" y="465"/>
                  <a:pt x="3917" y="465"/>
                </a:cubicBezTo>
                <a:cubicBezTo>
                  <a:pt x="3890" y="465"/>
                  <a:pt x="3778" y="409"/>
                  <a:pt x="3763" y="424"/>
                </a:cubicBezTo>
                <a:cubicBezTo>
                  <a:pt x="3706" y="495"/>
                  <a:pt x="3819" y="566"/>
                  <a:pt x="3790" y="608"/>
                </a:cubicBezTo>
                <a:cubicBezTo>
                  <a:pt x="3706" y="762"/>
                  <a:pt x="3523" y="338"/>
                  <a:pt x="3422" y="495"/>
                </a:cubicBezTo>
                <a:cubicBezTo>
                  <a:pt x="3410" y="522"/>
                  <a:pt x="3451" y="566"/>
                  <a:pt x="3437" y="608"/>
                </a:cubicBezTo>
                <a:cubicBezTo>
                  <a:pt x="3437" y="649"/>
                  <a:pt x="3366" y="664"/>
                  <a:pt x="3366" y="679"/>
                </a:cubicBezTo>
                <a:cubicBezTo>
                  <a:pt x="3437" y="862"/>
                  <a:pt x="3155" y="720"/>
                  <a:pt x="3125" y="720"/>
                </a:cubicBezTo>
                <a:cubicBezTo>
                  <a:pt x="3125" y="833"/>
                  <a:pt x="3084" y="1046"/>
                  <a:pt x="3013" y="1088"/>
                </a:cubicBezTo>
                <a:cubicBezTo>
                  <a:pt x="2856" y="1188"/>
                  <a:pt x="2787" y="1272"/>
                  <a:pt x="2630" y="1343"/>
                </a:cubicBezTo>
                <a:cubicBezTo>
                  <a:pt x="2476" y="1512"/>
                  <a:pt x="2559" y="1385"/>
                  <a:pt x="2405" y="1328"/>
                </a:cubicBezTo>
                <a:cubicBezTo>
                  <a:pt x="2390" y="1313"/>
                  <a:pt x="2277" y="1088"/>
                  <a:pt x="2206" y="1215"/>
                </a:cubicBezTo>
                <a:cubicBezTo>
                  <a:pt x="2192" y="1257"/>
                  <a:pt x="2064" y="1130"/>
                  <a:pt x="2037" y="1103"/>
                </a:cubicBezTo>
                <a:cubicBezTo>
                  <a:pt x="1993" y="1046"/>
                  <a:pt x="1767" y="946"/>
                  <a:pt x="1839" y="875"/>
                </a:cubicBezTo>
                <a:cubicBezTo>
                  <a:pt x="2037" y="664"/>
                  <a:pt x="1711" y="777"/>
                  <a:pt x="1669" y="750"/>
                </a:cubicBezTo>
                <a:cubicBezTo>
                  <a:pt x="1527" y="608"/>
                  <a:pt x="1527" y="608"/>
                  <a:pt x="1527" y="608"/>
                </a:cubicBezTo>
                <a:cubicBezTo>
                  <a:pt x="1427" y="536"/>
                  <a:pt x="1400" y="536"/>
                  <a:pt x="1302" y="536"/>
                </a:cubicBezTo>
                <a:cubicBezTo>
                  <a:pt x="1231" y="522"/>
                  <a:pt x="1216" y="691"/>
                  <a:pt x="1231" y="720"/>
                </a:cubicBezTo>
                <a:cubicBezTo>
                  <a:pt x="1272" y="750"/>
                  <a:pt x="1314" y="735"/>
                  <a:pt x="1358" y="762"/>
                </a:cubicBezTo>
                <a:cubicBezTo>
                  <a:pt x="1358" y="762"/>
                  <a:pt x="1456" y="1598"/>
                  <a:pt x="1231" y="1429"/>
                </a:cubicBezTo>
                <a:cubicBezTo>
                  <a:pt x="1216" y="1470"/>
                  <a:pt x="1186" y="1456"/>
                  <a:pt x="1174" y="1441"/>
                </a:cubicBezTo>
                <a:lnTo>
                  <a:pt x="1174" y="1441"/>
                </a:lnTo>
                <a:cubicBezTo>
                  <a:pt x="1088" y="1613"/>
                  <a:pt x="1088" y="1613"/>
                  <a:pt x="1088" y="1613"/>
                </a:cubicBezTo>
                <a:cubicBezTo>
                  <a:pt x="1088" y="1654"/>
                  <a:pt x="1047" y="1669"/>
                  <a:pt x="1032" y="1711"/>
                </a:cubicBezTo>
                <a:cubicBezTo>
                  <a:pt x="1017" y="1782"/>
                  <a:pt x="1118" y="1809"/>
                  <a:pt x="1088" y="1909"/>
                </a:cubicBezTo>
                <a:cubicBezTo>
                  <a:pt x="1032" y="2037"/>
                  <a:pt x="1103" y="2108"/>
                  <a:pt x="1186" y="2206"/>
                </a:cubicBezTo>
                <a:cubicBezTo>
                  <a:pt x="1302" y="2306"/>
                  <a:pt x="1231" y="2390"/>
                  <a:pt x="1186" y="2532"/>
                </a:cubicBezTo>
                <a:cubicBezTo>
                  <a:pt x="1186" y="2615"/>
                  <a:pt x="1103" y="2686"/>
                  <a:pt x="1088" y="2772"/>
                </a:cubicBezTo>
                <a:cubicBezTo>
                  <a:pt x="1059" y="2843"/>
                  <a:pt x="1160" y="2941"/>
                  <a:pt x="1103" y="2970"/>
                </a:cubicBezTo>
                <a:cubicBezTo>
                  <a:pt x="946" y="3098"/>
                  <a:pt x="946" y="3098"/>
                  <a:pt x="946" y="3098"/>
                </a:cubicBezTo>
                <a:cubicBezTo>
                  <a:pt x="890" y="3154"/>
                  <a:pt x="848" y="3069"/>
                  <a:pt x="804" y="3027"/>
                </a:cubicBezTo>
                <a:cubicBezTo>
                  <a:pt x="762" y="2997"/>
                  <a:pt x="579" y="3054"/>
                  <a:pt x="507" y="3054"/>
                </a:cubicBezTo>
                <a:cubicBezTo>
                  <a:pt x="368" y="3054"/>
                  <a:pt x="368" y="3069"/>
                  <a:pt x="282" y="3140"/>
                </a:cubicBezTo>
                <a:cubicBezTo>
                  <a:pt x="253" y="3154"/>
                  <a:pt x="184" y="3098"/>
                  <a:pt x="154" y="3211"/>
                </a:cubicBezTo>
                <a:cubicBezTo>
                  <a:pt x="113" y="3380"/>
                  <a:pt x="0" y="3578"/>
                  <a:pt x="0" y="3762"/>
                </a:cubicBezTo>
                <a:lnTo>
                  <a:pt x="0" y="3762"/>
                </a:lnTo>
                <a:cubicBezTo>
                  <a:pt x="42" y="3762"/>
                  <a:pt x="56" y="3789"/>
                  <a:pt x="98" y="3804"/>
                </a:cubicBezTo>
                <a:cubicBezTo>
                  <a:pt x="169" y="3819"/>
                  <a:pt x="240" y="3748"/>
                  <a:pt x="297" y="3804"/>
                </a:cubicBezTo>
                <a:cubicBezTo>
                  <a:pt x="324" y="3848"/>
                  <a:pt x="309" y="3904"/>
                  <a:pt x="380" y="3875"/>
                </a:cubicBezTo>
                <a:cubicBezTo>
                  <a:pt x="537" y="3833"/>
                  <a:pt x="537" y="3819"/>
                  <a:pt x="537" y="3973"/>
                </a:cubicBezTo>
                <a:cubicBezTo>
                  <a:pt x="537" y="4044"/>
                  <a:pt x="593" y="4100"/>
                  <a:pt x="593" y="4172"/>
                </a:cubicBezTo>
                <a:cubicBezTo>
                  <a:pt x="593" y="4216"/>
                  <a:pt x="552" y="4243"/>
                  <a:pt x="564" y="4272"/>
                </a:cubicBezTo>
                <a:cubicBezTo>
                  <a:pt x="564" y="4314"/>
                  <a:pt x="608" y="4483"/>
                  <a:pt x="620" y="4512"/>
                </a:cubicBezTo>
                <a:cubicBezTo>
                  <a:pt x="650" y="4527"/>
                  <a:pt x="721" y="4527"/>
                  <a:pt x="748" y="4539"/>
                </a:cubicBezTo>
                <a:cubicBezTo>
                  <a:pt x="792" y="4554"/>
                  <a:pt x="819" y="4596"/>
                  <a:pt x="863" y="4625"/>
                </a:cubicBezTo>
                <a:cubicBezTo>
                  <a:pt x="919" y="4640"/>
                  <a:pt x="1160" y="4767"/>
                  <a:pt x="1201" y="4696"/>
                </a:cubicBezTo>
                <a:cubicBezTo>
                  <a:pt x="1231" y="4652"/>
                  <a:pt x="1258" y="4370"/>
                  <a:pt x="1385" y="4412"/>
                </a:cubicBezTo>
                <a:cubicBezTo>
                  <a:pt x="1385" y="4527"/>
                  <a:pt x="1569" y="4554"/>
                  <a:pt x="1640" y="4554"/>
                </a:cubicBezTo>
                <a:cubicBezTo>
                  <a:pt x="1711" y="4569"/>
                  <a:pt x="1611" y="5007"/>
                  <a:pt x="1598" y="5079"/>
                </a:cubicBezTo>
                <a:cubicBezTo>
                  <a:pt x="1542" y="5262"/>
                  <a:pt x="1797" y="5333"/>
                  <a:pt x="1726" y="5559"/>
                </a:cubicBezTo>
                <a:cubicBezTo>
                  <a:pt x="1696" y="5657"/>
                  <a:pt x="1740" y="5672"/>
                  <a:pt x="1767" y="5757"/>
                </a:cubicBezTo>
                <a:cubicBezTo>
                  <a:pt x="1951" y="5885"/>
                  <a:pt x="1880" y="6606"/>
                  <a:pt x="1824" y="6789"/>
                </a:cubicBezTo>
                <a:cubicBezTo>
                  <a:pt x="1824" y="6959"/>
                  <a:pt x="1625" y="7172"/>
                  <a:pt x="1711" y="7341"/>
                </a:cubicBezTo>
                <a:cubicBezTo>
                  <a:pt x="1740" y="7383"/>
                  <a:pt x="1782" y="7412"/>
                  <a:pt x="1797" y="7468"/>
                </a:cubicBezTo>
                <a:cubicBezTo>
                  <a:pt x="1824" y="7554"/>
                  <a:pt x="1809" y="7625"/>
                  <a:pt x="1880" y="7709"/>
                </a:cubicBezTo>
                <a:cubicBezTo>
                  <a:pt x="2049" y="7934"/>
                  <a:pt x="2049" y="7934"/>
                  <a:pt x="2049" y="7934"/>
                </a:cubicBezTo>
                <a:cubicBezTo>
                  <a:pt x="2248" y="8260"/>
                  <a:pt x="2589" y="8346"/>
                  <a:pt x="2942" y="8432"/>
                </a:cubicBezTo>
                <a:cubicBezTo>
                  <a:pt x="3197" y="8488"/>
                  <a:pt x="3140" y="8488"/>
                  <a:pt x="3197" y="8714"/>
                </a:cubicBezTo>
                <a:cubicBezTo>
                  <a:pt x="3226" y="8871"/>
                  <a:pt x="3351" y="8883"/>
                  <a:pt x="3351" y="9067"/>
                </a:cubicBezTo>
                <a:cubicBezTo>
                  <a:pt x="3351" y="9152"/>
                  <a:pt x="3351" y="9152"/>
                  <a:pt x="3351" y="9152"/>
                </a:cubicBezTo>
                <a:lnTo>
                  <a:pt x="3351" y="9152"/>
                </a:lnTo>
                <a:cubicBezTo>
                  <a:pt x="3523" y="9434"/>
                  <a:pt x="3523" y="9434"/>
                  <a:pt x="3523" y="9434"/>
                </a:cubicBezTo>
                <a:cubicBezTo>
                  <a:pt x="3733" y="10878"/>
                  <a:pt x="3733" y="10878"/>
                  <a:pt x="3733" y="10878"/>
                </a:cubicBezTo>
                <a:lnTo>
                  <a:pt x="3733" y="10878"/>
                </a:lnTo>
                <a:cubicBezTo>
                  <a:pt x="5984" y="10157"/>
                  <a:pt x="5984" y="10157"/>
                  <a:pt x="5984" y="10157"/>
                </a:cubicBezTo>
                <a:lnTo>
                  <a:pt x="5984" y="10157"/>
                </a:lnTo>
                <a:cubicBezTo>
                  <a:pt x="5998" y="10113"/>
                  <a:pt x="6013" y="10072"/>
                  <a:pt x="6025" y="10030"/>
                </a:cubicBezTo>
                <a:cubicBezTo>
                  <a:pt x="6013" y="10001"/>
                  <a:pt x="6082" y="9775"/>
                  <a:pt x="6111" y="9746"/>
                </a:cubicBezTo>
              </a:path>
            </a:pathLst>
          </a:custGeom>
          <a:solidFill>
            <a:schemeClr val="accent2"/>
          </a:solidFill>
          <a:ln w="28575" cap="flat" cmpd="sng">
            <a:solidFill>
              <a:schemeClr val="bg1"/>
            </a:solidFill>
            <a:bevel/>
          </a:ln>
          <a:effectLst/>
        </p:spPr>
        <p:txBody>
          <a:bodyPr wrap="none" anchor="ctr"/>
          <a:lstStyle/>
          <a:p>
            <a:endParaRPr lang="en-US"/>
          </a:p>
        </p:txBody>
      </p:sp>
      <p:sp>
        <p:nvSpPr>
          <p:cNvPr id="98" name="Freeform 2"/>
          <p:cNvSpPr>
            <a:spLocks noChangeArrowheads="1"/>
          </p:cNvSpPr>
          <p:nvPr/>
        </p:nvSpPr>
        <p:spPr bwMode="auto">
          <a:xfrm>
            <a:off x="10376961" y="5904387"/>
            <a:ext cx="2355472" cy="1714956"/>
          </a:xfrm>
          <a:custGeom>
            <a:avLst/>
            <a:gdLst>
              <a:gd name="T0" fmla="*/ 9452 w 9581"/>
              <a:gd name="T1" fmla="*/ 2361 h 6975"/>
              <a:gd name="T2" fmla="*/ 9310 w 9581"/>
              <a:gd name="T3" fmla="*/ 2631 h 6975"/>
              <a:gd name="T4" fmla="*/ 9464 w 9581"/>
              <a:gd name="T5" fmla="*/ 3126 h 6975"/>
              <a:gd name="T6" fmla="*/ 9366 w 9581"/>
              <a:gd name="T7" fmla="*/ 3692 h 6975"/>
              <a:gd name="T8" fmla="*/ 9224 w 9581"/>
              <a:gd name="T9" fmla="*/ 4018 h 6975"/>
              <a:gd name="T10" fmla="*/ 8785 w 9581"/>
              <a:gd name="T11" fmla="*/ 3974 h 6975"/>
              <a:gd name="T12" fmla="*/ 8432 w 9581"/>
              <a:gd name="T13" fmla="*/ 4131 h 6975"/>
              <a:gd name="T14" fmla="*/ 8278 w 9581"/>
              <a:gd name="T15" fmla="*/ 4682 h 6975"/>
              <a:gd name="T16" fmla="*/ 7668 w 9581"/>
              <a:gd name="T17" fmla="*/ 5177 h 6975"/>
              <a:gd name="T18" fmla="*/ 7258 w 9581"/>
              <a:gd name="T19" fmla="*/ 5503 h 6975"/>
              <a:gd name="T20" fmla="*/ 6650 w 9581"/>
              <a:gd name="T21" fmla="*/ 6025 h 6975"/>
              <a:gd name="T22" fmla="*/ 6253 w 9581"/>
              <a:gd name="T23" fmla="*/ 5942 h 6975"/>
              <a:gd name="T24" fmla="*/ 4797 w 9581"/>
              <a:gd name="T25" fmla="*/ 6195 h 6975"/>
              <a:gd name="T26" fmla="*/ 4202 w 9581"/>
              <a:gd name="T27" fmla="*/ 6663 h 6975"/>
              <a:gd name="T28" fmla="*/ 3368 w 9581"/>
              <a:gd name="T29" fmla="*/ 6974 h 6975"/>
              <a:gd name="T30" fmla="*/ 1302 w 9581"/>
              <a:gd name="T31" fmla="*/ 6562 h 6975"/>
              <a:gd name="T32" fmla="*/ 708 w 9581"/>
              <a:gd name="T33" fmla="*/ 6535 h 6975"/>
              <a:gd name="T34" fmla="*/ 297 w 9581"/>
              <a:gd name="T35" fmla="*/ 6322 h 6975"/>
              <a:gd name="T36" fmla="*/ 154 w 9581"/>
              <a:gd name="T37" fmla="*/ 6253 h 6975"/>
              <a:gd name="T38" fmla="*/ 326 w 9581"/>
              <a:gd name="T39" fmla="*/ 5290 h 6975"/>
              <a:gd name="T40" fmla="*/ 326 w 9581"/>
              <a:gd name="T41" fmla="*/ 4540 h 6975"/>
              <a:gd name="T42" fmla="*/ 833 w 9581"/>
              <a:gd name="T43" fmla="*/ 3479 h 6975"/>
              <a:gd name="T44" fmla="*/ 919 w 9581"/>
              <a:gd name="T45" fmla="*/ 3013 h 6975"/>
              <a:gd name="T46" fmla="*/ 961 w 9581"/>
              <a:gd name="T47" fmla="*/ 2814 h 6975"/>
              <a:gd name="T48" fmla="*/ 1373 w 9581"/>
              <a:gd name="T49" fmla="*/ 2559 h 6975"/>
              <a:gd name="T50" fmla="*/ 1797 w 9581"/>
              <a:gd name="T51" fmla="*/ 3096 h 6975"/>
              <a:gd name="T52" fmla="*/ 1995 w 9581"/>
              <a:gd name="T53" fmla="*/ 3466 h 6975"/>
              <a:gd name="T54" fmla="*/ 2164 w 9581"/>
              <a:gd name="T55" fmla="*/ 3650 h 6975"/>
              <a:gd name="T56" fmla="*/ 2292 w 9581"/>
              <a:gd name="T57" fmla="*/ 3692 h 6975"/>
              <a:gd name="T58" fmla="*/ 2674 w 9581"/>
              <a:gd name="T59" fmla="*/ 3140 h 6975"/>
              <a:gd name="T60" fmla="*/ 2532 w 9581"/>
              <a:gd name="T61" fmla="*/ 2334 h 6975"/>
              <a:gd name="T62" fmla="*/ 2491 w 9581"/>
              <a:gd name="T63" fmla="*/ 2165 h 6975"/>
              <a:gd name="T64" fmla="*/ 2603 w 9581"/>
              <a:gd name="T65" fmla="*/ 2248 h 6975"/>
              <a:gd name="T66" fmla="*/ 3128 w 9581"/>
              <a:gd name="T67" fmla="*/ 1910 h 6975"/>
              <a:gd name="T68" fmla="*/ 3410 w 9581"/>
              <a:gd name="T69" fmla="*/ 1427 h 6975"/>
              <a:gd name="T70" fmla="*/ 4329 w 9581"/>
              <a:gd name="T71" fmla="*/ 1003 h 6975"/>
              <a:gd name="T72" fmla="*/ 4542 w 9581"/>
              <a:gd name="T73" fmla="*/ 792 h 6975"/>
              <a:gd name="T74" fmla="*/ 4782 w 9581"/>
              <a:gd name="T75" fmla="*/ 380 h 6975"/>
              <a:gd name="T76" fmla="*/ 4993 w 9581"/>
              <a:gd name="T77" fmla="*/ 324 h 6975"/>
              <a:gd name="T78" fmla="*/ 5094 w 9581"/>
              <a:gd name="T79" fmla="*/ 309 h 6975"/>
              <a:gd name="T80" fmla="*/ 5192 w 9581"/>
              <a:gd name="T81" fmla="*/ 211 h 6975"/>
              <a:gd name="T82" fmla="*/ 5743 w 9581"/>
              <a:gd name="T83" fmla="*/ 395 h 6975"/>
              <a:gd name="T84" fmla="*/ 5829 w 9581"/>
              <a:gd name="T85" fmla="*/ 608 h 6975"/>
              <a:gd name="T86" fmla="*/ 6084 w 9581"/>
              <a:gd name="T87" fmla="*/ 650 h 6975"/>
              <a:gd name="T88" fmla="*/ 6226 w 9581"/>
              <a:gd name="T89" fmla="*/ 437 h 6975"/>
              <a:gd name="T90" fmla="*/ 6707 w 9581"/>
              <a:gd name="T91" fmla="*/ 140 h 6975"/>
              <a:gd name="T92" fmla="*/ 6976 w 9581"/>
              <a:gd name="T93" fmla="*/ 282 h 6975"/>
              <a:gd name="T94" fmla="*/ 7101 w 9581"/>
              <a:gd name="T95" fmla="*/ 594 h 6975"/>
              <a:gd name="T96" fmla="*/ 7371 w 9581"/>
              <a:gd name="T97" fmla="*/ 564 h 6975"/>
              <a:gd name="T98" fmla="*/ 7866 w 9581"/>
              <a:gd name="T99" fmla="*/ 523 h 6975"/>
              <a:gd name="T100" fmla="*/ 8163 w 9581"/>
              <a:gd name="T101" fmla="*/ 635 h 6975"/>
              <a:gd name="T102" fmla="*/ 8717 w 9581"/>
              <a:gd name="T103" fmla="*/ 1145 h 6975"/>
              <a:gd name="T104" fmla="*/ 9070 w 9581"/>
              <a:gd name="T105" fmla="*/ 1498 h 6975"/>
              <a:gd name="T106" fmla="*/ 9111 w 9581"/>
              <a:gd name="T107" fmla="*/ 1599 h 6975"/>
              <a:gd name="T108" fmla="*/ 9423 w 9581"/>
              <a:gd name="T109" fmla="*/ 1795 h 6975"/>
              <a:gd name="T110" fmla="*/ 9381 w 9581"/>
              <a:gd name="T111" fmla="*/ 2290 h 6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581" h="6975">
                <a:moveTo>
                  <a:pt x="9452" y="2361"/>
                </a:moveTo>
                <a:lnTo>
                  <a:pt x="9452" y="2361"/>
                </a:lnTo>
                <a:cubicBezTo>
                  <a:pt x="9366" y="2533"/>
                  <a:pt x="9366" y="2533"/>
                  <a:pt x="9366" y="2533"/>
                </a:cubicBezTo>
                <a:cubicBezTo>
                  <a:pt x="9366" y="2574"/>
                  <a:pt x="9325" y="2589"/>
                  <a:pt x="9310" y="2631"/>
                </a:cubicBezTo>
                <a:cubicBezTo>
                  <a:pt x="9295" y="2702"/>
                  <a:pt x="9396" y="2729"/>
                  <a:pt x="9366" y="2829"/>
                </a:cubicBezTo>
                <a:cubicBezTo>
                  <a:pt x="9310" y="2957"/>
                  <a:pt x="9381" y="3028"/>
                  <a:pt x="9464" y="3126"/>
                </a:cubicBezTo>
                <a:cubicBezTo>
                  <a:pt x="9580" y="3226"/>
                  <a:pt x="9509" y="3310"/>
                  <a:pt x="9464" y="3452"/>
                </a:cubicBezTo>
                <a:cubicBezTo>
                  <a:pt x="9464" y="3535"/>
                  <a:pt x="9381" y="3606"/>
                  <a:pt x="9366" y="3692"/>
                </a:cubicBezTo>
                <a:cubicBezTo>
                  <a:pt x="9337" y="3763"/>
                  <a:pt x="9438" y="3861"/>
                  <a:pt x="9381" y="3890"/>
                </a:cubicBezTo>
                <a:cubicBezTo>
                  <a:pt x="9224" y="4018"/>
                  <a:pt x="9224" y="4018"/>
                  <a:pt x="9224" y="4018"/>
                </a:cubicBezTo>
                <a:cubicBezTo>
                  <a:pt x="9168" y="4074"/>
                  <a:pt x="9126" y="3989"/>
                  <a:pt x="9082" y="3947"/>
                </a:cubicBezTo>
                <a:cubicBezTo>
                  <a:pt x="9040" y="3917"/>
                  <a:pt x="8857" y="3974"/>
                  <a:pt x="8785" y="3974"/>
                </a:cubicBezTo>
                <a:cubicBezTo>
                  <a:pt x="8646" y="3974"/>
                  <a:pt x="8646" y="3989"/>
                  <a:pt x="8560" y="4060"/>
                </a:cubicBezTo>
                <a:cubicBezTo>
                  <a:pt x="8531" y="4074"/>
                  <a:pt x="8462" y="4018"/>
                  <a:pt x="8432" y="4131"/>
                </a:cubicBezTo>
                <a:cubicBezTo>
                  <a:pt x="8391" y="4300"/>
                  <a:pt x="8278" y="4498"/>
                  <a:pt x="8278" y="4682"/>
                </a:cubicBezTo>
                <a:lnTo>
                  <a:pt x="8278" y="4682"/>
                </a:lnTo>
                <a:cubicBezTo>
                  <a:pt x="8178" y="4753"/>
                  <a:pt x="8121" y="5035"/>
                  <a:pt x="8035" y="5092"/>
                </a:cubicBezTo>
                <a:cubicBezTo>
                  <a:pt x="7979" y="5136"/>
                  <a:pt x="7739" y="5163"/>
                  <a:pt x="7668" y="5177"/>
                </a:cubicBezTo>
                <a:cubicBezTo>
                  <a:pt x="7597" y="5177"/>
                  <a:pt x="7413" y="5092"/>
                  <a:pt x="7371" y="5136"/>
                </a:cubicBezTo>
                <a:cubicBezTo>
                  <a:pt x="7273" y="5219"/>
                  <a:pt x="7300" y="5391"/>
                  <a:pt x="7258" y="5503"/>
                </a:cubicBezTo>
                <a:cubicBezTo>
                  <a:pt x="7229" y="5658"/>
                  <a:pt x="7060" y="5815"/>
                  <a:pt x="7089" y="5942"/>
                </a:cubicBezTo>
                <a:cubicBezTo>
                  <a:pt x="7131" y="6168"/>
                  <a:pt x="6793" y="6055"/>
                  <a:pt x="6650" y="6025"/>
                </a:cubicBezTo>
                <a:cubicBezTo>
                  <a:pt x="6550" y="5954"/>
                  <a:pt x="6550" y="6025"/>
                  <a:pt x="6452" y="6040"/>
                </a:cubicBezTo>
                <a:cubicBezTo>
                  <a:pt x="6395" y="6055"/>
                  <a:pt x="6324" y="5969"/>
                  <a:pt x="6253" y="5942"/>
                </a:cubicBezTo>
                <a:cubicBezTo>
                  <a:pt x="6069" y="5883"/>
                  <a:pt x="6310" y="5714"/>
                  <a:pt x="5998" y="5699"/>
                </a:cubicBezTo>
                <a:cubicBezTo>
                  <a:pt x="5547" y="5687"/>
                  <a:pt x="5150" y="5942"/>
                  <a:pt x="4797" y="6195"/>
                </a:cubicBezTo>
                <a:lnTo>
                  <a:pt x="4797" y="6195"/>
                </a:lnTo>
                <a:cubicBezTo>
                  <a:pt x="4555" y="6337"/>
                  <a:pt x="4415" y="6464"/>
                  <a:pt x="4202" y="6663"/>
                </a:cubicBezTo>
                <a:cubicBezTo>
                  <a:pt x="4047" y="6817"/>
                  <a:pt x="3849" y="6790"/>
                  <a:pt x="3650" y="6861"/>
                </a:cubicBezTo>
                <a:cubicBezTo>
                  <a:pt x="3523" y="6888"/>
                  <a:pt x="3395" y="6832"/>
                  <a:pt x="3368" y="6974"/>
                </a:cubicBezTo>
                <a:cubicBezTo>
                  <a:pt x="2348" y="6719"/>
                  <a:pt x="2348" y="6719"/>
                  <a:pt x="2348" y="6719"/>
                </a:cubicBezTo>
                <a:cubicBezTo>
                  <a:pt x="1302" y="6562"/>
                  <a:pt x="1302" y="6562"/>
                  <a:pt x="1302" y="6562"/>
                </a:cubicBezTo>
                <a:cubicBezTo>
                  <a:pt x="708" y="6535"/>
                  <a:pt x="708" y="6535"/>
                  <a:pt x="708" y="6535"/>
                </a:cubicBezTo>
                <a:lnTo>
                  <a:pt x="708" y="6535"/>
                </a:lnTo>
                <a:cubicBezTo>
                  <a:pt x="735" y="6464"/>
                  <a:pt x="735" y="6464"/>
                  <a:pt x="735" y="6464"/>
                </a:cubicBezTo>
                <a:cubicBezTo>
                  <a:pt x="297" y="6322"/>
                  <a:pt x="297" y="6322"/>
                  <a:pt x="297" y="6322"/>
                </a:cubicBezTo>
                <a:cubicBezTo>
                  <a:pt x="240" y="6253"/>
                  <a:pt x="240" y="6253"/>
                  <a:pt x="240" y="6253"/>
                </a:cubicBezTo>
                <a:cubicBezTo>
                  <a:pt x="154" y="6253"/>
                  <a:pt x="154" y="6253"/>
                  <a:pt x="154" y="6253"/>
                </a:cubicBezTo>
                <a:cubicBezTo>
                  <a:pt x="0" y="6168"/>
                  <a:pt x="0" y="6168"/>
                  <a:pt x="0" y="6168"/>
                </a:cubicBezTo>
                <a:cubicBezTo>
                  <a:pt x="326" y="5290"/>
                  <a:pt x="326" y="5290"/>
                  <a:pt x="326" y="5290"/>
                </a:cubicBezTo>
                <a:cubicBezTo>
                  <a:pt x="466" y="5219"/>
                  <a:pt x="637" y="5065"/>
                  <a:pt x="637" y="4893"/>
                </a:cubicBezTo>
                <a:cubicBezTo>
                  <a:pt x="637" y="4753"/>
                  <a:pt x="424" y="4626"/>
                  <a:pt x="326" y="4540"/>
                </a:cubicBezTo>
                <a:cubicBezTo>
                  <a:pt x="480" y="3606"/>
                  <a:pt x="480" y="3606"/>
                  <a:pt x="480" y="3606"/>
                </a:cubicBezTo>
                <a:cubicBezTo>
                  <a:pt x="833" y="3479"/>
                  <a:pt x="833" y="3479"/>
                  <a:pt x="833" y="3479"/>
                </a:cubicBezTo>
                <a:cubicBezTo>
                  <a:pt x="1020" y="3182"/>
                  <a:pt x="1020" y="3182"/>
                  <a:pt x="1020" y="3182"/>
                </a:cubicBezTo>
                <a:cubicBezTo>
                  <a:pt x="919" y="3013"/>
                  <a:pt x="919" y="3013"/>
                  <a:pt x="919" y="3013"/>
                </a:cubicBezTo>
                <a:cubicBezTo>
                  <a:pt x="919" y="2998"/>
                  <a:pt x="934" y="2984"/>
                  <a:pt x="934" y="2984"/>
                </a:cubicBezTo>
                <a:cubicBezTo>
                  <a:pt x="1032" y="2984"/>
                  <a:pt x="949" y="2844"/>
                  <a:pt x="961" y="2814"/>
                </a:cubicBezTo>
                <a:cubicBezTo>
                  <a:pt x="990" y="2743"/>
                  <a:pt x="1047" y="2773"/>
                  <a:pt x="1088" y="2702"/>
                </a:cubicBezTo>
                <a:cubicBezTo>
                  <a:pt x="1133" y="2631"/>
                  <a:pt x="1287" y="2417"/>
                  <a:pt x="1373" y="2559"/>
                </a:cubicBezTo>
                <a:cubicBezTo>
                  <a:pt x="1387" y="2616"/>
                  <a:pt x="1485" y="2729"/>
                  <a:pt x="1542" y="2743"/>
                </a:cubicBezTo>
                <a:cubicBezTo>
                  <a:pt x="1669" y="2787"/>
                  <a:pt x="1726" y="2971"/>
                  <a:pt x="1797" y="3096"/>
                </a:cubicBezTo>
                <a:cubicBezTo>
                  <a:pt x="1826" y="3155"/>
                  <a:pt x="1910" y="3226"/>
                  <a:pt x="1910" y="3283"/>
                </a:cubicBezTo>
                <a:cubicBezTo>
                  <a:pt x="1924" y="3366"/>
                  <a:pt x="1939" y="3408"/>
                  <a:pt x="1995" y="3466"/>
                </a:cubicBezTo>
                <a:cubicBezTo>
                  <a:pt x="2010" y="3493"/>
                  <a:pt x="2037" y="3579"/>
                  <a:pt x="2052" y="3606"/>
                </a:cubicBezTo>
                <a:cubicBezTo>
                  <a:pt x="2079" y="3636"/>
                  <a:pt x="2135" y="3564"/>
                  <a:pt x="2164" y="3650"/>
                </a:cubicBezTo>
                <a:cubicBezTo>
                  <a:pt x="2179" y="3677"/>
                  <a:pt x="2206" y="3650"/>
                  <a:pt x="2221" y="3650"/>
                </a:cubicBezTo>
                <a:cubicBezTo>
                  <a:pt x="2250" y="3663"/>
                  <a:pt x="2265" y="3692"/>
                  <a:pt x="2292" y="3692"/>
                </a:cubicBezTo>
                <a:cubicBezTo>
                  <a:pt x="2348" y="3493"/>
                  <a:pt x="2900" y="3564"/>
                  <a:pt x="2814" y="3253"/>
                </a:cubicBezTo>
                <a:cubicBezTo>
                  <a:pt x="2814" y="3197"/>
                  <a:pt x="2645" y="3182"/>
                  <a:pt x="2674" y="3140"/>
                </a:cubicBezTo>
                <a:cubicBezTo>
                  <a:pt x="2745" y="3069"/>
                  <a:pt x="2645" y="2856"/>
                  <a:pt x="2630" y="2773"/>
                </a:cubicBezTo>
                <a:cubicBezTo>
                  <a:pt x="2618" y="2631"/>
                  <a:pt x="2547" y="2474"/>
                  <a:pt x="2532" y="2334"/>
                </a:cubicBezTo>
                <a:cubicBezTo>
                  <a:pt x="2532" y="2263"/>
                  <a:pt x="2532" y="2263"/>
                  <a:pt x="2532" y="2263"/>
                </a:cubicBezTo>
                <a:cubicBezTo>
                  <a:pt x="2491" y="2248"/>
                  <a:pt x="2491" y="2192"/>
                  <a:pt x="2491" y="2165"/>
                </a:cubicBezTo>
                <a:cubicBezTo>
                  <a:pt x="2505" y="2165"/>
                  <a:pt x="2505" y="2150"/>
                  <a:pt x="2505" y="2150"/>
                </a:cubicBezTo>
                <a:cubicBezTo>
                  <a:pt x="2547" y="2150"/>
                  <a:pt x="2562" y="2233"/>
                  <a:pt x="2603" y="2248"/>
                </a:cubicBezTo>
                <a:cubicBezTo>
                  <a:pt x="2645" y="2263"/>
                  <a:pt x="2689" y="2207"/>
                  <a:pt x="2716" y="2248"/>
                </a:cubicBezTo>
                <a:cubicBezTo>
                  <a:pt x="2814" y="2349"/>
                  <a:pt x="3069" y="1952"/>
                  <a:pt x="3128" y="1910"/>
                </a:cubicBezTo>
                <a:cubicBezTo>
                  <a:pt x="3297" y="1782"/>
                  <a:pt x="3466" y="1880"/>
                  <a:pt x="3466" y="1611"/>
                </a:cubicBezTo>
                <a:cubicBezTo>
                  <a:pt x="3368" y="1584"/>
                  <a:pt x="3395" y="1498"/>
                  <a:pt x="3410" y="1427"/>
                </a:cubicBezTo>
                <a:cubicBezTo>
                  <a:pt x="3496" y="1160"/>
                  <a:pt x="3750" y="1456"/>
                  <a:pt x="3934" y="1231"/>
                </a:cubicBezTo>
                <a:cubicBezTo>
                  <a:pt x="4032" y="1103"/>
                  <a:pt x="4187" y="1047"/>
                  <a:pt x="4329" y="1003"/>
                </a:cubicBezTo>
                <a:cubicBezTo>
                  <a:pt x="4400" y="991"/>
                  <a:pt x="4471" y="961"/>
                  <a:pt x="4528" y="920"/>
                </a:cubicBezTo>
                <a:cubicBezTo>
                  <a:pt x="4613" y="863"/>
                  <a:pt x="4528" y="849"/>
                  <a:pt x="4542" y="792"/>
                </a:cubicBezTo>
                <a:cubicBezTo>
                  <a:pt x="4655" y="792"/>
                  <a:pt x="4555" y="623"/>
                  <a:pt x="4670" y="692"/>
                </a:cubicBezTo>
                <a:cubicBezTo>
                  <a:pt x="4782" y="763"/>
                  <a:pt x="4768" y="410"/>
                  <a:pt x="4782" y="380"/>
                </a:cubicBezTo>
                <a:cubicBezTo>
                  <a:pt x="4824" y="339"/>
                  <a:pt x="4868" y="268"/>
                  <a:pt x="4910" y="324"/>
                </a:cubicBezTo>
                <a:cubicBezTo>
                  <a:pt x="4925" y="339"/>
                  <a:pt x="4981" y="297"/>
                  <a:pt x="4993" y="324"/>
                </a:cubicBezTo>
                <a:cubicBezTo>
                  <a:pt x="5008" y="339"/>
                  <a:pt x="4966" y="380"/>
                  <a:pt x="4966" y="395"/>
                </a:cubicBezTo>
                <a:cubicBezTo>
                  <a:pt x="5052" y="508"/>
                  <a:pt x="5079" y="339"/>
                  <a:pt x="5094" y="309"/>
                </a:cubicBezTo>
                <a:cubicBezTo>
                  <a:pt x="5052" y="241"/>
                  <a:pt x="5037" y="125"/>
                  <a:pt x="5037" y="57"/>
                </a:cubicBezTo>
                <a:cubicBezTo>
                  <a:pt x="5192" y="98"/>
                  <a:pt x="5121" y="113"/>
                  <a:pt x="5192" y="211"/>
                </a:cubicBezTo>
                <a:cubicBezTo>
                  <a:pt x="5248" y="297"/>
                  <a:pt x="5574" y="170"/>
                  <a:pt x="5631" y="226"/>
                </a:cubicBezTo>
                <a:cubicBezTo>
                  <a:pt x="5687" y="282"/>
                  <a:pt x="5788" y="309"/>
                  <a:pt x="5743" y="395"/>
                </a:cubicBezTo>
                <a:cubicBezTo>
                  <a:pt x="5731" y="424"/>
                  <a:pt x="5672" y="424"/>
                  <a:pt x="5660" y="424"/>
                </a:cubicBezTo>
                <a:cubicBezTo>
                  <a:pt x="5518" y="481"/>
                  <a:pt x="5702" y="650"/>
                  <a:pt x="5829" y="608"/>
                </a:cubicBezTo>
                <a:cubicBezTo>
                  <a:pt x="5915" y="594"/>
                  <a:pt x="5957" y="523"/>
                  <a:pt x="6040" y="493"/>
                </a:cubicBezTo>
                <a:cubicBezTo>
                  <a:pt x="6111" y="466"/>
                  <a:pt x="6040" y="623"/>
                  <a:pt x="6084" y="650"/>
                </a:cubicBezTo>
                <a:cubicBezTo>
                  <a:pt x="6099" y="608"/>
                  <a:pt x="6212" y="623"/>
                  <a:pt x="6239" y="579"/>
                </a:cubicBezTo>
                <a:cubicBezTo>
                  <a:pt x="6268" y="523"/>
                  <a:pt x="6197" y="481"/>
                  <a:pt x="6226" y="437"/>
                </a:cubicBezTo>
                <a:cubicBezTo>
                  <a:pt x="6381" y="69"/>
                  <a:pt x="6467" y="380"/>
                  <a:pt x="6650" y="241"/>
                </a:cubicBezTo>
                <a:cubicBezTo>
                  <a:pt x="6663" y="226"/>
                  <a:pt x="6663" y="125"/>
                  <a:pt x="6707" y="140"/>
                </a:cubicBezTo>
                <a:cubicBezTo>
                  <a:pt x="6805" y="197"/>
                  <a:pt x="6905" y="0"/>
                  <a:pt x="6918" y="57"/>
                </a:cubicBezTo>
                <a:cubicBezTo>
                  <a:pt x="6976" y="282"/>
                  <a:pt x="6976" y="282"/>
                  <a:pt x="6976" y="282"/>
                </a:cubicBezTo>
                <a:cubicBezTo>
                  <a:pt x="6976" y="324"/>
                  <a:pt x="7018" y="368"/>
                  <a:pt x="7033" y="410"/>
                </a:cubicBezTo>
                <a:cubicBezTo>
                  <a:pt x="7045" y="466"/>
                  <a:pt x="7074" y="537"/>
                  <a:pt x="7101" y="594"/>
                </a:cubicBezTo>
                <a:cubicBezTo>
                  <a:pt x="7116" y="650"/>
                  <a:pt x="7202" y="650"/>
                  <a:pt x="7244" y="623"/>
                </a:cubicBezTo>
                <a:cubicBezTo>
                  <a:pt x="7285" y="594"/>
                  <a:pt x="7315" y="579"/>
                  <a:pt x="7371" y="564"/>
                </a:cubicBezTo>
                <a:cubicBezTo>
                  <a:pt x="7457" y="537"/>
                  <a:pt x="7597" y="594"/>
                  <a:pt x="7724" y="564"/>
                </a:cubicBezTo>
                <a:cubicBezTo>
                  <a:pt x="7780" y="552"/>
                  <a:pt x="7825" y="537"/>
                  <a:pt x="7866" y="523"/>
                </a:cubicBezTo>
                <a:cubicBezTo>
                  <a:pt x="7979" y="564"/>
                  <a:pt x="7979" y="564"/>
                  <a:pt x="7979" y="564"/>
                </a:cubicBezTo>
                <a:cubicBezTo>
                  <a:pt x="8050" y="594"/>
                  <a:pt x="8121" y="552"/>
                  <a:pt x="8163" y="635"/>
                </a:cubicBezTo>
                <a:cubicBezTo>
                  <a:pt x="8192" y="706"/>
                  <a:pt x="8391" y="665"/>
                  <a:pt x="8391" y="863"/>
                </a:cubicBezTo>
                <a:cubicBezTo>
                  <a:pt x="8391" y="1074"/>
                  <a:pt x="8545" y="1116"/>
                  <a:pt x="8717" y="1145"/>
                </a:cubicBezTo>
                <a:cubicBezTo>
                  <a:pt x="8815" y="1172"/>
                  <a:pt x="8898" y="1231"/>
                  <a:pt x="8969" y="1302"/>
                </a:cubicBezTo>
                <a:cubicBezTo>
                  <a:pt x="9026" y="1358"/>
                  <a:pt x="9013" y="1427"/>
                  <a:pt x="9070" y="1498"/>
                </a:cubicBezTo>
                <a:cubicBezTo>
                  <a:pt x="9055" y="1498"/>
                  <a:pt x="9055" y="1528"/>
                  <a:pt x="9055" y="1542"/>
                </a:cubicBezTo>
                <a:cubicBezTo>
                  <a:pt x="9111" y="1599"/>
                  <a:pt x="9111" y="1599"/>
                  <a:pt x="9111" y="1599"/>
                </a:cubicBezTo>
                <a:cubicBezTo>
                  <a:pt x="9183" y="1626"/>
                  <a:pt x="9153" y="1697"/>
                  <a:pt x="9210" y="1697"/>
                </a:cubicBezTo>
                <a:cubicBezTo>
                  <a:pt x="9310" y="1711"/>
                  <a:pt x="9325" y="1768"/>
                  <a:pt x="9423" y="1795"/>
                </a:cubicBezTo>
                <a:cubicBezTo>
                  <a:pt x="9479" y="1809"/>
                  <a:pt x="9352" y="2008"/>
                  <a:pt x="9337" y="2108"/>
                </a:cubicBezTo>
                <a:cubicBezTo>
                  <a:pt x="9337" y="2207"/>
                  <a:pt x="9310" y="2207"/>
                  <a:pt x="9381" y="2290"/>
                </a:cubicBezTo>
                <a:cubicBezTo>
                  <a:pt x="9396" y="2319"/>
                  <a:pt x="9423" y="2349"/>
                  <a:pt x="9452" y="2361"/>
                </a:cubicBezTo>
              </a:path>
            </a:pathLst>
          </a:custGeom>
          <a:solidFill>
            <a:schemeClr val="accent1"/>
          </a:solidFill>
          <a:ln w="28575" cap="flat" cmpd="sng">
            <a:solidFill>
              <a:schemeClr val="bg1"/>
            </a:solidFill>
            <a:bevel/>
          </a:ln>
          <a:effectLst/>
        </p:spPr>
        <p:txBody>
          <a:bodyPr wrap="none" anchor="ctr"/>
          <a:lstStyle/>
          <a:p>
            <a:endParaRPr lang="en-US"/>
          </a:p>
        </p:txBody>
      </p:sp>
      <p:sp>
        <p:nvSpPr>
          <p:cNvPr id="99" name="Freeform 3"/>
          <p:cNvSpPr>
            <a:spLocks noChangeArrowheads="1"/>
          </p:cNvSpPr>
          <p:nvPr/>
        </p:nvSpPr>
        <p:spPr bwMode="auto">
          <a:xfrm>
            <a:off x="10543893" y="7052388"/>
            <a:ext cx="2691504" cy="1346382"/>
          </a:xfrm>
          <a:custGeom>
            <a:avLst/>
            <a:gdLst>
              <a:gd name="T0" fmla="*/ 7697 w 10951"/>
              <a:gd name="T1" fmla="*/ 56 h 5476"/>
              <a:gd name="T2" fmla="*/ 8136 w 10951"/>
              <a:gd name="T3" fmla="*/ 225 h 5476"/>
              <a:gd name="T4" fmla="*/ 8219 w 10951"/>
              <a:gd name="T5" fmla="*/ 764 h 5476"/>
              <a:gd name="T6" fmla="*/ 8800 w 10951"/>
              <a:gd name="T7" fmla="*/ 948 h 5476"/>
              <a:gd name="T8" fmla="*/ 9197 w 10951"/>
              <a:gd name="T9" fmla="*/ 1331 h 5476"/>
              <a:gd name="T10" fmla="*/ 9423 w 10951"/>
              <a:gd name="T11" fmla="*/ 3041 h 5476"/>
              <a:gd name="T12" fmla="*/ 9479 w 10951"/>
              <a:gd name="T13" fmla="*/ 3961 h 5476"/>
              <a:gd name="T14" fmla="*/ 10796 w 10951"/>
              <a:gd name="T15" fmla="*/ 4966 h 5476"/>
              <a:gd name="T16" fmla="*/ 10950 w 10951"/>
              <a:gd name="T17" fmla="*/ 5404 h 5476"/>
              <a:gd name="T18" fmla="*/ 10541 w 10951"/>
              <a:gd name="T19" fmla="*/ 5304 h 5476"/>
              <a:gd name="T20" fmla="*/ 9876 w 10951"/>
              <a:gd name="T21" fmla="*/ 4767 h 5476"/>
              <a:gd name="T22" fmla="*/ 9239 w 10951"/>
              <a:gd name="T23" fmla="*/ 4966 h 5476"/>
              <a:gd name="T24" fmla="*/ 7967 w 10951"/>
              <a:gd name="T25" fmla="*/ 5262 h 5476"/>
              <a:gd name="T26" fmla="*/ 6891 w 10951"/>
              <a:gd name="T27" fmla="*/ 5179 h 5476"/>
              <a:gd name="T28" fmla="*/ 6976 w 10951"/>
              <a:gd name="T29" fmla="*/ 4809 h 5476"/>
              <a:gd name="T30" fmla="*/ 6395 w 10951"/>
              <a:gd name="T31" fmla="*/ 4385 h 5476"/>
              <a:gd name="T32" fmla="*/ 5518 w 10951"/>
              <a:gd name="T33" fmla="*/ 4485 h 5476"/>
              <a:gd name="T34" fmla="*/ 5165 w 10951"/>
              <a:gd name="T35" fmla="*/ 4144 h 5476"/>
              <a:gd name="T36" fmla="*/ 4273 w 10951"/>
              <a:gd name="T37" fmla="*/ 4287 h 5476"/>
              <a:gd name="T38" fmla="*/ 4032 w 10951"/>
              <a:gd name="T39" fmla="*/ 4370 h 5476"/>
              <a:gd name="T40" fmla="*/ 3692 w 10951"/>
              <a:gd name="T41" fmla="*/ 4654 h 5476"/>
              <a:gd name="T42" fmla="*/ 3368 w 10951"/>
              <a:gd name="T43" fmla="*/ 4853 h 5476"/>
              <a:gd name="T44" fmla="*/ 3312 w 10951"/>
              <a:gd name="T45" fmla="*/ 5304 h 5476"/>
              <a:gd name="T46" fmla="*/ 3000 w 10951"/>
              <a:gd name="T47" fmla="*/ 5319 h 5476"/>
              <a:gd name="T48" fmla="*/ 2787 w 10951"/>
              <a:gd name="T49" fmla="*/ 5390 h 5476"/>
              <a:gd name="T50" fmla="*/ 2348 w 10951"/>
              <a:gd name="T51" fmla="*/ 5093 h 5476"/>
              <a:gd name="T52" fmla="*/ 1868 w 10951"/>
              <a:gd name="T53" fmla="*/ 4767 h 5476"/>
              <a:gd name="T54" fmla="*/ 1782 w 10951"/>
              <a:gd name="T55" fmla="*/ 4669 h 5476"/>
              <a:gd name="T56" fmla="*/ 2010 w 10951"/>
              <a:gd name="T57" fmla="*/ 4556 h 5476"/>
              <a:gd name="T58" fmla="*/ 2194 w 10951"/>
              <a:gd name="T59" fmla="*/ 4230 h 5476"/>
              <a:gd name="T60" fmla="*/ 1598 w 10951"/>
              <a:gd name="T61" fmla="*/ 3282 h 5476"/>
              <a:gd name="T62" fmla="*/ 1147 w 10951"/>
              <a:gd name="T63" fmla="*/ 2703 h 5476"/>
              <a:gd name="T64" fmla="*/ 409 w 10951"/>
              <a:gd name="T65" fmla="*/ 2561 h 5476"/>
              <a:gd name="T66" fmla="*/ 154 w 10951"/>
              <a:gd name="T67" fmla="*/ 2703 h 5476"/>
              <a:gd name="T68" fmla="*/ 0 w 10951"/>
              <a:gd name="T69" fmla="*/ 2277 h 5476"/>
              <a:gd name="T70" fmla="*/ 154 w 10951"/>
              <a:gd name="T71" fmla="*/ 2164 h 5476"/>
              <a:gd name="T72" fmla="*/ 71 w 10951"/>
              <a:gd name="T73" fmla="*/ 2009 h 5476"/>
              <a:gd name="T74" fmla="*/ 623 w 10951"/>
              <a:gd name="T75" fmla="*/ 1894 h 5476"/>
              <a:gd name="T76" fmla="*/ 2971 w 10951"/>
              <a:gd name="T77" fmla="*/ 2193 h 5476"/>
              <a:gd name="T78" fmla="*/ 4118 w 10951"/>
              <a:gd name="T79" fmla="*/ 1527 h 5476"/>
              <a:gd name="T80" fmla="*/ 5773 w 10951"/>
              <a:gd name="T81" fmla="*/ 1372 h 5476"/>
              <a:gd name="T82" fmla="*/ 6579 w 10951"/>
              <a:gd name="T83" fmla="*/ 835 h 5476"/>
              <a:gd name="T84" fmla="*/ 7356 w 10951"/>
              <a:gd name="T85" fmla="*/ 424 h 5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951" h="5476">
                <a:moveTo>
                  <a:pt x="7599" y="14"/>
                </a:moveTo>
                <a:lnTo>
                  <a:pt x="7599" y="14"/>
                </a:lnTo>
                <a:cubicBezTo>
                  <a:pt x="7641" y="14"/>
                  <a:pt x="7655" y="41"/>
                  <a:pt x="7697" y="56"/>
                </a:cubicBezTo>
                <a:cubicBezTo>
                  <a:pt x="7768" y="71"/>
                  <a:pt x="7839" y="0"/>
                  <a:pt x="7896" y="56"/>
                </a:cubicBezTo>
                <a:cubicBezTo>
                  <a:pt x="7923" y="100"/>
                  <a:pt x="7908" y="156"/>
                  <a:pt x="7979" y="127"/>
                </a:cubicBezTo>
                <a:cubicBezTo>
                  <a:pt x="8136" y="85"/>
                  <a:pt x="8136" y="71"/>
                  <a:pt x="8136" y="225"/>
                </a:cubicBezTo>
                <a:cubicBezTo>
                  <a:pt x="8136" y="296"/>
                  <a:pt x="8192" y="352"/>
                  <a:pt x="8192" y="424"/>
                </a:cubicBezTo>
                <a:cubicBezTo>
                  <a:pt x="8192" y="468"/>
                  <a:pt x="8151" y="495"/>
                  <a:pt x="8163" y="524"/>
                </a:cubicBezTo>
                <a:cubicBezTo>
                  <a:pt x="8163" y="566"/>
                  <a:pt x="8207" y="735"/>
                  <a:pt x="8219" y="764"/>
                </a:cubicBezTo>
                <a:cubicBezTo>
                  <a:pt x="8249" y="779"/>
                  <a:pt x="8320" y="779"/>
                  <a:pt x="8347" y="791"/>
                </a:cubicBezTo>
                <a:cubicBezTo>
                  <a:pt x="8391" y="806"/>
                  <a:pt x="8418" y="848"/>
                  <a:pt x="8462" y="877"/>
                </a:cubicBezTo>
                <a:cubicBezTo>
                  <a:pt x="8518" y="892"/>
                  <a:pt x="8759" y="1019"/>
                  <a:pt x="8800" y="948"/>
                </a:cubicBezTo>
                <a:cubicBezTo>
                  <a:pt x="8830" y="904"/>
                  <a:pt x="8857" y="622"/>
                  <a:pt x="8984" y="664"/>
                </a:cubicBezTo>
                <a:cubicBezTo>
                  <a:pt x="8984" y="779"/>
                  <a:pt x="9168" y="806"/>
                  <a:pt x="9239" y="806"/>
                </a:cubicBezTo>
                <a:cubicBezTo>
                  <a:pt x="9310" y="821"/>
                  <a:pt x="9210" y="1259"/>
                  <a:pt x="9197" y="1331"/>
                </a:cubicBezTo>
                <a:cubicBezTo>
                  <a:pt x="9141" y="1514"/>
                  <a:pt x="9396" y="1585"/>
                  <a:pt x="9325" y="1811"/>
                </a:cubicBezTo>
                <a:cubicBezTo>
                  <a:pt x="9295" y="1909"/>
                  <a:pt x="9339" y="1924"/>
                  <a:pt x="9366" y="2009"/>
                </a:cubicBezTo>
                <a:cubicBezTo>
                  <a:pt x="9550" y="2137"/>
                  <a:pt x="9479" y="2858"/>
                  <a:pt x="9423" y="3041"/>
                </a:cubicBezTo>
                <a:cubicBezTo>
                  <a:pt x="9423" y="3211"/>
                  <a:pt x="9224" y="3424"/>
                  <a:pt x="9310" y="3593"/>
                </a:cubicBezTo>
                <a:cubicBezTo>
                  <a:pt x="9339" y="3635"/>
                  <a:pt x="9381" y="3664"/>
                  <a:pt x="9396" y="3720"/>
                </a:cubicBezTo>
                <a:cubicBezTo>
                  <a:pt x="9423" y="3806"/>
                  <a:pt x="9408" y="3877"/>
                  <a:pt x="9479" y="3961"/>
                </a:cubicBezTo>
                <a:cubicBezTo>
                  <a:pt x="9648" y="4186"/>
                  <a:pt x="9648" y="4186"/>
                  <a:pt x="9648" y="4186"/>
                </a:cubicBezTo>
                <a:cubicBezTo>
                  <a:pt x="9847" y="4512"/>
                  <a:pt x="10188" y="4598"/>
                  <a:pt x="10541" y="4684"/>
                </a:cubicBezTo>
                <a:cubicBezTo>
                  <a:pt x="10796" y="4740"/>
                  <a:pt x="10739" y="4740"/>
                  <a:pt x="10796" y="4966"/>
                </a:cubicBezTo>
                <a:cubicBezTo>
                  <a:pt x="10825" y="5123"/>
                  <a:pt x="10950" y="5135"/>
                  <a:pt x="10950" y="5319"/>
                </a:cubicBezTo>
                <a:cubicBezTo>
                  <a:pt x="10950" y="5404"/>
                  <a:pt x="10950" y="5404"/>
                  <a:pt x="10950" y="5404"/>
                </a:cubicBezTo>
                <a:lnTo>
                  <a:pt x="10950" y="5404"/>
                </a:lnTo>
                <a:cubicBezTo>
                  <a:pt x="10867" y="5404"/>
                  <a:pt x="10881" y="5419"/>
                  <a:pt x="10796" y="5419"/>
                </a:cubicBezTo>
                <a:cubicBezTo>
                  <a:pt x="10653" y="5431"/>
                  <a:pt x="10724" y="5375"/>
                  <a:pt x="10668" y="5333"/>
                </a:cubicBezTo>
                <a:cubicBezTo>
                  <a:pt x="10626" y="5304"/>
                  <a:pt x="10582" y="5348"/>
                  <a:pt x="10541" y="5304"/>
                </a:cubicBezTo>
                <a:cubicBezTo>
                  <a:pt x="10499" y="5235"/>
                  <a:pt x="10484" y="5191"/>
                  <a:pt x="10386" y="5191"/>
                </a:cubicBezTo>
                <a:cubicBezTo>
                  <a:pt x="10215" y="5191"/>
                  <a:pt x="10271" y="5123"/>
                  <a:pt x="10215" y="4993"/>
                </a:cubicBezTo>
                <a:cubicBezTo>
                  <a:pt x="10143" y="4853"/>
                  <a:pt x="9947" y="4951"/>
                  <a:pt x="9876" y="4767"/>
                </a:cubicBezTo>
                <a:cubicBezTo>
                  <a:pt x="9847" y="4684"/>
                  <a:pt x="9705" y="4823"/>
                  <a:pt x="9678" y="4868"/>
                </a:cubicBezTo>
                <a:cubicBezTo>
                  <a:pt x="9621" y="4924"/>
                  <a:pt x="9580" y="4993"/>
                  <a:pt x="9494" y="4993"/>
                </a:cubicBezTo>
                <a:cubicBezTo>
                  <a:pt x="9408" y="4993"/>
                  <a:pt x="9339" y="4951"/>
                  <a:pt x="9239" y="4966"/>
                </a:cubicBezTo>
                <a:cubicBezTo>
                  <a:pt x="9055" y="5022"/>
                  <a:pt x="8815" y="5064"/>
                  <a:pt x="8616" y="5064"/>
                </a:cubicBezTo>
                <a:cubicBezTo>
                  <a:pt x="8489" y="5064"/>
                  <a:pt x="8403" y="4936"/>
                  <a:pt x="8249" y="4980"/>
                </a:cubicBezTo>
                <a:cubicBezTo>
                  <a:pt x="8121" y="5022"/>
                  <a:pt x="8065" y="5179"/>
                  <a:pt x="7967" y="5262"/>
                </a:cubicBezTo>
                <a:cubicBezTo>
                  <a:pt x="7258" y="5221"/>
                  <a:pt x="7258" y="5221"/>
                  <a:pt x="7258" y="5221"/>
                </a:cubicBezTo>
                <a:cubicBezTo>
                  <a:pt x="7018" y="5248"/>
                  <a:pt x="7018" y="5248"/>
                  <a:pt x="7018" y="5248"/>
                </a:cubicBezTo>
                <a:cubicBezTo>
                  <a:pt x="6891" y="5179"/>
                  <a:pt x="6891" y="5179"/>
                  <a:pt x="6891" y="5179"/>
                </a:cubicBezTo>
                <a:lnTo>
                  <a:pt x="6891" y="5179"/>
                </a:lnTo>
                <a:cubicBezTo>
                  <a:pt x="6918" y="5123"/>
                  <a:pt x="6989" y="5007"/>
                  <a:pt x="6989" y="4966"/>
                </a:cubicBezTo>
                <a:cubicBezTo>
                  <a:pt x="6989" y="4924"/>
                  <a:pt x="6932" y="4853"/>
                  <a:pt x="6976" y="4809"/>
                </a:cubicBezTo>
                <a:cubicBezTo>
                  <a:pt x="7045" y="4640"/>
                  <a:pt x="6947" y="4583"/>
                  <a:pt x="6793" y="4625"/>
                </a:cubicBezTo>
                <a:cubicBezTo>
                  <a:pt x="6636" y="4669"/>
                  <a:pt x="6721" y="4456"/>
                  <a:pt x="6594" y="4456"/>
                </a:cubicBezTo>
                <a:cubicBezTo>
                  <a:pt x="6481" y="4456"/>
                  <a:pt x="6494" y="4429"/>
                  <a:pt x="6395" y="4385"/>
                </a:cubicBezTo>
                <a:cubicBezTo>
                  <a:pt x="6253" y="4314"/>
                  <a:pt x="6239" y="4399"/>
                  <a:pt x="6141" y="4456"/>
                </a:cubicBezTo>
                <a:cubicBezTo>
                  <a:pt x="6028" y="4542"/>
                  <a:pt x="5859" y="4358"/>
                  <a:pt x="5743" y="4370"/>
                </a:cubicBezTo>
                <a:cubicBezTo>
                  <a:pt x="5631" y="4370"/>
                  <a:pt x="5560" y="4370"/>
                  <a:pt x="5518" y="4485"/>
                </a:cubicBezTo>
                <a:cubicBezTo>
                  <a:pt x="5447" y="4429"/>
                  <a:pt x="5518" y="4314"/>
                  <a:pt x="5361" y="4301"/>
                </a:cubicBezTo>
                <a:cubicBezTo>
                  <a:pt x="5278" y="4301"/>
                  <a:pt x="5192" y="4385"/>
                  <a:pt x="5248" y="4245"/>
                </a:cubicBezTo>
                <a:cubicBezTo>
                  <a:pt x="5292" y="4159"/>
                  <a:pt x="5236" y="4174"/>
                  <a:pt x="5165" y="4144"/>
                </a:cubicBezTo>
                <a:cubicBezTo>
                  <a:pt x="5008" y="4061"/>
                  <a:pt x="4783" y="4257"/>
                  <a:pt x="4682" y="4216"/>
                </a:cubicBezTo>
                <a:cubicBezTo>
                  <a:pt x="4584" y="4186"/>
                  <a:pt x="4513" y="4103"/>
                  <a:pt x="4400" y="4186"/>
                </a:cubicBezTo>
                <a:cubicBezTo>
                  <a:pt x="4385" y="4201"/>
                  <a:pt x="4287" y="4301"/>
                  <a:pt x="4273" y="4287"/>
                </a:cubicBezTo>
                <a:cubicBezTo>
                  <a:pt x="4258" y="4272"/>
                  <a:pt x="4273" y="4216"/>
                  <a:pt x="4246" y="4216"/>
                </a:cubicBezTo>
                <a:cubicBezTo>
                  <a:pt x="4189" y="4201"/>
                  <a:pt x="4160" y="4370"/>
                  <a:pt x="4145" y="4399"/>
                </a:cubicBezTo>
                <a:cubicBezTo>
                  <a:pt x="4059" y="4500"/>
                  <a:pt x="4089" y="4370"/>
                  <a:pt x="4032" y="4370"/>
                </a:cubicBezTo>
                <a:cubicBezTo>
                  <a:pt x="4018" y="4328"/>
                  <a:pt x="4032" y="4328"/>
                  <a:pt x="3991" y="4328"/>
                </a:cubicBezTo>
                <a:cubicBezTo>
                  <a:pt x="3961" y="4470"/>
                  <a:pt x="3863" y="4370"/>
                  <a:pt x="3834" y="4456"/>
                </a:cubicBezTo>
                <a:cubicBezTo>
                  <a:pt x="3819" y="4470"/>
                  <a:pt x="3736" y="4767"/>
                  <a:pt x="3692" y="4654"/>
                </a:cubicBezTo>
                <a:cubicBezTo>
                  <a:pt x="3679" y="4625"/>
                  <a:pt x="3692" y="4485"/>
                  <a:pt x="3665" y="4500"/>
                </a:cubicBezTo>
                <a:cubicBezTo>
                  <a:pt x="3623" y="4527"/>
                  <a:pt x="3567" y="4625"/>
                  <a:pt x="3537" y="4684"/>
                </a:cubicBezTo>
                <a:cubicBezTo>
                  <a:pt x="3508" y="4838"/>
                  <a:pt x="3368" y="4684"/>
                  <a:pt x="3368" y="4853"/>
                </a:cubicBezTo>
                <a:cubicBezTo>
                  <a:pt x="3368" y="4924"/>
                  <a:pt x="3424" y="5037"/>
                  <a:pt x="3312" y="5078"/>
                </a:cubicBezTo>
                <a:cubicBezTo>
                  <a:pt x="3312" y="5123"/>
                  <a:pt x="3353" y="5135"/>
                  <a:pt x="3339" y="5179"/>
                </a:cubicBezTo>
                <a:cubicBezTo>
                  <a:pt x="3312" y="5304"/>
                  <a:pt x="3312" y="5304"/>
                  <a:pt x="3312" y="5304"/>
                </a:cubicBezTo>
                <a:cubicBezTo>
                  <a:pt x="3268" y="5431"/>
                  <a:pt x="3268" y="5461"/>
                  <a:pt x="3170" y="5375"/>
                </a:cubicBezTo>
                <a:cubicBezTo>
                  <a:pt x="3140" y="5363"/>
                  <a:pt x="3042" y="5333"/>
                  <a:pt x="3013" y="5319"/>
                </a:cubicBezTo>
                <a:cubicBezTo>
                  <a:pt x="3000" y="5319"/>
                  <a:pt x="3000" y="5319"/>
                  <a:pt x="3000" y="5319"/>
                </a:cubicBezTo>
                <a:cubicBezTo>
                  <a:pt x="3000" y="5333"/>
                  <a:pt x="2944" y="5475"/>
                  <a:pt x="2944" y="5461"/>
                </a:cubicBezTo>
                <a:cubicBezTo>
                  <a:pt x="2915" y="5461"/>
                  <a:pt x="2802" y="5404"/>
                  <a:pt x="2787" y="5390"/>
                </a:cubicBezTo>
                <a:lnTo>
                  <a:pt x="2787" y="5390"/>
                </a:lnTo>
                <a:cubicBezTo>
                  <a:pt x="2787" y="5363"/>
                  <a:pt x="2787" y="5348"/>
                  <a:pt x="2787" y="5333"/>
                </a:cubicBezTo>
                <a:cubicBezTo>
                  <a:pt x="2745" y="5262"/>
                  <a:pt x="2674" y="5262"/>
                  <a:pt x="2633" y="5179"/>
                </a:cubicBezTo>
                <a:cubicBezTo>
                  <a:pt x="2589" y="5093"/>
                  <a:pt x="2434" y="5108"/>
                  <a:pt x="2348" y="5093"/>
                </a:cubicBezTo>
                <a:cubicBezTo>
                  <a:pt x="2307" y="5064"/>
                  <a:pt x="2236" y="5007"/>
                  <a:pt x="2165" y="4993"/>
                </a:cubicBezTo>
                <a:cubicBezTo>
                  <a:pt x="2066" y="4880"/>
                  <a:pt x="2066" y="4880"/>
                  <a:pt x="2066" y="4880"/>
                </a:cubicBezTo>
                <a:cubicBezTo>
                  <a:pt x="2037" y="4797"/>
                  <a:pt x="1951" y="4767"/>
                  <a:pt x="1868" y="4767"/>
                </a:cubicBezTo>
                <a:cubicBezTo>
                  <a:pt x="1853" y="4767"/>
                  <a:pt x="1755" y="4782"/>
                  <a:pt x="1740" y="4752"/>
                </a:cubicBezTo>
                <a:cubicBezTo>
                  <a:pt x="1740" y="4740"/>
                  <a:pt x="1782" y="4711"/>
                  <a:pt x="1782" y="4696"/>
                </a:cubicBezTo>
                <a:cubicBezTo>
                  <a:pt x="1797" y="4684"/>
                  <a:pt x="1782" y="4684"/>
                  <a:pt x="1782" y="4669"/>
                </a:cubicBezTo>
                <a:cubicBezTo>
                  <a:pt x="1755" y="4669"/>
                  <a:pt x="1684" y="4598"/>
                  <a:pt x="1699" y="4569"/>
                </a:cubicBezTo>
                <a:cubicBezTo>
                  <a:pt x="1711" y="4512"/>
                  <a:pt x="1755" y="4385"/>
                  <a:pt x="1853" y="4414"/>
                </a:cubicBezTo>
                <a:cubicBezTo>
                  <a:pt x="1924" y="4441"/>
                  <a:pt x="1910" y="4556"/>
                  <a:pt x="2010" y="4556"/>
                </a:cubicBezTo>
                <a:cubicBezTo>
                  <a:pt x="2194" y="4542"/>
                  <a:pt x="2194" y="4542"/>
                  <a:pt x="2194" y="4542"/>
                </a:cubicBezTo>
                <a:cubicBezTo>
                  <a:pt x="2292" y="4414"/>
                  <a:pt x="2292" y="4414"/>
                  <a:pt x="2292" y="4414"/>
                </a:cubicBezTo>
                <a:cubicBezTo>
                  <a:pt x="2194" y="4230"/>
                  <a:pt x="2194" y="4230"/>
                  <a:pt x="2194" y="4230"/>
                </a:cubicBezTo>
                <a:cubicBezTo>
                  <a:pt x="1910" y="3777"/>
                  <a:pt x="1910" y="3777"/>
                  <a:pt x="1910" y="3777"/>
                </a:cubicBezTo>
                <a:cubicBezTo>
                  <a:pt x="1711" y="3282"/>
                  <a:pt x="1711" y="3282"/>
                  <a:pt x="1711" y="3282"/>
                </a:cubicBezTo>
                <a:cubicBezTo>
                  <a:pt x="1598" y="3282"/>
                  <a:pt x="1598" y="3282"/>
                  <a:pt x="1598" y="3282"/>
                </a:cubicBezTo>
                <a:cubicBezTo>
                  <a:pt x="1444" y="3012"/>
                  <a:pt x="1444" y="3012"/>
                  <a:pt x="1444" y="3012"/>
                </a:cubicBezTo>
                <a:cubicBezTo>
                  <a:pt x="1343" y="2843"/>
                  <a:pt x="1343" y="2843"/>
                  <a:pt x="1343" y="2843"/>
                </a:cubicBezTo>
                <a:cubicBezTo>
                  <a:pt x="1147" y="2703"/>
                  <a:pt x="1147" y="2703"/>
                  <a:pt x="1147" y="2703"/>
                </a:cubicBezTo>
                <a:cubicBezTo>
                  <a:pt x="1032" y="2715"/>
                  <a:pt x="1032" y="2715"/>
                  <a:pt x="1032" y="2715"/>
                </a:cubicBezTo>
                <a:cubicBezTo>
                  <a:pt x="694" y="2703"/>
                  <a:pt x="694" y="2703"/>
                  <a:pt x="694" y="2703"/>
                </a:cubicBezTo>
                <a:cubicBezTo>
                  <a:pt x="409" y="2561"/>
                  <a:pt x="409" y="2561"/>
                  <a:pt x="409" y="2561"/>
                </a:cubicBezTo>
                <a:cubicBezTo>
                  <a:pt x="409" y="2715"/>
                  <a:pt x="409" y="2715"/>
                  <a:pt x="409" y="2715"/>
                </a:cubicBezTo>
                <a:cubicBezTo>
                  <a:pt x="368" y="2843"/>
                  <a:pt x="368" y="2843"/>
                  <a:pt x="368" y="2843"/>
                </a:cubicBezTo>
                <a:cubicBezTo>
                  <a:pt x="154" y="2703"/>
                  <a:pt x="154" y="2703"/>
                  <a:pt x="154" y="2703"/>
                </a:cubicBezTo>
                <a:cubicBezTo>
                  <a:pt x="71" y="2576"/>
                  <a:pt x="71" y="2576"/>
                  <a:pt x="71" y="2576"/>
                </a:cubicBezTo>
                <a:cubicBezTo>
                  <a:pt x="127" y="2532"/>
                  <a:pt x="127" y="2532"/>
                  <a:pt x="127" y="2532"/>
                </a:cubicBezTo>
                <a:cubicBezTo>
                  <a:pt x="0" y="2277"/>
                  <a:pt x="0" y="2277"/>
                  <a:pt x="0" y="2277"/>
                </a:cubicBezTo>
                <a:cubicBezTo>
                  <a:pt x="86" y="2220"/>
                  <a:pt x="86" y="2220"/>
                  <a:pt x="86" y="2220"/>
                </a:cubicBezTo>
                <a:cubicBezTo>
                  <a:pt x="98" y="2164"/>
                  <a:pt x="98" y="2164"/>
                  <a:pt x="98" y="2164"/>
                </a:cubicBezTo>
                <a:cubicBezTo>
                  <a:pt x="154" y="2164"/>
                  <a:pt x="154" y="2164"/>
                  <a:pt x="154" y="2164"/>
                </a:cubicBezTo>
                <a:cubicBezTo>
                  <a:pt x="154" y="2122"/>
                  <a:pt x="154" y="2122"/>
                  <a:pt x="154" y="2122"/>
                </a:cubicBezTo>
                <a:cubicBezTo>
                  <a:pt x="42" y="2093"/>
                  <a:pt x="42" y="2093"/>
                  <a:pt x="42" y="2093"/>
                </a:cubicBezTo>
                <a:cubicBezTo>
                  <a:pt x="71" y="2009"/>
                  <a:pt x="71" y="2009"/>
                  <a:pt x="71" y="2009"/>
                </a:cubicBezTo>
                <a:cubicBezTo>
                  <a:pt x="29" y="1867"/>
                  <a:pt x="29" y="1867"/>
                  <a:pt x="29" y="1867"/>
                </a:cubicBezTo>
                <a:lnTo>
                  <a:pt x="29" y="1867"/>
                </a:lnTo>
                <a:cubicBezTo>
                  <a:pt x="623" y="1894"/>
                  <a:pt x="623" y="1894"/>
                  <a:pt x="623" y="1894"/>
                </a:cubicBezTo>
                <a:cubicBezTo>
                  <a:pt x="1669" y="2051"/>
                  <a:pt x="1669" y="2051"/>
                  <a:pt x="1669" y="2051"/>
                </a:cubicBezTo>
                <a:cubicBezTo>
                  <a:pt x="2689" y="2306"/>
                  <a:pt x="2689" y="2306"/>
                  <a:pt x="2689" y="2306"/>
                </a:cubicBezTo>
                <a:cubicBezTo>
                  <a:pt x="2716" y="2164"/>
                  <a:pt x="2844" y="2220"/>
                  <a:pt x="2971" y="2193"/>
                </a:cubicBezTo>
                <a:cubicBezTo>
                  <a:pt x="3170" y="2122"/>
                  <a:pt x="3368" y="2149"/>
                  <a:pt x="3523" y="1995"/>
                </a:cubicBezTo>
                <a:cubicBezTo>
                  <a:pt x="3736" y="1796"/>
                  <a:pt x="3876" y="1669"/>
                  <a:pt x="4118" y="1527"/>
                </a:cubicBezTo>
                <a:lnTo>
                  <a:pt x="4118" y="1527"/>
                </a:lnTo>
                <a:cubicBezTo>
                  <a:pt x="4471" y="1274"/>
                  <a:pt x="4868" y="1019"/>
                  <a:pt x="5319" y="1031"/>
                </a:cubicBezTo>
                <a:cubicBezTo>
                  <a:pt x="5631" y="1046"/>
                  <a:pt x="5390" y="1215"/>
                  <a:pt x="5574" y="1274"/>
                </a:cubicBezTo>
                <a:cubicBezTo>
                  <a:pt x="5645" y="1301"/>
                  <a:pt x="5716" y="1387"/>
                  <a:pt x="5773" y="1372"/>
                </a:cubicBezTo>
                <a:cubicBezTo>
                  <a:pt x="5871" y="1357"/>
                  <a:pt x="5871" y="1286"/>
                  <a:pt x="5971" y="1357"/>
                </a:cubicBezTo>
                <a:cubicBezTo>
                  <a:pt x="6114" y="1387"/>
                  <a:pt x="6452" y="1500"/>
                  <a:pt x="6410" y="1274"/>
                </a:cubicBezTo>
                <a:cubicBezTo>
                  <a:pt x="6381" y="1147"/>
                  <a:pt x="6550" y="990"/>
                  <a:pt x="6579" y="835"/>
                </a:cubicBezTo>
                <a:cubicBezTo>
                  <a:pt x="6621" y="723"/>
                  <a:pt x="6594" y="551"/>
                  <a:pt x="6692" y="468"/>
                </a:cubicBezTo>
                <a:cubicBezTo>
                  <a:pt x="6734" y="424"/>
                  <a:pt x="6918" y="509"/>
                  <a:pt x="6989" y="509"/>
                </a:cubicBezTo>
                <a:cubicBezTo>
                  <a:pt x="7060" y="495"/>
                  <a:pt x="7300" y="468"/>
                  <a:pt x="7356" y="424"/>
                </a:cubicBezTo>
                <a:cubicBezTo>
                  <a:pt x="7442" y="367"/>
                  <a:pt x="7499" y="85"/>
                  <a:pt x="7599" y="1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0" name="Freeform 4"/>
          <p:cNvSpPr>
            <a:spLocks noChangeArrowheads="1"/>
          </p:cNvSpPr>
          <p:nvPr/>
        </p:nvSpPr>
        <p:spPr bwMode="auto">
          <a:xfrm>
            <a:off x="11395895" y="8203642"/>
            <a:ext cx="1933808" cy="2162667"/>
          </a:xfrm>
          <a:custGeom>
            <a:avLst/>
            <a:gdLst>
              <a:gd name="T0" fmla="*/ 3395 w 7867"/>
              <a:gd name="T1" fmla="*/ 1470 h 8798"/>
              <a:gd name="T2" fmla="*/ 3268 w 7867"/>
              <a:gd name="T3" fmla="*/ 1497 h 8798"/>
              <a:gd name="T4" fmla="*/ 3410 w 7867"/>
              <a:gd name="T5" fmla="*/ 1569 h 8798"/>
              <a:gd name="T6" fmla="*/ 836 w 7867"/>
              <a:gd name="T7" fmla="*/ 2814 h 8798"/>
              <a:gd name="T8" fmla="*/ 821 w 7867"/>
              <a:gd name="T9" fmla="*/ 2900 h 8798"/>
              <a:gd name="T10" fmla="*/ 723 w 7867"/>
              <a:gd name="T11" fmla="*/ 3027 h 8798"/>
              <a:gd name="T12" fmla="*/ 664 w 7867"/>
              <a:gd name="T13" fmla="*/ 2998 h 8798"/>
              <a:gd name="T14" fmla="*/ 723 w 7867"/>
              <a:gd name="T15" fmla="*/ 3027 h 8798"/>
              <a:gd name="T16" fmla="*/ 285 w 7867"/>
              <a:gd name="T17" fmla="*/ 2757 h 8798"/>
              <a:gd name="T18" fmla="*/ 383 w 7867"/>
              <a:gd name="T19" fmla="*/ 2814 h 8798"/>
              <a:gd name="T20" fmla="*/ 285 w 7867"/>
              <a:gd name="T21" fmla="*/ 2757 h 8798"/>
              <a:gd name="T22" fmla="*/ 0 w 7867"/>
              <a:gd name="T23" fmla="*/ 2757 h 8798"/>
              <a:gd name="T24" fmla="*/ 101 w 7867"/>
              <a:gd name="T25" fmla="*/ 2941 h 8798"/>
              <a:gd name="T26" fmla="*/ 101 w 7867"/>
              <a:gd name="T27" fmla="*/ 2983 h 8798"/>
              <a:gd name="T28" fmla="*/ 7866 w 7867"/>
              <a:gd name="T29" fmla="*/ 2446 h 8798"/>
              <a:gd name="T30" fmla="*/ 7033 w 7867"/>
              <a:gd name="T31" fmla="*/ 8657 h 8798"/>
              <a:gd name="T32" fmla="*/ 6552 w 7867"/>
              <a:gd name="T33" fmla="*/ 8728 h 8798"/>
              <a:gd name="T34" fmla="*/ 5972 w 7867"/>
              <a:gd name="T35" fmla="*/ 8133 h 8798"/>
              <a:gd name="T36" fmla="*/ 5631 w 7867"/>
              <a:gd name="T37" fmla="*/ 7525 h 8798"/>
              <a:gd name="T38" fmla="*/ 3481 w 7867"/>
              <a:gd name="T39" fmla="*/ 7397 h 8798"/>
              <a:gd name="T40" fmla="*/ 2900 w 7867"/>
              <a:gd name="T41" fmla="*/ 7836 h 8798"/>
              <a:gd name="T42" fmla="*/ 2858 w 7867"/>
              <a:gd name="T43" fmla="*/ 7469 h 8798"/>
              <a:gd name="T44" fmla="*/ 3001 w 7867"/>
              <a:gd name="T45" fmla="*/ 6437 h 8798"/>
              <a:gd name="T46" fmla="*/ 2648 w 7867"/>
              <a:gd name="T47" fmla="*/ 6294 h 8798"/>
              <a:gd name="T48" fmla="*/ 1939 w 7867"/>
              <a:gd name="T49" fmla="*/ 5799 h 8798"/>
              <a:gd name="T50" fmla="*/ 1486 w 7867"/>
              <a:gd name="T51" fmla="*/ 5713 h 8798"/>
              <a:gd name="T52" fmla="*/ 1459 w 7867"/>
              <a:gd name="T53" fmla="*/ 5035 h 8798"/>
              <a:gd name="T54" fmla="*/ 1302 w 7867"/>
              <a:gd name="T55" fmla="*/ 4865 h 8798"/>
              <a:gd name="T56" fmla="*/ 1020 w 7867"/>
              <a:gd name="T57" fmla="*/ 4329 h 8798"/>
              <a:gd name="T58" fmla="*/ 285 w 7867"/>
              <a:gd name="T59" fmla="*/ 3579 h 8798"/>
              <a:gd name="T60" fmla="*/ 723 w 7867"/>
              <a:gd name="T61" fmla="*/ 3351 h 8798"/>
              <a:gd name="T62" fmla="*/ 1275 w 7867"/>
              <a:gd name="T63" fmla="*/ 3579 h 8798"/>
              <a:gd name="T64" fmla="*/ 1684 w 7867"/>
              <a:gd name="T65" fmla="*/ 3522 h 8798"/>
              <a:gd name="T66" fmla="*/ 1613 w 7867"/>
              <a:gd name="T67" fmla="*/ 3395 h 8798"/>
              <a:gd name="T68" fmla="*/ 1020 w 7867"/>
              <a:gd name="T69" fmla="*/ 2983 h 8798"/>
              <a:gd name="T70" fmla="*/ 1429 w 7867"/>
              <a:gd name="T71" fmla="*/ 2532 h 8798"/>
              <a:gd name="T72" fmla="*/ 1868 w 7867"/>
              <a:gd name="T73" fmla="*/ 2135 h 8798"/>
              <a:gd name="T74" fmla="*/ 2787 w 7867"/>
              <a:gd name="T75" fmla="*/ 2007 h 8798"/>
              <a:gd name="T76" fmla="*/ 3028 w 7867"/>
              <a:gd name="T77" fmla="*/ 1782 h 8798"/>
              <a:gd name="T78" fmla="*/ 3184 w 7867"/>
              <a:gd name="T79" fmla="*/ 1681 h 8798"/>
              <a:gd name="T80" fmla="*/ 3368 w 7867"/>
              <a:gd name="T81" fmla="*/ 1752 h 8798"/>
              <a:gd name="T82" fmla="*/ 3510 w 7867"/>
              <a:gd name="T83" fmla="*/ 1272 h 8798"/>
              <a:gd name="T84" fmla="*/ 3481 w 7867"/>
              <a:gd name="T85" fmla="*/ 1130 h 8798"/>
              <a:gd name="T86" fmla="*/ 3226 w 7867"/>
              <a:gd name="T87" fmla="*/ 946 h 8798"/>
              <a:gd name="T88" fmla="*/ 3395 w 7867"/>
              <a:gd name="T89" fmla="*/ 522 h 8798"/>
              <a:gd name="T90" fmla="*/ 3552 w 7867"/>
              <a:gd name="T91" fmla="*/ 564 h 8798"/>
              <a:gd name="T92" fmla="*/ 4783 w 7867"/>
              <a:gd name="T93" fmla="*/ 296 h 8798"/>
              <a:gd name="T94" fmla="*/ 6028 w 7867"/>
              <a:gd name="T95" fmla="*/ 309 h 8798"/>
              <a:gd name="T96" fmla="*/ 6749 w 7867"/>
              <a:gd name="T97" fmla="*/ 309 h 8798"/>
              <a:gd name="T98" fmla="*/ 7202 w 7867"/>
              <a:gd name="T99" fmla="*/ 649 h 8798"/>
              <a:gd name="T100" fmla="*/ 7484 w 7867"/>
              <a:gd name="T101" fmla="*/ 720 h 8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67" h="8798">
                <a:moveTo>
                  <a:pt x="3395" y="1527"/>
                </a:moveTo>
                <a:lnTo>
                  <a:pt x="3395" y="1527"/>
                </a:lnTo>
                <a:cubicBezTo>
                  <a:pt x="3395" y="1512"/>
                  <a:pt x="3395" y="1485"/>
                  <a:pt x="3395" y="1470"/>
                </a:cubicBezTo>
                <a:lnTo>
                  <a:pt x="3383" y="1470"/>
                </a:lnTo>
                <a:cubicBezTo>
                  <a:pt x="3383" y="1456"/>
                  <a:pt x="3354" y="1456"/>
                  <a:pt x="3339" y="1456"/>
                </a:cubicBezTo>
                <a:cubicBezTo>
                  <a:pt x="3312" y="1441"/>
                  <a:pt x="3282" y="1470"/>
                  <a:pt x="3268" y="1497"/>
                </a:cubicBezTo>
                <a:cubicBezTo>
                  <a:pt x="3255" y="1512"/>
                  <a:pt x="3268" y="1542"/>
                  <a:pt x="3297" y="1542"/>
                </a:cubicBezTo>
                <a:cubicBezTo>
                  <a:pt x="3297" y="1542"/>
                  <a:pt x="3327" y="1598"/>
                  <a:pt x="3339" y="1598"/>
                </a:cubicBezTo>
                <a:cubicBezTo>
                  <a:pt x="3383" y="1625"/>
                  <a:pt x="3383" y="1610"/>
                  <a:pt x="3410" y="1569"/>
                </a:cubicBezTo>
                <a:cubicBezTo>
                  <a:pt x="3395" y="1527"/>
                  <a:pt x="3395" y="1527"/>
                  <a:pt x="3395" y="1527"/>
                </a:cubicBezTo>
                <a:close/>
                <a:moveTo>
                  <a:pt x="836" y="2814"/>
                </a:moveTo>
                <a:lnTo>
                  <a:pt x="836" y="2814"/>
                </a:lnTo>
                <a:cubicBezTo>
                  <a:pt x="821" y="2814"/>
                  <a:pt x="807" y="2799"/>
                  <a:pt x="792" y="2814"/>
                </a:cubicBezTo>
                <a:cubicBezTo>
                  <a:pt x="780" y="2828"/>
                  <a:pt x="780" y="2843"/>
                  <a:pt x="780" y="2855"/>
                </a:cubicBezTo>
                <a:cubicBezTo>
                  <a:pt x="792" y="2870"/>
                  <a:pt x="807" y="2900"/>
                  <a:pt x="821" y="2900"/>
                </a:cubicBezTo>
                <a:cubicBezTo>
                  <a:pt x="848" y="2900"/>
                  <a:pt x="878" y="2870"/>
                  <a:pt x="863" y="2855"/>
                </a:cubicBezTo>
                <a:cubicBezTo>
                  <a:pt x="836" y="2814"/>
                  <a:pt x="836" y="2814"/>
                  <a:pt x="836" y="2814"/>
                </a:cubicBezTo>
                <a:close/>
                <a:moveTo>
                  <a:pt x="723" y="3027"/>
                </a:moveTo>
                <a:lnTo>
                  <a:pt x="723" y="3027"/>
                </a:lnTo>
                <a:cubicBezTo>
                  <a:pt x="709" y="3012"/>
                  <a:pt x="709" y="2968"/>
                  <a:pt x="679" y="2968"/>
                </a:cubicBezTo>
                <a:cubicBezTo>
                  <a:pt x="664" y="2968"/>
                  <a:pt x="664" y="2983"/>
                  <a:pt x="664" y="2998"/>
                </a:cubicBezTo>
                <a:cubicBezTo>
                  <a:pt x="652" y="3012"/>
                  <a:pt x="637" y="3054"/>
                  <a:pt x="652" y="3069"/>
                </a:cubicBezTo>
                <a:cubicBezTo>
                  <a:pt x="664" y="3098"/>
                  <a:pt x="679" y="3125"/>
                  <a:pt x="709" y="3098"/>
                </a:cubicBezTo>
                <a:cubicBezTo>
                  <a:pt x="723" y="3027"/>
                  <a:pt x="723" y="3027"/>
                  <a:pt x="723" y="3027"/>
                </a:cubicBezTo>
                <a:close/>
                <a:moveTo>
                  <a:pt x="285" y="2757"/>
                </a:moveTo>
                <a:lnTo>
                  <a:pt x="285" y="2757"/>
                </a:lnTo>
                <a:lnTo>
                  <a:pt x="285" y="2757"/>
                </a:lnTo>
                <a:cubicBezTo>
                  <a:pt x="285" y="2728"/>
                  <a:pt x="255" y="2645"/>
                  <a:pt x="285" y="2630"/>
                </a:cubicBezTo>
                <a:cubicBezTo>
                  <a:pt x="285" y="2630"/>
                  <a:pt x="341" y="2615"/>
                  <a:pt x="341" y="2603"/>
                </a:cubicBezTo>
                <a:cubicBezTo>
                  <a:pt x="468" y="2544"/>
                  <a:pt x="439" y="2784"/>
                  <a:pt x="383" y="2814"/>
                </a:cubicBezTo>
                <a:cubicBezTo>
                  <a:pt x="368" y="2828"/>
                  <a:pt x="341" y="2885"/>
                  <a:pt x="326" y="2900"/>
                </a:cubicBezTo>
                <a:cubicBezTo>
                  <a:pt x="297" y="2983"/>
                  <a:pt x="285" y="2870"/>
                  <a:pt x="270" y="2855"/>
                </a:cubicBezTo>
                <a:cubicBezTo>
                  <a:pt x="285" y="2757"/>
                  <a:pt x="285" y="2757"/>
                  <a:pt x="285" y="2757"/>
                </a:cubicBezTo>
                <a:close/>
                <a:moveTo>
                  <a:pt x="42" y="2926"/>
                </a:moveTo>
                <a:lnTo>
                  <a:pt x="42" y="2926"/>
                </a:lnTo>
                <a:cubicBezTo>
                  <a:pt x="0" y="2870"/>
                  <a:pt x="0" y="2814"/>
                  <a:pt x="0" y="2757"/>
                </a:cubicBezTo>
                <a:cubicBezTo>
                  <a:pt x="0" y="2728"/>
                  <a:pt x="0" y="2701"/>
                  <a:pt x="15" y="2672"/>
                </a:cubicBezTo>
                <a:cubicBezTo>
                  <a:pt x="57" y="2588"/>
                  <a:pt x="71" y="2645"/>
                  <a:pt x="57" y="2701"/>
                </a:cubicBezTo>
                <a:cubicBezTo>
                  <a:pt x="42" y="2772"/>
                  <a:pt x="42" y="2885"/>
                  <a:pt x="101" y="2941"/>
                </a:cubicBezTo>
                <a:cubicBezTo>
                  <a:pt x="128" y="2968"/>
                  <a:pt x="142" y="2968"/>
                  <a:pt x="169" y="2956"/>
                </a:cubicBezTo>
                <a:cubicBezTo>
                  <a:pt x="213" y="2956"/>
                  <a:pt x="240" y="2956"/>
                  <a:pt x="240" y="2998"/>
                </a:cubicBezTo>
                <a:cubicBezTo>
                  <a:pt x="184" y="3012"/>
                  <a:pt x="169" y="3027"/>
                  <a:pt x="101" y="2983"/>
                </a:cubicBezTo>
                <a:cubicBezTo>
                  <a:pt x="42" y="2926"/>
                  <a:pt x="42" y="2926"/>
                  <a:pt x="42" y="2926"/>
                </a:cubicBezTo>
                <a:close/>
                <a:moveTo>
                  <a:pt x="7866" y="2446"/>
                </a:moveTo>
                <a:lnTo>
                  <a:pt x="7866" y="2446"/>
                </a:lnTo>
                <a:cubicBezTo>
                  <a:pt x="7033" y="2716"/>
                  <a:pt x="7033" y="2716"/>
                  <a:pt x="7033" y="2716"/>
                </a:cubicBezTo>
                <a:cubicBezTo>
                  <a:pt x="7033" y="8657"/>
                  <a:pt x="7033" y="8657"/>
                  <a:pt x="7033" y="8657"/>
                </a:cubicBezTo>
                <a:lnTo>
                  <a:pt x="7033" y="8657"/>
                </a:lnTo>
                <a:cubicBezTo>
                  <a:pt x="6989" y="8657"/>
                  <a:pt x="6920" y="8657"/>
                  <a:pt x="6876" y="8670"/>
                </a:cubicBezTo>
                <a:cubicBezTo>
                  <a:pt x="6820" y="8699"/>
                  <a:pt x="6834" y="8714"/>
                  <a:pt x="6763" y="8699"/>
                </a:cubicBezTo>
                <a:cubicBezTo>
                  <a:pt x="6707" y="8684"/>
                  <a:pt x="6579" y="8797"/>
                  <a:pt x="6552" y="8728"/>
                </a:cubicBezTo>
                <a:cubicBezTo>
                  <a:pt x="6523" y="8728"/>
                  <a:pt x="6481" y="8728"/>
                  <a:pt x="6481" y="8770"/>
                </a:cubicBezTo>
                <a:cubicBezTo>
                  <a:pt x="6410" y="8770"/>
                  <a:pt x="6310" y="8643"/>
                  <a:pt x="6268" y="8586"/>
                </a:cubicBezTo>
                <a:cubicBezTo>
                  <a:pt x="5972" y="8133"/>
                  <a:pt x="5972" y="8133"/>
                  <a:pt x="5972" y="8133"/>
                </a:cubicBezTo>
                <a:cubicBezTo>
                  <a:pt x="5802" y="7866"/>
                  <a:pt x="5802" y="7866"/>
                  <a:pt x="5802" y="7866"/>
                </a:cubicBezTo>
                <a:cubicBezTo>
                  <a:pt x="5802" y="7723"/>
                  <a:pt x="5802" y="7723"/>
                  <a:pt x="5802" y="7723"/>
                </a:cubicBezTo>
                <a:cubicBezTo>
                  <a:pt x="5631" y="7525"/>
                  <a:pt x="5631" y="7525"/>
                  <a:pt x="5631" y="7525"/>
                </a:cubicBezTo>
                <a:cubicBezTo>
                  <a:pt x="4952" y="6988"/>
                  <a:pt x="4952" y="6988"/>
                  <a:pt x="4952" y="6988"/>
                </a:cubicBezTo>
                <a:cubicBezTo>
                  <a:pt x="4246" y="7101"/>
                  <a:pt x="4246" y="7101"/>
                  <a:pt x="4246" y="7101"/>
                </a:cubicBezTo>
                <a:cubicBezTo>
                  <a:pt x="3481" y="7397"/>
                  <a:pt x="3481" y="7397"/>
                  <a:pt x="3481" y="7397"/>
                </a:cubicBezTo>
                <a:cubicBezTo>
                  <a:pt x="2873" y="7949"/>
                  <a:pt x="2873" y="7949"/>
                  <a:pt x="2873" y="7949"/>
                </a:cubicBezTo>
                <a:lnTo>
                  <a:pt x="2873" y="7949"/>
                </a:lnTo>
                <a:cubicBezTo>
                  <a:pt x="2858" y="7922"/>
                  <a:pt x="2900" y="7893"/>
                  <a:pt x="2900" y="7836"/>
                </a:cubicBezTo>
                <a:cubicBezTo>
                  <a:pt x="2915" y="7836"/>
                  <a:pt x="2915" y="7723"/>
                  <a:pt x="2915" y="7694"/>
                </a:cubicBezTo>
                <a:cubicBezTo>
                  <a:pt x="2929" y="7611"/>
                  <a:pt x="2888" y="7623"/>
                  <a:pt x="2858" y="7567"/>
                </a:cubicBezTo>
                <a:cubicBezTo>
                  <a:pt x="2844" y="7525"/>
                  <a:pt x="2873" y="7496"/>
                  <a:pt x="2858" y="7469"/>
                </a:cubicBezTo>
                <a:cubicBezTo>
                  <a:pt x="2802" y="7326"/>
                  <a:pt x="2888" y="7228"/>
                  <a:pt x="3001" y="7143"/>
                </a:cubicBezTo>
                <a:cubicBezTo>
                  <a:pt x="3057" y="7003"/>
                  <a:pt x="3140" y="6902"/>
                  <a:pt x="3140" y="6748"/>
                </a:cubicBezTo>
                <a:cubicBezTo>
                  <a:pt x="3140" y="6633"/>
                  <a:pt x="3001" y="6520"/>
                  <a:pt x="3001" y="6437"/>
                </a:cubicBezTo>
                <a:cubicBezTo>
                  <a:pt x="3057" y="6464"/>
                  <a:pt x="3226" y="6817"/>
                  <a:pt x="3226" y="6576"/>
                </a:cubicBezTo>
                <a:cubicBezTo>
                  <a:pt x="3226" y="6392"/>
                  <a:pt x="3099" y="6380"/>
                  <a:pt x="2986" y="6265"/>
                </a:cubicBezTo>
                <a:cubicBezTo>
                  <a:pt x="2888" y="6182"/>
                  <a:pt x="2660" y="6309"/>
                  <a:pt x="2648" y="6294"/>
                </a:cubicBezTo>
                <a:cubicBezTo>
                  <a:pt x="2491" y="6081"/>
                  <a:pt x="2449" y="6238"/>
                  <a:pt x="2236" y="6238"/>
                </a:cubicBezTo>
                <a:cubicBezTo>
                  <a:pt x="2194" y="6238"/>
                  <a:pt x="2165" y="6111"/>
                  <a:pt x="2138" y="6054"/>
                </a:cubicBezTo>
                <a:cubicBezTo>
                  <a:pt x="2094" y="6010"/>
                  <a:pt x="1939" y="5841"/>
                  <a:pt x="1939" y="5799"/>
                </a:cubicBezTo>
                <a:cubicBezTo>
                  <a:pt x="1939" y="5770"/>
                  <a:pt x="1954" y="5743"/>
                  <a:pt x="1954" y="5713"/>
                </a:cubicBezTo>
                <a:cubicBezTo>
                  <a:pt x="1883" y="5701"/>
                  <a:pt x="1797" y="5701"/>
                  <a:pt x="1711" y="5713"/>
                </a:cubicBezTo>
                <a:cubicBezTo>
                  <a:pt x="1669" y="5713"/>
                  <a:pt x="1486" y="5785"/>
                  <a:pt x="1486" y="5713"/>
                </a:cubicBezTo>
                <a:cubicBezTo>
                  <a:pt x="1486" y="5701"/>
                  <a:pt x="1500" y="5601"/>
                  <a:pt x="1515" y="5586"/>
                </a:cubicBezTo>
                <a:cubicBezTo>
                  <a:pt x="1500" y="5559"/>
                  <a:pt x="1557" y="5218"/>
                  <a:pt x="1571" y="5218"/>
                </a:cubicBezTo>
                <a:cubicBezTo>
                  <a:pt x="1571" y="5162"/>
                  <a:pt x="1471" y="5079"/>
                  <a:pt x="1459" y="5035"/>
                </a:cubicBezTo>
                <a:lnTo>
                  <a:pt x="1459" y="5035"/>
                </a:lnTo>
                <a:cubicBezTo>
                  <a:pt x="1459" y="5035"/>
                  <a:pt x="1373" y="5020"/>
                  <a:pt x="1358" y="5008"/>
                </a:cubicBezTo>
                <a:cubicBezTo>
                  <a:pt x="1331" y="4993"/>
                  <a:pt x="1317" y="4892"/>
                  <a:pt x="1302" y="4865"/>
                </a:cubicBezTo>
                <a:cubicBezTo>
                  <a:pt x="1231" y="4753"/>
                  <a:pt x="1204" y="4652"/>
                  <a:pt x="1160" y="4525"/>
                </a:cubicBezTo>
                <a:cubicBezTo>
                  <a:pt x="1160" y="4468"/>
                  <a:pt x="1160" y="4427"/>
                  <a:pt x="1118" y="4385"/>
                </a:cubicBezTo>
                <a:cubicBezTo>
                  <a:pt x="1091" y="4341"/>
                  <a:pt x="1032" y="4356"/>
                  <a:pt x="1020" y="4329"/>
                </a:cubicBezTo>
                <a:cubicBezTo>
                  <a:pt x="990" y="4243"/>
                  <a:pt x="1032" y="4145"/>
                  <a:pt x="976" y="4059"/>
                </a:cubicBezTo>
                <a:cubicBezTo>
                  <a:pt x="878" y="3875"/>
                  <a:pt x="637" y="3890"/>
                  <a:pt x="468" y="3846"/>
                </a:cubicBezTo>
                <a:cubicBezTo>
                  <a:pt x="285" y="3804"/>
                  <a:pt x="311" y="3748"/>
                  <a:pt x="285" y="3579"/>
                </a:cubicBezTo>
                <a:cubicBezTo>
                  <a:pt x="270" y="3549"/>
                  <a:pt x="270" y="3507"/>
                  <a:pt x="270" y="3466"/>
                </a:cubicBezTo>
                <a:cubicBezTo>
                  <a:pt x="341" y="3466"/>
                  <a:pt x="311" y="3282"/>
                  <a:pt x="454" y="3309"/>
                </a:cubicBezTo>
                <a:cubicBezTo>
                  <a:pt x="537" y="3338"/>
                  <a:pt x="637" y="3338"/>
                  <a:pt x="723" y="3351"/>
                </a:cubicBezTo>
                <a:cubicBezTo>
                  <a:pt x="821" y="3365"/>
                  <a:pt x="821" y="3380"/>
                  <a:pt x="907" y="3338"/>
                </a:cubicBezTo>
                <a:cubicBezTo>
                  <a:pt x="990" y="3294"/>
                  <a:pt x="1032" y="3407"/>
                  <a:pt x="1103" y="3436"/>
                </a:cubicBezTo>
                <a:cubicBezTo>
                  <a:pt x="1189" y="3478"/>
                  <a:pt x="1189" y="3534"/>
                  <a:pt x="1275" y="3579"/>
                </a:cubicBezTo>
                <a:cubicBezTo>
                  <a:pt x="1317" y="3549"/>
                  <a:pt x="1388" y="3579"/>
                  <a:pt x="1429" y="3549"/>
                </a:cubicBezTo>
                <a:cubicBezTo>
                  <a:pt x="1500" y="3507"/>
                  <a:pt x="1500" y="3466"/>
                  <a:pt x="1571" y="3493"/>
                </a:cubicBezTo>
                <a:cubicBezTo>
                  <a:pt x="1586" y="3564"/>
                  <a:pt x="1628" y="3522"/>
                  <a:pt x="1684" y="3522"/>
                </a:cubicBezTo>
                <a:lnTo>
                  <a:pt x="1684" y="3522"/>
                </a:lnTo>
                <a:cubicBezTo>
                  <a:pt x="1699" y="3549"/>
                  <a:pt x="1797" y="3549"/>
                  <a:pt x="1826" y="3534"/>
                </a:cubicBezTo>
                <a:cubicBezTo>
                  <a:pt x="1939" y="3478"/>
                  <a:pt x="1669" y="3395"/>
                  <a:pt x="1613" y="3395"/>
                </a:cubicBezTo>
                <a:cubicBezTo>
                  <a:pt x="1358" y="3422"/>
                  <a:pt x="1527" y="3181"/>
                  <a:pt x="1373" y="3125"/>
                </a:cubicBezTo>
                <a:cubicBezTo>
                  <a:pt x="1331" y="3110"/>
                  <a:pt x="1302" y="3125"/>
                  <a:pt x="1275" y="3083"/>
                </a:cubicBezTo>
                <a:cubicBezTo>
                  <a:pt x="1204" y="2983"/>
                  <a:pt x="1020" y="3069"/>
                  <a:pt x="1020" y="2983"/>
                </a:cubicBezTo>
                <a:lnTo>
                  <a:pt x="1020" y="2983"/>
                </a:lnTo>
                <a:cubicBezTo>
                  <a:pt x="1147" y="2983"/>
                  <a:pt x="1103" y="2814"/>
                  <a:pt x="1216" y="2728"/>
                </a:cubicBezTo>
                <a:cubicBezTo>
                  <a:pt x="1275" y="2701"/>
                  <a:pt x="1500" y="2603"/>
                  <a:pt x="1429" y="2532"/>
                </a:cubicBezTo>
                <a:cubicBezTo>
                  <a:pt x="1429" y="2390"/>
                  <a:pt x="1459" y="2375"/>
                  <a:pt x="1527" y="2277"/>
                </a:cubicBezTo>
                <a:cubicBezTo>
                  <a:pt x="1571" y="2233"/>
                  <a:pt x="1613" y="2176"/>
                  <a:pt x="1643" y="2120"/>
                </a:cubicBezTo>
                <a:cubicBezTo>
                  <a:pt x="1669" y="2093"/>
                  <a:pt x="1782" y="2164"/>
                  <a:pt x="1868" y="2135"/>
                </a:cubicBezTo>
                <a:cubicBezTo>
                  <a:pt x="1924" y="2120"/>
                  <a:pt x="2052" y="1951"/>
                  <a:pt x="2052" y="1951"/>
                </a:cubicBezTo>
                <a:cubicBezTo>
                  <a:pt x="2081" y="2007"/>
                  <a:pt x="2547" y="2078"/>
                  <a:pt x="2589" y="2037"/>
                </a:cubicBezTo>
                <a:cubicBezTo>
                  <a:pt x="2618" y="2064"/>
                  <a:pt x="2760" y="2007"/>
                  <a:pt x="2787" y="2007"/>
                </a:cubicBezTo>
                <a:cubicBezTo>
                  <a:pt x="2817" y="2022"/>
                  <a:pt x="2888" y="2037"/>
                  <a:pt x="2915" y="2037"/>
                </a:cubicBezTo>
                <a:cubicBezTo>
                  <a:pt x="2956" y="2037"/>
                  <a:pt x="2915" y="1936"/>
                  <a:pt x="2900" y="1921"/>
                </a:cubicBezTo>
                <a:cubicBezTo>
                  <a:pt x="2888" y="1880"/>
                  <a:pt x="3028" y="1823"/>
                  <a:pt x="3028" y="1782"/>
                </a:cubicBezTo>
                <a:cubicBezTo>
                  <a:pt x="3057" y="1796"/>
                  <a:pt x="3113" y="1838"/>
                  <a:pt x="3128" y="1853"/>
                </a:cubicBezTo>
                <a:cubicBezTo>
                  <a:pt x="3155" y="1895"/>
                  <a:pt x="3155" y="1936"/>
                  <a:pt x="3211" y="1921"/>
                </a:cubicBezTo>
                <a:cubicBezTo>
                  <a:pt x="3255" y="1909"/>
                  <a:pt x="3184" y="1711"/>
                  <a:pt x="3184" y="1681"/>
                </a:cubicBezTo>
                <a:cubicBezTo>
                  <a:pt x="3184" y="1667"/>
                  <a:pt x="3282" y="1610"/>
                  <a:pt x="3282" y="1610"/>
                </a:cubicBezTo>
                <a:cubicBezTo>
                  <a:pt x="3297" y="1610"/>
                  <a:pt x="3327" y="1640"/>
                  <a:pt x="3339" y="1640"/>
                </a:cubicBezTo>
                <a:cubicBezTo>
                  <a:pt x="3354" y="1681"/>
                  <a:pt x="3339" y="1711"/>
                  <a:pt x="3368" y="1752"/>
                </a:cubicBezTo>
                <a:cubicBezTo>
                  <a:pt x="3395" y="1782"/>
                  <a:pt x="3452" y="1752"/>
                  <a:pt x="3466" y="1725"/>
                </a:cubicBezTo>
                <a:cubicBezTo>
                  <a:pt x="3510" y="1640"/>
                  <a:pt x="3410" y="1497"/>
                  <a:pt x="3466" y="1426"/>
                </a:cubicBezTo>
                <a:cubicBezTo>
                  <a:pt x="3496" y="1328"/>
                  <a:pt x="3567" y="1399"/>
                  <a:pt x="3510" y="1272"/>
                </a:cubicBezTo>
                <a:cubicBezTo>
                  <a:pt x="3510" y="1257"/>
                  <a:pt x="3594" y="1073"/>
                  <a:pt x="3608" y="1059"/>
                </a:cubicBezTo>
                <a:cubicBezTo>
                  <a:pt x="3635" y="1032"/>
                  <a:pt x="3510" y="1046"/>
                  <a:pt x="3510" y="1046"/>
                </a:cubicBezTo>
                <a:cubicBezTo>
                  <a:pt x="3466" y="1073"/>
                  <a:pt x="3496" y="1073"/>
                  <a:pt x="3481" y="1130"/>
                </a:cubicBezTo>
                <a:cubicBezTo>
                  <a:pt x="3481" y="1159"/>
                  <a:pt x="3410" y="1117"/>
                  <a:pt x="3395" y="1117"/>
                </a:cubicBezTo>
                <a:cubicBezTo>
                  <a:pt x="3268" y="1046"/>
                  <a:pt x="3268" y="1103"/>
                  <a:pt x="3140" y="1103"/>
                </a:cubicBezTo>
                <a:cubicBezTo>
                  <a:pt x="3113" y="988"/>
                  <a:pt x="3197" y="1017"/>
                  <a:pt x="3226" y="946"/>
                </a:cubicBezTo>
                <a:cubicBezTo>
                  <a:pt x="3255" y="875"/>
                  <a:pt x="3327" y="904"/>
                  <a:pt x="3312" y="818"/>
                </a:cubicBezTo>
                <a:cubicBezTo>
                  <a:pt x="3297" y="791"/>
                  <a:pt x="3312" y="720"/>
                  <a:pt x="3312" y="691"/>
                </a:cubicBezTo>
                <a:cubicBezTo>
                  <a:pt x="3327" y="608"/>
                  <a:pt x="3368" y="593"/>
                  <a:pt x="3395" y="522"/>
                </a:cubicBezTo>
                <a:cubicBezTo>
                  <a:pt x="3410" y="522"/>
                  <a:pt x="3410" y="507"/>
                  <a:pt x="3425" y="495"/>
                </a:cubicBezTo>
                <a:lnTo>
                  <a:pt x="3425" y="495"/>
                </a:lnTo>
                <a:cubicBezTo>
                  <a:pt x="3552" y="564"/>
                  <a:pt x="3552" y="564"/>
                  <a:pt x="3552" y="564"/>
                </a:cubicBezTo>
                <a:cubicBezTo>
                  <a:pt x="3792" y="537"/>
                  <a:pt x="3792" y="537"/>
                  <a:pt x="3792" y="537"/>
                </a:cubicBezTo>
                <a:cubicBezTo>
                  <a:pt x="4501" y="578"/>
                  <a:pt x="4501" y="578"/>
                  <a:pt x="4501" y="578"/>
                </a:cubicBezTo>
                <a:cubicBezTo>
                  <a:pt x="4599" y="495"/>
                  <a:pt x="4655" y="338"/>
                  <a:pt x="4783" y="296"/>
                </a:cubicBezTo>
                <a:cubicBezTo>
                  <a:pt x="4937" y="252"/>
                  <a:pt x="5023" y="380"/>
                  <a:pt x="5150" y="380"/>
                </a:cubicBezTo>
                <a:cubicBezTo>
                  <a:pt x="5349" y="380"/>
                  <a:pt x="5589" y="338"/>
                  <a:pt x="5773" y="282"/>
                </a:cubicBezTo>
                <a:cubicBezTo>
                  <a:pt x="5873" y="267"/>
                  <a:pt x="5942" y="309"/>
                  <a:pt x="6028" y="309"/>
                </a:cubicBezTo>
                <a:cubicBezTo>
                  <a:pt x="6114" y="309"/>
                  <a:pt x="6155" y="240"/>
                  <a:pt x="6212" y="184"/>
                </a:cubicBezTo>
                <a:cubicBezTo>
                  <a:pt x="6239" y="139"/>
                  <a:pt x="6381" y="0"/>
                  <a:pt x="6410" y="83"/>
                </a:cubicBezTo>
                <a:cubicBezTo>
                  <a:pt x="6481" y="267"/>
                  <a:pt x="6677" y="169"/>
                  <a:pt x="6749" y="309"/>
                </a:cubicBezTo>
                <a:cubicBezTo>
                  <a:pt x="6805" y="439"/>
                  <a:pt x="6749" y="507"/>
                  <a:pt x="6920" y="507"/>
                </a:cubicBezTo>
                <a:cubicBezTo>
                  <a:pt x="7018" y="507"/>
                  <a:pt x="7033" y="551"/>
                  <a:pt x="7075" y="620"/>
                </a:cubicBezTo>
                <a:cubicBezTo>
                  <a:pt x="7116" y="664"/>
                  <a:pt x="7160" y="620"/>
                  <a:pt x="7202" y="649"/>
                </a:cubicBezTo>
                <a:cubicBezTo>
                  <a:pt x="7258" y="691"/>
                  <a:pt x="7187" y="747"/>
                  <a:pt x="7330" y="735"/>
                </a:cubicBezTo>
                <a:cubicBezTo>
                  <a:pt x="7415" y="735"/>
                  <a:pt x="7401" y="720"/>
                  <a:pt x="7484" y="720"/>
                </a:cubicBezTo>
                <a:lnTo>
                  <a:pt x="7484" y="720"/>
                </a:lnTo>
                <a:cubicBezTo>
                  <a:pt x="7656" y="1002"/>
                  <a:pt x="7656" y="1002"/>
                  <a:pt x="7656" y="1002"/>
                </a:cubicBezTo>
                <a:cubicBezTo>
                  <a:pt x="7866" y="2446"/>
                  <a:pt x="7866" y="2446"/>
                  <a:pt x="7866" y="2446"/>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1" name="Freeform 5"/>
          <p:cNvSpPr>
            <a:spLocks noChangeArrowheads="1"/>
          </p:cNvSpPr>
          <p:nvPr/>
        </p:nvSpPr>
        <p:spPr bwMode="auto">
          <a:xfrm>
            <a:off x="16011451" y="4109211"/>
            <a:ext cx="2333793" cy="1475383"/>
          </a:xfrm>
          <a:custGeom>
            <a:avLst/>
            <a:gdLst>
              <a:gd name="T0" fmla="*/ 226 w 9493"/>
              <a:gd name="T1" fmla="*/ 5717 h 6002"/>
              <a:gd name="T2" fmla="*/ 1074 w 9493"/>
              <a:gd name="T3" fmla="*/ 5915 h 6002"/>
              <a:gd name="T4" fmla="*/ 1584 w 9493"/>
              <a:gd name="T5" fmla="*/ 5589 h 6002"/>
              <a:gd name="T6" fmla="*/ 2417 w 9493"/>
              <a:gd name="T7" fmla="*/ 5435 h 6002"/>
              <a:gd name="T8" fmla="*/ 3140 w 9493"/>
              <a:gd name="T9" fmla="*/ 4939 h 6002"/>
              <a:gd name="T10" fmla="*/ 3324 w 9493"/>
              <a:gd name="T11" fmla="*/ 4457 h 6002"/>
              <a:gd name="T12" fmla="*/ 3437 w 9493"/>
              <a:gd name="T13" fmla="*/ 3525 h 6002"/>
              <a:gd name="T14" fmla="*/ 4131 w 9493"/>
              <a:gd name="T15" fmla="*/ 3439 h 6002"/>
              <a:gd name="T16" fmla="*/ 4810 w 9493"/>
              <a:gd name="T17" fmla="*/ 3834 h 6002"/>
              <a:gd name="T18" fmla="*/ 5601 w 9493"/>
              <a:gd name="T19" fmla="*/ 3976 h 6002"/>
              <a:gd name="T20" fmla="*/ 6266 w 9493"/>
              <a:gd name="T21" fmla="*/ 4118 h 6002"/>
              <a:gd name="T22" fmla="*/ 7567 w 9493"/>
              <a:gd name="T23" fmla="*/ 4768 h 6002"/>
              <a:gd name="T24" fmla="*/ 8374 w 9493"/>
              <a:gd name="T25" fmla="*/ 5334 h 6002"/>
              <a:gd name="T26" fmla="*/ 8827 w 9493"/>
              <a:gd name="T27" fmla="*/ 5506 h 6002"/>
              <a:gd name="T28" fmla="*/ 9352 w 9493"/>
              <a:gd name="T29" fmla="*/ 5533 h 6002"/>
              <a:gd name="T30" fmla="*/ 9337 w 9493"/>
              <a:gd name="T31" fmla="*/ 5405 h 6002"/>
              <a:gd name="T32" fmla="*/ 9097 w 9493"/>
              <a:gd name="T33" fmla="*/ 5263 h 6002"/>
              <a:gd name="T34" fmla="*/ 9124 w 9493"/>
              <a:gd name="T35" fmla="*/ 4699 h 6002"/>
              <a:gd name="T36" fmla="*/ 8842 w 9493"/>
              <a:gd name="T37" fmla="*/ 4373 h 6002"/>
              <a:gd name="T38" fmla="*/ 8813 w 9493"/>
              <a:gd name="T39" fmla="*/ 4089 h 6002"/>
              <a:gd name="T40" fmla="*/ 8545 w 9493"/>
              <a:gd name="T41" fmla="*/ 3822 h 6002"/>
              <a:gd name="T42" fmla="*/ 8673 w 9493"/>
              <a:gd name="T43" fmla="*/ 3466 h 6002"/>
              <a:gd name="T44" fmla="*/ 9067 w 9493"/>
              <a:gd name="T45" fmla="*/ 3270 h 6002"/>
              <a:gd name="T46" fmla="*/ 9153 w 9493"/>
              <a:gd name="T47" fmla="*/ 2915 h 6002"/>
              <a:gd name="T48" fmla="*/ 9011 w 9493"/>
              <a:gd name="T49" fmla="*/ 2903 h 6002"/>
              <a:gd name="T50" fmla="*/ 8587 w 9493"/>
              <a:gd name="T51" fmla="*/ 3113 h 6002"/>
              <a:gd name="T52" fmla="*/ 7724 w 9493"/>
              <a:gd name="T53" fmla="*/ 2903 h 6002"/>
              <a:gd name="T54" fmla="*/ 7624 w 9493"/>
              <a:gd name="T55" fmla="*/ 3199 h 6002"/>
              <a:gd name="T56" fmla="*/ 7695 w 9493"/>
              <a:gd name="T57" fmla="*/ 2760 h 6002"/>
              <a:gd name="T58" fmla="*/ 7315 w 9493"/>
              <a:gd name="T59" fmla="*/ 2322 h 6002"/>
              <a:gd name="T60" fmla="*/ 7271 w 9493"/>
              <a:gd name="T61" fmla="*/ 2618 h 6002"/>
              <a:gd name="T62" fmla="*/ 6918 w 9493"/>
              <a:gd name="T63" fmla="*/ 2520 h 6002"/>
              <a:gd name="T64" fmla="*/ 6479 w 9493"/>
              <a:gd name="T65" fmla="*/ 2787 h 6002"/>
              <a:gd name="T66" fmla="*/ 6097 w 9493"/>
              <a:gd name="T67" fmla="*/ 2787 h 6002"/>
              <a:gd name="T68" fmla="*/ 5984 w 9493"/>
              <a:gd name="T69" fmla="*/ 2464 h 6002"/>
              <a:gd name="T70" fmla="*/ 6168 w 9493"/>
              <a:gd name="T71" fmla="*/ 2179 h 6002"/>
              <a:gd name="T72" fmla="*/ 5954 w 9493"/>
              <a:gd name="T73" fmla="*/ 1429 h 6002"/>
              <a:gd name="T74" fmla="*/ 5815 w 9493"/>
              <a:gd name="T75" fmla="*/ 652 h 6002"/>
              <a:gd name="T76" fmla="*/ 5263 w 9493"/>
              <a:gd name="T77" fmla="*/ 412 h 6002"/>
              <a:gd name="T78" fmla="*/ 4908 w 9493"/>
              <a:gd name="T79" fmla="*/ 638 h 6002"/>
              <a:gd name="T80" fmla="*/ 4045 w 9493"/>
              <a:gd name="T81" fmla="*/ 214 h 6002"/>
              <a:gd name="T82" fmla="*/ 3550 w 9493"/>
              <a:gd name="T83" fmla="*/ 299 h 6002"/>
              <a:gd name="T84" fmla="*/ 3126 w 9493"/>
              <a:gd name="T85" fmla="*/ 439 h 6002"/>
              <a:gd name="T86" fmla="*/ 2844 w 9493"/>
              <a:gd name="T87" fmla="*/ 567 h 6002"/>
              <a:gd name="T88" fmla="*/ 2645 w 9493"/>
              <a:gd name="T89" fmla="*/ 652 h 6002"/>
              <a:gd name="T90" fmla="*/ 2645 w 9493"/>
              <a:gd name="T91" fmla="*/ 922 h 6002"/>
              <a:gd name="T92" fmla="*/ 2165 w 9493"/>
              <a:gd name="T93" fmla="*/ 1106 h 6002"/>
              <a:gd name="T94" fmla="*/ 946 w 9493"/>
              <a:gd name="T95" fmla="*/ 1486 h 6002"/>
              <a:gd name="T96" fmla="*/ 155 w 9493"/>
              <a:gd name="T97" fmla="*/ 1741 h 6002"/>
              <a:gd name="T98" fmla="*/ 282 w 9493"/>
              <a:gd name="T99" fmla="*/ 2434 h 6002"/>
              <a:gd name="T100" fmla="*/ 42 w 9493"/>
              <a:gd name="T101" fmla="*/ 2888 h 6002"/>
              <a:gd name="T102" fmla="*/ 184 w 9493"/>
              <a:gd name="T103" fmla="*/ 3623 h 6002"/>
              <a:gd name="T104" fmla="*/ 466 w 9493"/>
              <a:gd name="T105" fmla="*/ 4260 h 6002"/>
              <a:gd name="T106" fmla="*/ 481 w 9493"/>
              <a:gd name="T107" fmla="*/ 4670 h 6002"/>
              <a:gd name="T108" fmla="*/ 42 w 9493"/>
              <a:gd name="T109" fmla="*/ 4981 h 6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493" h="6002">
                <a:moveTo>
                  <a:pt x="54" y="5533"/>
                </a:moveTo>
                <a:lnTo>
                  <a:pt x="54" y="5533"/>
                </a:lnTo>
                <a:cubicBezTo>
                  <a:pt x="155" y="5574"/>
                  <a:pt x="155" y="5690"/>
                  <a:pt x="226" y="5717"/>
                </a:cubicBezTo>
                <a:cubicBezTo>
                  <a:pt x="297" y="5758"/>
                  <a:pt x="679" y="5574"/>
                  <a:pt x="679" y="5690"/>
                </a:cubicBezTo>
                <a:cubicBezTo>
                  <a:pt x="679" y="5957"/>
                  <a:pt x="792" y="5773"/>
                  <a:pt x="961" y="5829"/>
                </a:cubicBezTo>
                <a:cubicBezTo>
                  <a:pt x="1003" y="5844"/>
                  <a:pt x="1017" y="5900"/>
                  <a:pt x="1074" y="5915"/>
                </a:cubicBezTo>
                <a:cubicBezTo>
                  <a:pt x="1160" y="5930"/>
                  <a:pt x="1243" y="5873"/>
                  <a:pt x="1329" y="5886"/>
                </a:cubicBezTo>
                <a:cubicBezTo>
                  <a:pt x="1400" y="5900"/>
                  <a:pt x="1527" y="6001"/>
                  <a:pt x="1527" y="5859"/>
                </a:cubicBezTo>
                <a:cubicBezTo>
                  <a:pt x="1527" y="5758"/>
                  <a:pt x="1456" y="5631"/>
                  <a:pt x="1584" y="5589"/>
                </a:cubicBezTo>
                <a:cubicBezTo>
                  <a:pt x="1839" y="5604"/>
                  <a:pt x="1851" y="5758"/>
                  <a:pt x="2037" y="5844"/>
                </a:cubicBezTo>
                <a:cubicBezTo>
                  <a:pt x="2106" y="5886"/>
                  <a:pt x="2348" y="5746"/>
                  <a:pt x="2405" y="5690"/>
                </a:cubicBezTo>
                <a:cubicBezTo>
                  <a:pt x="2473" y="5604"/>
                  <a:pt x="2277" y="5420"/>
                  <a:pt x="2417" y="5435"/>
                </a:cubicBezTo>
                <a:cubicBezTo>
                  <a:pt x="2518" y="5435"/>
                  <a:pt x="2773" y="5292"/>
                  <a:pt x="2800" y="5192"/>
                </a:cubicBezTo>
                <a:cubicBezTo>
                  <a:pt x="2844" y="5052"/>
                  <a:pt x="2856" y="5150"/>
                  <a:pt x="2942" y="5079"/>
                </a:cubicBezTo>
                <a:cubicBezTo>
                  <a:pt x="3027" y="5011"/>
                  <a:pt x="3013" y="4939"/>
                  <a:pt x="3140" y="4939"/>
                </a:cubicBezTo>
                <a:cubicBezTo>
                  <a:pt x="3324" y="4939"/>
                  <a:pt x="3126" y="4797"/>
                  <a:pt x="3140" y="4726"/>
                </a:cubicBezTo>
                <a:cubicBezTo>
                  <a:pt x="3155" y="4699"/>
                  <a:pt x="3226" y="4643"/>
                  <a:pt x="3253" y="4613"/>
                </a:cubicBezTo>
                <a:cubicBezTo>
                  <a:pt x="3282" y="4572"/>
                  <a:pt x="3324" y="4513"/>
                  <a:pt x="3324" y="4457"/>
                </a:cubicBezTo>
                <a:cubicBezTo>
                  <a:pt x="3351" y="4246"/>
                  <a:pt x="3226" y="4118"/>
                  <a:pt x="3096" y="3976"/>
                </a:cubicBezTo>
                <a:cubicBezTo>
                  <a:pt x="2971" y="3849"/>
                  <a:pt x="3140" y="3721"/>
                  <a:pt x="3226" y="3608"/>
                </a:cubicBezTo>
                <a:cubicBezTo>
                  <a:pt x="3295" y="3525"/>
                  <a:pt x="3339" y="3439"/>
                  <a:pt x="3437" y="3525"/>
                </a:cubicBezTo>
                <a:cubicBezTo>
                  <a:pt x="3523" y="3582"/>
                  <a:pt x="3834" y="3282"/>
                  <a:pt x="3890" y="3525"/>
                </a:cubicBezTo>
                <a:cubicBezTo>
                  <a:pt x="3890" y="3567"/>
                  <a:pt x="3917" y="3751"/>
                  <a:pt x="3988" y="3680"/>
                </a:cubicBezTo>
                <a:cubicBezTo>
                  <a:pt x="4059" y="3608"/>
                  <a:pt x="4018" y="3525"/>
                  <a:pt x="4131" y="3439"/>
                </a:cubicBezTo>
                <a:cubicBezTo>
                  <a:pt x="4172" y="3439"/>
                  <a:pt x="4457" y="3496"/>
                  <a:pt x="4484" y="3525"/>
                </a:cubicBezTo>
                <a:cubicBezTo>
                  <a:pt x="4584" y="3582"/>
                  <a:pt x="4528" y="3709"/>
                  <a:pt x="4584" y="3792"/>
                </a:cubicBezTo>
                <a:cubicBezTo>
                  <a:pt x="4626" y="3878"/>
                  <a:pt x="4724" y="3834"/>
                  <a:pt x="4810" y="3834"/>
                </a:cubicBezTo>
                <a:cubicBezTo>
                  <a:pt x="4979" y="3849"/>
                  <a:pt x="5008" y="4329"/>
                  <a:pt x="5234" y="4133"/>
                </a:cubicBezTo>
                <a:cubicBezTo>
                  <a:pt x="5305" y="4089"/>
                  <a:pt x="5361" y="4033"/>
                  <a:pt x="5447" y="4006"/>
                </a:cubicBezTo>
                <a:cubicBezTo>
                  <a:pt x="5503" y="3976"/>
                  <a:pt x="5530" y="3961"/>
                  <a:pt x="5601" y="3976"/>
                </a:cubicBezTo>
                <a:cubicBezTo>
                  <a:pt x="5658" y="3991"/>
                  <a:pt x="5842" y="3905"/>
                  <a:pt x="5871" y="3976"/>
                </a:cubicBezTo>
                <a:cubicBezTo>
                  <a:pt x="5898" y="4047"/>
                  <a:pt x="5913" y="4118"/>
                  <a:pt x="5998" y="4118"/>
                </a:cubicBezTo>
                <a:cubicBezTo>
                  <a:pt x="6111" y="4118"/>
                  <a:pt x="6138" y="4160"/>
                  <a:pt x="6266" y="4118"/>
                </a:cubicBezTo>
                <a:cubicBezTo>
                  <a:pt x="6805" y="3934"/>
                  <a:pt x="6565" y="4599"/>
                  <a:pt x="6719" y="4827"/>
                </a:cubicBezTo>
                <a:cubicBezTo>
                  <a:pt x="6817" y="4966"/>
                  <a:pt x="6959" y="4952"/>
                  <a:pt x="7131" y="4952"/>
                </a:cubicBezTo>
                <a:cubicBezTo>
                  <a:pt x="7300" y="4952"/>
                  <a:pt x="7383" y="4812"/>
                  <a:pt x="7567" y="4768"/>
                </a:cubicBezTo>
                <a:cubicBezTo>
                  <a:pt x="7638" y="4756"/>
                  <a:pt x="7638" y="4854"/>
                  <a:pt x="7709" y="4839"/>
                </a:cubicBezTo>
                <a:cubicBezTo>
                  <a:pt x="7837" y="4812"/>
                  <a:pt x="7979" y="4712"/>
                  <a:pt x="8050" y="4895"/>
                </a:cubicBezTo>
                <a:cubicBezTo>
                  <a:pt x="8134" y="5094"/>
                  <a:pt x="8134" y="5307"/>
                  <a:pt x="8374" y="5334"/>
                </a:cubicBezTo>
                <a:cubicBezTo>
                  <a:pt x="8418" y="5349"/>
                  <a:pt x="8445" y="5390"/>
                  <a:pt x="8489" y="5405"/>
                </a:cubicBezTo>
                <a:cubicBezTo>
                  <a:pt x="8558" y="5420"/>
                  <a:pt x="8629" y="5378"/>
                  <a:pt x="8700" y="5405"/>
                </a:cubicBezTo>
                <a:cubicBezTo>
                  <a:pt x="8756" y="5420"/>
                  <a:pt x="8756" y="5506"/>
                  <a:pt x="8827" y="5506"/>
                </a:cubicBezTo>
                <a:cubicBezTo>
                  <a:pt x="9408" y="5675"/>
                  <a:pt x="9408" y="5675"/>
                  <a:pt x="9408" y="5675"/>
                </a:cubicBezTo>
                <a:lnTo>
                  <a:pt x="9408" y="5675"/>
                </a:lnTo>
                <a:cubicBezTo>
                  <a:pt x="9408" y="5618"/>
                  <a:pt x="9408" y="5574"/>
                  <a:pt x="9352" y="5533"/>
                </a:cubicBezTo>
                <a:cubicBezTo>
                  <a:pt x="9295" y="5476"/>
                  <a:pt x="9180" y="5547"/>
                  <a:pt x="9124" y="5462"/>
                </a:cubicBezTo>
                <a:cubicBezTo>
                  <a:pt x="9082" y="5420"/>
                  <a:pt x="9112" y="5334"/>
                  <a:pt x="9168" y="5334"/>
                </a:cubicBezTo>
                <a:cubicBezTo>
                  <a:pt x="9239" y="5334"/>
                  <a:pt x="9295" y="5364"/>
                  <a:pt x="9337" y="5405"/>
                </a:cubicBezTo>
                <a:cubicBezTo>
                  <a:pt x="9435" y="5506"/>
                  <a:pt x="9450" y="5307"/>
                  <a:pt x="9465" y="5251"/>
                </a:cubicBezTo>
                <a:cubicBezTo>
                  <a:pt x="9492" y="5180"/>
                  <a:pt x="9465" y="4981"/>
                  <a:pt x="9352" y="5023"/>
                </a:cubicBezTo>
                <a:cubicBezTo>
                  <a:pt x="9224" y="5067"/>
                  <a:pt x="9224" y="5236"/>
                  <a:pt x="9097" y="5263"/>
                </a:cubicBezTo>
                <a:cubicBezTo>
                  <a:pt x="9011" y="5278"/>
                  <a:pt x="9011" y="5136"/>
                  <a:pt x="9011" y="5094"/>
                </a:cubicBezTo>
                <a:cubicBezTo>
                  <a:pt x="9011" y="4996"/>
                  <a:pt x="9112" y="4895"/>
                  <a:pt x="8955" y="4895"/>
                </a:cubicBezTo>
                <a:cubicBezTo>
                  <a:pt x="8827" y="4895"/>
                  <a:pt x="9112" y="4726"/>
                  <a:pt x="9124" y="4699"/>
                </a:cubicBezTo>
                <a:cubicBezTo>
                  <a:pt x="9168" y="4643"/>
                  <a:pt x="9124" y="4542"/>
                  <a:pt x="9067" y="4513"/>
                </a:cubicBezTo>
                <a:cubicBezTo>
                  <a:pt x="8996" y="4486"/>
                  <a:pt x="8898" y="4643"/>
                  <a:pt x="8842" y="4584"/>
                </a:cubicBezTo>
                <a:cubicBezTo>
                  <a:pt x="8786" y="4513"/>
                  <a:pt x="8771" y="4430"/>
                  <a:pt x="8842" y="4373"/>
                </a:cubicBezTo>
                <a:cubicBezTo>
                  <a:pt x="8898" y="4317"/>
                  <a:pt x="8984" y="4373"/>
                  <a:pt x="8913" y="4216"/>
                </a:cubicBezTo>
                <a:cubicBezTo>
                  <a:pt x="8813" y="4089"/>
                  <a:pt x="8813" y="4089"/>
                  <a:pt x="8813" y="4089"/>
                </a:cubicBezTo>
                <a:lnTo>
                  <a:pt x="8813" y="4089"/>
                </a:lnTo>
                <a:cubicBezTo>
                  <a:pt x="8771" y="4118"/>
                  <a:pt x="8741" y="4133"/>
                  <a:pt x="8729" y="4104"/>
                </a:cubicBezTo>
                <a:lnTo>
                  <a:pt x="8729" y="4089"/>
                </a:lnTo>
                <a:cubicBezTo>
                  <a:pt x="8729" y="3920"/>
                  <a:pt x="8531" y="3905"/>
                  <a:pt x="8545" y="3822"/>
                </a:cubicBezTo>
                <a:cubicBezTo>
                  <a:pt x="8545" y="3778"/>
                  <a:pt x="8587" y="3765"/>
                  <a:pt x="8572" y="3736"/>
                </a:cubicBezTo>
                <a:cubicBezTo>
                  <a:pt x="8545" y="3665"/>
                  <a:pt x="8558" y="3665"/>
                  <a:pt x="8629" y="3650"/>
                </a:cubicBezTo>
                <a:cubicBezTo>
                  <a:pt x="8643" y="3582"/>
                  <a:pt x="8714" y="3582"/>
                  <a:pt x="8673" y="3466"/>
                </a:cubicBezTo>
                <a:cubicBezTo>
                  <a:pt x="8643" y="3368"/>
                  <a:pt x="8756" y="3425"/>
                  <a:pt x="8771" y="3383"/>
                </a:cubicBezTo>
                <a:cubicBezTo>
                  <a:pt x="8842" y="3368"/>
                  <a:pt x="8714" y="3255"/>
                  <a:pt x="8857" y="3270"/>
                </a:cubicBezTo>
                <a:cubicBezTo>
                  <a:pt x="8940" y="3270"/>
                  <a:pt x="8984" y="3297"/>
                  <a:pt x="9067" y="3270"/>
                </a:cubicBezTo>
                <a:cubicBezTo>
                  <a:pt x="9067" y="3211"/>
                  <a:pt x="9097" y="3155"/>
                  <a:pt x="9112" y="3099"/>
                </a:cubicBezTo>
                <a:cubicBezTo>
                  <a:pt x="9124" y="3072"/>
                  <a:pt x="9168" y="2915"/>
                  <a:pt x="9153" y="2915"/>
                </a:cubicBezTo>
                <a:lnTo>
                  <a:pt x="9153" y="2915"/>
                </a:lnTo>
                <a:lnTo>
                  <a:pt x="9139" y="2903"/>
                </a:lnTo>
                <a:lnTo>
                  <a:pt x="9139" y="2903"/>
                </a:lnTo>
                <a:cubicBezTo>
                  <a:pt x="9082" y="2903"/>
                  <a:pt x="9067" y="2888"/>
                  <a:pt x="9011" y="2903"/>
                </a:cubicBezTo>
                <a:cubicBezTo>
                  <a:pt x="9011" y="2929"/>
                  <a:pt x="8984" y="3057"/>
                  <a:pt x="8925" y="3015"/>
                </a:cubicBezTo>
                <a:cubicBezTo>
                  <a:pt x="8869" y="3057"/>
                  <a:pt x="8884" y="3170"/>
                  <a:pt x="8771" y="3086"/>
                </a:cubicBezTo>
                <a:cubicBezTo>
                  <a:pt x="8729" y="3057"/>
                  <a:pt x="8658" y="3128"/>
                  <a:pt x="8587" y="3113"/>
                </a:cubicBezTo>
                <a:cubicBezTo>
                  <a:pt x="8445" y="3099"/>
                  <a:pt x="8276" y="2971"/>
                  <a:pt x="8246" y="2858"/>
                </a:cubicBezTo>
                <a:cubicBezTo>
                  <a:pt x="8234" y="2831"/>
                  <a:pt x="8035" y="2775"/>
                  <a:pt x="7994" y="2775"/>
                </a:cubicBezTo>
                <a:cubicBezTo>
                  <a:pt x="7866" y="2775"/>
                  <a:pt x="7724" y="2704"/>
                  <a:pt x="7724" y="2903"/>
                </a:cubicBezTo>
                <a:cubicBezTo>
                  <a:pt x="7810" y="2929"/>
                  <a:pt x="7937" y="2959"/>
                  <a:pt x="7937" y="3086"/>
                </a:cubicBezTo>
                <a:cubicBezTo>
                  <a:pt x="7923" y="3099"/>
                  <a:pt x="7923" y="3099"/>
                  <a:pt x="7923" y="3099"/>
                </a:cubicBezTo>
                <a:cubicBezTo>
                  <a:pt x="7781" y="3099"/>
                  <a:pt x="7695" y="2986"/>
                  <a:pt x="7624" y="3199"/>
                </a:cubicBezTo>
                <a:cubicBezTo>
                  <a:pt x="7428" y="3199"/>
                  <a:pt x="7624" y="2944"/>
                  <a:pt x="7597" y="2888"/>
                </a:cubicBezTo>
                <a:cubicBezTo>
                  <a:pt x="7582" y="2873"/>
                  <a:pt x="7499" y="2831"/>
                  <a:pt x="7555" y="2802"/>
                </a:cubicBezTo>
                <a:cubicBezTo>
                  <a:pt x="7597" y="2787"/>
                  <a:pt x="7638" y="2775"/>
                  <a:pt x="7695" y="2760"/>
                </a:cubicBezTo>
                <a:cubicBezTo>
                  <a:pt x="7695" y="2719"/>
                  <a:pt x="7540" y="2675"/>
                  <a:pt x="7499" y="2662"/>
                </a:cubicBezTo>
                <a:cubicBezTo>
                  <a:pt x="7413" y="2603"/>
                  <a:pt x="7526" y="2532"/>
                  <a:pt x="7440" y="2491"/>
                </a:cubicBezTo>
                <a:cubicBezTo>
                  <a:pt x="7440" y="2434"/>
                  <a:pt x="7371" y="2349"/>
                  <a:pt x="7315" y="2322"/>
                </a:cubicBezTo>
                <a:cubicBezTo>
                  <a:pt x="7187" y="2265"/>
                  <a:pt x="7173" y="2224"/>
                  <a:pt x="7143" y="2349"/>
                </a:cubicBezTo>
                <a:cubicBezTo>
                  <a:pt x="7158" y="2378"/>
                  <a:pt x="7229" y="2420"/>
                  <a:pt x="7244" y="2420"/>
                </a:cubicBezTo>
                <a:cubicBezTo>
                  <a:pt x="7244" y="2562"/>
                  <a:pt x="7131" y="2476"/>
                  <a:pt x="7271" y="2618"/>
                </a:cubicBezTo>
                <a:cubicBezTo>
                  <a:pt x="7398" y="2760"/>
                  <a:pt x="7214" y="2746"/>
                  <a:pt x="7200" y="2719"/>
                </a:cubicBezTo>
                <a:cubicBezTo>
                  <a:pt x="7200" y="2618"/>
                  <a:pt x="7200" y="2675"/>
                  <a:pt x="7131" y="2603"/>
                </a:cubicBezTo>
                <a:cubicBezTo>
                  <a:pt x="7060" y="2520"/>
                  <a:pt x="7045" y="2520"/>
                  <a:pt x="6918" y="2520"/>
                </a:cubicBezTo>
                <a:cubicBezTo>
                  <a:pt x="6790" y="2532"/>
                  <a:pt x="6719" y="2547"/>
                  <a:pt x="6776" y="2719"/>
                </a:cubicBezTo>
                <a:cubicBezTo>
                  <a:pt x="6817" y="2844"/>
                  <a:pt x="6565" y="2802"/>
                  <a:pt x="6494" y="2802"/>
                </a:cubicBezTo>
                <a:lnTo>
                  <a:pt x="6479" y="2787"/>
                </a:lnTo>
                <a:cubicBezTo>
                  <a:pt x="6452" y="2675"/>
                  <a:pt x="6452" y="2662"/>
                  <a:pt x="6295" y="2662"/>
                </a:cubicBezTo>
                <a:cubicBezTo>
                  <a:pt x="6224" y="2662"/>
                  <a:pt x="6182" y="2817"/>
                  <a:pt x="6097" y="2787"/>
                </a:cubicBezTo>
                <a:lnTo>
                  <a:pt x="6097" y="2787"/>
                </a:lnTo>
                <a:cubicBezTo>
                  <a:pt x="6070" y="2775"/>
                  <a:pt x="6055" y="2746"/>
                  <a:pt x="6055" y="2704"/>
                </a:cubicBezTo>
                <a:cubicBezTo>
                  <a:pt x="6040" y="2633"/>
                  <a:pt x="6013" y="2648"/>
                  <a:pt x="5984" y="2603"/>
                </a:cubicBezTo>
                <a:cubicBezTo>
                  <a:pt x="5984" y="2562"/>
                  <a:pt x="6025" y="2476"/>
                  <a:pt x="5984" y="2464"/>
                </a:cubicBezTo>
                <a:cubicBezTo>
                  <a:pt x="5927" y="2449"/>
                  <a:pt x="5871" y="2449"/>
                  <a:pt x="5927" y="2363"/>
                </a:cubicBezTo>
                <a:cubicBezTo>
                  <a:pt x="5969" y="2307"/>
                  <a:pt x="6111" y="2393"/>
                  <a:pt x="6138" y="2363"/>
                </a:cubicBezTo>
                <a:cubicBezTo>
                  <a:pt x="6182" y="2307"/>
                  <a:pt x="6138" y="2224"/>
                  <a:pt x="6168" y="2179"/>
                </a:cubicBezTo>
                <a:cubicBezTo>
                  <a:pt x="6070" y="2052"/>
                  <a:pt x="6082" y="1785"/>
                  <a:pt x="6253" y="1728"/>
                </a:cubicBezTo>
                <a:cubicBezTo>
                  <a:pt x="6253" y="1684"/>
                  <a:pt x="6138" y="1586"/>
                  <a:pt x="6111" y="1586"/>
                </a:cubicBezTo>
                <a:cubicBezTo>
                  <a:pt x="5969" y="1572"/>
                  <a:pt x="5998" y="1557"/>
                  <a:pt x="5954" y="1429"/>
                </a:cubicBezTo>
                <a:cubicBezTo>
                  <a:pt x="5927" y="1346"/>
                  <a:pt x="5942" y="1317"/>
                  <a:pt x="5871" y="1246"/>
                </a:cubicBezTo>
                <a:cubicBezTo>
                  <a:pt x="5829" y="1189"/>
                  <a:pt x="5984" y="807"/>
                  <a:pt x="5913" y="780"/>
                </a:cubicBezTo>
                <a:cubicBezTo>
                  <a:pt x="5842" y="738"/>
                  <a:pt x="5856" y="709"/>
                  <a:pt x="5815" y="652"/>
                </a:cubicBezTo>
                <a:cubicBezTo>
                  <a:pt x="5758" y="611"/>
                  <a:pt x="5699" y="495"/>
                  <a:pt x="5699" y="427"/>
                </a:cubicBezTo>
                <a:cubicBezTo>
                  <a:pt x="5699" y="326"/>
                  <a:pt x="5447" y="454"/>
                  <a:pt x="5432" y="454"/>
                </a:cubicBezTo>
                <a:cubicBezTo>
                  <a:pt x="5391" y="454"/>
                  <a:pt x="5319" y="383"/>
                  <a:pt x="5263" y="412"/>
                </a:cubicBezTo>
                <a:cubicBezTo>
                  <a:pt x="5192" y="439"/>
                  <a:pt x="5248" y="525"/>
                  <a:pt x="5163" y="567"/>
                </a:cubicBezTo>
                <a:cubicBezTo>
                  <a:pt x="5121" y="581"/>
                  <a:pt x="4964" y="679"/>
                  <a:pt x="4964" y="667"/>
                </a:cubicBezTo>
                <a:cubicBezTo>
                  <a:pt x="4952" y="667"/>
                  <a:pt x="4937" y="652"/>
                  <a:pt x="4908" y="638"/>
                </a:cubicBezTo>
                <a:cubicBezTo>
                  <a:pt x="4824" y="638"/>
                  <a:pt x="4795" y="525"/>
                  <a:pt x="4712" y="552"/>
                </a:cubicBezTo>
                <a:cubicBezTo>
                  <a:pt x="4640" y="581"/>
                  <a:pt x="4596" y="427"/>
                  <a:pt x="4569" y="356"/>
                </a:cubicBezTo>
                <a:cubicBezTo>
                  <a:pt x="4484" y="172"/>
                  <a:pt x="4116" y="356"/>
                  <a:pt x="4045" y="214"/>
                </a:cubicBezTo>
                <a:cubicBezTo>
                  <a:pt x="4003" y="116"/>
                  <a:pt x="3861" y="383"/>
                  <a:pt x="3775" y="243"/>
                </a:cubicBezTo>
                <a:cubicBezTo>
                  <a:pt x="3719" y="142"/>
                  <a:pt x="3479" y="0"/>
                  <a:pt x="3479" y="172"/>
                </a:cubicBezTo>
                <a:cubicBezTo>
                  <a:pt x="3479" y="255"/>
                  <a:pt x="3437" y="255"/>
                  <a:pt x="3550" y="299"/>
                </a:cubicBezTo>
                <a:cubicBezTo>
                  <a:pt x="3550" y="468"/>
                  <a:pt x="3508" y="326"/>
                  <a:pt x="3422" y="312"/>
                </a:cubicBezTo>
                <a:cubicBezTo>
                  <a:pt x="3295" y="285"/>
                  <a:pt x="3339" y="172"/>
                  <a:pt x="3211" y="326"/>
                </a:cubicBezTo>
                <a:cubicBezTo>
                  <a:pt x="3211" y="397"/>
                  <a:pt x="3155" y="397"/>
                  <a:pt x="3126" y="439"/>
                </a:cubicBezTo>
                <a:cubicBezTo>
                  <a:pt x="3096" y="483"/>
                  <a:pt x="3197" y="495"/>
                  <a:pt x="3155" y="540"/>
                </a:cubicBezTo>
                <a:cubicBezTo>
                  <a:pt x="3140" y="552"/>
                  <a:pt x="2927" y="567"/>
                  <a:pt x="2912" y="552"/>
                </a:cubicBezTo>
                <a:cubicBezTo>
                  <a:pt x="2900" y="552"/>
                  <a:pt x="2844" y="540"/>
                  <a:pt x="2844" y="567"/>
                </a:cubicBezTo>
                <a:cubicBezTo>
                  <a:pt x="2743" y="623"/>
                  <a:pt x="2829" y="567"/>
                  <a:pt x="2728" y="581"/>
                </a:cubicBezTo>
                <a:cubicBezTo>
                  <a:pt x="2603" y="581"/>
                  <a:pt x="2603" y="581"/>
                  <a:pt x="2603" y="581"/>
                </a:cubicBezTo>
                <a:cubicBezTo>
                  <a:pt x="2603" y="611"/>
                  <a:pt x="2630" y="638"/>
                  <a:pt x="2645" y="652"/>
                </a:cubicBezTo>
                <a:cubicBezTo>
                  <a:pt x="2645" y="709"/>
                  <a:pt x="2603" y="667"/>
                  <a:pt x="2645" y="750"/>
                </a:cubicBezTo>
                <a:cubicBezTo>
                  <a:pt x="2657" y="765"/>
                  <a:pt x="2687" y="821"/>
                  <a:pt x="2716" y="836"/>
                </a:cubicBezTo>
                <a:cubicBezTo>
                  <a:pt x="2716" y="863"/>
                  <a:pt x="2672" y="907"/>
                  <a:pt x="2645" y="922"/>
                </a:cubicBezTo>
                <a:cubicBezTo>
                  <a:pt x="2645" y="964"/>
                  <a:pt x="2701" y="1035"/>
                  <a:pt x="2616" y="1047"/>
                </a:cubicBezTo>
                <a:cubicBezTo>
                  <a:pt x="2417" y="1091"/>
                  <a:pt x="2417" y="1091"/>
                  <a:pt x="2417" y="1091"/>
                </a:cubicBezTo>
                <a:cubicBezTo>
                  <a:pt x="2290" y="1106"/>
                  <a:pt x="2263" y="878"/>
                  <a:pt x="2165" y="1106"/>
                </a:cubicBezTo>
                <a:cubicBezTo>
                  <a:pt x="2106" y="1204"/>
                  <a:pt x="2094" y="1231"/>
                  <a:pt x="1981" y="1275"/>
                </a:cubicBezTo>
                <a:cubicBezTo>
                  <a:pt x="1866" y="1302"/>
                  <a:pt x="1569" y="1204"/>
                  <a:pt x="1542" y="1317"/>
                </a:cubicBezTo>
                <a:cubicBezTo>
                  <a:pt x="1513" y="1444"/>
                  <a:pt x="1059" y="1388"/>
                  <a:pt x="946" y="1486"/>
                </a:cubicBezTo>
                <a:cubicBezTo>
                  <a:pt x="863" y="1557"/>
                  <a:pt x="579" y="1557"/>
                  <a:pt x="436" y="1613"/>
                </a:cubicBezTo>
                <a:cubicBezTo>
                  <a:pt x="324" y="1657"/>
                  <a:pt x="226" y="1714"/>
                  <a:pt x="155" y="1741"/>
                </a:cubicBezTo>
                <a:lnTo>
                  <a:pt x="155" y="1741"/>
                </a:lnTo>
                <a:cubicBezTo>
                  <a:pt x="169" y="1924"/>
                  <a:pt x="169" y="1924"/>
                  <a:pt x="169" y="1924"/>
                </a:cubicBezTo>
                <a:cubicBezTo>
                  <a:pt x="140" y="2040"/>
                  <a:pt x="297" y="2165"/>
                  <a:pt x="267" y="2265"/>
                </a:cubicBezTo>
                <a:cubicBezTo>
                  <a:pt x="240" y="2322"/>
                  <a:pt x="125" y="2434"/>
                  <a:pt x="282" y="2434"/>
                </a:cubicBezTo>
                <a:cubicBezTo>
                  <a:pt x="395" y="2434"/>
                  <a:pt x="365" y="2476"/>
                  <a:pt x="409" y="2562"/>
                </a:cubicBezTo>
                <a:cubicBezTo>
                  <a:pt x="493" y="2704"/>
                  <a:pt x="309" y="2662"/>
                  <a:pt x="211" y="2719"/>
                </a:cubicBezTo>
                <a:cubicBezTo>
                  <a:pt x="113" y="2775"/>
                  <a:pt x="0" y="2719"/>
                  <a:pt x="42" y="2888"/>
                </a:cubicBezTo>
                <a:cubicBezTo>
                  <a:pt x="69" y="2944"/>
                  <a:pt x="69" y="3099"/>
                  <a:pt x="125" y="3113"/>
                </a:cubicBezTo>
                <a:cubicBezTo>
                  <a:pt x="240" y="3113"/>
                  <a:pt x="211" y="3354"/>
                  <a:pt x="184" y="3425"/>
                </a:cubicBezTo>
                <a:cubicBezTo>
                  <a:pt x="169" y="3481"/>
                  <a:pt x="184" y="3582"/>
                  <a:pt x="184" y="3623"/>
                </a:cubicBezTo>
                <a:cubicBezTo>
                  <a:pt x="184" y="3721"/>
                  <a:pt x="253" y="3650"/>
                  <a:pt x="309" y="3694"/>
                </a:cubicBezTo>
                <a:cubicBezTo>
                  <a:pt x="297" y="3709"/>
                  <a:pt x="353" y="3961"/>
                  <a:pt x="338" y="4020"/>
                </a:cubicBezTo>
                <a:cubicBezTo>
                  <a:pt x="309" y="4189"/>
                  <a:pt x="409" y="4145"/>
                  <a:pt x="466" y="4260"/>
                </a:cubicBezTo>
                <a:cubicBezTo>
                  <a:pt x="537" y="4373"/>
                  <a:pt x="226" y="4359"/>
                  <a:pt x="155" y="4430"/>
                </a:cubicBezTo>
                <a:cubicBezTo>
                  <a:pt x="98" y="4457"/>
                  <a:pt x="98" y="4572"/>
                  <a:pt x="155" y="4613"/>
                </a:cubicBezTo>
                <a:cubicBezTo>
                  <a:pt x="240" y="4655"/>
                  <a:pt x="380" y="4613"/>
                  <a:pt x="481" y="4670"/>
                </a:cubicBezTo>
                <a:cubicBezTo>
                  <a:pt x="593" y="4712"/>
                  <a:pt x="409" y="4756"/>
                  <a:pt x="365" y="4756"/>
                </a:cubicBezTo>
                <a:cubicBezTo>
                  <a:pt x="297" y="4756"/>
                  <a:pt x="253" y="4756"/>
                  <a:pt x="211" y="4827"/>
                </a:cubicBezTo>
                <a:cubicBezTo>
                  <a:pt x="169" y="4895"/>
                  <a:pt x="27" y="4839"/>
                  <a:pt x="42" y="4981"/>
                </a:cubicBezTo>
                <a:cubicBezTo>
                  <a:pt x="54" y="5079"/>
                  <a:pt x="69" y="5192"/>
                  <a:pt x="69" y="5278"/>
                </a:cubicBezTo>
                <a:cubicBezTo>
                  <a:pt x="54" y="5533"/>
                  <a:pt x="54" y="5533"/>
                  <a:pt x="54" y="553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2" name="Freeform 6"/>
          <p:cNvSpPr>
            <a:spLocks noChangeArrowheads="1"/>
          </p:cNvSpPr>
          <p:nvPr/>
        </p:nvSpPr>
        <p:spPr bwMode="auto">
          <a:xfrm>
            <a:off x="14279263" y="4491878"/>
            <a:ext cx="2299106" cy="3033153"/>
          </a:xfrm>
          <a:custGeom>
            <a:avLst/>
            <a:gdLst>
              <a:gd name="T0" fmla="*/ 7216 w 9352"/>
              <a:gd name="T1" fmla="*/ 367 h 12338"/>
              <a:gd name="T2" fmla="*/ 7456 w 9352"/>
              <a:gd name="T3" fmla="*/ 1005 h 12338"/>
              <a:gd name="T4" fmla="*/ 7172 w 9352"/>
              <a:gd name="T5" fmla="*/ 1556 h 12338"/>
              <a:gd name="T6" fmla="*/ 7356 w 9352"/>
              <a:gd name="T7" fmla="*/ 2137 h 12338"/>
              <a:gd name="T8" fmla="*/ 7202 w 9352"/>
              <a:gd name="T9" fmla="*/ 2873 h 12338"/>
              <a:gd name="T10" fmla="*/ 7412 w 9352"/>
              <a:gd name="T11" fmla="*/ 3199 h 12338"/>
              <a:gd name="T12" fmla="*/ 7116 w 9352"/>
              <a:gd name="T13" fmla="*/ 3721 h 12338"/>
              <a:gd name="T14" fmla="*/ 6876 w 9352"/>
              <a:gd name="T15" fmla="*/ 4074 h 12338"/>
              <a:gd name="T16" fmla="*/ 6197 w 9352"/>
              <a:gd name="T17" fmla="*/ 5206 h 12338"/>
              <a:gd name="T18" fmla="*/ 6366 w 9352"/>
              <a:gd name="T19" fmla="*/ 6027 h 12338"/>
              <a:gd name="T20" fmla="*/ 6424 w 9352"/>
              <a:gd name="T21" fmla="*/ 6522 h 12338"/>
              <a:gd name="T22" fmla="*/ 6692 w 9352"/>
              <a:gd name="T23" fmla="*/ 7018 h 12338"/>
              <a:gd name="T24" fmla="*/ 7640 w 9352"/>
              <a:gd name="T25" fmla="*/ 7344 h 12338"/>
              <a:gd name="T26" fmla="*/ 8687 w 9352"/>
              <a:gd name="T27" fmla="*/ 7711 h 12338"/>
              <a:gd name="T28" fmla="*/ 9280 w 9352"/>
              <a:gd name="T29" fmla="*/ 7697 h 12338"/>
              <a:gd name="T30" fmla="*/ 8998 w 9352"/>
              <a:gd name="T31" fmla="*/ 8278 h 12338"/>
              <a:gd name="T32" fmla="*/ 8008 w 9352"/>
              <a:gd name="T33" fmla="*/ 9437 h 12338"/>
              <a:gd name="T34" fmla="*/ 7471 w 9352"/>
              <a:gd name="T35" fmla="*/ 10314 h 12338"/>
              <a:gd name="T36" fmla="*/ 6876 w 9352"/>
              <a:gd name="T37" fmla="*/ 10753 h 12338"/>
              <a:gd name="T38" fmla="*/ 5532 w 9352"/>
              <a:gd name="T39" fmla="*/ 10893 h 12338"/>
              <a:gd name="T40" fmla="*/ 5248 w 9352"/>
              <a:gd name="T41" fmla="*/ 11403 h 12338"/>
              <a:gd name="T42" fmla="*/ 4868 w 9352"/>
              <a:gd name="T43" fmla="*/ 12138 h 12338"/>
              <a:gd name="T44" fmla="*/ 4500 w 9352"/>
              <a:gd name="T45" fmla="*/ 12168 h 12338"/>
              <a:gd name="T46" fmla="*/ 4005 w 9352"/>
              <a:gd name="T47" fmla="*/ 11587 h 12338"/>
              <a:gd name="T48" fmla="*/ 3664 w 9352"/>
              <a:gd name="T49" fmla="*/ 11020 h 12338"/>
              <a:gd name="T50" fmla="*/ 3098 w 9352"/>
              <a:gd name="T51" fmla="*/ 10795 h 12338"/>
              <a:gd name="T52" fmla="*/ 2873 w 9352"/>
              <a:gd name="T53" fmla="*/ 10101 h 12338"/>
              <a:gd name="T54" fmla="*/ 3042 w 9352"/>
              <a:gd name="T55" fmla="*/ 9253 h 12338"/>
              <a:gd name="T56" fmla="*/ 3083 w 9352"/>
              <a:gd name="T57" fmla="*/ 8334 h 12338"/>
              <a:gd name="T58" fmla="*/ 2674 w 9352"/>
              <a:gd name="T59" fmla="*/ 7554 h 12338"/>
              <a:gd name="T60" fmla="*/ 2618 w 9352"/>
              <a:gd name="T61" fmla="*/ 7032 h 12338"/>
              <a:gd name="T62" fmla="*/ 2108 w 9352"/>
              <a:gd name="T63" fmla="*/ 6721 h 12338"/>
              <a:gd name="T64" fmla="*/ 1853 w 9352"/>
              <a:gd name="T65" fmla="*/ 6665 h 12338"/>
              <a:gd name="T66" fmla="*/ 1654 w 9352"/>
              <a:gd name="T67" fmla="*/ 6466 h 12338"/>
              <a:gd name="T68" fmla="*/ 1215 w 9352"/>
              <a:gd name="T69" fmla="*/ 6380 h 12338"/>
              <a:gd name="T70" fmla="*/ 465 w 9352"/>
              <a:gd name="T71" fmla="*/ 5986 h 12338"/>
              <a:gd name="T72" fmla="*/ 240 w 9352"/>
              <a:gd name="T73" fmla="*/ 5574 h 12338"/>
              <a:gd name="T74" fmla="*/ 269 w 9352"/>
              <a:gd name="T75" fmla="*/ 5375 h 12338"/>
              <a:gd name="T76" fmla="*/ 934 w 9352"/>
              <a:gd name="T77" fmla="*/ 4937 h 12338"/>
              <a:gd name="T78" fmla="*/ 1144 w 9352"/>
              <a:gd name="T79" fmla="*/ 4387 h 12338"/>
              <a:gd name="T80" fmla="*/ 948 w 9352"/>
              <a:gd name="T81" fmla="*/ 4145 h 12338"/>
              <a:gd name="T82" fmla="*/ 1159 w 9352"/>
              <a:gd name="T83" fmla="*/ 3679 h 12338"/>
              <a:gd name="T84" fmla="*/ 1399 w 9352"/>
              <a:gd name="T85" fmla="*/ 3424 h 12338"/>
              <a:gd name="T86" fmla="*/ 2066 w 9352"/>
              <a:gd name="T87" fmla="*/ 3439 h 12338"/>
              <a:gd name="T88" fmla="*/ 2250 w 9352"/>
              <a:gd name="T89" fmla="*/ 3155 h 12338"/>
              <a:gd name="T90" fmla="*/ 1399 w 9352"/>
              <a:gd name="T91" fmla="*/ 2772 h 12338"/>
              <a:gd name="T92" fmla="*/ 1755 w 9352"/>
              <a:gd name="T93" fmla="*/ 2520 h 12338"/>
              <a:gd name="T94" fmla="*/ 1287 w 9352"/>
              <a:gd name="T95" fmla="*/ 2208 h 12338"/>
              <a:gd name="T96" fmla="*/ 1301 w 9352"/>
              <a:gd name="T97" fmla="*/ 1995 h 12338"/>
              <a:gd name="T98" fmla="*/ 1230 w 9352"/>
              <a:gd name="T99" fmla="*/ 1627 h 12338"/>
              <a:gd name="T100" fmla="*/ 1458 w 9352"/>
              <a:gd name="T101" fmla="*/ 1613 h 12338"/>
              <a:gd name="T102" fmla="*/ 1740 w 9352"/>
              <a:gd name="T103" fmla="*/ 1387 h 12338"/>
              <a:gd name="T104" fmla="*/ 2051 w 9352"/>
              <a:gd name="T105" fmla="*/ 1471 h 12338"/>
              <a:gd name="T106" fmla="*/ 2348 w 9352"/>
              <a:gd name="T107" fmla="*/ 1571 h 12338"/>
              <a:gd name="T108" fmla="*/ 2914 w 9352"/>
              <a:gd name="T109" fmla="*/ 1402 h 12338"/>
              <a:gd name="T110" fmla="*/ 3297 w 9352"/>
              <a:gd name="T111" fmla="*/ 1245 h 12338"/>
              <a:gd name="T112" fmla="*/ 4074 w 9352"/>
              <a:gd name="T113" fmla="*/ 1061 h 12338"/>
              <a:gd name="T114" fmla="*/ 4767 w 9352"/>
              <a:gd name="T115" fmla="*/ 863 h 12338"/>
              <a:gd name="T116" fmla="*/ 5802 w 9352"/>
              <a:gd name="T117" fmla="*/ 622 h 12338"/>
              <a:gd name="T118" fmla="*/ 6466 w 9352"/>
              <a:gd name="T119" fmla="*/ 296 h 12338"/>
              <a:gd name="T120" fmla="*/ 7047 w 9352"/>
              <a:gd name="T121" fmla="*/ 0 h 12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52" h="12338">
                <a:moveTo>
                  <a:pt x="7202" y="184"/>
                </a:moveTo>
                <a:lnTo>
                  <a:pt x="7202" y="184"/>
                </a:lnTo>
                <a:cubicBezTo>
                  <a:pt x="7216" y="367"/>
                  <a:pt x="7216" y="367"/>
                  <a:pt x="7216" y="367"/>
                </a:cubicBezTo>
                <a:cubicBezTo>
                  <a:pt x="7187" y="483"/>
                  <a:pt x="7344" y="608"/>
                  <a:pt x="7314" y="708"/>
                </a:cubicBezTo>
                <a:cubicBezTo>
                  <a:pt x="7287" y="765"/>
                  <a:pt x="7172" y="877"/>
                  <a:pt x="7329" y="877"/>
                </a:cubicBezTo>
                <a:cubicBezTo>
                  <a:pt x="7442" y="877"/>
                  <a:pt x="7412" y="919"/>
                  <a:pt x="7456" y="1005"/>
                </a:cubicBezTo>
                <a:cubicBezTo>
                  <a:pt x="7540" y="1147"/>
                  <a:pt x="7356" y="1105"/>
                  <a:pt x="7258" y="1162"/>
                </a:cubicBezTo>
                <a:cubicBezTo>
                  <a:pt x="7160" y="1218"/>
                  <a:pt x="7047" y="1162"/>
                  <a:pt x="7089" y="1331"/>
                </a:cubicBezTo>
                <a:cubicBezTo>
                  <a:pt x="7116" y="1387"/>
                  <a:pt x="7116" y="1542"/>
                  <a:pt x="7172" y="1556"/>
                </a:cubicBezTo>
                <a:cubicBezTo>
                  <a:pt x="7287" y="1556"/>
                  <a:pt x="7258" y="1797"/>
                  <a:pt x="7231" y="1868"/>
                </a:cubicBezTo>
                <a:cubicBezTo>
                  <a:pt x="7216" y="1924"/>
                  <a:pt x="7231" y="2025"/>
                  <a:pt x="7231" y="2066"/>
                </a:cubicBezTo>
                <a:cubicBezTo>
                  <a:pt x="7231" y="2164"/>
                  <a:pt x="7300" y="2093"/>
                  <a:pt x="7356" y="2137"/>
                </a:cubicBezTo>
                <a:cubicBezTo>
                  <a:pt x="7344" y="2152"/>
                  <a:pt x="7400" y="2404"/>
                  <a:pt x="7385" y="2463"/>
                </a:cubicBezTo>
                <a:cubicBezTo>
                  <a:pt x="7356" y="2632"/>
                  <a:pt x="7456" y="2588"/>
                  <a:pt x="7513" y="2703"/>
                </a:cubicBezTo>
                <a:cubicBezTo>
                  <a:pt x="7584" y="2816"/>
                  <a:pt x="7273" y="2802"/>
                  <a:pt x="7202" y="2873"/>
                </a:cubicBezTo>
                <a:cubicBezTo>
                  <a:pt x="7145" y="2900"/>
                  <a:pt x="7145" y="3015"/>
                  <a:pt x="7202" y="3056"/>
                </a:cubicBezTo>
                <a:cubicBezTo>
                  <a:pt x="7287" y="3098"/>
                  <a:pt x="7427" y="3056"/>
                  <a:pt x="7528" y="3113"/>
                </a:cubicBezTo>
                <a:cubicBezTo>
                  <a:pt x="7640" y="3155"/>
                  <a:pt x="7456" y="3199"/>
                  <a:pt x="7412" y="3199"/>
                </a:cubicBezTo>
                <a:cubicBezTo>
                  <a:pt x="7344" y="3199"/>
                  <a:pt x="7300" y="3199"/>
                  <a:pt x="7258" y="3270"/>
                </a:cubicBezTo>
                <a:cubicBezTo>
                  <a:pt x="7216" y="3338"/>
                  <a:pt x="7074" y="3282"/>
                  <a:pt x="7089" y="3424"/>
                </a:cubicBezTo>
                <a:cubicBezTo>
                  <a:pt x="7101" y="3522"/>
                  <a:pt x="7116" y="3635"/>
                  <a:pt x="7116" y="3721"/>
                </a:cubicBezTo>
                <a:cubicBezTo>
                  <a:pt x="7101" y="3976"/>
                  <a:pt x="7101" y="3976"/>
                  <a:pt x="7101" y="3976"/>
                </a:cubicBezTo>
                <a:lnTo>
                  <a:pt x="7101" y="3976"/>
                </a:lnTo>
                <a:cubicBezTo>
                  <a:pt x="6876" y="4074"/>
                  <a:pt x="6876" y="4074"/>
                  <a:pt x="6876" y="4074"/>
                </a:cubicBezTo>
                <a:cubicBezTo>
                  <a:pt x="6961" y="4216"/>
                  <a:pt x="6947" y="4444"/>
                  <a:pt x="6819" y="4527"/>
                </a:cubicBezTo>
                <a:cubicBezTo>
                  <a:pt x="6621" y="4669"/>
                  <a:pt x="6834" y="4995"/>
                  <a:pt x="6493" y="5079"/>
                </a:cubicBezTo>
                <a:cubicBezTo>
                  <a:pt x="6437" y="5093"/>
                  <a:pt x="6170" y="5108"/>
                  <a:pt x="6197" y="5206"/>
                </a:cubicBezTo>
                <a:cubicBezTo>
                  <a:pt x="6211" y="5307"/>
                  <a:pt x="6437" y="5348"/>
                  <a:pt x="6437" y="5461"/>
                </a:cubicBezTo>
                <a:cubicBezTo>
                  <a:pt x="6481" y="5532"/>
                  <a:pt x="6466" y="5745"/>
                  <a:pt x="6424" y="5814"/>
                </a:cubicBezTo>
                <a:cubicBezTo>
                  <a:pt x="6395" y="5885"/>
                  <a:pt x="6466" y="6027"/>
                  <a:pt x="6366" y="6027"/>
                </a:cubicBezTo>
                <a:cubicBezTo>
                  <a:pt x="6309" y="6042"/>
                  <a:pt x="6253" y="6125"/>
                  <a:pt x="6268" y="6182"/>
                </a:cubicBezTo>
                <a:cubicBezTo>
                  <a:pt x="6295" y="6253"/>
                  <a:pt x="6339" y="6253"/>
                  <a:pt x="6339" y="6324"/>
                </a:cubicBezTo>
                <a:cubicBezTo>
                  <a:pt x="6339" y="6493"/>
                  <a:pt x="6324" y="6437"/>
                  <a:pt x="6424" y="6522"/>
                </a:cubicBezTo>
                <a:cubicBezTo>
                  <a:pt x="6481" y="6564"/>
                  <a:pt x="6466" y="6665"/>
                  <a:pt x="6451" y="6736"/>
                </a:cubicBezTo>
                <a:cubicBezTo>
                  <a:pt x="6451" y="6819"/>
                  <a:pt x="6424" y="6905"/>
                  <a:pt x="6451" y="6988"/>
                </a:cubicBezTo>
                <a:cubicBezTo>
                  <a:pt x="6564" y="7018"/>
                  <a:pt x="6579" y="7201"/>
                  <a:pt x="6692" y="7018"/>
                </a:cubicBezTo>
                <a:cubicBezTo>
                  <a:pt x="6763" y="6890"/>
                  <a:pt x="6834" y="6848"/>
                  <a:pt x="6947" y="6947"/>
                </a:cubicBezTo>
                <a:cubicBezTo>
                  <a:pt x="7032" y="7032"/>
                  <a:pt x="7101" y="7032"/>
                  <a:pt x="7202" y="7074"/>
                </a:cubicBezTo>
                <a:cubicBezTo>
                  <a:pt x="7427" y="7216"/>
                  <a:pt x="7329" y="7299"/>
                  <a:pt x="7640" y="7344"/>
                </a:cubicBezTo>
                <a:cubicBezTo>
                  <a:pt x="7866" y="7371"/>
                  <a:pt x="7839" y="7400"/>
                  <a:pt x="8064" y="7344"/>
                </a:cubicBezTo>
                <a:cubicBezTo>
                  <a:pt x="8432" y="7273"/>
                  <a:pt x="8278" y="7584"/>
                  <a:pt x="8390" y="7738"/>
                </a:cubicBezTo>
                <a:cubicBezTo>
                  <a:pt x="8474" y="7853"/>
                  <a:pt x="8601" y="7768"/>
                  <a:pt x="8687" y="7711"/>
                </a:cubicBezTo>
                <a:cubicBezTo>
                  <a:pt x="8815" y="7625"/>
                  <a:pt x="8856" y="7697"/>
                  <a:pt x="8969" y="7697"/>
                </a:cubicBezTo>
                <a:cubicBezTo>
                  <a:pt x="9096" y="7738"/>
                  <a:pt x="9096" y="7738"/>
                  <a:pt x="9096" y="7738"/>
                </a:cubicBezTo>
                <a:cubicBezTo>
                  <a:pt x="9280" y="7697"/>
                  <a:pt x="9280" y="7697"/>
                  <a:pt x="9280" y="7697"/>
                </a:cubicBezTo>
                <a:lnTo>
                  <a:pt x="9280" y="7697"/>
                </a:lnTo>
                <a:cubicBezTo>
                  <a:pt x="9351" y="7910"/>
                  <a:pt x="9351" y="7910"/>
                  <a:pt x="9351" y="7910"/>
                </a:cubicBezTo>
                <a:cubicBezTo>
                  <a:pt x="9268" y="8135"/>
                  <a:pt x="9224" y="8162"/>
                  <a:pt x="8998" y="8278"/>
                </a:cubicBezTo>
                <a:cubicBezTo>
                  <a:pt x="8743" y="8405"/>
                  <a:pt x="8841" y="8616"/>
                  <a:pt x="8616" y="8702"/>
                </a:cubicBezTo>
                <a:cubicBezTo>
                  <a:pt x="8462" y="8758"/>
                  <a:pt x="8417" y="8841"/>
                  <a:pt x="8334" y="8983"/>
                </a:cubicBezTo>
                <a:cubicBezTo>
                  <a:pt x="8234" y="9167"/>
                  <a:pt x="8150" y="9295"/>
                  <a:pt x="8008" y="9437"/>
                </a:cubicBezTo>
                <a:cubicBezTo>
                  <a:pt x="7922" y="9535"/>
                  <a:pt x="7952" y="9707"/>
                  <a:pt x="7851" y="9775"/>
                </a:cubicBezTo>
                <a:cubicBezTo>
                  <a:pt x="7738" y="9861"/>
                  <a:pt x="7655" y="9903"/>
                  <a:pt x="7596" y="10030"/>
                </a:cubicBezTo>
                <a:cubicBezTo>
                  <a:pt x="7555" y="10101"/>
                  <a:pt x="7528" y="10270"/>
                  <a:pt x="7471" y="10314"/>
                </a:cubicBezTo>
                <a:cubicBezTo>
                  <a:pt x="7427" y="10356"/>
                  <a:pt x="7356" y="10356"/>
                  <a:pt x="7300" y="10413"/>
                </a:cubicBezTo>
                <a:cubicBezTo>
                  <a:pt x="7231" y="10484"/>
                  <a:pt x="7160" y="10569"/>
                  <a:pt x="7130" y="10653"/>
                </a:cubicBezTo>
                <a:cubicBezTo>
                  <a:pt x="7032" y="10881"/>
                  <a:pt x="7003" y="10709"/>
                  <a:pt x="6876" y="10753"/>
                </a:cubicBezTo>
                <a:cubicBezTo>
                  <a:pt x="6721" y="10753"/>
                  <a:pt x="6721" y="10795"/>
                  <a:pt x="6665" y="10922"/>
                </a:cubicBezTo>
                <a:cubicBezTo>
                  <a:pt x="6621" y="11020"/>
                  <a:pt x="6437" y="10979"/>
                  <a:pt x="6339" y="11035"/>
                </a:cubicBezTo>
                <a:cubicBezTo>
                  <a:pt x="6155" y="11148"/>
                  <a:pt x="5731" y="10937"/>
                  <a:pt x="5532" y="10893"/>
                </a:cubicBezTo>
                <a:cubicBezTo>
                  <a:pt x="5390" y="10866"/>
                  <a:pt x="5446" y="11077"/>
                  <a:pt x="5405" y="11163"/>
                </a:cubicBezTo>
                <a:cubicBezTo>
                  <a:pt x="5375" y="11204"/>
                  <a:pt x="5405" y="11275"/>
                  <a:pt x="5375" y="11332"/>
                </a:cubicBezTo>
                <a:cubicBezTo>
                  <a:pt x="5363" y="11376"/>
                  <a:pt x="5307" y="11403"/>
                  <a:pt x="5248" y="11403"/>
                </a:cubicBezTo>
                <a:cubicBezTo>
                  <a:pt x="5108" y="11388"/>
                  <a:pt x="5093" y="11432"/>
                  <a:pt x="5179" y="11560"/>
                </a:cubicBezTo>
                <a:cubicBezTo>
                  <a:pt x="5348" y="11871"/>
                  <a:pt x="4895" y="11643"/>
                  <a:pt x="4838" y="11800"/>
                </a:cubicBezTo>
                <a:cubicBezTo>
                  <a:pt x="4809" y="11883"/>
                  <a:pt x="4910" y="12025"/>
                  <a:pt x="4868" y="12138"/>
                </a:cubicBezTo>
                <a:cubicBezTo>
                  <a:pt x="4640" y="12337"/>
                  <a:pt x="4640" y="12337"/>
                  <a:pt x="4640" y="12337"/>
                </a:cubicBezTo>
                <a:lnTo>
                  <a:pt x="4640" y="12337"/>
                </a:lnTo>
                <a:cubicBezTo>
                  <a:pt x="4500" y="12168"/>
                  <a:pt x="4500" y="12168"/>
                  <a:pt x="4500" y="12168"/>
                </a:cubicBezTo>
                <a:cubicBezTo>
                  <a:pt x="4456" y="12055"/>
                  <a:pt x="4456" y="12055"/>
                  <a:pt x="4456" y="12055"/>
                </a:cubicBezTo>
                <a:cubicBezTo>
                  <a:pt x="4385" y="11954"/>
                  <a:pt x="4370" y="11815"/>
                  <a:pt x="4302" y="11714"/>
                </a:cubicBezTo>
                <a:cubicBezTo>
                  <a:pt x="4216" y="11616"/>
                  <a:pt x="4074" y="11699"/>
                  <a:pt x="4005" y="11587"/>
                </a:cubicBezTo>
                <a:cubicBezTo>
                  <a:pt x="3961" y="11489"/>
                  <a:pt x="3961" y="11444"/>
                  <a:pt x="3848" y="11403"/>
                </a:cubicBezTo>
                <a:cubicBezTo>
                  <a:pt x="3792" y="11361"/>
                  <a:pt x="3679" y="11332"/>
                  <a:pt x="3635" y="11261"/>
                </a:cubicBezTo>
                <a:cubicBezTo>
                  <a:pt x="3566" y="11163"/>
                  <a:pt x="3691" y="11091"/>
                  <a:pt x="3664" y="11020"/>
                </a:cubicBezTo>
                <a:cubicBezTo>
                  <a:pt x="3650" y="10979"/>
                  <a:pt x="3579" y="10952"/>
                  <a:pt x="3552" y="10908"/>
                </a:cubicBezTo>
                <a:cubicBezTo>
                  <a:pt x="3507" y="10851"/>
                  <a:pt x="3368" y="10964"/>
                  <a:pt x="3324" y="10993"/>
                </a:cubicBezTo>
                <a:cubicBezTo>
                  <a:pt x="3226" y="11020"/>
                  <a:pt x="3140" y="10866"/>
                  <a:pt x="3098" y="10795"/>
                </a:cubicBezTo>
                <a:cubicBezTo>
                  <a:pt x="3027" y="10682"/>
                  <a:pt x="2971" y="10454"/>
                  <a:pt x="2843" y="10398"/>
                </a:cubicBezTo>
                <a:cubicBezTo>
                  <a:pt x="2760" y="10356"/>
                  <a:pt x="2745" y="10270"/>
                  <a:pt x="2843" y="10270"/>
                </a:cubicBezTo>
                <a:cubicBezTo>
                  <a:pt x="3012" y="10270"/>
                  <a:pt x="2900" y="10199"/>
                  <a:pt x="2873" y="10101"/>
                </a:cubicBezTo>
                <a:cubicBezTo>
                  <a:pt x="2843" y="10030"/>
                  <a:pt x="2618" y="9790"/>
                  <a:pt x="2828" y="9790"/>
                </a:cubicBezTo>
                <a:cubicBezTo>
                  <a:pt x="3042" y="9805"/>
                  <a:pt x="2816" y="9606"/>
                  <a:pt x="2971" y="9464"/>
                </a:cubicBezTo>
                <a:cubicBezTo>
                  <a:pt x="3069" y="9381"/>
                  <a:pt x="2985" y="9324"/>
                  <a:pt x="3042" y="9253"/>
                </a:cubicBezTo>
                <a:cubicBezTo>
                  <a:pt x="3069" y="9211"/>
                  <a:pt x="3240" y="9096"/>
                  <a:pt x="3282" y="9126"/>
                </a:cubicBezTo>
                <a:cubicBezTo>
                  <a:pt x="3522" y="9238"/>
                  <a:pt x="3395" y="8856"/>
                  <a:pt x="3324" y="8758"/>
                </a:cubicBezTo>
                <a:cubicBezTo>
                  <a:pt x="3169" y="8630"/>
                  <a:pt x="3226" y="8461"/>
                  <a:pt x="3083" y="8334"/>
                </a:cubicBezTo>
                <a:cubicBezTo>
                  <a:pt x="2944" y="8206"/>
                  <a:pt x="2843" y="8023"/>
                  <a:pt x="2816" y="7839"/>
                </a:cubicBezTo>
                <a:cubicBezTo>
                  <a:pt x="2787" y="7655"/>
                  <a:pt x="2576" y="7866"/>
                  <a:pt x="2561" y="7726"/>
                </a:cubicBezTo>
                <a:cubicBezTo>
                  <a:pt x="2547" y="7625"/>
                  <a:pt x="2645" y="7611"/>
                  <a:pt x="2674" y="7554"/>
                </a:cubicBezTo>
                <a:cubicBezTo>
                  <a:pt x="2701" y="7554"/>
                  <a:pt x="2816" y="7483"/>
                  <a:pt x="2801" y="7442"/>
                </a:cubicBezTo>
                <a:cubicBezTo>
                  <a:pt x="2745" y="7400"/>
                  <a:pt x="2659" y="7344"/>
                  <a:pt x="2618" y="7287"/>
                </a:cubicBezTo>
                <a:cubicBezTo>
                  <a:pt x="2532" y="7187"/>
                  <a:pt x="2674" y="7116"/>
                  <a:pt x="2618" y="7032"/>
                </a:cubicBezTo>
                <a:cubicBezTo>
                  <a:pt x="2576" y="6976"/>
                  <a:pt x="2561" y="6932"/>
                  <a:pt x="2490" y="6961"/>
                </a:cubicBezTo>
                <a:cubicBezTo>
                  <a:pt x="2390" y="7003"/>
                  <a:pt x="2348" y="7130"/>
                  <a:pt x="2277" y="6988"/>
                </a:cubicBezTo>
                <a:cubicBezTo>
                  <a:pt x="2235" y="6905"/>
                  <a:pt x="2250" y="6665"/>
                  <a:pt x="2108" y="6721"/>
                </a:cubicBezTo>
                <a:cubicBezTo>
                  <a:pt x="1980" y="6777"/>
                  <a:pt x="1980" y="6777"/>
                  <a:pt x="1980" y="6777"/>
                </a:cubicBezTo>
                <a:lnTo>
                  <a:pt x="1980" y="6777"/>
                </a:lnTo>
                <a:cubicBezTo>
                  <a:pt x="1853" y="6665"/>
                  <a:pt x="1853" y="6665"/>
                  <a:pt x="1853" y="6665"/>
                </a:cubicBezTo>
                <a:cubicBezTo>
                  <a:pt x="1796" y="6522"/>
                  <a:pt x="1796" y="6522"/>
                  <a:pt x="1796" y="6522"/>
                </a:cubicBezTo>
                <a:cubicBezTo>
                  <a:pt x="1782" y="6481"/>
                  <a:pt x="1782" y="6481"/>
                  <a:pt x="1782" y="6481"/>
                </a:cubicBezTo>
                <a:cubicBezTo>
                  <a:pt x="1755" y="6451"/>
                  <a:pt x="1698" y="6451"/>
                  <a:pt x="1654" y="6466"/>
                </a:cubicBezTo>
                <a:cubicBezTo>
                  <a:pt x="1613" y="6481"/>
                  <a:pt x="1598" y="6451"/>
                  <a:pt x="1556" y="6437"/>
                </a:cubicBezTo>
                <a:cubicBezTo>
                  <a:pt x="1485" y="6424"/>
                  <a:pt x="1387" y="6466"/>
                  <a:pt x="1343" y="6410"/>
                </a:cubicBezTo>
                <a:cubicBezTo>
                  <a:pt x="1301" y="6380"/>
                  <a:pt x="1260" y="6395"/>
                  <a:pt x="1215" y="6380"/>
                </a:cubicBezTo>
                <a:cubicBezTo>
                  <a:pt x="1174" y="6368"/>
                  <a:pt x="1174" y="6339"/>
                  <a:pt x="1144" y="6309"/>
                </a:cubicBezTo>
                <a:cubicBezTo>
                  <a:pt x="1076" y="6238"/>
                  <a:pt x="1103" y="6182"/>
                  <a:pt x="1117" y="6113"/>
                </a:cubicBezTo>
                <a:cubicBezTo>
                  <a:pt x="934" y="6042"/>
                  <a:pt x="608" y="6155"/>
                  <a:pt x="465" y="5986"/>
                </a:cubicBezTo>
                <a:cubicBezTo>
                  <a:pt x="409" y="5915"/>
                  <a:pt x="510" y="5915"/>
                  <a:pt x="536" y="5858"/>
                </a:cubicBezTo>
                <a:cubicBezTo>
                  <a:pt x="595" y="5772"/>
                  <a:pt x="720" y="5814"/>
                  <a:pt x="608" y="5745"/>
                </a:cubicBezTo>
                <a:cubicBezTo>
                  <a:pt x="524" y="5701"/>
                  <a:pt x="282" y="5660"/>
                  <a:pt x="240" y="5574"/>
                </a:cubicBezTo>
                <a:cubicBezTo>
                  <a:pt x="225" y="5559"/>
                  <a:pt x="169" y="5674"/>
                  <a:pt x="127" y="5574"/>
                </a:cubicBezTo>
                <a:cubicBezTo>
                  <a:pt x="98" y="5532"/>
                  <a:pt x="0" y="5446"/>
                  <a:pt x="29" y="5375"/>
                </a:cubicBezTo>
                <a:cubicBezTo>
                  <a:pt x="269" y="5375"/>
                  <a:pt x="269" y="5375"/>
                  <a:pt x="269" y="5375"/>
                </a:cubicBezTo>
                <a:cubicBezTo>
                  <a:pt x="595" y="5066"/>
                  <a:pt x="595" y="5066"/>
                  <a:pt x="595" y="5066"/>
                </a:cubicBezTo>
                <a:cubicBezTo>
                  <a:pt x="836" y="5066"/>
                  <a:pt x="836" y="5066"/>
                  <a:pt x="836" y="5066"/>
                </a:cubicBezTo>
                <a:cubicBezTo>
                  <a:pt x="934" y="4937"/>
                  <a:pt x="934" y="4937"/>
                  <a:pt x="934" y="4937"/>
                </a:cubicBezTo>
                <a:cubicBezTo>
                  <a:pt x="1032" y="4937"/>
                  <a:pt x="1215" y="4824"/>
                  <a:pt x="1245" y="4740"/>
                </a:cubicBezTo>
                <a:cubicBezTo>
                  <a:pt x="1245" y="4696"/>
                  <a:pt x="1174" y="4429"/>
                  <a:pt x="1159" y="4387"/>
                </a:cubicBezTo>
                <a:cubicBezTo>
                  <a:pt x="1159" y="4387"/>
                  <a:pt x="1159" y="4387"/>
                  <a:pt x="1144" y="4387"/>
                </a:cubicBezTo>
                <a:cubicBezTo>
                  <a:pt x="1144" y="4373"/>
                  <a:pt x="1061" y="4358"/>
                  <a:pt x="1032" y="4358"/>
                </a:cubicBezTo>
                <a:cubicBezTo>
                  <a:pt x="1032" y="4343"/>
                  <a:pt x="1005" y="4358"/>
                  <a:pt x="1005" y="4343"/>
                </a:cubicBezTo>
                <a:cubicBezTo>
                  <a:pt x="975" y="4287"/>
                  <a:pt x="1046" y="4145"/>
                  <a:pt x="948" y="4145"/>
                </a:cubicBezTo>
                <a:cubicBezTo>
                  <a:pt x="848" y="4145"/>
                  <a:pt x="806" y="3934"/>
                  <a:pt x="877" y="3905"/>
                </a:cubicBezTo>
                <a:cubicBezTo>
                  <a:pt x="919" y="3878"/>
                  <a:pt x="975" y="3934"/>
                  <a:pt x="1005" y="3863"/>
                </a:cubicBezTo>
                <a:cubicBezTo>
                  <a:pt x="1046" y="3765"/>
                  <a:pt x="1103" y="3765"/>
                  <a:pt x="1159" y="3679"/>
                </a:cubicBezTo>
                <a:cubicBezTo>
                  <a:pt x="1331" y="3579"/>
                  <a:pt x="1215" y="3623"/>
                  <a:pt x="1215" y="3495"/>
                </a:cubicBezTo>
                <a:lnTo>
                  <a:pt x="1230" y="3495"/>
                </a:lnTo>
                <a:cubicBezTo>
                  <a:pt x="1301" y="3537"/>
                  <a:pt x="1358" y="3466"/>
                  <a:pt x="1399" y="3424"/>
                </a:cubicBezTo>
                <a:cubicBezTo>
                  <a:pt x="1458" y="3368"/>
                  <a:pt x="1485" y="3353"/>
                  <a:pt x="1527" y="3424"/>
                </a:cubicBezTo>
                <a:cubicBezTo>
                  <a:pt x="1583" y="3522"/>
                  <a:pt x="1711" y="3326"/>
                  <a:pt x="1826" y="3409"/>
                </a:cubicBezTo>
                <a:cubicBezTo>
                  <a:pt x="2022" y="3566"/>
                  <a:pt x="1897" y="3409"/>
                  <a:pt x="2066" y="3439"/>
                </a:cubicBezTo>
                <a:cubicBezTo>
                  <a:pt x="2149" y="3454"/>
                  <a:pt x="2221" y="3424"/>
                  <a:pt x="2277" y="3510"/>
                </a:cubicBezTo>
                <a:cubicBezTo>
                  <a:pt x="2377" y="3650"/>
                  <a:pt x="2561" y="3409"/>
                  <a:pt x="2532" y="3282"/>
                </a:cubicBezTo>
                <a:cubicBezTo>
                  <a:pt x="2520" y="3169"/>
                  <a:pt x="2333" y="3184"/>
                  <a:pt x="2250" y="3155"/>
                </a:cubicBezTo>
                <a:cubicBezTo>
                  <a:pt x="2164" y="3113"/>
                  <a:pt x="2122" y="3056"/>
                  <a:pt x="2066" y="2985"/>
                </a:cubicBezTo>
                <a:cubicBezTo>
                  <a:pt x="1939" y="2843"/>
                  <a:pt x="1909" y="3113"/>
                  <a:pt x="1740" y="2956"/>
                </a:cubicBezTo>
                <a:cubicBezTo>
                  <a:pt x="1627" y="2858"/>
                  <a:pt x="1399" y="2956"/>
                  <a:pt x="1399" y="2772"/>
                </a:cubicBezTo>
                <a:cubicBezTo>
                  <a:pt x="1399" y="2730"/>
                  <a:pt x="1358" y="2647"/>
                  <a:pt x="1399" y="2618"/>
                </a:cubicBezTo>
                <a:cubicBezTo>
                  <a:pt x="1458" y="2588"/>
                  <a:pt x="1515" y="2377"/>
                  <a:pt x="1583" y="2449"/>
                </a:cubicBezTo>
                <a:cubicBezTo>
                  <a:pt x="1642" y="2505"/>
                  <a:pt x="1642" y="2588"/>
                  <a:pt x="1755" y="2520"/>
                </a:cubicBezTo>
                <a:cubicBezTo>
                  <a:pt x="1882" y="2449"/>
                  <a:pt x="1953" y="2321"/>
                  <a:pt x="1767" y="2265"/>
                </a:cubicBezTo>
                <a:cubicBezTo>
                  <a:pt x="1627" y="2235"/>
                  <a:pt x="1598" y="2348"/>
                  <a:pt x="1458" y="2348"/>
                </a:cubicBezTo>
                <a:cubicBezTo>
                  <a:pt x="1372" y="2336"/>
                  <a:pt x="1358" y="2235"/>
                  <a:pt x="1287" y="2208"/>
                </a:cubicBezTo>
                <a:cubicBezTo>
                  <a:pt x="1274" y="2208"/>
                  <a:pt x="975" y="2221"/>
                  <a:pt x="1076" y="2123"/>
                </a:cubicBezTo>
                <a:cubicBezTo>
                  <a:pt x="1132" y="2066"/>
                  <a:pt x="1189" y="2164"/>
                  <a:pt x="1230" y="2152"/>
                </a:cubicBezTo>
                <a:cubicBezTo>
                  <a:pt x="1287" y="2123"/>
                  <a:pt x="1230" y="2010"/>
                  <a:pt x="1301" y="1995"/>
                </a:cubicBezTo>
                <a:cubicBezTo>
                  <a:pt x="1301" y="2010"/>
                  <a:pt x="1358" y="1995"/>
                  <a:pt x="1358" y="1980"/>
                </a:cubicBezTo>
                <a:cubicBezTo>
                  <a:pt x="1470" y="1868"/>
                  <a:pt x="1500" y="1841"/>
                  <a:pt x="1399" y="1725"/>
                </a:cubicBezTo>
                <a:cubicBezTo>
                  <a:pt x="1358" y="1613"/>
                  <a:pt x="1316" y="1669"/>
                  <a:pt x="1230" y="1627"/>
                </a:cubicBezTo>
                <a:cubicBezTo>
                  <a:pt x="1203" y="1627"/>
                  <a:pt x="1159" y="1654"/>
                  <a:pt x="1144" y="1613"/>
                </a:cubicBezTo>
                <a:cubicBezTo>
                  <a:pt x="1144" y="1556"/>
                  <a:pt x="1245" y="1515"/>
                  <a:pt x="1287" y="1500"/>
                </a:cubicBezTo>
                <a:cubicBezTo>
                  <a:pt x="1414" y="1458"/>
                  <a:pt x="1343" y="1642"/>
                  <a:pt x="1458" y="1613"/>
                </a:cubicBezTo>
                <a:cubicBezTo>
                  <a:pt x="1583" y="1586"/>
                  <a:pt x="1458" y="1471"/>
                  <a:pt x="1458" y="1402"/>
                </a:cubicBezTo>
                <a:cubicBezTo>
                  <a:pt x="1527" y="1372"/>
                  <a:pt x="1571" y="1316"/>
                  <a:pt x="1654" y="1287"/>
                </a:cubicBezTo>
                <a:cubicBezTo>
                  <a:pt x="1767" y="1260"/>
                  <a:pt x="1740" y="1301"/>
                  <a:pt x="1740" y="1387"/>
                </a:cubicBezTo>
                <a:cubicBezTo>
                  <a:pt x="1740" y="1402"/>
                  <a:pt x="1853" y="1529"/>
                  <a:pt x="1882" y="1485"/>
                </a:cubicBezTo>
                <a:cubicBezTo>
                  <a:pt x="1909" y="1458"/>
                  <a:pt x="1924" y="1414"/>
                  <a:pt x="1966" y="1414"/>
                </a:cubicBezTo>
                <a:cubicBezTo>
                  <a:pt x="2010" y="1402"/>
                  <a:pt x="2066" y="1429"/>
                  <a:pt x="2051" y="1471"/>
                </a:cubicBezTo>
                <a:cubicBezTo>
                  <a:pt x="2081" y="1500"/>
                  <a:pt x="2137" y="1414"/>
                  <a:pt x="2179" y="1414"/>
                </a:cubicBezTo>
                <a:cubicBezTo>
                  <a:pt x="2250" y="1414"/>
                  <a:pt x="2221" y="1471"/>
                  <a:pt x="2206" y="1500"/>
                </a:cubicBezTo>
                <a:cubicBezTo>
                  <a:pt x="2206" y="1542"/>
                  <a:pt x="2321" y="1571"/>
                  <a:pt x="2348" y="1571"/>
                </a:cubicBezTo>
                <a:cubicBezTo>
                  <a:pt x="2390" y="1571"/>
                  <a:pt x="2390" y="1556"/>
                  <a:pt x="2390" y="1515"/>
                </a:cubicBezTo>
                <a:cubicBezTo>
                  <a:pt x="2390" y="1414"/>
                  <a:pt x="2321" y="1414"/>
                  <a:pt x="2448" y="1372"/>
                </a:cubicBezTo>
                <a:cubicBezTo>
                  <a:pt x="2618" y="1429"/>
                  <a:pt x="2760" y="1346"/>
                  <a:pt x="2914" y="1402"/>
                </a:cubicBezTo>
                <a:cubicBezTo>
                  <a:pt x="2914" y="1414"/>
                  <a:pt x="2787" y="1444"/>
                  <a:pt x="2816" y="1485"/>
                </a:cubicBezTo>
                <a:cubicBezTo>
                  <a:pt x="2900" y="1654"/>
                  <a:pt x="3012" y="1684"/>
                  <a:pt x="3056" y="1485"/>
                </a:cubicBezTo>
                <a:cubicBezTo>
                  <a:pt x="3113" y="1274"/>
                  <a:pt x="3042" y="1331"/>
                  <a:pt x="3297" y="1245"/>
                </a:cubicBezTo>
                <a:cubicBezTo>
                  <a:pt x="3409" y="1218"/>
                  <a:pt x="3507" y="1260"/>
                  <a:pt x="3635" y="1260"/>
                </a:cubicBezTo>
                <a:cubicBezTo>
                  <a:pt x="3750" y="1260"/>
                  <a:pt x="3691" y="1162"/>
                  <a:pt x="3706" y="1118"/>
                </a:cubicBezTo>
                <a:cubicBezTo>
                  <a:pt x="3750" y="1034"/>
                  <a:pt x="4005" y="1076"/>
                  <a:pt x="4074" y="1061"/>
                </a:cubicBezTo>
                <a:cubicBezTo>
                  <a:pt x="4201" y="1034"/>
                  <a:pt x="4314" y="934"/>
                  <a:pt x="4441" y="907"/>
                </a:cubicBezTo>
                <a:cubicBezTo>
                  <a:pt x="4557" y="877"/>
                  <a:pt x="4557" y="1105"/>
                  <a:pt x="4669" y="1046"/>
                </a:cubicBezTo>
                <a:cubicBezTo>
                  <a:pt x="4767" y="1005"/>
                  <a:pt x="4598" y="919"/>
                  <a:pt x="4767" y="863"/>
                </a:cubicBezTo>
                <a:cubicBezTo>
                  <a:pt x="4868" y="821"/>
                  <a:pt x="4951" y="836"/>
                  <a:pt x="5079" y="792"/>
                </a:cubicBezTo>
                <a:cubicBezTo>
                  <a:pt x="5135" y="779"/>
                  <a:pt x="5191" y="806"/>
                  <a:pt x="5236" y="792"/>
                </a:cubicBezTo>
                <a:cubicBezTo>
                  <a:pt x="5419" y="735"/>
                  <a:pt x="5574" y="622"/>
                  <a:pt x="5802" y="622"/>
                </a:cubicBezTo>
                <a:cubicBezTo>
                  <a:pt x="5927" y="622"/>
                  <a:pt x="5942" y="821"/>
                  <a:pt x="6054" y="792"/>
                </a:cubicBezTo>
                <a:cubicBezTo>
                  <a:pt x="6155" y="765"/>
                  <a:pt x="6125" y="382"/>
                  <a:pt x="6211" y="326"/>
                </a:cubicBezTo>
                <a:cubicBezTo>
                  <a:pt x="6253" y="284"/>
                  <a:pt x="6410" y="284"/>
                  <a:pt x="6466" y="296"/>
                </a:cubicBezTo>
                <a:cubicBezTo>
                  <a:pt x="6523" y="326"/>
                  <a:pt x="6481" y="184"/>
                  <a:pt x="6493" y="113"/>
                </a:cubicBezTo>
                <a:cubicBezTo>
                  <a:pt x="6537" y="113"/>
                  <a:pt x="6621" y="171"/>
                  <a:pt x="6692" y="184"/>
                </a:cubicBezTo>
                <a:cubicBezTo>
                  <a:pt x="6932" y="296"/>
                  <a:pt x="6792" y="0"/>
                  <a:pt x="7047" y="0"/>
                </a:cubicBezTo>
                <a:cubicBezTo>
                  <a:pt x="7047" y="0"/>
                  <a:pt x="7047" y="0"/>
                  <a:pt x="7059" y="0"/>
                </a:cubicBezTo>
                <a:cubicBezTo>
                  <a:pt x="7059" y="184"/>
                  <a:pt x="7101" y="213"/>
                  <a:pt x="7202" y="18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3" name="Freeform 7"/>
          <p:cNvSpPr>
            <a:spLocks noChangeArrowheads="1"/>
          </p:cNvSpPr>
          <p:nvPr/>
        </p:nvSpPr>
        <p:spPr bwMode="auto">
          <a:xfrm>
            <a:off x="13913963" y="7654032"/>
            <a:ext cx="2716436" cy="2253726"/>
          </a:xfrm>
          <a:custGeom>
            <a:avLst/>
            <a:gdLst>
              <a:gd name="T0" fmla="*/ 961 w 11052"/>
              <a:gd name="T1" fmla="*/ 2800 h 9169"/>
              <a:gd name="T2" fmla="*/ 1245 w 11052"/>
              <a:gd name="T3" fmla="*/ 3069 h 9169"/>
              <a:gd name="T4" fmla="*/ 1910 w 11052"/>
              <a:gd name="T5" fmla="*/ 3111 h 9169"/>
              <a:gd name="T6" fmla="*/ 2123 w 11052"/>
              <a:gd name="T7" fmla="*/ 3324 h 9169"/>
              <a:gd name="T8" fmla="*/ 1951 w 11052"/>
              <a:gd name="T9" fmla="*/ 3238 h 9169"/>
              <a:gd name="T10" fmla="*/ 1812 w 11052"/>
              <a:gd name="T11" fmla="*/ 3380 h 9169"/>
              <a:gd name="T12" fmla="*/ 1160 w 11052"/>
              <a:gd name="T13" fmla="*/ 3253 h 9169"/>
              <a:gd name="T14" fmla="*/ 2900 w 11052"/>
              <a:gd name="T15" fmla="*/ 2871 h 9169"/>
              <a:gd name="T16" fmla="*/ 2986 w 11052"/>
              <a:gd name="T17" fmla="*/ 2589 h 9169"/>
              <a:gd name="T18" fmla="*/ 3170 w 11052"/>
              <a:gd name="T19" fmla="*/ 2150 h 9169"/>
              <a:gd name="T20" fmla="*/ 2434 w 11052"/>
              <a:gd name="T21" fmla="*/ 2304 h 9169"/>
              <a:gd name="T22" fmla="*/ 2194 w 11052"/>
              <a:gd name="T23" fmla="*/ 2064 h 9169"/>
              <a:gd name="T24" fmla="*/ 2265 w 11052"/>
              <a:gd name="T25" fmla="*/ 2277 h 9169"/>
              <a:gd name="T26" fmla="*/ 2022 w 11052"/>
              <a:gd name="T27" fmla="*/ 2334 h 9169"/>
              <a:gd name="T28" fmla="*/ 1812 w 11052"/>
              <a:gd name="T29" fmla="*/ 2079 h 9169"/>
              <a:gd name="T30" fmla="*/ 1883 w 11052"/>
              <a:gd name="T31" fmla="*/ 2589 h 9169"/>
              <a:gd name="T32" fmla="*/ 2405 w 11052"/>
              <a:gd name="T33" fmla="*/ 3084 h 9169"/>
              <a:gd name="T34" fmla="*/ 0 w 11052"/>
              <a:gd name="T35" fmla="*/ 3550 h 9169"/>
              <a:gd name="T36" fmla="*/ 86 w 11052"/>
              <a:gd name="T37" fmla="*/ 3523 h 9169"/>
              <a:gd name="T38" fmla="*/ 623 w 11052"/>
              <a:gd name="T39" fmla="*/ 3324 h 9169"/>
              <a:gd name="T40" fmla="*/ 410 w 11052"/>
              <a:gd name="T41" fmla="*/ 3677 h 9169"/>
              <a:gd name="T42" fmla="*/ 71 w 11052"/>
              <a:gd name="T43" fmla="*/ 4059 h 9169"/>
              <a:gd name="T44" fmla="*/ 892 w 11052"/>
              <a:gd name="T45" fmla="*/ 4584 h 9169"/>
              <a:gd name="T46" fmla="*/ 1005 w 11052"/>
              <a:gd name="T47" fmla="*/ 4300 h 9169"/>
              <a:gd name="T48" fmla="*/ 807 w 11052"/>
              <a:gd name="T49" fmla="*/ 4074 h 9169"/>
              <a:gd name="T50" fmla="*/ 709 w 11052"/>
              <a:gd name="T51" fmla="*/ 3961 h 9169"/>
              <a:gd name="T52" fmla="*/ 1062 w 11052"/>
              <a:gd name="T53" fmla="*/ 3733 h 9169"/>
              <a:gd name="T54" fmla="*/ 1429 w 11052"/>
              <a:gd name="T55" fmla="*/ 4187 h 9169"/>
              <a:gd name="T56" fmla="*/ 1486 w 11052"/>
              <a:gd name="T57" fmla="*/ 4952 h 9169"/>
              <a:gd name="T58" fmla="*/ 2844 w 11052"/>
              <a:gd name="T59" fmla="*/ 6239 h 9169"/>
              <a:gd name="T60" fmla="*/ 5349 w 11052"/>
              <a:gd name="T61" fmla="*/ 7158 h 9169"/>
              <a:gd name="T62" fmla="*/ 7288 w 11052"/>
              <a:gd name="T63" fmla="*/ 7030 h 9169"/>
              <a:gd name="T64" fmla="*/ 8009 w 11052"/>
              <a:gd name="T65" fmla="*/ 7709 h 9169"/>
              <a:gd name="T66" fmla="*/ 8658 w 11052"/>
              <a:gd name="T67" fmla="*/ 9168 h 9169"/>
              <a:gd name="T68" fmla="*/ 10499 w 11052"/>
              <a:gd name="T69" fmla="*/ 7597 h 9169"/>
              <a:gd name="T70" fmla="*/ 10710 w 11052"/>
              <a:gd name="T71" fmla="*/ 7072 h 9169"/>
              <a:gd name="T72" fmla="*/ 10796 w 11052"/>
              <a:gd name="T73" fmla="*/ 6366 h 9169"/>
              <a:gd name="T74" fmla="*/ 10342 w 11052"/>
              <a:gd name="T75" fmla="*/ 4697 h 9169"/>
              <a:gd name="T76" fmla="*/ 10004 w 11052"/>
              <a:gd name="T77" fmla="*/ 3650 h 9169"/>
              <a:gd name="T78" fmla="*/ 9876 w 11052"/>
              <a:gd name="T79" fmla="*/ 3238 h 9169"/>
              <a:gd name="T80" fmla="*/ 9847 w 11052"/>
              <a:gd name="T81" fmla="*/ 3054 h 9169"/>
              <a:gd name="T82" fmla="*/ 7656 w 11052"/>
              <a:gd name="T83" fmla="*/ 2559 h 9169"/>
              <a:gd name="T84" fmla="*/ 6479 w 11052"/>
              <a:gd name="T85" fmla="*/ 1937 h 9169"/>
              <a:gd name="T86" fmla="*/ 5503 w 11052"/>
              <a:gd name="T87" fmla="*/ 1613 h 9169"/>
              <a:gd name="T88" fmla="*/ 4868 w 11052"/>
              <a:gd name="T89" fmla="*/ 1231 h 9169"/>
              <a:gd name="T90" fmla="*/ 4599 w 11052"/>
              <a:gd name="T91" fmla="*/ 834 h 9169"/>
              <a:gd name="T92" fmla="*/ 4033 w 11052"/>
              <a:gd name="T93" fmla="*/ 226 h 9169"/>
              <a:gd name="T94" fmla="*/ 2675 w 11052"/>
              <a:gd name="T95" fmla="*/ 1103 h 9169"/>
              <a:gd name="T96" fmla="*/ 1966 w 11052"/>
              <a:gd name="T97" fmla="*/ 1640 h 9169"/>
              <a:gd name="T98" fmla="*/ 454 w 11052"/>
              <a:gd name="T99" fmla="*/ 3211 h 9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052" h="9169">
                <a:moveTo>
                  <a:pt x="1047" y="2927"/>
                </a:moveTo>
                <a:lnTo>
                  <a:pt x="1047" y="2927"/>
                </a:lnTo>
                <a:cubicBezTo>
                  <a:pt x="1005" y="2900"/>
                  <a:pt x="990" y="2844"/>
                  <a:pt x="961" y="2800"/>
                </a:cubicBezTo>
                <a:cubicBezTo>
                  <a:pt x="919" y="2731"/>
                  <a:pt x="949" y="2716"/>
                  <a:pt x="1005" y="2758"/>
                </a:cubicBezTo>
                <a:cubicBezTo>
                  <a:pt x="1103" y="2814"/>
                  <a:pt x="1189" y="2645"/>
                  <a:pt x="1260" y="2844"/>
                </a:cubicBezTo>
                <a:cubicBezTo>
                  <a:pt x="1287" y="2915"/>
                  <a:pt x="1316" y="3027"/>
                  <a:pt x="1245" y="3069"/>
                </a:cubicBezTo>
                <a:cubicBezTo>
                  <a:pt x="1204" y="3099"/>
                  <a:pt x="1204" y="3224"/>
                  <a:pt x="1245" y="3211"/>
                </a:cubicBezTo>
                <a:cubicBezTo>
                  <a:pt x="1316" y="3197"/>
                  <a:pt x="1400" y="3140"/>
                  <a:pt x="1471" y="3126"/>
                </a:cubicBezTo>
                <a:cubicBezTo>
                  <a:pt x="1613" y="3099"/>
                  <a:pt x="1782" y="3140"/>
                  <a:pt x="1910" y="3111"/>
                </a:cubicBezTo>
                <a:cubicBezTo>
                  <a:pt x="2022" y="3084"/>
                  <a:pt x="2052" y="3167"/>
                  <a:pt x="2123" y="3167"/>
                </a:cubicBezTo>
                <a:cubicBezTo>
                  <a:pt x="2179" y="3167"/>
                  <a:pt x="2277" y="3182"/>
                  <a:pt x="2307" y="3197"/>
                </a:cubicBezTo>
                <a:cubicBezTo>
                  <a:pt x="2363" y="3238"/>
                  <a:pt x="2138" y="3309"/>
                  <a:pt x="2123" y="3324"/>
                </a:cubicBezTo>
                <a:cubicBezTo>
                  <a:pt x="2108" y="3339"/>
                  <a:pt x="2037" y="3395"/>
                  <a:pt x="2037" y="3353"/>
                </a:cubicBezTo>
                <a:cubicBezTo>
                  <a:pt x="2037" y="3324"/>
                  <a:pt x="2037" y="3197"/>
                  <a:pt x="1996" y="3224"/>
                </a:cubicBezTo>
                <a:cubicBezTo>
                  <a:pt x="1996" y="3211"/>
                  <a:pt x="1951" y="3238"/>
                  <a:pt x="1951" y="3238"/>
                </a:cubicBezTo>
                <a:cubicBezTo>
                  <a:pt x="1699" y="3253"/>
                  <a:pt x="1699" y="3253"/>
                  <a:pt x="1699" y="3253"/>
                </a:cubicBezTo>
                <a:cubicBezTo>
                  <a:pt x="1669" y="3253"/>
                  <a:pt x="1571" y="3268"/>
                  <a:pt x="1571" y="3309"/>
                </a:cubicBezTo>
                <a:cubicBezTo>
                  <a:pt x="1598" y="3466"/>
                  <a:pt x="1741" y="3253"/>
                  <a:pt x="1812" y="3380"/>
                </a:cubicBezTo>
                <a:cubicBezTo>
                  <a:pt x="1883" y="3493"/>
                  <a:pt x="2123" y="3353"/>
                  <a:pt x="2052" y="3479"/>
                </a:cubicBezTo>
                <a:cubicBezTo>
                  <a:pt x="1981" y="3606"/>
                  <a:pt x="1486" y="3380"/>
                  <a:pt x="1373" y="3339"/>
                </a:cubicBezTo>
                <a:cubicBezTo>
                  <a:pt x="1302" y="3295"/>
                  <a:pt x="1160" y="3380"/>
                  <a:pt x="1160" y="3253"/>
                </a:cubicBezTo>
                <a:cubicBezTo>
                  <a:pt x="1174" y="3140"/>
                  <a:pt x="1204" y="3069"/>
                  <a:pt x="1103" y="2998"/>
                </a:cubicBezTo>
                <a:cubicBezTo>
                  <a:pt x="1047" y="2927"/>
                  <a:pt x="1047" y="2927"/>
                  <a:pt x="1047" y="2927"/>
                </a:cubicBezTo>
                <a:close/>
                <a:moveTo>
                  <a:pt x="2900" y="2871"/>
                </a:moveTo>
                <a:lnTo>
                  <a:pt x="2900" y="2871"/>
                </a:lnTo>
                <a:cubicBezTo>
                  <a:pt x="2944" y="2844"/>
                  <a:pt x="2944" y="2844"/>
                  <a:pt x="2944" y="2844"/>
                </a:cubicBezTo>
                <a:cubicBezTo>
                  <a:pt x="3013" y="2787"/>
                  <a:pt x="3001" y="2675"/>
                  <a:pt x="2986" y="2589"/>
                </a:cubicBezTo>
                <a:cubicBezTo>
                  <a:pt x="2986" y="2420"/>
                  <a:pt x="3084" y="2447"/>
                  <a:pt x="3170" y="2334"/>
                </a:cubicBezTo>
                <a:cubicBezTo>
                  <a:pt x="3211" y="2277"/>
                  <a:pt x="3282" y="2206"/>
                  <a:pt x="3282" y="2121"/>
                </a:cubicBezTo>
                <a:cubicBezTo>
                  <a:pt x="3268" y="2121"/>
                  <a:pt x="3184" y="2121"/>
                  <a:pt x="3170" y="2150"/>
                </a:cubicBezTo>
                <a:cubicBezTo>
                  <a:pt x="3113" y="2094"/>
                  <a:pt x="2944" y="2292"/>
                  <a:pt x="2971" y="2375"/>
                </a:cubicBezTo>
                <a:cubicBezTo>
                  <a:pt x="3013" y="2532"/>
                  <a:pt x="2746" y="2461"/>
                  <a:pt x="2675" y="2488"/>
                </a:cubicBezTo>
                <a:cubicBezTo>
                  <a:pt x="2562" y="2447"/>
                  <a:pt x="2476" y="2432"/>
                  <a:pt x="2434" y="2304"/>
                </a:cubicBezTo>
                <a:cubicBezTo>
                  <a:pt x="2420" y="2236"/>
                  <a:pt x="2476" y="2008"/>
                  <a:pt x="2447" y="2008"/>
                </a:cubicBezTo>
                <a:cubicBezTo>
                  <a:pt x="2390" y="1993"/>
                  <a:pt x="2307" y="1966"/>
                  <a:pt x="2250" y="1951"/>
                </a:cubicBezTo>
                <a:cubicBezTo>
                  <a:pt x="2138" y="1951"/>
                  <a:pt x="2094" y="1951"/>
                  <a:pt x="2194" y="2064"/>
                </a:cubicBezTo>
                <a:cubicBezTo>
                  <a:pt x="2221" y="2079"/>
                  <a:pt x="2277" y="2108"/>
                  <a:pt x="2307" y="2121"/>
                </a:cubicBezTo>
                <a:cubicBezTo>
                  <a:pt x="2334" y="2135"/>
                  <a:pt x="2420" y="2206"/>
                  <a:pt x="2348" y="2236"/>
                </a:cubicBezTo>
                <a:cubicBezTo>
                  <a:pt x="2348" y="2236"/>
                  <a:pt x="2277" y="2277"/>
                  <a:pt x="2265" y="2277"/>
                </a:cubicBezTo>
                <a:cubicBezTo>
                  <a:pt x="2250" y="2292"/>
                  <a:pt x="2179" y="2349"/>
                  <a:pt x="2165" y="2334"/>
                </a:cubicBezTo>
                <a:cubicBezTo>
                  <a:pt x="2138" y="2349"/>
                  <a:pt x="2081" y="2277"/>
                  <a:pt x="2052" y="2263"/>
                </a:cubicBezTo>
                <a:cubicBezTo>
                  <a:pt x="2010" y="2221"/>
                  <a:pt x="2022" y="2292"/>
                  <a:pt x="2022" y="2334"/>
                </a:cubicBezTo>
                <a:cubicBezTo>
                  <a:pt x="2010" y="2420"/>
                  <a:pt x="1951" y="2488"/>
                  <a:pt x="1951" y="2349"/>
                </a:cubicBezTo>
                <a:cubicBezTo>
                  <a:pt x="1951" y="2292"/>
                  <a:pt x="1939" y="2221"/>
                  <a:pt x="1910" y="2165"/>
                </a:cubicBezTo>
                <a:cubicBezTo>
                  <a:pt x="1883" y="2135"/>
                  <a:pt x="1868" y="2064"/>
                  <a:pt x="1812" y="2079"/>
                </a:cubicBezTo>
                <a:cubicBezTo>
                  <a:pt x="1812" y="2079"/>
                  <a:pt x="1655" y="2206"/>
                  <a:pt x="1598" y="2221"/>
                </a:cubicBezTo>
                <a:cubicBezTo>
                  <a:pt x="1486" y="2263"/>
                  <a:pt x="1444" y="2518"/>
                  <a:pt x="1557" y="2603"/>
                </a:cubicBezTo>
                <a:cubicBezTo>
                  <a:pt x="1711" y="2716"/>
                  <a:pt x="1711" y="2603"/>
                  <a:pt x="1883" y="2589"/>
                </a:cubicBezTo>
                <a:cubicBezTo>
                  <a:pt x="2081" y="2574"/>
                  <a:pt x="2037" y="2871"/>
                  <a:pt x="2334" y="2660"/>
                </a:cubicBezTo>
                <a:cubicBezTo>
                  <a:pt x="2363" y="2645"/>
                  <a:pt x="2420" y="2814"/>
                  <a:pt x="2447" y="2856"/>
                </a:cubicBezTo>
                <a:cubicBezTo>
                  <a:pt x="2491" y="2983"/>
                  <a:pt x="2405" y="2998"/>
                  <a:pt x="2405" y="3084"/>
                </a:cubicBezTo>
                <a:cubicBezTo>
                  <a:pt x="2532" y="3126"/>
                  <a:pt x="2518" y="3054"/>
                  <a:pt x="2660" y="2983"/>
                </a:cubicBezTo>
                <a:cubicBezTo>
                  <a:pt x="2900" y="2871"/>
                  <a:pt x="2900" y="2871"/>
                  <a:pt x="2900" y="2871"/>
                </a:cubicBezTo>
                <a:close/>
                <a:moveTo>
                  <a:pt x="0" y="3550"/>
                </a:moveTo>
                <a:lnTo>
                  <a:pt x="0" y="3550"/>
                </a:lnTo>
                <a:lnTo>
                  <a:pt x="0" y="3550"/>
                </a:lnTo>
                <a:cubicBezTo>
                  <a:pt x="27" y="3537"/>
                  <a:pt x="57" y="3550"/>
                  <a:pt x="86" y="3523"/>
                </a:cubicBezTo>
                <a:cubicBezTo>
                  <a:pt x="142" y="3452"/>
                  <a:pt x="142" y="3395"/>
                  <a:pt x="240" y="3395"/>
                </a:cubicBezTo>
                <a:cubicBezTo>
                  <a:pt x="326" y="3410"/>
                  <a:pt x="397" y="3339"/>
                  <a:pt x="466" y="3353"/>
                </a:cubicBezTo>
                <a:cubicBezTo>
                  <a:pt x="525" y="3380"/>
                  <a:pt x="566" y="3380"/>
                  <a:pt x="623" y="3324"/>
                </a:cubicBezTo>
                <a:cubicBezTo>
                  <a:pt x="780" y="3182"/>
                  <a:pt x="623" y="3466"/>
                  <a:pt x="593" y="3508"/>
                </a:cubicBezTo>
                <a:cubicBezTo>
                  <a:pt x="525" y="3621"/>
                  <a:pt x="466" y="3493"/>
                  <a:pt x="439" y="3579"/>
                </a:cubicBezTo>
                <a:cubicBezTo>
                  <a:pt x="424" y="3606"/>
                  <a:pt x="424" y="3650"/>
                  <a:pt x="410" y="3677"/>
                </a:cubicBezTo>
                <a:cubicBezTo>
                  <a:pt x="383" y="3706"/>
                  <a:pt x="353" y="3594"/>
                  <a:pt x="297" y="3662"/>
                </a:cubicBezTo>
                <a:cubicBezTo>
                  <a:pt x="255" y="3733"/>
                  <a:pt x="297" y="3846"/>
                  <a:pt x="240" y="3917"/>
                </a:cubicBezTo>
                <a:cubicBezTo>
                  <a:pt x="184" y="3974"/>
                  <a:pt x="128" y="4018"/>
                  <a:pt x="71" y="4059"/>
                </a:cubicBezTo>
                <a:cubicBezTo>
                  <a:pt x="57" y="4074"/>
                  <a:pt x="57" y="4074"/>
                  <a:pt x="42" y="4089"/>
                </a:cubicBezTo>
                <a:lnTo>
                  <a:pt x="42" y="4089"/>
                </a:lnTo>
                <a:cubicBezTo>
                  <a:pt x="892" y="4584"/>
                  <a:pt x="892" y="4584"/>
                  <a:pt x="892" y="4584"/>
                </a:cubicBezTo>
                <a:lnTo>
                  <a:pt x="892" y="4584"/>
                </a:lnTo>
                <a:cubicBezTo>
                  <a:pt x="892" y="4540"/>
                  <a:pt x="892" y="4525"/>
                  <a:pt x="878" y="4498"/>
                </a:cubicBezTo>
                <a:cubicBezTo>
                  <a:pt x="807" y="4412"/>
                  <a:pt x="976" y="4356"/>
                  <a:pt x="1005" y="4300"/>
                </a:cubicBezTo>
                <a:cubicBezTo>
                  <a:pt x="1020" y="4258"/>
                  <a:pt x="1005" y="4157"/>
                  <a:pt x="949" y="4157"/>
                </a:cubicBezTo>
                <a:cubicBezTo>
                  <a:pt x="878" y="4157"/>
                  <a:pt x="892" y="4356"/>
                  <a:pt x="836" y="4356"/>
                </a:cubicBezTo>
                <a:cubicBezTo>
                  <a:pt x="765" y="4341"/>
                  <a:pt x="780" y="4116"/>
                  <a:pt x="807" y="4074"/>
                </a:cubicBezTo>
                <a:cubicBezTo>
                  <a:pt x="807" y="4045"/>
                  <a:pt x="792" y="4018"/>
                  <a:pt x="792" y="4003"/>
                </a:cubicBezTo>
                <a:lnTo>
                  <a:pt x="780" y="3988"/>
                </a:lnTo>
                <a:cubicBezTo>
                  <a:pt x="750" y="4003"/>
                  <a:pt x="721" y="3974"/>
                  <a:pt x="709" y="3961"/>
                </a:cubicBezTo>
                <a:cubicBezTo>
                  <a:pt x="709" y="3932"/>
                  <a:pt x="792" y="3778"/>
                  <a:pt x="807" y="3790"/>
                </a:cubicBezTo>
                <a:cubicBezTo>
                  <a:pt x="892" y="3846"/>
                  <a:pt x="878" y="3805"/>
                  <a:pt x="949" y="3733"/>
                </a:cubicBezTo>
                <a:cubicBezTo>
                  <a:pt x="1005" y="3662"/>
                  <a:pt x="1020" y="3662"/>
                  <a:pt x="1062" y="3733"/>
                </a:cubicBezTo>
                <a:cubicBezTo>
                  <a:pt x="1076" y="3763"/>
                  <a:pt x="1118" y="3692"/>
                  <a:pt x="1133" y="3763"/>
                </a:cubicBezTo>
                <a:cubicBezTo>
                  <a:pt x="1160" y="3846"/>
                  <a:pt x="1089" y="3947"/>
                  <a:pt x="1160" y="4032"/>
                </a:cubicBezTo>
                <a:cubicBezTo>
                  <a:pt x="1260" y="4116"/>
                  <a:pt x="1429" y="4003"/>
                  <a:pt x="1429" y="4187"/>
                </a:cubicBezTo>
                <a:cubicBezTo>
                  <a:pt x="1429" y="4258"/>
                  <a:pt x="1444" y="4314"/>
                  <a:pt x="1444" y="4385"/>
                </a:cubicBezTo>
                <a:cubicBezTo>
                  <a:pt x="1444" y="4457"/>
                  <a:pt x="1400" y="4525"/>
                  <a:pt x="1400" y="4596"/>
                </a:cubicBezTo>
                <a:cubicBezTo>
                  <a:pt x="1459" y="4724"/>
                  <a:pt x="1486" y="4839"/>
                  <a:pt x="1486" y="4952"/>
                </a:cubicBezTo>
                <a:lnTo>
                  <a:pt x="1486" y="4952"/>
                </a:lnTo>
                <a:cubicBezTo>
                  <a:pt x="2802" y="6013"/>
                  <a:pt x="2802" y="6013"/>
                  <a:pt x="2802" y="6013"/>
                </a:cubicBezTo>
                <a:cubicBezTo>
                  <a:pt x="2844" y="6239"/>
                  <a:pt x="2844" y="6239"/>
                  <a:pt x="2844" y="6239"/>
                </a:cubicBezTo>
                <a:cubicBezTo>
                  <a:pt x="3849" y="7413"/>
                  <a:pt x="3849" y="7413"/>
                  <a:pt x="3849" y="7413"/>
                </a:cubicBezTo>
                <a:cubicBezTo>
                  <a:pt x="4442" y="7371"/>
                  <a:pt x="4442" y="7371"/>
                  <a:pt x="4442" y="7371"/>
                </a:cubicBezTo>
                <a:cubicBezTo>
                  <a:pt x="5349" y="7158"/>
                  <a:pt x="5349" y="7158"/>
                  <a:pt x="5349" y="7158"/>
                </a:cubicBezTo>
                <a:cubicBezTo>
                  <a:pt x="6197" y="7271"/>
                  <a:pt x="6197" y="7271"/>
                  <a:pt x="6197" y="7271"/>
                </a:cubicBezTo>
                <a:cubicBezTo>
                  <a:pt x="6820" y="7300"/>
                  <a:pt x="6820" y="7300"/>
                  <a:pt x="6820" y="7300"/>
                </a:cubicBezTo>
                <a:cubicBezTo>
                  <a:pt x="7288" y="7030"/>
                  <a:pt x="7288" y="7030"/>
                  <a:pt x="7288" y="7030"/>
                </a:cubicBezTo>
                <a:cubicBezTo>
                  <a:pt x="7386" y="7060"/>
                  <a:pt x="7386" y="7060"/>
                  <a:pt x="7386" y="7060"/>
                </a:cubicBezTo>
                <a:cubicBezTo>
                  <a:pt x="7597" y="7427"/>
                  <a:pt x="7597" y="7427"/>
                  <a:pt x="7597" y="7427"/>
                </a:cubicBezTo>
                <a:cubicBezTo>
                  <a:pt x="8009" y="7709"/>
                  <a:pt x="8009" y="7709"/>
                  <a:pt x="8009" y="7709"/>
                </a:cubicBezTo>
                <a:cubicBezTo>
                  <a:pt x="8362" y="8445"/>
                  <a:pt x="8362" y="8445"/>
                  <a:pt x="8362" y="8445"/>
                </a:cubicBezTo>
                <a:cubicBezTo>
                  <a:pt x="8688" y="8317"/>
                  <a:pt x="8688" y="8317"/>
                  <a:pt x="8688" y="8317"/>
                </a:cubicBezTo>
                <a:cubicBezTo>
                  <a:pt x="8658" y="9168"/>
                  <a:pt x="8658" y="9168"/>
                  <a:pt x="8658" y="9168"/>
                </a:cubicBezTo>
                <a:lnTo>
                  <a:pt x="8658" y="9168"/>
                </a:lnTo>
                <a:cubicBezTo>
                  <a:pt x="10597" y="7795"/>
                  <a:pt x="10597" y="7795"/>
                  <a:pt x="10597" y="7795"/>
                </a:cubicBezTo>
                <a:cubicBezTo>
                  <a:pt x="10555" y="7751"/>
                  <a:pt x="10413" y="7653"/>
                  <a:pt x="10499" y="7597"/>
                </a:cubicBezTo>
                <a:cubicBezTo>
                  <a:pt x="10514" y="7611"/>
                  <a:pt x="10514" y="7597"/>
                  <a:pt x="10526" y="7611"/>
                </a:cubicBezTo>
                <a:cubicBezTo>
                  <a:pt x="10612" y="7555"/>
                  <a:pt x="10570" y="7398"/>
                  <a:pt x="10653" y="7327"/>
                </a:cubicBezTo>
                <a:cubicBezTo>
                  <a:pt x="10739" y="7244"/>
                  <a:pt x="10710" y="7172"/>
                  <a:pt x="10710" y="7072"/>
                </a:cubicBezTo>
                <a:cubicBezTo>
                  <a:pt x="10710" y="6974"/>
                  <a:pt x="11051" y="7101"/>
                  <a:pt x="10881" y="6819"/>
                </a:cubicBezTo>
                <a:cubicBezTo>
                  <a:pt x="10766" y="6648"/>
                  <a:pt x="10965" y="6663"/>
                  <a:pt x="10965" y="6506"/>
                </a:cubicBezTo>
                <a:cubicBezTo>
                  <a:pt x="10965" y="6422"/>
                  <a:pt x="10867" y="6393"/>
                  <a:pt x="10796" y="6366"/>
                </a:cubicBezTo>
                <a:cubicBezTo>
                  <a:pt x="10698" y="6310"/>
                  <a:pt x="10754" y="6082"/>
                  <a:pt x="10597" y="6013"/>
                </a:cubicBezTo>
                <a:cubicBezTo>
                  <a:pt x="10413" y="5913"/>
                  <a:pt x="10342" y="6040"/>
                  <a:pt x="10342" y="5743"/>
                </a:cubicBezTo>
                <a:cubicBezTo>
                  <a:pt x="10342" y="4697"/>
                  <a:pt x="10342" y="4697"/>
                  <a:pt x="10342" y="4697"/>
                </a:cubicBezTo>
                <a:cubicBezTo>
                  <a:pt x="10229" y="4596"/>
                  <a:pt x="9960" y="4584"/>
                  <a:pt x="9862" y="4400"/>
                </a:cubicBezTo>
                <a:cubicBezTo>
                  <a:pt x="9805" y="4285"/>
                  <a:pt x="10019" y="4101"/>
                  <a:pt x="9948" y="3961"/>
                </a:cubicBezTo>
                <a:cubicBezTo>
                  <a:pt x="9903" y="3890"/>
                  <a:pt x="9989" y="3733"/>
                  <a:pt x="10004" y="3650"/>
                </a:cubicBezTo>
                <a:cubicBezTo>
                  <a:pt x="10019" y="3537"/>
                  <a:pt x="9933" y="3493"/>
                  <a:pt x="9847" y="3410"/>
                </a:cubicBezTo>
                <a:cubicBezTo>
                  <a:pt x="9876" y="3238"/>
                  <a:pt x="9876" y="3238"/>
                  <a:pt x="9876" y="3238"/>
                </a:cubicBezTo>
                <a:lnTo>
                  <a:pt x="9876" y="3238"/>
                </a:lnTo>
                <a:cubicBezTo>
                  <a:pt x="9862" y="3155"/>
                  <a:pt x="9862" y="3155"/>
                  <a:pt x="9862" y="3155"/>
                </a:cubicBezTo>
                <a:cubicBezTo>
                  <a:pt x="9820" y="3099"/>
                  <a:pt x="9820" y="3099"/>
                  <a:pt x="9820" y="3099"/>
                </a:cubicBezTo>
                <a:cubicBezTo>
                  <a:pt x="9847" y="3054"/>
                  <a:pt x="9847" y="3054"/>
                  <a:pt x="9847" y="3054"/>
                </a:cubicBezTo>
                <a:cubicBezTo>
                  <a:pt x="9805" y="2971"/>
                  <a:pt x="9805" y="2971"/>
                  <a:pt x="9805" y="2971"/>
                </a:cubicBezTo>
                <a:cubicBezTo>
                  <a:pt x="8136" y="2900"/>
                  <a:pt x="8136" y="2900"/>
                  <a:pt x="8136" y="2900"/>
                </a:cubicBezTo>
                <a:cubicBezTo>
                  <a:pt x="7656" y="2559"/>
                  <a:pt x="7656" y="2559"/>
                  <a:pt x="7656" y="2559"/>
                </a:cubicBezTo>
                <a:cubicBezTo>
                  <a:pt x="7540" y="2361"/>
                  <a:pt x="7540" y="2361"/>
                  <a:pt x="7540" y="2361"/>
                </a:cubicBezTo>
                <a:cubicBezTo>
                  <a:pt x="7330" y="2375"/>
                  <a:pt x="7330" y="2375"/>
                  <a:pt x="7330" y="2375"/>
                </a:cubicBezTo>
                <a:cubicBezTo>
                  <a:pt x="6479" y="1937"/>
                  <a:pt x="6479" y="1937"/>
                  <a:pt x="6479" y="1937"/>
                </a:cubicBezTo>
                <a:cubicBezTo>
                  <a:pt x="6013" y="1768"/>
                  <a:pt x="6013" y="1768"/>
                  <a:pt x="6013" y="1768"/>
                </a:cubicBezTo>
                <a:cubicBezTo>
                  <a:pt x="5957" y="1768"/>
                  <a:pt x="5957" y="1768"/>
                  <a:pt x="5957" y="1768"/>
                </a:cubicBezTo>
                <a:cubicBezTo>
                  <a:pt x="5503" y="1613"/>
                  <a:pt x="5503" y="1613"/>
                  <a:pt x="5503" y="1613"/>
                </a:cubicBezTo>
                <a:cubicBezTo>
                  <a:pt x="5177" y="1329"/>
                  <a:pt x="5177" y="1329"/>
                  <a:pt x="5177" y="1329"/>
                </a:cubicBezTo>
                <a:cubicBezTo>
                  <a:pt x="4697" y="1400"/>
                  <a:pt x="4697" y="1400"/>
                  <a:pt x="4697" y="1400"/>
                </a:cubicBezTo>
                <a:cubicBezTo>
                  <a:pt x="4868" y="1231"/>
                  <a:pt x="4868" y="1231"/>
                  <a:pt x="4868" y="1231"/>
                </a:cubicBezTo>
                <a:lnTo>
                  <a:pt x="4868" y="1231"/>
                </a:lnTo>
                <a:cubicBezTo>
                  <a:pt x="4655" y="1145"/>
                  <a:pt x="4655" y="1145"/>
                  <a:pt x="4655" y="1145"/>
                </a:cubicBezTo>
                <a:cubicBezTo>
                  <a:pt x="4599" y="834"/>
                  <a:pt x="4599" y="834"/>
                  <a:pt x="4599" y="834"/>
                </a:cubicBezTo>
                <a:cubicBezTo>
                  <a:pt x="4386" y="552"/>
                  <a:pt x="4386" y="552"/>
                  <a:pt x="4386" y="552"/>
                </a:cubicBezTo>
                <a:cubicBezTo>
                  <a:pt x="4216" y="537"/>
                  <a:pt x="4216" y="537"/>
                  <a:pt x="4216" y="537"/>
                </a:cubicBezTo>
                <a:cubicBezTo>
                  <a:pt x="4033" y="226"/>
                  <a:pt x="4033" y="226"/>
                  <a:pt x="4033" y="226"/>
                </a:cubicBezTo>
                <a:cubicBezTo>
                  <a:pt x="3849" y="0"/>
                  <a:pt x="3849" y="0"/>
                  <a:pt x="3849" y="0"/>
                </a:cubicBezTo>
                <a:cubicBezTo>
                  <a:pt x="3099" y="57"/>
                  <a:pt x="3099" y="57"/>
                  <a:pt x="3099" y="57"/>
                </a:cubicBezTo>
                <a:cubicBezTo>
                  <a:pt x="2675" y="1103"/>
                  <a:pt x="2675" y="1103"/>
                  <a:pt x="2675" y="1103"/>
                </a:cubicBezTo>
                <a:cubicBezTo>
                  <a:pt x="2206" y="1103"/>
                  <a:pt x="2206" y="1103"/>
                  <a:pt x="2206" y="1103"/>
                </a:cubicBezTo>
                <a:cubicBezTo>
                  <a:pt x="2010" y="1032"/>
                  <a:pt x="2010" y="1032"/>
                  <a:pt x="2010" y="1032"/>
                </a:cubicBezTo>
                <a:cubicBezTo>
                  <a:pt x="1966" y="1640"/>
                  <a:pt x="1966" y="1640"/>
                  <a:pt x="1966" y="1640"/>
                </a:cubicBezTo>
                <a:cubicBezTo>
                  <a:pt x="1613" y="1696"/>
                  <a:pt x="1613" y="1696"/>
                  <a:pt x="1613" y="1696"/>
                </a:cubicBezTo>
                <a:cubicBezTo>
                  <a:pt x="1316" y="2008"/>
                  <a:pt x="1316" y="2008"/>
                  <a:pt x="1316" y="2008"/>
                </a:cubicBezTo>
                <a:cubicBezTo>
                  <a:pt x="454" y="3211"/>
                  <a:pt x="454" y="3211"/>
                  <a:pt x="454" y="3211"/>
                </a:cubicBezTo>
                <a:cubicBezTo>
                  <a:pt x="128" y="3353"/>
                  <a:pt x="128" y="3353"/>
                  <a:pt x="128" y="3353"/>
                </a:cubicBezTo>
                <a:lnTo>
                  <a:pt x="0" y="3550"/>
                </a:lnTo>
                <a:close/>
              </a:path>
            </a:pathLst>
          </a:custGeom>
          <a:solidFill>
            <a:schemeClr val="accent3"/>
          </a:solidFill>
          <a:ln w="28575" cap="flat" cmpd="sng">
            <a:solidFill>
              <a:schemeClr val="bg1"/>
            </a:solidFill>
            <a:bevel/>
          </a:ln>
          <a:effectLst/>
        </p:spPr>
        <p:txBody>
          <a:bodyPr wrap="none" anchor="ctr"/>
          <a:lstStyle/>
          <a:p>
            <a:endParaRPr lang="en-US"/>
          </a:p>
        </p:txBody>
      </p:sp>
      <p:sp>
        <p:nvSpPr>
          <p:cNvPr id="104" name="Freeform 8"/>
          <p:cNvSpPr>
            <a:spLocks noChangeArrowheads="1"/>
          </p:cNvSpPr>
          <p:nvPr/>
        </p:nvSpPr>
        <p:spPr bwMode="auto">
          <a:xfrm>
            <a:off x="16884049" y="8443216"/>
            <a:ext cx="1968494" cy="1488391"/>
          </a:xfrm>
          <a:custGeom>
            <a:avLst/>
            <a:gdLst>
              <a:gd name="T0" fmla="*/ 0 w 8009"/>
              <a:gd name="T1" fmla="*/ 57 h 6056"/>
              <a:gd name="T2" fmla="*/ 5915 w 8009"/>
              <a:gd name="T3" fmla="*/ 0 h 6056"/>
              <a:gd name="T4" fmla="*/ 5745 w 8009"/>
              <a:gd name="T5" fmla="*/ 821 h 6056"/>
              <a:gd name="T6" fmla="*/ 5929 w 8009"/>
              <a:gd name="T7" fmla="*/ 1429 h 6056"/>
              <a:gd name="T8" fmla="*/ 6057 w 8009"/>
              <a:gd name="T9" fmla="*/ 1768 h 6056"/>
              <a:gd name="T10" fmla="*/ 6523 w 8009"/>
              <a:gd name="T11" fmla="*/ 1993 h 6056"/>
              <a:gd name="T12" fmla="*/ 6748 w 8009"/>
              <a:gd name="T13" fmla="*/ 2574 h 6056"/>
              <a:gd name="T14" fmla="*/ 7089 w 8009"/>
              <a:gd name="T15" fmla="*/ 2716 h 6056"/>
              <a:gd name="T16" fmla="*/ 7430 w 8009"/>
              <a:gd name="T17" fmla="*/ 3084 h 6056"/>
              <a:gd name="T18" fmla="*/ 7216 w 8009"/>
              <a:gd name="T19" fmla="*/ 4018 h 6056"/>
              <a:gd name="T20" fmla="*/ 7542 w 8009"/>
              <a:gd name="T21" fmla="*/ 4229 h 6056"/>
              <a:gd name="T22" fmla="*/ 7782 w 8009"/>
              <a:gd name="T23" fmla="*/ 4993 h 6056"/>
              <a:gd name="T24" fmla="*/ 8008 w 8009"/>
              <a:gd name="T25" fmla="*/ 5177 h 6056"/>
              <a:gd name="T26" fmla="*/ 7952 w 8009"/>
              <a:gd name="T27" fmla="*/ 5334 h 6056"/>
              <a:gd name="T28" fmla="*/ 7670 w 8009"/>
              <a:gd name="T29" fmla="*/ 5305 h 6056"/>
              <a:gd name="T30" fmla="*/ 7258 w 8009"/>
              <a:gd name="T31" fmla="*/ 5207 h 6056"/>
              <a:gd name="T32" fmla="*/ 6564 w 8009"/>
              <a:gd name="T33" fmla="*/ 4783 h 6056"/>
              <a:gd name="T34" fmla="*/ 6155 w 8009"/>
              <a:gd name="T35" fmla="*/ 4596 h 6056"/>
              <a:gd name="T36" fmla="*/ 5929 w 8009"/>
              <a:gd name="T37" fmla="*/ 4697 h 6056"/>
              <a:gd name="T38" fmla="*/ 5689 w 8009"/>
              <a:gd name="T39" fmla="*/ 4824 h 6056"/>
              <a:gd name="T40" fmla="*/ 5277 w 8009"/>
              <a:gd name="T41" fmla="*/ 5150 h 6056"/>
              <a:gd name="T42" fmla="*/ 5319 w 8009"/>
              <a:gd name="T43" fmla="*/ 5927 h 6056"/>
              <a:gd name="T44" fmla="*/ 5093 w 8009"/>
              <a:gd name="T45" fmla="*/ 5871 h 6056"/>
              <a:gd name="T46" fmla="*/ 4174 w 8009"/>
              <a:gd name="T47" fmla="*/ 5545 h 6056"/>
              <a:gd name="T48" fmla="*/ 3522 w 8009"/>
              <a:gd name="T49" fmla="*/ 5346 h 6056"/>
              <a:gd name="T50" fmla="*/ 3267 w 8009"/>
              <a:gd name="T51" fmla="*/ 5290 h 6056"/>
              <a:gd name="T52" fmla="*/ 2843 w 8009"/>
              <a:gd name="T53" fmla="*/ 5346 h 6056"/>
              <a:gd name="T54" fmla="*/ 2689 w 8009"/>
              <a:gd name="T55" fmla="*/ 5405 h 6056"/>
              <a:gd name="T56" fmla="*/ 2561 w 8009"/>
              <a:gd name="T57" fmla="*/ 5631 h 6056"/>
              <a:gd name="T58" fmla="*/ 2434 w 8009"/>
              <a:gd name="T59" fmla="*/ 5842 h 6056"/>
              <a:gd name="T60" fmla="*/ 2250 w 8009"/>
              <a:gd name="T61" fmla="*/ 6055 h 6056"/>
              <a:gd name="T62" fmla="*/ 2149 w 8009"/>
              <a:gd name="T63" fmla="*/ 5856 h 6056"/>
              <a:gd name="T64" fmla="*/ 1882 w 8009"/>
              <a:gd name="T65" fmla="*/ 5589 h 6056"/>
              <a:gd name="T66" fmla="*/ 1669 w 8009"/>
              <a:gd name="T67" fmla="*/ 5361 h 6056"/>
              <a:gd name="T68" fmla="*/ 1485 w 8009"/>
              <a:gd name="T69" fmla="*/ 4895 h 6056"/>
              <a:gd name="T70" fmla="*/ 1103 w 8009"/>
              <a:gd name="T71" fmla="*/ 4471 h 6056"/>
              <a:gd name="T72" fmla="*/ 750 w 8009"/>
              <a:gd name="T73" fmla="*/ 4300 h 6056"/>
              <a:gd name="T74" fmla="*/ 622 w 8009"/>
              <a:gd name="T75" fmla="*/ 4116 h 6056"/>
              <a:gd name="T76" fmla="*/ 948 w 8009"/>
              <a:gd name="T77" fmla="*/ 3197 h 6056"/>
              <a:gd name="T78" fmla="*/ 664 w 8009"/>
              <a:gd name="T79" fmla="*/ 1809 h 6056"/>
              <a:gd name="T80" fmla="*/ 255 w 8009"/>
              <a:gd name="T81" fmla="*/ 353 h 6056"/>
              <a:gd name="T82" fmla="*/ 0 w 8009"/>
              <a:gd name="T83" fmla="*/ 57 h 6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09" h="6056">
                <a:moveTo>
                  <a:pt x="0" y="57"/>
                </a:moveTo>
                <a:lnTo>
                  <a:pt x="0" y="57"/>
                </a:lnTo>
                <a:cubicBezTo>
                  <a:pt x="5915" y="0"/>
                  <a:pt x="5915" y="0"/>
                  <a:pt x="5915" y="0"/>
                </a:cubicBezTo>
                <a:lnTo>
                  <a:pt x="5915" y="0"/>
                </a:lnTo>
                <a:cubicBezTo>
                  <a:pt x="5858" y="211"/>
                  <a:pt x="5858" y="211"/>
                  <a:pt x="5858" y="211"/>
                </a:cubicBezTo>
                <a:cubicBezTo>
                  <a:pt x="5745" y="821"/>
                  <a:pt x="5745" y="821"/>
                  <a:pt x="5745" y="821"/>
                </a:cubicBezTo>
                <a:cubicBezTo>
                  <a:pt x="5915" y="1258"/>
                  <a:pt x="5915" y="1258"/>
                  <a:pt x="5915" y="1258"/>
                </a:cubicBezTo>
                <a:cubicBezTo>
                  <a:pt x="5929" y="1429"/>
                  <a:pt x="5929" y="1429"/>
                  <a:pt x="5929" y="1429"/>
                </a:cubicBezTo>
                <a:cubicBezTo>
                  <a:pt x="6057" y="1753"/>
                  <a:pt x="6057" y="1753"/>
                  <a:pt x="6057" y="1753"/>
                </a:cubicBezTo>
                <a:cubicBezTo>
                  <a:pt x="6057" y="1768"/>
                  <a:pt x="6057" y="1768"/>
                  <a:pt x="6057" y="1768"/>
                </a:cubicBezTo>
                <a:cubicBezTo>
                  <a:pt x="6069" y="1824"/>
                  <a:pt x="6184" y="1824"/>
                  <a:pt x="6226" y="1824"/>
                </a:cubicBezTo>
                <a:cubicBezTo>
                  <a:pt x="6297" y="1839"/>
                  <a:pt x="6493" y="1937"/>
                  <a:pt x="6523" y="1993"/>
                </a:cubicBezTo>
                <a:cubicBezTo>
                  <a:pt x="6552" y="2052"/>
                  <a:pt x="6537" y="2192"/>
                  <a:pt x="6537" y="2248"/>
                </a:cubicBezTo>
                <a:cubicBezTo>
                  <a:pt x="6552" y="2334"/>
                  <a:pt x="6635" y="2559"/>
                  <a:pt x="6748" y="2574"/>
                </a:cubicBezTo>
                <a:cubicBezTo>
                  <a:pt x="6807" y="2574"/>
                  <a:pt x="6863" y="2532"/>
                  <a:pt x="6932" y="2589"/>
                </a:cubicBezTo>
                <a:cubicBezTo>
                  <a:pt x="6976" y="2616"/>
                  <a:pt x="7047" y="2675"/>
                  <a:pt x="7089" y="2716"/>
                </a:cubicBezTo>
                <a:cubicBezTo>
                  <a:pt x="7145" y="2758"/>
                  <a:pt x="7175" y="2814"/>
                  <a:pt x="7216" y="2858"/>
                </a:cubicBezTo>
                <a:cubicBezTo>
                  <a:pt x="7300" y="2942"/>
                  <a:pt x="7442" y="2956"/>
                  <a:pt x="7430" y="3084"/>
                </a:cubicBezTo>
                <a:cubicBezTo>
                  <a:pt x="7415" y="3253"/>
                  <a:pt x="7456" y="3508"/>
                  <a:pt x="7358" y="3621"/>
                </a:cubicBezTo>
                <a:cubicBezTo>
                  <a:pt x="7258" y="3748"/>
                  <a:pt x="6932" y="3861"/>
                  <a:pt x="7216" y="4018"/>
                </a:cubicBezTo>
                <a:cubicBezTo>
                  <a:pt x="7273" y="4045"/>
                  <a:pt x="7344" y="3974"/>
                  <a:pt x="7371" y="4018"/>
                </a:cubicBezTo>
                <a:cubicBezTo>
                  <a:pt x="7456" y="4131"/>
                  <a:pt x="7655" y="4018"/>
                  <a:pt x="7542" y="4229"/>
                </a:cubicBezTo>
                <a:cubicBezTo>
                  <a:pt x="7456" y="4400"/>
                  <a:pt x="7329" y="4783"/>
                  <a:pt x="7613" y="4866"/>
                </a:cubicBezTo>
                <a:cubicBezTo>
                  <a:pt x="7711" y="4895"/>
                  <a:pt x="7797" y="4866"/>
                  <a:pt x="7782" y="4993"/>
                </a:cubicBezTo>
                <a:cubicBezTo>
                  <a:pt x="7782" y="5079"/>
                  <a:pt x="7952" y="5121"/>
                  <a:pt x="8008" y="5177"/>
                </a:cubicBezTo>
                <a:lnTo>
                  <a:pt x="8008" y="5177"/>
                </a:lnTo>
                <a:cubicBezTo>
                  <a:pt x="7993" y="5177"/>
                  <a:pt x="7979" y="5192"/>
                  <a:pt x="7979" y="5192"/>
                </a:cubicBezTo>
                <a:cubicBezTo>
                  <a:pt x="7952" y="5334"/>
                  <a:pt x="7952" y="5334"/>
                  <a:pt x="7952" y="5334"/>
                </a:cubicBezTo>
                <a:cubicBezTo>
                  <a:pt x="7922" y="5334"/>
                  <a:pt x="7895" y="5319"/>
                  <a:pt x="7881" y="5319"/>
                </a:cubicBezTo>
                <a:cubicBezTo>
                  <a:pt x="7809" y="5290"/>
                  <a:pt x="7738" y="5334"/>
                  <a:pt x="7670" y="5305"/>
                </a:cubicBezTo>
                <a:cubicBezTo>
                  <a:pt x="7626" y="5275"/>
                  <a:pt x="7555" y="5248"/>
                  <a:pt x="7498" y="5248"/>
                </a:cubicBezTo>
                <a:cubicBezTo>
                  <a:pt x="7385" y="5248"/>
                  <a:pt x="7371" y="5248"/>
                  <a:pt x="7258" y="5207"/>
                </a:cubicBezTo>
                <a:cubicBezTo>
                  <a:pt x="7145" y="5150"/>
                  <a:pt x="6991" y="5035"/>
                  <a:pt x="6876" y="5008"/>
                </a:cubicBezTo>
                <a:cubicBezTo>
                  <a:pt x="6721" y="4979"/>
                  <a:pt x="6677" y="4895"/>
                  <a:pt x="6564" y="4783"/>
                </a:cubicBezTo>
                <a:cubicBezTo>
                  <a:pt x="6508" y="4726"/>
                  <a:pt x="6395" y="4768"/>
                  <a:pt x="6324" y="4697"/>
                </a:cubicBezTo>
                <a:cubicBezTo>
                  <a:pt x="6282" y="4655"/>
                  <a:pt x="6226" y="4626"/>
                  <a:pt x="6155" y="4596"/>
                </a:cubicBezTo>
                <a:cubicBezTo>
                  <a:pt x="6140" y="4682"/>
                  <a:pt x="6140" y="4682"/>
                  <a:pt x="6140" y="4682"/>
                </a:cubicBezTo>
                <a:cubicBezTo>
                  <a:pt x="6128" y="4753"/>
                  <a:pt x="5956" y="4738"/>
                  <a:pt x="5929" y="4697"/>
                </a:cubicBezTo>
                <a:cubicBezTo>
                  <a:pt x="5829" y="4611"/>
                  <a:pt x="5844" y="4795"/>
                  <a:pt x="5814" y="4810"/>
                </a:cubicBezTo>
                <a:cubicBezTo>
                  <a:pt x="5772" y="4839"/>
                  <a:pt x="5731" y="4824"/>
                  <a:pt x="5689" y="4824"/>
                </a:cubicBezTo>
                <a:cubicBezTo>
                  <a:pt x="5618" y="4839"/>
                  <a:pt x="5562" y="4910"/>
                  <a:pt x="5505" y="4910"/>
                </a:cubicBezTo>
                <a:cubicBezTo>
                  <a:pt x="5390" y="4979"/>
                  <a:pt x="5348" y="5121"/>
                  <a:pt x="5277" y="5150"/>
                </a:cubicBezTo>
                <a:cubicBezTo>
                  <a:pt x="5277" y="5346"/>
                  <a:pt x="5307" y="5305"/>
                  <a:pt x="5236" y="5503"/>
                </a:cubicBezTo>
                <a:cubicBezTo>
                  <a:pt x="5179" y="5645"/>
                  <a:pt x="5250" y="5829"/>
                  <a:pt x="5319" y="5927"/>
                </a:cubicBezTo>
                <a:cubicBezTo>
                  <a:pt x="5319" y="5942"/>
                  <a:pt x="5319" y="5927"/>
                  <a:pt x="5319" y="5942"/>
                </a:cubicBezTo>
                <a:cubicBezTo>
                  <a:pt x="5307" y="5969"/>
                  <a:pt x="5093" y="5927"/>
                  <a:pt x="5093" y="5871"/>
                </a:cubicBezTo>
                <a:cubicBezTo>
                  <a:pt x="5093" y="5729"/>
                  <a:pt x="4853" y="5773"/>
                  <a:pt x="4753" y="5773"/>
                </a:cubicBezTo>
                <a:cubicBezTo>
                  <a:pt x="4471" y="5773"/>
                  <a:pt x="4429" y="5530"/>
                  <a:pt x="4174" y="5545"/>
                </a:cubicBezTo>
                <a:cubicBezTo>
                  <a:pt x="4118" y="5560"/>
                  <a:pt x="4074" y="5503"/>
                  <a:pt x="4017" y="5462"/>
                </a:cubicBezTo>
                <a:cubicBezTo>
                  <a:pt x="3821" y="5346"/>
                  <a:pt x="3721" y="5462"/>
                  <a:pt x="3522" y="5346"/>
                </a:cubicBezTo>
                <a:cubicBezTo>
                  <a:pt x="3495" y="5346"/>
                  <a:pt x="3451" y="5305"/>
                  <a:pt x="3409" y="5290"/>
                </a:cubicBezTo>
                <a:cubicBezTo>
                  <a:pt x="3368" y="5275"/>
                  <a:pt x="3311" y="5305"/>
                  <a:pt x="3267" y="5290"/>
                </a:cubicBezTo>
                <a:cubicBezTo>
                  <a:pt x="3142" y="5290"/>
                  <a:pt x="3127" y="5334"/>
                  <a:pt x="3015" y="5346"/>
                </a:cubicBezTo>
                <a:cubicBezTo>
                  <a:pt x="2843" y="5346"/>
                  <a:pt x="2843" y="5346"/>
                  <a:pt x="2843" y="5346"/>
                </a:cubicBezTo>
                <a:cubicBezTo>
                  <a:pt x="2801" y="5361"/>
                  <a:pt x="2801" y="5405"/>
                  <a:pt x="2772" y="5417"/>
                </a:cubicBezTo>
                <a:cubicBezTo>
                  <a:pt x="2745" y="5417"/>
                  <a:pt x="2716" y="5376"/>
                  <a:pt x="2689" y="5405"/>
                </a:cubicBezTo>
                <a:cubicBezTo>
                  <a:pt x="2659" y="5432"/>
                  <a:pt x="2659" y="5489"/>
                  <a:pt x="2632" y="5530"/>
                </a:cubicBezTo>
                <a:cubicBezTo>
                  <a:pt x="2547" y="5601"/>
                  <a:pt x="2588" y="5518"/>
                  <a:pt x="2561" y="5631"/>
                </a:cubicBezTo>
                <a:cubicBezTo>
                  <a:pt x="2532" y="5687"/>
                  <a:pt x="2448" y="5672"/>
                  <a:pt x="2404" y="5687"/>
                </a:cubicBezTo>
                <a:cubicBezTo>
                  <a:pt x="2306" y="5714"/>
                  <a:pt x="2434" y="5785"/>
                  <a:pt x="2434" y="5842"/>
                </a:cubicBezTo>
                <a:cubicBezTo>
                  <a:pt x="2392" y="5856"/>
                  <a:pt x="2292" y="5815"/>
                  <a:pt x="2306" y="5898"/>
                </a:cubicBezTo>
                <a:cubicBezTo>
                  <a:pt x="2321" y="5957"/>
                  <a:pt x="2279" y="5998"/>
                  <a:pt x="2250" y="6055"/>
                </a:cubicBezTo>
                <a:lnTo>
                  <a:pt x="2250" y="6055"/>
                </a:lnTo>
                <a:cubicBezTo>
                  <a:pt x="2164" y="5998"/>
                  <a:pt x="2164" y="5942"/>
                  <a:pt x="2149" y="5856"/>
                </a:cubicBezTo>
                <a:cubicBezTo>
                  <a:pt x="2122" y="5785"/>
                  <a:pt x="1980" y="5800"/>
                  <a:pt x="1980" y="5702"/>
                </a:cubicBezTo>
                <a:cubicBezTo>
                  <a:pt x="1980" y="5601"/>
                  <a:pt x="1953" y="5631"/>
                  <a:pt x="1882" y="5589"/>
                </a:cubicBezTo>
                <a:cubicBezTo>
                  <a:pt x="1841" y="5560"/>
                  <a:pt x="1826" y="5530"/>
                  <a:pt x="1811" y="5503"/>
                </a:cubicBezTo>
                <a:cubicBezTo>
                  <a:pt x="1755" y="5462"/>
                  <a:pt x="1740" y="5391"/>
                  <a:pt x="1669" y="5361"/>
                </a:cubicBezTo>
                <a:cubicBezTo>
                  <a:pt x="1613" y="5346"/>
                  <a:pt x="1541" y="5361"/>
                  <a:pt x="1515" y="5290"/>
                </a:cubicBezTo>
                <a:cubicBezTo>
                  <a:pt x="1458" y="5163"/>
                  <a:pt x="1571" y="5023"/>
                  <a:pt x="1485" y="4895"/>
                </a:cubicBezTo>
                <a:cubicBezTo>
                  <a:pt x="1443" y="4824"/>
                  <a:pt x="1443" y="4726"/>
                  <a:pt x="1387" y="4682"/>
                </a:cubicBezTo>
                <a:cubicBezTo>
                  <a:pt x="1260" y="4584"/>
                  <a:pt x="1345" y="4484"/>
                  <a:pt x="1103" y="4471"/>
                </a:cubicBezTo>
                <a:cubicBezTo>
                  <a:pt x="1019" y="4471"/>
                  <a:pt x="1019" y="4400"/>
                  <a:pt x="963" y="4386"/>
                </a:cubicBezTo>
                <a:cubicBezTo>
                  <a:pt x="836" y="4356"/>
                  <a:pt x="862" y="4371"/>
                  <a:pt x="750" y="4300"/>
                </a:cubicBezTo>
                <a:cubicBezTo>
                  <a:pt x="693" y="4243"/>
                  <a:pt x="708" y="4243"/>
                  <a:pt x="708" y="4172"/>
                </a:cubicBezTo>
                <a:cubicBezTo>
                  <a:pt x="708" y="4116"/>
                  <a:pt x="652" y="4145"/>
                  <a:pt x="622" y="4116"/>
                </a:cubicBezTo>
                <a:cubicBezTo>
                  <a:pt x="539" y="4045"/>
                  <a:pt x="693" y="3834"/>
                  <a:pt x="723" y="3763"/>
                </a:cubicBezTo>
                <a:cubicBezTo>
                  <a:pt x="806" y="3594"/>
                  <a:pt x="948" y="3395"/>
                  <a:pt x="948" y="3197"/>
                </a:cubicBezTo>
                <a:cubicBezTo>
                  <a:pt x="907" y="2802"/>
                  <a:pt x="907" y="2802"/>
                  <a:pt x="907" y="2802"/>
                </a:cubicBezTo>
                <a:cubicBezTo>
                  <a:pt x="664" y="1809"/>
                  <a:pt x="664" y="1809"/>
                  <a:pt x="664" y="1809"/>
                </a:cubicBezTo>
                <a:cubicBezTo>
                  <a:pt x="213" y="552"/>
                  <a:pt x="213" y="552"/>
                  <a:pt x="213" y="552"/>
                </a:cubicBezTo>
                <a:cubicBezTo>
                  <a:pt x="255" y="353"/>
                  <a:pt x="255" y="353"/>
                  <a:pt x="255" y="353"/>
                </a:cubicBezTo>
                <a:cubicBezTo>
                  <a:pt x="100" y="268"/>
                  <a:pt x="100" y="268"/>
                  <a:pt x="100" y="268"/>
                </a:cubicBezTo>
                <a:cubicBezTo>
                  <a:pt x="0" y="57"/>
                  <a:pt x="0" y="57"/>
                  <a:pt x="0" y="57"/>
                </a:cubicBezTo>
              </a:path>
            </a:pathLst>
          </a:custGeom>
          <a:solidFill>
            <a:schemeClr val="accent5"/>
          </a:solidFill>
          <a:ln w="28575" cap="flat" cmpd="sng">
            <a:solidFill>
              <a:schemeClr val="bg1"/>
            </a:solidFill>
            <a:bevel/>
          </a:ln>
          <a:effectLst/>
        </p:spPr>
        <p:txBody>
          <a:bodyPr wrap="none" anchor="ctr"/>
          <a:lstStyle/>
          <a:p>
            <a:endParaRPr lang="en-US"/>
          </a:p>
        </p:txBody>
      </p:sp>
      <p:sp>
        <p:nvSpPr>
          <p:cNvPr id="105" name="Freeform 9"/>
          <p:cNvSpPr>
            <a:spLocks noChangeArrowheads="1"/>
          </p:cNvSpPr>
          <p:nvPr/>
        </p:nvSpPr>
        <p:spPr bwMode="auto">
          <a:xfrm>
            <a:off x="16014703" y="8449720"/>
            <a:ext cx="1429761" cy="2174591"/>
          </a:xfrm>
          <a:custGeom>
            <a:avLst/>
            <a:gdLst>
              <a:gd name="T0" fmla="*/ 113 w 5818"/>
              <a:gd name="T1" fmla="*/ 5930 h 8845"/>
              <a:gd name="T2" fmla="*/ 1954 w 5818"/>
              <a:gd name="T3" fmla="*/ 4359 h 8845"/>
              <a:gd name="T4" fmla="*/ 2108 w 5818"/>
              <a:gd name="T5" fmla="*/ 4089 h 8845"/>
              <a:gd name="T6" fmla="*/ 2336 w 5818"/>
              <a:gd name="T7" fmla="*/ 3581 h 8845"/>
              <a:gd name="T8" fmla="*/ 2251 w 5818"/>
              <a:gd name="T9" fmla="*/ 3128 h 8845"/>
              <a:gd name="T10" fmla="*/ 1797 w 5818"/>
              <a:gd name="T11" fmla="*/ 2505 h 8845"/>
              <a:gd name="T12" fmla="*/ 1317 w 5818"/>
              <a:gd name="T13" fmla="*/ 1162 h 8845"/>
              <a:gd name="T14" fmla="*/ 1459 w 5818"/>
              <a:gd name="T15" fmla="*/ 412 h 8845"/>
              <a:gd name="T16" fmla="*/ 1331 w 5818"/>
              <a:gd name="T17" fmla="*/ 0 h 8845"/>
              <a:gd name="T18" fmla="*/ 3538 w 5818"/>
              <a:gd name="T19" fmla="*/ 30 h 8845"/>
              <a:gd name="T20" fmla="*/ 3638 w 5818"/>
              <a:gd name="T21" fmla="*/ 241 h 8845"/>
              <a:gd name="T22" fmla="*/ 3751 w 5818"/>
              <a:gd name="T23" fmla="*/ 525 h 8845"/>
              <a:gd name="T24" fmla="*/ 4445 w 5818"/>
              <a:gd name="T25" fmla="*/ 2775 h 8845"/>
              <a:gd name="T26" fmla="*/ 4261 w 5818"/>
              <a:gd name="T27" fmla="*/ 3736 h 8845"/>
              <a:gd name="T28" fmla="*/ 4246 w 5818"/>
              <a:gd name="T29" fmla="*/ 4145 h 8845"/>
              <a:gd name="T30" fmla="*/ 4501 w 5818"/>
              <a:gd name="T31" fmla="*/ 4359 h 8845"/>
              <a:gd name="T32" fmla="*/ 4925 w 5818"/>
              <a:gd name="T33" fmla="*/ 4655 h 8845"/>
              <a:gd name="T34" fmla="*/ 5053 w 5818"/>
              <a:gd name="T35" fmla="*/ 5263 h 8845"/>
              <a:gd name="T36" fmla="*/ 5349 w 5818"/>
              <a:gd name="T37" fmla="*/ 5476 h 8845"/>
              <a:gd name="T38" fmla="*/ 5518 w 5818"/>
              <a:gd name="T39" fmla="*/ 5675 h 8845"/>
              <a:gd name="T40" fmla="*/ 5788 w 5818"/>
              <a:gd name="T41" fmla="*/ 6028 h 8845"/>
              <a:gd name="T42" fmla="*/ 5746 w 5818"/>
              <a:gd name="T43" fmla="*/ 6084 h 8845"/>
              <a:gd name="T44" fmla="*/ 5817 w 5818"/>
              <a:gd name="T45" fmla="*/ 6155 h 8845"/>
              <a:gd name="T46" fmla="*/ 5660 w 5818"/>
              <a:gd name="T47" fmla="*/ 6268 h 8845"/>
              <a:gd name="T48" fmla="*/ 5109 w 5818"/>
              <a:gd name="T49" fmla="*/ 6523 h 8845"/>
              <a:gd name="T50" fmla="*/ 4952 w 5818"/>
              <a:gd name="T51" fmla="*/ 6748 h 8845"/>
              <a:gd name="T52" fmla="*/ 4768 w 5818"/>
              <a:gd name="T53" fmla="*/ 6920 h 8845"/>
              <a:gd name="T54" fmla="*/ 4486 w 5818"/>
              <a:gd name="T55" fmla="*/ 7018 h 8845"/>
              <a:gd name="T56" fmla="*/ 4077 w 5818"/>
              <a:gd name="T57" fmla="*/ 7359 h 8845"/>
              <a:gd name="T58" fmla="*/ 3707 w 5818"/>
              <a:gd name="T59" fmla="*/ 7543 h 8845"/>
              <a:gd name="T60" fmla="*/ 3552 w 5818"/>
              <a:gd name="T61" fmla="*/ 7697 h 8845"/>
              <a:gd name="T62" fmla="*/ 3241 w 5818"/>
              <a:gd name="T63" fmla="*/ 8038 h 8845"/>
              <a:gd name="T64" fmla="*/ 3128 w 5818"/>
              <a:gd name="T65" fmla="*/ 8222 h 8845"/>
              <a:gd name="T66" fmla="*/ 2986 w 5818"/>
              <a:gd name="T67" fmla="*/ 8106 h 8845"/>
              <a:gd name="T68" fmla="*/ 3042 w 5818"/>
              <a:gd name="T69" fmla="*/ 8447 h 8845"/>
              <a:gd name="T70" fmla="*/ 3114 w 5818"/>
              <a:gd name="T71" fmla="*/ 8815 h 8845"/>
              <a:gd name="T72" fmla="*/ 3015 w 5818"/>
              <a:gd name="T73" fmla="*/ 8815 h 8845"/>
              <a:gd name="T74" fmla="*/ 2336 w 5818"/>
              <a:gd name="T75" fmla="*/ 8447 h 8845"/>
              <a:gd name="T76" fmla="*/ 2461 w 5818"/>
              <a:gd name="T77" fmla="*/ 8165 h 8845"/>
              <a:gd name="T78" fmla="*/ 2349 w 5818"/>
              <a:gd name="T79" fmla="*/ 8079 h 8845"/>
              <a:gd name="T80" fmla="*/ 2153 w 5818"/>
              <a:gd name="T81" fmla="*/ 7923 h 8845"/>
              <a:gd name="T82" fmla="*/ 1613 w 5818"/>
              <a:gd name="T83" fmla="*/ 7967 h 8845"/>
              <a:gd name="T84" fmla="*/ 652 w 5818"/>
              <a:gd name="T85" fmla="*/ 6778 h 8845"/>
              <a:gd name="T86" fmla="*/ 0 w 5818"/>
              <a:gd name="T87" fmla="*/ 6013 h 8845"/>
              <a:gd name="T88" fmla="*/ 113 w 5818"/>
              <a:gd name="T89" fmla="*/ 5930 h 8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18" h="8845">
                <a:moveTo>
                  <a:pt x="113" y="5930"/>
                </a:moveTo>
                <a:lnTo>
                  <a:pt x="113" y="5930"/>
                </a:lnTo>
                <a:cubicBezTo>
                  <a:pt x="2052" y="4557"/>
                  <a:pt x="2052" y="4557"/>
                  <a:pt x="2052" y="4557"/>
                </a:cubicBezTo>
                <a:cubicBezTo>
                  <a:pt x="2010" y="4513"/>
                  <a:pt x="1868" y="4415"/>
                  <a:pt x="1954" y="4359"/>
                </a:cubicBezTo>
                <a:cubicBezTo>
                  <a:pt x="1969" y="4373"/>
                  <a:pt x="1969" y="4359"/>
                  <a:pt x="1981" y="4373"/>
                </a:cubicBezTo>
                <a:cubicBezTo>
                  <a:pt x="2067" y="4317"/>
                  <a:pt x="2025" y="4160"/>
                  <a:pt x="2108" y="4089"/>
                </a:cubicBezTo>
                <a:cubicBezTo>
                  <a:pt x="2194" y="4006"/>
                  <a:pt x="2165" y="3934"/>
                  <a:pt x="2165" y="3834"/>
                </a:cubicBezTo>
                <a:cubicBezTo>
                  <a:pt x="2165" y="3736"/>
                  <a:pt x="2506" y="3863"/>
                  <a:pt x="2336" y="3581"/>
                </a:cubicBezTo>
                <a:cubicBezTo>
                  <a:pt x="2221" y="3410"/>
                  <a:pt x="2420" y="3425"/>
                  <a:pt x="2420" y="3268"/>
                </a:cubicBezTo>
                <a:cubicBezTo>
                  <a:pt x="2420" y="3184"/>
                  <a:pt x="2322" y="3155"/>
                  <a:pt x="2251" y="3128"/>
                </a:cubicBezTo>
                <a:cubicBezTo>
                  <a:pt x="2153" y="3072"/>
                  <a:pt x="2209" y="2844"/>
                  <a:pt x="2052" y="2775"/>
                </a:cubicBezTo>
                <a:cubicBezTo>
                  <a:pt x="1868" y="2675"/>
                  <a:pt x="1797" y="2802"/>
                  <a:pt x="1797" y="2505"/>
                </a:cubicBezTo>
                <a:cubicBezTo>
                  <a:pt x="1797" y="1459"/>
                  <a:pt x="1797" y="1459"/>
                  <a:pt x="1797" y="1459"/>
                </a:cubicBezTo>
                <a:cubicBezTo>
                  <a:pt x="1684" y="1358"/>
                  <a:pt x="1415" y="1346"/>
                  <a:pt x="1317" y="1162"/>
                </a:cubicBezTo>
                <a:cubicBezTo>
                  <a:pt x="1260" y="1047"/>
                  <a:pt x="1474" y="863"/>
                  <a:pt x="1403" y="723"/>
                </a:cubicBezTo>
                <a:cubicBezTo>
                  <a:pt x="1358" y="652"/>
                  <a:pt x="1444" y="495"/>
                  <a:pt x="1459" y="412"/>
                </a:cubicBezTo>
                <a:cubicBezTo>
                  <a:pt x="1474" y="299"/>
                  <a:pt x="1388" y="255"/>
                  <a:pt x="1302" y="172"/>
                </a:cubicBezTo>
                <a:cubicBezTo>
                  <a:pt x="1331" y="0"/>
                  <a:pt x="1331" y="0"/>
                  <a:pt x="1331" y="0"/>
                </a:cubicBezTo>
                <a:lnTo>
                  <a:pt x="1331" y="0"/>
                </a:lnTo>
                <a:cubicBezTo>
                  <a:pt x="3538" y="30"/>
                  <a:pt x="3538" y="30"/>
                  <a:pt x="3538" y="30"/>
                </a:cubicBezTo>
                <a:lnTo>
                  <a:pt x="3538" y="30"/>
                </a:lnTo>
                <a:cubicBezTo>
                  <a:pt x="3638" y="241"/>
                  <a:pt x="3638" y="241"/>
                  <a:pt x="3638" y="241"/>
                </a:cubicBezTo>
                <a:cubicBezTo>
                  <a:pt x="3793" y="326"/>
                  <a:pt x="3793" y="326"/>
                  <a:pt x="3793" y="326"/>
                </a:cubicBezTo>
                <a:cubicBezTo>
                  <a:pt x="3751" y="525"/>
                  <a:pt x="3751" y="525"/>
                  <a:pt x="3751" y="525"/>
                </a:cubicBezTo>
                <a:cubicBezTo>
                  <a:pt x="4202" y="1782"/>
                  <a:pt x="4202" y="1782"/>
                  <a:pt x="4202" y="1782"/>
                </a:cubicBezTo>
                <a:cubicBezTo>
                  <a:pt x="4445" y="2775"/>
                  <a:pt x="4445" y="2775"/>
                  <a:pt x="4445" y="2775"/>
                </a:cubicBezTo>
                <a:cubicBezTo>
                  <a:pt x="4486" y="3170"/>
                  <a:pt x="4486" y="3170"/>
                  <a:pt x="4486" y="3170"/>
                </a:cubicBezTo>
                <a:cubicBezTo>
                  <a:pt x="4486" y="3368"/>
                  <a:pt x="4344" y="3567"/>
                  <a:pt x="4261" y="3736"/>
                </a:cubicBezTo>
                <a:cubicBezTo>
                  <a:pt x="4231" y="3807"/>
                  <a:pt x="4077" y="4018"/>
                  <a:pt x="4160" y="4089"/>
                </a:cubicBezTo>
                <a:cubicBezTo>
                  <a:pt x="4190" y="4118"/>
                  <a:pt x="4246" y="4089"/>
                  <a:pt x="4246" y="4145"/>
                </a:cubicBezTo>
                <a:cubicBezTo>
                  <a:pt x="4246" y="4216"/>
                  <a:pt x="4231" y="4216"/>
                  <a:pt x="4288" y="4273"/>
                </a:cubicBezTo>
                <a:cubicBezTo>
                  <a:pt x="4400" y="4344"/>
                  <a:pt x="4374" y="4329"/>
                  <a:pt x="4501" y="4359"/>
                </a:cubicBezTo>
                <a:cubicBezTo>
                  <a:pt x="4557" y="4373"/>
                  <a:pt x="4557" y="4444"/>
                  <a:pt x="4641" y="4444"/>
                </a:cubicBezTo>
                <a:cubicBezTo>
                  <a:pt x="4883" y="4457"/>
                  <a:pt x="4798" y="4557"/>
                  <a:pt x="4925" y="4655"/>
                </a:cubicBezTo>
                <a:cubicBezTo>
                  <a:pt x="4981" y="4699"/>
                  <a:pt x="4981" y="4797"/>
                  <a:pt x="5023" y="4868"/>
                </a:cubicBezTo>
                <a:cubicBezTo>
                  <a:pt x="5109" y="4996"/>
                  <a:pt x="4996" y="5136"/>
                  <a:pt x="5053" y="5263"/>
                </a:cubicBezTo>
                <a:cubicBezTo>
                  <a:pt x="5079" y="5334"/>
                  <a:pt x="5151" y="5319"/>
                  <a:pt x="5207" y="5334"/>
                </a:cubicBezTo>
                <a:cubicBezTo>
                  <a:pt x="5278" y="5364"/>
                  <a:pt x="5293" y="5435"/>
                  <a:pt x="5349" y="5476"/>
                </a:cubicBezTo>
                <a:cubicBezTo>
                  <a:pt x="5364" y="5503"/>
                  <a:pt x="5379" y="5533"/>
                  <a:pt x="5420" y="5562"/>
                </a:cubicBezTo>
                <a:cubicBezTo>
                  <a:pt x="5491" y="5604"/>
                  <a:pt x="5518" y="5574"/>
                  <a:pt x="5518" y="5675"/>
                </a:cubicBezTo>
                <a:cubicBezTo>
                  <a:pt x="5518" y="5773"/>
                  <a:pt x="5660" y="5758"/>
                  <a:pt x="5687" y="5829"/>
                </a:cubicBezTo>
                <a:cubicBezTo>
                  <a:pt x="5702" y="5915"/>
                  <a:pt x="5702" y="5971"/>
                  <a:pt x="5788" y="6028"/>
                </a:cubicBezTo>
                <a:lnTo>
                  <a:pt x="5788" y="6028"/>
                </a:lnTo>
                <a:cubicBezTo>
                  <a:pt x="5773" y="6042"/>
                  <a:pt x="5758" y="6069"/>
                  <a:pt x="5746" y="6084"/>
                </a:cubicBezTo>
                <a:cubicBezTo>
                  <a:pt x="5817" y="6155"/>
                  <a:pt x="5817" y="6155"/>
                  <a:pt x="5817" y="6155"/>
                </a:cubicBezTo>
                <a:lnTo>
                  <a:pt x="5817" y="6155"/>
                </a:lnTo>
                <a:cubicBezTo>
                  <a:pt x="5803" y="6170"/>
                  <a:pt x="5788" y="6241"/>
                  <a:pt x="5758" y="6253"/>
                </a:cubicBezTo>
                <a:cubicBezTo>
                  <a:pt x="5732" y="6253"/>
                  <a:pt x="5687" y="6253"/>
                  <a:pt x="5660" y="6268"/>
                </a:cubicBezTo>
                <a:cubicBezTo>
                  <a:pt x="5575" y="6297"/>
                  <a:pt x="5548" y="6381"/>
                  <a:pt x="5518" y="6452"/>
                </a:cubicBezTo>
                <a:cubicBezTo>
                  <a:pt x="5462" y="6650"/>
                  <a:pt x="5278" y="6339"/>
                  <a:pt x="5109" y="6523"/>
                </a:cubicBezTo>
                <a:cubicBezTo>
                  <a:pt x="5079" y="6550"/>
                  <a:pt x="5094" y="6621"/>
                  <a:pt x="5053" y="6650"/>
                </a:cubicBezTo>
                <a:cubicBezTo>
                  <a:pt x="5008" y="6692"/>
                  <a:pt x="4981" y="6692"/>
                  <a:pt x="4952" y="6748"/>
                </a:cubicBezTo>
                <a:cubicBezTo>
                  <a:pt x="4910" y="6820"/>
                  <a:pt x="4940" y="6820"/>
                  <a:pt x="4854" y="6849"/>
                </a:cubicBezTo>
                <a:cubicBezTo>
                  <a:pt x="4839" y="6849"/>
                  <a:pt x="4798" y="6905"/>
                  <a:pt x="4768" y="6920"/>
                </a:cubicBezTo>
                <a:cubicBezTo>
                  <a:pt x="4712" y="6932"/>
                  <a:pt x="4685" y="7018"/>
                  <a:pt x="4641" y="7033"/>
                </a:cubicBezTo>
                <a:cubicBezTo>
                  <a:pt x="4584" y="7060"/>
                  <a:pt x="4543" y="7003"/>
                  <a:pt x="4486" y="7018"/>
                </a:cubicBezTo>
                <a:cubicBezTo>
                  <a:pt x="4400" y="7033"/>
                  <a:pt x="4231" y="7131"/>
                  <a:pt x="4202" y="7217"/>
                </a:cubicBezTo>
                <a:cubicBezTo>
                  <a:pt x="4160" y="7315"/>
                  <a:pt x="4104" y="7258"/>
                  <a:pt x="4077" y="7359"/>
                </a:cubicBezTo>
                <a:cubicBezTo>
                  <a:pt x="4033" y="7513"/>
                  <a:pt x="3920" y="7427"/>
                  <a:pt x="3822" y="7442"/>
                </a:cubicBezTo>
                <a:cubicBezTo>
                  <a:pt x="3736" y="7457"/>
                  <a:pt x="3751" y="7528"/>
                  <a:pt x="3707" y="7543"/>
                </a:cubicBezTo>
                <a:cubicBezTo>
                  <a:pt x="3609" y="7570"/>
                  <a:pt x="3638" y="7555"/>
                  <a:pt x="3594" y="7641"/>
                </a:cubicBezTo>
                <a:cubicBezTo>
                  <a:pt x="3594" y="7668"/>
                  <a:pt x="3552" y="7682"/>
                  <a:pt x="3552" y="7697"/>
                </a:cubicBezTo>
                <a:cubicBezTo>
                  <a:pt x="3552" y="7795"/>
                  <a:pt x="3440" y="7851"/>
                  <a:pt x="3440" y="7881"/>
                </a:cubicBezTo>
                <a:cubicBezTo>
                  <a:pt x="3398" y="7910"/>
                  <a:pt x="3283" y="7994"/>
                  <a:pt x="3241" y="8038"/>
                </a:cubicBezTo>
                <a:cubicBezTo>
                  <a:pt x="3185" y="8106"/>
                  <a:pt x="3297" y="8165"/>
                  <a:pt x="3226" y="8192"/>
                </a:cubicBezTo>
                <a:cubicBezTo>
                  <a:pt x="3214" y="8192"/>
                  <a:pt x="3128" y="8222"/>
                  <a:pt x="3128" y="8222"/>
                </a:cubicBezTo>
                <a:lnTo>
                  <a:pt x="3114" y="8222"/>
                </a:lnTo>
                <a:cubicBezTo>
                  <a:pt x="3099" y="8192"/>
                  <a:pt x="3042" y="8079"/>
                  <a:pt x="2986" y="8106"/>
                </a:cubicBezTo>
                <a:cubicBezTo>
                  <a:pt x="2915" y="8151"/>
                  <a:pt x="2971" y="8290"/>
                  <a:pt x="3028" y="8305"/>
                </a:cubicBezTo>
                <a:cubicBezTo>
                  <a:pt x="3028" y="8361"/>
                  <a:pt x="3028" y="8391"/>
                  <a:pt x="3042" y="8447"/>
                </a:cubicBezTo>
                <a:cubicBezTo>
                  <a:pt x="3072" y="8518"/>
                  <a:pt x="3042" y="8530"/>
                  <a:pt x="3057" y="8575"/>
                </a:cubicBezTo>
                <a:cubicBezTo>
                  <a:pt x="3072" y="8646"/>
                  <a:pt x="3226" y="8744"/>
                  <a:pt x="3114" y="8815"/>
                </a:cubicBezTo>
                <a:cubicBezTo>
                  <a:pt x="3114" y="8815"/>
                  <a:pt x="3057" y="8844"/>
                  <a:pt x="3042" y="8830"/>
                </a:cubicBezTo>
                <a:lnTo>
                  <a:pt x="3015" y="8815"/>
                </a:lnTo>
                <a:cubicBezTo>
                  <a:pt x="2944" y="8815"/>
                  <a:pt x="2915" y="8785"/>
                  <a:pt x="2859" y="8773"/>
                </a:cubicBezTo>
                <a:cubicBezTo>
                  <a:pt x="2660" y="8673"/>
                  <a:pt x="2533" y="8518"/>
                  <a:pt x="2336" y="8447"/>
                </a:cubicBezTo>
                <a:cubicBezTo>
                  <a:pt x="2265" y="8418"/>
                  <a:pt x="2378" y="8376"/>
                  <a:pt x="2393" y="8347"/>
                </a:cubicBezTo>
                <a:cubicBezTo>
                  <a:pt x="2461" y="8278"/>
                  <a:pt x="2476" y="8278"/>
                  <a:pt x="2461" y="8165"/>
                </a:cubicBezTo>
                <a:cubicBezTo>
                  <a:pt x="2449" y="8106"/>
                  <a:pt x="2506" y="8094"/>
                  <a:pt x="2506" y="8065"/>
                </a:cubicBezTo>
                <a:cubicBezTo>
                  <a:pt x="2506" y="8008"/>
                  <a:pt x="2363" y="8050"/>
                  <a:pt x="2349" y="8079"/>
                </a:cubicBezTo>
                <a:cubicBezTo>
                  <a:pt x="2322" y="8079"/>
                  <a:pt x="2363" y="7937"/>
                  <a:pt x="2349" y="7923"/>
                </a:cubicBezTo>
                <a:cubicBezTo>
                  <a:pt x="2322" y="7881"/>
                  <a:pt x="2194" y="7923"/>
                  <a:pt x="2153" y="7923"/>
                </a:cubicBezTo>
                <a:cubicBezTo>
                  <a:pt x="2108" y="7923"/>
                  <a:pt x="2052" y="7866"/>
                  <a:pt x="2025" y="7851"/>
                </a:cubicBezTo>
                <a:cubicBezTo>
                  <a:pt x="1613" y="7967"/>
                  <a:pt x="1613" y="7967"/>
                  <a:pt x="1613" y="7967"/>
                </a:cubicBezTo>
                <a:cubicBezTo>
                  <a:pt x="851" y="7937"/>
                  <a:pt x="851" y="7937"/>
                  <a:pt x="851" y="7937"/>
                </a:cubicBezTo>
                <a:cubicBezTo>
                  <a:pt x="652" y="6778"/>
                  <a:pt x="652" y="6778"/>
                  <a:pt x="652" y="6778"/>
                </a:cubicBezTo>
                <a:cubicBezTo>
                  <a:pt x="15" y="6692"/>
                  <a:pt x="15" y="6692"/>
                  <a:pt x="15" y="6692"/>
                </a:cubicBezTo>
                <a:cubicBezTo>
                  <a:pt x="0" y="6013"/>
                  <a:pt x="0" y="6013"/>
                  <a:pt x="0" y="6013"/>
                </a:cubicBezTo>
                <a:cubicBezTo>
                  <a:pt x="113" y="6028"/>
                  <a:pt x="113" y="6028"/>
                  <a:pt x="113" y="6028"/>
                </a:cubicBezTo>
                <a:cubicBezTo>
                  <a:pt x="113" y="5930"/>
                  <a:pt x="113" y="5930"/>
                  <a:pt x="113" y="593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6" name="Freeform 10"/>
          <p:cNvSpPr>
            <a:spLocks noChangeArrowheads="1"/>
          </p:cNvSpPr>
          <p:nvPr/>
        </p:nvSpPr>
        <p:spPr bwMode="auto">
          <a:xfrm>
            <a:off x="17562615" y="6175397"/>
            <a:ext cx="45527" cy="45530"/>
          </a:xfrm>
          <a:custGeom>
            <a:avLst/>
            <a:gdLst>
              <a:gd name="T0" fmla="*/ 56 w 185"/>
              <a:gd name="T1" fmla="*/ 13 h 185"/>
              <a:gd name="T2" fmla="*/ 56 w 185"/>
              <a:gd name="T3" fmla="*/ 13 h 185"/>
              <a:gd name="T4" fmla="*/ 56 w 185"/>
              <a:gd name="T5" fmla="*/ 13 h 185"/>
              <a:gd name="T6" fmla="*/ 56 w 185"/>
              <a:gd name="T7" fmla="*/ 13 h 185"/>
              <a:gd name="T8" fmla="*/ 56 w 185"/>
              <a:gd name="T9" fmla="*/ 13 h 185"/>
              <a:gd name="T10" fmla="*/ 27 w 185"/>
              <a:gd name="T11" fmla="*/ 27 h 185"/>
              <a:gd name="T12" fmla="*/ 0 w 185"/>
              <a:gd name="T13" fmla="*/ 84 h 185"/>
              <a:gd name="T14" fmla="*/ 56 w 185"/>
              <a:gd name="T15" fmla="*/ 155 h 185"/>
              <a:gd name="T16" fmla="*/ 98 w 185"/>
              <a:gd name="T17" fmla="*/ 155 h 185"/>
              <a:gd name="T18" fmla="*/ 169 w 185"/>
              <a:gd name="T19" fmla="*/ 155 h 185"/>
              <a:gd name="T20" fmla="*/ 184 w 185"/>
              <a:gd name="T21" fmla="*/ 99 h 185"/>
              <a:gd name="T22" fmla="*/ 169 w 185"/>
              <a:gd name="T23" fmla="*/ 69 h 185"/>
              <a:gd name="T24" fmla="*/ 142 w 185"/>
              <a:gd name="T25" fmla="*/ 27 h 185"/>
              <a:gd name="T26" fmla="*/ 83 w 185"/>
              <a:gd name="T27" fmla="*/ 13 h 185"/>
              <a:gd name="T28" fmla="*/ 56 w 185"/>
              <a:gd name="T29" fmla="*/ 1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5" h="185">
                <a:moveTo>
                  <a:pt x="56" y="13"/>
                </a:moveTo>
                <a:lnTo>
                  <a:pt x="56" y="13"/>
                </a:lnTo>
                <a:lnTo>
                  <a:pt x="56" y="13"/>
                </a:lnTo>
                <a:lnTo>
                  <a:pt x="56" y="13"/>
                </a:lnTo>
                <a:lnTo>
                  <a:pt x="56" y="13"/>
                </a:lnTo>
                <a:cubicBezTo>
                  <a:pt x="41" y="13"/>
                  <a:pt x="12" y="0"/>
                  <a:pt x="27" y="27"/>
                </a:cubicBezTo>
                <a:cubicBezTo>
                  <a:pt x="27" y="42"/>
                  <a:pt x="0" y="57"/>
                  <a:pt x="0" y="84"/>
                </a:cubicBezTo>
                <a:cubicBezTo>
                  <a:pt x="0" y="99"/>
                  <a:pt x="41" y="155"/>
                  <a:pt x="56" y="155"/>
                </a:cubicBezTo>
                <a:cubicBezTo>
                  <a:pt x="71" y="155"/>
                  <a:pt x="83" y="155"/>
                  <a:pt x="98" y="155"/>
                </a:cubicBezTo>
                <a:cubicBezTo>
                  <a:pt x="127" y="170"/>
                  <a:pt x="127" y="184"/>
                  <a:pt x="169" y="155"/>
                </a:cubicBezTo>
                <a:cubicBezTo>
                  <a:pt x="184" y="140"/>
                  <a:pt x="184" y="128"/>
                  <a:pt x="184" y="99"/>
                </a:cubicBezTo>
                <a:cubicBezTo>
                  <a:pt x="184" y="84"/>
                  <a:pt x="184" y="84"/>
                  <a:pt x="169" y="69"/>
                </a:cubicBezTo>
                <a:cubicBezTo>
                  <a:pt x="154" y="57"/>
                  <a:pt x="154" y="42"/>
                  <a:pt x="142" y="27"/>
                </a:cubicBezTo>
                <a:cubicBezTo>
                  <a:pt x="127" y="13"/>
                  <a:pt x="98" y="13"/>
                  <a:pt x="83" y="13"/>
                </a:cubicBezTo>
                <a:lnTo>
                  <a:pt x="56" y="13"/>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11"/>
          <p:cNvSpPr>
            <a:spLocks noChangeArrowheads="1"/>
          </p:cNvSpPr>
          <p:nvPr/>
        </p:nvSpPr>
        <p:spPr bwMode="auto">
          <a:xfrm>
            <a:off x="15795740" y="4915739"/>
            <a:ext cx="2609123" cy="1774578"/>
          </a:xfrm>
          <a:custGeom>
            <a:avLst/>
            <a:gdLst>
              <a:gd name="T0" fmla="*/ 7243 w 10612"/>
              <a:gd name="T1" fmla="*/ 5136 h 7218"/>
              <a:gd name="T2" fmla="*/ 7243 w 10612"/>
              <a:gd name="T3" fmla="*/ 5136 h 7218"/>
              <a:gd name="T4" fmla="*/ 7214 w 10612"/>
              <a:gd name="T5" fmla="*/ 5150 h 7218"/>
              <a:gd name="T6" fmla="*/ 7243 w 10612"/>
              <a:gd name="T7" fmla="*/ 5278 h 7218"/>
              <a:gd name="T8" fmla="*/ 7356 w 10612"/>
              <a:gd name="T9" fmla="*/ 5278 h 7218"/>
              <a:gd name="T10" fmla="*/ 7356 w 10612"/>
              <a:gd name="T11" fmla="*/ 5192 h 7218"/>
              <a:gd name="T12" fmla="*/ 7270 w 10612"/>
              <a:gd name="T13" fmla="*/ 5136 h 7218"/>
              <a:gd name="T14" fmla="*/ 931 w 10612"/>
              <a:gd name="T15" fmla="*/ 2251 h 7218"/>
              <a:gd name="T16" fmla="*/ 1103 w 10612"/>
              <a:gd name="T17" fmla="*/ 2435 h 7218"/>
              <a:gd name="T18" fmla="*/ 1838 w 10612"/>
              <a:gd name="T19" fmla="*/ 2547 h 7218"/>
              <a:gd name="T20" fmla="*/ 2206 w 10612"/>
              <a:gd name="T21" fmla="*/ 2604 h 7218"/>
              <a:gd name="T22" fmla="*/ 2461 w 10612"/>
              <a:gd name="T23" fmla="*/ 2307 h 7218"/>
              <a:gd name="T24" fmla="*/ 3282 w 10612"/>
              <a:gd name="T25" fmla="*/ 2408 h 7218"/>
              <a:gd name="T26" fmla="*/ 3677 w 10612"/>
              <a:gd name="T27" fmla="*/ 1910 h 7218"/>
              <a:gd name="T28" fmla="*/ 4017 w 10612"/>
              <a:gd name="T29" fmla="*/ 1657 h 7218"/>
              <a:gd name="T30" fmla="*/ 4130 w 10612"/>
              <a:gd name="T31" fmla="*/ 1331 h 7218"/>
              <a:gd name="T32" fmla="*/ 3973 w 10612"/>
              <a:gd name="T33" fmla="*/ 694 h 7218"/>
              <a:gd name="T34" fmla="*/ 4314 w 10612"/>
              <a:gd name="T35" fmla="*/ 243 h 7218"/>
              <a:gd name="T36" fmla="*/ 4865 w 10612"/>
              <a:gd name="T37" fmla="*/ 398 h 7218"/>
              <a:gd name="T38" fmla="*/ 5361 w 10612"/>
              <a:gd name="T39" fmla="*/ 243 h 7218"/>
              <a:gd name="T40" fmla="*/ 5687 w 10612"/>
              <a:gd name="T41" fmla="*/ 552 h 7218"/>
              <a:gd name="T42" fmla="*/ 6324 w 10612"/>
              <a:gd name="T43" fmla="*/ 724 h 7218"/>
              <a:gd name="T44" fmla="*/ 6748 w 10612"/>
              <a:gd name="T45" fmla="*/ 694 h 7218"/>
              <a:gd name="T46" fmla="*/ 7143 w 10612"/>
              <a:gd name="T47" fmla="*/ 836 h 7218"/>
              <a:gd name="T48" fmla="*/ 8008 w 10612"/>
              <a:gd name="T49" fmla="*/ 1670 h 7218"/>
              <a:gd name="T50" fmla="*/ 8586 w 10612"/>
              <a:gd name="T51" fmla="*/ 1557 h 7218"/>
              <a:gd name="T52" fmla="*/ 9251 w 10612"/>
              <a:gd name="T53" fmla="*/ 2052 h 7218"/>
              <a:gd name="T54" fmla="*/ 9577 w 10612"/>
              <a:gd name="T55" fmla="*/ 2123 h 7218"/>
              <a:gd name="T56" fmla="*/ 10285 w 10612"/>
              <a:gd name="T57" fmla="*/ 2393 h 7218"/>
              <a:gd name="T58" fmla="*/ 10312 w 10612"/>
              <a:gd name="T59" fmla="*/ 3525 h 7218"/>
              <a:gd name="T60" fmla="*/ 10300 w 10612"/>
              <a:gd name="T61" fmla="*/ 3680 h 7218"/>
              <a:gd name="T62" fmla="*/ 10300 w 10612"/>
              <a:gd name="T63" fmla="*/ 4118 h 7218"/>
              <a:gd name="T64" fmla="*/ 10398 w 10612"/>
              <a:gd name="T65" fmla="*/ 4344 h 7218"/>
              <a:gd name="T66" fmla="*/ 10016 w 10612"/>
              <a:gd name="T67" fmla="*/ 4444 h 7218"/>
              <a:gd name="T68" fmla="*/ 9861 w 10612"/>
              <a:gd name="T69" fmla="*/ 4670 h 7218"/>
              <a:gd name="T70" fmla="*/ 9464 w 10612"/>
              <a:gd name="T71" fmla="*/ 4643 h 7218"/>
              <a:gd name="T72" fmla="*/ 9663 w 10612"/>
              <a:gd name="T73" fmla="*/ 4940 h 7218"/>
              <a:gd name="T74" fmla="*/ 9040 w 10612"/>
              <a:gd name="T75" fmla="*/ 5435 h 7218"/>
              <a:gd name="T76" fmla="*/ 8586 w 10612"/>
              <a:gd name="T77" fmla="*/ 5859 h 7218"/>
              <a:gd name="T78" fmla="*/ 8530 w 10612"/>
              <a:gd name="T79" fmla="*/ 6028 h 7218"/>
              <a:gd name="T80" fmla="*/ 7937 w 10612"/>
              <a:gd name="T81" fmla="*/ 6381 h 7218"/>
              <a:gd name="T82" fmla="*/ 7596 w 10612"/>
              <a:gd name="T83" fmla="*/ 6283 h 7218"/>
              <a:gd name="T84" fmla="*/ 7270 w 10612"/>
              <a:gd name="T85" fmla="*/ 5874 h 7218"/>
              <a:gd name="T86" fmla="*/ 6804 w 10612"/>
              <a:gd name="T87" fmla="*/ 6212 h 7218"/>
              <a:gd name="T88" fmla="*/ 6407 w 10612"/>
              <a:gd name="T89" fmla="*/ 6636 h 7218"/>
              <a:gd name="T90" fmla="*/ 5714 w 10612"/>
              <a:gd name="T91" fmla="*/ 6991 h 7218"/>
              <a:gd name="T92" fmla="*/ 4696 w 10612"/>
              <a:gd name="T93" fmla="*/ 6579 h 7218"/>
              <a:gd name="T94" fmla="*/ 4145 w 10612"/>
              <a:gd name="T95" fmla="*/ 5829 h 7218"/>
              <a:gd name="T96" fmla="*/ 3140 w 10612"/>
              <a:gd name="T97" fmla="*/ 5829 h 7218"/>
              <a:gd name="T98" fmla="*/ 3110 w 10612"/>
              <a:gd name="T99" fmla="*/ 5972 h 7218"/>
              <a:gd name="T100" fmla="*/ 2799 w 10612"/>
              <a:gd name="T101" fmla="*/ 5972 h 7218"/>
              <a:gd name="T102" fmla="*/ 2220 w 10612"/>
              <a:gd name="T103" fmla="*/ 6013 h 7218"/>
              <a:gd name="T104" fmla="*/ 1470 w 10612"/>
              <a:gd name="T105" fmla="*/ 5619 h 7218"/>
              <a:gd name="T106" fmla="*/ 777 w 10612"/>
              <a:gd name="T107" fmla="*/ 5222 h 7218"/>
              <a:gd name="T108" fmla="*/ 281 w 10612"/>
              <a:gd name="T109" fmla="*/ 5263 h 7218"/>
              <a:gd name="T110" fmla="*/ 254 w 10612"/>
              <a:gd name="T111" fmla="*/ 4797 h 7218"/>
              <a:gd name="T112" fmla="*/ 98 w 10612"/>
              <a:gd name="T113" fmla="*/ 4457 h 7218"/>
              <a:gd name="T114" fmla="*/ 254 w 10612"/>
              <a:gd name="T115" fmla="*/ 4089 h 7218"/>
              <a:gd name="T116" fmla="*/ 27 w 10612"/>
              <a:gd name="T117" fmla="*/ 3481 h 7218"/>
              <a:gd name="T118" fmla="*/ 649 w 10612"/>
              <a:gd name="T119" fmla="*/ 2802 h 7218"/>
              <a:gd name="T120" fmla="*/ 931 w 10612"/>
              <a:gd name="T121" fmla="*/ 2251 h 7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612" h="7218">
                <a:moveTo>
                  <a:pt x="7243" y="5136"/>
                </a:moveTo>
                <a:lnTo>
                  <a:pt x="7243" y="5136"/>
                </a:lnTo>
                <a:lnTo>
                  <a:pt x="7243" y="5136"/>
                </a:lnTo>
                <a:lnTo>
                  <a:pt x="7243" y="5136"/>
                </a:lnTo>
                <a:lnTo>
                  <a:pt x="7243" y="5136"/>
                </a:lnTo>
                <a:cubicBezTo>
                  <a:pt x="7228" y="5136"/>
                  <a:pt x="7199" y="5123"/>
                  <a:pt x="7214" y="5150"/>
                </a:cubicBezTo>
                <a:cubicBezTo>
                  <a:pt x="7214" y="5165"/>
                  <a:pt x="7187" y="5180"/>
                  <a:pt x="7187" y="5207"/>
                </a:cubicBezTo>
                <a:cubicBezTo>
                  <a:pt x="7187" y="5222"/>
                  <a:pt x="7228" y="5278"/>
                  <a:pt x="7243" y="5278"/>
                </a:cubicBezTo>
                <a:cubicBezTo>
                  <a:pt x="7258" y="5278"/>
                  <a:pt x="7270" y="5278"/>
                  <a:pt x="7285" y="5278"/>
                </a:cubicBezTo>
                <a:cubicBezTo>
                  <a:pt x="7314" y="5293"/>
                  <a:pt x="7314" y="5307"/>
                  <a:pt x="7356" y="5278"/>
                </a:cubicBezTo>
                <a:cubicBezTo>
                  <a:pt x="7371" y="5263"/>
                  <a:pt x="7371" y="5251"/>
                  <a:pt x="7371" y="5222"/>
                </a:cubicBezTo>
                <a:cubicBezTo>
                  <a:pt x="7371" y="5207"/>
                  <a:pt x="7371" y="5207"/>
                  <a:pt x="7356" y="5192"/>
                </a:cubicBezTo>
                <a:cubicBezTo>
                  <a:pt x="7341" y="5180"/>
                  <a:pt x="7341" y="5165"/>
                  <a:pt x="7329" y="5150"/>
                </a:cubicBezTo>
                <a:cubicBezTo>
                  <a:pt x="7314" y="5136"/>
                  <a:pt x="7285" y="5136"/>
                  <a:pt x="7270" y="5136"/>
                </a:cubicBezTo>
                <a:cubicBezTo>
                  <a:pt x="7243" y="5136"/>
                  <a:pt x="7243" y="5136"/>
                  <a:pt x="7243" y="5136"/>
                </a:cubicBezTo>
                <a:close/>
                <a:moveTo>
                  <a:pt x="931" y="2251"/>
                </a:moveTo>
                <a:lnTo>
                  <a:pt x="931" y="2251"/>
                </a:lnTo>
                <a:cubicBezTo>
                  <a:pt x="1032" y="2292"/>
                  <a:pt x="1032" y="2408"/>
                  <a:pt x="1103" y="2435"/>
                </a:cubicBezTo>
                <a:cubicBezTo>
                  <a:pt x="1174" y="2476"/>
                  <a:pt x="1556" y="2292"/>
                  <a:pt x="1556" y="2408"/>
                </a:cubicBezTo>
                <a:cubicBezTo>
                  <a:pt x="1556" y="2675"/>
                  <a:pt x="1669" y="2491"/>
                  <a:pt x="1838" y="2547"/>
                </a:cubicBezTo>
                <a:cubicBezTo>
                  <a:pt x="1880" y="2562"/>
                  <a:pt x="1894" y="2618"/>
                  <a:pt x="1951" y="2633"/>
                </a:cubicBezTo>
                <a:cubicBezTo>
                  <a:pt x="2037" y="2648"/>
                  <a:pt x="2120" y="2591"/>
                  <a:pt x="2206" y="2604"/>
                </a:cubicBezTo>
                <a:cubicBezTo>
                  <a:pt x="2277" y="2618"/>
                  <a:pt x="2404" y="2719"/>
                  <a:pt x="2404" y="2577"/>
                </a:cubicBezTo>
                <a:cubicBezTo>
                  <a:pt x="2404" y="2476"/>
                  <a:pt x="2333" y="2349"/>
                  <a:pt x="2461" y="2307"/>
                </a:cubicBezTo>
                <a:cubicBezTo>
                  <a:pt x="2716" y="2322"/>
                  <a:pt x="2728" y="2476"/>
                  <a:pt x="2914" y="2562"/>
                </a:cubicBezTo>
                <a:cubicBezTo>
                  <a:pt x="2983" y="2604"/>
                  <a:pt x="3225" y="2464"/>
                  <a:pt x="3282" y="2408"/>
                </a:cubicBezTo>
                <a:cubicBezTo>
                  <a:pt x="3350" y="2322"/>
                  <a:pt x="3154" y="2138"/>
                  <a:pt x="3294" y="2153"/>
                </a:cubicBezTo>
                <a:cubicBezTo>
                  <a:pt x="3395" y="2153"/>
                  <a:pt x="3650" y="2010"/>
                  <a:pt x="3677" y="1910"/>
                </a:cubicBezTo>
                <a:cubicBezTo>
                  <a:pt x="3721" y="1770"/>
                  <a:pt x="3733" y="1868"/>
                  <a:pt x="3819" y="1797"/>
                </a:cubicBezTo>
                <a:cubicBezTo>
                  <a:pt x="3904" y="1729"/>
                  <a:pt x="3890" y="1657"/>
                  <a:pt x="4017" y="1657"/>
                </a:cubicBezTo>
                <a:cubicBezTo>
                  <a:pt x="4201" y="1657"/>
                  <a:pt x="4003" y="1515"/>
                  <a:pt x="4017" y="1444"/>
                </a:cubicBezTo>
                <a:cubicBezTo>
                  <a:pt x="4032" y="1417"/>
                  <a:pt x="4103" y="1361"/>
                  <a:pt x="4130" y="1331"/>
                </a:cubicBezTo>
                <a:cubicBezTo>
                  <a:pt x="4159" y="1290"/>
                  <a:pt x="4201" y="1231"/>
                  <a:pt x="4201" y="1175"/>
                </a:cubicBezTo>
                <a:cubicBezTo>
                  <a:pt x="4228" y="964"/>
                  <a:pt x="4103" y="836"/>
                  <a:pt x="3973" y="694"/>
                </a:cubicBezTo>
                <a:cubicBezTo>
                  <a:pt x="3848" y="567"/>
                  <a:pt x="4017" y="439"/>
                  <a:pt x="4103" y="326"/>
                </a:cubicBezTo>
                <a:cubicBezTo>
                  <a:pt x="4172" y="243"/>
                  <a:pt x="4216" y="157"/>
                  <a:pt x="4314" y="243"/>
                </a:cubicBezTo>
                <a:cubicBezTo>
                  <a:pt x="4400" y="300"/>
                  <a:pt x="4711" y="0"/>
                  <a:pt x="4767" y="243"/>
                </a:cubicBezTo>
                <a:cubicBezTo>
                  <a:pt x="4767" y="285"/>
                  <a:pt x="4794" y="469"/>
                  <a:pt x="4865" y="398"/>
                </a:cubicBezTo>
                <a:cubicBezTo>
                  <a:pt x="4936" y="326"/>
                  <a:pt x="4895" y="243"/>
                  <a:pt x="5008" y="157"/>
                </a:cubicBezTo>
                <a:cubicBezTo>
                  <a:pt x="5049" y="157"/>
                  <a:pt x="5334" y="214"/>
                  <a:pt x="5361" y="243"/>
                </a:cubicBezTo>
                <a:cubicBezTo>
                  <a:pt x="5461" y="300"/>
                  <a:pt x="5405" y="427"/>
                  <a:pt x="5461" y="510"/>
                </a:cubicBezTo>
                <a:cubicBezTo>
                  <a:pt x="5503" y="596"/>
                  <a:pt x="5601" y="552"/>
                  <a:pt x="5687" y="552"/>
                </a:cubicBezTo>
                <a:cubicBezTo>
                  <a:pt x="5856" y="567"/>
                  <a:pt x="5885" y="1047"/>
                  <a:pt x="6111" y="851"/>
                </a:cubicBezTo>
                <a:cubicBezTo>
                  <a:pt x="6182" y="807"/>
                  <a:pt x="6238" y="751"/>
                  <a:pt x="6324" y="724"/>
                </a:cubicBezTo>
                <a:cubicBezTo>
                  <a:pt x="6380" y="694"/>
                  <a:pt x="6407" y="679"/>
                  <a:pt x="6478" y="694"/>
                </a:cubicBezTo>
                <a:cubicBezTo>
                  <a:pt x="6535" y="709"/>
                  <a:pt x="6719" y="623"/>
                  <a:pt x="6748" y="694"/>
                </a:cubicBezTo>
                <a:cubicBezTo>
                  <a:pt x="6775" y="765"/>
                  <a:pt x="6790" y="836"/>
                  <a:pt x="6875" y="836"/>
                </a:cubicBezTo>
                <a:cubicBezTo>
                  <a:pt x="6988" y="836"/>
                  <a:pt x="7015" y="878"/>
                  <a:pt x="7143" y="836"/>
                </a:cubicBezTo>
                <a:cubicBezTo>
                  <a:pt x="7682" y="652"/>
                  <a:pt x="7442" y="1317"/>
                  <a:pt x="7596" y="1545"/>
                </a:cubicBezTo>
                <a:cubicBezTo>
                  <a:pt x="7694" y="1684"/>
                  <a:pt x="7836" y="1670"/>
                  <a:pt x="8008" y="1670"/>
                </a:cubicBezTo>
                <a:cubicBezTo>
                  <a:pt x="8177" y="1670"/>
                  <a:pt x="8260" y="1530"/>
                  <a:pt x="8444" y="1486"/>
                </a:cubicBezTo>
                <a:cubicBezTo>
                  <a:pt x="8515" y="1474"/>
                  <a:pt x="8515" y="1572"/>
                  <a:pt x="8586" y="1557"/>
                </a:cubicBezTo>
                <a:cubicBezTo>
                  <a:pt x="8714" y="1530"/>
                  <a:pt x="8856" y="1430"/>
                  <a:pt x="8927" y="1613"/>
                </a:cubicBezTo>
                <a:cubicBezTo>
                  <a:pt x="9011" y="1812"/>
                  <a:pt x="9011" y="2025"/>
                  <a:pt x="9251" y="2052"/>
                </a:cubicBezTo>
                <a:cubicBezTo>
                  <a:pt x="9295" y="2067"/>
                  <a:pt x="9322" y="2108"/>
                  <a:pt x="9366" y="2123"/>
                </a:cubicBezTo>
                <a:cubicBezTo>
                  <a:pt x="9435" y="2138"/>
                  <a:pt x="9506" y="2096"/>
                  <a:pt x="9577" y="2123"/>
                </a:cubicBezTo>
                <a:cubicBezTo>
                  <a:pt x="9633" y="2138"/>
                  <a:pt x="9633" y="2224"/>
                  <a:pt x="9704" y="2224"/>
                </a:cubicBezTo>
                <a:cubicBezTo>
                  <a:pt x="10285" y="2393"/>
                  <a:pt x="10285" y="2393"/>
                  <a:pt x="10285" y="2393"/>
                </a:cubicBezTo>
                <a:lnTo>
                  <a:pt x="10285" y="2393"/>
                </a:lnTo>
                <a:cubicBezTo>
                  <a:pt x="10312" y="3525"/>
                  <a:pt x="10312" y="3525"/>
                  <a:pt x="10312" y="3525"/>
                </a:cubicBezTo>
                <a:cubicBezTo>
                  <a:pt x="10327" y="3609"/>
                  <a:pt x="10229" y="3538"/>
                  <a:pt x="10241" y="3594"/>
                </a:cubicBezTo>
                <a:cubicBezTo>
                  <a:pt x="10241" y="3638"/>
                  <a:pt x="10300" y="3638"/>
                  <a:pt x="10300" y="3680"/>
                </a:cubicBezTo>
                <a:cubicBezTo>
                  <a:pt x="10285" y="3778"/>
                  <a:pt x="10001" y="3638"/>
                  <a:pt x="10045" y="3962"/>
                </a:cubicBezTo>
                <a:cubicBezTo>
                  <a:pt x="10072" y="4133"/>
                  <a:pt x="10116" y="4145"/>
                  <a:pt x="10300" y="4118"/>
                </a:cubicBezTo>
                <a:cubicBezTo>
                  <a:pt x="10312" y="4118"/>
                  <a:pt x="10496" y="4231"/>
                  <a:pt x="10525" y="4246"/>
                </a:cubicBezTo>
                <a:cubicBezTo>
                  <a:pt x="10611" y="4317"/>
                  <a:pt x="10440" y="4344"/>
                  <a:pt x="10398" y="4344"/>
                </a:cubicBezTo>
                <a:cubicBezTo>
                  <a:pt x="10285" y="4329"/>
                  <a:pt x="10199" y="4246"/>
                  <a:pt x="10087" y="4344"/>
                </a:cubicBezTo>
                <a:cubicBezTo>
                  <a:pt x="10057" y="4373"/>
                  <a:pt x="10045" y="4415"/>
                  <a:pt x="10016" y="4444"/>
                </a:cubicBezTo>
                <a:cubicBezTo>
                  <a:pt x="9989" y="4471"/>
                  <a:pt x="9918" y="4513"/>
                  <a:pt x="9903" y="4543"/>
                </a:cubicBezTo>
                <a:cubicBezTo>
                  <a:pt x="9861" y="4670"/>
                  <a:pt x="9861" y="4670"/>
                  <a:pt x="9861" y="4670"/>
                </a:cubicBezTo>
                <a:lnTo>
                  <a:pt x="9861" y="4670"/>
                </a:lnTo>
                <a:cubicBezTo>
                  <a:pt x="9790" y="4741"/>
                  <a:pt x="9535" y="4670"/>
                  <a:pt x="9464" y="4643"/>
                </a:cubicBezTo>
                <a:cubicBezTo>
                  <a:pt x="9194" y="4543"/>
                  <a:pt x="9422" y="4839"/>
                  <a:pt x="9422" y="4896"/>
                </a:cubicBezTo>
                <a:cubicBezTo>
                  <a:pt x="9422" y="4981"/>
                  <a:pt x="9606" y="4952"/>
                  <a:pt x="9663" y="4940"/>
                </a:cubicBezTo>
                <a:cubicBezTo>
                  <a:pt x="9873" y="4896"/>
                  <a:pt x="9562" y="5123"/>
                  <a:pt x="9493" y="5165"/>
                </a:cubicBezTo>
                <a:cubicBezTo>
                  <a:pt x="9322" y="5222"/>
                  <a:pt x="9239" y="5420"/>
                  <a:pt x="9040" y="5435"/>
                </a:cubicBezTo>
                <a:cubicBezTo>
                  <a:pt x="8631" y="5462"/>
                  <a:pt x="8927" y="5589"/>
                  <a:pt x="8699" y="5717"/>
                </a:cubicBezTo>
                <a:cubicBezTo>
                  <a:pt x="8601" y="5758"/>
                  <a:pt x="8459" y="5702"/>
                  <a:pt x="8586" y="5859"/>
                </a:cubicBezTo>
                <a:cubicBezTo>
                  <a:pt x="8658" y="5957"/>
                  <a:pt x="8572" y="5930"/>
                  <a:pt x="8560" y="6001"/>
                </a:cubicBezTo>
                <a:cubicBezTo>
                  <a:pt x="8530" y="6001"/>
                  <a:pt x="8530" y="6028"/>
                  <a:pt x="8530" y="6028"/>
                </a:cubicBezTo>
                <a:cubicBezTo>
                  <a:pt x="8530" y="6185"/>
                  <a:pt x="8233" y="6057"/>
                  <a:pt x="8219" y="6155"/>
                </a:cubicBezTo>
                <a:cubicBezTo>
                  <a:pt x="8162" y="6425"/>
                  <a:pt x="8106" y="6268"/>
                  <a:pt x="7937" y="6381"/>
                </a:cubicBezTo>
                <a:cubicBezTo>
                  <a:pt x="7822" y="6381"/>
                  <a:pt x="7851" y="6325"/>
                  <a:pt x="7694" y="6396"/>
                </a:cubicBezTo>
                <a:cubicBezTo>
                  <a:pt x="7569" y="6467"/>
                  <a:pt x="7498" y="6425"/>
                  <a:pt x="7596" y="6283"/>
                </a:cubicBezTo>
                <a:cubicBezTo>
                  <a:pt x="7638" y="6212"/>
                  <a:pt x="7724" y="5957"/>
                  <a:pt x="7626" y="5915"/>
                </a:cubicBezTo>
                <a:cubicBezTo>
                  <a:pt x="7498" y="5859"/>
                  <a:pt x="7398" y="5829"/>
                  <a:pt x="7270" y="5874"/>
                </a:cubicBezTo>
                <a:cubicBezTo>
                  <a:pt x="7086" y="5945"/>
                  <a:pt x="7059" y="6170"/>
                  <a:pt x="6846" y="6170"/>
                </a:cubicBezTo>
                <a:cubicBezTo>
                  <a:pt x="6831" y="6170"/>
                  <a:pt x="6775" y="6197"/>
                  <a:pt x="6804" y="6212"/>
                </a:cubicBezTo>
                <a:cubicBezTo>
                  <a:pt x="6706" y="6325"/>
                  <a:pt x="6763" y="6381"/>
                  <a:pt x="6576" y="6410"/>
                </a:cubicBezTo>
                <a:cubicBezTo>
                  <a:pt x="6422" y="6437"/>
                  <a:pt x="6407" y="6467"/>
                  <a:pt x="6407" y="6636"/>
                </a:cubicBezTo>
                <a:cubicBezTo>
                  <a:pt x="6422" y="6977"/>
                  <a:pt x="6280" y="6876"/>
                  <a:pt x="6054" y="7048"/>
                </a:cubicBezTo>
                <a:cubicBezTo>
                  <a:pt x="5912" y="7146"/>
                  <a:pt x="5772" y="7217"/>
                  <a:pt x="5714" y="6991"/>
                </a:cubicBezTo>
                <a:cubicBezTo>
                  <a:pt x="5645" y="6651"/>
                  <a:pt x="5701" y="6609"/>
                  <a:pt x="5375" y="6820"/>
                </a:cubicBezTo>
                <a:cubicBezTo>
                  <a:pt x="4936" y="6991"/>
                  <a:pt x="5079" y="6369"/>
                  <a:pt x="4696" y="6579"/>
                </a:cubicBezTo>
                <a:cubicBezTo>
                  <a:pt x="4314" y="6793"/>
                  <a:pt x="4228" y="6749"/>
                  <a:pt x="4228" y="6354"/>
                </a:cubicBezTo>
                <a:cubicBezTo>
                  <a:pt x="4228" y="6185"/>
                  <a:pt x="4186" y="5986"/>
                  <a:pt x="4145" y="5829"/>
                </a:cubicBezTo>
                <a:cubicBezTo>
                  <a:pt x="4088" y="5589"/>
                  <a:pt x="3549" y="5986"/>
                  <a:pt x="3422" y="6028"/>
                </a:cubicBezTo>
                <a:cubicBezTo>
                  <a:pt x="3267" y="6084"/>
                  <a:pt x="3282" y="5859"/>
                  <a:pt x="3140" y="5829"/>
                </a:cubicBezTo>
                <a:cubicBezTo>
                  <a:pt x="3110" y="5972"/>
                  <a:pt x="3110" y="5972"/>
                  <a:pt x="3110" y="5972"/>
                </a:cubicBezTo>
                <a:lnTo>
                  <a:pt x="3110" y="5972"/>
                </a:lnTo>
                <a:cubicBezTo>
                  <a:pt x="2926" y="6013"/>
                  <a:pt x="2926" y="6013"/>
                  <a:pt x="2926" y="6013"/>
                </a:cubicBezTo>
                <a:cubicBezTo>
                  <a:pt x="2799" y="5972"/>
                  <a:pt x="2799" y="5972"/>
                  <a:pt x="2799" y="5972"/>
                </a:cubicBezTo>
                <a:cubicBezTo>
                  <a:pt x="2686" y="5972"/>
                  <a:pt x="2645" y="5900"/>
                  <a:pt x="2517" y="5986"/>
                </a:cubicBezTo>
                <a:cubicBezTo>
                  <a:pt x="2431" y="6043"/>
                  <a:pt x="2304" y="6128"/>
                  <a:pt x="2220" y="6013"/>
                </a:cubicBezTo>
                <a:cubicBezTo>
                  <a:pt x="2108" y="5859"/>
                  <a:pt x="2262" y="5548"/>
                  <a:pt x="1894" y="5619"/>
                </a:cubicBezTo>
                <a:cubicBezTo>
                  <a:pt x="1669" y="5675"/>
                  <a:pt x="1696" y="5646"/>
                  <a:pt x="1470" y="5619"/>
                </a:cubicBezTo>
                <a:cubicBezTo>
                  <a:pt x="1159" y="5574"/>
                  <a:pt x="1257" y="5491"/>
                  <a:pt x="1032" y="5349"/>
                </a:cubicBezTo>
                <a:cubicBezTo>
                  <a:pt x="931" y="5307"/>
                  <a:pt x="862" y="5307"/>
                  <a:pt x="777" y="5222"/>
                </a:cubicBezTo>
                <a:cubicBezTo>
                  <a:pt x="664" y="5123"/>
                  <a:pt x="593" y="5165"/>
                  <a:pt x="522" y="5293"/>
                </a:cubicBezTo>
                <a:cubicBezTo>
                  <a:pt x="409" y="5476"/>
                  <a:pt x="394" y="5293"/>
                  <a:pt x="281" y="5263"/>
                </a:cubicBezTo>
                <a:cubicBezTo>
                  <a:pt x="254" y="5180"/>
                  <a:pt x="281" y="5094"/>
                  <a:pt x="281" y="5011"/>
                </a:cubicBezTo>
                <a:cubicBezTo>
                  <a:pt x="296" y="4940"/>
                  <a:pt x="311" y="4839"/>
                  <a:pt x="254" y="4797"/>
                </a:cubicBezTo>
                <a:cubicBezTo>
                  <a:pt x="154" y="4712"/>
                  <a:pt x="169" y="4768"/>
                  <a:pt x="169" y="4599"/>
                </a:cubicBezTo>
                <a:cubicBezTo>
                  <a:pt x="169" y="4528"/>
                  <a:pt x="125" y="4528"/>
                  <a:pt x="98" y="4457"/>
                </a:cubicBezTo>
                <a:cubicBezTo>
                  <a:pt x="83" y="4400"/>
                  <a:pt x="139" y="4317"/>
                  <a:pt x="196" y="4302"/>
                </a:cubicBezTo>
                <a:cubicBezTo>
                  <a:pt x="296" y="4302"/>
                  <a:pt x="225" y="4160"/>
                  <a:pt x="254" y="4089"/>
                </a:cubicBezTo>
                <a:cubicBezTo>
                  <a:pt x="296" y="4020"/>
                  <a:pt x="311" y="3807"/>
                  <a:pt x="267" y="3736"/>
                </a:cubicBezTo>
                <a:cubicBezTo>
                  <a:pt x="267" y="3623"/>
                  <a:pt x="41" y="3582"/>
                  <a:pt x="27" y="3481"/>
                </a:cubicBezTo>
                <a:cubicBezTo>
                  <a:pt x="0" y="3383"/>
                  <a:pt x="267" y="3368"/>
                  <a:pt x="323" y="3354"/>
                </a:cubicBezTo>
                <a:cubicBezTo>
                  <a:pt x="664" y="3270"/>
                  <a:pt x="451" y="2944"/>
                  <a:pt x="649" y="2802"/>
                </a:cubicBezTo>
                <a:cubicBezTo>
                  <a:pt x="777" y="2719"/>
                  <a:pt x="791" y="2491"/>
                  <a:pt x="706" y="2349"/>
                </a:cubicBezTo>
                <a:cubicBezTo>
                  <a:pt x="931" y="2251"/>
                  <a:pt x="931" y="2251"/>
                  <a:pt x="931" y="2251"/>
                </a:cubicBezTo>
                <a:close/>
              </a:path>
            </a:pathLst>
          </a:custGeom>
          <a:solidFill>
            <a:schemeClr val="accent4"/>
          </a:solidFill>
          <a:ln w="28575" cap="flat" cmpd="sng">
            <a:solidFill>
              <a:schemeClr val="bg1"/>
            </a:solidFill>
            <a:bevel/>
          </a:ln>
          <a:effectLst/>
        </p:spPr>
        <p:txBody>
          <a:bodyPr wrap="none" anchor="ctr"/>
          <a:lstStyle/>
          <a:p>
            <a:endParaRPr lang="en-US"/>
          </a:p>
        </p:txBody>
      </p:sp>
      <p:sp>
        <p:nvSpPr>
          <p:cNvPr id="132" name="Freeform 12"/>
          <p:cNvSpPr>
            <a:spLocks noChangeArrowheads="1"/>
          </p:cNvSpPr>
          <p:nvPr/>
        </p:nvSpPr>
        <p:spPr bwMode="auto">
          <a:xfrm>
            <a:off x="19036818" y="5970513"/>
            <a:ext cx="3144605" cy="2677587"/>
          </a:xfrm>
          <a:custGeom>
            <a:avLst/>
            <a:gdLst>
              <a:gd name="T0" fmla="*/ 1429 w 12792"/>
              <a:gd name="T1" fmla="*/ 2716 h 10894"/>
              <a:gd name="T2" fmla="*/ 807 w 12792"/>
              <a:gd name="T3" fmla="*/ 3439 h 10894"/>
              <a:gd name="T4" fmla="*/ 311 w 12792"/>
              <a:gd name="T5" fmla="*/ 3946 h 10894"/>
              <a:gd name="T6" fmla="*/ 637 w 12792"/>
              <a:gd name="T7" fmla="*/ 4752 h 10894"/>
              <a:gd name="T8" fmla="*/ 990 w 12792"/>
              <a:gd name="T9" fmla="*/ 5179 h 10894"/>
              <a:gd name="T10" fmla="*/ 424 w 12792"/>
              <a:gd name="T11" fmla="*/ 5914 h 10894"/>
              <a:gd name="T12" fmla="*/ 821 w 12792"/>
              <a:gd name="T13" fmla="*/ 6380 h 10894"/>
              <a:gd name="T14" fmla="*/ 679 w 12792"/>
              <a:gd name="T15" fmla="*/ 6733 h 10894"/>
              <a:gd name="T16" fmla="*/ 439 w 12792"/>
              <a:gd name="T17" fmla="*/ 7738 h 10894"/>
              <a:gd name="T18" fmla="*/ 721 w 12792"/>
              <a:gd name="T19" fmla="*/ 8192 h 10894"/>
              <a:gd name="T20" fmla="*/ 1076 w 12792"/>
              <a:gd name="T21" fmla="*/ 8106 h 10894"/>
              <a:gd name="T22" fmla="*/ 1415 w 12792"/>
              <a:gd name="T23" fmla="*/ 8106 h 10894"/>
              <a:gd name="T24" fmla="*/ 2094 w 12792"/>
              <a:gd name="T25" fmla="*/ 7880 h 10894"/>
              <a:gd name="T26" fmla="*/ 3184 w 12792"/>
              <a:gd name="T27" fmla="*/ 8233 h 10894"/>
              <a:gd name="T28" fmla="*/ 4314 w 12792"/>
              <a:gd name="T29" fmla="*/ 8574 h 10894"/>
              <a:gd name="T30" fmla="*/ 5616 w 12792"/>
              <a:gd name="T31" fmla="*/ 9336 h 10894"/>
              <a:gd name="T32" fmla="*/ 6381 w 12792"/>
              <a:gd name="T33" fmla="*/ 10172 h 10894"/>
              <a:gd name="T34" fmla="*/ 6861 w 12792"/>
              <a:gd name="T35" fmla="*/ 10893 h 10894"/>
              <a:gd name="T36" fmla="*/ 6947 w 12792"/>
              <a:gd name="T37" fmla="*/ 10214 h 10894"/>
              <a:gd name="T38" fmla="*/ 7428 w 12792"/>
              <a:gd name="T39" fmla="*/ 9125 h 10894"/>
              <a:gd name="T40" fmla="*/ 7937 w 12792"/>
              <a:gd name="T41" fmla="*/ 8049 h 10894"/>
              <a:gd name="T42" fmla="*/ 8545 w 12792"/>
              <a:gd name="T43" fmla="*/ 8390 h 10894"/>
              <a:gd name="T44" fmla="*/ 9141 w 12792"/>
              <a:gd name="T45" fmla="*/ 8417 h 10894"/>
              <a:gd name="T46" fmla="*/ 9933 w 12792"/>
              <a:gd name="T47" fmla="*/ 8574 h 10894"/>
              <a:gd name="T48" fmla="*/ 10428 w 12792"/>
              <a:gd name="T49" fmla="*/ 8375 h 10894"/>
              <a:gd name="T50" fmla="*/ 10867 w 12792"/>
              <a:gd name="T51" fmla="*/ 7767 h 10894"/>
              <a:gd name="T52" fmla="*/ 10739 w 12792"/>
              <a:gd name="T53" fmla="*/ 6861 h 10894"/>
              <a:gd name="T54" fmla="*/ 11445 w 12792"/>
              <a:gd name="T55" fmla="*/ 5900 h 10894"/>
              <a:gd name="T56" fmla="*/ 12154 w 12792"/>
              <a:gd name="T57" fmla="*/ 5248 h 10894"/>
              <a:gd name="T58" fmla="*/ 12521 w 12792"/>
              <a:gd name="T59" fmla="*/ 4669 h 10894"/>
              <a:gd name="T60" fmla="*/ 12762 w 12792"/>
              <a:gd name="T61" fmla="*/ 4613 h 10894"/>
              <a:gd name="T62" fmla="*/ 12649 w 12792"/>
              <a:gd name="T63" fmla="*/ 4471 h 10894"/>
              <a:gd name="T64" fmla="*/ 12367 w 12792"/>
              <a:gd name="T65" fmla="*/ 4272 h 10894"/>
              <a:gd name="T66" fmla="*/ 11970 w 12792"/>
              <a:gd name="T67" fmla="*/ 3777 h 10894"/>
              <a:gd name="T68" fmla="*/ 11560 w 12792"/>
              <a:gd name="T69" fmla="*/ 3848 h 10894"/>
              <a:gd name="T70" fmla="*/ 11051 w 12792"/>
              <a:gd name="T71" fmla="*/ 3904 h 10894"/>
              <a:gd name="T72" fmla="*/ 10514 w 12792"/>
              <a:gd name="T73" fmla="*/ 3762 h 10894"/>
              <a:gd name="T74" fmla="*/ 10202 w 12792"/>
              <a:gd name="T75" fmla="*/ 3409 h 10894"/>
              <a:gd name="T76" fmla="*/ 9989 w 12792"/>
              <a:gd name="T77" fmla="*/ 2914 h 10894"/>
              <a:gd name="T78" fmla="*/ 9367 w 12792"/>
              <a:gd name="T79" fmla="*/ 2644 h 10894"/>
              <a:gd name="T80" fmla="*/ 9153 w 12792"/>
              <a:gd name="T81" fmla="*/ 2164 h 10894"/>
              <a:gd name="T82" fmla="*/ 8842 w 12792"/>
              <a:gd name="T83" fmla="*/ 1740 h 10894"/>
              <a:gd name="T84" fmla="*/ 8504 w 12792"/>
              <a:gd name="T85" fmla="*/ 1372 h 10894"/>
              <a:gd name="T86" fmla="*/ 8009 w 12792"/>
              <a:gd name="T87" fmla="*/ 1245 h 10894"/>
              <a:gd name="T88" fmla="*/ 7344 w 12792"/>
              <a:gd name="T89" fmla="*/ 1598 h 10894"/>
              <a:gd name="T90" fmla="*/ 6283 w 12792"/>
              <a:gd name="T91" fmla="*/ 1586 h 10894"/>
              <a:gd name="T92" fmla="*/ 5915 w 12792"/>
              <a:gd name="T93" fmla="*/ 1541 h 10894"/>
              <a:gd name="T94" fmla="*/ 5547 w 12792"/>
              <a:gd name="T95" fmla="*/ 1005 h 10894"/>
              <a:gd name="T96" fmla="*/ 4952 w 12792"/>
              <a:gd name="T97" fmla="*/ 806 h 10894"/>
              <a:gd name="T98" fmla="*/ 4685 w 12792"/>
              <a:gd name="T99" fmla="*/ 1343 h 10894"/>
              <a:gd name="T100" fmla="*/ 4258 w 12792"/>
              <a:gd name="T101" fmla="*/ 1713 h 10894"/>
              <a:gd name="T102" fmla="*/ 3452 w 12792"/>
              <a:gd name="T103" fmla="*/ 0 h 10894"/>
              <a:gd name="T104" fmla="*/ 2858 w 12792"/>
              <a:gd name="T105" fmla="*/ 495 h 10894"/>
              <a:gd name="T106" fmla="*/ 2277 w 12792"/>
              <a:gd name="T107" fmla="*/ 835 h 10894"/>
              <a:gd name="T108" fmla="*/ 2194 w 12792"/>
              <a:gd name="T109" fmla="*/ 1470 h 10894"/>
              <a:gd name="T110" fmla="*/ 2689 w 12792"/>
              <a:gd name="T111" fmla="*/ 1995 h 10894"/>
              <a:gd name="T112" fmla="*/ 2518 w 12792"/>
              <a:gd name="T113" fmla="*/ 2858 h 10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792" h="10894">
                <a:moveTo>
                  <a:pt x="1515" y="2603"/>
                </a:moveTo>
                <a:lnTo>
                  <a:pt x="1515" y="2603"/>
                </a:lnTo>
                <a:cubicBezTo>
                  <a:pt x="1500" y="2644"/>
                  <a:pt x="1444" y="2659"/>
                  <a:pt x="1429" y="2716"/>
                </a:cubicBezTo>
                <a:cubicBezTo>
                  <a:pt x="1388" y="2828"/>
                  <a:pt x="1331" y="2816"/>
                  <a:pt x="1245" y="2887"/>
                </a:cubicBezTo>
                <a:cubicBezTo>
                  <a:pt x="1160" y="2985"/>
                  <a:pt x="1005" y="3098"/>
                  <a:pt x="878" y="3127"/>
                </a:cubicBezTo>
                <a:cubicBezTo>
                  <a:pt x="721" y="3154"/>
                  <a:pt x="807" y="3323"/>
                  <a:pt x="807" y="3439"/>
                </a:cubicBezTo>
                <a:cubicBezTo>
                  <a:pt x="792" y="3566"/>
                  <a:pt x="821" y="3750"/>
                  <a:pt x="664" y="3792"/>
                </a:cubicBezTo>
                <a:cubicBezTo>
                  <a:pt x="608" y="3792"/>
                  <a:pt x="552" y="3833"/>
                  <a:pt x="510" y="3863"/>
                </a:cubicBezTo>
                <a:cubicBezTo>
                  <a:pt x="454" y="3904"/>
                  <a:pt x="383" y="3919"/>
                  <a:pt x="311" y="3946"/>
                </a:cubicBezTo>
                <a:cubicBezTo>
                  <a:pt x="255" y="3990"/>
                  <a:pt x="56" y="3990"/>
                  <a:pt x="30" y="4047"/>
                </a:cubicBezTo>
                <a:cubicBezTo>
                  <a:pt x="0" y="4130"/>
                  <a:pt x="270" y="4414"/>
                  <a:pt x="326" y="4456"/>
                </a:cubicBezTo>
                <a:cubicBezTo>
                  <a:pt x="424" y="4556"/>
                  <a:pt x="552" y="4640"/>
                  <a:pt x="637" y="4752"/>
                </a:cubicBezTo>
                <a:cubicBezTo>
                  <a:pt x="525" y="4909"/>
                  <a:pt x="255" y="4838"/>
                  <a:pt x="409" y="5078"/>
                </a:cubicBezTo>
                <a:cubicBezTo>
                  <a:pt x="566" y="5277"/>
                  <a:pt x="510" y="5123"/>
                  <a:pt x="679" y="5150"/>
                </a:cubicBezTo>
                <a:cubicBezTo>
                  <a:pt x="777" y="5150"/>
                  <a:pt x="905" y="5150"/>
                  <a:pt x="990" y="5179"/>
                </a:cubicBezTo>
                <a:cubicBezTo>
                  <a:pt x="1005" y="5277"/>
                  <a:pt x="905" y="5532"/>
                  <a:pt x="836" y="5588"/>
                </a:cubicBezTo>
                <a:cubicBezTo>
                  <a:pt x="735" y="5686"/>
                  <a:pt x="596" y="5645"/>
                  <a:pt x="525" y="5731"/>
                </a:cubicBezTo>
                <a:cubicBezTo>
                  <a:pt x="495" y="5772"/>
                  <a:pt x="383" y="5870"/>
                  <a:pt x="424" y="5914"/>
                </a:cubicBezTo>
                <a:cubicBezTo>
                  <a:pt x="454" y="5971"/>
                  <a:pt x="525" y="5998"/>
                  <a:pt x="566" y="6054"/>
                </a:cubicBezTo>
                <a:cubicBezTo>
                  <a:pt x="608" y="6098"/>
                  <a:pt x="848" y="6054"/>
                  <a:pt x="721" y="6155"/>
                </a:cubicBezTo>
                <a:cubicBezTo>
                  <a:pt x="608" y="6253"/>
                  <a:pt x="735" y="6338"/>
                  <a:pt x="821" y="6380"/>
                </a:cubicBezTo>
                <a:cubicBezTo>
                  <a:pt x="863" y="6380"/>
                  <a:pt x="1020" y="6409"/>
                  <a:pt x="934" y="6466"/>
                </a:cubicBezTo>
                <a:cubicBezTo>
                  <a:pt x="848" y="6537"/>
                  <a:pt x="848" y="6537"/>
                  <a:pt x="807" y="6620"/>
                </a:cubicBezTo>
                <a:cubicBezTo>
                  <a:pt x="777" y="6677"/>
                  <a:pt x="721" y="6691"/>
                  <a:pt x="679" y="6733"/>
                </a:cubicBezTo>
                <a:cubicBezTo>
                  <a:pt x="566" y="6905"/>
                  <a:pt x="623" y="7172"/>
                  <a:pt x="623" y="7370"/>
                </a:cubicBezTo>
                <a:cubicBezTo>
                  <a:pt x="623" y="7427"/>
                  <a:pt x="637" y="7569"/>
                  <a:pt x="566" y="7598"/>
                </a:cubicBezTo>
                <a:cubicBezTo>
                  <a:pt x="466" y="7625"/>
                  <a:pt x="397" y="7554"/>
                  <a:pt x="439" y="7738"/>
                </a:cubicBezTo>
                <a:cubicBezTo>
                  <a:pt x="454" y="7839"/>
                  <a:pt x="353" y="7895"/>
                  <a:pt x="424" y="8008"/>
                </a:cubicBezTo>
                <a:cubicBezTo>
                  <a:pt x="454" y="8064"/>
                  <a:pt x="537" y="8091"/>
                  <a:pt x="566" y="8150"/>
                </a:cubicBezTo>
                <a:cubicBezTo>
                  <a:pt x="608" y="8206"/>
                  <a:pt x="664" y="8233"/>
                  <a:pt x="721" y="8192"/>
                </a:cubicBezTo>
                <a:cubicBezTo>
                  <a:pt x="777" y="8162"/>
                  <a:pt x="792" y="7978"/>
                  <a:pt x="878" y="8008"/>
                </a:cubicBezTo>
                <a:cubicBezTo>
                  <a:pt x="905" y="8022"/>
                  <a:pt x="934" y="8049"/>
                  <a:pt x="949" y="8064"/>
                </a:cubicBezTo>
                <a:cubicBezTo>
                  <a:pt x="990" y="8106"/>
                  <a:pt x="1032" y="8091"/>
                  <a:pt x="1076" y="8106"/>
                </a:cubicBezTo>
                <a:cubicBezTo>
                  <a:pt x="1189" y="8064"/>
                  <a:pt x="1189" y="8064"/>
                  <a:pt x="1189" y="8064"/>
                </a:cubicBezTo>
                <a:lnTo>
                  <a:pt x="1189" y="8064"/>
                </a:lnTo>
                <a:cubicBezTo>
                  <a:pt x="1260" y="8008"/>
                  <a:pt x="1358" y="8091"/>
                  <a:pt x="1415" y="8106"/>
                </a:cubicBezTo>
                <a:cubicBezTo>
                  <a:pt x="1500" y="8135"/>
                  <a:pt x="1571" y="8064"/>
                  <a:pt x="1598" y="7993"/>
                </a:cubicBezTo>
                <a:cubicBezTo>
                  <a:pt x="1699" y="7839"/>
                  <a:pt x="1711" y="8150"/>
                  <a:pt x="1853" y="8049"/>
                </a:cubicBezTo>
                <a:cubicBezTo>
                  <a:pt x="1897" y="8022"/>
                  <a:pt x="2022" y="7824"/>
                  <a:pt x="2094" y="7880"/>
                </a:cubicBezTo>
                <a:cubicBezTo>
                  <a:pt x="2179" y="7966"/>
                  <a:pt x="2363" y="8106"/>
                  <a:pt x="2491" y="8120"/>
                </a:cubicBezTo>
                <a:cubicBezTo>
                  <a:pt x="2660" y="8120"/>
                  <a:pt x="2576" y="8290"/>
                  <a:pt x="2817" y="8290"/>
                </a:cubicBezTo>
                <a:cubicBezTo>
                  <a:pt x="3184" y="8233"/>
                  <a:pt x="3184" y="8233"/>
                  <a:pt x="3184" y="8233"/>
                </a:cubicBezTo>
                <a:cubicBezTo>
                  <a:pt x="3508" y="8770"/>
                  <a:pt x="3508" y="8770"/>
                  <a:pt x="3508" y="8770"/>
                </a:cubicBezTo>
                <a:cubicBezTo>
                  <a:pt x="4032" y="8616"/>
                  <a:pt x="4032" y="8616"/>
                  <a:pt x="4032" y="8616"/>
                </a:cubicBezTo>
                <a:cubicBezTo>
                  <a:pt x="4131" y="8586"/>
                  <a:pt x="4216" y="8574"/>
                  <a:pt x="4314" y="8574"/>
                </a:cubicBezTo>
                <a:cubicBezTo>
                  <a:pt x="4442" y="8586"/>
                  <a:pt x="4400" y="8645"/>
                  <a:pt x="4457" y="8714"/>
                </a:cubicBezTo>
                <a:cubicBezTo>
                  <a:pt x="4584" y="8870"/>
                  <a:pt x="5008" y="8956"/>
                  <a:pt x="5192" y="9054"/>
                </a:cubicBezTo>
                <a:cubicBezTo>
                  <a:pt x="5616" y="9336"/>
                  <a:pt x="5616" y="9336"/>
                  <a:pt x="5616" y="9336"/>
                </a:cubicBezTo>
                <a:cubicBezTo>
                  <a:pt x="5744" y="9422"/>
                  <a:pt x="5829" y="9280"/>
                  <a:pt x="5942" y="9238"/>
                </a:cubicBezTo>
                <a:cubicBezTo>
                  <a:pt x="6043" y="9209"/>
                  <a:pt x="6126" y="9152"/>
                  <a:pt x="6070" y="9309"/>
                </a:cubicBezTo>
                <a:cubicBezTo>
                  <a:pt x="5942" y="9621"/>
                  <a:pt x="6226" y="9902"/>
                  <a:pt x="6381" y="10172"/>
                </a:cubicBezTo>
                <a:cubicBezTo>
                  <a:pt x="6366" y="10228"/>
                  <a:pt x="6494" y="10356"/>
                  <a:pt x="6538" y="10398"/>
                </a:cubicBezTo>
                <a:cubicBezTo>
                  <a:pt x="6609" y="10469"/>
                  <a:pt x="6763" y="10569"/>
                  <a:pt x="6722" y="10682"/>
                </a:cubicBezTo>
                <a:cubicBezTo>
                  <a:pt x="6692" y="10751"/>
                  <a:pt x="6734" y="10893"/>
                  <a:pt x="6861" y="10893"/>
                </a:cubicBezTo>
                <a:lnTo>
                  <a:pt x="6861" y="10893"/>
                </a:lnTo>
                <a:cubicBezTo>
                  <a:pt x="6805" y="10809"/>
                  <a:pt x="6891" y="10596"/>
                  <a:pt x="6918" y="10510"/>
                </a:cubicBezTo>
                <a:cubicBezTo>
                  <a:pt x="6932" y="10412"/>
                  <a:pt x="6918" y="10314"/>
                  <a:pt x="6947" y="10214"/>
                </a:cubicBezTo>
                <a:cubicBezTo>
                  <a:pt x="6989" y="10201"/>
                  <a:pt x="7089" y="10157"/>
                  <a:pt x="7075" y="10101"/>
                </a:cubicBezTo>
                <a:cubicBezTo>
                  <a:pt x="7146" y="9988"/>
                  <a:pt x="7217" y="9733"/>
                  <a:pt x="7258" y="9591"/>
                </a:cubicBezTo>
                <a:cubicBezTo>
                  <a:pt x="7300" y="9451"/>
                  <a:pt x="7356" y="9268"/>
                  <a:pt x="7428" y="9125"/>
                </a:cubicBezTo>
                <a:cubicBezTo>
                  <a:pt x="7457" y="9069"/>
                  <a:pt x="7499" y="8885"/>
                  <a:pt x="7513" y="8829"/>
                </a:cubicBezTo>
                <a:cubicBezTo>
                  <a:pt x="7584" y="8645"/>
                  <a:pt x="7597" y="8473"/>
                  <a:pt x="7697" y="8319"/>
                </a:cubicBezTo>
                <a:cubicBezTo>
                  <a:pt x="7810" y="8150"/>
                  <a:pt x="7626" y="7966"/>
                  <a:pt x="7937" y="8049"/>
                </a:cubicBezTo>
                <a:cubicBezTo>
                  <a:pt x="8151" y="8106"/>
                  <a:pt x="8151" y="8106"/>
                  <a:pt x="8151" y="8106"/>
                </a:cubicBezTo>
                <a:cubicBezTo>
                  <a:pt x="8207" y="8120"/>
                  <a:pt x="8163" y="8206"/>
                  <a:pt x="8249" y="8206"/>
                </a:cubicBezTo>
                <a:cubicBezTo>
                  <a:pt x="8335" y="8206"/>
                  <a:pt x="8462" y="8361"/>
                  <a:pt x="8545" y="8390"/>
                </a:cubicBezTo>
                <a:cubicBezTo>
                  <a:pt x="8702" y="8432"/>
                  <a:pt x="8857" y="8417"/>
                  <a:pt x="8984" y="8488"/>
                </a:cubicBezTo>
                <a:cubicBezTo>
                  <a:pt x="8984" y="8488"/>
                  <a:pt x="8984" y="8488"/>
                  <a:pt x="8999" y="8473"/>
                </a:cubicBezTo>
                <a:cubicBezTo>
                  <a:pt x="9055" y="8461"/>
                  <a:pt x="9085" y="8432"/>
                  <a:pt x="9141" y="8417"/>
                </a:cubicBezTo>
                <a:cubicBezTo>
                  <a:pt x="9153" y="8405"/>
                  <a:pt x="9352" y="8390"/>
                  <a:pt x="9367" y="8405"/>
                </a:cubicBezTo>
                <a:cubicBezTo>
                  <a:pt x="9408" y="8405"/>
                  <a:pt x="9465" y="8461"/>
                  <a:pt x="9509" y="8461"/>
                </a:cubicBezTo>
                <a:cubicBezTo>
                  <a:pt x="9720" y="8405"/>
                  <a:pt x="9776" y="8417"/>
                  <a:pt x="9933" y="8574"/>
                </a:cubicBezTo>
                <a:cubicBezTo>
                  <a:pt x="9903" y="8630"/>
                  <a:pt x="10046" y="8672"/>
                  <a:pt x="10087" y="8544"/>
                </a:cubicBezTo>
                <a:cubicBezTo>
                  <a:pt x="10202" y="8544"/>
                  <a:pt x="10215" y="8405"/>
                  <a:pt x="10300" y="8361"/>
                </a:cubicBezTo>
                <a:cubicBezTo>
                  <a:pt x="10428" y="8375"/>
                  <a:pt x="10428" y="8375"/>
                  <a:pt x="10428" y="8375"/>
                </a:cubicBezTo>
                <a:cubicBezTo>
                  <a:pt x="10526" y="8375"/>
                  <a:pt x="10570" y="8346"/>
                  <a:pt x="10612" y="8263"/>
                </a:cubicBezTo>
                <a:cubicBezTo>
                  <a:pt x="10668" y="8120"/>
                  <a:pt x="10852" y="8150"/>
                  <a:pt x="10867" y="7951"/>
                </a:cubicBezTo>
                <a:cubicBezTo>
                  <a:pt x="10881" y="7880"/>
                  <a:pt x="10908" y="7839"/>
                  <a:pt x="10867" y="7767"/>
                </a:cubicBezTo>
                <a:cubicBezTo>
                  <a:pt x="10823" y="7696"/>
                  <a:pt x="10781" y="7667"/>
                  <a:pt x="10754" y="7598"/>
                </a:cubicBezTo>
                <a:cubicBezTo>
                  <a:pt x="10810" y="7412"/>
                  <a:pt x="10810" y="7412"/>
                  <a:pt x="10810" y="7412"/>
                </a:cubicBezTo>
                <a:cubicBezTo>
                  <a:pt x="10739" y="6861"/>
                  <a:pt x="10739" y="6861"/>
                  <a:pt x="10739" y="6861"/>
                </a:cubicBezTo>
                <a:cubicBezTo>
                  <a:pt x="10698" y="6691"/>
                  <a:pt x="10639" y="6481"/>
                  <a:pt x="10766" y="6324"/>
                </a:cubicBezTo>
                <a:cubicBezTo>
                  <a:pt x="10867" y="6196"/>
                  <a:pt x="10881" y="6012"/>
                  <a:pt x="11036" y="5927"/>
                </a:cubicBezTo>
                <a:cubicBezTo>
                  <a:pt x="11163" y="5885"/>
                  <a:pt x="11306" y="5900"/>
                  <a:pt x="11445" y="5900"/>
                </a:cubicBezTo>
                <a:cubicBezTo>
                  <a:pt x="11546" y="5900"/>
                  <a:pt x="11632" y="5772"/>
                  <a:pt x="11700" y="5814"/>
                </a:cubicBezTo>
                <a:cubicBezTo>
                  <a:pt x="11771" y="5858"/>
                  <a:pt x="12112" y="5476"/>
                  <a:pt x="12154" y="5405"/>
                </a:cubicBezTo>
                <a:cubicBezTo>
                  <a:pt x="12183" y="5363"/>
                  <a:pt x="12112" y="5292"/>
                  <a:pt x="12154" y="5248"/>
                </a:cubicBezTo>
                <a:cubicBezTo>
                  <a:pt x="12254" y="5123"/>
                  <a:pt x="11970" y="4995"/>
                  <a:pt x="12154" y="4853"/>
                </a:cubicBezTo>
                <a:cubicBezTo>
                  <a:pt x="12210" y="4809"/>
                  <a:pt x="12210" y="4669"/>
                  <a:pt x="12266" y="4669"/>
                </a:cubicBezTo>
                <a:cubicBezTo>
                  <a:pt x="12521" y="4669"/>
                  <a:pt x="12521" y="4669"/>
                  <a:pt x="12521" y="4669"/>
                </a:cubicBezTo>
                <a:cubicBezTo>
                  <a:pt x="12551" y="4556"/>
                  <a:pt x="12705" y="4711"/>
                  <a:pt x="12747" y="4696"/>
                </a:cubicBezTo>
                <a:lnTo>
                  <a:pt x="12747" y="4696"/>
                </a:lnTo>
                <a:cubicBezTo>
                  <a:pt x="12762" y="4684"/>
                  <a:pt x="12776" y="4613"/>
                  <a:pt x="12762" y="4613"/>
                </a:cubicBezTo>
                <a:cubicBezTo>
                  <a:pt x="12762" y="4613"/>
                  <a:pt x="12747" y="4598"/>
                  <a:pt x="12762" y="4598"/>
                </a:cubicBezTo>
                <a:cubicBezTo>
                  <a:pt x="12762" y="4569"/>
                  <a:pt x="12791" y="4527"/>
                  <a:pt x="12791" y="4485"/>
                </a:cubicBezTo>
                <a:cubicBezTo>
                  <a:pt x="12747" y="4471"/>
                  <a:pt x="12705" y="4471"/>
                  <a:pt x="12649" y="4471"/>
                </a:cubicBezTo>
                <a:cubicBezTo>
                  <a:pt x="12607" y="4456"/>
                  <a:pt x="12578" y="4429"/>
                  <a:pt x="12521" y="4429"/>
                </a:cubicBezTo>
                <a:cubicBezTo>
                  <a:pt x="12494" y="4429"/>
                  <a:pt x="12465" y="4441"/>
                  <a:pt x="12438" y="4414"/>
                </a:cubicBezTo>
                <a:cubicBezTo>
                  <a:pt x="12394" y="4385"/>
                  <a:pt x="12367" y="4328"/>
                  <a:pt x="12367" y="4272"/>
                </a:cubicBezTo>
                <a:cubicBezTo>
                  <a:pt x="12352" y="4230"/>
                  <a:pt x="12352" y="4145"/>
                  <a:pt x="12296" y="4130"/>
                </a:cubicBezTo>
                <a:cubicBezTo>
                  <a:pt x="12183" y="4088"/>
                  <a:pt x="12266" y="4061"/>
                  <a:pt x="12239" y="3990"/>
                </a:cubicBezTo>
                <a:cubicBezTo>
                  <a:pt x="12183" y="3863"/>
                  <a:pt x="11857" y="3946"/>
                  <a:pt x="11970" y="3777"/>
                </a:cubicBezTo>
                <a:cubicBezTo>
                  <a:pt x="12011" y="3735"/>
                  <a:pt x="12154" y="3637"/>
                  <a:pt x="12154" y="3608"/>
                </a:cubicBezTo>
                <a:cubicBezTo>
                  <a:pt x="12154" y="3466"/>
                  <a:pt x="12112" y="3409"/>
                  <a:pt x="11955" y="3451"/>
                </a:cubicBezTo>
                <a:cubicBezTo>
                  <a:pt x="11955" y="3608"/>
                  <a:pt x="11744" y="3833"/>
                  <a:pt x="11560" y="3848"/>
                </a:cubicBezTo>
                <a:cubicBezTo>
                  <a:pt x="11516" y="3863"/>
                  <a:pt x="11546" y="4017"/>
                  <a:pt x="11460" y="4047"/>
                </a:cubicBezTo>
                <a:cubicBezTo>
                  <a:pt x="11433" y="4061"/>
                  <a:pt x="11320" y="3877"/>
                  <a:pt x="11261" y="3975"/>
                </a:cubicBezTo>
                <a:cubicBezTo>
                  <a:pt x="11178" y="4088"/>
                  <a:pt x="11205" y="3848"/>
                  <a:pt x="11051" y="3904"/>
                </a:cubicBezTo>
                <a:cubicBezTo>
                  <a:pt x="10979" y="3934"/>
                  <a:pt x="10994" y="3848"/>
                  <a:pt x="10923" y="3863"/>
                </a:cubicBezTo>
                <a:cubicBezTo>
                  <a:pt x="10781" y="3904"/>
                  <a:pt x="10852" y="3833"/>
                  <a:pt x="10766" y="3792"/>
                </a:cubicBezTo>
                <a:cubicBezTo>
                  <a:pt x="10725" y="3777"/>
                  <a:pt x="10541" y="3877"/>
                  <a:pt x="10514" y="3762"/>
                </a:cubicBezTo>
                <a:cubicBezTo>
                  <a:pt x="10455" y="3762"/>
                  <a:pt x="10413" y="3848"/>
                  <a:pt x="10372" y="3833"/>
                </a:cubicBezTo>
                <a:cubicBezTo>
                  <a:pt x="10357" y="3821"/>
                  <a:pt x="10315" y="3706"/>
                  <a:pt x="10315" y="3694"/>
                </a:cubicBezTo>
                <a:cubicBezTo>
                  <a:pt x="10315" y="3537"/>
                  <a:pt x="10202" y="3522"/>
                  <a:pt x="10202" y="3409"/>
                </a:cubicBezTo>
                <a:cubicBezTo>
                  <a:pt x="10202" y="3267"/>
                  <a:pt x="10060" y="3338"/>
                  <a:pt x="10046" y="3169"/>
                </a:cubicBezTo>
                <a:cubicBezTo>
                  <a:pt x="10031" y="3083"/>
                  <a:pt x="10117" y="3098"/>
                  <a:pt x="10117" y="3027"/>
                </a:cubicBezTo>
                <a:cubicBezTo>
                  <a:pt x="10087" y="3015"/>
                  <a:pt x="10031" y="2929"/>
                  <a:pt x="9989" y="2914"/>
                </a:cubicBezTo>
                <a:cubicBezTo>
                  <a:pt x="9933" y="2872"/>
                  <a:pt x="9918" y="2914"/>
                  <a:pt x="9847" y="2843"/>
                </a:cubicBezTo>
                <a:cubicBezTo>
                  <a:pt x="9820" y="2801"/>
                  <a:pt x="9621" y="2703"/>
                  <a:pt x="9565" y="2703"/>
                </a:cubicBezTo>
                <a:cubicBezTo>
                  <a:pt x="9479" y="2716"/>
                  <a:pt x="9423" y="2588"/>
                  <a:pt x="9367" y="2644"/>
                </a:cubicBezTo>
                <a:cubicBezTo>
                  <a:pt x="9310" y="2730"/>
                  <a:pt x="9197" y="2617"/>
                  <a:pt x="9183" y="2546"/>
                </a:cubicBezTo>
                <a:cubicBezTo>
                  <a:pt x="9168" y="2490"/>
                  <a:pt x="9183" y="2404"/>
                  <a:pt x="9168" y="2336"/>
                </a:cubicBezTo>
                <a:cubicBezTo>
                  <a:pt x="9141" y="2306"/>
                  <a:pt x="9112" y="2179"/>
                  <a:pt x="9153" y="2164"/>
                </a:cubicBezTo>
                <a:cubicBezTo>
                  <a:pt x="9153" y="2093"/>
                  <a:pt x="9028" y="2037"/>
                  <a:pt x="8999" y="1965"/>
                </a:cubicBezTo>
                <a:cubicBezTo>
                  <a:pt x="8999" y="1924"/>
                  <a:pt x="8999" y="1882"/>
                  <a:pt x="8969" y="1853"/>
                </a:cubicBezTo>
                <a:cubicBezTo>
                  <a:pt x="8942" y="1811"/>
                  <a:pt x="8886" y="1782"/>
                  <a:pt x="8842" y="1740"/>
                </a:cubicBezTo>
                <a:cubicBezTo>
                  <a:pt x="8786" y="1698"/>
                  <a:pt x="8871" y="1612"/>
                  <a:pt x="8830" y="1598"/>
                </a:cubicBezTo>
                <a:cubicBezTo>
                  <a:pt x="8773" y="1571"/>
                  <a:pt x="8673" y="1429"/>
                  <a:pt x="8646" y="1429"/>
                </a:cubicBezTo>
                <a:cubicBezTo>
                  <a:pt x="8589" y="1429"/>
                  <a:pt x="8518" y="1429"/>
                  <a:pt x="8504" y="1372"/>
                </a:cubicBezTo>
                <a:cubicBezTo>
                  <a:pt x="8462" y="1301"/>
                  <a:pt x="8391" y="1331"/>
                  <a:pt x="8335" y="1301"/>
                </a:cubicBezTo>
                <a:cubicBezTo>
                  <a:pt x="8163" y="1230"/>
                  <a:pt x="8163" y="1230"/>
                  <a:pt x="8163" y="1230"/>
                </a:cubicBezTo>
                <a:cubicBezTo>
                  <a:pt x="8080" y="1203"/>
                  <a:pt x="8080" y="1245"/>
                  <a:pt x="8009" y="1245"/>
                </a:cubicBezTo>
                <a:cubicBezTo>
                  <a:pt x="7910" y="1260"/>
                  <a:pt x="7810" y="1260"/>
                  <a:pt x="7754" y="1387"/>
                </a:cubicBezTo>
                <a:cubicBezTo>
                  <a:pt x="7739" y="1443"/>
                  <a:pt x="7570" y="1414"/>
                  <a:pt x="7513" y="1402"/>
                </a:cubicBezTo>
                <a:cubicBezTo>
                  <a:pt x="7300" y="1358"/>
                  <a:pt x="7472" y="1485"/>
                  <a:pt x="7344" y="1598"/>
                </a:cubicBezTo>
                <a:cubicBezTo>
                  <a:pt x="7146" y="1782"/>
                  <a:pt x="7018" y="1612"/>
                  <a:pt x="6876" y="1684"/>
                </a:cubicBezTo>
                <a:cubicBezTo>
                  <a:pt x="6707" y="1782"/>
                  <a:pt x="6734" y="1657"/>
                  <a:pt x="6594" y="1657"/>
                </a:cubicBezTo>
                <a:cubicBezTo>
                  <a:pt x="6494" y="1657"/>
                  <a:pt x="6324" y="1698"/>
                  <a:pt x="6283" y="1586"/>
                </a:cubicBezTo>
                <a:cubicBezTo>
                  <a:pt x="6253" y="1586"/>
                  <a:pt x="6226" y="1684"/>
                  <a:pt x="6182" y="1698"/>
                </a:cubicBezTo>
                <a:cubicBezTo>
                  <a:pt x="6084" y="1698"/>
                  <a:pt x="5998" y="1713"/>
                  <a:pt x="5915" y="1684"/>
                </a:cubicBezTo>
                <a:cubicBezTo>
                  <a:pt x="5844" y="1669"/>
                  <a:pt x="5927" y="1571"/>
                  <a:pt x="5915" y="1541"/>
                </a:cubicBezTo>
                <a:cubicBezTo>
                  <a:pt x="5900" y="1500"/>
                  <a:pt x="5844" y="1485"/>
                  <a:pt x="5859" y="1470"/>
                </a:cubicBezTo>
                <a:cubicBezTo>
                  <a:pt x="5957" y="1188"/>
                  <a:pt x="5631" y="1331"/>
                  <a:pt x="5476" y="1331"/>
                </a:cubicBezTo>
                <a:cubicBezTo>
                  <a:pt x="5405" y="1331"/>
                  <a:pt x="5533" y="1046"/>
                  <a:pt x="5547" y="1005"/>
                </a:cubicBezTo>
                <a:cubicBezTo>
                  <a:pt x="5631" y="735"/>
                  <a:pt x="5391" y="990"/>
                  <a:pt x="5307" y="821"/>
                </a:cubicBezTo>
                <a:cubicBezTo>
                  <a:pt x="5248" y="723"/>
                  <a:pt x="5192" y="708"/>
                  <a:pt x="5079" y="679"/>
                </a:cubicBezTo>
                <a:cubicBezTo>
                  <a:pt x="4966" y="652"/>
                  <a:pt x="4952" y="708"/>
                  <a:pt x="4952" y="806"/>
                </a:cubicBezTo>
                <a:cubicBezTo>
                  <a:pt x="4952" y="934"/>
                  <a:pt x="4685" y="764"/>
                  <a:pt x="4712" y="919"/>
                </a:cubicBezTo>
                <a:cubicBezTo>
                  <a:pt x="4712" y="975"/>
                  <a:pt x="4685" y="1034"/>
                  <a:pt x="4741" y="1061"/>
                </a:cubicBezTo>
                <a:cubicBezTo>
                  <a:pt x="4712" y="1117"/>
                  <a:pt x="4824" y="1343"/>
                  <a:pt x="4685" y="1343"/>
                </a:cubicBezTo>
                <a:cubicBezTo>
                  <a:pt x="4569" y="1343"/>
                  <a:pt x="4415" y="1443"/>
                  <a:pt x="4400" y="1556"/>
                </a:cubicBezTo>
                <a:cubicBezTo>
                  <a:pt x="4273" y="1556"/>
                  <a:pt x="4273" y="1556"/>
                  <a:pt x="4273" y="1556"/>
                </a:cubicBezTo>
                <a:cubicBezTo>
                  <a:pt x="4258" y="1713"/>
                  <a:pt x="4258" y="1713"/>
                  <a:pt x="4258" y="1713"/>
                </a:cubicBezTo>
                <a:cubicBezTo>
                  <a:pt x="3721" y="581"/>
                  <a:pt x="3721" y="581"/>
                  <a:pt x="3721" y="581"/>
                </a:cubicBezTo>
                <a:cubicBezTo>
                  <a:pt x="3452" y="0"/>
                  <a:pt x="3452" y="0"/>
                  <a:pt x="3452" y="0"/>
                </a:cubicBezTo>
                <a:lnTo>
                  <a:pt x="3452" y="0"/>
                </a:lnTo>
                <a:cubicBezTo>
                  <a:pt x="3425" y="14"/>
                  <a:pt x="3282" y="127"/>
                  <a:pt x="3297" y="169"/>
                </a:cubicBezTo>
                <a:cubicBezTo>
                  <a:pt x="3255" y="269"/>
                  <a:pt x="3140" y="255"/>
                  <a:pt x="3099" y="367"/>
                </a:cubicBezTo>
                <a:cubicBezTo>
                  <a:pt x="3042" y="495"/>
                  <a:pt x="2929" y="411"/>
                  <a:pt x="2858" y="495"/>
                </a:cubicBezTo>
                <a:cubicBezTo>
                  <a:pt x="2817" y="566"/>
                  <a:pt x="2817" y="652"/>
                  <a:pt x="2746" y="679"/>
                </a:cubicBezTo>
                <a:cubicBezTo>
                  <a:pt x="2645" y="723"/>
                  <a:pt x="2547" y="723"/>
                  <a:pt x="2476" y="821"/>
                </a:cubicBezTo>
                <a:cubicBezTo>
                  <a:pt x="2378" y="862"/>
                  <a:pt x="2334" y="791"/>
                  <a:pt x="2277" y="835"/>
                </a:cubicBezTo>
                <a:cubicBezTo>
                  <a:pt x="2206" y="862"/>
                  <a:pt x="2194" y="975"/>
                  <a:pt x="2123" y="975"/>
                </a:cubicBezTo>
                <a:cubicBezTo>
                  <a:pt x="2067" y="990"/>
                  <a:pt x="2067" y="963"/>
                  <a:pt x="2022" y="1019"/>
                </a:cubicBezTo>
                <a:cubicBezTo>
                  <a:pt x="1939" y="1117"/>
                  <a:pt x="2108" y="1414"/>
                  <a:pt x="2194" y="1470"/>
                </a:cubicBezTo>
                <a:cubicBezTo>
                  <a:pt x="2321" y="1556"/>
                  <a:pt x="2378" y="1527"/>
                  <a:pt x="2461" y="1669"/>
                </a:cubicBezTo>
                <a:cubicBezTo>
                  <a:pt x="2505" y="1740"/>
                  <a:pt x="2576" y="1713"/>
                  <a:pt x="2618" y="1755"/>
                </a:cubicBezTo>
                <a:cubicBezTo>
                  <a:pt x="2674" y="1826"/>
                  <a:pt x="2674" y="1909"/>
                  <a:pt x="2689" y="1995"/>
                </a:cubicBezTo>
                <a:cubicBezTo>
                  <a:pt x="2689" y="2081"/>
                  <a:pt x="2674" y="2149"/>
                  <a:pt x="2689" y="2235"/>
                </a:cubicBezTo>
                <a:cubicBezTo>
                  <a:pt x="2746" y="2250"/>
                  <a:pt x="2817" y="2490"/>
                  <a:pt x="2802" y="2546"/>
                </a:cubicBezTo>
                <a:cubicBezTo>
                  <a:pt x="2787" y="2689"/>
                  <a:pt x="2645" y="2801"/>
                  <a:pt x="2518" y="2858"/>
                </a:cubicBezTo>
                <a:cubicBezTo>
                  <a:pt x="2390" y="2929"/>
                  <a:pt x="1711" y="2772"/>
                  <a:pt x="1642" y="2659"/>
                </a:cubicBezTo>
                <a:cubicBezTo>
                  <a:pt x="1628" y="2603"/>
                  <a:pt x="1571" y="2532"/>
                  <a:pt x="1515" y="2603"/>
                </a:cubicBezTo>
              </a:path>
            </a:pathLst>
          </a:custGeom>
          <a:solidFill>
            <a:schemeClr val="accent6"/>
          </a:solidFill>
          <a:ln w="28575" cap="flat" cmpd="sng">
            <a:solidFill>
              <a:schemeClr val="bg1"/>
            </a:solidFill>
            <a:bevel/>
          </a:ln>
          <a:effectLst/>
        </p:spPr>
        <p:txBody>
          <a:bodyPr wrap="none" anchor="ctr"/>
          <a:lstStyle/>
          <a:p>
            <a:endParaRPr lang="en-US"/>
          </a:p>
        </p:txBody>
      </p:sp>
      <p:sp>
        <p:nvSpPr>
          <p:cNvPr id="133" name="Freeform 13"/>
          <p:cNvSpPr>
            <a:spLocks noChangeArrowheads="1"/>
          </p:cNvSpPr>
          <p:nvPr/>
        </p:nvSpPr>
        <p:spPr bwMode="auto">
          <a:xfrm>
            <a:off x="15068394" y="6033387"/>
            <a:ext cx="4341310" cy="2423921"/>
          </a:xfrm>
          <a:custGeom>
            <a:avLst/>
            <a:gdLst>
              <a:gd name="T0" fmla="*/ 13215 w 17660"/>
              <a:gd name="T1" fmla="*/ 296 h 9862"/>
              <a:gd name="T2" fmla="*/ 13271 w 17660"/>
              <a:gd name="T3" fmla="*/ 892 h 9862"/>
              <a:gd name="T4" fmla="*/ 13612 w 17660"/>
              <a:gd name="T5" fmla="*/ 1316 h 9862"/>
              <a:gd name="T6" fmla="*/ 13923 w 17660"/>
              <a:gd name="T7" fmla="*/ 1571 h 9862"/>
              <a:gd name="T8" fmla="*/ 14445 w 17660"/>
              <a:gd name="T9" fmla="*/ 1853 h 9862"/>
              <a:gd name="T10" fmla="*/ 14276 w 17660"/>
              <a:gd name="T11" fmla="*/ 2389 h 9862"/>
              <a:gd name="T12" fmla="*/ 14970 w 17660"/>
              <a:gd name="T13" fmla="*/ 2235 h 9862"/>
              <a:gd name="T14" fmla="*/ 15536 w 17660"/>
              <a:gd name="T15" fmla="*/ 2149 h 9862"/>
              <a:gd name="T16" fmla="*/ 16568 w 17660"/>
              <a:gd name="T17" fmla="*/ 1669 h 9862"/>
              <a:gd name="T18" fmla="*/ 17588 w 17660"/>
              <a:gd name="T19" fmla="*/ 1938 h 9862"/>
              <a:gd name="T20" fmla="*/ 17659 w 17660"/>
              <a:gd name="T21" fmla="*/ 2348 h 9862"/>
              <a:gd name="T22" fmla="*/ 17022 w 17660"/>
              <a:gd name="T23" fmla="*/ 2872 h 9862"/>
              <a:gd name="T24" fmla="*/ 16654 w 17660"/>
              <a:gd name="T25" fmla="*/ 3608 h 9862"/>
              <a:gd name="T26" fmla="*/ 16470 w 17660"/>
              <a:gd name="T27" fmla="*/ 4201 h 9862"/>
              <a:gd name="T28" fmla="*/ 16823 w 17660"/>
              <a:gd name="T29" fmla="*/ 4895 h 9862"/>
              <a:gd name="T30" fmla="*/ 16669 w 17660"/>
              <a:gd name="T31" fmla="*/ 5476 h 9862"/>
              <a:gd name="T32" fmla="*/ 16865 w 17660"/>
              <a:gd name="T33" fmla="*/ 5900 h 9862"/>
              <a:gd name="T34" fmla="*/ 16951 w 17660"/>
              <a:gd name="T35" fmla="*/ 6365 h 9862"/>
              <a:gd name="T36" fmla="*/ 16710 w 17660"/>
              <a:gd name="T37" fmla="*/ 7343 h 9862"/>
              <a:gd name="T38" fmla="*/ 16710 w 17660"/>
              <a:gd name="T39" fmla="*/ 7895 h 9862"/>
              <a:gd name="T40" fmla="*/ 17093 w 17660"/>
              <a:gd name="T41" fmla="*/ 7809 h 9862"/>
              <a:gd name="T42" fmla="*/ 17333 w 17660"/>
              <a:gd name="T43" fmla="*/ 7809 h 9862"/>
              <a:gd name="T44" fmla="*/ 16796 w 17660"/>
              <a:gd name="T45" fmla="*/ 8927 h 9862"/>
              <a:gd name="T46" fmla="*/ 14941 w 17660"/>
              <a:gd name="T47" fmla="*/ 8672 h 9862"/>
              <a:gd name="T48" fmla="*/ 13514 w 17660"/>
              <a:gd name="T49" fmla="*/ 9520 h 9862"/>
              <a:gd name="T50" fmla="*/ 7386 w 17660"/>
              <a:gd name="T51" fmla="*/ 9861 h 9862"/>
              <a:gd name="T52" fmla="*/ 5179 w 17660"/>
              <a:gd name="T53" fmla="*/ 9831 h 9862"/>
              <a:gd name="T54" fmla="*/ 5150 w 17660"/>
              <a:gd name="T55" fmla="*/ 9647 h 9862"/>
              <a:gd name="T56" fmla="*/ 2959 w 17660"/>
              <a:gd name="T57" fmla="*/ 9152 h 9862"/>
              <a:gd name="T58" fmla="*/ 1782 w 17660"/>
              <a:gd name="T59" fmla="*/ 8530 h 9862"/>
              <a:gd name="T60" fmla="*/ 806 w 17660"/>
              <a:gd name="T61" fmla="*/ 8206 h 9862"/>
              <a:gd name="T62" fmla="*/ 171 w 17660"/>
              <a:gd name="T63" fmla="*/ 7824 h 9862"/>
              <a:gd name="T64" fmla="*/ 1726 w 17660"/>
              <a:gd name="T65" fmla="*/ 6650 h 9862"/>
              <a:gd name="T66" fmla="*/ 1515 w 17660"/>
              <a:gd name="T67" fmla="*/ 6282 h 9862"/>
              <a:gd name="T68" fmla="*/ 1657 w 17660"/>
              <a:gd name="T69" fmla="*/ 5870 h 9862"/>
              <a:gd name="T70" fmla="*/ 2037 w 17660"/>
              <a:gd name="T71" fmla="*/ 5135 h 9862"/>
              <a:gd name="T72" fmla="*/ 2321 w 17660"/>
              <a:gd name="T73" fmla="*/ 4625 h 9862"/>
              <a:gd name="T74" fmla="*/ 3665 w 17660"/>
              <a:gd name="T75" fmla="*/ 4485 h 9862"/>
              <a:gd name="T76" fmla="*/ 4260 w 17660"/>
              <a:gd name="T77" fmla="*/ 4046 h 9862"/>
              <a:gd name="T78" fmla="*/ 4797 w 17660"/>
              <a:gd name="T79" fmla="*/ 3169 h 9862"/>
              <a:gd name="T80" fmla="*/ 5787 w 17660"/>
              <a:gd name="T81" fmla="*/ 2010 h 9862"/>
              <a:gd name="T82" fmla="*/ 6069 w 17660"/>
              <a:gd name="T83" fmla="*/ 1429 h 9862"/>
              <a:gd name="T84" fmla="*/ 7104 w 17660"/>
              <a:gd name="T85" fmla="*/ 1286 h 9862"/>
              <a:gd name="T86" fmla="*/ 8334 w 17660"/>
              <a:gd name="T87" fmla="*/ 2277 h 9862"/>
              <a:gd name="T88" fmla="*/ 9366 w 17660"/>
              <a:gd name="T89" fmla="*/ 2093 h 9862"/>
              <a:gd name="T90" fmla="*/ 9805 w 17660"/>
              <a:gd name="T91" fmla="*/ 1627 h 9862"/>
              <a:gd name="T92" fmla="*/ 10555 w 17660"/>
              <a:gd name="T93" fmla="*/ 1740 h 9862"/>
              <a:gd name="T94" fmla="*/ 11178 w 17660"/>
              <a:gd name="T95" fmla="*/ 1612 h 9862"/>
              <a:gd name="T96" fmla="*/ 11545 w 17660"/>
              <a:gd name="T97" fmla="*/ 1316 h 9862"/>
              <a:gd name="T98" fmla="*/ 12452 w 17660"/>
              <a:gd name="T99" fmla="*/ 622 h 9862"/>
              <a:gd name="T100" fmla="*/ 12423 w 17660"/>
              <a:gd name="T101" fmla="*/ 100 h 9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660" h="9862">
                <a:moveTo>
                  <a:pt x="12820" y="127"/>
                </a:moveTo>
                <a:lnTo>
                  <a:pt x="12820" y="127"/>
                </a:lnTo>
                <a:cubicBezTo>
                  <a:pt x="13215" y="296"/>
                  <a:pt x="13215" y="296"/>
                  <a:pt x="13215" y="296"/>
                </a:cubicBezTo>
                <a:cubicBezTo>
                  <a:pt x="13259" y="382"/>
                  <a:pt x="13200" y="453"/>
                  <a:pt x="13244" y="524"/>
                </a:cubicBezTo>
                <a:cubicBezTo>
                  <a:pt x="13301" y="593"/>
                  <a:pt x="13244" y="637"/>
                  <a:pt x="13244" y="720"/>
                </a:cubicBezTo>
                <a:cubicBezTo>
                  <a:pt x="13244" y="779"/>
                  <a:pt x="13271" y="821"/>
                  <a:pt x="13271" y="892"/>
                </a:cubicBezTo>
                <a:cubicBezTo>
                  <a:pt x="13271" y="963"/>
                  <a:pt x="13131" y="975"/>
                  <a:pt x="13131" y="1117"/>
                </a:cubicBezTo>
                <a:cubicBezTo>
                  <a:pt x="13131" y="1343"/>
                  <a:pt x="13075" y="1402"/>
                  <a:pt x="13357" y="1357"/>
                </a:cubicBezTo>
                <a:cubicBezTo>
                  <a:pt x="13443" y="1343"/>
                  <a:pt x="13514" y="1343"/>
                  <a:pt x="13612" y="1316"/>
                </a:cubicBezTo>
                <a:cubicBezTo>
                  <a:pt x="13698" y="1286"/>
                  <a:pt x="13766" y="1301"/>
                  <a:pt x="13852" y="1331"/>
                </a:cubicBezTo>
                <a:cubicBezTo>
                  <a:pt x="13894" y="1343"/>
                  <a:pt x="13980" y="1387"/>
                  <a:pt x="13980" y="1443"/>
                </a:cubicBezTo>
                <a:cubicBezTo>
                  <a:pt x="13980" y="1485"/>
                  <a:pt x="13923" y="1514"/>
                  <a:pt x="13923" y="1571"/>
                </a:cubicBezTo>
                <a:cubicBezTo>
                  <a:pt x="13923" y="1642"/>
                  <a:pt x="13965" y="1853"/>
                  <a:pt x="14051" y="1725"/>
                </a:cubicBezTo>
                <a:cubicBezTo>
                  <a:pt x="14163" y="1585"/>
                  <a:pt x="14163" y="1755"/>
                  <a:pt x="14276" y="1782"/>
                </a:cubicBezTo>
                <a:cubicBezTo>
                  <a:pt x="14333" y="1796"/>
                  <a:pt x="14404" y="1811"/>
                  <a:pt x="14445" y="1853"/>
                </a:cubicBezTo>
                <a:cubicBezTo>
                  <a:pt x="14460" y="1882"/>
                  <a:pt x="14445" y="1951"/>
                  <a:pt x="14445" y="1980"/>
                </a:cubicBezTo>
                <a:cubicBezTo>
                  <a:pt x="14418" y="2066"/>
                  <a:pt x="14588" y="2051"/>
                  <a:pt x="14531" y="2137"/>
                </a:cubicBezTo>
                <a:cubicBezTo>
                  <a:pt x="14475" y="2250"/>
                  <a:pt x="14318" y="2206"/>
                  <a:pt x="14276" y="2389"/>
                </a:cubicBezTo>
                <a:cubicBezTo>
                  <a:pt x="14235" y="2617"/>
                  <a:pt x="14445" y="2517"/>
                  <a:pt x="14531" y="2448"/>
                </a:cubicBezTo>
                <a:cubicBezTo>
                  <a:pt x="14617" y="2377"/>
                  <a:pt x="14715" y="2419"/>
                  <a:pt x="14786" y="2348"/>
                </a:cubicBezTo>
                <a:cubicBezTo>
                  <a:pt x="14842" y="2306"/>
                  <a:pt x="14899" y="2220"/>
                  <a:pt x="14970" y="2235"/>
                </a:cubicBezTo>
                <a:cubicBezTo>
                  <a:pt x="15124" y="2291"/>
                  <a:pt x="15139" y="2164"/>
                  <a:pt x="15240" y="2179"/>
                </a:cubicBezTo>
                <a:cubicBezTo>
                  <a:pt x="15281" y="2193"/>
                  <a:pt x="15296" y="2235"/>
                  <a:pt x="15365" y="2235"/>
                </a:cubicBezTo>
                <a:cubicBezTo>
                  <a:pt x="15423" y="2235"/>
                  <a:pt x="15480" y="2179"/>
                  <a:pt x="15536" y="2149"/>
                </a:cubicBezTo>
                <a:cubicBezTo>
                  <a:pt x="15664" y="2149"/>
                  <a:pt x="15874" y="2377"/>
                  <a:pt x="15960" y="2235"/>
                </a:cubicBezTo>
                <a:cubicBezTo>
                  <a:pt x="16088" y="2022"/>
                  <a:pt x="16230" y="2235"/>
                  <a:pt x="16370" y="2206"/>
                </a:cubicBezTo>
                <a:cubicBezTo>
                  <a:pt x="16455" y="2179"/>
                  <a:pt x="16527" y="1755"/>
                  <a:pt x="16568" y="1669"/>
                </a:cubicBezTo>
                <a:cubicBezTo>
                  <a:pt x="16669" y="1485"/>
                  <a:pt x="16909" y="1500"/>
                  <a:pt x="17036" y="1642"/>
                </a:cubicBezTo>
                <a:cubicBezTo>
                  <a:pt x="17093" y="1725"/>
                  <a:pt x="17191" y="1710"/>
                  <a:pt x="17277" y="1725"/>
                </a:cubicBezTo>
                <a:cubicBezTo>
                  <a:pt x="17375" y="1725"/>
                  <a:pt x="17588" y="1811"/>
                  <a:pt x="17588" y="1938"/>
                </a:cubicBezTo>
                <a:cubicBezTo>
                  <a:pt x="17588" y="2081"/>
                  <a:pt x="17532" y="2137"/>
                  <a:pt x="17603" y="2277"/>
                </a:cubicBezTo>
                <a:cubicBezTo>
                  <a:pt x="17659" y="2348"/>
                  <a:pt x="17659" y="2348"/>
                  <a:pt x="17659" y="2348"/>
                </a:cubicBezTo>
                <a:lnTo>
                  <a:pt x="17659" y="2348"/>
                </a:lnTo>
                <a:cubicBezTo>
                  <a:pt x="17644" y="2389"/>
                  <a:pt x="17588" y="2404"/>
                  <a:pt x="17573" y="2461"/>
                </a:cubicBezTo>
                <a:cubicBezTo>
                  <a:pt x="17532" y="2573"/>
                  <a:pt x="17475" y="2561"/>
                  <a:pt x="17389" y="2632"/>
                </a:cubicBezTo>
                <a:cubicBezTo>
                  <a:pt x="17304" y="2730"/>
                  <a:pt x="17149" y="2843"/>
                  <a:pt x="17022" y="2872"/>
                </a:cubicBezTo>
                <a:cubicBezTo>
                  <a:pt x="16865" y="2899"/>
                  <a:pt x="16951" y="3068"/>
                  <a:pt x="16951" y="3184"/>
                </a:cubicBezTo>
                <a:cubicBezTo>
                  <a:pt x="16936" y="3311"/>
                  <a:pt x="16965" y="3495"/>
                  <a:pt x="16808" y="3537"/>
                </a:cubicBezTo>
                <a:cubicBezTo>
                  <a:pt x="16752" y="3537"/>
                  <a:pt x="16696" y="3578"/>
                  <a:pt x="16654" y="3608"/>
                </a:cubicBezTo>
                <a:cubicBezTo>
                  <a:pt x="16598" y="3649"/>
                  <a:pt x="16527" y="3664"/>
                  <a:pt x="16455" y="3691"/>
                </a:cubicBezTo>
                <a:cubicBezTo>
                  <a:pt x="16399" y="3735"/>
                  <a:pt x="16200" y="3735"/>
                  <a:pt x="16174" y="3792"/>
                </a:cubicBezTo>
                <a:cubicBezTo>
                  <a:pt x="16144" y="3875"/>
                  <a:pt x="16414" y="4159"/>
                  <a:pt x="16470" y="4201"/>
                </a:cubicBezTo>
                <a:cubicBezTo>
                  <a:pt x="16568" y="4301"/>
                  <a:pt x="16696" y="4385"/>
                  <a:pt x="16781" y="4497"/>
                </a:cubicBezTo>
                <a:cubicBezTo>
                  <a:pt x="16669" y="4654"/>
                  <a:pt x="16399" y="4583"/>
                  <a:pt x="16553" y="4823"/>
                </a:cubicBezTo>
                <a:cubicBezTo>
                  <a:pt x="16710" y="5022"/>
                  <a:pt x="16654" y="4868"/>
                  <a:pt x="16823" y="4895"/>
                </a:cubicBezTo>
                <a:cubicBezTo>
                  <a:pt x="16921" y="4895"/>
                  <a:pt x="17049" y="4895"/>
                  <a:pt x="17134" y="4924"/>
                </a:cubicBezTo>
                <a:cubicBezTo>
                  <a:pt x="17149" y="5022"/>
                  <a:pt x="17049" y="5277"/>
                  <a:pt x="16980" y="5333"/>
                </a:cubicBezTo>
                <a:cubicBezTo>
                  <a:pt x="16879" y="5431"/>
                  <a:pt x="16740" y="5390"/>
                  <a:pt x="16669" y="5476"/>
                </a:cubicBezTo>
                <a:cubicBezTo>
                  <a:pt x="16639" y="5517"/>
                  <a:pt x="16527" y="5615"/>
                  <a:pt x="16568" y="5659"/>
                </a:cubicBezTo>
                <a:cubicBezTo>
                  <a:pt x="16598" y="5716"/>
                  <a:pt x="16669" y="5743"/>
                  <a:pt x="16710" y="5799"/>
                </a:cubicBezTo>
                <a:cubicBezTo>
                  <a:pt x="16752" y="5843"/>
                  <a:pt x="16992" y="5799"/>
                  <a:pt x="16865" y="5900"/>
                </a:cubicBezTo>
                <a:cubicBezTo>
                  <a:pt x="16752" y="5998"/>
                  <a:pt x="16879" y="6083"/>
                  <a:pt x="16965" y="6125"/>
                </a:cubicBezTo>
                <a:cubicBezTo>
                  <a:pt x="17007" y="6125"/>
                  <a:pt x="17164" y="6154"/>
                  <a:pt x="17078" y="6211"/>
                </a:cubicBezTo>
                <a:cubicBezTo>
                  <a:pt x="16992" y="6282"/>
                  <a:pt x="16992" y="6282"/>
                  <a:pt x="16951" y="6365"/>
                </a:cubicBezTo>
                <a:cubicBezTo>
                  <a:pt x="16921" y="6422"/>
                  <a:pt x="16865" y="6436"/>
                  <a:pt x="16823" y="6478"/>
                </a:cubicBezTo>
                <a:cubicBezTo>
                  <a:pt x="16710" y="6650"/>
                  <a:pt x="16767" y="6917"/>
                  <a:pt x="16767" y="7115"/>
                </a:cubicBezTo>
                <a:cubicBezTo>
                  <a:pt x="16767" y="7172"/>
                  <a:pt x="16781" y="7314"/>
                  <a:pt x="16710" y="7343"/>
                </a:cubicBezTo>
                <a:cubicBezTo>
                  <a:pt x="16610" y="7370"/>
                  <a:pt x="16541" y="7299"/>
                  <a:pt x="16583" y="7483"/>
                </a:cubicBezTo>
                <a:cubicBezTo>
                  <a:pt x="16598" y="7584"/>
                  <a:pt x="16497" y="7640"/>
                  <a:pt x="16568" y="7753"/>
                </a:cubicBezTo>
                <a:cubicBezTo>
                  <a:pt x="16598" y="7809"/>
                  <a:pt x="16681" y="7836"/>
                  <a:pt x="16710" y="7895"/>
                </a:cubicBezTo>
                <a:cubicBezTo>
                  <a:pt x="16752" y="7951"/>
                  <a:pt x="16808" y="7978"/>
                  <a:pt x="16865" y="7937"/>
                </a:cubicBezTo>
                <a:cubicBezTo>
                  <a:pt x="16921" y="7907"/>
                  <a:pt x="16936" y="7723"/>
                  <a:pt x="17022" y="7753"/>
                </a:cubicBezTo>
                <a:cubicBezTo>
                  <a:pt x="17049" y="7767"/>
                  <a:pt x="17078" y="7794"/>
                  <a:pt x="17093" y="7809"/>
                </a:cubicBezTo>
                <a:cubicBezTo>
                  <a:pt x="17134" y="7851"/>
                  <a:pt x="17176" y="7836"/>
                  <a:pt x="17220" y="7851"/>
                </a:cubicBezTo>
                <a:cubicBezTo>
                  <a:pt x="17333" y="7809"/>
                  <a:pt x="17333" y="7809"/>
                  <a:pt x="17333" y="7809"/>
                </a:cubicBezTo>
                <a:lnTo>
                  <a:pt x="17333" y="7809"/>
                </a:lnTo>
                <a:cubicBezTo>
                  <a:pt x="17348" y="8544"/>
                  <a:pt x="17348" y="8544"/>
                  <a:pt x="17348" y="8544"/>
                </a:cubicBezTo>
                <a:cubicBezTo>
                  <a:pt x="17375" y="8714"/>
                  <a:pt x="17078" y="8856"/>
                  <a:pt x="16951" y="8885"/>
                </a:cubicBezTo>
                <a:cubicBezTo>
                  <a:pt x="16894" y="8897"/>
                  <a:pt x="16838" y="8912"/>
                  <a:pt x="16796" y="8927"/>
                </a:cubicBezTo>
                <a:cubicBezTo>
                  <a:pt x="16610" y="8927"/>
                  <a:pt x="16455" y="8927"/>
                  <a:pt x="16286" y="8885"/>
                </a:cubicBezTo>
                <a:cubicBezTo>
                  <a:pt x="16215" y="8856"/>
                  <a:pt x="15848" y="8758"/>
                  <a:pt x="15818" y="8714"/>
                </a:cubicBezTo>
                <a:cubicBezTo>
                  <a:pt x="15620" y="8687"/>
                  <a:pt x="15112" y="8574"/>
                  <a:pt x="14941" y="8672"/>
                </a:cubicBezTo>
                <a:cubicBezTo>
                  <a:pt x="14546" y="8672"/>
                  <a:pt x="14193" y="8897"/>
                  <a:pt x="13879" y="9125"/>
                </a:cubicBezTo>
                <a:cubicBezTo>
                  <a:pt x="13766" y="9196"/>
                  <a:pt x="13612" y="9464"/>
                  <a:pt x="13514" y="9508"/>
                </a:cubicBezTo>
                <a:cubicBezTo>
                  <a:pt x="13514" y="9508"/>
                  <a:pt x="13514" y="9508"/>
                  <a:pt x="13514" y="9520"/>
                </a:cubicBezTo>
                <a:cubicBezTo>
                  <a:pt x="13301" y="9804"/>
                  <a:pt x="13301" y="9804"/>
                  <a:pt x="13301" y="9804"/>
                </a:cubicBezTo>
                <a:lnTo>
                  <a:pt x="13301" y="9804"/>
                </a:lnTo>
                <a:cubicBezTo>
                  <a:pt x="7386" y="9861"/>
                  <a:pt x="7386" y="9861"/>
                  <a:pt x="7386" y="9861"/>
                </a:cubicBezTo>
                <a:lnTo>
                  <a:pt x="7386" y="9861"/>
                </a:lnTo>
                <a:cubicBezTo>
                  <a:pt x="5179" y="9831"/>
                  <a:pt x="5179" y="9831"/>
                  <a:pt x="5179" y="9831"/>
                </a:cubicBezTo>
                <a:lnTo>
                  <a:pt x="5179" y="9831"/>
                </a:lnTo>
                <a:cubicBezTo>
                  <a:pt x="5165" y="9748"/>
                  <a:pt x="5165" y="9748"/>
                  <a:pt x="5165" y="9748"/>
                </a:cubicBezTo>
                <a:cubicBezTo>
                  <a:pt x="5123" y="9692"/>
                  <a:pt x="5123" y="9692"/>
                  <a:pt x="5123" y="9692"/>
                </a:cubicBezTo>
                <a:cubicBezTo>
                  <a:pt x="5150" y="9647"/>
                  <a:pt x="5150" y="9647"/>
                  <a:pt x="5150" y="9647"/>
                </a:cubicBezTo>
                <a:cubicBezTo>
                  <a:pt x="5108" y="9564"/>
                  <a:pt x="5108" y="9564"/>
                  <a:pt x="5108" y="9564"/>
                </a:cubicBezTo>
                <a:cubicBezTo>
                  <a:pt x="3439" y="9493"/>
                  <a:pt x="3439" y="9493"/>
                  <a:pt x="3439" y="9493"/>
                </a:cubicBezTo>
                <a:cubicBezTo>
                  <a:pt x="2959" y="9152"/>
                  <a:pt x="2959" y="9152"/>
                  <a:pt x="2959" y="9152"/>
                </a:cubicBezTo>
                <a:cubicBezTo>
                  <a:pt x="2843" y="8954"/>
                  <a:pt x="2843" y="8954"/>
                  <a:pt x="2843" y="8954"/>
                </a:cubicBezTo>
                <a:cubicBezTo>
                  <a:pt x="2633" y="8968"/>
                  <a:pt x="2633" y="8968"/>
                  <a:pt x="2633" y="8968"/>
                </a:cubicBezTo>
                <a:cubicBezTo>
                  <a:pt x="1782" y="8530"/>
                  <a:pt x="1782" y="8530"/>
                  <a:pt x="1782" y="8530"/>
                </a:cubicBezTo>
                <a:cubicBezTo>
                  <a:pt x="1316" y="8361"/>
                  <a:pt x="1316" y="8361"/>
                  <a:pt x="1316" y="8361"/>
                </a:cubicBezTo>
                <a:cubicBezTo>
                  <a:pt x="1260" y="8361"/>
                  <a:pt x="1260" y="8361"/>
                  <a:pt x="1260" y="8361"/>
                </a:cubicBezTo>
                <a:cubicBezTo>
                  <a:pt x="806" y="8206"/>
                  <a:pt x="806" y="8206"/>
                  <a:pt x="806" y="8206"/>
                </a:cubicBezTo>
                <a:cubicBezTo>
                  <a:pt x="480" y="7922"/>
                  <a:pt x="480" y="7922"/>
                  <a:pt x="480" y="7922"/>
                </a:cubicBezTo>
                <a:cubicBezTo>
                  <a:pt x="0" y="7993"/>
                  <a:pt x="0" y="7993"/>
                  <a:pt x="0" y="7993"/>
                </a:cubicBezTo>
                <a:cubicBezTo>
                  <a:pt x="171" y="7824"/>
                  <a:pt x="171" y="7824"/>
                  <a:pt x="171" y="7824"/>
                </a:cubicBezTo>
                <a:lnTo>
                  <a:pt x="171" y="7824"/>
                </a:lnTo>
                <a:cubicBezTo>
                  <a:pt x="596" y="7512"/>
                  <a:pt x="596" y="7512"/>
                  <a:pt x="596" y="7512"/>
                </a:cubicBezTo>
                <a:cubicBezTo>
                  <a:pt x="1726" y="6650"/>
                  <a:pt x="1726" y="6650"/>
                  <a:pt x="1726" y="6650"/>
                </a:cubicBezTo>
                <a:cubicBezTo>
                  <a:pt x="1770" y="6534"/>
                  <a:pt x="1770" y="6534"/>
                  <a:pt x="1770" y="6534"/>
                </a:cubicBezTo>
                <a:cubicBezTo>
                  <a:pt x="1613" y="6409"/>
                  <a:pt x="1613" y="6409"/>
                  <a:pt x="1613" y="6409"/>
                </a:cubicBezTo>
                <a:cubicBezTo>
                  <a:pt x="1515" y="6282"/>
                  <a:pt x="1515" y="6282"/>
                  <a:pt x="1515" y="6282"/>
                </a:cubicBezTo>
                <a:cubicBezTo>
                  <a:pt x="1429" y="6069"/>
                  <a:pt x="1429" y="6069"/>
                  <a:pt x="1429" y="6069"/>
                </a:cubicBezTo>
                <a:lnTo>
                  <a:pt x="1429" y="6069"/>
                </a:lnTo>
                <a:cubicBezTo>
                  <a:pt x="1657" y="5870"/>
                  <a:pt x="1657" y="5870"/>
                  <a:pt x="1657" y="5870"/>
                </a:cubicBezTo>
                <a:cubicBezTo>
                  <a:pt x="1699" y="5757"/>
                  <a:pt x="1598" y="5615"/>
                  <a:pt x="1627" y="5532"/>
                </a:cubicBezTo>
                <a:cubicBezTo>
                  <a:pt x="1684" y="5375"/>
                  <a:pt x="2137" y="5603"/>
                  <a:pt x="1968" y="5292"/>
                </a:cubicBezTo>
                <a:cubicBezTo>
                  <a:pt x="1882" y="5164"/>
                  <a:pt x="1897" y="5120"/>
                  <a:pt x="2037" y="5135"/>
                </a:cubicBezTo>
                <a:cubicBezTo>
                  <a:pt x="2096" y="5135"/>
                  <a:pt x="2152" y="5108"/>
                  <a:pt x="2164" y="5064"/>
                </a:cubicBezTo>
                <a:cubicBezTo>
                  <a:pt x="2194" y="5007"/>
                  <a:pt x="2164" y="4936"/>
                  <a:pt x="2194" y="4895"/>
                </a:cubicBezTo>
                <a:cubicBezTo>
                  <a:pt x="2235" y="4809"/>
                  <a:pt x="2179" y="4598"/>
                  <a:pt x="2321" y="4625"/>
                </a:cubicBezTo>
                <a:cubicBezTo>
                  <a:pt x="2520" y="4669"/>
                  <a:pt x="2944" y="4880"/>
                  <a:pt x="3128" y="4767"/>
                </a:cubicBezTo>
                <a:cubicBezTo>
                  <a:pt x="3226" y="4711"/>
                  <a:pt x="3410" y="4752"/>
                  <a:pt x="3454" y="4654"/>
                </a:cubicBezTo>
                <a:cubicBezTo>
                  <a:pt x="3510" y="4527"/>
                  <a:pt x="3510" y="4485"/>
                  <a:pt x="3665" y="4485"/>
                </a:cubicBezTo>
                <a:cubicBezTo>
                  <a:pt x="3792" y="4441"/>
                  <a:pt x="3821" y="4613"/>
                  <a:pt x="3919" y="4385"/>
                </a:cubicBezTo>
                <a:cubicBezTo>
                  <a:pt x="3949" y="4301"/>
                  <a:pt x="4020" y="4216"/>
                  <a:pt x="4089" y="4145"/>
                </a:cubicBezTo>
                <a:cubicBezTo>
                  <a:pt x="4145" y="4088"/>
                  <a:pt x="4216" y="4088"/>
                  <a:pt x="4260" y="4046"/>
                </a:cubicBezTo>
                <a:cubicBezTo>
                  <a:pt x="4317" y="4002"/>
                  <a:pt x="4344" y="3833"/>
                  <a:pt x="4385" y="3762"/>
                </a:cubicBezTo>
                <a:cubicBezTo>
                  <a:pt x="4444" y="3635"/>
                  <a:pt x="4527" y="3593"/>
                  <a:pt x="4640" y="3507"/>
                </a:cubicBezTo>
                <a:cubicBezTo>
                  <a:pt x="4741" y="3439"/>
                  <a:pt x="4711" y="3267"/>
                  <a:pt x="4797" y="3169"/>
                </a:cubicBezTo>
                <a:cubicBezTo>
                  <a:pt x="4939" y="3027"/>
                  <a:pt x="5023" y="2899"/>
                  <a:pt x="5123" y="2715"/>
                </a:cubicBezTo>
                <a:cubicBezTo>
                  <a:pt x="5206" y="2573"/>
                  <a:pt x="5251" y="2490"/>
                  <a:pt x="5405" y="2434"/>
                </a:cubicBezTo>
                <a:cubicBezTo>
                  <a:pt x="5630" y="2348"/>
                  <a:pt x="5532" y="2137"/>
                  <a:pt x="5787" y="2010"/>
                </a:cubicBezTo>
                <a:cubicBezTo>
                  <a:pt x="6013" y="1894"/>
                  <a:pt x="6057" y="1867"/>
                  <a:pt x="6140" y="1642"/>
                </a:cubicBezTo>
                <a:cubicBezTo>
                  <a:pt x="6069" y="1429"/>
                  <a:pt x="6069" y="1429"/>
                  <a:pt x="6069" y="1429"/>
                </a:cubicBezTo>
                <a:lnTo>
                  <a:pt x="6069" y="1429"/>
                </a:lnTo>
                <a:cubicBezTo>
                  <a:pt x="6099" y="1286"/>
                  <a:pt x="6099" y="1286"/>
                  <a:pt x="6099" y="1286"/>
                </a:cubicBezTo>
                <a:cubicBezTo>
                  <a:pt x="6241" y="1316"/>
                  <a:pt x="6226" y="1541"/>
                  <a:pt x="6381" y="1485"/>
                </a:cubicBezTo>
                <a:cubicBezTo>
                  <a:pt x="6508" y="1443"/>
                  <a:pt x="7047" y="1046"/>
                  <a:pt x="7104" y="1286"/>
                </a:cubicBezTo>
                <a:cubicBezTo>
                  <a:pt x="7145" y="1443"/>
                  <a:pt x="7187" y="1642"/>
                  <a:pt x="7187" y="1811"/>
                </a:cubicBezTo>
                <a:cubicBezTo>
                  <a:pt x="7187" y="2206"/>
                  <a:pt x="7273" y="2250"/>
                  <a:pt x="7655" y="2036"/>
                </a:cubicBezTo>
                <a:cubicBezTo>
                  <a:pt x="8038" y="1826"/>
                  <a:pt x="7895" y="2448"/>
                  <a:pt x="8334" y="2277"/>
                </a:cubicBezTo>
                <a:cubicBezTo>
                  <a:pt x="8660" y="2066"/>
                  <a:pt x="8604" y="2108"/>
                  <a:pt x="8673" y="2448"/>
                </a:cubicBezTo>
                <a:cubicBezTo>
                  <a:pt x="8731" y="2674"/>
                  <a:pt x="8871" y="2603"/>
                  <a:pt x="9013" y="2505"/>
                </a:cubicBezTo>
                <a:cubicBezTo>
                  <a:pt x="9239" y="2333"/>
                  <a:pt x="9381" y="2434"/>
                  <a:pt x="9366" y="2093"/>
                </a:cubicBezTo>
                <a:cubicBezTo>
                  <a:pt x="9366" y="1924"/>
                  <a:pt x="9381" y="1894"/>
                  <a:pt x="9535" y="1867"/>
                </a:cubicBezTo>
                <a:cubicBezTo>
                  <a:pt x="9722" y="1838"/>
                  <a:pt x="9665" y="1782"/>
                  <a:pt x="9763" y="1669"/>
                </a:cubicBezTo>
                <a:cubicBezTo>
                  <a:pt x="9734" y="1654"/>
                  <a:pt x="9790" y="1627"/>
                  <a:pt x="9805" y="1627"/>
                </a:cubicBezTo>
                <a:cubicBezTo>
                  <a:pt x="10018" y="1627"/>
                  <a:pt x="10045" y="1402"/>
                  <a:pt x="10229" y="1331"/>
                </a:cubicBezTo>
                <a:cubicBezTo>
                  <a:pt x="10357" y="1286"/>
                  <a:pt x="10457" y="1316"/>
                  <a:pt x="10585" y="1372"/>
                </a:cubicBezTo>
                <a:cubicBezTo>
                  <a:pt x="10683" y="1414"/>
                  <a:pt x="10597" y="1669"/>
                  <a:pt x="10555" y="1740"/>
                </a:cubicBezTo>
                <a:cubicBezTo>
                  <a:pt x="10457" y="1882"/>
                  <a:pt x="10528" y="1924"/>
                  <a:pt x="10653" y="1853"/>
                </a:cubicBezTo>
                <a:cubicBezTo>
                  <a:pt x="10810" y="1782"/>
                  <a:pt x="10781" y="1838"/>
                  <a:pt x="10896" y="1838"/>
                </a:cubicBezTo>
                <a:cubicBezTo>
                  <a:pt x="11065" y="1725"/>
                  <a:pt x="11121" y="1882"/>
                  <a:pt x="11178" y="1612"/>
                </a:cubicBezTo>
                <a:cubicBezTo>
                  <a:pt x="11192" y="1514"/>
                  <a:pt x="11489" y="1642"/>
                  <a:pt x="11489" y="1485"/>
                </a:cubicBezTo>
                <a:cubicBezTo>
                  <a:pt x="11489" y="1485"/>
                  <a:pt x="11489" y="1458"/>
                  <a:pt x="11519" y="1458"/>
                </a:cubicBezTo>
                <a:cubicBezTo>
                  <a:pt x="11531" y="1387"/>
                  <a:pt x="11617" y="1414"/>
                  <a:pt x="11545" y="1316"/>
                </a:cubicBezTo>
                <a:cubicBezTo>
                  <a:pt x="11418" y="1159"/>
                  <a:pt x="11560" y="1215"/>
                  <a:pt x="11658" y="1174"/>
                </a:cubicBezTo>
                <a:cubicBezTo>
                  <a:pt x="11886" y="1046"/>
                  <a:pt x="11590" y="919"/>
                  <a:pt x="11999" y="892"/>
                </a:cubicBezTo>
                <a:cubicBezTo>
                  <a:pt x="12198" y="877"/>
                  <a:pt x="12281" y="679"/>
                  <a:pt x="12452" y="622"/>
                </a:cubicBezTo>
                <a:cubicBezTo>
                  <a:pt x="12521" y="580"/>
                  <a:pt x="12832" y="353"/>
                  <a:pt x="12622" y="397"/>
                </a:cubicBezTo>
                <a:cubicBezTo>
                  <a:pt x="12565" y="409"/>
                  <a:pt x="12381" y="438"/>
                  <a:pt x="12381" y="353"/>
                </a:cubicBezTo>
                <a:cubicBezTo>
                  <a:pt x="12381" y="296"/>
                  <a:pt x="12153" y="0"/>
                  <a:pt x="12423" y="100"/>
                </a:cubicBezTo>
                <a:cubicBezTo>
                  <a:pt x="12494" y="127"/>
                  <a:pt x="12749" y="198"/>
                  <a:pt x="12820" y="12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14"/>
          <p:cNvSpPr>
            <a:spLocks noChangeArrowheads="1"/>
          </p:cNvSpPr>
          <p:nvPr/>
        </p:nvSpPr>
        <p:spPr bwMode="auto">
          <a:xfrm>
            <a:off x="18167472" y="4625216"/>
            <a:ext cx="1718097" cy="2066186"/>
          </a:xfrm>
          <a:custGeom>
            <a:avLst/>
            <a:gdLst>
              <a:gd name="T0" fmla="*/ 42 w 6990"/>
              <a:gd name="T1" fmla="*/ 1993 h 8404"/>
              <a:gd name="T2" fmla="*/ 71 w 6990"/>
              <a:gd name="T3" fmla="*/ 2277 h 8404"/>
              <a:gd name="T4" fmla="*/ 296 w 6990"/>
              <a:gd name="T5" fmla="*/ 2417 h 8404"/>
              <a:gd name="T6" fmla="*/ 184 w 6990"/>
              <a:gd name="T7" fmla="*/ 2799 h 8404"/>
              <a:gd name="T8" fmla="*/ 326 w 6990"/>
              <a:gd name="T9" fmla="*/ 3167 h 8404"/>
              <a:gd name="T10" fmla="*/ 694 w 6990"/>
              <a:gd name="T11" fmla="*/ 3155 h 8404"/>
              <a:gd name="T12" fmla="*/ 397 w 6990"/>
              <a:gd name="T13" fmla="*/ 3238 h 8404"/>
              <a:gd name="T14" fmla="*/ 581 w 6990"/>
              <a:gd name="T15" fmla="*/ 3437 h 8404"/>
              <a:gd name="T16" fmla="*/ 637 w 6990"/>
              <a:gd name="T17" fmla="*/ 3579 h 8404"/>
              <a:gd name="T18" fmla="*/ 593 w 6990"/>
              <a:gd name="T19" fmla="*/ 4780 h 8404"/>
              <a:gd name="T20" fmla="*/ 397 w 6990"/>
              <a:gd name="T21" fmla="*/ 5148 h 8404"/>
              <a:gd name="T22" fmla="*/ 877 w 6990"/>
              <a:gd name="T23" fmla="*/ 5432 h 8404"/>
              <a:gd name="T24" fmla="*/ 439 w 6990"/>
              <a:gd name="T25" fmla="*/ 5530 h 8404"/>
              <a:gd name="T26" fmla="*/ 255 w 6990"/>
              <a:gd name="T27" fmla="*/ 5729 h 8404"/>
              <a:gd name="T28" fmla="*/ 213 w 6990"/>
              <a:gd name="T29" fmla="*/ 5856 h 8404"/>
              <a:gd name="T30" fmla="*/ 637 w 6990"/>
              <a:gd name="T31" fmla="*/ 6253 h 8404"/>
              <a:gd name="T32" fmla="*/ 664 w 6990"/>
              <a:gd name="T33" fmla="*/ 6621 h 8404"/>
              <a:gd name="T34" fmla="*/ 750 w 6990"/>
              <a:gd name="T35" fmla="*/ 7086 h 8404"/>
              <a:gd name="T36" fmla="*/ 1245 w 6990"/>
              <a:gd name="T37" fmla="*/ 7060 h 8404"/>
              <a:gd name="T38" fmla="*/ 1316 w 6990"/>
              <a:gd name="T39" fmla="*/ 7300 h 8404"/>
              <a:gd name="T40" fmla="*/ 1669 w 6990"/>
              <a:gd name="T41" fmla="*/ 7511 h 8404"/>
              <a:gd name="T42" fmla="*/ 1838 w 6990"/>
              <a:gd name="T43" fmla="*/ 7709 h 8404"/>
              <a:gd name="T44" fmla="*/ 1669 w 6990"/>
              <a:gd name="T45" fmla="*/ 8118 h 8404"/>
              <a:gd name="T46" fmla="*/ 2179 w 6990"/>
              <a:gd name="T47" fmla="*/ 8077 h 8404"/>
              <a:gd name="T48" fmla="*/ 2633 w 6990"/>
              <a:gd name="T49" fmla="*/ 7908 h 8404"/>
              <a:gd name="T50" fmla="*/ 2929 w 6990"/>
              <a:gd name="T51" fmla="*/ 7878 h 8404"/>
              <a:gd name="T52" fmla="*/ 3763 w 6990"/>
              <a:gd name="T53" fmla="*/ 7935 h 8404"/>
              <a:gd name="T54" fmla="*/ 4429 w 6990"/>
              <a:gd name="T55" fmla="*/ 7371 h 8404"/>
              <a:gd name="T56" fmla="*/ 4981 w 6990"/>
              <a:gd name="T57" fmla="*/ 7667 h 8404"/>
              <a:gd name="T58" fmla="*/ 5052 w 6990"/>
              <a:gd name="T59" fmla="*/ 8077 h 8404"/>
              <a:gd name="T60" fmla="*/ 5179 w 6990"/>
              <a:gd name="T61" fmla="*/ 8133 h 8404"/>
              <a:gd name="T62" fmla="*/ 6339 w 6990"/>
              <a:gd name="T63" fmla="*/ 8020 h 8404"/>
              <a:gd name="T64" fmla="*/ 6226 w 6990"/>
              <a:gd name="T65" fmla="*/ 7469 h 8404"/>
              <a:gd name="T66" fmla="*/ 5998 w 6990"/>
              <a:gd name="T67" fmla="*/ 7143 h 8404"/>
              <a:gd name="T68" fmla="*/ 5559 w 6990"/>
              <a:gd name="T69" fmla="*/ 6493 h 8404"/>
              <a:gd name="T70" fmla="*/ 5814 w 6990"/>
              <a:gd name="T71" fmla="*/ 6309 h 8404"/>
              <a:gd name="T72" fmla="*/ 6283 w 6990"/>
              <a:gd name="T73" fmla="*/ 6153 h 8404"/>
              <a:gd name="T74" fmla="*/ 6636 w 6990"/>
              <a:gd name="T75" fmla="*/ 5841 h 8404"/>
              <a:gd name="T76" fmla="*/ 6989 w 6990"/>
              <a:gd name="T77" fmla="*/ 5474 h 8404"/>
              <a:gd name="T78" fmla="*/ 6792 w 6990"/>
              <a:gd name="T79" fmla="*/ 5035 h 8404"/>
              <a:gd name="T80" fmla="*/ 5858 w 6990"/>
              <a:gd name="T81" fmla="*/ 3351 h 8404"/>
              <a:gd name="T82" fmla="*/ 4966 w 6990"/>
              <a:gd name="T83" fmla="*/ 2049 h 8404"/>
              <a:gd name="T84" fmla="*/ 3608 w 6990"/>
              <a:gd name="T85" fmla="*/ 792 h 8404"/>
              <a:gd name="T86" fmla="*/ 3721 w 6990"/>
              <a:gd name="T87" fmla="*/ 608 h 8404"/>
              <a:gd name="T88" fmla="*/ 4047 w 6990"/>
              <a:gd name="T89" fmla="*/ 282 h 8404"/>
              <a:gd name="T90" fmla="*/ 4133 w 6990"/>
              <a:gd name="T91" fmla="*/ 69 h 8404"/>
              <a:gd name="T92" fmla="*/ 3934 w 6990"/>
              <a:gd name="T93" fmla="*/ 56 h 8404"/>
              <a:gd name="T94" fmla="*/ 3466 w 6990"/>
              <a:gd name="T95" fmla="*/ 253 h 8404"/>
              <a:gd name="T96" fmla="*/ 3282 w 6990"/>
              <a:gd name="T97" fmla="*/ 380 h 8404"/>
              <a:gd name="T98" fmla="*/ 2461 w 6990"/>
              <a:gd name="T99" fmla="*/ 691 h 8404"/>
              <a:gd name="T100" fmla="*/ 2363 w 6990"/>
              <a:gd name="T101" fmla="*/ 919 h 8404"/>
              <a:gd name="T102" fmla="*/ 1826 w 6990"/>
              <a:gd name="T103" fmla="*/ 1287 h 8404"/>
              <a:gd name="T104" fmla="*/ 1444 w 6990"/>
              <a:gd name="T105" fmla="*/ 1486 h 8404"/>
              <a:gd name="T106" fmla="*/ 1203 w 6990"/>
              <a:gd name="T107" fmla="*/ 1782 h 8404"/>
              <a:gd name="T108" fmla="*/ 1020 w 6990"/>
              <a:gd name="T109" fmla="*/ 1895 h 8404"/>
              <a:gd name="T110" fmla="*/ 963 w 6990"/>
              <a:gd name="T111" fmla="*/ 1767 h 8404"/>
              <a:gd name="T112" fmla="*/ 750 w 6990"/>
              <a:gd name="T113" fmla="*/ 1767 h 8404"/>
              <a:gd name="T114" fmla="*/ 510 w 6990"/>
              <a:gd name="T115" fmla="*/ 1655 h 8404"/>
              <a:gd name="T116" fmla="*/ 42 w 6990"/>
              <a:gd name="T117" fmla="*/ 1993 h 8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990" h="8404">
                <a:moveTo>
                  <a:pt x="42" y="1993"/>
                </a:moveTo>
                <a:lnTo>
                  <a:pt x="42" y="1993"/>
                </a:lnTo>
                <a:cubicBezTo>
                  <a:pt x="142" y="2120"/>
                  <a:pt x="142" y="2120"/>
                  <a:pt x="142" y="2120"/>
                </a:cubicBezTo>
                <a:cubicBezTo>
                  <a:pt x="213" y="2277"/>
                  <a:pt x="127" y="2221"/>
                  <a:pt x="71" y="2277"/>
                </a:cubicBezTo>
                <a:cubicBezTo>
                  <a:pt x="0" y="2334"/>
                  <a:pt x="15" y="2417"/>
                  <a:pt x="71" y="2488"/>
                </a:cubicBezTo>
                <a:cubicBezTo>
                  <a:pt x="127" y="2547"/>
                  <a:pt x="225" y="2390"/>
                  <a:pt x="296" y="2417"/>
                </a:cubicBezTo>
                <a:cubicBezTo>
                  <a:pt x="353" y="2446"/>
                  <a:pt x="397" y="2547"/>
                  <a:pt x="353" y="2603"/>
                </a:cubicBezTo>
                <a:cubicBezTo>
                  <a:pt x="341" y="2630"/>
                  <a:pt x="56" y="2799"/>
                  <a:pt x="184" y="2799"/>
                </a:cubicBezTo>
                <a:cubicBezTo>
                  <a:pt x="341" y="2799"/>
                  <a:pt x="240" y="2900"/>
                  <a:pt x="240" y="2998"/>
                </a:cubicBezTo>
                <a:cubicBezTo>
                  <a:pt x="240" y="3040"/>
                  <a:pt x="240" y="3182"/>
                  <a:pt x="326" y="3167"/>
                </a:cubicBezTo>
                <a:cubicBezTo>
                  <a:pt x="453" y="3140"/>
                  <a:pt x="453" y="2971"/>
                  <a:pt x="581" y="2927"/>
                </a:cubicBezTo>
                <a:cubicBezTo>
                  <a:pt x="694" y="2885"/>
                  <a:pt x="721" y="3084"/>
                  <a:pt x="694" y="3155"/>
                </a:cubicBezTo>
                <a:cubicBezTo>
                  <a:pt x="679" y="3211"/>
                  <a:pt x="664" y="3410"/>
                  <a:pt x="566" y="3309"/>
                </a:cubicBezTo>
                <a:cubicBezTo>
                  <a:pt x="524" y="3268"/>
                  <a:pt x="468" y="3238"/>
                  <a:pt x="397" y="3238"/>
                </a:cubicBezTo>
                <a:cubicBezTo>
                  <a:pt x="341" y="3238"/>
                  <a:pt x="311" y="3324"/>
                  <a:pt x="353" y="3366"/>
                </a:cubicBezTo>
                <a:cubicBezTo>
                  <a:pt x="409" y="3451"/>
                  <a:pt x="524" y="3380"/>
                  <a:pt x="581" y="3437"/>
                </a:cubicBezTo>
                <a:cubicBezTo>
                  <a:pt x="637" y="3478"/>
                  <a:pt x="637" y="3522"/>
                  <a:pt x="637" y="3579"/>
                </a:cubicBezTo>
                <a:lnTo>
                  <a:pt x="637" y="3579"/>
                </a:lnTo>
                <a:cubicBezTo>
                  <a:pt x="664" y="4711"/>
                  <a:pt x="664" y="4711"/>
                  <a:pt x="664" y="4711"/>
                </a:cubicBezTo>
                <a:cubicBezTo>
                  <a:pt x="679" y="4795"/>
                  <a:pt x="581" y="4724"/>
                  <a:pt x="593" y="4780"/>
                </a:cubicBezTo>
                <a:cubicBezTo>
                  <a:pt x="593" y="4824"/>
                  <a:pt x="652" y="4824"/>
                  <a:pt x="652" y="4866"/>
                </a:cubicBezTo>
                <a:cubicBezTo>
                  <a:pt x="637" y="4964"/>
                  <a:pt x="353" y="4824"/>
                  <a:pt x="397" y="5148"/>
                </a:cubicBezTo>
                <a:cubicBezTo>
                  <a:pt x="424" y="5319"/>
                  <a:pt x="468" y="5331"/>
                  <a:pt x="652" y="5304"/>
                </a:cubicBezTo>
                <a:cubicBezTo>
                  <a:pt x="664" y="5304"/>
                  <a:pt x="848" y="5417"/>
                  <a:pt x="877" y="5432"/>
                </a:cubicBezTo>
                <a:cubicBezTo>
                  <a:pt x="963" y="5503"/>
                  <a:pt x="792" y="5530"/>
                  <a:pt x="750" y="5530"/>
                </a:cubicBezTo>
                <a:cubicBezTo>
                  <a:pt x="637" y="5515"/>
                  <a:pt x="551" y="5432"/>
                  <a:pt x="439" y="5530"/>
                </a:cubicBezTo>
                <a:cubicBezTo>
                  <a:pt x="409" y="5559"/>
                  <a:pt x="397" y="5601"/>
                  <a:pt x="368" y="5630"/>
                </a:cubicBezTo>
                <a:cubicBezTo>
                  <a:pt x="341" y="5657"/>
                  <a:pt x="270" y="5699"/>
                  <a:pt x="255" y="5729"/>
                </a:cubicBezTo>
                <a:cubicBezTo>
                  <a:pt x="213" y="5856"/>
                  <a:pt x="213" y="5856"/>
                  <a:pt x="213" y="5856"/>
                </a:cubicBezTo>
                <a:lnTo>
                  <a:pt x="213" y="5856"/>
                </a:lnTo>
                <a:cubicBezTo>
                  <a:pt x="608" y="6025"/>
                  <a:pt x="608" y="6025"/>
                  <a:pt x="608" y="6025"/>
                </a:cubicBezTo>
                <a:cubicBezTo>
                  <a:pt x="652" y="6111"/>
                  <a:pt x="593" y="6182"/>
                  <a:pt x="637" y="6253"/>
                </a:cubicBezTo>
                <a:cubicBezTo>
                  <a:pt x="694" y="6322"/>
                  <a:pt x="637" y="6366"/>
                  <a:pt x="637" y="6449"/>
                </a:cubicBezTo>
                <a:cubicBezTo>
                  <a:pt x="637" y="6508"/>
                  <a:pt x="664" y="6550"/>
                  <a:pt x="664" y="6621"/>
                </a:cubicBezTo>
                <a:cubicBezTo>
                  <a:pt x="664" y="6692"/>
                  <a:pt x="524" y="6704"/>
                  <a:pt x="524" y="6846"/>
                </a:cubicBezTo>
                <a:cubicBezTo>
                  <a:pt x="524" y="7072"/>
                  <a:pt x="468" y="7131"/>
                  <a:pt x="750" y="7086"/>
                </a:cubicBezTo>
                <a:cubicBezTo>
                  <a:pt x="836" y="7072"/>
                  <a:pt x="907" y="7072"/>
                  <a:pt x="1005" y="7045"/>
                </a:cubicBezTo>
                <a:cubicBezTo>
                  <a:pt x="1091" y="7015"/>
                  <a:pt x="1159" y="7030"/>
                  <a:pt x="1245" y="7060"/>
                </a:cubicBezTo>
                <a:cubicBezTo>
                  <a:pt x="1287" y="7072"/>
                  <a:pt x="1373" y="7116"/>
                  <a:pt x="1373" y="7172"/>
                </a:cubicBezTo>
                <a:cubicBezTo>
                  <a:pt x="1373" y="7214"/>
                  <a:pt x="1316" y="7243"/>
                  <a:pt x="1316" y="7300"/>
                </a:cubicBezTo>
                <a:cubicBezTo>
                  <a:pt x="1316" y="7371"/>
                  <a:pt x="1358" y="7582"/>
                  <a:pt x="1444" y="7454"/>
                </a:cubicBezTo>
                <a:cubicBezTo>
                  <a:pt x="1556" y="7314"/>
                  <a:pt x="1556" y="7484"/>
                  <a:pt x="1669" y="7511"/>
                </a:cubicBezTo>
                <a:cubicBezTo>
                  <a:pt x="1726" y="7525"/>
                  <a:pt x="1797" y="7540"/>
                  <a:pt x="1838" y="7582"/>
                </a:cubicBezTo>
                <a:cubicBezTo>
                  <a:pt x="1853" y="7611"/>
                  <a:pt x="1838" y="7680"/>
                  <a:pt x="1838" y="7709"/>
                </a:cubicBezTo>
                <a:cubicBezTo>
                  <a:pt x="1811" y="7795"/>
                  <a:pt x="1981" y="7780"/>
                  <a:pt x="1924" y="7866"/>
                </a:cubicBezTo>
                <a:cubicBezTo>
                  <a:pt x="1868" y="7979"/>
                  <a:pt x="1711" y="7935"/>
                  <a:pt x="1669" y="8118"/>
                </a:cubicBezTo>
                <a:cubicBezTo>
                  <a:pt x="1628" y="8346"/>
                  <a:pt x="1838" y="8246"/>
                  <a:pt x="1924" y="8177"/>
                </a:cubicBezTo>
                <a:cubicBezTo>
                  <a:pt x="2010" y="8106"/>
                  <a:pt x="2108" y="8148"/>
                  <a:pt x="2179" y="8077"/>
                </a:cubicBezTo>
                <a:cubicBezTo>
                  <a:pt x="2235" y="8035"/>
                  <a:pt x="2292" y="7949"/>
                  <a:pt x="2363" y="7964"/>
                </a:cubicBezTo>
                <a:cubicBezTo>
                  <a:pt x="2517" y="8020"/>
                  <a:pt x="2532" y="7893"/>
                  <a:pt x="2633" y="7908"/>
                </a:cubicBezTo>
                <a:cubicBezTo>
                  <a:pt x="2674" y="7922"/>
                  <a:pt x="2689" y="7964"/>
                  <a:pt x="2758" y="7964"/>
                </a:cubicBezTo>
                <a:cubicBezTo>
                  <a:pt x="2816" y="7964"/>
                  <a:pt x="2873" y="7908"/>
                  <a:pt x="2929" y="7878"/>
                </a:cubicBezTo>
                <a:cubicBezTo>
                  <a:pt x="3057" y="7878"/>
                  <a:pt x="3267" y="8106"/>
                  <a:pt x="3353" y="7964"/>
                </a:cubicBezTo>
                <a:cubicBezTo>
                  <a:pt x="3481" y="7751"/>
                  <a:pt x="3623" y="7964"/>
                  <a:pt x="3763" y="7935"/>
                </a:cubicBezTo>
                <a:cubicBezTo>
                  <a:pt x="3848" y="7908"/>
                  <a:pt x="3920" y="7484"/>
                  <a:pt x="3961" y="7398"/>
                </a:cubicBezTo>
                <a:cubicBezTo>
                  <a:pt x="4062" y="7214"/>
                  <a:pt x="4302" y="7229"/>
                  <a:pt x="4429" y="7371"/>
                </a:cubicBezTo>
                <a:cubicBezTo>
                  <a:pt x="4486" y="7454"/>
                  <a:pt x="4584" y="7439"/>
                  <a:pt x="4670" y="7454"/>
                </a:cubicBezTo>
                <a:cubicBezTo>
                  <a:pt x="4768" y="7454"/>
                  <a:pt x="4981" y="7540"/>
                  <a:pt x="4981" y="7667"/>
                </a:cubicBezTo>
                <a:cubicBezTo>
                  <a:pt x="4981" y="7810"/>
                  <a:pt x="4925" y="7866"/>
                  <a:pt x="4996" y="8006"/>
                </a:cubicBezTo>
                <a:cubicBezTo>
                  <a:pt x="5052" y="8077"/>
                  <a:pt x="5052" y="8077"/>
                  <a:pt x="5052" y="8077"/>
                </a:cubicBezTo>
                <a:lnTo>
                  <a:pt x="5052" y="8077"/>
                </a:lnTo>
                <a:cubicBezTo>
                  <a:pt x="5108" y="8006"/>
                  <a:pt x="5165" y="8077"/>
                  <a:pt x="5179" y="8133"/>
                </a:cubicBezTo>
                <a:cubicBezTo>
                  <a:pt x="5248" y="8246"/>
                  <a:pt x="5927" y="8403"/>
                  <a:pt x="6055" y="8332"/>
                </a:cubicBezTo>
                <a:cubicBezTo>
                  <a:pt x="6182" y="8275"/>
                  <a:pt x="6324" y="8163"/>
                  <a:pt x="6339" y="8020"/>
                </a:cubicBezTo>
                <a:cubicBezTo>
                  <a:pt x="6354" y="7964"/>
                  <a:pt x="6283" y="7724"/>
                  <a:pt x="6226" y="7709"/>
                </a:cubicBezTo>
                <a:cubicBezTo>
                  <a:pt x="6211" y="7623"/>
                  <a:pt x="6226" y="7555"/>
                  <a:pt x="6226" y="7469"/>
                </a:cubicBezTo>
                <a:cubicBezTo>
                  <a:pt x="6211" y="7383"/>
                  <a:pt x="6211" y="7300"/>
                  <a:pt x="6155" y="7229"/>
                </a:cubicBezTo>
                <a:cubicBezTo>
                  <a:pt x="6113" y="7187"/>
                  <a:pt x="6042" y="7214"/>
                  <a:pt x="5998" y="7143"/>
                </a:cubicBezTo>
                <a:cubicBezTo>
                  <a:pt x="5915" y="7001"/>
                  <a:pt x="5858" y="7030"/>
                  <a:pt x="5731" y="6944"/>
                </a:cubicBezTo>
                <a:cubicBezTo>
                  <a:pt x="5645" y="6888"/>
                  <a:pt x="5476" y="6591"/>
                  <a:pt x="5559" y="6493"/>
                </a:cubicBezTo>
                <a:cubicBezTo>
                  <a:pt x="5604" y="6437"/>
                  <a:pt x="5604" y="6464"/>
                  <a:pt x="5660" y="6449"/>
                </a:cubicBezTo>
                <a:cubicBezTo>
                  <a:pt x="5731" y="6449"/>
                  <a:pt x="5743" y="6336"/>
                  <a:pt x="5814" y="6309"/>
                </a:cubicBezTo>
                <a:cubicBezTo>
                  <a:pt x="5871" y="6265"/>
                  <a:pt x="5915" y="6336"/>
                  <a:pt x="6013" y="6295"/>
                </a:cubicBezTo>
                <a:cubicBezTo>
                  <a:pt x="6084" y="6197"/>
                  <a:pt x="6182" y="6197"/>
                  <a:pt x="6283" y="6153"/>
                </a:cubicBezTo>
                <a:cubicBezTo>
                  <a:pt x="6354" y="6126"/>
                  <a:pt x="6354" y="6040"/>
                  <a:pt x="6395" y="5969"/>
                </a:cubicBezTo>
                <a:cubicBezTo>
                  <a:pt x="6466" y="5885"/>
                  <a:pt x="6579" y="5969"/>
                  <a:pt x="6636" y="5841"/>
                </a:cubicBezTo>
                <a:cubicBezTo>
                  <a:pt x="6677" y="5729"/>
                  <a:pt x="6792" y="5743"/>
                  <a:pt x="6834" y="5643"/>
                </a:cubicBezTo>
                <a:cubicBezTo>
                  <a:pt x="6819" y="5601"/>
                  <a:pt x="6962" y="5488"/>
                  <a:pt x="6989" y="5474"/>
                </a:cubicBezTo>
                <a:lnTo>
                  <a:pt x="6989" y="5474"/>
                </a:lnTo>
                <a:cubicBezTo>
                  <a:pt x="6792" y="5035"/>
                  <a:pt x="6792" y="5035"/>
                  <a:pt x="6792" y="5035"/>
                </a:cubicBezTo>
                <a:cubicBezTo>
                  <a:pt x="6621" y="4738"/>
                  <a:pt x="6621" y="4738"/>
                  <a:pt x="6621" y="4738"/>
                </a:cubicBezTo>
                <a:cubicBezTo>
                  <a:pt x="5858" y="3351"/>
                  <a:pt x="5858" y="3351"/>
                  <a:pt x="5858" y="3351"/>
                </a:cubicBezTo>
                <a:cubicBezTo>
                  <a:pt x="5263" y="2319"/>
                  <a:pt x="5263" y="2319"/>
                  <a:pt x="5263" y="2319"/>
                </a:cubicBezTo>
                <a:cubicBezTo>
                  <a:pt x="4966" y="2049"/>
                  <a:pt x="4966" y="2049"/>
                  <a:pt x="4966" y="2049"/>
                </a:cubicBezTo>
                <a:cubicBezTo>
                  <a:pt x="3679" y="961"/>
                  <a:pt x="3679" y="961"/>
                  <a:pt x="3679" y="961"/>
                </a:cubicBezTo>
                <a:cubicBezTo>
                  <a:pt x="3650" y="890"/>
                  <a:pt x="3608" y="875"/>
                  <a:pt x="3608" y="792"/>
                </a:cubicBezTo>
                <a:cubicBezTo>
                  <a:pt x="3623" y="721"/>
                  <a:pt x="3567" y="721"/>
                  <a:pt x="3537" y="664"/>
                </a:cubicBezTo>
                <a:cubicBezTo>
                  <a:pt x="3510" y="552"/>
                  <a:pt x="3665" y="608"/>
                  <a:pt x="3721" y="608"/>
                </a:cubicBezTo>
                <a:cubicBezTo>
                  <a:pt x="3777" y="762"/>
                  <a:pt x="3991" y="495"/>
                  <a:pt x="3991" y="395"/>
                </a:cubicBezTo>
                <a:cubicBezTo>
                  <a:pt x="3991" y="353"/>
                  <a:pt x="4032" y="324"/>
                  <a:pt x="4047" y="282"/>
                </a:cubicBezTo>
                <a:cubicBezTo>
                  <a:pt x="4062" y="155"/>
                  <a:pt x="3946" y="211"/>
                  <a:pt x="3934" y="169"/>
                </a:cubicBezTo>
                <a:cubicBezTo>
                  <a:pt x="3991" y="155"/>
                  <a:pt x="4103" y="113"/>
                  <a:pt x="4133" y="69"/>
                </a:cubicBezTo>
                <a:cubicBezTo>
                  <a:pt x="4074" y="0"/>
                  <a:pt x="4160" y="27"/>
                  <a:pt x="4062" y="27"/>
                </a:cubicBezTo>
                <a:cubicBezTo>
                  <a:pt x="4018" y="27"/>
                  <a:pt x="3961" y="42"/>
                  <a:pt x="3934" y="56"/>
                </a:cubicBezTo>
                <a:cubicBezTo>
                  <a:pt x="3792" y="113"/>
                  <a:pt x="3878" y="240"/>
                  <a:pt x="3721" y="240"/>
                </a:cubicBezTo>
                <a:cubicBezTo>
                  <a:pt x="3623" y="240"/>
                  <a:pt x="3567" y="282"/>
                  <a:pt x="3466" y="253"/>
                </a:cubicBezTo>
                <a:cubicBezTo>
                  <a:pt x="3297" y="184"/>
                  <a:pt x="3353" y="196"/>
                  <a:pt x="3255" y="324"/>
                </a:cubicBezTo>
                <a:cubicBezTo>
                  <a:pt x="3282" y="380"/>
                  <a:pt x="3282" y="380"/>
                  <a:pt x="3282" y="380"/>
                </a:cubicBezTo>
                <a:cubicBezTo>
                  <a:pt x="2561" y="706"/>
                  <a:pt x="2561" y="706"/>
                  <a:pt x="2561" y="706"/>
                </a:cubicBezTo>
                <a:cubicBezTo>
                  <a:pt x="2461" y="691"/>
                  <a:pt x="2461" y="691"/>
                  <a:pt x="2461" y="691"/>
                </a:cubicBezTo>
                <a:cubicBezTo>
                  <a:pt x="2292" y="777"/>
                  <a:pt x="2292" y="777"/>
                  <a:pt x="2292" y="777"/>
                </a:cubicBezTo>
                <a:cubicBezTo>
                  <a:pt x="2363" y="919"/>
                  <a:pt x="2363" y="919"/>
                  <a:pt x="2363" y="919"/>
                </a:cubicBezTo>
                <a:cubicBezTo>
                  <a:pt x="2321" y="1003"/>
                  <a:pt x="2321" y="1003"/>
                  <a:pt x="2321" y="1003"/>
                </a:cubicBezTo>
                <a:cubicBezTo>
                  <a:pt x="2179" y="1074"/>
                  <a:pt x="1966" y="1314"/>
                  <a:pt x="1826" y="1287"/>
                </a:cubicBezTo>
                <a:cubicBezTo>
                  <a:pt x="1711" y="1272"/>
                  <a:pt x="1542" y="1216"/>
                  <a:pt x="1542" y="1414"/>
                </a:cubicBezTo>
                <a:cubicBezTo>
                  <a:pt x="1485" y="1429"/>
                  <a:pt x="1456" y="1414"/>
                  <a:pt x="1444" y="1486"/>
                </a:cubicBezTo>
                <a:cubicBezTo>
                  <a:pt x="1400" y="1569"/>
                  <a:pt x="1400" y="1569"/>
                  <a:pt x="1316" y="1554"/>
                </a:cubicBezTo>
                <a:cubicBezTo>
                  <a:pt x="1159" y="1471"/>
                  <a:pt x="1147" y="1696"/>
                  <a:pt x="1203" y="1782"/>
                </a:cubicBezTo>
                <a:cubicBezTo>
                  <a:pt x="1216" y="1809"/>
                  <a:pt x="1076" y="2079"/>
                  <a:pt x="1032" y="1910"/>
                </a:cubicBezTo>
                <a:cubicBezTo>
                  <a:pt x="1020" y="1910"/>
                  <a:pt x="1020" y="1895"/>
                  <a:pt x="1020" y="1895"/>
                </a:cubicBezTo>
                <a:lnTo>
                  <a:pt x="1005" y="1895"/>
                </a:lnTo>
                <a:cubicBezTo>
                  <a:pt x="990" y="1838"/>
                  <a:pt x="1020" y="1797"/>
                  <a:pt x="963" y="1767"/>
                </a:cubicBezTo>
                <a:cubicBezTo>
                  <a:pt x="919" y="1753"/>
                  <a:pt x="877" y="1711"/>
                  <a:pt x="848" y="1753"/>
                </a:cubicBezTo>
                <a:cubicBezTo>
                  <a:pt x="821" y="1753"/>
                  <a:pt x="792" y="1824"/>
                  <a:pt x="750" y="1767"/>
                </a:cubicBezTo>
                <a:cubicBezTo>
                  <a:pt x="735" y="1738"/>
                  <a:pt x="750" y="1682"/>
                  <a:pt x="721" y="1655"/>
                </a:cubicBezTo>
                <a:cubicBezTo>
                  <a:pt x="694" y="1625"/>
                  <a:pt x="524" y="1625"/>
                  <a:pt x="510" y="1655"/>
                </a:cubicBezTo>
                <a:cubicBezTo>
                  <a:pt x="480" y="1711"/>
                  <a:pt x="468" y="1797"/>
                  <a:pt x="397" y="1726"/>
                </a:cubicBezTo>
                <a:cubicBezTo>
                  <a:pt x="341" y="1655"/>
                  <a:pt x="154" y="1895"/>
                  <a:pt x="42" y="199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5" name="Freeform 15"/>
          <p:cNvSpPr>
            <a:spLocks noChangeArrowheads="1"/>
          </p:cNvSpPr>
          <p:nvPr/>
        </p:nvSpPr>
        <p:spPr bwMode="auto">
          <a:xfrm>
            <a:off x="18296466" y="7893605"/>
            <a:ext cx="2521320" cy="2090035"/>
          </a:xfrm>
          <a:custGeom>
            <a:avLst/>
            <a:gdLst>
              <a:gd name="T0" fmla="*/ 3550 w 10258"/>
              <a:gd name="T1" fmla="*/ 6763 h 8504"/>
              <a:gd name="T2" fmla="*/ 3508 w 10258"/>
              <a:gd name="T3" fmla="*/ 6988 h 8504"/>
              <a:gd name="T4" fmla="*/ 3692 w 10258"/>
              <a:gd name="T5" fmla="*/ 6846 h 8504"/>
              <a:gd name="T6" fmla="*/ 3650 w 10258"/>
              <a:gd name="T7" fmla="*/ 6647 h 8504"/>
              <a:gd name="T8" fmla="*/ 3594 w 10258"/>
              <a:gd name="T9" fmla="*/ 6662 h 8504"/>
              <a:gd name="T10" fmla="*/ 2037 w 10258"/>
              <a:gd name="T11" fmla="*/ 7228 h 8504"/>
              <a:gd name="T12" fmla="*/ 1626 w 10258"/>
              <a:gd name="T13" fmla="*/ 6253 h 8504"/>
              <a:gd name="T14" fmla="*/ 1685 w 10258"/>
              <a:gd name="T15" fmla="*/ 5319 h 8504"/>
              <a:gd name="T16" fmla="*/ 1187 w 10258"/>
              <a:gd name="T17" fmla="*/ 4824 h 8504"/>
              <a:gd name="T18" fmla="*/ 778 w 10258"/>
              <a:gd name="T19" fmla="*/ 4228 h 8504"/>
              <a:gd name="T20" fmla="*/ 312 w 10258"/>
              <a:gd name="T21" fmla="*/ 3988 h 8504"/>
              <a:gd name="T22" fmla="*/ 0 w 10258"/>
              <a:gd name="T23" fmla="*/ 3056 h 8504"/>
              <a:gd name="T24" fmla="*/ 170 w 10258"/>
              <a:gd name="T25" fmla="*/ 2235 h 8504"/>
              <a:gd name="T26" fmla="*/ 748 w 10258"/>
              <a:gd name="T27" fmla="*/ 1556 h 8504"/>
              <a:gd name="T28" fmla="*/ 3155 w 10258"/>
              <a:gd name="T29" fmla="*/ 1316 h 8504"/>
              <a:gd name="T30" fmla="*/ 4217 w 10258"/>
              <a:gd name="T31" fmla="*/ 975 h 8504"/>
              <a:gd name="T32" fmla="*/ 4428 w 10258"/>
              <a:gd name="T33" fmla="*/ 282 h 8504"/>
              <a:gd name="T34" fmla="*/ 5107 w 10258"/>
              <a:gd name="T35" fmla="*/ 56 h 8504"/>
              <a:gd name="T36" fmla="*/ 6197 w 10258"/>
              <a:gd name="T37" fmla="*/ 409 h 8504"/>
              <a:gd name="T38" fmla="*/ 7327 w 10258"/>
              <a:gd name="T39" fmla="*/ 750 h 8504"/>
              <a:gd name="T40" fmla="*/ 8629 w 10258"/>
              <a:gd name="T41" fmla="*/ 1512 h 8504"/>
              <a:gd name="T42" fmla="*/ 9394 w 10258"/>
              <a:gd name="T43" fmla="*/ 2348 h 8504"/>
              <a:gd name="T44" fmla="*/ 9874 w 10258"/>
              <a:gd name="T45" fmla="*/ 3069 h 8504"/>
              <a:gd name="T46" fmla="*/ 10242 w 10258"/>
              <a:gd name="T47" fmla="*/ 3395 h 8504"/>
              <a:gd name="T48" fmla="*/ 9578 w 10258"/>
              <a:gd name="T49" fmla="*/ 3579 h 8504"/>
              <a:gd name="T50" fmla="*/ 8884 w 10258"/>
              <a:gd name="T51" fmla="*/ 3522 h 8504"/>
              <a:gd name="T52" fmla="*/ 8332 w 10258"/>
              <a:gd name="T53" fmla="*/ 3691 h 8504"/>
              <a:gd name="T54" fmla="*/ 7612 w 10258"/>
              <a:gd name="T55" fmla="*/ 3875 h 8504"/>
              <a:gd name="T56" fmla="*/ 7087 w 10258"/>
              <a:gd name="T57" fmla="*/ 4160 h 8504"/>
              <a:gd name="T58" fmla="*/ 7372 w 10258"/>
              <a:gd name="T59" fmla="*/ 4243 h 8504"/>
              <a:gd name="T60" fmla="*/ 7639 w 10258"/>
              <a:gd name="T61" fmla="*/ 5233 h 8504"/>
              <a:gd name="T62" fmla="*/ 7781 w 10258"/>
              <a:gd name="T63" fmla="*/ 5758 h 8504"/>
              <a:gd name="T64" fmla="*/ 8065 w 10258"/>
              <a:gd name="T65" fmla="*/ 6591 h 8504"/>
              <a:gd name="T66" fmla="*/ 8122 w 10258"/>
              <a:gd name="T67" fmla="*/ 6988 h 8504"/>
              <a:gd name="T68" fmla="*/ 7626 w 10258"/>
              <a:gd name="T69" fmla="*/ 7214 h 8504"/>
              <a:gd name="T70" fmla="*/ 7514 w 10258"/>
              <a:gd name="T71" fmla="*/ 7596 h 8504"/>
              <a:gd name="T72" fmla="*/ 7470 w 10258"/>
              <a:gd name="T73" fmla="*/ 8219 h 8504"/>
              <a:gd name="T74" fmla="*/ 7413 w 10258"/>
              <a:gd name="T75" fmla="*/ 8503 h 8504"/>
              <a:gd name="T76" fmla="*/ 7200 w 10258"/>
              <a:gd name="T77" fmla="*/ 8263 h 8504"/>
              <a:gd name="T78" fmla="*/ 6891 w 10258"/>
              <a:gd name="T79" fmla="*/ 8091 h 8504"/>
              <a:gd name="T80" fmla="*/ 6281 w 10258"/>
              <a:gd name="T81" fmla="*/ 7795 h 8504"/>
              <a:gd name="T82" fmla="*/ 5219 w 10258"/>
              <a:gd name="T83" fmla="*/ 7483 h 8504"/>
              <a:gd name="T84" fmla="*/ 3918 w 10258"/>
              <a:gd name="T85" fmla="*/ 7398 h 8504"/>
              <a:gd name="T86" fmla="*/ 3141 w 10258"/>
              <a:gd name="T87" fmla="*/ 7398 h 8504"/>
              <a:gd name="T88" fmla="*/ 2788 w 10258"/>
              <a:gd name="T89" fmla="*/ 7385 h 8504"/>
              <a:gd name="T90" fmla="*/ 2263 w 10258"/>
              <a:gd name="T91" fmla="*/ 7412 h 8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58" h="8504">
                <a:moveTo>
                  <a:pt x="3594" y="6662"/>
                </a:moveTo>
                <a:lnTo>
                  <a:pt x="3594" y="6662"/>
                </a:lnTo>
                <a:cubicBezTo>
                  <a:pt x="3579" y="6662"/>
                  <a:pt x="3565" y="6733"/>
                  <a:pt x="3550" y="6763"/>
                </a:cubicBezTo>
                <a:cubicBezTo>
                  <a:pt x="3538" y="6790"/>
                  <a:pt x="3523" y="6804"/>
                  <a:pt x="3508" y="6819"/>
                </a:cubicBezTo>
                <a:cubicBezTo>
                  <a:pt x="3467" y="6861"/>
                  <a:pt x="3479" y="6861"/>
                  <a:pt x="3494" y="6902"/>
                </a:cubicBezTo>
                <a:cubicBezTo>
                  <a:pt x="3494" y="6917"/>
                  <a:pt x="3494" y="6961"/>
                  <a:pt x="3508" y="6988"/>
                </a:cubicBezTo>
                <a:cubicBezTo>
                  <a:pt x="3538" y="7018"/>
                  <a:pt x="3538" y="6973"/>
                  <a:pt x="3565" y="6961"/>
                </a:cubicBezTo>
                <a:cubicBezTo>
                  <a:pt x="3579" y="6947"/>
                  <a:pt x="3594" y="6973"/>
                  <a:pt x="3621" y="6961"/>
                </a:cubicBezTo>
                <a:cubicBezTo>
                  <a:pt x="3665" y="6961"/>
                  <a:pt x="3692" y="6902"/>
                  <a:pt x="3692" y="6846"/>
                </a:cubicBezTo>
                <a:cubicBezTo>
                  <a:pt x="3692" y="6819"/>
                  <a:pt x="3665" y="6804"/>
                  <a:pt x="3665" y="6775"/>
                </a:cubicBezTo>
                <a:cubicBezTo>
                  <a:pt x="3677" y="6733"/>
                  <a:pt x="3707" y="6692"/>
                  <a:pt x="3692" y="6647"/>
                </a:cubicBezTo>
                <a:cubicBezTo>
                  <a:pt x="3692" y="6591"/>
                  <a:pt x="3650" y="6621"/>
                  <a:pt x="3650" y="6647"/>
                </a:cubicBezTo>
                <a:cubicBezTo>
                  <a:pt x="3650" y="6647"/>
                  <a:pt x="3650" y="6662"/>
                  <a:pt x="3636" y="6662"/>
                </a:cubicBezTo>
                <a:lnTo>
                  <a:pt x="3621" y="6647"/>
                </a:lnTo>
                <a:cubicBezTo>
                  <a:pt x="3594" y="6662"/>
                  <a:pt x="3594" y="6662"/>
                  <a:pt x="3594" y="6662"/>
                </a:cubicBezTo>
                <a:close/>
                <a:moveTo>
                  <a:pt x="2263" y="7412"/>
                </a:moveTo>
                <a:lnTo>
                  <a:pt x="2263" y="7412"/>
                </a:lnTo>
                <a:cubicBezTo>
                  <a:pt x="2207" y="7356"/>
                  <a:pt x="2037" y="7314"/>
                  <a:pt x="2037" y="7228"/>
                </a:cubicBezTo>
                <a:cubicBezTo>
                  <a:pt x="2052" y="7101"/>
                  <a:pt x="1966" y="7130"/>
                  <a:pt x="1868" y="7101"/>
                </a:cubicBezTo>
                <a:cubicBezTo>
                  <a:pt x="1584" y="7018"/>
                  <a:pt x="1711" y="6635"/>
                  <a:pt x="1797" y="6464"/>
                </a:cubicBezTo>
                <a:cubicBezTo>
                  <a:pt x="1910" y="6253"/>
                  <a:pt x="1711" y="6366"/>
                  <a:pt x="1626" y="6253"/>
                </a:cubicBezTo>
                <a:cubicBezTo>
                  <a:pt x="1599" y="6209"/>
                  <a:pt x="1528" y="6280"/>
                  <a:pt x="1471" y="6253"/>
                </a:cubicBezTo>
                <a:cubicBezTo>
                  <a:pt x="1187" y="6096"/>
                  <a:pt x="1513" y="5983"/>
                  <a:pt x="1613" y="5856"/>
                </a:cubicBezTo>
                <a:cubicBezTo>
                  <a:pt x="1711" y="5743"/>
                  <a:pt x="1670" y="5488"/>
                  <a:pt x="1685" y="5319"/>
                </a:cubicBezTo>
                <a:cubicBezTo>
                  <a:pt x="1697" y="5191"/>
                  <a:pt x="1555" y="5177"/>
                  <a:pt x="1471" y="5093"/>
                </a:cubicBezTo>
                <a:cubicBezTo>
                  <a:pt x="1430" y="5049"/>
                  <a:pt x="1400" y="4993"/>
                  <a:pt x="1344" y="4951"/>
                </a:cubicBezTo>
                <a:cubicBezTo>
                  <a:pt x="1302" y="4910"/>
                  <a:pt x="1231" y="4851"/>
                  <a:pt x="1187" y="4824"/>
                </a:cubicBezTo>
                <a:cubicBezTo>
                  <a:pt x="1118" y="4767"/>
                  <a:pt x="1062" y="4809"/>
                  <a:pt x="1003" y="4809"/>
                </a:cubicBezTo>
                <a:cubicBezTo>
                  <a:pt x="890" y="4794"/>
                  <a:pt x="807" y="4569"/>
                  <a:pt x="792" y="4483"/>
                </a:cubicBezTo>
                <a:cubicBezTo>
                  <a:pt x="792" y="4427"/>
                  <a:pt x="807" y="4287"/>
                  <a:pt x="778" y="4228"/>
                </a:cubicBezTo>
                <a:cubicBezTo>
                  <a:pt x="748" y="4172"/>
                  <a:pt x="552" y="4074"/>
                  <a:pt x="481" y="4059"/>
                </a:cubicBezTo>
                <a:cubicBezTo>
                  <a:pt x="439" y="4059"/>
                  <a:pt x="324" y="4059"/>
                  <a:pt x="312" y="4003"/>
                </a:cubicBezTo>
                <a:cubicBezTo>
                  <a:pt x="312" y="4003"/>
                  <a:pt x="312" y="4003"/>
                  <a:pt x="312" y="3988"/>
                </a:cubicBezTo>
                <a:cubicBezTo>
                  <a:pt x="184" y="3664"/>
                  <a:pt x="184" y="3664"/>
                  <a:pt x="184" y="3664"/>
                </a:cubicBezTo>
                <a:cubicBezTo>
                  <a:pt x="170" y="3493"/>
                  <a:pt x="170" y="3493"/>
                  <a:pt x="170" y="3493"/>
                </a:cubicBezTo>
                <a:cubicBezTo>
                  <a:pt x="0" y="3056"/>
                  <a:pt x="0" y="3056"/>
                  <a:pt x="0" y="3056"/>
                </a:cubicBezTo>
                <a:cubicBezTo>
                  <a:pt x="113" y="2446"/>
                  <a:pt x="113" y="2446"/>
                  <a:pt x="113" y="2446"/>
                </a:cubicBezTo>
                <a:cubicBezTo>
                  <a:pt x="170" y="2235"/>
                  <a:pt x="170" y="2235"/>
                  <a:pt x="170" y="2235"/>
                </a:cubicBezTo>
                <a:lnTo>
                  <a:pt x="170" y="2235"/>
                </a:lnTo>
                <a:cubicBezTo>
                  <a:pt x="383" y="1951"/>
                  <a:pt x="383" y="1951"/>
                  <a:pt x="383" y="1951"/>
                </a:cubicBezTo>
                <a:cubicBezTo>
                  <a:pt x="383" y="1939"/>
                  <a:pt x="383" y="1939"/>
                  <a:pt x="383" y="1939"/>
                </a:cubicBezTo>
                <a:cubicBezTo>
                  <a:pt x="481" y="1895"/>
                  <a:pt x="635" y="1627"/>
                  <a:pt x="748" y="1556"/>
                </a:cubicBezTo>
                <a:cubicBezTo>
                  <a:pt x="1062" y="1328"/>
                  <a:pt x="1415" y="1103"/>
                  <a:pt x="1810" y="1103"/>
                </a:cubicBezTo>
                <a:cubicBezTo>
                  <a:pt x="1981" y="1005"/>
                  <a:pt x="2489" y="1118"/>
                  <a:pt x="2687" y="1145"/>
                </a:cubicBezTo>
                <a:cubicBezTo>
                  <a:pt x="2717" y="1189"/>
                  <a:pt x="3084" y="1287"/>
                  <a:pt x="3155" y="1316"/>
                </a:cubicBezTo>
                <a:cubicBezTo>
                  <a:pt x="3324" y="1358"/>
                  <a:pt x="3479" y="1358"/>
                  <a:pt x="3665" y="1358"/>
                </a:cubicBezTo>
                <a:cubicBezTo>
                  <a:pt x="3707" y="1343"/>
                  <a:pt x="3763" y="1328"/>
                  <a:pt x="3820" y="1316"/>
                </a:cubicBezTo>
                <a:cubicBezTo>
                  <a:pt x="3947" y="1287"/>
                  <a:pt x="4244" y="1145"/>
                  <a:pt x="4217" y="975"/>
                </a:cubicBezTo>
                <a:cubicBezTo>
                  <a:pt x="4202" y="240"/>
                  <a:pt x="4202" y="240"/>
                  <a:pt x="4202" y="240"/>
                </a:cubicBezTo>
                <a:lnTo>
                  <a:pt x="4202" y="240"/>
                </a:lnTo>
                <a:cubicBezTo>
                  <a:pt x="4273" y="184"/>
                  <a:pt x="4371" y="267"/>
                  <a:pt x="4428" y="282"/>
                </a:cubicBezTo>
                <a:cubicBezTo>
                  <a:pt x="4513" y="311"/>
                  <a:pt x="4584" y="240"/>
                  <a:pt x="4611" y="169"/>
                </a:cubicBezTo>
                <a:cubicBezTo>
                  <a:pt x="4712" y="15"/>
                  <a:pt x="4724" y="326"/>
                  <a:pt x="4866" y="225"/>
                </a:cubicBezTo>
                <a:cubicBezTo>
                  <a:pt x="4910" y="198"/>
                  <a:pt x="5035" y="0"/>
                  <a:pt x="5107" y="56"/>
                </a:cubicBezTo>
                <a:cubicBezTo>
                  <a:pt x="5192" y="142"/>
                  <a:pt x="5376" y="282"/>
                  <a:pt x="5504" y="296"/>
                </a:cubicBezTo>
                <a:cubicBezTo>
                  <a:pt x="5673" y="296"/>
                  <a:pt x="5589" y="466"/>
                  <a:pt x="5830" y="466"/>
                </a:cubicBezTo>
                <a:cubicBezTo>
                  <a:pt x="6197" y="409"/>
                  <a:pt x="6197" y="409"/>
                  <a:pt x="6197" y="409"/>
                </a:cubicBezTo>
                <a:cubicBezTo>
                  <a:pt x="6521" y="946"/>
                  <a:pt x="6521" y="946"/>
                  <a:pt x="6521" y="946"/>
                </a:cubicBezTo>
                <a:cubicBezTo>
                  <a:pt x="7045" y="792"/>
                  <a:pt x="7045" y="792"/>
                  <a:pt x="7045" y="792"/>
                </a:cubicBezTo>
                <a:cubicBezTo>
                  <a:pt x="7144" y="762"/>
                  <a:pt x="7229" y="750"/>
                  <a:pt x="7327" y="750"/>
                </a:cubicBezTo>
                <a:cubicBezTo>
                  <a:pt x="7455" y="762"/>
                  <a:pt x="7413" y="821"/>
                  <a:pt x="7470" y="890"/>
                </a:cubicBezTo>
                <a:cubicBezTo>
                  <a:pt x="7597" y="1046"/>
                  <a:pt x="8021" y="1132"/>
                  <a:pt x="8205" y="1230"/>
                </a:cubicBezTo>
                <a:cubicBezTo>
                  <a:pt x="8629" y="1512"/>
                  <a:pt x="8629" y="1512"/>
                  <a:pt x="8629" y="1512"/>
                </a:cubicBezTo>
                <a:cubicBezTo>
                  <a:pt x="8757" y="1598"/>
                  <a:pt x="8842" y="1456"/>
                  <a:pt x="8955" y="1414"/>
                </a:cubicBezTo>
                <a:cubicBezTo>
                  <a:pt x="9056" y="1385"/>
                  <a:pt x="9139" y="1328"/>
                  <a:pt x="9083" y="1485"/>
                </a:cubicBezTo>
                <a:cubicBezTo>
                  <a:pt x="8955" y="1797"/>
                  <a:pt x="9239" y="2078"/>
                  <a:pt x="9394" y="2348"/>
                </a:cubicBezTo>
                <a:cubicBezTo>
                  <a:pt x="9379" y="2404"/>
                  <a:pt x="9507" y="2532"/>
                  <a:pt x="9551" y="2574"/>
                </a:cubicBezTo>
                <a:cubicBezTo>
                  <a:pt x="9622" y="2645"/>
                  <a:pt x="9776" y="2745"/>
                  <a:pt x="9735" y="2858"/>
                </a:cubicBezTo>
                <a:cubicBezTo>
                  <a:pt x="9705" y="2927"/>
                  <a:pt x="9747" y="3069"/>
                  <a:pt x="9874" y="3069"/>
                </a:cubicBezTo>
                <a:lnTo>
                  <a:pt x="9874" y="3069"/>
                </a:lnTo>
                <a:cubicBezTo>
                  <a:pt x="9874" y="3083"/>
                  <a:pt x="9874" y="3083"/>
                  <a:pt x="9889" y="3098"/>
                </a:cubicBezTo>
                <a:cubicBezTo>
                  <a:pt x="10002" y="3196"/>
                  <a:pt x="10242" y="3211"/>
                  <a:pt x="10242" y="3395"/>
                </a:cubicBezTo>
                <a:cubicBezTo>
                  <a:pt x="10257" y="3593"/>
                  <a:pt x="10230" y="3735"/>
                  <a:pt x="10031" y="3664"/>
                </a:cubicBezTo>
                <a:cubicBezTo>
                  <a:pt x="9833" y="3608"/>
                  <a:pt x="9904" y="3564"/>
                  <a:pt x="9720" y="3635"/>
                </a:cubicBezTo>
                <a:cubicBezTo>
                  <a:pt x="9634" y="3650"/>
                  <a:pt x="9720" y="3537"/>
                  <a:pt x="9578" y="3579"/>
                </a:cubicBezTo>
                <a:cubicBezTo>
                  <a:pt x="9450" y="3620"/>
                  <a:pt x="9394" y="3493"/>
                  <a:pt x="9352" y="3424"/>
                </a:cubicBezTo>
                <a:cubicBezTo>
                  <a:pt x="9252" y="3253"/>
                  <a:pt x="9183" y="3436"/>
                  <a:pt x="9083" y="3395"/>
                </a:cubicBezTo>
                <a:cubicBezTo>
                  <a:pt x="9026" y="3451"/>
                  <a:pt x="8984" y="3537"/>
                  <a:pt x="8884" y="3522"/>
                </a:cubicBezTo>
                <a:cubicBezTo>
                  <a:pt x="8857" y="3508"/>
                  <a:pt x="8602" y="3579"/>
                  <a:pt x="8602" y="3608"/>
                </a:cubicBezTo>
                <a:cubicBezTo>
                  <a:pt x="8546" y="3635"/>
                  <a:pt x="8475" y="3691"/>
                  <a:pt x="8418" y="3706"/>
                </a:cubicBezTo>
                <a:cubicBezTo>
                  <a:pt x="8404" y="3721"/>
                  <a:pt x="8362" y="3691"/>
                  <a:pt x="8332" y="3691"/>
                </a:cubicBezTo>
                <a:cubicBezTo>
                  <a:pt x="8249" y="3735"/>
                  <a:pt x="8261" y="3792"/>
                  <a:pt x="8163" y="3735"/>
                </a:cubicBezTo>
                <a:cubicBezTo>
                  <a:pt x="8036" y="3679"/>
                  <a:pt x="7938" y="3819"/>
                  <a:pt x="7810" y="3792"/>
                </a:cubicBezTo>
                <a:cubicBezTo>
                  <a:pt x="7683" y="3762"/>
                  <a:pt x="7710" y="3875"/>
                  <a:pt x="7612" y="3875"/>
                </a:cubicBezTo>
                <a:cubicBezTo>
                  <a:pt x="7315" y="3905"/>
                  <a:pt x="7315" y="3905"/>
                  <a:pt x="7315" y="3905"/>
                </a:cubicBezTo>
                <a:cubicBezTo>
                  <a:pt x="7244" y="3919"/>
                  <a:pt x="7075" y="4088"/>
                  <a:pt x="7075" y="4145"/>
                </a:cubicBezTo>
                <a:cubicBezTo>
                  <a:pt x="7087" y="4160"/>
                  <a:pt x="7087" y="4160"/>
                  <a:pt x="7087" y="4160"/>
                </a:cubicBezTo>
                <a:cubicBezTo>
                  <a:pt x="7173" y="4160"/>
                  <a:pt x="7173" y="4243"/>
                  <a:pt x="7200" y="4299"/>
                </a:cubicBezTo>
                <a:cubicBezTo>
                  <a:pt x="7259" y="4299"/>
                  <a:pt x="7315" y="4243"/>
                  <a:pt x="7372" y="4243"/>
                </a:cubicBezTo>
                <a:lnTo>
                  <a:pt x="7372" y="4243"/>
                </a:lnTo>
                <a:cubicBezTo>
                  <a:pt x="7372" y="4385"/>
                  <a:pt x="7514" y="4456"/>
                  <a:pt x="7612" y="4512"/>
                </a:cubicBezTo>
                <a:cubicBezTo>
                  <a:pt x="7796" y="4640"/>
                  <a:pt x="7612" y="4696"/>
                  <a:pt x="7612" y="4839"/>
                </a:cubicBezTo>
                <a:cubicBezTo>
                  <a:pt x="7612" y="4981"/>
                  <a:pt x="7683" y="5093"/>
                  <a:pt x="7639" y="5233"/>
                </a:cubicBezTo>
                <a:cubicBezTo>
                  <a:pt x="7626" y="5304"/>
                  <a:pt x="7626" y="5390"/>
                  <a:pt x="7653" y="5461"/>
                </a:cubicBezTo>
                <a:cubicBezTo>
                  <a:pt x="7668" y="5488"/>
                  <a:pt x="7739" y="5517"/>
                  <a:pt x="7725" y="5559"/>
                </a:cubicBezTo>
                <a:cubicBezTo>
                  <a:pt x="7668" y="5687"/>
                  <a:pt x="7754" y="5660"/>
                  <a:pt x="7781" y="5758"/>
                </a:cubicBezTo>
                <a:cubicBezTo>
                  <a:pt x="7810" y="5856"/>
                  <a:pt x="7810" y="5927"/>
                  <a:pt x="7852" y="6040"/>
                </a:cubicBezTo>
                <a:cubicBezTo>
                  <a:pt x="7881" y="6152"/>
                  <a:pt x="7979" y="6339"/>
                  <a:pt x="8021" y="6437"/>
                </a:cubicBezTo>
                <a:cubicBezTo>
                  <a:pt x="8051" y="6493"/>
                  <a:pt x="8092" y="6522"/>
                  <a:pt x="8065" y="6591"/>
                </a:cubicBezTo>
                <a:cubicBezTo>
                  <a:pt x="8051" y="6647"/>
                  <a:pt x="8006" y="6647"/>
                  <a:pt x="8021" y="6719"/>
                </a:cubicBezTo>
                <a:cubicBezTo>
                  <a:pt x="8122" y="6748"/>
                  <a:pt x="8092" y="6748"/>
                  <a:pt x="8107" y="6846"/>
                </a:cubicBezTo>
                <a:cubicBezTo>
                  <a:pt x="8107" y="6890"/>
                  <a:pt x="8178" y="6947"/>
                  <a:pt x="8122" y="6988"/>
                </a:cubicBezTo>
                <a:cubicBezTo>
                  <a:pt x="8051" y="7059"/>
                  <a:pt x="7923" y="6988"/>
                  <a:pt x="7852" y="7059"/>
                </a:cubicBezTo>
                <a:cubicBezTo>
                  <a:pt x="7810" y="7101"/>
                  <a:pt x="7810" y="7145"/>
                  <a:pt x="7739" y="7157"/>
                </a:cubicBezTo>
                <a:cubicBezTo>
                  <a:pt x="7710" y="7157"/>
                  <a:pt x="7612" y="7172"/>
                  <a:pt x="7626" y="7214"/>
                </a:cubicBezTo>
                <a:cubicBezTo>
                  <a:pt x="7698" y="7270"/>
                  <a:pt x="7725" y="7326"/>
                  <a:pt x="7810" y="7356"/>
                </a:cubicBezTo>
                <a:cubicBezTo>
                  <a:pt x="7994" y="7412"/>
                  <a:pt x="7781" y="7454"/>
                  <a:pt x="7698" y="7483"/>
                </a:cubicBezTo>
                <a:cubicBezTo>
                  <a:pt x="7582" y="7525"/>
                  <a:pt x="7541" y="7442"/>
                  <a:pt x="7514" y="7596"/>
                </a:cubicBezTo>
                <a:cubicBezTo>
                  <a:pt x="7499" y="7682"/>
                  <a:pt x="7470" y="7697"/>
                  <a:pt x="7428" y="7753"/>
                </a:cubicBezTo>
                <a:cubicBezTo>
                  <a:pt x="7372" y="7809"/>
                  <a:pt x="7413" y="7964"/>
                  <a:pt x="7470" y="7993"/>
                </a:cubicBezTo>
                <a:cubicBezTo>
                  <a:pt x="7526" y="8035"/>
                  <a:pt x="7372" y="8177"/>
                  <a:pt x="7470" y="8219"/>
                </a:cubicBezTo>
                <a:cubicBezTo>
                  <a:pt x="7470" y="8263"/>
                  <a:pt x="7443" y="8290"/>
                  <a:pt x="7484" y="8331"/>
                </a:cubicBezTo>
                <a:cubicBezTo>
                  <a:pt x="7526" y="8361"/>
                  <a:pt x="7541" y="8432"/>
                  <a:pt x="7499" y="8474"/>
                </a:cubicBezTo>
                <a:cubicBezTo>
                  <a:pt x="7413" y="8503"/>
                  <a:pt x="7413" y="8503"/>
                  <a:pt x="7413" y="8503"/>
                </a:cubicBezTo>
                <a:lnTo>
                  <a:pt x="7413" y="8503"/>
                </a:lnTo>
                <a:cubicBezTo>
                  <a:pt x="7342" y="8417"/>
                  <a:pt x="7342" y="8417"/>
                  <a:pt x="7342" y="8417"/>
                </a:cubicBezTo>
                <a:cubicBezTo>
                  <a:pt x="7315" y="8319"/>
                  <a:pt x="7244" y="8331"/>
                  <a:pt x="7200" y="8263"/>
                </a:cubicBezTo>
                <a:cubicBezTo>
                  <a:pt x="7188" y="8233"/>
                  <a:pt x="7188" y="8192"/>
                  <a:pt x="7158" y="8177"/>
                </a:cubicBezTo>
                <a:cubicBezTo>
                  <a:pt x="7131" y="8162"/>
                  <a:pt x="7087" y="8148"/>
                  <a:pt x="7045" y="8148"/>
                </a:cubicBezTo>
                <a:cubicBezTo>
                  <a:pt x="6960" y="8148"/>
                  <a:pt x="6960" y="8121"/>
                  <a:pt x="6891" y="8091"/>
                </a:cubicBezTo>
                <a:cubicBezTo>
                  <a:pt x="6820" y="8077"/>
                  <a:pt x="6693" y="8148"/>
                  <a:pt x="6636" y="8106"/>
                </a:cubicBezTo>
                <a:cubicBezTo>
                  <a:pt x="6580" y="8077"/>
                  <a:pt x="6580" y="8020"/>
                  <a:pt x="6521" y="7993"/>
                </a:cubicBezTo>
                <a:cubicBezTo>
                  <a:pt x="6281" y="7795"/>
                  <a:pt x="6281" y="7795"/>
                  <a:pt x="6281" y="7795"/>
                </a:cubicBezTo>
                <a:cubicBezTo>
                  <a:pt x="6168" y="7709"/>
                  <a:pt x="6325" y="7554"/>
                  <a:pt x="6183" y="7581"/>
                </a:cubicBezTo>
                <a:cubicBezTo>
                  <a:pt x="5913" y="7652"/>
                  <a:pt x="5673" y="7569"/>
                  <a:pt x="5460" y="7442"/>
                </a:cubicBezTo>
                <a:cubicBezTo>
                  <a:pt x="5376" y="7385"/>
                  <a:pt x="5290" y="7483"/>
                  <a:pt x="5219" y="7483"/>
                </a:cubicBezTo>
                <a:cubicBezTo>
                  <a:pt x="5050" y="7483"/>
                  <a:pt x="4839" y="7525"/>
                  <a:pt x="4697" y="7442"/>
                </a:cubicBezTo>
                <a:cubicBezTo>
                  <a:pt x="4626" y="7398"/>
                  <a:pt x="4472" y="7398"/>
                  <a:pt x="4386" y="7385"/>
                </a:cubicBezTo>
                <a:cubicBezTo>
                  <a:pt x="4244" y="7371"/>
                  <a:pt x="4033" y="7454"/>
                  <a:pt x="3918" y="7398"/>
                </a:cubicBezTo>
                <a:cubicBezTo>
                  <a:pt x="3778" y="7314"/>
                  <a:pt x="3734" y="7285"/>
                  <a:pt x="3594" y="7300"/>
                </a:cubicBezTo>
                <a:cubicBezTo>
                  <a:pt x="3508" y="7300"/>
                  <a:pt x="3467" y="7314"/>
                  <a:pt x="3396" y="7326"/>
                </a:cubicBezTo>
                <a:cubicBezTo>
                  <a:pt x="3366" y="7442"/>
                  <a:pt x="3212" y="7398"/>
                  <a:pt x="3141" y="7398"/>
                </a:cubicBezTo>
                <a:cubicBezTo>
                  <a:pt x="3141" y="7398"/>
                  <a:pt x="3069" y="7385"/>
                  <a:pt x="3084" y="7398"/>
                </a:cubicBezTo>
                <a:cubicBezTo>
                  <a:pt x="2998" y="7454"/>
                  <a:pt x="3013" y="7427"/>
                  <a:pt x="2915" y="7454"/>
                </a:cubicBezTo>
                <a:cubicBezTo>
                  <a:pt x="2829" y="7483"/>
                  <a:pt x="2844" y="7398"/>
                  <a:pt x="2788" y="7385"/>
                </a:cubicBezTo>
                <a:cubicBezTo>
                  <a:pt x="2731" y="7371"/>
                  <a:pt x="2432" y="7412"/>
                  <a:pt x="2405" y="7356"/>
                </a:cubicBezTo>
                <a:cubicBezTo>
                  <a:pt x="2405" y="7341"/>
                  <a:pt x="2405" y="7341"/>
                  <a:pt x="2405" y="7341"/>
                </a:cubicBezTo>
                <a:cubicBezTo>
                  <a:pt x="2376" y="7270"/>
                  <a:pt x="2305" y="7356"/>
                  <a:pt x="2263" y="7412"/>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6" name="Freeform 16"/>
          <p:cNvSpPr>
            <a:spLocks noChangeArrowheads="1"/>
          </p:cNvSpPr>
          <p:nvPr/>
        </p:nvSpPr>
        <p:spPr bwMode="auto">
          <a:xfrm>
            <a:off x="19148468" y="9514251"/>
            <a:ext cx="59618" cy="105152"/>
          </a:xfrm>
          <a:custGeom>
            <a:avLst/>
            <a:gdLst>
              <a:gd name="T0" fmla="*/ 127 w 241"/>
              <a:gd name="T1" fmla="*/ 71 h 428"/>
              <a:gd name="T2" fmla="*/ 127 w 241"/>
              <a:gd name="T3" fmla="*/ 71 h 428"/>
              <a:gd name="T4" fmla="*/ 83 w 241"/>
              <a:gd name="T5" fmla="*/ 172 h 428"/>
              <a:gd name="T6" fmla="*/ 41 w 241"/>
              <a:gd name="T7" fmla="*/ 228 h 428"/>
              <a:gd name="T8" fmla="*/ 27 w 241"/>
              <a:gd name="T9" fmla="*/ 311 h 428"/>
              <a:gd name="T10" fmla="*/ 41 w 241"/>
              <a:gd name="T11" fmla="*/ 397 h 428"/>
              <a:gd name="T12" fmla="*/ 98 w 241"/>
              <a:gd name="T13" fmla="*/ 370 h 428"/>
              <a:gd name="T14" fmla="*/ 154 w 241"/>
              <a:gd name="T15" fmla="*/ 370 h 428"/>
              <a:gd name="T16" fmla="*/ 225 w 241"/>
              <a:gd name="T17" fmla="*/ 255 h 428"/>
              <a:gd name="T18" fmla="*/ 198 w 241"/>
              <a:gd name="T19" fmla="*/ 184 h 428"/>
              <a:gd name="T20" fmla="*/ 225 w 241"/>
              <a:gd name="T21" fmla="*/ 56 h 428"/>
              <a:gd name="T22" fmla="*/ 183 w 241"/>
              <a:gd name="T23" fmla="*/ 56 h 428"/>
              <a:gd name="T24" fmla="*/ 169 w 241"/>
              <a:gd name="T25" fmla="*/ 71 h 428"/>
              <a:gd name="T26" fmla="*/ 154 w 241"/>
              <a:gd name="T27" fmla="*/ 56 h 428"/>
              <a:gd name="T28" fmla="*/ 127 w 241"/>
              <a:gd name="T29" fmla="*/ 71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1" h="428">
                <a:moveTo>
                  <a:pt x="127" y="71"/>
                </a:moveTo>
                <a:lnTo>
                  <a:pt x="127" y="71"/>
                </a:lnTo>
                <a:cubicBezTo>
                  <a:pt x="112" y="71"/>
                  <a:pt x="98" y="142"/>
                  <a:pt x="83" y="172"/>
                </a:cubicBezTo>
                <a:cubicBezTo>
                  <a:pt x="71" y="199"/>
                  <a:pt x="56" y="213"/>
                  <a:pt x="41" y="228"/>
                </a:cubicBezTo>
                <a:cubicBezTo>
                  <a:pt x="0" y="270"/>
                  <a:pt x="12" y="270"/>
                  <a:pt x="27" y="311"/>
                </a:cubicBezTo>
                <a:cubicBezTo>
                  <a:pt x="27" y="326"/>
                  <a:pt x="27" y="370"/>
                  <a:pt x="41" y="397"/>
                </a:cubicBezTo>
                <a:cubicBezTo>
                  <a:pt x="71" y="427"/>
                  <a:pt x="71" y="382"/>
                  <a:pt x="98" y="370"/>
                </a:cubicBezTo>
                <a:cubicBezTo>
                  <a:pt x="112" y="356"/>
                  <a:pt x="127" y="382"/>
                  <a:pt x="154" y="370"/>
                </a:cubicBezTo>
                <a:cubicBezTo>
                  <a:pt x="198" y="370"/>
                  <a:pt x="225" y="311"/>
                  <a:pt x="225" y="255"/>
                </a:cubicBezTo>
                <a:cubicBezTo>
                  <a:pt x="225" y="228"/>
                  <a:pt x="198" y="213"/>
                  <a:pt x="198" y="184"/>
                </a:cubicBezTo>
                <a:cubicBezTo>
                  <a:pt x="210" y="142"/>
                  <a:pt x="240" y="101"/>
                  <a:pt x="225" y="56"/>
                </a:cubicBezTo>
                <a:cubicBezTo>
                  <a:pt x="225" y="0"/>
                  <a:pt x="183" y="30"/>
                  <a:pt x="183" y="56"/>
                </a:cubicBezTo>
                <a:cubicBezTo>
                  <a:pt x="183" y="56"/>
                  <a:pt x="183" y="71"/>
                  <a:pt x="169" y="71"/>
                </a:cubicBezTo>
                <a:lnTo>
                  <a:pt x="154" y="56"/>
                </a:lnTo>
                <a:lnTo>
                  <a:pt x="127" y="71"/>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2082223" y="2963728"/>
            <a:ext cx="10653531" cy="8768250"/>
            <a:chOff x="5819797" y="2331019"/>
            <a:chExt cx="12724949" cy="10473104"/>
          </a:xfrm>
        </p:grpSpPr>
        <p:sp>
          <p:nvSpPr>
            <p:cNvPr id="4098" name="Freeform 2"/>
            <p:cNvSpPr>
              <a:spLocks noChangeArrowheads="1"/>
            </p:cNvSpPr>
            <p:nvPr/>
          </p:nvSpPr>
          <p:spPr bwMode="auto">
            <a:xfrm>
              <a:off x="5819797" y="2331019"/>
              <a:ext cx="2235946" cy="4915218"/>
            </a:xfrm>
            <a:custGeom>
              <a:avLst/>
              <a:gdLst>
                <a:gd name="T0" fmla="*/ 2342 w 3310"/>
                <a:gd name="T1" fmla="*/ 7285 h 7286"/>
                <a:gd name="T2" fmla="*/ 2365 w 3310"/>
                <a:gd name="T3" fmla="*/ 7176 h 7286"/>
                <a:gd name="T4" fmla="*/ 2314 w 3310"/>
                <a:gd name="T5" fmla="*/ 6721 h 7286"/>
                <a:gd name="T6" fmla="*/ 2164 w 3310"/>
                <a:gd name="T7" fmla="*/ 6106 h 7286"/>
                <a:gd name="T8" fmla="*/ 1963 w 3310"/>
                <a:gd name="T9" fmla="*/ 5271 h 7286"/>
                <a:gd name="T10" fmla="*/ 1807 w 3310"/>
                <a:gd name="T11" fmla="*/ 4845 h 7286"/>
                <a:gd name="T12" fmla="*/ 1612 w 3310"/>
                <a:gd name="T13" fmla="*/ 4690 h 7286"/>
                <a:gd name="T14" fmla="*/ 1283 w 3310"/>
                <a:gd name="T15" fmla="*/ 5075 h 7286"/>
                <a:gd name="T16" fmla="*/ 904 w 3310"/>
                <a:gd name="T17" fmla="*/ 5121 h 7286"/>
                <a:gd name="T18" fmla="*/ 748 w 3310"/>
                <a:gd name="T19" fmla="*/ 4914 h 7286"/>
                <a:gd name="T20" fmla="*/ 800 w 3310"/>
                <a:gd name="T21" fmla="*/ 4287 h 7286"/>
                <a:gd name="T22" fmla="*/ 363 w 3310"/>
                <a:gd name="T23" fmla="*/ 3504 h 7286"/>
                <a:gd name="T24" fmla="*/ 0 w 3310"/>
                <a:gd name="T25" fmla="*/ 3119 h 7286"/>
                <a:gd name="T26" fmla="*/ 138 w 3310"/>
                <a:gd name="T27" fmla="*/ 3009 h 7286"/>
                <a:gd name="T28" fmla="*/ 305 w 3310"/>
                <a:gd name="T29" fmla="*/ 2716 h 7286"/>
                <a:gd name="T30" fmla="*/ 415 w 3310"/>
                <a:gd name="T31" fmla="*/ 2307 h 7286"/>
                <a:gd name="T32" fmla="*/ 489 w 3310"/>
                <a:gd name="T33" fmla="*/ 1922 h 7286"/>
                <a:gd name="T34" fmla="*/ 794 w 3310"/>
                <a:gd name="T35" fmla="*/ 1939 h 7286"/>
                <a:gd name="T36" fmla="*/ 932 w 3310"/>
                <a:gd name="T37" fmla="*/ 1467 h 7286"/>
                <a:gd name="T38" fmla="*/ 1042 w 3310"/>
                <a:gd name="T39" fmla="*/ 990 h 7286"/>
                <a:gd name="T40" fmla="*/ 1301 w 3310"/>
                <a:gd name="T41" fmla="*/ 685 h 7286"/>
                <a:gd name="T42" fmla="*/ 1617 w 3310"/>
                <a:gd name="T43" fmla="*/ 546 h 7286"/>
                <a:gd name="T44" fmla="*/ 1790 w 3310"/>
                <a:gd name="T45" fmla="*/ 546 h 7286"/>
                <a:gd name="T46" fmla="*/ 1755 w 3310"/>
                <a:gd name="T47" fmla="*/ 288 h 7286"/>
                <a:gd name="T48" fmla="*/ 1848 w 3310"/>
                <a:gd name="T49" fmla="*/ 103 h 7286"/>
                <a:gd name="T50" fmla="*/ 1842 w 3310"/>
                <a:gd name="T51" fmla="*/ 103 h 7286"/>
                <a:gd name="T52" fmla="*/ 1905 w 3310"/>
                <a:gd name="T53" fmla="*/ 69 h 7286"/>
                <a:gd name="T54" fmla="*/ 2164 w 3310"/>
                <a:gd name="T55" fmla="*/ 178 h 7286"/>
                <a:gd name="T56" fmla="*/ 2250 w 3310"/>
                <a:gd name="T57" fmla="*/ 391 h 7286"/>
                <a:gd name="T58" fmla="*/ 2406 w 3310"/>
                <a:gd name="T59" fmla="*/ 581 h 7286"/>
                <a:gd name="T60" fmla="*/ 2308 w 3310"/>
                <a:gd name="T61" fmla="*/ 1145 h 7286"/>
                <a:gd name="T62" fmla="*/ 1991 w 3310"/>
                <a:gd name="T63" fmla="*/ 1686 h 7286"/>
                <a:gd name="T64" fmla="*/ 2060 w 3310"/>
                <a:gd name="T65" fmla="*/ 1876 h 7286"/>
                <a:gd name="T66" fmla="*/ 2411 w 3310"/>
                <a:gd name="T67" fmla="*/ 1945 h 7286"/>
                <a:gd name="T68" fmla="*/ 2532 w 3310"/>
                <a:gd name="T69" fmla="*/ 2261 h 7286"/>
                <a:gd name="T70" fmla="*/ 2682 w 3310"/>
                <a:gd name="T71" fmla="*/ 2434 h 7286"/>
                <a:gd name="T72" fmla="*/ 2682 w 3310"/>
                <a:gd name="T73" fmla="*/ 2693 h 7286"/>
                <a:gd name="T74" fmla="*/ 2895 w 3310"/>
                <a:gd name="T75" fmla="*/ 2797 h 7286"/>
                <a:gd name="T76" fmla="*/ 3137 w 3310"/>
                <a:gd name="T77" fmla="*/ 2923 h 7286"/>
                <a:gd name="T78" fmla="*/ 3309 w 3310"/>
                <a:gd name="T79" fmla="*/ 2889 h 7286"/>
                <a:gd name="T80" fmla="*/ 3298 w 3310"/>
                <a:gd name="T81" fmla="*/ 2889 h 7286"/>
                <a:gd name="T82" fmla="*/ 3102 w 3310"/>
                <a:gd name="T83" fmla="*/ 3205 h 7286"/>
                <a:gd name="T84" fmla="*/ 2901 w 3310"/>
                <a:gd name="T85" fmla="*/ 3378 h 7286"/>
                <a:gd name="T86" fmla="*/ 2550 w 3310"/>
                <a:gd name="T87" fmla="*/ 3574 h 7286"/>
                <a:gd name="T88" fmla="*/ 2262 w 3310"/>
                <a:gd name="T89" fmla="*/ 3666 h 7286"/>
                <a:gd name="T90" fmla="*/ 2049 w 3310"/>
                <a:gd name="T91" fmla="*/ 3786 h 7286"/>
                <a:gd name="T92" fmla="*/ 1974 w 3310"/>
                <a:gd name="T93" fmla="*/ 4396 h 7286"/>
                <a:gd name="T94" fmla="*/ 2262 w 3310"/>
                <a:gd name="T95" fmla="*/ 4753 h 7286"/>
                <a:gd name="T96" fmla="*/ 2337 w 3310"/>
                <a:gd name="T97" fmla="*/ 5012 h 7286"/>
                <a:gd name="T98" fmla="*/ 2325 w 3310"/>
                <a:gd name="T99" fmla="*/ 5196 h 7286"/>
                <a:gd name="T100" fmla="*/ 2262 w 3310"/>
                <a:gd name="T101" fmla="*/ 5467 h 7286"/>
                <a:gd name="T102" fmla="*/ 2400 w 3310"/>
                <a:gd name="T103" fmla="*/ 5881 h 7286"/>
                <a:gd name="T104" fmla="*/ 2550 w 3310"/>
                <a:gd name="T105" fmla="*/ 6353 h 7286"/>
                <a:gd name="T106" fmla="*/ 2676 w 3310"/>
                <a:gd name="T107" fmla="*/ 6646 h 7286"/>
                <a:gd name="T108" fmla="*/ 2356 w 3310"/>
                <a:gd name="T109" fmla="*/ 7285 h 7286"/>
                <a:gd name="T110" fmla="*/ 2342 w 3310"/>
                <a:gd name="T111" fmla="*/ 7285 h 7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10" h="7286">
                  <a:moveTo>
                    <a:pt x="2342" y="7285"/>
                  </a:moveTo>
                  <a:cubicBezTo>
                    <a:pt x="2348" y="7239"/>
                    <a:pt x="2360" y="7205"/>
                    <a:pt x="2365" y="7176"/>
                  </a:cubicBezTo>
                  <a:cubicBezTo>
                    <a:pt x="2400" y="7044"/>
                    <a:pt x="2268" y="6842"/>
                    <a:pt x="2314" y="6721"/>
                  </a:cubicBezTo>
                  <a:cubicBezTo>
                    <a:pt x="2360" y="6600"/>
                    <a:pt x="2331" y="6261"/>
                    <a:pt x="2164" y="6106"/>
                  </a:cubicBezTo>
                  <a:cubicBezTo>
                    <a:pt x="1997" y="5956"/>
                    <a:pt x="1980" y="5467"/>
                    <a:pt x="1963" y="5271"/>
                  </a:cubicBezTo>
                  <a:cubicBezTo>
                    <a:pt x="1945" y="5075"/>
                    <a:pt x="1888" y="4926"/>
                    <a:pt x="1807" y="4845"/>
                  </a:cubicBezTo>
                  <a:cubicBezTo>
                    <a:pt x="1732" y="4765"/>
                    <a:pt x="1640" y="4535"/>
                    <a:pt x="1612" y="4690"/>
                  </a:cubicBezTo>
                  <a:cubicBezTo>
                    <a:pt x="1583" y="4845"/>
                    <a:pt x="1381" y="4943"/>
                    <a:pt x="1283" y="5075"/>
                  </a:cubicBezTo>
                  <a:cubicBezTo>
                    <a:pt x="1186" y="5214"/>
                    <a:pt x="1036" y="5191"/>
                    <a:pt x="904" y="5121"/>
                  </a:cubicBezTo>
                  <a:cubicBezTo>
                    <a:pt x="777" y="5052"/>
                    <a:pt x="668" y="5047"/>
                    <a:pt x="748" y="4914"/>
                  </a:cubicBezTo>
                  <a:cubicBezTo>
                    <a:pt x="823" y="4776"/>
                    <a:pt x="869" y="4529"/>
                    <a:pt x="800" y="4287"/>
                  </a:cubicBezTo>
                  <a:cubicBezTo>
                    <a:pt x="737" y="4045"/>
                    <a:pt x="587" y="3597"/>
                    <a:pt x="363" y="3504"/>
                  </a:cubicBezTo>
                  <a:cubicBezTo>
                    <a:pt x="213" y="3441"/>
                    <a:pt x="75" y="3274"/>
                    <a:pt x="0" y="3119"/>
                  </a:cubicBezTo>
                  <a:cubicBezTo>
                    <a:pt x="63" y="3061"/>
                    <a:pt x="138" y="3009"/>
                    <a:pt x="138" y="3009"/>
                  </a:cubicBezTo>
                  <a:cubicBezTo>
                    <a:pt x="138" y="3009"/>
                    <a:pt x="213" y="2716"/>
                    <a:pt x="305" y="2716"/>
                  </a:cubicBezTo>
                  <a:cubicBezTo>
                    <a:pt x="397" y="2716"/>
                    <a:pt x="351" y="2400"/>
                    <a:pt x="415" y="2307"/>
                  </a:cubicBezTo>
                  <a:cubicBezTo>
                    <a:pt x="472" y="2215"/>
                    <a:pt x="443" y="1922"/>
                    <a:pt x="489" y="1922"/>
                  </a:cubicBezTo>
                  <a:cubicBezTo>
                    <a:pt x="535" y="1922"/>
                    <a:pt x="812" y="2014"/>
                    <a:pt x="794" y="1939"/>
                  </a:cubicBezTo>
                  <a:cubicBezTo>
                    <a:pt x="777" y="1864"/>
                    <a:pt x="961" y="1605"/>
                    <a:pt x="932" y="1467"/>
                  </a:cubicBezTo>
                  <a:cubicBezTo>
                    <a:pt x="904" y="1329"/>
                    <a:pt x="1042" y="1162"/>
                    <a:pt x="1042" y="990"/>
                  </a:cubicBezTo>
                  <a:cubicBezTo>
                    <a:pt x="1042" y="823"/>
                    <a:pt x="1191" y="777"/>
                    <a:pt x="1301" y="685"/>
                  </a:cubicBezTo>
                  <a:cubicBezTo>
                    <a:pt x="1404" y="592"/>
                    <a:pt x="1589" y="472"/>
                    <a:pt x="1617" y="546"/>
                  </a:cubicBezTo>
                  <a:cubicBezTo>
                    <a:pt x="1652" y="627"/>
                    <a:pt x="1882" y="685"/>
                    <a:pt x="1790" y="546"/>
                  </a:cubicBezTo>
                  <a:cubicBezTo>
                    <a:pt x="1698" y="414"/>
                    <a:pt x="1698" y="322"/>
                    <a:pt x="1755" y="288"/>
                  </a:cubicBezTo>
                  <a:cubicBezTo>
                    <a:pt x="1819" y="259"/>
                    <a:pt x="1848" y="103"/>
                    <a:pt x="1848" y="103"/>
                  </a:cubicBezTo>
                  <a:lnTo>
                    <a:pt x="1842" y="103"/>
                  </a:lnTo>
                  <a:cubicBezTo>
                    <a:pt x="1871" y="92"/>
                    <a:pt x="1894" y="75"/>
                    <a:pt x="1905" y="69"/>
                  </a:cubicBezTo>
                  <a:cubicBezTo>
                    <a:pt x="2003" y="0"/>
                    <a:pt x="2164" y="75"/>
                    <a:pt x="2164" y="178"/>
                  </a:cubicBezTo>
                  <a:cubicBezTo>
                    <a:pt x="2164" y="282"/>
                    <a:pt x="2176" y="391"/>
                    <a:pt x="2250" y="391"/>
                  </a:cubicBezTo>
                  <a:cubicBezTo>
                    <a:pt x="2325" y="391"/>
                    <a:pt x="2406" y="391"/>
                    <a:pt x="2406" y="581"/>
                  </a:cubicBezTo>
                  <a:cubicBezTo>
                    <a:pt x="2406" y="771"/>
                    <a:pt x="2475" y="984"/>
                    <a:pt x="2308" y="1145"/>
                  </a:cubicBezTo>
                  <a:cubicBezTo>
                    <a:pt x="2147" y="1312"/>
                    <a:pt x="1957" y="1600"/>
                    <a:pt x="1991" y="1686"/>
                  </a:cubicBezTo>
                  <a:cubicBezTo>
                    <a:pt x="2026" y="1772"/>
                    <a:pt x="1940" y="1939"/>
                    <a:pt x="2060" y="1876"/>
                  </a:cubicBezTo>
                  <a:cubicBezTo>
                    <a:pt x="2181" y="1818"/>
                    <a:pt x="2457" y="1876"/>
                    <a:pt x="2411" y="1945"/>
                  </a:cubicBezTo>
                  <a:cubicBezTo>
                    <a:pt x="2371" y="2014"/>
                    <a:pt x="2423" y="2256"/>
                    <a:pt x="2532" y="2261"/>
                  </a:cubicBezTo>
                  <a:cubicBezTo>
                    <a:pt x="2647" y="2273"/>
                    <a:pt x="2717" y="2330"/>
                    <a:pt x="2682" y="2434"/>
                  </a:cubicBezTo>
                  <a:cubicBezTo>
                    <a:pt x="2647" y="2538"/>
                    <a:pt x="2584" y="2693"/>
                    <a:pt x="2682" y="2693"/>
                  </a:cubicBezTo>
                  <a:cubicBezTo>
                    <a:pt x="2774" y="2693"/>
                    <a:pt x="2912" y="2693"/>
                    <a:pt x="2895" y="2797"/>
                  </a:cubicBezTo>
                  <a:cubicBezTo>
                    <a:pt x="2878" y="2900"/>
                    <a:pt x="2964" y="2992"/>
                    <a:pt x="3137" y="2923"/>
                  </a:cubicBezTo>
                  <a:cubicBezTo>
                    <a:pt x="3234" y="2883"/>
                    <a:pt x="3286" y="2848"/>
                    <a:pt x="3309" y="2889"/>
                  </a:cubicBezTo>
                  <a:lnTo>
                    <a:pt x="3298" y="2889"/>
                  </a:lnTo>
                  <a:cubicBezTo>
                    <a:pt x="3298" y="2889"/>
                    <a:pt x="3102" y="3113"/>
                    <a:pt x="3102" y="3205"/>
                  </a:cubicBezTo>
                  <a:cubicBezTo>
                    <a:pt x="3102" y="3297"/>
                    <a:pt x="2935" y="3297"/>
                    <a:pt x="2901" y="3378"/>
                  </a:cubicBezTo>
                  <a:cubicBezTo>
                    <a:pt x="2872" y="3453"/>
                    <a:pt x="2613" y="3470"/>
                    <a:pt x="2550" y="3574"/>
                  </a:cubicBezTo>
                  <a:cubicBezTo>
                    <a:pt x="2492" y="3683"/>
                    <a:pt x="2308" y="3666"/>
                    <a:pt x="2262" y="3666"/>
                  </a:cubicBezTo>
                  <a:cubicBezTo>
                    <a:pt x="2216" y="3666"/>
                    <a:pt x="2060" y="3683"/>
                    <a:pt x="2049" y="3786"/>
                  </a:cubicBezTo>
                  <a:cubicBezTo>
                    <a:pt x="2032" y="3896"/>
                    <a:pt x="1974" y="4322"/>
                    <a:pt x="1974" y="4396"/>
                  </a:cubicBezTo>
                  <a:cubicBezTo>
                    <a:pt x="1974" y="4477"/>
                    <a:pt x="2187" y="4719"/>
                    <a:pt x="2262" y="4753"/>
                  </a:cubicBezTo>
                  <a:cubicBezTo>
                    <a:pt x="2337" y="4782"/>
                    <a:pt x="2245" y="4966"/>
                    <a:pt x="2337" y="5012"/>
                  </a:cubicBezTo>
                  <a:cubicBezTo>
                    <a:pt x="2429" y="5058"/>
                    <a:pt x="2371" y="5208"/>
                    <a:pt x="2325" y="5196"/>
                  </a:cubicBezTo>
                  <a:cubicBezTo>
                    <a:pt x="2279" y="5179"/>
                    <a:pt x="2354" y="5392"/>
                    <a:pt x="2262" y="5467"/>
                  </a:cubicBezTo>
                  <a:cubicBezTo>
                    <a:pt x="2170" y="5547"/>
                    <a:pt x="2245" y="5743"/>
                    <a:pt x="2400" y="5881"/>
                  </a:cubicBezTo>
                  <a:cubicBezTo>
                    <a:pt x="2550" y="6019"/>
                    <a:pt x="2550" y="6232"/>
                    <a:pt x="2550" y="6353"/>
                  </a:cubicBezTo>
                  <a:cubicBezTo>
                    <a:pt x="2550" y="6480"/>
                    <a:pt x="2676" y="6491"/>
                    <a:pt x="2676" y="6646"/>
                  </a:cubicBezTo>
                  <a:cubicBezTo>
                    <a:pt x="2676" y="6646"/>
                    <a:pt x="2503" y="7267"/>
                    <a:pt x="2356" y="7285"/>
                  </a:cubicBezTo>
                  <a:lnTo>
                    <a:pt x="2342" y="7285"/>
                  </a:lnTo>
                </a:path>
              </a:pathLst>
            </a:custGeom>
            <a:solidFill>
              <a:schemeClr val="accent5"/>
            </a:solidFill>
            <a:ln w="28575" cap="flat" cmpd="sng">
              <a:solidFill>
                <a:schemeClr val="bg1"/>
              </a:solidFill>
              <a:round/>
            </a:ln>
            <a:effectLst/>
          </p:spPr>
          <p:txBody>
            <a:bodyPr wrap="none" lIns="121853" tIns="60926" rIns="121853" bIns="60926" anchor="ctr"/>
            <a:lstStyle/>
            <a:p>
              <a:endParaRPr lang="en-US"/>
            </a:p>
          </p:txBody>
        </p:sp>
        <p:sp>
          <p:nvSpPr>
            <p:cNvPr id="4100" name="Freeform 4"/>
            <p:cNvSpPr>
              <a:spLocks noChangeArrowheads="1"/>
            </p:cNvSpPr>
            <p:nvPr/>
          </p:nvSpPr>
          <p:spPr bwMode="auto">
            <a:xfrm>
              <a:off x="8338587" y="3812727"/>
              <a:ext cx="1890581" cy="3957166"/>
            </a:xfrm>
            <a:custGeom>
              <a:avLst/>
              <a:gdLst>
                <a:gd name="T0" fmla="*/ 1291 w 2799"/>
                <a:gd name="T1" fmla="*/ 0 h 5866"/>
                <a:gd name="T2" fmla="*/ 1295 w 2799"/>
                <a:gd name="T3" fmla="*/ 3 h 5866"/>
                <a:gd name="T4" fmla="*/ 1618 w 2799"/>
                <a:gd name="T5" fmla="*/ 170 h 5866"/>
                <a:gd name="T6" fmla="*/ 1727 w 2799"/>
                <a:gd name="T7" fmla="*/ 400 h 5866"/>
                <a:gd name="T8" fmla="*/ 2107 w 2799"/>
                <a:gd name="T9" fmla="*/ 694 h 5866"/>
                <a:gd name="T10" fmla="*/ 2187 w 2799"/>
                <a:gd name="T11" fmla="*/ 757 h 5866"/>
                <a:gd name="T12" fmla="*/ 2153 w 2799"/>
                <a:gd name="T13" fmla="*/ 786 h 5866"/>
                <a:gd name="T14" fmla="*/ 1853 w 2799"/>
                <a:gd name="T15" fmla="*/ 981 h 5866"/>
                <a:gd name="T16" fmla="*/ 1704 w 2799"/>
                <a:gd name="T17" fmla="*/ 1212 h 5866"/>
                <a:gd name="T18" fmla="*/ 1428 w 2799"/>
                <a:gd name="T19" fmla="*/ 1551 h 5866"/>
                <a:gd name="T20" fmla="*/ 1525 w 2799"/>
                <a:gd name="T21" fmla="*/ 2075 h 5866"/>
                <a:gd name="T22" fmla="*/ 1698 w 2799"/>
                <a:gd name="T23" fmla="*/ 2374 h 5866"/>
                <a:gd name="T24" fmla="*/ 2320 w 2799"/>
                <a:gd name="T25" fmla="*/ 2898 h 5866"/>
                <a:gd name="T26" fmla="*/ 2688 w 2799"/>
                <a:gd name="T27" fmla="*/ 3508 h 5866"/>
                <a:gd name="T28" fmla="*/ 2798 w 2799"/>
                <a:gd name="T29" fmla="*/ 4125 h 5866"/>
                <a:gd name="T30" fmla="*/ 2798 w 2799"/>
                <a:gd name="T31" fmla="*/ 4263 h 5866"/>
                <a:gd name="T32" fmla="*/ 2780 w 2799"/>
                <a:gd name="T33" fmla="*/ 4405 h 5866"/>
                <a:gd name="T34" fmla="*/ 2475 w 2799"/>
                <a:gd name="T35" fmla="*/ 4918 h 5866"/>
                <a:gd name="T36" fmla="*/ 1951 w 2799"/>
                <a:gd name="T37" fmla="*/ 5171 h 5866"/>
                <a:gd name="T38" fmla="*/ 1710 w 2799"/>
                <a:gd name="T39" fmla="*/ 5211 h 5866"/>
                <a:gd name="T40" fmla="*/ 1606 w 2799"/>
                <a:gd name="T41" fmla="*/ 5418 h 5866"/>
                <a:gd name="T42" fmla="*/ 1514 w 2799"/>
                <a:gd name="T43" fmla="*/ 5568 h 5866"/>
                <a:gd name="T44" fmla="*/ 1163 w 2799"/>
                <a:gd name="T45" fmla="*/ 5832 h 5866"/>
                <a:gd name="T46" fmla="*/ 1113 w 2799"/>
                <a:gd name="T47" fmla="*/ 5865 h 5866"/>
                <a:gd name="T48" fmla="*/ 1081 w 2799"/>
                <a:gd name="T49" fmla="*/ 5865 h 5866"/>
                <a:gd name="T50" fmla="*/ 973 w 2799"/>
                <a:gd name="T51" fmla="*/ 5682 h 5866"/>
                <a:gd name="T52" fmla="*/ 1076 w 2799"/>
                <a:gd name="T53" fmla="*/ 5343 h 5866"/>
                <a:gd name="T54" fmla="*/ 910 w 2799"/>
                <a:gd name="T55" fmla="*/ 5211 h 5866"/>
                <a:gd name="T56" fmla="*/ 1146 w 2799"/>
                <a:gd name="T57" fmla="*/ 5027 h 5866"/>
                <a:gd name="T58" fmla="*/ 1589 w 2799"/>
                <a:gd name="T59" fmla="*/ 5027 h 5866"/>
                <a:gd name="T60" fmla="*/ 1589 w 2799"/>
                <a:gd name="T61" fmla="*/ 4682 h 5866"/>
                <a:gd name="T62" fmla="*/ 1928 w 2799"/>
                <a:gd name="T63" fmla="*/ 4463 h 5866"/>
                <a:gd name="T64" fmla="*/ 2199 w 2799"/>
                <a:gd name="T65" fmla="*/ 4020 h 5866"/>
                <a:gd name="T66" fmla="*/ 2078 w 2799"/>
                <a:gd name="T67" fmla="*/ 3387 h 5866"/>
                <a:gd name="T68" fmla="*/ 2003 w 2799"/>
                <a:gd name="T69" fmla="*/ 2990 h 5866"/>
                <a:gd name="T70" fmla="*/ 1687 w 2799"/>
                <a:gd name="T71" fmla="*/ 2696 h 5866"/>
                <a:gd name="T72" fmla="*/ 1364 w 2799"/>
                <a:gd name="T73" fmla="*/ 2282 h 5866"/>
                <a:gd name="T74" fmla="*/ 1169 w 2799"/>
                <a:gd name="T75" fmla="*/ 1937 h 5866"/>
                <a:gd name="T76" fmla="*/ 754 w 2799"/>
                <a:gd name="T77" fmla="*/ 1568 h 5866"/>
                <a:gd name="T78" fmla="*/ 1048 w 2799"/>
                <a:gd name="T79" fmla="*/ 1396 h 5866"/>
                <a:gd name="T80" fmla="*/ 927 w 2799"/>
                <a:gd name="T81" fmla="*/ 1102 h 5866"/>
                <a:gd name="T82" fmla="*/ 656 w 2799"/>
                <a:gd name="T83" fmla="*/ 1033 h 5866"/>
                <a:gd name="T84" fmla="*/ 334 w 2799"/>
                <a:gd name="T85" fmla="*/ 860 h 5866"/>
                <a:gd name="T86" fmla="*/ 139 w 2799"/>
                <a:gd name="T87" fmla="*/ 567 h 5866"/>
                <a:gd name="T88" fmla="*/ 0 w 2799"/>
                <a:gd name="T89" fmla="*/ 360 h 5866"/>
                <a:gd name="T90" fmla="*/ 104 w 2799"/>
                <a:gd name="T91" fmla="*/ 279 h 5866"/>
                <a:gd name="T92" fmla="*/ 397 w 2799"/>
                <a:gd name="T93" fmla="*/ 251 h 5866"/>
                <a:gd name="T94" fmla="*/ 731 w 2799"/>
                <a:gd name="T95" fmla="*/ 251 h 5866"/>
                <a:gd name="T96" fmla="*/ 990 w 2799"/>
                <a:gd name="T97" fmla="*/ 205 h 5866"/>
                <a:gd name="T98" fmla="*/ 1238 w 2799"/>
                <a:gd name="T99" fmla="*/ 0 h 5866"/>
                <a:gd name="T100" fmla="*/ 1291 w 2799"/>
                <a:gd name="T101" fmla="*/ 0 h 5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9" h="5866">
                  <a:moveTo>
                    <a:pt x="1291" y="0"/>
                  </a:moveTo>
                  <a:cubicBezTo>
                    <a:pt x="1293" y="1"/>
                    <a:pt x="1294" y="2"/>
                    <a:pt x="1295" y="3"/>
                  </a:cubicBezTo>
                  <a:cubicBezTo>
                    <a:pt x="1341" y="49"/>
                    <a:pt x="1376" y="141"/>
                    <a:pt x="1618" y="170"/>
                  </a:cubicBezTo>
                  <a:cubicBezTo>
                    <a:pt x="1865" y="205"/>
                    <a:pt x="1727" y="325"/>
                    <a:pt x="1727" y="400"/>
                  </a:cubicBezTo>
                  <a:cubicBezTo>
                    <a:pt x="1727" y="475"/>
                    <a:pt x="2003" y="676"/>
                    <a:pt x="2107" y="694"/>
                  </a:cubicBezTo>
                  <a:cubicBezTo>
                    <a:pt x="2130" y="694"/>
                    <a:pt x="2153" y="717"/>
                    <a:pt x="2187" y="757"/>
                  </a:cubicBezTo>
                  <a:cubicBezTo>
                    <a:pt x="2176" y="763"/>
                    <a:pt x="2164" y="768"/>
                    <a:pt x="2153" y="786"/>
                  </a:cubicBezTo>
                  <a:cubicBezTo>
                    <a:pt x="2095" y="872"/>
                    <a:pt x="1974" y="976"/>
                    <a:pt x="1853" y="981"/>
                  </a:cubicBezTo>
                  <a:cubicBezTo>
                    <a:pt x="1727" y="987"/>
                    <a:pt x="1698" y="1091"/>
                    <a:pt x="1704" y="1212"/>
                  </a:cubicBezTo>
                  <a:cubicBezTo>
                    <a:pt x="1710" y="1332"/>
                    <a:pt x="1456" y="1373"/>
                    <a:pt x="1428" y="1551"/>
                  </a:cubicBezTo>
                  <a:cubicBezTo>
                    <a:pt x="1399" y="1730"/>
                    <a:pt x="1410" y="1977"/>
                    <a:pt x="1525" y="2075"/>
                  </a:cubicBezTo>
                  <a:cubicBezTo>
                    <a:pt x="1641" y="2173"/>
                    <a:pt x="1618" y="2299"/>
                    <a:pt x="1698" y="2374"/>
                  </a:cubicBezTo>
                  <a:cubicBezTo>
                    <a:pt x="1779" y="2449"/>
                    <a:pt x="2222" y="2903"/>
                    <a:pt x="2320" y="2898"/>
                  </a:cubicBezTo>
                  <a:cubicBezTo>
                    <a:pt x="2418" y="2892"/>
                    <a:pt x="2682" y="3398"/>
                    <a:pt x="2688" y="3508"/>
                  </a:cubicBezTo>
                  <a:cubicBezTo>
                    <a:pt x="2692" y="3589"/>
                    <a:pt x="2783" y="3848"/>
                    <a:pt x="2798" y="4125"/>
                  </a:cubicBezTo>
                  <a:lnTo>
                    <a:pt x="2798" y="4263"/>
                  </a:lnTo>
                  <a:cubicBezTo>
                    <a:pt x="2795" y="4310"/>
                    <a:pt x="2789" y="4358"/>
                    <a:pt x="2780" y="4405"/>
                  </a:cubicBezTo>
                  <a:cubicBezTo>
                    <a:pt x="2705" y="4762"/>
                    <a:pt x="2671" y="4791"/>
                    <a:pt x="2475" y="4918"/>
                  </a:cubicBezTo>
                  <a:cubicBezTo>
                    <a:pt x="2279" y="5044"/>
                    <a:pt x="2084" y="5177"/>
                    <a:pt x="1951" y="5171"/>
                  </a:cubicBezTo>
                  <a:cubicBezTo>
                    <a:pt x="1813" y="5165"/>
                    <a:pt x="1750" y="5136"/>
                    <a:pt x="1710" y="5211"/>
                  </a:cubicBezTo>
                  <a:cubicBezTo>
                    <a:pt x="1669" y="5286"/>
                    <a:pt x="1698" y="5424"/>
                    <a:pt x="1606" y="5418"/>
                  </a:cubicBezTo>
                  <a:cubicBezTo>
                    <a:pt x="1514" y="5413"/>
                    <a:pt x="1600" y="5539"/>
                    <a:pt x="1514" y="5568"/>
                  </a:cubicBezTo>
                  <a:cubicBezTo>
                    <a:pt x="1428" y="5596"/>
                    <a:pt x="1215" y="5757"/>
                    <a:pt x="1163" y="5832"/>
                  </a:cubicBezTo>
                  <a:cubicBezTo>
                    <a:pt x="1150" y="5851"/>
                    <a:pt x="1132" y="5862"/>
                    <a:pt x="1113" y="5865"/>
                  </a:cubicBezTo>
                  <a:lnTo>
                    <a:pt x="1081" y="5865"/>
                  </a:lnTo>
                  <a:cubicBezTo>
                    <a:pt x="1028" y="5856"/>
                    <a:pt x="973" y="5796"/>
                    <a:pt x="973" y="5682"/>
                  </a:cubicBezTo>
                  <a:cubicBezTo>
                    <a:pt x="967" y="5499"/>
                    <a:pt x="1169" y="5401"/>
                    <a:pt x="1076" y="5343"/>
                  </a:cubicBezTo>
                  <a:cubicBezTo>
                    <a:pt x="1007" y="5297"/>
                    <a:pt x="950" y="5269"/>
                    <a:pt x="910" y="5211"/>
                  </a:cubicBezTo>
                  <a:cubicBezTo>
                    <a:pt x="1013" y="5159"/>
                    <a:pt x="1146" y="5085"/>
                    <a:pt x="1146" y="5027"/>
                  </a:cubicBezTo>
                  <a:cubicBezTo>
                    <a:pt x="1146" y="4929"/>
                    <a:pt x="1537" y="5125"/>
                    <a:pt x="1589" y="5027"/>
                  </a:cubicBezTo>
                  <a:cubicBezTo>
                    <a:pt x="1635" y="4929"/>
                    <a:pt x="1295" y="4607"/>
                    <a:pt x="1589" y="4682"/>
                  </a:cubicBezTo>
                  <a:cubicBezTo>
                    <a:pt x="1882" y="4757"/>
                    <a:pt x="1830" y="4584"/>
                    <a:pt x="1928" y="4463"/>
                  </a:cubicBezTo>
                  <a:cubicBezTo>
                    <a:pt x="2026" y="4342"/>
                    <a:pt x="2348" y="4244"/>
                    <a:pt x="2199" y="4020"/>
                  </a:cubicBezTo>
                  <a:cubicBezTo>
                    <a:pt x="2055" y="3801"/>
                    <a:pt x="2055" y="3531"/>
                    <a:pt x="2078" y="3387"/>
                  </a:cubicBezTo>
                  <a:cubicBezTo>
                    <a:pt x="2101" y="3237"/>
                    <a:pt x="2078" y="3065"/>
                    <a:pt x="2003" y="2990"/>
                  </a:cubicBezTo>
                  <a:cubicBezTo>
                    <a:pt x="1928" y="2921"/>
                    <a:pt x="1733" y="2846"/>
                    <a:pt x="1687" y="2696"/>
                  </a:cubicBezTo>
                  <a:cubicBezTo>
                    <a:pt x="1635" y="2552"/>
                    <a:pt x="1416" y="2403"/>
                    <a:pt x="1364" y="2282"/>
                  </a:cubicBezTo>
                  <a:cubicBezTo>
                    <a:pt x="1318" y="2161"/>
                    <a:pt x="1169" y="2034"/>
                    <a:pt x="1169" y="1937"/>
                  </a:cubicBezTo>
                  <a:cubicBezTo>
                    <a:pt x="1169" y="1839"/>
                    <a:pt x="702" y="1695"/>
                    <a:pt x="754" y="1568"/>
                  </a:cubicBezTo>
                  <a:cubicBezTo>
                    <a:pt x="800" y="1448"/>
                    <a:pt x="1048" y="1522"/>
                    <a:pt x="1048" y="1396"/>
                  </a:cubicBezTo>
                  <a:cubicBezTo>
                    <a:pt x="1048" y="1275"/>
                    <a:pt x="950" y="1275"/>
                    <a:pt x="927" y="1102"/>
                  </a:cubicBezTo>
                  <a:cubicBezTo>
                    <a:pt x="898" y="935"/>
                    <a:pt x="731" y="981"/>
                    <a:pt x="656" y="1033"/>
                  </a:cubicBezTo>
                  <a:cubicBezTo>
                    <a:pt x="582" y="1079"/>
                    <a:pt x="334" y="981"/>
                    <a:pt x="334" y="860"/>
                  </a:cubicBezTo>
                  <a:cubicBezTo>
                    <a:pt x="334" y="734"/>
                    <a:pt x="139" y="665"/>
                    <a:pt x="139" y="567"/>
                  </a:cubicBezTo>
                  <a:cubicBezTo>
                    <a:pt x="139" y="510"/>
                    <a:pt x="69" y="435"/>
                    <a:pt x="0" y="360"/>
                  </a:cubicBezTo>
                  <a:cubicBezTo>
                    <a:pt x="41" y="343"/>
                    <a:pt x="75" y="314"/>
                    <a:pt x="104" y="279"/>
                  </a:cubicBezTo>
                  <a:cubicBezTo>
                    <a:pt x="185" y="187"/>
                    <a:pt x="334" y="354"/>
                    <a:pt x="397" y="251"/>
                  </a:cubicBezTo>
                  <a:cubicBezTo>
                    <a:pt x="455" y="141"/>
                    <a:pt x="593" y="325"/>
                    <a:pt x="731" y="251"/>
                  </a:cubicBezTo>
                  <a:cubicBezTo>
                    <a:pt x="869" y="170"/>
                    <a:pt x="933" y="308"/>
                    <a:pt x="990" y="205"/>
                  </a:cubicBezTo>
                  <a:cubicBezTo>
                    <a:pt x="1037" y="123"/>
                    <a:pt x="1161" y="25"/>
                    <a:pt x="1238" y="0"/>
                  </a:cubicBezTo>
                  <a:lnTo>
                    <a:pt x="1291" y="0"/>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03" name="Freeform 7"/>
            <p:cNvSpPr>
              <a:spLocks noChangeArrowheads="1"/>
            </p:cNvSpPr>
            <p:nvPr/>
          </p:nvSpPr>
          <p:spPr bwMode="auto">
            <a:xfrm>
              <a:off x="7820538" y="4029923"/>
              <a:ext cx="1920353" cy="2350498"/>
            </a:xfrm>
            <a:custGeom>
              <a:avLst/>
              <a:gdLst>
                <a:gd name="T0" fmla="*/ 2843 w 2844"/>
                <a:gd name="T1" fmla="*/ 3062 h 3483"/>
                <a:gd name="T2" fmla="*/ 2831 w 2844"/>
                <a:gd name="T3" fmla="*/ 3217 h 3483"/>
                <a:gd name="T4" fmla="*/ 2555 w 2844"/>
                <a:gd name="T5" fmla="*/ 3269 h 3483"/>
                <a:gd name="T6" fmla="*/ 2290 w 2844"/>
                <a:gd name="T7" fmla="*/ 3350 h 3483"/>
                <a:gd name="T8" fmla="*/ 2209 w 2844"/>
                <a:gd name="T9" fmla="*/ 3482 h 3483"/>
                <a:gd name="T10" fmla="*/ 2184 w 2844"/>
                <a:gd name="T11" fmla="*/ 3482 h 3483"/>
                <a:gd name="T12" fmla="*/ 2175 w 2844"/>
                <a:gd name="T13" fmla="*/ 3453 h 3483"/>
                <a:gd name="T14" fmla="*/ 2009 w 2844"/>
                <a:gd name="T15" fmla="*/ 3344 h 3483"/>
                <a:gd name="T16" fmla="*/ 2060 w 2844"/>
                <a:gd name="T17" fmla="*/ 2906 h 3483"/>
                <a:gd name="T18" fmla="*/ 1795 w 2844"/>
                <a:gd name="T19" fmla="*/ 2492 h 3483"/>
                <a:gd name="T20" fmla="*/ 1761 w 2844"/>
                <a:gd name="T21" fmla="*/ 2032 h 3483"/>
                <a:gd name="T22" fmla="*/ 1485 w 2844"/>
                <a:gd name="T23" fmla="*/ 1750 h 3483"/>
                <a:gd name="T24" fmla="*/ 1116 w 2844"/>
                <a:gd name="T25" fmla="*/ 1767 h 3483"/>
                <a:gd name="T26" fmla="*/ 869 w 2844"/>
                <a:gd name="T27" fmla="*/ 1830 h 3483"/>
                <a:gd name="T28" fmla="*/ 593 w 2844"/>
                <a:gd name="T29" fmla="*/ 1848 h 3483"/>
                <a:gd name="T30" fmla="*/ 242 w 2844"/>
                <a:gd name="T31" fmla="*/ 1980 h 3483"/>
                <a:gd name="T32" fmla="*/ 345 w 2844"/>
                <a:gd name="T33" fmla="*/ 1686 h 3483"/>
                <a:gd name="T34" fmla="*/ 374 w 2844"/>
                <a:gd name="T35" fmla="*/ 1272 h 3483"/>
                <a:gd name="T36" fmla="*/ 109 w 2844"/>
                <a:gd name="T37" fmla="*/ 1174 h 3483"/>
                <a:gd name="T38" fmla="*/ 81 w 2844"/>
                <a:gd name="T39" fmla="*/ 875 h 3483"/>
                <a:gd name="T40" fmla="*/ 0 w 2844"/>
                <a:gd name="T41" fmla="*/ 800 h 3483"/>
                <a:gd name="T42" fmla="*/ 138 w 2844"/>
                <a:gd name="T43" fmla="*/ 685 h 3483"/>
                <a:gd name="T44" fmla="*/ 334 w 2844"/>
                <a:gd name="T45" fmla="*/ 369 h 3483"/>
                <a:gd name="T46" fmla="*/ 535 w 2844"/>
                <a:gd name="T47" fmla="*/ 547 h 3483"/>
                <a:gd name="T48" fmla="*/ 552 w 2844"/>
                <a:gd name="T49" fmla="*/ 242 h 3483"/>
                <a:gd name="T50" fmla="*/ 610 w 2844"/>
                <a:gd name="T51" fmla="*/ 46 h 3483"/>
                <a:gd name="T52" fmla="*/ 765 w 2844"/>
                <a:gd name="T53" fmla="*/ 35 h 3483"/>
                <a:gd name="T54" fmla="*/ 904 w 2844"/>
                <a:gd name="T55" fmla="*/ 242 h 3483"/>
                <a:gd name="T56" fmla="*/ 1099 w 2844"/>
                <a:gd name="T57" fmla="*/ 535 h 3483"/>
                <a:gd name="T58" fmla="*/ 1421 w 2844"/>
                <a:gd name="T59" fmla="*/ 708 h 3483"/>
                <a:gd name="T60" fmla="*/ 1692 w 2844"/>
                <a:gd name="T61" fmla="*/ 777 h 3483"/>
                <a:gd name="T62" fmla="*/ 1813 w 2844"/>
                <a:gd name="T63" fmla="*/ 1071 h 3483"/>
                <a:gd name="T64" fmla="*/ 1519 w 2844"/>
                <a:gd name="T65" fmla="*/ 1243 h 3483"/>
                <a:gd name="T66" fmla="*/ 1934 w 2844"/>
                <a:gd name="T67" fmla="*/ 1612 h 3483"/>
                <a:gd name="T68" fmla="*/ 2129 w 2844"/>
                <a:gd name="T69" fmla="*/ 1957 h 3483"/>
                <a:gd name="T70" fmla="*/ 2452 w 2844"/>
                <a:gd name="T71" fmla="*/ 2371 h 3483"/>
                <a:gd name="T72" fmla="*/ 2768 w 2844"/>
                <a:gd name="T73" fmla="*/ 2665 h 3483"/>
                <a:gd name="T74" fmla="*/ 2843 w 2844"/>
                <a:gd name="T75" fmla="*/ 2840 h 3483"/>
                <a:gd name="T76" fmla="*/ 2843 w 2844"/>
                <a:gd name="T77" fmla="*/ 3062 h 3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44" h="3483">
                  <a:moveTo>
                    <a:pt x="2843" y="3062"/>
                  </a:moveTo>
                  <a:cubicBezTo>
                    <a:pt x="2837" y="3102"/>
                    <a:pt x="2831" y="3154"/>
                    <a:pt x="2831" y="3217"/>
                  </a:cubicBezTo>
                  <a:cubicBezTo>
                    <a:pt x="2734" y="3292"/>
                    <a:pt x="2618" y="3298"/>
                    <a:pt x="2555" y="3269"/>
                  </a:cubicBezTo>
                  <a:cubicBezTo>
                    <a:pt x="2475" y="3234"/>
                    <a:pt x="2290" y="3217"/>
                    <a:pt x="2290" y="3350"/>
                  </a:cubicBezTo>
                  <a:cubicBezTo>
                    <a:pt x="2290" y="3428"/>
                    <a:pt x="2243" y="3472"/>
                    <a:pt x="2209" y="3482"/>
                  </a:cubicBezTo>
                  <a:lnTo>
                    <a:pt x="2184" y="3482"/>
                  </a:lnTo>
                  <a:cubicBezTo>
                    <a:pt x="2175" y="3478"/>
                    <a:pt x="2171" y="3468"/>
                    <a:pt x="2175" y="3453"/>
                  </a:cubicBezTo>
                  <a:cubicBezTo>
                    <a:pt x="2187" y="3396"/>
                    <a:pt x="2089" y="3396"/>
                    <a:pt x="2009" y="3344"/>
                  </a:cubicBezTo>
                  <a:cubicBezTo>
                    <a:pt x="2141" y="3200"/>
                    <a:pt x="2049" y="3079"/>
                    <a:pt x="2060" y="2906"/>
                  </a:cubicBezTo>
                  <a:cubicBezTo>
                    <a:pt x="2078" y="2705"/>
                    <a:pt x="1911" y="2527"/>
                    <a:pt x="1795" y="2492"/>
                  </a:cubicBezTo>
                  <a:cubicBezTo>
                    <a:pt x="1680" y="2458"/>
                    <a:pt x="1876" y="2095"/>
                    <a:pt x="1761" y="2032"/>
                  </a:cubicBezTo>
                  <a:cubicBezTo>
                    <a:pt x="1646" y="1963"/>
                    <a:pt x="1565" y="1848"/>
                    <a:pt x="1485" y="1750"/>
                  </a:cubicBezTo>
                  <a:cubicBezTo>
                    <a:pt x="1398" y="1652"/>
                    <a:pt x="1151" y="1686"/>
                    <a:pt x="1116" y="1767"/>
                  </a:cubicBezTo>
                  <a:cubicBezTo>
                    <a:pt x="1088" y="1848"/>
                    <a:pt x="921" y="1900"/>
                    <a:pt x="869" y="1830"/>
                  </a:cubicBezTo>
                  <a:cubicBezTo>
                    <a:pt x="823" y="1767"/>
                    <a:pt x="725" y="1750"/>
                    <a:pt x="593" y="1848"/>
                  </a:cubicBezTo>
                  <a:cubicBezTo>
                    <a:pt x="460" y="1946"/>
                    <a:pt x="276" y="2130"/>
                    <a:pt x="242" y="1980"/>
                  </a:cubicBezTo>
                  <a:cubicBezTo>
                    <a:pt x="213" y="1830"/>
                    <a:pt x="345" y="1848"/>
                    <a:pt x="345" y="1686"/>
                  </a:cubicBezTo>
                  <a:cubicBezTo>
                    <a:pt x="345" y="1520"/>
                    <a:pt x="426" y="1439"/>
                    <a:pt x="374" y="1272"/>
                  </a:cubicBezTo>
                  <a:cubicBezTo>
                    <a:pt x="328" y="1105"/>
                    <a:pt x="161" y="1289"/>
                    <a:pt x="109" y="1174"/>
                  </a:cubicBezTo>
                  <a:cubicBezTo>
                    <a:pt x="63" y="1059"/>
                    <a:pt x="109" y="927"/>
                    <a:pt x="81" y="875"/>
                  </a:cubicBezTo>
                  <a:cubicBezTo>
                    <a:pt x="69" y="858"/>
                    <a:pt x="40" y="829"/>
                    <a:pt x="0" y="800"/>
                  </a:cubicBezTo>
                  <a:cubicBezTo>
                    <a:pt x="63" y="772"/>
                    <a:pt x="138" y="749"/>
                    <a:pt x="138" y="685"/>
                  </a:cubicBezTo>
                  <a:cubicBezTo>
                    <a:pt x="138" y="593"/>
                    <a:pt x="334" y="369"/>
                    <a:pt x="334" y="369"/>
                  </a:cubicBezTo>
                  <a:cubicBezTo>
                    <a:pt x="414" y="351"/>
                    <a:pt x="414" y="518"/>
                    <a:pt x="535" y="547"/>
                  </a:cubicBezTo>
                  <a:cubicBezTo>
                    <a:pt x="656" y="582"/>
                    <a:pt x="598" y="288"/>
                    <a:pt x="552" y="242"/>
                  </a:cubicBezTo>
                  <a:cubicBezTo>
                    <a:pt x="506" y="196"/>
                    <a:pt x="564" y="0"/>
                    <a:pt x="610" y="46"/>
                  </a:cubicBezTo>
                  <a:cubicBezTo>
                    <a:pt x="639" y="75"/>
                    <a:pt x="702" y="69"/>
                    <a:pt x="765" y="35"/>
                  </a:cubicBezTo>
                  <a:cubicBezTo>
                    <a:pt x="834" y="110"/>
                    <a:pt x="904" y="185"/>
                    <a:pt x="904" y="242"/>
                  </a:cubicBezTo>
                  <a:cubicBezTo>
                    <a:pt x="904" y="340"/>
                    <a:pt x="1099" y="409"/>
                    <a:pt x="1099" y="535"/>
                  </a:cubicBezTo>
                  <a:cubicBezTo>
                    <a:pt x="1099" y="656"/>
                    <a:pt x="1347" y="754"/>
                    <a:pt x="1421" y="708"/>
                  </a:cubicBezTo>
                  <a:cubicBezTo>
                    <a:pt x="1496" y="656"/>
                    <a:pt x="1663" y="610"/>
                    <a:pt x="1692" y="777"/>
                  </a:cubicBezTo>
                  <a:cubicBezTo>
                    <a:pt x="1715" y="950"/>
                    <a:pt x="1813" y="950"/>
                    <a:pt x="1813" y="1071"/>
                  </a:cubicBezTo>
                  <a:cubicBezTo>
                    <a:pt x="1813" y="1197"/>
                    <a:pt x="1565" y="1123"/>
                    <a:pt x="1519" y="1243"/>
                  </a:cubicBezTo>
                  <a:cubicBezTo>
                    <a:pt x="1467" y="1370"/>
                    <a:pt x="1934" y="1514"/>
                    <a:pt x="1934" y="1612"/>
                  </a:cubicBezTo>
                  <a:cubicBezTo>
                    <a:pt x="1934" y="1709"/>
                    <a:pt x="2083" y="1836"/>
                    <a:pt x="2129" y="1957"/>
                  </a:cubicBezTo>
                  <a:cubicBezTo>
                    <a:pt x="2181" y="2078"/>
                    <a:pt x="2400" y="2227"/>
                    <a:pt x="2452" y="2371"/>
                  </a:cubicBezTo>
                  <a:cubicBezTo>
                    <a:pt x="2498" y="2521"/>
                    <a:pt x="2693" y="2596"/>
                    <a:pt x="2768" y="2665"/>
                  </a:cubicBezTo>
                  <a:cubicBezTo>
                    <a:pt x="2806" y="2703"/>
                    <a:pt x="2831" y="2767"/>
                    <a:pt x="2843" y="2840"/>
                  </a:cubicBezTo>
                  <a:lnTo>
                    <a:pt x="2843" y="3062"/>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05" name="Freeform 9"/>
            <p:cNvSpPr>
              <a:spLocks noChangeArrowheads="1"/>
            </p:cNvSpPr>
            <p:nvPr/>
          </p:nvSpPr>
          <p:spPr bwMode="auto">
            <a:xfrm>
              <a:off x="7153625" y="4571429"/>
              <a:ext cx="2072195" cy="3951216"/>
            </a:xfrm>
            <a:custGeom>
              <a:avLst/>
              <a:gdLst>
                <a:gd name="T0" fmla="*/ 3070 w 3071"/>
                <a:gd name="T1" fmla="*/ 2390 h 5857"/>
                <a:gd name="T2" fmla="*/ 2999 w 3071"/>
                <a:gd name="T3" fmla="*/ 2544 h 5857"/>
                <a:gd name="T4" fmla="*/ 2952 w 3071"/>
                <a:gd name="T5" fmla="*/ 2504 h 5857"/>
                <a:gd name="T6" fmla="*/ 2423 w 3071"/>
                <a:gd name="T7" fmla="*/ 2486 h 5857"/>
                <a:gd name="T8" fmla="*/ 1894 w 3071"/>
                <a:gd name="T9" fmla="*/ 2751 h 5857"/>
                <a:gd name="T10" fmla="*/ 1911 w 3071"/>
                <a:gd name="T11" fmla="*/ 3096 h 5857"/>
                <a:gd name="T12" fmla="*/ 1963 w 3071"/>
                <a:gd name="T13" fmla="*/ 3396 h 5857"/>
                <a:gd name="T14" fmla="*/ 1957 w 3071"/>
                <a:gd name="T15" fmla="*/ 3407 h 5857"/>
                <a:gd name="T16" fmla="*/ 1928 w 3071"/>
                <a:gd name="T17" fmla="*/ 3396 h 5857"/>
                <a:gd name="T18" fmla="*/ 1519 w 3071"/>
                <a:gd name="T19" fmla="*/ 3177 h 5857"/>
                <a:gd name="T20" fmla="*/ 1226 w 3071"/>
                <a:gd name="T21" fmla="*/ 2941 h 5857"/>
                <a:gd name="T22" fmla="*/ 898 w 3071"/>
                <a:gd name="T23" fmla="*/ 3039 h 5857"/>
                <a:gd name="T24" fmla="*/ 691 w 3071"/>
                <a:gd name="T25" fmla="*/ 3827 h 5857"/>
                <a:gd name="T26" fmla="*/ 645 w 3071"/>
                <a:gd name="T27" fmla="*/ 4449 h 5857"/>
                <a:gd name="T28" fmla="*/ 886 w 3071"/>
                <a:gd name="T29" fmla="*/ 4626 h 5857"/>
                <a:gd name="T30" fmla="*/ 1030 w 3071"/>
                <a:gd name="T31" fmla="*/ 4989 h 5857"/>
                <a:gd name="T32" fmla="*/ 1301 w 3071"/>
                <a:gd name="T33" fmla="*/ 5432 h 5857"/>
                <a:gd name="T34" fmla="*/ 1744 w 3071"/>
                <a:gd name="T35" fmla="*/ 5691 h 5857"/>
                <a:gd name="T36" fmla="*/ 1629 w 3071"/>
                <a:gd name="T37" fmla="*/ 5846 h 5857"/>
                <a:gd name="T38" fmla="*/ 1503 w 3071"/>
                <a:gd name="T39" fmla="*/ 5856 h 5857"/>
                <a:gd name="T40" fmla="*/ 1444 w 3071"/>
                <a:gd name="T41" fmla="*/ 5856 h 5857"/>
                <a:gd name="T42" fmla="*/ 1324 w 3071"/>
                <a:gd name="T43" fmla="*/ 5806 h 5857"/>
                <a:gd name="T44" fmla="*/ 1134 w 3071"/>
                <a:gd name="T45" fmla="*/ 5581 h 5857"/>
                <a:gd name="T46" fmla="*/ 909 w 3071"/>
                <a:gd name="T47" fmla="*/ 5564 h 5857"/>
                <a:gd name="T48" fmla="*/ 789 w 3071"/>
                <a:gd name="T49" fmla="*/ 5374 h 5857"/>
                <a:gd name="T50" fmla="*/ 282 w 3071"/>
                <a:gd name="T51" fmla="*/ 4874 h 5857"/>
                <a:gd name="T52" fmla="*/ 259 w 3071"/>
                <a:gd name="T53" fmla="*/ 4534 h 5857"/>
                <a:gd name="T54" fmla="*/ 368 w 3071"/>
                <a:gd name="T55" fmla="*/ 3965 h 5857"/>
                <a:gd name="T56" fmla="*/ 702 w 3071"/>
                <a:gd name="T57" fmla="*/ 3326 h 5857"/>
                <a:gd name="T58" fmla="*/ 576 w 3071"/>
                <a:gd name="T59" fmla="*/ 3033 h 5857"/>
                <a:gd name="T60" fmla="*/ 426 w 3071"/>
                <a:gd name="T61" fmla="*/ 2561 h 5857"/>
                <a:gd name="T62" fmla="*/ 288 w 3071"/>
                <a:gd name="T63" fmla="*/ 2147 h 5857"/>
                <a:gd name="T64" fmla="*/ 351 w 3071"/>
                <a:gd name="T65" fmla="*/ 1876 h 5857"/>
                <a:gd name="T66" fmla="*/ 363 w 3071"/>
                <a:gd name="T67" fmla="*/ 1692 h 5857"/>
                <a:gd name="T68" fmla="*/ 288 w 3071"/>
                <a:gd name="T69" fmla="*/ 1433 h 5857"/>
                <a:gd name="T70" fmla="*/ 0 w 3071"/>
                <a:gd name="T71" fmla="*/ 1076 h 5857"/>
                <a:gd name="T72" fmla="*/ 75 w 3071"/>
                <a:gd name="T73" fmla="*/ 466 h 5857"/>
                <a:gd name="T74" fmla="*/ 288 w 3071"/>
                <a:gd name="T75" fmla="*/ 346 h 5857"/>
                <a:gd name="T76" fmla="*/ 576 w 3071"/>
                <a:gd name="T77" fmla="*/ 254 h 5857"/>
                <a:gd name="T78" fmla="*/ 927 w 3071"/>
                <a:gd name="T79" fmla="*/ 58 h 5857"/>
                <a:gd name="T80" fmla="*/ 990 w 3071"/>
                <a:gd name="T81" fmla="*/ 0 h 5857"/>
                <a:gd name="T82" fmla="*/ 1071 w 3071"/>
                <a:gd name="T83" fmla="*/ 75 h 5857"/>
                <a:gd name="T84" fmla="*/ 1099 w 3071"/>
                <a:gd name="T85" fmla="*/ 374 h 5857"/>
                <a:gd name="T86" fmla="*/ 1364 w 3071"/>
                <a:gd name="T87" fmla="*/ 472 h 5857"/>
                <a:gd name="T88" fmla="*/ 1335 w 3071"/>
                <a:gd name="T89" fmla="*/ 886 h 5857"/>
                <a:gd name="T90" fmla="*/ 1232 w 3071"/>
                <a:gd name="T91" fmla="*/ 1180 h 5857"/>
                <a:gd name="T92" fmla="*/ 1583 w 3071"/>
                <a:gd name="T93" fmla="*/ 1048 h 5857"/>
                <a:gd name="T94" fmla="*/ 1859 w 3071"/>
                <a:gd name="T95" fmla="*/ 1030 h 5857"/>
                <a:gd name="T96" fmla="*/ 2106 w 3071"/>
                <a:gd name="T97" fmla="*/ 967 h 5857"/>
                <a:gd name="T98" fmla="*/ 2475 w 3071"/>
                <a:gd name="T99" fmla="*/ 950 h 5857"/>
                <a:gd name="T100" fmla="*/ 2751 w 3071"/>
                <a:gd name="T101" fmla="*/ 1232 h 5857"/>
                <a:gd name="T102" fmla="*/ 2785 w 3071"/>
                <a:gd name="T103" fmla="*/ 1692 h 5857"/>
                <a:gd name="T104" fmla="*/ 3050 w 3071"/>
                <a:gd name="T105" fmla="*/ 2106 h 5857"/>
                <a:gd name="T106" fmla="*/ 3070 w 3071"/>
                <a:gd name="T107" fmla="*/ 2337 h 5857"/>
                <a:gd name="T108" fmla="*/ 3070 w 3071"/>
                <a:gd name="T109" fmla="*/ 2390 h 5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1" h="5857">
                  <a:moveTo>
                    <a:pt x="3070" y="2390"/>
                  </a:moveTo>
                  <a:cubicBezTo>
                    <a:pt x="3066" y="2441"/>
                    <a:pt x="3047" y="2491"/>
                    <a:pt x="2999" y="2544"/>
                  </a:cubicBezTo>
                  <a:cubicBezTo>
                    <a:pt x="2981" y="2532"/>
                    <a:pt x="2964" y="2521"/>
                    <a:pt x="2952" y="2504"/>
                  </a:cubicBezTo>
                  <a:cubicBezTo>
                    <a:pt x="2866" y="2406"/>
                    <a:pt x="2573" y="2538"/>
                    <a:pt x="2423" y="2486"/>
                  </a:cubicBezTo>
                  <a:cubicBezTo>
                    <a:pt x="2273" y="2434"/>
                    <a:pt x="2043" y="2567"/>
                    <a:pt x="1894" y="2751"/>
                  </a:cubicBezTo>
                  <a:cubicBezTo>
                    <a:pt x="1744" y="2929"/>
                    <a:pt x="1911" y="2929"/>
                    <a:pt x="1911" y="3096"/>
                  </a:cubicBezTo>
                  <a:cubicBezTo>
                    <a:pt x="1911" y="3263"/>
                    <a:pt x="2009" y="3263"/>
                    <a:pt x="1963" y="3396"/>
                  </a:cubicBezTo>
                  <a:cubicBezTo>
                    <a:pt x="1957" y="3396"/>
                    <a:pt x="1957" y="3401"/>
                    <a:pt x="1957" y="3407"/>
                  </a:cubicBezTo>
                  <a:cubicBezTo>
                    <a:pt x="1945" y="3401"/>
                    <a:pt x="1940" y="3396"/>
                    <a:pt x="1928" y="3396"/>
                  </a:cubicBezTo>
                  <a:cubicBezTo>
                    <a:pt x="1744" y="3344"/>
                    <a:pt x="1744" y="3165"/>
                    <a:pt x="1519" y="3177"/>
                  </a:cubicBezTo>
                  <a:cubicBezTo>
                    <a:pt x="1289" y="3188"/>
                    <a:pt x="1272" y="3108"/>
                    <a:pt x="1226" y="2941"/>
                  </a:cubicBezTo>
                  <a:cubicBezTo>
                    <a:pt x="1180" y="2774"/>
                    <a:pt x="817" y="2889"/>
                    <a:pt x="898" y="3039"/>
                  </a:cubicBezTo>
                  <a:cubicBezTo>
                    <a:pt x="978" y="3188"/>
                    <a:pt x="708" y="3660"/>
                    <a:pt x="691" y="3827"/>
                  </a:cubicBezTo>
                  <a:cubicBezTo>
                    <a:pt x="673" y="3994"/>
                    <a:pt x="512" y="4385"/>
                    <a:pt x="645" y="4449"/>
                  </a:cubicBezTo>
                  <a:cubicBezTo>
                    <a:pt x="771" y="4511"/>
                    <a:pt x="886" y="4517"/>
                    <a:pt x="886" y="4626"/>
                  </a:cubicBezTo>
                  <a:cubicBezTo>
                    <a:pt x="886" y="4741"/>
                    <a:pt x="1048" y="4856"/>
                    <a:pt x="1030" y="4989"/>
                  </a:cubicBezTo>
                  <a:cubicBezTo>
                    <a:pt x="1013" y="5121"/>
                    <a:pt x="1105" y="5414"/>
                    <a:pt x="1301" y="5432"/>
                  </a:cubicBezTo>
                  <a:cubicBezTo>
                    <a:pt x="1468" y="5443"/>
                    <a:pt x="1669" y="5581"/>
                    <a:pt x="1744" y="5691"/>
                  </a:cubicBezTo>
                  <a:cubicBezTo>
                    <a:pt x="1617" y="5731"/>
                    <a:pt x="1663" y="5840"/>
                    <a:pt x="1629" y="5846"/>
                  </a:cubicBezTo>
                  <a:cubicBezTo>
                    <a:pt x="1608" y="5849"/>
                    <a:pt x="1557" y="5855"/>
                    <a:pt x="1503" y="5856"/>
                  </a:cubicBezTo>
                  <a:lnTo>
                    <a:pt x="1444" y="5856"/>
                  </a:lnTo>
                  <a:cubicBezTo>
                    <a:pt x="1380" y="5854"/>
                    <a:pt x="1324" y="5842"/>
                    <a:pt x="1324" y="5806"/>
                  </a:cubicBezTo>
                  <a:cubicBezTo>
                    <a:pt x="1324" y="5731"/>
                    <a:pt x="1283" y="5610"/>
                    <a:pt x="1134" y="5581"/>
                  </a:cubicBezTo>
                  <a:cubicBezTo>
                    <a:pt x="1053" y="5564"/>
                    <a:pt x="978" y="5558"/>
                    <a:pt x="909" y="5564"/>
                  </a:cubicBezTo>
                  <a:cubicBezTo>
                    <a:pt x="875" y="5501"/>
                    <a:pt x="840" y="5432"/>
                    <a:pt x="789" y="5374"/>
                  </a:cubicBezTo>
                  <a:cubicBezTo>
                    <a:pt x="593" y="5121"/>
                    <a:pt x="386" y="4885"/>
                    <a:pt x="282" y="4874"/>
                  </a:cubicBezTo>
                  <a:cubicBezTo>
                    <a:pt x="178" y="4862"/>
                    <a:pt x="213" y="4707"/>
                    <a:pt x="259" y="4534"/>
                  </a:cubicBezTo>
                  <a:cubicBezTo>
                    <a:pt x="294" y="4391"/>
                    <a:pt x="334" y="4126"/>
                    <a:pt x="368" y="3965"/>
                  </a:cubicBezTo>
                  <a:cubicBezTo>
                    <a:pt x="518" y="3988"/>
                    <a:pt x="702" y="3326"/>
                    <a:pt x="702" y="3326"/>
                  </a:cubicBezTo>
                  <a:cubicBezTo>
                    <a:pt x="702" y="3171"/>
                    <a:pt x="576" y="3160"/>
                    <a:pt x="576" y="3033"/>
                  </a:cubicBezTo>
                  <a:cubicBezTo>
                    <a:pt x="576" y="2912"/>
                    <a:pt x="576" y="2699"/>
                    <a:pt x="426" y="2561"/>
                  </a:cubicBezTo>
                  <a:cubicBezTo>
                    <a:pt x="271" y="2423"/>
                    <a:pt x="196" y="2227"/>
                    <a:pt x="288" y="2147"/>
                  </a:cubicBezTo>
                  <a:cubicBezTo>
                    <a:pt x="380" y="2072"/>
                    <a:pt x="305" y="1859"/>
                    <a:pt x="351" y="1876"/>
                  </a:cubicBezTo>
                  <a:cubicBezTo>
                    <a:pt x="397" y="1888"/>
                    <a:pt x="455" y="1738"/>
                    <a:pt x="363" y="1692"/>
                  </a:cubicBezTo>
                  <a:cubicBezTo>
                    <a:pt x="271" y="1646"/>
                    <a:pt x="363" y="1462"/>
                    <a:pt x="288" y="1433"/>
                  </a:cubicBezTo>
                  <a:cubicBezTo>
                    <a:pt x="213" y="1399"/>
                    <a:pt x="0" y="1157"/>
                    <a:pt x="0" y="1076"/>
                  </a:cubicBezTo>
                  <a:cubicBezTo>
                    <a:pt x="0" y="1002"/>
                    <a:pt x="58" y="576"/>
                    <a:pt x="75" y="466"/>
                  </a:cubicBezTo>
                  <a:cubicBezTo>
                    <a:pt x="86" y="363"/>
                    <a:pt x="242" y="346"/>
                    <a:pt x="288" y="346"/>
                  </a:cubicBezTo>
                  <a:cubicBezTo>
                    <a:pt x="334" y="346"/>
                    <a:pt x="518" y="363"/>
                    <a:pt x="576" y="254"/>
                  </a:cubicBezTo>
                  <a:cubicBezTo>
                    <a:pt x="639" y="150"/>
                    <a:pt x="898" y="133"/>
                    <a:pt x="927" y="58"/>
                  </a:cubicBezTo>
                  <a:cubicBezTo>
                    <a:pt x="938" y="29"/>
                    <a:pt x="961" y="12"/>
                    <a:pt x="990" y="0"/>
                  </a:cubicBezTo>
                  <a:cubicBezTo>
                    <a:pt x="1030" y="29"/>
                    <a:pt x="1059" y="58"/>
                    <a:pt x="1071" y="75"/>
                  </a:cubicBezTo>
                  <a:cubicBezTo>
                    <a:pt x="1099" y="127"/>
                    <a:pt x="1053" y="259"/>
                    <a:pt x="1099" y="374"/>
                  </a:cubicBezTo>
                  <a:cubicBezTo>
                    <a:pt x="1151" y="489"/>
                    <a:pt x="1318" y="305"/>
                    <a:pt x="1364" y="472"/>
                  </a:cubicBezTo>
                  <a:cubicBezTo>
                    <a:pt x="1416" y="639"/>
                    <a:pt x="1335" y="720"/>
                    <a:pt x="1335" y="886"/>
                  </a:cubicBezTo>
                  <a:cubicBezTo>
                    <a:pt x="1335" y="1048"/>
                    <a:pt x="1203" y="1030"/>
                    <a:pt x="1232" y="1180"/>
                  </a:cubicBezTo>
                  <a:cubicBezTo>
                    <a:pt x="1266" y="1330"/>
                    <a:pt x="1450" y="1146"/>
                    <a:pt x="1583" y="1048"/>
                  </a:cubicBezTo>
                  <a:cubicBezTo>
                    <a:pt x="1715" y="950"/>
                    <a:pt x="1813" y="967"/>
                    <a:pt x="1859" y="1030"/>
                  </a:cubicBezTo>
                  <a:cubicBezTo>
                    <a:pt x="1911" y="1100"/>
                    <a:pt x="2078" y="1048"/>
                    <a:pt x="2106" y="967"/>
                  </a:cubicBezTo>
                  <a:cubicBezTo>
                    <a:pt x="2141" y="886"/>
                    <a:pt x="2388" y="852"/>
                    <a:pt x="2475" y="950"/>
                  </a:cubicBezTo>
                  <a:cubicBezTo>
                    <a:pt x="2555" y="1048"/>
                    <a:pt x="2636" y="1163"/>
                    <a:pt x="2751" y="1232"/>
                  </a:cubicBezTo>
                  <a:cubicBezTo>
                    <a:pt x="2866" y="1295"/>
                    <a:pt x="2670" y="1658"/>
                    <a:pt x="2785" y="1692"/>
                  </a:cubicBezTo>
                  <a:cubicBezTo>
                    <a:pt x="2901" y="1727"/>
                    <a:pt x="3068" y="1905"/>
                    <a:pt x="3050" y="2106"/>
                  </a:cubicBezTo>
                  <a:cubicBezTo>
                    <a:pt x="3044" y="2193"/>
                    <a:pt x="3065" y="2267"/>
                    <a:pt x="3070" y="2337"/>
                  </a:cubicBezTo>
                  <a:lnTo>
                    <a:pt x="3070" y="2390"/>
                  </a:lnTo>
                </a:path>
              </a:pathLst>
            </a:custGeom>
            <a:solidFill>
              <a:schemeClr val="accent1"/>
            </a:solidFill>
            <a:ln w="28575" cap="flat" cmpd="sng">
              <a:solidFill>
                <a:schemeClr val="bg1"/>
              </a:solidFill>
              <a:round/>
            </a:ln>
            <a:effectLst/>
          </p:spPr>
          <p:txBody>
            <a:bodyPr wrap="none" lIns="121853" tIns="60926" rIns="121853" bIns="60926" anchor="ctr"/>
            <a:lstStyle/>
            <a:p>
              <a:endParaRPr lang="en-US"/>
            </a:p>
          </p:txBody>
        </p:sp>
        <p:sp>
          <p:nvSpPr>
            <p:cNvPr id="4111" name="Freeform 15"/>
            <p:cNvSpPr>
              <a:spLocks noChangeArrowheads="1"/>
            </p:cNvSpPr>
            <p:nvPr/>
          </p:nvSpPr>
          <p:spPr bwMode="auto">
            <a:xfrm>
              <a:off x="12968277" y="5142689"/>
              <a:ext cx="1601783" cy="2344546"/>
            </a:xfrm>
            <a:custGeom>
              <a:avLst/>
              <a:gdLst>
                <a:gd name="T0" fmla="*/ 442 w 2372"/>
                <a:gd name="T1" fmla="*/ 0 h 3473"/>
                <a:gd name="T2" fmla="*/ 863 w 2372"/>
                <a:gd name="T3" fmla="*/ 71 h 3473"/>
                <a:gd name="T4" fmla="*/ 927 w 2372"/>
                <a:gd name="T5" fmla="*/ 209 h 3473"/>
                <a:gd name="T6" fmla="*/ 956 w 2372"/>
                <a:gd name="T7" fmla="*/ 836 h 3473"/>
                <a:gd name="T8" fmla="*/ 691 w 2372"/>
                <a:gd name="T9" fmla="*/ 1389 h 3473"/>
                <a:gd name="T10" fmla="*/ 886 w 2372"/>
                <a:gd name="T11" fmla="*/ 1746 h 3473"/>
                <a:gd name="T12" fmla="*/ 1422 w 2372"/>
                <a:gd name="T13" fmla="*/ 1832 h 3473"/>
                <a:gd name="T14" fmla="*/ 1686 w 2372"/>
                <a:gd name="T15" fmla="*/ 2177 h 3473"/>
                <a:gd name="T16" fmla="*/ 2118 w 2372"/>
                <a:gd name="T17" fmla="*/ 2488 h 3473"/>
                <a:gd name="T18" fmla="*/ 2222 w 2372"/>
                <a:gd name="T19" fmla="*/ 2954 h 3473"/>
                <a:gd name="T20" fmla="*/ 2049 w 2372"/>
                <a:gd name="T21" fmla="*/ 3184 h 3473"/>
                <a:gd name="T22" fmla="*/ 1922 w 2372"/>
                <a:gd name="T23" fmla="*/ 3288 h 3473"/>
                <a:gd name="T24" fmla="*/ 1733 w 2372"/>
                <a:gd name="T25" fmla="*/ 2805 h 3473"/>
                <a:gd name="T26" fmla="*/ 1571 w 2372"/>
                <a:gd name="T27" fmla="*/ 2638 h 3473"/>
                <a:gd name="T28" fmla="*/ 1456 w 2372"/>
                <a:gd name="T29" fmla="*/ 2292 h 3473"/>
                <a:gd name="T30" fmla="*/ 984 w 2372"/>
                <a:gd name="T31" fmla="*/ 1947 h 3473"/>
                <a:gd name="T32" fmla="*/ 633 w 2372"/>
                <a:gd name="T33" fmla="*/ 1832 h 3473"/>
                <a:gd name="T34" fmla="*/ 242 w 2372"/>
                <a:gd name="T35" fmla="*/ 1711 h 3473"/>
                <a:gd name="T36" fmla="*/ 138 w 2372"/>
                <a:gd name="T37" fmla="*/ 1412 h 3473"/>
                <a:gd name="T38" fmla="*/ 35 w 2372"/>
                <a:gd name="T39" fmla="*/ 882 h 3473"/>
                <a:gd name="T40" fmla="*/ 219 w 2372"/>
                <a:gd name="T41" fmla="*/ 928 h 3473"/>
                <a:gd name="T42" fmla="*/ 300 w 2372"/>
                <a:gd name="T43" fmla="*/ 25 h 3473"/>
                <a:gd name="T44" fmla="*/ 384 w 2372"/>
                <a:gd name="T45" fmla="*/ 0 h 3473"/>
                <a:gd name="T46" fmla="*/ 442 w 2372"/>
                <a:gd name="T47" fmla="*/ 0 h 3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372" h="3473">
                  <a:moveTo>
                    <a:pt x="442" y="0"/>
                  </a:moveTo>
                  <a:cubicBezTo>
                    <a:pt x="602" y="11"/>
                    <a:pt x="804" y="105"/>
                    <a:pt x="863" y="71"/>
                  </a:cubicBezTo>
                  <a:cubicBezTo>
                    <a:pt x="944" y="25"/>
                    <a:pt x="956" y="71"/>
                    <a:pt x="927" y="209"/>
                  </a:cubicBezTo>
                  <a:cubicBezTo>
                    <a:pt x="910" y="347"/>
                    <a:pt x="1111" y="658"/>
                    <a:pt x="956" y="836"/>
                  </a:cubicBezTo>
                  <a:cubicBezTo>
                    <a:pt x="794" y="1021"/>
                    <a:pt x="553" y="1239"/>
                    <a:pt x="691" y="1389"/>
                  </a:cubicBezTo>
                  <a:cubicBezTo>
                    <a:pt x="829" y="1539"/>
                    <a:pt x="691" y="1855"/>
                    <a:pt x="886" y="1746"/>
                  </a:cubicBezTo>
                  <a:cubicBezTo>
                    <a:pt x="1076" y="1631"/>
                    <a:pt x="1410" y="1734"/>
                    <a:pt x="1422" y="1832"/>
                  </a:cubicBezTo>
                  <a:cubicBezTo>
                    <a:pt x="1433" y="1936"/>
                    <a:pt x="1686" y="1993"/>
                    <a:pt x="1686" y="2177"/>
                  </a:cubicBezTo>
                  <a:cubicBezTo>
                    <a:pt x="1686" y="2361"/>
                    <a:pt x="2026" y="2292"/>
                    <a:pt x="2118" y="2488"/>
                  </a:cubicBezTo>
                  <a:cubicBezTo>
                    <a:pt x="2210" y="2684"/>
                    <a:pt x="2371" y="2851"/>
                    <a:pt x="2222" y="2954"/>
                  </a:cubicBezTo>
                  <a:cubicBezTo>
                    <a:pt x="2072" y="3058"/>
                    <a:pt x="2026" y="3046"/>
                    <a:pt x="2049" y="3184"/>
                  </a:cubicBezTo>
                  <a:cubicBezTo>
                    <a:pt x="2072" y="3322"/>
                    <a:pt x="1957" y="3472"/>
                    <a:pt x="1922" y="3288"/>
                  </a:cubicBezTo>
                  <a:cubicBezTo>
                    <a:pt x="1894" y="3104"/>
                    <a:pt x="1629" y="2954"/>
                    <a:pt x="1733" y="2805"/>
                  </a:cubicBezTo>
                  <a:cubicBezTo>
                    <a:pt x="1836" y="2661"/>
                    <a:pt x="1675" y="2546"/>
                    <a:pt x="1571" y="2638"/>
                  </a:cubicBezTo>
                  <a:cubicBezTo>
                    <a:pt x="1468" y="2730"/>
                    <a:pt x="1410" y="2396"/>
                    <a:pt x="1456" y="2292"/>
                  </a:cubicBezTo>
                  <a:cubicBezTo>
                    <a:pt x="1502" y="2189"/>
                    <a:pt x="1203" y="1913"/>
                    <a:pt x="984" y="1947"/>
                  </a:cubicBezTo>
                  <a:cubicBezTo>
                    <a:pt x="771" y="1982"/>
                    <a:pt x="852" y="1757"/>
                    <a:pt x="633" y="1832"/>
                  </a:cubicBezTo>
                  <a:cubicBezTo>
                    <a:pt x="415" y="1913"/>
                    <a:pt x="184" y="1890"/>
                    <a:pt x="242" y="1711"/>
                  </a:cubicBezTo>
                  <a:cubicBezTo>
                    <a:pt x="300" y="1527"/>
                    <a:pt x="231" y="1412"/>
                    <a:pt x="138" y="1412"/>
                  </a:cubicBezTo>
                  <a:cubicBezTo>
                    <a:pt x="46" y="1412"/>
                    <a:pt x="0" y="986"/>
                    <a:pt x="35" y="882"/>
                  </a:cubicBezTo>
                  <a:cubicBezTo>
                    <a:pt x="63" y="808"/>
                    <a:pt x="150" y="986"/>
                    <a:pt x="219" y="928"/>
                  </a:cubicBezTo>
                  <a:cubicBezTo>
                    <a:pt x="288" y="871"/>
                    <a:pt x="150" y="117"/>
                    <a:pt x="300" y="25"/>
                  </a:cubicBezTo>
                  <a:cubicBezTo>
                    <a:pt x="324" y="10"/>
                    <a:pt x="353" y="2"/>
                    <a:pt x="384" y="0"/>
                  </a:cubicBezTo>
                  <a:lnTo>
                    <a:pt x="442" y="0"/>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12" name="Freeform 16"/>
            <p:cNvSpPr>
              <a:spLocks noChangeArrowheads="1"/>
            </p:cNvSpPr>
            <p:nvPr/>
          </p:nvSpPr>
          <p:spPr bwMode="auto">
            <a:xfrm>
              <a:off x="13126075" y="6448853"/>
              <a:ext cx="434685" cy="413568"/>
            </a:xfrm>
            <a:custGeom>
              <a:avLst/>
              <a:gdLst>
                <a:gd name="T0" fmla="*/ 23 w 645"/>
                <a:gd name="T1" fmla="*/ 115 h 611"/>
                <a:gd name="T2" fmla="*/ 391 w 645"/>
                <a:gd name="T3" fmla="*/ 529 h 611"/>
                <a:gd name="T4" fmla="*/ 23 w 645"/>
                <a:gd name="T5" fmla="*/ 115 h 611"/>
                <a:gd name="T6" fmla="*/ 23 w 645"/>
                <a:gd name="T7" fmla="*/ 115 h 611"/>
              </a:gdLst>
              <a:ahLst/>
              <a:cxnLst>
                <a:cxn ang="0">
                  <a:pos x="T0" y="T1"/>
                </a:cxn>
                <a:cxn ang="0">
                  <a:pos x="T2" y="T3"/>
                </a:cxn>
                <a:cxn ang="0">
                  <a:pos x="T4" y="T5"/>
                </a:cxn>
                <a:cxn ang="0">
                  <a:pos x="T6" y="T7"/>
                </a:cxn>
              </a:cxnLst>
              <a:rect l="0" t="0" r="r" b="b"/>
              <a:pathLst>
                <a:path w="645" h="611">
                  <a:moveTo>
                    <a:pt x="23" y="115"/>
                  </a:moveTo>
                  <a:cubicBezTo>
                    <a:pt x="0" y="0"/>
                    <a:pt x="644" y="448"/>
                    <a:pt x="391" y="529"/>
                  </a:cubicBezTo>
                  <a:cubicBezTo>
                    <a:pt x="138" y="610"/>
                    <a:pt x="57" y="276"/>
                    <a:pt x="23" y="115"/>
                  </a:cubicBezTo>
                  <a:lnTo>
                    <a:pt x="23" y="115"/>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13" name="Freeform 17"/>
            <p:cNvSpPr>
              <a:spLocks noChangeArrowheads="1"/>
            </p:cNvSpPr>
            <p:nvPr/>
          </p:nvSpPr>
          <p:spPr bwMode="auto">
            <a:xfrm>
              <a:off x="13444643" y="6901101"/>
              <a:ext cx="643095" cy="815236"/>
            </a:xfrm>
            <a:custGeom>
              <a:avLst/>
              <a:gdLst>
                <a:gd name="T0" fmla="*/ 196 w 951"/>
                <a:gd name="T1" fmla="*/ 558 h 1209"/>
                <a:gd name="T2" fmla="*/ 173 w 951"/>
                <a:gd name="T3" fmla="*/ 35 h 1209"/>
                <a:gd name="T4" fmla="*/ 754 w 951"/>
                <a:gd name="T5" fmla="*/ 489 h 1209"/>
                <a:gd name="T6" fmla="*/ 904 w 951"/>
                <a:gd name="T7" fmla="*/ 558 h 1209"/>
                <a:gd name="T8" fmla="*/ 489 w 951"/>
                <a:gd name="T9" fmla="*/ 1173 h 1209"/>
                <a:gd name="T10" fmla="*/ 432 w 951"/>
                <a:gd name="T11" fmla="*/ 754 h 1209"/>
                <a:gd name="T12" fmla="*/ 397 w 951"/>
                <a:gd name="T13" fmla="*/ 443 h 1209"/>
                <a:gd name="T14" fmla="*/ 196 w 951"/>
                <a:gd name="T15" fmla="*/ 558 h 1209"/>
                <a:gd name="T16" fmla="*/ 196 w 951"/>
                <a:gd name="T17" fmla="*/ 558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1" h="1209">
                  <a:moveTo>
                    <a:pt x="196" y="558"/>
                  </a:moveTo>
                  <a:cubicBezTo>
                    <a:pt x="58" y="587"/>
                    <a:pt x="0" y="69"/>
                    <a:pt x="173" y="35"/>
                  </a:cubicBezTo>
                  <a:cubicBezTo>
                    <a:pt x="340" y="0"/>
                    <a:pt x="789" y="351"/>
                    <a:pt x="754" y="489"/>
                  </a:cubicBezTo>
                  <a:cubicBezTo>
                    <a:pt x="720" y="627"/>
                    <a:pt x="858" y="455"/>
                    <a:pt x="904" y="558"/>
                  </a:cubicBezTo>
                  <a:cubicBezTo>
                    <a:pt x="950" y="662"/>
                    <a:pt x="651" y="1208"/>
                    <a:pt x="489" y="1173"/>
                  </a:cubicBezTo>
                  <a:cubicBezTo>
                    <a:pt x="328" y="1139"/>
                    <a:pt x="328" y="858"/>
                    <a:pt x="432" y="754"/>
                  </a:cubicBezTo>
                  <a:cubicBezTo>
                    <a:pt x="535" y="650"/>
                    <a:pt x="409" y="328"/>
                    <a:pt x="397" y="443"/>
                  </a:cubicBezTo>
                  <a:cubicBezTo>
                    <a:pt x="386" y="558"/>
                    <a:pt x="254" y="547"/>
                    <a:pt x="196" y="558"/>
                  </a:cubicBezTo>
                  <a:lnTo>
                    <a:pt x="196" y="558"/>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14" name="Freeform 18"/>
            <p:cNvSpPr>
              <a:spLocks noChangeArrowheads="1"/>
            </p:cNvSpPr>
            <p:nvPr/>
          </p:nvSpPr>
          <p:spPr bwMode="auto">
            <a:xfrm>
              <a:off x="12328160" y="7043916"/>
              <a:ext cx="613323" cy="895569"/>
            </a:xfrm>
            <a:custGeom>
              <a:avLst/>
              <a:gdLst>
                <a:gd name="T0" fmla="*/ 0 w 910"/>
                <a:gd name="T1" fmla="*/ 1162 h 1329"/>
                <a:gd name="T2" fmla="*/ 495 w 910"/>
                <a:gd name="T3" fmla="*/ 564 h 1329"/>
                <a:gd name="T4" fmla="*/ 805 w 910"/>
                <a:gd name="T5" fmla="*/ 138 h 1329"/>
                <a:gd name="T6" fmla="*/ 702 w 910"/>
                <a:gd name="T7" fmla="*/ 552 h 1329"/>
                <a:gd name="T8" fmla="*/ 0 w 910"/>
                <a:gd name="T9" fmla="*/ 1202 h 1329"/>
                <a:gd name="T10" fmla="*/ 0 w 910"/>
                <a:gd name="T11" fmla="*/ 1162 h 1329"/>
              </a:gdLst>
              <a:ahLst/>
              <a:cxnLst>
                <a:cxn ang="0">
                  <a:pos x="T0" y="T1"/>
                </a:cxn>
                <a:cxn ang="0">
                  <a:pos x="T2" y="T3"/>
                </a:cxn>
                <a:cxn ang="0">
                  <a:pos x="T4" y="T5"/>
                </a:cxn>
                <a:cxn ang="0">
                  <a:pos x="T6" y="T7"/>
                </a:cxn>
                <a:cxn ang="0">
                  <a:pos x="T8" y="T9"/>
                </a:cxn>
                <a:cxn ang="0">
                  <a:pos x="T10" y="T11"/>
                </a:cxn>
              </a:cxnLst>
              <a:rect l="0" t="0" r="r" b="b"/>
              <a:pathLst>
                <a:path w="910" h="1329">
                  <a:moveTo>
                    <a:pt x="0" y="1162"/>
                  </a:moveTo>
                  <a:cubicBezTo>
                    <a:pt x="38" y="1034"/>
                    <a:pt x="352" y="747"/>
                    <a:pt x="495" y="564"/>
                  </a:cubicBezTo>
                  <a:cubicBezTo>
                    <a:pt x="656" y="357"/>
                    <a:pt x="736" y="0"/>
                    <a:pt x="805" y="138"/>
                  </a:cubicBezTo>
                  <a:cubicBezTo>
                    <a:pt x="874" y="276"/>
                    <a:pt x="909" y="403"/>
                    <a:pt x="702" y="552"/>
                  </a:cubicBezTo>
                  <a:cubicBezTo>
                    <a:pt x="495" y="702"/>
                    <a:pt x="69" y="1328"/>
                    <a:pt x="0" y="1202"/>
                  </a:cubicBezTo>
                  <a:lnTo>
                    <a:pt x="0" y="1162"/>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15" name="Freeform 19"/>
            <p:cNvSpPr>
              <a:spLocks noChangeArrowheads="1"/>
            </p:cNvSpPr>
            <p:nvPr/>
          </p:nvSpPr>
          <p:spPr bwMode="auto">
            <a:xfrm>
              <a:off x="14013309" y="7377152"/>
              <a:ext cx="276887" cy="276703"/>
            </a:xfrm>
            <a:custGeom>
              <a:avLst/>
              <a:gdLst>
                <a:gd name="T0" fmla="*/ 35 w 410"/>
                <a:gd name="T1" fmla="*/ 299 h 408"/>
                <a:gd name="T2" fmla="*/ 323 w 410"/>
                <a:gd name="T3" fmla="*/ 115 h 408"/>
                <a:gd name="T4" fmla="*/ 35 w 410"/>
                <a:gd name="T5" fmla="*/ 299 h 408"/>
                <a:gd name="T6" fmla="*/ 35 w 410"/>
                <a:gd name="T7" fmla="*/ 299 h 408"/>
              </a:gdLst>
              <a:ahLst/>
              <a:cxnLst>
                <a:cxn ang="0">
                  <a:pos x="T0" y="T1"/>
                </a:cxn>
                <a:cxn ang="0">
                  <a:pos x="T2" y="T3"/>
                </a:cxn>
                <a:cxn ang="0">
                  <a:pos x="T4" y="T5"/>
                </a:cxn>
                <a:cxn ang="0">
                  <a:pos x="T6" y="T7"/>
                </a:cxn>
              </a:cxnLst>
              <a:rect l="0" t="0" r="r" b="b"/>
              <a:pathLst>
                <a:path w="410" h="408">
                  <a:moveTo>
                    <a:pt x="35" y="299"/>
                  </a:moveTo>
                  <a:cubicBezTo>
                    <a:pt x="0" y="213"/>
                    <a:pt x="231" y="0"/>
                    <a:pt x="323" y="115"/>
                  </a:cubicBezTo>
                  <a:cubicBezTo>
                    <a:pt x="409" y="230"/>
                    <a:pt x="81" y="407"/>
                    <a:pt x="35" y="299"/>
                  </a:cubicBezTo>
                  <a:lnTo>
                    <a:pt x="35" y="299"/>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16" name="Freeform 20"/>
            <p:cNvSpPr>
              <a:spLocks noChangeArrowheads="1"/>
            </p:cNvSpPr>
            <p:nvPr/>
          </p:nvSpPr>
          <p:spPr bwMode="auto">
            <a:xfrm>
              <a:off x="13474416" y="7415830"/>
              <a:ext cx="1289169" cy="1210953"/>
            </a:xfrm>
            <a:custGeom>
              <a:avLst/>
              <a:gdLst>
                <a:gd name="T0" fmla="*/ 1909 w 1910"/>
                <a:gd name="T1" fmla="*/ 990 h 1796"/>
                <a:gd name="T2" fmla="*/ 1865 w 1910"/>
                <a:gd name="T3" fmla="*/ 1133 h 1796"/>
                <a:gd name="T4" fmla="*/ 1451 w 1910"/>
                <a:gd name="T5" fmla="*/ 1306 h 1796"/>
                <a:gd name="T6" fmla="*/ 1462 w 1910"/>
                <a:gd name="T7" fmla="*/ 1795 h 1796"/>
                <a:gd name="T8" fmla="*/ 1065 w 1910"/>
                <a:gd name="T9" fmla="*/ 1588 h 1796"/>
                <a:gd name="T10" fmla="*/ 743 w 1910"/>
                <a:gd name="T11" fmla="*/ 926 h 1796"/>
                <a:gd name="T12" fmla="*/ 455 w 1910"/>
                <a:gd name="T13" fmla="*/ 1030 h 1796"/>
                <a:gd name="T14" fmla="*/ 115 w 1910"/>
                <a:gd name="T15" fmla="*/ 1214 h 1796"/>
                <a:gd name="T16" fmla="*/ 259 w 1910"/>
                <a:gd name="T17" fmla="*/ 811 h 1796"/>
                <a:gd name="T18" fmla="*/ 708 w 1910"/>
                <a:gd name="T19" fmla="*/ 546 h 1796"/>
                <a:gd name="T20" fmla="*/ 1054 w 1910"/>
                <a:gd name="T21" fmla="*/ 627 h 1796"/>
                <a:gd name="T22" fmla="*/ 1278 w 1910"/>
                <a:gd name="T23" fmla="*/ 454 h 1796"/>
                <a:gd name="T24" fmla="*/ 1497 w 1910"/>
                <a:gd name="T25" fmla="*/ 253 h 1796"/>
                <a:gd name="T26" fmla="*/ 1773 w 1910"/>
                <a:gd name="T27" fmla="*/ 276 h 1796"/>
                <a:gd name="T28" fmla="*/ 1909 w 1910"/>
                <a:gd name="T29" fmla="*/ 978 h 1796"/>
                <a:gd name="T30" fmla="*/ 1909 w 1910"/>
                <a:gd name="T31" fmla="*/ 990 h 1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10" h="1796">
                  <a:moveTo>
                    <a:pt x="1909" y="990"/>
                  </a:moveTo>
                  <a:cubicBezTo>
                    <a:pt x="1909" y="1048"/>
                    <a:pt x="1896" y="1097"/>
                    <a:pt x="1865" y="1133"/>
                  </a:cubicBezTo>
                  <a:cubicBezTo>
                    <a:pt x="1727" y="1294"/>
                    <a:pt x="1462" y="1179"/>
                    <a:pt x="1451" y="1306"/>
                  </a:cubicBezTo>
                  <a:cubicBezTo>
                    <a:pt x="1439" y="1427"/>
                    <a:pt x="1589" y="1795"/>
                    <a:pt x="1462" y="1795"/>
                  </a:cubicBezTo>
                  <a:cubicBezTo>
                    <a:pt x="1336" y="1795"/>
                    <a:pt x="1324" y="1634"/>
                    <a:pt x="1065" y="1588"/>
                  </a:cubicBezTo>
                  <a:cubicBezTo>
                    <a:pt x="800" y="1542"/>
                    <a:pt x="938" y="961"/>
                    <a:pt x="743" y="926"/>
                  </a:cubicBezTo>
                  <a:cubicBezTo>
                    <a:pt x="547" y="892"/>
                    <a:pt x="593" y="1041"/>
                    <a:pt x="455" y="1030"/>
                  </a:cubicBezTo>
                  <a:cubicBezTo>
                    <a:pt x="317" y="1018"/>
                    <a:pt x="248" y="1202"/>
                    <a:pt x="115" y="1214"/>
                  </a:cubicBezTo>
                  <a:cubicBezTo>
                    <a:pt x="0" y="1220"/>
                    <a:pt x="92" y="857"/>
                    <a:pt x="259" y="811"/>
                  </a:cubicBezTo>
                  <a:cubicBezTo>
                    <a:pt x="432" y="765"/>
                    <a:pt x="593" y="466"/>
                    <a:pt x="708" y="546"/>
                  </a:cubicBezTo>
                  <a:cubicBezTo>
                    <a:pt x="823" y="627"/>
                    <a:pt x="1065" y="765"/>
                    <a:pt x="1054" y="627"/>
                  </a:cubicBezTo>
                  <a:cubicBezTo>
                    <a:pt x="1042" y="489"/>
                    <a:pt x="1255" y="627"/>
                    <a:pt x="1278" y="454"/>
                  </a:cubicBezTo>
                  <a:cubicBezTo>
                    <a:pt x="1301" y="287"/>
                    <a:pt x="1600" y="420"/>
                    <a:pt x="1497" y="253"/>
                  </a:cubicBezTo>
                  <a:cubicBezTo>
                    <a:pt x="1393" y="81"/>
                    <a:pt x="1773" y="0"/>
                    <a:pt x="1773" y="276"/>
                  </a:cubicBezTo>
                  <a:cubicBezTo>
                    <a:pt x="1773" y="482"/>
                    <a:pt x="1906" y="777"/>
                    <a:pt x="1909" y="978"/>
                  </a:cubicBezTo>
                  <a:lnTo>
                    <a:pt x="1909" y="990"/>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18" name="Freeform 22"/>
            <p:cNvSpPr>
              <a:spLocks noChangeArrowheads="1"/>
            </p:cNvSpPr>
            <p:nvPr/>
          </p:nvSpPr>
          <p:spPr bwMode="auto">
            <a:xfrm>
              <a:off x="7385853" y="10236427"/>
              <a:ext cx="196502" cy="315383"/>
            </a:xfrm>
            <a:custGeom>
              <a:avLst/>
              <a:gdLst>
                <a:gd name="T0" fmla="*/ 23 w 289"/>
                <a:gd name="T1" fmla="*/ 178 h 467"/>
                <a:gd name="T2" fmla="*/ 208 w 289"/>
                <a:gd name="T3" fmla="*/ 397 h 467"/>
                <a:gd name="T4" fmla="*/ 23 w 289"/>
                <a:gd name="T5" fmla="*/ 178 h 467"/>
                <a:gd name="T6" fmla="*/ 23 w 289"/>
                <a:gd name="T7" fmla="*/ 178 h 467"/>
              </a:gdLst>
              <a:ahLst/>
              <a:cxnLst>
                <a:cxn ang="0">
                  <a:pos x="T0" y="T1"/>
                </a:cxn>
                <a:cxn ang="0">
                  <a:pos x="T2" y="T3"/>
                </a:cxn>
                <a:cxn ang="0">
                  <a:pos x="T4" y="T5"/>
                </a:cxn>
                <a:cxn ang="0">
                  <a:pos x="T6" y="T7"/>
                </a:cxn>
              </a:cxnLst>
              <a:rect l="0" t="0" r="r" b="b"/>
              <a:pathLst>
                <a:path w="289" h="467">
                  <a:moveTo>
                    <a:pt x="23" y="178"/>
                  </a:moveTo>
                  <a:cubicBezTo>
                    <a:pt x="92" y="0"/>
                    <a:pt x="288" y="328"/>
                    <a:pt x="208" y="397"/>
                  </a:cubicBezTo>
                  <a:cubicBezTo>
                    <a:pt x="127" y="466"/>
                    <a:pt x="0" y="235"/>
                    <a:pt x="23" y="178"/>
                  </a:cubicBezTo>
                  <a:lnTo>
                    <a:pt x="23" y="178"/>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19" name="Freeform 23"/>
            <p:cNvSpPr>
              <a:spLocks noChangeArrowheads="1"/>
            </p:cNvSpPr>
            <p:nvPr/>
          </p:nvSpPr>
          <p:spPr bwMode="auto">
            <a:xfrm>
              <a:off x="9728983" y="10760081"/>
              <a:ext cx="199479" cy="229100"/>
            </a:xfrm>
            <a:custGeom>
              <a:avLst/>
              <a:gdLst>
                <a:gd name="T0" fmla="*/ 293 w 294"/>
                <a:gd name="T1" fmla="*/ 104 h 341"/>
                <a:gd name="T2" fmla="*/ 86 w 294"/>
                <a:gd name="T3" fmla="*/ 196 h 341"/>
                <a:gd name="T4" fmla="*/ 293 w 294"/>
                <a:gd name="T5" fmla="*/ 104 h 341"/>
                <a:gd name="T6" fmla="*/ 293 w 294"/>
                <a:gd name="T7" fmla="*/ 104 h 341"/>
              </a:gdLst>
              <a:ahLst/>
              <a:cxnLst>
                <a:cxn ang="0">
                  <a:pos x="T0" y="T1"/>
                </a:cxn>
                <a:cxn ang="0">
                  <a:pos x="T2" y="T3"/>
                </a:cxn>
                <a:cxn ang="0">
                  <a:pos x="T4" y="T5"/>
                </a:cxn>
                <a:cxn ang="0">
                  <a:pos x="T6" y="T7"/>
                </a:cxn>
              </a:cxnLst>
              <a:rect l="0" t="0" r="r" b="b"/>
              <a:pathLst>
                <a:path w="294" h="341">
                  <a:moveTo>
                    <a:pt x="293" y="104"/>
                  </a:moveTo>
                  <a:cubicBezTo>
                    <a:pt x="293" y="207"/>
                    <a:pt x="178" y="340"/>
                    <a:pt x="86" y="196"/>
                  </a:cubicBezTo>
                  <a:cubicBezTo>
                    <a:pt x="0" y="46"/>
                    <a:pt x="293" y="0"/>
                    <a:pt x="293" y="104"/>
                  </a:cubicBezTo>
                  <a:lnTo>
                    <a:pt x="293" y="104"/>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20" name="Freeform 24"/>
            <p:cNvSpPr>
              <a:spLocks noChangeArrowheads="1"/>
            </p:cNvSpPr>
            <p:nvPr/>
          </p:nvSpPr>
          <p:spPr bwMode="auto">
            <a:xfrm>
              <a:off x="7010715" y="9617561"/>
              <a:ext cx="267956" cy="377866"/>
            </a:xfrm>
            <a:custGeom>
              <a:avLst/>
              <a:gdLst>
                <a:gd name="T0" fmla="*/ 17 w 398"/>
                <a:gd name="T1" fmla="*/ 110 h 560"/>
                <a:gd name="T2" fmla="*/ 259 w 398"/>
                <a:gd name="T3" fmla="*/ 421 h 560"/>
                <a:gd name="T4" fmla="*/ 17 w 398"/>
                <a:gd name="T5" fmla="*/ 110 h 560"/>
                <a:gd name="T6" fmla="*/ 17 w 398"/>
                <a:gd name="T7" fmla="*/ 110 h 560"/>
              </a:gdLst>
              <a:ahLst/>
              <a:cxnLst>
                <a:cxn ang="0">
                  <a:pos x="T0" y="T1"/>
                </a:cxn>
                <a:cxn ang="0">
                  <a:pos x="T2" y="T3"/>
                </a:cxn>
                <a:cxn ang="0">
                  <a:pos x="T4" y="T5"/>
                </a:cxn>
                <a:cxn ang="0">
                  <a:pos x="T6" y="T7"/>
                </a:cxn>
              </a:cxnLst>
              <a:rect l="0" t="0" r="r" b="b"/>
              <a:pathLst>
                <a:path w="398" h="560">
                  <a:moveTo>
                    <a:pt x="17" y="110"/>
                  </a:moveTo>
                  <a:cubicBezTo>
                    <a:pt x="40" y="0"/>
                    <a:pt x="397" y="282"/>
                    <a:pt x="259" y="421"/>
                  </a:cubicBezTo>
                  <a:cubicBezTo>
                    <a:pt x="121" y="559"/>
                    <a:pt x="0" y="225"/>
                    <a:pt x="17" y="110"/>
                  </a:cubicBezTo>
                  <a:lnTo>
                    <a:pt x="17" y="110"/>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21" name="Freeform 25"/>
            <p:cNvSpPr>
              <a:spLocks noChangeArrowheads="1"/>
            </p:cNvSpPr>
            <p:nvPr/>
          </p:nvSpPr>
          <p:spPr bwMode="auto">
            <a:xfrm>
              <a:off x="12554433" y="9564006"/>
              <a:ext cx="1854852" cy="2064868"/>
            </a:xfrm>
            <a:custGeom>
              <a:avLst/>
              <a:gdLst>
                <a:gd name="T0" fmla="*/ 449 w 2747"/>
                <a:gd name="T1" fmla="*/ 2146 h 3062"/>
                <a:gd name="T2" fmla="*/ 208 w 2747"/>
                <a:gd name="T3" fmla="*/ 1761 h 3062"/>
                <a:gd name="T4" fmla="*/ 518 w 2747"/>
                <a:gd name="T5" fmla="*/ 1019 h 3062"/>
                <a:gd name="T6" fmla="*/ 789 w 2747"/>
                <a:gd name="T7" fmla="*/ 443 h 3062"/>
                <a:gd name="T8" fmla="*/ 1261 w 2747"/>
                <a:gd name="T9" fmla="*/ 247 h 3062"/>
                <a:gd name="T10" fmla="*/ 2233 w 2747"/>
                <a:gd name="T11" fmla="*/ 351 h 3062"/>
                <a:gd name="T12" fmla="*/ 2642 w 2747"/>
                <a:gd name="T13" fmla="*/ 190 h 3062"/>
                <a:gd name="T14" fmla="*/ 1969 w 2747"/>
                <a:gd name="T15" fmla="*/ 593 h 3062"/>
                <a:gd name="T16" fmla="*/ 685 w 2747"/>
                <a:gd name="T17" fmla="*/ 880 h 3062"/>
                <a:gd name="T18" fmla="*/ 1169 w 2747"/>
                <a:gd name="T19" fmla="*/ 1254 h 3062"/>
                <a:gd name="T20" fmla="*/ 1957 w 2747"/>
                <a:gd name="T21" fmla="*/ 1030 h 3062"/>
                <a:gd name="T22" fmla="*/ 1376 w 2747"/>
                <a:gd name="T23" fmla="*/ 1450 h 3062"/>
                <a:gd name="T24" fmla="*/ 1502 w 2747"/>
                <a:gd name="T25" fmla="*/ 1772 h 3062"/>
                <a:gd name="T26" fmla="*/ 1577 w 2747"/>
                <a:gd name="T27" fmla="*/ 2216 h 3062"/>
                <a:gd name="T28" fmla="*/ 1560 w 2747"/>
                <a:gd name="T29" fmla="*/ 2515 h 3062"/>
                <a:gd name="T30" fmla="*/ 1203 w 2747"/>
                <a:gd name="T31" fmla="*/ 2469 h 3062"/>
                <a:gd name="T32" fmla="*/ 1008 w 2747"/>
                <a:gd name="T33" fmla="*/ 2077 h 3062"/>
                <a:gd name="T34" fmla="*/ 754 w 2747"/>
                <a:gd name="T35" fmla="*/ 1922 h 3062"/>
                <a:gd name="T36" fmla="*/ 800 w 2747"/>
                <a:gd name="T37" fmla="*/ 2630 h 3062"/>
                <a:gd name="T38" fmla="*/ 610 w 2747"/>
                <a:gd name="T39" fmla="*/ 3010 h 3062"/>
                <a:gd name="T40" fmla="*/ 564 w 2747"/>
                <a:gd name="T41" fmla="*/ 2561 h 3062"/>
                <a:gd name="T42" fmla="*/ 449 w 2747"/>
                <a:gd name="T43" fmla="*/ 2146 h 3062"/>
                <a:gd name="T44" fmla="*/ 449 w 2747"/>
                <a:gd name="T45" fmla="*/ 2146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47" h="3062">
                  <a:moveTo>
                    <a:pt x="449" y="2146"/>
                  </a:moveTo>
                  <a:cubicBezTo>
                    <a:pt x="277" y="2135"/>
                    <a:pt x="0" y="2089"/>
                    <a:pt x="208" y="1761"/>
                  </a:cubicBezTo>
                  <a:cubicBezTo>
                    <a:pt x="415" y="1427"/>
                    <a:pt x="415" y="1076"/>
                    <a:pt x="518" y="1019"/>
                  </a:cubicBezTo>
                  <a:cubicBezTo>
                    <a:pt x="616" y="961"/>
                    <a:pt x="576" y="478"/>
                    <a:pt x="789" y="443"/>
                  </a:cubicBezTo>
                  <a:cubicBezTo>
                    <a:pt x="1008" y="408"/>
                    <a:pt x="996" y="155"/>
                    <a:pt x="1261" y="247"/>
                  </a:cubicBezTo>
                  <a:cubicBezTo>
                    <a:pt x="1526" y="339"/>
                    <a:pt x="2038" y="478"/>
                    <a:pt x="2233" y="351"/>
                  </a:cubicBezTo>
                  <a:cubicBezTo>
                    <a:pt x="2429" y="224"/>
                    <a:pt x="2746" y="0"/>
                    <a:pt x="2642" y="190"/>
                  </a:cubicBezTo>
                  <a:cubicBezTo>
                    <a:pt x="2538" y="385"/>
                    <a:pt x="2245" y="719"/>
                    <a:pt x="1969" y="593"/>
                  </a:cubicBezTo>
                  <a:cubicBezTo>
                    <a:pt x="1692" y="466"/>
                    <a:pt x="743" y="524"/>
                    <a:pt x="685" y="880"/>
                  </a:cubicBezTo>
                  <a:cubicBezTo>
                    <a:pt x="628" y="1231"/>
                    <a:pt x="1111" y="1462"/>
                    <a:pt x="1169" y="1254"/>
                  </a:cubicBezTo>
                  <a:cubicBezTo>
                    <a:pt x="1226" y="1053"/>
                    <a:pt x="1900" y="915"/>
                    <a:pt x="1957" y="1030"/>
                  </a:cubicBezTo>
                  <a:cubicBezTo>
                    <a:pt x="2015" y="1139"/>
                    <a:pt x="1537" y="1416"/>
                    <a:pt x="1376" y="1450"/>
                  </a:cubicBezTo>
                  <a:cubicBezTo>
                    <a:pt x="1215" y="1485"/>
                    <a:pt x="1330" y="1657"/>
                    <a:pt x="1502" y="1772"/>
                  </a:cubicBezTo>
                  <a:cubicBezTo>
                    <a:pt x="1669" y="1887"/>
                    <a:pt x="1456" y="2077"/>
                    <a:pt x="1577" y="2216"/>
                  </a:cubicBezTo>
                  <a:cubicBezTo>
                    <a:pt x="1704" y="2354"/>
                    <a:pt x="1738" y="2457"/>
                    <a:pt x="1560" y="2515"/>
                  </a:cubicBezTo>
                  <a:cubicBezTo>
                    <a:pt x="1376" y="2572"/>
                    <a:pt x="1203" y="2687"/>
                    <a:pt x="1203" y="2469"/>
                  </a:cubicBezTo>
                  <a:cubicBezTo>
                    <a:pt x="1203" y="2250"/>
                    <a:pt x="904" y="2273"/>
                    <a:pt x="1008" y="2077"/>
                  </a:cubicBezTo>
                  <a:cubicBezTo>
                    <a:pt x="1111" y="1887"/>
                    <a:pt x="800" y="1795"/>
                    <a:pt x="754" y="1922"/>
                  </a:cubicBezTo>
                  <a:cubicBezTo>
                    <a:pt x="708" y="2043"/>
                    <a:pt x="697" y="2549"/>
                    <a:pt x="800" y="2630"/>
                  </a:cubicBezTo>
                  <a:cubicBezTo>
                    <a:pt x="904" y="2710"/>
                    <a:pt x="789" y="2941"/>
                    <a:pt x="610" y="3010"/>
                  </a:cubicBezTo>
                  <a:cubicBezTo>
                    <a:pt x="461" y="3061"/>
                    <a:pt x="530" y="2710"/>
                    <a:pt x="564" y="2561"/>
                  </a:cubicBezTo>
                  <a:cubicBezTo>
                    <a:pt x="593" y="2411"/>
                    <a:pt x="616" y="2158"/>
                    <a:pt x="449" y="2146"/>
                  </a:cubicBezTo>
                  <a:lnTo>
                    <a:pt x="449" y="2146"/>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22" name="Freeform 26"/>
            <p:cNvSpPr>
              <a:spLocks noChangeArrowheads="1"/>
            </p:cNvSpPr>
            <p:nvPr/>
          </p:nvSpPr>
          <p:spPr bwMode="auto">
            <a:xfrm>
              <a:off x="6567098" y="8576201"/>
              <a:ext cx="2977292" cy="3082424"/>
            </a:xfrm>
            <a:custGeom>
              <a:avLst/>
              <a:gdLst>
                <a:gd name="T0" fmla="*/ 78 w 4409"/>
                <a:gd name="T1" fmla="*/ 0 h 4570"/>
                <a:gd name="T2" fmla="*/ 518 w 4409"/>
                <a:gd name="T3" fmla="*/ 190 h 4570"/>
                <a:gd name="T4" fmla="*/ 1076 w 4409"/>
                <a:gd name="T5" fmla="*/ 455 h 4570"/>
                <a:gd name="T6" fmla="*/ 1727 w 4409"/>
                <a:gd name="T7" fmla="*/ 1036 h 4570"/>
                <a:gd name="T8" fmla="*/ 2060 w 4409"/>
                <a:gd name="T9" fmla="*/ 1370 h 4570"/>
                <a:gd name="T10" fmla="*/ 2360 w 4409"/>
                <a:gd name="T11" fmla="*/ 1496 h 4570"/>
                <a:gd name="T12" fmla="*/ 2601 w 4409"/>
                <a:gd name="T13" fmla="*/ 1606 h 4570"/>
                <a:gd name="T14" fmla="*/ 2791 w 4409"/>
                <a:gd name="T15" fmla="*/ 1801 h 4570"/>
                <a:gd name="T16" fmla="*/ 2998 w 4409"/>
                <a:gd name="T17" fmla="*/ 1974 h 4570"/>
                <a:gd name="T18" fmla="*/ 3194 w 4409"/>
                <a:gd name="T19" fmla="*/ 2331 h 4570"/>
                <a:gd name="T20" fmla="*/ 3275 w 4409"/>
                <a:gd name="T21" fmla="*/ 2601 h 4570"/>
                <a:gd name="T22" fmla="*/ 3614 w 4409"/>
                <a:gd name="T23" fmla="*/ 2947 h 4570"/>
                <a:gd name="T24" fmla="*/ 3856 w 4409"/>
                <a:gd name="T25" fmla="*/ 3154 h 4570"/>
                <a:gd name="T26" fmla="*/ 4098 w 4409"/>
                <a:gd name="T27" fmla="*/ 3223 h 4570"/>
                <a:gd name="T28" fmla="*/ 3948 w 4409"/>
                <a:gd name="T29" fmla="*/ 3039 h 4570"/>
                <a:gd name="T30" fmla="*/ 3994 w 4409"/>
                <a:gd name="T31" fmla="*/ 2866 h 4570"/>
                <a:gd name="T32" fmla="*/ 4316 w 4409"/>
                <a:gd name="T33" fmla="*/ 3177 h 4570"/>
                <a:gd name="T34" fmla="*/ 4305 w 4409"/>
                <a:gd name="T35" fmla="*/ 3418 h 4570"/>
                <a:gd name="T36" fmla="*/ 4144 w 4409"/>
                <a:gd name="T37" fmla="*/ 3505 h 4570"/>
                <a:gd name="T38" fmla="*/ 4086 w 4409"/>
                <a:gd name="T39" fmla="*/ 3908 h 4570"/>
                <a:gd name="T40" fmla="*/ 3948 w 4409"/>
                <a:gd name="T41" fmla="*/ 4483 h 4570"/>
                <a:gd name="T42" fmla="*/ 3539 w 4409"/>
                <a:gd name="T43" fmla="*/ 4472 h 4570"/>
                <a:gd name="T44" fmla="*/ 3344 w 4409"/>
                <a:gd name="T45" fmla="*/ 4276 h 4570"/>
                <a:gd name="T46" fmla="*/ 2642 w 4409"/>
                <a:gd name="T47" fmla="*/ 3666 h 4570"/>
                <a:gd name="T48" fmla="*/ 2083 w 4409"/>
                <a:gd name="T49" fmla="*/ 3004 h 4570"/>
                <a:gd name="T50" fmla="*/ 1491 w 4409"/>
                <a:gd name="T51" fmla="*/ 2112 h 4570"/>
                <a:gd name="T52" fmla="*/ 1065 w 4409"/>
                <a:gd name="T53" fmla="*/ 1335 h 4570"/>
                <a:gd name="T54" fmla="*/ 541 w 4409"/>
                <a:gd name="T55" fmla="*/ 783 h 4570"/>
                <a:gd name="T56" fmla="*/ 0 w 4409"/>
                <a:gd name="T57" fmla="*/ 121 h 4570"/>
                <a:gd name="T58" fmla="*/ 0 w 4409"/>
                <a:gd name="T59" fmla="*/ 87 h 4570"/>
                <a:gd name="T60" fmla="*/ 12 w 4409"/>
                <a:gd name="T61" fmla="*/ 41 h 4570"/>
                <a:gd name="T62" fmla="*/ 49 w 4409"/>
                <a:gd name="T63" fmla="*/ 0 h 4570"/>
                <a:gd name="T64" fmla="*/ 78 w 4409"/>
                <a:gd name="T65" fmla="*/ 0 h 4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409" h="4570">
                  <a:moveTo>
                    <a:pt x="78" y="0"/>
                  </a:moveTo>
                  <a:cubicBezTo>
                    <a:pt x="157" y="22"/>
                    <a:pt x="284" y="199"/>
                    <a:pt x="518" y="190"/>
                  </a:cubicBezTo>
                  <a:cubicBezTo>
                    <a:pt x="823" y="179"/>
                    <a:pt x="1007" y="259"/>
                    <a:pt x="1076" y="455"/>
                  </a:cubicBezTo>
                  <a:cubicBezTo>
                    <a:pt x="1145" y="645"/>
                    <a:pt x="1675" y="892"/>
                    <a:pt x="1727" y="1036"/>
                  </a:cubicBezTo>
                  <a:cubicBezTo>
                    <a:pt x="1796" y="1220"/>
                    <a:pt x="1980" y="1404"/>
                    <a:pt x="2060" y="1370"/>
                  </a:cubicBezTo>
                  <a:cubicBezTo>
                    <a:pt x="2141" y="1335"/>
                    <a:pt x="2268" y="1393"/>
                    <a:pt x="2360" y="1496"/>
                  </a:cubicBezTo>
                  <a:cubicBezTo>
                    <a:pt x="2452" y="1600"/>
                    <a:pt x="2498" y="1473"/>
                    <a:pt x="2601" y="1606"/>
                  </a:cubicBezTo>
                  <a:cubicBezTo>
                    <a:pt x="2699" y="1744"/>
                    <a:pt x="2791" y="1686"/>
                    <a:pt x="2791" y="1801"/>
                  </a:cubicBezTo>
                  <a:cubicBezTo>
                    <a:pt x="2791" y="1917"/>
                    <a:pt x="2998" y="1836"/>
                    <a:pt x="2998" y="1974"/>
                  </a:cubicBezTo>
                  <a:cubicBezTo>
                    <a:pt x="2998" y="2112"/>
                    <a:pt x="3321" y="2216"/>
                    <a:pt x="3194" y="2331"/>
                  </a:cubicBezTo>
                  <a:cubicBezTo>
                    <a:pt x="3068" y="2446"/>
                    <a:pt x="3079" y="2601"/>
                    <a:pt x="3275" y="2601"/>
                  </a:cubicBezTo>
                  <a:cubicBezTo>
                    <a:pt x="3470" y="2601"/>
                    <a:pt x="3436" y="2935"/>
                    <a:pt x="3614" y="2947"/>
                  </a:cubicBezTo>
                  <a:cubicBezTo>
                    <a:pt x="3798" y="2958"/>
                    <a:pt x="3695" y="3165"/>
                    <a:pt x="3856" y="3154"/>
                  </a:cubicBezTo>
                  <a:cubicBezTo>
                    <a:pt x="4017" y="3142"/>
                    <a:pt x="4063" y="3303"/>
                    <a:pt x="4098" y="3223"/>
                  </a:cubicBezTo>
                  <a:cubicBezTo>
                    <a:pt x="4132" y="3142"/>
                    <a:pt x="4063" y="3050"/>
                    <a:pt x="3948" y="3039"/>
                  </a:cubicBezTo>
                  <a:cubicBezTo>
                    <a:pt x="3833" y="3027"/>
                    <a:pt x="3798" y="2866"/>
                    <a:pt x="3994" y="2866"/>
                  </a:cubicBezTo>
                  <a:cubicBezTo>
                    <a:pt x="4190" y="2866"/>
                    <a:pt x="4236" y="3154"/>
                    <a:pt x="4316" y="3177"/>
                  </a:cubicBezTo>
                  <a:cubicBezTo>
                    <a:pt x="4397" y="3200"/>
                    <a:pt x="4408" y="3441"/>
                    <a:pt x="4305" y="3418"/>
                  </a:cubicBezTo>
                  <a:cubicBezTo>
                    <a:pt x="4201" y="3395"/>
                    <a:pt x="4144" y="3430"/>
                    <a:pt x="4144" y="3505"/>
                  </a:cubicBezTo>
                  <a:cubicBezTo>
                    <a:pt x="4144" y="3585"/>
                    <a:pt x="4075" y="3747"/>
                    <a:pt x="4086" y="3908"/>
                  </a:cubicBezTo>
                  <a:cubicBezTo>
                    <a:pt x="4098" y="4069"/>
                    <a:pt x="4063" y="4495"/>
                    <a:pt x="3948" y="4483"/>
                  </a:cubicBezTo>
                  <a:cubicBezTo>
                    <a:pt x="3833" y="4472"/>
                    <a:pt x="3597" y="4368"/>
                    <a:pt x="3539" y="4472"/>
                  </a:cubicBezTo>
                  <a:cubicBezTo>
                    <a:pt x="3482" y="4569"/>
                    <a:pt x="3413" y="4368"/>
                    <a:pt x="3344" y="4276"/>
                  </a:cubicBezTo>
                  <a:cubicBezTo>
                    <a:pt x="3275" y="4184"/>
                    <a:pt x="2768" y="3885"/>
                    <a:pt x="2642" y="3666"/>
                  </a:cubicBezTo>
                  <a:cubicBezTo>
                    <a:pt x="2521" y="3453"/>
                    <a:pt x="2141" y="3303"/>
                    <a:pt x="2083" y="3004"/>
                  </a:cubicBezTo>
                  <a:cubicBezTo>
                    <a:pt x="2026" y="2705"/>
                    <a:pt x="1658" y="2147"/>
                    <a:pt x="1491" y="2112"/>
                  </a:cubicBezTo>
                  <a:cubicBezTo>
                    <a:pt x="1318" y="2078"/>
                    <a:pt x="1295" y="1358"/>
                    <a:pt x="1065" y="1335"/>
                  </a:cubicBezTo>
                  <a:cubicBezTo>
                    <a:pt x="835" y="1312"/>
                    <a:pt x="731" y="898"/>
                    <a:pt x="541" y="783"/>
                  </a:cubicBezTo>
                  <a:cubicBezTo>
                    <a:pt x="368" y="682"/>
                    <a:pt x="19" y="336"/>
                    <a:pt x="0" y="121"/>
                  </a:cubicBezTo>
                  <a:lnTo>
                    <a:pt x="0" y="87"/>
                  </a:lnTo>
                  <a:cubicBezTo>
                    <a:pt x="1" y="71"/>
                    <a:pt x="5" y="55"/>
                    <a:pt x="12" y="41"/>
                  </a:cubicBezTo>
                  <a:cubicBezTo>
                    <a:pt x="23" y="18"/>
                    <a:pt x="35" y="5"/>
                    <a:pt x="49" y="0"/>
                  </a:cubicBezTo>
                  <a:lnTo>
                    <a:pt x="78" y="0"/>
                  </a:lnTo>
                </a:path>
              </a:pathLst>
            </a:custGeom>
            <a:solidFill>
              <a:schemeClr val="accent4"/>
            </a:solidFill>
            <a:ln w="28575" cap="flat" cmpd="sng">
              <a:solidFill>
                <a:schemeClr val="bg1"/>
              </a:solidFill>
              <a:round/>
            </a:ln>
            <a:effectLst/>
          </p:spPr>
          <p:txBody>
            <a:bodyPr wrap="none" lIns="121853" tIns="60926" rIns="121853" bIns="60926" anchor="ctr"/>
            <a:lstStyle/>
            <a:p>
              <a:endParaRPr lang="en-US"/>
            </a:p>
          </p:txBody>
        </p:sp>
        <p:sp>
          <p:nvSpPr>
            <p:cNvPr id="4123" name="Freeform 27"/>
            <p:cNvSpPr>
              <a:spLocks noChangeArrowheads="1"/>
            </p:cNvSpPr>
            <p:nvPr/>
          </p:nvSpPr>
          <p:spPr bwMode="auto">
            <a:xfrm>
              <a:off x="14864813" y="9447969"/>
              <a:ext cx="532934" cy="758704"/>
            </a:xfrm>
            <a:custGeom>
              <a:avLst/>
              <a:gdLst>
                <a:gd name="T0" fmla="*/ 535 w 789"/>
                <a:gd name="T1" fmla="*/ 789 h 1124"/>
                <a:gd name="T2" fmla="*/ 385 w 789"/>
                <a:gd name="T3" fmla="*/ 1099 h 1124"/>
                <a:gd name="T4" fmla="*/ 178 w 789"/>
                <a:gd name="T5" fmla="*/ 253 h 1124"/>
                <a:gd name="T6" fmla="*/ 443 w 789"/>
                <a:gd name="T7" fmla="*/ 397 h 1124"/>
                <a:gd name="T8" fmla="*/ 673 w 789"/>
                <a:gd name="T9" fmla="*/ 501 h 1124"/>
                <a:gd name="T10" fmla="*/ 535 w 789"/>
                <a:gd name="T11" fmla="*/ 789 h 1124"/>
                <a:gd name="T12" fmla="*/ 535 w 789"/>
                <a:gd name="T13" fmla="*/ 789 h 1124"/>
              </a:gdLst>
              <a:ahLst/>
              <a:cxnLst>
                <a:cxn ang="0">
                  <a:pos x="T0" y="T1"/>
                </a:cxn>
                <a:cxn ang="0">
                  <a:pos x="T2" y="T3"/>
                </a:cxn>
                <a:cxn ang="0">
                  <a:pos x="T4" y="T5"/>
                </a:cxn>
                <a:cxn ang="0">
                  <a:pos x="T6" y="T7"/>
                </a:cxn>
                <a:cxn ang="0">
                  <a:pos x="T8" y="T9"/>
                </a:cxn>
                <a:cxn ang="0">
                  <a:pos x="T10" y="T11"/>
                </a:cxn>
                <a:cxn ang="0">
                  <a:pos x="T12" y="T13"/>
                </a:cxn>
              </a:cxnLst>
              <a:rect l="0" t="0" r="r" b="b"/>
              <a:pathLst>
                <a:path w="789" h="1124">
                  <a:moveTo>
                    <a:pt x="535" y="789"/>
                  </a:moveTo>
                  <a:cubicBezTo>
                    <a:pt x="282" y="766"/>
                    <a:pt x="512" y="1076"/>
                    <a:pt x="385" y="1099"/>
                  </a:cubicBezTo>
                  <a:cubicBezTo>
                    <a:pt x="241" y="1123"/>
                    <a:pt x="0" y="501"/>
                    <a:pt x="178" y="253"/>
                  </a:cubicBezTo>
                  <a:cubicBezTo>
                    <a:pt x="362" y="0"/>
                    <a:pt x="443" y="317"/>
                    <a:pt x="443" y="397"/>
                  </a:cubicBezTo>
                  <a:cubicBezTo>
                    <a:pt x="443" y="478"/>
                    <a:pt x="673" y="340"/>
                    <a:pt x="673" y="501"/>
                  </a:cubicBezTo>
                  <a:cubicBezTo>
                    <a:pt x="673" y="662"/>
                    <a:pt x="788" y="812"/>
                    <a:pt x="535" y="789"/>
                  </a:cubicBezTo>
                  <a:lnTo>
                    <a:pt x="535" y="789"/>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24" name="Freeform 28"/>
            <p:cNvSpPr>
              <a:spLocks noChangeArrowheads="1"/>
            </p:cNvSpPr>
            <p:nvPr/>
          </p:nvSpPr>
          <p:spPr bwMode="auto">
            <a:xfrm>
              <a:off x="14558152" y="10801736"/>
              <a:ext cx="413845" cy="333235"/>
            </a:xfrm>
            <a:custGeom>
              <a:avLst/>
              <a:gdLst>
                <a:gd name="T0" fmla="*/ 52 w 611"/>
                <a:gd name="T1" fmla="*/ 207 h 496"/>
                <a:gd name="T2" fmla="*/ 524 w 611"/>
                <a:gd name="T3" fmla="*/ 334 h 496"/>
                <a:gd name="T4" fmla="*/ 52 w 611"/>
                <a:gd name="T5" fmla="*/ 207 h 496"/>
                <a:gd name="T6" fmla="*/ 52 w 611"/>
                <a:gd name="T7" fmla="*/ 207 h 496"/>
              </a:gdLst>
              <a:ahLst/>
              <a:cxnLst>
                <a:cxn ang="0">
                  <a:pos x="T0" y="T1"/>
                </a:cxn>
                <a:cxn ang="0">
                  <a:pos x="T2" y="T3"/>
                </a:cxn>
                <a:cxn ang="0">
                  <a:pos x="T4" y="T5"/>
                </a:cxn>
                <a:cxn ang="0">
                  <a:pos x="T6" y="T7"/>
                </a:cxn>
              </a:cxnLst>
              <a:rect l="0" t="0" r="r" b="b"/>
              <a:pathLst>
                <a:path w="611" h="496">
                  <a:moveTo>
                    <a:pt x="52" y="207"/>
                  </a:moveTo>
                  <a:cubicBezTo>
                    <a:pt x="0" y="0"/>
                    <a:pt x="610" y="178"/>
                    <a:pt x="524" y="334"/>
                  </a:cubicBezTo>
                  <a:cubicBezTo>
                    <a:pt x="432" y="495"/>
                    <a:pt x="98" y="391"/>
                    <a:pt x="52" y="207"/>
                  </a:cubicBezTo>
                  <a:lnTo>
                    <a:pt x="52" y="207"/>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25" name="Freeform 29"/>
            <p:cNvSpPr>
              <a:spLocks noChangeArrowheads="1"/>
            </p:cNvSpPr>
            <p:nvPr/>
          </p:nvSpPr>
          <p:spPr bwMode="auto">
            <a:xfrm>
              <a:off x="12905754" y="12217984"/>
              <a:ext cx="1286191" cy="229100"/>
            </a:xfrm>
            <a:custGeom>
              <a:avLst/>
              <a:gdLst>
                <a:gd name="T0" fmla="*/ 1594 w 1906"/>
                <a:gd name="T1" fmla="*/ 46 h 341"/>
                <a:gd name="T2" fmla="*/ 1468 w 1906"/>
                <a:gd name="T3" fmla="*/ 156 h 341"/>
                <a:gd name="T4" fmla="*/ 679 w 1906"/>
                <a:gd name="T5" fmla="*/ 328 h 341"/>
                <a:gd name="T6" fmla="*/ 52 w 1906"/>
                <a:gd name="T7" fmla="*/ 213 h 341"/>
                <a:gd name="T8" fmla="*/ 771 w 1906"/>
                <a:gd name="T9" fmla="*/ 109 h 341"/>
                <a:gd name="T10" fmla="*/ 1594 w 1906"/>
                <a:gd name="T11" fmla="*/ 46 h 341"/>
                <a:gd name="T12" fmla="*/ 1594 w 1906"/>
                <a:gd name="T13" fmla="*/ 46 h 341"/>
              </a:gdLst>
              <a:ahLst/>
              <a:cxnLst>
                <a:cxn ang="0">
                  <a:pos x="T0" y="T1"/>
                </a:cxn>
                <a:cxn ang="0">
                  <a:pos x="T2" y="T3"/>
                </a:cxn>
                <a:cxn ang="0">
                  <a:pos x="T4" y="T5"/>
                </a:cxn>
                <a:cxn ang="0">
                  <a:pos x="T6" y="T7"/>
                </a:cxn>
                <a:cxn ang="0">
                  <a:pos x="T8" y="T9"/>
                </a:cxn>
                <a:cxn ang="0">
                  <a:pos x="T10" y="T11"/>
                </a:cxn>
                <a:cxn ang="0">
                  <a:pos x="T12" y="T13"/>
                </a:cxn>
              </a:cxnLst>
              <a:rect l="0" t="0" r="r" b="b"/>
              <a:pathLst>
                <a:path w="1906" h="341">
                  <a:moveTo>
                    <a:pt x="1594" y="46"/>
                  </a:moveTo>
                  <a:cubicBezTo>
                    <a:pt x="1905" y="86"/>
                    <a:pt x="1675" y="144"/>
                    <a:pt x="1468" y="156"/>
                  </a:cubicBezTo>
                  <a:cubicBezTo>
                    <a:pt x="1260" y="167"/>
                    <a:pt x="990" y="340"/>
                    <a:pt x="679" y="328"/>
                  </a:cubicBezTo>
                  <a:cubicBezTo>
                    <a:pt x="369" y="317"/>
                    <a:pt x="92" y="305"/>
                    <a:pt x="52" y="213"/>
                  </a:cubicBezTo>
                  <a:cubicBezTo>
                    <a:pt x="0" y="115"/>
                    <a:pt x="461" y="0"/>
                    <a:pt x="771" y="109"/>
                  </a:cubicBezTo>
                  <a:cubicBezTo>
                    <a:pt x="1076" y="225"/>
                    <a:pt x="1283" y="0"/>
                    <a:pt x="1594" y="46"/>
                  </a:cubicBezTo>
                  <a:lnTo>
                    <a:pt x="1594" y="46"/>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26" name="Freeform 30"/>
            <p:cNvSpPr>
              <a:spLocks noChangeArrowheads="1"/>
            </p:cNvSpPr>
            <p:nvPr/>
          </p:nvSpPr>
          <p:spPr bwMode="auto">
            <a:xfrm>
              <a:off x="15091088" y="10774960"/>
              <a:ext cx="809823" cy="324309"/>
            </a:xfrm>
            <a:custGeom>
              <a:avLst/>
              <a:gdLst>
                <a:gd name="T0" fmla="*/ 806 w 1198"/>
                <a:gd name="T1" fmla="*/ 92 h 479"/>
                <a:gd name="T2" fmla="*/ 1071 w 1198"/>
                <a:gd name="T3" fmla="*/ 478 h 479"/>
                <a:gd name="T4" fmla="*/ 582 w 1198"/>
                <a:gd name="T5" fmla="*/ 305 h 479"/>
                <a:gd name="T6" fmla="*/ 52 w 1198"/>
                <a:gd name="T7" fmla="*/ 231 h 479"/>
                <a:gd name="T8" fmla="*/ 806 w 1198"/>
                <a:gd name="T9" fmla="*/ 92 h 479"/>
                <a:gd name="T10" fmla="*/ 806 w 1198"/>
                <a:gd name="T11" fmla="*/ 92 h 479"/>
              </a:gdLst>
              <a:ahLst/>
              <a:cxnLst>
                <a:cxn ang="0">
                  <a:pos x="T0" y="T1"/>
                </a:cxn>
                <a:cxn ang="0">
                  <a:pos x="T2" y="T3"/>
                </a:cxn>
                <a:cxn ang="0">
                  <a:pos x="T4" y="T5"/>
                </a:cxn>
                <a:cxn ang="0">
                  <a:pos x="T6" y="T7"/>
                </a:cxn>
                <a:cxn ang="0">
                  <a:pos x="T8" y="T9"/>
                </a:cxn>
                <a:cxn ang="0">
                  <a:pos x="T10" y="T11"/>
                </a:cxn>
              </a:cxnLst>
              <a:rect l="0" t="0" r="r" b="b"/>
              <a:pathLst>
                <a:path w="1198" h="479">
                  <a:moveTo>
                    <a:pt x="806" y="92"/>
                  </a:moveTo>
                  <a:cubicBezTo>
                    <a:pt x="1105" y="184"/>
                    <a:pt x="1197" y="478"/>
                    <a:pt x="1071" y="478"/>
                  </a:cubicBezTo>
                  <a:cubicBezTo>
                    <a:pt x="944" y="478"/>
                    <a:pt x="818" y="305"/>
                    <a:pt x="582" y="305"/>
                  </a:cubicBezTo>
                  <a:cubicBezTo>
                    <a:pt x="340" y="305"/>
                    <a:pt x="98" y="363"/>
                    <a:pt x="52" y="231"/>
                  </a:cubicBezTo>
                  <a:cubicBezTo>
                    <a:pt x="0" y="75"/>
                    <a:pt x="513" y="0"/>
                    <a:pt x="806" y="92"/>
                  </a:cubicBezTo>
                  <a:lnTo>
                    <a:pt x="806" y="92"/>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28" name="Freeform 32"/>
            <p:cNvSpPr>
              <a:spLocks noChangeArrowheads="1"/>
            </p:cNvSpPr>
            <p:nvPr/>
          </p:nvSpPr>
          <p:spPr bwMode="auto">
            <a:xfrm>
              <a:off x="15877092" y="10102539"/>
              <a:ext cx="2667654" cy="2338596"/>
            </a:xfrm>
            <a:custGeom>
              <a:avLst/>
              <a:gdLst>
                <a:gd name="T0" fmla="*/ 2618 w 3949"/>
                <a:gd name="T1" fmla="*/ 558 h 3465"/>
                <a:gd name="T2" fmla="*/ 3948 w 3949"/>
                <a:gd name="T3" fmla="*/ 1024 h 3465"/>
                <a:gd name="T4" fmla="*/ 3948 w 3949"/>
                <a:gd name="T5" fmla="*/ 3464 h 3465"/>
                <a:gd name="T6" fmla="*/ 3533 w 3949"/>
                <a:gd name="T7" fmla="*/ 3148 h 3465"/>
                <a:gd name="T8" fmla="*/ 2641 w 3949"/>
                <a:gd name="T9" fmla="*/ 3194 h 3465"/>
                <a:gd name="T10" fmla="*/ 3010 w 3949"/>
                <a:gd name="T11" fmla="*/ 2883 h 3465"/>
                <a:gd name="T12" fmla="*/ 3021 w 3949"/>
                <a:gd name="T13" fmla="*/ 2538 h 3465"/>
                <a:gd name="T14" fmla="*/ 2803 w 3949"/>
                <a:gd name="T15" fmla="*/ 2095 h 3465"/>
                <a:gd name="T16" fmla="*/ 1715 w 3949"/>
                <a:gd name="T17" fmla="*/ 1715 h 3465"/>
                <a:gd name="T18" fmla="*/ 1375 w 3949"/>
                <a:gd name="T19" fmla="*/ 1531 h 3465"/>
                <a:gd name="T20" fmla="*/ 973 w 3949"/>
                <a:gd name="T21" fmla="*/ 1416 h 3465"/>
                <a:gd name="T22" fmla="*/ 708 w 3949"/>
                <a:gd name="T23" fmla="*/ 1416 h 3465"/>
                <a:gd name="T24" fmla="*/ 472 w 3949"/>
                <a:gd name="T25" fmla="*/ 1076 h 3465"/>
                <a:gd name="T26" fmla="*/ 696 w 3949"/>
                <a:gd name="T27" fmla="*/ 1018 h 3465"/>
                <a:gd name="T28" fmla="*/ 1030 w 3949"/>
                <a:gd name="T29" fmla="*/ 961 h 3465"/>
                <a:gd name="T30" fmla="*/ 1065 w 3949"/>
                <a:gd name="T31" fmla="*/ 846 h 3465"/>
                <a:gd name="T32" fmla="*/ 449 w 3949"/>
                <a:gd name="T33" fmla="*/ 811 h 3465"/>
                <a:gd name="T34" fmla="*/ 230 w 3949"/>
                <a:gd name="T35" fmla="*/ 547 h 3465"/>
                <a:gd name="T36" fmla="*/ 23 w 3949"/>
                <a:gd name="T37" fmla="*/ 443 h 3465"/>
                <a:gd name="T38" fmla="*/ 357 w 3949"/>
                <a:gd name="T39" fmla="*/ 196 h 3465"/>
                <a:gd name="T40" fmla="*/ 1237 w 3949"/>
                <a:gd name="T41" fmla="*/ 311 h 3465"/>
                <a:gd name="T42" fmla="*/ 1646 w 3949"/>
                <a:gd name="T43" fmla="*/ 1266 h 3465"/>
                <a:gd name="T44" fmla="*/ 2279 w 3949"/>
                <a:gd name="T45" fmla="*/ 869 h 3465"/>
                <a:gd name="T46" fmla="*/ 2618 w 3949"/>
                <a:gd name="T47" fmla="*/ 558 h 3465"/>
                <a:gd name="T48" fmla="*/ 2618 w 3949"/>
                <a:gd name="T49" fmla="*/ 558 h 3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49" h="3465">
                  <a:moveTo>
                    <a:pt x="2618" y="558"/>
                  </a:moveTo>
                  <a:cubicBezTo>
                    <a:pt x="2762" y="552"/>
                    <a:pt x="3453" y="857"/>
                    <a:pt x="3948" y="1024"/>
                  </a:cubicBezTo>
                  <a:cubicBezTo>
                    <a:pt x="3948" y="1024"/>
                    <a:pt x="3948" y="1024"/>
                    <a:pt x="3948" y="3464"/>
                  </a:cubicBezTo>
                  <a:cubicBezTo>
                    <a:pt x="3746" y="3332"/>
                    <a:pt x="3643" y="3148"/>
                    <a:pt x="3533" y="3148"/>
                  </a:cubicBezTo>
                  <a:cubicBezTo>
                    <a:pt x="3378" y="3148"/>
                    <a:pt x="2699" y="3292"/>
                    <a:pt x="2641" y="3194"/>
                  </a:cubicBezTo>
                  <a:cubicBezTo>
                    <a:pt x="2584" y="3090"/>
                    <a:pt x="2803" y="2883"/>
                    <a:pt x="3010" y="2883"/>
                  </a:cubicBezTo>
                  <a:cubicBezTo>
                    <a:pt x="3217" y="2883"/>
                    <a:pt x="3171" y="2699"/>
                    <a:pt x="3021" y="2538"/>
                  </a:cubicBezTo>
                  <a:cubicBezTo>
                    <a:pt x="2872" y="2376"/>
                    <a:pt x="3033" y="2261"/>
                    <a:pt x="2803" y="2095"/>
                  </a:cubicBezTo>
                  <a:cubicBezTo>
                    <a:pt x="2572" y="1922"/>
                    <a:pt x="1980" y="1726"/>
                    <a:pt x="1715" y="1715"/>
                  </a:cubicBezTo>
                  <a:cubicBezTo>
                    <a:pt x="1456" y="1703"/>
                    <a:pt x="1634" y="1600"/>
                    <a:pt x="1375" y="1531"/>
                  </a:cubicBezTo>
                  <a:cubicBezTo>
                    <a:pt x="1111" y="1462"/>
                    <a:pt x="973" y="1266"/>
                    <a:pt x="973" y="1416"/>
                  </a:cubicBezTo>
                  <a:cubicBezTo>
                    <a:pt x="973" y="1565"/>
                    <a:pt x="708" y="1600"/>
                    <a:pt x="708" y="1416"/>
                  </a:cubicBezTo>
                  <a:cubicBezTo>
                    <a:pt x="708" y="1237"/>
                    <a:pt x="564" y="1156"/>
                    <a:pt x="472" y="1076"/>
                  </a:cubicBezTo>
                  <a:cubicBezTo>
                    <a:pt x="380" y="995"/>
                    <a:pt x="564" y="984"/>
                    <a:pt x="696" y="1018"/>
                  </a:cubicBezTo>
                  <a:cubicBezTo>
                    <a:pt x="834" y="1053"/>
                    <a:pt x="834" y="892"/>
                    <a:pt x="1030" y="961"/>
                  </a:cubicBezTo>
                  <a:cubicBezTo>
                    <a:pt x="1226" y="1030"/>
                    <a:pt x="1203" y="834"/>
                    <a:pt x="1065" y="846"/>
                  </a:cubicBezTo>
                  <a:cubicBezTo>
                    <a:pt x="927" y="857"/>
                    <a:pt x="518" y="961"/>
                    <a:pt x="449" y="811"/>
                  </a:cubicBezTo>
                  <a:cubicBezTo>
                    <a:pt x="380" y="662"/>
                    <a:pt x="380" y="547"/>
                    <a:pt x="230" y="547"/>
                  </a:cubicBezTo>
                  <a:cubicBezTo>
                    <a:pt x="80" y="547"/>
                    <a:pt x="0" y="593"/>
                    <a:pt x="23" y="443"/>
                  </a:cubicBezTo>
                  <a:cubicBezTo>
                    <a:pt x="46" y="288"/>
                    <a:pt x="288" y="385"/>
                    <a:pt x="357" y="196"/>
                  </a:cubicBezTo>
                  <a:cubicBezTo>
                    <a:pt x="426" y="0"/>
                    <a:pt x="1111" y="138"/>
                    <a:pt x="1237" y="311"/>
                  </a:cubicBezTo>
                  <a:cubicBezTo>
                    <a:pt x="1364" y="477"/>
                    <a:pt x="1375" y="1358"/>
                    <a:pt x="1646" y="1266"/>
                  </a:cubicBezTo>
                  <a:cubicBezTo>
                    <a:pt x="1922" y="1179"/>
                    <a:pt x="2129" y="869"/>
                    <a:pt x="2279" y="869"/>
                  </a:cubicBezTo>
                  <a:cubicBezTo>
                    <a:pt x="2429" y="869"/>
                    <a:pt x="2452" y="570"/>
                    <a:pt x="2618" y="558"/>
                  </a:cubicBezTo>
                  <a:lnTo>
                    <a:pt x="2618" y="558"/>
                  </a:lnTo>
                </a:path>
              </a:pathLst>
            </a:custGeom>
            <a:solidFill>
              <a:schemeClr val="accent3"/>
            </a:solidFill>
            <a:ln w="28575" cap="flat" cmpd="sng">
              <a:solidFill>
                <a:schemeClr val="bg1"/>
              </a:solidFill>
              <a:round/>
            </a:ln>
            <a:effectLst/>
          </p:spPr>
          <p:txBody>
            <a:bodyPr wrap="none" lIns="121853" tIns="60926" rIns="121853" bIns="60926" anchor="ctr"/>
            <a:lstStyle/>
            <a:p>
              <a:endParaRPr lang="en-US"/>
            </a:p>
          </p:txBody>
        </p:sp>
        <p:sp>
          <p:nvSpPr>
            <p:cNvPr id="4129" name="Freeform 33"/>
            <p:cNvSpPr>
              <a:spLocks noChangeArrowheads="1"/>
            </p:cNvSpPr>
            <p:nvPr/>
          </p:nvSpPr>
          <p:spPr bwMode="auto">
            <a:xfrm>
              <a:off x="13864442" y="12435184"/>
              <a:ext cx="521026" cy="368939"/>
            </a:xfrm>
            <a:custGeom>
              <a:avLst/>
              <a:gdLst>
                <a:gd name="T0" fmla="*/ 175 w 772"/>
                <a:gd name="T1" fmla="*/ 544 h 545"/>
                <a:gd name="T2" fmla="*/ 155 w 772"/>
                <a:gd name="T3" fmla="*/ 536 h 545"/>
                <a:gd name="T4" fmla="*/ 339 w 772"/>
                <a:gd name="T5" fmla="*/ 98 h 545"/>
                <a:gd name="T6" fmla="*/ 466 w 772"/>
                <a:gd name="T7" fmla="*/ 167 h 545"/>
                <a:gd name="T8" fmla="*/ 524 w 772"/>
                <a:gd name="T9" fmla="*/ 52 h 545"/>
                <a:gd name="T10" fmla="*/ 650 w 772"/>
                <a:gd name="T11" fmla="*/ 0 h 545"/>
                <a:gd name="T12" fmla="*/ 771 w 772"/>
                <a:gd name="T13" fmla="*/ 133 h 545"/>
                <a:gd name="T14" fmla="*/ 731 w 772"/>
                <a:gd name="T15" fmla="*/ 156 h 545"/>
                <a:gd name="T16" fmla="*/ 690 w 772"/>
                <a:gd name="T17" fmla="*/ 190 h 545"/>
                <a:gd name="T18" fmla="*/ 639 w 772"/>
                <a:gd name="T19" fmla="*/ 254 h 545"/>
                <a:gd name="T20" fmla="*/ 277 w 772"/>
                <a:gd name="T21" fmla="*/ 544 h 545"/>
                <a:gd name="T22" fmla="*/ 175 w 772"/>
                <a:gd name="T23" fmla="*/ 54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2" h="545">
                  <a:moveTo>
                    <a:pt x="175" y="544"/>
                  </a:moveTo>
                  <a:cubicBezTo>
                    <a:pt x="168" y="542"/>
                    <a:pt x="162" y="539"/>
                    <a:pt x="155" y="536"/>
                  </a:cubicBezTo>
                  <a:cubicBezTo>
                    <a:pt x="0" y="449"/>
                    <a:pt x="121" y="185"/>
                    <a:pt x="339" y="98"/>
                  </a:cubicBezTo>
                  <a:cubicBezTo>
                    <a:pt x="380" y="138"/>
                    <a:pt x="432" y="190"/>
                    <a:pt x="466" y="167"/>
                  </a:cubicBezTo>
                  <a:cubicBezTo>
                    <a:pt x="489" y="144"/>
                    <a:pt x="506" y="98"/>
                    <a:pt x="524" y="52"/>
                  </a:cubicBezTo>
                  <a:cubicBezTo>
                    <a:pt x="570" y="46"/>
                    <a:pt x="610" y="23"/>
                    <a:pt x="650" y="0"/>
                  </a:cubicBezTo>
                  <a:cubicBezTo>
                    <a:pt x="690" y="29"/>
                    <a:pt x="737" y="81"/>
                    <a:pt x="771" y="133"/>
                  </a:cubicBezTo>
                  <a:cubicBezTo>
                    <a:pt x="754" y="138"/>
                    <a:pt x="742" y="150"/>
                    <a:pt x="731" y="156"/>
                  </a:cubicBezTo>
                  <a:cubicBezTo>
                    <a:pt x="713" y="167"/>
                    <a:pt x="702" y="179"/>
                    <a:pt x="690" y="190"/>
                  </a:cubicBezTo>
                  <a:cubicBezTo>
                    <a:pt x="679" y="208"/>
                    <a:pt x="662" y="231"/>
                    <a:pt x="639" y="254"/>
                  </a:cubicBezTo>
                  <a:cubicBezTo>
                    <a:pt x="549" y="366"/>
                    <a:pt x="406" y="510"/>
                    <a:pt x="277" y="544"/>
                  </a:cubicBezTo>
                  <a:lnTo>
                    <a:pt x="175" y="544"/>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31" name="Freeform 35"/>
            <p:cNvSpPr>
              <a:spLocks noChangeArrowheads="1"/>
            </p:cNvSpPr>
            <p:nvPr/>
          </p:nvSpPr>
          <p:spPr bwMode="auto">
            <a:xfrm>
              <a:off x="12682457" y="12533369"/>
              <a:ext cx="529959" cy="270754"/>
            </a:xfrm>
            <a:custGeom>
              <a:avLst/>
              <a:gdLst>
                <a:gd name="T0" fmla="*/ 634 w 784"/>
                <a:gd name="T1" fmla="*/ 400 h 401"/>
                <a:gd name="T2" fmla="*/ 420 w 784"/>
                <a:gd name="T3" fmla="*/ 288 h 401"/>
                <a:gd name="T4" fmla="*/ 75 w 784"/>
                <a:gd name="T5" fmla="*/ 115 h 401"/>
                <a:gd name="T6" fmla="*/ 783 w 784"/>
                <a:gd name="T7" fmla="*/ 311 h 401"/>
                <a:gd name="T8" fmla="*/ 737 w 784"/>
                <a:gd name="T9" fmla="*/ 400 h 401"/>
                <a:gd name="T10" fmla="*/ 634 w 784"/>
                <a:gd name="T11" fmla="*/ 400 h 401"/>
              </a:gdLst>
              <a:ahLst/>
              <a:cxnLst>
                <a:cxn ang="0">
                  <a:pos x="T0" y="T1"/>
                </a:cxn>
                <a:cxn ang="0">
                  <a:pos x="T2" y="T3"/>
                </a:cxn>
                <a:cxn ang="0">
                  <a:pos x="T4" y="T5"/>
                </a:cxn>
                <a:cxn ang="0">
                  <a:pos x="T6" y="T7"/>
                </a:cxn>
                <a:cxn ang="0">
                  <a:pos x="T8" y="T9"/>
                </a:cxn>
                <a:cxn ang="0">
                  <a:pos x="T10" y="T11"/>
                </a:cxn>
              </a:cxnLst>
              <a:rect l="0" t="0" r="r" b="b"/>
              <a:pathLst>
                <a:path w="784" h="401">
                  <a:moveTo>
                    <a:pt x="634" y="400"/>
                  </a:moveTo>
                  <a:cubicBezTo>
                    <a:pt x="552" y="379"/>
                    <a:pt x="459" y="323"/>
                    <a:pt x="420" y="288"/>
                  </a:cubicBezTo>
                  <a:cubicBezTo>
                    <a:pt x="340" y="219"/>
                    <a:pt x="144" y="219"/>
                    <a:pt x="75" y="115"/>
                  </a:cubicBezTo>
                  <a:cubicBezTo>
                    <a:pt x="0" y="0"/>
                    <a:pt x="783" y="115"/>
                    <a:pt x="783" y="311"/>
                  </a:cubicBezTo>
                  <a:cubicBezTo>
                    <a:pt x="783" y="360"/>
                    <a:pt x="765" y="388"/>
                    <a:pt x="737" y="400"/>
                  </a:cubicBezTo>
                  <a:lnTo>
                    <a:pt x="634" y="400"/>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4132" name="Freeform 36"/>
            <p:cNvSpPr>
              <a:spLocks noChangeArrowheads="1"/>
            </p:cNvSpPr>
            <p:nvPr/>
          </p:nvSpPr>
          <p:spPr bwMode="auto">
            <a:xfrm>
              <a:off x="11932178" y="12164428"/>
              <a:ext cx="848530" cy="392742"/>
            </a:xfrm>
            <a:custGeom>
              <a:avLst/>
              <a:gdLst>
                <a:gd name="T0" fmla="*/ 610 w 1255"/>
                <a:gd name="T1" fmla="*/ 103 h 582"/>
                <a:gd name="T2" fmla="*/ 1185 w 1255"/>
                <a:gd name="T3" fmla="*/ 282 h 582"/>
                <a:gd name="T4" fmla="*/ 633 w 1255"/>
                <a:gd name="T5" fmla="*/ 443 h 582"/>
                <a:gd name="T6" fmla="*/ 74 w 1255"/>
                <a:gd name="T7" fmla="*/ 351 h 582"/>
                <a:gd name="T8" fmla="*/ 259 w 1255"/>
                <a:gd name="T9" fmla="*/ 149 h 582"/>
                <a:gd name="T10" fmla="*/ 610 w 1255"/>
                <a:gd name="T11" fmla="*/ 103 h 582"/>
                <a:gd name="T12" fmla="*/ 610 w 1255"/>
                <a:gd name="T13" fmla="*/ 103 h 582"/>
              </a:gdLst>
              <a:ahLst/>
              <a:cxnLst>
                <a:cxn ang="0">
                  <a:pos x="T0" y="T1"/>
                </a:cxn>
                <a:cxn ang="0">
                  <a:pos x="T2" y="T3"/>
                </a:cxn>
                <a:cxn ang="0">
                  <a:pos x="T4" y="T5"/>
                </a:cxn>
                <a:cxn ang="0">
                  <a:pos x="T6" y="T7"/>
                </a:cxn>
                <a:cxn ang="0">
                  <a:pos x="T8" y="T9"/>
                </a:cxn>
                <a:cxn ang="0">
                  <a:pos x="T10" y="T11"/>
                </a:cxn>
                <a:cxn ang="0">
                  <a:pos x="T12" y="T13"/>
                </a:cxn>
              </a:cxnLst>
              <a:rect l="0" t="0" r="r" b="b"/>
              <a:pathLst>
                <a:path w="1255" h="582">
                  <a:moveTo>
                    <a:pt x="610" y="103"/>
                  </a:moveTo>
                  <a:cubicBezTo>
                    <a:pt x="656" y="0"/>
                    <a:pt x="1254" y="138"/>
                    <a:pt x="1185" y="282"/>
                  </a:cubicBezTo>
                  <a:cubicBezTo>
                    <a:pt x="1116" y="431"/>
                    <a:pt x="920" y="305"/>
                    <a:pt x="633" y="443"/>
                  </a:cubicBezTo>
                  <a:cubicBezTo>
                    <a:pt x="351" y="581"/>
                    <a:pt x="109" y="397"/>
                    <a:pt x="74" y="351"/>
                  </a:cubicBezTo>
                  <a:cubicBezTo>
                    <a:pt x="0" y="253"/>
                    <a:pt x="144" y="69"/>
                    <a:pt x="259" y="149"/>
                  </a:cubicBezTo>
                  <a:cubicBezTo>
                    <a:pt x="374" y="224"/>
                    <a:pt x="564" y="201"/>
                    <a:pt x="610" y="103"/>
                  </a:cubicBezTo>
                  <a:lnTo>
                    <a:pt x="610" y="103"/>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109" name="Freeform 12"/>
            <p:cNvSpPr>
              <a:spLocks noChangeArrowheads="1"/>
            </p:cNvSpPr>
            <p:nvPr/>
          </p:nvSpPr>
          <p:spPr bwMode="auto">
            <a:xfrm>
              <a:off x="10273827" y="8290573"/>
              <a:ext cx="2536653" cy="1529311"/>
            </a:xfrm>
            <a:custGeom>
              <a:avLst/>
              <a:gdLst>
                <a:gd name="T0" fmla="*/ 3757 w 3758"/>
                <a:gd name="T1" fmla="*/ 616 h 2267"/>
                <a:gd name="T2" fmla="*/ 3401 w 3758"/>
                <a:gd name="T3" fmla="*/ 766 h 2267"/>
                <a:gd name="T4" fmla="*/ 3159 w 3758"/>
                <a:gd name="T5" fmla="*/ 996 h 2267"/>
                <a:gd name="T6" fmla="*/ 2980 w 3758"/>
                <a:gd name="T7" fmla="*/ 938 h 2267"/>
                <a:gd name="T8" fmla="*/ 2383 w 3758"/>
                <a:gd name="T9" fmla="*/ 1186 h 2267"/>
                <a:gd name="T10" fmla="*/ 2153 w 3758"/>
                <a:gd name="T11" fmla="*/ 1531 h 2267"/>
                <a:gd name="T12" fmla="*/ 2037 w 3758"/>
                <a:gd name="T13" fmla="*/ 1899 h 2267"/>
                <a:gd name="T14" fmla="*/ 1698 w 3758"/>
                <a:gd name="T15" fmla="*/ 2124 h 2267"/>
                <a:gd name="T16" fmla="*/ 1330 w 3758"/>
                <a:gd name="T17" fmla="*/ 2055 h 2267"/>
                <a:gd name="T18" fmla="*/ 944 w 3758"/>
                <a:gd name="T19" fmla="*/ 2216 h 2267"/>
                <a:gd name="T20" fmla="*/ 438 w 3758"/>
                <a:gd name="T21" fmla="*/ 2262 h 2267"/>
                <a:gd name="T22" fmla="*/ 432 w 3758"/>
                <a:gd name="T23" fmla="*/ 2266 h 2267"/>
                <a:gd name="T24" fmla="*/ 361 w 3758"/>
                <a:gd name="T25" fmla="*/ 2266 h 2267"/>
                <a:gd name="T26" fmla="*/ 115 w 3758"/>
                <a:gd name="T27" fmla="*/ 2101 h 2267"/>
                <a:gd name="T28" fmla="*/ 0 w 3758"/>
                <a:gd name="T29" fmla="*/ 1853 h 2267"/>
                <a:gd name="T30" fmla="*/ 576 w 3758"/>
                <a:gd name="T31" fmla="*/ 1997 h 2267"/>
                <a:gd name="T32" fmla="*/ 829 w 3758"/>
                <a:gd name="T33" fmla="*/ 1508 h 2267"/>
                <a:gd name="T34" fmla="*/ 1387 w 3758"/>
                <a:gd name="T35" fmla="*/ 1335 h 2267"/>
                <a:gd name="T36" fmla="*/ 1732 w 3758"/>
                <a:gd name="T37" fmla="*/ 800 h 2267"/>
                <a:gd name="T38" fmla="*/ 1738 w 3758"/>
                <a:gd name="T39" fmla="*/ 800 h 2267"/>
                <a:gd name="T40" fmla="*/ 1951 w 3758"/>
                <a:gd name="T41" fmla="*/ 1071 h 2267"/>
                <a:gd name="T42" fmla="*/ 2199 w 3758"/>
                <a:gd name="T43" fmla="*/ 984 h 2267"/>
                <a:gd name="T44" fmla="*/ 2199 w 3758"/>
                <a:gd name="T45" fmla="*/ 754 h 2267"/>
                <a:gd name="T46" fmla="*/ 2279 w 3758"/>
                <a:gd name="T47" fmla="*/ 651 h 2267"/>
                <a:gd name="T48" fmla="*/ 2485 w 3758"/>
                <a:gd name="T49" fmla="*/ 386 h 2267"/>
                <a:gd name="T50" fmla="*/ 2796 w 3758"/>
                <a:gd name="T51" fmla="*/ 0 h 2267"/>
                <a:gd name="T52" fmla="*/ 3147 w 3758"/>
                <a:gd name="T53" fmla="*/ 294 h 2267"/>
                <a:gd name="T54" fmla="*/ 3493 w 3758"/>
                <a:gd name="T55" fmla="*/ 386 h 2267"/>
                <a:gd name="T56" fmla="*/ 3757 w 3758"/>
                <a:gd name="T57" fmla="*/ 537 h 2267"/>
                <a:gd name="T58" fmla="*/ 3757 w 3758"/>
                <a:gd name="T59" fmla="*/ 616 h 2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58" h="2267">
                  <a:moveTo>
                    <a:pt x="3757" y="616"/>
                  </a:moveTo>
                  <a:cubicBezTo>
                    <a:pt x="3711" y="754"/>
                    <a:pt x="3297" y="674"/>
                    <a:pt x="3401" y="766"/>
                  </a:cubicBezTo>
                  <a:cubicBezTo>
                    <a:pt x="3493" y="846"/>
                    <a:pt x="3297" y="933"/>
                    <a:pt x="3159" y="996"/>
                  </a:cubicBezTo>
                  <a:cubicBezTo>
                    <a:pt x="3084" y="961"/>
                    <a:pt x="3021" y="938"/>
                    <a:pt x="2980" y="938"/>
                  </a:cubicBezTo>
                  <a:cubicBezTo>
                    <a:pt x="2796" y="938"/>
                    <a:pt x="2360" y="892"/>
                    <a:pt x="2383" y="1186"/>
                  </a:cubicBezTo>
                  <a:cubicBezTo>
                    <a:pt x="2406" y="1485"/>
                    <a:pt x="2130" y="1370"/>
                    <a:pt x="2153" y="1531"/>
                  </a:cubicBezTo>
                  <a:cubicBezTo>
                    <a:pt x="2176" y="1692"/>
                    <a:pt x="2015" y="1692"/>
                    <a:pt x="2037" y="1899"/>
                  </a:cubicBezTo>
                  <a:cubicBezTo>
                    <a:pt x="2061" y="2101"/>
                    <a:pt x="1928" y="2009"/>
                    <a:pt x="1698" y="2124"/>
                  </a:cubicBezTo>
                  <a:cubicBezTo>
                    <a:pt x="1468" y="2239"/>
                    <a:pt x="1560" y="2055"/>
                    <a:pt x="1330" y="2055"/>
                  </a:cubicBezTo>
                  <a:cubicBezTo>
                    <a:pt x="1100" y="2055"/>
                    <a:pt x="1077" y="2170"/>
                    <a:pt x="944" y="2216"/>
                  </a:cubicBezTo>
                  <a:cubicBezTo>
                    <a:pt x="806" y="2262"/>
                    <a:pt x="530" y="2193"/>
                    <a:pt x="438" y="2262"/>
                  </a:cubicBezTo>
                  <a:cubicBezTo>
                    <a:pt x="436" y="2264"/>
                    <a:pt x="434" y="2265"/>
                    <a:pt x="432" y="2266"/>
                  </a:cubicBezTo>
                  <a:lnTo>
                    <a:pt x="361" y="2266"/>
                  </a:lnTo>
                  <a:cubicBezTo>
                    <a:pt x="279" y="2231"/>
                    <a:pt x="184" y="2101"/>
                    <a:pt x="115" y="2101"/>
                  </a:cubicBezTo>
                  <a:cubicBezTo>
                    <a:pt x="69" y="2101"/>
                    <a:pt x="29" y="1980"/>
                    <a:pt x="0" y="1853"/>
                  </a:cubicBezTo>
                  <a:cubicBezTo>
                    <a:pt x="173" y="1888"/>
                    <a:pt x="512" y="2135"/>
                    <a:pt x="576" y="1997"/>
                  </a:cubicBezTo>
                  <a:cubicBezTo>
                    <a:pt x="645" y="1853"/>
                    <a:pt x="518" y="1531"/>
                    <a:pt x="829" y="1508"/>
                  </a:cubicBezTo>
                  <a:cubicBezTo>
                    <a:pt x="1134" y="1485"/>
                    <a:pt x="1341" y="1554"/>
                    <a:pt x="1387" y="1335"/>
                  </a:cubicBezTo>
                  <a:cubicBezTo>
                    <a:pt x="1433" y="1117"/>
                    <a:pt x="1640" y="800"/>
                    <a:pt x="1732" y="800"/>
                  </a:cubicBezTo>
                  <a:lnTo>
                    <a:pt x="1738" y="800"/>
                  </a:lnTo>
                  <a:cubicBezTo>
                    <a:pt x="1825" y="956"/>
                    <a:pt x="1900" y="1071"/>
                    <a:pt x="1951" y="1071"/>
                  </a:cubicBezTo>
                  <a:cubicBezTo>
                    <a:pt x="2084" y="1071"/>
                    <a:pt x="2107" y="961"/>
                    <a:pt x="2199" y="984"/>
                  </a:cubicBezTo>
                  <a:cubicBezTo>
                    <a:pt x="2251" y="996"/>
                    <a:pt x="2233" y="892"/>
                    <a:pt x="2199" y="754"/>
                  </a:cubicBezTo>
                  <a:cubicBezTo>
                    <a:pt x="2251" y="743"/>
                    <a:pt x="2291" y="714"/>
                    <a:pt x="2279" y="651"/>
                  </a:cubicBezTo>
                  <a:cubicBezTo>
                    <a:pt x="2256" y="490"/>
                    <a:pt x="2474" y="501"/>
                    <a:pt x="2485" y="386"/>
                  </a:cubicBezTo>
                  <a:cubicBezTo>
                    <a:pt x="2497" y="271"/>
                    <a:pt x="2658" y="0"/>
                    <a:pt x="2796" y="0"/>
                  </a:cubicBezTo>
                  <a:cubicBezTo>
                    <a:pt x="2934" y="0"/>
                    <a:pt x="3147" y="190"/>
                    <a:pt x="3147" y="294"/>
                  </a:cubicBezTo>
                  <a:cubicBezTo>
                    <a:pt x="3147" y="397"/>
                    <a:pt x="3389" y="409"/>
                    <a:pt x="3493" y="386"/>
                  </a:cubicBezTo>
                  <a:cubicBezTo>
                    <a:pt x="3576" y="368"/>
                    <a:pt x="3725" y="438"/>
                    <a:pt x="3757" y="537"/>
                  </a:cubicBezTo>
                  <a:lnTo>
                    <a:pt x="3757" y="616"/>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110" name="Freeform 34"/>
            <p:cNvSpPr>
              <a:spLocks noChangeArrowheads="1"/>
            </p:cNvSpPr>
            <p:nvPr/>
          </p:nvSpPr>
          <p:spPr bwMode="auto">
            <a:xfrm>
              <a:off x="9979075" y="8891586"/>
              <a:ext cx="2777815" cy="2290992"/>
            </a:xfrm>
            <a:custGeom>
              <a:avLst/>
              <a:gdLst>
                <a:gd name="T0" fmla="*/ 3222 w 4115"/>
                <a:gd name="T1" fmla="*/ 2308 h 3397"/>
                <a:gd name="T2" fmla="*/ 2922 w 4115"/>
                <a:gd name="T3" fmla="*/ 3166 h 3397"/>
                <a:gd name="T4" fmla="*/ 2365 w 4115"/>
                <a:gd name="T5" fmla="*/ 3258 h 3397"/>
                <a:gd name="T6" fmla="*/ 1870 w 4115"/>
                <a:gd name="T7" fmla="*/ 3033 h 3397"/>
                <a:gd name="T8" fmla="*/ 1358 w 4115"/>
                <a:gd name="T9" fmla="*/ 3085 h 3397"/>
                <a:gd name="T10" fmla="*/ 1047 w 4115"/>
                <a:gd name="T11" fmla="*/ 2941 h 3397"/>
                <a:gd name="T12" fmla="*/ 679 w 4115"/>
                <a:gd name="T13" fmla="*/ 2423 h 3397"/>
                <a:gd name="T14" fmla="*/ 351 w 4115"/>
                <a:gd name="T15" fmla="*/ 2038 h 3397"/>
                <a:gd name="T16" fmla="*/ 144 w 4115"/>
                <a:gd name="T17" fmla="*/ 1497 h 3397"/>
                <a:gd name="T18" fmla="*/ 397 w 4115"/>
                <a:gd name="T19" fmla="*/ 961 h 3397"/>
                <a:gd name="T20" fmla="*/ 437 w 4115"/>
                <a:gd name="T21" fmla="*/ 961 h 3397"/>
                <a:gd name="T22" fmla="*/ 552 w 4115"/>
                <a:gd name="T23" fmla="*/ 1209 h 3397"/>
                <a:gd name="T24" fmla="*/ 875 w 4115"/>
                <a:gd name="T25" fmla="*/ 1370 h 3397"/>
                <a:gd name="T26" fmla="*/ 1381 w 4115"/>
                <a:gd name="T27" fmla="*/ 1324 h 3397"/>
                <a:gd name="T28" fmla="*/ 1767 w 4115"/>
                <a:gd name="T29" fmla="*/ 1163 h 3397"/>
                <a:gd name="T30" fmla="*/ 2135 w 4115"/>
                <a:gd name="T31" fmla="*/ 1232 h 3397"/>
                <a:gd name="T32" fmla="*/ 2474 w 4115"/>
                <a:gd name="T33" fmla="*/ 1007 h 3397"/>
                <a:gd name="T34" fmla="*/ 2590 w 4115"/>
                <a:gd name="T35" fmla="*/ 639 h 3397"/>
                <a:gd name="T36" fmla="*/ 2820 w 4115"/>
                <a:gd name="T37" fmla="*/ 294 h 3397"/>
                <a:gd name="T38" fmla="*/ 3417 w 4115"/>
                <a:gd name="T39" fmla="*/ 46 h 3397"/>
                <a:gd name="T40" fmla="*/ 3596 w 4115"/>
                <a:gd name="T41" fmla="*/ 104 h 3397"/>
                <a:gd name="T42" fmla="*/ 3538 w 4115"/>
                <a:gd name="T43" fmla="*/ 133 h 3397"/>
                <a:gd name="T44" fmla="*/ 3515 w 4115"/>
                <a:gd name="T45" fmla="*/ 420 h 3397"/>
                <a:gd name="T46" fmla="*/ 3642 w 4115"/>
                <a:gd name="T47" fmla="*/ 766 h 3397"/>
                <a:gd name="T48" fmla="*/ 3768 w 4115"/>
                <a:gd name="T49" fmla="*/ 1076 h 3397"/>
                <a:gd name="T50" fmla="*/ 4033 w 4115"/>
                <a:gd name="T51" fmla="*/ 1381 h 3397"/>
                <a:gd name="T52" fmla="*/ 3446 w 4115"/>
                <a:gd name="T53" fmla="*/ 1715 h 3397"/>
                <a:gd name="T54" fmla="*/ 3222 w 4115"/>
                <a:gd name="T55" fmla="*/ 2308 h 3397"/>
                <a:gd name="T56" fmla="*/ 3222 w 4115"/>
                <a:gd name="T57" fmla="*/ 2308 h 3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15" h="3397">
                  <a:moveTo>
                    <a:pt x="3222" y="2308"/>
                  </a:moveTo>
                  <a:cubicBezTo>
                    <a:pt x="3015" y="2435"/>
                    <a:pt x="3141" y="3085"/>
                    <a:pt x="2922" y="3166"/>
                  </a:cubicBezTo>
                  <a:cubicBezTo>
                    <a:pt x="2705" y="3246"/>
                    <a:pt x="2388" y="3396"/>
                    <a:pt x="2365" y="3258"/>
                  </a:cubicBezTo>
                  <a:cubicBezTo>
                    <a:pt x="2342" y="3119"/>
                    <a:pt x="1985" y="3056"/>
                    <a:pt x="1870" y="3033"/>
                  </a:cubicBezTo>
                  <a:cubicBezTo>
                    <a:pt x="1755" y="3010"/>
                    <a:pt x="1404" y="3189"/>
                    <a:pt x="1358" y="3085"/>
                  </a:cubicBezTo>
                  <a:cubicBezTo>
                    <a:pt x="1312" y="2987"/>
                    <a:pt x="1197" y="2837"/>
                    <a:pt x="1047" y="2941"/>
                  </a:cubicBezTo>
                  <a:cubicBezTo>
                    <a:pt x="898" y="3039"/>
                    <a:pt x="679" y="2665"/>
                    <a:pt x="679" y="2423"/>
                  </a:cubicBezTo>
                  <a:cubicBezTo>
                    <a:pt x="679" y="2181"/>
                    <a:pt x="432" y="2158"/>
                    <a:pt x="351" y="2038"/>
                  </a:cubicBezTo>
                  <a:cubicBezTo>
                    <a:pt x="270" y="1911"/>
                    <a:pt x="316" y="1658"/>
                    <a:pt x="144" y="1497"/>
                  </a:cubicBezTo>
                  <a:cubicBezTo>
                    <a:pt x="0" y="1364"/>
                    <a:pt x="247" y="973"/>
                    <a:pt x="397" y="961"/>
                  </a:cubicBezTo>
                  <a:cubicBezTo>
                    <a:pt x="409" y="956"/>
                    <a:pt x="420" y="961"/>
                    <a:pt x="437" y="961"/>
                  </a:cubicBezTo>
                  <a:cubicBezTo>
                    <a:pt x="466" y="1088"/>
                    <a:pt x="506" y="1209"/>
                    <a:pt x="552" y="1209"/>
                  </a:cubicBezTo>
                  <a:cubicBezTo>
                    <a:pt x="644" y="1209"/>
                    <a:pt x="783" y="1439"/>
                    <a:pt x="875" y="1370"/>
                  </a:cubicBezTo>
                  <a:cubicBezTo>
                    <a:pt x="967" y="1301"/>
                    <a:pt x="1243" y="1370"/>
                    <a:pt x="1381" y="1324"/>
                  </a:cubicBezTo>
                  <a:cubicBezTo>
                    <a:pt x="1514" y="1278"/>
                    <a:pt x="1537" y="1163"/>
                    <a:pt x="1767" y="1163"/>
                  </a:cubicBezTo>
                  <a:cubicBezTo>
                    <a:pt x="1997" y="1163"/>
                    <a:pt x="1905" y="1347"/>
                    <a:pt x="2135" y="1232"/>
                  </a:cubicBezTo>
                  <a:cubicBezTo>
                    <a:pt x="2365" y="1117"/>
                    <a:pt x="2498" y="1209"/>
                    <a:pt x="2474" y="1007"/>
                  </a:cubicBezTo>
                  <a:cubicBezTo>
                    <a:pt x="2452" y="800"/>
                    <a:pt x="2613" y="800"/>
                    <a:pt x="2590" y="639"/>
                  </a:cubicBezTo>
                  <a:cubicBezTo>
                    <a:pt x="2567" y="478"/>
                    <a:pt x="2843" y="593"/>
                    <a:pt x="2820" y="294"/>
                  </a:cubicBezTo>
                  <a:cubicBezTo>
                    <a:pt x="2797" y="0"/>
                    <a:pt x="3233" y="46"/>
                    <a:pt x="3417" y="46"/>
                  </a:cubicBezTo>
                  <a:cubicBezTo>
                    <a:pt x="3458" y="46"/>
                    <a:pt x="3521" y="69"/>
                    <a:pt x="3596" y="104"/>
                  </a:cubicBezTo>
                  <a:cubicBezTo>
                    <a:pt x="3579" y="115"/>
                    <a:pt x="3556" y="127"/>
                    <a:pt x="3538" y="133"/>
                  </a:cubicBezTo>
                  <a:cubicBezTo>
                    <a:pt x="3417" y="202"/>
                    <a:pt x="3665" y="409"/>
                    <a:pt x="3515" y="420"/>
                  </a:cubicBezTo>
                  <a:cubicBezTo>
                    <a:pt x="3371" y="432"/>
                    <a:pt x="3538" y="674"/>
                    <a:pt x="3642" y="766"/>
                  </a:cubicBezTo>
                  <a:cubicBezTo>
                    <a:pt x="3745" y="858"/>
                    <a:pt x="3619" y="1007"/>
                    <a:pt x="3768" y="1076"/>
                  </a:cubicBezTo>
                  <a:cubicBezTo>
                    <a:pt x="3918" y="1140"/>
                    <a:pt x="4114" y="1289"/>
                    <a:pt x="4033" y="1381"/>
                  </a:cubicBezTo>
                  <a:cubicBezTo>
                    <a:pt x="3953" y="1474"/>
                    <a:pt x="3429" y="1485"/>
                    <a:pt x="3446" y="1715"/>
                  </a:cubicBezTo>
                  <a:cubicBezTo>
                    <a:pt x="3469" y="1946"/>
                    <a:pt x="3429" y="2181"/>
                    <a:pt x="3222" y="2308"/>
                  </a:cubicBezTo>
                  <a:lnTo>
                    <a:pt x="3222" y="2308"/>
                  </a:lnTo>
                </a:path>
              </a:pathLst>
            </a:custGeom>
            <a:solidFill>
              <a:schemeClr val="accent2"/>
            </a:solidFill>
            <a:ln w="28575" cap="flat" cmpd="sng">
              <a:solidFill>
                <a:schemeClr val="bg1"/>
              </a:solidFill>
              <a:round/>
            </a:ln>
            <a:effectLst/>
          </p:spPr>
          <p:txBody>
            <a:bodyPr wrap="none" lIns="121853" tIns="60926" rIns="121853" bIns="60926" anchor="ctr"/>
            <a:lstStyle/>
            <a:p>
              <a:endParaRPr lang="en-US"/>
            </a:p>
          </p:txBody>
        </p:sp>
        <p:sp>
          <p:nvSpPr>
            <p:cNvPr id="111" name="Freeform 31"/>
            <p:cNvSpPr>
              <a:spLocks noChangeArrowheads="1"/>
            </p:cNvSpPr>
            <p:nvPr/>
          </p:nvSpPr>
          <p:spPr bwMode="auto">
            <a:xfrm>
              <a:off x="9196047" y="11548539"/>
              <a:ext cx="2786746" cy="892595"/>
            </a:xfrm>
            <a:custGeom>
              <a:avLst/>
              <a:gdLst>
                <a:gd name="T0" fmla="*/ 3511 w 4126"/>
                <a:gd name="T1" fmla="*/ 915 h 1324"/>
                <a:gd name="T2" fmla="*/ 3896 w 4126"/>
                <a:gd name="T3" fmla="*/ 1151 h 1324"/>
                <a:gd name="T4" fmla="*/ 3442 w 4126"/>
                <a:gd name="T5" fmla="*/ 1139 h 1324"/>
                <a:gd name="T6" fmla="*/ 2924 w 4126"/>
                <a:gd name="T7" fmla="*/ 1116 h 1324"/>
                <a:gd name="T8" fmla="*/ 1963 w 4126"/>
                <a:gd name="T9" fmla="*/ 961 h 1324"/>
                <a:gd name="T10" fmla="*/ 1232 w 4126"/>
                <a:gd name="T11" fmla="*/ 777 h 1324"/>
                <a:gd name="T12" fmla="*/ 547 w 4126"/>
                <a:gd name="T13" fmla="*/ 719 h 1324"/>
                <a:gd name="T14" fmla="*/ 340 w 4126"/>
                <a:gd name="T15" fmla="*/ 500 h 1324"/>
                <a:gd name="T16" fmla="*/ 52 w 4126"/>
                <a:gd name="T17" fmla="*/ 443 h 1324"/>
                <a:gd name="T18" fmla="*/ 236 w 4126"/>
                <a:gd name="T19" fmla="*/ 212 h 1324"/>
                <a:gd name="T20" fmla="*/ 1140 w 4126"/>
                <a:gd name="T21" fmla="*/ 258 h 1324"/>
                <a:gd name="T22" fmla="*/ 1963 w 4126"/>
                <a:gd name="T23" fmla="*/ 443 h 1324"/>
                <a:gd name="T24" fmla="*/ 2763 w 4126"/>
                <a:gd name="T25" fmla="*/ 535 h 1324"/>
                <a:gd name="T26" fmla="*/ 3223 w 4126"/>
                <a:gd name="T27" fmla="*/ 546 h 1324"/>
                <a:gd name="T28" fmla="*/ 2832 w 4126"/>
                <a:gd name="T29" fmla="*/ 811 h 1324"/>
                <a:gd name="T30" fmla="*/ 3511 w 4126"/>
                <a:gd name="T31" fmla="*/ 915 h 1324"/>
                <a:gd name="T32" fmla="*/ 3511 w 4126"/>
                <a:gd name="T33" fmla="*/ 915 h 1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26" h="1324">
                  <a:moveTo>
                    <a:pt x="3511" y="915"/>
                  </a:moveTo>
                  <a:cubicBezTo>
                    <a:pt x="3522" y="1053"/>
                    <a:pt x="4125" y="984"/>
                    <a:pt x="3896" y="1151"/>
                  </a:cubicBezTo>
                  <a:cubicBezTo>
                    <a:pt x="3666" y="1323"/>
                    <a:pt x="3522" y="1030"/>
                    <a:pt x="3442" y="1139"/>
                  </a:cubicBezTo>
                  <a:cubicBezTo>
                    <a:pt x="3361" y="1254"/>
                    <a:pt x="3131" y="1081"/>
                    <a:pt x="2924" y="1116"/>
                  </a:cubicBezTo>
                  <a:cubicBezTo>
                    <a:pt x="2717" y="1151"/>
                    <a:pt x="2193" y="1139"/>
                    <a:pt x="1963" y="961"/>
                  </a:cubicBezTo>
                  <a:cubicBezTo>
                    <a:pt x="1732" y="777"/>
                    <a:pt x="1278" y="673"/>
                    <a:pt x="1232" y="777"/>
                  </a:cubicBezTo>
                  <a:cubicBezTo>
                    <a:pt x="1186" y="880"/>
                    <a:pt x="691" y="742"/>
                    <a:pt x="547" y="719"/>
                  </a:cubicBezTo>
                  <a:cubicBezTo>
                    <a:pt x="397" y="696"/>
                    <a:pt x="443" y="500"/>
                    <a:pt x="340" y="500"/>
                  </a:cubicBezTo>
                  <a:cubicBezTo>
                    <a:pt x="236" y="500"/>
                    <a:pt x="87" y="581"/>
                    <a:pt x="52" y="443"/>
                  </a:cubicBezTo>
                  <a:cubicBezTo>
                    <a:pt x="0" y="235"/>
                    <a:pt x="110" y="431"/>
                    <a:pt x="236" y="212"/>
                  </a:cubicBezTo>
                  <a:cubicBezTo>
                    <a:pt x="363" y="0"/>
                    <a:pt x="978" y="143"/>
                    <a:pt x="1140" y="258"/>
                  </a:cubicBezTo>
                  <a:cubicBezTo>
                    <a:pt x="1301" y="374"/>
                    <a:pt x="1951" y="604"/>
                    <a:pt x="1963" y="443"/>
                  </a:cubicBezTo>
                  <a:cubicBezTo>
                    <a:pt x="1974" y="282"/>
                    <a:pt x="2400" y="650"/>
                    <a:pt x="2763" y="535"/>
                  </a:cubicBezTo>
                  <a:cubicBezTo>
                    <a:pt x="3131" y="420"/>
                    <a:pt x="3373" y="454"/>
                    <a:pt x="3223" y="546"/>
                  </a:cubicBezTo>
                  <a:cubicBezTo>
                    <a:pt x="3073" y="638"/>
                    <a:pt x="2613" y="719"/>
                    <a:pt x="2832" y="811"/>
                  </a:cubicBezTo>
                  <a:cubicBezTo>
                    <a:pt x="3050" y="903"/>
                    <a:pt x="3499" y="777"/>
                    <a:pt x="3511" y="915"/>
                  </a:cubicBezTo>
                  <a:lnTo>
                    <a:pt x="3511" y="915"/>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sp>
          <p:nvSpPr>
            <p:cNvPr id="112" name="Freeform 11"/>
            <p:cNvSpPr>
              <a:spLocks noChangeArrowheads="1"/>
            </p:cNvSpPr>
            <p:nvPr/>
          </p:nvSpPr>
          <p:spPr bwMode="auto">
            <a:xfrm>
              <a:off x="7766947" y="8320326"/>
              <a:ext cx="1152211" cy="1425176"/>
            </a:xfrm>
            <a:custGeom>
              <a:avLst/>
              <a:gdLst>
                <a:gd name="T0" fmla="*/ 1353 w 1705"/>
                <a:gd name="T1" fmla="*/ 783 h 2113"/>
                <a:gd name="T2" fmla="*/ 1359 w 1705"/>
                <a:gd name="T3" fmla="*/ 1525 h 2113"/>
                <a:gd name="T4" fmla="*/ 1618 w 1705"/>
                <a:gd name="T5" fmla="*/ 2072 h 2113"/>
                <a:gd name="T6" fmla="*/ 869 w 1705"/>
                <a:gd name="T7" fmla="*/ 1698 h 2113"/>
                <a:gd name="T8" fmla="*/ 501 w 1705"/>
                <a:gd name="T9" fmla="*/ 1341 h 2113"/>
                <a:gd name="T10" fmla="*/ 104 w 1705"/>
                <a:gd name="T11" fmla="*/ 599 h 2113"/>
                <a:gd name="T12" fmla="*/ 0 w 1705"/>
                <a:gd name="T13" fmla="*/ 6 h 2113"/>
                <a:gd name="T14" fmla="*/ 225 w 1705"/>
                <a:gd name="T15" fmla="*/ 23 h 2113"/>
                <a:gd name="T16" fmla="*/ 415 w 1705"/>
                <a:gd name="T17" fmla="*/ 248 h 2113"/>
                <a:gd name="T18" fmla="*/ 720 w 1705"/>
                <a:gd name="T19" fmla="*/ 288 h 2113"/>
                <a:gd name="T20" fmla="*/ 835 w 1705"/>
                <a:gd name="T21" fmla="*/ 133 h 2113"/>
                <a:gd name="T22" fmla="*/ 864 w 1705"/>
                <a:gd name="T23" fmla="*/ 184 h 2113"/>
                <a:gd name="T24" fmla="*/ 1054 w 1705"/>
                <a:gd name="T25" fmla="*/ 375 h 2113"/>
                <a:gd name="T26" fmla="*/ 1353 w 1705"/>
                <a:gd name="T27" fmla="*/ 783 h 2113"/>
                <a:gd name="T28" fmla="*/ 1353 w 1705"/>
                <a:gd name="T29" fmla="*/ 783 h 2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5" h="2113">
                  <a:moveTo>
                    <a:pt x="1353" y="783"/>
                  </a:moveTo>
                  <a:cubicBezTo>
                    <a:pt x="1347" y="1036"/>
                    <a:pt x="1232" y="1393"/>
                    <a:pt x="1359" y="1525"/>
                  </a:cubicBezTo>
                  <a:cubicBezTo>
                    <a:pt x="1485" y="1658"/>
                    <a:pt x="1704" y="2032"/>
                    <a:pt x="1618" y="2072"/>
                  </a:cubicBezTo>
                  <a:cubicBezTo>
                    <a:pt x="1531" y="2112"/>
                    <a:pt x="1094" y="1859"/>
                    <a:pt x="869" y="1698"/>
                  </a:cubicBezTo>
                  <a:cubicBezTo>
                    <a:pt x="651" y="1537"/>
                    <a:pt x="553" y="1491"/>
                    <a:pt x="501" y="1341"/>
                  </a:cubicBezTo>
                  <a:cubicBezTo>
                    <a:pt x="449" y="1192"/>
                    <a:pt x="110" y="829"/>
                    <a:pt x="104" y="599"/>
                  </a:cubicBezTo>
                  <a:cubicBezTo>
                    <a:pt x="98" y="426"/>
                    <a:pt x="92" y="207"/>
                    <a:pt x="0" y="6"/>
                  </a:cubicBezTo>
                  <a:cubicBezTo>
                    <a:pt x="69" y="0"/>
                    <a:pt x="144" y="6"/>
                    <a:pt x="225" y="23"/>
                  </a:cubicBezTo>
                  <a:cubicBezTo>
                    <a:pt x="374" y="52"/>
                    <a:pt x="415" y="173"/>
                    <a:pt x="415" y="248"/>
                  </a:cubicBezTo>
                  <a:cubicBezTo>
                    <a:pt x="415" y="323"/>
                    <a:pt x="668" y="294"/>
                    <a:pt x="720" y="288"/>
                  </a:cubicBezTo>
                  <a:cubicBezTo>
                    <a:pt x="754" y="282"/>
                    <a:pt x="708" y="173"/>
                    <a:pt x="835" y="133"/>
                  </a:cubicBezTo>
                  <a:cubicBezTo>
                    <a:pt x="852" y="150"/>
                    <a:pt x="864" y="167"/>
                    <a:pt x="864" y="184"/>
                  </a:cubicBezTo>
                  <a:cubicBezTo>
                    <a:pt x="898" y="300"/>
                    <a:pt x="996" y="196"/>
                    <a:pt x="1054" y="375"/>
                  </a:cubicBezTo>
                  <a:cubicBezTo>
                    <a:pt x="1111" y="553"/>
                    <a:pt x="1359" y="524"/>
                    <a:pt x="1353" y="783"/>
                  </a:cubicBezTo>
                  <a:lnTo>
                    <a:pt x="1353" y="783"/>
                  </a:lnTo>
                </a:path>
              </a:pathLst>
            </a:custGeom>
            <a:solidFill>
              <a:schemeClr val="bg1">
                <a:lumMod val="75000"/>
              </a:schemeClr>
            </a:solidFill>
            <a:ln w="28575" cap="flat" cmpd="sng">
              <a:solidFill>
                <a:schemeClr val="bg1"/>
              </a:solidFill>
              <a:round/>
            </a:ln>
            <a:effectLst/>
          </p:spPr>
          <p:txBody>
            <a:bodyPr wrap="none" lIns="121853" tIns="60926" rIns="121853" bIns="60926" anchor="ctr"/>
            <a:lstStyle/>
            <a:p>
              <a:endParaRPr lang="en-US"/>
            </a:p>
          </p:txBody>
        </p:sp>
      </p:grpSp>
      <p:grpSp>
        <p:nvGrpSpPr>
          <p:cNvPr id="35" name="Group 34"/>
          <p:cNvGrpSpPr/>
          <p:nvPr/>
        </p:nvGrpSpPr>
        <p:grpSpPr>
          <a:xfrm>
            <a:off x="2732535" y="4400379"/>
            <a:ext cx="555149" cy="553638"/>
            <a:chOff x="2138511" y="2464802"/>
            <a:chExt cx="354012" cy="352956"/>
          </a:xfrm>
          <a:solidFill>
            <a:schemeClr val="accent1"/>
          </a:solidFill>
        </p:grpSpPr>
        <p:sp>
          <p:nvSpPr>
            <p:cNvPr id="36" name="Oval 3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7" name="Freeform 3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38" name="TextBox 37"/>
          <p:cNvSpPr txBox="1"/>
          <p:nvPr/>
        </p:nvSpPr>
        <p:spPr>
          <a:xfrm>
            <a:off x="3287688" y="4255935"/>
            <a:ext cx="3530668" cy="707886"/>
          </a:xfrm>
          <a:prstGeom prst="rect">
            <a:avLst/>
          </a:prstGeom>
          <a:noFill/>
        </p:spPr>
        <p:txBody>
          <a:bodyPr wrap="none" rtlCol="0">
            <a:spAutoFit/>
          </a:bodyPr>
          <a:lstStyle/>
          <a:p>
            <a:r>
              <a:rPr lang="id-ID" sz="4000" dirty="0">
                <a:latin typeface="Lato Regular"/>
                <a:cs typeface="Lato Regular"/>
              </a:rPr>
              <a:t>Transportation</a:t>
            </a:r>
          </a:p>
        </p:txBody>
      </p:sp>
      <p:sp>
        <p:nvSpPr>
          <p:cNvPr id="39" name="TextBox 38"/>
          <p:cNvSpPr txBox="1"/>
          <p:nvPr/>
        </p:nvSpPr>
        <p:spPr>
          <a:xfrm>
            <a:off x="3332248" y="4788529"/>
            <a:ext cx="4866976" cy="820738"/>
          </a:xfrm>
          <a:prstGeom prst="rect">
            <a:avLst/>
          </a:prstGeom>
          <a:noFill/>
        </p:spPr>
        <p:txBody>
          <a:bodyPr wrap="square" rtlCol="0">
            <a:spAutoFit/>
          </a:bodyPr>
          <a:lstStyle/>
          <a:p>
            <a:pPr>
              <a:lnSpc>
                <a:spcPct val="120000"/>
              </a:lnSpc>
              <a:spcBef>
                <a:spcPct val="20000"/>
              </a:spcBef>
              <a:buFont typeface="Arial" panose="020B0604020202020204" pitchFamily="34" charset="0"/>
              <a:buNone/>
            </a:pPr>
            <a:r>
              <a:rPr lang="en-US" sz="2000" dirty="0">
                <a:cs typeface="Lato Light"/>
              </a:rPr>
              <a:t>Lorem ipsum dolor sit amet, consectetur adipiscing. </a:t>
            </a:r>
            <a:r>
              <a:rPr lang="fr-FR" sz="2000" dirty="0">
                <a:cs typeface="Lato Light"/>
              </a:rPr>
              <a:t>Aliquam tincidunt ante </a:t>
            </a:r>
            <a:endParaRPr lang="en-US" sz="2000" dirty="0">
              <a:cs typeface="Lato Light"/>
            </a:endParaRPr>
          </a:p>
        </p:txBody>
      </p:sp>
      <p:grpSp>
        <p:nvGrpSpPr>
          <p:cNvPr id="40" name="Group 39"/>
          <p:cNvGrpSpPr/>
          <p:nvPr/>
        </p:nvGrpSpPr>
        <p:grpSpPr>
          <a:xfrm>
            <a:off x="2732535" y="6105977"/>
            <a:ext cx="555149" cy="553638"/>
            <a:chOff x="2138511" y="2464802"/>
            <a:chExt cx="354012" cy="352956"/>
          </a:xfrm>
          <a:solidFill>
            <a:schemeClr val="accent2"/>
          </a:solidFill>
        </p:grpSpPr>
        <p:sp>
          <p:nvSpPr>
            <p:cNvPr id="41" name="Oval 4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2" name="Freeform 4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43" name="TextBox 42"/>
          <p:cNvSpPr txBox="1"/>
          <p:nvPr/>
        </p:nvSpPr>
        <p:spPr>
          <a:xfrm>
            <a:off x="3287688" y="5972291"/>
            <a:ext cx="2154919" cy="707886"/>
          </a:xfrm>
          <a:prstGeom prst="rect">
            <a:avLst/>
          </a:prstGeom>
          <a:noFill/>
        </p:spPr>
        <p:txBody>
          <a:bodyPr wrap="none" rtlCol="0">
            <a:spAutoFit/>
          </a:bodyPr>
          <a:lstStyle/>
          <a:p>
            <a:r>
              <a:rPr lang="id-ID" sz="4000" dirty="0">
                <a:latin typeface="Lato Regular"/>
                <a:cs typeface="Lato Regular"/>
              </a:rPr>
              <a:t>Business</a:t>
            </a:r>
          </a:p>
        </p:txBody>
      </p:sp>
      <p:sp>
        <p:nvSpPr>
          <p:cNvPr id="44" name="TextBox 43"/>
          <p:cNvSpPr txBox="1"/>
          <p:nvPr/>
        </p:nvSpPr>
        <p:spPr>
          <a:xfrm>
            <a:off x="3332248" y="6504885"/>
            <a:ext cx="4866976" cy="820738"/>
          </a:xfrm>
          <a:prstGeom prst="rect">
            <a:avLst/>
          </a:prstGeom>
          <a:noFill/>
        </p:spPr>
        <p:txBody>
          <a:bodyPr wrap="square" rtlCol="0">
            <a:spAutoFit/>
          </a:bodyPr>
          <a:lstStyle/>
          <a:p>
            <a:pPr>
              <a:lnSpc>
                <a:spcPct val="120000"/>
              </a:lnSpc>
              <a:spcBef>
                <a:spcPct val="20000"/>
              </a:spcBef>
              <a:buFont typeface="Arial" panose="020B0604020202020204" pitchFamily="34" charset="0"/>
              <a:buNone/>
            </a:pPr>
            <a:r>
              <a:rPr lang="en-US" sz="2000" dirty="0">
                <a:cs typeface="Lato Light"/>
              </a:rPr>
              <a:t>Lorem ipsum dolor sit amet, consectetur adipiscing. </a:t>
            </a:r>
            <a:r>
              <a:rPr lang="fr-FR" sz="2000" dirty="0">
                <a:cs typeface="Lato Light"/>
              </a:rPr>
              <a:t>Aliquam tincidunt ante </a:t>
            </a:r>
            <a:endParaRPr lang="en-US" sz="2000" dirty="0">
              <a:cs typeface="Lato Light"/>
            </a:endParaRPr>
          </a:p>
        </p:txBody>
      </p:sp>
      <p:grpSp>
        <p:nvGrpSpPr>
          <p:cNvPr id="45" name="Group 44"/>
          <p:cNvGrpSpPr/>
          <p:nvPr/>
        </p:nvGrpSpPr>
        <p:grpSpPr>
          <a:xfrm>
            <a:off x="2732535" y="7838251"/>
            <a:ext cx="555149" cy="553638"/>
            <a:chOff x="2138511" y="2464802"/>
            <a:chExt cx="354012" cy="352956"/>
          </a:xfrm>
          <a:solidFill>
            <a:schemeClr val="accent3"/>
          </a:solidFill>
        </p:grpSpPr>
        <p:sp>
          <p:nvSpPr>
            <p:cNvPr id="46" name="Oval 4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7" name="Freeform 4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48" name="TextBox 47"/>
          <p:cNvSpPr txBox="1"/>
          <p:nvPr/>
        </p:nvSpPr>
        <p:spPr>
          <a:xfrm>
            <a:off x="3287688" y="7735929"/>
            <a:ext cx="2647373" cy="707886"/>
          </a:xfrm>
          <a:prstGeom prst="rect">
            <a:avLst/>
          </a:prstGeom>
          <a:noFill/>
        </p:spPr>
        <p:txBody>
          <a:bodyPr wrap="none" rtlCol="0">
            <a:spAutoFit/>
          </a:bodyPr>
          <a:lstStyle/>
          <a:p>
            <a:r>
              <a:rPr lang="id-ID" sz="4000" dirty="0">
                <a:latin typeface="Lato Regular"/>
                <a:cs typeface="Lato Regular"/>
              </a:rPr>
              <a:t>Commerce</a:t>
            </a:r>
          </a:p>
        </p:txBody>
      </p:sp>
      <p:sp>
        <p:nvSpPr>
          <p:cNvPr id="49" name="TextBox 48"/>
          <p:cNvSpPr txBox="1"/>
          <p:nvPr/>
        </p:nvSpPr>
        <p:spPr>
          <a:xfrm>
            <a:off x="3332248" y="8268523"/>
            <a:ext cx="4866976" cy="820738"/>
          </a:xfrm>
          <a:prstGeom prst="rect">
            <a:avLst/>
          </a:prstGeom>
          <a:noFill/>
        </p:spPr>
        <p:txBody>
          <a:bodyPr wrap="square" rtlCol="0">
            <a:spAutoFit/>
          </a:bodyPr>
          <a:lstStyle/>
          <a:p>
            <a:pPr>
              <a:lnSpc>
                <a:spcPct val="120000"/>
              </a:lnSpc>
              <a:spcBef>
                <a:spcPct val="20000"/>
              </a:spcBef>
              <a:buFont typeface="Arial" panose="020B0604020202020204" pitchFamily="34" charset="0"/>
              <a:buNone/>
            </a:pPr>
            <a:r>
              <a:rPr lang="en-US" sz="2000" dirty="0">
                <a:cs typeface="Lato Light"/>
              </a:rPr>
              <a:t>Lorem ipsum dolor sit amet, consectetur adipiscing. </a:t>
            </a:r>
            <a:r>
              <a:rPr lang="fr-FR" sz="2000" dirty="0">
                <a:cs typeface="Lato Light"/>
              </a:rPr>
              <a:t>Aliquam tincidunt ante </a:t>
            </a:r>
            <a:endParaRPr lang="en-US" sz="2000" dirty="0">
              <a:cs typeface="Lato Light"/>
            </a:endParaRPr>
          </a:p>
        </p:txBody>
      </p:sp>
      <p:grpSp>
        <p:nvGrpSpPr>
          <p:cNvPr id="50" name="Group 49"/>
          <p:cNvGrpSpPr/>
          <p:nvPr/>
        </p:nvGrpSpPr>
        <p:grpSpPr>
          <a:xfrm>
            <a:off x="2732535" y="9532885"/>
            <a:ext cx="555149" cy="553638"/>
            <a:chOff x="2138511" y="2464802"/>
            <a:chExt cx="354012" cy="352956"/>
          </a:xfrm>
          <a:solidFill>
            <a:schemeClr val="accent4"/>
          </a:solidFill>
        </p:grpSpPr>
        <p:sp>
          <p:nvSpPr>
            <p:cNvPr id="51" name="Oval 5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2" name="Freeform 5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53" name="TextBox 52"/>
          <p:cNvSpPr txBox="1"/>
          <p:nvPr/>
        </p:nvSpPr>
        <p:spPr>
          <a:xfrm>
            <a:off x="3287688" y="9410423"/>
            <a:ext cx="2515524" cy="707886"/>
          </a:xfrm>
          <a:prstGeom prst="rect">
            <a:avLst/>
          </a:prstGeom>
          <a:noFill/>
        </p:spPr>
        <p:txBody>
          <a:bodyPr wrap="none" rtlCol="0">
            <a:spAutoFit/>
          </a:bodyPr>
          <a:lstStyle/>
          <a:p>
            <a:r>
              <a:rPr lang="id-ID" sz="4000" dirty="0">
                <a:latin typeface="Lato Regular"/>
                <a:cs typeface="Lato Regular"/>
              </a:rPr>
              <a:t>Marketing</a:t>
            </a:r>
          </a:p>
        </p:txBody>
      </p:sp>
      <p:sp>
        <p:nvSpPr>
          <p:cNvPr id="54" name="TextBox 53"/>
          <p:cNvSpPr txBox="1"/>
          <p:nvPr/>
        </p:nvSpPr>
        <p:spPr>
          <a:xfrm>
            <a:off x="3332248" y="9943017"/>
            <a:ext cx="4866976" cy="820738"/>
          </a:xfrm>
          <a:prstGeom prst="rect">
            <a:avLst/>
          </a:prstGeom>
          <a:noFill/>
        </p:spPr>
        <p:txBody>
          <a:bodyPr wrap="square" rtlCol="0">
            <a:spAutoFit/>
          </a:bodyPr>
          <a:lstStyle/>
          <a:p>
            <a:pPr>
              <a:lnSpc>
                <a:spcPct val="120000"/>
              </a:lnSpc>
              <a:spcBef>
                <a:spcPct val="20000"/>
              </a:spcBef>
              <a:buFont typeface="Arial" panose="020B0604020202020204" pitchFamily="34" charset="0"/>
              <a:buNone/>
            </a:pPr>
            <a:r>
              <a:rPr lang="en-US" sz="2000" dirty="0">
                <a:cs typeface="Lato Light"/>
              </a:rPr>
              <a:t>Lorem ipsum dolor sit amet, consectetur adipiscing. </a:t>
            </a:r>
            <a:r>
              <a:rPr lang="fr-FR" sz="2000" dirty="0">
                <a:cs typeface="Lato Light"/>
              </a:rPr>
              <a:t>Aliquam tincidunt ante </a:t>
            </a:r>
            <a:endParaRPr lang="en-US" sz="2000" dirty="0">
              <a:cs typeface="Lato Light"/>
            </a:endParaRPr>
          </a:p>
        </p:txBody>
      </p:sp>
      <p:sp>
        <p:nvSpPr>
          <p:cNvPr id="55" name="TextBox 54"/>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56" name="Group 55"/>
          <p:cNvGrpSpPr/>
          <p:nvPr/>
        </p:nvGrpSpPr>
        <p:grpSpPr bwMode="auto">
          <a:xfrm>
            <a:off x="11449844" y="2019844"/>
            <a:ext cx="1477962" cy="258763"/>
            <a:chOff x="1703388" y="2006913"/>
            <a:chExt cx="1478230" cy="258682"/>
          </a:xfrm>
        </p:grpSpPr>
        <p:sp>
          <p:nvSpPr>
            <p:cNvPr id="57" name="Oval 56"/>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58" name="Oval 57"/>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59" name="Oval 58"/>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60" name="Oval 59"/>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61" name="Oval 60"/>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62" name="TextBox 72"/>
          <p:cNvSpPr txBox="1">
            <a:spLocks noChangeArrowheads="1"/>
          </p:cNvSpPr>
          <p:nvPr/>
        </p:nvSpPr>
        <p:spPr bwMode="auto">
          <a:xfrm>
            <a:off x="8205353" y="913302"/>
            <a:ext cx="7990217"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SEA - South East Asia</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56" name="Group 55"/>
          <p:cNvGrpSpPr/>
          <p:nvPr/>
        </p:nvGrpSpPr>
        <p:grpSpPr bwMode="auto">
          <a:xfrm>
            <a:off x="11449844" y="2019844"/>
            <a:ext cx="1477962" cy="258763"/>
            <a:chOff x="1703388" y="2006913"/>
            <a:chExt cx="1478230" cy="258682"/>
          </a:xfrm>
        </p:grpSpPr>
        <p:sp>
          <p:nvSpPr>
            <p:cNvPr id="57" name="Oval 56"/>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58" name="Oval 57"/>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59" name="Oval 58"/>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60" name="Oval 59"/>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61" name="Oval 60"/>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62" name="TextBox 72"/>
          <p:cNvSpPr txBox="1">
            <a:spLocks noChangeArrowheads="1"/>
          </p:cNvSpPr>
          <p:nvPr/>
        </p:nvSpPr>
        <p:spPr bwMode="auto">
          <a:xfrm>
            <a:off x="9865528" y="913302"/>
            <a:ext cx="466988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Austria Map</a:t>
            </a:r>
          </a:p>
        </p:txBody>
      </p:sp>
      <p:sp>
        <p:nvSpPr>
          <p:cNvPr id="76" name="Freeform 24"/>
          <p:cNvSpPr>
            <a:spLocks noEditPoints="1"/>
          </p:cNvSpPr>
          <p:nvPr/>
        </p:nvSpPr>
        <p:spPr bwMode="auto">
          <a:xfrm>
            <a:off x="17660677" y="3742143"/>
            <a:ext cx="4496260" cy="3748676"/>
          </a:xfrm>
          <a:custGeom>
            <a:avLst/>
            <a:gdLst>
              <a:gd name="T0" fmla="*/ 67 w 1838"/>
              <a:gd name="T1" fmla="*/ 412 h 1532"/>
              <a:gd name="T2" fmla="*/ 161 w 1838"/>
              <a:gd name="T3" fmla="*/ 281 h 1532"/>
              <a:gd name="T4" fmla="*/ 204 w 1838"/>
              <a:gd name="T5" fmla="*/ 234 h 1532"/>
              <a:gd name="T6" fmla="*/ 187 w 1838"/>
              <a:gd name="T7" fmla="*/ 23 h 1532"/>
              <a:gd name="T8" fmla="*/ 317 w 1838"/>
              <a:gd name="T9" fmla="*/ 54 h 1532"/>
              <a:gd name="T10" fmla="*/ 393 w 1838"/>
              <a:gd name="T11" fmla="*/ 2 h 1532"/>
              <a:gd name="T12" fmla="*/ 528 w 1838"/>
              <a:gd name="T13" fmla="*/ 21 h 1532"/>
              <a:gd name="T14" fmla="*/ 771 w 1838"/>
              <a:gd name="T15" fmla="*/ 56 h 1532"/>
              <a:gd name="T16" fmla="*/ 840 w 1838"/>
              <a:gd name="T17" fmla="*/ 73 h 1532"/>
              <a:gd name="T18" fmla="*/ 883 w 1838"/>
              <a:gd name="T19" fmla="*/ 87 h 1532"/>
              <a:gd name="T20" fmla="*/ 1176 w 1838"/>
              <a:gd name="T21" fmla="*/ 127 h 1532"/>
              <a:gd name="T22" fmla="*/ 1273 w 1838"/>
              <a:gd name="T23" fmla="*/ 33 h 1532"/>
              <a:gd name="T24" fmla="*/ 1389 w 1838"/>
              <a:gd name="T25" fmla="*/ 33 h 1532"/>
              <a:gd name="T26" fmla="*/ 1500 w 1838"/>
              <a:gd name="T27" fmla="*/ 80 h 1532"/>
              <a:gd name="T28" fmla="*/ 1656 w 1838"/>
              <a:gd name="T29" fmla="*/ 222 h 1532"/>
              <a:gd name="T30" fmla="*/ 1618 w 1838"/>
              <a:gd name="T31" fmla="*/ 357 h 1532"/>
              <a:gd name="T32" fmla="*/ 1651 w 1838"/>
              <a:gd name="T33" fmla="*/ 450 h 1532"/>
              <a:gd name="T34" fmla="*/ 1680 w 1838"/>
              <a:gd name="T35" fmla="*/ 490 h 1532"/>
              <a:gd name="T36" fmla="*/ 1717 w 1838"/>
              <a:gd name="T37" fmla="*/ 521 h 1532"/>
              <a:gd name="T38" fmla="*/ 1762 w 1838"/>
              <a:gd name="T39" fmla="*/ 625 h 1532"/>
              <a:gd name="T40" fmla="*/ 1829 w 1838"/>
              <a:gd name="T41" fmla="*/ 696 h 1532"/>
              <a:gd name="T42" fmla="*/ 1791 w 1838"/>
              <a:gd name="T43" fmla="*/ 731 h 1532"/>
              <a:gd name="T44" fmla="*/ 1722 w 1838"/>
              <a:gd name="T45" fmla="*/ 753 h 1532"/>
              <a:gd name="T46" fmla="*/ 1609 w 1838"/>
              <a:gd name="T47" fmla="*/ 873 h 1532"/>
              <a:gd name="T48" fmla="*/ 1445 w 1838"/>
              <a:gd name="T49" fmla="*/ 971 h 1532"/>
              <a:gd name="T50" fmla="*/ 1396 w 1838"/>
              <a:gd name="T51" fmla="*/ 1129 h 1532"/>
              <a:gd name="T52" fmla="*/ 1450 w 1838"/>
              <a:gd name="T53" fmla="*/ 1342 h 1532"/>
              <a:gd name="T54" fmla="*/ 1434 w 1838"/>
              <a:gd name="T55" fmla="*/ 1492 h 1532"/>
              <a:gd name="T56" fmla="*/ 1301 w 1838"/>
              <a:gd name="T57" fmla="*/ 1487 h 1532"/>
              <a:gd name="T58" fmla="*/ 1259 w 1838"/>
              <a:gd name="T59" fmla="*/ 1480 h 1532"/>
              <a:gd name="T60" fmla="*/ 1102 w 1838"/>
              <a:gd name="T61" fmla="*/ 1423 h 1532"/>
              <a:gd name="T62" fmla="*/ 1084 w 1838"/>
              <a:gd name="T63" fmla="*/ 1378 h 1532"/>
              <a:gd name="T64" fmla="*/ 1020 w 1838"/>
              <a:gd name="T65" fmla="*/ 1383 h 1532"/>
              <a:gd name="T66" fmla="*/ 963 w 1838"/>
              <a:gd name="T67" fmla="*/ 1321 h 1532"/>
              <a:gd name="T68" fmla="*/ 755 w 1838"/>
              <a:gd name="T69" fmla="*/ 1259 h 1532"/>
              <a:gd name="T70" fmla="*/ 601 w 1838"/>
              <a:gd name="T71" fmla="*/ 1295 h 1532"/>
              <a:gd name="T72" fmla="*/ 478 w 1838"/>
              <a:gd name="T73" fmla="*/ 1359 h 1532"/>
              <a:gd name="T74" fmla="*/ 355 w 1838"/>
              <a:gd name="T75" fmla="*/ 1385 h 1532"/>
              <a:gd name="T76" fmla="*/ 261 w 1838"/>
              <a:gd name="T77" fmla="*/ 1233 h 1532"/>
              <a:gd name="T78" fmla="*/ 0 w 1838"/>
              <a:gd name="T79" fmla="*/ 1110 h 1532"/>
              <a:gd name="T80" fmla="*/ 17 w 1838"/>
              <a:gd name="T81" fmla="*/ 1063 h 1532"/>
              <a:gd name="T82" fmla="*/ 10 w 1838"/>
              <a:gd name="T83" fmla="*/ 999 h 1532"/>
              <a:gd name="T84" fmla="*/ 12 w 1838"/>
              <a:gd name="T85" fmla="*/ 914 h 1532"/>
              <a:gd name="T86" fmla="*/ 121 w 1838"/>
              <a:gd name="T87" fmla="*/ 933 h 1532"/>
              <a:gd name="T88" fmla="*/ 315 w 1838"/>
              <a:gd name="T89" fmla="*/ 843 h 1532"/>
              <a:gd name="T90" fmla="*/ 289 w 1838"/>
              <a:gd name="T91" fmla="*/ 672 h 1532"/>
              <a:gd name="T92" fmla="*/ 232 w 1838"/>
              <a:gd name="T93" fmla="*/ 575 h 1532"/>
              <a:gd name="T94" fmla="*/ 227 w 1838"/>
              <a:gd name="T95" fmla="*/ 537 h 1532"/>
              <a:gd name="T96" fmla="*/ 1202 w 1838"/>
              <a:gd name="T97" fmla="*/ 684 h 1532"/>
              <a:gd name="T98" fmla="*/ 1242 w 1838"/>
              <a:gd name="T99" fmla="*/ 762 h 1532"/>
              <a:gd name="T100" fmla="*/ 1377 w 1838"/>
              <a:gd name="T101" fmla="*/ 753 h 1532"/>
              <a:gd name="T102" fmla="*/ 1486 w 1838"/>
              <a:gd name="T103" fmla="*/ 710 h 1532"/>
              <a:gd name="T104" fmla="*/ 1443 w 1838"/>
              <a:gd name="T105" fmla="*/ 601 h 1532"/>
              <a:gd name="T106" fmla="*/ 1393 w 1838"/>
              <a:gd name="T107" fmla="*/ 577 h 1532"/>
              <a:gd name="T108" fmla="*/ 1320 w 1838"/>
              <a:gd name="T109" fmla="*/ 566 h 1532"/>
              <a:gd name="T110" fmla="*/ 1207 w 1838"/>
              <a:gd name="T111" fmla="*/ 646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38" h="1532">
                <a:moveTo>
                  <a:pt x="95" y="521"/>
                </a:moveTo>
                <a:lnTo>
                  <a:pt x="95" y="521"/>
                </a:lnTo>
                <a:lnTo>
                  <a:pt x="78" y="509"/>
                </a:lnTo>
                <a:lnTo>
                  <a:pt x="76" y="506"/>
                </a:lnTo>
                <a:lnTo>
                  <a:pt x="78" y="502"/>
                </a:lnTo>
                <a:lnTo>
                  <a:pt x="78" y="473"/>
                </a:lnTo>
                <a:lnTo>
                  <a:pt x="71" y="442"/>
                </a:lnTo>
                <a:lnTo>
                  <a:pt x="67" y="412"/>
                </a:lnTo>
                <a:lnTo>
                  <a:pt x="76" y="388"/>
                </a:lnTo>
                <a:lnTo>
                  <a:pt x="107" y="348"/>
                </a:lnTo>
                <a:lnTo>
                  <a:pt x="107" y="326"/>
                </a:lnTo>
                <a:lnTo>
                  <a:pt x="112" y="312"/>
                </a:lnTo>
                <a:lnTo>
                  <a:pt x="112" y="300"/>
                </a:lnTo>
                <a:lnTo>
                  <a:pt x="114" y="289"/>
                </a:lnTo>
                <a:lnTo>
                  <a:pt x="123" y="281"/>
                </a:lnTo>
                <a:lnTo>
                  <a:pt x="161" y="281"/>
                </a:lnTo>
                <a:lnTo>
                  <a:pt x="199" y="289"/>
                </a:lnTo>
                <a:lnTo>
                  <a:pt x="213" y="286"/>
                </a:lnTo>
                <a:lnTo>
                  <a:pt x="218" y="265"/>
                </a:lnTo>
                <a:lnTo>
                  <a:pt x="216" y="262"/>
                </a:lnTo>
                <a:lnTo>
                  <a:pt x="211" y="258"/>
                </a:lnTo>
                <a:lnTo>
                  <a:pt x="206" y="248"/>
                </a:lnTo>
                <a:lnTo>
                  <a:pt x="204" y="241"/>
                </a:lnTo>
                <a:lnTo>
                  <a:pt x="204" y="234"/>
                </a:lnTo>
                <a:lnTo>
                  <a:pt x="206" y="220"/>
                </a:lnTo>
                <a:lnTo>
                  <a:pt x="206" y="151"/>
                </a:lnTo>
                <a:lnTo>
                  <a:pt x="201" y="120"/>
                </a:lnTo>
                <a:lnTo>
                  <a:pt x="192" y="87"/>
                </a:lnTo>
                <a:lnTo>
                  <a:pt x="185" y="59"/>
                </a:lnTo>
                <a:lnTo>
                  <a:pt x="192" y="33"/>
                </a:lnTo>
                <a:lnTo>
                  <a:pt x="190" y="28"/>
                </a:lnTo>
                <a:lnTo>
                  <a:pt x="187" y="23"/>
                </a:lnTo>
                <a:lnTo>
                  <a:pt x="187" y="19"/>
                </a:lnTo>
                <a:lnTo>
                  <a:pt x="190" y="16"/>
                </a:lnTo>
                <a:lnTo>
                  <a:pt x="206" y="11"/>
                </a:lnTo>
                <a:lnTo>
                  <a:pt x="246" y="19"/>
                </a:lnTo>
                <a:lnTo>
                  <a:pt x="301" y="11"/>
                </a:lnTo>
                <a:lnTo>
                  <a:pt x="310" y="26"/>
                </a:lnTo>
                <a:lnTo>
                  <a:pt x="315" y="40"/>
                </a:lnTo>
                <a:lnTo>
                  <a:pt x="317" y="54"/>
                </a:lnTo>
                <a:lnTo>
                  <a:pt x="315" y="71"/>
                </a:lnTo>
                <a:lnTo>
                  <a:pt x="329" y="68"/>
                </a:lnTo>
                <a:lnTo>
                  <a:pt x="379" y="45"/>
                </a:lnTo>
                <a:lnTo>
                  <a:pt x="384" y="42"/>
                </a:lnTo>
                <a:lnTo>
                  <a:pt x="391" y="28"/>
                </a:lnTo>
                <a:lnTo>
                  <a:pt x="391" y="21"/>
                </a:lnTo>
                <a:lnTo>
                  <a:pt x="391" y="7"/>
                </a:lnTo>
                <a:lnTo>
                  <a:pt x="393" y="2"/>
                </a:lnTo>
                <a:lnTo>
                  <a:pt x="398" y="0"/>
                </a:lnTo>
                <a:lnTo>
                  <a:pt x="402" y="4"/>
                </a:lnTo>
                <a:lnTo>
                  <a:pt x="405" y="9"/>
                </a:lnTo>
                <a:lnTo>
                  <a:pt x="410" y="11"/>
                </a:lnTo>
                <a:lnTo>
                  <a:pt x="443" y="4"/>
                </a:lnTo>
                <a:lnTo>
                  <a:pt x="459" y="7"/>
                </a:lnTo>
                <a:lnTo>
                  <a:pt x="495" y="19"/>
                </a:lnTo>
                <a:lnTo>
                  <a:pt x="528" y="21"/>
                </a:lnTo>
                <a:lnTo>
                  <a:pt x="544" y="28"/>
                </a:lnTo>
                <a:lnTo>
                  <a:pt x="585" y="52"/>
                </a:lnTo>
                <a:lnTo>
                  <a:pt x="646" y="64"/>
                </a:lnTo>
                <a:lnTo>
                  <a:pt x="708" y="82"/>
                </a:lnTo>
                <a:lnTo>
                  <a:pt x="724" y="82"/>
                </a:lnTo>
                <a:lnTo>
                  <a:pt x="738" y="80"/>
                </a:lnTo>
                <a:lnTo>
                  <a:pt x="750" y="75"/>
                </a:lnTo>
                <a:lnTo>
                  <a:pt x="771" y="56"/>
                </a:lnTo>
                <a:lnTo>
                  <a:pt x="778" y="54"/>
                </a:lnTo>
                <a:lnTo>
                  <a:pt x="800" y="49"/>
                </a:lnTo>
                <a:lnTo>
                  <a:pt x="802" y="52"/>
                </a:lnTo>
                <a:lnTo>
                  <a:pt x="809" y="64"/>
                </a:lnTo>
                <a:lnTo>
                  <a:pt x="814" y="68"/>
                </a:lnTo>
                <a:lnTo>
                  <a:pt x="819" y="71"/>
                </a:lnTo>
                <a:lnTo>
                  <a:pt x="833" y="68"/>
                </a:lnTo>
                <a:lnTo>
                  <a:pt x="840" y="73"/>
                </a:lnTo>
                <a:lnTo>
                  <a:pt x="847" y="73"/>
                </a:lnTo>
                <a:lnTo>
                  <a:pt x="852" y="73"/>
                </a:lnTo>
                <a:lnTo>
                  <a:pt x="847" y="82"/>
                </a:lnTo>
                <a:lnTo>
                  <a:pt x="854" y="80"/>
                </a:lnTo>
                <a:lnTo>
                  <a:pt x="864" y="78"/>
                </a:lnTo>
                <a:lnTo>
                  <a:pt x="868" y="82"/>
                </a:lnTo>
                <a:lnTo>
                  <a:pt x="873" y="92"/>
                </a:lnTo>
                <a:lnTo>
                  <a:pt x="883" y="87"/>
                </a:lnTo>
                <a:lnTo>
                  <a:pt x="887" y="92"/>
                </a:lnTo>
                <a:lnTo>
                  <a:pt x="890" y="99"/>
                </a:lnTo>
                <a:lnTo>
                  <a:pt x="892" y="104"/>
                </a:lnTo>
                <a:lnTo>
                  <a:pt x="972" y="142"/>
                </a:lnTo>
                <a:lnTo>
                  <a:pt x="1013" y="151"/>
                </a:lnTo>
                <a:lnTo>
                  <a:pt x="1076" y="132"/>
                </a:lnTo>
                <a:lnTo>
                  <a:pt x="1176" y="127"/>
                </a:lnTo>
                <a:lnTo>
                  <a:pt x="1176" y="127"/>
                </a:lnTo>
                <a:lnTo>
                  <a:pt x="1190" y="123"/>
                </a:lnTo>
                <a:lnTo>
                  <a:pt x="1202" y="127"/>
                </a:lnTo>
                <a:lnTo>
                  <a:pt x="1204" y="127"/>
                </a:lnTo>
                <a:lnTo>
                  <a:pt x="1216" y="123"/>
                </a:lnTo>
                <a:lnTo>
                  <a:pt x="1221" y="113"/>
                </a:lnTo>
                <a:lnTo>
                  <a:pt x="1242" y="45"/>
                </a:lnTo>
                <a:lnTo>
                  <a:pt x="1254" y="35"/>
                </a:lnTo>
                <a:lnTo>
                  <a:pt x="1273" y="33"/>
                </a:lnTo>
                <a:lnTo>
                  <a:pt x="1280" y="30"/>
                </a:lnTo>
                <a:lnTo>
                  <a:pt x="1292" y="23"/>
                </a:lnTo>
                <a:lnTo>
                  <a:pt x="1299" y="21"/>
                </a:lnTo>
                <a:lnTo>
                  <a:pt x="1306" y="21"/>
                </a:lnTo>
                <a:lnTo>
                  <a:pt x="1318" y="28"/>
                </a:lnTo>
                <a:lnTo>
                  <a:pt x="1363" y="30"/>
                </a:lnTo>
                <a:lnTo>
                  <a:pt x="1374" y="30"/>
                </a:lnTo>
                <a:lnTo>
                  <a:pt x="1389" y="33"/>
                </a:lnTo>
                <a:lnTo>
                  <a:pt x="1398" y="45"/>
                </a:lnTo>
                <a:lnTo>
                  <a:pt x="1403" y="59"/>
                </a:lnTo>
                <a:lnTo>
                  <a:pt x="1412" y="71"/>
                </a:lnTo>
                <a:lnTo>
                  <a:pt x="1422" y="75"/>
                </a:lnTo>
                <a:lnTo>
                  <a:pt x="1434" y="75"/>
                </a:lnTo>
                <a:lnTo>
                  <a:pt x="1460" y="68"/>
                </a:lnTo>
                <a:lnTo>
                  <a:pt x="1471" y="68"/>
                </a:lnTo>
                <a:lnTo>
                  <a:pt x="1500" y="80"/>
                </a:lnTo>
                <a:lnTo>
                  <a:pt x="1514" y="82"/>
                </a:lnTo>
                <a:lnTo>
                  <a:pt x="1526" y="78"/>
                </a:lnTo>
                <a:lnTo>
                  <a:pt x="1552" y="64"/>
                </a:lnTo>
                <a:lnTo>
                  <a:pt x="1561" y="61"/>
                </a:lnTo>
                <a:lnTo>
                  <a:pt x="1583" y="82"/>
                </a:lnTo>
                <a:lnTo>
                  <a:pt x="1609" y="151"/>
                </a:lnTo>
                <a:lnTo>
                  <a:pt x="1639" y="172"/>
                </a:lnTo>
                <a:lnTo>
                  <a:pt x="1656" y="222"/>
                </a:lnTo>
                <a:lnTo>
                  <a:pt x="1656" y="241"/>
                </a:lnTo>
                <a:lnTo>
                  <a:pt x="1646" y="258"/>
                </a:lnTo>
                <a:lnTo>
                  <a:pt x="1637" y="270"/>
                </a:lnTo>
                <a:lnTo>
                  <a:pt x="1635" y="279"/>
                </a:lnTo>
                <a:lnTo>
                  <a:pt x="1635" y="296"/>
                </a:lnTo>
                <a:lnTo>
                  <a:pt x="1623" y="326"/>
                </a:lnTo>
                <a:lnTo>
                  <a:pt x="1618" y="341"/>
                </a:lnTo>
                <a:lnTo>
                  <a:pt x="1618" y="357"/>
                </a:lnTo>
                <a:lnTo>
                  <a:pt x="1625" y="416"/>
                </a:lnTo>
                <a:lnTo>
                  <a:pt x="1625" y="423"/>
                </a:lnTo>
                <a:lnTo>
                  <a:pt x="1625" y="426"/>
                </a:lnTo>
                <a:lnTo>
                  <a:pt x="1625" y="431"/>
                </a:lnTo>
                <a:lnTo>
                  <a:pt x="1627" y="442"/>
                </a:lnTo>
                <a:lnTo>
                  <a:pt x="1630" y="450"/>
                </a:lnTo>
                <a:lnTo>
                  <a:pt x="1637" y="452"/>
                </a:lnTo>
                <a:lnTo>
                  <a:pt x="1651" y="450"/>
                </a:lnTo>
                <a:lnTo>
                  <a:pt x="1656" y="452"/>
                </a:lnTo>
                <a:lnTo>
                  <a:pt x="1663" y="457"/>
                </a:lnTo>
                <a:lnTo>
                  <a:pt x="1672" y="461"/>
                </a:lnTo>
                <a:lnTo>
                  <a:pt x="1677" y="471"/>
                </a:lnTo>
                <a:lnTo>
                  <a:pt x="1677" y="476"/>
                </a:lnTo>
                <a:lnTo>
                  <a:pt x="1675" y="483"/>
                </a:lnTo>
                <a:lnTo>
                  <a:pt x="1675" y="487"/>
                </a:lnTo>
                <a:lnTo>
                  <a:pt x="1680" y="490"/>
                </a:lnTo>
                <a:lnTo>
                  <a:pt x="1682" y="490"/>
                </a:lnTo>
                <a:lnTo>
                  <a:pt x="1684" y="497"/>
                </a:lnTo>
                <a:lnTo>
                  <a:pt x="1689" y="502"/>
                </a:lnTo>
                <a:lnTo>
                  <a:pt x="1691" y="506"/>
                </a:lnTo>
                <a:lnTo>
                  <a:pt x="1694" y="511"/>
                </a:lnTo>
                <a:lnTo>
                  <a:pt x="1701" y="513"/>
                </a:lnTo>
                <a:lnTo>
                  <a:pt x="1708" y="516"/>
                </a:lnTo>
                <a:lnTo>
                  <a:pt x="1717" y="521"/>
                </a:lnTo>
                <a:lnTo>
                  <a:pt x="1722" y="523"/>
                </a:lnTo>
                <a:lnTo>
                  <a:pt x="1724" y="525"/>
                </a:lnTo>
                <a:lnTo>
                  <a:pt x="1727" y="530"/>
                </a:lnTo>
                <a:lnTo>
                  <a:pt x="1729" y="542"/>
                </a:lnTo>
                <a:lnTo>
                  <a:pt x="1729" y="547"/>
                </a:lnTo>
                <a:lnTo>
                  <a:pt x="1748" y="582"/>
                </a:lnTo>
                <a:lnTo>
                  <a:pt x="1758" y="601"/>
                </a:lnTo>
                <a:lnTo>
                  <a:pt x="1762" y="625"/>
                </a:lnTo>
                <a:lnTo>
                  <a:pt x="1769" y="641"/>
                </a:lnTo>
                <a:lnTo>
                  <a:pt x="1793" y="656"/>
                </a:lnTo>
                <a:lnTo>
                  <a:pt x="1803" y="660"/>
                </a:lnTo>
                <a:lnTo>
                  <a:pt x="1814" y="660"/>
                </a:lnTo>
                <a:lnTo>
                  <a:pt x="1824" y="663"/>
                </a:lnTo>
                <a:lnTo>
                  <a:pt x="1838" y="679"/>
                </a:lnTo>
                <a:lnTo>
                  <a:pt x="1831" y="691"/>
                </a:lnTo>
                <a:lnTo>
                  <a:pt x="1829" y="696"/>
                </a:lnTo>
                <a:lnTo>
                  <a:pt x="1821" y="698"/>
                </a:lnTo>
                <a:lnTo>
                  <a:pt x="1814" y="698"/>
                </a:lnTo>
                <a:lnTo>
                  <a:pt x="1807" y="696"/>
                </a:lnTo>
                <a:lnTo>
                  <a:pt x="1798" y="693"/>
                </a:lnTo>
                <a:lnTo>
                  <a:pt x="1793" y="696"/>
                </a:lnTo>
                <a:lnTo>
                  <a:pt x="1786" y="708"/>
                </a:lnTo>
                <a:lnTo>
                  <a:pt x="1788" y="724"/>
                </a:lnTo>
                <a:lnTo>
                  <a:pt x="1791" y="731"/>
                </a:lnTo>
                <a:lnTo>
                  <a:pt x="1793" y="741"/>
                </a:lnTo>
                <a:lnTo>
                  <a:pt x="1795" y="748"/>
                </a:lnTo>
                <a:lnTo>
                  <a:pt x="1791" y="760"/>
                </a:lnTo>
                <a:lnTo>
                  <a:pt x="1784" y="767"/>
                </a:lnTo>
                <a:lnTo>
                  <a:pt x="1772" y="765"/>
                </a:lnTo>
                <a:lnTo>
                  <a:pt x="1748" y="750"/>
                </a:lnTo>
                <a:lnTo>
                  <a:pt x="1734" y="748"/>
                </a:lnTo>
                <a:lnTo>
                  <a:pt x="1722" y="753"/>
                </a:lnTo>
                <a:lnTo>
                  <a:pt x="1706" y="765"/>
                </a:lnTo>
                <a:lnTo>
                  <a:pt x="1682" y="791"/>
                </a:lnTo>
                <a:lnTo>
                  <a:pt x="1656" y="812"/>
                </a:lnTo>
                <a:lnTo>
                  <a:pt x="1649" y="812"/>
                </a:lnTo>
                <a:lnTo>
                  <a:pt x="1639" y="817"/>
                </a:lnTo>
                <a:lnTo>
                  <a:pt x="1627" y="826"/>
                </a:lnTo>
                <a:lnTo>
                  <a:pt x="1613" y="845"/>
                </a:lnTo>
                <a:lnTo>
                  <a:pt x="1609" y="873"/>
                </a:lnTo>
                <a:lnTo>
                  <a:pt x="1604" y="888"/>
                </a:lnTo>
                <a:lnTo>
                  <a:pt x="1597" y="899"/>
                </a:lnTo>
                <a:lnTo>
                  <a:pt x="1575" y="923"/>
                </a:lnTo>
                <a:lnTo>
                  <a:pt x="1566" y="940"/>
                </a:lnTo>
                <a:lnTo>
                  <a:pt x="1542" y="959"/>
                </a:lnTo>
                <a:lnTo>
                  <a:pt x="1488" y="954"/>
                </a:lnTo>
                <a:lnTo>
                  <a:pt x="1464" y="961"/>
                </a:lnTo>
                <a:lnTo>
                  <a:pt x="1445" y="971"/>
                </a:lnTo>
                <a:lnTo>
                  <a:pt x="1417" y="1004"/>
                </a:lnTo>
                <a:lnTo>
                  <a:pt x="1410" y="1018"/>
                </a:lnTo>
                <a:lnTo>
                  <a:pt x="1403" y="1042"/>
                </a:lnTo>
                <a:lnTo>
                  <a:pt x="1410" y="1084"/>
                </a:lnTo>
                <a:lnTo>
                  <a:pt x="1410" y="1096"/>
                </a:lnTo>
                <a:lnTo>
                  <a:pt x="1408" y="1108"/>
                </a:lnTo>
                <a:lnTo>
                  <a:pt x="1400" y="1120"/>
                </a:lnTo>
                <a:lnTo>
                  <a:pt x="1396" y="1129"/>
                </a:lnTo>
                <a:lnTo>
                  <a:pt x="1372" y="1136"/>
                </a:lnTo>
                <a:lnTo>
                  <a:pt x="1384" y="1203"/>
                </a:lnTo>
                <a:lnTo>
                  <a:pt x="1393" y="1214"/>
                </a:lnTo>
                <a:lnTo>
                  <a:pt x="1408" y="1231"/>
                </a:lnTo>
                <a:lnTo>
                  <a:pt x="1438" y="1255"/>
                </a:lnTo>
                <a:lnTo>
                  <a:pt x="1467" y="1283"/>
                </a:lnTo>
                <a:lnTo>
                  <a:pt x="1452" y="1333"/>
                </a:lnTo>
                <a:lnTo>
                  <a:pt x="1450" y="1342"/>
                </a:lnTo>
                <a:lnTo>
                  <a:pt x="1445" y="1357"/>
                </a:lnTo>
                <a:lnTo>
                  <a:pt x="1443" y="1368"/>
                </a:lnTo>
                <a:lnTo>
                  <a:pt x="1445" y="1392"/>
                </a:lnTo>
                <a:lnTo>
                  <a:pt x="1452" y="1409"/>
                </a:lnTo>
                <a:lnTo>
                  <a:pt x="1460" y="1420"/>
                </a:lnTo>
                <a:lnTo>
                  <a:pt x="1462" y="1432"/>
                </a:lnTo>
                <a:lnTo>
                  <a:pt x="1462" y="1444"/>
                </a:lnTo>
                <a:lnTo>
                  <a:pt x="1434" y="1492"/>
                </a:lnTo>
                <a:lnTo>
                  <a:pt x="1424" y="1503"/>
                </a:lnTo>
                <a:lnTo>
                  <a:pt x="1408" y="1518"/>
                </a:lnTo>
                <a:lnTo>
                  <a:pt x="1391" y="1525"/>
                </a:lnTo>
                <a:lnTo>
                  <a:pt x="1351" y="1532"/>
                </a:lnTo>
                <a:lnTo>
                  <a:pt x="1320" y="1515"/>
                </a:lnTo>
                <a:lnTo>
                  <a:pt x="1311" y="1501"/>
                </a:lnTo>
                <a:lnTo>
                  <a:pt x="1304" y="1489"/>
                </a:lnTo>
                <a:lnTo>
                  <a:pt x="1301" y="1487"/>
                </a:lnTo>
                <a:lnTo>
                  <a:pt x="1299" y="1477"/>
                </a:lnTo>
                <a:lnTo>
                  <a:pt x="1296" y="1470"/>
                </a:lnTo>
                <a:lnTo>
                  <a:pt x="1292" y="1465"/>
                </a:lnTo>
                <a:lnTo>
                  <a:pt x="1289" y="1463"/>
                </a:lnTo>
                <a:lnTo>
                  <a:pt x="1285" y="1463"/>
                </a:lnTo>
                <a:lnTo>
                  <a:pt x="1270" y="1475"/>
                </a:lnTo>
                <a:lnTo>
                  <a:pt x="1263" y="1480"/>
                </a:lnTo>
                <a:lnTo>
                  <a:pt x="1259" y="1480"/>
                </a:lnTo>
                <a:lnTo>
                  <a:pt x="1254" y="1477"/>
                </a:lnTo>
                <a:lnTo>
                  <a:pt x="1244" y="1473"/>
                </a:lnTo>
                <a:lnTo>
                  <a:pt x="1225" y="1468"/>
                </a:lnTo>
                <a:lnTo>
                  <a:pt x="1166" y="1468"/>
                </a:lnTo>
                <a:lnTo>
                  <a:pt x="1152" y="1447"/>
                </a:lnTo>
                <a:lnTo>
                  <a:pt x="1140" y="1430"/>
                </a:lnTo>
                <a:lnTo>
                  <a:pt x="1119" y="1420"/>
                </a:lnTo>
                <a:lnTo>
                  <a:pt x="1102" y="1423"/>
                </a:lnTo>
                <a:lnTo>
                  <a:pt x="1095" y="1423"/>
                </a:lnTo>
                <a:lnTo>
                  <a:pt x="1091" y="1423"/>
                </a:lnTo>
                <a:lnTo>
                  <a:pt x="1088" y="1416"/>
                </a:lnTo>
                <a:lnTo>
                  <a:pt x="1088" y="1411"/>
                </a:lnTo>
                <a:lnTo>
                  <a:pt x="1088" y="1399"/>
                </a:lnTo>
                <a:lnTo>
                  <a:pt x="1088" y="1392"/>
                </a:lnTo>
                <a:lnTo>
                  <a:pt x="1086" y="1385"/>
                </a:lnTo>
                <a:lnTo>
                  <a:pt x="1084" y="1378"/>
                </a:lnTo>
                <a:lnTo>
                  <a:pt x="1081" y="1375"/>
                </a:lnTo>
                <a:lnTo>
                  <a:pt x="1076" y="1368"/>
                </a:lnTo>
                <a:lnTo>
                  <a:pt x="1072" y="1364"/>
                </a:lnTo>
                <a:lnTo>
                  <a:pt x="1065" y="1361"/>
                </a:lnTo>
                <a:lnTo>
                  <a:pt x="1055" y="1366"/>
                </a:lnTo>
                <a:lnTo>
                  <a:pt x="1036" y="1385"/>
                </a:lnTo>
                <a:lnTo>
                  <a:pt x="1027" y="1385"/>
                </a:lnTo>
                <a:lnTo>
                  <a:pt x="1020" y="1383"/>
                </a:lnTo>
                <a:lnTo>
                  <a:pt x="1013" y="1368"/>
                </a:lnTo>
                <a:lnTo>
                  <a:pt x="1008" y="1359"/>
                </a:lnTo>
                <a:lnTo>
                  <a:pt x="996" y="1328"/>
                </a:lnTo>
                <a:lnTo>
                  <a:pt x="991" y="1321"/>
                </a:lnTo>
                <a:lnTo>
                  <a:pt x="984" y="1316"/>
                </a:lnTo>
                <a:lnTo>
                  <a:pt x="975" y="1316"/>
                </a:lnTo>
                <a:lnTo>
                  <a:pt x="970" y="1319"/>
                </a:lnTo>
                <a:lnTo>
                  <a:pt x="963" y="1321"/>
                </a:lnTo>
                <a:lnTo>
                  <a:pt x="956" y="1321"/>
                </a:lnTo>
                <a:lnTo>
                  <a:pt x="939" y="1316"/>
                </a:lnTo>
                <a:lnTo>
                  <a:pt x="927" y="1312"/>
                </a:lnTo>
                <a:lnTo>
                  <a:pt x="918" y="1300"/>
                </a:lnTo>
                <a:lnTo>
                  <a:pt x="899" y="1288"/>
                </a:lnTo>
                <a:lnTo>
                  <a:pt x="852" y="1293"/>
                </a:lnTo>
                <a:lnTo>
                  <a:pt x="819" y="1278"/>
                </a:lnTo>
                <a:lnTo>
                  <a:pt x="755" y="1259"/>
                </a:lnTo>
                <a:lnTo>
                  <a:pt x="719" y="1238"/>
                </a:lnTo>
                <a:lnTo>
                  <a:pt x="708" y="1236"/>
                </a:lnTo>
                <a:lnTo>
                  <a:pt x="693" y="1236"/>
                </a:lnTo>
                <a:lnTo>
                  <a:pt x="653" y="1257"/>
                </a:lnTo>
                <a:lnTo>
                  <a:pt x="648" y="1257"/>
                </a:lnTo>
                <a:lnTo>
                  <a:pt x="618" y="1257"/>
                </a:lnTo>
                <a:lnTo>
                  <a:pt x="603" y="1288"/>
                </a:lnTo>
                <a:lnTo>
                  <a:pt x="601" y="1295"/>
                </a:lnTo>
                <a:lnTo>
                  <a:pt x="594" y="1307"/>
                </a:lnTo>
                <a:lnTo>
                  <a:pt x="589" y="1312"/>
                </a:lnTo>
                <a:lnTo>
                  <a:pt x="563" y="1323"/>
                </a:lnTo>
                <a:lnTo>
                  <a:pt x="530" y="1345"/>
                </a:lnTo>
                <a:lnTo>
                  <a:pt x="509" y="1354"/>
                </a:lnTo>
                <a:lnTo>
                  <a:pt x="502" y="1357"/>
                </a:lnTo>
                <a:lnTo>
                  <a:pt x="490" y="1357"/>
                </a:lnTo>
                <a:lnTo>
                  <a:pt x="478" y="1359"/>
                </a:lnTo>
                <a:lnTo>
                  <a:pt x="466" y="1366"/>
                </a:lnTo>
                <a:lnTo>
                  <a:pt x="440" y="1383"/>
                </a:lnTo>
                <a:lnTo>
                  <a:pt x="424" y="1397"/>
                </a:lnTo>
                <a:lnTo>
                  <a:pt x="407" y="1406"/>
                </a:lnTo>
                <a:lnTo>
                  <a:pt x="391" y="1406"/>
                </a:lnTo>
                <a:lnTo>
                  <a:pt x="367" y="1392"/>
                </a:lnTo>
                <a:lnTo>
                  <a:pt x="358" y="1387"/>
                </a:lnTo>
                <a:lnTo>
                  <a:pt x="355" y="1385"/>
                </a:lnTo>
                <a:lnTo>
                  <a:pt x="279" y="1399"/>
                </a:lnTo>
                <a:lnTo>
                  <a:pt x="251" y="1383"/>
                </a:lnTo>
                <a:lnTo>
                  <a:pt x="258" y="1354"/>
                </a:lnTo>
                <a:lnTo>
                  <a:pt x="258" y="1342"/>
                </a:lnTo>
                <a:lnTo>
                  <a:pt x="253" y="1316"/>
                </a:lnTo>
                <a:lnTo>
                  <a:pt x="256" y="1276"/>
                </a:lnTo>
                <a:lnTo>
                  <a:pt x="265" y="1255"/>
                </a:lnTo>
                <a:lnTo>
                  <a:pt x="261" y="1233"/>
                </a:lnTo>
                <a:lnTo>
                  <a:pt x="253" y="1226"/>
                </a:lnTo>
                <a:lnTo>
                  <a:pt x="244" y="1219"/>
                </a:lnTo>
                <a:lnTo>
                  <a:pt x="227" y="1210"/>
                </a:lnTo>
                <a:lnTo>
                  <a:pt x="211" y="1205"/>
                </a:lnTo>
                <a:lnTo>
                  <a:pt x="187" y="1200"/>
                </a:lnTo>
                <a:lnTo>
                  <a:pt x="147" y="1188"/>
                </a:lnTo>
                <a:lnTo>
                  <a:pt x="15" y="1122"/>
                </a:lnTo>
                <a:lnTo>
                  <a:pt x="0" y="1110"/>
                </a:lnTo>
                <a:lnTo>
                  <a:pt x="0" y="1103"/>
                </a:lnTo>
                <a:lnTo>
                  <a:pt x="5" y="1101"/>
                </a:lnTo>
                <a:lnTo>
                  <a:pt x="8" y="1098"/>
                </a:lnTo>
                <a:lnTo>
                  <a:pt x="10" y="1094"/>
                </a:lnTo>
                <a:lnTo>
                  <a:pt x="17" y="1075"/>
                </a:lnTo>
                <a:lnTo>
                  <a:pt x="17" y="1070"/>
                </a:lnTo>
                <a:lnTo>
                  <a:pt x="17" y="1065"/>
                </a:lnTo>
                <a:lnTo>
                  <a:pt x="17" y="1063"/>
                </a:lnTo>
                <a:lnTo>
                  <a:pt x="17" y="1061"/>
                </a:lnTo>
                <a:lnTo>
                  <a:pt x="24" y="1049"/>
                </a:lnTo>
                <a:lnTo>
                  <a:pt x="26" y="1042"/>
                </a:lnTo>
                <a:lnTo>
                  <a:pt x="24" y="1037"/>
                </a:lnTo>
                <a:lnTo>
                  <a:pt x="24" y="1034"/>
                </a:lnTo>
                <a:lnTo>
                  <a:pt x="22" y="1032"/>
                </a:lnTo>
                <a:lnTo>
                  <a:pt x="19" y="1027"/>
                </a:lnTo>
                <a:lnTo>
                  <a:pt x="10" y="999"/>
                </a:lnTo>
                <a:lnTo>
                  <a:pt x="10" y="992"/>
                </a:lnTo>
                <a:lnTo>
                  <a:pt x="12" y="982"/>
                </a:lnTo>
                <a:lnTo>
                  <a:pt x="12" y="973"/>
                </a:lnTo>
                <a:lnTo>
                  <a:pt x="8" y="928"/>
                </a:lnTo>
                <a:lnTo>
                  <a:pt x="8" y="921"/>
                </a:lnTo>
                <a:lnTo>
                  <a:pt x="8" y="918"/>
                </a:lnTo>
                <a:lnTo>
                  <a:pt x="10" y="916"/>
                </a:lnTo>
                <a:lnTo>
                  <a:pt x="12" y="914"/>
                </a:lnTo>
                <a:lnTo>
                  <a:pt x="15" y="909"/>
                </a:lnTo>
                <a:lnTo>
                  <a:pt x="19" y="907"/>
                </a:lnTo>
                <a:lnTo>
                  <a:pt x="26" y="895"/>
                </a:lnTo>
                <a:lnTo>
                  <a:pt x="60" y="890"/>
                </a:lnTo>
                <a:lnTo>
                  <a:pt x="71" y="892"/>
                </a:lnTo>
                <a:lnTo>
                  <a:pt x="83" y="897"/>
                </a:lnTo>
                <a:lnTo>
                  <a:pt x="95" y="907"/>
                </a:lnTo>
                <a:lnTo>
                  <a:pt x="121" y="933"/>
                </a:lnTo>
                <a:lnTo>
                  <a:pt x="133" y="940"/>
                </a:lnTo>
                <a:lnTo>
                  <a:pt x="149" y="942"/>
                </a:lnTo>
                <a:lnTo>
                  <a:pt x="246" y="899"/>
                </a:lnTo>
                <a:lnTo>
                  <a:pt x="253" y="890"/>
                </a:lnTo>
                <a:lnTo>
                  <a:pt x="261" y="871"/>
                </a:lnTo>
                <a:lnTo>
                  <a:pt x="270" y="859"/>
                </a:lnTo>
                <a:lnTo>
                  <a:pt x="282" y="852"/>
                </a:lnTo>
                <a:lnTo>
                  <a:pt x="315" y="843"/>
                </a:lnTo>
                <a:lnTo>
                  <a:pt x="324" y="843"/>
                </a:lnTo>
                <a:lnTo>
                  <a:pt x="334" y="847"/>
                </a:lnTo>
                <a:lnTo>
                  <a:pt x="346" y="859"/>
                </a:lnTo>
                <a:lnTo>
                  <a:pt x="343" y="833"/>
                </a:lnTo>
                <a:lnTo>
                  <a:pt x="329" y="741"/>
                </a:lnTo>
                <a:lnTo>
                  <a:pt x="310" y="689"/>
                </a:lnTo>
                <a:lnTo>
                  <a:pt x="305" y="679"/>
                </a:lnTo>
                <a:lnTo>
                  <a:pt x="289" y="672"/>
                </a:lnTo>
                <a:lnTo>
                  <a:pt x="279" y="639"/>
                </a:lnTo>
                <a:lnTo>
                  <a:pt x="261" y="634"/>
                </a:lnTo>
                <a:lnTo>
                  <a:pt x="239" y="615"/>
                </a:lnTo>
                <a:lnTo>
                  <a:pt x="235" y="606"/>
                </a:lnTo>
                <a:lnTo>
                  <a:pt x="232" y="596"/>
                </a:lnTo>
                <a:lnTo>
                  <a:pt x="232" y="589"/>
                </a:lnTo>
                <a:lnTo>
                  <a:pt x="232" y="580"/>
                </a:lnTo>
                <a:lnTo>
                  <a:pt x="232" y="575"/>
                </a:lnTo>
                <a:lnTo>
                  <a:pt x="232" y="573"/>
                </a:lnTo>
                <a:lnTo>
                  <a:pt x="235" y="573"/>
                </a:lnTo>
                <a:lnTo>
                  <a:pt x="251" y="570"/>
                </a:lnTo>
                <a:lnTo>
                  <a:pt x="253" y="568"/>
                </a:lnTo>
                <a:lnTo>
                  <a:pt x="251" y="563"/>
                </a:lnTo>
                <a:lnTo>
                  <a:pt x="249" y="554"/>
                </a:lnTo>
                <a:lnTo>
                  <a:pt x="239" y="542"/>
                </a:lnTo>
                <a:lnTo>
                  <a:pt x="227" y="537"/>
                </a:lnTo>
                <a:lnTo>
                  <a:pt x="216" y="535"/>
                </a:lnTo>
                <a:lnTo>
                  <a:pt x="190" y="535"/>
                </a:lnTo>
                <a:lnTo>
                  <a:pt x="166" y="528"/>
                </a:lnTo>
                <a:lnTo>
                  <a:pt x="140" y="523"/>
                </a:lnTo>
                <a:lnTo>
                  <a:pt x="95" y="521"/>
                </a:lnTo>
                <a:moveTo>
                  <a:pt x="1199" y="675"/>
                </a:moveTo>
                <a:lnTo>
                  <a:pt x="1199" y="675"/>
                </a:lnTo>
                <a:lnTo>
                  <a:pt x="1202" y="684"/>
                </a:lnTo>
                <a:lnTo>
                  <a:pt x="1209" y="693"/>
                </a:lnTo>
                <a:lnTo>
                  <a:pt x="1216" y="698"/>
                </a:lnTo>
                <a:lnTo>
                  <a:pt x="1221" y="703"/>
                </a:lnTo>
                <a:lnTo>
                  <a:pt x="1223" y="710"/>
                </a:lnTo>
                <a:lnTo>
                  <a:pt x="1223" y="741"/>
                </a:lnTo>
                <a:lnTo>
                  <a:pt x="1233" y="750"/>
                </a:lnTo>
                <a:lnTo>
                  <a:pt x="1237" y="755"/>
                </a:lnTo>
                <a:lnTo>
                  <a:pt x="1242" y="762"/>
                </a:lnTo>
                <a:lnTo>
                  <a:pt x="1251" y="765"/>
                </a:lnTo>
                <a:lnTo>
                  <a:pt x="1294" y="760"/>
                </a:lnTo>
                <a:lnTo>
                  <a:pt x="1313" y="753"/>
                </a:lnTo>
                <a:lnTo>
                  <a:pt x="1330" y="748"/>
                </a:lnTo>
                <a:lnTo>
                  <a:pt x="1341" y="753"/>
                </a:lnTo>
                <a:lnTo>
                  <a:pt x="1356" y="755"/>
                </a:lnTo>
                <a:lnTo>
                  <a:pt x="1363" y="755"/>
                </a:lnTo>
                <a:lnTo>
                  <a:pt x="1377" y="753"/>
                </a:lnTo>
                <a:lnTo>
                  <a:pt x="1384" y="746"/>
                </a:lnTo>
                <a:lnTo>
                  <a:pt x="1386" y="741"/>
                </a:lnTo>
                <a:lnTo>
                  <a:pt x="1389" y="736"/>
                </a:lnTo>
                <a:lnTo>
                  <a:pt x="1389" y="731"/>
                </a:lnTo>
                <a:lnTo>
                  <a:pt x="1393" y="724"/>
                </a:lnTo>
                <a:lnTo>
                  <a:pt x="1403" y="720"/>
                </a:lnTo>
                <a:lnTo>
                  <a:pt x="1436" y="712"/>
                </a:lnTo>
                <a:lnTo>
                  <a:pt x="1486" y="710"/>
                </a:lnTo>
                <a:lnTo>
                  <a:pt x="1464" y="682"/>
                </a:lnTo>
                <a:lnTo>
                  <a:pt x="1457" y="667"/>
                </a:lnTo>
                <a:lnTo>
                  <a:pt x="1452" y="637"/>
                </a:lnTo>
                <a:lnTo>
                  <a:pt x="1452" y="613"/>
                </a:lnTo>
                <a:lnTo>
                  <a:pt x="1452" y="611"/>
                </a:lnTo>
                <a:lnTo>
                  <a:pt x="1452" y="608"/>
                </a:lnTo>
                <a:lnTo>
                  <a:pt x="1450" y="603"/>
                </a:lnTo>
                <a:lnTo>
                  <a:pt x="1443" y="601"/>
                </a:lnTo>
                <a:lnTo>
                  <a:pt x="1438" y="587"/>
                </a:lnTo>
                <a:lnTo>
                  <a:pt x="1434" y="580"/>
                </a:lnTo>
                <a:lnTo>
                  <a:pt x="1424" y="573"/>
                </a:lnTo>
                <a:lnTo>
                  <a:pt x="1419" y="566"/>
                </a:lnTo>
                <a:lnTo>
                  <a:pt x="1410" y="558"/>
                </a:lnTo>
                <a:lnTo>
                  <a:pt x="1398" y="566"/>
                </a:lnTo>
                <a:lnTo>
                  <a:pt x="1393" y="573"/>
                </a:lnTo>
                <a:lnTo>
                  <a:pt x="1393" y="577"/>
                </a:lnTo>
                <a:lnTo>
                  <a:pt x="1393" y="580"/>
                </a:lnTo>
                <a:lnTo>
                  <a:pt x="1391" y="577"/>
                </a:lnTo>
                <a:lnTo>
                  <a:pt x="1363" y="547"/>
                </a:lnTo>
                <a:lnTo>
                  <a:pt x="1358" y="542"/>
                </a:lnTo>
                <a:lnTo>
                  <a:pt x="1337" y="544"/>
                </a:lnTo>
                <a:lnTo>
                  <a:pt x="1337" y="554"/>
                </a:lnTo>
                <a:lnTo>
                  <a:pt x="1332" y="558"/>
                </a:lnTo>
                <a:lnTo>
                  <a:pt x="1320" y="566"/>
                </a:lnTo>
                <a:lnTo>
                  <a:pt x="1299" y="582"/>
                </a:lnTo>
                <a:lnTo>
                  <a:pt x="1259" y="622"/>
                </a:lnTo>
                <a:lnTo>
                  <a:pt x="1256" y="630"/>
                </a:lnTo>
                <a:lnTo>
                  <a:pt x="1249" y="639"/>
                </a:lnTo>
                <a:lnTo>
                  <a:pt x="1244" y="644"/>
                </a:lnTo>
                <a:lnTo>
                  <a:pt x="1235" y="648"/>
                </a:lnTo>
                <a:lnTo>
                  <a:pt x="1225" y="651"/>
                </a:lnTo>
                <a:lnTo>
                  <a:pt x="1207" y="646"/>
                </a:lnTo>
                <a:lnTo>
                  <a:pt x="1204" y="653"/>
                </a:lnTo>
                <a:lnTo>
                  <a:pt x="1202" y="663"/>
                </a:lnTo>
                <a:lnTo>
                  <a:pt x="1199" y="665"/>
                </a:lnTo>
                <a:lnTo>
                  <a:pt x="1199" y="675"/>
                </a:lnTo>
              </a:path>
            </a:pathLst>
          </a:custGeom>
          <a:solidFill>
            <a:schemeClr val="accent1"/>
          </a:solidFill>
          <a:ln w="28575" cap="rnd" cmpd="sng">
            <a:solidFill>
              <a:schemeClr val="bg1"/>
            </a:solidFill>
          </a:ln>
        </p:spPr>
        <p:txBody>
          <a:bodyPr vert="horz" wrap="square" lIns="91440" tIns="45720" rIns="91440" bIns="45720" numCol="1" anchor="t" anchorCtr="0" compatLnSpc="1"/>
          <a:lstStyle/>
          <a:p>
            <a:endParaRPr lang="en-US"/>
          </a:p>
        </p:txBody>
      </p:sp>
      <p:sp>
        <p:nvSpPr>
          <p:cNvPr id="77" name="Freeform 7"/>
          <p:cNvSpPr/>
          <p:nvPr/>
        </p:nvSpPr>
        <p:spPr bwMode="auto">
          <a:xfrm>
            <a:off x="9306636" y="8932050"/>
            <a:ext cx="1296528" cy="1889018"/>
          </a:xfrm>
          <a:custGeom>
            <a:avLst/>
            <a:gdLst>
              <a:gd name="T0" fmla="*/ 516 w 530"/>
              <a:gd name="T1" fmla="*/ 770 h 772"/>
              <a:gd name="T2" fmla="*/ 473 w 530"/>
              <a:gd name="T3" fmla="*/ 768 h 772"/>
              <a:gd name="T4" fmla="*/ 343 w 530"/>
              <a:gd name="T5" fmla="*/ 720 h 772"/>
              <a:gd name="T6" fmla="*/ 308 w 530"/>
              <a:gd name="T7" fmla="*/ 685 h 772"/>
              <a:gd name="T8" fmla="*/ 310 w 530"/>
              <a:gd name="T9" fmla="*/ 637 h 772"/>
              <a:gd name="T10" fmla="*/ 301 w 530"/>
              <a:gd name="T11" fmla="*/ 628 h 772"/>
              <a:gd name="T12" fmla="*/ 154 w 530"/>
              <a:gd name="T13" fmla="*/ 588 h 772"/>
              <a:gd name="T14" fmla="*/ 88 w 530"/>
              <a:gd name="T15" fmla="*/ 595 h 772"/>
              <a:gd name="T16" fmla="*/ 97 w 530"/>
              <a:gd name="T17" fmla="*/ 510 h 772"/>
              <a:gd name="T18" fmla="*/ 52 w 530"/>
              <a:gd name="T19" fmla="*/ 467 h 772"/>
              <a:gd name="T20" fmla="*/ 48 w 530"/>
              <a:gd name="T21" fmla="*/ 429 h 772"/>
              <a:gd name="T22" fmla="*/ 38 w 530"/>
              <a:gd name="T23" fmla="*/ 396 h 772"/>
              <a:gd name="T24" fmla="*/ 36 w 530"/>
              <a:gd name="T25" fmla="*/ 332 h 772"/>
              <a:gd name="T26" fmla="*/ 60 w 530"/>
              <a:gd name="T27" fmla="*/ 273 h 772"/>
              <a:gd name="T28" fmla="*/ 93 w 530"/>
              <a:gd name="T29" fmla="*/ 204 h 772"/>
              <a:gd name="T30" fmla="*/ 36 w 530"/>
              <a:gd name="T31" fmla="*/ 133 h 772"/>
              <a:gd name="T32" fmla="*/ 0 w 530"/>
              <a:gd name="T33" fmla="*/ 79 h 772"/>
              <a:gd name="T34" fmla="*/ 95 w 530"/>
              <a:gd name="T35" fmla="*/ 81 h 772"/>
              <a:gd name="T36" fmla="*/ 131 w 530"/>
              <a:gd name="T37" fmla="*/ 29 h 772"/>
              <a:gd name="T38" fmla="*/ 164 w 530"/>
              <a:gd name="T39" fmla="*/ 0 h 772"/>
              <a:gd name="T40" fmla="*/ 187 w 530"/>
              <a:gd name="T41" fmla="*/ 22 h 772"/>
              <a:gd name="T42" fmla="*/ 209 w 530"/>
              <a:gd name="T43" fmla="*/ 53 h 772"/>
              <a:gd name="T44" fmla="*/ 225 w 530"/>
              <a:gd name="T45" fmla="*/ 43 h 772"/>
              <a:gd name="T46" fmla="*/ 282 w 530"/>
              <a:gd name="T47" fmla="*/ 45 h 772"/>
              <a:gd name="T48" fmla="*/ 303 w 530"/>
              <a:gd name="T49" fmla="*/ 64 h 772"/>
              <a:gd name="T50" fmla="*/ 322 w 530"/>
              <a:gd name="T51" fmla="*/ 88 h 772"/>
              <a:gd name="T52" fmla="*/ 334 w 530"/>
              <a:gd name="T53" fmla="*/ 102 h 772"/>
              <a:gd name="T54" fmla="*/ 353 w 530"/>
              <a:gd name="T55" fmla="*/ 86 h 772"/>
              <a:gd name="T56" fmla="*/ 400 w 530"/>
              <a:gd name="T57" fmla="*/ 159 h 772"/>
              <a:gd name="T58" fmla="*/ 400 w 530"/>
              <a:gd name="T59" fmla="*/ 195 h 772"/>
              <a:gd name="T60" fmla="*/ 414 w 530"/>
              <a:gd name="T61" fmla="*/ 221 h 772"/>
              <a:gd name="T62" fmla="*/ 433 w 530"/>
              <a:gd name="T63" fmla="*/ 209 h 772"/>
              <a:gd name="T64" fmla="*/ 450 w 530"/>
              <a:gd name="T65" fmla="*/ 214 h 772"/>
              <a:gd name="T66" fmla="*/ 490 w 530"/>
              <a:gd name="T67" fmla="*/ 190 h 772"/>
              <a:gd name="T68" fmla="*/ 499 w 530"/>
              <a:gd name="T69" fmla="*/ 256 h 772"/>
              <a:gd name="T70" fmla="*/ 502 w 530"/>
              <a:gd name="T71" fmla="*/ 277 h 772"/>
              <a:gd name="T72" fmla="*/ 488 w 530"/>
              <a:gd name="T73" fmla="*/ 287 h 772"/>
              <a:gd name="T74" fmla="*/ 483 w 530"/>
              <a:gd name="T75" fmla="*/ 308 h 772"/>
              <a:gd name="T76" fmla="*/ 525 w 530"/>
              <a:gd name="T77" fmla="*/ 384 h 772"/>
              <a:gd name="T78" fmla="*/ 523 w 530"/>
              <a:gd name="T79" fmla="*/ 453 h 772"/>
              <a:gd name="T80" fmla="*/ 492 w 530"/>
              <a:gd name="T81" fmla="*/ 566 h 772"/>
              <a:gd name="T82" fmla="*/ 499 w 530"/>
              <a:gd name="T83" fmla="*/ 611 h 772"/>
              <a:gd name="T84" fmla="*/ 499 w 530"/>
              <a:gd name="T85" fmla="*/ 656 h 772"/>
              <a:gd name="T86" fmla="*/ 476 w 530"/>
              <a:gd name="T87" fmla="*/ 690 h 772"/>
              <a:gd name="T88" fmla="*/ 499 w 530"/>
              <a:gd name="T89" fmla="*/ 737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30" h="772">
                <a:moveTo>
                  <a:pt x="499" y="737"/>
                </a:moveTo>
                <a:lnTo>
                  <a:pt x="499" y="737"/>
                </a:lnTo>
                <a:lnTo>
                  <a:pt x="516" y="770"/>
                </a:lnTo>
                <a:lnTo>
                  <a:pt x="518" y="772"/>
                </a:lnTo>
                <a:lnTo>
                  <a:pt x="507" y="772"/>
                </a:lnTo>
                <a:lnTo>
                  <a:pt x="473" y="768"/>
                </a:lnTo>
                <a:lnTo>
                  <a:pt x="457" y="761"/>
                </a:lnTo>
                <a:lnTo>
                  <a:pt x="424" y="737"/>
                </a:lnTo>
                <a:lnTo>
                  <a:pt x="343" y="720"/>
                </a:lnTo>
                <a:lnTo>
                  <a:pt x="322" y="708"/>
                </a:lnTo>
                <a:lnTo>
                  <a:pt x="310" y="697"/>
                </a:lnTo>
                <a:lnTo>
                  <a:pt x="308" y="685"/>
                </a:lnTo>
                <a:lnTo>
                  <a:pt x="310" y="673"/>
                </a:lnTo>
                <a:lnTo>
                  <a:pt x="308" y="649"/>
                </a:lnTo>
                <a:lnTo>
                  <a:pt x="310" y="637"/>
                </a:lnTo>
                <a:lnTo>
                  <a:pt x="310" y="630"/>
                </a:lnTo>
                <a:lnTo>
                  <a:pt x="306" y="628"/>
                </a:lnTo>
                <a:lnTo>
                  <a:pt x="301" y="628"/>
                </a:lnTo>
                <a:lnTo>
                  <a:pt x="298" y="626"/>
                </a:lnTo>
                <a:lnTo>
                  <a:pt x="298" y="614"/>
                </a:lnTo>
                <a:lnTo>
                  <a:pt x="154" y="588"/>
                </a:lnTo>
                <a:lnTo>
                  <a:pt x="140" y="585"/>
                </a:lnTo>
                <a:lnTo>
                  <a:pt x="102" y="595"/>
                </a:lnTo>
                <a:lnTo>
                  <a:pt x="88" y="595"/>
                </a:lnTo>
                <a:lnTo>
                  <a:pt x="107" y="566"/>
                </a:lnTo>
                <a:lnTo>
                  <a:pt x="107" y="536"/>
                </a:lnTo>
                <a:lnTo>
                  <a:pt x="97" y="510"/>
                </a:lnTo>
                <a:lnTo>
                  <a:pt x="76" y="488"/>
                </a:lnTo>
                <a:lnTo>
                  <a:pt x="52" y="476"/>
                </a:lnTo>
                <a:lnTo>
                  <a:pt x="52" y="467"/>
                </a:lnTo>
                <a:lnTo>
                  <a:pt x="57" y="450"/>
                </a:lnTo>
                <a:lnTo>
                  <a:pt x="57" y="443"/>
                </a:lnTo>
                <a:lnTo>
                  <a:pt x="48" y="429"/>
                </a:lnTo>
                <a:lnTo>
                  <a:pt x="41" y="420"/>
                </a:lnTo>
                <a:lnTo>
                  <a:pt x="36" y="410"/>
                </a:lnTo>
                <a:lnTo>
                  <a:pt x="38" y="396"/>
                </a:lnTo>
                <a:lnTo>
                  <a:pt x="26" y="384"/>
                </a:lnTo>
                <a:lnTo>
                  <a:pt x="17" y="375"/>
                </a:lnTo>
                <a:lnTo>
                  <a:pt x="36" y="332"/>
                </a:lnTo>
                <a:lnTo>
                  <a:pt x="57" y="299"/>
                </a:lnTo>
                <a:lnTo>
                  <a:pt x="60" y="292"/>
                </a:lnTo>
                <a:lnTo>
                  <a:pt x="60" y="273"/>
                </a:lnTo>
                <a:lnTo>
                  <a:pt x="62" y="261"/>
                </a:lnTo>
                <a:lnTo>
                  <a:pt x="86" y="223"/>
                </a:lnTo>
                <a:lnTo>
                  <a:pt x="93" y="204"/>
                </a:lnTo>
                <a:lnTo>
                  <a:pt x="86" y="159"/>
                </a:lnTo>
                <a:lnTo>
                  <a:pt x="64" y="142"/>
                </a:lnTo>
                <a:lnTo>
                  <a:pt x="36" y="133"/>
                </a:lnTo>
                <a:lnTo>
                  <a:pt x="10" y="105"/>
                </a:lnTo>
                <a:lnTo>
                  <a:pt x="0" y="79"/>
                </a:lnTo>
                <a:lnTo>
                  <a:pt x="0" y="79"/>
                </a:lnTo>
                <a:lnTo>
                  <a:pt x="3" y="79"/>
                </a:lnTo>
                <a:lnTo>
                  <a:pt x="50" y="86"/>
                </a:lnTo>
                <a:lnTo>
                  <a:pt x="95" y="81"/>
                </a:lnTo>
                <a:lnTo>
                  <a:pt x="114" y="69"/>
                </a:lnTo>
                <a:lnTo>
                  <a:pt x="123" y="50"/>
                </a:lnTo>
                <a:lnTo>
                  <a:pt x="131" y="29"/>
                </a:lnTo>
                <a:lnTo>
                  <a:pt x="142" y="10"/>
                </a:lnTo>
                <a:lnTo>
                  <a:pt x="154" y="3"/>
                </a:lnTo>
                <a:lnTo>
                  <a:pt x="164" y="0"/>
                </a:lnTo>
                <a:lnTo>
                  <a:pt x="175" y="3"/>
                </a:lnTo>
                <a:lnTo>
                  <a:pt x="185" y="10"/>
                </a:lnTo>
                <a:lnTo>
                  <a:pt x="187" y="22"/>
                </a:lnTo>
                <a:lnTo>
                  <a:pt x="190" y="36"/>
                </a:lnTo>
                <a:lnTo>
                  <a:pt x="192" y="48"/>
                </a:lnTo>
                <a:lnTo>
                  <a:pt x="209" y="53"/>
                </a:lnTo>
                <a:lnTo>
                  <a:pt x="213" y="53"/>
                </a:lnTo>
                <a:lnTo>
                  <a:pt x="223" y="45"/>
                </a:lnTo>
                <a:lnTo>
                  <a:pt x="225" y="43"/>
                </a:lnTo>
                <a:lnTo>
                  <a:pt x="249" y="50"/>
                </a:lnTo>
                <a:lnTo>
                  <a:pt x="270" y="48"/>
                </a:lnTo>
                <a:lnTo>
                  <a:pt x="282" y="45"/>
                </a:lnTo>
                <a:lnTo>
                  <a:pt x="289" y="36"/>
                </a:lnTo>
                <a:lnTo>
                  <a:pt x="294" y="55"/>
                </a:lnTo>
                <a:lnTo>
                  <a:pt x="303" y="64"/>
                </a:lnTo>
                <a:lnTo>
                  <a:pt x="313" y="71"/>
                </a:lnTo>
                <a:lnTo>
                  <a:pt x="322" y="86"/>
                </a:lnTo>
                <a:lnTo>
                  <a:pt x="322" y="88"/>
                </a:lnTo>
                <a:lnTo>
                  <a:pt x="322" y="93"/>
                </a:lnTo>
                <a:lnTo>
                  <a:pt x="324" y="98"/>
                </a:lnTo>
                <a:lnTo>
                  <a:pt x="334" y="102"/>
                </a:lnTo>
                <a:lnTo>
                  <a:pt x="339" y="98"/>
                </a:lnTo>
                <a:lnTo>
                  <a:pt x="346" y="93"/>
                </a:lnTo>
                <a:lnTo>
                  <a:pt x="353" y="86"/>
                </a:lnTo>
                <a:lnTo>
                  <a:pt x="395" y="135"/>
                </a:lnTo>
                <a:lnTo>
                  <a:pt x="402" y="147"/>
                </a:lnTo>
                <a:lnTo>
                  <a:pt x="400" y="159"/>
                </a:lnTo>
                <a:lnTo>
                  <a:pt x="386" y="173"/>
                </a:lnTo>
                <a:lnTo>
                  <a:pt x="395" y="183"/>
                </a:lnTo>
                <a:lnTo>
                  <a:pt x="400" y="195"/>
                </a:lnTo>
                <a:lnTo>
                  <a:pt x="400" y="204"/>
                </a:lnTo>
                <a:lnTo>
                  <a:pt x="407" y="216"/>
                </a:lnTo>
                <a:lnTo>
                  <a:pt x="414" y="221"/>
                </a:lnTo>
                <a:lnTo>
                  <a:pt x="419" y="221"/>
                </a:lnTo>
                <a:lnTo>
                  <a:pt x="424" y="216"/>
                </a:lnTo>
                <a:lnTo>
                  <a:pt x="433" y="209"/>
                </a:lnTo>
                <a:lnTo>
                  <a:pt x="438" y="209"/>
                </a:lnTo>
                <a:lnTo>
                  <a:pt x="445" y="214"/>
                </a:lnTo>
                <a:lnTo>
                  <a:pt x="450" y="214"/>
                </a:lnTo>
                <a:lnTo>
                  <a:pt x="452" y="209"/>
                </a:lnTo>
                <a:lnTo>
                  <a:pt x="459" y="199"/>
                </a:lnTo>
                <a:lnTo>
                  <a:pt x="490" y="190"/>
                </a:lnTo>
                <a:lnTo>
                  <a:pt x="504" y="195"/>
                </a:lnTo>
                <a:lnTo>
                  <a:pt x="507" y="214"/>
                </a:lnTo>
                <a:lnTo>
                  <a:pt x="499" y="256"/>
                </a:lnTo>
                <a:lnTo>
                  <a:pt x="502" y="263"/>
                </a:lnTo>
                <a:lnTo>
                  <a:pt x="502" y="270"/>
                </a:lnTo>
                <a:lnTo>
                  <a:pt x="502" y="277"/>
                </a:lnTo>
                <a:lnTo>
                  <a:pt x="499" y="280"/>
                </a:lnTo>
                <a:lnTo>
                  <a:pt x="490" y="285"/>
                </a:lnTo>
                <a:lnTo>
                  <a:pt x="488" y="287"/>
                </a:lnTo>
                <a:lnTo>
                  <a:pt x="481" y="301"/>
                </a:lnTo>
                <a:lnTo>
                  <a:pt x="481" y="308"/>
                </a:lnTo>
                <a:lnTo>
                  <a:pt x="483" y="308"/>
                </a:lnTo>
                <a:lnTo>
                  <a:pt x="495" y="306"/>
                </a:lnTo>
                <a:lnTo>
                  <a:pt x="511" y="337"/>
                </a:lnTo>
                <a:lnTo>
                  <a:pt x="525" y="384"/>
                </a:lnTo>
                <a:lnTo>
                  <a:pt x="528" y="396"/>
                </a:lnTo>
                <a:lnTo>
                  <a:pt x="530" y="424"/>
                </a:lnTo>
                <a:lnTo>
                  <a:pt x="523" y="453"/>
                </a:lnTo>
                <a:lnTo>
                  <a:pt x="499" y="500"/>
                </a:lnTo>
                <a:lnTo>
                  <a:pt x="495" y="521"/>
                </a:lnTo>
                <a:lnTo>
                  <a:pt x="492" y="566"/>
                </a:lnTo>
                <a:lnTo>
                  <a:pt x="492" y="583"/>
                </a:lnTo>
                <a:lnTo>
                  <a:pt x="495" y="597"/>
                </a:lnTo>
                <a:lnTo>
                  <a:pt x="499" y="611"/>
                </a:lnTo>
                <a:lnTo>
                  <a:pt x="502" y="623"/>
                </a:lnTo>
                <a:lnTo>
                  <a:pt x="502" y="642"/>
                </a:lnTo>
                <a:lnTo>
                  <a:pt x="499" y="656"/>
                </a:lnTo>
                <a:lnTo>
                  <a:pt x="492" y="668"/>
                </a:lnTo>
                <a:lnTo>
                  <a:pt x="485" y="678"/>
                </a:lnTo>
                <a:lnTo>
                  <a:pt x="476" y="690"/>
                </a:lnTo>
                <a:lnTo>
                  <a:pt x="476" y="699"/>
                </a:lnTo>
                <a:lnTo>
                  <a:pt x="478" y="711"/>
                </a:lnTo>
                <a:lnTo>
                  <a:pt x="499" y="737"/>
                </a:lnTo>
                <a:close/>
              </a:path>
            </a:pathLst>
          </a:custGeom>
          <a:solidFill>
            <a:schemeClr val="accent5"/>
          </a:solidFill>
          <a:ln w="28575" cap="rnd" cmpd="sng">
            <a:solidFill>
              <a:schemeClr val="bg1"/>
            </a:solidFill>
          </a:ln>
        </p:spPr>
        <p:txBody>
          <a:bodyPr vert="horz" wrap="square" lIns="91440" tIns="45720" rIns="91440" bIns="45720" numCol="1" anchor="t" anchorCtr="0" compatLnSpc="1"/>
          <a:lstStyle/>
          <a:p>
            <a:endParaRPr lang="en-US"/>
          </a:p>
        </p:txBody>
      </p:sp>
      <p:sp>
        <p:nvSpPr>
          <p:cNvPr id="78" name="Freeform 9"/>
          <p:cNvSpPr/>
          <p:nvPr/>
        </p:nvSpPr>
        <p:spPr bwMode="auto">
          <a:xfrm>
            <a:off x="20774785" y="5403599"/>
            <a:ext cx="1641455" cy="3714418"/>
          </a:xfrm>
          <a:custGeom>
            <a:avLst/>
            <a:gdLst>
              <a:gd name="T0" fmla="*/ 626 w 671"/>
              <a:gd name="T1" fmla="*/ 164 h 1518"/>
              <a:gd name="T2" fmla="*/ 617 w 671"/>
              <a:gd name="T3" fmla="*/ 192 h 1518"/>
              <a:gd name="T4" fmla="*/ 629 w 671"/>
              <a:gd name="T5" fmla="*/ 220 h 1518"/>
              <a:gd name="T6" fmla="*/ 584 w 671"/>
              <a:gd name="T7" fmla="*/ 275 h 1518"/>
              <a:gd name="T8" fmla="*/ 626 w 671"/>
              <a:gd name="T9" fmla="*/ 318 h 1518"/>
              <a:gd name="T10" fmla="*/ 648 w 671"/>
              <a:gd name="T11" fmla="*/ 410 h 1518"/>
              <a:gd name="T12" fmla="*/ 608 w 671"/>
              <a:gd name="T13" fmla="*/ 460 h 1518"/>
              <a:gd name="T14" fmla="*/ 494 w 671"/>
              <a:gd name="T15" fmla="*/ 495 h 1518"/>
              <a:gd name="T16" fmla="*/ 423 w 671"/>
              <a:gd name="T17" fmla="*/ 500 h 1518"/>
              <a:gd name="T18" fmla="*/ 333 w 671"/>
              <a:gd name="T19" fmla="*/ 455 h 1518"/>
              <a:gd name="T20" fmla="*/ 279 w 671"/>
              <a:gd name="T21" fmla="*/ 509 h 1518"/>
              <a:gd name="T22" fmla="*/ 236 w 671"/>
              <a:gd name="T23" fmla="*/ 552 h 1518"/>
              <a:gd name="T24" fmla="*/ 210 w 671"/>
              <a:gd name="T25" fmla="*/ 580 h 1518"/>
              <a:gd name="T26" fmla="*/ 359 w 671"/>
              <a:gd name="T27" fmla="*/ 585 h 1518"/>
              <a:gd name="T28" fmla="*/ 418 w 671"/>
              <a:gd name="T29" fmla="*/ 651 h 1518"/>
              <a:gd name="T30" fmla="*/ 418 w 671"/>
              <a:gd name="T31" fmla="*/ 715 h 1518"/>
              <a:gd name="T32" fmla="*/ 314 w 671"/>
              <a:gd name="T33" fmla="*/ 846 h 1518"/>
              <a:gd name="T34" fmla="*/ 300 w 671"/>
              <a:gd name="T35" fmla="*/ 905 h 1518"/>
              <a:gd name="T36" fmla="*/ 302 w 671"/>
              <a:gd name="T37" fmla="*/ 921 h 1518"/>
              <a:gd name="T38" fmla="*/ 343 w 671"/>
              <a:gd name="T39" fmla="*/ 997 h 1518"/>
              <a:gd name="T40" fmla="*/ 321 w 671"/>
              <a:gd name="T41" fmla="*/ 1045 h 1518"/>
              <a:gd name="T42" fmla="*/ 340 w 671"/>
              <a:gd name="T43" fmla="*/ 1087 h 1518"/>
              <a:gd name="T44" fmla="*/ 357 w 671"/>
              <a:gd name="T45" fmla="*/ 1132 h 1518"/>
              <a:gd name="T46" fmla="*/ 390 w 671"/>
              <a:gd name="T47" fmla="*/ 1165 h 1518"/>
              <a:gd name="T48" fmla="*/ 409 w 671"/>
              <a:gd name="T49" fmla="*/ 1210 h 1518"/>
              <a:gd name="T50" fmla="*/ 369 w 671"/>
              <a:gd name="T51" fmla="*/ 1260 h 1518"/>
              <a:gd name="T52" fmla="*/ 404 w 671"/>
              <a:gd name="T53" fmla="*/ 1284 h 1518"/>
              <a:gd name="T54" fmla="*/ 369 w 671"/>
              <a:gd name="T55" fmla="*/ 1298 h 1518"/>
              <a:gd name="T56" fmla="*/ 302 w 671"/>
              <a:gd name="T57" fmla="*/ 1300 h 1518"/>
              <a:gd name="T58" fmla="*/ 258 w 671"/>
              <a:gd name="T59" fmla="*/ 1341 h 1518"/>
              <a:gd name="T60" fmla="*/ 246 w 671"/>
              <a:gd name="T61" fmla="*/ 1369 h 1518"/>
              <a:gd name="T62" fmla="*/ 203 w 671"/>
              <a:gd name="T63" fmla="*/ 1421 h 1518"/>
              <a:gd name="T64" fmla="*/ 125 w 671"/>
              <a:gd name="T65" fmla="*/ 1518 h 1518"/>
              <a:gd name="T66" fmla="*/ 106 w 671"/>
              <a:gd name="T67" fmla="*/ 1492 h 1518"/>
              <a:gd name="T68" fmla="*/ 97 w 671"/>
              <a:gd name="T69" fmla="*/ 1440 h 1518"/>
              <a:gd name="T70" fmla="*/ 163 w 671"/>
              <a:gd name="T71" fmla="*/ 1303 h 1518"/>
              <a:gd name="T72" fmla="*/ 109 w 671"/>
              <a:gd name="T73" fmla="*/ 1232 h 1518"/>
              <a:gd name="T74" fmla="*/ 61 w 671"/>
              <a:gd name="T75" fmla="*/ 1068 h 1518"/>
              <a:gd name="T76" fmla="*/ 0 w 671"/>
              <a:gd name="T77" fmla="*/ 938 h 1518"/>
              <a:gd name="T78" fmla="*/ 26 w 671"/>
              <a:gd name="T79" fmla="*/ 905 h 1518"/>
              <a:gd name="T80" fmla="*/ 118 w 671"/>
              <a:gd name="T81" fmla="*/ 846 h 1518"/>
              <a:gd name="T82" fmla="*/ 189 w 671"/>
              <a:gd name="T83" fmla="*/ 753 h 1518"/>
              <a:gd name="T84" fmla="*/ 172 w 671"/>
              <a:gd name="T85" fmla="*/ 678 h 1518"/>
              <a:gd name="T86" fmla="*/ 135 w 671"/>
              <a:gd name="T87" fmla="*/ 552 h 1518"/>
              <a:gd name="T88" fmla="*/ 127 w 671"/>
              <a:gd name="T89" fmla="*/ 441 h 1518"/>
              <a:gd name="T90" fmla="*/ 137 w 671"/>
              <a:gd name="T91" fmla="*/ 339 h 1518"/>
              <a:gd name="T92" fmla="*/ 269 w 671"/>
              <a:gd name="T93" fmla="*/ 280 h 1518"/>
              <a:gd name="T94" fmla="*/ 336 w 671"/>
              <a:gd name="T95" fmla="*/ 194 h 1518"/>
              <a:gd name="T96" fmla="*/ 383 w 671"/>
              <a:gd name="T97" fmla="*/ 133 h 1518"/>
              <a:gd name="T98" fmla="*/ 475 w 671"/>
              <a:gd name="T99" fmla="*/ 71 h 1518"/>
              <a:gd name="T100" fmla="*/ 520 w 671"/>
              <a:gd name="T101" fmla="*/ 62 h 1518"/>
              <a:gd name="T102" fmla="*/ 525 w 671"/>
              <a:gd name="T103" fmla="*/ 14 h 1518"/>
              <a:gd name="T104" fmla="*/ 558 w 671"/>
              <a:gd name="T105" fmla="*/ 12 h 1518"/>
              <a:gd name="T106" fmla="*/ 574 w 671"/>
              <a:gd name="T107" fmla="*/ 36 h 1518"/>
              <a:gd name="T108" fmla="*/ 608 w 671"/>
              <a:gd name="T109" fmla="*/ 88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1" h="1518">
                <a:moveTo>
                  <a:pt x="650" y="102"/>
                </a:moveTo>
                <a:lnTo>
                  <a:pt x="650" y="102"/>
                </a:lnTo>
                <a:lnTo>
                  <a:pt x="615" y="149"/>
                </a:lnTo>
                <a:lnTo>
                  <a:pt x="624" y="157"/>
                </a:lnTo>
                <a:lnTo>
                  <a:pt x="626" y="164"/>
                </a:lnTo>
                <a:lnTo>
                  <a:pt x="624" y="171"/>
                </a:lnTo>
                <a:lnTo>
                  <a:pt x="624" y="180"/>
                </a:lnTo>
                <a:lnTo>
                  <a:pt x="624" y="183"/>
                </a:lnTo>
                <a:lnTo>
                  <a:pt x="617" y="187"/>
                </a:lnTo>
                <a:lnTo>
                  <a:pt x="617" y="192"/>
                </a:lnTo>
                <a:lnTo>
                  <a:pt x="617" y="197"/>
                </a:lnTo>
                <a:lnTo>
                  <a:pt x="622" y="197"/>
                </a:lnTo>
                <a:lnTo>
                  <a:pt x="626" y="199"/>
                </a:lnTo>
                <a:lnTo>
                  <a:pt x="629" y="199"/>
                </a:lnTo>
                <a:lnTo>
                  <a:pt x="629" y="220"/>
                </a:lnTo>
                <a:lnTo>
                  <a:pt x="629" y="235"/>
                </a:lnTo>
                <a:lnTo>
                  <a:pt x="624" y="247"/>
                </a:lnTo>
                <a:lnTo>
                  <a:pt x="615" y="258"/>
                </a:lnTo>
                <a:lnTo>
                  <a:pt x="591" y="270"/>
                </a:lnTo>
                <a:lnTo>
                  <a:pt x="584" y="275"/>
                </a:lnTo>
                <a:lnTo>
                  <a:pt x="586" y="287"/>
                </a:lnTo>
                <a:lnTo>
                  <a:pt x="591" y="292"/>
                </a:lnTo>
                <a:lnTo>
                  <a:pt x="608" y="296"/>
                </a:lnTo>
                <a:lnTo>
                  <a:pt x="615" y="299"/>
                </a:lnTo>
                <a:lnTo>
                  <a:pt x="626" y="318"/>
                </a:lnTo>
                <a:lnTo>
                  <a:pt x="631" y="322"/>
                </a:lnTo>
                <a:lnTo>
                  <a:pt x="624" y="337"/>
                </a:lnTo>
                <a:lnTo>
                  <a:pt x="629" y="355"/>
                </a:lnTo>
                <a:lnTo>
                  <a:pt x="638" y="374"/>
                </a:lnTo>
                <a:lnTo>
                  <a:pt x="648" y="410"/>
                </a:lnTo>
                <a:lnTo>
                  <a:pt x="652" y="419"/>
                </a:lnTo>
                <a:lnTo>
                  <a:pt x="662" y="427"/>
                </a:lnTo>
                <a:lnTo>
                  <a:pt x="671" y="431"/>
                </a:lnTo>
                <a:lnTo>
                  <a:pt x="657" y="441"/>
                </a:lnTo>
                <a:lnTo>
                  <a:pt x="608" y="460"/>
                </a:lnTo>
                <a:lnTo>
                  <a:pt x="556" y="486"/>
                </a:lnTo>
                <a:lnTo>
                  <a:pt x="527" y="486"/>
                </a:lnTo>
                <a:lnTo>
                  <a:pt x="511" y="460"/>
                </a:lnTo>
                <a:lnTo>
                  <a:pt x="503" y="469"/>
                </a:lnTo>
                <a:lnTo>
                  <a:pt x="494" y="495"/>
                </a:lnTo>
                <a:lnTo>
                  <a:pt x="489" y="505"/>
                </a:lnTo>
                <a:lnTo>
                  <a:pt x="482" y="507"/>
                </a:lnTo>
                <a:lnTo>
                  <a:pt x="442" y="509"/>
                </a:lnTo>
                <a:lnTo>
                  <a:pt x="433" y="507"/>
                </a:lnTo>
                <a:lnTo>
                  <a:pt x="423" y="500"/>
                </a:lnTo>
                <a:lnTo>
                  <a:pt x="416" y="490"/>
                </a:lnTo>
                <a:lnTo>
                  <a:pt x="411" y="479"/>
                </a:lnTo>
                <a:lnTo>
                  <a:pt x="404" y="471"/>
                </a:lnTo>
                <a:lnTo>
                  <a:pt x="395" y="467"/>
                </a:lnTo>
                <a:lnTo>
                  <a:pt x="333" y="455"/>
                </a:lnTo>
                <a:lnTo>
                  <a:pt x="302" y="457"/>
                </a:lnTo>
                <a:lnTo>
                  <a:pt x="279" y="476"/>
                </a:lnTo>
                <a:lnTo>
                  <a:pt x="276" y="486"/>
                </a:lnTo>
                <a:lnTo>
                  <a:pt x="281" y="500"/>
                </a:lnTo>
                <a:lnTo>
                  <a:pt x="279" y="509"/>
                </a:lnTo>
                <a:lnTo>
                  <a:pt x="274" y="516"/>
                </a:lnTo>
                <a:lnTo>
                  <a:pt x="250" y="538"/>
                </a:lnTo>
                <a:lnTo>
                  <a:pt x="243" y="547"/>
                </a:lnTo>
                <a:lnTo>
                  <a:pt x="239" y="552"/>
                </a:lnTo>
                <a:lnTo>
                  <a:pt x="236" y="552"/>
                </a:lnTo>
                <a:lnTo>
                  <a:pt x="232" y="550"/>
                </a:lnTo>
                <a:lnTo>
                  <a:pt x="227" y="545"/>
                </a:lnTo>
                <a:lnTo>
                  <a:pt x="222" y="552"/>
                </a:lnTo>
                <a:lnTo>
                  <a:pt x="215" y="571"/>
                </a:lnTo>
                <a:lnTo>
                  <a:pt x="210" y="580"/>
                </a:lnTo>
                <a:lnTo>
                  <a:pt x="224" y="585"/>
                </a:lnTo>
                <a:lnTo>
                  <a:pt x="269" y="595"/>
                </a:lnTo>
                <a:lnTo>
                  <a:pt x="288" y="585"/>
                </a:lnTo>
                <a:lnTo>
                  <a:pt x="338" y="595"/>
                </a:lnTo>
                <a:lnTo>
                  <a:pt x="359" y="585"/>
                </a:lnTo>
                <a:lnTo>
                  <a:pt x="378" y="590"/>
                </a:lnTo>
                <a:lnTo>
                  <a:pt x="392" y="604"/>
                </a:lnTo>
                <a:lnTo>
                  <a:pt x="404" y="625"/>
                </a:lnTo>
                <a:lnTo>
                  <a:pt x="404" y="647"/>
                </a:lnTo>
                <a:lnTo>
                  <a:pt x="418" y="651"/>
                </a:lnTo>
                <a:lnTo>
                  <a:pt x="430" y="659"/>
                </a:lnTo>
                <a:lnTo>
                  <a:pt x="437" y="670"/>
                </a:lnTo>
                <a:lnTo>
                  <a:pt x="442" y="687"/>
                </a:lnTo>
                <a:lnTo>
                  <a:pt x="437" y="704"/>
                </a:lnTo>
                <a:lnTo>
                  <a:pt x="418" y="715"/>
                </a:lnTo>
                <a:lnTo>
                  <a:pt x="411" y="727"/>
                </a:lnTo>
                <a:lnTo>
                  <a:pt x="423" y="770"/>
                </a:lnTo>
                <a:lnTo>
                  <a:pt x="395" y="805"/>
                </a:lnTo>
                <a:lnTo>
                  <a:pt x="326" y="857"/>
                </a:lnTo>
                <a:lnTo>
                  <a:pt x="314" y="846"/>
                </a:lnTo>
                <a:lnTo>
                  <a:pt x="302" y="841"/>
                </a:lnTo>
                <a:lnTo>
                  <a:pt x="295" y="846"/>
                </a:lnTo>
                <a:lnTo>
                  <a:pt x="291" y="860"/>
                </a:lnTo>
                <a:lnTo>
                  <a:pt x="300" y="900"/>
                </a:lnTo>
                <a:lnTo>
                  <a:pt x="300" y="905"/>
                </a:lnTo>
                <a:lnTo>
                  <a:pt x="295" y="907"/>
                </a:lnTo>
                <a:lnTo>
                  <a:pt x="293" y="910"/>
                </a:lnTo>
                <a:lnTo>
                  <a:pt x="295" y="917"/>
                </a:lnTo>
                <a:lnTo>
                  <a:pt x="298" y="919"/>
                </a:lnTo>
                <a:lnTo>
                  <a:pt x="302" y="921"/>
                </a:lnTo>
                <a:lnTo>
                  <a:pt x="305" y="921"/>
                </a:lnTo>
                <a:lnTo>
                  <a:pt x="307" y="924"/>
                </a:lnTo>
                <a:lnTo>
                  <a:pt x="338" y="966"/>
                </a:lnTo>
                <a:lnTo>
                  <a:pt x="345" y="983"/>
                </a:lnTo>
                <a:lnTo>
                  <a:pt x="343" y="997"/>
                </a:lnTo>
                <a:lnTo>
                  <a:pt x="336" y="1009"/>
                </a:lnTo>
                <a:lnTo>
                  <a:pt x="317" y="1026"/>
                </a:lnTo>
                <a:lnTo>
                  <a:pt x="317" y="1026"/>
                </a:lnTo>
                <a:lnTo>
                  <a:pt x="317" y="1026"/>
                </a:lnTo>
                <a:lnTo>
                  <a:pt x="321" y="1045"/>
                </a:lnTo>
                <a:lnTo>
                  <a:pt x="317" y="1071"/>
                </a:lnTo>
                <a:lnTo>
                  <a:pt x="321" y="1087"/>
                </a:lnTo>
                <a:lnTo>
                  <a:pt x="328" y="1090"/>
                </a:lnTo>
                <a:lnTo>
                  <a:pt x="333" y="1090"/>
                </a:lnTo>
                <a:lnTo>
                  <a:pt x="340" y="1087"/>
                </a:lnTo>
                <a:lnTo>
                  <a:pt x="345" y="1094"/>
                </a:lnTo>
                <a:lnTo>
                  <a:pt x="347" y="1104"/>
                </a:lnTo>
                <a:lnTo>
                  <a:pt x="345" y="1123"/>
                </a:lnTo>
                <a:lnTo>
                  <a:pt x="347" y="1127"/>
                </a:lnTo>
                <a:lnTo>
                  <a:pt x="357" y="1132"/>
                </a:lnTo>
                <a:lnTo>
                  <a:pt x="378" y="1116"/>
                </a:lnTo>
                <a:lnTo>
                  <a:pt x="392" y="1116"/>
                </a:lnTo>
                <a:lnTo>
                  <a:pt x="402" y="1125"/>
                </a:lnTo>
                <a:lnTo>
                  <a:pt x="402" y="1139"/>
                </a:lnTo>
                <a:lnTo>
                  <a:pt x="390" y="1165"/>
                </a:lnTo>
                <a:lnTo>
                  <a:pt x="378" y="1177"/>
                </a:lnTo>
                <a:lnTo>
                  <a:pt x="376" y="1194"/>
                </a:lnTo>
                <a:lnTo>
                  <a:pt x="385" y="1208"/>
                </a:lnTo>
                <a:lnTo>
                  <a:pt x="399" y="1208"/>
                </a:lnTo>
                <a:lnTo>
                  <a:pt x="409" y="1210"/>
                </a:lnTo>
                <a:lnTo>
                  <a:pt x="414" y="1217"/>
                </a:lnTo>
                <a:lnTo>
                  <a:pt x="411" y="1222"/>
                </a:lnTo>
                <a:lnTo>
                  <a:pt x="404" y="1229"/>
                </a:lnTo>
                <a:lnTo>
                  <a:pt x="376" y="1251"/>
                </a:lnTo>
                <a:lnTo>
                  <a:pt x="369" y="1260"/>
                </a:lnTo>
                <a:lnTo>
                  <a:pt x="390" y="1258"/>
                </a:lnTo>
                <a:lnTo>
                  <a:pt x="399" y="1260"/>
                </a:lnTo>
                <a:lnTo>
                  <a:pt x="411" y="1267"/>
                </a:lnTo>
                <a:lnTo>
                  <a:pt x="418" y="1279"/>
                </a:lnTo>
                <a:lnTo>
                  <a:pt x="404" y="1284"/>
                </a:lnTo>
                <a:lnTo>
                  <a:pt x="385" y="1288"/>
                </a:lnTo>
                <a:lnTo>
                  <a:pt x="376" y="1293"/>
                </a:lnTo>
                <a:lnTo>
                  <a:pt x="376" y="1293"/>
                </a:lnTo>
                <a:lnTo>
                  <a:pt x="373" y="1298"/>
                </a:lnTo>
                <a:lnTo>
                  <a:pt x="369" y="1298"/>
                </a:lnTo>
                <a:lnTo>
                  <a:pt x="366" y="1298"/>
                </a:lnTo>
                <a:lnTo>
                  <a:pt x="362" y="1296"/>
                </a:lnTo>
                <a:lnTo>
                  <a:pt x="347" y="1288"/>
                </a:lnTo>
                <a:lnTo>
                  <a:pt x="331" y="1291"/>
                </a:lnTo>
                <a:lnTo>
                  <a:pt x="302" y="1300"/>
                </a:lnTo>
                <a:lnTo>
                  <a:pt x="274" y="1300"/>
                </a:lnTo>
                <a:lnTo>
                  <a:pt x="265" y="1303"/>
                </a:lnTo>
                <a:lnTo>
                  <a:pt x="260" y="1317"/>
                </a:lnTo>
                <a:lnTo>
                  <a:pt x="262" y="1333"/>
                </a:lnTo>
                <a:lnTo>
                  <a:pt x="258" y="1341"/>
                </a:lnTo>
                <a:lnTo>
                  <a:pt x="250" y="1343"/>
                </a:lnTo>
                <a:lnTo>
                  <a:pt x="243" y="1350"/>
                </a:lnTo>
                <a:lnTo>
                  <a:pt x="243" y="1357"/>
                </a:lnTo>
                <a:lnTo>
                  <a:pt x="246" y="1364"/>
                </a:lnTo>
                <a:lnTo>
                  <a:pt x="246" y="1369"/>
                </a:lnTo>
                <a:lnTo>
                  <a:pt x="243" y="1378"/>
                </a:lnTo>
                <a:lnTo>
                  <a:pt x="239" y="1383"/>
                </a:lnTo>
                <a:lnTo>
                  <a:pt x="224" y="1393"/>
                </a:lnTo>
                <a:lnTo>
                  <a:pt x="210" y="1412"/>
                </a:lnTo>
                <a:lnTo>
                  <a:pt x="203" y="1421"/>
                </a:lnTo>
                <a:lnTo>
                  <a:pt x="184" y="1464"/>
                </a:lnTo>
                <a:lnTo>
                  <a:pt x="177" y="1473"/>
                </a:lnTo>
                <a:lnTo>
                  <a:pt x="168" y="1483"/>
                </a:lnTo>
                <a:lnTo>
                  <a:pt x="127" y="1518"/>
                </a:lnTo>
                <a:lnTo>
                  <a:pt x="125" y="1518"/>
                </a:lnTo>
                <a:lnTo>
                  <a:pt x="125" y="1513"/>
                </a:lnTo>
                <a:lnTo>
                  <a:pt x="120" y="1504"/>
                </a:lnTo>
                <a:lnTo>
                  <a:pt x="120" y="1502"/>
                </a:lnTo>
                <a:lnTo>
                  <a:pt x="116" y="1497"/>
                </a:lnTo>
                <a:lnTo>
                  <a:pt x="106" y="1492"/>
                </a:lnTo>
                <a:lnTo>
                  <a:pt x="101" y="1487"/>
                </a:lnTo>
                <a:lnTo>
                  <a:pt x="99" y="1480"/>
                </a:lnTo>
                <a:lnTo>
                  <a:pt x="99" y="1461"/>
                </a:lnTo>
                <a:lnTo>
                  <a:pt x="97" y="1450"/>
                </a:lnTo>
                <a:lnTo>
                  <a:pt x="97" y="1440"/>
                </a:lnTo>
                <a:lnTo>
                  <a:pt x="99" y="1428"/>
                </a:lnTo>
                <a:lnTo>
                  <a:pt x="120" y="1400"/>
                </a:lnTo>
                <a:lnTo>
                  <a:pt x="146" y="1345"/>
                </a:lnTo>
                <a:lnTo>
                  <a:pt x="158" y="1315"/>
                </a:lnTo>
                <a:lnTo>
                  <a:pt x="163" y="1303"/>
                </a:lnTo>
                <a:lnTo>
                  <a:pt x="161" y="1296"/>
                </a:lnTo>
                <a:lnTo>
                  <a:pt x="158" y="1286"/>
                </a:lnTo>
                <a:lnTo>
                  <a:pt x="125" y="1258"/>
                </a:lnTo>
                <a:lnTo>
                  <a:pt x="116" y="1246"/>
                </a:lnTo>
                <a:lnTo>
                  <a:pt x="109" y="1232"/>
                </a:lnTo>
                <a:lnTo>
                  <a:pt x="106" y="1222"/>
                </a:lnTo>
                <a:lnTo>
                  <a:pt x="106" y="1187"/>
                </a:lnTo>
                <a:lnTo>
                  <a:pt x="101" y="1158"/>
                </a:lnTo>
                <a:lnTo>
                  <a:pt x="66" y="1085"/>
                </a:lnTo>
                <a:lnTo>
                  <a:pt x="61" y="1068"/>
                </a:lnTo>
                <a:lnTo>
                  <a:pt x="47" y="1028"/>
                </a:lnTo>
                <a:lnTo>
                  <a:pt x="35" y="1000"/>
                </a:lnTo>
                <a:lnTo>
                  <a:pt x="21" y="976"/>
                </a:lnTo>
                <a:lnTo>
                  <a:pt x="2" y="947"/>
                </a:lnTo>
                <a:lnTo>
                  <a:pt x="0" y="938"/>
                </a:lnTo>
                <a:lnTo>
                  <a:pt x="0" y="929"/>
                </a:lnTo>
                <a:lnTo>
                  <a:pt x="7" y="912"/>
                </a:lnTo>
                <a:lnTo>
                  <a:pt x="14" y="902"/>
                </a:lnTo>
                <a:lnTo>
                  <a:pt x="21" y="900"/>
                </a:lnTo>
                <a:lnTo>
                  <a:pt x="26" y="905"/>
                </a:lnTo>
                <a:lnTo>
                  <a:pt x="31" y="912"/>
                </a:lnTo>
                <a:lnTo>
                  <a:pt x="33" y="914"/>
                </a:lnTo>
                <a:lnTo>
                  <a:pt x="45" y="905"/>
                </a:lnTo>
                <a:lnTo>
                  <a:pt x="78" y="853"/>
                </a:lnTo>
                <a:lnTo>
                  <a:pt x="118" y="846"/>
                </a:lnTo>
                <a:lnTo>
                  <a:pt x="135" y="839"/>
                </a:lnTo>
                <a:lnTo>
                  <a:pt x="151" y="824"/>
                </a:lnTo>
                <a:lnTo>
                  <a:pt x="161" y="813"/>
                </a:lnTo>
                <a:lnTo>
                  <a:pt x="189" y="765"/>
                </a:lnTo>
                <a:lnTo>
                  <a:pt x="189" y="753"/>
                </a:lnTo>
                <a:lnTo>
                  <a:pt x="187" y="741"/>
                </a:lnTo>
                <a:lnTo>
                  <a:pt x="179" y="730"/>
                </a:lnTo>
                <a:lnTo>
                  <a:pt x="172" y="713"/>
                </a:lnTo>
                <a:lnTo>
                  <a:pt x="170" y="689"/>
                </a:lnTo>
                <a:lnTo>
                  <a:pt x="172" y="678"/>
                </a:lnTo>
                <a:lnTo>
                  <a:pt x="177" y="663"/>
                </a:lnTo>
                <a:lnTo>
                  <a:pt x="179" y="654"/>
                </a:lnTo>
                <a:lnTo>
                  <a:pt x="194" y="604"/>
                </a:lnTo>
                <a:lnTo>
                  <a:pt x="165" y="576"/>
                </a:lnTo>
                <a:lnTo>
                  <a:pt x="135" y="552"/>
                </a:lnTo>
                <a:lnTo>
                  <a:pt x="120" y="535"/>
                </a:lnTo>
                <a:lnTo>
                  <a:pt x="111" y="524"/>
                </a:lnTo>
                <a:lnTo>
                  <a:pt x="99" y="457"/>
                </a:lnTo>
                <a:lnTo>
                  <a:pt x="123" y="450"/>
                </a:lnTo>
                <a:lnTo>
                  <a:pt x="127" y="441"/>
                </a:lnTo>
                <a:lnTo>
                  <a:pt x="135" y="429"/>
                </a:lnTo>
                <a:lnTo>
                  <a:pt x="137" y="417"/>
                </a:lnTo>
                <a:lnTo>
                  <a:pt x="137" y="405"/>
                </a:lnTo>
                <a:lnTo>
                  <a:pt x="130" y="363"/>
                </a:lnTo>
                <a:lnTo>
                  <a:pt x="137" y="339"/>
                </a:lnTo>
                <a:lnTo>
                  <a:pt x="144" y="325"/>
                </a:lnTo>
                <a:lnTo>
                  <a:pt x="172" y="292"/>
                </a:lnTo>
                <a:lnTo>
                  <a:pt x="191" y="282"/>
                </a:lnTo>
                <a:lnTo>
                  <a:pt x="215" y="275"/>
                </a:lnTo>
                <a:lnTo>
                  <a:pt x="269" y="280"/>
                </a:lnTo>
                <a:lnTo>
                  <a:pt x="293" y="261"/>
                </a:lnTo>
                <a:lnTo>
                  <a:pt x="302" y="244"/>
                </a:lnTo>
                <a:lnTo>
                  <a:pt x="324" y="220"/>
                </a:lnTo>
                <a:lnTo>
                  <a:pt x="331" y="209"/>
                </a:lnTo>
                <a:lnTo>
                  <a:pt x="336" y="194"/>
                </a:lnTo>
                <a:lnTo>
                  <a:pt x="340" y="166"/>
                </a:lnTo>
                <a:lnTo>
                  <a:pt x="354" y="147"/>
                </a:lnTo>
                <a:lnTo>
                  <a:pt x="366" y="138"/>
                </a:lnTo>
                <a:lnTo>
                  <a:pt x="376" y="133"/>
                </a:lnTo>
                <a:lnTo>
                  <a:pt x="383" y="133"/>
                </a:lnTo>
                <a:lnTo>
                  <a:pt x="409" y="112"/>
                </a:lnTo>
                <a:lnTo>
                  <a:pt x="433" y="86"/>
                </a:lnTo>
                <a:lnTo>
                  <a:pt x="449" y="74"/>
                </a:lnTo>
                <a:lnTo>
                  <a:pt x="461" y="69"/>
                </a:lnTo>
                <a:lnTo>
                  <a:pt x="475" y="71"/>
                </a:lnTo>
                <a:lnTo>
                  <a:pt x="499" y="86"/>
                </a:lnTo>
                <a:lnTo>
                  <a:pt x="511" y="88"/>
                </a:lnTo>
                <a:lnTo>
                  <a:pt x="518" y="81"/>
                </a:lnTo>
                <a:lnTo>
                  <a:pt x="522" y="69"/>
                </a:lnTo>
                <a:lnTo>
                  <a:pt x="520" y="62"/>
                </a:lnTo>
                <a:lnTo>
                  <a:pt x="518" y="52"/>
                </a:lnTo>
                <a:lnTo>
                  <a:pt x="515" y="45"/>
                </a:lnTo>
                <a:lnTo>
                  <a:pt x="513" y="29"/>
                </a:lnTo>
                <a:lnTo>
                  <a:pt x="520" y="17"/>
                </a:lnTo>
                <a:lnTo>
                  <a:pt x="525" y="14"/>
                </a:lnTo>
                <a:lnTo>
                  <a:pt x="534" y="17"/>
                </a:lnTo>
                <a:lnTo>
                  <a:pt x="541" y="19"/>
                </a:lnTo>
                <a:lnTo>
                  <a:pt x="548" y="19"/>
                </a:lnTo>
                <a:lnTo>
                  <a:pt x="556" y="17"/>
                </a:lnTo>
                <a:lnTo>
                  <a:pt x="558" y="12"/>
                </a:lnTo>
                <a:lnTo>
                  <a:pt x="565" y="0"/>
                </a:lnTo>
                <a:lnTo>
                  <a:pt x="570" y="7"/>
                </a:lnTo>
                <a:lnTo>
                  <a:pt x="582" y="14"/>
                </a:lnTo>
                <a:lnTo>
                  <a:pt x="577" y="24"/>
                </a:lnTo>
                <a:lnTo>
                  <a:pt x="574" y="36"/>
                </a:lnTo>
                <a:lnTo>
                  <a:pt x="574" y="57"/>
                </a:lnTo>
                <a:lnTo>
                  <a:pt x="579" y="59"/>
                </a:lnTo>
                <a:lnTo>
                  <a:pt x="589" y="64"/>
                </a:lnTo>
                <a:lnTo>
                  <a:pt x="589" y="83"/>
                </a:lnTo>
                <a:lnTo>
                  <a:pt x="608" y="88"/>
                </a:lnTo>
                <a:lnTo>
                  <a:pt x="631" y="90"/>
                </a:lnTo>
                <a:lnTo>
                  <a:pt x="650" y="102"/>
                </a:lnTo>
                <a:close/>
              </a:path>
            </a:pathLst>
          </a:custGeom>
          <a:solidFill>
            <a:schemeClr val="bg1">
              <a:lumMod val="75000"/>
            </a:schemeClr>
          </a:solidFill>
          <a:ln w="28575" cap="rnd" cmpd="sng">
            <a:solidFill>
              <a:schemeClr val="bg1"/>
            </a:solidFill>
          </a:ln>
        </p:spPr>
        <p:txBody>
          <a:bodyPr vert="horz" wrap="square" lIns="91440" tIns="45720" rIns="91440" bIns="45720" numCol="1" anchor="t" anchorCtr="0" compatLnSpc="1"/>
          <a:lstStyle/>
          <a:p>
            <a:endParaRPr lang="en-US"/>
          </a:p>
        </p:txBody>
      </p:sp>
      <p:sp>
        <p:nvSpPr>
          <p:cNvPr id="79" name="Freeform 11"/>
          <p:cNvSpPr/>
          <p:nvPr/>
        </p:nvSpPr>
        <p:spPr bwMode="auto">
          <a:xfrm>
            <a:off x="16447319" y="6766528"/>
            <a:ext cx="4726209" cy="3173649"/>
          </a:xfrm>
          <a:custGeom>
            <a:avLst/>
            <a:gdLst>
              <a:gd name="T0" fmla="*/ 1868 w 1932"/>
              <a:gd name="T1" fmla="*/ 975 h 1297"/>
              <a:gd name="T2" fmla="*/ 1866 w 1932"/>
              <a:gd name="T3" fmla="*/ 999 h 1297"/>
              <a:gd name="T4" fmla="*/ 1906 w 1932"/>
              <a:gd name="T5" fmla="*/ 1103 h 1297"/>
              <a:gd name="T6" fmla="*/ 1866 w 1932"/>
              <a:gd name="T7" fmla="*/ 1125 h 1297"/>
              <a:gd name="T8" fmla="*/ 1707 w 1932"/>
              <a:gd name="T9" fmla="*/ 1148 h 1297"/>
              <a:gd name="T10" fmla="*/ 1639 w 1932"/>
              <a:gd name="T11" fmla="*/ 1186 h 1297"/>
              <a:gd name="T12" fmla="*/ 1582 w 1932"/>
              <a:gd name="T13" fmla="*/ 1207 h 1297"/>
              <a:gd name="T14" fmla="*/ 1556 w 1932"/>
              <a:gd name="T15" fmla="*/ 1274 h 1297"/>
              <a:gd name="T16" fmla="*/ 1343 w 1932"/>
              <a:gd name="T17" fmla="*/ 1293 h 1297"/>
              <a:gd name="T18" fmla="*/ 1185 w 1932"/>
              <a:gd name="T19" fmla="*/ 1186 h 1297"/>
              <a:gd name="T20" fmla="*/ 1144 w 1932"/>
              <a:gd name="T21" fmla="*/ 1099 h 1297"/>
              <a:gd name="T22" fmla="*/ 1071 w 1932"/>
              <a:gd name="T23" fmla="*/ 949 h 1297"/>
              <a:gd name="T24" fmla="*/ 929 w 1932"/>
              <a:gd name="T25" fmla="*/ 942 h 1297"/>
              <a:gd name="T26" fmla="*/ 686 w 1932"/>
              <a:gd name="T27" fmla="*/ 1016 h 1297"/>
              <a:gd name="T28" fmla="*/ 641 w 1932"/>
              <a:gd name="T29" fmla="*/ 1006 h 1297"/>
              <a:gd name="T30" fmla="*/ 487 w 1932"/>
              <a:gd name="T31" fmla="*/ 990 h 1297"/>
              <a:gd name="T32" fmla="*/ 397 w 1932"/>
              <a:gd name="T33" fmla="*/ 1075 h 1297"/>
              <a:gd name="T34" fmla="*/ 302 w 1932"/>
              <a:gd name="T35" fmla="*/ 1167 h 1297"/>
              <a:gd name="T36" fmla="*/ 293 w 1932"/>
              <a:gd name="T37" fmla="*/ 1037 h 1297"/>
              <a:gd name="T38" fmla="*/ 298 w 1932"/>
              <a:gd name="T39" fmla="*/ 956 h 1297"/>
              <a:gd name="T40" fmla="*/ 293 w 1932"/>
              <a:gd name="T41" fmla="*/ 878 h 1297"/>
              <a:gd name="T42" fmla="*/ 241 w 1932"/>
              <a:gd name="T43" fmla="*/ 814 h 1297"/>
              <a:gd name="T44" fmla="*/ 175 w 1932"/>
              <a:gd name="T45" fmla="*/ 779 h 1297"/>
              <a:gd name="T46" fmla="*/ 116 w 1932"/>
              <a:gd name="T47" fmla="*/ 807 h 1297"/>
              <a:gd name="T48" fmla="*/ 2 w 1932"/>
              <a:gd name="T49" fmla="*/ 639 h 1297"/>
              <a:gd name="T50" fmla="*/ 80 w 1932"/>
              <a:gd name="T51" fmla="*/ 589 h 1297"/>
              <a:gd name="T52" fmla="*/ 109 w 1932"/>
              <a:gd name="T53" fmla="*/ 554 h 1297"/>
              <a:gd name="T54" fmla="*/ 85 w 1932"/>
              <a:gd name="T55" fmla="*/ 490 h 1297"/>
              <a:gd name="T56" fmla="*/ 49 w 1932"/>
              <a:gd name="T57" fmla="*/ 440 h 1297"/>
              <a:gd name="T58" fmla="*/ 64 w 1932"/>
              <a:gd name="T59" fmla="*/ 364 h 1297"/>
              <a:gd name="T60" fmla="*/ 177 w 1932"/>
              <a:gd name="T61" fmla="*/ 319 h 1297"/>
              <a:gd name="T62" fmla="*/ 300 w 1932"/>
              <a:gd name="T63" fmla="*/ 348 h 1297"/>
              <a:gd name="T64" fmla="*/ 338 w 1932"/>
              <a:gd name="T65" fmla="*/ 369 h 1297"/>
              <a:gd name="T66" fmla="*/ 456 w 1932"/>
              <a:gd name="T67" fmla="*/ 353 h 1297"/>
              <a:gd name="T68" fmla="*/ 553 w 1932"/>
              <a:gd name="T69" fmla="*/ 317 h 1297"/>
              <a:gd name="T70" fmla="*/ 610 w 1932"/>
              <a:gd name="T71" fmla="*/ 265 h 1297"/>
              <a:gd name="T72" fmla="*/ 851 w 1932"/>
              <a:gd name="T73" fmla="*/ 149 h 1297"/>
              <a:gd name="T74" fmla="*/ 920 w 1932"/>
              <a:gd name="T75" fmla="*/ 161 h 1297"/>
              <a:gd name="T76" fmla="*/ 998 w 1932"/>
              <a:gd name="T77" fmla="*/ 121 h 1297"/>
              <a:gd name="T78" fmla="*/ 1090 w 1932"/>
              <a:gd name="T79" fmla="*/ 71 h 1297"/>
              <a:gd name="T80" fmla="*/ 1149 w 1932"/>
              <a:gd name="T81" fmla="*/ 21 h 1297"/>
              <a:gd name="T82" fmla="*/ 1315 w 1932"/>
              <a:gd name="T83" fmla="*/ 42 h 1297"/>
              <a:gd name="T84" fmla="*/ 1435 w 1932"/>
              <a:gd name="T85" fmla="*/ 80 h 1297"/>
              <a:gd name="T86" fmla="*/ 1480 w 1932"/>
              <a:gd name="T87" fmla="*/ 80 h 1297"/>
              <a:gd name="T88" fmla="*/ 1516 w 1932"/>
              <a:gd name="T89" fmla="*/ 147 h 1297"/>
              <a:gd name="T90" fmla="*/ 1568 w 1932"/>
              <a:gd name="T91" fmla="*/ 128 h 1297"/>
              <a:gd name="T92" fmla="*/ 1584 w 1932"/>
              <a:gd name="T93" fmla="*/ 156 h 1297"/>
              <a:gd name="T94" fmla="*/ 1591 w 1932"/>
              <a:gd name="T95" fmla="*/ 187 h 1297"/>
              <a:gd name="T96" fmla="*/ 1662 w 1932"/>
              <a:gd name="T97" fmla="*/ 232 h 1297"/>
              <a:gd name="T98" fmla="*/ 1759 w 1932"/>
              <a:gd name="T99" fmla="*/ 244 h 1297"/>
              <a:gd name="T100" fmla="*/ 1792 w 1932"/>
              <a:gd name="T101" fmla="*/ 234 h 1297"/>
              <a:gd name="T102" fmla="*/ 1816 w 1932"/>
              <a:gd name="T103" fmla="*/ 279 h 1297"/>
              <a:gd name="T104" fmla="*/ 1795 w 1932"/>
              <a:gd name="T105" fmla="*/ 348 h 1297"/>
              <a:gd name="T106" fmla="*/ 1769 w 1932"/>
              <a:gd name="T107" fmla="*/ 381 h 1297"/>
              <a:gd name="T108" fmla="*/ 1830 w 1932"/>
              <a:gd name="T109" fmla="*/ 511 h 1297"/>
              <a:gd name="T110" fmla="*/ 1878 w 1932"/>
              <a:gd name="T111" fmla="*/ 675 h 1297"/>
              <a:gd name="T112" fmla="*/ 1932 w 1932"/>
              <a:gd name="T113" fmla="*/ 746 h 1297"/>
              <a:gd name="T114" fmla="*/ 1866 w 1932"/>
              <a:gd name="T115" fmla="*/ 883 h 1297"/>
              <a:gd name="T116" fmla="*/ 1875 w 1932"/>
              <a:gd name="T117" fmla="*/ 935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32" h="1297">
                <a:moveTo>
                  <a:pt x="1889" y="947"/>
                </a:moveTo>
                <a:lnTo>
                  <a:pt x="1889" y="947"/>
                </a:lnTo>
                <a:lnTo>
                  <a:pt x="1894" y="956"/>
                </a:lnTo>
                <a:lnTo>
                  <a:pt x="1894" y="961"/>
                </a:lnTo>
                <a:lnTo>
                  <a:pt x="1868" y="975"/>
                </a:lnTo>
                <a:lnTo>
                  <a:pt x="1863" y="978"/>
                </a:lnTo>
                <a:lnTo>
                  <a:pt x="1859" y="987"/>
                </a:lnTo>
                <a:lnTo>
                  <a:pt x="1859" y="990"/>
                </a:lnTo>
                <a:lnTo>
                  <a:pt x="1863" y="992"/>
                </a:lnTo>
                <a:lnTo>
                  <a:pt x="1866" y="999"/>
                </a:lnTo>
                <a:lnTo>
                  <a:pt x="1866" y="1032"/>
                </a:lnTo>
                <a:lnTo>
                  <a:pt x="1870" y="1054"/>
                </a:lnTo>
                <a:lnTo>
                  <a:pt x="1873" y="1070"/>
                </a:lnTo>
                <a:lnTo>
                  <a:pt x="1887" y="1096"/>
                </a:lnTo>
                <a:lnTo>
                  <a:pt x="1906" y="1103"/>
                </a:lnTo>
                <a:lnTo>
                  <a:pt x="1915" y="1117"/>
                </a:lnTo>
                <a:lnTo>
                  <a:pt x="1922" y="1141"/>
                </a:lnTo>
                <a:lnTo>
                  <a:pt x="1906" y="1127"/>
                </a:lnTo>
                <a:lnTo>
                  <a:pt x="1896" y="1122"/>
                </a:lnTo>
                <a:lnTo>
                  <a:pt x="1866" y="1125"/>
                </a:lnTo>
                <a:lnTo>
                  <a:pt x="1811" y="1108"/>
                </a:lnTo>
                <a:lnTo>
                  <a:pt x="1792" y="1108"/>
                </a:lnTo>
                <a:lnTo>
                  <a:pt x="1771" y="1115"/>
                </a:lnTo>
                <a:lnTo>
                  <a:pt x="1726" y="1144"/>
                </a:lnTo>
                <a:lnTo>
                  <a:pt x="1707" y="1148"/>
                </a:lnTo>
                <a:lnTo>
                  <a:pt x="1651" y="1151"/>
                </a:lnTo>
                <a:lnTo>
                  <a:pt x="1639" y="1146"/>
                </a:lnTo>
                <a:lnTo>
                  <a:pt x="1639" y="1162"/>
                </a:lnTo>
                <a:lnTo>
                  <a:pt x="1641" y="1177"/>
                </a:lnTo>
                <a:lnTo>
                  <a:pt x="1639" y="1186"/>
                </a:lnTo>
                <a:lnTo>
                  <a:pt x="1634" y="1193"/>
                </a:lnTo>
                <a:lnTo>
                  <a:pt x="1624" y="1198"/>
                </a:lnTo>
                <a:lnTo>
                  <a:pt x="1613" y="1198"/>
                </a:lnTo>
                <a:lnTo>
                  <a:pt x="1598" y="1200"/>
                </a:lnTo>
                <a:lnTo>
                  <a:pt x="1582" y="1207"/>
                </a:lnTo>
                <a:lnTo>
                  <a:pt x="1575" y="1219"/>
                </a:lnTo>
                <a:lnTo>
                  <a:pt x="1570" y="1236"/>
                </a:lnTo>
                <a:lnTo>
                  <a:pt x="1570" y="1248"/>
                </a:lnTo>
                <a:lnTo>
                  <a:pt x="1568" y="1260"/>
                </a:lnTo>
                <a:lnTo>
                  <a:pt x="1556" y="1274"/>
                </a:lnTo>
                <a:lnTo>
                  <a:pt x="1535" y="1281"/>
                </a:lnTo>
                <a:lnTo>
                  <a:pt x="1516" y="1274"/>
                </a:lnTo>
                <a:lnTo>
                  <a:pt x="1497" y="1262"/>
                </a:lnTo>
                <a:lnTo>
                  <a:pt x="1476" y="1260"/>
                </a:lnTo>
                <a:lnTo>
                  <a:pt x="1343" y="1293"/>
                </a:lnTo>
                <a:lnTo>
                  <a:pt x="1270" y="1297"/>
                </a:lnTo>
                <a:lnTo>
                  <a:pt x="1263" y="1290"/>
                </a:lnTo>
                <a:lnTo>
                  <a:pt x="1208" y="1248"/>
                </a:lnTo>
                <a:lnTo>
                  <a:pt x="1194" y="1222"/>
                </a:lnTo>
                <a:lnTo>
                  <a:pt x="1185" y="1186"/>
                </a:lnTo>
                <a:lnTo>
                  <a:pt x="1170" y="1151"/>
                </a:lnTo>
                <a:lnTo>
                  <a:pt x="1154" y="1127"/>
                </a:lnTo>
                <a:lnTo>
                  <a:pt x="1147" y="1113"/>
                </a:lnTo>
                <a:lnTo>
                  <a:pt x="1144" y="1103"/>
                </a:lnTo>
                <a:lnTo>
                  <a:pt x="1144" y="1099"/>
                </a:lnTo>
                <a:lnTo>
                  <a:pt x="1144" y="1084"/>
                </a:lnTo>
                <a:lnTo>
                  <a:pt x="1149" y="1072"/>
                </a:lnTo>
                <a:lnTo>
                  <a:pt x="1149" y="1058"/>
                </a:lnTo>
                <a:lnTo>
                  <a:pt x="1144" y="1027"/>
                </a:lnTo>
                <a:lnTo>
                  <a:pt x="1071" y="949"/>
                </a:lnTo>
                <a:lnTo>
                  <a:pt x="1036" y="919"/>
                </a:lnTo>
                <a:lnTo>
                  <a:pt x="1024" y="911"/>
                </a:lnTo>
                <a:lnTo>
                  <a:pt x="1017" y="909"/>
                </a:lnTo>
                <a:lnTo>
                  <a:pt x="1005" y="909"/>
                </a:lnTo>
                <a:lnTo>
                  <a:pt x="929" y="942"/>
                </a:lnTo>
                <a:lnTo>
                  <a:pt x="842" y="966"/>
                </a:lnTo>
                <a:lnTo>
                  <a:pt x="820" y="961"/>
                </a:lnTo>
                <a:lnTo>
                  <a:pt x="773" y="973"/>
                </a:lnTo>
                <a:lnTo>
                  <a:pt x="754" y="975"/>
                </a:lnTo>
                <a:lnTo>
                  <a:pt x="686" y="1016"/>
                </a:lnTo>
                <a:lnTo>
                  <a:pt x="671" y="1018"/>
                </a:lnTo>
                <a:lnTo>
                  <a:pt x="664" y="1018"/>
                </a:lnTo>
                <a:lnTo>
                  <a:pt x="662" y="1016"/>
                </a:lnTo>
                <a:lnTo>
                  <a:pt x="655" y="1011"/>
                </a:lnTo>
                <a:lnTo>
                  <a:pt x="641" y="1006"/>
                </a:lnTo>
                <a:lnTo>
                  <a:pt x="586" y="999"/>
                </a:lnTo>
                <a:lnTo>
                  <a:pt x="553" y="983"/>
                </a:lnTo>
                <a:lnTo>
                  <a:pt x="534" y="978"/>
                </a:lnTo>
                <a:lnTo>
                  <a:pt x="508" y="983"/>
                </a:lnTo>
                <a:lnTo>
                  <a:pt x="487" y="990"/>
                </a:lnTo>
                <a:lnTo>
                  <a:pt x="416" y="1042"/>
                </a:lnTo>
                <a:lnTo>
                  <a:pt x="407" y="1054"/>
                </a:lnTo>
                <a:lnTo>
                  <a:pt x="402" y="1061"/>
                </a:lnTo>
                <a:lnTo>
                  <a:pt x="399" y="1068"/>
                </a:lnTo>
                <a:lnTo>
                  <a:pt x="397" y="1075"/>
                </a:lnTo>
                <a:lnTo>
                  <a:pt x="390" y="1096"/>
                </a:lnTo>
                <a:lnTo>
                  <a:pt x="364" y="1115"/>
                </a:lnTo>
                <a:lnTo>
                  <a:pt x="326" y="1158"/>
                </a:lnTo>
                <a:lnTo>
                  <a:pt x="314" y="1165"/>
                </a:lnTo>
                <a:lnTo>
                  <a:pt x="302" y="1167"/>
                </a:lnTo>
                <a:lnTo>
                  <a:pt x="295" y="1165"/>
                </a:lnTo>
                <a:lnTo>
                  <a:pt x="284" y="1160"/>
                </a:lnTo>
                <a:lnTo>
                  <a:pt x="250" y="1141"/>
                </a:lnTo>
                <a:lnTo>
                  <a:pt x="272" y="1101"/>
                </a:lnTo>
                <a:lnTo>
                  <a:pt x="293" y="1037"/>
                </a:lnTo>
                <a:lnTo>
                  <a:pt x="298" y="1016"/>
                </a:lnTo>
                <a:lnTo>
                  <a:pt x="300" y="1001"/>
                </a:lnTo>
                <a:lnTo>
                  <a:pt x="293" y="980"/>
                </a:lnTo>
                <a:lnTo>
                  <a:pt x="293" y="966"/>
                </a:lnTo>
                <a:lnTo>
                  <a:pt x="298" y="956"/>
                </a:lnTo>
                <a:lnTo>
                  <a:pt x="314" y="930"/>
                </a:lnTo>
                <a:lnTo>
                  <a:pt x="326" y="911"/>
                </a:lnTo>
                <a:lnTo>
                  <a:pt x="324" y="900"/>
                </a:lnTo>
                <a:lnTo>
                  <a:pt x="317" y="890"/>
                </a:lnTo>
                <a:lnTo>
                  <a:pt x="293" y="878"/>
                </a:lnTo>
                <a:lnTo>
                  <a:pt x="265" y="852"/>
                </a:lnTo>
                <a:lnTo>
                  <a:pt x="258" y="843"/>
                </a:lnTo>
                <a:lnTo>
                  <a:pt x="250" y="833"/>
                </a:lnTo>
                <a:lnTo>
                  <a:pt x="248" y="824"/>
                </a:lnTo>
                <a:lnTo>
                  <a:pt x="241" y="814"/>
                </a:lnTo>
                <a:lnTo>
                  <a:pt x="222" y="793"/>
                </a:lnTo>
                <a:lnTo>
                  <a:pt x="206" y="769"/>
                </a:lnTo>
                <a:lnTo>
                  <a:pt x="196" y="765"/>
                </a:lnTo>
                <a:lnTo>
                  <a:pt x="184" y="772"/>
                </a:lnTo>
                <a:lnTo>
                  <a:pt x="175" y="779"/>
                </a:lnTo>
                <a:lnTo>
                  <a:pt x="156" y="786"/>
                </a:lnTo>
                <a:lnTo>
                  <a:pt x="144" y="793"/>
                </a:lnTo>
                <a:lnTo>
                  <a:pt x="135" y="803"/>
                </a:lnTo>
                <a:lnTo>
                  <a:pt x="127" y="807"/>
                </a:lnTo>
                <a:lnTo>
                  <a:pt x="116" y="807"/>
                </a:lnTo>
                <a:lnTo>
                  <a:pt x="101" y="800"/>
                </a:lnTo>
                <a:lnTo>
                  <a:pt x="75" y="781"/>
                </a:lnTo>
                <a:lnTo>
                  <a:pt x="49" y="746"/>
                </a:lnTo>
                <a:lnTo>
                  <a:pt x="14" y="677"/>
                </a:lnTo>
                <a:lnTo>
                  <a:pt x="2" y="639"/>
                </a:lnTo>
                <a:lnTo>
                  <a:pt x="0" y="632"/>
                </a:lnTo>
                <a:lnTo>
                  <a:pt x="2" y="611"/>
                </a:lnTo>
                <a:lnTo>
                  <a:pt x="5" y="594"/>
                </a:lnTo>
                <a:lnTo>
                  <a:pt x="73" y="594"/>
                </a:lnTo>
                <a:lnTo>
                  <a:pt x="80" y="589"/>
                </a:lnTo>
                <a:lnTo>
                  <a:pt x="90" y="587"/>
                </a:lnTo>
                <a:lnTo>
                  <a:pt x="90" y="582"/>
                </a:lnTo>
                <a:lnTo>
                  <a:pt x="106" y="563"/>
                </a:lnTo>
                <a:lnTo>
                  <a:pt x="109" y="559"/>
                </a:lnTo>
                <a:lnTo>
                  <a:pt x="109" y="554"/>
                </a:lnTo>
                <a:lnTo>
                  <a:pt x="111" y="542"/>
                </a:lnTo>
                <a:lnTo>
                  <a:pt x="106" y="528"/>
                </a:lnTo>
                <a:lnTo>
                  <a:pt x="101" y="511"/>
                </a:lnTo>
                <a:lnTo>
                  <a:pt x="92" y="497"/>
                </a:lnTo>
                <a:lnTo>
                  <a:pt x="85" y="490"/>
                </a:lnTo>
                <a:lnTo>
                  <a:pt x="73" y="480"/>
                </a:lnTo>
                <a:lnTo>
                  <a:pt x="64" y="471"/>
                </a:lnTo>
                <a:lnTo>
                  <a:pt x="57" y="462"/>
                </a:lnTo>
                <a:lnTo>
                  <a:pt x="52" y="450"/>
                </a:lnTo>
                <a:lnTo>
                  <a:pt x="49" y="440"/>
                </a:lnTo>
                <a:lnTo>
                  <a:pt x="47" y="419"/>
                </a:lnTo>
                <a:lnTo>
                  <a:pt x="45" y="405"/>
                </a:lnTo>
                <a:lnTo>
                  <a:pt x="47" y="390"/>
                </a:lnTo>
                <a:lnTo>
                  <a:pt x="54" y="376"/>
                </a:lnTo>
                <a:lnTo>
                  <a:pt x="64" y="364"/>
                </a:lnTo>
                <a:lnTo>
                  <a:pt x="135" y="312"/>
                </a:lnTo>
                <a:lnTo>
                  <a:pt x="142" y="308"/>
                </a:lnTo>
                <a:lnTo>
                  <a:pt x="149" y="308"/>
                </a:lnTo>
                <a:lnTo>
                  <a:pt x="168" y="317"/>
                </a:lnTo>
                <a:lnTo>
                  <a:pt x="177" y="319"/>
                </a:lnTo>
                <a:lnTo>
                  <a:pt x="198" y="319"/>
                </a:lnTo>
                <a:lnTo>
                  <a:pt x="220" y="322"/>
                </a:lnTo>
                <a:lnTo>
                  <a:pt x="232" y="324"/>
                </a:lnTo>
                <a:lnTo>
                  <a:pt x="262" y="312"/>
                </a:lnTo>
                <a:lnTo>
                  <a:pt x="300" y="348"/>
                </a:lnTo>
                <a:lnTo>
                  <a:pt x="312" y="367"/>
                </a:lnTo>
                <a:lnTo>
                  <a:pt x="314" y="374"/>
                </a:lnTo>
                <a:lnTo>
                  <a:pt x="321" y="383"/>
                </a:lnTo>
                <a:lnTo>
                  <a:pt x="326" y="383"/>
                </a:lnTo>
                <a:lnTo>
                  <a:pt x="338" y="369"/>
                </a:lnTo>
                <a:lnTo>
                  <a:pt x="371" y="353"/>
                </a:lnTo>
                <a:lnTo>
                  <a:pt x="395" y="336"/>
                </a:lnTo>
                <a:lnTo>
                  <a:pt x="404" y="331"/>
                </a:lnTo>
                <a:lnTo>
                  <a:pt x="411" y="331"/>
                </a:lnTo>
                <a:lnTo>
                  <a:pt x="456" y="353"/>
                </a:lnTo>
                <a:lnTo>
                  <a:pt x="473" y="357"/>
                </a:lnTo>
                <a:lnTo>
                  <a:pt x="489" y="360"/>
                </a:lnTo>
                <a:lnTo>
                  <a:pt x="511" y="355"/>
                </a:lnTo>
                <a:lnTo>
                  <a:pt x="527" y="348"/>
                </a:lnTo>
                <a:lnTo>
                  <a:pt x="553" y="317"/>
                </a:lnTo>
                <a:lnTo>
                  <a:pt x="570" y="303"/>
                </a:lnTo>
                <a:lnTo>
                  <a:pt x="591" y="291"/>
                </a:lnTo>
                <a:lnTo>
                  <a:pt x="600" y="284"/>
                </a:lnTo>
                <a:lnTo>
                  <a:pt x="608" y="274"/>
                </a:lnTo>
                <a:lnTo>
                  <a:pt x="610" y="265"/>
                </a:lnTo>
                <a:lnTo>
                  <a:pt x="615" y="253"/>
                </a:lnTo>
                <a:lnTo>
                  <a:pt x="709" y="194"/>
                </a:lnTo>
                <a:lnTo>
                  <a:pt x="747" y="147"/>
                </a:lnTo>
                <a:lnTo>
                  <a:pt x="775" y="163"/>
                </a:lnTo>
                <a:lnTo>
                  <a:pt x="851" y="149"/>
                </a:lnTo>
                <a:lnTo>
                  <a:pt x="854" y="151"/>
                </a:lnTo>
                <a:lnTo>
                  <a:pt x="863" y="156"/>
                </a:lnTo>
                <a:lnTo>
                  <a:pt x="887" y="170"/>
                </a:lnTo>
                <a:lnTo>
                  <a:pt x="903" y="170"/>
                </a:lnTo>
                <a:lnTo>
                  <a:pt x="920" y="161"/>
                </a:lnTo>
                <a:lnTo>
                  <a:pt x="936" y="147"/>
                </a:lnTo>
                <a:lnTo>
                  <a:pt x="962" y="130"/>
                </a:lnTo>
                <a:lnTo>
                  <a:pt x="974" y="123"/>
                </a:lnTo>
                <a:lnTo>
                  <a:pt x="986" y="121"/>
                </a:lnTo>
                <a:lnTo>
                  <a:pt x="998" y="121"/>
                </a:lnTo>
                <a:lnTo>
                  <a:pt x="1005" y="118"/>
                </a:lnTo>
                <a:lnTo>
                  <a:pt x="1026" y="109"/>
                </a:lnTo>
                <a:lnTo>
                  <a:pt x="1059" y="87"/>
                </a:lnTo>
                <a:lnTo>
                  <a:pt x="1085" y="76"/>
                </a:lnTo>
                <a:lnTo>
                  <a:pt x="1090" y="71"/>
                </a:lnTo>
                <a:lnTo>
                  <a:pt x="1097" y="59"/>
                </a:lnTo>
                <a:lnTo>
                  <a:pt x="1099" y="52"/>
                </a:lnTo>
                <a:lnTo>
                  <a:pt x="1114" y="21"/>
                </a:lnTo>
                <a:lnTo>
                  <a:pt x="1144" y="21"/>
                </a:lnTo>
                <a:lnTo>
                  <a:pt x="1149" y="21"/>
                </a:lnTo>
                <a:lnTo>
                  <a:pt x="1189" y="0"/>
                </a:lnTo>
                <a:lnTo>
                  <a:pt x="1204" y="0"/>
                </a:lnTo>
                <a:lnTo>
                  <a:pt x="1215" y="2"/>
                </a:lnTo>
                <a:lnTo>
                  <a:pt x="1251" y="23"/>
                </a:lnTo>
                <a:lnTo>
                  <a:pt x="1315" y="42"/>
                </a:lnTo>
                <a:lnTo>
                  <a:pt x="1348" y="57"/>
                </a:lnTo>
                <a:lnTo>
                  <a:pt x="1395" y="52"/>
                </a:lnTo>
                <a:lnTo>
                  <a:pt x="1414" y="64"/>
                </a:lnTo>
                <a:lnTo>
                  <a:pt x="1423" y="76"/>
                </a:lnTo>
                <a:lnTo>
                  <a:pt x="1435" y="80"/>
                </a:lnTo>
                <a:lnTo>
                  <a:pt x="1452" y="85"/>
                </a:lnTo>
                <a:lnTo>
                  <a:pt x="1459" y="85"/>
                </a:lnTo>
                <a:lnTo>
                  <a:pt x="1466" y="83"/>
                </a:lnTo>
                <a:lnTo>
                  <a:pt x="1471" y="80"/>
                </a:lnTo>
                <a:lnTo>
                  <a:pt x="1480" y="80"/>
                </a:lnTo>
                <a:lnTo>
                  <a:pt x="1487" y="85"/>
                </a:lnTo>
                <a:lnTo>
                  <a:pt x="1492" y="92"/>
                </a:lnTo>
                <a:lnTo>
                  <a:pt x="1504" y="123"/>
                </a:lnTo>
                <a:lnTo>
                  <a:pt x="1509" y="132"/>
                </a:lnTo>
                <a:lnTo>
                  <a:pt x="1516" y="147"/>
                </a:lnTo>
                <a:lnTo>
                  <a:pt x="1523" y="149"/>
                </a:lnTo>
                <a:lnTo>
                  <a:pt x="1532" y="149"/>
                </a:lnTo>
                <a:lnTo>
                  <a:pt x="1551" y="130"/>
                </a:lnTo>
                <a:lnTo>
                  <a:pt x="1561" y="125"/>
                </a:lnTo>
                <a:lnTo>
                  <a:pt x="1568" y="128"/>
                </a:lnTo>
                <a:lnTo>
                  <a:pt x="1572" y="132"/>
                </a:lnTo>
                <a:lnTo>
                  <a:pt x="1577" y="139"/>
                </a:lnTo>
                <a:lnTo>
                  <a:pt x="1580" y="142"/>
                </a:lnTo>
                <a:lnTo>
                  <a:pt x="1582" y="149"/>
                </a:lnTo>
                <a:lnTo>
                  <a:pt x="1584" y="156"/>
                </a:lnTo>
                <a:lnTo>
                  <a:pt x="1584" y="163"/>
                </a:lnTo>
                <a:lnTo>
                  <a:pt x="1584" y="175"/>
                </a:lnTo>
                <a:lnTo>
                  <a:pt x="1584" y="180"/>
                </a:lnTo>
                <a:lnTo>
                  <a:pt x="1587" y="187"/>
                </a:lnTo>
                <a:lnTo>
                  <a:pt x="1591" y="187"/>
                </a:lnTo>
                <a:lnTo>
                  <a:pt x="1598" y="187"/>
                </a:lnTo>
                <a:lnTo>
                  <a:pt x="1615" y="184"/>
                </a:lnTo>
                <a:lnTo>
                  <a:pt x="1636" y="194"/>
                </a:lnTo>
                <a:lnTo>
                  <a:pt x="1648" y="211"/>
                </a:lnTo>
                <a:lnTo>
                  <a:pt x="1662" y="232"/>
                </a:lnTo>
                <a:lnTo>
                  <a:pt x="1721" y="232"/>
                </a:lnTo>
                <a:lnTo>
                  <a:pt x="1740" y="237"/>
                </a:lnTo>
                <a:lnTo>
                  <a:pt x="1750" y="241"/>
                </a:lnTo>
                <a:lnTo>
                  <a:pt x="1755" y="244"/>
                </a:lnTo>
                <a:lnTo>
                  <a:pt x="1759" y="244"/>
                </a:lnTo>
                <a:lnTo>
                  <a:pt x="1766" y="239"/>
                </a:lnTo>
                <a:lnTo>
                  <a:pt x="1781" y="227"/>
                </a:lnTo>
                <a:lnTo>
                  <a:pt x="1785" y="227"/>
                </a:lnTo>
                <a:lnTo>
                  <a:pt x="1788" y="229"/>
                </a:lnTo>
                <a:lnTo>
                  <a:pt x="1792" y="234"/>
                </a:lnTo>
                <a:lnTo>
                  <a:pt x="1795" y="241"/>
                </a:lnTo>
                <a:lnTo>
                  <a:pt x="1797" y="251"/>
                </a:lnTo>
                <a:lnTo>
                  <a:pt x="1800" y="253"/>
                </a:lnTo>
                <a:lnTo>
                  <a:pt x="1807" y="265"/>
                </a:lnTo>
                <a:lnTo>
                  <a:pt x="1816" y="279"/>
                </a:lnTo>
                <a:lnTo>
                  <a:pt x="1847" y="296"/>
                </a:lnTo>
                <a:lnTo>
                  <a:pt x="1814" y="348"/>
                </a:lnTo>
                <a:lnTo>
                  <a:pt x="1802" y="357"/>
                </a:lnTo>
                <a:lnTo>
                  <a:pt x="1800" y="355"/>
                </a:lnTo>
                <a:lnTo>
                  <a:pt x="1795" y="348"/>
                </a:lnTo>
                <a:lnTo>
                  <a:pt x="1790" y="343"/>
                </a:lnTo>
                <a:lnTo>
                  <a:pt x="1783" y="345"/>
                </a:lnTo>
                <a:lnTo>
                  <a:pt x="1776" y="355"/>
                </a:lnTo>
                <a:lnTo>
                  <a:pt x="1769" y="372"/>
                </a:lnTo>
                <a:lnTo>
                  <a:pt x="1769" y="381"/>
                </a:lnTo>
                <a:lnTo>
                  <a:pt x="1771" y="390"/>
                </a:lnTo>
                <a:lnTo>
                  <a:pt x="1790" y="419"/>
                </a:lnTo>
                <a:lnTo>
                  <a:pt x="1804" y="443"/>
                </a:lnTo>
                <a:lnTo>
                  <a:pt x="1816" y="471"/>
                </a:lnTo>
                <a:lnTo>
                  <a:pt x="1830" y="511"/>
                </a:lnTo>
                <a:lnTo>
                  <a:pt x="1835" y="528"/>
                </a:lnTo>
                <a:lnTo>
                  <a:pt x="1870" y="601"/>
                </a:lnTo>
                <a:lnTo>
                  <a:pt x="1875" y="630"/>
                </a:lnTo>
                <a:lnTo>
                  <a:pt x="1875" y="665"/>
                </a:lnTo>
                <a:lnTo>
                  <a:pt x="1878" y="675"/>
                </a:lnTo>
                <a:lnTo>
                  <a:pt x="1885" y="689"/>
                </a:lnTo>
                <a:lnTo>
                  <a:pt x="1894" y="701"/>
                </a:lnTo>
                <a:lnTo>
                  <a:pt x="1927" y="729"/>
                </a:lnTo>
                <a:lnTo>
                  <a:pt x="1930" y="739"/>
                </a:lnTo>
                <a:lnTo>
                  <a:pt x="1932" y="746"/>
                </a:lnTo>
                <a:lnTo>
                  <a:pt x="1927" y="758"/>
                </a:lnTo>
                <a:lnTo>
                  <a:pt x="1915" y="788"/>
                </a:lnTo>
                <a:lnTo>
                  <a:pt x="1889" y="843"/>
                </a:lnTo>
                <a:lnTo>
                  <a:pt x="1868" y="871"/>
                </a:lnTo>
                <a:lnTo>
                  <a:pt x="1866" y="883"/>
                </a:lnTo>
                <a:lnTo>
                  <a:pt x="1866" y="893"/>
                </a:lnTo>
                <a:lnTo>
                  <a:pt x="1868" y="904"/>
                </a:lnTo>
                <a:lnTo>
                  <a:pt x="1868" y="923"/>
                </a:lnTo>
                <a:lnTo>
                  <a:pt x="1870" y="930"/>
                </a:lnTo>
                <a:lnTo>
                  <a:pt x="1875" y="935"/>
                </a:lnTo>
                <a:lnTo>
                  <a:pt x="1885" y="940"/>
                </a:lnTo>
                <a:lnTo>
                  <a:pt x="1889" y="945"/>
                </a:lnTo>
                <a:lnTo>
                  <a:pt x="1889" y="947"/>
                </a:lnTo>
                <a:close/>
              </a:path>
            </a:pathLst>
          </a:custGeom>
          <a:solidFill>
            <a:schemeClr val="accent3"/>
          </a:solidFill>
          <a:ln w="28575" cap="rnd" cmpd="sng">
            <a:solidFill>
              <a:schemeClr val="bg1"/>
            </a:solidFill>
          </a:ln>
        </p:spPr>
        <p:txBody>
          <a:bodyPr vert="horz" wrap="square" lIns="91440" tIns="45720" rIns="91440" bIns="45720" numCol="1" anchor="t" anchorCtr="0" compatLnSpc="1"/>
          <a:lstStyle/>
          <a:p>
            <a:endParaRPr lang="en-US"/>
          </a:p>
        </p:txBody>
      </p:sp>
      <p:sp>
        <p:nvSpPr>
          <p:cNvPr id="80" name="Freeform 13"/>
          <p:cNvSpPr/>
          <p:nvPr/>
        </p:nvSpPr>
        <p:spPr bwMode="auto">
          <a:xfrm>
            <a:off x="14955090" y="8990775"/>
            <a:ext cx="4599003" cy="1842529"/>
          </a:xfrm>
          <a:custGeom>
            <a:avLst/>
            <a:gdLst>
              <a:gd name="T0" fmla="*/ 1880 w 1880"/>
              <a:gd name="T1" fmla="*/ 388 h 753"/>
              <a:gd name="T2" fmla="*/ 1771 w 1880"/>
              <a:gd name="T3" fmla="*/ 441 h 753"/>
              <a:gd name="T4" fmla="*/ 1712 w 1880"/>
              <a:gd name="T5" fmla="*/ 467 h 753"/>
              <a:gd name="T6" fmla="*/ 1686 w 1880"/>
              <a:gd name="T7" fmla="*/ 547 h 753"/>
              <a:gd name="T8" fmla="*/ 1643 w 1880"/>
              <a:gd name="T9" fmla="*/ 604 h 753"/>
              <a:gd name="T10" fmla="*/ 1620 w 1880"/>
              <a:gd name="T11" fmla="*/ 623 h 753"/>
              <a:gd name="T12" fmla="*/ 1596 w 1880"/>
              <a:gd name="T13" fmla="*/ 649 h 753"/>
              <a:gd name="T14" fmla="*/ 1556 w 1880"/>
              <a:gd name="T15" fmla="*/ 682 h 753"/>
              <a:gd name="T16" fmla="*/ 1534 w 1880"/>
              <a:gd name="T17" fmla="*/ 746 h 753"/>
              <a:gd name="T18" fmla="*/ 1487 w 1880"/>
              <a:gd name="T19" fmla="*/ 715 h 753"/>
              <a:gd name="T20" fmla="*/ 1421 w 1880"/>
              <a:gd name="T21" fmla="*/ 715 h 753"/>
              <a:gd name="T22" fmla="*/ 1383 w 1880"/>
              <a:gd name="T23" fmla="*/ 715 h 753"/>
              <a:gd name="T24" fmla="*/ 1158 w 1880"/>
              <a:gd name="T25" fmla="*/ 706 h 753"/>
              <a:gd name="T26" fmla="*/ 1097 w 1880"/>
              <a:gd name="T27" fmla="*/ 715 h 753"/>
              <a:gd name="T28" fmla="*/ 946 w 1880"/>
              <a:gd name="T29" fmla="*/ 713 h 753"/>
              <a:gd name="T30" fmla="*/ 860 w 1880"/>
              <a:gd name="T31" fmla="*/ 715 h 753"/>
              <a:gd name="T32" fmla="*/ 719 w 1880"/>
              <a:gd name="T33" fmla="*/ 692 h 753"/>
              <a:gd name="T34" fmla="*/ 565 w 1880"/>
              <a:gd name="T35" fmla="*/ 729 h 753"/>
              <a:gd name="T36" fmla="*/ 404 w 1880"/>
              <a:gd name="T37" fmla="*/ 703 h 753"/>
              <a:gd name="T38" fmla="*/ 153 w 1880"/>
              <a:gd name="T39" fmla="*/ 696 h 753"/>
              <a:gd name="T40" fmla="*/ 113 w 1880"/>
              <a:gd name="T41" fmla="*/ 694 h 753"/>
              <a:gd name="T42" fmla="*/ 130 w 1880"/>
              <a:gd name="T43" fmla="*/ 616 h 753"/>
              <a:gd name="T44" fmla="*/ 208 w 1880"/>
              <a:gd name="T45" fmla="*/ 552 h 753"/>
              <a:gd name="T46" fmla="*/ 281 w 1880"/>
              <a:gd name="T47" fmla="*/ 549 h 753"/>
              <a:gd name="T48" fmla="*/ 291 w 1880"/>
              <a:gd name="T49" fmla="*/ 542 h 753"/>
              <a:gd name="T50" fmla="*/ 231 w 1880"/>
              <a:gd name="T51" fmla="*/ 474 h 753"/>
              <a:gd name="T52" fmla="*/ 170 w 1880"/>
              <a:gd name="T53" fmla="*/ 403 h 753"/>
              <a:gd name="T54" fmla="*/ 139 w 1880"/>
              <a:gd name="T55" fmla="*/ 365 h 753"/>
              <a:gd name="T56" fmla="*/ 99 w 1880"/>
              <a:gd name="T57" fmla="*/ 325 h 753"/>
              <a:gd name="T58" fmla="*/ 92 w 1880"/>
              <a:gd name="T59" fmla="*/ 298 h 753"/>
              <a:gd name="T60" fmla="*/ 89 w 1880"/>
              <a:gd name="T61" fmla="*/ 246 h 753"/>
              <a:gd name="T62" fmla="*/ 0 w 1880"/>
              <a:gd name="T63" fmla="*/ 201 h 753"/>
              <a:gd name="T64" fmla="*/ 11 w 1880"/>
              <a:gd name="T65" fmla="*/ 182 h 753"/>
              <a:gd name="T66" fmla="*/ 19 w 1880"/>
              <a:gd name="T67" fmla="*/ 171 h 753"/>
              <a:gd name="T68" fmla="*/ 101 w 1880"/>
              <a:gd name="T69" fmla="*/ 199 h 753"/>
              <a:gd name="T70" fmla="*/ 274 w 1880"/>
              <a:gd name="T71" fmla="*/ 235 h 753"/>
              <a:gd name="T72" fmla="*/ 378 w 1880"/>
              <a:gd name="T73" fmla="*/ 230 h 753"/>
              <a:gd name="T74" fmla="*/ 468 w 1880"/>
              <a:gd name="T75" fmla="*/ 156 h 753"/>
              <a:gd name="T76" fmla="*/ 593 w 1880"/>
              <a:gd name="T77" fmla="*/ 159 h 753"/>
              <a:gd name="T78" fmla="*/ 735 w 1880"/>
              <a:gd name="T79" fmla="*/ 161 h 753"/>
              <a:gd name="T80" fmla="*/ 894 w 1880"/>
              <a:gd name="T81" fmla="*/ 251 h 753"/>
              <a:gd name="T82" fmla="*/ 936 w 1880"/>
              <a:gd name="T83" fmla="*/ 249 h 753"/>
              <a:gd name="T84" fmla="*/ 1009 w 1880"/>
              <a:gd name="T85" fmla="*/ 159 h 753"/>
              <a:gd name="T86" fmla="*/ 1097 w 1880"/>
              <a:gd name="T87" fmla="*/ 81 h 753"/>
              <a:gd name="T88" fmla="*/ 1196 w 1880"/>
              <a:gd name="T89" fmla="*/ 90 h 753"/>
              <a:gd name="T90" fmla="*/ 1274 w 1880"/>
              <a:gd name="T91" fmla="*/ 109 h 753"/>
              <a:gd name="T92" fmla="*/ 1383 w 1880"/>
              <a:gd name="T93" fmla="*/ 64 h 753"/>
              <a:gd name="T94" fmla="*/ 1615 w 1880"/>
              <a:gd name="T95" fmla="*/ 0 h 753"/>
              <a:gd name="T96" fmla="*/ 1681 w 1880"/>
              <a:gd name="T97" fmla="*/ 40 h 753"/>
              <a:gd name="T98" fmla="*/ 1754 w 1880"/>
              <a:gd name="T99" fmla="*/ 175 h 753"/>
              <a:gd name="T100" fmla="*/ 1764 w 1880"/>
              <a:gd name="T101" fmla="*/ 218 h 753"/>
              <a:gd name="T102" fmla="*/ 1818 w 1880"/>
              <a:gd name="T103" fmla="*/ 33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0" h="753">
                <a:moveTo>
                  <a:pt x="1818" y="339"/>
                </a:moveTo>
                <a:lnTo>
                  <a:pt x="1818" y="339"/>
                </a:lnTo>
                <a:lnTo>
                  <a:pt x="1873" y="381"/>
                </a:lnTo>
                <a:lnTo>
                  <a:pt x="1880" y="388"/>
                </a:lnTo>
                <a:lnTo>
                  <a:pt x="1847" y="391"/>
                </a:lnTo>
                <a:lnTo>
                  <a:pt x="1809" y="412"/>
                </a:lnTo>
                <a:lnTo>
                  <a:pt x="1790" y="457"/>
                </a:lnTo>
                <a:lnTo>
                  <a:pt x="1771" y="441"/>
                </a:lnTo>
                <a:lnTo>
                  <a:pt x="1762" y="441"/>
                </a:lnTo>
                <a:lnTo>
                  <a:pt x="1738" y="462"/>
                </a:lnTo>
                <a:lnTo>
                  <a:pt x="1724" y="467"/>
                </a:lnTo>
                <a:lnTo>
                  <a:pt x="1712" y="467"/>
                </a:lnTo>
                <a:lnTo>
                  <a:pt x="1705" y="471"/>
                </a:lnTo>
                <a:lnTo>
                  <a:pt x="1695" y="493"/>
                </a:lnTo>
                <a:lnTo>
                  <a:pt x="1691" y="512"/>
                </a:lnTo>
                <a:lnTo>
                  <a:pt x="1686" y="547"/>
                </a:lnTo>
                <a:lnTo>
                  <a:pt x="1679" y="583"/>
                </a:lnTo>
                <a:lnTo>
                  <a:pt x="1676" y="587"/>
                </a:lnTo>
                <a:lnTo>
                  <a:pt x="1660" y="597"/>
                </a:lnTo>
                <a:lnTo>
                  <a:pt x="1643" y="604"/>
                </a:lnTo>
                <a:lnTo>
                  <a:pt x="1636" y="599"/>
                </a:lnTo>
                <a:lnTo>
                  <a:pt x="1624" y="609"/>
                </a:lnTo>
                <a:lnTo>
                  <a:pt x="1620" y="613"/>
                </a:lnTo>
                <a:lnTo>
                  <a:pt x="1620" y="623"/>
                </a:lnTo>
                <a:lnTo>
                  <a:pt x="1613" y="635"/>
                </a:lnTo>
                <a:lnTo>
                  <a:pt x="1610" y="649"/>
                </a:lnTo>
                <a:lnTo>
                  <a:pt x="1598" y="649"/>
                </a:lnTo>
                <a:lnTo>
                  <a:pt x="1596" y="649"/>
                </a:lnTo>
                <a:lnTo>
                  <a:pt x="1584" y="668"/>
                </a:lnTo>
                <a:lnTo>
                  <a:pt x="1577" y="675"/>
                </a:lnTo>
                <a:lnTo>
                  <a:pt x="1570" y="677"/>
                </a:lnTo>
                <a:lnTo>
                  <a:pt x="1556" y="682"/>
                </a:lnTo>
                <a:lnTo>
                  <a:pt x="1549" y="687"/>
                </a:lnTo>
                <a:lnTo>
                  <a:pt x="1542" y="703"/>
                </a:lnTo>
                <a:lnTo>
                  <a:pt x="1539" y="727"/>
                </a:lnTo>
                <a:lnTo>
                  <a:pt x="1534" y="746"/>
                </a:lnTo>
                <a:lnTo>
                  <a:pt x="1523" y="753"/>
                </a:lnTo>
                <a:lnTo>
                  <a:pt x="1511" y="744"/>
                </a:lnTo>
                <a:lnTo>
                  <a:pt x="1501" y="727"/>
                </a:lnTo>
                <a:lnTo>
                  <a:pt x="1487" y="715"/>
                </a:lnTo>
                <a:lnTo>
                  <a:pt x="1464" y="727"/>
                </a:lnTo>
                <a:lnTo>
                  <a:pt x="1452" y="727"/>
                </a:lnTo>
                <a:lnTo>
                  <a:pt x="1426" y="720"/>
                </a:lnTo>
                <a:lnTo>
                  <a:pt x="1421" y="715"/>
                </a:lnTo>
                <a:lnTo>
                  <a:pt x="1419" y="711"/>
                </a:lnTo>
                <a:lnTo>
                  <a:pt x="1414" y="706"/>
                </a:lnTo>
                <a:lnTo>
                  <a:pt x="1407" y="706"/>
                </a:lnTo>
                <a:lnTo>
                  <a:pt x="1383" y="715"/>
                </a:lnTo>
                <a:lnTo>
                  <a:pt x="1227" y="739"/>
                </a:lnTo>
                <a:lnTo>
                  <a:pt x="1218" y="739"/>
                </a:lnTo>
                <a:lnTo>
                  <a:pt x="1170" y="708"/>
                </a:lnTo>
                <a:lnTo>
                  <a:pt x="1158" y="706"/>
                </a:lnTo>
                <a:lnTo>
                  <a:pt x="1144" y="703"/>
                </a:lnTo>
                <a:lnTo>
                  <a:pt x="1132" y="706"/>
                </a:lnTo>
                <a:lnTo>
                  <a:pt x="1109" y="715"/>
                </a:lnTo>
                <a:lnTo>
                  <a:pt x="1097" y="715"/>
                </a:lnTo>
                <a:lnTo>
                  <a:pt x="1024" y="694"/>
                </a:lnTo>
                <a:lnTo>
                  <a:pt x="1000" y="696"/>
                </a:lnTo>
                <a:lnTo>
                  <a:pt x="955" y="711"/>
                </a:lnTo>
                <a:lnTo>
                  <a:pt x="946" y="713"/>
                </a:lnTo>
                <a:lnTo>
                  <a:pt x="896" y="711"/>
                </a:lnTo>
                <a:lnTo>
                  <a:pt x="884" y="711"/>
                </a:lnTo>
                <a:lnTo>
                  <a:pt x="872" y="715"/>
                </a:lnTo>
                <a:lnTo>
                  <a:pt x="860" y="715"/>
                </a:lnTo>
                <a:lnTo>
                  <a:pt x="768" y="701"/>
                </a:lnTo>
                <a:lnTo>
                  <a:pt x="737" y="706"/>
                </a:lnTo>
                <a:lnTo>
                  <a:pt x="730" y="703"/>
                </a:lnTo>
                <a:lnTo>
                  <a:pt x="719" y="692"/>
                </a:lnTo>
                <a:lnTo>
                  <a:pt x="711" y="692"/>
                </a:lnTo>
                <a:lnTo>
                  <a:pt x="669" y="701"/>
                </a:lnTo>
                <a:lnTo>
                  <a:pt x="636" y="701"/>
                </a:lnTo>
                <a:lnTo>
                  <a:pt x="565" y="729"/>
                </a:lnTo>
                <a:lnTo>
                  <a:pt x="534" y="734"/>
                </a:lnTo>
                <a:lnTo>
                  <a:pt x="518" y="729"/>
                </a:lnTo>
                <a:lnTo>
                  <a:pt x="466" y="708"/>
                </a:lnTo>
                <a:lnTo>
                  <a:pt x="404" y="703"/>
                </a:lnTo>
                <a:lnTo>
                  <a:pt x="231" y="720"/>
                </a:lnTo>
                <a:lnTo>
                  <a:pt x="184" y="699"/>
                </a:lnTo>
                <a:lnTo>
                  <a:pt x="158" y="694"/>
                </a:lnTo>
                <a:lnTo>
                  <a:pt x="153" y="696"/>
                </a:lnTo>
                <a:lnTo>
                  <a:pt x="142" y="703"/>
                </a:lnTo>
                <a:lnTo>
                  <a:pt x="134" y="703"/>
                </a:lnTo>
                <a:lnTo>
                  <a:pt x="127" y="701"/>
                </a:lnTo>
                <a:lnTo>
                  <a:pt x="113" y="694"/>
                </a:lnTo>
                <a:lnTo>
                  <a:pt x="108" y="692"/>
                </a:lnTo>
                <a:lnTo>
                  <a:pt x="108" y="684"/>
                </a:lnTo>
                <a:lnTo>
                  <a:pt x="125" y="632"/>
                </a:lnTo>
                <a:lnTo>
                  <a:pt x="130" y="616"/>
                </a:lnTo>
                <a:lnTo>
                  <a:pt x="130" y="602"/>
                </a:lnTo>
                <a:lnTo>
                  <a:pt x="130" y="583"/>
                </a:lnTo>
                <a:lnTo>
                  <a:pt x="144" y="573"/>
                </a:lnTo>
                <a:lnTo>
                  <a:pt x="208" y="552"/>
                </a:lnTo>
                <a:lnTo>
                  <a:pt x="234" y="533"/>
                </a:lnTo>
                <a:lnTo>
                  <a:pt x="243" y="531"/>
                </a:lnTo>
                <a:lnTo>
                  <a:pt x="250" y="533"/>
                </a:lnTo>
                <a:lnTo>
                  <a:pt x="281" y="549"/>
                </a:lnTo>
                <a:lnTo>
                  <a:pt x="286" y="549"/>
                </a:lnTo>
                <a:lnTo>
                  <a:pt x="288" y="547"/>
                </a:lnTo>
                <a:lnTo>
                  <a:pt x="291" y="545"/>
                </a:lnTo>
                <a:lnTo>
                  <a:pt x="291" y="542"/>
                </a:lnTo>
                <a:lnTo>
                  <a:pt x="291" y="540"/>
                </a:lnTo>
                <a:lnTo>
                  <a:pt x="291" y="535"/>
                </a:lnTo>
                <a:lnTo>
                  <a:pt x="286" y="528"/>
                </a:lnTo>
                <a:lnTo>
                  <a:pt x="231" y="474"/>
                </a:lnTo>
                <a:lnTo>
                  <a:pt x="191" y="443"/>
                </a:lnTo>
                <a:lnTo>
                  <a:pt x="182" y="433"/>
                </a:lnTo>
                <a:lnTo>
                  <a:pt x="175" y="417"/>
                </a:lnTo>
                <a:lnTo>
                  <a:pt x="170" y="403"/>
                </a:lnTo>
                <a:lnTo>
                  <a:pt x="165" y="388"/>
                </a:lnTo>
                <a:lnTo>
                  <a:pt x="158" y="379"/>
                </a:lnTo>
                <a:lnTo>
                  <a:pt x="146" y="370"/>
                </a:lnTo>
                <a:lnTo>
                  <a:pt x="139" y="365"/>
                </a:lnTo>
                <a:lnTo>
                  <a:pt x="123" y="353"/>
                </a:lnTo>
                <a:lnTo>
                  <a:pt x="113" y="341"/>
                </a:lnTo>
                <a:lnTo>
                  <a:pt x="104" y="334"/>
                </a:lnTo>
                <a:lnTo>
                  <a:pt x="99" y="325"/>
                </a:lnTo>
                <a:lnTo>
                  <a:pt x="94" y="315"/>
                </a:lnTo>
                <a:lnTo>
                  <a:pt x="92" y="310"/>
                </a:lnTo>
                <a:lnTo>
                  <a:pt x="92" y="306"/>
                </a:lnTo>
                <a:lnTo>
                  <a:pt x="92" y="298"/>
                </a:lnTo>
                <a:lnTo>
                  <a:pt x="92" y="289"/>
                </a:lnTo>
                <a:lnTo>
                  <a:pt x="97" y="265"/>
                </a:lnTo>
                <a:lnTo>
                  <a:pt x="97" y="253"/>
                </a:lnTo>
                <a:lnTo>
                  <a:pt x="89" y="246"/>
                </a:lnTo>
                <a:lnTo>
                  <a:pt x="23" y="235"/>
                </a:lnTo>
                <a:lnTo>
                  <a:pt x="11" y="230"/>
                </a:lnTo>
                <a:lnTo>
                  <a:pt x="4" y="220"/>
                </a:lnTo>
                <a:lnTo>
                  <a:pt x="0" y="201"/>
                </a:lnTo>
                <a:lnTo>
                  <a:pt x="9" y="194"/>
                </a:lnTo>
                <a:lnTo>
                  <a:pt x="11" y="190"/>
                </a:lnTo>
                <a:lnTo>
                  <a:pt x="11" y="187"/>
                </a:lnTo>
                <a:lnTo>
                  <a:pt x="11" y="182"/>
                </a:lnTo>
                <a:lnTo>
                  <a:pt x="11" y="180"/>
                </a:lnTo>
                <a:lnTo>
                  <a:pt x="14" y="175"/>
                </a:lnTo>
                <a:lnTo>
                  <a:pt x="14" y="173"/>
                </a:lnTo>
                <a:lnTo>
                  <a:pt x="19" y="171"/>
                </a:lnTo>
                <a:lnTo>
                  <a:pt x="26" y="171"/>
                </a:lnTo>
                <a:lnTo>
                  <a:pt x="35" y="173"/>
                </a:lnTo>
                <a:lnTo>
                  <a:pt x="66" y="187"/>
                </a:lnTo>
                <a:lnTo>
                  <a:pt x="101" y="199"/>
                </a:lnTo>
                <a:lnTo>
                  <a:pt x="149" y="204"/>
                </a:lnTo>
                <a:lnTo>
                  <a:pt x="172" y="201"/>
                </a:lnTo>
                <a:lnTo>
                  <a:pt x="210" y="206"/>
                </a:lnTo>
                <a:lnTo>
                  <a:pt x="274" y="235"/>
                </a:lnTo>
                <a:lnTo>
                  <a:pt x="286" y="239"/>
                </a:lnTo>
                <a:lnTo>
                  <a:pt x="300" y="242"/>
                </a:lnTo>
                <a:lnTo>
                  <a:pt x="324" y="242"/>
                </a:lnTo>
                <a:lnTo>
                  <a:pt x="378" y="230"/>
                </a:lnTo>
                <a:lnTo>
                  <a:pt x="404" y="218"/>
                </a:lnTo>
                <a:lnTo>
                  <a:pt x="440" y="192"/>
                </a:lnTo>
                <a:lnTo>
                  <a:pt x="454" y="178"/>
                </a:lnTo>
                <a:lnTo>
                  <a:pt x="468" y="156"/>
                </a:lnTo>
                <a:lnTo>
                  <a:pt x="480" y="152"/>
                </a:lnTo>
                <a:lnTo>
                  <a:pt x="494" y="147"/>
                </a:lnTo>
                <a:lnTo>
                  <a:pt x="522" y="152"/>
                </a:lnTo>
                <a:lnTo>
                  <a:pt x="593" y="159"/>
                </a:lnTo>
                <a:lnTo>
                  <a:pt x="607" y="156"/>
                </a:lnTo>
                <a:lnTo>
                  <a:pt x="683" y="161"/>
                </a:lnTo>
                <a:lnTo>
                  <a:pt x="716" y="159"/>
                </a:lnTo>
                <a:lnTo>
                  <a:pt x="735" y="161"/>
                </a:lnTo>
                <a:lnTo>
                  <a:pt x="763" y="171"/>
                </a:lnTo>
                <a:lnTo>
                  <a:pt x="834" y="208"/>
                </a:lnTo>
                <a:lnTo>
                  <a:pt x="860" y="232"/>
                </a:lnTo>
                <a:lnTo>
                  <a:pt x="894" y="251"/>
                </a:lnTo>
                <a:lnTo>
                  <a:pt x="905" y="256"/>
                </a:lnTo>
                <a:lnTo>
                  <a:pt x="912" y="258"/>
                </a:lnTo>
                <a:lnTo>
                  <a:pt x="924" y="256"/>
                </a:lnTo>
                <a:lnTo>
                  <a:pt x="936" y="249"/>
                </a:lnTo>
                <a:lnTo>
                  <a:pt x="974" y="206"/>
                </a:lnTo>
                <a:lnTo>
                  <a:pt x="1000" y="187"/>
                </a:lnTo>
                <a:lnTo>
                  <a:pt x="1007" y="166"/>
                </a:lnTo>
                <a:lnTo>
                  <a:pt x="1009" y="159"/>
                </a:lnTo>
                <a:lnTo>
                  <a:pt x="1012" y="152"/>
                </a:lnTo>
                <a:lnTo>
                  <a:pt x="1017" y="145"/>
                </a:lnTo>
                <a:lnTo>
                  <a:pt x="1026" y="133"/>
                </a:lnTo>
                <a:lnTo>
                  <a:pt x="1097" y="81"/>
                </a:lnTo>
                <a:lnTo>
                  <a:pt x="1118" y="74"/>
                </a:lnTo>
                <a:lnTo>
                  <a:pt x="1144" y="69"/>
                </a:lnTo>
                <a:lnTo>
                  <a:pt x="1163" y="74"/>
                </a:lnTo>
                <a:lnTo>
                  <a:pt x="1196" y="90"/>
                </a:lnTo>
                <a:lnTo>
                  <a:pt x="1251" y="97"/>
                </a:lnTo>
                <a:lnTo>
                  <a:pt x="1265" y="102"/>
                </a:lnTo>
                <a:lnTo>
                  <a:pt x="1272" y="107"/>
                </a:lnTo>
                <a:lnTo>
                  <a:pt x="1274" y="109"/>
                </a:lnTo>
                <a:lnTo>
                  <a:pt x="1281" y="109"/>
                </a:lnTo>
                <a:lnTo>
                  <a:pt x="1296" y="107"/>
                </a:lnTo>
                <a:lnTo>
                  <a:pt x="1364" y="66"/>
                </a:lnTo>
                <a:lnTo>
                  <a:pt x="1383" y="64"/>
                </a:lnTo>
                <a:lnTo>
                  <a:pt x="1430" y="52"/>
                </a:lnTo>
                <a:lnTo>
                  <a:pt x="1452" y="57"/>
                </a:lnTo>
                <a:lnTo>
                  <a:pt x="1539" y="33"/>
                </a:lnTo>
                <a:lnTo>
                  <a:pt x="1615" y="0"/>
                </a:lnTo>
                <a:lnTo>
                  <a:pt x="1627" y="0"/>
                </a:lnTo>
                <a:lnTo>
                  <a:pt x="1634" y="2"/>
                </a:lnTo>
                <a:lnTo>
                  <a:pt x="1646" y="10"/>
                </a:lnTo>
                <a:lnTo>
                  <a:pt x="1681" y="40"/>
                </a:lnTo>
                <a:lnTo>
                  <a:pt x="1754" y="118"/>
                </a:lnTo>
                <a:lnTo>
                  <a:pt x="1759" y="149"/>
                </a:lnTo>
                <a:lnTo>
                  <a:pt x="1759" y="163"/>
                </a:lnTo>
                <a:lnTo>
                  <a:pt x="1754" y="175"/>
                </a:lnTo>
                <a:lnTo>
                  <a:pt x="1754" y="190"/>
                </a:lnTo>
                <a:lnTo>
                  <a:pt x="1754" y="194"/>
                </a:lnTo>
                <a:lnTo>
                  <a:pt x="1757" y="204"/>
                </a:lnTo>
                <a:lnTo>
                  <a:pt x="1764" y="218"/>
                </a:lnTo>
                <a:lnTo>
                  <a:pt x="1780" y="242"/>
                </a:lnTo>
                <a:lnTo>
                  <a:pt x="1795" y="277"/>
                </a:lnTo>
                <a:lnTo>
                  <a:pt x="1804" y="313"/>
                </a:lnTo>
                <a:lnTo>
                  <a:pt x="1818" y="339"/>
                </a:lnTo>
                <a:close/>
              </a:path>
            </a:pathLst>
          </a:custGeom>
          <a:solidFill>
            <a:schemeClr val="bg1">
              <a:lumMod val="75000"/>
            </a:schemeClr>
          </a:solidFill>
          <a:ln w="28575" cap="rnd" cmpd="sng">
            <a:solidFill>
              <a:schemeClr val="bg1"/>
            </a:solidFill>
          </a:ln>
        </p:spPr>
        <p:txBody>
          <a:bodyPr vert="horz" wrap="square" lIns="91440" tIns="45720" rIns="91440" bIns="45720" numCol="1" anchor="t" anchorCtr="0" compatLnSpc="1"/>
          <a:lstStyle/>
          <a:p>
            <a:endParaRPr lang="en-US"/>
          </a:p>
        </p:txBody>
      </p:sp>
      <p:sp>
        <p:nvSpPr>
          <p:cNvPr id="81" name="Freeform 15"/>
          <p:cNvSpPr/>
          <p:nvPr/>
        </p:nvSpPr>
        <p:spPr bwMode="auto">
          <a:xfrm>
            <a:off x="14705573" y="4777189"/>
            <a:ext cx="3801516" cy="3442810"/>
          </a:xfrm>
          <a:custGeom>
            <a:avLst/>
            <a:gdLst>
              <a:gd name="T0" fmla="*/ 83 w 1554"/>
              <a:gd name="T1" fmla="*/ 926 h 1407"/>
              <a:gd name="T2" fmla="*/ 2 w 1554"/>
              <a:gd name="T3" fmla="*/ 822 h 1407"/>
              <a:gd name="T4" fmla="*/ 50 w 1554"/>
              <a:gd name="T5" fmla="*/ 770 h 1407"/>
              <a:gd name="T6" fmla="*/ 118 w 1554"/>
              <a:gd name="T7" fmla="*/ 701 h 1407"/>
              <a:gd name="T8" fmla="*/ 343 w 1554"/>
              <a:gd name="T9" fmla="*/ 559 h 1407"/>
              <a:gd name="T10" fmla="*/ 433 w 1554"/>
              <a:gd name="T11" fmla="*/ 415 h 1407"/>
              <a:gd name="T12" fmla="*/ 435 w 1554"/>
              <a:gd name="T13" fmla="*/ 323 h 1407"/>
              <a:gd name="T14" fmla="*/ 411 w 1554"/>
              <a:gd name="T15" fmla="*/ 266 h 1407"/>
              <a:gd name="T16" fmla="*/ 556 w 1554"/>
              <a:gd name="T17" fmla="*/ 244 h 1407"/>
              <a:gd name="T18" fmla="*/ 620 w 1554"/>
              <a:gd name="T19" fmla="*/ 233 h 1407"/>
              <a:gd name="T20" fmla="*/ 655 w 1554"/>
              <a:gd name="T21" fmla="*/ 183 h 1407"/>
              <a:gd name="T22" fmla="*/ 650 w 1554"/>
              <a:gd name="T23" fmla="*/ 76 h 1407"/>
              <a:gd name="T24" fmla="*/ 636 w 1554"/>
              <a:gd name="T25" fmla="*/ 0 h 1407"/>
              <a:gd name="T26" fmla="*/ 771 w 1554"/>
              <a:gd name="T27" fmla="*/ 50 h 1407"/>
              <a:gd name="T28" fmla="*/ 811 w 1554"/>
              <a:gd name="T29" fmla="*/ 86 h 1407"/>
              <a:gd name="T30" fmla="*/ 795 w 1554"/>
              <a:gd name="T31" fmla="*/ 109 h 1407"/>
              <a:gd name="T32" fmla="*/ 851 w 1554"/>
              <a:gd name="T33" fmla="*/ 157 h 1407"/>
              <a:gd name="T34" fmla="*/ 1085 w 1554"/>
              <a:gd name="T35" fmla="*/ 121 h 1407"/>
              <a:gd name="T36" fmla="*/ 1171 w 1554"/>
              <a:gd name="T37" fmla="*/ 81 h 1407"/>
              <a:gd name="T38" fmla="*/ 1218 w 1554"/>
              <a:gd name="T39" fmla="*/ 76 h 1407"/>
              <a:gd name="T40" fmla="*/ 1258 w 1554"/>
              <a:gd name="T41" fmla="*/ 93 h 1407"/>
              <a:gd name="T42" fmla="*/ 1348 w 1554"/>
              <a:gd name="T43" fmla="*/ 100 h 1407"/>
              <a:gd name="T44" fmla="*/ 1457 w 1554"/>
              <a:gd name="T45" fmla="*/ 131 h 1407"/>
              <a:gd name="T46" fmla="*/ 1440 w 1554"/>
              <a:gd name="T47" fmla="*/ 152 h 1407"/>
              <a:gd name="T48" fmla="*/ 1469 w 1554"/>
              <a:gd name="T49" fmla="*/ 211 h 1407"/>
              <a:gd name="T50" fmla="*/ 1551 w 1554"/>
              <a:gd name="T51" fmla="*/ 410 h 1407"/>
              <a:gd name="T52" fmla="*/ 1478 w 1554"/>
              <a:gd name="T53" fmla="*/ 436 h 1407"/>
              <a:gd name="T54" fmla="*/ 1329 w 1554"/>
              <a:gd name="T55" fmla="*/ 510 h 1407"/>
              <a:gd name="T56" fmla="*/ 1227 w 1554"/>
              <a:gd name="T57" fmla="*/ 484 h 1407"/>
              <a:gd name="T58" fmla="*/ 1216 w 1554"/>
              <a:gd name="T59" fmla="*/ 505 h 1407"/>
              <a:gd name="T60" fmla="*/ 1230 w 1554"/>
              <a:gd name="T61" fmla="*/ 609 h 1407"/>
              <a:gd name="T62" fmla="*/ 1225 w 1554"/>
              <a:gd name="T63" fmla="*/ 640 h 1407"/>
              <a:gd name="T64" fmla="*/ 1213 w 1554"/>
              <a:gd name="T65" fmla="*/ 678 h 1407"/>
              <a:gd name="T66" fmla="*/ 1419 w 1554"/>
              <a:gd name="T67" fmla="*/ 782 h 1407"/>
              <a:gd name="T68" fmla="*/ 1464 w 1554"/>
              <a:gd name="T69" fmla="*/ 853 h 1407"/>
              <a:gd name="T70" fmla="*/ 1327 w 1554"/>
              <a:gd name="T71" fmla="*/ 1066 h 1407"/>
              <a:gd name="T72" fmla="*/ 1265 w 1554"/>
              <a:gd name="T73" fmla="*/ 1130 h 1407"/>
              <a:gd name="T74" fmla="*/ 1123 w 1554"/>
              <a:gd name="T75" fmla="*/ 1144 h 1407"/>
              <a:gd name="T76" fmla="*/ 1033 w 1554"/>
              <a:gd name="T77" fmla="*/ 1196 h 1407"/>
              <a:gd name="T78" fmla="*/ 932 w 1554"/>
              <a:gd name="T79" fmla="*/ 1135 h 1407"/>
              <a:gd name="T80" fmla="*/ 847 w 1554"/>
              <a:gd name="T81" fmla="*/ 1125 h 1407"/>
              <a:gd name="T82" fmla="*/ 761 w 1554"/>
              <a:gd name="T83" fmla="*/ 1253 h 1407"/>
              <a:gd name="T84" fmla="*/ 804 w 1554"/>
              <a:gd name="T85" fmla="*/ 1310 h 1407"/>
              <a:gd name="T86" fmla="*/ 818 w 1554"/>
              <a:gd name="T87" fmla="*/ 1376 h 1407"/>
              <a:gd name="T88" fmla="*/ 672 w 1554"/>
              <a:gd name="T89" fmla="*/ 1386 h 1407"/>
              <a:gd name="T90" fmla="*/ 641 w 1554"/>
              <a:gd name="T91" fmla="*/ 1291 h 1407"/>
              <a:gd name="T92" fmla="*/ 622 w 1554"/>
              <a:gd name="T93" fmla="*/ 1147 h 1407"/>
              <a:gd name="T94" fmla="*/ 568 w 1554"/>
              <a:gd name="T95" fmla="*/ 1128 h 1407"/>
              <a:gd name="T96" fmla="*/ 598 w 1554"/>
              <a:gd name="T97" fmla="*/ 1080 h 1407"/>
              <a:gd name="T98" fmla="*/ 419 w 1554"/>
              <a:gd name="T99" fmla="*/ 1000 h 1407"/>
              <a:gd name="T100" fmla="*/ 416 w 1554"/>
              <a:gd name="T101" fmla="*/ 922 h 1407"/>
              <a:gd name="T102" fmla="*/ 466 w 1554"/>
              <a:gd name="T103" fmla="*/ 900 h 1407"/>
              <a:gd name="T104" fmla="*/ 336 w 1554"/>
              <a:gd name="T105" fmla="*/ 919 h 1407"/>
              <a:gd name="T106" fmla="*/ 227 w 1554"/>
              <a:gd name="T107" fmla="*/ 886 h 1407"/>
              <a:gd name="T108" fmla="*/ 154 w 1554"/>
              <a:gd name="T109" fmla="*/ 929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54" h="1407">
                <a:moveTo>
                  <a:pt x="147" y="936"/>
                </a:moveTo>
                <a:lnTo>
                  <a:pt x="147" y="936"/>
                </a:lnTo>
                <a:lnTo>
                  <a:pt x="113" y="950"/>
                </a:lnTo>
                <a:lnTo>
                  <a:pt x="102" y="960"/>
                </a:lnTo>
                <a:lnTo>
                  <a:pt x="97" y="948"/>
                </a:lnTo>
                <a:lnTo>
                  <a:pt x="83" y="926"/>
                </a:lnTo>
                <a:lnTo>
                  <a:pt x="24" y="879"/>
                </a:lnTo>
                <a:lnTo>
                  <a:pt x="14" y="870"/>
                </a:lnTo>
                <a:lnTo>
                  <a:pt x="7" y="858"/>
                </a:lnTo>
                <a:lnTo>
                  <a:pt x="0" y="846"/>
                </a:lnTo>
                <a:lnTo>
                  <a:pt x="0" y="829"/>
                </a:lnTo>
                <a:lnTo>
                  <a:pt x="2" y="822"/>
                </a:lnTo>
                <a:lnTo>
                  <a:pt x="7" y="820"/>
                </a:lnTo>
                <a:lnTo>
                  <a:pt x="12" y="820"/>
                </a:lnTo>
                <a:lnTo>
                  <a:pt x="16" y="815"/>
                </a:lnTo>
                <a:lnTo>
                  <a:pt x="24" y="799"/>
                </a:lnTo>
                <a:lnTo>
                  <a:pt x="26" y="794"/>
                </a:lnTo>
                <a:lnTo>
                  <a:pt x="50" y="770"/>
                </a:lnTo>
                <a:lnTo>
                  <a:pt x="57" y="758"/>
                </a:lnTo>
                <a:lnTo>
                  <a:pt x="66" y="735"/>
                </a:lnTo>
                <a:lnTo>
                  <a:pt x="73" y="727"/>
                </a:lnTo>
                <a:lnTo>
                  <a:pt x="83" y="718"/>
                </a:lnTo>
                <a:lnTo>
                  <a:pt x="121" y="704"/>
                </a:lnTo>
                <a:lnTo>
                  <a:pt x="118" y="701"/>
                </a:lnTo>
                <a:lnTo>
                  <a:pt x="128" y="692"/>
                </a:lnTo>
                <a:lnTo>
                  <a:pt x="149" y="675"/>
                </a:lnTo>
                <a:lnTo>
                  <a:pt x="170" y="645"/>
                </a:lnTo>
                <a:lnTo>
                  <a:pt x="180" y="635"/>
                </a:lnTo>
                <a:lnTo>
                  <a:pt x="248" y="593"/>
                </a:lnTo>
                <a:lnTo>
                  <a:pt x="343" y="559"/>
                </a:lnTo>
                <a:lnTo>
                  <a:pt x="364" y="543"/>
                </a:lnTo>
                <a:lnTo>
                  <a:pt x="423" y="469"/>
                </a:lnTo>
                <a:lnTo>
                  <a:pt x="430" y="450"/>
                </a:lnTo>
                <a:lnTo>
                  <a:pt x="430" y="427"/>
                </a:lnTo>
                <a:lnTo>
                  <a:pt x="430" y="422"/>
                </a:lnTo>
                <a:lnTo>
                  <a:pt x="433" y="415"/>
                </a:lnTo>
                <a:lnTo>
                  <a:pt x="435" y="408"/>
                </a:lnTo>
                <a:lnTo>
                  <a:pt x="435" y="396"/>
                </a:lnTo>
                <a:lnTo>
                  <a:pt x="428" y="365"/>
                </a:lnTo>
                <a:lnTo>
                  <a:pt x="428" y="356"/>
                </a:lnTo>
                <a:lnTo>
                  <a:pt x="428" y="344"/>
                </a:lnTo>
                <a:lnTo>
                  <a:pt x="435" y="323"/>
                </a:lnTo>
                <a:lnTo>
                  <a:pt x="435" y="313"/>
                </a:lnTo>
                <a:lnTo>
                  <a:pt x="430" y="304"/>
                </a:lnTo>
                <a:lnTo>
                  <a:pt x="423" y="294"/>
                </a:lnTo>
                <a:lnTo>
                  <a:pt x="416" y="275"/>
                </a:lnTo>
                <a:lnTo>
                  <a:pt x="414" y="270"/>
                </a:lnTo>
                <a:lnTo>
                  <a:pt x="411" y="266"/>
                </a:lnTo>
                <a:lnTo>
                  <a:pt x="416" y="259"/>
                </a:lnTo>
                <a:lnTo>
                  <a:pt x="421" y="252"/>
                </a:lnTo>
                <a:lnTo>
                  <a:pt x="442" y="240"/>
                </a:lnTo>
                <a:lnTo>
                  <a:pt x="466" y="233"/>
                </a:lnTo>
                <a:lnTo>
                  <a:pt x="542" y="240"/>
                </a:lnTo>
                <a:lnTo>
                  <a:pt x="556" y="244"/>
                </a:lnTo>
                <a:lnTo>
                  <a:pt x="568" y="252"/>
                </a:lnTo>
                <a:lnTo>
                  <a:pt x="582" y="266"/>
                </a:lnTo>
                <a:lnTo>
                  <a:pt x="612" y="275"/>
                </a:lnTo>
                <a:lnTo>
                  <a:pt x="615" y="275"/>
                </a:lnTo>
                <a:lnTo>
                  <a:pt x="615" y="247"/>
                </a:lnTo>
                <a:lnTo>
                  <a:pt x="620" y="233"/>
                </a:lnTo>
                <a:lnTo>
                  <a:pt x="622" y="233"/>
                </a:lnTo>
                <a:lnTo>
                  <a:pt x="636" y="228"/>
                </a:lnTo>
                <a:lnTo>
                  <a:pt x="641" y="225"/>
                </a:lnTo>
                <a:lnTo>
                  <a:pt x="646" y="218"/>
                </a:lnTo>
                <a:lnTo>
                  <a:pt x="648" y="211"/>
                </a:lnTo>
                <a:lnTo>
                  <a:pt x="655" y="183"/>
                </a:lnTo>
                <a:lnTo>
                  <a:pt x="657" y="169"/>
                </a:lnTo>
                <a:lnTo>
                  <a:pt x="657" y="152"/>
                </a:lnTo>
                <a:lnTo>
                  <a:pt x="653" y="135"/>
                </a:lnTo>
                <a:lnTo>
                  <a:pt x="643" y="100"/>
                </a:lnTo>
                <a:lnTo>
                  <a:pt x="643" y="88"/>
                </a:lnTo>
                <a:lnTo>
                  <a:pt x="650" y="76"/>
                </a:lnTo>
                <a:lnTo>
                  <a:pt x="641" y="74"/>
                </a:lnTo>
                <a:lnTo>
                  <a:pt x="638" y="72"/>
                </a:lnTo>
                <a:lnTo>
                  <a:pt x="627" y="57"/>
                </a:lnTo>
                <a:lnTo>
                  <a:pt x="624" y="60"/>
                </a:lnTo>
                <a:lnTo>
                  <a:pt x="624" y="48"/>
                </a:lnTo>
                <a:lnTo>
                  <a:pt x="636" y="0"/>
                </a:lnTo>
                <a:lnTo>
                  <a:pt x="667" y="3"/>
                </a:lnTo>
                <a:lnTo>
                  <a:pt x="681" y="8"/>
                </a:lnTo>
                <a:lnTo>
                  <a:pt x="695" y="17"/>
                </a:lnTo>
                <a:lnTo>
                  <a:pt x="712" y="27"/>
                </a:lnTo>
                <a:lnTo>
                  <a:pt x="764" y="45"/>
                </a:lnTo>
                <a:lnTo>
                  <a:pt x="771" y="50"/>
                </a:lnTo>
                <a:lnTo>
                  <a:pt x="787" y="67"/>
                </a:lnTo>
                <a:lnTo>
                  <a:pt x="792" y="74"/>
                </a:lnTo>
                <a:lnTo>
                  <a:pt x="797" y="76"/>
                </a:lnTo>
                <a:lnTo>
                  <a:pt x="802" y="79"/>
                </a:lnTo>
                <a:lnTo>
                  <a:pt x="806" y="81"/>
                </a:lnTo>
                <a:lnTo>
                  <a:pt x="811" y="86"/>
                </a:lnTo>
                <a:lnTo>
                  <a:pt x="811" y="93"/>
                </a:lnTo>
                <a:lnTo>
                  <a:pt x="806" y="95"/>
                </a:lnTo>
                <a:lnTo>
                  <a:pt x="804" y="95"/>
                </a:lnTo>
                <a:lnTo>
                  <a:pt x="802" y="98"/>
                </a:lnTo>
                <a:lnTo>
                  <a:pt x="799" y="107"/>
                </a:lnTo>
                <a:lnTo>
                  <a:pt x="795" y="109"/>
                </a:lnTo>
                <a:lnTo>
                  <a:pt x="795" y="114"/>
                </a:lnTo>
                <a:lnTo>
                  <a:pt x="802" y="128"/>
                </a:lnTo>
                <a:lnTo>
                  <a:pt x="804" y="133"/>
                </a:lnTo>
                <a:lnTo>
                  <a:pt x="821" y="145"/>
                </a:lnTo>
                <a:lnTo>
                  <a:pt x="828" y="150"/>
                </a:lnTo>
                <a:lnTo>
                  <a:pt x="851" y="157"/>
                </a:lnTo>
                <a:lnTo>
                  <a:pt x="953" y="150"/>
                </a:lnTo>
                <a:lnTo>
                  <a:pt x="1029" y="162"/>
                </a:lnTo>
                <a:lnTo>
                  <a:pt x="1033" y="159"/>
                </a:lnTo>
                <a:lnTo>
                  <a:pt x="1041" y="157"/>
                </a:lnTo>
                <a:lnTo>
                  <a:pt x="1052" y="143"/>
                </a:lnTo>
                <a:lnTo>
                  <a:pt x="1085" y="121"/>
                </a:lnTo>
                <a:lnTo>
                  <a:pt x="1093" y="107"/>
                </a:lnTo>
                <a:lnTo>
                  <a:pt x="1102" y="62"/>
                </a:lnTo>
                <a:lnTo>
                  <a:pt x="1109" y="53"/>
                </a:lnTo>
                <a:lnTo>
                  <a:pt x="1130" y="69"/>
                </a:lnTo>
                <a:lnTo>
                  <a:pt x="1161" y="79"/>
                </a:lnTo>
                <a:lnTo>
                  <a:pt x="1171" y="81"/>
                </a:lnTo>
                <a:lnTo>
                  <a:pt x="1180" y="76"/>
                </a:lnTo>
                <a:lnTo>
                  <a:pt x="1199" y="62"/>
                </a:lnTo>
                <a:lnTo>
                  <a:pt x="1208" y="60"/>
                </a:lnTo>
                <a:lnTo>
                  <a:pt x="1216" y="62"/>
                </a:lnTo>
                <a:lnTo>
                  <a:pt x="1218" y="69"/>
                </a:lnTo>
                <a:lnTo>
                  <a:pt x="1218" y="76"/>
                </a:lnTo>
                <a:lnTo>
                  <a:pt x="1223" y="81"/>
                </a:lnTo>
                <a:lnTo>
                  <a:pt x="1227" y="79"/>
                </a:lnTo>
                <a:lnTo>
                  <a:pt x="1237" y="74"/>
                </a:lnTo>
                <a:lnTo>
                  <a:pt x="1242" y="74"/>
                </a:lnTo>
                <a:lnTo>
                  <a:pt x="1251" y="83"/>
                </a:lnTo>
                <a:lnTo>
                  <a:pt x="1258" y="93"/>
                </a:lnTo>
                <a:lnTo>
                  <a:pt x="1265" y="98"/>
                </a:lnTo>
                <a:lnTo>
                  <a:pt x="1277" y="98"/>
                </a:lnTo>
                <a:lnTo>
                  <a:pt x="1284" y="83"/>
                </a:lnTo>
                <a:lnTo>
                  <a:pt x="1286" y="86"/>
                </a:lnTo>
                <a:lnTo>
                  <a:pt x="1303" y="98"/>
                </a:lnTo>
                <a:lnTo>
                  <a:pt x="1348" y="100"/>
                </a:lnTo>
                <a:lnTo>
                  <a:pt x="1374" y="105"/>
                </a:lnTo>
                <a:lnTo>
                  <a:pt x="1398" y="112"/>
                </a:lnTo>
                <a:lnTo>
                  <a:pt x="1424" y="112"/>
                </a:lnTo>
                <a:lnTo>
                  <a:pt x="1435" y="114"/>
                </a:lnTo>
                <a:lnTo>
                  <a:pt x="1447" y="119"/>
                </a:lnTo>
                <a:lnTo>
                  <a:pt x="1457" y="131"/>
                </a:lnTo>
                <a:lnTo>
                  <a:pt x="1459" y="140"/>
                </a:lnTo>
                <a:lnTo>
                  <a:pt x="1461" y="145"/>
                </a:lnTo>
                <a:lnTo>
                  <a:pt x="1459" y="147"/>
                </a:lnTo>
                <a:lnTo>
                  <a:pt x="1443" y="150"/>
                </a:lnTo>
                <a:lnTo>
                  <a:pt x="1440" y="150"/>
                </a:lnTo>
                <a:lnTo>
                  <a:pt x="1440" y="152"/>
                </a:lnTo>
                <a:lnTo>
                  <a:pt x="1440" y="157"/>
                </a:lnTo>
                <a:lnTo>
                  <a:pt x="1440" y="166"/>
                </a:lnTo>
                <a:lnTo>
                  <a:pt x="1440" y="173"/>
                </a:lnTo>
                <a:lnTo>
                  <a:pt x="1443" y="183"/>
                </a:lnTo>
                <a:lnTo>
                  <a:pt x="1447" y="192"/>
                </a:lnTo>
                <a:lnTo>
                  <a:pt x="1469" y="211"/>
                </a:lnTo>
                <a:lnTo>
                  <a:pt x="1487" y="216"/>
                </a:lnTo>
                <a:lnTo>
                  <a:pt x="1497" y="249"/>
                </a:lnTo>
                <a:lnTo>
                  <a:pt x="1513" y="256"/>
                </a:lnTo>
                <a:lnTo>
                  <a:pt x="1518" y="266"/>
                </a:lnTo>
                <a:lnTo>
                  <a:pt x="1537" y="318"/>
                </a:lnTo>
                <a:lnTo>
                  <a:pt x="1551" y="410"/>
                </a:lnTo>
                <a:lnTo>
                  <a:pt x="1554" y="436"/>
                </a:lnTo>
                <a:lnTo>
                  <a:pt x="1542" y="424"/>
                </a:lnTo>
                <a:lnTo>
                  <a:pt x="1532" y="420"/>
                </a:lnTo>
                <a:lnTo>
                  <a:pt x="1523" y="420"/>
                </a:lnTo>
                <a:lnTo>
                  <a:pt x="1490" y="429"/>
                </a:lnTo>
                <a:lnTo>
                  <a:pt x="1478" y="436"/>
                </a:lnTo>
                <a:lnTo>
                  <a:pt x="1469" y="448"/>
                </a:lnTo>
                <a:lnTo>
                  <a:pt x="1461" y="467"/>
                </a:lnTo>
                <a:lnTo>
                  <a:pt x="1454" y="476"/>
                </a:lnTo>
                <a:lnTo>
                  <a:pt x="1357" y="519"/>
                </a:lnTo>
                <a:lnTo>
                  <a:pt x="1341" y="517"/>
                </a:lnTo>
                <a:lnTo>
                  <a:pt x="1329" y="510"/>
                </a:lnTo>
                <a:lnTo>
                  <a:pt x="1303" y="484"/>
                </a:lnTo>
                <a:lnTo>
                  <a:pt x="1291" y="474"/>
                </a:lnTo>
                <a:lnTo>
                  <a:pt x="1279" y="469"/>
                </a:lnTo>
                <a:lnTo>
                  <a:pt x="1268" y="467"/>
                </a:lnTo>
                <a:lnTo>
                  <a:pt x="1234" y="472"/>
                </a:lnTo>
                <a:lnTo>
                  <a:pt x="1227" y="484"/>
                </a:lnTo>
                <a:lnTo>
                  <a:pt x="1223" y="486"/>
                </a:lnTo>
                <a:lnTo>
                  <a:pt x="1220" y="491"/>
                </a:lnTo>
                <a:lnTo>
                  <a:pt x="1218" y="493"/>
                </a:lnTo>
                <a:lnTo>
                  <a:pt x="1216" y="495"/>
                </a:lnTo>
                <a:lnTo>
                  <a:pt x="1216" y="498"/>
                </a:lnTo>
                <a:lnTo>
                  <a:pt x="1216" y="505"/>
                </a:lnTo>
                <a:lnTo>
                  <a:pt x="1220" y="550"/>
                </a:lnTo>
                <a:lnTo>
                  <a:pt x="1220" y="559"/>
                </a:lnTo>
                <a:lnTo>
                  <a:pt x="1218" y="569"/>
                </a:lnTo>
                <a:lnTo>
                  <a:pt x="1218" y="576"/>
                </a:lnTo>
                <a:lnTo>
                  <a:pt x="1227" y="604"/>
                </a:lnTo>
                <a:lnTo>
                  <a:pt x="1230" y="609"/>
                </a:lnTo>
                <a:lnTo>
                  <a:pt x="1232" y="611"/>
                </a:lnTo>
                <a:lnTo>
                  <a:pt x="1232" y="614"/>
                </a:lnTo>
                <a:lnTo>
                  <a:pt x="1234" y="619"/>
                </a:lnTo>
                <a:lnTo>
                  <a:pt x="1232" y="626"/>
                </a:lnTo>
                <a:lnTo>
                  <a:pt x="1225" y="638"/>
                </a:lnTo>
                <a:lnTo>
                  <a:pt x="1225" y="640"/>
                </a:lnTo>
                <a:lnTo>
                  <a:pt x="1225" y="642"/>
                </a:lnTo>
                <a:lnTo>
                  <a:pt x="1225" y="647"/>
                </a:lnTo>
                <a:lnTo>
                  <a:pt x="1225" y="652"/>
                </a:lnTo>
                <a:lnTo>
                  <a:pt x="1218" y="671"/>
                </a:lnTo>
                <a:lnTo>
                  <a:pt x="1216" y="675"/>
                </a:lnTo>
                <a:lnTo>
                  <a:pt x="1213" y="678"/>
                </a:lnTo>
                <a:lnTo>
                  <a:pt x="1208" y="680"/>
                </a:lnTo>
                <a:lnTo>
                  <a:pt x="1208" y="687"/>
                </a:lnTo>
                <a:lnTo>
                  <a:pt x="1223" y="699"/>
                </a:lnTo>
                <a:lnTo>
                  <a:pt x="1355" y="765"/>
                </a:lnTo>
                <a:lnTo>
                  <a:pt x="1395" y="777"/>
                </a:lnTo>
                <a:lnTo>
                  <a:pt x="1419" y="782"/>
                </a:lnTo>
                <a:lnTo>
                  <a:pt x="1435" y="787"/>
                </a:lnTo>
                <a:lnTo>
                  <a:pt x="1452" y="796"/>
                </a:lnTo>
                <a:lnTo>
                  <a:pt x="1461" y="803"/>
                </a:lnTo>
                <a:lnTo>
                  <a:pt x="1469" y="810"/>
                </a:lnTo>
                <a:lnTo>
                  <a:pt x="1473" y="832"/>
                </a:lnTo>
                <a:lnTo>
                  <a:pt x="1464" y="853"/>
                </a:lnTo>
                <a:lnTo>
                  <a:pt x="1461" y="893"/>
                </a:lnTo>
                <a:lnTo>
                  <a:pt x="1466" y="919"/>
                </a:lnTo>
                <a:lnTo>
                  <a:pt x="1466" y="931"/>
                </a:lnTo>
                <a:lnTo>
                  <a:pt x="1459" y="960"/>
                </a:lnTo>
                <a:lnTo>
                  <a:pt x="1421" y="1007"/>
                </a:lnTo>
                <a:lnTo>
                  <a:pt x="1327" y="1066"/>
                </a:lnTo>
                <a:lnTo>
                  <a:pt x="1322" y="1078"/>
                </a:lnTo>
                <a:lnTo>
                  <a:pt x="1320" y="1087"/>
                </a:lnTo>
                <a:lnTo>
                  <a:pt x="1312" y="1097"/>
                </a:lnTo>
                <a:lnTo>
                  <a:pt x="1303" y="1104"/>
                </a:lnTo>
                <a:lnTo>
                  <a:pt x="1282" y="1116"/>
                </a:lnTo>
                <a:lnTo>
                  <a:pt x="1265" y="1130"/>
                </a:lnTo>
                <a:lnTo>
                  <a:pt x="1239" y="1161"/>
                </a:lnTo>
                <a:lnTo>
                  <a:pt x="1223" y="1168"/>
                </a:lnTo>
                <a:lnTo>
                  <a:pt x="1201" y="1173"/>
                </a:lnTo>
                <a:lnTo>
                  <a:pt x="1185" y="1170"/>
                </a:lnTo>
                <a:lnTo>
                  <a:pt x="1168" y="1166"/>
                </a:lnTo>
                <a:lnTo>
                  <a:pt x="1123" y="1144"/>
                </a:lnTo>
                <a:lnTo>
                  <a:pt x="1116" y="1144"/>
                </a:lnTo>
                <a:lnTo>
                  <a:pt x="1107" y="1149"/>
                </a:lnTo>
                <a:lnTo>
                  <a:pt x="1083" y="1166"/>
                </a:lnTo>
                <a:lnTo>
                  <a:pt x="1050" y="1182"/>
                </a:lnTo>
                <a:lnTo>
                  <a:pt x="1038" y="1196"/>
                </a:lnTo>
                <a:lnTo>
                  <a:pt x="1033" y="1196"/>
                </a:lnTo>
                <a:lnTo>
                  <a:pt x="1026" y="1187"/>
                </a:lnTo>
                <a:lnTo>
                  <a:pt x="1024" y="1180"/>
                </a:lnTo>
                <a:lnTo>
                  <a:pt x="1012" y="1161"/>
                </a:lnTo>
                <a:lnTo>
                  <a:pt x="974" y="1125"/>
                </a:lnTo>
                <a:lnTo>
                  <a:pt x="944" y="1137"/>
                </a:lnTo>
                <a:lnTo>
                  <a:pt x="932" y="1135"/>
                </a:lnTo>
                <a:lnTo>
                  <a:pt x="910" y="1132"/>
                </a:lnTo>
                <a:lnTo>
                  <a:pt x="889" y="1132"/>
                </a:lnTo>
                <a:lnTo>
                  <a:pt x="880" y="1130"/>
                </a:lnTo>
                <a:lnTo>
                  <a:pt x="861" y="1121"/>
                </a:lnTo>
                <a:lnTo>
                  <a:pt x="854" y="1121"/>
                </a:lnTo>
                <a:lnTo>
                  <a:pt x="847" y="1125"/>
                </a:lnTo>
                <a:lnTo>
                  <a:pt x="776" y="1177"/>
                </a:lnTo>
                <a:lnTo>
                  <a:pt x="766" y="1189"/>
                </a:lnTo>
                <a:lnTo>
                  <a:pt x="759" y="1203"/>
                </a:lnTo>
                <a:lnTo>
                  <a:pt x="757" y="1218"/>
                </a:lnTo>
                <a:lnTo>
                  <a:pt x="759" y="1232"/>
                </a:lnTo>
                <a:lnTo>
                  <a:pt x="761" y="1253"/>
                </a:lnTo>
                <a:lnTo>
                  <a:pt x="764" y="1263"/>
                </a:lnTo>
                <a:lnTo>
                  <a:pt x="769" y="1275"/>
                </a:lnTo>
                <a:lnTo>
                  <a:pt x="776" y="1284"/>
                </a:lnTo>
                <a:lnTo>
                  <a:pt x="785" y="1293"/>
                </a:lnTo>
                <a:lnTo>
                  <a:pt x="797" y="1303"/>
                </a:lnTo>
                <a:lnTo>
                  <a:pt x="804" y="1310"/>
                </a:lnTo>
                <a:lnTo>
                  <a:pt x="813" y="1324"/>
                </a:lnTo>
                <a:lnTo>
                  <a:pt x="818" y="1341"/>
                </a:lnTo>
                <a:lnTo>
                  <a:pt x="823" y="1355"/>
                </a:lnTo>
                <a:lnTo>
                  <a:pt x="821" y="1367"/>
                </a:lnTo>
                <a:lnTo>
                  <a:pt x="821" y="1372"/>
                </a:lnTo>
                <a:lnTo>
                  <a:pt x="818" y="1376"/>
                </a:lnTo>
                <a:lnTo>
                  <a:pt x="802" y="1395"/>
                </a:lnTo>
                <a:lnTo>
                  <a:pt x="802" y="1400"/>
                </a:lnTo>
                <a:lnTo>
                  <a:pt x="792" y="1402"/>
                </a:lnTo>
                <a:lnTo>
                  <a:pt x="785" y="1407"/>
                </a:lnTo>
                <a:lnTo>
                  <a:pt x="717" y="1407"/>
                </a:lnTo>
                <a:lnTo>
                  <a:pt x="672" y="1386"/>
                </a:lnTo>
                <a:lnTo>
                  <a:pt x="641" y="1365"/>
                </a:lnTo>
                <a:lnTo>
                  <a:pt x="634" y="1350"/>
                </a:lnTo>
                <a:lnTo>
                  <a:pt x="629" y="1336"/>
                </a:lnTo>
                <a:lnTo>
                  <a:pt x="631" y="1320"/>
                </a:lnTo>
                <a:lnTo>
                  <a:pt x="638" y="1301"/>
                </a:lnTo>
                <a:lnTo>
                  <a:pt x="641" y="1291"/>
                </a:lnTo>
                <a:lnTo>
                  <a:pt x="641" y="1279"/>
                </a:lnTo>
                <a:lnTo>
                  <a:pt x="636" y="1270"/>
                </a:lnTo>
                <a:lnTo>
                  <a:pt x="622" y="1251"/>
                </a:lnTo>
                <a:lnTo>
                  <a:pt x="634" y="1166"/>
                </a:lnTo>
                <a:lnTo>
                  <a:pt x="629" y="1156"/>
                </a:lnTo>
                <a:lnTo>
                  <a:pt x="622" y="1147"/>
                </a:lnTo>
                <a:lnTo>
                  <a:pt x="603" y="1147"/>
                </a:lnTo>
                <a:lnTo>
                  <a:pt x="586" y="1144"/>
                </a:lnTo>
                <a:lnTo>
                  <a:pt x="579" y="1140"/>
                </a:lnTo>
                <a:lnTo>
                  <a:pt x="575" y="1137"/>
                </a:lnTo>
                <a:lnTo>
                  <a:pt x="572" y="1135"/>
                </a:lnTo>
                <a:lnTo>
                  <a:pt x="568" y="1128"/>
                </a:lnTo>
                <a:lnTo>
                  <a:pt x="568" y="1121"/>
                </a:lnTo>
                <a:lnTo>
                  <a:pt x="572" y="1116"/>
                </a:lnTo>
                <a:lnTo>
                  <a:pt x="601" y="1111"/>
                </a:lnTo>
                <a:lnTo>
                  <a:pt x="610" y="1106"/>
                </a:lnTo>
                <a:lnTo>
                  <a:pt x="617" y="1095"/>
                </a:lnTo>
                <a:lnTo>
                  <a:pt x="598" y="1080"/>
                </a:lnTo>
                <a:lnTo>
                  <a:pt x="463" y="1073"/>
                </a:lnTo>
                <a:lnTo>
                  <a:pt x="452" y="1069"/>
                </a:lnTo>
                <a:lnTo>
                  <a:pt x="445" y="1059"/>
                </a:lnTo>
                <a:lnTo>
                  <a:pt x="440" y="1052"/>
                </a:lnTo>
                <a:lnTo>
                  <a:pt x="423" y="1014"/>
                </a:lnTo>
                <a:lnTo>
                  <a:pt x="419" y="1000"/>
                </a:lnTo>
                <a:lnTo>
                  <a:pt x="416" y="986"/>
                </a:lnTo>
                <a:lnTo>
                  <a:pt x="411" y="955"/>
                </a:lnTo>
                <a:lnTo>
                  <a:pt x="411" y="941"/>
                </a:lnTo>
                <a:lnTo>
                  <a:pt x="411" y="931"/>
                </a:lnTo>
                <a:lnTo>
                  <a:pt x="414" y="926"/>
                </a:lnTo>
                <a:lnTo>
                  <a:pt x="416" y="922"/>
                </a:lnTo>
                <a:lnTo>
                  <a:pt x="421" y="922"/>
                </a:lnTo>
                <a:lnTo>
                  <a:pt x="442" y="924"/>
                </a:lnTo>
                <a:lnTo>
                  <a:pt x="452" y="922"/>
                </a:lnTo>
                <a:lnTo>
                  <a:pt x="461" y="919"/>
                </a:lnTo>
                <a:lnTo>
                  <a:pt x="468" y="910"/>
                </a:lnTo>
                <a:lnTo>
                  <a:pt x="466" y="900"/>
                </a:lnTo>
                <a:lnTo>
                  <a:pt x="459" y="896"/>
                </a:lnTo>
                <a:lnTo>
                  <a:pt x="452" y="891"/>
                </a:lnTo>
                <a:lnTo>
                  <a:pt x="445" y="889"/>
                </a:lnTo>
                <a:lnTo>
                  <a:pt x="421" y="877"/>
                </a:lnTo>
                <a:lnTo>
                  <a:pt x="376" y="907"/>
                </a:lnTo>
                <a:lnTo>
                  <a:pt x="336" y="919"/>
                </a:lnTo>
                <a:lnTo>
                  <a:pt x="307" y="919"/>
                </a:lnTo>
                <a:lnTo>
                  <a:pt x="277" y="915"/>
                </a:lnTo>
                <a:lnTo>
                  <a:pt x="274" y="915"/>
                </a:lnTo>
                <a:lnTo>
                  <a:pt x="270" y="912"/>
                </a:lnTo>
                <a:lnTo>
                  <a:pt x="246" y="893"/>
                </a:lnTo>
                <a:lnTo>
                  <a:pt x="227" y="886"/>
                </a:lnTo>
                <a:lnTo>
                  <a:pt x="208" y="886"/>
                </a:lnTo>
                <a:lnTo>
                  <a:pt x="177" y="893"/>
                </a:lnTo>
                <a:lnTo>
                  <a:pt x="165" y="898"/>
                </a:lnTo>
                <a:lnTo>
                  <a:pt x="158" y="907"/>
                </a:lnTo>
                <a:lnTo>
                  <a:pt x="156" y="924"/>
                </a:lnTo>
                <a:lnTo>
                  <a:pt x="154" y="929"/>
                </a:lnTo>
                <a:lnTo>
                  <a:pt x="147" y="936"/>
                </a:lnTo>
                <a:close/>
              </a:path>
            </a:pathLst>
          </a:custGeom>
          <a:solidFill>
            <a:schemeClr val="bg1">
              <a:lumMod val="75000"/>
            </a:schemeClr>
          </a:solidFill>
          <a:ln w="28575" cap="rnd" cmpd="sng">
            <a:solidFill>
              <a:schemeClr val="bg1"/>
            </a:solidFill>
          </a:ln>
        </p:spPr>
        <p:txBody>
          <a:bodyPr vert="horz" wrap="square" lIns="91440" tIns="45720" rIns="91440" bIns="45720" numCol="1" anchor="t" anchorCtr="0" compatLnSpc="1"/>
          <a:lstStyle/>
          <a:p>
            <a:endParaRPr lang="en-US"/>
          </a:p>
        </p:txBody>
      </p:sp>
      <p:sp>
        <p:nvSpPr>
          <p:cNvPr id="82" name="Freeform 17"/>
          <p:cNvSpPr/>
          <p:nvPr/>
        </p:nvSpPr>
        <p:spPr bwMode="auto">
          <a:xfrm>
            <a:off x="13930102" y="6923133"/>
            <a:ext cx="3314707" cy="2796824"/>
          </a:xfrm>
          <a:custGeom>
            <a:avLst/>
            <a:gdLst>
              <a:gd name="T0" fmla="*/ 111 w 1355"/>
              <a:gd name="T1" fmla="*/ 1129 h 1143"/>
              <a:gd name="T2" fmla="*/ 47 w 1355"/>
              <a:gd name="T3" fmla="*/ 1082 h 1143"/>
              <a:gd name="T4" fmla="*/ 9 w 1355"/>
              <a:gd name="T5" fmla="*/ 1039 h 1143"/>
              <a:gd name="T6" fmla="*/ 0 w 1355"/>
              <a:gd name="T7" fmla="*/ 926 h 1143"/>
              <a:gd name="T8" fmla="*/ 149 w 1355"/>
              <a:gd name="T9" fmla="*/ 843 h 1143"/>
              <a:gd name="T10" fmla="*/ 208 w 1355"/>
              <a:gd name="T11" fmla="*/ 847 h 1143"/>
              <a:gd name="T12" fmla="*/ 265 w 1355"/>
              <a:gd name="T13" fmla="*/ 805 h 1143"/>
              <a:gd name="T14" fmla="*/ 286 w 1355"/>
              <a:gd name="T15" fmla="*/ 760 h 1143"/>
              <a:gd name="T16" fmla="*/ 345 w 1355"/>
              <a:gd name="T17" fmla="*/ 724 h 1143"/>
              <a:gd name="T18" fmla="*/ 381 w 1355"/>
              <a:gd name="T19" fmla="*/ 637 h 1143"/>
              <a:gd name="T20" fmla="*/ 355 w 1355"/>
              <a:gd name="T21" fmla="*/ 570 h 1143"/>
              <a:gd name="T22" fmla="*/ 343 w 1355"/>
              <a:gd name="T23" fmla="*/ 537 h 1143"/>
              <a:gd name="T24" fmla="*/ 307 w 1355"/>
              <a:gd name="T25" fmla="*/ 445 h 1143"/>
              <a:gd name="T26" fmla="*/ 409 w 1355"/>
              <a:gd name="T27" fmla="*/ 452 h 1143"/>
              <a:gd name="T28" fmla="*/ 438 w 1355"/>
              <a:gd name="T29" fmla="*/ 525 h 1143"/>
              <a:gd name="T30" fmla="*/ 490 w 1355"/>
              <a:gd name="T31" fmla="*/ 568 h 1143"/>
              <a:gd name="T32" fmla="*/ 589 w 1355"/>
              <a:gd name="T33" fmla="*/ 615 h 1143"/>
              <a:gd name="T34" fmla="*/ 622 w 1355"/>
              <a:gd name="T35" fmla="*/ 620 h 1143"/>
              <a:gd name="T36" fmla="*/ 634 w 1355"/>
              <a:gd name="T37" fmla="*/ 568 h 1143"/>
              <a:gd name="T38" fmla="*/ 631 w 1355"/>
              <a:gd name="T39" fmla="*/ 514 h 1143"/>
              <a:gd name="T40" fmla="*/ 636 w 1355"/>
              <a:gd name="T41" fmla="*/ 473 h 1143"/>
              <a:gd name="T42" fmla="*/ 641 w 1355"/>
              <a:gd name="T43" fmla="*/ 416 h 1143"/>
              <a:gd name="T44" fmla="*/ 589 w 1355"/>
              <a:gd name="T45" fmla="*/ 353 h 1143"/>
              <a:gd name="T46" fmla="*/ 497 w 1355"/>
              <a:gd name="T47" fmla="*/ 355 h 1143"/>
              <a:gd name="T48" fmla="*/ 508 w 1355"/>
              <a:gd name="T49" fmla="*/ 324 h 1143"/>
              <a:gd name="T50" fmla="*/ 544 w 1355"/>
              <a:gd name="T51" fmla="*/ 210 h 1143"/>
              <a:gd name="T52" fmla="*/ 466 w 1355"/>
              <a:gd name="T53" fmla="*/ 123 h 1143"/>
              <a:gd name="T54" fmla="*/ 419 w 1355"/>
              <a:gd name="T55" fmla="*/ 83 h 1143"/>
              <a:gd name="T56" fmla="*/ 475 w 1355"/>
              <a:gd name="T57" fmla="*/ 30 h 1143"/>
              <a:gd name="T58" fmla="*/ 563 w 1355"/>
              <a:gd name="T59" fmla="*/ 16 h 1143"/>
              <a:gd name="T60" fmla="*/ 653 w 1355"/>
              <a:gd name="T61" fmla="*/ 42 h 1143"/>
              <a:gd name="T62" fmla="*/ 776 w 1355"/>
              <a:gd name="T63" fmla="*/ 19 h 1143"/>
              <a:gd name="T64" fmla="*/ 759 w 1355"/>
              <a:gd name="T65" fmla="*/ 47 h 1143"/>
              <a:gd name="T66" fmla="*/ 728 w 1355"/>
              <a:gd name="T67" fmla="*/ 64 h 1143"/>
              <a:gd name="T68" fmla="*/ 757 w 1355"/>
              <a:gd name="T69" fmla="*/ 175 h 1143"/>
              <a:gd name="T70" fmla="*/ 934 w 1355"/>
              <a:gd name="T71" fmla="*/ 218 h 1143"/>
              <a:gd name="T72" fmla="*/ 885 w 1355"/>
              <a:gd name="T73" fmla="*/ 251 h 1143"/>
              <a:gd name="T74" fmla="*/ 920 w 1355"/>
              <a:gd name="T75" fmla="*/ 270 h 1143"/>
              <a:gd name="T76" fmla="*/ 953 w 1355"/>
              <a:gd name="T77" fmla="*/ 393 h 1143"/>
              <a:gd name="T78" fmla="*/ 946 w 1355"/>
              <a:gd name="T79" fmla="*/ 459 h 1143"/>
              <a:gd name="T80" fmla="*/ 1031 w 1355"/>
              <a:gd name="T81" fmla="*/ 547 h 1143"/>
              <a:gd name="T82" fmla="*/ 1104 w 1355"/>
              <a:gd name="T83" fmla="*/ 717 h 1143"/>
              <a:gd name="T84" fmla="*/ 1173 w 1355"/>
              <a:gd name="T85" fmla="*/ 729 h 1143"/>
              <a:gd name="T86" fmla="*/ 1235 w 1355"/>
              <a:gd name="T87" fmla="*/ 705 h 1143"/>
              <a:gd name="T88" fmla="*/ 1287 w 1355"/>
              <a:gd name="T89" fmla="*/ 779 h 1143"/>
              <a:gd name="T90" fmla="*/ 1355 w 1355"/>
              <a:gd name="T91" fmla="*/ 847 h 1143"/>
              <a:gd name="T92" fmla="*/ 1329 w 1355"/>
              <a:gd name="T93" fmla="*/ 937 h 1143"/>
              <a:gd name="T94" fmla="*/ 1253 w 1355"/>
              <a:gd name="T95" fmla="*/ 1053 h 1143"/>
              <a:gd name="T96" fmla="*/ 1026 w 1355"/>
              <a:gd name="T97" fmla="*/ 1001 h 1143"/>
              <a:gd name="T98" fmla="*/ 887 w 1355"/>
              <a:gd name="T99" fmla="*/ 1001 h 1143"/>
              <a:gd name="T100" fmla="*/ 743 w 1355"/>
              <a:gd name="T101" fmla="*/ 1087 h 1143"/>
              <a:gd name="T102" fmla="*/ 591 w 1355"/>
              <a:gd name="T103" fmla="*/ 1046 h 1143"/>
              <a:gd name="T104" fmla="*/ 445 w 1355"/>
              <a:gd name="T105" fmla="*/ 1016 h 1143"/>
              <a:gd name="T106" fmla="*/ 430 w 1355"/>
              <a:gd name="T107" fmla="*/ 1027 h 1143"/>
              <a:gd name="T108" fmla="*/ 386 w 1355"/>
              <a:gd name="T109" fmla="*/ 1023 h 1143"/>
              <a:gd name="T110" fmla="*/ 296 w 1355"/>
              <a:gd name="T111" fmla="*/ 1016 h 1143"/>
              <a:gd name="T112" fmla="*/ 192 w 1355"/>
              <a:gd name="T113" fmla="*/ 1089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55" h="1143">
                <a:moveTo>
                  <a:pt x="192" y="1089"/>
                </a:moveTo>
                <a:lnTo>
                  <a:pt x="192" y="1089"/>
                </a:lnTo>
                <a:lnTo>
                  <a:pt x="132" y="1129"/>
                </a:lnTo>
                <a:lnTo>
                  <a:pt x="114" y="1143"/>
                </a:lnTo>
                <a:lnTo>
                  <a:pt x="111" y="1129"/>
                </a:lnTo>
                <a:lnTo>
                  <a:pt x="95" y="1127"/>
                </a:lnTo>
                <a:lnTo>
                  <a:pt x="62" y="1139"/>
                </a:lnTo>
                <a:lnTo>
                  <a:pt x="62" y="1134"/>
                </a:lnTo>
                <a:lnTo>
                  <a:pt x="52" y="1094"/>
                </a:lnTo>
                <a:lnTo>
                  <a:pt x="47" y="1082"/>
                </a:lnTo>
                <a:lnTo>
                  <a:pt x="40" y="1068"/>
                </a:lnTo>
                <a:lnTo>
                  <a:pt x="33" y="1063"/>
                </a:lnTo>
                <a:lnTo>
                  <a:pt x="19" y="1056"/>
                </a:lnTo>
                <a:lnTo>
                  <a:pt x="14" y="1049"/>
                </a:lnTo>
                <a:lnTo>
                  <a:pt x="9" y="1039"/>
                </a:lnTo>
                <a:lnTo>
                  <a:pt x="5" y="1027"/>
                </a:lnTo>
                <a:lnTo>
                  <a:pt x="2" y="1006"/>
                </a:lnTo>
                <a:lnTo>
                  <a:pt x="2" y="992"/>
                </a:lnTo>
                <a:lnTo>
                  <a:pt x="5" y="947"/>
                </a:lnTo>
                <a:lnTo>
                  <a:pt x="0" y="926"/>
                </a:lnTo>
                <a:lnTo>
                  <a:pt x="19" y="911"/>
                </a:lnTo>
                <a:lnTo>
                  <a:pt x="28" y="907"/>
                </a:lnTo>
                <a:lnTo>
                  <a:pt x="50" y="904"/>
                </a:lnTo>
                <a:lnTo>
                  <a:pt x="128" y="864"/>
                </a:lnTo>
                <a:lnTo>
                  <a:pt x="149" y="843"/>
                </a:lnTo>
                <a:lnTo>
                  <a:pt x="161" y="840"/>
                </a:lnTo>
                <a:lnTo>
                  <a:pt x="168" y="840"/>
                </a:lnTo>
                <a:lnTo>
                  <a:pt x="187" y="847"/>
                </a:lnTo>
                <a:lnTo>
                  <a:pt x="196" y="850"/>
                </a:lnTo>
                <a:lnTo>
                  <a:pt x="208" y="847"/>
                </a:lnTo>
                <a:lnTo>
                  <a:pt x="232" y="840"/>
                </a:lnTo>
                <a:lnTo>
                  <a:pt x="244" y="833"/>
                </a:lnTo>
                <a:lnTo>
                  <a:pt x="253" y="826"/>
                </a:lnTo>
                <a:lnTo>
                  <a:pt x="260" y="817"/>
                </a:lnTo>
                <a:lnTo>
                  <a:pt x="265" y="805"/>
                </a:lnTo>
                <a:lnTo>
                  <a:pt x="267" y="784"/>
                </a:lnTo>
                <a:lnTo>
                  <a:pt x="272" y="772"/>
                </a:lnTo>
                <a:lnTo>
                  <a:pt x="274" y="767"/>
                </a:lnTo>
                <a:lnTo>
                  <a:pt x="281" y="762"/>
                </a:lnTo>
                <a:lnTo>
                  <a:pt x="286" y="760"/>
                </a:lnTo>
                <a:lnTo>
                  <a:pt x="322" y="750"/>
                </a:lnTo>
                <a:lnTo>
                  <a:pt x="329" y="746"/>
                </a:lnTo>
                <a:lnTo>
                  <a:pt x="336" y="739"/>
                </a:lnTo>
                <a:lnTo>
                  <a:pt x="341" y="734"/>
                </a:lnTo>
                <a:lnTo>
                  <a:pt x="345" y="724"/>
                </a:lnTo>
                <a:lnTo>
                  <a:pt x="350" y="717"/>
                </a:lnTo>
                <a:lnTo>
                  <a:pt x="359" y="679"/>
                </a:lnTo>
                <a:lnTo>
                  <a:pt x="367" y="665"/>
                </a:lnTo>
                <a:lnTo>
                  <a:pt x="376" y="646"/>
                </a:lnTo>
                <a:lnTo>
                  <a:pt x="381" y="637"/>
                </a:lnTo>
                <a:lnTo>
                  <a:pt x="383" y="627"/>
                </a:lnTo>
                <a:lnTo>
                  <a:pt x="383" y="622"/>
                </a:lnTo>
                <a:lnTo>
                  <a:pt x="381" y="618"/>
                </a:lnTo>
                <a:lnTo>
                  <a:pt x="359" y="582"/>
                </a:lnTo>
                <a:lnTo>
                  <a:pt x="355" y="570"/>
                </a:lnTo>
                <a:lnTo>
                  <a:pt x="352" y="561"/>
                </a:lnTo>
                <a:lnTo>
                  <a:pt x="355" y="554"/>
                </a:lnTo>
                <a:lnTo>
                  <a:pt x="355" y="549"/>
                </a:lnTo>
                <a:lnTo>
                  <a:pt x="352" y="544"/>
                </a:lnTo>
                <a:lnTo>
                  <a:pt x="343" y="537"/>
                </a:lnTo>
                <a:lnTo>
                  <a:pt x="317" y="523"/>
                </a:lnTo>
                <a:lnTo>
                  <a:pt x="298" y="511"/>
                </a:lnTo>
                <a:lnTo>
                  <a:pt x="274" y="483"/>
                </a:lnTo>
                <a:lnTo>
                  <a:pt x="296" y="454"/>
                </a:lnTo>
                <a:lnTo>
                  <a:pt x="307" y="445"/>
                </a:lnTo>
                <a:lnTo>
                  <a:pt x="333" y="435"/>
                </a:lnTo>
                <a:lnTo>
                  <a:pt x="359" y="431"/>
                </a:lnTo>
                <a:lnTo>
                  <a:pt x="400" y="435"/>
                </a:lnTo>
                <a:lnTo>
                  <a:pt x="412" y="433"/>
                </a:lnTo>
                <a:lnTo>
                  <a:pt x="409" y="452"/>
                </a:lnTo>
                <a:lnTo>
                  <a:pt x="421" y="464"/>
                </a:lnTo>
                <a:lnTo>
                  <a:pt x="442" y="473"/>
                </a:lnTo>
                <a:lnTo>
                  <a:pt x="459" y="485"/>
                </a:lnTo>
                <a:lnTo>
                  <a:pt x="442" y="499"/>
                </a:lnTo>
                <a:lnTo>
                  <a:pt x="438" y="525"/>
                </a:lnTo>
                <a:lnTo>
                  <a:pt x="445" y="551"/>
                </a:lnTo>
                <a:lnTo>
                  <a:pt x="466" y="563"/>
                </a:lnTo>
                <a:lnTo>
                  <a:pt x="475" y="563"/>
                </a:lnTo>
                <a:lnTo>
                  <a:pt x="482" y="563"/>
                </a:lnTo>
                <a:lnTo>
                  <a:pt x="490" y="568"/>
                </a:lnTo>
                <a:lnTo>
                  <a:pt x="530" y="599"/>
                </a:lnTo>
                <a:lnTo>
                  <a:pt x="570" y="620"/>
                </a:lnTo>
                <a:lnTo>
                  <a:pt x="577" y="622"/>
                </a:lnTo>
                <a:lnTo>
                  <a:pt x="584" y="620"/>
                </a:lnTo>
                <a:lnTo>
                  <a:pt x="589" y="615"/>
                </a:lnTo>
                <a:lnTo>
                  <a:pt x="596" y="613"/>
                </a:lnTo>
                <a:lnTo>
                  <a:pt x="603" y="618"/>
                </a:lnTo>
                <a:lnTo>
                  <a:pt x="608" y="620"/>
                </a:lnTo>
                <a:lnTo>
                  <a:pt x="613" y="622"/>
                </a:lnTo>
                <a:lnTo>
                  <a:pt x="622" y="620"/>
                </a:lnTo>
                <a:lnTo>
                  <a:pt x="624" y="615"/>
                </a:lnTo>
                <a:lnTo>
                  <a:pt x="641" y="587"/>
                </a:lnTo>
                <a:lnTo>
                  <a:pt x="641" y="578"/>
                </a:lnTo>
                <a:lnTo>
                  <a:pt x="636" y="573"/>
                </a:lnTo>
                <a:lnTo>
                  <a:pt x="634" y="568"/>
                </a:lnTo>
                <a:lnTo>
                  <a:pt x="631" y="561"/>
                </a:lnTo>
                <a:lnTo>
                  <a:pt x="629" y="554"/>
                </a:lnTo>
                <a:lnTo>
                  <a:pt x="627" y="537"/>
                </a:lnTo>
                <a:lnTo>
                  <a:pt x="627" y="533"/>
                </a:lnTo>
                <a:lnTo>
                  <a:pt x="631" y="514"/>
                </a:lnTo>
                <a:lnTo>
                  <a:pt x="631" y="514"/>
                </a:lnTo>
                <a:lnTo>
                  <a:pt x="631" y="514"/>
                </a:lnTo>
                <a:lnTo>
                  <a:pt x="627" y="490"/>
                </a:lnTo>
                <a:lnTo>
                  <a:pt x="629" y="490"/>
                </a:lnTo>
                <a:lnTo>
                  <a:pt x="636" y="473"/>
                </a:lnTo>
                <a:lnTo>
                  <a:pt x="636" y="469"/>
                </a:lnTo>
                <a:lnTo>
                  <a:pt x="641" y="447"/>
                </a:lnTo>
                <a:lnTo>
                  <a:pt x="643" y="445"/>
                </a:lnTo>
                <a:lnTo>
                  <a:pt x="643" y="431"/>
                </a:lnTo>
                <a:lnTo>
                  <a:pt x="641" y="416"/>
                </a:lnTo>
                <a:lnTo>
                  <a:pt x="636" y="405"/>
                </a:lnTo>
                <a:lnTo>
                  <a:pt x="629" y="390"/>
                </a:lnTo>
                <a:lnTo>
                  <a:pt x="610" y="367"/>
                </a:lnTo>
                <a:lnTo>
                  <a:pt x="598" y="357"/>
                </a:lnTo>
                <a:lnTo>
                  <a:pt x="589" y="353"/>
                </a:lnTo>
                <a:lnTo>
                  <a:pt x="577" y="353"/>
                </a:lnTo>
                <a:lnTo>
                  <a:pt x="561" y="364"/>
                </a:lnTo>
                <a:lnTo>
                  <a:pt x="551" y="367"/>
                </a:lnTo>
                <a:lnTo>
                  <a:pt x="508" y="367"/>
                </a:lnTo>
                <a:lnTo>
                  <a:pt x="497" y="355"/>
                </a:lnTo>
                <a:lnTo>
                  <a:pt x="506" y="334"/>
                </a:lnTo>
                <a:lnTo>
                  <a:pt x="506" y="334"/>
                </a:lnTo>
                <a:lnTo>
                  <a:pt x="506" y="334"/>
                </a:lnTo>
                <a:lnTo>
                  <a:pt x="506" y="334"/>
                </a:lnTo>
                <a:lnTo>
                  <a:pt x="508" y="324"/>
                </a:lnTo>
                <a:lnTo>
                  <a:pt x="508" y="317"/>
                </a:lnTo>
                <a:lnTo>
                  <a:pt x="508" y="310"/>
                </a:lnTo>
                <a:lnTo>
                  <a:pt x="508" y="303"/>
                </a:lnTo>
                <a:lnTo>
                  <a:pt x="511" y="293"/>
                </a:lnTo>
                <a:lnTo>
                  <a:pt x="544" y="210"/>
                </a:lnTo>
                <a:lnTo>
                  <a:pt x="542" y="208"/>
                </a:lnTo>
                <a:lnTo>
                  <a:pt x="520" y="187"/>
                </a:lnTo>
                <a:lnTo>
                  <a:pt x="487" y="135"/>
                </a:lnTo>
                <a:lnTo>
                  <a:pt x="473" y="125"/>
                </a:lnTo>
                <a:lnTo>
                  <a:pt x="466" y="123"/>
                </a:lnTo>
                <a:lnTo>
                  <a:pt x="449" y="109"/>
                </a:lnTo>
                <a:lnTo>
                  <a:pt x="430" y="102"/>
                </a:lnTo>
                <a:lnTo>
                  <a:pt x="423" y="94"/>
                </a:lnTo>
                <a:lnTo>
                  <a:pt x="419" y="83"/>
                </a:lnTo>
                <a:lnTo>
                  <a:pt x="419" y="83"/>
                </a:lnTo>
                <a:lnTo>
                  <a:pt x="430" y="73"/>
                </a:lnTo>
                <a:lnTo>
                  <a:pt x="464" y="59"/>
                </a:lnTo>
                <a:lnTo>
                  <a:pt x="471" y="52"/>
                </a:lnTo>
                <a:lnTo>
                  <a:pt x="473" y="47"/>
                </a:lnTo>
                <a:lnTo>
                  <a:pt x="475" y="30"/>
                </a:lnTo>
                <a:lnTo>
                  <a:pt x="482" y="21"/>
                </a:lnTo>
                <a:lnTo>
                  <a:pt x="494" y="16"/>
                </a:lnTo>
                <a:lnTo>
                  <a:pt x="525" y="9"/>
                </a:lnTo>
                <a:lnTo>
                  <a:pt x="544" y="9"/>
                </a:lnTo>
                <a:lnTo>
                  <a:pt x="563" y="16"/>
                </a:lnTo>
                <a:lnTo>
                  <a:pt x="587" y="35"/>
                </a:lnTo>
                <a:lnTo>
                  <a:pt x="591" y="38"/>
                </a:lnTo>
                <a:lnTo>
                  <a:pt x="594" y="38"/>
                </a:lnTo>
                <a:lnTo>
                  <a:pt x="624" y="42"/>
                </a:lnTo>
                <a:lnTo>
                  <a:pt x="653" y="42"/>
                </a:lnTo>
                <a:lnTo>
                  <a:pt x="693" y="30"/>
                </a:lnTo>
                <a:lnTo>
                  <a:pt x="738" y="0"/>
                </a:lnTo>
                <a:lnTo>
                  <a:pt x="762" y="12"/>
                </a:lnTo>
                <a:lnTo>
                  <a:pt x="769" y="14"/>
                </a:lnTo>
                <a:lnTo>
                  <a:pt x="776" y="19"/>
                </a:lnTo>
                <a:lnTo>
                  <a:pt x="783" y="23"/>
                </a:lnTo>
                <a:lnTo>
                  <a:pt x="785" y="33"/>
                </a:lnTo>
                <a:lnTo>
                  <a:pt x="778" y="42"/>
                </a:lnTo>
                <a:lnTo>
                  <a:pt x="769" y="45"/>
                </a:lnTo>
                <a:lnTo>
                  <a:pt x="759" y="47"/>
                </a:lnTo>
                <a:lnTo>
                  <a:pt x="738" y="45"/>
                </a:lnTo>
                <a:lnTo>
                  <a:pt x="733" y="45"/>
                </a:lnTo>
                <a:lnTo>
                  <a:pt x="731" y="49"/>
                </a:lnTo>
                <a:lnTo>
                  <a:pt x="728" y="54"/>
                </a:lnTo>
                <a:lnTo>
                  <a:pt x="728" y="64"/>
                </a:lnTo>
                <a:lnTo>
                  <a:pt x="728" y="78"/>
                </a:lnTo>
                <a:lnTo>
                  <a:pt x="733" y="109"/>
                </a:lnTo>
                <a:lnTo>
                  <a:pt x="736" y="123"/>
                </a:lnTo>
                <a:lnTo>
                  <a:pt x="740" y="137"/>
                </a:lnTo>
                <a:lnTo>
                  <a:pt x="757" y="175"/>
                </a:lnTo>
                <a:lnTo>
                  <a:pt x="762" y="182"/>
                </a:lnTo>
                <a:lnTo>
                  <a:pt x="769" y="192"/>
                </a:lnTo>
                <a:lnTo>
                  <a:pt x="780" y="196"/>
                </a:lnTo>
                <a:lnTo>
                  <a:pt x="915" y="203"/>
                </a:lnTo>
                <a:lnTo>
                  <a:pt x="934" y="218"/>
                </a:lnTo>
                <a:lnTo>
                  <a:pt x="927" y="229"/>
                </a:lnTo>
                <a:lnTo>
                  <a:pt x="918" y="234"/>
                </a:lnTo>
                <a:lnTo>
                  <a:pt x="889" y="239"/>
                </a:lnTo>
                <a:lnTo>
                  <a:pt x="885" y="244"/>
                </a:lnTo>
                <a:lnTo>
                  <a:pt x="885" y="251"/>
                </a:lnTo>
                <a:lnTo>
                  <a:pt x="889" y="258"/>
                </a:lnTo>
                <a:lnTo>
                  <a:pt x="892" y="260"/>
                </a:lnTo>
                <a:lnTo>
                  <a:pt x="896" y="263"/>
                </a:lnTo>
                <a:lnTo>
                  <a:pt x="903" y="267"/>
                </a:lnTo>
                <a:lnTo>
                  <a:pt x="920" y="270"/>
                </a:lnTo>
                <a:lnTo>
                  <a:pt x="939" y="270"/>
                </a:lnTo>
                <a:lnTo>
                  <a:pt x="946" y="279"/>
                </a:lnTo>
                <a:lnTo>
                  <a:pt x="951" y="289"/>
                </a:lnTo>
                <a:lnTo>
                  <a:pt x="939" y="374"/>
                </a:lnTo>
                <a:lnTo>
                  <a:pt x="953" y="393"/>
                </a:lnTo>
                <a:lnTo>
                  <a:pt x="958" y="402"/>
                </a:lnTo>
                <a:lnTo>
                  <a:pt x="958" y="414"/>
                </a:lnTo>
                <a:lnTo>
                  <a:pt x="955" y="424"/>
                </a:lnTo>
                <a:lnTo>
                  <a:pt x="948" y="443"/>
                </a:lnTo>
                <a:lnTo>
                  <a:pt x="946" y="459"/>
                </a:lnTo>
                <a:lnTo>
                  <a:pt x="951" y="473"/>
                </a:lnTo>
                <a:lnTo>
                  <a:pt x="958" y="488"/>
                </a:lnTo>
                <a:lnTo>
                  <a:pt x="989" y="509"/>
                </a:lnTo>
                <a:lnTo>
                  <a:pt x="1034" y="530"/>
                </a:lnTo>
                <a:lnTo>
                  <a:pt x="1031" y="547"/>
                </a:lnTo>
                <a:lnTo>
                  <a:pt x="1029" y="568"/>
                </a:lnTo>
                <a:lnTo>
                  <a:pt x="1031" y="575"/>
                </a:lnTo>
                <a:lnTo>
                  <a:pt x="1043" y="613"/>
                </a:lnTo>
                <a:lnTo>
                  <a:pt x="1078" y="682"/>
                </a:lnTo>
                <a:lnTo>
                  <a:pt x="1104" y="717"/>
                </a:lnTo>
                <a:lnTo>
                  <a:pt x="1130" y="736"/>
                </a:lnTo>
                <a:lnTo>
                  <a:pt x="1145" y="743"/>
                </a:lnTo>
                <a:lnTo>
                  <a:pt x="1156" y="743"/>
                </a:lnTo>
                <a:lnTo>
                  <a:pt x="1164" y="739"/>
                </a:lnTo>
                <a:lnTo>
                  <a:pt x="1173" y="729"/>
                </a:lnTo>
                <a:lnTo>
                  <a:pt x="1185" y="722"/>
                </a:lnTo>
                <a:lnTo>
                  <a:pt x="1204" y="715"/>
                </a:lnTo>
                <a:lnTo>
                  <a:pt x="1213" y="708"/>
                </a:lnTo>
                <a:lnTo>
                  <a:pt x="1225" y="701"/>
                </a:lnTo>
                <a:lnTo>
                  <a:pt x="1235" y="705"/>
                </a:lnTo>
                <a:lnTo>
                  <a:pt x="1251" y="729"/>
                </a:lnTo>
                <a:lnTo>
                  <a:pt x="1270" y="750"/>
                </a:lnTo>
                <a:lnTo>
                  <a:pt x="1277" y="760"/>
                </a:lnTo>
                <a:lnTo>
                  <a:pt x="1279" y="769"/>
                </a:lnTo>
                <a:lnTo>
                  <a:pt x="1287" y="779"/>
                </a:lnTo>
                <a:lnTo>
                  <a:pt x="1294" y="788"/>
                </a:lnTo>
                <a:lnTo>
                  <a:pt x="1322" y="814"/>
                </a:lnTo>
                <a:lnTo>
                  <a:pt x="1346" y="826"/>
                </a:lnTo>
                <a:lnTo>
                  <a:pt x="1353" y="836"/>
                </a:lnTo>
                <a:lnTo>
                  <a:pt x="1355" y="847"/>
                </a:lnTo>
                <a:lnTo>
                  <a:pt x="1343" y="866"/>
                </a:lnTo>
                <a:lnTo>
                  <a:pt x="1327" y="892"/>
                </a:lnTo>
                <a:lnTo>
                  <a:pt x="1322" y="902"/>
                </a:lnTo>
                <a:lnTo>
                  <a:pt x="1322" y="916"/>
                </a:lnTo>
                <a:lnTo>
                  <a:pt x="1329" y="937"/>
                </a:lnTo>
                <a:lnTo>
                  <a:pt x="1327" y="952"/>
                </a:lnTo>
                <a:lnTo>
                  <a:pt x="1322" y="973"/>
                </a:lnTo>
                <a:lnTo>
                  <a:pt x="1301" y="1037"/>
                </a:lnTo>
                <a:lnTo>
                  <a:pt x="1279" y="1077"/>
                </a:lnTo>
                <a:lnTo>
                  <a:pt x="1253" y="1053"/>
                </a:lnTo>
                <a:lnTo>
                  <a:pt x="1182" y="1016"/>
                </a:lnTo>
                <a:lnTo>
                  <a:pt x="1154" y="1006"/>
                </a:lnTo>
                <a:lnTo>
                  <a:pt x="1135" y="1004"/>
                </a:lnTo>
                <a:lnTo>
                  <a:pt x="1102" y="1006"/>
                </a:lnTo>
                <a:lnTo>
                  <a:pt x="1026" y="1001"/>
                </a:lnTo>
                <a:lnTo>
                  <a:pt x="1012" y="1004"/>
                </a:lnTo>
                <a:lnTo>
                  <a:pt x="941" y="997"/>
                </a:lnTo>
                <a:lnTo>
                  <a:pt x="913" y="992"/>
                </a:lnTo>
                <a:lnTo>
                  <a:pt x="899" y="997"/>
                </a:lnTo>
                <a:lnTo>
                  <a:pt x="887" y="1001"/>
                </a:lnTo>
                <a:lnTo>
                  <a:pt x="873" y="1023"/>
                </a:lnTo>
                <a:lnTo>
                  <a:pt x="859" y="1037"/>
                </a:lnTo>
                <a:lnTo>
                  <a:pt x="823" y="1063"/>
                </a:lnTo>
                <a:lnTo>
                  <a:pt x="797" y="1075"/>
                </a:lnTo>
                <a:lnTo>
                  <a:pt x="743" y="1087"/>
                </a:lnTo>
                <a:lnTo>
                  <a:pt x="719" y="1087"/>
                </a:lnTo>
                <a:lnTo>
                  <a:pt x="705" y="1084"/>
                </a:lnTo>
                <a:lnTo>
                  <a:pt x="693" y="1080"/>
                </a:lnTo>
                <a:lnTo>
                  <a:pt x="629" y="1051"/>
                </a:lnTo>
                <a:lnTo>
                  <a:pt x="591" y="1046"/>
                </a:lnTo>
                <a:lnTo>
                  <a:pt x="568" y="1049"/>
                </a:lnTo>
                <a:lnTo>
                  <a:pt x="520" y="1044"/>
                </a:lnTo>
                <a:lnTo>
                  <a:pt x="485" y="1032"/>
                </a:lnTo>
                <a:lnTo>
                  <a:pt x="454" y="1018"/>
                </a:lnTo>
                <a:lnTo>
                  <a:pt x="445" y="1016"/>
                </a:lnTo>
                <a:lnTo>
                  <a:pt x="438" y="1016"/>
                </a:lnTo>
                <a:lnTo>
                  <a:pt x="433" y="1018"/>
                </a:lnTo>
                <a:lnTo>
                  <a:pt x="433" y="1020"/>
                </a:lnTo>
                <a:lnTo>
                  <a:pt x="430" y="1025"/>
                </a:lnTo>
                <a:lnTo>
                  <a:pt x="430" y="1027"/>
                </a:lnTo>
                <a:lnTo>
                  <a:pt x="430" y="1032"/>
                </a:lnTo>
                <a:lnTo>
                  <a:pt x="430" y="1035"/>
                </a:lnTo>
                <a:lnTo>
                  <a:pt x="428" y="1039"/>
                </a:lnTo>
                <a:lnTo>
                  <a:pt x="419" y="1046"/>
                </a:lnTo>
                <a:lnTo>
                  <a:pt x="386" y="1023"/>
                </a:lnTo>
                <a:lnTo>
                  <a:pt x="371" y="1018"/>
                </a:lnTo>
                <a:lnTo>
                  <a:pt x="357" y="1016"/>
                </a:lnTo>
                <a:lnTo>
                  <a:pt x="338" y="1018"/>
                </a:lnTo>
                <a:lnTo>
                  <a:pt x="317" y="1013"/>
                </a:lnTo>
                <a:lnTo>
                  <a:pt x="296" y="1016"/>
                </a:lnTo>
                <a:lnTo>
                  <a:pt x="272" y="1025"/>
                </a:lnTo>
                <a:lnTo>
                  <a:pt x="255" y="1027"/>
                </a:lnTo>
                <a:lnTo>
                  <a:pt x="241" y="1032"/>
                </a:lnTo>
                <a:lnTo>
                  <a:pt x="229" y="1039"/>
                </a:lnTo>
                <a:lnTo>
                  <a:pt x="192" y="1089"/>
                </a:lnTo>
                <a:close/>
              </a:path>
            </a:pathLst>
          </a:custGeom>
          <a:solidFill>
            <a:schemeClr val="accent2"/>
          </a:solidFill>
          <a:ln w="28575" cap="rnd" cmpd="sng">
            <a:solidFill>
              <a:schemeClr val="bg1"/>
            </a:solidFill>
          </a:ln>
        </p:spPr>
        <p:txBody>
          <a:bodyPr vert="horz" wrap="square" lIns="91440" tIns="45720" rIns="91440" bIns="45720" numCol="1" anchor="t" anchorCtr="0" compatLnSpc="1"/>
          <a:lstStyle/>
          <a:p>
            <a:endParaRPr lang="en-US"/>
          </a:p>
        </p:txBody>
      </p:sp>
      <p:sp>
        <p:nvSpPr>
          <p:cNvPr id="83" name="Freeform 19"/>
          <p:cNvSpPr/>
          <p:nvPr/>
        </p:nvSpPr>
        <p:spPr bwMode="auto">
          <a:xfrm>
            <a:off x="14074433" y="9401857"/>
            <a:ext cx="1592528" cy="1321335"/>
          </a:xfrm>
          <a:custGeom>
            <a:avLst/>
            <a:gdLst>
              <a:gd name="T0" fmla="*/ 485 w 651"/>
              <a:gd name="T1" fmla="*/ 464 h 540"/>
              <a:gd name="T2" fmla="*/ 468 w 651"/>
              <a:gd name="T3" fmla="*/ 524 h 540"/>
              <a:gd name="T4" fmla="*/ 428 w 651"/>
              <a:gd name="T5" fmla="*/ 526 h 540"/>
              <a:gd name="T6" fmla="*/ 376 w 651"/>
              <a:gd name="T7" fmla="*/ 540 h 540"/>
              <a:gd name="T8" fmla="*/ 338 w 651"/>
              <a:gd name="T9" fmla="*/ 524 h 540"/>
              <a:gd name="T10" fmla="*/ 265 w 651"/>
              <a:gd name="T11" fmla="*/ 514 h 540"/>
              <a:gd name="T12" fmla="*/ 218 w 651"/>
              <a:gd name="T13" fmla="*/ 462 h 540"/>
              <a:gd name="T14" fmla="*/ 194 w 651"/>
              <a:gd name="T15" fmla="*/ 434 h 540"/>
              <a:gd name="T16" fmla="*/ 161 w 651"/>
              <a:gd name="T17" fmla="*/ 431 h 540"/>
              <a:gd name="T18" fmla="*/ 149 w 651"/>
              <a:gd name="T19" fmla="*/ 424 h 540"/>
              <a:gd name="T20" fmla="*/ 144 w 651"/>
              <a:gd name="T21" fmla="*/ 403 h 540"/>
              <a:gd name="T22" fmla="*/ 147 w 651"/>
              <a:gd name="T23" fmla="*/ 381 h 540"/>
              <a:gd name="T24" fmla="*/ 144 w 651"/>
              <a:gd name="T25" fmla="*/ 360 h 540"/>
              <a:gd name="T26" fmla="*/ 121 w 651"/>
              <a:gd name="T27" fmla="*/ 332 h 540"/>
              <a:gd name="T28" fmla="*/ 81 w 651"/>
              <a:gd name="T29" fmla="*/ 332 h 540"/>
              <a:gd name="T30" fmla="*/ 69 w 651"/>
              <a:gd name="T31" fmla="*/ 322 h 540"/>
              <a:gd name="T32" fmla="*/ 52 w 651"/>
              <a:gd name="T33" fmla="*/ 313 h 540"/>
              <a:gd name="T34" fmla="*/ 26 w 651"/>
              <a:gd name="T35" fmla="*/ 308 h 540"/>
              <a:gd name="T36" fmla="*/ 33 w 651"/>
              <a:gd name="T37" fmla="*/ 287 h 540"/>
              <a:gd name="T38" fmla="*/ 19 w 651"/>
              <a:gd name="T39" fmla="*/ 265 h 540"/>
              <a:gd name="T40" fmla="*/ 7 w 651"/>
              <a:gd name="T41" fmla="*/ 230 h 540"/>
              <a:gd name="T42" fmla="*/ 5 w 651"/>
              <a:gd name="T43" fmla="*/ 199 h 540"/>
              <a:gd name="T44" fmla="*/ 57 w 651"/>
              <a:gd name="T45" fmla="*/ 145 h 540"/>
              <a:gd name="T46" fmla="*/ 73 w 651"/>
              <a:gd name="T47" fmla="*/ 116 h 540"/>
              <a:gd name="T48" fmla="*/ 170 w 651"/>
              <a:gd name="T49" fmla="*/ 26 h 540"/>
              <a:gd name="T50" fmla="*/ 196 w 651"/>
              <a:gd name="T51" fmla="*/ 14 h 540"/>
              <a:gd name="T52" fmla="*/ 237 w 651"/>
              <a:gd name="T53" fmla="*/ 3 h 540"/>
              <a:gd name="T54" fmla="*/ 279 w 651"/>
              <a:gd name="T55" fmla="*/ 5 h 540"/>
              <a:gd name="T56" fmla="*/ 312 w 651"/>
              <a:gd name="T57" fmla="*/ 5 h 540"/>
              <a:gd name="T58" fmla="*/ 360 w 651"/>
              <a:gd name="T59" fmla="*/ 33 h 540"/>
              <a:gd name="T60" fmla="*/ 371 w 651"/>
              <a:gd name="T61" fmla="*/ 62 h 540"/>
              <a:gd name="T62" fmla="*/ 449 w 651"/>
              <a:gd name="T63" fmla="*/ 78 h 540"/>
              <a:gd name="T64" fmla="*/ 457 w 651"/>
              <a:gd name="T65" fmla="*/ 97 h 540"/>
              <a:gd name="T66" fmla="*/ 452 w 651"/>
              <a:gd name="T67" fmla="*/ 130 h 540"/>
              <a:gd name="T68" fmla="*/ 452 w 651"/>
              <a:gd name="T69" fmla="*/ 142 h 540"/>
              <a:gd name="T70" fmla="*/ 459 w 651"/>
              <a:gd name="T71" fmla="*/ 157 h 540"/>
              <a:gd name="T72" fmla="*/ 473 w 651"/>
              <a:gd name="T73" fmla="*/ 173 h 540"/>
              <a:gd name="T74" fmla="*/ 499 w 651"/>
              <a:gd name="T75" fmla="*/ 197 h 540"/>
              <a:gd name="T76" fmla="*/ 518 w 651"/>
              <a:gd name="T77" fmla="*/ 211 h 540"/>
              <a:gd name="T78" fmla="*/ 530 w 651"/>
              <a:gd name="T79" fmla="*/ 235 h 540"/>
              <a:gd name="T80" fmla="*/ 542 w 651"/>
              <a:gd name="T81" fmla="*/ 265 h 540"/>
              <a:gd name="T82" fmla="*/ 591 w 651"/>
              <a:gd name="T83" fmla="*/ 306 h 540"/>
              <a:gd name="T84" fmla="*/ 651 w 651"/>
              <a:gd name="T85" fmla="*/ 367 h 540"/>
              <a:gd name="T86" fmla="*/ 651 w 651"/>
              <a:gd name="T87" fmla="*/ 374 h 540"/>
              <a:gd name="T88" fmla="*/ 648 w 651"/>
              <a:gd name="T89" fmla="*/ 379 h 540"/>
              <a:gd name="T90" fmla="*/ 641 w 651"/>
              <a:gd name="T91" fmla="*/ 381 h 540"/>
              <a:gd name="T92" fmla="*/ 603 w 651"/>
              <a:gd name="T93" fmla="*/ 363 h 540"/>
              <a:gd name="T94" fmla="*/ 568 w 651"/>
              <a:gd name="T95" fmla="*/ 384 h 540"/>
              <a:gd name="T96" fmla="*/ 490 w 651"/>
              <a:gd name="T97" fmla="*/ 415 h 540"/>
              <a:gd name="T98" fmla="*/ 490 w 651"/>
              <a:gd name="T99" fmla="*/ 448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1" h="540">
                <a:moveTo>
                  <a:pt x="485" y="464"/>
                </a:moveTo>
                <a:lnTo>
                  <a:pt x="485" y="464"/>
                </a:lnTo>
                <a:lnTo>
                  <a:pt x="468" y="516"/>
                </a:lnTo>
                <a:lnTo>
                  <a:pt x="468" y="524"/>
                </a:lnTo>
                <a:lnTo>
                  <a:pt x="466" y="524"/>
                </a:lnTo>
                <a:lnTo>
                  <a:pt x="428" y="526"/>
                </a:lnTo>
                <a:lnTo>
                  <a:pt x="388" y="538"/>
                </a:lnTo>
                <a:lnTo>
                  <a:pt x="376" y="540"/>
                </a:lnTo>
                <a:lnTo>
                  <a:pt x="362" y="535"/>
                </a:lnTo>
                <a:lnTo>
                  <a:pt x="338" y="524"/>
                </a:lnTo>
                <a:lnTo>
                  <a:pt x="298" y="521"/>
                </a:lnTo>
                <a:lnTo>
                  <a:pt x="265" y="514"/>
                </a:lnTo>
                <a:lnTo>
                  <a:pt x="237" y="495"/>
                </a:lnTo>
                <a:lnTo>
                  <a:pt x="218" y="462"/>
                </a:lnTo>
                <a:lnTo>
                  <a:pt x="208" y="441"/>
                </a:lnTo>
                <a:lnTo>
                  <a:pt x="194" y="434"/>
                </a:lnTo>
                <a:lnTo>
                  <a:pt x="178" y="434"/>
                </a:lnTo>
                <a:lnTo>
                  <a:pt x="161" y="431"/>
                </a:lnTo>
                <a:lnTo>
                  <a:pt x="154" y="426"/>
                </a:lnTo>
                <a:lnTo>
                  <a:pt x="149" y="424"/>
                </a:lnTo>
                <a:lnTo>
                  <a:pt x="147" y="417"/>
                </a:lnTo>
                <a:lnTo>
                  <a:pt x="144" y="403"/>
                </a:lnTo>
                <a:lnTo>
                  <a:pt x="144" y="389"/>
                </a:lnTo>
                <a:lnTo>
                  <a:pt x="147" y="381"/>
                </a:lnTo>
                <a:lnTo>
                  <a:pt x="147" y="374"/>
                </a:lnTo>
                <a:lnTo>
                  <a:pt x="144" y="360"/>
                </a:lnTo>
                <a:lnTo>
                  <a:pt x="135" y="336"/>
                </a:lnTo>
                <a:lnTo>
                  <a:pt x="121" y="332"/>
                </a:lnTo>
                <a:lnTo>
                  <a:pt x="90" y="334"/>
                </a:lnTo>
                <a:lnTo>
                  <a:pt x="81" y="332"/>
                </a:lnTo>
                <a:lnTo>
                  <a:pt x="73" y="327"/>
                </a:lnTo>
                <a:lnTo>
                  <a:pt x="69" y="322"/>
                </a:lnTo>
                <a:lnTo>
                  <a:pt x="59" y="315"/>
                </a:lnTo>
                <a:lnTo>
                  <a:pt x="52" y="313"/>
                </a:lnTo>
                <a:lnTo>
                  <a:pt x="33" y="310"/>
                </a:lnTo>
                <a:lnTo>
                  <a:pt x="26" y="308"/>
                </a:lnTo>
                <a:lnTo>
                  <a:pt x="33" y="296"/>
                </a:lnTo>
                <a:lnTo>
                  <a:pt x="33" y="287"/>
                </a:lnTo>
                <a:lnTo>
                  <a:pt x="26" y="277"/>
                </a:lnTo>
                <a:lnTo>
                  <a:pt x="19" y="265"/>
                </a:lnTo>
                <a:lnTo>
                  <a:pt x="12" y="242"/>
                </a:lnTo>
                <a:lnTo>
                  <a:pt x="7" y="230"/>
                </a:lnTo>
                <a:lnTo>
                  <a:pt x="0" y="220"/>
                </a:lnTo>
                <a:lnTo>
                  <a:pt x="5" y="199"/>
                </a:lnTo>
                <a:lnTo>
                  <a:pt x="45" y="168"/>
                </a:lnTo>
                <a:lnTo>
                  <a:pt x="57" y="145"/>
                </a:lnTo>
                <a:lnTo>
                  <a:pt x="55" y="130"/>
                </a:lnTo>
                <a:lnTo>
                  <a:pt x="73" y="116"/>
                </a:lnTo>
                <a:lnTo>
                  <a:pt x="133" y="76"/>
                </a:lnTo>
                <a:lnTo>
                  <a:pt x="170" y="26"/>
                </a:lnTo>
                <a:lnTo>
                  <a:pt x="182" y="19"/>
                </a:lnTo>
                <a:lnTo>
                  <a:pt x="196" y="14"/>
                </a:lnTo>
                <a:lnTo>
                  <a:pt x="213" y="12"/>
                </a:lnTo>
                <a:lnTo>
                  <a:pt x="237" y="3"/>
                </a:lnTo>
                <a:lnTo>
                  <a:pt x="258" y="0"/>
                </a:lnTo>
                <a:lnTo>
                  <a:pt x="279" y="5"/>
                </a:lnTo>
                <a:lnTo>
                  <a:pt x="298" y="3"/>
                </a:lnTo>
                <a:lnTo>
                  <a:pt x="312" y="5"/>
                </a:lnTo>
                <a:lnTo>
                  <a:pt x="327" y="10"/>
                </a:lnTo>
                <a:lnTo>
                  <a:pt x="360" y="33"/>
                </a:lnTo>
                <a:lnTo>
                  <a:pt x="364" y="52"/>
                </a:lnTo>
                <a:lnTo>
                  <a:pt x="371" y="62"/>
                </a:lnTo>
                <a:lnTo>
                  <a:pt x="383" y="67"/>
                </a:lnTo>
                <a:lnTo>
                  <a:pt x="449" y="78"/>
                </a:lnTo>
                <a:lnTo>
                  <a:pt x="457" y="85"/>
                </a:lnTo>
                <a:lnTo>
                  <a:pt x="457" y="97"/>
                </a:lnTo>
                <a:lnTo>
                  <a:pt x="452" y="121"/>
                </a:lnTo>
                <a:lnTo>
                  <a:pt x="452" y="130"/>
                </a:lnTo>
                <a:lnTo>
                  <a:pt x="452" y="138"/>
                </a:lnTo>
                <a:lnTo>
                  <a:pt x="452" y="142"/>
                </a:lnTo>
                <a:lnTo>
                  <a:pt x="454" y="147"/>
                </a:lnTo>
                <a:lnTo>
                  <a:pt x="459" y="157"/>
                </a:lnTo>
                <a:lnTo>
                  <a:pt x="464" y="166"/>
                </a:lnTo>
                <a:lnTo>
                  <a:pt x="473" y="173"/>
                </a:lnTo>
                <a:lnTo>
                  <a:pt x="483" y="185"/>
                </a:lnTo>
                <a:lnTo>
                  <a:pt x="499" y="197"/>
                </a:lnTo>
                <a:lnTo>
                  <a:pt x="506" y="202"/>
                </a:lnTo>
                <a:lnTo>
                  <a:pt x="518" y="211"/>
                </a:lnTo>
                <a:lnTo>
                  <a:pt x="525" y="220"/>
                </a:lnTo>
                <a:lnTo>
                  <a:pt x="530" y="235"/>
                </a:lnTo>
                <a:lnTo>
                  <a:pt x="535" y="249"/>
                </a:lnTo>
                <a:lnTo>
                  <a:pt x="542" y="265"/>
                </a:lnTo>
                <a:lnTo>
                  <a:pt x="551" y="275"/>
                </a:lnTo>
                <a:lnTo>
                  <a:pt x="591" y="306"/>
                </a:lnTo>
                <a:lnTo>
                  <a:pt x="646" y="360"/>
                </a:lnTo>
                <a:lnTo>
                  <a:pt x="651" y="367"/>
                </a:lnTo>
                <a:lnTo>
                  <a:pt x="651" y="372"/>
                </a:lnTo>
                <a:lnTo>
                  <a:pt x="651" y="374"/>
                </a:lnTo>
                <a:lnTo>
                  <a:pt x="651" y="377"/>
                </a:lnTo>
                <a:lnTo>
                  <a:pt x="648" y="379"/>
                </a:lnTo>
                <a:lnTo>
                  <a:pt x="646" y="381"/>
                </a:lnTo>
                <a:lnTo>
                  <a:pt x="641" y="381"/>
                </a:lnTo>
                <a:lnTo>
                  <a:pt x="610" y="365"/>
                </a:lnTo>
                <a:lnTo>
                  <a:pt x="603" y="363"/>
                </a:lnTo>
                <a:lnTo>
                  <a:pt x="594" y="365"/>
                </a:lnTo>
                <a:lnTo>
                  <a:pt x="568" y="384"/>
                </a:lnTo>
                <a:lnTo>
                  <a:pt x="504" y="405"/>
                </a:lnTo>
                <a:lnTo>
                  <a:pt x="490" y="415"/>
                </a:lnTo>
                <a:lnTo>
                  <a:pt x="490" y="434"/>
                </a:lnTo>
                <a:lnTo>
                  <a:pt x="490" y="448"/>
                </a:lnTo>
                <a:lnTo>
                  <a:pt x="485" y="464"/>
                </a:lnTo>
                <a:close/>
              </a:path>
            </a:pathLst>
          </a:custGeom>
          <a:solidFill>
            <a:schemeClr val="bg1">
              <a:lumMod val="75000"/>
            </a:schemeClr>
          </a:solidFill>
          <a:ln w="28575" cap="rnd" cmpd="sng">
            <a:solidFill>
              <a:schemeClr val="bg1"/>
            </a:solidFill>
          </a:ln>
        </p:spPr>
        <p:txBody>
          <a:bodyPr vert="horz" wrap="square" lIns="91440" tIns="45720" rIns="91440" bIns="45720" numCol="1" anchor="t" anchorCtr="0" compatLnSpc="1"/>
          <a:lstStyle/>
          <a:p>
            <a:endParaRPr lang="en-US"/>
          </a:p>
        </p:txBody>
      </p:sp>
      <p:sp>
        <p:nvSpPr>
          <p:cNvPr id="84" name="Freeform 21"/>
          <p:cNvSpPr/>
          <p:nvPr/>
        </p:nvSpPr>
        <p:spPr bwMode="auto">
          <a:xfrm>
            <a:off x="10471062" y="7953285"/>
            <a:ext cx="4395963" cy="2914276"/>
          </a:xfrm>
          <a:custGeom>
            <a:avLst/>
            <a:gdLst>
              <a:gd name="T0" fmla="*/ 1395 w 1797"/>
              <a:gd name="T1" fmla="*/ 772 h 1191"/>
              <a:gd name="T2" fmla="*/ 1222 w 1797"/>
              <a:gd name="T3" fmla="*/ 860 h 1191"/>
              <a:gd name="T4" fmla="*/ 1142 w 1797"/>
              <a:gd name="T5" fmla="*/ 862 h 1191"/>
              <a:gd name="T6" fmla="*/ 1059 w 1797"/>
              <a:gd name="T7" fmla="*/ 874 h 1191"/>
              <a:gd name="T8" fmla="*/ 1038 w 1797"/>
              <a:gd name="T9" fmla="*/ 881 h 1191"/>
              <a:gd name="T10" fmla="*/ 998 w 1797"/>
              <a:gd name="T11" fmla="*/ 869 h 1191"/>
              <a:gd name="T12" fmla="*/ 920 w 1797"/>
              <a:gd name="T13" fmla="*/ 905 h 1191"/>
              <a:gd name="T14" fmla="*/ 738 w 1797"/>
              <a:gd name="T15" fmla="*/ 1021 h 1191"/>
              <a:gd name="T16" fmla="*/ 726 w 1797"/>
              <a:gd name="T17" fmla="*/ 1120 h 1191"/>
              <a:gd name="T18" fmla="*/ 669 w 1797"/>
              <a:gd name="T19" fmla="*/ 1172 h 1191"/>
              <a:gd name="T20" fmla="*/ 579 w 1797"/>
              <a:gd name="T21" fmla="*/ 1180 h 1191"/>
              <a:gd name="T22" fmla="*/ 513 w 1797"/>
              <a:gd name="T23" fmla="*/ 1172 h 1191"/>
              <a:gd name="T24" fmla="*/ 504 w 1797"/>
              <a:gd name="T25" fmla="*/ 1142 h 1191"/>
              <a:gd name="T26" fmla="*/ 307 w 1797"/>
              <a:gd name="T27" fmla="*/ 1139 h 1191"/>
              <a:gd name="T28" fmla="*/ 239 w 1797"/>
              <a:gd name="T29" fmla="*/ 1021 h 1191"/>
              <a:gd name="T30" fmla="*/ 203 w 1797"/>
              <a:gd name="T31" fmla="*/ 988 h 1191"/>
              <a:gd name="T32" fmla="*/ 137 w 1797"/>
              <a:gd name="T33" fmla="*/ 1078 h 1191"/>
              <a:gd name="T34" fmla="*/ 101 w 1797"/>
              <a:gd name="T35" fmla="*/ 1132 h 1191"/>
              <a:gd name="T36" fmla="*/ 23 w 1797"/>
              <a:gd name="T37" fmla="*/ 1137 h 1191"/>
              <a:gd name="T38" fmla="*/ 23 w 1797"/>
              <a:gd name="T39" fmla="*/ 1056 h 1191"/>
              <a:gd name="T40" fmla="*/ 16 w 1797"/>
              <a:gd name="T41" fmla="*/ 966 h 1191"/>
              <a:gd name="T42" fmla="*/ 49 w 1797"/>
              <a:gd name="T43" fmla="*/ 784 h 1191"/>
              <a:gd name="T44" fmla="*/ 120 w 1797"/>
              <a:gd name="T45" fmla="*/ 647 h 1191"/>
              <a:gd name="T46" fmla="*/ 175 w 1797"/>
              <a:gd name="T47" fmla="*/ 566 h 1191"/>
              <a:gd name="T48" fmla="*/ 182 w 1797"/>
              <a:gd name="T49" fmla="*/ 455 h 1191"/>
              <a:gd name="T50" fmla="*/ 151 w 1797"/>
              <a:gd name="T51" fmla="*/ 367 h 1191"/>
              <a:gd name="T52" fmla="*/ 184 w 1797"/>
              <a:gd name="T53" fmla="*/ 358 h 1191"/>
              <a:gd name="T54" fmla="*/ 191 w 1797"/>
              <a:gd name="T55" fmla="*/ 391 h 1191"/>
              <a:gd name="T56" fmla="*/ 274 w 1797"/>
              <a:gd name="T57" fmla="*/ 353 h 1191"/>
              <a:gd name="T58" fmla="*/ 409 w 1797"/>
              <a:gd name="T59" fmla="*/ 389 h 1191"/>
              <a:gd name="T60" fmla="*/ 504 w 1797"/>
              <a:gd name="T61" fmla="*/ 374 h 1191"/>
              <a:gd name="T62" fmla="*/ 567 w 1797"/>
              <a:gd name="T63" fmla="*/ 462 h 1191"/>
              <a:gd name="T64" fmla="*/ 586 w 1797"/>
              <a:gd name="T65" fmla="*/ 502 h 1191"/>
              <a:gd name="T66" fmla="*/ 754 w 1797"/>
              <a:gd name="T67" fmla="*/ 471 h 1191"/>
              <a:gd name="T68" fmla="*/ 828 w 1797"/>
              <a:gd name="T69" fmla="*/ 412 h 1191"/>
              <a:gd name="T70" fmla="*/ 854 w 1797"/>
              <a:gd name="T71" fmla="*/ 377 h 1191"/>
              <a:gd name="T72" fmla="*/ 981 w 1797"/>
              <a:gd name="T73" fmla="*/ 310 h 1191"/>
              <a:gd name="T74" fmla="*/ 1019 w 1797"/>
              <a:gd name="T75" fmla="*/ 220 h 1191"/>
              <a:gd name="T76" fmla="*/ 1178 w 1797"/>
              <a:gd name="T77" fmla="*/ 192 h 1191"/>
              <a:gd name="T78" fmla="*/ 1433 w 1797"/>
              <a:gd name="T79" fmla="*/ 107 h 1191"/>
              <a:gd name="T80" fmla="*/ 1405 w 1797"/>
              <a:gd name="T81" fmla="*/ 50 h 1191"/>
              <a:gd name="T82" fmla="*/ 1440 w 1797"/>
              <a:gd name="T83" fmla="*/ 0 h 1191"/>
              <a:gd name="T84" fmla="*/ 1435 w 1797"/>
              <a:gd name="T85" fmla="*/ 40 h 1191"/>
              <a:gd name="T86" fmla="*/ 1530 w 1797"/>
              <a:gd name="T87" fmla="*/ 40 h 1191"/>
              <a:gd name="T88" fmla="*/ 1601 w 1797"/>
              <a:gd name="T89" fmla="*/ 59 h 1191"/>
              <a:gd name="T90" fmla="*/ 1684 w 1797"/>
              <a:gd name="T91" fmla="*/ 69 h 1191"/>
              <a:gd name="T92" fmla="*/ 1769 w 1797"/>
              <a:gd name="T93" fmla="*/ 128 h 1191"/>
              <a:gd name="T94" fmla="*/ 1797 w 1797"/>
              <a:gd name="T95" fmla="*/ 201 h 1191"/>
              <a:gd name="T96" fmla="*/ 1764 w 1797"/>
              <a:gd name="T97" fmla="*/ 296 h 1191"/>
              <a:gd name="T98" fmla="*/ 1700 w 1797"/>
              <a:gd name="T99" fmla="*/ 339 h 1191"/>
              <a:gd name="T100" fmla="*/ 1674 w 1797"/>
              <a:gd name="T101" fmla="*/ 396 h 1191"/>
              <a:gd name="T102" fmla="*/ 1601 w 1797"/>
              <a:gd name="T103" fmla="*/ 426 h 1191"/>
              <a:gd name="T104" fmla="*/ 1442 w 1797"/>
              <a:gd name="T105" fmla="*/ 486 h 1191"/>
              <a:gd name="T106" fmla="*/ 1419 w 1797"/>
              <a:gd name="T107" fmla="*/ 606 h 1191"/>
              <a:gd name="T108" fmla="*/ 1461 w 1797"/>
              <a:gd name="T109" fmla="*/ 661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7" h="1191">
                <a:moveTo>
                  <a:pt x="1466" y="673"/>
                </a:moveTo>
                <a:lnTo>
                  <a:pt x="1466" y="673"/>
                </a:lnTo>
                <a:lnTo>
                  <a:pt x="1476" y="713"/>
                </a:lnTo>
                <a:lnTo>
                  <a:pt x="1476" y="718"/>
                </a:lnTo>
                <a:lnTo>
                  <a:pt x="1461" y="720"/>
                </a:lnTo>
                <a:lnTo>
                  <a:pt x="1395" y="772"/>
                </a:lnTo>
                <a:lnTo>
                  <a:pt x="1343" y="782"/>
                </a:lnTo>
                <a:lnTo>
                  <a:pt x="1312" y="798"/>
                </a:lnTo>
                <a:lnTo>
                  <a:pt x="1284" y="820"/>
                </a:lnTo>
                <a:lnTo>
                  <a:pt x="1263" y="843"/>
                </a:lnTo>
                <a:lnTo>
                  <a:pt x="1230" y="853"/>
                </a:lnTo>
                <a:lnTo>
                  <a:pt x="1222" y="860"/>
                </a:lnTo>
                <a:lnTo>
                  <a:pt x="1211" y="874"/>
                </a:lnTo>
                <a:lnTo>
                  <a:pt x="1201" y="876"/>
                </a:lnTo>
                <a:lnTo>
                  <a:pt x="1187" y="874"/>
                </a:lnTo>
                <a:lnTo>
                  <a:pt x="1161" y="860"/>
                </a:lnTo>
                <a:lnTo>
                  <a:pt x="1147" y="860"/>
                </a:lnTo>
                <a:lnTo>
                  <a:pt x="1142" y="862"/>
                </a:lnTo>
                <a:lnTo>
                  <a:pt x="1137" y="862"/>
                </a:lnTo>
                <a:lnTo>
                  <a:pt x="1135" y="862"/>
                </a:lnTo>
                <a:lnTo>
                  <a:pt x="1135" y="862"/>
                </a:lnTo>
                <a:lnTo>
                  <a:pt x="1097" y="860"/>
                </a:lnTo>
                <a:lnTo>
                  <a:pt x="1078" y="865"/>
                </a:lnTo>
                <a:lnTo>
                  <a:pt x="1059" y="874"/>
                </a:lnTo>
                <a:lnTo>
                  <a:pt x="1059" y="874"/>
                </a:lnTo>
                <a:lnTo>
                  <a:pt x="1059" y="874"/>
                </a:lnTo>
                <a:lnTo>
                  <a:pt x="1059" y="874"/>
                </a:lnTo>
                <a:lnTo>
                  <a:pt x="1052" y="879"/>
                </a:lnTo>
                <a:lnTo>
                  <a:pt x="1045" y="881"/>
                </a:lnTo>
                <a:lnTo>
                  <a:pt x="1038" y="881"/>
                </a:lnTo>
                <a:lnTo>
                  <a:pt x="1031" y="876"/>
                </a:lnTo>
                <a:lnTo>
                  <a:pt x="1029" y="872"/>
                </a:lnTo>
                <a:lnTo>
                  <a:pt x="1021" y="869"/>
                </a:lnTo>
                <a:lnTo>
                  <a:pt x="1017" y="867"/>
                </a:lnTo>
                <a:lnTo>
                  <a:pt x="1005" y="865"/>
                </a:lnTo>
                <a:lnTo>
                  <a:pt x="998" y="869"/>
                </a:lnTo>
                <a:lnTo>
                  <a:pt x="991" y="874"/>
                </a:lnTo>
                <a:lnTo>
                  <a:pt x="986" y="884"/>
                </a:lnTo>
                <a:lnTo>
                  <a:pt x="986" y="884"/>
                </a:lnTo>
                <a:lnTo>
                  <a:pt x="965" y="912"/>
                </a:lnTo>
                <a:lnTo>
                  <a:pt x="943" y="914"/>
                </a:lnTo>
                <a:lnTo>
                  <a:pt x="920" y="905"/>
                </a:lnTo>
                <a:lnTo>
                  <a:pt x="891" y="905"/>
                </a:lnTo>
                <a:lnTo>
                  <a:pt x="842" y="919"/>
                </a:lnTo>
                <a:lnTo>
                  <a:pt x="794" y="943"/>
                </a:lnTo>
                <a:lnTo>
                  <a:pt x="783" y="952"/>
                </a:lnTo>
                <a:lnTo>
                  <a:pt x="740" y="1007"/>
                </a:lnTo>
                <a:lnTo>
                  <a:pt x="738" y="1021"/>
                </a:lnTo>
                <a:lnTo>
                  <a:pt x="735" y="1061"/>
                </a:lnTo>
                <a:lnTo>
                  <a:pt x="726" y="1097"/>
                </a:lnTo>
                <a:lnTo>
                  <a:pt x="726" y="1101"/>
                </a:lnTo>
                <a:lnTo>
                  <a:pt x="728" y="1111"/>
                </a:lnTo>
                <a:lnTo>
                  <a:pt x="728" y="1118"/>
                </a:lnTo>
                <a:lnTo>
                  <a:pt x="726" y="1120"/>
                </a:lnTo>
                <a:lnTo>
                  <a:pt x="716" y="1125"/>
                </a:lnTo>
                <a:lnTo>
                  <a:pt x="714" y="1130"/>
                </a:lnTo>
                <a:lnTo>
                  <a:pt x="702" y="1161"/>
                </a:lnTo>
                <a:lnTo>
                  <a:pt x="693" y="1172"/>
                </a:lnTo>
                <a:lnTo>
                  <a:pt x="683" y="1175"/>
                </a:lnTo>
                <a:lnTo>
                  <a:pt x="669" y="1172"/>
                </a:lnTo>
                <a:lnTo>
                  <a:pt x="643" y="1175"/>
                </a:lnTo>
                <a:lnTo>
                  <a:pt x="631" y="1177"/>
                </a:lnTo>
                <a:lnTo>
                  <a:pt x="608" y="1189"/>
                </a:lnTo>
                <a:lnTo>
                  <a:pt x="600" y="1191"/>
                </a:lnTo>
                <a:lnTo>
                  <a:pt x="593" y="1189"/>
                </a:lnTo>
                <a:lnTo>
                  <a:pt x="579" y="1180"/>
                </a:lnTo>
                <a:lnTo>
                  <a:pt x="572" y="1177"/>
                </a:lnTo>
                <a:lnTo>
                  <a:pt x="565" y="1177"/>
                </a:lnTo>
                <a:lnTo>
                  <a:pt x="551" y="1184"/>
                </a:lnTo>
                <a:lnTo>
                  <a:pt x="544" y="1184"/>
                </a:lnTo>
                <a:lnTo>
                  <a:pt x="520" y="1175"/>
                </a:lnTo>
                <a:lnTo>
                  <a:pt x="513" y="1172"/>
                </a:lnTo>
                <a:lnTo>
                  <a:pt x="496" y="1180"/>
                </a:lnTo>
                <a:lnTo>
                  <a:pt x="489" y="1182"/>
                </a:lnTo>
                <a:lnTo>
                  <a:pt x="485" y="1172"/>
                </a:lnTo>
                <a:lnTo>
                  <a:pt x="487" y="1165"/>
                </a:lnTo>
                <a:lnTo>
                  <a:pt x="501" y="1151"/>
                </a:lnTo>
                <a:lnTo>
                  <a:pt x="504" y="1142"/>
                </a:lnTo>
                <a:lnTo>
                  <a:pt x="494" y="1132"/>
                </a:lnTo>
                <a:lnTo>
                  <a:pt x="435" y="1106"/>
                </a:lnTo>
                <a:lnTo>
                  <a:pt x="423" y="1104"/>
                </a:lnTo>
                <a:lnTo>
                  <a:pt x="409" y="1108"/>
                </a:lnTo>
                <a:lnTo>
                  <a:pt x="338" y="1139"/>
                </a:lnTo>
                <a:lnTo>
                  <a:pt x="307" y="1139"/>
                </a:lnTo>
                <a:lnTo>
                  <a:pt x="281" y="1123"/>
                </a:lnTo>
                <a:lnTo>
                  <a:pt x="276" y="1099"/>
                </a:lnTo>
                <a:lnTo>
                  <a:pt x="279" y="1061"/>
                </a:lnTo>
                <a:lnTo>
                  <a:pt x="274" y="1045"/>
                </a:lnTo>
                <a:lnTo>
                  <a:pt x="265" y="1037"/>
                </a:lnTo>
                <a:lnTo>
                  <a:pt x="239" y="1021"/>
                </a:lnTo>
                <a:lnTo>
                  <a:pt x="220" y="997"/>
                </a:lnTo>
                <a:lnTo>
                  <a:pt x="210" y="990"/>
                </a:lnTo>
                <a:lnTo>
                  <a:pt x="210" y="990"/>
                </a:lnTo>
                <a:lnTo>
                  <a:pt x="210" y="990"/>
                </a:lnTo>
                <a:lnTo>
                  <a:pt x="206" y="988"/>
                </a:lnTo>
                <a:lnTo>
                  <a:pt x="203" y="988"/>
                </a:lnTo>
                <a:lnTo>
                  <a:pt x="198" y="988"/>
                </a:lnTo>
                <a:lnTo>
                  <a:pt x="180" y="1004"/>
                </a:lnTo>
                <a:lnTo>
                  <a:pt x="163" y="1028"/>
                </a:lnTo>
                <a:lnTo>
                  <a:pt x="154" y="1054"/>
                </a:lnTo>
                <a:lnTo>
                  <a:pt x="156" y="1075"/>
                </a:lnTo>
                <a:lnTo>
                  <a:pt x="137" y="1078"/>
                </a:lnTo>
                <a:lnTo>
                  <a:pt x="123" y="1075"/>
                </a:lnTo>
                <a:lnTo>
                  <a:pt x="111" y="1080"/>
                </a:lnTo>
                <a:lnTo>
                  <a:pt x="101" y="1099"/>
                </a:lnTo>
                <a:lnTo>
                  <a:pt x="101" y="1113"/>
                </a:lnTo>
                <a:lnTo>
                  <a:pt x="101" y="1123"/>
                </a:lnTo>
                <a:lnTo>
                  <a:pt x="101" y="1132"/>
                </a:lnTo>
                <a:lnTo>
                  <a:pt x="94" y="1144"/>
                </a:lnTo>
                <a:lnTo>
                  <a:pt x="64" y="1165"/>
                </a:lnTo>
                <a:lnTo>
                  <a:pt x="47" y="1172"/>
                </a:lnTo>
                <a:lnTo>
                  <a:pt x="42" y="1172"/>
                </a:lnTo>
                <a:lnTo>
                  <a:pt x="40" y="1170"/>
                </a:lnTo>
                <a:lnTo>
                  <a:pt x="23" y="1137"/>
                </a:lnTo>
                <a:lnTo>
                  <a:pt x="2" y="1111"/>
                </a:lnTo>
                <a:lnTo>
                  <a:pt x="0" y="1099"/>
                </a:lnTo>
                <a:lnTo>
                  <a:pt x="0" y="1090"/>
                </a:lnTo>
                <a:lnTo>
                  <a:pt x="9" y="1078"/>
                </a:lnTo>
                <a:lnTo>
                  <a:pt x="16" y="1068"/>
                </a:lnTo>
                <a:lnTo>
                  <a:pt x="23" y="1056"/>
                </a:lnTo>
                <a:lnTo>
                  <a:pt x="26" y="1042"/>
                </a:lnTo>
                <a:lnTo>
                  <a:pt x="26" y="1023"/>
                </a:lnTo>
                <a:lnTo>
                  <a:pt x="23" y="1011"/>
                </a:lnTo>
                <a:lnTo>
                  <a:pt x="19" y="997"/>
                </a:lnTo>
                <a:lnTo>
                  <a:pt x="16" y="983"/>
                </a:lnTo>
                <a:lnTo>
                  <a:pt x="16" y="966"/>
                </a:lnTo>
                <a:lnTo>
                  <a:pt x="19" y="921"/>
                </a:lnTo>
                <a:lnTo>
                  <a:pt x="23" y="900"/>
                </a:lnTo>
                <a:lnTo>
                  <a:pt x="47" y="853"/>
                </a:lnTo>
                <a:lnTo>
                  <a:pt x="54" y="824"/>
                </a:lnTo>
                <a:lnTo>
                  <a:pt x="52" y="796"/>
                </a:lnTo>
                <a:lnTo>
                  <a:pt x="49" y="784"/>
                </a:lnTo>
                <a:lnTo>
                  <a:pt x="35" y="737"/>
                </a:lnTo>
                <a:lnTo>
                  <a:pt x="19" y="706"/>
                </a:lnTo>
                <a:lnTo>
                  <a:pt x="64" y="694"/>
                </a:lnTo>
                <a:lnTo>
                  <a:pt x="80" y="687"/>
                </a:lnTo>
                <a:lnTo>
                  <a:pt x="109" y="661"/>
                </a:lnTo>
                <a:lnTo>
                  <a:pt x="120" y="647"/>
                </a:lnTo>
                <a:lnTo>
                  <a:pt x="132" y="628"/>
                </a:lnTo>
                <a:lnTo>
                  <a:pt x="144" y="592"/>
                </a:lnTo>
                <a:lnTo>
                  <a:pt x="146" y="585"/>
                </a:lnTo>
                <a:lnTo>
                  <a:pt x="154" y="578"/>
                </a:lnTo>
                <a:lnTo>
                  <a:pt x="168" y="571"/>
                </a:lnTo>
                <a:lnTo>
                  <a:pt x="175" y="566"/>
                </a:lnTo>
                <a:lnTo>
                  <a:pt x="184" y="550"/>
                </a:lnTo>
                <a:lnTo>
                  <a:pt x="191" y="526"/>
                </a:lnTo>
                <a:lnTo>
                  <a:pt x="196" y="500"/>
                </a:lnTo>
                <a:lnTo>
                  <a:pt x="191" y="476"/>
                </a:lnTo>
                <a:lnTo>
                  <a:pt x="187" y="464"/>
                </a:lnTo>
                <a:lnTo>
                  <a:pt x="182" y="455"/>
                </a:lnTo>
                <a:lnTo>
                  <a:pt x="175" y="448"/>
                </a:lnTo>
                <a:lnTo>
                  <a:pt x="163" y="445"/>
                </a:lnTo>
                <a:lnTo>
                  <a:pt x="165" y="400"/>
                </a:lnTo>
                <a:lnTo>
                  <a:pt x="165" y="391"/>
                </a:lnTo>
                <a:lnTo>
                  <a:pt x="158" y="379"/>
                </a:lnTo>
                <a:lnTo>
                  <a:pt x="151" y="367"/>
                </a:lnTo>
                <a:lnTo>
                  <a:pt x="149" y="358"/>
                </a:lnTo>
                <a:lnTo>
                  <a:pt x="158" y="353"/>
                </a:lnTo>
                <a:lnTo>
                  <a:pt x="170" y="348"/>
                </a:lnTo>
                <a:lnTo>
                  <a:pt x="175" y="346"/>
                </a:lnTo>
                <a:lnTo>
                  <a:pt x="180" y="348"/>
                </a:lnTo>
                <a:lnTo>
                  <a:pt x="184" y="358"/>
                </a:lnTo>
                <a:lnTo>
                  <a:pt x="182" y="363"/>
                </a:lnTo>
                <a:lnTo>
                  <a:pt x="180" y="367"/>
                </a:lnTo>
                <a:lnTo>
                  <a:pt x="177" y="374"/>
                </a:lnTo>
                <a:lnTo>
                  <a:pt x="182" y="384"/>
                </a:lnTo>
                <a:lnTo>
                  <a:pt x="184" y="389"/>
                </a:lnTo>
                <a:lnTo>
                  <a:pt x="191" y="391"/>
                </a:lnTo>
                <a:lnTo>
                  <a:pt x="203" y="396"/>
                </a:lnTo>
                <a:lnTo>
                  <a:pt x="236" y="396"/>
                </a:lnTo>
                <a:lnTo>
                  <a:pt x="243" y="393"/>
                </a:lnTo>
                <a:lnTo>
                  <a:pt x="253" y="384"/>
                </a:lnTo>
                <a:lnTo>
                  <a:pt x="265" y="363"/>
                </a:lnTo>
                <a:lnTo>
                  <a:pt x="274" y="353"/>
                </a:lnTo>
                <a:lnTo>
                  <a:pt x="291" y="351"/>
                </a:lnTo>
                <a:lnTo>
                  <a:pt x="390" y="374"/>
                </a:lnTo>
                <a:lnTo>
                  <a:pt x="395" y="379"/>
                </a:lnTo>
                <a:lnTo>
                  <a:pt x="397" y="384"/>
                </a:lnTo>
                <a:lnTo>
                  <a:pt x="402" y="389"/>
                </a:lnTo>
                <a:lnTo>
                  <a:pt x="409" y="389"/>
                </a:lnTo>
                <a:lnTo>
                  <a:pt x="430" y="384"/>
                </a:lnTo>
                <a:lnTo>
                  <a:pt x="456" y="367"/>
                </a:lnTo>
                <a:lnTo>
                  <a:pt x="466" y="363"/>
                </a:lnTo>
                <a:lnTo>
                  <a:pt x="478" y="363"/>
                </a:lnTo>
                <a:lnTo>
                  <a:pt x="485" y="365"/>
                </a:lnTo>
                <a:lnTo>
                  <a:pt x="504" y="374"/>
                </a:lnTo>
                <a:lnTo>
                  <a:pt x="499" y="384"/>
                </a:lnTo>
                <a:lnTo>
                  <a:pt x="478" y="403"/>
                </a:lnTo>
                <a:lnTo>
                  <a:pt x="485" y="410"/>
                </a:lnTo>
                <a:lnTo>
                  <a:pt x="522" y="424"/>
                </a:lnTo>
                <a:lnTo>
                  <a:pt x="565" y="457"/>
                </a:lnTo>
                <a:lnTo>
                  <a:pt x="567" y="462"/>
                </a:lnTo>
                <a:lnTo>
                  <a:pt x="570" y="469"/>
                </a:lnTo>
                <a:lnTo>
                  <a:pt x="570" y="476"/>
                </a:lnTo>
                <a:lnTo>
                  <a:pt x="567" y="483"/>
                </a:lnTo>
                <a:lnTo>
                  <a:pt x="565" y="483"/>
                </a:lnTo>
                <a:lnTo>
                  <a:pt x="574" y="498"/>
                </a:lnTo>
                <a:lnTo>
                  <a:pt x="586" y="502"/>
                </a:lnTo>
                <a:lnTo>
                  <a:pt x="662" y="493"/>
                </a:lnTo>
                <a:lnTo>
                  <a:pt x="676" y="486"/>
                </a:lnTo>
                <a:lnTo>
                  <a:pt x="719" y="445"/>
                </a:lnTo>
                <a:lnTo>
                  <a:pt x="735" y="438"/>
                </a:lnTo>
                <a:lnTo>
                  <a:pt x="752" y="443"/>
                </a:lnTo>
                <a:lnTo>
                  <a:pt x="754" y="471"/>
                </a:lnTo>
                <a:lnTo>
                  <a:pt x="773" y="471"/>
                </a:lnTo>
                <a:lnTo>
                  <a:pt x="787" y="462"/>
                </a:lnTo>
                <a:lnTo>
                  <a:pt x="797" y="450"/>
                </a:lnTo>
                <a:lnTo>
                  <a:pt x="804" y="436"/>
                </a:lnTo>
                <a:lnTo>
                  <a:pt x="816" y="419"/>
                </a:lnTo>
                <a:lnTo>
                  <a:pt x="828" y="412"/>
                </a:lnTo>
                <a:lnTo>
                  <a:pt x="861" y="408"/>
                </a:lnTo>
                <a:lnTo>
                  <a:pt x="870" y="400"/>
                </a:lnTo>
                <a:lnTo>
                  <a:pt x="875" y="389"/>
                </a:lnTo>
                <a:lnTo>
                  <a:pt x="872" y="381"/>
                </a:lnTo>
                <a:lnTo>
                  <a:pt x="863" y="377"/>
                </a:lnTo>
                <a:lnTo>
                  <a:pt x="854" y="377"/>
                </a:lnTo>
                <a:lnTo>
                  <a:pt x="882" y="332"/>
                </a:lnTo>
                <a:lnTo>
                  <a:pt x="898" y="327"/>
                </a:lnTo>
                <a:lnTo>
                  <a:pt x="915" y="325"/>
                </a:lnTo>
                <a:lnTo>
                  <a:pt x="934" y="329"/>
                </a:lnTo>
                <a:lnTo>
                  <a:pt x="967" y="318"/>
                </a:lnTo>
                <a:lnTo>
                  <a:pt x="981" y="310"/>
                </a:lnTo>
                <a:lnTo>
                  <a:pt x="991" y="294"/>
                </a:lnTo>
                <a:lnTo>
                  <a:pt x="993" y="282"/>
                </a:lnTo>
                <a:lnTo>
                  <a:pt x="995" y="256"/>
                </a:lnTo>
                <a:lnTo>
                  <a:pt x="998" y="244"/>
                </a:lnTo>
                <a:lnTo>
                  <a:pt x="1017" y="223"/>
                </a:lnTo>
                <a:lnTo>
                  <a:pt x="1019" y="220"/>
                </a:lnTo>
                <a:lnTo>
                  <a:pt x="1031" y="218"/>
                </a:lnTo>
                <a:lnTo>
                  <a:pt x="1064" y="220"/>
                </a:lnTo>
                <a:lnTo>
                  <a:pt x="1123" y="211"/>
                </a:lnTo>
                <a:lnTo>
                  <a:pt x="1166" y="213"/>
                </a:lnTo>
                <a:lnTo>
                  <a:pt x="1173" y="211"/>
                </a:lnTo>
                <a:lnTo>
                  <a:pt x="1178" y="192"/>
                </a:lnTo>
                <a:lnTo>
                  <a:pt x="1185" y="185"/>
                </a:lnTo>
                <a:lnTo>
                  <a:pt x="1241" y="164"/>
                </a:lnTo>
                <a:lnTo>
                  <a:pt x="1409" y="147"/>
                </a:lnTo>
                <a:lnTo>
                  <a:pt x="1414" y="145"/>
                </a:lnTo>
                <a:lnTo>
                  <a:pt x="1431" y="114"/>
                </a:lnTo>
                <a:lnTo>
                  <a:pt x="1433" y="107"/>
                </a:lnTo>
                <a:lnTo>
                  <a:pt x="1431" y="97"/>
                </a:lnTo>
                <a:lnTo>
                  <a:pt x="1426" y="69"/>
                </a:lnTo>
                <a:lnTo>
                  <a:pt x="1423" y="62"/>
                </a:lnTo>
                <a:lnTo>
                  <a:pt x="1419" y="59"/>
                </a:lnTo>
                <a:lnTo>
                  <a:pt x="1412" y="55"/>
                </a:lnTo>
                <a:lnTo>
                  <a:pt x="1405" y="50"/>
                </a:lnTo>
                <a:lnTo>
                  <a:pt x="1402" y="43"/>
                </a:lnTo>
                <a:lnTo>
                  <a:pt x="1400" y="36"/>
                </a:lnTo>
                <a:lnTo>
                  <a:pt x="1409" y="29"/>
                </a:lnTo>
                <a:lnTo>
                  <a:pt x="1426" y="12"/>
                </a:lnTo>
                <a:lnTo>
                  <a:pt x="1431" y="7"/>
                </a:lnTo>
                <a:lnTo>
                  <a:pt x="1440" y="0"/>
                </a:lnTo>
                <a:lnTo>
                  <a:pt x="1442" y="0"/>
                </a:lnTo>
                <a:lnTo>
                  <a:pt x="1440" y="5"/>
                </a:lnTo>
                <a:lnTo>
                  <a:pt x="1440" y="17"/>
                </a:lnTo>
                <a:lnTo>
                  <a:pt x="1440" y="26"/>
                </a:lnTo>
                <a:lnTo>
                  <a:pt x="1435" y="33"/>
                </a:lnTo>
                <a:lnTo>
                  <a:pt x="1435" y="40"/>
                </a:lnTo>
                <a:lnTo>
                  <a:pt x="1440" y="52"/>
                </a:lnTo>
                <a:lnTo>
                  <a:pt x="1450" y="57"/>
                </a:lnTo>
                <a:lnTo>
                  <a:pt x="1457" y="55"/>
                </a:lnTo>
                <a:lnTo>
                  <a:pt x="1471" y="43"/>
                </a:lnTo>
                <a:lnTo>
                  <a:pt x="1487" y="38"/>
                </a:lnTo>
                <a:lnTo>
                  <a:pt x="1530" y="40"/>
                </a:lnTo>
                <a:lnTo>
                  <a:pt x="1542" y="38"/>
                </a:lnTo>
                <a:lnTo>
                  <a:pt x="1568" y="22"/>
                </a:lnTo>
                <a:lnTo>
                  <a:pt x="1580" y="24"/>
                </a:lnTo>
                <a:lnTo>
                  <a:pt x="1584" y="29"/>
                </a:lnTo>
                <a:lnTo>
                  <a:pt x="1596" y="50"/>
                </a:lnTo>
                <a:lnTo>
                  <a:pt x="1601" y="59"/>
                </a:lnTo>
                <a:lnTo>
                  <a:pt x="1608" y="64"/>
                </a:lnTo>
                <a:lnTo>
                  <a:pt x="1632" y="78"/>
                </a:lnTo>
                <a:lnTo>
                  <a:pt x="1643" y="83"/>
                </a:lnTo>
                <a:lnTo>
                  <a:pt x="1658" y="81"/>
                </a:lnTo>
                <a:lnTo>
                  <a:pt x="1672" y="76"/>
                </a:lnTo>
                <a:lnTo>
                  <a:pt x="1684" y="69"/>
                </a:lnTo>
                <a:lnTo>
                  <a:pt x="1688" y="62"/>
                </a:lnTo>
                <a:lnTo>
                  <a:pt x="1712" y="90"/>
                </a:lnTo>
                <a:lnTo>
                  <a:pt x="1731" y="102"/>
                </a:lnTo>
                <a:lnTo>
                  <a:pt x="1757" y="116"/>
                </a:lnTo>
                <a:lnTo>
                  <a:pt x="1766" y="123"/>
                </a:lnTo>
                <a:lnTo>
                  <a:pt x="1769" y="128"/>
                </a:lnTo>
                <a:lnTo>
                  <a:pt x="1769" y="133"/>
                </a:lnTo>
                <a:lnTo>
                  <a:pt x="1766" y="140"/>
                </a:lnTo>
                <a:lnTo>
                  <a:pt x="1769" y="149"/>
                </a:lnTo>
                <a:lnTo>
                  <a:pt x="1773" y="161"/>
                </a:lnTo>
                <a:lnTo>
                  <a:pt x="1795" y="197"/>
                </a:lnTo>
                <a:lnTo>
                  <a:pt x="1797" y="201"/>
                </a:lnTo>
                <a:lnTo>
                  <a:pt x="1797" y="206"/>
                </a:lnTo>
                <a:lnTo>
                  <a:pt x="1795" y="216"/>
                </a:lnTo>
                <a:lnTo>
                  <a:pt x="1790" y="225"/>
                </a:lnTo>
                <a:lnTo>
                  <a:pt x="1781" y="244"/>
                </a:lnTo>
                <a:lnTo>
                  <a:pt x="1773" y="258"/>
                </a:lnTo>
                <a:lnTo>
                  <a:pt x="1764" y="296"/>
                </a:lnTo>
                <a:lnTo>
                  <a:pt x="1759" y="303"/>
                </a:lnTo>
                <a:lnTo>
                  <a:pt x="1755" y="313"/>
                </a:lnTo>
                <a:lnTo>
                  <a:pt x="1750" y="318"/>
                </a:lnTo>
                <a:lnTo>
                  <a:pt x="1743" y="325"/>
                </a:lnTo>
                <a:lnTo>
                  <a:pt x="1736" y="329"/>
                </a:lnTo>
                <a:lnTo>
                  <a:pt x="1700" y="339"/>
                </a:lnTo>
                <a:lnTo>
                  <a:pt x="1695" y="341"/>
                </a:lnTo>
                <a:lnTo>
                  <a:pt x="1688" y="346"/>
                </a:lnTo>
                <a:lnTo>
                  <a:pt x="1686" y="351"/>
                </a:lnTo>
                <a:lnTo>
                  <a:pt x="1681" y="363"/>
                </a:lnTo>
                <a:lnTo>
                  <a:pt x="1679" y="384"/>
                </a:lnTo>
                <a:lnTo>
                  <a:pt x="1674" y="396"/>
                </a:lnTo>
                <a:lnTo>
                  <a:pt x="1667" y="405"/>
                </a:lnTo>
                <a:lnTo>
                  <a:pt x="1658" y="412"/>
                </a:lnTo>
                <a:lnTo>
                  <a:pt x="1646" y="419"/>
                </a:lnTo>
                <a:lnTo>
                  <a:pt x="1622" y="426"/>
                </a:lnTo>
                <a:lnTo>
                  <a:pt x="1610" y="429"/>
                </a:lnTo>
                <a:lnTo>
                  <a:pt x="1601" y="426"/>
                </a:lnTo>
                <a:lnTo>
                  <a:pt x="1582" y="419"/>
                </a:lnTo>
                <a:lnTo>
                  <a:pt x="1575" y="419"/>
                </a:lnTo>
                <a:lnTo>
                  <a:pt x="1563" y="422"/>
                </a:lnTo>
                <a:lnTo>
                  <a:pt x="1542" y="443"/>
                </a:lnTo>
                <a:lnTo>
                  <a:pt x="1464" y="483"/>
                </a:lnTo>
                <a:lnTo>
                  <a:pt x="1442" y="486"/>
                </a:lnTo>
                <a:lnTo>
                  <a:pt x="1433" y="490"/>
                </a:lnTo>
                <a:lnTo>
                  <a:pt x="1414" y="505"/>
                </a:lnTo>
                <a:lnTo>
                  <a:pt x="1419" y="526"/>
                </a:lnTo>
                <a:lnTo>
                  <a:pt x="1416" y="571"/>
                </a:lnTo>
                <a:lnTo>
                  <a:pt x="1416" y="585"/>
                </a:lnTo>
                <a:lnTo>
                  <a:pt x="1419" y="606"/>
                </a:lnTo>
                <a:lnTo>
                  <a:pt x="1423" y="618"/>
                </a:lnTo>
                <a:lnTo>
                  <a:pt x="1428" y="628"/>
                </a:lnTo>
                <a:lnTo>
                  <a:pt x="1433" y="635"/>
                </a:lnTo>
                <a:lnTo>
                  <a:pt x="1447" y="642"/>
                </a:lnTo>
                <a:lnTo>
                  <a:pt x="1454" y="647"/>
                </a:lnTo>
                <a:lnTo>
                  <a:pt x="1461" y="661"/>
                </a:lnTo>
                <a:lnTo>
                  <a:pt x="1466" y="673"/>
                </a:lnTo>
                <a:close/>
              </a:path>
            </a:pathLst>
          </a:custGeom>
          <a:solidFill>
            <a:schemeClr val="accent4"/>
          </a:solidFill>
          <a:ln w="28575" cap="rnd" cmpd="sng">
            <a:solidFill>
              <a:schemeClr val="bg1"/>
            </a:solidFill>
          </a:ln>
        </p:spPr>
        <p:txBody>
          <a:bodyPr vert="horz" wrap="square" lIns="91440" tIns="45720" rIns="91440" bIns="45720" numCol="1" anchor="t" anchorCtr="0" compatLnSpc="1"/>
          <a:lstStyle/>
          <a:p>
            <a:endParaRPr lang="en-US"/>
          </a:p>
        </p:txBody>
      </p:sp>
      <p:sp>
        <p:nvSpPr>
          <p:cNvPr id="85" name="Freeform 25"/>
          <p:cNvSpPr/>
          <p:nvPr/>
        </p:nvSpPr>
        <p:spPr bwMode="auto">
          <a:xfrm>
            <a:off x="20593762" y="5068370"/>
            <a:ext cx="702083" cy="545663"/>
          </a:xfrm>
          <a:custGeom>
            <a:avLst/>
            <a:gdLst>
              <a:gd name="T0" fmla="*/ 17 w 287"/>
              <a:gd name="T1" fmla="*/ 156 h 223"/>
              <a:gd name="T2" fmla="*/ 17 w 287"/>
              <a:gd name="T3" fmla="*/ 156 h 223"/>
              <a:gd name="T4" fmla="*/ 10 w 287"/>
              <a:gd name="T5" fmla="*/ 151 h 223"/>
              <a:gd name="T6" fmla="*/ 3 w 287"/>
              <a:gd name="T7" fmla="*/ 142 h 223"/>
              <a:gd name="T8" fmla="*/ 0 w 287"/>
              <a:gd name="T9" fmla="*/ 133 h 223"/>
              <a:gd name="T10" fmla="*/ 0 w 287"/>
              <a:gd name="T11" fmla="*/ 123 h 223"/>
              <a:gd name="T12" fmla="*/ 3 w 287"/>
              <a:gd name="T13" fmla="*/ 121 h 223"/>
              <a:gd name="T14" fmla="*/ 5 w 287"/>
              <a:gd name="T15" fmla="*/ 111 h 223"/>
              <a:gd name="T16" fmla="*/ 8 w 287"/>
              <a:gd name="T17" fmla="*/ 104 h 223"/>
              <a:gd name="T18" fmla="*/ 26 w 287"/>
              <a:gd name="T19" fmla="*/ 109 h 223"/>
              <a:gd name="T20" fmla="*/ 36 w 287"/>
              <a:gd name="T21" fmla="*/ 106 h 223"/>
              <a:gd name="T22" fmla="*/ 45 w 287"/>
              <a:gd name="T23" fmla="*/ 102 h 223"/>
              <a:gd name="T24" fmla="*/ 50 w 287"/>
              <a:gd name="T25" fmla="*/ 97 h 223"/>
              <a:gd name="T26" fmla="*/ 57 w 287"/>
              <a:gd name="T27" fmla="*/ 88 h 223"/>
              <a:gd name="T28" fmla="*/ 60 w 287"/>
              <a:gd name="T29" fmla="*/ 80 h 223"/>
              <a:gd name="T30" fmla="*/ 100 w 287"/>
              <a:gd name="T31" fmla="*/ 40 h 223"/>
              <a:gd name="T32" fmla="*/ 121 w 287"/>
              <a:gd name="T33" fmla="*/ 24 h 223"/>
              <a:gd name="T34" fmla="*/ 133 w 287"/>
              <a:gd name="T35" fmla="*/ 16 h 223"/>
              <a:gd name="T36" fmla="*/ 138 w 287"/>
              <a:gd name="T37" fmla="*/ 12 h 223"/>
              <a:gd name="T38" fmla="*/ 138 w 287"/>
              <a:gd name="T39" fmla="*/ 2 h 223"/>
              <a:gd name="T40" fmla="*/ 159 w 287"/>
              <a:gd name="T41" fmla="*/ 0 h 223"/>
              <a:gd name="T42" fmla="*/ 164 w 287"/>
              <a:gd name="T43" fmla="*/ 5 h 223"/>
              <a:gd name="T44" fmla="*/ 192 w 287"/>
              <a:gd name="T45" fmla="*/ 35 h 223"/>
              <a:gd name="T46" fmla="*/ 194 w 287"/>
              <a:gd name="T47" fmla="*/ 38 h 223"/>
              <a:gd name="T48" fmla="*/ 194 w 287"/>
              <a:gd name="T49" fmla="*/ 35 h 223"/>
              <a:gd name="T50" fmla="*/ 194 w 287"/>
              <a:gd name="T51" fmla="*/ 31 h 223"/>
              <a:gd name="T52" fmla="*/ 199 w 287"/>
              <a:gd name="T53" fmla="*/ 24 h 223"/>
              <a:gd name="T54" fmla="*/ 211 w 287"/>
              <a:gd name="T55" fmla="*/ 16 h 223"/>
              <a:gd name="T56" fmla="*/ 220 w 287"/>
              <a:gd name="T57" fmla="*/ 24 h 223"/>
              <a:gd name="T58" fmla="*/ 225 w 287"/>
              <a:gd name="T59" fmla="*/ 31 h 223"/>
              <a:gd name="T60" fmla="*/ 235 w 287"/>
              <a:gd name="T61" fmla="*/ 38 h 223"/>
              <a:gd name="T62" fmla="*/ 239 w 287"/>
              <a:gd name="T63" fmla="*/ 45 h 223"/>
              <a:gd name="T64" fmla="*/ 244 w 287"/>
              <a:gd name="T65" fmla="*/ 59 h 223"/>
              <a:gd name="T66" fmla="*/ 251 w 287"/>
              <a:gd name="T67" fmla="*/ 61 h 223"/>
              <a:gd name="T68" fmla="*/ 253 w 287"/>
              <a:gd name="T69" fmla="*/ 66 h 223"/>
              <a:gd name="T70" fmla="*/ 253 w 287"/>
              <a:gd name="T71" fmla="*/ 69 h 223"/>
              <a:gd name="T72" fmla="*/ 253 w 287"/>
              <a:gd name="T73" fmla="*/ 71 h 223"/>
              <a:gd name="T74" fmla="*/ 253 w 287"/>
              <a:gd name="T75" fmla="*/ 95 h 223"/>
              <a:gd name="T76" fmla="*/ 258 w 287"/>
              <a:gd name="T77" fmla="*/ 125 h 223"/>
              <a:gd name="T78" fmla="*/ 265 w 287"/>
              <a:gd name="T79" fmla="*/ 140 h 223"/>
              <a:gd name="T80" fmla="*/ 287 w 287"/>
              <a:gd name="T81" fmla="*/ 168 h 223"/>
              <a:gd name="T82" fmla="*/ 237 w 287"/>
              <a:gd name="T83" fmla="*/ 170 h 223"/>
              <a:gd name="T84" fmla="*/ 204 w 287"/>
              <a:gd name="T85" fmla="*/ 178 h 223"/>
              <a:gd name="T86" fmla="*/ 194 w 287"/>
              <a:gd name="T87" fmla="*/ 182 h 223"/>
              <a:gd name="T88" fmla="*/ 190 w 287"/>
              <a:gd name="T89" fmla="*/ 189 h 223"/>
              <a:gd name="T90" fmla="*/ 190 w 287"/>
              <a:gd name="T91" fmla="*/ 194 h 223"/>
              <a:gd name="T92" fmla="*/ 187 w 287"/>
              <a:gd name="T93" fmla="*/ 199 h 223"/>
              <a:gd name="T94" fmla="*/ 185 w 287"/>
              <a:gd name="T95" fmla="*/ 204 h 223"/>
              <a:gd name="T96" fmla="*/ 178 w 287"/>
              <a:gd name="T97" fmla="*/ 211 h 223"/>
              <a:gd name="T98" fmla="*/ 164 w 287"/>
              <a:gd name="T99" fmla="*/ 213 h 223"/>
              <a:gd name="T100" fmla="*/ 157 w 287"/>
              <a:gd name="T101" fmla="*/ 213 h 223"/>
              <a:gd name="T102" fmla="*/ 142 w 287"/>
              <a:gd name="T103" fmla="*/ 211 h 223"/>
              <a:gd name="T104" fmla="*/ 131 w 287"/>
              <a:gd name="T105" fmla="*/ 206 h 223"/>
              <a:gd name="T106" fmla="*/ 114 w 287"/>
              <a:gd name="T107" fmla="*/ 211 h 223"/>
              <a:gd name="T108" fmla="*/ 95 w 287"/>
              <a:gd name="T109" fmla="*/ 218 h 223"/>
              <a:gd name="T110" fmla="*/ 52 w 287"/>
              <a:gd name="T111" fmla="*/ 223 h 223"/>
              <a:gd name="T112" fmla="*/ 43 w 287"/>
              <a:gd name="T113" fmla="*/ 220 h 223"/>
              <a:gd name="T114" fmla="*/ 38 w 287"/>
              <a:gd name="T115" fmla="*/ 213 h 223"/>
              <a:gd name="T116" fmla="*/ 34 w 287"/>
              <a:gd name="T117" fmla="*/ 208 h 223"/>
              <a:gd name="T118" fmla="*/ 24 w 287"/>
              <a:gd name="T119" fmla="*/ 199 h 223"/>
              <a:gd name="T120" fmla="*/ 24 w 287"/>
              <a:gd name="T121" fmla="*/ 168 h 223"/>
              <a:gd name="T122" fmla="*/ 22 w 287"/>
              <a:gd name="T123" fmla="*/ 161 h 223"/>
              <a:gd name="T124" fmla="*/ 17 w 287"/>
              <a:gd name="T125" fmla="*/ 15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7" h="223">
                <a:moveTo>
                  <a:pt x="17" y="156"/>
                </a:moveTo>
                <a:lnTo>
                  <a:pt x="17" y="156"/>
                </a:lnTo>
                <a:lnTo>
                  <a:pt x="10" y="151"/>
                </a:lnTo>
                <a:lnTo>
                  <a:pt x="3" y="142"/>
                </a:lnTo>
                <a:lnTo>
                  <a:pt x="0" y="133"/>
                </a:lnTo>
                <a:lnTo>
                  <a:pt x="0" y="123"/>
                </a:lnTo>
                <a:lnTo>
                  <a:pt x="3" y="121"/>
                </a:lnTo>
                <a:lnTo>
                  <a:pt x="5" y="111"/>
                </a:lnTo>
                <a:lnTo>
                  <a:pt x="8" y="104"/>
                </a:lnTo>
                <a:lnTo>
                  <a:pt x="26" y="109"/>
                </a:lnTo>
                <a:lnTo>
                  <a:pt x="36" y="106"/>
                </a:lnTo>
                <a:lnTo>
                  <a:pt x="45" y="102"/>
                </a:lnTo>
                <a:lnTo>
                  <a:pt x="50" y="97"/>
                </a:lnTo>
                <a:lnTo>
                  <a:pt x="57" y="88"/>
                </a:lnTo>
                <a:lnTo>
                  <a:pt x="60" y="80"/>
                </a:lnTo>
                <a:lnTo>
                  <a:pt x="100" y="40"/>
                </a:lnTo>
                <a:lnTo>
                  <a:pt x="121" y="24"/>
                </a:lnTo>
                <a:lnTo>
                  <a:pt x="133" y="16"/>
                </a:lnTo>
                <a:lnTo>
                  <a:pt x="138" y="12"/>
                </a:lnTo>
                <a:lnTo>
                  <a:pt x="138" y="2"/>
                </a:lnTo>
                <a:lnTo>
                  <a:pt x="159" y="0"/>
                </a:lnTo>
                <a:lnTo>
                  <a:pt x="164" y="5"/>
                </a:lnTo>
                <a:lnTo>
                  <a:pt x="192" y="35"/>
                </a:lnTo>
                <a:lnTo>
                  <a:pt x="194" y="38"/>
                </a:lnTo>
                <a:lnTo>
                  <a:pt x="194" y="35"/>
                </a:lnTo>
                <a:lnTo>
                  <a:pt x="194" y="31"/>
                </a:lnTo>
                <a:lnTo>
                  <a:pt x="199" y="24"/>
                </a:lnTo>
                <a:lnTo>
                  <a:pt x="211" y="16"/>
                </a:lnTo>
                <a:lnTo>
                  <a:pt x="220" y="24"/>
                </a:lnTo>
                <a:lnTo>
                  <a:pt x="225" y="31"/>
                </a:lnTo>
                <a:lnTo>
                  <a:pt x="235" y="38"/>
                </a:lnTo>
                <a:lnTo>
                  <a:pt x="239" y="45"/>
                </a:lnTo>
                <a:lnTo>
                  <a:pt x="244" y="59"/>
                </a:lnTo>
                <a:lnTo>
                  <a:pt x="251" y="61"/>
                </a:lnTo>
                <a:lnTo>
                  <a:pt x="253" y="66"/>
                </a:lnTo>
                <a:lnTo>
                  <a:pt x="253" y="69"/>
                </a:lnTo>
                <a:lnTo>
                  <a:pt x="253" y="71"/>
                </a:lnTo>
                <a:lnTo>
                  <a:pt x="253" y="95"/>
                </a:lnTo>
                <a:lnTo>
                  <a:pt x="258" y="125"/>
                </a:lnTo>
                <a:lnTo>
                  <a:pt x="265" y="140"/>
                </a:lnTo>
                <a:lnTo>
                  <a:pt x="287" y="168"/>
                </a:lnTo>
                <a:lnTo>
                  <a:pt x="237" y="170"/>
                </a:lnTo>
                <a:lnTo>
                  <a:pt x="204" y="178"/>
                </a:lnTo>
                <a:lnTo>
                  <a:pt x="194" y="182"/>
                </a:lnTo>
                <a:lnTo>
                  <a:pt x="190" y="189"/>
                </a:lnTo>
                <a:lnTo>
                  <a:pt x="190" y="194"/>
                </a:lnTo>
                <a:lnTo>
                  <a:pt x="187" y="199"/>
                </a:lnTo>
                <a:lnTo>
                  <a:pt x="185" y="204"/>
                </a:lnTo>
                <a:lnTo>
                  <a:pt x="178" y="211"/>
                </a:lnTo>
                <a:lnTo>
                  <a:pt x="164" y="213"/>
                </a:lnTo>
                <a:lnTo>
                  <a:pt x="157" y="213"/>
                </a:lnTo>
                <a:lnTo>
                  <a:pt x="142" y="211"/>
                </a:lnTo>
                <a:lnTo>
                  <a:pt x="131" y="206"/>
                </a:lnTo>
                <a:lnTo>
                  <a:pt x="114" y="211"/>
                </a:lnTo>
                <a:lnTo>
                  <a:pt x="95" y="218"/>
                </a:lnTo>
                <a:lnTo>
                  <a:pt x="52" y="223"/>
                </a:lnTo>
                <a:lnTo>
                  <a:pt x="43" y="220"/>
                </a:lnTo>
                <a:lnTo>
                  <a:pt x="38" y="213"/>
                </a:lnTo>
                <a:lnTo>
                  <a:pt x="34" y="208"/>
                </a:lnTo>
                <a:lnTo>
                  <a:pt x="24" y="199"/>
                </a:lnTo>
                <a:lnTo>
                  <a:pt x="24" y="168"/>
                </a:lnTo>
                <a:lnTo>
                  <a:pt x="22" y="161"/>
                </a:lnTo>
                <a:lnTo>
                  <a:pt x="17" y="156"/>
                </a:lnTo>
                <a:close/>
              </a:path>
            </a:pathLst>
          </a:custGeom>
          <a:solidFill>
            <a:schemeClr val="bg1">
              <a:lumMod val="75000"/>
            </a:schemeClr>
          </a:solidFill>
          <a:ln w="28575" cap="rnd" cmpd="sng">
            <a:solidFill>
              <a:schemeClr val="bg1"/>
            </a:solidFill>
          </a:ln>
        </p:spPr>
        <p:txBody>
          <a:bodyPr vert="horz" wrap="square" lIns="91440" tIns="45720" rIns="91440" bIns="45720" numCol="1" anchor="t" anchorCtr="0" compatLnSpc="1"/>
          <a:lstStyle/>
          <a:p>
            <a:endParaRPr lang="en-US"/>
          </a:p>
        </p:txBody>
      </p:sp>
      <p:grpSp>
        <p:nvGrpSpPr>
          <p:cNvPr id="35" name="Group 34"/>
          <p:cNvGrpSpPr/>
          <p:nvPr/>
        </p:nvGrpSpPr>
        <p:grpSpPr>
          <a:xfrm>
            <a:off x="15389386" y="8564379"/>
            <a:ext cx="555149" cy="553638"/>
            <a:chOff x="2138511" y="2464802"/>
            <a:chExt cx="354012" cy="352956"/>
          </a:xfrm>
          <a:solidFill>
            <a:schemeClr val="bg1"/>
          </a:solidFill>
        </p:grpSpPr>
        <p:sp>
          <p:nvSpPr>
            <p:cNvPr id="36" name="Oval 3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7" name="Freeform 3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nvGrpSpPr>
          <p:cNvPr id="40" name="Group 39"/>
          <p:cNvGrpSpPr/>
          <p:nvPr/>
        </p:nvGrpSpPr>
        <p:grpSpPr>
          <a:xfrm>
            <a:off x="18944569" y="7884299"/>
            <a:ext cx="555149" cy="553638"/>
            <a:chOff x="2138511" y="2464802"/>
            <a:chExt cx="354012" cy="352956"/>
          </a:xfrm>
          <a:solidFill>
            <a:schemeClr val="bg1"/>
          </a:solidFill>
        </p:grpSpPr>
        <p:sp>
          <p:nvSpPr>
            <p:cNvPr id="41" name="Oval 4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2" name="Freeform 4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nvGrpSpPr>
          <p:cNvPr id="45" name="Group 44"/>
          <p:cNvGrpSpPr/>
          <p:nvPr/>
        </p:nvGrpSpPr>
        <p:grpSpPr>
          <a:xfrm>
            <a:off x="12318206" y="9286629"/>
            <a:ext cx="555149" cy="553638"/>
            <a:chOff x="2138511" y="2464802"/>
            <a:chExt cx="354012" cy="352956"/>
          </a:xfrm>
          <a:solidFill>
            <a:schemeClr val="bg1"/>
          </a:solidFill>
        </p:grpSpPr>
        <p:sp>
          <p:nvSpPr>
            <p:cNvPr id="46" name="Oval 4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7" name="Freeform 4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nvGrpSpPr>
          <p:cNvPr id="50" name="Group 49"/>
          <p:cNvGrpSpPr/>
          <p:nvPr/>
        </p:nvGrpSpPr>
        <p:grpSpPr>
          <a:xfrm>
            <a:off x="19400782" y="5126780"/>
            <a:ext cx="555149" cy="553638"/>
            <a:chOff x="2138511" y="2464802"/>
            <a:chExt cx="354012" cy="352956"/>
          </a:xfrm>
          <a:solidFill>
            <a:schemeClr val="bg1"/>
          </a:solidFill>
        </p:grpSpPr>
        <p:sp>
          <p:nvSpPr>
            <p:cNvPr id="51" name="Oval 5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2" name="Freeform 5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nvGrpSpPr>
          <p:cNvPr id="86" name="Group 85"/>
          <p:cNvGrpSpPr/>
          <p:nvPr/>
        </p:nvGrpSpPr>
        <p:grpSpPr>
          <a:xfrm>
            <a:off x="1576079" y="4117007"/>
            <a:ext cx="9962885" cy="2418219"/>
            <a:chOff x="12238817" y="4362087"/>
            <a:chExt cx="9962885" cy="2418219"/>
          </a:xfrm>
        </p:grpSpPr>
        <p:sp>
          <p:nvSpPr>
            <p:cNvPr id="87" name="TextBox 86"/>
            <p:cNvSpPr txBox="1"/>
            <p:nvPr/>
          </p:nvSpPr>
          <p:spPr>
            <a:xfrm>
              <a:off x="12238817" y="4362087"/>
              <a:ext cx="3649880" cy="800183"/>
            </a:xfrm>
            <a:prstGeom prst="rect">
              <a:avLst/>
            </a:prstGeom>
            <a:noFill/>
          </p:spPr>
          <p:txBody>
            <a:bodyPr wrap="none" lIns="182843" tIns="91422" rIns="182843" bIns="91422" rtlCol="0">
              <a:spAutoFit/>
            </a:bodyPr>
            <a:lstStyle/>
            <a:p>
              <a:r>
                <a:rPr lang="id-ID" sz="4000" b="1" dirty="0">
                  <a:latin typeface="Lato Regular"/>
                  <a:cs typeface="Lato Regular"/>
                </a:rPr>
                <a:t>POPULATION</a:t>
              </a:r>
            </a:p>
          </p:txBody>
        </p:sp>
        <p:grpSp>
          <p:nvGrpSpPr>
            <p:cNvPr id="88" name="Group 87"/>
            <p:cNvGrpSpPr/>
            <p:nvPr/>
          </p:nvGrpSpPr>
          <p:grpSpPr>
            <a:xfrm>
              <a:off x="12666112" y="4933683"/>
              <a:ext cx="9535590" cy="1846623"/>
              <a:chOff x="12666112" y="4933683"/>
              <a:chExt cx="9535590" cy="1846623"/>
            </a:xfrm>
          </p:grpSpPr>
          <p:sp>
            <p:nvSpPr>
              <p:cNvPr id="89" name="TextBox 88"/>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latin typeface="Lato Light"/>
                    <a:cs typeface="Lato Light"/>
                  </a:rPr>
                  <a:t>Lorem ipsum dolor sit amet, consectetur adipiscing elit. Aliquam tincidunt ante nec sem congue convallis. </a:t>
                </a:r>
                <a:endParaRPr lang="en-US" sz="2400" dirty="0">
                  <a:latin typeface="Lato Light"/>
                  <a:cs typeface="Lato Light"/>
                </a:endParaRPr>
              </a:p>
            </p:txBody>
          </p:sp>
          <p:sp>
            <p:nvSpPr>
              <p:cNvPr id="90" name="TextBox 89"/>
              <p:cNvSpPr txBox="1"/>
              <p:nvPr/>
            </p:nvSpPr>
            <p:spPr>
              <a:xfrm>
                <a:off x="12666112" y="4933683"/>
                <a:ext cx="3038102" cy="1846623"/>
              </a:xfrm>
              <a:prstGeom prst="rect">
                <a:avLst/>
              </a:prstGeom>
              <a:noFill/>
            </p:spPr>
            <p:txBody>
              <a:bodyPr wrap="none" lIns="182843" tIns="91422" rIns="182843" bIns="91422" rtlCol="0">
                <a:spAutoFit/>
              </a:bodyPr>
              <a:lstStyle/>
              <a:p>
                <a:r>
                  <a:rPr lang="id-ID" sz="10800" dirty="0" smtClean="0">
                    <a:solidFill>
                      <a:schemeClr val="accent2"/>
                    </a:solidFill>
                    <a:latin typeface="Lato Light"/>
                    <a:cs typeface="Lato Light"/>
                  </a:rPr>
                  <a:t>9</a:t>
                </a:r>
                <a:r>
                  <a:rPr lang="id-ID" sz="10800" dirty="0">
                    <a:solidFill>
                      <a:schemeClr val="accent2"/>
                    </a:solidFill>
                    <a:latin typeface="Lato Light"/>
                    <a:cs typeface="Lato Light"/>
                  </a:rPr>
                  <a:t>3</a:t>
                </a:r>
                <a:r>
                  <a:rPr lang="id-ID" sz="10800" dirty="0" smtClean="0">
                    <a:solidFill>
                      <a:schemeClr val="accent2"/>
                    </a:solidFill>
                    <a:latin typeface="Lato Light"/>
                    <a:cs typeface="Lato Light"/>
                  </a:rPr>
                  <a:t>%</a:t>
                </a:r>
                <a:endParaRPr lang="id-ID" sz="10800" dirty="0">
                  <a:solidFill>
                    <a:schemeClr val="accent2"/>
                  </a:solidFill>
                  <a:latin typeface="Lato Light"/>
                  <a:cs typeface="Lato Light"/>
                </a:endParaRPr>
              </a:p>
            </p:txBody>
          </p:sp>
        </p:grpSp>
      </p:grpSp>
      <p:sp>
        <p:nvSpPr>
          <p:cNvPr id="91" name="Round Same Side Corner Rectangle 90"/>
          <p:cNvSpPr/>
          <p:nvPr/>
        </p:nvSpPr>
        <p:spPr>
          <a:xfrm rot="5400000">
            <a:off x="3118715" y="6493650"/>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grpSp>
        <p:nvGrpSpPr>
          <p:cNvPr id="92" name="Group 18"/>
          <p:cNvGrpSpPr>
            <a:grpSpLocks noChangeAspect="1"/>
          </p:cNvGrpSpPr>
          <p:nvPr/>
        </p:nvGrpSpPr>
        <p:grpSpPr bwMode="auto">
          <a:xfrm flipH="1">
            <a:off x="2351420" y="10104799"/>
            <a:ext cx="446836" cy="839760"/>
            <a:chOff x="3241" y="1291"/>
            <a:chExt cx="421" cy="791"/>
          </a:xfrm>
          <a:solidFill>
            <a:schemeClr val="accent3"/>
          </a:solidFill>
        </p:grpSpPr>
        <p:sp>
          <p:nvSpPr>
            <p:cNvPr id="93"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9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95" name="Rectangle 94"/>
          <p:cNvSpPr/>
          <p:nvPr/>
        </p:nvSpPr>
        <p:spPr>
          <a:xfrm>
            <a:off x="2953489" y="7274011"/>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Male</a:t>
            </a:r>
            <a:endParaRPr lang="bg-BG" sz="2400" dirty="0">
              <a:solidFill>
                <a:schemeClr val="bg1"/>
              </a:solidFill>
              <a:latin typeface="Lato Regular"/>
              <a:cs typeface="Lato Regular"/>
            </a:endParaRPr>
          </a:p>
        </p:txBody>
      </p:sp>
      <p:sp>
        <p:nvSpPr>
          <p:cNvPr id="96" name="Round Same Side Corner Rectangle 95"/>
          <p:cNvSpPr/>
          <p:nvPr/>
        </p:nvSpPr>
        <p:spPr>
          <a:xfrm rot="5400000">
            <a:off x="3118715" y="8516486"/>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sp>
        <p:nvSpPr>
          <p:cNvPr id="97" name="Rectangle 96"/>
          <p:cNvSpPr/>
          <p:nvPr/>
        </p:nvSpPr>
        <p:spPr>
          <a:xfrm>
            <a:off x="2741436" y="9249372"/>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Female</a:t>
            </a:r>
            <a:endParaRPr lang="bg-BG" sz="2400" dirty="0">
              <a:solidFill>
                <a:schemeClr val="bg1"/>
              </a:solidFill>
              <a:latin typeface="Lato Regular"/>
              <a:cs typeface="Lato Regular"/>
            </a:endParaRPr>
          </a:p>
        </p:txBody>
      </p:sp>
      <p:grpSp>
        <p:nvGrpSpPr>
          <p:cNvPr id="98" name="Group 18"/>
          <p:cNvGrpSpPr>
            <a:grpSpLocks noChangeAspect="1"/>
          </p:cNvGrpSpPr>
          <p:nvPr/>
        </p:nvGrpSpPr>
        <p:grpSpPr bwMode="auto">
          <a:xfrm flipH="1">
            <a:off x="2846572" y="10104799"/>
            <a:ext cx="446836" cy="839760"/>
            <a:chOff x="3241" y="1291"/>
            <a:chExt cx="421" cy="791"/>
          </a:xfrm>
          <a:solidFill>
            <a:schemeClr val="accent3"/>
          </a:solidFill>
        </p:grpSpPr>
        <p:sp>
          <p:nvSpPr>
            <p:cNvPr id="9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1" name="Group 18"/>
          <p:cNvGrpSpPr>
            <a:grpSpLocks noChangeAspect="1"/>
          </p:cNvGrpSpPr>
          <p:nvPr/>
        </p:nvGrpSpPr>
        <p:grpSpPr bwMode="auto">
          <a:xfrm flipH="1">
            <a:off x="3341723" y="10104799"/>
            <a:ext cx="446836" cy="839760"/>
            <a:chOff x="3241" y="1291"/>
            <a:chExt cx="421" cy="791"/>
          </a:xfrm>
          <a:solidFill>
            <a:schemeClr val="accent3"/>
          </a:solidFill>
        </p:grpSpPr>
        <p:sp>
          <p:nvSpPr>
            <p:cNvPr id="102"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3"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4" name="Group 18"/>
          <p:cNvGrpSpPr>
            <a:grpSpLocks noChangeAspect="1"/>
          </p:cNvGrpSpPr>
          <p:nvPr/>
        </p:nvGrpSpPr>
        <p:grpSpPr bwMode="auto">
          <a:xfrm flipH="1">
            <a:off x="3836875" y="10104799"/>
            <a:ext cx="446836" cy="839760"/>
            <a:chOff x="3241" y="1291"/>
            <a:chExt cx="421" cy="791"/>
          </a:xfrm>
          <a:solidFill>
            <a:schemeClr val="accent3"/>
          </a:solidFill>
        </p:grpSpPr>
        <p:sp>
          <p:nvSpPr>
            <p:cNvPr id="10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7" name="Group 18"/>
          <p:cNvGrpSpPr>
            <a:grpSpLocks noChangeAspect="1"/>
          </p:cNvGrpSpPr>
          <p:nvPr/>
        </p:nvGrpSpPr>
        <p:grpSpPr bwMode="auto">
          <a:xfrm flipH="1">
            <a:off x="4332027" y="10104799"/>
            <a:ext cx="446836" cy="839760"/>
            <a:chOff x="3241" y="1291"/>
            <a:chExt cx="421" cy="791"/>
          </a:xfrm>
          <a:solidFill>
            <a:schemeClr val="accent3"/>
          </a:solidFill>
        </p:grpSpPr>
        <p:sp>
          <p:nvSpPr>
            <p:cNvPr id="10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3"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14" name="Group 18"/>
          <p:cNvGrpSpPr>
            <a:grpSpLocks noChangeAspect="1"/>
          </p:cNvGrpSpPr>
          <p:nvPr/>
        </p:nvGrpSpPr>
        <p:grpSpPr bwMode="auto">
          <a:xfrm flipH="1">
            <a:off x="4827179" y="10127079"/>
            <a:ext cx="446836" cy="839760"/>
            <a:chOff x="3241" y="1291"/>
            <a:chExt cx="421" cy="791"/>
          </a:xfrm>
          <a:solidFill>
            <a:schemeClr val="bg1">
              <a:lumMod val="85000"/>
            </a:schemeClr>
          </a:solidFill>
        </p:grpSpPr>
        <p:sp>
          <p:nvSpPr>
            <p:cNvPr id="11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17" name="Group 13"/>
          <p:cNvGrpSpPr>
            <a:grpSpLocks noChangeAspect="1"/>
          </p:cNvGrpSpPr>
          <p:nvPr/>
        </p:nvGrpSpPr>
        <p:grpSpPr bwMode="auto">
          <a:xfrm flipH="1">
            <a:off x="2382693" y="8104650"/>
            <a:ext cx="358743" cy="829145"/>
            <a:chOff x="3696" y="1271"/>
            <a:chExt cx="338" cy="781"/>
          </a:xfrm>
          <a:solidFill>
            <a:schemeClr val="accent2"/>
          </a:solidFill>
        </p:grpSpPr>
        <p:sp>
          <p:nvSpPr>
            <p:cNvPr id="11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0" name="Group 13"/>
          <p:cNvGrpSpPr>
            <a:grpSpLocks noChangeAspect="1"/>
          </p:cNvGrpSpPr>
          <p:nvPr/>
        </p:nvGrpSpPr>
        <p:grpSpPr bwMode="auto">
          <a:xfrm flipH="1">
            <a:off x="2880148" y="8104650"/>
            <a:ext cx="358743" cy="829145"/>
            <a:chOff x="3696" y="1271"/>
            <a:chExt cx="338" cy="781"/>
          </a:xfrm>
          <a:solidFill>
            <a:schemeClr val="accent2"/>
          </a:solidFill>
        </p:grpSpPr>
        <p:sp>
          <p:nvSpPr>
            <p:cNvPr id="12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2"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3" name="Group 13"/>
          <p:cNvGrpSpPr>
            <a:grpSpLocks noChangeAspect="1"/>
          </p:cNvGrpSpPr>
          <p:nvPr/>
        </p:nvGrpSpPr>
        <p:grpSpPr bwMode="auto">
          <a:xfrm flipH="1">
            <a:off x="3377603" y="8104650"/>
            <a:ext cx="358743" cy="829145"/>
            <a:chOff x="3696" y="1271"/>
            <a:chExt cx="338" cy="781"/>
          </a:xfrm>
          <a:solidFill>
            <a:schemeClr val="accent2"/>
          </a:solidFill>
        </p:grpSpPr>
        <p:sp>
          <p:nvSpPr>
            <p:cNvPr id="12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5"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6" name="Group 13"/>
          <p:cNvGrpSpPr>
            <a:grpSpLocks noChangeAspect="1"/>
          </p:cNvGrpSpPr>
          <p:nvPr/>
        </p:nvGrpSpPr>
        <p:grpSpPr bwMode="auto">
          <a:xfrm flipH="1">
            <a:off x="3875058" y="8104650"/>
            <a:ext cx="358743" cy="829145"/>
            <a:chOff x="3696" y="1271"/>
            <a:chExt cx="338" cy="781"/>
          </a:xfrm>
          <a:solidFill>
            <a:schemeClr val="accent2"/>
          </a:solidFill>
        </p:grpSpPr>
        <p:sp>
          <p:nvSpPr>
            <p:cNvPr id="12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8"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9" name="Group 13"/>
          <p:cNvGrpSpPr>
            <a:grpSpLocks noChangeAspect="1"/>
          </p:cNvGrpSpPr>
          <p:nvPr/>
        </p:nvGrpSpPr>
        <p:grpSpPr bwMode="auto">
          <a:xfrm flipH="1">
            <a:off x="4372514" y="8104650"/>
            <a:ext cx="358743" cy="829145"/>
            <a:chOff x="3696" y="1271"/>
            <a:chExt cx="338" cy="781"/>
          </a:xfrm>
          <a:solidFill>
            <a:schemeClr val="accent2"/>
          </a:solidFill>
        </p:grpSpPr>
        <p:sp>
          <p:nvSpPr>
            <p:cNvPr id="130"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1"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2" name="Group 13"/>
          <p:cNvGrpSpPr>
            <a:grpSpLocks noChangeAspect="1"/>
          </p:cNvGrpSpPr>
          <p:nvPr/>
        </p:nvGrpSpPr>
        <p:grpSpPr bwMode="auto">
          <a:xfrm flipH="1">
            <a:off x="4867440" y="8091203"/>
            <a:ext cx="358743" cy="829145"/>
            <a:chOff x="3696" y="1271"/>
            <a:chExt cx="338" cy="781"/>
          </a:xfrm>
          <a:solidFill>
            <a:schemeClr val="bg1">
              <a:lumMod val="85000"/>
            </a:schemeClr>
          </a:solidFill>
        </p:grpSpPr>
        <p:sp>
          <p:nvSpPr>
            <p:cNvPr id="133"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4"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5" name="Group 13"/>
          <p:cNvGrpSpPr>
            <a:grpSpLocks noChangeAspect="1"/>
          </p:cNvGrpSpPr>
          <p:nvPr/>
        </p:nvGrpSpPr>
        <p:grpSpPr bwMode="auto">
          <a:xfrm flipH="1">
            <a:off x="5367781" y="8091203"/>
            <a:ext cx="358743" cy="829145"/>
            <a:chOff x="3696" y="1271"/>
            <a:chExt cx="338" cy="781"/>
          </a:xfrm>
          <a:solidFill>
            <a:schemeClr val="bg1">
              <a:lumMod val="85000"/>
            </a:schemeClr>
          </a:solidFill>
        </p:grpSpPr>
        <p:sp>
          <p:nvSpPr>
            <p:cNvPr id="13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8" name="Group 13"/>
          <p:cNvGrpSpPr>
            <a:grpSpLocks noChangeAspect="1"/>
          </p:cNvGrpSpPr>
          <p:nvPr/>
        </p:nvGrpSpPr>
        <p:grpSpPr bwMode="auto">
          <a:xfrm flipH="1">
            <a:off x="5868123" y="8091203"/>
            <a:ext cx="358743" cy="829145"/>
            <a:chOff x="3696" y="1271"/>
            <a:chExt cx="338" cy="781"/>
          </a:xfrm>
          <a:solidFill>
            <a:schemeClr val="bg1">
              <a:lumMod val="85000"/>
            </a:schemeClr>
          </a:solidFill>
        </p:grpSpPr>
        <p:sp>
          <p:nvSpPr>
            <p:cNvPr id="13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0"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1" name="Group 13"/>
          <p:cNvGrpSpPr>
            <a:grpSpLocks noChangeAspect="1"/>
          </p:cNvGrpSpPr>
          <p:nvPr/>
        </p:nvGrpSpPr>
        <p:grpSpPr bwMode="auto">
          <a:xfrm flipH="1">
            <a:off x="6368467" y="8091203"/>
            <a:ext cx="358743" cy="829145"/>
            <a:chOff x="3696" y="1271"/>
            <a:chExt cx="338" cy="781"/>
          </a:xfrm>
          <a:solidFill>
            <a:schemeClr val="bg1">
              <a:lumMod val="85000"/>
            </a:schemeClr>
          </a:solidFill>
        </p:grpSpPr>
        <p:sp>
          <p:nvSpPr>
            <p:cNvPr id="14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3"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4" name="Group 13"/>
          <p:cNvGrpSpPr>
            <a:grpSpLocks noChangeAspect="1"/>
          </p:cNvGrpSpPr>
          <p:nvPr/>
        </p:nvGrpSpPr>
        <p:grpSpPr bwMode="auto">
          <a:xfrm flipH="1">
            <a:off x="6881868" y="8091203"/>
            <a:ext cx="358743" cy="829145"/>
            <a:chOff x="3696" y="1271"/>
            <a:chExt cx="338" cy="781"/>
          </a:xfrm>
          <a:solidFill>
            <a:schemeClr val="bg1">
              <a:lumMod val="85000"/>
            </a:schemeClr>
          </a:solidFill>
        </p:grpSpPr>
        <p:sp>
          <p:nvSpPr>
            <p:cNvPr id="14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7" name="Group 18"/>
          <p:cNvGrpSpPr>
            <a:grpSpLocks noChangeAspect="1"/>
          </p:cNvGrpSpPr>
          <p:nvPr/>
        </p:nvGrpSpPr>
        <p:grpSpPr bwMode="auto">
          <a:xfrm flipH="1">
            <a:off x="5351601" y="10097774"/>
            <a:ext cx="446836" cy="839760"/>
            <a:chOff x="3241" y="1291"/>
            <a:chExt cx="421" cy="791"/>
          </a:xfrm>
          <a:solidFill>
            <a:schemeClr val="bg1">
              <a:lumMod val="85000"/>
            </a:schemeClr>
          </a:solidFill>
        </p:grpSpPr>
        <p:sp>
          <p:nvSpPr>
            <p:cNvPr id="14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50" name="Group 18"/>
          <p:cNvGrpSpPr>
            <a:grpSpLocks noChangeAspect="1"/>
          </p:cNvGrpSpPr>
          <p:nvPr/>
        </p:nvGrpSpPr>
        <p:grpSpPr bwMode="auto">
          <a:xfrm flipH="1">
            <a:off x="5846753" y="10120054"/>
            <a:ext cx="446836" cy="839760"/>
            <a:chOff x="3241" y="1291"/>
            <a:chExt cx="421" cy="791"/>
          </a:xfrm>
          <a:solidFill>
            <a:schemeClr val="bg1">
              <a:lumMod val="85000"/>
            </a:schemeClr>
          </a:solidFill>
        </p:grpSpPr>
        <p:sp>
          <p:nvSpPr>
            <p:cNvPr id="15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5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53" name="Group 18"/>
          <p:cNvGrpSpPr>
            <a:grpSpLocks noChangeAspect="1"/>
          </p:cNvGrpSpPr>
          <p:nvPr/>
        </p:nvGrpSpPr>
        <p:grpSpPr bwMode="auto">
          <a:xfrm flipH="1">
            <a:off x="6341904" y="10120054"/>
            <a:ext cx="446836" cy="839760"/>
            <a:chOff x="3241" y="1291"/>
            <a:chExt cx="421" cy="791"/>
          </a:xfrm>
          <a:solidFill>
            <a:schemeClr val="bg1">
              <a:lumMod val="85000"/>
            </a:schemeClr>
          </a:solidFill>
        </p:grpSpPr>
        <p:sp>
          <p:nvSpPr>
            <p:cNvPr id="15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5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56" name="Group 18"/>
          <p:cNvGrpSpPr>
            <a:grpSpLocks noChangeAspect="1"/>
          </p:cNvGrpSpPr>
          <p:nvPr/>
        </p:nvGrpSpPr>
        <p:grpSpPr bwMode="auto">
          <a:xfrm flipH="1">
            <a:off x="6837056" y="10120054"/>
            <a:ext cx="446836" cy="839760"/>
            <a:chOff x="3241" y="1291"/>
            <a:chExt cx="421" cy="791"/>
          </a:xfrm>
          <a:solidFill>
            <a:schemeClr val="bg1">
              <a:lumMod val="85000"/>
            </a:schemeClr>
          </a:solidFill>
        </p:grpSpPr>
        <p:sp>
          <p:nvSpPr>
            <p:cNvPr id="157"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58"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extBox 143"/>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45" name="Group 144"/>
          <p:cNvGrpSpPr/>
          <p:nvPr/>
        </p:nvGrpSpPr>
        <p:grpSpPr bwMode="auto">
          <a:xfrm>
            <a:off x="11449844" y="2019844"/>
            <a:ext cx="1477962" cy="258763"/>
            <a:chOff x="1703388" y="2006913"/>
            <a:chExt cx="1478230" cy="258682"/>
          </a:xfrm>
        </p:grpSpPr>
        <p:sp>
          <p:nvSpPr>
            <p:cNvPr id="146" name="Oval 145"/>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7" name="Oval 146"/>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8" name="Oval 147"/>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9" name="Oval 148"/>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50" name="Oval 149"/>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51" name="TextBox 72"/>
          <p:cNvSpPr txBox="1">
            <a:spLocks noChangeArrowheads="1"/>
          </p:cNvSpPr>
          <p:nvPr/>
        </p:nvSpPr>
        <p:spPr bwMode="auto">
          <a:xfrm>
            <a:off x="7756207" y="913302"/>
            <a:ext cx="888862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Italy Fully Editable Map </a:t>
            </a:r>
          </a:p>
        </p:txBody>
      </p:sp>
      <p:sp>
        <p:nvSpPr>
          <p:cNvPr id="1083" name="Freeform 1484"/>
          <p:cNvSpPr>
            <a:spLocks noChangeArrowheads="1"/>
          </p:cNvSpPr>
          <p:nvPr/>
        </p:nvSpPr>
        <p:spPr bwMode="auto">
          <a:xfrm>
            <a:off x="1777025" y="9543866"/>
            <a:ext cx="881249" cy="1080600"/>
          </a:xfrm>
          <a:custGeom>
            <a:avLst/>
            <a:gdLst>
              <a:gd name="T0" fmla="*/ 435 w 876"/>
              <a:gd name="T1" fmla="*/ 1073 h 1074"/>
              <a:gd name="T2" fmla="*/ 435 w 876"/>
              <a:gd name="T3" fmla="*/ 1073 h 1074"/>
              <a:gd name="T4" fmla="*/ 0 w 876"/>
              <a:gd name="T5" fmla="*/ 434 h 1074"/>
              <a:gd name="T6" fmla="*/ 435 w 876"/>
              <a:gd name="T7" fmla="*/ 0 h 1074"/>
              <a:gd name="T8" fmla="*/ 875 w 876"/>
              <a:gd name="T9" fmla="*/ 434 h 1074"/>
              <a:gd name="T10" fmla="*/ 435 w 876"/>
              <a:gd name="T11" fmla="*/ 1073 h 1074"/>
              <a:gd name="T12" fmla="*/ 435 w 876"/>
              <a:gd name="T13" fmla="*/ 132 h 1074"/>
              <a:gd name="T14" fmla="*/ 435 w 876"/>
              <a:gd name="T15" fmla="*/ 132 h 1074"/>
              <a:gd name="T16" fmla="*/ 139 w 876"/>
              <a:gd name="T17" fmla="*/ 434 h 1074"/>
              <a:gd name="T18" fmla="*/ 435 w 876"/>
              <a:gd name="T19" fmla="*/ 729 h 1074"/>
              <a:gd name="T20" fmla="*/ 736 w 876"/>
              <a:gd name="T21" fmla="*/ 434 h 1074"/>
              <a:gd name="T22" fmla="*/ 435 w 876"/>
              <a:gd name="T23" fmla="*/ 132 h 1074"/>
              <a:gd name="T24" fmla="*/ 435 w 876"/>
              <a:gd name="T25" fmla="*/ 1073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1074">
                <a:moveTo>
                  <a:pt x="435" y="1073"/>
                </a:moveTo>
                <a:lnTo>
                  <a:pt x="435" y="1073"/>
                </a:lnTo>
                <a:cubicBezTo>
                  <a:pt x="320" y="1073"/>
                  <a:pt x="0" y="669"/>
                  <a:pt x="0" y="434"/>
                </a:cubicBezTo>
                <a:cubicBezTo>
                  <a:pt x="0" y="193"/>
                  <a:pt x="199" y="0"/>
                  <a:pt x="435" y="0"/>
                </a:cubicBezTo>
                <a:cubicBezTo>
                  <a:pt x="676" y="0"/>
                  <a:pt x="875" y="193"/>
                  <a:pt x="875" y="434"/>
                </a:cubicBezTo>
                <a:cubicBezTo>
                  <a:pt x="875" y="669"/>
                  <a:pt x="555" y="1073"/>
                  <a:pt x="435" y="1073"/>
                </a:cubicBezTo>
                <a:lnTo>
                  <a:pt x="435" y="132"/>
                </a:lnTo>
                <a:lnTo>
                  <a:pt x="435" y="132"/>
                </a:lnTo>
                <a:cubicBezTo>
                  <a:pt x="272" y="132"/>
                  <a:pt x="139" y="271"/>
                  <a:pt x="139" y="434"/>
                </a:cubicBezTo>
                <a:cubicBezTo>
                  <a:pt x="139" y="597"/>
                  <a:pt x="272" y="729"/>
                  <a:pt x="435" y="729"/>
                </a:cubicBezTo>
                <a:cubicBezTo>
                  <a:pt x="604" y="729"/>
                  <a:pt x="736" y="597"/>
                  <a:pt x="736" y="434"/>
                </a:cubicBezTo>
                <a:cubicBezTo>
                  <a:pt x="736" y="271"/>
                  <a:pt x="604" y="132"/>
                  <a:pt x="435" y="132"/>
                </a:cubicBezTo>
                <a:lnTo>
                  <a:pt x="435" y="1073"/>
                </a:lnTo>
              </a:path>
            </a:pathLst>
          </a:custGeom>
          <a:solidFill>
            <a:schemeClr val="accent2">
              <a:lumMod val="75000"/>
            </a:schemeClr>
          </a:solidFill>
          <a:ln>
            <a:noFill/>
          </a:ln>
          <a:effectLst/>
        </p:spPr>
        <p:txBody>
          <a:bodyPr wrap="none" anchor="ctr"/>
          <a:lstStyle/>
          <a:p>
            <a:endParaRPr lang="en-US"/>
          </a:p>
        </p:txBody>
      </p:sp>
      <p:sp>
        <p:nvSpPr>
          <p:cNvPr id="1084" name="Freeform 1486"/>
          <p:cNvSpPr>
            <a:spLocks noChangeArrowheads="1"/>
          </p:cNvSpPr>
          <p:nvPr/>
        </p:nvSpPr>
        <p:spPr bwMode="auto">
          <a:xfrm>
            <a:off x="1777025" y="9543866"/>
            <a:ext cx="438411" cy="1080600"/>
          </a:xfrm>
          <a:custGeom>
            <a:avLst/>
            <a:gdLst>
              <a:gd name="T0" fmla="*/ 435 w 436"/>
              <a:gd name="T1" fmla="*/ 0 h 1074"/>
              <a:gd name="T2" fmla="*/ 435 w 436"/>
              <a:gd name="T3" fmla="*/ 0 h 1074"/>
              <a:gd name="T4" fmla="*/ 0 w 436"/>
              <a:gd name="T5" fmla="*/ 434 h 1074"/>
              <a:gd name="T6" fmla="*/ 435 w 436"/>
              <a:gd name="T7" fmla="*/ 1073 h 1074"/>
              <a:gd name="T8" fmla="*/ 435 w 436"/>
              <a:gd name="T9" fmla="*/ 729 h 1074"/>
              <a:gd name="T10" fmla="*/ 435 w 436"/>
              <a:gd name="T11" fmla="*/ 729 h 1074"/>
              <a:gd name="T12" fmla="*/ 139 w 436"/>
              <a:gd name="T13" fmla="*/ 434 h 1074"/>
              <a:gd name="T14" fmla="*/ 435 w 436"/>
              <a:gd name="T15" fmla="*/ 132 h 1074"/>
              <a:gd name="T16" fmla="*/ 435 w 436"/>
              <a:gd name="T17" fmla="*/ 132 h 1074"/>
              <a:gd name="T18" fmla="*/ 435 w 436"/>
              <a:gd name="T19" fmla="*/ 0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1074">
                <a:moveTo>
                  <a:pt x="435" y="0"/>
                </a:moveTo>
                <a:lnTo>
                  <a:pt x="435" y="0"/>
                </a:lnTo>
                <a:cubicBezTo>
                  <a:pt x="199" y="0"/>
                  <a:pt x="0" y="193"/>
                  <a:pt x="0" y="434"/>
                </a:cubicBezTo>
                <a:cubicBezTo>
                  <a:pt x="0" y="669"/>
                  <a:pt x="320" y="1073"/>
                  <a:pt x="435" y="1073"/>
                </a:cubicBezTo>
                <a:cubicBezTo>
                  <a:pt x="435" y="729"/>
                  <a:pt x="435" y="729"/>
                  <a:pt x="435" y="729"/>
                </a:cubicBezTo>
                <a:lnTo>
                  <a:pt x="435" y="729"/>
                </a:lnTo>
                <a:cubicBezTo>
                  <a:pt x="272" y="729"/>
                  <a:pt x="139" y="597"/>
                  <a:pt x="139" y="434"/>
                </a:cubicBezTo>
                <a:cubicBezTo>
                  <a:pt x="139" y="271"/>
                  <a:pt x="272" y="132"/>
                  <a:pt x="435" y="132"/>
                </a:cubicBezTo>
                <a:lnTo>
                  <a:pt x="435" y="132"/>
                </a:lnTo>
                <a:cubicBezTo>
                  <a:pt x="435" y="0"/>
                  <a:pt x="435" y="0"/>
                  <a:pt x="435" y="0"/>
                </a:cubicBezTo>
              </a:path>
            </a:pathLst>
          </a:custGeom>
          <a:solidFill>
            <a:schemeClr val="accent2"/>
          </a:solidFill>
          <a:ln>
            <a:noFill/>
          </a:ln>
          <a:effectLst/>
        </p:spPr>
        <p:txBody>
          <a:bodyPr wrap="none" anchor="ctr"/>
          <a:lstStyle/>
          <a:p>
            <a:endParaRPr lang="en-US"/>
          </a:p>
        </p:txBody>
      </p:sp>
      <p:sp>
        <p:nvSpPr>
          <p:cNvPr id="1085" name="TextBox 1084"/>
          <p:cNvSpPr txBox="1"/>
          <p:nvPr/>
        </p:nvSpPr>
        <p:spPr>
          <a:xfrm>
            <a:off x="2658335" y="9972207"/>
            <a:ext cx="4580293" cy="1027937"/>
          </a:xfrm>
          <a:prstGeom prst="rect">
            <a:avLst/>
          </a:prstGeom>
          <a:noFill/>
        </p:spPr>
        <p:txBody>
          <a:bodyPr wrap="square" lIns="219419" tIns="109710" rIns="219419" bIns="109710" rtlCol="0">
            <a:spAutoFit/>
          </a:bodyPr>
          <a:lstStyle/>
          <a:p>
            <a:pP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1086" name="TextBox 1085"/>
          <p:cNvSpPr txBox="1"/>
          <p:nvPr/>
        </p:nvSpPr>
        <p:spPr>
          <a:xfrm>
            <a:off x="2671206" y="9476847"/>
            <a:ext cx="1964746" cy="677072"/>
          </a:xfrm>
          <a:prstGeom prst="rect">
            <a:avLst/>
          </a:prstGeom>
          <a:noFill/>
        </p:spPr>
        <p:txBody>
          <a:bodyPr wrap="none" lIns="182843" tIns="91422" rIns="182843" bIns="91422" rtlCol="0">
            <a:spAutoFit/>
          </a:bodyPr>
          <a:lstStyle/>
          <a:p>
            <a:r>
              <a:rPr lang="en-US" sz="3200" b="1">
                <a:latin typeface="Lato Regular"/>
              </a:rPr>
              <a:t>Region 2</a:t>
            </a:r>
            <a:endParaRPr lang="id-ID" sz="3200" b="1" dirty="0">
              <a:latin typeface="Lato Regular"/>
            </a:endParaRPr>
          </a:p>
        </p:txBody>
      </p:sp>
      <p:sp>
        <p:nvSpPr>
          <p:cNvPr id="1087" name="Freeform 1484"/>
          <p:cNvSpPr>
            <a:spLocks noChangeArrowheads="1"/>
          </p:cNvSpPr>
          <p:nvPr/>
        </p:nvSpPr>
        <p:spPr bwMode="auto">
          <a:xfrm>
            <a:off x="7118067" y="7844395"/>
            <a:ext cx="881249" cy="1080600"/>
          </a:xfrm>
          <a:custGeom>
            <a:avLst/>
            <a:gdLst>
              <a:gd name="T0" fmla="*/ 435 w 876"/>
              <a:gd name="T1" fmla="*/ 1073 h 1074"/>
              <a:gd name="T2" fmla="*/ 435 w 876"/>
              <a:gd name="T3" fmla="*/ 1073 h 1074"/>
              <a:gd name="T4" fmla="*/ 0 w 876"/>
              <a:gd name="T5" fmla="*/ 434 h 1074"/>
              <a:gd name="T6" fmla="*/ 435 w 876"/>
              <a:gd name="T7" fmla="*/ 0 h 1074"/>
              <a:gd name="T8" fmla="*/ 875 w 876"/>
              <a:gd name="T9" fmla="*/ 434 h 1074"/>
              <a:gd name="T10" fmla="*/ 435 w 876"/>
              <a:gd name="T11" fmla="*/ 1073 h 1074"/>
              <a:gd name="T12" fmla="*/ 435 w 876"/>
              <a:gd name="T13" fmla="*/ 132 h 1074"/>
              <a:gd name="T14" fmla="*/ 435 w 876"/>
              <a:gd name="T15" fmla="*/ 132 h 1074"/>
              <a:gd name="T16" fmla="*/ 139 w 876"/>
              <a:gd name="T17" fmla="*/ 434 h 1074"/>
              <a:gd name="T18" fmla="*/ 435 w 876"/>
              <a:gd name="T19" fmla="*/ 729 h 1074"/>
              <a:gd name="T20" fmla="*/ 736 w 876"/>
              <a:gd name="T21" fmla="*/ 434 h 1074"/>
              <a:gd name="T22" fmla="*/ 435 w 876"/>
              <a:gd name="T23" fmla="*/ 132 h 1074"/>
              <a:gd name="T24" fmla="*/ 435 w 876"/>
              <a:gd name="T25" fmla="*/ 1073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1074">
                <a:moveTo>
                  <a:pt x="435" y="1073"/>
                </a:moveTo>
                <a:lnTo>
                  <a:pt x="435" y="1073"/>
                </a:lnTo>
                <a:cubicBezTo>
                  <a:pt x="320" y="1073"/>
                  <a:pt x="0" y="669"/>
                  <a:pt x="0" y="434"/>
                </a:cubicBezTo>
                <a:cubicBezTo>
                  <a:pt x="0" y="193"/>
                  <a:pt x="199" y="0"/>
                  <a:pt x="435" y="0"/>
                </a:cubicBezTo>
                <a:cubicBezTo>
                  <a:pt x="676" y="0"/>
                  <a:pt x="875" y="193"/>
                  <a:pt x="875" y="434"/>
                </a:cubicBezTo>
                <a:cubicBezTo>
                  <a:pt x="875" y="669"/>
                  <a:pt x="555" y="1073"/>
                  <a:pt x="435" y="1073"/>
                </a:cubicBezTo>
                <a:lnTo>
                  <a:pt x="435" y="132"/>
                </a:lnTo>
                <a:lnTo>
                  <a:pt x="435" y="132"/>
                </a:lnTo>
                <a:cubicBezTo>
                  <a:pt x="272" y="132"/>
                  <a:pt x="139" y="271"/>
                  <a:pt x="139" y="434"/>
                </a:cubicBezTo>
                <a:cubicBezTo>
                  <a:pt x="139" y="597"/>
                  <a:pt x="272" y="729"/>
                  <a:pt x="435" y="729"/>
                </a:cubicBezTo>
                <a:cubicBezTo>
                  <a:pt x="604" y="729"/>
                  <a:pt x="736" y="597"/>
                  <a:pt x="736" y="434"/>
                </a:cubicBezTo>
                <a:cubicBezTo>
                  <a:pt x="736" y="271"/>
                  <a:pt x="604" y="132"/>
                  <a:pt x="435" y="132"/>
                </a:cubicBezTo>
                <a:lnTo>
                  <a:pt x="435" y="1073"/>
                </a:lnTo>
              </a:path>
            </a:pathLst>
          </a:custGeom>
          <a:solidFill>
            <a:schemeClr val="accent3">
              <a:lumMod val="75000"/>
            </a:schemeClr>
          </a:solidFill>
          <a:ln>
            <a:noFill/>
          </a:ln>
          <a:effectLst/>
        </p:spPr>
        <p:txBody>
          <a:bodyPr wrap="none" anchor="ctr"/>
          <a:lstStyle/>
          <a:p>
            <a:endParaRPr lang="en-US"/>
          </a:p>
        </p:txBody>
      </p:sp>
      <p:sp>
        <p:nvSpPr>
          <p:cNvPr id="1088" name="Freeform 1486"/>
          <p:cNvSpPr>
            <a:spLocks noChangeArrowheads="1"/>
          </p:cNvSpPr>
          <p:nvPr/>
        </p:nvSpPr>
        <p:spPr bwMode="auto">
          <a:xfrm>
            <a:off x="7118067" y="7844395"/>
            <a:ext cx="438411" cy="1080600"/>
          </a:xfrm>
          <a:custGeom>
            <a:avLst/>
            <a:gdLst>
              <a:gd name="T0" fmla="*/ 435 w 436"/>
              <a:gd name="T1" fmla="*/ 0 h 1074"/>
              <a:gd name="T2" fmla="*/ 435 w 436"/>
              <a:gd name="T3" fmla="*/ 0 h 1074"/>
              <a:gd name="T4" fmla="*/ 0 w 436"/>
              <a:gd name="T5" fmla="*/ 434 h 1074"/>
              <a:gd name="T6" fmla="*/ 435 w 436"/>
              <a:gd name="T7" fmla="*/ 1073 h 1074"/>
              <a:gd name="T8" fmla="*/ 435 w 436"/>
              <a:gd name="T9" fmla="*/ 729 h 1074"/>
              <a:gd name="T10" fmla="*/ 435 w 436"/>
              <a:gd name="T11" fmla="*/ 729 h 1074"/>
              <a:gd name="T12" fmla="*/ 139 w 436"/>
              <a:gd name="T13" fmla="*/ 434 h 1074"/>
              <a:gd name="T14" fmla="*/ 435 w 436"/>
              <a:gd name="T15" fmla="*/ 132 h 1074"/>
              <a:gd name="T16" fmla="*/ 435 w 436"/>
              <a:gd name="T17" fmla="*/ 132 h 1074"/>
              <a:gd name="T18" fmla="*/ 435 w 436"/>
              <a:gd name="T19" fmla="*/ 0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1074">
                <a:moveTo>
                  <a:pt x="435" y="0"/>
                </a:moveTo>
                <a:lnTo>
                  <a:pt x="435" y="0"/>
                </a:lnTo>
                <a:cubicBezTo>
                  <a:pt x="199" y="0"/>
                  <a:pt x="0" y="193"/>
                  <a:pt x="0" y="434"/>
                </a:cubicBezTo>
                <a:cubicBezTo>
                  <a:pt x="0" y="669"/>
                  <a:pt x="320" y="1073"/>
                  <a:pt x="435" y="1073"/>
                </a:cubicBezTo>
                <a:cubicBezTo>
                  <a:pt x="435" y="729"/>
                  <a:pt x="435" y="729"/>
                  <a:pt x="435" y="729"/>
                </a:cubicBezTo>
                <a:lnTo>
                  <a:pt x="435" y="729"/>
                </a:lnTo>
                <a:cubicBezTo>
                  <a:pt x="272" y="729"/>
                  <a:pt x="139" y="597"/>
                  <a:pt x="139" y="434"/>
                </a:cubicBezTo>
                <a:cubicBezTo>
                  <a:pt x="139" y="271"/>
                  <a:pt x="272" y="132"/>
                  <a:pt x="435" y="132"/>
                </a:cubicBezTo>
                <a:lnTo>
                  <a:pt x="435" y="132"/>
                </a:lnTo>
                <a:cubicBezTo>
                  <a:pt x="435" y="0"/>
                  <a:pt x="435" y="0"/>
                  <a:pt x="435" y="0"/>
                </a:cubicBezTo>
              </a:path>
            </a:pathLst>
          </a:custGeom>
          <a:solidFill>
            <a:schemeClr val="accent3"/>
          </a:solidFill>
          <a:ln>
            <a:noFill/>
          </a:ln>
          <a:effectLst/>
        </p:spPr>
        <p:txBody>
          <a:bodyPr wrap="none" anchor="ctr"/>
          <a:lstStyle/>
          <a:p>
            <a:endParaRPr lang="en-US"/>
          </a:p>
        </p:txBody>
      </p:sp>
      <p:sp>
        <p:nvSpPr>
          <p:cNvPr id="1089" name="TextBox 1088"/>
          <p:cNvSpPr txBox="1"/>
          <p:nvPr/>
        </p:nvSpPr>
        <p:spPr>
          <a:xfrm>
            <a:off x="7999377" y="8272736"/>
            <a:ext cx="4580293" cy="1027937"/>
          </a:xfrm>
          <a:prstGeom prst="rect">
            <a:avLst/>
          </a:prstGeom>
          <a:noFill/>
        </p:spPr>
        <p:txBody>
          <a:bodyPr wrap="square" lIns="219419" tIns="109710" rIns="219419" bIns="109710" rtlCol="0">
            <a:spAutoFit/>
          </a:bodyPr>
          <a:lstStyle/>
          <a:p>
            <a:pP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1090" name="TextBox 1089"/>
          <p:cNvSpPr txBox="1"/>
          <p:nvPr/>
        </p:nvSpPr>
        <p:spPr>
          <a:xfrm>
            <a:off x="8012248" y="7777376"/>
            <a:ext cx="1964746" cy="677072"/>
          </a:xfrm>
          <a:prstGeom prst="rect">
            <a:avLst/>
          </a:prstGeom>
          <a:noFill/>
        </p:spPr>
        <p:txBody>
          <a:bodyPr wrap="none" lIns="182843" tIns="91422" rIns="182843" bIns="91422" rtlCol="0">
            <a:spAutoFit/>
          </a:bodyPr>
          <a:lstStyle/>
          <a:p>
            <a:r>
              <a:rPr lang="en-US" sz="3200" b="1">
                <a:latin typeface="Lato Regular"/>
              </a:rPr>
              <a:t>Region 3</a:t>
            </a:r>
            <a:endParaRPr lang="id-ID" sz="3200" b="1" dirty="0">
              <a:latin typeface="Lato Regular"/>
            </a:endParaRPr>
          </a:p>
        </p:txBody>
      </p:sp>
      <p:sp>
        <p:nvSpPr>
          <p:cNvPr id="1091" name="Freeform 1484"/>
          <p:cNvSpPr>
            <a:spLocks noChangeArrowheads="1"/>
          </p:cNvSpPr>
          <p:nvPr/>
        </p:nvSpPr>
        <p:spPr bwMode="auto">
          <a:xfrm>
            <a:off x="7118067" y="9540758"/>
            <a:ext cx="881249" cy="1080600"/>
          </a:xfrm>
          <a:custGeom>
            <a:avLst/>
            <a:gdLst>
              <a:gd name="T0" fmla="*/ 435 w 876"/>
              <a:gd name="T1" fmla="*/ 1073 h 1074"/>
              <a:gd name="T2" fmla="*/ 435 w 876"/>
              <a:gd name="T3" fmla="*/ 1073 h 1074"/>
              <a:gd name="T4" fmla="*/ 0 w 876"/>
              <a:gd name="T5" fmla="*/ 434 h 1074"/>
              <a:gd name="T6" fmla="*/ 435 w 876"/>
              <a:gd name="T7" fmla="*/ 0 h 1074"/>
              <a:gd name="T8" fmla="*/ 875 w 876"/>
              <a:gd name="T9" fmla="*/ 434 h 1074"/>
              <a:gd name="T10" fmla="*/ 435 w 876"/>
              <a:gd name="T11" fmla="*/ 1073 h 1074"/>
              <a:gd name="T12" fmla="*/ 435 w 876"/>
              <a:gd name="T13" fmla="*/ 132 h 1074"/>
              <a:gd name="T14" fmla="*/ 435 w 876"/>
              <a:gd name="T15" fmla="*/ 132 h 1074"/>
              <a:gd name="T16" fmla="*/ 139 w 876"/>
              <a:gd name="T17" fmla="*/ 434 h 1074"/>
              <a:gd name="T18" fmla="*/ 435 w 876"/>
              <a:gd name="T19" fmla="*/ 729 h 1074"/>
              <a:gd name="T20" fmla="*/ 736 w 876"/>
              <a:gd name="T21" fmla="*/ 434 h 1074"/>
              <a:gd name="T22" fmla="*/ 435 w 876"/>
              <a:gd name="T23" fmla="*/ 132 h 1074"/>
              <a:gd name="T24" fmla="*/ 435 w 876"/>
              <a:gd name="T25" fmla="*/ 1073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1074">
                <a:moveTo>
                  <a:pt x="435" y="1073"/>
                </a:moveTo>
                <a:lnTo>
                  <a:pt x="435" y="1073"/>
                </a:lnTo>
                <a:cubicBezTo>
                  <a:pt x="320" y="1073"/>
                  <a:pt x="0" y="669"/>
                  <a:pt x="0" y="434"/>
                </a:cubicBezTo>
                <a:cubicBezTo>
                  <a:pt x="0" y="193"/>
                  <a:pt x="199" y="0"/>
                  <a:pt x="435" y="0"/>
                </a:cubicBezTo>
                <a:cubicBezTo>
                  <a:pt x="676" y="0"/>
                  <a:pt x="875" y="193"/>
                  <a:pt x="875" y="434"/>
                </a:cubicBezTo>
                <a:cubicBezTo>
                  <a:pt x="875" y="669"/>
                  <a:pt x="555" y="1073"/>
                  <a:pt x="435" y="1073"/>
                </a:cubicBezTo>
                <a:lnTo>
                  <a:pt x="435" y="132"/>
                </a:lnTo>
                <a:lnTo>
                  <a:pt x="435" y="132"/>
                </a:lnTo>
                <a:cubicBezTo>
                  <a:pt x="272" y="132"/>
                  <a:pt x="139" y="271"/>
                  <a:pt x="139" y="434"/>
                </a:cubicBezTo>
                <a:cubicBezTo>
                  <a:pt x="139" y="597"/>
                  <a:pt x="272" y="729"/>
                  <a:pt x="435" y="729"/>
                </a:cubicBezTo>
                <a:cubicBezTo>
                  <a:pt x="604" y="729"/>
                  <a:pt x="736" y="597"/>
                  <a:pt x="736" y="434"/>
                </a:cubicBezTo>
                <a:cubicBezTo>
                  <a:pt x="736" y="271"/>
                  <a:pt x="604" y="132"/>
                  <a:pt x="435" y="132"/>
                </a:cubicBezTo>
                <a:lnTo>
                  <a:pt x="435" y="1073"/>
                </a:lnTo>
              </a:path>
            </a:pathLst>
          </a:custGeom>
          <a:solidFill>
            <a:schemeClr val="accent4">
              <a:lumMod val="75000"/>
            </a:schemeClr>
          </a:solidFill>
          <a:ln>
            <a:noFill/>
          </a:ln>
          <a:effectLst/>
        </p:spPr>
        <p:txBody>
          <a:bodyPr wrap="none" anchor="ctr"/>
          <a:lstStyle/>
          <a:p>
            <a:endParaRPr lang="en-US"/>
          </a:p>
        </p:txBody>
      </p:sp>
      <p:sp>
        <p:nvSpPr>
          <p:cNvPr id="1092" name="Freeform 1486"/>
          <p:cNvSpPr>
            <a:spLocks noChangeArrowheads="1"/>
          </p:cNvSpPr>
          <p:nvPr/>
        </p:nvSpPr>
        <p:spPr bwMode="auto">
          <a:xfrm>
            <a:off x="7118067" y="9540758"/>
            <a:ext cx="438411" cy="1080600"/>
          </a:xfrm>
          <a:custGeom>
            <a:avLst/>
            <a:gdLst>
              <a:gd name="T0" fmla="*/ 435 w 436"/>
              <a:gd name="T1" fmla="*/ 0 h 1074"/>
              <a:gd name="T2" fmla="*/ 435 w 436"/>
              <a:gd name="T3" fmla="*/ 0 h 1074"/>
              <a:gd name="T4" fmla="*/ 0 w 436"/>
              <a:gd name="T5" fmla="*/ 434 h 1074"/>
              <a:gd name="T6" fmla="*/ 435 w 436"/>
              <a:gd name="T7" fmla="*/ 1073 h 1074"/>
              <a:gd name="T8" fmla="*/ 435 w 436"/>
              <a:gd name="T9" fmla="*/ 729 h 1074"/>
              <a:gd name="T10" fmla="*/ 435 w 436"/>
              <a:gd name="T11" fmla="*/ 729 h 1074"/>
              <a:gd name="T12" fmla="*/ 139 w 436"/>
              <a:gd name="T13" fmla="*/ 434 h 1074"/>
              <a:gd name="T14" fmla="*/ 435 w 436"/>
              <a:gd name="T15" fmla="*/ 132 h 1074"/>
              <a:gd name="T16" fmla="*/ 435 w 436"/>
              <a:gd name="T17" fmla="*/ 132 h 1074"/>
              <a:gd name="T18" fmla="*/ 435 w 436"/>
              <a:gd name="T19" fmla="*/ 0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1074">
                <a:moveTo>
                  <a:pt x="435" y="0"/>
                </a:moveTo>
                <a:lnTo>
                  <a:pt x="435" y="0"/>
                </a:lnTo>
                <a:cubicBezTo>
                  <a:pt x="199" y="0"/>
                  <a:pt x="0" y="193"/>
                  <a:pt x="0" y="434"/>
                </a:cubicBezTo>
                <a:cubicBezTo>
                  <a:pt x="0" y="669"/>
                  <a:pt x="320" y="1073"/>
                  <a:pt x="435" y="1073"/>
                </a:cubicBezTo>
                <a:cubicBezTo>
                  <a:pt x="435" y="729"/>
                  <a:pt x="435" y="729"/>
                  <a:pt x="435" y="729"/>
                </a:cubicBezTo>
                <a:lnTo>
                  <a:pt x="435" y="729"/>
                </a:lnTo>
                <a:cubicBezTo>
                  <a:pt x="272" y="729"/>
                  <a:pt x="139" y="597"/>
                  <a:pt x="139" y="434"/>
                </a:cubicBezTo>
                <a:cubicBezTo>
                  <a:pt x="139" y="271"/>
                  <a:pt x="272" y="132"/>
                  <a:pt x="435" y="132"/>
                </a:cubicBezTo>
                <a:lnTo>
                  <a:pt x="435" y="132"/>
                </a:lnTo>
                <a:cubicBezTo>
                  <a:pt x="435" y="0"/>
                  <a:pt x="435" y="0"/>
                  <a:pt x="435" y="0"/>
                </a:cubicBezTo>
              </a:path>
            </a:pathLst>
          </a:custGeom>
          <a:solidFill>
            <a:schemeClr val="accent4"/>
          </a:solidFill>
          <a:ln>
            <a:noFill/>
          </a:ln>
          <a:effectLst/>
        </p:spPr>
        <p:txBody>
          <a:bodyPr wrap="none" anchor="ctr"/>
          <a:lstStyle/>
          <a:p>
            <a:endParaRPr lang="en-US"/>
          </a:p>
        </p:txBody>
      </p:sp>
      <p:sp>
        <p:nvSpPr>
          <p:cNvPr id="1093" name="TextBox 1092"/>
          <p:cNvSpPr txBox="1"/>
          <p:nvPr/>
        </p:nvSpPr>
        <p:spPr>
          <a:xfrm>
            <a:off x="7999377" y="9969099"/>
            <a:ext cx="4580293" cy="1027937"/>
          </a:xfrm>
          <a:prstGeom prst="rect">
            <a:avLst/>
          </a:prstGeom>
          <a:noFill/>
        </p:spPr>
        <p:txBody>
          <a:bodyPr wrap="square" lIns="219419" tIns="109710" rIns="219419" bIns="109710" rtlCol="0">
            <a:spAutoFit/>
          </a:bodyPr>
          <a:lstStyle/>
          <a:p>
            <a:pP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1094" name="TextBox 1093"/>
          <p:cNvSpPr txBox="1"/>
          <p:nvPr/>
        </p:nvSpPr>
        <p:spPr>
          <a:xfrm>
            <a:off x="8012248" y="9473739"/>
            <a:ext cx="1964746" cy="677072"/>
          </a:xfrm>
          <a:prstGeom prst="rect">
            <a:avLst/>
          </a:prstGeom>
          <a:noFill/>
        </p:spPr>
        <p:txBody>
          <a:bodyPr wrap="none" lIns="182843" tIns="91422" rIns="182843" bIns="91422" rtlCol="0">
            <a:spAutoFit/>
          </a:bodyPr>
          <a:lstStyle/>
          <a:p>
            <a:r>
              <a:rPr lang="en-US" sz="3200" b="1">
                <a:latin typeface="Lato Regular"/>
              </a:rPr>
              <a:t>Region 4</a:t>
            </a:r>
            <a:endParaRPr lang="id-ID" sz="3200" b="1" dirty="0">
              <a:latin typeface="Lato Regular"/>
            </a:endParaRPr>
          </a:p>
        </p:txBody>
      </p:sp>
      <p:sp>
        <p:nvSpPr>
          <p:cNvPr id="1099" name="Freeform 1484"/>
          <p:cNvSpPr>
            <a:spLocks noChangeArrowheads="1"/>
          </p:cNvSpPr>
          <p:nvPr/>
        </p:nvSpPr>
        <p:spPr bwMode="auto">
          <a:xfrm>
            <a:off x="1777025" y="7850860"/>
            <a:ext cx="881249" cy="1080600"/>
          </a:xfrm>
          <a:custGeom>
            <a:avLst/>
            <a:gdLst>
              <a:gd name="T0" fmla="*/ 435 w 876"/>
              <a:gd name="T1" fmla="*/ 1073 h 1074"/>
              <a:gd name="T2" fmla="*/ 435 w 876"/>
              <a:gd name="T3" fmla="*/ 1073 h 1074"/>
              <a:gd name="T4" fmla="*/ 0 w 876"/>
              <a:gd name="T5" fmla="*/ 434 h 1074"/>
              <a:gd name="T6" fmla="*/ 435 w 876"/>
              <a:gd name="T7" fmla="*/ 0 h 1074"/>
              <a:gd name="T8" fmla="*/ 875 w 876"/>
              <a:gd name="T9" fmla="*/ 434 h 1074"/>
              <a:gd name="T10" fmla="*/ 435 w 876"/>
              <a:gd name="T11" fmla="*/ 1073 h 1074"/>
              <a:gd name="T12" fmla="*/ 435 w 876"/>
              <a:gd name="T13" fmla="*/ 132 h 1074"/>
              <a:gd name="T14" fmla="*/ 435 w 876"/>
              <a:gd name="T15" fmla="*/ 132 h 1074"/>
              <a:gd name="T16" fmla="*/ 139 w 876"/>
              <a:gd name="T17" fmla="*/ 434 h 1074"/>
              <a:gd name="T18" fmla="*/ 435 w 876"/>
              <a:gd name="T19" fmla="*/ 729 h 1074"/>
              <a:gd name="T20" fmla="*/ 736 w 876"/>
              <a:gd name="T21" fmla="*/ 434 h 1074"/>
              <a:gd name="T22" fmla="*/ 435 w 876"/>
              <a:gd name="T23" fmla="*/ 132 h 1074"/>
              <a:gd name="T24" fmla="*/ 435 w 876"/>
              <a:gd name="T25" fmla="*/ 1073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1074">
                <a:moveTo>
                  <a:pt x="435" y="1073"/>
                </a:moveTo>
                <a:lnTo>
                  <a:pt x="435" y="1073"/>
                </a:lnTo>
                <a:cubicBezTo>
                  <a:pt x="320" y="1073"/>
                  <a:pt x="0" y="669"/>
                  <a:pt x="0" y="434"/>
                </a:cubicBezTo>
                <a:cubicBezTo>
                  <a:pt x="0" y="193"/>
                  <a:pt x="199" y="0"/>
                  <a:pt x="435" y="0"/>
                </a:cubicBezTo>
                <a:cubicBezTo>
                  <a:pt x="676" y="0"/>
                  <a:pt x="875" y="193"/>
                  <a:pt x="875" y="434"/>
                </a:cubicBezTo>
                <a:cubicBezTo>
                  <a:pt x="875" y="669"/>
                  <a:pt x="555" y="1073"/>
                  <a:pt x="435" y="1073"/>
                </a:cubicBezTo>
                <a:lnTo>
                  <a:pt x="435" y="132"/>
                </a:lnTo>
                <a:lnTo>
                  <a:pt x="435" y="132"/>
                </a:lnTo>
                <a:cubicBezTo>
                  <a:pt x="272" y="132"/>
                  <a:pt x="139" y="271"/>
                  <a:pt x="139" y="434"/>
                </a:cubicBezTo>
                <a:cubicBezTo>
                  <a:pt x="139" y="597"/>
                  <a:pt x="272" y="729"/>
                  <a:pt x="435" y="729"/>
                </a:cubicBezTo>
                <a:cubicBezTo>
                  <a:pt x="604" y="729"/>
                  <a:pt x="736" y="597"/>
                  <a:pt x="736" y="434"/>
                </a:cubicBezTo>
                <a:cubicBezTo>
                  <a:pt x="736" y="271"/>
                  <a:pt x="604" y="132"/>
                  <a:pt x="435" y="132"/>
                </a:cubicBezTo>
                <a:lnTo>
                  <a:pt x="435" y="1073"/>
                </a:lnTo>
              </a:path>
            </a:pathLst>
          </a:custGeom>
          <a:solidFill>
            <a:schemeClr val="accent1">
              <a:lumMod val="75000"/>
            </a:schemeClr>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0" name="Freeform 1486"/>
          <p:cNvSpPr>
            <a:spLocks noChangeArrowheads="1"/>
          </p:cNvSpPr>
          <p:nvPr/>
        </p:nvSpPr>
        <p:spPr bwMode="auto">
          <a:xfrm>
            <a:off x="1777025" y="7850860"/>
            <a:ext cx="438411" cy="1080600"/>
          </a:xfrm>
          <a:custGeom>
            <a:avLst/>
            <a:gdLst>
              <a:gd name="T0" fmla="*/ 435 w 436"/>
              <a:gd name="T1" fmla="*/ 0 h 1074"/>
              <a:gd name="T2" fmla="*/ 435 w 436"/>
              <a:gd name="T3" fmla="*/ 0 h 1074"/>
              <a:gd name="T4" fmla="*/ 0 w 436"/>
              <a:gd name="T5" fmla="*/ 434 h 1074"/>
              <a:gd name="T6" fmla="*/ 435 w 436"/>
              <a:gd name="T7" fmla="*/ 1073 h 1074"/>
              <a:gd name="T8" fmla="*/ 435 w 436"/>
              <a:gd name="T9" fmla="*/ 729 h 1074"/>
              <a:gd name="T10" fmla="*/ 435 w 436"/>
              <a:gd name="T11" fmla="*/ 729 h 1074"/>
              <a:gd name="T12" fmla="*/ 139 w 436"/>
              <a:gd name="T13" fmla="*/ 434 h 1074"/>
              <a:gd name="T14" fmla="*/ 435 w 436"/>
              <a:gd name="T15" fmla="*/ 132 h 1074"/>
              <a:gd name="T16" fmla="*/ 435 w 436"/>
              <a:gd name="T17" fmla="*/ 132 h 1074"/>
              <a:gd name="T18" fmla="*/ 435 w 436"/>
              <a:gd name="T19" fmla="*/ 0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1074">
                <a:moveTo>
                  <a:pt x="435" y="0"/>
                </a:moveTo>
                <a:lnTo>
                  <a:pt x="435" y="0"/>
                </a:lnTo>
                <a:cubicBezTo>
                  <a:pt x="199" y="0"/>
                  <a:pt x="0" y="193"/>
                  <a:pt x="0" y="434"/>
                </a:cubicBezTo>
                <a:cubicBezTo>
                  <a:pt x="0" y="669"/>
                  <a:pt x="320" y="1073"/>
                  <a:pt x="435" y="1073"/>
                </a:cubicBezTo>
                <a:cubicBezTo>
                  <a:pt x="435" y="729"/>
                  <a:pt x="435" y="729"/>
                  <a:pt x="435" y="729"/>
                </a:cubicBezTo>
                <a:lnTo>
                  <a:pt x="435" y="729"/>
                </a:lnTo>
                <a:cubicBezTo>
                  <a:pt x="272" y="729"/>
                  <a:pt x="139" y="597"/>
                  <a:pt x="139" y="434"/>
                </a:cubicBezTo>
                <a:cubicBezTo>
                  <a:pt x="139" y="271"/>
                  <a:pt x="272" y="132"/>
                  <a:pt x="435" y="132"/>
                </a:cubicBezTo>
                <a:lnTo>
                  <a:pt x="435" y="132"/>
                </a:lnTo>
                <a:cubicBezTo>
                  <a:pt x="435" y="0"/>
                  <a:pt x="435" y="0"/>
                  <a:pt x="435" y="0"/>
                </a:cubicBezTo>
              </a:path>
            </a:pathLst>
          </a:custGeom>
          <a:solidFill>
            <a:schemeClr val="accent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1" name="TextBox 1100"/>
          <p:cNvSpPr txBox="1"/>
          <p:nvPr/>
        </p:nvSpPr>
        <p:spPr>
          <a:xfrm>
            <a:off x="2658335" y="8279201"/>
            <a:ext cx="4580293" cy="1027937"/>
          </a:xfrm>
          <a:prstGeom prst="rect">
            <a:avLst/>
          </a:prstGeom>
          <a:noFill/>
        </p:spPr>
        <p:txBody>
          <a:bodyPr wrap="square" lIns="219419" tIns="109710" rIns="219419" bIns="109710" rtlCol="0">
            <a:spAutoFit/>
          </a:bodyPr>
          <a:lstStyle/>
          <a:p>
            <a:pP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1102" name="TextBox 1101"/>
          <p:cNvSpPr txBox="1"/>
          <p:nvPr/>
        </p:nvSpPr>
        <p:spPr>
          <a:xfrm>
            <a:off x="2671206" y="7783841"/>
            <a:ext cx="1964746" cy="677072"/>
          </a:xfrm>
          <a:prstGeom prst="rect">
            <a:avLst/>
          </a:prstGeom>
          <a:noFill/>
        </p:spPr>
        <p:txBody>
          <a:bodyPr wrap="none" lIns="182843" tIns="91422" rIns="182843" bIns="91422" rtlCol="0">
            <a:spAutoFit/>
          </a:bodyPr>
          <a:lstStyle/>
          <a:p>
            <a:r>
              <a:rPr lang="en-US" sz="3200" b="1" smtClean="0">
                <a:latin typeface="Lato Regular"/>
              </a:rPr>
              <a:t>Region 1</a:t>
            </a:r>
            <a:endParaRPr lang="id-ID" sz="3200" b="1" dirty="0">
              <a:latin typeface="Lato Regular"/>
            </a:endParaRPr>
          </a:p>
        </p:txBody>
      </p:sp>
      <p:sp>
        <p:nvSpPr>
          <p:cNvPr id="43" name="Freeform 1"/>
          <p:cNvSpPr>
            <a:spLocks noChangeArrowheads="1"/>
          </p:cNvSpPr>
          <p:nvPr/>
        </p:nvSpPr>
        <p:spPr bwMode="auto">
          <a:xfrm>
            <a:off x="14221428" y="8532255"/>
            <a:ext cx="1306871" cy="2464781"/>
          </a:xfrm>
          <a:custGeom>
            <a:avLst/>
            <a:gdLst>
              <a:gd name="T0" fmla="*/ 577 w 2783"/>
              <a:gd name="T1" fmla="*/ 2595 h 5246"/>
              <a:gd name="T2" fmla="*/ 452 w 2783"/>
              <a:gd name="T3" fmla="*/ 2755 h 5246"/>
              <a:gd name="T4" fmla="*/ 542 w 2783"/>
              <a:gd name="T5" fmla="*/ 2977 h 5246"/>
              <a:gd name="T6" fmla="*/ 577 w 2783"/>
              <a:gd name="T7" fmla="*/ 2963 h 5246"/>
              <a:gd name="T8" fmla="*/ 681 w 2783"/>
              <a:gd name="T9" fmla="*/ 3179 h 5246"/>
              <a:gd name="T10" fmla="*/ 688 w 2783"/>
              <a:gd name="T11" fmla="*/ 3395 h 5246"/>
              <a:gd name="T12" fmla="*/ 591 w 2783"/>
              <a:gd name="T13" fmla="*/ 3374 h 5246"/>
              <a:gd name="T14" fmla="*/ 528 w 2783"/>
              <a:gd name="T15" fmla="*/ 3583 h 5246"/>
              <a:gd name="T16" fmla="*/ 431 w 2783"/>
              <a:gd name="T17" fmla="*/ 4069 h 5246"/>
              <a:gd name="T18" fmla="*/ 473 w 2783"/>
              <a:gd name="T19" fmla="*/ 4229 h 5246"/>
              <a:gd name="T20" fmla="*/ 452 w 2783"/>
              <a:gd name="T21" fmla="*/ 4598 h 5246"/>
              <a:gd name="T22" fmla="*/ 528 w 2783"/>
              <a:gd name="T23" fmla="*/ 4807 h 5246"/>
              <a:gd name="T24" fmla="*/ 389 w 2783"/>
              <a:gd name="T25" fmla="*/ 4897 h 5246"/>
              <a:gd name="T26" fmla="*/ 584 w 2783"/>
              <a:gd name="T27" fmla="*/ 4807 h 5246"/>
              <a:gd name="T28" fmla="*/ 619 w 2783"/>
              <a:gd name="T29" fmla="*/ 4800 h 5246"/>
              <a:gd name="T30" fmla="*/ 709 w 2783"/>
              <a:gd name="T31" fmla="*/ 4932 h 5246"/>
              <a:gd name="T32" fmla="*/ 779 w 2783"/>
              <a:gd name="T33" fmla="*/ 5182 h 5246"/>
              <a:gd name="T34" fmla="*/ 869 w 2783"/>
              <a:gd name="T35" fmla="*/ 5155 h 5246"/>
              <a:gd name="T36" fmla="*/ 1099 w 2783"/>
              <a:gd name="T37" fmla="*/ 5196 h 5246"/>
              <a:gd name="T38" fmla="*/ 1412 w 2783"/>
              <a:gd name="T39" fmla="*/ 4995 h 5246"/>
              <a:gd name="T40" fmla="*/ 1440 w 2783"/>
              <a:gd name="T41" fmla="*/ 4688 h 5246"/>
              <a:gd name="T42" fmla="*/ 1718 w 2783"/>
              <a:gd name="T43" fmla="*/ 4473 h 5246"/>
              <a:gd name="T44" fmla="*/ 2087 w 2783"/>
              <a:gd name="T45" fmla="*/ 4633 h 5246"/>
              <a:gd name="T46" fmla="*/ 2281 w 2783"/>
              <a:gd name="T47" fmla="*/ 4730 h 5246"/>
              <a:gd name="T48" fmla="*/ 2358 w 2783"/>
              <a:gd name="T49" fmla="*/ 4424 h 5246"/>
              <a:gd name="T50" fmla="*/ 2462 w 2783"/>
              <a:gd name="T51" fmla="*/ 3805 h 5246"/>
              <a:gd name="T52" fmla="*/ 2525 w 2783"/>
              <a:gd name="T53" fmla="*/ 3408 h 5246"/>
              <a:gd name="T54" fmla="*/ 2587 w 2783"/>
              <a:gd name="T55" fmla="*/ 2929 h 5246"/>
              <a:gd name="T56" fmla="*/ 2615 w 2783"/>
              <a:gd name="T57" fmla="*/ 2650 h 5246"/>
              <a:gd name="T58" fmla="*/ 2539 w 2783"/>
              <a:gd name="T59" fmla="*/ 2038 h 5246"/>
              <a:gd name="T60" fmla="*/ 2720 w 2783"/>
              <a:gd name="T61" fmla="*/ 1509 h 5246"/>
              <a:gd name="T62" fmla="*/ 2601 w 2783"/>
              <a:gd name="T63" fmla="*/ 1162 h 5246"/>
              <a:gd name="T64" fmla="*/ 2601 w 2783"/>
              <a:gd name="T65" fmla="*/ 925 h 5246"/>
              <a:gd name="T66" fmla="*/ 2490 w 2783"/>
              <a:gd name="T67" fmla="*/ 835 h 5246"/>
              <a:gd name="T68" fmla="*/ 2351 w 2783"/>
              <a:gd name="T69" fmla="*/ 737 h 5246"/>
              <a:gd name="T70" fmla="*/ 2323 w 2783"/>
              <a:gd name="T71" fmla="*/ 723 h 5246"/>
              <a:gd name="T72" fmla="*/ 2414 w 2783"/>
              <a:gd name="T73" fmla="*/ 584 h 5246"/>
              <a:gd name="T74" fmla="*/ 2406 w 2783"/>
              <a:gd name="T75" fmla="*/ 522 h 5246"/>
              <a:gd name="T76" fmla="*/ 2316 w 2783"/>
              <a:gd name="T77" fmla="*/ 501 h 5246"/>
              <a:gd name="T78" fmla="*/ 2309 w 2783"/>
              <a:gd name="T79" fmla="*/ 424 h 5246"/>
              <a:gd name="T80" fmla="*/ 2316 w 2783"/>
              <a:gd name="T81" fmla="*/ 271 h 5246"/>
              <a:gd name="T82" fmla="*/ 2219 w 2783"/>
              <a:gd name="T83" fmla="*/ 257 h 5246"/>
              <a:gd name="T84" fmla="*/ 2135 w 2783"/>
              <a:gd name="T85" fmla="*/ 243 h 5246"/>
              <a:gd name="T86" fmla="*/ 2045 w 2783"/>
              <a:gd name="T87" fmla="*/ 167 h 5246"/>
              <a:gd name="T88" fmla="*/ 1899 w 2783"/>
              <a:gd name="T89" fmla="*/ 139 h 5246"/>
              <a:gd name="T90" fmla="*/ 1822 w 2783"/>
              <a:gd name="T91" fmla="*/ 28 h 5246"/>
              <a:gd name="T92" fmla="*/ 1662 w 2783"/>
              <a:gd name="T93" fmla="*/ 35 h 5246"/>
              <a:gd name="T94" fmla="*/ 1634 w 2783"/>
              <a:gd name="T95" fmla="*/ 229 h 5246"/>
              <a:gd name="T96" fmla="*/ 1328 w 2783"/>
              <a:gd name="T97" fmla="*/ 452 h 5246"/>
              <a:gd name="T98" fmla="*/ 1050 w 2783"/>
              <a:gd name="T99" fmla="*/ 751 h 5246"/>
              <a:gd name="T100" fmla="*/ 473 w 2783"/>
              <a:gd name="T101" fmla="*/ 918 h 5246"/>
              <a:gd name="T102" fmla="*/ 69 w 2783"/>
              <a:gd name="T103" fmla="*/ 716 h 5246"/>
              <a:gd name="T104" fmla="*/ 34 w 2783"/>
              <a:gd name="T105" fmla="*/ 1092 h 5246"/>
              <a:gd name="T106" fmla="*/ 13 w 2783"/>
              <a:gd name="T107" fmla="*/ 1391 h 5246"/>
              <a:gd name="T108" fmla="*/ 125 w 2783"/>
              <a:gd name="T109" fmla="*/ 1454 h 5246"/>
              <a:gd name="T110" fmla="*/ 285 w 2783"/>
              <a:gd name="T111" fmla="*/ 1523 h 5246"/>
              <a:gd name="T112" fmla="*/ 410 w 2783"/>
              <a:gd name="T113" fmla="*/ 2003 h 5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3" h="5246">
                <a:moveTo>
                  <a:pt x="556" y="2198"/>
                </a:moveTo>
                <a:lnTo>
                  <a:pt x="542" y="2240"/>
                </a:lnTo>
                <a:lnTo>
                  <a:pt x="542" y="2303"/>
                </a:lnTo>
                <a:lnTo>
                  <a:pt x="528" y="2372"/>
                </a:lnTo>
                <a:lnTo>
                  <a:pt x="528" y="2400"/>
                </a:lnTo>
                <a:lnTo>
                  <a:pt x="556" y="2476"/>
                </a:lnTo>
                <a:lnTo>
                  <a:pt x="584" y="2553"/>
                </a:lnTo>
                <a:lnTo>
                  <a:pt x="577" y="2595"/>
                </a:lnTo>
                <a:lnTo>
                  <a:pt x="549" y="2622"/>
                </a:lnTo>
                <a:lnTo>
                  <a:pt x="507" y="2650"/>
                </a:lnTo>
                <a:lnTo>
                  <a:pt x="445" y="2657"/>
                </a:lnTo>
                <a:lnTo>
                  <a:pt x="431" y="2650"/>
                </a:lnTo>
                <a:lnTo>
                  <a:pt x="396" y="2685"/>
                </a:lnTo>
                <a:lnTo>
                  <a:pt x="445" y="2692"/>
                </a:lnTo>
                <a:lnTo>
                  <a:pt x="452" y="2734"/>
                </a:lnTo>
                <a:lnTo>
                  <a:pt x="452" y="2755"/>
                </a:lnTo>
                <a:lnTo>
                  <a:pt x="424" y="2817"/>
                </a:lnTo>
                <a:lnTo>
                  <a:pt x="431" y="2935"/>
                </a:lnTo>
                <a:lnTo>
                  <a:pt x="445" y="2984"/>
                </a:lnTo>
                <a:lnTo>
                  <a:pt x="486" y="3012"/>
                </a:lnTo>
                <a:lnTo>
                  <a:pt x="486" y="3054"/>
                </a:lnTo>
                <a:lnTo>
                  <a:pt x="494" y="3061"/>
                </a:lnTo>
                <a:lnTo>
                  <a:pt x="521" y="2998"/>
                </a:lnTo>
                <a:lnTo>
                  <a:pt x="542" y="2977"/>
                </a:lnTo>
                <a:lnTo>
                  <a:pt x="514" y="2991"/>
                </a:lnTo>
                <a:lnTo>
                  <a:pt x="514" y="2984"/>
                </a:lnTo>
                <a:lnTo>
                  <a:pt x="494" y="2991"/>
                </a:lnTo>
                <a:lnTo>
                  <a:pt x="514" y="2963"/>
                </a:lnTo>
                <a:lnTo>
                  <a:pt x="556" y="2949"/>
                </a:lnTo>
                <a:lnTo>
                  <a:pt x="605" y="2949"/>
                </a:lnTo>
                <a:lnTo>
                  <a:pt x="612" y="2949"/>
                </a:lnTo>
                <a:lnTo>
                  <a:pt x="577" y="2963"/>
                </a:lnTo>
                <a:lnTo>
                  <a:pt x="640" y="2963"/>
                </a:lnTo>
                <a:lnTo>
                  <a:pt x="661" y="3012"/>
                </a:lnTo>
                <a:lnTo>
                  <a:pt x="674" y="3026"/>
                </a:lnTo>
                <a:lnTo>
                  <a:pt x="688" y="3130"/>
                </a:lnTo>
                <a:lnTo>
                  <a:pt x="723" y="3144"/>
                </a:lnTo>
                <a:lnTo>
                  <a:pt x="702" y="3158"/>
                </a:lnTo>
                <a:lnTo>
                  <a:pt x="688" y="3130"/>
                </a:lnTo>
                <a:lnTo>
                  <a:pt x="681" y="3179"/>
                </a:lnTo>
                <a:lnTo>
                  <a:pt x="619" y="3297"/>
                </a:lnTo>
                <a:lnTo>
                  <a:pt x="681" y="3221"/>
                </a:lnTo>
                <a:lnTo>
                  <a:pt x="605" y="3353"/>
                </a:lnTo>
                <a:lnTo>
                  <a:pt x="619" y="3374"/>
                </a:lnTo>
                <a:lnTo>
                  <a:pt x="626" y="3374"/>
                </a:lnTo>
                <a:lnTo>
                  <a:pt x="646" y="3388"/>
                </a:lnTo>
                <a:lnTo>
                  <a:pt x="653" y="3408"/>
                </a:lnTo>
                <a:lnTo>
                  <a:pt x="688" y="3395"/>
                </a:lnTo>
                <a:lnTo>
                  <a:pt x="702" y="3416"/>
                </a:lnTo>
                <a:lnTo>
                  <a:pt x="709" y="3443"/>
                </a:lnTo>
                <a:lnTo>
                  <a:pt x="674" y="3422"/>
                </a:lnTo>
                <a:lnTo>
                  <a:pt x="626" y="3429"/>
                </a:lnTo>
                <a:lnTo>
                  <a:pt x="626" y="3416"/>
                </a:lnTo>
                <a:lnTo>
                  <a:pt x="605" y="3388"/>
                </a:lnTo>
                <a:lnTo>
                  <a:pt x="577" y="3381"/>
                </a:lnTo>
                <a:lnTo>
                  <a:pt x="591" y="3374"/>
                </a:lnTo>
                <a:lnTo>
                  <a:pt x="521" y="3256"/>
                </a:lnTo>
                <a:lnTo>
                  <a:pt x="514" y="3283"/>
                </a:lnTo>
                <a:lnTo>
                  <a:pt x="514" y="3381"/>
                </a:lnTo>
                <a:lnTo>
                  <a:pt x="514" y="3443"/>
                </a:lnTo>
                <a:lnTo>
                  <a:pt x="514" y="3471"/>
                </a:lnTo>
                <a:lnTo>
                  <a:pt x="521" y="3492"/>
                </a:lnTo>
                <a:lnTo>
                  <a:pt x="521" y="3548"/>
                </a:lnTo>
                <a:lnTo>
                  <a:pt x="528" y="3583"/>
                </a:lnTo>
                <a:lnTo>
                  <a:pt x="542" y="3617"/>
                </a:lnTo>
                <a:lnTo>
                  <a:pt x="521" y="3742"/>
                </a:lnTo>
                <a:lnTo>
                  <a:pt x="424" y="3889"/>
                </a:lnTo>
                <a:lnTo>
                  <a:pt x="410" y="3937"/>
                </a:lnTo>
                <a:lnTo>
                  <a:pt x="417" y="3951"/>
                </a:lnTo>
                <a:lnTo>
                  <a:pt x="431" y="3972"/>
                </a:lnTo>
                <a:lnTo>
                  <a:pt x="452" y="3979"/>
                </a:lnTo>
                <a:lnTo>
                  <a:pt x="431" y="4069"/>
                </a:lnTo>
                <a:lnTo>
                  <a:pt x="396" y="4104"/>
                </a:lnTo>
                <a:lnTo>
                  <a:pt x="396" y="4132"/>
                </a:lnTo>
                <a:lnTo>
                  <a:pt x="396" y="4118"/>
                </a:lnTo>
                <a:lnTo>
                  <a:pt x="410" y="4139"/>
                </a:lnTo>
                <a:lnTo>
                  <a:pt x="417" y="4174"/>
                </a:lnTo>
                <a:lnTo>
                  <a:pt x="417" y="4195"/>
                </a:lnTo>
                <a:lnTo>
                  <a:pt x="431" y="4202"/>
                </a:lnTo>
                <a:lnTo>
                  <a:pt x="473" y="4229"/>
                </a:lnTo>
                <a:lnTo>
                  <a:pt x="486" y="4271"/>
                </a:lnTo>
                <a:lnTo>
                  <a:pt x="486" y="4327"/>
                </a:lnTo>
                <a:lnTo>
                  <a:pt x="424" y="4403"/>
                </a:lnTo>
                <a:lnTo>
                  <a:pt x="389" y="4438"/>
                </a:lnTo>
                <a:lnTo>
                  <a:pt x="389" y="4494"/>
                </a:lnTo>
                <a:lnTo>
                  <a:pt x="396" y="4501"/>
                </a:lnTo>
                <a:lnTo>
                  <a:pt x="424" y="4508"/>
                </a:lnTo>
                <a:lnTo>
                  <a:pt x="452" y="4598"/>
                </a:lnTo>
                <a:lnTo>
                  <a:pt x="445" y="4556"/>
                </a:lnTo>
                <a:lnTo>
                  <a:pt x="486" y="4598"/>
                </a:lnTo>
                <a:lnTo>
                  <a:pt x="486" y="4661"/>
                </a:lnTo>
                <a:lnTo>
                  <a:pt x="494" y="4696"/>
                </a:lnTo>
                <a:lnTo>
                  <a:pt x="542" y="4688"/>
                </a:lnTo>
                <a:lnTo>
                  <a:pt x="577" y="4758"/>
                </a:lnTo>
                <a:lnTo>
                  <a:pt x="549" y="4821"/>
                </a:lnTo>
                <a:lnTo>
                  <a:pt x="528" y="4807"/>
                </a:lnTo>
                <a:lnTo>
                  <a:pt x="507" y="4751"/>
                </a:lnTo>
                <a:lnTo>
                  <a:pt x="480" y="4716"/>
                </a:lnTo>
                <a:lnTo>
                  <a:pt x="410" y="4730"/>
                </a:lnTo>
                <a:lnTo>
                  <a:pt x="382" y="4702"/>
                </a:lnTo>
                <a:lnTo>
                  <a:pt x="361" y="4737"/>
                </a:lnTo>
                <a:lnTo>
                  <a:pt x="361" y="4758"/>
                </a:lnTo>
                <a:lnTo>
                  <a:pt x="354" y="4765"/>
                </a:lnTo>
                <a:lnTo>
                  <a:pt x="389" y="4897"/>
                </a:lnTo>
                <a:lnTo>
                  <a:pt x="410" y="4925"/>
                </a:lnTo>
                <a:lnTo>
                  <a:pt x="452" y="5036"/>
                </a:lnTo>
                <a:lnTo>
                  <a:pt x="480" y="5036"/>
                </a:lnTo>
                <a:lnTo>
                  <a:pt x="507" y="5015"/>
                </a:lnTo>
                <a:lnTo>
                  <a:pt x="521" y="4960"/>
                </a:lnTo>
                <a:lnTo>
                  <a:pt x="528" y="4855"/>
                </a:lnTo>
                <a:lnTo>
                  <a:pt x="528" y="4848"/>
                </a:lnTo>
                <a:lnTo>
                  <a:pt x="584" y="4807"/>
                </a:lnTo>
                <a:lnTo>
                  <a:pt x="563" y="4807"/>
                </a:lnTo>
                <a:lnTo>
                  <a:pt x="563" y="4793"/>
                </a:lnTo>
                <a:lnTo>
                  <a:pt x="584" y="4758"/>
                </a:lnTo>
                <a:lnTo>
                  <a:pt x="591" y="4765"/>
                </a:lnTo>
                <a:lnTo>
                  <a:pt x="612" y="4758"/>
                </a:lnTo>
                <a:lnTo>
                  <a:pt x="619" y="4765"/>
                </a:lnTo>
                <a:lnTo>
                  <a:pt x="626" y="4786"/>
                </a:lnTo>
                <a:lnTo>
                  <a:pt x="619" y="4800"/>
                </a:lnTo>
                <a:lnTo>
                  <a:pt x="619" y="4807"/>
                </a:lnTo>
                <a:lnTo>
                  <a:pt x="640" y="4807"/>
                </a:lnTo>
                <a:lnTo>
                  <a:pt x="640" y="4793"/>
                </a:lnTo>
                <a:lnTo>
                  <a:pt x="681" y="4848"/>
                </a:lnTo>
                <a:lnTo>
                  <a:pt x="681" y="4835"/>
                </a:lnTo>
                <a:lnTo>
                  <a:pt x="688" y="4848"/>
                </a:lnTo>
                <a:lnTo>
                  <a:pt x="723" y="4890"/>
                </a:lnTo>
                <a:lnTo>
                  <a:pt x="709" y="4932"/>
                </a:lnTo>
                <a:lnTo>
                  <a:pt x="723" y="5002"/>
                </a:lnTo>
                <a:lnTo>
                  <a:pt x="751" y="5036"/>
                </a:lnTo>
                <a:lnTo>
                  <a:pt x="779" y="5029"/>
                </a:lnTo>
                <a:lnTo>
                  <a:pt x="779" y="5036"/>
                </a:lnTo>
                <a:lnTo>
                  <a:pt x="786" y="5050"/>
                </a:lnTo>
                <a:lnTo>
                  <a:pt x="793" y="5113"/>
                </a:lnTo>
                <a:lnTo>
                  <a:pt x="786" y="5134"/>
                </a:lnTo>
                <a:lnTo>
                  <a:pt x="779" y="5182"/>
                </a:lnTo>
                <a:lnTo>
                  <a:pt x="834" y="5182"/>
                </a:lnTo>
                <a:lnTo>
                  <a:pt x="834" y="5217"/>
                </a:lnTo>
                <a:lnTo>
                  <a:pt x="820" y="5231"/>
                </a:lnTo>
                <a:lnTo>
                  <a:pt x="848" y="5245"/>
                </a:lnTo>
                <a:lnTo>
                  <a:pt x="855" y="5210"/>
                </a:lnTo>
                <a:lnTo>
                  <a:pt x="848" y="5182"/>
                </a:lnTo>
                <a:lnTo>
                  <a:pt x="876" y="5182"/>
                </a:lnTo>
                <a:lnTo>
                  <a:pt x="869" y="5155"/>
                </a:lnTo>
                <a:lnTo>
                  <a:pt x="876" y="5148"/>
                </a:lnTo>
                <a:lnTo>
                  <a:pt x="918" y="5127"/>
                </a:lnTo>
                <a:lnTo>
                  <a:pt x="953" y="5113"/>
                </a:lnTo>
                <a:lnTo>
                  <a:pt x="967" y="5092"/>
                </a:lnTo>
                <a:lnTo>
                  <a:pt x="973" y="5085"/>
                </a:lnTo>
                <a:lnTo>
                  <a:pt x="1050" y="5134"/>
                </a:lnTo>
                <a:lnTo>
                  <a:pt x="1071" y="5175"/>
                </a:lnTo>
                <a:lnTo>
                  <a:pt x="1099" y="5196"/>
                </a:lnTo>
                <a:lnTo>
                  <a:pt x="1106" y="5161"/>
                </a:lnTo>
                <a:lnTo>
                  <a:pt x="1113" y="5182"/>
                </a:lnTo>
                <a:lnTo>
                  <a:pt x="1140" y="5196"/>
                </a:lnTo>
                <a:lnTo>
                  <a:pt x="1147" y="5217"/>
                </a:lnTo>
                <a:lnTo>
                  <a:pt x="1196" y="5217"/>
                </a:lnTo>
                <a:lnTo>
                  <a:pt x="1273" y="5134"/>
                </a:lnTo>
                <a:lnTo>
                  <a:pt x="1280" y="5120"/>
                </a:lnTo>
                <a:lnTo>
                  <a:pt x="1412" y="4995"/>
                </a:lnTo>
                <a:lnTo>
                  <a:pt x="1433" y="4981"/>
                </a:lnTo>
                <a:lnTo>
                  <a:pt x="1440" y="4967"/>
                </a:lnTo>
                <a:lnTo>
                  <a:pt x="1447" y="4981"/>
                </a:lnTo>
                <a:lnTo>
                  <a:pt x="1467" y="4953"/>
                </a:lnTo>
                <a:lnTo>
                  <a:pt x="1467" y="4897"/>
                </a:lnTo>
                <a:lnTo>
                  <a:pt x="1495" y="4821"/>
                </a:lnTo>
                <a:lnTo>
                  <a:pt x="1447" y="4737"/>
                </a:lnTo>
                <a:lnTo>
                  <a:pt x="1440" y="4688"/>
                </a:lnTo>
                <a:lnTo>
                  <a:pt x="1467" y="4598"/>
                </a:lnTo>
                <a:lnTo>
                  <a:pt x="1530" y="4521"/>
                </a:lnTo>
                <a:lnTo>
                  <a:pt x="1599" y="4487"/>
                </a:lnTo>
                <a:lnTo>
                  <a:pt x="1669" y="4542"/>
                </a:lnTo>
                <a:lnTo>
                  <a:pt x="1697" y="4542"/>
                </a:lnTo>
                <a:lnTo>
                  <a:pt x="1697" y="4529"/>
                </a:lnTo>
                <a:lnTo>
                  <a:pt x="1697" y="4501"/>
                </a:lnTo>
                <a:lnTo>
                  <a:pt x="1718" y="4473"/>
                </a:lnTo>
                <a:lnTo>
                  <a:pt x="1801" y="4445"/>
                </a:lnTo>
                <a:lnTo>
                  <a:pt x="1850" y="4473"/>
                </a:lnTo>
                <a:lnTo>
                  <a:pt x="1920" y="4494"/>
                </a:lnTo>
                <a:lnTo>
                  <a:pt x="1954" y="4508"/>
                </a:lnTo>
                <a:lnTo>
                  <a:pt x="1989" y="4542"/>
                </a:lnTo>
                <a:lnTo>
                  <a:pt x="2059" y="4591"/>
                </a:lnTo>
                <a:lnTo>
                  <a:pt x="2066" y="4619"/>
                </a:lnTo>
                <a:lnTo>
                  <a:pt x="2087" y="4633"/>
                </a:lnTo>
                <a:lnTo>
                  <a:pt x="2087" y="4626"/>
                </a:lnTo>
                <a:lnTo>
                  <a:pt x="2121" y="4654"/>
                </a:lnTo>
                <a:lnTo>
                  <a:pt x="2149" y="4668"/>
                </a:lnTo>
                <a:lnTo>
                  <a:pt x="2198" y="4661"/>
                </a:lnTo>
                <a:lnTo>
                  <a:pt x="2247" y="4661"/>
                </a:lnTo>
                <a:lnTo>
                  <a:pt x="2260" y="4688"/>
                </a:lnTo>
                <a:lnTo>
                  <a:pt x="2260" y="4716"/>
                </a:lnTo>
                <a:lnTo>
                  <a:pt x="2281" y="4730"/>
                </a:lnTo>
                <a:lnTo>
                  <a:pt x="2288" y="4675"/>
                </a:lnTo>
                <a:lnTo>
                  <a:pt x="2323" y="4661"/>
                </a:lnTo>
                <a:lnTo>
                  <a:pt x="2344" y="4654"/>
                </a:lnTo>
                <a:lnTo>
                  <a:pt x="2358" y="4619"/>
                </a:lnTo>
                <a:lnTo>
                  <a:pt x="2358" y="4598"/>
                </a:lnTo>
                <a:lnTo>
                  <a:pt x="2379" y="4563"/>
                </a:lnTo>
                <a:lnTo>
                  <a:pt x="2358" y="4535"/>
                </a:lnTo>
                <a:lnTo>
                  <a:pt x="2358" y="4424"/>
                </a:lnTo>
                <a:lnTo>
                  <a:pt x="2420" y="4299"/>
                </a:lnTo>
                <a:lnTo>
                  <a:pt x="2462" y="4292"/>
                </a:lnTo>
                <a:lnTo>
                  <a:pt x="2414" y="4236"/>
                </a:lnTo>
                <a:lnTo>
                  <a:pt x="2427" y="4083"/>
                </a:lnTo>
                <a:lnTo>
                  <a:pt x="2448" y="4035"/>
                </a:lnTo>
                <a:lnTo>
                  <a:pt x="2483" y="3937"/>
                </a:lnTo>
                <a:lnTo>
                  <a:pt x="2476" y="3868"/>
                </a:lnTo>
                <a:lnTo>
                  <a:pt x="2462" y="3805"/>
                </a:lnTo>
                <a:lnTo>
                  <a:pt x="2483" y="3749"/>
                </a:lnTo>
                <a:lnTo>
                  <a:pt x="2490" y="3742"/>
                </a:lnTo>
                <a:lnTo>
                  <a:pt x="2504" y="3603"/>
                </a:lnTo>
                <a:lnTo>
                  <a:pt x="2490" y="3568"/>
                </a:lnTo>
                <a:lnTo>
                  <a:pt x="2490" y="3520"/>
                </a:lnTo>
                <a:lnTo>
                  <a:pt x="2504" y="3485"/>
                </a:lnTo>
                <a:lnTo>
                  <a:pt x="2511" y="3429"/>
                </a:lnTo>
                <a:lnTo>
                  <a:pt x="2525" y="3408"/>
                </a:lnTo>
                <a:lnTo>
                  <a:pt x="2539" y="3374"/>
                </a:lnTo>
                <a:lnTo>
                  <a:pt x="2539" y="3353"/>
                </a:lnTo>
                <a:lnTo>
                  <a:pt x="2525" y="3214"/>
                </a:lnTo>
                <a:lnTo>
                  <a:pt x="2539" y="3186"/>
                </a:lnTo>
                <a:lnTo>
                  <a:pt x="2560" y="3082"/>
                </a:lnTo>
                <a:lnTo>
                  <a:pt x="2546" y="3047"/>
                </a:lnTo>
                <a:lnTo>
                  <a:pt x="2553" y="2935"/>
                </a:lnTo>
                <a:lnTo>
                  <a:pt x="2587" y="2929"/>
                </a:lnTo>
                <a:lnTo>
                  <a:pt x="2608" y="2915"/>
                </a:lnTo>
                <a:lnTo>
                  <a:pt x="2587" y="2894"/>
                </a:lnTo>
                <a:lnTo>
                  <a:pt x="2573" y="2894"/>
                </a:lnTo>
                <a:lnTo>
                  <a:pt x="2553" y="2866"/>
                </a:lnTo>
                <a:lnTo>
                  <a:pt x="2553" y="2789"/>
                </a:lnTo>
                <a:lnTo>
                  <a:pt x="2560" y="2768"/>
                </a:lnTo>
                <a:lnTo>
                  <a:pt x="2587" y="2692"/>
                </a:lnTo>
                <a:lnTo>
                  <a:pt x="2615" y="2650"/>
                </a:lnTo>
                <a:lnTo>
                  <a:pt x="2622" y="2567"/>
                </a:lnTo>
                <a:lnTo>
                  <a:pt x="2580" y="2532"/>
                </a:lnTo>
                <a:lnTo>
                  <a:pt x="2539" y="2490"/>
                </a:lnTo>
                <a:lnTo>
                  <a:pt x="2504" y="2428"/>
                </a:lnTo>
                <a:lnTo>
                  <a:pt x="2476" y="2365"/>
                </a:lnTo>
                <a:lnTo>
                  <a:pt x="2455" y="2268"/>
                </a:lnTo>
                <a:lnTo>
                  <a:pt x="2462" y="2149"/>
                </a:lnTo>
                <a:lnTo>
                  <a:pt x="2539" y="2038"/>
                </a:lnTo>
                <a:lnTo>
                  <a:pt x="2643" y="1920"/>
                </a:lnTo>
                <a:lnTo>
                  <a:pt x="2678" y="1906"/>
                </a:lnTo>
                <a:lnTo>
                  <a:pt x="2713" y="1788"/>
                </a:lnTo>
                <a:lnTo>
                  <a:pt x="2733" y="1781"/>
                </a:lnTo>
                <a:lnTo>
                  <a:pt x="2754" y="1718"/>
                </a:lnTo>
                <a:lnTo>
                  <a:pt x="2782" y="1607"/>
                </a:lnTo>
                <a:lnTo>
                  <a:pt x="2740" y="1572"/>
                </a:lnTo>
                <a:lnTo>
                  <a:pt x="2720" y="1509"/>
                </a:lnTo>
                <a:lnTo>
                  <a:pt x="2685" y="1475"/>
                </a:lnTo>
                <a:lnTo>
                  <a:pt x="2657" y="1419"/>
                </a:lnTo>
                <a:lnTo>
                  <a:pt x="2643" y="1329"/>
                </a:lnTo>
                <a:lnTo>
                  <a:pt x="2650" y="1315"/>
                </a:lnTo>
                <a:lnTo>
                  <a:pt x="2650" y="1308"/>
                </a:lnTo>
                <a:lnTo>
                  <a:pt x="2650" y="1252"/>
                </a:lnTo>
                <a:lnTo>
                  <a:pt x="2615" y="1224"/>
                </a:lnTo>
                <a:lnTo>
                  <a:pt x="2601" y="1162"/>
                </a:lnTo>
                <a:lnTo>
                  <a:pt x="2601" y="1099"/>
                </a:lnTo>
                <a:lnTo>
                  <a:pt x="2560" y="1085"/>
                </a:lnTo>
                <a:lnTo>
                  <a:pt x="2525" y="1023"/>
                </a:lnTo>
                <a:lnTo>
                  <a:pt x="2546" y="988"/>
                </a:lnTo>
                <a:lnTo>
                  <a:pt x="2560" y="981"/>
                </a:lnTo>
                <a:lnTo>
                  <a:pt x="2546" y="946"/>
                </a:lnTo>
                <a:lnTo>
                  <a:pt x="2573" y="918"/>
                </a:lnTo>
                <a:lnTo>
                  <a:pt x="2601" y="925"/>
                </a:lnTo>
                <a:lnTo>
                  <a:pt x="2615" y="911"/>
                </a:lnTo>
                <a:lnTo>
                  <a:pt x="2573" y="897"/>
                </a:lnTo>
                <a:lnTo>
                  <a:pt x="2553" y="883"/>
                </a:lnTo>
                <a:lnTo>
                  <a:pt x="2525" y="869"/>
                </a:lnTo>
                <a:lnTo>
                  <a:pt x="2511" y="883"/>
                </a:lnTo>
                <a:lnTo>
                  <a:pt x="2504" y="856"/>
                </a:lnTo>
                <a:lnTo>
                  <a:pt x="2504" y="835"/>
                </a:lnTo>
                <a:lnTo>
                  <a:pt x="2490" y="835"/>
                </a:lnTo>
                <a:lnTo>
                  <a:pt x="2476" y="828"/>
                </a:lnTo>
                <a:lnTo>
                  <a:pt x="2462" y="821"/>
                </a:lnTo>
                <a:lnTo>
                  <a:pt x="2441" y="793"/>
                </a:lnTo>
                <a:lnTo>
                  <a:pt x="2483" y="751"/>
                </a:lnTo>
                <a:lnTo>
                  <a:pt x="2441" y="737"/>
                </a:lnTo>
                <a:lnTo>
                  <a:pt x="2386" y="786"/>
                </a:lnTo>
                <a:lnTo>
                  <a:pt x="2365" y="758"/>
                </a:lnTo>
                <a:lnTo>
                  <a:pt x="2351" y="737"/>
                </a:lnTo>
                <a:lnTo>
                  <a:pt x="2330" y="751"/>
                </a:lnTo>
                <a:lnTo>
                  <a:pt x="2323" y="737"/>
                </a:lnTo>
                <a:lnTo>
                  <a:pt x="2254" y="751"/>
                </a:lnTo>
                <a:lnTo>
                  <a:pt x="2247" y="737"/>
                </a:lnTo>
                <a:lnTo>
                  <a:pt x="2281" y="730"/>
                </a:lnTo>
                <a:lnTo>
                  <a:pt x="2254" y="723"/>
                </a:lnTo>
                <a:lnTo>
                  <a:pt x="2309" y="716"/>
                </a:lnTo>
                <a:lnTo>
                  <a:pt x="2323" y="723"/>
                </a:lnTo>
                <a:lnTo>
                  <a:pt x="2365" y="723"/>
                </a:lnTo>
                <a:lnTo>
                  <a:pt x="2365" y="689"/>
                </a:lnTo>
                <a:lnTo>
                  <a:pt x="2365" y="682"/>
                </a:lnTo>
                <a:lnTo>
                  <a:pt x="2379" y="661"/>
                </a:lnTo>
                <a:lnTo>
                  <a:pt x="2393" y="640"/>
                </a:lnTo>
                <a:lnTo>
                  <a:pt x="2386" y="626"/>
                </a:lnTo>
                <a:lnTo>
                  <a:pt x="2393" y="591"/>
                </a:lnTo>
                <a:lnTo>
                  <a:pt x="2414" y="584"/>
                </a:lnTo>
                <a:lnTo>
                  <a:pt x="2441" y="563"/>
                </a:lnTo>
                <a:lnTo>
                  <a:pt x="2455" y="570"/>
                </a:lnTo>
                <a:lnTo>
                  <a:pt x="2483" y="591"/>
                </a:lnTo>
                <a:lnTo>
                  <a:pt x="2504" y="591"/>
                </a:lnTo>
                <a:lnTo>
                  <a:pt x="2518" y="570"/>
                </a:lnTo>
                <a:lnTo>
                  <a:pt x="2483" y="563"/>
                </a:lnTo>
                <a:lnTo>
                  <a:pt x="2448" y="550"/>
                </a:lnTo>
                <a:lnTo>
                  <a:pt x="2406" y="522"/>
                </a:lnTo>
                <a:lnTo>
                  <a:pt x="2379" y="535"/>
                </a:lnTo>
                <a:lnTo>
                  <a:pt x="2365" y="556"/>
                </a:lnTo>
                <a:lnTo>
                  <a:pt x="2351" y="550"/>
                </a:lnTo>
                <a:lnTo>
                  <a:pt x="2344" y="556"/>
                </a:lnTo>
                <a:lnTo>
                  <a:pt x="2351" y="522"/>
                </a:lnTo>
                <a:lnTo>
                  <a:pt x="2351" y="501"/>
                </a:lnTo>
                <a:lnTo>
                  <a:pt x="2344" y="487"/>
                </a:lnTo>
                <a:lnTo>
                  <a:pt x="2316" y="501"/>
                </a:lnTo>
                <a:lnTo>
                  <a:pt x="2288" y="508"/>
                </a:lnTo>
                <a:lnTo>
                  <a:pt x="2288" y="522"/>
                </a:lnTo>
                <a:lnTo>
                  <a:pt x="2281" y="550"/>
                </a:lnTo>
                <a:lnTo>
                  <a:pt x="2260" y="535"/>
                </a:lnTo>
                <a:lnTo>
                  <a:pt x="2274" y="508"/>
                </a:lnTo>
                <a:lnTo>
                  <a:pt x="2288" y="452"/>
                </a:lnTo>
                <a:lnTo>
                  <a:pt x="2295" y="438"/>
                </a:lnTo>
                <a:lnTo>
                  <a:pt x="2309" y="424"/>
                </a:lnTo>
                <a:lnTo>
                  <a:pt x="2295" y="403"/>
                </a:lnTo>
                <a:lnTo>
                  <a:pt x="2323" y="375"/>
                </a:lnTo>
                <a:lnTo>
                  <a:pt x="2330" y="389"/>
                </a:lnTo>
                <a:lnTo>
                  <a:pt x="2358" y="355"/>
                </a:lnTo>
                <a:lnTo>
                  <a:pt x="2358" y="341"/>
                </a:lnTo>
                <a:lnTo>
                  <a:pt x="2351" y="306"/>
                </a:lnTo>
                <a:lnTo>
                  <a:pt x="2316" y="306"/>
                </a:lnTo>
                <a:lnTo>
                  <a:pt x="2316" y="271"/>
                </a:lnTo>
                <a:lnTo>
                  <a:pt x="2295" y="264"/>
                </a:lnTo>
                <a:lnTo>
                  <a:pt x="2309" y="257"/>
                </a:lnTo>
                <a:lnTo>
                  <a:pt x="2295" y="236"/>
                </a:lnTo>
                <a:lnTo>
                  <a:pt x="2281" y="223"/>
                </a:lnTo>
                <a:lnTo>
                  <a:pt x="2274" y="236"/>
                </a:lnTo>
                <a:lnTo>
                  <a:pt x="2274" y="257"/>
                </a:lnTo>
                <a:lnTo>
                  <a:pt x="2233" y="257"/>
                </a:lnTo>
                <a:lnTo>
                  <a:pt x="2219" y="257"/>
                </a:lnTo>
                <a:lnTo>
                  <a:pt x="2191" y="264"/>
                </a:lnTo>
                <a:lnTo>
                  <a:pt x="2198" y="278"/>
                </a:lnTo>
                <a:lnTo>
                  <a:pt x="2191" y="292"/>
                </a:lnTo>
                <a:lnTo>
                  <a:pt x="2163" y="341"/>
                </a:lnTo>
                <a:lnTo>
                  <a:pt x="2149" y="355"/>
                </a:lnTo>
                <a:lnTo>
                  <a:pt x="2135" y="271"/>
                </a:lnTo>
                <a:lnTo>
                  <a:pt x="2149" y="271"/>
                </a:lnTo>
                <a:lnTo>
                  <a:pt x="2135" y="243"/>
                </a:lnTo>
                <a:lnTo>
                  <a:pt x="2121" y="229"/>
                </a:lnTo>
                <a:lnTo>
                  <a:pt x="2087" y="223"/>
                </a:lnTo>
                <a:lnTo>
                  <a:pt x="2100" y="208"/>
                </a:lnTo>
                <a:lnTo>
                  <a:pt x="2121" y="181"/>
                </a:lnTo>
                <a:lnTo>
                  <a:pt x="2093" y="174"/>
                </a:lnTo>
                <a:lnTo>
                  <a:pt x="2066" y="174"/>
                </a:lnTo>
                <a:lnTo>
                  <a:pt x="2059" y="160"/>
                </a:lnTo>
                <a:lnTo>
                  <a:pt x="2045" y="167"/>
                </a:lnTo>
                <a:lnTo>
                  <a:pt x="2024" y="125"/>
                </a:lnTo>
                <a:lnTo>
                  <a:pt x="1996" y="111"/>
                </a:lnTo>
                <a:lnTo>
                  <a:pt x="1968" y="132"/>
                </a:lnTo>
                <a:lnTo>
                  <a:pt x="1982" y="146"/>
                </a:lnTo>
                <a:lnTo>
                  <a:pt x="1968" y="160"/>
                </a:lnTo>
                <a:lnTo>
                  <a:pt x="1947" y="132"/>
                </a:lnTo>
                <a:lnTo>
                  <a:pt x="1926" y="146"/>
                </a:lnTo>
                <a:lnTo>
                  <a:pt x="1899" y="139"/>
                </a:lnTo>
                <a:lnTo>
                  <a:pt x="1906" y="125"/>
                </a:lnTo>
                <a:lnTo>
                  <a:pt x="1899" y="97"/>
                </a:lnTo>
                <a:lnTo>
                  <a:pt x="1885" y="125"/>
                </a:lnTo>
                <a:lnTo>
                  <a:pt x="1899" y="160"/>
                </a:lnTo>
                <a:lnTo>
                  <a:pt x="1864" y="139"/>
                </a:lnTo>
                <a:lnTo>
                  <a:pt x="1885" y="97"/>
                </a:lnTo>
                <a:lnTo>
                  <a:pt x="1871" y="49"/>
                </a:lnTo>
                <a:lnTo>
                  <a:pt x="1822" y="28"/>
                </a:lnTo>
                <a:lnTo>
                  <a:pt x="1815" y="0"/>
                </a:lnTo>
                <a:lnTo>
                  <a:pt x="1766" y="14"/>
                </a:lnTo>
                <a:lnTo>
                  <a:pt x="1739" y="42"/>
                </a:lnTo>
                <a:lnTo>
                  <a:pt x="1739" y="35"/>
                </a:lnTo>
                <a:lnTo>
                  <a:pt x="1725" y="28"/>
                </a:lnTo>
                <a:lnTo>
                  <a:pt x="1697" y="42"/>
                </a:lnTo>
                <a:lnTo>
                  <a:pt x="1676" y="42"/>
                </a:lnTo>
                <a:lnTo>
                  <a:pt x="1662" y="35"/>
                </a:lnTo>
                <a:lnTo>
                  <a:pt x="1655" y="42"/>
                </a:lnTo>
                <a:lnTo>
                  <a:pt x="1669" y="49"/>
                </a:lnTo>
                <a:lnTo>
                  <a:pt x="1697" y="62"/>
                </a:lnTo>
                <a:lnTo>
                  <a:pt x="1676" y="125"/>
                </a:lnTo>
                <a:lnTo>
                  <a:pt x="1690" y="160"/>
                </a:lnTo>
                <a:lnTo>
                  <a:pt x="1704" y="174"/>
                </a:lnTo>
                <a:lnTo>
                  <a:pt x="1690" y="208"/>
                </a:lnTo>
                <a:lnTo>
                  <a:pt x="1634" y="229"/>
                </a:lnTo>
                <a:lnTo>
                  <a:pt x="1620" y="236"/>
                </a:lnTo>
                <a:lnTo>
                  <a:pt x="1607" y="264"/>
                </a:lnTo>
                <a:lnTo>
                  <a:pt x="1530" y="292"/>
                </a:lnTo>
                <a:lnTo>
                  <a:pt x="1509" y="264"/>
                </a:lnTo>
                <a:lnTo>
                  <a:pt x="1460" y="292"/>
                </a:lnTo>
                <a:lnTo>
                  <a:pt x="1426" y="334"/>
                </a:lnTo>
                <a:lnTo>
                  <a:pt x="1391" y="369"/>
                </a:lnTo>
                <a:lnTo>
                  <a:pt x="1328" y="452"/>
                </a:lnTo>
                <a:lnTo>
                  <a:pt x="1293" y="487"/>
                </a:lnTo>
                <a:lnTo>
                  <a:pt x="1238" y="501"/>
                </a:lnTo>
                <a:lnTo>
                  <a:pt x="1238" y="508"/>
                </a:lnTo>
                <a:lnTo>
                  <a:pt x="1231" y="529"/>
                </a:lnTo>
                <a:lnTo>
                  <a:pt x="1217" y="535"/>
                </a:lnTo>
                <a:lnTo>
                  <a:pt x="1203" y="591"/>
                </a:lnTo>
                <a:lnTo>
                  <a:pt x="1099" y="716"/>
                </a:lnTo>
                <a:lnTo>
                  <a:pt x="1050" y="751"/>
                </a:lnTo>
                <a:lnTo>
                  <a:pt x="946" y="751"/>
                </a:lnTo>
                <a:lnTo>
                  <a:pt x="939" y="751"/>
                </a:lnTo>
                <a:lnTo>
                  <a:pt x="813" y="828"/>
                </a:lnTo>
                <a:lnTo>
                  <a:pt x="807" y="856"/>
                </a:lnTo>
                <a:lnTo>
                  <a:pt x="716" y="925"/>
                </a:lnTo>
                <a:lnTo>
                  <a:pt x="549" y="960"/>
                </a:lnTo>
                <a:lnTo>
                  <a:pt x="528" y="960"/>
                </a:lnTo>
                <a:lnTo>
                  <a:pt x="473" y="918"/>
                </a:lnTo>
                <a:lnTo>
                  <a:pt x="424" y="918"/>
                </a:lnTo>
                <a:lnTo>
                  <a:pt x="292" y="911"/>
                </a:lnTo>
                <a:lnTo>
                  <a:pt x="167" y="779"/>
                </a:lnTo>
                <a:lnTo>
                  <a:pt x="153" y="702"/>
                </a:lnTo>
                <a:lnTo>
                  <a:pt x="167" y="668"/>
                </a:lnTo>
                <a:lnTo>
                  <a:pt x="118" y="633"/>
                </a:lnTo>
                <a:lnTo>
                  <a:pt x="104" y="633"/>
                </a:lnTo>
                <a:lnTo>
                  <a:pt x="69" y="716"/>
                </a:lnTo>
                <a:lnTo>
                  <a:pt x="90" y="737"/>
                </a:lnTo>
                <a:lnTo>
                  <a:pt x="132" y="793"/>
                </a:lnTo>
                <a:lnTo>
                  <a:pt x="132" y="828"/>
                </a:lnTo>
                <a:lnTo>
                  <a:pt x="97" y="925"/>
                </a:lnTo>
                <a:lnTo>
                  <a:pt x="69" y="981"/>
                </a:lnTo>
                <a:lnTo>
                  <a:pt x="69" y="988"/>
                </a:lnTo>
                <a:lnTo>
                  <a:pt x="48" y="1023"/>
                </a:lnTo>
                <a:lnTo>
                  <a:pt x="34" y="1092"/>
                </a:lnTo>
                <a:lnTo>
                  <a:pt x="20" y="1120"/>
                </a:lnTo>
                <a:lnTo>
                  <a:pt x="0" y="1155"/>
                </a:lnTo>
                <a:lnTo>
                  <a:pt x="62" y="1224"/>
                </a:lnTo>
                <a:lnTo>
                  <a:pt x="118" y="1259"/>
                </a:lnTo>
                <a:lnTo>
                  <a:pt x="104" y="1280"/>
                </a:lnTo>
                <a:lnTo>
                  <a:pt x="69" y="1356"/>
                </a:lnTo>
                <a:lnTo>
                  <a:pt x="48" y="1377"/>
                </a:lnTo>
                <a:lnTo>
                  <a:pt x="13" y="1391"/>
                </a:lnTo>
                <a:lnTo>
                  <a:pt x="34" y="1488"/>
                </a:lnTo>
                <a:lnTo>
                  <a:pt x="48" y="1516"/>
                </a:lnTo>
                <a:lnTo>
                  <a:pt x="55" y="1475"/>
                </a:lnTo>
                <a:lnTo>
                  <a:pt x="62" y="1454"/>
                </a:lnTo>
                <a:lnTo>
                  <a:pt x="90" y="1419"/>
                </a:lnTo>
                <a:lnTo>
                  <a:pt x="97" y="1405"/>
                </a:lnTo>
                <a:lnTo>
                  <a:pt x="132" y="1440"/>
                </a:lnTo>
                <a:lnTo>
                  <a:pt x="125" y="1454"/>
                </a:lnTo>
                <a:lnTo>
                  <a:pt x="118" y="1461"/>
                </a:lnTo>
                <a:lnTo>
                  <a:pt x="104" y="1509"/>
                </a:lnTo>
                <a:lnTo>
                  <a:pt x="180" y="1502"/>
                </a:lnTo>
                <a:lnTo>
                  <a:pt x="194" y="1475"/>
                </a:lnTo>
                <a:lnTo>
                  <a:pt x="215" y="1475"/>
                </a:lnTo>
                <a:lnTo>
                  <a:pt x="243" y="1454"/>
                </a:lnTo>
                <a:lnTo>
                  <a:pt x="278" y="1461"/>
                </a:lnTo>
                <a:lnTo>
                  <a:pt x="285" y="1523"/>
                </a:lnTo>
                <a:lnTo>
                  <a:pt x="299" y="1544"/>
                </a:lnTo>
                <a:lnTo>
                  <a:pt x="333" y="1655"/>
                </a:lnTo>
                <a:lnTo>
                  <a:pt x="361" y="1655"/>
                </a:lnTo>
                <a:lnTo>
                  <a:pt x="382" y="1676"/>
                </a:lnTo>
                <a:lnTo>
                  <a:pt x="410" y="1732"/>
                </a:lnTo>
                <a:lnTo>
                  <a:pt x="431" y="1864"/>
                </a:lnTo>
                <a:lnTo>
                  <a:pt x="396" y="1969"/>
                </a:lnTo>
                <a:lnTo>
                  <a:pt x="410" y="2003"/>
                </a:lnTo>
                <a:lnTo>
                  <a:pt x="473" y="2010"/>
                </a:lnTo>
                <a:lnTo>
                  <a:pt x="494" y="2045"/>
                </a:lnTo>
                <a:lnTo>
                  <a:pt x="521" y="2059"/>
                </a:lnTo>
                <a:lnTo>
                  <a:pt x="556" y="2128"/>
                </a:lnTo>
                <a:lnTo>
                  <a:pt x="563" y="2163"/>
                </a:lnTo>
                <a:lnTo>
                  <a:pt x="556" y="2198"/>
                </a:lnTo>
              </a:path>
            </a:pathLst>
          </a:custGeom>
          <a:solidFill>
            <a:schemeClr val="accent3"/>
          </a:solidFill>
          <a:ln w="19050" cap="flat" cmpd="sng">
            <a:solidFill>
              <a:schemeClr val="bg1"/>
            </a:solidFill>
            <a:bevel/>
          </a:ln>
          <a:effectLst/>
        </p:spPr>
        <p:txBody>
          <a:bodyPr wrap="none" anchor="ctr"/>
          <a:lstStyle/>
          <a:p>
            <a:endParaRPr lang="en-US"/>
          </a:p>
        </p:txBody>
      </p:sp>
      <p:sp>
        <p:nvSpPr>
          <p:cNvPr id="44" name="Freeform 2"/>
          <p:cNvSpPr>
            <a:spLocks noChangeArrowheads="1"/>
          </p:cNvSpPr>
          <p:nvPr/>
        </p:nvSpPr>
        <p:spPr bwMode="auto">
          <a:xfrm>
            <a:off x="14279419" y="8675169"/>
            <a:ext cx="107698" cy="134632"/>
          </a:xfrm>
          <a:custGeom>
            <a:avLst/>
            <a:gdLst>
              <a:gd name="T0" fmla="*/ 160 w 230"/>
              <a:gd name="T1" fmla="*/ 21 h 286"/>
              <a:gd name="T2" fmla="*/ 174 w 230"/>
              <a:gd name="T3" fmla="*/ 0 h 286"/>
              <a:gd name="T4" fmla="*/ 188 w 230"/>
              <a:gd name="T5" fmla="*/ 21 h 286"/>
              <a:gd name="T6" fmla="*/ 202 w 230"/>
              <a:gd name="T7" fmla="*/ 35 h 286"/>
              <a:gd name="T8" fmla="*/ 222 w 230"/>
              <a:gd name="T9" fmla="*/ 63 h 286"/>
              <a:gd name="T10" fmla="*/ 229 w 230"/>
              <a:gd name="T11" fmla="*/ 63 h 286"/>
              <a:gd name="T12" fmla="*/ 202 w 230"/>
              <a:gd name="T13" fmla="*/ 90 h 286"/>
              <a:gd name="T14" fmla="*/ 202 w 230"/>
              <a:gd name="T15" fmla="*/ 125 h 286"/>
              <a:gd name="T16" fmla="*/ 194 w 230"/>
              <a:gd name="T17" fmla="*/ 146 h 286"/>
              <a:gd name="T18" fmla="*/ 118 w 230"/>
              <a:gd name="T19" fmla="*/ 118 h 286"/>
              <a:gd name="T20" fmla="*/ 90 w 230"/>
              <a:gd name="T21" fmla="*/ 132 h 286"/>
              <a:gd name="T22" fmla="*/ 76 w 230"/>
              <a:gd name="T23" fmla="*/ 146 h 286"/>
              <a:gd name="T24" fmla="*/ 90 w 230"/>
              <a:gd name="T25" fmla="*/ 160 h 286"/>
              <a:gd name="T26" fmla="*/ 42 w 230"/>
              <a:gd name="T27" fmla="*/ 202 h 286"/>
              <a:gd name="T28" fmla="*/ 62 w 230"/>
              <a:gd name="T29" fmla="*/ 202 h 286"/>
              <a:gd name="T30" fmla="*/ 69 w 230"/>
              <a:gd name="T31" fmla="*/ 244 h 286"/>
              <a:gd name="T32" fmla="*/ 76 w 230"/>
              <a:gd name="T33" fmla="*/ 278 h 286"/>
              <a:gd name="T34" fmla="*/ 55 w 230"/>
              <a:gd name="T35" fmla="*/ 285 h 286"/>
              <a:gd name="T36" fmla="*/ 0 w 230"/>
              <a:gd name="T37" fmla="*/ 278 h 286"/>
              <a:gd name="T38" fmla="*/ 0 w 230"/>
              <a:gd name="T39" fmla="*/ 257 h 286"/>
              <a:gd name="T40" fmla="*/ 7 w 230"/>
              <a:gd name="T41" fmla="*/ 229 h 286"/>
              <a:gd name="T42" fmla="*/ 21 w 230"/>
              <a:gd name="T43" fmla="*/ 202 h 286"/>
              <a:gd name="T44" fmla="*/ 7 w 230"/>
              <a:gd name="T45" fmla="*/ 195 h 286"/>
              <a:gd name="T46" fmla="*/ 21 w 230"/>
              <a:gd name="T47" fmla="*/ 160 h 286"/>
              <a:gd name="T48" fmla="*/ 62 w 230"/>
              <a:gd name="T49" fmla="*/ 146 h 286"/>
              <a:gd name="T50" fmla="*/ 97 w 230"/>
              <a:gd name="T51" fmla="*/ 97 h 286"/>
              <a:gd name="T52" fmla="*/ 118 w 230"/>
              <a:gd name="T53" fmla="*/ 83 h 286"/>
              <a:gd name="T54" fmla="*/ 104 w 230"/>
              <a:gd name="T55" fmla="*/ 28 h 286"/>
              <a:gd name="T56" fmla="*/ 160 w 230"/>
              <a:gd name="T57" fmla="*/ 2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0" h="286">
                <a:moveTo>
                  <a:pt x="160" y="21"/>
                </a:moveTo>
                <a:lnTo>
                  <a:pt x="174" y="0"/>
                </a:lnTo>
                <a:lnTo>
                  <a:pt x="188" y="21"/>
                </a:lnTo>
                <a:lnTo>
                  <a:pt x="202" y="35"/>
                </a:lnTo>
                <a:lnTo>
                  <a:pt x="222" y="63"/>
                </a:lnTo>
                <a:lnTo>
                  <a:pt x="229" y="63"/>
                </a:lnTo>
                <a:lnTo>
                  <a:pt x="202" y="90"/>
                </a:lnTo>
                <a:lnTo>
                  <a:pt x="202" y="125"/>
                </a:lnTo>
                <a:lnTo>
                  <a:pt x="194" y="146"/>
                </a:lnTo>
                <a:lnTo>
                  <a:pt x="118" y="118"/>
                </a:lnTo>
                <a:lnTo>
                  <a:pt x="90" y="132"/>
                </a:lnTo>
                <a:lnTo>
                  <a:pt x="76" y="146"/>
                </a:lnTo>
                <a:lnTo>
                  <a:pt x="90" y="160"/>
                </a:lnTo>
                <a:lnTo>
                  <a:pt x="42" y="202"/>
                </a:lnTo>
                <a:lnTo>
                  <a:pt x="62" y="202"/>
                </a:lnTo>
                <a:lnTo>
                  <a:pt x="69" y="244"/>
                </a:lnTo>
                <a:lnTo>
                  <a:pt x="76" y="278"/>
                </a:lnTo>
                <a:lnTo>
                  <a:pt x="55" y="285"/>
                </a:lnTo>
                <a:lnTo>
                  <a:pt x="0" y="278"/>
                </a:lnTo>
                <a:lnTo>
                  <a:pt x="0" y="257"/>
                </a:lnTo>
                <a:lnTo>
                  <a:pt x="7" y="229"/>
                </a:lnTo>
                <a:lnTo>
                  <a:pt x="21" y="202"/>
                </a:lnTo>
                <a:lnTo>
                  <a:pt x="7" y="195"/>
                </a:lnTo>
                <a:lnTo>
                  <a:pt x="21" y="160"/>
                </a:lnTo>
                <a:lnTo>
                  <a:pt x="62" y="146"/>
                </a:lnTo>
                <a:lnTo>
                  <a:pt x="97" y="97"/>
                </a:lnTo>
                <a:lnTo>
                  <a:pt x="118" y="83"/>
                </a:lnTo>
                <a:lnTo>
                  <a:pt x="104" y="28"/>
                </a:lnTo>
                <a:lnTo>
                  <a:pt x="160" y="2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 name="Freeform 3"/>
          <p:cNvSpPr>
            <a:spLocks noChangeArrowheads="1"/>
          </p:cNvSpPr>
          <p:nvPr/>
        </p:nvSpPr>
        <p:spPr bwMode="auto">
          <a:xfrm>
            <a:off x="14289776" y="10661494"/>
            <a:ext cx="68346" cy="95277"/>
          </a:xfrm>
          <a:custGeom>
            <a:avLst/>
            <a:gdLst>
              <a:gd name="T0" fmla="*/ 14 w 147"/>
              <a:gd name="T1" fmla="*/ 56 h 203"/>
              <a:gd name="T2" fmla="*/ 34 w 147"/>
              <a:gd name="T3" fmla="*/ 42 h 203"/>
              <a:gd name="T4" fmla="*/ 69 w 147"/>
              <a:gd name="T5" fmla="*/ 21 h 203"/>
              <a:gd name="T6" fmla="*/ 132 w 147"/>
              <a:gd name="T7" fmla="*/ 7 h 203"/>
              <a:gd name="T8" fmla="*/ 139 w 147"/>
              <a:gd name="T9" fmla="*/ 0 h 203"/>
              <a:gd name="T10" fmla="*/ 146 w 147"/>
              <a:gd name="T11" fmla="*/ 105 h 203"/>
              <a:gd name="T12" fmla="*/ 132 w 147"/>
              <a:gd name="T13" fmla="*/ 195 h 203"/>
              <a:gd name="T14" fmla="*/ 104 w 147"/>
              <a:gd name="T15" fmla="*/ 202 h 203"/>
              <a:gd name="T16" fmla="*/ 83 w 147"/>
              <a:gd name="T17" fmla="*/ 195 h 203"/>
              <a:gd name="T18" fmla="*/ 41 w 147"/>
              <a:gd name="T19" fmla="*/ 167 h 203"/>
              <a:gd name="T20" fmla="*/ 48 w 147"/>
              <a:gd name="T21" fmla="*/ 153 h 203"/>
              <a:gd name="T22" fmla="*/ 41 w 147"/>
              <a:gd name="T23" fmla="*/ 140 h 203"/>
              <a:gd name="T24" fmla="*/ 41 w 147"/>
              <a:gd name="T25" fmla="*/ 119 h 203"/>
              <a:gd name="T26" fmla="*/ 7 w 147"/>
              <a:gd name="T27" fmla="*/ 105 h 203"/>
              <a:gd name="T28" fmla="*/ 0 w 147"/>
              <a:gd name="T29" fmla="*/ 84 h 203"/>
              <a:gd name="T30" fmla="*/ 14 w 147"/>
              <a:gd name="T31" fmla="*/ 56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7" h="203">
                <a:moveTo>
                  <a:pt x="14" y="56"/>
                </a:moveTo>
                <a:lnTo>
                  <a:pt x="34" y="42"/>
                </a:lnTo>
                <a:lnTo>
                  <a:pt x="69" y="21"/>
                </a:lnTo>
                <a:lnTo>
                  <a:pt x="132" y="7"/>
                </a:lnTo>
                <a:lnTo>
                  <a:pt x="139" y="0"/>
                </a:lnTo>
                <a:lnTo>
                  <a:pt x="146" y="105"/>
                </a:lnTo>
                <a:lnTo>
                  <a:pt x="132" y="195"/>
                </a:lnTo>
                <a:lnTo>
                  <a:pt x="104" y="202"/>
                </a:lnTo>
                <a:lnTo>
                  <a:pt x="83" y="195"/>
                </a:lnTo>
                <a:lnTo>
                  <a:pt x="41" y="167"/>
                </a:lnTo>
                <a:lnTo>
                  <a:pt x="48" y="153"/>
                </a:lnTo>
                <a:lnTo>
                  <a:pt x="41" y="140"/>
                </a:lnTo>
                <a:lnTo>
                  <a:pt x="41" y="119"/>
                </a:lnTo>
                <a:lnTo>
                  <a:pt x="7" y="105"/>
                </a:lnTo>
                <a:lnTo>
                  <a:pt x="0" y="84"/>
                </a:lnTo>
                <a:lnTo>
                  <a:pt x="14" y="5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 name="Freeform 4"/>
          <p:cNvSpPr>
            <a:spLocks noChangeArrowheads="1"/>
          </p:cNvSpPr>
          <p:nvPr/>
        </p:nvSpPr>
        <p:spPr bwMode="auto">
          <a:xfrm>
            <a:off x="15182423" y="8521897"/>
            <a:ext cx="84916" cy="101492"/>
          </a:xfrm>
          <a:custGeom>
            <a:avLst/>
            <a:gdLst>
              <a:gd name="T0" fmla="*/ 90 w 182"/>
              <a:gd name="T1" fmla="*/ 188 h 217"/>
              <a:gd name="T2" fmla="*/ 104 w 182"/>
              <a:gd name="T3" fmla="*/ 167 h 217"/>
              <a:gd name="T4" fmla="*/ 118 w 182"/>
              <a:gd name="T5" fmla="*/ 146 h 217"/>
              <a:gd name="T6" fmla="*/ 132 w 182"/>
              <a:gd name="T7" fmla="*/ 146 h 217"/>
              <a:gd name="T8" fmla="*/ 104 w 182"/>
              <a:gd name="T9" fmla="*/ 118 h 217"/>
              <a:gd name="T10" fmla="*/ 14 w 182"/>
              <a:gd name="T11" fmla="*/ 118 h 217"/>
              <a:gd name="T12" fmla="*/ 0 w 182"/>
              <a:gd name="T13" fmla="*/ 90 h 217"/>
              <a:gd name="T14" fmla="*/ 7 w 182"/>
              <a:gd name="T15" fmla="*/ 70 h 217"/>
              <a:gd name="T16" fmla="*/ 21 w 182"/>
              <a:gd name="T17" fmla="*/ 63 h 217"/>
              <a:gd name="T18" fmla="*/ 42 w 182"/>
              <a:gd name="T19" fmla="*/ 28 h 217"/>
              <a:gd name="T20" fmla="*/ 42 w 182"/>
              <a:gd name="T21" fmla="*/ 14 h 217"/>
              <a:gd name="T22" fmla="*/ 55 w 182"/>
              <a:gd name="T23" fmla="*/ 28 h 217"/>
              <a:gd name="T24" fmla="*/ 69 w 182"/>
              <a:gd name="T25" fmla="*/ 0 h 217"/>
              <a:gd name="T26" fmla="*/ 83 w 182"/>
              <a:gd name="T27" fmla="*/ 21 h 217"/>
              <a:gd name="T28" fmla="*/ 90 w 182"/>
              <a:gd name="T29" fmla="*/ 35 h 217"/>
              <a:gd name="T30" fmla="*/ 90 w 182"/>
              <a:gd name="T31" fmla="*/ 90 h 217"/>
              <a:gd name="T32" fmla="*/ 111 w 182"/>
              <a:gd name="T33" fmla="*/ 70 h 217"/>
              <a:gd name="T34" fmla="*/ 104 w 182"/>
              <a:gd name="T35" fmla="*/ 111 h 217"/>
              <a:gd name="T36" fmla="*/ 118 w 182"/>
              <a:gd name="T37" fmla="*/ 97 h 217"/>
              <a:gd name="T38" fmla="*/ 132 w 182"/>
              <a:gd name="T39" fmla="*/ 97 h 217"/>
              <a:gd name="T40" fmla="*/ 146 w 182"/>
              <a:gd name="T41" fmla="*/ 56 h 217"/>
              <a:gd name="T42" fmla="*/ 174 w 182"/>
              <a:gd name="T43" fmla="*/ 70 h 217"/>
              <a:gd name="T44" fmla="*/ 181 w 182"/>
              <a:gd name="T45" fmla="*/ 97 h 217"/>
              <a:gd name="T46" fmla="*/ 167 w 182"/>
              <a:gd name="T47" fmla="*/ 132 h 217"/>
              <a:gd name="T48" fmla="*/ 153 w 182"/>
              <a:gd name="T49" fmla="*/ 181 h 217"/>
              <a:gd name="T50" fmla="*/ 174 w 182"/>
              <a:gd name="T51" fmla="*/ 188 h 217"/>
              <a:gd name="T52" fmla="*/ 153 w 182"/>
              <a:gd name="T53" fmla="*/ 216 h 217"/>
              <a:gd name="T54" fmla="*/ 139 w 182"/>
              <a:gd name="T55" fmla="*/ 188 h 217"/>
              <a:gd name="T56" fmla="*/ 132 w 182"/>
              <a:gd name="T57" fmla="*/ 181 h 217"/>
              <a:gd name="T58" fmla="*/ 118 w 182"/>
              <a:gd name="T59" fmla="*/ 167 h 217"/>
              <a:gd name="T60" fmla="*/ 90 w 182"/>
              <a:gd name="T61" fmla="*/ 188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2" h="217">
                <a:moveTo>
                  <a:pt x="90" y="188"/>
                </a:moveTo>
                <a:lnTo>
                  <a:pt x="104" y="167"/>
                </a:lnTo>
                <a:lnTo>
                  <a:pt x="118" y="146"/>
                </a:lnTo>
                <a:lnTo>
                  <a:pt x="132" y="146"/>
                </a:lnTo>
                <a:lnTo>
                  <a:pt x="104" y="118"/>
                </a:lnTo>
                <a:lnTo>
                  <a:pt x="14" y="118"/>
                </a:lnTo>
                <a:lnTo>
                  <a:pt x="0" y="90"/>
                </a:lnTo>
                <a:lnTo>
                  <a:pt x="7" y="70"/>
                </a:lnTo>
                <a:lnTo>
                  <a:pt x="21" y="63"/>
                </a:lnTo>
                <a:lnTo>
                  <a:pt x="42" y="28"/>
                </a:lnTo>
                <a:lnTo>
                  <a:pt x="42" y="14"/>
                </a:lnTo>
                <a:lnTo>
                  <a:pt x="55" y="28"/>
                </a:lnTo>
                <a:lnTo>
                  <a:pt x="69" y="0"/>
                </a:lnTo>
                <a:lnTo>
                  <a:pt x="83" y="21"/>
                </a:lnTo>
                <a:lnTo>
                  <a:pt x="90" y="35"/>
                </a:lnTo>
                <a:lnTo>
                  <a:pt x="90" y="90"/>
                </a:lnTo>
                <a:lnTo>
                  <a:pt x="111" y="70"/>
                </a:lnTo>
                <a:lnTo>
                  <a:pt x="104" y="111"/>
                </a:lnTo>
                <a:lnTo>
                  <a:pt x="118" y="97"/>
                </a:lnTo>
                <a:lnTo>
                  <a:pt x="132" y="97"/>
                </a:lnTo>
                <a:lnTo>
                  <a:pt x="146" y="56"/>
                </a:lnTo>
                <a:lnTo>
                  <a:pt x="174" y="70"/>
                </a:lnTo>
                <a:lnTo>
                  <a:pt x="181" y="97"/>
                </a:lnTo>
                <a:lnTo>
                  <a:pt x="167" y="132"/>
                </a:lnTo>
                <a:lnTo>
                  <a:pt x="153" y="181"/>
                </a:lnTo>
                <a:lnTo>
                  <a:pt x="174" y="188"/>
                </a:lnTo>
                <a:lnTo>
                  <a:pt x="153" y="216"/>
                </a:lnTo>
                <a:lnTo>
                  <a:pt x="139" y="188"/>
                </a:lnTo>
                <a:lnTo>
                  <a:pt x="132" y="181"/>
                </a:lnTo>
                <a:lnTo>
                  <a:pt x="118" y="167"/>
                </a:lnTo>
                <a:lnTo>
                  <a:pt x="90" y="188"/>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 name="Freeform 5"/>
          <p:cNvSpPr>
            <a:spLocks noChangeArrowheads="1"/>
          </p:cNvSpPr>
          <p:nvPr/>
        </p:nvSpPr>
        <p:spPr bwMode="auto">
          <a:xfrm>
            <a:off x="15414387" y="8874010"/>
            <a:ext cx="49707" cy="39354"/>
          </a:xfrm>
          <a:custGeom>
            <a:avLst/>
            <a:gdLst>
              <a:gd name="T0" fmla="*/ 21 w 105"/>
              <a:gd name="T1" fmla="*/ 84 h 85"/>
              <a:gd name="T2" fmla="*/ 104 w 105"/>
              <a:gd name="T3" fmla="*/ 28 h 85"/>
              <a:gd name="T4" fmla="*/ 97 w 105"/>
              <a:gd name="T5" fmla="*/ 21 h 85"/>
              <a:gd name="T6" fmla="*/ 97 w 105"/>
              <a:gd name="T7" fmla="*/ 0 h 85"/>
              <a:gd name="T8" fmla="*/ 0 w 105"/>
              <a:gd name="T9" fmla="*/ 70 h 85"/>
              <a:gd name="T10" fmla="*/ 21 w 105"/>
              <a:gd name="T11" fmla="*/ 84 h 85"/>
            </a:gdLst>
            <a:ahLst/>
            <a:cxnLst>
              <a:cxn ang="0">
                <a:pos x="T0" y="T1"/>
              </a:cxn>
              <a:cxn ang="0">
                <a:pos x="T2" y="T3"/>
              </a:cxn>
              <a:cxn ang="0">
                <a:pos x="T4" y="T5"/>
              </a:cxn>
              <a:cxn ang="0">
                <a:pos x="T6" y="T7"/>
              </a:cxn>
              <a:cxn ang="0">
                <a:pos x="T8" y="T9"/>
              </a:cxn>
              <a:cxn ang="0">
                <a:pos x="T10" y="T11"/>
              </a:cxn>
            </a:cxnLst>
            <a:rect l="0" t="0" r="r" b="b"/>
            <a:pathLst>
              <a:path w="105" h="85">
                <a:moveTo>
                  <a:pt x="21" y="84"/>
                </a:moveTo>
                <a:lnTo>
                  <a:pt x="104" y="28"/>
                </a:lnTo>
                <a:lnTo>
                  <a:pt x="97" y="21"/>
                </a:lnTo>
                <a:lnTo>
                  <a:pt x="97" y="0"/>
                </a:lnTo>
                <a:lnTo>
                  <a:pt x="0" y="70"/>
                </a:lnTo>
                <a:lnTo>
                  <a:pt x="21" y="8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 name="Freeform 6"/>
          <p:cNvSpPr>
            <a:spLocks noChangeArrowheads="1"/>
          </p:cNvSpPr>
          <p:nvPr/>
        </p:nvSpPr>
        <p:spPr bwMode="auto">
          <a:xfrm>
            <a:off x="15151358" y="8538468"/>
            <a:ext cx="10354" cy="22784"/>
          </a:xfrm>
          <a:custGeom>
            <a:avLst/>
            <a:gdLst>
              <a:gd name="T0" fmla="*/ 0 w 22"/>
              <a:gd name="T1" fmla="*/ 0 h 49"/>
              <a:gd name="T2" fmla="*/ 21 w 22"/>
              <a:gd name="T3" fmla="*/ 14 h 49"/>
              <a:gd name="T4" fmla="*/ 14 w 22"/>
              <a:gd name="T5" fmla="*/ 48 h 49"/>
              <a:gd name="T6" fmla="*/ 0 w 22"/>
              <a:gd name="T7" fmla="*/ 35 h 49"/>
              <a:gd name="T8" fmla="*/ 0 w 22"/>
              <a:gd name="T9" fmla="*/ 0 h 49"/>
            </a:gdLst>
            <a:ahLst/>
            <a:cxnLst>
              <a:cxn ang="0">
                <a:pos x="T0" y="T1"/>
              </a:cxn>
              <a:cxn ang="0">
                <a:pos x="T2" y="T3"/>
              </a:cxn>
              <a:cxn ang="0">
                <a:pos x="T4" y="T5"/>
              </a:cxn>
              <a:cxn ang="0">
                <a:pos x="T6" y="T7"/>
              </a:cxn>
              <a:cxn ang="0">
                <a:pos x="T8" y="T9"/>
              </a:cxn>
            </a:cxnLst>
            <a:rect l="0" t="0" r="r" b="b"/>
            <a:pathLst>
              <a:path w="22" h="49">
                <a:moveTo>
                  <a:pt x="0" y="0"/>
                </a:moveTo>
                <a:lnTo>
                  <a:pt x="21" y="14"/>
                </a:lnTo>
                <a:lnTo>
                  <a:pt x="14" y="48"/>
                </a:lnTo>
                <a:lnTo>
                  <a:pt x="0" y="35"/>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 name="Freeform 7"/>
          <p:cNvSpPr>
            <a:spLocks noChangeArrowheads="1"/>
          </p:cNvSpPr>
          <p:nvPr/>
        </p:nvSpPr>
        <p:spPr bwMode="auto">
          <a:xfrm>
            <a:off x="15443384" y="8923719"/>
            <a:ext cx="20711" cy="16570"/>
          </a:xfrm>
          <a:custGeom>
            <a:avLst/>
            <a:gdLst>
              <a:gd name="T0" fmla="*/ 35 w 43"/>
              <a:gd name="T1" fmla="*/ 34 h 35"/>
              <a:gd name="T2" fmla="*/ 42 w 43"/>
              <a:gd name="T3" fmla="*/ 28 h 35"/>
              <a:gd name="T4" fmla="*/ 35 w 43"/>
              <a:gd name="T5" fmla="*/ 0 h 35"/>
              <a:gd name="T6" fmla="*/ 0 w 43"/>
              <a:gd name="T7" fmla="*/ 13 h 35"/>
              <a:gd name="T8" fmla="*/ 35 w 43"/>
              <a:gd name="T9" fmla="*/ 34 h 35"/>
            </a:gdLst>
            <a:ahLst/>
            <a:cxnLst>
              <a:cxn ang="0">
                <a:pos x="T0" y="T1"/>
              </a:cxn>
              <a:cxn ang="0">
                <a:pos x="T2" y="T3"/>
              </a:cxn>
              <a:cxn ang="0">
                <a:pos x="T4" y="T5"/>
              </a:cxn>
              <a:cxn ang="0">
                <a:pos x="T6" y="T7"/>
              </a:cxn>
              <a:cxn ang="0">
                <a:pos x="T8" y="T9"/>
              </a:cxn>
            </a:cxnLst>
            <a:rect l="0" t="0" r="r" b="b"/>
            <a:pathLst>
              <a:path w="43" h="35">
                <a:moveTo>
                  <a:pt x="35" y="34"/>
                </a:moveTo>
                <a:lnTo>
                  <a:pt x="42" y="28"/>
                </a:lnTo>
                <a:lnTo>
                  <a:pt x="35" y="0"/>
                </a:lnTo>
                <a:lnTo>
                  <a:pt x="0" y="13"/>
                </a:lnTo>
                <a:lnTo>
                  <a:pt x="35" y="3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 name="Freeform 8"/>
          <p:cNvSpPr>
            <a:spLocks noChangeArrowheads="1"/>
          </p:cNvSpPr>
          <p:nvPr/>
        </p:nvSpPr>
        <p:spPr bwMode="auto">
          <a:xfrm>
            <a:off x="15198992" y="8584034"/>
            <a:ext cx="16569" cy="16570"/>
          </a:xfrm>
          <a:custGeom>
            <a:avLst/>
            <a:gdLst>
              <a:gd name="T0" fmla="*/ 20 w 35"/>
              <a:gd name="T1" fmla="*/ 35 h 36"/>
              <a:gd name="T2" fmla="*/ 34 w 35"/>
              <a:gd name="T3" fmla="*/ 0 h 36"/>
              <a:gd name="T4" fmla="*/ 0 w 35"/>
              <a:gd name="T5" fmla="*/ 28 h 36"/>
              <a:gd name="T6" fmla="*/ 13 w 35"/>
              <a:gd name="T7" fmla="*/ 35 h 36"/>
              <a:gd name="T8" fmla="*/ 20 w 35"/>
              <a:gd name="T9" fmla="*/ 35 h 36"/>
            </a:gdLst>
            <a:ahLst/>
            <a:cxnLst>
              <a:cxn ang="0">
                <a:pos x="T0" y="T1"/>
              </a:cxn>
              <a:cxn ang="0">
                <a:pos x="T2" y="T3"/>
              </a:cxn>
              <a:cxn ang="0">
                <a:pos x="T4" y="T5"/>
              </a:cxn>
              <a:cxn ang="0">
                <a:pos x="T6" y="T7"/>
              </a:cxn>
              <a:cxn ang="0">
                <a:pos x="T8" y="T9"/>
              </a:cxn>
            </a:cxnLst>
            <a:rect l="0" t="0" r="r" b="b"/>
            <a:pathLst>
              <a:path w="35" h="36">
                <a:moveTo>
                  <a:pt x="20" y="35"/>
                </a:moveTo>
                <a:lnTo>
                  <a:pt x="34" y="0"/>
                </a:lnTo>
                <a:lnTo>
                  <a:pt x="0" y="28"/>
                </a:lnTo>
                <a:lnTo>
                  <a:pt x="13" y="35"/>
                </a:lnTo>
                <a:lnTo>
                  <a:pt x="20" y="35"/>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 name="Freeform 9"/>
          <p:cNvSpPr>
            <a:spLocks noChangeArrowheads="1"/>
          </p:cNvSpPr>
          <p:nvPr/>
        </p:nvSpPr>
        <p:spPr bwMode="auto">
          <a:xfrm>
            <a:off x="15167926" y="8486688"/>
            <a:ext cx="16569" cy="12427"/>
          </a:xfrm>
          <a:custGeom>
            <a:avLst/>
            <a:gdLst>
              <a:gd name="T0" fmla="*/ 0 w 36"/>
              <a:gd name="T1" fmla="*/ 14 h 28"/>
              <a:gd name="T2" fmla="*/ 35 w 36"/>
              <a:gd name="T3" fmla="*/ 0 h 28"/>
              <a:gd name="T4" fmla="*/ 28 w 36"/>
              <a:gd name="T5" fmla="*/ 14 h 28"/>
              <a:gd name="T6" fmla="*/ 7 w 36"/>
              <a:gd name="T7" fmla="*/ 27 h 28"/>
              <a:gd name="T8" fmla="*/ 0 w 36"/>
              <a:gd name="T9" fmla="*/ 14 h 28"/>
            </a:gdLst>
            <a:ahLst/>
            <a:cxnLst>
              <a:cxn ang="0">
                <a:pos x="T0" y="T1"/>
              </a:cxn>
              <a:cxn ang="0">
                <a:pos x="T2" y="T3"/>
              </a:cxn>
              <a:cxn ang="0">
                <a:pos x="T4" y="T5"/>
              </a:cxn>
              <a:cxn ang="0">
                <a:pos x="T6" y="T7"/>
              </a:cxn>
              <a:cxn ang="0">
                <a:pos x="T8" y="T9"/>
              </a:cxn>
            </a:cxnLst>
            <a:rect l="0" t="0" r="r" b="b"/>
            <a:pathLst>
              <a:path w="36" h="28">
                <a:moveTo>
                  <a:pt x="0" y="14"/>
                </a:moveTo>
                <a:lnTo>
                  <a:pt x="35" y="0"/>
                </a:lnTo>
                <a:lnTo>
                  <a:pt x="28" y="14"/>
                </a:lnTo>
                <a:lnTo>
                  <a:pt x="7" y="27"/>
                </a:lnTo>
                <a:lnTo>
                  <a:pt x="0"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 name="Freeform 10"/>
          <p:cNvSpPr>
            <a:spLocks noChangeArrowheads="1"/>
          </p:cNvSpPr>
          <p:nvPr/>
        </p:nvSpPr>
        <p:spPr bwMode="auto">
          <a:xfrm>
            <a:off x="15145143" y="8482545"/>
            <a:ext cx="16569" cy="10356"/>
          </a:xfrm>
          <a:custGeom>
            <a:avLst/>
            <a:gdLst>
              <a:gd name="T0" fmla="*/ 0 w 36"/>
              <a:gd name="T1" fmla="*/ 6 h 21"/>
              <a:gd name="T2" fmla="*/ 21 w 36"/>
              <a:gd name="T3" fmla="*/ 0 h 21"/>
              <a:gd name="T4" fmla="*/ 35 w 36"/>
              <a:gd name="T5" fmla="*/ 20 h 21"/>
              <a:gd name="T6" fmla="*/ 21 w 36"/>
              <a:gd name="T7" fmla="*/ 14 h 21"/>
              <a:gd name="T8" fmla="*/ 0 w 36"/>
              <a:gd name="T9" fmla="*/ 6 h 21"/>
            </a:gdLst>
            <a:ahLst/>
            <a:cxnLst>
              <a:cxn ang="0">
                <a:pos x="T0" y="T1"/>
              </a:cxn>
              <a:cxn ang="0">
                <a:pos x="T2" y="T3"/>
              </a:cxn>
              <a:cxn ang="0">
                <a:pos x="T4" y="T5"/>
              </a:cxn>
              <a:cxn ang="0">
                <a:pos x="T6" y="T7"/>
              </a:cxn>
              <a:cxn ang="0">
                <a:pos x="T8" y="T9"/>
              </a:cxn>
            </a:cxnLst>
            <a:rect l="0" t="0" r="r" b="b"/>
            <a:pathLst>
              <a:path w="36" h="21">
                <a:moveTo>
                  <a:pt x="0" y="6"/>
                </a:moveTo>
                <a:lnTo>
                  <a:pt x="21" y="0"/>
                </a:lnTo>
                <a:lnTo>
                  <a:pt x="35" y="20"/>
                </a:lnTo>
                <a:lnTo>
                  <a:pt x="21" y="14"/>
                </a:lnTo>
                <a:lnTo>
                  <a:pt x="0" y="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 name="Freeform 11"/>
          <p:cNvSpPr>
            <a:spLocks noChangeArrowheads="1"/>
          </p:cNvSpPr>
          <p:nvPr/>
        </p:nvSpPr>
        <p:spPr bwMode="auto">
          <a:xfrm>
            <a:off x="14476176" y="9915845"/>
            <a:ext cx="20711" cy="6213"/>
          </a:xfrm>
          <a:custGeom>
            <a:avLst/>
            <a:gdLst>
              <a:gd name="T0" fmla="*/ 14 w 43"/>
              <a:gd name="T1" fmla="*/ 7 h 15"/>
              <a:gd name="T2" fmla="*/ 35 w 43"/>
              <a:gd name="T3" fmla="*/ 0 h 15"/>
              <a:gd name="T4" fmla="*/ 42 w 43"/>
              <a:gd name="T5" fmla="*/ 7 h 15"/>
              <a:gd name="T6" fmla="*/ 21 w 43"/>
              <a:gd name="T7" fmla="*/ 14 h 15"/>
              <a:gd name="T8" fmla="*/ 0 w 43"/>
              <a:gd name="T9" fmla="*/ 14 h 15"/>
              <a:gd name="T10" fmla="*/ 14 w 43"/>
              <a:gd name="T11" fmla="*/ 7 h 15"/>
            </a:gdLst>
            <a:ahLst/>
            <a:cxnLst>
              <a:cxn ang="0">
                <a:pos x="T0" y="T1"/>
              </a:cxn>
              <a:cxn ang="0">
                <a:pos x="T2" y="T3"/>
              </a:cxn>
              <a:cxn ang="0">
                <a:pos x="T4" y="T5"/>
              </a:cxn>
              <a:cxn ang="0">
                <a:pos x="T6" y="T7"/>
              </a:cxn>
              <a:cxn ang="0">
                <a:pos x="T8" y="T9"/>
              </a:cxn>
              <a:cxn ang="0">
                <a:pos x="T10" y="T11"/>
              </a:cxn>
            </a:cxnLst>
            <a:rect l="0" t="0" r="r" b="b"/>
            <a:pathLst>
              <a:path w="43" h="15">
                <a:moveTo>
                  <a:pt x="14" y="7"/>
                </a:moveTo>
                <a:lnTo>
                  <a:pt x="35" y="0"/>
                </a:lnTo>
                <a:lnTo>
                  <a:pt x="42" y="7"/>
                </a:lnTo>
                <a:lnTo>
                  <a:pt x="21" y="14"/>
                </a:lnTo>
                <a:lnTo>
                  <a:pt x="0" y="14"/>
                </a:lnTo>
                <a:lnTo>
                  <a:pt x="14"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 name="Freeform 12"/>
          <p:cNvSpPr>
            <a:spLocks noChangeArrowheads="1"/>
          </p:cNvSpPr>
          <p:nvPr/>
        </p:nvSpPr>
        <p:spPr bwMode="auto">
          <a:xfrm>
            <a:off x="15151358" y="8501186"/>
            <a:ext cx="10354" cy="6214"/>
          </a:xfrm>
          <a:custGeom>
            <a:avLst/>
            <a:gdLst>
              <a:gd name="T0" fmla="*/ 0 w 22"/>
              <a:gd name="T1" fmla="*/ 7 h 15"/>
              <a:gd name="T2" fmla="*/ 21 w 22"/>
              <a:gd name="T3" fmla="*/ 0 h 15"/>
              <a:gd name="T4" fmla="*/ 14 w 22"/>
              <a:gd name="T5" fmla="*/ 14 h 15"/>
              <a:gd name="T6" fmla="*/ 0 w 22"/>
              <a:gd name="T7" fmla="*/ 7 h 15"/>
            </a:gdLst>
            <a:ahLst/>
            <a:cxnLst>
              <a:cxn ang="0">
                <a:pos x="T0" y="T1"/>
              </a:cxn>
              <a:cxn ang="0">
                <a:pos x="T2" y="T3"/>
              </a:cxn>
              <a:cxn ang="0">
                <a:pos x="T4" y="T5"/>
              </a:cxn>
              <a:cxn ang="0">
                <a:pos x="T6" y="T7"/>
              </a:cxn>
            </a:cxnLst>
            <a:rect l="0" t="0" r="r" b="b"/>
            <a:pathLst>
              <a:path w="22" h="15">
                <a:moveTo>
                  <a:pt x="0" y="7"/>
                </a:moveTo>
                <a:lnTo>
                  <a:pt x="21" y="0"/>
                </a:lnTo>
                <a:lnTo>
                  <a:pt x="14" y="14"/>
                </a:lnTo>
                <a:lnTo>
                  <a:pt x="0"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 name="Freeform 13"/>
          <p:cNvSpPr>
            <a:spLocks noChangeArrowheads="1"/>
          </p:cNvSpPr>
          <p:nvPr/>
        </p:nvSpPr>
        <p:spPr bwMode="auto">
          <a:xfrm>
            <a:off x="14351908" y="9828853"/>
            <a:ext cx="6213" cy="16570"/>
          </a:xfrm>
          <a:custGeom>
            <a:avLst/>
            <a:gdLst>
              <a:gd name="T0" fmla="*/ 0 w 15"/>
              <a:gd name="T1" fmla="*/ 20 h 35"/>
              <a:gd name="T2" fmla="*/ 14 w 15"/>
              <a:gd name="T3" fmla="*/ 0 h 35"/>
              <a:gd name="T4" fmla="*/ 0 w 15"/>
              <a:gd name="T5" fmla="*/ 34 h 35"/>
              <a:gd name="T6" fmla="*/ 0 w 15"/>
              <a:gd name="T7" fmla="*/ 20 h 35"/>
            </a:gdLst>
            <a:ahLst/>
            <a:cxnLst>
              <a:cxn ang="0">
                <a:pos x="T0" y="T1"/>
              </a:cxn>
              <a:cxn ang="0">
                <a:pos x="T2" y="T3"/>
              </a:cxn>
              <a:cxn ang="0">
                <a:pos x="T4" y="T5"/>
              </a:cxn>
              <a:cxn ang="0">
                <a:pos x="T6" y="T7"/>
              </a:cxn>
            </a:cxnLst>
            <a:rect l="0" t="0" r="r" b="b"/>
            <a:pathLst>
              <a:path w="15" h="35">
                <a:moveTo>
                  <a:pt x="0" y="20"/>
                </a:moveTo>
                <a:lnTo>
                  <a:pt x="14" y="0"/>
                </a:lnTo>
                <a:lnTo>
                  <a:pt x="0" y="34"/>
                </a:lnTo>
                <a:lnTo>
                  <a:pt x="0" y="2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 name="Freeform 14"/>
          <p:cNvSpPr>
            <a:spLocks noChangeArrowheads="1"/>
          </p:cNvSpPr>
          <p:nvPr/>
        </p:nvSpPr>
        <p:spPr bwMode="auto">
          <a:xfrm>
            <a:off x="15296336" y="10762985"/>
            <a:ext cx="10354" cy="6214"/>
          </a:xfrm>
          <a:custGeom>
            <a:avLst/>
            <a:gdLst>
              <a:gd name="T0" fmla="*/ 7 w 22"/>
              <a:gd name="T1" fmla="*/ 0 h 15"/>
              <a:gd name="T2" fmla="*/ 0 w 22"/>
              <a:gd name="T3" fmla="*/ 7 h 15"/>
              <a:gd name="T4" fmla="*/ 7 w 22"/>
              <a:gd name="T5" fmla="*/ 14 h 15"/>
              <a:gd name="T6" fmla="*/ 21 w 22"/>
              <a:gd name="T7" fmla="*/ 7 h 15"/>
              <a:gd name="T8" fmla="*/ 7 w 22"/>
              <a:gd name="T9" fmla="*/ 0 h 15"/>
            </a:gdLst>
            <a:ahLst/>
            <a:cxnLst>
              <a:cxn ang="0">
                <a:pos x="T0" y="T1"/>
              </a:cxn>
              <a:cxn ang="0">
                <a:pos x="T2" y="T3"/>
              </a:cxn>
              <a:cxn ang="0">
                <a:pos x="T4" y="T5"/>
              </a:cxn>
              <a:cxn ang="0">
                <a:pos x="T6" y="T7"/>
              </a:cxn>
              <a:cxn ang="0">
                <a:pos x="T8" y="T9"/>
              </a:cxn>
            </a:cxnLst>
            <a:rect l="0" t="0" r="r" b="b"/>
            <a:pathLst>
              <a:path w="22" h="15">
                <a:moveTo>
                  <a:pt x="7" y="0"/>
                </a:moveTo>
                <a:lnTo>
                  <a:pt x="0" y="7"/>
                </a:lnTo>
                <a:lnTo>
                  <a:pt x="7" y="14"/>
                </a:lnTo>
                <a:lnTo>
                  <a:pt x="21" y="7"/>
                </a:lnTo>
                <a:lnTo>
                  <a:pt x="7"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 name="Freeform 15"/>
          <p:cNvSpPr>
            <a:spLocks noChangeArrowheads="1"/>
          </p:cNvSpPr>
          <p:nvPr/>
        </p:nvSpPr>
        <p:spPr bwMode="auto">
          <a:xfrm>
            <a:off x="14498958" y="10769199"/>
            <a:ext cx="6214" cy="10356"/>
          </a:xfrm>
          <a:custGeom>
            <a:avLst/>
            <a:gdLst>
              <a:gd name="T0" fmla="*/ 0 w 15"/>
              <a:gd name="T1" fmla="*/ 21 h 22"/>
              <a:gd name="T2" fmla="*/ 14 w 15"/>
              <a:gd name="T3" fmla="*/ 0 h 22"/>
              <a:gd name="T4" fmla="*/ 14 w 15"/>
              <a:gd name="T5" fmla="*/ 21 h 22"/>
              <a:gd name="T6" fmla="*/ 0 w 15"/>
              <a:gd name="T7" fmla="*/ 21 h 22"/>
            </a:gdLst>
            <a:ahLst/>
            <a:cxnLst>
              <a:cxn ang="0">
                <a:pos x="T0" y="T1"/>
              </a:cxn>
              <a:cxn ang="0">
                <a:pos x="T2" y="T3"/>
              </a:cxn>
              <a:cxn ang="0">
                <a:pos x="T4" y="T5"/>
              </a:cxn>
              <a:cxn ang="0">
                <a:pos x="T6" y="T7"/>
              </a:cxn>
            </a:cxnLst>
            <a:rect l="0" t="0" r="r" b="b"/>
            <a:pathLst>
              <a:path w="15" h="22">
                <a:moveTo>
                  <a:pt x="0" y="21"/>
                </a:moveTo>
                <a:lnTo>
                  <a:pt x="14" y="0"/>
                </a:lnTo>
                <a:lnTo>
                  <a:pt x="14" y="21"/>
                </a:lnTo>
                <a:lnTo>
                  <a:pt x="0" y="2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 name="Freeform 16"/>
          <p:cNvSpPr>
            <a:spLocks noChangeArrowheads="1"/>
          </p:cNvSpPr>
          <p:nvPr/>
        </p:nvSpPr>
        <p:spPr bwMode="auto">
          <a:xfrm>
            <a:off x="15358469" y="10707062"/>
            <a:ext cx="4142" cy="10356"/>
          </a:xfrm>
          <a:custGeom>
            <a:avLst/>
            <a:gdLst>
              <a:gd name="T0" fmla="*/ 0 w 8"/>
              <a:gd name="T1" fmla="*/ 0 h 22"/>
              <a:gd name="T2" fmla="*/ 7 w 8"/>
              <a:gd name="T3" fmla="*/ 0 h 22"/>
              <a:gd name="T4" fmla="*/ 0 w 8"/>
              <a:gd name="T5" fmla="*/ 21 h 22"/>
              <a:gd name="T6" fmla="*/ 0 w 8"/>
              <a:gd name="T7" fmla="*/ 0 h 22"/>
            </a:gdLst>
            <a:ahLst/>
            <a:cxnLst>
              <a:cxn ang="0">
                <a:pos x="T0" y="T1"/>
              </a:cxn>
              <a:cxn ang="0">
                <a:pos x="T2" y="T3"/>
              </a:cxn>
              <a:cxn ang="0">
                <a:pos x="T4" y="T5"/>
              </a:cxn>
              <a:cxn ang="0">
                <a:pos x="T6" y="T7"/>
              </a:cxn>
            </a:cxnLst>
            <a:rect l="0" t="0" r="r" b="b"/>
            <a:pathLst>
              <a:path w="8" h="22">
                <a:moveTo>
                  <a:pt x="0" y="0"/>
                </a:moveTo>
                <a:lnTo>
                  <a:pt x="7" y="0"/>
                </a:lnTo>
                <a:lnTo>
                  <a:pt x="0" y="21"/>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 name="Freeform 17"/>
          <p:cNvSpPr>
            <a:spLocks noChangeArrowheads="1"/>
          </p:cNvSpPr>
          <p:nvPr/>
        </p:nvSpPr>
        <p:spPr bwMode="auto">
          <a:xfrm>
            <a:off x="14283562" y="8811871"/>
            <a:ext cx="6214" cy="16570"/>
          </a:xfrm>
          <a:custGeom>
            <a:avLst/>
            <a:gdLst>
              <a:gd name="T0" fmla="*/ 14 w 15"/>
              <a:gd name="T1" fmla="*/ 35 h 36"/>
              <a:gd name="T2" fmla="*/ 14 w 15"/>
              <a:gd name="T3" fmla="*/ 21 h 36"/>
              <a:gd name="T4" fmla="*/ 0 w 15"/>
              <a:gd name="T5" fmla="*/ 0 h 36"/>
              <a:gd name="T6" fmla="*/ 14 w 15"/>
              <a:gd name="T7" fmla="*/ 35 h 36"/>
            </a:gdLst>
            <a:ahLst/>
            <a:cxnLst>
              <a:cxn ang="0">
                <a:pos x="T0" y="T1"/>
              </a:cxn>
              <a:cxn ang="0">
                <a:pos x="T2" y="T3"/>
              </a:cxn>
              <a:cxn ang="0">
                <a:pos x="T4" y="T5"/>
              </a:cxn>
              <a:cxn ang="0">
                <a:pos x="T6" y="T7"/>
              </a:cxn>
            </a:cxnLst>
            <a:rect l="0" t="0" r="r" b="b"/>
            <a:pathLst>
              <a:path w="15" h="36">
                <a:moveTo>
                  <a:pt x="14" y="35"/>
                </a:moveTo>
                <a:lnTo>
                  <a:pt x="14" y="21"/>
                </a:lnTo>
                <a:lnTo>
                  <a:pt x="0" y="0"/>
                </a:lnTo>
                <a:lnTo>
                  <a:pt x="14" y="35"/>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 name="Freeform 18"/>
          <p:cNvSpPr>
            <a:spLocks noChangeArrowheads="1"/>
          </p:cNvSpPr>
          <p:nvPr/>
        </p:nvSpPr>
        <p:spPr bwMode="auto">
          <a:xfrm>
            <a:off x="15329473" y="8724879"/>
            <a:ext cx="4142" cy="10357"/>
          </a:xfrm>
          <a:custGeom>
            <a:avLst/>
            <a:gdLst>
              <a:gd name="T0" fmla="*/ 7 w 8"/>
              <a:gd name="T1" fmla="*/ 0 h 22"/>
              <a:gd name="T2" fmla="*/ 7 w 8"/>
              <a:gd name="T3" fmla="*/ 21 h 22"/>
              <a:gd name="T4" fmla="*/ 0 w 8"/>
              <a:gd name="T5" fmla="*/ 14 h 22"/>
              <a:gd name="T6" fmla="*/ 7 w 8"/>
              <a:gd name="T7" fmla="*/ 0 h 22"/>
            </a:gdLst>
            <a:ahLst/>
            <a:cxnLst>
              <a:cxn ang="0">
                <a:pos x="T0" y="T1"/>
              </a:cxn>
              <a:cxn ang="0">
                <a:pos x="T2" y="T3"/>
              </a:cxn>
              <a:cxn ang="0">
                <a:pos x="T4" y="T5"/>
              </a:cxn>
              <a:cxn ang="0">
                <a:pos x="T6" y="T7"/>
              </a:cxn>
            </a:cxnLst>
            <a:rect l="0" t="0" r="r" b="b"/>
            <a:pathLst>
              <a:path w="8" h="22">
                <a:moveTo>
                  <a:pt x="7" y="0"/>
                </a:moveTo>
                <a:lnTo>
                  <a:pt x="7" y="21"/>
                </a:lnTo>
                <a:lnTo>
                  <a:pt x="0" y="14"/>
                </a:lnTo>
                <a:lnTo>
                  <a:pt x="7"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 name="Freeform 19"/>
          <p:cNvSpPr>
            <a:spLocks noChangeArrowheads="1"/>
          </p:cNvSpPr>
          <p:nvPr/>
        </p:nvSpPr>
        <p:spPr bwMode="auto">
          <a:xfrm>
            <a:off x="15354326" y="8714523"/>
            <a:ext cx="4142" cy="6213"/>
          </a:xfrm>
          <a:custGeom>
            <a:avLst/>
            <a:gdLst>
              <a:gd name="T0" fmla="*/ 6 w 7"/>
              <a:gd name="T1" fmla="*/ 14 h 15"/>
              <a:gd name="T2" fmla="*/ 6 w 7"/>
              <a:gd name="T3" fmla="*/ 0 h 15"/>
              <a:gd name="T4" fmla="*/ 0 w 7"/>
              <a:gd name="T5" fmla="*/ 14 h 15"/>
              <a:gd name="T6" fmla="*/ 6 w 7"/>
              <a:gd name="T7" fmla="*/ 14 h 15"/>
            </a:gdLst>
            <a:ahLst/>
            <a:cxnLst>
              <a:cxn ang="0">
                <a:pos x="T0" y="T1"/>
              </a:cxn>
              <a:cxn ang="0">
                <a:pos x="T2" y="T3"/>
              </a:cxn>
              <a:cxn ang="0">
                <a:pos x="T4" y="T5"/>
              </a:cxn>
              <a:cxn ang="0">
                <a:pos x="T6" y="T7"/>
              </a:cxn>
            </a:cxnLst>
            <a:rect l="0" t="0" r="r" b="b"/>
            <a:pathLst>
              <a:path w="7" h="15">
                <a:moveTo>
                  <a:pt x="6" y="14"/>
                </a:moveTo>
                <a:lnTo>
                  <a:pt x="6" y="0"/>
                </a:lnTo>
                <a:lnTo>
                  <a:pt x="0" y="14"/>
                </a:lnTo>
                <a:lnTo>
                  <a:pt x="6"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 name="Freeform 20"/>
          <p:cNvSpPr>
            <a:spLocks noChangeArrowheads="1"/>
          </p:cNvSpPr>
          <p:nvPr/>
        </p:nvSpPr>
        <p:spPr bwMode="auto">
          <a:xfrm>
            <a:off x="14494816" y="10781627"/>
            <a:ext cx="4142" cy="4142"/>
          </a:xfrm>
          <a:custGeom>
            <a:avLst/>
            <a:gdLst>
              <a:gd name="T0" fmla="*/ 0 w 8"/>
              <a:gd name="T1" fmla="*/ 7 h 8"/>
              <a:gd name="T2" fmla="*/ 7 w 8"/>
              <a:gd name="T3" fmla="*/ 7 h 8"/>
              <a:gd name="T4" fmla="*/ 0 w 8"/>
              <a:gd name="T5" fmla="*/ 0 h 8"/>
              <a:gd name="T6" fmla="*/ 0 w 8"/>
              <a:gd name="T7" fmla="*/ 7 h 8"/>
            </a:gdLst>
            <a:ahLst/>
            <a:cxnLst>
              <a:cxn ang="0">
                <a:pos x="T0" y="T1"/>
              </a:cxn>
              <a:cxn ang="0">
                <a:pos x="T2" y="T3"/>
              </a:cxn>
              <a:cxn ang="0">
                <a:pos x="T4" y="T5"/>
              </a:cxn>
              <a:cxn ang="0">
                <a:pos x="T6" y="T7"/>
              </a:cxn>
            </a:cxnLst>
            <a:rect l="0" t="0" r="r" b="b"/>
            <a:pathLst>
              <a:path w="8" h="8">
                <a:moveTo>
                  <a:pt x="0" y="7"/>
                </a:moveTo>
                <a:lnTo>
                  <a:pt x="7" y="7"/>
                </a:lnTo>
                <a:lnTo>
                  <a:pt x="0" y="0"/>
                </a:lnTo>
                <a:lnTo>
                  <a:pt x="0"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 name="Freeform 21"/>
          <p:cNvSpPr>
            <a:spLocks noChangeArrowheads="1"/>
          </p:cNvSpPr>
          <p:nvPr/>
        </p:nvSpPr>
        <p:spPr bwMode="auto">
          <a:xfrm>
            <a:off x="14486531" y="10781627"/>
            <a:ext cx="6214" cy="4142"/>
          </a:xfrm>
          <a:custGeom>
            <a:avLst/>
            <a:gdLst>
              <a:gd name="T0" fmla="*/ 14 w 15"/>
              <a:gd name="T1" fmla="*/ 0 h 8"/>
              <a:gd name="T2" fmla="*/ 14 w 15"/>
              <a:gd name="T3" fmla="*/ 7 h 8"/>
              <a:gd name="T4" fmla="*/ 0 w 15"/>
              <a:gd name="T5" fmla="*/ 7 h 8"/>
              <a:gd name="T6" fmla="*/ 14 w 15"/>
              <a:gd name="T7" fmla="*/ 0 h 8"/>
            </a:gdLst>
            <a:ahLst/>
            <a:cxnLst>
              <a:cxn ang="0">
                <a:pos x="T0" y="T1"/>
              </a:cxn>
              <a:cxn ang="0">
                <a:pos x="T2" y="T3"/>
              </a:cxn>
              <a:cxn ang="0">
                <a:pos x="T4" y="T5"/>
              </a:cxn>
              <a:cxn ang="0">
                <a:pos x="T6" y="T7"/>
              </a:cxn>
            </a:cxnLst>
            <a:rect l="0" t="0" r="r" b="b"/>
            <a:pathLst>
              <a:path w="15" h="8">
                <a:moveTo>
                  <a:pt x="14" y="0"/>
                </a:moveTo>
                <a:lnTo>
                  <a:pt x="14" y="7"/>
                </a:lnTo>
                <a:lnTo>
                  <a:pt x="0" y="7"/>
                </a:lnTo>
                <a:lnTo>
                  <a:pt x="14"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 name="Freeform 22"/>
          <p:cNvSpPr>
            <a:spLocks noChangeArrowheads="1"/>
          </p:cNvSpPr>
          <p:nvPr/>
        </p:nvSpPr>
        <p:spPr bwMode="auto">
          <a:xfrm>
            <a:off x="14509314" y="10767127"/>
            <a:ext cx="2071" cy="6214"/>
          </a:xfrm>
          <a:custGeom>
            <a:avLst/>
            <a:gdLst>
              <a:gd name="T0" fmla="*/ 0 w 1"/>
              <a:gd name="T1" fmla="*/ 0 h 15"/>
              <a:gd name="T2" fmla="*/ 0 w 1"/>
              <a:gd name="T3" fmla="*/ 7 h 15"/>
              <a:gd name="T4" fmla="*/ 0 w 1"/>
              <a:gd name="T5" fmla="*/ 14 h 15"/>
              <a:gd name="T6" fmla="*/ 0 w 1"/>
              <a:gd name="T7" fmla="*/ 7 h 15"/>
              <a:gd name="T8" fmla="*/ 0 w 1"/>
              <a:gd name="T9" fmla="*/ 0 h 15"/>
            </a:gdLst>
            <a:ahLst/>
            <a:cxnLst>
              <a:cxn ang="0">
                <a:pos x="T0" y="T1"/>
              </a:cxn>
              <a:cxn ang="0">
                <a:pos x="T2" y="T3"/>
              </a:cxn>
              <a:cxn ang="0">
                <a:pos x="T4" y="T5"/>
              </a:cxn>
              <a:cxn ang="0">
                <a:pos x="T6" y="T7"/>
              </a:cxn>
              <a:cxn ang="0">
                <a:pos x="T8" y="T9"/>
              </a:cxn>
            </a:cxnLst>
            <a:rect l="0" t="0" r="r" b="b"/>
            <a:pathLst>
              <a:path w="1" h="15">
                <a:moveTo>
                  <a:pt x="0" y="0"/>
                </a:moveTo>
                <a:lnTo>
                  <a:pt x="0" y="7"/>
                </a:lnTo>
                <a:lnTo>
                  <a:pt x="0" y="14"/>
                </a:lnTo>
                <a:lnTo>
                  <a:pt x="0" y="7"/>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 name="Freeform 23"/>
          <p:cNvSpPr>
            <a:spLocks noChangeArrowheads="1"/>
          </p:cNvSpPr>
          <p:nvPr/>
        </p:nvSpPr>
        <p:spPr bwMode="auto">
          <a:xfrm>
            <a:off x="14498957" y="10789912"/>
            <a:ext cx="10356" cy="2071"/>
          </a:xfrm>
          <a:custGeom>
            <a:avLst/>
            <a:gdLst>
              <a:gd name="T0" fmla="*/ 14 w 22"/>
              <a:gd name="T1" fmla="*/ 0 h 1"/>
              <a:gd name="T2" fmla="*/ 21 w 22"/>
              <a:gd name="T3" fmla="*/ 0 h 1"/>
              <a:gd name="T4" fmla="*/ 0 w 22"/>
              <a:gd name="T5" fmla="*/ 0 h 1"/>
              <a:gd name="T6" fmla="*/ 14 w 22"/>
              <a:gd name="T7" fmla="*/ 0 h 1"/>
            </a:gdLst>
            <a:ahLst/>
            <a:cxnLst>
              <a:cxn ang="0">
                <a:pos x="T0" y="T1"/>
              </a:cxn>
              <a:cxn ang="0">
                <a:pos x="T2" y="T3"/>
              </a:cxn>
              <a:cxn ang="0">
                <a:pos x="T4" y="T5"/>
              </a:cxn>
              <a:cxn ang="0">
                <a:pos x="T6" y="T7"/>
              </a:cxn>
            </a:cxnLst>
            <a:rect l="0" t="0" r="r" b="b"/>
            <a:pathLst>
              <a:path w="22" h="1">
                <a:moveTo>
                  <a:pt x="14" y="0"/>
                </a:moveTo>
                <a:lnTo>
                  <a:pt x="21" y="0"/>
                </a:lnTo>
                <a:lnTo>
                  <a:pt x="0" y="0"/>
                </a:lnTo>
                <a:lnTo>
                  <a:pt x="14"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 name="Freeform 24"/>
          <p:cNvSpPr>
            <a:spLocks noChangeArrowheads="1"/>
          </p:cNvSpPr>
          <p:nvPr/>
        </p:nvSpPr>
        <p:spPr bwMode="auto">
          <a:xfrm>
            <a:off x="15292193" y="8625461"/>
            <a:ext cx="4142" cy="4142"/>
          </a:xfrm>
          <a:custGeom>
            <a:avLst/>
            <a:gdLst>
              <a:gd name="T0" fmla="*/ 0 w 8"/>
              <a:gd name="T1" fmla="*/ 0 h 7"/>
              <a:gd name="T2" fmla="*/ 7 w 8"/>
              <a:gd name="T3" fmla="*/ 0 h 7"/>
              <a:gd name="T4" fmla="*/ 0 w 8"/>
              <a:gd name="T5" fmla="*/ 6 h 7"/>
              <a:gd name="T6" fmla="*/ 0 w 8"/>
              <a:gd name="T7" fmla="*/ 0 h 7"/>
            </a:gdLst>
            <a:ahLst/>
            <a:cxnLst>
              <a:cxn ang="0">
                <a:pos x="T0" y="T1"/>
              </a:cxn>
              <a:cxn ang="0">
                <a:pos x="T2" y="T3"/>
              </a:cxn>
              <a:cxn ang="0">
                <a:pos x="T4" y="T5"/>
              </a:cxn>
              <a:cxn ang="0">
                <a:pos x="T6" y="T7"/>
              </a:cxn>
            </a:cxnLst>
            <a:rect l="0" t="0" r="r" b="b"/>
            <a:pathLst>
              <a:path w="8" h="7">
                <a:moveTo>
                  <a:pt x="0" y="0"/>
                </a:moveTo>
                <a:lnTo>
                  <a:pt x="7" y="0"/>
                </a:lnTo>
                <a:lnTo>
                  <a:pt x="0" y="6"/>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 name="Freeform 25"/>
          <p:cNvSpPr>
            <a:spLocks noChangeArrowheads="1"/>
          </p:cNvSpPr>
          <p:nvPr/>
        </p:nvSpPr>
        <p:spPr bwMode="auto">
          <a:xfrm>
            <a:off x="17539346" y="11572842"/>
            <a:ext cx="2495687" cy="1702563"/>
          </a:xfrm>
          <a:custGeom>
            <a:avLst/>
            <a:gdLst>
              <a:gd name="T0" fmla="*/ 3464 w 5315"/>
              <a:gd name="T1" fmla="*/ 3332 h 3626"/>
              <a:gd name="T2" fmla="*/ 3846 w 5315"/>
              <a:gd name="T3" fmla="*/ 3492 h 3626"/>
              <a:gd name="T4" fmla="*/ 4222 w 5315"/>
              <a:gd name="T5" fmla="*/ 3513 h 3626"/>
              <a:gd name="T6" fmla="*/ 4445 w 5315"/>
              <a:gd name="T7" fmla="*/ 3562 h 3626"/>
              <a:gd name="T8" fmla="*/ 4396 w 5315"/>
              <a:gd name="T9" fmla="*/ 3367 h 3626"/>
              <a:gd name="T10" fmla="*/ 4493 w 5315"/>
              <a:gd name="T11" fmla="*/ 3040 h 3626"/>
              <a:gd name="T12" fmla="*/ 4646 w 5315"/>
              <a:gd name="T13" fmla="*/ 2915 h 3626"/>
              <a:gd name="T14" fmla="*/ 4674 w 5315"/>
              <a:gd name="T15" fmla="*/ 2852 h 3626"/>
              <a:gd name="T16" fmla="*/ 4695 w 5315"/>
              <a:gd name="T17" fmla="*/ 2783 h 3626"/>
              <a:gd name="T18" fmla="*/ 4716 w 5315"/>
              <a:gd name="T19" fmla="*/ 2616 h 3626"/>
              <a:gd name="T20" fmla="*/ 4626 w 5315"/>
              <a:gd name="T21" fmla="*/ 2512 h 3626"/>
              <a:gd name="T22" fmla="*/ 4542 w 5315"/>
              <a:gd name="T23" fmla="*/ 2379 h 3626"/>
              <a:gd name="T24" fmla="*/ 4598 w 5315"/>
              <a:gd name="T25" fmla="*/ 2345 h 3626"/>
              <a:gd name="T26" fmla="*/ 4563 w 5315"/>
              <a:gd name="T27" fmla="*/ 2212 h 3626"/>
              <a:gd name="T28" fmla="*/ 4389 w 5315"/>
              <a:gd name="T29" fmla="*/ 2101 h 3626"/>
              <a:gd name="T30" fmla="*/ 4445 w 5315"/>
              <a:gd name="T31" fmla="*/ 1677 h 3626"/>
              <a:gd name="T32" fmla="*/ 4563 w 5315"/>
              <a:gd name="T33" fmla="*/ 1378 h 3626"/>
              <a:gd name="T34" fmla="*/ 4688 w 5315"/>
              <a:gd name="T35" fmla="*/ 1051 h 3626"/>
              <a:gd name="T36" fmla="*/ 4730 w 5315"/>
              <a:gd name="T37" fmla="*/ 939 h 3626"/>
              <a:gd name="T38" fmla="*/ 4904 w 5315"/>
              <a:gd name="T39" fmla="*/ 703 h 3626"/>
              <a:gd name="T40" fmla="*/ 5168 w 5315"/>
              <a:gd name="T41" fmla="*/ 265 h 3626"/>
              <a:gd name="T42" fmla="*/ 5238 w 5315"/>
              <a:gd name="T43" fmla="*/ 98 h 3626"/>
              <a:gd name="T44" fmla="*/ 4973 w 5315"/>
              <a:gd name="T45" fmla="*/ 119 h 3626"/>
              <a:gd name="T46" fmla="*/ 4820 w 5315"/>
              <a:gd name="T47" fmla="*/ 188 h 3626"/>
              <a:gd name="T48" fmla="*/ 4632 w 5315"/>
              <a:gd name="T49" fmla="*/ 188 h 3626"/>
              <a:gd name="T50" fmla="*/ 4584 w 5315"/>
              <a:gd name="T51" fmla="*/ 258 h 3626"/>
              <a:gd name="T52" fmla="*/ 4319 w 5315"/>
              <a:gd name="T53" fmla="*/ 341 h 3626"/>
              <a:gd name="T54" fmla="*/ 4055 w 5315"/>
              <a:gd name="T55" fmla="*/ 286 h 3626"/>
              <a:gd name="T56" fmla="*/ 3756 w 5315"/>
              <a:gd name="T57" fmla="*/ 383 h 3626"/>
              <a:gd name="T58" fmla="*/ 3506 w 5315"/>
              <a:gd name="T59" fmla="*/ 529 h 3626"/>
              <a:gd name="T60" fmla="*/ 3144 w 5315"/>
              <a:gd name="T61" fmla="*/ 619 h 3626"/>
              <a:gd name="T62" fmla="*/ 2887 w 5315"/>
              <a:gd name="T63" fmla="*/ 613 h 3626"/>
              <a:gd name="T64" fmla="*/ 2622 w 5315"/>
              <a:gd name="T65" fmla="*/ 578 h 3626"/>
              <a:gd name="T66" fmla="*/ 2226 w 5315"/>
              <a:gd name="T67" fmla="*/ 724 h 3626"/>
              <a:gd name="T68" fmla="*/ 1940 w 5315"/>
              <a:gd name="T69" fmla="*/ 613 h 3626"/>
              <a:gd name="T70" fmla="*/ 1815 w 5315"/>
              <a:gd name="T71" fmla="*/ 418 h 3626"/>
              <a:gd name="T72" fmla="*/ 1683 w 5315"/>
              <a:gd name="T73" fmla="*/ 453 h 3626"/>
              <a:gd name="T74" fmla="*/ 1544 w 5315"/>
              <a:gd name="T75" fmla="*/ 383 h 3626"/>
              <a:gd name="T76" fmla="*/ 1565 w 5315"/>
              <a:gd name="T77" fmla="*/ 327 h 3626"/>
              <a:gd name="T78" fmla="*/ 1481 w 5315"/>
              <a:gd name="T79" fmla="*/ 223 h 3626"/>
              <a:gd name="T80" fmla="*/ 1398 w 5315"/>
              <a:gd name="T81" fmla="*/ 230 h 3626"/>
              <a:gd name="T82" fmla="*/ 1307 w 5315"/>
              <a:gd name="T83" fmla="*/ 286 h 3626"/>
              <a:gd name="T84" fmla="*/ 1078 w 5315"/>
              <a:gd name="T85" fmla="*/ 320 h 3626"/>
              <a:gd name="T86" fmla="*/ 911 w 5315"/>
              <a:gd name="T87" fmla="*/ 578 h 3626"/>
              <a:gd name="T88" fmla="*/ 633 w 5315"/>
              <a:gd name="T89" fmla="*/ 480 h 3626"/>
              <a:gd name="T90" fmla="*/ 514 w 5315"/>
              <a:gd name="T91" fmla="*/ 279 h 3626"/>
              <a:gd name="T92" fmla="*/ 417 w 5315"/>
              <a:gd name="T93" fmla="*/ 418 h 3626"/>
              <a:gd name="T94" fmla="*/ 237 w 5315"/>
              <a:gd name="T95" fmla="*/ 508 h 3626"/>
              <a:gd name="T96" fmla="*/ 161 w 5315"/>
              <a:gd name="T97" fmla="*/ 626 h 3626"/>
              <a:gd name="T98" fmla="*/ 105 w 5315"/>
              <a:gd name="T99" fmla="*/ 780 h 3626"/>
              <a:gd name="T100" fmla="*/ 63 w 5315"/>
              <a:gd name="T101" fmla="*/ 988 h 3626"/>
              <a:gd name="T102" fmla="*/ 7 w 5315"/>
              <a:gd name="T103" fmla="*/ 1127 h 3626"/>
              <a:gd name="T104" fmla="*/ 230 w 5315"/>
              <a:gd name="T105" fmla="*/ 1405 h 3626"/>
              <a:gd name="T106" fmla="*/ 751 w 5315"/>
              <a:gd name="T107" fmla="*/ 1586 h 3626"/>
              <a:gd name="T108" fmla="*/ 987 w 5315"/>
              <a:gd name="T109" fmla="*/ 1767 h 3626"/>
              <a:gd name="T110" fmla="*/ 1314 w 5315"/>
              <a:gd name="T111" fmla="*/ 1872 h 3626"/>
              <a:gd name="T112" fmla="*/ 1488 w 5315"/>
              <a:gd name="T113" fmla="*/ 2059 h 3626"/>
              <a:gd name="T114" fmla="*/ 1794 w 5315"/>
              <a:gd name="T115" fmla="*/ 2219 h 3626"/>
              <a:gd name="T116" fmla="*/ 2024 w 5315"/>
              <a:gd name="T117" fmla="*/ 2393 h 3626"/>
              <a:gd name="T118" fmla="*/ 2358 w 5315"/>
              <a:gd name="T119" fmla="*/ 2595 h 3626"/>
              <a:gd name="T120" fmla="*/ 2747 w 5315"/>
              <a:gd name="T121" fmla="*/ 2616 h 3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15" h="3626">
                <a:moveTo>
                  <a:pt x="3144" y="2846"/>
                </a:moveTo>
                <a:lnTo>
                  <a:pt x="3234" y="2964"/>
                </a:lnTo>
                <a:lnTo>
                  <a:pt x="3311" y="3131"/>
                </a:lnTo>
                <a:lnTo>
                  <a:pt x="3352" y="3263"/>
                </a:lnTo>
                <a:lnTo>
                  <a:pt x="3415" y="3325"/>
                </a:lnTo>
                <a:lnTo>
                  <a:pt x="3464" y="3332"/>
                </a:lnTo>
                <a:lnTo>
                  <a:pt x="3568" y="3360"/>
                </a:lnTo>
                <a:lnTo>
                  <a:pt x="3645" y="3374"/>
                </a:lnTo>
                <a:lnTo>
                  <a:pt x="3714" y="3465"/>
                </a:lnTo>
                <a:lnTo>
                  <a:pt x="3763" y="3471"/>
                </a:lnTo>
                <a:lnTo>
                  <a:pt x="3833" y="3479"/>
                </a:lnTo>
                <a:lnTo>
                  <a:pt x="3846" y="3492"/>
                </a:lnTo>
                <a:lnTo>
                  <a:pt x="3874" y="3499"/>
                </a:lnTo>
                <a:lnTo>
                  <a:pt x="3944" y="3471"/>
                </a:lnTo>
                <a:lnTo>
                  <a:pt x="3992" y="3444"/>
                </a:lnTo>
                <a:lnTo>
                  <a:pt x="4062" y="3444"/>
                </a:lnTo>
                <a:lnTo>
                  <a:pt x="4167" y="3527"/>
                </a:lnTo>
                <a:lnTo>
                  <a:pt x="4222" y="3513"/>
                </a:lnTo>
                <a:lnTo>
                  <a:pt x="4236" y="3499"/>
                </a:lnTo>
                <a:lnTo>
                  <a:pt x="4306" y="3534"/>
                </a:lnTo>
                <a:lnTo>
                  <a:pt x="4333" y="3597"/>
                </a:lnTo>
                <a:lnTo>
                  <a:pt x="4354" y="3604"/>
                </a:lnTo>
                <a:lnTo>
                  <a:pt x="4368" y="3625"/>
                </a:lnTo>
                <a:lnTo>
                  <a:pt x="4445" y="3562"/>
                </a:lnTo>
                <a:lnTo>
                  <a:pt x="4459" y="3576"/>
                </a:lnTo>
                <a:lnTo>
                  <a:pt x="4465" y="3541"/>
                </a:lnTo>
                <a:lnTo>
                  <a:pt x="4459" y="3534"/>
                </a:lnTo>
                <a:lnTo>
                  <a:pt x="4445" y="3513"/>
                </a:lnTo>
                <a:lnTo>
                  <a:pt x="4431" y="3409"/>
                </a:lnTo>
                <a:lnTo>
                  <a:pt x="4396" y="3367"/>
                </a:lnTo>
                <a:lnTo>
                  <a:pt x="4396" y="3325"/>
                </a:lnTo>
                <a:lnTo>
                  <a:pt x="4396" y="3284"/>
                </a:lnTo>
                <a:lnTo>
                  <a:pt x="4417" y="3270"/>
                </a:lnTo>
                <a:lnTo>
                  <a:pt x="4424" y="3173"/>
                </a:lnTo>
                <a:lnTo>
                  <a:pt x="4465" y="3131"/>
                </a:lnTo>
                <a:lnTo>
                  <a:pt x="4493" y="3040"/>
                </a:lnTo>
                <a:lnTo>
                  <a:pt x="4521" y="3012"/>
                </a:lnTo>
                <a:lnTo>
                  <a:pt x="4549" y="2971"/>
                </a:lnTo>
                <a:lnTo>
                  <a:pt x="4584" y="2950"/>
                </a:lnTo>
                <a:lnTo>
                  <a:pt x="4577" y="2936"/>
                </a:lnTo>
                <a:lnTo>
                  <a:pt x="4612" y="2922"/>
                </a:lnTo>
                <a:lnTo>
                  <a:pt x="4646" y="2915"/>
                </a:lnTo>
                <a:lnTo>
                  <a:pt x="4674" y="2908"/>
                </a:lnTo>
                <a:lnTo>
                  <a:pt x="4660" y="2887"/>
                </a:lnTo>
                <a:lnTo>
                  <a:pt x="4681" y="2880"/>
                </a:lnTo>
                <a:lnTo>
                  <a:pt x="4674" y="2873"/>
                </a:lnTo>
                <a:lnTo>
                  <a:pt x="4681" y="2873"/>
                </a:lnTo>
                <a:lnTo>
                  <a:pt x="4674" y="2852"/>
                </a:lnTo>
                <a:lnTo>
                  <a:pt x="4730" y="2818"/>
                </a:lnTo>
                <a:lnTo>
                  <a:pt x="4758" y="2846"/>
                </a:lnTo>
                <a:lnTo>
                  <a:pt x="4793" y="2846"/>
                </a:lnTo>
                <a:lnTo>
                  <a:pt x="4744" y="2769"/>
                </a:lnTo>
                <a:lnTo>
                  <a:pt x="4716" y="2776"/>
                </a:lnTo>
                <a:lnTo>
                  <a:pt x="4695" y="2783"/>
                </a:lnTo>
                <a:lnTo>
                  <a:pt x="4681" y="2727"/>
                </a:lnTo>
                <a:lnTo>
                  <a:pt x="4709" y="2713"/>
                </a:lnTo>
                <a:lnTo>
                  <a:pt x="4723" y="2741"/>
                </a:lnTo>
                <a:lnTo>
                  <a:pt x="4723" y="2713"/>
                </a:lnTo>
                <a:lnTo>
                  <a:pt x="4730" y="2658"/>
                </a:lnTo>
                <a:lnTo>
                  <a:pt x="4716" y="2616"/>
                </a:lnTo>
                <a:lnTo>
                  <a:pt x="4653" y="2616"/>
                </a:lnTo>
                <a:lnTo>
                  <a:pt x="4626" y="2609"/>
                </a:lnTo>
                <a:lnTo>
                  <a:pt x="4598" y="2574"/>
                </a:lnTo>
                <a:lnTo>
                  <a:pt x="4612" y="2525"/>
                </a:lnTo>
                <a:lnTo>
                  <a:pt x="4632" y="2539"/>
                </a:lnTo>
                <a:lnTo>
                  <a:pt x="4626" y="2512"/>
                </a:lnTo>
                <a:lnTo>
                  <a:pt x="4612" y="2519"/>
                </a:lnTo>
                <a:lnTo>
                  <a:pt x="4577" y="2519"/>
                </a:lnTo>
                <a:lnTo>
                  <a:pt x="4563" y="2463"/>
                </a:lnTo>
                <a:lnTo>
                  <a:pt x="4549" y="2442"/>
                </a:lnTo>
                <a:lnTo>
                  <a:pt x="4542" y="2386"/>
                </a:lnTo>
                <a:lnTo>
                  <a:pt x="4542" y="2379"/>
                </a:lnTo>
                <a:lnTo>
                  <a:pt x="4556" y="2366"/>
                </a:lnTo>
                <a:lnTo>
                  <a:pt x="4549" y="2331"/>
                </a:lnTo>
                <a:lnTo>
                  <a:pt x="4591" y="2317"/>
                </a:lnTo>
                <a:lnTo>
                  <a:pt x="4598" y="2331"/>
                </a:lnTo>
                <a:lnTo>
                  <a:pt x="4612" y="2379"/>
                </a:lnTo>
                <a:lnTo>
                  <a:pt x="4598" y="2345"/>
                </a:lnTo>
                <a:lnTo>
                  <a:pt x="4619" y="2317"/>
                </a:lnTo>
                <a:lnTo>
                  <a:pt x="4646" y="2345"/>
                </a:lnTo>
                <a:lnTo>
                  <a:pt x="4660" y="2317"/>
                </a:lnTo>
                <a:lnTo>
                  <a:pt x="4626" y="2282"/>
                </a:lnTo>
                <a:lnTo>
                  <a:pt x="4584" y="2219"/>
                </a:lnTo>
                <a:lnTo>
                  <a:pt x="4563" y="2212"/>
                </a:lnTo>
                <a:lnTo>
                  <a:pt x="4556" y="2226"/>
                </a:lnTo>
                <a:lnTo>
                  <a:pt x="4528" y="2219"/>
                </a:lnTo>
                <a:lnTo>
                  <a:pt x="4514" y="2219"/>
                </a:lnTo>
                <a:lnTo>
                  <a:pt x="4480" y="2192"/>
                </a:lnTo>
                <a:lnTo>
                  <a:pt x="4417" y="2178"/>
                </a:lnTo>
                <a:lnTo>
                  <a:pt x="4389" y="2101"/>
                </a:lnTo>
                <a:lnTo>
                  <a:pt x="4389" y="2066"/>
                </a:lnTo>
                <a:lnTo>
                  <a:pt x="4382" y="1865"/>
                </a:lnTo>
                <a:lnTo>
                  <a:pt x="4389" y="1774"/>
                </a:lnTo>
                <a:lnTo>
                  <a:pt x="4389" y="1760"/>
                </a:lnTo>
                <a:lnTo>
                  <a:pt x="4431" y="1698"/>
                </a:lnTo>
                <a:lnTo>
                  <a:pt x="4445" y="1677"/>
                </a:lnTo>
                <a:lnTo>
                  <a:pt x="4486" y="1642"/>
                </a:lnTo>
                <a:lnTo>
                  <a:pt x="4521" y="1593"/>
                </a:lnTo>
                <a:lnTo>
                  <a:pt x="4528" y="1572"/>
                </a:lnTo>
                <a:lnTo>
                  <a:pt x="4528" y="1461"/>
                </a:lnTo>
                <a:lnTo>
                  <a:pt x="4563" y="1412"/>
                </a:lnTo>
                <a:lnTo>
                  <a:pt x="4563" y="1378"/>
                </a:lnTo>
                <a:lnTo>
                  <a:pt x="4598" y="1301"/>
                </a:lnTo>
                <a:lnTo>
                  <a:pt x="4577" y="1239"/>
                </a:lnTo>
                <a:lnTo>
                  <a:pt x="4612" y="1169"/>
                </a:lnTo>
                <a:lnTo>
                  <a:pt x="4626" y="1127"/>
                </a:lnTo>
                <a:lnTo>
                  <a:pt x="4660" y="1086"/>
                </a:lnTo>
                <a:lnTo>
                  <a:pt x="4688" y="1051"/>
                </a:lnTo>
                <a:lnTo>
                  <a:pt x="4695" y="1016"/>
                </a:lnTo>
                <a:lnTo>
                  <a:pt x="4695" y="1009"/>
                </a:lnTo>
                <a:lnTo>
                  <a:pt x="4723" y="1002"/>
                </a:lnTo>
                <a:lnTo>
                  <a:pt x="4730" y="981"/>
                </a:lnTo>
                <a:lnTo>
                  <a:pt x="4723" y="953"/>
                </a:lnTo>
                <a:lnTo>
                  <a:pt x="4730" y="939"/>
                </a:lnTo>
                <a:lnTo>
                  <a:pt x="4786" y="877"/>
                </a:lnTo>
                <a:lnTo>
                  <a:pt x="4807" y="856"/>
                </a:lnTo>
                <a:lnTo>
                  <a:pt x="4827" y="814"/>
                </a:lnTo>
                <a:lnTo>
                  <a:pt x="4862" y="759"/>
                </a:lnTo>
                <a:lnTo>
                  <a:pt x="4876" y="745"/>
                </a:lnTo>
                <a:lnTo>
                  <a:pt x="4904" y="703"/>
                </a:lnTo>
                <a:lnTo>
                  <a:pt x="4925" y="675"/>
                </a:lnTo>
                <a:lnTo>
                  <a:pt x="4959" y="605"/>
                </a:lnTo>
                <a:lnTo>
                  <a:pt x="4987" y="578"/>
                </a:lnTo>
                <a:lnTo>
                  <a:pt x="5015" y="550"/>
                </a:lnTo>
                <a:lnTo>
                  <a:pt x="5085" y="411"/>
                </a:lnTo>
                <a:lnTo>
                  <a:pt x="5168" y="265"/>
                </a:lnTo>
                <a:lnTo>
                  <a:pt x="5182" y="230"/>
                </a:lnTo>
                <a:lnTo>
                  <a:pt x="5168" y="230"/>
                </a:lnTo>
                <a:lnTo>
                  <a:pt x="5168" y="251"/>
                </a:lnTo>
                <a:lnTo>
                  <a:pt x="5154" y="244"/>
                </a:lnTo>
                <a:lnTo>
                  <a:pt x="5182" y="146"/>
                </a:lnTo>
                <a:lnTo>
                  <a:pt x="5238" y="98"/>
                </a:lnTo>
                <a:lnTo>
                  <a:pt x="5314" y="70"/>
                </a:lnTo>
                <a:lnTo>
                  <a:pt x="5272" y="63"/>
                </a:lnTo>
                <a:lnTo>
                  <a:pt x="5217" y="49"/>
                </a:lnTo>
                <a:lnTo>
                  <a:pt x="5133" y="0"/>
                </a:lnTo>
                <a:lnTo>
                  <a:pt x="5085" y="14"/>
                </a:lnTo>
                <a:lnTo>
                  <a:pt x="4973" y="119"/>
                </a:lnTo>
                <a:lnTo>
                  <a:pt x="4939" y="132"/>
                </a:lnTo>
                <a:lnTo>
                  <a:pt x="4925" y="132"/>
                </a:lnTo>
                <a:lnTo>
                  <a:pt x="4883" y="160"/>
                </a:lnTo>
                <a:lnTo>
                  <a:pt x="4848" y="167"/>
                </a:lnTo>
                <a:lnTo>
                  <a:pt x="4820" y="181"/>
                </a:lnTo>
                <a:lnTo>
                  <a:pt x="4820" y="188"/>
                </a:lnTo>
                <a:lnTo>
                  <a:pt x="4793" y="188"/>
                </a:lnTo>
                <a:lnTo>
                  <a:pt x="4786" y="188"/>
                </a:lnTo>
                <a:lnTo>
                  <a:pt x="4758" y="195"/>
                </a:lnTo>
                <a:lnTo>
                  <a:pt x="4723" y="209"/>
                </a:lnTo>
                <a:lnTo>
                  <a:pt x="4688" y="209"/>
                </a:lnTo>
                <a:lnTo>
                  <a:pt x="4632" y="188"/>
                </a:lnTo>
                <a:lnTo>
                  <a:pt x="4653" y="112"/>
                </a:lnTo>
                <a:lnTo>
                  <a:pt x="4632" y="70"/>
                </a:lnTo>
                <a:lnTo>
                  <a:pt x="4612" y="84"/>
                </a:lnTo>
                <a:lnTo>
                  <a:pt x="4626" y="98"/>
                </a:lnTo>
                <a:lnTo>
                  <a:pt x="4632" y="125"/>
                </a:lnTo>
                <a:lnTo>
                  <a:pt x="4584" y="258"/>
                </a:lnTo>
                <a:lnTo>
                  <a:pt x="4521" y="327"/>
                </a:lnTo>
                <a:lnTo>
                  <a:pt x="4431" y="376"/>
                </a:lnTo>
                <a:lnTo>
                  <a:pt x="4382" y="397"/>
                </a:lnTo>
                <a:lnTo>
                  <a:pt x="4354" y="383"/>
                </a:lnTo>
                <a:lnTo>
                  <a:pt x="4326" y="376"/>
                </a:lnTo>
                <a:lnTo>
                  <a:pt x="4319" y="341"/>
                </a:lnTo>
                <a:lnTo>
                  <a:pt x="4326" y="348"/>
                </a:lnTo>
                <a:lnTo>
                  <a:pt x="4319" y="341"/>
                </a:lnTo>
                <a:lnTo>
                  <a:pt x="4215" y="327"/>
                </a:lnTo>
                <a:lnTo>
                  <a:pt x="4173" y="313"/>
                </a:lnTo>
                <a:lnTo>
                  <a:pt x="4104" y="251"/>
                </a:lnTo>
                <a:lnTo>
                  <a:pt x="4055" y="286"/>
                </a:lnTo>
                <a:lnTo>
                  <a:pt x="3965" y="299"/>
                </a:lnTo>
                <a:lnTo>
                  <a:pt x="3930" y="313"/>
                </a:lnTo>
                <a:lnTo>
                  <a:pt x="3895" y="327"/>
                </a:lnTo>
                <a:lnTo>
                  <a:pt x="3860" y="327"/>
                </a:lnTo>
                <a:lnTo>
                  <a:pt x="3825" y="299"/>
                </a:lnTo>
                <a:lnTo>
                  <a:pt x="3756" y="383"/>
                </a:lnTo>
                <a:lnTo>
                  <a:pt x="3728" y="418"/>
                </a:lnTo>
                <a:lnTo>
                  <a:pt x="3673" y="473"/>
                </a:lnTo>
                <a:lnTo>
                  <a:pt x="3638" y="508"/>
                </a:lnTo>
                <a:lnTo>
                  <a:pt x="3596" y="508"/>
                </a:lnTo>
                <a:lnTo>
                  <a:pt x="3575" y="522"/>
                </a:lnTo>
                <a:lnTo>
                  <a:pt x="3506" y="529"/>
                </a:lnTo>
                <a:lnTo>
                  <a:pt x="3471" y="557"/>
                </a:lnTo>
                <a:lnTo>
                  <a:pt x="3346" y="592"/>
                </a:lnTo>
                <a:lnTo>
                  <a:pt x="3311" y="578"/>
                </a:lnTo>
                <a:lnTo>
                  <a:pt x="3220" y="613"/>
                </a:lnTo>
                <a:lnTo>
                  <a:pt x="3213" y="619"/>
                </a:lnTo>
                <a:lnTo>
                  <a:pt x="3144" y="619"/>
                </a:lnTo>
                <a:lnTo>
                  <a:pt x="3123" y="640"/>
                </a:lnTo>
                <a:lnTo>
                  <a:pt x="3109" y="640"/>
                </a:lnTo>
                <a:lnTo>
                  <a:pt x="3039" y="626"/>
                </a:lnTo>
                <a:lnTo>
                  <a:pt x="3026" y="640"/>
                </a:lnTo>
                <a:lnTo>
                  <a:pt x="2887" y="619"/>
                </a:lnTo>
                <a:lnTo>
                  <a:pt x="2887" y="613"/>
                </a:lnTo>
                <a:lnTo>
                  <a:pt x="2879" y="619"/>
                </a:lnTo>
                <a:lnTo>
                  <a:pt x="2831" y="605"/>
                </a:lnTo>
                <a:lnTo>
                  <a:pt x="2761" y="626"/>
                </a:lnTo>
                <a:lnTo>
                  <a:pt x="2699" y="619"/>
                </a:lnTo>
                <a:lnTo>
                  <a:pt x="2650" y="578"/>
                </a:lnTo>
                <a:lnTo>
                  <a:pt x="2622" y="578"/>
                </a:lnTo>
                <a:lnTo>
                  <a:pt x="2553" y="592"/>
                </a:lnTo>
                <a:lnTo>
                  <a:pt x="2518" y="592"/>
                </a:lnTo>
                <a:lnTo>
                  <a:pt x="2483" y="613"/>
                </a:lnTo>
                <a:lnTo>
                  <a:pt x="2448" y="640"/>
                </a:lnTo>
                <a:lnTo>
                  <a:pt x="2302" y="703"/>
                </a:lnTo>
                <a:lnTo>
                  <a:pt x="2226" y="724"/>
                </a:lnTo>
                <a:lnTo>
                  <a:pt x="2128" y="717"/>
                </a:lnTo>
                <a:lnTo>
                  <a:pt x="2100" y="703"/>
                </a:lnTo>
                <a:lnTo>
                  <a:pt x="2121" y="689"/>
                </a:lnTo>
                <a:lnTo>
                  <a:pt x="2059" y="675"/>
                </a:lnTo>
                <a:lnTo>
                  <a:pt x="2038" y="675"/>
                </a:lnTo>
                <a:lnTo>
                  <a:pt x="1940" y="613"/>
                </a:lnTo>
                <a:lnTo>
                  <a:pt x="1933" y="605"/>
                </a:lnTo>
                <a:lnTo>
                  <a:pt x="1857" y="550"/>
                </a:lnTo>
                <a:lnTo>
                  <a:pt x="1829" y="522"/>
                </a:lnTo>
                <a:lnTo>
                  <a:pt x="1836" y="508"/>
                </a:lnTo>
                <a:lnTo>
                  <a:pt x="1829" y="438"/>
                </a:lnTo>
                <a:lnTo>
                  <a:pt x="1815" y="418"/>
                </a:lnTo>
                <a:lnTo>
                  <a:pt x="1780" y="411"/>
                </a:lnTo>
                <a:lnTo>
                  <a:pt x="1773" y="418"/>
                </a:lnTo>
                <a:lnTo>
                  <a:pt x="1739" y="446"/>
                </a:lnTo>
                <a:lnTo>
                  <a:pt x="1704" y="453"/>
                </a:lnTo>
                <a:lnTo>
                  <a:pt x="1683" y="473"/>
                </a:lnTo>
                <a:lnTo>
                  <a:pt x="1683" y="453"/>
                </a:lnTo>
                <a:lnTo>
                  <a:pt x="1613" y="446"/>
                </a:lnTo>
                <a:lnTo>
                  <a:pt x="1579" y="425"/>
                </a:lnTo>
                <a:lnTo>
                  <a:pt x="1565" y="411"/>
                </a:lnTo>
                <a:lnTo>
                  <a:pt x="1551" y="397"/>
                </a:lnTo>
                <a:lnTo>
                  <a:pt x="1544" y="390"/>
                </a:lnTo>
                <a:lnTo>
                  <a:pt x="1544" y="383"/>
                </a:lnTo>
                <a:lnTo>
                  <a:pt x="1537" y="383"/>
                </a:lnTo>
                <a:lnTo>
                  <a:pt x="1544" y="376"/>
                </a:lnTo>
                <a:lnTo>
                  <a:pt x="1551" y="383"/>
                </a:lnTo>
                <a:lnTo>
                  <a:pt x="1551" y="362"/>
                </a:lnTo>
                <a:lnTo>
                  <a:pt x="1551" y="348"/>
                </a:lnTo>
                <a:lnTo>
                  <a:pt x="1565" y="327"/>
                </a:lnTo>
                <a:lnTo>
                  <a:pt x="1544" y="286"/>
                </a:lnTo>
                <a:lnTo>
                  <a:pt x="1537" y="258"/>
                </a:lnTo>
                <a:lnTo>
                  <a:pt x="1537" y="244"/>
                </a:lnTo>
                <a:lnTo>
                  <a:pt x="1516" y="251"/>
                </a:lnTo>
                <a:lnTo>
                  <a:pt x="1488" y="230"/>
                </a:lnTo>
                <a:lnTo>
                  <a:pt x="1481" y="223"/>
                </a:lnTo>
                <a:lnTo>
                  <a:pt x="1488" y="209"/>
                </a:lnTo>
                <a:lnTo>
                  <a:pt x="1481" y="195"/>
                </a:lnTo>
                <a:lnTo>
                  <a:pt x="1467" y="167"/>
                </a:lnTo>
                <a:lnTo>
                  <a:pt x="1440" y="188"/>
                </a:lnTo>
                <a:lnTo>
                  <a:pt x="1412" y="209"/>
                </a:lnTo>
                <a:lnTo>
                  <a:pt x="1398" y="230"/>
                </a:lnTo>
                <a:lnTo>
                  <a:pt x="1384" y="223"/>
                </a:lnTo>
                <a:lnTo>
                  <a:pt x="1370" y="230"/>
                </a:lnTo>
                <a:lnTo>
                  <a:pt x="1349" y="223"/>
                </a:lnTo>
                <a:lnTo>
                  <a:pt x="1335" y="258"/>
                </a:lnTo>
                <a:lnTo>
                  <a:pt x="1314" y="279"/>
                </a:lnTo>
                <a:lnTo>
                  <a:pt x="1307" y="286"/>
                </a:lnTo>
                <a:lnTo>
                  <a:pt x="1217" y="292"/>
                </a:lnTo>
                <a:lnTo>
                  <a:pt x="1210" y="265"/>
                </a:lnTo>
                <a:lnTo>
                  <a:pt x="1182" y="265"/>
                </a:lnTo>
                <a:lnTo>
                  <a:pt x="1140" y="251"/>
                </a:lnTo>
                <a:lnTo>
                  <a:pt x="1078" y="286"/>
                </a:lnTo>
                <a:lnTo>
                  <a:pt x="1078" y="320"/>
                </a:lnTo>
                <a:lnTo>
                  <a:pt x="1057" y="348"/>
                </a:lnTo>
                <a:lnTo>
                  <a:pt x="1029" y="355"/>
                </a:lnTo>
                <a:lnTo>
                  <a:pt x="1071" y="446"/>
                </a:lnTo>
                <a:lnTo>
                  <a:pt x="1071" y="480"/>
                </a:lnTo>
                <a:lnTo>
                  <a:pt x="987" y="529"/>
                </a:lnTo>
                <a:lnTo>
                  <a:pt x="911" y="578"/>
                </a:lnTo>
                <a:lnTo>
                  <a:pt x="792" y="605"/>
                </a:lnTo>
                <a:lnTo>
                  <a:pt x="751" y="592"/>
                </a:lnTo>
                <a:lnTo>
                  <a:pt x="730" y="550"/>
                </a:lnTo>
                <a:lnTo>
                  <a:pt x="716" y="557"/>
                </a:lnTo>
                <a:lnTo>
                  <a:pt x="695" y="543"/>
                </a:lnTo>
                <a:lnTo>
                  <a:pt x="633" y="480"/>
                </a:lnTo>
                <a:lnTo>
                  <a:pt x="612" y="446"/>
                </a:lnTo>
                <a:lnTo>
                  <a:pt x="591" y="383"/>
                </a:lnTo>
                <a:lnTo>
                  <a:pt x="591" y="348"/>
                </a:lnTo>
                <a:lnTo>
                  <a:pt x="570" y="327"/>
                </a:lnTo>
                <a:lnTo>
                  <a:pt x="563" y="279"/>
                </a:lnTo>
                <a:lnTo>
                  <a:pt x="514" y="279"/>
                </a:lnTo>
                <a:lnTo>
                  <a:pt x="500" y="251"/>
                </a:lnTo>
                <a:lnTo>
                  <a:pt x="473" y="279"/>
                </a:lnTo>
                <a:lnTo>
                  <a:pt x="514" y="348"/>
                </a:lnTo>
                <a:lnTo>
                  <a:pt x="466" y="425"/>
                </a:lnTo>
                <a:lnTo>
                  <a:pt x="452" y="438"/>
                </a:lnTo>
                <a:lnTo>
                  <a:pt x="417" y="418"/>
                </a:lnTo>
                <a:lnTo>
                  <a:pt x="382" y="418"/>
                </a:lnTo>
                <a:lnTo>
                  <a:pt x="389" y="446"/>
                </a:lnTo>
                <a:lnTo>
                  <a:pt x="361" y="487"/>
                </a:lnTo>
                <a:lnTo>
                  <a:pt x="340" y="494"/>
                </a:lnTo>
                <a:lnTo>
                  <a:pt x="264" y="515"/>
                </a:lnTo>
                <a:lnTo>
                  <a:pt x="237" y="508"/>
                </a:lnTo>
                <a:lnTo>
                  <a:pt x="174" y="585"/>
                </a:lnTo>
                <a:lnTo>
                  <a:pt x="167" y="605"/>
                </a:lnTo>
                <a:lnTo>
                  <a:pt x="161" y="613"/>
                </a:lnTo>
                <a:lnTo>
                  <a:pt x="112" y="619"/>
                </a:lnTo>
                <a:lnTo>
                  <a:pt x="112" y="626"/>
                </a:lnTo>
                <a:lnTo>
                  <a:pt x="161" y="626"/>
                </a:lnTo>
                <a:lnTo>
                  <a:pt x="133" y="640"/>
                </a:lnTo>
                <a:lnTo>
                  <a:pt x="133" y="668"/>
                </a:lnTo>
                <a:lnTo>
                  <a:pt x="133" y="675"/>
                </a:lnTo>
                <a:lnTo>
                  <a:pt x="112" y="703"/>
                </a:lnTo>
                <a:lnTo>
                  <a:pt x="112" y="717"/>
                </a:lnTo>
                <a:lnTo>
                  <a:pt x="105" y="780"/>
                </a:lnTo>
                <a:lnTo>
                  <a:pt x="91" y="814"/>
                </a:lnTo>
                <a:lnTo>
                  <a:pt x="56" y="856"/>
                </a:lnTo>
                <a:lnTo>
                  <a:pt x="70" y="877"/>
                </a:lnTo>
                <a:lnTo>
                  <a:pt x="63" y="884"/>
                </a:lnTo>
                <a:lnTo>
                  <a:pt x="98" y="939"/>
                </a:lnTo>
                <a:lnTo>
                  <a:pt x="63" y="988"/>
                </a:lnTo>
                <a:lnTo>
                  <a:pt x="63" y="1037"/>
                </a:lnTo>
                <a:lnTo>
                  <a:pt x="14" y="1086"/>
                </a:lnTo>
                <a:lnTo>
                  <a:pt x="28" y="1065"/>
                </a:lnTo>
                <a:lnTo>
                  <a:pt x="0" y="1099"/>
                </a:lnTo>
                <a:lnTo>
                  <a:pt x="7" y="1134"/>
                </a:lnTo>
                <a:lnTo>
                  <a:pt x="7" y="1127"/>
                </a:lnTo>
                <a:lnTo>
                  <a:pt x="28" y="1134"/>
                </a:lnTo>
                <a:lnTo>
                  <a:pt x="63" y="1204"/>
                </a:lnTo>
                <a:lnTo>
                  <a:pt x="63" y="1259"/>
                </a:lnTo>
                <a:lnTo>
                  <a:pt x="63" y="1294"/>
                </a:lnTo>
                <a:lnTo>
                  <a:pt x="161" y="1405"/>
                </a:lnTo>
                <a:lnTo>
                  <a:pt x="230" y="1405"/>
                </a:lnTo>
                <a:lnTo>
                  <a:pt x="306" y="1461"/>
                </a:lnTo>
                <a:lnTo>
                  <a:pt x="361" y="1572"/>
                </a:lnTo>
                <a:lnTo>
                  <a:pt x="368" y="1593"/>
                </a:lnTo>
                <a:lnTo>
                  <a:pt x="417" y="1628"/>
                </a:lnTo>
                <a:lnTo>
                  <a:pt x="556" y="1586"/>
                </a:lnTo>
                <a:lnTo>
                  <a:pt x="751" y="1586"/>
                </a:lnTo>
                <a:lnTo>
                  <a:pt x="779" y="1593"/>
                </a:lnTo>
                <a:lnTo>
                  <a:pt x="792" y="1593"/>
                </a:lnTo>
                <a:lnTo>
                  <a:pt x="883" y="1628"/>
                </a:lnTo>
                <a:lnTo>
                  <a:pt x="925" y="1670"/>
                </a:lnTo>
                <a:lnTo>
                  <a:pt x="959" y="1760"/>
                </a:lnTo>
                <a:lnTo>
                  <a:pt x="987" y="1767"/>
                </a:lnTo>
                <a:lnTo>
                  <a:pt x="1022" y="1760"/>
                </a:lnTo>
                <a:lnTo>
                  <a:pt x="1113" y="1760"/>
                </a:lnTo>
                <a:lnTo>
                  <a:pt x="1175" y="1767"/>
                </a:lnTo>
                <a:lnTo>
                  <a:pt x="1238" y="1788"/>
                </a:lnTo>
                <a:lnTo>
                  <a:pt x="1273" y="1837"/>
                </a:lnTo>
                <a:lnTo>
                  <a:pt x="1314" y="1872"/>
                </a:lnTo>
                <a:lnTo>
                  <a:pt x="1384" y="1969"/>
                </a:lnTo>
                <a:lnTo>
                  <a:pt x="1384" y="1990"/>
                </a:lnTo>
                <a:lnTo>
                  <a:pt x="1405" y="1997"/>
                </a:lnTo>
                <a:lnTo>
                  <a:pt x="1419" y="1997"/>
                </a:lnTo>
                <a:lnTo>
                  <a:pt x="1453" y="2025"/>
                </a:lnTo>
                <a:lnTo>
                  <a:pt x="1488" y="2059"/>
                </a:lnTo>
                <a:lnTo>
                  <a:pt x="1537" y="2087"/>
                </a:lnTo>
                <a:lnTo>
                  <a:pt x="1627" y="2150"/>
                </a:lnTo>
                <a:lnTo>
                  <a:pt x="1662" y="2192"/>
                </a:lnTo>
                <a:lnTo>
                  <a:pt x="1704" y="2212"/>
                </a:lnTo>
                <a:lnTo>
                  <a:pt x="1746" y="2219"/>
                </a:lnTo>
                <a:lnTo>
                  <a:pt x="1794" y="2219"/>
                </a:lnTo>
                <a:lnTo>
                  <a:pt x="1815" y="2233"/>
                </a:lnTo>
                <a:lnTo>
                  <a:pt x="1836" y="2219"/>
                </a:lnTo>
                <a:lnTo>
                  <a:pt x="1857" y="2226"/>
                </a:lnTo>
                <a:lnTo>
                  <a:pt x="1913" y="2282"/>
                </a:lnTo>
                <a:lnTo>
                  <a:pt x="1968" y="2345"/>
                </a:lnTo>
                <a:lnTo>
                  <a:pt x="2024" y="2393"/>
                </a:lnTo>
                <a:lnTo>
                  <a:pt x="2038" y="2428"/>
                </a:lnTo>
                <a:lnTo>
                  <a:pt x="2156" y="2498"/>
                </a:lnTo>
                <a:lnTo>
                  <a:pt x="2198" y="2539"/>
                </a:lnTo>
                <a:lnTo>
                  <a:pt x="2302" y="2546"/>
                </a:lnTo>
                <a:lnTo>
                  <a:pt x="2316" y="2553"/>
                </a:lnTo>
                <a:lnTo>
                  <a:pt x="2358" y="2595"/>
                </a:lnTo>
                <a:lnTo>
                  <a:pt x="2393" y="2637"/>
                </a:lnTo>
                <a:lnTo>
                  <a:pt x="2490" y="2651"/>
                </a:lnTo>
                <a:lnTo>
                  <a:pt x="2504" y="2651"/>
                </a:lnTo>
                <a:lnTo>
                  <a:pt x="2532" y="2616"/>
                </a:lnTo>
                <a:lnTo>
                  <a:pt x="2650" y="2623"/>
                </a:lnTo>
                <a:lnTo>
                  <a:pt x="2747" y="2616"/>
                </a:lnTo>
                <a:lnTo>
                  <a:pt x="2782" y="2623"/>
                </a:lnTo>
                <a:lnTo>
                  <a:pt x="2928" y="2679"/>
                </a:lnTo>
                <a:lnTo>
                  <a:pt x="3053" y="2755"/>
                </a:lnTo>
                <a:lnTo>
                  <a:pt x="3144" y="284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 name="Freeform 26"/>
          <p:cNvSpPr>
            <a:spLocks noChangeArrowheads="1"/>
          </p:cNvSpPr>
          <p:nvPr/>
        </p:nvSpPr>
        <p:spPr bwMode="auto">
          <a:xfrm>
            <a:off x="19523469" y="12138291"/>
            <a:ext cx="6214" cy="4142"/>
          </a:xfrm>
          <a:custGeom>
            <a:avLst/>
            <a:gdLst>
              <a:gd name="T0" fmla="*/ 0 w 15"/>
              <a:gd name="T1" fmla="*/ 0 h 8"/>
              <a:gd name="T2" fmla="*/ 7 w 15"/>
              <a:gd name="T3" fmla="*/ 0 h 8"/>
              <a:gd name="T4" fmla="*/ 14 w 15"/>
              <a:gd name="T5" fmla="*/ 0 h 8"/>
              <a:gd name="T6" fmla="*/ 14 w 15"/>
              <a:gd name="T7" fmla="*/ 7 h 8"/>
              <a:gd name="T8" fmla="*/ 7 w 15"/>
              <a:gd name="T9" fmla="*/ 7 h 8"/>
              <a:gd name="T10" fmla="*/ 0 w 15"/>
              <a:gd name="T11" fmla="*/ 7 h 8"/>
              <a:gd name="T12" fmla="*/ 0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0" y="0"/>
                </a:moveTo>
                <a:lnTo>
                  <a:pt x="7" y="0"/>
                </a:lnTo>
                <a:lnTo>
                  <a:pt x="14" y="0"/>
                </a:lnTo>
                <a:lnTo>
                  <a:pt x="14" y="7"/>
                </a:lnTo>
                <a:lnTo>
                  <a:pt x="7" y="7"/>
                </a:lnTo>
                <a:lnTo>
                  <a:pt x="0" y="7"/>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 name="Freeform 27"/>
          <p:cNvSpPr>
            <a:spLocks noChangeArrowheads="1"/>
          </p:cNvSpPr>
          <p:nvPr/>
        </p:nvSpPr>
        <p:spPr bwMode="auto">
          <a:xfrm>
            <a:off x="17154120" y="13078636"/>
            <a:ext cx="95271" cy="105634"/>
          </a:xfrm>
          <a:custGeom>
            <a:avLst/>
            <a:gdLst>
              <a:gd name="T0" fmla="*/ 0 w 203"/>
              <a:gd name="T1" fmla="*/ 77 h 224"/>
              <a:gd name="T2" fmla="*/ 42 w 203"/>
              <a:gd name="T3" fmla="*/ 139 h 224"/>
              <a:gd name="T4" fmla="*/ 77 w 203"/>
              <a:gd name="T5" fmla="*/ 188 h 224"/>
              <a:gd name="T6" fmla="*/ 98 w 203"/>
              <a:gd name="T7" fmla="*/ 209 h 224"/>
              <a:gd name="T8" fmla="*/ 167 w 203"/>
              <a:gd name="T9" fmla="*/ 223 h 224"/>
              <a:gd name="T10" fmla="*/ 202 w 203"/>
              <a:gd name="T11" fmla="*/ 188 h 224"/>
              <a:gd name="T12" fmla="*/ 202 w 203"/>
              <a:gd name="T13" fmla="*/ 98 h 224"/>
              <a:gd name="T14" fmla="*/ 195 w 203"/>
              <a:gd name="T15" fmla="*/ 77 h 224"/>
              <a:gd name="T16" fmla="*/ 126 w 203"/>
              <a:gd name="T17" fmla="*/ 28 h 224"/>
              <a:gd name="T18" fmla="*/ 112 w 203"/>
              <a:gd name="T19" fmla="*/ 35 h 224"/>
              <a:gd name="T20" fmla="*/ 77 w 203"/>
              <a:gd name="T21" fmla="*/ 21 h 224"/>
              <a:gd name="T22" fmla="*/ 35 w 203"/>
              <a:gd name="T23" fmla="*/ 0 h 224"/>
              <a:gd name="T24" fmla="*/ 15 w 203"/>
              <a:gd name="T25" fmla="*/ 7 h 224"/>
              <a:gd name="T26" fmla="*/ 0 w 203"/>
              <a:gd name="T27" fmla="*/ 7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224">
                <a:moveTo>
                  <a:pt x="0" y="77"/>
                </a:moveTo>
                <a:lnTo>
                  <a:pt x="42" y="139"/>
                </a:lnTo>
                <a:lnTo>
                  <a:pt x="77" y="188"/>
                </a:lnTo>
                <a:lnTo>
                  <a:pt x="98" y="209"/>
                </a:lnTo>
                <a:lnTo>
                  <a:pt x="167" y="223"/>
                </a:lnTo>
                <a:lnTo>
                  <a:pt x="202" y="188"/>
                </a:lnTo>
                <a:lnTo>
                  <a:pt x="202" y="98"/>
                </a:lnTo>
                <a:lnTo>
                  <a:pt x="195" y="77"/>
                </a:lnTo>
                <a:lnTo>
                  <a:pt x="126" y="28"/>
                </a:lnTo>
                <a:lnTo>
                  <a:pt x="112" y="35"/>
                </a:lnTo>
                <a:lnTo>
                  <a:pt x="77" y="21"/>
                </a:lnTo>
                <a:lnTo>
                  <a:pt x="35" y="0"/>
                </a:lnTo>
                <a:lnTo>
                  <a:pt x="15" y="7"/>
                </a:lnTo>
                <a:lnTo>
                  <a:pt x="0" y="7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 name="Freeform 28"/>
          <p:cNvSpPr>
            <a:spLocks noChangeArrowheads="1"/>
          </p:cNvSpPr>
          <p:nvPr/>
        </p:nvSpPr>
        <p:spPr bwMode="auto">
          <a:xfrm>
            <a:off x="19450980" y="11347074"/>
            <a:ext cx="62133" cy="82850"/>
          </a:xfrm>
          <a:custGeom>
            <a:avLst/>
            <a:gdLst>
              <a:gd name="T0" fmla="*/ 56 w 133"/>
              <a:gd name="T1" fmla="*/ 139 h 175"/>
              <a:gd name="T2" fmla="*/ 84 w 133"/>
              <a:gd name="T3" fmla="*/ 174 h 175"/>
              <a:gd name="T4" fmla="*/ 104 w 133"/>
              <a:gd name="T5" fmla="*/ 153 h 175"/>
              <a:gd name="T6" fmla="*/ 98 w 133"/>
              <a:gd name="T7" fmla="*/ 105 h 175"/>
              <a:gd name="T8" fmla="*/ 132 w 133"/>
              <a:gd name="T9" fmla="*/ 84 h 175"/>
              <a:gd name="T10" fmla="*/ 104 w 133"/>
              <a:gd name="T11" fmla="*/ 77 h 175"/>
              <a:gd name="T12" fmla="*/ 98 w 133"/>
              <a:gd name="T13" fmla="*/ 0 h 175"/>
              <a:gd name="T14" fmla="*/ 28 w 133"/>
              <a:gd name="T15" fmla="*/ 7 h 175"/>
              <a:gd name="T16" fmla="*/ 0 w 133"/>
              <a:gd name="T17" fmla="*/ 70 h 175"/>
              <a:gd name="T18" fmla="*/ 21 w 133"/>
              <a:gd name="T19" fmla="*/ 119 h 175"/>
              <a:gd name="T20" fmla="*/ 35 w 133"/>
              <a:gd name="T21" fmla="*/ 132 h 175"/>
              <a:gd name="T22" fmla="*/ 56 w 133"/>
              <a:gd name="T23" fmla="*/ 139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 h="175">
                <a:moveTo>
                  <a:pt x="56" y="139"/>
                </a:moveTo>
                <a:lnTo>
                  <a:pt x="84" y="174"/>
                </a:lnTo>
                <a:lnTo>
                  <a:pt x="104" y="153"/>
                </a:lnTo>
                <a:lnTo>
                  <a:pt x="98" y="105"/>
                </a:lnTo>
                <a:lnTo>
                  <a:pt x="132" y="84"/>
                </a:lnTo>
                <a:lnTo>
                  <a:pt x="104" y="77"/>
                </a:lnTo>
                <a:lnTo>
                  <a:pt x="98" y="0"/>
                </a:lnTo>
                <a:lnTo>
                  <a:pt x="28" y="7"/>
                </a:lnTo>
                <a:lnTo>
                  <a:pt x="0" y="70"/>
                </a:lnTo>
                <a:lnTo>
                  <a:pt x="21" y="119"/>
                </a:lnTo>
                <a:lnTo>
                  <a:pt x="35" y="132"/>
                </a:lnTo>
                <a:lnTo>
                  <a:pt x="56" y="139"/>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 name="Freeform 29"/>
          <p:cNvSpPr>
            <a:spLocks noChangeArrowheads="1"/>
          </p:cNvSpPr>
          <p:nvPr/>
        </p:nvSpPr>
        <p:spPr bwMode="auto">
          <a:xfrm>
            <a:off x="19372278" y="11284937"/>
            <a:ext cx="60062" cy="49710"/>
          </a:xfrm>
          <a:custGeom>
            <a:avLst/>
            <a:gdLst>
              <a:gd name="T0" fmla="*/ 84 w 126"/>
              <a:gd name="T1" fmla="*/ 91 h 105"/>
              <a:gd name="T2" fmla="*/ 0 w 126"/>
              <a:gd name="T3" fmla="*/ 42 h 105"/>
              <a:gd name="T4" fmla="*/ 0 w 126"/>
              <a:gd name="T5" fmla="*/ 35 h 105"/>
              <a:gd name="T6" fmla="*/ 21 w 126"/>
              <a:gd name="T7" fmla="*/ 0 h 105"/>
              <a:gd name="T8" fmla="*/ 125 w 126"/>
              <a:gd name="T9" fmla="*/ 7 h 105"/>
              <a:gd name="T10" fmla="*/ 125 w 126"/>
              <a:gd name="T11" fmla="*/ 49 h 105"/>
              <a:gd name="T12" fmla="*/ 125 w 126"/>
              <a:gd name="T13" fmla="*/ 104 h 105"/>
              <a:gd name="T14" fmla="*/ 84 w 126"/>
              <a:gd name="T15" fmla="*/ 91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105">
                <a:moveTo>
                  <a:pt x="84" y="91"/>
                </a:moveTo>
                <a:lnTo>
                  <a:pt x="0" y="42"/>
                </a:lnTo>
                <a:lnTo>
                  <a:pt x="0" y="35"/>
                </a:lnTo>
                <a:lnTo>
                  <a:pt x="21" y="0"/>
                </a:lnTo>
                <a:lnTo>
                  <a:pt x="125" y="7"/>
                </a:lnTo>
                <a:lnTo>
                  <a:pt x="125" y="49"/>
                </a:lnTo>
                <a:lnTo>
                  <a:pt x="125" y="104"/>
                </a:lnTo>
                <a:lnTo>
                  <a:pt x="84" y="9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 name="Freeform 30"/>
          <p:cNvSpPr>
            <a:spLocks noChangeArrowheads="1"/>
          </p:cNvSpPr>
          <p:nvPr/>
        </p:nvSpPr>
        <p:spPr bwMode="auto">
          <a:xfrm>
            <a:off x="19482045" y="11442353"/>
            <a:ext cx="49707" cy="62137"/>
          </a:xfrm>
          <a:custGeom>
            <a:avLst/>
            <a:gdLst>
              <a:gd name="T0" fmla="*/ 83 w 105"/>
              <a:gd name="T1" fmla="*/ 42 h 133"/>
              <a:gd name="T2" fmla="*/ 104 w 105"/>
              <a:gd name="T3" fmla="*/ 97 h 133"/>
              <a:gd name="T4" fmla="*/ 104 w 105"/>
              <a:gd name="T5" fmla="*/ 132 h 133"/>
              <a:gd name="T6" fmla="*/ 62 w 105"/>
              <a:gd name="T7" fmla="*/ 132 h 133"/>
              <a:gd name="T8" fmla="*/ 27 w 105"/>
              <a:gd name="T9" fmla="*/ 97 h 133"/>
              <a:gd name="T10" fmla="*/ 0 w 105"/>
              <a:gd name="T11" fmla="*/ 63 h 133"/>
              <a:gd name="T12" fmla="*/ 21 w 105"/>
              <a:gd name="T13" fmla="*/ 28 h 133"/>
              <a:gd name="T14" fmla="*/ 27 w 105"/>
              <a:gd name="T15" fmla="*/ 14 h 133"/>
              <a:gd name="T16" fmla="*/ 35 w 105"/>
              <a:gd name="T17" fmla="*/ 0 h 133"/>
              <a:gd name="T18" fmla="*/ 55 w 105"/>
              <a:gd name="T19" fmla="*/ 14 h 133"/>
              <a:gd name="T20" fmla="*/ 35 w 105"/>
              <a:gd name="T21" fmla="*/ 28 h 133"/>
              <a:gd name="T22" fmla="*/ 69 w 105"/>
              <a:gd name="T23" fmla="*/ 49 h 133"/>
              <a:gd name="T24" fmla="*/ 83 w 105"/>
              <a:gd name="T25" fmla="*/ 4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133">
                <a:moveTo>
                  <a:pt x="83" y="42"/>
                </a:moveTo>
                <a:lnTo>
                  <a:pt x="104" y="97"/>
                </a:lnTo>
                <a:lnTo>
                  <a:pt x="104" y="132"/>
                </a:lnTo>
                <a:lnTo>
                  <a:pt x="62" y="132"/>
                </a:lnTo>
                <a:lnTo>
                  <a:pt x="27" y="97"/>
                </a:lnTo>
                <a:lnTo>
                  <a:pt x="0" y="63"/>
                </a:lnTo>
                <a:lnTo>
                  <a:pt x="21" y="28"/>
                </a:lnTo>
                <a:lnTo>
                  <a:pt x="27" y="14"/>
                </a:lnTo>
                <a:lnTo>
                  <a:pt x="35" y="0"/>
                </a:lnTo>
                <a:lnTo>
                  <a:pt x="55" y="14"/>
                </a:lnTo>
                <a:lnTo>
                  <a:pt x="35" y="28"/>
                </a:lnTo>
                <a:lnTo>
                  <a:pt x="69" y="49"/>
                </a:lnTo>
                <a:lnTo>
                  <a:pt x="83" y="42"/>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 name="Freeform 31"/>
          <p:cNvSpPr>
            <a:spLocks noChangeArrowheads="1"/>
          </p:cNvSpPr>
          <p:nvPr/>
        </p:nvSpPr>
        <p:spPr bwMode="auto">
          <a:xfrm>
            <a:off x="17423364" y="11935308"/>
            <a:ext cx="72489" cy="49710"/>
          </a:xfrm>
          <a:custGeom>
            <a:avLst/>
            <a:gdLst>
              <a:gd name="T0" fmla="*/ 146 w 154"/>
              <a:gd name="T1" fmla="*/ 98 h 106"/>
              <a:gd name="T2" fmla="*/ 153 w 154"/>
              <a:gd name="T3" fmla="*/ 49 h 106"/>
              <a:gd name="T4" fmla="*/ 125 w 154"/>
              <a:gd name="T5" fmla="*/ 42 h 106"/>
              <a:gd name="T6" fmla="*/ 97 w 154"/>
              <a:gd name="T7" fmla="*/ 35 h 106"/>
              <a:gd name="T8" fmla="*/ 84 w 154"/>
              <a:gd name="T9" fmla="*/ 42 h 106"/>
              <a:gd name="T10" fmla="*/ 49 w 154"/>
              <a:gd name="T11" fmla="*/ 0 h 106"/>
              <a:gd name="T12" fmla="*/ 21 w 154"/>
              <a:gd name="T13" fmla="*/ 8 h 106"/>
              <a:gd name="T14" fmla="*/ 0 w 154"/>
              <a:gd name="T15" fmla="*/ 28 h 106"/>
              <a:gd name="T16" fmla="*/ 0 w 154"/>
              <a:gd name="T17" fmla="*/ 35 h 106"/>
              <a:gd name="T18" fmla="*/ 21 w 154"/>
              <a:gd name="T19" fmla="*/ 77 h 106"/>
              <a:gd name="T20" fmla="*/ 77 w 154"/>
              <a:gd name="T21" fmla="*/ 70 h 106"/>
              <a:gd name="T22" fmla="*/ 77 w 154"/>
              <a:gd name="T23" fmla="*/ 77 h 106"/>
              <a:gd name="T24" fmla="*/ 97 w 154"/>
              <a:gd name="T25" fmla="*/ 70 h 106"/>
              <a:gd name="T26" fmla="*/ 132 w 154"/>
              <a:gd name="T27" fmla="*/ 105 h 106"/>
              <a:gd name="T28" fmla="*/ 146 w 154"/>
              <a:gd name="T29" fmla="*/ 9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4" h="106">
                <a:moveTo>
                  <a:pt x="146" y="98"/>
                </a:moveTo>
                <a:lnTo>
                  <a:pt x="153" y="49"/>
                </a:lnTo>
                <a:lnTo>
                  <a:pt x="125" y="42"/>
                </a:lnTo>
                <a:lnTo>
                  <a:pt x="97" y="35"/>
                </a:lnTo>
                <a:lnTo>
                  <a:pt x="84" y="42"/>
                </a:lnTo>
                <a:lnTo>
                  <a:pt x="49" y="0"/>
                </a:lnTo>
                <a:lnTo>
                  <a:pt x="21" y="8"/>
                </a:lnTo>
                <a:lnTo>
                  <a:pt x="0" y="28"/>
                </a:lnTo>
                <a:lnTo>
                  <a:pt x="0" y="35"/>
                </a:lnTo>
                <a:lnTo>
                  <a:pt x="21" y="77"/>
                </a:lnTo>
                <a:lnTo>
                  <a:pt x="77" y="70"/>
                </a:lnTo>
                <a:lnTo>
                  <a:pt x="77" y="77"/>
                </a:lnTo>
                <a:lnTo>
                  <a:pt x="97" y="70"/>
                </a:lnTo>
                <a:lnTo>
                  <a:pt x="132" y="105"/>
                </a:lnTo>
                <a:lnTo>
                  <a:pt x="146" y="98"/>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 name="Freeform 32"/>
          <p:cNvSpPr>
            <a:spLocks noChangeArrowheads="1"/>
          </p:cNvSpPr>
          <p:nvPr/>
        </p:nvSpPr>
        <p:spPr bwMode="auto">
          <a:xfrm>
            <a:off x="16320592" y="14469505"/>
            <a:ext cx="84915" cy="39354"/>
          </a:xfrm>
          <a:custGeom>
            <a:avLst/>
            <a:gdLst>
              <a:gd name="T0" fmla="*/ 173 w 181"/>
              <a:gd name="T1" fmla="*/ 56 h 85"/>
              <a:gd name="T2" fmla="*/ 180 w 181"/>
              <a:gd name="T3" fmla="*/ 42 h 85"/>
              <a:gd name="T4" fmla="*/ 153 w 181"/>
              <a:gd name="T5" fmla="*/ 28 h 85"/>
              <a:gd name="T6" fmla="*/ 132 w 181"/>
              <a:gd name="T7" fmla="*/ 21 h 85"/>
              <a:gd name="T8" fmla="*/ 21 w 181"/>
              <a:gd name="T9" fmla="*/ 0 h 85"/>
              <a:gd name="T10" fmla="*/ 0 w 181"/>
              <a:gd name="T11" fmla="*/ 21 h 85"/>
              <a:gd name="T12" fmla="*/ 70 w 181"/>
              <a:gd name="T13" fmla="*/ 42 h 85"/>
              <a:gd name="T14" fmla="*/ 77 w 181"/>
              <a:gd name="T15" fmla="*/ 56 h 85"/>
              <a:gd name="T16" fmla="*/ 111 w 181"/>
              <a:gd name="T17" fmla="*/ 63 h 85"/>
              <a:gd name="T18" fmla="*/ 118 w 181"/>
              <a:gd name="T19" fmla="*/ 84 h 85"/>
              <a:gd name="T20" fmla="*/ 139 w 181"/>
              <a:gd name="T21" fmla="*/ 63 h 85"/>
              <a:gd name="T22" fmla="*/ 132 w 181"/>
              <a:gd name="T23" fmla="*/ 84 h 85"/>
              <a:gd name="T24" fmla="*/ 180 w 181"/>
              <a:gd name="T25" fmla="*/ 84 h 85"/>
              <a:gd name="T26" fmla="*/ 180 w 181"/>
              <a:gd name="T27" fmla="*/ 77 h 85"/>
              <a:gd name="T28" fmla="*/ 173 w 181"/>
              <a:gd name="T29" fmla="*/ 5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1" h="85">
                <a:moveTo>
                  <a:pt x="173" y="56"/>
                </a:moveTo>
                <a:lnTo>
                  <a:pt x="180" y="42"/>
                </a:lnTo>
                <a:lnTo>
                  <a:pt x="153" y="28"/>
                </a:lnTo>
                <a:lnTo>
                  <a:pt x="132" y="21"/>
                </a:lnTo>
                <a:lnTo>
                  <a:pt x="21" y="0"/>
                </a:lnTo>
                <a:lnTo>
                  <a:pt x="0" y="21"/>
                </a:lnTo>
                <a:lnTo>
                  <a:pt x="70" y="42"/>
                </a:lnTo>
                <a:lnTo>
                  <a:pt x="77" y="56"/>
                </a:lnTo>
                <a:lnTo>
                  <a:pt x="111" y="63"/>
                </a:lnTo>
                <a:lnTo>
                  <a:pt x="118" y="84"/>
                </a:lnTo>
                <a:lnTo>
                  <a:pt x="139" y="63"/>
                </a:lnTo>
                <a:lnTo>
                  <a:pt x="132" y="84"/>
                </a:lnTo>
                <a:lnTo>
                  <a:pt x="180" y="84"/>
                </a:lnTo>
                <a:lnTo>
                  <a:pt x="180" y="77"/>
                </a:lnTo>
                <a:lnTo>
                  <a:pt x="173" y="5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 name="Freeform 33"/>
          <p:cNvSpPr>
            <a:spLocks noChangeArrowheads="1"/>
          </p:cNvSpPr>
          <p:nvPr/>
        </p:nvSpPr>
        <p:spPr bwMode="auto">
          <a:xfrm>
            <a:off x="17236964" y="11889742"/>
            <a:ext cx="45565" cy="45567"/>
          </a:xfrm>
          <a:custGeom>
            <a:avLst/>
            <a:gdLst>
              <a:gd name="T0" fmla="*/ 55 w 98"/>
              <a:gd name="T1" fmla="*/ 0 h 98"/>
              <a:gd name="T2" fmla="*/ 62 w 98"/>
              <a:gd name="T3" fmla="*/ 42 h 98"/>
              <a:gd name="T4" fmla="*/ 90 w 98"/>
              <a:gd name="T5" fmla="*/ 84 h 98"/>
              <a:gd name="T6" fmla="*/ 97 w 98"/>
              <a:gd name="T7" fmla="*/ 97 h 98"/>
              <a:gd name="T8" fmla="*/ 20 w 98"/>
              <a:gd name="T9" fmla="*/ 70 h 98"/>
              <a:gd name="T10" fmla="*/ 13 w 98"/>
              <a:gd name="T11" fmla="*/ 14 h 98"/>
              <a:gd name="T12" fmla="*/ 0 w 98"/>
              <a:gd name="T13" fmla="*/ 0 h 98"/>
              <a:gd name="T14" fmla="*/ 55 w 98"/>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98">
                <a:moveTo>
                  <a:pt x="55" y="0"/>
                </a:moveTo>
                <a:lnTo>
                  <a:pt x="62" y="42"/>
                </a:lnTo>
                <a:lnTo>
                  <a:pt x="90" y="84"/>
                </a:lnTo>
                <a:lnTo>
                  <a:pt x="97" y="97"/>
                </a:lnTo>
                <a:lnTo>
                  <a:pt x="20" y="70"/>
                </a:lnTo>
                <a:lnTo>
                  <a:pt x="13" y="14"/>
                </a:lnTo>
                <a:lnTo>
                  <a:pt x="0" y="0"/>
                </a:lnTo>
                <a:lnTo>
                  <a:pt x="55"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 name="Freeform 34"/>
          <p:cNvSpPr>
            <a:spLocks noChangeArrowheads="1"/>
          </p:cNvSpPr>
          <p:nvPr/>
        </p:nvSpPr>
        <p:spPr bwMode="auto">
          <a:xfrm>
            <a:off x="19676731" y="11050887"/>
            <a:ext cx="39352" cy="39353"/>
          </a:xfrm>
          <a:custGeom>
            <a:avLst/>
            <a:gdLst>
              <a:gd name="T0" fmla="*/ 42 w 84"/>
              <a:gd name="T1" fmla="*/ 84 h 85"/>
              <a:gd name="T2" fmla="*/ 70 w 84"/>
              <a:gd name="T3" fmla="*/ 49 h 85"/>
              <a:gd name="T4" fmla="*/ 83 w 84"/>
              <a:gd name="T5" fmla="*/ 14 h 85"/>
              <a:gd name="T6" fmla="*/ 35 w 84"/>
              <a:gd name="T7" fmla="*/ 0 h 85"/>
              <a:gd name="T8" fmla="*/ 0 w 84"/>
              <a:gd name="T9" fmla="*/ 49 h 85"/>
              <a:gd name="T10" fmla="*/ 42 w 84"/>
              <a:gd name="T11" fmla="*/ 84 h 85"/>
            </a:gdLst>
            <a:ahLst/>
            <a:cxnLst>
              <a:cxn ang="0">
                <a:pos x="T0" y="T1"/>
              </a:cxn>
              <a:cxn ang="0">
                <a:pos x="T2" y="T3"/>
              </a:cxn>
              <a:cxn ang="0">
                <a:pos x="T4" y="T5"/>
              </a:cxn>
              <a:cxn ang="0">
                <a:pos x="T6" y="T7"/>
              </a:cxn>
              <a:cxn ang="0">
                <a:pos x="T8" y="T9"/>
              </a:cxn>
              <a:cxn ang="0">
                <a:pos x="T10" y="T11"/>
              </a:cxn>
            </a:cxnLst>
            <a:rect l="0" t="0" r="r" b="b"/>
            <a:pathLst>
              <a:path w="84" h="85">
                <a:moveTo>
                  <a:pt x="42" y="84"/>
                </a:moveTo>
                <a:lnTo>
                  <a:pt x="70" y="49"/>
                </a:lnTo>
                <a:lnTo>
                  <a:pt x="83" y="14"/>
                </a:lnTo>
                <a:lnTo>
                  <a:pt x="35" y="0"/>
                </a:lnTo>
                <a:lnTo>
                  <a:pt x="0" y="49"/>
                </a:lnTo>
                <a:lnTo>
                  <a:pt x="42" y="8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 name="Freeform 35"/>
          <p:cNvSpPr>
            <a:spLocks noChangeArrowheads="1"/>
          </p:cNvSpPr>
          <p:nvPr/>
        </p:nvSpPr>
        <p:spPr bwMode="auto">
          <a:xfrm>
            <a:off x="18104759" y="11142022"/>
            <a:ext cx="33137" cy="31068"/>
          </a:xfrm>
          <a:custGeom>
            <a:avLst/>
            <a:gdLst>
              <a:gd name="T0" fmla="*/ 0 w 71"/>
              <a:gd name="T1" fmla="*/ 63 h 64"/>
              <a:gd name="T2" fmla="*/ 49 w 71"/>
              <a:gd name="T3" fmla="*/ 56 h 64"/>
              <a:gd name="T4" fmla="*/ 70 w 71"/>
              <a:gd name="T5" fmla="*/ 21 h 64"/>
              <a:gd name="T6" fmla="*/ 35 w 71"/>
              <a:gd name="T7" fmla="*/ 0 h 64"/>
              <a:gd name="T8" fmla="*/ 0 w 71"/>
              <a:gd name="T9" fmla="*/ 21 h 64"/>
              <a:gd name="T10" fmla="*/ 0 w 71"/>
              <a:gd name="T11" fmla="*/ 56 h 64"/>
              <a:gd name="T12" fmla="*/ 0 w 71"/>
              <a:gd name="T13" fmla="*/ 63 h 64"/>
            </a:gdLst>
            <a:ahLst/>
            <a:cxnLst>
              <a:cxn ang="0">
                <a:pos x="T0" y="T1"/>
              </a:cxn>
              <a:cxn ang="0">
                <a:pos x="T2" y="T3"/>
              </a:cxn>
              <a:cxn ang="0">
                <a:pos x="T4" y="T5"/>
              </a:cxn>
              <a:cxn ang="0">
                <a:pos x="T6" y="T7"/>
              </a:cxn>
              <a:cxn ang="0">
                <a:pos x="T8" y="T9"/>
              </a:cxn>
              <a:cxn ang="0">
                <a:pos x="T10" y="T11"/>
              </a:cxn>
              <a:cxn ang="0">
                <a:pos x="T12" y="T13"/>
              </a:cxn>
            </a:cxnLst>
            <a:rect l="0" t="0" r="r" b="b"/>
            <a:pathLst>
              <a:path w="71" h="64">
                <a:moveTo>
                  <a:pt x="0" y="63"/>
                </a:moveTo>
                <a:lnTo>
                  <a:pt x="49" y="56"/>
                </a:lnTo>
                <a:lnTo>
                  <a:pt x="70" y="21"/>
                </a:lnTo>
                <a:lnTo>
                  <a:pt x="35" y="0"/>
                </a:lnTo>
                <a:lnTo>
                  <a:pt x="0" y="21"/>
                </a:lnTo>
                <a:lnTo>
                  <a:pt x="0" y="56"/>
                </a:lnTo>
                <a:lnTo>
                  <a:pt x="0" y="63"/>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 name="Freeform 36"/>
          <p:cNvSpPr>
            <a:spLocks noChangeArrowheads="1"/>
          </p:cNvSpPr>
          <p:nvPr/>
        </p:nvSpPr>
        <p:spPr bwMode="auto">
          <a:xfrm>
            <a:off x="19173452" y="11284937"/>
            <a:ext cx="39350" cy="26927"/>
          </a:xfrm>
          <a:custGeom>
            <a:avLst/>
            <a:gdLst>
              <a:gd name="T0" fmla="*/ 69 w 84"/>
              <a:gd name="T1" fmla="*/ 21 h 57"/>
              <a:gd name="T2" fmla="*/ 83 w 84"/>
              <a:gd name="T3" fmla="*/ 49 h 57"/>
              <a:gd name="T4" fmla="*/ 83 w 84"/>
              <a:gd name="T5" fmla="*/ 56 h 57"/>
              <a:gd name="T6" fmla="*/ 49 w 84"/>
              <a:gd name="T7" fmla="*/ 49 h 57"/>
              <a:gd name="T8" fmla="*/ 7 w 84"/>
              <a:gd name="T9" fmla="*/ 35 h 57"/>
              <a:gd name="T10" fmla="*/ 0 w 84"/>
              <a:gd name="T11" fmla="*/ 0 h 57"/>
              <a:gd name="T12" fmla="*/ 55 w 84"/>
              <a:gd name="T13" fmla="*/ 0 h 57"/>
              <a:gd name="T14" fmla="*/ 69 w 84"/>
              <a:gd name="T15" fmla="*/ 21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57">
                <a:moveTo>
                  <a:pt x="69" y="21"/>
                </a:moveTo>
                <a:lnTo>
                  <a:pt x="83" y="49"/>
                </a:lnTo>
                <a:lnTo>
                  <a:pt x="83" y="56"/>
                </a:lnTo>
                <a:lnTo>
                  <a:pt x="49" y="49"/>
                </a:lnTo>
                <a:lnTo>
                  <a:pt x="7" y="35"/>
                </a:lnTo>
                <a:lnTo>
                  <a:pt x="0" y="0"/>
                </a:lnTo>
                <a:lnTo>
                  <a:pt x="55" y="0"/>
                </a:lnTo>
                <a:lnTo>
                  <a:pt x="69" y="2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 name="Freeform 37"/>
          <p:cNvSpPr>
            <a:spLocks noChangeArrowheads="1"/>
          </p:cNvSpPr>
          <p:nvPr/>
        </p:nvSpPr>
        <p:spPr bwMode="auto">
          <a:xfrm>
            <a:off x="17539346" y="11980875"/>
            <a:ext cx="20711" cy="62137"/>
          </a:xfrm>
          <a:custGeom>
            <a:avLst/>
            <a:gdLst>
              <a:gd name="T0" fmla="*/ 28 w 43"/>
              <a:gd name="T1" fmla="*/ 28 h 133"/>
              <a:gd name="T2" fmla="*/ 42 w 43"/>
              <a:gd name="T3" fmla="*/ 14 h 133"/>
              <a:gd name="T4" fmla="*/ 42 w 43"/>
              <a:gd name="T5" fmla="*/ 0 h 133"/>
              <a:gd name="T6" fmla="*/ 0 w 43"/>
              <a:gd name="T7" fmla="*/ 35 h 133"/>
              <a:gd name="T8" fmla="*/ 35 w 43"/>
              <a:gd name="T9" fmla="*/ 132 h 133"/>
              <a:gd name="T10" fmla="*/ 35 w 43"/>
              <a:gd name="T11" fmla="*/ 62 h 133"/>
              <a:gd name="T12" fmla="*/ 28 w 43"/>
              <a:gd name="T13" fmla="*/ 28 h 133"/>
            </a:gdLst>
            <a:ahLst/>
            <a:cxnLst>
              <a:cxn ang="0">
                <a:pos x="T0" y="T1"/>
              </a:cxn>
              <a:cxn ang="0">
                <a:pos x="T2" y="T3"/>
              </a:cxn>
              <a:cxn ang="0">
                <a:pos x="T4" y="T5"/>
              </a:cxn>
              <a:cxn ang="0">
                <a:pos x="T6" y="T7"/>
              </a:cxn>
              <a:cxn ang="0">
                <a:pos x="T8" y="T9"/>
              </a:cxn>
              <a:cxn ang="0">
                <a:pos x="T10" y="T11"/>
              </a:cxn>
              <a:cxn ang="0">
                <a:pos x="T12" y="T13"/>
              </a:cxn>
            </a:cxnLst>
            <a:rect l="0" t="0" r="r" b="b"/>
            <a:pathLst>
              <a:path w="43" h="133">
                <a:moveTo>
                  <a:pt x="28" y="28"/>
                </a:moveTo>
                <a:lnTo>
                  <a:pt x="42" y="14"/>
                </a:lnTo>
                <a:lnTo>
                  <a:pt x="42" y="0"/>
                </a:lnTo>
                <a:lnTo>
                  <a:pt x="0" y="35"/>
                </a:lnTo>
                <a:lnTo>
                  <a:pt x="35" y="132"/>
                </a:lnTo>
                <a:lnTo>
                  <a:pt x="35" y="62"/>
                </a:lnTo>
                <a:lnTo>
                  <a:pt x="28" y="28"/>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 name="Freeform 38"/>
          <p:cNvSpPr>
            <a:spLocks noChangeArrowheads="1"/>
          </p:cNvSpPr>
          <p:nvPr/>
        </p:nvSpPr>
        <p:spPr bwMode="auto">
          <a:xfrm>
            <a:off x="17462716" y="11860743"/>
            <a:ext cx="20711" cy="35212"/>
          </a:xfrm>
          <a:custGeom>
            <a:avLst/>
            <a:gdLst>
              <a:gd name="T0" fmla="*/ 6 w 42"/>
              <a:gd name="T1" fmla="*/ 76 h 77"/>
              <a:gd name="T2" fmla="*/ 41 w 42"/>
              <a:gd name="T3" fmla="*/ 69 h 77"/>
              <a:gd name="T4" fmla="*/ 13 w 42"/>
              <a:gd name="T5" fmla="*/ 0 h 77"/>
              <a:gd name="T6" fmla="*/ 0 w 42"/>
              <a:gd name="T7" fmla="*/ 27 h 77"/>
              <a:gd name="T8" fmla="*/ 6 w 42"/>
              <a:gd name="T9" fmla="*/ 76 h 77"/>
            </a:gdLst>
            <a:ahLst/>
            <a:cxnLst>
              <a:cxn ang="0">
                <a:pos x="T0" y="T1"/>
              </a:cxn>
              <a:cxn ang="0">
                <a:pos x="T2" y="T3"/>
              </a:cxn>
              <a:cxn ang="0">
                <a:pos x="T4" y="T5"/>
              </a:cxn>
              <a:cxn ang="0">
                <a:pos x="T6" y="T7"/>
              </a:cxn>
              <a:cxn ang="0">
                <a:pos x="T8" y="T9"/>
              </a:cxn>
            </a:cxnLst>
            <a:rect l="0" t="0" r="r" b="b"/>
            <a:pathLst>
              <a:path w="42" h="77">
                <a:moveTo>
                  <a:pt x="6" y="76"/>
                </a:moveTo>
                <a:lnTo>
                  <a:pt x="41" y="69"/>
                </a:lnTo>
                <a:lnTo>
                  <a:pt x="13" y="0"/>
                </a:lnTo>
                <a:lnTo>
                  <a:pt x="0" y="27"/>
                </a:lnTo>
                <a:lnTo>
                  <a:pt x="6" y="7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 name="Freeform 39"/>
          <p:cNvSpPr>
            <a:spLocks noChangeArrowheads="1"/>
          </p:cNvSpPr>
          <p:nvPr/>
        </p:nvSpPr>
        <p:spPr bwMode="auto">
          <a:xfrm>
            <a:off x="16569126" y="14113249"/>
            <a:ext cx="31065" cy="26927"/>
          </a:xfrm>
          <a:custGeom>
            <a:avLst/>
            <a:gdLst>
              <a:gd name="T0" fmla="*/ 21 w 64"/>
              <a:gd name="T1" fmla="*/ 56 h 57"/>
              <a:gd name="T2" fmla="*/ 63 w 64"/>
              <a:gd name="T3" fmla="*/ 35 h 57"/>
              <a:gd name="T4" fmla="*/ 42 w 64"/>
              <a:gd name="T5" fmla="*/ 0 h 57"/>
              <a:gd name="T6" fmla="*/ 0 w 64"/>
              <a:gd name="T7" fmla="*/ 14 h 57"/>
              <a:gd name="T8" fmla="*/ 21 w 64"/>
              <a:gd name="T9" fmla="*/ 56 h 57"/>
            </a:gdLst>
            <a:ahLst/>
            <a:cxnLst>
              <a:cxn ang="0">
                <a:pos x="T0" y="T1"/>
              </a:cxn>
              <a:cxn ang="0">
                <a:pos x="T2" y="T3"/>
              </a:cxn>
              <a:cxn ang="0">
                <a:pos x="T4" y="T5"/>
              </a:cxn>
              <a:cxn ang="0">
                <a:pos x="T6" y="T7"/>
              </a:cxn>
              <a:cxn ang="0">
                <a:pos x="T8" y="T9"/>
              </a:cxn>
            </a:cxnLst>
            <a:rect l="0" t="0" r="r" b="b"/>
            <a:pathLst>
              <a:path w="64" h="57">
                <a:moveTo>
                  <a:pt x="21" y="56"/>
                </a:moveTo>
                <a:lnTo>
                  <a:pt x="63" y="35"/>
                </a:lnTo>
                <a:lnTo>
                  <a:pt x="42" y="0"/>
                </a:lnTo>
                <a:lnTo>
                  <a:pt x="0" y="14"/>
                </a:lnTo>
                <a:lnTo>
                  <a:pt x="21" y="5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 name="Freeform 40"/>
          <p:cNvSpPr>
            <a:spLocks noChangeArrowheads="1"/>
          </p:cNvSpPr>
          <p:nvPr/>
        </p:nvSpPr>
        <p:spPr bwMode="auto">
          <a:xfrm>
            <a:off x="19020190" y="11311865"/>
            <a:ext cx="16569" cy="26926"/>
          </a:xfrm>
          <a:custGeom>
            <a:avLst/>
            <a:gdLst>
              <a:gd name="T0" fmla="*/ 28 w 35"/>
              <a:gd name="T1" fmla="*/ 56 h 57"/>
              <a:gd name="T2" fmla="*/ 34 w 35"/>
              <a:gd name="T3" fmla="*/ 0 h 57"/>
              <a:gd name="T4" fmla="*/ 0 w 35"/>
              <a:gd name="T5" fmla="*/ 21 h 57"/>
              <a:gd name="T6" fmla="*/ 7 w 35"/>
              <a:gd name="T7" fmla="*/ 56 h 57"/>
              <a:gd name="T8" fmla="*/ 28 w 35"/>
              <a:gd name="T9" fmla="*/ 56 h 57"/>
            </a:gdLst>
            <a:ahLst/>
            <a:cxnLst>
              <a:cxn ang="0">
                <a:pos x="T0" y="T1"/>
              </a:cxn>
              <a:cxn ang="0">
                <a:pos x="T2" y="T3"/>
              </a:cxn>
              <a:cxn ang="0">
                <a:pos x="T4" y="T5"/>
              </a:cxn>
              <a:cxn ang="0">
                <a:pos x="T6" y="T7"/>
              </a:cxn>
              <a:cxn ang="0">
                <a:pos x="T8" y="T9"/>
              </a:cxn>
            </a:cxnLst>
            <a:rect l="0" t="0" r="r" b="b"/>
            <a:pathLst>
              <a:path w="35" h="57">
                <a:moveTo>
                  <a:pt x="28" y="56"/>
                </a:moveTo>
                <a:lnTo>
                  <a:pt x="34" y="0"/>
                </a:lnTo>
                <a:lnTo>
                  <a:pt x="0" y="21"/>
                </a:lnTo>
                <a:lnTo>
                  <a:pt x="7" y="56"/>
                </a:lnTo>
                <a:lnTo>
                  <a:pt x="28" y="5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 name="Freeform 41"/>
          <p:cNvSpPr>
            <a:spLocks noChangeArrowheads="1"/>
          </p:cNvSpPr>
          <p:nvPr/>
        </p:nvSpPr>
        <p:spPr bwMode="auto">
          <a:xfrm>
            <a:off x="19575247" y="11220729"/>
            <a:ext cx="14497" cy="22783"/>
          </a:xfrm>
          <a:custGeom>
            <a:avLst/>
            <a:gdLst>
              <a:gd name="T0" fmla="*/ 0 w 29"/>
              <a:gd name="T1" fmla="*/ 0 h 50"/>
              <a:gd name="T2" fmla="*/ 28 w 29"/>
              <a:gd name="T3" fmla="*/ 0 h 50"/>
              <a:gd name="T4" fmla="*/ 21 w 29"/>
              <a:gd name="T5" fmla="*/ 28 h 50"/>
              <a:gd name="T6" fmla="*/ 0 w 29"/>
              <a:gd name="T7" fmla="*/ 49 h 50"/>
              <a:gd name="T8" fmla="*/ 0 w 29"/>
              <a:gd name="T9" fmla="*/ 0 h 50"/>
            </a:gdLst>
            <a:ahLst/>
            <a:cxnLst>
              <a:cxn ang="0">
                <a:pos x="T0" y="T1"/>
              </a:cxn>
              <a:cxn ang="0">
                <a:pos x="T2" y="T3"/>
              </a:cxn>
              <a:cxn ang="0">
                <a:pos x="T4" y="T5"/>
              </a:cxn>
              <a:cxn ang="0">
                <a:pos x="T6" y="T7"/>
              </a:cxn>
              <a:cxn ang="0">
                <a:pos x="T8" y="T9"/>
              </a:cxn>
            </a:cxnLst>
            <a:rect l="0" t="0" r="r" b="b"/>
            <a:pathLst>
              <a:path w="29" h="50">
                <a:moveTo>
                  <a:pt x="0" y="0"/>
                </a:moveTo>
                <a:lnTo>
                  <a:pt x="28" y="0"/>
                </a:lnTo>
                <a:lnTo>
                  <a:pt x="21" y="28"/>
                </a:lnTo>
                <a:lnTo>
                  <a:pt x="0" y="49"/>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 name="Freeform 42"/>
          <p:cNvSpPr>
            <a:spLocks noChangeArrowheads="1"/>
          </p:cNvSpPr>
          <p:nvPr/>
        </p:nvSpPr>
        <p:spPr bwMode="auto">
          <a:xfrm>
            <a:off x="17570413" y="12018159"/>
            <a:ext cx="4142" cy="4142"/>
          </a:xfrm>
          <a:custGeom>
            <a:avLst/>
            <a:gdLst>
              <a:gd name="T0" fmla="*/ 0 w 8"/>
              <a:gd name="T1" fmla="*/ 0 h 8"/>
              <a:gd name="T2" fmla="*/ 7 w 8"/>
              <a:gd name="T3" fmla="*/ 7 h 8"/>
              <a:gd name="T4" fmla="*/ 0 w 8"/>
              <a:gd name="T5" fmla="*/ 7 h 8"/>
              <a:gd name="T6" fmla="*/ 0 w 8"/>
              <a:gd name="T7" fmla="*/ 0 h 8"/>
            </a:gdLst>
            <a:ahLst/>
            <a:cxnLst>
              <a:cxn ang="0">
                <a:pos x="T0" y="T1"/>
              </a:cxn>
              <a:cxn ang="0">
                <a:pos x="T2" y="T3"/>
              </a:cxn>
              <a:cxn ang="0">
                <a:pos x="T4" y="T5"/>
              </a:cxn>
              <a:cxn ang="0">
                <a:pos x="T6" y="T7"/>
              </a:cxn>
            </a:cxnLst>
            <a:rect l="0" t="0" r="r" b="b"/>
            <a:pathLst>
              <a:path w="8" h="8">
                <a:moveTo>
                  <a:pt x="0" y="0"/>
                </a:moveTo>
                <a:lnTo>
                  <a:pt x="7" y="7"/>
                </a:lnTo>
                <a:lnTo>
                  <a:pt x="0" y="7"/>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 name="Freeform 43"/>
          <p:cNvSpPr>
            <a:spLocks noChangeArrowheads="1"/>
          </p:cNvSpPr>
          <p:nvPr/>
        </p:nvSpPr>
        <p:spPr bwMode="auto">
          <a:xfrm>
            <a:off x="17560057" y="12001589"/>
            <a:ext cx="10356" cy="4142"/>
          </a:xfrm>
          <a:custGeom>
            <a:avLst/>
            <a:gdLst>
              <a:gd name="T0" fmla="*/ 0 w 22"/>
              <a:gd name="T1" fmla="*/ 0 h 8"/>
              <a:gd name="T2" fmla="*/ 21 w 22"/>
              <a:gd name="T3" fmla="*/ 7 h 8"/>
              <a:gd name="T4" fmla="*/ 0 w 22"/>
              <a:gd name="T5" fmla="*/ 0 h 8"/>
            </a:gdLst>
            <a:ahLst/>
            <a:cxnLst>
              <a:cxn ang="0">
                <a:pos x="T0" y="T1"/>
              </a:cxn>
              <a:cxn ang="0">
                <a:pos x="T2" y="T3"/>
              </a:cxn>
              <a:cxn ang="0">
                <a:pos x="T4" y="T5"/>
              </a:cxn>
            </a:cxnLst>
            <a:rect l="0" t="0" r="r" b="b"/>
            <a:pathLst>
              <a:path w="22" h="8">
                <a:moveTo>
                  <a:pt x="0" y="0"/>
                </a:moveTo>
                <a:lnTo>
                  <a:pt x="21" y="7"/>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 name="Freeform 44"/>
          <p:cNvSpPr>
            <a:spLocks noChangeArrowheads="1"/>
          </p:cNvSpPr>
          <p:nvPr/>
        </p:nvSpPr>
        <p:spPr bwMode="auto">
          <a:xfrm>
            <a:off x="19643593" y="13233980"/>
            <a:ext cx="4142" cy="4142"/>
          </a:xfrm>
          <a:custGeom>
            <a:avLst/>
            <a:gdLst>
              <a:gd name="T0" fmla="*/ 0 w 7"/>
              <a:gd name="T1" fmla="*/ 7 h 8"/>
              <a:gd name="T2" fmla="*/ 6 w 7"/>
              <a:gd name="T3" fmla="*/ 7 h 8"/>
              <a:gd name="T4" fmla="*/ 0 w 7"/>
              <a:gd name="T5" fmla="*/ 0 h 8"/>
              <a:gd name="T6" fmla="*/ 0 w 7"/>
              <a:gd name="T7" fmla="*/ 7 h 8"/>
            </a:gdLst>
            <a:ahLst/>
            <a:cxnLst>
              <a:cxn ang="0">
                <a:pos x="T0" y="T1"/>
              </a:cxn>
              <a:cxn ang="0">
                <a:pos x="T2" y="T3"/>
              </a:cxn>
              <a:cxn ang="0">
                <a:pos x="T4" y="T5"/>
              </a:cxn>
              <a:cxn ang="0">
                <a:pos x="T6" y="T7"/>
              </a:cxn>
            </a:cxnLst>
            <a:rect l="0" t="0" r="r" b="b"/>
            <a:pathLst>
              <a:path w="7" h="8">
                <a:moveTo>
                  <a:pt x="0" y="7"/>
                </a:moveTo>
                <a:lnTo>
                  <a:pt x="6" y="7"/>
                </a:lnTo>
                <a:lnTo>
                  <a:pt x="0" y="0"/>
                </a:lnTo>
                <a:lnTo>
                  <a:pt x="0"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 name="Freeform 45"/>
          <p:cNvSpPr>
            <a:spLocks noChangeArrowheads="1"/>
          </p:cNvSpPr>
          <p:nvPr/>
        </p:nvSpPr>
        <p:spPr bwMode="auto">
          <a:xfrm>
            <a:off x="19618740" y="11197946"/>
            <a:ext cx="4142" cy="4142"/>
          </a:xfrm>
          <a:custGeom>
            <a:avLst/>
            <a:gdLst>
              <a:gd name="T0" fmla="*/ 0 w 8"/>
              <a:gd name="T1" fmla="*/ 7 h 8"/>
              <a:gd name="T2" fmla="*/ 7 w 8"/>
              <a:gd name="T3" fmla="*/ 0 h 8"/>
              <a:gd name="T4" fmla="*/ 0 w 8"/>
              <a:gd name="T5" fmla="*/ 0 h 8"/>
              <a:gd name="T6" fmla="*/ 0 w 8"/>
              <a:gd name="T7" fmla="*/ 7 h 8"/>
            </a:gdLst>
            <a:ahLst/>
            <a:cxnLst>
              <a:cxn ang="0">
                <a:pos x="T0" y="T1"/>
              </a:cxn>
              <a:cxn ang="0">
                <a:pos x="T2" y="T3"/>
              </a:cxn>
              <a:cxn ang="0">
                <a:pos x="T4" y="T5"/>
              </a:cxn>
              <a:cxn ang="0">
                <a:pos x="T6" y="T7"/>
              </a:cxn>
            </a:cxnLst>
            <a:rect l="0" t="0" r="r" b="b"/>
            <a:pathLst>
              <a:path w="8" h="8">
                <a:moveTo>
                  <a:pt x="0" y="7"/>
                </a:moveTo>
                <a:lnTo>
                  <a:pt x="7" y="0"/>
                </a:lnTo>
                <a:lnTo>
                  <a:pt x="0" y="0"/>
                </a:lnTo>
                <a:lnTo>
                  <a:pt x="0"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 name="Freeform 46"/>
          <p:cNvSpPr>
            <a:spLocks noChangeArrowheads="1"/>
          </p:cNvSpPr>
          <p:nvPr/>
        </p:nvSpPr>
        <p:spPr bwMode="auto">
          <a:xfrm>
            <a:off x="20016392" y="9677651"/>
            <a:ext cx="1219884" cy="2294939"/>
          </a:xfrm>
          <a:custGeom>
            <a:avLst/>
            <a:gdLst>
              <a:gd name="T0" fmla="*/ 2519 w 2596"/>
              <a:gd name="T1" fmla="*/ 1627 h 4884"/>
              <a:gd name="T2" fmla="*/ 2435 w 2596"/>
              <a:gd name="T3" fmla="*/ 1961 h 4884"/>
              <a:gd name="T4" fmla="*/ 2456 w 2596"/>
              <a:gd name="T5" fmla="*/ 2309 h 4884"/>
              <a:gd name="T6" fmla="*/ 2568 w 2596"/>
              <a:gd name="T7" fmla="*/ 2441 h 4884"/>
              <a:gd name="T8" fmla="*/ 2526 w 2596"/>
              <a:gd name="T9" fmla="*/ 2539 h 4884"/>
              <a:gd name="T10" fmla="*/ 2408 w 2596"/>
              <a:gd name="T11" fmla="*/ 2713 h 4884"/>
              <a:gd name="T12" fmla="*/ 2234 w 2596"/>
              <a:gd name="T13" fmla="*/ 2643 h 4884"/>
              <a:gd name="T14" fmla="*/ 1969 w 2596"/>
              <a:gd name="T15" fmla="*/ 2706 h 4884"/>
              <a:gd name="T16" fmla="*/ 1614 w 2596"/>
              <a:gd name="T17" fmla="*/ 2907 h 4884"/>
              <a:gd name="T18" fmla="*/ 1531 w 2596"/>
              <a:gd name="T19" fmla="*/ 3074 h 4884"/>
              <a:gd name="T20" fmla="*/ 1531 w 2596"/>
              <a:gd name="T21" fmla="*/ 3207 h 4884"/>
              <a:gd name="T22" fmla="*/ 1538 w 2596"/>
              <a:gd name="T23" fmla="*/ 3367 h 4884"/>
              <a:gd name="T24" fmla="*/ 1573 w 2596"/>
              <a:gd name="T25" fmla="*/ 3666 h 4884"/>
              <a:gd name="T26" fmla="*/ 1468 w 2596"/>
              <a:gd name="T27" fmla="*/ 3867 h 4884"/>
              <a:gd name="T28" fmla="*/ 1148 w 2596"/>
              <a:gd name="T29" fmla="*/ 4055 h 4884"/>
              <a:gd name="T30" fmla="*/ 995 w 2596"/>
              <a:gd name="T31" fmla="*/ 4264 h 4884"/>
              <a:gd name="T32" fmla="*/ 877 w 2596"/>
              <a:gd name="T33" fmla="*/ 4445 h 4884"/>
              <a:gd name="T34" fmla="*/ 724 w 2596"/>
              <a:gd name="T35" fmla="*/ 4855 h 4884"/>
              <a:gd name="T36" fmla="*/ 439 w 2596"/>
              <a:gd name="T37" fmla="*/ 4855 h 4884"/>
              <a:gd name="T38" fmla="*/ 188 w 2596"/>
              <a:gd name="T39" fmla="*/ 4855 h 4884"/>
              <a:gd name="T40" fmla="*/ 28 w 2596"/>
              <a:gd name="T41" fmla="*/ 4716 h 4884"/>
              <a:gd name="T42" fmla="*/ 28 w 2596"/>
              <a:gd name="T43" fmla="*/ 4542 h 4884"/>
              <a:gd name="T44" fmla="*/ 28 w 2596"/>
              <a:gd name="T45" fmla="*/ 4333 h 4884"/>
              <a:gd name="T46" fmla="*/ 147 w 2596"/>
              <a:gd name="T47" fmla="*/ 4146 h 4884"/>
              <a:gd name="T48" fmla="*/ 327 w 2596"/>
              <a:gd name="T49" fmla="*/ 4013 h 4884"/>
              <a:gd name="T50" fmla="*/ 404 w 2596"/>
              <a:gd name="T51" fmla="*/ 3784 h 4884"/>
              <a:gd name="T52" fmla="*/ 453 w 2596"/>
              <a:gd name="T53" fmla="*/ 3457 h 4884"/>
              <a:gd name="T54" fmla="*/ 397 w 2596"/>
              <a:gd name="T55" fmla="*/ 3227 h 4884"/>
              <a:gd name="T56" fmla="*/ 599 w 2596"/>
              <a:gd name="T57" fmla="*/ 3109 h 4884"/>
              <a:gd name="T58" fmla="*/ 821 w 2596"/>
              <a:gd name="T59" fmla="*/ 3116 h 4884"/>
              <a:gd name="T60" fmla="*/ 961 w 2596"/>
              <a:gd name="T61" fmla="*/ 2921 h 4884"/>
              <a:gd name="T62" fmla="*/ 947 w 2596"/>
              <a:gd name="T63" fmla="*/ 2643 h 4884"/>
              <a:gd name="T64" fmla="*/ 856 w 2596"/>
              <a:gd name="T65" fmla="*/ 2573 h 4884"/>
              <a:gd name="T66" fmla="*/ 717 w 2596"/>
              <a:gd name="T67" fmla="*/ 2177 h 4884"/>
              <a:gd name="T68" fmla="*/ 696 w 2596"/>
              <a:gd name="T69" fmla="*/ 1892 h 4884"/>
              <a:gd name="T70" fmla="*/ 564 w 2596"/>
              <a:gd name="T71" fmla="*/ 1488 h 4884"/>
              <a:gd name="T72" fmla="*/ 432 w 2596"/>
              <a:gd name="T73" fmla="*/ 1314 h 4884"/>
              <a:gd name="T74" fmla="*/ 321 w 2596"/>
              <a:gd name="T75" fmla="*/ 1029 h 4884"/>
              <a:gd name="T76" fmla="*/ 286 w 2596"/>
              <a:gd name="T77" fmla="*/ 841 h 4884"/>
              <a:gd name="T78" fmla="*/ 265 w 2596"/>
              <a:gd name="T79" fmla="*/ 626 h 4884"/>
              <a:gd name="T80" fmla="*/ 237 w 2596"/>
              <a:gd name="T81" fmla="*/ 438 h 4884"/>
              <a:gd name="T82" fmla="*/ 369 w 2596"/>
              <a:gd name="T83" fmla="*/ 313 h 4884"/>
              <a:gd name="T84" fmla="*/ 494 w 2596"/>
              <a:gd name="T85" fmla="*/ 313 h 4884"/>
              <a:gd name="T86" fmla="*/ 634 w 2596"/>
              <a:gd name="T87" fmla="*/ 320 h 4884"/>
              <a:gd name="T88" fmla="*/ 634 w 2596"/>
              <a:gd name="T89" fmla="*/ 389 h 4884"/>
              <a:gd name="T90" fmla="*/ 689 w 2596"/>
              <a:gd name="T91" fmla="*/ 549 h 4884"/>
              <a:gd name="T92" fmla="*/ 849 w 2596"/>
              <a:gd name="T93" fmla="*/ 521 h 4884"/>
              <a:gd name="T94" fmla="*/ 961 w 2596"/>
              <a:gd name="T95" fmla="*/ 542 h 4884"/>
              <a:gd name="T96" fmla="*/ 1128 w 2596"/>
              <a:gd name="T97" fmla="*/ 473 h 4884"/>
              <a:gd name="T98" fmla="*/ 1211 w 2596"/>
              <a:gd name="T99" fmla="*/ 487 h 4884"/>
              <a:gd name="T100" fmla="*/ 1239 w 2596"/>
              <a:gd name="T101" fmla="*/ 320 h 4884"/>
              <a:gd name="T102" fmla="*/ 1274 w 2596"/>
              <a:gd name="T103" fmla="*/ 187 h 4884"/>
              <a:gd name="T104" fmla="*/ 1336 w 2596"/>
              <a:gd name="T105" fmla="*/ 27 h 4884"/>
              <a:gd name="T106" fmla="*/ 1454 w 2596"/>
              <a:gd name="T107" fmla="*/ 34 h 4884"/>
              <a:gd name="T108" fmla="*/ 1649 w 2596"/>
              <a:gd name="T109" fmla="*/ 34 h 4884"/>
              <a:gd name="T110" fmla="*/ 1607 w 2596"/>
              <a:gd name="T111" fmla="*/ 208 h 4884"/>
              <a:gd name="T112" fmla="*/ 1566 w 2596"/>
              <a:gd name="T113" fmla="*/ 514 h 4884"/>
              <a:gd name="T114" fmla="*/ 1413 w 2596"/>
              <a:gd name="T115" fmla="*/ 786 h 4884"/>
              <a:gd name="T116" fmla="*/ 1566 w 2596"/>
              <a:gd name="T117" fmla="*/ 1106 h 4884"/>
              <a:gd name="T118" fmla="*/ 1962 w 2596"/>
              <a:gd name="T119" fmla="*/ 1210 h 4884"/>
              <a:gd name="T120" fmla="*/ 2143 w 2596"/>
              <a:gd name="T121" fmla="*/ 1391 h 4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96" h="4884">
                <a:moveTo>
                  <a:pt x="2303" y="1447"/>
                </a:moveTo>
                <a:lnTo>
                  <a:pt x="2352" y="1544"/>
                </a:lnTo>
                <a:lnTo>
                  <a:pt x="2421" y="1593"/>
                </a:lnTo>
                <a:lnTo>
                  <a:pt x="2519" y="1627"/>
                </a:lnTo>
                <a:lnTo>
                  <a:pt x="2505" y="1655"/>
                </a:lnTo>
                <a:lnTo>
                  <a:pt x="2449" y="1801"/>
                </a:lnTo>
                <a:lnTo>
                  <a:pt x="2435" y="1864"/>
                </a:lnTo>
                <a:lnTo>
                  <a:pt x="2435" y="1961"/>
                </a:lnTo>
                <a:lnTo>
                  <a:pt x="2491" y="2031"/>
                </a:lnTo>
                <a:lnTo>
                  <a:pt x="2498" y="2079"/>
                </a:lnTo>
                <a:lnTo>
                  <a:pt x="2449" y="2233"/>
                </a:lnTo>
                <a:lnTo>
                  <a:pt x="2456" y="2309"/>
                </a:lnTo>
                <a:lnTo>
                  <a:pt x="2484" y="2323"/>
                </a:lnTo>
                <a:lnTo>
                  <a:pt x="2484" y="2330"/>
                </a:lnTo>
                <a:lnTo>
                  <a:pt x="2491" y="2386"/>
                </a:lnTo>
                <a:lnTo>
                  <a:pt x="2568" y="2441"/>
                </a:lnTo>
                <a:lnTo>
                  <a:pt x="2595" y="2448"/>
                </a:lnTo>
                <a:lnTo>
                  <a:pt x="2547" y="2490"/>
                </a:lnTo>
                <a:lnTo>
                  <a:pt x="2533" y="2511"/>
                </a:lnTo>
                <a:lnTo>
                  <a:pt x="2526" y="2539"/>
                </a:lnTo>
                <a:lnTo>
                  <a:pt x="2533" y="2594"/>
                </a:lnTo>
                <a:lnTo>
                  <a:pt x="2519" y="2622"/>
                </a:lnTo>
                <a:lnTo>
                  <a:pt x="2421" y="2740"/>
                </a:lnTo>
                <a:lnTo>
                  <a:pt x="2408" y="2713"/>
                </a:lnTo>
                <a:lnTo>
                  <a:pt x="2331" y="2678"/>
                </a:lnTo>
                <a:lnTo>
                  <a:pt x="2303" y="2706"/>
                </a:lnTo>
                <a:lnTo>
                  <a:pt x="2268" y="2685"/>
                </a:lnTo>
                <a:lnTo>
                  <a:pt x="2234" y="2643"/>
                </a:lnTo>
                <a:lnTo>
                  <a:pt x="2227" y="2643"/>
                </a:lnTo>
                <a:lnTo>
                  <a:pt x="2087" y="2657"/>
                </a:lnTo>
                <a:lnTo>
                  <a:pt x="2060" y="2671"/>
                </a:lnTo>
                <a:lnTo>
                  <a:pt x="1969" y="2706"/>
                </a:lnTo>
                <a:lnTo>
                  <a:pt x="1928" y="2719"/>
                </a:lnTo>
                <a:lnTo>
                  <a:pt x="1781" y="2803"/>
                </a:lnTo>
                <a:lnTo>
                  <a:pt x="1740" y="2838"/>
                </a:lnTo>
                <a:lnTo>
                  <a:pt x="1614" y="2907"/>
                </a:lnTo>
                <a:lnTo>
                  <a:pt x="1580" y="2970"/>
                </a:lnTo>
                <a:lnTo>
                  <a:pt x="1552" y="3012"/>
                </a:lnTo>
                <a:lnTo>
                  <a:pt x="1552" y="3019"/>
                </a:lnTo>
                <a:lnTo>
                  <a:pt x="1531" y="3074"/>
                </a:lnTo>
                <a:lnTo>
                  <a:pt x="1510" y="3102"/>
                </a:lnTo>
                <a:lnTo>
                  <a:pt x="1489" y="3137"/>
                </a:lnTo>
                <a:lnTo>
                  <a:pt x="1517" y="3179"/>
                </a:lnTo>
                <a:lnTo>
                  <a:pt x="1531" y="3207"/>
                </a:lnTo>
                <a:lnTo>
                  <a:pt x="1531" y="3234"/>
                </a:lnTo>
                <a:lnTo>
                  <a:pt x="1531" y="3262"/>
                </a:lnTo>
                <a:lnTo>
                  <a:pt x="1531" y="3297"/>
                </a:lnTo>
                <a:lnTo>
                  <a:pt x="1538" y="3367"/>
                </a:lnTo>
                <a:lnTo>
                  <a:pt x="1545" y="3401"/>
                </a:lnTo>
                <a:lnTo>
                  <a:pt x="1552" y="3471"/>
                </a:lnTo>
                <a:lnTo>
                  <a:pt x="1566" y="3596"/>
                </a:lnTo>
                <a:lnTo>
                  <a:pt x="1573" y="3666"/>
                </a:lnTo>
                <a:lnTo>
                  <a:pt x="1552" y="3763"/>
                </a:lnTo>
                <a:lnTo>
                  <a:pt x="1545" y="3770"/>
                </a:lnTo>
                <a:lnTo>
                  <a:pt x="1510" y="3819"/>
                </a:lnTo>
                <a:lnTo>
                  <a:pt x="1468" y="3867"/>
                </a:lnTo>
                <a:lnTo>
                  <a:pt x="1413" y="3923"/>
                </a:lnTo>
                <a:lnTo>
                  <a:pt x="1343" y="3965"/>
                </a:lnTo>
                <a:lnTo>
                  <a:pt x="1190" y="4027"/>
                </a:lnTo>
                <a:lnTo>
                  <a:pt x="1148" y="4055"/>
                </a:lnTo>
                <a:lnTo>
                  <a:pt x="1141" y="4062"/>
                </a:lnTo>
                <a:lnTo>
                  <a:pt x="1079" y="4153"/>
                </a:lnTo>
                <a:lnTo>
                  <a:pt x="1009" y="4250"/>
                </a:lnTo>
                <a:lnTo>
                  <a:pt x="995" y="4264"/>
                </a:lnTo>
                <a:lnTo>
                  <a:pt x="982" y="4285"/>
                </a:lnTo>
                <a:lnTo>
                  <a:pt x="926" y="4347"/>
                </a:lnTo>
                <a:lnTo>
                  <a:pt x="884" y="4417"/>
                </a:lnTo>
                <a:lnTo>
                  <a:pt x="877" y="4445"/>
                </a:lnTo>
                <a:lnTo>
                  <a:pt x="835" y="4653"/>
                </a:lnTo>
                <a:lnTo>
                  <a:pt x="821" y="4702"/>
                </a:lnTo>
                <a:lnTo>
                  <a:pt x="801" y="4744"/>
                </a:lnTo>
                <a:lnTo>
                  <a:pt x="724" y="4855"/>
                </a:lnTo>
                <a:lnTo>
                  <a:pt x="620" y="4876"/>
                </a:lnTo>
                <a:lnTo>
                  <a:pt x="571" y="4876"/>
                </a:lnTo>
                <a:lnTo>
                  <a:pt x="529" y="4869"/>
                </a:lnTo>
                <a:lnTo>
                  <a:pt x="439" y="4855"/>
                </a:lnTo>
                <a:lnTo>
                  <a:pt x="342" y="4876"/>
                </a:lnTo>
                <a:lnTo>
                  <a:pt x="293" y="4876"/>
                </a:lnTo>
                <a:lnTo>
                  <a:pt x="237" y="4883"/>
                </a:lnTo>
                <a:lnTo>
                  <a:pt x="188" y="4855"/>
                </a:lnTo>
                <a:lnTo>
                  <a:pt x="167" y="4855"/>
                </a:lnTo>
                <a:lnTo>
                  <a:pt x="105" y="4806"/>
                </a:lnTo>
                <a:lnTo>
                  <a:pt x="91" y="4806"/>
                </a:lnTo>
                <a:lnTo>
                  <a:pt x="28" y="4716"/>
                </a:lnTo>
                <a:lnTo>
                  <a:pt x="8" y="4660"/>
                </a:lnTo>
                <a:lnTo>
                  <a:pt x="42" y="4626"/>
                </a:lnTo>
                <a:lnTo>
                  <a:pt x="35" y="4563"/>
                </a:lnTo>
                <a:lnTo>
                  <a:pt x="28" y="4542"/>
                </a:lnTo>
                <a:lnTo>
                  <a:pt x="0" y="4493"/>
                </a:lnTo>
                <a:lnTo>
                  <a:pt x="35" y="4424"/>
                </a:lnTo>
                <a:lnTo>
                  <a:pt x="35" y="4382"/>
                </a:lnTo>
                <a:lnTo>
                  <a:pt x="28" y="4333"/>
                </a:lnTo>
                <a:lnTo>
                  <a:pt x="8" y="4250"/>
                </a:lnTo>
                <a:lnTo>
                  <a:pt x="14" y="4187"/>
                </a:lnTo>
                <a:lnTo>
                  <a:pt x="98" y="4153"/>
                </a:lnTo>
                <a:lnTo>
                  <a:pt x="147" y="4146"/>
                </a:lnTo>
                <a:lnTo>
                  <a:pt x="202" y="4125"/>
                </a:lnTo>
                <a:lnTo>
                  <a:pt x="230" y="4104"/>
                </a:lnTo>
                <a:lnTo>
                  <a:pt x="307" y="4034"/>
                </a:lnTo>
                <a:lnTo>
                  <a:pt x="327" y="4013"/>
                </a:lnTo>
                <a:lnTo>
                  <a:pt x="334" y="3951"/>
                </a:lnTo>
                <a:lnTo>
                  <a:pt x="355" y="3895"/>
                </a:lnTo>
                <a:lnTo>
                  <a:pt x="390" y="3832"/>
                </a:lnTo>
                <a:lnTo>
                  <a:pt x="404" y="3784"/>
                </a:lnTo>
                <a:lnTo>
                  <a:pt x="467" y="3666"/>
                </a:lnTo>
                <a:lnTo>
                  <a:pt x="474" y="3589"/>
                </a:lnTo>
                <a:lnTo>
                  <a:pt x="501" y="3506"/>
                </a:lnTo>
                <a:lnTo>
                  <a:pt x="453" y="3457"/>
                </a:lnTo>
                <a:lnTo>
                  <a:pt x="376" y="3373"/>
                </a:lnTo>
                <a:lnTo>
                  <a:pt x="327" y="3332"/>
                </a:lnTo>
                <a:lnTo>
                  <a:pt x="369" y="3241"/>
                </a:lnTo>
                <a:lnTo>
                  <a:pt x="397" y="3227"/>
                </a:lnTo>
                <a:lnTo>
                  <a:pt x="460" y="3207"/>
                </a:lnTo>
                <a:lnTo>
                  <a:pt x="550" y="3165"/>
                </a:lnTo>
                <a:lnTo>
                  <a:pt x="550" y="3151"/>
                </a:lnTo>
                <a:lnTo>
                  <a:pt x="599" y="3109"/>
                </a:lnTo>
                <a:lnTo>
                  <a:pt x="682" y="3102"/>
                </a:lnTo>
                <a:lnTo>
                  <a:pt x="731" y="3116"/>
                </a:lnTo>
                <a:lnTo>
                  <a:pt x="801" y="3130"/>
                </a:lnTo>
                <a:lnTo>
                  <a:pt x="821" y="3116"/>
                </a:lnTo>
                <a:lnTo>
                  <a:pt x="821" y="3130"/>
                </a:lnTo>
                <a:lnTo>
                  <a:pt x="856" y="3109"/>
                </a:lnTo>
                <a:lnTo>
                  <a:pt x="919" y="3040"/>
                </a:lnTo>
                <a:lnTo>
                  <a:pt x="961" y="2921"/>
                </a:lnTo>
                <a:lnTo>
                  <a:pt x="982" y="2838"/>
                </a:lnTo>
                <a:lnTo>
                  <a:pt x="974" y="2671"/>
                </a:lnTo>
                <a:lnTo>
                  <a:pt x="954" y="2650"/>
                </a:lnTo>
                <a:lnTo>
                  <a:pt x="947" y="2643"/>
                </a:lnTo>
                <a:lnTo>
                  <a:pt x="947" y="2650"/>
                </a:lnTo>
                <a:lnTo>
                  <a:pt x="926" y="2650"/>
                </a:lnTo>
                <a:lnTo>
                  <a:pt x="877" y="2622"/>
                </a:lnTo>
                <a:lnTo>
                  <a:pt x="856" y="2573"/>
                </a:lnTo>
                <a:lnTo>
                  <a:pt x="821" y="2504"/>
                </a:lnTo>
                <a:lnTo>
                  <a:pt x="787" y="2462"/>
                </a:lnTo>
                <a:lnTo>
                  <a:pt x="766" y="2406"/>
                </a:lnTo>
                <a:lnTo>
                  <a:pt x="717" y="2177"/>
                </a:lnTo>
                <a:lnTo>
                  <a:pt x="717" y="2093"/>
                </a:lnTo>
                <a:lnTo>
                  <a:pt x="703" y="2024"/>
                </a:lnTo>
                <a:lnTo>
                  <a:pt x="703" y="1947"/>
                </a:lnTo>
                <a:lnTo>
                  <a:pt x="696" y="1892"/>
                </a:lnTo>
                <a:lnTo>
                  <a:pt x="682" y="1794"/>
                </a:lnTo>
                <a:lnTo>
                  <a:pt x="648" y="1662"/>
                </a:lnTo>
                <a:lnTo>
                  <a:pt x="599" y="1530"/>
                </a:lnTo>
                <a:lnTo>
                  <a:pt x="564" y="1488"/>
                </a:lnTo>
                <a:lnTo>
                  <a:pt x="529" y="1412"/>
                </a:lnTo>
                <a:lnTo>
                  <a:pt x="460" y="1328"/>
                </a:lnTo>
                <a:lnTo>
                  <a:pt x="432" y="1328"/>
                </a:lnTo>
                <a:lnTo>
                  <a:pt x="432" y="1314"/>
                </a:lnTo>
                <a:lnTo>
                  <a:pt x="390" y="1238"/>
                </a:lnTo>
                <a:lnTo>
                  <a:pt x="376" y="1203"/>
                </a:lnTo>
                <a:lnTo>
                  <a:pt x="334" y="1043"/>
                </a:lnTo>
                <a:lnTo>
                  <a:pt x="321" y="1029"/>
                </a:lnTo>
                <a:lnTo>
                  <a:pt x="300" y="974"/>
                </a:lnTo>
                <a:lnTo>
                  <a:pt x="300" y="904"/>
                </a:lnTo>
                <a:lnTo>
                  <a:pt x="293" y="876"/>
                </a:lnTo>
                <a:lnTo>
                  <a:pt x="286" y="841"/>
                </a:lnTo>
                <a:lnTo>
                  <a:pt x="258" y="709"/>
                </a:lnTo>
                <a:lnTo>
                  <a:pt x="244" y="681"/>
                </a:lnTo>
                <a:lnTo>
                  <a:pt x="237" y="667"/>
                </a:lnTo>
                <a:lnTo>
                  <a:pt x="265" y="626"/>
                </a:lnTo>
                <a:lnTo>
                  <a:pt x="265" y="605"/>
                </a:lnTo>
                <a:lnTo>
                  <a:pt x="230" y="514"/>
                </a:lnTo>
                <a:lnTo>
                  <a:pt x="209" y="480"/>
                </a:lnTo>
                <a:lnTo>
                  <a:pt x="237" y="438"/>
                </a:lnTo>
                <a:lnTo>
                  <a:pt x="244" y="389"/>
                </a:lnTo>
                <a:lnTo>
                  <a:pt x="265" y="382"/>
                </a:lnTo>
                <a:lnTo>
                  <a:pt x="321" y="313"/>
                </a:lnTo>
                <a:lnTo>
                  <a:pt x="369" y="313"/>
                </a:lnTo>
                <a:lnTo>
                  <a:pt x="397" y="340"/>
                </a:lnTo>
                <a:lnTo>
                  <a:pt x="425" y="326"/>
                </a:lnTo>
                <a:lnTo>
                  <a:pt x="439" y="354"/>
                </a:lnTo>
                <a:lnTo>
                  <a:pt x="494" y="313"/>
                </a:lnTo>
                <a:lnTo>
                  <a:pt x="557" y="340"/>
                </a:lnTo>
                <a:lnTo>
                  <a:pt x="585" y="347"/>
                </a:lnTo>
                <a:lnTo>
                  <a:pt x="620" y="340"/>
                </a:lnTo>
                <a:lnTo>
                  <a:pt x="634" y="320"/>
                </a:lnTo>
                <a:lnTo>
                  <a:pt x="661" y="326"/>
                </a:lnTo>
                <a:lnTo>
                  <a:pt x="668" y="347"/>
                </a:lnTo>
                <a:lnTo>
                  <a:pt x="654" y="361"/>
                </a:lnTo>
                <a:lnTo>
                  <a:pt x="634" y="389"/>
                </a:lnTo>
                <a:lnTo>
                  <a:pt x="634" y="445"/>
                </a:lnTo>
                <a:lnTo>
                  <a:pt x="648" y="473"/>
                </a:lnTo>
                <a:lnTo>
                  <a:pt x="689" y="521"/>
                </a:lnTo>
                <a:lnTo>
                  <a:pt x="689" y="549"/>
                </a:lnTo>
                <a:lnTo>
                  <a:pt x="717" y="542"/>
                </a:lnTo>
                <a:lnTo>
                  <a:pt x="766" y="521"/>
                </a:lnTo>
                <a:lnTo>
                  <a:pt x="801" y="521"/>
                </a:lnTo>
                <a:lnTo>
                  <a:pt x="849" y="521"/>
                </a:lnTo>
                <a:lnTo>
                  <a:pt x="877" y="493"/>
                </a:lnTo>
                <a:lnTo>
                  <a:pt x="898" y="507"/>
                </a:lnTo>
                <a:lnTo>
                  <a:pt x="919" y="514"/>
                </a:lnTo>
                <a:lnTo>
                  <a:pt x="961" y="542"/>
                </a:lnTo>
                <a:lnTo>
                  <a:pt x="961" y="473"/>
                </a:lnTo>
                <a:lnTo>
                  <a:pt x="1009" y="480"/>
                </a:lnTo>
                <a:lnTo>
                  <a:pt x="1072" y="459"/>
                </a:lnTo>
                <a:lnTo>
                  <a:pt x="1128" y="473"/>
                </a:lnTo>
                <a:lnTo>
                  <a:pt x="1176" y="521"/>
                </a:lnTo>
                <a:lnTo>
                  <a:pt x="1204" y="535"/>
                </a:lnTo>
                <a:lnTo>
                  <a:pt x="1204" y="493"/>
                </a:lnTo>
                <a:lnTo>
                  <a:pt x="1211" y="487"/>
                </a:lnTo>
                <a:lnTo>
                  <a:pt x="1162" y="452"/>
                </a:lnTo>
                <a:lnTo>
                  <a:pt x="1211" y="389"/>
                </a:lnTo>
                <a:lnTo>
                  <a:pt x="1218" y="375"/>
                </a:lnTo>
                <a:lnTo>
                  <a:pt x="1239" y="320"/>
                </a:lnTo>
                <a:lnTo>
                  <a:pt x="1246" y="320"/>
                </a:lnTo>
                <a:lnTo>
                  <a:pt x="1260" y="257"/>
                </a:lnTo>
                <a:lnTo>
                  <a:pt x="1274" y="194"/>
                </a:lnTo>
                <a:lnTo>
                  <a:pt x="1274" y="187"/>
                </a:lnTo>
                <a:lnTo>
                  <a:pt x="1288" y="118"/>
                </a:lnTo>
                <a:lnTo>
                  <a:pt x="1288" y="34"/>
                </a:lnTo>
                <a:lnTo>
                  <a:pt x="1308" y="0"/>
                </a:lnTo>
                <a:lnTo>
                  <a:pt x="1336" y="27"/>
                </a:lnTo>
                <a:lnTo>
                  <a:pt x="1392" y="27"/>
                </a:lnTo>
                <a:lnTo>
                  <a:pt x="1434" y="34"/>
                </a:lnTo>
                <a:lnTo>
                  <a:pt x="1441" y="27"/>
                </a:lnTo>
                <a:lnTo>
                  <a:pt x="1454" y="34"/>
                </a:lnTo>
                <a:lnTo>
                  <a:pt x="1482" y="55"/>
                </a:lnTo>
                <a:lnTo>
                  <a:pt x="1545" y="34"/>
                </a:lnTo>
                <a:lnTo>
                  <a:pt x="1601" y="27"/>
                </a:lnTo>
                <a:lnTo>
                  <a:pt x="1649" y="34"/>
                </a:lnTo>
                <a:lnTo>
                  <a:pt x="1677" y="55"/>
                </a:lnTo>
                <a:lnTo>
                  <a:pt x="1607" y="153"/>
                </a:lnTo>
                <a:lnTo>
                  <a:pt x="1607" y="194"/>
                </a:lnTo>
                <a:lnTo>
                  <a:pt x="1607" y="208"/>
                </a:lnTo>
                <a:lnTo>
                  <a:pt x="1607" y="257"/>
                </a:lnTo>
                <a:lnTo>
                  <a:pt x="1642" y="382"/>
                </a:lnTo>
                <a:lnTo>
                  <a:pt x="1649" y="389"/>
                </a:lnTo>
                <a:lnTo>
                  <a:pt x="1566" y="514"/>
                </a:lnTo>
                <a:lnTo>
                  <a:pt x="1566" y="521"/>
                </a:lnTo>
                <a:lnTo>
                  <a:pt x="1468" y="653"/>
                </a:lnTo>
                <a:lnTo>
                  <a:pt x="1420" y="765"/>
                </a:lnTo>
                <a:lnTo>
                  <a:pt x="1413" y="786"/>
                </a:lnTo>
                <a:lnTo>
                  <a:pt x="1420" y="855"/>
                </a:lnTo>
                <a:lnTo>
                  <a:pt x="1482" y="918"/>
                </a:lnTo>
                <a:lnTo>
                  <a:pt x="1482" y="1043"/>
                </a:lnTo>
                <a:lnTo>
                  <a:pt x="1566" y="1106"/>
                </a:lnTo>
                <a:lnTo>
                  <a:pt x="1670" y="1147"/>
                </a:lnTo>
                <a:lnTo>
                  <a:pt x="1837" y="1147"/>
                </a:lnTo>
                <a:lnTo>
                  <a:pt x="1879" y="1141"/>
                </a:lnTo>
                <a:lnTo>
                  <a:pt x="1962" y="1210"/>
                </a:lnTo>
                <a:lnTo>
                  <a:pt x="1990" y="1273"/>
                </a:lnTo>
                <a:lnTo>
                  <a:pt x="2032" y="1314"/>
                </a:lnTo>
                <a:lnTo>
                  <a:pt x="2095" y="1356"/>
                </a:lnTo>
                <a:lnTo>
                  <a:pt x="2143" y="1391"/>
                </a:lnTo>
                <a:lnTo>
                  <a:pt x="2234" y="1433"/>
                </a:lnTo>
                <a:lnTo>
                  <a:pt x="2303" y="144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 name="Freeform 47"/>
          <p:cNvSpPr>
            <a:spLocks noChangeArrowheads="1"/>
          </p:cNvSpPr>
          <p:nvPr/>
        </p:nvSpPr>
        <p:spPr bwMode="auto">
          <a:xfrm>
            <a:off x="20790987" y="9043851"/>
            <a:ext cx="10356" cy="10357"/>
          </a:xfrm>
          <a:custGeom>
            <a:avLst/>
            <a:gdLst>
              <a:gd name="T0" fmla="*/ 14 w 22"/>
              <a:gd name="T1" fmla="*/ 0 h 22"/>
              <a:gd name="T2" fmla="*/ 21 w 22"/>
              <a:gd name="T3" fmla="*/ 21 h 22"/>
              <a:gd name="T4" fmla="*/ 0 w 22"/>
              <a:gd name="T5" fmla="*/ 7 h 22"/>
              <a:gd name="T6" fmla="*/ 14 w 22"/>
              <a:gd name="T7" fmla="*/ 0 h 22"/>
            </a:gdLst>
            <a:ahLst/>
            <a:cxnLst>
              <a:cxn ang="0">
                <a:pos x="T0" y="T1"/>
              </a:cxn>
              <a:cxn ang="0">
                <a:pos x="T2" y="T3"/>
              </a:cxn>
              <a:cxn ang="0">
                <a:pos x="T4" y="T5"/>
              </a:cxn>
              <a:cxn ang="0">
                <a:pos x="T6" y="T7"/>
              </a:cxn>
            </a:cxnLst>
            <a:rect l="0" t="0" r="r" b="b"/>
            <a:pathLst>
              <a:path w="22" h="22">
                <a:moveTo>
                  <a:pt x="14" y="0"/>
                </a:moveTo>
                <a:lnTo>
                  <a:pt x="21" y="21"/>
                </a:lnTo>
                <a:lnTo>
                  <a:pt x="0" y="7"/>
                </a:lnTo>
                <a:lnTo>
                  <a:pt x="14"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 name="Freeform 48"/>
          <p:cNvSpPr>
            <a:spLocks noChangeArrowheads="1"/>
          </p:cNvSpPr>
          <p:nvPr/>
        </p:nvSpPr>
        <p:spPr bwMode="auto">
          <a:xfrm>
            <a:off x="19788570" y="8654458"/>
            <a:ext cx="1186747" cy="1282101"/>
          </a:xfrm>
          <a:custGeom>
            <a:avLst/>
            <a:gdLst>
              <a:gd name="T0" fmla="*/ 1822 w 2526"/>
              <a:gd name="T1" fmla="*/ 2205 h 2728"/>
              <a:gd name="T2" fmla="*/ 1968 w 2526"/>
              <a:gd name="T3" fmla="*/ 2233 h 2728"/>
              <a:gd name="T4" fmla="*/ 2191 w 2526"/>
              <a:gd name="T5" fmla="*/ 2205 h 2728"/>
              <a:gd name="T6" fmla="*/ 2434 w 2526"/>
              <a:gd name="T7" fmla="*/ 1781 h 2728"/>
              <a:gd name="T8" fmla="*/ 2476 w 2526"/>
              <a:gd name="T9" fmla="*/ 1586 h 2728"/>
              <a:gd name="T10" fmla="*/ 2358 w 2526"/>
              <a:gd name="T11" fmla="*/ 1454 h 2728"/>
              <a:gd name="T12" fmla="*/ 2288 w 2526"/>
              <a:gd name="T13" fmla="*/ 1322 h 2728"/>
              <a:gd name="T14" fmla="*/ 2267 w 2526"/>
              <a:gd name="T15" fmla="*/ 1113 h 2728"/>
              <a:gd name="T16" fmla="*/ 2288 w 2526"/>
              <a:gd name="T17" fmla="*/ 926 h 2728"/>
              <a:gd name="T18" fmla="*/ 2163 w 2526"/>
              <a:gd name="T19" fmla="*/ 863 h 2728"/>
              <a:gd name="T20" fmla="*/ 2066 w 2526"/>
              <a:gd name="T21" fmla="*/ 821 h 2728"/>
              <a:gd name="T22" fmla="*/ 2031 w 2526"/>
              <a:gd name="T23" fmla="*/ 884 h 2728"/>
              <a:gd name="T24" fmla="*/ 1989 w 2526"/>
              <a:gd name="T25" fmla="*/ 884 h 2728"/>
              <a:gd name="T26" fmla="*/ 1927 w 2526"/>
              <a:gd name="T27" fmla="*/ 821 h 2728"/>
              <a:gd name="T28" fmla="*/ 1739 w 2526"/>
              <a:gd name="T29" fmla="*/ 898 h 2728"/>
              <a:gd name="T30" fmla="*/ 1495 w 2526"/>
              <a:gd name="T31" fmla="*/ 661 h 2728"/>
              <a:gd name="T32" fmla="*/ 1301 w 2526"/>
              <a:gd name="T33" fmla="*/ 529 h 2728"/>
              <a:gd name="T34" fmla="*/ 1113 w 2526"/>
              <a:gd name="T35" fmla="*/ 362 h 2728"/>
              <a:gd name="T36" fmla="*/ 1113 w 2526"/>
              <a:gd name="T37" fmla="*/ 167 h 2728"/>
              <a:gd name="T38" fmla="*/ 1022 w 2526"/>
              <a:gd name="T39" fmla="*/ 70 h 2728"/>
              <a:gd name="T40" fmla="*/ 904 w 2526"/>
              <a:gd name="T41" fmla="*/ 0 h 2728"/>
              <a:gd name="T42" fmla="*/ 820 w 2526"/>
              <a:gd name="T43" fmla="*/ 14 h 2728"/>
              <a:gd name="T44" fmla="*/ 716 w 2526"/>
              <a:gd name="T45" fmla="*/ 111 h 2728"/>
              <a:gd name="T46" fmla="*/ 549 w 2526"/>
              <a:gd name="T47" fmla="*/ 105 h 2728"/>
              <a:gd name="T48" fmla="*/ 347 w 2526"/>
              <a:gd name="T49" fmla="*/ 174 h 2728"/>
              <a:gd name="T50" fmla="*/ 382 w 2526"/>
              <a:gd name="T51" fmla="*/ 376 h 2728"/>
              <a:gd name="T52" fmla="*/ 229 w 2526"/>
              <a:gd name="T53" fmla="*/ 536 h 2728"/>
              <a:gd name="T54" fmla="*/ 118 w 2526"/>
              <a:gd name="T55" fmla="*/ 571 h 2728"/>
              <a:gd name="T56" fmla="*/ 62 w 2526"/>
              <a:gd name="T57" fmla="*/ 661 h 2728"/>
              <a:gd name="T58" fmla="*/ 69 w 2526"/>
              <a:gd name="T59" fmla="*/ 717 h 2728"/>
              <a:gd name="T60" fmla="*/ 90 w 2526"/>
              <a:gd name="T61" fmla="*/ 814 h 2728"/>
              <a:gd name="T62" fmla="*/ 201 w 2526"/>
              <a:gd name="T63" fmla="*/ 1009 h 2728"/>
              <a:gd name="T64" fmla="*/ 222 w 2526"/>
              <a:gd name="T65" fmla="*/ 1106 h 2728"/>
              <a:gd name="T66" fmla="*/ 320 w 2526"/>
              <a:gd name="T67" fmla="*/ 1245 h 2728"/>
              <a:gd name="T68" fmla="*/ 334 w 2526"/>
              <a:gd name="T69" fmla="*/ 1350 h 2728"/>
              <a:gd name="T70" fmla="*/ 417 w 2526"/>
              <a:gd name="T71" fmla="*/ 1517 h 2728"/>
              <a:gd name="T72" fmla="*/ 619 w 2526"/>
              <a:gd name="T73" fmla="*/ 1677 h 2728"/>
              <a:gd name="T74" fmla="*/ 647 w 2526"/>
              <a:gd name="T75" fmla="*/ 1802 h 2728"/>
              <a:gd name="T76" fmla="*/ 779 w 2526"/>
              <a:gd name="T77" fmla="*/ 1885 h 2728"/>
              <a:gd name="T78" fmla="*/ 751 w 2526"/>
              <a:gd name="T79" fmla="*/ 2011 h 2728"/>
              <a:gd name="T80" fmla="*/ 626 w 2526"/>
              <a:gd name="T81" fmla="*/ 2129 h 2728"/>
              <a:gd name="T82" fmla="*/ 521 w 2526"/>
              <a:gd name="T83" fmla="*/ 2324 h 2728"/>
              <a:gd name="T84" fmla="*/ 563 w 2526"/>
              <a:gd name="T85" fmla="*/ 2456 h 2728"/>
              <a:gd name="T86" fmla="*/ 695 w 2526"/>
              <a:gd name="T87" fmla="*/ 2658 h 2728"/>
              <a:gd name="T88" fmla="*/ 855 w 2526"/>
              <a:gd name="T89" fmla="*/ 2491 h 2728"/>
              <a:gd name="T90" fmla="*/ 1043 w 2526"/>
              <a:gd name="T91" fmla="*/ 2518 h 2728"/>
              <a:gd name="T92" fmla="*/ 1154 w 2526"/>
              <a:gd name="T93" fmla="*/ 2525 h 2728"/>
              <a:gd name="T94" fmla="*/ 1175 w 2526"/>
              <a:gd name="T95" fmla="*/ 2699 h 2728"/>
              <a:gd name="T96" fmla="*/ 1335 w 2526"/>
              <a:gd name="T97" fmla="*/ 2699 h 2728"/>
              <a:gd name="T98" fmla="*/ 1447 w 2526"/>
              <a:gd name="T99" fmla="*/ 2651 h 2728"/>
              <a:gd name="T100" fmla="*/ 1690 w 2526"/>
              <a:gd name="T101" fmla="*/ 2713 h 2728"/>
              <a:gd name="T102" fmla="*/ 1704 w 2526"/>
              <a:gd name="T103" fmla="*/ 2553 h 2728"/>
              <a:gd name="T104" fmla="*/ 1760 w 2526"/>
              <a:gd name="T105" fmla="*/ 2365 h 2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26" h="2728">
                <a:moveTo>
                  <a:pt x="1760" y="2365"/>
                </a:moveTo>
                <a:lnTo>
                  <a:pt x="1774" y="2296"/>
                </a:lnTo>
                <a:lnTo>
                  <a:pt x="1774" y="2212"/>
                </a:lnTo>
                <a:lnTo>
                  <a:pt x="1794" y="2178"/>
                </a:lnTo>
                <a:lnTo>
                  <a:pt x="1822" y="2205"/>
                </a:lnTo>
                <a:lnTo>
                  <a:pt x="1878" y="2205"/>
                </a:lnTo>
                <a:lnTo>
                  <a:pt x="1920" y="2212"/>
                </a:lnTo>
                <a:lnTo>
                  <a:pt x="1927" y="2205"/>
                </a:lnTo>
                <a:lnTo>
                  <a:pt x="1940" y="2212"/>
                </a:lnTo>
                <a:lnTo>
                  <a:pt x="1968" y="2233"/>
                </a:lnTo>
                <a:lnTo>
                  <a:pt x="2031" y="2212"/>
                </a:lnTo>
                <a:lnTo>
                  <a:pt x="2087" y="2205"/>
                </a:lnTo>
                <a:lnTo>
                  <a:pt x="2135" y="2212"/>
                </a:lnTo>
                <a:lnTo>
                  <a:pt x="2163" y="2233"/>
                </a:lnTo>
                <a:lnTo>
                  <a:pt x="2191" y="2205"/>
                </a:lnTo>
                <a:lnTo>
                  <a:pt x="2226" y="2178"/>
                </a:lnTo>
                <a:lnTo>
                  <a:pt x="2316" y="2031"/>
                </a:lnTo>
                <a:lnTo>
                  <a:pt x="2365" y="1899"/>
                </a:lnTo>
                <a:lnTo>
                  <a:pt x="2379" y="1878"/>
                </a:lnTo>
                <a:lnTo>
                  <a:pt x="2434" y="1781"/>
                </a:lnTo>
                <a:lnTo>
                  <a:pt x="2455" y="1746"/>
                </a:lnTo>
                <a:lnTo>
                  <a:pt x="2525" y="1614"/>
                </a:lnTo>
                <a:lnTo>
                  <a:pt x="2511" y="1607"/>
                </a:lnTo>
                <a:lnTo>
                  <a:pt x="2490" y="1600"/>
                </a:lnTo>
                <a:lnTo>
                  <a:pt x="2476" y="1586"/>
                </a:lnTo>
                <a:lnTo>
                  <a:pt x="2448" y="1551"/>
                </a:lnTo>
                <a:lnTo>
                  <a:pt x="2427" y="1524"/>
                </a:lnTo>
                <a:lnTo>
                  <a:pt x="2400" y="1475"/>
                </a:lnTo>
                <a:lnTo>
                  <a:pt x="2365" y="1454"/>
                </a:lnTo>
                <a:lnTo>
                  <a:pt x="2358" y="1454"/>
                </a:lnTo>
                <a:lnTo>
                  <a:pt x="2323" y="1475"/>
                </a:lnTo>
                <a:lnTo>
                  <a:pt x="2288" y="1447"/>
                </a:lnTo>
                <a:lnTo>
                  <a:pt x="2316" y="1385"/>
                </a:lnTo>
                <a:lnTo>
                  <a:pt x="2288" y="1350"/>
                </a:lnTo>
                <a:lnTo>
                  <a:pt x="2288" y="1322"/>
                </a:lnTo>
                <a:lnTo>
                  <a:pt x="2260" y="1287"/>
                </a:lnTo>
                <a:lnTo>
                  <a:pt x="2281" y="1218"/>
                </a:lnTo>
                <a:lnTo>
                  <a:pt x="2267" y="1190"/>
                </a:lnTo>
                <a:lnTo>
                  <a:pt x="2295" y="1176"/>
                </a:lnTo>
                <a:lnTo>
                  <a:pt x="2267" y="1113"/>
                </a:lnTo>
                <a:lnTo>
                  <a:pt x="2295" y="981"/>
                </a:lnTo>
                <a:lnTo>
                  <a:pt x="2267" y="967"/>
                </a:lnTo>
                <a:lnTo>
                  <a:pt x="2246" y="953"/>
                </a:lnTo>
                <a:lnTo>
                  <a:pt x="2260" y="946"/>
                </a:lnTo>
                <a:lnTo>
                  <a:pt x="2288" y="926"/>
                </a:lnTo>
                <a:lnTo>
                  <a:pt x="2191" y="849"/>
                </a:lnTo>
                <a:lnTo>
                  <a:pt x="2191" y="877"/>
                </a:lnTo>
                <a:lnTo>
                  <a:pt x="2170" y="884"/>
                </a:lnTo>
                <a:lnTo>
                  <a:pt x="2170" y="863"/>
                </a:lnTo>
                <a:lnTo>
                  <a:pt x="2163" y="863"/>
                </a:lnTo>
                <a:lnTo>
                  <a:pt x="2149" y="863"/>
                </a:lnTo>
                <a:lnTo>
                  <a:pt x="2149" y="856"/>
                </a:lnTo>
                <a:lnTo>
                  <a:pt x="2128" y="849"/>
                </a:lnTo>
                <a:lnTo>
                  <a:pt x="2073" y="849"/>
                </a:lnTo>
                <a:lnTo>
                  <a:pt x="2066" y="821"/>
                </a:lnTo>
                <a:lnTo>
                  <a:pt x="2038" y="828"/>
                </a:lnTo>
                <a:lnTo>
                  <a:pt x="2038" y="856"/>
                </a:lnTo>
                <a:lnTo>
                  <a:pt x="2038" y="884"/>
                </a:lnTo>
                <a:lnTo>
                  <a:pt x="2038" y="863"/>
                </a:lnTo>
                <a:lnTo>
                  <a:pt x="2031" y="884"/>
                </a:lnTo>
                <a:lnTo>
                  <a:pt x="2017" y="835"/>
                </a:lnTo>
                <a:lnTo>
                  <a:pt x="1996" y="835"/>
                </a:lnTo>
                <a:lnTo>
                  <a:pt x="1989" y="849"/>
                </a:lnTo>
                <a:lnTo>
                  <a:pt x="1975" y="863"/>
                </a:lnTo>
                <a:lnTo>
                  <a:pt x="1989" y="884"/>
                </a:lnTo>
                <a:lnTo>
                  <a:pt x="1989" y="898"/>
                </a:lnTo>
                <a:lnTo>
                  <a:pt x="1954" y="884"/>
                </a:lnTo>
                <a:lnTo>
                  <a:pt x="1954" y="877"/>
                </a:lnTo>
                <a:lnTo>
                  <a:pt x="1954" y="856"/>
                </a:lnTo>
                <a:lnTo>
                  <a:pt x="1927" y="821"/>
                </a:lnTo>
                <a:lnTo>
                  <a:pt x="1906" y="856"/>
                </a:lnTo>
                <a:lnTo>
                  <a:pt x="1801" y="953"/>
                </a:lnTo>
                <a:lnTo>
                  <a:pt x="1774" y="953"/>
                </a:lnTo>
                <a:lnTo>
                  <a:pt x="1760" y="946"/>
                </a:lnTo>
                <a:lnTo>
                  <a:pt x="1739" y="898"/>
                </a:lnTo>
                <a:lnTo>
                  <a:pt x="1676" y="849"/>
                </a:lnTo>
                <a:lnTo>
                  <a:pt x="1634" y="793"/>
                </a:lnTo>
                <a:lnTo>
                  <a:pt x="1558" y="745"/>
                </a:lnTo>
                <a:lnTo>
                  <a:pt x="1516" y="668"/>
                </a:lnTo>
                <a:lnTo>
                  <a:pt x="1495" y="661"/>
                </a:lnTo>
                <a:lnTo>
                  <a:pt x="1468" y="564"/>
                </a:lnTo>
                <a:lnTo>
                  <a:pt x="1433" y="487"/>
                </a:lnTo>
                <a:lnTo>
                  <a:pt x="1384" y="459"/>
                </a:lnTo>
                <a:lnTo>
                  <a:pt x="1342" y="466"/>
                </a:lnTo>
                <a:lnTo>
                  <a:pt x="1301" y="529"/>
                </a:lnTo>
                <a:lnTo>
                  <a:pt x="1273" y="494"/>
                </a:lnTo>
                <a:lnTo>
                  <a:pt x="1134" y="425"/>
                </a:lnTo>
                <a:lnTo>
                  <a:pt x="1057" y="390"/>
                </a:lnTo>
                <a:lnTo>
                  <a:pt x="1050" y="362"/>
                </a:lnTo>
                <a:lnTo>
                  <a:pt x="1113" y="362"/>
                </a:lnTo>
                <a:lnTo>
                  <a:pt x="1147" y="292"/>
                </a:lnTo>
                <a:lnTo>
                  <a:pt x="1147" y="244"/>
                </a:lnTo>
                <a:lnTo>
                  <a:pt x="1168" y="237"/>
                </a:lnTo>
                <a:lnTo>
                  <a:pt x="1154" y="209"/>
                </a:lnTo>
                <a:lnTo>
                  <a:pt x="1113" y="167"/>
                </a:lnTo>
                <a:lnTo>
                  <a:pt x="1092" y="188"/>
                </a:lnTo>
                <a:lnTo>
                  <a:pt x="1071" y="139"/>
                </a:lnTo>
                <a:lnTo>
                  <a:pt x="1071" y="105"/>
                </a:lnTo>
                <a:lnTo>
                  <a:pt x="1022" y="98"/>
                </a:lnTo>
                <a:lnTo>
                  <a:pt x="1022" y="70"/>
                </a:lnTo>
                <a:lnTo>
                  <a:pt x="1001" y="56"/>
                </a:lnTo>
                <a:lnTo>
                  <a:pt x="980" y="63"/>
                </a:lnTo>
                <a:lnTo>
                  <a:pt x="939" y="28"/>
                </a:lnTo>
                <a:lnTo>
                  <a:pt x="918" y="35"/>
                </a:lnTo>
                <a:lnTo>
                  <a:pt x="904" y="0"/>
                </a:lnTo>
                <a:lnTo>
                  <a:pt x="883" y="0"/>
                </a:lnTo>
                <a:lnTo>
                  <a:pt x="876" y="7"/>
                </a:lnTo>
                <a:lnTo>
                  <a:pt x="855" y="7"/>
                </a:lnTo>
                <a:lnTo>
                  <a:pt x="848" y="28"/>
                </a:lnTo>
                <a:lnTo>
                  <a:pt x="820" y="14"/>
                </a:lnTo>
                <a:lnTo>
                  <a:pt x="813" y="42"/>
                </a:lnTo>
                <a:lnTo>
                  <a:pt x="779" y="56"/>
                </a:lnTo>
                <a:lnTo>
                  <a:pt x="779" y="63"/>
                </a:lnTo>
                <a:lnTo>
                  <a:pt x="772" y="98"/>
                </a:lnTo>
                <a:lnTo>
                  <a:pt x="716" y="111"/>
                </a:lnTo>
                <a:lnTo>
                  <a:pt x="688" y="98"/>
                </a:lnTo>
                <a:lnTo>
                  <a:pt x="661" y="91"/>
                </a:lnTo>
                <a:lnTo>
                  <a:pt x="653" y="105"/>
                </a:lnTo>
                <a:lnTo>
                  <a:pt x="577" y="111"/>
                </a:lnTo>
                <a:lnTo>
                  <a:pt x="549" y="105"/>
                </a:lnTo>
                <a:lnTo>
                  <a:pt x="528" y="105"/>
                </a:lnTo>
                <a:lnTo>
                  <a:pt x="494" y="91"/>
                </a:lnTo>
                <a:lnTo>
                  <a:pt x="396" y="98"/>
                </a:lnTo>
                <a:lnTo>
                  <a:pt x="347" y="139"/>
                </a:lnTo>
                <a:lnTo>
                  <a:pt x="347" y="174"/>
                </a:lnTo>
                <a:lnTo>
                  <a:pt x="354" y="188"/>
                </a:lnTo>
                <a:lnTo>
                  <a:pt x="368" y="244"/>
                </a:lnTo>
                <a:lnTo>
                  <a:pt x="396" y="320"/>
                </a:lnTo>
                <a:lnTo>
                  <a:pt x="382" y="369"/>
                </a:lnTo>
                <a:lnTo>
                  <a:pt x="382" y="376"/>
                </a:lnTo>
                <a:lnTo>
                  <a:pt x="334" y="452"/>
                </a:lnTo>
                <a:lnTo>
                  <a:pt x="334" y="473"/>
                </a:lnTo>
                <a:lnTo>
                  <a:pt x="320" y="494"/>
                </a:lnTo>
                <a:lnTo>
                  <a:pt x="264" y="522"/>
                </a:lnTo>
                <a:lnTo>
                  <a:pt x="229" y="536"/>
                </a:lnTo>
                <a:lnTo>
                  <a:pt x="229" y="584"/>
                </a:lnTo>
                <a:lnTo>
                  <a:pt x="215" y="592"/>
                </a:lnTo>
                <a:lnTo>
                  <a:pt x="187" y="571"/>
                </a:lnTo>
                <a:lnTo>
                  <a:pt x="118" y="564"/>
                </a:lnTo>
                <a:lnTo>
                  <a:pt x="118" y="571"/>
                </a:lnTo>
                <a:lnTo>
                  <a:pt x="69" y="564"/>
                </a:lnTo>
                <a:lnTo>
                  <a:pt x="41" y="557"/>
                </a:lnTo>
                <a:lnTo>
                  <a:pt x="41" y="584"/>
                </a:lnTo>
                <a:lnTo>
                  <a:pt x="69" y="599"/>
                </a:lnTo>
                <a:lnTo>
                  <a:pt x="62" y="661"/>
                </a:lnTo>
                <a:lnTo>
                  <a:pt x="34" y="661"/>
                </a:lnTo>
                <a:lnTo>
                  <a:pt x="0" y="661"/>
                </a:lnTo>
                <a:lnTo>
                  <a:pt x="34" y="689"/>
                </a:lnTo>
                <a:lnTo>
                  <a:pt x="41" y="703"/>
                </a:lnTo>
                <a:lnTo>
                  <a:pt x="69" y="717"/>
                </a:lnTo>
                <a:lnTo>
                  <a:pt x="55" y="745"/>
                </a:lnTo>
                <a:lnTo>
                  <a:pt x="90" y="751"/>
                </a:lnTo>
                <a:lnTo>
                  <a:pt x="90" y="800"/>
                </a:lnTo>
                <a:lnTo>
                  <a:pt x="97" y="814"/>
                </a:lnTo>
                <a:lnTo>
                  <a:pt x="90" y="814"/>
                </a:lnTo>
                <a:lnTo>
                  <a:pt x="76" y="877"/>
                </a:lnTo>
                <a:lnTo>
                  <a:pt x="90" y="911"/>
                </a:lnTo>
                <a:lnTo>
                  <a:pt x="132" y="932"/>
                </a:lnTo>
                <a:lnTo>
                  <a:pt x="173" y="981"/>
                </a:lnTo>
                <a:lnTo>
                  <a:pt x="201" y="1009"/>
                </a:lnTo>
                <a:lnTo>
                  <a:pt x="257" y="1016"/>
                </a:lnTo>
                <a:lnTo>
                  <a:pt x="264" y="1030"/>
                </a:lnTo>
                <a:lnTo>
                  <a:pt x="285" y="1051"/>
                </a:lnTo>
                <a:lnTo>
                  <a:pt x="236" y="1085"/>
                </a:lnTo>
                <a:lnTo>
                  <a:pt x="222" y="1106"/>
                </a:lnTo>
                <a:lnTo>
                  <a:pt x="215" y="1113"/>
                </a:lnTo>
                <a:lnTo>
                  <a:pt x="194" y="1155"/>
                </a:lnTo>
                <a:lnTo>
                  <a:pt x="236" y="1190"/>
                </a:lnTo>
                <a:lnTo>
                  <a:pt x="299" y="1224"/>
                </a:lnTo>
                <a:lnTo>
                  <a:pt x="320" y="1245"/>
                </a:lnTo>
                <a:lnTo>
                  <a:pt x="327" y="1238"/>
                </a:lnTo>
                <a:lnTo>
                  <a:pt x="334" y="1245"/>
                </a:lnTo>
                <a:lnTo>
                  <a:pt x="327" y="1259"/>
                </a:lnTo>
                <a:lnTo>
                  <a:pt x="347" y="1322"/>
                </a:lnTo>
                <a:lnTo>
                  <a:pt x="334" y="1350"/>
                </a:lnTo>
                <a:lnTo>
                  <a:pt x="354" y="1378"/>
                </a:lnTo>
                <a:lnTo>
                  <a:pt x="334" y="1405"/>
                </a:lnTo>
                <a:lnTo>
                  <a:pt x="334" y="1419"/>
                </a:lnTo>
                <a:lnTo>
                  <a:pt x="403" y="1468"/>
                </a:lnTo>
                <a:lnTo>
                  <a:pt x="417" y="1517"/>
                </a:lnTo>
                <a:lnTo>
                  <a:pt x="521" y="1586"/>
                </a:lnTo>
                <a:lnTo>
                  <a:pt x="542" y="1635"/>
                </a:lnTo>
                <a:lnTo>
                  <a:pt x="563" y="1621"/>
                </a:lnTo>
                <a:lnTo>
                  <a:pt x="577" y="1635"/>
                </a:lnTo>
                <a:lnTo>
                  <a:pt x="619" y="1677"/>
                </a:lnTo>
                <a:lnTo>
                  <a:pt x="612" y="1746"/>
                </a:lnTo>
                <a:lnTo>
                  <a:pt x="633" y="1774"/>
                </a:lnTo>
                <a:lnTo>
                  <a:pt x="633" y="1781"/>
                </a:lnTo>
                <a:lnTo>
                  <a:pt x="647" y="1781"/>
                </a:lnTo>
                <a:lnTo>
                  <a:pt x="647" y="1802"/>
                </a:lnTo>
                <a:lnTo>
                  <a:pt x="661" y="1816"/>
                </a:lnTo>
                <a:lnTo>
                  <a:pt x="716" y="1844"/>
                </a:lnTo>
                <a:lnTo>
                  <a:pt x="744" y="1851"/>
                </a:lnTo>
                <a:lnTo>
                  <a:pt x="779" y="1878"/>
                </a:lnTo>
                <a:lnTo>
                  <a:pt x="779" y="1885"/>
                </a:lnTo>
                <a:lnTo>
                  <a:pt x="772" y="1906"/>
                </a:lnTo>
                <a:lnTo>
                  <a:pt x="779" y="1941"/>
                </a:lnTo>
                <a:lnTo>
                  <a:pt x="751" y="1962"/>
                </a:lnTo>
                <a:lnTo>
                  <a:pt x="758" y="1997"/>
                </a:lnTo>
                <a:lnTo>
                  <a:pt x="751" y="2011"/>
                </a:lnTo>
                <a:lnTo>
                  <a:pt x="716" y="2031"/>
                </a:lnTo>
                <a:lnTo>
                  <a:pt x="653" y="2059"/>
                </a:lnTo>
                <a:lnTo>
                  <a:pt x="653" y="2073"/>
                </a:lnTo>
                <a:lnTo>
                  <a:pt x="626" y="2101"/>
                </a:lnTo>
                <a:lnTo>
                  <a:pt x="626" y="2129"/>
                </a:lnTo>
                <a:lnTo>
                  <a:pt x="612" y="2157"/>
                </a:lnTo>
                <a:lnTo>
                  <a:pt x="612" y="2212"/>
                </a:lnTo>
                <a:lnTo>
                  <a:pt x="612" y="2233"/>
                </a:lnTo>
                <a:lnTo>
                  <a:pt x="577" y="2296"/>
                </a:lnTo>
                <a:lnTo>
                  <a:pt x="521" y="2324"/>
                </a:lnTo>
                <a:lnTo>
                  <a:pt x="563" y="2358"/>
                </a:lnTo>
                <a:lnTo>
                  <a:pt x="563" y="2372"/>
                </a:lnTo>
                <a:lnTo>
                  <a:pt x="514" y="2400"/>
                </a:lnTo>
                <a:lnTo>
                  <a:pt x="556" y="2421"/>
                </a:lnTo>
                <a:lnTo>
                  <a:pt x="563" y="2456"/>
                </a:lnTo>
                <a:lnTo>
                  <a:pt x="584" y="2491"/>
                </a:lnTo>
                <a:lnTo>
                  <a:pt x="626" y="2532"/>
                </a:lnTo>
                <a:lnTo>
                  <a:pt x="661" y="2602"/>
                </a:lnTo>
                <a:lnTo>
                  <a:pt x="681" y="2637"/>
                </a:lnTo>
                <a:lnTo>
                  <a:pt x="695" y="2658"/>
                </a:lnTo>
                <a:lnTo>
                  <a:pt x="723" y="2616"/>
                </a:lnTo>
                <a:lnTo>
                  <a:pt x="730" y="2567"/>
                </a:lnTo>
                <a:lnTo>
                  <a:pt x="751" y="2560"/>
                </a:lnTo>
                <a:lnTo>
                  <a:pt x="807" y="2491"/>
                </a:lnTo>
                <a:lnTo>
                  <a:pt x="855" y="2491"/>
                </a:lnTo>
                <a:lnTo>
                  <a:pt x="883" y="2518"/>
                </a:lnTo>
                <a:lnTo>
                  <a:pt x="911" y="2504"/>
                </a:lnTo>
                <a:lnTo>
                  <a:pt x="925" y="2532"/>
                </a:lnTo>
                <a:lnTo>
                  <a:pt x="980" y="2491"/>
                </a:lnTo>
                <a:lnTo>
                  <a:pt x="1043" y="2518"/>
                </a:lnTo>
                <a:lnTo>
                  <a:pt x="1071" y="2525"/>
                </a:lnTo>
                <a:lnTo>
                  <a:pt x="1106" y="2518"/>
                </a:lnTo>
                <a:lnTo>
                  <a:pt x="1120" y="2498"/>
                </a:lnTo>
                <a:lnTo>
                  <a:pt x="1147" y="2504"/>
                </a:lnTo>
                <a:lnTo>
                  <a:pt x="1154" y="2525"/>
                </a:lnTo>
                <a:lnTo>
                  <a:pt x="1140" y="2539"/>
                </a:lnTo>
                <a:lnTo>
                  <a:pt x="1120" y="2567"/>
                </a:lnTo>
                <a:lnTo>
                  <a:pt x="1120" y="2623"/>
                </a:lnTo>
                <a:lnTo>
                  <a:pt x="1134" y="2651"/>
                </a:lnTo>
                <a:lnTo>
                  <a:pt x="1175" y="2699"/>
                </a:lnTo>
                <a:lnTo>
                  <a:pt x="1175" y="2727"/>
                </a:lnTo>
                <a:lnTo>
                  <a:pt x="1203" y="2720"/>
                </a:lnTo>
                <a:lnTo>
                  <a:pt x="1252" y="2699"/>
                </a:lnTo>
                <a:lnTo>
                  <a:pt x="1287" y="2699"/>
                </a:lnTo>
                <a:lnTo>
                  <a:pt x="1335" y="2699"/>
                </a:lnTo>
                <a:lnTo>
                  <a:pt x="1363" y="2671"/>
                </a:lnTo>
                <a:lnTo>
                  <a:pt x="1384" y="2685"/>
                </a:lnTo>
                <a:lnTo>
                  <a:pt x="1405" y="2692"/>
                </a:lnTo>
                <a:lnTo>
                  <a:pt x="1447" y="2720"/>
                </a:lnTo>
                <a:lnTo>
                  <a:pt x="1447" y="2651"/>
                </a:lnTo>
                <a:lnTo>
                  <a:pt x="1495" y="2658"/>
                </a:lnTo>
                <a:lnTo>
                  <a:pt x="1558" y="2637"/>
                </a:lnTo>
                <a:lnTo>
                  <a:pt x="1614" y="2651"/>
                </a:lnTo>
                <a:lnTo>
                  <a:pt x="1662" y="2699"/>
                </a:lnTo>
                <a:lnTo>
                  <a:pt x="1690" y="2713"/>
                </a:lnTo>
                <a:lnTo>
                  <a:pt x="1690" y="2671"/>
                </a:lnTo>
                <a:lnTo>
                  <a:pt x="1697" y="2665"/>
                </a:lnTo>
                <a:lnTo>
                  <a:pt x="1648" y="2630"/>
                </a:lnTo>
                <a:lnTo>
                  <a:pt x="1697" y="2567"/>
                </a:lnTo>
                <a:lnTo>
                  <a:pt x="1704" y="2553"/>
                </a:lnTo>
                <a:lnTo>
                  <a:pt x="1725" y="2498"/>
                </a:lnTo>
                <a:lnTo>
                  <a:pt x="1732" y="2498"/>
                </a:lnTo>
                <a:lnTo>
                  <a:pt x="1746" y="2435"/>
                </a:lnTo>
                <a:lnTo>
                  <a:pt x="1760" y="2372"/>
                </a:lnTo>
                <a:lnTo>
                  <a:pt x="1760" y="2365"/>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 name="Freeform 49"/>
          <p:cNvSpPr>
            <a:spLocks noChangeArrowheads="1"/>
          </p:cNvSpPr>
          <p:nvPr/>
        </p:nvSpPr>
        <p:spPr bwMode="auto">
          <a:xfrm>
            <a:off x="19477904" y="7821818"/>
            <a:ext cx="2775286" cy="2218303"/>
          </a:xfrm>
          <a:custGeom>
            <a:avLst/>
            <a:gdLst>
              <a:gd name="T0" fmla="*/ 5565 w 5907"/>
              <a:gd name="T1" fmla="*/ 3429 h 4724"/>
              <a:gd name="T2" fmla="*/ 5822 w 5907"/>
              <a:gd name="T3" fmla="*/ 3784 h 4724"/>
              <a:gd name="T4" fmla="*/ 5843 w 5907"/>
              <a:gd name="T5" fmla="*/ 4097 h 4724"/>
              <a:gd name="T6" fmla="*/ 5711 w 5907"/>
              <a:gd name="T7" fmla="*/ 4347 h 4724"/>
              <a:gd name="T8" fmla="*/ 5669 w 5907"/>
              <a:gd name="T9" fmla="*/ 4716 h 4724"/>
              <a:gd name="T10" fmla="*/ 5481 w 5907"/>
              <a:gd name="T11" fmla="*/ 4625 h 4724"/>
              <a:gd name="T12" fmla="*/ 5085 w 5907"/>
              <a:gd name="T13" fmla="*/ 4340 h 4724"/>
              <a:gd name="T14" fmla="*/ 5008 w 5907"/>
              <a:gd name="T15" fmla="*/ 4145 h 4724"/>
              <a:gd name="T16" fmla="*/ 4995 w 5907"/>
              <a:gd name="T17" fmla="*/ 3944 h 4724"/>
              <a:gd name="T18" fmla="*/ 4883 w 5907"/>
              <a:gd name="T19" fmla="*/ 3700 h 4724"/>
              <a:gd name="T20" fmla="*/ 4417 w 5907"/>
              <a:gd name="T21" fmla="*/ 3610 h 4724"/>
              <a:gd name="T22" fmla="*/ 4090 w 5907"/>
              <a:gd name="T23" fmla="*/ 3540 h 4724"/>
              <a:gd name="T24" fmla="*/ 3874 w 5907"/>
              <a:gd name="T25" fmla="*/ 3429 h 4724"/>
              <a:gd name="T26" fmla="*/ 3826 w 5907"/>
              <a:gd name="T27" fmla="*/ 3283 h 4724"/>
              <a:gd name="T28" fmla="*/ 3388 w 5907"/>
              <a:gd name="T29" fmla="*/ 3185 h 4724"/>
              <a:gd name="T30" fmla="*/ 3109 w 5907"/>
              <a:gd name="T31" fmla="*/ 3324 h 4724"/>
              <a:gd name="T32" fmla="*/ 2949 w 5907"/>
              <a:gd name="T33" fmla="*/ 3220 h 4724"/>
              <a:gd name="T34" fmla="*/ 2928 w 5907"/>
              <a:gd name="T35" fmla="*/ 2963 h 4724"/>
              <a:gd name="T36" fmla="*/ 2921 w 5907"/>
              <a:gd name="T37" fmla="*/ 2719 h 4724"/>
              <a:gd name="T38" fmla="*/ 2824 w 5907"/>
              <a:gd name="T39" fmla="*/ 2636 h 4724"/>
              <a:gd name="T40" fmla="*/ 2699 w 5907"/>
              <a:gd name="T41" fmla="*/ 2601 h 4724"/>
              <a:gd name="T42" fmla="*/ 2657 w 5907"/>
              <a:gd name="T43" fmla="*/ 2608 h 4724"/>
              <a:gd name="T44" fmla="*/ 2615 w 5907"/>
              <a:gd name="T45" fmla="*/ 2650 h 4724"/>
              <a:gd name="T46" fmla="*/ 2421 w 5907"/>
              <a:gd name="T47" fmla="*/ 2719 h 4724"/>
              <a:gd name="T48" fmla="*/ 2156 w 5907"/>
              <a:gd name="T49" fmla="*/ 2434 h 4724"/>
              <a:gd name="T50" fmla="*/ 1934 w 5907"/>
              <a:gd name="T51" fmla="*/ 2267 h 4724"/>
              <a:gd name="T52" fmla="*/ 1808 w 5907"/>
              <a:gd name="T53" fmla="*/ 2017 h 4724"/>
              <a:gd name="T54" fmla="*/ 1732 w 5907"/>
              <a:gd name="T55" fmla="*/ 1878 h 4724"/>
              <a:gd name="T56" fmla="*/ 1579 w 5907"/>
              <a:gd name="T57" fmla="*/ 1808 h 4724"/>
              <a:gd name="T58" fmla="*/ 1481 w 5907"/>
              <a:gd name="T59" fmla="*/ 1787 h 4724"/>
              <a:gd name="T60" fmla="*/ 1349 w 5907"/>
              <a:gd name="T61" fmla="*/ 1871 h 4724"/>
              <a:gd name="T62" fmla="*/ 1155 w 5907"/>
              <a:gd name="T63" fmla="*/ 1864 h 4724"/>
              <a:gd name="T64" fmla="*/ 862 w 5907"/>
              <a:gd name="T65" fmla="*/ 1905 h 4724"/>
              <a:gd name="T66" fmla="*/ 598 w 5907"/>
              <a:gd name="T67" fmla="*/ 1871 h 4724"/>
              <a:gd name="T68" fmla="*/ 473 w 5907"/>
              <a:gd name="T69" fmla="*/ 1766 h 4724"/>
              <a:gd name="T70" fmla="*/ 570 w 5907"/>
              <a:gd name="T71" fmla="*/ 1544 h 4724"/>
              <a:gd name="T72" fmla="*/ 361 w 5907"/>
              <a:gd name="T73" fmla="*/ 1460 h 4724"/>
              <a:gd name="T74" fmla="*/ 222 w 5907"/>
              <a:gd name="T75" fmla="*/ 1308 h 4724"/>
              <a:gd name="T76" fmla="*/ 271 w 5907"/>
              <a:gd name="T77" fmla="*/ 1127 h 4724"/>
              <a:gd name="T78" fmla="*/ 125 w 5907"/>
              <a:gd name="T79" fmla="*/ 1002 h 4724"/>
              <a:gd name="T80" fmla="*/ 28 w 5907"/>
              <a:gd name="T81" fmla="*/ 793 h 4724"/>
              <a:gd name="T82" fmla="*/ 104 w 5907"/>
              <a:gd name="T83" fmla="*/ 696 h 4724"/>
              <a:gd name="T84" fmla="*/ 264 w 5907"/>
              <a:gd name="T85" fmla="*/ 605 h 4724"/>
              <a:gd name="T86" fmla="*/ 368 w 5907"/>
              <a:gd name="T87" fmla="*/ 522 h 4724"/>
              <a:gd name="T88" fmla="*/ 292 w 5907"/>
              <a:gd name="T89" fmla="*/ 355 h 4724"/>
              <a:gd name="T90" fmla="*/ 334 w 5907"/>
              <a:gd name="T91" fmla="*/ 63 h 4724"/>
              <a:gd name="T92" fmla="*/ 716 w 5907"/>
              <a:gd name="T93" fmla="*/ 98 h 4724"/>
              <a:gd name="T94" fmla="*/ 1468 w 5907"/>
              <a:gd name="T95" fmla="*/ 49 h 4724"/>
              <a:gd name="T96" fmla="*/ 1941 w 5907"/>
              <a:gd name="T97" fmla="*/ 42 h 4724"/>
              <a:gd name="T98" fmla="*/ 2045 w 5907"/>
              <a:gd name="T99" fmla="*/ 202 h 4724"/>
              <a:gd name="T100" fmla="*/ 2038 w 5907"/>
              <a:gd name="T101" fmla="*/ 397 h 4724"/>
              <a:gd name="T102" fmla="*/ 1829 w 5907"/>
              <a:gd name="T103" fmla="*/ 585 h 4724"/>
              <a:gd name="T104" fmla="*/ 1718 w 5907"/>
              <a:gd name="T105" fmla="*/ 1093 h 4724"/>
              <a:gd name="T106" fmla="*/ 2462 w 5907"/>
              <a:gd name="T107" fmla="*/ 1474 h 4724"/>
              <a:gd name="T108" fmla="*/ 2748 w 5907"/>
              <a:gd name="T109" fmla="*/ 1620 h 4724"/>
              <a:gd name="T110" fmla="*/ 3151 w 5907"/>
              <a:gd name="T111" fmla="*/ 1773 h 4724"/>
              <a:gd name="T112" fmla="*/ 3596 w 5907"/>
              <a:gd name="T113" fmla="*/ 1961 h 4724"/>
              <a:gd name="T114" fmla="*/ 3909 w 5907"/>
              <a:gd name="T115" fmla="*/ 2191 h 4724"/>
              <a:gd name="T116" fmla="*/ 4522 w 5907"/>
              <a:gd name="T117" fmla="*/ 2587 h 4724"/>
              <a:gd name="T118" fmla="*/ 4946 w 5907"/>
              <a:gd name="T119" fmla="*/ 2768 h 4724"/>
              <a:gd name="T120" fmla="*/ 4946 w 5907"/>
              <a:gd name="T121" fmla="*/ 2865 h 4724"/>
              <a:gd name="T122" fmla="*/ 5071 w 5907"/>
              <a:gd name="T123" fmla="*/ 2858 h 4724"/>
              <a:gd name="T124" fmla="*/ 5175 w 5907"/>
              <a:gd name="T125" fmla="*/ 3081 h 4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07" h="4724">
                <a:moveTo>
                  <a:pt x="5217" y="3130"/>
                </a:moveTo>
                <a:lnTo>
                  <a:pt x="5287" y="3199"/>
                </a:lnTo>
                <a:lnTo>
                  <a:pt x="5412" y="3262"/>
                </a:lnTo>
                <a:lnTo>
                  <a:pt x="5502" y="3359"/>
                </a:lnTo>
                <a:lnTo>
                  <a:pt x="5551" y="3415"/>
                </a:lnTo>
                <a:lnTo>
                  <a:pt x="5565" y="3429"/>
                </a:lnTo>
                <a:lnTo>
                  <a:pt x="5669" y="3547"/>
                </a:lnTo>
                <a:lnTo>
                  <a:pt x="5739" y="3617"/>
                </a:lnTo>
                <a:lnTo>
                  <a:pt x="5767" y="3651"/>
                </a:lnTo>
                <a:lnTo>
                  <a:pt x="5774" y="3672"/>
                </a:lnTo>
                <a:lnTo>
                  <a:pt x="5781" y="3707"/>
                </a:lnTo>
                <a:lnTo>
                  <a:pt x="5822" y="3784"/>
                </a:lnTo>
                <a:lnTo>
                  <a:pt x="5808" y="3839"/>
                </a:lnTo>
                <a:lnTo>
                  <a:pt x="5857" y="3937"/>
                </a:lnTo>
                <a:lnTo>
                  <a:pt x="5906" y="3971"/>
                </a:lnTo>
                <a:lnTo>
                  <a:pt x="5892" y="3999"/>
                </a:lnTo>
                <a:lnTo>
                  <a:pt x="5906" y="4041"/>
                </a:lnTo>
                <a:lnTo>
                  <a:pt x="5843" y="4097"/>
                </a:lnTo>
                <a:lnTo>
                  <a:pt x="5836" y="4173"/>
                </a:lnTo>
                <a:lnTo>
                  <a:pt x="5774" y="4208"/>
                </a:lnTo>
                <a:lnTo>
                  <a:pt x="5767" y="4264"/>
                </a:lnTo>
                <a:lnTo>
                  <a:pt x="5746" y="4264"/>
                </a:lnTo>
                <a:lnTo>
                  <a:pt x="5725" y="4326"/>
                </a:lnTo>
                <a:lnTo>
                  <a:pt x="5711" y="4347"/>
                </a:lnTo>
                <a:lnTo>
                  <a:pt x="5697" y="4472"/>
                </a:lnTo>
                <a:lnTo>
                  <a:pt x="5704" y="4493"/>
                </a:lnTo>
                <a:lnTo>
                  <a:pt x="5704" y="4563"/>
                </a:lnTo>
                <a:lnTo>
                  <a:pt x="5697" y="4570"/>
                </a:lnTo>
                <a:lnTo>
                  <a:pt x="5697" y="4653"/>
                </a:lnTo>
                <a:lnTo>
                  <a:pt x="5669" y="4716"/>
                </a:lnTo>
                <a:lnTo>
                  <a:pt x="5662" y="4723"/>
                </a:lnTo>
                <a:lnTo>
                  <a:pt x="5648" y="4716"/>
                </a:lnTo>
                <a:lnTo>
                  <a:pt x="5628" y="4723"/>
                </a:lnTo>
                <a:lnTo>
                  <a:pt x="5579" y="4688"/>
                </a:lnTo>
                <a:lnTo>
                  <a:pt x="5530" y="4653"/>
                </a:lnTo>
                <a:lnTo>
                  <a:pt x="5481" y="4625"/>
                </a:lnTo>
                <a:lnTo>
                  <a:pt x="5433" y="4625"/>
                </a:lnTo>
                <a:lnTo>
                  <a:pt x="5370" y="4598"/>
                </a:lnTo>
                <a:lnTo>
                  <a:pt x="5287" y="4563"/>
                </a:lnTo>
                <a:lnTo>
                  <a:pt x="5189" y="4486"/>
                </a:lnTo>
                <a:lnTo>
                  <a:pt x="5127" y="4403"/>
                </a:lnTo>
                <a:lnTo>
                  <a:pt x="5085" y="4340"/>
                </a:lnTo>
                <a:lnTo>
                  <a:pt x="5078" y="4333"/>
                </a:lnTo>
                <a:lnTo>
                  <a:pt x="5043" y="4271"/>
                </a:lnTo>
                <a:lnTo>
                  <a:pt x="5057" y="4271"/>
                </a:lnTo>
                <a:lnTo>
                  <a:pt x="5085" y="4215"/>
                </a:lnTo>
                <a:lnTo>
                  <a:pt x="5050" y="4159"/>
                </a:lnTo>
                <a:lnTo>
                  <a:pt x="5008" y="4145"/>
                </a:lnTo>
                <a:lnTo>
                  <a:pt x="5022" y="4131"/>
                </a:lnTo>
                <a:lnTo>
                  <a:pt x="5071" y="4069"/>
                </a:lnTo>
                <a:lnTo>
                  <a:pt x="5057" y="4013"/>
                </a:lnTo>
                <a:lnTo>
                  <a:pt x="5050" y="4006"/>
                </a:lnTo>
                <a:lnTo>
                  <a:pt x="5029" y="3971"/>
                </a:lnTo>
                <a:lnTo>
                  <a:pt x="4995" y="3944"/>
                </a:lnTo>
                <a:lnTo>
                  <a:pt x="4960" y="3888"/>
                </a:lnTo>
                <a:lnTo>
                  <a:pt x="4918" y="3832"/>
                </a:lnTo>
                <a:lnTo>
                  <a:pt x="4925" y="3770"/>
                </a:lnTo>
                <a:lnTo>
                  <a:pt x="4890" y="3721"/>
                </a:lnTo>
                <a:lnTo>
                  <a:pt x="4911" y="3735"/>
                </a:lnTo>
                <a:lnTo>
                  <a:pt x="4883" y="3700"/>
                </a:lnTo>
                <a:lnTo>
                  <a:pt x="4848" y="3672"/>
                </a:lnTo>
                <a:lnTo>
                  <a:pt x="4828" y="3651"/>
                </a:lnTo>
                <a:lnTo>
                  <a:pt x="4786" y="3645"/>
                </a:lnTo>
                <a:lnTo>
                  <a:pt x="4661" y="3617"/>
                </a:lnTo>
                <a:lnTo>
                  <a:pt x="4598" y="3610"/>
                </a:lnTo>
                <a:lnTo>
                  <a:pt x="4417" y="3610"/>
                </a:lnTo>
                <a:lnTo>
                  <a:pt x="4236" y="3617"/>
                </a:lnTo>
                <a:lnTo>
                  <a:pt x="4236" y="3603"/>
                </a:lnTo>
                <a:lnTo>
                  <a:pt x="4174" y="3575"/>
                </a:lnTo>
                <a:lnTo>
                  <a:pt x="4160" y="3568"/>
                </a:lnTo>
                <a:lnTo>
                  <a:pt x="4111" y="3540"/>
                </a:lnTo>
                <a:lnTo>
                  <a:pt x="4090" y="3540"/>
                </a:lnTo>
                <a:lnTo>
                  <a:pt x="4041" y="3526"/>
                </a:lnTo>
                <a:lnTo>
                  <a:pt x="4035" y="3512"/>
                </a:lnTo>
                <a:lnTo>
                  <a:pt x="3965" y="3478"/>
                </a:lnTo>
                <a:lnTo>
                  <a:pt x="3944" y="3478"/>
                </a:lnTo>
                <a:lnTo>
                  <a:pt x="3909" y="3450"/>
                </a:lnTo>
                <a:lnTo>
                  <a:pt x="3874" y="3429"/>
                </a:lnTo>
                <a:lnTo>
                  <a:pt x="3868" y="3429"/>
                </a:lnTo>
                <a:lnTo>
                  <a:pt x="3791" y="3380"/>
                </a:lnTo>
                <a:lnTo>
                  <a:pt x="3749" y="3373"/>
                </a:lnTo>
                <a:lnTo>
                  <a:pt x="3742" y="3352"/>
                </a:lnTo>
                <a:lnTo>
                  <a:pt x="3798" y="3338"/>
                </a:lnTo>
                <a:lnTo>
                  <a:pt x="3826" y="3283"/>
                </a:lnTo>
                <a:lnTo>
                  <a:pt x="3777" y="3220"/>
                </a:lnTo>
                <a:lnTo>
                  <a:pt x="3707" y="3220"/>
                </a:lnTo>
                <a:lnTo>
                  <a:pt x="3701" y="3178"/>
                </a:lnTo>
                <a:lnTo>
                  <a:pt x="3617" y="3130"/>
                </a:lnTo>
                <a:lnTo>
                  <a:pt x="3506" y="3130"/>
                </a:lnTo>
                <a:lnTo>
                  <a:pt x="3388" y="3185"/>
                </a:lnTo>
                <a:lnTo>
                  <a:pt x="3255" y="3297"/>
                </a:lnTo>
                <a:lnTo>
                  <a:pt x="3186" y="3387"/>
                </a:lnTo>
                <a:lnTo>
                  <a:pt x="3172" y="3380"/>
                </a:lnTo>
                <a:lnTo>
                  <a:pt x="3151" y="3373"/>
                </a:lnTo>
                <a:lnTo>
                  <a:pt x="3137" y="3359"/>
                </a:lnTo>
                <a:lnTo>
                  <a:pt x="3109" y="3324"/>
                </a:lnTo>
                <a:lnTo>
                  <a:pt x="3088" y="3297"/>
                </a:lnTo>
                <a:lnTo>
                  <a:pt x="3061" y="3248"/>
                </a:lnTo>
                <a:lnTo>
                  <a:pt x="3026" y="3227"/>
                </a:lnTo>
                <a:lnTo>
                  <a:pt x="3019" y="3227"/>
                </a:lnTo>
                <a:lnTo>
                  <a:pt x="2984" y="3248"/>
                </a:lnTo>
                <a:lnTo>
                  <a:pt x="2949" y="3220"/>
                </a:lnTo>
                <a:lnTo>
                  <a:pt x="2977" y="3158"/>
                </a:lnTo>
                <a:lnTo>
                  <a:pt x="2949" y="3123"/>
                </a:lnTo>
                <a:lnTo>
                  <a:pt x="2949" y="3095"/>
                </a:lnTo>
                <a:lnTo>
                  <a:pt x="2921" y="3060"/>
                </a:lnTo>
                <a:lnTo>
                  <a:pt x="2942" y="2991"/>
                </a:lnTo>
                <a:lnTo>
                  <a:pt x="2928" y="2963"/>
                </a:lnTo>
                <a:lnTo>
                  <a:pt x="2956" y="2949"/>
                </a:lnTo>
                <a:lnTo>
                  <a:pt x="2928" y="2886"/>
                </a:lnTo>
                <a:lnTo>
                  <a:pt x="2956" y="2754"/>
                </a:lnTo>
                <a:lnTo>
                  <a:pt x="2928" y="2740"/>
                </a:lnTo>
                <a:lnTo>
                  <a:pt x="2907" y="2726"/>
                </a:lnTo>
                <a:lnTo>
                  <a:pt x="2921" y="2719"/>
                </a:lnTo>
                <a:lnTo>
                  <a:pt x="2949" y="2699"/>
                </a:lnTo>
                <a:lnTo>
                  <a:pt x="2852" y="2622"/>
                </a:lnTo>
                <a:lnTo>
                  <a:pt x="2852" y="2650"/>
                </a:lnTo>
                <a:lnTo>
                  <a:pt x="2831" y="2657"/>
                </a:lnTo>
                <a:lnTo>
                  <a:pt x="2831" y="2636"/>
                </a:lnTo>
                <a:lnTo>
                  <a:pt x="2824" y="2636"/>
                </a:lnTo>
                <a:lnTo>
                  <a:pt x="2810" y="2636"/>
                </a:lnTo>
                <a:lnTo>
                  <a:pt x="2810" y="2629"/>
                </a:lnTo>
                <a:lnTo>
                  <a:pt x="2789" y="2622"/>
                </a:lnTo>
                <a:lnTo>
                  <a:pt x="2734" y="2622"/>
                </a:lnTo>
                <a:lnTo>
                  <a:pt x="2727" y="2594"/>
                </a:lnTo>
                <a:lnTo>
                  <a:pt x="2699" y="2601"/>
                </a:lnTo>
                <a:lnTo>
                  <a:pt x="2699" y="2629"/>
                </a:lnTo>
                <a:lnTo>
                  <a:pt x="2699" y="2657"/>
                </a:lnTo>
                <a:lnTo>
                  <a:pt x="2699" y="2636"/>
                </a:lnTo>
                <a:lnTo>
                  <a:pt x="2692" y="2657"/>
                </a:lnTo>
                <a:lnTo>
                  <a:pt x="2678" y="2608"/>
                </a:lnTo>
                <a:lnTo>
                  <a:pt x="2657" y="2608"/>
                </a:lnTo>
                <a:lnTo>
                  <a:pt x="2650" y="2622"/>
                </a:lnTo>
                <a:lnTo>
                  <a:pt x="2636" y="2636"/>
                </a:lnTo>
                <a:lnTo>
                  <a:pt x="2650" y="2657"/>
                </a:lnTo>
                <a:lnTo>
                  <a:pt x="2650" y="2671"/>
                </a:lnTo>
                <a:lnTo>
                  <a:pt x="2615" y="2657"/>
                </a:lnTo>
                <a:lnTo>
                  <a:pt x="2615" y="2650"/>
                </a:lnTo>
                <a:lnTo>
                  <a:pt x="2615" y="2629"/>
                </a:lnTo>
                <a:lnTo>
                  <a:pt x="2588" y="2594"/>
                </a:lnTo>
                <a:lnTo>
                  <a:pt x="2567" y="2629"/>
                </a:lnTo>
                <a:lnTo>
                  <a:pt x="2462" y="2726"/>
                </a:lnTo>
                <a:lnTo>
                  <a:pt x="2435" y="2726"/>
                </a:lnTo>
                <a:lnTo>
                  <a:pt x="2421" y="2719"/>
                </a:lnTo>
                <a:lnTo>
                  <a:pt x="2400" y="2671"/>
                </a:lnTo>
                <a:lnTo>
                  <a:pt x="2337" y="2622"/>
                </a:lnTo>
                <a:lnTo>
                  <a:pt x="2295" y="2566"/>
                </a:lnTo>
                <a:lnTo>
                  <a:pt x="2219" y="2518"/>
                </a:lnTo>
                <a:lnTo>
                  <a:pt x="2177" y="2441"/>
                </a:lnTo>
                <a:lnTo>
                  <a:pt x="2156" y="2434"/>
                </a:lnTo>
                <a:lnTo>
                  <a:pt x="2129" y="2337"/>
                </a:lnTo>
                <a:lnTo>
                  <a:pt x="2094" y="2260"/>
                </a:lnTo>
                <a:lnTo>
                  <a:pt x="2045" y="2232"/>
                </a:lnTo>
                <a:lnTo>
                  <a:pt x="2003" y="2239"/>
                </a:lnTo>
                <a:lnTo>
                  <a:pt x="1962" y="2302"/>
                </a:lnTo>
                <a:lnTo>
                  <a:pt x="1934" y="2267"/>
                </a:lnTo>
                <a:lnTo>
                  <a:pt x="1795" y="2198"/>
                </a:lnTo>
                <a:lnTo>
                  <a:pt x="1718" y="2163"/>
                </a:lnTo>
                <a:lnTo>
                  <a:pt x="1711" y="2135"/>
                </a:lnTo>
                <a:lnTo>
                  <a:pt x="1774" y="2135"/>
                </a:lnTo>
                <a:lnTo>
                  <a:pt x="1808" y="2065"/>
                </a:lnTo>
                <a:lnTo>
                  <a:pt x="1808" y="2017"/>
                </a:lnTo>
                <a:lnTo>
                  <a:pt x="1829" y="2010"/>
                </a:lnTo>
                <a:lnTo>
                  <a:pt x="1815" y="1982"/>
                </a:lnTo>
                <a:lnTo>
                  <a:pt x="1774" y="1940"/>
                </a:lnTo>
                <a:lnTo>
                  <a:pt x="1753" y="1961"/>
                </a:lnTo>
                <a:lnTo>
                  <a:pt x="1732" y="1912"/>
                </a:lnTo>
                <a:lnTo>
                  <a:pt x="1732" y="1878"/>
                </a:lnTo>
                <a:lnTo>
                  <a:pt x="1683" y="1871"/>
                </a:lnTo>
                <a:lnTo>
                  <a:pt x="1683" y="1843"/>
                </a:lnTo>
                <a:lnTo>
                  <a:pt x="1662" y="1829"/>
                </a:lnTo>
                <a:lnTo>
                  <a:pt x="1641" y="1836"/>
                </a:lnTo>
                <a:lnTo>
                  <a:pt x="1600" y="1801"/>
                </a:lnTo>
                <a:lnTo>
                  <a:pt x="1579" y="1808"/>
                </a:lnTo>
                <a:lnTo>
                  <a:pt x="1565" y="1773"/>
                </a:lnTo>
                <a:lnTo>
                  <a:pt x="1544" y="1773"/>
                </a:lnTo>
                <a:lnTo>
                  <a:pt x="1537" y="1780"/>
                </a:lnTo>
                <a:lnTo>
                  <a:pt x="1516" y="1780"/>
                </a:lnTo>
                <a:lnTo>
                  <a:pt x="1509" y="1801"/>
                </a:lnTo>
                <a:lnTo>
                  <a:pt x="1481" y="1787"/>
                </a:lnTo>
                <a:lnTo>
                  <a:pt x="1474" y="1815"/>
                </a:lnTo>
                <a:lnTo>
                  <a:pt x="1440" y="1829"/>
                </a:lnTo>
                <a:lnTo>
                  <a:pt x="1440" y="1836"/>
                </a:lnTo>
                <a:lnTo>
                  <a:pt x="1433" y="1871"/>
                </a:lnTo>
                <a:lnTo>
                  <a:pt x="1377" y="1884"/>
                </a:lnTo>
                <a:lnTo>
                  <a:pt x="1349" y="1871"/>
                </a:lnTo>
                <a:lnTo>
                  <a:pt x="1322" y="1864"/>
                </a:lnTo>
                <a:lnTo>
                  <a:pt x="1314" y="1878"/>
                </a:lnTo>
                <a:lnTo>
                  <a:pt x="1238" y="1884"/>
                </a:lnTo>
                <a:lnTo>
                  <a:pt x="1210" y="1878"/>
                </a:lnTo>
                <a:lnTo>
                  <a:pt x="1189" y="1878"/>
                </a:lnTo>
                <a:lnTo>
                  <a:pt x="1155" y="1864"/>
                </a:lnTo>
                <a:lnTo>
                  <a:pt x="1057" y="1871"/>
                </a:lnTo>
                <a:lnTo>
                  <a:pt x="1008" y="1912"/>
                </a:lnTo>
                <a:lnTo>
                  <a:pt x="1008" y="1947"/>
                </a:lnTo>
                <a:lnTo>
                  <a:pt x="995" y="1947"/>
                </a:lnTo>
                <a:lnTo>
                  <a:pt x="897" y="1905"/>
                </a:lnTo>
                <a:lnTo>
                  <a:pt x="862" y="1905"/>
                </a:lnTo>
                <a:lnTo>
                  <a:pt x="800" y="1864"/>
                </a:lnTo>
                <a:lnTo>
                  <a:pt x="765" y="1843"/>
                </a:lnTo>
                <a:lnTo>
                  <a:pt x="723" y="1884"/>
                </a:lnTo>
                <a:lnTo>
                  <a:pt x="695" y="1878"/>
                </a:lnTo>
                <a:lnTo>
                  <a:pt x="626" y="1843"/>
                </a:lnTo>
                <a:lnTo>
                  <a:pt x="598" y="1871"/>
                </a:lnTo>
                <a:lnTo>
                  <a:pt x="584" y="1864"/>
                </a:lnTo>
                <a:lnTo>
                  <a:pt x="549" y="1843"/>
                </a:lnTo>
                <a:lnTo>
                  <a:pt x="549" y="1829"/>
                </a:lnTo>
                <a:lnTo>
                  <a:pt x="501" y="1766"/>
                </a:lnTo>
                <a:lnTo>
                  <a:pt x="501" y="1773"/>
                </a:lnTo>
                <a:lnTo>
                  <a:pt x="473" y="1766"/>
                </a:lnTo>
                <a:lnTo>
                  <a:pt x="459" y="1732"/>
                </a:lnTo>
                <a:lnTo>
                  <a:pt x="487" y="1676"/>
                </a:lnTo>
                <a:lnTo>
                  <a:pt x="549" y="1641"/>
                </a:lnTo>
                <a:lnTo>
                  <a:pt x="521" y="1578"/>
                </a:lnTo>
                <a:lnTo>
                  <a:pt x="521" y="1558"/>
                </a:lnTo>
                <a:lnTo>
                  <a:pt x="570" y="1544"/>
                </a:lnTo>
                <a:lnTo>
                  <a:pt x="521" y="1481"/>
                </a:lnTo>
                <a:lnTo>
                  <a:pt x="473" y="1488"/>
                </a:lnTo>
                <a:lnTo>
                  <a:pt x="466" y="1474"/>
                </a:lnTo>
                <a:lnTo>
                  <a:pt x="452" y="1460"/>
                </a:lnTo>
                <a:lnTo>
                  <a:pt x="452" y="1446"/>
                </a:lnTo>
                <a:lnTo>
                  <a:pt x="361" y="1460"/>
                </a:lnTo>
                <a:lnTo>
                  <a:pt x="334" y="1446"/>
                </a:lnTo>
                <a:lnTo>
                  <a:pt x="340" y="1439"/>
                </a:lnTo>
                <a:lnTo>
                  <a:pt x="320" y="1406"/>
                </a:lnTo>
                <a:lnTo>
                  <a:pt x="327" y="1378"/>
                </a:lnTo>
                <a:lnTo>
                  <a:pt x="229" y="1350"/>
                </a:lnTo>
                <a:lnTo>
                  <a:pt x="222" y="1308"/>
                </a:lnTo>
                <a:lnTo>
                  <a:pt x="208" y="1259"/>
                </a:lnTo>
                <a:lnTo>
                  <a:pt x="236" y="1225"/>
                </a:lnTo>
                <a:lnTo>
                  <a:pt x="271" y="1218"/>
                </a:lnTo>
                <a:lnTo>
                  <a:pt x="257" y="1176"/>
                </a:lnTo>
                <a:lnTo>
                  <a:pt x="271" y="1155"/>
                </a:lnTo>
                <a:lnTo>
                  <a:pt x="271" y="1127"/>
                </a:lnTo>
                <a:lnTo>
                  <a:pt x="194" y="1099"/>
                </a:lnTo>
                <a:lnTo>
                  <a:pt x="181" y="1078"/>
                </a:lnTo>
                <a:lnTo>
                  <a:pt x="167" y="1086"/>
                </a:lnTo>
                <a:lnTo>
                  <a:pt x="167" y="1058"/>
                </a:lnTo>
                <a:lnTo>
                  <a:pt x="139" y="1023"/>
                </a:lnTo>
                <a:lnTo>
                  <a:pt x="125" y="1002"/>
                </a:lnTo>
                <a:lnTo>
                  <a:pt x="48" y="932"/>
                </a:lnTo>
                <a:lnTo>
                  <a:pt x="28" y="926"/>
                </a:lnTo>
                <a:lnTo>
                  <a:pt x="7" y="884"/>
                </a:lnTo>
                <a:lnTo>
                  <a:pt x="14" y="856"/>
                </a:lnTo>
                <a:lnTo>
                  <a:pt x="28" y="828"/>
                </a:lnTo>
                <a:lnTo>
                  <a:pt x="28" y="793"/>
                </a:lnTo>
                <a:lnTo>
                  <a:pt x="28" y="738"/>
                </a:lnTo>
                <a:lnTo>
                  <a:pt x="0" y="717"/>
                </a:lnTo>
                <a:lnTo>
                  <a:pt x="34" y="668"/>
                </a:lnTo>
                <a:lnTo>
                  <a:pt x="48" y="661"/>
                </a:lnTo>
                <a:lnTo>
                  <a:pt x="97" y="689"/>
                </a:lnTo>
                <a:lnTo>
                  <a:pt x="104" y="696"/>
                </a:lnTo>
                <a:lnTo>
                  <a:pt x="132" y="717"/>
                </a:lnTo>
                <a:lnTo>
                  <a:pt x="160" y="717"/>
                </a:lnTo>
                <a:lnTo>
                  <a:pt x="167" y="682"/>
                </a:lnTo>
                <a:lnTo>
                  <a:pt x="181" y="682"/>
                </a:lnTo>
                <a:lnTo>
                  <a:pt x="194" y="640"/>
                </a:lnTo>
                <a:lnTo>
                  <a:pt x="264" y="605"/>
                </a:lnTo>
                <a:lnTo>
                  <a:pt x="264" y="592"/>
                </a:lnTo>
                <a:lnTo>
                  <a:pt x="278" y="599"/>
                </a:lnTo>
                <a:lnTo>
                  <a:pt x="292" y="571"/>
                </a:lnTo>
                <a:lnTo>
                  <a:pt x="320" y="557"/>
                </a:lnTo>
                <a:lnTo>
                  <a:pt x="375" y="529"/>
                </a:lnTo>
                <a:lnTo>
                  <a:pt x="368" y="522"/>
                </a:lnTo>
                <a:lnTo>
                  <a:pt x="320" y="494"/>
                </a:lnTo>
                <a:lnTo>
                  <a:pt x="278" y="432"/>
                </a:lnTo>
                <a:lnTo>
                  <a:pt x="306" y="432"/>
                </a:lnTo>
                <a:lnTo>
                  <a:pt x="278" y="397"/>
                </a:lnTo>
                <a:lnTo>
                  <a:pt x="278" y="376"/>
                </a:lnTo>
                <a:lnTo>
                  <a:pt x="292" y="355"/>
                </a:lnTo>
                <a:lnTo>
                  <a:pt x="299" y="299"/>
                </a:lnTo>
                <a:lnTo>
                  <a:pt x="278" y="265"/>
                </a:lnTo>
                <a:lnTo>
                  <a:pt x="278" y="258"/>
                </a:lnTo>
                <a:lnTo>
                  <a:pt x="306" y="202"/>
                </a:lnTo>
                <a:lnTo>
                  <a:pt x="340" y="146"/>
                </a:lnTo>
                <a:lnTo>
                  <a:pt x="334" y="63"/>
                </a:lnTo>
                <a:lnTo>
                  <a:pt x="340" y="42"/>
                </a:lnTo>
                <a:lnTo>
                  <a:pt x="494" y="63"/>
                </a:lnTo>
                <a:lnTo>
                  <a:pt x="626" y="63"/>
                </a:lnTo>
                <a:lnTo>
                  <a:pt x="647" y="63"/>
                </a:lnTo>
                <a:lnTo>
                  <a:pt x="682" y="70"/>
                </a:lnTo>
                <a:lnTo>
                  <a:pt x="716" y="98"/>
                </a:lnTo>
                <a:lnTo>
                  <a:pt x="890" y="98"/>
                </a:lnTo>
                <a:lnTo>
                  <a:pt x="1120" y="42"/>
                </a:lnTo>
                <a:lnTo>
                  <a:pt x="1203" y="63"/>
                </a:lnTo>
                <a:lnTo>
                  <a:pt x="1273" y="70"/>
                </a:lnTo>
                <a:lnTo>
                  <a:pt x="1322" y="70"/>
                </a:lnTo>
                <a:lnTo>
                  <a:pt x="1468" y="49"/>
                </a:lnTo>
                <a:lnTo>
                  <a:pt x="1641" y="28"/>
                </a:lnTo>
                <a:lnTo>
                  <a:pt x="1739" y="0"/>
                </a:lnTo>
                <a:lnTo>
                  <a:pt x="1829" y="0"/>
                </a:lnTo>
                <a:lnTo>
                  <a:pt x="1899" y="14"/>
                </a:lnTo>
                <a:lnTo>
                  <a:pt x="1913" y="35"/>
                </a:lnTo>
                <a:lnTo>
                  <a:pt x="1941" y="42"/>
                </a:lnTo>
                <a:lnTo>
                  <a:pt x="1982" y="70"/>
                </a:lnTo>
                <a:lnTo>
                  <a:pt x="2010" y="98"/>
                </a:lnTo>
                <a:lnTo>
                  <a:pt x="2045" y="132"/>
                </a:lnTo>
                <a:lnTo>
                  <a:pt x="2059" y="132"/>
                </a:lnTo>
                <a:lnTo>
                  <a:pt x="2066" y="140"/>
                </a:lnTo>
                <a:lnTo>
                  <a:pt x="2045" y="202"/>
                </a:lnTo>
                <a:lnTo>
                  <a:pt x="2073" y="244"/>
                </a:lnTo>
                <a:lnTo>
                  <a:pt x="2080" y="265"/>
                </a:lnTo>
                <a:lnTo>
                  <a:pt x="2080" y="299"/>
                </a:lnTo>
                <a:lnTo>
                  <a:pt x="2073" y="355"/>
                </a:lnTo>
                <a:lnTo>
                  <a:pt x="2045" y="397"/>
                </a:lnTo>
                <a:lnTo>
                  <a:pt x="2038" y="397"/>
                </a:lnTo>
                <a:lnTo>
                  <a:pt x="2031" y="404"/>
                </a:lnTo>
                <a:lnTo>
                  <a:pt x="2031" y="411"/>
                </a:lnTo>
                <a:lnTo>
                  <a:pt x="1968" y="459"/>
                </a:lnTo>
                <a:lnTo>
                  <a:pt x="1899" y="508"/>
                </a:lnTo>
                <a:lnTo>
                  <a:pt x="1871" y="557"/>
                </a:lnTo>
                <a:lnTo>
                  <a:pt x="1829" y="585"/>
                </a:lnTo>
                <a:lnTo>
                  <a:pt x="1662" y="682"/>
                </a:lnTo>
                <a:lnTo>
                  <a:pt x="1586" y="738"/>
                </a:lnTo>
                <a:lnTo>
                  <a:pt x="1579" y="793"/>
                </a:lnTo>
                <a:lnTo>
                  <a:pt x="1607" y="926"/>
                </a:lnTo>
                <a:lnTo>
                  <a:pt x="1635" y="995"/>
                </a:lnTo>
                <a:lnTo>
                  <a:pt x="1718" y="1093"/>
                </a:lnTo>
                <a:lnTo>
                  <a:pt x="1801" y="1141"/>
                </a:lnTo>
                <a:lnTo>
                  <a:pt x="2080" y="1280"/>
                </a:lnTo>
                <a:lnTo>
                  <a:pt x="2101" y="1287"/>
                </a:lnTo>
                <a:lnTo>
                  <a:pt x="2198" y="1357"/>
                </a:lnTo>
                <a:lnTo>
                  <a:pt x="2351" y="1406"/>
                </a:lnTo>
                <a:lnTo>
                  <a:pt x="2462" y="1474"/>
                </a:lnTo>
                <a:lnTo>
                  <a:pt x="2497" y="1502"/>
                </a:lnTo>
                <a:lnTo>
                  <a:pt x="2525" y="1516"/>
                </a:lnTo>
                <a:lnTo>
                  <a:pt x="2594" y="1537"/>
                </a:lnTo>
                <a:lnTo>
                  <a:pt x="2650" y="1571"/>
                </a:lnTo>
                <a:lnTo>
                  <a:pt x="2657" y="1571"/>
                </a:lnTo>
                <a:lnTo>
                  <a:pt x="2748" y="1620"/>
                </a:lnTo>
                <a:lnTo>
                  <a:pt x="2817" y="1648"/>
                </a:lnTo>
                <a:lnTo>
                  <a:pt x="2880" y="1669"/>
                </a:lnTo>
                <a:lnTo>
                  <a:pt x="2963" y="1704"/>
                </a:lnTo>
                <a:lnTo>
                  <a:pt x="3061" y="1745"/>
                </a:lnTo>
                <a:lnTo>
                  <a:pt x="3137" y="1780"/>
                </a:lnTo>
                <a:lnTo>
                  <a:pt x="3151" y="1773"/>
                </a:lnTo>
                <a:lnTo>
                  <a:pt x="3179" y="1787"/>
                </a:lnTo>
                <a:lnTo>
                  <a:pt x="3193" y="1773"/>
                </a:lnTo>
                <a:lnTo>
                  <a:pt x="3207" y="1808"/>
                </a:lnTo>
                <a:lnTo>
                  <a:pt x="3339" y="1864"/>
                </a:lnTo>
                <a:lnTo>
                  <a:pt x="3464" y="1898"/>
                </a:lnTo>
                <a:lnTo>
                  <a:pt x="3596" y="1961"/>
                </a:lnTo>
                <a:lnTo>
                  <a:pt x="3645" y="1996"/>
                </a:lnTo>
                <a:lnTo>
                  <a:pt x="3707" y="2031"/>
                </a:lnTo>
                <a:lnTo>
                  <a:pt x="3735" y="2065"/>
                </a:lnTo>
                <a:lnTo>
                  <a:pt x="3826" y="2107"/>
                </a:lnTo>
                <a:lnTo>
                  <a:pt x="3833" y="2114"/>
                </a:lnTo>
                <a:lnTo>
                  <a:pt x="3909" y="2191"/>
                </a:lnTo>
                <a:lnTo>
                  <a:pt x="3972" y="2267"/>
                </a:lnTo>
                <a:lnTo>
                  <a:pt x="4041" y="2309"/>
                </a:lnTo>
                <a:lnTo>
                  <a:pt x="4139" y="2392"/>
                </a:lnTo>
                <a:lnTo>
                  <a:pt x="4174" y="2427"/>
                </a:lnTo>
                <a:lnTo>
                  <a:pt x="4257" y="2476"/>
                </a:lnTo>
                <a:lnTo>
                  <a:pt x="4522" y="2587"/>
                </a:lnTo>
                <a:lnTo>
                  <a:pt x="4626" y="2650"/>
                </a:lnTo>
                <a:lnTo>
                  <a:pt x="4709" y="2691"/>
                </a:lnTo>
                <a:lnTo>
                  <a:pt x="4723" y="2699"/>
                </a:lnTo>
                <a:lnTo>
                  <a:pt x="4723" y="2719"/>
                </a:lnTo>
                <a:lnTo>
                  <a:pt x="4821" y="2761"/>
                </a:lnTo>
                <a:lnTo>
                  <a:pt x="4946" y="2768"/>
                </a:lnTo>
                <a:lnTo>
                  <a:pt x="4988" y="2817"/>
                </a:lnTo>
                <a:lnTo>
                  <a:pt x="5008" y="2817"/>
                </a:lnTo>
                <a:lnTo>
                  <a:pt x="4995" y="2824"/>
                </a:lnTo>
                <a:lnTo>
                  <a:pt x="4988" y="2824"/>
                </a:lnTo>
                <a:lnTo>
                  <a:pt x="4960" y="2851"/>
                </a:lnTo>
                <a:lnTo>
                  <a:pt x="4946" y="2865"/>
                </a:lnTo>
                <a:lnTo>
                  <a:pt x="4974" y="2858"/>
                </a:lnTo>
                <a:lnTo>
                  <a:pt x="4974" y="2865"/>
                </a:lnTo>
                <a:lnTo>
                  <a:pt x="4988" y="2851"/>
                </a:lnTo>
                <a:lnTo>
                  <a:pt x="5050" y="2838"/>
                </a:lnTo>
                <a:lnTo>
                  <a:pt x="5057" y="2831"/>
                </a:lnTo>
                <a:lnTo>
                  <a:pt x="5071" y="2858"/>
                </a:lnTo>
                <a:lnTo>
                  <a:pt x="5085" y="2858"/>
                </a:lnTo>
                <a:lnTo>
                  <a:pt x="5085" y="2900"/>
                </a:lnTo>
                <a:lnTo>
                  <a:pt x="5120" y="2963"/>
                </a:lnTo>
                <a:lnTo>
                  <a:pt x="5113" y="3025"/>
                </a:lnTo>
                <a:lnTo>
                  <a:pt x="5127" y="3046"/>
                </a:lnTo>
                <a:lnTo>
                  <a:pt x="5175" y="3081"/>
                </a:lnTo>
                <a:lnTo>
                  <a:pt x="5217" y="313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 name="Freeform 50"/>
          <p:cNvSpPr>
            <a:spLocks noChangeArrowheads="1"/>
          </p:cNvSpPr>
          <p:nvPr/>
        </p:nvSpPr>
        <p:spPr bwMode="auto">
          <a:xfrm>
            <a:off x="19906625" y="7639548"/>
            <a:ext cx="10354" cy="20712"/>
          </a:xfrm>
          <a:custGeom>
            <a:avLst/>
            <a:gdLst>
              <a:gd name="T0" fmla="*/ 0 w 22"/>
              <a:gd name="T1" fmla="*/ 35 h 42"/>
              <a:gd name="T2" fmla="*/ 14 w 22"/>
              <a:gd name="T3" fmla="*/ 0 h 42"/>
              <a:gd name="T4" fmla="*/ 21 w 22"/>
              <a:gd name="T5" fmla="*/ 7 h 42"/>
              <a:gd name="T6" fmla="*/ 0 w 22"/>
              <a:gd name="T7" fmla="*/ 41 h 42"/>
              <a:gd name="T8" fmla="*/ 0 w 22"/>
              <a:gd name="T9" fmla="*/ 35 h 42"/>
            </a:gdLst>
            <a:ahLst/>
            <a:cxnLst>
              <a:cxn ang="0">
                <a:pos x="T0" y="T1"/>
              </a:cxn>
              <a:cxn ang="0">
                <a:pos x="T2" y="T3"/>
              </a:cxn>
              <a:cxn ang="0">
                <a:pos x="T4" y="T5"/>
              </a:cxn>
              <a:cxn ang="0">
                <a:pos x="T6" y="T7"/>
              </a:cxn>
              <a:cxn ang="0">
                <a:pos x="T8" y="T9"/>
              </a:cxn>
            </a:cxnLst>
            <a:rect l="0" t="0" r="r" b="b"/>
            <a:pathLst>
              <a:path w="22" h="42">
                <a:moveTo>
                  <a:pt x="0" y="35"/>
                </a:moveTo>
                <a:lnTo>
                  <a:pt x="14" y="0"/>
                </a:lnTo>
                <a:lnTo>
                  <a:pt x="21" y="7"/>
                </a:lnTo>
                <a:lnTo>
                  <a:pt x="0" y="41"/>
                </a:lnTo>
                <a:lnTo>
                  <a:pt x="0" y="35"/>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 name="Freeform 51"/>
          <p:cNvSpPr>
            <a:spLocks noChangeArrowheads="1"/>
          </p:cNvSpPr>
          <p:nvPr/>
        </p:nvSpPr>
        <p:spPr bwMode="auto">
          <a:xfrm>
            <a:off x="19921122" y="7629191"/>
            <a:ext cx="10356" cy="14498"/>
          </a:xfrm>
          <a:custGeom>
            <a:avLst/>
            <a:gdLst>
              <a:gd name="T0" fmla="*/ 0 w 22"/>
              <a:gd name="T1" fmla="*/ 28 h 29"/>
              <a:gd name="T2" fmla="*/ 21 w 22"/>
              <a:gd name="T3" fmla="*/ 0 h 29"/>
              <a:gd name="T4" fmla="*/ 14 w 22"/>
              <a:gd name="T5" fmla="*/ 0 h 29"/>
              <a:gd name="T6" fmla="*/ 0 w 22"/>
              <a:gd name="T7" fmla="*/ 28 h 29"/>
            </a:gdLst>
            <a:ahLst/>
            <a:cxnLst>
              <a:cxn ang="0">
                <a:pos x="T0" y="T1"/>
              </a:cxn>
              <a:cxn ang="0">
                <a:pos x="T2" y="T3"/>
              </a:cxn>
              <a:cxn ang="0">
                <a:pos x="T4" y="T5"/>
              </a:cxn>
              <a:cxn ang="0">
                <a:pos x="T6" y="T7"/>
              </a:cxn>
            </a:cxnLst>
            <a:rect l="0" t="0" r="r" b="b"/>
            <a:pathLst>
              <a:path w="22" h="29">
                <a:moveTo>
                  <a:pt x="0" y="28"/>
                </a:moveTo>
                <a:lnTo>
                  <a:pt x="21" y="0"/>
                </a:lnTo>
                <a:lnTo>
                  <a:pt x="14" y="0"/>
                </a:lnTo>
                <a:lnTo>
                  <a:pt x="0" y="28"/>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 name="Freeform 52"/>
          <p:cNvSpPr>
            <a:spLocks noChangeArrowheads="1"/>
          </p:cNvSpPr>
          <p:nvPr/>
        </p:nvSpPr>
        <p:spPr bwMode="auto">
          <a:xfrm>
            <a:off x="19925264" y="7620908"/>
            <a:ext cx="6214" cy="10356"/>
          </a:xfrm>
          <a:custGeom>
            <a:avLst/>
            <a:gdLst>
              <a:gd name="T0" fmla="*/ 0 w 15"/>
              <a:gd name="T1" fmla="*/ 14 h 22"/>
              <a:gd name="T2" fmla="*/ 14 w 15"/>
              <a:gd name="T3" fmla="*/ 0 h 22"/>
              <a:gd name="T4" fmla="*/ 0 w 15"/>
              <a:gd name="T5" fmla="*/ 21 h 22"/>
              <a:gd name="T6" fmla="*/ 0 w 15"/>
              <a:gd name="T7" fmla="*/ 14 h 22"/>
            </a:gdLst>
            <a:ahLst/>
            <a:cxnLst>
              <a:cxn ang="0">
                <a:pos x="T0" y="T1"/>
              </a:cxn>
              <a:cxn ang="0">
                <a:pos x="T2" y="T3"/>
              </a:cxn>
              <a:cxn ang="0">
                <a:pos x="T4" y="T5"/>
              </a:cxn>
              <a:cxn ang="0">
                <a:pos x="T6" y="T7"/>
              </a:cxn>
            </a:cxnLst>
            <a:rect l="0" t="0" r="r" b="b"/>
            <a:pathLst>
              <a:path w="15" h="22">
                <a:moveTo>
                  <a:pt x="0" y="14"/>
                </a:moveTo>
                <a:lnTo>
                  <a:pt x="14" y="0"/>
                </a:lnTo>
                <a:lnTo>
                  <a:pt x="0" y="21"/>
                </a:lnTo>
                <a:lnTo>
                  <a:pt x="0"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 name="Freeform 53"/>
          <p:cNvSpPr>
            <a:spLocks noChangeArrowheads="1"/>
          </p:cNvSpPr>
          <p:nvPr/>
        </p:nvSpPr>
        <p:spPr bwMode="auto">
          <a:xfrm>
            <a:off x="20122020" y="7521487"/>
            <a:ext cx="4142" cy="6213"/>
          </a:xfrm>
          <a:custGeom>
            <a:avLst/>
            <a:gdLst>
              <a:gd name="T0" fmla="*/ 0 w 8"/>
              <a:gd name="T1" fmla="*/ 0 h 15"/>
              <a:gd name="T2" fmla="*/ 7 w 8"/>
              <a:gd name="T3" fmla="*/ 0 h 15"/>
              <a:gd name="T4" fmla="*/ 0 w 8"/>
              <a:gd name="T5" fmla="*/ 14 h 15"/>
              <a:gd name="T6" fmla="*/ 0 w 8"/>
              <a:gd name="T7" fmla="*/ 0 h 15"/>
            </a:gdLst>
            <a:ahLst/>
            <a:cxnLst>
              <a:cxn ang="0">
                <a:pos x="T0" y="T1"/>
              </a:cxn>
              <a:cxn ang="0">
                <a:pos x="T2" y="T3"/>
              </a:cxn>
              <a:cxn ang="0">
                <a:pos x="T4" y="T5"/>
              </a:cxn>
              <a:cxn ang="0">
                <a:pos x="T6" y="T7"/>
              </a:cxn>
            </a:cxnLst>
            <a:rect l="0" t="0" r="r" b="b"/>
            <a:pathLst>
              <a:path w="8" h="15">
                <a:moveTo>
                  <a:pt x="0" y="0"/>
                </a:moveTo>
                <a:lnTo>
                  <a:pt x="7" y="0"/>
                </a:lnTo>
                <a:lnTo>
                  <a:pt x="0" y="14"/>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 name="Freeform 54"/>
          <p:cNvSpPr>
            <a:spLocks noChangeArrowheads="1"/>
          </p:cNvSpPr>
          <p:nvPr/>
        </p:nvSpPr>
        <p:spPr bwMode="auto">
          <a:xfrm>
            <a:off x="21807903" y="9775002"/>
            <a:ext cx="10354" cy="4142"/>
          </a:xfrm>
          <a:custGeom>
            <a:avLst/>
            <a:gdLst>
              <a:gd name="T0" fmla="*/ 0 w 22"/>
              <a:gd name="T1" fmla="*/ 7 h 8"/>
              <a:gd name="T2" fmla="*/ 21 w 22"/>
              <a:gd name="T3" fmla="*/ 0 h 8"/>
              <a:gd name="T4" fmla="*/ 0 w 22"/>
              <a:gd name="T5" fmla="*/ 7 h 8"/>
            </a:gdLst>
            <a:ahLst/>
            <a:cxnLst>
              <a:cxn ang="0">
                <a:pos x="T0" y="T1"/>
              </a:cxn>
              <a:cxn ang="0">
                <a:pos x="T2" y="T3"/>
              </a:cxn>
              <a:cxn ang="0">
                <a:pos x="T4" y="T5"/>
              </a:cxn>
            </a:cxnLst>
            <a:rect l="0" t="0" r="r" b="b"/>
            <a:pathLst>
              <a:path w="22" h="8">
                <a:moveTo>
                  <a:pt x="0" y="7"/>
                </a:moveTo>
                <a:lnTo>
                  <a:pt x="21" y="0"/>
                </a:lnTo>
                <a:lnTo>
                  <a:pt x="0"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 name="Freeform 55"/>
          <p:cNvSpPr>
            <a:spLocks noChangeArrowheads="1"/>
          </p:cNvSpPr>
          <p:nvPr/>
        </p:nvSpPr>
        <p:spPr bwMode="auto">
          <a:xfrm>
            <a:off x="21188641" y="9354539"/>
            <a:ext cx="14498" cy="14499"/>
          </a:xfrm>
          <a:custGeom>
            <a:avLst/>
            <a:gdLst>
              <a:gd name="T0" fmla="*/ 28 w 29"/>
              <a:gd name="T1" fmla="*/ 0 h 29"/>
              <a:gd name="T2" fmla="*/ 28 w 29"/>
              <a:gd name="T3" fmla="*/ 28 h 29"/>
              <a:gd name="T4" fmla="*/ 0 w 29"/>
              <a:gd name="T5" fmla="*/ 21 h 29"/>
              <a:gd name="T6" fmla="*/ 28 w 29"/>
              <a:gd name="T7" fmla="*/ 0 h 29"/>
            </a:gdLst>
            <a:ahLst/>
            <a:cxnLst>
              <a:cxn ang="0">
                <a:pos x="T0" y="T1"/>
              </a:cxn>
              <a:cxn ang="0">
                <a:pos x="T2" y="T3"/>
              </a:cxn>
              <a:cxn ang="0">
                <a:pos x="T4" y="T5"/>
              </a:cxn>
              <a:cxn ang="0">
                <a:pos x="T6" y="T7"/>
              </a:cxn>
            </a:cxnLst>
            <a:rect l="0" t="0" r="r" b="b"/>
            <a:pathLst>
              <a:path w="29" h="29">
                <a:moveTo>
                  <a:pt x="28" y="0"/>
                </a:moveTo>
                <a:lnTo>
                  <a:pt x="28" y="28"/>
                </a:lnTo>
                <a:lnTo>
                  <a:pt x="0" y="21"/>
                </a:lnTo>
                <a:lnTo>
                  <a:pt x="28"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8" name="Freeform 56"/>
          <p:cNvSpPr>
            <a:spLocks noChangeArrowheads="1"/>
          </p:cNvSpPr>
          <p:nvPr/>
        </p:nvSpPr>
        <p:spPr bwMode="auto">
          <a:xfrm>
            <a:off x="18297372" y="9004499"/>
            <a:ext cx="22783" cy="10356"/>
          </a:xfrm>
          <a:custGeom>
            <a:avLst/>
            <a:gdLst>
              <a:gd name="T0" fmla="*/ 49 w 50"/>
              <a:gd name="T1" fmla="*/ 0 h 21"/>
              <a:gd name="T2" fmla="*/ 49 w 50"/>
              <a:gd name="T3" fmla="*/ 6 h 21"/>
              <a:gd name="T4" fmla="*/ 0 w 50"/>
              <a:gd name="T5" fmla="*/ 20 h 21"/>
              <a:gd name="T6" fmla="*/ 28 w 50"/>
              <a:gd name="T7" fmla="*/ 6 h 21"/>
              <a:gd name="T8" fmla="*/ 49 w 50"/>
              <a:gd name="T9" fmla="*/ 0 h 21"/>
            </a:gdLst>
            <a:ahLst/>
            <a:cxnLst>
              <a:cxn ang="0">
                <a:pos x="T0" y="T1"/>
              </a:cxn>
              <a:cxn ang="0">
                <a:pos x="T2" y="T3"/>
              </a:cxn>
              <a:cxn ang="0">
                <a:pos x="T4" y="T5"/>
              </a:cxn>
              <a:cxn ang="0">
                <a:pos x="T6" y="T7"/>
              </a:cxn>
              <a:cxn ang="0">
                <a:pos x="T8" y="T9"/>
              </a:cxn>
            </a:cxnLst>
            <a:rect l="0" t="0" r="r" b="b"/>
            <a:pathLst>
              <a:path w="50" h="21">
                <a:moveTo>
                  <a:pt x="49" y="0"/>
                </a:moveTo>
                <a:lnTo>
                  <a:pt x="49" y="6"/>
                </a:lnTo>
                <a:lnTo>
                  <a:pt x="0" y="20"/>
                </a:lnTo>
                <a:lnTo>
                  <a:pt x="28" y="6"/>
                </a:lnTo>
                <a:lnTo>
                  <a:pt x="49"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9" name="Freeform 57"/>
          <p:cNvSpPr>
            <a:spLocks noChangeArrowheads="1"/>
          </p:cNvSpPr>
          <p:nvPr/>
        </p:nvSpPr>
        <p:spPr bwMode="auto">
          <a:xfrm>
            <a:off x="18330509" y="9012784"/>
            <a:ext cx="10356" cy="4142"/>
          </a:xfrm>
          <a:custGeom>
            <a:avLst/>
            <a:gdLst>
              <a:gd name="T0" fmla="*/ 14 w 22"/>
              <a:gd name="T1" fmla="*/ 0 h 7"/>
              <a:gd name="T2" fmla="*/ 21 w 22"/>
              <a:gd name="T3" fmla="*/ 6 h 7"/>
              <a:gd name="T4" fmla="*/ 0 w 22"/>
              <a:gd name="T5" fmla="*/ 6 h 7"/>
              <a:gd name="T6" fmla="*/ 14 w 22"/>
              <a:gd name="T7" fmla="*/ 0 h 7"/>
            </a:gdLst>
            <a:ahLst/>
            <a:cxnLst>
              <a:cxn ang="0">
                <a:pos x="T0" y="T1"/>
              </a:cxn>
              <a:cxn ang="0">
                <a:pos x="T2" y="T3"/>
              </a:cxn>
              <a:cxn ang="0">
                <a:pos x="T4" y="T5"/>
              </a:cxn>
              <a:cxn ang="0">
                <a:pos x="T6" y="T7"/>
              </a:cxn>
            </a:cxnLst>
            <a:rect l="0" t="0" r="r" b="b"/>
            <a:pathLst>
              <a:path w="22" h="7">
                <a:moveTo>
                  <a:pt x="14" y="0"/>
                </a:moveTo>
                <a:lnTo>
                  <a:pt x="21" y="6"/>
                </a:lnTo>
                <a:lnTo>
                  <a:pt x="0" y="6"/>
                </a:lnTo>
                <a:lnTo>
                  <a:pt x="14"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0" name="Freeform 58"/>
          <p:cNvSpPr>
            <a:spLocks noChangeArrowheads="1"/>
          </p:cNvSpPr>
          <p:nvPr/>
        </p:nvSpPr>
        <p:spPr bwMode="auto">
          <a:xfrm>
            <a:off x="18572830" y="8273348"/>
            <a:ext cx="1582327" cy="1557576"/>
          </a:xfrm>
          <a:custGeom>
            <a:avLst/>
            <a:gdLst>
              <a:gd name="T0" fmla="*/ 2448 w 3368"/>
              <a:gd name="T1" fmla="*/ 521 h 3318"/>
              <a:gd name="T2" fmla="*/ 2386 w 3368"/>
              <a:gd name="T3" fmla="*/ 772 h 3318"/>
              <a:gd name="T4" fmla="*/ 2511 w 3368"/>
              <a:gd name="T5" fmla="*/ 904 h 3318"/>
              <a:gd name="T6" fmla="*/ 2727 w 3368"/>
              <a:gd name="T7" fmla="*/ 904 h 3318"/>
              <a:gd name="T8" fmla="*/ 2956 w 3368"/>
              <a:gd name="T9" fmla="*/ 1057 h 3318"/>
              <a:gd name="T10" fmla="*/ 2908 w 3368"/>
              <a:gd name="T11" fmla="*/ 1307 h 3318"/>
              <a:gd name="T12" fmla="*/ 2706 w 3368"/>
              <a:gd name="T13" fmla="*/ 1377 h 3318"/>
              <a:gd name="T14" fmla="*/ 2650 w 3368"/>
              <a:gd name="T15" fmla="*/ 1474 h 3318"/>
              <a:gd name="T16" fmla="*/ 2643 w 3368"/>
              <a:gd name="T17" fmla="*/ 1558 h 3318"/>
              <a:gd name="T18" fmla="*/ 2678 w 3368"/>
              <a:gd name="T19" fmla="*/ 1724 h 3318"/>
              <a:gd name="T20" fmla="*/ 2873 w 3368"/>
              <a:gd name="T21" fmla="*/ 1864 h 3318"/>
              <a:gd name="T22" fmla="*/ 2887 w 3368"/>
              <a:gd name="T23" fmla="*/ 2037 h 3318"/>
              <a:gd name="T24" fmla="*/ 2922 w 3368"/>
              <a:gd name="T25" fmla="*/ 2163 h 3318"/>
              <a:gd name="T26" fmla="*/ 3109 w 3368"/>
              <a:gd name="T27" fmla="*/ 2399 h 3318"/>
              <a:gd name="T28" fmla="*/ 3221 w 3368"/>
              <a:gd name="T29" fmla="*/ 2587 h 3318"/>
              <a:gd name="T30" fmla="*/ 3332 w 3368"/>
              <a:gd name="T31" fmla="*/ 2664 h 3318"/>
              <a:gd name="T32" fmla="*/ 3346 w 3368"/>
              <a:gd name="T33" fmla="*/ 2810 h 3318"/>
              <a:gd name="T34" fmla="*/ 3214 w 3368"/>
              <a:gd name="T35" fmla="*/ 2942 h 3318"/>
              <a:gd name="T36" fmla="*/ 3151 w 3368"/>
              <a:gd name="T37" fmla="*/ 3171 h 3318"/>
              <a:gd name="T38" fmla="*/ 2984 w 3368"/>
              <a:gd name="T39" fmla="*/ 3137 h 3318"/>
              <a:gd name="T40" fmla="*/ 2741 w 3368"/>
              <a:gd name="T41" fmla="*/ 3311 h 3318"/>
              <a:gd name="T42" fmla="*/ 2490 w 3368"/>
              <a:gd name="T43" fmla="*/ 3241 h 3318"/>
              <a:gd name="T44" fmla="*/ 2351 w 3368"/>
              <a:gd name="T45" fmla="*/ 3025 h 3318"/>
              <a:gd name="T46" fmla="*/ 2066 w 3368"/>
              <a:gd name="T47" fmla="*/ 2886 h 3318"/>
              <a:gd name="T48" fmla="*/ 1941 w 3368"/>
              <a:gd name="T49" fmla="*/ 2698 h 3318"/>
              <a:gd name="T50" fmla="*/ 1934 w 3368"/>
              <a:gd name="T51" fmla="*/ 2239 h 3318"/>
              <a:gd name="T52" fmla="*/ 1600 w 3368"/>
              <a:gd name="T53" fmla="*/ 1836 h 3318"/>
              <a:gd name="T54" fmla="*/ 1405 w 3368"/>
              <a:gd name="T55" fmla="*/ 1905 h 3318"/>
              <a:gd name="T56" fmla="*/ 1238 w 3368"/>
              <a:gd name="T57" fmla="*/ 1954 h 3318"/>
              <a:gd name="T58" fmla="*/ 1043 w 3368"/>
              <a:gd name="T59" fmla="*/ 2003 h 3318"/>
              <a:gd name="T60" fmla="*/ 960 w 3368"/>
              <a:gd name="T61" fmla="*/ 1933 h 3318"/>
              <a:gd name="T62" fmla="*/ 1057 w 3368"/>
              <a:gd name="T63" fmla="*/ 1878 h 3318"/>
              <a:gd name="T64" fmla="*/ 1134 w 3368"/>
              <a:gd name="T65" fmla="*/ 1662 h 3318"/>
              <a:gd name="T66" fmla="*/ 925 w 3368"/>
              <a:gd name="T67" fmla="*/ 1502 h 3318"/>
              <a:gd name="T68" fmla="*/ 848 w 3368"/>
              <a:gd name="T69" fmla="*/ 1467 h 3318"/>
              <a:gd name="T70" fmla="*/ 821 w 3368"/>
              <a:gd name="T71" fmla="*/ 1467 h 3318"/>
              <a:gd name="T72" fmla="*/ 751 w 3368"/>
              <a:gd name="T73" fmla="*/ 1502 h 3318"/>
              <a:gd name="T74" fmla="*/ 661 w 3368"/>
              <a:gd name="T75" fmla="*/ 1558 h 3318"/>
              <a:gd name="T76" fmla="*/ 522 w 3368"/>
              <a:gd name="T77" fmla="*/ 1495 h 3318"/>
              <a:gd name="T78" fmla="*/ 487 w 3368"/>
              <a:gd name="T79" fmla="*/ 1578 h 3318"/>
              <a:gd name="T80" fmla="*/ 368 w 3368"/>
              <a:gd name="T81" fmla="*/ 1189 h 3318"/>
              <a:gd name="T82" fmla="*/ 0 w 3368"/>
              <a:gd name="T83" fmla="*/ 625 h 3318"/>
              <a:gd name="T84" fmla="*/ 132 w 3368"/>
              <a:gd name="T85" fmla="*/ 542 h 3318"/>
              <a:gd name="T86" fmla="*/ 215 w 3368"/>
              <a:gd name="T87" fmla="*/ 418 h 3318"/>
              <a:gd name="T88" fmla="*/ 174 w 3368"/>
              <a:gd name="T89" fmla="*/ 230 h 3318"/>
              <a:gd name="T90" fmla="*/ 271 w 3368"/>
              <a:gd name="T91" fmla="*/ 153 h 3318"/>
              <a:gd name="T92" fmla="*/ 445 w 3368"/>
              <a:gd name="T93" fmla="*/ 216 h 3318"/>
              <a:gd name="T94" fmla="*/ 577 w 3368"/>
              <a:gd name="T95" fmla="*/ 251 h 3318"/>
              <a:gd name="T96" fmla="*/ 584 w 3368"/>
              <a:gd name="T97" fmla="*/ 21 h 3318"/>
              <a:gd name="T98" fmla="*/ 786 w 3368"/>
              <a:gd name="T99" fmla="*/ 35 h 3318"/>
              <a:gd name="T100" fmla="*/ 974 w 3368"/>
              <a:gd name="T101" fmla="*/ 133 h 3318"/>
              <a:gd name="T102" fmla="*/ 1141 w 3368"/>
              <a:gd name="T103" fmla="*/ 181 h 3318"/>
              <a:gd name="T104" fmla="*/ 1301 w 3368"/>
              <a:gd name="T105" fmla="*/ 285 h 3318"/>
              <a:gd name="T106" fmla="*/ 1475 w 3368"/>
              <a:gd name="T107" fmla="*/ 251 h 3318"/>
              <a:gd name="T108" fmla="*/ 1648 w 3368"/>
              <a:gd name="T109" fmla="*/ 202 h 3318"/>
              <a:gd name="T110" fmla="*/ 1864 w 3368"/>
              <a:gd name="T111" fmla="*/ 133 h 3318"/>
              <a:gd name="T112" fmla="*/ 2094 w 3368"/>
              <a:gd name="T113" fmla="*/ 98 h 3318"/>
              <a:gd name="T114" fmla="*/ 2184 w 3368"/>
              <a:gd name="T115" fmla="*/ 216 h 3318"/>
              <a:gd name="T116" fmla="*/ 2254 w 3368"/>
              <a:gd name="T117" fmla="*/ 418 h 3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68" h="3318">
                <a:moveTo>
                  <a:pt x="2288" y="500"/>
                </a:moveTo>
                <a:lnTo>
                  <a:pt x="2379" y="486"/>
                </a:lnTo>
                <a:lnTo>
                  <a:pt x="2379" y="500"/>
                </a:lnTo>
                <a:lnTo>
                  <a:pt x="2393" y="514"/>
                </a:lnTo>
                <a:lnTo>
                  <a:pt x="2400" y="528"/>
                </a:lnTo>
                <a:lnTo>
                  <a:pt x="2448" y="521"/>
                </a:lnTo>
                <a:lnTo>
                  <a:pt x="2497" y="584"/>
                </a:lnTo>
                <a:lnTo>
                  <a:pt x="2448" y="598"/>
                </a:lnTo>
                <a:lnTo>
                  <a:pt x="2448" y="618"/>
                </a:lnTo>
                <a:lnTo>
                  <a:pt x="2476" y="681"/>
                </a:lnTo>
                <a:lnTo>
                  <a:pt x="2414" y="716"/>
                </a:lnTo>
                <a:lnTo>
                  <a:pt x="2386" y="772"/>
                </a:lnTo>
                <a:lnTo>
                  <a:pt x="2400" y="806"/>
                </a:lnTo>
                <a:lnTo>
                  <a:pt x="2428" y="813"/>
                </a:lnTo>
                <a:lnTo>
                  <a:pt x="2428" y="806"/>
                </a:lnTo>
                <a:lnTo>
                  <a:pt x="2476" y="869"/>
                </a:lnTo>
                <a:lnTo>
                  <a:pt x="2476" y="883"/>
                </a:lnTo>
                <a:lnTo>
                  <a:pt x="2511" y="904"/>
                </a:lnTo>
                <a:lnTo>
                  <a:pt x="2525" y="911"/>
                </a:lnTo>
                <a:lnTo>
                  <a:pt x="2553" y="883"/>
                </a:lnTo>
                <a:lnTo>
                  <a:pt x="2622" y="918"/>
                </a:lnTo>
                <a:lnTo>
                  <a:pt x="2650" y="924"/>
                </a:lnTo>
                <a:lnTo>
                  <a:pt x="2692" y="883"/>
                </a:lnTo>
                <a:lnTo>
                  <a:pt x="2727" y="904"/>
                </a:lnTo>
                <a:lnTo>
                  <a:pt x="2789" y="945"/>
                </a:lnTo>
                <a:lnTo>
                  <a:pt x="2824" y="945"/>
                </a:lnTo>
                <a:lnTo>
                  <a:pt x="2922" y="987"/>
                </a:lnTo>
                <a:lnTo>
                  <a:pt x="2935" y="987"/>
                </a:lnTo>
                <a:lnTo>
                  <a:pt x="2942" y="1001"/>
                </a:lnTo>
                <a:lnTo>
                  <a:pt x="2956" y="1057"/>
                </a:lnTo>
                <a:lnTo>
                  <a:pt x="2984" y="1133"/>
                </a:lnTo>
                <a:lnTo>
                  <a:pt x="2970" y="1182"/>
                </a:lnTo>
                <a:lnTo>
                  <a:pt x="2970" y="1189"/>
                </a:lnTo>
                <a:lnTo>
                  <a:pt x="2922" y="1265"/>
                </a:lnTo>
                <a:lnTo>
                  <a:pt x="2922" y="1286"/>
                </a:lnTo>
                <a:lnTo>
                  <a:pt x="2908" y="1307"/>
                </a:lnTo>
                <a:lnTo>
                  <a:pt x="2852" y="1335"/>
                </a:lnTo>
                <a:lnTo>
                  <a:pt x="2817" y="1349"/>
                </a:lnTo>
                <a:lnTo>
                  <a:pt x="2817" y="1397"/>
                </a:lnTo>
                <a:lnTo>
                  <a:pt x="2803" y="1405"/>
                </a:lnTo>
                <a:lnTo>
                  <a:pt x="2775" y="1384"/>
                </a:lnTo>
                <a:lnTo>
                  <a:pt x="2706" y="1377"/>
                </a:lnTo>
                <a:lnTo>
                  <a:pt x="2706" y="1384"/>
                </a:lnTo>
                <a:lnTo>
                  <a:pt x="2657" y="1377"/>
                </a:lnTo>
                <a:lnTo>
                  <a:pt x="2629" y="1370"/>
                </a:lnTo>
                <a:lnTo>
                  <a:pt x="2629" y="1397"/>
                </a:lnTo>
                <a:lnTo>
                  <a:pt x="2657" y="1412"/>
                </a:lnTo>
                <a:lnTo>
                  <a:pt x="2650" y="1474"/>
                </a:lnTo>
                <a:lnTo>
                  <a:pt x="2622" y="1474"/>
                </a:lnTo>
                <a:lnTo>
                  <a:pt x="2588" y="1474"/>
                </a:lnTo>
                <a:lnTo>
                  <a:pt x="2622" y="1502"/>
                </a:lnTo>
                <a:lnTo>
                  <a:pt x="2629" y="1516"/>
                </a:lnTo>
                <a:lnTo>
                  <a:pt x="2657" y="1530"/>
                </a:lnTo>
                <a:lnTo>
                  <a:pt x="2643" y="1558"/>
                </a:lnTo>
                <a:lnTo>
                  <a:pt x="2678" y="1564"/>
                </a:lnTo>
                <a:lnTo>
                  <a:pt x="2678" y="1613"/>
                </a:lnTo>
                <a:lnTo>
                  <a:pt x="2685" y="1627"/>
                </a:lnTo>
                <a:lnTo>
                  <a:pt x="2678" y="1627"/>
                </a:lnTo>
                <a:lnTo>
                  <a:pt x="2664" y="1690"/>
                </a:lnTo>
                <a:lnTo>
                  <a:pt x="2678" y="1724"/>
                </a:lnTo>
                <a:lnTo>
                  <a:pt x="2720" y="1745"/>
                </a:lnTo>
                <a:lnTo>
                  <a:pt x="2761" y="1794"/>
                </a:lnTo>
                <a:lnTo>
                  <a:pt x="2789" y="1822"/>
                </a:lnTo>
                <a:lnTo>
                  <a:pt x="2845" y="1829"/>
                </a:lnTo>
                <a:lnTo>
                  <a:pt x="2852" y="1843"/>
                </a:lnTo>
                <a:lnTo>
                  <a:pt x="2873" y="1864"/>
                </a:lnTo>
                <a:lnTo>
                  <a:pt x="2824" y="1898"/>
                </a:lnTo>
                <a:lnTo>
                  <a:pt x="2810" y="1919"/>
                </a:lnTo>
                <a:lnTo>
                  <a:pt x="2803" y="1926"/>
                </a:lnTo>
                <a:lnTo>
                  <a:pt x="2782" y="1968"/>
                </a:lnTo>
                <a:lnTo>
                  <a:pt x="2824" y="2003"/>
                </a:lnTo>
                <a:lnTo>
                  <a:pt x="2887" y="2037"/>
                </a:lnTo>
                <a:lnTo>
                  <a:pt x="2908" y="2058"/>
                </a:lnTo>
                <a:lnTo>
                  <a:pt x="2915" y="2051"/>
                </a:lnTo>
                <a:lnTo>
                  <a:pt x="2922" y="2058"/>
                </a:lnTo>
                <a:lnTo>
                  <a:pt x="2915" y="2072"/>
                </a:lnTo>
                <a:lnTo>
                  <a:pt x="2935" y="2135"/>
                </a:lnTo>
                <a:lnTo>
                  <a:pt x="2922" y="2163"/>
                </a:lnTo>
                <a:lnTo>
                  <a:pt x="2942" y="2191"/>
                </a:lnTo>
                <a:lnTo>
                  <a:pt x="2922" y="2218"/>
                </a:lnTo>
                <a:lnTo>
                  <a:pt x="2922" y="2232"/>
                </a:lnTo>
                <a:lnTo>
                  <a:pt x="2991" y="2281"/>
                </a:lnTo>
                <a:lnTo>
                  <a:pt x="3005" y="2330"/>
                </a:lnTo>
                <a:lnTo>
                  <a:pt x="3109" y="2399"/>
                </a:lnTo>
                <a:lnTo>
                  <a:pt x="3130" y="2448"/>
                </a:lnTo>
                <a:lnTo>
                  <a:pt x="3151" y="2434"/>
                </a:lnTo>
                <a:lnTo>
                  <a:pt x="3165" y="2448"/>
                </a:lnTo>
                <a:lnTo>
                  <a:pt x="3207" y="2490"/>
                </a:lnTo>
                <a:lnTo>
                  <a:pt x="3200" y="2559"/>
                </a:lnTo>
                <a:lnTo>
                  <a:pt x="3221" y="2587"/>
                </a:lnTo>
                <a:lnTo>
                  <a:pt x="3221" y="2594"/>
                </a:lnTo>
                <a:lnTo>
                  <a:pt x="3235" y="2594"/>
                </a:lnTo>
                <a:lnTo>
                  <a:pt x="3235" y="2615"/>
                </a:lnTo>
                <a:lnTo>
                  <a:pt x="3249" y="2629"/>
                </a:lnTo>
                <a:lnTo>
                  <a:pt x="3304" y="2657"/>
                </a:lnTo>
                <a:lnTo>
                  <a:pt x="3332" y="2664"/>
                </a:lnTo>
                <a:lnTo>
                  <a:pt x="3367" y="2691"/>
                </a:lnTo>
                <a:lnTo>
                  <a:pt x="3367" y="2698"/>
                </a:lnTo>
                <a:lnTo>
                  <a:pt x="3360" y="2719"/>
                </a:lnTo>
                <a:lnTo>
                  <a:pt x="3367" y="2754"/>
                </a:lnTo>
                <a:lnTo>
                  <a:pt x="3339" y="2775"/>
                </a:lnTo>
                <a:lnTo>
                  <a:pt x="3346" y="2810"/>
                </a:lnTo>
                <a:lnTo>
                  <a:pt x="3339" y="2824"/>
                </a:lnTo>
                <a:lnTo>
                  <a:pt x="3304" y="2844"/>
                </a:lnTo>
                <a:lnTo>
                  <a:pt x="3241" y="2872"/>
                </a:lnTo>
                <a:lnTo>
                  <a:pt x="3241" y="2886"/>
                </a:lnTo>
                <a:lnTo>
                  <a:pt x="3214" y="2914"/>
                </a:lnTo>
                <a:lnTo>
                  <a:pt x="3214" y="2942"/>
                </a:lnTo>
                <a:lnTo>
                  <a:pt x="3200" y="2970"/>
                </a:lnTo>
                <a:lnTo>
                  <a:pt x="3200" y="3025"/>
                </a:lnTo>
                <a:lnTo>
                  <a:pt x="3200" y="3046"/>
                </a:lnTo>
                <a:lnTo>
                  <a:pt x="3165" y="3109"/>
                </a:lnTo>
                <a:lnTo>
                  <a:pt x="3109" y="3137"/>
                </a:lnTo>
                <a:lnTo>
                  <a:pt x="3151" y="3171"/>
                </a:lnTo>
                <a:lnTo>
                  <a:pt x="3151" y="3185"/>
                </a:lnTo>
                <a:lnTo>
                  <a:pt x="3102" y="3213"/>
                </a:lnTo>
                <a:lnTo>
                  <a:pt x="3074" y="3185"/>
                </a:lnTo>
                <a:lnTo>
                  <a:pt x="3074" y="3150"/>
                </a:lnTo>
                <a:lnTo>
                  <a:pt x="3054" y="3158"/>
                </a:lnTo>
                <a:lnTo>
                  <a:pt x="2984" y="3137"/>
                </a:lnTo>
                <a:lnTo>
                  <a:pt x="2915" y="3144"/>
                </a:lnTo>
                <a:lnTo>
                  <a:pt x="2859" y="3178"/>
                </a:lnTo>
                <a:lnTo>
                  <a:pt x="2845" y="3206"/>
                </a:lnTo>
                <a:lnTo>
                  <a:pt x="2824" y="3220"/>
                </a:lnTo>
                <a:lnTo>
                  <a:pt x="2775" y="3269"/>
                </a:lnTo>
                <a:lnTo>
                  <a:pt x="2741" y="3311"/>
                </a:lnTo>
                <a:lnTo>
                  <a:pt x="2720" y="3317"/>
                </a:lnTo>
                <a:lnTo>
                  <a:pt x="2678" y="3311"/>
                </a:lnTo>
                <a:lnTo>
                  <a:pt x="2629" y="3311"/>
                </a:lnTo>
                <a:lnTo>
                  <a:pt x="2553" y="3241"/>
                </a:lnTo>
                <a:lnTo>
                  <a:pt x="2483" y="3255"/>
                </a:lnTo>
                <a:lnTo>
                  <a:pt x="2490" y="3241"/>
                </a:lnTo>
                <a:lnTo>
                  <a:pt x="2511" y="3234"/>
                </a:lnTo>
                <a:lnTo>
                  <a:pt x="2490" y="3158"/>
                </a:lnTo>
                <a:lnTo>
                  <a:pt x="2455" y="3116"/>
                </a:lnTo>
                <a:lnTo>
                  <a:pt x="2393" y="3053"/>
                </a:lnTo>
                <a:lnTo>
                  <a:pt x="2358" y="3025"/>
                </a:lnTo>
                <a:lnTo>
                  <a:pt x="2351" y="3025"/>
                </a:lnTo>
                <a:lnTo>
                  <a:pt x="2282" y="2956"/>
                </a:lnTo>
                <a:lnTo>
                  <a:pt x="2254" y="2921"/>
                </a:lnTo>
                <a:lnTo>
                  <a:pt x="2191" y="2921"/>
                </a:lnTo>
                <a:lnTo>
                  <a:pt x="2156" y="2942"/>
                </a:lnTo>
                <a:lnTo>
                  <a:pt x="2094" y="2921"/>
                </a:lnTo>
                <a:lnTo>
                  <a:pt x="2066" y="2886"/>
                </a:lnTo>
                <a:lnTo>
                  <a:pt x="2052" y="2852"/>
                </a:lnTo>
                <a:lnTo>
                  <a:pt x="2017" y="2824"/>
                </a:lnTo>
                <a:lnTo>
                  <a:pt x="1961" y="2796"/>
                </a:lnTo>
                <a:lnTo>
                  <a:pt x="1934" y="2796"/>
                </a:lnTo>
                <a:lnTo>
                  <a:pt x="1878" y="2754"/>
                </a:lnTo>
                <a:lnTo>
                  <a:pt x="1941" y="2698"/>
                </a:lnTo>
                <a:lnTo>
                  <a:pt x="1941" y="2615"/>
                </a:lnTo>
                <a:lnTo>
                  <a:pt x="1961" y="2559"/>
                </a:lnTo>
                <a:lnTo>
                  <a:pt x="2024" y="2525"/>
                </a:lnTo>
                <a:lnTo>
                  <a:pt x="2038" y="2469"/>
                </a:lnTo>
                <a:lnTo>
                  <a:pt x="2031" y="2434"/>
                </a:lnTo>
                <a:lnTo>
                  <a:pt x="1934" y="2239"/>
                </a:lnTo>
                <a:lnTo>
                  <a:pt x="1892" y="2107"/>
                </a:lnTo>
                <a:lnTo>
                  <a:pt x="1843" y="2037"/>
                </a:lnTo>
                <a:lnTo>
                  <a:pt x="1774" y="1933"/>
                </a:lnTo>
                <a:lnTo>
                  <a:pt x="1739" y="1898"/>
                </a:lnTo>
                <a:lnTo>
                  <a:pt x="1642" y="1822"/>
                </a:lnTo>
                <a:lnTo>
                  <a:pt x="1600" y="1836"/>
                </a:lnTo>
                <a:lnTo>
                  <a:pt x="1565" y="1864"/>
                </a:lnTo>
                <a:lnTo>
                  <a:pt x="1544" y="1891"/>
                </a:lnTo>
                <a:lnTo>
                  <a:pt x="1530" y="1919"/>
                </a:lnTo>
                <a:lnTo>
                  <a:pt x="1440" y="1878"/>
                </a:lnTo>
                <a:lnTo>
                  <a:pt x="1419" y="1878"/>
                </a:lnTo>
                <a:lnTo>
                  <a:pt x="1405" y="1905"/>
                </a:lnTo>
                <a:lnTo>
                  <a:pt x="1398" y="1919"/>
                </a:lnTo>
                <a:lnTo>
                  <a:pt x="1342" y="1954"/>
                </a:lnTo>
                <a:lnTo>
                  <a:pt x="1308" y="1961"/>
                </a:lnTo>
                <a:lnTo>
                  <a:pt x="1280" y="1961"/>
                </a:lnTo>
                <a:lnTo>
                  <a:pt x="1273" y="1968"/>
                </a:lnTo>
                <a:lnTo>
                  <a:pt x="1238" y="1954"/>
                </a:lnTo>
                <a:lnTo>
                  <a:pt x="1210" y="1933"/>
                </a:lnTo>
                <a:lnTo>
                  <a:pt x="1168" y="1940"/>
                </a:lnTo>
                <a:lnTo>
                  <a:pt x="1134" y="1954"/>
                </a:lnTo>
                <a:lnTo>
                  <a:pt x="1085" y="1968"/>
                </a:lnTo>
                <a:lnTo>
                  <a:pt x="1057" y="1996"/>
                </a:lnTo>
                <a:lnTo>
                  <a:pt x="1043" y="2003"/>
                </a:lnTo>
                <a:lnTo>
                  <a:pt x="960" y="2037"/>
                </a:lnTo>
                <a:lnTo>
                  <a:pt x="946" y="2051"/>
                </a:lnTo>
                <a:lnTo>
                  <a:pt x="939" y="2058"/>
                </a:lnTo>
                <a:lnTo>
                  <a:pt x="925" y="2024"/>
                </a:lnTo>
                <a:lnTo>
                  <a:pt x="953" y="1940"/>
                </a:lnTo>
                <a:lnTo>
                  <a:pt x="960" y="1933"/>
                </a:lnTo>
                <a:lnTo>
                  <a:pt x="974" y="1919"/>
                </a:lnTo>
                <a:lnTo>
                  <a:pt x="1015" y="1926"/>
                </a:lnTo>
                <a:lnTo>
                  <a:pt x="1036" y="1919"/>
                </a:lnTo>
                <a:lnTo>
                  <a:pt x="1050" y="1905"/>
                </a:lnTo>
                <a:lnTo>
                  <a:pt x="1057" y="1898"/>
                </a:lnTo>
                <a:lnTo>
                  <a:pt x="1057" y="1878"/>
                </a:lnTo>
                <a:lnTo>
                  <a:pt x="1057" y="1871"/>
                </a:lnTo>
                <a:lnTo>
                  <a:pt x="1078" y="1857"/>
                </a:lnTo>
                <a:lnTo>
                  <a:pt x="1120" y="1808"/>
                </a:lnTo>
                <a:lnTo>
                  <a:pt x="1175" y="1780"/>
                </a:lnTo>
                <a:lnTo>
                  <a:pt x="1168" y="1704"/>
                </a:lnTo>
                <a:lnTo>
                  <a:pt x="1134" y="1662"/>
                </a:lnTo>
                <a:lnTo>
                  <a:pt x="1120" y="1662"/>
                </a:lnTo>
                <a:lnTo>
                  <a:pt x="1092" y="1662"/>
                </a:lnTo>
                <a:lnTo>
                  <a:pt x="1071" y="1648"/>
                </a:lnTo>
                <a:lnTo>
                  <a:pt x="981" y="1572"/>
                </a:lnTo>
                <a:lnTo>
                  <a:pt x="953" y="1544"/>
                </a:lnTo>
                <a:lnTo>
                  <a:pt x="925" y="1502"/>
                </a:lnTo>
                <a:lnTo>
                  <a:pt x="918" y="1509"/>
                </a:lnTo>
                <a:lnTo>
                  <a:pt x="876" y="1474"/>
                </a:lnTo>
                <a:lnTo>
                  <a:pt x="862" y="1474"/>
                </a:lnTo>
                <a:lnTo>
                  <a:pt x="862" y="1467"/>
                </a:lnTo>
                <a:lnTo>
                  <a:pt x="855" y="1467"/>
                </a:lnTo>
                <a:lnTo>
                  <a:pt x="848" y="1467"/>
                </a:lnTo>
                <a:lnTo>
                  <a:pt x="848" y="1460"/>
                </a:lnTo>
                <a:lnTo>
                  <a:pt x="841" y="1467"/>
                </a:lnTo>
                <a:lnTo>
                  <a:pt x="841" y="1460"/>
                </a:lnTo>
                <a:lnTo>
                  <a:pt x="841" y="1467"/>
                </a:lnTo>
                <a:lnTo>
                  <a:pt x="828" y="1460"/>
                </a:lnTo>
                <a:lnTo>
                  <a:pt x="821" y="1467"/>
                </a:lnTo>
                <a:lnTo>
                  <a:pt x="814" y="1474"/>
                </a:lnTo>
                <a:lnTo>
                  <a:pt x="807" y="1481"/>
                </a:lnTo>
                <a:lnTo>
                  <a:pt x="807" y="1495"/>
                </a:lnTo>
                <a:lnTo>
                  <a:pt x="807" y="1481"/>
                </a:lnTo>
                <a:lnTo>
                  <a:pt x="779" y="1481"/>
                </a:lnTo>
                <a:lnTo>
                  <a:pt x="751" y="1502"/>
                </a:lnTo>
                <a:lnTo>
                  <a:pt x="730" y="1516"/>
                </a:lnTo>
                <a:lnTo>
                  <a:pt x="730" y="1544"/>
                </a:lnTo>
                <a:lnTo>
                  <a:pt x="695" y="1564"/>
                </a:lnTo>
                <a:lnTo>
                  <a:pt x="689" y="1558"/>
                </a:lnTo>
                <a:lnTo>
                  <a:pt x="681" y="1558"/>
                </a:lnTo>
                <a:lnTo>
                  <a:pt x="661" y="1558"/>
                </a:lnTo>
                <a:lnTo>
                  <a:pt x="674" y="1544"/>
                </a:lnTo>
                <a:lnTo>
                  <a:pt x="661" y="1516"/>
                </a:lnTo>
                <a:lnTo>
                  <a:pt x="654" y="1509"/>
                </a:lnTo>
                <a:lnTo>
                  <a:pt x="584" y="1502"/>
                </a:lnTo>
                <a:lnTo>
                  <a:pt x="584" y="1495"/>
                </a:lnTo>
                <a:lnTo>
                  <a:pt x="522" y="1495"/>
                </a:lnTo>
                <a:lnTo>
                  <a:pt x="522" y="1516"/>
                </a:lnTo>
                <a:lnTo>
                  <a:pt x="528" y="1572"/>
                </a:lnTo>
                <a:lnTo>
                  <a:pt x="522" y="1578"/>
                </a:lnTo>
                <a:lnTo>
                  <a:pt x="542" y="1599"/>
                </a:lnTo>
                <a:lnTo>
                  <a:pt x="494" y="1572"/>
                </a:lnTo>
                <a:lnTo>
                  <a:pt x="487" y="1578"/>
                </a:lnTo>
                <a:lnTo>
                  <a:pt x="459" y="1558"/>
                </a:lnTo>
                <a:lnTo>
                  <a:pt x="466" y="1530"/>
                </a:lnTo>
                <a:lnTo>
                  <a:pt x="466" y="1460"/>
                </a:lnTo>
                <a:lnTo>
                  <a:pt x="459" y="1377"/>
                </a:lnTo>
                <a:lnTo>
                  <a:pt x="445" y="1335"/>
                </a:lnTo>
                <a:lnTo>
                  <a:pt x="368" y="1189"/>
                </a:lnTo>
                <a:lnTo>
                  <a:pt x="271" y="1078"/>
                </a:lnTo>
                <a:lnTo>
                  <a:pt x="229" y="952"/>
                </a:lnTo>
                <a:lnTo>
                  <a:pt x="153" y="813"/>
                </a:lnTo>
                <a:lnTo>
                  <a:pt x="132" y="772"/>
                </a:lnTo>
                <a:lnTo>
                  <a:pt x="90" y="716"/>
                </a:lnTo>
                <a:lnTo>
                  <a:pt x="0" y="625"/>
                </a:lnTo>
                <a:lnTo>
                  <a:pt x="21" y="584"/>
                </a:lnTo>
                <a:lnTo>
                  <a:pt x="69" y="577"/>
                </a:lnTo>
                <a:lnTo>
                  <a:pt x="97" y="577"/>
                </a:lnTo>
                <a:lnTo>
                  <a:pt x="118" y="556"/>
                </a:lnTo>
                <a:lnTo>
                  <a:pt x="118" y="542"/>
                </a:lnTo>
                <a:lnTo>
                  <a:pt x="132" y="542"/>
                </a:lnTo>
                <a:lnTo>
                  <a:pt x="104" y="521"/>
                </a:lnTo>
                <a:lnTo>
                  <a:pt x="104" y="493"/>
                </a:lnTo>
                <a:lnTo>
                  <a:pt x="153" y="479"/>
                </a:lnTo>
                <a:lnTo>
                  <a:pt x="167" y="479"/>
                </a:lnTo>
                <a:lnTo>
                  <a:pt x="215" y="460"/>
                </a:lnTo>
                <a:lnTo>
                  <a:pt x="215" y="418"/>
                </a:lnTo>
                <a:lnTo>
                  <a:pt x="188" y="369"/>
                </a:lnTo>
                <a:lnTo>
                  <a:pt x="188" y="327"/>
                </a:lnTo>
                <a:lnTo>
                  <a:pt x="188" y="293"/>
                </a:lnTo>
                <a:lnTo>
                  <a:pt x="201" y="265"/>
                </a:lnTo>
                <a:lnTo>
                  <a:pt x="188" y="251"/>
                </a:lnTo>
                <a:lnTo>
                  <a:pt x="174" y="230"/>
                </a:lnTo>
                <a:lnTo>
                  <a:pt x="167" y="216"/>
                </a:lnTo>
                <a:lnTo>
                  <a:pt x="167" y="202"/>
                </a:lnTo>
                <a:lnTo>
                  <a:pt x="215" y="181"/>
                </a:lnTo>
                <a:lnTo>
                  <a:pt x="229" y="181"/>
                </a:lnTo>
                <a:lnTo>
                  <a:pt x="236" y="181"/>
                </a:lnTo>
                <a:lnTo>
                  <a:pt x="271" y="153"/>
                </a:lnTo>
                <a:lnTo>
                  <a:pt x="334" y="98"/>
                </a:lnTo>
                <a:lnTo>
                  <a:pt x="355" y="98"/>
                </a:lnTo>
                <a:lnTo>
                  <a:pt x="403" y="133"/>
                </a:lnTo>
                <a:lnTo>
                  <a:pt x="403" y="153"/>
                </a:lnTo>
                <a:lnTo>
                  <a:pt x="389" y="167"/>
                </a:lnTo>
                <a:lnTo>
                  <a:pt x="445" y="216"/>
                </a:lnTo>
                <a:lnTo>
                  <a:pt x="452" y="230"/>
                </a:lnTo>
                <a:lnTo>
                  <a:pt x="459" y="258"/>
                </a:lnTo>
                <a:lnTo>
                  <a:pt x="542" y="237"/>
                </a:lnTo>
                <a:lnTo>
                  <a:pt x="577" y="265"/>
                </a:lnTo>
                <a:lnTo>
                  <a:pt x="584" y="265"/>
                </a:lnTo>
                <a:lnTo>
                  <a:pt x="577" y="251"/>
                </a:lnTo>
                <a:lnTo>
                  <a:pt x="563" y="195"/>
                </a:lnTo>
                <a:lnTo>
                  <a:pt x="522" y="133"/>
                </a:lnTo>
                <a:lnTo>
                  <a:pt x="542" y="105"/>
                </a:lnTo>
                <a:lnTo>
                  <a:pt x="528" y="105"/>
                </a:lnTo>
                <a:lnTo>
                  <a:pt x="563" y="56"/>
                </a:lnTo>
                <a:lnTo>
                  <a:pt x="584" y="21"/>
                </a:lnTo>
                <a:lnTo>
                  <a:pt x="598" y="0"/>
                </a:lnTo>
                <a:lnTo>
                  <a:pt x="661" y="63"/>
                </a:lnTo>
                <a:lnTo>
                  <a:pt x="681" y="21"/>
                </a:lnTo>
                <a:lnTo>
                  <a:pt x="716" y="21"/>
                </a:lnTo>
                <a:lnTo>
                  <a:pt x="751" y="28"/>
                </a:lnTo>
                <a:lnTo>
                  <a:pt x="786" y="35"/>
                </a:lnTo>
                <a:lnTo>
                  <a:pt x="814" y="56"/>
                </a:lnTo>
                <a:lnTo>
                  <a:pt x="848" y="56"/>
                </a:lnTo>
                <a:lnTo>
                  <a:pt x="862" y="63"/>
                </a:lnTo>
                <a:lnTo>
                  <a:pt x="855" y="84"/>
                </a:lnTo>
                <a:lnTo>
                  <a:pt x="946" y="126"/>
                </a:lnTo>
                <a:lnTo>
                  <a:pt x="974" y="133"/>
                </a:lnTo>
                <a:lnTo>
                  <a:pt x="1015" y="139"/>
                </a:lnTo>
                <a:lnTo>
                  <a:pt x="1050" y="160"/>
                </a:lnTo>
                <a:lnTo>
                  <a:pt x="1071" y="153"/>
                </a:lnTo>
                <a:lnTo>
                  <a:pt x="1078" y="160"/>
                </a:lnTo>
                <a:lnTo>
                  <a:pt x="1092" y="167"/>
                </a:lnTo>
                <a:lnTo>
                  <a:pt x="1141" y="181"/>
                </a:lnTo>
                <a:lnTo>
                  <a:pt x="1175" y="195"/>
                </a:lnTo>
                <a:lnTo>
                  <a:pt x="1175" y="223"/>
                </a:lnTo>
                <a:lnTo>
                  <a:pt x="1182" y="230"/>
                </a:lnTo>
                <a:lnTo>
                  <a:pt x="1217" y="272"/>
                </a:lnTo>
                <a:lnTo>
                  <a:pt x="1266" y="272"/>
                </a:lnTo>
                <a:lnTo>
                  <a:pt x="1301" y="285"/>
                </a:lnTo>
                <a:lnTo>
                  <a:pt x="1329" y="258"/>
                </a:lnTo>
                <a:lnTo>
                  <a:pt x="1363" y="293"/>
                </a:lnTo>
                <a:lnTo>
                  <a:pt x="1363" y="299"/>
                </a:lnTo>
                <a:lnTo>
                  <a:pt x="1384" y="320"/>
                </a:lnTo>
                <a:lnTo>
                  <a:pt x="1405" y="313"/>
                </a:lnTo>
                <a:lnTo>
                  <a:pt x="1475" y="251"/>
                </a:lnTo>
                <a:lnTo>
                  <a:pt x="1481" y="258"/>
                </a:lnTo>
                <a:lnTo>
                  <a:pt x="1495" y="223"/>
                </a:lnTo>
                <a:lnTo>
                  <a:pt x="1544" y="216"/>
                </a:lnTo>
                <a:lnTo>
                  <a:pt x="1565" y="237"/>
                </a:lnTo>
                <a:lnTo>
                  <a:pt x="1642" y="202"/>
                </a:lnTo>
                <a:lnTo>
                  <a:pt x="1648" y="202"/>
                </a:lnTo>
                <a:lnTo>
                  <a:pt x="1669" y="139"/>
                </a:lnTo>
                <a:lnTo>
                  <a:pt x="1697" y="126"/>
                </a:lnTo>
                <a:lnTo>
                  <a:pt x="1802" y="188"/>
                </a:lnTo>
                <a:lnTo>
                  <a:pt x="1808" y="181"/>
                </a:lnTo>
                <a:lnTo>
                  <a:pt x="1829" y="167"/>
                </a:lnTo>
                <a:lnTo>
                  <a:pt x="1864" y="133"/>
                </a:lnTo>
                <a:lnTo>
                  <a:pt x="1961" y="105"/>
                </a:lnTo>
                <a:lnTo>
                  <a:pt x="2003" y="91"/>
                </a:lnTo>
                <a:lnTo>
                  <a:pt x="2017" y="63"/>
                </a:lnTo>
                <a:lnTo>
                  <a:pt x="2052" y="42"/>
                </a:lnTo>
                <a:lnTo>
                  <a:pt x="2066" y="63"/>
                </a:lnTo>
                <a:lnTo>
                  <a:pt x="2094" y="98"/>
                </a:lnTo>
                <a:lnTo>
                  <a:pt x="2094" y="126"/>
                </a:lnTo>
                <a:lnTo>
                  <a:pt x="2108" y="118"/>
                </a:lnTo>
                <a:lnTo>
                  <a:pt x="2121" y="139"/>
                </a:lnTo>
                <a:lnTo>
                  <a:pt x="2198" y="167"/>
                </a:lnTo>
                <a:lnTo>
                  <a:pt x="2198" y="195"/>
                </a:lnTo>
                <a:lnTo>
                  <a:pt x="2184" y="216"/>
                </a:lnTo>
                <a:lnTo>
                  <a:pt x="2198" y="258"/>
                </a:lnTo>
                <a:lnTo>
                  <a:pt x="2163" y="265"/>
                </a:lnTo>
                <a:lnTo>
                  <a:pt x="2135" y="299"/>
                </a:lnTo>
                <a:lnTo>
                  <a:pt x="2149" y="348"/>
                </a:lnTo>
                <a:lnTo>
                  <a:pt x="2156" y="390"/>
                </a:lnTo>
                <a:lnTo>
                  <a:pt x="2254" y="418"/>
                </a:lnTo>
                <a:lnTo>
                  <a:pt x="2247" y="446"/>
                </a:lnTo>
                <a:lnTo>
                  <a:pt x="2267" y="479"/>
                </a:lnTo>
                <a:lnTo>
                  <a:pt x="2261" y="486"/>
                </a:lnTo>
                <a:lnTo>
                  <a:pt x="2288" y="500"/>
                </a:lnTo>
              </a:path>
            </a:pathLst>
          </a:custGeom>
          <a:solidFill>
            <a:schemeClr val="accent6"/>
          </a:solidFill>
          <a:ln w="19050" cap="flat" cmpd="sng">
            <a:solidFill>
              <a:schemeClr val="bg1"/>
            </a:solidFill>
            <a:bevel/>
          </a:ln>
          <a:effectLst/>
        </p:spPr>
        <p:txBody>
          <a:bodyPr wrap="none" anchor="ctr"/>
          <a:lstStyle/>
          <a:p>
            <a:endParaRPr lang="en-US"/>
          </a:p>
        </p:txBody>
      </p:sp>
      <p:sp>
        <p:nvSpPr>
          <p:cNvPr id="101" name="Freeform 59"/>
          <p:cNvSpPr>
            <a:spLocks noChangeArrowheads="1"/>
          </p:cNvSpPr>
          <p:nvPr/>
        </p:nvSpPr>
        <p:spPr bwMode="auto">
          <a:xfrm>
            <a:off x="18645318" y="9043851"/>
            <a:ext cx="84916" cy="66280"/>
          </a:xfrm>
          <a:custGeom>
            <a:avLst/>
            <a:gdLst>
              <a:gd name="T0" fmla="*/ 76 w 182"/>
              <a:gd name="T1" fmla="*/ 125 h 140"/>
              <a:gd name="T2" fmla="*/ 118 w 182"/>
              <a:gd name="T3" fmla="*/ 132 h 140"/>
              <a:gd name="T4" fmla="*/ 153 w 182"/>
              <a:gd name="T5" fmla="*/ 118 h 140"/>
              <a:gd name="T6" fmla="*/ 167 w 182"/>
              <a:gd name="T7" fmla="*/ 125 h 140"/>
              <a:gd name="T8" fmla="*/ 167 w 182"/>
              <a:gd name="T9" fmla="*/ 118 h 140"/>
              <a:gd name="T10" fmla="*/ 181 w 182"/>
              <a:gd name="T11" fmla="*/ 90 h 140"/>
              <a:gd name="T12" fmla="*/ 181 w 182"/>
              <a:gd name="T13" fmla="*/ 63 h 140"/>
              <a:gd name="T14" fmla="*/ 139 w 182"/>
              <a:gd name="T15" fmla="*/ 28 h 140"/>
              <a:gd name="T16" fmla="*/ 132 w 182"/>
              <a:gd name="T17" fmla="*/ 28 h 140"/>
              <a:gd name="T18" fmla="*/ 69 w 182"/>
              <a:gd name="T19" fmla="*/ 7 h 140"/>
              <a:gd name="T20" fmla="*/ 48 w 182"/>
              <a:gd name="T21" fmla="*/ 0 h 140"/>
              <a:gd name="T22" fmla="*/ 42 w 182"/>
              <a:gd name="T23" fmla="*/ 0 h 140"/>
              <a:gd name="T24" fmla="*/ 14 w 182"/>
              <a:gd name="T25" fmla="*/ 0 h 140"/>
              <a:gd name="T26" fmla="*/ 7 w 182"/>
              <a:gd name="T27" fmla="*/ 49 h 140"/>
              <a:gd name="T28" fmla="*/ 0 w 182"/>
              <a:gd name="T29" fmla="*/ 98 h 140"/>
              <a:gd name="T30" fmla="*/ 14 w 182"/>
              <a:gd name="T31" fmla="*/ 125 h 140"/>
              <a:gd name="T32" fmla="*/ 42 w 182"/>
              <a:gd name="T33" fmla="*/ 132 h 140"/>
              <a:gd name="T34" fmla="*/ 62 w 182"/>
              <a:gd name="T35" fmla="*/ 139 h 140"/>
              <a:gd name="T36" fmla="*/ 76 w 182"/>
              <a:gd name="T37" fmla="*/ 12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2" h="140">
                <a:moveTo>
                  <a:pt x="76" y="125"/>
                </a:moveTo>
                <a:lnTo>
                  <a:pt x="118" y="132"/>
                </a:lnTo>
                <a:lnTo>
                  <a:pt x="153" y="118"/>
                </a:lnTo>
                <a:lnTo>
                  <a:pt x="167" y="125"/>
                </a:lnTo>
                <a:lnTo>
                  <a:pt x="167" y="118"/>
                </a:lnTo>
                <a:lnTo>
                  <a:pt x="181" y="90"/>
                </a:lnTo>
                <a:lnTo>
                  <a:pt x="181" y="63"/>
                </a:lnTo>
                <a:lnTo>
                  <a:pt x="139" y="28"/>
                </a:lnTo>
                <a:lnTo>
                  <a:pt x="132" y="28"/>
                </a:lnTo>
                <a:lnTo>
                  <a:pt x="69" y="7"/>
                </a:lnTo>
                <a:lnTo>
                  <a:pt x="48" y="0"/>
                </a:lnTo>
                <a:lnTo>
                  <a:pt x="42" y="0"/>
                </a:lnTo>
                <a:lnTo>
                  <a:pt x="14" y="0"/>
                </a:lnTo>
                <a:lnTo>
                  <a:pt x="7" y="49"/>
                </a:lnTo>
                <a:lnTo>
                  <a:pt x="0" y="98"/>
                </a:lnTo>
                <a:lnTo>
                  <a:pt x="14" y="125"/>
                </a:lnTo>
                <a:lnTo>
                  <a:pt x="42" y="132"/>
                </a:lnTo>
                <a:lnTo>
                  <a:pt x="62" y="139"/>
                </a:lnTo>
                <a:lnTo>
                  <a:pt x="76" y="125"/>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2" name="Freeform 60"/>
          <p:cNvSpPr>
            <a:spLocks noChangeArrowheads="1"/>
          </p:cNvSpPr>
          <p:nvPr/>
        </p:nvSpPr>
        <p:spPr bwMode="auto">
          <a:xfrm>
            <a:off x="18908351" y="9246833"/>
            <a:ext cx="53848" cy="26927"/>
          </a:xfrm>
          <a:custGeom>
            <a:avLst/>
            <a:gdLst>
              <a:gd name="T0" fmla="*/ 35 w 113"/>
              <a:gd name="T1" fmla="*/ 0 h 57"/>
              <a:gd name="T2" fmla="*/ 0 w 113"/>
              <a:gd name="T3" fmla="*/ 14 h 57"/>
              <a:gd name="T4" fmla="*/ 7 w 113"/>
              <a:gd name="T5" fmla="*/ 56 h 57"/>
              <a:gd name="T6" fmla="*/ 56 w 113"/>
              <a:gd name="T7" fmla="*/ 49 h 57"/>
              <a:gd name="T8" fmla="*/ 98 w 113"/>
              <a:gd name="T9" fmla="*/ 49 h 57"/>
              <a:gd name="T10" fmla="*/ 112 w 113"/>
              <a:gd name="T11" fmla="*/ 0 h 57"/>
              <a:gd name="T12" fmla="*/ 56 w 113"/>
              <a:gd name="T13" fmla="*/ 14 h 57"/>
              <a:gd name="T14" fmla="*/ 35 w 113"/>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57">
                <a:moveTo>
                  <a:pt x="35" y="0"/>
                </a:moveTo>
                <a:lnTo>
                  <a:pt x="0" y="14"/>
                </a:lnTo>
                <a:lnTo>
                  <a:pt x="7" y="56"/>
                </a:lnTo>
                <a:lnTo>
                  <a:pt x="56" y="49"/>
                </a:lnTo>
                <a:lnTo>
                  <a:pt x="98" y="49"/>
                </a:lnTo>
                <a:lnTo>
                  <a:pt x="112" y="0"/>
                </a:lnTo>
                <a:lnTo>
                  <a:pt x="56" y="14"/>
                </a:lnTo>
                <a:lnTo>
                  <a:pt x="35"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3" name="Freeform 61"/>
          <p:cNvSpPr>
            <a:spLocks noChangeArrowheads="1"/>
          </p:cNvSpPr>
          <p:nvPr/>
        </p:nvSpPr>
        <p:spPr bwMode="auto">
          <a:xfrm>
            <a:off x="18753016" y="9037638"/>
            <a:ext cx="33137" cy="22783"/>
          </a:xfrm>
          <a:custGeom>
            <a:avLst/>
            <a:gdLst>
              <a:gd name="T0" fmla="*/ 35 w 71"/>
              <a:gd name="T1" fmla="*/ 42 h 50"/>
              <a:gd name="T2" fmla="*/ 35 w 71"/>
              <a:gd name="T3" fmla="*/ 49 h 50"/>
              <a:gd name="T4" fmla="*/ 21 w 71"/>
              <a:gd name="T5" fmla="*/ 49 h 50"/>
              <a:gd name="T6" fmla="*/ 7 w 71"/>
              <a:gd name="T7" fmla="*/ 42 h 50"/>
              <a:gd name="T8" fmla="*/ 0 w 71"/>
              <a:gd name="T9" fmla="*/ 49 h 50"/>
              <a:gd name="T10" fmla="*/ 7 w 71"/>
              <a:gd name="T11" fmla="*/ 35 h 50"/>
              <a:gd name="T12" fmla="*/ 21 w 71"/>
              <a:gd name="T13" fmla="*/ 0 h 50"/>
              <a:gd name="T14" fmla="*/ 70 w 71"/>
              <a:gd name="T15" fmla="*/ 0 h 50"/>
              <a:gd name="T16" fmla="*/ 70 w 71"/>
              <a:gd name="T17" fmla="*/ 14 h 50"/>
              <a:gd name="T18" fmla="*/ 42 w 71"/>
              <a:gd name="T19" fmla="*/ 21 h 50"/>
              <a:gd name="T20" fmla="*/ 35 w 71"/>
              <a:gd name="T21"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50">
                <a:moveTo>
                  <a:pt x="35" y="42"/>
                </a:moveTo>
                <a:lnTo>
                  <a:pt x="35" y="49"/>
                </a:lnTo>
                <a:lnTo>
                  <a:pt x="21" y="49"/>
                </a:lnTo>
                <a:lnTo>
                  <a:pt x="7" y="42"/>
                </a:lnTo>
                <a:lnTo>
                  <a:pt x="0" y="49"/>
                </a:lnTo>
                <a:lnTo>
                  <a:pt x="7" y="35"/>
                </a:lnTo>
                <a:lnTo>
                  <a:pt x="21" y="0"/>
                </a:lnTo>
                <a:lnTo>
                  <a:pt x="70" y="0"/>
                </a:lnTo>
                <a:lnTo>
                  <a:pt x="70" y="14"/>
                </a:lnTo>
                <a:lnTo>
                  <a:pt x="42" y="21"/>
                </a:lnTo>
                <a:lnTo>
                  <a:pt x="35" y="42"/>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4" name="Freeform 62"/>
          <p:cNvSpPr>
            <a:spLocks noChangeArrowheads="1"/>
          </p:cNvSpPr>
          <p:nvPr/>
        </p:nvSpPr>
        <p:spPr bwMode="auto">
          <a:xfrm>
            <a:off x="18709523" y="7691330"/>
            <a:ext cx="944426" cy="733220"/>
          </a:xfrm>
          <a:custGeom>
            <a:avLst/>
            <a:gdLst>
              <a:gd name="T0" fmla="*/ 974 w 2011"/>
              <a:gd name="T1" fmla="*/ 605 h 1559"/>
              <a:gd name="T2" fmla="*/ 1078 w 2011"/>
              <a:gd name="T3" fmla="*/ 501 h 1559"/>
              <a:gd name="T4" fmla="*/ 1120 w 2011"/>
              <a:gd name="T5" fmla="*/ 404 h 1559"/>
              <a:gd name="T6" fmla="*/ 1189 w 2011"/>
              <a:gd name="T7" fmla="*/ 327 h 1559"/>
              <a:gd name="T8" fmla="*/ 1273 w 2011"/>
              <a:gd name="T9" fmla="*/ 181 h 1559"/>
              <a:gd name="T10" fmla="*/ 1377 w 2011"/>
              <a:gd name="T11" fmla="*/ 77 h 1559"/>
              <a:gd name="T12" fmla="*/ 1579 w 2011"/>
              <a:gd name="T13" fmla="*/ 118 h 1559"/>
              <a:gd name="T14" fmla="*/ 1878 w 2011"/>
              <a:gd name="T15" fmla="*/ 292 h 1559"/>
              <a:gd name="T16" fmla="*/ 1941 w 2011"/>
              <a:gd name="T17" fmla="*/ 480 h 1559"/>
              <a:gd name="T18" fmla="*/ 1927 w 2011"/>
              <a:gd name="T19" fmla="*/ 633 h 1559"/>
              <a:gd name="T20" fmla="*/ 1913 w 2011"/>
              <a:gd name="T21" fmla="*/ 710 h 1559"/>
              <a:gd name="T22" fmla="*/ 1955 w 2011"/>
              <a:gd name="T23" fmla="*/ 835 h 1559"/>
              <a:gd name="T24" fmla="*/ 1899 w 2011"/>
              <a:gd name="T25" fmla="*/ 883 h 1559"/>
              <a:gd name="T26" fmla="*/ 1795 w 2011"/>
              <a:gd name="T27" fmla="*/ 995 h 1559"/>
              <a:gd name="T28" fmla="*/ 1683 w 2011"/>
              <a:gd name="T29" fmla="*/ 939 h 1559"/>
              <a:gd name="T30" fmla="*/ 1663 w 2011"/>
              <a:gd name="T31" fmla="*/ 1071 h 1559"/>
              <a:gd name="T32" fmla="*/ 1663 w 2011"/>
              <a:gd name="T33" fmla="*/ 1204 h 1559"/>
              <a:gd name="T34" fmla="*/ 1711 w 2011"/>
              <a:gd name="T35" fmla="*/ 1329 h 1559"/>
              <a:gd name="T36" fmla="*/ 1516 w 2011"/>
              <a:gd name="T37" fmla="*/ 1419 h 1559"/>
              <a:gd name="T38" fmla="*/ 1356 w 2011"/>
              <a:gd name="T39" fmla="*/ 1440 h 1559"/>
              <a:gd name="T40" fmla="*/ 1203 w 2011"/>
              <a:gd name="T41" fmla="*/ 1461 h 1559"/>
              <a:gd name="T42" fmla="*/ 1092 w 2011"/>
              <a:gd name="T43" fmla="*/ 1558 h 1559"/>
              <a:gd name="T44" fmla="*/ 1009 w 2011"/>
              <a:gd name="T45" fmla="*/ 1523 h 1559"/>
              <a:gd name="T46" fmla="*/ 883 w 2011"/>
              <a:gd name="T47" fmla="*/ 1461 h 1559"/>
              <a:gd name="T48" fmla="*/ 786 w 2011"/>
              <a:gd name="T49" fmla="*/ 1398 h 1559"/>
              <a:gd name="T50" fmla="*/ 682 w 2011"/>
              <a:gd name="T51" fmla="*/ 1371 h 1559"/>
              <a:gd name="T52" fmla="*/ 556 w 2011"/>
              <a:gd name="T53" fmla="*/ 1294 h 1559"/>
              <a:gd name="T54" fmla="*/ 424 w 2011"/>
              <a:gd name="T55" fmla="*/ 1259 h 1559"/>
              <a:gd name="T56" fmla="*/ 292 w 2011"/>
              <a:gd name="T57" fmla="*/ 1259 h 1559"/>
              <a:gd name="T58" fmla="*/ 230 w 2011"/>
              <a:gd name="T59" fmla="*/ 1371 h 1559"/>
              <a:gd name="T60" fmla="*/ 285 w 2011"/>
              <a:gd name="T61" fmla="*/ 1503 h 1559"/>
              <a:gd name="T62" fmla="*/ 153 w 2011"/>
              <a:gd name="T63" fmla="*/ 1454 h 1559"/>
              <a:gd name="T64" fmla="*/ 63 w 2011"/>
              <a:gd name="T65" fmla="*/ 1336 h 1559"/>
              <a:gd name="T66" fmla="*/ 90 w 2011"/>
              <a:gd name="T67" fmla="*/ 1231 h 1559"/>
              <a:gd name="T68" fmla="*/ 132 w 2011"/>
              <a:gd name="T69" fmla="*/ 1162 h 1559"/>
              <a:gd name="T70" fmla="*/ 111 w 2011"/>
              <a:gd name="T71" fmla="*/ 1064 h 1559"/>
              <a:gd name="T72" fmla="*/ 76 w 2011"/>
              <a:gd name="T73" fmla="*/ 918 h 1559"/>
              <a:gd name="T74" fmla="*/ 132 w 2011"/>
              <a:gd name="T75" fmla="*/ 863 h 1559"/>
              <a:gd name="T76" fmla="*/ 209 w 2011"/>
              <a:gd name="T77" fmla="*/ 737 h 1559"/>
              <a:gd name="T78" fmla="*/ 292 w 2011"/>
              <a:gd name="T79" fmla="*/ 744 h 1559"/>
              <a:gd name="T80" fmla="*/ 382 w 2011"/>
              <a:gd name="T81" fmla="*/ 675 h 1559"/>
              <a:gd name="T82" fmla="*/ 424 w 2011"/>
              <a:gd name="T83" fmla="*/ 654 h 1559"/>
              <a:gd name="T84" fmla="*/ 355 w 2011"/>
              <a:gd name="T85" fmla="*/ 515 h 1559"/>
              <a:gd name="T86" fmla="*/ 431 w 2011"/>
              <a:gd name="T87" fmla="*/ 487 h 1559"/>
              <a:gd name="T88" fmla="*/ 515 w 2011"/>
              <a:gd name="T89" fmla="*/ 404 h 1559"/>
              <a:gd name="T90" fmla="*/ 598 w 2011"/>
              <a:gd name="T91" fmla="*/ 404 h 1559"/>
              <a:gd name="T92" fmla="*/ 695 w 2011"/>
              <a:gd name="T93" fmla="*/ 438 h 1559"/>
              <a:gd name="T94" fmla="*/ 800 w 2011"/>
              <a:gd name="T95" fmla="*/ 480 h 1559"/>
              <a:gd name="T96" fmla="*/ 849 w 2011"/>
              <a:gd name="T97" fmla="*/ 557 h 1559"/>
              <a:gd name="T98" fmla="*/ 883 w 2011"/>
              <a:gd name="T99" fmla="*/ 68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1" h="1559">
                <a:moveTo>
                  <a:pt x="897" y="689"/>
                </a:moveTo>
                <a:lnTo>
                  <a:pt x="939" y="654"/>
                </a:lnTo>
                <a:lnTo>
                  <a:pt x="974" y="633"/>
                </a:lnTo>
                <a:lnTo>
                  <a:pt x="974" y="605"/>
                </a:lnTo>
                <a:lnTo>
                  <a:pt x="995" y="577"/>
                </a:lnTo>
                <a:lnTo>
                  <a:pt x="1043" y="557"/>
                </a:lnTo>
                <a:lnTo>
                  <a:pt x="1043" y="550"/>
                </a:lnTo>
                <a:lnTo>
                  <a:pt x="1078" y="501"/>
                </a:lnTo>
                <a:lnTo>
                  <a:pt x="1092" y="445"/>
                </a:lnTo>
                <a:lnTo>
                  <a:pt x="1113" y="418"/>
                </a:lnTo>
                <a:lnTo>
                  <a:pt x="1113" y="410"/>
                </a:lnTo>
                <a:lnTo>
                  <a:pt x="1120" y="404"/>
                </a:lnTo>
                <a:lnTo>
                  <a:pt x="1155" y="362"/>
                </a:lnTo>
                <a:lnTo>
                  <a:pt x="1176" y="376"/>
                </a:lnTo>
                <a:lnTo>
                  <a:pt x="1189" y="348"/>
                </a:lnTo>
                <a:lnTo>
                  <a:pt x="1189" y="327"/>
                </a:lnTo>
                <a:lnTo>
                  <a:pt x="1189" y="320"/>
                </a:lnTo>
                <a:lnTo>
                  <a:pt x="1210" y="271"/>
                </a:lnTo>
                <a:lnTo>
                  <a:pt x="1252" y="209"/>
                </a:lnTo>
                <a:lnTo>
                  <a:pt x="1273" y="181"/>
                </a:lnTo>
                <a:lnTo>
                  <a:pt x="1301" y="160"/>
                </a:lnTo>
                <a:lnTo>
                  <a:pt x="1343" y="125"/>
                </a:lnTo>
                <a:lnTo>
                  <a:pt x="1384" y="97"/>
                </a:lnTo>
                <a:lnTo>
                  <a:pt x="1377" y="77"/>
                </a:lnTo>
                <a:lnTo>
                  <a:pt x="1356" y="63"/>
                </a:lnTo>
                <a:lnTo>
                  <a:pt x="1384" y="0"/>
                </a:lnTo>
                <a:lnTo>
                  <a:pt x="1468" y="56"/>
                </a:lnTo>
                <a:lnTo>
                  <a:pt x="1579" y="118"/>
                </a:lnTo>
                <a:lnTo>
                  <a:pt x="1746" y="160"/>
                </a:lnTo>
                <a:lnTo>
                  <a:pt x="1746" y="181"/>
                </a:lnTo>
                <a:lnTo>
                  <a:pt x="1795" y="209"/>
                </a:lnTo>
                <a:lnTo>
                  <a:pt x="1878" y="292"/>
                </a:lnTo>
                <a:lnTo>
                  <a:pt x="1975" y="320"/>
                </a:lnTo>
                <a:lnTo>
                  <a:pt x="1969" y="341"/>
                </a:lnTo>
                <a:lnTo>
                  <a:pt x="1975" y="424"/>
                </a:lnTo>
                <a:lnTo>
                  <a:pt x="1941" y="480"/>
                </a:lnTo>
                <a:lnTo>
                  <a:pt x="1913" y="536"/>
                </a:lnTo>
                <a:lnTo>
                  <a:pt x="1913" y="543"/>
                </a:lnTo>
                <a:lnTo>
                  <a:pt x="1934" y="577"/>
                </a:lnTo>
                <a:lnTo>
                  <a:pt x="1927" y="633"/>
                </a:lnTo>
                <a:lnTo>
                  <a:pt x="1913" y="654"/>
                </a:lnTo>
                <a:lnTo>
                  <a:pt x="1913" y="675"/>
                </a:lnTo>
                <a:lnTo>
                  <a:pt x="1941" y="710"/>
                </a:lnTo>
                <a:lnTo>
                  <a:pt x="1913" y="710"/>
                </a:lnTo>
                <a:lnTo>
                  <a:pt x="1955" y="772"/>
                </a:lnTo>
                <a:lnTo>
                  <a:pt x="2003" y="800"/>
                </a:lnTo>
                <a:lnTo>
                  <a:pt x="2010" y="807"/>
                </a:lnTo>
                <a:lnTo>
                  <a:pt x="1955" y="835"/>
                </a:lnTo>
                <a:lnTo>
                  <a:pt x="1927" y="849"/>
                </a:lnTo>
                <a:lnTo>
                  <a:pt x="1913" y="877"/>
                </a:lnTo>
                <a:lnTo>
                  <a:pt x="1899" y="870"/>
                </a:lnTo>
                <a:lnTo>
                  <a:pt x="1899" y="883"/>
                </a:lnTo>
                <a:lnTo>
                  <a:pt x="1829" y="918"/>
                </a:lnTo>
                <a:lnTo>
                  <a:pt x="1816" y="960"/>
                </a:lnTo>
                <a:lnTo>
                  <a:pt x="1802" y="960"/>
                </a:lnTo>
                <a:lnTo>
                  <a:pt x="1795" y="995"/>
                </a:lnTo>
                <a:lnTo>
                  <a:pt x="1767" y="995"/>
                </a:lnTo>
                <a:lnTo>
                  <a:pt x="1739" y="974"/>
                </a:lnTo>
                <a:lnTo>
                  <a:pt x="1732" y="967"/>
                </a:lnTo>
                <a:lnTo>
                  <a:pt x="1683" y="939"/>
                </a:lnTo>
                <a:lnTo>
                  <a:pt x="1669" y="946"/>
                </a:lnTo>
                <a:lnTo>
                  <a:pt x="1635" y="995"/>
                </a:lnTo>
                <a:lnTo>
                  <a:pt x="1663" y="1016"/>
                </a:lnTo>
                <a:lnTo>
                  <a:pt x="1663" y="1071"/>
                </a:lnTo>
                <a:lnTo>
                  <a:pt x="1663" y="1106"/>
                </a:lnTo>
                <a:lnTo>
                  <a:pt x="1649" y="1134"/>
                </a:lnTo>
                <a:lnTo>
                  <a:pt x="1642" y="1162"/>
                </a:lnTo>
                <a:lnTo>
                  <a:pt x="1663" y="1204"/>
                </a:lnTo>
                <a:lnTo>
                  <a:pt x="1683" y="1210"/>
                </a:lnTo>
                <a:lnTo>
                  <a:pt x="1760" y="1280"/>
                </a:lnTo>
                <a:lnTo>
                  <a:pt x="1725" y="1301"/>
                </a:lnTo>
                <a:lnTo>
                  <a:pt x="1711" y="1329"/>
                </a:lnTo>
                <a:lnTo>
                  <a:pt x="1669" y="1343"/>
                </a:lnTo>
                <a:lnTo>
                  <a:pt x="1572" y="1371"/>
                </a:lnTo>
                <a:lnTo>
                  <a:pt x="1537" y="1405"/>
                </a:lnTo>
                <a:lnTo>
                  <a:pt x="1516" y="1419"/>
                </a:lnTo>
                <a:lnTo>
                  <a:pt x="1510" y="1426"/>
                </a:lnTo>
                <a:lnTo>
                  <a:pt x="1405" y="1364"/>
                </a:lnTo>
                <a:lnTo>
                  <a:pt x="1377" y="1377"/>
                </a:lnTo>
                <a:lnTo>
                  <a:pt x="1356" y="1440"/>
                </a:lnTo>
                <a:lnTo>
                  <a:pt x="1350" y="1440"/>
                </a:lnTo>
                <a:lnTo>
                  <a:pt x="1273" y="1475"/>
                </a:lnTo>
                <a:lnTo>
                  <a:pt x="1252" y="1454"/>
                </a:lnTo>
                <a:lnTo>
                  <a:pt x="1203" y="1461"/>
                </a:lnTo>
                <a:lnTo>
                  <a:pt x="1189" y="1496"/>
                </a:lnTo>
                <a:lnTo>
                  <a:pt x="1183" y="1489"/>
                </a:lnTo>
                <a:lnTo>
                  <a:pt x="1113" y="1551"/>
                </a:lnTo>
                <a:lnTo>
                  <a:pt x="1092" y="1558"/>
                </a:lnTo>
                <a:lnTo>
                  <a:pt x="1071" y="1537"/>
                </a:lnTo>
                <a:lnTo>
                  <a:pt x="1071" y="1531"/>
                </a:lnTo>
                <a:lnTo>
                  <a:pt x="1037" y="1496"/>
                </a:lnTo>
                <a:lnTo>
                  <a:pt x="1009" y="1523"/>
                </a:lnTo>
                <a:lnTo>
                  <a:pt x="974" y="1510"/>
                </a:lnTo>
                <a:lnTo>
                  <a:pt x="925" y="1510"/>
                </a:lnTo>
                <a:lnTo>
                  <a:pt x="890" y="1468"/>
                </a:lnTo>
                <a:lnTo>
                  <a:pt x="883" y="1461"/>
                </a:lnTo>
                <a:lnTo>
                  <a:pt x="883" y="1433"/>
                </a:lnTo>
                <a:lnTo>
                  <a:pt x="849" y="1419"/>
                </a:lnTo>
                <a:lnTo>
                  <a:pt x="800" y="1405"/>
                </a:lnTo>
                <a:lnTo>
                  <a:pt x="786" y="1398"/>
                </a:lnTo>
                <a:lnTo>
                  <a:pt x="779" y="1391"/>
                </a:lnTo>
                <a:lnTo>
                  <a:pt x="758" y="1398"/>
                </a:lnTo>
                <a:lnTo>
                  <a:pt x="723" y="1377"/>
                </a:lnTo>
                <a:lnTo>
                  <a:pt x="682" y="1371"/>
                </a:lnTo>
                <a:lnTo>
                  <a:pt x="654" y="1364"/>
                </a:lnTo>
                <a:lnTo>
                  <a:pt x="563" y="1322"/>
                </a:lnTo>
                <a:lnTo>
                  <a:pt x="570" y="1301"/>
                </a:lnTo>
                <a:lnTo>
                  <a:pt x="556" y="1294"/>
                </a:lnTo>
                <a:lnTo>
                  <a:pt x="522" y="1294"/>
                </a:lnTo>
                <a:lnTo>
                  <a:pt x="494" y="1273"/>
                </a:lnTo>
                <a:lnTo>
                  <a:pt x="459" y="1266"/>
                </a:lnTo>
                <a:lnTo>
                  <a:pt x="424" y="1259"/>
                </a:lnTo>
                <a:lnTo>
                  <a:pt x="389" y="1259"/>
                </a:lnTo>
                <a:lnTo>
                  <a:pt x="369" y="1301"/>
                </a:lnTo>
                <a:lnTo>
                  <a:pt x="306" y="1238"/>
                </a:lnTo>
                <a:lnTo>
                  <a:pt x="292" y="1259"/>
                </a:lnTo>
                <a:lnTo>
                  <a:pt x="271" y="1294"/>
                </a:lnTo>
                <a:lnTo>
                  <a:pt x="236" y="1343"/>
                </a:lnTo>
                <a:lnTo>
                  <a:pt x="250" y="1343"/>
                </a:lnTo>
                <a:lnTo>
                  <a:pt x="230" y="1371"/>
                </a:lnTo>
                <a:lnTo>
                  <a:pt x="271" y="1433"/>
                </a:lnTo>
                <a:lnTo>
                  <a:pt x="285" y="1489"/>
                </a:lnTo>
                <a:lnTo>
                  <a:pt x="292" y="1503"/>
                </a:lnTo>
                <a:lnTo>
                  <a:pt x="285" y="1503"/>
                </a:lnTo>
                <a:lnTo>
                  <a:pt x="250" y="1475"/>
                </a:lnTo>
                <a:lnTo>
                  <a:pt x="167" y="1496"/>
                </a:lnTo>
                <a:lnTo>
                  <a:pt x="160" y="1468"/>
                </a:lnTo>
                <a:lnTo>
                  <a:pt x="153" y="1454"/>
                </a:lnTo>
                <a:lnTo>
                  <a:pt x="97" y="1405"/>
                </a:lnTo>
                <a:lnTo>
                  <a:pt x="111" y="1391"/>
                </a:lnTo>
                <a:lnTo>
                  <a:pt x="111" y="1371"/>
                </a:lnTo>
                <a:lnTo>
                  <a:pt x="63" y="1336"/>
                </a:lnTo>
                <a:lnTo>
                  <a:pt x="90" y="1294"/>
                </a:lnTo>
                <a:lnTo>
                  <a:pt x="55" y="1273"/>
                </a:lnTo>
                <a:lnTo>
                  <a:pt x="63" y="1266"/>
                </a:lnTo>
                <a:lnTo>
                  <a:pt x="90" y="1231"/>
                </a:lnTo>
                <a:lnTo>
                  <a:pt x="132" y="1210"/>
                </a:lnTo>
                <a:lnTo>
                  <a:pt x="139" y="1204"/>
                </a:lnTo>
                <a:lnTo>
                  <a:pt x="104" y="1169"/>
                </a:lnTo>
                <a:lnTo>
                  <a:pt x="132" y="1162"/>
                </a:lnTo>
                <a:lnTo>
                  <a:pt x="139" y="1134"/>
                </a:lnTo>
                <a:lnTo>
                  <a:pt x="104" y="1106"/>
                </a:lnTo>
                <a:lnTo>
                  <a:pt x="97" y="1078"/>
                </a:lnTo>
                <a:lnTo>
                  <a:pt x="111" y="1064"/>
                </a:lnTo>
                <a:lnTo>
                  <a:pt x="104" y="1002"/>
                </a:lnTo>
                <a:lnTo>
                  <a:pt x="97" y="995"/>
                </a:lnTo>
                <a:lnTo>
                  <a:pt x="90" y="960"/>
                </a:lnTo>
                <a:lnTo>
                  <a:pt x="76" y="918"/>
                </a:lnTo>
                <a:lnTo>
                  <a:pt x="63" y="897"/>
                </a:lnTo>
                <a:lnTo>
                  <a:pt x="0" y="842"/>
                </a:lnTo>
                <a:lnTo>
                  <a:pt x="63" y="835"/>
                </a:lnTo>
                <a:lnTo>
                  <a:pt x="132" y="863"/>
                </a:lnTo>
                <a:lnTo>
                  <a:pt x="139" y="814"/>
                </a:lnTo>
                <a:lnTo>
                  <a:pt x="188" y="814"/>
                </a:lnTo>
                <a:lnTo>
                  <a:pt x="188" y="779"/>
                </a:lnTo>
                <a:lnTo>
                  <a:pt x="209" y="737"/>
                </a:lnTo>
                <a:lnTo>
                  <a:pt x="257" y="737"/>
                </a:lnTo>
                <a:lnTo>
                  <a:pt x="285" y="807"/>
                </a:lnTo>
                <a:lnTo>
                  <a:pt x="299" y="751"/>
                </a:lnTo>
                <a:lnTo>
                  <a:pt x="292" y="744"/>
                </a:lnTo>
                <a:lnTo>
                  <a:pt x="299" y="717"/>
                </a:lnTo>
                <a:lnTo>
                  <a:pt x="327" y="731"/>
                </a:lnTo>
                <a:lnTo>
                  <a:pt x="369" y="710"/>
                </a:lnTo>
                <a:lnTo>
                  <a:pt x="382" y="675"/>
                </a:lnTo>
                <a:lnTo>
                  <a:pt x="397" y="710"/>
                </a:lnTo>
                <a:lnTo>
                  <a:pt x="417" y="717"/>
                </a:lnTo>
                <a:lnTo>
                  <a:pt x="431" y="682"/>
                </a:lnTo>
                <a:lnTo>
                  <a:pt x="424" y="654"/>
                </a:lnTo>
                <a:lnTo>
                  <a:pt x="397" y="654"/>
                </a:lnTo>
                <a:lnTo>
                  <a:pt x="382" y="619"/>
                </a:lnTo>
                <a:lnTo>
                  <a:pt x="341" y="543"/>
                </a:lnTo>
                <a:lnTo>
                  <a:pt x="355" y="515"/>
                </a:lnTo>
                <a:lnTo>
                  <a:pt x="369" y="508"/>
                </a:lnTo>
                <a:lnTo>
                  <a:pt x="403" y="501"/>
                </a:lnTo>
                <a:lnTo>
                  <a:pt x="424" y="508"/>
                </a:lnTo>
                <a:lnTo>
                  <a:pt x="431" y="487"/>
                </a:lnTo>
                <a:lnTo>
                  <a:pt x="459" y="487"/>
                </a:lnTo>
                <a:lnTo>
                  <a:pt x="480" y="452"/>
                </a:lnTo>
                <a:lnTo>
                  <a:pt x="480" y="438"/>
                </a:lnTo>
                <a:lnTo>
                  <a:pt x="515" y="404"/>
                </a:lnTo>
                <a:lnTo>
                  <a:pt x="563" y="362"/>
                </a:lnTo>
                <a:lnTo>
                  <a:pt x="570" y="355"/>
                </a:lnTo>
                <a:lnTo>
                  <a:pt x="598" y="383"/>
                </a:lnTo>
                <a:lnTo>
                  <a:pt x="598" y="404"/>
                </a:lnTo>
                <a:lnTo>
                  <a:pt x="633" y="390"/>
                </a:lnTo>
                <a:lnTo>
                  <a:pt x="661" y="459"/>
                </a:lnTo>
                <a:lnTo>
                  <a:pt x="689" y="473"/>
                </a:lnTo>
                <a:lnTo>
                  <a:pt x="695" y="438"/>
                </a:lnTo>
                <a:lnTo>
                  <a:pt x="723" y="424"/>
                </a:lnTo>
                <a:lnTo>
                  <a:pt x="723" y="452"/>
                </a:lnTo>
                <a:lnTo>
                  <a:pt x="751" y="445"/>
                </a:lnTo>
                <a:lnTo>
                  <a:pt x="800" y="480"/>
                </a:lnTo>
                <a:lnTo>
                  <a:pt x="814" y="515"/>
                </a:lnTo>
                <a:lnTo>
                  <a:pt x="828" y="508"/>
                </a:lnTo>
                <a:lnTo>
                  <a:pt x="842" y="536"/>
                </a:lnTo>
                <a:lnTo>
                  <a:pt x="849" y="557"/>
                </a:lnTo>
                <a:lnTo>
                  <a:pt x="856" y="612"/>
                </a:lnTo>
                <a:lnTo>
                  <a:pt x="876" y="654"/>
                </a:lnTo>
                <a:lnTo>
                  <a:pt x="856" y="682"/>
                </a:lnTo>
                <a:lnTo>
                  <a:pt x="883" y="682"/>
                </a:lnTo>
                <a:lnTo>
                  <a:pt x="897" y="689"/>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 name="Freeform 63"/>
          <p:cNvSpPr>
            <a:spLocks noChangeArrowheads="1"/>
          </p:cNvSpPr>
          <p:nvPr/>
        </p:nvSpPr>
        <p:spPr bwMode="auto">
          <a:xfrm>
            <a:off x="18001204" y="6848333"/>
            <a:ext cx="1360718" cy="1248961"/>
          </a:xfrm>
          <a:custGeom>
            <a:avLst/>
            <a:gdLst>
              <a:gd name="T0" fmla="*/ 585 w 2895"/>
              <a:gd name="T1" fmla="*/ 529 h 2659"/>
              <a:gd name="T2" fmla="*/ 557 w 2895"/>
              <a:gd name="T3" fmla="*/ 432 h 2659"/>
              <a:gd name="T4" fmla="*/ 731 w 2895"/>
              <a:gd name="T5" fmla="*/ 348 h 2659"/>
              <a:gd name="T6" fmla="*/ 849 w 2895"/>
              <a:gd name="T7" fmla="*/ 167 h 2659"/>
              <a:gd name="T8" fmla="*/ 1009 w 2895"/>
              <a:gd name="T9" fmla="*/ 202 h 2659"/>
              <a:gd name="T10" fmla="*/ 1127 w 2895"/>
              <a:gd name="T11" fmla="*/ 98 h 2659"/>
              <a:gd name="T12" fmla="*/ 1301 w 2895"/>
              <a:gd name="T13" fmla="*/ 42 h 2659"/>
              <a:gd name="T14" fmla="*/ 1489 w 2895"/>
              <a:gd name="T15" fmla="*/ 118 h 2659"/>
              <a:gd name="T16" fmla="*/ 1677 w 2895"/>
              <a:gd name="T17" fmla="*/ 529 h 2659"/>
              <a:gd name="T18" fmla="*/ 1976 w 2895"/>
              <a:gd name="T19" fmla="*/ 933 h 2659"/>
              <a:gd name="T20" fmla="*/ 2289 w 2895"/>
              <a:gd name="T21" fmla="*/ 1169 h 2659"/>
              <a:gd name="T22" fmla="*/ 2393 w 2895"/>
              <a:gd name="T23" fmla="*/ 1322 h 2659"/>
              <a:gd name="T24" fmla="*/ 2616 w 2895"/>
              <a:gd name="T25" fmla="*/ 1510 h 2659"/>
              <a:gd name="T26" fmla="*/ 2853 w 2895"/>
              <a:gd name="T27" fmla="*/ 1781 h 2659"/>
              <a:gd name="T28" fmla="*/ 2853 w 2895"/>
              <a:gd name="T29" fmla="*/ 1920 h 2659"/>
              <a:gd name="T30" fmla="*/ 2699 w 2895"/>
              <a:gd name="T31" fmla="*/ 2115 h 2659"/>
              <a:gd name="T32" fmla="*/ 2630 w 2895"/>
              <a:gd name="T33" fmla="*/ 2199 h 2659"/>
              <a:gd name="T34" fmla="*/ 2553 w 2895"/>
              <a:gd name="T35" fmla="*/ 2345 h 2659"/>
              <a:gd name="T36" fmla="*/ 2449 w 2895"/>
              <a:gd name="T37" fmla="*/ 2449 h 2659"/>
              <a:gd name="T38" fmla="*/ 2366 w 2895"/>
              <a:gd name="T39" fmla="*/ 2407 h 2659"/>
              <a:gd name="T40" fmla="*/ 2310 w 2895"/>
              <a:gd name="T41" fmla="*/ 2275 h 2659"/>
              <a:gd name="T42" fmla="*/ 2199 w 2895"/>
              <a:gd name="T43" fmla="*/ 2268 h 2659"/>
              <a:gd name="T44" fmla="*/ 2080 w 2895"/>
              <a:gd name="T45" fmla="*/ 2150 h 2659"/>
              <a:gd name="T46" fmla="*/ 1969 w 2895"/>
              <a:gd name="T47" fmla="*/ 2282 h 2659"/>
              <a:gd name="T48" fmla="*/ 1865 w 2895"/>
              <a:gd name="T49" fmla="*/ 2310 h 2659"/>
              <a:gd name="T50" fmla="*/ 1941 w 2895"/>
              <a:gd name="T51" fmla="*/ 2477 h 2659"/>
              <a:gd name="T52" fmla="*/ 1837 w 2895"/>
              <a:gd name="T53" fmla="*/ 2526 h 2659"/>
              <a:gd name="T54" fmla="*/ 1767 w 2895"/>
              <a:gd name="T55" fmla="*/ 2532 h 2659"/>
              <a:gd name="T56" fmla="*/ 1642 w 2895"/>
              <a:gd name="T57" fmla="*/ 2658 h 2659"/>
              <a:gd name="T58" fmla="*/ 1454 w 2895"/>
              <a:gd name="T59" fmla="*/ 2574 h 2659"/>
              <a:gd name="T60" fmla="*/ 1378 w 2895"/>
              <a:gd name="T61" fmla="*/ 2546 h 2659"/>
              <a:gd name="T62" fmla="*/ 1218 w 2895"/>
              <a:gd name="T63" fmla="*/ 2484 h 2659"/>
              <a:gd name="T64" fmla="*/ 1092 w 2895"/>
              <a:gd name="T65" fmla="*/ 2407 h 2659"/>
              <a:gd name="T66" fmla="*/ 925 w 2895"/>
              <a:gd name="T67" fmla="*/ 2470 h 2659"/>
              <a:gd name="T68" fmla="*/ 779 w 2895"/>
              <a:gd name="T69" fmla="*/ 2386 h 2659"/>
              <a:gd name="T70" fmla="*/ 619 w 2895"/>
              <a:gd name="T71" fmla="*/ 2317 h 2659"/>
              <a:gd name="T72" fmla="*/ 564 w 2895"/>
              <a:gd name="T73" fmla="*/ 2254 h 2659"/>
              <a:gd name="T74" fmla="*/ 536 w 2895"/>
              <a:gd name="T75" fmla="*/ 2122 h 2659"/>
              <a:gd name="T76" fmla="*/ 355 w 2895"/>
              <a:gd name="T77" fmla="*/ 2011 h 2659"/>
              <a:gd name="T78" fmla="*/ 98 w 2895"/>
              <a:gd name="T79" fmla="*/ 1941 h 2659"/>
              <a:gd name="T80" fmla="*/ 0 w 2895"/>
              <a:gd name="T81" fmla="*/ 1781 h 2659"/>
              <a:gd name="T82" fmla="*/ 35 w 2895"/>
              <a:gd name="T83" fmla="*/ 1698 h 2659"/>
              <a:gd name="T84" fmla="*/ 244 w 2895"/>
              <a:gd name="T85" fmla="*/ 1628 h 2659"/>
              <a:gd name="T86" fmla="*/ 418 w 2895"/>
              <a:gd name="T87" fmla="*/ 1656 h 2659"/>
              <a:gd name="T88" fmla="*/ 550 w 2895"/>
              <a:gd name="T89" fmla="*/ 1593 h 2659"/>
              <a:gd name="T90" fmla="*/ 522 w 2895"/>
              <a:gd name="T91" fmla="*/ 1482 h 2659"/>
              <a:gd name="T92" fmla="*/ 355 w 2895"/>
              <a:gd name="T93" fmla="*/ 1350 h 2659"/>
              <a:gd name="T94" fmla="*/ 209 w 2895"/>
              <a:gd name="T95" fmla="*/ 1169 h 2659"/>
              <a:gd name="T96" fmla="*/ 160 w 2895"/>
              <a:gd name="T97" fmla="*/ 988 h 2659"/>
              <a:gd name="T98" fmla="*/ 258 w 2895"/>
              <a:gd name="T99" fmla="*/ 842 h 2659"/>
              <a:gd name="T100" fmla="*/ 244 w 2895"/>
              <a:gd name="T101" fmla="*/ 766 h 2659"/>
              <a:gd name="T102" fmla="*/ 376 w 2895"/>
              <a:gd name="T103" fmla="*/ 696 h 2659"/>
              <a:gd name="T104" fmla="*/ 599 w 2895"/>
              <a:gd name="T105" fmla="*/ 668 h 2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95" h="2659">
                <a:moveTo>
                  <a:pt x="606" y="661"/>
                </a:moveTo>
                <a:lnTo>
                  <a:pt x="619" y="599"/>
                </a:lnTo>
                <a:lnTo>
                  <a:pt x="633" y="557"/>
                </a:lnTo>
                <a:lnTo>
                  <a:pt x="633" y="543"/>
                </a:lnTo>
                <a:lnTo>
                  <a:pt x="585" y="529"/>
                </a:lnTo>
                <a:lnTo>
                  <a:pt x="585" y="536"/>
                </a:lnTo>
                <a:lnTo>
                  <a:pt x="536" y="494"/>
                </a:lnTo>
                <a:lnTo>
                  <a:pt x="536" y="466"/>
                </a:lnTo>
                <a:lnTo>
                  <a:pt x="550" y="439"/>
                </a:lnTo>
                <a:lnTo>
                  <a:pt x="557" y="432"/>
                </a:lnTo>
                <a:lnTo>
                  <a:pt x="599" y="445"/>
                </a:lnTo>
                <a:lnTo>
                  <a:pt x="668" y="404"/>
                </a:lnTo>
                <a:lnTo>
                  <a:pt x="682" y="418"/>
                </a:lnTo>
                <a:lnTo>
                  <a:pt x="689" y="362"/>
                </a:lnTo>
                <a:lnTo>
                  <a:pt x="731" y="348"/>
                </a:lnTo>
                <a:lnTo>
                  <a:pt x="779" y="341"/>
                </a:lnTo>
                <a:lnTo>
                  <a:pt x="793" y="306"/>
                </a:lnTo>
                <a:lnTo>
                  <a:pt x="793" y="265"/>
                </a:lnTo>
                <a:lnTo>
                  <a:pt x="849" y="188"/>
                </a:lnTo>
                <a:lnTo>
                  <a:pt x="849" y="167"/>
                </a:lnTo>
                <a:lnTo>
                  <a:pt x="891" y="202"/>
                </a:lnTo>
                <a:lnTo>
                  <a:pt x="912" y="202"/>
                </a:lnTo>
                <a:lnTo>
                  <a:pt x="981" y="174"/>
                </a:lnTo>
                <a:lnTo>
                  <a:pt x="995" y="174"/>
                </a:lnTo>
                <a:lnTo>
                  <a:pt x="1009" y="202"/>
                </a:lnTo>
                <a:lnTo>
                  <a:pt x="1051" y="188"/>
                </a:lnTo>
                <a:lnTo>
                  <a:pt x="1092" y="167"/>
                </a:lnTo>
                <a:lnTo>
                  <a:pt x="1120" y="167"/>
                </a:lnTo>
                <a:lnTo>
                  <a:pt x="1127" y="133"/>
                </a:lnTo>
                <a:lnTo>
                  <a:pt x="1127" y="98"/>
                </a:lnTo>
                <a:lnTo>
                  <a:pt x="1155" y="84"/>
                </a:lnTo>
                <a:lnTo>
                  <a:pt x="1190" y="84"/>
                </a:lnTo>
                <a:lnTo>
                  <a:pt x="1218" y="77"/>
                </a:lnTo>
                <a:lnTo>
                  <a:pt x="1225" y="77"/>
                </a:lnTo>
                <a:lnTo>
                  <a:pt x="1301" y="42"/>
                </a:lnTo>
                <a:lnTo>
                  <a:pt x="1336" y="21"/>
                </a:lnTo>
                <a:lnTo>
                  <a:pt x="1413" y="7"/>
                </a:lnTo>
                <a:lnTo>
                  <a:pt x="1433" y="7"/>
                </a:lnTo>
                <a:lnTo>
                  <a:pt x="1475" y="0"/>
                </a:lnTo>
                <a:lnTo>
                  <a:pt x="1489" y="118"/>
                </a:lnTo>
                <a:lnTo>
                  <a:pt x="1510" y="174"/>
                </a:lnTo>
                <a:lnTo>
                  <a:pt x="1538" y="244"/>
                </a:lnTo>
                <a:lnTo>
                  <a:pt x="1565" y="299"/>
                </a:lnTo>
                <a:lnTo>
                  <a:pt x="1580" y="334"/>
                </a:lnTo>
                <a:lnTo>
                  <a:pt x="1677" y="529"/>
                </a:lnTo>
                <a:lnTo>
                  <a:pt x="1767" y="689"/>
                </a:lnTo>
                <a:lnTo>
                  <a:pt x="1851" y="793"/>
                </a:lnTo>
                <a:lnTo>
                  <a:pt x="1865" y="800"/>
                </a:lnTo>
                <a:lnTo>
                  <a:pt x="1913" y="870"/>
                </a:lnTo>
                <a:lnTo>
                  <a:pt x="1976" y="933"/>
                </a:lnTo>
                <a:lnTo>
                  <a:pt x="1990" y="933"/>
                </a:lnTo>
                <a:lnTo>
                  <a:pt x="2032" y="988"/>
                </a:lnTo>
                <a:lnTo>
                  <a:pt x="2136" y="1072"/>
                </a:lnTo>
                <a:lnTo>
                  <a:pt x="2303" y="1190"/>
                </a:lnTo>
                <a:lnTo>
                  <a:pt x="2289" y="1169"/>
                </a:lnTo>
                <a:lnTo>
                  <a:pt x="2275" y="1190"/>
                </a:lnTo>
                <a:lnTo>
                  <a:pt x="2303" y="1197"/>
                </a:lnTo>
                <a:lnTo>
                  <a:pt x="2289" y="1197"/>
                </a:lnTo>
                <a:lnTo>
                  <a:pt x="2338" y="1266"/>
                </a:lnTo>
                <a:lnTo>
                  <a:pt x="2393" y="1322"/>
                </a:lnTo>
                <a:lnTo>
                  <a:pt x="2435" y="1364"/>
                </a:lnTo>
                <a:lnTo>
                  <a:pt x="2435" y="1378"/>
                </a:lnTo>
                <a:lnTo>
                  <a:pt x="2470" y="1426"/>
                </a:lnTo>
                <a:lnTo>
                  <a:pt x="2505" y="1433"/>
                </a:lnTo>
                <a:lnTo>
                  <a:pt x="2616" y="1510"/>
                </a:lnTo>
                <a:lnTo>
                  <a:pt x="2679" y="1531"/>
                </a:lnTo>
                <a:lnTo>
                  <a:pt x="2783" y="1579"/>
                </a:lnTo>
                <a:lnTo>
                  <a:pt x="2797" y="1698"/>
                </a:lnTo>
                <a:lnTo>
                  <a:pt x="2790" y="1719"/>
                </a:lnTo>
                <a:lnTo>
                  <a:pt x="2853" y="1781"/>
                </a:lnTo>
                <a:lnTo>
                  <a:pt x="2894" y="1795"/>
                </a:lnTo>
                <a:lnTo>
                  <a:pt x="2866" y="1858"/>
                </a:lnTo>
                <a:lnTo>
                  <a:pt x="2887" y="1872"/>
                </a:lnTo>
                <a:lnTo>
                  <a:pt x="2894" y="1892"/>
                </a:lnTo>
                <a:lnTo>
                  <a:pt x="2853" y="1920"/>
                </a:lnTo>
                <a:lnTo>
                  <a:pt x="2811" y="1955"/>
                </a:lnTo>
                <a:lnTo>
                  <a:pt x="2783" y="1976"/>
                </a:lnTo>
                <a:lnTo>
                  <a:pt x="2762" y="2004"/>
                </a:lnTo>
                <a:lnTo>
                  <a:pt x="2720" y="2066"/>
                </a:lnTo>
                <a:lnTo>
                  <a:pt x="2699" y="2115"/>
                </a:lnTo>
                <a:lnTo>
                  <a:pt x="2699" y="2122"/>
                </a:lnTo>
                <a:lnTo>
                  <a:pt x="2699" y="2143"/>
                </a:lnTo>
                <a:lnTo>
                  <a:pt x="2686" y="2171"/>
                </a:lnTo>
                <a:lnTo>
                  <a:pt x="2665" y="2157"/>
                </a:lnTo>
                <a:lnTo>
                  <a:pt x="2630" y="2199"/>
                </a:lnTo>
                <a:lnTo>
                  <a:pt x="2623" y="2205"/>
                </a:lnTo>
                <a:lnTo>
                  <a:pt x="2623" y="2213"/>
                </a:lnTo>
                <a:lnTo>
                  <a:pt x="2602" y="2240"/>
                </a:lnTo>
                <a:lnTo>
                  <a:pt x="2588" y="2296"/>
                </a:lnTo>
                <a:lnTo>
                  <a:pt x="2553" y="2345"/>
                </a:lnTo>
                <a:lnTo>
                  <a:pt x="2553" y="2352"/>
                </a:lnTo>
                <a:lnTo>
                  <a:pt x="2505" y="2372"/>
                </a:lnTo>
                <a:lnTo>
                  <a:pt x="2484" y="2400"/>
                </a:lnTo>
                <a:lnTo>
                  <a:pt x="2484" y="2428"/>
                </a:lnTo>
                <a:lnTo>
                  <a:pt x="2449" y="2449"/>
                </a:lnTo>
                <a:lnTo>
                  <a:pt x="2407" y="2484"/>
                </a:lnTo>
                <a:lnTo>
                  <a:pt x="2393" y="2477"/>
                </a:lnTo>
                <a:lnTo>
                  <a:pt x="2366" y="2477"/>
                </a:lnTo>
                <a:lnTo>
                  <a:pt x="2386" y="2449"/>
                </a:lnTo>
                <a:lnTo>
                  <a:pt x="2366" y="2407"/>
                </a:lnTo>
                <a:lnTo>
                  <a:pt x="2359" y="2352"/>
                </a:lnTo>
                <a:lnTo>
                  <a:pt x="2352" y="2331"/>
                </a:lnTo>
                <a:lnTo>
                  <a:pt x="2338" y="2303"/>
                </a:lnTo>
                <a:lnTo>
                  <a:pt x="2324" y="2310"/>
                </a:lnTo>
                <a:lnTo>
                  <a:pt x="2310" y="2275"/>
                </a:lnTo>
                <a:lnTo>
                  <a:pt x="2261" y="2240"/>
                </a:lnTo>
                <a:lnTo>
                  <a:pt x="2233" y="2247"/>
                </a:lnTo>
                <a:lnTo>
                  <a:pt x="2233" y="2219"/>
                </a:lnTo>
                <a:lnTo>
                  <a:pt x="2205" y="2233"/>
                </a:lnTo>
                <a:lnTo>
                  <a:pt x="2199" y="2268"/>
                </a:lnTo>
                <a:lnTo>
                  <a:pt x="2171" y="2254"/>
                </a:lnTo>
                <a:lnTo>
                  <a:pt x="2143" y="2185"/>
                </a:lnTo>
                <a:lnTo>
                  <a:pt x="2108" y="2199"/>
                </a:lnTo>
                <a:lnTo>
                  <a:pt x="2108" y="2178"/>
                </a:lnTo>
                <a:lnTo>
                  <a:pt x="2080" y="2150"/>
                </a:lnTo>
                <a:lnTo>
                  <a:pt x="2073" y="2157"/>
                </a:lnTo>
                <a:lnTo>
                  <a:pt x="2025" y="2199"/>
                </a:lnTo>
                <a:lnTo>
                  <a:pt x="1990" y="2233"/>
                </a:lnTo>
                <a:lnTo>
                  <a:pt x="1990" y="2247"/>
                </a:lnTo>
                <a:lnTo>
                  <a:pt x="1969" y="2282"/>
                </a:lnTo>
                <a:lnTo>
                  <a:pt x="1941" y="2282"/>
                </a:lnTo>
                <a:lnTo>
                  <a:pt x="1934" y="2303"/>
                </a:lnTo>
                <a:lnTo>
                  <a:pt x="1913" y="2296"/>
                </a:lnTo>
                <a:lnTo>
                  <a:pt x="1879" y="2303"/>
                </a:lnTo>
                <a:lnTo>
                  <a:pt x="1865" y="2310"/>
                </a:lnTo>
                <a:lnTo>
                  <a:pt x="1851" y="2338"/>
                </a:lnTo>
                <a:lnTo>
                  <a:pt x="1892" y="2414"/>
                </a:lnTo>
                <a:lnTo>
                  <a:pt x="1907" y="2449"/>
                </a:lnTo>
                <a:lnTo>
                  <a:pt x="1934" y="2449"/>
                </a:lnTo>
                <a:lnTo>
                  <a:pt x="1941" y="2477"/>
                </a:lnTo>
                <a:lnTo>
                  <a:pt x="1927" y="2512"/>
                </a:lnTo>
                <a:lnTo>
                  <a:pt x="1907" y="2505"/>
                </a:lnTo>
                <a:lnTo>
                  <a:pt x="1892" y="2470"/>
                </a:lnTo>
                <a:lnTo>
                  <a:pt x="1879" y="2505"/>
                </a:lnTo>
                <a:lnTo>
                  <a:pt x="1837" y="2526"/>
                </a:lnTo>
                <a:lnTo>
                  <a:pt x="1809" y="2512"/>
                </a:lnTo>
                <a:lnTo>
                  <a:pt x="1802" y="2539"/>
                </a:lnTo>
                <a:lnTo>
                  <a:pt x="1809" y="2546"/>
                </a:lnTo>
                <a:lnTo>
                  <a:pt x="1795" y="2602"/>
                </a:lnTo>
                <a:lnTo>
                  <a:pt x="1767" y="2532"/>
                </a:lnTo>
                <a:lnTo>
                  <a:pt x="1719" y="2532"/>
                </a:lnTo>
                <a:lnTo>
                  <a:pt x="1698" y="2574"/>
                </a:lnTo>
                <a:lnTo>
                  <a:pt x="1698" y="2609"/>
                </a:lnTo>
                <a:lnTo>
                  <a:pt x="1649" y="2609"/>
                </a:lnTo>
                <a:lnTo>
                  <a:pt x="1642" y="2658"/>
                </a:lnTo>
                <a:lnTo>
                  <a:pt x="1573" y="2630"/>
                </a:lnTo>
                <a:lnTo>
                  <a:pt x="1510" y="2637"/>
                </a:lnTo>
                <a:lnTo>
                  <a:pt x="1489" y="2602"/>
                </a:lnTo>
                <a:lnTo>
                  <a:pt x="1482" y="2581"/>
                </a:lnTo>
                <a:lnTo>
                  <a:pt x="1454" y="2574"/>
                </a:lnTo>
                <a:lnTo>
                  <a:pt x="1440" y="2560"/>
                </a:lnTo>
                <a:lnTo>
                  <a:pt x="1440" y="2539"/>
                </a:lnTo>
                <a:lnTo>
                  <a:pt x="1433" y="2532"/>
                </a:lnTo>
                <a:lnTo>
                  <a:pt x="1419" y="2539"/>
                </a:lnTo>
                <a:lnTo>
                  <a:pt x="1378" y="2546"/>
                </a:lnTo>
                <a:lnTo>
                  <a:pt x="1315" y="2526"/>
                </a:lnTo>
                <a:lnTo>
                  <a:pt x="1308" y="2498"/>
                </a:lnTo>
                <a:lnTo>
                  <a:pt x="1259" y="2526"/>
                </a:lnTo>
                <a:lnTo>
                  <a:pt x="1239" y="2505"/>
                </a:lnTo>
                <a:lnTo>
                  <a:pt x="1218" y="2484"/>
                </a:lnTo>
                <a:lnTo>
                  <a:pt x="1204" y="2477"/>
                </a:lnTo>
                <a:lnTo>
                  <a:pt x="1190" y="2449"/>
                </a:lnTo>
                <a:lnTo>
                  <a:pt x="1162" y="2400"/>
                </a:lnTo>
                <a:lnTo>
                  <a:pt x="1127" y="2428"/>
                </a:lnTo>
                <a:lnTo>
                  <a:pt x="1092" y="2407"/>
                </a:lnTo>
                <a:lnTo>
                  <a:pt x="1051" y="2372"/>
                </a:lnTo>
                <a:lnTo>
                  <a:pt x="1016" y="2386"/>
                </a:lnTo>
                <a:lnTo>
                  <a:pt x="1023" y="2414"/>
                </a:lnTo>
                <a:lnTo>
                  <a:pt x="974" y="2442"/>
                </a:lnTo>
                <a:lnTo>
                  <a:pt x="925" y="2470"/>
                </a:lnTo>
                <a:lnTo>
                  <a:pt x="912" y="2498"/>
                </a:lnTo>
                <a:lnTo>
                  <a:pt x="821" y="2449"/>
                </a:lnTo>
                <a:lnTo>
                  <a:pt x="821" y="2442"/>
                </a:lnTo>
                <a:lnTo>
                  <a:pt x="793" y="2400"/>
                </a:lnTo>
                <a:lnTo>
                  <a:pt x="779" y="2386"/>
                </a:lnTo>
                <a:lnTo>
                  <a:pt x="766" y="2386"/>
                </a:lnTo>
                <a:lnTo>
                  <a:pt x="759" y="2386"/>
                </a:lnTo>
                <a:lnTo>
                  <a:pt x="703" y="2345"/>
                </a:lnTo>
                <a:lnTo>
                  <a:pt x="647" y="2317"/>
                </a:lnTo>
                <a:lnTo>
                  <a:pt x="619" y="2317"/>
                </a:lnTo>
                <a:lnTo>
                  <a:pt x="606" y="2352"/>
                </a:lnTo>
                <a:lnTo>
                  <a:pt x="592" y="2352"/>
                </a:lnTo>
                <a:lnTo>
                  <a:pt x="571" y="2338"/>
                </a:lnTo>
                <a:lnTo>
                  <a:pt x="564" y="2310"/>
                </a:lnTo>
                <a:lnTo>
                  <a:pt x="564" y="2254"/>
                </a:lnTo>
                <a:lnTo>
                  <a:pt x="557" y="2240"/>
                </a:lnTo>
                <a:lnTo>
                  <a:pt x="592" y="2171"/>
                </a:lnTo>
                <a:lnTo>
                  <a:pt x="585" y="2150"/>
                </a:lnTo>
                <a:lnTo>
                  <a:pt x="550" y="2115"/>
                </a:lnTo>
                <a:lnTo>
                  <a:pt x="536" y="2122"/>
                </a:lnTo>
                <a:lnTo>
                  <a:pt x="494" y="2080"/>
                </a:lnTo>
                <a:lnTo>
                  <a:pt x="460" y="2066"/>
                </a:lnTo>
                <a:lnTo>
                  <a:pt x="452" y="2073"/>
                </a:lnTo>
                <a:lnTo>
                  <a:pt x="432" y="2052"/>
                </a:lnTo>
                <a:lnTo>
                  <a:pt x="355" y="2011"/>
                </a:lnTo>
                <a:lnTo>
                  <a:pt x="293" y="1983"/>
                </a:lnTo>
                <a:lnTo>
                  <a:pt x="133" y="1892"/>
                </a:lnTo>
                <a:lnTo>
                  <a:pt x="133" y="1927"/>
                </a:lnTo>
                <a:lnTo>
                  <a:pt x="112" y="1941"/>
                </a:lnTo>
                <a:lnTo>
                  <a:pt x="98" y="1941"/>
                </a:lnTo>
                <a:lnTo>
                  <a:pt x="42" y="1906"/>
                </a:lnTo>
                <a:lnTo>
                  <a:pt x="42" y="1892"/>
                </a:lnTo>
                <a:lnTo>
                  <a:pt x="7" y="1851"/>
                </a:lnTo>
                <a:lnTo>
                  <a:pt x="0" y="1816"/>
                </a:lnTo>
                <a:lnTo>
                  <a:pt x="0" y="1781"/>
                </a:lnTo>
                <a:lnTo>
                  <a:pt x="0" y="1753"/>
                </a:lnTo>
                <a:lnTo>
                  <a:pt x="7" y="1746"/>
                </a:lnTo>
                <a:lnTo>
                  <a:pt x="14" y="1698"/>
                </a:lnTo>
                <a:lnTo>
                  <a:pt x="14" y="1691"/>
                </a:lnTo>
                <a:lnTo>
                  <a:pt x="35" y="1698"/>
                </a:lnTo>
                <a:lnTo>
                  <a:pt x="91" y="1656"/>
                </a:lnTo>
                <a:lnTo>
                  <a:pt x="112" y="1593"/>
                </a:lnTo>
                <a:lnTo>
                  <a:pt x="105" y="1565"/>
                </a:lnTo>
                <a:lnTo>
                  <a:pt x="174" y="1579"/>
                </a:lnTo>
                <a:lnTo>
                  <a:pt x="244" y="1628"/>
                </a:lnTo>
                <a:lnTo>
                  <a:pt x="265" y="1614"/>
                </a:lnTo>
                <a:lnTo>
                  <a:pt x="334" y="1656"/>
                </a:lnTo>
                <a:lnTo>
                  <a:pt x="355" y="1677"/>
                </a:lnTo>
                <a:lnTo>
                  <a:pt x="369" y="1684"/>
                </a:lnTo>
                <a:lnTo>
                  <a:pt x="418" y="1656"/>
                </a:lnTo>
                <a:lnTo>
                  <a:pt x="432" y="1677"/>
                </a:lnTo>
                <a:lnTo>
                  <a:pt x="460" y="1677"/>
                </a:lnTo>
                <a:lnTo>
                  <a:pt x="501" y="1621"/>
                </a:lnTo>
                <a:lnTo>
                  <a:pt x="494" y="1607"/>
                </a:lnTo>
                <a:lnTo>
                  <a:pt x="550" y="1593"/>
                </a:lnTo>
                <a:lnTo>
                  <a:pt x="529" y="1579"/>
                </a:lnTo>
                <a:lnTo>
                  <a:pt x="585" y="1565"/>
                </a:lnTo>
                <a:lnTo>
                  <a:pt x="564" y="1552"/>
                </a:lnTo>
                <a:lnTo>
                  <a:pt x="508" y="1496"/>
                </a:lnTo>
                <a:lnTo>
                  <a:pt x="522" y="1482"/>
                </a:lnTo>
                <a:lnTo>
                  <a:pt x="508" y="1468"/>
                </a:lnTo>
                <a:lnTo>
                  <a:pt x="460" y="1454"/>
                </a:lnTo>
                <a:lnTo>
                  <a:pt x="418" y="1412"/>
                </a:lnTo>
                <a:lnTo>
                  <a:pt x="362" y="1364"/>
                </a:lnTo>
                <a:lnTo>
                  <a:pt x="355" y="1350"/>
                </a:lnTo>
                <a:lnTo>
                  <a:pt x="341" y="1252"/>
                </a:lnTo>
                <a:lnTo>
                  <a:pt x="293" y="1225"/>
                </a:lnTo>
                <a:lnTo>
                  <a:pt x="258" y="1204"/>
                </a:lnTo>
                <a:lnTo>
                  <a:pt x="244" y="1197"/>
                </a:lnTo>
                <a:lnTo>
                  <a:pt x="209" y="1169"/>
                </a:lnTo>
                <a:lnTo>
                  <a:pt x="265" y="1127"/>
                </a:lnTo>
                <a:lnTo>
                  <a:pt x="279" y="1092"/>
                </a:lnTo>
                <a:lnTo>
                  <a:pt x="272" y="1072"/>
                </a:lnTo>
                <a:lnTo>
                  <a:pt x="237" y="1065"/>
                </a:lnTo>
                <a:lnTo>
                  <a:pt x="160" y="988"/>
                </a:lnTo>
                <a:lnTo>
                  <a:pt x="195" y="939"/>
                </a:lnTo>
                <a:lnTo>
                  <a:pt x="223" y="939"/>
                </a:lnTo>
                <a:lnTo>
                  <a:pt x="258" y="905"/>
                </a:lnTo>
                <a:lnTo>
                  <a:pt x="244" y="898"/>
                </a:lnTo>
                <a:lnTo>
                  <a:pt x="258" y="842"/>
                </a:lnTo>
                <a:lnTo>
                  <a:pt x="237" y="828"/>
                </a:lnTo>
                <a:lnTo>
                  <a:pt x="230" y="800"/>
                </a:lnTo>
                <a:lnTo>
                  <a:pt x="223" y="773"/>
                </a:lnTo>
                <a:lnTo>
                  <a:pt x="237" y="786"/>
                </a:lnTo>
                <a:lnTo>
                  <a:pt x="244" y="766"/>
                </a:lnTo>
                <a:lnTo>
                  <a:pt x="258" y="710"/>
                </a:lnTo>
                <a:lnTo>
                  <a:pt x="279" y="696"/>
                </a:lnTo>
                <a:lnTo>
                  <a:pt x="279" y="668"/>
                </a:lnTo>
                <a:lnTo>
                  <a:pt x="341" y="689"/>
                </a:lnTo>
                <a:lnTo>
                  <a:pt x="376" y="696"/>
                </a:lnTo>
                <a:lnTo>
                  <a:pt x="425" y="675"/>
                </a:lnTo>
                <a:lnTo>
                  <a:pt x="452" y="703"/>
                </a:lnTo>
                <a:lnTo>
                  <a:pt x="508" y="689"/>
                </a:lnTo>
                <a:lnTo>
                  <a:pt x="550" y="696"/>
                </a:lnTo>
                <a:lnTo>
                  <a:pt x="599" y="668"/>
                </a:lnTo>
                <a:lnTo>
                  <a:pt x="606" y="661"/>
                </a:lnTo>
              </a:path>
            </a:pathLst>
          </a:custGeom>
          <a:solidFill>
            <a:schemeClr val="accent5"/>
          </a:solidFill>
          <a:ln w="19050" cap="flat" cmpd="sng">
            <a:solidFill>
              <a:schemeClr val="bg1"/>
            </a:solidFill>
            <a:bevel/>
          </a:ln>
          <a:effectLst/>
        </p:spPr>
        <p:txBody>
          <a:bodyPr wrap="none" anchor="ctr"/>
          <a:lstStyle/>
          <a:p>
            <a:endParaRPr lang="en-US"/>
          </a:p>
        </p:txBody>
      </p:sp>
      <p:sp>
        <p:nvSpPr>
          <p:cNvPr id="106" name="Freeform 64"/>
          <p:cNvSpPr>
            <a:spLocks noChangeArrowheads="1"/>
          </p:cNvSpPr>
          <p:nvPr/>
        </p:nvSpPr>
        <p:spPr bwMode="auto">
          <a:xfrm>
            <a:off x="16785462" y="6904256"/>
            <a:ext cx="1990337" cy="1679778"/>
          </a:xfrm>
          <a:custGeom>
            <a:avLst/>
            <a:gdLst>
              <a:gd name="T0" fmla="*/ 3972 w 4237"/>
              <a:gd name="T1" fmla="*/ 3131 h 3576"/>
              <a:gd name="T2" fmla="*/ 4160 w 4237"/>
              <a:gd name="T3" fmla="*/ 3013 h 3576"/>
              <a:gd name="T4" fmla="*/ 4201 w 4237"/>
              <a:gd name="T5" fmla="*/ 2846 h 3576"/>
              <a:gd name="T6" fmla="*/ 4194 w 4237"/>
              <a:gd name="T7" fmla="*/ 2672 h 3576"/>
              <a:gd name="T8" fmla="*/ 4041 w 4237"/>
              <a:gd name="T9" fmla="*/ 2456 h 3576"/>
              <a:gd name="T10" fmla="*/ 3895 w 4237"/>
              <a:gd name="T11" fmla="*/ 2380 h 3576"/>
              <a:gd name="T12" fmla="*/ 3714 w 4237"/>
              <a:gd name="T13" fmla="*/ 2310 h 3576"/>
              <a:gd name="T14" fmla="*/ 3499 w 4237"/>
              <a:gd name="T15" fmla="*/ 2380 h 3576"/>
              <a:gd name="T16" fmla="*/ 3290 w 4237"/>
              <a:gd name="T17" fmla="*/ 2227 h 3576"/>
              <a:gd name="T18" fmla="*/ 3151 w 4237"/>
              <a:gd name="T19" fmla="*/ 2136 h 3576"/>
              <a:gd name="T20" fmla="*/ 3047 w 4237"/>
              <a:gd name="T21" fmla="*/ 1948 h 3576"/>
              <a:gd name="T22" fmla="*/ 2699 w 4237"/>
              <a:gd name="T23" fmla="*/ 1823 h 3576"/>
              <a:gd name="T24" fmla="*/ 2587 w 4237"/>
              <a:gd name="T25" fmla="*/ 1635 h 3576"/>
              <a:gd name="T26" fmla="*/ 2692 w 4237"/>
              <a:gd name="T27" fmla="*/ 1447 h 3576"/>
              <a:gd name="T28" fmla="*/ 3005 w 4237"/>
              <a:gd name="T29" fmla="*/ 1538 h 3576"/>
              <a:gd name="T30" fmla="*/ 3172 w 4237"/>
              <a:gd name="T31" fmla="*/ 1447 h 3576"/>
              <a:gd name="T32" fmla="*/ 2949 w 4237"/>
              <a:gd name="T33" fmla="*/ 1246 h 3576"/>
              <a:gd name="T34" fmla="*/ 2852 w 4237"/>
              <a:gd name="T35" fmla="*/ 1009 h 3576"/>
              <a:gd name="T36" fmla="*/ 2845 w 4237"/>
              <a:gd name="T37" fmla="*/ 787 h 3576"/>
              <a:gd name="T38" fmla="*/ 2831 w 4237"/>
              <a:gd name="T39" fmla="*/ 648 h 3576"/>
              <a:gd name="T40" fmla="*/ 3039 w 4237"/>
              <a:gd name="T41" fmla="*/ 585 h 3576"/>
              <a:gd name="T42" fmla="*/ 3220 w 4237"/>
              <a:gd name="T43" fmla="*/ 425 h 3576"/>
              <a:gd name="T44" fmla="*/ 3039 w 4237"/>
              <a:gd name="T45" fmla="*/ 244 h 3576"/>
              <a:gd name="T46" fmla="*/ 2852 w 4237"/>
              <a:gd name="T47" fmla="*/ 348 h 3576"/>
              <a:gd name="T48" fmla="*/ 2601 w 4237"/>
              <a:gd name="T49" fmla="*/ 446 h 3576"/>
              <a:gd name="T50" fmla="*/ 2372 w 4237"/>
              <a:gd name="T51" fmla="*/ 606 h 3576"/>
              <a:gd name="T52" fmla="*/ 2135 w 4237"/>
              <a:gd name="T53" fmla="*/ 724 h 3576"/>
              <a:gd name="T54" fmla="*/ 1996 w 4237"/>
              <a:gd name="T55" fmla="*/ 877 h 3576"/>
              <a:gd name="T56" fmla="*/ 1906 w 4237"/>
              <a:gd name="T57" fmla="*/ 954 h 3576"/>
              <a:gd name="T58" fmla="*/ 1747 w 4237"/>
              <a:gd name="T59" fmla="*/ 954 h 3576"/>
              <a:gd name="T60" fmla="*/ 1670 w 4237"/>
              <a:gd name="T61" fmla="*/ 905 h 3576"/>
              <a:gd name="T62" fmla="*/ 1601 w 4237"/>
              <a:gd name="T63" fmla="*/ 780 h 3576"/>
              <a:gd name="T64" fmla="*/ 1406 w 4237"/>
              <a:gd name="T65" fmla="*/ 773 h 3576"/>
              <a:gd name="T66" fmla="*/ 1378 w 4237"/>
              <a:gd name="T67" fmla="*/ 710 h 3576"/>
              <a:gd name="T68" fmla="*/ 1287 w 4237"/>
              <a:gd name="T69" fmla="*/ 557 h 3576"/>
              <a:gd name="T70" fmla="*/ 1253 w 4237"/>
              <a:gd name="T71" fmla="*/ 411 h 3576"/>
              <a:gd name="T72" fmla="*/ 1065 w 4237"/>
              <a:gd name="T73" fmla="*/ 390 h 3576"/>
              <a:gd name="T74" fmla="*/ 780 w 4237"/>
              <a:gd name="T75" fmla="*/ 293 h 3576"/>
              <a:gd name="T76" fmla="*/ 752 w 4237"/>
              <a:gd name="T77" fmla="*/ 21 h 3576"/>
              <a:gd name="T78" fmla="*/ 522 w 4237"/>
              <a:gd name="T79" fmla="*/ 49 h 3576"/>
              <a:gd name="T80" fmla="*/ 571 w 4237"/>
              <a:gd name="T81" fmla="*/ 286 h 3576"/>
              <a:gd name="T82" fmla="*/ 501 w 4237"/>
              <a:gd name="T83" fmla="*/ 439 h 3576"/>
              <a:gd name="T84" fmla="*/ 327 w 4237"/>
              <a:gd name="T85" fmla="*/ 592 h 3576"/>
              <a:gd name="T86" fmla="*/ 188 w 4237"/>
              <a:gd name="T87" fmla="*/ 703 h 3576"/>
              <a:gd name="T88" fmla="*/ 63 w 4237"/>
              <a:gd name="T89" fmla="*/ 877 h 3576"/>
              <a:gd name="T90" fmla="*/ 432 w 4237"/>
              <a:gd name="T91" fmla="*/ 1399 h 3576"/>
              <a:gd name="T92" fmla="*/ 766 w 4237"/>
              <a:gd name="T93" fmla="*/ 1754 h 3576"/>
              <a:gd name="T94" fmla="*/ 1114 w 4237"/>
              <a:gd name="T95" fmla="*/ 2004 h 3576"/>
              <a:gd name="T96" fmla="*/ 1280 w 4237"/>
              <a:gd name="T97" fmla="*/ 2394 h 3576"/>
              <a:gd name="T98" fmla="*/ 1587 w 4237"/>
              <a:gd name="T99" fmla="*/ 2588 h 3576"/>
              <a:gd name="T100" fmla="*/ 2163 w 4237"/>
              <a:gd name="T101" fmla="*/ 3138 h 3576"/>
              <a:gd name="T102" fmla="*/ 2699 w 4237"/>
              <a:gd name="T103" fmla="*/ 3540 h 3576"/>
              <a:gd name="T104" fmla="*/ 3325 w 4237"/>
              <a:gd name="T105" fmla="*/ 3506 h 3576"/>
              <a:gd name="T106" fmla="*/ 3485 w 4237"/>
              <a:gd name="T107" fmla="*/ 3533 h 3576"/>
              <a:gd name="T108" fmla="*/ 3874 w 4237"/>
              <a:gd name="T109" fmla="*/ 3492 h 3576"/>
              <a:gd name="T110" fmla="*/ 3958 w 4237"/>
              <a:gd name="T111" fmla="*/ 3394 h 3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37" h="3576">
                <a:moveTo>
                  <a:pt x="3993" y="3284"/>
                </a:moveTo>
                <a:lnTo>
                  <a:pt x="3993" y="3242"/>
                </a:lnTo>
                <a:lnTo>
                  <a:pt x="3993" y="3208"/>
                </a:lnTo>
                <a:lnTo>
                  <a:pt x="4006" y="3180"/>
                </a:lnTo>
                <a:lnTo>
                  <a:pt x="3993" y="3166"/>
                </a:lnTo>
                <a:lnTo>
                  <a:pt x="3979" y="3145"/>
                </a:lnTo>
                <a:lnTo>
                  <a:pt x="3972" y="3131"/>
                </a:lnTo>
                <a:lnTo>
                  <a:pt x="3972" y="3117"/>
                </a:lnTo>
                <a:lnTo>
                  <a:pt x="4020" y="3096"/>
                </a:lnTo>
                <a:lnTo>
                  <a:pt x="4034" y="3096"/>
                </a:lnTo>
                <a:lnTo>
                  <a:pt x="4041" y="3096"/>
                </a:lnTo>
                <a:lnTo>
                  <a:pt x="4076" y="3068"/>
                </a:lnTo>
                <a:lnTo>
                  <a:pt x="4139" y="3013"/>
                </a:lnTo>
                <a:lnTo>
                  <a:pt x="4160" y="3013"/>
                </a:lnTo>
                <a:lnTo>
                  <a:pt x="4187" y="2971"/>
                </a:lnTo>
                <a:lnTo>
                  <a:pt x="4152" y="2950"/>
                </a:lnTo>
                <a:lnTo>
                  <a:pt x="4160" y="2943"/>
                </a:lnTo>
                <a:lnTo>
                  <a:pt x="4187" y="2908"/>
                </a:lnTo>
                <a:lnTo>
                  <a:pt x="4229" y="2887"/>
                </a:lnTo>
                <a:lnTo>
                  <a:pt x="4236" y="2881"/>
                </a:lnTo>
                <a:lnTo>
                  <a:pt x="4201" y="2846"/>
                </a:lnTo>
                <a:lnTo>
                  <a:pt x="4229" y="2839"/>
                </a:lnTo>
                <a:lnTo>
                  <a:pt x="4236" y="2811"/>
                </a:lnTo>
                <a:lnTo>
                  <a:pt x="4201" y="2783"/>
                </a:lnTo>
                <a:lnTo>
                  <a:pt x="4194" y="2755"/>
                </a:lnTo>
                <a:lnTo>
                  <a:pt x="4208" y="2741"/>
                </a:lnTo>
                <a:lnTo>
                  <a:pt x="4201" y="2679"/>
                </a:lnTo>
                <a:lnTo>
                  <a:pt x="4194" y="2672"/>
                </a:lnTo>
                <a:lnTo>
                  <a:pt x="4187" y="2637"/>
                </a:lnTo>
                <a:lnTo>
                  <a:pt x="4173" y="2595"/>
                </a:lnTo>
                <a:lnTo>
                  <a:pt x="4160" y="2574"/>
                </a:lnTo>
                <a:lnTo>
                  <a:pt x="4097" y="2519"/>
                </a:lnTo>
                <a:lnTo>
                  <a:pt x="4076" y="2484"/>
                </a:lnTo>
                <a:lnTo>
                  <a:pt x="4069" y="2463"/>
                </a:lnTo>
                <a:lnTo>
                  <a:pt x="4041" y="2456"/>
                </a:lnTo>
                <a:lnTo>
                  <a:pt x="4027" y="2442"/>
                </a:lnTo>
                <a:lnTo>
                  <a:pt x="4027" y="2421"/>
                </a:lnTo>
                <a:lnTo>
                  <a:pt x="4020" y="2414"/>
                </a:lnTo>
                <a:lnTo>
                  <a:pt x="4006" y="2421"/>
                </a:lnTo>
                <a:lnTo>
                  <a:pt x="3965" y="2428"/>
                </a:lnTo>
                <a:lnTo>
                  <a:pt x="3902" y="2408"/>
                </a:lnTo>
                <a:lnTo>
                  <a:pt x="3895" y="2380"/>
                </a:lnTo>
                <a:lnTo>
                  <a:pt x="3846" y="2408"/>
                </a:lnTo>
                <a:lnTo>
                  <a:pt x="3826" y="2387"/>
                </a:lnTo>
                <a:lnTo>
                  <a:pt x="3805" y="2366"/>
                </a:lnTo>
                <a:lnTo>
                  <a:pt x="3791" y="2359"/>
                </a:lnTo>
                <a:lnTo>
                  <a:pt x="3777" y="2331"/>
                </a:lnTo>
                <a:lnTo>
                  <a:pt x="3749" y="2282"/>
                </a:lnTo>
                <a:lnTo>
                  <a:pt x="3714" y="2310"/>
                </a:lnTo>
                <a:lnTo>
                  <a:pt x="3679" y="2289"/>
                </a:lnTo>
                <a:lnTo>
                  <a:pt x="3638" y="2254"/>
                </a:lnTo>
                <a:lnTo>
                  <a:pt x="3603" y="2268"/>
                </a:lnTo>
                <a:lnTo>
                  <a:pt x="3610" y="2296"/>
                </a:lnTo>
                <a:lnTo>
                  <a:pt x="3561" y="2324"/>
                </a:lnTo>
                <a:lnTo>
                  <a:pt x="3512" y="2352"/>
                </a:lnTo>
                <a:lnTo>
                  <a:pt x="3499" y="2380"/>
                </a:lnTo>
                <a:lnTo>
                  <a:pt x="3408" y="2331"/>
                </a:lnTo>
                <a:lnTo>
                  <a:pt x="3408" y="2324"/>
                </a:lnTo>
                <a:lnTo>
                  <a:pt x="3380" y="2282"/>
                </a:lnTo>
                <a:lnTo>
                  <a:pt x="3366" y="2268"/>
                </a:lnTo>
                <a:lnTo>
                  <a:pt x="3353" y="2268"/>
                </a:lnTo>
                <a:lnTo>
                  <a:pt x="3346" y="2268"/>
                </a:lnTo>
                <a:lnTo>
                  <a:pt x="3290" y="2227"/>
                </a:lnTo>
                <a:lnTo>
                  <a:pt x="3234" y="2199"/>
                </a:lnTo>
                <a:lnTo>
                  <a:pt x="3206" y="2199"/>
                </a:lnTo>
                <a:lnTo>
                  <a:pt x="3193" y="2234"/>
                </a:lnTo>
                <a:lnTo>
                  <a:pt x="3179" y="2234"/>
                </a:lnTo>
                <a:lnTo>
                  <a:pt x="3158" y="2220"/>
                </a:lnTo>
                <a:lnTo>
                  <a:pt x="3151" y="2192"/>
                </a:lnTo>
                <a:lnTo>
                  <a:pt x="3151" y="2136"/>
                </a:lnTo>
                <a:lnTo>
                  <a:pt x="3144" y="2122"/>
                </a:lnTo>
                <a:lnTo>
                  <a:pt x="3179" y="2053"/>
                </a:lnTo>
                <a:lnTo>
                  <a:pt x="3172" y="2032"/>
                </a:lnTo>
                <a:lnTo>
                  <a:pt x="3137" y="1997"/>
                </a:lnTo>
                <a:lnTo>
                  <a:pt x="3123" y="2004"/>
                </a:lnTo>
                <a:lnTo>
                  <a:pt x="3081" y="1962"/>
                </a:lnTo>
                <a:lnTo>
                  <a:pt x="3047" y="1948"/>
                </a:lnTo>
                <a:lnTo>
                  <a:pt x="3039" y="1955"/>
                </a:lnTo>
                <a:lnTo>
                  <a:pt x="3019" y="1934"/>
                </a:lnTo>
                <a:lnTo>
                  <a:pt x="2942" y="1893"/>
                </a:lnTo>
                <a:lnTo>
                  <a:pt x="2880" y="1865"/>
                </a:lnTo>
                <a:lnTo>
                  <a:pt x="2720" y="1774"/>
                </a:lnTo>
                <a:lnTo>
                  <a:pt x="2720" y="1809"/>
                </a:lnTo>
                <a:lnTo>
                  <a:pt x="2699" y="1823"/>
                </a:lnTo>
                <a:lnTo>
                  <a:pt x="2685" y="1823"/>
                </a:lnTo>
                <a:lnTo>
                  <a:pt x="2629" y="1788"/>
                </a:lnTo>
                <a:lnTo>
                  <a:pt x="2629" y="1774"/>
                </a:lnTo>
                <a:lnTo>
                  <a:pt x="2594" y="1733"/>
                </a:lnTo>
                <a:lnTo>
                  <a:pt x="2587" y="1698"/>
                </a:lnTo>
                <a:lnTo>
                  <a:pt x="2587" y="1663"/>
                </a:lnTo>
                <a:lnTo>
                  <a:pt x="2587" y="1635"/>
                </a:lnTo>
                <a:lnTo>
                  <a:pt x="2594" y="1628"/>
                </a:lnTo>
                <a:lnTo>
                  <a:pt x="2601" y="1580"/>
                </a:lnTo>
                <a:lnTo>
                  <a:pt x="2601" y="1573"/>
                </a:lnTo>
                <a:lnTo>
                  <a:pt x="2622" y="1580"/>
                </a:lnTo>
                <a:lnTo>
                  <a:pt x="2678" y="1538"/>
                </a:lnTo>
                <a:lnTo>
                  <a:pt x="2699" y="1475"/>
                </a:lnTo>
                <a:lnTo>
                  <a:pt x="2692" y="1447"/>
                </a:lnTo>
                <a:lnTo>
                  <a:pt x="2761" y="1461"/>
                </a:lnTo>
                <a:lnTo>
                  <a:pt x="2831" y="1510"/>
                </a:lnTo>
                <a:lnTo>
                  <a:pt x="2852" y="1496"/>
                </a:lnTo>
                <a:lnTo>
                  <a:pt x="2921" y="1538"/>
                </a:lnTo>
                <a:lnTo>
                  <a:pt x="2942" y="1559"/>
                </a:lnTo>
                <a:lnTo>
                  <a:pt x="2956" y="1566"/>
                </a:lnTo>
                <a:lnTo>
                  <a:pt x="3005" y="1538"/>
                </a:lnTo>
                <a:lnTo>
                  <a:pt x="3019" y="1559"/>
                </a:lnTo>
                <a:lnTo>
                  <a:pt x="3047" y="1559"/>
                </a:lnTo>
                <a:lnTo>
                  <a:pt x="3088" y="1503"/>
                </a:lnTo>
                <a:lnTo>
                  <a:pt x="3081" y="1489"/>
                </a:lnTo>
                <a:lnTo>
                  <a:pt x="3137" y="1475"/>
                </a:lnTo>
                <a:lnTo>
                  <a:pt x="3116" y="1461"/>
                </a:lnTo>
                <a:lnTo>
                  <a:pt x="3172" y="1447"/>
                </a:lnTo>
                <a:lnTo>
                  <a:pt x="3151" y="1434"/>
                </a:lnTo>
                <a:lnTo>
                  <a:pt x="3095" y="1378"/>
                </a:lnTo>
                <a:lnTo>
                  <a:pt x="3109" y="1364"/>
                </a:lnTo>
                <a:lnTo>
                  <a:pt x="3095" y="1350"/>
                </a:lnTo>
                <a:lnTo>
                  <a:pt x="3047" y="1336"/>
                </a:lnTo>
                <a:lnTo>
                  <a:pt x="3005" y="1294"/>
                </a:lnTo>
                <a:lnTo>
                  <a:pt x="2949" y="1246"/>
                </a:lnTo>
                <a:lnTo>
                  <a:pt x="2942" y="1232"/>
                </a:lnTo>
                <a:lnTo>
                  <a:pt x="2928" y="1134"/>
                </a:lnTo>
                <a:lnTo>
                  <a:pt x="2880" y="1107"/>
                </a:lnTo>
                <a:lnTo>
                  <a:pt x="2845" y="1086"/>
                </a:lnTo>
                <a:lnTo>
                  <a:pt x="2831" y="1079"/>
                </a:lnTo>
                <a:lnTo>
                  <a:pt x="2796" y="1051"/>
                </a:lnTo>
                <a:lnTo>
                  <a:pt x="2852" y="1009"/>
                </a:lnTo>
                <a:lnTo>
                  <a:pt x="2866" y="974"/>
                </a:lnTo>
                <a:lnTo>
                  <a:pt x="2859" y="954"/>
                </a:lnTo>
                <a:lnTo>
                  <a:pt x="2824" y="947"/>
                </a:lnTo>
                <a:lnTo>
                  <a:pt x="2747" y="870"/>
                </a:lnTo>
                <a:lnTo>
                  <a:pt x="2782" y="821"/>
                </a:lnTo>
                <a:lnTo>
                  <a:pt x="2810" y="821"/>
                </a:lnTo>
                <a:lnTo>
                  <a:pt x="2845" y="787"/>
                </a:lnTo>
                <a:lnTo>
                  <a:pt x="2831" y="780"/>
                </a:lnTo>
                <a:lnTo>
                  <a:pt x="2845" y="724"/>
                </a:lnTo>
                <a:lnTo>
                  <a:pt x="2824" y="710"/>
                </a:lnTo>
                <a:lnTo>
                  <a:pt x="2817" y="682"/>
                </a:lnTo>
                <a:lnTo>
                  <a:pt x="2810" y="655"/>
                </a:lnTo>
                <a:lnTo>
                  <a:pt x="2824" y="668"/>
                </a:lnTo>
                <a:lnTo>
                  <a:pt x="2831" y="648"/>
                </a:lnTo>
                <a:lnTo>
                  <a:pt x="2845" y="592"/>
                </a:lnTo>
                <a:lnTo>
                  <a:pt x="2866" y="578"/>
                </a:lnTo>
                <a:lnTo>
                  <a:pt x="2866" y="550"/>
                </a:lnTo>
                <a:lnTo>
                  <a:pt x="2928" y="571"/>
                </a:lnTo>
                <a:lnTo>
                  <a:pt x="2963" y="578"/>
                </a:lnTo>
                <a:lnTo>
                  <a:pt x="3012" y="557"/>
                </a:lnTo>
                <a:lnTo>
                  <a:pt x="3039" y="585"/>
                </a:lnTo>
                <a:lnTo>
                  <a:pt x="3095" y="571"/>
                </a:lnTo>
                <a:lnTo>
                  <a:pt x="3137" y="578"/>
                </a:lnTo>
                <a:lnTo>
                  <a:pt x="3186" y="550"/>
                </a:lnTo>
                <a:lnTo>
                  <a:pt x="3193" y="543"/>
                </a:lnTo>
                <a:lnTo>
                  <a:pt x="3206" y="481"/>
                </a:lnTo>
                <a:lnTo>
                  <a:pt x="3220" y="439"/>
                </a:lnTo>
                <a:lnTo>
                  <a:pt x="3220" y="425"/>
                </a:lnTo>
                <a:lnTo>
                  <a:pt x="3172" y="411"/>
                </a:lnTo>
                <a:lnTo>
                  <a:pt x="3172" y="418"/>
                </a:lnTo>
                <a:lnTo>
                  <a:pt x="3123" y="376"/>
                </a:lnTo>
                <a:lnTo>
                  <a:pt x="3123" y="348"/>
                </a:lnTo>
                <a:lnTo>
                  <a:pt x="3137" y="321"/>
                </a:lnTo>
                <a:lnTo>
                  <a:pt x="3095" y="286"/>
                </a:lnTo>
                <a:lnTo>
                  <a:pt x="3039" y="244"/>
                </a:lnTo>
                <a:lnTo>
                  <a:pt x="3019" y="216"/>
                </a:lnTo>
                <a:lnTo>
                  <a:pt x="2991" y="216"/>
                </a:lnTo>
                <a:lnTo>
                  <a:pt x="2963" y="258"/>
                </a:lnTo>
                <a:lnTo>
                  <a:pt x="2859" y="230"/>
                </a:lnTo>
                <a:lnTo>
                  <a:pt x="2866" y="279"/>
                </a:lnTo>
                <a:lnTo>
                  <a:pt x="2831" y="327"/>
                </a:lnTo>
                <a:lnTo>
                  <a:pt x="2852" y="348"/>
                </a:lnTo>
                <a:lnTo>
                  <a:pt x="2817" y="397"/>
                </a:lnTo>
                <a:lnTo>
                  <a:pt x="2789" y="418"/>
                </a:lnTo>
                <a:lnTo>
                  <a:pt x="2761" y="390"/>
                </a:lnTo>
                <a:lnTo>
                  <a:pt x="2720" y="446"/>
                </a:lnTo>
                <a:lnTo>
                  <a:pt x="2650" y="474"/>
                </a:lnTo>
                <a:lnTo>
                  <a:pt x="2615" y="460"/>
                </a:lnTo>
                <a:lnTo>
                  <a:pt x="2601" y="446"/>
                </a:lnTo>
                <a:lnTo>
                  <a:pt x="2587" y="446"/>
                </a:lnTo>
                <a:lnTo>
                  <a:pt x="2580" y="481"/>
                </a:lnTo>
                <a:lnTo>
                  <a:pt x="2469" y="481"/>
                </a:lnTo>
                <a:lnTo>
                  <a:pt x="2427" y="515"/>
                </a:lnTo>
                <a:lnTo>
                  <a:pt x="2372" y="488"/>
                </a:lnTo>
                <a:lnTo>
                  <a:pt x="2351" y="508"/>
                </a:lnTo>
                <a:lnTo>
                  <a:pt x="2372" y="606"/>
                </a:lnTo>
                <a:lnTo>
                  <a:pt x="2337" y="613"/>
                </a:lnTo>
                <a:lnTo>
                  <a:pt x="2323" y="620"/>
                </a:lnTo>
                <a:lnTo>
                  <a:pt x="2253" y="675"/>
                </a:lnTo>
                <a:lnTo>
                  <a:pt x="2198" y="675"/>
                </a:lnTo>
                <a:lnTo>
                  <a:pt x="2177" y="675"/>
                </a:lnTo>
                <a:lnTo>
                  <a:pt x="2177" y="717"/>
                </a:lnTo>
                <a:lnTo>
                  <a:pt x="2135" y="724"/>
                </a:lnTo>
                <a:lnTo>
                  <a:pt x="2128" y="724"/>
                </a:lnTo>
                <a:lnTo>
                  <a:pt x="2073" y="745"/>
                </a:lnTo>
                <a:lnTo>
                  <a:pt x="2128" y="807"/>
                </a:lnTo>
                <a:lnTo>
                  <a:pt x="2100" y="835"/>
                </a:lnTo>
                <a:lnTo>
                  <a:pt x="2073" y="821"/>
                </a:lnTo>
                <a:lnTo>
                  <a:pt x="2059" y="842"/>
                </a:lnTo>
                <a:lnTo>
                  <a:pt x="1996" y="877"/>
                </a:lnTo>
                <a:lnTo>
                  <a:pt x="1975" y="856"/>
                </a:lnTo>
                <a:lnTo>
                  <a:pt x="1961" y="815"/>
                </a:lnTo>
                <a:lnTo>
                  <a:pt x="1913" y="821"/>
                </a:lnTo>
                <a:lnTo>
                  <a:pt x="1926" y="849"/>
                </a:lnTo>
                <a:lnTo>
                  <a:pt x="1906" y="905"/>
                </a:lnTo>
                <a:lnTo>
                  <a:pt x="1913" y="933"/>
                </a:lnTo>
                <a:lnTo>
                  <a:pt x="1906" y="954"/>
                </a:lnTo>
                <a:lnTo>
                  <a:pt x="1899" y="954"/>
                </a:lnTo>
                <a:lnTo>
                  <a:pt x="1850" y="982"/>
                </a:lnTo>
                <a:lnTo>
                  <a:pt x="1809" y="1002"/>
                </a:lnTo>
                <a:lnTo>
                  <a:pt x="1768" y="1044"/>
                </a:lnTo>
                <a:lnTo>
                  <a:pt x="1760" y="1037"/>
                </a:lnTo>
                <a:lnTo>
                  <a:pt x="1747" y="982"/>
                </a:lnTo>
                <a:lnTo>
                  <a:pt x="1747" y="954"/>
                </a:lnTo>
                <a:lnTo>
                  <a:pt x="1712" y="967"/>
                </a:lnTo>
                <a:lnTo>
                  <a:pt x="1698" y="954"/>
                </a:lnTo>
                <a:lnTo>
                  <a:pt x="1670" y="974"/>
                </a:lnTo>
                <a:lnTo>
                  <a:pt x="1670" y="967"/>
                </a:lnTo>
                <a:lnTo>
                  <a:pt x="1635" y="967"/>
                </a:lnTo>
                <a:lnTo>
                  <a:pt x="1663" y="947"/>
                </a:lnTo>
                <a:lnTo>
                  <a:pt x="1670" y="905"/>
                </a:lnTo>
                <a:lnTo>
                  <a:pt x="1649" y="905"/>
                </a:lnTo>
                <a:lnTo>
                  <a:pt x="1587" y="912"/>
                </a:lnTo>
                <a:lnTo>
                  <a:pt x="1580" y="842"/>
                </a:lnTo>
                <a:lnTo>
                  <a:pt x="1607" y="835"/>
                </a:lnTo>
                <a:lnTo>
                  <a:pt x="1601" y="815"/>
                </a:lnTo>
                <a:lnTo>
                  <a:pt x="1580" y="807"/>
                </a:lnTo>
                <a:lnTo>
                  <a:pt x="1601" y="780"/>
                </a:lnTo>
                <a:lnTo>
                  <a:pt x="1587" y="759"/>
                </a:lnTo>
                <a:lnTo>
                  <a:pt x="1545" y="745"/>
                </a:lnTo>
                <a:lnTo>
                  <a:pt x="1545" y="759"/>
                </a:lnTo>
                <a:lnTo>
                  <a:pt x="1482" y="801"/>
                </a:lnTo>
                <a:lnTo>
                  <a:pt x="1454" y="759"/>
                </a:lnTo>
                <a:lnTo>
                  <a:pt x="1447" y="759"/>
                </a:lnTo>
                <a:lnTo>
                  <a:pt x="1406" y="773"/>
                </a:lnTo>
                <a:lnTo>
                  <a:pt x="1392" y="773"/>
                </a:lnTo>
                <a:lnTo>
                  <a:pt x="1378" y="752"/>
                </a:lnTo>
                <a:lnTo>
                  <a:pt x="1413" y="752"/>
                </a:lnTo>
                <a:lnTo>
                  <a:pt x="1392" y="738"/>
                </a:lnTo>
                <a:lnTo>
                  <a:pt x="1378" y="724"/>
                </a:lnTo>
                <a:lnTo>
                  <a:pt x="1357" y="717"/>
                </a:lnTo>
                <a:lnTo>
                  <a:pt x="1378" y="710"/>
                </a:lnTo>
                <a:lnTo>
                  <a:pt x="1357" y="689"/>
                </a:lnTo>
                <a:lnTo>
                  <a:pt x="1343" y="668"/>
                </a:lnTo>
                <a:lnTo>
                  <a:pt x="1357" y="648"/>
                </a:lnTo>
                <a:lnTo>
                  <a:pt x="1357" y="613"/>
                </a:lnTo>
                <a:lnTo>
                  <a:pt x="1343" y="613"/>
                </a:lnTo>
                <a:lnTo>
                  <a:pt x="1308" y="592"/>
                </a:lnTo>
                <a:lnTo>
                  <a:pt x="1287" y="557"/>
                </a:lnTo>
                <a:lnTo>
                  <a:pt x="1308" y="529"/>
                </a:lnTo>
                <a:lnTo>
                  <a:pt x="1294" y="508"/>
                </a:lnTo>
                <a:lnTo>
                  <a:pt x="1287" y="488"/>
                </a:lnTo>
                <a:lnTo>
                  <a:pt x="1294" y="474"/>
                </a:lnTo>
                <a:lnTo>
                  <a:pt x="1308" y="460"/>
                </a:lnTo>
                <a:lnTo>
                  <a:pt x="1274" y="446"/>
                </a:lnTo>
                <a:lnTo>
                  <a:pt x="1253" y="411"/>
                </a:lnTo>
                <a:lnTo>
                  <a:pt x="1225" y="383"/>
                </a:lnTo>
                <a:lnTo>
                  <a:pt x="1162" y="355"/>
                </a:lnTo>
                <a:lnTo>
                  <a:pt x="1141" y="397"/>
                </a:lnTo>
                <a:lnTo>
                  <a:pt x="1120" y="390"/>
                </a:lnTo>
                <a:lnTo>
                  <a:pt x="1114" y="411"/>
                </a:lnTo>
                <a:lnTo>
                  <a:pt x="1079" y="383"/>
                </a:lnTo>
                <a:lnTo>
                  <a:pt x="1065" y="390"/>
                </a:lnTo>
                <a:lnTo>
                  <a:pt x="1030" y="397"/>
                </a:lnTo>
                <a:lnTo>
                  <a:pt x="988" y="418"/>
                </a:lnTo>
                <a:lnTo>
                  <a:pt x="953" y="425"/>
                </a:lnTo>
                <a:lnTo>
                  <a:pt x="919" y="383"/>
                </a:lnTo>
                <a:lnTo>
                  <a:pt x="814" y="342"/>
                </a:lnTo>
                <a:lnTo>
                  <a:pt x="821" y="314"/>
                </a:lnTo>
                <a:lnTo>
                  <a:pt x="780" y="293"/>
                </a:lnTo>
                <a:lnTo>
                  <a:pt x="814" y="251"/>
                </a:lnTo>
                <a:lnTo>
                  <a:pt x="835" y="244"/>
                </a:lnTo>
                <a:lnTo>
                  <a:pt x="856" y="223"/>
                </a:lnTo>
                <a:lnTo>
                  <a:pt x="877" y="181"/>
                </a:lnTo>
                <a:lnTo>
                  <a:pt x="877" y="167"/>
                </a:lnTo>
                <a:lnTo>
                  <a:pt x="793" y="133"/>
                </a:lnTo>
                <a:lnTo>
                  <a:pt x="752" y="21"/>
                </a:lnTo>
                <a:lnTo>
                  <a:pt x="731" y="15"/>
                </a:lnTo>
                <a:lnTo>
                  <a:pt x="661" y="0"/>
                </a:lnTo>
                <a:lnTo>
                  <a:pt x="606" y="28"/>
                </a:lnTo>
                <a:lnTo>
                  <a:pt x="592" y="70"/>
                </a:lnTo>
                <a:lnTo>
                  <a:pt x="585" y="98"/>
                </a:lnTo>
                <a:lnTo>
                  <a:pt x="536" y="35"/>
                </a:lnTo>
                <a:lnTo>
                  <a:pt x="522" y="49"/>
                </a:lnTo>
                <a:lnTo>
                  <a:pt x="487" y="119"/>
                </a:lnTo>
                <a:lnTo>
                  <a:pt x="515" y="133"/>
                </a:lnTo>
                <a:lnTo>
                  <a:pt x="550" y="161"/>
                </a:lnTo>
                <a:lnTo>
                  <a:pt x="550" y="181"/>
                </a:lnTo>
                <a:lnTo>
                  <a:pt x="606" y="209"/>
                </a:lnTo>
                <a:lnTo>
                  <a:pt x="592" y="230"/>
                </a:lnTo>
                <a:lnTo>
                  <a:pt x="571" y="286"/>
                </a:lnTo>
                <a:lnTo>
                  <a:pt x="536" y="286"/>
                </a:lnTo>
                <a:lnTo>
                  <a:pt x="550" y="355"/>
                </a:lnTo>
                <a:lnTo>
                  <a:pt x="585" y="376"/>
                </a:lnTo>
                <a:lnTo>
                  <a:pt x="585" y="425"/>
                </a:lnTo>
                <a:lnTo>
                  <a:pt x="571" y="439"/>
                </a:lnTo>
                <a:lnTo>
                  <a:pt x="550" y="453"/>
                </a:lnTo>
                <a:lnTo>
                  <a:pt x="501" y="439"/>
                </a:lnTo>
                <a:lnTo>
                  <a:pt x="494" y="453"/>
                </a:lnTo>
                <a:lnTo>
                  <a:pt x="467" y="508"/>
                </a:lnTo>
                <a:lnTo>
                  <a:pt x="432" y="508"/>
                </a:lnTo>
                <a:lnTo>
                  <a:pt x="376" y="529"/>
                </a:lnTo>
                <a:lnTo>
                  <a:pt x="390" y="550"/>
                </a:lnTo>
                <a:lnTo>
                  <a:pt x="355" y="578"/>
                </a:lnTo>
                <a:lnTo>
                  <a:pt x="327" y="592"/>
                </a:lnTo>
                <a:lnTo>
                  <a:pt x="300" y="592"/>
                </a:lnTo>
                <a:lnTo>
                  <a:pt x="272" y="613"/>
                </a:lnTo>
                <a:lnTo>
                  <a:pt x="244" y="592"/>
                </a:lnTo>
                <a:lnTo>
                  <a:pt x="209" y="606"/>
                </a:lnTo>
                <a:lnTo>
                  <a:pt x="223" y="640"/>
                </a:lnTo>
                <a:lnTo>
                  <a:pt x="223" y="648"/>
                </a:lnTo>
                <a:lnTo>
                  <a:pt x="188" y="703"/>
                </a:lnTo>
                <a:lnTo>
                  <a:pt x="202" y="717"/>
                </a:lnTo>
                <a:lnTo>
                  <a:pt x="223" y="745"/>
                </a:lnTo>
                <a:lnTo>
                  <a:pt x="272" y="773"/>
                </a:lnTo>
                <a:lnTo>
                  <a:pt x="272" y="884"/>
                </a:lnTo>
                <a:lnTo>
                  <a:pt x="161" y="877"/>
                </a:lnTo>
                <a:lnTo>
                  <a:pt x="112" y="884"/>
                </a:lnTo>
                <a:lnTo>
                  <a:pt x="63" y="877"/>
                </a:lnTo>
                <a:lnTo>
                  <a:pt x="49" y="912"/>
                </a:lnTo>
                <a:lnTo>
                  <a:pt x="7" y="954"/>
                </a:lnTo>
                <a:lnTo>
                  <a:pt x="0" y="1009"/>
                </a:lnTo>
                <a:lnTo>
                  <a:pt x="202" y="1128"/>
                </a:lnTo>
                <a:lnTo>
                  <a:pt x="300" y="1197"/>
                </a:lnTo>
                <a:lnTo>
                  <a:pt x="397" y="1315"/>
                </a:lnTo>
                <a:lnTo>
                  <a:pt x="432" y="1399"/>
                </a:lnTo>
                <a:lnTo>
                  <a:pt x="473" y="1461"/>
                </a:lnTo>
                <a:lnTo>
                  <a:pt x="467" y="1496"/>
                </a:lnTo>
                <a:lnTo>
                  <a:pt x="536" y="1607"/>
                </a:lnTo>
                <a:lnTo>
                  <a:pt x="599" y="1705"/>
                </a:lnTo>
                <a:lnTo>
                  <a:pt x="599" y="1719"/>
                </a:lnTo>
                <a:lnTo>
                  <a:pt x="647" y="1774"/>
                </a:lnTo>
                <a:lnTo>
                  <a:pt x="766" y="1754"/>
                </a:lnTo>
                <a:lnTo>
                  <a:pt x="849" y="1809"/>
                </a:lnTo>
                <a:lnTo>
                  <a:pt x="877" y="1851"/>
                </a:lnTo>
                <a:lnTo>
                  <a:pt x="919" y="1858"/>
                </a:lnTo>
                <a:lnTo>
                  <a:pt x="961" y="1893"/>
                </a:lnTo>
                <a:lnTo>
                  <a:pt x="981" y="1934"/>
                </a:lnTo>
                <a:lnTo>
                  <a:pt x="1009" y="1948"/>
                </a:lnTo>
                <a:lnTo>
                  <a:pt x="1114" y="2004"/>
                </a:lnTo>
                <a:lnTo>
                  <a:pt x="1141" y="2025"/>
                </a:lnTo>
                <a:lnTo>
                  <a:pt x="1162" y="2067"/>
                </a:lnTo>
                <a:lnTo>
                  <a:pt x="1204" y="2122"/>
                </a:lnTo>
                <a:lnTo>
                  <a:pt x="1246" y="2227"/>
                </a:lnTo>
                <a:lnTo>
                  <a:pt x="1274" y="2317"/>
                </a:lnTo>
                <a:lnTo>
                  <a:pt x="1260" y="2345"/>
                </a:lnTo>
                <a:lnTo>
                  <a:pt x="1280" y="2394"/>
                </a:lnTo>
                <a:lnTo>
                  <a:pt x="1274" y="2394"/>
                </a:lnTo>
                <a:lnTo>
                  <a:pt x="1287" y="2408"/>
                </a:lnTo>
                <a:lnTo>
                  <a:pt x="1308" y="2414"/>
                </a:lnTo>
                <a:lnTo>
                  <a:pt x="1378" y="2442"/>
                </a:lnTo>
                <a:lnTo>
                  <a:pt x="1441" y="2477"/>
                </a:lnTo>
                <a:lnTo>
                  <a:pt x="1510" y="2519"/>
                </a:lnTo>
                <a:lnTo>
                  <a:pt x="1587" y="2588"/>
                </a:lnTo>
                <a:lnTo>
                  <a:pt x="1705" y="2721"/>
                </a:lnTo>
                <a:lnTo>
                  <a:pt x="1809" y="2867"/>
                </a:lnTo>
                <a:lnTo>
                  <a:pt x="1933" y="3054"/>
                </a:lnTo>
                <a:lnTo>
                  <a:pt x="1940" y="3054"/>
                </a:lnTo>
                <a:lnTo>
                  <a:pt x="1947" y="3041"/>
                </a:lnTo>
                <a:lnTo>
                  <a:pt x="2010" y="3033"/>
                </a:lnTo>
                <a:lnTo>
                  <a:pt x="2163" y="3138"/>
                </a:lnTo>
                <a:lnTo>
                  <a:pt x="2177" y="3117"/>
                </a:lnTo>
                <a:lnTo>
                  <a:pt x="2309" y="3131"/>
                </a:lnTo>
                <a:lnTo>
                  <a:pt x="2407" y="3187"/>
                </a:lnTo>
                <a:lnTo>
                  <a:pt x="2518" y="3298"/>
                </a:lnTo>
                <a:lnTo>
                  <a:pt x="2601" y="3492"/>
                </a:lnTo>
                <a:lnTo>
                  <a:pt x="2629" y="3533"/>
                </a:lnTo>
                <a:lnTo>
                  <a:pt x="2699" y="3540"/>
                </a:lnTo>
                <a:lnTo>
                  <a:pt x="2775" y="3464"/>
                </a:lnTo>
                <a:lnTo>
                  <a:pt x="2886" y="3408"/>
                </a:lnTo>
                <a:lnTo>
                  <a:pt x="2977" y="3401"/>
                </a:lnTo>
                <a:lnTo>
                  <a:pt x="3012" y="3375"/>
                </a:lnTo>
                <a:lnTo>
                  <a:pt x="3172" y="3408"/>
                </a:lnTo>
                <a:lnTo>
                  <a:pt x="3214" y="3436"/>
                </a:lnTo>
                <a:lnTo>
                  <a:pt x="3325" y="3506"/>
                </a:lnTo>
                <a:lnTo>
                  <a:pt x="3346" y="3506"/>
                </a:lnTo>
                <a:lnTo>
                  <a:pt x="3380" y="3533"/>
                </a:lnTo>
                <a:lnTo>
                  <a:pt x="3387" y="3540"/>
                </a:lnTo>
                <a:lnTo>
                  <a:pt x="3443" y="3561"/>
                </a:lnTo>
                <a:lnTo>
                  <a:pt x="3485" y="3575"/>
                </a:lnTo>
                <a:lnTo>
                  <a:pt x="3520" y="3575"/>
                </a:lnTo>
                <a:lnTo>
                  <a:pt x="3485" y="3533"/>
                </a:lnTo>
                <a:lnTo>
                  <a:pt x="3506" y="3492"/>
                </a:lnTo>
                <a:lnTo>
                  <a:pt x="3582" y="3457"/>
                </a:lnTo>
                <a:lnTo>
                  <a:pt x="3679" y="3492"/>
                </a:lnTo>
                <a:lnTo>
                  <a:pt x="3714" y="3471"/>
                </a:lnTo>
                <a:lnTo>
                  <a:pt x="3805" y="3540"/>
                </a:lnTo>
                <a:lnTo>
                  <a:pt x="3826" y="3499"/>
                </a:lnTo>
                <a:lnTo>
                  <a:pt x="3874" y="3492"/>
                </a:lnTo>
                <a:lnTo>
                  <a:pt x="3902" y="3492"/>
                </a:lnTo>
                <a:lnTo>
                  <a:pt x="3923" y="3471"/>
                </a:lnTo>
                <a:lnTo>
                  <a:pt x="3923" y="3457"/>
                </a:lnTo>
                <a:lnTo>
                  <a:pt x="3937" y="3457"/>
                </a:lnTo>
                <a:lnTo>
                  <a:pt x="3909" y="3436"/>
                </a:lnTo>
                <a:lnTo>
                  <a:pt x="3909" y="3408"/>
                </a:lnTo>
                <a:lnTo>
                  <a:pt x="3958" y="3394"/>
                </a:lnTo>
                <a:lnTo>
                  <a:pt x="3972" y="3394"/>
                </a:lnTo>
                <a:lnTo>
                  <a:pt x="4020" y="3375"/>
                </a:lnTo>
                <a:lnTo>
                  <a:pt x="4020" y="3333"/>
                </a:lnTo>
                <a:lnTo>
                  <a:pt x="3993" y="328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7" name="Freeform 65"/>
          <p:cNvSpPr>
            <a:spLocks noChangeArrowheads="1"/>
          </p:cNvSpPr>
          <p:nvPr/>
        </p:nvSpPr>
        <p:spPr bwMode="auto">
          <a:xfrm>
            <a:off x="17553844" y="7869456"/>
            <a:ext cx="14497" cy="6213"/>
          </a:xfrm>
          <a:custGeom>
            <a:avLst/>
            <a:gdLst>
              <a:gd name="T0" fmla="*/ 28 w 29"/>
              <a:gd name="T1" fmla="*/ 14 h 15"/>
              <a:gd name="T2" fmla="*/ 0 w 29"/>
              <a:gd name="T3" fmla="*/ 7 h 15"/>
              <a:gd name="T4" fmla="*/ 14 w 29"/>
              <a:gd name="T5" fmla="*/ 0 h 15"/>
              <a:gd name="T6" fmla="*/ 28 w 29"/>
              <a:gd name="T7" fmla="*/ 0 h 15"/>
              <a:gd name="T8" fmla="*/ 28 w 29"/>
              <a:gd name="T9" fmla="*/ 14 h 15"/>
            </a:gdLst>
            <a:ahLst/>
            <a:cxnLst>
              <a:cxn ang="0">
                <a:pos x="T0" y="T1"/>
              </a:cxn>
              <a:cxn ang="0">
                <a:pos x="T2" y="T3"/>
              </a:cxn>
              <a:cxn ang="0">
                <a:pos x="T4" y="T5"/>
              </a:cxn>
              <a:cxn ang="0">
                <a:pos x="T6" y="T7"/>
              </a:cxn>
              <a:cxn ang="0">
                <a:pos x="T8" y="T9"/>
              </a:cxn>
            </a:cxnLst>
            <a:rect l="0" t="0" r="r" b="b"/>
            <a:pathLst>
              <a:path w="29" h="15">
                <a:moveTo>
                  <a:pt x="28" y="14"/>
                </a:moveTo>
                <a:lnTo>
                  <a:pt x="0" y="7"/>
                </a:lnTo>
                <a:lnTo>
                  <a:pt x="14" y="0"/>
                </a:lnTo>
                <a:lnTo>
                  <a:pt x="28" y="0"/>
                </a:lnTo>
                <a:lnTo>
                  <a:pt x="28"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8" name="Freeform 66"/>
          <p:cNvSpPr>
            <a:spLocks noChangeArrowheads="1"/>
          </p:cNvSpPr>
          <p:nvPr/>
        </p:nvSpPr>
        <p:spPr bwMode="auto">
          <a:xfrm>
            <a:off x="17713319" y="8024798"/>
            <a:ext cx="10356" cy="16570"/>
          </a:xfrm>
          <a:custGeom>
            <a:avLst/>
            <a:gdLst>
              <a:gd name="T0" fmla="*/ 14 w 22"/>
              <a:gd name="T1" fmla="*/ 27 h 35"/>
              <a:gd name="T2" fmla="*/ 14 w 22"/>
              <a:gd name="T3" fmla="*/ 34 h 35"/>
              <a:gd name="T4" fmla="*/ 21 w 22"/>
              <a:gd name="T5" fmla="*/ 34 h 35"/>
              <a:gd name="T6" fmla="*/ 21 w 22"/>
              <a:gd name="T7" fmla="*/ 27 h 35"/>
              <a:gd name="T8" fmla="*/ 14 w 22"/>
              <a:gd name="T9" fmla="*/ 27 h 35"/>
              <a:gd name="T10" fmla="*/ 0 w 22"/>
              <a:gd name="T11" fmla="*/ 21 h 35"/>
              <a:gd name="T12" fmla="*/ 0 w 22"/>
              <a:gd name="T13" fmla="*/ 7 h 35"/>
              <a:gd name="T14" fmla="*/ 0 w 22"/>
              <a:gd name="T15" fmla="*/ 0 h 35"/>
              <a:gd name="T16" fmla="*/ 0 w 22"/>
              <a:gd name="T17" fmla="*/ 7 h 35"/>
              <a:gd name="T18" fmla="*/ 0 w 22"/>
              <a:gd name="T19" fmla="*/ 21 h 35"/>
              <a:gd name="T20" fmla="*/ 0 w 22"/>
              <a:gd name="T21" fmla="*/ 27 h 35"/>
              <a:gd name="T22" fmla="*/ 14 w 22"/>
              <a:gd name="T23" fmla="*/ 2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5">
                <a:moveTo>
                  <a:pt x="14" y="27"/>
                </a:moveTo>
                <a:lnTo>
                  <a:pt x="14" y="34"/>
                </a:lnTo>
                <a:lnTo>
                  <a:pt x="21" y="34"/>
                </a:lnTo>
                <a:lnTo>
                  <a:pt x="21" y="27"/>
                </a:lnTo>
                <a:lnTo>
                  <a:pt x="14" y="27"/>
                </a:lnTo>
                <a:lnTo>
                  <a:pt x="0" y="21"/>
                </a:lnTo>
                <a:lnTo>
                  <a:pt x="0" y="7"/>
                </a:lnTo>
                <a:lnTo>
                  <a:pt x="0" y="0"/>
                </a:lnTo>
                <a:lnTo>
                  <a:pt x="0" y="7"/>
                </a:lnTo>
                <a:lnTo>
                  <a:pt x="0" y="21"/>
                </a:lnTo>
                <a:lnTo>
                  <a:pt x="0" y="27"/>
                </a:lnTo>
                <a:lnTo>
                  <a:pt x="14" y="2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9" name="Freeform 67"/>
          <p:cNvSpPr>
            <a:spLocks noChangeArrowheads="1"/>
          </p:cNvSpPr>
          <p:nvPr/>
        </p:nvSpPr>
        <p:spPr bwMode="auto">
          <a:xfrm>
            <a:off x="17941141" y="8861581"/>
            <a:ext cx="39352" cy="60067"/>
          </a:xfrm>
          <a:custGeom>
            <a:avLst/>
            <a:gdLst>
              <a:gd name="T0" fmla="*/ 28 w 85"/>
              <a:gd name="T1" fmla="*/ 91 h 127"/>
              <a:gd name="T2" fmla="*/ 35 w 85"/>
              <a:gd name="T3" fmla="*/ 91 h 127"/>
              <a:gd name="T4" fmla="*/ 7 w 85"/>
              <a:gd name="T5" fmla="*/ 126 h 127"/>
              <a:gd name="T6" fmla="*/ 7 w 85"/>
              <a:gd name="T7" fmla="*/ 112 h 127"/>
              <a:gd name="T8" fmla="*/ 7 w 85"/>
              <a:gd name="T9" fmla="*/ 91 h 127"/>
              <a:gd name="T10" fmla="*/ 0 w 85"/>
              <a:gd name="T11" fmla="*/ 77 h 127"/>
              <a:gd name="T12" fmla="*/ 7 w 85"/>
              <a:gd name="T13" fmla="*/ 35 h 127"/>
              <a:gd name="T14" fmla="*/ 35 w 85"/>
              <a:gd name="T15" fmla="*/ 28 h 127"/>
              <a:gd name="T16" fmla="*/ 35 w 85"/>
              <a:gd name="T17" fmla="*/ 14 h 127"/>
              <a:gd name="T18" fmla="*/ 70 w 85"/>
              <a:gd name="T19" fmla="*/ 0 h 127"/>
              <a:gd name="T20" fmla="*/ 84 w 85"/>
              <a:gd name="T21" fmla="*/ 14 h 127"/>
              <a:gd name="T22" fmla="*/ 35 w 85"/>
              <a:gd name="T23" fmla="*/ 35 h 127"/>
              <a:gd name="T24" fmla="*/ 28 w 85"/>
              <a:gd name="T25" fmla="*/ 9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127">
                <a:moveTo>
                  <a:pt x="28" y="91"/>
                </a:moveTo>
                <a:lnTo>
                  <a:pt x="35" y="91"/>
                </a:lnTo>
                <a:lnTo>
                  <a:pt x="7" y="126"/>
                </a:lnTo>
                <a:lnTo>
                  <a:pt x="7" y="112"/>
                </a:lnTo>
                <a:lnTo>
                  <a:pt x="7" y="91"/>
                </a:lnTo>
                <a:lnTo>
                  <a:pt x="0" y="77"/>
                </a:lnTo>
                <a:lnTo>
                  <a:pt x="7" y="35"/>
                </a:lnTo>
                <a:lnTo>
                  <a:pt x="35" y="28"/>
                </a:lnTo>
                <a:lnTo>
                  <a:pt x="35" y="14"/>
                </a:lnTo>
                <a:lnTo>
                  <a:pt x="70" y="0"/>
                </a:lnTo>
                <a:lnTo>
                  <a:pt x="84" y="14"/>
                </a:lnTo>
                <a:lnTo>
                  <a:pt x="35" y="35"/>
                </a:lnTo>
                <a:lnTo>
                  <a:pt x="28" y="9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 name="Freeform 68"/>
          <p:cNvSpPr>
            <a:spLocks noChangeArrowheads="1"/>
          </p:cNvSpPr>
          <p:nvPr/>
        </p:nvSpPr>
        <p:spPr bwMode="auto">
          <a:xfrm>
            <a:off x="17866581" y="8851227"/>
            <a:ext cx="10356" cy="20712"/>
          </a:xfrm>
          <a:custGeom>
            <a:avLst/>
            <a:gdLst>
              <a:gd name="T0" fmla="*/ 21 w 22"/>
              <a:gd name="T1" fmla="*/ 0 h 42"/>
              <a:gd name="T2" fmla="*/ 21 w 22"/>
              <a:gd name="T3" fmla="*/ 7 h 42"/>
              <a:gd name="T4" fmla="*/ 7 w 22"/>
              <a:gd name="T5" fmla="*/ 41 h 42"/>
              <a:gd name="T6" fmla="*/ 0 w 22"/>
              <a:gd name="T7" fmla="*/ 34 h 42"/>
              <a:gd name="T8" fmla="*/ 21 w 22"/>
              <a:gd name="T9" fmla="*/ 0 h 42"/>
            </a:gdLst>
            <a:ahLst/>
            <a:cxnLst>
              <a:cxn ang="0">
                <a:pos x="T0" y="T1"/>
              </a:cxn>
              <a:cxn ang="0">
                <a:pos x="T2" y="T3"/>
              </a:cxn>
              <a:cxn ang="0">
                <a:pos x="T4" y="T5"/>
              </a:cxn>
              <a:cxn ang="0">
                <a:pos x="T6" y="T7"/>
              </a:cxn>
              <a:cxn ang="0">
                <a:pos x="T8" y="T9"/>
              </a:cxn>
            </a:cxnLst>
            <a:rect l="0" t="0" r="r" b="b"/>
            <a:pathLst>
              <a:path w="22" h="42">
                <a:moveTo>
                  <a:pt x="21" y="0"/>
                </a:moveTo>
                <a:lnTo>
                  <a:pt x="21" y="7"/>
                </a:lnTo>
                <a:lnTo>
                  <a:pt x="7" y="41"/>
                </a:lnTo>
                <a:lnTo>
                  <a:pt x="0" y="34"/>
                </a:lnTo>
                <a:lnTo>
                  <a:pt x="21"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1" name="Freeform 69"/>
          <p:cNvSpPr>
            <a:spLocks noChangeArrowheads="1"/>
          </p:cNvSpPr>
          <p:nvPr/>
        </p:nvSpPr>
        <p:spPr bwMode="auto">
          <a:xfrm>
            <a:off x="18019844" y="8826371"/>
            <a:ext cx="14498" cy="6213"/>
          </a:xfrm>
          <a:custGeom>
            <a:avLst/>
            <a:gdLst>
              <a:gd name="T0" fmla="*/ 21 w 29"/>
              <a:gd name="T1" fmla="*/ 14 h 15"/>
              <a:gd name="T2" fmla="*/ 28 w 29"/>
              <a:gd name="T3" fmla="*/ 0 h 15"/>
              <a:gd name="T4" fmla="*/ 0 w 29"/>
              <a:gd name="T5" fmla="*/ 0 h 15"/>
              <a:gd name="T6" fmla="*/ 21 w 29"/>
              <a:gd name="T7" fmla="*/ 14 h 15"/>
            </a:gdLst>
            <a:ahLst/>
            <a:cxnLst>
              <a:cxn ang="0">
                <a:pos x="T0" y="T1"/>
              </a:cxn>
              <a:cxn ang="0">
                <a:pos x="T2" y="T3"/>
              </a:cxn>
              <a:cxn ang="0">
                <a:pos x="T4" y="T5"/>
              </a:cxn>
              <a:cxn ang="0">
                <a:pos x="T6" y="T7"/>
              </a:cxn>
            </a:cxnLst>
            <a:rect l="0" t="0" r="r" b="b"/>
            <a:pathLst>
              <a:path w="29" h="15">
                <a:moveTo>
                  <a:pt x="21" y="14"/>
                </a:moveTo>
                <a:lnTo>
                  <a:pt x="28" y="0"/>
                </a:lnTo>
                <a:lnTo>
                  <a:pt x="0" y="0"/>
                </a:lnTo>
                <a:lnTo>
                  <a:pt x="21"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2" name="Freeform 70"/>
          <p:cNvSpPr>
            <a:spLocks noChangeArrowheads="1"/>
          </p:cNvSpPr>
          <p:nvPr/>
        </p:nvSpPr>
        <p:spPr bwMode="auto">
          <a:xfrm>
            <a:off x="17984636" y="8861581"/>
            <a:ext cx="4142" cy="2072"/>
          </a:xfrm>
          <a:custGeom>
            <a:avLst/>
            <a:gdLst>
              <a:gd name="T0" fmla="*/ 0 w 7"/>
              <a:gd name="T1" fmla="*/ 0 h 1"/>
              <a:gd name="T2" fmla="*/ 6 w 7"/>
              <a:gd name="T3" fmla="*/ 0 h 1"/>
              <a:gd name="T4" fmla="*/ 0 w 7"/>
              <a:gd name="T5" fmla="*/ 0 h 1"/>
            </a:gdLst>
            <a:ahLst/>
            <a:cxnLst>
              <a:cxn ang="0">
                <a:pos x="T0" y="T1"/>
              </a:cxn>
              <a:cxn ang="0">
                <a:pos x="T2" y="T3"/>
              </a:cxn>
              <a:cxn ang="0">
                <a:pos x="T4" y="T5"/>
              </a:cxn>
            </a:cxnLst>
            <a:rect l="0" t="0" r="r" b="b"/>
            <a:pathLst>
              <a:path w="7" h="1">
                <a:moveTo>
                  <a:pt x="0" y="0"/>
                </a:moveTo>
                <a:lnTo>
                  <a:pt x="6" y="0"/>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3" name="Freeform 71"/>
          <p:cNvSpPr>
            <a:spLocks noChangeArrowheads="1"/>
          </p:cNvSpPr>
          <p:nvPr/>
        </p:nvSpPr>
        <p:spPr bwMode="auto">
          <a:xfrm>
            <a:off x="17125123" y="6104756"/>
            <a:ext cx="1062480" cy="1290385"/>
          </a:xfrm>
          <a:custGeom>
            <a:avLst/>
            <a:gdLst>
              <a:gd name="T0" fmla="*/ 0 w 2261"/>
              <a:gd name="T1" fmla="*/ 1698 h 2749"/>
              <a:gd name="T2" fmla="*/ 153 w 2261"/>
              <a:gd name="T3" fmla="*/ 1885 h 2749"/>
              <a:gd name="T4" fmla="*/ 97 w 2261"/>
              <a:gd name="T5" fmla="*/ 2018 h 2749"/>
              <a:gd name="T6" fmla="*/ 306 w 2261"/>
              <a:gd name="T7" fmla="*/ 2101 h 2749"/>
              <a:gd name="T8" fmla="*/ 417 w 2261"/>
              <a:gd name="T9" fmla="*/ 2101 h 2749"/>
              <a:gd name="T10" fmla="*/ 584 w 2261"/>
              <a:gd name="T11" fmla="*/ 2164 h 2749"/>
              <a:gd name="T12" fmla="*/ 563 w 2261"/>
              <a:gd name="T13" fmla="*/ 2261 h 2749"/>
              <a:gd name="T14" fmla="*/ 619 w 2261"/>
              <a:gd name="T15" fmla="*/ 2372 h 2749"/>
              <a:gd name="T16" fmla="*/ 668 w 2261"/>
              <a:gd name="T17" fmla="*/ 2442 h 2749"/>
              <a:gd name="T18" fmla="*/ 723 w 2261"/>
              <a:gd name="T19" fmla="*/ 2463 h 2749"/>
              <a:gd name="T20" fmla="*/ 863 w 2261"/>
              <a:gd name="T21" fmla="*/ 2463 h 2749"/>
              <a:gd name="T22" fmla="*/ 856 w 2261"/>
              <a:gd name="T23" fmla="*/ 2546 h 2749"/>
              <a:gd name="T24" fmla="*/ 911 w 2261"/>
              <a:gd name="T25" fmla="*/ 2671 h 2749"/>
              <a:gd name="T26" fmla="*/ 1023 w 2261"/>
              <a:gd name="T27" fmla="*/ 2658 h 2749"/>
              <a:gd name="T28" fmla="*/ 1126 w 2261"/>
              <a:gd name="T29" fmla="*/ 2686 h 2749"/>
              <a:gd name="T30" fmla="*/ 1202 w 2261"/>
              <a:gd name="T31" fmla="*/ 2553 h 2749"/>
              <a:gd name="T32" fmla="*/ 1335 w 2261"/>
              <a:gd name="T33" fmla="*/ 2546 h 2749"/>
              <a:gd name="T34" fmla="*/ 1404 w 2261"/>
              <a:gd name="T35" fmla="*/ 2428 h 2749"/>
              <a:gd name="T36" fmla="*/ 1529 w 2261"/>
              <a:gd name="T37" fmla="*/ 2379 h 2749"/>
              <a:gd name="T38" fmla="*/ 1648 w 2261"/>
              <a:gd name="T39" fmla="*/ 2192 h 2749"/>
              <a:gd name="T40" fmla="*/ 1877 w 2261"/>
              <a:gd name="T41" fmla="*/ 2150 h 2749"/>
              <a:gd name="T42" fmla="*/ 2065 w 2261"/>
              <a:gd name="T43" fmla="*/ 2122 h 2749"/>
              <a:gd name="T44" fmla="*/ 2135 w 2261"/>
              <a:gd name="T45" fmla="*/ 1934 h 2749"/>
              <a:gd name="T46" fmla="*/ 2218 w 2261"/>
              <a:gd name="T47" fmla="*/ 1871 h 2749"/>
              <a:gd name="T48" fmla="*/ 2260 w 2261"/>
              <a:gd name="T49" fmla="*/ 1760 h 2749"/>
              <a:gd name="T50" fmla="*/ 2093 w 2261"/>
              <a:gd name="T51" fmla="*/ 1725 h 2749"/>
              <a:gd name="T52" fmla="*/ 1912 w 2261"/>
              <a:gd name="T53" fmla="*/ 1531 h 2749"/>
              <a:gd name="T54" fmla="*/ 1829 w 2261"/>
              <a:gd name="T55" fmla="*/ 1572 h 2749"/>
              <a:gd name="T56" fmla="*/ 1794 w 2261"/>
              <a:gd name="T57" fmla="*/ 1510 h 2749"/>
              <a:gd name="T58" fmla="*/ 1648 w 2261"/>
              <a:gd name="T59" fmla="*/ 1433 h 2749"/>
              <a:gd name="T60" fmla="*/ 1662 w 2261"/>
              <a:gd name="T61" fmla="*/ 1259 h 2749"/>
              <a:gd name="T62" fmla="*/ 1599 w 2261"/>
              <a:gd name="T63" fmla="*/ 1079 h 2749"/>
              <a:gd name="T64" fmla="*/ 1606 w 2261"/>
              <a:gd name="T65" fmla="*/ 884 h 2749"/>
              <a:gd name="T66" fmla="*/ 1536 w 2261"/>
              <a:gd name="T67" fmla="*/ 766 h 2749"/>
              <a:gd name="T68" fmla="*/ 1467 w 2261"/>
              <a:gd name="T69" fmla="*/ 605 h 2749"/>
              <a:gd name="T70" fmla="*/ 1418 w 2261"/>
              <a:gd name="T71" fmla="*/ 508 h 2749"/>
              <a:gd name="T72" fmla="*/ 1453 w 2261"/>
              <a:gd name="T73" fmla="*/ 397 h 2749"/>
              <a:gd name="T74" fmla="*/ 1369 w 2261"/>
              <a:gd name="T75" fmla="*/ 355 h 2749"/>
              <a:gd name="T76" fmla="*/ 1202 w 2261"/>
              <a:gd name="T77" fmla="*/ 439 h 2749"/>
              <a:gd name="T78" fmla="*/ 1009 w 2261"/>
              <a:gd name="T79" fmla="*/ 216 h 2749"/>
              <a:gd name="T80" fmla="*/ 883 w 2261"/>
              <a:gd name="T81" fmla="*/ 181 h 2749"/>
              <a:gd name="T82" fmla="*/ 786 w 2261"/>
              <a:gd name="T83" fmla="*/ 181 h 2749"/>
              <a:gd name="T84" fmla="*/ 751 w 2261"/>
              <a:gd name="T85" fmla="*/ 146 h 2749"/>
              <a:gd name="T86" fmla="*/ 758 w 2261"/>
              <a:gd name="T87" fmla="*/ 21 h 2749"/>
              <a:gd name="T88" fmla="*/ 661 w 2261"/>
              <a:gd name="T89" fmla="*/ 77 h 2749"/>
              <a:gd name="T90" fmla="*/ 459 w 2261"/>
              <a:gd name="T91" fmla="*/ 112 h 2749"/>
              <a:gd name="T92" fmla="*/ 396 w 2261"/>
              <a:gd name="T93" fmla="*/ 285 h 2749"/>
              <a:gd name="T94" fmla="*/ 327 w 2261"/>
              <a:gd name="T95" fmla="*/ 390 h 2749"/>
              <a:gd name="T96" fmla="*/ 299 w 2261"/>
              <a:gd name="T97" fmla="*/ 473 h 2749"/>
              <a:gd name="T98" fmla="*/ 404 w 2261"/>
              <a:gd name="T99" fmla="*/ 710 h 2749"/>
              <a:gd name="T100" fmla="*/ 522 w 2261"/>
              <a:gd name="T101" fmla="*/ 738 h 2749"/>
              <a:gd name="T102" fmla="*/ 271 w 2261"/>
              <a:gd name="T103" fmla="*/ 807 h 2749"/>
              <a:gd name="T104" fmla="*/ 111 w 2261"/>
              <a:gd name="T105" fmla="*/ 981 h 2749"/>
              <a:gd name="T106" fmla="*/ 77 w 2261"/>
              <a:gd name="T107" fmla="*/ 1231 h 2749"/>
              <a:gd name="T108" fmla="*/ 97 w 2261"/>
              <a:gd name="T109" fmla="*/ 1398 h 2749"/>
              <a:gd name="T110" fmla="*/ 111 w 2261"/>
              <a:gd name="T111" fmla="*/ 1628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61" h="2749">
                <a:moveTo>
                  <a:pt x="111" y="1628"/>
                </a:moveTo>
                <a:lnTo>
                  <a:pt x="111" y="1642"/>
                </a:lnTo>
                <a:lnTo>
                  <a:pt x="69" y="1635"/>
                </a:lnTo>
                <a:lnTo>
                  <a:pt x="21" y="1691"/>
                </a:lnTo>
                <a:lnTo>
                  <a:pt x="0" y="1698"/>
                </a:lnTo>
                <a:lnTo>
                  <a:pt x="7" y="1719"/>
                </a:lnTo>
                <a:lnTo>
                  <a:pt x="28" y="1725"/>
                </a:lnTo>
                <a:lnTo>
                  <a:pt x="69" y="1837"/>
                </a:lnTo>
                <a:lnTo>
                  <a:pt x="153" y="1871"/>
                </a:lnTo>
                <a:lnTo>
                  <a:pt x="153" y="1885"/>
                </a:lnTo>
                <a:lnTo>
                  <a:pt x="132" y="1927"/>
                </a:lnTo>
                <a:lnTo>
                  <a:pt x="111" y="1948"/>
                </a:lnTo>
                <a:lnTo>
                  <a:pt x="90" y="1955"/>
                </a:lnTo>
                <a:lnTo>
                  <a:pt x="56" y="1997"/>
                </a:lnTo>
                <a:lnTo>
                  <a:pt x="97" y="2018"/>
                </a:lnTo>
                <a:lnTo>
                  <a:pt x="90" y="2046"/>
                </a:lnTo>
                <a:lnTo>
                  <a:pt x="195" y="2087"/>
                </a:lnTo>
                <a:lnTo>
                  <a:pt x="229" y="2129"/>
                </a:lnTo>
                <a:lnTo>
                  <a:pt x="264" y="2122"/>
                </a:lnTo>
                <a:lnTo>
                  <a:pt x="306" y="2101"/>
                </a:lnTo>
                <a:lnTo>
                  <a:pt x="341" y="2094"/>
                </a:lnTo>
                <a:lnTo>
                  <a:pt x="355" y="2087"/>
                </a:lnTo>
                <a:lnTo>
                  <a:pt x="390" y="2115"/>
                </a:lnTo>
                <a:lnTo>
                  <a:pt x="396" y="2094"/>
                </a:lnTo>
                <a:lnTo>
                  <a:pt x="417" y="2101"/>
                </a:lnTo>
                <a:lnTo>
                  <a:pt x="438" y="2059"/>
                </a:lnTo>
                <a:lnTo>
                  <a:pt x="501" y="2087"/>
                </a:lnTo>
                <a:lnTo>
                  <a:pt x="529" y="2115"/>
                </a:lnTo>
                <a:lnTo>
                  <a:pt x="550" y="2150"/>
                </a:lnTo>
                <a:lnTo>
                  <a:pt x="584" y="2164"/>
                </a:lnTo>
                <a:lnTo>
                  <a:pt x="570" y="2178"/>
                </a:lnTo>
                <a:lnTo>
                  <a:pt x="563" y="2192"/>
                </a:lnTo>
                <a:lnTo>
                  <a:pt x="570" y="2212"/>
                </a:lnTo>
                <a:lnTo>
                  <a:pt x="584" y="2233"/>
                </a:lnTo>
                <a:lnTo>
                  <a:pt x="563" y="2261"/>
                </a:lnTo>
                <a:lnTo>
                  <a:pt x="584" y="2296"/>
                </a:lnTo>
                <a:lnTo>
                  <a:pt x="619" y="2317"/>
                </a:lnTo>
                <a:lnTo>
                  <a:pt x="633" y="2317"/>
                </a:lnTo>
                <a:lnTo>
                  <a:pt x="633" y="2352"/>
                </a:lnTo>
                <a:lnTo>
                  <a:pt x="619" y="2372"/>
                </a:lnTo>
                <a:lnTo>
                  <a:pt x="633" y="2393"/>
                </a:lnTo>
                <a:lnTo>
                  <a:pt x="654" y="2414"/>
                </a:lnTo>
                <a:lnTo>
                  <a:pt x="633" y="2421"/>
                </a:lnTo>
                <a:lnTo>
                  <a:pt x="654" y="2428"/>
                </a:lnTo>
                <a:lnTo>
                  <a:pt x="668" y="2442"/>
                </a:lnTo>
                <a:lnTo>
                  <a:pt x="689" y="2456"/>
                </a:lnTo>
                <a:lnTo>
                  <a:pt x="654" y="2456"/>
                </a:lnTo>
                <a:lnTo>
                  <a:pt x="668" y="2477"/>
                </a:lnTo>
                <a:lnTo>
                  <a:pt x="682" y="2477"/>
                </a:lnTo>
                <a:lnTo>
                  <a:pt x="723" y="2463"/>
                </a:lnTo>
                <a:lnTo>
                  <a:pt x="730" y="2463"/>
                </a:lnTo>
                <a:lnTo>
                  <a:pt x="758" y="2505"/>
                </a:lnTo>
                <a:lnTo>
                  <a:pt x="821" y="2463"/>
                </a:lnTo>
                <a:lnTo>
                  <a:pt x="821" y="2449"/>
                </a:lnTo>
                <a:lnTo>
                  <a:pt x="863" y="2463"/>
                </a:lnTo>
                <a:lnTo>
                  <a:pt x="877" y="2484"/>
                </a:lnTo>
                <a:lnTo>
                  <a:pt x="856" y="2511"/>
                </a:lnTo>
                <a:lnTo>
                  <a:pt x="877" y="2519"/>
                </a:lnTo>
                <a:lnTo>
                  <a:pt x="883" y="2539"/>
                </a:lnTo>
                <a:lnTo>
                  <a:pt x="856" y="2546"/>
                </a:lnTo>
                <a:lnTo>
                  <a:pt x="863" y="2616"/>
                </a:lnTo>
                <a:lnTo>
                  <a:pt x="925" y="2609"/>
                </a:lnTo>
                <a:lnTo>
                  <a:pt x="946" y="2609"/>
                </a:lnTo>
                <a:lnTo>
                  <a:pt x="939" y="2651"/>
                </a:lnTo>
                <a:lnTo>
                  <a:pt x="911" y="2671"/>
                </a:lnTo>
                <a:lnTo>
                  <a:pt x="946" y="2671"/>
                </a:lnTo>
                <a:lnTo>
                  <a:pt x="946" y="2678"/>
                </a:lnTo>
                <a:lnTo>
                  <a:pt x="974" y="2658"/>
                </a:lnTo>
                <a:lnTo>
                  <a:pt x="988" y="2671"/>
                </a:lnTo>
                <a:lnTo>
                  <a:pt x="1023" y="2658"/>
                </a:lnTo>
                <a:lnTo>
                  <a:pt x="1023" y="2686"/>
                </a:lnTo>
                <a:lnTo>
                  <a:pt x="1036" y="2741"/>
                </a:lnTo>
                <a:lnTo>
                  <a:pt x="1044" y="2748"/>
                </a:lnTo>
                <a:lnTo>
                  <a:pt x="1085" y="2706"/>
                </a:lnTo>
                <a:lnTo>
                  <a:pt x="1126" y="2686"/>
                </a:lnTo>
                <a:lnTo>
                  <a:pt x="1175" y="2658"/>
                </a:lnTo>
                <a:lnTo>
                  <a:pt x="1182" y="2658"/>
                </a:lnTo>
                <a:lnTo>
                  <a:pt x="1189" y="2637"/>
                </a:lnTo>
                <a:lnTo>
                  <a:pt x="1182" y="2609"/>
                </a:lnTo>
                <a:lnTo>
                  <a:pt x="1202" y="2553"/>
                </a:lnTo>
                <a:lnTo>
                  <a:pt x="1189" y="2525"/>
                </a:lnTo>
                <a:lnTo>
                  <a:pt x="1237" y="2519"/>
                </a:lnTo>
                <a:lnTo>
                  <a:pt x="1251" y="2560"/>
                </a:lnTo>
                <a:lnTo>
                  <a:pt x="1272" y="2581"/>
                </a:lnTo>
                <a:lnTo>
                  <a:pt x="1335" y="2546"/>
                </a:lnTo>
                <a:lnTo>
                  <a:pt x="1349" y="2525"/>
                </a:lnTo>
                <a:lnTo>
                  <a:pt x="1376" y="2539"/>
                </a:lnTo>
                <a:lnTo>
                  <a:pt x="1404" y="2511"/>
                </a:lnTo>
                <a:lnTo>
                  <a:pt x="1349" y="2449"/>
                </a:lnTo>
                <a:lnTo>
                  <a:pt x="1404" y="2428"/>
                </a:lnTo>
                <a:lnTo>
                  <a:pt x="1411" y="2428"/>
                </a:lnTo>
                <a:lnTo>
                  <a:pt x="1453" y="2421"/>
                </a:lnTo>
                <a:lnTo>
                  <a:pt x="1453" y="2379"/>
                </a:lnTo>
                <a:lnTo>
                  <a:pt x="1474" y="2379"/>
                </a:lnTo>
                <a:lnTo>
                  <a:pt x="1529" y="2379"/>
                </a:lnTo>
                <a:lnTo>
                  <a:pt x="1599" y="2324"/>
                </a:lnTo>
                <a:lnTo>
                  <a:pt x="1613" y="2317"/>
                </a:lnTo>
                <a:lnTo>
                  <a:pt x="1648" y="2310"/>
                </a:lnTo>
                <a:lnTo>
                  <a:pt x="1627" y="2212"/>
                </a:lnTo>
                <a:lnTo>
                  <a:pt x="1648" y="2192"/>
                </a:lnTo>
                <a:lnTo>
                  <a:pt x="1703" y="2219"/>
                </a:lnTo>
                <a:lnTo>
                  <a:pt x="1745" y="2185"/>
                </a:lnTo>
                <a:lnTo>
                  <a:pt x="1856" y="2185"/>
                </a:lnTo>
                <a:lnTo>
                  <a:pt x="1863" y="2150"/>
                </a:lnTo>
                <a:lnTo>
                  <a:pt x="1877" y="2150"/>
                </a:lnTo>
                <a:lnTo>
                  <a:pt x="1891" y="2164"/>
                </a:lnTo>
                <a:lnTo>
                  <a:pt x="1926" y="2178"/>
                </a:lnTo>
                <a:lnTo>
                  <a:pt x="1996" y="2150"/>
                </a:lnTo>
                <a:lnTo>
                  <a:pt x="2037" y="2094"/>
                </a:lnTo>
                <a:lnTo>
                  <a:pt x="2065" y="2122"/>
                </a:lnTo>
                <a:lnTo>
                  <a:pt x="2093" y="2101"/>
                </a:lnTo>
                <a:lnTo>
                  <a:pt x="2128" y="2052"/>
                </a:lnTo>
                <a:lnTo>
                  <a:pt x="2107" y="2031"/>
                </a:lnTo>
                <a:lnTo>
                  <a:pt x="2142" y="1983"/>
                </a:lnTo>
                <a:lnTo>
                  <a:pt x="2135" y="1934"/>
                </a:lnTo>
                <a:lnTo>
                  <a:pt x="2156" y="1892"/>
                </a:lnTo>
                <a:lnTo>
                  <a:pt x="2142" y="1871"/>
                </a:lnTo>
                <a:lnTo>
                  <a:pt x="2197" y="1858"/>
                </a:lnTo>
                <a:lnTo>
                  <a:pt x="2218" y="1858"/>
                </a:lnTo>
                <a:lnTo>
                  <a:pt x="2218" y="1871"/>
                </a:lnTo>
                <a:lnTo>
                  <a:pt x="2239" y="1816"/>
                </a:lnTo>
                <a:lnTo>
                  <a:pt x="2253" y="1816"/>
                </a:lnTo>
                <a:lnTo>
                  <a:pt x="2239" y="1802"/>
                </a:lnTo>
                <a:lnTo>
                  <a:pt x="2260" y="1774"/>
                </a:lnTo>
                <a:lnTo>
                  <a:pt x="2260" y="1760"/>
                </a:lnTo>
                <a:lnTo>
                  <a:pt x="2218" y="1642"/>
                </a:lnTo>
                <a:lnTo>
                  <a:pt x="2190" y="1691"/>
                </a:lnTo>
                <a:lnTo>
                  <a:pt x="2142" y="1704"/>
                </a:lnTo>
                <a:lnTo>
                  <a:pt x="2128" y="1704"/>
                </a:lnTo>
                <a:lnTo>
                  <a:pt x="2093" y="1725"/>
                </a:lnTo>
                <a:lnTo>
                  <a:pt x="2009" y="1600"/>
                </a:lnTo>
                <a:lnTo>
                  <a:pt x="1975" y="1586"/>
                </a:lnTo>
                <a:lnTo>
                  <a:pt x="1968" y="1565"/>
                </a:lnTo>
                <a:lnTo>
                  <a:pt x="1961" y="1572"/>
                </a:lnTo>
                <a:lnTo>
                  <a:pt x="1912" y="1531"/>
                </a:lnTo>
                <a:lnTo>
                  <a:pt x="1891" y="1558"/>
                </a:lnTo>
                <a:lnTo>
                  <a:pt x="1842" y="1565"/>
                </a:lnTo>
                <a:lnTo>
                  <a:pt x="1835" y="1538"/>
                </a:lnTo>
                <a:lnTo>
                  <a:pt x="1808" y="1572"/>
                </a:lnTo>
                <a:lnTo>
                  <a:pt x="1829" y="1572"/>
                </a:lnTo>
                <a:lnTo>
                  <a:pt x="1808" y="1635"/>
                </a:lnTo>
                <a:lnTo>
                  <a:pt x="1794" y="1635"/>
                </a:lnTo>
                <a:lnTo>
                  <a:pt x="1780" y="1635"/>
                </a:lnTo>
                <a:lnTo>
                  <a:pt x="1773" y="1586"/>
                </a:lnTo>
                <a:lnTo>
                  <a:pt x="1794" y="1510"/>
                </a:lnTo>
                <a:lnTo>
                  <a:pt x="1738" y="1503"/>
                </a:lnTo>
                <a:lnTo>
                  <a:pt x="1738" y="1489"/>
                </a:lnTo>
                <a:lnTo>
                  <a:pt x="1738" y="1475"/>
                </a:lnTo>
                <a:lnTo>
                  <a:pt x="1696" y="1454"/>
                </a:lnTo>
                <a:lnTo>
                  <a:pt x="1648" y="1433"/>
                </a:lnTo>
                <a:lnTo>
                  <a:pt x="1669" y="1398"/>
                </a:lnTo>
                <a:lnTo>
                  <a:pt x="1641" y="1329"/>
                </a:lnTo>
                <a:lnTo>
                  <a:pt x="1662" y="1301"/>
                </a:lnTo>
                <a:lnTo>
                  <a:pt x="1669" y="1308"/>
                </a:lnTo>
                <a:lnTo>
                  <a:pt x="1662" y="1259"/>
                </a:lnTo>
                <a:lnTo>
                  <a:pt x="1641" y="1225"/>
                </a:lnTo>
                <a:lnTo>
                  <a:pt x="1662" y="1141"/>
                </a:lnTo>
                <a:lnTo>
                  <a:pt x="1648" y="1148"/>
                </a:lnTo>
                <a:lnTo>
                  <a:pt x="1634" y="1085"/>
                </a:lnTo>
                <a:lnTo>
                  <a:pt x="1599" y="1079"/>
                </a:lnTo>
                <a:lnTo>
                  <a:pt x="1571" y="1085"/>
                </a:lnTo>
                <a:lnTo>
                  <a:pt x="1543" y="1037"/>
                </a:lnTo>
                <a:lnTo>
                  <a:pt x="1585" y="1009"/>
                </a:lnTo>
                <a:lnTo>
                  <a:pt x="1606" y="967"/>
                </a:lnTo>
                <a:lnTo>
                  <a:pt x="1606" y="884"/>
                </a:lnTo>
                <a:lnTo>
                  <a:pt x="1599" y="898"/>
                </a:lnTo>
                <a:lnTo>
                  <a:pt x="1550" y="877"/>
                </a:lnTo>
                <a:lnTo>
                  <a:pt x="1536" y="807"/>
                </a:lnTo>
                <a:lnTo>
                  <a:pt x="1550" y="779"/>
                </a:lnTo>
                <a:lnTo>
                  <a:pt x="1536" y="766"/>
                </a:lnTo>
                <a:lnTo>
                  <a:pt x="1502" y="766"/>
                </a:lnTo>
                <a:lnTo>
                  <a:pt x="1481" y="738"/>
                </a:lnTo>
                <a:lnTo>
                  <a:pt x="1502" y="717"/>
                </a:lnTo>
                <a:lnTo>
                  <a:pt x="1481" y="619"/>
                </a:lnTo>
                <a:lnTo>
                  <a:pt x="1467" y="605"/>
                </a:lnTo>
                <a:lnTo>
                  <a:pt x="1453" y="585"/>
                </a:lnTo>
                <a:lnTo>
                  <a:pt x="1446" y="557"/>
                </a:lnTo>
                <a:lnTo>
                  <a:pt x="1432" y="550"/>
                </a:lnTo>
                <a:lnTo>
                  <a:pt x="1411" y="515"/>
                </a:lnTo>
                <a:lnTo>
                  <a:pt x="1418" y="508"/>
                </a:lnTo>
                <a:lnTo>
                  <a:pt x="1411" y="494"/>
                </a:lnTo>
                <a:lnTo>
                  <a:pt x="1446" y="473"/>
                </a:lnTo>
                <a:lnTo>
                  <a:pt x="1467" y="439"/>
                </a:lnTo>
                <a:lnTo>
                  <a:pt x="1439" y="397"/>
                </a:lnTo>
                <a:lnTo>
                  <a:pt x="1453" y="397"/>
                </a:lnTo>
                <a:lnTo>
                  <a:pt x="1439" y="376"/>
                </a:lnTo>
                <a:lnTo>
                  <a:pt x="1453" y="362"/>
                </a:lnTo>
                <a:lnTo>
                  <a:pt x="1439" y="341"/>
                </a:lnTo>
                <a:lnTo>
                  <a:pt x="1383" y="327"/>
                </a:lnTo>
                <a:lnTo>
                  <a:pt x="1369" y="355"/>
                </a:lnTo>
                <a:lnTo>
                  <a:pt x="1356" y="376"/>
                </a:lnTo>
                <a:lnTo>
                  <a:pt x="1341" y="418"/>
                </a:lnTo>
                <a:lnTo>
                  <a:pt x="1300" y="397"/>
                </a:lnTo>
                <a:lnTo>
                  <a:pt x="1244" y="397"/>
                </a:lnTo>
                <a:lnTo>
                  <a:pt x="1202" y="439"/>
                </a:lnTo>
                <a:lnTo>
                  <a:pt x="1209" y="425"/>
                </a:lnTo>
                <a:lnTo>
                  <a:pt x="1140" y="376"/>
                </a:lnTo>
                <a:lnTo>
                  <a:pt x="1078" y="306"/>
                </a:lnTo>
                <a:lnTo>
                  <a:pt x="1044" y="251"/>
                </a:lnTo>
                <a:lnTo>
                  <a:pt x="1009" y="216"/>
                </a:lnTo>
                <a:lnTo>
                  <a:pt x="974" y="195"/>
                </a:lnTo>
                <a:lnTo>
                  <a:pt x="960" y="223"/>
                </a:lnTo>
                <a:lnTo>
                  <a:pt x="939" y="223"/>
                </a:lnTo>
                <a:lnTo>
                  <a:pt x="890" y="174"/>
                </a:lnTo>
                <a:lnTo>
                  <a:pt x="883" y="181"/>
                </a:lnTo>
                <a:lnTo>
                  <a:pt x="877" y="174"/>
                </a:lnTo>
                <a:lnTo>
                  <a:pt x="842" y="230"/>
                </a:lnTo>
                <a:lnTo>
                  <a:pt x="814" y="230"/>
                </a:lnTo>
                <a:lnTo>
                  <a:pt x="821" y="209"/>
                </a:lnTo>
                <a:lnTo>
                  <a:pt x="786" y="181"/>
                </a:lnTo>
                <a:lnTo>
                  <a:pt x="758" y="209"/>
                </a:lnTo>
                <a:lnTo>
                  <a:pt x="723" y="195"/>
                </a:lnTo>
                <a:lnTo>
                  <a:pt x="696" y="160"/>
                </a:lnTo>
                <a:lnTo>
                  <a:pt x="710" y="132"/>
                </a:lnTo>
                <a:lnTo>
                  <a:pt x="751" y="146"/>
                </a:lnTo>
                <a:lnTo>
                  <a:pt x="793" y="77"/>
                </a:lnTo>
                <a:lnTo>
                  <a:pt x="779" y="28"/>
                </a:lnTo>
                <a:lnTo>
                  <a:pt x="793" y="14"/>
                </a:lnTo>
                <a:lnTo>
                  <a:pt x="765" y="0"/>
                </a:lnTo>
                <a:lnTo>
                  <a:pt x="758" y="21"/>
                </a:lnTo>
                <a:lnTo>
                  <a:pt x="730" y="14"/>
                </a:lnTo>
                <a:lnTo>
                  <a:pt x="717" y="35"/>
                </a:lnTo>
                <a:lnTo>
                  <a:pt x="696" y="28"/>
                </a:lnTo>
                <a:lnTo>
                  <a:pt x="689" y="56"/>
                </a:lnTo>
                <a:lnTo>
                  <a:pt x="661" y="77"/>
                </a:lnTo>
                <a:lnTo>
                  <a:pt x="668" y="56"/>
                </a:lnTo>
                <a:lnTo>
                  <a:pt x="598" y="56"/>
                </a:lnTo>
                <a:lnTo>
                  <a:pt x="550" y="56"/>
                </a:lnTo>
                <a:lnTo>
                  <a:pt x="529" y="14"/>
                </a:lnTo>
                <a:lnTo>
                  <a:pt x="459" y="112"/>
                </a:lnTo>
                <a:lnTo>
                  <a:pt x="431" y="195"/>
                </a:lnTo>
                <a:lnTo>
                  <a:pt x="417" y="188"/>
                </a:lnTo>
                <a:lnTo>
                  <a:pt x="355" y="188"/>
                </a:lnTo>
                <a:lnTo>
                  <a:pt x="327" y="244"/>
                </a:lnTo>
                <a:lnTo>
                  <a:pt x="396" y="285"/>
                </a:lnTo>
                <a:lnTo>
                  <a:pt x="417" y="306"/>
                </a:lnTo>
                <a:lnTo>
                  <a:pt x="417" y="320"/>
                </a:lnTo>
                <a:lnTo>
                  <a:pt x="396" y="320"/>
                </a:lnTo>
                <a:lnTo>
                  <a:pt x="341" y="362"/>
                </a:lnTo>
                <a:lnTo>
                  <a:pt x="327" y="390"/>
                </a:lnTo>
                <a:lnTo>
                  <a:pt x="271" y="397"/>
                </a:lnTo>
                <a:lnTo>
                  <a:pt x="223" y="445"/>
                </a:lnTo>
                <a:lnTo>
                  <a:pt x="229" y="473"/>
                </a:lnTo>
                <a:lnTo>
                  <a:pt x="285" y="473"/>
                </a:lnTo>
                <a:lnTo>
                  <a:pt x="299" y="473"/>
                </a:lnTo>
                <a:lnTo>
                  <a:pt x="306" y="550"/>
                </a:lnTo>
                <a:lnTo>
                  <a:pt x="355" y="543"/>
                </a:lnTo>
                <a:lnTo>
                  <a:pt x="404" y="605"/>
                </a:lnTo>
                <a:lnTo>
                  <a:pt x="390" y="675"/>
                </a:lnTo>
                <a:lnTo>
                  <a:pt x="404" y="710"/>
                </a:lnTo>
                <a:lnTo>
                  <a:pt x="466" y="738"/>
                </a:lnTo>
                <a:lnTo>
                  <a:pt x="487" y="689"/>
                </a:lnTo>
                <a:lnTo>
                  <a:pt x="501" y="668"/>
                </a:lnTo>
                <a:lnTo>
                  <a:pt x="550" y="710"/>
                </a:lnTo>
                <a:lnTo>
                  <a:pt x="522" y="738"/>
                </a:lnTo>
                <a:lnTo>
                  <a:pt x="515" y="738"/>
                </a:lnTo>
                <a:lnTo>
                  <a:pt x="431" y="786"/>
                </a:lnTo>
                <a:lnTo>
                  <a:pt x="390" y="800"/>
                </a:lnTo>
                <a:lnTo>
                  <a:pt x="334" y="835"/>
                </a:lnTo>
                <a:lnTo>
                  <a:pt x="271" y="807"/>
                </a:lnTo>
                <a:lnTo>
                  <a:pt x="250" y="807"/>
                </a:lnTo>
                <a:lnTo>
                  <a:pt x="250" y="842"/>
                </a:lnTo>
                <a:lnTo>
                  <a:pt x="209" y="946"/>
                </a:lnTo>
                <a:lnTo>
                  <a:pt x="174" y="953"/>
                </a:lnTo>
                <a:lnTo>
                  <a:pt x="111" y="981"/>
                </a:lnTo>
                <a:lnTo>
                  <a:pt x="56" y="1037"/>
                </a:lnTo>
                <a:lnTo>
                  <a:pt x="42" y="1079"/>
                </a:lnTo>
                <a:lnTo>
                  <a:pt x="62" y="1162"/>
                </a:lnTo>
                <a:lnTo>
                  <a:pt x="56" y="1183"/>
                </a:lnTo>
                <a:lnTo>
                  <a:pt x="77" y="1231"/>
                </a:lnTo>
                <a:lnTo>
                  <a:pt x="104" y="1204"/>
                </a:lnTo>
                <a:lnTo>
                  <a:pt x="153" y="1231"/>
                </a:lnTo>
                <a:lnTo>
                  <a:pt x="132" y="1308"/>
                </a:lnTo>
                <a:lnTo>
                  <a:pt x="125" y="1315"/>
                </a:lnTo>
                <a:lnTo>
                  <a:pt x="97" y="1398"/>
                </a:lnTo>
                <a:lnTo>
                  <a:pt x="97" y="1475"/>
                </a:lnTo>
                <a:lnTo>
                  <a:pt x="69" y="1558"/>
                </a:lnTo>
                <a:lnTo>
                  <a:pt x="97" y="1565"/>
                </a:lnTo>
                <a:lnTo>
                  <a:pt x="111" y="1593"/>
                </a:lnTo>
                <a:lnTo>
                  <a:pt x="111" y="1628"/>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4" name="Freeform 72"/>
          <p:cNvSpPr>
            <a:spLocks noChangeArrowheads="1"/>
          </p:cNvSpPr>
          <p:nvPr/>
        </p:nvSpPr>
        <p:spPr bwMode="auto">
          <a:xfrm>
            <a:off x="17282528" y="5742287"/>
            <a:ext cx="1410427" cy="1317311"/>
          </a:xfrm>
          <a:custGeom>
            <a:avLst/>
            <a:gdLst>
              <a:gd name="T0" fmla="*/ 2552 w 3005"/>
              <a:gd name="T1" fmla="*/ 1085 h 2804"/>
              <a:gd name="T2" fmla="*/ 2462 w 3005"/>
              <a:gd name="T3" fmla="*/ 890 h 2804"/>
              <a:gd name="T4" fmla="*/ 2308 w 3005"/>
              <a:gd name="T5" fmla="*/ 751 h 2804"/>
              <a:gd name="T6" fmla="*/ 2295 w 3005"/>
              <a:gd name="T7" fmla="*/ 793 h 2804"/>
              <a:gd name="T8" fmla="*/ 2065 w 3005"/>
              <a:gd name="T9" fmla="*/ 689 h 2804"/>
              <a:gd name="T10" fmla="*/ 1508 w 3005"/>
              <a:gd name="T11" fmla="*/ 264 h 2804"/>
              <a:gd name="T12" fmla="*/ 1084 w 3005"/>
              <a:gd name="T13" fmla="*/ 0 h 2804"/>
              <a:gd name="T14" fmla="*/ 1063 w 3005"/>
              <a:gd name="T15" fmla="*/ 167 h 2804"/>
              <a:gd name="T16" fmla="*/ 1001 w 3005"/>
              <a:gd name="T17" fmla="*/ 258 h 2804"/>
              <a:gd name="T18" fmla="*/ 855 w 3005"/>
              <a:gd name="T19" fmla="*/ 306 h 2804"/>
              <a:gd name="T20" fmla="*/ 813 w 3005"/>
              <a:gd name="T21" fmla="*/ 230 h 2804"/>
              <a:gd name="T22" fmla="*/ 737 w 3005"/>
              <a:gd name="T23" fmla="*/ 230 h 2804"/>
              <a:gd name="T24" fmla="*/ 716 w 3005"/>
              <a:gd name="T25" fmla="*/ 160 h 2804"/>
              <a:gd name="T26" fmla="*/ 577 w 3005"/>
              <a:gd name="T27" fmla="*/ 139 h 2804"/>
              <a:gd name="T28" fmla="*/ 529 w 3005"/>
              <a:gd name="T29" fmla="*/ 83 h 2804"/>
              <a:gd name="T30" fmla="*/ 424 w 3005"/>
              <a:gd name="T31" fmla="*/ 42 h 2804"/>
              <a:gd name="T32" fmla="*/ 292 w 3005"/>
              <a:gd name="T33" fmla="*/ 83 h 2804"/>
              <a:gd name="T34" fmla="*/ 216 w 3005"/>
              <a:gd name="T35" fmla="*/ 132 h 2804"/>
              <a:gd name="T36" fmla="*/ 104 w 3005"/>
              <a:gd name="T37" fmla="*/ 139 h 2804"/>
              <a:gd name="T38" fmla="*/ 90 w 3005"/>
              <a:gd name="T39" fmla="*/ 299 h 2804"/>
              <a:gd name="T40" fmla="*/ 21 w 3005"/>
              <a:gd name="T41" fmla="*/ 473 h 2804"/>
              <a:gd name="T42" fmla="*/ 202 w 3005"/>
              <a:gd name="T43" fmla="*/ 466 h 2804"/>
              <a:gd name="T44" fmla="*/ 389 w 3005"/>
              <a:gd name="T45" fmla="*/ 494 h 2804"/>
              <a:gd name="T46" fmla="*/ 396 w 3005"/>
              <a:gd name="T47" fmla="*/ 633 h 2804"/>
              <a:gd name="T48" fmla="*/ 320 w 3005"/>
              <a:gd name="T49" fmla="*/ 633 h 2804"/>
              <a:gd name="T50" fmla="*/ 153 w 3005"/>
              <a:gd name="T51" fmla="*/ 723 h 2804"/>
              <a:gd name="T52" fmla="*/ 327 w 3005"/>
              <a:gd name="T53" fmla="*/ 849 h 2804"/>
              <a:gd name="T54" fmla="*/ 424 w 3005"/>
              <a:gd name="T55" fmla="*/ 793 h 2804"/>
              <a:gd name="T56" fmla="*/ 417 w 3005"/>
              <a:gd name="T57" fmla="*/ 918 h 2804"/>
              <a:gd name="T58" fmla="*/ 452 w 3005"/>
              <a:gd name="T59" fmla="*/ 953 h 2804"/>
              <a:gd name="T60" fmla="*/ 549 w 3005"/>
              <a:gd name="T61" fmla="*/ 953 h 2804"/>
              <a:gd name="T62" fmla="*/ 675 w 3005"/>
              <a:gd name="T63" fmla="*/ 988 h 2804"/>
              <a:gd name="T64" fmla="*/ 868 w 3005"/>
              <a:gd name="T65" fmla="*/ 1211 h 2804"/>
              <a:gd name="T66" fmla="*/ 1035 w 3005"/>
              <a:gd name="T67" fmla="*/ 1127 h 2804"/>
              <a:gd name="T68" fmla="*/ 1119 w 3005"/>
              <a:gd name="T69" fmla="*/ 1169 h 2804"/>
              <a:gd name="T70" fmla="*/ 1084 w 3005"/>
              <a:gd name="T71" fmla="*/ 1280 h 2804"/>
              <a:gd name="T72" fmla="*/ 1133 w 3005"/>
              <a:gd name="T73" fmla="*/ 1377 h 2804"/>
              <a:gd name="T74" fmla="*/ 1202 w 3005"/>
              <a:gd name="T75" fmla="*/ 1538 h 2804"/>
              <a:gd name="T76" fmla="*/ 1272 w 3005"/>
              <a:gd name="T77" fmla="*/ 1656 h 2804"/>
              <a:gd name="T78" fmla="*/ 1265 w 3005"/>
              <a:gd name="T79" fmla="*/ 1851 h 2804"/>
              <a:gd name="T80" fmla="*/ 1328 w 3005"/>
              <a:gd name="T81" fmla="*/ 2031 h 2804"/>
              <a:gd name="T82" fmla="*/ 1314 w 3005"/>
              <a:gd name="T83" fmla="*/ 2205 h 2804"/>
              <a:gd name="T84" fmla="*/ 1460 w 3005"/>
              <a:gd name="T85" fmla="*/ 2282 h 2804"/>
              <a:gd name="T86" fmla="*/ 1495 w 3005"/>
              <a:gd name="T87" fmla="*/ 2344 h 2804"/>
              <a:gd name="T88" fmla="*/ 1578 w 3005"/>
              <a:gd name="T89" fmla="*/ 2303 h 2804"/>
              <a:gd name="T90" fmla="*/ 1759 w 3005"/>
              <a:gd name="T91" fmla="*/ 2497 h 2804"/>
              <a:gd name="T92" fmla="*/ 1926 w 3005"/>
              <a:gd name="T93" fmla="*/ 2532 h 2804"/>
              <a:gd name="T94" fmla="*/ 1884 w 3005"/>
              <a:gd name="T95" fmla="*/ 2643 h 2804"/>
              <a:gd name="T96" fmla="*/ 1801 w 3005"/>
              <a:gd name="T97" fmla="*/ 2706 h 2804"/>
              <a:gd name="T98" fmla="*/ 2037 w 3005"/>
              <a:gd name="T99" fmla="*/ 2762 h 2804"/>
              <a:gd name="T100" fmla="*/ 2211 w 3005"/>
              <a:gd name="T101" fmla="*/ 2776 h 2804"/>
              <a:gd name="T102" fmla="*/ 2322 w 3005"/>
              <a:gd name="T103" fmla="*/ 2623 h 2804"/>
              <a:gd name="T104" fmla="*/ 2510 w 3005"/>
              <a:gd name="T105" fmla="*/ 2532 h 2804"/>
              <a:gd name="T106" fmla="*/ 2649 w 3005"/>
              <a:gd name="T107" fmla="*/ 2525 h 2804"/>
              <a:gd name="T108" fmla="*/ 2747 w 3005"/>
              <a:gd name="T109" fmla="*/ 2435 h 2804"/>
              <a:gd name="T110" fmla="*/ 2962 w 3005"/>
              <a:gd name="T111" fmla="*/ 2365 h 2804"/>
              <a:gd name="T112" fmla="*/ 2948 w 3005"/>
              <a:gd name="T113" fmla="*/ 2212 h 2804"/>
              <a:gd name="T114" fmla="*/ 2886 w 3005"/>
              <a:gd name="T115" fmla="*/ 1948 h 2804"/>
              <a:gd name="T116" fmla="*/ 2775 w 3005"/>
              <a:gd name="T117" fmla="*/ 1614 h 2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05" h="2804">
                <a:moveTo>
                  <a:pt x="2719" y="1475"/>
                </a:moveTo>
                <a:lnTo>
                  <a:pt x="2705" y="1447"/>
                </a:lnTo>
                <a:lnTo>
                  <a:pt x="2649" y="1357"/>
                </a:lnTo>
                <a:lnTo>
                  <a:pt x="2615" y="1231"/>
                </a:lnTo>
                <a:lnTo>
                  <a:pt x="2552" y="1085"/>
                </a:lnTo>
                <a:lnTo>
                  <a:pt x="2517" y="1016"/>
                </a:lnTo>
                <a:lnTo>
                  <a:pt x="2517" y="988"/>
                </a:lnTo>
                <a:lnTo>
                  <a:pt x="2524" y="918"/>
                </a:lnTo>
                <a:lnTo>
                  <a:pt x="2503" y="898"/>
                </a:lnTo>
                <a:lnTo>
                  <a:pt x="2462" y="890"/>
                </a:lnTo>
                <a:lnTo>
                  <a:pt x="2427" y="849"/>
                </a:lnTo>
                <a:lnTo>
                  <a:pt x="2441" y="856"/>
                </a:lnTo>
                <a:lnTo>
                  <a:pt x="2406" y="800"/>
                </a:lnTo>
                <a:lnTo>
                  <a:pt x="2329" y="751"/>
                </a:lnTo>
                <a:lnTo>
                  <a:pt x="2308" y="751"/>
                </a:lnTo>
                <a:lnTo>
                  <a:pt x="2322" y="751"/>
                </a:lnTo>
                <a:lnTo>
                  <a:pt x="2322" y="772"/>
                </a:lnTo>
                <a:lnTo>
                  <a:pt x="2315" y="758"/>
                </a:lnTo>
                <a:lnTo>
                  <a:pt x="2322" y="772"/>
                </a:lnTo>
                <a:lnTo>
                  <a:pt x="2295" y="793"/>
                </a:lnTo>
                <a:lnTo>
                  <a:pt x="2190" y="765"/>
                </a:lnTo>
                <a:lnTo>
                  <a:pt x="2128" y="723"/>
                </a:lnTo>
                <a:lnTo>
                  <a:pt x="2135" y="703"/>
                </a:lnTo>
                <a:lnTo>
                  <a:pt x="2121" y="723"/>
                </a:lnTo>
                <a:lnTo>
                  <a:pt x="2065" y="689"/>
                </a:lnTo>
                <a:lnTo>
                  <a:pt x="1995" y="640"/>
                </a:lnTo>
                <a:lnTo>
                  <a:pt x="1787" y="473"/>
                </a:lnTo>
                <a:lnTo>
                  <a:pt x="1717" y="431"/>
                </a:lnTo>
                <a:lnTo>
                  <a:pt x="1578" y="306"/>
                </a:lnTo>
                <a:lnTo>
                  <a:pt x="1508" y="264"/>
                </a:lnTo>
                <a:lnTo>
                  <a:pt x="1432" y="195"/>
                </a:lnTo>
                <a:lnTo>
                  <a:pt x="1335" y="104"/>
                </a:lnTo>
                <a:lnTo>
                  <a:pt x="1161" y="7"/>
                </a:lnTo>
                <a:lnTo>
                  <a:pt x="1140" y="7"/>
                </a:lnTo>
                <a:lnTo>
                  <a:pt x="1084" y="0"/>
                </a:lnTo>
                <a:lnTo>
                  <a:pt x="1077" y="35"/>
                </a:lnTo>
                <a:lnTo>
                  <a:pt x="1070" y="63"/>
                </a:lnTo>
                <a:lnTo>
                  <a:pt x="1049" y="83"/>
                </a:lnTo>
                <a:lnTo>
                  <a:pt x="1049" y="118"/>
                </a:lnTo>
                <a:lnTo>
                  <a:pt x="1063" y="167"/>
                </a:lnTo>
                <a:lnTo>
                  <a:pt x="1035" y="195"/>
                </a:lnTo>
                <a:lnTo>
                  <a:pt x="1063" y="209"/>
                </a:lnTo>
                <a:lnTo>
                  <a:pt x="1049" y="216"/>
                </a:lnTo>
                <a:lnTo>
                  <a:pt x="1035" y="237"/>
                </a:lnTo>
                <a:lnTo>
                  <a:pt x="1001" y="258"/>
                </a:lnTo>
                <a:lnTo>
                  <a:pt x="973" y="258"/>
                </a:lnTo>
                <a:lnTo>
                  <a:pt x="973" y="313"/>
                </a:lnTo>
                <a:lnTo>
                  <a:pt x="903" y="313"/>
                </a:lnTo>
                <a:lnTo>
                  <a:pt x="868" y="313"/>
                </a:lnTo>
                <a:lnTo>
                  <a:pt x="855" y="306"/>
                </a:lnTo>
                <a:lnTo>
                  <a:pt x="868" y="271"/>
                </a:lnTo>
                <a:lnTo>
                  <a:pt x="855" y="271"/>
                </a:lnTo>
                <a:lnTo>
                  <a:pt x="841" y="271"/>
                </a:lnTo>
                <a:lnTo>
                  <a:pt x="841" y="230"/>
                </a:lnTo>
                <a:lnTo>
                  <a:pt x="813" y="230"/>
                </a:lnTo>
                <a:lnTo>
                  <a:pt x="813" y="174"/>
                </a:lnTo>
                <a:lnTo>
                  <a:pt x="786" y="181"/>
                </a:lnTo>
                <a:lnTo>
                  <a:pt x="772" y="216"/>
                </a:lnTo>
                <a:lnTo>
                  <a:pt x="751" y="230"/>
                </a:lnTo>
                <a:lnTo>
                  <a:pt x="737" y="230"/>
                </a:lnTo>
                <a:lnTo>
                  <a:pt x="723" y="216"/>
                </a:lnTo>
                <a:lnTo>
                  <a:pt x="716" y="202"/>
                </a:lnTo>
                <a:lnTo>
                  <a:pt x="723" y="195"/>
                </a:lnTo>
                <a:lnTo>
                  <a:pt x="723" y="160"/>
                </a:lnTo>
                <a:lnTo>
                  <a:pt x="716" y="160"/>
                </a:lnTo>
                <a:lnTo>
                  <a:pt x="654" y="111"/>
                </a:lnTo>
                <a:lnTo>
                  <a:pt x="647" y="160"/>
                </a:lnTo>
                <a:lnTo>
                  <a:pt x="619" y="160"/>
                </a:lnTo>
                <a:lnTo>
                  <a:pt x="584" y="160"/>
                </a:lnTo>
                <a:lnTo>
                  <a:pt x="577" y="139"/>
                </a:lnTo>
                <a:lnTo>
                  <a:pt x="529" y="160"/>
                </a:lnTo>
                <a:lnTo>
                  <a:pt x="508" y="174"/>
                </a:lnTo>
                <a:lnTo>
                  <a:pt x="487" y="146"/>
                </a:lnTo>
                <a:lnTo>
                  <a:pt x="515" y="139"/>
                </a:lnTo>
                <a:lnTo>
                  <a:pt x="529" y="83"/>
                </a:lnTo>
                <a:lnTo>
                  <a:pt x="515" y="35"/>
                </a:lnTo>
                <a:lnTo>
                  <a:pt x="508" y="14"/>
                </a:lnTo>
                <a:lnTo>
                  <a:pt x="487" y="14"/>
                </a:lnTo>
                <a:lnTo>
                  <a:pt x="459" y="14"/>
                </a:lnTo>
                <a:lnTo>
                  <a:pt x="424" y="42"/>
                </a:lnTo>
                <a:lnTo>
                  <a:pt x="417" y="35"/>
                </a:lnTo>
                <a:lnTo>
                  <a:pt x="383" y="14"/>
                </a:lnTo>
                <a:lnTo>
                  <a:pt x="362" y="49"/>
                </a:lnTo>
                <a:lnTo>
                  <a:pt x="327" y="83"/>
                </a:lnTo>
                <a:lnTo>
                  <a:pt x="292" y="83"/>
                </a:lnTo>
                <a:lnTo>
                  <a:pt x="264" y="104"/>
                </a:lnTo>
                <a:lnTo>
                  <a:pt x="264" y="118"/>
                </a:lnTo>
                <a:lnTo>
                  <a:pt x="229" y="111"/>
                </a:lnTo>
                <a:lnTo>
                  <a:pt x="216" y="111"/>
                </a:lnTo>
                <a:lnTo>
                  <a:pt x="216" y="132"/>
                </a:lnTo>
                <a:lnTo>
                  <a:pt x="181" y="118"/>
                </a:lnTo>
                <a:lnTo>
                  <a:pt x="167" y="111"/>
                </a:lnTo>
                <a:lnTo>
                  <a:pt x="125" y="98"/>
                </a:lnTo>
                <a:lnTo>
                  <a:pt x="118" y="98"/>
                </a:lnTo>
                <a:lnTo>
                  <a:pt x="104" y="139"/>
                </a:lnTo>
                <a:lnTo>
                  <a:pt x="125" y="160"/>
                </a:lnTo>
                <a:lnTo>
                  <a:pt x="104" y="202"/>
                </a:lnTo>
                <a:lnTo>
                  <a:pt x="83" y="237"/>
                </a:lnTo>
                <a:lnTo>
                  <a:pt x="70" y="264"/>
                </a:lnTo>
                <a:lnTo>
                  <a:pt x="90" y="299"/>
                </a:lnTo>
                <a:lnTo>
                  <a:pt x="35" y="341"/>
                </a:lnTo>
                <a:lnTo>
                  <a:pt x="35" y="376"/>
                </a:lnTo>
                <a:lnTo>
                  <a:pt x="7" y="397"/>
                </a:lnTo>
                <a:lnTo>
                  <a:pt x="0" y="445"/>
                </a:lnTo>
                <a:lnTo>
                  <a:pt x="21" y="473"/>
                </a:lnTo>
                <a:lnTo>
                  <a:pt x="70" y="473"/>
                </a:lnTo>
                <a:lnTo>
                  <a:pt x="118" y="459"/>
                </a:lnTo>
                <a:lnTo>
                  <a:pt x="160" y="522"/>
                </a:lnTo>
                <a:lnTo>
                  <a:pt x="167" y="494"/>
                </a:lnTo>
                <a:lnTo>
                  <a:pt x="202" y="466"/>
                </a:lnTo>
                <a:lnTo>
                  <a:pt x="264" y="473"/>
                </a:lnTo>
                <a:lnTo>
                  <a:pt x="264" y="459"/>
                </a:lnTo>
                <a:lnTo>
                  <a:pt x="313" y="445"/>
                </a:lnTo>
                <a:lnTo>
                  <a:pt x="348" y="466"/>
                </a:lnTo>
                <a:lnTo>
                  <a:pt x="389" y="494"/>
                </a:lnTo>
                <a:lnTo>
                  <a:pt x="396" y="508"/>
                </a:lnTo>
                <a:lnTo>
                  <a:pt x="459" y="571"/>
                </a:lnTo>
                <a:lnTo>
                  <a:pt x="424" y="577"/>
                </a:lnTo>
                <a:lnTo>
                  <a:pt x="396" y="571"/>
                </a:lnTo>
                <a:lnTo>
                  <a:pt x="396" y="633"/>
                </a:lnTo>
                <a:lnTo>
                  <a:pt x="362" y="633"/>
                </a:lnTo>
                <a:lnTo>
                  <a:pt x="362" y="591"/>
                </a:lnTo>
                <a:lnTo>
                  <a:pt x="355" y="529"/>
                </a:lnTo>
                <a:lnTo>
                  <a:pt x="348" y="591"/>
                </a:lnTo>
                <a:lnTo>
                  <a:pt x="320" y="633"/>
                </a:lnTo>
                <a:lnTo>
                  <a:pt x="250" y="626"/>
                </a:lnTo>
                <a:lnTo>
                  <a:pt x="250" y="668"/>
                </a:lnTo>
                <a:lnTo>
                  <a:pt x="195" y="703"/>
                </a:lnTo>
                <a:lnTo>
                  <a:pt x="167" y="717"/>
                </a:lnTo>
                <a:lnTo>
                  <a:pt x="153" y="723"/>
                </a:lnTo>
                <a:lnTo>
                  <a:pt x="195" y="786"/>
                </a:lnTo>
                <a:lnTo>
                  <a:pt x="216" y="828"/>
                </a:lnTo>
                <a:lnTo>
                  <a:pt x="264" y="828"/>
                </a:lnTo>
                <a:lnTo>
                  <a:pt x="334" y="828"/>
                </a:lnTo>
                <a:lnTo>
                  <a:pt x="327" y="849"/>
                </a:lnTo>
                <a:lnTo>
                  <a:pt x="355" y="828"/>
                </a:lnTo>
                <a:lnTo>
                  <a:pt x="362" y="800"/>
                </a:lnTo>
                <a:lnTo>
                  <a:pt x="383" y="807"/>
                </a:lnTo>
                <a:lnTo>
                  <a:pt x="396" y="786"/>
                </a:lnTo>
                <a:lnTo>
                  <a:pt x="424" y="793"/>
                </a:lnTo>
                <a:lnTo>
                  <a:pt x="431" y="772"/>
                </a:lnTo>
                <a:lnTo>
                  <a:pt x="459" y="786"/>
                </a:lnTo>
                <a:lnTo>
                  <a:pt x="445" y="800"/>
                </a:lnTo>
                <a:lnTo>
                  <a:pt x="459" y="849"/>
                </a:lnTo>
                <a:lnTo>
                  <a:pt x="417" y="918"/>
                </a:lnTo>
                <a:lnTo>
                  <a:pt x="376" y="904"/>
                </a:lnTo>
                <a:lnTo>
                  <a:pt x="362" y="932"/>
                </a:lnTo>
                <a:lnTo>
                  <a:pt x="389" y="967"/>
                </a:lnTo>
                <a:lnTo>
                  <a:pt x="424" y="981"/>
                </a:lnTo>
                <a:lnTo>
                  <a:pt x="452" y="953"/>
                </a:lnTo>
                <a:lnTo>
                  <a:pt x="487" y="981"/>
                </a:lnTo>
                <a:lnTo>
                  <a:pt x="480" y="1002"/>
                </a:lnTo>
                <a:lnTo>
                  <a:pt x="508" y="1002"/>
                </a:lnTo>
                <a:lnTo>
                  <a:pt x="543" y="946"/>
                </a:lnTo>
                <a:lnTo>
                  <a:pt x="549" y="953"/>
                </a:lnTo>
                <a:lnTo>
                  <a:pt x="556" y="946"/>
                </a:lnTo>
                <a:lnTo>
                  <a:pt x="605" y="995"/>
                </a:lnTo>
                <a:lnTo>
                  <a:pt x="626" y="995"/>
                </a:lnTo>
                <a:lnTo>
                  <a:pt x="640" y="967"/>
                </a:lnTo>
                <a:lnTo>
                  <a:pt x="675" y="988"/>
                </a:lnTo>
                <a:lnTo>
                  <a:pt x="710" y="1023"/>
                </a:lnTo>
                <a:lnTo>
                  <a:pt x="744" y="1078"/>
                </a:lnTo>
                <a:lnTo>
                  <a:pt x="806" y="1148"/>
                </a:lnTo>
                <a:lnTo>
                  <a:pt x="875" y="1197"/>
                </a:lnTo>
                <a:lnTo>
                  <a:pt x="868" y="1211"/>
                </a:lnTo>
                <a:lnTo>
                  <a:pt x="910" y="1169"/>
                </a:lnTo>
                <a:lnTo>
                  <a:pt x="966" y="1169"/>
                </a:lnTo>
                <a:lnTo>
                  <a:pt x="1007" y="1190"/>
                </a:lnTo>
                <a:lnTo>
                  <a:pt x="1022" y="1148"/>
                </a:lnTo>
                <a:lnTo>
                  <a:pt x="1035" y="1127"/>
                </a:lnTo>
                <a:lnTo>
                  <a:pt x="1049" y="1099"/>
                </a:lnTo>
                <a:lnTo>
                  <a:pt x="1105" y="1113"/>
                </a:lnTo>
                <a:lnTo>
                  <a:pt x="1119" y="1134"/>
                </a:lnTo>
                <a:lnTo>
                  <a:pt x="1105" y="1148"/>
                </a:lnTo>
                <a:lnTo>
                  <a:pt x="1119" y="1169"/>
                </a:lnTo>
                <a:lnTo>
                  <a:pt x="1105" y="1169"/>
                </a:lnTo>
                <a:lnTo>
                  <a:pt x="1133" y="1211"/>
                </a:lnTo>
                <a:lnTo>
                  <a:pt x="1112" y="1245"/>
                </a:lnTo>
                <a:lnTo>
                  <a:pt x="1077" y="1266"/>
                </a:lnTo>
                <a:lnTo>
                  <a:pt x="1084" y="1280"/>
                </a:lnTo>
                <a:lnTo>
                  <a:pt x="1077" y="1287"/>
                </a:lnTo>
                <a:lnTo>
                  <a:pt x="1098" y="1322"/>
                </a:lnTo>
                <a:lnTo>
                  <a:pt x="1112" y="1329"/>
                </a:lnTo>
                <a:lnTo>
                  <a:pt x="1119" y="1357"/>
                </a:lnTo>
                <a:lnTo>
                  <a:pt x="1133" y="1377"/>
                </a:lnTo>
                <a:lnTo>
                  <a:pt x="1147" y="1391"/>
                </a:lnTo>
                <a:lnTo>
                  <a:pt x="1168" y="1489"/>
                </a:lnTo>
                <a:lnTo>
                  <a:pt x="1147" y="1510"/>
                </a:lnTo>
                <a:lnTo>
                  <a:pt x="1168" y="1538"/>
                </a:lnTo>
                <a:lnTo>
                  <a:pt x="1202" y="1538"/>
                </a:lnTo>
                <a:lnTo>
                  <a:pt x="1216" y="1551"/>
                </a:lnTo>
                <a:lnTo>
                  <a:pt x="1202" y="1579"/>
                </a:lnTo>
                <a:lnTo>
                  <a:pt x="1216" y="1649"/>
                </a:lnTo>
                <a:lnTo>
                  <a:pt x="1265" y="1670"/>
                </a:lnTo>
                <a:lnTo>
                  <a:pt x="1272" y="1656"/>
                </a:lnTo>
                <a:lnTo>
                  <a:pt x="1272" y="1739"/>
                </a:lnTo>
                <a:lnTo>
                  <a:pt x="1251" y="1781"/>
                </a:lnTo>
                <a:lnTo>
                  <a:pt x="1209" y="1809"/>
                </a:lnTo>
                <a:lnTo>
                  <a:pt x="1237" y="1857"/>
                </a:lnTo>
                <a:lnTo>
                  <a:pt x="1265" y="1851"/>
                </a:lnTo>
                <a:lnTo>
                  <a:pt x="1300" y="1857"/>
                </a:lnTo>
                <a:lnTo>
                  <a:pt x="1314" y="1920"/>
                </a:lnTo>
                <a:lnTo>
                  <a:pt x="1328" y="1913"/>
                </a:lnTo>
                <a:lnTo>
                  <a:pt x="1307" y="1997"/>
                </a:lnTo>
                <a:lnTo>
                  <a:pt x="1328" y="2031"/>
                </a:lnTo>
                <a:lnTo>
                  <a:pt x="1335" y="2080"/>
                </a:lnTo>
                <a:lnTo>
                  <a:pt x="1328" y="2073"/>
                </a:lnTo>
                <a:lnTo>
                  <a:pt x="1307" y="2101"/>
                </a:lnTo>
                <a:lnTo>
                  <a:pt x="1335" y="2170"/>
                </a:lnTo>
                <a:lnTo>
                  <a:pt x="1314" y="2205"/>
                </a:lnTo>
                <a:lnTo>
                  <a:pt x="1362" y="2226"/>
                </a:lnTo>
                <a:lnTo>
                  <a:pt x="1404" y="2247"/>
                </a:lnTo>
                <a:lnTo>
                  <a:pt x="1404" y="2261"/>
                </a:lnTo>
                <a:lnTo>
                  <a:pt x="1404" y="2275"/>
                </a:lnTo>
                <a:lnTo>
                  <a:pt x="1460" y="2282"/>
                </a:lnTo>
                <a:lnTo>
                  <a:pt x="1439" y="2358"/>
                </a:lnTo>
                <a:lnTo>
                  <a:pt x="1446" y="2407"/>
                </a:lnTo>
                <a:lnTo>
                  <a:pt x="1460" y="2407"/>
                </a:lnTo>
                <a:lnTo>
                  <a:pt x="1474" y="2407"/>
                </a:lnTo>
                <a:lnTo>
                  <a:pt x="1495" y="2344"/>
                </a:lnTo>
                <a:lnTo>
                  <a:pt x="1474" y="2344"/>
                </a:lnTo>
                <a:lnTo>
                  <a:pt x="1501" y="2310"/>
                </a:lnTo>
                <a:lnTo>
                  <a:pt x="1508" y="2337"/>
                </a:lnTo>
                <a:lnTo>
                  <a:pt x="1557" y="2330"/>
                </a:lnTo>
                <a:lnTo>
                  <a:pt x="1578" y="2303"/>
                </a:lnTo>
                <a:lnTo>
                  <a:pt x="1627" y="2344"/>
                </a:lnTo>
                <a:lnTo>
                  <a:pt x="1634" y="2337"/>
                </a:lnTo>
                <a:lnTo>
                  <a:pt x="1641" y="2358"/>
                </a:lnTo>
                <a:lnTo>
                  <a:pt x="1675" y="2372"/>
                </a:lnTo>
                <a:lnTo>
                  <a:pt x="1759" y="2497"/>
                </a:lnTo>
                <a:lnTo>
                  <a:pt x="1794" y="2476"/>
                </a:lnTo>
                <a:lnTo>
                  <a:pt x="1808" y="2476"/>
                </a:lnTo>
                <a:lnTo>
                  <a:pt x="1856" y="2463"/>
                </a:lnTo>
                <a:lnTo>
                  <a:pt x="1884" y="2414"/>
                </a:lnTo>
                <a:lnTo>
                  <a:pt x="1926" y="2532"/>
                </a:lnTo>
                <a:lnTo>
                  <a:pt x="1926" y="2546"/>
                </a:lnTo>
                <a:lnTo>
                  <a:pt x="1905" y="2574"/>
                </a:lnTo>
                <a:lnTo>
                  <a:pt x="1919" y="2588"/>
                </a:lnTo>
                <a:lnTo>
                  <a:pt x="1905" y="2588"/>
                </a:lnTo>
                <a:lnTo>
                  <a:pt x="1884" y="2643"/>
                </a:lnTo>
                <a:lnTo>
                  <a:pt x="1884" y="2630"/>
                </a:lnTo>
                <a:lnTo>
                  <a:pt x="1863" y="2630"/>
                </a:lnTo>
                <a:lnTo>
                  <a:pt x="1808" y="2643"/>
                </a:lnTo>
                <a:lnTo>
                  <a:pt x="1822" y="2664"/>
                </a:lnTo>
                <a:lnTo>
                  <a:pt x="1801" y="2706"/>
                </a:lnTo>
                <a:lnTo>
                  <a:pt x="1905" y="2734"/>
                </a:lnTo>
                <a:lnTo>
                  <a:pt x="1933" y="2692"/>
                </a:lnTo>
                <a:lnTo>
                  <a:pt x="1961" y="2692"/>
                </a:lnTo>
                <a:lnTo>
                  <a:pt x="1981" y="2720"/>
                </a:lnTo>
                <a:lnTo>
                  <a:pt x="2037" y="2762"/>
                </a:lnTo>
                <a:lnTo>
                  <a:pt x="2079" y="2797"/>
                </a:lnTo>
                <a:lnTo>
                  <a:pt x="2086" y="2790"/>
                </a:lnTo>
                <a:lnTo>
                  <a:pt x="2128" y="2803"/>
                </a:lnTo>
                <a:lnTo>
                  <a:pt x="2197" y="2762"/>
                </a:lnTo>
                <a:lnTo>
                  <a:pt x="2211" y="2776"/>
                </a:lnTo>
                <a:lnTo>
                  <a:pt x="2218" y="2720"/>
                </a:lnTo>
                <a:lnTo>
                  <a:pt x="2260" y="2706"/>
                </a:lnTo>
                <a:lnTo>
                  <a:pt x="2308" y="2699"/>
                </a:lnTo>
                <a:lnTo>
                  <a:pt x="2322" y="2664"/>
                </a:lnTo>
                <a:lnTo>
                  <a:pt x="2322" y="2623"/>
                </a:lnTo>
                <a:lnTo>
                  <a:pt x="2378" y="2546"/>
                </a:lnTo>
                <a:lnTo>
                  <a:pt x="2378" y="2525"/>
                </a:lnTo>
                <a:lnTo>
                  <a:pt x="2420" y="2560"/>
                </a:lnTo>
                <a:lnTo>
                  <a:pt x="2441" y="2560"/>
                </a:lnTo>
                <a:lnTo>
                  <a:pt x="2510" y="2532"/>
                </a:lnTo>
                <a:lnTo>
                  <a:pt x="2524" y="2532"/>
                </a:lnTo>
                <a:lnTo>
                  <a:pt x="2538" y="2560"/>
                </a:lnTo>
                <a:lnTo>
                  <a:pt x="2580" y="2546"/>
                </a:lnTo>
                <a:lnTo>
                  <a:pt x="2621" y="2525"/>
                </a:lnTo>
                <a:lnTo>
                  <a:pt x="2649" y="2525"/>
                </a:lnTo>
                <a:lnTo>
                  <a:pt x="2656" y="2491"/>
                </a:lnTo>
                <a:lnTo>
                  <a:pt x="2656" y="2456"/>
                </a:lnTo>
                <a:lnTo>
                  <a:pt x="2684" y="2442"/>
                </a:lnTo>
                <a:lnTo>
                  <a:pt x="2719" y="2442"/>
                </a:lnTo>
                <a:lnTo>
                  <a:pt x="2747" y="2435"/>
                </a:lnTo>
                <a:lnTo>
                  <a:pt x="2754" y="2435"/>
                </a:lnTo>
                <a:lnTo>
                  <a:pt x="2830" y="2400"/>
                </a:lnTo>
                <a:lnTo>
                  <a:pt x="2865" y="2379"/>
                </a:lnTo>
                <a:lnTo>
                  <a:pt x="2942" y="2365"/>
                </a:lnTo>
                <a:lnTo>
                  <a:pt x="2962" y="2365"/>
                </a:lnTo>
                <a:lnTo>
                  <a:pt x="3004" y="2358"/>
                </a:lnTo>
                <a:lnTo>
                  <a:pt x="2976" y="2282"/>
                </a:lnTo>
                <a:lnTo>
                  <a:pt x="2962" y="2226"/>
                </a:lnTo>
                <a:lnTo>
                  <a:pt x="2962" y="2233"/>
                </a:lnTo>
                <a:lnTo>
                  <a:pt x="2948" y="2212"/>
                </a:lnTo>
                <a:lnTo>
                  <a:pt x="2942" y="2205"/>
                </a:lnTo>
                <a:lnTo>
                  <a:pt x="2914" y="2101"/>
                </a:lnTo>
                <a:lnTo>
                  <a:pt x="2900" y="2003"/>
                </a:lnTo>
                <a:lnTo>
                  <a:pt x="2886" y="1976"/>
                </a:lnTo>
                <a:lnTo>
                  <a:pt x="2886" y="1948"/>
                </a:lnTo>
                <a:lnTo>
                  <a:pt x="2879" y="1899"/>
                </a:lnTo>
                <a:lnTo>
                  <a:pt x="2851" y="1844"/>
                </a:lnTo>
                <a:lnTo>
                  <a:pt x="2830" y="1767"/>
                </a:lnTo>
                <a:lnTo>
                  <a:pt x="2788" y="1684"/>
                </a:lnTo>
                <a:lnTo>
                  <a:pt x="2775" y="1614"/>
                </a:lnTo>
                <a:lnTo>
                  <a:pt x="2719" y="1475"/>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5" name="Freeform 73"/>
          <p:cNvSpPr>
            <a:spLocks noChangeArrowheads="1"/>
          </p:cNvSpPr>
          <p:nvPr/>
        </p:nvSpPr>
        <p:spPr bwMode="auto">
          <a:xfrm>
            <a:off x="17344662" y="5903844"/>
            <a:ext cx="55920" cy="43497"/>
          </a:xfrm>
          <a:custGeom>
            <a:avLst/>
            <a:gdLst>
              <a:gd name="T0" fmla="*/ 0 w 119"/>
              <a:gd name="T1" fmla="*/ 0 h 91"/>
              <a:gd name="T2" fmla="*/ 0 w 119"/>
              <a:gd name="T3" fmla="*/ 28 h 91"/>
              <a:gd name="T4" fmla="*/ 14 w 119"/>
              <a:gd name="T5" fmla="*/ 62 h 91"/>
              <a:gd name="T6" fmla="*/ 35 w 119"/>
              <a:gd name="T7" fmla="*/ 90 h 91"/>
              <a:gd name="T8" fmla="*/ 90 w 119"/>
              <a:gd name="T9" fmla="*/ 56 h 91"/>
              <a:gd name="T10" fmla="*/ 118 w 119"/>
              <a:gd name="T11" fmla="*/ 49 h 91"/>
              <a:gd name="T12" fmla="*/ 84 w 119"/>
              <a:gd name="T13" fmla="*/ 0 h 91"/>
              <a:gd name="T14" fmla="*/ 70 w 119"/>
              <a:gd name="T15" fmla="*/ 14 h 91"/>
              <a:gd name="T16" fmla="*/ 0 w 119"/>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91">
                <a:moveTo>
                  <a:pt x="0" y="0"/>
                </a:moveTo>
                <a:lnTo>
                  <a:pt x="0" y="28"/>
                </a:lnTo>
                <a:lnTo>
                  <a:pt x="14" y="62"/>
                </a:lnTo>
                <a:lnTo>
                  <a:pt x="35" y="90"/>
                </a:lnTo>
                <a:lnTo>
                  <a:pt x="90" y="56"/>
                </a:lnTo>
                <a:lnTo>
                  <a:pt x="118" y="49"/>
                </a:lnTo>
                <a:lnTo>
                  <a:pt x="84" y="0"/>
                </a:lnTo>
                <a:lnTo>
                  <a:pt x="70" y="14"/>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6" name="Freeform 74"/>
          <p:cNvSpPr>
            <a:spLocks noChangeArrowheads="1"/>
          </p:cNvSpPr>
          <p:nvPr/>
        </p:nvSpPr>
        <p:spPr bwMode="auto">
          <a:xfrm>
            <a:off x="15420601" y="5222407"/>
            <a:ext cx="2077322" cy="2172735"/>
          </a:xfrm>
          <a:custGeom>
            <a:avLst/>
            <a:gdLst>
              <a:gd name="T0" fmla="*/ 2247 w 4425"/>
              <a:gd name="T1" fmla="*/ 842 h 4627"/>
              <a:gd name="T2" fmla="*/ 2031 w 4425"/>
              <a:gd name="T3" fmla="*/ 904 h 4627"/>
              <a:gd name="T4" fmla="*/ 1899 w 4425"/>
              <a:gd name="T5" fmla="*/ 793 h 4627"/>
              <a:gd name="T6" fmla="*/ 1579 w 4425"/>
              <a:gd name="T7" fmla="*/ 696 h 4627"/>
              <a:gd name="T8" fmla="*/ 1474 w 4425"/>
              <a:gd name="T9" fmla="*/ 758 h 4627"/>
              <a:gd name="T10" fmla="*/ 1335 w 4425"/>
              <a:gd name="T11" fmla="*/ 564 h 4627"/>
              <a:gd name="T12" fmla="*/ 1099 w 4425"/>
              <a:gd name="T13" fmla="*/ 445 h 4627"/>
              <a:gd name="T14" fmla="*/ 841 w 4425"/>
              <a:gd name="T15" fmla="*/ 348 h 4627"/>
              <a:gd name="T16" fmla="*/ 598 w 4425"/>
              <a:gd name="T17" fmla="*/ 223 h 4627"/>
              <a:gd name="T18" fmla="*/ 466 w 4425"/>
              <a:gd name="T19" fmla="*/ 28 h 4627"/>
              <a:gd name="T20" fmla="*/ 118 w 4425"/>
              <a:gd name="T21" fmla="*/ 188 h 4627"/>
              <a:gd name="T22" fmla="*/ 69 w 4425"/>
              <a:gd name="T23" fmla="*/ 320 h 4627"/>
              <a:gd name="T24" fmla="*/ 278 w 4425"/>
              <a:gd name="T25" fmla="*/ 452 h 4627"/>
              <a:gd name="T26" fmla="*/ 333 w 4425"/>
              <a:gd name="T27" fmla="*/ 584 h 4627"/>
              <a:gd name="T28" fmla="*/ 347 w 4425"/>
              <a:gd name="T29" fmla="*/ 682 h 4627"/>
              <a:gd name="T30" fmla="*/ 487 w 4425"/>
              <a:gd name="T31" fmla="*/ 828 h 4627"/>
              <a:gd name="T32" fmla="*/ 563 w 4425"/>
              <a:gd name="T33" fmla="*/ 904 h 4627"/>
              <a:gd name="T34" fmla="*/ 814 w 4425"/>
              <a:gd name="T35" fmla="*/ 1169 h 4627"/>
              <a:gd name="T36" fmla="*/ 966 w 4425"/>
              <a:gd name="T37" fmla="*/ 1579 h 4627"/>
              <a:gd name="T38" fmla="*/ 1043 w 4425"/>
              <a:gd name="T39" fmla="*/ 2136 h 4627"/>
              <a:gd name="T40" fmla="*/ 1217 w 4425"/>
              <a:gd name="T41" fmla="*/ 2365 h 4627"/>
              <a:gd name="T42" fmla="*/ 1405 w 4425"/>
              <a:gd name="T43" fmla="*/ 2984 h 4627"/>
              <a:gd name="T44" fmla="*/ 1342 w 4425"/>
              <a:gd name="T45" fmla="*/ 3381 h 4627"/>
              <a:gd name="T46" fmla="*/ 1739 w 4425"/>
              <a:gd name="T47" fmla="*/ 3388 h 4627"/>
              <a:gd name="T48" fmla="*/ 1739 w 4425"/>
              <a:gd name="T49" fmla="*/ 3652 h 4627"/>
              <a:gd name="T50" fmla="*/ 2184 w 4425"/>
              <a:gd name="T51" fmla="*/ 3993 h 4627"/>
              <a:gd name="T52" fmla="*/ 2421 w 4425"/>
              <a:gd name="T53" fmla="*/ 4188 h 4627"/>
              <a:gd name="T54" fmla="*/ 2316 w 4425"/>
              <a:gd name="T55" fmla="*/ 4487 h 4627"/>
              <a:gd name="T56" fmla="*/ 2476 w 4425"/>
              <a:gd name="T57" fmla="*/ 4626 h 4627"/>
              <a:gd name="T58" fmla="*/ 2615 w 4425"/>
              <a:gd name="T59" fmla="*/ 4501 h 4627"/>
              <a:gd name="T60" fmla="*/ 2970 w 4425"/>
              <a:gd name="T61" fmla="*/ 4459 h 4627"/>
              <a:gd name="T62" fmla="*/ 3109 w 4425"/>
              <a:gd name="T63" fmla="*/ 4299 h 4627"/>
              <a:gd name="T64" fmla="*/ 3179 w 4425"/>
              <a:gd name="T65" fmla="*/ 4195 h 4627"/>
              <a:gd name="T66" fmla="*/ 3339 w 4425"/>
              <a:gd name="T67" fmla="*/ 4090 h 4627"/>
              <a:gd name="T68" fmla="*/ 3492 w 4425"/>
              <a:gd name="T69" fmla="*/ 4007 h 4627"/>
              <a:gd name="T70" fmla="*/ 3513 w 4425"/>
              <a:gd name="T71" fmla="*/ 3791 h 4627"/>
              <a:gd name="T72" fmla="*/ 3443 w 4425"/>
              <a:gd name="T73" fmla="*/ 3617 h 4627"/>
              <a:gd name="T74" fmla="*/ 3631 w 4425"/>
              <a:gd name="T75" fmla="*/ 3576 h 4627"/>
              <a:gd name="T76" fmla="*/ 3728 w 4425"/>
              <a:gd name="T77" fmla="*/ 3443 h 4627"/>
              <a:gd name="T78" fmla="*/ 3784 w 4425"/>
              <a:gd name="T79" fmla="*/ 3109 h 4627"/>
              <a:gd name="T80" fmla="*/ 3687 w 4425"/>
              <a:gd name="T81" fmla="*/ 2915 h 4627"/>
              <a:gd name="T82" fmla="*/ 3902 w 4425"/>
              <a:gd name="T83" fmla="*/ 2685 h 4627"/>
              <a:gd name="T84" fmla="*/ 4181 w 4425"/>
              <a:gd name="T85" fmla="*/ 2588 h 4627"/>
              <a:gd name="T86" fmla="*/ 4035 w 4425"/>
              <a:gd name="T87" fmla="*/ 2483 h 4627"/>
              <a:gd name="T88" fmla="*/ 3854 w 4425"/>
              <a:gd name="T89" fmla="*/ 2323 h 4627"/>
              <a:gd name="T90" fmla="*/ 4048 w 4425"/>
              <a:gd name="T91" fmla="*/ 2184 h 4627"/>
              <a:gd name="T92" fmla="*/ 4090 w 4425"/>
              <a:gd name="T93" fmla="*/ 1990 h 4627"/>
              <a:gd name="T94" fmla="*/ 4215 w 4425"/>
              <a:gd name="T95" fmla="*/ 1732 h 4627"/>
              <a:gd name="T96" fmla="*/ 4361 w 4425"/>
              <a:gd name="T97" fmla="*/ 1677 h 4627"/>
              <a:gd name="T98" fmla="*/ 4278 w 4425"/>
              <a:gd name="T99" fmla="*/ 1551 h 4627"/>
              <a:gd name="T100" fmla="*/ 4083 w 4425"/>
              <a:gd name="T101" fmla="*/ 1565 h 4627"/>
              <a:gd name="T102" fmla="*/ 3833 w 4425"/>
              <a:gd name="T103" fmla="*/ 1565 h 4627"/>
              <a:gd name="T104" fmla="*/ 3603 w 4425"/>
              <a:gd name="T105" fmla="*/ 1447 h 4627"/>
              <a:gd name="T106" fmla="*/ 3339 w 4425"/>
              <a:gd name="T107" fmla="*/ 1308 h 4627"/>
              <a:gd name="T108" fmla="*/ 3228 w 4425"/>
              <a:gd name="T109" fmla="*/ 1050 h 4627"/>
              <a:gd name="T110" fmla="*/ 3367 w 4425"/>
              <a:gd name="T111" fmla="*/ 856 h 4627"/>
              <a:gd name="T112" fmla="*/ 3248 w 4425"/>
              <a:gd name="T113" fmla="*/ 807 h 4627"/>
              <a:gd name="T114" fmla="*/ 3179 w 4425"/>
              <a:gd name="T115" fmla="*/ 724 h 4627"/>
              <a:gd name="T116" fmla="*/ 3019 w 4425"/>
              <a:gd name="T117" fmla="*/ 696 h 4627"/>
              <a:gd name="T118" fmla="*/ 2866 w 4425"/>
              <a:gd name="T119" fmla="*/ 522 h 4627"/>
              <a:gd name="T120" fmla="*/ 2650 w 4425"/>
              <a:gd name="T121" fmla="*/ 661 h 4627"/>
              <a:gd name="T122" fmla="*/ 2594 w 4425"/>
              <a:gd name="T123" fmla="*/ 814 h 4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25" h="4627">
                <a:moveTo>
                  <a:pt x="2490" y="821"/>
                </a:moveTo>
                <a:lnTo>
                  <a:pt x="2483" y="814"/>
                </a:lnTo>
                <a:lnTo>
                  <a:pt x="2379" y="793"/>
                </a:lnTo>
                <a:lnTo>
                  <a:pt x="2323" y="828"/>
                </a:lnTo>
                <a:lnTo>
                  <a:pt x="2316" y="842"/>
                </a:lnTo>
                <a:lnTo>
                  <a:pt x="2247" y="842"/>
                </a:lnTo>
                <a:lnTo>
                  <a:pt x="2219" y="828"/>
                </a:lnTo>
                <a:lnTo>
                  <a:pt x="2170" y="807"/>
                </a:lnTo>
                <a:lnTo>
                  <a:pt x="2191" y="751"/>
                </a:lnTo>
                <a:lnTo>
                  <a:pt x="2170" y="730"/>
                </a:lnTo>
                <a:lnTo>
                  <a:pt x="2115" y="807"/>
                </a:lnTo>
                <a:lnTo>
                  <a:pt x="2031" y="904"/>
                </a:lnTo>
                <a:lnTo>
                  <a:pt x="2003" y="904"/>
                </a:lnTo>
                <a:lnTo>
                  <a:pt x="2003" y="863"/>
                </a:lnTo>
                <a:lnTo>
                  <a:pt x="1968" y="821"/>
                </a:lnTo>
                <a:lnTo>
                  <a:pt x="1940" y="821"/>
                </a:lnTo>
                <a:lnTo>
                  <a:pt x="1927" y="821"/>
                </a:lnTo>
                <a:lnTo>
                  <a:pt x="1899" y="793"/>
                </a:lnTo>
                <a:lnTo>
                  <a:pt x="1864" y="786"/>
                </a:lnTo>
                <a:lnTo>
                  <a:pt x="1801" y="751"/>
                </a:lnTo>
                <a:lnTo>
                  <a:pt x="1767" y="710"/>
                </a:lnTo>
                <a:lnTo>
                  <a:pt x="1690" y="696"/>
                </a:lnTo>
                <a:lnTo>
                  <a:pt x="1634" y="696"/>
                </a:lnTo>
                <a:lnTo>
                  <a:pt x="1579" y="696"/>
                </a:lnTo>
                <a:lnTo>
                  <a:pt x="1544" y="724"/>
                </a:lnTo>
                <a:lnTo>
                  <a:pt x="1544" y="765"/>
                </a:lnTo>
                <a:lnTo>
                  <a:pt x="1544" y="779"/>
                </a:lnTo>
                <a:lnTo>
                  <a:pt x="1523" y="779"/>
                </a:lnTo>
                <a:lnTo>
                  <a:pt x="1474" y="779"/>
                </a:lnTo>
                <a:lnTo>
                  <a:pt x="1474" y="758"/>
                </a:lnTo>
                <a:lnTo>
                  <a:pt x="1384" y="696"/>
                </a:lnTo>
                <a:lnTo>
                  <a:pt x="1377" y="682"/>
                </a:lnTo>
                <a:lnTo>
                  <a:pt x="1377" y="654"/>
                </a:lnTo>
                <a:lnTo>
                  <a:pt x="1349" y="626"/>
                </a:lnTo>
                <a:lnTo>
                  <a:pt x="1328" y="612"/>
                </a:lnTo>
                <a:lnTo>
                  <a:pt x="1335" y="564"/>
                </a:lnTo>
                <a:lnTo>
                  <a:pt x="1294" y="536"/>
                </a:lnTo>
                <a:lnTo>
                  <a:pt x="1238" y="536"/>
                </a:lnTo>
                <a:lnTo>
                  <a:pt x="1203" y="522"/>
                </a:lnTo>
                <a:lnTo>
                  <a:pt x="1182" y="494"/>
                </a:lnTo>
                <a:lnTo>
                  <a:pt x="1141" y="459"/>
                </a:lnTo>
                <a:lnTo>
                  <a:pt x="1099" y="445"/>
                </a:lnTo>
                <a:lnTo>
                  <a:pt x="1008" y="403"/>
                </a:lnTo>
                <a:lnTo>
                  <a:pt x="939" y="452"/>
                </a:lnTo>
                <a:lnTo>
                  <a:pt x="904" y="397"/>
                </a:lnTo>
                <a:lnTo>
                  <a:pt x="876" y="369"/>
                </a:lnTo>
                <a:lnTo>
                  <a:pt x="848" y="355"/>
                </a:lnTo>
                <a:lnTo>
                  <a:pt x="841" y="348"/>
                </a:lnTo>
                <a:lnTo>
                  <a:pt x="834" y="334"/>
                </a:lnTo>
                <a:lnTo>
                  <a:pt x="786" y="299"/>
                </a:lnTo>
                <a:lnTo>
                  <a:pt x="751" y="264"/>
                </a:lnTo>
                <a:lnTo>
                  <a:pt x="681" y="271"/>
                </a:lnTo>
                <a:lnTo>
                  <a:pt x="647" y="257"/>
                </a:lnTo>
                <a:lnTo>
                  <a:pt x="598" y="223"/>
                </a:lnTo>
                <a:lnTo>
                  <a:pt x="542" y="195"/>
                </a:lnTo>
                <a:lnTo>
                  <a:pt x="493" y="153"/>
                </a:lnTo>
                <a:lnTo>
                  <a:pt x="521" y="76"/>
                </a:lnTo>
                <a:lnTo>
                  <a:pt x="493" y="63"/>
                </a:lnTo>
                <a:lnTo>
                  <a:pt x="466" y="42"/>
                </a:lnTo>
                <a:lnTo>
                  <a:pt x="466" y="28"/>
                </a:lnTo>
                <a:lnTo>
                  <a:pt x="382" y="0"/>
                </a:lnTo>
                <a:lnTo>
                  <a:pt x="347" y="0"/>
                </a:lnTo>
                <a:lnTo>
                  <a:pt x="222" y="7"/>
                </a:lnTo>
                <a:lnTo>
                  <a:pt x="215" y="42"/>
                </a:lnTo>
                <a:lnTo>
                  <a:pt x="118" y="153"/>
                </a:lnTo>
                <a:lnTo>
                  <a:pt x="118" y="188"/>
                </a:lnTo>
                <a:lnTo>
                  <a:pt x="97" y="188"/>
                </a:lnTo>
                <a:lnTo>
                  <a:pt x="90" y="202"/>
                </a:lnTo>
                <a:lnTo>
                  <a:pt x="62" y="202"/>
                </a:lnTo>
                <a:lnTo>
                  <a:pt x="0" y="230"/>
                </a:lnTo>
                <a:lnTo>
                  <a:pt x="34" y="237"/>
                </a:lnTo>
                <a:lnTo>
                  <a:pt x="69" y="320"/>
                </a:lnTo>
                <a:lnTo>
                  <a:pt x="118" y="348"/>
                </a:lnTo>
                <a:lnTo>
                  <a:pt x="160" y="390"/>
                </a:lnTo>
                <a:lnTo>
                  <a:pt x="201" y="417"/>
                </a:lnTo>
                <a:lnTo>
                  <a:pt x="215" y="417"/>
                </a:lnTo>
                <a:lnTo>
                  <a:pt x="222" y="424"/>
                </a:lnTo>
                <a:lnTo>
                  <a:pt x="278" y="452"/>
                </a:lnTo>
                <a:lnTo>
                  <a:pt x="292" y="536"/>
                </a:lnTo>
                <a:lnTo>
                  <a:pt x="313" y="549"/>
                </a:lnTo>
                <a:lnTo>
                  <a:pt x="285" y="612"/>
                </a:lnTo>
                <a:lnTo>
                  <a:pt x="292" y="647"/>
                </a:lnTo>
                <a:lnTo>
                  <a:pt x="326" y="591"/>
                </a:lnTo>
                <a:lnTo>
                  <a:pt x="333" y="584"/>
                </a:lnTo>
                <a:lnTo>
                  <a:pt x="361" y="577"/>
                </a:lnTo>
                <a:lnTo>
                  <a:pt x="389" y="598"/>
                </a:lnTo>
                <a:lnTo>
                  <a:pt x="410" y="612"/>
                </a:lnTo>
                <a:lnTo>
                  <a:pt x="396" y="612"/>
                </a:lnTo>
                <a:lnTo>
                  <a:pt x="347" y="661"/>
                </a:lnTo>
                <a:lnTo>
                  <a:pt x="347" y="682"/>
                </a:lnTo>
                <a:lnTo>
                  <a:pt x="396" y="675"/>
                </a:lnTo>
                <a:lnTo>
                  <a:pt x="452" y="675"/>
                </a:lnTo>
                <a:lnTo>
                  <a:pt x="480" y="689"/>
                </a:lnTo>
                <a:lnTo>
                  <a:pt x="487" y="765"/>
                </a:lnTo>
                <a:lnTo>
                  <a:pt x="507" y="793"/>
                </a:lnTo>
                <a:lnTo>
                  <a:pt x="487" y="828"/>
                </a:lnTo>
                <a:lnTo>
                  <a:pt x="507" y="842"/>
                </a:lnTo>
                <a:lnTo>
                  <a:pt x="542" y="779"/>
                </a:lnTo>
                <a:lnTo>
                  <a:pt x="591" y="786"/>
                </a:lnTo>
                <a:lnTo>
                  <a:pt x="626" y="821"/>
                </a:lnTo>
                <a:lnTo>
                  <a:pt x="626" y="849"/>
                </a:lnTo>
                <a:lnTo>
                  <a:pt x="563" y="904"/>
                </a:lnTo>
                <a:lnTo>
                  <a:pt x="549" y="939"/>
                </a:lnTo>
                <a:lnTo>
                  <a:pt x="549" y="946"/>
                </a:lnTo>
                <a:lnTo>
                  <a:pt x="619" y="974"/>
                </a:lnTo>
                <a:lnTo>
                  <a:pt x="744" y="1078"/>
                </a:lnTo>
                <a:lnTo>
                  <a:pt x="751" y="1092"/>
                </a:lnTo>
                <a:lnTo>
                  <a:pt x="814" y="1169"/>
                </a:lnTo>
                <a:lnTo>
                  <a:pt x="869" y="1238"/>
                </a:lnTo>
                <a:lnTo>
                  <a:pt x="890" y="1287"/>
                </a:lnTo>
                <a:lnTo>
                  <a:pt x="918" y="1343"/>
                </a:lnTo>
                <a:lnTo>
                  <a:pt x="946" y="1447"/>
                </a:lnTo>
                <a:lnTo>
                  <a:pt x="953" y="1516"/>
                </a:lnTo>
                <a:lnTo>
                  <a:pt x="966" y="1579"/>
                </a:lnTo>
                <a:lnTo>
                  <a:pt x="981" y="1725"/>
                </a:lnTo>
                <a:lnTo>
                  <a:pt x="966" y="1739"/>
                </a:lnTo>
                <a:lnTo>
                  <a:pt x="1008" y="1962"/>
                </a:lnTo>
                <a:lnTo>
                  <a:pt x="1008" y="2010"/>
                </a:lnTo>
                <a:lnTo>
                  <a:pt x="1015" y="2066"/>
                </a:lnTo>
                <a:lnTo>
                  <a:pt x="1043" y="2136"/>
                </a:lnTo>
                <a:lnTo>
                  <a:pt x="1064" y="2191"/>
                </a:lnTo>
                <a:lnTo>
                  <a:pt x="1099" y="2219"/>
                </a:lnTo>
                <a:lnTo>
                  <a:pt x="1141" y="2254"/>
                </a:lnTo>
                <a:lnTo>
                  <a:pt x="1182" y="2337"/>
                </a:lnTo>
                <a:lnTo>
                  <a:pt x="1196" y="2351"/>
                </a:lnTo>
                <a:lnTo>
                  <a:pt x="1217" y="2365"/>
                </a:lnTo>
                <a:lnTo>
                  <a:pt x="1273" y="2497"/>
                </a:lnTo>
                <a:lnTo>
                  <a:pt x="1280" y="2532"/>
                </a:lnTo>
                <a:lnTo>
                  <a:pt x="1335" y="2588"/>
                </a:lnTo>
                <a:lnTo>
                  <a:pt x="1363" y="2630"/>
                </a:lnTo>
                <a:lnTo>
                  <a:pt x="1384" y="2720"/>
                </a:lnTo>
                <a:lnTo>
                  <a:pt x="1405" y="2984"/>
                </a:lnTo>
                <a:lnTo>
                  <a:pt x="1370" y="3193"/>
                </a:lnTo>
                <a:lnTo>
                  <a:pt x="1363" y="3193"/>
                </a:lnTo>
                <a:lnTo>
                  <a:pt x="1363" y="3235"/>
                </a:lnTo>
                <a:lnTo>
                  <a:pt x="1328" y="3249"/>
                </a:lnTo>
                <a:lnTo>
                  <a:pt x="1314" y="3290"/>
                </a:lnTo>
                <a:lnTo>
                  <a:pt x="1342" y="3381"/>
                </a:lnTo>
                <a:lnTo>
                  <a:pt x="1370" y="3388"/>
                </a:lnTo>
                <a:lnTo>
                  <a:pt x="1405" y="3409"/>
                </a:lnTo>
                <a:lnTo>
                  <a:pt x="1405" y="3367"/>
                </a:lnTo>
                <a:lnTo>
                  <a:pt x="1447" y="3339"/>
                </a:lnTo>
                <a:lnTo>
                  <a:pt x="1600" y="3339"/>
                </a:lnTo>
                <a:lnTo>
                  <a:pt x="1739" y="3388"/>
                </a:lnTo>
                <a:lnTo>
                  <a:pt x="1787" y="3423"/>
                </a:lnTo>
                <a:lnTo>
                  <a:pt x="1801" y="3485"/>
                </a:lnTo>
                <a:lnTo>
                  <a:pt x="1787" y="3541"/>
                </a:lnTo>
                <a:lnTo>
                  <a:pt x="1794" y="3576"/>
                </a:lnTo>
                <a:lnTo>
                  <a:pt x="1773" y="3638"/>
                </a:lnTo>
                <a:lnTo>
                  <a:pt x="1739" y="3652"/>
                </a:lnTo>
                <a:lnTo>
                  <a:pt x="1711" y="3666"/>
                </a:lnTo>
                <a:lnTo>
                  <a:pt x="1822" y="3729"/>
                </a:lnTo>
                <a:lnTo>
                  <a:pt x="1989" y="3763"/>
                </a:lnTo>
                <a:lnTo>
                  <a:pt x="2121" y="3833"/>
                </a:lnTo>
                <a:lnTo>
                  <a:pt x="2163" y="3930"/>
                </a:lnTo>
                <a:lnTo>
                  <a:pt x="2184" y="3993"/>
                </a:lnTo>
                <a:lnTo>
                  <a:pt x="2309" y="4042"/>
                </a:lnTo>
                <a:lnTo>
                  <a:pt x="2295" y="4070"/>
                </a:lnTo>
                <a:lnTo>
                  <a:pt x="2330" y="4111"/>
                </a:lnTo>
                <a:lnTo>
                  <a:pt x="2358" y="4188"/>
                </a:lnTo>
                <a:lnTo>
                  <a:pt x="2386" y="4202"/>
                </a:lnTo>
                <a:lnTo>
                  <a:pt x="2421" y="4188"/>
                </a:lnTo>
                <a:lnTo>
                  <a:pt x="2476" y="4292"/>
                </a:lnTo>
                <a:lnTo>
                  <a:pt x="2462" y="4424"/>
                </a:lnTo>
                <a:lnTo>
                  <a:pt x="2421" y="4466"/>
                </a:lnTo>
                <a:lnTo>
                  <a:pt x="2379" y="4459"/>
                </a:lnTo>
                <a:lnTo>
                  <a:pt x="2330" y="4438"/>
                </a:lnTo>
                <a:lnTo>
                  <a:pt x="2316" y="4487"/>
                </a:lnTo>
                <a:lnTo>
                  <a:pt x="2316" y="4515"/>
                </a:lnTo>
                <a:lnTo>
                  <a:pt x="2323" y="4556"/>
                </a:lnTo>
                <a:lnTo>
                  <a:pt x="2393" y="4591"/>
                </a:lnTo>
                <a:lnTo>
                  <a:pt x="2413" y="4626"/>
                </a:lnTo>
                <a:lnTo>
                  <a:pt x="2427" y="4619"/>
                </a:lnTo>
                <a:lnTo>
                  <a:pt x="2476" y="4626"/>
                </a:lnTo>
                <a:lnTo>
                  <a:pt x="2476" y="4612"/>
                </a:lnTo>
                <a:lnTo>
                  <a:pt x="2511" y="4570"/>
                </a:lnTo>
                <a:lnTo>
                  <a:pt x="2497" y="4556"/>
                </a:lnTo>
                <a:lnTo>
                  <a:pt x="2497" y="4536"/>
                </a:lnTo>
                <a:lnTo>
                  <a:pt x="2518" y="4522"/>
                </a:lnTo>
                <a:lnTo>
                  <a:pt x="2615" y="4501"/>
                </a:lnTo>
                <a:lnTo>
                  <a:pt x="2643" y="4536"/>
                </a:lnTo>
                <a:lnTo>
                  <a:pt x="2685" y="4529"/>
                </a:lnTo>
                <a:lnTo>
                  <a:pt x="2907" y="4591"/>
                </a:lnTo>
                <a:lnTo>
                  <a:pt x="2914" y="4536"/>
                </a:lnTo>
                <a:lnTo>
                  <a:pt x="2956" y="4494"/>
                </a:lnTo>
                <a:lnTo>
                  <a:pt x="2970" y="4459"/>
                </a:lnTo>
                <a:lnTo>
                  <a:pt x="3019" y="4466"/>
                </a:lnTo>
                <a:lnTo>
                  <a:pt x="3068" y="4459"/>
                </a:lnTo>
                <a:lnTo>
                  <a:pt x="3179" y="4466"/>
                </a:lnTo>
                <a:lnTo>
                  <a:pt x="3179" y="4355"/>
                </a:lnTo>
                <a:lnTo>
                  <a:pt x="3130" y="4327"/>
                </a:lnTo>
                <a:lnTo>
                  <a:pt x="3109" y="4299"/>
                </a:lnTo>
                <a:lnTo>
                  <a:pt x="3095" y="4285"/>
                </a:lnTo>
                <a:lnTo>
                  <a:pt x="3130" y="4230"/>
                </a:lnTo>
                <a:lnTo>
                  <a:pt x="3130" y="4222"/>
                </a:lnTo>
                <a:lnTo>
                  <a:pt x="3116" y="4188"/>
                </a:lnTo>
                <a:lnTo>
                  <a:pt x="3151" y="4174"/>
                </a:lnTo>
                <a:lnTo>
                  <a:pt x="3179" y="4195"/>
                </a:lnTo>
                <a:lnTo>
                  <a:pt x="3207" y="4174"/>
                </a:lnTo>
                <a:lnTo>
                  <a:pt x="3234" y="4174"/>
                </a:lnTo>
                <a:lnTo>
                  <a:pt x="3262" y="4160"/>
                </a:lnTo>
                <a:lnTo>
                  <a:pt x="3297" y="4132"/>
                </a:lnTo>
                <a:lnTo>
                  <a:pt x="3283" y="4111"/>
                </a:lnTo>
                <a:lnTo>
                  <a:pt x="3339" y="4090"/>
                </a:lnTo>
                <a:lnTo>
                  <a:pt x="3374" y="4090"/>
                </a:lnTo>
                <a:lnTo>
                  <a:pt x="3401" y="4035"/>
                </a:lnTo>
                <a:lnTo>
                  <a:pt x="3408" y="4021"/>
                </a:lnTo>
                <a:lnTo>
                  <a:pt x="3457" y="4035"/>
                </a:lnTo>
                <a:lnTo>
                  <a:pt x="3478" y="4021"/>
                </a:lnTo>
                <a:lnTo>
                  <a:pt x="3492" y="4007"/>
                </a:lnTo>
                <a:lnTo>
                  <a:pt x="3492" y="3958"/>
                </a:lnTo>
                <a:lnTo>
                  <a:pt x="3457" y="3937"/>
                </a:lnTo>
                <a:lnTo>
                  <a:pt x="3443" y="3868"/>
                </a:lnTo>
                <a:lnTo>
                  <a:pt x="3478" y="3868"/>
                </a:lnTo>
                <a:lnTo>
                  <a:pt x="3499" y="3812"/>
                </a:lnTo>
                <a:lnTo>
                  <a:pt x="3513" y="3791"/>
                </a:lnTo>
                <a:lnTo>
                  <a:pt x="3457" y="3763"/>
                </a:lnTo>
                <a:lnTo>
                  <a:pt x="3457" y="3743"/>
                </a:lnTo>
                <a:lnTo>
                  <a:pt x="3422" y="3715"/>
                </a:lnTo>
                <a:lnTo>
                  <a:pt x="3394" y="3701"/>
                </a:lnTo>
                <a:lnTo>
                  <a:pt x="3429" y="3631"/>
                </a:lnTo>
                <a:lnTo>
                  <a:pt x="3443" y="3617"/>
                </a:lnTo>
                <a:lnTo>
                  <a:pt x="3492" y="3680"/>
                </a:lnTo>
                <a:lnTo>
                  <a:pt x="3499" y="3652"/>
                </a:lnTo>
                <a:lnTo>
                  <a:pt x="3513" y="3610"/>
                </a:lnTo>
                <a:lnTo>
                  <a:pt x="3568" y="3582"/>
                </a:lnTo>
                <a:lnTo>
                  <a:pt x="3638" y="3597"/>
                </a:lnTo>
                <a:lnTo>
                  <a:pt x="3631" y="3576"/>
                </a:lnTo>
                <a:lnTo>
                  <a:pt x="3652" y="3569"/>
                </a:lnTo>
                <a:lnTo>
                  <a:pt x="3700" y="3513"/>
                </a:lnTo>
                <a:lnTo>
                  <a:pt x="3742" y="3520"/>
                </a:lnTo>
                <a:lnTo>
                  <a:pt x="3742" y="3506"/>
                </a:lnTo>
                <a:lnTo>
                  <a:pt x="3742" y="3471"/>
                </a:lnTo>
                <a:lnTo>
                  <a:pt x="3728" y="3443"/>
                </a:lnTo>
                <a:lnTo>
                  <a:pt x="3700" y="3436"/>
                </a:lnTo>
                <a:lnTo>
                  <a:pt x="3728" y="3353"/>
                </a:lnTo>
                <a:lnTo>
                  <a:pt x="3728" y="3276"/>
                </a:lnTo>
                <a:lnTo>
                  <a:pt x="3756" y="3193"/>
                </a:lnTo>
                <a:lnTo>
                  <a:pt x="3763" y="3186"/>
                </a:lnTo>
                <a:lnTo>
                  <a:pt x="3784" y="3109"/>
                </a:lnTo>
                <a:lnTo>
                  <a:pt x="3735" y="3082"/>
                </a:lnTo>
                <a:lnTo>
                  <a:pt x="3708" y="3109"/>
                </a:lnTo>
                <a:lnTo>
                  <a:pt x="3687" y="3061"/>
                </a:lnTo>
                <a:lnTo>
                  <a:pt x="3693" y="3040"/>
                </a:lnTo>
                <a:lnTo>
                  <a:pt x="3673" y="2957"/>
                </a:lnTo>
                <a:lnTo>
                  <a:pt x="3687" y="2915"/>
                </a:lnTo>
                <a:lnTo>
                  <a:pt x="3742" y="2859"/>
                </a:lnTo>
                <a:lnTo>
                  <a:pt x="3805" y="2831"/>
                </a:lnTo>
                <a:lnTo>
                  <a:pt x="3840" y="2824"/>
                </a:lnTo>
                <a:lnTo>
                  <a:pt x="3881" y="2720"/>
                </a:lnTo>
                <a:lnTo>
                  <a:pt x="3881" y="2685"/>
                </a:lnTo>
                <a:lnTo>
                  <a:pt x="3902" y="2685"/>
                </a:lnTo>
                <a:lnTo>
                  <a:pt x="3965" y="2713"/>
                </a:lnTo>
                <a:lnTo>
                  <a:pt x="4021" y="2678"/>
                </a:lnTo>
                <a:lnTo>
                  <a:pt x="4062" y="2664"/>
                </a:lnTo>
                <a:lnTo>
                  <a:pt x="4146" y="2616"/>
                </a:lnTo>
                <a:lnTo>
                  <a:pt x="4153" y="2616"/>
                </a:lnTo>
                <a:lnTo>
                  <a:pt x="4181" y="2588"/>
                </a:lnTo>
                <a:lnTo>
                  <a:pt x="4132" y="2546"/>
                </a:lnTo>
                <a:lnTo>
                  <a:pt x="4118" y="2567"/>
                </a:lnTo>
                <a:lnTo>
                  <a:pt x="4097" y="2616"/>
                </a:lnTo>
                <a:lnTo>
                  <a:pt x="4035" y="2588"/>
                </a:lnTo>
                <a:lnTo>
                  <a:pt x="4021" y="2553"/>
                </a:lnTo>
                <a:lnTo>
                  <a:pt x="4035" y="2483"/>
                </a:lnTo>
                <a:lnTo>
                  <a:pt x="3986" y="2421"/>
                </a:lnTo>
                <a:lnTo>
                  <a:pt x="3937" y="2428"/>
                </a:lnTo>
                <a:lnTo>
                  <a:pt x="3930" y="2351"/>
                </a:lnTo>
                <a:lnTo>
                  <a:pt x="3916" y="2351"/>
                </a:lnTo>
                <a:lnTo>
                  <a:pt x="3860" y="2351"/>
                </a:lnTo>
                <a:lnTo>
                  <a:pt x="3854" y="2323"/>
                </a:lnTo>
                <a:lnTo>
                  <a:pt x="3902" y="2275"/>
                </a:lnTo>
                <a:lnTo>
                  <a:pt x="3958" y="2268"/>
                </a:lnTo>
                <a:lnTo>
                  <a:pt x="3972" y="2240"/>
                </a:lnTo>
                <a:lnTo>
                  <a:pt x="4027" y="2198"/>
                </a:lnTo>
                <a:lnTo>
                  <a:pt x="4048" y="2198"/>
                </a:lnTo>
                <a:lnTo>
                  <a:pt x="4048" y="2184"/>
                </a:lnTo>
                <a:lnTo>
                  <a:pt x="4027" y="2163"/>
                </a:lnTo>
                <a:lnTo>
                  <a:pt x="3958" y="2122"/>
                </a:lnTo>
                <a:lnTo>
                  <a:pt x="3986" y="2066"/>
                </a:lnTo>
                <a:lnTo>
                  <a:pt x="4048" y="2066"/>
                </a:lnTo>
                <a:lnTo>
                  <a:pt x="4062" y="2073"/>
                </a:lnTo>
                <a:lnTo>
                  <a:pt x="4090" y="1990"/>
                </a:lnTo>
                <a:lnTo>
                  <a:pt x="4160" y="1892"/>
                </a:lnTo>
                <a:lnTo>
                  <a:pt x="4118" y="1829"/>
                </a:lnTo>
                <a:lnTo>
                  <a:pt x="4132" y="1823"/>
                </a:lnTo>
                <a:lnTo>
                  <a:pt x="4160" y="1809"/>
                </a:lnTo>
                <a:lnTo>
                  <a:pt x="4215" y="1774"/>
                </a:lnTo>
                <a:lnTo>
                  <a:pt x="4215" y="1732"/>
                </a:lnTo>
                <a:lnTo>
                  <a:pt x="4285" y="1739"/>
                </a:lnTo>
                <a:lnTo>
                  <a:pt x="4313" y="1697"/>
                </a:lnTo>
                <a:lnTo>
                  <a:pt x="4327" y="1697"/>
                </a:lnTo>
                <a:lnTo>
                  <a:pt x="4327" y="1739"/>
                </a:lnTo>
                <a:lnTo>
                  <a:pt x="4361" y="1739"/>
                </a:lnTo>
                <a:lnTo>
                  <a:pt x="4361" y="1677"/>
                </a:lnTo>
                <a:lnTo>
                  <a:pt x="4389" y="1683"/>
                </a:lnTo>
                <a:lnTo>
                  <a:pt x="4424" y="1677"/>
                </a:lnTo>
                <a:lnTo>
                  <a:pt x="4361" y="1614"/>
                </a:lnTo>
                <a:lnTo>
                  <a:pt x="4354" y="1600"/>
                </a:lnTo>
                <a:lnTo>
                  <a:pt x="4313" y="1572"/>
                </a:lnTo>
                <a:lnTo>
                  <a:pt x="4278" y="1551"/>
                </a:lnTo>
                <a:lnTo>
                  <a:pt x="4229" y="1565"/>
                </a:lnTo>
                <a:lnTo>
                  <a:pt x="4229" y="1579"/>
                </a:lnTo>
                <a:lnTo>
                  <a:pt x="4167" y="1572"/>
                </a:lnTo>
                <a:lnTo>
                  <a:pt x="4132" y="1600"/>
                </a:lnTo>
                <a:lnTo>
                  <a:pt x="4125" y="1628"/>
                </a:lnTo>
                <a:lnTo>
                  <a:pt x="4083" y="1565"/>
                </a:lnTo>
                <a:lnTo>
                  <a:pt x="4035" y="1579"/>
                </a:lnTo>
                <a:lnTo>
                  <a:pt x="3986" y="1579"/>
                </a:lnTo>
                <a:lnTo>
                  <a:pt x="3930" y="1607"/>
                </a:lnTo>
                <a:lnTo>
                  <a:pt x="3916" y="1593"/>
                </a:lnTo>
                <a:lnTo>
                  <a:pt x="3881" y="1572"/>
                </a:lnTo>
                <a:lnTo>
                  <a:pt x="3833" y="1565"/>
                </a:lnTo>
                <a:lnTo>
                  <a:pt x="3791" y="1565"/>
                </a:lnTo>
                <a:lnTo>
                  <a:pt x="3728" y="1510"/>
                </a:lnTo>
                <a:lnTo>
                  <a:pt x="3673" y="1482"/>
                </a:lnTo>
                <a:lnTo>
                  <a:pt x="3673" y="1454"/>
                </a:lnTo>
                <a:lnTo>
                  <a:pt x="3652" y="1454"/>
                </a:lnTo>
                <a:lnTo>
                  <a:pt x="3603" y="1447"/>
                </a:lnTo>
                <a:lnTo>
                  <a:pt x="3561" y="1454"/>
                </a:lnTo>
                <a:lnTo>
                  <a:pt x="3554" y="1454"/>
                </a:lnTo>
                <a:lnTo>
                  <a:pt x="3499" y="1412"/>
                </a:lnTo>
                <a:lnTo>
                  <a:pt x="3464" y="1377"/>
                </a:lnTo>
                <a:lnTo>
                  <a:pt x="3422" y="1364"/>
                </a:lnTo>
                <a:lnTo>
                  <a:pt x="3339" y="1308"/>
                </a:lnTo>
                <a:lnTo>
                  <a:pt x="3339" y="1252"/>
                </a:lnTo>
                <a:lnTo>
                  <a:pt x="3339" y="1210"/>
                </a:lnTo>
                <a:lnTo>
                  <a:pt x="3283" y="1176"/>
                </a:lnTo>
                <a:lnTo>
                  <a:pt x="3304" y="1141"/>
                </a:lnTo>
                <a:lnTo>
                  <a:pt x="3248" y="1092"/>
                </a:lnTo>
                <a:lnTo>
                  <a:pt x="3228" y="1050"/>
                </a:lnTo>
                <a:lnTo>
                  <a:pt x="3234" y="1037"/>
                </a:lnTo>
                <a:lnTo>
                  <a:pt x="3248" y="1037"/>
                </a:lnTo>
                <a:lnTo>
                  <a:pt x="3241" y="995"/>
                </a:lnTo>
                <a:lnTo>
                  <a:pt x="3283" y="988"/>
                </a:lnTo>
                <a:lnTo>
                  <a:pt x="3311" y="939"/>
                </a:lnTo>
                <a:lnTo>
                  <a:pt x="3367" y="856"/>
                </a:lnTo>
                <a:lnTo>
                  <a:pt x="3401" y="786"/>
                </a:lnTo>
                <a:lnTo>
                  <a:pt x="3401" y="779"/>
                </a:lnTo>
                <a:lnTo>
                  <a:pt x="3394" y="765"/>
                </a:lnTo>
                <a:lnTo>
                  <a:pt x="3339" y="765"/>
                </a:lnTo>
                <a:lnTo>
                  <a:pt x="3297" y="765"/>
                </a:lnTo>
                <a:lnTo>
                  <a:pt x="3248" y="807"/>
                </a:lnTo>
                <a:lnTo>
                  <a:pt x="3228" y="814"/>
                </a:lnTo>
                <a:lnTo>
                  <a:pt x="3179" y="779"/>
                </a:lnTo>
                <a:lnTo>
                  <a:pt x="3130" y="793"/>
                </a:lnTo>
                <a:lnTo>
                  <a:pt x="3130" y="786"/>
                </a:lnTo>
                <a:lnTo>
                  <a:pt x="3151" y="751"/>
                </a:lnTo>
                <a:lnTo>
                  <a:pt x="3179" y="724"/>
                </a:lnTo>
                <a:lnTo>
                  <a:pt x="3172" y="696"/>
                </a:lnTo>
                <a:lnTo>
                  <a:pt x="3165" y="689"/>
                </a:lnTo>
                <a:lnTo>
                  <a:pt x="3081" y="675"/>
                </a:lnTo>
                <a:lnTo>
                  <a:pt x="3068" y="696"/>
                </a:lnTo>
                <a:lnTo>
                  <a:pt x="3033" y="689"/>
                </a:lnTo>
                <a:lnTo>
                  <a:pt x="3019" y="696"/>
                </a:lnTo>
                <a:lnTo>
                  <a:pt x="3005" y="682"/>
                </a:lnTo>
                <a:lnTo>
                  <a:pt x="2970" y="647"/>
                </a:lnTo>
                <a:lnTo>
                  <a:pt x="2921" y="619"/>
                </a:lnTo>
                <a:lnTo>
                  <a:pt x="2907" y="612"/>
                </a:lnTo>
                <a:lnTo>
                  <a:pt x="2914" y="577"/>
                </a:lnTo>
                <a:lnTo>
                  <a:pt x="2866" y="522"/>
                </a:lnTo>
                <a:lnTo>
                  <a:pt x="2803" y="577"/>
                </a:lnTo>
                <a:lnTo>
                  <a:pt x="2803" y="591"/>
                </a:lnTo>
                <a:lnTo>
                  <a:pt x="2768" y="591"/>
                </a:lnTo>
                <a:lnTo>
                  <a:pt x="2713" y="598"/>
                </a:lnTo>
                <a:lnTo>
                  <a:pt x="2692" y="633"/>
                </a:lnTo>
                <a:lnTo>
                  <a:pt x="2650" y="661"/>
                </a:lnTo>
                <a:lnTo>
                  <a:pt x="2629" y="689"/>
                </a:lnTo>
                <a:lnTo>
                  <a:pt x="2615" y="689"/>
                </a:lnTo>
                <a:lnTo>
                  <a:pt x="2490" y="710"/>
                </a:lnTo>
                <a:lnTo>
                  <a:pt x="2518" y="751"/>
                </a:lnTo>
                <a:lnTo>
                  <a:pt x="2594" y="793"/>
                </a:lnTo>
                <a:lnTo>
                  <a:pt x="2594" y="814"/>
                </a:lnTo>
                <a:lnTo>
                  <a:pt x="2574" y="821"/>
                </a:lnTo>
                <a:lnTo>
                  <a:pt x="2490" y="821"/>
                </a:lnTo>
              </a:path>
            </a:pathLst>
          </a:custGeom>
          <a:solidFill>
            <a:schemeClr val="accent4"/>
          </a:solidFill>
          <a:ln w="19050" cap="flat" cmpd="sng">
            <a:solidFill>
              <a:schemeClr val="bg1"/>
            </a:solidFill>
            <a:bevel/>
          </a:ln>
          <a:effectLst/>
        </p:spPr>
        <p:txBody>
          <a:bodyPr wrap="none" anchor="ctr"/>
          <a:lstStyle/>
          <a:p>
            <a:endParaRPr lang="en-US"/>
          </a:p>
        </p:txBody>
      </p:sp>
      <p:sp>
        <p:nvSpPr>
          <p:cNvPr id="117" name="Freeform 75"/>
          <p:cNvSpPr>
            <a:spLocks noChangeArrowheads="1"/>
          </p:cNvSpPr>
          <p:nvPr/>
        </p:nvSpPr>
        <p:spPr bwMode="auto">
          <a:xfrm>
            <a:off x="15743696" y="6871116"/>
            <a:ext cx="258888" cy="163628"/>
          </a:xfrm>
          <a:custGeom>
            <a:avLst/>
            <a:gdLst>
              <a:gd name="T0" fmla="*/ 425 w 551"/>
              <a:gd name="T1" fmla="*/ 132 h 349"/>
              <a:gd name="T2" fmla="*/ 411 w 551"/>
              <a:gd name="T3" fmla="*/ 160 h 349"/>
              <a:gd name="T4" fmla="*/ 348 w 551"/>
              <a:gd name="T5" fmla="*/ 132 h 349"/>
              <a:gd name="T6" fmla="*/ 376 w 551"/>
              <a:gd name="T7" fmla="*/ 118 h 349"/>
              <a:gd name="T8" fmla="*/ 265 w 551"/>
              <a:gd name="T9" fmla="*/ 97 h 349"/>
              <a:gd name="T10" fmla="*/ 258 w 551"/>
              <a:gd name="T11" fmla="*/ 97 h 349"/>
              <a:gd name="T12" fmla="*/ 278 w 551"/>
              <a:gd name="T13" fmla="*/ 118 h 349"/>
              <a:gd name="T14" fmla="*/ 265 w 551"/>
              <a:gd name="T15" fmla="*/ 139 h 349"/>
              <a:gd name="T16" fmla="*/ 265 w 551"/>
              <a:gd name="T17" fmla="*/ 153 h 349"/>
              <a:gd name="T18" fmla="*/ 258 w 551"/>
              <a:gd name="T19" fmla="*/ 160 h 349"/>
              <a:gd name="T20" fmla="*/ 237 w 551"/>
              <a:gd name="T21" fmla="*/ 160 h 349"/>
              <a:gd name="T22" fmla="*/ 237 w 551"/>
              <a:gd name="T23" fmla="*/ 181 h 349"/>
              <a:gd name="T24" fmla="*/ 202 w 551"/>
              <a:gd name="T25" fmla="*/ 181 h 349"/>
              <a:gd name="T26" fmla="*/ 153 w 551"/>
              <a:gd name="T27" fmla="*/ 132 h 349"/>
              <a:gd name="T28" fmla="*/ 105 w 551"/>
              <a:gd name="T29" fmla="*/ 139 h 349"/>
              <a:gd name="T30" fmla="*/ 63 w 551"/>
              <a:gd name="T31" fmla="*/ 139 h 349"/>
              <a:gd name="T32" fmla="*/ 21 w 551"/>
              <a:gd name="T33" fmla="*/ 167 h 349"/>
              <a:gd name="T34" fmla="*/ 0 w 551"/>
              <a:gd name="T35" fmla="*/ 216 h 349"/>
              <a:gd name="T36" fmla="*/ 28 w 551"/>
              <a:gd name="T37" fmla="*/ 278 h 349"/>
              <a:gd name="T38" fmla="*/ 28 w 551"/>
              <a:gd name="T39" fmla="*/ 285 h 349"/>
              <a:gd name="T40" fmla="*/ 91 w 551"/>
              <a:gd name="T41" fmla="*/ 320 h 349"/>
              <a:gd name="T42" fmla="*/ 91 w 551"/>
              <a:gd name="T43" fmla="*/ 313 h 349"/>
              <a:gd name="T44" fmla="*/ 132 w 551"/>
              <a:gd name="T45" fmla="*/ 292 h 349"/>
              <a:gd name="T46" fmla="*/ 223 w 551"/>
              <a:gd name="T47" fmla="*/ 320 h 349"/>
              <a:gd name="T48" fmla="*/ 216 w 551"/>
              <a:gd name="T49" fmla="*/ 278 h 349"/>
              <a:gd name="T50" fmla="*/ 265 w 551"/>
              <a:gd name="T51" fmla="*/ 278 h 349"/>
              <a:gd name="T52" fmla="*/ 286 w 551"/>
              <a:gd name="T53" fmla="*/ 292 h 349"/>
              <a:gd name="T54" fmla="*/ 299 w 551"/>
              <a:gd name="T55" fmla="*/ 285 h 349"/>
              <a:gd name="T56" fmla="*/ 320 w 551"/>
              <a:gd name="T57" fmla="*/ 250 h 349"/>
              <a:gd name="T58" fmla="*/ 348 w 551"/>
              <a:gd name="T59" fmla="*/ 257 h 349"/>
              <a:gd name="T60" fmla="*/ 355 w 551"/>
              <a:gd name="T61" fmla="*/ 292 h 349"/>
              <a:gd name="T62" fmla="*/ 362 w 551"/>
              <a:gd name="T63" fmla="*/ 236 h 349"/>
              <a:gd name="T64" fmla="*/ 418 w 551"/>
              <a:gd name="T65" fmla="*/ 250 h 349"/>
              <a:gd name="T66" fmla="*/ 432 w 551"/>
              <a:gd name="T67" fmla="*/ 313 h 349"/>
              <a:gd name="T68" fmla="*/ 466 w 551"/>
              <a:gd name="T69" fmla="*/ 348 h 349"/>
              <a:gd name="T70" fmla="*/ 487 w 551"/>
              <a:gd name="T71" fmla="*/ 348 h 349"/>
              <a:gd name="T72" fmla="*/ 515 w 551"/>
              <a:gd name="T73" fmla="*/ 348 h 349"/>
              <a:gd name="T74" fmla="*/ 529 w 551"/>
              <a:gd name="T75" fmla="*/ 348 h 349"/>
              <a:gd name="T76" fmla="*/ 543 w 551"/>
              <a:gd name="T77" fmla="*/ 299 h 349"/>
              <a:gd name="T78" fmla="*/ 494 w 551"/>
              <a:gd name="T79" fmla="*/ 264 h 349"/>
              <a:gd name="T80" fmla="*/ 494 w 551"/>
              <a:gd name="T81" fmla="*/ 250 h 349"/>
              <a:gd name="T82" fmla="*/ 466 w 551"/>
              <a:gd name="T83" fmla="*/ 236 h 349"/>
              <a:gd name="T84" fmla="*/ 494 w 551"/>
              <a:gd name="T85" fmla="*/ 230 h 349"/>
              <a:gd name="T86" fmla="*/ 522 w 551"/>
              <a:gd name="T87" fmla="*/ 216 h 349"/>
              <a:gd name="T88" fmla="*/ 550 w 551"/>
              <a:gd name="T89" fmla="*/ 195 h 349"/>
              <a:gd name="T90" fmla="*/ 550 w 551"/>
              <a:gd name="T91" fmla="*/ 160 h 349"/>
              <a:gd name="T92" fmla="*/ 543 w 551"/>
              <a:gd name="T93" fmla="*/ 97 h 349"/>
              <a:gd name="T94" fmla="*/ 550 w 551"/>
              <a:gd name="T95" fmla="*/ 49 h 349"/>
              <a:gd name="T96" fmla="*/ 522 w 551"/>
              <a:gd name="T97" fmla="*/ 7 h 349"/>
              <a:gd name="T98" fmla="*/ 494 w 551"/>
              <a:gd name="T99" fmla="*/ 0 h 349"/>
              <a:gd name="T100" fmla="*/ 466 w 551"/>
              <a:gd name="T101" fmla="*/ 56 h 349"/>
              <a:gd name="T102" fmla="*/ 459 w 551"/>
              <a:gd name="T103" fmla="*/ 84 h 349"/>
              <a:gd name="T104" fmla="*/ 425 w 551"/>
              <a:gd name="T105" fmla="*/ 118 h 349"/>
              <a:gd name="T106" fmla="*/ 425 w 551"/>
              <a:gd name="T107" fmla="*/ 132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1" h="349">
                <a:moveTo>
                  <a:pt x="425" y="132"/>
                </a:moveTo>
                <a:lnTo>
                  <a:pt x="411" y="160"/>
                </a:lnTo>
                <a:lnTo>
                  <a:pt x="348" y="132"/>
                </a:lnTo>
                <a:lnTo>
                  <a:pt x="376" y="118"/>
                </a:lnTo>
                <a:lnTo>
                  <a:pt x="265" y="97"/>
                </a:lnTo>
                <a:lnTo>
                  <a:pt x="258" y="97"/>
                </a:lnTo>
                <a:lnTo>
                  <a:pt x="278" y="118"/>
                </a:lnTo>
                <a:lnTo>
                  <a:pt x="265" y="139"/>
                </a:lnTo>
                <a:lnTo>
                  <a:pt x="265" y="153"/>
                </a:lnTo>
                <a:lnTo>
                  <a:pt x="258" y="160"/>
                </a:lnTo>
                <a:lnTo>
                  <a:pt x="237" y="160"/>
                </a:lnTo>
                <a:lnTo>
                  <a:pt x="237" y="181"/>
                </a:lnTo>
                <a:lnTo>
                  <a:pt x="202" y="181"/>
                </a:lnTo>
                <a:lnTo>
                  <a:pt x="153" y="132"/>
                </a:lnTo>
                <a:lnTo>
                  <a:pt x="105" y="139"/>
                </a:lnTo>
                <a:lnTo>
                  <a:pt x="63" y="139"/>
                </a:lnTo>
                <a:lnTo>
                  <a:pt x="21" y="167"/>
                </a:lnTo>
                <a:lnTo>
                  <a:pt x="0" y="216"/>
                </a:lnTo>
                <a:lnTo>
                  <a:pt x="28" y="278"/>
                </a:lnTo>
                <a:lnTo>
                  <a:pt x="28" y="285"/>
                </a:lnTo>
                <a:lnTo>
                  <a:pt x="91" y="320"/>
                </a:lnTo>
                <a:lnTo>
                  <a:pt x="91" y="313"/>
                </a:lnTo>
                <a:lnTo>
                  <a:pt x="132" y="292"/>
                </a:lnTo>
                <a:lnTo>
                  <a:pt x="223" y="320"/>
                </a:lnTo>
                <a:lnTo>
                  <a:pt x="216" y="278"/>
                </a:lnTo>
                <a:lnTo>
                  <a:pt x="265" y="278"/>
                </a:lnTo>
                <a:lnTo>
                  <a:pt x="286" y="292"/>
                </a:lnTo>
                <a:lnTo>
                  <a:pt x="299" y="285"/>
                </a:lnTo>
                <a:lnTo>
                  <a:pt x="320" y="250"/>
                </a:lnTo>
                <a:lnTo>
                  <a:pt x="348" y="257"/>
                </a:lnTo>
                <a:lnTo>
                  <a:pt x="355" y="292"/>
                </a:lnTo>
                <a:lnTo>
                  <a:pt x="362" y="236"/>
                </a:lnTo>
                <a:lnTo>
                  <a:pt x="418" y="250"/>
                </a:lnTo>
                <a:lnTo>
                  <a:pt x="432" y="313"/>
                </a:lnTo>
                <a:lnTo>
                  <a:pt x="466" y="348"/>
                </a:lnTo>
                <a:lnTo>
                  <a:pt x="487" y="348"/>
                </a:lnTo>
                <a:lnTo>
                  <a:pt x="515" y="348"/>
                </a:lnTo>
                <a:lnTo>
                  <a:pt x="529" y="348"/>
                </a:lnTo>
                <a:lnTo>
                  <a:pt x="543" y="299"/>
                </a:lnTo>
                <a:lnTo>
                  <a:pt x="494" y="264"/>
                </a:lnTo>
                <a:lnTo>
                  <a:pt x="494" y="250"/>
                </a:lnTo>
                <a:lnTo>
                  <a:pt x="466" y="236"/>
                </a:lnTo>
                <a:lnTo>
                  <a:pt x="494" y="230"/>
                </a:lnTo>
                <a:lnTo>
                  <a:pt x="522" y="216"/>
                </a:lnTo>
                <a:lnTo>
                  <a:pt x="550" y="195"/>
                </a:lnTo>
                <a:lnTo>
                  <a:pt x="550" y="160"/>
                </a:lnTo>
                <a:lnTo>
                  <a:pt x="543" y="97"/>
                </a:lnTo>
                <a:lnTo>
                  <a:pt x="550" y="49"/>
                </a:lnTo>
                <a:lnTo>
                  <a:pt x="522" y="7"/>
                </a:lnTo>
                <a:lnTo>
                  <a:pt x="494" y="0"/>
                </a:lnTo>
                <a:lnTo>
                  <a:pt x="466" y="56"/>
                </a:lnTo>
                <a:lnTo>
                  <a:pt x="459" y="84"/>
                </a:lnTo>
                <a:lnTo>
                  <a:pt x="425" y="118"/>
                </a:lnTo>
                <a:lnTo>
                  <a:pt x="425" y="132"/>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8" name="Freeform 76"/>
          <p:cNvSpPr>
            <a:spLocks noChangeArrowheads="1"/>
          </p:cNvSpPr>
          <p:nvPr/>
        </p:nvSpPr>
        <p:spPr bwMode="auto">
          <a:xfrm>
            <a:off x="16331890" y="7368215"/>
            <a:ext cx="53848" cy="72493"/>
          </a:xfrm>
          <a:custGeom>
            <a:avLst/>
            <a:gdLst>
              <a:gd name="T0" fmla="*/ 56 w 113"/>
              <a:gd name="T1" fmla="*/ 14 h 154"/>
              <a:gd name="T2" fmla="*/ 84 w 113"/>
              <a:gd name="T3" fmla="*/ 42 h 154"/>
              <a:gd name="T4" fmla="*/ 98 w 113"/>
              <a:gd name="T5" fmla="*/ 77 h 154"/>
              <a:gd name="T6" fmla="*/ 112 w 113"/>
              <a:gd name="T7" fmla="*/ 112 h 154"/>
              <a:gd name="T8" fmla="*/ 91 w 113"/>
              <a:gd name="T9" fmla="*/ 153 h 154"/>
              <a:gd name="T10" fmla="*/ 77 w 113"/>
              <a:gd name="T11" fmla="*/ 146 h 154"/>
              <a:gd name="T12" fmla="*/ 28 w 113"/>
              <a:gd name="T13" fmla="*/ 91 h 154"/>
              <a:gd name="T14" fmla="*/ 14 w 113"/>
              <a:gd name="T15" fmla="*/ 77 h 154"/>
              <a:gd name="T16" fmla="*/ 0 w 113"/>
              <a:gd name="T17" fmla="*/ 49 h 154"/>
              <a:gd name="T18" fmla="*/ 21 w 113"/>
              <a:gd name="T19" fmla="*/ 49 h 154"/>
              <a:gd name="T20" fmla="*/ 28 w 113"/>
              <a:gd name="T21" fmla="*/ 0 h 154"/>
              <a:gd name="T22" fmla="*/ 56 w 113"/>
              <a:gd name="T23" fmla="*/ 1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3" h="154">
                <a:moveTo>
                  <a:pt x="56" y="14"/>
                </a:moveTo>
                <a:lnTo>
                  <a:pt x="84" y="42"/>
                </a:lnTo>
                <a:lnTo>
                  <a:pt x="98" y="77"/>
                </a:lnTo>
                <a:lnTo>
                  <a:pt x="112" y="112"/>
                </a:lnTo>
                <a:lnTo>
                  <a:pt x="91" y="153"/>
                </a:lnTo>
                <a:lnTo>
                  <a:pt x="77" y="146"/>
                </a:lnTo>
                <a:lnTo>
                  <a:pt x="28" y="91"/>
                </a:lnTo>
                <a:lnTo>
                  <a:pt x="14" y="77"/>
                </a:lnTo>
                <a:lnTo>
                  <a:pt x="0" y="49"/>
                </a:lnTo>
                <a:lnTo>
                  <a:pt x="21" y="49"/>
                </a:lnTo>
                <a:lnTo>
                  <a:pt x="28" y="0"/>
                </a:lnTo>
                <a:lnTo>
                  <a:pt x="56"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9" name="Freeform 77"/>
          <p:cNvSpPr>
            <a:spLocks noChangeArrowheads="1"/>
          </p:cNvSpPr>
          <p:nvPr/>
        </p:nvSpPr>
        <p:spPr bwMode="auto">
          <a:xfrm>
            <a:off x="15505518" y="6670205"/>
            <a:ext cx="37280" cy="66280"/>
          </a:xfrm>
          <a:custGeom>
            <a:avLst/>
            <a:gdLst>
              <a:gd name="T0" fmla="*/ 56 w 78"/>
              <a:gd name="T1" fmla="*/ 0 h 140"/>
              <a:gd name="T2" fmla="*/ 77 w 78"/>
              <a:gd name="T3" fmla="*/ 41 h 140"/>
              <a:gd name="T4" fmla="*/ 77 w 78"/>
              <a:gd name="T5" fmla="*/ 69 h 140"/>
              <a:gd name="T6" fmla="*/ 70 w 78"/>
              <a:gd name="T7" fmla="*/ 90 h 140"/>
              <a:gd name="T8" fmla="*/ 21 w 78"/>
              <a:gd name="T9" fmla="*/ 139 h 140"/>
              <a:gd name="T10" fmla="*/ 0 w 78"/>
              <a:gd name="T11" fmla="*/ 90 h 140"/>
              <a:gd name="T12" fmla="*/ 21 w 78"/>
              <a:gd name="T13" fmla="*/ 7 h 140"/>
              <a:gd name="T14" fmla="*/ 42 w 78"/>
              <a:gd name="T15" fmla="*/ 0 h 140"/>
              <a:gd name="T16" fmla="*/ 56 w 78"/>
              <a:gd name="T17"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40">
                <a:moveTo>
                  <a:pt x="56" y="0"/>
                </a:moveTo>
                <a:lnTo>
                  <a:pt x="77" y="41"/>
                </a:lnTo>
                <a:lnTo>
                  <a:pt x="77" y="69"/>
                </a:lnTo>
                <a:lnTo>
                  <a:pt x="70" y="90"/>
                </a:lnTo>
                <a:lnTo>
                  <a:pt x="21" y="139"/>
                </a:lnTo>
                <a:lnTo>
                  <a:pt x="0" y="90"/>
                </a:lnTo>
                <a:lnTo>
                  <a:pt x="21" y="7"/>
                </a:lnTo>
                <a:lnTo>
                  <a:pt x="42" y="0"/>
                </a:lnTo>
                <a:lnTo>
                  <a:pt x="56"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0" name="Freeform 78"/>
          <p:cNvSpPr>
            <a:spLocks noChangeArrowheads="1"/>
          </p:cNvSpPr>
          <p:nvPr/>
        </p:nvSpPr>
        <p:spPr bwMode="auto">
          <a:xfrm>
            <a:off x="15698131" y="7134165"/>
            <a:ext cx="43493" cy="45567"/>
          </a:xfrm>
          <a:custGeom>
            <a:avLst/>
            <a:gdLst>
              <a:gd name="T0" fmla="*/ 21 w 91"/>
              <a:gd name="T1" fmla="*/ 62 h 98"/>
              <a:gd name="T2" fmla="*/ 56 w 91"/>
              <a:gd name="T3" fmla="*/ 41 h 98"/>
              <a:gd name="T4" fmla="*/ 63 w 91"/>
              <a:gd name="T5" fmla="*/ 0 h 98"/>
              <a:gd name="T6" fmla="*/ 69 w 91"/>
              <a:gd name="T7" fmla="*/ 34 h 98"/>
              <a:gd name="T8" fmla="*/ 90 w 91"/>
              <a:gd name="T9" fmla="*/ 69 h 98"/>
              <a:gd name="T10" fmla="*/ 90 w 91"/>
              <a:gd name="T11" fmla="*/ 90 h 98"/>
              <a:gd name="T12" fmla="*/ 63 w 91"/>
              <a:gd name="T13" fmla="*/ 97 h 98"/>
              <a:gd name="T14" fmla="*/ 0 w 91"/>
              <a:gd name="T15" fmla="*/ 83 h 98"/>
              <a:gd name="T16" fmla="*/ 21 w 91"/>
              <a:gd name="T17" fmla="*/ 6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98">
                <a:moveTo>
                  <a:pt x="21" y="62"/>
                </a:moveTo>
                <a:lnTo>
                  <a:pt x="56" y="41"/>
                </a:lnTo>
                <a:lnTo>
                  <a:pt x="63" y="0"/>
                </a:lnTo>
                <a:lnTo>
                  <a:pt x="69" y="34"/>
                </a:lnTo>
                <a:lnTo>
                  <a:pt x="90" y="69"/>
                </a:lnTo>
                <a:lnTo>
                  <a:pt x="90" y="90"/>
                </a:lnTo>
                <a:lnTo>
                  <a:pt x="63" y="97"/>
                </a:lnTo>
                <a:lnTo>
                  <a:pt x="0" y="83"/>
                </a:lnTo>
                <a:lnTo>
                  <a:pt x="21" y="62"/>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1" name="Freeform 79"/>
          <p:cNvSpPr>
            <a:spLocks noChangeArrowheads="1"/>
          </p:cNvSpPr>
          <p:nvPr/>
        </p:nvSpPr>
        <p:spPr bwMode="auto">
          <a:xfrm>
            <a:off x="15890743" y="7407568"/>
            <a:ext cx="22783" cy="33140"/>
          </a:xfrm>
          <a:custGeom>
            <a:avLst/>
            <a:gdLst>
              <a:gd name="T0" fmla="*/ 42 w 50"/>
              <a:gd name="T1" fmla="*/ 69 h 70"/>
              <a:gd name="T2" fmla="*/ 49 w 50"/>
              <a:gd name="T3" fmla="*/ 69 h 70"/>
              <a:gd name="T4" fmla="*/ 49 w 50"/>
              <a:gd name="T5" fmla="*/ 28 h 70"/>
              <a:gd name="T6" fmla="*/ 35 w 50"/>
              <a:gd name="T7" fmla="*/ 0 h 70"/>
              <a:gd name="T8" fmla="*/ 7 w 50"/>
              <a:gd name="T9" fmla="*/ 7 h 70"/>
              <a:gd name="T10" fmla="*/ 0 w 50"/>
              <a:gd name="T11" fmla="*/ 69 h 70"/>
              <a:gd name="T12" fmla="*/ 42 w 50"/>
              <a:gd name="T13" fmla="*/ 69 h 70"/>
            </a:gdLst>
            <a:ahLst/>
            <a:cxnLst>
              <a:cxn ang="0">
                <a:pos x="T0" y="T1"/>
              </a:cxn>
              <a:cxn ang="0">
                <a:pos x="T2" y="T3"/>
              </a:cxn>
              <a:cxn ang="0">
                <a:pos x="T4" y="T5"/>
              </a:cxn>
              <a:cxn ang="0">
                <a:pos x="T6" y="T7"/>
              </a:cxn>
              <a:cxn ang="0">
                <a:pos x="T8" y="T9"/>
              </a:cxn>
              <a:cxn ang="0">
                <a:pos x="T10" y="T11"/>
              </a:cxn>
              <a:cxn ang="0">
                <a:pos x="T12" y="T13"/>
              </a:cxn>
            </a:cxnLst>
            <a:rect l="0" t="0" r="r" b="b"/>
            <a:pathLst>
              <a:path w="50" h="70">
                <a:moveTo>
                  <a:pt x="42" y="69"/>
                </a:moveTo>
                <a:lnTo>
                  <a:pt x="49" y="69"/>
                </a:lnTo>
                <a:lnTo>
                  <a:pt x="49" y="28"/>
                </a:lnTo>
                <a:lnTo>
                  <a:pt x="35" y="0"/>
                </a:lnTo>
                <a:lnTo>
                  <a:pt x="7" y="7"/>
                </a:lnTo>
                <a:lnTo>
                  <a:pt x="0" y="69"/>
                </a:lnTo>
                <a:lnTo>
                  <a:pt x="42" y="69"/>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2" name="Freeform 80"/>
          <p:cNvSpPr>
            <a:spLocks noChangeArrowheads="1"/>
          </p:cNvSpPr>
          <p:nvPr/>
        </p:nvSpPr>
        <p:spPr bwMode="auto">
          <a:xfrm>
            <a:off x="16512076" y="7498704"/>
            <a:ext cx="14498" cy="22784"/>
          </a:xfrm>
          <a:custGeom>
            <a:avLst/>
            <a:gdLst>
              <a:gd name="T0" fmla="*/ 21 w 29"/>
              <a:gd name="T1" fmla="*/ 0 h 49"/>
              <a:gd name="T2" fmla="*/ 28 w 29"/>
              <a:gd name="T3" fmla="*/ 7 h 49"/>
              <a:gd name="T4" fmla="*/ 7 w 29"/>
              <a:gd name="T5" fmla="*/ 27 h 49"/>
              <a:gd name="T6" fmla="*/ 21 w 29"/>
              <a:gd name="T7" fmla="*/ 34 h 49"/>
              <a:gd name="T8" fmla="*/ 7 w 29"/>
              <a:gd name="T9" fmla="*/ 48 h 49"/>
              <a:gd name="T10" fmla="*/ 0 w 29"/>
              <a:gd name="T11" fmla="*/ 27 h 49"/>
              <a:gd name="T12" fmla="*/ 21 w 29"/>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9" h="49">
                <a:moveTo>
                  <a:pt x="21" y="0"/>
                </a:moveTo>
                <a:lnTo>
                  <a:pt x="28" y="7"/>
                </a:lnTo>
                <a:lnTo>
                  <a:pt x="7" y="27"/>
                </a:lnTo>
                <a:lnTo>
                  <a:pt x="21" y="34"/>
                </a:lnTo>
                <a:lnTo>
                  <a:pt x="7" y="48"/>
                </a:lnTo>
                <a:lnTo>
                  <a:pt x="0" y="27"/>
                </a:lnTo>
                <a:lnTo>
                  <a:pt x="21"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3" name="Freeform 81"/>
          <p:cNvSpPr>
            <a:spLocks noChangeArrowheads="1"/>
          </p:cNvSpPr>
          <p:nvPr/>
        </p:nvSpPr>
        <p:spPr bwMode="auto">
          <a:xfrm>
            <a:off x="15575935" y="6287025"/>
            <a:ext cx="14498" cy="16570"/>
          </a:xfrm>
          <a:custGeom>
            <a:avLst/>
            <a:gdLst>
              <a:gd name="T0" fmla="*/ 0 w 29"/>
              <a:gd name="T1" fmla="*/ 21 h 36"/>
              <a:gd name="T2" fmla="*/ 14 w 29"/>
              <a:gd name="T3" fmla="*/ 35 h 36"/>
              <a:gd name="T4" fmla="*/ 28 w 29"/>
              <a:gd name="T5" fmla="*/ 7 h 36"/>
              <a:gd name="T6" fmla="*/ 14 w 29"/>
              <a:gd name="T7" fmla="*/ 0 h 36"/>
              <a:gd name="T8" fmla="*/ 0 w 29"/>
              <a:gd name="T9" fmla="*/ 21 h 36"/>
            </a:gdLst>
            <a:ahLst/>
            <a:cxnLst>
              <a:cxn ang="0">
                <a:pos x="T0" y="T1"/>
              </a:cxn>
              <a:cxn ang="0">
                <a:pos x="T2" y="T3"/>
              </a:cxn>
              <a:cxn ang="0">
                <a:pos x="T4" y="T5"/>
              </a:cxn>
              <a:cxn ang="0">
                <a:pos x="T6" y="T7"/>
              </a:cxn>
              <a:cxn ang="0">
                <a:pos x="T8" y="T9"/>
              </a:cxn>
            </a:cxnLst>
            <a:rect l="0" t="0" r="r" b="b"/>
            <a:pathLst>
              <a:path w="29" h="36">
                <a:moveTo>
                  <a:pt x="0" y="21"/>
                </a:moveTo>
                <a:lnTo>
                  <a:pt x="14" y="35"/>
                </a:lnTo>
                <a:lnTo>
                  <a:pt x="28" y="7"/>
                </a:lnTo>
                <a:lnTo>
                  <a:pt x="14" y="0"/>
                </a:lnTo>
                <a:lnTo>
                  <a:pt x="0" y="2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4" name="Freeform 82"/>
          <p:cNvSpPr>
            <a:spLocks noChangeArrowheads="1"/>
          </p:cNvSpPr>
          <p:nvPr/>
        </p:nvSpPr>
        <p:spPr bwMode="auto">
          <a:xfrm>
            <a:off x="16083356" y="6881473"/>
            <a:ext cx="6213" cy="6214"/>
          </a:xfrm>
          <a:custGeom>
            <a:avLst/>
            <a:gdLst>
              <a:gd name="T0" fmla="*/ 0 w 15"/>
              <a:gd name="T1" fmla="*/ 7 h 15"/>
              <a:gd name="T2" fmla="*/ 0 w 15"/>
              <a:gd name="T3" fmla="*/ 14 h 15"/>
              <a:gd name="T4" fmla="*/ 14 w 15"/>
              <a:gd name="T5" fmla="*/ 0 h 15"/>
              <a:gd name="T6" fmla="*/ 0 w 15"/>
              <a:gd name="T7" fmla="*/ 0 h 15"/>
              <a:gd name="T8" fmla="*/ 0 w 15"/>
              <a:gd name="T9" fmla="*/ 7 h 15"/>
            </a:gdLst>
            <a:ahLst/>
            <a:cxnLst>
              <a:cxn ang="0">
                <a:pos x="T0" y="T1"/>
              </a:cxn>
              <a:cxn ang="0">
                <a:pos x="T2" y="T3"/>
              </a:cxn>
              <a:cxn ang="0">
                <a:pos x="T4" y="T5"/>
              </a:cxn>
              <a:cxn ang="0">
                <a:pos x="T6" y="T7"/>
              </a:cxn>
              <a:cxn ang="0">
                <a:pos x="T8" y="T9"/>
              </a:cxn>
            </a:cxnLst>
            <a:rect l="0" t="0" r="r" b="b"/>
            <a:pathLst>
              <a:path w="15" h="15">
                <a:moveTo>
                  <a:pt x="0" y="7"/>
                </a:moveTo>
                <a:lnTo>
                  <a:pt x="0" y="14"/>
                </a:lnTo>
                <a:lnTo>
                  <a:pt x="14" y="0"/>
                </a:lnTo>
                <a:lnTo>
                  <a:pt x="0" y="0"/>
                </a:lnTo>
                <a:lnTo>
                  <a:pt x="0"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5" name="Freeform 83"/>
          <p:cNvSpPr>
            <a:spLocks noChangeArrowheads="1"/>
          </p:cNvSpPr>
          <p:nvPr/>
        </p:nvSpPr>
        <p:spPr bwMode="auto">
          <a:xfrm>
            <a:off x="15538655" y="5655295"/>
            <a:ext cx="14498" cy="16570"/>
          </a:xfrm>
          <a:custGeom>
            <a:avLst/>
            <a:gdLst>
              <a:gd name="T0" fmla="*/ 14 w 29"/>
              <a:gd name="T1" fmla="*/ 0 h 36"/>
              <a:gd name="T2" fmla="*/ 28 w 29"/>
              <a:gd name="T3" fmla="*/ 14 h 36"/>
              <a:gd name="T4" fmla="*/ 7 w 29"/>
              <a:gd name="T5" fmla="*/ 35 h 36"/>
              <a:gd name="T6" fmla="*/ 0 w 29"/>
              <a:gd name="T7" fmla="*/ 14 h 36"/>
              <a:gd name="T8" fmla="*/ 14 w 29"/>
              <a:gd name="T9" fmla="*/ 0 h 36"/>
            </a:gdLst>
            <a:ahLst/>
            <a:cxnLst>
              <a:cxn ang="0">
                <a:pos x="T0" y="T1"/>
              </a:cxn>
              <a:cxn ang="0">
                <a:pos x="T2" y="T3"/>
              </a:cxn>
              <a:cxn ang="0">
                <a:pos x="T4" y="T5"/>
              </a:cxn>
              <a:cxn ang="0">
                <a:pos x="T6" y="T7"/>
              </a:cxn>
              <a:cxn ang="0">
                <a:pos x="T8" y="T9"/>
              </a:cxn>
            </a:cxnLst>
            <a:rect l="0" t="0" r="r" b="b"/>
            <a:pathLst>
              <a:path w="29" h="36">
                <a:moveTo>
                  <a:pt x="14" y="0"/>
                </a:moveTo>
                <a:lnTo>
                  <a:pt x="28" y="14"/>
                </a:lnTo>
                <a:lnTo>
                  <a:pt x="7" y="35"/>
                </a:lnTo>
                <a:lnTo>
                  <a:pt x="0" y="14"/>
                </a:lnTo>
                <a:lnTo>
                  <a:pt x="14"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6" name="Freeform 84"/>
          <p:cNvSpPr>
            <a:spLocks noChangeArrowheads="1"/>
          </p:cNvSpPr>
          <p:nvPr/>
        </p:nvSpPr>
        <p:spPr bwMode="auto">
          <a:xfrm>
            <a:off x="17344662" y="5903844"/>
            <a:ext cx="55920" cy="43497"/>
          </a:xfrm>
          <a:custGeom>
            <a:avLst/>
            <a:gdLst>
              <a:gd name="T0" fmla="*/ 35 w 119"/>
              <a:gd name="T1" fmla="*/ 90 h 91"/>
              <a:gd name="T2" fmla="*/ 90 w 119"/>
              <a:gd name="T3" fmla="*/ 56 h 91"/>
              <a:gd name="T4" fmla="*/ 118 w 119"/>
              <a:gd name="T5" fmla="*/ 49 h 91"/>
              <a:gd name="T6" fmla="*/ 84 w 119"/>
              <a:gd name="T7" fmla="*/ 0 h 91"/>
              <a:gd name="T8" fmla="*/ 70 w 119"/>
              <a:gd name="T9" fmla="*/ 14 h 91"/>
              <a:gd name="T10" fmla="*/ 0 w 119"/>
              <a:gd name="T11" fmla="*/ 0 h 91"/>
              <a:gd name="T12" fmla="*/ 0 w 119"/>
              <a:gd name="T13" fmla="*/ 28 h 91"/>
              <a:gd name="T14" fmla="*/ 14 w 119"/>
              <a:gd name="T15" fmla="*/ 62 h 91"/>
              <a:gd name="T16" fmla="*/ 35 w 119"/>
              <a:gd name="T17" fmla="*/ 9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91">
                <a:moveTo>
                  <a:pt x="35" y="90"/>
                </a:moveTo>
                <a:lnTo>
                  <a:pt x="90" y="56"/>
                </a:lnTo>
                <a:lnTo>
                  <a:pt x="118" y="49"/>
                </a:lnTo>
                <a:lnTo>
                  <a:pt x="84" y="0"/>
                </a:lnTo>
                <a:lnTo>
                  <a:pt x="70" y="14"/>
                </a:lnTo>
                <a:lnTo>
                  <a:pt x="0" y="0"/>
                </a:lnTo>
                <a:lnTo>
                  <a:pt x="0" y="28"/>
                </a:lnTo>
                <a:lnTo>
                  <a:pt x="14" y="62"/>
                </a:lnTo>
                <a:lnTo>
                  <a:pt x="35" y="9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7" name="Freeform 85"/>
          <p:cNvSpPr>
            <a:spLocks noChangeArrowheads="1"/>
          </p:cNvSpPr>
          <p:nvPr/>
        </p:nvSpPr>
        <p:spPr bwMode="auto">
          <a:xfrm>
            <a:off x="17526919" y="6110970"/>
            <a:ext cx="16569" cy="20712"/>
          </a:xfrm>
          <a:custGeom>
            <a:avLst/>
            <a:gdLst>
              <a:gd name="T0" fmla="*/ 34 w 35"/>
              <a:gd name="T1" fmla="*/ 7 h 43"/>
              <a:gd name="T2" fmla="*/ 34 w 35"/>
              <a:gd name="T3" fmla="*/ 42 h 43"/>
              <a:gd name="T4" fmla="*/ 0 w 35"/>
              <a:gd name="T5" fmla="*/ 14 h 43"/>
              <a:gd name="T6" fmla="*/ 21 w 35"/>
              <a:gd name="T7" fmla="*/ 0 h 43"/>
              <a:gd name="T8" fmla="*/ 34 w 35"/>
              <a:gd name="T9" fmla="*/ 7 h 43"/>
            </a:gdLst>
            <a:ahLst/>
            <a:cxnLst>
              <a:cxn ang="0">
                <a:pos x="T0" y="T1"/>
              </a:cxn>
              <a:cxn ang="0">
                <a:pos x="T2" y="T3"/>
              </a:cxn>
              <a:cxn ang="0">
                <a:pos x="T4" y="T5"/>
              </a:cxn>
              <a:cxn ang="0">
                <a:pos x="T6" y="T7"/>
              </a:cxn>
              <a:cxn ang="0">
                <a:pos x="T8" y="T9"/>
              </a:cxn>
            </a:cxnLst>
            <a:rect l="0" t="0" r="r" b="b"/>
            <a:pathLst>
              <a:path w="35" h="43">
                <a:moveTo>
                  <a:pt x="34" y="7"/>
                </a:moveTo>
                <a:lnTo>
                  <a:pt x="34" y="42"/>
                </a:lnTo>
                <a:lnTo>
                  <a:pt x="0" y="14"/>
                </a:lnTo>
                <a:lnTo>
                  <a:pt x="21" y="0"/>
                </a:lnTo>
                <a:lnTo>
                  <a:pt x="34"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8" name="Freeform 86"/>
          <p:cNvSpPr>
            <a:spLocks noChangeArrowheads="1"/>
          </p:cNvSpPr>
          <p:nvPr/>
        </p:nvSpPr>
        <p:spPr bwMode="auto">
          <a:xfrm>
            <a:off x="15114078" y="4986285"/>
            <a:ext cx="12426" cy="4142"/>
          </a:xfrm>
          <a:custGeom>
            <a:avLst/>
            <a:gdLst>
              <a:gd name="T0" fmla="*/ 0 w 28"/>
              <a:gd name="T1" fmla="*/ 7 h 8"/>
              <a:gd name="T2" fmla="*/ 27 w 28"/>
              <a:gd name="T3" fmla="*/ 0 h 8"/>
              <a:gd name="T4" fmla="*/ 7 w 28"/>
              <a:gd name="T5" fmla="*/ 0 h 8"/>
              <a:gd name="T6" fmla="*/ 0 w 28"/>
              <a:gd name="T7" fmla="*/ 7 h 8"/>
            </a:gdLst>
            <a:ahLst/>
            <a:cxnLst>
              <a:cxn ang="0">
                <a:pos x="T0" y="T1"/>
              </a:cxn>
              <a:cxn ang="0">
                <a:pos x="T2" y="T3"/>
              </a:cxn>
              <a:cxn ang="0">
                <a:pos x="T4" y="T5"/>
              </a:cxn>
              <a:cxn ang="0">
                <a:pos x="T6" y="T7"/>
              </a:cxn>
            </a:cxnLst>
            <a:rect l="0" t="0" r="r" b="b"/>
            <a:pathLst>
              <a:path w="28" h="8">
                <a:moveTo>
                  <a:pt x="0" y="7"/>
                </a:moveTo>
                <a:lnTo>
                  <a:pt x="27" y="0"/>
                </a:lnTo>
                <a:lnTo>
                  <a:pt x="7" y="0"/>
                </a:lnTo>
                <a:lnTo>
                  <a:pt x="0"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9" name="Freeform 87"/>
          <p:cNvSpPr>
            <a:spLocks noChangeArrowheads="1"/>
          </p:cNvSpPr>
          <p:nvPr/>
        </p:nvSpPr>
        <p:spPr bwMode="auto">
          <a:xfrm>
            <a:off x="15122363" y="4992498"/>
            <a:ext cx="4142" cy="6214"/>
          </a:xfrm>
          <a:custGeom>
            <a:avLst/>
            <a:gdLst>
              <a:gd name="T0" fmla="*/ 0 w 7"/>
              <a:gd name="T1" fmla="*/ 14 h 15"/>
              <a:gd name="T2" fmla="*/ 6 w 7"/>
              <a:gd name="T3" fmla="*/ 14 h 15"/>
              <a:gd name="T4" fmla="*/ 6 w 7"/>
              <a:gd name="T5" fmla="*/ 0 h 15"/>
              <a:gd name="T6" fmla="*/ 0 w 7"/>
              <a:gd name="T7" fmla="*/ 14 h 15"/>
            </a:gdLst>
            <a:ahLst/>
            <a:cxnLst>
              <a:cxn ang="0">
                <a:pos x="T0" y="T1"/>
              </a:cxn>
              <a:cxn ang="0">
                <a:pos x="T2" y="T3"/>
              </a:cxn>
              <a:cxn ang="0">
                <a:pos x="T4" y="T5"/>
              </a:cxn>
              <a:cxn ang="0">
                <a:pos x="T6" y="T7"/>
              </a:cxn>
            </a:cxnLst>
            <a:rect l="0" t="0" r="r" b="b"/>
            <a:pathLst>
              <a:path w="7" h="15">
                <a:moveTo>
                  <a:pt x="0" y="14"/>
                </a:moveTo>
                <a:lnTo>
                  <a:pt x="6" y="14"/>
                </a:lnTo>
                <a:lnTo>
                  <a:pt x="6" y="0"/>
                </a:lnTo>
                <a:lnTo>
                  <a:pt x="0"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0" name="Freeform 88"/>
          <p:cNvSpPr>
            <a:spLocks noChangeArrowheads="1"/>
          </p:cNvSpPr>
          <p:nvPr/>
        </p:nvSpPr>
        <p:spPr bwMode="auto">
          <a:xfrm>
            <a:off x="15114078" y="4986285"/>
            <a:ext cx="12426" cy="4142"/>
          </a:xfrm>
          <a:custGeom>
            <a:avLst/>
            <a:gdLst>
              <a:gd name="T0" fmla="*/ 0 w 28"/>
              <a:gd name="T1" fmla="*/ 7 h 8"/>
              <a:gd name="T2" fmla="*/ 27 w 28"/>
              <a:gd name="T3" fmla="*/ 0 h 8"/>
              <a:gd name="T4" fmla="*/ 7 w 28"/>
              <a:gd name="T5" fmla="*/ 0 h 8"/>
              <a:gd name="T6" fmla="*/ 0 w 28"/>
              <a:gd name="T7" fmla="*/ 7 h 8"/>
            </a:gdLst>
            <a:ahLst/>
            <a:cxnLst>
              <a:cxn ang="0">
                <a:pos x="T0" y="T1"/>
              </a:cxn>
              <a:cxn ang="0">
                <a:pos x="T2" y="T3"/>
              </a:cxn>
              <a:cxn ang="0">
                <a:pos x="T4" y="T5"/>
              </a:cxn>
              <a:cxn ang="0">
                <a:pos x="T6" y="T7"/>
              </a:cxn>
            </a:cxnLst>
            <a:rect l="0" t="0" r="r" b="b"/>
            <a:pathLst>
              <a:path w="28" h="8">
                <a:moveTo>
                  <a:pt x="0" y="7"/>
                </a:moveTo>
                <a:lnTo>
                  <a:pt x="27" y="0"/>
                </a:lnTo>
                <a:lnTo>
                  <a:pt x="7" y="0"/>
                </a:lnTo>
                <a:lnTo>
                  <a:pt x="0"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89"/>
          <p:cNvSpPr>
            <a:spLocks noChangeArrowheads="1"/>
          </p:cNvSpPr>
          <p:nvPr/>
        </p:nvSpPr>
        <p:spPr bwMode="auto">
          <a:xfrm>
            <a:off x="15122363" y="4992498"/>
            <a:ext cx="4142" cy="6214"/>
          </a:xfrm>
          <a:custGeom>
            <a:avLst/>
            <a:gdLst>
              <a:gd name="T0" fmla="*/ 0 w 7"/>
              <a:gd name="T1" fmla="*/ 14 h 15"/>
              <a:gd name="T2" fmla="*/ 6 w 7"/>
              <a:gd name="T3" fmla="*/ 14 h 15"/>
              <a:gd name="T4" fmla="*/ 6 w 7"/>
              <a:gd name="T5" fmla="*/ 0 h 15"/>
              <a:gd name="T6" fmla="*/ 0 w 7"/>
              <a:gd name="T7" fmla="*/ 14 h 15"/>
            </a:gdLst>
            <a:ahLst/>
            <a:cxnLst>
              <a:cxn ang="0">
                <a:pos x="T0" y="T1"/>
              </a:cxn>
              <a:cxn ang="0">
                <a:pos x="T2" y="T3"/>
              </a:cxn>
              <a:cxn ang="0">
                <a:pos x="T4" y="T5"/>
              </a:cxn>
              <a:cxn ang="0">
                <a:pos x="T6" y="T7"/>
              </a:cxn>
            </a:cxnLst>
            <a:rect l="0" t="0" r="r" b="b"/>
            <a:pathLst>
              <a:path w="7" h="15">
                <a:moveTo>
                  <a:pt x="0" y="14"/>
                </a:moveTo>
                <a:lnTo>
                  <a:pt x="6" y="14"/>
                </a:lnTo>
                <a:lnTo>
                  <a:pt x="6" y="0"/>
                </a:lnTo>
                <a:lnTo>
                  <a:pt x="0"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2" name="Freeform 90"/>
          <p:cNvSpPr>
            <a:spLocks noChangeArrowheads="1"/>
          </p:cNvSpPr>
          <p:nvPr/>
        </p:nvSpPr>
        <p:spPr bwMode="auto">
          <a:xfrm>
            <a:off x="15043659" y="4538896"/>
            <a:ext cx="2748362" cy="1437444"/>
          </a:xfrm>
          <a:custGeom>
            <a:avLst/>
            <a:gdLst>
              <a:gd name="T0" fmla="*/ 3081 w 5850"/>
              <a:gd name="T1" fmla="*/ 390 h 3062"/>
              <a:gd name="T2" fmla="*/ 2782 w 5850"/>
              <a:gd name="T3" fmla="*/ 494 h 3062"/>
              <a:gd name="T4" fmla="*/ 2650 w 5850"/>
              <a:gd name="T5" fmla="*/ 445 h 3062"/>
              <a:gd name="T6" fmla="*/ 2462 w 5850"/>
              <a:gd name="T7" fmla="*/ 390 h 3062"/>
              <a:gd name="T8" fmla="*/ 2184 w 5850"/>
              <a:gd name="T9" fmla="*/ 494 h 3062"/>
              <a:gd name="T10" fmla="*/ 1843 w 5850"/>
              <a:gd name="T11" fmla="*/ 334 h 3062"/>
              <a:gd name="T12" fmla="*/ 1593 w 5850"/>
              <a:gd name="T13" fmla="*/ 209 h 3062"/>
              <a:gd name="T14" fmla="*/ 1384 w 5850"/>
              <a:gd name="T15" fmla="*/ 160 h 3062"/>
              <a:gd name="T16" fmla="*/ 1182 w 5850"/>
              <a:gd name="T17" fmla="*/ 84 h 3062"/>
              <a:gd name="T18" fmla="*/ 1064 w 5850"/>
              <a:gd name="T19" fmla="*/ 84 h 3062"/>
              <a:gd name="T20" fmla="*/ 904 w 5850"/>
              <a:gd name="T21" fmla="*/ 63 h 3062"/>
              <a:gd name="T22" fmla="*/ 709 w 5850"/>
              <a:gd name="T23" fmla="*/ 14 h 3062"/>
              <a:gd name="T24" fmla="*/ 577 w 5850"/>
              <a:gd name="T25" fmla="*/ 98 h 3062"/>
              <a:gd name="T26" fmla="*/ 306 w 5850"/>
              <a:gd name="T27" fmla="*/ 160 h 3062"/>
              <a:gd name="T28" fmla="*/ 208 w 5850"/>
              <a:gd name="T29" fmla="*/ 397 h 3062"/>
              <a:gd name="T30" fmla="*/ 132 w 5850"/>
              <a:gd name="T31" fmla="*/ 529 h 3062"/>
              <a:gd name="T32" fmla="*/ 271 w 5850"/>
              <a:gd name="T33" fmla="*/ 696 h 3062"/>
              <a:gd name="T34" fmla="*/ 180 w 5850"/>
              <a:gd name="T35" fmla="*/ 960 h 3062"/>
              <a:gd name="T36" fmla="*/ 7 w 5850"/>
              <a:gd name="T37" fmla="*/ 988 h 3062"/>
              <a:gd name="T38" fmla="*/ 139 w 5850"/>
              <a:gd name="T39" fmla="*/ 1155 h 3062"/>
              <a:gd name="T40" fmla="*/ 334 w 5850"/>
              <a:gd name="T41" fmla="*/ 1183 h 3062"/>
              <a:gd name="T42" fmla="*/ 473 w 5850"/>
              <a:gd name="T43" fmla="*/ 1294 h 3062"/>
              <a:gd name="T44" fmla="*/ 396 w 5850"/>
              <a:gd name="T45" fmla="*/ 1579 h 3062"/>
              <a:gd name="T46" fmla="*/ 667 w 5850"/>
              <a:gd name="T47" fmla="*/ 1530 h 3062"/>
              <a:gd name="T48" fmla="*/ 918 w 5850"/>
              <a:gd name="T49" fmla="*/ 1642 h 3062"/>
              <a:gd name="T50" fmla="*/ 1293 w 5850"/>
              <a:gd name="T51" fmla="*/ 1517 h 3062"/>
              <a:gd name="T52" fmla="*/ 1586 w 5850"/>
              <a:gd name="T53" fmla="*/ 1753 h 3062"/>
              <a:gd name="T54" fmla="*/ 1899 w 5850"/>
              <a:gd name="T55" fmla="*/ 1899 h 3062"/>
              <a:gd name="T56" fmla="*/ 2149 w 5850"/>
              <a:gd name="T57" fmla="*/ 2080 h 3062"/>
              <a:gd name="T58" fmla="*/ 2344 w 5850"/>
              <a:gd name="T59" fmla="*/ 2219 h 3062"/>
              <a:gd name="T60" fmla="*/ 2699 w 5850"/>
              <a:gd name="T61" fmla="*/ 2247 h 3062"/>
              <a:gd name="T62" fmla="*/ 2970 w 5850"/>
              <a:gd name="T63" fmla="*/ 2184 h 3062"/>
              <a:gd name="T64" fmla="*/ 3283 w 5850"/>
              <a:gd name="T65" fmla="*/ 2268 h 3062"/>
              <a:gd name="T66" fmla="*/ 3429 w 5850"/>
              <a:gd name="T67" fmla="*/ 2143 h 3062"/>
              <a:gd name="T68" fmla="*/ 3714 w 5850"/>
              <a:gd name="T69" fmla="*/ 2031 h 3062"/>
              <a:gd name="T70" fmla="*/ 3881 w 5850"/>
              <a:gd name="T71" fmla="*/ 2129 h 3062"/>
              <a:gd name="T72" fmla="*/ 4028 w 5850"/>
              <a:gd name="T73" fmla="*/ 2268 h 3062"/>
              <a:gd name="T74" fmla="*/ 4111 w 5850"/>
              <a:gd name="T75" fmla="*/ 2393 h 3062"/>
              <a:gd name="T76" fmla="*/ 4083 w 5850"/>
              <a:gd name="T77" fmla="*/ 2630 h 3062"/>
              <a:gd name="T78" fmla="*/ 4361 w 5850"/>
              <a:gd name="T79" fmla="*/ 2908 h 3062"/>
              <a:gd name="T80" fmla="*/ 4681 w 5850"/>
              <a:gd name="T81" fmla="*/ 3026 h 3062"/>
              <a:gd name="T82" fmla="*/ 4855 w 5850"/>
              <a:gd name="T83" fmla="*/ 2859 h 3062"/>
              <a:gd name="T84" fmla="*/ 4932 w 5850"/>
              <a:gd name="T85" fmla="*/ 2671 h 3062"/>
              <a:gd name="T86" fmla="*/ 5092 w 5850"/>
              <a:gd name="T87" fmla="*/ 2643 h 3062"/>
              <a:gd name="T88" fmla="*/ 5280 w 5850"/>
              <a:gd name="T89" fmla="*/ 2595 h 3062"/>
              <a:gd name="T90" fmla="*/ 5467 w 5850"/>
              <a:gd name="T91" fmla="*/ 2623 h 3062"/>
              <a:gd name="T92" fmla="*/ 5502 w 5850"/>
              <a:gd name="T93" fmla="*/ 2790 h 3062"/>
              <a:gd name="T94" fmla="*/ 5620 w 5850"/>
              <a:gd name="T95" fmla="*/ 2831 h 3062"/>
              <a:gd name="T96" fmla="*/ 5800 w 5850"/>
              <a:gd name="T97" fmla="*/ 2797 h 3062"/>
              <a:gd name="T98" fmla="*/ 5842 w 5850"/>
              <a:gd name="T99" fmla="*/ 2595 h 3062"/>
              <a:gd name="T100" fmla="*/ 5440 w 5850"/>
              <a:gd name="T101" fmla="*/ 2240 h 3062"/>
              <a:gd name="T102" fmla="*/ 5141 w 5850"/>
              <a:gd name="T103" fmla="*/ 1607 h 3062"/>
              <a:gd name="T104" fmla="*/ 5022 w 5850"/>
              <a:gd name="T105" fmla="*/ 828 h 3062"/>
              <a:gd name="T106" fmla="*/ 5182 w 5850"/>
              <a:gd name="T107" fmla="*/ 696 h 3062"/>
              <a:gd name="T108" fmla="*/ 5085 w 5850"/>
              <a:gd name="T109" fmla="*/ 536 h 3062"/>
              <a:gd name="T110" fmla="*/ 4987 w 5850"/>
              <a:gd name="T111" fmla="*/ 466 h 3062"/>
              <a:gd name="T112" fmla="*/ 4772 w 5850"/>
              <a:gd name="T113" fmla="*/ 362 h 3062"/>
              <a:gd name="T114" fmla="*/ 4493 w 5850"/>
              <a:gd name="T115" fmla="*/ 348 h 3062"/>
              <a:gd name="T116" fmla="*/ 4160 w 5850"/>
              <a:gd name="T117" fmla="*/ 459 h 3062"/>
              <a:gd name="T118" fmla="*/ 3721 w 5850"/>
              <a:gd name="T119" fmla="*/ 438 h 3062"/>
              <a:gd name="T120" fmla="*/ 3471 w 5850"/>
              <a:gd name="T121" fmla="*/ 390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50" h="3062">
                <a:moveTo>
                  <a:pt x="3374" y="411"/>
                </a:moveTo>
                <a:lnTo>
                  <a:pt x="3318" y="431"/>
                </a:lnTo>
                <a:lnTo>
                  <a:pt x="3297" y="431"/>
                </a:lnTo>
                <a:lnTo>
                  <a:pt x="3227" y="431"/>
                </a:lnTo>
                <a:lnTo>
                  <a:pt x="3213" y="445"/>
                </a:lnTo>
                <a:lnTo>
                  <a:pt x="3165" y="411"/>
                </a:lnTo>
                <a:lnTo>
                  <a:pt x="3116" y="390"/>
                </a:lnTo>
                <a:lnTo>
                  <a:pt x="3081" y="390"/>
                </a:lnTo>
                <a:lnTo>
                  <a:pt x="3061" y="411"/>
                </a:lnTo>
                <a:lnTo>
                  <a:pt x="3012" y="404"/>
                </a:lnTo>
                <a:lnTo>
                  <a:pt x="2970" y="397"/>
                </a:lnTo>
                <a:lnTo>
                  <a:pt x="2928" y="431"/>
                </a:lnTo>
                <a:lnTo>
                  <a:pt x="2887" y="445"/>
                </a:lnTo>
                <a:lnTo>
                  <a:pt x="2880" y="466"/>
                </a:lnTo>
                <a:lnTo>
                  <a:pt x="2824" y="466"/>
                </a:lnTo>
                <a:lnTo>
                  <a:pt x="2782" y="494"/>
                </a:lnTo>
                <a:lnTo>
                  <a:pt x="2796" y="473"/>
                </a:lnTo>
                <a:lnTo>
                  <a:pt x="2761" y="480"/>
                </a:lnTo>
                <a:lnTo>
                  <a:pt x="2761" y="473"/>
                </a:lnTo>
                <a:lnTo>
                  <a:pt x="2754" y="473"/>
                </a:lnTo>
                <a:lnTo>
                  <a:pt x="2740" y="459"/>
                </a:lnTo>
                <a:lnTo>
                  <a:pt x="2706" y="459"/>
                </a:lnTo>
                <a:lnTo>
                  <a:pt x="2671" y="438"/>
                </a:lnTo>
                <a:lnTo>
                  <a:pt x="2650" y="445"/>
                </a:lnTo>
                <a:lnTo>
                  <a:pt x="2636" y="438"/>
                </a:lnTo>
                <a:lnTo>
                  <a:pt x="2587" y="431"/>
                </a:lnTo>
                <a:lnTo>
                  <a:pt x="2539" y="404"/>
                </a:lnTo>
                <a:lnTo>
                  <a:pt x="2553" y="390"/>
                </a:lnTo>
                <a:lnTo>
                  <a:pt x="2525" y="327"/>
                </a:lnTo>
                <a:lnTo>
                  <a:pt x="2504" y="327"/>
                </a:lnTo>
                <a:lnTo>
                  <a:pt x="2490" y="348"/>
                </a:lnTo>
                <a:lnTo>
                  <a:pt x="2462" y="390"/>
                </a:lnTo>
                <a:lnTo>
                  <a:pt x="2462" y="369"/>
                </a:lnTo>
                <a:lnTo>
                  <a:pt x="2441" y="334"/>
                </a:lnTo>
                <a:lnTo>
                  <a:pt x="2379" y="411"/>
                </a:lnTo>
                <a:lnTo>
                  <a:pt x="2358" y="459"/>
                </a:lnTo>
                <a:lnTo>
                  <a:pt x="2330" y="473"/>
                </a:lnTo>
                <a:lnTo>
                  <a:pt x="2295" y="494"/>
                </a:lnTo>
                <a:lnTo>
                  <a:pt x="2274" y="494"/>
                </a:lnTo>
                <a:lnTo>
                  <a:pt x="2184" y="494"/>
                </a:lnTo>
                <a:lnTo>
                  <a:pt x="2149" y="473"/>
                </a:lnTo>
                <a:lnTo>
                  <a:pt x="2080" y="438"/>
                </a:lnTo>
                <a:lnTo>
                  <a:pt x="2045" y="431"/>
                </a:lnTo>
                <a:lnTo>
                  <a:pt x="2017" y="390"/>
                </a:lnTo>
                <a:lnTo>
                  <a:pt x="2003" y="348"/>
                </a:lnTo>
                <a:lnTo>
                  <a:pt x="1968" y="334"/>
                </a:lnTo>
                <a:lnTo>
                  <a:pt x="1906" y="376"/>
                </a:lnTo>
                <a:lnTo>
                  <a:pt x="1843" y="334"/>
                </a:lnTo>
                <a:lnTo>
                  <a:pt x="1822" y="334"/>
                </a:lnTo>
                <a:lnTo>
                  <a:pt x="1815" y="313"/>
                </a:lnTo>
                <a:lnTo>
                  <a:pt x="1766" y="299"/>
                </a:lnTo>
                <a:lnTo>
                  <a:pt x="1753" y="292"/>
                </a:lnTo>
                <a:lnTo>
                  <a:pt x="1718" y="250"/>
                </a:lnTo>
                <a:lnTo>
                  <a:pt x="1669" y="230"/>
                </a:lnTo>
                <a:lnTo>
                  <a:pt x="1614" y="237"/>
                </a:lnTo>
                <a:lnTo>
                  <a:pt x="1593" y="209"/>
                </a:lnTo>
                <a:lnTo>
                  <a:pt x="1572" y="209"/>
                </a:lnTo>
                <a:lnTo>
                  <a:pt x="1537" y="237"/>
                </a:lnTo>
                <a:lnTo>
                  <a:pt x="1516" y="244"/>
                </a:lnTo>
                <a:lnTo>
                  <a:pt x="1474" y="244"/>
                </a:lnTo>
                <a:lnTo>
                  <a:pt x="1454" y="202"/>
                </a:lnTo>
                <a:lnTo>
                  <a:pt x="1398" y="209"/>
                </a:lnTo>
                <a:lnTo>
                  <a:pt x="1398" y="195"/>
                </a:lnTo>
                <a:lnTo>
                  <a:pt x="1384" y="160"/>
                </a:lnTo>
                <a:lnTo>
                  <a:pt x="1356" y="146"/>
                </a:lnTo>
                <a:lnTo>
                  <a:pt x="1363" y="111"/>
                </a:lnTo>
                <a:lnTo>
                  <a:pt x="1349" y="70"/>
                </a:lnTo>
                <a:lnTo>
                  <a:pt x="1293" y="14"/>
                </a:lnTo>
                <a:lnTo>
                  <a:pt x="1266" y="14"/>
                </a:lnTo>
                <a:lnTo>
                  <a:pt x="1266" y="21"/>
                </a:lnTo>
                <a:lnTo>
                  <a:pt x="1224" y="63"/>
                </a:lnTo>
                <a:lnTo>
                  <a:pt x="1182" y="84"/>
                </a:lnTo>
                <a:lnTo>
                  <a:pt x="1189" y="63"/>
                </a:lnTo>
                <a:lnTo>
                  <a:pt x="1196" y="14"/>
                </a:lnTo>
                <a:lnTo>
                  <a:pt x="1161" y="0"/>
                </a:lnTo>
                <a:lnTo>
                  <a:pt x="1133" y="14"/>
                </a:lnTo>
                <a:lnTo>
                  <a:pt x="1113" y="42"/>
                </a:lnTo>
                <a:lnTo>
                  <a:pt x="1154" y="104"/>
                </a:lnTo>
                <a:lnTo>
                  <a:pt x="1126" y="139"/>
                </a:lnTo>
                <a:lnTo>
                  <a:pt x="1064" y="84"/>
                </a:lnTo>
                <a:lnTo>
                  <a:pt x="1057" y="84"/>
                </a:lnTo>
                <a:lnTo>
                  <a:pt x="1036" y="132"/>
                </a:lnTo>
                <a:lnTo>
                  <a:pt x="1029" y="174"/>
                </a:lnTo>
                <a:lnTo>
                  <a:pt x="1022" y="139"/>
                </a:lnTo>
                <a:lnTo>
                  <a:pt x="960" y="104"/>
                </a:lnTo>
                <a:lnTo>
                  <a:pt x="925" y="63"/>
                </a:lnTo>
                <a:lnTo>
                  <a:pt x="918" y="49"/>
                </a:lnTo>
                <a:lnTo>
                  <a:pt x="904" y="63"/>
                </a:lnTo>
                <a:lnTo>
                  <a:pt x="897" y="70"/>
                </a:lnTo>
                <a:lnTo>
                  <a:pt x="925" y="104"/>
                </a:lnTo>
                <a:lnTo>
                  <a:pt x="855" y="167"/>
                </a:lnTo>
                <a:lnTo>
                  <a:pt x="772" y="132"/>
                </a:lnTo>
                <a:lnTo>
                  <a:pt x="709" y="111"/>
                </a:lnTo>
                <a:lnTo>
                  <a:pt x="723" y="70"/>
                </a:lnTo>
                <a:lnTo>
                  <a:pt x="723" y="21"/>
                </a:lnTo>
                <a:lnTo>
                  <a:pt x="709" y="14"/>
                </a:lnTo>
                <a:lnTo>
                  <a:pt x="688" y="7"/>
                </a:lnTo>
                <a:lnTo>
                  <a:pt x="674" y="63"/>
                </a:lnTo>
                <a:lnTo>
                  <a:pt x="612" y="77"/>
                </a:lnTo>
                <a:lnTo>
                  <a:pt x="577" y="14"/>
                </a:lnTo>
                <a:lnTo>
                  <a:pt x="563" y="14"/>
                </a:lnTo>
                <a:lnTo>
                  <a:pt x="556" y="21"/>
                </a:lnTo>
                <a:lnTo>
                  <a:pt x="556" y="35"/>
                </a:lnTo>
                <a:lnTo>
                  <a:pt x="577" y="98"/>
                </a:lnTo>
                <a:lnTo>
                  <a:pt x="542" y="132"/>
                </a:lnTo>
                <a:lnTo>
                  <a:pt x="535" y="132"/>
                </a:lnTo>
                <a:lnTo>
                  <a:pt x="501" y="77"/>
                </a:lnTo>
                <a:lnTo>
                  <a:pt x="466" y="84"/>
                </a:lnTo>
                <a:lnTo>
                  <a:pt x="396" y="98"/>
                </a:lnTo>
                <a:lnTo>
                  <a:pt x="382" y="111"/>
                </a:lnTo>
                <a:lnTo>
                  <a:pt x="347" y="132"/>
                </a:lnTo>
                <a:lnTo>
                  <a:pt x="306" y="160"/>
                </a:lnTo>
                <a:lnTo>
                  <a:pt x="278" y="202"/>
                </a:lnTo>
                <a:lnTo>
                  <a:pt x="292" y="202"/>
                </a:lnTo>
                <a:lnTo>
                  <a:pt x="278" y="244"/>
                </a:lnTo>
                <a:lnTo>
                  <a:pt x="292" y="250"/>
                </a:lnTo>
                <a:lnTo>
                  <a:pt x="278" y="271"/>
                </a:lnTo>
                <a:lnTo>
                  <a:pt x="243" y="306"/>
                </a:lnTo>
                <a:lnTo>
                  <a:pt x="229" y="376"/>
                </a:lnTo>
                <a:lnTo>
                  <a:pt x="208" y="397"/>
                </a:lnTo>
                <a:lnTo>
                  <a:pt x="201" y="411"/>
                </a:lnTo>
                <a:lnTo>
                  <a:pt x="180" y="438"/>
                </a:lnTo>
                <a:lnTo>
                  <a:pt x="173" y="445"/>
                </a:lnTo>
                <a:lnTo>
                  <a:pt x="146" y="445"/>
                </a:lnTo>
                <a:lnTo>
                  <a:pt x="146" y="466"/>
                </a:lnTo>
                <a:lnTo>
                  <a:pt x="153" y="473"/>
                </a:lnTo>
                <a:lnTo>
                  <a:pt x="146" y="501"/>
                </a:lnTo>
                <a:lnTo>
                  <a:pt x="132" y="529"/>
                </a:lnTo>
                <a:lnTo>
                  <a:pt x="132" y="536"/>
                </a:lnTo>
                <a:lnTo>
                  <a:pt x="153" y="543"/>
                </a:lnTo>
                <a:lnTo>
                  <a:pt x="153" y="571"/>
                </a:lnTo>
                <a:lnTo>
                  <a:pt x="194" y="563"/>
                </a:lnTo>
                <a:lnTo>
                  <a:pt x="208" y="577"/>
                </a:lnTo>
                <a:lnTo>
                  <a:pt x="236" y="591"/>
                </a:lnTo>
                <a:lnTo>
                  <a:pt x="264" y="689"/>
                </a:lnTo>
                <a:lnTo>
                  <a:pt x="271" y="696"/>
                </a:lnTo>
                <a:lnTo>
                  <a:pt x="250" y="710"/>
                </a:lnTo>
                <a:lnTo>
                  <a:pt x="201" y="738"/>
                </a:lnTo>
                <a:lnTo>
                  <a:pt x="194" y="765"/>
                </a:lnTo>
                <a:lnTo>
                  <a:pt x="146" y="800"/>
                </a:lnTo>
                <a:lnTo>
                  <a:pt x="146" y="828"/>
                </a:lnTo>
                <a:lnTo>
                  <a:pt x="201" y="863"/>
                </a:lnTo>
                <a:lnTo>
                  <a:pt x="208" y="890"/>
                </a:lnTo>
                <a:lnTo>
                  <a:pt x="180" y="960"/>
                </a:lnTo>
                <a:lnTo>
                  <a:pt x="201" y="981"/>
                </a:lnTo>
                <a:lnTo>
                  <a:pt x="167" y="988"/>
                </a:lnTo>
                <a:lnTo>
                  <a:pt x="167" y="1002"/>
                </a:lnTo>
                <a:lnTo>
                  <a:pt x="104" y="1002"/>
                </a:lnTo>
                <a:lnTo>
                  <a:pt x="97" y="981"/>
                </a:lnTo>
                <a:lnTo>
                  <a:pt x="62" y="925"/>
                </a:lnTo>
                <a:lnTo>
                  <a:pt x="69" y="995"/>
                </a:lnTo>
                <a:lnTo>
                  <a:pt x="7" y="988"/>
                </a:lnTo>
                <a:lnTo>
                  <a:pt x="13" y="1023"/>
                </a:lnTo>
                <a:lnTo>
                  <a:pt x="0" y="1065"/>
                </a:lnTo>
                <a:lnTo>
                  <a:pt x="7" y="1148"/>
                </a:lnTo>
                <a:lnTo>
                  <a:pt x="76" y="1127"/>
                </a:lnTo>
                <a:lnTo>
                  <a:pt x="97" y="1155"/>
                </a:lnTo>
                <a:lnTo>
                  <a:pt x="69" y="1183"/>
                </a:lnTo>
                <a:lnTo>
                  <a:pt x="139" y="1183"/>
                </a:lnTo>
                <a:lnTo>
                  <a:pt x="139" y="1155"/>
                </a:lnTo>
                <a:lnTo>
                  <a:pt x="167" y="1162"/>
                </a:lnTo>
                <a:lnTo>
                  <a:pt x="180" y="1183"/>
                </a:lnTo>
                <a:lnTo>
                  <a:pt x="250" y="1231"/>
                </a:lnTo>
                <a:lnTo>
                  <a:pt x="278" y="1217"/>
                </a:lnTo>
                <a:lnTo>
                  <a:pt x="299" y="1224"/>
                </a:lnTo>
                <a:lnTo>
                  <a:pt x="313" y="1197"/>
                </a:lnTo>
                <a:lnTo>
                  <a:pt x="327" y="1211"/>
                </a:lnTo>
                <a:lnTo>
                  <a:pt x="334" y="1183"/>
                </a:lnTo>
                <a:lnTo>
                  <a:pt x="361" y="1197"/>
                </a:lnTo>
                <a:lnTo>
                  <a:pt x="361" y="1231"/>
                </a:lnTo>
                <a:lnTo>
                  <a:pt x="396" y="1245"/>
                </a:lnTo>
                <a:lnTo>
                  <a:pt x="410" y="1231"/>
                </a:lnTo>
                <a:lnTo>
                  <a:pt x="424" y="1259"/>
                </a:lnTo>
                <a:lnTo>
                  <a:pt x="480" y="1266"/>
                </a:lnTo>
                <a:lnTo>
                  <a:pt x="480" y="1280"/>
                </a:lnTo>
                <a:lnTo>
                  <a:pt x="473" y="1294"/>
                </a:lnTo>
                <a:lnTo>
                  <a:pt x="501" y="1329"/>
                </a:lnTo>
                <a:lnTo>
                  <a:pt x="480" y="1391"/>
                </a:lnTo>
                <a:lnTo>
                  <a:pt x="480" y="1440"/>
                </a:lnTo>
                <a:lnTo>
                  <a:pt x="445" y="1440"/>
                </a:lnTo>
                <a:lnTo>
                  <a:pt x="445" y="1447"/>
                </a:lnTo>
                <a:lnTo>
                  <a:pt x="410" y="1524"/>
                </a:lnTo>
                <a:lnTo>
                  <a:pt x="382" y="1579"/>
                </a:lnTo>
                <a:lnTo>
                  <a:pt x="396" y="1579"/>
                </a:lnTo>
                <a:lnTo>
                  <a:pt x="445" y="1558"/>
                </a:lnTo>
                <a:lnTo>
                  <a:pt x="459" y="1593"/>
                </a:lnTo>
                <a:lnTo>
                  <a:pt x="494" y="1558"/>
                </a:lnTo>
                <a:lnTo>
                  <a:pt x="577" y="1551"/>
                </a:lnTo>
                <a:lnTo>
                  <a:pt x="591" y="1530"/>
                </a:lnTo>
                <a:lnTo>
                  <a:pt x="626" y="1544"/>
                </a:lnTo>
                <a:lnTo>
                  <a:pt x="626" y="1551"/>
                </a:lnTo>
                <a:lnTo>
                  <a:pt x="667" y="1530"/>
                </a:lnTo>
                <a:lnTo>
                  <a:pt x="695" y="1572"/>
                </a:lnTo>
                <a:lnTo>
                  <a:pt x="751" y="1586"/>
                </a:lnTo>
                <a:lnTo>
                  <a:pt x="786" y="1684"/>
                </a:lnTo>
                <a:lnTo>
                  <a:pt x="800" y="1684"/>
                </a:lnTo>
                <a:lnTo>
                  <a:pt x="862" y="1656"/>
                </a:lnTo>
                <a:lnTo>
                  <a:pt x="890" y="1656"/>
                </a:lnTo>
                <a:lnTo>
                  <a:pt x="897" y="1642"/>
                </a:lnTo>
                <a:lnTo>
                  <a:pt x="918" y="1642"/>
                </a:lnTo>
                <a:lnTo>
                  <a:pt x="918" y="1607"/>
                </a:lnTo>
                <a:lnTo>
                  <a:pt x="1015" y="1496"/>
                </a:lnTo>
                <a:lnTo>
                  <a:pt x="1022" y="1461"/>
                </a:lnTo>
                <a:lnTo>
                  <a:pt x="1147" y="1454"/>
                </a:lnTo>
                <a:lnTo>
                  <a:pt x="1182" y="1454"/>
                </a:lnTo>
                <a:lnTo>
                  <a:pt x="1266" y="1482"/>
                </a:lnTo>
                <a:lnTo>
                  <a:pt x="1266" y="1496"/>
                </a:lnTo>
                <a:lnTo>
                  <a:pt x="1293" y="1517"/>
                </a:lnTo>
                <a:lnTo>
                  <a:pt x="1321" y="1530"/>
                </a:lnTo>
                <a:lnTo>
                  <a:pt x="1293" y="1607"/>
                </a:lnTo>
                <a:lnTo>
                  <a:pt x="1342" y="1649"/>
                </a:lnTo>
                <a:lnTo>
                  <a:pt x="1398" y="1677"/>
                </a:lnTo>
                <a:lnTo>
                  <a:pt x="1447" y="1711"/>
                </a:lnTo>
                <a:lnTo>
                  <a:pt x="1481" y="1725"/>
                </a:lnTo>
                <a:lnTo>
                  <a:pt x="1551" y="1718"/>
                </a:lnTo>
                <a:lnTo>
                  <a:pt x="1586" y="1753"/>
                </a:lnTo>
                <a:lnTo>
                  <a:pt x="1634" y="1788"/>
                </a:lnTo>
                <a:lnTo>
                  <a:pt x="1641" y="1802"/>
                </a:lnTo>
                <a:lnTo>
                  <a:pt x="1648" y="1809"/>
                </a:lnTo>
                <a:lnTo>
                  <a:pt x="1676" y="1823"/>
                </a:lnTo>
                <a:lnTo>
                  <a:pt x="1704" y="1851"/>
                </a:lnTo>
                <a:lnTo>
                  <a:pt x="1739" y="1906"/>
                </a:lnTo>
                <a:lnTo>
                  <a:pt x="1808" y="1857"/>
                </a:lnTo>
                <a:lnTo>
                  <a:pt x="1899" y="1899"/>
                </a:lnTo>
                <a:lnTo>
                  <a:pt x="1941" y="1913"/>
                </a:lnTo>
                <a:lnTo>
                  <a:pt x="1982" y="1948"/>
                </a:lnTo>
                <a:lnTo>
                  <a:pt x="2003" y="1976"/>
                </a:lnTo>
                <a:lnTo>
                  <a:pt x="2038" y="1990"/>
                </a:lnTo>
                <a:lnTo>
                  <a:pt x="2094" y="1990"/>
                </a:lnTo>
                <a:lnTo>
                  <a:pt x="2135" y="2018"/>
                </a:lnTo>
                <a:lnTo>
                  <a:pt x="2128" y="2066"/>
                </a:lnTo>
                <a:lnTo>
                  <a:pt x="2149" y="2080"/>
                </a:lnTo>
                <a:lnTo>
                  <a:pt x="2177" y="2108"/>
                </a:lnTo>
                <a:lnTo>
                  <a:pt x="2177" y="2136"/>
                </a:lnTo>
                <a:lnTo>
                  <a:pt x="2184" y="2150"/>
                </a:lnTo>
                <a:lnTo>
                  <a:pt x="2274" y="2212"/>
                </a:lnTo>
                <a:lnTo>
                  <a:pt x="2274" y="2233"/>
                </a:lnTo>
                <a:lnTo>
                  <a:pt x="2323" y="2233"/>
                </a:lnTo>
                <a:lnTo>
                  <a:pt x="2344" y="2233"/>
                </a:lnTo>
                <a:lnTo>
                  <a:pt x="2344" y="2219"/>
                </a:lnTo>
                <a:lnTo>
                  <a:pt x="2344" y="2178"/>
                </a:lnTo>
                <a:lnTo>
                  <a:pt x="2379" y="2150"/>
                </a:lnTo>
                <a:lnTo>
                  <a:pt x="2434" y="2150"/>
                </a:lnTo>
                <a:lnTo>
                  <a:pt x="2490" y="2150"/>
                </a:lnTo>
                <a:lnTo>
                  <a:pt x="2567" y="2164"/>
                </a:lnTo>
                <a:lnTo>
                  <a:pt x="2601" y="2205"/>
                </a:lnTo>
                <a:lnTo>
                  <a:pt x="2664" y="2240"/>
                </a:lnTo>
                <a:lnTo>
                  <a:pt x="2699" y="2247"/>
                </a:lnTo>
                <a:lnTo>
                  <a:pt x="2727" y="2275"/>
                </a:lnTo>
                <a:lnTo>
                  <a:pt x="2740" y="2275"/>
                </a:lnTo>
                <a:lnTo>
                  <a:pt x="2768" y="2275"/>
                </a:lnTo>
                <a:lnTo>
                  <a:pt x="2803" y="2317"/>
                </a:lnTo>
                <a:lnTo>
                  <a:pt x="2803" y="2358"/>
                </a:lnTo>
                <a:lnTo>
                  <a:pt x="2831" y="2358"/>
                </a:lnTo>
                <a:lnTo>
                  <a:pt x="2915" y="2261"/>
                </a:lnTo>
                <a:lnTo>
                  <a:pt x="2970" y="2184"/>
                </a:lnTo>
                <a:lnTo>
                  <a:pt x="2991" y="2205"/>
                </a:lnTo>
                <a:lnTo>
                  <a:pt x="2970" y="2261"/>
                </a:lnTo>
                <a:lnTo>
                  <a:pt x="3019" y="2282"/>
                </a:lnTo>
                <a:lnTo>
                  <a:pt x="3047" y="2296"/>
                </a:lnTo>
                <a:lnTo>
                  <a:pt x="3116" y="2296"/>
                </a:lnTo>
                <a:lnTo>
                  <a:pt x="3123" y="2282"/>
                </a:lnTo>
                <a:lnTo>
                  <a:pt x="3179" y="2247"/>
                </a:lnTo>
                <a:lnTo>
                  <a:pt x="3283" y="2268"/>
                </a:lnTo>
                <a:lnTo>
                  <a:pt x="3290" y="2275"/>
                </a:lnTo>
                <a:lnTo>
                  <a:pt x="3374" y="2275"/>
                </a:lnTo>
                <a:lnTo>
                  <a:pt x="3394" y="2268"/>
                </a:lnTo>
                <a:lnTo>
                  <a:pt x="3394" y="2247"/>
                </a:lnTo>
                <a:lnTo>
                  <a:pt x="3318" y="2205"/>
                </a:lnTo>
                <a:lnTo>
                  <a:pt x="3290" y="2164"/>
                </a:lnTo>
                <a:lnTo>
                  <a:pt x="3415" y="2143"/>
                </a:lnTo>
                <a:lnTo>
                  <a:pt x="3429" y="2143"/>
                </a:lnTo>
                <a:lnTo>
                  <a:pt x="3450" y="2115"/>
                </a:lnTo>
                <a:lnTo>
                  <a:pt x="3492" y="2087"/>
                </a:lnTo>
                <a:lnTo>
                  <a:pt x="3513" y="2052"/>
                </a:lnTo>
                <a:lnTo>
                  <a:pt x="3568" y="2045"/>
                </a:lnTo>
                <a:lnTo>
                  <a:pt x="3603" y="2045"/>
                </a:lnTo>
                <a:lnTo>
                  <a:pt x="3603" y="2031"/>
                </a:lnTo>
                <a:lnTo>
                  <a:pt x="3666" y="1976"/>
                </a:lnTo>
                <a:lnTo>
                  <a:pt x="3714" y="2031"/>
                </a:lnTo>
                <a:lnTo>
                  <a:pt x="3707" y="2066"/>
                </a:lnTo>
                <a:lnTo>
                  <a:pt x="3721" y="2073"/>
                </a:lnTo>
                <a:lnTo>
                  <a:pt x="3770" y="2101"/>
                </a:lnTo>
                <a:lnTo>
                  <a:pt x="3805" y="2136"/>
                </a:lnTo>
                <a:lnTo>
                  <a:pt x="3819" y="2150"/>
                </a:lnTo>
                <a:lnTo>
                  <a:pt x="3833" y="2143"/>
                </a:lnTo>
                <a:lnTo>
                  <a:pt x="3868" y="2150"/>
                </a:lnTo>
                <a:lnTo>
                  <a:pt x="3881" y="2129"/>
                </a:lnTo>
                <a:lnTo>
                  <a:pt x="3965" y="2143"/>
                </a:lnTo>
                <a:lnTo>
                  <a:pt x="3972" y="2150"/>
                </a:lnTo>
                <a:lnTo>
                  <a:pt x="3979" y="2178"/>
                </a:lnTo>
                <a:lnTo>
                  <a:pt x="3951" y="2205"/>
                </a:lnTo>
                <a:lnTo>
                  <a:pt x="3930" y="2240"/>
                </a:lnTo>
                <a:lnTo>
                  <a:pt x="3930" y="2247"/>
                </a:lnTo>
                <a:lnTo>
                  <a:pt x="3979" y="2233"/>
                </a:lnTo>
                <a:lnTo>
                  <a:pt x="4028" y="2268"/>
                </a:lnTo>
                <a:lnTo>
                  <a:pt x="4048" y="2261"/>
                </a:lnTo>
                <a:lnTo>
                  <a:pt x="4097" y="2219"/>
                </a:lnTo>
                <a:lnTo>
                  <a:pt x="4139" y="2219"/>
                </a:lnTo>
                <a:lnTo>
                  <a:pt x="4194" y="2219"/>
                </a:lnTo>
                <a:lnTo>
                  <a:pt x="4201" y="2233"/>
                </a:lnTo>
                <a:lnTo>
                  <a:pt x="4201" y="2240"/>
                </a:lnTo>
                <a:lnTo>
                  <a:pt x="4167" y="2310"/>
                </a:lnTo>
                <a:lnTo>
                  <a:pt x="4111" y="2393"/>
                </a:lnTo>
                <a:lnTo>
                  <a:pt x="4083" y="2442"/>
                </a:lnTo>
                <a:lnTo>
                  <a:pt x="4041" y="2449"/>
                </a:lnTo>
                <a:lnTo>
                  <a:pt x="4048" y="2491"/>
                </a:lnTo>
                <a:lnTo>
                  <a:pt x="4034" y="2491"/>
                </a:lnTo>
                <a:lnTo>
                  <a:pt x="4028" y="2504"/>
                </a:lnTo>
                <a:lnTo>
                  <a:pt x="4048" y="2546"/>
                </a:lnTo>
                <a:lnTo>
                  <a:pt x="4104" y="2595"/>
                </a:lnTo>
                <a:lnTo>
                  <a:pt x="4083" y="2630"/>
                </a:lnTo>
                <a:lnTo>
                  <a:pt x="4139" y="2664"/>
                </a:lnTo>
                <a:lnTo>
                  <a:pt x="4139" y="2706"/>
                </a:lnTo>
                <a:lnTo>
                  <a:pt x="4139" y="2762"/>
                </a:lnTo>
                <a:lnTo>
                  <a:pt x="4222" y="2818"/>
                </a:lnTo>
                <a:lnTo>
                  <a:pt x="4264" y="2831"/>
                </a:lnTo>
                <a:lnTo>
                  <a:pt x="4299" y="2866"/>
                </a:lnTo>
                <a:lnTo>
                  <a:pt x="4354" y="2908"/>
                </a:lnTo>
                <a:lnTo>
                  <a:pt x="4361" y="2908"/>
                </a:lnTo>
                <a:lnTo>
                  <a:pt x="4403" y="2901"/>
                </a:lnTo>
                <a:lnTo>
                  <a:pt x="4452" y="2908"/>
                </a:lnTo>
                <a:lnTo>
                  <a:pt x="4473" y="2908"/>
                </a:lnTo>
                <a:lnTo>
                  <a:pt x="4473" y="2936"/>
                </a:lnTo>
                <a:lnTo>
                  <a:pt x="4528" y="2964"/>
                </a:lnTo>
                <a:lnTo>
                  <a:pt x="4591" y="3019"/>
                </a:lnTo>
                <a:lnTo>
                  <a:pt x="4633" y="3019"/>
                </a:lnTo>
                <a:lnTo>
                  <a:pt x="4681" y="3026"/>
                </a:lnTo>
                <a:lnTo>
                  <a:pt x="4716" y="3047"/>
                </a:lnTo>
                <a:lnTo>
                  <a:pt x="4730" y="3061"/>
                </a:lnTo>
                <a:lnTo>
                  <a:pt x="4786" y="3033"/>
                </a:lnTo>
                <a:lnTo>
                  <a:pt x="4765" y="3005"/>
                </a:lnTo>
                <a:lnTo>
                  <a:pt x="4772" y="2957"/>
                </a:lnTo>
                <a:lnTo>
                  <a:pt x="4800" y="2936"/>
                </a:lnTo>
                <a:lnTo>
                  <a:pt x="4800" y="2901"/>
                </a:lnTo>
                <a:lnTo>
                  <a:pt x="4855" y="2859"/>
                </a:lnTo>
                <a:lnTo>
                  <a:pt x="4835" y="2824"/>
                </a:lnTo>
                <a:lnTo>
                  <a:pt x="4848" y="2797"/>
                </a:lnTo>
                <a:lnTo>
                  <a:pt x="4869" y="2762"/>
                </a:lnTo>
                <a:lnTo>
                  <a:pt x="4890" y="2720"/>
                </a:lnTo>
                <a:lnTo>
                  <a:pt x="4869" y="2699"/>
                </a:lnTo>
                <a:lnTo>
                  <a:pt x="4883" y="2658"/>
                </a:lnTo>
                <a:lnTo>
                  <a:pt x="4890" y="2658"/>
                </a:lnTo>
                <a:lnTo>
                  <a:pt x="4932" y="2671"/>
                </a:lnTo>
                <a:lnTo>
                  <a:pt x="4946" y="2678"/>
                </a:lnTo>
                <a:lnTo>
                  <a:pt x="4981" y="2692"/>
                </a:lnTo>
                <a:lnTo>
                  <a:pt x="4981" y="2671"/>
                </a:lnTo>
                <a:lnTo>
                  <a:pt x="4994" y="2671"/>
                </a:lnTo>
                <a:lnTo>
                  <a:pt x="5029" y="2678"/>
                </a:lnTo>
                <a:lnTo>
                  <a:pt x="5029" y="2664"/>
                </a:lnTo>
                <a:lnTo>
                  <a:pt x="5057" y="2643"/>
                </a:lnTo>
                <a:lnTo>
                  <a:pt x="5092" y="2643"/>
                </a:lnTo>
                <a:lnTo>
                  <a:pt x="5127" y="2609"/>
                </a:lnTo>
                <a:lnTo>
                  <a:pt x="5148" y="2574"/>
                </a:lnTo>
                <a:lnTo>
                  <a:pt x="5182" y="2595"/>
                </a:lnTo>
                <a:lnTo>
                  <a:pt x="5189" y="2602"/>
                </a:lnTo>
                <a:lnTo>
                  <a:pt x="5224" y="2574"/>
                </a:lnTo>
                <a:lnTo>
                  <a:pt x="5252" y="2574"/>
                </a:lnTo>
                <a:lnTo>
                  <a:pt x="5273" y="2574"/>
                </a:lnTo>
                <a:lnTo>
                  <a:pt x="5280" y="2595"/>
                </a:lnTo>
                <a:lnTo>
                  <a:pt x="5294" y="2595"/>
                </a:lnTo>
                <a:lnTo>
                  <a:pt x="5308" y="2574"/>
                </a:lnTo>
                <a:lnTo>
                  <a:pt x="5328" y="2588"/>
                </a:lnTo>
                <a:lnTo>
                  <a:pt x="5356" y="2560"/>
                </a:lnTo>
                <a:lnTo>
                  <a:pt x="5454" y="2511"/>
                </a:lnTo>
                <a:lnTo>
                  <a:pt x="5454" y="2546"/>
                </a:lnTo>
                <a:lnTo>
                  <a:pt x="5447" y="2588"/>
                </a:lnTo>
                <a:lnTo>
                  <a:pt x="5467" y="2623"/>
                </a:lnTo>
                <a:lnTo>
                  <a:pt x="5440" y="2664"/>
                </a:lnTo>
                <a:lnTo>
                  <a:pt x="5419" y="2671"/>
                </a:lnTo>
                <a:lnTo>
                  <a:pt x="5481" y="2720"/>
                </a:lnTo>
                <a:lnTo>
                  <a:pt x="5488" y="2720"/>
                </a:lnTo>
                <a:lnTo>
                  <a:pt x="5488" y="2755"/>
                </a:lnTo>
                <a:lnTo>
                  <a:pt x="5481" y="2762"/>
                </a:lnTo>
                <a:lnTo>
                  <a:pt x="5488" y="2776"/>
                </a:lnTo>
                <a:lnTo>
                  <a:pt x="5502" y="2790"/>
                </a:lnTo>
                <a:lnTo>
                  <a:pt x="5516" y="2790"/>
                </a:lnTo>
                <a:lnTo>
                  <a:pt x="5537" y="2776"/>
                </a:lnTo>
                <a:lnTo>
                  <a:pt x="5551" y="2741"/>
                </a:lnTo>
                <a:lnTo>
                  <a:pt x="5578" y="2734"/>
                </a:lnTo>
                <a:lnTo>
                  <a:pt x="5578" y="2790"/>
                </a:lnTo>
                <a:lnTo>
                  <a:pt x="5606" y="2790"/>
                </a:lnTo>
                <a:lnTo>
                  <a:pt x="5606" y="2831"/>
                </a:lnTo>
                <a:lnTo>
                  <a:pt x="5620" y="2831"/>
                </a:lnTo>
                <a:lnTo>
                  <a:pt x="5633" y="2831"/>
                </a:lnTo>
                <a:lnTo>
                  <a:pt x="5620" y="2866"/>
                </a:lnTo>
                <a:lnTo>
                  <a:pt x="5633" y="2873"/>
                </a:lnTo>
                <a:lnTo>
                  <a:pt x="5668" y="2873"/>
                </a:lnTo>
                <a:lnTo>
                  <a:pt x="5738" y="2873"/>
                </a:lnTo>
                <a:lnTo>
                  <a:pt x="5738" y="2818"/>
                </a:lnTo>
                <a:lnTo>
                  <a:pt x="5766" y="2818"/>
                </a:lnTo>
                <a:lnTo>
                  <a:pt x="5800" y="2797"/>
                </a:lnTo>
                <a:lnTo>
                  <a:pt x="5814" y="2776"/>
                </a:lnTo>
                <a:lnTo>
                  <a:pt x="5828" y="2769"/>
                </a:lnTo>
                <a:lnTo>
                  <a:pt x="5800" y="2755"/>
                </a:lnTo>
                <a:lnTo>
                  <a:pt x="5828" y="2727"/>
                </a:lnTo>
                <a:lnTo>
                  <a:pt x="5814" y="2678"/>
                </a:lnTo>
                <a:lnTo>
                  <a:pt x="5814" y="2643"/>
                </a:lnTo>
                <a:lnTo>
                  <a:pt x="5835" y="2623"/>
                </a:lnTo>
                <a:lnTo>
                  <a:pt x="5842" y="2595"/>
                </a:lnTo>
                <a:lnTo>
                  <a:pt x="5849" y="2560"/>
                </a:lnTo>
                <a:lnTo>
                  <a:pt x="5842" y="2560"/>
                </a:lnTo>
                <a:lnTo>
                  <a:pt x="5800" y="2546"/>
                </a:lnTo>
                <a:lnTo>
                  <a:pt x="5745" y="2525"/>
                </a:lnTo>
                <a:lnTo>
                  <a:pt x="5647" y="2435"/>
                </a:lnTo>
                <a:lnTo>
                  <a:pt x="5557" y="2317"/>
                </a:lnTo>
                <a:lnTo>
                  <a:pt x="5537" y="2330"/>
                </a:lnTo>
                <a:lnTo>
                  <a:pt x="5440" y="2240"/>
                </a:lnTo>
                <a:lnTo>
                  <a:pt x="5349" y="2136"/>
                </a:lnTo>
                <a:lnTo>
                  <a:pt x="5342" y="2129"/>
                </a:lnTo>
                <a:lnTo>
                  <a:pt x="5342" y="2115"/>
                </a:lnTo>
                <a:lnTo>
                  <a:pt x="5321" y="2108"/>
                </a:lnTo>
                <a:lnTo>
                  <a:pt x="5245" y="2003"/>
                </a:lnTo>
                <a:lnTo>
                  <a:pt x="5189" y="1837"/>
                </a:lnTo>
                <a:lnTo>
                  <a:pt x="5148" y="1705"/>
                </a:lnTo>
                <a:lnTo>
                  <a:pt x="5141" y="1607"/>
                </a:lnTo>
                <a:lnTo>
                  <a:pt x="5113" y="1530"/>
                </a:lnTo>
                <a:lnTo>
                  <a:pt x="5078" y="1412"/>
                </a:lnTo>
                <a:lnTo>
                  <a:pt x="5085" y="1155"/>
                </a:lnTo>
                <a:lnTo>
                  <a:pt x="5064" y="1113"/>
                </a:lnTo>
                <a:lnTo>
                  <a:pt x="5057" y="1127"/>
                </a:lnTo>
                <a:lnTo>
                  <a:pt x="5050" y="1120"/>
                </a:lnTo>
                <a:lnTo>
                  <a:pt x="5015" y="1002"/>
                </a:lnTo>
                <a:lnTo>
                  <a:pt x="5022" y="828"/>
                </a:lnTo>
                <a:lnTo>
                  <a:pt x="5078" y="696"/>
                </a:lnTo>
                <a:lnTo>
                  <a:pt x="5078" y="689"/>
                </a:lnTo>
                <a:lnTo>
                  <a:pt x="5029" y="703"/>
                </a:lnTo>
                <a:lnTo>
                  <a:pt x="5078" y="668"/>
                </a:lnTo>
                <a:lnTo>
                  <a:pt x="5078" y="640"/>
                </a:lnTo>
                <a:lnTo>
                  <a:pt x="5113" y="626"/>
                </a:lnTo>
                <a:lnTo>
                  <a:pt x="5161" y="640"/>
                </a:lnTo>
                <a:lnTo>
                  <a:pt x="5182" y="696"/>
                </a:lnTo>
                <a:lnTo>
                  <a:pt x="5210" y="731"/>
                </a:lnTo>
                <a:lnTo>
                  <a:pt x="5189" y="731"/>
                </a:lnTo>
                <a:lnTo>
                  <a:pt x="5259" y="758"/>
                </a:lnTo>
                <a:lnTo>
                  <a:pt x="5182" y="689"/>
                </a:lnTo>
                <a:lnTo>
                  <a:pt x="5175" y="626"/>
                </a:lnTo>
                <a:lnTo>
                  <a:pt x="5099" y="612"/>
                </a:lnTo>
                <a:lnTo>
                  <a:pt x="5078" y="577"/>
                </a:lnTo>
                <a:lnTo>
                  <a:pt x="5085" y="536"/>
                </a:lnTo>
                <a:lnTo>
                  <a:pt x="5078" y="501"/>
                </a:lnTo>
                <a:lnTo>
                  <a:pt x="5092" y="459"/>
                </a:lnTo>
                <a:lnTo>
                  <a:pt x="5064" y="425"/>
                </a:lnTo>
                <a:lnTo>
                  <a:pt x="5043" y="438"/>
                </a:lnTo>
                <a:lnTo>
                  <a:pt x="5043" y="425"/>
                </a:lnTo>
                <a:lnTo>
                  <a:pt x="5029" y="431"/>
                </a:lnTo>
                <a:lnTo>
                  <a:pt x="5015" y="438"/>
                </a:lnTo>
                <a:lnTo>
                  <a:pt x="4987" y="466"/>
                </a:lnTo>
                <a:lnTo>
                  <a:pt x="4925" y="466"/>
                </a:lnTo>
                <a:lnTo>
                  <a:pt x="4890" y="431"/>
                </a:lnTo>
                <a:lnTo>
                  <a:pt x="4869" y="445"/>
                </a:lnTo>
                <a:lnTo>
                  <a:pt x="4848" y="459"/>
                </a:lnTo>
                <a:lnTo>
                  <a:pt x="4800" y="425"/>
                </a:lnTo>
                <a:lnTo>
                  <a:pt x="4800" y="397"/>
                </a:lnTo>
                <a:lnTo>
                  <a:pt x="4772" y="390"/>
                </a:lnTo>
                <a:lnTo>
                  <a:pt x="4772" y="362"/>
                </a:lnTo>
                <a:lnTo>
                  <a:pt x="4751" y="369"/>
                </a:lnTo>
                <a:lnTo>
                  <a:pt x="4737" y="362"/>
                </a:lnTo>
                <a:lnTo>
                  <a:pt x="4716" y="369"/>
                </a:lnTo>
                <a:lnTo>
                  <a:pt x="4695" y="348"/>
                </a:lnTo>
                <a:lnTo>
                  <a:pt x="4633" y="348"/>
                </a:lnTo>
                <a:lnTo>
                  <a:pt x="4591" y="334"/>
                </a:lnTo>
                <a:lnTo>
                  <a:pt x="4556" y="327"/>
                </a:lnTo>
                <a:lnTo>
                  <a:pt x="4493" y="348"/>
                </a:lnTo>
                <a:lnTo>
                  <a:pt x="4361" y="362"/>
                </a:lnTo>
                <a:lnTo>
                  <a:pt x="4341" y="362"/>
                </a:lnTo>
                <a:lnTo>
                  <a:pt x="4278" y="348"/>
                </a:lnTo>
                <a:lnTo>
                  <a:pt x="4236" y="390"/>
                </a:lnTo>
                <a:lnTo>
                  <a:pt x="4194" y="397"/>
                </a:lnTo>
                <a:lnTo>
                  <a:pt x="4180" y="411"/>
                </a:lnTo>
                <a:lnTo>
                  <a:pt x="4180" y="445"/>
                </a:lnTo>
                <a:lnTo>
                  <a:pt x="4160" y="459"/>
                </a:lnTo>
                <a:lnTo>
                  <a:pt x="4041" y="501"/>
                </a:lnTo>
                <a:lnTo>
                  <a:pt x="4000" y="536"/>
                </a:lnTo>
                <a:lnTo>
                  <a:pt x="3937" y="536"/>
                </a:lnTo>
                <a:lnTo>
                  <a:pt x="3930" y="494"/>
                </a:lnTo>
                <a:lnTo>
                  <a:pt x="3868" y="459"/>
                </a:lnTo>
                <a:lnTo>
                  <a:pt x="3833" y="438"/>
                </a:lnTo>
                <a:lnTo>
                  <a:pt x="3735" y="438"/>
                </a:lnTo>
                <a:lnTo>
                  <a:pt x="3721" y="438"/>
                </a:lnTo>
                <a:lnTo>
                  <a:pt x="3666" y="459"/>
                </a:lnTo>
                <a:lnTo>
                  <a:pt x="3666" y="411"/>
                </a:lnTo>
                <a:lnTo>
                  <a:pt x="3617" y="404"/>
                </a:lnTo>
                <a:lnTo>
                  <a:pt x="3582" y="397"/>
                </a:lnTo>
                <a:lnTo>
                  <a:pt x="3555" y="411"/>
                </a:lnTo>
                <a:lnTo>
                  <a:pt x="3506" y="390"/>
                </a:lnTo>
                <a:lnTo>
                  <a:pt x="3478" y="397"/>
                </a:lnTo>
                <a:lnTo>
                  <a:pt x="3471" y="390"/>
                </a:lnTo>
                <a:lnTo>
                  <a:pt x="3471" y="397"/>
                </a:lnTo>
                <a:lnTo>
                  <a:pt x="3429" y="397"/>
                </a:lnTo>
                <a:lnTo>
                  <a:pt x="3415" y="431"/>
                </a:lnTo>
                <a:lnTo>
                  <a:pt x="3374" y="41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3" name="Freeform 91"/>
          <p:cNvSpPr>
            <a:spLocks noChangeArrowheads="1"/>
          </p:cNvSpPr>
          <p:nvPr/>
        </p:nvSpPr>
        <p:spPr bwMode="auto">
          <a:xfrm>
            <a:off x="13724362" y="5015281"/>
            <a:ext cx="1990337" cy="917561"/>
          </a:xfrm>
          <a:custGeom>
            <a:avLst/>
            <a:gdLst>
              <a:gd name="T0" fmla="*/ 877 w 4238"/>
              <a:gd name="T1" fmla="*/ 1134 h 1955"/>
              <a:gd name="T2" fmla="*/ 953 w 4238"/>
              <a:gd name="T3" fmla="*/ 1015 h 1955"/>
              <a:gd name="T4" fmla="*/ 932 w 4238"/>
              <a:gd name="T5" fmla="*/ 807 h 1955"/>
              <a:gd name="T6" fmla="*/ 1078 w 4238"/>
              <a:gd name="T7" fmla="*/ 695 h 1955"/>
              <a:gd name="T8" fmla="*/ 1141 w 4238"/>
              <a:gd name="T9" fmla="*/ 605 h 1955"/>
              <a:gd name="T10" fmla="*/ 1204 w 4238"/>
              <a:gd name="T11" fmla="*/ 410 h 1955"/>
              <a:gd name="T12" fmla="*/ 1343 w 4238"/>
              <a:gd name="T13" fmla="*/ 382 h 1955"/>
              <a:gd name="T14" fmla="*/ 1447 w 4238"/>
              <a:gd name="T15" fmla="*/ 438 h 1955"/>
              <a:gd name="T16" fmla="*/ 1572 w 4238"/>
              <a:gd name="T17" fmla="*/ 382 h 1955"/>
              <a:gd name="T18" fmla="*/ 1802 w 4238"/>
              <a:gd name="T19" fmla="*/ 313 h 1955"/>
              <a:gd name="T20" fmla="*/ 1865 w 4238"/>
              <a:gd name="T21" fmla="*/ 195 h 1955"/>
              <a:gd name="T22" fmla="*/ 2045 w 4238"/>
              <a:gd name="T23" fmla="*/ 271 h 1955"/>
              <a:gd name="T24" fmla="*/ 2143 w 4238"/>
              <a:gd name="T25" fmla="*/ 368 h 1955"/>
              <a:gd name="T26" fmla="*/ 2351 w 4238"/>
              <a:gd name="T27" fmla="*/ 236 h 1955"/>
              <a:gd name="T28" fmla="*/ 2338 w 4238"/>
              <a:gd name="T29" fmla="*/ 41 h 1955"/>
              <a:gd name="T30" fmla="*/ 2532 w 4238"/>
              <a:gd name="T31" fmla="*/ 69 h 1955"/>
              <a:gd name="T32" fmla="*/ 2811 w 4238"/>
              <a:gd name="T33" fmla="*/ 174 h 1955"/>
              <a:gd name="T34" fmla="*/ 2950 w 4238"/>
              <a:gd name="T35" fmla="*/ 139 h 1955"/>
              <a:gd name="T36" fmla="*/ 3138 w 4238"/>
              <a:gd name="T37" fmla="*/ 195 h 1955"/>
              <a:gd name="T38" fmla="*/ 3291 w 4238"/>
              <a:gd name="T39" fmla="*/ 250 h 1955"/>
              <a:gd name="T40" fmla="*/ 3256 w 4238"/>
              <a:gd name="T41" fmla="*/ 431 h 1955"/>
              <a:gd name="T42" fmla="*/ 3388 w 4238"/>
              <a:gd name="T43" fmla="*/ 535 h 1955"/>
              <a:gd name="T44" fmla="*/ 3597 w 4238"/>
              <a:gd name="T45" fmla="*/ 668 h 1955"/>
              <a:gd name="T46" fmla="*/ 3826 w 4238"/>
              <a:gd name="T47" fmla="*/ 855 h 1955"/>
              <a:gd name="T48" fmla="*/ 3937 w 4238"/>
              <a:gd name="T49" fmla="*/ 1029 h 1955"/>
              <a:gd name="T50" fmla="*/ 3958 w 4238"/>
              <a:gd name="T51" fmla="*/ 1120 h 1955"/>
              <a:gd name="T52" fmla="*/ 4118 w 4238"/>
              <a:gd name="T53" fmla="*/ 1280 h 1955"/>
              <a:gd name="T54" fmla="*/ 4160 w 4238"/>
              <a:gd name="T55" fmla="*/ 1377 h 1955"/>
              <a:gd name="T56" fmla="*/ 3972 w 4238"/>
              <a:gd name="T57" fmla="*/ 1301 h 1955"/>
              <a:gd name="T58" fmla="*/ 3833 w 4238"/>
              <a:gd name="T59" fmla="*/ 1280 h 1955"/>
              <a:gd name="T60" fmla="*/ 3847 w 4238"/>
              <a:gd name="T61" fmla="*/ 1363 h 1955"/>
              <a:gd name="T62" fmla="*/ 3576 w 4238"/>
              <a:gd name="T63" fmla="*/ 1162 h 1955"/>
              <a:gd name="T64" fmla="*/ 3402 w 4238"/>
              <a:gd name="T65" fmla="*/ 1050 h 1955"/>
              <a:gd name="T66" fmla="*/ 3151 w 4238"/>
              <a:gd name="T67" fmla="*/ 925 h 1955"/>
              <a:gd name="T68" fmla="*/ 2880 w 4238"/>
              <a:gd name="T69" fmla="*/ 723 h 1955"/>
              <a:gd name="T70" fmla="*/ 2720 w 4238"/>
              <a:gd name="T71" fmla="*/ 765 h 1955"/>
              <a:gd name="T72" fmla="*/ 2518 w 4238"/>
              <a:gd name="T73" fmla="*/ 640 h 1955"/>
              <a:gd name="T74" fmla="*/ 2386 w 4238"/>
              <a:gd name="T75" fmla="*/ 605 h 1955"/>
              <a:gd name="T76" fmla="*/ 2338 w 4238"/>
              <a:gd name="T77" fmla="*/ 570 h 1955"/>
              <a:gd name="T78" fmla="*/ 2331 w 4238"/>
              <a:gd name="T79" fmla="*/ 598 h 1955"/>
              <a:gd name="T80" fmla="*/ 2296 w 4238"/>
              <a:gd name="T81" fmla="*/ 591 h 1955"/>
              <a:gd name="T82" fmla="*/ 2275 w 4238"/>
              <a:gd name="T83" fmla="*/ 570 h 1955"/>
              <a:gd name="T84" fmla="*/ 2219 w 4238"/>
              <a:gd name="T85" fmla="*/ 542 h 1955"/>
              <a:gd name="T86" fmla="*/ 2143 w 4238"/>
              <a:gd name="T87" fmla="*/ 542 h 1955"/>
              <a:gd name="T88" fmla="*/ 1871 w 4238"/>
              <a:gd name="T89" fmla="*/ 640 h 1955"/>
              <a:gd name="T90" fmla="*/ 1635 w 4238"/>
              <a:gd name="T91" fmla="*/ 793 h 1955"/>
              <a:gd name="T92" fmla="*/ 1531 w 4238"/>
              <a:gd name="T93" fmla="*/ 1036 h 1955"/>
              <a:gd name="T94" fmla="*/ 1225 w 4238"/>
              <a:gd name="T95" fmla="*/ 1252 h 1955"/>
              <a:gd name="T96" fmla="*/ 1120 w 4238"/>
              <a:gd name="T97" fmla="*/ 1572 h 1955"/>
              <a:gd name="T98" fmla="*/ 912 w 4238"/>
              <a:gd name="T99" fmla="*/ 1725 h 1955"/>
              <a:gd name="T100" fmla="*/ 605 w 4238"/>
              <a:gd name="T101" fmla="*/ 1836 h 1955"/>
              <a:gd name="T102" fmla="*/ 258 w 4238"/>
              <a:gd name="T103" fmla="*/ 1954 h 1955"/>
              <a:gd name="T104" fmla="*/ 42 w 4238"/>
              <a:gd name="T105" fmla="*/ 1718 h 1955"/>
              <a:gd name="T106" fmla="*/ 237 w 4238"/>
              <a:gd name="T107" fmla="*/ 1544 h 1955"/>
              <a:gd name="T108" fmla="*/ 418 w 4238"/>
              <a:gd name="T109" fmla="*/ 1301 h 1955"/>
              <a:gd name="T110" fmla="*/ 564 w 4238"/>
              <a:gd name="T111" fmla="*/ 1217 h 1955"/>
              <a:gd name="T112" fmla="*/ 779 w 4238"/>
              <a:gd name="T113" fmla="*/ 1231 h 1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38" h="1955">
                <a:moveTo>
                  <a:pt x="856" y="1231"/>
                </a:moveTo>
                <a:lnTo>
                  <a:pt x="856" y="1217"/>
                </a:lnTo>
                <a:lnTo>
                  <a:pt x="821" y="1196"/>
                </a:lnTo>
                <a:lnTo>
                  <a:pt x="821" y="1189"/>
                </a:lnTo>
                <a:lnTo>
                  <a:pt x="800" y="1182"/>
                </a:lnTo>
                <a:lnTo>
                  <a:pt x="828" y="1148"/>
                </a:lnTo>
                <a:lnTo>
                  <a:pt x="877" y="1134"/>
                </a:lnTo>
                <a:lnTo>
                  <a:pt x="912" y="1162"/>
                </a:lnTo>
                <a:lnTo>
                  <a:pt x="953" y="1148"/>
                </a:lnTo>
                <a:lnTo>
                  <a:pt x="974" y="1113"/>
                </a:lnTo>
                <a:lnTo>
                  <a:pt x="988" y="1099"/>
                </a:lnTo>
                <a:lnTo>
                  <a:pt x="988" y="1057"/>
                </a:lnTo>
                <a:lnTo>
                  <a:pt x="981" y="1029"/>
                </a:lnTo>
                <a:lnTo>
                  <a:pt x="953" y="1015"/>
                </a:lnTo>
                <a:lnTo>
                  <a:pt x="946" y="987"/>
                </a:lnTo>
                <a:lnTo>
                  <a:pt x="946" y="974"/>
                </a:lnTo>
                <a:lnTo>
                  <a:pt x="960" y="960"/>
                </a:lnTo>
                <a:lnTo>
                  <a:pt x="932" y="925"/>
                </a:lnTo>
                <a:lnTo>
                  <a:pt x="981" y="869"/>
                </a:lnTo>
                <a:lnTo>
                  <a:pt x="932" y="841"/>
                </a:lnTo>
                <a:lnTo>
                  <a:pt x="932" y="807"/>
                </a:lnTo>
                <a:lnTo>
                  <a:pt x="974" y="793"/>
                </a:lnTo>
                <a:lnTo>
                  <a:pt x="1009" y="821"/>
                </a:lnTo>
                <a:lnTo>
                  <a:pt x="1009" y="765"/>
                </a:lnTo>
                <a:lnTo>
                  <a:pt x="1023" y="744"/>
                </a:lnTo>
                <a:lnTo>
                  <a:pt x="1030" y="744"/>
                </a:lnTo>
                <a:lnTo>
                  <a:pt x="1058" y="744"/>
                </a:lnTo>
                <a:lnTo>
                  <a:pt x="1078" y="695"/>
                </a:lnTo>
                <a:lnTo>
                  <a:pt x="1071" y="668"/>
                </a:lnTo>
                <a:lnTo>
                  <a:pt x="1078" y="661"/>
                </a:lnTo>
                <a:lnTo>
                  <a:pt x="1078" y="640"/>
                </a:lnTo>
                <a:lnTo>
                  <a:pt x="1078" y="633"/>
                </a:lnTo>
                <a:lnTo>
                  <a:pt x="1085" y="633"/>
                </a:lnTo>
                <a:lnTo>
                  <a:pt x="1113" y="612"/>
                </a:lnTo>
                <a:lnTo>
                  <a:pt x="1141" y="605"/>
                </a:lnTo>
                <a:lnTo>
                  <a:pt x="1176" y="577"/>
                </a:lnTo>
                <a:lnTo>
                  <a:pt x="1190" y="542"/>
                </a:lnTo>
                <a:lnTo>
                  <a:pt x="1176" y="494"/>
                </a:lnTo>
                <a:lnTo>
                  <a:pt x="1176" y="480"/>
                </a:lnTo>
                <a:lnTo>
                  <a:pt x="1155" y="459"/>
                </a:lnTo>
                <a:lnTo>
                  <a:pt x="1162" y="431"/>
                </a:lnTo>
                <a:lnTo>
                  <a:pt x="1204" y="410"/>
                </a:lnTo>
                <a:lnTo>
                  <a:pt x="1211" y="396"/>
                </a:lnTo>
                <a:lnTo>
                  <a:pt x="1190" y="396"/>
                </a:lnTo>
                <a:lnTo>
                  <a:pt x="1218" y="341"/>
                </a:lnTo>
                <a:lnTo>
                  <a:pt x="1252" y="313"/>
                </a:lnTo>
                <a:lnTo>
                  <a:pt x="1259" y="341"/>
                </a:lnTo>
                <a:lnTo>
                  <a:pt x="1287" y="368"/>
                </a:lnTo>
                <a:lnTo>
                  <a:pt x="1343" y="382"/>
                </a:lnTo>
                <a:lnTo>
                  <a:pt x="1350" y="382"/>
                </a:lnTo>
                <a:lnTo>
                  <a:pt x="1357" y="403"/>
                </a:lnTo>
                <a:lnTo>
                  <a:pt x="1385" y="410"/>
                </a:lnTo>
                <a:lnTo>
                  <a:pt x="1412" y="431"/>
                </a:lnTo>
                <a:lnTo>
                  <a:pt x="1433" y="445"/>
                </a:lnTo>
                <a:lnTo>
                  <a:pt x="1440" y="445"/>
                </a:lnTo>
                <a:lnTo>
                  <a:pt x="1447" y="438"/>
                </a:lnTo>
                <a:lnTo>
                  <a:pt x="1475" y="431"/>
                </a:lnTo>
                <a:lnTo>
                  <a:pt x="1489" y="403"/>
                </a:lnTo>
                <a:lnTo>
                  <a:pt x="1503" y="362"/>
                </a:lnTo>
                <a:lnTo>
                  <a:pt x="1531" y="362"/>
                </a:lnTo>
                <a:lnTo>
                  <a:pt x="1544" y="375"/>
                </a:lnTo>
                <a:lnTo>
                  <a:pt x="1565" y="375"/>
                </a:lnTo>
                <a:lnTo>
                  <a:pt x="1572" y="382"/>
                </a:lnTo>
                <a:lnTo>
                  <a:pt x="1607" y="334"/>
                </a:lnTo>
                <a:lnTo>
                  <a:pt x="1621" y="362"/>
                </a:lnTo>
                <a:lnTo>
                  <a:pt x="1732" y="362"/>
                </a:lnTo>
                <a:lnTo>
                  <a:pt x="1760" y="368"/>
                </a:lnTo>
                <a:lnTo>
                  <a:pt x="1781" y="368"/>
                </a:lnTo>
                <a:lnTo>
                  <a:pt x="1774" y="334"/>
                </a:lnTo>
                <a:lnTo>
                  <a:pt x="1802" y="313"/>
                </a:lnTo>
                <a:lnTo>
                  <a:pt x="1830" y="299"/>
                </a:lnTo>
                <a:lnTo>
                  <a:pt x="1837" y="271"/>
                </a:lnTo>
                <a:lnTo>
                  <a:pt x="1816" y="243"/>
                </a:lnTo>
                <a:lnTo>
                  <a:pt x="1837" y="229"/>
                </a:lnTo>
                <a:lnTo>
                  <a:pt x="1837" y="215"/>
                </a:lnTo>
                <a:lnTo>
                  <a:pt x="1851" y="201"/>
                </a:lnTo>
                <a:lnTo>
                  <a:pt x="1865" y="195"/>
                </a:lnTo>
                <a:lnTo>
                  <a:pt x="1865" y="201"/>
                </a:lnTo>
                <a:lnTo>
                  <a:pt x="1927" y="201"/>
                </a:lnTo>
                <a:lnTo>
                  <a:pt x="1969" y="208"/>
                </a:lnTo>
                <a:lnTo>
                  <a:pt x="1969" y="201"/>
                </a:lnTo>
                <a:lnTo>
                  <a:pt x="2031" y="215"/>
                </a:lnTo>
                <a:lnTo>
                  <a:pt x="2038" y="229"/>
                </a:lnTo>
                <a:lnTo>
                  <a:pt x="2045" y="271"/>
                </a:lnTo>
                <a:lnTo>
                  <a:pt x="2066" y="285"/>
                </a:lnTo>
                <a:lnTo>
                  <a:pt x="2066" y="327"/>
                </a:lnTo>
                <a:lnTo>
                  <a:pt x="2094" y="327"/>
                </a:lnTo>
                <a:lnTo>
                  <a:pt x="2101" y="382"/>
                </a:lnTo>
                <a:lnTo>
                  <a:pt x="2108" y="396"/>
                </a:lnTo>
                <a:lnTo>
                  <a:pt x="2136" y="382"/>
                </a:lnTo>
                <a:lnTo>
                  <a:pt x="2143" y="368"/>
                </a:lnTo>
                <a:lnTo>
                  <a:pt x="2143" y="313"/>
                </a:lnTo>
                <a:lnTo>
                  <a:pt x="2192" y="285"/>
                </a:lnTo>
                <a:lnTo>
                  <a:pt x="2192" y="243"/>
                </a:lnTo>
                <a:lnTo>
                  <a:pt x="2254" y="243"/>
                </a:lnTo>
                <a:lnTo>
                  <a:pt x="2296" y="271"/>
                </a:lnTo>
                <a:lnTo>
                  <a:pt x="2331" y="250"/>
                </a:lnTo>
                <a:lnTo>
                  <a:pt x="2351" y="236"/>
                </a:lnTo>
                <a:lnTo>
                  <a:pt x="2338" y="215"/>
                </a:lnTo>
                <a:lnTo>
                  <a:pt x="2324" y="132"/>
                </a:lnTo>
                <a:lnTo>
                  <a:pt x="2303" y="104"/>
                </a:lnTo>
                <a:lnTo>
                  <a:pt x="2296" y="104"/>
                </a:lnTo>
                <a:lnTo>
                  <a:pt x="2289" y="76"/>
                </a:lnTo>
                <a:lnTo>
                  <a:pt x="2296" y="69"/>
                </a:lnTo>
                <a:lnTo>
                  <a:pt x="2338" y="41"/>
                </a:lnTo>
                <a:lnTo>
                  <a:pt x="2359" y="0"/>
                </a:lnTo>
                <a:lnTo>
                  <a:pt x="2428" y="7"/>
                </a:lnTo>
                <a:lnTo>
                  <a:pt x="2435" y="21"/>
                </a:lnTo>
                <a:lnTo>
                  <a:pt x="2456" y="21"/>
                </a:lnTo>
                <a:lnTo>
                  <a:pt x="2498" y="14"/>
                </a:lnTo>
                <a:lnTo>
                  <a:pt x="2532" y="55"/>
                </a:lnTo>
                <a:lnTo>
                  <a:pt x="2532" y="69"/>
                </a:lnTo>
                <a:lnTo>
                  <a:pt x="2553" y="111"/>
                </a:lnTo>
                <a:lnTo>
                  <a:pt x="2553" y="132"/>
                </a:lnTo>
                <a:lnTo>
                  <a:pt x="2602" y="111"/>
                </a:lnTo>
                <a:lnTo>
                  <a:pt x="2651" y="139"/>
                </a:lnTo>
                <a:lnTo>
                  <a:pt x="2665" y="201"/>
                </a:lnTo>
                <a:lnTo>
                  <a:pt x="2727" y="215"/>
                </a:lnTo>
                <a:lnTo>
                  <a:pt x="2811" y="174"/>
                </a:lnTo>
                <a:lnTo>
                  <a:pt x="2818" y="174"/>
                </a:lnTo>
                <a:lnTo>
                  <a:pt x="2818" y="132"/>
                </a:lnTo>
                <a:lnTo>
                  <a:pt x="2887" y="111"/>
                </a:lnTo>
                <a:lnTo>
                  <a:pt x="2908" y="139"/>
                </a:lnTo>
                <a:lnTo>
                  <a:pt x="2880" y="167"/>
                </a:lnTo>
                <a:lnTo>
                  <a:pt x="2950" y="167"/>
                </a:lnTo>
                <a:lnTo>
                  <a:pt x="2950" y="139"/>
                </a:lnTo>
                <a:lnTo>
                  <a:pt x="2978" y="146"/>
                </a:lnTo>
                <a:lnTo>
                  <a:pt x="2991" y="167"/>
                </a:lnTo>
                <a:lnTo>
                  <a:pt x="3061" y="215"/>
                </a:lnTo>
                <a:lnTo>
                  <a:pt x="3089" y="201"/>
                </a:lnTo>
                <a:lnTo>
                  <a:pt x="3110" y="208"/>
                </a:lnTo>
                <a:lnTo>
                  <a:pt x="3124" y="181"/>
                </a:lnTo>
                <a:lnTo>
                  <a:pt x="3138" y="195"/>
                </a:lnTo>
                <a:lnTo>
                  <a:pt x="3145" y="167"/>
                </a:lnTo>
                <a:lnTo>
                  <a:pt x="3172" y="181"/>
                </a:lnTo>
                <a:lnTo>
                  <a:pt x="3172" y="215"/>
                </a:lnTo>
                <a:lnTo>
                  <a:pt x="3207" y="229"/>
                </a:lnTo>
                <a:lnTo>
                  <a:pt x="3221" y="215"/>
                </a:lnTo>
                <a:lnTo>
                  <a:pt x="3235" y="243"/>
                </a:lnTo>
                <a:lnTo>
                  <a:pt x="3291" y="250"/>
                </a:lnTo>
                <a:lnTo>
                  <a:pt x="3291" y="264"/>
                </a:lnTo>
                <a:lnTo>
                  <a:pt x="3284" y="278"/>
                </a:lnTo>
                <a:lnTo>
                  <a:pt x="3312" y="313"/>
                </a:lnTo>
                <a:lnTo>
                  <a:pt x="3291" y="375"/>
                </a:lnTo>
                <a:lnTo>
                  <a:pt x="3291" y="424"/>
                </a:lnTo>
                <a:lnTo>
                  <a:pt x="3256" y="424"/>
                </a:lnTo>
                <a:lnTo>
                  <a:pt x="3256" y="431"/>
                </a:lnTo>
                <a:lnTo>
                  <a:pt x="3221" y="508"/>
                </a:lnTo>
                <a:lnTo>
                  <a:pt x="3193" y="563"/>
                </a:lnTo>
                <a:lnTo>
                  <a:pt x="3207" y="563"/>
                </a:lnTo>
                <a:lnTo>
                  <a:pt x="3256" y="542"/>
                </a:lnTo>
                <a:lnTo>
                  <a:pt x="3270" y="577"/>
                </a:lnTo>
                <a:lnTo>
                  <a:pt x="3305" y="542"/>
                </a:lnTo>
                <a:lnTo>
                  <a:pt x="3388" y="535"/>
                </a:lnTo>
                <a:lnTo>
                  <a:pt x="3402" y="514"/>
                </a:lnTo>
                <a:lnTo>
                  <a:pt x="3437" y="528"/>
                </a:lnTo>
                <a:lnTo>
                  <a:pt x="3437" y="535"/>
                </a:lnTo>
                <a:lnTo>
                  <a:pt x="3478" y="514"/>
                </a:lnTo>
                <a:lnTo>
                  <a:pt x="3506" y="556"/>
                </a:lnTo>
                <a:lnTo>
                  <a:pt x="3562" y="570"/>
                </a:lnTo>
                <a:lnTo>
                  <a:pt x="3597" y="668"/>
                </a:lnTo>
                <a:lnTo>
                  <a:pt x="3611" y="668"/>
                </a:lnTo>
                <a:lnTo>
                  <a:pt x="3645" y="675"/>
                </a:lnTo>
                <a:lnTo>
                  <a:pt x="3680" y="758"/>
                </a:lnTo>
                <a:lnTo>
                  <a:pt x="3729" y="786"/>
                </a:lnTo>
                <a:lnTo>
                  <a:pt x="3771" y="828"/>
                </a:lnTo>
                <a:lnTo>
                  <a:pt x="3812" y="855"/>
                </a:lnTo>
                <a:lnTo>
                  <a:pt x="3826" y="855"/>
                </a:lnTo>
                <a:lnTo>
                  <a:pt x="3833" y="862"/>
                </a:lnTo>
                <a:lnTo>
                  <a:pt x="3889" y="890"/>
                </a:lnTo>
                <a:lnTo>
                  <a:pt x="3903" y="974"/>
                </a:lnTo>
                <a:lnTo>
                  <a:pt x="3924" y="987"/>
                </a:lnTo>
                <a:lnTo>
                  <a:pt x="3896" y="1050"/>
                </a:lnTo>
                <a:lnTo>
                  <a:pt x="3903" y="1085"/>
                </a:lnTo>
                <a:lnTo>
                  <a:pt x="3937" y="1029"/>
                </a:lnTo>
                <a:lnTo>
                  <a:pt x="3944" y="1022"/>
                </a:lnTo>
                <a:lnTo>
                  <a:pt x="3972" y="1015"/>
                </a:lnTo>
                <a:lnTo>
                  <a:pt x="4000" y="1036"/>
                </a:lnTo>
                <a:lnTo>
                  <a:pt x="4021" y="1050"/>
                </a:lnTo>
                <a:lnTo>
                  <a:pt x="4007" y="1050"/>
                </a:lnTo>
                <a:lnTo>
                  <a:pt x="3958" y="1099"/>
                </a:lnTo>
                <a:lnTo>
                  <a:pt x="3958" y="1120"/>
                </a:lnTo>
                <a:lnTo>
                  <a:pt x="4007" y="1113"/>
                </a:lnTo>
                <a:lnTo>
                  <a:pt x="4063" y="1113"/>
                </a:lnTo>
                <a:lnTo>
                  <a:pt x="4091" y="1127"/>
                </a:lnTo>
                <a:lnTo>
                  <a:pt x="4098" y="1203"/>
                </a:lnTo>
                <a:lnTo>
                  <a:pt x="4118" y="1231"/>
                </a:lnTo>
                <a:lnTo>
                  <a:pt x="4098" y="1266"/>
                </a:lnTo>
                <a:lnTo>
                  <a:pt x="4118" y="1280"/>
                </a:lnTo>
                <a:lnTo>
                  <a:pt x="4153" y="1217"/>
                </a:lnTo>
                <a:lnTo>
                  <a:pt x="4202" y="1224"/>
                </a:lnTo>
                <a:lnTo>
                  <a:pt x="4237" y="1259"/>
                </a:lnTo>
                <a:lnTo>
                  <a:pt x="4237" y="1287"/>
                </a:lnTo>
                <a:lnTo>
                  <a:pt x="4174" y="1342"/>
                </a:lnTo>
                <a:lnTo>
                  <a:pt x="4167" y="1349"/>
                </a:lnTo>
                <a:lnTo>
                  <a:pt x="4160" y="1377"/>
                </a:lnTo>
                <a:lnTo>
                  <a:pt x="4160" y="1384"/>
                </a:lnTo>
                <a:lnTo>
                  <a:pt x="4132" y="1363"/>
                </a:lnTo>
                <a:lnTo>
                  <a:pt x="4125" y="1363"/>
                </a:lnTo>
                <a:lnTo>
                  <a:pt x="4091" y="1398"/>
                </a:lnTo>
                <a:lnTo>
                  <a:pt x="4042" y="1377"/>
                </a:lnTo>
                <a:lnTo>
                  <a:pt x="3972" y="1321"/>
                </a:lnTo>
                <a:lnTo>
                  <a:pt x="3972" y="1301"/>
                </a:lnTo>
                <a:lnTo>
                  <a:pt x="3944" y="1294"/>
                </a:lnTo>
                <a:lnTo>
                  <a:pt x="3924" y="1287"/>
                </a:lnTo>
                <a:lnTo>
                  <a:pt x="3903" y="1266"/>
                </a:lnTo>
                <a:lnTo>
                  <a:pt x="3875" y="1231"/>
                </a:lnTo>
                <a:lnTo>
                  <a:pt x="3861" y="1245"/>
                </a:lnTo>
                <a:lnTo>
                  <a:pt x="3847" y="1245"/>
                </a:lnTo>
                <a:lnTo>
                  <a:pt x="3833" y="1280"/>
                </a:lnTo>
                <a:lnTo>
                  <a:pt x="3833" y="1294"/>
                </a:lnTo>
                <a:lnTo>
                  <a:pt x="3861" y="1314"/>
                </a:lnTo>
                <a:lnTo>
                  <a:pt x="3861" y="1329"/>
                </a:lnTo>
                <a:lnTo>
                  <a:pt x="3868" y="1329"/>
                </a:lnTo>
                <a:lnTo>
                  <a:pt x="3875" y="1342"/>
                </a:lnTo>
                <a:lnTo>
                  <a:pt x="3875" y="1349"/>
                </a:lnTo>
                <a:lnTo>
                  <a:pt x="3847" y="1363"/>
                </a:lnTo>
                <a:lnTo>
                  <a:pt x="3805" y="1342"/>
                </a:lnTo>
                <a:lnTo>
                  <a:pt x="3736" y="1294"/>
                </a:lnTo>
                <a:lnTo>
                  <a:pt x="3736" y="1287"/>
                </a:lnTo>
                <a:lnTo>
                  <a:pt x="3708" y="1280"/>
                </a:lnTo>
                <a:lnTo>
                  <a:pt x="3659" y="1217"/>
                </a:lnTo>
                <a:lnTo>
                  <a:pt x="3638" y="1217"/>
                </a:lnTo>
                <a:lnTo>
                  <a:pt x="3576" y="1162"/>
                </a:lnTo>
                <a:lnTo>
                  <a:pt x="3548" y="1162"/>
                </a:lnTo>
                <a:lnTo>
                  <a:pt x="3520" y="1182"/>
                </a:lnTo>
                <a:lnTo>
                  <a:pt x="3478" y="1120"/>
                </a:lnTo>
                <a:lnTo>
                  <a:pt x="3472" y="1099"/>
                </a:lnTo>
                <a:lnTo>
                  <a:pt x="3444" y="1092"/>
                </a:lnTo>
                <a:lnTo>
                  <a:pt x="3423" y="1085"/>
                </a:lnTo>
                <a:lnTo>
                  <a:pt x="3402" y="1050"/>
                </a:lnTo>
                <a:lnTo>
                  <a:pt x="3388" y="1036"/>
                </a:lnTo>
                <a:lnTo>
                  <a:pt x="3332" y="1002"/>
                </a:lnTo>
                <a:lnTo>
                  <a:pt x="3284" y="960"/>
                </a:lnTo>
                <a:lnTo>
                  <a:pt x="3270" y="960"/>
                </a:lnTo>
                <a:lnTo>
                  <a:pt x="3221" y="953"/>
                </a:lnTo>
                <a:lnTo>
                  <a:pt x="3179" y="918"/>
                </a:lnTo>
                <a:lnTo>
                  <a:pt x="3151" y="925"/>
                </a:lnTo>
                <a:lnTo>
                  <a:pt x="3138" y="904"/>
                </a:lnTo>
                <a:lnTo>
                  <a:pt x="3117" y="890"/>
                </a:lnTo>
                <a:lnTo>
                  <a:pt x="3117" y="883"/>
                </a:lnTo>
                <a:lnTo>
                  <a:pt x="3117" y="855"/>
                </a:lnTo>
                <a:lnTo>
                  <a:pt x="3026" y="793"/>
                </a:lnTo>
                <a:lnTo>
                  <a:pt x="2943" y="758"/>
                </a:lnTo>
                <a:lnTo>
                  <a:pt x="2880" y="723"/>
                </a:lnTo>
                <a:lnTo>
                  <a:pt x="2873" y="709"/>
                </a:lnTo>
                <a:lnTo>
                  <a:pt x="2845" y="737"/>
                </a:lnTo>
                <a:lnTo>
                  <a:pt x="2824" y="800"/>
                </a:lnTo>
                <a:lnTo>
                  <a:pt x="2824" y="821"/>
                </a:lnTo>
                <a:lnTo>
                  <a:pt x="2790" y="800"/>
                </a:lnTo>
                <a:lnTo>
                  <a:pt x="2755" y="793"/>
                </a:lnTo>
                <a:lnTo>
                  <a:pt x="2720" y="765"/>
                </a:lnTo>
                <a:lnTo>
                  <a:pt x="2734" y="709"/>
                </a:lnTo>
                <a:lnTo>
                  <a:pt x="2720" y="695"/>
                </a:lnTo>
                <a:lnTo>
                  <a:pt x="2685" y="675"/>
                </a:lnTo>
                <a:lnTo>
                  <a:pt x="2644" y="661"/>
                </a:lnTo>
                <a:lnTo>
                  <a:pt x="2602" y="654"/>
                </a:lnTo>
                <a:lnTo>
                  <a:pt x="2581" y="654"/>
                </a:lnTo>
                <a:lnTo>
                  <a:pt x="2518" y="640"/>
                </a:lnTo>
                <a:lnTo>
                  <a:pt x="2491" y="633"/>
                </a:lnTo>
                <a:lnTo>
                  <a:pt x="2470" y="626"/>
                </a:lnTo>
                <a:lnTo>
                  <a:pt x="2449" y="626"/>
                </a:lnTo>
                <a:lnTo>
                  <a:pt x="2428" y="626"/>
                </a:lnTo>
                <a:lnTo>
                  <a:pt x="2400" y="612"/>
                </a:lnTo>
                <a:lnTo>
                  <a:pt x="2393" y="612"/>
                </a:lnTo>
                <a:lnTo>
                  <a:pt x="2386" y="605"/>
                </a:lnTo>
                <a:lnTo>
                  <a:pt x="2359" y="605"/>
                </a:lnTo>
                <a:lnTo>
                  <a:pt x="2359" y="598"/>
                </a:lnTo>
                <a:lnTo>
                  <a:pt x="2338" y="577"/>
                </a:lnTo>
                <a:lnTo>
                  <a:pt x="2359" y="577"/>
                </a:lnTo>
                <a:lnTo>
                  <a:pt x="2359" y="570"/>
                </a:lnTo>
                <a:lnTo>
                  <a:pt x="2351" y="570"/>
                </a:lnTo>
                <a:lnTo>
                  <a:pt x="2338" y="570"/>
                </a:lnTo>
                <a:lnTo>
                  <a:pt x="2331" y="577"/>
                </a:lnTo>
                <a:lnTo>
                  <a:pt x="2324" y="577"/>
                </a:lnTo>
                <a:lnTo>
                  <a:pt x="2331" y="591"/>
                </a:lnTo>
                <a:lnTo>
                  <a:pt x="2338" y="591"/>
                </a:lnTo>
                <a:lnTo>
                  <a:pt x="2338" y="605"/>
                </a:lnTo>
                <a:lnTo>
                  <a:pt x="2331" y="591"/>
                </a:lnTo>
                <a:lnTo>
                  <a:pt x="2331" y="598"/>
                </a:lnTo>
                <a:lnTo>
                  <a:pt x="2324" y="591"/>
                </a:lnTo>
                <a:lnTo>
                  <a:pt x="2324" y="598"/>
                </a:lnTo>
                <a:lnTo>
                  <a:pt x="2317" y="598"/>
                </a:lnTo>
                <a:lnTo>
                  <a:pt x="2317" y="591"/>
                </a:lnTo>
                <a:lnTo>
                  <a:pt x="2317" y="598"/>
                </a:lnTo>
                <a:lnTo>
                  <a:pt x="2303" y="591"/>
                </a:lnTo>
                <a:lnTo>
                  <a:pt x="2296" y="591"/>
                </a:lnTo>
                <a:lnTo>
                  <a:pt x="2296" y="577"/>
                </a:lnTo>
                <a:lnTo>
                  <a:pt x="2289" y="591"/>
                </a:lnTo>
                <a:lnTo>
                  <a:pt x="2289" y="577"/>
                </a:lnTo>
                <a:lnTo>
                  <a:pt x="2289" y="591"/>
                </a:lnTo>
                <a:lnTo>
                  <a:pt x="2275" y="577"/>
                </a:lnTo>
                <a:lnTo>
                  <a:pt x="2275" y="591"/>
                </a:lnTo>
                <a:lnTo>
                  <a:pt x="2275" y="570"/>
                </a:lnTo>
                <a:lnTo>
                  <a:pt x="2261" y="591"/>
                </a:lnTo>
                <a:lnTo>
                  <a:pt x="2198" y="570"/>
                </a:lnTo>
                <a:lnTo>
                  <a:pt x="2198" y="563"/>
                </a:lnTo>
                <a:lnTo>
                  <a:pt x="2226" y="563"/>
                </a:lnTo>
                <a:lnTo>
                  <a:pt x="2233" y="556"/>
                </a:lnTo>
                <a:lnTo>
                  <a:pt x="2219" y="556"/>
                </a:lnTo>
                <a:lnTo>
                  <a:pt x="2219" y="542"/>
                </a:lnTo>
                <a:lnTo>
                  <a:pt x="2219" y="556"/>
                </a:lnTo>
                <a:lnTo>
                  <a:pt x="2205" y="542"/>
                </a:lnTo>
                <a:lnTo>
                  <a:pt x="2205" y="556"/>
                </a:lnTo>
                <a:lnTo>
                  <a:pt x="2198" y="556"/>
                </a:lnTo>
                <a:lnTo>
                  <a:pt x="2198" y="542"/>
                </a:lnTo>
                <a:lnTo>
                  <a:pt x="2171" y="542"/>
                </a:lnTo>
                <a:lnTo>
                  <a:pt x="2143" y="542"/>
                </a:lnTo>
                <a:lnTo>
                  <a:pt x="2087" y="542"/>
                </a:lnTo>
                <a:lnTo>
                  <a:pt x="2045" y="542"/>
                </a:lnTo>
                <a:lnTo>
                  <a:pt x="2025" y="563"/>
                </a:lnTo>
                <a:lnTo>
                  <a:pt x="1997" y="563"/>
                </a:lnTo>
                <a:lnTo>
                  <a:pt x="1948" y="612"/>
                </a:lnTo>
                <a:lnTo>
                  <a:pt x="1927" y="626"/>
                </a:lnTo>
                <a:lnTo>
                  <a:pt x="1871" y="640"/>
                </a:lnTo>
                <a:lnTo>
                  <a:pt x="1871" y="654"/>
                </a:lnTo>
                <a:lnTo>
                  <a:pt x="1781" y="689"/>
                </a:lnTo>
                <a:lnTo>
                  <a:pt x="1767" y="709"/>
                </a:lnTo>
                <a:lnTo>
                  <a:pt x="1704" y="744"/>
                </a:lnTo>
                <a:lnTo>
                  <a:pt x="1677" y="758"/>
                </a:lnTo>
                <a:lnTo>
                  <a:pt x="1649" y="772"/>
                </a:lnTo>
                <a:lnTo>
                  <a:pt x="1635" y="793"/>
                </a:lnTo>
                <a:lnTo>
                  <a:pt x="1642" y="793"/>
                </a:lnTo>
                <a:lnTo>
                  <a:pt x="1572" y="862"/>
                </a:lnTo>
                <a:lnTo>
                  <a:pt x="1572" y="897"/>
                </a:lnTo>
                <a:lnTo>
                  <a:pt x="1579" y="918"/>
                </a:lnTo>
                <a:lnTo>
                  <a:pt x="1552" y="960"/>
                </a:lnTo>
                <a:lnTo>
                  <a:pt x="1517" y="995"/>
                </a:lnTo>
                <a:lnTo>
                  <a:pt x="1531" y="1036"/>
                </a:lnTo>
                <a:lnTo>
                  <a:pt x="1517" y="1057"/>
                </a:lnTo>
                <a:lnTo>
                  <a:pt x="1489" y="1085"/>
                </a:lnTo>
                <a:lnTo>
                  <a:pt x="1371" y="1127"/>
                </a:lnTo>
                <a:lnTo>
                  <a:pt x="1336" y="1134"/>
                </a:lnTo>
                <a:lnTo>
                  <a:pt x="1280" y="1168"/>
                </a:lnTo>
                <a:lnTo>
                  <a:pt x="1245" y="1224"/>
                </a:lnTo>
                <a:lnTo>
                  <a:pt x="1225" y="1252"/>
                </a:lnTo>
                <a:lnTo>
                  <a:pt x="1211" y="1321"/>
                </a:lnTo>
                <a:lnTo>
                  <a:pt x="1211" y="1377"/>
                </a:lnTo>
                <a:lnTo>
                  <a:pt x="1183" y="1398"/>
                </a:lnTo>
                <a:lnTo>
                  <a:pt x="1148" y="1447"/>
                </a:lnTo>
                <a:lnTo>
                  <a:pt x="1106" y="1495"/>
                </a:lnTo>
                <a:lnTo>
                  <a:pt x="1113" y="1558"/>
                </a:lnTo>
                <a:lnTo>
                  <a:pt x="1120" y="1572"/>
                </a:lnTo>
                <a:lnTo>
                  <a:pt x="1092" y="1579"/>
                </a:lnTo>
                <a:lnTo>
                  <a:pt x="1058" y="1614"/>
                </a:lnTo>
                <a:lnTo>
                  <a:pt x="1051" y="1621"/>
                </a:lnTo>
                <a:lnTo>
                  <a:pt x="1009" y="1648"/>
                </a:lnTo>
                <a:lnTo>
                  <a:pt x="988" y="1655"/>
                </a:lnTo>
                <a:lnTo>
                  <a:pt x="953" y="1718"/>
                </a:lnTo>
                <a:lnTo>
                  <a:pt x="912" y="1725"/>
                </a:lnTo>
                <a:lnTo>
                  <a:pt x="863" y="1753"/>
                </a:lnTo>
                <a:lnTo>
                  <a:pt x="786" y="1781"/>
                </a:lnTo>
                <a:lnTo>
                  <a:pt x="779" y="1802"/>
                </a:lnTo>
                <a:lnTo>
                  <a:pt x="751" y="1808"/>
                </a:lnTo>
                <a:lnTo>
                  <a:pt x="689" y="1822"/>
                </a:lnTo>
                <a:lnTo>
                  <a:pt x="647" y="1836"/>
                </a:lnTo>
                <a:lnTo>
                  <a:pt x="605" y="1836"/>
                </a:lnTo>
                <a:lnTo>
                  <a:pt x="585" y="1850"/>
                </a:lnTo>
                <a:lnTo>
                  <a:pt x="564" y="1871"/>
                </a:lnTo>
                <a:lnTo>
                  <a:pt x="515" y="1857"/>
                </a:lnTo>
                <a:lnTo>
                  <a:pt x="397" y="1920"/>
                </a:lnTo>
                <a:lnTo>
                  <a:pt x="341" y="1913"/>
                </a:lnTo>
                <a:lnTo>
                  <a:pt x="292" y="1954"/>
                </a:lnTo>
                <a:lnTo>
                  <a:pt x="258" y="1954"/>
                </a:lnTo>
                <a:lnTo>
                  <a:pt x="230" y="1948"/>
                </a:lnTo>
                <a:lnTo>
                  <a:pt x="139" y="1934"/>
                </a:lnTo>
                <a:lnTo>
                  <a:pt x="105" y="1948"/>
                </a:lnTo>
                <a:lnTo>
                  <a:pt x="70" y="1948"/>
                </a:lnTo>
                <a:lnTo>
                  <a:pt x="7" y="1815"/>
                </a:lnTo>
                <a:lnTo>
                  <a:pt x="0" y="1788"/>
                </a:lnTo>
                <a:lnTo>
                  <a:pt x="42" y="1718"/>
                </a:lnTo>
                <a:lnTo>
                  <a:pt x="97" y="1711"/>
                </a:lnTo>
                <a:lnTo>
                  <a:pt x="105" y="1704"/>
                </a:lnTo>
                <a:lnTo>
                  <a:pt x="125" y="1648"/>
                </a:lnTo>
                <a:lnTo>
                  <a:pt x="125" y="1607"/>
                </a:lnTo>
                <a:lnTo>
                  <a:pt x="139" y="1586"/>
                </a:lnTo>
                <a:lnTo>
                  <a:pt x="174" y="1572"/>
                </a:lnTo>
                <a:lnTo>
                  <a:pt x="237" y="1544"/>
                </a:lnTo>
                <a:lnTo>
                  <a:pt x="264" y="1516"/>
                </a:lnTo>
                <a:lnTo>
                  <a:pt x="292" y="1481"/>
                </a:lnTo>
                <a:lnTo>
                  <a:pt x="285" y="1412"/>
                </a:lnTo>
                <a:lnTo>
                  <a:pt x="341" y="1384"/>
                </a:lnTo>
                <a:lnTo>
                  <a:pt x="362" y="1342"/>
                </a:lnTo>
                <a:lnTo>
                  <a:pt x="390" y="1329"/>
                </a:lnTo>
                <a:lnTo>
                  <a:pt x="418" y="1301"/>
                </a:lnTo>
                <a:lnTo>
                  <a:pt x="431" y="1287"/>
                </a:lnTo>
                <a:lnTo>
                  <a:pt x="397" y="1294"/>
                </a:lnTo>
                <a:lnTo>
                  <a:pt x="362" y="1245"/>
                </a:lnTo>
                <a:lnTo>
                  <a:pt x="376" y="1203"/>
                </a:lnTo>
                <a:lnTo>
                  <a:pt x="418" y="1182"/>
                </a:lnTo>
                <a:lnTo>
                  <a:pt x="459" y="1168"/>
                </a:lnTo>
                <a:lnTo>
                  <a:pt x="564" y="1217"/>
                </a:lnTo>
                <a:lnTo>
                  <a:pt x="570" y="1217"/>
                </a:lnTo>
                <a:lnTo>
                  <a:pt x="633" y="1231"/>
                </a:lnTo>
                <a:lnTo>
                  <a:pt x="647" y="1252"/>
                </a:lnTo>
                <a:lnTo>
                  <a:pt x="703" y="1231"/>
                </a:lnTo>
                <a:lnTo>
                  <a:pt x="724" y="1252"/>
                </a:lnTo>
                <a:lnTo>
                  <a:pt x="731" y="1252"/>
                </a:lnTo>
                <a:lnTo>
                  <a:pt x="779" y="1231"/>
                </a:lnTo>
                <a:lnTo>
                  <a:pt x="786" y="1231"/>
                </a:lnTo>
                <a:lnTo>
                  <a:pt x="849" y="1252"/>
                </a:lnTo>
                <a:lnTo>
                  <a:pt x="856" y="123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92"/>
          <p:cNvSpPr>
            <a:spLocks noChangeArrowheads="1"/>
          </p:cNvSpPr>
          <p:nvPr/>
        </p:nvSpPr>
        <p:spPr bwMode="auto">
          <a:xfrm>
            <a:off x="17458574" y="2987532"/>
            <a:ext cx="1234381" cy="1095689"/>
          </a:xfrm>
          <a:custGeom>
            <a:avLst/>
            <a:gdLst>
              <a:gd name="T0" fmla="*/ 1112 w 2629"/>
              <a:gd name="T1" fmla="*/ 1829 h 2331"/>
              <a:gd name="T2" fmla="*/ 1070 w 2629"/>
              <a:gd name="T3" fmla="*/ 1878 h 2331"/>
              <a:gd name="T4" fmla="*/ 1132 w 2629"/>
              <a:gd name="T5" fmla="*/ 2003 h 2331"/>
              <a:gd name="T6" fmla="*/ 1202 w 2629"/>
              <a:gd name="T7" fmla="*/ 2094 h 2331"/>
              <a:gd name="T8" fmla="*/ 1258 w 2629"/>
              <a:gd name="T9" fmla="*/ 2177 h 2331"/>
              <a:gd name="T10" fmla="*/ 1279 w 2629"/>
              <a:gd name="T11" fmla="*/ 2094 h 2331"/>
              <a:gd name="T12" fmla="*/ 1265 w 2629"/>
              <a:gd name="T13" fmla="*/ 2003 h 2331"/>
              <a:gd name="T14" fmla="*/ 1299 w 2629"/>
              <a:gd name="T15" fmla="*/ 1941 h 2331"/>
              <a:gd name="T16" fmla="*/ 1376 w 2629"/>
              <a:gd name="T17" fmla="*/ 1962 h 2331"/>
              <a:gd name="T18" fmla="*/ 1480 w 2629"/>
              <a:gd name="T19" fmla="*/ 1913 h 2331"/>
              <a:gd name="T20" fmla="*/ 1654 w 2629"/>
              <a:gd name="T21" fmla="*/ 1976 h 2331"/>
              <a:gd name="T22" fmla="*/ 1738 w 2629"/>
              <a:gd name="T23" fmla="*/ 2122 h 2331"/>
              <a:gd name="T24" fmla="*/ 2016 w 2629"/>
              <a:gd name="T25" fmla="*/ 2024 h 2331"/>
              <a:gd name="T26" fmla="*/ 2009 w 2629"/>
              <a:gd name="T27" fmla="*/ 1878 h 2331"/>
              <a:gd name="T28" fmla="*/ 2072 w 2629"/>
              <a:gd name="T29" fmla="*/ 1899 h 2331"/>
              <a:gd name="T30" fmla="*/ 2378 w 2629"/>
              <a:gd name="T31" fmla="*/ 2163 h 2331"/>
              <a:gd name="T32" fmla="*/ 2405 w 2629"/>
              <a:gd name="T33" fmla="*/ 2261 h 2331"/>
              <a:gd name="T34" fmla="*/ 2301 w 2629"/>
              <a:gd name="T35" fmla="*/ 2289 h 2331"/>
              <a:gd name="T36" fmla="*/ 2524 w 2629"/>
              <a:gd name="T37" fmla="*/ 2316 h 2331"/>
              <a:gd name="T38" fmla="*/ 2489 w 2629"/>
              <a:gd name="T39" fmla="*/ 2094 h 2331"/>
              <a:gd name="T40" fmla="*/ 2218 w 2629"/>
              <a:gd name="T41" fmla="*/ 1864 h 2331"/>
              <a:gd name="T42" fmla="*/ 2078 w 2629"/>
              <a:gd name="T43" fmla="*/ 1704 h 2331"/>
              <a:gd name="T44" fmla="*/ 2086 w 2629"/>
              <a:gd name="T45" fmla="*/ 1440 h 2331"/>
              <a:gd name="T46" fmla="*/ 1953 w 2629"/>
              <a:gd name="T47" fmla="*/ 1454 h 2331"/>
              <a:gd name="T48" fmla="*/ 1967 w 2629"/>
              <a:gd name="T49" fmla="*/ 1315 h 2331"/>
              <a:gd name="T50" fmla="*/ 2197 w 2629"/>
              <a:gd name="T51" fmla="*/ 1092 h 2331"/>
              <a:gd name="T52" fmla="*/ 2099 w 2629"/>
              <a:gd name="T53" fmla="*/ 1009 h 2331"/>
              <a:gd name="T54" fmla="*/ 1939 w 2629"/>
              <a:gd name="T55" fmla="*/ 939 h 2331"/>
              <a:gd name="T56" fmla="*/ 1800 w 2629"/>
              <a:gd name="T57" fmla="*/ 953 h 2331"/>
              <a:gd name="T58" fmla="*/ 1738 w 2629"/>
              <a:gd name="T59" fmla="*/ 765 h 2331"/>
              <a:gd name="T60" fmla="*/ 1849 w 2629"/>
              <a:gd name="T61" fmla="*/ 688 h 2331"/>
              <a:gd name="T62" fmla="*/ 1974 w 2629"/>
              <a:gd name="T63" fmla="*/ 577 h 2331"/>
              <a:gd name="T64" fmla="*/ 2245 w 2629"/>
              <a:gd name="T65" fmla="*/ 452 h 2331"/>
              <a:gd name="T66" fmla="*/ 2294 w 2629"/>
              <a:gd name="T67" fmla="*/ 271 h 2331"/>
              <a:gd name="T68" fmla="*/ 1974 w 2629"/>
              <a:gd name="T69" fmla="*/ 223 h 2331"/>
              <a:gd name="T70" fmla="*/ 1745 w 2629"/>
              <a:gd name="T71" fmla="*/ 153 h 2331"/>
              <a:gd name="T72" fmla="*/ 1578 w 2629"/>
              <a:gd name="T73" fmla="*/ 195 h 2331"/>
              <a:gd name="T74" fmla="*/ 1265 w 2629"/>
              <a:gd name="T75" fmla="*/ 104 h 2331"/>
              <a:gd name="T76" fmla="*/ 840 w 2629"/>
              <a:gd name="T77" fmla="*/ 76 h 2331"/>
              <a:gd name="T78" fmla="*/ 673 w 2629"/>
              <a:gd name="T79" fmla="*/ 21 h 2331"/>
              <a:gd name="T80" fmla="*/ 701 w 2629"/>
              <a:gd name="T81" fmla="*/ 223 h 2331"/>
              <a:gd name="T82" fmla="*/ 499 w 2629"/>
              <a:gd name="T83" fmla="*/ 320 h 2331"/>
              <a:gd name="T84" fmla="*/ 410 w 2629"/>
              <a:gd name="T85" fmla="*/ 369 h 2331"/>
              <a:gd name="T86" fmla="*/ 285 w 2629"/>
              <a:gd name="T87" fmla="*/ 480 h 2331"/>
              <a:gd name="T88" fmla="*/ 215 w 2629"/>
              <a:gd name="T89" fmla="*/ 591 h 2331"/>
              <a:gd name="T90" fmla="*/ 90 w 2629"/>
              <a:gd name="T91" fmla="*/ 688 h 2331"/>
              <a:gd name="T92" fmla="*/ 20 w 2629"/>
              <a:gd name="T93" fmla="*/ 786 h 2331"/>
              <a:gd name="T94" fmla="*/ 132 w 2629"/>
              <a:gd name="T95" fmla="*/ 918 h 2331"/>
              <a:gd name="T96" fmla="*/ 285 w 2629"/>
              <a:gd name="T97" fmla="*/ 1092 h 2331"/>
              <a:gd name="T98" fmla="*/ 215 w 2629"/>
              <a:gd name="T99" fmla="*/ 1217 h 2331"/>
              <a:gd name="T100" fmla="*/ 132 w 2629"/>
              <a:gd name="T101" fmla="*/ 1336 h 2331"/>
              <a:gd name="T102" fmla="*/ 236 w 2629"/>
              <a:gd name="T103" fmla="*/ 1551 h 2331"/>
              <a:gd name="T104" fmla="*/ 313 w 2629"/>
              <a:gd name="T105" fmla="*/ 1642 h 2331"/>
              <a:gd name="T106" fmla="*/ 375 w 2629"/>
              <a:gd name="T107" fmla="*/ 1767 h 2331"/>
              <a:gd name="T108" fmla="*/ 430 w 2629"/>
              <a:gd name="T109" fmla="*/ 1801 h 2331"/>
              <a:gd name="T110" fmla="*/ 506 w 2629"/>
              <a:gd name="T111" fmla="*/ 1801 h 2331"/>
              <a:gd name="T112" fmla="*/ 562 w 2629"/>
              <a:gd name="T113" fmla="*/ 1871 h 2331"/>
              <a:gd name="T114" fmla="*/ 694 w 2629"/>
              <a:gd name="T115" fmla="*/ 1795 h 2331"/>
              <a:gd name="T116" fmla="*/ 826 w 2629"/>
              <a:gd name="T117" fmla="*/ 1774 h 2331"/>
              <a:gd name="T118" fmla="*/ 896 w 2629"/>
              <a:gd name="T119" fmla="*/ 1781 h 2331"/>
              <a:gd name="T120" fmla="*/ 1000 w 2629"/>
              <a:gd name="T121" fmla="*/ 1815 h 2331"/>
              <a:gd name="T122" fmla="*/ 1084 w 2629"/>
              <a:gd name="T123" fmla="*/ 1781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29" h="2331">
                <a:moveTo>
                  <a:pt x="1084" y="1781"/>
                </a:moveTo>
                <a:lnTo>
                  <a:pt x="1070" y="1801"/>
                </a:lnTo>
                <a:lnTo>
                  <a:pt x="1091" y="1795"/>
                </a:lnTo>
                <a:lnTo>
                  <a:pt x="1084" y="1801"/>
                </a:lnTo>
                <a:lnTo>
                  <a:pt x="1112" y="1829"/>
                </a:lnTo>
                <a:lnTo>
                  <a:pt x="1084" y="1829"/>
                </a:lnTo>
                <a:lnTo>
                  <a:pt x="1084" y="1857"/>
                </a:lnTo>
                <a:lnTo>
                  <a:pt x="1098" y="1857"/>
                </a:lnTo>
                <a:lnTo>
                  <a:pt x="1098" y="1864"/>
                </a:lnTo>
                <a:lnTo>
                  <a:pt x="1070" y="1878"/>
                </a:lnTo>
                <a:lnTo>
                  <a:pt x="1091" y="1899"/>
                </a:lnTo>
                <a:lnTo>
                  <a:pt x="1125" y="1941"/>
                </a:lnTo>
                <a:lnTo>
                  <a:pt x="1125" y="1948"/>
                </a:lnTo>
                <a:lnTo>
                  <a:pt x="1132" y="1976"/>
                </a:lnTo>
                <a:lnTo>
                  <a:pt x="1132" y="2003"/>
                </a:lnTo>
                <a:lnTo>
                  <a:pt x="1132" y="2024"/>
                </a:lnTo>
                <a:lnTo>
                  <a:pt x="1160" y="2003"/>
                </a:lnTo>
                <a:lnTo>
                  <a:pt x="1188" y="2066"/>
                </a:lnTo>
                <a:lnTo>
                  <a:pt x="1181" y="2073"/>
                </a:lnTo>
                <a:lnTo>
                  <a:pt x="1202" y="2094"/>
                </a:lnTo>
                <a:lnTo>
                  <a:pt x="1188" y="2101"/>
                </a:lnTo>
                <a:lnTo>
                  <a:pt x="1223" y="2135"/>
                </a:lnTo>
                <a:lnTo>
                  <a:pt x="1223" y="2170"/>
                </a:lnTo>
                <a:lnTo>
                  <a:pt x="1258" y="2163"/>
                </a:lnTo>
                <a:lnTo>
                  <a:pt x="1258" y="2177"/>
                </a:lnTo>
                <a:lnTo>
                  <a:pt x="1286" y="2198"/>
                </a:lnTo>
                <a:lnTo>
                  <a:pt x="1292" y="2163"/>
                </a:lnTo>
                <a:lnTo>
                  <a:pt x="1362" y="2073"/>
                </a:lnTo>
                <a:lnTo>
                  <a:pt x="1320" y="2094"/>
                </a:lnTo>
                <a:lnTo>
                  <a:pt x="1279" y="2094"/>
                </a:lnTo>
                <a:lnTo>
                  <a:pt x="1258" y="2094"/>
                </a:lnTo>
                <a:lnTo>
                  <a:pt x="1230" y="2038"/>
                </a:lnTo>
                <a:lnTo>
                  <a:pt x="1251" y="2038"/>
                </a:lnTo>
                <a:lnTo>
                  <a:pt x="1251" y="2031"/>
                </a:lnTo>
                <a:lnTo>
                  <a:pt x="1265" y="2003"/>
                </a:lnTo>
                <a:lnTo>
                  <a:pt x="1299" y="2003"/>
                </a:lnTo>
                <a:lnTo>
                  <a:pt x="1320" y="2003"/>
                </a:lnTo>
                <a:lnTo>
                  <a:pt x="1313" y="1989"/>
                </a:lnTo>
                <a:lnTo>
                  <a:pt x="1299" y="1976"/>
                </a:lnTo>
                <a:lnTo>
                  <a:pt x="1299" y="1941"/>
                </a:lnTo>
                <a:lnTo>
                  <a:pt x="1320" y="1934"/>
                </a:lnTo>
                <a:lnTo>
                  <a:pt x="1341" y="1934"/>
                </a:lnTo>
                <a:lnTo>
                  <a:pt x="1355" y="1968"/>
                </a:lnTo>
                <a:lnTo>
                  <a:pt x="1376" y="1934"/>
                </a:lnTo>
                <a:lnTo>
                  <a:pt x="1376" y="1962"/>
                </a:lnTo>
                <a:lnTo>
                  <a:pt x="1390" y="1941"/>
                </a:lnTo>
                <a:lnTo>
                  <a:pt x="1418" y="1934"/>
                </a:lnTo>
                <a:lnTo>
                  <a:pt x="1425" y="1913"/>
                </a:lnTo>
                <a:lnTo>
                  <a:pt x="1459" y="1927"/>
                </a:lnTo>
                <a:lnTo>
                  <a:pt x="1480" y="1913"/>
                </a:lnTo>
                <a:lnTo>
                  <a:pt x="1487" y="1934"/>
                </a:lnTo>
                <a:lnTo>
                  <a:pt x="1508" y="1948"/>
                </a:lnTo>
                <a:lnTo>
                  <a:pt x="1529" y="1962"/>
                </a:lnTo>
                <a:lnTo>
                  <a:pt x="1557" y="1962"/>
                </a:lnTo>
                <a:lnTo>
                  <a:pt x="1654" y="1976"/>
                </a:lnTo>
                <a:lnTo>
                  <a:pt x="1703" y="1996"/>
                </a:lnTo>
                <a:lnTo>
                  <a:pt x="1717" y="2003"/>
                </a:lnTo>
                <a:lnTo>
                  <a:pt x="1752" y="2010"/>
                </a:lnTo>
                <a:lnTo>
                  <a:pt x="1752" y="2108"/>
                </a:lnTo>
                <a:lnTo>
                  <a:pt x="1738" y="2122"/>
                </a:lnTo>
                <a:lnTo>
                  <a:pt x="1759" y="2128"/>
                </a:lnTo>
                <a:lnTo>
                  <a:pt x="1821" y="2108"/>
                </a:lnTo>
                <a:lnTo>
                  <a:pt x="1877" y="2073"/>
                </a:lnTo>
                <a:lnTo>
                  <a:pt x="1967" y="2038"/>
                </a:lnTo>
                <a:lnTo>
                  <a:pt x="2016" y="2024"/>
                </a:lnTo>
                <a:lnTo>
                  <a:pt x="2030" y="2010"/>
                </a:lnTo>
                <a:lnTo>
                  <a:pt x="1967" y="1962"/>
                </a:lnTo>
                <a:lnTo>
                  <a:pt x="1981" y="1968"/>
                </a:lnTo>
                <a:lnTo>
                  <a:pt x="1981" y="1913"/>
                </a:lnTo>
                <a:lnTo>
                  <a:pt x="2009" y="1878"/>
                </a:lnTo>
                <a:lnTo>
                  <a:pt x="1988" y="1892"/>
                </a:lnTo>
                <a:lnTo>
                  <a:pt x="2009" y="1871"/>
                </a:lnTo>
                <a:lnTo>
                  <a:pt x="2016" y="1864"/>
                </a:lnTo>
                <a:lnTo>
                  <a:pt x="2037" y="1892"/>
                </a:lnTo>
                <a:lnTo>
                  <a:pt x="2072" y="1899"/>
                </a:lnTo>
                <a:lnTo>
                  <a:pt x="2148" y="1927"/>
                </a:lnTo>
                <a:lnTo>
                  <a:pt x="2218" y="1976"/>
                </a:lnTo>
                <a:lnTo>
                  <a:pt x="2294" y="2059"/>
                </a:lnTo>
                <a:lnTo>
                  <a:pt x="2329" y="2073"/>
                </a:lnTo>
                <a:lnTo>
                  <a:pt x="2378" y="2163"/>
                </a:lnTo>
                <a:lnTo>
                  <a:pt x="2364" y="2191"/>
                </a:lnTo>
                <a:lnTo>
                  <a:pt x="2336" y="2198"/>
                </a:lnTo>
                <a:lnTo>
                  <a:pt x="2392" y="2219"/>
                </a:lnTo>
                <a:lnTo>
                  <a:pt x="2392" y="2233"/>
                </a:lnTo>
                <a:lnTo>
                  <a:pt x="2405" y="2261"/>
                </a:lnTo>
                <a:lnTo>
                  <a:pt x="2454" y="2261"/>
                </a:lnTo>
                <a:lnTo>
                  <a:pt x="2433" y="2274"/>
                </a:lnTo>
                <a:lnTo>
                  <a:pt x="2399" y="2289"/>
                </a:lnTo>
                <a:lnTo>
                  <a:pt x="2329" y="2268"/>
                </a:lnTo>
                <a:lnTo>
                  <a:pt x="2301" y="2289"/>
                </a:lnTo>
                <a:lnTo>
                  <a:pt x="2315" y="2302"/>
                </a:lnTo>
                <a:lnTo>
                  <a:pt x="2371" y="2316"/>
                </a:lnTo>
                <a:lnTo>
                  <a:pt x="2461" y="2330"/>
                </a:lnTo>
                <a:lnTo>
                  <a:pt x="2468" y="2330"/>
                </a:lnTo>
                <a:lnTo>
                  <a:pt x="2524" y="2316"/>
                </a:lnTo>
                <a:lnTo>
                  <a:pt x="2559" y="2268"/>
                </a:lnTo>
                <a:lnTo>
                  <a:pt x="2628" y="2219"/>
                </a:lnTo>
                <a:lnTo>
                  <a:pt x="2593" y="2191"/>
                </a:lnTo>
                <a:lnTo>
                  <a:pt x="2586" y="2191"/>
                </a:lnTo>
                <a:lnTo>
                  <a:pt x="2489" y="2094"/>
                </a:lnTo>
                <a:lnTo>
                  <a:pt x="2489" y="2066"/>
                </a:lnTo>
                <a:lnTo>
                  <a:pt x="2412" y="1968"/>
                </a:lnTo>
                <a:lnTo>
                  <a:pt x="2357" y="1948"/>
                </a:lnTo>
                <a:lnTo>
                  <a:pt x="2308" y="1927"/>
                </a:lnTo>
                <a:lnTo>
                  <a:pt x="2218" y="1864"/>
                </a:lnTo>
                <a:lnTo>
                  <a:pt x="2148" y="1857"/>
                </a:lnTo>
                <a:lnTo>
                  <a:pt x="2099" y="1836"/>
                </a:lnTo>
                <a:lnTo>
                  <a:pt x="2072" y="1774"/>
                </a:lnTo>
                <a:lnTo>
                  <a:pt x="2072" y="1739"/>
                </a:lnTo>
                <a:lnTo>
                  <a:pt x="2078" y="1704"/>
                </a:lnTo>
                <a:lnTo>
                  <a:pt x="2134" y="1614"/>
                </a:lnTo>
                <a:lnTo>
                  <a:pt x="2162" y="1544"/>
                </a:lnTo>
                <a:lnTo>
                  <a:pt x="2148" y="1440"/>
                </a:lnTo>
                <a:lnTo>
                  <a:pt x="2113" y="1447"/>
                </a:lnTo>
                <a:lnTo>
                  <a:pt x="2086" y="1440"/>
                </a:lnTo>
                <a:lnTo>
                  <a:pt x="2065" y="1475"/>
                </a:lnTo>
                <a:lnTo>
                  <a:pt x="2009" y="1482"/>
                </a:lnTo>
                <a:lnTo>
                  <a:pt x="1981" y="1482"/>
                </a:lnTo>
                <a:lnTo>
                  <a:pt x="1981" y="1468"/>
                </a:lnTo>
                <a:lnTo>
                  <a:pt x="1953" y="1454"/>
                </a:lnTo>
                <a:lnTo>
                  <a:pt x="1932" y="1447"/>
                </a:lnTo>
                <a:lnTo>
                  <a:pt x="1912" y="1412"/>
                </a:lnTo>
                <a:lnTo>
                  <a:pt x="1891" y="1405"/>
                </a:lnTo>
                <a:lnTo>
                  <a:pt x="1919" y="1384"/>
                </a:lnTo>
                <a:lnTo>
                  <a:pt x="1967" y="1315"/>
                </a:lnTo>
                <a:lnTo>
                  <a:pt x="1939" y="1301"/>
                </a:lnTo>
                <a:lnTo>
                  <a:pt x="1953" y="1280"/>
                </a:lnTo>
                <a:lnTo>
                  <a:pt x="2037" y="1224"/>
                </a:lnTo>
                <a:lnTo>
                  <a:pt x="2106" y="1169"/>
                </a:lnTo>
                <a:lnTo>
                  <a:pt x="2197" y="1092"/>
                </a:lnTo>
                <a:lnTo>
                  <a:pt x="2197" y="1071"/>
                </a:lnTo>
                <a:lnTo>
                  <a:pt x="2218" y="1036"/>
                </a:lnTo>
                <a:lnTo>
                  <a:pt x="2162" y="1009"/>
                </a:lnTo>
                <a:lnTo>
                  <a:pt x="2134" y="1015"/>
                </a:lnTo>
                <a:lnTo>
                  <a:pt x="2099" y="1009"/>
                </a:lnTo>
                <a:lnTo>
                  <a:pt x="2051" y="1009"/>
                </a:lnTo>
                <a:lnTo>
                  <a:pt x="2044" y="974"/>
                </a:lnTo>
                <a:lnTo>
                  <a:pt x="1988" y="953"/>
                </a:lnTo>
                <a:lnTo>
                  <a:pt x="1988" y="946"/>
                </a:lnTo>
                <a:lnTo>
                  <a:pt x="1939" y="939"/>
                </a:lnTo>
                <a:lnTo>
                  <a:pt x="1856" y="918"/>
                </a:lnTo>
                <a:lnTo>
                  <a:pt x="1877" y="953"/>
                </a:lnTo>
                <a:lnTo>
                  <a:pt x="1856" y="953"/>
                </a:lnTo>
                <a:lnTo>
                  <a:pt x="1814" y="960"/>
                </a:lnTo>
                <a:lnTo>
                  <a:pt x="1800" y="953"/>
                </a:lnTo>
                <a:lnTo>
                  <a:pt x="1800" y="918"/>
                </a:lnTo>
                <a:lnTo>
                  <a:pt x="1814" y="911"/>
                </a:lnTo>
                <a:lnTo>
                  <a:pt x="1800" y="890"/>
                </a:lnTo>
                <a:lnTo>
                  <a:pt x="1759" y="814"/>
                </a:lnTo>
                <a:lnTo>
                  <a:pt x="1738" y="765"/>
                </a:lnTo>
                <a:lnTo>
                  <a:pt x="1738" y="758"/>
                </a:lnTo>
                <a:lnTo>
                  <a:pt x="1752" y="758"/>
                </a:lnTo>
                <a:lnTo>
                  <a:pt x="1807" y="730"/>
                </a:lnTo>
                <a:lnTo>
                  <a:pt x="1821" y="709"/>
                </a:lnTo>
                <a:lnTo>
                  <a:pt x="1849" y="688"/>
                </a:lnTo>
                <a:lnTo>
                  <a:pt x="1835" y="626"/>
                </a:lnTo>
                <a:lnTo>
                  <a:pt x="1877" y="619"/>
                </a:lnTo>
                <a:lnTo>
                  <a:pt x="1912" y="612"/>
                </a:lnTo>
                <a:lnTo>
                  <a:pt x="1967" y="584"/>
                </a:lnTo>
                <a:lnTo>
                  <a:pt x="1974" y="577"/>
                </a:lnTo>
                <a:lnTo>
                  <a:pt x="2030" y="549"/>
                </a:lnTo>
                <a:lnTo>
                  <a:pt x="2065" y="515"/>
                </a:lnTo>
                <a:lnTo>
                  <a:pt x="2086" y="459"/>
                </a:lnTo>
                <a:lnTo>
                  <a:pt x="2197" y="438"/>
                </a:lnTo>
                <a:lnTo>
                  <a:pt x="2245" y="452"/>
                </a:lnTo>
                <a:lnTo>
                  <a:pt x="2266" y="403"/>
                </a:lnTo>
                <a:lnTo>
                  <a:pt x="2273" y="369"/>
                </a:lnTo>
                <a:lnTo>
                  <a:pt x="2273" y="348"/>
                </a:lnTo>
                <a:lnTo>
                  <a:pt x="2280" y="306"/>
                </a:lnTo>
                <a:lnTo>
                  <a:pt x="2294" y="271"/>
                </a:lnTo>
                <a:lnTo>
                  <a:pt x="2218" y="264"/>
                </a:lnTo>
                <a:lnTo>
                  <a:pt x="2106" y="223"/>
                </a:lnTo>
                <a:lnTo>
                  <a:pt x="2065" y="236"/>
                </a:lnTo>
                <a:lnTo>
                  <a:pt x="2044" y="208"/>
                </a:lnTo>
                <a:lnTo>
                  <a:pt x="1974" y="223"/>
                </a:lnTo>
                <a:lnTo>
                  <a:pt x="1946" y="174"/>
                </a:lnTo>
                <a:lnTo>
                  <a:pt x="1912" y="188"/>
                </a:lnTo>
                <a:lnTo>
                  <a:pt x="1800" y="188"/>
                </a:lnTo>
                <a:lnTo>
                  <a:pt x="1786" y="167"/>
                </a:lnTo>
                <a:lnTo>
                  <a:pt x="1745" y="153"/>
                </a:lnTo>
                <a:lnTo>
                  <a:pt x="1724" y="167"/>
                </a:lnTo>
                <a:lnTo>
                  <a:pt x="1717" y="167"/>
                </a:lnTo>
                <a:lnTo>
                  <a:pt x="1689" y="167"/>
                </a:lnTo>
                <a:lnTo>
                  <a:pt x="1647" y="202"/>
                </a:lnTo>
                <a:lnTo>
                  <a:pt x="1578" y="195"/>
                </a:lnTo>
                <a:lnTo>
                  <a:pt x="1494" y="202"/>
                </a:lnTo>
                <a:lnTo>
                  <a:pt x="1494" y="188"/>
                </a:lnTo>
                <a:lnTo>
                  <a:pt x="1452" y="167"/>
                </a:lnTo>
                <a:lnTo>
                  <a:pt x="1383" y="125"/>
                </a:lnTo>
                <a:lnTo>
                  <a:pt x="1265" y="104"/>
                </a:lnTo>
                <a:lnTo>
                  <a:pt x="1202" y="104"/>
                </a:lnTo>
                <a:lnTo>
                  <a:pt x="1014" y="90"/>
                </a:lnTo>
                <a:lnTo>
                  <a:pt x="931" y="76"/>
                </a:lnTo>
                <a:lnTo>
                  <a:pt x="889" y="90"/>
                </a:lnTo>
                <a:lnTo>
                  <a:pt x="840" y="76"/>
                </a:lnTo>
                <a:lnTo>
                  <a:pt x="840" y="42"/>
                </a:lnTo>
                <a:lnTo>
                  <a:pt x="826" y="35"/>
                </a:lnTo>
                <a:lnTo>
                  <a:pt x="785" y="21"/>
                </a:lnTo>
                <a:lnTo>
                  <a:pt x="729" y="0"/>
                </a:lnTo>
                <a:lnTo>
                  <a:pt x="673" y="21"/>
                </a:lnTo>
                <a:lnTo>
                  <a:pt x="666" y="35"/>
                </a:lnTo>
                <a:lnTo>
                  <a:pt x="673" y="90"/>
                </a:lnTo>
                <a:lnTo>
                  <a:pt x="694" y="125"/>
                </a:lnTo>
                <a:lnTo>
                  <a:pt x="673" y="195"/>
                </a:lnTo>
                <a:lnTo>
                  <a:pt x="701" y="223"/>
                </a:lnTo>
                <a:lnTo>
                  <a:pt x="673" y="229"/>
                </a:lnTo>
                <a:lnTo>
                  <a:pt x="646" y="223"/>
                </a:lnTo>
                <a:lnTo>
                  <a:pt x="590" y="257"/>
                </a:lnTo>
                <a:lnTo>
                  <a:pt x="506" y="292"/>
                </a:lnTo>
                <a:lnTo>
                  <a:pt x="499" y="320"/>
                </a:lnTo>
                <a:lnTo>
                  <a:pt x="541" y="355"/>
                </a:lnTo>
                <a:lnTo>
                  <a:pt x="555" y="396"/>
                </a:lnTo>
                <a:lnTo>
                  <a:pt x="492" y="369"/>
                </a:lnTo>
                <a:lnTo>
                  <a:pt x="465" y="396"/>
                </a:lnTo>
                <a:lnTo>
                  <a:pt x="410" y="369"/>
                </a:lnTo>
                <a:lnTo>
                  <a:pt x="368" y="403"/>
                </a:lnTo>
                <a:lnTo>
                  <a:pt x="347" y="396"/>
                </a:lnTo>
                <a:lnTo>
                  <a:pt x="340" y="417"/>
                </a:lnTo>
                <a:lnTo>
                  <a:pt x="326" y="431"/>
                </a:lnTo>
                <a:lnTo>
                  <a:pt x="285" y="480"/>
                </a:lnTo>
                <a:lnTo>
                  <a:pt x="285" y="501"/>
                </a:lnTo>
                <a:lnTo>
                  <a:pt x="250" y="549"/>
                </a:lnTo>
                <a:lnTo>
                  <a:pt x="229" y="556"/>
                </a:lnTo>
                <a:lnTo>
                  <a:pt x="236" y="598"/>
                </a:lnTo>
                <a:lnTo>
                  <a:pt x="215" y="591"/>
                </a:lnTo>
                <a:lnTo>
                  <a:pt x="215" y="619"/>
                </a:lnTo>
                <a:lnTo>
                  <a:pt x="153" y="633"/>
                </a:lnTo>
                <a:lnTo>
                  <a:pt x="153" y="688"/>
                </a:lnTo>
                <a:lnTo>
                  <a:pt x="139" y="688"/>
                </a:lnTo>
                <a:lnTo>
                  <a:pt x="90" y="688"/>
                </a:lnTo>
                <a:lnTo>
                  <a:pt x="83" y="696"/>
                </a:lnTo>
                <a:lnTo>
                  <a:pt x="55" y="709"/>
                </a:lnTo>
                <a:lnTo>
                  <a:pt x="48" y="765"/>
                </a:lnTo>
                <a:lnTo>
                  <a:pt x="41" y="779"/>
                </a:lnTo>
                <a:lnTo>
                  <a:pt x="20" y="786"/>
                </a:lnTo>
                <a:lnTo>
                  <a:pt x="0" y="828"/>
                </a:lnTo>
                <a:lnTo>
                  <a:pt x="34" y="890"/>
                </a:lnTo>
                <a:lnTo>
                  <a:pt x="83" y="925"/>
                </a:lnTo>
                <a:lnTo>
                  <a:pt x="111" y="918"/>
                </a:lnTo>
                <a:lnTo>
                  <a:pt x="132" y="918"/>
                </a:lnTo>
                <a:lnTo>
                  <a:pt x="139" y="918"/>
                </a:lnTo>
                <a:lnTo>
                  <a:pt x="132" y="953"/>
                </a:lnTo>
                <a:lnTo>
                  <a:pt x="208" y="960"/>
                </a:lnTo>
                <a:lnTo>
                  <a:pt x="215" y="1036"/>
                </a:lnTo>
                <a:lnTo>
                  <a:pt x="285" y="1092"/>
                </a:lnTo>
                <a:lnTo>
                  <a:pt x="285" y="1120"/>
                </a:lnTo>
                <a:lnTo>
                  <a:pt x="285" y="1127"/>
                </a:lnTo>
                <a:lnTo>
                  <a:pt x="278" y="1169"/>
                </a:lnTo>
                <a:lnTo>
                  <a:pt x="271" y="1175"/>
                </a:lnTo>
                <a:lnTo>
                  <a:pt x="215" y="1217"/>
                </a:lnTo>
                <a:lnTo>
                  <a:pt x="208" y="1224"/>
                </a:lnTo>
                <a:lnTo>
                  <a:pt x="146" y="1280"/>
                </a:lnTo>
                <a:lnTo>
                  <a:pt x="146" y="1287"/>
                </a:lnTo>
                <a:lnTo>
                  <a:pt x="132" y="1322"/>
                </a:lnTo>
                <a:lnTo>
                  <a:pt x="132" y="1336"/>
                </a:lnTo>
                <a:lnTo>
                  <a:pt x="153" y="1370"/>
                </a:lnTo>
                <a:lnTo>
                  <a:pt x="173" y="1447"/>
                </a:lnTo>
                <a:lnTo>
                  <a:pt x="173" y="1530"/>
                </a:lnTo>
                <a:lnTo>
                  <a:pt x="229" y="1537"/>
                </a:lnTo>
                <a:lnTo>
                  <a:pt x="236" y="1551"/>
                </a:lnTo>
                <a:lnTo>
                  <a:pt x="271" y="1579"/>
                </a:lnTo>
                <a:lnTo>
                  <a:pt x="306" y="1586"/>
                </a:lnTo>
                <a:lnTo>
                  <a:pt x="326" y="1628"/>
                </a:lnTo>
                <a:lnTo>
                  <a:pt x="334" y="1628"/>
                </a:lnTo>
                <a:lnTo>
                  <a:pt x="313" y="1642"/>
                </a:lnTo>
                <a:lnTo>
                  <a:pt x="340" y="1669"/>
                </a:lnTo>
                <a:lnTo>
                  <a:pt x="347" y="1711"/>
                </a:lnTo>
                <a:lnTo>
                  <a:pt x="375" y="1718"/>
                </a:lnTo>
                <a:lnTo>
                  <a:pt x="382" y="1760"/>
                </a:lnTo>
                <a:lnTo>
                  <a:pt x="375" y="1767"/>
                </a:lnTo>
                <a:lnTo>
                  <a:pt x="396" y="1795"/>
                </a:lnTo>
                <a:lnTo>
                  <a:pt x="403" y="1795"/>
                </a:lnTo>
                <a:lnTo>
                  <a:pt x="410" y="1795"/>
                </a:lnTo>
                <a:lnTo>
                  <a:pt x="410" y="1801"/>
                </a:lnTo>
                <a:lnTo>
                  <a:pt x="430" y="1801"/>
                </a:lnTo>
                <a:lnTo>
                  <a:pt x="458" y="1815"/>
                </a:lnTo>
                <a:lnTo>
                  <a:pt x="458" y="1809"/>
                </a:lnTo>
                <a:lnTo>
                  <a:pt x="465" y="1767"/>
                </a:lnTo>
                <a:lnTo>
                  <a:pt x="492" y="1795"/>
                </a:lnTo>
                <a:lnTo>
                  <a:pt x="506" y="1801"/>
                </a:lnTo>
                <a:lnTo>
                  <a:pt x="513" y="1809"/>
                </a:lnTo>
                <a:lnTo>
                  <a:pt x="534" y="1815"/>
                </a:lnTo>
                <a:lnTo>
                  <a:pt x="541" y="1836"/>
                </a:lnTo>
                <a:lnTo>
                  <a:pt x="541" y="1843"/>
                </a:lnTo>
                <a:lnTo>
                  <a:pt x="562" y="1871"/>
                </a:lnTo>
                <a:lnTo>
                  <a:pt x="597" y="1843"/>
                </a:lnTo>
                <a:lnTo>
                  <a:pt x="611" y="1836"/>
                </a:lnTo>
                <a:lnTo>
                  <a:pt x="646" y="1795"/>
                </a:lnTo>
                <a:lnTo>
                  <a:pt x="673" y="1774"/>
                </a:lnTo>
                <a:lnTo>
                  <a:pt x="694" y="1795"/>
                </a:lnTo>
                <a:lnTo>
                  <a:pt x="757" y="1732"/>
                </a:lnTo>
                <a:lnTo>
                  <a:pt x="785" y="1760"/>
                </a:lnTo>
                <a:lnTo>
                  <a:pt x="792" y="1801"/>
                </a:lnTo>
                <a:lnTo>
                  <a:pt x="819" y="1801"/>
                </a:lnTo>
                <a:lnTo>
                  <a:pt x="826" y="1774"/>
                </a:lnTo>
                <a:lnTo>
                  <a:pt x="854" y="1760"/>
                </a:lnTo>
                <a:lnTo>
                  <a:pt x="889" y="1746"/>
                </a:lnTo>
                <a:lnTo>
                  <a:pt x="917" y="1746"/>
                </a:lnTo>
                <a:lnTo>
                  <a:pt x="917" y="1760"/>
                </a:lnTo>
                <a:lnTo>
                  <a:pt x="896" y="1781"/>
                </a:lnTo>
                <a:lnTo>
                  <a:pt x="924" y="1795"/>
                </a:lnTo>
                <a:lnTo>
                  <a:pt x="952" y="1801"/>
                </a:lnTo>
                <a:lnTo>
                  <a:pt x="965" y="1795"/>
                </a:lnTo>
                <a:lnTo>
                  <a:pt x="986" y="1781"/>
                </a:lnTo>
                <a:lnTo>
                  <a:pt x="1000" y="1815"/>
                </a:lnTo>
                <a:lnTo>
                  <a:pt x="1021" y="1809"/>
                </a:lnTo>
                <a:lnTo>
                  <a:pt x="1049" y="1801"/>
                </a:lnTo>
                <a:lnTo>
                  <a:pt x="1049" y="1760"/>
                </a:lnTo>
                <a:lnTo>
                  <a:pt x="1063" y="1767"/>
                </a:lnTo>
                <a:lnTo>
                  <a:pt x="1084" y="178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5" name="Freeform 93"/>
          <p:cNvSpPr>
            <a:spLocks noChangeArrowheads="1"/>
          </p:cNvSpPr>
          <p:nvPr/>
        </p:nvSpPr>
        <p:spPr bwMode="auto">
          <a:xfrm>
            <a:off x="18197959" y="3921665"/>
            <a:ext cx="35209" cy="37282"/>
          </a:xfrm>
          <a:custGeom>
            <a:avLst/>
            <a:gdLst>
              <a:gd name="T0" fmla="*/ 42 w 77"/>
              <a:gd name="T1" fmla="*/ 56 h 78"/>
              <a:gd name="T2" fmla="*/ 69 w 77"/>
              <a:gd name="T3" fmla="*/ 49 h 78"/>
              <a:gd name="T4" fmla="*/ 76 w 77"/>
              <a:gd name="T5" fmla="*/ 77 h 78"/>
              <a:gd name="T6" fmla="*/ 0 w 77"/>
              <a:gd name="T7" fmla="*/ 49 h 78"/>
              <a:gd name="T8" fmla="*/ 7 w 77"/>
              <a:gd name="T9" fmla="*/ 35 h 78"/>
              <a:gd name="T10" fmla="*/ 14 w 77"/>
              <a:gd name="T11" fmla="*/ 14 h 78"/>
              <a:gd name="T12" fmla="*/ 34 w 77"/>
              <a:gd name="T13" fmla="*/ 14 h 78"/>
              <a:gd name="T14" fmla="*/ 55 w 77"/>
              <a:gd name="T15" fmla="*/ 0 h 78"/>
              <a:gd name="T16" fmla="*/ 48 w 77"/>
              <a:gd name="T17" fmla="*/ 21 h 78"/>
              <a:gd name="T18" fmla="*/ 76 w 77"/>
              <a:gd name="T19" fmla="*/ 35 h 78"/>
              <a:gd name="T20" fmla="*/ 69 w 77"/>
              <a:gd name="T21" fmla="*/ 42 h 78"/>
              <a:gd name="T22" fmla="*/ 34 w 77"/>
              <a:gd name="T23" fmla="*/ 42 h 78"/>
              <a:gd name="T24" fmla="*/ 42 w 77"/>
              <a:gd name="T25" fmla="*/ 5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42" y="56"/>
                </a:moveTo>
                <a:lnTo>
                  <a:pt x="69" y="49"/>
                </a:lnTo>
                <a:lnTo>
                  <a:pt x="76" y="77"/>
                </a:lnTo>
                <a:lnTo>
                  <a:pt x="0" y="49"/>
                </a:lnTo>
                <a:lnTo>
                  <a:pt x="7" y="35"/>
                </a:lnTo>
                <a:lnTo>
                  <a:pt x="14" y="14"/>
                </a:lnTo>
                <a:lnTo>
                  <a:pt x="34" y="14"/>
                </a:lnTo>
                <a:lnTo>
                  <a:pt x="55" y="0"/>
                </a:lnTo>
                <a:lnTo>
                  <a:pt x="48" y="21"/>
                </a:lnTo>
                <a:lnTo>
                  <a:pt x="76" y="35"/>
                </a:lnTo>
                <a:lnTo>
                  <a:pt x="69" y="42"/>
                </a:lnTo>
                <a:lnTo>
                  <a:pt x="34" y="42"/>
                </a:lnTo>
                <a:lnTo>
                  <a:pt x="42" y="5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6" name="Freeform 94"/>
          <p:cNvSpPr>
            <a:spLocks noChangeArrowheads="1"/>
          </p:cNvSpPr>
          <p:nvPr/>
        </p:nvSpPr>
        <p:spPr bwMode="auto">
          <a:xfrm>
            <a:off x="18104759" y="3932020"/>
            <a:ext cx="16569" cy="26927"/>
          </a:xfrm>
          <a:custGeom>
            <a:avLst/>
            <a:gdLst>
              <a:gd name="T0" fmla="*/ 14 w 36"/>
              <a:gd name="T1" fmla="*/ 35 h 57"/>
              <a:gd name="T2" fmla="*/ 21 w 36"/>
              <a:gd name="T3" fmla="*/ 49 h 57"/>
              <a:gd name="T4" fmla="*/ 7 w 36"/>
              <a:gd name="T5" fmla="*/ 56 h 57"/>
              <a:gd name="T6" fmla="*/ 21 w 36"/>
              <a:gd name="T7" fmla="*/ 56 h 57"/>
              <a:gd name="T8" fmla="*/ 35 w 36"/>
              <a:gd name="T9" fmla="*/ 14 h 57"/>
              <a:gd name="T10" fmla="*/ 14 w 36"/>
              <a:gd name="T11" fmla="*/ 0 h 57"/>
              <a:gd name="T12" fmla="*/ 0 w 36"/>
              <a:gd name="T13" fmla="*/ 28 h 57"/>
              <a:gd name="T14" fmla="*/ 0 w 36"/>
              <a:gd name="T15" fmla="*/ 35 h 57"/>
              <a:gd name="T16" fmla="*/ 14 w 36"/>
              <a:gd name="T17" fmla="*/ 3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57">
                <a:moveTo>
                  <a:pt x="14" y="35"/>
                </a:moveTo>
                <a:lnTo>
                  <a:pt x="21" y="49"/>
                </a:lnTo>
                <a:lnTo>
                  <a:pt x="7" y="56"/>
                </a:lnTo>
                <a:lnTo>
                  <a:pt x="21" y="56"/>
                </a:lnTo>
                <a:lnTo>
                  <a:pt x="35" y="14"/>
                </a:lnTo>
                <a:lnTo>
                  <a:pt x="14" y="0"/>
                </a:lnTo>
                <a:lnTo>
                  <a:pt x="0" y="28"/>
                </a:lnTo>
                <a:lnTo>
                  <a:pt x="0" y="35"/>
                </a:lnTo>
                <a:lnTo>
                  <a:pt x="14" y="35"/>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7" name="Freeform 95"/>
          <p:cNvSpPr>
            <a:spLocks noChangeArrowheads="1"/>
          </p:cNvSpPr>
          <p:nvPr/>
        </p:nvSpPr>
        <p:spPr bwMode="auto">
          <a:xfrm>
            <a:off x="18262163" y="3944447"/>
            <a:ext cx="16569" cy="26927"/>
          </a:xfrm>
          <a:custGeom>
            <a:avLst/>
            <a:gdLst>
              <a:gd name="T0" fmla="*/ 0 w 36"/>
              <a:gd name="T1" fmla="*/ 56 h 57"/>
              <a:gd name="T2" fmla="*/ 28 w 36"/>
              <a:gd name="T3" fmla="*/ 21 h 57"/>
              <a:gd name="T4" fmla="*/ 35 w 36"/>
              <a:gd name="T5" fmla="*/ 7 h 57"/>
              <a:gd name="T6" fmla="*/ 28 w 36"/>
              <a:gd name="T7" fmla="*/ 0 h 57"/>
              <a:gd name="T8" fmla="*/ 14 w 36"/>
              <a:gd name="T9" fmla="*/ 21 h 57"/>
              <a:gd name="T10" fmla="*/ 0 w 36"/>
              <a:gd name="T11" fmla="*/ 28 h 57"/>
              <a:gd name="T12" fmla="*/ 0 w 36"/>
              <a:gd name="T13" fmla="*/ 56 h 57"/>
            </a:gdLst>
            <a:ahLst/>
            <a:cxnLst>
              <a:cxn ang="0">
                <a:pos x="T0" y="T1"/>
              </a:cxn>
              <a:cxn ang="0">
                <a:pos x="T2" y="T3"/>
              </a:cxn>
              <a:cxn ang="0">
                <a:pos x="T4" y="T5"/>
              </a:cxn>
              <a:cxn ang="0">
                <a:pos x="T6" y="T7"/>
              </a:cxn>
              <a:cxn ang="0">
                <a:pos x="T8" y="T9"/>
              </a:cxn>
              <a:cxn ang="0">
                <a:pos x="T10" y="T11"/>
              </a:cxn>
              <a:cxn ang="0">
                <a:pos x="T12" y="T13"/>
              </a:cxn>
            </a:cxnLst>
            <a:rect l="0" t="0" r="r" b="b"/>
            <a:pathLst>
              <a:path w="36" h="57">
                <a:moveTo>
                  <a:pt x="0" y="56"/>
                </a:moveTo>
                <a:lnTo>
                  <a:pt x="28" y="21"/>
                </a:lnTo>
                <a:lnTo>
                  <a:pt x="35" y="7"/>
                </a:lnTo>
                <a:lnTo>
                  <a:pt x="28" y="0"/>
                </a:lnTo>
                <a:lnTo>
                  <a:pt x="14" y="21"/>
                </a:lnTo>
                <a:lnTo>
                  <a:pt x="0" y="28"/>
                </a:lnTo>
                <a:lnTo>
                  <a:pt x="0" y="5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8" name="Freeform 96"/>
          <p:cNvSpPr>
            <a:spLocks noChangeArrowheads="1"/>
          </p:cNvSpPr>
          <p:nvPr/>
        </p:nvSpPr>
        <p:spPr bwMode="auto">
          <a:xfrm>
            <a:off x="18125471" y="3938235"/>
            <a:ext cx="45565" cy="10356"/>
          </a:xfrm>
          <a:custGeom>
            <a:avLst/>
            <a:gdLst>
              <a:gd name="T0" fmla="*/ 76 w 98"/>
              <a:gd name="T1" fmla="*/ 14 h 22"/>
              <a:gd name="T2" fmla="*/ 97 w 98"/>
              <a:gd name="T3" fmla="*/ 0 h 22"/>
              <a:gd name="T4" fmla="*/ 0 w 98"/>
              <a:gd name="T5" fmla="*/ 21 h 22"/>
              <a:gd name="T6" fmla="*/ 41 w 98"/>
              <a:gd name="T7" fmla="*/ 14 h 22"/>
              <a:gd name="T8" fmla="*/ 76 w 98"/>
              <a:gd name="T9" fmla="*/ 14 h 22"/>
            </a:gdLst>
            <a:ahLst/>
            <a:cxnLst>
              <a:cxn ang="0">
                <a:pos x="T0" y="T1"/>
              </a:cxn>
              <a:cxn ang="0">
                <a:pos x="T2" y="T3"/>
              </a:cxn>
              <a:cxn ang="0">
                <a:pos x="T4" y="T5"/>
              </a:cxn>
              <a:cxn ang="0">
                <a:pos x="T6" y="T7"/>
              </a:cxn>
              <a:cxn ang="0">
                <a:pos x="T8" y="T9"/>
              </a:cxn>
            </a:cxnLst>
            <a:rect l="0" t="0" r="r" b="b"/>
            <a:pathLst>
              <a:path w="98" h="22">
                <a:moveTo>
                  <a:pt x="76" y="14"/>
                </a:moveTo>
                <a:lnTo>
                  <a:pt x="97" y="0"/>
                </a:lnTo>
                <a:lnTo>
                  <a:pt x="0" y="21"/>
                </a:lnTo>
                <a:lnTo>
                  <a:pt x="41" y="14"/>
                </a:lnTo>
                <a:lnTo>
                  <a:pt x="76"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9" name="Freeform 97"/>
          <p:cNvSpPr>
            <a:spLocks noChangeArrowheads="1"/>
          </p:cNvSpPr>
          <p:nvPr/>
        </p:nvSpPr>
        <p:spPr bwMode="auto">
          <a:xfrm>
            <a:off x="18104759" y="3921664"/>
            <a:ext cx="16569" cy="6213"/>
          </a:xfrm>
          <a:custGeom>
            <a:avLst/>
            <a:gdLst>
              <a:gd name="T0" fmla="*/ 14 w 36"/>
              <a:gd name="T1" fmla="*/ 14 h 15"/>
              <a:gd name="T2" fmla="*/ 35 w 36"/>
              <a:gd name="T3" fmla="*/ 0 h 15"/>
              <a:gd name="T4" fmla="*/ 0 w 36"/>
              <a:gd name="T5" fmla="*/ 7 h 15"/>
              <a:gd name="T6" fmla="*/ 14 w 36"/>
              <a:gd name="T7" fmla="*/ 14 h 15"/>
            </a:gdLst>
            <a:ahLst/>
            <a:cxnLst>
              <a:cxn ang="0">
                <a:pos x="T0" y="T1"/>
              </a:cxn>
              <a:cxn ang="0">
                <a:pos x="T2" y="T3"/>
              </a:cxn>
              <a:cxn ang="0">
                <a:pos x="T4" y="T5"/>
              </a:cxn>
              <a:cxn ang="0">
                <a:pos x="T6" y="T7"/>
              </a:cxn>
            </a:cxnLst>
            <a:rect l="0" t="0" r="r" b="b"/>
            <a:pathLst>
              <a:path w="36" h="15">
                <a:moveTo>
                  <a:pt x="14" y="14"/>
                </a:moveTo>
                <a:lnTo>
                  <a:pt x="35" y="0"/>
                </a:lnTo>
                <a:lnTo>
                  <a:pt x="0" y="7"/>
                </a:lnTo>
                <a:lnTo>
                  <a:pt x="14" y="1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0" name="Freeform 98"/>
          <p:cNvSpPr>
            <a:spLocks noChangeArrowheads="1"/>
          </p:cNvSpPr>
          <p:nvPr/>
        </p:nvSpPr>
        <p:spPr bwMode="auto">
          <a:xfrm>
            <a:off x="18262164" y="3932020"/>
            <a:ext cx="4142" cy="10357"/>
          </a:xfrm>
          <a:custGeom>
            <a:avLst/>
            <a:gdLst>
              <a:gd name="T0" fmla="*/ 0 w 8"/>
              <a:gd name="T1" fmla="*/ 0 h 22"/>
              <a:gd name="T2" fmla="*/ 7 w 8"/>
              <a:gd name="T3" fmla="*/ 0 h 22"/>
              <a:gd name="T4" fmla="*/ 0 w 8"/>
              <a:gd name="T5" fmla="*/ 21 h 22"/>
              <a:gd name="T6" fmla="*/ 0 w 8"/>
              <a:gd name="T7" fmla="*/ 0 h 22"/>
            </a:gdLst>
            <a:ahLst/>
            <a:cxnLst>
              <a:cxn ang="0">
                <a:pos x="T0" y="T1"/>
              </a:cxn>
              <a:cxn ang="0">
                <a:pos x="T2" y="T3"/>
              </a:cxn>
              <a:cxn ang="0">
                <a:pos x="T4" y="T5"/>
              </a:cxn>
              <a:cxn ang="0">
                <a:pos x="T6" y="T7"/>
              </a:cxn>
            </a:cxnLst>
            <a:rect l="0" t="0" r="r" b="b"/>
            <a:pathLst>
              <a:path w="8" h="22">
                <a:moveTo>
                  <a:pt x="0" y="0"/>
                </a:moveTo>
                <a:lnTo>
                  <a:pt x="7" y="0"/>
                </a:lnTo>
                <a:lnTo>
                  <a:pt x="0" y="21"/>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1" name="Freeform 99"/>
          <p:cNvSpPr>
            <a:spLocks noChangeArrowheads="1"/>
          </p:cNvSpPr>
          <p:nvPr/>
        </p:nvSpPr>
        <p:spPr bwMode="auto">
          <a:xfrm>
            <a:off x="18125470" y="3932021"/>
            <a:ext cx="6213" cy="6214"/>
          </a:xfrm>
          <a:custGeom>
            <a:avLst/>
            <a:gdLst>
              <a:gd name="T0" fmla="*/ 0 w 15"/>
              <a:gd name="T1" fmla="*/ 0 h 15"/>
              <a:gd name="T2" fmla="*/ 14 w 15"/>
              <a:gd name="T3" fmla="*/ 0 h 15"/>
              <a:gd name="T4" fmla="*/ 7 w 15"/>
              <a:gd name="T5" fmla="*/ 14 h 15"/>
              <a:gd name="T6" fmla="*/ 0 w 15"/>
              <a:gd name="T7" fmla="*/ 0 h 15"/>
            </a:gdLst>
            <a:ahLst/>
            <a:cxnLst>
              <a:cxn ang="0">
                <a:pos x="T0" y="T1"/>
              </a:cxn>
              <a:cxn ang="0">
                <a:pos x="T2" y="T3"/>
              </a:cxn>
              <a:cxn ang="0">
                <a:pos x="T4" y="T5"/>
              </a:cxn>
              <a:cxn ang="0">
                <a:pos x="T6" y="T7"/>
              </a:cxn>
            </a:cxnLst>
            <a:rect l="0" t="0" r="r" b="b"/>
            <a:pathLst>
              <a:path w="15" h="15">
                <a:moveTo>
                  <a:pt x="0" y="0"/>
                </a:moveTo>
                <a:lnTo>
                  <a:pt x="14" y="0"/>
                </a:lnTo>
                <a:lnTo>
                  <a:pt x="7" y="14"/>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2" name="Freeform 100"/>
          <p:cNvSpPr>
            <a:spLocks noChangeArrowheads="1"/>
          </p:cNvSpPr>
          <p:nvPr/>
        </p:nvSpPr>
        <p:spPr bwMode="auto">
          <a:xfrm>
            <a:off x="18235239" y="3927879"/>
            <a:ext cx="4142" cy="4142"/>
          </a:xfrm>
          <a:custGeom>
            <a:avLst/>
            <a:gdLst>
              <a:gd name="T0" fmla="*/ 0 w 8"/>
              <a:gd name="T1" fmla="*/ 7 h 8"/>
              <a:gd name="T2" fmla="*/ 7 w 8"/>
              <a:gd name="T3" fmla="*/ 0 h 8"/>
              <a:gd name="T4" fmla="*/ 0 w 8"/>
              <a:gd name="T5" fmla="*/ 7 h 8"/>
            </a:gdLst>
            <a:ahLst/>
            <a:cxnLst>
              <a:cxn ang="0">
                <a:pos x="T0" y="T1"/>
              </a:cxn>
              <a:cxn ang="0">
                <a:pos x="T2" y="T3"/>
              </a:cxn>
              <a:cxn ang="0">
                <a:pos x="T4" y="T5"/>
              </a:cxn>
            </a:cxnLst>
            <a:rect l="0" t="0" r="r" b="b"/>
            <a:pathLst>
              <a:path w="8" h="8">
                <a:moveTo>
                  <a:pt x="0" y="7"/>
                </a:moveTo>
                <a:lnTo>
                  <a:pt x="7" y="0"/>
                </a:lnTo>
                <a:lnTo>
                  <a:pt x="0" y="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3" name="Freeform 101"/>
          <p:cNvSpPr>
            <a:spLocks noChangeArrowheads="1"/>
          </p:cNvSpPr>
          <p:nvPr/>
        </p:nvSpPr>
        <p:spPr bwMode="auto">
          <a:xfrm>
            <a:off x="17905932" y="3961018"/>
            <a:ext cx="6213" cy="39354"/>
          </a:xfrm>
          <a:custGeom>
            <a:avLst/>
            <a:gdLst>
              <a:gd name="T0" fmla="*/ 0 w 14"/>
              <a:gd name="T1" fmla="*/ 21 h 84"/>
              <a:gd name="T2" fmla="*/ 0 w 14"/>
              <a:gd name="T3" fmla="*/ 35 h 84"/>
              <a:gd name="T4" fmla="*/ 7 w 14"/>
              <a:gd name="T5" fmla="*/ 83 h 84"/>
              <a:gd name="T6" fmla="*/ 13 w 14"/>
              <a:gd name="T7" fmla="*/ 49 h 84"/>
              <a:gd name="T8" fmla="*/ 7 w 14"/>
              <a:gd name="T9" fmla="*/ 21 h 84"/>
              <a:gd name="T10" fmla="*/ 7 w 14"/>
              <a:gd name="T11" fmla="*/ 0 h 84"/>
              <a:gd name="T12" fmla="*/ 0 w 14"/>
              <a:gd name="T13" fmla="*/ 21 h 84"/>
            </a:gdLst>
            <a:ahLst/>
            <a:cxnLst>
              <a:cxn ang="0">
                <a:pos x="T0" y="T1"/>
              </a:cxn>
              <a:cxn ang="0">
                <a:pos x="T2" y="T3"/>
              </a:cxn>
              <a:cxn ang="0">
                <a:pos x="T4" y="T5"/>
              </a:cxn>
              <a:cxn ang="0">
                <a:pos x="T6" y="T7"/>
              </a:cxn>
              <a:cxn ang="0">
                <a:pos x="T8" y="T9"/>
              </a:cxn>
              <a:cxn ang="0">
                <a:pos x="T10" y="T11"/>
              </a:cxn>
              <a:cxn ang="0">
                <a:pos x="T12" y="T13"/>
              </a:cxn>
            </a:cxnLst>
            <a:rect l="0" t="0" r="r" b="b"/>
            <a:pathLst>
              <a:path w="14" h="84">
                <a:moveTo>
                  <a:pt x="0" y="21"/>
                </a:moveTo>
                <a:lnTo>
                  <a:pt x="0" y="35"/>
                </a:lnTo>
                <a:lnTo>
                  <a:pt x="7" y="83"/>
                </a:lnTo>
                <a:lnTo>
                  <a:pt x="13" y="49"/>
                </a:lnTo>
                <a:lnTo>
                  <a:pt x="7" y="21"/>
                </a:lnTo>
                <a:lnTo>
                  <a:pt x="7" y="0"/>
                </a:lnTo>
                <a:lnTo>
                  <a:pt x="0" y="21"/>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2" name="Freeform 102"/>
          <p:cNvSpPr>
            <a:spLocks noChangeArrowheads="1"/>
          </p:cNvSpPr>
          <p:nvPr/>
        </p:nvSpPr>
        <p:spPr bwMode="auto">
          <a:xfrm>
            <a:off x="17433719" y="4234423"/>
            <a:ext cx="89058" cy="202982"/>
          </a:xfrm>
          <a:custGeom>
            <a:avLst/>
            <a:gdLst>
              <a:gd name="T0" fmla="*/ 90 w 189"/>
              <a:gd name="T1" fmla="*/ 118 h 433"/>
              <a:gd name="T2" fmla="*/ 139 w 189"/>
              <a:gd name="T3" fmla="*/ 35 h 433"/>
              <a:gd name="T4" fmla="*/ 167 w 189"/>
              <a:gd name="T5" fmla="*/ 0 h 433"/>
              <a:gd name="T6" fmla="*/ 188 w 189"/>
              <a:gd name="T7" fmla="*/ 7 h 433"/>
              <a:gd name="T8" fmla="*/ 111 w 189"/>
              <a:gd name="T9" fmla="*/ 91 h 433"/>
              <a:gd name="T10" fmla="*/ 97 w 189"/>
              <a:gd name="T11" fmla="*/ 125 h 433"/>
              <a:gd name="T12" fmla="*/ 69 w 189"/>
              <a:gd name="T13" fmla="*/ 167 h 433"/>
              <a:gd name="T14" fmla="*/ 69 w 189"/>
              <a:gd name="T15" fmla="*/ 195 h 433"/>
              <a:gd name="T16" fmla="*/ 63 w 189"/>
              <a:gd name="T17" fmla="*/ 223 h 433"/>
              <a:gd name="T18" fmla="*/ 28 w 189"/>
              <a:gd name="T19" fmla="*/ 355 h 433"/>
              <a:gd name="T20" fmla="*/ 14 w 189"/>
              <a:gd name="T21" fmla="*/ 404 h 433"/>
              <a:gd name="T22" fmla="*/ 7 w 189"/>
              <a:gd name="T23" fmla="*/ 424 h 433"/>
              <a:gd name="T24" fmla="*/ 7 w 189"/>
              <a:gd name="T25" fmla="*/ 432 h 433"/>
              <a:gd name="T26" fmla="*/ 0 w 189"/>
              <a:gd name="T27" fmla="*/ 432 h 433"/>
              <a:gd name="T28" fmla="*/ 0 w 189"/>
              <a:gd name="T29" fmla="*/ 424 h 433"/>
              <a:gd name="T30" fmla="*/ 14 w 189"/>
              <a:gd name="T31" fmla="*/ 397 h 433"/>
              <a:gd name="T32" fmla="*/ 14 w 189"/>
              <a:gd name="T33" fmla="*/ 327 h 433"/>
              <a:gd name="T34" fmla="*/ 42 w 189"/>
              <a:gd name="T35" fmla="*/ 230 h 433"/>
              <a:gd name="T36" fmla="*/ 56 w 189"/>
              <a:gd name="T37" fmla="*/ 223 h 433"/>
              <a:gd name="T38" fmla="*/ 42 w 189"/>
              <a:gd name="T39" fmla="*/ 223 h 433"/>
              <a:gd name="T40" fmla="*/ 56 w 189"/>
              <a:gd name="T41" fmla="*/ 202 h 433"/>
              <a:gd name="T42" fmla="*/ 35 w 189"/>
              <a:gd name="T43" fmla="*/ 202 h 433"/>
              <a:gd name="T44" fmla="*/ 42 w 189"/>
              <a:gd name="T45" fmla="*/ 188 h 433"/>
              <a:gd name="T46" fmla="*/ 69 w 189"/>
              <a:gd name="T47" fmla="*/ 160 h 433"/>
              <a:gd name="T48" fmla="*/ 90 w 189"/>
              <a:gd name="T49" fmla="*/ 118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9" h="433">
                <a:moveTo>
                  <a:pt x="90" y="118"/>
                </a:moveTo>
                <a:lnTo>
                  <a:pt x="139" y="35"/>
                </a:lnTo>
                <a:lnTo>
                  <a:pt x="167" y="0"/>
                </a:lnTo>
                <a:lnTo>
                  <a:pt x="188" y="7"/>
                </a:lnTo>
                <a:lnTo>
                  <a:pt x="111" y="91"/>
                </a:lnTo>
                <a:lnTo>
                  <a:pt x="97" y="125"/>
                </a:lnTo>
                <a:lnTo>
                  <a:pt x="69" y="167"/>
                </a:lnTo>
                <a:lnTo>
                  <a:pt x="69" y="195"/>
                </a:lnTo>
                <a:lnTo>
                  <a:pt x="63" y="223"/>
                </a:lnTo>
                <a:lnTo>
                  <a:pt x="28" y="355"/>
                </a:lnTo>
                <a:lnTo>
                  <a:pt x="14" y="404"/>
                </a:lnTo>
                <a:lnTo>
                  <a:pt x="7" y="424"/>
                </a:lnTo>
                <a:lnTo>
                  <a:pt x="7" y="432"/>
                </a:lnTo>
                <a:lnTo>
                  <a:pt x="0" y="432"/>
                </a:lnTo>
                <a:lnTo>
                  <a:pt x="0" y="424"/>
                </a:lnTo>
                <a:lnTo>
                  <a:pt x="14" y="397"/>
                </a:lnTo>
                <a:lnTo>
                  <a:pt x="14" y="327"/>
                </a:lnTo>
                <a:lnTo>
                  <a:pt x="42" y="230"/>
                </a:lnTo>
                <a:lnTo>
                  <a:pt x="56" y="223"/>
                </a:lnTo>
                <a:lnTo>
                  <a:pt x="42" y="223"/>
                </a:lnTo>
                <a:lnTo>
                  <a:pt x="56" y="202"/>
                </a:lnTo>
                <a:lnTo>
                  <a:pt x="35" y="202"/>
                </a:lnTo>
                <a:lnTo>
                  <a:pt x="42" y="188"/>
                </a:lnTo>
                <a:lnTo>
                  <a:pt x="69" y="160"/>
                </a:lnTo>
                <a:lnTo>
                  <a:pt x="90" y="118"/>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3" name="Freeform 103"/>
          <p:cNvSpPr>
            <a:spLocks noChangeArrowheads="1"/>
          </p:cNvSpPr>
          <p:nvPr/>
        </p:nvSpPr>
        <p:spPr bwMode="auto">
          <a:xfrm>
            <a:off x="17475142" y="4205424"/>
            <a:ext cx="16569" cy="10357"/>
          </a:xfrm>
          <a:custGeom>
            <a:avLst/>
            <a:gdLst>
              <a:gd name="T0" fmla="*/ 14 w 36"/>
              <a:gd name="T1" fmla="*/ 0 h 22"/>
              <a:gd name="T2" fmla="*/ 0 w 36"/>
              <a:gd name="T3" fmla="*/ 6 h 22"/>
              <a:gd name="T4" fmla="*/ 7 w 36"/>
              <a:gd name="T5" fmla="*/ 21 h 22"/>
              <a:gd name="T6" fmla="*/ 35 w 36"/>
              <a:gd name="T7" fmla="*/ 6 h 22"/>
              <a:gd name="T8" fmla="*/ 14 w 36"/>
              <a:gd name="T9" fmla="*/ 0 h 22"/>
            </a:gdLst>
            <a:ahLst/>
            <a:cxnLst>
              <a:cxn ang="0">
                <a:pos x="T0" y="T1"/>
              </a:cxn>
              <a:cxn ang="0">
                <a:pos x="T2" y="T3"/>
              </a:cxn>
              <a:cxn ang="0">
                <a:pos x="T4" y="T5"/>
              </a:cxn>
              <a:cxn ang="0">
                <a:pos x="T6" y="T7"/>
              </a:cxn>
              <a:cxn ang="0">
                <a:pos x="T8" y="T9"/>
              </a:cxn>
            </a:cxnLst>
            <a:rect l="0" t="0" r="r" b="b"/>
            <a:pathLst>
              <a:path w="36" h="22">
                <a:moveTo>
                  <a:pt x="14" y="0"/>
                </a:moveTo>
                <a:lnTo>
                  <a:pt x="0" y="6"/>
                </a:lnTo>
                <a:lnTo>
                  <a:pt x="7" y="21"/>
                </a:lnTo>
                <a:lnTo>
                  <a:pt x="35" y="6"/>
                </a:lnTo>
                <a:lnTo>
                  <a:pt x="14"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4" name="Freeform 104"/>
          <p:cNvSpPr>
            <a:spLocks noChangeArrowheads="1"/>
          </p:cNvSpPr>
          <p:nvPr/>
        </p:nvSpPr>
        <p:spPr bwMode="auto">
          <a:xfrm>
            <a:off x="17452359" y="4238565"/>
            <a:ext cx="16569" cy="6214"/>
          </a:xfrm>
          <a:custGeom>
            <a:avLst/>
            <a:gdLst>
              <a:gd name="T0" fmla="*/ 14 w 35"/>
              <a:gd name="T1" fmla="*/ 0 h 15"/>
              <a:gd name="T2" fmla="*/ 34 w 35"/>
              <a:gd name="T3" fmla="*/ 0 h 15"/>
              <a:gd name="T4" fmla="*/ 34 w 35"/>
              <a:gd name="T5" fmla="*/ 14 h 15"/>
              <a:gd name="T6" fmla="*/ 0 w 35"/>
              <a:gd name="T7" fmla="*/ 0 h 15"/>
              <a:gd name="T8" fmla="*/ 14 w 35"/>
              <a:gd name="T9" fmla="*/ 0 h 15"/>
            </a:gdLst>
            <a:ahLst/>
            <a:cxnLst>
              <a:cxn ang="0">
                <a:pos x="T0" y="T1"/>
              </a:cxn>
              <a:cxn ang="0">
                <a:pos x="T2" y="T3"/>
              </a:cxn>
              <a:cxn ang="0">
                <a:pos x="T4" y="T5"/>
              </a:cxn>
              <a:cxn ang="0">
                <a:pos x="T6" y="T7"/>
              </a:cxn>
              <a:cxn ang="0">
                <a:pos x="T8" y="T9"/>
              </a:cxn>
            </a:cxnLst>
            <a:rect l="0" t="0" r="r" b="b"/>
            <a:pathLst>
              <a:path w="35" h="15">
                <a:moveTo>
                  <a:pt x="14" y="0"/>
                </a:moveTo>
                <a:lnTo>
                  <a:pt x="34" y="0"/>
                </a:lnTo>
                <a:lnTo>
                  <a:pt x="34" y="14"/>
                </a:lnTo>
                <a:lnTo>
                  <a:pt x="0" y="0"/>
                </a:lnTo>
                <a:lnTo>
                  <a:pt x="14"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5" name="Freeform 105"/>
          <p:cNvSpPr>
            <a:spLocks noChangeArrowheads="1"/>
          </p:cNvSpPr>
          <p:nvPr/>
        </p:nvSpPr>
        <p:spPr bwMode="auto">
          <a:xfrm>
            <a:off x="17475142" y="4238564"/>
            <a:ext cx="4142" cy="2072"/>
          </a:xfrm>
          <a:custGeom>
            <a:avLst/>
            <a:gdLst>
              <a:gd name="T0" fmla="*/ 0 w 8"/>
              <a:gd name="T1" fmla="*/ 0 h 1"/>
              <a:gd name="T2" fmla="*/ 7 w 8"/>
              <a:gd name="T3" fmla="*/ 0 h 1"/>
              <a:gd name="T4" fmla="*/ 0 w 8"/>
              <a:gd name="T5" fmla="*/ 0 h 1"/>
            </a:gdLst>
            <a:ahLst/>
            <a:cxnLst>
              <a:cxn ang="0">
                <a:pos x="T0" y="T1"/>
              </a:cxn>
              <a:cxn ang="0">
                <a:pos x="T2" y="T3"/>
              </a:cxn>
              <a:cxn ang="0">
                <a:pos x="T4" y="T5"/>
              </a:cxn>
            </a:cxnLst>
            <a:rect l="0" t="0" r="r" b="b"/>
            <a:pathLst>
              <a:path w="8" h="1">
                <a:moveTo>
                  <a:pt x="0" y="0"/>
                </a:moveTo>
                <a:lnTo>
                  <a:pt x="7" y="0"/>
                </a:lnTo>
                <a:lnTo>
                  <a:pt x="0"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6" name="Freeform 106"/>
          <p:cNvSpPr>
            <a:spLocks noChangeArrowheads="1"/>
          </p:cNvSpPr>
          <p:nvPr/>
        </p:nvSpPr>
        <p:spPr bwMode="auto">
          <a:xfrm>
            <a:off x="16141347" y="2950251"/>
            <a:ext cx="1921989" cy="1944899"/>
          </a:xfrm>
          <a:custGeom>
            <a:avLst/>
            <a:gdLst>
              <a:gd name="T0" fmla="*/ 3262 w 4091"/>
              <a:gd name="T1" fmla="*/ 1886 h 4140"/>
              <a:gd name="T2" fmla="*/ 3415 w 4091"/>
              <a:gd name="T3" fmla="*/ 1913 h 4140"/>
              <a:gd name="T4" fmla="*/ 3693 w 4091"/>
              <a:gd name="T5" fmla="*/ 1823 h 4140"/>
              <a:gd name="T6" fmla="*/ 3853 w 4091"/>
              <a:gd name="T7" fmla="*/ 1878 h 4140"/>
              <a:gd name="T8" fmla="*/ 3902 w 4091"/>
              <a:gd name="T9" fmla="*/ 1934 h 4140"/>
              <a:gd name="T10" fmla="*/ 3992 w 4091"/>
              <a:gd name="T11" fmla="*/ 2143 h 4140"/>
              <a:gd name="T12" fmla="*/ 3902 w 4091"/>
              <a:gd name="T13" fmla="*/ 2310 h 4140"/>
              <a:gd name="T14" fmla="*/ 3763 w 4091"/>
              <a:gd name="T15" fmla="*/ 2171 h 4140"/>
              <a:gd name="T16" fmla="*/ 3763 w 4091"/>
              <a:gd name="T17" fmla="*/ 2338 h 4140"/>
              <a:gd name="T18" fmla="*/ 2984 w 4091"/>
              <a:gd name="T19" fmla="*/ 2741 h 4140"/>
              <a:gd name="T20" fmla="*/ 3117 w 4091"/>
              <a:gd name="T21" fmla="*/ 2595 h 4140"/>
              <a:gd name="T22" fmla="*/ 3179 w 4091"/>
              <a:gd name="T23" fmla="*/ 2428 h 4140"/>
              <a:gd name="T24" fmla="*/ 3033 w 4091"/>
              <a:gd name="T25" fmla="*/ 2567 h 4140"/>
              <a:gd name="T26" fmla="*/ 3040 w 4091"/>
              <a:gd name="T27" fmla="*/ 2637 h 4140"/>
              <a:gd name="T28" fmla="*/ 2880 w 4091"/>
              <a:gd name="T29" fmla="*/ 2567 h 4140"/>
              <a:gd name="T30" fmla="*/ 2817 w 4091"/>
              <a:gd name="T31" fmla="*/ 2699 h 4140"/>
              <a:gd name="T32" fmla="*/ 2824 w 4091"/>
              <a:gd name="T33" fmla="*/ 2741 h 4140"/>
              <a:gd name="T34" fmla="*/ 2727 w 4091"/>
              <a:gd name="T35" fmla="*/ 2665 h 4140"/>
              <a:gd name="T36" fmla="*/ 2644 w 4091"/>
              <a:gd name="T37" fmla="*/ 3006 h 4140"/>
              <a:gd name="T38" fmla="*/ 2657 w 4091"/>
              <a:gd name="T39" fmla="*/ 3158 h 4140"/>
              <a:gd name="T40" fmla="*/ 2720 w 4091"/>
              <a:gd name="T41" fmla="*/ 3228 h 4140"/>
              <a:gd name="T42" fmla="*/ 2817 w 4091"/>
              <a:gd name="T43" fmla="*/ 3485 h 4140"/>
              <a:gd name="T44" fmla="*/ 3054 w 4091"/>
              <a:gd name="T45" fmla="*/ 3694 h 4140"/>
              <a:gd name="T46" fmla="*/ 3089 w 4091"/>
              <a:gd name="T47" fmla="*/ 3826 h 4140"/>
              <a:gd name="T48" fmla="*/ 2991 w 4091"/>
              <a:gd name="T49" fmla="*/ 4035 h 4140"/>
              <a:gd name="T50" fmla="*/ 2922 w 4091"/>
              <a:gd name="T51" fmla="*/ 4042 h 4140"/>
              <a:gd name="T52" fmla="*/ 2741 w 4091"/>
              <a:gd name="T53" fmla="*/ 3958 h 4140"/>
              <a:gd name="T54" fmla="*/ 2588 w 4091"/>
              <a:gd name="T55" fmla="*/ 3847 h 4140"/>
              <a:gd name="T56" fmla="*/ 2379 w 4091"/>
              <a:gd name="T57" fmla="*/ 3750 h 4140"/>
              <a:gd name="T58" fmla="*/ 1857 w 4091"/>
              <a:gd name="T59" fmla="*/ 3778 h 4140"/>
              <a:gd name="T60" fmla="*/ 1398 w 4091"/>
              <a:gd name="T61" fmla="*/ 3819 h 4140"/>
              <a:gd name="T62" fmla="*/ 1057 w 4091"/>
              <a:gd name="T63" fmla="*/ 3618 h 4140"/>
              <a:gd name="T64" fmla="*/ 918 w 4091"/>
              <a:gd name="T65" fmla="*/ 3479 h 4140"/>
              <a:gd name="T66" fmla="*/ 682 w 4091"/>
              <a:gd name="T67" fmla="*/ 3416 h 4140"/>
              <a:gd name="T68" fmla="*/ 522 w 4091"/>
              <a:gd name="T69" fmla="*/ 3214 h 4140"/>
              <a:gd name="T70" fmla="*/ 216 w 4091"/>
              <a:gd name="T71" fmla="*/ 3040 h 4140"/>
              <a:gd name="T72" fmla="*/ 167 w 4091"/>
              <a:gd name="T73" fmla="*/ 2804 h 4140"/>
              <a:gd name="T74" fmla="*/ 35 w 4091"/>
              <a:gd name="T75" fmla="*/ 2630 h 4140"/>
              <a:gd name="T76" fmla="*/ 369 w 4091"/>
              <a:gd name="T77" fmla="*/ 1858 h 4140"/>
              <a:gd name="T78" fmla="*/ 529 w 4091"/>
              <a:gd name="T79" fmla="*/ 2205 h 4140"/>
              <a:gd name="T80" fmla="*/ 724 w 4091"/>
              <a:gd name="T81" fmla="*/ 2108 h 4140"/>
              <a:gd name="T82" fmla="*/ 953 w 4091"/>
              <a:gd name="T83" fmla="*/ 1941 h 4140"/>
              <a:gd name="T84" fmla="*/ 1057 w 4091"/>
              <a:gd name="T85" fmla="*/ 1677 h 4140"/>
              <a:gd name="T86" fmla="*/ 1203 w 4091"/>
              <a:gd name="T87" fmla="*/ 1656 h 4140"/>
              <a:gd name="T88" fmla="*/ 1531 w 4091"/>
              <a:gd name="T89" fmla="*/ 1461 h 4140"/>
              <a:gd name="T90" fmla="*/ 1725 w 4091"/>
              <a:gd name="T91" fmla="*/ 1413 h 4140"/>
              <a:gd name="T92" fmla="*/ 1969 w 4091"/>
              <a:gd name="T93" fmla="*/ 1259 h 4140"/>
              <a:gd name="T94" fmla="*/ 2184 w 4091"/>
              <a:gd name="T95" fmla="*/ 1058 h 4140"/>
              <a:gd name="T96" fmla="*/ 1997 w 4091"/>
              <a:gd name="T97" fmla="*/ 793 h 4140"/>
              <a:gd name="T98" fmla="*/ 2066 w 4091"/>
              <a:gd name="T99" fmla="*/ 515 h 4140"/>
              <a:gd name="T100" fmla="*/ 2261 w 4091"/>
              <a:gd name="T101" fmla="*/ 327 h 4140"/>
              <a:gd name="T102" fmla="*/ 2553 w 4091"/>
              <a:gd name="T103" fmla="*/ 105 h 4140"/>
              <a:gd name="T104" fmla="*/ 2838 w 4091"/>
              <a:gd name="T105" fmla="*/ 112 h 4140"/>
              <a:gd name="T106" fmla="*/ 3220 w 4091"/>
              <a:gd name="T107" fmla="*/ 49 h 4140"/>
              <a:gd name="T108" fmla="*/ 3505 w 4091"/>
              <a:gd name="T109" fmla="*/ 300 h 4140"/>
              <a:gd name="T110" fmla="*/ 3214 w 4091"/>
              <a:gd name="T111" fmla="*/ 446 h 4140"/>
              <a:gd name="T112" fmla="*/ 3019 w 4091"/>
              <a:gd name="T113" fmla="*/ 668 h 4140"/>
              <a:gd name="T114" fmla="*/ 2824 w 4091"/>
              <a:gd name="T115" fmla="*/ 863 h 4140"/>
              <a:gd name="T116" fmla="*/ 3089 w 4091"/>
              <a:gd name="T117" fmla="*/ 1169 h 4140"/>
              <a:gd name="T118" fmla="*/ 2936 w 4091"/>
              <a:gd name="T119" fmla="*/ 1413 h 4140"/>
              <a:gd name="T120" fmla="*/ 3117 w 4091"/>
              <a:gd name="T121" fmla="*/ 1719 h 4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91" h="4140">
                <a:moveTo>
                  <a:pt x="3179" y="1795"/>
                </a:moveTo>
                <a:lnTo>
                  <a:pt x="3186" y="1837"/>
                </a:lnTo>
                <a:lnTo>
                  <a:pt x="3179" y="1844"/>
                </a:lnTo>
                <a:lnTo>
                  <a:pt x="3200" y="1872"/>
                </a:lnTo>
                <a:lnTo>
                  <a:pt x="3207" y="1872"/>
                </a:lnTo>
                <a:lnTo>
                  <a:pt x="3214" y="1872"/>
                </a:lnTo>
                <a:lnTo>
                  <a:pt x="3214" y="1878"/>
                </a:lnTo>
                <a:lnTo>
                  <a:pt x="3234" y="1878"/>
                </a:lnTo>
                <a:lnTo>
                  <a:pt x="3262" y="1892"/>
                </a:lnTo>
                <a:lnTo>
                  <a:pt x="3262" y="1886"/>
                </a:lnTo>
                <a:lnTo>
                  <a:pt x="3269" y="1844"/>
                </a:lnTo>
                <a:lnTo>
                  <a:pt x="3296" y="1872"/>
                </a:lnTo>
                <a:lnTo>
                  <a:pt x="3310" y="1878"/>
                </a:lnTo>
                <a:lnTo>
                  <a:pt x="3317" y="1886"/>
                </a:lnTo>
                <a:lnTo>
                  <a:pt x="3338" y="1892"/>
                </a:lnTo>
                <a:lnTo>
                  <a:pt x="3345" y="1913"/>
                </a:lnTo>
                <a:lnTo>
                  <a:pt x="3345" y="1920"/>
                </a:lnTo>
                <a:lnTo>
                  <a:pt x="3366" y="1948"/>
                </a:lnTo>
                <a:lnTo>
                  <a:pt x="3401" y="1920"/>
                </a:lnTo>
                <a:lnTo>
                  <a:pt x="3415" y="1913"/>
                </a:lnTo>
                <a:lnTo>
                  <a:pt x="3450" y="1872"/>
                </a:lnTo>
                <a:lnTo>
                  <a:pt x="3477" y="1851"/>
                </a:lnTo>
                <a:lnTo>
                  <a:pt x="3498" y="1872"/>
                </a:lnTo>
                <a:lnTo>
                  <a:pt x="3561" y="1809"/>
                </a:lnTo>
                <a:lnTo>
                  <a:pt x="3589" y="1837"/>
                </a:lnTo>
                <a:lnTo>
                  <a:pt x="3596" y="1878"/>
                </a:lnTo>
                <a:lnTo>
                  <a:pt x="3623" y="1878"/>
                </a:lnTo>
                <a:lnTo>
                  <a:pt x="3630" y="1851"/>
                </a:lnTo>
                <a:lnTo>
                  <a:pt x="3658" y="1837"/>
                </a:lnTo>
                <a:lnTo>
                  <a:pt x="3693" y="1823"/>
                </a:lnTo>
                <a:lnTo>
                  <a:pt x="3721" y="1823"/>
                </a:lnTo>
                <a:lnTo>
                  <a:pt x="3721" y="1837"/>
                </a:lnTo>
                <a:lnTo>
                  <a:pt x="3700" y="1858"/>
                </a:lnTo>
                <a:lnTo>
                  <a:pt x="3728" y="1872"/>
                </a:lnTo>
                <a:lnTo>
                  <a:pt x="3756" y="1878"/>
                </a:lnTo>
                <a:lnTo>
                  <a:pt x="3769" y="1872"/>
                </a:lnTo>
                <a:lnTo>
                  <a:pt x="3790" y="1858"/>
                </a:lnTo>
                <a:lnTo>
                  <a:pt x="3804" y="1892"/>
                </a:lnTo>
                <a:lnTo>
                  <a:pt x="3825" y="1886"/>
                </a:lnTo>
                <a:lnTo>
                  <a:pt x="3853" y="1878"/>
                </a:lnTo>
                <a:lnTo>
                  <a:pt x="3853" y="1837"/>
                </a:lnTo>
                <a:lnTo>
                  <a:pt x="3867" y="1844"/>
                </a:lnTo>
                <a:lnTo>
                  <a:pt x="3888" y="1858"/>
                </a:lnTo>
                <a:lnTo>
                  <a:pt x="3874" y="1878"/>
                </a:lnTo>
                <a:lnTo>
                  <a:pt x="3895" y="1872"/>
                </a:lnTo>
                <a:lnTo>
                  <a:pt x="3888" y="1878"/>
                </a:lnTo>
                <a:lnTo>
                  <a:pt x="3916" y="1906"/>
                </a:lnTo>
                <a:lnTo>
                  <a:pt x="3888" y="1906"/>
                </a:lnTo>
                <a:lnTo>
                  <a:pt x="3888" y="1934"/>
                </a:lnTo>
                <a:lnTo>
                  <a:pt x="3902" y="1934"/>
                </a:lnTo>
                <a:lnTo>
                  <a:pt x="3902" y="1941"/>
                </a:lnTo>
                <a:lnTo>
                  <a:pt x="3874" y="1955"/>
                </a:lnTo>
                <a:lnTo>
                  <a:pt x="3895" y="1976"/>
                </a:lnTo>
                <a:lnTo>
                  <a:pt x="3929" y="2018"/>
                </a:lnTo>
                <a:lnTo>
                  <a:pt x="3929" y="2025"/>
                </a:lnTo>
                <a:lnTo>
                  <a:pt x="3936" y="2053"/>
                </a:lnTo>
                <a:lnTo>
                  <a:pt x="3936" y="2080"/>
                </a:lnTo>
                <a:lnTo>
                  <a:pt x="3936" y="2101"/>
                </a:lnTo>
                <a:lnTo>
                  <a:pt x="3964" y="2080"/>
                </a:lnTo>
                <a:lnTo>
                  <a:pt x="3992" y="2143"/>
                </a:lnTo>
                <a:lnTo>
                  <a:pt x="3985" y="2150"/>
                </a:lnTo>
                <a:lnTo>
                  <a:pt x="4006" y="2171"/>
                </a:lnTo>
                <a:lnTo>
                  <a:pt x="3992" y="2178"/>
                </a:lnTo>
                <a:lnTo>
                  <a:pt x="4027" y="2212"/>
                </a:lnTo>
                <a:lnTo>
                  <a:pt x="4027" y="2247"/>
                </a:lnTo>
                <a:lnTo>
                  <a:pt x="4062" y="2240"/>
                </a:lnTo>
                <a:lnTo>
                  <a:pt x="4062" y="2254"/>
                </a:lnTo>
                <a:lnTo>
                  <a:pt x="4090" y="2275"/>
                </a:lnTo>
                <a:lnTo>
                  <a:pt x="4083" y="2296"/>
                </a:lnTo>
                <a:lnTo>
                  <a:pt x="3902" y="2310"/>
                </a:lnTo>
                <a:lnTo>
                  <a:pt x="3916" y="2296"/>
                </a:lnTo>
                <a:lnTo>
                  <a:pt x="3874" y="2268"/>
                </a:lnTo>
                <a:lnTo>
                  <a:pt x="3874" y="2310"/>
                </a:lnTo>
                <a:lnTo>
                  <a:pt x="3777" y="2331"/>
                </a:lnTo>
                <a:lnTo>
                  <a:pt x="3790" y="2310"/>
                </a:lnTo>
                <a:lnTo>
                  <a:pt x="3825" y="2296"/>
                </a:lnTo>
                <a:lnTo>
                  <a:pt x="3777" y="2233"/>
                </a:lnTo>
                <a:lnTo>
                  <a:pt x="3804" y="2212"/>
                </a:lnTo>
                <a:lnTo>
                  <a:pt x="3777" y="2199"/>
                </a:lnTo>
                <a:lnTo>
                  <a:pt x="3763" y="2171"/>
                </a:lnTo>
                <a:lnTo>
                  <a:pt x="3763" y="2150"/>
                </a:lnTo>
                <a:lnTo>
                  <a:pt x="3742" y="2164"/>
                </a:lnTo>
                <a:lnTo>
                  <a:pt x="3735" y="2164"/>
                </a:lnTo>
                <a:lnTo>
                  <a:pt x="3721" y="2171"/>
                </a:lnTo>
                <a:lnTo>
                  <a:pt x="3721" y="2199"/>
                </a:lnTo>
                <a:lnTo>
                  <a:pt x="3769" y="2240"/>
                </a:lnTo>
                <a:lnTo>
                  <a:pt x="3769" y="2254"/>
                </a:lnTo>
                <a:lnTo>
                  <a:pt x="3777" y="2275"/>
                </a:lnTo>
                <a:lnTo>
                  <a:pt x="3742" y="2310"/>
                </a:lnTo>
                <a:lnTo>
                  <a:pt x="3763" y="2338"/>
                </a:lnTo>
                <a:lnTo>
                  <a:pt x="3721" y="2379"/>
                </a:lnTo>
                <a:lnTo>
                  <a:pt x="3568" y="2463"/>
                </a:lnTo>
                <a:lnTo>
                  <a:pt x="3491" y="2505"/>
                </a:lnTo>
                <a:lnTo>
                  <a:pt x="3526" y="2498"/>
                </a:lnTo>
                <a:lnTo>
                  <a:pt x="3477" y="2512"/>
                </a:lnTo>
                <a:lnTo>
                  <a:pt x="3234" y="2623"/>
                </a:lnTo>
                <a:lnTo>
                  <a:pt x="3234" y="2630"/>
                </a:lnTo>
                <a:lnTo>
                  <a:pt x="3130" y="2678"/>
                </a:lnTo>
                <a:lnTo>
                  <a:pt x="3005" y="2713"/>
                </a:lnTo>
                <a:lnTo>
                  <a:pt x="2984" y="2741"/>
                </a:lnTo>
                <a:lnTo>
                  <a:pt x="2971" y="2713"/>
                </a:lnTo>
                <a:lnTo>
                  <a:pt x="2977" y="2693"/>
                </a:lnTo>
                <a:lnTo>
                  <a:pt x="3012" y="2644"/>
                </a:lnTo>
                <a:lnTo>
                  <a:pt x="3054" y="2637"/>
                </a:lnTo>
                <a:lnTo>
                  <a:pt x="3068" y="2623"/>
                </a:lnTo>
                <a:lnTo>
                  <a:pt x="3054" y="2602"/>
                </a:lnTo>
                <a:lnTo>
                  <a:pt x="3068" y="2602"/>
                </a:lnTo>
                <a:lnTo>
                  <a:pt x="3075" y="2581"/>
                </a:lnTo>
                <a:lnTo>
                  <a:pt x="3103" y="2595"/>
                </a:lnTo>
                <a:lnTo>
                  <a:pt x="3117" y="2595"/>
                </a:lnTo>
                <a:lnTo>
                  <a:pt x="3110" y="2602"/>
                </a:lnTo>
                <a:lnTo>
                  <a:pt x="3138" y="2595"/>
                </a:lnTo>
                <a:lnTo>
                  <a:pt x="3138" y="2581"/>
                </a:lnTo>
                <a:lnTo>
                  <a:pt x="3144" y="2574"/>
                </a:lnTo>
                <a:lnTo>
                  <a:pt x="3138" y="2560"/>
                </a:lnTo>
                <a:lnTo>
                  <a:pt x="3151" y="2560"/>
                </a:lnTo>
                <a:lnTo>
                  <a:pt x="3234" y="2505"/>
                </a:lnTo>
                <a:lnTo>
                  <a:pt x="3248" y="2484"/>
                </a:lnTo>
                <a:lnTo>
                  <a:pt x="3214" y="2470"/>
                </a:lnTo>
                <a:lnTo>
                  <a:pt x="3179" y="2428"/>
                </a:lnTo>
                <a:lnTo>
                  <a:pt x="3103" y="2435"/>
                </a:lnTo>
                <a:lnTo>
                  <a:pt x="3047" y="2449"/>
                </a:lnTo>
                <a:lnTo>
                  <a:pt x="3068" y="2470"/>
                </a:lnTo>
                <a:lnTo>
                  <a:pt x="3075" y="2477"/>
                </a:lnTo>
                <a:lnTo>
                  <a:pt x="3054" y="2477"/>
                </a:lnTo>
                <a:lnTo>
                  <a:pt x="3033" y="2505"/>
                </a:lnTo>
                <a:lnTo>
                  <a:pt x="3012" y="2526"/>
                </a:lnTo>
                <a:lnTo>
                  <a:pt x="2991" y="2532"/>
                </a:lnTo>
                <a:lnTo>
                  <a:pt x="3005" y="2539"/>
                </a:lnTo>
                <a:lnTo>
                  <a:pt x="3033" y="2567"/>
                </a:lnTo>
                <a:lnTo>
                  <a:pt x="3005" y="2567"/>
                </a:lnTo>
                <a:lnTo>
                  <a:pt x="2991" y="2595"/>
                </a:lnTo>
                <a:lnTo>
                  <a:pt x="2977" y="2595"/>
                </a:lnTo>
                <a:lnTo>
                  <a:pt x="3012" y="2630"/>
                </a:lnTo>
                <a:lnTo>
                  <a:pt x="3040" y="2609"/>
                </a:lnTo>
                <a:lnTo>
                  <a:pt x="3040" y="2630"/>
                </a:lnTo>
                <a:lnTo>
                  <a:pt x="3047" y="2623"/>
                </a:lnTo>
                <a:lnTo>
                  <a:pt x="3054" y="2602"/>
                </a:lnTo>
                <a:lnTo>
                  <a:pt x="3054" y="2623"/>
                </a:lnTo>
                <a:lnTo>
                  <a:pt x="3040" y="2637"/>
                </a:lnTo>
                <a:lnTo>
                  <a:pt x="3019" y="2637"/>
                </a:lnTo>
                <a:lnTo>
                  <a:pt x="2991" y="2644"/>
                </a:lnTo>
                <a:lnTo>
                  <a:pt x="2984" y="2609"/>
                </a:lnTo>
                <a:lnTo>
                  <a:pt x="2950" y="2623"/>
                </a:lnTo>
                <a:lnTo>
                  <a:pt x="2936" y="2623"/>
                </a:lnTo>
                <a:lnTo>
                  <a:pt x="2922" y="2609"/>
                </a:lnTo>
                <a:lnTo>
                  <a:pt x="2894" y="2602"/>
                </a:lnTo>
                <a:lnTo>
                  <a:pt x="2908" y="2595"/>
                </a:lnTo>
                <a:lnTo>
                  <a:pt x="2922" y="2602"/>
                </a:lnTo>
                <a:lnTo>
                  <a:pt x="2880" y="2567"/>
                </a:lnTo>
                <a:lnTo>
                  <a:pt x="2873" y="2574"/>
                </a:lnTo>
                <a:lnTo>
                  <a:pt x="2873" y="2560"/>
                </a:lnTo>
                <a:lnTo>
                  <a:pt x="2838" y="2609"/>
                </a:lnTo>
                <a:lnTo>
                  <a:pt x="2790" y="2630"/>
                </a:lnTo>
                <a:lnTo>
                  <a:pt x="2762" y="2644"/>
                </a:lnTo>
                <a:lnTo>
                  <a:pt x="2748" y="2637"/>
                </a:lnTo>
                <a:lnTo>
                  <a:pt x="2741" y="2644"/>
                </a:lnTo>
                <a:lnTo>
                  <a:pt x="2741" y="2665"/>
                </a:lnTo>
                <a:lnTo>
                  <a:pt x="2804" y="2699"/>
                </a:lnTo>
                <a:lnTo>
                  <a:pt x="2817" y="2699"/>
                </a:lnTo>
                <a:lnTo>
                  <a:pt x="2838" y="2713"/>
                </a:lnTo>
                <a:lnTo>
                  <a:pt x="2859" y="2713"/>
                </a:lnTo>
                <a:lnTo>
                  <a:pt x="2873" y="2713"/>
                </a:lnTo>
                <a:lnTo>
                  <a:pt x="2852" y="2734"/>
                </a:lnTo>
                <a:lnTo>
                  <a:pt x="2873" y="2734"/>
                </a:lnTo>
                <a:lnTo>
                  <a:pt x="2873" y="2755"/>
                </a:lnTo>
                <a:lnTo>
                  <a:pt x="2859" y="2741"/>
                </a:lnTo>
                <a:lnTo>
                  <a:pt x="2838" y="2734"/>
                </a:lnTo>
                <a:lnTo>
                  <a:pt x="2824" y="2734"/>
                </a:lnTo>
                <a:lnTo>
                  <a:pt x="2824" y="2741"/>
                </a:lnTo>
                <a:lnTo>
                  <a:pt x="2783" y="2734"/>
                </a:lnTo>
                <a:lnTo>
                  <a:pt x="2790" y="2727"/>
                </a:lnTo>
                <a:lnTo>
                  <a:pt x="2783" y="2734"/>
                </a:lnTo>
                <a:lnTo>
                  <a:pt x="2790" y="2727"/>
                </a:lnTo>
                <a:lnTo>
                  <a:pt x="2776" y="2734"/>
                </a:lnTo>
                <a:lnTo>
                  <a:pt x="2783" y="2713"/>
                </a:lnTo>
                <a:lnTo>
                  <a:pt x="2776" y="2727"/>
                </a:lnTo>
                <a:lnTo>
                  <a:pt x="2776" y="2706"/>
                </a:lnTo>
                <a:lnTo>
                  <a:pt x="2790" y="2713"/>
                </a:lnTo>
                <a:lnTo>
                  <a:pt x="2727" y="2665"/>
                </a:lnTo>
                <a:lnTo>
                  <a:pt x="2720" y="2665"/>
                </a:lnTo>
                <a:lnTo>
                  <a:pt x="2727" y="2672"/>
                </a:lnTo>
                <a:lnTo>
                  <a:pt x="2727" y="2699"/>
                </a:lnTo>
                <a:lnTo>
                  <a:pt x="2692" y="2699"/>
                </a:lnTo>
                <a:lnTo>
                  <a:pt x="2706" y="2769"/>
                </a:lnTo>
                <a:lnTo>
                  <a:pt x="2685" y="2811"/>
                </a:lnTo>
                <a:lnTo>
                  <a:pt x="2713" y="2811"/>
                </a:lnTo>
                <a:lnTo>
                  <a:pt x="2713" y="2894"/>
                </a:lnTo>
                <a:lnTo>
                  <a:pt x="2692" y="2929"/>
                </a:lnTo>
                <a:lnTo>
                  <a:pt x="2644" y="3006"/>
                </a:lnTo>
                <a:lnTo>
                  <a:pt x="2630" y="3026"/>
                </a:lnTo>
                <a:lnTo>
                  <a:pt x="2623" y="3033"/>
                </a:lnTo>
                <a:lnTo>
                  <a:pt x="2616" y="3040"/>
                </a:lnTo>
                <a:lnTo>
                  <a:pt x="2630" y="3061"/>
                </a:lnTo>
                <a:lnTo>
                  <a:pt x="2650" y="3061"/>
                </a:lnTo>
                <a:lnTo>
                  <a:pt x="2623" y="3103"/>
                </a:lnTo>
                <a:lnTo>
                  <a:pt x="2630" y="3096"/>
                </a:lnTo>
                <a:lnTo>
                  <a:pt x="2630" y="3124"/>
                </a:lnTo>
                <a:lnTo>
                  <a:pt x="2650" y="3124"/>
                </a:lnTo>
                <a:lnTo>
                  <a:pt x="2657" y="3158"/>
                </a:lnTo>
                <a:lnTo>
                  <a:pt x="2623" y="3158"/>
                </a:lnTo>
                <a:lnTo>
                  <a:pt x="2623" y="3186"/>
                </a:lnTo>
                <a:lnTo>
                  <a:pt x="2650" y="3193"/>
                </a:lnTo>
                <a:lnTo>
                  <a:pt x="2644" y="3221"/>
                </a:lnTo>
                <a:lnTo>
                  <a:pt x="2657" y="3228"/>
                </a:lnTo>
                <a:lnTo>
                  <a:pt x="2657" y="3263"/>
                </a:lnTo>
                <a:lnTo>
                  <a:pt x="2713" y="3270"/>
                </a:lnTo>
                <a:lnTo>
                  <a:pt x="2720" y="3263"/>
                </a:lnTo>
                <a:lnTo>
                  <a:pt x="2706" y="3221"/>
                </a:lnTo>
                <a:lnTo>
                  <a:pt x="2720" y="3228"/>
                </a:lnTo>
                <a:lnTo>
                  <a:pt x="2727" y="3186"/>
                </a:lnTo>
                <a:lnTo>
                  <a:pt x="2748" y="3193"/>
                </a:lnTo>
                <a:lnTo>
                  <a:pt x="2741" y="3235"/>
                </a:lnTo>
                <a:lnTo>
                  <a:pt x="2748" y="3172"/>
                </a:lnTo>
                <a:lnTo>
                  <a:pt x="2790" y="3186"/>
                </a:lnTo>
                <a:lnTo>
                  <a:pt x="2762" y="3186"/>
                </a:lnTo>
                <a:lnTo>
                  <a:pt x="2783" y="3284"/>
                </a:lnTo>
                <a:lnTo>
                  <a:pt x="2824" y="3318"/>
                </a:lnTo>
                <a:lnTo>
                  <a:pt x="2811" y="3423"/>
                </a:lnTo>
                <a:lnTo>
                  <a:pt x="2817" y="3485"/>
                </a:lnTo>
                <a:lnTo>
                  <a:pt x="2873" y="3541"/>
                </a:lnTo>
                <a:lnTo>
                  <a:pt x="2950" y="3590"/>
                </a:lnTo>
                <a:lnTo>
                  <a:pt x="2971" y="3611"/>
                </a:lnTo>
                <a:lnTo>
                  <a:pt x="2957" y="3611"/>
                </a:lnTo>
                <a:lnTo>
                  <a:pt x="2991" y="3645"/>
                </a:lnTo>
                <a:lnTo>
                  <a:pt x="2991" y="3631"/>
                </a:lnTo>
                <a:lnTo>
                  <a:pt x="2984" y="3611"/>
                </a:lnTo>
                <a:lnTo>
                  <a:pt x="3068" y="3722"/>
                </a:lnTo>
                <a:lnTo>
                  <a:pt x="3075" y="3708"/>
                </a:lnTo>
                <a:lnTo>
                  <a:pt x="3054" y="3694"/>
                </a:lnTo>
                <a:lnTo>
                  <a:pt x="3130" y="3708"/>
                </a:lnTo>
                <a:lnTo>
                  <a:pt x="3138" y="3722"/>
                </a:lnTo>
                <a:lnTo>
                  <a:pt x="3165" y="3750"/>
                </a:lnTo>
                <a:lnTo>
                  <a:pt x="3165" y="3778"/>
                </a:lnTo>
                <a:lnTo>
                  <a:pt x="3138" y="3792"/>
                </a:lnTo>
                <a:lnTo>
                  <a:pt x="3138" y="3812"/>
                </a:lnTo>
                <a:lnTo>
                  <a:pt x="3144" y="3812"/>
                </a:lnTo>
                <a:lnTo>
                  <a:pt x="3103" y="3875"/>
                </a:lnTo>
                <a:lnTo>
                  <a:pt x="3103" y="3854"/>
                </a:lnTo>
                <a:lnTo>
                  <a:pt x="3089" y="3826"/>
                </a:lnTo>
                <a:lnTo>
                  <a:pt x="3089" y="3882"/>
                </a:lnTo>
                <a:lnTo>
                  <a:pt x="3089" y="3861"/>
                </a:lnTo>
                <a:lnTo>
                  <a:pt x="3103" y="3903"/>
                </a:lnTo>
                <a:lnTo>
                  <a:pt x="3089" y="3903"/>
                </a:lnTo>
                <a:lnTo>
                  <a:pt x="3103" y="3917"/>
                </a:lnTo>
                <a:lnTo>
                  <a:pt x="3054" y="3993"/>
                </a:lnTo>
                <a:lnTo>
                  <a:pt x="3054" y="4007"/>
                </a:lnTo>
                <a:lnTo>
                  <a:pt x="3068" y="4007"/>
                </a:lnTo>
                <a:lnTo>
                  <a:pt x="3012" y="4070"/>
                </a:lnTo>
                <a:lnTo>
                  <a:pt x="2991" y="4035"/>
                </a:lnTo>
                <a:lnTo>
                  <a:pt x="2977" y="4014"/>
                </a:lnTo>
                <a:lnTo>
                  <a:pt x="3005" y="3952"/>
                </a:lnTo>
                <a:lnTo>
                  <a:pt x="2991" y="3910"/>
                </a:lnTo>
                <a:lnTo>
                  <a:pt x="2957" y="3910"/>
                </a:lnTo>
                <a:lnTo>
                  <a:pt x="2950" y="3917"/>
                </a:lnTo>
                <a:lnTo>
                  <a:pt x="2915" y="3979"/>
                </a:lnTo>
                <a:lnTo>
                  <a:pt x="2936" y="3993"/>
                </a:lnTo>
                <a:lnTo>
                  <a:pt x="2936" y="3986"/>
                </a:lnTo>
                <a:lnTo>
                  <a:pt x="2971" y="4035"/>
                </a:lnTo>
                <a:lnTo>
                  <a:pt x="2922" y="4042"/>
                </a:lnTo>
                <a:lnTo>
                  <a:pt x="2936" y="4070"/>
                </a:lnTo>
                <a:lnTo>
                  <a:pt x="2957" y="4070"/>
                </a:lnTo>
                <a:lnTo>
                  <a:pt x="2977" y="4084"/>
                </a:lnTo>
                <a:lnTo>
                  <a:pt x="2957" y="4112"/>
                </a:lnTo>
                <a:lnTo>
                  <a:pt x="2950" y="4119"/>
                </a:lnTo>
                <a:lnTo>
                  <a:pt x="2922" y="4139"/>
                </a:lnTo>
                <a:lnTo>
                  <a:pt x="2845" y="4070"/>
                </a:lnTo>
                <a:lnTo>
                  <a:pt x="2838" y="4007"/>
                </a:lnTo>
                <a:lnTo>
                  <a:pt x="2762" y="3993"/>
                </a:lnTo>
                <a:lnTo>
                  <a:pt x="2741" y="3958"/>
                </a:lnTo>
                <a:lnTo>
                  <a:pt x="2748" y="3917"/>
                </a:lnTo>
                <a:lnTo>
                  <a:pt x="2741" y="3882"/>
                </a:lnTo>
                <a:lnTo>
                  <a:pt x="2755" y="3840"/>
                </a:lnTo>
                <a:lnTo>
                  <a:pt x="2727" y="3806"/>
                </a:lnTo>
                <a:lnTo>
                  <a:pt x="2706" y="3819"/>
                </a:lnTo>
                <a:lnTo>
                  <a:pt x="2706" y="3806"/>
                </a:lnTo>
                <a:lnTo>
                  <a:pt x="2692" y="3812"/>
                </a:lnTo>
                <a:lnTo>
                  <a:pt x="2678" y="3819"/>
                </a:lnTo>
                <a:lnTo>
                  <a:pt x="2650" y="3847"/>
                </a:lnTo>
                <a:lnTo>
                  <a:pt x="2588" y="3847"/>
                </a:lnTo>
                <a:lnTo>
                  <a:pt x="2553" y="3812"/>
                </a:lnTo>
                <a:lnTo>
                  <a:pt x="2532" y="3826"/>
                </a:lnTo>
                <a:lnTo>
                  <a:pt x="2511" y="3840"/>
                </a:lnTo>
                <a:lnTo>
                  <a:pt x="2463" y="3806"/>
                </a:lnTo>
                <a:lnTo>
                  <a:pt x="2463" y="3778"/>
                </a:lnTo>
                <a:lnTo>
                  <a:pt x="2435" y="3771"/>
                </a:lnTo>
                <a:lnTo>
                  <a:pt x="2435" y="3743"/>
                </a:lnTo>
                <a:lnTo>
                  <a:pt x="2414" y="3750"/>
                </a:lnTo>
                <a:lnTo>
                  <a:pt x="2400" y="3743"/>
                </a:lnTo>
                <a:lnTo>
                  <a:pt x="2379" y="3750"/>
                </a:lnTo>
                <a:lnTo>
                  <a:pt x="2358" y="3729"/>
                </a:lnTo>
                <a:lnTo>
                  <a:pt x="2296" y="3729"/>
                </a:lnTo>
                <a:lnTo>
                  <a:pt x="2254" y="3715"/>
                </a:lnTo>
                <a:lnTo>
                  <a:pt x="2219" y="3708"/>
                </a:lnTo>
                <a:lnTo>
                  <a:pt x="2156" y="3729"/>
                </a:lnTo>
                <a:lnTo>
                  <a:pt x="2024" y="3743"/>
                </a:lnTo>
                <a:lnTo>
                  <a:pt x="2004" y="3743"/>
                </a:lnTo>
                <a:lnTo>
                  <a:pt x="1941" y="3729"/>
                </a:lnTo>
                <a:lnTo>
                  <a:pt x="1899" y="3771"/>
                </a:lnTo>
                <a:lnTo>
                  <a:pt x="1857" y="3778"/>
                </a:lnTo>
                <a:lnTo>
                  <a:pt x="1843" y="3792"/>
                </a:lnTo>
                <a:lnTo>
                  <a:pt x="1843" y="3826"/>
                </a:lnTo>
                <a:lnTo>
                  <a:pt x="1823" y="3840"/>
                </a:lnTo>
                <a:lnTo>
                  <a:pt x="1704" y="3882"/>
                </a:lnTo>
                <a:lnTo>
                  <a:pt x="1663" y="3917"/>
                </a:lnTo>
                <a:lnTo>
                  <a:pt x="1600" y="3917"/>
                </a:lnTo>
                <a:lnTo>
                  <a:pt x="1593" y="3875"/>
                </a:lnTo>
                <a:lnTo>
                  <a:pt x="1531" y="3840"/>
                </a:lnTo>
                <a:lnTo>
                  <a:pt x="1496" y="3819"/>
                </a:lnTo>
                <a:lnTo>
                  <a:pt x="1398" y="3819"/>
                </a:lnTo>
                <a:lnTo>
                  <a:pt x="1384" y="3819"/>
                </a:lnTo>
                <a:lnTo>
                  <a:pt x="1329" y="3840"/>
                </a:lnTo>
                <a:lnTo>
                  <a:pt x="1329" y="3792"/>
                </a:lnTo>
                <a:lnTo>
                  <a:pt x="1336" y="3778"/>
                </a:lnTo>
                <a:lnTo>
                  <a:pt x="1308" y="3750"/>
                </a:lnTo>
                <a:lnTo>
                  <a:pt x="1266" y="3743"/>
                </a:lnTo>
                <a:lnTo>
                  <a:pt x="1169" y="3687"/>
                </a:lnTo>
                <a:lnTo>
                  <a:pt x="1120" y="3652"/>
                </a:lnTo>
                <a:lnTo>
                  <a:pt x="1092" y="3652"/>
                </a:lnTo>
                <a:lnTo>
                  <a:pt x="1057" y="3618"/>
                </a:lnTo>
                <a:lnTo>
                  <a:pt x="1071" y="3590"/>
                </a:lnTo>
                <a:lnTo>
                  <a:pt x="1071" y="3562"/>
                </a:lnTo>
                <a:lnTo>
                  <a:pt x="1037" y="3583"/>
                </a:lnTo>
                <a:lnTo>
                  <a:pt x="1009" y="3583"/>
                </a:lnTo>
                <a:lnTo>
                  <a:pt x="1002" y="3576"/>
                </a:lnTo>
                <a:lnTo>
                  <a:pt x="960" y="3555"/>
                </a:lnTo>
                <a:lnTo>
                  <a:pt x="918" y="3555"/>
                </a:lnTo>
                <a:lnTo>
                  <a:pt x="911" y="3548"/>
                </a:lnTo>
                <a:lnTo>
                  <a:pt x="925" y="3499"/>
                </a:lnTo>
                <a:lnTo>
                  <a:pt x="918" y="3479"/>
                </a:lnTo>
                <a:lnTo>
                  <a:pt x="960" y="3444"/>
                </a:lnTo>
                <a:lnTo>
                  <a:pt x="953" y="3444"/>
                </a:lnTo>
                <a:lnTo>
                  <a:pt x="863" y="3402"/>
                </a:lnTo>
                <a:lnTo>
                  <a:pt x="856" y="3416"/>
                </a:lnTo>
                <a:lnTo>
                  <a:pt x="842" y="3458"/>
                </a:lnTo>
                <a:lnTo>
                  <a:pt x="793" y="3430"/>
                </a:lnTo>
                <a:lnTo>
                  <a:pt x="786" y="3479"/>
                </a:lnTo>
                <a:lnTo>
                  <a:pt x="751" y="3465"/>
                </a:lnTo>
                <a:lnTo>
                  <a:pt x="710" y="3444"/>
                </a:lnTo>
                <a:lnTo>
                  <a:pt x="682" y="3416"/>
                </a:lnTo>
                <a:lnTo>
                  <a:pt x="696" y="3388"/>
                </a:lnTo>
                <a:lnTo>
                  <a:pt x="710" y="3353"/>
                </a:lnTo>
                <a:lnTo>
                  <a:pt x="689" y="3353"/>
                </a:lnTo>
                <a:lnTo>
                  <a:pt x="682" y="3346"/>
                </a:lnTo>
                <a:lnTo>
                  <a:pt x="647" y="3353"/>
                </a:lnTo>
                <a:lnTo>
                  <a:pt x="619" y="3346"/>
                </a:lnTo>
                <a:lnTo>
                  <a:pt x="626" y="3270"/>
                </a:lnTo>
                <a:lnTo>
                  <a:pt x="591" y="3249"/>
                </a:lnTo>
                <a:lnTo>
                  <a:pt x="543" y="3228"/>
                </a:lnTo>
                <a:lnTo>
                  <a:pt x="522" y="3214"/>
                </a:lnTo>
                <a:lnTo>
                  <a:pt x="522" y="3172"/>
                </a:lnTo>
                <a:lnTo>
                  <a:pt x="466" y="3166"/>
                </a:lnTo>
                <a:lnTo>
                  <a:pt x="459" y="3138"/>
                </a:lnTo>
                <a:lnTo>
                  <a:pt x="445" y="3138"/>
                </a:lnTo>
                <a:lnTo>
                  <a:pt x="424" y="3138"/>
                </a:lnTo>
                <a:lnTo>
                  <a:pt x="369" y="3124"/>
                </a:lnTo>
                <a:lnTo>
                  <a:pt x="362" y="3089"/>
                </a:lnTo>
                <a:lnTo>
                  <a:pt x="355" y="3082"/>
                </a:lnTo>
                <a:lnTo>
                  <a:pt x="264" y="2991"/>
                </a:lnTo>
                <a:lnTo>
                  <a:pt x="216" y="3040"/>
                </a:lnTo>
                <a:lnTo>
                  <a:pt x="195" y="3054"/>
                </a:lnTo>
                <a:lnTo>
                  <a:pt x="174" y="3040"/>
                </a:lnTo>
                <a:lnTo>
                  <a:pt x="188" y="2991"/>
                </a:lnTo>
                <a:lnTo>
                  <a:pt x="139" y="2991"/>
                </a:lnTo>
                <a:lnTo>
                  <a:pt x="153" y="2943"/>
                </a:lnTo>
                <a:lnTo>
                  <a:pt x="104" y="2936"/>
                </a:lnTo>
                <a:lnTo>
                  <a:pt x="104" y="2908"/>
                </a:lnTo>
                <a:lnTo>
                  <a:pt x="153" y="2873"/>
                </a:lnTo>
                <a:lnTo>
                  <a:pt x="132" y="2852"/>
                </a:lnTo>
                <a:lnTo>
                  <a:pt x="167" y="2804"/>
                </a:lnTo>
                <a:lnTo>
                  <a:pt x="160" y="2804"/>
                </a:lnTo>
                <a:lnTo>
                  <a:pt x="153" y="2769"/>
                </a:lnTo>
                <a:lnTo>
                  <a:pt x="77" y="2755"/>
                </a:lnTo>
                <a:lnTo>
                  <a:pt x="63" y="2769"/>
                </a:lnTo>
                <a:lnTo>
                  <a:pt x="42" y="2769"/>
                </a:lnTo>
                <a:lnTo>
                  <a:pt x="56" y="2713"/>
                </a:lnTo>
                <a:lnTo>
                  <a:pt x="7" y="2727"/>
                </a:lnTo>
                <a:lnTo>
                  <a:pt x="0" y="2706"/>
                </a:lnTo>
                <a:lnTo>
                  <a:pt x="35" y="2706"/>
                </a:lnTo>
                <a:lnTo>
                  <a:pt x="35" y="2630"/>
                </a:lnTo>
                <a:lnTo>
                  <a:pt x="28" y="2560"/>
                </a:lnTo>
                <a:lnTo>
                  <a:pt x="28" y="2526"/>
                </a:lnTo>
                <a:lnTo>
                  <a:pt x="21" y="2449"/>
                </a:lnTo>
                <a:lnTo>
                  <a:pt x="21" y="2414"/>
                </a:lnTo>
                <a:lnTo>
                  <a:pt x="7" y="2351"/>
                </a:lnTo>
                <a:lnTo>
                  <a:pt x="118" y="2233"/>
                </a:lnTo>
                <a:lnTo>
                  <a:pt x="188" y="2136"/>
                </a:lnTo>
                <a:lnTo>
                  <a:pt x="236" y="2053"/>
                </a:lnTo>
                <a:lnTo>
                  <a:pt x="313" y="1948"/>
                </a:lnTo>
                <a:lnTo>
                  <a:pt x="369" y="1858"/>
                </a:lnTo>
                <a:lnTo>
                  <a:pt x="445" y="1906"/>
                </a:lnTo>
                <a:lnTo>
                  <a:pt x="431" y="1913"/>
                </a:lnTo>
                <a:lnTo>
                  <a:pt x="424" y="1941"/>
                </a:lnTo>
                <a:lnTo>
                  <a:pt x="445" y="1976"/>
                </a:lnTo>
                <a:lnTo>
                  <a:pt x="403" y="2025"/>
                </a:lnTo>
                <a:lnTo>
                  <a:pt x="369" y="2108"/>
                </a:lnTo>
                <a:lnTo>
                  <a:pt x="424" y="2108"/>
                </a:lnTo>
                <a:lnTo>
                  <a:pt x="501" y="2143"/>
                </a:lnTo>
                <a:lnTo>
                  <a:pt x="487" y="2171"/>
                </a:lnTo>
                <a:lnTo>
                  <a:pt x="529" y="2205"/>
                </a:lnTo>
                <a:lnTo>
                  <a:pt x="557" y="2178"/>
                </a:lnTo>
                <a:lnTo>
                  <a:pt x="563" y="2178"/>
                </a:lnTo>
                <a:lnTo>
                  <a:pt x="584" y="2150"/>
                </a:lnTo>
                <a:lnTo>
                  <a:pt x="578" y="2185"/>
                </a:lnTo>
                <a:lnTo>
                  <a:pt x="626" y="2143"/>
                </a:lnTo>
                <a:lnTo>
                  <a:pt x="626" y="2136"/>
                </a:lnTo>
                <a:lnTo>
                  <a:pt x="654" y="2108"/>
                </a:lnTo>
                <a:lnTo>
                  <a:pt x="654" y="2136"/>
                </a:lnTo>
                <a:lnTo>
                  <a:pt x="696" y="2136"/>
                </a:lnTo>
                <a:lnTo>
                  <a:pt x="724" y="2108"/>
                </a:lnTo>
                <a:lnTo>
                  <a:pt x="786" y="2164"/>
                </a:lnTo>
                <a:lnTo>
                  <a:pt x="807" y="2164"/>
                </a:lnTo>
                <a:lnTo>
                  <a:pt x="828" y="2164"/>
                </a:lnTo>
                <a:lnTo>
                  <a:pt x="856" y="2150"/>
                </a:lnTo>
                <a:lnTo>
                  <a:pt x="863" y="2115"/>
                </a:lnTo>
                <a:lnTo>
                  <a:pt x="911" y="2080"/>
                </a:lnTo>
                <a:lnTo>
                  <a:pt x="918" y="1983"/>
                </a:lnTo>
                <a:lnTo>
                  <a:pt x="918" y="1955"/>
                </a:lnTo>
                <a:lnTo>
                  <a:pt x="960" y="1969"/>
                </a:lnTo>
                <a:lnTo>
                  <a:pt x="953" y="1941"/>
                </a:lnTo>
                <a:lnTo>
                  <a:pt x="946" y="1892"/>
                </a:lnTo>
                <a:lnTo>
                  <a:pt x="953" y="1878"/>
                </a:lnTo>
                <a:lnTo>
                  <a:pt x="988" y="1858"/>
                </a:lnTo>
                <a:lnTo>
                  <a:pt x="988" y="1823"/>
                </a:lnTo>
                <a:lnTo>
                  <a:pt x="1023" y="1788"/>
                </a:lnTo>
                <a:lnTo>
                  <a:pt x="1023" y="1760"/>
                </a:lnTo>
                <a:lnTo>
                  <a:pt x="1016" y="1753"/>
                </a:lnTo>
                <a:lnTo>
                  <a:pt x="1043" y="1739"/>
                </a:lnTo>
                <a:lnTo>
                  <a:pt x="1043" y="1711"/>
                </a:lnTo>
                <a:lnTo>
                  <a:pt x="1057" y="1677"/>
                </a:lnTo>
                <a:lnTo>
                  <a:pt x="1051" y="1663"/>
                </a:lnTo>
                <a:lnTo>
                  <a:pt x="1071" y="1677"/>
                </a:lnTo>
                <a:lnTo>
                  <a:pt x="1120" y="1663"/>
                </a:lnTo>
                <a:lnTo>
                  <a:pt x="1120" y="1628"/>
                </a:lnTo>
                <a:lnTo>
                  <a:pt x="1134" y="1649"/>
                </a:lnTo>
                <a:lnTo>
                  <a:pt x="1141" y="1642"/>
                </a:lnTo>
                <a:lnTo>
                  <a:pt x="1169" y="1677"/>
                </a:lnTo>
                <a:lnTo>
                  <a:pt x="1190" y="1684"/>
                </a:lnTo>
                <a:lnTo>
                  <a:pt x="1203" y="1684"/>
                </a:lnTo>
                <a:lnTo>
                  <a:pt x="1203" y="1656"/>
                </a:lnTo>
                <a:lnTo>
                  <a:pt x="1218" y="1649"/>
                </a:lnTo>
                <a:lnTo>
                  <a:pt x="1218" y="1614"/>
                </a:lnTo>
                <a:lnTo>
                  <a:pt x="1266" y="1607"/>
                </a:lnTo>
                <a:lnTo>
                  <a:pt x="1266" y="1593"/>
                </a:lnTo>
                <a:lnTo>
                  <a:pt x="1245" y="1524"/>
                </a:lnTo>
                <a:lnTo>
                  <a:pt x="1370" y="1531"/>
                </a:lnTo>
                <a:lnTo>
                  <a:pt x="1412" y="1489"/>
                </a:lnTo>
                <a:lnTo>
                  <a:pt x="1440" y="1475"/>
                </a:lnTo>
                <a:lnTo>
                  <a:pt x="1468" y="1461"/>
                </a:lnTo>
                <a:lnTo>
                  <a:pt x="1531" y="1461"/>
                </a:lnTo>
                <a:lnTo>
                  <a:pt x="1579" y="1475"/>
                </a:lnTo>
                <a:lnTo>
                  <a:pt x="1593" y="1559"/>
                </a:lnTo>
                <a:lnTo>
                  <a:pt x="1663" y="1559"/>
                </a:lnTo>
                <a:lnTo>
                  <a:pt x="1663" y="1579"/>
                </a:lnTo>
                <a:lnTo>
                  <a:pt x="1760" y="1559"/>
                </a:lnTo>
                <a:lnTo>
                  <a:pt x="1746" y="1524"/>
                </a:lnTo>
                <a:lnTo>
                  <a:pt x="1760" y="1517"/>
                </a:lnTo>
                <a:lnTo>
                  <a:pt x="1732" y="1454"/>
                </a:lnTo>
                <a:lnTo>
                  <a:pt x="1746" y="1426"/>
                </a:lnTo>
                <a:lnTo>
                  <a:pt x="1725" y="1413"/>
                </a:lnTo>
                <a:lnTo>
                  <a:pt x="1767" y="1392"/>
                </a:lnTo>
                <a:lnTo>
                  <a:pt x="1795" y="1392"/>
                </a:lnTo>
                <a:lnTo>
                  <a:pt x="1774" y="1357"/>
                </a:lnTo>
                <a:lnTo>
                  <a:pt x="1746" y="1294"/>
                </a:lnTo>
                <a:lnTo>
                  <a:pt x="1774" y="1287"/>
                </a:lnTo>
                <a:lnTo>
                  <a:pt x="1843" y="1259"/>
                </a:lnTo>
                <a:lnTo>
                  <a:pt x="1864" y="1259"/>
                </a:lnTo>
                <a:lnTo>
                  <a:pt x="1885" y="1287"/>
                </a:lnTo>
                <a:lnTo>
                  <a:pt x="1899" y="1259"/>
                </a:lnTo>
                <a:lnTo>
                  <a:pt x="1969" y="1259"/>
                </a:lnTo>
                <a:lnTo>
                  <a:pt x="1990" y="1252"/>
                </a:lnTo>
                <a:lnTo>
                  <a:pt x="2017" y="1252"/>
                </a:lnTo>
                <a:lnTo>
                  <a:pt x="2094" y="1225"/>
                </a:lnTo>
                <a:lnTo>
                  <a:pt x="2122" y="1197"/>
                </a:lnTo>
                <a:lnTo>
                  <a:pt x="2115" y="1190"/>
                </a:lnTo>
                <a:lnTo>
                  <a:pt x="2136" y="1155"/>
                </a:lnTo>
                <a:lnTo>
                  <a:pt x="2156" y="1113"/>
                </a:lnTo>
                <a:lnTo>
                  <a:pt x="2191" y="1120"/>
                </a:lnTo>
                <a:lnTo>
                  <a:pt x="2205" y="1065"/>
                </a:lnTo>
                <a:lnTo>
                  <a:pt x="2184" y="1058"/>
                </a:lnTo>
                <a:lnTo>
                  <a:pt x="2129" y="1002"/>
                </a:lnTo>
                <a:lnTo>
                  <a:pt x="2156" y="939"/>
                </a:lnTo>
                <a:lnTo>
                  <a:pt x="2136" y="939"/>
                </a:lnTo>
                <a:lnTo>
                  <a:pt x="2101" y="939"/>
                </a:lnTo>
                <a:lnTo>
                  <a:pt x="2087" y="884"/>
                </a:lnTo>
                <a:lnTo>
                  <a:pt x="2052" y="898"/>
                </a:lnTo>
                <a:lnTo>
                  <a:pt x="2004" y="898"/>
                </a:lnTo>
                <a:lnTo>
                  <a:pt x="1997" y="870"/>
                </a:lnTo>
                <a:lnTo>
                  <a:pt x="2017" y="821"/>
                </a:lnTo>
                <a:lnTo>
                  <a:pt x="1997" y="793"/>
                </a:lnTo>
                <a:lnTo>
                  <a:pt x="1941" y="745"/>
                </a:lnTo>
                <a:lnTo>
                  <a:pt x="1899" y="703"/>
                </a:lnTo>
                <a:lnTo>
                  <a:pt x="1941" y="689"/>
                </a:lnTo>
                <a:lnTo>
                  <a:pt x="1969" y="668"/>
                </a:lnTo>
                <a:lnTo>
                  <a:pt x="1976" y="661"/>
                </a:lnTo>
                <a:lnTo>
                  <a:pt x="1997" y="675"/>
                </a:lnTo>
                <a:lnTo>
                  <a:pt x="2017" y="592"/>
                </a:lnTo>
                <a:lnTo>
                  <a:pt x="2004" y="578"/>
                </a:lnTo>
                <a:lnTo>
                  <a:pt x="2024" y="543"/>
                </a:lnTo>
                <a:lnTo>
                  <a:pt x="2066" y="515"/>
                </a:lnTo>
                <a:lnTo>
                  <a:pt x="2087" y="480"/>
                </a:lnTo>
                <a:lnTo>
                  <a:pt x="2031" y="459"/>
                </a:lnTo>
                <a:lnTo>
                  <a:pt x="1962" y="446"/>
                </a:lnTo>
                <a:lnTo>
                  <a:pt x="1969" y="397"/>
                </a:lnTo>
                <a:lnTo>
                  <a:pt x="1990" y="376"/>
                </a:lnTo>
                <a:lnTo>
                  <a:pt x="2136" y="327"/>
                </a:lnTo>
                <a:lnTo>
                  <a:pt x="2184" y="327"/>
                </a:lnTo>
                <a:lnTo>
                  <a:pt x="2205" y="300"/>
                </a:lnTo>
                <a:lnTo>
                  <a:pt x="2254" y="300"/>
                </a:lnTo>
                <a:lnTo>
                  <a:pt x="2261" y="327"/>
                </a:lnTo>
                <a:lnTo>
                  <a:pt x="2296" y="285"/>
                </a:lnTo>
                <a:lnTo>
                  <a:pt x="2351" y="181"/>
                </a:lnTo>
                <a:lnTo>
                  <a:pt x="2351" y="153"/>
                </a:lnTo>
                <a:lnTo>
                  <a:pt x="2379" y="105"/>
                </a:lnTo>
                <a:lnTo>
                  <a:pt x="2393" y="84"/>
                </a:lnTo>
                <a:lnTo>
                  <a:pt x="2386" y="42"/>
                </a:lnTo>
                <a:lnTo>
                  <a:pt x="2386" y="14"/>
                </a:lnTo>
                <a:lnTo>
                  <a:pt x="2498" y="98"/>
                </a:lnTo>
                <a:lnTo>
                  <a:pt x="2511" y="105"/>
                </a:lnTo>
                <a:lnTo>
                  <a:pt x="2553" y="105"/>
                </a:lnTo>
                <a:lnTo>
                  <a:pt x="2581" y="133"/>
                </a:lnTo>
                <a:lnTo>
                  <a:pt x="2595" y="153"/>
                </a:lnTo>
                <a:lnTo>
                  <a:pt x="2588" y="167"/>
                </a:lnTo>
                <a:lnTo>
                  <a:pt x="2588" y="195"/>
                </a:lnTo>
                <a:lnTo>
                  <a:pt x="2644" y="146"/>
                </a:lnTo>
                <a:lnTo>
                  <a:pt x="2664" y="139"/>
                </a:lnTo>
                <a:lnTo>
                  <a:pt x="2685" y="119"/>
                </a:lnTo>
                <a:lnTo>
                  <a:pt x="2762" y="133"/>
                </a:lnTo>
                <a:lnTo>
                  <a:pt x="2790" y="112"/>
                </a:lnTo>
                <a:lnTo>
                  <a:pt x="2838" y="112"/>
                </a:lnTo>
                <a:lnTo>
                  <a:pt x="2873" y="133"/>
                </a:lnTo>
                <a:lnTo>
                  <a:pt x="2915" y="112"/>
                </a:lnTo>
                <a:lnTo>
                  <a:pt x="2894" y="77"/>
                </a:lnTo>
                <a:lnTo>
                  <a:pt x="2950" y="70"/>
                </a:lnTo>
                <a:lnTo>
                  <a:pt x="3012" y="14"/>
                </a:lnTo>
                <a:lnTo>
                  <a:pt x="3068" y="0"/>
                </a:lnTo>
                <a:lnTo>
                  <a:pt x="3144" y="14"/>
                </a:lnTo>
                <a:lnTo>
                  <a:pt x="3172" y="42"/>
                </a:lnTo>
                <a:lnTo>
                  <a:pt x="3214" y="56"/>
                </a:lnTo>
                <a:lnTo>
                  <a:pt x="3220" y="49"/>
                </a:lnTo>
                <a:lnTo>
                  <a:pt x="3310" y="49"/>
                </a:lnTo>
                <a:lnTo>
                  <a:pt x="3345" y="56"/>
                </a:lnTo>
                <a:lnTo>
                  <a:pt x="3366" y="49"/>
                </a:lnTo>
                <a:lnTo>
                  <a:pt x="3450" y="70"/>
                </a:lnTo>
                <a:lnTo>
                  <a:pt x="3477" y="98"/>
                </a:lnTo>
                <a:lnTo>
                  <a:pt x="3470" y="112"/>
                </a:lnTo>
                <a:lnTo>
                  <a:pt x="3477" y="167"/>
                </a:lnTo>
                <a:lnTo>
                  <a:pt x="3498" y="202"/>
                </a:lnTo>
                <a:lnTo>
                  <a:pt x="3477" y="272"/>
                </a:lnTo>
                <a:lnTo>
                  <a:pt x="3505" y="300"/>
                </a:lnTo>
                <a:lnTo>
                  <a:pt x="3477" y="306"/>
                </a:lnTo>
                <a:lnTo>
                  <a:pt x="3450" y="300"/>
                </a:lnTo>
                <a:lnTo>
                  <a:pt x="3394" y="334"/>
                </a:lnTo>
                <a:lnTo>
                  <a:pt x="3310" y="369"/>
                </a:lnTo>
                <a:lnTo>
                  <a:pt x="3303" y="397"/>
                </a:lnTo>
                <a:lnTo>
                  <a:pt x="3345" y="432"/>
                </a:lnTo>
                <a:lnTo>
                  <a:pt x="3359" y="473"/>
                </a:lnTo>
                <a:lnTo>
                  <a:pt x="3296" y="446"/>
                </a:lnTo>
                <a:lnTo>
                  <a:pt x="3269" y="473"/>
                </a:lnTo>
                <a:lnTo>
                  <a:pt x="3214" y="446"/>
                </a:lnTo>
                <a:lnTo>
                  <a:pt x="3172" y="480"/>
                </a:lnTo>
                <a:lnTo>
                  <a:pt x="3151" y="473"/>
                </a:lnTo>
                <a:lnTo>
                  <a:pt x="3144" y="494"/>
                </a:lnTo>
                <a:lnTo>
                  <a:pt x="3130" y="508"/>
                </a:lnTo>
                <a:lnTo>
                  <a:pt x="3089" y="557"/>
                </a:lnTo>
                <a:lnTo>
                  <a:pt x="3089" y="578"/>
                </a:lnTo>
                <a:lnTo>
                  <a:pt x="3054" y="626"/>
                </a:lnTo>
                <a:lnTo>
                  <a:pt x="3033" y="633"/>
                </a:lnTo>
                <a:lnTo>
                  <a:pt x="3040" y="675"/>
                </a:lnTo>
                <a:lnTo>
                  <a:pt x="3019" y="668"/>
                </a:lnTo>
                <a:lnTo>
                  <a:pt x="3019" y="696"/>
                </a:lnTo>
                <a:lnTo>
                  <a:pt x="2957" y="710"/>
                </a:lnTo>
                <a:lnTo>
                  <a:pt x="2957" y="765"/>
                </a:lnTo>
                <a:lnTo>
                  <a:pt x="2943" y="765"/>
                </a:lnTo>
                <a:lnTo>
                  <a:pt x="2894" y="765"/>
                </a:lnTo>
                <a:lnTo>
                  <a:pt x="2887" y="773"/>
                </a:lnTo>
                <a:lnTo>
                  <a:pt x="2859" y="786"/>
                </a:lnTo>
                <a:lnTo>
                  <a:pt x="2852" y="842"/>
                </a:lnTo>
                <a:lnTo>
                  <a:pt x="2845" y="856"/>
                </a:lnTo>
                <a:lnTo>
                  <a:pt x="2824" y="863"/>
                </a:lnTo>
                <a:lnTo>
                  <a:pt x="2804" y="905"/>
                </a:lnTo>
                <a:lnTo>
                  <a:pt x="2838" y="967"/>
                </a:lnTo>
                <a:lnTo>
                  <a:pt x="2887" y="1002"/>
                </a:lnTo>
                <a:lnTo>
                  <a:pt x="2915" y="995"/>
                </a:lnTo>
                <a:lnTo>
                  <a:pt x="2936" y="995"/>
                </a:lnTo>
                <a:lnTo>
                  <a:pt x="2943" y="995"/>
                </a:lnTo>
                <a:lnTo>
                  <a:pt x="2936" y="1030"/>
                </a:lnTo>
                <a:lnTo>
                  <a:pt x="3012" y="1037"/>
                </a:lnTo>
                <a:lnTo>
                  <a:pt x="3019" y="1113"/>
                </a:lnTo>
                <a:lnTo>
                  <a:pt x="3089" y="1169"/>
                </a:lnTo>
                <a:lnTo>
                  <a:pt x="3089" y="1197"/>
                </a:lnTo>
                <a:lnTo>
                  <a:pt x="3089" y="1204"/>
                </a:lnTo>
                <a:lnTo>
                  <a:pt x="3082" y="1246"/>
                </a:lnTo>
                <a:lnTo>
                  <a:pt x="3075" y="1252"/>
                </a:lnTo>
                <a:lnTo>
                  <a:pt x="3019" y="1294"/>
                </a:lnTo>
                <a:lnTo>
                  <a:pt x="3012" y="1301"/>
                </a:lnTo>
                <a:lnTo>
                  <a:pt x="2950" y="1357"/>
                </a:lnTo>
                <a:lnTo>
                  <a:pt x="2950" y="1364"/>
                </a:lnTo>
                <a:lnTo>
                  <a:pt x="2936" y="1399"/>
                </a:lnTo>
                <a:lnTo>
                  <a:pt x="2936" y="1413"/>
                </a:lnTo>
                <a:lnTo>
                  <a:pt x="2957" y="1447"/>
                </a:lnTo>
                <a:lnTo>
                  <a:pt x="2977" y="1524"/>
                </a:lnTo>
                <a:lnTo>
                  <a:pt x="2977" y="1607"/>
                </a:lnTo>
                <a:lnTo>
                  <a:pt x="3033" y="1614"/>
                </a:lnTo>
                <a:lnTo>
                  <a:pt x="3040" y="1628"/>
                </a:lnTo>
                <a:lnTo>
                  <a:pt x="3075" y="1656"/>
                </a:lnTo>
                <a:lnTo>
                  <a:pt x="3110" y="1663"/>
                </a:lnTo>
                <a:lnTo>
                  <a:pt x="3130" y="1705"/>
                </a:lnTo>
                <a:lnTo>
                  <a:pt x="3138" y="1705"/>
                </a:lnTo>
                <a:lnTo>
                  <a:pt x="3117" y="1719"/>
                </a:lnTo>
                <a:lnTo>
                  <a:pt x="3144" y="1746"/>
                </a:lnTo>
                <a:lnTo>
                  <a:pt x="3151" y="1788"/>
                </a:lnTo>
                <a:lnTo>
                  <a:pt x="3179" y="1795"/>
                </a:lnTo>
              </a:path>
            </a:pathLst>
          </a:custGeom>
          <a:solidFill>
            <a:schemeClr val="bg1">
              <a:lumMod val="75000"/>
            </a:schemeClr>
          </a:solidFill>
          <a:ln w="19050" cap="flat" cmpd="sng">
            <a:solidFill>
              <a:srgbClr val="01010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7" name="Freeform 107"/>
          <p:cNvSpPr>
            <a:spLocks noChangeArrowheads="1"/>
          </p:cNvSpPr>
          <p:nvPr/>
        </p:nvSpPr>
        <p:spPr bwMode="auto">
          <a:xfrm>
            <a:off x="16141347" y="2950251"/>
            <a:ext cx="1921989" cy="1944899"/>
          </a:xfrm>
          <a:custGeom>
            <a:avLst/>
            <a:gdLst>
              <a:gd name="T0" fmla="*/ 3262 w 4091"/>
              <a:gd name="T1" fmla="*/ 1886 h 4140"/>
              <a:gd name="T2" fmla="*/ 3415 w 4091"/>
              <a:gd name="T3" fmla="*/ 1913 h 4140"/>
              <a:gd name="T4" fmla="*/ 3693 w 4091"/>
              <a:gd name="T5" fmla="*/ 1823 h 4140"/>
              <a:gd name="T6" fmla="*/ 3853 w 4091"/>
              <a:gd name="T7" fmla="*/ 1878 h 4140"/>
              <a:gd name="T8" fmla="*/ 3902 w 4091"/>
              <a:gd name="T9" fmla="*/ 1934 h 4140"/>
              <a:gd name="T10" fmla="*/ 3992 w 4091"/>
              <a:gd name="T11" fmla="*/ 2143 h 4140"/>
              <a:gd name="T12" fmla="*/ 3902 w 4091"/>
              <a:gd name="T13" fmla="*/ 2310 h 4140"/>
              <a:gd name="T14" fmla="*/ 3763 w 4091"/>
              <a:gd name="T15" fmla="*/ 2171 h 4140"/>
              <a:gd name="T16" fmla="*/ 3763 w 4091"/>
              <a:gd name="T17" fmla="*/ 2338 h 4140"/>
              <a:gd name="T18" fmla="*/ 2984 w 4091"/>
              <a:gd name="T19" fmla="*/ 2741 h 4140"/>
              <a:gd name="T20" fmla="*/ 3117 w 4091"/>
              <a:gd name="T21" fmla="*/ 2595 h 4140"/>
              <a:gd name="T22" fmla="*/ 3179 w 4091"/>
              <a:gd name="T23" fmla="*/ 2428 h 4140"/>
              <a:gd name="T24" fmla="*/ 3033 w 4091"/>
              <a:gd name="T25" fmla="*/ 2567 h 4140"/>
              <a:gd name="T26" fmla="*/ 3040 w 4091"/>
              <a:gd name="T27" fmla="*/ 2637 h 4140"/>
              <a:gd name="T28" fmla="*/ 2880 w 4091"/>
              <a:gd name="T29" fmla="*/ 2567 h 4140"/>
              <a:gd name="T30" fmla="*/ 2817 w 4091"/>
              <a:gd name="T31" fmla="*/ 2699 h 4140"/>
              <a:gd name="T32" fmla="*/ 2824 w 4091"/>
              <a:gd name="T33" fmla="*/ 2741 h 4140"/>
              <a:gd name="T34" fmla="*/ 2727 w 4091"/>
              <a:gd name="T35" fmla="*/ 2665 h 4140"/>
              <a:gd name="T36" fmla="*/ 2644 w 4091"/>
              <a:gd name="T37" fmla="*/ 3006 h 4140"/>
              <a:gd name="T38" fmla="*/ 2657 w 4091"/>
              <a:gd name="T39" fmla="*/ 3158 h 4140"/>
              <a:gd name="T40" fmla="*/ 2720 w 4091"/>
              <a:gd name="T41" fmla="*/ 3228 h 4140"/>
              <a:gd name="T42" fmla="*/ 2817 w 4091"/>
              <a:gd name="T43" fmla="*/ 3485 h 4140"/>
              <a:gd name="T44" fmla="*/ 3054 w 4091"/>
              <a:gd name="T45" fmla="*/ 3694 h 4140"/>
              <a:gd name="T46" fmla="*/ 3089 w 4091"/>
              <a:gd name="T47" fmla="*/ 3826 h 4140"/>
              <a:gd name="T48" fmla="*/ 2991 w 4091"/>
              <a:gd name="T49" fmla="*/ 4035 h 4140"/>
              <a:gd name="T50" fmla="*/ 2922 w 4091"/>
              <a:gd name="T51" fmla="*/ 4042 h 4140"/>
              <a:gd name="T52" fmla="*/ 2741 w 4091"/>
              <a:gd name="T53" fmla="*/ 3958 h 4140"/>
              <a:gd name="T54" fmla="*/ 2588 w 4091"/>
              <a:gd name="T55" fmla="*/ 3847 h 4140"/>
              <a:gd name="T56" fmla="*/ 2379 w 4091"/>
              <a:gd name="T57" fmla="*/ 3750 h 4140"/>
              <a:gd name="T58" fmla="*/ 1857 w 4091"/>
              <a:gd name="T59" fmla="*/ 3778 h 4140"/>
              <a:gd name="T60" fmla="*/ 1398 w 4091"/>
              <a:gd name="T61" fmla="*/ 3819 h 4140"/>
              <a:gd name="T62" fmla="*/ 1057 w 4091"/>
              <a:gd name="T63" fmla="*/ 3618 h 4140"/>
              <a:gd name="T64" fmla="*/ 918 w 4091"/>
              <a:gd name="T65" fmla="*/ 3479 h 4140"/>
              <a:gd name="T66" fmla="*/ 682 w 4091"/>
              <a:gd name="T67" fmla="*/ 3416 h 4140"/>
              <a:gd name="T68" fmla="*/ 522 w 4091"/>
              <a:gd name="T69" fmla="*/ 3214 h 4140"/>
              <a:gd name="T70" fmla="*/ 216 w 4091"/>
              <a:gd name="T71" fmla="*/ 3040 h 4140"/>
              <a:gd name="T72" fmla="*/ 167 w 4091"/>
              <a:gd name="T73" fmla="*/ 2804 h 4140"/>
              <a:gd name="T74" fmla="*/ 35 w 4091"/>
              <a:gd name="T75" fmla="*/ 2630 h 4140"/>
              <a:gd name="T76" fmla="*/ 369 w 4091"/>
              <a:gd name="T77" fmla="*/ 1858 h 4140"/>
              <a:gd name="T78" fmla="*/ 529 w 4091"/>
              <a:gd name="T79" fmla="*/ 2205 h 4140"/>
              <a:gd name="T80" fmla="*/ 724 w 4091"/>
              <a:gd name="T81" fmla="*/ 2108 h 4140"/>
              <a:gd name="T82" fmla="*/ 953 w 4091"/>
              <a:gd name="T83" fmla="*/ 1941 h 4140"/>
              <a:gd name="T84" fmla="*/ 1057 w 4091"/>
              <a:gd name="T85" fmla="*/ 1677 h 4140"/>
              <a:gd name="T86" fmla="*/ 1203 w 4091"/>
              <a:gd name="T87" fmla="*/ 1656 h 4140"/>
              <a:gd name="T88" fmla="*/ 1531 w 4091"/>
              <a:gd name="T89" fmla="*/ 1461 h 4140"/>
              <a:gd name="T90" fmla="*/ 1725 w 4091"/>
              <a:gd name="T91" fmla="*/ 1413 h 4140"/>
              <a:gd name="T92" fmla="*/ 1969 w 4091"/>
              <a:gd name="T93" fmla="*/ 1259 h 4140"/>
              <a:gd name="T94" fmla="*/ 2184 w 4091"/>
              <a:gd name="T95" fmla="*/ 1058 h 4140"/>
              <a:gd name="T96" fmla="*/ 1997 w 4091"/>
              <a:gd name="T97" fmla="*/ 793 h 4140"/>
              <a:gd name="T98" fmla="*/ 2066 w 4091"/>
              <a:gd name="T99" fmla="*/ 515 h 4140"/>
              <a:gd name="T100" fmla="*/ 2261 w 4091"/>
              <a:gd name="T101" fmla="*/ 327 h 4140"/>
              <a:gd name="T102" fmla="*/ 2553 w 4091"/>
              <a:gd name="T103" fmla="*/ 105 h 4140"/>
              <a:gd name="T104" fmla="*/ 2838 w 4091"/>
              <a:gd name="T105" fmla="*/ 112 h 4140"/>
              <a:gd name="T106" fmla="*/ 3220 w 4091"/>
              <a:gd name="T107" fmla="*/ 49 h 4140"/>
              <a:gd name="T108" fmla="*/ 3505 w 4091"/>
              <a:gd name="T109" fmla="*/ 300 h 4140"/>
              <a:gd name="T110" fmla="*/ 3214 w 4091"/>
              <a:gd name="T111" fmla="*/ 446 h 4140"/>
              <a:gd name="T112" fmla="*/ 3019 w 4091"/>
              <a:gd name="T113" fmla="*/ 668 h 4140"/>
              <a:gd name="T114" fmla="*/ 2824 w 4091"/>
              <a:gd name="T115" fmla="*/ 863 h 4140"/>
              <a:gd name="T116" fmla="*/ 3089 w 4091"/>
              <a:gd name="T117" fmla="*/ 1169 h 4140"/>
              <a:gd name="T118" fmla="*/ 2936 w 4091"/>
              <a:gd name="T119" fmla="*/ 1413 h 4140"/>
              <a:gd name="T120" fmla="*/ 3117 w 4091"/>
              <a:gd name="T121" fmla="*/ 1719 h 4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91" h="4140">
                <a:moveTo>
                  <a:pt x="3179" y="1795"/>
                </a:moveTo>
                <a:lnTo>
                  <a:pt x="3186" y="1837"/>
                </a:lnTo>
                <a:lnTo>
                  <a:pt x="3179" y="1844"/>
                </a:lnTo>
                <a:lnTo>
                  <a:pt x="3200" y="1872"/>
                </a:lnTo>
                <a:lnTo>
                  <a:pt x="3207" y="1872"/>
                </a:lnTo>
                <a:lnTo>
                  <a:pt x="3214" y="1872"/>
                </a:lnTo>
                <a:lnTo>
                  <a:pt x="3214" y="1878"/>
                </a:lnTo>
                <a:lnTo>
                  <a:pt x="3234" y="1878"/>
                </a:lnTo>
                <a:lnTo>
                  <a:pt x="3262" y="1892"/>
                </a:lnTo>
                <a:lnTo>
                  <a:pt x="3262" y="1886"/>
                </a:lnTo>
                <a:lnTo>
                  <a:pt x="3269" y="1844"/>
                </a:lnTo>
                <a:lnTo>
                  <a:pt x="3296" y="1872"/>
                </a:lnTo>
                <a:lnTo>
                  <a:pt x="3310" y="1878"/>
                </a:lnTo>
                <a:lnTo>
                  <a:pt x="3317" y="1886"/>
                </a:lnTo>
                <a:lnTo>
                  <a:pt x="3338" y="1892"/>
                </a:lnTo>
                <a:lnTo>
                  <a:pt x="3345" y="1913"/>
                </a:lnTo>
                <a:lnTo>
                  <a:pt x="3345" y="1920"/>
                </a:lnTo>
                <a:lnTo>
                  <a:pt x="3366" y="1948"/>
                </a:lnTo>
                <a:lnTo>
                  <a:pt x="3401" y="1920"/>
                </a:lnTo>
                <a:lnTo>
                  <a:pt x="3415" y="1913"/>
                </a:lnTo>
                <a:lnTo>
                  <a:pt x="3450" y="1872"/>
                </a:lnTo>
                <a:lnTo>
                  <a:pt x="3477" y="1851"/>
                </a:lnTo>
                <a:lnTo>
                  <a:pt x="3498" y="1872"/>
                </a:lnTo>
                <a:lnTo>
                  <a:pt x="3561" y="1809"/>
                </a:lnTo>
                <a:lnTo>
                  <a:pt x="3589" y="1837"/>
                </a:lnTo>
                <a:lnTo>
                  <a:pt x="3596" y="1878"/>
                </a:lnTo>
                <a:lnTo>
                  <a:pt x="3623" y="1878"/>
                </a:lnTo>
                <a:lnTo>
                  <a:pt x="3630" y="1851"/>
                </a:lnTo>
                <a:lnTo>
                  <a:pt x="3658" y="1837"/>
                </a:lnTo>
                <a:lnTo>
                  <a:pt x="3693" y="1823"/>
                </a:lnTo>
                <a:lnTo>
                  <a:pt x="3721" y="1823"/>
                </a:lnTo>
                <a:lnTo>
                  <a:pt x="3721" y="1837"/>
                </a:lnTo>
                <a:lnTo>
                  <a:pt x="3700" y="1858"/>
                </a:lnTo>
                <a:lnTo>
                  <a:pt x="3728" y="1872"/>
                </a:lnTo>
                <a:lnTo>
                  <a:pt x="3756" y="1878"/>
                </a:lnTo>
                <a:lnTo>
                  <a:pt x="3769" y="1872"/>
                </a:lnTo>
                <a:lnTo>
                  <a:pt x="3790" y="1858"/>
                </a:lnTo>
                <a:lnTo>
                  <a:pt x="3804" y="1892"/>
                </a:lnTo>
                <a:lnTo>
                  <a:pt x="3825" y="1886"/>
                </a:lnTo>
                <a:lnTo>
                  <a:pt x="3853" y="1878"/>
                </a:lnTo>
                <a:lnTo>
                  <a:pt x="3853" y="1837"/>
                </a:lnTo>
                <a:lnTo>
                  <a:pt x="3867" y="1844"/>
                </a:lnTo>
                <a:lnTo>
                  <a:pt x="3888" y="1858"/>
                </a:lnTo>
                <a:lnTo>
                  <a:pt x="3874" y="1878"/>
                </a:lnTo>
                <a:lnTo>
                  <a:pt x="3895" y="1872"/>
                </a:lnTo>
                <a:lnTo>
                  <a:pt x="3888" y="1878"/>
                </a:lnTo>
                <a:lnTo>
                  <a:pt x="3916" y="1906"/>
                </a:lnTo>
                <a:lnTo>
                  <a:pt x="3888" y="1906"/>
                </a:lnTo>
                <a:lnTo>
                  <a:pt x="3888" y="1934"/>
                </a:lnTo>
                <a:lnTo>
                  <a:pt x="3902" y="1934"/>
                </a:lnTo>
                <a:lnTo>
                  <a:pt x="3902" y="1941"/>
                </a:lnTo>
                <a:lnTo>
                  <a:pt x="3874" y="1955"/>
                </a:lnTo>
                <a:lnTo>
                  <a:pt x="3895" y="1976"/>
                </a:lnTo>
                <a:lnTo>
                  <a:pt x="3929" y="2018"/>
                </a:lnTo>
                <a:lnTo>
                  <a:pt x="3929" y="2025"/>
                </a:lnTo>
                <a:lnTo>
                  <a:pt x="3936" y="2053"/>
                </a:lnTo>
                <a:lnTo>
                  <a:pt x="3936" y="2080"/>
                </a:lnTo>
                <a:lnTo>
                  <a:pt x="3936" y="2101"/>
                </a:lnTo>
                <a:lnTo>
                  <a:pt x="3964" y="2080"/>
                </a:lnTo>
                <a:lnTo>
                  <a:pt x="3992" y="2143"/>
                </a:lnTo>
                <a:lnTo>
                  <a:pt x="3985" y="2150"/>
                </a:lnTo>
                <a:lnTo>
                  <a:pt x="4006" y="2171"/>
                </a:lnTo>
                <a:lnTo>
                  <a:pt x="3992" y="2178"/>
                </a:lnTo>
                <a:lnTo>
                  <a:pt x="4027" y="2212"/>
                </a:lnTo>
                <a:lnTo>
                  <a:pt x="4027" y="2247"/>
                </a:lnTo>
                <a:lnTo>
                  <a:pt x="4062" y="2240"/>
                </a:lnTo>
                <a:lnTo>
                  <a:pt x="4062" y="2254"/>
                </a:lnTo>
                <a:lnTo>
                  <a:pt x="4090" y="2275"/>
                </a:lnTo>
                <a:lnTo>
                  <a:pt x="4083" y="2296"/>
                </a:lnTo>
                <a:lnTo>
                  <a:pt x="3902" y="2310"/>
                </a:lnTo>
                <a:lnTo>
                  <a:pt x="3916" y="2296"/>
                </a:lnTo>
                <a:lnTo>
                  <a:pt x="3874" y="2268"/>
                </a:lnTo>
                <a:lnTo>
                  <a:pt x="3874" y="2310"/>
                </a:lnTo>
                <a:lnTo>
                  <a:pt x="3777" y="2331"/>
                </a:lnTo>
                <a:lnTo>
                  <a:pt x="3790" y="2310"/>
                </a:lnTo>
                <a:lnTo>
                  <a:pt x="3825" y="2296"/>
                </a:lnTo>
                <a:lnTo>
                  <a:pt x="3777" y="2233"/>
                </a:lnTo>
                <a:lnTo>
                  <a:pt x="3804" y="2212"/>
                </a:lnTo>
                <a:lnTo>
                  <a:pt x="3777" y="2199"/>
                </a:lnTo>
                <a:lnTo>
                  <a:pt x="3763" y="2171"/>
                </a:lnTo>
                <a:lnTo>
                  <a:pt x="3763" y="2150"/>
                </a:lnTo>
                <a:lnTo>
                  <a:pt x="3742" y="2164"/>
                </a:lnTo>
                <a:lnTo>
                  <a:pt x="3735" y="2164"/>
                </a:lnTo>
                <a:lnTo>
                  <a:pt x="3721" y="2171"/>
                </a:lnTo>
                <a:lnTo>
                  <a:pt x="3721" y="2199"/>
                </a:lnTo>
                <a:lnTo>
                  <a:pt x="3769" y="2240"/>
                </a:lnTo>
                <a:lnTo>
                  <a:pt x="3769" y="2254"/>
                </a:lnTo>
                <a:lnTo>
                  <a:pt x="3777" y="2275"/>
                </a:lnTo>
                <a:lnTo>
                  <a:pt x="3742" y="2310"/>
                </a:lnTo>
                <a:lnTo>
                  <a:pt x="3763" y="2338"/>
                </a:lnTo>
                <a:lnTo>
                  <a:pt x="3721" y="2379"/>
                </a:lnTo>
                <a:lnTo>
                  <a:pt x="3568" y="2463"/>
                </a:lnTo>
                <a:lnTo>
                  <a:pt x="3491" y="2505"/>
                </a:lnTo>
                <a:lnTo>
                  <a:pt x="3526" y="2498"/>
                </a:lnTo>
                <a:lnTo>
                  <a:pt x="3477" y="2512"/>
                </a:lnTo>
                <a:lnTo>
                  <a:pt x="3234" y="2623"/>
                </a:lnTo>
                <a:lnTo>
                  <a:pt x="3234" y="2630"/>
                </a:lnTo>
                <a:lnTo>
                  <a:pt x="3130" y="2678"/>
                </a:lnTo>
                <a:lnTo>
                  <a:pt x="3005" y="2713"/>
                </a:lnTo>
                <a:lnTo>
                  <a:pt x="2984" y="2741"/>
                </a:lnTo>
                <a:lnTo>
                  <a:pt x="2971" y="2713"/>
                </a:lnTo>
                <a:lnTo>
                  <a:pt x="2977" y="2693"/>
                </a:lnTo>
                <a:lnTo>
                  <a:pt x="3012" y="2644"/>
                </a:lnTo>
                <a:lnTo>
                  <a:pt x="3054" y="2637"/>
                </a:lnTo>
                <a:lnTo>
                  <a:pt x="3068" y="2623"/>
                </a:lnTo>
                <a:lnTo>
                  <a:pt x="3054" y="2602"/>
                </a:lnTo>
                <a:lnTo>
                  <a:pt x="3068" y="2602"/>
                </a:lnTo>
                <a:lnTo>
                  <a:pt x="3075" y="2581"/>
                </a:lnTo>
                <a:lnTo>
                  <a:pt x="3103" y="2595"/>
                </a:lnTo>
                <a:lnTo>
                  <a:pt x="3117" y="2595"/>
                </a:lnTo>
                <a:lnTo>
                  <a:pt x="3110" y="2602"/>
                </a:lnTo>
                <a:lnTo>
                  <a:pt x="3138" y="2595"/>
                </a:lnTo>
                <a:lnTo>
                  <a:pt x="3138" y="2581"/>
                </a:lnTo>
                <a:lnTo>
                  <a:pt x="3144" y="2574"/>
                </a:lnTo>
                <a:lnTo>
                  <a:pt x="3138" y="2560"/>
                </a:lnTo>
                <a:lnTo>
                  <a:pt x="3151" y="2560"/>
                </a:lnTo>
                <a:lnTo>
                  <a:pt x="3234" y="2505"/>
                </a:lnTo>
                <a:lnTo>
                  <a:pt x="3248" y="2484"/>
                </a:lnTo>
                <a:lnTo>
                  <a:pt x="3214" y="2470"/>
                </a:lnTo>
                <a:lnTo>
                  <a:pt x="3179" y="2428"/>
                </a:lnTo>
                <a:lnTo>
                  <a:pt x="3103" y="2435"/>
                </a:lnTo>
                <a:lnTo>
                  <a:pt x="3047" y="2449"/>
                </a:lnTo>
                <a:lnTo>
                  <a:pt x="3068" y="2470"/>
                </a:lnTo>
                <a:lnTo>
                  <a:pt x="3075" y="2477"/>
                </a:lnTo>
                <a:lnTo>
                  <a:pt x="3054" y="2477"/>
                </a:lnTo>
                <a:lnTo>
                  <a:pt x="3033" y="2505"/>
                </a:lnTo>
                <a:lnTo>
                  <a:pt x="3012" y="2526"/>
                </a:lnTo>
                <a:lnTo>
                  <a:pt x="2991" y="2532"/>
                </a:lnTo>
                <a:lnTo>
                  <a:pt x="3005" y="2539"/>
                </a:lnTo>
                <a:lnTo>
                  <a:pt x="3033" y="2567"/>
                </a:lnTo>
                <a:lnTo>
                  <a:pt x="3005" y="2567"/>
                </a:lnTo>
                <a:lnTo>
                  <a:pt x="2991" y="2595"/>
                </a:lnTo>
                <a:lnTo>
                  <a:pt x="2977" y="2595"/>
                </a:lnTo>
                <a:lnTo>
                  <a:pt x="3012" y="2630"/>
                </a:lnTo>
                <a:lnTo>
                  <a:pt x="3040" y="2609"/>
                </a:lnTo>
                <a:lnTo>
                  <a:pt x="3040" y="2630"/>
                </a:lnTo>
                <a:lnTo>
                  <a:pt x="3047" y="2623"/>
                </a:lnTo>
                <a:lnTo>
                  <a:pt x="3054" y="2602"/>
                </a:lnTo>
                <a:lnTo>
                  <a:pt x="3054" y="2623"/>
                </a:lnTo>
                <a:lnTo>
                  <a:pt x="3040" y="2637"/>
                </a:lnTo>
                <a:lnTo>
                  <a:pt x="3019" y="2637"/>
                </a:lnTo>
                <a:lnTo>
                  <a:pt x="2991" y="2644"/>
                </a:lnTo>
                <a:lnTo>
                  <a:pt x="2984" y="2609"/>
                </a:lnTo>
                <a:lnTo>
                  <a:pt x="2950" y="2623"/>
                </a:lnTo>
                <a:lnTo>
                  <a:pt x="2936" y="2623"/>
                </a:lnTo>
                <a:lnTo>
                  <a:pt x="2922" y="2609"/>
                </a:lnTo>
                <a:lnTo>
                  <a:pt x="2894" y="2602"/>
                </a:lnTo>
                <a:lnTo>
                  <a:pt x="2908" y="2595"/>
                </a:lnTo>
                <a:lnTo>
                  <a:pt x="2922" y="2602"/>
                </a:lnTo>
                <a:lnTo>
                  <a:pt x="2880" y="2567"/>
                </a:lnTo>
                <a:lnTo>
                  <a:pt x="2873" y="2574"/>
                </a:lnTo>
                <a:lnTo>
                  <a:pt x="2873" y="2560"/>
                </a:lnTo>
                <a:lnTo>
                  <a:pt x="2838" y="2609"/>
                </a:lnTo>
                <a:lnTo>
                  <a:pt x="2790" y="2630"/>
                </a:lnTo>
                <a:lnTo>
                  <a:pt x="2762" y="2644"/>
                </a:lnTo>
                <a:lnTo>
                  <a:pt x="2748" y="2637"/>
                </a:lnTo>
                <a:lnTo>
                  <a:pt x="2741" y="2644"/>
                </a:lnTo>
                <a:lnTo>
                  <a:pt x="2741" y="2665"/>
                </a:lnTo>
                <a:lnTo>
                  <a:pt x="2804" y="2699"/>
                </a:lnTo>
                <a:lnTo>
                  <a:pt x="2817" y="2699"/>
                </a:lnTo>
                <a:lnTo>
                  <a:pt x="2838" y="2713"/>
                </a:lnTo>
                <a:lnTo>
                  <a:pt x="2859" y="2713"/>
                </a:lnTo>
                <a:lnTo>
                  <a:pt x="2873" y="2713"/>
                </a:lnTo>
                <a:lnTo>
                  <a:pt x="2852" y="2734"/>
                </a:lnTo>
                <a:lnTo>
                  <a:pt x="2873" y="2734"/>
                </a:lnTo>
                <a:lnTo>
                  <a:pt x="2873" y="2755"/>
                </a:lnTo>
                <a:lnTo>
                  <a:pt x="2859" y="2741"/>
                </a:lnTo>
                <a:lnTo>
                  <a:pt x="2838" y="2734"/>
                </a:lnTo>
                <a:lnTo>
                  <a:pt x="2824" y="2734"/>
                </a:lnTo>
                <a:lnTo>
                  <a:pt x="2824" y="2741"/>
                </a:lnTo>
                <a:lnTo>
                  <a:pt x="2783" y="2734"/>
                </a:lnTo>
                <a:lnTo>
                  <a:pt x="2790" y="2727"/>
                </a:lnTo>
                <a:lnTo>
                  <a:pt x="2783" y="2734"/>
                </a:lnTo>
                <a:lnTo>
                  <a:pt x="2790" y="2727"/>
                </a:lnTo>
                <a:lnTo>
                  <a:pt x="2776" y="2734"/>
                </a:lnTo>
                <a:lnTo>
                  <a:pt x="2783" y="2713"/>
                </a:lnTo>
                <a:lnTo>
                  <a:pt x="2776" y="2727"/>
                </a:lnTo>
                <a:lnTo>
                  <a:pt x="2776" y="2706"/>
                </a:lnTo>
                <a:lnTo>
                  <a:pt x="2790" y="2713"/>
                </a:lnTo>
                <a:lnTo>
                  <a:pt x="2727" y="2665"/>
                </a:lnTo>
                <a:lnTo>
                  <a:pt x="2720" y="2665"/>
                </a:lnTo>
                <a:lnTo>
                  <a:pt x="2727" y="2672"/>
                </a:lnTo>
                <a:lnTo>
                  <a:pt x="2727" y="2699"/>
                </a:lnTo>
                <a:lnTo>
                  <a:pt x="2692" y="2699"/>
                </a:lnTo>
                <a:lnTo>
                  <a:pt x="2706" y="2769"/>
                </a:lnTo>
                <a:lnTo>
                  <a:pt x="2685" y="2811"/>
                </a:lnTo>
                <a:lnTo>
                  <a:pt x="2713" y="2811"/>
                </a:lnTo>
                <a:lnTo>
                  <a:pt x="2713" y="2894"/>
                </a:lnTo>
                <a:lnTo>
                  <a:pt x="2692" y="2929"/>
                </a:lnTo>
                <a:lnTo>
                  <a:pt x="2644" y="3006"/>
                </a:lnTo>
                <a:lnTo>
                  <a:pt x="2630" y="3026"/>
                </a:lnTo>
                <a:lnTo>
                  <a:pt x="2623" y="3033"/>
                </a:lnTo>
                <a:lnTo>
                  <a:pt x="2616" y="3040"/>
                </a:lnTo>
                <a:lnTo>
                  <a:pt x="2630" y="3061"/>
                </a:lnTo>
                <a:lnTo>
                  <a:pt x="2650" y="3061"/>
                </a:lnTo>
                <a:lnTo>
                  <a:pt x="2623" y="3103"/>
                </a:lnTo>
                <a:lnTo>
                  <a:pt x="2630" y="3096"/>
                </a:lnTo>
                <a:lnTo>
                  <a:pt x="2630" y="3124"/>
                </a:lnTo>
                <a:lnTo>
                  <a:pt x="2650" y="3124"/>
                </a:lnTo>
                <a:lnTo>
                  <a:pt x="2657" y="3158"/>
                </a:lnTo>
                <a:lnTo>
                  <a:pt x="2623" y="3158"/>
                </a:lnTo>
                <a:lnTo>
                  <a:pt x="2623" y="3186"/>
                </a:lnTo>
                <a:lnTo>
                  <a:pt x="2650" y="3193"/>
                </a:lnTo>
                <a:lnTo>
                  <a:pt x="2644" y="3221"/>
                </a:lnTo>
                <a:lnTo>
                  <a:pt x="2657" y="3228"/>
                </a:lnTo>
                <a:lnTo>
                  <a:pt x="2657" y="3263"/>
                </a:lnTo>
                <a:lnTo>
                  <a:pt x="2713" y="3270"/>
                </a:lnTo>
                <a:lnTo>
                  <a:pt x="2720" y="3263"/>
                </a:lnTo>
                <a:lnTo>
                  <a:pt x="2706" y="3221"/>
                </a:lnTo>
                <a:lnTo>
                  <a:pt x="2720" y="3228"/>
                </a:lnTo>
                <a:lnTo>
                  <a:pt x="2727" y="3186"/>
                </a:lnTo>
                <a:lnTo>
                  <a:pt x="2748" y="3193"/>
                </a:lnTo>
                <a:lnTo>
                  <a:pt x="2741" y="3235"/>
                </a:lnTo>
                <a:lnTo>
                  <a:pt x="2748" y="3172"/>
                </a:lnTo>
                <a:lnTo>
                  <a:pt x="2790" y="3186"/>
                </a:lnTo>
                <a:lnTo>
                  <a:pt x="2762" y="3186"/>
                </a:lnTo>
                <a:lnTo>
                  <a:pt x="2783" y="3284"/>
                </a:lnTo>
                <a:lnTo>
                  <a:pt x="2824" y="3318"/>
                </a:lnTo>
                <a:lnTo>
                  <a:pt x="2811" y="3423"/>
                </a:lnTo>
                <a:lnTo>
                  <a:pt x="2817" y="3485"/>
                </a:lnTo>
                <a:lnTo>
                  <a:pt x="2873" y="3541"/>
                </a:lnTo>
                <a:lnTo>
                  <a:pt x="2950" y="3590"/>
                </a:lnTo>
                <a:lnTo>
                  <a:pt x="2971" y="3611"/>
                </a:lnTo>
                <a:lnTo>
                  <a:pt x="2957" y="3611"/>
                </a:lnTo>
                <a:lnTo>
                  <a:pt x="2991" y="3645"/>
                </a:lnTo>
                <a:lnTo>
                  <a:pt x="2991" y="3631"/>
                </a:lnTo>
                <a:lnTo>
                  <a:pt x="2984" y="3611"/>
                </a:lnTo>
                <a:lnTo>
                  <a:pt x="3068" y="3722"/>
                </a:lnTo>
                <a:lnTo>
                  <a:pt x="3075" y="3708"/>
                </a:lnTo>
                <a:lnTo>
                  <a:pt x="3054" y="3694"/>
                </a:lnTo>
                <a:lnTo>
                  <a:pt x="3130" y="3708"/>
                </a:lnTo>
                <a:lnTo>
                  <a:pt x="3138" y="3722"/>
                </a:lnTo>
                <a:lnTo>
                  <a:pt x="3165" y="3750"/>
                </a:lnTo>
                <a:lnTo>
                  <a:pt x="3165" y="3778"/>
                </a:lnTo>
                <a:lnTo>
                  <a:pt x="3138" y="3792"/>
                </a:lnTo>
                <a:lnTo>
                  <a:pt x="3138" y="3812"/>
                </a:lnTo>
                <a:lnTo>
                  <a:pt x="3144" y="3812"/>
                </a:lnTo>
                <a:lnTo>
                  <a:pt x="3103" y="3875"/>
                </a:lnTo>
                <a:lnTo>
                  <a:pt x="3103" y="3854"/>
                </a:lnTo>
                <a:lnTo>
                  <a:pt x="3089" y="3826"/>
                </a:lnTo>
                <a:lnTo>
                  <a:pt x="3089" y="3882"/>
                </a:lnTo>
                <a:lnTo>
                  <a:pt x="3089" y="3861"/>
                </a:lnTo>
                <a:lnTo>
                  <a:pt x="3103" y="3903"/>
                </a:lnTo>
                <a:lnTo>
                  <a:pt x="3089" y="3903"/>
                </a:lnTo>
                <a:lnTo>
                  <a:pt x="3103" y="3917"/>
                </a:lnTo>
                <a:lnTo>
                  <a:pt x="3054" y="3993"/>
                </a:lnTo>
                <a:lnTo>
                  <a:pt x="3054" y="4007"/>
                </a:lnTo>
                <a:lnTo>
                  <a:pt x="3068" y="4007"/>
                </a:lnTo>
                <a:lnTo>
                  <a:pt x="3012" y="4070"/>
                </a:lnTo>
                <a:lnTo>
                  <a:pt x="2991" y="4035"/>
                </a:lnTo>
                <a:lnTo>
                  <a:pt x="2977" y="4014"/>
                </a:lnTo>
                <a:lnTo>
                  <a:pt x="3005" y="3952"/>
                </a:lnTo>
                <a:lnTo>
                  <a:pt x="2991" y="3910"/>
                </a:lnTo>
                <a:lnTo>
                  <a:pt x="2957" y="3910"/>
                </a:lnTo>
                <a:lnTo>
                  <a:pt x="2950" y="3917"/>
                </a:lnTo>
                <a:lnTo>
                  <a:pt x="2915" y="3979"/>
                </a:lnTo>
                <a:lnTo>
                  <a:pt x="2936" y="3993"/>
                </a:lnTo>
                <a:lnTo>
                  <a:pt x="2936" y="3986"/>
                </a:lnTo>
                <a:lnTo>
                  <a:pt x="2971" y="4035"/>
                </a:lnTo>
                <a:lnTo>
                  <a:pt x="2922" y="4042"/>
                </a:lnTo>
                <a:lnTo>
                  <a:pt x="2936" y="4070"/>
                </a:lnTo>
                <a:lnTo>
                  <a:pt x="2957" y="4070"/>
                </a:lnTo>
                <a:lnTo>
                  <a:pt x="2977" y="4084"/>
                </a:lnTo>
                <a:lnTo>
                  <a:pt x="2957" y="4112"/>
                </a:lnTo>
                <a:lnTo>
                  <a:pt x="2950" y="4119"/>
                </a:lnTo>
                <a:lnTo>
                  <a:pt x="2922" y="4139"/>
                </a:lnTo>
                <a:lnTo>
                  <a:pt x="2845" y="4070"/>
                </a:lnTo>
                <a:lnTo>
                  <a:pt x="2838" y="4007"/>
                </a:lnTo>
                <a:lnTo>
                  <a:pt x="2762" y="3993"/>
                </a:lnTo>
                <a:lnTo>
                  <a:pt x="2741" y="3958"/>
                </a:lnTo>
                <a:lnTo>
                  <a:pt x="2748" y="3917"/>
                </a:lnTo>
                <a:lnTo>
                  <a:pt x="2741" y="3882"/>
                </a:lnTo>
                <a:lnTo>
                  <a:pt x="2755" y="3840"/>
                </a:lnTo>
                <a:lnTo>
                  <a:pt x="2727" y="3806"/>
                </a:lnTo>
                <a:lnTo>
                  <a:pt x="2706" y="3819"/>
                </a:lnTo>
                <a:lnTo>
                  <a:pt x="2706" y="3806"/>
                </a:lnTo>
                <a:lnTo>
                  <a:pt x="2692" y="3812"/>
                </a:lnTo>
                <a:lnTo>
                  <a:pt x="2678" y="3819"/>
                </a:lnTo>
                <a:lnTo>
                  <a:pt x="2650" y="3847"/>
                </a:lnTo>
                <a:lnTo>
                  <a:pt x="2588" y="3847"/>
                </a:lnTo>
                <a:lnTo>
                  <a:pt x="2553" y="3812"/>
                </a:lnTo>
                <a:lnTo>
                  <a:pt x="2532" y="3826"/>
                </a:lnTo>
                <a:lnTo>
                  <a:pt x="2511" y="3840"/>
                </a:lnTo>
                <a:lnTo>
                  <a:pt x="2463" y="3806"/>
                </a:lnTo>
                <a:lnTo>
                  <a:pt x="2463" y="3778"/>
                </a:lnTo>
                <a:lnTo>
                  <a:pt x="2435" y="3771"/>
                </a:lnTo>
                <a:lnTo>
                  <a:pt x="2435" y="3743"/>
                </a:lnTo>
                <a:lnTo>
                  <a:pt x="2414" y="3750"/>
                </a:lnTo>
                <a:lnTo>
                  <a:pt x="2400" y="3743"/>
                </a:lnTo>
                <a:lnTo>
                  <a:pt x="2379" y="3750"/>
                </a:lnTo>
                <a:lnTo>
                  <a:pt x="2358" y="3729"/>
                </a:lnTo>
                <a:lnTo>
                  <a:pt x="2296" y="3729"/>
                </a:lnTo>
                <a:lnTo>
                  <a:pt x="2254" y="3715"/>
                </a:lnTo>
                <a:lnTo>
                  <a:pt x="2219" y="3708"/>
                </a:lnTo>
                <a:lnTo>
                  <a:pt x="2156" y="3729"/>
                </a:lnTo>
                <a:lnTo>
                  <a:pt x="2024" y="3743"/>
                </a:lnTo>
                <a:lnTo>
                  <a:pt x="2004" y="3743"/>
                </a:lnTo>
                <a:lnTo>
                  <a:pt x="1941" y="3729"/>
                </a:lnTo>
                <a:lnTo>
                  <a:pt x="1899" y="3771"/>
                </a:lnTo>
                <a:lnTo>
                  <a:pt x="1857" y="3778"/>
                </a:lnTo>
                <a:lnTo>
                  <a:pt x="1843" y="3792"/>
                </a:lnTo>
                <a:lnTo>
                  <a:pt x="1843" y="3826"/>
                </a:lnTo>
                <a:lnTo>
                  <a:pt x="1823" y="3840"/>
                </a:lnTo>
                <a:lnTo>
                  <a:pt x="1704" y="3882"/>
                </a:lnTo>
                <a:lnTo>
                  <a:pt x="1663" y="3917"/>
                </a:lnTo>
                <a:lnTo>
                  <a:pt x="1600" y="3917"/>
                </a:lnTo>
                <a:lnTo>
                  <a:pt x="1593" y="3875"/>
                </a:lnTo>
                <a:lnTo>
                  <a:pt x="1531" y="3840"/>
                </a:lnTo>
                <a:lnTo>
                  <a:pt x="1496" y="3819"/>
                </a:lnTo>
                <a:lnTo>
                  <a:pt x="1398" y="3819"/>
                </a:lnTo>
                <a:lnTo>
                  <a:pt x="1384" y="3819"/>
                </a:lnTo>
                <a:lnTo>
                  <a:pt x="1329" y="3840"/>
                </a:lnTo>
                <a:lnTo>
                  <a:pt x="1329" y="3792"/>
                </a:lnTo>
                <a:lnTo>
                  <a:pt x="1336" y="3778"/>
                </a:lnTo>
                <a:lnTo>
                  <a:pt x="1308" y="3750"/>
                </a:lnTo>
                <a:lnTo>
                  <a:pt x="1266" y="3743"/>
                </a:lnTo>
                <a:lnTo>
                  <a:pt x="1169" y="3687"/>
                </a:lnTo>
                <a:lnTo>
                  <a:pt x="1120" y="3652"/>
                </a:lnTo>
                <a:lnTo>
                  <a:pt x="1092" y="3652"/>
                </a:lnTo>
                <a:lnTo>
                  <a:pt x="1057" y="3618"/>
                </a:lnTo>
                <a:lnTo>
                  <a:pt x="1071" y="3590"/>
                </a:lnTo>
                <a:lnTo>
                  <a:pt x="1071" y="3562"/>
                </a:lnTo>
                <a:lnTo>
                  <a:pt x="1037" y="3583"/>
                </a:lnTo>
                <a:lnTo>
                  <a:pt x="1009" y="3583"/>
                </a:lnTo>
                <a:lnTo>
                  <a:pt x="1002" y="3576"/>
                </a:lnTo>
                <a:lnTo>
                  <a:pt x="960" y="3555"/>
                </a:lnTo>
                <a:lnTo>
                  <a:pt x="918" y="3555"/>
                </a:lnTo>
                <a:lnTo>
                  <a:pt x="911" y="3548"/>
                </a:lnTo>
                <a:lnTo>
                  <a:pt x="925" y="3499"/>
                </a:lnTo>
                <a:lnTo>
                  <a:pt x="918" y="3479"/>
                </a:lnTo>
                <a:lnTo>
                  <a:pt x="960" y="3444"/>
                </a:lnTo>
                <a:lnTo>
                  <a:pt x="953" y="3444"/>
                </a:lnTo>
                <a:lnTo>
                  <a:pt x="863" y="3402"/>
                </a:lnTo>
                <a:lnTo>
                  <a:pt x="856" y="3416"/>
                </a:lnTo>
                <a:lnTo>
                  <a:pt x="842" y="3458"/>
                </a:lnTo>
                <a:lnTo>
                  <a:pt x="793" y="3430"/>
                </a:lnTo>
                <a:lnTo>
                  <a:pt x="786" y="3479"/>
                </a:lnTo>
                <a:lnTo>
                  <a:pt x="751" y="3465"/>
                </a:lnTo>
                <a:lnTo>
                  <a:pt x="710" y="3444"/>
                </a:lnTo>
                <a:lnTo>
                  <a:pt x="682" y="3416"/>
                </a:lnTo>
                <a:lnTo>
                  <a:pt x="696" y="3388"/>
                </a:lnTo>
                <a:lnTo>
                  <a:pt x="710" y="3353"/>
                </a:lnTo>
                <a:lnTo>
                  <a:pt x="689" y="3353"/>
                </a:lnTo>
                <a:lnTo>
                  <a:pt x="682" y="3346"/>
                </a:lnTo>
                <a:lnTo>
                  <a:pt x="647" y="3353"/>
                </a:lnTo>
                <a:lnTo>
                  <a:pt x="619" y="3346"/>
                </a:lnTo>
                <a:lnTo>
                  <a:pt x="626" y="3270"/>
                </a:lnTo>
                <a:lnTo>
                  <a:pt x="591" y="3249"/>
                </a:lnTo>
                <a:lnTo>
                  <a:pt x="543" y="3228"/>
                </a:lnTo>
                <a:lnTo>
                  <a:pt x="522" y="3214"/>
                </a:lnTo>
                <a:lnTo>
                  <a:pt x="522" y="3172"/>
                </a:lnTo>
                <a:lnTo>
                  <a:pt x="466" y="3166"/>
                </a:lnTo>
                <a:lnTo>
                  <a:pt x="459" y="3138"/>
                </a:lnTo>
                <a:lnTo>
                  <a:pt x="445" y="3138"/>
                </a:lnTo>
                <a:lnTo>
                  <a:pt x="424" y="3138"/>
                </a:lnTo>
                <a:lnTo>
                  <a:pt x="369" y="3124"/>
                </a:lnTo>
                <a:lnTo>
                  <a:pt x="362" y="3089"/>
                </a:lnTo>
                <a:lnTo>
                  <a:pt x="355" y="3082"/>
                </a:lnTo>
                <a:lnTo>
                  <a:pt x="264" y="2991"/>
                </a:lnTo>
                <a:lnTo>
                  <a:pt x="216" y="3040"/>
                </a:lnTo>
                <a:lnTo>
                  <a:pt x="195" y="3054"/>
                </a:lnTo>
                <a:lnTo>
                  <a:pt x="174" y="3040"/>
                </a:lnTo>
                <a:lnTo>
                  <a:pt x="188" y="2991"/>
                </a:lnTo>
                <a:lnTo>
                  <a:pt x="139" y="2991"/>
                </a:lnTo>
                <a:lnTo>
                  <a:pt x="153" y="2943"/>
                </a:lnTo>
                <a:lnTo>
                  <a:pt x="104" y="2936"/>
                </a:lnTo>
                <a:lnTo>
                  <a:pt x="104" y="2908"/>
                </a:lnTo>
                <a:lnTo>
                  <a:pt x="153" y="2873"/>
                </a:lnTo>
                <a:lnTo>
                  <a:pt x="132" y="2852"/>
                </a:lnTo>
                <a:lnTo>
                  <a:pt x="167" y="2804"/>
                </a:lnTo>
                <a:lnTo>
                  <a:pt x="160" y="2804"/>
                </a:lnTo>
                <a:lnTo>
                  <a:pt x="153" y="2769"/>
                </a:lnTo>
                <a:lnTo>
                  <a:pt x="77" y="2755"/>
                </a:lnTo>
                <a:lnTo>
                  <a:pt x="63" y="2769"/>
                </a:lnTo>
                <a:lnTo>
                  <a:pt x="42" y="2769"/>
                </a:lnTo>
                <a:lnTo>
                  <a:pt x="56" y="2713"/>
                </a:lnTo>
                <a:lnTo>
                  <a:pt x="7" y="2727"/>
                </a:lnTo>
                <a:lnTo>
                  <a:pt x="0" y="2706"/>
                </a:lnTo>
                <a:lnTo>
                  <a:pt x="35" y="2706"/>
                </a:lnTo>
                <a:lnTo>
                  <a:pt x="35" y="2630"/>
                </a:lnTo>
                <a:lnTo>
                  <a:pt x="28" y="2560"/>
                </a:lnTo>
                <a:lnTo>
                  <a:pt x="28" y="2526"/>
                </a:lnTo>
                <a:lnTo>
                  <a:pt x="21" y="2449"/>
                </a:lnTo>
                <a:lnTo>
                  <a:pt x="21" y="2414"/>
                </a:lnTo>
                <a:lnTo>
                  <a:pt x="7" y="2351"/>
                </a:lnTo>
                <a:lnTo>
                  <a:pt x="118" y="2233"/>
                </a:lnTo>
                <a:lnTo>
                  <a:pt x="188" y="2136"/>
                </a:lnTo>
                <a:lnTo>
                  <a:pt x="236" y="2053"/>
                </a:lnTo>
                <a:lnTo>
                  <a:pt x="313" y="1948"/>
                </a:lnTo>
                <a:lnTo>
                  <a:pt x="369" y="1858"/>
                </a:lnTo>
                <a:lnTo>
                  <a:pt x="445" y="1906"/>
                </a:lnTo>
                <a:lnTo>
                  <a:pt x="431" y="1913"/>
                </a:lnTo>
                <a:lnTo>
                  <a:pt x="424" y="1941"/>
                </a:lnTo>
                <a:lnTo>
                  <a:pt x="445" y="1976"/>
                </a:lnTo>
                <a:lnTo>
                  <a:pt x="403" y="2025"/>
                </a:lnTo>
                <a:lnTo>
                  <a:pt x="369" y="2108"/>
                </a:lnTo>
                <a:lnTo>
                  <a:pt x="424" y="2108"/>
                </a:lnTo>
                <a:lnTo>
                  <a:pt x="501" y="2143"/>
                </a:lnTo>
                <a:lnTo>
                  <a:pt x="487" y="2171"/>
                </a:lnTo>
                <a:lnTo>
                  <a:pt x="529" y="2205"/>
                </a:lnTo>
                <a:lnTo>
                  <a:pt x="557" y="2178"/>
                </a:lnTo>
                <a:lnTo>
                  <a:pt x="563" y="2178"/>
                </a:lnTo>
                <a:lnTo>
                  <a:pt x="584" y="2150"/>
                </a:lnTo>
                <a:lnTo>
                  <a:pt x="578" y="2185"/>
                </a:lnTo>
                <a:lnTo>
                  <a:pt x="626" y="2143"/>
                </a:lnTo>
                <a:lnTo>
                  <a:pt x="626" y="2136"/>
                </a:lnTo>
                <a:lnTo>
                  <a:pt x="654" y="2108"/>
                </a:lnTo>
                <a:lnTo>
                  <a:pt x="654" y="2136"/>
                </a:lnTo>
                <a:lnTo>
                  <a:pt x="696" y="2136"/>
                </a:lnTo>
                <a:lnTo>
                  <a:pt x="724" y="2108"/>
                </a:lnTo>
                <a:lnTo>
                  <a:pt x="786" y="2164"/>
                </a:lnTo>
                <a:lnTo>
                  <a:pt x="807" y="2164"/>
                </a:lnTo>
                <a:lnTo>
                  <a:pt x="828" y="2164"/>
                </a:lnTo>
                <a:lnTo>
                  <a:pt x="856" y="2150"/>
                </a:lnTo>
                <a:lnTo>
                  <a:pt x="863" y="2115"/>
                </a:lnTo>
                <a:lnTo>
                  <a:pt x="911" y="2080"/>
                </a:lnTo>
                <a:lnTo>
                  <a:pt x="918" y="1983"/>
                </a:lnTo>
                <a:lnTo>
                  <a:pt x="918" y="1955"/>
                </a:lnTo>
                <a:lnTo>
                  <a:pt x="960" y="1969"/>
                </a:lnTo>
                <a:lnTo>
                  <a:pt x="953" y="1941"/>
                </a:lnTo>
                <a:lnTo>
                  <a:pt x="946" y="1892"/>
                </a:lnTo>
                <a:lnTo>
                  <a:pt x="953" y="1878"/>
                </a:lnTo>
                <a:lnTo>
                  <a:pt x="988" y="1858"/>
                </a:lnTo>
                <a:lnTo>
                  <a:pt x="988" y="1823"/>
                </a:lnTo>
                <a:lnTo>
                  <a:pt x="1023" y="1788"/>
                </a:lnTo>
                <a:lnTo>
                  <a:pt x="1023" y="1760"/>
                </a:lnTo>
                <a:lnTo>
                  <a:pt x="1016" y="1753"/>
                </a:lnTo>
                <a:lnTo>
                  <a:pt x="1043" y="1739"/>
                </a:lnTo>
                <a:lnTo>
                  <a:pt x="1043" y="1711"/>
                </a:lnTo>
                <a:lnTo>
                  <a:pt x="1057" y="1677"/>
                </a:lnTo>
                <a:lnTo>
                  <a:pt x="1051" y="1663"/>
                </a:lnTo>
                <a:lnTo>
                  <a:pt x="1071" y="1677"/>
                </a:lnTo>
                <a:lnTo>
                  <a:pt x="1120" y="1663"/>
                </a:lnTo>
                <a:lnTo>
                  <a:pt x="1120" y="1628"/>
                </a:lnTo>
                <a:lnTo>
                  <a:pt x="1134" y="1649"/>
                </a:lnTo>
                <a:lnTo>
                  <a:pt x="1141" y="1642"/>
                </a:lnTo>
                <a:lnTo>
                  <a:pt x="1169" y="1677"/>
                </a:lnTo>
                <a:lnTo>
                  <a:pt x="1190" y="1684"/>
                </a:lnTo>
                <a:lnTo>
                  <a:pt x="1203" y="1684"/>
                </a:lnTo>
                <a:lnTo>
                  <a:pt x="1203" y="1656"/>
                </a:lnTo>
                <a:lnTo>
                  <a:pt x="1218" y="1649"/>
                </a:lnTo>
                <a:lnTo>
                  <a:pt x="1218" y="1614"/>
                </a:lnTo>
                <a:lnTo>
                  <a:pt x="1266" y="1607"/>
                </a:lnTo>
                <a:lnTo>
                  <a:pt x="1266" y="1593"/>
                </a:lnTo>
                <a:lnTo>
                  <a:pt x="1245" y="1524"/>
                </a:lnTo>
                <a:lnTo>
                  <a:pt x="1370" y="1531"/>
                </a:lnTo>
                <a:lnTo>
                  <a:pt x="1412" y="1489"/>
                </a:lnTo>
                <a:lnTo>
                  <a:pt x="1440" y="1475"/>
                </a:lnTo>
                <a:lnTo>
                  <a:pt x="1468" y="1461"/>
                </a:lnTo>
                <a:lnTo>
                  <a:pt x="1531" y="1461"/>
                </a:lnTo>
                <a:lnTo>
                  <a:pt x="1579" y="1475"/>
                </a:lnTo>
                <a:lnTo>
                  <a:pt x="1593" y="1559"/>
                </a:lnTo>
                <a:lnTo>
                  <a:pt x="1663" y="1559"/>
                </a:lnTo>
                <a:lnTo>
                  <a:pt x="1663" y="1579"/>
                </a:lnTo>
                <a:lnTo>
                  <a:pt x="1760" y="1559"/>
                </a:lnTo>
                <a:lnTo>
                  <a:pt x="1746" y="1524"/>
                </a:lnTo>
                <a:lnTo>
                  <a:pt x="1760" y="1517"/>
                </a:lnTo>
                <a:lnTo>
                  <a:pt x="1732" y="1454"/>
                </a:lnTo>
                <a:lnTo>
                  <a:pt x="1746" y="1426"/>
                </a:lnTo>
                <a:lnTo>
                  <a:pt x="1725" y="1413"/>
                </a:lnTo>
                <a:lnTo>
                  <a:pt x="1767" y="1392"/>
                </a:lnTo>
                <a:lnTo>
                  <a:pt x="1795" y="1392"/>
                </a:lnTo>
                <a:lnTo>
                  <a:pt x="1774" y="1357"/>
                </a:lnTo>
                <a:lnTo>
                  <a:pt x="1746" y="1294"/>
                </a:lnTo>
                <a:lnTo>
                  <a:pt x="1774" y="1287"/>
                </a:lnTo>
                <a:lnTo>
                  <a:pt x="1843" y="1259"/>
                </a:lnTo>
                <a:lnTo>
                  <a:pt x="1864" y="1259"/>
                </a:lnTo>
                <a:lnTo>
                  <a:pt x="1885" y="1287"/>
                </a:lnTo>
                <a:lnTo>
                  <a:pt x="1899" y="1259"/>
                </a:lnTo>
                <a:lnTo>
                  <a:pt x="1969" y="1259"/>
                </a:lnTo>
                <a:lnTo>
                  <a:pt x="1990" y="1252"/>
                </a:lnTo>
                <a:lnTo>
                  <a:pt x="2017" y="1252"/>
                </a:lnTo>
                <a:lnTo>
                  <a:pt x="2094" y="1225"/>
                </a:lnTo>
                <a:lnTo>
                  <a:pt x="2122" y="1197"/>
                </a:lnTo>
                <a:lnTo>
                  <a:pt x="2115" y="1190"/>
                </a:lnTo>
                <a:lnTo>
                  <a:pt x="2136" y="1155"/>
                </a:lnTo>
                <a:lnTo>
                  <a:pt x="2156" y="1113"/>
                </a:lnTo>
                <a:lnTo>
                  <a:pt x="2191" y="1120"/>
                </a:lnTo>
                <a:lnTo>
                  <a:pt x="2205" y="1065"/>
                </a:lnTo>
                <a:lnTo>
                  <a:pt x="2184" y="1058"/>
                </a:lnTo>
                <a:lnTo>
                  <a:pt x="2129" y="1002"/>
                </a:lnTo>
                <a:lnTo>
                  <a:pt x="2156" y="939"/>
                </a:lnTo>
                <a:lnTo>
                  <a:pt x="2136" y="939"/>
                </a:lnTo>
                <a:lnTo>
                  <a:pt x="2101" y="939"/>
                </a:lnTo>
                <a:lnTo>
                  <a:pt x="2087" y="884"/>
                </a:lnTo>
                <a:lnTo>
                  <a:pt x="2052" y="898"/>
                </a:lnTo>
                <a:lnTo>
                  <a:pt x="2004" y="898"/>
                </a:lnTo>
                <a:lnTo>
                  <a:pt x="1997" y="870"/>
                </a:lnTo>
                <a:lnTo>
                  <a:pt x="2017" y="821"/>
                </a:lnTo>
                <a:lnTo>
                  <a:pt x="1997" y="793"/>
                </a:lnTo>
                <a:lnTo>
                  <a:pt x="1941" y="745"/>
                </a:lnTo>
                <a:lnTo>
                  <a:pt x="1899" y="703"/>
                </a:lnTo>
                <a:lnTo>
                  <a:pt x="1941" y="689"/>
                </a:lnTo>
                <a:lnTo>
                  <a:pt x="1969" y="668"/>
                </a:lnTo>
                <a:lnTo>
                  <a:pt x="1976" y="661"/>
                </a:lnTo>
                <a:lnTo>
                  <a:pt x="1997" y="675"/>
                </a:lnTo>
                <a:lnTo>
                  <a:pt x="2017" y="592"/>
                </a:lnTo>
                <a:lnTo>
                  <a:pt x="2004" y="578"/>
                </a:lnTo>
                <a:lnTo>
                  <a:pt x="2024" y="543"/>
                </a:lnTo>
                <a:lnTo>
                  <a:pt x="2066" y="515"/>
                </a:lnTo>
                <a:lnTo>
                  <a:pt x="2087" y="480"/>
                </a:lnTo>
                <a:lnTo>
                  <a:pt x="2031" y="459"/>
                </a:lnTo>
                <a:lnTo>
                  <a:pt x="1962" y="446"/>
                </a:lnTo>
                <a:lnTo>
                  <a:pt x="1969" y="397"/>
                </a:lnTo>
                <a:lnTo>
                  <a:pt x="1990" y="376"/>
                </a:lnTo>
                <a:lnTo>
                  <a:pt x="2136" y="327"/>
                </a:lnTo>
                <a:lnTo>
                  <a:pt x="2184" y="327"/>
                </a:lnTo>
                <a:lnTo>
                  <a:pt x="2205" y="300"/>
                </a:lnTo>
                <a:lnTo>
                  <a:pt x="2254" y="300"/>
                </a:lnTo>
                <a:lnTo>
                  <a:pt x="2261" y="327"/>
                </a:lnTo>
                <a:lnTo>
                  <a:pt x="2296" y="285"/>
                </a:lnTo>
                <a:lnTo>
                  <a:pt x="2351" y="181"/>
                </a:lnTo>
                <a:lnTo>
                  <a:pt x="2351" y="153"/>
                </a:lnTo>
                <a:lnTo>
                  <a:pt x="2379" y="105"/>
                </a:lnTo>
                <a:lnTo>
                  <a:pt x="2393" y="84"/>
                </a:lnTo>
                <a:lnTo>
                  <a:pt x="2386" y="42"/>
                </a:lnTo>
                <a:lnTo>
                  <a:pt x="2386" y="14"/>
                </a:lnTo>
                <a:lnTo>
                  <a:pt x="2498" y="98"/>
                </a:lnTo>
                <a:lnTo>
                  <a:pt x="2511" y="105"/>
                </a:lnTo>
                <a:lnTo>
                  <a:pt x="2553" y="105"/>
                </a:lnTo>
                <a:lnTo>
                  <a:pt x="2581" y="133"/>
                </a:lnTo>
                <a:lnTo>
                  <a:pt x="2595" y="153"/>
                </a:lnTo>
                <a:lnTo>
                  <a:pt x="2588" y="167"/>
                </a:lnTo>
                <a:lnTo>
                  <a:pt x="2588" y="195"/>
                </a:lnTo>
                <a:lnTo>
                  <a:pt x="2644" y="146"/>
                </a:lnTo>
                <a:lnTo>
                  <a:pt x="2664" y="139"/>
                </a:lnTo>
                <a:lnTo>
                  <a:pt x="2685" y="119"/>
                </a:lnTo>
                <a:lnTo>
                  <a:pt x="2762" y="133"/>
                </a:lnTo>
                <a:lnTo>
                  <a:pt x="2790" y="112"/>
                </a:lnTo>
                <a:lnTo>
                  <a:pt x="2838" y="112"/>
                </a:lnTo>
                <a:lnTo>
                  <a:pt x="2873" y="133"/>
                </a:lnTo>
                <a:lnTo>
                  <a:pt x="2915" y="112"/>
                </a:lnTo>
                <a:lnTo>
                  <a:pt x="2894" y="77"/>
                </a:lnTo>
                <a:lnTo>
                  <a:pt x="2950" y="70"/>
                </a:lnTo>
                <a:lnTo>
                  <a:pt x="3012" y="14"/>
                </a:lnTo>
                <a:lnTo>
                  <a:pt x="3068" y="0"/>
                </a:lnTo>
                <a:lnTo>
                  <a:pt x="3144" y="14"/>
                </a:lnTo>
                <a:lnTo>
                  <a:pt x="3172" y="42"/>
                </a:lnTo>
                <a:lnTo>
                  <a:pt x="3214" y="56"/>
                </a:lnTo>
                <a:lnTo>
                  <a:pt x="3220" y="49"/>
                </a:lnTo>
                <a:lnTo>
                  <a:pt x="3310" y="49"/>
                </a:lnTo>
                <a:lnTo>
                  <a:pt x="3345" y="56"/>
                </a:lnTo>
                <a:lnTo>
                  <a:pt x="3366" y="49"/>
                </a:lnTo>
                <a:lnTo>
                  <a:pt x="3450" y="70"/>
                </a:lnTo>
                <a:lnTo>
                  <a:pt x="3477" y="98"/>
                </a:lnTo>
                <a:lnTo>
                  <a:pt x="3470" y="112"/>
                </a:lnTo>
                <a:lnTo>
                  <a:pt x="3477" y="167"/>
                </a:lnTo>
                <a:lnTo>
                  <a:pt x="3498" y="202"/>
                </a:lnTo>
                <a:lnTo>
                  <a:pt x="3477" y="272"/>
                </a:lnTo>
                <a:lnTo>
                  <a:pt x="3505" y="300"/>
                </a:lnTo>
                <a:lnTo>
                  <a:pt x="3477" y="306"/>
                </a:lnTo>
                <a:lnTo>
                  <a:pt x="3450" y="300"/>
                </a:lnTo>
                <a:lnTo>
                  <a:pt x="3394" y="334"/>
                </a:lnTo>
                <a:lnTo>
                  <a:pt x="3310" y="369"/>
                </a:lnTo>
                <a:lnTo>
                  <a:pt x="3303" y="397"/>
                </a:lnTo>
                <a:lnTo>
                  <a:pt x="3345" y="432"/>
                </a:lnTo>
                <a:lnTo>
                  <a:pt x="3359" y="473"/>
                </a:lnTo>
                <a:lnTo>
                  <a:pt x="3296" y="446"/>
                </a:lnTo>
                <a:lnTo>
                  <a:pt x="3269" y="473"/>
                </a:lnTo>
                <a:lnTo>
                  <a:pt x="3214" y="446"/>
                </a:lnTo>
                <a:lnTo>
                  <a:pt x="3172" y="480"/>
                </a:lnTo>
                <a:lnTo>
                  <a:pt x="3151" y="473"/>
                </a:lnTo>
                <a:lnTo>
                  <a:pt x="3144" y="494"/>
                </a:lnTo>
                <a:lnTo>
                  <a:pt x="3130" y="508"/>
                </a:lnTo>
                <a:lnTo>
                  <a:pt x="3089" y="557"/>
                </a:lnTo>
                <a:lnTo>
                  <a:pt x="3089" y="578"/>
                </a:lnTo>
                <a:lnTo>
                  <a:pt x="3054" y="626"/>
                </a:lnTo>
                <a:lnTo>
                  <a:pt x="3033" y="633"/>
                </a:lnTo>
                <a:lnTo>
                  <a:pt x="3040" y="675"/>
                </a:lnTo>
                <a:lnTo>
                  <a:pt x="3019" y="668"/>
                </a:lnTo>
                <a:lnTo>
                  <a:pt x="3019" y="696"/>
                </a:lnTo>
                <a:lnTo>
                  <a:pt x="2957" y="710"/>
                </a:lnTo>
                <a:lnTo>
                  <a:pt x="2957" y="765"/>
                </a:lnTo>
                <a:lnTo>
                  <a:pt x="2943" y="765"/>
                </a:lnTo>
                <a:lnTo>
                  <a:pt x="2894" y="765"/>
                </a:lnTo>
                <a:lnTo>
                  <a:pt x="2887" y="773"/>
                </a:lnTo>
                <a:lnTo>
                  <a:pt x="2859" y="786"/>
                </a:lnTo>
                <a:lnTo>
                  <a:pt x="2852" y="842"/>
                </a:lnTo>
                <a:lnTo>
                  <a:pt x="2845" y="856"/>
                </a:lnTo>
                <a:lnTo>
                  <a:pt x="2824" y="863"/>
                </a:lnTo>
                <a:lnTo>
                  <a:pt x="2804" y="905"/>
                </a:lnTo>
                <a:lnTo>
                  <a:pt x="2838" y="967"/>
                </a:lnTo>
                <a:lnTo>
                  <a:pt x="2887" y="1002"/>
                </a:lnTo>
                <a:lnTo>
                  <a:pt x="2915" y="995"/>
                </a:lnTo>
                <a:lnTo>
                  <a:pt x="2936" y="995"/>
                </a:lnTo>
                <a:lnTo>
                  <a:pt x="2943" y="995"/>
                </a:lnTo>
                <a:lnTo>
                  <a:pt x="2936" y="1030"/>
                </a:lnTo>
                <a:lnTo>
                  <a:pt x="3012" y="1037"/>
                </a:lnTo>
                <a:lnTo>
                  <a:pt x="3019" y="1113"/>
                </a:lnTo>
                <a:lnTo>
                  <a:pt x="3089" y="1169"/>
                </a:lnTo>
                <a:lnTo>
                  <a:pt x="3089" y="1197"/>
                </a:lnTo>
                <a:lnTo>
                  <a:pt x="3089" y="1204"/>
                </a:lnTo>
                <a:lnTo>
                  <a:pt x="3082" y="1246"/>
                </a:lnTo>
                <a:lnTo>
                  <a:pt x="3075" y="1252"/>
                </a:lnTo>
                <a:lnTo>
                  <a:pt x="3019" y="1294"/>
                </a:lnTo>
                <a:lnTo>
                  <a:pt x="3012" y="1301"/>
                </a:lnTo>
                <a:lnTo>
                  <a:pt x="2950" y="1357"/>
                </a:lnTo>
                <a:lnTo>
                  <a:pt x="2950" y="1364"/>
                </a:lnTo>
                <a:lnTo>
                  <a:pt x="2936" y="1399"/>
                </a:lnTo>
                <a:lnTo>
                  <a:pt x="2936" y="1413"/>
                </a:lnTo>
                <a:lnTo>
                  <a:pt x="2957" y="1447"/>
                </a:lnTo>
                <a:lnTo>
                  <a:pt x="2977" y="1524"/>
                </a:lnTo>
                <a:lnTo>
                  <a:pt x="2977" y="1607"/>
                </a:lnTo>
                <a:lnTo>
                  <a:pt x="3033" y="1614"/>
                </a:lnTo>
                <a:lnTo>
                  <a:pt x="3040" y="1628"/>
                </a:lnTo>
                <a:lnTo>
                  <a:pt x="3075" y="1656"/>
                </a:lnTo>
                <a:lnTo>
                  <a:pt x="3110" y="1663"/>
                </a:lnTo>
                <a:lnTo>
                  <a:pt x="3130" y="1705"/>
                </a:lnTo>
                <a:lnTo>
                  <a:pt x="3138" y="1705"/>
                </a:lnTo>
                <a:lnTo>
                  <a:pt x="3117" y="1719"/>
                </a:lnTo>
                <a:lnTo>
                  <a:pt x="3144" y="1746"/>
                </a:lnTo>
                <a:lnTo>
                  <a:pt x="3151" y="1788"/>
                </a:lnTo>
                <a:lnTo>
                  <a:pt x="3179" y="1795"/>
                </a:lnTo>
              </a:path>
            </a:pathLst>
          </a:custGeom>
          <a:solidFill>
            <a:schemeClr val="accent3"/>
          </a:solidFill>
          <a:ln w="19050" cap="flat" cmpd="sng">
            <a:solidFill>
              <a:schemeClr val="bg1"/>
            </a:solidFill>
            <a:round/>
          </a:ln>
          <a:effectLst/>
        </p:spPr>
        <p:txBody>
          <a:bodyPr wrap="none" anchor="ctr"/>
          <a:lstStyle/>
          <a:p>
            <a:endParaRPr lang="en-US"/>
          </a:p>
        </p:txBody>
      </p:sp>
      <p:sp>
        <p:nvSpPr>
          <p:cNvPr id="158" name="Freeform 108"/>
          <p:cNvSpPr>
            <a:spLocks noChangeArrowheads="1"/>
          </p:cNvSpPr>
          <p:nvPr/>
        </p:nvSpPr>
        <p:spPr bwMode="auto">
          <a:xfrm>
            <a:off x="15959089" y="2529788"/>
            <a:ext cx="1623750" cy="1458156"/>
          </a:xfrm>
          <a:custGeom>
            <a:avLst/>
            <a:gdLst>
              <a:gd name="T0" fmla="*/ 153 w 3459"/>
              <a:gd name="T1" fmla="*/ 1301 h 3103"/>
              <a:gd name="T2" fmla="*/ 98 w 3459"/>
              <a:gd name="T3" fmla="*/ 981 h 3103"/>
              <a:gd name="T4" fmla="*/ 56 w 3459"/>
              <a:gd name="T5" fmla="*/ 807 h 3103"/>
              <a:gd name="T6" fmla="*/ 63 w 3459"/>
              <a:gd name="T7" fmla="*/ 640 h 3103"/>
              <a:gd name="T8" fmla="*/ 279 w 3459"/>
              <a:gd name="T9" fmla="*/ 542 h 3103"/>
              <a:gd name="T10" fmla="*/ 550 w 3459"/>
              <a:gd name="T11" fmla="*/ 542 h 3103"/>
              <a:gd name="T12" fmla="*/ 661 w 3459"/>
              <a:gd name="T13" fmla="*/ 647 h 3103"/>
              <a:gd name="T14" fmla="*/ 1023 w 3459"/>
              <a:gd name="T15" fmla="*/ 703 h 3103"/>
              <a:gd name="T16" fmla="*/ 1134 w 3459"/>
              <a:gd name="T17" fmla="*/ 515 h 3103"/>
              <a:gd name="T18" fmla="*/ 1266 w 3459"/>
              <a:gd name="T19" fmla="*/ 341 h 3103"/>
              <a:gd name="T20" fmla="*/ 1413 w 3459"/>
              <a:gd name="T21" fmla="*/ 257 h 3103"/>
              <a:gd name="T22" fmla="*/ 1621 w 3459"/>
              <a:gd name="T23" fmla="*/ 223 h 3103"/>
              <a:gd name="T24" fmla="*/ 1788 w 3459"/>
              <a:gd name="T25" fmla="*/ 209 h 3103"/>
              <a:gd name="T26" fmla="*/ 2053 w 3459"/>
              <a:gd name="T27" fmla="*/ 174 h 3103"/>
              <a:gd name="T28" fmla="*/ 2282 w 3459"/>
              <a:gd name="T29" fmla="*/ 243 h 3103"/>
              <a:gd name="T30" fmla="*/ 2463 w 3459"/>
              <a:gd name="T31" fmla="*/ 174 h 3103"/>
              <a:gd name="T32" fmla="*/ 2755 w 3459"/>
              <a:gd name="T33" fmla="*/ 63 h 3103"/>
              <a:gd name="T34" fmla="*/ 2985 w 3459"/>
              <a:gd name="T35" fmla="*/ 0 h 3103"/>
              <a:gd name="T36" fmla="*/ 2922 w 3459"/>
              <a:gd name="T37" fmla="*/ 146 h 3103"/>
              <a:gd name="T38" fmla="*/ 2943 w 3459"/>
              <a:gd name="T39" fmla="*/ 341 h 3103"/>
              <a:gd name="T40" fmla="*/ 3103 w 3459"/>
              <a:gd name="T41" fmla="*/ 445 h 3103"/>
              <a:gd name="T42" fmla="*/ 3131 w 3459"/>
              <a:gd name="T43" fmla="*/ 654 h 3103"/>
              <a:gd name="T44" fmla="*/ 3409 w 3459"/>
              <a:gd name="T45" fmla="*/ 876 h 3103"/>
              <a:gd name="T46" fmla="*/ 3284 w 3459"/>
              <a:gd name="T47" fmla="*/ 974 h 3103"/>
              <a:gd name="T48" fmla="*/ 3152 w 3459"/>
              <a:gd name="T49" fmla="*/ 1030 h 3103"/>
              <a:gd name="T50" fmla="*/ 2978 w 3459"/>
              <a:gd name="T51" fmla="*/ 1064 h 3103"/>
              <a:gd name="T52" fmla="*/ 2888 w 3459"/>
              <a:gd name="T53" fmla="*/ 995 h 3103"/>
              <a:gd name="T54" fmla="*/ 2741 w 3459"/>
              <a:gd name="T55" fmla="*/ 1050 h 3103"/>
              <a:gd name="T56" fmla="*/ 2595 w 3459"/>
              <a:gd name="T57" fmla="*/ 1197 h 3103"/>
              <a:gd name="T58" fmla="*/ 2352 w 3459"/>
              <a:gd name="T59" fmla="*/ 1343 h 3103"/>
              <a:gd name="T60" fmla="*/ 2394 w 3459"/>
              <a:gd name="T61" fmla="*/ 1475 h 3103"/>
              <a:gd name="T62" fmla="*/ 2331 w 3459"/>
              <a:gd name="T63" fmla="*/ 1586 h 3103"/>
              <a:gd name="T64" fmla="*/ 2387 w 3459"/>
              <a:gd name="T65" fmla="*/ 1767 h 3103"/>
              <a:gd name="T66" fmla="*/ 2526 w 3459"/>
              <a:gd name="T67" fmla="*/ 1836 h 3103"/>
              <a:gd name="T68" fmla="*/ 2581 w 3459"/>
              <a:gd name="T69" fmla="*/ 2017 h 3103"/>
              <a:gd name="T70" fmla="*/ 2484 w 3459"/>
              <a:gd name="T71" fmla="*/ 2122 h 3103"/>
              <a:gd name="T72" fmla="*/ 2275 w 3459"/>
              <a:gd name="T73" fmla="*/ 2184 h 3103"/>
              <a:gd name="T74" fmla="*/ 2164 w 3459"/>
              <a:gd name="T75" fmla="*/ 2254 h 3103"/>
              <a:gd name="T76" fmla="*/ 2122 w 3459"/>
              <a:gd name="T77" fmla="*/ 2351 h 3103"/>
              <a:gd name="T78" fmla="*/ 2053 w 3459"/>
              <a:gd name="T79" fmla="*/ 2456 h 3103"/>
              <a:gd name="T80" fmla="*/ 1830 w 3459"/>
              <a:gd name="T81" fmla="*/ 2372 h 3103"/>
              <a:gd name="T82" fmla="*/ 1656 w 3459"/>
              <a:gd name="T83" fmla="*/ 2504 h 3103"/>
              <a:gd name="T84" fmla="*/ 1580 w 3459"/>
              <a:gd name="T85" fmla="*/ 2581 h 3103"/>
              <a:gd name="T86" fmla="*/ 1510 w 3459"/>
              <a:gd name="T87" fmla="*/ 2560 h 3103"/>
              <a:gd name="T88" fmla="*/ 1433 w 3459"/>
              <a:gd name="T89" fmla="*/ 2636 h 3103"/>
              <a:gd name="T90" fmla="*/ 1378 w 3459"/>
              <a:gd name="T91" fmla="*/ 2755 h 3103"/>
              <a:gd name="T92" fmla="*/ 1308 w 3459"/>
              <a:gd name="T93" fmla="*/ 2852 h 3103"/>
              <a:gd name="T94" fmla="*/ 1218 w 3459"/>
              <a:gd name="T95" fmla="*/ 3061 h 3103"/>
              <a:gd name="T96" fmla="*/ 1044 w 3459"/>
              <a:gd name="T97" fmla="*/ 3033 h 3103"/>
              <a:gd name="T98" fmla="*/ 974 w 3459"/>
              <a:gd name="T99" fmla="*/ 3047 h 3103"/>
              <a:gd name="T100" fmla="*/ 891 w 3459"/>
              <a:gd name="T101" fmla="*/ 3040 h 3103"/>
              <a:gd name="T102" fmla="*/ 814 w 3459"/>
              <a:gd name="T103" fmla="*/ 2838 h 3103"/>
              <a:gd name="T104" fmla="*/ 682 w 3459"/>
              <a:gd name="T105" fmla="*/ 2748 h 3103"/>
              <a:gd name="T106" fmla="*/ 522 w 3459"/>
              <a:gd name="T107" fmla="*/ 2741 h 3103"/>
              <a:gd name="T108" fmla="*/ 418 w 3459"/>
              <a:gd name="T109" fmla="*/ 2810 h 3103"/>
              <a:gd name="T110" fmla="*/ 237 w 3459"/>
              <a:gd name="T111" fmla="*/ 2810 h 3103"/>
              <a:gd name="T112" fmla="*/ 181 w 3459"/>
              <a:gd name="T113" fmla="*/ 2636 h 3103"/>
              <a:gd name="T114" fmla="*/ 181 w 3459"/>
              <a:gd name="T115" fmla="*/ 2518 h 3103"/>
              <a:gd name="T116" fmla="*/ 167 w 3459"/>
              <a:gd name="T117" fmla="*/ 2323 h 3103"/>
              <a:gd name="T118" fmla="*/ 293 w 3459"/>
              <a:gd name="T119" fmla="*/ 2031 h 3103"/>
              <a:gd name="T120" fmla="*/ 320 w 3459"/>
              <a:gd name="T121" fmla="*/ 1802 h 3103"/>
              <a:gd name="T122" fmla="*/ 237 w 3459"/>
              <a:gd name="T123" fmla="*/ 1607 h 3103"/>
              <a:gd name="T124" fmla="*/ 411 w 3459"/>
              <a:gd name="T125" fmla="*/ 1495 h 3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59" h="3103">
                <a:moveTo>
                  <a:pt x="397" y="1405"/>
                </a:moveTo>
                <a:lnTo>
                  <a:pt x="355" y="1363"/>
                </a:lnTo>
                <a:lnTo>
                  <a:pt x="286" y="1329"/>
                </a:lnTo>
                <a:lnTo>
                  <a:pt x="237" y="1301"/>
                </a:lnTo>
                <a:lnTo>
                  <a:pt x="153" y="1301"/>
                </a:lnTo>
                <a:lnTo>
                  <a:pt x="119" y="1266"/>
                </a:lnTo>
                <a:lnTo>
                  <a:pt x="105" y="1224"/>
                </a:lnTo>
                <a:lnTo>
                  <a:pt x="153" y="1176"/>
                </a:lnTo>
                <a:lnTo>
                  <a:pt x="181" y="1043"/>
                </a:lnTo>
                <a:lnTo>
                  <a:pt x="98" y="981"/>
                </a:lnTo>
                <a:lnTo>
                  <a:pt x="35" y="995"/>
                </a:lnTo>
                <a:lnTo>
                  <a:pt x="21" y="918"/>
                </a:lnTo>
                <a:lnTo>
                  <a:pt x="0" y="876"/>
                </a:lnTo>
                <a:lnTo>
                  <a:pt x="49" y="842"/>
                </a:lnTo>
                <a:lnTo>
                  <a:pt x="56" y="807"/>
                </a:lnTo>
                <a:lnTo>
                  <a:pt x="28" y="772"/>
                </a:lnTo>
                <a:lnTo>
                  <a:pt x="91" y="737"/>
                </a:lnTo>
                <a:lnTo>
                  <a:pt x="98" y="737"/>
                </a:lnTo>
                <a:lnTo>
                  <a:pt x="70" y="668"/>
                </a:lnTo>
                <a:lnTo>
                  <a:pt x="63" y="640"/>
                </a:lnTo>
                <a:lnTo>
                  <a:pt x="105" y="619"/>
                </a:lnTo>
                <a:lnTo>
                  <a:pt x="147" y="508"/>
                </a:lnTo>
                <a:lnTo>
                  <a:pt x="223" y="536"/>
                </a:lnTo>
                <a:lnTo>
                  <a:pt x="279" y="522"/>
                </a:lnTo>
                <a:lnTo>
                  <a:pt x="279" y="542"/>
                </a:lnTo>
                <a:lnTo>
                  <a:pt x="397" y="487"/>
                </a:lnTo>
                <a:lnTo>
                  <a:pt x="453" y="473"/>
                </a:lnTo>
                <a:lnTo>
                  <a:pt x="515" y="494"/>
                </a:lnTo>
                <a:lnTo>
                  <a:pt x="522" y="522"/>
                </a:lnTo>
                <a:lnTo>
                  <a:pt x="550" y="542"/>
                </a:lnTo>
                <a:lnTo>
                  <a:pt x="626" y="584"/>
                </a:lnTo>
                <a:lnTo>
                  <a:pt x="564" y="640"/>
                </a:lnTo>
                <a:lnTo>
                  <a:pt x="564" y="654"/>
                </a:lnTo>
                <a:lnTo>
                  <a:pt x="640" y="654"/>
                </a:lnTo>
                <a:lnTo>
                  <a:pt x="661" y="647"/>
                </a:lnTo>
                <a:lnTo>
                  <a:pt x="724" y="689"/>
                </a:lnTo>
                <a:lnTo>
                  <a:pt x="752" y="682"/>
                </a:lnTo>
                <a:lnTo>
                  <a:pt x="835" y="716"/>
                </a:lnTo>
                <a:lnTo>
                  <a:pt x="912" y="689"/>
                </a:lnTo>
                <a:lnTo>
                  <a:pt x="1023" y="703"/>
                </a:lnTo>
                <a:lnTo>
                  <a:pt x="1037" y="703"/>
                </a:lnTo>
                <a:lnTo>
                  <a:pt x="1051" y="709"/>
                </a:lnTo>
                <a:lnTo>
                  <a:pt x="1100" y="619"/>
                </a:lnTo>
                <a:lnTo>
                  <a:pt x="1162" y="584"/>
                </a:lnTo>
                <a:lnTo>
                  <a:pt x="1134" y="515"/>
                </a:lnTo>
                <a:lnTo>
                  <a:pt x="1176" y="424"/>
                </a:lnTo>
                <a:lnTo>
                  <a:pt x="1183" y="382"/>
                </a:lnTo>
                <a:lnTo>
                  <a:pt x="1197" y="355"/>
                </a:lnTo>
                <a:lnTo>
                  <a:pt x="1218" y="348"/>
                </a:lnTo>
                <a:lnTo>
                  <a:pt x="1266" y="341"/>
                </a:lnTo>
                <a:lnTo>
                  <a:pt x="1294" y="313"/>
                </a:lnTo>
                <a:lnTo>
                  <a:pt x="1294" y="264"/>
                </a:lnTo>
                <a:lnTo>
                  <a:pt x="1350" y="257"/>
                </a:lnTo>
                <a:lnTo>
                  <a:pt x="1371" y="264"/>
                </a:lnTo>
                <a:lnTo>
                  <a:pt x="1413" y="257"/>
                </a:lnTo>
                <a:lnTo>
                  <a:pt x="1496" y="223"/>
                </a:lnTo>
                <a:lnTo>
                  <a:pt x="1531" y="223"/>
                </a:lnTo>
                <a:lnTo>
                  <a:pt x="1559" y="215"/>
                </a:lnTo>
                <a:lnTo>
                  <a:pt x="1580" y="215"/>
                </a:lnTo>
                <a:lnTo>
                  <a:pt x="1621" y="223"/>
                </a:lnTo>
                <a:lnTo>
                  <a:pt x="1656" y="257"/>
                </a:lnTo>
                <a:lnTo>
                  <a:pt x="1705" y="264"/>
                </a:lnTo>
                <a:lnTo>
                  <a:pt x="1754" y="243"/>
                </a:lnTo>
                <a:lnTo>
                  <a:pt x="1767" y="215"/>
                </a:lnTo>
                <a:lnTo>
                  <a:pt x="1788" y="209"/>
                </a:lnTo>
                <a:lnTo>
                  <a:pt x="1809" y="174"/>
                </a:lnTo>
                <a:lnTo>
                  <a:pt x="1872" y="195"/>
                </a:lnTo>
                <a:lnTo>
                  <a:pt x="1900" y="230"/>
                </a:lnTo>
                <a:lnTo>
                  <a:pt x="1983" y="188"/>
                </a:lnTo>
                <a:lnTo>
                  <a:pt x="2053" y="174"/>
                </a:lnTo>
                <a:lnTo>
                  <a:pt x="2115" y="215"/>
                </a:lnTo>
                <a:lnTo>
                  <a:pt x="2199" y="223"/>
                </a:lnTo>
                <a:lnTo>
                  <a:pt x="2227" y="257"/>
                </a:lnTo>
                <a:lnTo>
                  <a:pt x="2247" y="264"/>
                </a:lnTo>
                <a:lnTo>
                  <a:pt x="2282" y="243"/>
                </a:lnTo>
                <a:lnTo>
                  <a:pt x="2317" y="215"/>
                </a:lnTo>
                <a:lnTo>
                  <a:pt x="2352" y="215"/>
                </a:lnTo>
                <a:lnTo>
                  <a:pt x="2428" y="188"/>
                </a:lnTo>
                <a:lnTo>
                  <a:pt x="2449" y="160"/>
                </a:lnTo>
                <a:lnTo>
                  <a:pt x="2463" y="174"/>
                </a:lnTo>
                <a:lnTo>
                  <a:pt x="2561" y="111"/>
                </a:lnTo>
                <a:lnTo>
                  <a:pt x="2616" y="97"/>
                </a:lnTo>
                <a:lnTo>
                  <a:pt x="2672" y="90"/>
                </a:lnTo>
                <a:lnTo>
                  <a:pt x="2713" y="83"/>
                </a:lnTo>
                <a:lnTo>
                  <a:pt x="2755" y="63"/>
                </a:lnTo>
                <a:lnTo>
                  <a:pt x="2769" y="63"/>
                </a:lnTo>
                <a:lnTo>
                  <a:pt x="2790" y="63"/>
                </a:lnTo>
                <a:lnTo>
                  <a:pt x="2825" y="28"/>
                </a:lnTo>
                <a:lnTo>
                  <a:pt x="2874" y="28"/>
                </a:lnTo>
                <a:lnTo>
                  <a:pt x="2985" y="0"/>
                </a:lnTo>
                <a:lnTo>
                  <a:pt x="3040" y="21"/>
                </a:lnTo>
                <a:lnTo>
                  <a:pt x="3054" y="49"/>
                </a:lnTo>
                <a:lnTo>
                  <a:pt x="3013" y="76"/>
                </a:lnTo>
                <a:lnTo>
                  <a:pt x="3006" y="132"/>
                </a:lnTo>
                <a:lnTo>
                  <a:pt x="2922" y="146"/>
                </a:lnTo>
                <a:lnTo>
                  <a:pt x="2874" y="160"/>
                </a:lnTo>
                <a:lnTo>
                  <a:pt x="2867" y="181"/>
                </a:lnTo>
                <a:lnTo>
                  <a:pt x="2888" y="243"/>
                </a:lnTo>
                <a:lnTo>
                  <a:pt x="2888" y="292"/>
                </a:lnTo>
                <a:lnTo>
                  <a:pt x="2943" y="341"/>
                </a:lnTo>
                <a:lnTo>
                  <a:pt x="2908" y="382"/>
                </a:lnTo>
                <a:lnTo>
                  <a:pt x="2985" y="417"/>
                </a:lnTo>
                <a:lnTo>
                  <a:pt x="3020" y="480"/>
                </a:lnTo>
                <a:lnTo>
                  <a:pt x="3054" y="445"/>
                </a:lnTo>
                <a:lnTo>
                  <a:pt x="3103" y="445"/>
                </a:lnTo>
                <a:lnTo>
                  <a:pt x="3138" y="508"/>
                </a:lnTo>
                <a:lnTo>
                  <a:pt x="3166" y="542"/>
                </a:lnTo>
                <a:lnTo>
                  <a:pt x="3145" y="584"/>
                </a:lnTo>
                <a:lnTo>
                  <a:pt x="3138" y="619"/>
                </a:lnTo>
                <a:lnTo>
                  <a:pt x="3131" y="654"/>
                </a:lnTo>
                <a:lnTo>
                  <a:pt x="3145" y="675"/>
                </a:lnTo>
                <a:lnTo>
                  <a:pt x="3207" y="675"/>
                </a:lnTo>
                <a:lnTo>
                  <a:pt x="3249" y="703"/>
                </a:lnTo>
                <a:lnTo>
                  <a:pt x="3298" y="814"/>
                </a:lnTo>
                <a:lnTo>
                  <a:pt x="3409" y="876"/>
                </a:lnTo>
                <a:lnTo>
                  <a:pt x="3444" y="883"/>
                </a:lnTo>
                <a:lnTo>
                  <a:pt x="3458" y="897"/>
                </a:lnTo>
                <a:lnTo>
                  <a:pt x="3402" y="911"/>
                </a:lnTo>
                <a:lnTo>
                  <a:pt x="3340" y="967"/>
                </a:lnTo>
                <a:lnTo>
                  <a:pt x="3284" y="974"/>
                </a:lnTo>
                <a:lnTo>
                  <a:pt x="3305" y="1009"/>
                </a:lnTo>
                <a:lnTo>
                  <a:pt x="3263" y="1030"/>
                </a:lnTo>
                <a:lnTo>
                  <a:pt x="3228" y="1009"/>
                </a:lnTo>
                <a:lnTo>
                  <a:pt x="3180" y="1009"/>
                </a:lnTo>
                <a:lnTo>
                  <a:pt x="3152" y="1030"/>
                </a:lnTo>
                <a:lnTo>
                  <a:pt x="3075" y="1016"/>
                </a:lnTo>
                <a:lnTo>
                  <a:pt x="3054" y="1036"/>
                </a:lnTo>
                <a:lnTo>
                  <a:pt x="3034" y="1043"/>
                </a:lnTo>
                <a:lnTo>
                  <a:pt x="2978" y="1092"/>
                </a:lnTo>
                <a:lnTo>
                  <a:pt x="2978" y="1064"/>
                </a:lnTo>
                <a:lnTo>
                  <a:pt x="2985" y="1050"/>
                </a:lnTo>
                <a:lnTo>
                  <a:pt x="2971" y="1030"/>
                </a:lnTo>
                <a:lnTo>
                  <a:pt x="2943" y="1002"/>
                </a:lnTo>
                <a:lnTo>
                  <a:pt x="2901" y="1002"/>
                </a:lnTo>
                <a:lnTo>
                  <a:pt x="2888" y="995"/>
                </a:lnTo>
                <a:lnTo>
                  <a:pt x="2776" y="911"/>
                </a:lnTo>
                <a:lnTo>
                  <a:pt x="2776" y="939"/>
                </a:lnTo>
                <a:lnTo>
                  <a:pt x="2783" y="981"/>
                </a:lnTo>
                <a:lnTo>
                  <a:pt x="2769" y="1002"/>
                </a:lnTo>
                <a:lnTo>
                  <a:pt x="2741" y="1050"/>
                </a:lnTo>
                <a:lnTo>
                  <a:pt x="2741" y="1078"/>
                </a:lnTo>
                <a:lnTo>
                  <a:pt x="2686" y="1182"/>
                </a:lnTo>
                <a:lnTo>
                  <a:pt x="2651" y="1224"/>
                </a:lnTo>
                <a:lnTo>
                  <a:pt x="2644" y="1197"/>
                </a:lnTo>
                <a:lnTo>
                  <a:pt x="2595" y="1197"/>
                </a:lnTo>
                <a:lnTo>
                  <a:pt x="2574" y="1224"/>
                </a:lnTo>
                <a:lnTo>
                  <a:pt x="2526" y="1224"/>
                </a:lnTo>
                <a:lnTo>
                  <a:pt x="2380" y="1273"/>
                </a:lnTo>
                <a:lnTo>
                  <a:pt x="2359" y="1294"/>
                </a:lnTo>
                <a:lnTo>
                  <a:pt x="2352" y="1343"/>
                </a:lnTo>
                <a:lnTo>
                  <a:pt x="2421" y="1356"/>
                </a:lnTo>
                <a:lnTo>
                  <a:pt x="2477" y="1377"/>
                </a:lnTo>
                <a:lnTo>
                  <a:pt x="2456" y="1412"/>
                </a:lnTo>
                <a:lnTo>
                  <a:pt x="2414" y="1440"/>
                </a:lnTo>
                <a:lnTo>
                  <a:pt x="2394" y="1475"/>
                </a:lnTo>
                <a:lnTo>
                  <a:pt x="2407" y="1489"/>
                </a:lnTo>
                <a:lnTo>
                  <a:pt x="2387" y="1572"/>
                </a:lnTo>
                <a:lnTo>
                  <a:pt x="2366" y="1558"/>
                </a:lnTo>
                <a:lnTo>
                  <a:pt x="2359" y="1565"/>
                </a:lnTo>
                <a:lnTo>
                  <a:pt x="2331" y="1586"/>
                </a:lnTo>
                <a:lnTo>
                  <a:pt x="2289" y="1600"/>
                </a:lnTo>
                <a:lnTo>
                  <a:pt x="2331" y="1642"/>
                </a:lnTo>
                <a:lnTo>
                  <a:pt x="2387" y="1690"/>
                </a:lnTo>
                <a:lnTo>
                  <a:pt x="2407" y="1718"/>
                </a:lnTo>
                <a:lnTo>
                  <a:pt x="2387" y="1767"/>
                </a:lnTo>
                <a:lnTo>
                  <a:pt x="2394" y="1795"/>
                </a:lnTo>
                <a:lnTo>
                  <a:pt x="2442" y="1795"/>
                </a:lnTo>
                <a:lnTo>
                  <a:pt x="2477" y="1781"/>
                </a:lnTo>
                <a:lnTo>
                  <a:pt x="2491" y="1836"/>
                </a:lnTo>
                <a:lnTo>
                  <a:pt x="2526" y="1836"/>
                </a:lnTo>
                <a:lnTo>
                  <a:pt x="2546" y="1836"/>
                </a:lnTo>
                <a:lnTo>
                  <a:pt x="2519" y="1899"/>
                </a:lnTo>
                <a:lnTo>
                  <a:pt x="2574" y="1955"/>
                </a:lnTo>
                <a:lnTo>
                  <a:pt x="2595" y="1962"/>
                </a:lnTo>
                <a:lnTo>
                  <a:pt x="2581" y="2017"/>
                </a:lnTo>
                <a:lnTo>
                  <a:pt x="2546" y="2010"/>
                </a:lnTo>
                <a:lnTo>
                  <a:pt x="2526" y="2052"/>
                </a:lnTo>
                <a:lnTo>
                  <a:pt x="2505" y="2087"/>
                </a:lnTo>
                <a:lnTo>
                  <a:pt x="2512" y="2094"/>
                </a:lnTo>
                <a:lnTo>
                  <a:pt x="2484" y="2122"/>
                </a:lnTo>
                <a:lnTo>
                  <a:pt x="2407" y="2149"/>
                </a:lnTo>
                <a:lnTo>
                  <a:pt x="2380" y="2149"/>
                </a:lnTo>
                <a:lnTo>
                  <a:pt x="2359" y="2156"/>
                </a:lnTo>
                <a:lnTo>
                  <a:pt x="2289" y="2156"/>
                </a:lnTo>
                <a:lnTo>
                  <a:pt x="2275" y="2184"/>
                </a:lnTo>
                <a:lnTo>
                  <a:pt x="2254" y="2156"/>
                </a:lnTo>
                <a:lnTo>
                  <a:pt x="2233" y="2156"/>
                </a:lnTo>
                <a:lnTo>
                  <a:pt x="2164" y="2184"/>
                </a:lnTo>
                <a:lnTo>
                  <a:pt x="2136" y="2191"/>
                </a:lnTo>
                <a:lnTo>
                  <a:pt x="2164" y="2254"/>
                </a:lnTo>
                <a:lnTo>
                  <a:pt x="2185" y="2289"/>
                </a:lnTo>
                <a:lnTo>
                  <a:pt x="2157" y="2289"/>
                </a:lnTo>
                <a:lnTo>
                  <a:pt x="2115" y="2310"/>
                </a:lnTo>
                <a:lnTo>
                  <a:pt x="2136" y="2323"/>
                </a:lnTo>
                <a:lnTo>
                  <a:pt x="2122" y="2351"/>
                </a:lnTo>
                <a:lnTo>
                  <a:pt x="2150" y="2414"/>
                </a:lnTo>
                <a:lnTo>
                  <a:pt x="2136" y="2421"/>
                </a:lnTo>
                <a:lnTo>
                  <a:pt x="2150" y="2456"/>
                </a:lnTo>
                <a:lnTo>
                  <a:pt x="2053" y="2476"/>
                </a:lnTo>
                <a:lnTo>
                  <a:pt x="2053" y="2456"/>
                </a:lnTo>
                <a:lnTo>
                  <a:pt x="1983" y="2456"/>
                </a:lnTo>
                <a:lnTo>
                  <a:pt x="1969" y="2372"/>
                </a:lnTo>
                <a:lnTo>
                  <a:pt x="1921" y="2358"/>
                </a:lnTo>
                <a:lnTo>
                  <a:pt x="1858" y="2358"/>
                </a:lnTo>
                <a:lnTo>
                  <a:pt x="1830" y="2372"/>
                </a:lnTo>
                <a:lnTo>
                  <a:pt x="1802" y="2386"/>
                </a:lnTo>
                <a:lnTo>
                  <a:pt x="1760" y="2428"/>
                </a:lnTo>
                <a:lnTo>
                  <a:pt x="1635" y="2421"/>
                </a:lnTo>
                <a:lnTo>
                  <a:pt x="1656" y="2490"/>
                </a:lnTo>
                <a:lnTo>
                  <a:pt x="1656" y="2504"/>
                </a:lnTo>
                <a:lnTo>
                  <a:pt x="1608" y="2511"/>
                </a:lnTo>
                <a:lnTo>
                  <a:pt x="1608" y="2546"/>
                </a:lnTo>
                <a:lnTo>
                  <a:pt x="1593" y="2553"/>
                </a:lnTo>
                <a:lnTo>
                  <a:pt x="1593" y="2581"/>
                </a:lnTo>
                <a:lnTo>
                  <a:pt x="1580" y="2581"/>
                </a:lnTo>
                <a:lnTo>
                  <a:pt x="1559" y="2574"/>
                </a:lnTo>
                <a:lnTo>
                  <a:pt x="1531" y="2539"/>
                </a:lnTo>
                <a:lnTo>
                  <a:pt x="1524" y="2546"/>
                </a:lnTo>
                <a:lnTo>
                  <a:pt x="1510" y="2525"/>
                </a:lnTo>
                <a:lnTo>
                  <a:pt x="1510" y="2560"/>
                </a:lnTo>
                <a:lnTo>
                  <a:pt x="1461" y="2574"/>
                </a:lnTo>
                <a:lnTo>
                  <a:pt x="1441" y="2560"/>
                </a:lnTo>
                <a:lnTo>
                  <a:pt x="1447" y="2574"/>
                </a:lnTo>
                <a:lnTo>
                  <a:pt x="1433" y="2608"/>
                </a:lnTo>
                <a:lnTo>
                  <a:pt x="1433" y="2636"/>
                </a:lnTo>
                <a:lnTo>
                  <a:pt x="1406" y="2650"/>
                </a:lnTo>
                <a:lnTo>
                  <a:pt x="1413" y="2657"/>
                </a:lnTo>
                <a:lnTo>
                  <a:pt x="1413" y="2685"/>
                </a:lnTo>
                <a:lnTo>
                  <a:pt x="1378" y="2720"/>
                </a:lnTo>
                <a:lnTo>
                  <a:pt x="1378" y="2755"/>
                </a:lnTo>
                <a:lnTo>
                  <a:pt x="1343" y="2775"/>
                </a:lnTo>
                <a:lnTo>
                  <a:pt x="1336" y="2789"/>
                </a:lnTo>
                <a:lnTo>
                  <a:pt x="1343" y="2838"/>
                </a:lnTo>
                <a:lnTo>
                  <a:pt x="1350" y="2866"/>
                </a:lnTo>
                <a:lnTo>
                  <a:pt x="1308" y="2852"/>
                </a:lnTo>
                <a:lnTo>
                  <a:pt x="1308" y="2880"/>
                </a:lnTo>
                <a:lnTo>
                  <a:pt x="1301" y="2977"/>
                </a:lnTo>
                <a:lnTo>
                  <a:pt x="1253" y="3012"/>
                </a:lnTo>
                <a:lnTo>
                  <a:pt x="1246" y="3047"/>
                </a:lnTo>
                <a:lnTo>
                  <a:pt x="1218" y="3061"/>
                </a:lnTo>
                <a:lnTo>
                  <a:pt x="1197" y="3061"/>
                </a:lnTo>
                <a:lnTo>
                  <a:pt x="1176" y="3061"/>
                </a:lnTo>
                <a:lnTo>
                  <a:pt x="1114" y="3005"/>
                </a:lnTo>
                <a:lnTo>
                  <a:pt x="1086" y="3033"/>
                </a:lnTo>
                <a:lnTo>
                  <a:pt x="1044" y="3033"/>
                </a:lnTo>
                <a:lnTo>
                  <a:pt x="1044" y="3005"/>
                </a:lnTo>
                <a:lnTo>
                  <a:pt x="1016" y="3033"/>
                </a:lnTo>
                <a:lnTo>
                  <a:pt x="1016" y="3040"/>
                </a:lnTo>
                <a:lnTo>
                  <a:pt x="968" y="3082"/>
                </a:lnTo>
                <a:lnTo>
                  <a:pt x="974" y="3047"/>
                </a:lnTo>
                <a:lnTo>
                  <a:pt x="953" y="3075"/>
                </a:lnTo>
                <a:lnTo>
                  <a:pt x="947" y="3075"/>
                </a:lnTo>
                <a:lnTo>
                  <a:pt x="919" y="3102"/>
                </a:lnTo>
                <a:lnTo>
                  <a:pt x="877" y="3068"/>
                </a:lnTo>
                <a:lnTo>
                  <a:pt x="891" y="3040"/>
                </a:lnTo>
                <a:lnTo>
                  <a:pt x="814" y="3005"/>
                </a:lnTo>
                <a:lnTo>
                  <a:pt x="759" y="3005"/>
                </a:lnTo>
                <a:lnTo>
                  <a:pt x="793" y="2922"/>
                </a:lnTo>
                <a:lnTo>
                  <a:pt x="835" y="2873"/>
                </a:lnTo>
                <a:lnTo>
                  <a:pt x="814" y="2838"/>
                </a:lnTo>
                <a:lnTo>
                  <a:pt x="821" y="2810"/>
                </a:lnTo>
                <a:lnTo>
                  <a:pt x="835" y="2803"/>
                </a:lnTo>
                <a:lnTo>
                  <a:pt x="759" y="2755"/>
                </a:lnTo>
                <a:lnTo>
                  <a:pt x="724" y="2741"/>
                </a:lnTo>
                <a:lnTo>
                  <a:pt x="682" y="2748"/>
                </a:lnTo>
                <a:lnTo>
                  <a:pt x="640" y="2734"/>
                </a:lnTo>
                <a:lnTo>
                  <a:pt x="613" y="2755"/>
                </a:lnTo>
                <a:lnTo>
                  <a:pt x="606" y="2741"/>
                </a:lnTo>
                <a:lnTo>
                  <a:pt x="550" y="2741"/>
                </a:lnTo>
                <a:lnTo>
                  <a:pt x="522" y="2741"/>
                </a:lnTo>
                <a:lnTo>
                  <a:pt x="508" y="2748"/>
                </a:lnTo>
                <a:lnTo>
                  <a:pt x="460" y="2755"/>
                </a:lnTo>
                <a:lnTo>
                  <a:pt x="453" y="2769"/>
                </a:lnTo>
                <a:lnTo>
                  <a:pt x="425" y="2817"/>
                </a:lnTo>
                <a:lnTo>
                  <a:pt x="418" y="2810"/>
                </a:lnTo>
                <a:lnTo>
                  <a:pt x="355" y="2831"/>
                </a:lnTo>
                <a:lnTo>
                  <a:pt x="327" y="2845"/>
                </a:lnTo>
                <a:lnTo>
                  <a:pt x="265" y="2866"/>
                </a:lnTo>
                <a:lnTo>
                  <a:pt x="258" y="2852"/>
                </a:lnTo>
                <a:lnTo>
                  <a:pt x="237" y="2810"/>
                </a:lnTo>
                <a:lnTo>
                  <a:pt x="265" y="2789"/>
                </a:lnTo>
                <a:lnTo>
                  <a:pt x="230" y="2775"/>
                </a:lnTo>
                <a:lnTo>
                  <a:pt x="195" y="2769"/>
                </a:lnTo>
                <a:lnTo>
                  <a:pt x="195" y="2657"/>
                </a:lnTo>
                <a:lnTo>
                  <a:pt x="181" y="2636"/>
                </a:lnTo>
                <a:lnTo>
                  <a:pt x="195" y="2616"/>
                </a:lnTo>
                <a:lnTo>
                  <a:pt x="202" y="2602"/>
                </a:lnTo>
                <a:lnTo>
                  <a:pt x="195" y="2553"/>
                </a:lnTo>
                <a:lnTo>
                  <a:pt x="181" y="2539"/>
                </a:lnTo>
                <a:lnTo>
                  <a:pt x="181" y="2518"/>
                </a:lnTo>
                <a:lnTo>
                  <a:pt x="167" y="2456"/>
                </a:lnTo>
                <a:lnTo>
                  <a:pt x="105" y="2442"/>
                </a:lnTo>
                <a:lnTo>
                  <a:pt x="126" y="2393"/>
                </a:lnTo>
                <a:lnTo>
                  <a:pt x="153" y="2344"/>
                </a:lnTo>
                <a:lnTo>
                  <a:pt x="167" y="2323"/>
                </a:lnTo>
                <a:lnTo>
                  <a:pt x="167" y="2261"/>
                </a:lnTo>
                <a:lnTo>
                  <a:pt x="202" y="2226"/>
                </a:lnTo>
                <a:lnTo>
                  <a:pt x="258" y="2177"/>
                </a:lnTo>
                <a:lnTo>
                  <a:pt x="286" y="2066"/>
                </a:lnTo>
                <a:lnTo>
                  <a:pt x="293" y="2031"/>
                </a:lnTo>
                <a:lnTo>
                  <a:pt x="265" y="1983"/>
                </a:lnTo>
                <a:lnTo>
                  <a:pt x="313" y="1899"/>
                </a:lnTo>
                <a:lnTo>
                  <a:pt x="313" y="1892"/>
                </a:lnTo>
                <a:lnTo>
                  <a:pt x="327" y="1857"/>
                </a:lnTo>
                <a:lnTo>
                  <a:pt x="320" y="1802"/>
                </a:lnTo>
                <a:lnTo>
                  <a:pt x="293" y="1767"/>
                </a:lnTo>
                <a:lnTo>
                  <a:pt x="320" y="1732"/>
                </a:lnTo>
                <a:lnTo>
                  <a:pt x="300" y="1683"/>
                </a:lnTo>
                <a:lnTo>
                  <a:pt x="223" y="1635"/>
                </a:lnTo>
                <a:lnTo>
                  <a:pt x="237" y="1607"/>
                </a:lnTo>
                <a:lnTo>
                  <a:pt x="265" y="1600"/>
                </a:lnTo>
                <a:lnTo>
                  <a:pt x="265" y="1586"/>
                </a:lnTo>
                <a:lnTo>
                  <a:pt x="313" y="1565"/>
                </a:lnTo>
                <a:lnTo>
                  <a:pt x="376" y="1558"/>
                </a:lnTo>
                <a:lnTo>
                  <a:pt x="411" y="1495"/>
                </a:lnTo>
                <a:lnTo>
                  <a:pt x="390" y="1461"/>
                </a:lnTo>
                <a:lnTo>
                  <a:pt x="397" y="1405"/>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9" name="Freeform 109"/>
          <p:cNvSpPr>
            <a:spLocks noChangeArrowheads="1"/>
          </p:cNvSpPr>
          <p:nvPr/>
        </p:nvSpPr>
        <p:spPr bwMode="auto">
          <a:xfrm>
            <a:off x="14505171" y="2999961"/>
            <a:ext cx="2263722" cy="2009107"/>
          </a:xfrm>
          <a:custGeom>
            <a:avLst/>
            <a:gdLst>
              <a:gd name="T0" fmla="*/ 4619 w 4822"/>
              <a:gd name="T1" fmla="*/ 3666 h 4279"/>
              <a:gd name="T2" fmla="*/ 4229 w 4822"/>
              <a:gd name="T3" fmla="*/ 3666 h 4279"/>
              <a:gd name="T4" fmla="*/ 3909 w 4822"/>
              <a:gd name="T5" fmla="*/ 3749 h 4279"/>
              <a:gd name="T6" fmla="*/ 3652 w 4822"/>
              <a:gd name="T7" fmla="*/ 3603 h 4279"/>
              <a:gd name="T8" fmla="*/ 3297 w 4822"/>
              <a:gd name="T9" fmla="*/ 3749 h 4279"/>
              <a:gd name="T10" fmla="*/ 2901 w 4822"/>
              <a:gd name="T11" fmla="*/ 3568 h 4279"/>
              <a:gd name="T12" fmla="*/ 2546 w 4822"/>
              <a:gd name="T13" fmla="*/ 3471 h 4279"/>
              <a:gd name="T14" fmla="*/ 2344 w 4822"/>
              <a:gd name="T15" fmla="*/ 3290 h 4279"/>
              <a:gd name="T16" fmla="*/ 2108 w 4822"/>
              <a:gd name="T17" fmla="*/ 3380 h 4279"/>
              <a:gd name="T18" fmla="*/ 1857 w 4822"/>
              <a:gd name="T19" fmla="*/ 3290 h 4279"/>
              <a:gd name="T20" fmla="*/ 1649 w 4822"/>
              <a:gd name="T21" fmla="*/ 3353 h 4279"/>
              <a:gd name="T22" fmla="*/ 1391 w 4822"/>
              <a:gd name="T23" fmla="*/ 3582 h 4279"/>
              <a:gd name="T24" fmla="*/ 1280 w 4822"/>
              <a:gd name="T25" fmla="*/ 3812 h 4279"/>
              <a:gd name="T26" fmla="*/ 1294 w 4822"/>
              <a:gd name="T27" fmla="*/ 4076 h 4279"/>
              <a:gd name="T28" fmla="*/ 1217 w 4822"/>
              <a:gd name="T29" fmla="*/ 4271 h 4279"/>
              <a:gd name="T30" fmla="*/ 981 w 4822"/>
              <a:gd name="T31" fmla="*/ 3972 h 4279"/>
              <a:gd name="T32" fmla="*/ 807 w 4822"/>
              <a:gd name="T33" fmla="*/ 3756 h 4279"/>
              <a:gd name="T34" fmla="*/ 654 w 4822"/>
              <a:gd name="T35" fmla="*/ 3492 h 4279"/>
              <a:gd name="T36" fmla="*/ 515 w 4822"/>
              <a:gd name="T37" fmla="*/ 3478 h 4279"/>
              <a:gd name="T38" fmla="*/ 403 w 4822"/>
              <a:gd name="T39" fmla="*/ 3526 h 4279"/>
              <a:gd name="T40" fmla="*/ 215 w 4822"/>
              <a:gd name="T41" fmla="*/ 3387 h 4279"/>
              <a:gd name="T42" fmla="*/ 69 w 4822"/>
              <a:gd name="T43" fmla="*/ 3179 h 4279"/>
              <a:gd name="T44" fmla="*/ 48 w 4822"/>
              <a:gd name="T45" fmla="*/ 3053 h 4279"/>
              <a:gd name="T46" fmla="*/ 0 w 4822"/>
              <a:gd name="T47" fmla="*/ 2928 h 4279"/>
              <a:gd name="T48" fmla="*/ 250 w 4822"/>
              <a:gd name="T49" fmla="*/ 2866 h 4279"/>
              <a:gd name="T50" fmla="*/ 431 w 4822"/>
              <a:gd name="T51" fmla="*/ 2796 h 4279"/>
              <a:gd name="T52" fmla="*/ 556 w 4822"/>
              <a:gd name="T53" fmla="*/ 2699 h 4279"/>
              <a:gd name="T54" fmla="*/ 445 w 4822"/>
              <a:gd name="T55" fmla="*/ 2518 h 4279"/>
              <a:gd name="T56" fmla="*/ 313 w 4822"/>
              <a:gd name="T57" fmla="*/ 2240 h 4279"/>
              <a:gd name="T58" fmla="*/ 229 w 4822"/>
              <a:gd name="T59" fmla="*/ 2066 h 4279"/>
              <a:gd name="T60" fmla="*/ 146 w 4822"/>
              <a:gd name="T61" fmla="*/ 1732 h 4279"/>
              <a:gd name="T62" fmla="*/ 368 w 4822"/>
              <a:gd name="T63" fmla="*/ 1314 h 4279"/>
              <a:gd name="T64" fmla="*/ 570 w 4822"/>
              <a:gd name="T65" fmla="*/ 1217 h 4279"/>
              <a:gd name="T66" fmla="*/ 626 w 4822"/>
              <a:gd name="T67" fmla="*/ 1481 h 4279"/>
              <a:gd name="T68" fmla="*/ 744 w 4822"/>
              <a:gd name="T69" fmla="*/ 1732 h 4279"/>
              <a:gd name="T70" fmla="*/ 939 w 4822"/>
              <a:gd name="T71" fmla="*/ 1641 h 4279"/>
              <a:gd name="T72" fmla="*/ 862 w 4822"/>
              <a:gd name="T73" fmla="*/ 1405 h 4279"/>
              <a:gd name="T74" fmla="*/ 1148 w 4822"/>
              <a:gd name="T75" fmla="*/ 981 h 4279"/>
              <a:gd name="T76" fmla="*/ 1287 w 4822"/>
              <a:gd name="T77" fmla="*/ 535 h 4279"/>
              <a:gd name="T78" fmla="*/ 1488 w 4822"/>
              <a:gd name="T79" fmla="*/ 361 h 4279"/>
              <a:gd name="T80" fmla="*/ 1718 w 4822"/>
              <a:gd name="T81" fmla="*/ 723 h 4279"/>
              <a:gd name="T82" fmla="*/ 2170 w 4822"/>
              <a:gd name="T83" fmla="*/ 619 h 4279"/>
              <a:gd name="T84" fmla="*/ 2462 w 4822"/>
              <a:gd name="T85" fmla="*/ 765 h 4279"/>
              <a:gd name="T86" fmla="*/ 2692 w 4822"/>
              <a:gd name="T87" fmla="*/ 716 h 4279"/>
              <a:gd name="T88" fmla="*/ 2629 w 4822"/>
              <a:gd name="T89" fmla="*/ 466 h 4279"/>
              <a:gd name="T90" fmla="*/ 2629 w 4822"/>
              <a:gd name="T91" fmla="*/ 48 h 4279"/>
              <a:gd name="T92" fmla="*/ 3012 w 4822"/>
              <a:gd name="T93" fmla="*/ 180 h 4279"/>
              <a:gd name="T94" fmla="*/ 3450 w 4822"/>
              <a:gd name="T95" fmla="*/ 361 h 4279"/>
              <a:gd name="T96" fmla="*/ 3415 w 4822"/>
              <a:gd name="T97" fmla="*/ 730 h 4279"/>
              <a:gd name="T98" fmla="*/ 3262 w 4822"/>
              <a:gd name="T99" fmla="*/ 1259 h 4279"/>
              <a:gd name="T100" fmla="*/ 3276 w 4822"/>
              <a:gd name="T101" fmla="*/ 1634 h 4279"/>
              <a:gd name="T102" fmla="*/ 3520 w 4822"/>
              <a:gd name="T103" fmla="*/ 1815 h 4279"/>
              <a:gd name="T104" fmla="*/ 3854 w 4822"/>
              <a:gd name="T105" fmla="*/ 1753 h 4279"/>
              <a:gd name="T106" fmla="*/ 3520 w 4822"/>
              <a:gd name="T107" fmla="*/ 2601 h 4279"/>
              <a:gd name="T108" fmla="*/ 3638 w 4822"/>
              <a:gd name="T109" fmla="*/ 2768 h 4279"/>
              <a:gd name="T110" fmla="*/ 3847 w 4822"/>
              <a:gd name="T111" fmla="*/ 2984 h 4279"/>
              <a:gd name="T112" fmla="*/ 4104 w 4822"/>
              <a:gd name="T113" fmla="*/ 3241 h 4279"/>
              <a:gd name="T114" fmla="*/ 4327 w 4822"/>
              <a:gd name="T115" fmla="*/ 3353 h 4279"/>
              <a:gd name="T116" fmla="*/ 4494 w 4822"/>
              <a:gd name="T117" fmla="*/ 3478 h 4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22" h="4279">
                <a:moveTo>
                  <a:pt x="4654" y="3582"/>
                </a:moveTo>
                <a:lnTo>
                  <a:pt x="4751" y="3638"/>
                </a:lnTo>
                <a:lnTo>
                  <a:pt x="4793" y="3645"/>
                </a:lnTo>
                <a:lnTo>
                  <a:pt x="4821" y="3673"/>
                </a:lnTo>
                <a:lnTo>
                  <a:pt x="4814" y="3687"/>
                </a:lnTo>
                <a:lnTo>
                  <a:pt x="4765" y="3680"/>
                </a:lnTo>
                <a:lnTo>
                  <a:pt x="4730" y="3673"/>
                </a:lnTo>
                <a:lnTo>
                  <a:pt x="4703" y="3687"/>
                </a:lnTo>
                <a:lnTo>
                  <a:pt x="4654" y="3666"/>
                </a:lnTo>
                <a:lnTo>
                  <a:pt x="4626" y="3673"/>
                </a:lnTo>
                <a:lnTo>
                  <a:pt x="4619" y="3666"/>
                </a:lnTo>
                <a:lnTo>
                  <a:pt x="4619" y="3673"/>
                </a:lnTo>
                <a:lnTo>
                  <a:pt x="4577" y="3673"/>
                </a:lnTo>
                <a:lnTo>
                  <a:pt x="4563" y="3707"/>
                </a:lnTo>
                <a:lnTo>
                  <a:pt x="4522" y="3687"/>
                </a:lnTo>
                <a:lnTo>
                  <a:pt x="4466" y="3707"/>
                </a:lnTo>
                <a:lnTo>
                  <a:pt x="4445" y="3707"/>
                </a:lnTo>
                <a:lnTo>
                  <a:pt x="4375" y="3707"/>
                </a:lnTo>
                <a:lnTo>
                  <a:pt x="4361" y="3721"/>
                </a:lnTo>
                <a:lnTo>
                  <a:pt x="4313" y="3687"/>
                </a:lnTo>
                <a:lnTo>
                  <a:pt x="4264" y="3666"/>
                </a:lnTo>
                <a:lnTo>
                  <a:pt x="4229" y="3666"/>
                </a:lnTo>
                <a:lnTo>
                  <a:pt x="4209" y="3687"/>
                </a:lnTo>
                <a:lnTo>
                  <a:pt x="4160" y="3680"/>
                </a:lnTo>
                <a:lnTo>
                  <a:pt x="4118" y="3673"/>
                </a:lnTo>
                <a:lnTo>
                  <a:pt x="4076" y="3707"/>
                </a:lnTo>
                <a:lnTo>
                  <a:pt x="4035" y="3721"/>
                </a:lnTo>
                <a:lnTo>
                  <a:pt x="4028" y="3742"/>
                </a:lnTo>
                <a:lnTo>
                  <a:pt x="3972" y="3742"/>
                </a:lnTo>
                <a:lnTo>
                  <a:pt x="3930" y="3770"/>
                </a:lnTo>
                <a:lnTo>
                  <a:pt x="3944" y="3749"/>
                </a:lnTo>
                <a:lnTo>
                  <a:pt x="3909" y="3756"/>
                </a:lnTo>
                <a:lnTo>
                  <a:pt x="3909" y="3749"/>
                </a:lnTo>
                <a:lnTo>
                  <a:pt x="3902" y="3749"/>
                </a:lnTo>
                <a:lnTo>
                  <a:pt x="3888" y="3735"/>
                </a:lnTo>
                <a:lnTo>
                  <a:pt x="3854" y="3735"/>
                </a:lnTo>
                <a:lnTo>
                  <a:pt x="3819" y="3714"/>
                </a:lnTo>
                <a:lnTo>
                  <a:pt x="3798" y="3721"/>
                </a:lnTo>
                <a:lnTo>
                  <a:pt x="3784" y="3714"/>
                </a:lnTo>
                <a:lnTo>
                  <a:pt x="3735" y="3707"/>
                </a:lnTo>
                <a:lnTo>
                  <a:pt x="3687" y="3680"/>
                </a:lnTo>
                <a:lnTo>
                  <a:pt x="3701" y="3666"/>
                </a:lnTo>
                <a:lnTo>
                  <a:pt x="3673" y="3603"/>
                </a:lnTo>
                <a:lnTo>
                  <a:pt x="3652" y="3603"/>
                </a:lnTo>
                <a:lnTo>
                  <a:pt x="3638" y="3624"/>
                </a:lnTo>
                <a:lnTo>
                  <a:pt x="3610" y="3666"/>
                </a:lnTo>
                <a:lnTo>
                  <a:pt x="3610" y="3645"/>
                </a:lnTo>
                <a:lnTo>
                  <a:pt x="3589" y="3610"/>
                </a:lnTo>
                <a:lnTo>
                  <a:pt x="3527" y="3687"/>
                </a:lnTo>
                <a:lnTo>
                  <a:pt x="3506" y="3735"/>
                </a:lnTo>
                <a:lnTo>
                  <a:pt x="3478" y="3749"/>
                </a:lnTo>
                <a:lnTo>
                  <a:pt x="3443" y="3770"/>
                </a:lnTo>
                <a:lnTo>
                  <a:pt x="3422" y="3770"/>
                </a:lnTo>
                <a:lnTo>
                  <a:pt x="3332" y="3770"/>
                </a:lnTo>
                <a:lnTo>
                  <a:pt x="3297" y="3749"/>
                </a:lnTo>
                <a:lnTo>
                  <a:pt x="3228" y="3714"/>
                </a:lnTo>
                <a:lnTo>
                  <a:pt x="3193" y="3707"/>
                </a:lnTo>
                <a:lnTo>
                  <a:pt x="3165" y="3666"/>
                </a:lnTo>
                <a:lnTo>
                  <a:pt x="3151" y="3624"/>
                </a:lnTo>
                <a:lnTo>
                  <a:pt x="3116" y="3610"/>
                </a:lnTo>
                <a:lnTo>
                  <a:pt x="3054" y="3652"/>
                </a:lnTo>
                <a:lnTo>
                  <a:pt x="2991" y="3610"/>
                </a:lnTo>
                <a:lnTo>
                  <a:pt x="2970" y="3610"/>
                </a:lnTo>
                <a:lnTo>
                  <a:pt x="2963" y="3589"/>
                </a:lnTo>
                <a:lnTo>
                  <a:pt x="2914" y="3575"/>
                </a:lnTo>
                <a:lnTo>
                  <a:pt x="2901" y="3568"/>
                </a:lnTo>
                <a:lnTo>
                  <a:pt x="2866" y="3526"/>
                </a:lnTo>
                <a:lnTo>
                  <a:pt x="2817" y="3506"/>
                </a:lnTo>
                <a:lnTo>
                  <a:pt x="2762" y="3513"/>
                </a:lnTo>
                <a:lnTo>
                  <a:pt x="2741" y="3485"/>
                </a:lnTo>
                <a:lnTo>
                  <a:pt x="2720" y="3485"/>
                </a:lnTo>
                <a:lnTo>
                  <a:pt x="2685" y="3513"/>
                </a:lnTo>
                <a:lnTo>
                  <a:pt x="2664" y="3520"/>
                </a:lnTo>
                <a:lnTo>
                  <a:pt x="2622" y="3520"/>
                </a:lnTo>
                <a:lnTo>
                  <a:pt x="2602" y="3478"/>
                </a:lnTo>
                <a:lnTo>
                  <a:pt x="2546" y="3485"/>
                </a:lnTo>
                <a:lnTo>
                  <a:pt x="2546" y="3471"/>
                </a:lnTo>
                <a:lnTo>
                  <a:pt x="2532" y="3436"/>
                </a:lnTo>
                <a:lnTo>
                  <a:pt x="2504" y="3422"/>
                </a:lnTo>
                <a:lnTo>
                  <a:pt x="2511" y="3387"/>
                </a:lnTo>
                <a:lnTo>
                  <a:pt x="2497" y="3346"/>
                </a:lnTo>
                <a:lnTo>
                  <a:pt x="2441" y="3290"/>
                </a:lnTo>
                <a:lnTo>
                  <a:pt x="2414" y="3290"/>
                </a:lnTo>
                <a:lnTo>
                  <a:pt x="2414" y="3297"/>
                </a:lnTo>
                <a:lnTo>
                  <a:pt x="2372" y="3339"/>
                </a:lnTo>
                <a:lnTo>
                  <a:pt x="2330" y="3360"/>
                </a:lnTo>
                <a:lnTo>
                  <a:pt x="2337" y="3339"/>
                </a:lnTo>
                <a:lnTo>
                  <a:pt x="2344" y="3290"/>
                </a:lnTo>
                <a:lnTo>
                  <a:pt x="2309" y="3276"/>
                </a:lnTo>
                <a:lnTo>
                  <a:pt x="2281" y="3290"/>
                </a:lnTo>
                <a:lnTo>
                  <a:pt x="2261" y="3318"/>
                </a:lnTo>
                <a:lnTo>
                  <a:pt x="2302" y="3380"/>
                </a:lnTo>
                <a:lnTo>
                  <a:pt x="2274" y="3415"/>
                </a:lnTo>
                <a:lnTo>
                  <a:pt x="2212" y="3360"/>
                </a:lnTo>
                <a:lnTo>
                  <a:pt x="2205" y="3360"/>
                </a:lnTo>
                <a:lnTo>
                  <a:pt x="2184" y="3408"/>
                </a:lnTo>
                <a:lnTo>
                  <a:pt x="2177" y="3450"/>
                </a:lnTo>
                <a:lnTo>
                  <a:pt x="2170" y="3415"/>
                </a:lnTo>
                <a:lnTo>
                  <a:pt x="2108" y="3380"/>
                </a:lnTo>
                <a:lnTo>
                  <a:pt x="2073" y="3339"/>
                </a:lnTo>
                <a:lnTo>
                  <a:pt x="2066" y="3325"/>
                </a:lnTo>
                <a:lnTo>
                  <a:pt x="2052" y="3339"/>
                </a:lnTo>
                <a:lnTo>
                  <a:pt x="2045" y="3346"/>
                </a:lnTo>
                <a:lnTo>
                  <a:pt x="2073" y="3380"/>
                </a:lnTo>
                <a:lnTo>
                  <a:pt x="2003" y="3443"/>
                </a:lnTo>
                <a:lnTo>
                  <a:pt x="1920" y="3408"/>
                </a:lnTo>
                <a:lnTo>
                  <a:pt x="1857" y="3387"/>
                </a:lnTo>
                <a:lnTo>
                  <a:pt x="1871" y="3346"/>
                </a:lnTo>
                <a:lnTo>
                  <a:pt x="1871" y="3297"/>
                </a:lnTo>
                <a:lnTo>
                  <a:pt x="1857" y="3290"/>
                </a:lnTo>
                <a:lnTo>
                  <a:pt x="1836" y="3283"/>
                </a:lnTo>
                <a:lnTo>
                  <a:pt x="1822" y="3339"/>
                </a:lnTo>
                <a:lnTo>
                  <a:pt x="1760" y="3353"/>
                </a:lnTo>
                <a:lnTo>
                  <a:pt x="1725" y="3290"/>
                </a:lnTo>
                <a:lnTo>
                  <a:pt x="1711" y="3290"/>
                </a:lnTo>
                <a:lnTo>
                  <a:pt x="1704" y="3297"/>
                </a:lnTo>
                <a:lnTo>
                  <a:pt x="1704" y="3311"/>
                </a:lnTo>
                <a:lnTo>
                  <a:pt x="1725" y="3374"/>
                </a:lnTo>
                <a:lnTo>
                  <a:pt x="1690" y="3408"/>
                </a:lnTo>
                <a:lnTo>
                  <a:pt x="1683" y="3408"/>
                </a:lnTo>
                <a:lnTo>
                  <a:pt x="1649" y="3353"/>
                </a:lnTo>
                <a:lnTo>
                  <a:pt x="1614" y="3360"/>
                </a:lnTo>
                <a:lnTo>
                  <a:pt x="1544" y="3374"/>
                </a:lnTo>
                <a:lnTo>
                  <a:pt x="1530" y="3387"/>
                </a:lnTo>
                <a:lnTo>
                  <a:pt x="1495" y="3408"/>
                </a:lnTo>
                <a:lnTo>
                  <a:pt x="1454" y="3436"/>
                </a:lnTo>
                <a:lnTo>
                  <a:pt x="1426" y="3478"/>
                </a:lnTo>
                <a:lnTo>
                  <a:pt x="1440" y="3478"/>
                </a:lnTo>
                <a:lnTo>
                  <a:pt x="1426" y="3520"/>
                </a:lnTo>
                <a:lnTo>
                  <a:pt x="1440" y="3526"/>
                </a:lnTo>
                <a:lnTo>
                  <a:pt x="1426" y="3547"/>
                </a:lnTo>
                <a:lnTo>
                  <a:pt x="1391" y="3582"/>
                </a:lnTo>
                <a:lnTo>
                  <a:pt x="1377" y="3652"/>
                </a:lnTo>
                <a:lnTo>
                  <a:pt x="1356" y="3673"/>
                </a:lnTo>
                <a:lnTo>
                  <a:pt x="1349" y="3687"/>
                </a:lnTo>
                <a:lnTo>
                  <a:pt x="1328" y="3714"/>
                </a:lnTo>
                <a:lnTo>
                  <a:pt x="1321" y="3721"/>
                </a:lnTo>
                <a:lnTo>
                  <a:pt x="1294" y="3721"/>
                </a:lnTo>
                <a:lnTo>
                  <a:pt x="1294" y="3742"/>
                </a:lnTo>
                <a:lnTo>
                  <a:pt x="1301" y="3749"/>
                </a:lnTo>
                <a:lnTo>
                  <a:pt x="1294" y="3777"/>
                </a:lnTo>
                <a:lnTo>
                  <a:pt x="1280" y="3805"/>
                </a:lnTo>
                <a:lnTo>
                  <a:pt x="1280" y="3812"/>
                </a:lnTo>
                <a:lnTo>
                  <a:pt x="1301" y="3819"/>
                </a:lnTo>
                <a:lnTo>
                  <a:pt x="1301" y="3847"/>
                </a:lnTo>
                <a:lnTo>
                  <a:pt x="1342" y="3839"/>
                </a:lnTo>
                <a:lnTo>
                  <a:pt x="1356" y="3853"/>
                </a:lnTo>
                <a:lnTo>
                  <a:pt x="1384" y="3867"/>
                </a:lnTo>
                <a:lnTo>
                  <a:pt x="1412" y="3965"/>
                </a:lnTo>
                <a:lnTo>
                  <a:pt x="1419" y="3972"/>
                </a:lnTo>
                <a:lnTo>
                  <a:pt x="1398" y="3986"/>
                </a:lnTo>
                <a:lnTo>
                  <a:pt x="1349" y="4014"/>
                </a:lnTo>
                <a:lnTo>
                  <a:pt x="1342" y="4041"/>
                </a:lnTo>
                <a:lnTo>
                  <a:pt x="1294" y="4076"/>
                </a:lnTo>
                <a:lnTo>
                  <a:pt x="1294" y="4104"/>
                </a:lnTo>
                <a:lnTo>
                  <a:pt x="1349" y="4139"/>
                </a:lnTo>
                <a:lnTo>
                  <a:pt x="1356" y="4166"/>
                </a:lnTo>
                <a:lnTo>
                  <a:pt x="1328" y="4236"/>
                </a:lnTo>
                <a:lnTo>
                  <a:pt x="1349" y="4257"/>
                </a:lnTo>
                <a:lnTo>
                  <a:pt x="1315" y="4264"/>
                </a:lnTo>
                <a:lnTo>
                  <a:pt x="1315" y="4278"/>
                </a:lnTo>
                <a:lnTo>
                  <a:pt x="1252" y="4278"/>
                </a:lnTo>
                <a:lnTo>
                  <a:pt x="1245" y="4257"/>
                </a:lnTo>
                <a:lnTo>
                  <a:pt x="1210" y="4201"/>
                </a:lnTo>
                <a:lnTo>
                  <a:pt x="1217" y="4271"/>
                </a:lnTo>
                <a:lnTo>
                  <a:pt x="1155" y="4264"/>
                </a:lnTo>
                <a:lnTo>
                  <a:pt x="1155" y="4257"/>
                </a:lnTo>
                <a:lnTo>
                  <a:pt x="1155" y="4201"/>
                </a:lnTo>
                <a:lnTo>
                  <a:pt x="1169" y="4111"/>
                </a:lnTo>
                <a:lnTo>
                  <a:pt x="1113" y="4083"/>
                </a:lnTo>
                <a:lnTo>
                  <a:pt x="1113" y="4034"/>
                </a:lnTo>
                <a:lnTo>
                  <a:pt x="1092" y="4014"/>
                </a:lnTo>
                <a:lnTo>
                  <a:pt x="1071" y="3979"/>
                </a:lnTo>
                <a:lnTo>
                  <a:pt x="1071" y="3986"/>
                </a:lnTo>
                <a:lnTo>
                  <a:pt x="1002" y="4000"/>
                </a:lnTo>
                <a:lnTo>
                  <a:pt x="981" y="3972"/>
                </a:lnTo>
                <a:lnTo>
                  <a:pt x="960" y="3979"/>
                </a:lnTo>
                <a:lnTo>
                  <a:pt x="932" y="3979"/>
                </a:lnTo>
                <a:lnTo>
                  <a:pt x="925" y="3944"/>
                </a:lnTo>
                <a:lnTo>
                  <a:pt x="897" y="3909"/>
                </a:lnTo>
                <a:lnTo>
                  <a:pt x="932" y="3874"/>
                </a:lnTo>
                <a:lnTo>
                  <a:pt x="918" y="3839"/>
                </a:lnTo>
                <a:lnTo>
                  <a:pt x="897" y="3833"/>
                </a:lnTo>
                <a:lnTo>
                  <a:pt x="862" y="3819"/>
                </a:lnTo>
                <a:lnTo>
                  <a:pt x="862" y="3805"/>
                </a:lnTo>
                <a:lnTo>
                  <a:pt x="855" y="3798"/>
                </a:lnTo>
                <a:lnTo>
                  <a:pt x="807" y="3756"/>
                </a:lnTo>
                <a:lnTo>
                  <a:pt x="800" y="3735"/>
                </a:lnTo>
                <a:lnTo>
                  <a:pt x="765" y="3701"/>
                </a:lnTo>
                <a:lnTo>
                  <a:pt x="772" y="3680"/>
                </a:lnTo>
                <a:lnTo>
                  <a:pt x="786" y="3673"/>
                </a:lnTo>
                <a:lnTo>
                  <a:pt x="786" y="3645"/>
                </a:lnTo>
                <a:lnTo>
                  <a:pt x="758" y="3610"/>
                </a:lnTo>
                <a:lnTo>
                  <a:pt x="723" y="3610"/>
                </a:lnTo>
                <a:lnTo>
                  <a:pt x="696" y="3617"/>
                </a:lnTo>
                <a:lnTo>
                  <a:pt x="675" y="3603"/>
                </a:lnTo>
                <a:lnTo>
                  <a:pt x="654" y="3547"/>
                </a:lnTo>
                <a:lnTo>
                  <a:pt x="654" y="3492"/>
                </a:lnTo>
                <a:lnTo>
                  <a:pt x="640" y="3485"/>
                </a:lnTo>
                <a:lnTo>
                  <a:pt x="654" y="3478"/>
                </a:lnTo>
                <a:lnTo>
                  <a:pt x="640" y="3471"/>
                </a:lnTo>
                <a:lnTo>
                  <a:pt x="633" y="3471"/>
                </a:lnTo>
                <a:lnTo>
                  <a:pt x="633" y="3450"/>
                </a:lnTo>
                <a:lnTo>
                  <a:pt x="605" y="3457"/>
                </a:lnTo>
                <a:lnTo>
                  <a:pt x="598" y="3478"/>
                </a:lnTo>
                <a:lnTo>
                  <a:pt x="591" y="3457"/>
                </a:lnTo>
                <a:lnTo>
                  <a:pt x="556" y="3478"/>
                </a:lnTo>
                <a:lnTo>
                  <a:pt x="529" y="3485"/>
                </a:lnTo>
                <a:lnTo>
                  <a:pt x="515" y="3478"/>
                </a:lnTo>
                <a:lnTo>
                  <a:pt x="515" y="3492"/>
                </a:lnTo>
                <a:lnTo>
                  <a:pt x="501" y="3492"/>
                </a:lnTo>
                <a:lnTo>
                  <a:pt x="508" y="3513"/>
                </a:lnTo>
                <a:lnTo>
                  <a:pt x="480" y="3506"/>
                </a:lnTo>
                <a:lnTo>
                  <a:pt x="494" y="3513"/>
                </a:lnTo>
                <a:lnTo>
                  <a:pt x="480" y="3526"/>
                </a:lnTo>
                <a:lnTo>
                  <a:pt x="445" y="3526"/>
                </a:lnTo>
                <a:lnTo>
                  <a:pt x="459" y="3547"/>
                </a:lnTo>
                <a:lnTo>
                  <a:pt x="431" y="3554"/>
                </a:lnTo>
                <a:lnTo>
                  <a:pt x="403" y="3554"/>
                </a:lnTo>
                <a:lnTo>
                  <a:pt x="403" y="3526"/>
                </a:lnTo>
                <a:lnTo>
                  <a:pt x="368" y="3526"/>
                </a:lnTo>
                <a:lnTo>
                  <a:pt x="334" y="3492"/>
                </a:lnTo>
                <a:lnTo>
                  <a:pt x="334" y="3513"/>
                </a:lnTo>
                <a:lnTo>
                  <a:pt x="306" y="3526"/>
                </a:lnTo>
                <a:lnTo>
                  <a:pt x="250" y="3506"/>
                </a:lnTo>
                <a:lnTo>
                  <a:pt x="229" y="3478"/>
                </a:lnTo>
                <a:lnTo>
                  <a:pt x="236" y="3443"/>
                </a:lnTo>
                <a:lnTo>
                  <a:pt x="229" y="3443"/>
                </a:lnTo>
                <a:lnTo>
                  <a:pt x="229" y="3422"/>
                </a:lnTo>
                <a:lnTo>
                  <a:pt x="236" y="3415"/>
                </a:lnTo>
                <a:lnTo>
                  <a:pt x="215" y="3387"/>
                </a:lnTo>
                <a:lnTo>
                  <a:pt x="188" y="3380"/>
                </a:lnTo>
                <a:lnTo>
                  <a:pt x="188" y="3374"/>
                </a:lnTo>
                <a:lnTo>
                  <a:pt x="181" y="3353"/>
                </a:lnTo>
                <a:lnTo>
                  <a:pt x="174" y="3346"/>
                </a:lnTo>
                <a:lnTo>
                  <a:pt x="181" y="3311"/>
                </a:lnTo>
                <a:lnTo>
                  <a:pt x="146" y="3290"/>
                </a:lnTo>
                <a:lnTo>
                  <a:pt x="139" y="3255"/>
                </a:lnTo>
                <a:lnTo>
                  <a:pt x="76" y="3228"/>
                </a:lnTo>
                <a:lnTo>
                  <a:pt x="83" y="3220"/>
                </a:lnTo>
                <a:lnTo>
                  <a:pt x="76" y="3207"/>
                </a:lnTo>
                <a:lnTo>
                  <a:pt x="69" y="3179"/>
                </a:lnTo>
                <a:lnTo>
                  <a:pt x="132" y="3130"/>
                </a:lnTo>
                <a:lnTo>
                  <a:pt x="118" y="3123"/>
                </a:lnTo>
                <a:lnTo>
                  <a:pt x="83" y="3123"/>
                </a:lnTo>
                <a:lnTo>
                  <a:pt x="76" y="3144"/>
                </a:lnTo>
                <a:lnTo>
                  <a:pt x="41" y="3151"/>
                </a:lnTo>
                <a:lnTo>
                  <a:pt x="35" y="3144"/>
                </a:lnTo>
                <a:lnTo>
                  <a:pt x="35" y="3130"/>
                </a:lnTo>
                <a:lnTo>
                  <a:pt x="69" y="3123"/>
                </a:lnTo>
                <a:lnTo>
                  <a:pt x="35" y="3081"/>
                </a:lnTo>
                <a:lnTo>
                  <a:pt x="56" y="3067"/>
                </a:lnTo>
                <a:lnTo>
                  <a:pt x="48" y="3053"/>
                </a:lnTo>
                <a:lnTo>
                  <a:pt x="41" y="3053"/>
                </a:lnTo>
                <a:lnTo>
                  <a:pt x="83" y="3047"/>
                </a:lnTo>
                <a:lnTo>
                  <a:pt x="41" y="3033"/>
                </a:lnTo>
                <a:lnTo>
                  <a:pt x="35" y="3019"/>
                </a:lnTo>
                <a:lnTo>
                  <a:pt x="48" y="3033"/>
                </a:lnTo>
                <a:lnTo>
                  <a:pt x="69" y="3019"/>
                </a:lnTo>
                <a:lnTo>
                  <a:pt x="48" y="2998"/>
                </a:lnTo>
                <a:lnTo>
                  <a:pt x="48" y="2963"/>
                </a:lnTo>
                <a:lnTo>
                  <a:pt x="14" y="2977"/>
                </a:lnTo>
                <a:lnTo>
                  <a:pt x="21" y="2949"/>
                </a:lnTo>
                <a:lnTo>
                  <a:pt x="0" y="2928"/>
                </a:lnTo>
                <a:lnTo>
                  <a:pt x="14" y="2894"/>
                </a:lnTo>
                <a:lnTo>
                  <a:pt x="56" y="2886"/>
                </a:lnTo>
                <a:lnTo>
                  <a:pt x="41" y="2824"/>
                </a:lnTo>
                <a:lnTo>
                  <a:pt x="83" y="2789"/>
                </a:lnTo>
                <a:lnTo>
                  <a:pt x="104" y="2817"/>
                </a:lnTo>
                <a:lnTo>
                  <a:pt x="146" y="2817"/>
                </a:lnTo>
                <a:lnTo>
                  <a:pt x="181" y="2796"/>
                </a:lnTo>
                <a:lnTo>
                  <a:pt x="202" y="2796"/>
                </a:lnTo>
                <a:lnTo>
                  <a:pt x="208" y="2824"/>
                </a:lnTo>
                <a:lnTo>
                  <a:pt x="208" y="2831"/>
                </a:lnTo>
                <a:lnTo>
                  <a:pt x="250" y="2866"/>
                </a:lnTo>
                <a:lnTo>
                  <a:pt x="250" y="2886"/>
                </a:lnTo>
                <a:lnTo>
                  <a:pt x="250" y="2914"/>
                </a:lnTo>
                <a:lnTo>
                  <a:pt x="264" y="2928"/>
                </a:lnTo>
                <a:lnTo>
                  <a:pt x="306" y="2935"/>
                </a:lnTo>
                <a:lnTo>
                  <a:pt x="334" y="2914"/>
                </a:lnTo>
                <a:lnTo>
                  <a:pt x="334" y="2921"/>
                </a:lnTo>
                <a:lnTo>
                  <a:pt x="348" y="2921"/>
                </a:lnTo>
                <a:lnTo>
                  <a:pt x="368" y="2838"/>
                </a:lnTo>
                <a:lnTo>
                  <a:pt x="396" y="2852"/>
                </a:lnTo>
                <a:lnTo>
                  <a:pt x="431" y="2803"/>
                </a:lnTo>
                <a:lnTo>
                  <a:pt x="431" y="2796"/>
                </a:lnTo>
                <a:lnTo>
                  <a:pt x="382" y="2789"/>
                </a:lnTo>
                <a:lnTo>
                  <a:pt x="362" y="2754"/>
                </a:lnTo>
                <a:lnTo>
                  <a:pt x="362" y="2747"/>
                </a:lnTo>
                <a:lnTo>
                  <a:pt x="375" y="2754"/>
                </a:lnTo>
                <a:lnTo>
                  <a:pt x="431" y="2754"/>
                </a:lnTo>
                <a:lnTo>
                  <a:pt x="438" y="2727"/>
                </a:lnTo>
                <a:lnTo>
                  <a:pt x="494" y="2747"/>
                </a:lnTo>
                <a:lnTo>
                  <a:pt x="529" y="2720"/>
                </a:lnTo>
                <a:lnTo>
                  <a:pt x="535" y="2727"/>
                </a:lnTo>
                <a:lnTo>
                  <a:pt x="563" y="2720"/>
                </a:lnTo>
                <a:lnTo>
                  <a:pt x="556" y="2699"/>
                </a:lnTo>
                <a:lnTo>
                  <a:pt x="529" y="2657"/>
                </a:lnTo>
                <a:lnTo>
                  <a:pt x="535" y="2629"/>
                </a:lnTo>
                <a:lnTo>
                  <a:pt x="515" y="2629"/>
                </a:lnTo>
                <a:lnTo>
                  <a:pt x="508" y="2636"/>
                </a:lnTo>
                <a:lnTo>
                  <a:pt x="494" y="2573"/>
                </a:lnTo>
                <a:lnTo>
                  <a:pt x="480" y="2567"/>
                </a:lnTo>
                <a:lnTo>
                  <a:pt x="473" y="2567"/>
                </a:lnTo>
                <a:lnTo>
                  <a:pt x="473" y="2560"/>
                </a:lnTo>
                <a:lnTo>
                  <a:pt x="473" y="2518"/>
                </a:lnTo>
                <a:lnTo>
                  <a:pt x="466" y="2518"/>
                </a:lnTo>
                <a:lnTo>
                  <a:pt x="445" y="2518"/>
                </a:lnTo>
                <a:lnTo>
                  <a:pt x="424" y="2490"/>
                </a:lnTo>
                <a:lnTo>
                  <a:pt x="362" y="2469"/>
                </a:lnTo>
                <a:lnTo>
                  <a:pt x="348" y="2434"/>
                </a:lnTo>
                <a:lnTo>
                  <a:pt x="362" y="2421"/>
                </a:lnTo>
                <a:lnTo>
                  <a:pt x="341" y="2393"/>
                </a:lnTo>
                <a:lnTo>
                  <a:pt x="334" y="2365"/>
                </a:lnTo>
                <a:lnTo>
                  <a:pt x="334" y="2358"/>
                </a:lnTo>
                <a:lnTo>
                  <a:pt x="334" y="2344"/>
                </a:lnTo>
                <a:lnTo>
                  <a:pt x="313" y="2309"/>
                </a:lnTo>
                <a:lnTo>
                  <a:pt x="334" y="2274"/>
                </a:lnTo>
                <a:lnTo>
                  <a:pt x="313" y="2240"/>
                </a:lnTo>
                <a:lnTo>
                  <a:pt x="299" y="2226"/>
                </a:lnTo>
                <a:lnTo>
                  <a:pt x="264" y="2212"/>
                </a:lnTo>
                <a:lnTo>
                  <a:pt x="264" y="2191"/>
                </a:lnTo>
                <a:lnTo>
                  <a:pt x="271" y="2170"/>
                </a:lnTo>
                <a:lnTo>
                  <a:pt x="299" y="2191"/>
                </a:lnTo>
                <a:lnTo>
                  <a:pt x="306" y="2177"/>
                </a:lnTo>
                <a:lnTo>
                  <a:pt x="278" y="2135"/>
                </a:lnTo>
                <a:lnTo>
                  <a:pt x="285" y="2100"/>
                </a:lnTo>
                <a:lnTo>
                  <a:pt x="243" y="2100"/>
                </a:lnTo>
                <a:lnTo>
                  <a:pt x="229" y="2080"/>
                </a:lnTo>
                <a:lnTo>
                  <a:pt x="229" y="2066"/>
                </a:lnTo>
                <a:lnTo>
                  <a:pt x="243" y="2010"/>
                </a:lnTo>
                <a:lnTo>
                  <a:pt x="229" y="1996"/>
                </a:lnTo>
                <a:lnTo>
                  <a:pt x="146" y="1975"/>
                </a:lnTo>
                <a:lnTo>
                  <a:pt x="132" y="1934"/>
                </a:lnTo>
                <a:lnTo>
                  <a:pt x="83" y="1878"/>
                </a:lnTo>
                <a:lnTo>
                  <a:pt x="76" y="1843"/>
                </a:lnTo>
                <a:lnTo>
                  <a:pt x="83" y="1829"/>
                </a:lnTo>
                <a:lnTo>
                  <a:pt x="118" y="1787"/>
                </a:lnTo>
                <a:lnTo>
                  <a:pt x="146" y="1746"/>
                </a:lnTo>
                <a:lnTo>
                  <a:pt x="146" y="1739"/>
                </a:lnTo>
                <a:lnTo>
                  <a:pt x="146" y="1732"/>
                </a:lnTo>
                <a:lnTo>
                  <a:pt x="146" y="1704"/>
                </a:lnTo>
                <a:lnTo>
                  <a:pt x="139" y="1690"/>
                </a:lnTo>
                <a:lnTo>
                  <a:pt x="104" y="1614"/>
                </a:lnTo>
                <a:lnTo>
                  <a:pt x="167" y="1537"/>
                </a:lnTo>
                <a:lnTo>
                  <a:pt x="250" y="1454"/>
                </a:lnTo>
                <a:lnTo>
                  <a:pt x="285" y="1419"/>
                </a:lnTo>
                <a:lnTo>
                  <a:pt x="313" y="1391"/>
                </a:lnTo>
                <a:lnTo>
                  <a:pt x="327" y="1384"/>
                </a:lnTo>
                <a:lnTo>
                  <a:pt x="341" y="1370"/>
                </a:lnTo>
                <a:lnTo>
                  <a:pt x="368" y="1321"/>
                </a:lnTo>
                <a:lnTo>
                  <a:pt x="368" y="1314"/>
                </a:lnTo>
                <a:lnTo>
                  <a:pt x="368" y="1308"/>
                </a:lnTo>
                <a:lnTo>
                  <a:pt x="362" y="1308"/>
                </a:lnTo>
                <a:lnTo>
                  <a:pt x="341" y="1231"/>
                </a:lnTo>
                <a:lnTo>
                  <a:pt x="341" y="1182"/>
                </a:lnTo>
                <a:lnTo>
                  <a:pt x="348" y="1175"/>
                </a:lnTo>
                <a:lnTo>
                  <a:pt x="396" y="1120"/>
                </a:lnTo>
                <a:lnTo>
                  <a:pt x="431" y="1161"/>
                </a:lnTo>
                <a:lnTo>
                  <a:pt x="466" y="1182"/>
                </a:lnTo>
                <a:lnTo>
                  <a:pt x="508" y="1175"/>
                </a:lnTo>
                <a:lnTo>
                  <a:pt x="563" y="1217"/>
                </a:lnTo>
                <a:lnTo>
                  <a:pt x="570" y="1217"/>
                </a:lnTo>
                <a:lnTo>
                  <a:pt x="563" y="1280"/>
                </a:lnTo>
                <a:lnTo>
                  <a:pt x="542" y="1273"/>
                </a:lnTo>
                <a:lnTo>
                  <a:pt x="535" y="1294"/>
                </a:lnTo>
                <a:lnTo>
                  <a:pt x="535" y="1314"/>
                </a:lnTo>
                <a:lnTo>
                  <a:pt x="501" y="1342"/>
                </a:lnTo>
                <a:lnTo>
                  <a:pt x="473" y="1384"/>
                </a:lnTo>
                <a:lnTo>
                  <a:pt x="459" y="1412"/>
                </a:lnTo>
                <a:lnTo>
                  <a:pt x="515" y="1412"/>
                </a:lnTo>
                <a:lnTo>
                  <a:pt x="556" y="1426"/>
                </a:lnTo>
                <a:lnTo>
                  <a:pt x="563" y="1440"/>
                </a:lnTo>
                <a:lnTo>
                  <a:pt x="626" y="1481"/>
                </a:lnTo>
                <a:lnTo>
                  <a:pt x="640" y="1474"/>
                </a:lnTo>
                <a:lnTo>
                  <a:pt x="654" y="1544"/>
                </a:lnTo>
                <a:lnTo>
                  <a:pt x="668" y="1558"/>
                </a:lnTo>
                <a:lnTo>
                  <a:pt x="696" y="1606"/>
                </a:lnTo>
                <a:lnTo>
                  <a:pt x="696" y="1614"/>
                </a:lnTo>
                <a:lnTo>
                  <a:pt x="709" y="1669"/>
                </a:lnTo>
                <a:lnTo>
                  <a:pt x="723" y="1669"/>
                </a:lnTo>
                <a:lnTo>
                  <a:pt x="675" y="1732"/>
                </a:lnTo>
                <a:lnTo>
                  <a:pt x="668" y="1753"/>
                </a:lnTo>
                <a:lnTo>
                  <a:pt x="696" y="1746"/>
                </a:lnTo>
                <a:lnTo>
                  <a:pt x="744" y="1732"/>
                </a:lnTo>
                <a:lnTo>
                  <a:pt x="758" y="1739"/>
                </a:lnTo>
                <a:lnTo>
                  <a:pt x="765" y="1753"/>
                </a:lnTo>
                <a:lnTo>
                  <a:pt x="807" y="1746"/>
                </a:lnTo>
                <a:lnTo>
                  <a:pt x="807" y="1767"/>
                </a:lnTo>
                <a:lnTo>
                  <a:pt x="835" y="1781"/>
                </a:lnTo>
                <a:lnTo>
                  <a:pt x="855" y="1773"/>
                </a:lnTo>
                <a:lnTo>
                  <a:pt x="869" y="1773"/>
                </a:lnTo>
                <a:lnTo>
                  <a:pt x="883" y="1732"/>
                </a:lnTo>
                <a:lnTo>
                  <a:pt x="897" y="1711"/>
                </a:lnTo>
                <a:lnTo>
                  <a:pt x="918" y="1655"/>
                </a:lnTo>
                <a:lnTo>
                  <a:pt x="939" y="1641"/>
                </a:lnTo>
                <a:lnTo>
                  <a:pt x="960" y="1606"/>
                </a:lnTo>
                <a:lnTo>
                  <a:pt x="939" y="1600"/>
                </a:lnTo>
                <a:lnTo>
                  <a:pt x="939" y="1586"/>
                </a:lnTo>
                <a:lnTo>
                  <a:pt x="897" y="1558"/>
                </a:lnTo>
                <a:lnTo>
                  <a:pt x="862" y="1544"/>
                </a:lnTo>
                <a:lnTo>
                  <a:pt x="855" y="1523"/>
                </a:lnTo>
                <a:lnTo>
                  <a:pt x="842" y="1502"/>
                </a:lnTo>
                <a:lnTo>
                  <a:pt x="842" y="1481"/>
                </a:lnTo>
                <a:lnTo>
                  <a:pt x="807" y="1454"/>
                </a:lnTo>
                <a:lnTo>
                  <a:pt x="807" y="1440"/>
                </a:lnTo>
                <a:lnTo>
                  <a:pt x="862" y="1405"/>
                </a:lnTo>
                <a:lnTo>
                  <a:pt x="835" y="1328"/>
                </a:lnTo>
                <a:lnTo>
                  <a:pt x="842" y="1280"/>
                </a:lnTo>
                <a:lnTo>
                  <a:pt x="939" y="1245"/>
                </a:lnTo>
                <a:lnTo>
                  <a:pt x="967" y="1196"/>
                </a:lnTo>
                <a:lnTo>
                  <a:pt x="953" y="1120"/>
                </a:lnTo>
                <a:lnTo>
                  <a:pt x="1002" y="1092"/>
                </a:lnTo>
                <a:lnTo>
                  <a:pt x="1015" y="1092"/>
                </a:lnTo>
                <a:lnTo>
                  <a:pt x="1057" y="1043"/>
                </a:lnTo>
                <a:lnTo>
                  <a:pt x="1099" y="1015"/>
                </a:lnTo>
                <a:lnTo>
                  <a:pt x="1120" y="1015"/>
                </a:lnTo>
                <a:lnTo>
                  <a:pt x="1148" y="981"/>
                </a:lnTo>
                <a:lnTo>
                  <a:pt x="1155" y="925"/>
                </a:lnTo>
                <a:lnTo>
                  <a:pt x="1182" y="911"/>
                </a:lnTo>
                <a:lnTo>
                  <a:pt x="1189" y="883"/>
                </a:lnTo>
                <a:lnTo>
                  <a:pt x="1224" y="869"/>
                </a:lnTo>
                <a:lnTo>
                  <a:pt x="1231" y="814"/>
                </a:lnTo>
                <a:lnTo>
                  <a:pt x="1287" y="730"/>
                </a:lnTo>
                <a:lnTo>
                  <a:pt x="1294" y="695"/>
                </a:lnTo>
                <a:lnTo>
                  <a:pt x="1301" y="668"/>
                </a:lnTo>
                <a:lnTo>
                  <a:pt x="1301" y="626"/>
                </a:lnTo>
                <a:lnTo>
                  <a:pt x="1280" y="591"/>
                </a:lnTo>
                <a:lnTo>
                  <a:pt x="1287" y="535"/>
                </a:lnTo>
                <a:lnTo>
                  <a:pt x="1280" y="521"/>
                </a:lnTo>
                <a:lnTo>
                  <a:pt x="1266" y="466"/>
                </a:lnTo>
                <a:lnTo>
                  <a:pt x="1231" y="452"/>
                </a:lnTo>
                <a:lnTo>
                  <a:pt x="1224" y="403"/>
                </a:lnTo>
                <a:lnTo>
                  <a:pt x="1259" y="389"/>
                </a:lnTo>
                <a:lnTo>
                  <a:pt x="1280" y="306"/>
                </a:lnTo>
                <a:lnTo>
                  <a:pt x="1315" y="292"/>
                </a:lnTo>
                <a:lnTo>
                  <a:pt x="1426" y="278"/>
                </a:lnTo>
                <a:lnTo>
                  <a:pt x="1419" y="299"/>
                </a:lnTo>
                <a:lnTo>
                  <a:pt x="1454" y="334"/>
                </a:lnTo>
                <a:lnTo>
                  <a:pt x="1488" y="361"/>
                </a:lnTo>
                <a:lnTo>
                  <a:pt x="1516" y="327"/>
                </a:lnTo>
                <a:lnTo>
                  <a:pt x="1544" y="292"/>
                </a:lnTo>
                <a:lnTo>
                  <a:pt x="1579" y="278"/>
                </a:lnTo>
                <a:lnTo>
                  <a:pt x="1586" y="361"/>
                </a:lnTo>
                <a:lnTo>
                  <a:pt x="1579" y="487"/>
                </a:lnTo>
                <a:lnTo>
                  <a:pt x="1586" y="549"/>
                </a:lnTo>
                <a:lnTo>
                  <a:pt x="1586" y="570"/>
                </a:lnTo>
                <a:lnTo>
                  <a:pt x="1621" y="584"/>
                </a:lnTo>
                <a:lnTo>
                  <a:pt x="1655" y="626"/>
                </a:lnTo>
                <a:lnTo>
                  <a:pt x="1704" y="702"/>
                </a:lnTo>
                <a:lnTo>
                  <a:pt x="1718" y="723"/>
                </a:lnTo>
                <a:lnTo>
                  <a:pt x="1746" y="723"/>
                </a:lnTo>
                <a:lnTo>
                  <a:pt x="1781" y="737"/>
                </a:lnTo>
                <a:lnTo>
                  <a:pt x="1878" y="751"/>
                </a:lnTo>
                <a:lnTo>
                  <a:pt x="1941" y="730"/>
                </a:lnTo>
                <a:lnTo>
                  <a:pt x="1996" y="737"/>
                </a:lnTo>
                <a:lnTo>
                  <a:pt x="2010" y="681"/>
                </a:lnTo>
                <a:lnTo>
                  <a:pt x="2010" y="660"/>
                </a:lnTo>
                <a:lnTo>
                  <a:pt x="2031" y="626"/>
                </a:lnTo>
                <a:lnTo>
                  <a:pt x="2045" y="626"/>
                </a:lnTo>
                <a:lnTo>
                  <a:pt x="2101" y="654"/>
                </a:lnTo>
                <a:lnTo>
                  <a:pt x="2170" y="619"/>
                </a:lnTo>
                <a:lnTo>
                  <a:pt x="2198" y="591"/>
                </a:lnTo>
                <a:lnTo>
                  <a:pt x="2268" y="584"/>
                </a:lnTo>
                <a:lnTo>
                  <a:pt x="2309" y="556"/>
                </a:lnTo>
                <a:lnTo>
                  <a:pt x="2337" y="584"/>
                </a:lnTo>
                <a:lnTo>
                  <a:pt x="2379" y="556"/>
                </a:lnTo>
                <a:lnTo>
                  <a:pt x="2435" y="619"/>
                </a:lnTo>
                <a:lnTo>
                  <a:pt x="2455" y="626"/>
                </a:lnTo>
                <a:lnTo>
                  <a:pt x="2441" y="688"/>
                </a:lnTo>
                <a:lnTo>
                  <a:pt x="2462" y="702"/>
                </a:lnTo>
                <a:lnTo>
                  <a:pt x="2455" y="758"/>
                </a:lnTo>
                <a:lnTo>
                  <a:pt x="2462" y="765"/>
                </a:lnTo>
                <a:lnTo>
                  <a:pt x="2546" y="814"/>
                </a:lnTo>
                <a:lnTo>
                  <a:pt x="2546" y="869"/>
                </a:lnTo>
                <a:lnTo>
                  <a:pt x="2539" y="890"/>
                </a:lnTo>
                <a:lnTo>
                  <a:pt x="2587" y="911"/>
                </a:lnTo>
                <a:lnTo>
                  <a:pt x="2622" y="883"/>
                </a:lnTo>
                <a:lnTo>
                  <a:pt x="2629" y="890"/>
                </a:lnTo>
                <a:lnTo>
                  <a:pt x="2685" y="890"/>
                </a:lnTo>
                <a:lnTo>
                  <a:pt x="2755" y="820"/>
                </a:lnTo>
                <a:lnTo>
                  <a:pt x="2734" y="786"/>
                </a:lnTo>
                <a:lnTo>
                  <a:pt x="2727" y="779"/>
                </a:lnTo>
                <a:lnTo>
                  <a:pt x="2692" y="716"/>
                </a:lnTo>
                <a:lnTo>
                  <a:pt x="2643" y="681"/>
                </a:lnTo>
                <a:lnTo>
                  <a:pt x="2636" y="640"/>
                </a:lnTo>
                <a:lnTo>
                  <a:pt x="2643" y="619"/>
                </a:lnTo>
                <a:lnTo>
                  <a:pt x="2671" y="591"/>
                </a:lnTo>
                <a:lnTo>
                  <a:pt x="2685" y="556"/>
                </a:lnTo>
                <a:lnTo>
                  <a:pt x="2727" y="535"/>
                </a:lnTo>
                <a:lnTo>
                  <a:pt x="2734" y="493"/>
                </a:lnTo>
                <a:lnTo>
                  <a:pt x="2720" y="473"/>
                </a:lnTo>
                <a:lnTo>
                  <a:pt x="2706" y="459"/>
                </a:lnTo>
                <a:lnTo>
                  <a:pt x="2685" y="438"/>
                </a:lnTo>
                <a:lnTo>
                  <a:pt x="2629" y="466"/>
                </a:lnTo>
                <a:lnTo>
                  <a:pt x="2574" y="459"/>
                </a:lnTo>
                <a:lnTo>
                  <a:pt x="2560" y="431"/>
                </a:lnTo>
                <a:lnTo>
                  <a:pt x="2532" y="424"/>
                </a:lnTo>
                <a:lnTo>
                  <a:pt x="2539" y="389"/>
                </a:lnTo>
                <a:lnTo>
                  <a:pt x="2539" y="292"/>
                </a:lnTo>
                <a:lnTo>
                  <a:pt x="2539" y="264"/>
                </a:lnTo>
                <a:lnTo>
                  <a:pt x="2532" y="208"/>
                </a:lnTo>
                <a:lnTo>
                  <a:pt x="2595" y="160"/>
                </a:lnTo>
                <a:lnTo>
                  <a:pt x="2595" y="132"/>
                </a:lnTo>
                <a:lnTo>
                  <a:pt x="2622" y="125"/>
                </a:lnTo>
                <a:lnTo>
                  <a:pt x="2629" y="48"/>
                </a:lnTo>
                <a:lnTo>
                  <a:pt x="2657" y="48"/>
                </a:lnTo>
                <a:lnTo>
                  <a:pt x="2762" y="14"/>
                </a:lnTo>
                <a:lnTo>
                  <a:pt x="2817" y="28"/>
                </a:lnTo>
                <a:lnTo>
                  <a:pt x="2852" y="0"/>
                </a:lnTo>
                <a:lnTo>
                  <a:pt x="2887" y="41"/>
                </a:lnTo>
                <a:lnTo>
                  <a:pt x="2859" y="90"/>
                </a:lnTo>
                <a:lnTo>
                  <a:pt x="2873" y="132"/>
                </a:lnTo>
                <a:lnTo>
                  <a:pt x="2914" y="132"/>
                </a:lnTo>
                <a:lnTo>
                  <a:pt x="2956" y="167"/>
                </a:lnTo>
                <a:lnTo>
                  <a:pt x="2963" y="180"/>
                </a:lnTo>
                <a:lnTo>
                  <a:pt x="3012" y="180"/>
                </a:lnTo>
                <a:lnTo>
                  <a:pt x="3026" y="195"/>
                </a:lnTo>
                <a:lnTo>
                  <a:pt x="3054" y="167"/>
                </a:lnTo>
                <a:lnTo>
                  <a:pt x="3130" y="195"/>
                </a:lnTo>
                <a:lnTo>
                  <a:pt x="3158" y="180"/>
                </a:lnTo>
                <a:lnTo>
                  <a:pt x="3179" y="201"/>
                </a:lnTo>
                <a:lnTo>
                  <a:pt x="3200" y="222"/>
                </a:lnTo>
                <a:lnTo>
                  <a:pt x="3214" y="264"/>
                </a:lnTo>
                <a:lnTo>
                  <a:pt x="3248" y="299"/>
                </a:lnTo>
                <a:lnTo>
                  <a:pt x="3332" y="299"/>
                </a:lnTo>
                <a:lnTo>
                  <a:pt x="3381" y="327"/>
                </a:lnTo>
                <a:lnTo>
                  <a:pt x="3450" y="361"/>
                </a:lnTo>
                <a:lnTo>
                  <a:pt x="3492" y="403"/>
                </a:lnTo>
                <a:lnTo>
                  <a:pt x="3485" y="459"/>
                </a:lnTo>
                <a:lnTo>
                  <a:pt x="3506" y="493"/>
                </a:lnTo>
                <a:lnTo>
                  <a:pt x="3471" y="556"/>
                </a:lnTo>
                <a:lnTo>
                  <a:pt x="3408" y="563"/>
                </a:lnTo>
                <a:lnTo>
                  <a:pt x="3360" y="584"/>
                </a:lnTo>
                <a:lnTo>
                  <a:pt x="3360" y="598"/>
                </a:lnTo>
                <a:lnTo>
                  <a:pt x="3332" y="605"/>
                </a:lnTo>
                <a:lnTo>
                  <a:pt x="3318" y="633"/>
                </a:lnTo>
                <a:lnTo>
                  <a:pt x="3395" y="681"/>
                </a:lnTo>
                <a:lnTo>
                  <a:pt x="3415" y="730"/>
                </a:lnTo>
                <a:lnTo>
                  <a:pt x="3388" y="765"/>
                </a:lnTo>
                <a:lnTo>
                  <a:pt x="3415" y="800"/>
                </a:lnTo>
                <a:lnTo>
                  <a:pt x="3422" y="855"/>
                </a:lnTo>
                <a:lnTo>
                  <a:pt x="3408" y="890"/>
                </a:lnTo>
                <a:lnTo>
                  <a:pt x="3408" y="897"/>
                </a:lnTo>
                <a:lnTo>
                  <a:pt x="3360" y="981"/>
                </a:lnTo>
                <a:lnTo>
                  <a:pt x="3388" y="1029"/>
                </a:lnTo>
                <a:lnTo>
                  <a:pt x="3381" y="1064"/>
                </a:lnTo>
                <a:lnTo>
                  <a:pt x="3353" y="1175"/>
                </a:lnTo>
                <a:lnTo>
                  <a:pt x="3297" y="1224"/>
                </a:lnTo>
                <a:lnTo>
                  <a:pt x="3262" y="1259"/>
                </a:lnTo>
                <a:lnTo>
                  <a:pt x="3262" y="1321"/>
                </a:lnTo>
                <a:lnTo>
                  <a:pt x="3248" y="1342"/>
                </a:lnTo>
                <a:lnTo>
                  <a:pt x="3221" y="1391"/>
                </a:lnTo>
                <a:lnTo>
                  <a:pt x="3200" y="1440"/>
                </a:lnTo>
                <a:lnTo>
                  <a:pt x="3262" y="1454"/>
                </a:lnTo>
                <a:lnTo>
                  <a:pt x="3276" y="1516"/>
                </a:lnTo>
                <a:lnTo>
                  <a:pt x="3276" y="1537"/>
                </a:lnTo>
                <a:lnTo>
                  <a:pt x="3290" y="1551"/>
                </a:lnTo>
                <a:lnTo>
                  <a:pt x="3297" y="1600"/>
                </a:lnTo>
                <a:lnTo>
                  <a:pt x="3290" y="1614"/>
                </a:lnTo>
                <a:lnTo>
                  <a:pt x="3276" y="1634"/>
                </a:lnTo>
                <a:lnTo>
                  <a:pt x="3290" y="1655"/>
                </a:lnTo>
                <a:lnTo>
                  <a:pt x="3290" y="1767"/>
                </a:lnTo>
                <a:lnTo>
                  <a:pt x="3325" y="1773"/>
                </a:lnTo>
                <a:lnTo>
                  <a:pt x="3360" y="1787"/>
                </a:lnTo>
                <a:lnTo>
                  <a:pt x="3332" y="1808"/>
                </a:lnTo>
                <a:lnTo>
                  <a:pt x="3353" y="1850"/>
                </a:lnTo>
                <a:lnTo>
                  <a:pt x="3360" y="1864"/>
                </a:lnTo>
                <a:lnTo>
                  <a:pt x="3422" y="1843"/>
                </a:lnTo>
                <a:lnTo>
                  <a:pt x="3450" y="1829"/>
                </a:lnTo>
                <a:lnTo>
                  <a:pt x="3513" y="1808"/>
                </a:lnTo>
                <a:lnTo>
                  <a:pt x="3520" y="1815"/>
                </a:lnTo>
                <a:lnTo>
                  <a:pt x="3548" y="1767"/>
                </a:lnTo>
                <a:lnTo>
                  <a:pt x="3555" y="1753"/>
                </a:lnTo>
                <a:lnTo>
                  <a:pt x="3603" y="1746"/>
                </a:lnTo>
                <a:lnTo>
                  <a:pt x="3617" y="1739"/>
                </a:lnTo>
                <a:lnTo>
                  <a:pt x="3645" y="1739"/>
                </a:lnTo>
                <a:lnTo>
                  <a:pt x="3701" y="1739"/>
                </a:lnTo>
                <a:lnTo>
                  <a:pt x="3708" y="1753"/>
                </a:lnTo>
                <a:lnTo>
                  <a:pt x="3735" y="1732"/>
                </a:lnTo>
                <a:lnTo>
                  <a:pt x="3777" y="1746"/>
                </a:lnTo>
                <a:lnTo>
                  <a:pt x="3819" y="1739"/>
                </a:lnTo>
                <a:lnTo>
                  <a:pt x="3854" y="1753"/>
                </a:lnTo>
                <a:lnTo>
                  <a:pt x="3798" y="1843"/>
                </a:lnTo>
                <a:lnTo>
                  <a:pt x="3721" y="1948"/>
                </a:lnTo>
                <a:lnTo>
                  <a:pt x="3673" y="2031"/>
                </a:lnTo>
                <a:lnTo>
                  <a:pt x="3603" y="2128"/>
                </a:lnTo>
                <a:lnTo>
                  <a:pt x="3492" y="2246"/>
                </a:lnTo>
                <a:lnTo>
                  <a:pt x="3506" y="2309"/>
                </a:lnTo>
                <a:lnTo>
                  <a:pt x="3506" y="2344"/>
                </a:lnTo>
                <a:lnTo>
                  <a:pt x="3513" y="2421"/>
                </a:lnTo>
                <a:lnTo>
                  <a:pt x="3513" y="2455"/>
                </a:lnTo>
                <a:lnTo>
                  <a:pt x="3520" y="2525"/>
                </a:lnTo>
                <a:lnTo>
                  <a:pt x="3520" y="2601"/>
                </a:lnTo>
                <a:lnTo>
                  <a:pt x="3485" y="2601"/>
                </a:lnTo>
                <a:lnTo>
                  <a:pt x="3492" y="2622"/>
                </a:lnTo>
                <a:lnTo>
                  <a:pt x="3541" y="2608"/>
                </a:lnTo>
                <a:lnTo>
                  <a:pt x="3527" y="2664"/>
                </a:lnTo>
                <a:lnTo>
                  <a:pt x="3548" y="2664"/>
                </a:lnTo>
                <a:lnTo>
                  <a:pt x="3562" y="2650"/>
                </a:lnTo>
                <a:lnTo>
                  <a:pt x="3638" y="2664"/>
                </a:lnTo>
                <a:lnTo>
                  <a:pt x="3645" y="2699"/>
                </a:lnTo>
                <a:lnTo>
                  <a:pt x="3652" y="2699"/>
                </a:lnTo>
                <a:lnTo>
                  <a:pt x="3617" y="2747"/>
                </a:lnTo>
                <a:lnTo>
                  <a:pt x="3638" y="2768"/>
                </a:lnTo>
                <a:lnTo>
                  <a:pt x="3589" y="2803"/>
                </a:lnTo>
                <a:lnTo>
                  <a:pt x="3589" y="2831"/>
                </a:lnTo>
                <a:lnTo>
                  <a:pt x="3638" y="2838"/>
                </a:lnTo>
                <a:lnTo>
                  <a:pt x="3624" y="2886"/>
                </a:lnTo>
                <a:lnTo>
                  <a:pt x="3673" y="2886"/>
                </a:lnTo>
                <a:lnTo>
                  <a:pt x="3659" y="2935"/>
                </a:lnTo>
                <a:lnTo>
                  <a:pt x="3680" y="2949"/>
                </a:lnTo>
                <a:lnTo>
                  <a:pt x="3701" y="2935"/>
                </a:lnTo>
                <a:lnTo>
                  <a:pt x="3749" y="2886"/>
                </a:lnTo>
                <a:lnTo>
                  <a:pt x="3840" y="2977"/>
                </a:lnTo>
                <a:lnTo>
                  <a:pt x="3847" y="2984"/>
                </a:lnTo>
                <a:lnTo>
                  <a:pt x="3854" y="3019"/>
                </a:lnTo>
                <a:lnTo>
                  <a:pt x="3909" y="3033"/>
                </a:lnTo>
                <a:lnTo>
                  <a:pt x="3930" y="3033"/>
                </a:lnTo>
                <a:lnTo>
                  <a:pt x="3944" y="3033"/>
                </a:lnTo>
                <a:lnTo>
                  <a:pt x="3951" y="3061"/>
                </a:lnTo>
                <a:lnTo>
                  <a:pt x="4007" y="3067"/>
                </a:lnTo>
                <a:lnTo>
                  <a:pt x="4007" y="3109"/>
                </a:lnTo>
                <a:lnTo>
                  <a:pt x="4028" y="3123"/>
                </a:lnTo>
                <a:lnTo>
                  <a:pt x="4076" y="3144"/>
                </a:lnTo>
                <a:lnTo>
                  <a:pt x="4111" y="3165"/>
                </a:lnTo>
                <a:lnTo>
                  <a:pt x="4104" y="3241"/>
                </a:lnTo>
                <a:lnTo>
                  <a:pt x="4132" y="3248"/>
                </a:lnTo>
                <a:lnTo>
                  <a:pt x="4167" y="3241"/>
                </a:lnTo>
                <a:lnTo>
                  <a:pt x="4174" y="3248"/>
                </a:lnTo>
                <a:lnTo>
                  <a:pt x="4195" y="3248"/>
                </a:lnTo>
                <a:lnTo>
                  <a:pt x="4181" y="3283"/>
                </a:lnTo>
                <a:lnTo>
                  <a:pt x="4167" y="3311"/>
                </a:lnTo>
                <a:lnTo>
                  <a:pt x="4195" y="3339"/>
                </a:lnTo>
                <a:lnTo>
                  <a:pt x="4236" y="3360"/>
                </a:lnTo>
                <a:lnTo>
                  <a:pt x="4271" y="3374"/>
                </a:lnTo>
                <a:lnTo>
                  <a:pt x="4278" y="3325"/>
                </a:lnTo>
                <a:lnTo>
                  <a:pt x="4327" y="3353"/>
                </a:lnTo>
                <a:lnTo>
                  <a:pt x="4341" y="3311"/>
                </a:lnTo>
                <a:lnTo>
                  <a:pt x="4348" y="3297"/>
                </a:lnTo>
                <a:lnTo>
                  <a:pt x="4438" y="3339"/>
                </a:lnTo>
                <a:lnTo>
                  <a:pt x="4445" y="3339"/>
                </a:lnTo>
                <a:lnTo>
                  <a:pt x="4403" y="3374"/>
                </a:lnTo>
                <a:lnTo>
                  <a:pt x="4410" y="3394"/>
                </a:lnTo>
                <a:lnTo>
                  <a:pt x="4396" y="3443"/>
                </a:lnTo>
                <a:lnTo>
                  <a:pt x="4403" y="3450"/>
                </a:lnTo>
                <a:lnTo>
                  <a:pt x="4445" y="3450"/>
                </a:lnTo>
                <a:lnTo>
                  <a:pt x="4487" y="3471"/>
                </a:lnTo>
                <a:lnTo>
                  <a:pt x="4494" y="3478"/>
                </a:lnTo>
                <a:lnTo>
                  <a:pt x="4522" y="3478"/>
                </a:lnTo>
                <a:lnTo>
                  <a:pt x="4556" y="3457"/>
                </a:lnTo>
                <a:lnTo>
                  <a:pt x="4556" y="3485"/>
                </a:lnTo>
                <a:lnTo>
                  <a:pt x="4542" y="3513"/>
                </a:lnTo>
                <a:lnTo>
                  <a:pt x="4577" y="3547"/>
                </a:lnTo>
                <a:lnTo>
                  <a:pt x="4605" y="3547"/>
                </a:lnTo>
                <a:lnTo>
                  <a:pt x="4654" y="3582"/>
                </a:lnTo>
              </a:path>
            </a:pathLst>
          </a:custGeom>
          <a:solidFill>
            <a:schemeClr val="bg1">
              <a:lumMod val="75000"/>
            </a:schemeClr>
          </a:solidFill>
          <a:ln w="19050" cap="flat" cmpd="sng">
            <a:solidFill>
              <a:srgbClr val="01010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0" name="Freeform 110"/>
          <p:cNvSpPr>
            <a:spLocks noChangeArrowheads="1"/>
          </p:cNvSpPr>
          <p:nvPr/>
        </p:nvSpPr>
        <p:spPr bwMode="auto">
          <a:xfrm>
            <a:off x="14505171" y="2999961"/>
            <a:ext cx="2263722" cy="2009107"/>
          </a:xfrm>
          <a:custGeom>
            <a:avLst/>
            <a:gdLst>
              <a:gd name="T0" fmla="*/ 4619 w 4822"/>
              <a:gd name="T1" fmla="*/ 3666 h 4279"/>
              <a:gd name="T2" fmla="*/ 4229 w 4822"/>
              <a:gd name="T3" fmla="*/ 3666 h 4279"/>
              <a:gd name="T4" fmla="*/ 3909 w 4822"/>
              <a:gd name="T5" fmla="*/ 3749 h 4279"/>
              <a:gd name="T6" fmla="*/ 3652 w 4822"/>
              <a:gd name="T7" fmla="*/ 3603 h 4279"/>
              <a:gd name="T8" fmla="*/ 3297 w 4822"/>
              <a:gd name="T9" fmla="*/ 3749 h 4279"/>
              <a:gd name="T10" fmla="*/ 2901 w 4822"/>
              <a:gd name="T11" fmla="*/ 3568 h 4279"/>
              <a:gd name="T12" fmla="*/ 2546 w 4822"/>
              <a:gd name="T13" fmla="*/ 3471 h 4279"/>
              <a:gd name="T14" fmla="*/ 2344 w 4822"/>
              <a:gd name="T15" fmla="*/ 3290 h 4279"/>
              <a:gd name="T16" fmla="*/ 2108 w 4822"/>
              <a:gd name="T17" fmla="*/ 3380 h 4279"/>
              <a:gd name="T18" fmla="*/ 1857 w 4822"/>
              <a:gd name="T19" fmla="*/ 3290 h 4279"/>
              <a:gd name="T20" fmla="*/ 1649 w 4822"/>
              <a:gd name="T21" fmla="*/ 3353 h 4279"/>
              <a:gd name="T22" fmla="*/ 1391 w 4822"/>
              <a:gd name="T23" fmla="*/ 3582 h 4279"/>
              <a:gd name="T24" fmla="*/ 1280 w 4822"/>
              <a:gd name="T25" fmla="*/ 3812 h 4279"/>
              <a:gd name="T26" fmla="*/ 1294 w 4822"/>
              <a:gd name="T27" fmla="*/ 4076 h 4279"/>
              <a:gd name="T28" fmla="*/ 1217 w 4822"/>
              <a:gd name="T29" fmla="*/ 4271 h 4279"/>
              <a:gd name="T30" fmla="*/ 981 w 4822"/>
              <a:gd name="T31" fmla="*/ 3972 h 4279"/>
              <a:gd name="T32" fmla="*/ 807 w 4822"/>
              <a:gd name="T33" fmla="*/ 3756 h 4279"/>
              <a:gd name="T34" fmla="*/ 654 w 4822"/>
              <a:gd name="T35" fmla="*/ 3492 h 4279"/>
              <a:gd name="T36" fmla="*/ 515 w 4822"/>
              <a:gd name="T37" fmla="*/ 3478 h 4279"/>
              <a:gd name="T38" fmla="*/ 403 w 4822"/>
              <a:gd name="T39" fmla="*/ 3526 h 4279"/>
              <a:gd name="T40" fmla="*/ 215 w 4822"/>
              <a:gd name="T41" fmla="*/ 3387 h 4279"/>
              <a:gd name="T42" fmla="*/ 69 w 4822"/>
              <a:gd name="T43" fmla="*/ 3179 h 4279"/>
              <a:gd name="T44" fmla="*/ 48 w 4822"/>
              <a:gd name="T45" fmla="*/ 3053 h 4279"/>
              <a:gd name="T46" fmla="*/ 0 w 4822"/>
              <a:gd name="T47" fmla="*/ 2928 h 4279"/>
              <a:gd name="T48" fmla="*/ 250 w 4822"/>
              <a:gd name="T49" fmla="*/ 2866 h 4279"/>
              <a:gd name="T50" fmla="*/ 431 w 4822"/>
              <a:gd name="T51" fmla="*/ 2796 h 4279"/>
              <a:gd name="T52" fmla="*/ 556 w 4822"/>
              <a:gd name="T53" fmla="*/ 2699 h 4279"/>
              <a:gd name="T54" fmla="*/ 445 w 4822"/>
              <a:gd name="T55" fmla="*/ 2518 h 4279"/>
              <a:gd name="T56" fmla="*/ 313 w 4822"/>
              <a:gd name="T57" fmla="*/ 2240 h 4279"/>
              <a:gd name="T58" fmla="*/ 229 w 4822"/>
              <a:gd name="T59" fmla="*/ 2066 h 4279"/>
              <a:gd name="T60" fmla="*/ 146 w 4822"/>
              <a:gd name="T61" fmla="*/ 1732 h 4279"/>
              <a:gd name="T62" fmla="*/ 368 w 4822"/>
              <a:gd name="T63" fmla="*/ 1314 h 4279"/>
              <a:gd name="T64" fmla="*/ 570 w 4822"/>
              <a:gd name="T65" fmla="*/ 1217 h 4279"/>
              <a:gd name="T66" fmla="*/ 626 w 4822"/>
              <a:gd name="T67" fmla="*/ 1481 h 4279"/>
              <a:gd name="T68" fmla="*/ 744 w 4822"/>
              <a:gd name="T69" fmla="*/ 1732 h 4279"/>
              <a:gd name="T70" fmla="*/ 939 w 4822"/>
              <a:gd name="T71" fmla="*/ 1641 h 4279"/>
              <a:gd name="T72" fmla="*/ 862 w 4822"/>
              <a:gd name="T73" fmla="*/ 1405 h 4279"/>
              <a:gd name="T74" fmla="*/ 1148 w 4822"/>
              <a:gd name="T75" fmla="*/ 981 h 4279"/>
              <a:gd name="T76" fmla="*/ 1287 w 4822"/>
              <a:gd name="T77" fmla="*/ 535 h 4279"/>
              <a:gd name="T78" fmla="*/ 1488 w 4822"/>
              <a:gd name="T79" fmla="*/ 361 h 4279"/>
              <a:gd name="T80" fmla="*/ 1718 w 4822"/>
              <a:gd name="T81" fmla="*/ 723 h 4279"/>
              <a:gd name="T82" fmla="*/ 2170 w 4822"/>
              <a:gd name="T83" fmla="*/ 619 h 4279"/>
              <a:gd name="T84" fmla="*/ 2462 w 4822"/>
              <a:gd name="T85" fmla="*/ 765 h 4279"/>
              <a:gd name="T86" fmla="*/ 2692 w 4822"/>
              <a:gd name="T87" fmla="*/ 716 h 4279"/>
              <a:gd name="T88" fmla="*/ 2629 w 4822"/>
              <a:gd name="T89" fmla="*/ 466 h 4279"/>
              <a:gd name="T90" fmla="*/ 2629 w 4822"/>
              <a:gd name="T91" fmla="*/ 48 h 4279"/>
              <a:gd name="T92" fmla="*/ 3012 w 4822"/>
              <a:gd name="T93" fmla="*/ 180 h 4279"/>
              <a:gd name="T94" fmla="*/ 3450 w 4822"/>
              <a:gd name="T95" fmla="*/ 361 h 4279"/>
              <a:gd name="T96" fmla="*/ 3415 w 4822"/>
              <a:gd name="T97" fmla="*/ 730 h 4279"/>
              <a:gd name="T98" fmla="*/ 3262 w 4822"/>
              <a:gd name="T99" fmla="*/ 1259 h 4279"/>
              <a:gd name="T100" fmla="*/ 3276 w 4822"/>
              <a:gd name="T101" fmla="*/ 1634 h 4279"/>
              <a:gd name="T102" fmla="*/ 3520 w 4822"/>
              <a:gd name="T103" fmla="*/ 1815 h 4279"/>
              <a:gd name="T104" fmla="*/ 3854 w 4822"/>
              <a:gd name="T105" fmla="*/ 1753 h 4279"/>
              <a:gd name="T106" fmla="*/ 3520 w 4822"/>
              <a:gd name="T107" fmla="*/ 2601 h 4279"/>
              <a:gd name="T108" fmla="*/ 3638 w 4822"/>
              <a:gd name="T109" fmla="*/ 2768 h 4279"/>
              <a:gd name="T110" fmla="*/ 3847 w 4822"/>
              <a:gd name="T111" fmla="*/ 2984 h 4279"/>
              <a:gd name="T112" fmla="*/ 4104 w 4822"/>
              <a:gd name="T113" fmla="*/ 3241 h 4279"/>
              <a:gd name="T114" fmla="*/ 4327 w 4822"/>
              <a:gd name="T115" fmla="*/ 3353 h 4279"/>
              <a:gd name="T116" fmla="*/ 4494 w 4822"/>
              <a:gd name="T117" fmla="*/ 3478 h 4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22" h="4279">
                <a:moveTo>
                  <a:pt x="4654" y="3582"/>
                </a:moveTo>
                <a:lnTo>
                  <a:pt x="4751" y="3638"/>
                </a:lnTo>
                <a:lnTo>
                  <a:pt x="4793" y="3645"/>
                </a:lnTo>
                <a:lnTo>
                  <a:pt x="4821" y="3673"/>
                </a:lnTo>
                <a:lnTo>
                  <a:pt x="4814" y="3687"/>
                </a:lnTo>
                <a:lnTo>
                  <a:pt x="4765" y="3680"/>
                </a:lnTo>
                <a:lnTo>
                  <a:pt x="4730" y="3673"/>
                </a:lnTo>
                <a:lnTo>
                  <a:pt x="4703" y="3687"/>
                </a:lnTo>
                <a:lnTo>
                  <a:pt x="4654" y="3666"/>
                </a:lnTo>
                <a:lnTo>
                  <a:pt x="4626" y="3673"/>
                </a:lnTo>
                <a:lnTo>
                  <a:pt x="4619" y="3666"/>
                </a:lnTo>
                <a:lnTo>
                  <a:pt x="4619" y="3673"/>
                </a:lnTo>
                <a:lnTo>
                  <a:pt x="4577" y="3673"/>
                </a:lnTo>
                <a:lnTo>
                  <a:pt x="4563" y="3707"/>
                </a:lnTo>
                <a:lnTo>
                  <a:pt x="4522" y="3687"/>
                </a:lnTo>
                <a:lnTo>
                  <a:pt x="4466" y="3707"/>
                </a:lnTo>
                <a:lnTo>
                  <a:pt x="4445" y="3707"/>
                </a:lnTo>
                <a:lnTo>
                  <a:pt x="4375" y="3707"/>
                </a:lnTo>
                <a:lnTo>
                  <a:pt x="4361" y="3721"/>
                </a:lnTo>
                <a:lnTo>
                  <a:pt x="4313" y="3687"/>
                </a:lnTo>
                <a:lnTo>
                  <a:pt x="4264" y="3666"/>
                </a:lnTo>
                <a:lnTo>
                  <a:pt x="4229" y="3666"/>
                </a:lnTo>
                <a:lnTo>
                  <a:pt x="4209" y="3687"/>
                </a:lnTo>
                <a:lnTo>
                  <a:pt x="4160" y="3680"/>
                </a:lnTo>
                <a:lnTo>
                  <a:pt x="4118" y="3673"/>
                </a:lnTo>
                <a:lnTo>
                  <a:pt x="4076" y="3707"/>
                </a:lnTo>
                <a:lnTo>
                  <a:pt x="4035" y="3721"/>
                </a:lnTo>
                <a:lnTo>
                  <a:pt x="4028" y="3742"/>
                </a:lnTo>
                <a:lnTo>
                  <a:pt x="3972" y="3742"/>
                </a:lnTo>
                <a:lnTo>
                  <a:pt x="3930" y="3770"/>
                </a:lnTo>
                <a:lnTo>
                  <a:pt x="3944" y="3749"/>
                </a:lnTo>
                <a:lnTo>
                  <a:pt x="3909" y="3756"/>
                </a:lnTo>
                <a:lnTo>
                  <a:pt x="3909" y="3749"/>
                </a:lnTo>
                <a:lnTo>
                  <a:pt x="3902" y="3749"/>
                </a:lnTo>
                <a:lnTo>
                  <a:pt x="3888" y="3735"/>
                </a:lnTo>
                <a:lnTo>
                  <a:pt x="3854" y="3735"/>
                </a:lnTo>
                <a:lnTo>
                  <a:pt x="3819" y="3714"/>
                </a:lnTo>
                <a:lnTo>
                  <a:pt x="3798" y="3721"/>
                </a:lnTo>
                <a:lnTo>
                  <a:pt x="3784" y="3714"/>
                </a:lnTo>
                <a:lnTo>
                  <a:pt x="3735" y="3707"/>
                </a:lnTo>
                <a:lnTo>
                  <a:pt x="3687" y="3680"/>
                </a:lnTo>
                <a:lnTo>
                  <a:pt x="3701" y="3666"/>
                </a:lnTo>
                <a:lnTo>
                  <a:pt x="3673" y="3603"/>
                </a:lnTo>
                <a:lnTo>
                  <a:pt x="3652" y="3603"/>
                </a:lnTo>
                <a:lnTo>
                  <a:pt x="3638" y="3624"/>
                </a:lnTo>
                <a:lnTo>
                  <a:pt x="3610" y="3666"/>
                </a:lnTo>
                <a:lnTo>
                  <a:pt x="3610" y="3645"/>
                </a:lnTo>
                <a:lnTo>
                  <a:pt x="3589" y="3610"/>
                </a:lnTo>
                <a:lnTo>
                  <a:pt x="3527" y="3687"/>
                </a:lnTo>
                <a:lnTo>
                  <a:pt x="3506" y="3735"/>
                </a:lnTo>
                <a:lnTo>
                  <a:pt x="3478" y="3749"/>
                </a:lnTo>
                <a:lnTo>
                  <a:pt x="3443" y="3770"/>
                </a:lnTo>
                <a:lnTo>
                  <a:pt x="3422" y="3770"/>
                </a:lnTo>
                <a:lnTo>
                  <a:pt x="3332" y="3770"/>
                </a:lnTo>
                <a:lnTo>
                  <a:pt x="3297" y="3749"/>
                </a:lnTo>
                <a:lnTo>
                  <a:pt x="3228" y="3714"/>
                </a:lnTo>
                <a:lnTo>
                  <a:pt x="3193" y="3707"/>
                </a:lnTo>
                <a:lnTo>
                  <a:pt x="3165" y="3666"/>
                </a:lnTo>
                <a:lnTo>
                  <a:pt x="3151" y="3624"/>
                </a:lnTo>
                <a:lnTo>
                  <a:pt x="3116" y="3610"/>
                </a:lnTo>
                <a:lnTo>
                  <a:pt x="3054" y="3652"/>
                </a:lnTo>
                <a:lnTo>
                  <a:pt x="2991" y="3610"/>
                </a:lnTo>
                <a:lnTo>
                  <a:pt x="2970" y="3610"/>
                </a:lnTo>
                <a:lnTo>
                  <a:pt x="2963" y="3589"/>
                </a:lnTo>
                <a:lnTo>
                  <a:pt x="2914" y="3575"/>
                </a:lnTo>
                <a:lnTo>
                  <a:pt x="2901" y="3568"/>
                </a:lnTo>
                <a:lnTo>
                  <a:pt x="2866" y="3526"/>
                </a:lnTo>
                <a:lnTo>
                  <a:pt x="2817" y="3506"/>
                </a:lnTo>
                <a:lnTo>
                  <a:pt x="2762" y="3513"/>
                </a:lnTo>
                <a:lnTo>
                  <a:pt x="2741" y="3485"/>
                </a:lnTo>
                <a:lnTo>
                  <a:pt x="2720" y="3485"/>
                </a:lnTo>
                <a:lnTo>
                  <a:pt x="2685" y="3513"/>
                </a:lnTo>
                <a:lnTo>
                  <a:pt x="2664" y="3520"/>
                </a:lnTo>
                <a:lnTo>
                  <a:pt x="2622" y="3520"/>
                </a:lnTo>
                <a:lnTo>
                  <a:pt x="2602" y="3478"/>
                </a:lnTo>
                <a:lnTo>
                  <a:pt x="2546" y="3485"/>
                </a:lnTo>
                <a:lnTo>
                  <a:pt x="2546" y="3471"/>
                </a:lnTo>
                <a:lnTo>
                  <a:pt x="2532" y="3436"/>
                </a:lnTo>
                <a:lnTo>
                  <a:pt x="2504" y="3422"/>
                </a:lnTo>
                <a:lnTo>
                  <a:pt x="2511" y="3387"/>
                </a:lnTo>
                <a:lnTo>
                  <a:pt x="2497" y="3346"/>
                </a:lnTo>
                <a:lnTo>
                  <a:pt x="2441" y="3290"/>
                </a:lnTo>
                <a:lnTo>
                  <a:pt x="2414" y="3290"/>
                </a:lnTo>
                <a:lnTo>
                  <a:pt x="2414" y="3297"/>
                </a:lnTo>
                <a:lnTo>
                  <a:pt x="2372" y="3339"/>
                </a:lnTo>
                <a:lnTo>
                  <a:pt x="2330" y="3360"/>
                </a:lnTo>
                <a:lnTo>
                  <a:pt x="2337" y="3339"/>
                </a:lnTo>
                <a:lnTo>
                  <a:pt x="2344" y="3290"/>
                </a:lnTo>
                <a:lnTo>
                  <a:pt x="2309" y="3276"/>
                </a:lnTo>
                <a:lnTo>
                  <a:pt x="2281" y="3290"/>
                </a:lnTo>
                <a:lnTo>
                  <a:pt x="2261" y="3318"/>
                </a:lnTo>
                <a:lnTo>
                  <a:pt x="2302" y="3380"/>
                </a:lnTo>
                <a:lnTo>
                  <a:pt x="2274" y="3415"/>
                </a:lnTo>
                <a:lnTo>
                  <a:pt x="2212" y="3360"/>
                </a:lnTo>
                <a:lnTo>
                  <a:pt x="2205" y="3360"/>
                </a:lnTo>
                <a:lnTo>
                  <a:pt x="2184" y="3408"/>
                </a:lnTo>
                <a:lnTo>
                  <a:pt x="2177" y="3450"/>
                </a:lnTo>
                <a:lnTo>
                  <a:pt x="2170" y="3415"/>
                </a:lnTo>
                <a:lnTo>
                  <a:pt x="2108" y="3380"/>
                </a:lnTo>
                <a:lnTo>
                  <a:pt x="2073" y="3339"/>
                </a:lnTo>
                <a:lnTo>
                  <a:pt x="2066" y="3325"/>
                </a:lnTo>
                <a:lnTo>
                  <a:pt x="2052" y="3339"/>
                </a:lnTo>
                <a:lnTo>
                  <a:pt x="2045" y="3346"/>
                </a:lnTo>
                <a:lnTo>
                  <a:pt x="2073" y="3380"/>
                </a:lnTo>
                <a:lnTo>
                  <a:pt x="2003" y="3443"/>
                </a:lnTo>
                <a:lnTo>
                  <a:pt x="1920" y="3408"/>
                </a:lnTo>
                <a:lnTo>
                  <a:pt x="1857" y="3387"/>
                </a:lnTo>
                <a:lnTo>
                  <a:pt x="1871" y="3346"/>
                </a:lnTo>
                <a:lnTo>
                  <a:pt x="1871" y="3297"/>
                </a:lnTo>
                <a:lnTo>
                  <a:pt x="1857" y="3290"/>
                </a:lnTo>
                <a:lnTo>
                  <a:pt x="1836" y="3283"/>
                </a:lnTo>
                <a:lnTo>
                  <a:pt x="1822" y="3339"/>
                </a:lnTo>
                <a:lnTo>
                  <a:pt x="1760" y="3353"/>
                </a:lnTo>
                <a:lnTo>
                  <a:pt x="1725" y="3290"/>
                </a:lnTo>
                <a:lnTo>
                  <a:pt x="1711" y="3290"/>
                </a:lnTo>
                <a:lnTo>
                  <a:pt x="1704" y="3297"/>
                </a:lnTo>
                <a:lnTo>
                  <a:pt x="1704" y="3311"/>
                </a:lnTo>
                <a:lnTo>
                  <a:pt x="1725" y="3374"/>
                </a:lnTo>
                <a:lnTo>
                  <a:pt x="1690" y="3408"/>
                </a:lnTo>
                <a:lnTo>
                  <a:pt x="1683" y="3408"/>
                </a:lnTo>
                <a:lnTo>
                  <a:pt x="1649" y="3353"/>
                </a:lnTo>
                <a:lnTo>
                  <a:pt x="1614" y="3360"/>
                </a:lnTo>
                <a:lnTo>
                  <a:pt x="1544" y="3374"/>
                </a:lnTo>
                <a:lnTo>
                  <a:pt x="1530" y="3387"/>
                </a:lnTo>
                <a:lnTo>
                  <a:pt x="1495" y="3408"/>
                </a:lnTo>
                <a:lnTo>
                  <a:pt x="1454" y="3436"/>
                </a:lnTo>
                <a:lnTo>
                  <a:pt x="1426" y="3478"/>
                </a:lnTo>
                <a:lnTo>
                  <a:pt x="1440" y="3478"/>
                </a:lnTo>
                <a:lnTo>
                  <a:pt x="1426" y="3520"/>
                </a:lnTo>
                <a:lnTo>
                  <a:pt x="1440" y="3526"/>
                </a:lnTo>
                <a:lnTo>
                  <a:pt x="1426" y="3547"/>
                </a:lnTo>
                <a:lnTo>
                  <a:pt x="1391" y="3582"/>
                </a:lnTo>
                <a:lnTo>
                  <a:pt x="1377" y="3652"/>
                </a:lnTo>
                <a:lnTo>
                  <a:pt x="1356" y="3673"/>
                </a:lnTo>
                <a:lnTo>
                  <a:pt x="1349" y="3687"/>
                </a:lnTo>
                <a:lnTo>
                  <a:pt x="1328" y="3714"/>
                </a:lnTo>
                <a:lnTo>
                  <a:pt x="1321" y="3721"/>
                </a:lnTo>
                <a:lnTo>
                  <a:pt x="1294" y="3721"/>
                </a:lnTo>
                <a:lnTo>
                  <a:pt x="1294" y="3742"/>
                </a:lnTo>
                <a:lnTo>
                  <a:pt x="1301" y="3749"/>
                </a:lnTo>
                <a:lnTo>
                  <a:pt x="1294" y="3777"/>
                </a:lnTo>
                <a:lnTo>
                  <a:pt x="1280" y="3805"/>
                </a:lnTo>
                <a:lnTo>
                  <a:pt x="1280" y="3812"/>
                </a:lnTo>
                <a:lnTo>
                  <a:pt x="1301" y="3819"/>
                </a:lnTo>
                <a:lnTo>
                  <a:pt x="1301" y="3847"/>
                </a:lnTo>
                <a:lnTo>
                  <a:pt x="1342" y="3839"/>
                </a:lnTo>
                <a:lnTo>
                  <a:pt x="1356" y="3853"/>
                </a:lnTo>
                <a:lnTo>
                  <a:pt x="1384" y="3867"/>
                </a:lnTo>
                <a:lnTo>
                  <a:pt x="1412" y="3965"/>
                </a:lnTo>
                <a:lnTo>
                  <a:pt x="1419" y="3972"/>
                </a:lnTo>
                <a:lnTo>
                  <a:pt x="1398" y="3986"/>
                </a:lnTo>
                <a:lnTo>
                  <a:pt x="1349" y="4014"/>
                </a:lnTo>
                <a:lnTo>
                  <a:pt x="1342" y="4041"/>
                </a:lnTo>
                <a:lnTo>
                  <a:pt x="1294" y="4076"/>
                </a:lnTo>
                <a:lnTo>
                  <a:pt x="1294" y="4104"/>
                </a:lnTo>
                <a:lnTo>
                  <a:pt x="1349" y="4139"/>
                </a:lnTo>
                <a:lnTo>
                  <a:pt x="1356" y="4166"/>
                </a:lnTo>
                <a:lnTo>
                  <a:pt x="1328" y="4236"/>
                </a:lnTo>
                <a:lnTo>
                  <a:pt x="1349" y="4257"/>
                </a:lnTo>
                <a:lnTo>
                  <a:pt x="1315" y="4264"/>
                </a:lnTo>
                <a:lnTo>
                  <a:pt x="1315" y="4278"/>
                </a:lnTo>
                <a:lnTo>
                  <a:pt x="1252" y="4278"/>
                </a:lnTo>
                <a:lnTo>
                  <a:pt x="1245" y="4257"/>
                </a:lnTo>
                <a:lnTo>
                  <a:pt x="1210" y="4201"/>
                </a:lnTo>
                <a:lnTo>
                  <a:pt x="1217" y="4271"/>
                </a:lnTo>
                <a:lnTo>
                  <a:pt x="1155" y="4264"/>
                </a:lnTo>
                <a:lnTo>
                  <a:pt x="1155" y="4257"/>
                </a:lnTo>
                <a:lnTo>
                  <a:pt x="1155" y="4201"/>
                </a:lnTo>
                <a:lnTo>
                  <a:pt x="1169" y="4111"/>
                </a:lnTo>
                <a:lnTo>
                  <a:pt x="1113" y="4083"/>
                </a:lnTo>
                <a:lnTo>
                  <a:pt x="1113" y="4034"/>
                </a:lnTo>
                <a:lnTo>
                  <a:pt x="1092" y="4014"/>
                </a:lnTo>
                <a:lnTo>
                  <a:pt x="1071" y="3979"/>
                </a:lnTo>
                <a:lnTo>
                  <a:pt x="1071" y="3986"/>
                </a:lnTo>
                <a:lnTo>
                  <a:pt x="1002" y="4000"/>
                </a:lnTo>
                <a:lnTo>
                  <a:pt x="981" y="3972"/>
                </a:lnTo>
                <a:lnTo>
                  <a:pt x="960" y="3979"/>
                </a:lnTo>
                <a:lnTo>
                  <a:pt x="932" y="3979"/>
                </a:lnTo>
                <a:lnTo>
                  <a:pt x="925" y="3944"/>
                </a:lnTo>
                <a:lnTo>
                  <a:pt x="897" y="3909"/>
                </a:lnTo>
                <a:lnTo>
                  <a:pt x="932" y="3874"/>
                </a:lnTo>
                <a:lnTo>
                  <a:pt x="918" y="3839"/>
                </a:lnTo>
                <a:lnTo>
                  <a:pt x="897" y="3833"/>
                </a:lnTo>
                <a:lnTo>
                  <a:pt x="862" y="3819"/>
                </a:lnTo>
                <a:lnTo>
                  <a:pt x="862" y="3805"/>
                </a:lnTo>
                <a:lnTo>
                  <a:pt x="855" y="3798"/>
                </a:lnTo>
                <a:lnTo>
                  <a:pt x="807" y="3756"/>
                </a:lnTo>
                <a:lnTo>
                  <a:pt x="800" y="3735"/>
                </a:lnTo>
                <a:lnTo>
                  <a:pt x="765" y="3701"/>
                </a:lnTo>
                <a:lnTo>
                  <a:pt x="772" y="3680"/>
                </a:lnTo>
                <a:lnTo>
                  <a:pt x="786" y="3673"/>
                </a:lnTo>
                <a:lnTo>
                  <a:pt x="786" y="3645"/>
                </a:lnTo>
                <a:lnTo>
                  <a:pt x="758" y="3610"/>
                </a:lnTo>
                <a:lnTo>
                  <a:pt x="723" y="3610"/>
                </a:lnTo>
                <a:lnTo>
                  <a:pt x="696" y="3617"/>
                </a:lnTo>
                <a:lnTo>
                  <a:pt x="675" y="3603"/>
                </a:lnTo>
                <a:lnTo>
                  <a:pt x="654" y="3547"/>
                </a:lnTo>
                <a:lnTo>
                  <a:pt x="654" y="3492"/>
                </a:lnTo>
                <a:lnTo>
                  <a:pt x="640" y="3485"/>
                </a:lnTo>
                <a:lnTo>
                  <a:pt x="654" y="3478"/>
                </a:lnTo>
                <a:lnTo>
                  <a:pt x="640" y="3471"/>
                </a:lnTo>
                <a:lnTo>
                  <a:pt x="633" y="3471"/>
                </a:lnTo>
                <a:lnTo>
                  <a:pt x="633" y="3450"/>
                </a:lnTo>
                <a:lnTo>
                  <a:pt x="605" y="3457"/>
                </a:lnTo>
                <a:lnTo>
                  <a:pt x="598" y="3478"/>
                </a:lnTo>
                <a:lnTo>
                  <a:pt x="591" y="3457"/>
                </a:lnTo>
                <a:lnTo>
                  <a:pt x="556" y="3478"/>
                </a:lnTo>
                <a:lnTo>
                  <a:pt x="529" y="3485"/>
                </a:lnTo>
                <a:lnTo>
                  <a:pt x="515" y="3478"/>
                </a:lnTo>
                <a:lnTo>
                  <a:pt x="515" y="3492"/>
                </a:lnTo>
                <a:lnTo>
                  <a:pt x="501" y="3492"/>
                </a:lnTo>
                <a:lnTo>
                  <a:pt x="508" y="3513"/>
                </a:lnTo>
                <a:lnTo>
                  <a:pt x="480" y="3506"/>
                </a:lnTo>
                <a:lnTo>
                  <a:pt x="494" y="3513"/>
                </a:lnTo>
                <a:lnTo>
                  <a:pt x="480" y="3526"/>
                </a:lnTo>
                <a:lnTo>
                  <a:pt x="445" y="3526"/>
                </a:lnTo>
                <a:lnTo>
                  <a:pt x="459" y="3547"/>
                </a:lnTo>
                <a:lnTo>
                  <a:pt x="431" y="3554"/>
                </a:lnTo>
                <a:lnTo>
                  <a:pt x="403" y="3554"/>
                </a:lnTo>
                <a:lnTo>
                  <a:pt x="403" y="3526"/>
                </a:lnTo>
                <a:lnTo>
                  <a:pt x="368" y="3526"/>
                </a:lnTo>
                <a:lnTo>
                  <a:pt x="334" y="3492"/>
                </a:lnTo>
                <a:lnTo>
                  <a:pt x="334" y="3513"/>
                </a:lnTo>
                <a:lnTo>
                  <a:pt x="306" y="3526"/>
                </a:lnTo>
                <a:lnTo>
                  <a:pt x="250" y="3506"/>
                </a:lnTo>
                <a:lnTo>
                  <a:pt x="229" y="3478"/>
                </a:lnTo>
                <a:lnTo>
                  <a:pt x="236" y="3443"/>
                </a:lnTo>
                <a:lnTo>
                  <a:pt x="229" y="3443"/>
                </a:lnTo>
                <a:lnTo>
                  <a:pt x="229" y="3422"/>
                </a:lnTo>
                <a:lnTo>
                  <a:pt x="236" y="3415"/>
                </a:lnTo>
                <a:lnTo>
                  <a:pt x="215" y="3387"/>
                </a:lnTo>
                <a:lnTo>
                  <a:pt x="188" y="3380"/>
                </a:lnTo>
                <a:lnTo>
                  <a:pt x="188" y="3374"/>
                </a:lnTo>
                <a:lnTo>
                  <a:pt x="181" y="3353"/>
                </a:lnTo>
                <a:lnTo>
                  <a:pt x="174" y="3346"/>
                </a:lnTo>
                <a:lnTo>
                  <a:pt x="181" y="3311"/>
                </a:lnTo>
                <a:lnTo>
                  <a:pt x="146" y="3290"/>
                </a:lnTo>
                <a:lnTo>
                  <a:pt x="139" y="3255"/>
                </a:lnTo>
                <a:lnTo>
                  <a:pt x="76" y="3228"/>
                </a:lnTo>
                <a:lnTo>
                  <a:pt x="83" y="3220"/>
                </a:lnTo>
                <a:lnTo>
                  <a:pt x="76" y="3207"/>
                </a:lnTo>
                <a:lnTo>
                  <a:pt x="69" y="3179"/>
                </a:lnTo>
                <a:lnTo>
                  <a:pt x="132" y="3130"/>
                </a:lnTo>
                <a:lnTo>
                  <a:pt x="118" y="3123"/>
                </a:lnTo>
                <a:lnTo>
                  <a:pt x="83" y="3123"/>
                </a:lnTo>
                <a:lnTo>
                  <a:pt x="76" y="3144"/>
                </a:lnTo>
                <a:lnTo>
                  <a:pt x="41" y="3151"/>
                </a:lnTo>
                <a:lnTo>
                  <a:pt x="35" y="3144"/>
                </a:lnTo>
                <a:lnTo>
                  <a:pt x="35" y="3130"/>
                </a:lnTo>
                <a:lnTo>
                  <a:pt x="69" y="3123"/>
                </a:lnTo>
                <a:lnTo>
                  <a:pt x="35" y="3081"/>
                </a:lnTo>
                <a:lnTo>
                  <a:pt x="56" y="3067"/>
                </a:lnTo>
                <a:lnTo>
                  <a:pt x="48" y="3053"/>
                </a:lnTo>
                <a:lnTo>
                  <a:pt x="41" y="3053"/>
                </a:lnTo>
                <a:lnTo>
                  <a:pt x="83" y="3047"/>
                </a:lnTo>
                <a:lnTo>
                  <a:pt x="41" y="3033"/>
                </a:lnTo>
                <a:lnTo>
                  <a:pt x="35" y="3019"/>
                </a:lnTo>
                <a:lnTo>
                  <a:pt x="48" y="3033"/>
                </a:lnTo>
                <a:lnTo>
                  <a:pt x="69" y="3019"/>
                </a:lnTo>
                <a:lnTo>
                  <a:pt x="48" y="2998"/>
                </a:lnTo>
                <a:lnTo>
                  <a:pt x="48" y="2963"/>
                </a:lnTo>
                <a:lnTo>
                  <a:pt x="14" y="2977"/>
                </a:lnTo>
                <a:lnTo>
                  <a:pt x="21" y="2949"/>
                </a:lnTo>
                <a:lnTo>
                  <a:pt x="0" y="2928"/>
                </a:lnTo>
                <a:lnTo>
                  <a:pt x="14" y="2894"/>
                </a:lnTo>
                <a:lnTo>
                  <a:pt x="56" y="2886"/>
                </a:lnTo>
                <a:lnTo>
                  <a:pt x="41" y="2824"/>
                </a:lnTo>
                <a:lnTo>
                  <a:pt x="83" y="2789"/>
                </a:lnTo>
                <a:lnTo>
                  <a:pt x="104" y="2817"/>
                </a:lnTo>
                <a:lnTo>
                  <a:pt x="146" y="2817"/>
                </a:lnTo>
                <a:lnTo>
                  <a:pt x="181" y="2796"/>
                </a:lnTo>
                <a:lnTo>
                  <a:pt x="202" y="2796"/>
                </a:lnTo>
                <a:lnTo>
                  <a:pt x="208" y="2824"/>
                </a:lnTo>
                <a:lnTo>
                  <a:pt x="208" y="2831"/>
                </a:lnTo>
                <a:lnTo>
                  <a:pt x="250" y="2866"/>
                </a:lnTo>
                <a:lnTo>
                  <a:pt x="250" y="2886"/>
                </a:lnTo>
                <a:lnTo>
                  <a:pt x="250" y="2914"/>
                </a:lnTo>
                <a:lnTo>
                  <a:pt x="264" y="2928"/>
                </a:lnTo>
                <a:lnTo>
                  <a:pt x="306" y="2935"/>
                </a:lnTo>
                <a:lnTo>
                  <a:pt x="334" y="2914"/>
                </a:lnTo>
                <a:lnTo>
                  <a:pt x="334" y="2921"/>
                </a:lnTo>
                <a:lnTo>
                  <a:pt x="348" y="2921"/>
                </a:lnTo>
                <a:lnTo>
                  <a:pt x="368" y="2838"/>
                </a:lnTo>
                <a:lnTo>
                  <a:pt x="396" y="2852"/>
                </a:lnTo>
                <a:lnTo>
                  <a:pt x="431" y="2803"/>
                </a:lnTo>
                <a:lnTo>
                  <a:pt x="431" y="2796"/>
                </a:lnTo>
                <a:lnTo>
                  <a:pt x="382" y="2789"/>
                </a:lnTo>
                <a:lnTo>
                  <a:pt x="362" y="2754"/>
                </a:lnTo>
                <a:lnTo>
                  <a:pt x="362" y="2747"/>
                </a:lnTo>
                <a:lnTo>
                  <a:pt x="375" y="2754"/>
                </a:lnTo>
                <a:lnTo>
                  <a:pt x="431" y="2754"/>
                </a:lnTo>
                <a:lnTo>
                  <a:pt x="438" y="2727"/>
                </a:lnTo>
                <a:lnTo>
                  <a:pt x="494" y="2747"/>
                </a:lnTo>
                <a:lnTo>
                  <a:pt x="529" y="2720"/>
                </a:lnTo>
                <a:lnTo>
                  <a:pt x="535" y="2727"/>
                </a:lnTo>
                <a:lnTo>
                  <a:pt x="563" y="2720"/>
                </a:lnTo>
                <a:lnTo>
                  <a:pt x="556" y="2699"/>
                </a:lnTo>
                <a:lnTo>
                  <a:pt x="529" y="2657"/>
                </a:lnTo>
                <a:lnTo>
                  <a:pt x="535" y="2629"/>
                </a:lnTo>
                <a:lnTo>
                  <a:pt x="515" y="2629"/>
                </a:lnTo>
                <a:lnTo>
                  <a:pt x="508" y="2636"/>
                </a:lnTo>
                <a:lnTo>
                  <a:pt x="494" y="2573"/>
                </a:lnTo>
                <a:lnTo>
                  <a:pt x="480" y="2567"/>
                </a:lnTo>
                <a:lnTo>
                  <a:pt x="473" y="2567"/>
                </a:lnTo>
                <a:lnTo>
                  <a:pt x="473" y="2560"/>
                </a:lnTo>
                <a:lnTo>
                  <a:pt x="473" y="2518"/>
                </a:lnTo>
                <a:lnTo>
                  <a:pt x="466" y="2518"/>
                </a:lnTo>
                <a:lnTo>
                  <a:pt x="445" y="2518"/>
                </a:lnTo>
                <a:lnTo>
                  <a:pt x="424" y="2490"/>
                </a:lnTo>
                <a:lnTo>
                  <a:pt x="362" y="2469"/>
                </a:lnTo>
                <a:lnTo>
                  <a:pt x="348" y="2434"/>
                </a:lnTo>
                <a:lnTo>
                  <a:pt x="362" y="2421"/>
                </a:lnTo>
                <a:lnTo>
                  <a:pt x="341" y="2393"/>
                </a:lnTo>
                <a:lnTo>
                  <a:pt x="334" y="2365"/>
                </a:lnTo>
                <a:lnTo>
                  <a:pt x="334" y="2358"/>
                </a:lnTo>
                <a:lnTo>
                  <a:pt x="334" y="2344"/>
                </a:lnTo>
                <a:lnTo>
                  <a:pt x="313" y="2309"/>
                </a:lnTo>
                <a:lnTo>
                  <a:pt x="334" y="2274"/>
                </a:lnTo>
                <a:lnTo>
                  <a:pt x="313" y="2240"/>
                </a:lnTo>
                <a:lnTo>
                  <a:pt x="299" y="2226"/>
                </a:lnTo>
                <a:lnTo>
                  <a:pt x="264" y="2212"/>
                </a:lnTo>
                <a:lnTo>
                  <a:pt x="264" y="2191"/>
                </a:lnTo>
                <a:lnTo>
                  <a:pt x="271" y="2170"/>
                </a:lnTo>
                <a:lnTo>
                  <a:pt x="299" y="2191"/>
                </a:lnTo>
                <a:lnTo>
                  <a:pt x="306" y="2177"/>
                </a:lnTo>
                <a:lnTo>
                  <a:pt x="278" y="2135"/>
                </a:lnTo>
                <a:lnTo>
                  <a:pt x="285" y="2100"/>
                </a:lnTo>
                <a:lnTo>
                  <a:pt x="243" y="2100"/>
                </a:lnTo>
                <a:lnTo>
                  <a:pt x="229" y="2080"/>
                </a:lnTo>
                <a:lnTo>
                  <a:pt x="229" y="2066"/>
                </a:lnTo>
                <a:lnTo>
                  <a:pt x="243" y="2010"/>
                </a:lnTo>
                <a:lnTo>
                  <a:pt x="229" y="1996"/>
                </a:lnTo>
                <a:lnTo>
                  <a:pt x="146" y="1975"/>
                </a:lnTo>
                <a:lnTo>
                  <a:pt x="132" y="1934"/>
                </a:lnTo>
                <a:lnTo>
                  <a:pt x="83" y="1878"/>
                </a:lnTo>
                <a:lnTo>
                  <a:pt x="76" y="1843"/>
                </a:lnTo>
                <a:lnTo>
                  <a:pt x="83" y="1829"/>
                </a:lnTo>
                <a:lnTo>
                  <a:pt x="118" y="1787"/>
                </a:lnTo>
                <a:lnTo>
                  <a:pt x="146" y="1746"/>
                </a:lnTo>
                <a:lnTo>
                  <a:pt x="146" y="1739"/>
                </a:lnTo>
                <a:lnTo>
                  <a:pt x="146" y="1732"/>
                </a:lnTo>
                <a:lnTo>
                  <a:pt x="146" y="1704"/>
                </a:lnTo>
                <a:lnTo>
                  <a:pt x="139" y="1690"/>
                </a:lnTo>
                <a:lnTo>
                  <a:pt x="104" y="1614"/>
                </a:lnTo>
                <a:lnTo>
                  <a:pt x="167" y="1537"/>
                </a:lnTo>
                <a:lnTo>
                  <a:pt x="250" y="1454"/>
                </a:lnTo>
                <a:lnTo>
                  <a:pt x="285" y="1419"/>
                </a:lnTo>
                <a:lnTo>
                  <a:pt x="313" y="1391"/>
                </a:lnTo>
                <a:lnTo>
                  <a:pt x="327" y="1384"/>
                </a:lnTo>
                <a:lnTo>
                  <a:pt x="341" y="1370"/>
                </a:lnTo>
                <a:lnTo>
                  <a:pt x="368" y="1321"/>
                </a:lnTo>
                <a:lnTo>
                  <a:pt x="368" y="1314"/>
                </a:lnTo>
                <a:lnTo>
                  <a:pt x="368" y="1308"/>
                </a:lnTo>
                <a:lnTo>
                  <a:pt x="362" y="1308"/>
                </a:lnTo>
                <a:lnTo>
                  <a:pt x="341" y="1231"/>
                </a:lnTo>
                <a:lnTo>
                  <a:pt x="341" y="1182"/>
                </a:lnTo>
                <a:lnTo>
                  <a:pt x="348" y="1175"/>
                </a:lnTo>
                <a:lnTo>
                  <a:pt x="396" y="1120"/>
                </a:lnTo>
                <a:lnTo>
                  <a:pt x="431" y="1161"/>
                </a:lnTo>
                <a:lnTo>
                  <a:pt x="466" y="1182"/>
                </a:lnTo>
                <a:lnTo>
                  <a:pt x="508" y="1175"/>
                </a:lnTo>
                <a:lnTo>
                  <a:pt x="563" y="1217"/>
                </a:lnTo>
                <a:lnTo>
                  <a:pt x="570" y="1217"/>
                </a:lnTo>
                <a:lnTo>
                  <a:pt x="563" y="1280"/>
                </a:lnTo>
                <a:lnTo>
                  <a:pt x="542" y="1273"/>
                </a:lnTo>
                <a:lnTo>
                  <a:pt x="535" y="1294"/>
                </a:lnTo>
                <a:lnTo>
                  <a:pt x="535" y="1314"/>
                </a:lnTo>
                <a:lnTo>
                  <a:pt x="501" y="1342"/>
                </a:lnTo>
                <a:lnTo>
                  <a:pt x="473" y="1384"/>
                </a:lnTo>
                <a:lnTo>
                  <a:pt x="459" y="1412"/>
                </a:lnTo>
                <a:lnTo>
                  <a:pt x="515" y="1412"/>
                </a:lnTo>
                <a:lnTo>
                  <a:pt x="556" y="1426"/>
                </a:lnTo>
                <a:lnTo>
                  <a:pt x="563" y="1440"/>
                </a:lnTo>
                <a:lnTo>
                  <a:pt x="626" y="1481"/>
                </a:lnTo>
                <a:lnTo>
                  <a:pt x="640" y="1474"/>
                </a:lnTo>
                <a:lnTo>
                  <a:pt x="654" y="1544"/>
                </a:lnTo>
                <a:lnTo>
                  <a:pt x="668" y="1558"/>
                </a:lnTo>
                <a:lnTo>
                  <a:pt x="696" y="1606"/>
                </a:lnTo>
                <a:lnTo>
                  <a:pt x="696" y="1614"/>
                </a:lnTo>
                <a:lnTo>
                  <a:pt x="709" y="1669"/>
                </a:lnTo>
                <a:lnTo>
                  <a:pt x="723" y="1669"/>
                </a:lnTo>
                <a:lnTo>
                  <a:pt x="675" y="1732"/>
                </a:lnTo>
                <a:lnTo>
                  <a:pt x="668" y="1753"/>
                </a:lnTo>
                <a:lnTo>
                  <a:pt x="696" y="1746"/>
                </a:lnTo>
                <a:lnTo>
                  <a:pt x="744" y="1732"/>
                </a:lnTo>
                <a:lnTo>
                  <a:pt x="758" y="1739"/>
                </a:lnTo>
                <a:lnTo>
                  <a:pt x="765" y="1753"/>
                </a:lnTo>
                <a:lnTo>
                  <a:pt x="807" y="1746"/>
                </a:lnTo>
                <a:lnTo>
                  <a:pt x="807" y="1767"/>
                </a:lnTo>
                <a:lnTo>
                  <a:pt x="835" y="1781"/>
                </a:lnTo>
                <a:lnTo>
                  <a:pt x="855" y="1773"/>
                </a:lnTo>
                <a:lnTo>
                  <a:pt x="869" y="1773"/>
                </a:lnTo>
                <a:lnTo>
                  <a:pt x="883" y="1732"/>
                </a:lnTo>
                <a:lnTo>
                  <a:pt x="897" y="1711"/>
                </a:lnTo>
                <a:lnTo>
                  <a:pt x="918" y="1655"/>
                </a:lnTo>
                <a:lnTo>
                  <a:pt x="939" y="1641"/>
                </a:lnTo>
                <a:lnTo>
                  <a:pt x="960" y="1606"/>
                </a:lnTo>
                <a:lnTo>
                  <a:pt x="939" y="1600"/>
                </a:lnTo>
                <a:lnTo>
                  <a:pt x="939" y="1586"/>
                </a:lnTo>
                <a:lnTo>
                  <a:pt x="897" y="1558"/>
                </a:lnTo>
                <a:lnTo>
                  <a:pt x="862" y="1544"/>
                </a:lnTo>
                <a:lnTo>
                  <a:pt x="855" y="1523"/>
                </a:lnTo>
                <a:lnTo>
                  <a:pt x="842" y="1502"/>
                </a:lnTo>
                <a:lnTo>
                  <a:pt x="842" y="1481"/>
                </a:lnTo>
                <a:lnTo>
                  <a:pt x="807" y="1454"/>
                </a:lnTo>
                <a:lnTo>
                  <a:pt x="807" y="1440"/>
                </a:lnTo>
                <a:lnTo>
                  <a:pt x="862" y="1405"/>
                </a:lnTo>
                <a:lnTo>
                  <a:pt x="835" y="1328"/>
                </a:lnTo>
                <a:lnTo>
                  <a:pt x="842" y="1280"/>
                </a:lnTo>
                <a:lnTo>
                  <a:pt x="939" y="1245"/>
                </a:lnTo>
                <a:lnTo>
                  <a:pt x="967" y="1196"/>
                </a:lnTo>
                <a:lnTo>
                  <a:pt x="953" y="1120"/>
                </a:lnTo>
                <a:lnTo>
                  <a:pt x="1002" y="1092"/>
                </a:lnTo>
                <a:lnTo>
                  <a:pt x="1015" y="1092"/>
                </a:lnTo>
                <a:lnTo>
                  <a:pt x="1057" y="1043"/>
                </a:lnTo>
                <a:lnTo>
                  <a:pt x="1099" y="1015"/>
                </a:lnTo>
                <a:lnTo>
                  <a:pt x="1120" y="1015"/>
                </a:lnTo>
                <a:lnTo>
                  <a:pt x="1148" y="981"/>
                </a:lnTo>
                <a:lnTo>
                  <a:pt x="1155" y="925"/>
                </a:lnTo>
                <a:lnTo>
                  <a:pt x="1182" y="911"/>
                </a:lnTo>
                <a:lnTo>
                  <a:pt x="1189" y="883"/>
                </a:lnTo>
                <a:lnTo>
                  <a:pt x="1224" y="869"/>
                </a:lnTo>
                <a:lnTo>
                  <a:pt x="1231" y="814"/>
                </a:lnTo>
                <a:lnTo>
                  <a:pt x="1287" y="730"/>
                </a:lnTo>
                <a:lnTo>
                  <a:pt x="1294" y="695"/>
                </a:lnTo>
                <a:lnTo>
                  <a:pt x="1301" y="668"/>
                </a:lnTo>
                <a:lnTo>
                  <a:pt x="1301" y="626"/>
                </a:lnTo>
                <a:lnTo>
                  <a:pt x="1280" y="591"/>
                </a:lnTo>
                <a:lnTo>
                  <a:pt x="1287" y="535"/>
                </a:lnTo>
                <a:lnTo>
                  <a:pt x="1280" y="521"/>
                </a:lnTo>
                <a:lnTo>
                  <a:pt x="1266" y="466"/>
                </a:lnTo>
                <a:lnTo>
                  <a:pt x="1231" y="452"/>
                </a:lnTo>
                <a:lnTo>
                  <a:pt x="1224" y="403"/>
                </a:lnTo>
                <a:lnTo>
                  <a:pt x="1259" y="389"/>
                </a:lnTo>
                <a:lnTo>
                  <a:pt x="1280" y="306"/>
                </a:lnTo>
                <a:lnTo>
                  <a:pt x="1315" y="292"/>
                </a:lnTo>
                <a:lnTo>
                  <a:pt x="1426" y="278"/>
                </a:lnTo>
                <a:lnTo>
                  <a:pt x="1419" y="299"/>
                </a:lnTo>
                <a:lnTo>
                  <a:pt x="1454" y="334"/>
                </a:lnTo>
                <a:lnTo>
                  <a:pt x="1488" y="361"/>
                </a:lnTo>
                <a:lnTo>
                  <a:pt x="1516" y="327"/>
                </a:lnTo>
                <a:lnTo>
                  <a:pt x="1544" y="292"/>
                </a:lnTo>
                <a:lnTo>
                  <a:pt x="1579" y="278"/>
                </a:lnTo>
                <a:lnTo>
                  <a:pt x="1586" y="361"/>
                </a:lnTo>
                <a:lnTo>
                  <a:pt x="1579" y="487"/>
                </a:lnTo>
                <a:lnTo>
                  <a:pt x="1586" y="549"/>
                </a:lnTo>
                <a:lnTo>
                  <a:pt x="1586" y="570"/>
                </a:lnTo>
                <a:lnTo>
                  <a:pt x="1621" y="584"/>
                </a:lnTo>
                <a:lnTo>
                  <a:pt x="1655" y="626"/>
                </a:lnTo>
                <a:lnTo>
                  <a:pt x="1704" y="702"/>
                </a:lnTo>
                <a:lnTo>
                  <a:pt x="1718" y="723"/>
                </a:lnTo>
                <a:lnTo>
                  <a:pt x="1746" y="723"/>
                </a:lnTo>
                <a:lnTo>
                  <a:pt x="1781" y="737"/>
                </a:lnTo>
                <a:lnTo>
                  <a:pt x="1878" y="751"/>
                </a:lnTo>
                <a:lnTo>
                  <a:pt x="1941" y="730"/>
                </a:lnTo>
                <a:lnTo>
                  <a:pt x="1996" y="737"/>
                </a:lnTo>
                <a:lnTo>
                  <a:pt x="2010" y="681"/>
                </a:lnTo>
                <a:lnTo>
                  <a:pt x="2010" y="660"/>
                </a:lnTo>
                <a:lnTo>
                  <a:pt x="2031" y="626"/>
                </a:lnTo>
                <a:lnTo>
                  <a:pt x="2045" y="626"/>
                </a:lnTo>
                <a:lnTo>
                  <a:pt x="2101" y="654"/>
                </a:lnTo>
                <a:lnTo>
                  <a:pt x="2170" y="619"/>
                </a:lnTo>
                <a:lnTo>
                  <a:pt x="2198" y="591"/>
                </a:lnTo>
                <a:lnTo>
                  <a:pt x="2268" y="584"/>
                </a:lnTo>
                <a:lnTo>
                  <a:pt x="2309" y="556"/>
                </a:lnTo>
                <a:lnTo>
                  <a:pt x="2337" y="584"/>
                </a:lnTo>
                <a:lnTo>
                  <a:pt x="2379" y="556"/>
                </a:lnTo>
                <a:lnTo>
                  <a:pt x="2435" y="619"/>
                </a:lnTo>
                <a:lnTo>
                  <a:pt x="2455" y="626"/>
                </a:lnTo>
                <a:lnTo>
                  <a:pt x="2441" y="688"/>
                </a:lnTo>
                <a:lnTo>
                  <a:pt x="2462" y="702"/>
                </a:lnTo>
                <a:lnTo>
                  <a:pt x="2455" y="758"/>
                </a:lnTo>
                <a:lnTo>
                  <a:pt x="2462" y="765"/>
                </a:lnTo>
                <a:lnTo>
                  <a:pt x="2546" y="814"/>
                </a:lnTo>
                <a:lnTo>
                  <a:pt x="2546" y="869"/>
                </a:lnTo>
                <a:lnTo>
                  <a:pt x="2539" y="890"/>
                </a:lnTo>
                <a:lnTo>
                  <a:pt x="2587" y="911"/>
                </a:lnTo>
                <a:lnTo>
                  <a:pt x="2622" y="883"/>
                </a:lnTo>
                <a:lnTo>
                  <a:pt x="2629" y="890"/>
                </a:lnTo>
                <a:lnTo>
                  <a:pt x="2685" y="890"/>
                </a:lnTo>
                <a:lnTo>
                  <a:pt x="2755" y="820"/>
                </a:lnTo>
                <a:lnTo>
                  <a:pt x="2734" y="786"/>
                </a:lnTo>
                <a:lnTo>
                  <a:pt x="2727" y="779"/>
                </a:lnTo>
                <a:lnTo>
                  <a:pt x="2692" y="716"/>
                </a:lnTo>
                <a:lnTo>
                  <a:pt x="2643" y="681"/>
                </a:lnTo>
                <a:lnTo>
                  <a:pt x="2636" y="640"/>
                </a:lnTo>
                <a:lnTo>
                  <a:pt x="2643" y="619"/>
                </a:lnTo>
                <a:lnTo>
                  <a:pt x="2671" y="591"/>
                </a:lnTo>
                <a:lnTo>
                  <a:pt x="2685" y="556"/>
                </a:lnTo>
                <a:lnTo>
                  <a:pt x="2727" y="535"/>
                </a:lnTo>
                <a:lnTo>
                  <a:pt x="2734" y="493"/>
                </a:lnTo>
                <a:lnTo>
                  <a:pt x="2720" y="473"/>
                </a:lnTo>
                <a:lnTo>
                  <a:pt x="2706" y="459"/>
                </a:lnTo>
                <a:lnTo>
                  <a:pt x="2685" y="438"/>
                </a:lnTo>
                <a:lnTo>
                  <a:pt x="2629" y="466"/>
                </a:lnTo>
                <a:lnTo>
                  <a:pt x="2574" y="459"/>
                </a:lnTo>
                <a:lnTo>
                  <a:pt x="2560" y="431"/>
                </a:lnTo>
                <a:lnTo>
                  <a:pt x="2532" y="424"/>
                </a:lnTo>
                <a:lnTo>
                  <a:pt x="2539" y="389"/>
                </a:lnTo>
                <a:lnTo>
                  <a:pt x="2539" y="292"/>
                </a:lnTo>
                <a:lnTo>
                  <a:pt x="2539" y="264"/>
                </a:lnTo>
                <a:lnTo>
                  <a:pt x="2532" y="208"/>
                </a:lnTo>
                <a:lnTo>
                  <a:pt x="2595" y="160"/>
                </a:lnTo>
                <a:lnTo>
                  <a:pt x="2595" y="132"/>
                </a:lnTo>
                <a:lnTo>
                  <a:pt x="2622" y="125"/>
                </a:lnTo>
                <a:lnTo>
                  <a:pt x="2629" y="48"/>
                </a:lnTo>
                <a:lnTo>
                  <a:pt x="2657" y="48"/>
                </a:lnTo>
                <a:lnTo>
                  <a:pt x="2762" y="14"/>
                </a:lnTo>
                <a:lnTo>
                  <a:pt x="2817" y="28"/>
                </a:lnTo>
                <a:lnTo>
                  <a:pt x="2852" y="0"/>
                </a:lnTo>
                <a:lnTo>
                  <a:pt x="2887" y="41"/>
                </a:lnTo>
                <a:lnTo>
                  <a:pt x="2859" y="90"/>
                </a:lnTo>
                <a:lnTo>
                  <a:pt x="2873" y="132"/>
                </a:lnTo>
                <a:lnTo>
                  <a:pt x="2914" y="132"/>
                </a:lnTo>
                <a:lnTo>
                  <a:pt x="2956" y="167"/>
                </a:lnTo>
                <a:lnTo>
                  <a:pt x="2963" y="180"/>
                </a:lnTo>
                <a:lnTo>
                  <a:pt x="3012" y="180"/>
                </a:lnTo>
                <a:lnTo>
                  <a:pt x="3026" y="195"/>
                </a:lnTo>
                <a:lnTo>
                  <a:pt x="3054" y="167"/>
                </a:lnTo>
                <a:lnTo>
                  <a:pt x="3130" y="195"/>
                </a:lnTo>
                <a:lnTo>
                  <a:pt x="3158" y="180"/>
                </a:lnTo>
                <a:lnTo>
                  <a:pt x="3179" y="201"/>
                </a:lnTo>
                <a:lnTo>
                  <a:pt x="3200" y="222"/>
                </a:lnTo>
                <a:lnTo>
                  <a:pt x="3214" y="264"/>
                </a:lnTo>
                <a:lnTo>
                  <a:pt x="3248" y="299"/>
                </a:lnTo>
                <a:lnTo>
                  <a:pt x="3332" y="299"/>
                </a:lnTo>
                <a:lnTo>
                  <a:pt x="3381" y="327"/>
                </a:lnTo>
                <a:lnTo>
                  <a:pt x="3450" y="361"/>
                </a:lnTo>
                <a:lnTo>
                  <a:pt x="3492" y="403"/>
                </a:lnTo>
                <a:lnTo>
                  <a:pt x="3485" y="459"/>
                </a:lnTo>
                <a:lnTo>
                  <a:pt x="3506" y="493"/>
                </a:lnTo>
                <a:lnTo>
                  <a:pt x="3471" y="556"/>
                </a:lnTo>
                <a:lnTo>
                  <a:pt x="3408" y="563"/>
                </a:lnTo>
                <a:lnTo>
                  <a:pt x="3360" y="584"/>
                </a:lnTo>
                <a:lnTo>
                  <a:pt x="3360" y="598"/>
                </a:lnTo>
                <a:lnTo>
                  <a:pt x="3332" y="605"/>
                </a:lnTo>
                <a:lnTo>
                  <a:pt x="3318" y="633"/>
                </a:lnTo>
                <a:lnTo>
                  <a:pt x="3395" y="681"/>
                </a:lnTo>
                <a:lnTo>
                  <a:pt x="3415" y="730"/>
                </a:lnTo>
                <a:lnTo>
                  <a:pt x="3388" y="765"/>
                </a:lnTo>
                <a:lnTo>
                  <a:pt x="3415" y="800"/>
                </a:lnTo>
                <a:lnTo>
                  <a:pt x="3422" y="855"/>
                </a:lnTo>
                <a:lnTo>
                  <a:pt x="3408" y="890"/>
                </a:lnTo>
                <a:lnTo>
                  <a:pt x="3408" y="897"/>
                </a:lnTo>
                <a:lnTo>
                  <a:pt x="3360" y="981"/>
                </a:lnTo>
                <a:lnTo>
                  <a:pt x="3388" y="1029"/>
                </a:lnTo>
                <a:lnTo>
                  <a:pt x="3381" y="1064"/>
                </a:lnTo>
                <a:lnTo>
                  <a:pt x="3353" y="1175"/>
                </a:lnTo>
                <a:lnTo>
                  <a:pt x="3297" y="1224"/>
                </a:lnTo>
                <a:lnTo>
                  <a:pt x="3262" y="1259"/>
                </a:lnTo>
                <a:lnTo>
                  <a:pt x="3262" y="1321"/>
                </a:lnTo>
                <a:lnTo>
                  <a:pt x="3248" y="1342"/>
                </a:lnTo>
                <a:lnTo>
                  <a:pt x="3221" y="1391"/>
                </a:lnTo>
                <a:lnTo>
                  <a:pt x="3200" y="1440"/>
                </a:lnTo>
                <a:lnTo>
                  <a:pt x="3262" y="1454"/>
                </a:lnTo>
                <a:lnTo>
                  <a:pt x="3276" y="1516"/>
                </a:lnTo>
                <a:lnTo>
                  <a:pt x="3276" y="1537"/>
                </a:lnTo>
                <a:lnTo>
                  <a:pt x="3290" y="1551"/>
                </a:lnTo>
                <a:lnTo>
                  <a:pt x="3297" y="1600"/>
                </a:lnTo>
                <a:lnTo>
                  <a:pt x="3290" y="1614"/>
                </a:lnTo>
                <a:lnTo>
                  <a:pt x="3276" y="1634"/>
                </a:lnTo>
                <a:lnTo>
                  <a:pt x="3290" y="1655"/>
                </a:lnTo>
                <a:lnTo>
                  <a:pt x="3290" y="1767"/>
                </a:lnTo>
                <a:lnTo>
                  <a:pt x="3325" y="1773"/>
                </a:lnTo>
                <a:lnTo>
                  <a:pt x="3360" y="1787"/>
                </a:lnTo>
                <a:lnTo>
                  <a:pt x="3332" y="1808"/>
                </a:lnTo>
                <a:lnTo>
                  <a:pt x="3353" y="1850"/>
                </a:lnTo>
                <a:lnTo>
                  <a:pt x="3360" y="1864"/>
                </a:lnTo>
                <a:lnTo>
                  <a:pt x="3422" y="1843"/>
                </a:lnTo>
                <a:lnTo>
                  <a:pt x="3450" y="1829"/>
                </a:lnTo>
                <a:lnTo>
                  <a:pt x="3513" y="1808"/>
                </a:lnTo>
                <a:lnTo>
                  <a:pt x="3520" y="1815"/>
                </a:lnTo>
                <a:lnTo>
                  <a:pt x="3548" y="1767"/>
                </a:lnTo>
                <a:lnTo>
                  <a:pt x="3555" y="1753"/>
                </a:lnTo>
                <a:lnTo>
                  <a:pt x="3603" y="1746"/>
                </a:lnTo>
                <a:lnTo>
                  <a:pt x="3617" y="1739"/>
                </a:lnTo>
                <a:lnTo>
                  <a:pt x="3645" y="1739"/>
                </a:lnTo>
                <a:lnTo>
                  <a:pt x="3701" y="1739"/>
                </a:lnTo>
                <a:lnTo>
                  <a:pt x="3708" y="1753"/>
                </a:lnTo>
                <a:lnTo>
                  <a:pt x="3735" y="1732"/>
                </a:lnTo>
                <a:lnTo>
                  <a:pt x="3777" y="1746"/>
                </a:lnTo>
                <a:lnTo>
                  <a:pt x="3819" y="1739"/>
                </a:lnTo>
                <a:lnTo>
                  <a:pt x="3854" y="1753"/>
                </a:lnTo>
                <a:lnTo>
                  <a:pt x="3798" y="1843"/>
                </a:lnTo>
                <a:lnTo>
                  <a:pt x="3721" y="1948"/>
                </a:lnTo>
                <a:lnTo>
                  <a:pt x="3673" y="2031"/>
                </a:lnTo>
                <a:lnTo>
                  <a:pt x="3603" y="2128"/>
                </a:lnTo>
                <a:lnTo>
                  <a:pt x="3492" y="2246"/>
                </a:lnTo>
                <a:lnTo>
                  <a:pt x="3506" y="2309"/>
                </a:lnTo>
                <a:lnTo>
                  <a:pt x="3506" y="2344"/>
                </a:lnTo>
                <a:lnTo>
                  <a:pt x="3513" y="2421"/>
                </a:lnTo>
                <a:lnTo>
                  <a:pt x="3513" y="2455"/>
                </a:lnTo>
                <a:lnTo>
                  <a:pt x="3520" y="2525"/>
                </a:lnTo>
                <a:lnTo>
                  <a:pt x="3520" y="2601"/>
                </a:lnTo>
                <a:lnTo>
                  <a:pt x="3485" y="2601"/>
                </a:lnTo>
                <a:lnTo>
                  <a:pt x="3492" y="2622"/>
                </a:lnTo>
                <a:lnTo>
                  <a:pt x="3541" y="2608"/>
                </a:lnTo>
                <a:lnTo>
                  <a:pt x="3527" y="2664"/>
                </a:lnTo>
                <a:lnTo>
                  <a:pt x="3548" y="2664"/>
                </a:lnTo>
                <a:lnTo>
                  <a:pt x="3562" y="2650"/>
                </a:lnTo>
                <a:lnTo>
                  <a:pt x="3638" y="2664"/>
                </a:lnTo>
                <a:lnTo>
                  <a:pt x="3645" y="2699"/>
                </a:lnTo>
                <a:lnTo>
                  <a:pt x="3652" y="2699"/>
                </a:lnTo>
                <a:lnTo>
                  <a:pt x="3617" y="2747"/>
                </a:lnTo>
                <a:lnTo>
                  <a:pt x="3638" y="2768"/>
                </a:lnTo>
                <a:lnTo>
                  <a:pt x="3589" y="2803"/>
                </a:lnTo>
                <a:lnTo>
                  <a:pt x="3589" y="2831"/>
                </a:lnTo>
                <a:lnTo>
                  <a:pt x="3638" y="2838"/>
                </a:lnTo>
                <a:lnTo>
                  <a:pt x="3624" y="2886"/>
                </a:lnTo>
                <a:lnTo>
                  <a:pt x="3673" y="2886"/>
                </a:lnTo>
                <a:lnTo>
                  <a:pt x="3659" y="2935"/>
                </a:lnTo>
                <a:lnTo>
                  <a:pt x="3680" y="2949"/>
                </a:lnTo>
                <a:lnTo>
                  <a:pt x="3701" y="2935"/>
                </a:lnTo>
                <a:lnTo>
                  <a:pt x="3749" y="2886"/>
                </a:lnTo>
                <a:lnTo>
                  <a:pt x="3840" y="2977"/>
                </a:lnTo>
                <a:lnTo>
                  <a:pt x="3847" y="2984"/>
                </a:lnTo>
                <a:lnTo>
                  <a:pt x="3854" y="3019"/>
                </a:lnTo>
                <a:lnTo>
                  <a:pt x="3909" y="3033"/>
                </a:lnTo>
                <a:lnTo>
                  <a:pt x="3930" y="3033"/>
                </a:lnTo>
                <a:lnTo>
                  <a:pt x="3944" y="3033"/>
                </a:lnTo>
                <a:lnTo>
                  <a:pt x="3951" y="3061"/>
                </a:lnTo>
                <a:lnTo>
                  <a:pt x="4007" y="3067"/>
                </a:lnTo>
                <a:lnTo>
                  <a:pt x="4007" y="3109"/>
                </a:lnTo>
                <a:lnTo>
                  <a:pt x="4028" y="3123"/>
                </a:lnTo>
                <a:lnTo>
                  <a:pt x="4076" y="3144"/>
                </a:lnTo>
                <a:lnTo>
                  <a:pt x="4111" y="3165"/>
                </a:lnTo>
                <a:lnTo>
                  <a:pt x="4104" y="3241"/>
                </a:lnTo>
                <a:lnTo>
                  <a:pt x="4132" y="3248"/>
                </a:lnTo>
                <a:lnTo>
                  <a:pt x="4167" y="3241"/>
                </a:lnTo>
                <a:lnTo>
                  <a:pt x="4174" y="3248"/>
                </a:lnTo>
                <a:lnTo>
                  <a:pt x="4195" y="3248"/>
                </a:lnTo>
                <a:lnTo>
                  <a:pt x="4181" y="3283"/>
                </a:lnTo>
                <a:lnTo>
                  <a:pt x="4167" y="3311"/>
                </a:lnTo>
                <a:lnTo>
                  <a:pt x="4195" y="3339"/>
                </a:lnTo>
                <a:lnTo>
                  <a:pt x="4236" y="3360"/>
                </a:lnTo>
                <a:lnTo>
                  <a:pt x="4271" y="3374"/>
                </a:lnTo>
                <a:lnTo>
                  <a:pt x="4278" y="3325"/>
                </a:lnTo>
                <a:lnTo>
                  <a:pt x="4327" y="3353"/>
                </a:lnTo>
                <a:lnTo>
                  <a:pt x="4341" y="3311"/>
                </a:lnTo>
                <a:lnTo>
                  <a:pt x="4348" y="3297"/>
                </a:lnTo>
                <a:lnTo>
                  <a:pt x="4438" y="3339"/>
                </a:lnTo>
                <a:lnTo>
                  <a:pt x="4445" y="3339"/>
                </a:lnTo>
                <a:lnTo>
                  <a:pt x="4403" y="3374"/>
                </a:lnTo>
                <a:lnTo>
                  <a:pt x="4410" y="3394"/>
                </a:lnTo>
                <a:lnTo>
                  <a:pt x="4396" y="3443"/>
                </a:lnTo>
                <a:lnTo>
                  <a:pt x="4403" y="3450"/>
                </a:lnTo>
                <a:lnTo>
                  <a:pt x="4445" y="3450"/>
                </a:lnTo>
                <a:lnTo>
                  <a:pt x="4487" y="3471"/>
                </a:lnTo>
                <a:lnTo>
                  <a:pt x="4494" y="3478"/>
                </a:lnTo>
                <a:lnTo>
                  <a:pt x="4522" y="3478"/>
                </a:lnTo>
                <a:lnTo>
                  <a:pt x="4556" y="3457"/>
                </a:lnTo>
                <a:lnTo>
                  <a:pt x="4556" y="3485"/>
                </a:lnTo>
                <a:lnTo>
                  <a:pt x="4542" y="3513"/>
                </a:lnTo>
                <a:lnTo>
                  <a:pt x="4577" y="3547"/>
                </a:lnTo>
                <a:lnTo>
                  <a:pt x="4605" y="3547"/>
                </a:lnTo>
                <a:lnTo>
                  <a:pt x="4654" y="3582"/>
                </a:lnTo>
              </a:path>
            </a:pathLst>
          </a:custGeom>
          <a:solidFill>
            <a:schemeClr val="accent2"/>
          </a:solidFill>
          <a:ln w="19050" cap="flat" cmpd="sng">
            <a:solidFill>
              <a:schemeClr val="bg1"/>
            </a:solidFill>
            <a:round/>
          </a:ln>
          <a:effectLst/>
        </p:spPr>
        <p:txBody>
          <a:bodyPr wrap="none" anchor="ctr"/>
          <a:lstStyle/>
          <a:p>
            <a:endParaRPr lang="en-US"/>
          </a:p>
        </p:txBody>
      </p:sp>
      <p:sp>
        <p:nvSpPr>
          <p:cNvPr id="161" name="Freeform 111"/>
          <p:cNvSpPr>
            <a:spLocks noChangeArrowheads="1"/>
          </p:cNvSpPr>
          <p:nvPr/>
        </p:nvSpPr>
        <p:spPr bwMode="auto">
          <a:xfrm>
            <a:off x="14855189" y="3666902"/>
            <a:ext cx="20711" cy="20712"/>
          </a:xfrm>
          <a:custGeom>
            <a:avLst/>
            <a:gdLst>
              <a:gd name="T0" fmla="*/ 21 w 43"/>
              <a:gd name="T1" fmla="*/ 0 h 42"/>
              <a:gd name="T2" fmla="*/ 42 w 43"/>
              <a:gd name="T3" fmla="*/ 0 h 42"/>
              <a:gd name="T4" fmla="*/ 28 w 43"/>
              <a:gd name="T5" fmla="*/ 41 h 42"/>
              <a:gd name="T6" fmla="*/ 0 w 43"/>
              <a:gd name="T7" fmla="*/ 41 h 42"/>
              <a:gd name="T8" fmla="*/ 21 w 43"/>
              <a:gd name="T9" fmla="*/ 0 h 42"/>
            </a:gdLst>
            <a:ahLst/>
            <a:cxnLst>
              <a:cxn ang="0">
                <a:pos x="T0" y="T1"/>
              </a:cxn>
              <a:cxn ang="0">
                <a:pos x="T2" y="T3"/>
              </a:cxn>
              <a:cxn ang="0">
                <a:pos x="T4" y="T5"/>
              </a:cxn>
              <a:cxn ang="0">
                <a:pos x="T6" y="T7"/>
              </a:cxn>
              <a:cxn ang="0">
                <a:pos x="T8" y="T9"/>
              </a:cxn>
            </a:cxnLst>
            <a:rect l="0" t="0" r="r" b="b"/>
            <a:pathLst>
              <a:path w="43" h="42">
                <a:moveTo>
                  <a:pt x="21" y="0"/>
                </a:moveTo>
                <a:lnTo>
                  <a:pt x="42" y="0"/>
                </a:lnTo>
                <a:lnTo>
                  <a:pt x="28" y="41"/>
                </a:lnTo>
                <a:lnTo>
                  <a:pt x="0" y="41"/>
                </a:lnTo>
                <a:lnTo>
                  <a:pt x="21"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2" name="Freeform 112"/>
          <p:cNvSpPr>
            <a:spLocks noChangeArrowheads="1"/>
          </p:cNvSpPr>
          <p:nvPr/>
        </p:nvSpPr>
        <p:spPr bwMode="auto">
          <a:xfrm>
            <a:off x="14741277" y="4652814"/>
            <a:ext cx="6213" cy="4142"/>
          </a:xfrm>
          <a:custGeom>
            <a:avLst/>
            <a:gdLst>
              <a:gd name="T0" fmla="*/ 0 w 15"/>
              <a:gd name="T1" fmla="*/ 6 h 7"/>
              <a:gd name="T2" fmla="*/ 7 w 15"/>
              <a:gd name="T3" fmla="*/ 0 h 7"/>
              <a:gd name="T4" fmla="*/ 14 w 15"/>
              <a:gd name="T5" fmla="*/ 6 h 7"/>
              <a:gd name="T6" fmla="*/ 0 w 15"/>
              <a:gd name="T7" fmla="*/ 6 h 7"/>
            </a:gdLst>
            <a:ahLst/>
            <a:cxnLst>
              <a:cxn ang="0">
                <a:pos x="T0" y="T1"/>
              </a:cxn>
              <a:cxn ang="0">
                <a:pos x="T2" y="T3"/>
              </a:cxn>
              <a:cxn ang="0">
                <a:pos x="T4" y="T5"/>
              </a:cxn>
              <a:cxn ang="0">
                <a:pos x="T6" y="T7"/>
              </a:cxn>
            </a:cxnLst>
            <a:rect l="0" t="0" r="r" b="b"/>
            <a:pathLst>
              <a:path w="15" h="7">
                <a:moveTo>
                  <a:pt x="0" y="6"/>
                </a:moveTo>
                <a:lnTo>
                  <a:pt x="7" y="0"/>
                </a:lnTo>
                <a:lnTo>
                  <a:pt x="14" y="6"/>
                </a:lnTo>
                <a:lnTo>
                  <a:pt x="0" y="6"/>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3" name="Freeform 113"/>
          <p:cNvSpPr>
            <a:spLocks noChangeArrowheads="1"/>
          </p:cNvSpPr>
          <p:nvPr/>
        </p:nvSpPr>
        <p:spPr bwMode="auto">
          <a:xfrm>
            <a:off x="14658434" y="4652814"/>
            <a:ext cx="4142" cy="12427"/>
          </a:xfrm>
          <a:custGeom>
            <a:avLst/>
            <a:gdLst>
              <a:gd name="T0" fmla="*/ 7 w 8"/>
              <a:gd name="T1" fmla="*/ 0 h 28"/>
              <a:gd name="T2" fmla="*/ 0 w 8"/>
              <a:gd name="T3" fmla="*/ 27 h 28"/>
              <a:gd name="T4" fmla="*/ 0 w 8"/>
              <a:gd name="T5" fmla="*/ 20 h 28"/>
              <a:gd name="T6" fmla="*/ 7 w 8"/>
              <a:gd name="T7" fmla="*/ 0 h 28"/>
            </a:gdLst>
            <a:ahLst/>
            <a:cxnLst>
              <a:cxn ang="0">
                <a:pos x="T0" y="T1"/>
              </a:cxn>
              <a:cxn ang="0">
                <a:pos x="T2" y="T3"/>
              </a:cxn>
              <a:cxn ang="0">
                <a:pos x="T4" y="T5"/>
              </a:cxn>
              <a:cxn ang="0">
                <a:pos x="T6" y="T7"/>
              </a:cxn>
            </a:cxnLst>
            <a:rect l="0" t="0" r="r" b="b"/>
            <a:pathLst>
              <a:path w="8" h="28">
                <a:moveTo>
                  <a:pt x="7" y="0"/>
                </a:moveTo>
                <a:lnTo>
                  <a:pt x="0" y="27"/>
                </a:lnTo>
                <a:lnTo>
                  <a:pt x="0" y="20"/>
                </a:lnTo>
                <a:lnTo>
                  <a:pt x="7"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4" name="Freeform 114"/>
          <p:cNvSpPr>
            <a:spLocks noChangeArrowheads="1"/>
          </p:cNvSpPr>
          <p:nvPr/>
        </p:nvSpPr>
        <p:spPr bwMode="auto">
          <a:xfrm>
            <a:off x="14741277" y="4652814"/>
            <a:ext cx="6213" cy="4142"/>
          </a:xfrm>
          <a:custGeom>
            <a:avLst/>
            <a:gdLst>
              <a:gd name="T0" fmla="*/ 7 w 15"/>
              <a:gd name="T1" fmla="*/ 0 h 7"/>
              <a:gd name="T2" fmla="*/ 14 w 15"/>
              <a:gd name="T3" fmla="*/ 6 h 7"/>
              <a:gd name="T4" fmla="*/ 0 w 15"/>
              <a:gd name="T5" fmla="*/ 6 h 7"/>
              <a:gd name="T6" fmla="*/ 7 w 15"/>
              <a:gd name="T7" fmla="*/ 0 h 7"/>
            </a:gdLst>
            <a:ahLst/>
            <a:cxnLst>
              <a:cxn ang="0">
                <a:pos x="T0" y="T1"/>
              </a:cxn>
              <a:cxn ang="0">
                <a:pos x="T2" y="T3"/>
              </a:cxn>
              <a:cxn ang="0">
                <a:pos x="T4" y="T5"/>
              </a:cxn>
              <a:cxn ang="0">
                <a:pos x="T6" y="T7"/>
              </a:cxn>
            </a:cxnLst>
            <a:rect l="0" t="0" r="r" b="b"/>
            <a:pathLst>
              <a:path w="15" h="7">
                <a:moveTo>
                  <a:pt x="7" y="0"/>
                </a:moveTo>
                <a:lnTo>
                  <a:pt x="14" y="6"/>
                </a:lnTo>
                <a:lnTo>
                  <a:pt x="0" y="6"/>
                </a:lnTo>
                <a:lnTo>
                  <a:pt x="7" y="0"/>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5" name="Freeform 115"/>
          <p:cNvSpPr>
            <a:spLocks noChangeArrowheads="1"/>
          </p:cNvSpPr>
          <p:nvPr/>
        </p:nvSpPr>
        <p:spPr bwMode="auto">
          <a:xfrm>
            <a:off x="14658434" y="4652814"/>
            <a:ext cx="4142" cy="12427"/>
          </a:xfrm>
          <a:custGeom>
            <a:avLst/>
            <a:gdLst>
              <a:gd name="T0" fmla="*/ 0 w 8"/>
              <a:gd name="T1" fmla="*/ 27 h 28"/>
              <a:gd name="T2" fmla="*/ 0 w 8"/>
              <a:gd name="T3" fmla="*/ 20 h 28"/>
              <a:gd name="T4" fmla="*/ 7 w 8"/>
              <a:gd name="T5" fmla="*/ 0 h 28"/>
              <a:gd name="T6" fmla="*/ 0 w 8"/>
              <a:gd name="T7" fmla="*/ 27 h 28"/>
            </a:gdLst>
            <a:ahLst/>
            <a:cxnLst>
              <a:cxn ang="0">
                <a:pos x="T0" y="T1"/>
              </a:cxn>
              <a:cxn ang="0">
                <a:pos x="T2" y="T3"/>
              </a:cxn>
              <a:cxn ang="0">
                <a:pos x="T4" y="T5"/>
              </a:cxn>
              <a:cxn ang="0">
                <a:pos x="T6" y="T7"/>
              </a:cxn>
            </a:cxnLst>
            <a:rect l="0" t="0" r="r" b="b"/>
            <a:pathLst>
              <a:path w="8" h="28">
                <a:moveTo>
                  <a:pt x="0" y="27"/>
                </a:moveTo>
                <a:lnTo>
                  <a:pt x="0" y="20"/>
                </a:lnTo>
                <a:lnTo>
                  <a:pt x="7" y="0"/>
                </a:lnTo>
                <a:lnTo>
                  <a:pt x="0" y="27"/>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6" name="Freeform 116"/>
          <p:cNvSpPr>
            <a:spLocks noChangeArrowheads="1"/>
          </p:cNvSpPr>
          <p:nvPr/>
        </p:nvSpPr>
        <p:spPr bwMode="auto">
          <a:xfrm>
            <a:off x="13051253" y="3173944"/>
            <a:ext cx="2002762" cy="2473066"/>
          </a:xfrm>
          <a:custGeom>
            <a:avLst/>
            <a:gdLst>
              <a:gd name="T0" fmla="*/ 2880 w 4266"/>
              <a:gd name="T1" fmla="*/ 4362 h 5267"/>
              <a:gd name="T2" fmla="*/ 3165 w 4266"/>
              <a:gd name="T3" fmla="*/ 4286 h 5267"/>
              <a:gd name="T4" fmla="*/ 3284 w 4266"/>
              <a:gd name="T5" fmla="*/ 4125 h 5267"/>
              <a:gd name="T6" fmla="*/ 3499 w 4266"/>
              <a:gd name="T7" fmla="*/ 4251 h 5267"/>
              <a:gd name="T8" fmla="*/ 3729 w 4266"/>
              <a:gd name="T9" fmla="*/ 4195 h 5267"/>
              <a:gd name="T10" fmla="*/ 3792 w 4266"/>
              <a:gd name="T11" fmla="*/ 3924 h 5267"/>
              <a:gd name="T12" fmla="*/ 4084 w 4266"/>
              <a:gd name="T13" fmla="*/ 4063 h 5267"/>
              <a:gd name="T14" fmla="*/ 4251 w 4266"/>
              <a:gd name="T15" fmla="*/ 3833 h 5267"/>
              <a:gd name="T16" fmla="*/ 4028 w 4266"/>
              <a:gd name="T17" fmla="*/ 3611 h 5267"/>
              <a:gd name="T18" fmla="*/ 3896 w 4266"/>
              <a:gd name="T19" fmla="*/ 3367 h 5267"/>
              <a:gd name="T20" fmla="*/ 3750 w 4266"/>
              <a:gd name="T21" fmla="*/ 3124 h 5267"/>
              <a:gd name="T22" fmla="*/ 3625 w 4266"/>
              <a:gd name="T23" fmla="*/ 3117 h 5267"/>
              <a:gd name="T24" fmla="*/ 3527 w 4266"/>
              <a:gd name="T25" fmla="*/ 3186 h 5267"/>
              <a:gd name="T26" fmla="*/ 3325 w 4266"/>
              <a:gd name="T27" fmla="*/ 3075 h 5267"/>
              <a:gd name="T28" fmla="*/ 3235 w 4266"/>
              <a:gd name="T29" fmla="*/ 2887 h 5267"/>
              <a:gd name="T30" fmla="*/ 3131 w 4266"/>
              <a:gd name="T31" fmla="*/ 2776 h 5267"/>
              <a:gd name="T32" fmla="*/ 3144 w 4266"/>
              <a:gd name="T33" fmla="*/ 2665 h 5267"/>
              <a:gd name="T34" fmla="*/ 3179 w 4266"/>
              <a:gd name="T35" fmla="*/ 2421 h 5267"/>
              <a:gd name="T36" fmla="*/ 3360 w 4266"/>
              <a:gd name="T37" fmla="*/ 2560 h 5267"/>
              <a:gd name="T38" fmla="*/ 3458 w 4266"/>
              <a:gd name="T39" fmla="*/ 2386 h 5267"/>
              <a:gd name="T40" fmla="*/ 3625 w 4266"/>
              <a:gd name="T41" fmla="*/ 2289 h 5267"/>
              <a:gd name="T42" fmla="*/ 3541 w 4266"/>
              <a:gd name="T43" fmla="*/ 2150 h 5267"/>
              <a:gd name="T44" fmla="*/ 3430 w 4266"/>
              <a:gd name="T45" fmla="*/ 1906 h 5267"/>
              <a:gd name="T46" fmla="*/ 3339 w 4266"/>
              <a:gd name="T47" fmla="*/ 1732 h 5267"/>
              <a:gd name="T48" fmla="*/ 3214 w 4266"/>
              <a:gd name="T49" fmla="*/ 1419 h 5267"/>
              <a:gd name="T50" fmla="*/ 3409 w 4266"/>
              <a:gd name="T51" fmla="*/ 1023 h 5267"/>
              <a:gd name="T52" fmla="*/ 3332 w 4266"/>
              <a:gd name="T53" fmla="*/ 752 h 5267"/>
              <a:gd name="T54" fmla="*/ 2998 w 4266"/>
              <a:gd name="T55" fmla="*/ 466 h 5267"/>
              <a:gd name="T56" fmla="*/ 3033 w 4266"/>
              <a:gd name="T57" fmla="*/ 56 h 5267"/>
              <a:gd name="T58" fmla="*/ 2706 w 4266"/>
              <a:gd name="T59" fmla="*/ 251 h 5267"/>
              <a:gd name="T60" fmla="*/ 2518 w 4266"/>
              <a:gd name="T61" fmla="*/ 647 h 5267"/>
              <a:gd name="T62" fmla="*/ 2282 w 4266"/>
              <a:gd name="T63" fmla="*/ 988 h 5267"/>
              <a:gd name="T64" fmla="*/ 2052 w 4266"/>
              <a:gd name="T65" fmla="*/ 1399 h 5267"/>
              <a:gd name="T66" fmla="*/ 2115 w 4266"/>
              <a:gd name="T67" fmla="*/ 1691 h 5267"/>
              <a:gd name="T68" fmla="*/ 2094 w 4266"/>
              <a:gd name="T69" fmla="*/ 1906 h 5267"/>
              <a:gd name="T70" fmla="*/ 1732 w 4266"/>
              <a:gd name="T71" fmla="*/ 1997 h 5267"/>
              <a:gd name="T72" fmla="*/ 1301 w 4266"/>
              <a:gd name="T73" fmla="*/ 2032 h 5267"/>
              <a:gd name="T74" fmla="*/ 842 w 4266"/>
              <a:gd name="T75" fmla="*/ 2087 h 5267"/>
              <a:gd name="T76" fmla="*/ 842 w 4266"/>
              <a:gd name="T77" fmla="*/ 2484 h 5267"/>
              <a:gd name="T78" fmla="*/ 661 w 4266"/>
              <a:gd name="T79" fmla="*/ 2727 h 5267"/>
              <a:gd name="T80" fmla="*/ 452 w 4266"/>
              <a:gd name="T81" fmla="*/ 2894 h 5267"/>
              <a:gd name="T82" fmla="*/ 0 w 4266"/>
              <a:gd name="T83" fmla="*/ 2978 h 5267"/>
              <a:gd name="T84" fmla="*/ 188 w 4266"/>
              <a:gd name="T85" fmla="*/ 3221 h 5267"/>
              <a:gd name="T86" fmla="*/ 480 w 4266"/>
              <a:gd name="T87" fmla="*/ 3541 h 5267"/>
              <a:gd name="T88" fmla="*/ 744 w 4266"/>
              <a:gd name="T89" fmla="*/ 3903 h 5267"/>
              <a:gd name="T90" fmla="*/ 487 w 4266"/>
              <a:gd name="T91" fmla="*/ 4153 h 5267"/>
              <a:gd name="T92" fmla="*/ 445 w 4266"/>
              <a:gd name="T93" fmla="*/ 4487 h 5267"/>
              <a:gd name="T94" fmla="*/ 626 w 4266"/>
              <a:gd name="T95" fmla="*/ 4884 h 5267"/>
              <a:gd name="T96" fmla="*/ 1016 w 4266"/>
              <a:gd name="T97" fmla="*/ 5023 h 5267"/>
              <a:gd name="T98" fmla="*/ 1447 w 4266"/>
              <a:gd name="T99" fmla="*/ 5086 h 5267"/>
              <a:gd name="T100" fmla="*/ 1718 w 4266"/>
              <a:gd name="T101" fmla="*/ 5113 h 5267"/>
              <a:gd name="T102" fmla="*/ 1892 w 4266"/>
              <a:gd name="T103" fmla="*/ 5092 h 5267"/>
              <a:gd name="T104" fmla="*/ 2282 w 4266"/>
              <a:gd name="T105" fmla="*/ 5176 h 5267"/>
              <a:gd name="T106" fmla="*/ 2407 w 4266"/>
              <a:gd name="T107" fmla="*/ 5037 h 5267"/>
              <a:gd name="T108" fmla="*/ 2365 w 4266"/>
              <a:gd name="T109" fmla="*/ 4765 h 5267"/>
              <a:gd name="T110" fmla="*/ 2511 w 4266"/>
              <a:gd name="T111" fmla="*/ 4585 h 5267"/>
              <a:gd name="T112" fmla="*/ 2588 w 4266"/>
              <a:gd name="T113" fmla="*/ 4383 h 5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66" h="5267">
                <a:moveTo>
                  <a:pt x="2692" y="4265"/>
                </a:moveTo>
                <a:lnTo>
                  <a:pt x="2720" y="4292"/>
                </a:lnTo>
                <a:lnTo>
                  <a:pt x="2776" y="4306"/>
                </a:lnTo>
                <a:lnTo>
                  <a:pt x="2783" y="4306"/>
                </a:lnTo>
                <a:lnTo>
                  <a:pt x="2790" y="4327"/>
                </a:lnTo>
                <a:lnTo>
                  <a:pt x="2818" y="4334"/>
                </a:lnTo>
                <a:lnTo>
                  <a:pt x="2845" y="4355"/>
                </a:lnTo>
                <a:lnTo>
                  <a:pt x="2866" y="4369"/>
                </a:lnTo>
                <a:lnTo>
                  <a:pt x="2873" y="4369"/>
                </a:lnTo>
                <a:lnTo>
                  <a:pt x="2880" y="4362"/>
                </a:lnTo>
                <a:lnTo>
                  <a:pt x="2908" y="4355"/>
                </a:lnTo>
                <a:lnTo>
                  <a:pt x="2922" y="4327"/>
                </a:lnTo>
                <a:lnTo>
                  <a:pt x="2936" y="4286"/>
                </a:lnTo>
                <a:lnTo>
                  <a:pt x="2964" y="4286"/>
                </a:lnTo>
                <a:lnTo>
                  <a:pt x="2977" y="4299"/>
                </a:lnTo>
                <a:lnTo>
                  <a:pt x="2998" y="4299"/>
                </a:lnTo>
                <a:lnTo>
                  <a:pt x="3005" y="4306"/>
                </a:lnTo>
                <a:lnTo>
                  <a:pt x="3040" y="4258"/>
                </a:lnTo>
                <a:lnTo>
                  <a:pt x="3054" y="4286"/>
                </a:lnTo>
                <a:lnTo>
                  <a:pt x="3165" y="4286"/>
                </a:lnTo>
                <a:lnTo>
                  <a:pt x="3193" y="4292"/>
                </a:lnTo>
                <a:lnTo>
                  <a:pt x="3214" y="4292"/>
                </a:lnTo>
                <a:lnTo>
                  <a:pt x="3207" y="4258"/>
                </a:lnTo>
                <a:lnTo>
                  <a:pt x="3235" y="4237"/>
                </a:lnTo>
                <a:lnTo>
                  <a:pt x="3263" y="4223"/>
                </a:lnTo>
                <a:lnTo>
                  <a:pt x="3270" y="4195"/>
                </a:lnTo>
                <a:lnTo>
                  <a:pt x="3249" y="4167"/>
                </a:lnTo>
                <a:lnTo>
                  <a:pt x="3270" y="4153"/>
                </a:lnTo>
                <a:lnTo>
                  <a:pt x="3270" y="4139"/>
                </a:lnTo>
                <a:lnTo>
                  <a:pt x="3284" y="4125"/>
                </a:lnTo>
                <a:lnTo>
                  <a:pt x="3298" y="4119"/>
                </a:lnTo>
                <a:lnTo>
                  <a:pt x="3298" y="4125"/>
                </a:lnTo>
                <a:lnTo>
                  <a:pt x="3360" y="4125"/>
                </a:lnTo>
                <a:lnTo>
                  <a:pt x="3402" y="4132"/>
                </a:lnTo>
                <a:lnTo>
                  <a:pt x="3402" y="4125"/>
                </a:lnTo>
                <a:lnTo>
                  <a:pt x="3464" y="4139"/>
                </a:lnTo>
                <a:lnTo>
                  <a:pt x="3471" y="4153"/>
                </a:lnTo>
                <a:lnTo>
                  <a:pt x="3478" y="4195"/>
                </a:lnTo>
                <a:lnTo>
                  <a:pt x="3499" y="4209"/>
                </a:lnTo>
                <a:lnTo>
                  <a:pt x="3499" y="4251"/>
                </a:lnTo>
                <a:lnTo>
                  <a:pt x="3527" y="4251"/>
                </a:lnTo>
                <a:lnTo>
                  <a:pt x="3534" y="4306"/>
                </a:lnTo>
                <a:lnTo>
                  <a:pt x="3541" y="4320"/>
                </a:lnTo>
                <a:lnTo>
                  <a:pt x="3569" y="4306"/>
                </a:lnTo>
                <a:lnTo>
                  <a:pt x="3576" y="4292"/>
                </a:lnTo>
                <a:lnTo>
                  <a:pt x="3576" y="4237"/>
                </a:lnTo>
                <a:lnTo>
                  <a:pt x="3625" y="4209"/>
                </a:lnTo>
                <a:lnTo>
                  <a:pt x="3625" y="4167"/>
                </a:lnTo>
                <a:lnTo>
                  <a:pt x="3687" y="4167"/>
                </a:lnTo>
                <a:lnTo>
                  <a:pt x="3729" y="4195"/>
                </a:lnTo>
                <a:lnTo>
                  <a:pt x="3764" y="4174"/>
                </a:lnTo>
                <a:lnTo>
                  <a:pt x="3784" y="4160"/>
                </a:lnTo>
                <a:lnTo>
                  <a:pt x="3771" y="4139"/>
                </a:lnTo>
                <a:lnTo>
                  <a:pt x="3757" y="4056"/>
                </a:lnTo>
                <a:lnTo>
                  <a:pt x="3736" y="4028"/>
                </a:lnTo>
                <a:lnTo>
                  <a:pt x="3729" y="4028"/>
                </a:lnTo>
                <a:lnTo>
                  <a:pt x="3722" y="4000"/>
                </a:lnTo>
                <a:lnTo>
                  <a:pt x="3729" y="3993"/>
                </a:lnTo>
                <a:lnTo>
                  <a:pt x="3771" y="3965"/>
                </a:lnTo>
                <a:lnTo>
                  <a:pt x="3792" y="3924"/>
                </a:lnTo>
                <a:lnTo>
                  <a:pt x="3861" y="3931"/>
                </a:lnTo>
                <a:lnTo>
                  <a:pt x="3868" y="3945"/>
                </a:lnTo>
                <a:lnTo>
                  <a:pt x="3889" y="3945"/>
                </a:lnTo>
                <a:lnTo>
                  <a:pt x="3931" y="3938"/>
                </a:lnTo>
                <a:lnTo>
                  <a:pt x="3965" y="3979"/>
                </a:lnTo>
                <a:lnTo>
                  <a:pt x="3965" y="3993"/>
                </a:lnTo>
                <a:lnTo>
                  <a:pt x="3986" y="4035"/>
                </a:lnTo>
                <a:lnTo>
                  <a:pt x="3986" y="4056"/>
                </a:lnTo>
                <a:lnTo>
                  <a:pt x="4035" y="4035"/>
                </a:lnTo>
                <a:lnTo>
                  <a:pt x="4084" y="4063"/>
                </a:lnTo>
                <a:lnTo>
                  <a:pt x="4098" y="4125"/>
                </a:lnTo>
                <a:lnTo>
                  <a:pt x="4160" y="4139"/>
                </a:lnTo>
                <a:lnTo>
                  <a:pt x="4244" y="4098"/>
                </a:lnTo>
                <a:lnTo>
                  <a:pt x="4251" y="4098"/>
                </a:lnTo>
                <a:lnTo>
                  <a:pt x="4251" y="4056"/>
                </a:lnTo>
                <a:lnTo>
                  <a:pt x="4244" y="3973"/>
                </a:lnTo>
                <a:lnTo>
                  <a:pt x="4257" y="3931"/>
                </a:lnTo>
                <a:lnTo>
                  <a:pt x="4251" y="3896"/>
                </a:lnTo>
                <a:lnTo>
                  <a:pt x="4251" y="3889"/>
                </a:lnTo>
                <a:lnTo>
                  <a:pt x="4251" y="3833"/>
                </a:lnTo>
                <a:lnTo>
                  <a:pt x="4265" y="3743"/>
                </a:lnTo>
                <a:lnTo>
                  <a:pt x="4209" y="3715"/>
                </a:lnTo>
                <a:lnTo>
                  <a:pt x="4209" y="3666"/>
                </a:lnTo>
                <a:lnTo>
                  <a:pt x="4188" y="3646"/>
                </a:lnTo>
                <a:lnTo>
                  <a:pt x="4167" y="3611"/>
                </a:lnTo>
                <a:lnTo>
                  <a:pt x="4167" y="3618"/>
                </a:lnTo>
                <a:lnTo>
                  <a:pt x="4098" y="3632"/>
                </a:lnTo>
                <a:lnTo>
                  <a:pt x="4077" y="3604"/>
                </a:lnTo>
                <a:lnTo>
                  <a:pt x="4056" y="3611"/>
                </a:lnTo>
                <a:lnTo>
                  <a:pt x="4028" y="3611"/>
                </a:lnTo>
                <a:lnTo>
                  <a:pt x="4021" y="3576"/>
                </a:lnTo>
                <a:lnTo>
                  <a:pt x="3993" y="3541"/>
                </a:lnTo>
                <a:lnTo>
                  <a:pt x="4028" y="3506"/>
                </a:lnTo>
                <a:lnTo>
                  <a:pt x="4014" y="3471"/>
                </a:lnTo>
                <a:lnTo>
                  <a:pt x="3993" y="3465"/>
                </a:lnTo>
                <a:lnTo>
                  <a:pt x="3958" y="3451"/>
                </a:lnTo>
                <a:lnTo>
                  <a:pt x="3958" y="3437"/>
                </a:lnTo>
                <a:lnTo>
                  <a:pt x="3951" y="3430"/>
                </a:lnTo>
                <a:lnTo>
                  <a:pt x="3903" y="3388"/>
                </a:lnTo>
                <a:lnTo>
                  <a:pt x="3896" y="3367"/>
                </a:lnTo>
                <a:lnTo>
                  <a:pt x="3861" y="3333"/>
                </a:lnTo>
                <a:lnTo>
                  <a:pt x="3868" y="3312"/>
                </a:lnTo>
                <a:lnTo>
                  <a:pt x="3882" y="3305"/>
                </a:lnTo>
                <a:lnTo>
                  <a:pt x="3882" y="3277"/>
                </a:lnTo>
                <a:lnTo>
                  <a:pt x="3854" y="3242"/>
                </a:lnTo>
                <a:lnTo>
                  <a:pt x="3819" y="3242"/>
                </a:lnTo>
                <a:lnTo>
                  <a:pt x="3792" y="3249"/>
                </a:lnTo>
                <a:lnTo>
                  <a:pt x="3771" y="3235"/>
                </a:lnTo>
                <a:lnTo>
                  <a:pt x="3750" y="3179"/>
                </a:lnTo>
                <a:lnTo>
                  <a:pt x="3750" y="3124"/>
                </a:lnTo>
                <a:lnTo>
                  <a:pt x="3736" y="3117"/>
                </a:lnTo>
                <a:lnTo>
                  <a:pt x="3750" y="3110"/>
                </a:lnTo>
                <a:lnTo>
                  <a:pt x="3736" y="3103"/>
                </a:lnTo>
                <a:lnTo>
                  <a:pt x="3729" y="3103"/>
                </a:lnTo>
                <a:lnTo>
                  <a:pt x="3729" y="3082"/>
                </a:lnTo>
                <a:lnTo>
                  <a:pt x="3701" y="3089"/>
                </a:lnTo>
                <a:lnTo>
                  <a:pt x="3694" y="3110"/>
                </a:lnTo>
                <a:lnTo>
                  <a:pt x="3687" y="3089"/>
                </a:lnTo>
                <a:lnTo>
                  <a:pt x="3652" y="3110"/>
                </a:lnTo>
                <a:lnTo>
                  <a:pt x="3625" y="3117"/>
                </a:lnTo>
                <a:lnTo>
                  <a:pt x="3611" y="3110"/>
                </a:lnTo>
                <a:lnTo>
                  <a:pt x="3611" y="3124"/>
                </a:lnTo>
                <a:lnTo>
                  <a:pt x="3597" y="3124"/>
                </a:lnTo>
                <a:lnTo>
                  <a:pt x="3604" y="3145"/>
                </a:lnTo>
                <a:lnTo>
                  <a:pt x="3576" y="3138"/>
                </a:lnTo>
                <a:lnTo>
                  <a:pt x="3590" y="3145"/>
                </a:lnTo>
                <a:lnTo>
                  <a:pt x="3576" y="3158"/>
                </a:lnTo>
                <a:lnTo>
                  <a:pt x="3541" y="3158"/>
                </a:lnTo>
                <a:lnTo>
                  <a:pt x="3555" y="3179"/>
                </a:lnTo>
                <a:lnTo>
                  <a:pt x="3527" y="3186"/>
                </a:lnTo>
                <a:lnTo>
                  <a:pt x="3499" y="3186"/>
                </a:lnTo>
                <a:lnTo>
                  <a:pt x="3499" y="3158"/>
                </a:lnTo>
                <a:lnTo>
                  <a:pt x="3464" y="3158"/>
                </a:lnTo>
                <a:lnTo>
                  <a:pt x="3430" y="3124"/>
                </a:lnTo>
                <a:lnTo>
                  <a:pt x="3430" y="3145"/>
                </a:lnTo>
                <a:lnTo>
                  <a:pt x="3402" y="3158"/>
                </a:lnTo>
                <a:lnTo>
                  <a:pt x="3346" y="3138"/>
                </a:lnTo>
                <a:lnTo>
                  <a:pt x="3325" y="3110"/>
                </a:lnTo>
                <a:lnTo>
                  <a:pt x="3332" y="3075"/>
                </a:lnTo>
                <a:lnTo>
                  <a:pt x="3325" y="3075"/>
                </a:lnTo>
                <a:lnTo>
                  <a:pt x="3325" y="3054"/>
                </a:lnTo>
                <a:lnTo>
                  <a:pt x="3332" y="3047"/>
                </a:lnTo>
                <a:lnTo>
                  <a:pt x="3311" y="3019"/>
                </a:lnTo>
                <a:lnTo>
                  <a:pt x="3284" y="3012"/>
                </a:lnTo>
                <a:lnTo>
                  <a:pt x="3284" y="3006"/>
                </a:lnTo>
                <a:lnTo>
                  <a:pt x="3277" y="2985"/>
                </a:lnTo>
                <a:lnTo>
                  <a:pt x="3270" y="2978"/>
                </a:lnTo>
                <a:lnTo>
                  <a:pt x="3277" y="2943"/>
                </a:lnTo>
                <a:lnTo>
                  <a:pt x="3242" y="2922"/>
                </a:lnTo>
                <a:lnTo>
                  <a:pt x="3235" y="2887"/>
                </a:lnTo>
                <a:lnTo>
                  <a:pt x="3172" y="2860"/>
                </a:lnTo>
                <a:lnTo>
                  <a:pt x="3179" y="2852"/>
                </a:lnTo>
                <a:lnTo>
                  <a:pt x="3172" y="2839"/>
                </a:lnTo>
                <a:lnTo>
                  <a:pt x="3165" y="2811"/>
                </a:lnTo>
                <a:lnTo>
                  <a:pt x="3228" y="2762"/>
                </a:lnTo>
                <a:lnTo>
                  <a:pt x="3214" y="2755"/>
                </a:lnTo>
                <a:lnTo>
                  <a:pt x="3179" y="2755"/>
                </a:lnTo>
                <a:lnTo>
                  <a:pt x="3172" y="2776"/>
                </a:lnTo>
                <a:lnTo>
                  <a:pt x="3137" y="2783"/>
                </a:lnTo>
                <a:lnTo>
                  <a:pt x="3131" y="2776"/>
                </a:lnTo>
                <a:lnTo>
                  <a:pt x="3131" y="2762"/>
                </a:lnTo>
                <a:lnTo>
                  <a:pt x="3165" y="2755"/>
                </a:lnTo>
                <a:lnTo>
                  <a:pt x="3131" y="2713"/>
                </a:lnTo>
                <a:lnTo>
                  <a:pt x="3152" y="2699"/>
                </a:lnTo>
                <a:lnTo>
                  <a:pt x="3144" y="2685"/>
                </a:lnTo>
                <a:lnTo>
                  <a:pt x="3137" y="2685"/>
                </a:lnTo>
                <a:lnTo>
                  <a:pt x="3179" y="2679"/>
                </a:lnTo>
                <a:lnTo>
                  <a:pt x="3137" y="2665"/>
                </a:lnTo>
                <a:lnTo>
                  <a:pt x="3131" y="2651"/>
                </a:lnTo>
                <a:lnTo>
                  <a:pt x="3144" y="2665"/>
                </a:lnTo>
                <a:lnTo>
                  <a:pt x="3165" y="2651"/>
                </a:lnTo>
                <a:lnTo>
                  <a:pt x="3144" y="2630"/>
                </a:lnTo>
                <a:lnTo>
                  <a:pt x="3144" y="2595"/>
                </a:lnTo>
                <a:lnTo>
                  <a:pt x="3110" y="2609"/>
                </a:lnTo>
                <a:lnTo>
                  <a:pt x="3117" y="2581"/>
                </a:lnTo>
                <a:lnTo>
                  <a:pt x="3096" y="2560"/>
                </a:lnTo>
                <a:lnTo>
                  <a:pt x="3110" y="2526"/>
                </a:lnTo>
                <a:lnTo>
                  <a:pt x="3152" y="2518"/>
                </a:lnTo>
                <a:lnTo>
                  <a:pt x="3137" y="2456"/>
                </a:lnTo>
                <a:lnTo>
                  <a:pt x="3179" y="2421"/>
                </a:lnTo>
                <a:lnTo>
                  <a:pt x="3200" y="2449"/>
                </a:lnTo>
                <a:lnTo>
                  <a:pt x="3242" y="2449"/>
                </a:lnTo>
                <a:lnTo>
                  <a:pt x="3277" y="2428"/>
                </a:lnTo>
                <a:lnTo>
                  <a:pt x="3298" y="2428"/>
                </a:lnTo>
                <a:lnTo>
                  <a:pt x="3304" y="2456"/>
                </a:lnTo>
                <a:lnTo>
                  <a:pt x="3304" y="2463"/>
                </a:lnTo>
                <a:lnTo>
                  <a:pt x="3346" y="2498"/>
                </a:lnTo>
                <a:lnTo>
                  <a:pt x="3346" y="2518"/>
                </a:lnTo>
                <a:lnTo>
                  <a:pt x="3346" y="2546"/>
                </a:lnTo>
                <a:lnTo>
                  <a:pt x="3360" y="2560"/>
                </a:lnTo>
                <a:lnTo>
                  <a:pt x="3402" y="2567"/>
                </a:lnTo>
                <a:lnTo>
                  <a:pt x="3430" y="2546"/>
                </a:lnTo>
                <a:lnTo>
                  <a:pt x="3430" y="2553"/>
                </a:lnTo>
                <a:lnTo>
                  <a:pt x="3444" y="2553"/>
                </a:lnTo>
                <a:lnTo>
                  <a:pt x="3464" y="2470"/>
                </a:lnTo>
                <a:lnTo>
                  <a:pt x="3492" y="2484"/>
                </a:lnTo>
                <a:lnTo>
                  <a:pt x="3527" y="2435"/>
                </a:lnTo>
                <a:lnTo>
                  <a:pt x="3527" y="2428"/>
                </a:lnTo>
                <a:lnTo>
                  <a:pt x="3478" y="2421"/>
                </a:lnTo>
                <a:lnTo>
                  <a:pt x="3458" y="2386"/>
                </a:lnTo>
                <a:lnTo>
                  <a:pt x="3458" y="2379"/>
                </a:lnTo>
                <a:lnTo>
                  <a:pt x="3471" y="2386"/>
                </a:lnTo>
                <a:lnTo>
                  <a:pt x="3527" y="2386"/>
                </a:lnTo>
                <a:lnTo>
                  <a:pt x="3534" y="2359"/>
                </a:lnTo>
                <a:lnTo>
                  <a:pt x="3590" y="2379"/>
                </a:lnTo>
                <a:lnTo>
                  <a:pt x="3625" y="2352"/>
                </a:lnTo>
                <a:lnTo>
                  <a:pt x="3631" y="2359"/>
                </a:lnTo>
                <a:lnTo>
                  <a:pt x="3659" y="2352"/>
                </a:lnTo>
                <a:lnTo>
                  <a:pt x="3652" y="2331"/>
                </a:lnTo>
                <a:lnTo>
                  <a:pt x="3625" y="2289"/>
                </a:lnTo>
                <a:lnTo>
                  <a:pt x="3631" y="2261"/>
                </a:lnTo>
                <a:lnTo>
                  <a:pt x="3611" y="2261"/>
                </a:lnTo>
                <a:lnTo>
                  <a:pt x="3604" y="2268"/>
                </a:lnTo>
                <a:lnTo>
                  <a:pt x="3590" y="2205"/>
                </a:lnTo>
                <a:lnTo>
                  <a:pt x="3576" y="2199"/>
                </a:lnTo>
                <a:lnTo>
                  <a:pt x="3569" y="2199"/>
                </a:lnTo>
                <a:lnTo>
                  <a:pt x="3569" y="2192"/>
                </a:lnTo>
                <a:lnTo>
                  <a:pt x="3569" y="2150"/>
                </a:lnTo>
                <a:lnTo>
                  <a:pt x="3562" y="2150"/>
                </a:lnTo>
                <a:lnTo>
                  <a:pt x="3541" y="2150"/>
                </a:lnTo>
                <a:lnTo>
                  <a:pt x="3520" y="2122"/>
                </a:lnTo>
                <a:lnTo>
                  <a:pt x="3458" y="2101"/>
                </a:lnTo>
                <a:lnTo>
                  <a:pt x="3444" y="2066"/>
                </a:lnTo>
                <a:lnTo>
                  <a:pt x="3458" y="2053"/>
                </a:lnTo>
                <a:lnTo>
                  <a:pt x="3437" y="2025"/>
                </a:lnTo>
                <a:lnTo>
                  <a:pt x="3430" y="1997"/>
                </a:lnTo>
                <a:lnTo>
                  <a:pt x="3430" y="1990"/>
                </a:lnTo>
                <a:lnTo>
                  <a:pt x="3430" y="1976"/>
                </a:lnTo>
                <a:lnTo>
                  <a:pt x="3409" y="1941"/>
                </a:lnTo>
                <a:lnTo>
                  <a:pt x="3430" y="1906"/>
                </a:lnTo>
                <a:lnTo>
                  <a:pt x="3409" y="1872"/>
                </a:lnTo>
                <a:lnTo>
                  <a:pt x="3395" y="1858"/>
                </a:lnTo>
                <a:lnTo>
                  <a:pt x="3360" y="1844"/>
                </a:lnTo>
                <a:lnTo>
                  <a:pt x="3360" y="1823"/>
                </a:lnTo>
                <a:lnTo>
                  <a:pt x="3367" y="1802"/>
                </a:lnTo>
                <a:lnTo>
                  <a:pt x="3395" y="1823"/>
                </a:lnTo>
                <a:lnTo>
                  <a:pt x="3402" y="1809"/>
                </a:lnTo>
                <a:lnTo>
                  <a:pt x="3374" y="1767"/>
                </a:lnTo>
                <a:lnTo>
                  <a:pt x="3381" y="1732"/>
                </a:lnTo>
                <a:lnTo>
                  <a:pt x="3339" y="1732"/>
                </a:lnTo>
                <a:lnTo>
                  <a:pt x="3325" y="1712"/>
                </a:lnTo>
                <a:lnTo>
                  <a:pt x="3325" y="1698"/>
                </a:lnTo>
                <a:lnTo>
                  <a:pt x="3339" y="1642"/>
                </a:lnTo>
                <a:lnTo>
                  <a:pt x="3325" y="1628"/>
                </a:lnTo>
                <a:lnTo>
                  <a:pt x="3242" y="1607"/>
                </a:lnTo>
                <a:lnTo>
                  <a:pt x="3228" y="1566"/>
                </a:lnTo>
                <a:lnTo>
                  <a:pt x="3179" y="1510"/>
                </a:lnTo>
                <a:lnTo>
                  <a:pt x="3172" y="1475"/>
                </a:lnTo>
                <a:lnTo>
                  <a:pt x="3179" y="1461"/>
                </a:lnTo>
                <a:lnTo>
                  <a:pt x="3214" y="1419"/>
                </a:lnTo>
                <a:lnTo>
                  <a:pt x="3242" y="1378"/>
                </a:lnTo>
                <a:lnTo>
                  <a:pt x="3242" y="1371"/>
                </a:lnTo>
                <a:lnTo>
                  <a:pt x="3242" y="1364"/>
                </a:lnTo>
                <a:lnTo>
                  <a:pt x="3242" y="1336"/>
                </a:lnTo>
                <a:lnTo>
                  <a:pt x="3235" y="1322"/>
                </a:lnTo>
                <a:lnTo>
                  <a:pt x="3200" y="1246"/>
                </a:lnTo>
                <a:lnTo>
                  <a:pt x="3263" y="1169"/>
                </a:lnTo>
                <a:lnTo>
                  <a:pt x="3346" y="1086"/>
                </a:lnTo>
                <a:lnTo>
                  <a:pt x="3381" y="1051"/>
                </a:lnTo>
                <a:lnTo>
                  <a:pt x="3409" y="1023"/>
                </a:lnTo>
                <a:lnTo>
                  <a:pt x="3423" y="1016"/>
                </a:lnTo>
                <a:lnTo>
                  <a:pt x="3437" y="1002"/>
                </a:lnTo>
                <a:lnTo>
                  <a:pt x="3464" y="953"/>
                </a:lnTo>
                <a:lnTo>
                  <a:pt x="3464" y="946"/>
                </a:lnTo>
                <a:lnTo>
                  <a:pt x="3464" y="940"/>
                </a:lnTo>
                <a:lnTo>
                  <a:pt x="3458" y="940"/>
                </a:lnTo>
                <a:lnTo>
                  <a:pt x="3437" y="863"/>
                </a:lnTo>
                <a:lnTo>
                  <a:pt x="3437" y="814"/>
                </a:lnTo>
                <a:lnTo>
                  <a:pt x="3367" y="779"/>
                </a:lnTo>
                <a:lnTo>
                  <a:pt x="3332" y="752"/>
                </a:lnTo>
                <a:lnTo>
                  <a:pt x="3304" y="752"/>
                </a:lnTo>
                <a:lnTo>
                  <a:pt x="3277" y="752"/>
                </a:lnTo>
                <a:lnTo>
                  <a:pt x="3249" y="710"/>
                </a:lnTo>
                <a:lnTo>
                  <a:pt x="3249" y="682"/>
                </a:lnTo>
                <a:lnTo>
                  <a:pt x="3207" y="647"/>
                </a:lnTo>
                <a:lnTo>
                  <a:pt x="3165" y="585"/>
                </a:lnTo>
                <a:lnTo>
                  <a:pt x="3144" y="550"/>
                </a:lnTo>
                <a:lnTo>
                  <a:pt x="3033" y="501"/>
                </a:lnTo>
                <a:lnTo>
                  <a:pt x="3033" y="494"/>
                </a:lnTo>
                <a:lnTo>
                  <a:pt x="2998" y="466"/>
                </a:lnTo>
                <a:lnTo>
                  <a:pt x="3012" y="446"/>
                </a:lnTo>
                <a:lnTo>
                  <a:pt x="2971" y="362"/>
                </a:lnTo>
                <a:lnTo>
                  <a:pt x="2998" y="320"/>
                </a:lnTo>
                <a:lnTo>
                  <a:pt x="3019" y="300"/>
                </a:lnTo>
                <a:lnTo>
                  <a:pt x="3033" y="230"/>
                </a:lnTo>
                <a:lnTo>
                  <a:pt x="3033" y="167"/>
                </a:lnTo>
                <a:lnTo>
                  <a:pt x="3040" y="153"/>
                </a:lnTo>
                <a:lnTo>
                  <a:pt x="3040" y="119"/>
                </a:lnTo>
                <a:lnTo>
                  <a:pt x="3019" y="98"/>
                </a:lnTo>
                <a:lnTo>
                  <a:pt x="3033" y="56"/>
                </a:lnTo>
                <a:lnTo>
                  <a:pt x="3005" y="0"/>
                </a:lnTo>
                <a:lnTo>
                  <a:pt x="2880" y="28"/>
                </a:lnTo>
                <a:lnTo>
                  <a:pt x="2824" y="63"/>
                </a:lnTo>
                <a:lnTo>
                  <a:pt x="2776" y="91"/>
                </a:lnTo>
                <a:lnTo>
                  <a:pt x="2748" y="119"/>
                </a:lnTo>
                <a:lnTo>
                  <a:pt x="2776" y="133"/>
                </a:lnTo>
                <a:lnTo>
                  <a:pt x="2790" y="167"/>
                </a:lnTo>
                <a:lnTo>
                  <a:pt x="2748" y="202"/>
                </a:lnTo>
                <a:lnTo>
                  <a:pt x="2706" y="223"/>
                </a:lnTo>
                <a:lnTo>
                  <a:pt x="2706" y="251"/>
                </a:lnTo>
                <a:lnTo>
                  <a:pt x="2658" y="272"/>
                </a:lnTo>
                <a:lnTo>
                  <a:pt x="2588" y="355"/>
                </a:lnTo>
                <a:lnTo>
                  <a:pt x="2518" y="362"/>
                </a:lnTo>
                <a:lnTo>
                  <a:pt x="2484" y="362"/>
                </a:lnTo>
                <a:lnTo>
                  <a:pt x="2393" y="452"/>
                </a:lnTo>
                <a:lnTo>
                  <a:pt x="2449" y="480"/>
                </a:lnTo>
                <a:lnTo>
                  <a:pt x="2477" y="515"/>
                </a:lnTo>
                <a:lnTo>
                  <a:pt x="2491" y="522"/>
                </a:lnTo>
                <a:lnTo>
                  <a:pt x="2539" y="626"/>
                </a:lnTo>
                <a:lnTo>
                  <a:pt x="2518" y="647"/>
                </a:lnTo>
                <a:lnTo>
                  <a:pt x="2518" y="682"/>
                </a:lnTo>
                <a:lnTo>
                  <a:pt x="2504" y="717"/>
                </a:lnTo>
                <a:lnTo>
                  <a:pt x="2477" y="717"/>
                </a:lnTo>
                <a:lnTo>
                  <a:pt x="2442" y="773"/>
                </a:lnTo>
                <a:lnTo>
                  <a:pt x="2324" y="793"/>
                </a:lnTo>
                <a:lnTo>
                  <a:pt x="2310" y="849"/>
                </a:lnTo>
                <a:lnTo>
                  <a:pt x="2317" y="912"/>
                </a:lnTo>
                <a:lnTo>
                  <a:pt x="2296" y="940"/>
                </a:lnTo>
                <a:lnTo>
                  <a:pt x="2289" y="988"/>
                </a:lnTo>
                <a:lnTo>
                  <a:pt x="2282" y="988"/>
                </a:lnTo>
                <a:lnTo>
                  <a:pt x="2247" y="1023"/>
                </a:lnTo>
                <a:lnTo>
                  <a:pt x="2115" y="1037"/>
                </a:lnTo>
                <a:lnTo>
                  <a:pt x="2066" y="1072"/>
                </a:lnTo>
                <a:lnTo>
                  <a:pt x="2052" y="1134"/>
                </a:lnTo>
                <a:lnTo>
                  <a:pt x="2059" y="1176"/>
                </a:lnTo>
                <a:lnTo>
                  <a:pt x="2038" y="1204"/>
                </a:lnTo>
                <a:lnTo>
                  <a:pt x="2052" y="1308"/>
                </a:lnTo>
                <a:lnTo>
                  <a:pt x="2052" y="1343"/>
                </a:lnTo>
                <a:lnTo>
                  <a:pt x="2038" y="1371"/>
                </a:lnTo>
                <a:lnTo>
                  <a:pt x="2052" y="1399"/>
                </a:lnTo>
                <a:lnTo>
                  <a:pt x="2031" y="1413"/>
                </a:lnTo>
                <a:lnTo>
                  <a:pt x="2052" y="1496"/>
                </a:lnTo>
                <a:lnTo>
                  <a:pt x="2094" y="1566"/>
                </a:lnTo>
                <a:lnTo>
                  <a:pt x="2150" y="1580"/>
                </a:lnTo>
                <a:lnTo>
                  <a:pt x="2150" y="1600"/>
                </a:lnTo>
                <a:lnTo>
                  <a:pt x="2157" y="1614"/>
                </a:lnTo>
                <a:lnTo>
                  <a:pt x="2150" y="1642"/>
                </a:lnTo>
                <a:lnTo>
                  <a:pt x="2150" y="1649"/>
                </a:lnTo>
                <a:lnTo>
                  <a:pt x="2136" y="1670"/>
                </a:lnTo>
                <a:lnTo>
                  <a:pt x="2115" y="1691"/>
                </a:lnTo>
                <a:lnTo>
                  <a:pt x="2115" y="1712"/>
                </a:lnTo>
                <a:lnTo>
                  <a:pt x="2122" y="1739"/>
                </a:lnTo>
                <a:lnTo>
                  <a:pt x="2136" y="1746"/>
                </a:lnTo>
                <a:lnTo>
                  <a:pt x="2129" y="1767"/>
                </a:lnTo>
                <a:lnTo>
                  <a:pt x="2164" y="1802"/>
                </a:lnTo>
                <a:lnTo>
                  <a:pt x="2157" y="1823"/>
                </a:lnTo>
                <a:lnTo>
                  <a:pt x="2136" y="1823"/>
                </a:lnTo>
                <a:lnTo>
                  <a:pt x="2094" y="1872"/>
                </a:lnTo>
                <a:lnTo>
                  <a:pt x="2094" y="1878"/>
                </a:lnTo>
                <a:lnTo>
                  <a:pt x="2094" y="1906"/>
                </a:lnTo>
                <a:lnTo>
                  <a:pt x="2087" y="1899"/>
                </a:lnTo>
                <a:lnTo>
                  <a:pt x="2038" y="1899"/>
                </a:lnTo>
                <a:lnTo>
                  <a:pt x="2018" y="1893"/>
                </a:lnTo>
                <a:lnTo>
                  <a:pt x="1927" y="1934"/>
                </a:lnTo>
                <a:lnTo>
                  <a:pt x="1830" y="1997"/>
                </a:lnTo>
                <a:lnTo>
                  <a:pt x="1823" y="2004"/>
                </a:lnTo>
                <a:lnTo>
                  <a:pt x="1809" y="1997"/>
                </a:lnTo>
                <a:lnTo>
                  <a:pt x="1767" y="1990"/>
                </a:lnTo>
                <a:lnTo>
                  <a:pt x="1753" y="1990"/>
                </a:lnTo>
                <a:lnTo>
                  <a:pt x="1732" y="1997"/>
                </a:lnTo>
                <a:lnTo>
                  <a:pt x="1663" y="1962"/>
                </a:lnTo>
                <a:lnTo>
                  <a:pt x="1621" y="1976"/>
                </a:lnTo>
                <a:lnTo>
                  <a:pt x="1621" y="1962"/>
                </a:lnTo>
                <a:lnTo>
                  <a:pt x="1544" y="1906"/>
                </a:lnTo>
                <a:lnTo>
                  <a:pt x="1496" y="1941"/>
                </a:lnTo>
                <a:lnTo>
                  <a:pt x="1447" y="1934"/>
                </a:lnTo>
                <a:lnTo>
                  <a:pt x="1391" y="1941"/>
                </a:lnTo>
                <a:lnTo>
                  <a:pt x="1350" y="1997"/>
                </a:lnTo>
                <a:lnTo>
                  <a:pt x="1315" y="2011"/>
                </a:lnTo>
                <a:lnTo>
                  <a:pt x="1301" y="2032"/>
                </a:lnTo>
                <a:lnTo>
                  <a:pt x="1238" y="2087"/>
                </a:lnTo>
                <a:lnTo>
                  <a:pt x="1217" y="2059"/>
                </a:lnTo>
                <a:lnTo>
                  <a:pt x="1148" y="2087"/>
                </a:lnTo>
                <a:lnTo>
                  <a:pt x="1065" y="2087"/>
                </a:lnTo>
                <a:lnTo>
                  <a:pt x="1051" y="2108"/>
                </a:lnTo>
                <a:lnTo>
                  <a:pt x="981" y="2171"/>
                </a:lnTo>
                <a:lnTo>
                  <a:pt x="946" y="2157"/>
                </a:lnTo>
                <a:lnTo>
                  <a:pt x="884" y="2150"/>
                </a:lnTo>
                <a:lnTo>
                  <a:pt x="856" y="2164"/>
                </a:lnTo>
                <a:lnTo>
                  <a:pt x="842" y="2087"/>
                </a:lnTo>
                <a:lnTo>
                  <a:pt x="821" y="2094"/>
                </a:lnTo>
                <a:lnTo>
                  <a:pt x="807" y="2171"/>
                </a:lnTo>
                <a:lnTo>
                  <a:pt x="786" y="2185"/>
                </a:lnTo>
                <a:lnTo>
                  <a:pt x="807" y="2261"/>
                </a:lnTo>
                <a:lnTo>
                  <a:pt x="849" y="2282"/>
                </a:lnTo>
                <a:lnTo>
                  <a:pt x="918" y="2324"/>
                </a:lnTo>
                <a:lnTo>
                  <a:pt x="890" y="2366"/>
                </a:lnTo>
                <a:lnTo>
                  <a:pt x="884" y="2414"/>
                </a:lnTo>
                <a:lnTo>
                  <a:pt x="842" y="2435"/>
                </a:lnTo>
                <a:lnTo>
                  <a:pt x="842" y="2484"/>
                </a:lnTo>
                <a:lnTo>
                  <a:pt x="814" y="2484"/>
                </a:lnTo>
                <a:lnTo>
                  <a:pt x="793" y="2512"/>
                </a:lnTo>
                <a:lnTo>
                  <a:pt x="842" y="2595"/>
                </a:lnTo>
                <a:lnTo>
                  <a:pt x="842" y="2644"/>
                </a:lnTo>
                <a:lnTo>
                  <a:pt x="835" y="2665"/>
                </a:lnTo>
                <a:lnTo>
                  <a:pt x="807" y="2665"/>
                </a:lnTo>
                <a:lnTo>
                  <a:pt x="758" y="2727"/>
                </a:lnTo>
                <a:lnTo>
                  <a:pt x="723" y="2748"/>
                </a:lnTo>
                <a:lnTo>
                  <a:pt x="703" y="2713"/>
                </a:lnTo>
                <a:lnTo>
                  <a:pt x="661" y="2727"/>
                </a:lnTo>
                <a:lnTo>
                  <a:pt x="626" y="2727"/>
                </a:lnTo>
                <a:lnTo>
                  <a:pt x="619" y="2741"/>
                </a:lnTo>
                <a:lnTo>
                  <a:pt x="557" y="2762"/>
                </a:lnTo>
                <a:lnTo>
                  <a:pt x="564" y="2776"/>
                </a:lnTo>
                <a:lnTo>
                  <a:pt x="550" y="2797"/>
                </a:lnTo>
                <a:lnTo>
                  <a:pt x="522" y="2825"/>
                </a:lnTo>
                <a:lnTo>
                  <a:pt x="529" y="2839"/>
                </a:lnTo>
                <a:lnTo>
                  <a:pt x="452" y="2845"/>
                </a:lnTo>
                <a:lnTo>
                  <a:pt x="431" y="2860"/>
                </a:lnTo>
                <a:lnTo>
                  <a:pt x="452" y="2894"/>
                </a:lnTo>
                <a:lnTo>
                  <a:pt x="383" y="2929"/>
                </a:lnTo>
                <a:lnTo>
                  <a:pt x="376" y="2915"/>
                </a:lnTo>
                <a:lnTo>
                  <a:pt x="334" y="2894"/>
                </a:lnTo>
                <a:lnTo>
                  <a:pt x="237" y="2860"/>
                </a:lnTo>
                <a:lnTo>
                  <a:pt x="195" y="2908"/>
                </a:lnTo>
                <a:lnTo>
                  <a:pt x="146" y="2887"/>
                </a:lnTo>
                <a:lnTo>
                  <a:pt x="91" y="2894"/>
                </a:lnTo>
                <a:lnTo>
                  <a:pt x="83" y="2929"/>
                </a:lnTo>
                <a:lnTo>
                  <a:pt x="28" y="2950"/>
                </a:lnTo>
                <a:lnTo>
                  <a:pt x="0" y="2978"/>
                </a:lnTo>
                <a:lnTo>
                  <a:pt x="35" y="3026"/>
                </a:lnTo>
                <a:lnTo>
                  <a:pt x="56" y="3047"/>
                </a:lnTo>
                <a:lnTo>
                  <a:pt x="63" y="3075"/>
                </a:lnTo>
                <a:lnTo>
                  <a:pt x="70" y="3117"/>
                </a:lnTo>
                <a:lnTo>
                  <a:pt x="70" y="3152"/>
                </a:lnTo>
                <a:lnTo>
                  <a:pt x="132" y="3158"/>
                </a:lnTo>
                <a:lnTo>
                  <a:pt x="195" y="3172"/>
                </a:lnTo>
                <a:lnTo>
                  <a:pt x="202" y="3186"/>
                </a:lnTo>
                <a:lnTo>
                  <a:pt x="216" y="3214"/>
                </a:lnTo>
                <a:lnTo>
                  <a:pt x="188" y="3221"/>
                </a:lnTo>
                <a:lnTo>
                  <a:pt x="230" y="3270"/>
                </a:lnTo>
                <a:lnTo>
                  <a:pt x="223" y="3319"/>
                </a:lnTo>
                <a:lnTo>
                  <a:pt x="195" y="3353"/>
                </a:lnTo>
                <a:lnTo>
                  <a:pt x="202" y="3402"/>
                </a:lnTo>
                <a:lnTo>
                  <a:pt x="230" y="3430"/>
                </a:lnTo>
                <a:lnTo>
                  <a:pt x="264" y="3444"/>
                </a:lnTo>
                <a:lnTo>
                  <a:pt x="292" y="3451"/>
                </a:lnTo>
                <a:lnTo>
                  <a:pt x="313" y="3479"/>
                </a:lnTo>
                <a:lnTo>
                  <a:pt x="417" y="3534"/>
                </a:lnTo>
                <a:lnTo>
                  <a:pt x="480" y="3541"/>
                </a:lnTo>
                <a:lnTo>
                  <a:pt x="508" y="3506"/>
                </a:lnTo>
                <a:lnTo>
                  <a:pt x="612" y="3562"/>
                </a:lnTo>
                <a:lnTo>
                  <a:pt x="619" y="3562"/>
                </a:lnTo>
                <a:lnTo>
                  <a:pt x="640" y="3597"/>
                </a:lnTo>
                <a:lnTo>
                  <a:pt x="654" y="3597"/>
                </a:lnTo>
                <a:lnTo>
                  <a:pt x="619" y="3666"/>
                </a:lnTo>
                <a:lnTo>
                  <a:pt x="647" y="3694"/>
                </a:lnTo>
                <a:lnTo>
                  <a:pt x="661" y="3798"/>
                </a:lnTo>
                <a:lnTo>
                  <a:pt x="723" y="3833"/>
                </a:lnTo>
                <a:lnTo>
                  <a:pt x="744" y="3903"/>
                </a:lnTo>
                <a:lnTo>
                  <a:pt x="744" y="3910"/>
                </a:lnTo>
                <a:lnTo>
                  <a:pt x="682" y="3889"/>
                </a:lnTo>
                <a:lnTo>
                  <a:pt x="619" y="3889"/>
                </a:lnTo>
                <a:lnTo>
                  <a:pt x="557" y="3910"/>
                </a:lnTo>
                <a:lnTo>
                  <a:pt x="543" y="3965"/>
                </a:lnTo>
                <a:lnTo>
                  <a:pt x="564" y="4042"/>
                </a:lnTo>
                <a:lnTo>
                  <a:pt x="550" y="4035"/>
                </a:lnTo>
                <a:lnTo>
                  <a:pt x="522" y="4070"/>
                </a:lnTo>
                <a:lnTo>
                  <a:pt x="515" y="4139"/>
                </a:lnTo>
                <a:lnTo>
                  <a:pt x="487" y="4153"/>
                </a:lnTo>
                <a:lnTo>
                  <a:pt x="480" y="4174"/>
                </a:lnTo>
                <a:lnTo>
                  <a:pt x="425" y="4188"/>
                </a:lnTo>
                <a:lnTo>
                  <a:pt x="390" y="4230"/>
                </a:lnTo>
                <a:lnTo>
                  <a:pt x="390" y="4271"/>
                </a:lnTo>
                <a:lnTo>
                  <a:pt x="417" y="4334"/>
                </a:lnTo>
                <a:lnTo>
                  <a:pt x="445" y="4362"/>
                </a:lnTo>
                <a:lnTo>
                  <a:pt x="466" y="4390"/>
                </a:lnTo>
                <a:lnTo>
                  <a:pt x="529" y="4459"/>
                </a:lnTo>
                <a:lnTo>
                  <a:pt x="487" y="4466"/>
                </a:lnTo>
                <a:lnTo>
                  <a:pt x="445" y="4487"/>
                </a:lnTo>
                <a:lnTo>
                  <a:pt x="445" y="4592"/>
                </a:lnTo>
                <a:lnTo>
                  <a:pt x="445" y="4613"/>
                </a:lnTo>
                <a:lnTo>
                  <a:pt x="487" y="4633"/>
                </a:lnTo>
                <a:lnTo>
                  <a:pt x="515" y="4689"/>
                </a:lnTo>
                <a:lnTo>
                  <a:pt x="543" y="4696"/>
                </a:lnTo>
                <a:lnTo>
                  <a:pt x="550" y="4731"/>
                </a:lnTo>
                <a:lnTo>
                  <a:pt x="557" y="4759"/>
                </a:lnTo>
                <a:lnTo>
                  <a:pt x="577" y="4779"/>
                </a:lnTo>
                <a:lnTo>
                  <a:pt x="612" y="4786"/>
                </a:lnTo>
                <a:lnTo>
                  <a:pt x="626" y="4884"/>
                </a:lnTo>
                <a:lnTo>
                  <a:pt x="689" y="4898"/>
                </a:lnTo>
                <a:lnTo>
                  <a:pt x="751" y="4891"/>
                </a:lnTo>
                <a:lnTo>
                  <a:pt x="779" y="4919"/>
                </a:lnTo>
                <a:lnTo>
                  <a:pt x="842" y="4953"/>
                </a:lnTo>
                <a:lnTo>
                  <a:pt x="877" y="4953"/>
                </a:lnTo>
                <a:lnTo>
                  <a:pt x="890" y="4953"/>
                </a:lnTo>
                <a:lnTo>
                  <a:pt x="918" y="4960"/>
                </a:lnTo>
                <a:lnTo>
                  <a:pt x="932" y="4960"/>
                </a:lnTo>
                <a:lnTo>
                  <a:pt x="988" y="5037"/>
                </a:lnTo>
                <a:lnTo>
                  <a:pt x="1016" y="5023"/>
                </a:lnTo>
                <a:lnTo>
                  <a:pt x="1051" y="5078"/>
                </a:lnTo>
                <a:lnTo>
                  <a:pt x="1085" y="5086"/>
                </a:lnTo>
                <a:lnTo>
                  <a:pt x="1134" y="5078"/>
                </a:lnTo>
                <a:lnTo>
                  <a:pt x="1183" y="5086"/>
                </a:lnTo>
                <a:lnTo>
                  <a:pt x="1211" y="5148"/>
                </a:lnTo>
                <a:lnTo>
                  <a:pt x="1273" y="5127"/>
                </a:lnTo>
                <a:lnTo>
                  <a:pt x="1315" y="5148"/>
                </a:lnTo>
                <a:lnTo>
                  <a:pt x="1329" y="5113"/>
                </a:lnTo>
                <a:lnTo>
                  <a:pt x="1378" y="5120"/>
                </a:lnTo>
                <a:lnTo>
                  <a:pt x="1447" y="5086"/>
                </a:lnTo>
                <a:lnTo>
                  <a:pt x="1489" y="5092"/>
                </a:lnTo>
                <a:lnTo>
                  <a:pt x="1503" y="5078"/>
                </a:lnTo>
                <a:lnTo>
                  <a:pt x="1565" y="5058"/>
                </a:lnTo>
                <a:lnTo>
                  <a:pt x="1635" y="5072"/>
                </a:lnTo>
                <a:lnTo>
                  <a:pt x="1663" y="5016"/>
                </a:lnTo>
                <a:lnTo>
                  <a:pt x="1725" y="5016"/>
                </a:lnTo>
                <a:lnTo>
                  <a:pt x="1753" y="5016"/>
                </a:lnTo>
                <a:lnTo>
                  <a:pt x="1725" y="5051"/>
                </a:lnTo>
                <a:lnTo>
                  <a:pt x="1732" y="5078"/>
                </a:lnTo>
                <a:lnTo>
                  <a:pt x="1718" y="5113"/>
                </a:lnTo>
                <a:lnTo>
                  <a:pt x="1795" y="5211"/>
                </a:lnTo>
                <a:lnTo>
                  <a:pt x="1795" y="5266"/>
                </a:lnTo>
                <a:lnTo>
                  <a:pt x="1823" y="5253"/>
                </a:lnTo>
                <a:lnTo>
                  <a:pt x="1851" y="5225"/>
                </a:lnTo>
                <a:lnTo>
                  <a:pt x="1864" y="5211"/>
                </a:lnTo>
                <a:lnTo>
                  <a:pt x="1830" y="5218"/>
                </a:lnTo>
                <a:lnTo>
                  <a:pt x="1795" y="5169"/>
                </a:lnTo>
                <a:lnTo>
                  <a:pt x="1809" y="5127"/>
                </a:lnTo>
                <a:lnTo>
                  <a:pt x="1851" y="5106"/>
                </a:lnTo>
                <a:lnTo>
                  <a:pt x="1892" y="5092"/>
                </a:lnTo>
                <a:lnTo>
                  <a:pt x="1997" y="5141"/>
                </a:lnTo>
                <a:lnTo>
                  <a:pt x="2003" y="5141"/>
                </a:lnTo>
                <a:lnTo>
                  <a:pt x="2066" y="5155"/>
                </a:lnTo>
                <a:lnTo>
                  <a:pt x="2080" y="5176"/>
                </a:lnTo>
                <a:lnTo>
                  <a:pt x="2136" y="5155"/>
                </a:lnTo>
                <a:lnTo>
                  <a:pt x="2157" y="5176"/>
                </a:lnTo>
                <a:lnTo>
                  <a:pt x="2164" y="5176"/>
                </a:lnTo>
                <a:lnTo>
                  <a:pt x="2212" y="5155"/>
                </a:lnTo>
                <a:lnTo>
                  <a:pt x="2219" y="5155"/>
                </a:lnTo>
                <a:lnTo>
                  <a:pt x="2282" y="5176"/>
                </a:lnTo>
                <a:lnTo>
                  <a:pt x="2289" y="5155"/>
                </a:lnTo>
                <a:lnTo>
                  <a:pt x="2289" y="5141"/>
                </a:lnTo>
                <a:lnTo>
                  <a:pt x="2254" y="5120"/>
                </a:lnTo>
                <a:lnTo>
                  <a:pt x="2254" y="5113"/>
                </a:lnTo>
                <a:lnTo>
                  <a:pt x="2233" y="5106"/>
                </a:lnTo>
                <a:lnTo>
                  <a:pt x="2261" y="5072"/>
                </a:lnTo>
                <a:lnTo>
                  <a:pt x="2310" y="5058"/>
                </a:lnTo>
                <a:lnTo>
                  <a:pt x="2345" y="5086"/>
                </a:lnTo>
                <a:lnTo>
                  <a:pt x="2386" y="5072"/>
                </a:lnTo>
                <a:lnTo>
                  <a:pt x="2407" y="5037"/>
                </a:lnTo>
                <a:lnTo>
                  <a:pt x="2421" y="5023"/>
                </a:lnTo>
                <a:lnTo>
                  <a:pt x="2421" y="4981"/>
                </a:lnTo>
                <a:lnTo>
                  <a:pt x="2414" y="4953"/>
                </a:lnTo>
                <a:lnTo>
                  <a:pt x="2386" y="4939"/>
                </a:lnTo>
                <a:lnTo>
                  <a:pt x="2379" y="4911"/>
                </a:lnTo>
                <a:lnTo>
                  <a:pt x="2379" y="4898"/>
                </a:lnTo>
                <a:lnTo>
                  <a:pt x="2393" y="4884"/>
                </a:lnTo>
                <a:lnTo>
                  <a:pt x="2365" y="4849"/>
                </a:lnTo>
                <a:lnTo>
                  <a:pt x="2414" y="4793"/>
                </a:lnTo>
                <a:lnTo>
                  <a:pt x="2365" y="4765"/>
                </a:lnTo>
                <a:lnTo>
                  <a:pt x="2365" y="4731"/>
                </a:lnTo>
                <a:lnTo>
                  <a:pt x="2407" y="4717"/>
                </a:lnTo>
                <a:lnTo>
                  <a:pt x="2442" y="4745"/>
                </a:lnTo>
                <a:lnTo>
                  <a:pt x="2442" y="4689"/>
                </a:lnTo>
                <a:lnTo>
                  <a:pt x="2456" y="4668"/>
                </a:lnTo>
                <a:lnTo>
                  <a:pt x="2463" y="4668"/>
                </a:lnTo>
                <a:lnTo>
                  <a:pt x="2491" y="4668"/>
                </a:lnTo>
                <a:lnTo>
                  <a:pt x="2511" y="4619"/>
                </a:lnTo>
                <a:lnTo>
                  <a:pt x="2504" y="4592"/>
                </a:lnTo>
                <a:lnTo>
                  <a:pt x="2511" y="4585"/>
                </a:lnTo>
                <a:lnTo>
                  <a:pt x="2511" y="4564"/>
                </a:lnTo>
                <a:lnTo>
                  <a:pt x="2511" y="4557"/>
                </a:lnTo>
                <a:lnTo>
                  <a:pt x="2518" y="4557"/>
                </a:lnTo>
                <a:lnTo>
                  <a:pt x="2546" y="4536"/>
                </a:lnTo>
                <a:lnTo>
                  <a:pt x="2574" y="4529"/>
                </a:lnTo>
                <a:lnTo>
                  <a:pt x="2609" y="4501"/>
                </a:lnTo>
                <a:lnTo>
                  <a:pt x="2623" y="4466"/>
                </a:lnTo>
                <a:lnTo>
                  <a:pt x="2609" y="4418"/>
                </a:lnTo>
                <a:lnTo>
                  <a:pt x="2609" y="4404"/>
                </a:lnTo>
                <a:lnTo>
                  <a:pt x="2588" y="4383"/>
                </a:lnTo>
                <a:lnTo>
                  <a:pt x="2595" y="4355"/>
                </a:lnTo>
                <a:lnTo>
                  <a:pt x="2637" y="4334"/>
                </a:lnTo>
                <a:lnTo>
                  <a:pt x="2644" y="4320"/>
                </a:lnTo>
                <a:lnTo>
                  <a:pt x="2623" y="4320"/>
                </a:lnTo>
                <a:lnTo>
                  <a:pt x="2651" y="4265"/>
                </a:lnTo>
                <a:lnTo>
                  <a:pt x="2685" y="4237"/>
                </a:lnTo>
                <a:lnTo>
                  <a:pt x="2692" y="4265"/>
                </a:lnTo>
              </a:path>
            </a:pathLst>
          </a:custGeom>
          <a:solidFill>
            <a:schemeClr val="accent1"/>
          </a:solidFill>
          <a:ln w="19050" cap="flat" cmpd="sng">
            <a:solidFill>
              <a:schemeClr val="bg1"/>
            </a:solidFill>
            <a:bevel/>
          </a:ln>
          <a:effectLst/>
        </p:spPr>
        <p:txBody>
          <a:bodyPr wrap="none" anchor="ctr"/>
          <a:lstStyle/>
          <a:p>
            <a:endParaRPr lang="en-US"/>
          </a:p>
        </p:txBody>
      </p:sp>
      <p:sp>
        <p:nvSpPr>
          <p:cNvPr id="167" name="Freeform 117"/>
          <p:cNvSpPr>
            <a:spLocks noChangeArrowheads="1"/>
          </p:cNvSpPr>
          <p:nvPr/>
        </p:nvSpPr>
        <p:spPr bwMode="auto">
          <a:xfrm>
            <a:off x="13192088" y="3666900"/>
            <a:ext cx="876078" cy="532310"/>
          </a:xfrm>
          <a:custGeom>
            <a:avLst/>
            <a:gdLst>
              <a:gd name="T0" fmla="*/ 1273 w 1866"/>
              <a:gd name="T1" fmla="*/ 0 h 1135"/>
              <a:gd name="T2" fmla="*/ 1148 w 1866"/>
              <a:gd name="T3" fmla="*/ 55 h 1135"/>
              <a:gd name="T4" fmla="*/ 1079 w 1866"/>
              <a:gd name="T5" fmla="*/ 104 h 1135"/>
              <a:gd name="T6" fmla="*/ 967 w 1866"/>
              <a:gd name="T7" fmla="*/ 187 h 1135"/>
              <a:gd name="T8" fmla="*/ 870 w 1866"/>
              <a:gd name="T9" fmla="*/ 160 h 1135"/>
              <a:gd name="T10" fmla="*/ 724 w 1866"/>
              <a:gd name="T11" fmla="*/ 202 h 1135"/>
              <a:gd name="T12" fmla="*/ 612 w 1866"/>
              <a:gd name="T13" fmla="*/ 264 h 1135"/>
              <a:gd name="T14" fmla="*/ 487 w 1866"/>
              <a:gd name="T15" fmla="*/ 271 h 1135"/>
              <a:gd name="T16" fmla="*/ 355 w 1866"/>
              <a:gd name="T17" fmla="*/ 153 h 1135"/>
              <a:gd name="T18" fmla="*/ 244 w 1866"/>
              <a:gd name="T19" fmla="*/ 271 h 1135"/>
              <a:gd name="T20" fmla="*/ 118 w 1866"/>
              <a:gd name="T21" fmla="*/ 299 h 1135"/>
              <a:gd name="T22" fmla="*/ 21 w 1866"/>
              <a:gd name="T23" fmla="*/ 334 h 1135"/>
              <a:gd name="T24" fmla="*/ 0 w 1866"/>
              <a:gd name="T25" fmla="*/ 487 h 1135"/>
              <a:gd name="T26" fmla="*/ 14 w 1866"/>
              <a:gd name="T27" fmla="*/ 577 h 1135"/>
              <a:gd name="T28" fmla="*/ 146 w 1866"/>
              <a:gd name="T29" fmla="*/ 681 h 1135"/>
              <a:gd name="T30" fmla="*/ 181 w 1866"/>
              <a:gd name="T31" fmla="*/ 716 h 1135"/>
              <a:gd name="T32" fmla="*/ 265 w 1866"/>
              <a:gd name="T33" fmla="*/ 723 h 1135"/>
              <a:gd name="T34" fmla="*/ 292 w 1866"/>
              <a:gd name="T35" fmla="*/ 793 h 1135"/>
              <a:gd name="T36" fmla="*/ 306 w 1866"/>
              <a:gd name="T37" fmla="*/ 1002 h 1135"/>
              <a:gd name="T38" fmla="*/ 390 w 1866"/>
              <a:gd name="T39" fmla="*/ 1071 h 1135"/>
              <a:gd name="T40" fmla="*/ 487 w 1866"/>
              <a:gd name="T41" fmla="*/ 1134 h 1135"/>
              <a:gd name="T42" fmla="*/ 543 w 1866"/>
              <a:gd name="T43" fmla="*/ 1036 h 1135"/>
              <a:gd name="T44" fmla="*/ 647 w 1866"/>
              <a:gd name="T45" fmla="*/ 1106 h 1135"/>
              <a:gd name="T46" fmla="*/ 766 w 1866"/>
              <a:gd name="T47" fmla="*/ 1036 h 1135"/>
              <a:gd name="T48" fmla="*/ 939 w 1866"/>
              <a:gd name="T49" fmla="*/ 1036 h 1135"/>
              <a:gd name="T50" fmla="*/ 1051 w 1866"/>
              <a:gd name="T51" fmla="*/ 946 h 1135"/>
              <a:gd name="T52" fmla="*/ 1197 w 1866"/>
              <a:gd name="T53" fmla="*/ 890 h 1135"/>
              <a:gd name="T54" fmla="*/ 1322 w 1866"/>
              <a:gd name="T55" fmla="*/ 925 h 1135"/>
              <a:gd name="T56" fmla="*/ 1454 w 1866"/>
              <a:gd name="T57" fmla="*/ 939 h 1135"/>
              <a:gd name="T58" fmla="*/ 1524 w 1866"/>
              <a:gd name="T59" fmla="*/ 953 h 1135"/>
              <a:gd name="T60" fmla="*/ 1719 w 1866"/>
              <a:gd name="T61" fmla="*/ 842 h 1135"/>
              <a:gd name="T62" fmla="*/ 1795 w 1866"/>
              <a:gd name="T63" fmla="*/ 855 h 1135"/>
              <a:gd name="T64" fmla="*/ 1837 w 1866"/>
              <a:gd name="T65" fmla="*/ 772 h 1135"/>
              <a:gd name="T66" fmla="*/ 1830 w 1866"/>
              <a:gd name="T67" fmla="*/ 716 h 1135"/>
              <a:gd name="T68" fmla="*/ 1816 w 1866"/>
              <a:gd name="T69" fmla="*/ 661 h 1135"/>
              <a:gd name="T70" fmla="*/ 1851 w 1866"/>
              <a:gd name="T71" fmla="*/ 598 h 1135"/>
              <a:gd name="T72" fmla="*/ 1851 w 1866"/>
              <a:gd name="T73" fmla="*/ 549 h 1135"/>
              <a:gd name="T74" fmla="*/ 1753 w 1866"/>
              <a:gd name="T75" fmla="*/ 445 h 1135"/>
              <a:gd name="T76" fmla="*/ 1739 w 1866"/>
              <a:gd name="T77" fmla="*/ 320 h 1135"/>
              <a:gd name="T78" fmla="*/ 1739 w 1866"/>
              <a:gd name="T79" fmla="*/ 153 h 1135"/>
              <a:gd name="T80" fmla="*/ 1558 w 1866"/>
              <a:gd name="T81" fmla="*/ 97 h 1135"/>
              <a:gd name="T82" fmla="*/ 1489 w 1866"/>
              <a:gd name="T83" fmla="*/ 83 h 1135"/>
              <a:gd name="T84" fmla="*/ 1322 w 1866"/>
              <a:gd name="T85" fmla="*/ 35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66" h="1135">
                <a:moveTo>
                  <a:pt x="1322" y="35"/>
                </a:moveTo>
                <a:lnTo>
                  <a:pt x="1294" y="28"/>
                </a:lnTo>
                <a:lnTo>
                  <a:pt x="1273" y="0"/>
                </a:lnTo>
                <a:lnTo>
                  <a:pt x="1225" y="0"/>
                </a:lnTo>
                <a:lnTo>
                  <a:pt x="1211" y="62"/>
                </a:lnTo>
                <a:lnTo>
                  <a:pt x="1148" y="55"/>
                </a:lnTo>
                <a:lnTo>
                  <a:pt x="1099" y="83"/>
                </a:lnTo>
                <a:lnTo>
                  <a:pt x="1106" y="104"/>
                </a:lnTo>
                <a:lnTo>
                  <a:pt x="1079" y="104"/>
                </a:lnTo>
                <a:lnTo>
                  <a:pt x="1016" y="153"/>
                </a:lnTo>
                <a:lnTo>
                  <a:pt x="981" y="160"/>
                </a:lnTo>
                <a:lnTo>
                  <a:pt x="967" y="187"/>
                </a:lnTo>
                <a:lnTo>
                  <a:pt x="939" y="187"/>
                </a:lnTo>
                <a:lnTo>
                  <a:pt x="905" y="167"/>
                </a:lnTo>
                <a:lnTo>
                  <a:pt x="870" y="160"/>
                </a:lnTo>
                <a:lnTo>
                  <a:pt x="807" y="139"/>
                </a:lnTo>
                <a:lnTo>
                  <a:pt x="752" y="202"/>
                </a:lnTo>
                <a:lnTo>
                  <a:pt x="724" y="202"/>
                </a:lnTo>
                <a:lnTo>
                  <a:pt x="682" y="215"/>
                </a:lnTo>
                <a:lnTo>
                  <a:pt x="640" y="271"/>
                </a:lnTo>
                <a:lnTo>
                  <a:pt x="612" y="264"/>
                </a:lnTo>
                <a:lnTo>
                  <a:pt x="585" y="229"/>
                </a:lnTo>
                <a:lnTo>
                  <a:pt x="536" y="264"/>
                </a:lnTo>
                <a:lnTo>
                  <a:pt x="487" y="271"/>
                </a:lnTo>
                <a:lnTo>
                  <a:pt x="439" y="187"/>
                </a:lnTo>
                <a:lnTo>
                  <a:pt x="404" y="139"/>
                </a:lnTo>
                <a:lnTo>
                  <a:pt x="355" y="153"/>
                </a:lnTo>
                <a:lnTo>
                  <a:pt x="320" y="202"/>
                </a:lnTo>
                <a:lnTo>
                  <a:pt x="313" y="250"/>
                </a:lnTo>
                <a:lnTo>
                  <a:pt x="244" y="271"/>
                </a:lnTo>
                <a:lnTo>
                  <a:pt x="209" y="299"/>
                </a:lnTo>
                <a:lnTo>
                  <a:pt x="146" y="320"/>
                </a:lnTo>
                <a:lnTo>
                  <a:pt x="118" y="299"/>
                </a:lnTo>
                <a:lnTo>
                  <a:pt x="91" y="334"/>
                </a:lnTo>
                <a:lnTo>
                  <a:pt x="63" y="320"/>
                </a:lnTo>
                <a:lnTo>
                  <a:pt x="21" y="334"/>
                </a:lnTo>
                <a:lnTo>
                  <a:pt x="0" y="382"/>
                </a:lnTo>
                <a:lnTo>
                  <a:pt x="0" y="424"/>
                </a:lnTo>
                <a:lnTo>
                  <a:pt x="0" y="487"/>
                </a:lnTo>
                <a:lnTo>
                  <a:pt x="0" y="529"/>
                </a:lnTo>
                <a:lnTo>
                  <a:pt x="21" y="542"/>
                </a:lnTo>
                <a:lnTo>
                  <a:pt x="14" y="577"/>
                </a:lnTo>
                <a:lnTo>
                  <a:pt x="35" y="619"/>
                </a:lnTo>
                <a:lnTo>
                  <a:pt x="118" y="675"/>
                </a:lnTo>
                <a:lnTo>
                  <a:pt x="146" y="681"/>
                </a:lnTo>
                <a:lnTo>
                  <a:pt x="160" y="675"/>
                </a:lnTo>
                <a:lnTo>
                  <a:pt x="167" y="709"/>
                </a:lnTo>
                <a:lnTo>
                  <a:pt x="181" y="716"/>
                </a:lnTo>
                <a:lnTo>
                  <a:pt x="188" y="730"/>
                </a:lnTo>
                <a:lnTo>
                  <a:pt x="223" y="730"/>
                </a:lnTo>
                <a:lnTo>
                  <a:pt x="265" y="723"/>
                </a:lnTo>
                <a:lnTo>
                  <a:pt x="313" y="751"/>
                </a:lnTo>
                <a:lnTo>
                  <a:pt x="313" y="779"/>
                </a:lnTo>
                <a:lnTo>
                  <a:pt x="292" y="793"/>
                </a:lnTo>
                <a:lnTo>
                  <a:pt x="285" y="883"/>
                </a:lnTo>
                <a:lnTo>
                  <a:pt x="313" y="918"/>
                </a:lnTo>
                <a:lnTo>
                  <a:pt x="306" y="1002"/>
                </a:lnTo>
                <a:lnTo>
                  <a:pt x="320" y="1036"/>
                </a:lnTo>
                <a:lnTo>
                  <a:pt x="327" y="1057"/>
                </a:lnTo>
                <a:lnTo>
                  <a:pt x="390" y="1071"/>
                </a:lnTo>
                <a:lnTo>
                  <a:pt x="411" y="1085"/>
                </a:lnTo>
                <a:lnTo>
                  <a:pt x="404" y="1120"/>
                </a:lnTo>
                <a:lnTo>
                  <a:pt x="487" y="1134"/>
                </a:lnTo>
                <a:lnTo>
                  <a:pt x="508" y="1120"/>
                </a:lnTo>
                <a:lnTo>
                  <a:pt x="522" y="1043"/>
                </a:lnTo>
                <a:lnTo>
                  <a:pt x="543" y="1036"/>
                </a:lnTo>
                <a:lnTo>
                  <a:pt x="557" y="1113"/>
                </a:lnTo>
                <a:lnTo>
                  <a:pt x="585" y="1099"/>
                </a:lnTo>
                <a:lnTo>
                  <a:pt x="647" y="1106"/>
                </a:lnTo>
                <a:lnTo>
                  <a:pt x="682" y="1120"/>
                </a:lnTo>
                <a:lnTo>
                  <a:pt x="752" y="1057"/>
                </a:lnTo>
                <a:lnTo>
                  <a:pt x="766" y="1036"/>
                </a:lnTo>
                <a:lnTo>
                  <a:pt x="849" y="1036"/>
                </a:lnTo>
                <a:lnTo>
                  <a:pt x="918" y="1008"/>
                </a:lnTo>
                <a:lnTo>
                  <a:pt x="939" y="1036"/>
                </a:lnTo>
                <a:lnTo>
                  <a:pt x="1002" y="981"/>
                </a:lnTo>
                <a:lnTo>
                  <a:pt x="1016" y="960"/>
                </a:lnTo>
                <a:lnTo>
                  <a:pt x="1051" y="946"/>
                </a:lnTo>
                <a:lnTo>
                  <a:pt x="1092" y="890"/>
                </a:lnTo>
                <a:lnTo>
                  <a:pt x="1148" y="883"/>
                </a:lnTo>
                <a:lnTo>
                  <a:pt x="1197" y="890"/>
                </a:lnTo>
                <a:lnTo>
                  <a:pt x="1245" y="855"/>
                </a:lnTo>
                <a:lnTo>
                  <a:pt x="1322" y="911"/>
                </a:lnTo>
                <a:lnTo>
                  <a:pt x="1322" y="925"/>
                </a:lnTo>
                <a:lnTo>
                  <a:pt x="1364" y="911"/>
                </a:lnTo>
                <a:lnTo>
                  <a:pt x="1433" y="946"/>
                </a:lnTo>
                <a:lnTo>
                  <a:pt x="1454" y="939"/>
                </a:lnTo>
                <a:lnTo>
                  <a:pt x="1468" y="939"/>
                </a:lnTo>
                <a:lnTo>
                  <a:pt x="1510" y="946"/>
                </a:lnTo>
                <a:lnTo>
                  <a:pt x="1524" y="953"/>
                </a:lnTo>
                <a:lnTo>
                  <a:pt x="1531" y="946"/>
                </a:lnTo>
                <a:lnTo>
                  <a:pt x="1628" y="883"/>
                </a:lnTo>
                <a:lnTo>
                  <a:pt x="1719" y="842"/>
                </a:lnTo>
                <a:lnTo>
                  <a:pt x="1739" y="848"/>
                </a:lnTo>
                <a:lnTo>
                  <a:pt x="1788" y="848"/>
                </a:lnTo>
                <a:lnTo>
                  <a:pt x="1795" y="855"/>
                </a:lnTo>
                <a:lnTo>
                  <a:pt x="1795" y="827"/>
                </a:lnTo>
                <a:lnTo>
                  <a:pt x="1795" y="821"/>
                </a:lnTo>
                <a:lnTo>
                  <a:pt x="1837" y="772"/>
                </a:lnTo>
                <a:lnTo>
                  <a:pt x="1858" y="772"/>
                </a:lnTo>
                <a:lnTo>
                  <a:pt x="1865" y="751"/>
                </a:lnTo>
                <a:lnTo>
                  <a:pt x="1830" y="716"/>
                </a:lnTo>
                <a:lnTo>
                  <a:pt x="1837" y="695"/>
                </a:lnTo>
                <a:lnTo>
                  <a:pt x="1823" y="688"/>
                </a:lnTo>
                <a:lnTo>
                  <a:pt x="1816" y="661"/>
                </a:lnTo>
                <a:lnTo>
                  <a:pt x="1816" y="640"/>
                </a:lnTo>
                <a:lnTo>
                  <a:pt x="1837" y="619"/>
                </a:lnTo>
                <a:lnTo>
                  <a:pt x="1851" y="598"/>
                </a:lnTo>
                <a:lnTo>
                  <a:pt x="1851" y="591"/>
                </a:lnTo>
                <a:lnTo>
                  <a:pt x="1858" y="563"/>
                </a:lnTo>
                <a:lnTo>
                  <a:pt x="1851" y="549"/>
                </a:lnTo>
                <a:lnTo>
                  <a:pt x="1851" y="529"/>
                </a:lnTo>
                <a:lnTo>
                  <a:pt x="1795" y="515"/>
                </a:lnTo>
                <a:lnTo>
                  <a:pt x="1753" y="445"/>
                </a:lnTo>
                <a:lnTo>
                  <a:pt x="1732" y="362"/>
                </a:lnTo>
                <a:lnTo>
                  <a:pt x="1753" y="348"/>
                </a:lnTo>
                <a:lnTo>
                  <a:pt x="1739" y="320"/>
                </a:lnTo>
                <a:lnTo>
                  <a:pt x="1753" y="292"/>
                </a:lnTo>
                <a:lnTo>
                  <a:pt x="1753" y="257"/>
                </a:lnTo>
                <a:lnTo>
                  <a:pt x="1739" y="153"/>
                </a:lnTo>
                <a:lnTo>
                  <a:pt x="1691" y="132"/>
                </a:lnTo>
                <a:lnTo>
                  <a:pt x="1635" y="153"/>
                </a:lnTo>
                <a:lnTo>
                  <a:pt x="1558" y="97"/>
                </a:lnTo>
                <a:lnTo>
                  <a:pt x="1531" y="132"/>
                </a:lnTo>
                <a:lnTo>
                  <a:pt x="1489" y="125"/>
                </a:lnTo>
                <a:lnTo>
                  <a:pt x="1489" y="83"/>
                </a:lnTo>
                <a:lnTo>
                  <a:pt x="1454" y="62"/>
                </a:lnTo>
                <a:lnTo>
                  <a:pt x="1406" y="21"/>
                </a:lnTo>
                <a:lnTo>
                  <a:pt x="1322" y="35"/>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8" name="TextBox 167"/>
          <p:cNvSpPr txBox="1"/>
          <p:nvPr/>
        </p:nvSpPr>
        <p:spPr>
          <a:xfrm>
            <a:off x="1596750" y="3148883"/>
            <a:ext cx="4818115" cy="800183"/>
          </a:xfrm>
          <a:prstGeom prst="rect">
            <a:avLst/>
          </a:prstGeom>
          <a:noFill/>
        </p:spPr>
        <p:txBody>
          <a:bodyPr wrap="none" lIns="182843" tIns="91422" rIns="182843" bIns="91422" rtlCol="0">
            <a:spAutoFit/>
          </a:bodyPr>
          <a:lstStyle/>
          <a:p>
            <a:r>
              <a:rPr lang="id-ID" sz="4000" b="1" dirty="0" smtClean="0">
                <a:latin typeface="Lato Regular"/>
              </a:rPr>
              <a:t>About Our Projects</a:t>
            </a:r>
            <a:endParaRPr lang="id-ID" sz="4000" b="1" dirty="0">
              <a:latin typeface="Lato Regular"/>
            </a:endParaRPr>
          </a:p>
        </p:txBody>
      </p:sp>
      <p:sp>
        <p:nvSpPr>
          <p:cNvPr id="169" name="TextBox 168"/>
          <p:cNvSpPr txBox="1"/>
          <p:nvPr/>
        </p:nvSpPr>
        <p:spPr>
          <a:xfrm>
            <a:off x="1592566" y="3888815"/>
            <a:ext cx="10162078" cy="3495279"/>
          </a:xfrm>
          <a:prstGeom prst="rect">
            <a:avLst/>
          </a:prstGeom>
          <a:noFill/>
        </p:spPr>
        <p:txBody>
          <a:bodyPr wrap="square" lIns="182843" tIns="91422" rIns="182843" bIns="91422" rtlCol="0">
            <a:spAutoFit/>
          </a:bodyPr>
          <a:lstStyle/>
          <a:p>
            <a:pPr>
              <a:lnSpc>
                <a:spcPct val="110000"/>
              </a:lnSpc>
            </a:pPr>
            <a:r>
              <a:rPr lang="en-US" sz="2800" dirty="0">
                <a:latin typeface="Lato Light"/>
                <a:cs typeface="Lato Light"/>
              </a:rPr>
              <a:t>Creativity is the key to success in the future, and primary education where teachers can bring creativity in children at that </a:t>
            </a:r>
            <a:r>
              <a:rPr lang="en-US" sz="2800" dirty="0" smtClean="0">
                <a:latin typeface="Lato Light"/>
                <a:cs typeface="Lato Light"/>
              </a:rPr>
              <a:t>level.</a:t>
            </a:r>
          </a:p>
          <a:p>
            <a:pPr>
              <a:lnSpc>
                <a:spcPct val="110000"/>
              </a:lnSpc>
            </a:pPr>
            <a:endParaRPr lang="en-US" sz="2800" dirty="0">
              <a:latin typeface="Lato Light"/>
              <a:cs typeface="Lato Light"/>
            </a:endParaRPr>
          </a:p>
          <a:p>
            <a:pPr>
              <a:lnSpc>
                <a:spcPct val="110000"/>
              </a:lnSpc>
            </a:pPr>
            <a:r>
              <a:rPr lang="en-US" sz="2800" b="1" dirty="0">
                <a:latin typeface="Lato Regular"/>
                <a:ea typeface="Lato Light"/>
                <a:cs typeface="Lato Regular"/>
              </a:rPr>
              <a:t>Lorem Ipsum </a:t>
            </a:r>
            <a:r>
              <a:rPr lang="en-US" sz="2800" dirty="0">
                <a:latin typeface="Lato Light"/>
                <a:ea typeface="Lato Light"/>
                <a:cs typeface="Lato Light"/>
              </a:rPr>
              <a:t>has two main statistical methodologies are used in data analysis which summarizes data.</a:t>
            </a:r>
          </a:p>
          <a:p>
            <a:pPr>
              <a:lnSpc>
                <a:spcPct val="110000"/>
              </a:lnSpc>
            </a:pPr>
            <a:endParaRPr lang="en-US" sz="2800" dirty="0">
              <a:latin typeface="Lato Light"/>
              <a:cs typeface="Lato Ligh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56" name="Group 55"/>
          <p:cNvGrpSpPr/>
          <p:nvPr/>
        </p:nvGrpSpPr>
        <p:grpSpPr bwMode="auto">
          <a:xfrm>
            <a:off x="11449844" y="2019844"/>
            <a:ext cx="1477962" cy="258763"/>
            <a:chOff x="1703388" y="2006913"/>
            <a:chExt cx="1478230" cy="258682"/>
          </a:xfrm>
        </p:grpSpPr>
        <p:sp>
          <p:nvSpPr>
            <p:cNvPr id="57" name="Oval 56"/>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58" name="Oval 57"/>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59" name="Oval 58"/>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60" name="Oval 59"/>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61" name="Oval 60"/>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62" name="TextBox 72"/>
          <p:cNvSpPr txBox="1">
            <a:spLocks noChangeArrowheads="1"/>
          </p:cNvSpPr>
          <p:nvPr/>
        </p:nvSpPr>
        <p:spPr bwMode="auto">
          <a:xfrm>
            <a:off x="8915908" y="913302"/>
            <a:ext cx="656913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Cuba Vector Map</a:t>
            </a:r>
          </a:p>
        </p:txBody>
      </p:sp>
      <p:grpSp>
        <p:nvGrpSpPr>
          <p:cNvPr id="86" name="Group 85"/>
          <p:cNvGrpSpPr/>
          <p:nvPr/>
        </p:nvGrpSpPr>
        <p:grpSpPr>
          <a:xfrm>
            <a:off x="1576079" y="4117007"/>
            <a:ext cx="9962885" cy="2418219"/>
            <a:chOff x="12238817" y="4362087"/>
            <a:chExt cx="9962885" cy="2418219"/>
          </a:xfrm>
        </p:grpSpPr>
        <p:sp>
          <p:nvSpPr>
            <p:cNvPr id="87" name="TextBox 86"/>
            <p:cNvSpPr txBox="1"/>
            <p:nvPr/>
          </p:nvSpPr>
          <p:spPr>
            <a:xfrm>
              <a:off x="12238817" y="4362087"/>
              <a:ext cx="3649880" cy="800183"/>
            </a:xfrm>
            <a:prstGeom prst="rect">
              <a:avLst/>
            </a:prstGeom>
            <a:noFill/>
          </p:spPr>
          <p:txBody>
            <a:bodyPr wrap="none" lIns="182843" tIns="91422" rIns="182843" bIns="91422" rtlCol="0">
              <a:spAutoFit/>
            </a:bodyPr>
            <a:lstStyle/>
            <a:p>
              <a:r>
                <a:rPr lang="id-ID" sz="4000" b="1" dirty="0">
                  <a:latin typeface="Lato Regular"/>
                  <a:cs typeface="Lato Regular"/>
                </a:rPr>
                <a:t>POPULATION</a:t>
              </a:r>
            </a:p>
          </p:txBody>
        </p:sp>
        <p:grpSp>
          <p:nvGrpSpPr>
            <p:cNvPr id="88" name="Group 87"/>
            <p:cNvGrpSpPr/>
            <p:nvPr/>
          </p:nvGrpSpPr>
          <p:grpSpPr>
            <a:xfrm>
              <a:off x="12666112" y="4933683"/>
              <a:ext cx="9535590" cy="1846623"/>
              <a:chOff x="12666112" y="4933683"/>
              <a:chExt cx="9535590" cy="1846623"/>
            </a:xfrm>
          </p:grpSpPr>
          <p:sp>
            <p:nvSpPr>
              <p:cNvPr id="89" name="TextBox 88"/>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solidFill>
                      <a:schemeClr val="tx2"/>
                    </a:solidFill>
                    <a:latin typeface="Lato Light"/>
                    <a:cs typeface="Lato Light"/>
                  </a:rPr>
                  <a:t>Lorem ipsum dolor </a:t>
                </a:r>
                <a:r>
                  <a:rPr lang="pt-BR" sz="2400" dirty="0">
                    <a:latin typeface="Lato Light"/>
                    <a:cs typeface="Lato Light"/>
                  </a:rPr>
                  <a:t>sit amet, consectetur adipiscing elit. Aliquam tincidunt ante nec sem congue convallis. </a:t>
                </a:r>
                <a:endParaRPr lang="en-US" sz="2400" dirty="0">
                  <a:latin typeface="Lato Light"/>
                  <a:cs typeface="Lato Light"/>
                </a:endParaRPr>
              </a:p>
            </p:txBody>
          </p:sp>
          <p:sp>
            <p:nvSpPr>
              <p:cNvPr id="90" name="TextBox 89"/>
              <p:cNvSpPr txBox="1"/>
              <p:nvPr/>
            </p:nvSpPr>
            <p:spPr>
              <a:xfrm>
                <a:off x="12666112" y="4933683"/>
                <a:ext cx="3038102" cy="1846623"/>
              </a:xfrm>
              <a:prstGeom prst="rect">
                <a:avLst/>
              </a:prstGeom>
              <a:noFill/>
            </p:spPr>
            <p:txBody>
              <a:bodyPr wrap="none" lIns="182843" tIns="91422" rIns="182843" bIns="91422" rtlCol="0">
                <a:spAutoFit/>
              </a:bodyPr>
              <a:lstStyle/>
              <a:p>
                <a:r>
                  <a:rPr lang="id-ID" sz="10800" dirty="0" smtClean="0">
                    <a:solidFill>
                      <a:schemeClr val="accent2"/>
                    </a:solidFill>
                    <a:latin typeface="Lato Light"/>
                    <a:cs typeface="Lato Light"/>
                  </a:rPr>
                  <a:t>9</a:t>
                </a:r>
                <a:r>
                  <a:rPr lang="id-ID" sz="10800" dirty="0">
                    <a:solidFill>
                      <a:schemeClr val="accent2"/>
                    </a:solidFill>
                    <a:latin typeface="Lato Light"/>
                    <a:cs typeface="Lato Light"/>
                  </a:rPr>
                  <a:t>3</a:t>
                </a:r>
                <a:r>
                  <a:rPr lang="id-ID" sz="10800" dirty="0" smtClean="0">
                    <a:solidFill>
                      <a:schemeClr val="accent2"/>
                    </a:solidFill>
                    <a:latin typeface="Lato Light"/>
                    <a:cs typeface="Lato Light"/>
                  </a:rPr>
                  <a:t>%</a:t>
                </a:r>
                <a:endParaRPr lang="id-ID" sz="10800" dirty="0">
                  <a:solidFill>
                    <a:schemeClr val="accent2"/>
                  </a:solidFill>
                  <a:latin typeface="Lato Light"/>
                  <a:cs typeface="Lato Light"/>
                </a:endParaRPr>
              </a:p>
            </p:txBody>
          </p:sp>
        </p:grpSp>
      </p:grpSp>
      <p:sp>
        <p:nvSpPr>
          <p:cNvPr id="91" name="Round Same Side Corner Rectangle 90"/>
          <p:cNvSpPr/>
          <p:nvPr/>
        </p:nvSpPr>
        <p:spPr>
          <a:xfrm rot="5400000">
            <a:off x="3118715" y="6493650"/>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grpSp>
        <p:nvGrpSpPr>
          <p:cNvPr id="92" name="Group 18"/>
          <p:cNvGrpSpPr>
            <a:grpSpLocks noChangeAspect="1"/>
          </p:cNvGrpSpPr>
          <p:nvPr/>
        </p:nvGrpSpPr>
        <p:grpSpPr bwMode="auto">
          <a:xfrm flipH="1">
            <a:off x="2351420" y="10104799"/>
            <a:ext cx="446836" cy="839760"/>
            <a:chOff x="3241" y="1291"/>
            <a:chExt cx="421" cy="791"/>
          </a:xfrm>
          <a:solidFill>
            <a:schemeClr val="accent3"/>
          </a:solidFill>
        </p:grpSpPr>
        <p:sp>
          <p:nvSpPr>
            <p:cNvPr id="93"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9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95" name="Rectangle 94"/>
          <p:cNvSpPr/>
          <p:nvPr/>
        </p:nvSpPr>
        <p:spPr>
          <a:xfrm>
            <a:off x="2953489" y="7274011"/>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Male</a:t>
            </a:r>
            <a:endParaRPr lang="bg-BG" sz="2400" dirty="0">
              <a:solidFill>
                <a:schemeClr val="bg1"/>
              </a:solidFill>
              <a:latin typeface="Lato Regular"/>
              <a:cs typeface="Lato Regular"/>
            </a:endParaRPr>
          </a:p>
        </p:txBody>
      </p:sp>
      <p:sp>
        <p:nvSpPr>
          <p:cNvPr id="96" name="Round Same Side Corner Rectangle 95"/>
          <p:cNvSpPr/>
          <p:nvPr/>
        </p:nvSpPr>
        <p:spPr>
          <a:xfrm rot="5400000">
            <a:off x="3118715" y="8516486"/>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sp>
        <p:nvSpPr>
          <p:cNvPr id="97" name="Rectangle 96"/>
          <p:cNvSpPr/>
          <p:nvPr/>
        </p:nvSpPr>
        <p:spPr>
          <a:xfrm>
            <a:off x="2741436" y="9249372"/>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Female</a:t>
            </a:r>
            <a:endParaRPr lang="bg-BG" sz="2400" dirty="0">
              <a:solidFill>
                <a:schemeClr val="bg1"/>
              </a:solidFill>
              <a:latin typeface="Lato Regular"/>
              <a:cs typeface="Lato Regular"/>
            </a:endParaRPr>
          </a:p>
        </p:txBody>
      </p:sp>
      <p:grpSp>
        <p:nvGrpSpPr>
          <p:cNvPr id="98" name="Group 18"/>
          <p:cNvGrpSpPr>
            <a:grpSpLocks noChangeAspect="1"/>
          </p:cNvGrpSpPr>
          <p:nvPr/>
        </p:nvGrpSpPr>
        <p:grpSpPr bwMode="auto">
          <a:xfrm flipH="1">
            <a:off x="2846572" y="10104799"/>
            <a:ext cx="446836" cy="839760"/>
            <a:chOff x="3241" y="1291"/>
            <a:chExt cx="421" cy="791"/>
          </a:xfrm>
          <a:solidFill>
            <a:schemeClr val="accent3"/>
          </a:solidFill>
        </p:grpSpPr>
        <p:sp>
          <p:nvSpPr>
            <p:cNvPr id="9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1" name="Group 18"/>
          <p:cNvGrpSpPr>
            <a:grpSpLocks noChangeAspect="1"/>
          </p:cNvGrpSpPr>
          <p:nvPr/>
        </p:nvGrpSpPr>
        <p:grpSpPr bwMode="auto">
          <a:xfrm flipH="1">
            <a:off x="3341723" y="10104799"/>
            <a:ext cx="446836" cy="839760"/>
            <a:chOff x="3241" y="1291"/>
            <a:chExt cx="421" cy="791"/>
          </a:xfrm>
          <a:solidFill>
            <a:schemeClr val="accent3"/>
          </a:solidFill>
        </p:grpSpPr>
        <p:sp>
          <p:nvSpPr>
            <p:cNvPr id="102"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3"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4" name="Group 18"/>
          <p:cNvGrpSpPr>
            <a:grpSpLocks noChangeAspect="1"/>
          </p:cNvGrpSpPr>
          <p:nvPr/>
        </p:nvGrpSpPr>
        <p:grpSpPr bwMode="auto">
          <a:xfrm flipH="1">
            <a:off x="3836875" y="10104799"/>
            <a:ext cx="446836" cy="839760"/>
            <a:chOff x="3241" y="1291"/>
            <a:chExt cx="421" cy="791"/>
          </a:xfrm>
          <a:solidFill>
            <a:schemeClr val="accent3"/>
          </a:solidFill>
        </p:grpSpPr>
        <p:sp>
          <p:nvSpPr>
            <p:cNvPr id="10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7" name="Group 18"/>
          <p:cNvGrpSpPr>
            <a:grpSpLocks noChangeAspect="1"/>
          </p:cNvGrpSpPr>
          <p:nvPr/>
        </p:nvGrpSpPr>
        <p:grpSpPr bwMode="auto">
          <a:xfrm flipH="1">
            <a:off x="4332027" y="10104799"/>
            <a:ext cx="446836" cy="839760"/>
            <a:chOff x="3241" y="1291"/>
            <a:chExt cx="421" cy="791"/>
          </a:xfrm>
          <a:solidFill>
            <a:schemeClr val="accent3"/>
          </a:solidFill>
        </p:grpSpPr>
        <p:sp>
          <p:nvSpPr>
            <p:cNvPr id="10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3"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14" name="Group 18"/>
          <p:cNvGrpSpPr>
            <a:grpSpLocks noChangeAspect="1"/>
          </p:cNvGrpSpPr>
          <p:nvPr/>
        </p:nvGrpSpPr>
        <p:grpSpPr bwMode="auto">
          <a:xfrm flipH="1">
            <a:off x="4827179" y="10127079"/>
            <a:ext cx="446836" cy="839760"/>
            <a:chOff x="3241" y="1291"/>
            <a:chExt cx="421" cy="791"/>
          </a:xfrm>
          <a:solidFill>
            <a:schemeClr val="bg1">
              <a:lumMod val="85000"/>
            </a:schemeClr>
          </a:solidFill>
        </p:grpSpPr>
        <p:sp>
          <p:nvSpPr>
            <p:cNvPr id="11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17" name="Group 13"/>
          <p:cNvGrpSpPr>
            <a:grpSpLocks noChangeAspect="1"/>
          </p:cNvGrpSpPr>
          <p:nvPr/>
        </p:nvGrpSpPr>
        <p:grpSpPr bwMode="auto">
          <a:xfrm flipH="1">
            <a:off x="2382693" y="8104650"/>
            <a:ext cx="358743" cy="829145"/>
            <a:chOff x="3696" y="1271"/>
            <a:chExt cx="338" cy="781"/>
          </a:xfrm>
          <a:solidFill>
            <a:schemeClr val="accent2"/>
          </a:solidFill>
        </p:grpSpPr>
        <p:sp>
          <p:nvSpPr>
            <p:cNvPr id="11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0" name="Group 13"/>
          <p:cNvGrpSpPr>
            <a:grpSpLocks noChangeAspect="1"/>
          </p:cNvGrpSpPr>
          <p:nvPr/>
        </p:nvGrpSpPr>
        <p:grpSpPr bwMode="auto">
          <a:xfrm flipH="1">
            <a:off x="2880148" y="8104650"/>
            <a:ext cx="358743" cy="829145"/>
            <a:chOff x="3696" y="1271"/>
            <a:chExt cx="338" cy="781"/>
          </a:xfrm>
          <a:solidFill>
            <a:schemeClr val="accent2"/>
          </a:solidFill>
        </p:grpSpPr>
        <p:sp>
          <p:nvSpPr>
            <p:cNvPr id="12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2"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3" name="Group 13"/>
          <p:cNvGrpSpPr>
            <a:grpSpLocks noChangeAspect="1"/>
          </p:cNvGrpSpPr>
          <p:nvPr/>
        </p:nvGrpSpPr>
        <p:grpSpPr bwMode="auto">
          <a:xfrm flipH="1">
            <a:off x="3377603" y="8104650"/>
            <a:ext cx="358743" cy="829145"/>
            <a:chOff x="3696" y="1271"/>
            <a:chExt cx="338" cy="781"/>
          </a:xfrm>
          <a:solidFill>
            <a:schemeClr val="accent2"/>
          </a:solidFill>
        </p:grpSpPr>
        <p:sp>
          <p:nvSpPr>
            <p:cNvPr id="12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5"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6" name="Group 13"/>
          <p:cNvGrpSpPr>
            <a:grpSpLocks noChangeAspect="1"/>
          </p:cNvGrpSpPr>
          <p:nvPr/>
        </p:nvGrpSpPr>
        <p:grpSpPr bwMode="auto">
          <a:xfrm flipH="1">
            <a:off x="3875058" y="8104650"/>
            <a:ext cx="358743" cy="829145"/>
            <a:chOff x="3696" y="1271"/>
            <a:chExt cx="338" cy="781"/>
          </a:xfrm>
          <a:solidFill>
            <a:schemeClr val="accent2"/>
          </a:solidFill>
        </p:grpSpPr>
        <p:sp>
          <p:nvSpPr>
            <p:cNvPr id="12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8"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9" name="Group 13"/>
          <p:cNvGrpSpPr>
            <a:grpSpLocks noChangeAspect="1"/>
          </p:cNvGrpSpPr>
          <p:nvPr/>
        </p:nvGrpSpPr>
        <p:grpSpPr bwMode="auto">
          <a:xfrm flipH="1">
            <a:off x="4372514" y="8104650"/>
            <a:ext cx="358743" cy="829145"/>
            <a:chOff x="3696" y="1271"/>
            <a:chExt cx="338" cy="781"/>
          </a:xfrm>
          <a:solidFill>
            <a:schemeClr val="accent2"/>
          </a:solidFill>
        </p:grpSpPr>
        <p:sp>
          <p:nvSpPr>
            <p:cNvPr id="130"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1"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2" name="Group 13"/>
          <p:cNvGrpSpPr>
            <a:grpSpLocks noChangeAspect="1"/>
          </p:cNvGrpSpPr>
          <p:nvPr/>
        </p:nvGrpSpPr>
        <p:grpSpPr bwMode="auto">
          <a:xfrm flipH="1">
            <a:off x="4867440" y="8091203"/>
            <a:ext cx="358743" cy="829145"/>
            <a:chOff x="3696" y="1271"/>
            <a:chExt cx="338" cy="781"/>
          </a:xfrm>
          <a:solidFill>
            <a:schemeClr val="bg1">
              <a:lumMod val="85000"/>
            </a:schemeClr>
          </a:solidFill>
        </p:grpSpPr>
        <p:sp>
          <p:nvSpPr>
            <p:cNvPr id="133"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4"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5" name="Group 13"/>
          <p:cNvGrpSpPr>
            <a:grpSpLocks noChangeAspect="1"/>
          </p:cNvGrpSpPr>
          <p:nvPr/>
        </p:nvGrpSpPr>
        <p:grpSpPr bwMode="auto">
          <a:xfrm flipH="1">
            <a:off x="5367781" y="8091203"/>
            <a:ext cx="358743" cy="829145"/>
            <a:chOff x="3696" y="1271"/>
            <a:chExt cx="338" cy="781"/>
          </a:xfrm>
          <a:solidFill>
            <a:schemeClr val="bg1">
              <a:lumMod val="85000"/>
            </a:schemeClr>
          </a:solidFill>
        </p:grpSpPr>
        <p:sp>
          <p:nvSpPr>
            <p:cNvPr id="13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8" name="Group 13"/>
          <p:cNvGrpSpPr>
            <a:grpSpLocks noChangeAspect="1"/>
          </p:cNvGrpSpPr>
          <p:nvPr/>
        </p:nvGrpSpPr>
        <p:grpSpPr bwMode="auto">
          <a:xfrm flipH="1">
            <a:off x="5868123" y="8091203"/>
            <a:ext cx="358743" cy="829145"/>
            <a:chOff x="3696" y="1271"/>
            <a:chExt cx="338" cy="781"/>
          </a:xfrm>
          <a:solidFill>
            <a:schemeClr val="bg1">
              <a:lumMod val="85000"/>
            </a:schemeClr>
          </a:solidFill>
        </p:grpSpPr>
        <p:sp>
          <p:nvSpPr>
            <p:cNvPr id="13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0"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1" name="Group 13"/>
          <p:cNvGrpSpPr>
            <a:grpSpLocks noChangeAspect="1"/>
          </p:cNvGrpSpPr>
          <p:nvPr/>
        </p:nvGrpSpPr>
        <p:grpSpPr bwMode="auto">
          <a:xfrm flipH="1">
            <a:off x="6368467" y="8091203"/>
            <a:ext cx="358743" cy="829145"/>
            <a:chOff x="3696" y="1271"/>
            <a:chExt cx="338" cy="781"/>
          </a:xfrm>
          <a:solidFill>
            <a:schemeClr val="bg1">
              <a:lumMod val="85000"/>
            </a:schemeClr>
          </a:solidFill>
        </p:grpSpPr>
        <p:sp>
          <p:nvSpPr>
            <p:cNvPr id="14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3"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4" name="Group 13"/>
          <p:cNvGrpSpPr>
            <a:grpSpLocks noChangeAspect="1"/>
          </p:cNvGrpSpPr>
          <p:nvPr/>
        </p:nvGrpSpPr>
        <p:grpSpPr bwMode="auto">
          <a:xfrm flipH="1">
            <a:off x="6881868" y="8091203"/>
            <a:ext cx="358743" cy="829145"/>
            <a:chOff x="3696" y="1271"/>
            <a:chExt cx="338" cy="781"/>
          </a:xfrm>
          <a:solidFill>
            <a:schemeClr val="bg1">
              <a:lumMod val="85000"/>
            </a:schemeClr>
          </a:solidFill>
        </p:grpSpPr>
        <p:sp>
          <p:nvSpPr>
            <p:cNvPr id="14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7" name="Group 18"/>
          <p:cNvGrpSpPr>
            <a:grpSpLocks noChangeAspect="1"/>
          </p:cNvGrpSpPr>
          <p:nvPr/>
        </p:nvGrpSpPr>
        <p:grpSpPr bwMode="auto">
          <a:xfrm flipH="1">
            <a:off x="5351601" y="10097774"/>
            <a:ext cx="446836" cy="839760"/>
            <a:chOff x="3241" y="1291"/>
            <a:chExt cx="421" cy="791"/>
          </a:xfrm>
          <a:solidFill>
            <a:schemeClr val="bg1">
              <a:lumMod val="85000"/>
            </a:schemeClr>
          </a:solidFill>
        </p:grpSpPr>
        <p:sp>
          <p:nvSpPr>
            <p:cNvPr id="14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50" name="Group 18"/>
          <p:cNvGrpSpPr>
            <a:grpSpLocks noChangeAspect="1"/>
          </p:cNvGrpSpPr>
          <p:nvPr/>
        </p:nvGrpSpPr>
        <p:grpSpPr bwMode="auto">
          <a:xfrm flipH="1">
            <a:off x="5846753" y="10120054"/>
            <a:ext cx="446836" cy="839760"/>
            <a:chOff x="3241" y="1291"/>
            <a:chExt cx="421" cy="791"/>
          </a:xfrm>
          <a:solidFill>
            <a:schemeClr val="bg1">
              <a:lumMod val="85000"/>
            </a:schemeClr>
          </a:solidFill>
        </p:grpSpPr>
        <p:sp>
          <p:nvSpPr>
            <p:cNvPr id="15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5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53" name="Group 18"/>
          <p:cNvGrpSpPr>
            <a:grpSpLocks noChangeAspect="1"/>
          </p:cNvGrpSpPr>
          <p:nvPr/>
        </p:nvGrpSpPr>
        <p:grpSpPr bwMode="auto">
          <a:xfrm flipH="1">
            <a:off x="6341904" y="10120054"/>
            <a:ext cx="446836" cy="839760"/>
            <a:chOff x="3241" y="1291"/>
            <a:chExt cx="421" cy="791"/>
          </a:xfrm>
          <a:solidFill>
            <a:schemeClr val="bg1">
              <a:lumMod val="85000"/>
            </a:schemeClr>
          </a:solidFill>
        </p:grpSpPr>
        <p:sp>
          <p:nvSpPr>
            <p:cNvPr id="15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5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56" name="Group 18"/>
          <p:cNvGrpSpPr>
            <a:grpSpLocks noChangeAspect="1"/>
          </p:cNvGrpSpPr>
          <p:nvPr/>
        </p:nvGrpSpPr>
        <p:grpSpPr bwMode="auto">
          <a:xfrm flipH="1">
            <a:off x="6837056" y="10120054"/>
            <a:ext cx="446836" cy="839760"/>
            <a:chOff x="3241" y="1291"/>
            <a:chExt cx="421" cy="791"/>
          </a:xfrm>
          <a:solidFill>
            <a:schemeClr val="bg1">
              <a:lumMod val="85000"/>
            </a:schemeClr>
          </a:solidFill>
        </p:grpSpPr>
        <p:sp>
          <p:nvSpPr>
            <p:cNvPr id="157"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58"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9" name="Group 108"/>
          <p:cNvGrpSpPr/>
          <p:nvPr/>
        </p:nvGrpSpPr>
        <p:grpSpPr>
          <a:xfrm>
            <a:off x="9741844" y="4891713"/>
            <a:ext cx="13616750" cy="6146639"/>
            <a:chOff x="5081173" y="7575550"/>
            <a:chExt cx="7051215" cy="3182938"/>
          </a:xfrm>
          <a:solidFill>
            <a:schemeClr val="bg1">
              <a:lumMod val="75000"/>
            </a:schemeClr>
          </a:solidFill>
        </p:grpSpPr>
        <p:sp>
          <p:nvSpPr>
            <p:cNvPr id="110" name="Freeform 73"/>
            <p:cNvSpPr>
              <a:spLocks noChangeArrowheads="1"/>
            </p:cNvSpPr>
            <p:nvPr/>
          </p:nvSpPr>
          <p:spPr bwMode="auto">
            <a:xfrm>
              <a:off x="9654461" y="7575550"/>
              <a:ext cx="2477927" cy="1287462"/>
            </a:xfrm>
            <a:custGeom>
              <a:avLst/>
              <a:gdLst>
                <a:gd name="T0" fmla="*/ 3734 w 6884"/>
                <a:gd name="T1" fmla="*/ 3513 h 3577"/>
                <a:gd name="T2" fmla="*/ 3781 w 6884"/>
                <a:gd name="T3" fmla="*/ 3544 h 3577"/>
                <a:gd name="T4" fmla="*/ 4784 w 6884"/>
                <a:gd name="T5" fmla="*/ 1609 h 3577"/>
                <a:gd name="T6" fmla="*/ 4789 w 6884"/>
                <a:gd name="T7" fmla="*/ 1704 h 3577"/>
                <a:gd name="T8" fmla="*/ 4863 w 6884"/>
                <a:gd name="T9" fmla="*/ 1767 h 3577"/>
                <a:gd name="T10" fmla="*/ 5364 w 6884"/>
                <a:gd name="T11" fmla="*/ 2210 h 3577"/>
                <a:gd name="T12" fmla="*/ 5005 w 6884"/>
                <a:gd name="T13" fmla="*/ 1756 h 3577"/>
                <a:gd name="T14" fmla="*/ 4884 w 6884"/>
                <a:gd name="T15" fmla="*/ 1440 h 3577"/>
                <a:gd name="T16" fmla="*/ 4689 w 6884"/>
                <a:gd name="T17" fmla="*/ 1002 h 3577"/>
                <a:gd name="T18" fmla="*/ 4446 w 6884"/>
                <a:gd name="T19" fmla="*/ 675 h 3577"/>
                <a:gd name="T20" fmla="*/ 4478 w 6884"/>
                <a:gd name="T21" fmla="*/ 738 h 3577"/>
                <a:gd name="T22" fmla="*/ 4525 w 6884"/>
                <a:gd name="T23" fmla="*/ 818 h 3577"/>
                <a:gd name="T24" fmla="*/ 4652 w 6884"/>
                <a:gd name="T25" fmla="*/ 1108 h 3577"/>
                <a:gd name="T26" fmla="*/ 4784 w 6884"/>
                <a:gd name="T27" fmla="*/ 1271 h 3577"/>
                <a:gd name="T28" fmla="*/ 4878 w 6884"/>
                <a:gd name="T29" fmla="*/ 1419 h 3577"/>
                <a:gd name="T30" fmla="*/ 6218 w 6884"/>
                <a:gd name="T31" fmla="*/ 2310 h 3577"/>
                <a:gd name="T32" fmla="*/ 6445 w 6884"/>
                <a:gd name="T33" fmla="*/ 2558 h 3577"/>
                <a:gd name="T34" fmla="*/ 6651 w 6884"/>
                <a:gd name="T35" fmla="*/ 2605 h 3577"/>
                <a:gd name="T36" fmla="*/ 6603 w 6884"/>
                <a:gd name="T37" fmla="*/ 2484 h 3577"/>
                <a:gd name="T38" fmla="*/ 6345 w 6884"/>
                <a:gd name="T39" fmla="*/ 2321 h 3577"/>
                <a:gd name="T40" fmla="*/ 6878 w 6884"/>
                <a:gd name="T41" fmla="*/ 2764 h 3577"/>
                <a:gd name="T42" fmla="*/ 6756 w 6884"/>
                <a:gd name="T43" fmla="*/ 2685 h 3577"/>
                <a:gd name="T44" fmla="*/ 6883 w 6884"/>
                <a:gd name="T45" fmla="*/ 2574 h 3577"/>
                <a:gd name="T46" fmla="*/ 6234 w 6884"/>
                <a:gd name="T47" fmla="*/ 2727 h 3577"/>
                <a:gd name="T48" fmla="*/ 6160 w 6884"/>
                <a:gd name="T49" fmla="*/ 2853 h 3577"/>
                <a:gd name="T50" fmla="*/ 6841 w 6884"/>
                <a:gd name="T51" fmla="*/ 3043 h 3577"/>
                <a:gd name="T52" fmla="*/ 6614 w 6884"/>
                <a:gd name="T53" fmla="*/ 3249 h 3577"/>
                <a:gd name="T54" fmla="*/ 6493 w 6884"/>
                <a:gd name="T55" fmla="*/ 3402 h 3577"/>
                <a:gd name="T56" fmla="*/ 6313 w 6884"/>
                <a:gd name="T57" fmla="*/ 3576 h 3577"/>
                <a:gd name="T58" fmla="*/ 6672 w 6884"/>
                <a:gd name="T59" fmla="*/ 3307 h 3577"/>
                <a:gd name="T60" fmla="*/ 73 w 6884"/>
                <a:gd name="T61" fmla="*/ 32 h 3577"/>
                <a:gd name="T62" fmla="*/ 31 w 6884"/>
                <a:gd name="T63" fmla="*/ 121 h 3577"/>
                <a:gd name="T64" fmla="*/ 79 w 6884"/>
                <a:gd name="T65" fmla="*/ 221 h 3577"/>
                <a:gd name="T66" fmla="*/ 52 w 6884"/>
                <a:gd name="T67" fmla="*/ 306 h 3577"/>
                <a:gd name="T68" fmla="*/ 269 w 6884"/>
                <a:gd name="T69" fmla="*/ 364 h 3577"/>
                <a:gd name="T70" fmla="*/ 158 w 6884"/>
                <a:gd name="T71" fmla="*/ 385 h 3577"/>
                <a:gd name="T72" fmla="*/ 237 w 6884"/>
                <a:gd name="T73" fmla="*/ 459 h 3577"/>
                <a:gd name="T74" fmla="*/ 168 w 6884"/>
                <a:gd name="T75" fmla="*/ 496 h 3577"/>
                <a:gd name="T76" fmla="*/ 385 w 6884"/>
                <a:gd name="T77" fmla="*/ 522 h 3577"/>
                <a:gd name="T78" fmla="*/ 416 w 6884"/>
                <a:gd name="T79" fmla="*/ 348 h 3577"/>
                <a:gd name="T80" fmla="*/ 527 w 6884"/>
                <a:gd name="T81" fmla="*/ 153 h 3577"/>
                <a:gd name="T82" fmla="*/ 2726 w 6884"/>
                <a:gd name="T83" fmla="*/ 105 h 3577"/>
                <a:gd name="T84" fmla="*/ 2832 w 6884"/>
                <a:gd name="T85" fmla="*/ 253 h 3577"/>
                <a:gd name="T86" fmla="*/ 2848 w 6884"/>
                <a:gd name="T87" fmla="*/ 316 h 3577"/>
                <a:gd name="T88" fmla="*/ 2959 w 6884"/>
                <a:gd name="T89" fmla="*/ 385 h 3577"/>
                <a:gd name="T90" fmla="*/ 3054 w 6884"/>
                <a:gd name="T91" fmla="*/ 480 h 3577"/>
                <a:gd name="T92" fmla="*/ 3159 w 6884"/>
                <a:gd name="T93" fmla="*/ 575 h 3577"/>
                <a:gd name="T94" fmla="*/ 3201 w 6884"/>
                <a:gd name="T95" fmla="*/ 696 h 3577"/>
                <a:gd name="T96" fmla="*/ 3196 w 6884"/>
                <a:gd name="T97" fmla="*/ 612 h 3577"/>
                <a:gd name="T98" fmla="*/ 3370 w 6884"/>
                <a:gd name="T99" fmla="*/ 707 h 3577"/>
                <a:gd name="T100" fmla="*/ 3613 w 6884"/>
                <a:gd name="T101" fmla="*/ 928 h 3577"/>
                <a:gd name="T102" fmla="*/ 3834 w 6884"/>
                <a:gd name="T103" fmla="*/ 1102 h 3577"/>
                <a:gd name="T104" fmla="*/ 3623 w 6884"/>
                <a:gd name="T105" fmla="*/ 1050 h 3577"/>
                <a:gd name="T106" fmla="*/ 3597 w 6884"/>
                <a:gd name="T107" fmla="*/ 976 h 3577"/>
                <a:gd name="T108" fmla="*/ 3217 w 6884"/>
                <a:gd name="T109" fmla="*/ 802 h 3577"/>
                <a:gd name="T110" fmla="*/ 3222 w 6884"/>
                <a:gd name="T111" fmla="*/ 670 h 3577"/>
                <a:gd name="T112" fmla="*/ 3919 w 6884"/>
                <a:gd name="T113" fmla="*/ 1134 h 3577"/>
                <a:gd name="T114" fmla="*/ 4114 w 6884"/>
                <a:gd name="T115" fmla="*/ 1176 h 3577"/>
                <a:gd name="T116" fmla="*/ 5897 w 6884"/>
                <a:gd name="T117" fmla="*/ 100 h 3577"/>
                <a:gd name="T118" fmla="*/ 5148 w 6884"/>
                <a:gd name="T119" fmla="*/ 659 h 3577"/>
                <a:gd name="T120" fmla="*/ 5401 w 6884"/>
                <a:gd name="T121" fmla="*/ 638 h 3577"/>
                <a:gd name="T122" fmla="*/ 5369 w 6884"/>
                <a:gd name="T123" fmla="*/ 728 h 3577"/>
                <a:gd name="T124" fmla="*/ 4836 w 6884"/>
                <a:gd name="T125" fmla="*/ 338 h 3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84" h="3577">
                  <a:moveTo>
                    <a:pt x="3718" y="3407"/>
                  </a:moveTo>
                  <a:lnTo>
                    <a:pt x="3718" y="3407"/>
                  </a:lnTo>
                  <a:cubicBezTo>
                    <a:pt x="3718" y="3391"/>
                    <a:pt x="3718" y="3391"/>
                    <a:pt x="3718" y="3391"/>
                  </a:cubicBezTo>
                  <a:cubicBezTo>
                    <a:pt x="3713" y="3391"/>
                    <a:pt x="3713" y="3391"/>
                    <a:pt x="3713" y="3391"/>
                  </a:cubicBezTo>
                  <a:cubicBezTo>
                    <a:pt x="3713" y="3402"/>
                    <a:pt x="3713" y="3413"/>
                    <a:pt x="3702" y="3423"/>
                  </a:cubicBezTo>
                  <a:cubicBezTo>
                    <a:pt x="3723" y="3439"/>
                    <a:pt x="3718" y="3460"/>
                    <a:pt x="3723" y="3481"/>
                  </a:cubicBezTo>
                  <a:cubicBezTo>
                    <a:pt x="3729" y="3497"/>
                    <a:pt x="3734" y="3502"/>
                    <a:pt x="3734" y="3513"/>
                  </a:cubicBezTo>
                  <a:lnTo>
                    <a:pt x="3734" y="3513"/>
                  </a:lnTo>
                  <a:cubicBezTo>
                    <a:pt x="3729" y="3507"/>
                    <a:pt x="3723" y="3502"/>
                    <a:pt x="3718" y="3502"/>
                  </a:cubicBezTo>
                  <a:cubicBezTo>
                    <a:pt x="3713" y="3502"/>
                    <a:pt x="3713" y="3502"/>
                    <a:pt x="3713" y="3502"/>
                  </a:cubicBezTo>
                  <a:cubicBezTo>
                    <a:pt x="3723" y="3518"/>
                    <a:pt x="3729" y="3529"/>
                    <a:pt x="3734" y="3544"/>
                  </a:cubicBezTo>
                  <a:cubicBezTo>
                    <a:pt x="3739" y="3539"/>
                    <a:pt x="3745" y="3534"/>
                    <a:pt x="3750" y="3534"/>
                  </a:cubicBezTo>
                  <a:cubicBezTo>
                    <a:pt x="3766" y="3534"/>
                    <a:pt x="3771" y="3544"/>
                    <a:pt x="3781" y="3544"/>
                  </a:cubicBezTo>
                  <a:lnTo>
                    <a:pt x="3781" y="3544"/>
                  </a:lnTo>
                  <a:cubicBezTo>
                    <a:pt x="3781" y="3523"/>
                    <a:pt x="3766" y="3513"/>
                    <a:pt x="3755" y="3497"/>
                  </a:cubicBezTo>
                  <a:cubicBezTo>
                    <a:pt x="3739" y="3481"/>
                    <a:pt x="3739" y="3465"/>
                    <a:pt x="3734" y="3444"/>
                  </a:cubicBezTo>
                  <a:cubicBezTo>
                    <a:pt x="3729" y="3428"/>
                    <a:pt x="3718" y="3423"/>
                    <a:pt x="3718" y="3407"/>
                  </a:cubicBezTo>
                  <a:close/>
                  <a:moveTo>
                    <a:pt x="4805" y="1566"/>
                  </a:moveTo>
                  <a:lnTo>
                    <a:pt x="4805" y="1566"/>
                  </a:lnTo>
                  <a:cubicBezTo>
                    <a:pt x="4799" y="1566"/>
                    <a:pt x="4799" y="1566"/>
                    <a:pt x="4794" y="1566"/>
                  </a:cubicBezTo>
                  <a:cubicBezTo>
                    <a:pt x="4789" y="1582"/>
                    <a:pt x="4789" y="1593"/>
                    <a:pt x="4784" y="1609"/>
                  </a:cubicBezTo>
                  <a:cubicBezTo>
                    <a:pt x="4799" y="1609"/>
                    <a:pt x="4810" y="1609"/>
                    <a:pt x="4821" y="1614"/>
                  </a:cubicBezTo>
                  <a:cubicBezTo>
                    <a:pt x="4852" y="1625"/>
                    <a:pt x="4863" y="1646"/>
                    <a:pt x="4884" y="1667"/>
                  </a:cubicBezTo>
                  <a:cubicBezTo>
                    <a:pt x="4915" y="1693"/>
                    <a:pt x="4947" y="1709"/>
                    <a:pt x="4947" y="1751"/>
                  </a:cubicBezTo>
                  <a:cubicBezTo>
                    <a:pt x="4947" y="1756"/>
                    <a:pt x="4942" y="1762"/>
                    <a:pt x="4937" y="1762"/>
                  </a:cubicBezTo>
                  <a:cubicBezTo>
                    <a:pt x="4889" y="1762"/>
                    <a:pt x="4873" y="1730"/>
                    <a:pt x="4831" y="1714"/>
                  </a:cubicBezTo>
                  <a:cubicBezTo>
                    <a:pt x="4821" y="1709"/>
                    <a:pt x="4821" y="1693"/>
                    <a:pt x="4805" y="1693"/>
                  </a:cubicBezTo>
                  <a:cubicBezTo>
                    <a:pt x="4799" y="1693"/>
                    <a:pt x="4794" y="1704"/>
                    <a:pt x="4789" y="1704"/>
                  </a:cubicBezTo>
                  <a:cubicBezTo>
                    <a:pt x="4773" y="1704"/>
                    <a:pt x="4763" y="1688"/>
                    <a:pt x="4747" y="1683"/>
                  </a:cubicBezTo>
                  <a:cubicBezTo>
                    <a:pt x="4726" y="1667"/>
                    <a:pt x="4704" y="1661"/>
                    <a:pt x="4699" y="1640"/>
                  </a:cubicBezTo>
                  <a:cubicBezTo>
                    <a:pt x="4699" y="1619"/>
                    <a:pt x="4704" y="1603"/>
                    <a:pt x="4683" y="1588"/>
                  </a:cubicBezTo>
                  <a:cubicBezTo>
                    <a:pt x="4673" y="1603"/>
                    <a:pt x="4657" y="1609"/>
                    <a:pt x="4657" y="1630"/>
                  </a:cubicBezTo>
                  <a:cubicBezTo>
                    <a:pt x="4673" y="1635"/>
                    <a:pt x="4683" y="1651"/>
                    <a:pt x="4699" y="1661"/>
                  </a:cubicBezTo>
                  <a:cubicBezTo>
                    <a:pt x="4720" y="1672"/>
                    <a:pt x="4731" y="1677"/>
                    <a:pt x="4752" y="1688"/>
                  </a:cubicBezTo>
                  <a:cubicBezTo>
                    <a:pt x="4799" y="1714"/>
                    <a:pt x="4815" y="1740"/>
                    <a:pt x="4863" y="1767"/>
                  </a:cubicBezTo>
                  <a:cubicBezTo>
                    <a:pt x="4942" y="1809"/>
                    <a:pt x="5005" y="1788"/>
                    <a:pt x="5089" y="1825"/>
                  </a:cubicBezTo>
                  <a:cubicBezTo>
                    <a:pt x="5126" y="1841"/>
                    <a:pt x="5132" y="1872"/>
                    <a:pt x="5148" y="1909"/>
                  </a:cubicBezTo>
                  <a:cubicBezTo>
                    <a:pt x="5169" y="1957"/>
                    <a:pt x="5184" y="1983"/>
                    <a:pt x="5211" y="2025"/>
                  </a:cubicBezTo>
                  <a:cubicBezTo>
                    <a:pt x="5232" y="2057"/>
                    <a:pt x="5232" y="2078"/>
                    <a:pt x="5248" y="2115"/>
                  </a:cubicBezTo>
                  <a:cubicBezTo>
                    <a:pt x="5274" y="2168"/>
                    <a:pt x="5300" y="2194"/>
                    <a:pt x="5311" y="2252"/>
                  </a:cubicBezTo>
                  <a:cubicBezTo>
                    <a:pt x="5327" y="2247"/>
                    <a:pt x="5332" y="2242"/>
                    <a:pt x="5343" y="2231"/>
                  </a:cubicBezTo>
                  <a:cubicBezTo>
                    <a:pt x="5353" y="2226"/>
                    <a:pt x="5364" y="2220"/>
                    <a:pt x="5364" y="2210"/>
                  </a:cubicBezTo>
                  <a:cubicBezTo>
                    <a:pt x="5364" y="2189"/>
                    <a:pt x="5348" y="2178"/>
                    <a:pt x="5343" y="2157"/>
                  </a:cubicBezTo>
                  <a:cubicBezTo>
                    <a:pt x="5327" y="2120"/>
                    <a:pt x="5337" y="2094"/>
                    <a:pt x="5327" y="2057"/>
                  </a:cubicBezTo>
                  <a:cubicBezTo>
                    <a:pt x="5332" y="2015"/>
                    <a:pt x="5332" y="2015"/>
                    <a:pt x="5332" y="2015"/>
                  </a:cubicBezTo>
                  <a:cubicBezTo>
                    <a:pt x="5327" y="1957"/>
                    <a:pt x="5295" y="1930"/>
                    <a:pt x="5258" y="1883"/>
                  </a:cubicBezTo>
                  <a:cubicBezTo>
                    <a:pt x="5232" y="1846"/>
                    <a:pt x="5206" y="1835"/>
                    <a:pt x="5174" y="1809"/>
                  </a:cubicBezTo>
                  <a:cubicBezTo>
                    <a:pt x="5126" y="1772"/>
                    <a:pt x="5095" y="1756"/>
                    <a:pt x="5037" y="1756"/>
                  </a:cubicBezTo>
                  <a:cubicBezTo>
                    <a:pt x="5005" y="1756"/>
                    <a:pt x="5005" y="1756"/>
                    <a:pt x="5005" y="1756"/>
                  </a:cubicBezTo>
                  <a:cubicBezTo>
                    <a:pt x="4984" y="1756"/>
                    <a:pt x="4984" y="1735"/>
                    <a:pt x="4968" y="1719"/>
                  </a:cubicBezTo>
                  <a:cubicBezTo>
                    <a:pt x="4952" y="1698"/>
                    <a:pt x="4942" y="1688"/>
                    <a:pt x="4926" y="1667"/>
                  </a:cubicBezTo>
                  <a:cubicBezTo>
                    <a:pt x="4900" y="1640"/>
                    <a:pt x="4905" y="1614"/>
                    <a:pt x="4905" y="1577"/>
                  </a:cubicBezTo>
                  <a:cubicBezTo>
                    <a:pt x="4905" y="1572"/>
                    <a:pt x="4905" y="1572"/>
                    <a:pt x="4905" y="1572"/>
                  </a:cubicBezTo>
                  <a:cubicBezTo>
                    <a:pt x="4905" y="1551"/>
                    <a:pt x="4894" y="1545"/>
                    <a:pt x="4894" y="1524"/>
                  </a:cubicBezTo>
                  <a:cubicBezTo>
                    <a:pt x="4894" y="1493"/>
                    <a:pt x="4894" y="1493"/>
                    <a:pt x="4894" y="1493"/>
                  </a:cubicBezTo>
                  <a:cubicBezTo>
                    <a:pt x="4884" y="1440"/>
                    <a:pt x="4884" y="1440"/>
                    <a:pt x="4884" y="1440"/>
                  </a:cubicBezTo>
                  <a:cubicBezTo>
                    <a:pt x="4884" y="1435"/>
                    <a:pt x="4889" y="1429"/>
                    <a:pt x="4889" y="1424"/>
                  </a:cubicBezTo>
                  <a:cubicBezTo>
                    <a:pt x="4889" y="1382"/>
                    <a:pt x="4873" y="1361"/>
                    <a:pt x="4852" y="1324"/>
                  </a:cubicBezTo>
                  <a:cubicBezTo>
                    <a:pt x="4847" y="1313"/>
                    <a:pt x="4831" y="1308"/>
                    <a:pt x="4831" y="1297"/>
                  </a:cubicBezTo>
                  <a:cubicBezTo>
                    <a:pt x="4831" y="1292"/>
                    <a:pt x="4836" y="1287"/>
                    <a:pt x="4836" y="1282"/>
                  </a:cubicBezTo>
                  <a:cubicBezTo>
                    <a:pt x="4836" y="1234"/>
                    <a:pt x="4799" y="1213"/>
                    <a:pt x="4768" y="1171"/>
                  </a:cubicBezTo>
                  <a:cubicBezTo>
                    <a:pt x="4747" y="1144"/>
                    <a:pt x="4741" y="1123"/>
                    <a:pt x="4726" y="1092"/>
                  </a:cubicBezTo>
                  <a:cubicBezTo>
                    <a:pt x="4710" y="1055"/>
                    <a:pt x="4689" y="1039"/>
                    <a:pt x="4689" y="1002"/>
                  </a:cubicBezTo>
                  <a:cubicBezTo>
                    <a:pt x="4689" y="965"/>
                    <a:pt x="4689" y="965"/>
                    <a:pt x="4689" y="965"/>
                  </a:cubicBezTo>
                  <a:cubicBezTo>
                    <a:pt x="4689" y="934"/>
                    <a:pt x="4662" y="918"/>
                    <a:pt x="4641" y="897"/>
                  </a:cubicBezTo>
                  <a:cubicBezTo>
                    <a:pt x="4610" y="865"/>
                    <a:pt x="4594" y="849"/>
                    <a:pt x="4578" y="812"/>
                  </a:cubicBezTo>
                  <a:cubicBezTo>
                    <a:pt x="4562" y="786"/>
                    <a:pt x="4567" y="765"/>
                    <a:pt x="4552" y="738"/>
                  </a:cubicBezTo>
                  <a:cubicBezTo>
                    <a:pt x="4536" y="696"/>
                    <a:pt x="4520" y="670"/>
                    <a:pt x="4483" y="649"/>
                  </a:cubicBezTo>
                  <a:cubicBezTo>
                    <a:pt x="4467" y="654"/>
                    <a:pt x="4462" y="659"/>
                    <a:pt x="4446" y="659"/>
                  </a:cubicBezTo>
                  <a:cubicBezTo>
                    <a:pt x="4446" y="664"/>
                    <a:pt x="4446" y="670"/>
                    <a:pt x="4446" y="675"/>
                  </a:cubicBezTo>
                  <a:cubicBezTo>
                    <a:pt x="4462" y="675"/>
                    <a:pt x="4478" y="675"/>
                    <a:pt x="4478" y="691"/>
                  </a:cubicBezTo>
                  <a:cubicBezTo>
                    <a:pt x="4478" y="701"/>
                    <a:pt x="4467" y="707"/>
                    <a:pt x="4462" y="712"/>
                  </a:cubicBezTo>
                  <a:cubicBezTo>
                    <a:pt x="4451" y="728"/>
                    <a:pt x="4451" y="744"/>
                    <a:pt x="4446" y="754"/>
                  </a:cubicBezTo>
                  <a:cubicBezTo>
                    <a:pt x="4451" y="744"/>
                    <a:pt x="4457" y="733"/>
                    <a:pt x="4467" y="723"/>
                  </a:cubicBezTo>
                  <a:cubicBezTo>
                    <a:pt x="4472" y="707"/>
                    <a:pt x="4472" y="691"/>
                    <a:pt x="4488" y="691"/>
                  </a:cubicBezTo>
                  <a:cubicBezTo>
                    <a:pt x="4499" y="691"/>
                    <a:pt x="4499" y="696"/>
                    <a:pt x="4499" y="707"/>
                  </a:cubicBezTo>
                  <a:cubicBezTo>
                    <a:pt x="4499" y="723"/>
                    <a:pt x="4488" y="723"/>
                    <a:pt x="4478" y="738"/>
                  </a:cubicBezTo>
                  <a:cubicBezTo>
                    <a:pt x="4462" y="754"/>
                    <a:pt x="4457" y="765"/>
                    <a:pt x="4451" y="786"/>
                  </a:cubicBezTo>
                  <a:cubicBezTo>
                    <a:pt x="4451" y="796"/>
                    <a:pt x="4499" y="733"/>
                    <a:pt x="4504" y="728"/>
                  </a:cubicBezTo>
                  <a:cubicBezTo>
                    <a:pt x="4515" y="733"/>
                    <a:pt x="4515" y="744"/>
                    <a:pt x="4515" y="760"/>
                  </a:cubicBezTo>
                  <a:cubicBezTo>
                    <a:pt x="4515" y="775"/>
                    <a:pt x="4515" y="781"/>
                    <a:pt x="4515" y="796"/>
                  </a:cubicBezTo>
                  <a:cubicBezTo>
                    <a:pt x="4515" y="807"/>
                    <a:pt x="4509" y="812"/>
                    <a:pt x="4509" y="823"/>
                  </a:cubicBezTo>
                  <a:cubicBezTo>
                    <a:pt x="4509" y="823"/>
                    <a:pt x="4509" y="823"/>
                    <a:pt x="4515" y="823"/>
                  </a:cubicBezTo>
                  <a:cubicBezTo>
                    <a:pt x="4520" y="823"/>
                    <a:pt x="4520" y="818"/>
                    <a:pt x="4525" y="818"/>
                  </a:cubicBezTo>
                  <a:cubicBezTo>
                    <a:pt x="4546" y="818"/>
                    <a:pt x="4557" y="839"/>
                    <a:pt x="4557" y="854"/>
                  </a:cubicBezTo>
                  <a:cubicBezTo>
                    <a:pt x="4557" y="860"/>
                    <a:pt x="4557" y="865"/>
                    <a:pt x="4557" y="870"/>
                  </a:cubicBezTo>
                  <a:cubicBezTo>
                    <a:pt x="4557" y="891"/>
                    <a:pt x="4573" y="897"/>
                    <a:pt x="4583" y="912"/>
                  </a:cubicBezTo>
                  <a:cubicBezTo>
                    <a:pt x="4599" y="934"/>
                    <a:pt x="4604" y="949"/>
                    <a:pt x="4604" y="970"/>
                  </a:cubicBezTo>
                  <a:cubicBezTo>
                    <a:pt x="4604" y="981"/>
                    <a:pt x="4604" y="986"/>
                    <a:pt x="4604" y="997"/>
                  </a:cubicBezTo>
                  <a:cubicBezTo>
                    <a:pt x="4604" y="1039"/>
                    <a:pt x="4657" y="1044"/>
                    <a:pt x="4657" y="1086"/>
                  </a:cubicBezTo>
                  <a:cubicBezTo>
                    <a:pt x="4657" y="1092"/>
                    <a:pt x="4652" y="1097"/>
                    <a:pt x="4652" y="1108"/>
                  </a:cubicBezTo>
                  <a:cubicBezTo>
                    <a:pt x="4652" y="1123"/>
                    <a:pt x="4667" y="1118"/>
                    <a:pt x="4678" y="1129"/>
                  </a:cubicBezTo>
                  <a:cubicBezTo>
                    <a:pt x="4694" y="1134"/>
                    <a:pt x="4694" y="1144"/>
                    <a:pt x="4694" y="1160"/>
                  </a:cubicBezTo>
                  <a:cubicBezTo>
                    <a:pt x="4699" y="1176"/>
                    <a:pt x="4710" y="1176"/>
                    <a:pt x="4720" y="1187"/>
                  </a:cubicBezTo>
                  <a:cubicBezTo>
                    <a:pt x="4720" y="1192"/>
                    <a:pt x="4720" y="1197"/>
                    <a:pt x="4726" y="1203"/>
                  </a:cubicBezTo>
                  <a:cubicBezTo>
                    <a:pt x="4731" y="1208"/>
                    <a:pt x="4736" y="1203"/>
                    <a:pt x="4747" y="1208"/>
                  </a:cubicBezTo>
                  <a:cubicBezTo>
                    <a:pt x="4773" y="1208"/>
                    <a:pt x="4799" y="1218"/>
                    <a:pt x="4799" y="1240"/>
                  </a:cubicBezTo>
                  <a:cubicBezTo>
                    <a:pt x="4799" y="1255"/>
                    <a:pt x="4784" y="1255"/>
                    <a:pt x="4784" y="1271"/>
                  </a:cubicBezTo>
                  <a:cubicBezTo>
                    <a:pt x="4789" y="1271"/>
                    <a:pt x="4789" y="1271"/>
                    <a:pt x="4789" y="1271"/>
                  </a:cubicBezTo>
                  <a:cubicBezTo>
                    <a:pt x="4794" y="1266"/>
                    <a:pt x="4794" y="1266"/>
                    <a:pt x="4799" y="1266"/>
                  </a:cubicBezTo>
                  <a:cubicBezTo>
                    <a:pt x="4821" y="1266"/>
                    <a:pt x="4821" y="1287"/>
                    <a:pt x="4826" y="1308"/>
                  </a:cubicBezTo>
                  <a:cubicBezTo>
                    <a:pt x="4836" y="1329"/>
                    <a:pt x="4847" y="1345"/>
                    <a:pt x="4847" y="1371"/>
                  </a:cubicBezTo>
                  <a:cubicBezTo>
                    <a:pt x="4847" y="1382"/>
                    <a:pt x="4842" y="1387"/>
                    <a:pt x="4842" y="1392"/>
                  </a:cubicBezTo>
                  <a:cubicBezTo>
                    <a:pt x="4842" y="1398"/>
                    <a:pt x="4847" y="1398"/>
                    <a:pt x="4847" y="1398"/>
                  </a:cubicBezTo>
                  <a:cubicBezTo>
                    <a:pt x="4863" y="1398"/>
                    <a:pt x="4878" y="1403"/>
                    <a:pt x="4878" y="1419"/>
                  </a:cubicBezTo>
                  <a:cubicBezTo>
                    <a:pt x="4878" y="1456"/>
                    <a:pt x="4815" y="1456"/>
                    <a:pt x="4815" y="1493"/>
                  </a:cubicBezTo>
                  <a:cubicBezTo>
                    <a:pt x="4815" y="1498"/>
                    <a:pt x="4821" y="1503"/>
                    <a:pt x="4821" y="1508"/>
                  </a:cubicBezTo>
                  <a:cubicBezTo>
                    <a:pt x="4810" y="1540"/>
                    <a:pt x="4810" y="1540"/>
                    <a:pt x="4810" y="1540"/>
                  </a:cubicBezTo>
                  <a:cubicBezTo>
                    <a:pt x="4815" y="1545"/>
                    <a:pt x="4815" y="1551"/>
                    <a:pt x="4815" y="1556"/>
                  </a:cubicBezTo>
                  <a:cubicBezTo>
                    <a:pt x="4815" y="1561"/>
                    <a:pt x="4810" y="1566"/>
                    <a:pt x="4805" y="1566"/>
                  </a:cubicBezTo>
                  <a:close/>
                  <a:moveTo>
                    <a:pt x="6218" y="2310"/>
                  </a:moveTo>
                  <a:lnTo>
                    <a:pt x="6218" y="2310"/>
                  </a:lnTo>
                  <a:cubicBezTo>
                    <a:pt x="6218" y="2410"/>
                    <a:pt x="6340" y="2442"/>
                    <a:pt x="6340" y="2542"/>
                  </a:cubicBezTo>
                  <a:cubicBezTo>
                    <a:pt x="6340" y="2553"/>
                    <a:pt x="6324" y="2558"/>
                    <a:pt x="6324" y="2569"/>
                  </a:cubicBezTo>
                  <a:cubicBezTo>
                    <a:pt x="6324" y="2569"/>
                    <a:pt x="6324" y="2574"/>
                    <a:pt x="6329" y="2574"/>
                  </a:cubicBezTo>
                  <a:cubicBezTo>
                    <a:pt x="6345" y="2574"/>
                    <a:pt x="6345" y="2553"/>
                    <a:pt x="6361" y="2542"/>
                  </a:cubicBezTo>
                  <a:cubicBezTo>
                    <a:pt x="6376" y="2537"/>
                    <a:pt x="6382" y="2526"/>
                    <a:pt x="6392" y="2511"/>
                  </a:cubicBezTo>
                  <a:cubicBezTo>
                    <a:pt x="6398" y="2521"/>
                    <a:pt x="6398" y="2532"/>
                    <a:pt x="6403" y="2537"/>
                  </a:cubicBezTo>
                  <a:cubicBezTo>
                    <a:pt x="6413" y="2553"/>
                    <a:pt x="6429" y="2548"/>
                    <a:pt x="6445" y="2558"/>
                  </a:cubicBezTo>
                  <a:cubicBezTo>
                    <a:pt x="6456" y="2569"/>
                    <a:pt x="6456" y="2595"/>
                    <a:pt x="6471" y="2595"/>
                  </a:cubicBezTo>
                  <a:cubicBezTo>
                    <a:pt x="6482" y="2595"/>
                    <a:pt x="6493" y="2595"/>
                    <a:pt x="6503" y="2595"/>
                  </a:cubicBezTo>
                  <a:cubicBezTo>
                    <a:pt x="6519" y="2595"/>
                    <a:pt x="6530" y="2611"/>
                    <a:pt x="6545" y="2611"/>
                  </a:cubicBezTo>
                  <a:cubicBezTo>
                    <a:pt x="6582" y="2611"/>
                    <a:pt x="6598" y="2574"/>
                    <a:pt x="6635" y="2574"/>
                  </a:cubicBezTo>
                  <a:cubicBezTo>
                    <a:pt x="6640" y="2574"/>
                    <a:pt x="6646" y="2574"/>
                    <a:pt x="6646" y="2579"/>
                  </a:cubicBezTo>
                  <a:cubicBezTo>
                    <a:pt x="6646" y="2584"/>
                    <a:pt x="6640" y="2584"/>
                    <a:pt x="6640" y="2590"/>
                  </a:cubicBezTo>
                  <a:cubicBezTo>
                    <a:pt x="6640" y="2600"/>
                    <a:pt x="6646" y="2600"/>
                    <a:pt x="6651" y="2605"/>
                  </a:cubicBezTo>
                  <a:cubicBezTo>
                    <a:pt x="6656" y="2611"/>
                    <a:pt x="6651" y="2627"/>
                    <a:pt x="6661" y="2627"/>
                  </a:cubicBezTo>
                  <a:cubicBezTo>
                    <a:pt x="6677" y="2627"/>
                    <a:pt x="6682" y="2616"/>
                    <a:pt x="6693" y="2605"/>
                  </a:cubicBezTo>
                  <a:cubicBezTo>
                    <a:pt x="6735" y="2563"/>
                    <a:pt x="6735" y="2563"/>
                    <a:pt x="6735" y="2563"/>
                  </a:cubicBezTo>
                  <a:cubicBezTo>
                    <a:pt x="6756" y="2542"/>
                    <a:pt x="6772" y="2526"/>
                    <a:pt x="6798" y="2505"/>
                  </a:cubicBezTo>
                  <a:cubicBezTo>
                    <a:pt x="6762" y="2495"/>
                    <a:pt x="6746" y="2495"/>
                    <a:pt x="6709" y="2489"/>
                  </a:cubicBezTo>
                  <a:cubicBezTo>
                    <a:pt x="6693" y="2489"/>
                    <a:pt x="6688" y="2479"/>
                    <a:pt x="6672" y="2479"/>
                  </a:cubicBezTo>
                  <a:cubicBezTo>
                    <a:pt x="6646" y="2479"/>
                    <a:pt x="6630" y="2484"/>
                    <a:pt x="6603" y="2484"/>
                  </a:cubicBezTo>
                  <a:cubicBezTo>
                    <a:pt x="6582" y="2484"/>
                    <a:pt x="6561" y="2495"/>
                    <a:pt x="6545" y="2479"/>
                  </a:cubicBezTo>
                  <a:cubicBezTo>
                    <a:pt x="6540" y="2468"/>
                    <a:pt x="6545" y="2453"/>
                    <a:pt x="6530" y="2453"/>
                  </a:cubicBezTo>
                  <a:cubicBezTo>
                    <a:pt x="6524" y="2453"/>
                    <a:pt x="6519" y="2453"/>
                    <a:pt x="6514" y="2453"/>
                  </a:cubicBezTo>
                  <a:cubicBezTo>
                    <a:pt x="6493" y="2453"/>
                    <a:pt x="6466" y="2442"/>
                    <a:pt x="6466" y="2421"/>
                  </a:cubicBezTo>
                  <a:cubicBezTo>
                    <a:pt x="6466" y="2416"/>
                    <a:pt x="6471" y="2416"/>
                    <a:pt x="6471" y="2410"/>
                  </a:cubicBezTo>
                  <a:cubicBezTo>
                    <a:pt x="6471" y="2394"/>
                    <a:pt x="6456" y="2394"/>
                    <a:pt x="6450" y="2384"/>
                  </a:cubicBezTo>
                  <a:cubicBezTo>
                    <a:pt x="6424" y="2342"/>
                    <a:pt x="6387" y="2342"/>
                    <a:pt x="6345" y="2321"/>
                  </a:cubicBezTo>
                  <a:cubicBezTo>
                    <a:pt x="6324" y="2315"/>
                    <a:pt x="6313" y="2310"/>
                    <a:pt x="6297" y="2294"/>
                  </a:cubicBezTo>
                  <a:cubicBezTo>
                    <a:pt x="6292" y="2289"/>
                    <a:pt x="6297" y="2279"/>
                    <a:pt x="6287" y="2273"/>
                  </a:cubicBezTo>
                  <a:cubicBezTo>
                    <a:pt x="6271" y="2268"/>
                    <a:pt x="6261" y="2284"/>
                    <a:pt x="6245" y="2289"/>
                  </a:cubicBezTo>
                  <a:cubicBezTo>
                    <a:pt x="6234" y="2300"/>
                    <a:pt x="6218" y="2300"/>
                    <a:pt x="6218" y="2310"/>
                  </a:cubicBezTo>
                  <a:close/>
                  <a:moveTo>
                    <a:pt x="6883" y="2764"/>
                  </a:moveTo>
                  <a:lnTo>
                    <a:pt x="6883" y="2764"/>
                  </a:lnTo>
                  <a:cubicBezTo>
                    <a:pt x="6878" y="2764"/>
                    <a:pt x="6878" y="2764"/>
                    <a:pt x="6878" y="2764"/>
                  </a:cubicBezTo>
                  <a:cubicBezTo>
                    <a:pt x="6872" y="2764"/>
                    <a:pt x="6867" y="2764"/>
                    <a:pt x="6857" y="2764"/>
                  </a:cubicBezTo>
                  <a:cubicBezTo>
                    <a:pt x="6841" y="2764"/>
                    <a:pt x="6830" y="2764"/>
                    <a:pt x="6820" y="2764"/>
                  </a:cubicBezTo>
                  <a:cubicBezTo>
                    <a:pt x="6820" y="2753"/>
                    <a:pt x="6820" y="2748"/>
                    <a:pt x="6825" y="2737"/>
                  </a:cubicBezTo>
                  <a:cubicBezTo>
                    <a:pt x="6814" y="2732"/>
                    <a:pt x="6804" y="2737"/>
                    <a:pt x="6793" y="2727"/>
                  </a:cubicBezTo>
                  <a:cubicBezTo>
                    <a:pt x="6783" y="2727"/>
                    <a:pt x="6783" y="2716"/>
                    <a:pt x="6777" y="2716"/>
                  </a:cubicBezTo>
                  <a:cubicBezTo>
                    <a:pt x="6767" y="2716"/>
                    <a:pt x="6767" y="2716"/>
                    <a:pt x="6756" y="2716"/>
                  </a:cubicBezTo>
                  <a:cubicBezTo>
                    <a:pt x="6756" y="2685"/>
                    <a:pt x="6756" y="2685"/>
                    <a:pt x="6756" y="2685"/>
                  </a:cubicBezTo>
                  <a:cubicBezTo>
                    <a:pt x="6767" y="2685"/>
                    <a:pt x="6767" y="2685"/>
                    <a:pt x="6767" y="2685"/>
                  </a:cubicBezTo>
                  <a:cubicBezTo>
                    <a:pt x="6783" y="2679"/>
                    <a:pt x="6783" y="2658"/>
                    <a:pt x="6798" y="2653"/>
                  </a:cubicBezTo>
                  <a:cubicBezTo>
                    <a:pt x="6814" y="2648"/>
                    <a:pt x="6835" y="2637"/>
                    <a:pt x="6835" y="2621"/>
                  </a:cubicBezTo>
                  <a:cubicBezTo>
                    <a:pt x="6835" y="2600"/>
                    <a:pt x="6814" y="2595"/>
                    <a:pt x="6804" y="2584"/>
                  </a:cubicBezTo>
                  <a:cubicBezTo>
                    <a:pt x="6809" y="2579"/>
                    <a:pt x="6809" y="2579"/>
                    <a:pt x="6809" y="2579"/>
                  </a:cubicBezTo>
                  <a:cubicBezTo>
                    <a:pt x="6825" y="2590"/>
                    <a:pt x="6835" y="2595"/>
                    <a:pt x="6851" y="2595"/>
                  </a:cubicBezTo>
                  <a:cubicBezTo>
                    <a:pt x="6867" y="2595"/>
                    <a:pt x="6867" y="2579"/>
                    <a:pt x="6883" y="2574"/>
                  </a:cubicBezTo>
                  <a:cubicBezTo>
                    <a:pt x="6883" y="2764"/>
                    <a:pt x="6883" y="2764"/>
                    <a:pt x="6883" y="2764"/>
                  </a:cubicBezTo>
                  <a:close/>
                  <a:moveTo>
                    <a:pt x="6155" y="2822"/>
                  </a:moveTo>
                  <a:lnTo>
                    <a:pt x="6155" y="2822"/>
                  </a:lnTo>
                  <a:cubicBezTo>
                    <a:pt x="6155" y="2806"/>
                    <a:pt x="6165" y="2801"/>
                    <a:pt x="6171" y="2785"/>
                  </a:cubicBezTo>
                  <a:cubicBezTo>
                    <a:pt x="6176" y="2774"/>
                    <a:pt x="6165" y="2764"/>
                    <a:pt x="6176" y="2753"/>
                  </a:cubicBezTo>
                  <a:cubicBezTo>
                    <a:pt x="6181" y="2748"/>
                    <a:pt x="6187" y="2748"/>
                    <a:pt x="6197" y="2748"/>
                  </a:cubicBezTo>
                  <a:cubicBezTo>
                    <a:pt x="6213" y="2737"/>
                    <a:pt x="6218" y="2732"/>
                    <a:pt x="6234" y="2727"/>
                  </a:cubicBezTo>
                  <a:cubicBezTo>
                    <a:pt x="6266" y="2711"/>
                    <a:pt x="6282" y="2695"/>
                    <a:pt x="6297" y="2664"/>
                  </a:cubicBezTo>
                  <a:cubicBezTo>
                    <a:pt x="6308" y="2648"/>
                    <a:pt x="6308" y="2627"/>
                    <a:pt x="6329" y="2621"/>
                  </a:cubicBezTo>
                  <a:cubicBezTo>
                    <a:pt x="6329" y="2621"/>
                    <a:pt x="6329" y="2621"/>
                    <a:pt x="6329" y="2627"/>
                  </a:cubicBezTo>
                  <a:cubicBezTo>
                    <a:pt x="6329" y="2637"/>
                    <a:pt x="6319" y="2642"/>
                    <a:pt x="6313" y="2653"/>
                  </a:cubicBezTo>
                  <a:cubicBezTo>
                    <a:pt x="6287" y="2690"/>
                    <a:pt x="6276" y="2706"/>
                    <a:pt x="6250" y="2737"/>
                  </a:cubicBezTo>
                  <a:cubicBezTo>
                    <a:pt x="6234" y="2759"/>
                    <a:pt x="6224" y="2759"/>
                    <a:pt x="6213" y="2780"/>
                  </a:cubicBezTo>
                  <a:cubicBezTo>
                    <a:pt x="6192" y="2806"/>
                    <a:pt x="6192" y="2838"/>
                    <a:pt x="6160" y="2853"/>
                  </a:cubicBezTo>
                  <a:cubicBezTo>
                    <a:pt x="6155" y="2848"/>
                    <a:pt x="6155" y="2848"/>
                    <a:pt x="6155" y="2848"/>
                  </a:cubicBezTo>
                  <a:cubicBezTo>
                    <a:pt x="6155" y="2822"/>
                    <a:pt x="6155" y="2822"/>
                    <a:pt x="6155" y="2822"/>
                  </a:cubicBezTo>
                  <a:close/>
                  <a:moveTo>
                    <a:pt x="6883" y="3175"/>
                  </a:moveTo>
                  <a:lnTo>
                    <a:pt x="6883" y="3175"/>
                  </a:lnTo>
                  <a:cubicBezTo>
                    <a:pt x="6883" y="3017"/>
                    <a:pt x="6883" y="3017"/>
                    <a:pt x="6883" y="3017"/>
                  </a:cubicBezTo>
                  <a:cubicBezTo>
                    <a:pt x="6857" y="3017"/>
                    <a:pt x="6846" y="3022"/>
                    <a:pt x="6830" y="3027"/>
                  </a:cubicBezTo>
                  <a:cubicBezTo>
                    <a:pt x="6835" y="3033"/>
                    <a:pt x="6841" y="3038"/>
                    <a:pt x="6841" y="3043"/>
                  </a:cubicBezTo>
                  <a:cubicBezTo>
                    <a:pt x="6841" y="3096"/>
                    <a:pt x="6804" y="3133"/>
                    <a:pt x="6751" y="3133"/>
                  </a:cubicBezTo>
                  <a:cubicBezTo>
                    <a:pt x="6714" y="3133"/>
                    <a:pt x="6714" y="3133"/>
                    <a:pt x="6714" y="3133"/>
                  </a:cubicBezTo>
                  <a:cubicBezTo>
                    <a:pt x="6646" y="3154"/>
                    <a:pt x="6646" y="3154"/>
                    <a:pt x="6646" y="3154"/>
                  </a:cubicBezTo>
                  <a:cubicBezTo>
                    <a:pt x="6661" y="3165"/>
                    <a:pt x="6682" y="3170"/>
                    <a:pt x="6682" y="3196"/>
                  </a:cubicBezTo>
                  <a:cubicBezTo>
                    <a:pt x="6682" y="3207"/>
                    <a:pt x="6672" y="3212"/>
                    <a:pt x="6667" y="3223"/>
                  </a:cubicBezTo>
                  <a:cubicBezTo>
                    <a:pt x="6661" y="3233"/>
                    <a:pt x="6656" y="3244"/>
                    <a:pt x="6646" y="3249"/>
                  </a:cubicBezTo>
                  <a:cubicBezTo>
                    <a:pt x="6635" y="3254"/>
                    <a:pt x="6624" y="3249"/>
                    <a:pt x="6614" y="3249"/>
                  </a:cubicBezTo>
                  <a:cubicBezTo>
                    <a:pt x="6577" y="3265"/>
                    <a:pt x="6556" y="3275"/>
                    <a:pt x="6524" y="3296"/>
                  </a:cubicBezTo>
                  <a:cubicBezTo>
                    <a:pt x="6508" y="3307"/>
                    <a:pt x="6482" y="3307"/>
                    <a:pt x="6477" y="3328"/>
                  </a:cubicBezTo>
                  <a:cubicBezTo>
                    <a:pt x="6493" y="3328"/>
                    <a:pt x="6508" y="3339"/>
                    <a:pt x="6508" y="3354"/>
                  </a:cubicBezTo>
                  <a:cubicBezTo>
                    <a:pt x="6508" y="3370"/>
                    <a:pt x="6482" y="3376"/>
                    <a:pt x="6477" y="3397"/>
                  </a:cubicBezTo>
                  <a:cubicBezTo>
                    <a:pt x="6482" y="3397"/>
                    <a:pt x="6482" y="3397"/>
                    <a:pt x="6482" y="3397"/>
                  </a:cubicBezTo>
                  <a:cubicBezTo>
                    <a:pt x="6487" y="3397"/>
                    <a:pt x="6487" y="3397"/>
                    <a:pt x="6487" y="3397"/>
                  </a:cubicBezTo>
                  <a:cubicBezTo>
                    <a:pt x="6487" y="3397"/>
                    <a:pt x="6493" y="3397"/>
                    <a:pt x="6493" y="3402"/>
                  </a:cubicBezTo>
                  <a:cubicBezTo>
                    <a:pt x="6493" y="3428"/>
                    <a:pt x="6466" y="3449"/>
                    <a:pt x="6440" y="3449"/>
                  </a:cubicBezTo>
                  <a:cubicBezTo>
                    <a:pt x="6398" y="3449"/>
                    <a:pt x="6398" y="3449"/>
                    <a:pt x="6398" y="3449"/>
                  </a:cubicBezTo>
                  <a:cubicBezTo>
                    <a:pt x="6371" y="3449"/>
                    <a:pt x="6361" y="3460"/>
                    <a:pt x="6340" y="3465"/>
                  </a:cubicBezTo>
                  <a:cubicBezTo>
                    <a:pt x="6329" y="3470"/>
                    <a:pt x="6313" y="3470"/>
                    <a:pt x="6313" y="3486"/>
                  </a:cubicBezTo>
                  <a:cubicBezTo>
                    <a:pt x="6313" y="3502"/>
                    <a:pt x="6324" y="3507"/>
                    <a:pt x="6324" y="3523"/>
                  </a:cubicBezTo>
                  <a:cubicBezTo>
                    <a:pt x="6324" y="3539"/>
                    <a:pt x="6319" y="3550"/>
                    <a:pt x="6313" y="3571"/>
                  </a:cubicBezTo>
                  <a:cubicBezTo>
                    <a:pt x="6313" y="3576"/>
                    <a:pt x="6313" y="3576"/>
                    <a:pt x="6313" y="3576"/>
                  </a:cubicBezTo>
                  <a:cubicBezTo>
                    <a:pt x="6350" y="3560"/>
                    <a:pt x="6355" y="3513"/>
                    <a:pt x="6398" y="3507"/>
                  </a:cubicBezTo>
                  <a:cubicBezTo>
                    <a:pt x="6435" y="3497"/>
                    <a:pt x="6461" y="3502"/>
                    <a:pt x="6487" y="3476"/>
                  </a:cubicBezTo>
                  <a:cubicBezTo>
                    <a:pt x="6519" y="3444"/>
                    <a:pt x="6530" y="3418"/>
                    <a:pt x="6551" y="3370"/>
                  </a:cubicBezTo>
                  <a:cubicBezTo>
                    <a:pt x="6561" y="3344"/>
                    <a:pt x="6587" y="3339"/>
                    <a:pt x="6598" y="3307"/>
                  </a:cubicBezTo>
                  <a:cubicBezTo>
                    <a:pt x="6603" y="3307"/>
                    <a:pt x="6603" y="3307"/>
                    <a:pt x="6603" y="3307"/>
                  </a:cubicBezTo>
                  <a:cubicBezTo>
                    <a:pt x="6609" y="3318"/>
                    <a:pt x="6603" y="3333"/>
                    <a:pt x="6619" y="3333"/>
                  </a:cubicBezTo>
                  <a:cubicBezTo>
                    <a:pt x="6646" y="3333"/>
                    <a:pt x="6651" y="3312"/>
                    <a:pt x="6672" y="3307"/>
                  </a:cubicBezTo>
                  <a:cubicBezTo>
                    <a:pt x="6746" y="3281"/>
                    <a:pt x="6798" y="3281"/>
                    <a:pt x="6851" y="3228"/>
                  </a:cubicBezTo>
                  <a:cubicBezTo>
                    <a:pt x="6867" y="3207"/>
                    <a:pt x="6872" y="3196"/>
                    <a:pt x="6883" y="3175"/>
                  </a:cubicBezTo>
                  <a:close/>
                  <a:moveTo>
                    <a:pt x="5" y="5"/>
                  </a:moveTo>
                  <a:lnTo>
                    <a:pt x="5" y="5"/>
                  </a:lnTo>
                  <a:cubicBezTo>
                    <a:pt x="15" y="10"/>
                    <a:pt x="21" y="21"/>
                    <a:pt x="36" y="21"/>
                  </a:cubicBezTo>
                  <a:cubicBezTo>
                    <a:pt x="52" y="21"/>
                    <a:pt x="58" y="10"/>
                    <a:pt x="68" y="5"/>
                  </a:cubicBezTo>
                  <a:cubicBezTo>
                    <a:pt x="73" y="32"/>
                    <a:pt x="73" y="32"/>
                    <a:pt x="73" y="32"/>
                  </a:cubicBezTo>
                  <a:cubicBezTo>
                    <a:pt x="15" y="32"/>
                    <a:pt x="15" y="32"/>
                    <a:pt x="15" y="32"/>
                  </a:cubicBezTo>
                  <a:cubicBezTo>
                    <a:pt x="10" y="32"/>
                    <a:pt x="10" y="32"/>
                    <a:pt x="5" y="32"/>
                  </a:cubicBezTo>
                  <a:cubicBezTo>
                    <a:pt x="5" y="32"/>
                    <a:pt x="0" y="32"/>
                    <a:pt x="0" y="37"/>
                  </a:cubicBezTo>
                  <a:cubicBezTo>
                    <a:pt x="0" y="53"/>
                    <a:pt x="31" y="53"/>
                    <a:pt x="31" y="69"/>
                  </a:cubicBezTo>
                  <a:cubicBezTo>
                    <a:pt x="31" y="95"/>
                    <a:pt x="31" y="95"/>
                    <a:pt x="31" y="95"/>
                  </a:cubicBezTo>
                  <a:cubicBezTo>
                    <a:pt x="31" y="105"/>
                    <a:pt x="31" y="111"/>
                    <a:pt x="26" y="116"/>
                  </a:cubicBezTo>
                  <a:cubicBezTo>
                    <a:pt x="31" y="121"/>
                    <a:pt x="31" y="121"/>
                    <a:pt x="31" y="121"/>
                  </a:cubicBezTo>
                  <a:cubicBezTo>
                    <a:pt x="42" y="121"/>
                    <a:pt x="47" y="142"/>
                    <a:pt x="52" y="153"/>
                  </a:cubicBezTo>
                  <a:cubicBezTo>
                    <a:pt x="42" y="153"/>
                    <a:pt x="36" y="153"/>
                    <a:pt x="31" y="148"/>
                  </a:cubicBezTo>
                  <a:cubicBezTo>
                    <a:pt x="31" y="158"/>
                    <a:pt x="31" y="164"/>
                    <a:pt x="31" y="174"/>
                  </a:cubicBezTo>
                  <a:cubicBezTo>
                    <a:pt x="47" y="179"/>
                    <a:pt x="52" y="185"/>
                    <a:pt x="68" y="190"/>
                  </a:cubicBezTo>
                  <a:cubicBezTo>
                    <a:pt x="73" y="195"/>
                    <a:pt x="79" y="195"/>
                    <a:pt x="79" y="200"/>
                  </a:cubicBezTo>
                  <a:cubicBezTo>
                    <a:pt x="79" y="206"/>
                    <a:pt x="73" y="206"/>
                    <a:pt x="73" y="211"/>
                  </a:cubicBezTo>
                  <a:cubicBezTo>
                    <a:pt x="73" y="216"/>
                    <a:pt x="79" y="216"/>
                    <a:pt x="79" y="221"/>
                  </a:cubicBezTo>
                  <a:cubicBezTo>
                    <a:pt x="68" y="227"/>
                    <a:pt x="58" y="227"/>
                    <a:pt x="47" y="237"/>
                  </a:cubicBezTo>
                  <a:cubicBezTo>
                    <a:pt x="79" y="258"/>
                    <a:pt x="116" y="248"/>
                    <a:pt x="131" y="279"/>
                  </a:cubicBezTo>
                  <a:cubicBezTo>
                    <a:pt x="137" y="285"/>
                    <a:pt x="137" y="285"/>
                    <a:pt x="137" y="285"/>
                  </a:cubicBezTo>
                  <a:cubicBezTo>
                    <a:pt x="121" y="274"/>
                    <a:pt x="116" y="258"/>
                    <a:pt x="100" y="258"/>
                  </a:cubicBezTo>
                  <a:cubicBezTo>
                    <a:pt x="89" y="258"/>
                    <a:pt x="84" y="269"/>
                    <a:pt x="73" y="274"/>
                  </a:cubicBezTo>
                  <a:cubicBezTo>
                    <a:pt x="58" y="274"/>
                    <a:pt x="42" y="269"/>
                    <a:pt x="42" y="285"/>
                  </a:cubicBezTo>
                  <a:cubicBezTo>
                    <a:pt x="42" y="290"/>
                    <a:pt x="52" y="295"/>
                    <a:pt x="52" y="306"/>
                  </a:cubicBezTo>
                  <a:cubicBezTo>
                    <a:pt x="58" y="311"/>
                    <a:pt x="63" y="322"/>
                    <a:pt x="68" y="322"/>
                  </a:cubicBezTo>
                  <a:cubicBezTo>
                    <a:pt x="105" y="322"/>
                    <a:pt x="121" y="322"/>
                    <a:pt x="152" y="316"/>
                  </a:cubicBezTo>
                  <a:cubicBezTo>
                    <a:pt x="184" y="311"/>
                    <a:pt x="195" y="285"/>
                    <a:pt x="221" y="285"/>
                  </a:cubicBezTo>
                  <a:cubicBezTo>
                    <a:pt x="242" y="285"/>
                    <a:pt x="242" y="322"/>
                    <a:pt x="263" y="322"/>
                  </a:cubicBezTo>
                  <a:cubicBezTo>
                    <a:pt x="274" y="322"/>
                    <a:pt x="284" y="316"/>
                    <a:pt x="295" y="311"/>
                  </a:cubicBezTo>
                  <a:cubicBezTo>
                    <a:pt x="284" y="327"/>
                    <a:pt x="269" y="332"/>
                    <a:pt x="269" y="353"/>
                  </a:cubicBezTo>
                  <a:cubicBezTo>
                    <a:pt x="269" y="359"/>
                    <a:pt x="269" y="359"/>
                    <a:pt x="269" y="364"/>
                  </a:cubicBezTo>
                  <a:cubicBezTo>
                    <a:pt x="295" y="353"/>
                    <a:pt x="295" y="327"/>
                    <a:pt x="321" y="322"/>
                  </a:cubicBezTo>
                  <a:cubicBezTo>
                    <a:pt x="316" y="343"/>
                    <a:pt x="316" y="343"/>
                    <a:pt x="316" y="343"/>
                  </a:cubicBezTo>
                  <a:cubicBezTo>
                    <a:pt x="316" y="348"/>
                    <a:pt x="316" y="353"/>
                    <a:pt x="321" y="353"/>
                  </a:cubicBezTo>
                  <a:cubicBezTo>
                    <a:pt x="337" y="353"/>
                    <a:pt x="342" y="343"/>
                    <a:pt x="353" y="338"/>
                  </a:cubicBezTo>
                  <a:cubicBezTo>
                    <a:pt x="353" y="375"/>
                    <a:pt x="311" y="385"/>
                    <a:pt x="279" y="385"/>
                  </a:cubicBezTo>
                  <a:cubicBezTo>
                    <a:pt x="242" y="385"/>
                    <a:pt x="232" y="359"/>
                    <a:pt x="195" y="359"/>
                  </a:cubicBezTo>
                  <a:cubicBezTo>
                    <a:pt x="179" y="359"/>
                    <a:pt x="179" y="385"/>
                    <a:pt x="158" y="385"/>
                  </a:cubicBezTo>
                  <a:cubicBezTo>
                    <a:pt x="142" y="385"/>
                    <a:pt x="137" y="369"/>
                    <a:pt x="121" y="369"/>
                  </a:cubicBezTo>
                  <a:cubicBezTo>
                    <a:pt x="116" y="369"/>
                    <a:pt x="116" y="375"/>
                    <a:pt x="116" y="380"/>
                  </a:cubicBezTo>
                  <a:cubicBezTo>
                    <a:pt x="116" y="390"/>
                    <a:pt x="131" y="390"/>
                    <a:pt x="142" y="390"/>
                  </a:cubicBezTo>
                  <a:cubicBezTo>
                    <a:pt x="163" y="390"/>
                    <a:pt x="179" y="390"/>
                    <a:pt x="189" y="401"/>
                  </a:cubicBezTo>
                  <a:cubicBezTo>
                    <a:pt x="195" y="406"/>
                    <a:pt x="195" y="417"/>
                    <a:pt x="195" y="422"/>
                  </a:cubicBezTo>
                  <a:cubicBezTo>
                    <a:pt x="200" y="432"/>
                    <a:pt x="216" y="432"/>
                    <a:pt x="221" y="438"/>
                  </a:cubicBezTo>
                  <a:cubicBezTo>
                    <a:pt x="232" y="448"/>
                    <a:pt x="226" y="459"/>
                    <a:pt x="237" y="459"/>
                  </a:cubicBezTo>
                  <a:cubicBezTo>
                    <a:pt x="253" y="459"/>
                    <a:pt x="253" y="443"/>
                    <a:pt x="253" y="427"/>
                  </a:cubicBezTo>
                  <a:cubicBezTo>
                    <a:pt x="306" y="427"/>
                    <a:pt x="327" y="396"/>
                    <a:pt x="369" y="375"/>
                  </a:cubicBezTo>
                  <a:cubicBezTo>
                    <a:pt x="374" y="369"/>
                    <a:pt x="374" y="369"/>
                    <a:pt x="374" y="369"/>
                  </a:cubicBezTo>
                  <a:cubicBezTo>
                    <a:pt x="358" y="406"/>
                    <a:pt x="306" y="401"/>
                    <a:pt x="295" y="443"/>
                  </a:cubicBezTo>
                  <a:cubicBezTo>
                    <a:pt x="284" y="475"/>
                    <a:pt x="247" y="480"/>
                    <a:pt x="216" y="480"/>
                  </a:cubicBezTo>
                  <a:cubicBezTo>
                    <a:pt x="210" y="480"/>
                    <a:pt x="205" y="475"/>
                    <a:pt x="195" y="475"/>
                  </a:cubicBezTo>
                  <a:cubicBezTo>
                    <a:pt x="184" y="475"/>
                    <a:pt x="174" y="485"/>
                    <a:pt x="168" y="496"/>
                  </a:cubicBezTo>
                  <a:cubicBezTo>
                    <a:pt x="158" y="506"/>
                    <a:pt x="152" y="506"/>
                    <a:pt x="147" y="522"/>
                  </a:cubicBezTo>
                  <a:cubicBezTo>
                    <a:pt x="147" y="527"/>
                    <a:pt x="147" y="527"/>
                    <a:pt x="147" y="527"/>
                  </a:cubicBezTo>
                  <a:cubicBezTo>
                    <a:pt x="195" y="527"/>
                    <a:pt x="195" y="527"/>
                    <a:pt x="195" y="527"/>
                  </a:cubicBezTo>
                  <a:cubicBezTo>
                    <a:pt x="205" y="527"/>
                    <a:pt x="210" y="527"/>
                    <a:pt x="221" y="527"/>
                  </a:cubicBezTo>
                  <a:cubicBezTo>
                    <a:pt x="237" y="527"/>
                    <a:pt x="242" y="538"/>
                    <a:pt x="258" y="538"/>
                  </a:cubicBezTo>
                  <a:cubicBezTo>
                    <a:pt x="295" y="538"/>
                    <a:pt x="316" y="506"/>
                    <a:pt x="332" y="475"/>
                  </a:cubicBezTo>
                  <a:cubicBezTo>
                    <a:pt x="342" y="501"/>
                    <a:pt x="363" y="506"/>
                    <a:pt x="385" y="522"/>
                  </a:cubicBezTo>
                  <a:cubicBezTo>
                    <a:pt x="406" y="543"/>
                    <a:pt x="421" y="559"/>
                    <a:pt x="453" y="559"/>
                  </a:cubicBezTo>
                  <a:cubicBezTo>
                    <a:pt x="485" y="559"/>
                    <a:pt x="495" y="533"/>
                    <a:pt x="506" y="506"/>
                  </a:cubicBezTo>
                  <a:cubicBezTo>
                    <a:pt x="522" y="480"/>
                    <a:pt x="532" y="459"/>
                    <a:pt x="532" y="427"/>
                  </a:cubicBezTo>
                  <a:cubicBezTo>
                    <a:pt x="532" y="406"/>
                    <a:pt x="506" y="406"/>
                    <a:pt x="490" y="396"/>
                  </a:cubicBezTo>
                  <a:cubicBezTo>
                    <a:pt x="474" y="380"/>
                    <a:pt x="469" y="353"/>
                    <a:pt x="448" y="353"/>
                  </a:cubicBezTo>
                  <a:cubicBezTo>
                    <a:pt x="443" y="353"/>
                    <a:pt x="437" y="359"/>
                    <a:pt x="432" y="359"/>
                  </a:cubicBezTo>
                  <a:cubicBezTo>
                    <a:pt x="421" y="359"/>
                    <a:pt x="416" y="353"/>
                    <a:pt x="416" y="348"/>
                  </a:cubicBezTo>
                  <a:cubicBezTo>
                    <a:pt x="416" y="332"/>
                    <a:pt x="427" y="327"/>
                    <a:pt x="443" y="327"/>
                  </a:cubicBezTo>
                  <a:cubicBezTo>
                    <a:pt x="485" y="327"/>
                    <a:pt x="485" y="390"/>
                    <a:pt x="527" y="390"/>
                  </a:cubicBezTo>
                  <a:cubicBezTo>
                    <a:pt x="569" y="390"/>
                    <a:pt x="553" y="332"/>
                    <a:pt x="564" y="290"/>
                  </a:cubicBezTo>
                  <a:cubicBezTo>
                    <a:pt x="574" y="248"/>
                    <a:pt x="590" y="227"/>
                    <a:pt x="590" y="185"/>
                  </a:cubicBezTo>
                  <a:cubicBezTo>
                    <a:pt x="590" y="174"/>
                    <a:pt x="580" y="174"/>
                    <a:pt x="569" y="164"/>
                  </a:cubicBezTo>
                  <a:cubicBezTo>
                    <a:pt x="564" y="158"/>
                    <a:pt x="559" y="153"/>
                    <a:pt x="553" y="148"/>
                  </a:cubicBezTo>
                  <a:cubicBezTo>
                    <a:pt x="527" y="153"/>
                    <a:pt x="527" y="153"/>
                    <a:pt x="527" y="153"/>
                  </a:cubicBezTo>
                  <a:cubicBezTo>
                    <a:pt x="538" y="127"/>
                    <a:pt x="574" y="132"/>
                    <a:pt x="574" y="105"/>
                  </a:cubicBezTo>
                  <a:cubicBezTo>
                    <a:pt x="574" y="100"/>
                    <a:pt x="564" y="95"/>
                    <a:pt x="564" y="90"/>
                  </a:cubicBezTo>
                  <a:cubicBezTo>
                    <a:pt x="553" y="63"/>
                    <a:pt x="532" y="47"/>
                    <a:pt x="532" y="16"/>
                  </a:cubicBezTo>
                  <a:cubicBezTo>
                    <a:pt x="532" y="10"/>
                    <a:pt x="538" y="0"/>
                    <a:pt x="538" y="0"/>
                  </a:cubicBezTo>
                  <a:cubicBezTo>
                    <a:pt x="5" y="0"/>
                    <a:pt x="5" y="0"/>
                    <a:pt x="5" y="0"/>
                  </a:cubicBezTo>
                  <a:cubicBezTo>
                    <a:pt x="5" y="5"/>
                    <a:pt x="5" y="5"/>
                    <a:pt x="5" y="5"/>
                  </a:cubicBezTo>
                  <a:close/>
                  <a:moveTo>
                    <a:pt x="2726" y="105"/>
                  </a:moveTo>
                  <a:lnTo>
                    <a:pt x="2726" y="105"/>
                  </a:lnTo>
                  <a:cubicBezTo>
                    <a:pt x="2721" y="100"/>
                    <a:pt x="2721" y="100"/>
                    <a:pt x="2721" y="100"/>
                  </a:cubicBezTo>
                  <a:cubicBezTo>
                    <a:pt x="2721" y="121"/>
                    <a:pt x="2726" y="127"/>
                    <a:pt x="2726" y="148"/>
                  </a:cubicBezTo>
                  <a:cubicBezTo>
                    <a:pt x="2732" y="148"/>
                    <a:pt x="2737" y="148"/>
                    <a:pt x="2748" y="153"/>
                  </a:cubicBezTo>
                  <a:cubicBezTo>
                    <a:pt x="2737" y="132"/>
                    <a:pt x="2737" y="121"/>
                    <a:pt x="2726" y="105"/>
                  </a:cubicBezTo>
                  <a:close/>
                  <a:moveTo>
                    <a:pt x="2832" y="253"/>
                  </a:moveTo>
                  <a:lnTo>
                    <a:pt x="2832" y="253"/>
                  </a:lnTo>
                  <a:cubicBezTo>
                    <a:pt x="2821" y="248"/>
                    <a:pt x="2821" y="248"/>
                    <a:pt x="2821" y="248"/>
                  </a:cubicBezTo>
                  <a:cubicBezTo>
                    <a:pt x="2811" y="248"/>
                    <a:pt x="2811" y="248"/>
                    <a:pt x="2811" y="248"/>
                  </a:cubicBezTo>
                  <a:cubicBezTo>
                    <a:pt x="2816" y="258"/>
                    <a:pt x="2832" y="264"/>
                    <a:pt x="2843" y="274"/>
                  </a:cubicBezTo>
                  <a:cubicBezTo>
                    <a:pt x="2848" y="274"/>
                    <a:pt x="2848" y="274"/>
                    <a:pt x="2848" y="274"/>
                  </a:cubicBezTo>
                  <a:cubicBezTo>
                    <a:pt x="2843" y="264"/>
                    <a:pt x="2837" y="264"/>
                    <a:pt x="2832" y="253"/>
                  </a:cubicBezTo>
                  <a:close/>
                  <a:moveTo>
                    <a:pt x="2848" y="316"/>
                  </a:moveTo>
                  <a:lnTo>
                    <a:pt x="2848" y="316"/>
                  </a:lnTo>
                  <a:cubicBezTo>
                    <a:pt x="2848" y="327"/>
                    <a:pt x="2853" y="332"/>
                    <a:pt x="2858" y="343"/>
                  </a:cubicBezTo>
                  <a:cubicBezTo>
                    <a:pt x="2864" y="338"/>
                    <a:pt x="2874" y="332"/>
                    <a:pt x="2874" y="322"/>
                  </a:cubicBezTo>
                  <a:cubicBezTo>
                    <a:pt x="2874" y="311"/>
                    <a:pt x="2848" y="306"/>
                    <a:pt x="2848" y="316"/>
                  </a:cubicBezTo>
                  <a:close/>
                  <a:moveTo>
                    <a:pt x="2974" y="380"/>
                  </a:moveTo>
                  <a:lnTo>
                    <a:pt x="2974" y="380"/>
                  </a:lnTo>
                  <a:cubicBezTo>
                    <a:pt x="2959" y="380"/>
                    <a:pt x="2959" y="380"/>
                    <a:pt x="2959" y="380"/>
                  </a:cubicBezTo>
                  <a:cubicBezTo>
                    <a:pt x="2959" y="385"/>
                    <a:pt x="2959" y="385"/>
                    <a:pt x="2959" y="385"/>
                  </a:cubicBezTo>
                  <a:cubicBezTo>
                    <a:pt x="2959" y="396"/>
                    <a:pt x="2964" y="396"/>
                    <a:pt x="2964" y="401"/>
                  </a:cubicBezTo>
                  <a:cubicBezTo>
                    <a:pt x="2974" y="401"/>
                    <a:pt x="2974" y="390"/>
                    <a:pt x="2974" y="380"/>
                  </a:cubicBezTo>
                  <a:close/>
                  <a:moveTo>
                    <a:pt x="3054" y="480"/>
                  </a:moveTo>
                  <a:lnTo>
                    <a:pt x="3054" y="480"/>
                  </a:lnTo>
                  <a:cubicBezTo>
                    <a:pt x="3054" y="480"/>
                    <a:pt x="3054" y="480"/>
                    <a:pt x="3054" y="475"/>
                  </a:cubicBezTo>
                  <a:cubicBezTo>
                    <a:pt x="3054" y="464"/>
                    <a:pt x="3048" y="459"/>
                    <a:pt x="3043" y="454"/>
                  </a:cubicBezTo>
                  <a:cubicBezTo>
                    <a:pt x="3027" y="417"/>
                    <a:pt x="3043" y="469"/>
                    <a:pt x="3054" y="480"/>
                  </a:cubicBezTo>
                  <a:close/>
                  <a:moveTo>
                    <a:pt x="3080" y="443"/>
                  </a:moveTo>
                  <a:lnTo>
                    <a:pt x="3080" y="443"/>
                  </a:lnTo>
                  <a:cubicBezTo>
                    <a:pt x="3075" y="443"/>
                    <a:pt x="3075" y="448"/>
                    <a:pt x="3075" y="454"/>
                  </a:cubicBezTo>
                  <a:cubicBezTo>
                    <a:pt x="3091" y="464"/>
                    <a:pt x="3091" y="475"/>
                    <a:pt x="3106" y="490"/>
                  </a:cubicBezTo>
                  <a:cubicBezTo>
                    <a:pt x="3191" y="559"/>
                    <a:pt x="3133" y="512"/>
                    <a:pt x="3101" y="469"/>
                  </a:cubicBezTo>
                  <a:cubicBezTo>
                    <a:pt x="3096" y="459"/>
                    <a:pt x="3096" y="443"/>
                    <a:pt x="3080" y="443"/>
                  </a:cubicBezTo>
                  <a:close/>
                  <a:moveTo>
                    <a:pt x="3159" y="575"/>
                  </a:moveTo>
                  <a:lnTo>
                    <a:pt x="3159" y="575"/>
                  </a:lnTo>
                  <a:cubicBezTo>
                    <a:pt x="3154" y="591"/>
                    <a:pt x="3159" y="601"/>
                    <a:pt x="3159" y="617"/>
                  </a:cubicBezTo>
                  <a:cubicBezTo>
                    <a:pt x="3159" y="633"/>
                    <a:pt x="3148" y="643"/>
                    <a:pt x="3148" y="654"/>
                  </a:cubicBezTo>
                  <a:cubicBezTo>
                    <a:pt x="3148" y="675"/>
                    <a:pt x="3175" y="675"/>
                    <a:pt x="3175" y="696"/>
                  </a:cubicBezTo>
                  <a:cubicBezTo>
                    <a:pt x="3180" y="696"/>
                    <a:pt x="3180" y="696"/>
                    <a:pt x="3180" y="696"/>
                  </a:cubicBezTo>
                  <a:cubicBezTo>
                    <a:pt x="3180" y="696"/>
                    <a:pt x="3185" y="691"/>
                    <a:pt x="3191" y="691"/>
                  </a:cubicBezTo>
                  <a:cubicBezTo>
                    <a:pt x="3196" y="691"/>
                    <a:pt x="3196" y="696"/>
                    <a:pt x="3201" y="696"/>
                  </a:cubicBezTo>
                  <a:cubicBezTo>
                    <a:pt x="3206" y="686"/>
                    <a:pt x="3206" y="686"/>
                    <a:pt x="3206" y="686"/>
                  </a:cubicBezTo>
                  <a:cubicBezTo>
                    <a:pt x="3206" y="680"/>
                    <a:pt x="3212" y="675"/>
                    <a:pt x="3206" y="675"/>
                  </a:cubicBezTo>
                  <a:cubicBezTo>
                    <a:pt x="3201" y="675"/>
                    <a:pt x="3201" y="680"/>
                    <a:pt x="3196" y="680"/>
                  </a:cubicBezTo>
                  <a:cubicBezTo>
                    <a:pt x="3185" y="680"/>
                    <a:pt x="3185" y="680"/>
                    <a:pt x="3185" y="680"/>
                  </a:cubicBezTo>
                  <a:cubicBezTo>
                    <a:pt x="3185" y="670"/>
                    <a:pt x="3185" y="664"/>
                    <a:pt x="3180" y="654"/>
                  </a:cubicBezTo>
                  <a:cubicBezTo>
                    <a:pt x="3196" y="654"/>
                    <a:pt x="3212" y="649"/>
                    <a:pt x="3212" y="638"/>
                  </a:cubicBezTo>
                  <a:cubicBezTo>
                    <a:pt x="3212" y="628"/>
                    <a:pt x="3201" y="622"/>
                    <a:pt x="3196" y="612"/>
                  </a:cubicBezTo>
                  <a:cubicBezTo>
                    <a:pt x="3185" y="596"/>
                    <a:pt x="3180" y="580"/>
                    <a:pt x="3159" y="575"/>
                  </a:cubicBezTo>
                  <a:close/>
                  <a:moveTo>
                    <a:pt x="3228" y="664"/>
                  </a:moveTo>
                  <a:lnTo>
                    <a:pt x="3228" y="664"/>
                  </a:lnTo>
                  <a:cubicBezTo>
                    <a:pt x="3254" y="664"/>
                    <a:pt x="3275" y="654"/>
                    <a:pt x="3286" y="633"/>
                  </a:cubicBezTo>
                  <a:cubicBezTo>
                    <a:pt x="3291" y="628"/>
                    <a:pt x="3296" y="638"/>
                    <a:pt x="3301" y="643"/>
                  </a:cubicBezTo>
                  <a:cubicBezTo>
                    <a:pt x="3307" y="654"/>
                    <a:pt x="3317" y="654"/>
                    <a:pt x="3323" y="659"/>
                  </a:cubicBezTo>
                  <a:cubicBezTo>
                    <a:pt x="3344" y="675"/>
                    <a:pt x="3349" y="696"/>
                    <a:pt x="3370" y="707"/>
                  </a:cubicBezTo>
                  <a:cubicBezTo>
                    <a:pt x="3386" y="712"/>
                    <a:pt x="3396" y="717"/>
                    <a:pt x="3412" y="723"/>
                  </a:cubicBezTo>
                  <a:cubicBezTo>
                    <a:pt x="3417" y="728"/>
                    <a:pt x="3428" y="728"/>
                    <a:pt x="3428" y="738"/>
                  </a:cubicBezTo>
                  <a:cubicBezTo>
                    <a:pt x="3428" y="744"/>
                    <a:pt x="3423" y="749"/>
                    <a:pt x="3417" y="749"/>
                  </a:cubicBezTo>
                  <a:cubicBezTo>
                    <a:pt x="3428" y="770"/>
                    <a:pt x="3444" y="775"/>
                    <a:pt x="3465" y="791"/>
                  </a:cubicBezTo>
                  <a:cubicBezTo>
                    <a:pt x="3486" y="807"/>
                    <a:pt x="3491" y="818"/>
                    <a:pt x="3507" y="839"/>
                  </a:cubicBezTo>
                  <a:cubicBezTo>
                    <a:pt x="3523" y="860"/>
                    <a:pt x="3539" y="865"/>
                    <a:pt x="3555" y="886"/>
                  </a:cubicBezTo>
                  <a:cubicBezTo>
                    <a:pt x="3570" y="907"/>
                    <a:pt x="3586" y="928"/>
                    <a:pt x="3613" y="928"/>
                  </a:cubicBezTo>
                  <a:cubicBezTo>
                    <a:pt x="3623" y="928"/>
                    <a:pt x="3623" y="923"/>
                    <a:pt x="3634" y="923"/>
                  </a:cubicBezTo>
                  <a:cubicBezTo>
                    <a:pt x="3650" y="923"/>
                    <a:pt x="3650" y="944"/>
                    <a:pt x="3660" y="960"/>
                  </a:cubicBezTo>
                  <a:cubicBezTo>
                    <a:pt x="3681" y="981"/>
                    <a:pt x="3697" y="992"/>
                    <a:pt x="3708" y="1018"/>
                  </a:cubicBezTo>
                  <a:cubicBezTo>
                    <a:pt x="3718" y="1044"/>
                    <a:pt x="3729" y="1065"/>
                    <a:pt x="3755" y="1065"/>
                  </a:cubicBezTo>
                  <a:cubicBezTo>
                    <a:pt x="3766" y="1065"/>
                    <a:pt x="3776" y="1065"/>
                    <a:pt x="3787" y="1065"/>
                  </a:cubicBezTo>
                  <a:cubicBezTo>
                    <a:pt x="3802" y="1065"/>
                    <a:pt x="3802" y="1081"/>
                    <a:pt x="3818" y="1086"/>
                  </a:cubicBezTo>
                  <a:cubicBezTo>
                    <a:pt x="3824" y="1092"/>
                    <a:pt x="3834" y="1092"/>
                    <a:pt x="3834" y="1102"/>
                  </a:cubicBezTo>
                  <a:cubicBezTo>
                    <a:pt x="3834" y="1118"/>
                    <a:pt x="3824" y="1123"/>
                    <a:pt x="3818" y="1139"/>
                  </a:cubicBezTo>
                  <a:cubicBezTo>
                    <a:pt x="3781" y="1134"/>
                    <a:pt x="3781" y="1071"/>
                    <a:pt x="3739" y="1071"/>
                  </a:cubicBezTo>
                  <a:cubicBezTo>
                    <a:pt x="3697" y="1071"/>
                    <a:pt x="3697" y="1071"/>
                    <a:pt x="3697" y="1071"/>
                  </a:cubicBezTo>
                  <a:cubicBezTo>
                    <a:pt x="3681" y="1071"/>
                    <a:pt x="3671" y="1071"/>
                    <a:pt x="3650" y="1071"/>
                  </a:cubicBezTo>
                  <a:cubicBezTo>
                    <a:pt x="3644" y="1071"/>
                    <a:pt x="3639" y="1071"/>
                    <a:pt x="3628" y="1076"/>
                  </a:cubicBezTo>
                  <a:cubicBezTo>
                    <a:pt x="3628" y="1071"/>
                    <a:pt x="3634" y="1065"/>
                    <a:pt x="3634" y="1060"/>
                  </a:cubicBezTo>
                  <a:cubicBezTo>
                    <a:pt x="3634" y="1055"/>
                    <a:pt x="3628" y="1050"/>
                    <a:pt x="3623" y="1050"/>
                  </a:cubicBezTo>
                  <a:cubicBezTo>
                    <a:pt x="3618" y="1039"/>
                    <a:pt x="3618" y="1029"/>
                    <a:pt x="3607" y="1029"/>
                  </a:cubicBezTo>
                  <a:cubicBezTo>
                    <a:pt x="3591" y="1029"/>
                    <a:pt x="3586" y="1050"/>
                    <a:pt x="3570" y="1055"/>
                  </a:cubicBezTo>
                  <a:cubicBezTo>
                    <a:pt x="3570" y="1034"/>
                    <a:pt x="3576" y="1013"/>
                    <a:pt x="3597" y="1013"/>
                  </a:cubicBezTo>
                  <a:cubicBezTo>
                    <a:pt x="3607" y="1013"/>
                    <a:pt x="3613" y="1018"/>
                    <a:pt x="3628" y="1023"/>
                  </a:cubicBezTo>
                  <a:cubicBezTo>
                    <a:pt x="3634" y="1002"/>
                    <a:pt x="3634" y="1002"/>
                    <a:pt x="3634" y="1002"/>
                  </a:cubicBezTo>
                  <a:cubicBezTo>
                    <a:pt x="3618" y="992"/>
                    <a:pt x="3591" y="1002"/>
                    <a:pt x="3591" y="986"/>
                  </a:cubicBezTo>
                  <a:cubicBezTo>
                    <a:pt x="3591" y="981"/>
                    <a:pt x="3597" y="981"/>
                    <a:pt x="3597" y="976"/>
                  </a:cubicBezTo>
                  <a:cubicBezTo>
                    <a:pt x="3597" y="955"/>
                    <a:pt x="3565" y="970"/>
                    <a:pt x="3549" y="960"/>
                  </a:cubicBezTo>
                  <a:cubicBezTo>
                    <a:pt x="3534" y="944"/>
                    <a:pt x="3539" y="923"/>
                    <a:pt x="3523" y="912"/>
                  </a:cubicBezTo>
                  <a:cubicBezTo>
                    <a:pt x="3512" y="923"/>
                    <a:pt x="3507" y="928"/>
                    <a:pt x="3502" y="939"/>
                  </a:cubicBezTo>
                  <a:cubicBezTo>
                    <a:pt x="3486" y="912"/>
                    <a:pt x="3470" y="907"/>
                    <a:pt x="3449" y="891"/>
                  </a:cubicBezTo>
                  <a:cubicBezTo>
                    <a:pt x="3417" y="875"/>
                    <a:pt x="3407" y="860"/>
                    <a:pt x="3375" y="849"/>
                  </a:cubicBezTo>
                  <a:cubicBezTo>
                    <a:pt x="3328" y="828"/>
                    <a:pt x="3301" y="796"/>
                    <a:pt x="3249" y="796"/>
                  </a:cubicBezTo>
                  <a:cubicBezTo>
                    <a:pt x="3233" y="796"/>
                    <a:pt x="3228" y="802"/>
                    <a:pt x="3217" y="802"/>
                  </a:cubicBezTo>
                  <a:cubicBezTo>
                    <a:pt x="3217" y="791"/>
                    <a:pt x="3217" y="781"/>
                    <a:pt x="3222" y="770"/>
                  </a:cubicBezTo>
                  <a:cubicBezTo>
                    <a:pt x="3228" y="770"/>
                    <a:pt x="3233" y="775"/>
                    <a:pt x="3238" y="775"/>
                  </a:cubicBezTo>
                  <a:cubicBezTo>
                    <a:pt x="3243" y="775"/>
                    <a:pt x="3243" y="770"/>
                    <a:pt x="3243" y="770"/>
                  </a:cubicBezTo>
                  <a:cubicBezTo>
                    <a:pt x="3254" y="770"/>
                    <a:pt x="3259" y="775"/>
                    <a:pt x="3270" y="781"/>
                  </a:cubicBezTo>
                  <a:cubicBezTo>
                    <a:pt x="3259" y="744"/>
                    <a:pt x="3243" y="717"/>
                    <a:pt x="3212" y="717"/>
                  </a:cubicBezTo>
                  <a:cubicBezTo>
                    <a:pt x="3206" y="717"/>
                    <a:pt x="3206" y="712"/>
                    <a:pt x="3206" y="712"/>
                  </a:cubicBezTo>
                  <a:cubicBezTo>
                    <a:pt x="3206" y="696"/>
                    <a:pt x="3222" y="686"/>
                    <a:pt x="3222" y="670"/>
                  </a:cubicBezTo>
                  <a:cubicBezTo>
                    <a:pt x="3228" y="670"/>
                    <a:pt x="3228" y="664"/>
                    <a:pt x="3228" y="664"/>
                  </a:cubicBezTo>
                  <a:close/>
                  <a:moveTo>
                    <a:pt x="3919" y="1071"/>
                  </a:moveTo>
                  <a:lnTo>
                    <a:pt x="3919" y="1071"/>
                  </a:lnTo>
                  <a:cubicBezTo>
                    <a:pt x="3913" y="1071"/>
                    <a:pt x="3913" y="1071"/>
                    <a:pt x="3913" y="1071"/>
                  </a:cubicBezTo>
                  <a:cubicBezTo>
                    <a:pt x="3913" y="1081"/>
                    <a:pt x="3919" y="1086"/>
                    <a:pt x="3919" y="1102"/>
                  </a:cubicBezTo>
                  <a:cubicBezTo>
                    <a:pt x="3919" y="1108"/>
                    <a:pt x="3929" y="1102"/>
                    <a:pt x="3929" y="1113"/>
                  </a:cubicBezTo>
                  <a:cubicBezTo>
                    <a:pt x="3929" y="1123"/>
                    <a:pt x="3919" y="1123"/>
                    <a:pt x="3919" y="1134"/>
                  </a:cubicBezTo>
                  <a:cubicBezTo>
                    <a:pt x="3919" y="1139"/>
                    <a:pt x="3919" y="1139"/>
                    <a:pt x="3919" y="1144"/>
                  </a:cubicBezTo>
                  <a:cubicBezTo>
                    <a:pt x="3929" y="1139"/>
                    <a:pt x="3929" y="1123"/>
                    <a:pt x="3945" y="1123"/>
                  </a:cubicBezTo>
                  <a:cubicBezTo>
                    <a:pt x="3966" y="1123"/>
                    <a:pt x="3971" y="1160"/>
                    <a:pt x="3992" y="1160"/>
                  </a:cubicBezTo>
                  <a:cubicBezTo>
                    <a:pt x="4003" y="1160"/>
                    <a:pt x="4003" y="1155"/>
                    <a:pt x="4013" y="1155"/>
                  </a:cubicBezTo>
                  <a:cubicBezTo>
                    <a:pt x="4029" y="1155"/>
                    <a:pt x="4035" y="1166"/>
                    <a:pt x="4050" y="1171"/>
                  </a:cubicBezTo>
                  <a:cubicBezTo>
                    <a:pt x="4077" y="1171"/>
                    <a:pt x="4093" y="1166"/>
                    <a:pt x="4114" y="1181"/>
                  </a:cubicBezTo>
                  <a:cubicBezTo>
                    <a:pt x="4114" y="1181"/>
                    <a:pt x="4114" y="1181"/>
                    <a:pt x="4114" y="1176"/>
                  </a:cubicBezTo>
                  <a:cubicBezTo>
                    <a:pt x="4114" y="1166"/>
                    <a:pt x="4103" y="1166"/>
                    <a:pt x="4098" y="1155"/>
                  </a:cubicBezTo>
                  <a:cubicBezTo>
                    <a:pt x="4082" y="1134"/>
                    <a:pt x="4066" y="1129"/>
                    <a:pt x="4040" y="1123"/>
                  </a:cubicBezTo>
                  <a:cubicBezTo>
                    <a:pt x="3987" y="1113"/>
                    <a:pt x="3961" y="1102"/>
                    <a:pt x="3919" y="1071"/>
                  </a:cubicBezTo>
                  <a:close/>
                  <a:moveTo>
                    <a:pt x="5991" y="0"/>
                  </a:moveTo>
                  <a:lnTo>
                    <a:pt x="5991" y="0"/>
                  </a:lnTo>
                  <a:cubicBezTo>
                    <a:pt x="5897" y="0"/>
                    <a:pt x="5897" y="0"/>
                    <a:pt x="5897" y="0"/>
                  </a:cubicBezTo>
                  <a:cubicBezTo>
                    <a:pt x="5807" y="185"/>
                    <a:pt x="5817" y="100"/>
                    <a:pt x="5897" y="100"/>
                  </a:cubicBezTo>
                  <a:cubicBezTo>
                    <a:pt x="5907" y="100"/>
                    <a:pt x="5912" y="111"/>
                    <a:pt x="5923" y="111"/>
                  </a:cubicBezTo>
                  <a:cubicBezTo>
                    <a:pt x="5939" y="111"/>
                    <a:pt x="5944" y="95"/>
                    <a:pt x="5954" y="79"/>
                  </a:cubicBezTo>
                  <a:cubicBezTo>
                    <a:pt x="5976" y="53"/>
                    <a:pt x="5986" y="37"/>
                    <a:pt x="5991" y="0"/>
                  </a:cubicBezTo>
                  <a:close/>
                  <a:moveTo>
                    <a:pt x="5221" y="691"/>
                  </a:moveTo>
                  <a:lnTo>
                    <a:pt x="5221" y="691"/>
                  </a:lnTo>
                  <a:cubicBezTo>
                    <a:pt x="5195" y="686"/>
                    <a:pt x="5184" y="691"/>
                    <a:pt x="5163" y="696"/>
                  </a:cubicBezTo>
                  <a:cubicBezTo>
                    <a:pt x="5158" y="686"/>
                    <a:pt x="5153" y="675"/>
                    <a:pt x="5148" y="659"/>
                  </a:cubicBezTo>
                  <a:cubicBezTo>
                    <a:pt x="5163" y="654"/>
                    <a:pt x="5169" y="659"/>
                    <a:pt x="5184" y="649"/>
                  </a:cubicBezTo>
                  <a:cubicBezTo>
                    <a:pt x="5190" y="649"/>
                    <a:pt x="5184" y="638"/>
                    <a:pt x="5190" y="638"/>
                  </a:cubicBezTo>
                  <a:cubicBezTo>
                    <a:pt x="5206" y="622"/>
                    <a:pt x="5221" y="628"/>
                    <a:pt x="5243" y="622"/>
                  </a:cubicBezTo>
                  <a:cubicBezTo>
                    <a:pt x="5279" y="607"/>
                    <a:pt x="5300" y="601"/>
                    <a:pt x="5343" y="580"/>
                  </a:cubicBezTo>
                  <a:cubicBezTo>
                    <a:pt x="5369" y="585"/>
                    <a:pt x="5406" y="575"/>
                    <a:pt x="5406" y="601"/>
                  </a:cubicBezTo>
                  <a:cubicBezTo>
                    <a:pt x="5406" y="612"/>
                    <a:pt x="5401" y="617"/>
                    <a:pt x="5401" y="628"/>
                  </a:cubicBezTo>
                  <a:cubicBezTo>
                    <a:pt x="5401" y="628"/>
                    <a:pt x="5401" y="633"/>
                    <a:pt x="5401" y="638"/>
                  </a:cubicBezTo>
                  <a:cubicBezTo>
                    <a:pt x="5406" y="638"/>
                    <a:pt x="5406" y="638"/>
                    <a:pt x="5406" y="638"/>
                  </a:cubicBezTo>
                  <a:cubicBezTo>
                    <a:pt x="5438" y="622"/>
                    <a:pt x="5417" y="622"/>
                    <a:pt x="5417" y="670"/>
                  </a:cubicBezTo>
                  <a:cubicBezTo>
                    <a:pt x="5417" y="680"/>
                    <a:pt x="5417" y="686"/>
                    <a:pt x="5417" y="701"/>
                  </a:cubicBezTo>
                  <a:cubicBezTo>
                    <a:pt x="5380" y="680"/>
                    <a:pt x="5380" y="680"/>
                    <a:pt x="5380" y="680"/>
                  </a:cubicBezTo>
                  <a:cubicBezTo>
                    <a:pt x="5369" y="686"/>
                    <a:pt x="5369" y="691"/>
                    <a:pt x="5364" y="696"/>
                  </a:cubicBezTo>
                  <a:cubicBezTo>
                    <a:pt x="5359" y="696"/>
                    <a:pt x="5348" y="696"/>
                    <a:pt x="5348" y="701"/>
                  </a:cubicBezTo>
                  <a:cubicBezTo>
                    <a:pt x="5348" y="717"/>
                    <a:pt x="5380" y="733"/>
                    <a:pt x="5369" y="728"/>
                  </a:cubicBezTo>
                  <a:cubicBezTo>
                    <a:pt x="5353" y="728"/>
                    <a:pt x="5348" y="717"/>
                    <a:pt x="5332" y="707"/>
                  </a:cubicBezTo>
                  <a:cubicBezTo>
                    <a:pt x="5322" y="701"/>
                    <a:pt x="5316" y="707"/>
                    <a:pt x="5306" y="701"/>
                  </a:cubicBezTo>
                  <a:cubicBezTo>
                    <a:pt x="5295" y="691"/>
                    <a:pt x="5295" y="680"/>
                    <a:pt x="5279" y="680"/>
                  </a:cubicBezTo>
                  <a:cubicBezTo>
                    <a:pt x="5264" y="680"/>
                    <a:pt x="5253" y="691"/>
                    <a:pt x="5248" y="701"/>
                  </a:cubicBezTo>
                  <a:cubicBezTo>
                    <a:pt x="5237" y="696"/>
                    <a:pt x="5232" y="691"/>
                    <a:pt x="5221" y="691"/>
                  </a:cubicBezTo>
                  <a:close/>
                  <a:moveTo>
                    <a:pt x="4836" y="338"/>
                  </a:moveTo>
                  <a:lnTo>
                    <a:pt x="4836" y="338"/>
                  </a:lnTo>
                  <a:cubicBezTo>
                    <a:pt x="4836" y="396"/>
                    <a:pt x="4868" y="380"/>
                    <a:pt x="4868" y="332"/>
                  </a:cubicBezTo>
                  <a:cubicBezTo>
                    <a:pt x="4868" y="322"/>
                    <a:pt x="4857" y="327"/>
                    <a:pt x="4852" y="322"/>
                  </a:cubicBezTo>
                  <a:cubicBezTo>
                    <a:pt x="4842" y="311"/>
                    <a:pt x="4836" y="295"/>
                    <a:pt x="4836" y="338"/>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1" name="Freeform 74"/>
            <p:cNvSpPr>
              <a:spLocks noChangeArrowheads="1"/>
            </p:cNvSpPr>
            <p:nvPr/>
          </p:nvSpPr>
          <p:spPr bwMode="auto">
            <a:xfrm>
              <a:off x="7222570" y="10418763"/>
              <a:ext cx="1085779" cy="339725"/>
            </a:xfrm>
            <a:custGeom>
              <a:avLst/>
              <a:gdLst>
                <a:gd name="T0" fmla="*/ 2753 w 3018"/>
                <a:gd name="T1" fmla="*/ 131 h 945"/>
                <a:gd name="T2" fmla="*/ 2753 w 3018"/>
                <a:gd name="T3" fmla="*/ 131 h 945"/>
                <a:gd name="T4" fmla="*/ 2769 w 3018"/>
                <a:gd name="T5" fmla="*/ 131 h 945"/>
                <a:gd name="T6" fmla="*/ 2822 w 3018"/>
                <a:gd name="T7" fmla="*/ 105 h 945"/>
                <a:gd name="T8" fmla="*/ 2901 w 3018"/>
                <a:gd name="T9" fmla="*/ 84 h 945"/>
                <a:gd name="T10" fmla="*/ 2969 w 3018"/>
                <a:gd name="T11" fmla="*/ 47 h 945"/>
                <a:gd name="T12" fmla="*/ 3017 w 3018"/>
                <a:gd name="T13" fmla="*/ 10 h 945"/>
                <a:gd name="T14" fmla="*/ 3017 w 3018"/>
                <a:gd name="T15" fmla="*/ 0 h 945"/>
                <a:gd name="T16" fmla="*/ 3006 w 3018"/>
                <a:gd name="T17" fmla="*/ 0 h 945"/>
                <a:gd name="T18" fmla="*/ 2954 w 3018"/>
                <a:gd name="T19" fmla="*/ 16 h 945"/>
                <a:gd name="T20" fmla="*/ 2874 w 3018"/>
                <a:gd name="T21" fmla="*/ 53 h 945"/>
                <a:gd name="T22" fmla="*/ 2790 w 3018"/>
                <a:gd name="T23" fmla="*/ 105 h 945"/>
                <a:gd name="T24" fmla="*/ 2753 w 3018"/>
                <a:gd name="T25" fmla="*/ 131 h 945"/>
                <a:gd name="T26" fmla="*/ 2474 w 3018"/>
                <a:gd name="T27" fmla="*/ 110 h 945"/>
                <a:gd name="T28" fmla="*/ 2474 w 3018"/>
                <a:gd name="T29" fmla="*/ 110 h 945"/>
                <a:gd name="T30" fmla="*/ 2452 w 3018"/>
                <a:gd name="T31" fmla="*/ 110 h 945"/>
                <a:gd name="T32" fmla="*/ 2400 w 3018"/>
                <a:gd name="T33" fmla="*/ 142 h 945"/>
                <a:gd name="T34" fmla="*/ 2358 w 3018"/>
                <a:gd name="T35" fmla="*/ 179 h 945"/>
                <a:gd name="T36" fmla="*/ 2363 w 3018"/>
                <a:gd name="T37" fmla="*/ 179 h 945"/>
                <a:gd name="T38" fmla="*/ 2389 w 3018"/>
                <a:gd name="T39" fmla="*/ 163 h 945"/>
                <a:gd name="T40" fmla="*/ 2431 w 3018"/>
                <a:gd name="T41" fmla="*/ 142 h 945"/>
                <a:gd name="T42" fmla="*/ 2579 w 3018"/>
                <a:gd name="T43" fmla="*/ 110 h 945"/>
                <a:gd name="T44" fmla="*/ 2579 w 3018"/>
                <a:gd name="T45" fmla="*/ 89 h 945"/>
                <a:gd name="T46" fmla="*/ 2521 w 3018"/>
                <a:gd name="T47" fmla="*/ 105 h 945"/>
                <a:gd name="T48" fmla="*/ 2474 w 3018"/>
                <a:gd name="T49" fmla="*/ 110 h 945"/>
                <a:gd name="T50" fmla="*/ 68 w 3018"/>
                <a:gd name="T51" fmla="*/ 670 h 945"/>
                <a:gd name="T52" fmla="*/ 68 w 3018"/>
                <a:gd name="T53" fmla="*/ 670 h 945"/>
                <a:gd name="T54" fmla="*/ 0 w 3018"/>
                <a:gd name="T55" fmla="*/ 722 h 945"/>
                <a:gd name="T56" fmla="*/ 52 w 3018"/>
                <a:gd name="T57" fmla="*/ 812 h 945"/>
                <a:gd name="T58" fmla="*/ 37 w 3018"/>
                <a:gd name="T59" fmla="*/ 881 h 945"/>
                <a:gd name="T60" fmla="*/ 52 w 3018"/>
                <a:gd name="T61" fmla="*/ 939 h 945"/>
                <a:gd name="T62" fmla="*/ 110 w 3018"/>
                <a:gd name="T63" fmla="*/ 912 h 945"/>
                <a:gd name="T64" fmla="*/ 248 w 3018"/>
                <a:gd name="T65" fmla="*/ 944 h 945"/>
                <a:gd name="T66" fmla="*/ 343 w 3018"/>
                <a:gd name="T67" fmla="*/ 881 h 945"/>
                <a:gd name="T68" fmla="*/ 369 w 3018"/>
                <a:gd name="T69" fmla="*/ 886 h 945"/>
                <a:gd name="T70" fmla="*/ 448 w 3018"/>
                <a:gd name="T71" fmla="*/ 875 h 945"/>
                <a:gd name="T72" fmla="*/ 474 w 3018"/>
                <a:gd name="T73" fmla="*/ 881 h 945"/>
                <a:gd name="T74" fmla="*/ 506 w 3018"/>
                <a:gd name="T75" fmla="*/ 881 h 945"/>
                <a:gd name="T76" fmla="*/ 548 w 3018"/>
                <a:gd name="T77" fmla="*/ 870 h 945"/>
                <a:gd name="T78" fmla="*/ 575 w 3018"/>
                <a:gd name="T79" fmla="*/ 854 h 945"/>
                <a:gd name="T80" fmla="*/ 575 w 3018"/>
                <a:gd name="T81" fmla="*/ 801 h 945"/>
                <a:gd name="T82" fmla="*/ 538 w 3018"/>
                <a:gd name="T83" fmla="*/ 759 h 945"/>
                <a:gd name="T84" fmla="*/ 443 w 3018"/>
                <a:gd name="T85" fmla="*/ 780 h 945"/>
                <a:gd name="T86" fmla="*/ 417 w 3018"/>
                <a:gd name="T87" fmla="*/ 780 h 945"/>
                <a:gd name="T88" fmla="*/ 369 w 3018"/>
                <a:gd name="T89" fmla="*/ 770 h 945"/>
                <a:gd name="T90" fmla="*/ 337 w 3018"/>
                <a:gd name="T91" fmla="*/ 775 h 945"/>
                <a:gd name="T92" fmla="*/ 269 w 3018"/>
                <a:gd name="T93" fmla="*/ 759 h 945"/>
                <a:gd name="T94" fmla="*/ 263 w 3018"/>
                <a:gd name="T95" fmla="*/ 764 h 945"/>
                <a:gd name="T96" fmla="*/ 285 w 3018"/>
                <a:gd name="T97" fmla="*/ 807 h 945"/>
                <a:gd name="T98" fmla="*/ 263 w 3018"/>
                <a:gd name="T99" fmla="*/ 817 h 945"/>
                <a:gd name="T100" fmla="*/ 248 w 3018"/>
                <a:gd name="T101" fmla="*/ 817 h 945"/>
                <a:gd name="T102" fmla="*/ 195 w 3018"/>
                <a:gd name="T103" fmla="*/ 865 h 945"/>
                <a:gd name="T104" fmla="*/ 163 w 3018"/>
                <a:gd name="T105" fmla="*/ 865 h 945"/>
                <a:gd name="T106" fmla="*/ 132 w 3018"/>
                <a:gd name="T107" fmla="*/ 865 h 945"/>
                <a:gd name="T108" fmla="*/ 79 w 3018"/>
                <a:gd name="T109" fmla="*/ 828 h 945"/>
                <a:gd name="T110" fmla="*/ 95 w 3018"/>
                <a:gd name="T111" fmla="*/ 796 h 945"/>
                <a:gd name="T112" fmla="*/ 52 w 3018"/>
                <a:gd name="T113" fmla="*/ 717 h 945"/>
                <a:gd name="T114" fmla="*/ 79 w 3018"/>
                <a:gd name="T115" fmla="*/ 691 h 945"/>
                <a:gd name="T116" fmla="*/ 68 w 3018"/>
                <a:gd name="T117" fmla="*/ 67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18" h="945">
                  <a:moveTo>
                    <a:pt x="2753" y="131"/>
                  </a:moveTo>
                  <a:lnTo>
                    <a:pt x="2753" y="131"/>
                  </a:lnTo>
                  <a:cubicBezTo>
                    <a:pt x="2758" y="131"/>
                    <a:pt x="2758" y="131"/>
                    <a:pt x="2769" y="131"/>
                  </a:cubicBezTo>
                  <a:cubicBezTo>
                    <a:pt x="2790" y="131"/>
                    <a:pt x="2801" y="116"/>
                    <a:pt x="2822" y="105"/>
                  </a:cubicBezTo>
                  <a:cubicBezTo>
                    <a:pt x="2848" y="89"/>
                    <a:pt x="2869" y="89"/>
                    <a:pt x="2901" y="84"/>
                  </a:cubicBezTo>
                  <a:cubicBezTo>
                    <a:pt x="2927" y="74"/>
                    <a:pt x="2943" y="63"/>
                    <a:pt x="2969" y="47"/>
                  </a:cubicBezTo>
                  <a:cubicBezTo>
                    <a:pt x="2991" y="37"/>
                    <a:pt x="3017" y="37"/>
                    <a:pt x="3017" y="10"/>
                  </a:cubicBezTo>
                  <a:cubicBezTo>
                    <a:pt x="3017" y="0"/>
                    <a:pt x="3017" y="0"/>
                    <a:pt x="3017" y="0"/>
                  </a:cubicBezTo>
                  <a:cubicBezTo>
                    <a:pt x="3012" y="0"/>
                    <a:pt x="3012" y="0"/>
                    <a:pt x="3006" y="0"/>
                  </a:cubicBezTo>
                  <a:cubicBezTo>
                    <a:pt x="2985" y="0"/>
                    <a:pt x="2975" y="10"/>
                    <a:pt x="2954" y="16"/>
                  </a:cubicBezTo>
                  <a:cubicBezTo>
                    <a:pt x="2922" y="31"/>
                    <a:pt x="2906" y="42"/>
                    <a:pt x="2874" y="53"/>
                  </a:cubicBezTo>
                  <a:cubicBezTo>
                    <a:pt x="2843" y="68"/>
                    <a:pt x="2827" y="89"/>
                    <a:pt x="2790" y="105"/>
                  </a:cubicBezTo>
                  <a:cubicBezTo>
                    <a:pt x="2774" y="110"/>
                    <a:pt x="2764" y="116"/>
                    <a:pt x="2753" y="131"/>
                  </a:cubicBezTo>
                  <a:close/>
                  <a:moveTo>
                    <a:pt x="2474" y="110"/>
                  </a:moveTo>
                  <a:lnTo>
                    <a:pt x="2474" y="110"/>
                  </a:lnTo>
                  <a:cubicBezTo>
                    <a:pt x="2452" y="110"/>
                    <a:pt x="2452" y="110"/>
                    <a:pt x="2452" y="110"/>
                  </a:cubicBezTo>
                  <a:cubicBezTo>
                    <a:pt x="2426" y="110"/>
                    <a:pt x="2421" y="131"/>
                    <a:pt x="2400" y="142"/>
                  </a:cubicBezTo>
                  <a:cubicBezTo>
                    <a:pt x="2379" y="153"/>
                    <a:pt x="2358" y="153"/>
                    <a:pt x="2358" y="179"/>
                  </a:cubicBezTo>
                  <a:cubicBezTo>
                    <a:pt x="2358" y="179"/>
                    <a:pt x="2358" y="179"/>
                    <a:pt x="2363" y="179"/>
                  </a:cubicBezTo>
                  <a:cubicBezTo>
                    <a:pt x="2373" y="179"/>
                    <a:pt x="2379" y="168"/>
                    <a:pt x="2389" y="163"/>
                  </a:cubicBezTo>
                  <a:cubicBezTo>
                    <a:pt x="2405" y="153"/>
                    <a:pt x="2415" y="153"/>
                    <a:pt x="2431" y="142"/>
                  </a:cubicBezTo>
                  <a:cubicBezTo>
                    <a:pt x="2489" y="121"/>
                    <a:pt x="2521" y="110"/>
                    <a:pt x="2579" y="110"/>
                  </a:cubicBezTo>
                  <a:cubicBezTo>
                    <a:pt x="2579" y="89"/>
                    <a:pt x="2579" y="89"/>
                    <a:pt x="2579" y="89"/>
                  </a:cubicBezTo>
                  <a:cubicBezTo>
                    <a:pt x="2558" y="79"/>
                    <a:pt x="2542" y="95"/>
                    <a:pt x="2521" y="105"/>
                  </a:cubicBezTo>
                  <a:cubicBezTo>
                    <a:pt x="2505" y="110"/>
                    <a:pt x="2495" y="110"/>
                    <a:pt x="2474" y="110"/>
                  </a:cubicBezTo>
                  <a:close/>
                  <a:moveTo>
                    <a:pt x="68" y="670"/>
                  </a:moveTo>
                  <a:lnTo>
                    <a:pt x="68" y="670"/>
                  </a:lnTo>
                  <a:cubicBezTo>
                    <a:pt x="37" y="685"/>
                    <a:pt x="16" y="691"/>
                    <a:pt x="0" y="722"/>
                  </a:cubicBezTo>
                  <a:cubicBezTo>
                    <a:pt x="37" y="728"/>
                    <a:pt x="52" y="770"/>
                    <a:pt x="52" y="812"/>
                  </a:cubicBezTo>
                  <a:cubicBezTo>
                    <a:pt x="52" y="838"/>
                    <a:pt x="37" y="849"/>
                    <a:pt x="37" y="881"/>
                  </a:cubicBezTo>
                  <a:cubicBezTo>
                    <a:pt x="37" y="902"/>
                    <a:pt x="42" y="918"/>
                    <a:pt x="52" y="939"/>
                  </a:cubicBezTo>
                  <a:cubicBezTo>
                    <a:pt x="74" y="928"/>
                    <a:pt x="84" y="912"/>
                    <a:pt x="110" y="912"/>
                  </a:cubicBezTo>
                  <a:cubicBezTo>
                    <a:pt x="248" y="944"/>
                    <a:pt x="248" y="944"/>
                    <a:pt x="248" y="944"/>
                  </a:cubicBezTo>
                  <a:cubicBezTo>
                    <a:pt x="290" y="944"/>
                    <a:pt x="295" y="881"/>
                    <a:pt x="343" y="881"/>
                  </a:cubicBezTo>
                  <a:cubicBezTo>
                    <a:pt x="353" y="881"/>
                    <a:pt x="358" y="886"/>
                    <a:pt x="369" y="886"/>
                  </a:cubicBezTo>
                  <a:cubicBezTo>
                    <a:pt x="401" y="886"/>
                    <a:pt x="417" y="875"/>
                    <a:pt x="448" y="875"/>
                  </a:cubicBezTo>
                  <a:cubicBezTo>
                    <a:pt x="459" y="875"/>
                    <a:pt x="464" y="881"/>
                    <a:pt x="474" y="881"/>
                  </a:cubicBezTo>
                  <a:cubicBezTo>
                    <a:pt x="506" y="881"/>
                    <a:pt x="506" y="881"/>
                    <a:pt x="506" y="881"/>
                  </a:cubicBezTo>
                  <a:cubicBezTo>
                    <a:pt x="522" y="881"/>
                    <a:pt x="532" y="875"/>
                    <a:pt x="548" y="870"/>
                  </a:cubicBezTo>
                  <a:cubicBezTo>
                    <a:pt x="559" y="870"/>
                    <a:pt x="575" y="865"/>
                    <a:pt x="575" y="854"/>
                  </a:cubicBezTo>
                  <a:cubicBezTo>
                    <a:pt x="575" y="801"/>
                    <a:pt x="575" y="801"/>
                    <a:pt x="575" y="801"/>
                  </a:cubicBezTo>
                  <a:cubicBezTo>
                    <a:pt x="575" y="780"/>
                    <a:pt x="559" y="759"/>
                    <a:pt x="538" y="759"/>
                  </a:cubicBezTo>
                  <a:cubicBezTo>
                    <a:pt x="501" y="759"/>
                    <a:pt x="480" y="780"/>
                    <a:pt x="443" y="780"/>
                  </a:cubicBezTo>
                  <a:cubicBezTo>
                    <a:pt x="417" y="780"/>
                    <a:pt x="417" y="780"/>
                    <a:pt x="417" y="780"/>
                  </a:cubicBezTo>
                  <a:cubicBezTo>
                    <a:pt x="369" y="770"/>
                    <a:pt x="369" y="770"/>
                    <a:pt x="369" y="770"/>
                  </a:cubicBezTo>
                  <a:cubicBezTo>
                    <a:pt x="358" y="770"/>
                    <a:pt x="348" y="775"/>
                    <a:pt x="337" y="775"/>
                  </a:cubicBezTo>
                  <a:cubicBezTo>
                    <a:pt x="311" y="775"/>
                    <a:pt x="295" y="759"/>
                    <a:pt x="269" y="759"/>
                  </a:cubicBezTo>
                  <a:lnTo>
                    <a:pt x="263" y="764"/>
                  </a:lnTo>
                  <a:cubicBezTo>
                    <a:pt x="263" y="780"/>
                    <a:pt x="285" y="791"/>
                    <a:pt x="285" y="807"/>
                  </a:cubicBezTo>
                  <a:cubicBezTo>
                    <a:pt x="285" y="817"/>
                    <a:pt x="274" y="817"/>
                    <a:pt x="263" y="817"/>
                  </a:cubicBezTo>
                  <a:cubicBezTo>
                    <a:pt x="258" y="817"/>
                    <a:pt x="253" y="817"/>
                    <a:pt x="248" y="817"/>
                  </a:cubicBezTo>
                  <a:cubicBezTo>
                    <a:pt x="221" y="817"/>
                    <a:pt x="221" y="865"/>
                    <a:pt x="195" y="865"/>
                  </a:cubicBezTo>
                  <a:cubicBezTo>
                    <a:pt x="163" y="865"/>
                    <a:pt x="163" y="865"/>
                    <a:pt x="163" y="865"/>
                  </a:cubicBezTo>
                  <a:cubicBezTo>
                    <a:pt x="153" y="865"/>
                    <a:pt x="142" y="865"/>
                    <a:pt x="132" y="865"/>
                  </a:cubicBezTo>
                  <a:cubicBezTo>
                    <a:pt x="105" y="865"/>
                    <a:pt x="79" y="854"/>
                    <a:pt x="79" y="828"/>
                  </a:cubicBezTo>
                  <a:cubicBezTo>
                    <a:pt x="79" y="817"/>
                    <a:pt x="95" y="812"/>
                    <a:pt x="95" y="796"/>
                  </a:cubicBezTo>
                  <a:cubicBezTo>
                    <a:pt x="95" y="759"/>
                    <a:pt x="52" y="749"/>
                    <a:pt x="52" y="717"/>
                  </a:cubicBezTo>
                  <a:cubicBezTo>
                    <a:pt x="52" y="701"/>
                    <a:pt x="79" y="707"/>
                    <a:pt x="79" y="691"/>
                  </a:cubicBezTo>
                  <a:cubicBezTo>
                    <a:pt x="79" y="685"/>
                    <a:pt x="74" y="675"/>
                    <a:pt x="68" y="670"/>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2" name="Freeform 75"/>
            <p:cNvSpPr>
              <a:spLocks noChangeArrowheads="1"/>
            </p:cNvSpPr>
            <p:nvPr/>
          </p:nvSpPr>
          <p:spPr bwMode="auto">
            <a:xfrm>
              <a:off x="5081173" y="8089901"/>
              <a:ext cx="6943273" cy="2389187"/>
            </a:xfrm>
            <a:custGeom>
              <a:avLst/>
              <a:gdLst>
                <a:gd name="T0" fmla="*/ 7295 w 19289"/>
                <a:gd name="T1" fmla="*/ 190 h 6635"/>
                <a:gd name="T2" fmla="*/ 7485 w 19289"/>
                <a:gd name="T3" fmla="*/ 137 h 6635"/>
                <a:gd name="T4" fmla="*/ 8044 w 19289"/>
                <a:gd name="T5" fmla="*/ 248 h 6635"/>
                <a:gd name="T6" fmla="*/ 8418 w 19289"/>
                <a:gd name="T7" fmla="*/ 348 h 6635"/>
                <a:gd name="T8" fmla="*/ 8476 w 19289"/>
                <a:gd name="T9" fmla="*/ 401 h 6635"/>
                <a:gd name="T10" fmla="*/ 8824 w 19289"/>
                <a:gd name="T11" fmla="*/ 470 h 6635"/>
                <a:gd name="T12" fmla="*/ 8904 w 19289"/>
                <a:gd name="T13" fmla="*/ 570 h 6635"/>
                <a:gd name="T14" fmla="*/ 9957 w 19289"/>
                <a:gd name="T15" fmla="*/ 1229 h 6635"/>
                <a:gd name="T16" fmla="*/ 10253 w 19289"/>
                <a:gd name="T17" fmla="*/ 1271 h 6635"/>
                <a:gd name="T18" fmla="*/ 10390 w 19289"/>
                <a:gd name="T19" fmla="*/ 1393 h 6635"/>
                <a:gd name="T20" fmla="*/ 10902 w 19289"/>
                <a:gd name="T21" fmla="*/ 1498 h 6635"/>
                <a:gd name="T22" fmla="*/ 11186 w 19289"/>
                <a:gd name="T23" fmla="*/ 1414 h 6635"/>
                <a:gd name="T24" fmla="*/ 11561 w 19289"/>
                <a:gd name="T25" fmla="*/ 1604 h 6635"/>
                <a:gd name="T26" fmla="*/ 11798 w 19289"/>
                <a:gd name="T27" fmla="*/ 2005 h 6635"/>
                <a:gd name="T28" fmla="*/ 12500 w 19289"/>
                <a:gd name="T29" fmla="*/ 2173 h 6635"/>
                <a:gd name="T30" fmla="*/ 12284 w 19289"/>
                <a:gd name="T31" fmla="*/ 1889 h 6635"/>
                <a:gd name="T32" fmla="*/ 12727 w 19289"/>
                <a:gd name="T33" fmla="*/ 1994 h 6635"/>
                <a:gd name="T34" fmla="*/ 13138 w 19289"/>
                <a:gd name="T35" fmla="*/ 2659 h 6635"/>
                <a:gd name="T36" fmla="*/ 11819 w 19289"/>
                <a:gd name="T37" fmla="*/ 5263 h 6635"/>
                <a:gd name="T38" fmla="*/ 11445 w 19289"/>
                <a:gd name="T39" fmla="*/ 5089 h 6635"/>
                <a:gd name="T40" fmla="*/ 11049 w 19289"/>
                <a:gd name="T41" fmla="*/ 3296 h 6635"/>
                <a:gd name="T42" fmla="*/ 5950 w 19289"/>
                <a:gd name="T43" fmla="*/ 2158 h 6635"/>
                <a:gd name="T44" fmla="*/ 3249 w 19289"/>
                <a:gd name="T45" fmla="*/ 3264 h 6635"/>
                <a:gd name="T46" fmla="*/ 4056 w 19289"/>
                <a:gd name="T47" fmla="*/ 2838 h 6635"/>
                <a:gd name="T48" fmla="*/ 5312 w 19289"/>
                <a:gd name="T49" fmla="*/ 3196 h 6635"/>
                <a:gd name="T50" fmla="*/ 11076 w 19289"/>
                <a:gd name="T51" fmla="*/ 4963 h 6635"/>
                <a:gd name="T52" fmla="*/ 10290 w 19289"/>
                <a:gd name="T53" fmla="*/ 4351 h 6635"/>
                <a:gd name="T54" fmla="*/ 17437 w 19289"/>
                <a:gd name="T55" fmla="*/ 6455 h 6635"/>
                <a:gd name="T56" fmla="*/ 15322 w 19289"/>
                <a:gd name="T57" fmla="*/ 6365 h 6635"/>
                <a:gd name="T58" fmla="*/ 13012 w 19289"/>
                <a:gd name="T59" fmla="*/ 6355 h 6635"/>
                <a:gd name="T60" fmla="*/ 13929 w 19289"/>
                <a:gd name="T61" fmla="*/ 5210 h 6635"/>
                <a:gd name="T62" fmla="*/ 12326 w 19289"/>
                <a:gd name="T63" fmla="*/ 4947 h 6635"/>
                <a:gd name="T64" fmla="*/ 11471 w 19289"/>
                <a:gd name="T65" fmla="*/ 3876 h 6635"/>
                <a:gd name="T66" fmla="*/ 10000 w 19289"/>
                <a:gd name="T67" fmla="*/ 3243 h 6635"/>
                <a:gd name="T68" fmla="*/ 8893 w 19289"/>
                <a:gd name="T69" fmla="*/ 2959 h 6635"/>
                <a:gd name="T70" fmla="*/ 8112 w 19289"/>
                <a:gd name="T71" fmla="*/ 2284 h 6635"/>
                <a:gd name="T72" fmla="*/ 7980 w 19289"/>
                <a:gd name="T73" fmla="*/ 2279 h 6635"/>
                <a:gd name="T74" fmla="*/ 6504 w 19289"/>
                <a:gd name="T75" fmla="*/ 2289 h 6635"/>
                <a:gd name="T76" fmla="*/ 5016 w 19289"/>
                <a:gd name="T77" fmla="*/ 1762 h 6635"/>
                <a:gd name="T78" fmla="*/ 4299 w 19289"/>
                <a:gd name="T79" fmla="*/ 1161 h 6635"/>
                <a:gd name="T80" fmla="*/ 2653 w 19289"/>
                <a:gd name="T81" fmla="*/ 2121 h 6635"/>
                <a:gd name="T82" fmla="*/ 807 w 19289"/>
                <a:gd name="T83" fmla="*/ 2827 h 6635"/>
                <a:gd name="T84" fmla="*/ 912 w 19289"/>
                <a:gd name="T85" fmla="*/ 2448 h 6635"/>
                <a:gd name="T86" fmla="*/ 1572 w 19289"/>
                <a:gd name="T87" fmla="*/ 1235 h 6635"/>
                <a:gd name="T88" fmla="*/ 3165 w 19289"/>
                <a:gd name="T89" fmla="*/ 538 h 6635"/>
                <a:gd name="T90" fmla="*/ 4352 w 19289"/>
                <a:gd name="T91" fmla="*/ 385 h 6635"/>
                <a:gd name="T92" fmla="*/ 6920 w 19289"/>
                <a:gd name="T93" fmla="*/ 370 h 6635"/>
                <a:gd name="T94" fmla="*/ 8550 w 19289"/>
                <a:gd name="T95" fmla="*/ 644 h 6635"/>
                <a:gd name="T96" fmla="*/ 9679 w 19289"/>
                <a:gd name="T97" fmla="*/ 1382 h 6635"/>
                <a:gd name="T98" fmla="*/ 11587 w 19289"/>
                <a:gd name="T99" fmla="*/ 1989 h 6635"/>
                <a:gd name="T100" fmla="*/ 12742 w 19289"/>
                <a:gd name="T101" fmla="*/ 2479 h 6635"/>
                <a:gd name="T102" fmla="*/ 13006 w 19289"/>
                <a:gd name="T103" fmla="*/ 2580 h 6635"/>
                <a:gd name="T104" fmla="*/ 13428 w 19289"/>
                <a:gd name="T105" fmla="*/ 2986 h 6635"/>
                <a:gd name="T106" fmla="*/ 13692 w 19289"/>
                <a:gd name="T107" fmla="*/ 3211 h 6635"/>
                <a:gd name="T108" fmla="*/ 14399 w 19289"/>
                <a:gd name="T109" fmla="*/ 3802 h 6635"/>
                <a:gd name="T110" fmla="*/ 14963 w 19289"/>
                <a:gd name="T111" fmla="*/ 3992 h 6635"/>
                <a:gd name="T112" fmla="*/ 16203 w 19289"/>
                <a:gd name="T113" fmla="*/ 4192 h 6635"/>
                <a:gd name="T114" fmla="*/ 16677 w 19289"/>
                <a:gd name="T115" fmla="*/ 4646 h 6635"/>
                <a:gd name="T116" fmla="*/ 16640 w 19289"/>
                <a:gd name="T117" fmla="*/ 4810 h 6635"/>
                <a:gd name="T118" fmla="*/ 17474 w 19289"/>
                <a:gd name="T119" fmla="*/ 5015 h 6635"/>
                <a:gd name="T120" fmla="*/ 18439 w 19289"/>
                <a:gd name="T121" fmla="*/ 5363 h 6635"/>
                <a:gd name="T122" fmla="*/ 17769 w 19289"/>
                <a:gd name="T123" fmla="*/ 6429 h 6635"/>
                <a:gd name="T124" fmla="*/ 17500 w 19289"/>
                <a:gd name="T125" fmla="*/ 6249 h 6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289" h="6635">
                  <a:moveTo>
                    <a:pt x="6551" y="269"/>
                  </a:moveTo>
                  <a:lnTo>
                    <a:pt x="6551" y="269"/>
                  </a:lnTo>
                  <a:cubicBezTo>
                    <a:pt x="6609" y="254"/>
                    <a:pt x="6635" y="232"/>
                    <a:pt x="6688" y="201"/>
                  </a:cubicBezTo>
                  <a:cubicBezTo>
                    <a:pt x="6709" y="190"/>
                    <a:pt x="6720" y="180"/>
                    <a:pt x="6746" y="174"/>
                  </a:cubicBezTo>
                  <a:cubicBezTo>
                    <a:pt x="6773" y="164"/>
                    <a:pt x="6794" y="164"/>
                    <a:pt x="6815" y="148"/>
                  </a:cubicBezTo>
                  <a:cubicBezTo>
                    <a:pt x="6804" y="137"/>
                    <a:pt x="6788" y="143"/>
                    <a:pt x="6773" y="148"/>
                  </a:cubicBezTo>
                  <a:cubicBezTo>
                    <a:pt x="6736" y="164"/>
                    <a:pt x="6715" y="174"/>
                    <a:pt x="6683" y="185"/>
                  </a:cubicBezTo>
                  <a:cubicBezTo>
                    <a:pt x="6641" y="201"/>
                    <a:pt x="6625" y="222"/>
                    <a:pt x="6588" y="243"/>
                  </a:cubicBezTo>
                  <a:cubicBezTo>
                    <a:pt x="6572" y="254"/>
                    <a:pt x="6562" y="254"/>
                    <a:pt x="6551" y="269"/>
                  </a:cubicBezTo>
                  <a:close/>
                  <a:moveTo>
                    <a:pt x="7057" y="64"/>
                  </a:moveTo>
                  <a:lnTo>
                    <a:pt x="7057" y="64"/>
                  </a:lnTo>
                  <a:cubicBezTo>
                    <a:pt x="7068" y="53"/>
                    <a:pt x="7068" y="53"/>
                    <a:pt x="7068" y="53"/>
                  </a:cubicBezTo>
                  <a:cubicBezTo>
                    <a:pt x="7068" y="48"/>
                    <a:pt x="7063" y="43"/>
                    <a:pt x="7063" y="32"/>
                  </a:cubicBezTo>
                  <a:cubicBezTo>
                    <a:pt x="7047" y="43"/>
                    <a:pt x="7047" y="53"/>
                    <a:pt x="7042" y="64"/>
                  </a:cubicBezTo>
                  <a:cubicBezTo>
                    <a:pt x="7047" y="74"/>
                    <a:pt x="7047" y="74"/>
                    <a:pt x="7047" y="74"/>
                  </a:cubicBezTo>
                  <a:cubicBezTo>
                    <a:pt x="7047" y="79"/>
                    <a:pt x="7047" y="79"/>
                    <a:pt x="7047" y="79"/>
                  </a:cubicBezTo>
                  <a:cubicBezTo>
                    <a:pt x="7052" y="74"/>
                    <a:pt x="7052" y="69"/>
                    <a:pt x="7057" y="64"/>
                  </a:cubicBezTo>
                  <a:close/>
                  <a:moveTo>
                    <a:pt x="7232" y="21"/>
                  </a:moveTo>
                  <a:lnTo>
                    <a:pt x="7232" y="21"/>
                  </a:lnTo>
                  <a:cubicBezTo>
                    <a:pt x="7226" y="16"/>
                    <a:pt x="7226" y="6"/>
                    <a:pt x="7221" y="0"/>
                  </a:cubicBezTo>
                  <a:cubicBezTo>
                    <a:pt x="7205" y="11"/>
                    <a:pt x="7189" y="16"/>
                    <a:pt x="7173" y="21"/>
                  </a:cubicBezTo>
                  <a:cubicBezTo>
                    <a:pt x="7184" y="27"/>
                    <a:pt x="7189" y="27"/>
                    <a:pt x="7205" y="27"/>
                  </a:cubicBezTo>
                  <a:cubicBezTo>
                    <a:pt x="7210" y="27"/>
                    <a:pt x="7210" y="27"/>
                    <a:pt x="7216" y="27"/>
                  </a:cubicBezTo>
                  <a:lnTo>
                    <a:pt x="7221" y="32"/>
                  </a:lnTo>
                  <a:cubicBezTo>
                    <a:pt x="7221" y="43"/>
                    <a:pt x="7221" y="48"/>
                    <a:pt x="7221" y="58"/>
                  </a:cubicBezTo>
                  <a:cubicBezTo>
                    <a:pt x="7210" y="53"/>
                    <a:pt x="7210" y="53"/>
                    <a:pt x="7200" y="48"/>
                  </a:cubicBezTo>
                  <a:cubicBezTo>
                    <a:pt x="7205" y="58"/>
                    <a:pt x="7210" y="69"/>
                    <a:pt x="7221" y="69"/>
                  </a:cubicBezTo>
                  <a:cubicBezTo>
                    <a:pt x="7226" y="69"/>
                    <a:pt x="7232" y="64"/>
                    <a:pt x="7237" y="64"/>
                  </a:cubicBezTo>
                  <a:cubicBezTo>
                    <a:pt x="7247" y="64"/>
                    <a:pt x="7247" y="79"/>
                    <a:pt x="7263" y="79"/>
                  </a:cubicBezTo>
                  <a:cubicBezTo>
                    <a:pt x="7268" y="79"/>
                    <a:pt x="7274" y="74"/>
                    <a:pt x="7284" y="74"/>
                  </a:cubicBezTo>
                  <a:cubicBezTo>
                    <a:pt x="7284" y="48"/>
                    <a:pt x="7284" y="48"/>
                    <a:pt x="7284" y="48"/>
                  </a:cubicBezTo>
                  <a:lnTo>
                    <a:pt x="7284" y="48"/>
                  </a:lnTo>
                  <a:cubicBezTo>
                    <a:pt x="7274" y="53"/>
                    <a:pt x="7268" y="58"/>
                    <a:pt x="7258" y="58"/>
                  </a:cubicBezTo>
                  <a:cubicBezTo>
                    <a:pt x="7242" y="58"/>
                    <a:pt x="7237" y="37"/>
                    <a:pt x="7232" y="21"/>
                  </a:cubicBezTo>
                  <a:close/>
                  <a:moveTo>
                    <a:pt x="7089" y="169"/>
                  </a:moveTo>
                  <a:lnTo>
                    <a:pt x="7089" y="169"/>
                  </a:lnTo>
                  <a:cubicBezTo>
                    <a:pt x="7078" y="169"/>
                    <a:pt x="7073" y="169"/>
                    <a:pt x="7068" y="169"/>
                  </a:cubicBezTo>
                  <a:cubicBezTo>
                    <a:pt x="7063" y="174"/>
                    <a:pt x="7063" y="174"/>
                    <a:pt x="7063" y="174"/>
                  </a:cubicBezTo>
                  <a:cubicBezTo>
                    <a:pt x="7073" y="180"/>
                    <a:pt x="7073" y="190"/>
                    <a:pt x="7078" y="201"/>
                  </a:cubicBezTo>
                  <a:cubicBezTo>
                    <a:pt x="7089" y="196"/>
                    <a:pt x="7089" y="180"/>
                    <a:pt x="7089" y="169"/>
                  </a:cubicBezTo>
                  <a:close/>
                  <a:moveTo>
                    <a:pt x="7295" y="190"/>
                  </a:moveTo>
                  <a:lnTo>
                    <a:pt x="7295" y="190"/>
                  </a:lnTo>
                  <a:cubicBezTo>
                    <a:pt x="7289" y="190"/>
                    <a:pt x="7289" y="190"/>
                    <a:pt x="7279" y="190"/>
                  </a:cubicBezTo>
                  <a:cubicBezTo>
                    <a:pt x="7279" y="201"/>
                    <a:pt x="7284" y="206"/>
                    <a:pt x="7279" y="217"/>
                  </a:cubicBezTo>
                  <a:cubicBezTo>
                    <a:pt x="7289" y="211"/>
                    <a:pt x="7295" y="206"/>
                    <a:pt x="7300" y="206"/>
                  </a:cubicBezTo>
                  <a:cubicBezTo>
                    <a:pt x="7300" y="201"/>
                    <a:pt x="7300" y="201"/>
                    <a:pt x="7300" y="201"/>
                  </a:cubicBezTo>
                  <a:cubicBezTo>
                    <a:pt x="7300" y="196"/>
                    <a:pt x="7300" y="196"/>
                    <a:pt x="7295" y="190"/>
                  </a:cubicBezTo>
                  <a:close/>
                  <a:moveTo>
                    <a:pt x="7289" y="227"/>
                  </a:moveTo>
                  <a:lnTo>
                    <a:pt x="7289" y="227"/>
                  </a:lnTo>
                  <a:cubicBezTo>
                    <a:pt x="7305" y="243"/>
                    <a:pt x="7316" y="259"/>
                    <a:pt x="7337" y="259"/>
                  </a:cubicBezTo>
                  <a:cubicBezTo>
                    <a:pt x="7358" y="259"/>
                    <a:pt x="7358" y="259"/>
                    <a:pt x="7358" y="259"/>
                  </a:cubicBezTo>
                  <a:cubicBezTo>
                    <a:pt x="7353" y="248"/>
                    <a:pt x="7358" y="243"/>
                    <a:pt x="7353" y="232"/>
                  </a:cubicBezTo>
                  <a:cubicBezTo>
                    <a:pt x="7342" y="222"/>
                    <a:pt x="7321" y="227"/>
                    <a:pt x="7321" y="211"/>
                  </a:cubicBezTo>
                  <a:cubicBezTo>
                    <a:pt x="7321" y="190"/>
                    <a:pt x="7337" y="185"/>
                    <a:pt x="7347" y="169"/>
                  </a:cubicBezTo>
                  <a:cubicBezTo>
                    <a:pt x="7347" y="174"/>
                    <a:pt x="7353" y="174"/>
                    <a:pt x="7353" y="174"/>
                  </a:cubicBezTo>
                  <a:cubicBezTo>
                    <a:pt x="7353" y="185"/>
                    <a:pt x="7353" y="185"/>
                    <a:pt x="7353" y="185"/>
                  </a:cubicBezTo>
                  <a:cubicBezTo>
                    <a:pt x="7347" y="196"/>
                    <a:pt x="7342" y="201"/>
                    <a:pt x="7332" y="206"/>
                  </a:cubicBezTo>
                  <a:cubicBezTo>
                    <a:pt x="7342" y="217"/>
                    <a:pt x="7347" y="227"/>
                    <a:pt x="7363" y="232"/>
                  </a:cubicBezTo>
                  <a:cubicBezTo>
                    <a:pt x="7358" y="217"/>
                    <a:pt x="7358" y="217"/>
                    <a:pt x="7358" y="217"/>
                  </a:cubicBezTo>
                  <a:cubicBezTo>
                    <a:pt x="7363" y="211"/>
                    <a:pt x="7363" y="211"/>
                    <a:pt x="7363" y="211"/>
                  </a:cubicBezTo>
                  <a:cubicBezTo>
                    <a:pt x="7369" y="217"/>
                    <a:pt x="7369" y="227"/>
                    <a:pt x="7374" y="232"/>
                  </a:cubicBezTo>
                  <a:cubicBezTo>
                    <a:pt x="7384" y="243"/>
                    <a:pt x="7406" y="243"/>
                    <a:pt x="7406" y="254"/>
                  </a:cubicBezTo>
                  <a:cubicBezTo>
                    <a:pt x="7406" y="264"/>
                    <a:pt x="7395" y="275"/>
                    <a:pt x="7379" y="275"/>
                  </a:cubicBezTo>
                  <a:cubicBezTo>
                    <a:pt x="7374" y="275"/>
                    <a:pt x="7374" y="275"/>
                    <a:pt x="7369" y="269"/>
                  </a:cubicBezTo>
                  <a:cubicBezTo>
                    <a:pt x="7369" y="275"/>
                    <a:pt x="7369" y="280"/>
                    <a:pt x="7369" y="280"/>
                  </a:cubicBezTo>
                  <a:cubicBezTo>
                    <a:pt x="7369" y="285"/>
                    <a:pt x="7369" y="285"/>
                    <a:pt x="7369" y="285"/>
                  </a:cubicBezTo>
                  <a:cubicBezTo>
                    <a:pt x="7358" y="285"/>
                    <a:pt x="7353" y="285"/>
                    <a:pt x="7342" y="285"/>
                  </a:cubicBezTo>
                  <a:cubicBezTo>
                    <a:pt x="7337" y="285"/>
                    <a:pt x="7332" y="290"/>
                    <a:pt x="7326" y="285"/>
                  </a:cubicBezTo>
                  <a:cubicBezTo>
                    <a:pt x="7316" y="280"/>
                    <a:pt x="7321" y="264"/>
                    <a:pt x="7311" y="264"/>
                  </a:cubicBezTo>
                  <a:cubicBezTo>
                    <a:pt x="7289" y="264"/>
                    <a:pt x="7279" y="275"/>
                    <a:pt x="7263" y="275"/>
                  </a:cubicBezTo>
                  <a:cubicBezTo>
                    <a:pt x="7263" y="280"/>
                    <a:pt x="7263" y="285"/>
                    <a:pt x="7263" y="290"/>
                  </a:cubicBezTo>
                  <a:cubicBezTo>
                    <a:pt x="7253" y="290"/>
                    <a:pt x="7247" y="285"/>
                    <a:pt x="7237" y="285"/>
                  </a:cubicBezTo>
                  <a:cubicBezTo>
                    <a:pt x="7205" y="285"/>
                    <a:pt x="7189" y="301"/>
                    <a:pt x="7163" y="311"/>
                  </a:cubicBezTo>
                  <a:cubicBezTo>
                    <a:pt x="7137" y="322"/>
                    <a:pt x="7121" y="327"/>
                    <a:pt x="7105" y="354"/>
                  </a:cubicBezTo>
                  <a:cubicBezTo>
                    <a:pt x="7100" y="343"/>
                    <a:pt x="7094" y="343"/>
                    <a:pt x="7094" y="333"/>
                  </a:cubicBezTo>
                  <a:cubicBezTo>
                    <a:pt x="7094" y="317"/>
                    <a:pt x="7115" y="322"/>
                    <a:pt x="7126" y="317"/>
                  </a:cubicBezTo>
                  <a:cubicBezTo>
                    <a:pt x="7142" y="311"/>
                    <a:pt x="7147" y="296"/>
                    <a:pt x="7168" y="296"/>
                  </a:cubicBezTo>
                  <a:lnTo>
                    <a:pt x="7173" y="296"/>
                  </a:lnTo>
                  <a:cubicBezTo>
                    <a:pt x="7184" y="296"/>
                    <a:pt x="7184" y="290"/>
                    <a:pt x="7189" y="285"/>
                  </a:cubicBezTo>
                  <a:cubicBezTo>
                    <a:pt x="7200" y="275"/>
                    <a:pt x="7205" y="269"/>
                    <a:pt x="7221" y="259"/>
                  </a:cubicBezTo>
                  <a:cubicBezTo>
                    <a:pt x="7247" y="248"/>
                    <a:pt x="7263" y="243"/>
                    <a:pt x="7289" y="227"/>
                  </a:cubicBezTo>
                  <a:close/>
                  <a:moveTo>
                    <a:pt x="7347" y="95"/>
                  </a:moveTo>
                  <a:lnTo>
                    <a:pt x="7347" y="95"/>
                  </a:lnTo>
                  <a:cubicBezTo>
                    <a:pt x="7347" y="106"/>
                    <a:pt x="7337" y="111"/>
                    <a:pt x="7337" y="116"/>
                  </a:cubicBezTo>
                  <a:cubicBezTo>
                    <a:pt x="7337" y="127"/>
                    <a:pt x="7347" y="127"/>
                    <a:pt x="7358" y="132"/>
                  </a:cubicBezTo>
                  <a:cubicBezTo>
                    <a:pt x="7369" y="137"/>
                    <a:pt x="7379" y="143"/>
                    <a:pt x="7390" y="148"/>
                  </a:cubicBezTo>
                  <a:cubicBezTo>
                    <a:pt x="7400" y="148"/>
                    <a:pt x="7400" y="148"/>
                    <a:pt x="7400" y="148"/>
                  </a:cubicBezTo>
                  <a:cubicBezTo>
                    <a:pt x="7400" y="132"/>
                    <a:pt x="7400" y="132"/>
                    <a:pt x="7400" y="132"/>
                  </a:cubicBezTo>
                  <a:cubicBezTo>
                    <a:pt x="7395" y="132"/>
                    <a:pt x="7395" y="132"/>
                    <a:pt x="7390" y="132"/>
                  </a:cubicBezTo>
                  <a:cubicBezTo>
                    <a:pt x="7384" y="132"/>
                    <a:pt x="7384" y="122"/>
                    <a:pt x="7379" y="116"/>
                  </a:cubicBezTo>
                  <a:cubicBezTo>
                    <a:pt x="7374" y="106"/>
                    <a:pt x="7363" y="95"/>
                    <a:pt x="7347" y="95"/>
                  </a:cubicBezTo>
                  <a:close/>
                  <a:moveTo>
                    <a:pt x="7495" y="143"/>
                  </a:moveTo>
                  <a:lnTo>
                    <a:pt x="7495" y="143"/>
                  </a:lnTo>
                  <a:cubicBezTo>
                    <a:pt x="7490" y="137"/>
                    <a:pt x="7490" y="137"/>
                    <a:pt x="7485" y="137"/>
                  </a:cubicBezTo>
                  <a:cubicBezTo>
                    <a:pt x="7485" y="137"/>
                    <a:pt x="7479" y="137"/>
                    <a:pt x="7479" y="143"/>
                  </a:cubicBezTo>
                  <a:cubicBezTo>
                    <a:pt x="7479" y="148"/>
                    <a:pt x="7485" y="159"/>
                    <a:pt x="7495" y="159"/>
                  </a:cubicBezTo>
                  <a:cubicBezTo>
                    <a:pt x="7500" y="159"/>
                    <a:pt x="7500" y="159"/>
                    <a:pt x="7506" y="153"/>
                  </a:cubicBezTo>
                  <a:cubicBezTo>
                    <a:pt x="7506" y="148"/>
                    <a:pt x="7500" y="143"/>
                    <a:pt x="7495" y="143"/>
                  </a:cubicBezTo>
                  <a:close/>
                  <a:moveTo>
                    <a:pt x="7622" y="132"/>
                  </a:moveTo>
                  <a:lnTo>
                    <a:pt x="7622" y="132"/>
                  </a:lnTo>
                  <a:cubicBezTo>
                    <a:pt x="7590" y="143"/>
                    <a:pt x="7585" y="169"/>
                    <a:pt x="7558" y="196"/>
                  </a:cubicBezTo>
                  <a:cubicBezTo>
                    <a:pt x="7569" y="196"/>
                    <a:pt x="7580" y="196"/>
                    <a:pt x="7590" y="196"/>
                  </a:cubicBezTo>
                  <a:cubicBezTo>
                    <a:pt x="7590" y="180"/>
                    <a:pt x="7585" y="153"/>
                    <a:pt x="7601" y="153"/>
                  </a:cubicBezTo>
                  <a:cubicBezTo>
                    <a:pt x="7611" y="153"/>
                    <a:pt x="7617" y="164"/>
                    <a:pt x="7627" y="164"/>
                  </a:cubicBezTo>
                  <a:cubicBezTo>
                    <a:pt x="7632" y="164"/>
                    <a:pt x="7632" y="164"/>
                    <a:pt x="7632" y="164"/>
                  </a:cubicBezTo>
                  <a:cubicBezTo>
                    <a:pt x="7627" y="148"/>
                    <a:pt x="7627" y="148"/>
                    <a:pt x="7627" y="148"/>
                  </a:cubicBezTo>
                  <a:cubicBezTo>
                    <a:pt x="7622" y="132"/>
                    <a:pt x="7622" y="132"/>
                    <a:pt x="7622" y="132"/>
                  </a:cubicBezTo>
                  <a:close/>
                  <a:moveTo>
                    <a:pt x="7748" y="106"/>
                  </a:moveTo>
                  <a:lnTo>
                    <a:pt x="7748" y="106"/>
                  </a:lnTo>
                  <a:cubicBezTo>
                    <a:pt x="7748" y="111"/>
                    <a:pt x="7748" y="111"/>
                    <a:pt x="7748" y="111"/>
                  </a:cubicBezTo>
                  <a:cubicBezTo>
                    <a:pt x="7748" y="127"/>
                    <a:pt x="7754" y="137"/>
                    <a:pt x="7754" y="159"/>
                  </a:cubicBezTo>
                  <a:cubicBezTo>
                    <a:pt x="7775" y="159"/>
                    <a:pt x="7775" y="180"/>
                    <a:pt x="7791" y="196"/>
                  </a:cubicBezTo>
                  <a:cubicBezTo>
                    <a:pt x="7796" y="190"/>
                    <a:pt x="7796" y="185"/>
                    <a:pt x="7801" y="185"/>
                  </a:cubicBezTo>
                  <a:cubicBezTo>
                    <a:pt x="7812" y="185"/>
                    <a:pt x="7812" y="196"/>
                    <a:pt x="7812" y="201"/>
                  </a:cubicBezTo>
                  <a:lnTo>
                    <a:pt x="7817" y="206"/>
                  </a:lnTo>
                  <a:cubicBezTo>
                    <a:pt x="7822" y="190"/>
                    <a:pt x="7828" y="180"/>
                    <a:pt x="7843" y="180"/>
                  </a:cubicBezTo>
                  <a:cubicBezTo>
                    <a:pt x="7854" y="180"/>
                    <a:pt x="7864" y="185"/>
                    <a:pt x="7864" y="196"/>
                  </a:cubicBezTo>
                  <a:cubicBezTo>
                    <a:pt x="7875" y="190"/>
                    <a:pt x="7875" y="180"/>
                    <a:pt x="7886" y="180"/>
                  </a:cubicBezTo>
                  <a:cubicBezTo>
                    <a:pt x="7907" y="180"/>
                    <a:pt x="7917" y="211"/>
                    <a:pt x="7938" y="211"/>
                  </a:cubicBezTo>
                  <a:cubicBezTo>
                    <a:pt x="7949" y="211"/>
                    <a:pt x="7954" y="201"/>
                    <a:pt x="7959" y="201"/>
                  </a:cubicBezTo>
                  <a:cubicBezTo>
                    <a:pt x="7975" y="196"/>
                    <a:pt x="7986" y="201"/>
                    <a:pt x="7996" y="190"/>
                  </a:cubicBezTo>
                  <a:cubicBezTo>
                    <a:pt x="7991" y="180"/>
                    <a:pt x="7986" y="174"/>
                    <a:pt x="7986" y="164"/>
                  </a:cubicBezTo>
                  <a:cubicBezTo>
                    <a:pt x="7986" y="164"/>
                    <a:pt x="7986" y="164"/>
                    <a:pt x="7980" y="164"/>
                  </a:cubicBezTo>
                  <a:cubicBezTo>
                    <a:pt x="7975" y="174"/>
                    <a:pt x="7970" y="190"/>
                    <a:pt x="7954" y="190"/>
                  </a:cubicBezTo>
                  <a:cubicBezTo>
                    <a:pt x="7943" y="190"/>
                    <a:pt x="7943" y="190"/>
                    <a:pt x="7933" y="190"/>
                  </a:cubicBezTo>
                  <a:cubicBezTo>
                    <a:pt x="7891" y="190"/>
                    <a:pt x="7870" y="148"/>
                    <a:pt x="7828" y="148"/>
                  </a:cubicBezTo>
                  <a:cubicBezTo>
                    <a:pt x="7812" y="148"/>
                    <a:pt x="7812" y="159"/>
                    <a:pt x="7801" y="169"/>
                  </a:cubicBezTo>
                  <a:cubicBezTo>
                    <a:pt x="7780" y="148"/>
                    <a:pt x="7780" y="116"/>
                    <a:pt x="7748" y="106"/>
                  </a:cubicBezTo>
                  <a:close/>
                  <a:moveTo>
                    <a:pt x="7537" y="333"/>
                  </a:moveTo>
                  <a:lnTo>
                    <a:pt x="7537" y="333"/>
                  </a:lnTo>
                  <a:cubicBezTo>
                    <a:pt x="7532" y="333"/>
                    <a:pt x="7532" y="333"/>
                    <a:pt x="7532" y="333"/>
                  </a:cubicBezTo>
                  <a:cubicBezTo>
                    <a:pt x="7543" y="333"/>
                    <a:pt x="7553" y="322"/>
                    <a:pt x="7564" y="327"/>
                  </a:cubicBezTo>
                  <a:cubicBezTo>
                    <a:pt x="7564" y="317"/>
                    <a:pt x="7574" y="311"/>
                    <a:pt x="7580" y="306"/>
                  </a:cubicBezTo>
                  <a:cubicBezTo>
                    <a:pt x="7580" y="296"/>
                    <a:pt x="7580" y="296"/>
                    <a:pt x="7580" y="296"/>
                  </a:cubicBezTo>
                  <a:cubicBezTo>
                    <a:pt x="7574" y="296"/>
                    <a:pt x="7574" y="296"/>
                    <a:pt x="7569" y="296"/>
                  </a:cubicBezTo>
                  <a:cubicBezTo>
                    <a:pt x="7564" y="296"/>
                    <a:pt x="7564" y="301"/>
                    <a:pt x="7558" y="306"/>
                  </a:cubicBezTo>
                  <a:cubicBezTo>
                    <a:pt x="7553" y="317"/>
                    <a:pt x="7543" y="322"/>
                    <a:pt x="7537" y="333"/>
                  </a:cubicBezTo>
                  <a:close/>
                  <a:moveTo>
                    <a:pt x="8091" y="238"/>
                  </a:moveTo>
                  <a:lnTo>
                    <a:pt x="8091" y="238"/>
                  </a:lnTo>
                  <a:cubicBezTo>
                    <a:pt x="8070" y="243"/>
                    <a:pt x="8060" y="243"/>
                    <a:pt x="8044" y="243"/>
                  </a:cubicBezTo>
                  <a:cubicBezTo>
                    <a:pt x="8044" y="248"/>
                    <a:pt x="8044" y="248"/>
                    <a:pt x="8044" y="248"/>
                  </a:cubicBezTo>
                  <a:cubicBezTo>
                    <a:pt x="8060" y="280"/>
                    <a:pt x="8060" y="280"/>
                    <a:pt x="8060" y="280"/>
                  </a:cubicBezTo>
                  <a:cubicBezTo>
                    <a:pt x="8070" y="259"/>
                    <a:pt x="8091" y="248"/>
                    <a:pt x="8112" y="248"/>
                  </a:cubicBezTo>
                  <a:cubicBezTo>
                    <a:pt x="8123" y="248"/>
                    <a:pt x="8128" y="248"/>
                    <a:pt x="8139" y="248"/>
                  </a:cubicBezTo>
                  <a:cubicBezTo>
                    <a:pt x="8149" y="248"/>
                    <a:pt x="8154" y="248"/>
                    <a:pt x="8165" y="248"/>
                  </a:cubicBezTo>
                  <a:cubicBezTo>
                    <a:pt x="8160" y="243"/>
                    <a:pt x="8154" y="238"/>
                    <a:pt x="8149" y="238"/>
                  </a:cubicBezTo>
                  <a:cubicBezTo>
                    <a:pt x="8139" y="238"/>
                    <a:pt x="8133" y="243"/>
                    <a:pt x="8128" y="243"/>
                  </a:cubicBezTo>
                  <a:cubicBezTo>
                    <a:pt x="8112" y="243"/>
                    <a:pt x="8102" y="238"/>
                    <a:pt x="8091" y="238"/>
                  </a:cubicBezTo>
                  <a:close/>
                  <a:moveTo>
                    <a:pt x="8144" y="285"/>
                  </a:moveTo>
                  <a:lnTo>
                    <a:pt x="8144" y="285"/>
                  </a:lnTo>
                  <a:cubicBezTo>
                    <a:pt x="8149" y="269"/>
                    <a:pt x="8170" y="259"/>
                    <a:pt x="8176" y="269"/>
                  </a:cubicBezTo>
                  <a:cubicBezTo>
                    <a:pt x="8176" y="275"/>
                    <a:pt x="8170" y="275"/>
                    <a:pt x="8170" y="280"/>
                  </a:cubicBezTo>
                  <a:cubicBezTo>
                    <a:pt x="8170" y="285"/>
                    <a:pt x="8170" y="285"/>
                    <a:pt x="8170" y="290"/>
                  </a:cubicBezTo>
                  <a:cubicBezTo>
                    <a:pt x="8170" y="301"/>
                    <a:pt x="8165" y="301"/>
                    <a:pt x="8160" y="306"/>
                  </a:cubicBezTo>
                  <a:cubicBezTo>
                    <a:pt x="8160" y="296"/>
                    <a:pt x="8154" y="290"/>
                    <a:pt x="8144" y="285"/>
                  </a:cubicBezTo>
                  <a:close/>
                  <a:moveTo>
                    <a:pt x="8249" y="296"/>
                  </a:moveTo>
                  <a:lnTo>
                    <a:pt x="8249" y="296"/>
                  </a:lnTo>
                  <a:cubicBezTo>
                    <a:pt x="8271" y="296"/>
                    <a:pt x="8281" y="306"/>
                    <a:pt x="8302" y="306"/>
                  </a:cubicBezTo>
                  <a:cubicBezTo>
                    <a:pt x="8323" y="306"/>
                    <a:pt x="8334" y="280"/>
                    <a:pt x="8344" y="259"/>
                  </a:cubicBezTo>
                  <a:cubicBezTo>
                    <a:pt x="8339" y="259"/>
                    <a:pt x="8339" y="259"/>
                    <a:pt x="8339" y="259"/>
                  </a:cubicBezTo>
                  <a:cubicBezTo>
                    <a:pt x="8323" y="259"/>
                    <a:pt x="8313" y="264"/>
                    <a:pt x="8297" y="269"/>
                  </a:cubicBezTo>
                  <a:cubicBezTo>
                    <a:pt x="8271" y="275"/>
                    <a:pt x="8165" y="296"/>
                    <a:pt x="8249" y="296"/>
                  </a:cubicBezTo>
                  <a:close/>
                  <a:moveTo>
                    <a:pt x="8271" y="559"/>
                  </a:moveTo>
                  <a:lnTo>
                    <a:pt x="8271" y="559"/>
                  </a:lnTo>
                  <a:cubicBezTo>
                    <a:pt x="8265" y="559"/>
                    <a:pt x="8265" y="559"/>
                    <a:pt x="8260" y="554"/>
                  </a:cubicBezTo>
                  <a:cubicBezTo>
                    <a:pt x="8255" y="559"/>
                    <a:pt x="8260" y="570"/>
                    <a:pt x="8249" y="570"/>
                  </a:cubicBezTo>
                  <a:cubicBezTo>
                    <a:pt x="8244" y="575"/>
                    <a:pt x="8234" y="575"/>
                    <a:pt x="8228" y="586"/>
                  </a:cubicBezTo>
                  <a:cubicBezTo>
                    <a:pt x="8228" y="602"/>
                    <a:pt x="8228" y="602"/>
                    <a:pt x="8228" y="602"/>
                  </a:cubicBezTo>
                  <a:lnTo>
                    <a:pt x="8228" y="607"/>
                  </a:lnTo>
                  <a:cubicBezTo>
                    <a:pt x="8228" y="607"/>
                    <a:pt x="8228" y="612"/>
                    <a:pt x="8234" y="612"/>
                  </a:cubicBezTo>
                  <a:cubicBezTo>
                    <a:pt x="8249" y="612"/>
                    <a:pt x="8255" y="596"/>
                    <a:pt x="8271" y="596"/>
                  </a:cubicBezTo>
                  <a:cubicBezTo>
                    <a:pt x="8276" y="596"/>
                    <a:pt x="8276" y="602"/>
                    <a:pt x="8281" y="602"/>
                  </a:cubicBezTo>
                  <a:cubicBezTo>
                    <a:pt x="8292" y="602"/>
                    <a:pt x="8297" y="596"/>
                    <a:pt x="8297" y="591"/>
                  </a:cubicBezTo>
                  <a:cubicBezTo>
                    <a:pt x="8297" y="570"/>
                    <a:pt x="8297" y="570"/>
                    <a:pt x="8297" y="570"/>
                  </a:cubicBezTo>
                  <a:cubicBezTo>
                    <a:pt x="8297" y="570"/>
                    <a:pt x="8297" y="570"/>
                    <a:pt x="8292" y="570"/>
                  </a:cubicBezTo>
                  <a:cubicBezTo>
                    <a:pt x="8286" y="570"/>
                    <a:pt x="8276" y="565"/>
                    <a:pt x="8271" y="559"/>
                  </a:cubicBezTo>
                  <a:close/>
                  <a:moveTo>
                    <a:pt x="8387" y="296"/>
                  </a:moveTo>
                  <a:lnTo>
                    <a:pt x="8387" y="296"/>
                  </a:lnTo>
                  <a:cubicBezTo>
                    <a:pt x="8381" y="306"/>
                    <a:pt x="8376" y="311"/>
                    <a:pt x="8376" y="322"/>
                  </a:cubicBezTo>
                  <a:cubicBezTo>
                    <a:pt x="8376" y="327"/>
                    <a:pt x="8376" y="327"/>
                    <a:pt x="8376" y="327"/>
                  </a:cubicBezTo>
                  <a:cubicBezTo>
                    <a:pt x="8387" y="333"/>
                    <a:pt x="8392" y="327"/>
                    <a:pt x="8402" y="327"/>
                  </a:cubicBezTo>
                  <a:cubicBezTo>
                    <a:pt x="8397" y="317"/>
                    <a:pt x="8392" y="306"/>
                    <a:pt x="8387" y="296"/>
                  </a:cubicBezTo>
                  <a:close/>
                  <a:moveTo>
                    <a:pt x="8408" y="343"/>
                  </a:moveTo>
                  <a:lnTo>
                    <a:pt x="8408" y="343"/>
                  </a:lnTo>
                  <a:cubicBezTo>
                    <a:pt x="8402" y="343"/>
                    <a:pt x="8402" y="343"/>
                    <a:pt x="8397" y="343"/>
                  </a:cubicBezTo>
                  <a:cubicBezTo>
                    <a:pt x="8392" y="343"/>
                    <a:pt x="8387" y="343"/>
                    <a:pt x="8381" y="348"/>
                  </a:cubicBezTo>
                  <a:cubicBezTo>
                    <a:pt x="8387" y="354"/>
                    <a:pt x="8387" y="370"/>
                    <a:pt x="8397" y="370"/>
                  </a:cubicBezTo>
                  <a:cubicBezTo>
                    <a:pt x="8408" y="370"/>
                    <a:pt x="8413" y="359"/>
                    <a:pt x="8418" y="348"/>
                  </a:cubicBezTo>
                  <a:cubicBezTo>
                    <a:pt x="8413" y="348"/>
                    <a:pt x="8408" y="348"/>
                    <a:pt x="8408" y="343"/>
                  </a:cubicBezTo>
                  <a:close/>
                  <a:moveTo>
                    <a:pt x="8397" y="480"/>
                  </a:moveTo>
                  <a:lnTo>
                    <a:pt x="8397" y="480"/>
                  </a:lnTo>
                  <a:cubicBezTo>
                    <a:pt x="8397" y="496"/>
                    <a:pt x="8392" y="507"/>
                    <a:pt x="8381" y="517"/>
                  </a:cubicBezTo>
                  <a:cubicBezTo>
                    <a:pt x="8371" y="528"/>
                    <a:pt x="8365" y="544"/>
                    <a:pt x="8355" y="544"/>
                  </a:cubicBezTo>
                  <a:cubicBezTo>
                    <a:pt x="8350" y="544"/>
                    <a:pt x="8350" y="538"/>
                    <a:pt x="8344" y="538"/>
                  </a:cubicBezTo>
                  <a:cubicBezTo>
                    <a:pt x="8329" y="538"/>
                    <a:pt x="8323" y="549"/>
                    <a:pt x="8313" y="559"/>
                  </a:cubicBezTo>
                  <a:cubicBezTo>
                    <a:pt x="8329" y="575"/>
                    <a:pt x="8344" y="580"/>
                    <a:pt x="8365" y="586"/>
                  </a:cubicBezTo>
                  <a:cubicBezTo>
                    <a:pt x="8376" y="565"/>
                    <a:pt x="8392" y="559"/>
                    <a:pt x="8402" y="538"/>
                  </a:cubicBezTo>
                  <a:cubicBezTo>
                    <a:pt x="8397" y="528"/>
                    <a:pt x="8397" y="528"/>
                    <a:pt x="8397" y="528"/>
                  </a:cubicBezTo>
                  <a:cubicBezTo>
                    <a:pt x="8402" y="528"/>
                    <a:pt x="8413" y="522"/>
                    <a:pt x="8413" y="517"/>
                  </a:cubicBezTo>
                  <a:cubicBezTo>
                    <a:pt x="8413" y="512"/>
                    <a:pt x="8408" y="507"/>
                    <a:pt x="8408" y="496"/>
                  </a:cubicBezTo>
                  <a:cubicBezTo>
                    <a:pt x="8408" y="491"/>
                    <a:pt x="8408" y="480"/>
                    <a:pt x="8397" y="480"/>
                  </a:cubicBezTo>
                  <a:close/>
                  <a:moveTo>
                    <a:pt x="8471" y="538"/>
                  </a:moveTo>
                  <a:lnTo>
                    <a:pt x="8471" y="538"/>
                  </a:lnTo>
                  <a:cubicBezTo>
                    <a:pt x="8476" y="544"/>
                    <a:pt x="8482" y="549"/>
                    <a:pt x="8487" y="559"/>
                  </a:cubicBezTo>
                  <a:cubicBezTo>
                    <a:pt x="8482" y="559"/>
                    <a:pt x="8476" y="554"/>
                    <a:pt x="8471" y="554"/>
                  </a:cubicBezTo>
                  <a:cubicBezTo>
                    <a:pt x="8460" y="554"/>
                    <a:pt x="8460" y="565"/>
                    <a:pt x="8455" y="570"/>
                  </a:cubicBezTo>
                  <a:cubicBezTo>
                    <a:pt x="8445" y="580"/>
                    <a:pt x="8445" y="591"/>
                    <a:pt x="8445" y="607"/>
                  </a:cubicBezTo>
                  <a:cubicBezTo>
                    <a:pt x="8445" y="639"/>
                    <a:pt x="8445" y="623"/>
                    <a:pt x="8445" y="633"/>
                  </a:cubicBezTo>
                  <a:cubicBezTo>
                    <a:pt x="8439" y="633"/>
                    <a:pt x="8439" y="633"/>
                    <a:pt x="8439" y="633"/>
                  </a:cubicBezTo>
                  <a:cubicBezTo>
                    <a:pt x="8429" y="623"/>
                    <a:pt x="8424" y="612"/>
                    <a:pt x="8408" y="612"/>
                  </a:cubicBezTo>
                  <a:cubicBezTo>
                    <a:pt x="8392" y="612"/>
                    <a:pt x="8387" y="681"/>
                    <a:pt x="8387" y="639"/>
                  </a:cubicBezTo>
                  <a:cubicBezTo>
                    <a:pt x="8387" y="639"/>
                    <a:pt x="8392" y="633"/>
                    <a:pt x="8392" y="628"/>
                  </a:cubicBezTo>
                  <a:cubicBezTo>
                    <a:pt x="8392" y="623"/>
                    <a:pt x="8387" y="617"/>
                    <a:pt x="8381" y="612"/>
                  </a:cubicBezTo>
                  <a:cubicBezTo>
                    <a:pt x="8387" y="612"/>
                    <a:pt x="8387" y="612"/>
                    <a:pt x="8387" y="612"/>
                  </a:cubicBezTo>
                  <a:cubicBezTo>
                    <a:pt x="8387" y="607"/>
                    <a:pt x="8387" y="607"/>
                    <a:pt x="8387" y="602"/>
                  </a:cubicBezTo>
                  <a:cubicBezTo>
                    <a:pt x="8387" y="591"/>
                    <a:pt x="8397" y="586"/>
                    <a:pt x="8408" y="586"/>
                  </a:cubicBezTo>
                  <a:cubicBezTo>
                    <a:pt x="8418" y="586"/>
                    <a:pt x="8413" y="607"/>
                    <a:pt x="8424" y="607"/>
                  </a:cubicBezTo>
                  <a:cubicBezTo>
                    <a:pt x="8429" y="607"/>
                    <a:pt x="8429" y="607"/>
                    <a:pt x="8434" y="607"/>
                  </a:cubicBezTo>
                  <a:cubicBezTo>
                    <a:pt x="8434" y="575"/>
                    <a:pt x="8434" y="575"/>
                    <a:pt x="8434" y="575"/>
                  </a:cubicBezTo>
                  <a:cubicBezTo>
                    <a:pt x="8434" y="570"/>
                    <a:pt x="8450" y="517"/>
                    <a:pt x="8455" y="528"/>
                  </a:cubicBezTo>
                  <a:cubicBezTo>
                    <a:pt x="8455" y="533"/>
                    <a:pt x="8460" y="533"/>
                    <a:pt x="8460" y="538"/>
                  </a:cubicBezTo>
                  <a:cubicBezTo>
                    <a:pt x="8471" y="538"/>
                    <a:pt x="8471" y="538"/>
                    <a:pt x="8471" y="538"/>
                  </a:cubicBezTo>
                  <a:close/>
                  <a:moveTo>
                    <a:pt x="8460" y="465"/>
                  </a:moveTo>
                  <a:lnTo>
                    <a:pt x="8460" y="465"/>
                  </a:lnTo>
                  <a:cubicBezTo>
                    <a:pt x="8455" y="459"/>
                    <a:pt x="8455" y="454"/>
                    <a:pt x="8450" y="449"/>
                  </a:cubicBezTo>
                  <a:cubicBezTo>
                    <a:pt x="8445" y="454"/>
                    <a:pt x="8445" y="454"/>
                    <a:pt x="8445" y="459"/>
                  </a:cubicBezTo>
                  <a:cubicBezTo>
                    <a:pt x="8445" y="470"/>
                    <a:pt x="8450" y="470"/>
                    <a:pt x="8450" y="480"/>
                  </a:cubicBezTo>
                  <a:cubicBezTo>
                    <a:pt x="8424" y="528"/>
                    <a:pt x="8439" y="501"/>
                    <a:pt x="8466" y="480"/>
                  </a:cubicBezTo>
                  <a:cubicBezTo>
                    <a:pt x="8487" y="480"/>
                    <a:pt x="8476" y="475"/>
                    <a:pt x="8460" y="465"/>
                  </a:cubicBezTo>
                  <a:close/>
                  <a:moveTo>
                    <a:pt x="8476" y="306"/>
                  </a:moveTo>
                  <a:lnTo>
                    <a:pt x="8476" y="306"/>
                  </a:lnTo>
                  <a:cubicBezTo>
                    <a:pt x="8466" y="306"/>
                    <a:pt x="8466" y="322"/>
                    <a:pt x="8460" y="333"/>
                  </a:cubicBezTo>
                  <a:cubicBezTo>
                    <a:pt x="8455" y="338"/>
                    <a:pt x="8439" y="338"/>
                    <a:pt x="8439" y="348"/>
                  </a:cubicBezTo>
                  <a:cubicBezTo>
                    <a:pt x="8439" y="359"/>
                    <a:pt x="8450" y="364"/>
                    <a:pt x="8445" y="380"/>
                  </a:cubicBezTo>
                  <a:cubicBezTo>
                    <a:pt x="8460" y="380"/>
                    <a:pt x="8460" y="401"/>
                    <a:pt x="8476" y="401"/>
                  </a:cubicBezTo>
                  <a:cubicBezTo>
                    <a:pt x="8482" y="401"/>
                    <a:pt x="8482" y="396"/>
                    <a:pt x="8487" y="396"/>
                  </a:cubicBezTo>
                  <a:cubicBezTo>
                    <a:pt x="8503" y="422"/>
                    <a:pt x="8529" y="428"/>
                    <a:pt x="8529" y="454"/>
                  </a:cubicBezTo>
                  <a:cubicBezTo>
                    <a:pt x="8529" y="465"/>
                    <a:pt x="8519" y="470"/>
                    <a:pt x="8513" y="475"/>
                  </a:cubicBezTo>
                  <a:cubicBezTo>
                    <a:pt x="8503" y="486"/>
                    <a:pt x="8508" y="496"/>
                    <a:pt x="8508" y="507"/>
                  </a:cubicBezTo>
                  <a:cubicBezTo>
                    <a:pt x="8503" y="507"/>
                    <a:pt x="8503" y="507"/>
                    <a:pt x="8503" y="507"/>
                  </a:cubicBezTo>
                  <a:cubicBezTo>
                    <a:pt x="8497" y="507"/>
                    <a:pt x="8497" y="501"/>
                    <a:pt x="8492" y="501"/>
                  </a:cubicBezTo>
                  <a:cubicBezTo>
                    <a:pt x="8487" y="501"/>
                    <a:pt x="8487" y="507"/>
                    <a:pt x="8482" y="512"/>
                  </a:cubicBezTo>
                  <a:cubicBezTo>
                    <a:pt x="8519" y="522"/>
                    <a:pt x="8519" y="522"/>
                    <a:pt x="8519" y="522"/>
                  </a:cubicBezTo>
                  <a:cubicBezTo>
                    <a:pt x="8524" y="491"/>
                    <a:pt x="8540" y="480"/>
                    <a:pt x="8545" y="449"/>
                  </a:cubicBezTo>
                  <a:cubicBezTo>
                    <a:pt x="8545" y="428"/>
                    <a:pt x="8561" y="422"/>
                    <a:pt x="8576" y="412"/>
                  </a:cubicBezTo>
                  <a:cubicBezTo>
                    <a:pt x="8582" y="406"/>
                    <a:pt x="8598" y="412"/>
                    <a:pt x="8598" y="401"/>
                  </a:cubicBezTo>
                  <a:cubicBezTo>
                    <a:pt x="8598" y="375"/>
                    <a:pt x="8561" y="380"/>
                    <a:pt x="8540" y="370"/>
                  </a:cubicBezTo>
                  <a:cubicBezTo>
                    <a:pt x="8524" y="359"/>
                    <a:pt x="8519" y="343"/>
                    <a:pt x="8497" y="333"/>
                  </a:cubicBezTo>
                  <a:cubicBezTo>
                    <a:pt x="8487" y="327"/>
                    <a:pt x="8492" y="306"/>
                    <a:pt x="8476" y="306"/>
                  </a:cubicBezTo>
                  <a:close/>
                  <a:moveTo>
                    <a:pt x="8603" y="480"/>
                  </a:moveTo>
                  <a:lnTo>
                    <a:pt x="8603" y="480"/>
                  </a:lnTo>
                  <a:cubicBezTo>
                    <a:pt x="8603" y="486"/>
                    <a:pt x="8598" y="486"/>
                    <a:pt x="8598" y="486"/>
                  </a:cubicBezTo>
                  <a:cubicBezTo>
                    <a:pt x="8598" y="501"/>
                    <a:pt x="8613" y="507"/>
                    <a:pt x="8613" y="522"/>
                  </a:cubicBezTo>
                  <a:cubicBezTo>
                    <a:pt x="8619" y="522"/>
                    <a:pt x="8624" y="517"/>
                    <a:pt x="8629" y="517"/>
                  </a:cubicBezTo>
                  <a:cubicBezTo>
                    <a:pt x="8640" y="517"/>
                    <a:pt x="8645" y="533"/>
                    <a:pt x="8656" y="538"/>
                  </a:cubicBezTo>
                  <a:cubicBezTo>
                    <a:pt x="8661" y="522"/>
                    <a:pt x="8661" y="517"/>
                    <a:pt x="8666" y="507"/>
                  </a:cubicBezTo>
                  <a:cubicBezTo>
                    <a:pt x="8640" y="507"/>
                    <a:pt x="8629" y="491"/>
                    <a:pt x="8603" y="480"/>
                  </a:cubicBezTo>
                  <a:close/>
                  <a:moveTo>
                    <a:pt x="8534" y="538"/>
                  </a:moveTo>
                  <a:lnTo>
                    <a:pt x="8534" y="538"/>
                  </a:lnTo>
                  <a:cubicBezTo>
                    <a:pt x="8529" y="538"/>
                    <a:pt x="8529" y="538"/>
                    <a:pt x="8529" y="538"/>
                  </a:cubicBezTo>
                  <a:cubicBezTo>
                    <a:pt x="8529" y="549"/>
                    <a:pt x="8529" y="554"/>
                    <a:pt x="8529" y="570"/>
                  </a:cubicBezTo>
                  <a:cubicBezTo>
                    <a:pt x="8534" y="570"/>
                    <a:pt x="8540" y="565"/>
                    <a:pt x="8540" y="559"/>
                  </a:cubicBezTo>
                  <a:cubicBezTo>
                    <a:pt x="8540" y="554"/>
                    <a:pt x="8545" y="549"/>
                    <a:pt x="8545" y="544"/>
                  </a:cubicBezTo>
                  <a:cubicBezTo>
                    <a:pt x="8545" y="544"/>
                    <a:pt x="8540" y="544"/>
                    <a:pt x="8534" y="538"/>
                  </a:cubicBezTo>
                  <a:close/>
                  <a:moveTo>
                    <a:pt x="8714" y="396"/>
                  </a:moveTo>
                  <a:lnTo>
                    <a:pt x="8714" y="396"/>
                  </a:lnTo>
                  <a:cubicBezTo>
                    <a:pt x="8708" y="396"/>
                    <a:pt x="8708" y="391"/>
                    <a:pt x="8703" y="391"/>
                  </a:cubicBezTo>
                  <a:cubicBezTo>
                    <a:pt x="8698" y="391"/>
                    <a:pt x="8687" y="396"/>
                    <a:pt x="8687" y="401"/>
                  </a:cubicBezTo>
                  <a:cubicBezTo>
                    <a:pt x="8687" y="428"/>
                    <a:pt x="8687" y="438"/>
                    <a:pt x="8693" y="459"/>
                  </a:cubicBezTo>
                  <a:cubicBezTo>
                    <a:pt x="8698" y="459"/>
                    <a:pt x="8703" y="454"/>
                    <a:pt x="8714" y="454"/>
                  </a:cubicBezTo>
                  <a:cubicBezTo>
                    <a:pt x="8735" y="454"/>
                    <a:pt x="8751" y="512"/>
                    <a:pt x="8751" y="470"/>
                  </a:cubicBezTo>
                  <a:cubicBezTo>
                    <a:pt x="8751" y="454"/>
                    <a:pt x="8740" y="454"/>
                    <a:pt x="8724" y="449"/>
                  </a:cubicBezTo>
                  <a:cubicBezTo>
                    <a:pt x="8724" y="443"/>
                    <a:pt x="8730" y="438"/>
                    <a:pt x="8730" y="433"/>
                  </a:cubicBezTo>
                  <a:cubicBezTo>
                    <a:pt x="8730" y="417"/>
                    <a:pt x="8719" y="406"/>
                    <a:pt x="8714" y="396"/>
                  </a:cubicBezTo>
                  <a:close/>
                  <a:moveTo>
                    <a:pt x="8830" y="454"/>
                  </a:moveTo>
                  <a:lnTo>
                    <a:pt x="8830" y="454"/>
                  </a:lnTo>
                  <a:cubicBezTo>
                    <a:pt x="8819" y="443"/>
                    <a:pt x="8819" y="443"/>
                    <a:pt x="8819" y="443"/>
                  </a:cubicBezTo>
                  <a:cubicBezTo>
                    <a:pt x="8803" y="454"/>
                    <a:pt x="8798" y="465"/>
                    <a:pt x="8787" y="480"/>
                  </a:cubicBezTo>
                  <a:cubicBezTo>
                    <a:pt x="8793" y="480"/>
                    <a:pt x="8793" y="480"/>
                    <a:pt x="8798" y="480"/>
                  </a:cubicBezTo>
                  <a:cubicBezTo>
                    <a:pt x="8798" y="496"/>
                    <a:pt x="8798" y="507"/>
                    <a:pt x="8798" y="522"/>
                  </a:cubicBezTo>
                  <a:lnTo>
                    <a:pt x="8803" y="522"/>
                  </a:lnTo>
                  <a:cubicBezTo>
                    <a:pt x="8814" y="507"/>
                    <a:pt x="8824" y="496"/>
                    <a:pt x="8824" y="470"/>
                  </a:cubicBezTo>
                  <a:cubicBezTo>
                    <a:pt x="8835" y="470"/>
                    <a:pt x="8835" y="470"/>
                    <a:pt x="8840" y="470"/>
                  </a:cubicBezTo>
                  <a:cubicBezTo>
                    <a:pt x="8840" y="470"/>
                    <a:pt x="8835" y="465"/>
                    <a:pt x="8835" y="459"/>
                  </a:cubicBezTo>
                  <a:cubicBezTo>
                    <a:pt x="8830" y="459"/>
                    <a:pt x="8830" y="454"/>
                    <a:pt x="8830" y="454"/>
                  </a:cubicBezTo>
                  <a:close/>
                  <a:moveTo>
                    <a:pt x="8703" y="522"/>
                  </a:moveTo>
                  <a:lnTo>
                    <a:pt x="8703" y="522"/>
                  </a:lnTo>
                  <a:cubicBezTo>
                    <a:pt x="8693" y="522"/>
                    <a:pt x="8687" y="522"/>
                    <a:pt x="8677" y="522"/>
                  </a:cubicBezTo>
                  <a:cubicBezTo>
                    <a:pt x="8677" y="538"/>
                    <a:pt x="8677" y="538"/>
                    <a:pt x="8677" y="538"/>
                  </a:cubicBezTo>
                  <a:cubicBezTo>
                    <a:pt x="8682" y="538"/>
                    <a:pt x="8682" y="538"/>
                    <a:pt x="8682" y="538"/>
                  </a:cubicBezTo>
                  <a:cubicBezTo>
                    <a:pt x="8693" y="538"/>
                    <a:pt x="8703" y="533"/>
                    <a:pt x="8703" y="522"/>
                  </a:cubicBezTo>
                  <a:close/>
                  <a:moveTo>
                    <a:pt x="8904" y="623"/>
                  </a:moveTo>
                  <a:lnTo>
                    <a:pt x="8904" y="623"/>
                  </a:lnTo>
                  <a:cubicBezTo>
                    <a:pt x="8904" y="639"/>
                    <a:pt x="8919" y="639"/>
                    <a:pt x="8925" y="649"/>
                  </a:cubicBezTo>
                  <a:cubicBezTo>
                    <a:pt x="8941" y="665"/>
                    <a:pt x="8946" y="676"/>
                    <a:pt x="8956" y="697"/>
                  </a:cubicBezTo>
                  <a:cubicBezTo>
                    <a:pt x="8967" y="702"/>
                    <a:pt x="8956" y="676"/>
                    <a:pt x="8956" y="665"/>
                  </a:cubicBezTo>
                  <a:cubicBezTo>
                    <a:pt x="8956" y="649"/>
                    <a:pt x="8972" y="644"/>
                    <a:pt x="8988" y="644"/>
                  </a:cubicBezTo>
                  <a:cubicBezTo>
                    <a:pt x="9004" y="644"/>
                    <a:pt x="9014" y="660"/>
                    <a:pt x="9025" y="676"/>
                  </a:cubicBezTo>
                  <a:cubicBezTo>
                    <a:pt x="9030" y="660"/>
                    <a:pt x="9025" y="639"/>
                    <a:pt x="9041" y="639"/>
                  </a:cubicBezTo>
                  <a:cubicBezTo>
                    <a:pt x="9051" y="639"/>
                    <a:pt x="9051" y="649"/>
                    <a:pt x="9056" y="649"/>
                  </a:cubicBezTo>
                  <a:cubicBezTo>
                    <a:pt x="9078" y="649"/>
                    <a:pt x="9093" y="644"/>
                    <a:pt x="9109" y="639"/>
                  </a:cubicBezTo>
                  <a:cubicBezTo>
                    <a:pt x="9104" y="665"/>
                    <a:pt x="9088" y="670"/>
                    <a:pt x="9083" y="697"/>
                  </a:cubicBezTo>
                  <a:cubicBezTo>
                    <a:pt x="9088" y="697"/>
                    <a:pt x="9088" y="697"/>
                    <a:pt x="9088" y="697"/>
                  </a:cubicBezTo>
                  <a:cubicBezTo>
                    <a:pt x="9104" y="691"/>
                    <a:pt x="9104" y="691"/>
                    <a:pt x="9104" y="691"/>
                  </a:cubicBezTo>
                  <a:cubicBezTo>
                    <a:pt x="9109" y="697"/>
                    <a:pt x="9115" y="707"/>
                    <a:pt x="9120" y="707"/>
                  </a:cubicBezTo>
                  <a:cubicBezTo>
                    <a:pt x="9125" y="707"/>
                    <a:pt x="9157" y="691"/>
                    <a:pt x="9136" y="691"/>
                  </a:cubicBezTo>
                  <a:cubicBezTo>
                    <a:pt x="9125" y="691"/>
                    <a:pt x="9109" y="686"/>
                    <a:pt x="9109" y="676"/>
                  </a:cubicBezTo>
                  <a:cubicBezTo>
                    <a:pt x="9109" y="665"/>
                    <a:pt x="9120" y="665"/>
                    <a:pt x="9125" y="660"/>
                  </a:cubicBezTo>
                  <a:cubicBezTo>
                    <a:pt x="9136" y="654"/>
                    <a:pt x="9136" y="644"/>
                    <a:pt x="9146" y="644"/>
                  </a:cubicBezTo>
                  <a:cubicBezTo>
                    <a:pt x="9173" y="644"/>
                    <a:pt x="9183" y="665"/>
                    <a:pt x="9209" y="676"/>
                  </a:cubicBezTo>
                  <a:cubicBezTo>
                    <a:pt x="9204" y="660"/>
                    <a:pt x="9204" y="644"/>
                    <a:pt x="9188" y="639"/>
                  </a:cubicBezTo>
                  <a:cubicBezTo>
                    <a:pt x="9178" y="633"/>
                    <a:pt x="9173" y="639"/>
                    <a:pt x="9162" y="633"/>
                  </a:cubicBezTo>
                  <a:cubicBezTo>
                    <a:pt x="9146" y="628"/>
                    <a:pt x="9141" y="617"/>
                    <a:pt x="9130" y="602"/>
                  </a:cubicBezTo>
                  <a:cubicBezTo>
                    <a:pt x="9130" y="607"/>
                    <a:pt x="9130" y="612"/>
                    <a:pt x="9130" y="617"/>
                  </a:cubicBezTo>
                  <a:cubicBezTo>
                    <a:pt x="9120" y="617"/>
                    <a:pt x="9120" y="602"/>
                    <a:pt x="9109" y="602"/>
                  </a:cubicBezTo>
                  <a:cubicBezTo>
                    <a:pt x="9093" y="602"/>
                    <a:pt x="9088" y="617"/>
                    <a:pt x="9078" y="617"/>
                  </a:cubicBezTo>
                  <a:cubicBezTo>
                    <a:pt x="9067" y="617"/>
                    <a:pt x="9062" y="607"/>
                    <a:pt x="9051" y="607"/>
                  </a:cubicBezTo>
                  <a:cubicBezTo>
                    <a:pt x="9046" y="607"/>
                    <a:pt x="9041" y="617"/>
                    <a:pt x="9035" y="617"/>
                  </a:cubicBezTo>
                  <a:cubicBezTo>
                    <a:pt x="9025" y="617"/>
                    <a:pt x="9020" y="607"/>
                    <a:pt x="9009" y="607"/>
                  </a:cubicBezTo>
                  <a:cubicBezTo>
                    <a:pt x="8988" y="607"/>
                    <a:pt x="8977" y="617"/>
                    <a:pt x="8956" y="617"/>
                  </a:cubicBezTo>
                  <a:cubicBezTo>
                    <a:pt x="8946" y="617"/>
                    <a:pt x="8951" y="602"/>
                    <a:pt x="8941" y="602"/>
                  </a:cubicBezTo>
                  <a:cubicBezTo>
                    <a:pt x="8925" y="596"/>
                    <a:pt x="8904" y="607"/>
                    <a:pt x="8904" y="623"/>
                  </a:cubicBezTo>
                  <a:close/>
                  <a:moveTo>
                    <a:pt x="8904" y="570"/>
                  </a:moveTo>
                  <a:lnTo>
                    <a:pt x="8904" y="570"/>
                  </a:lnTo>
                  <a:cubicBezTo>
                    <a:pt x="8893" y="570"/>
                    <a:pt x="8893" y="570"/>
                    <a:pt x="8893" y="570"/>
                  </a:cubicBezTo>
                  <a:cubicBezTo>
                    <a:pt x="8893" y="575"/>
                    <a:pt x="8893" y="580"/>
                    <a:pt x="8893" y="586"/>
                  </a:cubicBezTo>
                  <a:cubicBezTo>
                    <a:pt x="8919" y="586"/>
                    <a:pt x="8919" y="586"/>
                    <a:pt x="8919" y="586"/>
                  </a:cubicBezTo>
                  <a:lnTo>
                    <a:pt x="8919" y="580"/>
                  </a:lnTo>
                  <a:cubicBezTo>
                    <a:pt x="8919" y="575"/>
                    <a:pt x="8914" y="570"/>
                    <a:pt x="8904" y="570"/>
                  </a:cubicBezTo>
                  <a:close/>
                  <a:moveTo>
                    <a:pt x="9326" y="760"/>
                  </a:moveTo>
                  <a:lnTo>
                    <a:pt x="9326" y="760"/>
                  </a:lnTo>
                  <a:cubicBezTo>
                    <a:pt x="9315" y="755"/>
                    <a:pt x="9315" y="755"/>
                    <a:pt x="9315" y="755"/>
                  </a:cubicBezTo>
                  <a:cubicBezTo>
                    <a:pt x="9310" y="760"/>
                    <a:pt x="9310" y="765"/>
                    <a:pt x="9310" y="776"/>
                  </a:cubicBezTo>
                  <a:cubicBezTo>
                    <a:pt x="9310" y="781"/>
                    <a:pt x="9310" y="781"/>
                    <a:pt x="9315" y="786"/>
                  </a:cubicBezTo>
                  <a:cubicBezTo>
                    <a:pt x="9336" y="776"/>
                    <a:pt x="9336" y="776"/>
                    <a:pt x="9336" y="776"/>
                  </a:cubicBezTo>
                  <a:cubicBezTo>
                    <a:pt x="9326" y="760"/>
                    <a:pt x="9326" y="760"/>
                    <a:pt x="9326" y="760"/>
                  </a:cubicBezTo>
                  <a:close/>
                  <a:moveTo>
                    <a:pt x="9368" y="776"/>
                  </a:moveTo>
                  <a:lnTo>
                    <a:pt x="9368" y="776"/>
                  </a:lnTo>
                  <a:cubicBezTo>
                    <a:pt x="9357" y="781"/>
                    <a:pt x="9347" y="791"/>
                    <a:pt x="9347" y="802"/>
                  </a:cubicBezTo>
                  <a:cubicBezTo>
                    <a:pt x="9347" y="807"/>
                    <a:pt x="9352" y="813"/>
                    <a:pt x="9352" y="818"/>
                  </a:cubicBezTo>
                  <a:cubicBezTo>
                    <a:pt x="9362" y="807"/>
                    <a:pt x="9373" y="802"/>
                    <a:pt x="9384" y="797"/>
                  </a:cubicBezTo>
                  <a:cubicBezTo>
                    <a:pt x="9378" y="797"/>
                    <a:pt x="9373" y="797"/>
                    <a:pt x="9368" y="797"/>
                  </a:cubicBezTo>
                  <a:cubicBezTo>
                    <a:pt x="9368" y="791"/>
                    <a:pt x="9368" y="781"/>
                    <a:pt x="9368" y="776"/>
                  </a:cubicBezTo>
                  <a:close/>
                  <a:moveTo>
                    <a:pt x="9457" y="828"/>
                  </a:moveTo>
                  <a:lnTo>
                    <a:pt x="9457" y="828"/>
                  </a:lnTo>
                  <a:cubicBezTo>
                    <a:pt x="9447" y="828"/>
                    <a:pt x="9436" y="828"/>
                    <a:pt x="9426" y="828"/>
                  </a:cubicBezTo>
                  <a:cubicBezTo>
                    <a:pt x="9426" y="834"/>
                    <a:pt x="9426" y="834"/>
                    <a:pt x="9426" y="839"/>
                  </a:cubicBezTo>
                  <a:cubicBezTo>
                    <a:pt x="9426" y="855"/>
                    <a:pt x="9410" y="855"/>
                    <a:pt x="9394" y="860"/>
                  </a:cubicBezTo>
                  <a:lnTo>
                    <a:pt x="9394" y="860"/>
                  </a:lnTo>
                  <a:cubicBezTo>
                    <a:pt x="9399" y="865"/>
                    <a:pt x="9399" y="865"/>
                    <a:pt x="9399" y="865"/>
                  </a:cubicBezTo>
                  <a:cubicBezTo>
                    <a:pt x="9426" y="865"/>
                    <a:pt x="9447" y="850"/>
                    <a:pt x="9457" y="828"/>
                  </a:cubicBezTo>
                  <a:close/>
                  <a:moveTo>
                    <a:pt x="9647" y="960"/>
                  </a:moveTo>
                  <a:lnTo>
                    <a:pt x="9647" y="960"/>
                  </a:lnTo>
                  <a:cubicBezTo>
                    <a:pt x="9668" y="992"/>
                    <a:pt x="9689" y="1002"/>
                    <a:pt x="9716" y="1029"/>
                  </a:cubicBezTo>
                  <a:cubicBezTo>
                    <a:pt x="9705" y="1039"/>
                    <a:pt x="9700" y="1045"/>
                    <a:pt x="9684" y="1045"/>
                  </a:cubicBezTo>
                  <a:cubicBezTo>
                    <a:pt x="9674" y="1045"/>
                    <a:pt x="9679" y="1024"/>
                    <a:pt x="9668" y="1024"/>
                  </a:cubicBezTo>
                  <a:cubicBezTo>
                    <a:pt x="9663" y="1024"/>
                    <a:pt x="9658" y="1024"/>
                    <a:pt x="9652" y="1024"/>
                  </a:cubicBezTo>
                  <a:cubicBezTo>
                    <a:pt x="9647" y="1024"/>
                    <a:pt x="9652" y="1018"/>
                    <a:pt x="9647" y="1013"/>
                  </a:cubicBezTo>
                  <a:cubicBezTo>
                    <a:pt x="9647" y="1002"/>
                    <a:pt x="9631" y="1002"/>
                    <a:pt x="9631" y="992"/>
                  </a:cubicBezTo>
                  <a:cubicBezTo>
                    <a:pt x="9631" y="965"/>
                    <a:pt x="9631" y="944"/>
                    <a:pt x="9605" y="934"/>
                  </a:cubicBezTo>
                  <a:cubicBezTo>
                    <a:pt x="9568" y="934"/>
                    <a:pt x="9547" y="934"/>
                    <a:pt x="9515" y="955"/>
                  </a:cubicBezTo>
                  <a:cubicBezTo>
                    <a:pt x="9510" y="950"/>
                    <a:pt x="9505" y="939"/>
                    <a:pt x="9505" y="934"/>
                  </a:cubicBezTo>
                  <a:cubicBezTo>
                    <a:pt x="9526" y="929"/>
                    <a:pt x="9531" y="913"/>
                    <a:pt x="9552" y="913"/>
                  </a:cubicBezTo>
                  <a:cubicBezTo>
                    <a:pt x="9579" y="913"/>
                    <a:pt x="9579" y="913"/>
                    <a:pt x="9579" y="913"/>
                  </a:cubicBezTo>
                  <a:cubicBezTo>
                    <a:pt x="9595" y="913"/>
                    <a:pt x="9595" y="913"/>
                    <a:pt x="9595" y="913"/>
                  </a:cubicBezTo>
                  <a:cubicBezTo>
                    <a:pt x="9600" y="913"/>
                    <a:pt x="9605" y="918"/>
                    <a:pt x="9616" y="923"/>
                  </a:cubicBezTo>
                  <a:cubicBezTo>
                    <a:pt x="9626" y="934"/>
                    <a:pt x="9637" y="944"/>
                    <a:pt x="9647" y="960"/>
                  </a:cubicBezTo>
                  <a:close/>
                  <a:moveTo>
                    <a:pt x="9726" y="1045"/>
                  </a:moveTo>
                  <a:lnTo>
                    <a:pt x="9726" y="1045"/>
                  </a:lnTo>
                  <a:cubicBezTo>
                    <a:pt x="9716" y="1050"/>
                    <a:pt x="9716" y="1066"/>
                    <a:pt x="9705" y="1066"/>
                  </a:cubicBezTo>
                  <a:cubicBezTo>
                    <a:pt x="9695" y="1066"/>
                    <a:pt x="9695" y="1055"/>
                    <a:pt x="9689" y="1055"/>
                  </a:cubicBezTo>
                  <a:cubicBezTo>
                    <a:pt x="9689" y="1066"/>
                    <a:pt x="9689" y="1076"/>
                    <a:pt x="9689" y="1087"/>
                  </a:cubicBezTo>
                  <a:cubicBezTo>
                    <a:pt x="9742" y="1087"/>
                    <a:pt x="9753" y="1161"/>
                    <a:pt x="9805" y="1161"/>
                  </a:cubicBezTo>
                  <a:cubicBezTo>
                    <a:pt x="9820" y="1161"/>
                    <a:pt x="9826" y="1145"/>
                    <a:pt x="9841" y="1145"/>
                  </a:cubicBezTo>
                  <a:cubicBezTo>
                    <a:pt x="9873" y="1145"/>
                    <a:pt x="9884" y="1171"/>
                    <a:pt x="9910" y="1187"/>
                  </a:cubicBezTo>
                  <a:cubicBezTo>
                    <a:pt x="9931" y="1203"/>
                    <a:pt x="9936" y="1219"/>
                    <a:pt x="9957" y="1229"/>
                  </a:cubicBezTo>
                  <a:cubicBezTo>
                    <a:pt x="9968" y="1235"/>
                    <a:pt x="9973" y="1235"/>
                    <a:pt x="9984" y="1240"/>
                  </a:cubicBezTo>
                  <a:cubicBezTo>
                    <a:pt x="9994" y="1245"/>
                    <a:pt x="9994" y="1256"/>
                    <a:pt x="10000" y="1266"/>
                  </a:cubicBezTo>
                  <a:cubicBezTo>
                    <a:pt x="10016" y="1287"/>
                    <a:pt x="10031" y="1298"/>
                    <a:pt x="10058" y="1303"/>
                  </a:cubicBezTo>
                  <a:cubicBezTo>
                    <a:pt x="10052" y="1271"/>
                    <a:pt x="10031" y="1261"/>
                    <a:pt x="10005" y="1240"/>
                  </a:cubicBezTo>
                  <a:cubicBezTo>
                    <a:pt x="9984" y="1213"/>
                    <a:pt x="9984" y="1176"/>
                    <a:pt x="9952" y="1176"/>
                  </a:cubicBezTo>
                  <a:cubicBezTo>
                    <a:pt x="9947" y="1176"/>
                    <a:pt x="9947" y="1182"/>
                    <a:pt x="9936" y="1182"/>
                  </a:cubicBezTo>
                  <a:cubicBezTo>
                    <a:pt x="9889" y="1182"/>
                    <a:pt x="9884" y="1108"/>
                    <a:pt x="9836" y="1103"/>
                  </a:cubicBezTo>
                  <a:cubicBezTo>
                    <a:pt x="9790" y="1092"/>
                    <a:pt x="9769" y="1060"/>
                    <a:pt x="9726" y="1045"/>
                  </a:cubicBezTo>
                  <a:close/>
                  <a:moveTo>
                    <a:pt x="9769" y="1198"/>
                  </a:moveTo>
                  <a:lnTo>
                    <a:pt x="9769" y="1198"/>
                  </a:lnTo>
                  <a:cubicBezTo>
                    <a:pt x="9784" y="1198"/>
                    <a:pt x="9790" y="1203"/>
                    <a:pt x="9805" y="1203"/>
                  </a:cubicBezTo>
                  <a:cubicBezTo>
                    <a:pt x="9826" y="1203"/>
                    <a:pt x="9826" y="1203"/>
                    <a:pt x="9826" y="1203"/>
                  </a:cubicBezTo>
                  <a:cubicBezTo>
                    <a:pt x="9826" y="1213"/>
                    <a:pt x="9826" y="1219"/>
                    <a:pt x="9826" y="1229"/>
                  </a:cubicBezTo>
                  <a:cubicBezTo>
                    <a:pt x="9805" y="1213"/>
                    <a:pt x="9790" y="1208"/>
                    <a:pt x="9769" y="1203"/>
                  </a:cubicBezTo>
                  <a:cubicBezTo>
                    <a:pt x="9769" y="1198"/>
                    <a:pt x="9769" y="1198"/>
                    <a:pt x="9769" y="1198"/>
                  </a:cubicBezTo>
                  <a:close/>
                  <a:moveTo>
                    <a:pt x="9905" y="1245"/>
                  </a:moveTo>
                  <a:lnTo>
                    <a:pt x="9905" y="1245"/>
                  </a:lnTo>
                  <a:cubicBezTo>
                    <a:pt x="9921" y="1266"/>
                    <a:pt x="9936" y="1287"/>
                    <a:pt x="9936" y="1314"/>
                  </a:cubicBezTo>
                  <a:lnTo>
                    <a:pt x="9931" y="1319"/>
                  </a:lnTo>
                  <a:cubicBezTo>
                    <a:pt x="9921" y="1314"/>
                    <a:pt x="9910" y="1314"/>
                    <a:pt x="9910" y="1298"/>
                  </a:cubicBezTo>
                  <a:cubicBezTo>
                    <a:pt x="9910" y="1293"/>
                    <a:pt x="9915" y="1293"/>
                    <a:pt x="9915" y="1287"/>
                  </a:cubicBezTo>
                  <a:cubicBezTo>
                    <a:pt x="9915" y="1261"/>
                    <a:pt x="9878" y="1256"/>
                    <a:pt x="9878" y="1229"/>
                  </a:cubicBezTo>
                  <a:cubicBezTo>
                    <a:pt x="9878" y="1224"/>
                    <a:pt x="9884" y="1224"/>
                    <a:pt x="9884" y="1219"/>
                  </a:cubicBezTo>
                  <a:cubicBezTo>
                    <a:pt x="9889" y="1229"/>
                    <a:pt x="9894" y="1235"/>
                    <a:pt x="9905" y="1245"/>
                  </a:cubicBezTo>
                  <a:close/>
                  <a:moveTo>
                    <a:pt x="10037" y="1593"/>
                  </a:moveTo>
                  <a:lnTo>
                    <a:pt x="10037" y="1593"/>
                  </a:lnTo>
                  <a:cubicBezTo>
                    <a:pt x="10042" y="1593"/>
                    <a:pt x="10042" y="1593"/>
                    <a:pt x="10042" y="1593"/>
                  </a:cubicBezTo>
                  <a:cubicBezTo>
                    <a:pt x="10058" y="1593"/>
                    <a:pt x="10058" y="1577"/>
                    <a:pt x="10073" y="1572"/>
                  </a:cubicBezTo>
                  <a:cubicBezTo>
                    <a:pt x="10063" y="1562"/>
                    <a:pt x="10047" y="1577"/>
                    <a:pt x="10037" y="1593"/>
                  </a:cubicBezTo>
                  <a:close/>
                  <a:moveTo>
                    <a:pt x="10079" y="1609"/>
                  </a:moveTo>
                  <a:lnTo>
                    <a:pt x="10079" y="1609"/>
                  </a:lnTo>
                  <a:cubicBezTo>
                    <a:pt x="10073" y="1609"/>
                    <a:pt x="10073" y="1609"/>
                    <a:pt x="10073" y="1609"/>
                  </a:cubicBezTo>
                  <a:cubicBezTo>
                    <a:pt x="10079" y="1609"/>
                    <a:pt x="10079" y="1614"/>
                    <a:pt x="10079" y="1614"/>
                  </a:cubicBezTo>
                  <a:cubicBezTo>
                    <a:pt x="10084" y="1614"/>
                    <a:pt x="10089" y="1614"/>
                    <a:pt x="10095" y="1614"/>
                  </a:cubicBezTo>
                  <a:cubicBezTo>
                    <a:pt x="10105" y="1614"/>
                    <a:pt x="10105" y="1630"/>
                    <a:pt x="10121" y="1630"/>
                  </a:cubicBezTo>
                  <a:cubicBezTo>
                    <a:pt x="10131" y="1625"/>
                    <a:pt x="10137" y="1609"/>
                    <a:pt x="10153" y="1609"/>
                  </a:cubicBezTo>
                  <a:cubicBezTo>
                    <a:pt x="10153" y="1604"/>
                    <a:pt x="10153" y="1604"/>
                    <a:pt x="10153" y="1598"/>
                  </a:cubicBezTo>
                  <a:cubicBezTo>
                    <a:pt x="10153" y="1593"/>
                    <a:pt x="10142" y="1598"/>
                    <a:pt x="10131" y="1593"/>
                  </a:cubicBezTo>
                  <a:cubicBezTo>
                    <a:pt x="10110" y="1588"/>
                    <a:pt x="10100" y="1598"/>
                    <a:pt x="10079" y="1609"/>
                  </a:cubicBezTo>
                  <a:close/>
                  <a:moveTo>
                    <a:pt x="10116" y="1430"/>
                  </a:moveTo>
                  <a:lnTo>
                    <a:pt x="10116" y="1430"/>
                  </a:lnTo>
                  <a:cubicBezTo>
                    <a:pt x="10121" y="1435"/>
                    <a:pt x="10121" y="1440"/>
                    <a:pt x="10121" y="1445"/>
                  </a:cubicBezTo>
                  <a:cubicBezTo>
                    <a:pt x="10137" y="1440"/>
                    <a:pt x="10147" y="1435"/>
                    <a:pt x="10158" y="1424"/>
                  </a:cubicBezTo>
                  <a:cubicBezTo>
                    <a:pt x="10142" y="1414"/>
                    <a:pt x="10131" y="1424"/>
                    <a:pt x="10116" y="1430"/>
                  </a:cubicBezTo>
                  <a:close/>
                  <a:moveTo>
                    <a:pt x="10226" y="1235"/>
                  </a:moveTo>
                  <a:lnTo>
                    <a:pt x="10226" y="1235"/>
                  </a:lnTo>
                  <a:cubicBezTo>
                    <a:pt x="10237" y="1250"/>
                    <a:pt x="10248" y="1256"/>
                    <a:pt x="10253" y="1271"/>
                  </a:cubicBezTo>
                  <a:cubicBezTo>
                    <a:pt x="10253" y="1271"/>
                    <a:pt x="10253" y="1277"/>
                    <a:pt x="10258" y="1277"/>
                  </a:cubicBezTo>
                  <a:cubicBezTo>
                    <a:pt x="10274" y="1261"/>
                    <a:pt x="10290" y="1261"/>
                    <a:pt x="10311" y="1245"/>
                  </a:cubicBezTo>
                  <a:cubicBezTo>
                    <a:pt x="10300" y="1240"/>
                    <a:pt x="10295" y="1245"/>
                    <a:pt x="10284" y="1245"/>
                  </a:cubicBezTo>
                  <a:cubicBezTo>
                    <a:pt x="10263" y="1245"/>
                    <a:pt x="10248" y="1240"/>
                    <a:pt x="10226" y="1235"/>
                  </a:cubicBezTo>
                  <a:close/>
                  <a:moveTo>
                    <a:pt x="10311" y="1282"/>
                  </a:moveTo>
                  <a:lnTo>
                    <a:pt x="10311" y="1282"/>
                  </a:lnTo>
                  <a:cubicBezTo>
                    <a:pt x="10316" y="1282"/>
                    <a:pt x="10321" y="1271"/>
                    <a:pt x="10332" y="1266"/>
                  </a:cubicBezTo>
                  <a:cubicBezTo>
                    <a:pt x="10358" y="1261"/>
                    <a:pt x="10374" y="1235"/>
                    <a:pt x="10401" y="1245"/>
                  </a:cubicBezTo>
                  <a:cubicBezTo>
                    <a:pt x="10401" y="1256"/>
                    <a:pt x="10395" y="1261"/>
                    <a:pt x="10385" y="1266"/>
                  </a:cubicBezTo>
                  <a:cubicBezTo>
                    <a:pt x="10401" y="1271"/>
                    <a:pt x="10411" y="1271"/>
                    <a:pt x="10422" y="1277"/>
                  </a:cubicBezTo>
                  <a:cubicBezTo>
                    <a:pt x="10401" y="1282"/>
                    <a:pt x="10395" y="1298"/>
                    <a:pt x="10374" y="1298"/>
                  </a:cubicBezTo>
                  <a:cubicBezTo>
                    <a:pt x="10364" y="1298"/>
                    <a:pt x="10364" y="1293"/>
                    <a:pt x="10353" y="1293"/>
                  </a:cubicBezTo>
                  <a:cubicBezTo>
                    <a:pt x="10337" y="1293"/>
                    <a:pt x="10332" y="1308"/>
                    <a:pt x="10316" y="1324"/>
                  </a:cubicBezTo>
                  <a:cubicBezTo>
                    <a:pt x="10306" y="1335"/>
                    <a:pt x="10295" y="1330"/>
                    <a:pt x="10290" y="1340"/>
                  </a:cubicBezTo>
                  <a:cubicBezTo>
                    <a:pt x="10279" y="1356"/>
                    <a:pt x="10274" y="1382"/>
                    <a:pt x="10274" y="1340"/>
                  </a:cubicBezTo>
                  <a:cubicBezTo>
                    <a:pt x="10274" y="1324"/>
                    <a:pt x="10295" y="1324"/>
                    <a:pt x="10295" y="1308"/>
                  </a:cubicBezTo>
                  <a:cubicBezTo>
                    <a:pt x="10295" y="1303"/>
                    <a:pt x="10295" y="1303"/>
                    <a:pt x="10295" y="1298"/>
                  </a:cubicBezTo>
                  <a:cubicBezTo>
                    <a:pt x="10295" y="1287"/>
                    <a:pt x="10295" y="1277"/>
                    <a:pt x="10300" y="1277"/>
                  </a:cubicBezTo>
                  <a:cubicBezTo>
                    <a:pt x="10306" y="1277"/>
                    <a:pt x="10306" y="1282"/>
                    <a:pt x="10311" y="1282"/>
                  </a:cubicBezTo>
                  <a:close/>
                  <a:moveTo>
                    <a:pt x="10221" y="1335"/>
                  </a:moveTo>
                  <a:lnTo>
                    <a:pt x="10221" y="1335"/>
                  </a:lnTo>
                  <a:cubicBezTo>
                    <a:pt x="10216" y="1335"/>
                    <a:pt x="10205" y="1340"/>
                    <a:pt x="10200" y="1340"/>
                  </a:cubicBezTo>
                  <a:cubicBezTo>
                    <a:pt x="10195" y="1340"/>
                    <a:pt x="10190" y="1335"/>
                    <a:pt x="10184" y="1335"/>
                  </a:cubicBezTo>
                  <a:cubicBezTo>
                    <a:pt x="10174" y="1335"/>
                    <a:pt x="10168" y="1340"/>
                    <a:pt x="10163" y="1345"/>
                  </a:cubicBezTo>
                  <a:cubicBezTo>
                    <a:pt x="10179" y="1356"/>
                    <a:pt x="10195" y="1351"/>
                    <a:pt x="10216" y="1351"/>
                  </a:cubicBezTo>
                  <a:cubicBezTo>
                    <a:pt x="10226" y="1351"/>
                    <a:pt x="10232" y="1345"/>
                    <a:pt x="10237" y="1345"/>
                  </a:cubicBezTo>
                  <a:cubicBezTo>
                    <a:pt x="10237" y="1335"/>
                    <a:pt x="10232" y="1335"/>
                    <a:pt x="10226" y="1335"/>
                  </a:cubicBezTo>
                  <a:cubicBezTo>
                    <a:pt x="10221" y="1335"/>
                    <a:pt x="10226" y="1335"/>
                    <a:pt x="10221" y="1335"/>
                  </a:cubicBezTo>
                  <a:close/>
                  <a:moveTo>
                    <a:pt x="10353" y="1419"/>
                  </a:moveTo>
                  <a:lnTo>
                    <a:pt x="10353" y="1419"/>
                  </a:lnTo>
                  <a:cubicBezTo>
                    <a:pt x="10348" y="1430"/>
                    <a:pt x="10348" y="1435"/>
                    <a:pt x="10337" y="1435"/>
                  </a:cubicBezTo>
                  <a:cubicBezTo>
                    <a:pt x="10332" y="1435"/>
                    <a:pt x="10327" y="1430"/>
                    <a:pt x="10321" y="1430"/>
                  </a:cubicBezTo>
                  <a:cubicBezTo>
                    <a:pt x="10316" y="1435"/>
                    <a:pt x="10321" y="1440"/>
                    <a:pt x="10316" y="1445"/>
                  </a:cubicBezTo>
                  <a:cubicBezTo>
                    <a:pt x="10321" y="1445"/>
                    <a:pt x="10327" y="1445"/>
                    <a:pt x="10327" y="1445"/>
                  </a:cubicBezTo>
                  <a:cubicBezTo>
                    <a:pt x="10337" y="1445"/>
                    <a:pt x="10337" y="1451"/>
                    <a:pt x="10342" y="1451"/>
                  </a:cubicBezTo>
                  <a:cubicBezTo>
                    <a:pt x="10353" y="1451"/>
                    <a:pt x="10358" y="1445"/>
                    <a:pt x="10369" y="1451"/>
                  </a:cubicBezTo>
                  <a:cubicBezTo>
                    <a:pt x="10364" y="1440"/>
                    <a:pt x="10358" y="1430"/>
                    <a:pt x="10353" y="1419"/>
                  </a:cubicBezTo>
                  <a:close/>
                  <a:moveTo>
                    <a:pt x="10248" y="1366"/>
                  </a:moveTo>
                  <a:lnTo>
                    <a:pt x="10248" y="1366"/>
                  </a:lnTo>
                  <a:cubicBezTo>
                    <a:pt x="10232" y="1377"/>
                    <a:pt x="10221" y="1382"/>
                    <a:pt x="10216" y="1398"/>
                  </a:cubicBezTo>
                  <a:cubicBezTo>
                    <a:pt x="10211" y="1403"/>
                    <a:pt x="10200" y="1403"/>
                    <a:pt x="10200" y="1414"/>
                  </a:cubicBezTo>
                  <a:cubicBezTo>
                    <a:pt x="10200" y="1419"/>
                    <a:pt x="10205" y="1419"/>
                    <a:pt x="10205" y="1424"/>
                  </a:cubicBezTo>
                  <a:cubicBezTo>
                    <a:pt x="10216" y="1419"/>
                    <a:pt x="10211" y="1403"/>
                    <a:pt x="10221" y="1398"/>
                  </a:cubicBezTo>
                  <a:cubicBezTo>
                    <a:pt x="10232" y="1387"/>
                    <a:pt x="10248" y="1382"/>
                    <a:pt x="10248" y="1366"/>
                  </a:cubicBezTo>
                  <a:close/>
                  <a:moveTo>
                    <a:pt x="10422" y="1430"/>
                  </a:moveTo>
                  <a:lnTo>
                    <a:pt x="10422" y="1430"/>
                  </a:lnTo>
                  <a:cubicBezTo>
                    <a:pt x="10401" y="1430"/>
                    <a:pt x="10406" y="1398"/>
                    <a:pt x="10390" y="1393"/>
                  </a:cubicBezTo>
                  <a:cubicBezTo>
                    <a:pt x="10390" y="1393"/>
                    <a:pt x="10390" y="1393"/>
                    <a:pt x="10390" y="1398"/>
                  </a:cubicBezTo>
                  <a:cubicBezTo>
                    <a:pt x="10390" y="1419"/>
                    <a:pt x="10395" y="1430"/>
                    <a:pt x="10411" y="1440"/>
                  </a:cubicBezTo>
                  <a:cubicBezTo>
                    <a:pt x="10432" y="1440"/>
                    <a:pt x="10432" y="1440"/>
                    <a:pt x="10432" y="1440"/>
                  </a:cubicBezTo>
                  <a:cubicBezTo>
                    <a:pt x="10432" y="1435"/>
                    <a:pt x="10432" y="1435"/>
                    <a:pt x="10432" y="1430"/>
                  </a:cubicBezTo>
                  <a:cubicBezTo>
                    <a:pt x="10427" y="1430"/>
                    <a:pt x="10427" y="1430"/>
                    <a:pt x="10422" y="1430"/>
                  </a:cubicBezTo>
                  <a:close/>
                  <a:moveTo>
                    <a:pt x="10495" y="1192"/>
                  </a:moveTo>
                  <a:lnTo>
                    <a:pt x="10495" y="1192"/>
                  </a:lnTo>
                  <a:cubicBezTo>
                    <a:pt x="10490" y="1192"/>
                    <a:pt x="10485" y="1187"/>
                    <a:pt x="10480" y="1187"/>
                  </a:cubicBezTo>
                  <a:cubicBezTo>
                    <a:pt x="10474" y="1187"/>
                    <a:pt x="10474" y="1192"/>
                    <a:pt x="10469" y="1198"/>
                  </a:cubicBezTo>
                  <a:cubicBezTo>
                    <a:pt x="10480" y="1198"/>
                    <a:pt x="10490" y="1198"/>
                    <a:pt x="10501" y="1208"/>
                  </a:cubicBezTo>
                  <a:cubicBezTo>
                    <a:pt x="10511" y="1213"/>
                    <a:pt x="10511" y="1229"/>
                    <a:pt x="10527" y="1229"/>
                  </a:cubicBezTo>
                  <a:cubicBezTo>
                    <a:pt x="10548" y="1229"/>
                    <a:pt x="10559" y="1219"/>
                    <a:pt x="10575" y="1219"/>
                  </a:cubicBezTo>
                  <a:cubicBezTo>
                    <a:pt x="10585" y="1219"/>
                    <a:pt x="10590" y="1229"/>
                    <a:pt x="10596" y="1229"/>
                  </a:cubicBezTo>
                  <a:cubicBezTo>
                    <a:pt x="10612" y="1229"/>
                    <a:pt x="10617" y="1219"/>
                    <a:pt x="10627" y="1219"/>
                  </a:cubicBezTo>
                  <a:cubicBezTo>
                    <a:pt x="10633" y="1235"/>
                    <a:pt x="10627" y="1245"/>
                    <a:pt x="10633" y="1261"/>
                  </a:cubicBezTo>
                  <a:cubicBezTo>
                    <a:pt x="10633" y="1261"/>
                    <a:pt x="10633" y="1266"/>
                    <a:pt x="10638" y="1266"/>
                  </a:cubicBezTo>
                  <a:cubicBezTo>
                    <a:pt x="10654" y="1266"/>
                    <a:pt x="10659" y="1256"/>
                    <a:pt x="10675" y="1256"/>
                  </a:cubicBezTo>
                  <a:cubicBezTo>
                    <a:pt x="10675" y="1240"/>
                    <a:pt x="10701" y="1240"/>
                    <a:pt x="10701" y="1224"/>
                  </a:cubicBezTo>
                  <a:cubicBezTo>
                    <a:pt x="10701" y="1208"/>
                    <a:pt x="10691" y="1192"/>
                    <a:pt x="10680" y="1192"/>
                  </a:cubicBezTo>
                  <a:cubicBezTo>
                    <a:pt x="10648" y="1192"/>
                    <a:pt x="10633" y="1208"/>
                    <a:pt x="10601" y="1208"/>
                  </a:cubicBezTo>
                  <a:cubicBezTo>
                    <a:pt x="10580" y="1208"/>
                    <a:pt x="10564" y="1208"/>
                    <a:pt x="10543" y="1208"/>
                  </a:cubicBezTo>
                  <a:cubicBezTo>
                    <a:pt x="10527" y="1208"/>
                    <a:pt x="10511" y="1198"/>
                    <a:pt x="10495" y="1192"/>
                  </a:cubicBezTo>
                  <a:close/>
                  <a:moveTo>
                    <a:pt x="10654" y="1282"/>
                  </a:moveTo>
                  <a:lnTo>
                    <a:pt x="10654" y="1282"/>
                  </a:lnTo>
                  <a:cubicBezTo>
                    <a:pt x="10638" y="1287"/>
                    <a:pt x="10638" y="1308"/>
                    <a:pt x="10633" y="1324"/>
                  </a:cubicBezTo>
                  <a:cubicBezTo>
                    <a:pt x="10622" y="1351"/>
                    <a:pt x="10606" y="1366"/>
                    <a:pt x="10606" y="1398"/>
                  </a:cubicBezTo>
                  <a:cubicBezTo>
                    <a:pt x="10606" y="1445"/>
                    <a:pt x="10638" y="1472"/>
                    <a:pt x="10675" y="1498"/>
                  </a:cubicBezTo>
                  <a:cubicBezTo>
                    <a:pt x="10685" y="1488"/>
                    <a:pt x="10691" y="1477"/>
                    <a:pt x="10696" y="1467"/>
                  </a:cubicBezTo>
                  <a:cubicBezTo>
                    <a:pt x="10696" y="1461"/>
                    <a:pt x="10696" y="1461"/>
                    <a:pt x="10691" y="1461"/>
                  </a:cubicBezTo>
                  <a:cubicBezTo>
                    <a:pt x="10685" y="1461"/>
                    <a:pt x="10680" y="1472"/>
                    <a:pt x="10670" y="1472"/>
                  </a:cubicBezTo>
                  <a:cubicBezTo>
                    <a:pt x="10633" y="1472"/>
                    <a:pt x="10612" y="1424"/>
                    <a:pt x="10612" y="1387"/>
                  </a:cubicBezTo>
                  <a:cubicBezTo>
                    <a:pt x="10612" y="1372"/>
                    <a:pt x="10622" y="1361"/>
                    <a:pt x="10633" y="1351"/>
                  </a:cubicBezTo>
                  <a:cubicBezTo>
                    <a:pt x="10648" y="1351"/>
                    <a:pt x="10648" y="1351"/>
                    <a:pt x="10648" y="1351"/>
                  </a:cubicBezTo>
                  <a:cubicBezTo>
                    <a:pt x="10643" y="1340"/>
                    <a:pt x="10643" y="1335"/>
                    <a:pt x="10643" y="1324"/>
                  </a:cubicBezTo>
                  <a:cubicBezTo>
                    <a:pt x="10643" y="1308"/>
                    <a:pt x="10648" y="1298"/>
                    <a:pt x="10654" y="1282"/>
                  </a:cubicBezTo>
                  <a:close/>
                  <a:moveTo>
                    <a:pt x="10812" y="1477"/>
                  </a:moveTo>
                  <a:lnTo>
                    <a:pt x="10812" y="1477"/>
                  </a:lnTo>
                  <a:cubicBezTo>
                    <a:pt x="10807" y="1477"/>
                    <a:pt x="10801" y="1472"/>
                    <a:pt x="10796" y="1472"/>
                  </a:cubicBezTo>
                  <a:cubicBezTo>
                    <a:pt x="10796" y="1477"/>
                    <a:pt x="10796" y="1482"/>
                    <a:pt x="10796" y="1488"/>
                  </a:cubicBezTo>
                  <a:cubicBezTo>
                    <a:pt x="10786" y="1488"/>
                    <a:pt x="10786" y="1488"/>
                    <a:pt x="10780" y="1488"/>
                  </a:cubicBezTo>
                  <a:cubicBezTo>
                    <a:pt x="10775" y="1488"/>
                    <a:pt x="10764" y="1482"/>
                    <a:pt x="10764" y="1482"/>
                  </a:cubicBezTo>
                  <a:cubicBezTo>
                    <a:pt x="10780" y="1498"/>
                    <a:pt x="10791" y="1504"/>
                    <a:pt x="10812" y="1509"/>
                  </a:cubicBezTo>
                  <a:cubicBezTo>
                    <a:pt x="10812" y="1504"/>
                    <a:pt x="10812" y="1504"/>
                    <a:pt x="10812" y="1498"/>
                  </a:cubicBezTo>
                  <a:cubicBezTo>
                    <a:pt x="10812" y="1488"/>
                    <a:pt x="10823" y="1482"/>
                    <a:pt x="10828" y="1472"/>
                  </a:cubicBezTo>
                  <a:cubicBezTo>
                    <a:pt x="10823" y="1472"/>
                    <a:pt x="10817" y="1477"/>
                    <a:pt x="10812" y="1477"/>
                  </a:cubicBezTo>
                  <a:close/>
                  <a:moveTo>
                    <a:pt x="10902" y="1498"/>
                  </a:moveTo>
                  <a:lnTo>
                    <a:pt x="10902" y="1498"/>
                  </a:lnTo>
                  <a:cubicBezTo>
                    <a:pt x="10881" y="1498"/>
                    <a:pt x="10870" y="1514"/>
                    <a:pt x="10844" y="1514"/>
                  </a:cubicBezTo>
                  <a:cubicBezTo>
                    <a:pt x="10844" y="1519"/>
                    <a:pt x="10844" y="1519"/>
                    <a:pt x="10838" y="1525"/>
                  </a:cubicBezTo>
                  <a:cubicBezTo>
                    <a:pt x="10859" y="1530"/>
                    <a:pt x="10875" y="1519"/>
                    <a:pt x="10891" y="1535"/>
                  </a:cubicBezTo>
                  <a:cubicBezTo>
                    <a:pt x="10907" y="1546"/>
                    <a:pt x="10912" y="1556"/>
                    <a:pt x="10928" y="1556"/>
                  </a:cubicBezTo>
                  <a:cubicBezTo>
                    <a:pt x="10938" y="1556"/>
                    <a:pt x="10944" y="1546"/>
                    <a:pt x="10954" y="1541"/>
                  </a:cubicBezTo>
                  <a:cubicBezTo>
                    <a:pt x="10970" y="1535"/>
                    <a:pt x="10981" y="1535"/>
                    <a:pt x="10997" y="1535"/>
                  </a:cubicBezTo>
                  <a:cubicBezTo>
                    <a:pt x="11002" y="1530"/>
                    <a:pt x="11002" y="1530"/>
                    <a:pt x="11002" y="1530"/>
                  </a:cubicBezTo>
                  <a:cubicBezTo>
                    <a:pt x="10997" y="1525"/>
                    <a:pt x="10991" y="1519"/>
                    <a:pt x="10986" y="1519"/>
                  </a:cubicBezTo>
                  <a:cubicBezTo>
                    <a:pt x="10965" y="1519"/>
                    <a:pt x="10954" y="1530"/>
                    <a:pt x="10933" y="1530"/>
                  </a:cubicBezTo>
                  <a:cubicBezTo>
                    <a:pt x="10928" y="1530"/>
                    <a:pt x="10923" y="1530"/>
                    <a:pt x="10917" y="1530"/>
                  </a:cubicBezTo>
                  <a:cubicBezTo>
                    <a:pt x="10917" y="1519"/>
                    <a:pt x="10917" y="1498"/>
                    <a:pt x="10902" y="1498"/>
                  </a:cubicBezTo>
                  <a:close/>
                  <a:moveTo>
                    <a:pt x="11102" y="1440"/>
                  </a:moveTo>
                  <a:lnTo>
                    <a:pt x="11102" y="1440"/>
                  </a:lnTo>
                  <a:cubicBezTo>
                    <a:pt x="11097" y="1445"/>
                    <a:pt x="11092" y="1445"/>
                    <a:pt x="11081" y="1445"/>
                  </a:cubicBezTo>
                  <a:cubicBezTo>
                    <a:pt x="11065" y="1445"/>
                    <a:pt x="11060" y="1435"/>
                    <a:pt x="11049" y="1430"/>
                  </a:cubicBezTo>
                  <a:cubicBezTo>
                    <a:pt x="11049" y="1430"/>
                    <a:pt x="11049" y="1430"/>
                    <a:pt x="11049" y="1435"/>
                  </a:cubicBezTo>
                  <a:cubicBezTo>
                    <a:pt x="11049" y="1451"/>
                    <a:pt x="11049" y="1461"/>
                    <a:pt x="11049" y="1477"/>
                  </a:cubicBezTo>
                  <a:cubicBezTo>
                    <a:pt x="11055" y="1482"/>
                    <a:pt x="11055" y="1482"/>
                    <a:pt x="11055" y="1482"/>
                  </a:cubicBezTo>
                  <a:cubicBezTo>
                    <a:pt x="11060" y="1472"/>
                    <a:pt x="11065" y="1467"/>
                    <a:pt x="11070" y="1461"/>
                  </a:cubicBezTo>
                  <a:cubicBezTo>
                    <a:pt x="11081" y="1467"/>
                    <a:pt x="11081" y="1467"/>
                    <a:pt x="11081" y="1467"/>
                  </a:cubicBezTo>
                  <a:cubicBezTo>
                    <a:pt x="11097" y="1467"/>
                    <a:pt x="11097" y="1467"/>
                    <a:pt x="11097" y="1467"/>
                  </a:cubicBezTo>
                  <a:cubicBezTo>
                    <a:pt x="11097" y="1456"/>
                    <a:pt x="11102" y="1451"/>
                    <a:pt x="11102" y="1440"/>
                  </a:cubicBezTo>
                  <a:close/>
                  <a:moveTo>
                    <a:pt x="11208" y="1303"/>
                  </a:moveTo>
                  <a:lnTo>
                    <a:pt x="11208" y="1303"/>
                  </a:lnTo>
                  <a:cubicBezTo>
                    <a:pt x="11234" y="1324"/>
                    <a:pt x="11244" y="1335"/>
                    <a:pt x="11260" y="1366"/>
                  </a:cubicBezTo>
                  <a:cubicBezTo>
                    <a:pt x="11239" y="1361"/>
                    <a:pt x="11234" y="1340"/>
                    <a:pt x="11218" y="1340"/>
                  </a:cubicBezTo>
                  <a:cubicBezTo>
                    <a:pt x="11208" y="1330"/>
                    <a:pt x="11208" y="1324"/>
                    <a:pt x="11197" y="1319"/>
                  </a:cubicBezTo>
                  <a:cubicBezTo>
                    <a:pt x="11186" y="1324"/>
                    <a:pt x="11186" y="1324"/>
                    <a:pt x="11186" y="1324"/>
                  </a:cubicBezTo>
                  <a:cubicBezTo>
                    <a:pt x="11181" y="1319"/>
                    <a:pt x="11181" y="1319"/>
                    <a:pt x="11181" y="1319"/>
                  </a:cubicBezTo>
                  <a:cubicBezTo>
                    <a:pt x="11181" y="1314"/>
                    <a:pt x="11176" y="1308"/>
                    <a:pt x="11176" y="1298"/>
                  </a:cubicBezTo>
                  <a:cubicBezTo>
                    <a:pt x="11186" y="1298"/>
                    <a:pt x="11197" y="1303"/>
                    <a:pt x="11208" y="1303"/>
                  </a:cubicBezTo>
                  <a:close/>
                  <a:moveTo>
                    <a:pt x="11208" y="1445"/>
                  </a:moveTo>
                  <a:lnTo>
                    <a:pt x="11208" y="1445"/>
                  </a:lnTo>
                  <a:cubicBezTo>
                    <a:pt x="11181" y="1435"/>
                    <a:pt x="11181" y="1435"/>
                    <a:pt x="11181" y="1435"/>
                  </a:cubicBezTo>
                  <a:cubicBezTo>
                    <a:pt x="11186" y="1445"/>
                    <a:pt x="11192" y="1451"/>
                    <a:pt x="11192" y="1456"/>
                  </a:cubicBezTo>
                  <a:cubicBezTo>
                    <a:pt x="11192" y="1461"/>
                    <a:pt x="11192" y="1467"/>
                    <a:pt x="11192" y="1472"/>
                  </a:cubicBezTo>
                  <a:cubicBezTo>
                    <a:pt x="11192" y="1488"/>
                    <a:pt x="11176" y="1488"/>
                    <a:pt x="11176" y="1504"/>
                  </a:cubicBezTo>
                  <a:cubicBezTo>
                    <a:pt x="11176" y="1519"/>
                    <a:pt x="11192" y="1519"/>
                    <a:pt x="11208" y="1530"/>
                  </a:cubicBezTo>
                  <a:cubicBezTo>
                    <a:pt x="11208" y="1525"/>
                    <a:pt x="11208" y="1525"/>
                    <a:pt x="11208" y="1525"/>
                  </a:cubicBezTo>
                  <a:cubicBezTo>
                    <a:pt x="11208" y="1514"/>
                    <a:pt x="11192" y="1514"/>
                    <a:pt x="11192" y="1504"/>
                  </a:cubicBezTo>
                  <a:cubicBezTo>
                    <a:pt x="11192" y="1493"/>
                    <a:pt x="11208" y="1493"/>
                    <a:pt x="11213" y="1493"/>
                  </a:cubicBezTo>
                  <a:cubicBezTo>
                    <a:pt x="11223" y="1493"/>
                    <a:pt x="11223" y="1493"/>
                    <a:pt x="11223" y="1493"/>
                  </a:cubicBezTo>
                  <a:cubicBezTo>
                    <a:pt x="11223" y="1482"/>
                    <a:pt x="11223" y="1477"/>
                    <a:pt x="11223" y="1467"/>
                  </a:cubicBezTo>
                  <a:cubicBezTo>
                    <a:pt x="11223" y="1456"/>
                    <a:pt x="11218" y="1451"/>
                    <a:pt x="11208" y="1445"/>
                  </a:cubicBezTo>
                  <a:close/>
                  <a:moveTo>
                    <a:pt x="11165" y="1414"/>
                  </a:moveTo>
                  <a:lnTo>
                    <a:pt x="11165" y="1414"/>
                  </a:lnTo>
                  <a:cubicBezTo>
                    <a:pt x="11155" y="1424"/>
                    <a:pt x="11176" y="1414"/>
                    <a:pt x="11186" y="1414"/>
                  </a:cubicBezTo>
                  <a:cubicBezTo>
                    <a:pt x="11181" y="1403"/>
                    <a:pt x="11186" y="1382"/>
                    <a:pt x="11181" y="1387"/>
                  </a:cubicBezTo>
                  <a:cubicBezTo>
                    <a:pt x="11171" y="1393"/>
                    <a:pt x="11171" y="1403"/>
                    <a:pt x="11165" y="1414"/>
                  </a:cubicBezTo>
                  <a:close/>
                  <a:moveTo>
                    <a:pt x="11239" y="1403"/>
                  </a:moveTo>
                  <a:lnTo>
                    <a:pt x="11239" y="1403"/>
                  </a:lnTo>
                  <a:cubicBezTo>
                    <a:pt x="11239" y="1409"/>
                    <a:pt x="11244" y="1424"/>
                    <a:pt x="11250" y="1424"/>
                  </a:cubicBezTo>
                  <a:cubicBezTo>
                    <a:pt x="11260" y="1424"/>
                    <a:pt x="11260" y="1419"/>
                    <a:pt x="11271" y="1419"/>
                  </a:cubicBezTo>
                  <a:cubicBezTo>
                    <a:pt x="11287" y="1419"/>
                    <a:pt x="11297" y="1424"/>
                    <a:pt x="11313" y="1430"/>
                  </a:cubicBezTo>
                  <a:cubicBezTo>
                    <a:pt x="11318" y="1435"/>
                    <a:pt x="11324" y="1445"/>
                    <a:pt x="11329" y="1445"/>
                  </a:cubicBezTo>
                  <a:cubicBezTo>
                    <a:pt x="11339" y="1445"/>
                    <a:pt x="11339" y="1430"/>
                    <a:pt x="11350" y="1430"/>
                  </a:cubicBezTo>
                  <a:cubicBezTo>
                    <a:pt x="11366" y="1430"/>
                    <a:pt x="11371" y="1451"/>
                    <a:pt x="11382" y="1461"/>
                  </a:cubicBezTo>
                  <a:cubicBezTo>
                    <a:pt x="11397" y="1467"/>
                    <a:pt x="11403" y="1472"/>
                    <a:pt x="11418" y="1472"/>
                  </a:cubicBezTo>
                  <a:cubicBezTo>
                    <a:pt x="11445" y="1472"/>
                    <a:pt x="11445" y="1472"/>
                    <a:pt x="11445" y="1472"/>
                  </a:cubicBezTo>
                  <a:cubicBezTo>
                    <a:pt x="11466" y="1472"/>
                    <a:pt x="11471" y="1456"/>
                    <a:pt x="11492" y="1451"/>
                  </a:cubicBezTo>
                  <a:cubicBezTo>
                    <a:pt x="11577" y="1472"/>
                    <a:pt x="11577" y="1472"/>
                    <a:pt x="11577" y="1472"/>
                  </a:cubicBezTo>
                  <a:cubicBezTo>
                    <a:pt x="11603" y="1472"/>
                    <a:pt x="11624" y="1461"/>
                    <a:pt x="11645" y="1440"/>
                  </a:cubicBezTo>
                  <a:cubicBezTo>
                    <a:pt x="11640" y="1435"/>
                    <a:pt x="11640" y="1430"/>
                    <a:pt x="11635" y="1430"/>
                  </a:cubicBezTo>
                  <a:cubicBezTo>
                    <a:pt x="11645" y="1419"/>
                    <a:pt x="11651" y="1409"/>
                    <a:pt x="11666" y="1409"/>
                  </a:cubicBezTo>
                  <a:cubicBezTo>
                    <a:pt x="11688" y="1409"/>
                    <a:pt x="11693" y="1409"/>
                    <a:pt x="11714" y="1409"/>
                  </a:cubicBezTo>
                  <a:cubicBezTo>
                    <a:pt x="11719" y="1409"/>
                    <a:pt x="11719" y="1409"/>
                    <a:pt x="11725" y="1409"/>
                  </a:cubicBezTo>
                  <a:cubicBezTo>
                    <a:pt x="11740" y="1409"/>
                    <a:pt x="11746" y="1424"/>
                    <a:pt x="11761" y="1435"/>
                  </a:cubicBezTo>
                  <a:cubicBezTo>
                    <a:pt x="11782" y="1451"/>
                    <a:pt x="11835" y="1472"/>
                    <a:pt x="11777" y="1451"/>
                  </a:cubicBezTo>
                  <a:cubicBezTo>
                    <a:pt x="11777" y="1461"/>
                    <a:pt x="11777" y="1461"/>
                    <a:pt x="11777" y="1461"/>
                  </a:cubicBezTo>
                  <a:cubicBezTo>
                    <a:pt x="11777" y="1477"/>
                    <a:pt x="11777" y="1493"/>
                    <a:pt x="11793" y="1504"/>
                  </a:cubicBezTo>
                  <a:cubicBezTo>
                    <a:pt x="11804" y="1514"/>
                    <a:pt x="11819" y="1504"/>
                    <a:pt x="11830" y="1514"/>
                  </a:cubicBezTo>
                  <a:cubicBezTo>
                    <a:pt x="11846" y="1525"/>
                    <a:pt x="11846" y="1546"/>
                    <a:pt x="11856" y="1562"/>
                  </a:cubicBezTo>
                  <a:cubicBezTo>
                    <a:pt x="11872" y="1583"/>
                    <a:pt x="11893" y="1588"/>
                    <a:pt x="11893" y="1609"/>
                  </a:cubicBezTo>
                  <a:cubicBezTo>
                    <a:pt x="11893" y="1609"/>
                    <a:pt x="11888" y="1609"/>
                    <a:pt x="11888" y="1614"/>
                  </a:cubicBezTo>
                  <a:cubicBezTo>
                    <a:pt x="11883" y="1609"/>
                    <a:pt x="11883" y="1609"/>
                    <a:pt x="11883" y="1609"/>
                  </a:cubicBezTo>
                  <a:cubicBezTo>
                    <a:pt x="11877" y="1609"/>
                    <a:pt x="11877" y="1609"/>
                    <a:pt x="11877" y="1609"/>
                  </a:cubicBezTo>
                  <a:cubicBezTo>
                    <a:pt x="11877" y="1619"/>
                    <a:pt x="11872" y="1651"/>
                    <a:pt x="11872" y="1619"/>
                  </a:cubicBezTo>
                  <a:cubicBezTo>
                    <a:pt x="11835" y="1625"/>
                    <a:pt x="11825" y="1651"/>
                    <a:pt x="11793" y="1662"/>
                  </a:cubicBezTo>
                  <a:cubicBezTo>
                    <a:pt x="11788" y="1656"/>
                    <a:pt x="11788" y="1651"/>
                    <a:pt x="11782" y="1646"/>
                  </a:cubicBezTo>
                  <a:cubicBezTo>
                    <a:pt x="11782" y="1646"/>
                    <a:pt x="11777" y="1646"/>
                    <a:pt x="11772" y="1646"/>
                  </a:cubicBezTo>
                  <a:cubicBezTo>
                    <a:pt x="11772" y="1646"/>
                    <a:pt x="11772" y="1646"/>
                    <a:pt x="11767" y="1646"/>
                  </a:cubicBezTo>
                  <a:cubicBezTo>
                    <a:pt x="11772" y="1641"/>
                    <a:pt x="11777" y="1635"/>
                    <a:pt x="11782" y="1630"/>
                  </a:cubicBezTo>
                  <a:cubicBezTo>
                    <a:pt x="11777" y="1625"/>
                    <a:pt x="11777" y="1619"/>
                    <a:pt x="11772" y="1619"/>
                  </a:cubicBezTo>
                  <a:cubicBezTo>
                    <a:pt x="11756" y="1619"/>
                    <a:pt x="11751" y="1641"/>
                    <a:pt x="11740" y="1646"/>
                  </a:cubicBezTo>
                  <a:cubicBezTo>
                    <a:pt x="11714" y="1656"/>
                    <a:pt x="11698" y="1662"/>
                    <a:pt x="11672" y="1667"/>
                  </a:cubicBezTo>
                  <a:cubicBezTo>
                    <a:pt x="11677" y="1651"/>
                    <a:pt x="11688" y="1641"/>
                    <a:pt x="11703" y="1641"/>
                  </a:cubicBezTo>
                  <a:cubicBezTo>
                    <a:pt x="11703" y="1625"/>
                    <a:pt x="11714" y="1619"/>
                    <a:pt x="11714" y="1604"/>
                  </a:cubicBezTo>
                  <a:cubicBezTo>
                    <a:pt x="11714" y="1598"/>
                    <a:pt x="11698" y="1598"/>
                    <a:pt x="11688" y="1598"/>
                  </a:cubicBezTo>
                  <a:cubicBezTo>
                    <a:pt x="11672" y="1598"/>
                    <a:pt x="11666" y="1588"/>
                    <a:pt x="11651" y="1588"/>
                  </a:cubicBezTo>
                  <a:cubicBezTo>
                    <a:pt x="11635" y="1588"/>
                    <a:pt x="11640" y="1609"/>
                    <a:pt x="11635" y="1614"/>
                  </a:cubicBezTo>
                  <a:cubicBezTo>
                    <a:pt x="11635" y="1609"/>
                    <a:pt x="11629" y="1604"/>
                    <a:pt x="11629" y="1598"/>
                  </a:cubicBezTo>
                  <a:cubicBezTo>
                    <a:pt x="11608" y="1614"/>
                    <a:pt x="11598" y="1625"/>
                    <a:pt x="11582" y="1641"/>
                  </a:cubicBezTo>
                  <a:cubicBezTo>
                    <a:pt x="11587" y="1625"/>
                    <a:pt x="11593" y="1619"/>
                    <a:pt x="11598" y="1604"/>
                  </a:cubicBezTo>
                  <a:cubicBezTo>
                    <a:pt x="11561" y="1604"/>
                    <a:pt x="11561" y="1604"/>
                    <a:pt x="11561" y="1604"/>
                  </a:cubicBezTo>
                  <a:cubicBezTo>
                    <a:pt x="11545" y="1604"/>
                    <a:pt x="11550" y="1641"/>
                    <a:pt x="11529" y="1641"/>
                  </a:cubicBezTo>
                  <a:cubicBezTo>
                    <a:pt x="11514" y="1641"/>
                    <a:pt x="11508" y="1625"/>
                    <a:pt x="11498" y="1625"/>
                  </a:cubicBezTo>
                  <a:cubicBezTo>
                    <a:pt x="11477" y="1625"/>
                    <a:pt x="11466" y="1635"/>
                    <a:pt x="11445" y="1635"/>
                  </a:cubicBezTo>
                  <a:cubicBezTo>
                    <a:pt x="11440" y="1635"/>
                    <a:pt x="11440" y="1635"/>
                    <a:pt x="11440" y="1635"/>
                  </a:cubicBezTo>
                  <a:cubicBezTo>
                    <a:pt x="11440" y="1604"/>
                    <a:pt x="11424" y="1572"/>
                    <a:pt x="11397" y="1572"/>
                  </a:cubicBezTo>
                  <a:cubicBezTo>
                    <a:pt x="11366" y="1572"/>
                    <a:pt x="11366" y="1572"/>
                    <a:pt x="11366" y="1572"/>
                  </a:cubicBezTo>
                  <a:cubicBezTo>
                    <a:pt x="11339" y="1572"/>
                    <a:pt x="11318" y="1567"/>
                    <a:pt x="11297" y="1551"/>
                  </a:cubicBezTo>
                  <a:cubicBezTo>
                    <a:pt x="11287" y="1541"/>
                    <a:pt x="11287" y="1530"/>
                    <a:pt x="11276" y="1519"/>
                  </a:cubicBezTo>
                  <a:cubicBezTo>
                    <a:pt x="11266" y="1530"/>
                    <a:pt x="11266" y="1541"/>
                    <a:pt x="11260" y="1551"/>
                  </a:cubicBezTo>
                  <a:cubicBezTo>
                    <a:pt x="11260" y="1546"/>
                    <a:pt x="11260" y="1546"/>
                    <a:pt x="11260" y="1546"/>
                  </a:cubicBezTo>
                  <a:cubicBezTo>
                    <a:pt x="11260" y="1535"/>
                    <a:pt x="11260" y="1525"/>
                    <a:pt x="11250" y="1514"/>
                  </a:cubicBezTo>
                  <a:cubicBezTo>
                    <a:pt x="11255" y="1514"/>
                    <a:pt x="11260" y="1514"/>
                    <a:pt x="11266" y="1514"/>
                  </a:cubicBezTo>
                  <a:cubicBezTo>
                    <a:pt x="11260" y="1504"/>
                    <a:pt x="11260" y="1493"/>
                    <a:pt x="11250" y="1488"/>
                  </a:cubicBezTo>
                  <a:cubicBezTo>
                    <a:pt x="11260" y="1472"/>
                    <a:pt x="11271" y="1467"/>
                    <a:pt x="11281" y="1461"/>
                  </a:cubicBezTo>
                  <a:cubicBezTo>
                    <a:pt x="11281" y="1440"/>
                    <a:pt x="11281" y="1440"/>
                    <a:pt x="11281" y="1440"/>
                  </a:cubicBezTo>
                  <a:cubicBezTo>
                    <a:pt x="11271" y="1440"/>
                    <a:pt x="11271" y="1440"/>
                    <a:pt x="11271" y="1440"/>
                  </a:cubicBezTo>
                  <a:cubicBezTo>
                    <a:pt x="11266" y="1440"/>
                    <a:pt x="11260" y="1445"/>
                    <a:pt x="11250" y="1445"/>
                  </a:cubicBezTo>
                  <a:cubicBezTo>
                    <a:pt x="11239" y="1445"/>
                    <a:pt x="11239" y="1440"/>
                    <a:pt x="11229" y="1435"/>
                  </a:cubicBezTo>
                  <a:cubicBezTo>
                    <a:pt x="11218" y="1440"/>
                    <a:pt x="11218" y="1440"/>
                    <a:pt x="11218" y="1440"/>
                  </a:cubicBezTo>
                  <a:cubicBezTo>
                    <a:pt x="11218" y="1424"/>
                    <a:pt x="11218" y="1419"/>
                    <a:pt x="11218" y="1403"/>
                  </a:cubicBezTo>
                  <a:cubicBezTo>
                    <a:pt x="11239" y="1403"/>
                    <a:pt x="11239" y="1403"/>
                    <a:pt x="11239" y="1403"/>
                  </a:cubicBezTo>
                  <a:close/>
                  <a:moveTo>
                    <a:pt x="12120" y="1551"/>
                  </a:moveTo>
                  <a:lnTo>
                    <a:pt x="12120" y="1551"/>
                  </a:lnTo>
                  <a:cubicBezTo>
                    <a:pt x="12115" y="1577"/>
                    <a:pt x="12083" y="1583"/>
                    <a:pt x="12073" y="1609"/>
                  </a:cubicBezTo>
                  <a:cubicBezTo>
                    <a:pt x="12078" y="1609"/>
                    <a:pt x="12078" y="1609"/>
                    <a:pt x="12078" y="1609"/>
                  </a:cubicBezTo>
                  <a:cubicBezTo>
                    <a:pt x="12088" y="1609"/>
                    <a:pt x="12088" y="1604"/>
                    <a:pt x="12099" y="1604"/>
                  </a:cubicBezTo>
                  <a:cubicBezTo>
                    <a:pt x="12104" y="1604"/>
                    <a:pt x="12110" y="1604"/>
                    <a:pt x="12115" y="1604"/>
                  </a:cubicBezTo>
                  <a:cubicBezTo>
                    <a:pt x="12115" y="1593"/>
                    <a:pt x="12125" y="1588"/>
                    <a:pt x="12125" y="1577"/>
                  </a:cubicBezTo>
                  <a:cubicBezTo>
                    <a:pt x="12131" y="1577"/>
                    <a:pt x="12131" y="1577"/>
                    <a:pt x="12136" y="1577"/>
                  </a:cubicBezTo>
                  <a:cubicBezTo>
                    <a:pt x="12152" y="1577"/>
                    <a:pt x="12152" y="1598"/>
                    <a:pt x="12157" y="1614"/>
                  </a:cubicBezTo>
                  <a:cubicBezTo>
                    <a:pt x="12168" y="1614"/>
                    <a:pt x="12168" y="1614"/>
                    <a:pt x="12168" y="1614"/>
                  </a:cubicBezTo>
                  <a:lnTo>
                    <a:pt x="12168" y="1609"/>
                  </a:lnTo>
                  <a:cubicBezTo>
                    <a:pt x="12168" y="1593"/>
                    <a:pt x="12157" y="1588"/>
                    <a:pt x="12152" y="1577"/>
                  </a:cubicBezTo>
                  <a:cubicBezTo>
                    <a:pt x="12141" y="1567"/>
                    <a:pt x="12136" y="1551"/>
                    <a:pt x="12120" y="1551"/>
                  </a:cubicBezTo>
                  <a:close/>
                  <a:moveTo>
                    <a:pt x="12236" y="1656"/>
                  </a:moveTo>
                  <a:lnTo>
                    <a:pt x="12236" y="1656"/>
                  </a:lnTo>
                  <a:cubicBezTo>
                    <a:pt x="12231" y="1656"/>
                    <a:pt x="12231" y="1656"/>
                    <a:pt x="12231" y="1656"/>
                  </a:cubicBezTo>
                  <a:cubicBezTo>
                    <a:pt x="12241" y="1662"/>
                    <a:pt x="12247" y="1672"/>
                    <a:pt x="12247" y="1683"/>
                  </a:cubicBezTo>
                  <a:cubicBezTo>
                    <a:pt x="12252" y="1678"/>
                    <a:pt x="12257" y="1678"/>
                    <a:pt x="12257" y="1672"/>
                  </a:cubicBezTo>
                  <a:cubicBezTo>
                    <a:pt x="12257" y="1656"/>
                    <a:pt x="12247" y="1656"/>
                    <a:pt x="12236" y="1656"/>
                  </a:cubicBezTo>
                  <a:close/>
                  <a:moveTo>
                    <a:pt x="11798" y="2005"/>
                  </a:moveTo>
                  <a:lnTo>
                    <a:pt x="11798" y="2005"/>
                  </a:lnTo>
                  <a:cubicBezTo>
                    <a:pt x="11798" y="2020"/>
                    <a:pt x="11814" y="2020"/>
                    <a:pt x="11825" y="2036"/>
                  </a:cubicBezTo>
                  <a:cubicBezTo>
                    <a:pt x="11835" y="2005"/>
                    <a:pt x="11851" y="1989"/>
                    <a:pt x="11867" y="1962"/>
                  </a:cubicBezTo>
                  <a:cubicBezTo>
                    <a:pt x="11846" y="1962"/>
                    <a:pt x="11830" y="1952"/>
                    <a:pt x="11819" y="1962"/>
                  </a:cubicBezTo>
                  <a:cubicBezTo>
                    <a:pt x="11809" y="1968"/>
                    <a:pt x="11809" y="1978"/>
                    <a:pt x="11809" y="1984"/>
                  </a:cubicBezTo>
                  <a:cubicBezTo>
                    <a:pt x="11804" y="1994"/>
                    <a:pt x="11798" y="1994"/>
                    <a:pt x="11798" y="2005"/>
                  </a:cubicBezTo>
                  <a:close/>
                  <a:moveTo>
                    <a:pt x="11930" y="1656"/>
                  </a:moveTo>
                  <a:lnTo>
                    <a:pt x="11930" y="1656"/>
                  </a:lnTo>
                  <a:cubicBezTo>
                    <a:pt x="11925" y="1662"/>
                    <a:pt x="11920" y="1667"/>
                    <a:pt x="11909" y="1667"/>
                  </a:cubicBezTo>
                  <a:cubicBezTo>
                    <a:pt x="11893" y="1667"/>
                    <a:pt x="11888" y="1656"/>
                    <a:pt x="11872" y="1651"/>
                  </a:cubicBezTo>
                  <a:cubicBezTo>
                    <a:pt x="11867" y="1662"/>
                    <a:pt x="11867" y="1667"/>
                    <a:pt x="11867" y="1678"/>
                  </a:cubicBezTo>
                  <a:cubicBezTo>
                    <a:pt x="11867" y="1683"/>
                    <a:pt x="11872" y="1683"/>
                    <a:pt x="11872" y="1688"/>
                  </a:cubicBezTo>
                  <a:cubicBezTo>
                    <a:pt x="11872" y="1693"/>
                    <a:pt x="11872" y="1693"/>
                    <a:pt x="11872" y="1693"/>
                  </a:cubicBezTo>
                  <a:cubicBezTo>
                    <a:pt x="11872" y="1699"/>
                    <a:pt x="11872" y="1699"/>
                    <a:pt x="11872" y="1699"/>
                  </a:cubicBezTo>
                  <a:cubicBezTo>
                    <a:pt x="11883" y="1693"/>
                    <a:pt x="11883" y="1693"/>
                    <a:pt x="11883" y="1693"/>
                  </a:cubicBezTo>
                  <a:cubicBezTo>
                    <a:pt x="11893" y="1704"/>
                    <a:pt x="11893" y="1709"/>
                    <a:pt x="11904" y="1725"/>
                  </a:cubicBezTo>
                  <a:cubicBezTo>
                    <a:pt x="11904" y="1704"/>
                    <a:pt x="11904" y="1693"/>
                    <a:pt x="11914" y="1683"/>
                  </a:cubicBezTo>
                  <a:cubicBezTo>
                    <a:pt x="11935" y="1688"/>
                    <a:pt x="11941" y="1704"/>
                    <a:pt x="11957" y="1715"/>
                  </a:cubicBezTo>
                  <a:cubicBezTo>
                    <a:pt x="11978" y="1730"/>
                    <a:pt x="12004" y="1741"/>
                    <a:pt x="12004" y="1762"/>
                  </a:cubicBezTo>
                  <a:cubicBezTo>
                    <a:pt x="12004" y="1767"/>
                    <a:pt x="11999" y="1773"/>
                    <a:pt x="11999" y="1773"/>
                  </a:cubicBezTo>
                  <a:cubicBezTo>
                    <a:pt x="11978" y="1773"/>
                    <a:pt x="11967" y="1773"/>
                    <a:pt x="11951" y="1773"/>
                  </a:cubicBezTo>
                  <a:cubicBezTo>
                    <a:pt x="11967" y="1788"/>
                    <a:pt x="11978" y="1809"/>
                    <a:pt x="11978" y="1830"/>
                  </a:cubicBezTo>
                  <a:cubicBezTo>
                    <a:pt x="11993" y="1836"/>
                    <a:pt x="11999" y="1852"/>
                    <a:pt x="12014" y="1852"/>
                  </a:cubicBezTo>
                  <a:cubicBezTo>
                    <a:pt x="12025" y="1852"/>
                    <a:pt x="12030" y="1846"/>
                    <a:pt x="12036" y="1846"/>
                  </a:cubicBezTo>
                  <a:cubicBezTo>
                    <a:pt x="12041" y="1841"/>
                    <a:pt x="12041" y="1841"/>
                    <a:pt x="12041" y="1841"/>
                  </a:cubicBezTo>
                  <a:cubicBezTo>
                    <a:pt x="12036" y="1836"/>
                    <a:pt x="12030" y="1830"/>
                    <a:pt x="12030" y="1820"/>
                  </a:cubicBezTo>
                  <a:cubicBezTo>
                    <a:pt x="12030" y="1815"/>
                    <a:pt x="12036" y="1809"/>
                    <a:pt x="12036" y="1804"/>
                  </a:cubicBezTo>
                  <a:cubicBezTo>
                    <a:pt x="12025" y="1804"/>
                    <a:pt x="12014" y="1804"/>
                    <a:pt x="12014" y="1794"/>
                  </a:cubicBezTo>
                  <a:cubicBezTo>
                    <a:pt x="12014" y="1783"/>
                    <a:pt x="12025" y="1778"/>
                    <a:pt x="12025" y="1773"/>
                  </a:cubicBezTo>
                  <a:cubicBezTo>
                    <a:pt x="12030" y="1767"/>
                    <a:pt x="12030" y="1767"/>
                    <a:pt x="12036" y="1767"/>
                  </a:cubicBezTo>
                  <a:cubicBezTo>
                    <a:pt x="12046" y="1767"/>
                    <a:pt x="12046" y="1778"/>
                    <a:pt x="12057" y="1783"/>
                  </a:cubicBezTo>
                  <a:cubicBezTo>
                    <a:pt x="12078" y="1788"/>
                    <a:pt x="12099" y="1794"/>
                    <a:pt x="12099" y="1815"/>
                  </a:cubicBezTo>
                  <a:cubicBezTo>
                    <a:pt x="12099" y="1836"/>
                    <a:pt x="12078" y="1841"/>
                    <a:pt x="12057" y="1857"/>
                  </a:cubicBezTo>
                  <a:cubicBezTo>
                    <a:pt x="12094" y="1899"/>
                    <a:pt x="12146" y="1873"/>
                    <a:pt x="12183" y="1915"/>
                  </a:cubicBezTo>
                  <a:cubicBezTo>
                    <a:pt x="12189" y="1899"/>
                    <a:pt x="12194" y="1889"/>
                    <a:pt x="12210" y="1889"/>
                  </a:cubicBezTo>
                  <a:cubicBezTo>
                    <a:pt x="12236" y="1889"/>
                    <a:pt x="12241" y="1910"/>
                    <a:pt x="12262" y="1925"/>
                  </a:cubicBezTo>
                  <a:cubicBezTo>
                    <a:pt x="12278" y="1920"/>
                    <a:pt x="12278" y="1920"/>
                    <a:pt x="12278" y="1920"/>
                  </a:cubicBezTo>
                  <a:cubicBezTo>
                    <a:pt x="12294" y="1931"/>
                    <a:pt x="12289" y="1952"/>
                    <a:pt x="12305" y="1962"/>
                  </a:cubicBezTo>
                  <a:cubicBezTo>
                    <a:pt x="12310" y="1957"/>
                    <a:pt x="12315" y="1952"/>
                    <a:pt x="12320" y="1952"/>
                  </a:cubicBezTo>
                  <a:cubicBezTo>
                    <a:pt x="12336" y="1952"/>
                    <a:pt x="12342" y="1957"/>
                    <a:pt x="12357" y="1957"/>
                  </a:cubicBezTo>
                  <a:cubicBezTo>
                    <a:pt x="12368" y="1957"/>
                    <a:pt x="12373" y="1952"/>
                    <a:pt x="12384" y="1957"/>
                  </a:cubicBezTo>
                  <a:cubicBezTo>
                    <a:pt x="12394" y="1973"/>
                    <a:pt x="12394" y="1989"/>
                    <a:pt x="12394" y="2010"/>
                  </a:cubicBezTo>
                  <a:cubicBezTo>
                    <a:pt x="12394" y="2015"/>
                    <a:pt x="12405" y="2020"/>
                    <a:pt x="12405" y="2031"/>
                  </a:cubicBezTo>
                  <a:cubicBezTo>
                    <a:pt x="12405" y="2041"/>
                    <a:pt x="12400" y="2041"/>
                    <a:pt x="12394" y="2052"/>
                  </a:cubicBezTo>
                  <a:cubicBezTo>
                    <a:pt x="12394" y="2052"/>
                    <a:pt x="12389" y="2047"/>
                    <a:pt x="12384" y="2047"/>
                  </a:cubicBezTo>
                  <a:cubicBezTo>
                    <a:pt x="12373" y="2047"/>
                    <a:pt x="12373" y="2063"/>
                    <a:pt x="12363" y="2073"/>
                  </a:cubicBezTo>
                  <a:cubicBezTo>
                    <a:pt x="12347" y="2084"/>
                    <a:pt x="12331" y="2084"/>
                    <a:pt x="12320" y="2100"/>
                  </a:cubicBezTo>
                  <a:cubicBezTo>
                    <a:pt x="12357" y="2115"/>
                    <a:pt x="12368" y="2142"/>
                    <a:pt x="12394" y="2173"/>
                  </a:cubicBezTo>
                  <a:cubicBezTo>
                    <a:pt x="12405" y="2189"/>
                    <a:pt x="12426" y="2195"/>
                    <a:pt x="12447" y="2205"/>
                  </a:cubicBezTo>
                  <a:cubicBezTo>
                    <a:pt x="12468" y="2221"/>
                    <a:pt x="12484" y="2237"/>
                    <a:pt x="12510" y="2247"/>
                  </a:cubicBezTo>
                  <a:cubicBezTo>
                    <a:pt x="12505" y="2237"/>
                    <a:pt x="12495" y="2231"/>
                    <a:pt x="12495" y="2216"/>
                  </a:cubicBezTo>
                  <a:cubicBezTo>
                    <a:pt x="12495" y="2205"/>
                    <a:pt x="12510" y="2210"/>
                    <a:pt x="12510" y="2200"/>
                  </a:cubicBezTo>
                  <a:cubicBezTo>
                    <a:pt x="12510" y="2189"/>
                    <a:pt x="12505" y="2184"/>
                    <a:pt x="12500" y="2173"/>
                  </a:cubicBezTo>
                  <a:cubicBezTo>
                    <a:pt x="12510" y="2173"/>
                    <a:pt x="12510" y="2189"/>
                    <a:pt x="12526" y="2189"/>
                  </a:cubicBezTo>
                  <a:cubicBezTo>
                    <a:pt x="12558" y="2189"/>
                    <a:pt x="12558" y="2189"/>
                    <a:pt x="12558" y="2189"/>
                  </a:cubicBezTo>
                  <a:cubicBezTo>
                    <a:pt x="12563" y="2231"/>
                    <a:pt x="12590" y="2247"/>
                    <a:pt x="12626" y="2274"/>
                  </a:cubicBezTo>
                  <a:cubicBezTo>
                    <a:pt x="12642" y="2284"/>
                    <a:pt x="12642" y="2295"/>
                    <a:pt x="12647" y="2305"/>
                  </a:cubicBezTo>
                  <a:cubicBezTo>
                    <a:pt x="12658" y="2289"/>
                    <a:pt x="12674" y="2289"/>
                    <a:pt x="12684" y="2274"/>
                  </a:cubicBezTo>
                  <a:cubicBezTo>
                    <a:pt x="12695" y="2263"/>
                    <a:pt x="12690" y="2252"/>
                    <a:pt x="12695" y="2237"/>
                  </a:cubicBezTo>
                  <a:cubicBezTo>
                    <a:pt x="12695" y="2226"/>
                    <a:pt x="12706" y="2216"/>
                    <a:pt x="12706" y="2200"/>
                  </a:cubicBezTo>
                  <a:cubicBezTo>
                    <a:pt x="12706" y="2184"/>
                    <a:pt x="12695" y="2173"/>
                    <a:pt x="12690" y="2152"/>
                  </a:cubicBezTo>
                  <a:cubicBezTo>
                    <a:pt x="12684" y="2163"/>
                    <a:pt x="12674" y="2173"/>
                    <a:pt x="12663" y="2173"/>
                  </a:cubicBezTo>
                  <a:cubicBezTo>
                    <a:pt x="12647" y="2173"/>
                    <a:pt x="12642" y="2158"/>
                    <a:pt x="12632" y="2147"/>
                  </a:cubicBezTo>
                  <a:cubicBezTo>
                    <a:pt x="12616" y="2131"/>
                    <a:pt x="12590" y="2131"/>
                    <a:pt x="12590" y="2110"/>
                  </a:cubicBezTo>
                  <a:cubicBezTo>
                    <a:pt x="12590" y="2105"/>
                    <a:pt x="12590" y="2094"/>
                    <a:pt x="12600" y="2094"/>
                  </a:cubicBezTo>
                  <a:cubicBezTo>
                    <a:pt x="12605" y="2094"/>
                    <a:pt x="12611" y="2094"/>
                    <a:pt x="12616" y="2094"/>
                  </a:cubicBezTo>
                  <a:cubicBezTo>
                    <a:pt x="12647" y="2094"/>
                    <a:pt x="12647" y="2094"/>
                    <a:pt x="12647" y="2094"/>
                  </a:cubicBezTo>
                  <a:cubicBezTo>
                    <a:pt x="12642" y="2089"/>
                    <a:pt x="12637" y="2084"/>
                    <a:pt x="12632" y="2073"/>
                  </a:cubicBezTo>
                  <a:cubicBezTo>
                    <a:pt x="12621" y="2073"/>
                    <a:pt x="12621" y="2078"/>
                    <a:pt x="12611" y="2078"/>
                  </a:cubicBezTo>
                  <a:cubicBezTo>
                    <a:pt x="12605" y="2078"/>
                    <a:pt x="12605" y="2068"/>
                    <a:pt x="12600" y="2063"/>
                  </a:cubicBezTo>
                  <a:cubicBezTo>
                    <a:pt x="12600" y="2063"/>
                    <a:pt x="12590" y="2063"/>
                    <a:pt x="12590" y="2057"/>
                  </a:cubicBezTo>
                  <a:cubicBezTo>
                    <a:pt x="12590" y="2052"/>
                    <a:pt x="12595" y="2047"/>
                    <a:pt x="12595" y="2041"/>
                  </a:cubicBezTo>
                  <a:cubicBezTo>
                    <a:pt x="12595" y="2031"/>
                    <a:pt x="12595" y="2031"/>
                    <a:pt x="12595" y="2031"/>
                  </a:cubicBezTo>
                  <a:cubicBezTo>
                    <a:pt x="12590" y="2031"/>
                    <a:pt x="12590" y="2031"/>
                    <a:pt x="12584" y="2031"/>
                  </a:cubicBezTo>
                  <a:cubicBezTo>
                    <a:pt x="12574" y="2031"/>
                    <a:pt x="12558" y="2036"/>
                    <a:pt x="12558" y="2047"/>
                  </a:cubicBezTo>
                  <a:cubicBezTo>
                    <a:pt x="12558" y="2057"/>
                    <a:pt x="12568" y="2063"/>
                    <a:pt x="12574" y="2073"/>
                  </a:cubicBezTo>
                  <a:cubicBezTo>
                    <a:pt x="12568" y="2078"/>
                    <a:pt x="12568" y="2078"/>
                    <a:pt x="12568" y="2078"/>
                  </a:cubicBezTo>
                  <a:cubicBezTo>
                    <a:pt x="12563" y="2078"/>
                    <a:pt x="12563" y="2078"/>
                    <a:pt x="12563" y="2078"/>
                  </a:cubicBezTo>
                  <a:cubicBezTo>
                    <a:pt x="12563" y="2073"/>
                    <a:pt x="12558" y="2073"/>
                    <a:pt x="12558" y="2073"/>
                  </a:cubicBezTo>
                  <a:cubicBezTo>
                    <a:pt x="12547" y="2073"/>
                    <a:pt x="12547" y="2089"/>
                    <a:pt x="12542" y="2089"/>
                  </a:cubicBezTo>
                  <a:cubicBezTo>
                    <a:pt x="12531" y="2089"/>
                    <a:pt x="12526" y="2078"/>
                    <a:pt x="12526" y="2073"/>
                  </a:cubicBezTo>
                  <a:cubicBezTo>
                    <a:pt x="12526" y="2063"/>
                    <a:pt x="12537" y="2057"/>
                    <a:pt x="12537" y="2052"/>
                  </a:cubicBezTo>
                  <a:cubicBezTo>
                    <a:pt x="12537" y="2047"/>
                    <a:pt x="12526" y="1994"/>
                    <a:pt x="12526" y="2015"/>
                  </a:cubicBezTo>
                  <a:cubicBezTo>
                    <a:pt x="12526" y="2036"/>
                    <a:pt x="12526" y="2036"/>
                    <a:pt x="12526" y="2036"/>
                  </a:cubicBezTo>
                  <a:cubicBezTo>
                    <a:pt x="12526" y="2041"/>
                    <a:pt x="12526" y="2047"/>
                    <a:pt x="12521" y="2052"/>
                  </a:cubicBezTo>
                  <a:cubicBezTo>
                    <a:pt x="12505" y="2020"/>
                    <a:pt x="12468" y="2026"/>
                    <a:pt x="12436" y="2010"/>
                  </a:cubicBezTo>
                  <a:cubicBezTo>
                    <a:pt x="12415" y="1999"/>
                    <a:pt x="12415" y="1984"/>
                    <a:pt x="12410" y="1962"/>
                  </a:cubicBezTo>
                  <a:cubicBezTo>
                    <a:pt x="12431" y="1962"/>
                    <a:pt x="12452" y="1957"/>
                    <a:pt x="12452" y="1936"/>
                  </a:cubicBezTo>
                  <a:cubicBezTo>
                    <a:pt x="12452" y="1915"/>
                    <a:pt x="12447" y="1899"/>
                    <a:pt x="12431" y="1894"/>
                  </a:cubicBezTo>
                  <a:cubicBezTo>
                    <a:pt x="12405" y="1899"/>
                    <a:pt x="12405" y="1899"/>
                    <a:pt x="12405" y="1899"/>
                  </a:cubicBezTo>
                  <a:cubicBezTo>
                    <a:pt x="12400" y="1894"/>
                    <a:pt x="12384" y="1867"/>
                    <a:pt x="12384" y="1878"/>
                  </a:cubicBezTo>
                  <a:cubicBezTo>
                    <a:pt x="12384" y="1899"/>
                    <a:pt x="12394" y="1904"/>
                    <a:pt x="12394" y="1925"/>
                  </a:cubicBezTo>
                  <a:cubicBezTo>
                    <a:pt x="12394" y="1941"/>
                    <a:pt x="12394" y="1941"/>
                    <a:pt x="12394" y="1941"/>
                  </a:cubicBezTo>
                  <a:cubicBezTo>
                    <a:pt x="12389" y="1941"/>
                    <a:pt x="12389" y="1941"/>
                    <a:pt x="12389" y="1941"/>
                  </a:cubicBezTo>
                  <a:cubicBezTo>
                    <a:pt x="12384" y="1936"/>
                    <a:pt x="12384" y="1931"/>
                    <a:pt x="12373" y="1931"/>
                  </a:cubicBezTo>
                  <a:cubicBezTo>
                    <a:pt x="12368" y="1931"/>
                    <a:pt x="12363" y="1941"/>
                    <a:pt x="12357" y="1941"/>
                  </a:cubicBezTo>
                  <a:cubicBezTo>
                    <a:pt x="12347" y="1941"/>
                    <a:pt x="12347" y="1931"/>
                    <a:pt x="12342" y="1925"/>
                  </a:cubicBezTo>
                  <a:cubicBezTo>
                    <a:pt x="12342" y="1925"/>
                    <a:pt x="12336" y="1931"/>
                    <a:pt x="12331" y="1931"/>
                  </a:cubicBezTo>
                  <a:cubicBezTo>
                    <a:pt x="12320" y="1931"/>
                    <a:pt x="12320" y="1925"/>
                    <a:pt x="12310" y="1920"/>
                  </a:cubicBezTo>
                  <a:cubicBezTo>
                    <a:pt x="12299" y="1910"/>
                    <a:pt x="12289" y="1904"/>
                    <a:pt x="12284" y="1889"/>
                  </a:cubicBezTo>
                  <a:cubicBezTo>
                    <a:pt x="12278" y="1873"/>
                    <a:pt x="12278" y="1862"/>
                    <a:pt x="12268" y="1857"/>
                  </a:cubicBezTo>
                  <a:cubicBezTo>
                    <a:pt x="12268" y="1852"/>
                    <a:pt x="12278" y="1846"/>
                    <a:pt x="12278" y="1841"/>
                  </a:cubicBezTo>
                  <a:cubicBezTo>
                    <a:pt x="12278" y="1799"/>
                    <a:pt x="12268" y="1783"/>
                    <a:pt x="12257" y="1746"/>
                  </a:cubicBezTo>
                  <a:cubicBezTo>
                    <a:pt x="12262" y="1746"/>
                    <a:pt x="12262" y="1741"/>
                    <a:pt x="12268" y="1741"/>
                  </a:cubicBezTo>
                  <a:cubicBezTo>
                    <a:pt x="12268" y="1736"/>
                    <a:pt x="12268" y="1736"/>
                    <a:pt x="12268" y="1736"/>
                  </a:cubicBezTo>
                  <a:cubicBezTo>
                    <a:pt x="12247" y="1730"/>
                    <a:pt x="12231" y="1715"/>
                    <a:pt x="12215" y="1693"/>
                  </a:cubicBezTo>
                  <a:cubicBezTo>
                    <a:pt x="12210" y="1683"/>
                    <a:pt x="12194" y="1683"/>
                    <a:pt x="12183" y="1678"/>
                  </a:cubicBezTo>
                  <a:cubicBezTo>
                    <a:pt x="12157" y="1667"/>
                    <a:pt x="12146" y="1651"/>
                    <a:pt x="12120" y="1651"/>
                  </a:cubicBezTo>
                  <a:cubicBezTo>
                    <a:pt x="12115" y="1651"/>
                    <a:pt x="12115" y="1662"/>
                    <a:pt x="12104" y="1662"/>
                  </a:cubicBezTo>
                  <a:cubicBezTo>
                    <a:pt x="12099" y="1662"/>
                    <a:pt x="12094" y="1662"/>
                    <a:pt x="12088" y="1662"/>
                  </a:cubicBezTo>
                  <a:cubicBezTo>
                    <a:pt x="12062" y="1662"/>
                    <a:pt x="12057" y="1630"/>
                    <a:pt x="12036" y="1630"/>
                  </a:cubicBezTo>
                  <a:cubicBezTo>
                    <a:pt x="12025" y="1630"/>
                    <a:pt x="12009" y="1630"/>
                    <a:pt x="12009" y="1646"/>
                  </a:cubicBezTo>
                  <a:cubicBezTo>
                    <a:pt x="12009" y="1646"/>
                    <a:pt x="12014" y="1651"/>
                    <a:pt x="12014" y="1656"/>
                  </a:cubicBezTo>
                  <a:cubicBezTo>
                    <a:pt x="12014" y="1662"/>
                    <a:pt x="12009" y="1667"/>
                    <a:pt x="12004" y="1667"/>
                  </a:cubicBezTo>
                  <a:cubicBezTo>
                    <a:pt x="11972" y="1667"/>
                    <a:pt x="11957" y="1651"/>
                    <a:pt x="11930" y="1656"/>
                  </a:cubicBezTo>
                  <a:close/>
                  <a:moveTo>
                    <a:pt x="12315" y="1994"/>
                  </a:moveTo>
                  <a:lnTo>
                    <a:pt x="12315" y="1994"/>
                  </a:lnTo>
                  <a:cubicBezTo>
                    <a:pt x="12326" y="1984"/>
                    <a:pt x="12336" y="1968"/>
                    <a:pt x="12352" y="1973"/>
                  </a:cubicBezTo>
                  <a:cubicBezTo>
                    <a:pt x="12363" y="1978"/>
                    <a:pt x="12352" y="1994"/>
                    <a:pt x="12363" y="1999"/>
                  </a:cubicBezTo>
                  <a:cubicBezTo>
                    <a:pt x="12373" y="1999"/>
                    <a:pt x="12373" y="1999"/>
                    <a:pt x="12373" y="1999"/>
                  </a:cubicBezTo>
                  <a:cubicBezTo>
                    <a:pt x="12379" y="1999"/>
                    <a:pt x="12379" y="1999"/>
                    <a:pt x="12379" y="1999"/>
                  </a:cubicBezTo>
                  <a:cubicBezTo>
                    <a:pt x="12373" y="2015"/>
                    <a:pt x="12368" y="2020"/>
                    <a:pt x="12363" y="2036"/>
                  </a:cubicBezTo>
                  <a:cubicBezTo>
                    <a:pt x="12352" y="2026"/>
                    <a:pt x="12347" y="2020"/>
                    <a:pt x="12331" y="2015"/>
                  </a:cubicBezTo>
                  <a:cubicBezTo>
                    <a:pt x="12336" y="2010"/>
                    <a:pt x="12336" y="2005"/>
                    <a:pt x="12342" y="1999"/>
                  </a:cubicBezTo>
                  <a:cubicBezTo>
                    <a:pt x="12336" y="1999"/>
                    <a:pt x="12331" y="1999"/>
                    <a:pt x="12331" y="1999"/>
                  </a:cubicBezTo>
                  <a:cubicBezTo>
                    <a:pt x="12326" y="1999"/>
                    <a:pt x="12320" y="1999"/>
                    <a:pt x="12315" y="1994"/>
                  </a:cubicBezTo>
                  <a:close/>
                  <a:moveTo>
                    <a:pt x="12516" y="1788"/>
                  </a:moveTo>
                  <a:lnTo>
                    <a:pt x="12516" y="1788"/>
                  </a:lnTo>
                  <a:cubicBezTo>
                    <a:pt x="12531" y="1794"/>
                    <a:pt x="12531" y="1804"/>
                    <a:pt x="12542" y="1815"/>
                  </a:cubicBezTo>
                  <a:cubicBezTo>
                    <a:pt x="12558" y="1830"/>
                    <a:pt x="12574" y="1841"/>
                    <a:pt x="12579" y="1867"/>
                  </a:cubicBezTo>
                  <a:cubicBezTo>
                    <a:pt x="12579" y="1862"/>
                    <a:pt x="12579" y="1862"/>
                    <a:pt x="12579" y="1862"/>
                  </a:cubicBezTo>
                  <a:cubicBezTo>
                    <a:pt x="12553" y="1830"/>
                    <a:pt x="12516" y="1825"/>
                    <a:pt x="12516" y="1794"/>
                  </a:cubicBezTo>
                  <a:cubicBezTo>
                    <a:pt x="12516" y="1788"/>
                    <a:pt x="12516" y="1788"/>
                    <a:pt x="12516" y="1788"/>
                  </a:cubicBezTo>
                  <a:close/>
                  <a:moveTo>
                    <a:pt x="12547" y="1925"/>
                  </a:moveTo>
                  <a:lnTo>
                    <a:pt x="12547" y="1925"/>
                  </a:lnTo>
                  <a:cubicBezTo>
                    <a:pt x="12558" y="1925"/>
                    <a:pt x="12568" y="1931"/>
                    <a:pt x="12568" y="1936"/>
                  </a:cubicBezTo>
                  <a:cubicBezTo>
                    <a:pt x="12568" y="1947"/>
                    <a:pt x="12558" y="1947"/>
                    <a:pt x="12553" y="1957"/>
                  </a:cubicBezTo>
                  <a:cubicBezTo>
                    <a:pt x="12542" y="1968"/>
                    <a:pt x="12537" y="1973"/>
                    <a:pt x="12526" y="1978"/>
                  </a:cubicBezTo>
                  <a:cubicBezTo>
                    <a:pt x="12521" y="1962"/>
                    <a:pt x="12516" y="1957"/>
                    <a:pt x="12510" y="1947"/>
                  </a:cubicBezTo>
                  <a:cubicBezTo>
                    <a:pt x="12521" y="1952"/>
                    <a:pt x="12526" y="1952"/>
                    <a:pt x="12537" y="1952"/>
                  </a:cubicBezTo>
                  <a:cubicBezTo>
                    <a:pt x="12547" y="1952"/>
                    <a:pt x="12547" y="1947"/>
                    <a:pt x="12547" y="1941"/>
                  </a:cubicBezTo>
                  <a:cubicBezTo>
                    <a:pt x="12547" y="1936"/>
                    <a:pt x="12547" y="1931"/>
                    <a:pt x="12547" y="1925"/>
                  </a:cubicBezTo>
                  <a:close/>
                  <a:moveTo>
                    <a:pt x="12632" y="1873"/>
                  </a:moveTo>
                  <a:lnTo>
                    <a:pt x="12632" y="1873"/>
                  </a:lnTo>
                  <a:cubicBezTo>
                    <a:pt x="12642" y="1873"/>
                    <a:pt x="12653" y="1862"/>
                    <a:pt x="12663" y="1867"/>
                  </a:cubicBezTo>
                  <a:cubicBezTo>
                    <a:pt x="12679" y="1878"/>
                    <a:pt x="12679" y="1889"/>
                    <a:pt x="12690" y="1910"/>
                  </a:cubicBezTo>
                  <a:cubicBezTo>
                    <a:pt x="12700" y="1941"/>
                    <a:pt x="12700" y="1962"/>
                    <a:pt x="12727" y="1994"/>
                  </a:cubicBezTo>
                  <a:cubicBezTo>
                    <a:pt x="12753" y="2031"/>
                    <a:pt x="12769" y="2052"/>
                    <a:pt x="12785" y="2094"/>
                  </a:cubicBezTo>
                  <a:cubicBezTo>
                    <a:pt x="12795" y="2115"/>
                    <a:pt x="12827" y="2105"/>
                    <a:pt x="12832" y="2126"/>
                  </a:cubicBezTo>
                  <a:cubicBezTo>
                    <a:pt x="12806" y="2126"/>
                    <a:pt x="12806" y="2126"/>
                    <a:pt x="12806" y="2126"/>
                  </a:cubicBezTo>
                  <a:cubicBezTo>
                    <a:pt x="12785" y="2126"/>
                    <a:pt x="12790" y="2105"/>
                    <a:pt x="12779" y="2089"/>
                  </a:cubicBezTo>
                  <a:cubicBezTo>
                    <a:pt x="12769" y="2078"/>
                    <a:pt x="12753" y="2084"/>
                    <a:pt x="12742" y="2068"/>
                  </a:cubicBezTo>
                  <a:cubicBezTo>
                    <a:pt x="12732" y="2052"/>
                    <a:pt x="12742" y="2031"/>
                    <a:pt x="12727" y="2015"/>
                  </a:cubicBezTo>
                  <a:cubicBezTo>
                    <a:pt x="12716" y="1999"/>
                    <a:pt x="12706" y="1994"/>
                    <a:pt x="12690" y="1984"/>
                  </a:cubicBezTo>
                  <a:cubicBezTo>
                    <a:pt x="12690" y="1973"/>
                    <a:pt x="12700" y="1968"/>
                    <a:pt x="12700" y="1957"/>
                  </a:cubicBezTo>
                  <a:cubicBezTo>
                    <a:pt x="12700" y="1941"/>
                    <a:pt x="12690" y="1936"/>
                    <a:pt x="12679" y="1920"/>
                  </a:cubicBezTo>
                  <a:cubicBezTo>
                    <a:pt x="12674" y="1904"/>
                    <a:pt x="12674" y="1894"/>
                    <a:pt x="12658" y="1889"/>
                  </a:cubicBezTo>
                  <a:cubicBezTo>
                    <a:pt x="12647" y="1883"/>
                    <a:pt x="12637" y="1883"/>
                    <a:pt x="12632" y="1873"/>
                  </a:cubicBezTo>
                  <a:close/>
                  <a:moveTo>
                    <a:pt x="13091" y="2564"/>
                  </a:moveTo>
                  <a:lnTo>
                    <a:pt x="13091" y="2564"/>
                  </a:lnTo>
                  <a:cubicBezTo>
                    <a:pt x="13091" y="2590"/>
                    <a:pt x="13075" y="2601"/>
                    <a:pt x="13069" y="2622"/>
                  </a:cubicBezTo>
                  <a:cubicBezTo>
                    <a:pt x="13075" y="2627"/>
                    <a:pt x="13075" y="2627"/>
                    <a:pt x="13080" y="2627"/>
                  </a:cubicBezTo>
                  <a:cubicBezTo>
                    <a:pt x="13075" y="2653"/>
                    <a:pt x="13075" y="2653"/>
                    <a:pt x="13075" y="2653"/>
                  </a:cubicBezTo>
                  <a:cubicBezTo>
                    <a:pt x="13069" y="2653"/>
                    <a:pt x="13069" y="2653"/>
                    <a:pt x="13059" y="2653"/>
                  </a:cubicBezTo>
                  <a:cubicBezTo>
                    <a:pt x="13048" y="2653"/>
                    <a:pt x="13038" y="2664"/>
                    <a:pt x="13033" y="2674"/>
                  </a:cubicBezTo>
                  <a:cubicBezTo>
                    <a:pt x="13048" y="2680"/>
                    <a:pt x="13059" y="2674"/>
                    <a:pt x="13075" y="2685"/>
                  </a:cubicBezTo>
                  <a:cubicBezTo>
                    <a:pt x="13080" y="2674"/>
                    <a:pt x="13080" y="2669"/>
                    <a:pt x="13085" y="2659"/>
                  </a:cubicBezTo>
                  <a:cubicBezTo>
                    <a:pt x="13091" y="2643"/>
                    <a:pt x="13112" y="2643"/>
                    <a:pt x="13112" y="2627"/>
                  </a:cubicBezTo>
                  <a:cubicBezTo>
                    <a:pt x="13112" y="2616"/>
                    <a:pt x="13096" y="2611"/>
                    <a:pt x="13096" y="2601"/>
                  </a:cubicBezTo>
                  <a:cubicBezTo>
                    <a:pt x="13096" y="2574"/>
                    <a:pt x="13096" y="2574"/>
                    <a:pt x="13096" y="2574"/>
                  </a:cubicBezTo>
                  <a:cubicBezTo>
                    <a:pt x="13096" y="2569"/>
                    <a:pt x="13096" y="2564"/>
                    <a:pt x="13091" y="2564"/>
                  </a:cubicBezTo>
                  <a:close/>
                  <a:moveTo>
                    <a:pt x="13101" y="2690"/>
                  </a:moveTo>
                  <a:lnTo>
                    <a:pt x="13101" y="2690"/>
                  </a:lnTo>
                  <a:cubicBezTo>
                    <a:pt x="13101" y="2669"/>
                    <a:pt x="13112" y="2653"/>
                    <a:pt x="13127" y="2643"/>
                  </a:cubicBezTo>
                  <a:cubicBezTo>
                    <a:pt x="13143" y="2632"/>
                    <a:pt x="13143" y="2616"/>
                    <a:pt x="13164" y="2616"/>
                  </a:cubicBezTo>
                  <a:cubicBezTo>
                    <a:pt x="13180" y="2616"/>
                    <a:pt x="13180" y="2632"/>
                    <a:pt x="13196" y="2637"/>
                  </a:cubicBezTo>
                  <a:cubicBezTo>
                    <a:pt x="13212" y="2648"/>
                    <a:pt x="13228" y="2637"/>
                    <a:pt x="13238" y="2653"/>
                  </a:cubicBezTo>
                  <a:cubicBezTo>
                    <a:pt x="13254" y="2664"/>
                    <a:pt x="13249" y="2680"/>
                    <a:pt x="13259" y="2690"/>
                  </a:cubicBezTo>
                  <a:cubicBezTo>
                    <a:pt x="13275" y="2711"/>
                    <a:pt x="13296" y="2711"/>
                    <a:pt x="13296" y="2738"/>
                  </a:cubicBezTo>
                  <a:cubicBezTo>
                    <a:pt x="13296" y="2754"/>
                    <a:pt x="13286" y="2764"/>
                    <a:pt x="13275" y="2780"/>
                  </a:cubicBezTo>
                  <a:cubicBezTo>
                    <a:pt x="13286" y="2780"/>
                    <a:pt x="13296" y="2775"/>
                    <a:pt x="13307" y="2775"/>
                  </a:cubicBezTo>
                  <a:cubicBezTo>
                    <a:pt x="13328" y="2775"/>
                    <a:pt x="13333" y="2796"/>
                    <a:pt x="13354" y="2812"/>
                  </a:cubicBezTo>
                  <a:cubicBezTo>
                    <a:pt x="13370" y="2822"/>
                    <a:pt x="13391" y="2812"/>
                    <a:pt x="13391" y="2833"/>
                  </a:cubicBezTo>
                  <a:cubicBezTo>
                    <a:pt x="13391" y="2843"/>
                    <a:pt x="13381" y="2849"/>
                    <a:pt x="13375" y="2854"/>
                  </a:cubicBezTo>
                  <a:cubicBezTo>
                    <a:pt x="13360" y="2859"/>
                    <a:pt x="13354" y="2864"/>
                    <a:pt x="13338" y="2864"/>
                  </a:cubicBezTo>
                  <a:cubicBezTo>
                    <a:pt x="13317" y="2864"/>
                    <a:pt x="13323" y="2833"/>
                    <a:pt x="13301" y="2827"/>
                  </a:cubicBezTo>
                  <a:cubicBezTo>
                    <a:pt x="13296" y="2843"/>
                    <a:pt x="13296" y="2849"/>
                    <a:pt x="13296" y="2864"/>
                  </a:cubicBezTo>
                  <a:cubicBezTo>
                    <a:pt x="13291" y="2859"/>
                    <a:pt x="13291" y="2859"/>
                    <a:pt x="13291" y="2859"/>
                  </a:cubicBezTo>
                  <a:cubicBezTo>
                    <a:pt x="13270" y="2827"/>
                    <a:pt x="13259" y="2806"/>
                    <a:pt x="13228" y="2785"/>
                  </a:cubicBezTo>
                  <a:cubicBezTo>
                    <a:pt x="13201" y="2775"/>
                    <a:pt x="13191" y="2769"/>
                    <a:pt x="13175" y="2748"/>
                  </a:cubicBezTo>
                  <a:cubicBezTo>
                    <a:pt x="13164" y="2732"/>
                    <a:pt x="13149" y="2732"/>
                    <a:pt x="13149" y="2722"/>
                  </a:cubicBezTo>
                  <a:cubicBezTo>
                    <a:pt x="13149" y="2717"/>
                    <a:pt x="13149" y="2711"/>
                    <a:pt x="13149" y="2706"/>
                  </a:cubicBezTo>
                  <a:cubicBezTo>
                    <a:pt x="13149" y="2685"/>
                    <a:pt x="13149" y="2685"/>
                    <a:pt x="13149" y="2685"/>
                  </a:cubicBezTo>
                  <a:cubicBezTo>
                    <a:pt x="13149" y="2674"/>
                    <a:pt x="13149" y="2669"/>
                    <a:pt x="13138" y="2659"/>
                  </a:cubicBezTo>
                  <a:cubicBezTo>
                    <a:pt x="13133" y="2664"/>
                    <a:pt x="13133" y="2674"/>
                    <a:pt x="13127" y="2680"/>
                  </a:cubicBezTo>
                  <a:cubicBezTo>
                    <a:pt x="13122" y="2680"/>
                    <a:pt x="13122" y="2674"/>
                    <a:pt x="13117" y="2674"/>
                  </a:cubicBezTo>
                  <a:cubicBezTo>
                    <a:pt x="13106" y="2674"/>
                    <a:pt x="13101" y="2738"/>
                    <a:pt x="13101" y="2690"/>
                  </a:cubicBezTo>
                  <a:close/>
                  <a:moveTo>
                    <a:pt x="16746" y="4804"/>
                  </a:moveTo>
                  <a:lnTo>
                    <a:pt x="16746" y="4804"/>
                  </a:lnTo>
                  <a:cubicBezTo>
                    <a:pt x="16746" y="4820"/>
                    <a:pt x="16746" y="4831"/>
                    <a:pt x="16741" y="4841"/>
                  </a:cubicBezTo>
                  <a:cubicBezTo>
                    <a:pt x="16756" y="4857"/>
                    <a:pt x="16762" y="4868"/>
                    <a:pt x="16778" y="4883"/>
                  </a:cubicBezTo>
                  <a:cubicBezTo>
                    <a:pt x="16799" y="4883"/>
                    <a:pt x="16799" y="4883"/>
                    <a:pt x="16799" y="4883"/>
                  </a:cubicBezTo>
                  <a:cubicBezTo>
                    <a:pt x="16809" y="4894"/>
                    <a:pt x="16820" y="4894"/>
                    <a:pt x="16830" y="4894"/>
                  </a:cubicBezTo>
                  <a:cubicBezTo>
                    <a:pt x="16836" y="4894"/>
                    <a:pt x="16841" y="4889"/>
                    <a:pt x="16851" y="4889"/>
                  </a:cubicBezTo>
                  <a:cubicBezTo>
                    <a:pt x="16862" y="4889"/>
                    <a:pt x="16867" y="4899"/>
                    <a:pt x="16878" y="4904"/>
                  </a:cubicBezTo>
                  <a:cubicBezTo>
                    <a:pt x="16888" y="4894"/>
                    <a:pt x="16894" y="4889"/>
                    <a:pt x="16899" y="4878"/>
                  </a:cubicBezTo>
                  <a:cubicBezTo>
                    <a:pt x="16873" y="4857"/>
                    <a:pt x="16873" y="4836"/>
                    <a:pt x="16851" y="4810"/>
                  </a:cubicBezTo>
                  <a:cubicBezTo>
                    <a:pt x="16846" y="4799"/>
                    <a:pt x="16841" y="4783"/>
                    <a:pt x="16830" y="4783"/>
                  </a:cubicBezTo>
                  <a:cubicBezTo>
                    <a:pt x="16820" y="4783"/>
                    <a:pt x="16820" y="4794"/>
                    <a:pt x="16809" y="4799"/>
                  </a:cubicBezTo>
                  <a:cubicBezTo>
                    <a:pt x="16788" y="4810"/>
                    <a:pt x="16772" y="4804"/>
                    <a:pt x="16746" y="4804"/>
                  </a:cubicBezTo>
                  <a:close/>
                  <a:moveTo>
                    <a:pt x="12611" y="5189"/>
                  </a:moveTo>
                  <a:lnTo>
                    <a:pt x="12611" y="5189"/>
                  </a:lnTo>
                  <a:cubicBezTo>
                    <a:pt x="12605" y="5189"/>
                    <a:pt x="12605" y="5189"/>
                    <a:pt x="12595" y="5189"/>
                  </a:cubicBezTo>
                  <a:cubicBezTo>
                    <a:pt x="12600" y="5200"/>
                    <a:pt x="12600" y="5210"/>
                    <a:pt x="12600" y="5226"/>
                  </a:cubicBezTo>
                  <a:cubicBezTo>
                    <a:pt x="12611" y="5216"/>
                    <a:pt x="12616" y="5210"/>
                    <a:pt x="12626" y="5205"/>
                  </a:cubicBezTo>
                  <a:cubicBezTo>
                    <a:pt x="12621" y="5200"/>
                    <a:pt x="12616" y="5195"/>
                    <a:pt x="12611" y="5189"/>
                  </a:cubicBezTo>
                  <a:close/>
                  <a:moveTo>
                    <a:pt x="11999" y="4767"/>
                  </a:moveTo>
                  <a:lnTo>
                    <a:pt x="11999" y="4767"/>
                  </a:lnTo>
                  <a:cubicBezTo>
                    <a:pt x="11988" y="4773"/>
                    <a:pt x="11978" y="4778"/>
                    <a:pt x="11967" y="4789"/>
                  </a:cubicBezTo>
                  <a:cubicBezTo>
                    <a:pt x="11972" y="4794"/>
                    <a:pt x="11978" y="4799"/>
                    <a:pt x="11983" y="4799"/>
                  </a:cubicBezTo>
                  <a:cubicBezTo>
                    <a:pt x="11988" y="4799"/>
                    <a:pt x="11993" y="4789"/>
                    <a:pt x="12004" y="4789"/>
                  </a:cubicBezTo>
                  <a:cubicBezTo>
                    <a:pt x="11999" y="4778"/>
                    <a:pt x="11999" y="4773"/>
                    <a:pt x="11999" y="4767"/>
                  </a:cubicBezTo>
                  <a:close/>
                  <a:moveTo>
                    <a:pt x="12020" y="4846"/>
                  </a:moveTo>
                  <a:lnTo>
                    <a:pt x="12020" y="4846"/>
                  </a:lnTo>
                  <a:cubicBezTo>
                    <a:pt x="12020" y="4846"/>
                    <a:pt x="12025" y="4846"/>
                    <a:pt x="12025" y="4852"/>
                  </a:cubicBezTo>
                  <a:cubicBezTo>
                    <a:pt x="12030" y="4852"/>
                    <a:pt x="12030" y="4852"/>
                    <a:pt x="12030" y="4852"/>
                  </a:cubicBezTo>
                  <a:cubicBezTo>
                    <a:pt x="12041" y="4831"/>
                    <a:pt x="12062" y="4831"/>
                    <a:pt x="12067" y="4810"/>
                  </a:cubicBezTo>
                  <a:cubicBezTo>
                    <a:pt x="12046" y="4810"/>
                    <a:pt x="12020" y="4820"/>
                    <a:pt x="12020" y="4846"/>
                  </a:cubicBezTo>
                  <a:close/>
                  <a:moveTo>
                    <a:pt x="11772" y="5200"/>
                  </a:moveTo>
                  <a:lnTo>
                    <a:pt x="11772" y="5200"/>
                  </a:lnTo>
                  <a:cubicBezTo>
                    <a:pt x="11751" y="5210"/>
                    <a:pt x="11746" y="5226"/>
                    <a:pt x="11735" y="5242"/>
                  </a:cubicBezTo>
                  <a:cubicBezTo>
                    <a:pt x="11672" y="5205"/>
                    <a:pt x="11661" y="5126"/>
                    <a:pt x="11582" y="5126"/>
                  </a:cubicBezTo>
                  <a:cubicBezTo>
                    <a:pt x="11577" y="5126"/>
                    <a:pt x="11577" y="5126"/>
                    <a:pt x="11577" y="5126"/>
                  </a:cubicBezTo>
                  <a:cubicBezTo>
                    <a:pt x="11587" y="5142"/>
                    <a:pt x="11593" y="5158"/>
                    <a:pt x="11608" y="5168"/>
                  </a:cubicBezTo>
                  <a:cubicBezTo>
                    <a:pt x="11629" y="5179"/>
                    <a:pt x="11640" y="5174"/>
                    <a:pt x="11656" y="5189"/>
                  </a:cubicBezTo>
                  <a:cubicBezTo>
                    <a:pt x="11693" y="5216"/>
                    <a:pt x="11698" y="5247"/>
                    <a:pt x="11735" y="5268"/>
                  </a:cubicBezTo>
                  <a:cubicBezTo>
                    <a:pt x="11751" y="5253"/>
                    <a:pt x="11756" y="5237"/>
                    <a:pt x="11767" y="5216"/>
                  </a:cubicBezTo>
                  <a:cubicBezTo>
                    <a:pt x="11782" y="5226"/>
                    <a:pt x="11782" y="5237"/>
                    <a:pt x="11782" y="5253"/>
                  </a:cubicBezTo>
                  <a:cubicBezTo>
                    <a:pt x="11782" y="5263"/>
                    <a:pt x="11772" y="5263"/>
                    <a:pt x="11761" y="5268"/>
                  </a:cubicBezTo>
                  <a:cubicBezTo>
                    <a:pt x="11746" y="5268"/>
                    <a:pt x="11804" y="5289"/>
                    <a:pt x="11814" y="5295"/>
                  </a:cubicBezTo>
                  <a:cubicBezTo>
                    <a:pt x="11819" y="5284"/>
                    <a:pt x="11819" y="5279"/>
                    <a:pt x="11819" y="5263"/>
                  </a:cubicBezTo>
                  <a:cubicBezTo>
                    <a:pt x="11819" y="5237"/>
                    <a:pt x="11798" y="5216"/>
                    <a:pt x="11772" y="5200"/>
                  </a:cubicBezTo>
                  <a:close/>
                  <a:moveTo>
                    <a:pt x="11725" y="4978"/>
                  </a:moveTo>
                  <a:lnTo>
                    <a:pt x="11725" y="4978"/>
                  </a:lnTo>
                  <a:cubicBezTo>
                    <a:pt x="11709" y="4999"/>
                    <a:pt x="11677" y="4999"/>
                    <a:pt x="11677" y="5026"/>
                  </a:cubicBezTo>
                  <a:cubicBezTo>
                    <a:pt x="11677" y="5036"/>
                    <a:pt x="11682" y="5047"/>
                    <a:pt x="11693" y="5057"/>
                  </a:cubicBezTo>
                  <a:cubicBezTo>
                    <a:pt x="11703" y="5063"/>
                    <a:pt x="11709" y="5068"/>
                    <a:pt x="11725" y="5068"/>
                  </a:cubicBezTo>
                  <a:cubicBezTo>
                    <a:pt x="11730" y="5068"/>
                    <a:pt x="11735" y="5068"/>
                    <a:pt x="11740" y="5068"/>
                  </a:cubicBezTo>
                  <a:cubicBezTo>
                    <a:pt x="11746" y="5063"/>
                    <a:pt x="11746" y="5063"/>
                    <a:pt x="11746" y="5063"/>
                  </a:cubicBezTo>
                  <a:cubicBezTo>
                    <a:pt x="11730" y="5063"/>
                    <a:pt x="11730" y="5047"/>
                    <a:pt x="11714" y="5042"/>
                  </a:cubicBezTo>
                  <a:cubicBezTo>
                    <a:pt x="11714" y="5047"/>
                    <a:pt x="11714" y="5052"/>
                    <a:pt x="11714" y="5057"/>
                  </a:cubicBezTo>
                  <a:cubicBezTo>
                    <a:pt x="11714" y="5057"/>
                    <a:pt x="11714" y="5057"/>
                    <a:pt x="11709" y="5057"/>
                  </a:cubicBezTo>
                  <a:cubicBezTo>
                    <a:pt x="11693" y="5047"/>
                    <a:pt x="11688" y="5042"/>
                    <a:pt x="11688" y="5026"/>
                  </a:cubicBezTo>
                  <a:cubicBezTo>
                    <a:pt x="11688" y="5021"/>
                    <a:pt x="11698" y="5021"/>
                    <a:pt x="11703" y="5015"/>
                  </a:cubicBezTo>
                  <a:cubicBezTo>
                    <a:pt x="11714" y="5010"/>
                    <a:pt x="11719" y="5005"/>
                    <a:pt x="11730" y="4994"/>
                  </a:cubicBezTo>
                  <a:cubicBezTo>
                    <a:pt x="11725" y="4978"/>
                    <a:pt x="11725" y="4978"/>
                    <a:pt x="11725" y="4978"/>
                  </a:cubicBezTo>
                  <a:close/>
                  <a:moveTo>
                    <a:pt x="11714" y="4889"/>
                  </a:moveTo>
                  <a:lnTo>
                    <a:pt x="11714" y="4889"/>
                  </a:lnTo>
                  <a:cubicBezTo>
                    <a:pt x="11719" y="4889"/>
                    <a:pt x="11719" y="4889"/>
                    <a:pt x="11719" y="4889"/>
                  </a:cubicBezTo>
                  <a:cubicBezTo>
                    <a:pt x="11735" y="4889"/>
                    <a:pt x="11740" y="4883"/>
                    <a:pt x="11751" y="4873"/>
                  </a:cubicBezTo>
                  <a:cubicBezTo>
                    <a:pt x="11746" y="4873"/>
                    <a:pt x="11746" y="4873"/>
                    <a:pt x="11746" y="4873"/>
                  </a:cubicBezTo>
                  <a:cubicBezTo>
                    <a:pt x="11714" y="4889"/>
                    <a:pt x="11714" y="4889"/>
                    <a:pt x="11714" y="4889"/>
                  </a:cubicBezTo>
                  <a:close/>
                  <a:moveTo>
                    <a:pt x="11645" y="4904"/>
                  </a:moveTo>
                  <a:lnTo>
                    <a:pt x="11645" y="4904"/>
                  </a:lnTo>
                  <a:cubicBezTo>
                    <a:pt x="11645" y="4915"/>
                    <a:pt x="11656" y="4910"/>
                    <a:pt x="11661" y="4915"/>
                  </a:cubicBezTo>
                  <a:cubicBezTo>
                    <a:pt x="11666" y="4915"/>
                    <a:pt x="11672" y="4926"/>
                    <a:pt x="11677" y="4926"/>
                  </a:cubicBezTo>
                  <a:cubicBezTo>
                    <a:pt x="11688" y="4926"/>
                    <a:pt x="11688" y="4910"/>
                    <a:pt x="11693" y="4904"/>
                  </a:cubicBezTo>
                  <a:cubicBezTo>
                    <a:pt x="11688" y="4899"/>
                    <a:pt x="11688" y="4899"/>
                    <a:pt x="11688" y="4899"/>
                  </a:cubicBezTo>
                  <a:cubicBezTo>
                    <a:pt x="11677" y="4904"/>
                    <a:pt x="11677" y="4904"/>
                    <a:pt x="11677" y="4904"/>
                  </a:cubicBezTo>
                  <a:cubicBezTo>
                    <a:pt x="11666" y="4899"/>
                    <a:pt x="11645" y="4894"/>
                    <a:pt x="11645" y="4904"/>
                  </a:cubicBezTo>
                  <a:close/>
                  <a:moveTo>
                    <a:pt x="11582" y="4894"/>
                  </a:moveTo>
                  <a:lnTo>
                    <a:pt x="11582" y="4894"/>
                  </a:lnTo>
                  <a:cubicBezTo>
                    <a:pt x="11577" y="4904"/>
                    <a:pt x="11577" y="4910"/>
                    <a:pt x="11571" y="4910"/>
                  </a:cubicBezTo>
                  <a:cubicBezTo>
                    <a:pt x="11566" y="4904"/>
                    <a:pt x="11561" y="4894"/>
                    <a:pt x="11556" y="4894"/>
                  </a:cubicBezTo>
                  <a:cubicBezTo>
                    <a:pt x="11545" y="4894"/>
                    <a:pt x="11545" y="4894"/>
                    <a:pt x="11545" y="4894"/>
                  </a:cubicBezTo>
                  <a:cubicBezTo>
                    <a:pt x="11545" y="4904"/>
                    <a:pt x="11556" y="4910"/>
                    <a:pt x="11556" y="4920"/>
                  </a:cubicBezTo>
                  <a:cubicBezTo>
                    <a:pt x="11556" y="4926"/>
                    <a:pt x="11545" y="4926"/>
                    <a:pt x="11540" y="4926"/>
                  </a:cubicBezTo>
                  <a:cubicBezTo>
                    <a:pt x="11529" y="4931"/>
                    <a:pt x="11524" y="4936"/>
                    <a:pt x="11514" y="4947"/>
                  </a:cubicBezTo>
                  <a:cubicBezTo>
                    <a:pt x="11514" y="4952"/>
                    <a:pt x="11514" y="4952"/>
                    <a:pt x="11514" y="4952"/>
                  </a:cubicBezTo>
                  <a:cubicBezTo>
                    <a:pt x="11535" y="4947"/>
                    <a:pt x="11545" y="4931"/>
                    <a:pt x="11561" y="4931"/>
                  </a:cubicBezTo>
                  <a:cubicBezTo>
                    <a:pt x="11582" y="4931"/>
                    <a:pt x="11593" y="4936"/>
                    <a:pt x="11608" y="4936"/>
                  </a:cubicBezTo>
                  <a:cubicBezTo>
                    <a:pt x="11619" y="4936"/>
                    <a:pt x="11619" y="4926"/>
                    <a:pt x="11624" y="4920"/>
                  </a:cubicBezTo>
                  <a:cubicBezTo>
                    <a:pt x="11624" y="4915"/>
                    <a:pt x="11624" y="4915"/>
                    <a:pt x="11624" y="4915"/>
                  </a:cubicBezTo>
                  <a:cubicBezTo>
                    <a:pt x="11608" y="4920"/>
                    <a:pt x="11608" y="4920"/>
                    <a:pt x="11608" y="4920"/>
                  </a:cubicBezTo>
                  <a:cubicBezTo>
                    <a:pt x="11598" y="4915"/>
                    <a:pt x="11593" y="4904"/>
                    <a:pt x="11582" y="4894"/>
                  </a:cubicBezTo>
                  <a:close/>
                  <a:moveTo>
                    <a:pt x="11477" y="5100"/>
                  </a:moveTo>
                  <a:lnTo>
                    <a:pt x="11477" y="5100"/>
                  </a:lnTo>
                  <a:cubicBezTo>
                    <a:pt x="11461" y="5100"/>
                    <a:pt x="11455" y="5094"/>
                    <a:pt x="11445" y="5089"/>
                  </a:cubicBezTo>
                  <a:cubicBezTo>
                    <a:pt x="11450" y="5110"/>
                    <a:pt x="11471" y="5115"/>
                    <a:pt x="11492" y="5115"/>
                  </a:cubicBezTo>
                  <a:cubicBezTo>
                    <a:pt x="11503" y="5115"/>
                    <a:pt x="11503" y="5115"/>
                    <a:pt x="11503" y="5115"/>
                  </a:cubicBezTo>
                  <a:cubicBezTo>
                    <a:pt x="11503" y="5094"/>
                    <a:pt x="11503" y="5094"/>
                    <a:pt x="11503" y="5094"/>
                  </a:cubicBezTo>
                  <a:cubicBezTo>
                    <a:pt x="11492" y="5094"/>
                    <a:pt x="11487" y="5100"/>
                    <a:pt x="11477" y="5100"/>
                  </a:cubicBezTo>
                  <a:close/>
                  <a:moveTo>
                    <a:pt x="11366" y="5026"/>
                  </a:moveTo>
                  <a:lnTo>
                    <a:pt x="11366" y="5026"/>
                  </a:lnTo>
                  <a:cubicBezTo>
                    <a:pt x="11355" y="5031"/>
                    <a:pt x="11350" y="5042"/>
                    <a:pt x="11339" y="5047"/>
                  </a:cubicBezTo>
                  <a:cubicBezTo>
                    <a:pt x="11334" y="5042"/>
                    <a:pt x="11334" y="5036"/>
                    <a:pt x="11329" y="5031"/>
                  </a:cubicBezTo>
                  <a:cubicBezTo>
                    <a:pt x="11324" y="5036"/>
                    <a:pt x="11324" y="5036"/>
                    <a:pt x="11313" y="5042"/>
                  </a:cubicBezTo>
                  <a:cubicBezTo>
                    <a:pt x="11329" y="5052"/>
                    <a:pt x="11329" y="5057"/>
                    <a:pt x="11345" y="5068"/>
                  </a:cubicBezTo>
                  <a:cubicBezTo>
                    <a:pt x="11355" y="5057"/>
                    <a:pt x="11366" y="5063"/>
                    <a:pt x="11376" y="5057"/>
                  </a:cubicBezTo>
                  <a:cubicBezTo>
                    <a:pt x="11371" y="5047"/>
                    <a:pt x="11371" y="5036"/>
                    <a:pt x="11366" y="5026"/>
                  </a:cubicBezTo>
                  <a:close/>
                  <a:moveTo>
                    <a:pt x="11276" y="4831"/>
                  </a:moveTo>
                  <a:lnTo>
                    <a:pt x="11276" y="4831"/>
                  </a:lnTo>
                  <a:cubicBezTo>
                    <a:pt x="11271" y="4836"/>
                    <a:pt x="11271" y="4841"/>
                    <a:pt x="11266" y="4846"/>
                  </a:cubicBezTo>
                  <a:cubicBezTo>
                    <a:pt x="11260" y="4836"/>
                    <a:pt x="11260" y="4831"/>
                    <a:pt x="11255" y="4825"/>
                  </a:cubicBezTo>
                  <a:cubicBezTo>
                    <a:pt x="11250" y="4836"/>
                    <a:pt x="11250" y="4841"/>
                    <a:pt x="11239" y="4841"/>
                  </a:cubicBezTo>
                  <a:cubicBezTo>
                    <a:pt x="11239" y="4846"/>
                    <a:pt x="11234" y="4846"/>
                    <a:pt x="11234" y="4846"/>
                  </a:cubicBezTo>
                  <a:cubicBezTo>
                    <a:pt x="11234" y="4862"/>
                    <a:pt x="11250" y="4873"/>
                    <a:pt x="11255" y="4889"/>
                  </a:cubicBezTo>
                  <a:cubicBezTo>
                    <a:pt x="11260" y="4889"/>
                    <a:pt x="11260" y="4889"/>
                    <a:pt x="11260" y="4889"/>
                  </a:cubicBezTo>
                  <a:cubicBezTo>
                    <a:pt x="11260" y="4889"/>
                    <a:pt x="11260" y="4889"/>
                    <a:pt x="11260" y="4883"/>
                  </a:cubicBezTo>
                  <a:cubicBezTo>
                    <a:pt x="11260" y="4878"/>
                    <a:pt x="11260" y="4878"/>
                    <a:pt x="11260" y="4873"/>
                  </a:cubicBezTo>
                  <a:cubicBezTo>
                    <a:pt x="11260" y="4862"/>
                    <a:pt x="11271" y="4862"/>
                    <a:pt x="11276" y="4862"/>
                  </a:cubicBezTo>
                  <a:cubicBezTo>
                    <a:pt x="11276" y="4852"/>
                    <a:pt x="11281" y="4841"/>
                    <a:pt x="11276" y="4831"/>
                  </a:cubicBezTo>
                  <a:close/>
                  <a:moveTo>
                    <a:pt x="11287" y="4688"/>
                  </a:moveTo>
                  <a:lnTo>
                    <a:pt x="11287" y="4688"/>
                  </a:lnTo>
                  <a:cubicBezTo>
                    <a:pt x="11276" y="4688"/>
                    <a:pt x="11276" y="4688"/>
                    <a:pt x="11276" y="4688"/>
                  </a:cubicBezTo>
                  <a:cubicBezTo>
                    <a:pt x="11276" y="4688"/>
                    <a:pt x="11276" y="4688"/>
                    <a:pt x="11276" y="4693"/>
                  </a:cubicBezTo>
                  <a:cubicBezTo>
                    <a:pt x="11276" y="4704"/>
                    <a:pt x="11287" y="4709"/>
                    <a:pt x="11292" y="4720"/>
                  </a:cubicBezTo>
                  <a:cubicBezTo>
                    <a:pt x="11292" y="4715"/>
                    <a:pt x="11297" y="4709"/>
                    <a:pt x="11297" y="4704"/>
                  </a:cubicBezTo>
                  <a:cubicBezTo>
                    <a:pt x="11297" y="4699"/>
                    <a:pt x="11292" y="4693"/>
                    <a:pt x="11287" y="4688"/>
                  </a:cubicBezTo>
                  <a:close/>
                  <a:moveTo>
                    <a:pt x="11271" y="5052"/>
                  </a:moveTo>
                  <a:lnTo>
                    <a:pt x="11271" y="5052"/>
                  </a:lnTo>
                  <a:cubicBezTo>
                    <a:pt x="11281" y="5052"/>
                    <a:pt x="11287" y="5047"/>
                    <a:pt x="11297" y="5047"/>
                  </a:cubicBezTo>
                  <a:cubicBezTo>
                    <a:pt x="11297" y="5042"/>
                    <a:pt x="11297" y="5042"/>
                    <a:pt x="11297" y="5042"/>
                  </a:cubicBezTo>
                  <a:cubicBezTo>
                    <a:pt x="11255" y="5015"/>
                    <a:pt x="11223" y="5052"/>
                    <a:pt x="11271" y="5052"/>
                  </a:cubicBezTo>
                  <a:close/>
                  <a:moveTo>
                    <a:pt x="11107" y="4166"/>
                  </a:moveTo>
                  <a:lnTo>
                    <a:pt x="11107" y="4166"/>
                  </a:lnTo>
                  <a:cubicBezTo>
                    <a:pt x="11102" y="4171"/>
                    <a:pt x="11097" y="4177"/>
                    <a:pt x="11097" y="4182"/>
                  </a:cubicBezTo>
                  <a:cubicBezTo>
                    <a:pt x="11097" y="4198"/>
                    <a:pt x="11113" y="4203"/>
                    <a:pt x="11134" y="4208"/>
                  </a:cubicBezTo>
                  <a:cubicBezTo>
                    <a:pt x="11123" y="4187"/>
                    <a:pt x="11113" y="4182"/>
                    <a:pt x="11107" y="4166"/>
                  </a:cubicBezTo>
                  <a:close/>
                  <a:moveTo>
                    <a:pt x="11049" y="3296"/>
                  </a:moveTo>
                  <a:lnTo>
                    <a:pt x="11049" y="3296"/>
                  </a:lnTo>
                  <a:cubicBezTo>
                    <a:pt x="11039" y="3301"/>
                    <a:pt x="11039" y="3312"/>
                    <a:pt x="11033" y="3322"/>
                  </a:cubicBezTo>
                  <a:cubicBezTo>
                    <a:pt x="11033" y="3322"/>
                    <a:pt x="11033" y="3322"/>
                    <a:pt x="11039" y="3322"/>
                  </a:cubicBezTo>
                  <a:cubicBezTo>
                    <a:pt x="11044" y="3322"/>
                    <a:pt x="11044" y="3322"/>
                    <a:pt x="11049" y="3322"/>
                  </a:cubicBezTo>
                  <a:cubicBezTo>
                    <a:pt x="11049" y="3296"/>
                    <a:pt x="11049" y="3296"/>
                    <a:pt x="11049" y="3296"/>
                  </a:cubicBezTo>
                  <a:close/>
                  <a:moveTo>
                    <a:pt x="11012" y="3517"/>
                  </a:moveTo>
                  <a:lnTo>
                    <a:pt x="11012" y="3517"/>
                  </a:lnTo>
                  <a:lnTo>
                    <a:pt x="11007" y="3512"/>
                  </a:lnTo>
                  <a:cubicBezTo>
                    <a:pt x="11002" y="3512"/>
                    <a:pt x="10997" y="3523"/>
                    <a:pt x="10991" y="3528"/>
                  </a:cubicBezTo>
                  <a:cubicBezTo>
                    <a:pt x="11002" y="3528"/>
                    <a:pt x="11007" y="3528"/>
                    <a:pt x="11012" y="3528"/>
                  </a:cubicBezTo>
                  <a:cubicBezTo>
                    <a:pt x="11012" y="3523"/>
                    <a:pt x="11012" y="3517"/>
                    <a:pt x="11012" y="3517"/>
                  </a:cubicBezTo>
                  <a:close/>
                  <a:moveTo>
                    <a:pt x="6599" y="2384"/>
                  </a:moveTo>
                  <a:lnTo>
                    <a:pt x="6599" y="2384"/>
                  </a:lnTo>
                  <a:cubicBezTo>
                    <a:pt x="6588" y="2384"/>
                    <a:pt x="6588" y="2374"/>
                    <a:pt x="6577" y="2374"/>
                  </a:cubicBezTo>
                  <a:cubicBezTo>
                    <a:pt x="6572" y="2379"/>
                    <a:pt x="6567" y="2384"/>
                    <a:pt x="6556" y="2390"/>
                  </a:cubicBezTo>
                  <a:cubicBezTo>
                    <a:pt x="6604" y="2390"/>
                    <a:pt x="6604" y="2390"/>
                    <a:pt x="6604" y="2390"/>
                  </a:cubicBezTo>
                  <a:cubicBezTo>
                    <a:pt x="6614" y="2390"/>
                    <a:pt x="6625" y="2390"/>
                    <a:pt x="6635" y="2384"/>
                  </a:cubicBezTo>
                  <a:cubicBezTo>
                    <a:pt x="6625" y="2374"/>
                    <a:pt x="6609" y="2384"/>
                    <a:pt x="6599" y="2384"/>
                  </a:cubicBezTo>
                  <a:close/>
                  <a:moveTo>
                    <a:pt x="6430" y="2379"/>
                  </a:moveTo>
                  <a:lnTo>
                    <a:pt x="6430" y="2379"/>
                  </a:lnTo>
                  <a:cubicBezTo>
                    <a:pt x="6430" y="2369"/>
                    <a:pt x="6430" y="2369"/>
                    <a:pt x="6430" y="2363"/>
                  </a:cubicBezTo>
                  <a:cubicBezTo>
                    <a:pt x="6430" y="2363"/>
                    <a:pt x="6430" y="2363"/>
                    <a:pt x="6424" y="2363"/>
                  </a:cubicBezTo>
                  <a:cubicBezTo>
                    <a:pt x="6424" y="2363"/>
                    <a:pt x="6424" y="2363"/>
                    <a:pt x="6419" y="2363"/>
                  </a:cubicBezTo>
                  <a:cubicBezTo>
                    <a:pt x="6398" y="2363"/>
                    <a:pt x="6409" y="2358"/>
                    <a:pt x="6409" y="2379"/>
                  </a:cubicBezTo>
                  <a:cubicBezTo>
                    <a:pt x="6409" y="2400"/>
                    <a:pt x="6367" y="2411"/>
                    <a:pt x="6409" y="2400"/>
                  </a:cubicBezTo>
                  <a:cubicBezTo>
                    <a:pt x="6424" y="2406"/>
                    <a:pt x="6430" y="2421"/>
                    <a:pt x="6445" y="2421"/>
                  </a:cubicBezTo>
                  <a:cubicBezTo>
                    <a:pt x="6504" y="2421"/>
                    <a:pt x="6430" y="2395"/>
                    <a:pt x="6430" y="2379"/>
                  </a:cubicBezTo>
                  <a:close/>
                  <a:moveTo>
                    <a:pt x="6293" y="2332"/>
                  </a:moveTo>
                  <a:lnTo>
                    <a:pt x="6293" y="2332"/>
                  </a:lnTo>
                  <a:cubicBezTo>
                    <a:pt x="6293" y="2337"/>
                    <a:pt x="6287" y="2337"/>
                    <a:pt x="6287" y="2342"/>
                  </a:cubicBezTo>
                  <a:cubicBezTo>
                    <a:pt x="6287" y="2358"/>
                    <a:pt x="6303" y="2353"/>
                    <a:pt x="6314" y="2363"/>
                  </a:cubicBezTo>
                  <a:cubicBezTo>
                    <a:pt x="6335" y="2390"/>
                    <a:pt x="6377" y="2437"/>
                    <a:pt x="6319" y="2390"/>
                  </a:cubicBezTo>
                  <a:cubicBezTo>
                    <a:pt x="6308" y="2384"/>
                    <a:pt x="6308" y="2369"/>
                    <a:pt x="6298" y="2363"/>
                  </a:cubicBezTo>
                  <a:cubicBezTo>
                    <a:pt x="6261" y="2332"/>
                    <a:pt x="6219" y="2332"/>
                    <a:pt x="6277" y="2332"/>
                  </a:cubicBezTo>
                  <a:cubicBezTo>
                    <a:pt x="6282" y="2332"/>
                    <a:pt x="6287" y="2326"/>
                    <a:pt x="6293" y="2332"/>
                  </a:cubicBezTo>
                  <a:close/>
                  <a:moveTo>
                    <a:pt x="6002" y="2310"/>
                  </a:moveTo>
                  <a:lnTo>
                    <a:pt x="6002" y="2310"/>
                  </a:lnTo>
                  <a:cubicBezTo>
                    <a:pt x="6002" y="2316"/>
                    <a:pt x="6002" y="2316"/>
                    <a:pt x="6002" y="2316"/>
                  </a:cubicBezTo>
                  <a:cubicBezTo>
                    <a:pt x="6002" y="2337"/>
                    <a:pt x="6013" y="2347"/>
                    <a:pt x="6013" y="2363"/>
                  </a:cubicBezTo>
                  <a:cubicBezTo>
                    <a:pt x="6024" y="2358"/>
                    <a:pt x="6024" y="2347"/>
                    <a:pt x="6034" y="2347"/>
                  </a:cubicBezTo>
                  <a:cubicBezTo>
                    <a:pt x="6045" y="2347"/>
                    <a:pt x="6045" y="2358"/>
                    <a:pt x="6050" y="2358"/>
                  </a:cubicBezTo>
                  <a:cubicBezTo>
                    <a:pt x="6060" y="2363"/>
                    <a:pt x="6066" y="2363"/>
                    <a:pt x="6066" y="2369"/>
                  </a:cubicBezTo>
                  <a:cubicBezTo>
                    <a:pt x="6066" y="2379"/>
                    <a:pt x="6066" y="2379"/>
                    <a:pt x="6060" y="2390"/>
                  </a:cubicBezTo>
                  <a:cubicBezTo>
                    <a:pt x="6076" y="2384"/>
                    <a:pt x="6076" y="2374"/>
                    <a:pt x="6082" y="2363"/>
                  </a:cubicBezTo>
                  <a:cubicBezTo>
                    <a:pt x="6055" y="2337"/>
                    <a:pt x="6039" y="2321"/>
                    <a:pt x="6002" y="2310"/>
                  </a:cubicBezTo>
                  <a:close/>
                  <a:moveTo>
                    <a:pt x="5939" y="2131"/>
                  </a:moveTo>
                  <a:lnTo>
                    <a:pt x="5939" y="2131"/>
                  </a:lnTo>
                  <a:cubicBezTo>
                    <a:pt x="5934" y="2131"/>
                    <a:pt x="5934" y="2131"/>
                    <a:pt x="5934" y="2131"/>
                  </a:cubicBezTo>
                  <a:cubicBezTo>
                    <a:pt x="5934" y="2136"/>
                    <a:pt x="5934" y="2142"/>
                    <a:pt x="5934" y="2147"/>
                  </a:cubicBezTo>
                  <a:cubicBezTo>
                    <a:pt x="5934" y="2152"/>
                    <a:pt x="5934" y="2152"/>
                    <a:pt x="5929" y="2158"/>
                  </a:cubicBezTo>
                  <a:cubicBezTo>
                    <a:pt x="5934" y="2158"/>
                    <a:pt x="5939" y="2158"/>
                    <a:pt x="5939" y="2152"/>
                  </a:cubicBezTo>
                  <a:cubicBezTo>
                    <a:pt x="5950" y="2158"/>
                    <a:pt x="5950" y="2158"/>
                    <a:pt x="5950" y="2158"/>
                  </a:cubicBezTo>
                  <a:cubicBezTo>
                    <a:pt x="5950" y="2179"/>
                    <a:pt x="5950" y="2179"/>
                    <a:pt x="5950" y="2179"/>
                  </a:cubicBezTo>
                  <a:cubicBezTo>
                    <a:pt x="5950" y="2195"/>
                    <a:pt x="5939" y="2200"/>
                    <a:pt x="5939" y="2216"/>
                  </a:cubicBezTo>
                  <a:cubicBezTo>
                    <a:pt x="5939" y="2268"/>
                    <a:pt x="5966" y="2158"/>
                    <a:pt x="5966" y="2152"/>
                  </a:cubicBezTo>
                  <a:cubicBezTo>
                    <a:pt x="5966" y="2142"/>
                    <a:pt x="5955" y="2131"/>
                    <a:pt x="5939" y="2131"/>
                  </a:cubicBezTo>
                  <a:close/>
                  <a:moveTo>
                    <a:pt x="5955" y="2258"/>
                  </a:moveTo>
                  <a:lnTo>
                    <a:pt x="5955" y="2258"/>
                  </a:lnTo>
                  <a:cubicBezTo>
                    <a:pt x="5971" y="2268"/>
                    <a:pt x="5971" y="2284"/>
                    <a:pt x="5981" y="2300"/>
                  </a:cubicBezTo>
                  <a:cubicBezTo>
                    <a:pt x="5981" y="2305"/>
                    <a:pt x="5981" y="2305"/>
                    <a:pt x="5981" y="2305"/>
                  </a:cubicBezTo>
                  <a:cubicBezTo>
                    <a:pt x="5976" y="2305"/>
                    <a:pt x="5971" y="2300"/>
                    <a:pt x="5966" y="2300"/>
                  </a:cubicBezTo>
                  <a:cubicBezTo>
                    <a:pt x="5960" y="2300"/>
                    <a:pt x="5960" y="2305"/>
                    <a:pt x="5955" y="2305"/>
                  </a:cubicBezTo>
                  <a:cubicBezTo>
                    <a:pt x="5955" y="2284"/>
                    <a:pt x="5950" y="2274"/>
                    <a:pt x="5955" y="2258"/>
                  </a:cubicBezTo>
                  <a:close/>
                  <a:moveTo>
                    <a:pt x="2405" y="2516"/>
                  </a:moveTo>
                  <a:lnTo>
                    <a:pt x="2405" y="2516"/>
                  </a:lnTo>
                  <a:cubicBezTo>
                    <a:pt x="2400" y="2516"/>
                    <a:pt x="2400" y="2516"/>
                    <a:pt x="2395" y="2516"/>
                  </a:cubicBezTo>
                  <a:cubicBezTo>
                    <a:pt x="2395" y="2532"/>
                    <a:pt x="2395" y="2532"/>
                    <a:pt x="2395" y="2532"/>
                  </a:cubicBezTo>
                  <a:cubicBezTo>
                    <a:pt x="2395" y="2543"/>
                    <a:pt x="2410" y="2548"/>
                    <a:pt x="2416" y="2548"/>
                  </a:cubicBezTo>
                  <a:cubicBezTo>
                    <a:pt x="2426" y="2548"/>
                    <a:pt x="2432" y="2558"/>
                    <a:pt x="2442" y="2558"/>
                  </a:cubicBezTo>
                  <a:cubicBezTo>
                    <a:pt x="2447" y="2558"/>
                    <a:pt x="2458" y="2553"/>
                    <a:pt x="2458" y="2548"/>
                  </a:cubicBezTo>
                  <a:cubicBezTo>
                    <a:pt x="2458" y="2532"/>
                    <a:pt x="2437" y="2527"/>
                    <a:pt x="2421" y="2527"/>
                  </a:cubicBezTo>
                  <a:cubicBezTo>
                    <a:pt x="2416" y="2521"/>
                    <a:pt x="2410" y="2516"/>
                    <a:pt x="2405" y="2516"/>
                  </a:cubicBezTo>
                  <a:close/>
                  <a:moveTo>
                    <a:pt x="3529" y="2585"/>
                  </a:moveTo>
                  <a:lnTo>
                    <a:pt x="3529" y="2585"/>
                  </a:lnTo>
                  <a:cubicBezTo>
                    <a:pt x="3439" y="2585"/>
                    <a:pt x="3566" y="2590"/>
                    <a:pt x="3576" y="2616"/>
                  </a:cubicBezTo>
                  <a:cubicBezTo>
                    <a:pt x="3523" y="2659"/>
                    <a:pt x="3486" y="2669"/>
                    <a:pt x="3434" y="2717"/>
                  </a:cubicBezTo>
                  <a:cubicBezTo>
                    <a:pt x="3402" y="2743"/>
                    <a:pt x="3386" y="2759"/>
                    <a:pt x="3365" y="2790"/>
                  </a:cubicBezTo>
                  <a:cubicBezTo>
                    <a:pt x="3349" y="2812"/>
                    <a:pt x="3334" y="2822"/>
                    <a:pt x="3334" y="2849"/>
                  </a:cubicBezTo>
                  <a:cubicBezTo>
                    <a:pt x="3334" y="2875"/>
                    <a:pt x="3355" y="2880"/>
                    <a:pt x="3371" y="2901"/>
                  </a:cubicBezTo>
                  <a:cubicBezTo>
                    <a:pt x="3365" y="2901"/>
                    <a:pt x="3365" y="2901"/>
                    <a:pt x="3365" y="2901"/>
                  </a:cubicBezTo>
                  <a:cubicBezTo>
                    <a:pt x="3349" y="2896"/>
                    <a:pt x="3339" y="2891"/>
                    <a:pt x="3328" y="2875"/>
                  </a:cubicBezTo>
                  <a:cubicBezTo>
                    <a:pt x="3328" y="2880"/>
                    <a:pt x="3328" y="2880"/>
                    <a:pt x="3328" y="2880"/>
                  </a:cubicBezTo>
                  <a:cubicBezTo>
                    <a:pt x="3328" y="2896"/>
                    <a:pt x="3339" y="2901"/>
                    <a:pt x="3344" y="2912"/>
                  </a:cubicBezTo>
                  <a:cubicBezTo>
                    <a:pt x="3360" y="2938"/>
                    <a:pt x="3371" y="2954"/>
                    <a:pt x="3381" y="2980"/>
                  </a:cubicBezTo>
                  <a:cubicBezTo>
                    <a:pt x="3397" y="3022"/>
                    <a:pt x="3407" y="3053"/>
                    <a:pt x="3444" y="3074"/>
                  </a:cubicBezTo>
                  <a:cubicBezTo>
                    <a:pt x="3476" y="3095"/>
                    <a:pt x="3481" y="3127"/>
                    <a:pt x="3497" y="3164"/>
                  </a:cubicBezTo>
                  <a:cubicBezTo>
                    <a:pt x="3508" y="3185"/>
                    <a:pt x="3497" y="3206"/>
                    <a:pt x="3518" y="3217"/>
                  </a:cubicBezTo>
                  <a:cubicBezTo>
                    <a:pt x="3529" y="3222"/>
                    <a:pt x="3550" y="3222"/>
                    <a:pt x="3550" y="3243"/>
                  </a:cubicBezTo>
                  <a:cubicBezTo>
                    <a:pt x="3550" y="3248"/>
                    <a:pt x="3545" y="3254"/>
                    <a:pt x="3545" y="3264"/>
                  </a:cubicBezTo>
                  <a:cubicBezTo>
                    <a:pt x="3545" y="3285"/>
                    <a:pt x="3539" y="3312"/>
                    <a:pt x="3518" y="3312"/>
                  </a:cubicBezTo>
                  <a:cubicBezTo>
                    <a:pt x="3502" y="3312"/>
                    <a:pt x="3492" y="3301"/>
                    <a:pt x="3476" y="3301"/>
                  </a:cubicBezTo>
                  <a:cubicBezTo>
                    <a:pt x="3481" y="3312"/>
                    <a:pt x="3481" y="3312"/>
                    <a:pt x="3481" y="3322"/>
                  </a:cubicBezTo>
                  <a:cubicBezTo>
                    <a:pt x="3481" y="3333"/>
                    <a:pt x="3471" y="3348"/>
                    <a:pt x="3460" y="3348"/>
                  </a:cubicBezTo>
                  <a:cubicBezTo>
                    <a:pt x="3434" y="3348"/>
                    <a:pt x="3434" y="3348"/>
                    <a:pt x="3434" y="3348"/>
                  </a:cubicBezTo>
                  <a:cubicBezTo>
                    <a:pt x="3423" y="3348"/>
                    <a:pt x="3418" y="3348"/>
                    <a:pt x="3413" y="3348"/>
                  </a:cubicBezTo>
                  <a:cubicBezTo>
                    <a:pt x="3371" y="3348"/>
                    <a:pt x="3355" y="3327"/>
                    <a:pt x="3312" y="3327"/>
                  </a:cubicBezTo>
                  <a:cubicBezTo>
                    <a:pt x="3302" y="3327"/>
                    <a:pt x="3297" y="3333"/>
                    <a:pt x="3291" y="3333"/>
                  </a:cubicBezTo>
                  <a:cubicBezTo>
                    <a:pt x="3275" y="3333"/>
                    <a:pt x="3281" y="3312"/>
                    <a:pt x="3275" y="3296"/>
                  </a:cubicBezTo>
                  <a:cubicBezTo>
                    <a:pt x="3270" y="3280"/>
                    <a:pt x="3265" y="3275"/>
                    <a:pt x="3249" y="3264"/>
                  </a:cubicBezTo>
                  <a:cubicBezTo>
                    <a:pt x="3217" y="3243"/>
                    <a:pt x="3202" y="3233"/>
                    <a:pt x="3175" y="3211"/>
                  </a:cubicBezTo>
                  <a:cubicBezTo>
                    <a:pt x="3165" y="3206"/>
                    <a:pt x="3181" y="3238"/>
                    <a:pt x="3181" y="3248"/>
                  </a:cubicBezTo>
                  <a:cubicBezTo>
                    <a:pt x="3181" y="3264"/>
                    <a:pt x="3175" y="3269"/>
                    <a:pt x="3175" y="3285"/>
                  </a:cubicBezTo>
                  <a:cubicBezTo>
                    <a:pt x="3175" y="3312"/>
                    <a:pt x="3202" y="3322"/>
                    <a:pt x="3212" y="3343"/>
                  </a:cubicBezTo>
                  <a:cubicBezTo>
                    <a:pt x="3223" y="3359"/>
                    <a:pt x="3217" y="3380"/>
                    <a:pt x="3233" y="3385"/>
                  </a:cubicBezTo>
                  <a:cubicBezTo>
                    <a:pt x="3249" y="3396"/>
                    <a:pt x="3270" y="3391"/>
                    <a:pt x="3281" y="3407"/>
                  </a:cubicBezTo>
                  <a:cubicBezTo>
                    <a:pt x="3302" y="3444"/>
                    <a:pt x="3318" y="3465"/>
                    <a:pt x="3355" y="3486"/>
                  </a:cubicBezTo>
                  <a:cubicBezTo>
                    <a:pt x="3371" y="3496"/>
                    <a:pt x="3381" y="3507"/>
                    <a:pt x="3402" y="3507"/>
                  </a:cubicBezTo>
                  <a:cubicBezTo>
                    <a:pt x="3413" y="3507"/>
                    <a:pt x="3418" y="3496"/>
                    <a:pt x="3434" y="3496"/>
                  </a:cubicBezTo>
                  <a:cubicBezTo>
                    <a:pt x="3444" y="3496"/>
                    <a:pt x="3450" y="3502"/>
                    <a:pt x="3465" y="3502"/>
                  </a:cubicBezTo>
                  <a:cubicBezTo>
                    <a:pt x="3492" y="3502"/>
                    <a:pt x="3492" y="3502"/>
                    <a:pt x="3492" y="3502"/>
                  </a:cubicBezTo>
                  <a:cubicBezTo>
                    <a:pt x="3502" y="3502"/>
                    <a:pt x="3508" y="3507"/>
                    <a:pt x="3518" y="3512"/>
                  </a:cubicBezTo>
                  <a:cubicBezTo>
                    <a:pt x="3534" y="3523"/>
                    <a:pt x="3545" y="3523"/>
                    <a:pt x="3566" y="3523"/>
                  </a:cubicBezTo>
                  <a:cubicBezTo>
                    <a:pt x="3608" y="3523"/>
                    <a:pt x="3608" y="3523"/>
                    <a:pt x="3608" y="3523"/>
                  </a:cubicBezTo>
                  <a:cubicBezTo>
                    <a:pt x="3629" y="3523"/>
                    <a:pt x="3639" y="3549"/>
                    <a:pt x="3660" y="3549"/>
                  </a:cubicBezTo>
                  <a:cubicBezTo>
                    <a:pt x="3671" y="3549"/>
                    <a:pt x="3676" y="3538"/>
                    <a:pt x="3682" y="3538"/>
                  </a:cubicBezTo>
                  <a:cubicBezTo>
                    <a:pt x="3692" y="3538"/>
                    <a:pt x="3697" y="3549"/>
                    <a:pt x="3708" y="3549"/>
                  </a:cubicBezTo>
                  <a:cubicBezTo>
                    <a:pt x="3740" y="3549"/>
                    <a:pt x="3756" y="3533"/>
                    <a:pt x="3782" y="3528"/>
                  </a:cubicBezTo>
                  <a:cubicBezTo>
                    <a:pt x="3840" y="3517"/>
                    <a:pt x="3871" y="3507"/>
                    <a:pt x="3919" y="3486"/>
                  </a:cubicBezTo>
                  <a:cubicBezTo>
                    <a:pt x="3956" y="3475"/>
                    <a:pt x="3977" y="3470"/>
                    <a:pt x="4009" y="3449"/>
                  </a:cubicBezTo>
                  <a:cubicBezTo>
                    <a:pt x="4019" y="3444"/>
                    <a:pt x="4030" y="3433"/>
                    <a:pt x="4046" y="3428"/>
                  </a:cubicBezTo>
                  <a:cubicBezTo>
                    <a:pt x="4061" y="3422"/>
                    <a:pt x="4067" y="3428"/>
                    <a:pt x="4077" y="3428"/>
                  </a:cubicBezTo>
                  <a:cubicBezTo>
                    <a:pt x="4109" y="3412"/>
                    <a:pt x="4125" y="3407"/>
                    <a:pt x="4156" y="3396"/>
                  </a:cubicBezTo>
                  <a:cubicBezTo>
                    <a:pt x="4167" y="3391"/>
                    <a:pt x="4167" y="3380"/>
                    <a:pt x="4177" y="3380"/>
                  </a:cubicBezTo>
                  <a:cubicBezTo>
                    <a:pt x="4193" y="3375"/>
                    <a:pt x="4199" y="3375"/>
                    <a:pt x="4214" y="3370"/>
                  </a:cubicBezTo>
                  <a:cubicBezTo>
                    <a:pt x="4230" y="3359"/>
                    <a:pt x="4236" y="3338"/>
                    <a:pt x="4251" y="3327"/>
                  </a:cubicBezTo>
                  <a:cubicBezTo>
                    <a:pt x="4267" y="3317"/>
                    <a:pt x="4283" y="3317"/>
                    <a:pt x="4299" y="3301"/>
                  </a:cubicBezTo>
                  <a:cubicBezTo>
                    <a:pt x="4293" y="3280"/>
                    <a:pt x="4293" y="3280"/>
                    <a:pt x="4293" y="3280"/>
                  </a:cubicBezTo>
                  <a:cubicBezTo>
                    <a:pt x="4293" y="3254"/>
                    <a:pt x="4293" y="3254"/>
                    <a:pt x="4293" y="3254"/>
                  </a:cubicBezTo>
                  <a:cubicBezTo>
                    <a:pt x="4293" y="3254"/>
                    <a:pt x="4293" y="3248"/>
                    <a:pt x="4288" y="3248"/>
                  </a:cubicBezTo>
                  <a:cubicBezTo>
                    <a:pt x="4283" y="3248"/>
                    <a:pt x="4283" y="3254"/>
                    <a:pt x="4278" y="3254"/>
                  </a:cubicBezTo>
                  <a:cubicBezTo>
                    <a:pt x="4257" y="3254"/>
                    <a:pt x="4251" y="3227"/>
                    <a:pt x="4251" y="3206"/>
                  </a:cubicBezTo>
                  <a:cubicBezTo>
                    <a:pt x="4251" y="3190"/>
                    <a:pt x="4257" y="3185"/>
                    <a:pt x="4262" y="3169"/>
                  </a:cubicBezTo>
                  <a:cubicBezTo>
                    <a:pt x="4220" y="3153"/>
                    <a:pt x="4199" y="3116"/>
                    <a:pt x="4199" y="3069"/>
                  </a:cubicBezTo>
                  <a:cubicBezTo>
                    <a:pt x="4199" y="3053"/>
                    <a:pt x="4214" y="3043"/>
                    <a:pt x="4214" y="3027"/>
                  </a:cubicBezTo>
                  <a:cubicBezTo>
                    <a:pt x="4220" y="3006"/>
                    <a:pt x="4225" y="2980"/>
                    <a:pt x="4246" y="2980"/>
                  </a:cubicBezTo>
                  <a:cubicBezTo>
                    <a:pt x="4262" y="2980"/>
                    <a:pt x="4272" y="2995"/>
                    <a:pt x="4278" y="3011"/>
                  </a:cubicBezTo>
                  <a:cubicBezTo>
                    <a:pt x="4283" y="3006"/>
                    <a:pt x="4283" y="3006"/>
                    <a:pt x="4283" y="3000"/>
                  </a:cubicBezTo>
                  <a:cubicBezTo>
                    <a:pt x="4283" y="2980"/>
                    <a:pt x="4272" y="2970"/>
                    <a:pt x="4267" y="2949"/>
                  </a:cubicBezTo>
                  <a:cubicBezTo>
                    <a:pt x="4262" y="2959"/>
                    <a:pt x="4251" y="2965"/>
                    <a:pt x="4241" y="2965"/>
                  </a:cubicBezTo>
                  <a:cubicBezTo>
                    <a:pt x="4230" y="2965"/>
                    <a:pt x="4225" y="2959"/>
                    <a:pt x="4220" y="2949"/>
                  </a:cubicBezTo>
                  <a:cubicBezTo>
                    <a:pt x="4209" y="2943"/>
                    <a:pt x="4199" y="2943"/>
                    <a:pt x="4193" y="2933"/>
                  </a:cubicBezTo>
                  <a:cubicBezTo>
                    <a:pt x="4193" y="2917"/>
                    <a:pt x="4199" y="2906"/>
                    <a:pt x="4193" y="2896"/>
                  </a:cubicBezTo>
                  <a:cubicBezTo>
                    <a:pt x="4172" y="2901"/>
                    <a:pt x="4172" y="2928"/>
                    <a:pt x="4151" y="2928"/>
                  </a:cubicBezTo>
                  <a:cubicBezTo>
                    <a:pt x="4141" y="2928"/>
                    <a:pt x="4141" y="2906"/>
                    <a:pt x="4130" y="2901"/>
                  </a:cubicBezTo>
                  <a:cubicBezTo>
                    <a:pt x="4109" y="2885"/>
                    <a:pt x="4104" y="2864"/>
                    <a:pt x="4082" y="2864"/>
                  </a:cubicBezTo>
                  <a:cubicBezTo>
                    <a:pt x="4067" y="2864"/>
                    <a:pt x="4061" y="2849"/>
                    <a:pt x="4056" y="2838"/>
                  </a:cubicBezTo>
                  <a:cubicBezTo>
                    <a:pt x="4046" y="2822"/>
                    <a:pt x="4030" y="2822"/>
                    <a:pt x="4014" y="2812"/>
                  </a:cubicBezTo>
                  <a:cubicBezTo>
                    <a:pt x="4030" y="2806"/>
                    <a:pt x="4046" y="2796"/>
                    <a:pt x="4046" y="2780"/>
                  </a:cubicBezTo>
                  <a:cubicBezTo>
                    <a:pt x="4046" y="2748"/>
                    <a:pt x="4046" y="2748"/>
                    <a:pt x="4046" y="2748"/>
                  </a:cubicBezTo>
                  <a:cubicBezTo>
                    <a:pt x="4046" y="2701"/>
                    <a:pt x="3998" y="2685"/>
                    <a:pt x="3951" y="2674"/>
                  </a:cubicBezTo>
                  <a:cubicBezTo>
                    <a:pt x="3893" y="2653"/>
                    <a:pt x="3861" y="2643"/>
                    <a:pt x="3803" y="2622"/>
                  </a:cubicBezTo>
                  <a:cubicBezTo>
                    <a:pt x="3782" y="2616"/>
                    <a:pt x="3771" y="2601"/>
                    <a:pt x="3750" y="2601"/>
                  </a:cubicBezTo>
                  <a:cubicBezTo>
                    <a:pt x="3713" y="2601"/>
                    <a:pt x="3697" y="2611"/>
                    <a:pt x="3660" y="2611"/>
                  </a:cubicBezTo>
                  <a:cubicBezTo>
                    <a:pt x="3608" y="2611"/>
                    <a:pt x="3582" y="2585"/>
                    <a:pt x="3529" y="2585"/>
                  </a:cubicBezTo>
                  <a:close/>
                  <a:moveTo>
                    <a:pt x="4188" y="2664"/>
                  </a:moveTo>
                  <a:lnTo>
                    <a:pt x="4188" y="2664"/>
                  </a:lnTo>
                  <a:cubicBezTo>
                    <a:pt x="4204" y="2664"/>
                    <a:pt x="4220" y="2674"/>
                    <a:pt x="4220" y="2690"/>
                  </a:cubicBezTo>
                  <a:cubicBezTo>
                    <a:pt x="4220" y="2701"/>
                    <a:pt x="4214" y="2711"/>
                    <a:pt x="4199" y="2711"/>
                  </a:cubicBezTo>
                  <a:cubicBezTo>
                    <a:pt x="4199" y="2711"/>
                    <a:pt x="4199" y="2711"/>
                    <a:pt x="4193" y="2711"/>
                  </a:cubicBezTo>
                  <a:cubicBezTo>
                    <a:pt x="4193" y="2701"/>
                    <a:pt x="4193" y="2701"/>
                    <a:pt x="4193" y="2701"/>
                  </a:cubicBezTo>
                  <a:cubicBezTo>
                    <a:pt x="4193" y="2695"/>
                    <a:pt x="4199" y="2695"/>
                    <a:pt x="4199" y="2690"/>
                  </a:cubicBezTo>
                  <a:cubicBezTo>
                    <a:pt x="4199" y="2680"/>
                    <a:pt x="4183" y="2674"/>
                    <a:pt x="4172" y="2669"/>
                  </a:cubicBezTo>
                  <a:cubicBezTo>
                    <a:pt x="4177" y="2664"/>
                    <a:pt x="4177" y="2664"/>
                    <a:pt x="4177" y="2664"/>
                  </a:cubicBezTo>
                  <a:cubicBezTo>
                    <a:pt x="4188" y="2664"/>
                    <a:pt x="4188" y="2664"/>
                    <a:pt x="4188" y="2664"/>
                  </a:cubicBezTo>
                  <a:close/>
                  <a:moveTo>
                    <a:pt x="4483" y="3291"/>
                  </a:moveTo>
                  <a:lnTo>
                    <a:pt x="4483" y="3291"/>
                  </a:lnTo>
                  <a:cubicBezTo>
                    <a:pt x="4467" y="3291"/>
                    <a:pt x="4462" y="3296"/>
                    <a:pt x="4452" y="3301"/>
                  </a:cubicBezTo>
                  <a:cubicBezTo>
                    <a:pt x="4467" y="3312"/>
                    <a:pt x="4483" y="3312"/>
                    <a:pt x="4499" y="3327"/>
                  </a:cubicBezTo>
                  <a:cubicBezTo>
                    <a:pt x="4504" y="3322"/>
                    <a:pt x="4510" y="3317"/>
                    <a:pt x="4520" y="3312"/>
                  </a:cubicBezTo>
                  <a:cubicBezTo>
                    <a:pt x="4510" y="3296"/>
                    <a:pt x="4494" y="3296"/>
                    <a:pt x="4483" y="3291"/>
                  </a:cubicBezTo>
                  <a:close/>
                  <a:moveTo>
                    <a:pt x="4705" y="3269"/>
                  </a:moveTo>
                  <a:lnTo>
                    <a:pt x="4705" y="3269"/>
                  </a:lnTo>
                  <a:cubicBezTo>
                    <a:pt x="4705" y="3275"/>
                    <a:pt x="4705" y="3280"/>
                    <a:pt x="4705" y="3291"/>
                  </a:cubicBezTo>
                  <a:cubicBezTo>
                    <a:pt x="4737" y="3291"/>
                    <a:pt x="4737" y="3291"/>
                    <a:pt x="4737" y="3291"/>
                  </a:cubicBezTo>
                  <a:cubicBezTo>
                    <a:pt x="4747" y="3291"/>
                    <a:pt x="4752" y="3285"/>
                    <a:pt x="4763" y="3280"/>
                  </a:cubicBezTo>
                  <a:cubicBezTo>
                    <a:pt x="4752" y="3275"/>
                    <a:pt x="4752" y="3280"/>
                    <a:pt x="4747" y="3280"/>
                  </a:cubicBezTo>
                  <a:cubicBezTo>
                    <a:pt x="4731" y="3280"/>
                    <a:pt x="4721" y="3269"/>
                    <a:pt x="4705" y="3269"/>
                  </a:cubicBezTo>
                  <a:close/>
                  <a:moveTo>
                    <a:pt x="5296" y="3164"/>
                  </a:moveTo>
                  <a:lnTo>
                    <a:pt x="5296" y="3164"/>
                  </a:lnTo>
                  <a:cubicBezTo>
                    <a:pt x="5296" y="3169"/>
                    <a:pt x="5296" y="3174"/>
                    <a:pt x="5296" y="3180"/>
                  </a:cubicBezTo>
                  <a:cubicBezTo>
                    <a:pt x="5275" y="3185"/>
                    <a:pt x="5269" y="3206"/>
                    <a:pt x="5254" y="3206"/>
                  </a:cubicBezTo>
                  <a:cubicBezTo>
                    <a:pt x="5217" y="3206"/>
                    <a:pt x="5217" y="3206"/>
                    <a:pt x="5217" y="3206"/>
                  </a:cubicBezTo>
                  <a:cubicBezTo>
                    <a:pt x="5206" y="3206"/>
                    <a:pt x="5201" y="3211"/>
                    <a:pt x="5190" y="3217"/>
                  </a:cubicBezTo>
                  <a:cubicBezTo>
                    <a:pt x="5180" y="3227"/>
                    <a:pt x="5169" y="3227"/>
                    <a:pt x="5158" y="3238"/>
                  </a:cubicBezTo>
                  <a:cubicBezTo>
                    <a:pt x="5148" y="3248"/>
                    <a:pt x="5153" y="3264"/>
                    <a:pt x="5143" y="3264"/>
                  </a:cubicBezTo>
                  <a:cubicBezTo>
                    <a:pt x="5132" y="3264"/>
                    <a:pt x="5127" y="3259"/>
                    <a:pt x="5116" y="3254"/>
                  </a:cubicBezTo>
                  <a:cubicBezTo>
                    <a:pt x="5111" y="3269"/>
                    <a:pt x="5106" y="3280"/>
                    <a:pt x="5101" y="3296"/>
                  </a:cubicBezTo>
                  <a:cubicBezTo>
                    <a:pt x="5106" y="3296"/>
                    <a:pt x="5106" y="3296"/>
                    <a:pt x="5106" y="3296"/>
                  </a:cubicBezTo>
                  <a:cubicBezTo>
                    <a:pt x="5132" y="3275"/>
                    <a:pt x="5148" y="3280"/>
                    <a:pt x="5180" y="3264"/>
                  </a:cubicBezTo>
                  <a:cubicBezTo>
                    <a:pt x="5190" y="3259"/>
                    <a:pt x="5195" y="3248"/>
                    <a:pt x="5211" y="3243"/>
                  </a:cubicBezTo>
                  <a:cubicBezTo>
                    <a:pt x="5227" y="3238"/>
                    <a:pt x="5243" y="3233"/>
                    <a:pt x="5259" y="3227"/>
                  </a:cubicBezTo>
                  <a:cubicBezTo>
                    <a:pt x="5285" y="3222"/>
                    <a:pt x="5312" y="3222"/>
                    <a:pt x="5312" y="3201"/>
                  </a:cubicBezTo>
                  <a:cubicBezTo>
                    <a:pt x="5312" y="3196"/>
                    <a:pt x="5312" y="3196"/>
                    <a:pt x="5312" y="3196"/>
                  </a:cubicBezTo>
                  <a:cubicBezTo>
                    <a:pt x="5312" y="3180"/>
                    <a:pt x="5327" y="3180"/>
                    <a:pt x="5327" y="3164"/>
                  </a:cubicBezTo>
                  <a:cubicBezTo>
                    <a:pt x="5327" y="3153"/>
                    <a:pt x="5327" y="3153"/>
                    <a:pt x="5327" y="3153"/>
                  </a:cubicBezTo>
                  <a:cubicBezTo>
                    <a:pt x="5312" y="3153"/>
                    <a:pt x="5306" y="3164"/>
                    <a:pt x="5296" y="3164"/>
                  </a:cubicBezTo>
                  <a:close/>
                  <a:moveTo>
                    <a:pt x="5406" y="3196"/>
                  </a:moveTo>
                  <a:lnTo>
                    <a:pt x="5406" y="3196"/>
                  </a:lnTo>
                  <a:cubicBezTo>
                    <a:pt x="5412" y="3211"/>
                    <a:pt x="5412" y="3217"/>
                    <a:pt x="5417" y="3233"/>
                  </a:cubicBezTo>
                  <a:cubicBezTo>
                    <a:pt x="5470" y="3180"/>
                    <a:pt x="5501" y="3159"/>
                    <a:pt x="5549" y="3106"/>
                  </a:cubicBezTo>
                  <a:cubicBezTo>
                    <a:pt x="5549" y="3106"/>
                    <a:pt x="5549" y="3106"/>
                    <a:pt x="5544" y="3106"/>
                  </a:cubicBezTo>
                  <a:cubicBezTo>
                    <a:pt x="5512" y="3106"/>
                    <a:pt x="5501" y="3132"/>
                    <a:pt x="5475" y="3153"/>
                  </a:cubicBezTo>
                  <a:cubicBezTo>
                    <a:pt x="5454" y="3174"/>
                    <a:pt x="5433" y="3174"/>
                    <a:pt x="5406" y="3196"/>
                  </a:cubicBezTo>
                  <a:close/>
                  <a:moveTo>
                    <a:pt x="6282" y="3111"/>
                  </a:moveTo>
                  <a:lnTo>
                    <a:pt x="6282" y="3111"/>
                  </a:lnTo>
                  <a:cubicBezTo>
                    <a:pt x="6282" y="3116"/>
                    <a:pt x="6282" y="3122"/>
                    <a:pt x="6287" y="3127"/>
                  </a:cubicBezTo>
                  <a:cubicBezTo>
                    <a:pt x="6324" y="3090"/>
                    <a:pt x="6345" y="3069"/>
                    <a:pt x="6398" y="3043"/>
                  </a:cubicBezTo>
                  <a:cubicBezTo>
                    <a:pt x="6393" y="3043"/>
                    <a:pt x="6393" y="3043"/>
                    <a:pt x="6393" y="3043"/>
                  </a:cubicBezTo>
                  <a:cubicBezTo>
                    <a:pt x="6367" y="3043"/>
                    <a:pt x="6340" y="3048"/>
                    <a:pt x="6335" y="3069"/>
                  </a:cubicBezTo>
                  <a:cubicBezTo>
                    <a:pt x="6324" y="3080"/>
                    <a:pt x="6319" y="3085"/>
                    <a:pt x="6308" y="3095"/>
                  </a:cubicBezTo>
                  <a:cubicBezTo>
                    <a:pt x="6298" y="3101"/>
                    <a:pt x="6282" y="3095"/>
                    <a:pt x="6282" y="3111"/>
                  </a:cubicBezTo>
                  <a:close/>
                  <a:moveTo>
                    <a:pt x="6213" y="3164"/>
                  </a:moveTo>
                  <a:lnTo>
                    <a:pt x="6213" y="3164"/>
                  </a:lnTo>
                  <a:cubicBezTo>
                    <a:pt x="6213" y="3164"/>
                    <a:pt x="6213" y="3164"/>
                    <a:pt x="6208" y="3164"/>
                  </a:cubicBezTo>
                  <a:cubicBezTo>
                    <a:pt x="6203" y="3164"/>
                    <a:pt x="6198" y="3159"/>
                    <a:pt x="6192" y="3148"/>
                  </a:cubicBezTo>
                  <a:cubicBezTo>
                    <a:pt x="6192" y="3159"/>
                    <a:pt x="6192" y="3164"/>
                    <a:pt x="6192" y="3169"/>
                  </a:cubicBezTo>
                  <a:cubicBezTo>
                    <a:pt x="6177" y="3169"/>
                    <a:pt x="6161" y="3174"/>
                    <a:pt x="6161" y="3185"/>
                  </a:cubicBezTo>
                  <a:cubicBezTo>
                    <a:pt x="6150" y="3206"/>
                    <a:pt x="6150" y="3222"/>
                    <a:pt x="6134" y="3222"/>
                  </a:cubicBezTo>
                  <a:cubicBezTo>
                    <a:pt x="6113" y="3222"/>
                    <a:pt x="6092" y="3190"/>
                    <a:pt x="6103" y="3196"/>
                  </a:cubicBezTo>
                  <a:cubicBezTo>
                    <a:pt x="6113" y="3196"/>
                    <a:pt x="6113" y="3196"/>
                    <a:pt x="6113" y="3196"/>
                  </a:cubicBezTo>
                  <a:cubicBezTo>
                    <a:pt x="6119" y="3196"/>
                    <a:pt x="6119" y="3190"/>
                    <a:pt x="6119" y="3190"/>
                  </a:cubicBezTo>
                  <a:cubicBezTo>
                    <a:pt x="6113" y="3185"/>
                    <a:pt x="6108" y="3180"/>
                    <a:pt x="6097" y="3180"/>
                  </a:cubicBezTo>
                  <a:cubicBezTo>
                    <a:pt x="6092" y="3180"/>
                    <a:pt x="6087" y="3185"/>
                    <a:pt x="6076" y="3185"/>
                  </a:cubicBezTo>
                  <a:cubicBezTo>
                    <a:pt x="6066" y="3185"/>
                    <a:pt x="6060" y="3185"/>
                    <a:pt x="6050" y="3180"/>
                  </a:cubicBezTo>
                  <a:cubicBezTo>
                    <a:pt x="6055" y="3196"/>
                    <a:pt x="6060" y="3206"/>
                    <a:pt x="6060" y="3222"/>
                  </a:cubicBezTo>
                  <a:cubicBezTo>
                    <a:pt x="6050" y="3233"/>
                    <a:pt x="6050" y="3233"/>
                    <a:pt x="6050" y="3233"/>
                  </a:cubicBezTo>
                  <a:cubicBezTo>
                    <a:pt x="6050" y="3248"/>
                    <a:pt x="6050" y="3248"/>
                    <a:pt x="6050" y="3248"/>
                  </a:cubicBezTo>
                  <a:cubicBezTo>
                    <a:pt x="6055" y="3248"/>
                    <a:pt x="6055" y="3248"/>
                    <a:pt x="6060" y="3248"/>
                  </a:cubicBezTo>
                  <a:cubicBezTo>
                    <a:pt x="6066" y="3248"/>
                    <a:pt x="6071" y="3238"/>
                    <a:pt x="6076" y="3238"/>
                  </a:cubicBezTo>
                  <a:cubicBezTo>
                    <a:pt x="6103" y="3233"/>
                    <a:pt x="6119" y="3238"/>
                    <a:pt x="6145" y="3227"/>
                  </a:cubicBezTo>
                  <a:cubicBezTo>
                    <a:pt x="6161" y="3227"/>
                    <a:pt x="6166" y="3211"/>
                    <a:pt x="6177" y="3206"/>
                  </a:cubicBezTo>
                  <a:cubicBezTo>
                    <a:pt x="6198" y="3196"/>
                    <a:pt x="6224" y="3190"/>
                    <a:pt x="6229" y="3164"/>
                  </a:cubicBezTo>
                  <a:cubicBezTo>
                    <a:pt x="6224" y="3164"/>
                    <a:pt x="6219" y="3164"/>
                    <a:pt x="6213" y="3164"/>
                  </a:cubicBezTo>
                  <a:close/>
                  <a:moveTo>
                    <a:pt x="11076" y="4963"/>
                  </a:moveTo>
                  <a:lnTo>
                    <a:pt x="11076" y="4963"/>
                  </a:lnTo>
                  <a:lnTo>
                    <a:pt x="11070" y="4968"/>
                  </a:lnTo>
                  <a:cubicBezTo>
                    <a:pt x="11070" y="4984"/>
                    <a:pt x="11070" y="5005"/>
                    <a:pt x="11086" y="5005"/>
                  </a:cubicBezTo>
                  <a:cubicBezTo>
                    <a:pt x="11092" y="5005"/>
                    <a:pt x="11097" y="4999"/>
                    <a:pt x="11102" y="4999"/>
                  </a:cubicBezTo>
                  <a:cubicBezTo>
                    <a:pt x="11102" y="4999"/>
                    <a:pt x="11102" y="4999"/>
                    <a:pt x="11102" y="4994"/>
                  </a:cubicBezTo>
                  <a:cubicBezTo>
                    <a:pt x="11102" y="4978"/>
                    <a:pt x="11092" y="4963"/>
                    <a:pt x="11076" y="4963"/>
                  </a:cubicBezTo>
                  <a:close/>
                  <a:moveTo>
                    <a:pt x="10997" y="4852"/>
                  </a:moveTo>
                  <a:lnTo>
                    <a:pt x="10997" y="4852"/>
                  </a:lnTo>
                  <a:cubicBezTo>
                    <a:pt x="10991" y="4857"/>
                    <a:pt x="10991" y="4862"/>
                    <a:pt x="10986" y="4862"/>
                  </a:cubicBezTo>
                  <a:cubicBezTo>
                    <a:pt x="10981" y="4862"/>
                    <a:pt x="10981" y="4857"/>
                    <a:pt x="10970" y="4857"/>
                  </a:cubicBezTo>
                  <a:cubicBezTo>
                    <a:pt x="10965" y="4857"/>
                    <a:pt x="10960" y="4857"/>
                    <a:pt x="10954" y="4857"/>
                  </a:cubicBezTo>
                  <a:cubicBezTo>
                    <a:pt x="10949" y="4862"/>
                    <a:pt x="10949" y="4862"/>
                    <a:pt x="10949" y="4868"/>
                  </a:cubicBezTo>
                  <a:cubicBezTo>
                    <a:pt x="10949" y="4878"/>
                    <a:pt x="10960" y="4878"/>
                    <a:pt x="10965" y="4878"/>
                  </a:cubicBezTo>
                  <a:cubicBezTo>
                    <a:pt x="10975" y="4889"/>
                    <a:pt x="10981" y="4894"/>
                    <a:pt x="10991" y="4899"/>
                  </a:cubicBezTo>
                  <a:cubicBezTo>
                    <a:pt x="11002" y="4904"/>
                    <a:pt x="11012" y="4904"/>
                    <a:pt x="11023" y="4915"/>
                  </a:cubicBezTo>
                  <a:cubicBezTo>
                    <a:pt x="11028" y="4926"/>
                    <a:pt x="11028" y="4936"/>
                    <a:pt x="11039" y="4941"/>
                  </a:cubicBezTo>
                  <a:cubicBezTo>
                    <a:pt x="11044" y="4931"/>
                    <a:pt x="11060" y="4931"/>
                    <a:pt x="11060" y="4920"/>
                  </a:cubicBezTo>
                  <a:cubicBezTo>
                    <a:pt x="11060" y="4904"/>
                    <a:pt x="11044" y="4894"/>
                    <a:pt x="11044" y="4878"/>
                  </a:cubicBezTo>
                  <a:cubicBezTo>
                    <a:pt x="11033" y="4883"/>
                    <a:pt x="11028" y="4889"/>
                    <a:pt x="11018" y="4889"/>
                  </a:cubicBezTo>
                  <a:cubicBezTo>
                    <a:pt x="11012" y="4883"/>
                    <a:pt x="11012" y="4878"/>
                    <a:pt x="11012" y="4873"/>
                  </a:cubicBezTo>
                  <a:cubicBezTo>
                    <a:pt x="11012" y="4862"/>
                    <a:pt x="11007" y="4857"/>
                    <a:pt x="10997" y="4852"/>
                  </a:cubicBezTo>
                  <a:close/>
                  <a:moveTo>
                    <a:pt x="10764" y="4736"/>
                  </a:moveTo>
                  <a:lnTo>
                    <a:pt x="10764" y="4736"/>
                  </a:lnTo>
                  <a:cubicBezTo>
                    <a:pt x="10770" y="4730"/>
                    <a:pt x="10775" y="4730"/>
                    <a:pt x="10780" y="4720"/>
                  </a:cubicBezTo>
                  <a:cubicBezTo>
                    <a:pt x="10770" y="4715"/>
                    <a:pt x="10770" y="4704"/>
                    <a:pt x="10759" y="4704"/>
                  </a:cubicBezTo>
                  <a:cubicBezTo>
                    <a:pt x="10743" y="4704"/>
                    <a:pt x="10733" y="4715"/>
                    <a:pt x="10717" y="4715"/>
                  </a:cubicBezTo>
                  <a:cubicBezTo>
                    <a:pt x="10717" y="4720"/>
                    <a:pt x="10717" y="4720"/>
                    <a:pt x="10717" y="4725"/>
                  </a:cubicBezTo>
                  <a:cubicBezTo>
                    <a:pt x="10701" y="4757"/>
                    <a:pt x="10701" y="4757"/>
                    <a:pt x="10701" y="4757"/>
                  </a:cubicBezTo>
                  <a:cubicBezTo>
                    <a:pt x="10733" y="4783"/>
                    <a:pt x="10764" y="4794"/>
                    <a:pt x="10807" y="4799"/>
                  </a:cubicBezTo>
                  <a:cubicBezTo>
                    <a:pt x="10823" y="4804"/>
                    <a:pt x="10828" y="4810"/>
                    <a:pt x="10844" y="4810"/>
                  </a:cubicBezTo>
                  <a:cubicBezTo>
                    <a:pt x="10849" y="4810"/>
                    <a:pt x="10854" y="4804"/>
                    <a:pt x="10859" y="4804"/>
                  </a:cubicBezTo>
                  <a:cubicBezTo>
                    <a:pt x="10875" y="4804"/>
                    <a:pt x="10886" y="4820"/>
                    <a:pt x="10902" y="4825"/>
                  </a:cubicBezTo>
                  <a:lnTo>
                    <a:pt x="10902" y="4820"/>
                  </a:lnTo>
                  <a:cubicBezTo>
                    <a:pt x="10902" y="4804"/>
                    <a:pt x="10891" y="4794"/>
                    <a:pt x="10875" y="4789"/>
                  </a:cubicBezTo>
                  <a:cubicBezTo>
                    <a:pt x="10865" y="4783"/>
                    <a:pt x="10870" y="4767"/>
                    <a:pt x="10865" y="4762"/>
                  </a:cubicBezTo>
                  <a:cubicBezTo>
                    <a:pt x="10849" y="4746"/>
                    <a:pt x="10833" y="4762"/>
                    <a:pt x="10812" y="4757"/>
                  </a:cubicBezTo>
                  <a:cubicBezTo>
                    <a:pt x="10791" y="4757"/>
                    <a:pt x="10780" y="4746"/>
                    <a:pt x="10764" y="4736"/>
                  </a:cubicBezTo>
                  <a:close/>
                  <a:moveTo>
                    <a:pt x="10664" y="4625"/>
                  </a:moveTo>
                  <a:lnTo>
                    <a:pt x="10664" y="4625"/>
                  </a:lnTo>
                  <a:cubicBezTo>
                    <a:pt x="10670" y="4646"/>
                    <a:pt x="10680" y="4657"/>
                    <a:pt x="10680" y="4678"/>
                  </a:cubicBezTo>
                  <a:cubicBezTo>
                    <a:pt x="10654" y="4662"/>
                    <a:pt x="10633" y="4672"/>
                    <a:pt x="10606" y="4657"/>
                  </a:cubicBezTo>
                  <a:cubicBezTo>
                    <a:pt x="10590" y="4651"/>
                    <a:pt x="10590" y="4635"/>
                    <a:pt x="10575" y="4635"/>
                  </a:cubicBezTo>
                  <a:cubicBezTo>
                    <a:pt x="10548" y="4630"/>
                    <a:pt x="10543" y="4614"/>
                    <a:pt x="10527" y="4599"/>
                  </a:cubicBezTo>
                  <a:cubicBezTo>
                    <a:pt x="10527" y="4588"/>
                    <a:pt x="10516" y="4588"/>
                    <a:pt x="10516" y="4583"/>
                  </a:cubicBezTo>
                  <a:cubicBezTo>
                    <a:pt x="10516" y="4578"/>
                    <a:pt x="10516" y="4578"/>
                    <a:pt x="10516" y="4572"/>
                  </a:cubicBezTo>
                  <a:cubicBezTo>
                    <a:pt x="10522" y="4578"/>
                    <a:pt x="10527" y="4578"/>
                    <a:pt x="10532" y="4572"/>
                  </a:cubicBezTo>
                  <a:cubicBezTo>
                    <a:pt x="10527" y="4562"/>
                    <a:pt x="10527" y="4562"/>
                    <a:pt x="10527" y="4562"/>
                  </a:cubicBezTo>
                  <a:cubicBezTo>
                    <a:pt x="10532" y="4556"/>
                    <a:pt x="10532" y="4556"/>
                    <a:pt x="10532" y="4556"/>
                  </a:cubicBezTo>
                  <a:cubicBezTo>
                    <a:pt x="10548" y="4572"/>
                    <a:pt x="10559" y="4583"/>
                    <a:pt x="10580" y="4593"/>
                  </a:cubicBezTo>
                  <a:cubicBezTo>
                    <a:pt x="10601" y="4599"/>
                    <a:pt x="10606" y="4614"/>
                    <a:pt x="10622" y="4614"/>
                  </a:cubicBezTo>
                  <a:cubicBezTo>
                    <a:pt x="10633" y="4614"/>
                    <a:pt x="10638" y="4614"/>
                    <a:pt x="10643" y="4614"/>
                  </a:cubicBezTo>
                  <a:cubicBezTo>
                    <a:pt x="10648" y="4614"/>
                    <a:pt x="10659" y="4620"/>
                    <a:pt x="10664" y="4625"/>
                  </a:cubicBezTo>
                  <a:close/>
                  <a:moveTo>
                    <a:pt x="10290" y="4351"/>
                  </a:moveTo>
                  <a:lnTo>
                    <a:pt x="10290" y="4351"/>
                  </a:lnTo>
                  <a:cubicBezTo>
                    <a:pt x="10274" y="4356"/>
                    <a:pt x="10263" y="4356"/>
                    <a:pt x="10242" y="4356"/>
                  </a:cubicBezTo>
                  <a:cubicBezTo>
                    <a:pt x="10237" y="4356"/>
                    <a:pt x="10232" y="4356"/>
                    <a:pt x="10226" y="4356"/>
                  </a:cubicBezTo>
                  <a:cubicBezTo>
                    <a:pt x="10226" y="4367"/>
                    <a:pt x="10226" y="4372"/>
                    <a:pt x="10226" y="4382"/>
                  </a:cubicBezTo>
                  <a:cubicBezTo>
                    <a:pt x="10226" y="4382"/>
                    <a:pt x="10226" y="4382"/>
                    <a:pt x="10232" y="4382"/>
                  </a:cubicBezTo>
                  <a:cubicBezTo>
                    <a:pt x="10248" y="4382"/>
                    <a:pt x="10253" y="4367"/>
                    <a:pt x="10269" y="4367"/>
                  </a:cubicBezTo>
                  <a:cubicBezTo>
                    <a:pt x="10290" y="4367"/>
                    <a:pt x="10295" y="4382"/>
                    <a:pt x="10311" y="4393"/>
                  </a:cubicBezTo>
                  <a:cubicBezTo>
                    <a:pt x="10337" y="4414"/>
                    <a:pt x="10353" y="4430"/>
                    <a:pt x="10358" y="4461"/>
                  </a:cubicBezTo>
                  <a:cubicBezTo>
                    <a:pt x="10337" y="4456"/>
                    <a:pt x="10337" y="4456"/>
                    <a:pt x="10337" y="4456"/>
                  </a:cubicBezTo>
                  <a:cubicBezTo>
                    <a:pt x="10353" y="4472"/>
                    <a:pt x="10427" y="4572"/>
                    <a:pt x="10385" y="4498"/>
                  </a:cubicBezTo>
                  <a:cubicBezTo>
                    <a:pt x="10422" y="4509"/>
                    <a:pt x="10427" y="4546"/>
                    <a:pt x="10464" y="4551"/>
                  </a:cubicBezTo>
                  <a:lnTo>
                    <a:pt x="10469" y="4546"/>
                  </a:lnTo>
                  <a:cubicBezTo>
                    <a:pt x="10469" y="4535"/>
                    <a:pt x="10459" y="4535"/>
                    <a:pt x="10453" y="4525"/>
                  </a:cubicBezTo>
                  <a:cubicBezTo>
                    <a:pt x="10443" y="4493"/>
                    <a:pt x="10422" y="4477"/>
                    <a:pt x="10385" y="4477"/>
                  </a:cubicBezTo>
                  <a:cubicBezTo>
                    <a:pt x="10385" y="4446"/>
                    <a:pt x="10369" y="4430"/>
                    <a:pt x="10342" y="4403"/>
                  </a:cubicBezTo>
                  <a:cubicBezTo>
                    <a:pt x="10321" y="4388"/>
                    <a:pt x="10316" y="4367"/>
                    <a:pt x="10290" y="4351"/>
                  </a:cubicBezTo>
                  <a:close/>
                  <a:moveTo>
                    <a:pt x="9979" y="4145"/>
                  </a:moveTo>
                  <a:lnTo>
                    <a:pt x="9979" y="4145"/>
                  </a:lnTo>
                  <a:cubicBezTo>
                    <a:pt x="9968" y="4145"/>
                    <a:pt x="9957" y="4156"/>
                    <a:pt x="9947" y="4156"/>
                  </a:cubicBezTo>
                  <a:cubicBezTo>
                    <a:pt x="9947" y="4161"/>
                    <a:pt x="9942" y="4161"/>
                    <a:pt x="9942" y="4161"/>
                  </a:cubicBezTo>
                  <a:cubicBezTo>
                    <a:pt x="9942" y="4171"/>
                    <a:pt x="9952" y="4171"/>
                    <a:pt x="9963" y="4177"/>
                  </a:cubicBezTo>
                  <a:cubicBezTo>
                    <a:pt x="9973" y="4187"/>
                    <a:pt x="9979" y="4192"/>
                    <a:pt x="9984" y="4208"/>
                  </a:cubicBezTo>
                  <a:cubicBezTo>
                    <a:pt x="9989" y="4203"/>
                    <a:pt x="9994" y="4198"/>
                    <a:pt x="10000" y="4198"/>
                  </a:cubicBezTo>
                  <a:cubicBezTo>
                    <a:pt x="10026" y="4198"/>
                    <a:pt x="10052" y="4208"/>
                    <a:pt x="10052" y="4229"/>
                  </a:cubicBezTo>
                  <a:cubicBezTo>
                    <a:pt x="10052" y="4235"/>
                    <a:pt x="10052" y="4240"/>
                    <a:pt x="10047" y="4240"/>
                  </a:cubicBezTo>
                  <a:cubicBezTo>
                    <a:pt x="10058" y="4245"/>
                    <a:pt x="10063" y="4256"/>
                    <a:pt x="10063" y="4266"/>
                  </a:cubicBezTo>
                  <a:cubicBezTo>
                    <a:pt x="10063" y="4266"/>
                    <a:pt x="10063" y="4266"/>
                    <a:pt x="10068" y="4266"/>
                  </a:cubicBezTo>
                  <a:cubicBezTo>
                    <a:pt x="10084" y="4266"/>
                    <a:pt x="10089" y="4250"/>
                    <a:pt x="10110" y="4245"/>
                  </a:cubicBezTo>
                  <a:cubicBezTo>
                    <a:pt x="10100" y="4235"/>
                    <a:pt x="10089" y="4229"/>
                    <a:pt x="10079" y="4219"/>
                  </a:cubicBezTo>
                  <a:cubicBezTo>
                    <a:pt x="10073" y="4208"/>
                    <a:pt x="10079" y="4187"/>
                    <a:pt x="10063" y="4182"/>
                  </a:cubicBezTo>
                  <a:cubicBezTo>
                    <a:pt x="10042" y="4177"/>
                    <a:pt x="10026" y="4182"/>
                    <a:pt x="10005" y="4171"/>
                  </a:cubicBezTo>
                  <a:cubicBezTo>
                    <a:pt x="9994" y="4166"/>
                    <a:pt x="9994" y="4145"/>
                    <a:pt x="9979" y="4145"/>
                  </a:cubicBezTo>
                  <a:close/>
                  <a:moveTo>
                    <a:pt x="9868" y="4145"/>
                  </a:moveTo>
                  <a:lnTo>
                    <a:pt x="9868" y="4145"/>
                  </a:lnTo>
                  <a:cubicBezTo>
                    <a:pt x="9862" y="4145"/>
                    <a:pt x="9862" y="4145"/>
                    <a:pt x="9857" y="4145"/>
                  </a:cubicBezTo>
                  <a:cubicBezTo>
                    <a:pt x="9868" y="4156"/>
                    <a:pt x="9868" y="4156"/>
                    <a:pt x="9868" y="4166"/>
                  </a:cubicBezTo>
                  <a:cubicBezTo>
                    <a:pt x="9841" y="4171"/>
                    <a:pt x="9852" y="4140"/>
                    <a:pt x="9836" y="4140"/>
                  </a:cubicBezTo>
                  <a:cubicBezTo>
                    <a:pt x="9831" y="4140"/>
                    <a:pt x="9831" y="4145"/>
                    <a:pt x="9826" y="4145"/>
                  </a:cubicBezTo>
                  <a:cubicBezTo>
                    <a:pt x="9826" y="4156"/>
                    <a:pt x="9826" y="4156"/>
                    <a:pt x="9826" y="4156"/>
                  </a:cubicBezTo>
                  <a:cubicBezTo>
                    <a:pt x="9826" y="4161"/>
                    <a:pt x="9831" y="4166"/>
                    <a:pt x="9836" y="4171"/>
                  </a:cubicBezTo>
                  <a:cubicBezTo>
                    <a:pt x="9841" y="4177"/>
                    <a:pt x="9841" y="4187"/>
                    <a:pt x="9852" y="4187"/>
                  </a:cubicBezTo>
                  <a:cubicBezTo>
                    <a:pt x="9857" y="4187"/>
                    <a:pt x="9862" y="4182"/>
                    <a:pt x="9868" y="4182"/>
                  </a:cubicBezTo>
                  <a:cubicBezTo>
                    <a:pt x="9873" y="4182"/>
                    <a:pt x="9873" y="4187"/>
                    <a:pt x="9884" y="4187"/>
                  </a:cubicBezTo>
                  <a:cubicBezTo>
                    <a:pt x="9889" y="4187"/>
                    <a:pt x="9894" y="4182"/>
                    <a:pt x="9905" y="4187"/>
                  </a:cubicBezTo>
                  <a:cubicBezTo>
                    <a:pt x="9905" y="4171"/>
                    <a:pt x="9894" y="4161"/>
                    <a:pt x="9884" y="4161"/>
                  </a:cubicBezTo>
                  <a:cubicBezTo>
                    <a:pt x="9878" y="4156"/>
                    <a:pt x="9878" y="4145"/>
                    <a:pt x="9868" y="4145"/>
                  </a:cubicBezTo>
                  <a:close/>
                  <a:moveTo>
                    <a:pt x="17437" y="6455"/>
                  </a:moveTo>
                  <a:lnTo>
                    <a:pt x="17437" y="6455"/>
                  </a:lnTo>
                  <a:cubicBezTo>
                    <a:pt x="17426" y="6455"/>
                    <a:pt x="17410" y="6471"/>
                    <a:pt x="17389" y="6471"/>
                  </a:cubicBezTo>
                  <a:cubicBezTo>
                    <a:pt x="17295" y="6471"/>
                    <a:pt x="17247" y="6508"/>
                    <a:pt x="17152" y="6508"/>
                  </a:cubicBezTo>
                  <a:cubicBezTo>
                    <a:pt x="17131" y="6508"/>
                    <a:pt x="17120" y="6513"/>
                    <a:pt x="17099" y="6508"/>
                  </a:cubicBezTo>
                  <a:cubicBezTo>
                    <a:pt x="17089" y="6508"/>
                    <a:pt x="17084" y="6497"/>
                    <a:pt x="17078" y="6497"/>
                  </a:cubicBezTo>
                  <a:cubicBezTo>
                    <a:pt x="17041" y="6497"/>
                    <a:pt x="17020" y="6503"/>
                    <a:pt x="16988" y="6503"/>
                  </a:cubicBezTo>
                  <a:cubicBezTo>
                    <a:pt x="16978" y="6497"/>
                    <a:pt x="16978" y="6487"/>
                    <a:pt x="16967" y="6487"/>
                  </a:cubicBezTo>
                  <a:cubicBezTo>
                    <a:pt x="16936" y="6487"/>
                    <a:pt x="16915" y="6503"/>
                    <a:pt x="16878" y="6503"/>
                  </a:cubicBezTo>
                  <a:cubicBezTo>
                    <a:pt x="16846" y="6503"/>
                    <a:pt x="16846" y="6503"/>
                    <a:pt x="16846" y="6503"/>
                  </a:cubicBezTo>
                  <a:cubicBezTo>
                    <a:pt x="16830" y="6503"/>
                    <a:pt x="16825" y="6508"/>
                    <a:pt x="16809" y="6508"/>
                  </a:cubicBezTo>
                  <a:cubicBezTo>
                    <a:pt x="16778" y="6508"/>
                    <a:pt x="16767" y="6497"/>
                    <a:pt x="16735" y="6487"/>
                  </a:cubicBezTo>
                  <a:cubicBezTo>
                    <a:pt x="16698" y="6476"/>
                    <a:pt x="16677" y="6476"/>
                    <a:pt x="16640" y="6460"/>
                  </a:cubicBezTo>
                  <a:cubicBezTo>
                    <a:pt x="16609" y="6450"/>
                    <a:pt x="16588" y="6445"/>
                    <a:pt x="16556" y="6429"/>
                  </a:cubicBezTo>
                  <a:cubicBezTo>
                    <a:pt x="16530" y="6418"/>
                    <a:pt x="16519" y="6402"/>
                    <a:pt x="16498" y="6381"/>
                  </a:cubicBezTo>
                  <a:cubicBezTo>
                    <a:pt x="16493" y="6376"/>
                    <a:pt x="16493" y="6360"/>
                    <a:pt x="16482" y="6360"/>
                  </a:cubicBezTo>
                  <a:cubicBezTo>
                    <a:pt x="16451" y="6360"/>
                    <a:pt x="16440" y="6376"/>
                    <a:pt x="16414" y="6387"/>
                  </a:cubicBezTo>
                  <a:cubicBezTo>
                    <a:pt x="16403" y="6387"/>
                    <a:pt x="16403" y="6381"/>
                    <a:pt x="16392" y="6376"/>
                  </a:cubicBezTo>
                  <a:cubicBezTo>
                    <a:pt x="16371" y="6365"/>
                    <a:pt x="16361" y="6371"/>
                    <a:pt x="16340" y="6365"/>
                  </a:cubicBezTo>
                  <a:cubicBezTo>
                    <a:pt x="16313" y="6360"/>
                    <a:pt x="16297" y="6355"/>
                    <a:pt x="16271" y="6355"/>
                  </a:cubicBezTo>
                  <a:cubicBezTo>
                    <a:pt x="16240" y="6355"/>
                    <a:pt x="16240" y="6355"/>
                    <a:pt x="16240" y="6355"/>
                  </a:cubicBezTo>
                  <a:cubicBezTo>
                    <a:pt x="16224" y="6355"/>
                    <a:pt x="16203" y="6360"/>
                    <a:pt x="16203" y="6344"/>
                  </a:cubicBezTo>
                  <a:cubicBezTo>
                    <a:pt x="16203" y="6339"/>
                    <a:pt x="16208" y="6334"/>
                    <a:pt x="16208" y="6329"/>
                  </a:cubicBezTo>
                  <a:cubicBezTo>
                    <a:pt x="16208" y="6323"/>
                    <a:pt x="16203" y="6323"/>
                    <a:pt x="16203" y="6318"/>
                  </a:cubicBezTo>
                  <a:cubicBezTo>
                    <a:pt x="16203" y="6302"/>
                    <a:pt x="16218" y="6297"/>
                    <a:pt x="16229" y="6286"/>
                  </a:cubicBezTo>
                  <a:cubicBezTo>
                    <a:pt x="16240" y="6271"/>
                    <a:pt x="16245" y="6260"/>
                    <a:pt x="16261" y="6249"/>
                  </a:cubicBezTo>
                  <a:cubicBezTo>
                    <a:pt x="16240" y="6249"/>
                    <a:pt x="16229" y="6249"/>
                    <a:pt x="16203" y="6244"/>
                  </a:cubicBezTo>
                  <a:cubicBezTo>
                    <a:pt x="16203" y="6249"/>
                    <a:pt x="16203" y="6255"/>
                    <a:pt x="16203" y="6260"/>
                  </a:cubicBezTo>
                  <a:cubicBezTo>
                    <a:pt x="16208" y="6286"/>
                    <a:pt x="16208" y="6286"/>
                    <a:pt x="16208" y="6286"/>
                  </a:cubicBezTo>
                  <a:cubicBezTo>
                    <a:pt x="16203" y="6302"/>
                    <a:pt x="16187" y="6308"/>
                    <a:pt x="16171" y="6308"/>
                  </a:cubicBezTo>
                  <a:cubicBezTo>
                    <a:pt x="16171" y="6318"/>
                    <a:pt x="16171" y="6318"/>
                    <a:pt x="16171" y="6318"/>
                  </a:cubicBezTo>
                  <a:cubicBezTo>
                    <a:pt x="16171" y="6355"/>
                    <a:pt x="16208" y="6344"/>
                    <a:pt x="16134" y="6344"/>
                  </a:cubicBezTo>
                  <a:cubicBezTo>
                    <a:pt x="16123" y="6344"/>
                    <a:pt x="16123" y="6329"/>
                    <a:pt x="16123" y="6318"/>
                  </a:cubicBezTo>
                  <a:cubicBezTo>
                    <a:pt x="16113" y="6323"/>
                    <a:pt x="16108" y="6323"/>
                    <a:pt x="16102" y="6329"/>
                  </a:cubicBezTo>
                  <a:cubicBezTo>
                    <a:pt x="16102" y="6329"/>
                    <a:pt x="16102" y="6334"/>
                    <a:pt x="16102" y="6339"/>
                  </a:cubicBezTo>
                  <a:cubicBezTo>
                    <a:pt x="16102" y="6355"/>
                    <a:pt x="16081" y="6355"/>
                    <a:pt x="16065" y="6360"/>
                  </a:cubicBezTo>
                  <a:cubicBezTo>
                    <a:pt x="16034" y="6371"/>
                    <a:pt x="16013" y="6371"/>
                    <a:pt x="15981" y="6371"/>
                  </a:cubicBezTo>
                  <a:cubicBezTo>
                    <a:pt x="15944" y="6371"/>
                    <a:pt x="15923" y="6360"/>
                    <a:pt x="15881" y="6360"/>
                  </a:cubicBezTo>
                  <a:cubicBezTo>
                    <a:pt x="15844" y="6360"/>
                    <a:pt x="15844" y="6360"/>
                    <a:pt x="15844" y="6360"/>
                  </a:cubicBezTo>
                  <a:cubicBezTo>
                    <a:pt x="15818" y="6360"/>
                    <a:pt x="15802" y="6344"/>
                    <a:pt x="15781" y="6334"/>
                  </a:cubicBezTo>
                  <a:cubicBezTo>
                    <a:pt x="15760" y="6329"/>
                    <a:pt x="15749" y="6329"/>
                    <a:pt x="15728" y="6318"/>
                  </a:cubicBezTo>
                  <a:cubicBezTo>
                    <a:pt x="15717" y="6318"/>
                    <a:pt x="15717" y="6302"/>
                    <a:pt x="15707" y="6302"/>
                  </a:cubicBezTo>
                  <a:cubicBezTo>
                    <a:pt x="15691" y="6302"/>
                    <a:pt x="15686" y="6318"/>
                    <a:pt x="15675" y="6318"/>
                  </a:cubicBezTo>
                  <a:cubicBezTo>
                    <a:pt x="15643" y="6318"/>
                    <a:pt x="15643" y="6318"/>
                    <a:pt x="15643" y="6318"/>
                  </a:cubicBezTo>
                  <a:cubicBezTo>
                    <a:pt x="15601" y="6318"/>
                    <a:pt x="15580" y="6292"/>
                    <a:pt x="15538" y="6292"/>
                  </a:cubicBezTo>
                  <a:cubicBezTo>
                    <a:pt x="15480" y="6292"/>
                    <a:pt x="15459" y="6334"/>
                    <a:pt x="15401" y="6334"/>
                  </a:cubicBezTo>
                  <a:cubicBezTo>
                    <a:pt x="15375" y="6334"/>
                    <a:pt x="15375" y="6334"/>
                    <a:pt x="15375" y="6334"/>
                  </a:cubicBezTo>
                  <a:cubicBezTo>
                    <a:pt x="15348" y="6334"/>
                    <a:pt x="15343" y="6365"/>
                    <a:pt x="15322" y="6365"/>
                  </a:cubicBezTo>
                  <a:cubicBezTo>
                    <a:pt x="15306" y="6365"/>
                    <a:pt x="15301" y="6355"/>
                    <a:pt x="15285" y="6350"/>
                  </a:cubicBezTo>
                  <a:cubicBezTo>
                    <a:pt x="15264" y="6339"/>
                    <a:pt x="15248" y="6339"/>
                    <a:pt x="15221" y="6339"/>
                  </a:cubicBezTo>
                  <a:cubicBezTo>
                    <a:pt x="15195" y="6339"/>
                    <a:pt x="15185" y="6360"/>
                    <a:pt x="15164" y="6360"/>
                  </a:cubicBezTo>
                  <a:cubicBezTo>
                    <a:pt x="15132" y="6360"/>
                    <a:pt x="15132" y="6360"/>
                    <a:pt x="15132" y="6360"/>
                  </a:cubicBezTo>
                  <a:cubicBezTo>
                    <a:pt x="15127" y="6355"/>
                    <a:pt x="15127" y="6355"/>
                    <a:pt x="15127" y="6355"/>
                  </a:cubicBezTo>
                  <a:cubicBezTo>
                    <a:pt x="15090" y="6365"/>
                    <a:pt x="15074" y="6381"/>
                    <a:pt x="15037" y="6381"/>
                  </a:cubicBezTo>
                  <a:cubicBezTo>
                    <a:pt x="15016" y="6381"/>
                    <a:pt x="15005" y="6381"/>
                    <a:pt x="14984" y="6381"/>
                  </a:cubicBezTo>
                  <a:cubicBezTo>
                    <a:pt x="14958" y="6381"/>
                    <a:pt x="14947" y="6387"/>
                    <a:pt x="14921" y="6387"/>
                  </a:cubicBezTo>
                  <a:cubicBezTo>
                    <a:pt x="14905" y="6387"/>
                    <a:pt x="14895" y="6376"/>
                    <a:pt x="14879" y="6376"/>
                  </a:cubicBezTo>
                  <a:cubicBezTo>
                    <a:pt x="14757" y="6376"/>
                    <a:pt x="14757" y="6376"/>
                    <a:pt x="14757" y="6376"/>
                  </a:cubicBezTo>
                  <a:cubicBezTo>
                    <a:pt x="14647" y="6397"/>
                    <a:pt x="14647" y="6397"/>
                    <a:pt x="14647" y="6397"/>
                  </a:cubicBezTo>
                  <a:cubicBezTo>
                    <a:pt x="14636" y="6397"/>
                    <a:pt x="14631" y="6392"/>
                    <a:pt x="14615" y="6392"/>
                  </a:cubicBezTo>
                  <a:cubicBezTo>
                    <a:pt x="14520" y="6418"/>
                    <a:pt x="14520" y="6418"/>
                    <a:pt x="14520" y="6418"/>
                  </a:cubicBezTo>
                  <a:cubicBezTo>
                    <a:pt x="14425" y="6418"/>
                    <a:pt x="14425" y="6418"/>
                    <a:pt x="14425" y="6418"/>
                  </a:cubicBezTo>
                  <a:cubicBezTo>
                    <a:pt x="14378" y="6418"/>
                    <a:pt x="14362" y="6450"/>
                    <a:pt x="14320" y="6466"/>
                  </a:cubicBezTo>
                  <a:cubicBezTo>
                    <a:pt x="14272" y="6492"/>
                    <a:pt x="14240" y="6487"/>
                    <a:pt x="14188" y="6497"/>
                  </a:cubicBezTo>
                  <a:cubicBezTo>
                    <a:pt x="14161" y="6503"/>
                    <a:pt x="14151" y="6508"/>
                    <a:pt x="14130" y="6508"/>
                  </a:cubicBezTo>
                  <a:cubicBezTo>
                    <a:pt x="14114" y="6508"/>
                    <a:pt x="14103" y="6508"/>
                    <a:pt x="14088" y="6508"/>
                  </a:cubicBezTo>
                  <a:cubicBezTo>
                    <a:pt x="14040" y="6508"/>
                    <a:pt x="14014" y="6513"/>
                    <a:pt x="13966" y="6513"/>
                  </a:cubicBezTo>
                  <a:cubicBezTo>
                    <a:pt x="13945" y="6513"/>
                    <a:pt x="13945" y="6487"/>
                    <a:pt x="13945" y="6466"/>
                  </a:cubicBezTo>
                  <a:cubicBezTo>
                    <a:pt x="13908" y="6466"/>
                    <a:pt x="13887" y="6450"/>
                    <a:pt x="13855" y="6450"/>
                  </a:cubicBezTo>
                  <a:cubicBezTo>
                    <a:pt x="13829" y="6450"/>
                    <a:pt x="13818" y="6460"/>
                    <a:pt x="13797" y="6460"/>
                  </a:cubicBezTo>
                  <a:cubicBezTo>
                    <a:pt x="13787" y="6460"/>
                    <a:pt x="13787" y="6460"/>
                    <a:pt x="13787" y="6460"/>
                  </a:cubicBezTo>
                  <a:cubicBezTo>
                    <a:pt x="13771" y="6460"/>
                    <a:pt x="13766" y="6455"/>
                    <a:pt x="13750" y="6455"/>
                  </a:cubicBezTo>
                  <a:cubicBezTo>
                    <a:pt x="13750" y="6455"/>
                    <a:pt x="13750" y="6460"/>
                    <a:pt x="13745" y="6460"/>
                  </a:cubicBezTo>
                  <a:cubicBezTo>
                    <a:pt x="13745" y="6471"/>
                    <a:pt x="13745" y="6471"/>
                    <a:pt x="13745" y="6471"/>
                  </a:cubicBezTo>
                  <a:cubicBezTo>
                    <a:pt x="13734" y="6471"/>
                    <a:pt x="13734" y="6471"/>
                    <a:pt x="13734" y="6471"/>
                  </a:cubicBezTo>
                  <a:cubicBezTo>
                    <a:pt x="13729" y="6471"/>
                    <a:pt x="13723" y="6460"/>
                    <a:pt x="13723" y="6455"/>
                  </a:cubicBezTo>
                  <a:cubicBezTo>
                    <a:pt x="13692" y="6455"/>
                    <a:pt x="13692" y="6455"/>
                    <a:pt x="13692" y="6455"/>
                  </a:cubicBezTo>
                  <a:cubicBezTo>
                    <a:pt x="13687" y="6455"/>
                    <a:pt x="13681" y="6455"/>
                    <a:pt x="13676" y="6455"/>
                  </a:cubicBezTo>
                  <a:cubicBezTo>
                    <a:pt x="13671" y="6455"/>
                    <a:pt x="13666" y="6450"/>
                    <a:pt x="13660" y="6450"/>
                  </a:cubicBezTo>
                  <a:cubicBezTo>
                    <a:pt x="13639" y="6450"/>
                    <a:pt x="13634" y="6466"/>
                    <a:pt x="13623" y="6482"/>
                  </a:cubicBezTo>
                  <a:cubicBezTo>
                    <a:pt x="13613" y="6508"/>
                    <a:pt x="13602" y="6524"/>
                    <a:pt x="13581" y="6540"/>
                  </a:cubicBezTo>
                  <a:cubicBezTo>
                    <a:pt x="13549" y="6576"/>
                    <a:pt x="13512" y="6576"/>
                    <a:pt x="13470" y="6576"/>
                  </a:cubicBezTo>
                  <a:cubicBezTo>
                    <a:pt x="13433" y="6576"/>
                    <a:pt x="13412" y="6561"/>
                    <a:pt x="13381" y="6561"/>
                  </a:cubicBezTo>
                  <a:cubicBezTo>
                    <a:pt x="13333" y="6561"/>
                    <a:pt x="13307" y="6582"/>
                    <a:pt x="13259" y="6582"/>
                  </a:cubicBezTo>
                  <a:cubicBezTo>
                    <a:pt x="13238" y="6582"/>
                    <a:pt x="13228" y="6571"/>
                    <a:pt x="13207" y="6571"/>
                  </a:cubicBezTo>
                  <a:cubicBezTo>
                    <a:pt x="13186" y="6571"/>
                    <a:pt x="13175" y="6587"/>
                    <a:pt x="13149" y="6587"/>
                  </a:cubicBezTo>
                  <a:cubicBezTo>
                    <a:pt x="13127" y="6587"/>
                    <a:pt x="13127" y="6587"/>
                    <a:pt x="13127" y="6587"/>
                  </a:cubicBezTo>
                  <a:cubicBezTo>
                    <a:pt x="13117" y="6587"/>
                    <a:pt x="13112" y="6582"/>
                    <a:pt x="13101" y="6582"/>
                  </a:cubicBezTo>
                  <a:cubicBezTo>
                    <a:pt x="13043" y="6582"/>
                    <a:pt x="13012" y="6608"/>
                    <a:pt x="12959" y="6619"/>
                  </a:cubicBezTo>
                  <a:cubicBezTo>
                    <a:pt x="12943" y="6624"/>
                    <a:pt x="12932" y="6634"/>
                    <a:pt x="12916" y="6634"/>
                  </a:cubicBezTo>
                  <a:cubicBezTo>
                    <a:pt x="12890" y="6634"/>
                    <a:pt x="12885" y="6608"/>
                    <a:pt x="12885" y="6582"/>
                  </a:cubicBezTo>
                  <a:cubicBezTo>
                    <a:pt x="12880" y="6561"/>
                    <a:pt x="12864" y="6550"/>
                    <a:pt x="12864" y="6524"/>
                  </a:cubicBezTo>
                  <a:cubicBezTo>
                    <a:pt x="12864" y="6503"/>
                    <a:pt x="12885" y="6497"/>
                    <a:pt x="12901" y="6482"/>
                  </a:cubicBezTo>
                  <a:cubicBezTo>
                    <a:pt x="12911" y="6466"/>
                    <a:pt x="12911" y="6450"/>
                    <a:pt x="12932" y="6439"/>
                  </a:cubicBezTo>
                  <a:cubicBezTo>
                    <a:pt x="12975" y="6423"/>
                    <a:pt x="12990" y="6392"/>
                    <a:pt x="13012" y="6355"/>
                  </a:cubicBezTo>
                  <a:cubicBezTo>
                    <a:pt x="13022" y="6339"/>
                    <a:pt x="13022" y="6323"/>
                    <a:pt x="13038" y="6308"/>
                  </a:cubicBezTo>
                  <a:cubicBezTo>
                    <a:pt x="13054" y="6286"/>
                    <a:pt x="13069" y="6276"/>
                    <a:pt x="13069" y="6249"/>
                  </a:cubicBezTo>
                  <a:cubicBezTo>
                    <a:pt x="13117" y="6249"/>
                    <a:pt x="13106" y="6165"/>
                    <a:pt x="13149" y="6165"/>
                  </a:cubicBezTo>
                  <a:cubicBezTo>
                    <a:pt x="13164" y="6165"/>
                    <a:pt x="13170" y="6186"/>
                    <a:pt x="13170" y="6149"/>
                  </a:cubicBezTo>
                  <a:cubicBezTo>
                    <a:pt x="13170" y="6144"/>
                    <a:pt x="13164" y="6133"/>
                    <a:pt x="13159" y="6133"/>
                  </a:cubicBezTo>
                  <a:cubicBezTo>
                    <a:pt x="13154" y="6133"/>
                    <a:pt x="13154" y="6139"/>
                    <a:pt x="13149" y="6139"/>
                  </a:cubicBezTo>
                  <a:cubicBezTo>
                    <a:pt x="13149" y="6139"/>
                    <a:pt x="13149" y="6133"/>
                    <a:pt x="13143" y="6128"/>
                  </a:cubicBezTo>
                  <a:cubicBezTo>
                    <a:pt x="13149" y="6123"/>
                    <a:pt x="13154" y="6123"/>
                    <a:pt x="13164" y="6123"/>
                  </a:cubicBezTo>
                  <a:cubicBezTo>
                    <a:pt x="13180" y="6123"/>
                    <a:pt x="13191" y="6133"/>
                    <a:pt x="13207" y="6133"/>
                  </a:cubicBezTo>
                  <a:cubicBezTo>
                    <a:pt x="13233" y="6133"/>
                    <a:pt x="13238" y="6112"/>
                    <a:pt x="13259" y="6102"/>
                  </a:cubicBezTo>
                  <a:cubicBezTo>
                    <a:pt x="13275" y="6097"/>
                    <a:pt x="13286" y="6102"/>
                    <a:pt x="13296" y="6091"/>
                  </a:cubicBezTo>
                  <a:cubicBezTo>
                    <a:pt x="13312" y="6070"/>
                    <a:pt x="13307" y="6049"/>
                    <a:pt x="13323" y="6033"/>
                  </a:cubicBezTo>
                  <a:cubicBezTo>
                    <a:pt x="13370" y="5975"/>
                    <a:pt x="13428" y="5986"/>
                    <a:pt x="13470" y="5928"/>
                  </a:cubicBezTo>
                  <a:cubicBezTo>
                    <a:pt x="13491" y="5901"/>
                    <a:pt x="13518" y="5896"/>
                    <a:pt x="13549" y="5880"/>
                  </a:cubicBezTo>
                  <a:cubicBezTo>
                    <a:pt x="13592" y="5864"/>
                    <a:pt x="13618" y="5849"/>
                    <a:pt x="13666" y="5833"/>
                  </a:cubicBezTo>
                  <a:cubicBezTo>
                    <a:pt x="13708" y="5817"/>
                    <a:pt x="13745" y="5791"/>
                    <a:pt x="13745" y="5748"/>
                  </a:cubicBezTo>
                  <a:cubicBezTo>
                    <a:pt x="13766" y="5748"/>
                    <a:pt x="13766" y="5748"/>
                    <a:pt x="13766" y="5748"/>
                  </a:cubicBezTo>
                  <a:cubicBezTo>
                    <a:pt x="13776" y="5759"/>
                    <a:pt x="13782" y="5775"/>
                    <a:pt x="13803" y="5775"/>
                  </a:cubicBezTo>
                  <a:cubicBezTo>
                    <a:pt x="13850" y="5775"/>
                    <a:pt x="13871" y="5738"/>
                    <a:pt x="13892" y="5696"/>
                  </a:cubicBezTo>
                  <a:cubicBezTo>
                    <a:pt x="13908" y="5685"/>
                    <a:pt x="13903" y="5675"/>
                    <a:pt x="13919" y="5659"/>
                  </a:cubicBezTo>
                  <a:cubicBezTo>
                    <a:pt x="13929" y="5643"/>
                    <a:pt x="13945" y="5638"/>
                    <a:pt x="13961" y="5622"/>
                  </a:cubicBezTo>
                  <a:cubicBezTo>
                    <a:pt x="13971" y="5611"/>
                    <a:pt x="13971" y="5601"/>
                    <a:pt x="13977" y="5585"/>
                  </a:cubicBezTo>
                  <a:cubicBezTo>
                    <a:pt x="13977" y="5580"/>
                    <a:pt x="13987" y="5574"/>
                    <a:pt x="13993" y="5569"/>
                  </a:cubicBezTo>
                  <a:cubicBezTo>
                    <a:pt x="14008" y="5543"/>
                    <a:pt x="13993" y="5516"/>
                    <a:pt x="14003" y="5490"/>
                  </a:cubicBezTo>
                  <a:cubicBezTo>
                    <a:pt x="14008" y="5490"/>
                    <a:pt x="14014" y="5490"/>
                    <a:pt x="14019" y="5495"/>
                  </a:cubicBezTo>
                  <a:cubicBezTo>
                    <a:pt x="14040" y="5474"/>
                    <a:pt x="14035" y="5448"/>
                    <a:pt x="14035" y="5421"/>
                  </a:cubicBezTo>
                  <a:cubicBezTo>
                    <a:pt x="14035" y="5406"/>
                    <a:pt x="14040" y="5395"/>
                    <a:pt x="14040" y="5384"/>
                  </a:cubicBezTo>
                  <a:cubicBezTo>
                    <a:pt x="14045" y="5384"/>
                    <a:pt x="14051" y="5384"/>
                    <a:pt x="14056" y="5384"/>
                  </a:cubicBezTo>
                  <a:cubicBezTo>
                    <a:pt x="14045" y="5369"/>
                    <a:pt x="14035" y="5369"/>
                    <a:pt x="14024" y="5358"/>
                  </a:cubicBezTo>
                  <a:cubicBezTo>
                    <a:pt x="14014" y="5358"/>
                    <a:pt x="14014" y="5358"/>
                    <a:pt x="14014" y="5358"/>
                  </a:cubicBezTo>
                  <a:cubicBezTo>
                    <a:pt x="14008" y="5353"/>
                    <a:pt x="14003" y="5342"/>
                    <a:pt x="14003" y="5332"/>
                  </a:cubicBezTo>
                  <a:cubicBezTo>
                    <a:pt x="14003" y="5316"/>
                    <a:pt x="14003" y="5316"/>
                    <a:pt x="14003" y="5316"/>
                  </a:cubicBezTo>
                  <a:cubicBezTo>
                    <a:pt x="14003" y="5300"/>
                    <a:pt x="13987" y="5300"/>
                    <a:pt x="13987" y="5284"/>
                  </a:cubicBezTo>
                  <a:cubicBezTo>
                    <a:pt x="13987" y="5268"/>
                    <a:pt x="14008" y="5258"/>
                    <a:pt x="14024" y="5258"/>
                  </a:cubicBezTo>
                  <a:cubicBezTo>
                    <a:pt x="14035" y="5258"/>
                    <a:pt x="14040" y="5268"/>
                    <a:pt x="14051" y="5268"/>
                  </a:cubicBezTo>
                  <a:cubicBezTo>
                    <a:pt x="14066" y="5268"/>
                    <a:pt x="14072" y="5268"/>
                    <a:pt x="14088" y="5268"/>
                  </a:cubicBezTo>
                  <a:cubicBezTo>
                    <a:pt x="14109" y="5268"/>
                    <a:pt x="14119" y="5279"/>
                    <a:pt x="14135" y="5279"/>
                  </a:cubicBezTo>
                  <a:cubicBezTo>
                    <a:pt x="14145" y="5279"/>
                    <a:pt x="14161" y="5279"/>
                    <a:pt x="14161" y="5268"/>
                  </a:cubicBezTo>
                  <a:cubicBezTo>
                    <a:pt x="14161" y="5253"/>
                    <a:pt x="14151" y="5242"/>
                    <a:pt x="14140" y="5232"/>
                  </a:cubicBezTo>
                  <a:cubicBezTo>
                    <a:pt x="14135" y="5221"/>
                    <a:pt x="14135" y="5210"/>
                    <a:pt x="14124" y="5210"/>
                  </a:cubicBezTo>
                  <a:cubicBezTo>
                    <a:pt x="14109" y="5210"/>
                    <a:pt x="14098" y="5221"/>
                    <a:pt x="14082" y="5221"/>
                  </a:cubicBezTo>
                  <a:cubicBezTo>
                    <a:pt x="14077" y="5221"/>
                    <a:pt x="14072" y="5216"/>
                    <a:pt x="14061" y="5216"/>
                  </a:cubicBezTo>
                  <a:cubicBezTo>
                    <a:pt x="14029" y="5216"/>
                    <a:pt x="14029" y="5216"/>
                    <a:pt x="14029" y="5216"/>
                  </a:cubicBezTo>
                  <a:cubicBezTo>
                    <a:pt x="14014" y="5216"/>
                    <a:pt x="14008" y="5221"/>
                    <a:pt x="13993" y="5221"/>
                  </a:cubicBezTo>
                  <a:cubicBezTo>
                    <a:pt x="13977" y="5221"/>
                    <a:pt x="13966" y="5205"/>
                    <a:pt x="13950" y="5205"/>
                  </a:cubicBezTo>
                  <a:cubicBezTo>
                    <a:pt x="13934" y="5205"/>
                    <a:pt x="13934" y="5205"/>
                    <a:pt x="13934" y="5205"/>
                  </a:cubicBezTo>
                  <a:cubicBezTo>
                    <a:pt x="13934" y="5205"/>
                    <a:pt x="13929" y="5205"/>
                    <a:pt x="13929" y="5210"/>
                  </a:cubicBezTo>
                  <a:cubicBezTo>
                    <a:pt x="13929" y="5237"/>
                    <a:pt x="13961" y="5242"/>
                    <a:pt x="13987" y="5247"/>
                  </a:cubicBezTo>
                  <a:cubicBezTo>
                    <a:pt x="13982" y="5268"/>
                    <a:pt x="13971" y="5279"/>
                    <a:pt x="13950" y="5279"/>
                  </a:cubicBezTo>
                  <a:cubicBezTo>
                    <a:pt x="13908" y="5279"/>
                    <a:pt x="13882" y="5263"/>
                    <a:pt x="13855" y="5226"/>
                  </a:cubicBezTo>
                  <a:cubicBezTo>
                    <a:pt x="13850" y="5226"/>
                    <a:pt x="13850" y="5226"/>
                    <a:pt x="13850" y="5226"/>
                  </a:cubicBezTo>
                  <a:cubicBezTo>
                    <a:pt x="13850" y="5242"/>
                    <a:pt x="13850" y="5242"/>
                    <a:pt x="13850" y="5242"/>
                  </a:cubicBezTo>
                  <a:cubicBezTo>
                    <a:pt x="13850" y="5253"/>
                    <a:pt x="13861" y="5279"/>
                    <a:pt x="13855" y="5274"/>
                  </a:cubicBezTo>
                  <a:cubicBezTo>
                    <a:pt x="13818" y="5263"/>
                    <a:pt x="13792" y="5268"/>
                    <a:pt x="13760" y="5247"/>
                  </a:cubicBezTo>
                  <a:cubicBezTo>
                    <a:pt x="13745" y="5232"/>
                    <a:pt x="13745" y="5216"/>
                    <a:pt x="13745" y="5200"/>
                  </a:cubicBezTo>
                  <a:cubicBezTo>
                    <a:pt x="13745" y="5142"/>
                    <a:pt x="13834" y="5142"/>
                    <a:pt x="13834" y="5084"/>
                  </a:cubicBezTo>
                  <a:cubicBezTo>
                    <a:pt x="13834" y="5063"/>
                    <a:pt x="13808" y="5057"/>
                    <a:pt x="13787" y="5052"/>
                  </a:cubicBezTo>
                  <a:cubicBezTo>
                    <a:pt x="13782" y="5047"/>
                    <a:pt x="13776" y="5052"/>
                    <a:pt x="13766" y="5047"/>
                  </a:cubicBezTo>
                  <a:cubicBezTo>
                    <a:pt x="13760" y="5036"/>
                    <a:pt x="13760" y="5021"/>
                    <a:pt x="13745" y="5021"/>
                  </a:cubicBezTo>
                  <a:cubicBezTo>
                    <a:pt x="13729" y="5021"/>
                    <a:pt x="13723" y="5036"/>
                    <a:pt x="13713" y="5052"/>
                  </a:cubicBezTo>
                  <a:cubicBezTo>
                    <a:pt x="13702" y="5047"/>
                    <a:pt x="13702" y="5031"/>
                    <a:pt x="13702" y="5021"/>
                  </a:cubicBezTo>
                  <a:cubicBezTo>
                    <a:pt x="13697" y="5021"/>
                    <a:pt x="13692" y="5021"/>
                    <a:pt x="13687" y="5021"/>
                  </a:cubicBezTo>
                  <a:cubicBezTo>
                    <a:pt x="13671" y="5021"/>
                    <a:pt x="13671" y="5005"/>
                    <a:pt x="13671" y="4989"/>
                  </a:cubicBezTo>
                  <a:cubicBezTo>
                    <a:pt x="13671" y="4968"/>
                    <a:pt x="13702" y="4973"/>
                    <a:pt x="13713" y="4947"/>
                  </a:cubicBezTo>
                  <a:cubicBezTo>
                    <a:pt x="13687" y="4952"/>
                    <a:pt x="13676" y="4973"/>
                    <a:pt x="13655" y="4973"/>
                  </a:cubicBezTo>
                  <a:cubicBezTo>
                    <a:pt x="13639" y="4973"/>
                    <a:pt x="13639" y="4952"/>
                    <a:pt x="13629" y="4941"/>
                  </a:cubicBezTo>
                  <a:cubicBezTo>
                    <a:pt x="13613" y="4926"/>
                    <a:pt x="13597" y="4926"/>
                    <a:pt x="13571" y="4926"/>
                  </a:cubicBezTo>
                  <a:cubicBezTo>
                    <a:pt x="13528" y="4926"/>
                    <a:pt x="13502" y="4931"/>
                    <a:pt x="13465" y="4952"/>
                  </a:cubicBezTo>
                  <a:cubicBezTo>
                    <a:pt x="13444" y="4957"/>
                    <a:pt x="13428" y="4952"/>
                    <a:pt x="13418" y="4963"/>
                  </a:cubicBezTo>
                  <a:cubicBezTo>
                    <a:pt x="13412" y="4968"/>
                    <a:pt x="13418" y="4973"/>
                    <a:pt x="13412" y="4978"/>
                  </a:cubicBezTo>
                  <a:cubicBezTo>
                    <a:pt x="13402" y="4994"/>
                    <a:pt x="13391" y="4989"/>
                    <a:pt x="13375" y="4989"/>
                  </a:cubicBezTo>
                  <a:cubicBezTo>
                    <a:pt x="13370" y="4989"/>
                    <a:pt x="13365" y="4989"/>
                    <a:pt x="13360" y="4989"/>
                  </a:cubicBezTo>
                  <a:cubicBezTo>
                    <a:pt x="13360" y="4999"/>
                    <a:pt x="13354" y="5010"/>
                    <a:pt x="13344" y="5010"/>
                  </a:cubicBezTo>
                  <a:cubicBezTo>
                    <a:pt x="13296" y="5010"/>
                    <a:pt x="13270" y="4973"/>
                    <a:pt x="13222" y="4973"/>
                  </a:cubicBezTo>
                  <a:cubicBezTo>
                    <a:pt x="13191" y="4973"/>
                    <a:pt x="13175" y="4973"/>
                    <a:pt x="13143" y="4973"/>
                  </a:cubicBezTo>
                  <a:cubicBezTo>
                    <a:pt x="13138" y="4973"/>
                    <a:pt x="13133" y="4973"/>
                    <a:pt x="13127" y="4973"/>
                  </a:cubicBezTo>
                  <a:cubicBezTo>
                    <a:pt x="13101" y="4973"/>
                    <a:pt x="13101" y="4973"/>
                    <a:pt x="13101" y="4973"/>
                  </a:cubicBezTo>
                  <a:cubicBezTo>
                    <a:pt x="13080" y="4973"/>
                    <a:pt x="13069" y="4968"/>
                    <a:pt x="13048" y="4968"/>
                  </a:cubicBezTo>
                  <a:cubicBezTo>
                    <a:pt x="13017" y="4968"/>
                    <a:pt x="13017" y="4968"/>
                    <a:pt x="13017" y="4968"/>
                  </a:cubicBezTo>
                  <a:cubicBezTo>
                    <a:pt x="13017" y="4968"/>
                    <a:pt x="13012" y="4973"/>
                    <a:pt x="13006" y="4973"/>
                  </a:cubicBezTo>
                  <a:cubicBezTo>
                    <a:pt x="12980" y="4973"/>
                    <a:pt x="12980" y="4973"/>
                    <a:pt x="12980" y="4973"/>
                  </a:cubicBezTo>
                  <a:cubicBezTo>
                    <a:pt x="12969" y="4973"/>
                    <a:pt x="12964" y="4973"/>
                    <a:pt x="12953" y="4973"/>
                  </a:cubicBezTo>
                  <a:cubicBezTo>
                    <a:pt x="12943" y="4973"/>
                    <a:pt x="12932" y="4973"/>
                    <a:pt x="12932" y="4968"/>
                  </a:cubicBezTo>
                  <a:cubicBezTo>
                    <a:pt x="12927" y="4963"/>
                    <a:pt x="12927" y="4952"/>
                    <a:pt x="12922" y="4952"/>
                  </a:cubicBezTo>
                  <a:cubicBezTo>
                    <a:pt x="12895" y="4952"/>
                    <a:pt x="12885" y="4973"/>
                    <a:pt x="12858" y="4973"/>
                  </a:cubicBezTo>
                  <a:cubicBezTo>
                    <a:pt x="12811" y="4973"/>
                    <a:pt x="12785" y="4952"/>
                    <a:pt x="12742" y="4931"/>
                  </a:cubicBezTo>
                  <a:cubicBezTo>
                    <a:pt x="12716" y="4915"/>
                    <a:pt x="12700" y="4894"/>
                    <a:pt x="12669" y="4894"/>
                  </a:cubicBezTo>
                  <a:cubicBezTo>
                    <a:pt x="12637" y="4894"/>
                    <a:pt x="12637" y="4894"/>
                    <a:pt x="12637" y="4894"/>
                  </a:cubicBezTo>
                  <a:cubicBezTo>
                    <a:pt x="12611" y="4894"/>
                    <a:pt x="12590" y="4894"/>
                    <a:pt x="12568" y="4915"/>
                  </a:cubicBezTo>
                  <a:cubicBezTo>
                    <a:pt x="12553" y="4931"/>
                    <a:pt x="12547" y="4957"/>
                    <a:pt x="12526" y="4957"/>
                  </a:cubicBezTo>
                  <a:cubicBezTo>
                    <a:pt x="12495" y="4957"/>
                    <a:pt x="12479" y="4941"/>
                    <a:pt x="12452" y="4941"/>
                  </a:cubicBezTo>
                  <a:cubicBezTo>
                    <a:pt x="12436" y="4941"/>
                    <a:pt x="12431" y="4952"/>
                    <a:pt x="12421" y="4952"/>
                  </a:cubicBezTo>
                  <a:cubicBezTo>
                    <a:pt x="12400" y="4957"/>
                    <a:pt x="12384" y="4957"/>
                    <a:pt x="12363" y="4957"/>
                  </a:cubicBezTo>
                  <a:cubicBezTo>
                    <a:pt x="12347" y="4957"/>
                    <a:pt x="12336" y="4957"/>
                    <a:pt x="12326" y="4947"/>
                  </a:cubicBezTo>
                  <a:cubicBezTo>
                    <a:pt x="12315" y="4941"/>
                    <a:pt x="12315" y="4931"/>
                    <a:pt x="12310" y="4920"/>
                  </a:cubicBezTo>
                  <a:cubicBezTo>
                    <a:pt x="12305" y="4920"/>
                    <a:pt x="12299" y="4926"/>
                    <a:pt x="12294" y="4926"/>
                  </a:cubicBezTo>
                  <a:cubicBezTo>
                    <a:pt x="12268" y="4926"/>
                    <a:pt x="12262" y="4899"/>
                    <a:pt x="12241" y="4889"/>
                  </a:cubicBezTo>
                  <a:cubicBezTo>
                    <a:pt x="12215" y="4868"/>
                    <a:pt x="12194" y="4862"/>
                    <a:pt x="12162" y="4846"/>
                  </a:cubicBezTo>
                  <a:cubicBezTo>
                    <a:pt x="12162" y="4841"/>
                    <a:pt x="12162" y="4841"/>
                    <a:pt x="12162" y="4841"/>
                  </a:cubicBezTo>
                  <a:cubicBezTo>
                    <a:pt x="12152" y="4799"/>
                    <a:pt x="12136" y="4783"/>
                    <a:pt x="12104" y="4752"/>
                  </a:cubicBezTo>
                  <a:cubicBezTo>
                    <a:pt x="12083" y="4736"/>
                    <a:pt x="12067" y="4725"/>
                    <a:pt x="12051" y="4704"/>
                  </a:cubicBezTo>
                  <a:cubicBezTo>
                    <a:pt x="12046" y="4693"/>
                    <a:pt x="12041" y="4672"/>
                    <a:pt x="12025" y="4672"/>
                  </a:cubicBezTo>
                  <a:cubicBezTo>
                    <a:pt x="12009" y="4672"/>
                    <a:pt x="12004" y="4699"/>
                    <a:pt x="11983" y="4699"/>
                  </a:cubicBezTo>
                  <a:cubicBezTo>
                    <a:pt x="11978" y="4699"/>
                    <a:pt x="11972" y="4683"/>
                    <a:pt x="11972" y="4678"/>
                  </a:cubicBezTo>
                  <a:cubicBezTo>
                    <a:pt x="11972" y="4667"/>
                    <a:pt x="11978" y="4667"/>
                    <a:pt x="11988" y="4662"/>
                  </a:cubicBezTo>
                  <a:cubicBezTo>
                    <a:pt x="11967" y="4641"/>
                    <a:pt x="11957" y="4630"/>
                    <a:pt x="11941" y="4609"/>
                  </a:cubicBezTo>
                  <a:cubicBezTo>
                    <a:pt x="11930" y="4583"/>
                    <a:pt x="11914" y="4556"/>
                    <a:pt x="11883" y="4556"/>
                  </a:cubicBezTo>
                  <a:cubicBezTo>
                    <a:pt x="11851" y="4551"/>
                    <a:pt x="11846" y="4519"/>
                    <a:pt x="11830" y="4493"/>
                  </a:cubicBezTo>
                  <a:cubicBezTo>
                    <a:pt x="11814" y="4477"/>
                    <a:pt x="11793" y="4467"/>
                    <a:pt x="11772" y="4467"/>
                  </a:cubicBezTo>
                  <a:cubicBezTo>
                    <a:pt x="11756" y="4467"/>
                    <a:pt x="11751" y="4477"/>
                    <a:pt x="11735" y="4477"/>
                  </a:cubicBezTo>
                  <a:cubicBezTo>
                    <a:pt x="11719" y="4477"/>
                    <a:pt x="11703" y="4467"/>
                    <a:pt x="11703" y="4451"/>
                  </a:cubicBezTo>
                  <a:cubicBezTo>
                    <a:pt x="11703" y="4409"/>
                    <a:pt x="11703" y="4409"/>
                    <a:pt x="11703" y="4409"/>
                  </a:cubicBezTo>
                  <a:cubicBezTo>
                    <a:pt x="11709" y="4398"/>
                    <a:pt x="11709" y="4398"/>
                    <a:pt x="11709" y="4398"/>
                  </a:cubicBezTo>
                  <a:cubicBezTo>
                    <a:pt x="11709" y="4393"/>
                    <a:pt x="11709" y="4393"/>
                    <a:pt x="11709" y="4393"/>
                  </a:cubicBezTo>
                  <a:cubicBezTo>
                    <a:pt x="11682" y="4393"/>
                    <a:pt x="11682" y="4393"/>
                    <a:pt x="11682" y="4393"/>
                  </a:cubicBezTo>
                  <a:cubicBezTo>
                    <a:pt x="11629" y="4393"/>
                    <a:pt x="11608" y="4356"/>
                    <a:pt x="11561" y="4335"/>
                  </a:cubicBezTo>
                  <a:cubicBezTo>
                    <a:pt x="11571" y="4335"/>
                    <a:pt x="11571" y="4330"/>
                    <a:pt x="11577" y="4330"/>
                  </a:cubicBezTo>
                  <a:cubicBezTo>
                    <a:pt x="11566" y="4314"/>
                    <a:pt x="11556" y="4303"/>
                    <a:pt x="11545" y="4282"/>
                  </a:cubicBezTo>
                  <a:cubicBezTo>
                    <a:pt x="11545" y="4287"/>
                    <a:pt x="11545" y="4287"/>
                    <a:pt x="11545" y="4287"/>
                  </a:cubicBezTo>
                  <a:cubicBezTo>
                    <a:pt x="11545" y="4303"/>
                    <a:pt x="11550" y="4309"/>
                    <a:pt x="11545" y="4324"/>
                  </a:cubicBezTo>
                  <a:cubicBezTo>
                    <a:pt x="11535" y="4303"/>
                    <a:pt x="11535" y="4287"/>
                    <a:pt x="11535" y="4261"/>
                  </a:cubicBezTo>
                  <a:cubicBezTo>
                    <a:pt x="11535" y="4245"/>
                    <a:pt x="11535" y="4235"/>
                    <a:pt x="11535" y="4219"/>
                  </a:cubicBezTo>
                  <a:cubicBezTo>
                    <a:pt x="11529" y="4192"/>
                    <a:pt x="11529" y="4192"/>
                    <a:pt x="11529" y="4192"/>
                  </a:cubicBezTo>
                  <a:lnTo>
                    <a:pt x="11535" y="4187"/>
                  </a:lnTo>
                  <a:cubicBezTo>
                    <a:pt x="11550" y="4192"/>
                    <a:pt x="11550" y="4203"/>
                    <a:pt x="11561" y="4213"/>
                  </a:cubicBezTo>
                  <a:cubicBezTo>
                    <a:pt x="11561" y="4182"/>
                    <a:pt x="11561" y="4182"/>
                    <a:pt x="11561" y="4182"/>
                  </a:cubicBezTo>
                  <a:cubicBezTo>
                    <a:pt x="11561" y="4166"/>
                    <a:pt x="11550" y="4161"/>
                    <a:pt x="11540" y="4156"/>
                  </a:cubicBezTo>
                  <a:cubicBezTo>
                    <a:pt x="11529" y="4161"/>
                    <a:pt x="11524" y="4166"/>
                    <a:pt x="11514" y="4171"/>
                  </a:cubicBezTo>
                  <a:cubicBezTo>
                    <a:pt x="11514" y="4161"/>
                    <a:pt x="11508" y="4156"/>
                    <a:pt x="11508" y="4145"/>
                  </a:cubicBezTo>
                  <a:cubicBezTo>
                    <a:pt x="11508" y="4134"/>
                    <a:pt x="11524" y="4134"/>
                    <a:pt x="11535" y="4129"/>
                  </a:cubicBezTo>
                  <a:cubicBezTo>
                    <a:pt x="11540" y="4129"/>
                    <a:pt x="11545" y="4124"/>
                    <a:pt x="11550" y="4124"/>
                  </a:cubicBezTo>
                  <a:cubicBezTo>
                    <a:pt x="11550" y="4124"/>
                    <a:pt x="11550" y="4129"/>
                    <a:pt x="11556" y="4129"/>
                  </a:cubicBezTo>
                  <a:cubicBezTo>
                    <a:pt x="11556" y="4119"/>
                    <a:pt x="11550" y="4108"/>
                    <a:pt x="11540" y="4108"/>
                  </a:cubicBezTo>
                  <a:cubicBezTo>
                    <a:pt x="11535" y="4108"/>
                    <a:pt x="11529" y="4108"/>
                    <a:pt x="11524" y="4108"/>
                  </a:cubicBezTo>
                  <a:cubicBezTo>
                    <a:pt x="11519" y="4076"/>
                    <a:pt x="11519" y="4061"/>
                    <a:pt x="11503" y="4034"/>
                  </a:cubicBezTo>
                  <a:cubicBezTo>
                    <a:pt x="11492" y="4013"/>
                    <a:pt x="11471" y="4008"/>
                    <a:pt x="11471" y="3992"/>
                  </a:cubicBezTo>
                  <a:cubicBezTo>
                    <a:pt x="11471" y="3981"/>
                    <a:pt x="11477" y="3976"/>
                    <a:pt x="11477" y="3966"/>
                  </a:cubicBezTo>
                  <a:cubicBezTo>
                    <a:pt x="11477" y="3955"/>
                    <a:pt x="11466" y="3950"/>
                    <a:pt x="11461" y="3939"/>
                  </a:cubicBezTo>
                  <a:cubicBezTo>
                    <a:pt x="11466" y="3934"/>
                    <a:pt x="11471" y="3929"/>
                    <a:pt x="11471" y="3924"/>
                  </a:cubicBezTo>
                  <a:cubicBezTo>
                    <a:pt x="11471" y="3881"/>
                    <a:pt x="11471" y="3881"/>
                    <a:pt x="11471" y="3881"/>
                  </a:cubicBezTo>
                  <a:cubicBezTo>
                    <a:pt x="11471" y="3876"/>
                    <a:pt x="11471" y="3876"/>
                    <a:pt x="11471" y="3876"/>
                  </a:cubicBezTo>
                  <a:cubicBezTo>
                    <a:pt x="11492" y="3887"/>
                    <a:pt x="11492" y="3913"/>
                    <a:pt x="11514" y="3913"/>
                  </a:cubicBezTo>
                  <a:cubicBezTo>
                    <a:pt x="11519" y="3913"/>
                    <a:pt x="11519" y="3913"/>
                    <a:pt x="11524" y="3913"/>
                  </a:cubicBezTo>
                  <a:cubicBezTo>
                    <a:pt x="11524" y="3908"/>
                    <a:pt x="11524" y="3908"/>
                    <a:pt x="11524" y="3908"/>
                  </a:cubicBezTo>
                  <a:cubicBezTo>
                    <a:pt x="11519" y="3887"/>
                    <a:pt x="11514" y="3876"/>
                    <a:pt x="11498" y="3860"/>
                  </a:cubicBezTo>
                  <a:cubicBezTo>
                    <a:pt x="11492" y="3850"/>
                    <a:pt x="11487" y="3839"/>
                    <a:pt x="11477" y="3834"/>
                  </a:cubicBezTo>
                  <a:cubicBezTo>
                    <a:pt x="11466" y="3834"/>
                    <a:pt x="11461" y="3834"/>
                    <a:pt x="11461" y="3828"/>
                  </a:cubicBezTo>
                  <a:cubicBezTo>
                    <a:pt x="11445" y="3818"/>
                    <a:pt x="11450" y="3802"/>
                    <a:pt x="11445" y="3786"/>
                  </a:cubicBezTo>
                  <a:cubicBezTo>
                    <a:pt x="11434" y="3765"/>
                    <a:pt x="11424" y="3755"/>
                    <a:pt x="11424" y="3734"/>
                  </a:cubicBezTo>
                  <a:cubicBezTo>
                    <a:pt x="11424" y="3697"/>
                    <a:pt x="11424" y="3697"/>
                    <a:pt x="11424" y="3697"/>
                  </a:cubicBezTo>
                  <a:cubicBezTo>
                    <a:pt x="11424" y="3644"/>
                    <a:pt x="11382" y="3623"/>
                    <a:pt x="11360" y="3570"/>
                  </a:cubicBezTo>
                  <a:cubicBezTo>
                    <a:pt x="11376" y="3565"/>
                    <a:pt x="11387" y="3554"/>
                    <a:pt x="11387" y="3538"/>
                  </a:cubicBezTo>
                  <a:cubicBezTo>
                    <a:pt x="11387" y="3528"/>
                    <a:pt x="11387" y="3523"/>
                    <a:pt x="11387" y="3517"/>
                  </a:cubicBezTo>
                  <a:cubicBezTo>
                    <a:pt x="11382" y="3517"/>
                    <a:pt x="11382" y="3517"/>
                    <a:pt x="11382" y="3517"/>
                  </a:cubicBezTo>
                  <a:cubicBezTo>
                    <a:pt x="11366" y="3559"/>
                    <a:pt x="11366" y="3559"/>
                    <a:pt x="11366" y="3559"/>
                  </a:cubicBezTo>
                  <a:cubicBezTo>
                    <a:pt x="11355" y="3549"/>
                    <a:pt x="11355" y="3538"/>
                    <a:pt x="11350" y="3523"/>
                  </a:cubicBezTo>
                  <a:cubicBezTo>
                    <a:pt x="11339" y="3496"/>
                    <a:pt x="11334" y="3480"/>
                    <a:pt x="11318" y="3454"/>
                  </a:cubicBezTo>
                  <a:cubicBezTo>
                    <a:pt x="11297" y="3422"/>
                    <a:pt x="11271" y="3407"/>
                    <a:pt x="11255" y="3364"/>
                  </a:cubicBezTo>
                  <a:cubicBezTo>
                    <a:pt x="11244" y="3348"/>
                    <a:pt x="11223" y="3354"/>
                    <a:pt x="11208" y="3343"/>
                  </a:cubicBezTo>
                  <a:cubicBezTo>
                    <a:pt x="11202" y="3338"/>
                    <a:pt x="11208" y="3327"/>
                    <a:pt x="11197" y="3322"/>
                  </a:cubicBezTo>
                  <a:cubicBezTo>
                    <a:pt x="11192" y="3317"/>
                    <a:pt x="11181" y="3322"/>
                    <a:pt x="11171" y="3317"/>
                  </a:cubicBezTo>
                  <a:cubicBezTo>
                    <a:pt x="11149" y="3317"/>
                    <a:pt x="11134" y="3306"/>
                    <a:pt x="11113" y="3301"/>
                  </a:cubicBezTo>
                  <a:cubicBezTo>
                    <a:pt x="11097" y="3301"/>
                    <a:pt x="11070" y="3301"/>
                    <a:pt x="11070" y="3285"/>
                  </a:cubicBezTo>
                  <a:cubicBezTo>
                    <a:pt x="11070" y="3269"/>
                    <a:pt x="11081" y="3259"/>
                    <a:pt x="11097" y="3259"/>
                  </a:cubicBezTo>
                  <a:cubicBezTo>
                    <a:pt x="11107" y="3259"/>
                    <a:pt x="11102" y="3269"/>
                    <a:pt x="11102" y="3280"/>
                  </a:cubicBezTo>
                  <a:cubicBezTo>
                    <a:pt x="11128" y="3269"/>
                    <a:pt x="11139" y="3264"/>
                    <a:pt x="11165" y="3264"/>
                  </a:cubicBezTo>
                  <a:cubicBezTo>
                    <a:pt x="11165" y="3243"/>
                    <a:pt x="11165" y="3227"/>
                    <a:pt x="11155" y="3211"/>
                  </a:cubicBezTo>
                  <a:cubicBezTo>
                    <a:pt x="11144" y="3201"/>
                    <a:pt x="11134" y="3206"/>
                    <a:pt x="11128" y="3201"/>
                  </a:cubicBezTo>
                  <a:cubicBezTo>
                    <a:pt x="11118" y="3196"/>
                    <a:pt x="11123" y="3185"/>
                    <a:pt x="11123" y="3174"/>
                  </a:cubicBezTo>
                  <a:cubicBezTo>
                    <a:pt x="11118" y="3174"/>
                    <a:pt x="11118" y="3174"/>
                    <a:pt x="11113" y="3174"/>
                  </a:cubicBezTo>
                  <a:cubicBezTo>
                    <a:pt x="11097" y="3174"/>
                    <a:pt x="11086" y="3180"/>
                    <a:pt x="11076" y="3174"/>
                  </a:cubicBezTo>
                  <a:cubicBezTo>
                    <a:pt x="11065" y="3169"/>
                    <a:pt x="11065" y="3159"/>
                    <a:pt x="11060" y="3159"/>
                  </a:cubicBezTo>
                  <a:cubicBezTo>
                    <a:pt x="11033" y="3159"/>
                    <a:pt x="11023" y="3180"/>
                    <a:pt x="10997" y="3185"/>
                  </a:cubicBezTo>
                  <a:cubicBezTo>
                    <a:pt x="10965" y="3196"/>
                    <a:pt x="10949" y="3201"/>
                    <a:pt x="10917" y="3201"/>
                  </a:cubicBezTo>
                  <a:cubicBezTo>
                    <a:pt x="10912" y="3201"/>
                    <a:pt x="10907" y="3196"/>
                    <a:pt x="10902" y="3196"/>
                  </a:cubicBezTo>
                  <a:cubicBezTo>
                    <a:pt x="10896" y="3196"/>
                    <a:pt x="10896" y="3201"/>
                    <a:pt x="10886" y="3206"/>
                  </a:cubicBezTo>
                  <a:cubicBezTo>
                    <a:pt x="10870" y="3217"/>
                    <a:pt x="10854" y="3211"/>
                    <a:pt x="10838" y="3217"/>
                  </a:cubicBezTo>
                  <a:cubicBezTo>
                    <a:pt x="10823" y="3227"/>
                    <a:pt x="10817" y="3243"/>
                    <a:pt x="10796" y="3243"/>
                  </a:cubicBezTo>
                  <a:cubicBezTo>
                    <a:pt x="10786" y="3243"/>
                    <a:pt x="10780" y="3243"/>
                    <a:pt x="10770" y="3243"/>
                  </a:cubicBezTo>
                  <a:cubicBezTo>
                    <a:pt x="10738" y="3243"/>
                    <a:pt x="10727" y="3233"/>
                    <a:pt x="10696" y="3233"/>
                  </a:cubicBezTo>
                  <a:cubicBezTo>
                    <a:pt x="10648" y="3233"/>
                    <a:pt x="10622" y="3264"/>
                    <a:pt x="10569" y="3264"/>
                  </a:cubicBezTo>
                  <a:cubicBezTo>
                    <a:pt x="10553" y="3264"/>
                    <a:pt x="10543" y="3259"/>
                    <a:pt x="10527" y="3259"/>
                  </a:cubicBezTo>
                  <a:cubicBezTo>
                    <a:pt x="10480" y="3259"/>
                    <a:pt x="10459" y="3285"/>
                    <a:pt x="10416" y="3306"/>
                  </a:cubicBezTo>
                  <a:cubicBezTo>
                    <a:pt x="10374" y="3327"/>
                    <a:pt x="10348" y="3327"/>
                    <a:pt x="10306" y="3333"/>
                  </a:cubicBezTo>
                  <a:cubicBezTo>
                    <a:pt x="10274" y="3338"/>
                    <a:pt x="10253" y="3348"/>
                    <a:pt x="10221" y="3348"/>
                  </a:cubicBezTo>
                  <a:cubicBezTo>
                    <a:pt x="10211" y="3348"/>
                    <a:pt x="10211" y="3348"/>
                    <a:pt x="10200" y="3343"/>
                  </a:cubicBezTo>
                  <a:cubicBezTo>
                    <a:pt x="10147" y="3333"/>
                    <a:pt x="10116" y="3327"/>
                    <a:pt x="10068" y="3291"/>
                  </a:cubicBezTo>
                  <a:cubicBezTo>
                    <a:pt x="10042" y="3269"/>
                    <a:pt x="10026" y="3259"/>
                    <a:pt x="10000" y="3243"/>
                  </a:cubicBezTo>
                  <a:cubicBezTo>
                    <a:pt x="9989" y="3238"/>
                    <a:pt x="9984" y="3227"/>
                    <a:pt x="9973" y="3227"/>
                  </a:cubicBezTo>
                  <a:cubicBezTo>
                    <a:pt x="9931" y="3227"/>
                    <a:pt x="9915" y="3264"/>
                    <a:pt x="9878" y="3264"/>
                  </a:cubicBezTo>
                  <a:cubicBezTo>
                    <a:pt x="9836" y="3264"/>
                    <a:pt x="9810" y="3243"/>
                    <a:pt x="9774" y="3217"/>
                  </a:cubicBezTo>
                  <a:cubicBezTo>
                    <a:pt x="9758" y="3206"/>
                    <a:pt x="9753" y="3196"/>
                    <a:pt x="9742" y="3185"/>
                  </a:cubicBezTo>
                  <a:cubicBezTo>
                    <a:pt x="9737" y="3185"/>
                    <a:pt x="9726" y="3185"/>
                    <a:pt x="9726" y="3174"/>
                  </a:cubicBezTo>
                  <a:cubicBezTo>
                    <a:pt x="9726" y="3164"/>
                    <a:pt x="9737" y="3159"/>
                    <a:pt x="9737" y="3143"/>
                  </a:cubicBezTo>
                  <a:lnTo>
                    <a:pt x="9737" y="3143"/>
                  </a:lnTo>
                  <a:cubicBezTo>
                    <a:pt x="9711" y="3143"/>
                    <a:pt x="9695" y="3159"/>
                    <a:pt x="9684" y="3185"/>
                  </a:cubicBezTo>
                  <a:cubicBezTo>
                    <a:pt x="9668" y="3169"/>
                    <a:pt x="9674" y="3153"/>
                    <a:pt x="9668" y="3138"/>
                  </a:cubicBezTo>
                  <a:cubicBezTo>
                    <a:pt x="9663" y="3143"/>
                    <a:pt x="9663" y="3143"/>
                    <a:pt x="9663" y="3143"/>
                  </a:cubicBezTo>
                  <a:cubicBezTo>
                    <a:pt x="9663" y="3159"/>
                    <a:pt x="9658" y="3169"/>
                    <a:pt x="9663" y="3185"/>
                  </a:cubicBezTo>
                  <a:cubicBezTo>
                    <a:pt x="9658" y="3190"/>
                    <a:pt x="9658" y="3190"/>
                    <a:pt x="9658" y="3190"/>
                  </a:cubicBezTo>
                  <a:cubicBezTo>
                    <a:pt x="9637" y="3185"/>
                    <a:pt x="9626" y="3169"/>
                    <a:pt x="9605" y="3164"/>
                  </a:cubicBezTo>
                  <a:cubicBezTo>
                    <a:pt x="9584" y="3159"/>
                    <a:pt x="9547" y="3164"/>
                    <a:pt x="9547" y="3138"/>
                  </a:cubicBezTo>
                  <a:cubicBezTo>
                    <a:pt x="9547" y="3106"/>
                    <a:pt x="9521" y="3095"/>
                    <a:pt x="9494" y="3085"/>
                  </a:cubicBezTo>
                  <a:cubicBezTo>
                    <a:pt x="9463" y="3069"/>
                    <a:pt x="9441" y="3059"/>
                    <a:pt x="9405" y="3059"/>
                  </a:cubicBezTo>
                  <a:cubicBezTo>
                    <a:pt x="9378" y="3059"/>
                    <a:pt x="9368" y="3090"/>
                    <a:pt x="9341" y="3090"/>
                  </a:cubicBezTo>
                  <a:cubicBezTo>
                    <a:pt x="9320" y="3090"/>
                    <a:pt x="9310" y="3085"/>
                    <a:pt x="9294" y="3069"/>
                  </a:cubicBezTo>
                  <a:cubicBezTo>
                    <a:pt x="9289" y="3064"/>
                    <a:pt x="9299" y="3048"/>
                    <a:pt x="9294" y="3043"/>
                  </a:cubicBezTo>
                  <a:cubicBezTo>
                    <a:pt x="9289" y="3032"/>
                    <a:pt x="9267" y="3032"/>
                    <a:pt x="9267" y="3022"/>
                  </a:cubicBezTo>
                  <a:cubicBezTo>
                    <a:pt x="9267" y="3016"/>
                    <a:pt x="9273" y="3011"/>
                    <a:pt x="9273" y="3011"/>
                  </a:cubicBezTo>
                  <a:cubicBezTo>
                    <a:pt x="9246" y="3011"/>
                    <a:pt x="9236" y="3022"/>
                    <a:pt x="9215" y="3022"/>
                  </a:cubicBezTo>
                  <a:cubicBezTo>
                    <a:pt x="9204" y="3022"/>
                    <a:pt x="9204" y="3011"/>
                    <a:pt x="9194" y="3006"/>
                  </a:cubicBezTo>
                  <a:cubicBezTo>
                    <a:pt x="9194" y="3011"/>
                    <a:pt x="9188" y="3022"/>
                    <a:pt x="9183" y="3022"/>
                  </a:cubicBezTo>
                  <a:cubicBezTo>
                    <a:pt x="9157" y="3022"/>
                    <a:pt x="9136" y="2933"/>
                    <a:pt x="9136" y="3053"/>
                  </a:cubicBezTo>
                  <a:cubicBezTo>
                    <a:pt x="9136" y="3074"/>
                    <a:pt x="9136" y="3074"/>
                    <a:pt x="9136" y="3074"/>
                  </a:cubicBezTo>
                  <a:cubicBezTo>
                    <a:pt x="9136" y="3085"/>
                    <a:pt x="9136" y="3090"/>
                    <a:pt x="9130" y="3095"/>
                  </a:cubicBezTo>
                  <a:cubicBezTo>
                    <a:pt x="9120" y="3085"/>
                    <a:pt x="9120" y="3069"/>
                    <a:pt x="9115" y="3053"/>
                  </a:cubicBezTo>
                  <a:cubicBezTo>
                    <a:pt x="9115" y="3048"/>
                    <a:pt x="9115" y="3043"/>
                    <a:pt x="9109" y="3043"/>
                  </a:cubicBezTo>
                  <a:cubicBezTo>
                    <a:pt x="9093" y="3043"/>
                    <a:pt x="9093" y="3064"/>
                    <a:pt x="9072" y="3064"/>
                  </a:cubicBezTo>
                  <a:cubicBezTo>
                    <a:pt x="9067" y="3064"/>
                    <a:pt x="9067" y="3059"/>
                    <a:pt x="9056" y="3059"/>
                  </a:cubicBezTo>
                  <a:cubicBezTo>
                    <a:pt x="9051" y="3059"/>
                    <a:pt x="9046" y="3059"/>
                    <a:pt x="9041" y="3059"/>
                  </a:cubicBezTo>
                  <a:cubicBezTo>
                    <a:pt x="9046" y="3043"/>
                    <a:pt x="9062" y="3043"/>
                    <a:pt x="9078" y="3043"/>
                  </a:cubicBezTo>
                  <a:cubicBezTo>
                    <a:pt x="9088" y="3037"/>
                    <a:pt x="9099" y="3032"/>
                    <a:pt x="9099" y="3022"/>
                  </a:cubicBezTo>
                  <a:cubicBezTo>
                    <a:pt x="9099" y="3022"/>
                    <a:pt x="9025" y="3037"/>
                    <a:pt x="9041" y="3032"/>
                  </a:cubicBezTo>
                  <a:cubicBezTo>
                    <a:pt x="9051" y="3027"/>
                    <a:pt x="9067" y="3022"/>
                    <a:pt x="9067" y="3011"/>
                  </a:cubicBezTo>
                  <a:cubicBezTo>
                    <a:pt x="9067" y="3000"/>
                    <a:pt x="9067" y="2991"/>
                    <a:pt x="9062" y="2980"/>
                  </a:cubicBezTo>
                  <a:cubicBezTo>
                    <a:pt x="9051" y="2986"/>
                    <a:pt x="9025" y="3011"/>
                    <a:pt x="9030" y="3000"/>
                  </a:cubicBezTo>
                  <a:cubicBezTo>
                    <a:pt x="9035" y="2986"/>
                    <a:pt x="9041" y="2975"/>
                    <a:pt x="9041" y="2954"/>
                  </a:cubicBezTo>
                  <a:cubicBezTo>
                    <a:pt x="9051" y="2954"/>
                    <a:pt x="9056" y="2965"/>
                    <a:pt x="9067" y="2970"/>
                  </a:cubicBezTo>
                  <a:cubicBezTo>
                    <a:pt x="9067" y="2965"/>
                    <a:pt x="9072" y="2959"/>
                    <a:pt x="9072" y="2949"/>
                  </a:cubicBezTo>
                  <a:cubicBezTo>
                    <a:pt x="9072" y="2933"/>
                    <a:pt x="9072" y="2933"/>
                    <a:pt x="9072" y="2933"/>
                  </a:cubicBezTo>
                  <a:cubicBezTo>
                    <a:pt x="9062" y="2933"/>
                    <a:pt x="9062" y="2933"/>
                    <a:pt x="9062" y="2933"/>
                  </a:cubicBezTo>
                  <a:cubicBezTo>
                    <a:pt x="9035" y="2933"/>
                    <a:pt x="9014" y="2928"/>
                    <a:pt x="8998" y="2949"/>
                  </a:cubicBezTo>
                  <a:cubicBezTo>
                    <a:pt x="8993" y="2959"/>
                    <a:pt x="8993" y="2970"/>
                    <a:pt x="8993" y="2986"/>
                  </a:cubicBezTo>
                  <a:cubicBezTo>
                    <a:pt x="8988" y="2986"/>
                    <a:pt x="8988" y="2986"/>
                    <a:pt x="8988" y="2986"/>
                  </a:cubicBezTo>
                  <a:cubicBezTo>
                    <a:pt x="8951" y="2970"/>
                    <a:pt x="8930" y="2965"/>
                    <a:pt x="8893" y="2959"/>
                  </a:cubicBezTo>
                  <a:cubicBezTo>
                    <a:pt x="8867" y="2949"/>
                    <a:pt x="8856" y="2938"/>
                    <a:pt x="8830" y="2938"/>
                  </a:cubicBezTo>
                  <a:cubicBezTo>
                    <a:pt x="8824" y="2938"/>
                    <a:pt x="8819" y="2938"/>
                    <a:pt x="8819" y="2943"/>
                  </a:cubicBezTo>
                  <a:cubicBezTo>
                    <a:pt x="8819" y="2959"/>
                    <a:pt x="8830" y="2959"/>
                    <a:pt x="8845" y="2965"/>
                  </a:cubicBezTo>
                  <a:cubicBezTo>
                    <a:pt x="8856" y="2970"/>
                    <a:pt x="8867" y="2980"/>
                    <a:pt x="8867" y="2991"/>
                  </a:cubicBezTo>
                  <a:lnTo>
                    <a:pt x="8861" y="2995"/>
                  </a:lnTo>
                  <a:cubicBezTo>
                    <a:pt x="8845" y="2991"/>
                    <a:pt x="8840" y="2980"/>
                    <a:pt x="8824" y="2975"/>
                  </a:cubicBezTo>
                  <a:cubicBezTo>
                    <a:pt x="8814" y="2970"/>
                    <a:pt x="8803" y="2975"/>
                    <a:pt x="8793" y="2959"/>
                  </a:cubicBezTo>
                  <a:cubicBezTo>
                    <a:pt x="8777" y="2933"/>
                    <a:pt x="8772" y="2912"/>
                    <a:pt x="8772" y="2880"/>
                  </a:cubicBezTo>
                  <a:cubicBezTo>
                    <a:pt x="8772" y="2864"/>
                    <a:pt x="8787" y="2864"/>
                    <a:pt x="8793" y="2854"/>
                  </a:cubicBezTo>
                  <a:cubicBezTo>
                    <a:pt x="8793" y="2854"/>
                    <a:pt x="8793" y="2854"/>
                    <a:pt x="8787" y="2854"/>
                  </a:cubicBezTo>
                  <a:cubicBezTo>
                    <a:pt x="8756" y="2854"/>
                    <a:pt x="8740" y="2838"/>
                    <a:pt x="8708" y="2833"/>
                  </a:cubicBezTo>
                  <a:cubicBezTo>
                    <a:pt x="8582" y="2812"/>
                    <a:pt x="8524" y="2775"/>
                    <a:pt x="8413" y="2711"/>
                  </a:cubicBezTo>
                  <a:cubicBezTo>
                    <a:pt x="8387" y="2701"/>
                    <a:pt x="8381" y="2685"/>
                    <a:pt x="8355" y="2669"/>
                  </a:cubicBezTo>
                  <a:cubicBezTo>
                    <a:pt x="8334" y="2659"/>
                    <a:pt x="8313" y="2659"/>
                    <a:pt x="8302" y="2637"/>
                  </a:cubicBezTo>
                  <a:cubicBezTo>
                    <a:pt x="8286" y="2616"/>
                    <a:pt x="8281" y="2601"/>
                    <a:pt x="8265" y="2580"/>
                  </a:cubicBezTo>
                  <a:cubicBezTo>
                    <a:pt x="8255" y="2564"/>
                    <a:pt x="8249" y="2553"/>
                    <a:pt x="8239" y="2537"/>
                  </a:cubicBezTo>
                  <a:cubicBezTo>
                    <a:pt x="8234" y="2532"/>
                    <a:pt x="8234" y="2527"/>
                    <a:pt x="8228" y="2521"/>
                  </a:cubicBezTo>
                  <a:cubicBezTo>
                    <a:pt x="8213" y="2521"/>
                    <a:pt x="8207" y="2521"/>
                    <a:pt x="8191" y="2516"/>
                  </a:cubicBezTo>
                  <a:cubicBezTo>
                    <a:pt x="8170" y="2500"/>
                    <a:pt x="8165" y="2484"/>
                    <a:pt x="8144" y="2474"/>
                  </a:cubicBezTo>
                  <a:cubicBezTo>
                    <a:pt x="8128" y="2463"/>
                    <a:pt x="8107" y="2458"/>
                    <a:pt x="8107" y="2437"/>
                  </a:cubicBezTo>
                  <a:cubicBezTo>
                    <a:pt x="8107" y="2427"/>
                    <a:pt x="8112" y="2421"/>
                    <a:pt x="8118" y="2411"/>
                  </a:cubicBezTo>
                  <a:cubicBezTo>
                    <a:pt x="8118" y="2406"/>
                    <a:pt x="8112" y="2406"/>
                    <a:pt x="8107" y="2406"/>
                  </a:cubicBezTo>
                  <a:cubicBezTo>
                    <a:pt x="8086" y="2406"/>
                    <a:pt x="8075" y="2400"/>
                    <a:pt x="8054" y="2400"/>
                  </a:cubicBezTo>
                  <a:cubicBezTo>
                    <a:pt x="8023" y="2400"/>
                    <a:pt x="8033" y="2369"/>
                    <a:pt x="8028" y="2342"/>
                  </a:cubicBezTo>
                  <a:cubicBezTo>
                    <a:pt x="8033" y="2337"/>
                    <a:pt x="8023" y="2321"/>
                    <a:pt x="8028" y="2321"/>
                  </a:cubicBezTo>
                  <a:cubicBezTo>
                    <a:pt x="8033" y="2321"/>
                    <a:pt x="8033" y="2326"/>
                    <a:pt x="8033" y="2326"/>
                  </a:cubicBezTo>
                  <a:cubicBezTo>
                    <a:pt x="8039" y="2326"/>
                    <a:pt x="8044" y="2326"/>
                    <a:pt x="8049" y="2332"/>
                  </a:cubicBezTo>
                  <a:cubicBezTo>
                    <a:pt x="8054" y="2332"/>
                    <a:pt x="8060" y="2332"/>
                    <a:pt x="8065" y="2332"/>
                  </a:cubicBezTo>
                  <a:cubicBezTo>
                    <a:pt x="8081" y="2332"/>
                    <a:pt x="8086" y="2332"/>
                    <a:pt x="8102" y="2332"/>
                  </a:cubicBezTo>
                  <a:cubicBezTo>
                    <a:pt x="8112" y="2332"/>
                    <a:pt x="8112" y="2332"/>
                    <a:pt x="8112" y="2332"/>
                  </a:cubicBezTo>
                  <a:cubicBezTo>
                    <a:pt x="8112" y="2332"/>
                    <a:pt x="8112" y="2332"/>
                    <a:pt x="8118" y="2332"/>
                  </a:cubicBezTo>
                  <a:cubicBezTo>
                    <a:pt x="8118" y="2337"/>
                    <a:pt x="8118" y="2337"/>
                    <a:pt x="8118" y="2342"/>
                  </a:cubicBezTo>
                  <a:cubicBezTo>
                    <a:pt x="8118" y="2347"/>
                    <a:pt x="8118" y="2358"/>
                    <a:pt x="8128" y="2358"/>
                  </a:cubicBezTo>
                  <a:cubicBezTo>
                    <a:pt x="8128" y="2358"/>
                    <a:pt x="8128" y="2353"/>
                    <a:pt x="8133" y="2353"/>
                  </a:cubicBezTo>
                  <a:cubicBezTo>
                    <a:pt x="8139" y="2353"/>
                    <a:pt x="8139" y="2353"/>
                    <a:pt x="8144" y="2353"/>
                  </a:cubicBezTo>
                  <a:cubicBezTo>
                    <a:pt x="8144" y="2353"/>
                    <a:pt x="8144" y="2347"/>
                    <a:pt x="8149" y="2347"/>
                  </a:cubicBezTo>
                  <a:cubicBezTo>
                    <a:pt x="8154" y="2347"/>
                    <a:pt x="8154" y="2347"/>
                    <a:pt x="8154" y="2342"/>
                  </a:cubicBezTo>
                  <a:lnTo>
                    <a:pt x="8154" y="2342"/>
                  </a:lnTo>
                  <a:cubicBezTo>
                    <a:pt x="8149" y="2337"/>
                    <a:pt x="8149" y="2337"/>
                    <a:pt x="8144" y="2337"/>
                  </a:cubicBezTo>
                  <a:lnTo>
                    <a:pt x="8139" y="2337"/>
                  </a:lnTo>
                  <a:cubicBezTo>
                    <a:pt x="8128" y="2332"/>
                    <a:pt x="8123" y="2332"/>
                    <a:pt x="8123" y="2321"/>
                  </a:cubicBezTo>
                  <a:cubicBezTo>
                    <a:pt x="8123" y="2316"/>
                    <a:pt x="8128" y="2316"/>
                    <a:pt x="8128" y="2305"/>
                  </a:cubicBezTo>
                  <a:lnTo>
                    <a:pt x="8128" y="2305"/>
                  </a:lnTo>
                  <a:cubicBezTo>
                    <a:pt x="8123" y="2305"/>
                    <a:pt x="8123" y="2310"/>
                    <a:pt x="8123" y="2310"/>
                  </a:cubicBezTo>
                  <a:cubicBezTo>
                    <a:pt x="8118" y="2310"/>
                    <a:pt x="8118" y="2310"/>
                    <a:pt x="8112" y="2310"/>
                  </a:cubicBezTo>
                  <a:cubicBezTo>
                    <a:pt x="8107" y="2310"/>
                    <a:pt x="8102" y="2305"/>
                    <a:pt x="8102" y="2300"/>
                  </a:cubicBezTo>
                  <a:cubicBezTo>
                    <a:pt x="8102" y="2295"/>
                    <a:pt x="8112" y="2289"/>
                    <a:pt x="8112" y="2284"/>
                  </a:cubicBezTo>
                  <a:cubicBezTo>
                    <a:pt x="8112" y="2279"/>
                    <a:pt x="8107" y="2274"/>
                    <a:pt x="8102" y="2274"/>
                  </a:cubicBezTo>
                  <a:cubicBezTo>
                    <a:pt x="8097" y="2268"/>
                    <a:pt x="8097" y="2268"/>
                    <a:pt x="8091" y="2268"/>
                  </a:cubicBezTo>
                  <a:cubicBezTo>
                    <a:pt x="8086" y="2258"/>
                    <a:pt x="8081" y="2252"/>
                    <a:pt x="8081" y="2242"/>
                  </a:cubicBezTo>
                  <a:cubicBezTo>
                    <a:pt x="8081" y="2237"/>
                    <a:pt x="8081" y="2231"/>
                    <a:pt x="8075" y="2226"/>
                  </a:cubicBezTo>
                  <a:cubicBezTo>
                    <a:pt x="8075" y="2221"/>
                    <a:pt x="8070" y="2221"/>
                    <a:pt x="8065" y="2221"/>
                  </a:cubicBezTo>
                  <a:cubicBezTo>
                    <a:pt x="8060" y="2221"/>
                    <a:pt x="8060" y="2210"/>
                    <a:pt x="8054" y="2210"/>
                  </a:cubicBezTo>
                  <a:cubicBezTo>
                    <a:pt x="8049" y="2210"/>
                    <a:pt x="8049" y="2216"/>
                    <a:pt x="8049" y="2216"/>
                  </a:cubicBezTo>
                  <a:cubicBezTo>
                    <a:pt x="8049" y="2221"/>
                    <a:pt x="8049" y="2221"/>
                    <a:pt x="8044" y="2221"/>
                  </a:cubicBezTo>
                  <a:lnTo>
                    <a:pt x="8039" y="2216"/>
                  </a:lnTo>
                  <a:cubicBezTo>
                    <a:pt x="8033" y="2210"/>
                    <a:pt x="8033" y="2210"/>
                    <a:pt x="8028" y="2205"/>
                  </a:cubicBezTo>
                  <a:cubicBezTo>
                    <a:pt x="8023" y="2195"/>
                    <a:pt x="8023" y="2195"/>
                    <a:pt x="8023" y="2195"/>
                  </a:cubicBezTo>
                  <a:cubicBezTo>
                    <a:pt x="8023" y="2189"/>
                    <a:pt x="8017" y="2189"/>
                    <a:pt x="8017" y="2184"/>
                  </a:cubicBezTo>
                  <a:cubicBezTo>
                    <a:pt x="8017" y="2179"/>
                    <a:pt x="8023" y="2179"/>
                    <a:pt x="8028" y="2179"/>
                  </a:cubicBezTo>
                  <a:cubicBezTo>
                    <a:pt x="8028" y="2173"/>
                    <a:pt x="8033" y="2173"/>
                    <a:pt x="8033" y="2168"/>
                  </a:cubicBezTo>
                  <a:cubicBezTo>
                    <a:pt x="8033" y="2163"/>
                    <a:pt x="8033" y="2163"/>
                    <a:pt x="8028" y="2158"/>
                  </a:cubicBezTo>
                  <a:cubicBezTo>
                    <a:pt x="8028" y="2158"/>
                    <a:pt x="8028" y="2152"/>
                    <a:pt x="8023" y="2152"/>
                  </a:cubicBezTo>
                  <a:cubicBezTo>
                    <a:pt x="8017" y="2152"/>
                    <a:pt x="8017" y="2152"/>
                    <a:pt x="8012" y="2147"/>
                  </a:cubicBezTo>
                  <a:cubicBezTo>
                    <a:pt x="8007" y="2147"/>
                    <a:pt x="8007" y="2147"/>
                    <a:pt x="8002" y="2142"/>
                  </a:cubicBezTo>
                  <a:cubicBezTo>
                    <a:pt x="8002" y="2136"/>
                    <a:pt x="8002" y="2136"/>
                    <a:pt x="7996" y="2131"/>
                  </a:cubicBezTo>
                  <a:cubicBezTo>
                    <a:pt x="7996" y="2131"/>
                    <a:pt x="7996" y="2126"/>
                    <a:pt x="7991" y="2126"/>
                  </a:cubicBezTo>
                  <a:cubicBezTo>
                    <a:pt x="7986" y="2126"/>
                    <a:pt x="7986" y="2126"/>
                    <a:pt x="7980" y="2126"/>
                  </a:cubicBezTo>
                  <a:cubicBezTo>
                    <a:pt x="7980" y="2126"/>
                    <a:pt x="7975" y="2126"/>
                    <a:pt x="7975" y="2121"/>
                  </a:cubicBezTo>
                  <a:cubicBezTo>
                    <a:pt x="7975" y="2121"/>
                    <a:pt x="7975" y="2115"/>
                    <a:pt x="7970" y="2115"/>
                  </a:cubicBezTo>
                  <a:cubicBezTo>
                    <a:pt x="7970" y="2110"/>
                    <a:pt x="7965" y="2110"/>
                    <a:pt x="7965" y="2105"/>
                  </a:cubicBezTo>
                  <a:cubicBezTo>
                    <a:pt x="7959" y="2105"/>
                    <a:pt x="7959" y="2110"/>
                    <a:pt x="7954" y="2110"/>
                  </a:cubicBezTo>
                  <a:cubicBezTo>
                    <a:pt x="7949" y="2115"/>
                    <a:pt x="7943" y="2115"/>
                    <a:pt x="7938" y="2115"/>
                  </a:cubicBezTo>
                  <a:cubicBezTo>
                    <a:pt x="7928" y="2121"/>
                    <a:pt x="7922" y="2126"/>
                    <a:pt x="7917" y="2126"/>
                  </a:cubicBezTo>
                  <a:cubicBezTo>
                    <a:pt x="7912" y="2126"/>
                    <a:pt x="7907" y="2121"/>
                    <a:pt x="7907" y="2121"/>
                  </a:cubicBezTo>
                  <a:cubicBezTo>
                    <a:pt x="7896" y="2115"/>
                    <a:pt x="7896" y="2110"/>
                    <a:pt x="7886" y="2110"/>
                  </a:cubicBezTo>
                  <a:cubicBezTo>
                    <a:pt x="7880" y="2110"/>
                    <a:pt x="7880" y="2110"/>
                    <a:pt x="7875" y="2115"/>
                  </a:cubicBezTo>
                  <a:cubicBezTo>
                    <a:pt x="7875" y="2121"/>
                    <a:pt x="7875" y="2121"/>
                    <a:pt x="7870" y="2126"/>
                  </a:cubicBezTo>
                  <a:cubicBezTo>
                    <a:pt x="7864" y="2131"/>
                    <a:pt x="7864" y="2131"/>
                    <a:pt x="7859" y="2136"/>
                  </a:cubicBezTo>
                  <a:cubicBezTo>
                    <a:pt x="7859" y="2142"/>
                    <a:pt x="7859" y="2142"/>
                    <a:pt x="7859" y="2147"/>
                  </a:cubicBezTo>
                  <a:cubicBezTo>
                    <a:pt x="7859" y="2152"/>
                    <a:pt x="7864" y="2158"/>
                    <a:pt x="7864" y="2163"/>
                  </a:cubicBezTo>
                  <a:cubicBezTo>
                    <a:pt x="7870" y="2163"/>
                    <a:pt x="7875" y="2168"/>
                    <a:pt x="7875" y="2168"/>
                  </a:cubicBezTo>
                  <a:cubicBezTo>
                    <a:pt x="7880" y="2173"/>
                    <a:pt x="7886" y="2173"/>
                    <a:pt x="7891" y="2179"/>
                  </a:cubicBezTo>
                  <a:cubicBezTo>
                    <a:pt x="7896" y="2184"/>
                    <a:pt x="7896" y="2184"/>
                    <a:pt x="7901" y="2189"/>
                  </a:cubicBezTo>
                  <a:lnTo>
                    <a:pt x="7907" y="2195"/>
                  </a:lnTo>
                  <a:cubicBezTo>
                    <a:pt x="7912" y="2200"/>
                    <a:pt x="7912" y="2205"/>
                    <a:pt x="7917" y="2205"/>
                  </a:cubicBezTo>
                  <a:cubicBezTo>
                    <a:pt x="7922" y="2210"/>
                    <a:pt x="7922" y="2210"/>
                    <a:pt x="7922" y="2210"/>
                  </a:cubicBezTo>
                  <a:cubicBezTo>
                    <a:pt x="7928" y="2216"/>
                    <a:pt x="7928" y="2216"/>
                    <a:pt x="7933" y="2221"/>
                  </a:cubicBezTo>
                  <a:cubicBezTo>
                    <a:pt x="7933" y="2226"/>
                    <a:pt x="7938" y="2231"/>
                    <a:pt x="7943" y="2231"/>
                  </a:cubicBezTo>
                  <a:cubicBezTo>
                    <a:pt x="7943" y="2237"/>
                    <a:pt x="7943" y="2237"/>
                    <a:pt x="7949" y="2242"/>
                  </a:cubicBezTo>
                  <a:cubicBezTo>
                    <a:pt x="7954" y="2242"/>
                    <a:pt x="7954" y="2242"/>
                    <a:pt x="7959" y="2247"/>
                  </a:cubicBezTo>
                  <a:lnTo>
                    <a:pt x="7965" y="2252"/>
                  </a:lnTo>
                  <a:cubicBezTo>
                    <a:pt x="7970" y="2258"/>
                    <a:pt x="7970" y="2258"/>
                    <a:pt x="7975" y="2263"/>
                  </a:cubicBezTo>
                  <a:cubicBezTo>
                    <a:pt x="7975" y="2268"/>
                    <a:pt x="7975" y="2274"/>
                    <a:pt x="7980" y="2279"/>
                  </a:cubicBezTo>
                  <a:cubicBezTo>
                    <a:pt x="7986" y="2284"/>
                    <a:pt x="7986" y="2284"/>
                    <a:pt x="7991" y="2289"/>
                  </a:cubicBezTo>
                  <a:cubicBezTo>
                    <a:pt x="7996" y="2289"/>
                    <a:pt x="7996" y="2295"/>
                    <a:pt x="7996" y="2295"/>
                  </a:cubicBezTo>
                  <a:cubicBezTo>
                    <a:pt x="8002" y="2300"/>
                    <a:pt x="8002" y="2300"/>
                    <a:pt x="8007" y="2300"/>
                  </a:cubicBezTo>
                  <a:cubicBezTo>
                    <a:pt x="8012" y="2305"/>
                    <a:pt x="8017" y="2310"/>
                    <a:pt x="8017" y="2321"/>
                  </a:cubicBezTo>
                  <a:cubicBezTo>
                    <a:pt x="8017" y="2321"/>
                    <a:pt x="8012" y="2326"/>
                    <a:pt x="8012" y="2332"/>
                  </a:cubicBezTo>
                  <a:cubicBezTo>
                    <a:pt x="8012" y="2332"/>
                    <a:pt x="8012" y="2332"/>
                    <a:pt x="8017" y="2332"/>
                  </a:cubicBezTo>
                  <a:cubicBezTo>
                    <a:pt x="8012" y="2353"/>
                    <a:pt x="8007" y="2369"/>
                    <a:pt x="8007" y="2390"/>
                  </a:cubicBezTo>
                  <a:cubicBezTo>
                    <a:pt x="7965" y="2379"/>
                    <a:pt x="7949" y="2342"/>
                    <a:pt x="7907" y="2342"/>
                  </a:cubicBezTo>
                  <a:cubicBezTo>
                    <a:pt x="7886" y="2342"/>
                    <a:pt x="7870" y="2342"/>
                    <a:pt x="7843" y="2342"/>
                  </a:cubicBezTo>
                  <a:cubicBezTo>
                    <a:pt x="7806" y="2342"/>
                    <a:pt x="7785" y="2369"/>
                    <a:pt x="7748" y="2369"/>
                  </a:cubicBezTo>
                  <a:cubicBezTo>
                    <a:pt x="7732" y="2369"/>
                    <a:pt x="7727" y="2369"/>
                    <a:pt x="7711" y="2369"/>
                  </a:cubicBezTo>
                  <a:cubicBezTo>
                    <a:pt x="7701" y="2369"/>
                    <a:pt x="7696" y="2369"/>
                    <a:pt x="7685" y="2369"/>
                  </a:cubicBezTo>
                  <a:cubicBezTo>
                    <a:pt x="7664" y="2369"/>
                    <a:pt x="7654" y="2358"/>
                    <a:pt x="7627" y="2358"/>
                  </a:cubicBezTo>
                  <a:cubicBezTo>
                    <a:pt x="7595" y="2358"/>
                    <a:pt x="7595" y="2358"/>
                    <a:pt x="7595" y="2358"/>
                  </a:cubicBezTo>
                  <a:cubicBezTo>
                    <a:pt x="7580" y="2358"/>
                    <a:pt x="7569" y="2347"/>
                    <a:pt x="7553" y="2342"/>
                  </a:cubicBezTo>
                  <a:cubicBezTo>
                    <a:pt x="7490" y="2358"/>
                    <a:pt x="7490" y="2358"/>
                    <a:pt x="7490" y="2358"/>
                  </a:cubicBezTo>
                  <a:cubicBezTo>
                    <a:pt x="7453" y="2353"/>
                    <a:pt x="7453" y="2353"/>
                    <a:pt x="7453" y="2353"/>
                  </a:cubicBezTo>
                  <a:cubicBezTo>
                    <a:pt x="7369" y="2363"/>
                    <a:pt x="7321" y="2395"/>
                    <a:pt x="7237" y="2395"/>
                  </a:cubicBezTo>
                  <a:cubicBezTo>
                    <a:pt x="7210" y="2395"/>
                    <a:pt x="7210" y="2395"/>
                    <a:pt x="7210" y="2395"/>
                  </a:cubicBezTo>
                  <a:cubicBezTo>
                    <a:pt x="7179" y="2395"/>
                    <a:pt x="7158" y="2384"/>
                    <a:pt x="7126" y="2379"/>
                  </a:cubicBezTo>
                  <a:cubicBezTo>
                    <a:pt x="7084" y="2369"/>
                    <a:pt x="7052" y="2379"/>
                    <a:pt x="7015" y="2363"/>
                  </a:cubicBezTo>
                  <a:cubicBezTo>
                    <a:pt x="6989" y="2353"/>
                    <a:pt x="6984" y="2337"/>
                    <a:pt x="6957" y="2321"/>
                  </a:cubicBezTo>
                  <a:cubicBezTo>
                    <a:pt x="6931" y="2305"/>
                    <a:pt x="6910" y="2310"/>
                    <a:pt x="6878" y="2289"/>
                  </a:cubicBezTo>
                  <a:cubicBezTo>
                    <a:pt x="6846" y="2274"/>
                    <a:pt x="6841" y="2242"/>
                    <a:pt x="6825" y="2210"/>
                  </a:cubicBezTo>
                  <a:cubicBezTo>
                    <a:pt x="6810" y="2173"/>
                    <a:pt x="6794" y="2158"/>
                    <a:pt x="6794" y="2115"/>
                  </a:cubicBezTo>
                  <a:cubicBezTo>
                    <a:pt x="6794" y="2094"/>
                    <a:pt x="6804" y="2084"/>
                    <a:pt x="6804" y="2063"/>
                  </a:cubicBezTo>
                  <a:cubicBezTo>
                    <a:pt x="6804" y="2036"/>
                    <a:pt x="6788" y="2031"/>
                    <a:pt x="6778" y="2010"/>
                  </a:cubicBezTo>
                  <a:cubicBezTo>
                    <a:pt x="6767" y="1973"/>
                    <a:pt x="6757" y="1931"/>
                    <a:pt x="6715" y="1931"/>
                  </a:cubicBezTo>
                  <a:cubicBezTo>
                    <a:pt x="6704" y="1931"/>
                    <a:pt x="6699" y="1936"/>
                    <a:pt x="6693" y="1936"/>
                  </a:cubicBezTo>
                  <a:cubicBezTo>
                    <a:pt x="6678" y="1936"/>
                    <a:pt x="6667" y="1936"/>
                    <a:pt x="6667" y="1947"/>
                  </a:cubicBezTo>
                  <a:cubicBezTo>
                    <a:pt x="6667" y="1999"/>
                    <a:pt x="6699" y="2020"/>
                    <a:pt x="6699" y="2068"/>
                  </a:cubicBezTo>
                  <a:cubicBezTo>
                    <a:pt x="6699" y="2115"/>
                    <a:pt x="6699" y="2152"/>
                    <a:pt x="6656" y="2179"/>
                  </a:cubicBezTo>
                  <a:cubicBezTo>
                    <a:pt x="6683" y="2189"/>
                    <a:pt x="6704" y="2210"/>
                    <a:pt x="6704" y="2242"/>
                  </a:cubicBezTo>
                  <a:cubicBezTo>
                    <a:pt x="6704" y="2268"/>
                    <a:pt x="6699" y="2289"/>
                    <a:pt x="6688" y="2316"/>
                  </a:cubicBezTo>
                  <a:cubicBezTo>
                    <a:pt x="6678" y="2332"/>
                    <a:pt x="6678" y="2353"/>
                    <a:pt x="6662" y="2358"/>
                  </a:cubicBezTo>
                  <a:cubicBezTo>
                    <a:pt x="6662" y="2326"/>
                    <a:pt x="6683" y="2310"/>
                    <a:pt x="6683" y="2279"/>
                  </a:cubicBezTo>
                  <a:cubicBezTo>
                    <a:pt x="6683" y="2252"/>
                    <a:pt x="6646" y="2252"/>
                    <a:pt x="6667" y="2247"/>
                  </a:cubicBezTo>
                  <a:cubicBezTo>
                    <a:pt x="6656" y="2210"/>
                    <a:pt x="6630" y="2195"/>
                    <a:pt x="6609" y="2163"/>
                  </a:cubicBezTo>
                  <a:cubicBezTo>
                    <a:pt x="6593" y="2173"/>
                    <a:pt x="6588" y="2189"/>
                    <a:pt x="6577" y="2200"/>
                  </a:cubicBezTo>
                  <a:cubicBezTo>
                    <a:pt x="6572" y="2195"/>
                    <a:pt x="6572" y="2184"/>
                    <a:pt x="6562" y="2184"/>
                  </a:cubicBezTo>
                  <a:lnTo>
                    <a:pt x="6556" y="2184"/>
                  </a:lnTo>
                  <a:cubicBezTo>
                    <a:pt x="6556" y="2200"/>
                    <a:pt x="6551" y="2210"/>
                    <a:pt x="6541" y="2221"/>
                  </a:cubicBezTo>
                  <a:cubicBezTo>
                    <a:pt x="6546" y="2226"/>
                    <a:pt x="6551" y="2226"/>
                    <a:pt x="6551" y="2237"/>
                  </a:cubicBezTo>
                  <a:cubicBezTo>
                    <a:pt x="6551" y="2237"/>
                    <a:pt x="6546" y="2242"/>
                    <a:pt x="6546" y="2247"/>
                  </a:cubicBezTo>
                  <a:cubicBezTo>
                    <a:pt x="6546" y="2252"/>
                    <a:pt x="6551" y="2258"/>
                    <a:pt x="6551" y="2263"/>
                  </a:cubicBezTo>
                  <a:cubicBezTo>
                    <a:pt x="6551" y="2274"/>
                    <a:pt x="6535" y="2279"/>
                    <a:pt x="6525" y="2284"/>
                  </a:cubicBezTo>
                  <a:cubicBezTo>
                    <a:pt x="6519" y="2284"/>
                    <a:pt x="6514" y="2289"/>
                    <a:pt x="6504" y="2289"/>
                  </a:cubicBezTo>
                  <a:cubicBezTo>
                    <a:pt x="6488" y="2289"/>
                    <a:pt x="6488" y="2274"/>
                    <a:pt x="6482" y="2258"/>
                  </a:cubicBezTo>
                  <a:cubicBezTo>
                    <a:pt x="6467" y="2274"/>
                    <a:pt x="6461" y="2295"/>
                    <a:pt x="6440" y="2295"/>
                  </a:cubicBezTo>
                  <a:cubicBezTo>
                    <a:pt x="6435" y="2295"/>
                    <a:pt x="6430" y="2295"/>
                    <a:pt x="6424" y="2295"/>
                  </a:cubicBezTo>
                  <a:cubicBezTo>
                    <a:pt x="6419" y="2295"/>
                    <a:pt x="6414" y="2305"/>
                    <a:pt x="6414" y="2310"/>
                  </a:cubicBezTo>
                  <a:cubicBezTo>
                    <a:pt x="6409" y="2310"/>
                    <a:pt x="6409" y="2310"/>
                    <a:pt x="6409" y="2310"/>
                  </a:cubicBezTo>
                  <a:cubicBezTo>
                    <a:pt x="6403" y="2263"/>
                    <a:pt x="6356" y="2247"/>
                    <a:pt x="6356" y="2195"/>
                  </a:cubicBezTo>
                  <a:cubicBezTo>
                    <a:pt x="6356" y="2184"/>
                    <a:pt x="6361" y="2179"/>
                    <a:pt x="6361" y="2173"/>
                  </a:cubicBezTo>
                  <a:cubicBezTo>
                    <a:pt x="6361" y="2158"/>
                    <a:pt x="6345" y="2163"/>
                    <a:pt x="6340" y="2152"/>
                  </a:cubicBezTo>
                  <a:cubicBezTo>
                    <a:pt x="6314" y="2110"/>
                    <a:pt x="6261" y="2131"/>
                    <a:pt x="6213" y="2115"/>
                  </a:cubicBezTo>
                  <a:cubicBezTo>
                    <a:pt x="6177" y="2100"/>
                    <a:pt x="6156" y="2084"/>
                    <a:pt x="6119" y="2084"/>
                  </a:cubicBezTo>
                  <a:cubicBezTo>
                    <a:pt x="6087" y="2084"/>
                    <a:pt x="6082" y="2126"/>
                    <a:pt x="6050" y="2126"/>
                  </a:cubicBezTo>
                  <a:cubicBezTo>
                    <a:pt x="6039" y="2126"/>
                    <a:pt x="6034" y="2110"/>
                    <a:pt x="6024" y="2105"/>
                  </a:cubicBezTo>
                  <a:cubicBezTo>
                    <a:pt x="5992" y="2100"/>
                    <a:pt x="5971" y="2115"/>
                    <a:pt x="5945" y="2094"/>
                  </a:cubicBezTo>
                  <a:cubicBezTo>
                    <a:pt x="5934" y="2089"/>
                    <a:pt x="5934" y="2068"/>
                    <a:pt x="5923" y="2068"/>
                  </a:cubicBezTo>
                  <a:cubicBezTo>
                    <a:pt x="5897" y="2068"/>
                    <a:pt x="5881" y="2073"/>
                    <a:pt x="5871" y="2094"/>
                  </a:cubicBezTo>
                  <a:cubicBezTo>
                    <a:pt x="5865" y="2094"/>
                    <a:pt x="5865" y="2094"/>
                    <a:pt x="5860" y="2089"/>
                  </a:cubicBezTo>
                  <a:cubicBezTo>
                    <a:pt x="5860" y="2100"/>
                    <a:pt x="5855" y="2105"/>
                    <a:pt x="5855" y="2110"/>
                  </a:cubicBezTo>
                  <a:cubicBezTo>
                    <a:pt x="5855" y="2121"/>
                    <a:pt x="5855" y="2126"/>
                    <a:pt x="5855" y="2136"/>
                  </a:cubicBezTo>
                  <a:cubicBezTo>
                    <a:pt x="5855" y="2136"/>
                    <a:pt x="5855" y="2136"/>
                    <a:pt x="5855" y="2142"/>
                  </a:cubicBezTo>
                  <a:cubicBezTo>
                    <a:pt x="5834" y="2131"/>
                    <a:pt x="5834" y="2115"/>
                    <a:pt x="5823" y="2094"/>
                  </a:cubicBezTo>
                  <a:cubicBezTo>
                    <a:pt x="5828" y="2094"/>
                    <a:pt x="5834" y="2094"/>
                    <a:pt x="5834" y="2094"/>
                  </a:cubicBezTo>
                  <a:cubicBezTo>
                    <a:pt x="5818" y="2078"/>
                    <a:pt x="5802" y="2073"/>
                    <a:pt x="5781" y="2073"/>
                  </a:cubicBezTo>
                  <a:cubicBezTo>
                    <a:pt x="5776" y="2073"/>
                    <a:pt x="5776" y="2084"/>
                    <a:pt x="5770" y="2094"/>
                  </a:cubicBezTo>
                  <a:cubicBezTo>
                    <a:pt x="5770" y="2089"/>
                    <a:pt x="5770" y="2084"/>
                    <a:pt x="5770" y="2078"/>
                  </a:cubicBezTo>
                  <a:cubicBezTo>
                    <a:pt x="5755" y="2078"/>
                    <a:pt x="5749" y="2078"/>
                    <a:pt x="5739" y="2078"/>
                  </a:cubicBezTo>
                  <a:cubicBezTo>
                    <a:pt x="5739" y="2089"/>
                    <a:pt x="5739" y="2094"/>
                    <a:pt x="5734" y="2105"/>
                  </a:cubicBezTo>
                  <a:cubicBezTo>
                    <a:pt x="5728" y="2094"/>
                    <a:pt x="5728" y="2084"/>
                    <a:pt x="5718" y="2084"/>
                  </a:cubicBezTo>
                  <a:cubicBezTo>
                    <a:pt x="5697" y="2084"/>
                    <a:pt x="5707" y="2121"/>
                    <a:pt x="5702" y="2142"/>
                  </a:cubicBezTo>
                  <a:cubicBezTo>
                    <a:pt x="5675" y="2126"/>
                    <a:pt x="5665" y="2110"/>
                    <a:pt x="5639" y="2110"/>
                  </a:cubicBezTo>
                  <a:cubicBezTo>
                    <a:pt x="5628" y="2110"/>
                    <a:pt x="5617" y="2110"/>
                    <a:pt x="5607" y="2110"/>
                  </a:cubicBezTo>
                  <a:cubicBezTo>
                    <a:pt x="5602" y="2110"/>
                    <a:pt x="5602" y="2110"/>
                    <a:pt x="5602" y="2110"/>
                  </a:cubicBezTo>
                  <a:cubicBezTo>
                    <a:pt x="5596" y="2089"/>
                    <a:pt x="5575" y="2084"/>
                    <a:pt x="5554" y="2073"/>
                  </a:cubicBezTo>
                  <a:cubicBezTo>
                    <a:pt x="5554" y="2047"/>
                    <a:pt x="5554" y="2047"/>
                    <a:pt x="5554" y="2047"/>
                  </a:cubicBezTo>
                  <a:cubicBezTo>
                    <a:pt x="5549" y="2047"/>
                    <a:pt x="5549" y="2047"/>
                    <a:pt x="5538" y="2047"/>
                  </a:cubicBezTo>
                  <a:cubicBezTo>
                    <a:pt x="5544" y="2036"/>
                    <a:pt x="5554" y="2031"/>
                    <a:pt x="5565" y="2026"/>
                  </a:cubicBezTo>
                  <a:cubicBezTo>
                    <a:pt x="5544" y="1999"/>
                    <a:pt x="5533" y="1978"/>
                    <a:pt x="5507" y="1962"/>
                  </a:cubicBezTo>
                  <a:cubicBezTo>
                    <a:pt x="5486" y="1957"/>
                    <a:pt x="5470" y="1957"/>
                    <a:pt x="5449" y="1952"/>
                  </a:cubicBezTo>
                  <a:cubicBezTo>
                    <a:pt x="5406" y="1941"/>
                    <a:pt x="5385" y="1925"/>
                    <a:pt x="5343" y="1925"/>
                  </a:cubicBezTo>
                  <a:cubicBezTo>
                    <a:pt x="5338" y="1925"/>
                    <a:pt x="5338" y="1931"/>
                    <a:pt x="5333" y="1931"/>
                  </a:cubicBezTo>
                  <a:cubicBezTo>
                    <a:pt x="5312" y="1931"/>
                    <a:pt x="5312" y="1910"/>
                    <a:pt x="5296" y="1904"/>
                  </a:cubicBezTo>
                  <a:cubicBezTo>
                    <a:pt x="5259" y="1883"/>
                    <a:pt x="5243" y="1867"/>
                    <a:pt x="5206" y="1846"/>
                  </a:cubicBezTo>
                  <a:cubicBezTo>
                    <a:pt x="5180" y="1830"/>
                    <a:pt x="5164" y="1825"/>
                    <a:pt x="5132" y="1820"/>
                  </a:cubicBezTo>
                  <a:cubicBezTo>
                    <a:pt x="5111" y="1815"/>
                    <a:pt x="5085" y="1825"/>
                    <a:pt x="5079" y="1804"/>
                  </a:cubicBezTo>
                  <a:cubicBezTo>
                    <a:pt x="5079" y="1799"/>
                    <a:pt x="5079" y="1794"/>
                    <a:pt x="5079" y="1788"/>
                  </a:cubicBezTo>
                  <a:cubicBezTo>
                    <a:pt x="5079" y="1778"/>
                    <a:pt x="5085" y="1773"/>
                    <a:pt x="5095" y="1767"/>
                  </a:cubicBezTo>
                  <a:cubicBezTo>
                    <a:pt x="5085" y="1751"/>
                    <a:pt x="5064" y="1751"/>
                    <a:pt x="5048" y="1751"/>
                  </a:cubicBezTo>
                  <a:cubicBezTo>
                    <a:pt x="5032" y="1751"/>
                    <a:pt x="5027" y="1762"/>
                    <a:pt x="5016" y="1762"/>
                  </a:cubicBezTo>
                  <a:cubicBezTo>
                    <a:pt x="5011" y="1741"/>
                    <a:pt x="5011" y="1720"/>
                    <a:pt x="4990" y="1709"/>
                  </a:cubicBezTo>
                  <a:cubicBezTo>
                    <a:pt x="4995" y="1688"/>
                    <a:pt x="5006" y="1683"/>
                    <a:pt x="5021" y="1667"/>
                  </a:cubicBezTo>
                  <a:cubicBezTo>
                    <a:pt x="5032" y="1656"/>
                    <a:pt x="5037" y="1651"/>
                    <a:pt x="5048" y="1651"/>
                  </a:cubicBezTo>
                  <a:cubicBezTo>
                    <a:pt x="5064" y="1651"/>
                    <a:pt x="5069" y="1656"/>
                    <a:pt x="5085" y="1656"/>
                  </a:cubicBezTo>
                  <a:cubicBezTo>
                    <a:pt x="5106" y="1656"/>
                    <a:pt x="5116" y="1646"/>
                    <a:pt x="5143" y="1646"/>
                  </a:cubicBezTo>
                  <a:cubicBezTo>
                    <a:pt x="5169" y="1646"/>
                    <a:pt x="5169" y="1646"/>
                    <a:pt x="5169" y="1646"/>
                  </a:cubicBezTo>
                  <a:cubicBezTo>
                    <a:pt x="5206" y="1646"/>
                    <a:pt x="5206" y="1646"/>
                    <a:pt x="5206" y="1646"/>
                  </a:cubicBezTo>
                  <a:cubicBezTo>
                    <a:pt x="5285" y="1646"/>
                    <a:pt x="5285" y="1646"/>
                    <a:pt x="5285" y="1646"/>
                  </a:cubicBezTo>
                  <a:cubicBezTo>
                    <a:pt x="5306" y="1646"/>
                    <a:pt x="5312" y="1625"/>
                    <a:pt x="5333" y="1625"/>
                  </a:cubicBezTo>
                  <a:cubicBezTo>
                    <a:pt x="5348" y="1625"/>
                    <a:pt x="5354" y="1641"/>
                    <a:pt x="5369" y="1641"/>
                  </a:cubicBezTo>
                  <a:cubicBezTo>
                    <a:pt x="5401" y="1641"/>
                    <a:pt x="5417" y="1625"/>
                    <a:pt x="5454" y="1625"/>
                  </a:cubicBezTo>
                  <a:cubicBezTo>
                    <a:pt x="5496" y="1625"/>
                    <a:pt x="5517" y="1646"/>
                    <a:pt x="5559" y="1646"/>
                  </a:cubicBezTo>
                  <a:cubicBezTo>
                    <a:pt x="5586" y="1646"/>
                    <a:pt x="5602" y="1630"/>
                    <a:pt x="5628" y="1625"/>
                  </a:cubicBezTo>
                  <a:cubicBezTo>
                    <a:pt x="5654" y="1614"/>
                    <a:pt x="5670" y="1619"/>
                    <a:pt x="5697" y="1604"/>
                  </a:cubicBezTo>
                  <a:cubicBezTo>
                    <a:pt x="5702" y="1598"/>
                    <a:pt x="5707" y="1593"/>
                    <a:pt x="5718" y="1588"/>
                  </a:cubicBezTo>
                  <a:cubicBezTo>
                    <a:pt x="5718" y="1593"/>
                    <a:pt x="5723" y="1598"/>
                    <a:pt x="5728" y="1598"/>
                  </a:cubicBezTo>
                  <a:cubicBezTo>
                    <a:pt x="5749" y="1598"/>
                    <a:pt x="5760" y="1598"/>
                    <a:pt x="5781" y="1598"/>
                  </a:cubicBezTo>
                  <a:cubicBezTo>
                    <a:pt x="5818" y="1598"/>
                    <a:pt x="5839" y="1572"/>
                    <a:pt x="5865" y="1546"/>
                  </a:cubicBezTo>
                  <a:cubicBezTo>
                    <a:pt x="5881" y="1530"/>
                    <a:pt x="5902" y="1530"/>
                    <a:pt x="5902" y="1509"/>
                  </a:cubicBezTo>
                  <a:cubicBezTo>
                    <a:pt x="5902" y="1493"/>
                    <a:pt x="5892" y="1488"/>
                    <a:pt x="5892" y="1472"/>
                  </a:cubicBezTo>
                  <a:cubicBezTo>
                    <a:pt x="5892" y="1461"/>
                    <a:pt x="5897" y="1456"/>
                    <a:pt x="5897" y="1451"/>
                  </a:cubicBezTo>
                  <a:cubicBezTo>
                    <a:pt x="5897" y="1419"/>
                    <a:pt x="5897" y="1419"/>
                    <a:pt x="5897" y="1419"/>
                  </a:cubicBezTo>
                  <a:cubicBezTo>
                    <a:pt x="5897" y="1403"/>
                    <a:pt x="5908" y="1393"/>
                    <a:pt x="5908" y="1377"/>
                  </a:cubicBezTo>
                  <a:cubicBezTo>
                    <a:pt x="5908" y="1361"/>
                    <a:pt x="5886" y="1356"/>
                    <a:pt x="5871" y="1351"/>
                  </a:cubicBezTo>
                  <a:cubicBezTo>
                    <a:pt x="5850" y="1340"/>
                    <a:pt x="5834" y="1340"/>
                    <a:pt x="5813" y="1324"/>
                  </a:cubicBezTo>
                  <a:cubicBezTo>
                    <a:pt x="5765" y="1298"/>
                    <a:pt x="5755" y="1261"/>
                    <a:pt x="5707" y="1235"/>
                  </a:cubicBezTo>
                  <a:cubicBezTo>
                    <a:pt x="5660" y="1208"/>
                    <a:pt x="5628" y="1208"/>
                    <a:pt x="5575" y="1182"/>
                  </a:cubicBezTo>
                  <a:cubicBezTo>
                    <a:pt x="5549" y="1171"/>
                    <a:pt x="5538" y="1166"/>
                    <a:pt x="5512" y="1161"/>
                  </a:cubicBezTo>
                  <a:cubicBezTo>
                    <a:pt x="5496" y="1155"/>
                    <a:pt x="5496" y="1145"/>
                    <a:pt x="5480" y="1145"/>
                  </a:cubicBezTo>
                  <a:cubicBezTo>
                    <a:pt x="5454" y="1145"/>
                    <a:pt x="5438" y="1161"/>
                    <a:pt x="5417" y="1171"/>
                  </a:cubicBezTo>
                  <a:cubicBezTo>
                    <a:pt x="5333" y="1161"/>
                    <a:pt x="5333" y="1161"/>
                    <a:pt x="5333" y="1161"/>
                  </a:cubicBezTo>
                  <a:cubicBezTo>
                    <a:pt x="5101" y="1203"/>
                    <a:pt x="5101" y="1203"/>
                    <a:pt x="5101" y="1203"/>
                  </a:cubicBezTo>
                  <a:cubicBezTo>
                    <a:pt x="5069" y="1203"/>
                    <a:pt x="5053" y="1187"/>
                    <a:pt x="5021" y="1182"/>
                  </a:cubicBezTo>
                  <a:cubicBezTo>
                    <a:pt x="4974" y="1166"/>
                    <a:pt x="4942" y="1166"/>
                    <a:pt x="4900" y="1145"/>
                  </a:cubicBezTo>
                  <a:cubicBezTo>
                    <a:pt x="4858" y="1140"/>
                    <a:pt x="4858" y="1140"/>
                    <a:pt x="4858" y="1140"/>
                  </a:cubicBezTo>
                  <a:cubicBezTo>
                    <a:pt x="4821" y="1145"/>
                    <a:pt x="4821" y="1145"/>
                    <a:pt x="4821" y="1145"/>
                  </a:cubicBezTo>
                  <a:cubicBezTo>
                    <a:pt x="4784" y="1150"/>
                    <a:pt x="4763" y="1150"/>
                    <a:pt x="4726" y="1150"/>
                  </a:cubicBezTo>
                  <a:cubicBezTo>
                    <a:pt x="4710" y="1150"/>
                    <a:pt x="4700" y="1161"/>
                    <a:pt x="4684" y="1161"/>
                  </a:cubicBezTo>
                  <a:cubicBezTo>
                    <a:pt x="4663" y="1161"/>
                    <a:pt x="4663" y="1161"/>
                    <a:pt x="4663" y="1161"/>
                  </a:cubicBezTo>
                  <a:cubicBezTo>
                    <a:pt x="4657" y="1161"/>
                    <a:pt x="4652" y="1155"/>
                    <a:pt x="4647" y="1155"/>
                  </a:cubicBezTo>
                  <a:cubicBezTo>
                    <a:pt x="4626" y="1155"/>
                    <a:pt x="4626" y="1155"/>
                    <a:pt x="4626" y="1155"/>
                  </a:cubicBezTo>
                  <a:cubicBezTo>
                    <a:pt x="4584" y="1155"/>
                    <a:pt x="4562" y="1145"/>
                    <a:pt x="4520" y="1145"/>
                  </a:cubicBezTo>
                  <a:cubicBezTo>
                    <a:pt x="4494" y="1145"/>
                    <a:pt x="4478" y="1161"/>
                    <a:pt x="4447" y="1161"/>
                  </a:cubicBezTo>
                  <a:cubicBezTo>
                    <a:pt x="4436" y="1161"/>
                    <a:pt x="4431" y="1150"/>
                    <a:pt x="4420" y="1150"/>
                  </a:cubicBezTo>
                  <a:cubicBezTo>
                    <a:pt x="4394" y="1150"/>
                    <a:pt x="4383" y="1150"/>
                    <a:pt x="4357" y="1150"/>
                  </a:cubicBezTo>
                  <a:cubicBezTo>
                    <a:pt x="4352" y="1150"/>
                    <a:pt x="4346" y="1145"/>
                    <a:pt x="4341" y="1145"/>
                  </a:cubicBezTo>
                  <a:cubicBezTo>
                    <a:pt x="4325" y="1145"/>
                    <a:pt x="4315" y="1150"/>
                    <a:pt x="4299" y="1161"/>
                  </a:cubicBezTo>
                  <a:cubicBezTo>
                    <a:pt x="4293" y="1166"/>
                    <a:pt x="4293" y="1182"/>
                    <a:pt x="4283" y="1182"/>
                  </a:cubicBezTo>
                  <a:cubicBezTo>
                    <a:pt x="4262" y="1182"/>
                    <a:pt x="4262" y="1145"/>
                    <a:pt x="4241" y="1145"/>
                  </a:cubicBezTo>
                  <a:cubicBezTo>
                    <a:pt x="4225" y="1145"/>
                    <a:pt x="4214" y="1145"/>
                    <a:pt x="4199" y="1145"/>
                  </a:cubicBezTo>
                  <a:cubicBezTo>
                    <a:pt x="4172" y="1145"/>
                    <a:pt x="4162" y="1155"/>
                    <a:pt x="4135" y="1155"/>
                  </a:cubicBezTo>
                  <a:cubicBezTo>
                    <a:pt x="4093" y="1155"/>
                    <a:pt x="4067" y="1145"/>
                    <a:pt x="4030" y="1124"/>
                  </a:cubicBezTo>
                  <a:cubicBezTo>
                    <a:pt x="4014" y="1113"/>
                    <a:pt x="3998" y="1108"/>
                    <a:pt x="3977" y="1108"/>
                  </a:cubicBezTo>
                  <a:cubicBezTo>
                    <a:pt x="3930" y="1108"/>
                    <a:pt x="3871" y="1113"/>
                    <a:pt x="3871" y="1155"/>
                  </a:cubicBezTo>
                  <a:cubicBezTo>
                    <a:pt x="3871" y="1171"/>
                    <a:pt x="3871" y="1182"/>
                    <a:pt x="3871" y="1198"/>
                  </a:cubicBezTo>
                  <a:cubicBezTo>
                    <a:pt x="3871" y="1213"/>
                    <a:pt x="3856" y="1219"/>
                    <a:pt x="3850" y="1235"/>
                  </a:cubicBezTo>
                  <a:cubicBezTo>
                    <a:pt x="3845" y="1250"/>
                    <a:pt x="3845" y="1261"/>
                    <a:pt x="3840" y="1277"/>
                  </a:cubicBezTo>
                  <a:cubicBezTo>
                    <a:pt x="3819" y="1308"/>
                    <a:pt x="3792" y="1319"/>
                    <a:pt x="3756" y="1330"/>
                  </a:cubicBezTo>
                  <a:cubicBezTo>
                    <a:pt x="3740" y="1335"/>
                    <a:pt x="3729" y="1345"/>
                    <a:pt x="3713" y="1351"/>
                  </a:cubicBezTo>
                  <a:cubicBezTo>
                    <a:pt x="3697" y="1361"/>
                    <a:pt x="3692" y="1361"/>
                    <a:pt x="3676" y="1372"/>
                  </a:cubicBezTo>
                  <a:cubicBezTo>
                    <a:pt x="3655" y="1387"/>
                    <a:pt x="3650" y="1419"/>
                    <a:pt x="3618" y="1419"/>
                  </a:cubicBezTo>
                  <a:cubicBezTo>
                    <a:pt x="3592" y="1419"/>
                    <a:pt x="3582" y="1398"/>
                    <a:pt x="3571" y="1377"/>
                  </a:cubicBezTo>
                  <a:cubicBezTo>
                    <a:pt x="3571" y="1430"/>
                    <a:pt x="3529" y="1477"/>
                    <a:pt x="3476" y="1477"/>
                  </a:cubicBezTo>
                  <a:cubicBezTo>
                    <a:pt x="3465" y="1477"/>
                    <a:pt x="3460" y="1477"/>
                    <a:pt x="3450" y="1477"/>
                  </a:cubicBezTo>
                  <a:cubicBezTo>
                    <a:pt x="3402" y="1477"/>
                    <a:pt x="3381" y="1525"/>
                    <a:pt x="3334" y="1530"/>
                  </a:cubicBezTo>
                  <a:cubicBezTo>
                    <a:pt x="3334" y="1583"/>
                    <a:pt x="3302" y="1604"/>
                    <a:pt x="3286" y="1651"/>
                  </a:cubicBezTo>
                  <a:cubicBezTo>
                    <a:pt x="3275" y="1672"/>
                    <a:pt x="3265" y="1683"/>
                    <a:pt x="3260" y="1704"/>
                  </a:cubicBezTo>
                  <a:cubicBezTo>
                    <a:pt x="3254" y="1730"/>
                    <a:pt x="3254" y="1762"/>
                    <a:pt x="3228" y="1762"/>
                  </a:cubicBezTo>
                  <a:cubicBezTo>
                    <a:pt x="3212" y="1762"/>
                    <a:pt x="3207" y="1751"/>
                    <a:pt x="3186" y="1751"/>
                  </a:cubicBezTo>
                  <a:cubicBezTo>
                    <a:pt x="3186" y="1751"/>
                    <a:pt x="3186" y="1751"/>
                    <a:pt x="3181" y="1751"/>
                  </a:cubicBezTo>
                  <a:cubicBezTo>
                    <a:pt x="3181" y="1757"/>
                    <a:pt x="3181" y="1762"/>
                    <a:pt x="3181" y="1767"/>
                  </a:cubicBezTo>
                  <a:cubicBezTo>
                    <a:pt x="3181" y="1788"/>
                    <a:pt x="3196" y="1794"/>
                    <a:pt x="3202" y="1809"/>
                  </a:cubicBezTo>
                  <a:cubicBezTo>
                    <a:pt x="3133" y="1825"/>
                    <a:pt x="3133" y="1825"/>
                    <a:pt x="3133" y="1825"/>
                  </a:cubicBezTo>
                  <a:cubicBezTo>
                    <a:pt x="3117" y="1825"/>
                    <a:pt x="3107" y="1820"/>
                    <a:pt x="3091" y="1820"/>
                  </a:cubicBezTo>
                  <a:cubicBezTo>
                    <a:pt x="3075" y="1820"/>
                    <a:pt x="3065" y="1825"/>
                    <a:pt x="3049" y="1825"/>
                  </a:cubicBezTo>
                  <a:cubicBezTo>
                    <a:pt x="3033" y="1825"/>
                    <a:pt x="3028" y="1815"/>
                    <a:pt x="3012" y="1815"/>
                  </a:cubicBezTo>
                  <a:cubicBezTo>
                    <a:pt x="3001" y="1815"/>
                    <a:pt x="3001" y="1825"/>
                    <a:pt x="3001" y="1836"/>
                  </a:cubicBezTo>
                  <a:cubicBezTo>
                    <a:pt x="2996" y="1841"/>
                    <a:pt x="2975" y="1841"/>
                    <a:pt x="2975" y="1852"/>
                  </a:cubicBezTo>
                  <a:cubicBezTo>
                    <a:pt x="2975" y="1867"/>
                    <a:pt x="2991" y="1878"/>
                    <a:pt x="2991" y="1894"/>
                  </a:cubicBezTo>
                  <a:cubicBezTo>
                    <a:pt x="2991" y="1904"/>
                    <a:pt x="2975" y="1894"/>
                    <a:pt x="2964" y="1899"/>
                  </a:cubicBezTo>
                  <a:cubicBezTo>
                    <a:pt x="2954" y="1904"/>
                    <a:pt x="2954" y="1915"/>
                    <a:pt x="2943" y="1920"/>
                  </a:cubicBezTo>
                  <a:cubicBezTo>
                    <a:pt x="2922" y="1931"/>
                    <a:pt x="2901" y="1941"/>
                    <a:pt x="2901" y="1968"/>
                  </a:cubicBezTo>
                  <a:cubicBezTo>
                    <a:pt x="2901" y="1978"/>
                    <a:pt x="2912" y="1984"/>
                    <a:pt x="2912" y="1994"/>
                  </a:cubicBezTo>
                  <a:cubicBezTo>
                    <a:pt x="2912" y="2010"/>
                    <a:pt x="2890" y="2010"/>
                    <a:pt x="2885" y="2020"/>
                  </a:cubicBezTo>
                  <a:cubicBezTo>
                    <a:pt x="2875" y="2036"/>
                    <a:pt x="2859" y="2041"/>
                    <a:pt x="2843" y="2057"/>
                  </a:cubicBezTo>
                  <a:cubicBezTo>
                    <a:pt x="2832" y="2047"/>
                    <a:pt x="2832" y="2031"/>
                    <a:pt x="2817" y="2026"/>
                  </a:cubicBezTo>
                  <a:cubicBezTo>
                    <a:pt x="2817" y="2031"/>
                    <a:pt x="2817" y="2031"/>
                    <a:pt x="2817" y="2036"/>
                  </a:cubicBezTo>
                  <a:cubicBezTo>
                    <a:pt x="2817" y="2047"/>
                    <a:pt x="2817" y="2047"/>
                    <a:pt x="2817" y="2057"/>
                  </a:cubicBezTo>
                  <a:cubicBezTo>
                    <a:pt x="2817" y="2063"/>
                    <a:pt x="2822" y="2068"/>
                    <a:pt x="2822" y="2073"/>
                  </a:cubicBezTo>
                  <a:cubicBezTo>
                    <a:pt x="2822" y="2084"/>
                    <a:pt x="2811" y="2084"/>
                    <a:pt x="2806" y="2089"/>
                  </a:cubicBezTo>
                  <a:cubicBezTo>
                    <a:pt x="2790" y="2100"/>
                    <a:pt x="2785" y="2105"/>
                    <a:pt x="2769" y="2115"/>
                  </a:cubicBezTo>
                  <a:cubicBezTo>
                    <a:pt x="2711" y="2105"/>
                    <a:pt x="2711" y="2105"/>
                    <a:pt x="2711" y="2105"/>
                  </a:cubicBezTo>
                  <a:cubicBezTo>
                    <a:pt x="2685" y="2105"/>
                    <a:pt x="2685" y="2105"/>
                    <a:pt x="2685" y="2105"/>
                  </a:cubicBezTo>
                  <a:cubicBezTo>
                    <a:pt x="2674" y="2105"/>
                    <a:pt x="2664" y="2115"/>
                    <a:pt x="2653" y="2121"/>
                  </a:cubicBezTo>
                  <a:cubicBezTo>
                    <a:pt x="2637" y="2126"/>
                    <a:pt x="2632" y="2126"/>
                    <a:pt x="2616" y="2126"/>
                  </a:cubicBezTo>
                  <a:cubicBezTo>
                    <a:pt x="2590" y="2126"/>
                    <a:pt x="2574" y="2115"/>
                    <a:pt x="2553" y="2100"/>
                  </a:cubicBezTo>
                  <a:cubicBezTo>
                    <a:pt x="2537" y="2089"/>
                    <a:pt x="2527" y="2094"/>
                    <a:pt x="2516" y="2078"/>
                  </a:cubicBezTo>
                  <a:cubicBezTo>
                    <a:pt x="2495" y="2052"/>
                    <a:pt x="2500" y="2026"/>
                    <a:pt x="2479" y="2005"/>
                  </a:cubicBezTo>
                  <a:cubicBezTo>
                    <a:pt x="2458" y="2020"/>
                    <a:pt x="2458" y="2036"/>
                    <a:pt x="2437" y="2057"/>
                  </a:cubicBezTo>
                  <a:cubicBezTo>
                    <a:pt x="2426" y="2068"/>
                    <a:pt x="2416" y="2068"/>
                    <a:pt x="2400" y="2078"/>
                  </a:cubicBezTo>
                  <a:cubicBezTo>
                    <a:pt x="2384" y="2094"/>
                    <a:pt x="2379" y="2110"/>
                    <a:pt x="2358" y="2121"/>
                  </a:cubicBezTo>
                  <a:cubicBezTo>
                    <a:pt x="2347" y="2126"/>
                    <a:pt x="2337" y="2121"/>
                    <a:pt x="2326" y="2126"/>
                  </a:cubicBezTo>
                  <a:cubicBezTo>
                    <a:pt x="2310" y="2136"/>
                    <a:pt x="2310" y="2147"/>
                    <a:pt x="2300" y="2152"/>
                  </a:cubicBezTo>
                  <a:cubicBezTo>
                    <a:pt x="2300" y="2136"/>
                    <a:pt x="2300" y="2121"/>
                    <a:pt x="2289" y="2105"/>
                  </a:cubicBezTo>
                  <a:cubicBezTo>
                    <a:pt x="2268" y="2115"/>
                    <a:pt x="2263" y="2142"/>
                    <a:pt x="2236" y="2142"/>
                  </a:cubicBezTo>
                  <a:cubicBezTo>
                    <a:pt x="2215" y="2142"/>
                    <a:pt x="2199" y="2136"/>
                    <a:pt x="2178" y="2136"/>
                  </a:cubicBezTo>
                  <a:cubicBezTo>
                    <a:pt x="2152" y="2136"/>
                    <a:pt x="2136" y="2142"/>
                    <a:pt x="2115" y="2142"/>
                  </a:cubicBezTo>
                  <a:cubicBezTo>
                    <a:pt x="2078" y="2142"/>
                    <a:pt x="2052" y="2136"/>
                    <a:pt x="2015" y="2136"/>
                  </a:cubicBezTo>
                  <a:cubicBezTo>
                    <a:pt x="1978" y="2136"/>
                    <a:pt x="1952" y="2147"/>
                    <a:pt x="1909" y="2147"/>
                  </a:cubicBezTo>
                  <a:cubicBezTo>
                    <a:pt x="1878" y="2147"/>
                    <a:pt x="1878" y="2147"/>
                    <a:pt x="1878" y="2147"/>
                  </a:cubicBezTo>
                  <a:cubicBezTo>
                    <a:pt x="1857" y="2147"/>
                    <a:pt x="1841" y="2147"/>
                    <a:pt x="1825" y="2158"/>
                  </a:cubicBezTo>
                  <a:cubicBezTo>
                    <a:pt x="1809" y="2168"/>
                    <a:pt x="1809" y="2179"/>
                    <a:pt x="1799" y="2189"/>
                  </a:cubicBezTo>
                  <a:cubicBezTo>
                    <a:pt x="1783" y="2200"/>
                    <a:pt x="1772" y="2205"/>
                    <a:pt x="1762" y="2216"/>
                  </a:cubicBezTo>
                  <a:cubicBezTo>
                    <a:pt x="1762" y="2226"/>
                    <a:pt x="1762" y="2226"/>
                    <a:pt x="1762" y="2226"/>
                  </a:cubicBezTo>
                  <a:cubicBezTo>
                    <a:pt x="1756" y="2247"/>
                    <a:pt x="1746" y="2258"/>
                    <a:pt x="1746" y="2279"/>
                  </a:cubicBezTo>
                  <a:cubicBezTo>
                    <a:pt x="1746" y="2305"/>
                    <a:pt x="1762" y="2321"/>
                    <a:pt x="1762" y="2347"/>
                  </a:cubicBezTo>
                  <a:lnTo>
                    <a:pt x="1762" y="2353"/>
                  </a:lnTo>
                  <a:cubicBezTo>
                    <a:pt x="1751" y="2347"/>
                    <a:pt x="1751" y="2337"/>
                    <a:pt x="1746" y="2332"/>
                  </a:cubicBezTo>
                  <a:cubicBezTo>
                    <a:pt x="1725" y="2347"/>
                    <a:pt x="1704" y="2347"/>
                    <a:pt x="1704" y="2374"/>
                  </a:cubicBezTo>
                  <a:cubicBezTo>
                    <a:pt x="1704" y="2400"/>
                    <a:pt x="1735" y="2406"/>
                    <a:pt x="1762" y="2416"/>
                  </a:cubicBezTo>
                  <a:lnTo>
                    <a:pt x="1762" y="2416"/>
                  </a:lnTo>
                  <a:cubicBezTo>
                    <a:pt x="1751" y="2448"/>
                    <a:pt x="1735" y="2463"/>
                    <a:pt x="1714" y="2490"/>
                  </a:cubicBezTo>
                  <a:cubicBezTo>
                    <a:pt x="1704" y="2500"/>
                    <a:pt x="1688" y="2506"/>
                    <a:pt x="1688" y="2521"/>
                  </a:cubicBezTo>
                  <a:cubicBezTo>
                    <a:pt x="1688" y="2537"/>
                    <a:pt x="1704" y="2548"/>
                    <a:pt x="1704" y="2564"/>
                  </a:cubicBezTo>
                  <a:cubicBezTo>
                    <a:pt x="1704" y="2585"/>
                    <a:pt x="1688" y="2590"/>
                    <a:pt x="1677" y="2606"/>
                  </a:cubicBezTo>
                  <a:cubicBezTo>
                    <a:pt x="1662" y="2627"/>
                    <a:pt x="1656" y="2637"/>
                    <a:pt x="1635" y="2653"/>
                  </a:cubicBezTo>
                  <a:cubicBezTo>
                    <a:pt x="1603" y="2622"/>
                    <a:pt x="1582" y="2595"/>
                    <a:pt x="1540" y="2595"/>
                  </a:cubicBezTo>
                  <a:cubicBezTo>
                    <a:pt x="1514" y="2595"/>
                    <a:pt x="1514" y="2595"/>
                    <a:pt x="1514" y="2595"/>
                  </a:cubicBezTo>
                  <a:cubicBezTo>
                    <a:pt x="1477" y="2595"/>
                    <a:pt x="1456" y="2595"/>
                    <a:pt x="1419" y="2611"/>
                  </a:cubicBezTo>
                  <a:cubicBezTo>
                    <a:pt x="1398" y="2622"/>
                    <a:pt x="1387" y="2637"/>
                    <a:pt x="1361" y="2637"/>
                  </a:cubicBezTo>
                  <a:cubicBezTo>
                    <a:pt x="1345" y="2637"/>
                    <a:pt x="1345" y="2637"/>
                    <a:pt x="1345" y="2637"/>
                  </a:cubicBezTo>
                  <a:cubicBezTo>
                    <a:pt x="1282" y="2643"/>
                    <a:pt x="1250" y="2664"/>
                    <a:pt x="1197" y="2695"/>
                  </a:cubicBezTo>
                  <a:cubicBezTo>
                    <a:pt x="1176" y="2706"/>
                    <a:pt x="1160" y="2706"/>
                    <a:pt x="1145" y="2722"/>
                  </a:cubicBezTo>
                  <a:cubicBezTo>
                    <a:pt x="1123" y="2738"/>
                    <a:pt x="1118" y="2748"/>
                    <a:pt x="1102" y="2764"/>
                  </a:cubicBezTo>
                  <a:cubicBezTo>
                    <a:pt x="1076" y="2790"/>
                    <a:pt x="1055" y="2801"/>
                    <a:pt x="1023" y="2827"/>
                  </a:cubicBezTo>
                  <a:cubicBezTo>
                    <a:pt x="965" y="2880"/>
                    <a:pt x="923" y="2912"/>
                    <a:pt x="839" y="2922"/>
                  </a:cubicBezTo>
                  <a:cubicBezTo>
                    <a:pt x="818" y="2922"/>
                    <a:pt x="812" y="2938"/>
                    <a:pt x="791" y="2938"/>
                  </a:cubicBezTo>
                  <a:cubicBezTo>
                    <a:pt x="781" y="2938"/>
                    <a:pt x="781" y="2938"/>
                    <a:pt x="781" y="2938"/>
                  </a:cubicBezTo>
                  <a:cubicBezTo>
                    <a:pt x="781" y="2928"/>
                    <a:pt x="781" y="2922"/>
                    <a:pt x="781" y="2917"/>
                  </a:cubicBezTo>
                  <a:cubicBezTo>
                    <a:pt x="781" y="2891"/>
                    <a:pt x="775" y="2875"/>
                    <a:pt x="791" y="2849"/>
                  </a:cubicBezTo>
                  <a:cubicBezTo>
                    <a:pt x="797" y="2838"/>
                    <a:pt x="802" y="2838"/>
                    <a:pt x="807" y="2827"/>
                  </a:cubicBezTo>
                  <a:cubicBezTo>
                    <a:pt x="818" y="2812"/>
                    <a:pt x="812" y="2796"/>
                    <a:pt x="823" y="2780"/>
                  </a:cubicBezTo>
                  <a:cubicBezTo>
                    <a:pt x="839" y="2769"/>
                    <a:pt x="844" y="2769"/>
                    <a:pt x="860" y="2759"/>
                  </a:cubicBezTo>
                  <a:cubicBezTo>
                    <a:pt x="881" y="2748"/>
                    <a:pt x="881" y="2727"/>
                    <a:pt x="881" y="2706"/>
                  </a:cubicBezTo>
                  <a:cubicBezTo>
                    <a:pt x="881" y="2680"/>
                    <a:pt x="881" y="2680"/>
                    <a:pt x="881" y="2680"/>
                  </a:cubicBezTo>
                  <a:cubicBezTo>
                    <a:pt x="881" y="2622"/>
                    <a:pt x="812" y="2601"/>
                    <a:pt x="754" y="2601"/>
                  </a:cubicBezTo>
                  <a:cubicBezTo>
                    <a:pt x="723" y="2601"/>
                    <a:pt x="723" y="2601"/>
                    <a:pt x="723" y="2601"/>
                  </a:cubicBezTo>
                  <a:cubicBezTo>
                    <a:pt x="686" y="2601"/>
                    <a:pt x="665" y="2611"/>
                    <a:pt x="628" y="2622"/>
                  </a:cubicBezTo>
                  <a:cubicBezTo>
                    <a:pt x="564" y="2637"/>
                    <a:pt x="533" y="2648"/>
                    <a:pt x="480" y="2680"/>
                  </a:cubicBezTo>
                  <a:cubicBezTo>
                    <a:pt x="432" y="2706"/>
                    <a:pt x="396" y="2706"/>
                    <a:pt x="359" y="2743"/>
                  </a:cubicBezTo>
                  <a:cubicBezTo>
                    <a:pt x="327" y="2785"/>
                    <a:pt x="306" y="2827"/>
                    <a:pt x="253" y="2827"/>
                  </a:cubicBezTo>
                  <a:cubicBezTo>
                    <a:pt x="216" y="2827"/>
                    <a:pt x="195" y="2817"/>
                    <a:pt x="153" y="2817"/>
                  </a:cubicBezTo>
                  <a:cubicBezTo>
                    <a:pt x="132" y="2817"/>
                    <a:pt x="116" y="2827"/>
                    <a:pt x="95" y="2827"/>
                  </a:cubicBezTo>
                  <a:cubicBezTo>
                    <a:pt x="84" y="2827"/>
                    <a:pt x="84" y="2817"/>
                    <a:pt x="79" y="2812"/>
                  </a:cubicBezTo>
                  <a:cubicBezTo>
                    <a:pt x="69" y="2796"/>
                    <a:pt x="63" y="2790"/>
                    <a:pt x="47" y="2780"/>
                  </a:cubicBezTo>
                  <a:cubicBezTo>
                    <a:pt x="37" y="2769"/>
                    <a:pt x="26" y="2764"/>
                    <a:pt x="16" y="2748"/>
                  </a:cubicBezTo>
                  <a:cubicBezTo>
                    <a:pt x="10" y="2743"/>
                    <a:pt x="0" y="2743"/>
                    <a:pt x="0" y="2732"/>
                  </a:cubicBezTo>
                  <a:cubicBezTo>
                    <a:pt x="0" y="2711"/>
                    <a:pt x="16" y="2701"/>
                    <a:pt x="26" y="2680"/>
                  </a:cubicBezTo>
                  <a:cubicBezTo>
                    <a:pt x="32" y="2659"/>
                    <a:pt x="32" y="2637"/>
                    <a:pt x="53" y="2627"/>
                  </a:cubicBezTo>
                  <a:cubicBezTo>
                    <a:pt x="63" y="2643"/>
                    <a:pt x="69" y="2648"/>
                    <a:pt x="74" y="2664"/>
                  </a:cubicBezTo>
                  <a:cubicBezTo>
                    <a:pt x="79" y="2674"/>
                    <a:pt x="84" y="2690"/>
                    <a:pt x="100" y="2690"/>
                  </a:cubicBezTo>
                  <a:cubicBezTo>
                    <a:pt x="111" y="2690"/>
                    <a:pt x="111" y="2680"/>
                    <a:pt x="121" y="2680"/>
                  </a:cubicBezTo>
                  <a:cubicBezTo>
                    <a:pt x="132" y="2680"/>
                    <a:pt x="137" y="2690"/>
                    <a:pt x="142" y="2690"/>
                  </a:cubicBezTo>
                  <a:cubicBezTo>
                    <a:pt x="185" y="2690"/>
                    <a:pt x="227" y="2680"/>
                    <a:pt x="232" y="2637"/>
                  </a:cubicBezTo>
                  <a:cubicBezTo>
                    <a:pt x="232" y="2637"/>
                    <a:pt x="227" y="2637"/>
                    <a:pt x="221" y="2637"/>
                  </a:cubicBezTo>
                  <a:cubicBezTo>
                    <a:pt x="227" y="2632"/>
                    <a:pt x="232" y="2632"/>
                    <a:pt x="232" y="2622"/>
                  </a:cubicBezTo>
                  <a:lnTo>
                    <a:pt x="232" y="2622"/>
                  </a:lnTo>
                  <a:cubicBezTo>
                    <a:pt x="211" y="2627"/>
                    <a:pt x="158" y="2637"/>
                    <a:pt x="164" y="2632"/>
                  </a:cubicBezTo>
                  <a:cubicBezTo>
                    <a:pt x="174" y="2616"/>
                    <a:pt x="185" y="2606"/>
                    <a:pt x="206" y="2606"/>
                  </a:cubicBezTo>
                  <a:cubicBezTo>
                    <a:pt x="227" y="2606"/>
                    <a:pt x="253" y="2611"/>
                    <a:pt x="253" y="2637"/>
                  </a:cubicBezTo>
                  <a:cubicBezTo>
                    <a:pt x="253" y="2648"/>
                    <a:pt x="248" y="2653"/>
                    <a:pt x="248" y="2669"/>
                  </a:cubicBezTo>
                  <a:cubicBezTo>
                    <a:pt x="269" y="2659"/>
                    <a:pt x="280" y="2648"/>
                    <a:pt x="301" y="2637"/>
                  </a:cubicBezTo>
                  <a:cubicBezTo>
                    <a:pt x="316" y="2632"/>
                    <a:pt x="332" y="2632"/>
                    <a:pt x="348" y="2622"/>
                  </a:cubicBezTo>
                  <a:cubicBezTo>
                    <a:pt x="369" y="2601"/>
                    <a:pt x="380" y="2590"/>
                    <a:pt x="411" y="2580"/>
                  </a:cubicBezTo>
                  <a:cubicBezTo>
                    <a:pt x="443" y="2564"/>
                    <a:pt x="464" y="2564"/>
                    <a:pt x="496" y="2548"/>
                  </a:cubicBezTo>
                  <a:cubicBezTo>
                    <a:pt x="538" y="2537"/>
                    <a:pt x="559" y="2516"/>
                    <a:pt x="596" y="2500"/>
                  </a:cubicBezTo>
                  <a:cubicBezTo>
                    <a:pt x="649" y="2474"/>
                    <a:pt x="686" y="2463"/>
                    <a:pt x="733" y="2432"/>
                  </a:cubicBezTo>
                  <a:cubicBezTo>
                    <a:pt x="738" y="2437"/>
                    <a:pt x="738" y="2437"/>
                    <a:pt x="738" y="2437"/>
                  </a:cubicBezTo>
                  <a:cubicBezTo>
                    <a:pt x="754" y="2432"/>
                    <a:pt x="754" y="2421"/>
                    <a:pt x="765" y="2416"/>
                  </a:cubicBezTo>
                  <a:cubicBezTo>
                    <a:pt x="775" y="2421"/>
                    <a:pt x="775" y="2421"/>
                    <a:pt x="775" y="2421"/>
                  </a:cubicBezTo>
                  <a:cubicBezTo>
                    <a:pt x="797" y="2406"/>
                    <a:pt x="807" y="2390"/>
                    <a:pt x="833" y="2390"/>
                  </a:cubicBezTo>
                  <a:cubicBezTo>
                    <a:pt x="833" y="2390"/>
                    <a:pt x="833" y="2390"/>
                    <a:pt x="839" y="2390"/>
                  </a:cubicBezTo>
                  <a:cubicBezTo>
                    <a:pt x="839" y="2400"/>
                    <a:pt x="839" y="2400"/>
                    <a:pt x="839" y="2400"/>
                  </a:cubicBezTo>
                  <a:cubicBezTo>
                    <a:pt x="839" y="2406"/>
                    <a:pt x="823" y="2411"/>
                    <a:pt x="823" y="2416"/>
                  </a:cubicBezTo>
                  <a:cubicBezTo>
                    <a:pt x="823" y="2432"/>
                    <a:pt x="828" y="2448"/>
                    <a:pt x="844" y="2448"/>
                  </a:cubicBezTo>
                  <a:cubicBezTo>
                    <a:pt x="854" y="2448"/>
                    <a:pt x="854" y="2448"/>
                    <a:pt x="865" y="2448"/>
                  </a:cubicBezTo>
                  <a:cubicBezTo>
                    <a:pt x="876" y="2448"/>
                    <a:pt x="876" y="2463"/>
                    <a:pt x="886" y="2463"/>
                  </a:cubicBezTo>
                  <a:cubicBezTo>
                    <a:pt x="897" y="2463"/>
                    <a:pt x="902" y="2453"/>
                    <a:pt x="912" y="2448"/>
                  </a:cubicBezTo>
                  <a:cubicBezTo>
                    <a:pt x="939" y="2432"/>
                    <a:pt x="955" y="2421"/>
                    <a:pt x="976" y="2411"/>
                  </a:cubicBezTo>
                  <a:cubicBezTo>
                    <a:pt x="992" y="2406"/>
                    <a:pt x="992" y="2400"/>
                    <a:pt x="1007" y="2400"/>
                  </a:cubicBezTo>
                  <a:cubicBezTo>
                    <a:pt x="1018" y="2400"/>
                    <a:pt x="1023" y="2411"/>
                    <a:pt x="1039" y="2416"/>
                  </a:cubicBezTo>
                  <a:cubicBezTo>
                    <a:pt x="1055" y="2421"/>
                    <a:pt x="1081" y="2421"/>
                    <a:pt x="1081" y="2442"/>
                  </a:cubicBezTo>
                  <a:cubicBezTo>
                    <a:pt x="1081" y="2453"/>
                    <a:pt x="1071" y="2453"/>
                    <a:pt x="1071" y="2463"/>
                  </a:cubicBezTo>
                  <a:cubicBezTo>
                    <a:pt x="1071" y="2479"/>
                    <a:pt x="1092" y="2490"/>
                    <a:pt x="1108" y="2490"/>
                  </a:cubicBezTo>
                  <a:cubicBezTo>
                    <a:pt x="1129" y="2490"/>
                    <a:pt x="1145" y="2474"/>
                    <a:pt x="1155" y="2458"/>
                  </a:cubicBezTo>
                  <a:cubicBezTo>
                    <a:pt x="1160" y="2453"/>
                    <a:pt x="1160" y="2442"/>
                    <a:pt x="1171" y="2442"/>
                  </a:cubicBezTo>
                  <a:cubicBezTo>
                    <a:pt x="1187" y="2442"/>
                    <a:pt x="1192" y="2458"/>
                    <a:pt x="1203" y="2469"/>
                  </a:cubicBezTo>
                  <a:cubicBezTo>
                    <a:pt x="1208" y="2453"/>
                    <a:pt x="1208" y="2448"/>
                    <a:pt x="1208" y="2432"/>
                  </a:cubicBezTo>
                  <a:cubicBezTo>
                    <a:pt x="1208" y="2421"/>
                    <a:pt x="1203" y="2411"/>
                    <a:pt x="1203" y="2400"/>
                  </a:cubicBezTo>
                  <a:cubicBezTo>
                    <a:pt x="1203" y="2369"/>
                    <a:pt x="1224" y="2353"/>
                    <a:pt x="1234" y="2321"/>
                  </a:cubicBezTo>
                  <a:cubicBezTo>
                    <a:pt x="1187" y="2337"/>
                    <a:pt x="1203" y="2411"/>
                    <a:pt x="1155" y="2416"/>
                  </a:cubicBezTo>
                  <a:cubicBezTo>
                    <a:pt x="1150" y="2406"/>
                    <a:pt x="1139" y="2400"/>
                    <a:pt x="1134" y="2384"/>
                  </a:cubicBezTo>
                  <a:cubicBezTo>
                    <a:pt x="1129" y="2353"/>
                    <a:pt x="1134" y="2310"/>
                    <a:pt x="1102" y="2310"/>
                  </a:cubicBezTo>
                  <a:cubicBezTo>
                    <a:pt x="1081" y="2310"/>
                    <a:pt x="1081" y="2310"/>
                    <a:pt x="1081" y="2310"/>
                  </a:cubicBezTo>
                  <a:cubicBezTo>
                    <a:pt x="1081" y="2284"/>
                    <a:pt x="1097" y="2268"/>
                    <a:pt x="1097" y="2242"/>
                  </a:cubicBezTo>
                  <a:cubicBezTo>
                    <a:pt x="1097" y="2210"/>
                    <a:pt x="1055" y="2221"/>
                    <a:pt x="1029" y="2210"/>
                  </a:cubicBezTo>
                  <a:cubicBezTo>
                    <a:pt x="1007" y="2205"/>
                    <a:pt x="1002" y="2195"/>
                    <a:pt x="997" y="2173"/>
                  </a:cubicBezTo>
                  <a:cubicBezTo>
                    <a:pt x="992" y="2179"/>
                    <a:pt x="986" y="2184"/>
                    <a:pt x="981" y="2195"/>
                  </a:cubicBezTo>
                  <a:cubicBezTo>
                    <a:pt x="971" y="2179"/>
                    <a:pt x="965" y="2163"/>
                    <a:pt x="965" y="2142"/>
                  </a:cubicBezTo>
                  <a:cubicBezTo>
                    <a:pt x="976" y="2142"/>
                    <a:pt x="976" y="2142"/>
                    <a:pt x="976" y="2142"/>
                  </a:cubicBezTo>
                  <a:lnTo>
                    <a:pt x="981" y="2136"/>
                  </a:lnTo>
                  <a:cubicBezTo>
                    <a:pt x="981" y="2126"/>
                    <a:pt x="981" y="2126"/>
                    <a:pt x="981" y="2126"/>
                  </a:cubicBezTo>
                  <a:cubicBezTo>
                    <a:pt x="960" y="2126"/>
                    <a:pt x="960" y="2126"/>
                    <a:pt x="960" y="2126"/>
                  </a:cubicBezTo>
                  <a:cubicBezTo>
                    <a:pt x="955" y="2089"/>
                    <a:pt x="965" y="2036"/>
                    <a:pt x="939" y="2094"/>
                  </a:cubicBezTo>
                  <a:cubicBezTo>
                    <a:pt x="939" y="2089"/>
                    <a:pt x="939" y="2084"/>
                    <a:pt x="934" y="2078"/>
                  </a:cubicBezTo>
                  <a:cubicBezTo>
                    <a:pt x="897" y="2147"/>
                    <a:pt x="976" y="1931"/>
                    <a:pt x="981" y="1920"/>
                  </a:cubicBezTo>
                  <a:cubicBezTo>
                    <a:pt x="992" y="1873"/>
                    <a:pt x="986" y="1836"/>
                    <a:pt x="1018" y="1794"/>
                  </a:cubicBezTo>
                  <a:cubicBezTo>
                    <a:pt x="1050" y="1746"/>
                    <a:pt x="1081" y="1736"/>
                    <a:pt x="1118" y="1688"/>
                  </a:cubicBezTo>
                  <a:cubicBezTo>
                    <a:pt x="1145" y="1656"/>
                    <a:pt x="1160" y="1641"/>
                    <a:pt x="1187" y="1604"/>
                  </a:cubicBezTo>
                  <a:cubicBezTo>
                    <a:pt x="1203" y="1588"/>
                    <a:pt x="1203" y="1572"/>
                    <a:pt x="1218" y="1562"/>
                  </a:cubicBezTo>
                  <a:cubicBezTo>
                    <a:pt x="1250" y="1541"/>
                    <a:pt x="1266" y="1530"/>
                    <a:pt x="1297" y="1504"/>
                  </a:cubicBezTo>
                  <a:cubicBezTo>
                    <a:pt x="1308" y="1498"/>
                    <a:pt x="1313" y="1493"/>
                    <a:pt x="1319" y="1482"/>
                  </a:cubicBezTo>
                  <a:cubicBezTo>
                    <a:pt x="1329" y="1477"/>
                    <a:pt x="1340" y="1472"/>
                    <a:pt x="1340" y="1461"/>
                  </a:cubicBezTo>
                  <a:cubicBezTo>
                    <a:pt x="1340" y="1451"/>
                    <a:pt x="1334" y="1445"/>
                    <a:pt x="1334" y="1435"/>
                  </a:cubicBezTo>
                  <a:cubicBezTo>
                    <a:pt x="1334" y="1419"/>
                    <a:pt x="1350" y="1419"/>
                    <a:pt x="1361" y="1409"/>
                  </a:cubicBezTo>
                  <a:cubicBezTo>
                    <a:pt x="1377" y="1393"/>
                    <a:pt x="1387" y="1382"/>
                    <a:pt x="1403" y="1366"/>
                  </a:cubicBezTo>
                  <a:cubicBezTo>
                    <a:pt x="1414" y="1377"/>
                    <a:pt x="1414" y="1393"/>
                    <a:pt x="1429" y="1393"/>
                  </a:cubicBezTo>
                  <a:cubicBezTo>
                    <a:pt x="1445" y="1393"/>
                    <a:pt x="1451" y="1377"/>
                    <a:pt x="1466" y="1372"/>
                  </a:cubicBezTo>
                  <a:cubicBezTo>
                    <a:pt x="1461" y="1356"/>
                    <a:pt x="1456" y="1345"/>
                    <a:pt x="1451" y="1330"/>
                  </a:cubicBezTo>
                  <a:cubicBezTo>
                    <a:pt x="1493" y="1298"/>
                    <a:pt x="1493" y="1298"/>
                    <a:pt x="1493" y="1298"/>
                  </a:cubicBezTo>
                  <a:cubicBezTo>
                    <a:pt x="1503" y="1303"/>
                    <a:pt x="1508" y="1308"/>
                    <a:pt x="1519" y="1308"/>
                  </a:cubicBezTo>
                  <a:cubicBezTo>
                    <a:pt x="1535" y="1308"/>
                    <a:pt x="1540" y="1303"/>
                    <a:pt x="1556" y="1298"/>
                  </a:cubicBezTo>
                  <a:cubicBezTo>
                    <a:pt x="1551" y="1277"/>
                    <a:pt x="1545" y="1266"/>
                    <a:pt x="1545" y="1245"/>
                  </a:cubicBezTo>
                  <a:cubicBezTo>
                    <a:pt x="1551" y="1240"/>
                    <a:pt x="1561" y="1240"/>
                    <a:pt x="1572" y="1240"/>
                  </a:cubicBezTo>
                  <a:cubicBezTo>
                    <a:pt x="1572" y="1235"/>
                    <a:pt x="1572" y="1235"/>
                    <a:pt x="1572" y="1235"/>
                  </a:cubicBezTo>
                  <a:cubicBezTo>
                    <a:pt x="1572" y="1229"/>
                    <a:pt x="1567" y="1229"/>
                    <a:pt x="1567" y="1224"/>
                  </a:cubicBezTo>
                  <a:cubicBezTo>
                    <a:pt x="1567" y="1213"/>
                    <a:pt x="1582" y="1213"/>
                    <a:pt x="1593" y="1208"/>
                  </a:cubicBezTo>
                  <a:cubicBezTo>
                    <a:pt x="1619" y="1235"/>
                    <a:pt x="1619" y="1235"/>
                    <a:pt x="1619" y="1235"/>
                  </a:cubicBezTo>
                  <a:cubicBezTo>
                    <a:pt x="1635" y="1219"/>
                    <a:pt x="1640" y="1203"/>
                    <a:pt x="1646" y="1182"/>
                  </a:cubicBezTo>
                  <a:cubicBezTo>
                    <a:pt x="1651" y="1176"/>
                    <a:pt x="1656" y="1171"/>
                    <a:pt x="1656" y="1166"/>
                  </a:cubicBezTo>
                  <a:cubicBezTo>
                    <a:pt x="1656" y="1145"/>
                    <a:pt x="1651" y="1119"/>
                    <a:pt x="1630" y="1119"/>
                  </a:cubicBezTo>
                  <a:cubicBezTo>
                    <a:pt x="1609" y="1119"/>
                    <a:pt x="1551" y="1150"/>
                    <a:pt x="1614" y="1119"/>
                  </a:cubicBezTo>
                  <a:cubicBezTo>
                    <a:pt x="1630" y="1113"/>
                    <a:pt x="1640" y="1103"/>
                    <a:pt x="1656" y="1097"/>
                  </a:cubicBezTo>
                  <a:cubicBezTo>
                    <a:pt x="1672" y="1129"/>
                    <a:pt x="1672" y="1176"/>
                    <a:pt x="1714" y="1176"/>
                  </a:cubicBezTo>
                  <a:cubicBezTo>
                    <a:pt x="1730" y="1176"/>
                    <a:pt x="1735" y="1161"/>
                    <a:pt x="1751" y="1150"/>
                  </a:cubicBezTo>
                  <a:cubicBezTo>
                    <a:pt x="1772" y="1145"/>
                    <a:pt x="1788" y="1140"/>
                    <a:pt x="1809" y="1119"/>
                  </a:cubicBezTo>
                  <a:cubicBezTo>
                    <a:pt x="1814" y="1113"/>
                    <a:pt x="1814" y="1097"/>
                    <a:pt x="1825" y="1092"/>
                  </a:cubicBezTo>
                  <a:cubicBezTo>
                    <a:pt x="1841" y="1082"/>
                    <a:pt x="1857" y="1087"/>
                    <a:pt x="1867" y="1071"/>
                  </a:cubicBezTo>
                  <a:cubicBezTo>
                    <a:pt x="1883" y="1082"/>
                    <a:pt x="1883" y="1092"/>
                    <a:pt x="1894" y="1103"/>
                  </a:cubicBezTo>
                  <a:lnTo>
                    <a:pt x="1894" y="1097"/>
                  </a:lnTo>
                  <a:cubicBezTo>
                    <a:pt x="1894" y="1076"/>
                    <a:pt x="1909" y="1066"/>
                    <a:pt x="1925" y="1050"/>
                  </a:cubicBezTo>
                  <a:cubicBezTo>
                    <a:pt x="1930" y="1039"/>
                    <a:pt x="1930" y="1029"/>
                    <a:pt x="1941" y="1029"/>
                  </a:cubicBezTo>
                  <a:cubicBezTo>
                    <a:pt x="1957" y="1029"/>
                    <a:pt x="1962" y="1039"/>
                    <a:pt x="1973" y="1039"/>
                  </a:cubicBezTo>
                  <a:cubicBezTo>
                    <a:pt x="1994" y="1039"/>
                    <a:pt x="2010" y="1029"/>
                    <a:pt x="2031" y="1024"/>
                  </a:cubicBezTo>
                  <a:cubicBezTo>
                    <a:pt x="2089" y="1002"/>
                    <a:pt x="2120" y="992"/>
                    <a:pt x="2178" y="971"/>
                  </a:cubicBezTo>
                  <a:cubicBezTo>
                    <a:pt x="2210" y="960"/>
                    <a:pt x="2226" y="950"/>
                    <a:pt x="2258" y="944"/>
                  </a:cubicBezTo>
                  <a:cubicBezTo>
                    <a:pt x="2289" y="944"/>
                    <a:pt x="2289" y="944"/>
                    <a:pt x="2289" y="944"/>
                  </a:cubicBezTo>
                  <a:cubicBezTo>
                    <a:pt x="2321" y="939"/>
                    <a:pt x="2342" y="934"/>
                    <a:pt x="2373" y="913"/>
                  </a:cubicBezTo>
                  <a:cubicBezTo>
                    <a:pt x="2363" y="897"/>
                    <a:pt x="2352" y="892"/>
                    <a:pt x="2342" y="881"/>
                  </a:cubicBezTo>
                  <a:cubicBezTo>
                    <a:pt x="2368" y="881"/>
                    <a:pt x="2384" y="871"/>
                    <a:pt x="2405" y="865"/>
                  </a:cubicBezTo>
                  <a:cubicBezTo>
                    <a:pt x="2442" y="860"/>
                    <a:pt x="2463" y="860"/>
                    <a:pt x="2500" y="844"/>
                  </a:cubicBezTo>
                  <a:cubicBezTo>
                    <a:pt x="2511" y="839"/>
                    <a:pt x="2505" y="823"/>
                    <a:pt x="2516" y="818"/>
                  </a:cubicBezTo>
                  <a:cubicBezTo>
                    <a:pt x="2521" y="807"/>
                    <a:pt x="2532" y="807"/>
                    <a:pt x="2542" y="797"/>
                  </a:cubicBezTo>
                  <a:cubicBezTo>
                    <a:pt x="2548" y="818"/>
                    <a:pt x="2563" y="823"/>
                    <a:pt x="2584" y="823"/>
                  </a:cubicBezTo>
                  <a:cubicBezTo>
                    <a:pt x="2590" y="823"/>
                    <a:pt x="2590" y="818"/>
                    <a:pt x="2595" y="818"/>
                  </a:cubicBezTo>
                  <a:cubicBezTo>
                    <a:pt x="2600" y="818"/>
                    <a:pt x="2600" y="823"/>
                    <a:pt x="2606" y="823"/>
                  </a:cubicBezTo>
                  <a:cubicBezTo>
                    <a:pt x="2621" y="823"/>
                    <a:pt x="2621" y="813"/>
                    <a:pt x="2632" y="807"/>
                  </a:cubicBezTo>
                  <a:cubicBezTo>
                    <a:pt x="2648" y="797"/>
                    <a:pt x="2669" y="791"/>
                    <a:pt x="2669" y="770"/>
                  </a:cubicBezTo>
                  <a:cubicBezTo>
                    <a:pt x="2669" y="755"/>
                    <a:pt x="2648" y="749"/>
                    <a:pt x="2643" y="733"/>
                  </a:cubicBezTo>
                  <a:cubicBezTo>
                    <a:pt x="2658" y="733"/>
                    <a:pt x="2664" y="733"/>
                    <a:pt x="2680" y="733"/>
                  </a:cubicBezTo>
                  <a:cubicBezTo>
                    <a:pt x="2680" y="749"/>
                    <a:pt x="2680" y="749"/>
                    <a:pt x="2680" y="749"/>
                  </a:cubicBezTo>
                  <a:cubicBezTo>
                    <a:pt x="2685" y="749"/>
                    <a:pt x="2685" y="749"/>
                    <a:pt x="2685" y="749"/>
                  </a:cubicBezTo>
                  <a:cubicBezTo>
                    <a:pt x="2701" y="749"/>
                    <a:pt x="2706" y="739"/>
                    <a:pt x="2716" y="739"/>
                  </a:cubicBezTo>
                  <a:cubicBezTo>
                    <a:pt x="2753" y="739"/>
                    <a:pt x="2753" y="786"/>
                    <a:pt x="2790" y="797"/>
                  </a:cubicBezTo>
                  <a:cubicBezTo>
                    <a:pt x="2795" y="781"/>
                    <a:pt x="2790" y="770"/>
                    <a:pt x="2806" y="760"/>
                  </a:cubicBezTo>
                  <a:cubicBezTo>
                    <a:pt x="2822" y="749"/>
                    <a:pt x="2843" y="749"/>
                    <a:pt x="2843" y="728"/>
                  </a:cubicBezTo>
                  <a:cubicBezTo>
                    <a:pt x="2843" y="728"/>
                    <a:pt x="2843" y="728"/>
                    <a:pt x="2843" y="723"/>
                  </a:cubicBezTo>
                  <a:cubicBezTo>
                    <a:pt x="2843" y="712"/>
                    <a:pt x="2854" y="707"/>
                    <a:pt x="2859" y="697"/>
                  </a:cubicBezTo>
                  <a:cubicBezTo>
                    <a:pt x="2875" y="686"/>
                    <a:pt x="2880" y="676"/>
                    <a:pt x="2896" y="665"/>
                  </a:cubicBezTo>
                  <a:cubicBezTo>
                    <a:pt x="2933" y="633"/>
                    <a:pt x="2959" y="623"/>
                    <a:pt x="3001" y="596"/>
                  </a:cubicBezTo>
                  <a:cubicBezTo>
                    <a:pt x="3033" y="570"/>
                    <a:pt x="3054" y="570"/>
                    <a:pt x="3091" y="559"/>
                  </a:cubicBezTo>
                  <a:cubicBezTo>
                    <a:pt x="3117" y="549"/>
                    <a:pt x="3133" y="538"/>
                    <a:pt x="3165" y="538"/>
                  </a:cubicBezTo>
                  <a:cubicBezTo>
                    <a:pt x="3181" y="538"/>
                    <a:pt x="3191" y="554"/>
                    <a:pt x="3191" y="570"/>
                  </a:cubicBezTo>
                  <a:cubicBezTo>
                    <a:pt x="3191" y="596"/>
                    <a:pt x="3133" y="586"/>
                    <a:pt x="3133" y="612"/>
                  </a:cubicBezTo>
                  <a:cubicBezTo>
                    <a:pt x="3133" y="639"/>
                    <a:pt x="3144" y="654"/>
                    <a:pt x="3144" y="676"/>
                  </a:cubicBezTo>
                  <a:cubicBezTo>
                    <a:pt x="3154" y="676"/>
                    <a:pt x="3154" y="676"/>
                    <a:pt x="3154" y="676"/>
                  </a:cubicBezTo>
                  <a:cubicBezTo>
                    <a:pt x="3160" y="676"/>
                    <a:pt x="3165" y="670"/>
                    <a:pt x="3175" y="670"/>
                  </a:cubicBezTo>
                  <a:cubicBezTo>
                    <a:pt x="3202" y="670"/>
                    <a:pt x="3202" y="670"/>
                    <a:pt x="3202" y="670"/>
                  </a:cubicBezTo>
                  <a:cubicBezTo>
                    <a:pt x="3217" y="670"/>
                    <a:pt x="3223" y="670"/>
                    <a:pt x="3233" y="665"/>
                  </a:cubicBezTo>
                  <a:cubicBezTo>
                    <a:pt x="3212" y="665"/>
                    <a:pt x="3196" y="644"/>
                    <a:pt x="3196" y="623"/>
                  </a:cubicBezTo>
                  <a:cubicBezTo>
                    <a:pt x="3196" y="596"/>
                    <a:pt x="3202" y="575"/>
                    <a:pt x="3217" y="554"/>
                  </a:cubicBezTo>
                  <a:cubicBezTo>
                    <a:pt x="3254" y="554"/>
                    <a:pt x="3254" y="554"/>
                    <a:pt x="3254" y="554"/>
                  </a:cubicBezTo>
                  <a:cubicBezTo>
                    <a:pt x="3281" y="554"/>
                    <a:pt x="3291" y="549"/>
                    <a:pt x="3318" y="549"/>
                  </a:cubicBezTo>
                  <a:cubicBezTo>
                    <a:pt x="3318" y="554"/>
                    <a:pt x="3318" y="554"/>
                    <a:pt x="3323" y="559"/>
                  </a:cubicBezTo>
                  <a:cubicBezTo>
                    <a:pt x="3328" y="559"/>
                    <a:pt x="3328" y="559"/>
                    <a:pt x="3328" y="559"/>
                  </a:cubicBezTo>
                  <a:cubicBezTo>
                    <a:pt x="3328" y="549"/>
                    <a:pt x="3334" y="533"/>
                    <a:pt x="3344" y="533"/>
                  </a:cubicBezTo>
                  <a:cubicBezTo>
                    <a:pt x="3471" y="512"/>
                    <a:pt x="3471" y="512"/>
                    <a:pt x="3471" y="512"/>
                  </a:cubicBezTo>
                  <a:cubicBezTo>
                    <a:pt x="3497" y="512"/>
                    <a:pt x="3513" y="528"/>
                    <a:pt x="3518" y="549"/>
                  </a:cubicBezTo>
                  <a:cubicBezTo>
                    <a:pt x="3502" y="549"/>
                    <a:pt x="3492" y="538"/>
                    <a:pt x="3476" y="538"/>
                  </a:cubicBezTo>
                  <a:cubicBezTo>
                    <a:pt x="3471" y="538"/>
                    <a:pt x="3465" y="538"/>
                    <a:pt x="3460" y="538"/>
                  </a:cubicBezTo>
                  <a:cubicBezTo>
                    <a:pt x="3460" y="544"/>
                    <a:pt x="3460" y="549"/>
                    <a:pt x="3460" y="554"/>
                  </a:cubicBezTo>
                  <a:cubicBezTo>
                    <a:pt x="3460" y="570"/>
                    <a:pt x="3460" y="580"/>
                    <a:pt x="3465" y="596"/>
                  </a:cubicBezTo>
                  <a:cubicBezTo>
                    <a:pt x="3476" y="596"/>
                    <a:pt x="3476" y="596"/>
                    <a:pt x="3476" y="596"/>
                  </a:cubicBezTo>
                  <a:cubicBezTo>
                    <a:pt x="3481" y="596"/>
                    <a:pt x="3486" y="591"/>
                    <a:pt x="3492" y="591"/>
                  </a:cubicBezTo>
                  <a:cubicBezTo>
                    <a:pt x="3502" y="591"/>
                    <a:pt x="3508" y="591"/>
                    <a:pt x="3518" y="596"/>
                  </a:cubicBezTo>
                  <a:cubicBezTo>
                    <a:pt x="3539" y="596"/>
                    <a:pt x="3539" y="596"/>
                    <a:pt x="3539" y="596"/>
                  </a:cubicBezTo>
                  <a:cubicBezTo>
                    <a:pt x="3555" y="596"/>
                    <a:pt x="3555" y="575"/>
                    <a:pt x="3571" y="575"/>
                  </a:cubicBezTo>
                  <a:cubicBezTo>
                    <a:pt x="3582" y="575"/>
                    <a:pt x="3592" y="570"/>
                    <a:pt x="3603" y="570"/>
                  </a:cubicBezTo>
                  <a:cubicBezTo>
                    <a:pt x="3613" y="570"/>
                    <a:pt x="3629" y="570"/>
                    <a:pt x="3629" y="559"/>
                  </a:cubicBezTo>
                  <a:cubicBezTo>
                    <a:pt x="3629" y="544"/>
                    <a:pt x="3603" y="554"/>
                    <a:pt x="3592" y="544"/>
                  </a:cubicBezTo>
                  <a:cubicBezTo>
                    <a:pt x="3582" y="533"/>
                    <a:pt x="3587" y="512"/>
                    <a:pt x="3571" y="512"/>
                  </a:cubicBezTo>
                  <a:cubicBezTo>
                    <a:pt x="3481" y="512"/>
                    <a:pt x="3597" y="501"/>
                    <a:pt x="3634" y="501"/>
                  </a:cubicBezTo>
                  <a:cubicBezTo>
                    <a:pt x="3671" y="496"/>
                    <a:pt x="3692" y="486"/>
                    <a:pt x="3729" y="486"/>
                  </a:cubicBezTo>
                  <a:cubicBezTo>
                    <a:pt x="3745" y="486"/>
                    <a:pt x="3756" y="491"/>
                    <a:pt x="3771" y="491"/>
                  </a:cubicBezTo>
                  <a:cubicBezTo>
                    <a:pt x="3782" y="496"/>
                    <a:pt x="3782" y="496"/>
                    <a:pt x="3792" y="496"/>
                  </a:cubicBezTo>
                  <a:cubicBezTo>
                    <a:pt x="3824" y="496"/>
                    <a:pt x="3840" y="486"/>
                    <a:pt x="3866" y="486"/>
                  </a:cubicBezTo>
                  <a:cubicBezTo>
                    <a:pt x="3887" y="486"/>
                    <a:pt x="3898" y="486"/>
                    <a:pt x="3914" y="491"/>
                  </a:cubicBezTo>
                  <a:cubicBezTo>
                    <a:pt x="3903" y="501"/>
                    <a:pt x="3877" y="496"/>
                    <a:pt x="3877" y="512"/>
                  </a:cubicBezTo>
                  <a:cubicBezTo>
                    <a:pt x="3877" y="544"/>
                    <a:pt x="3877" y="544"/>
                    <a:pt x="3877" y="544"/>
                  </a:cubicBezTo>
                  <a:cubicBezTo>
                    <a:pt x="3877" y="559"/>
                    <a:pt x="3893" y="565"/>
                    <a:pt x="3908" y="570"/>
                  </a:cubicBezTo>
                  <a:cubicBezTo>
                    <a:pt x="3919" y="544"/>
                    <a:pt x="3930" y="528"/>
                    <a:pt x="3930" y="501"/>
                  </a:cubicBezTo>
                  <a:cubicBezTo>
                    <a:pt x="3977" y="501"/>
                    <a:pt x="3977" y="501"/>
                    <a:pt x="3977" y="501"/>
                  </a:cubicBezTo>
                  <a:cubicBezTo>
                    <a:pt x="4003" y="501"/>
                    <a:pt x="4009" y="480"/>
                    <a:pt x="4035" y="480"/>
                  </a:cubicBezTo>
                  <a:cubicBezTo>
                    <a:pt x="4046" y="480"/>
                    <a:pt x="4051" y="480"/>
                    <a:pt x="4061" y="480"/>
                  </a:cubicBezTo>
                  <a:cubicBezTo>
                    <a:pt x="4072" y="480"/>
                    <a:pt x="4077" y="470"/>
                    <a:pt x="4093" y="470"/>
                  </a:cubicBezTo>
                  <a:cubicBezTo>
                    <a:pt x="4125" y="470"/>
                    <a:pt x="4125" y="470"/>
                    <a:pt x="4125" y="470"/>
                  </a:cubicBezTo>
                  <a:cubicBezTo>
                    <a:pt x="4151" y="470"/>
                    <a:pt x="4162" y="459"/>
                    <a:pt x="4188" y="449"/>
                  </a:cubicBezTo>
                  <a:cubicBezTo>
                    <a:pt x="4220" y="443"/>
                    <a:pt x="4241" y="443"/>
                    <a:pt x="4278" y="428"/>
                  </a:cubicBezTo>
                  <a:cubicBezTo>
                    <a:pt x="4304" y="417"/>
                    <a:pt x="4320" y="391"/>
                    <a:pt x="4352" y="385"/>
                  </a:cubicBezTo>
                  <a:cubicBezTo>
                    <a:pt x="4373" y="385"/>
                    <a:pt x="4378" y="375"/>
                    <a:pt x="4399" y="364"/>
                  </a:cubicBezTo>
                  <a:cubicBezTo>
                    <a:pt x="4431" y="348"/>
                    <a:pt x="4452" y="343"/>
                    <a:pt x="4483" y="317"/>
                  </a:cubicBezTo>
                  <a:cubicBezTo>
                    <a:pt x="4515" y="290"/>
                    <a:pt x="4531" y="259"/>
                    <a:pt x="4578" y="259"/>
                  </a:cubicBezTo>
                  <a:cubicBezTo>
                    <a:pt x="4599" y="259"/>
                    <a:pt x="4605" y="264"/>
                    <a:pt x="4631" y="264"/>
                  </a:cubicBezTo>
                  <a:cubicBezTo>
                    <a:pt x="4631" y="264"/>
                    <a:pt x="4636" y="264"/>
                    <a:pt x="4636" y="269"/>
                  </a:cubicBezTo>
                  <a:cubicBezTo>
                    <a:pt x="4636" y="285"/>
                    <a:pt x="4631" y="290"/>
                    <a:pt x="4631" y="306"/>
                  </a:cubicBezTo>
                  <a:cubicBezTo>
                    <a:pt x="4642" y="306"/>
                    <a:pt x="4642" y="306"/>
                    <a:pt x="4642" y="306"/>
                  </a:cubicBezTo>
                  <a:cubicBezTo>
                    <a:pt x="4652" y="290"/>
                    <a:pt x="4652" y="275"/>
                    <a:pt x="4668" y="264"/>
                  </a:cubicBezTo>
                  <a:cubicBezTo>
                    <a:pt x="4673" y="264"/>
                    <a:pt x="4621" y="259"/>
                    <a:pt x="4621" y="232"/>
                  </a:cubicBezTo>
                  <a:cubicBezTo>
                    <a:pt x="4673" y="222"/>
                    <a:pt x="4705" y="206"/>
                    <a:pt x="4758" y="201"/>
                  </a:cubicBezTo>
                  <a:cubicBezTo>
                    <a:pt x="4773" y="201"/>
                    <a:pt x="4784" y="185"/>
                    <a:pt x="4800" y="185"/>
                  </a:cubicBezTo>
                  <a:cubicBezTo>
                    <a:pt x="4842" y="185"/>
                    <a:pt x="4842" y="185"/>
                    <a:pt x="4842" y="185"/>
                  </a:cubicBezTo>
                  <a:cubicBezTo>
                    <a:pt x="4853" y="185"/>
                    <a:pt x="4858" y="180"/>
                    <a:pt x="4874" y="180"/>
                  </a:cubicBezTo>
                  <a:cubicBezTo>
                    <a:pt x="4895" y="180"/>
                    <a:pt x="4905" y="190"/>
                    <a:pt x="4926" y="190"/>
                  </a:cubicBezTo>
                  <a:cubicBezTo>
                    <a:pt x="4969" y="196"/>
                    <a:pt x="4995" y="190"/>
                    <a:pt x="5032" y="201"/>
                  </a:cubicBezTo>
                  <a:cubicBezTo>
                    <a:pt x="5111" y="190"/>
                    <a:pt x="5153" y="174"/>
                    <a:pt x="5232" y="174"/>
                  </a:cubicBezTo>
                  <a:cubicBezTo>
                    <a:pt x="5243" y="174"/>
                    <a:pt x="5248" y="185"/>
                    <a:pt x="5259" y="196"/>
                  </a:cubicBezTo>
                  <a:cubicBezTo>
                    <a:pt x="5280" y="206"/>
                    <a:pt x="5290" y="222"/>
                    <a:pt x="5312" y="222"/>
                  </a:cubicBezTo>
                  <a:cubicBezTo>
                    <a:pt x="5348" y="222"/>
                    <a:pt x="5348" y="222"/>
                    <a:pt x="5348" y="222"/>
                  </a:cubicBezTo>
                  <a:cubicBezTo>
                    <a:pt x="5369" y="222"/>
                    <a:pt x="5380" y="232"/>
                    <a:pt x="5401" y="232"/>
                  </a:cubicBezTo>
                  <a:cubicBezTo>
                    <a:pt x="5443" y="232"/>
                    <a:pt x="5443" y="232"/>
                    <a:pt x="5443" y="232"/>
                  </a:cubicBezTo>
                  <a:cubicBezTo>
                    <a:pt x="5464" y="232"/>
                    <a:pt x="5480" y="232"/>
                    <a:pt x="5501" y="238"/>
                  </a:cubicBezTo>
                  <a:cubicBezTo>
                    <a:pt x="5512" y="243"/>
                    <a:pt x="5517" y="254"/>
                    <a:pt x="5528" y="254"/>
                  </a:cubicBezTo>
                  <a:cubicBezTo>
                    <a:pt x="5538" y="254"/>
                    <a:pt x="5538" y="243"/>
                    <a:pt x="5549" y="243"/>
                  </a:cubicBezTo>
                  <a:cubicBezTo>
                    <a:pt x="5575" y="243"/>
                    <a:pt x="5575" y="243"/>
                    <a:pt x="5575" y="243"/>
                  </a:cubicBezTo>
                  <a:cubicBezTo>
                    <a:pt x="5607" y="243"/>
                    <a:pt x="5623" y="259"/>
                    <a:pt x="5654" y="259"/>
                  </a:cubicBezTo>
                  <a:cubicBezTo>
                    <a:pt x="5702" y="259"/>
                    <a:pt x="5728" y="243"/>
                    <a:pt x="5770" y="243"/>
                  </a:cubicBezTo>
                  <a:cubicBezTo>
                    <a:pt x="5797" y="243"/>
                    <a:pt x="5797" y="243"/>
                    <a:pt x="5797" y="243"/>
                  </a:cubicBezTo>
                  <a:cubicBezTo>
                    <a:pt x="5823" y="243"/>
                    <a:pt x="5834" y="254"/>
                    <a:pt x="5855" y="254"/>
                  </a:cubicBezTo>
                  <a:cubicBezTo>
                    <a:pt x="5871" y="254"/>
                    <a:pt x="5876" y="243"/>
                    <a:pt x="5892" y="243"/>
                  </a:cubicBezTo>
                  <a:cubicBezTo>
                    <a:pt x="5913" y="243"/>
                    <a:pt x="5923" y="254"/>
                    <a:pt x="5945" y="254"/>
                  </a:cubicBezTo>
                  <a:cubicBezTo>
                    <a:pt x="5960" y="254"/>
                    <a:pt x="5971" y="248"/>
                    <a:pt x="5987" y="248"/>
                  </a:cubicBezTo>
                  <a:cubicBezTo>
                    <a:pt x="6050" y="248"/>
                    <a:pt x="6108" y="285"/>
                    <a:pt x="6108" y="343"/>
                  </a:cubicBezTo>
                  <a:cubicBezTo>
                    <a:pt x="6108" y="391"/>
                    <a:pt x="6060" y="412"/>
                    <a:pt x="6060" y="459"/>
                  </a:cubicBezTo>
                  <a:lnTo>
                    <a:pt x="6060" y="459"/>
                  </a:lnTo>
                  <a:cubicBezTo>
                    <a:pt x="6082" y="459"/>
                    <a:pt x="6087" y="454"/>
                    <a:pt x="6103" y="454"/>
                  </a:cubicBezTo>
                  <a:cubicBezTo>
                    <a:pt x="6124" y="449"/>
                    <a:pt x="6140" y="459"/>
                    <a:pt x="6156" y="443"/>
                  </a:cubicBezTo>
                  <a:cubicBezTo>
                    <a:pt x="6177" y="422"/>
                    <a:pt x="6182" y="401"/>
                    <a:pt x="6208" y="380"/>
                  </a:cubicBezTo>
                  <a:cubicBezTo>
                    <a:pt x="6213" y="370"/>
                    <a:pt x="6213" y="359"/>
                    <a:pt x="6224" y="359"/>
                  </a:cubicBezTo>
                  <a:cubicBezTo>
                    <a:pt x="6240" y="359"/>
                    <a:pt x="6245" y="364"/>
                    <a:pt x="6261" y="370"/>
                  </a:cubicBezTo>
                  <a:cubicBezTo>
                    <a:pt x="6472" y="269"/>
                    <a:pt x="6472" y="269"/>
                    <a:pt x="6472" y="269"/>
                  </a:cubicBezTo>
                  <a:cubicBezTo>
                    <a:pt x="6525" y="280"/>
                    <a:pt x="6556" y="285"/>
                    <a:pt x="6593" y="322"/>
                  </a:cubicBezTo>
                  <a:cubicBezTo>
                    <a:pt x="6667" y="385"/>
                    <a:pt x="6693" y="454"/>
                    <a:pt x="6783" y="475"/>
                  </a:cubicBezTo>
                  <a:cubicBezTo>
                    <a:pt x="6804" y="475"/>
                    <a:pt x="6815" y="491"/>
                    <a:pt x="6836" y="491"/>
                  </a:cubicBezTo>
                  <a:cubicBezTo>
                    <a:pt x="6852" y="491"/>
                    <a:pt x="6873" y="491"/>
                    <a:pt x="6873" y="470"/>
                  </a:cubicBezTo>
                  <a:cubicBezTo>
                    <a:pt x="6873" y="459"/>
                    <a:pt x="6873" y="459"/>
                    <a:pt x="6873" y="459"/>
                  </a:cubicBezTo>
                  <a:cubicBezTo>
                    <a:pt x="6873" y="417"/>
                    <a:pt x="6920" y="412"/>
                    <a:pt x="6920" y="370"/>
                  </a:cubicBezTo>
                  <a:cubicBezTo>
                    <a:pt x="6947" y="370"/>
                    <a:pt x="6957" y="343"/>
                    <a:pt x="6984" y="343"/>
                  </a:cubicBezTo>
                  <a:cubicBezTo>
                    <a:pt x="7010" y="343"/>
                    <a:pt x="7021" y="359"/>
                    <a:pt x="7047" y="359"/>
                  </a:cubicBezTo>
                  <a:cubicBezTo>
                    <a:pt x="7057" y="359"/>
                    <a:pt x="7057" y="338"/>
                    <a:pt x="7068" y="338"/>
                  </a:cubicBezTo>
                  <a:cubicBezTo>
                    <a:pt x="7078" y="338"/>
                    <a:pt x="7084" y="348"/>
                    <a:pt x="7094" y="359"/>
                  </a:cubicBezTo>
                  <a:cubicBezTo>
                    <a:pt x="7084" y="364"/>
                    <a:pt x="7078" y="370"/>
                    <a:pt x="7078" y="380"/>
                  </a:cubicBezTo>
                  <a:cubicBezTo>
                    <a:pt x="7078" y="417"/>
                    <a:pt x="7115" y="438"/>
                    <a:pt x="7152" y="438"/>
                  </a:cubicBezTo>
                  <a:cubicBezTo>
                    <a:pt x="7173" y="438"/>
                    <a:pt x="7179" y="417"/>
                    <a:pt x="7200" y="417"/>
                  </a:cubicBezTo>
                  <a:cubicBezTo>
                    <a:pt x="7226" y="417"/>
                    <a:pt x="7226" y="417"/>
                    <a:pt x="7226" y="417"/>
                  </a:cubicBezTo>
                  <a:cubicBezTo>
                    <a:pt x="7247" y="417"/>
                    <a:pt x="7253" y="385"/>
                    <a:pt x="7274" y="385"/>
                  </a:cubicBezTo>
                  <a:cubicBezTo>
                    <a:pt x="7295" y="385"/>
                    <a:pt x="7295" y="406"/>
                    <a:pt x="7311" y="417"/>
                  </a:cubicBezTo>
                  <a:cubicBezTo>
                    <a:pt x="7326" y="428"/>
                    <a:pt x="7342" y="433"/>
                    <a:pt x="7358" y="433"/>
                  </a:cubicBezTo>
                  <a:cubicBezTo>
                    <a:pt x="7390" y="433"/>
                    <a:pt x="7384" y="396"/>
                    <a:pt x="7411" y="380"/>
                  </a:cubicBezTo>
                  <a:cubicBezTo>
                    <a:pt x="7437" y="364"/>
                    <a:pt x="7453" y="364"/>
                    <a:pt x="7479" y="359"/>
                  </a:cubicBezTo>
                  <a:cubicBezTo>
                    <a:pt x="7506" y="364"/>
                    <a:pt x="7506" y="364"/>
                    <a:pt x="7506" y="364"/>
                  </a:cubicBezTo>
                  <a:cubicBezTo>
                    <a:pt x="7532" y="364"/>
                    <a:pt x="7532" y="364"/>
                    <a:pt x="7532" y="364"/>
                  </a:cubicBezTo>
                  <a:cubicBezTo>
                    <a:pt x="7537" y="364"/>
                    <a:pt x="7543" y="354"/>
                    <a:pt x="7548" y="354"/>
                  </a:cubicBezTo>
                  <a:cubicBezTo>
                    <a:pt x="7569" y="354"/>
                    <a:pt x="7574" y="370"/>
                    <a:pt x="7590" y="375"/>
                  </a:cubicBezTo>
                  <a:cubicBezTo>
                    <a:pt x="7595" y="375"/>
                    <a:pt x="7601" y="375"/>
                    <a:pt x="7606" y="375"/>
                  </a:cubicBezTo>
                  <a:cubicBezTo>
                    <a:pt x="7622" y="375"/>
                    <a:pt x="7632" y="380"/>
                    <a:pt x="7643" y="380"/>
                  </a:cubicBezTo>
                  <a:cubicBezTo>
                    <a:pt x="7664" y="380"/>
                    <a:pt x="7675" y="380"/>
                    <a:pt x="7690" y="370"/>
                  </a:cubicBezTo>
                  <a:cubicBezTo>
                    <a:pt x="7701" y="364"/>
                    <a:pt x="7696" y="354"/>
                    <a:pt x="7701" y="343"/>
                  </a:cubicBezTo>
                  <a:cubicBezTo>
                    <a:pt x="7717" y="322"/>
                    <a:pt x="7738" y="317"/>
                    <a:pt x="7738" y="296"/>
                  </a:cubicBezTo>
                  <a:cubicBezTo>
                    <a:pt x="7738" y="275"/>
                    <a:pt x="7738" y="275"/>
                    <a:pt x="7738" y="275"/>
                  </a:cubicBezTo>
                  <a:cubicBezTo>
                    <a:pt x="7738" y="264"/>
                    <a:pt x="7722" y="264"/>
                    <a:pt x="7722" y="248"/>
                  </a:cubicBezTo>
                  <a:lnTo>
                    <a:pt x="7727" y="248"/>
                  </a:lnTo>
                  <a:cubicBezTo>
                    <a:pt x="7738" y="248"/>
                    <a:pt x="7743" y="254"/>
                    <a:pt x="7748" y="259"/>
                  </a:cubicBezTo>
                  <a:cubicBezTo>
                    <a:pt x="7759" y="264"/>
                    <a:pt x="7769" y="259"/>
                    <a:pt x="7785" y="264"/>
                  </a:cubicBezTo>
                  <a:cubicBezTo>
                    <a:pt x="7775" y="275"/>
                    <a:pt x="7754" y="275"/>
                    <a:pt x="7754" y="290"/>
                  </a:cubicBezTo>
                  <a:cubicBezTo>
                    <a:pt x="7754" y="296"/>
                    <a:pt x="7764" y="296"/>
                    <a:pt x="7764" y="301"/>
                  </a:cubicBezTo>
                  <a:cubicBezTo>
                    <a:pt x="7764" y="327"/>
                    <a:pt x="7722" y="327"/>
                    <a:pt x="7722" y="354"/>
                  </a:cubicBezTo>
                  <a:cubicBezTo>
                    <a:pt x="7722" y="380"/>
                    <a:pt x="7743" y="391"/>
                    <a:pt x="7759" y="406"/>
                  </a:cubicBezTo>
                  <a:cubicBezTo>
                    <a:pt x="7780" y="422"/>
                    <a:pt x="7791" y="438"/>
                    <a:pt x="7817" y="443"/>
                  </a:cubicBezTo>
                  <a:cubicBezTo>
                    <a:pt x="7838" y="449"/>
                    <a:pt x="7833" y="480"/>
                    <a:pt x="7849" y="501"/>
                  </a:cubicBezTo>
                  <a:cubicBezTo>
                    <a:pt x="7859" y="522"/>
                    <a:pt x="7880" y="522"/>
                    <a:pt x="7901" y="533"/>
                  </a:cubicBezTo>
                  <a:cubicBezTo>
                    <a:pt x="7938" y="549"/>
                    <a:pt x="7959" y="554"/>
                    <a:pt x="7996" y="580"/>
                  </a:cubicBezTo>
                  <a:cubicBezTo>
                    <a:pt x="8049" y="617"/>
                    <a:pt x="8081" y="654"/>
                    <a:pt x="8149" y="654"/>
                  </a:cubicBezTo>
                  <a:cubicBezTo>
                    <a:pt x="8170" y="654"/>
                    <a:pt x="8170" y="654"/>
                    <a:pt x="8170" y="654"/>
                  </a:cubicBezTo>
                  <a:cubicBezTo>
                    <a:pt x="8181" y="654"/>
                    <a:pt x="8181" y="649"/>
                    <a:pt x="8191" y="649"/>
                  </a:cubicBezTo>
                  <a:cubicBezTo>
                    <a:pt x="8197" y="649"/>
                    <a:pt x="8197" y="654"/>
                    <a:pt x="8207" y="654"/>
                  </a:cubicBezTo>
                  <a:cubicBezTo>
                    <a:pt x="8223" y="660"/>
                    <a:pt x="8234" y="649"/>
                    <a:pt x="8249" y="654"/>
                  </a:cubicBezTo>
                  <a:cubicBezTo>
                    <a:pt x="8260" y="665"/>
                    <a:pt x="8255" y="676"/>
                    <a:pt x="8260" y="681"/>
                  </a:cubicBezTo>
                  <a:cubicBezTo>
                    <a:pt x="8271" y="691"/>
                    <a:pt x="8286" y="686"/>
                    <a:pt x="8297" y="691"/>
                  </a:cubicBezTo>
                  <a:cubicBezTo>
                    <a:pt x="8323" y="702"/>
                    <a:pt x="8334" y="723"/>
                    <a:pt x="8360" y="723"/>
                  </a:cubicBezTo>
                  <a:cubicBezTo>
                    <a:pt x="8387" y="723"/>
                    <a:pt x="8387" y="723"/>
                    <a:pt x="8387" y="723"/>
                  </a:cubicBezTo>
                  <a:cubicBezTo>
                    <a:pt x="8397" y="723"/>
                    <a:pt x="8397" y="712"/>
                    <a:pt x="8408" y="712"/>
                  </a:cubicBezTo>
                  <a:cubicBezTo>
                    <a:pt x="8439" y="707"/>
                    <a:pt x="8455" y="702"/>
                    <a:pt x="8482" y="686"/>
                  </a:cubicBezTo>
                  <a:cubicBezTo>
                    <a:pt x="8508" y="665"/>
                    <a:pt x="8550" y="676"/>
                    <a:pt x="8550" y="644"/>
                  </a:cubicBezTo>
                  <a:cubicBezTo>
                    <a:pt x="8550" y="633"/>
                    <a:pt x="8566" y="628"/>
                    <a:pt x="8576" y="623"/>
                  </a:cubicBezTo>
                  <a:cubicBezTo>
                    <a:pt x="8582" y="623"/>
                    <a:pt x="8582" y="623"/>
                    <a:pt x="8582" y="623"/>
                  </a:cubicBezTo>
                  <a:cubicBezTo>
                    <a:pt x="8576" y="628"/>
                    <a:pt x="8576" y="633"/>
                    <a:pt x="8576" y="639"/>
                  </a:cubicBezTo>
                  <a:lnTo>
                    <a:pt x="8582" y="644"/>
                  </a:lnTo>
                  <a:cubicBezTo>
                    <a:pt x="8598" y="644"/>
                    <a:pt x="8603" y="628"/>
                    <a:pt x="8619" y="628"/>
                  </a:cubicBezTo>
                  <a:cubicBezTo>
                    <a:pt x="8635" y="628"/>
                    <a:pt x="8640" y="654"/>
                    <a:pt x="8656" y="654"/>
                  </a:cubicBezTo>
                  <a:cubicBezTo>
                    <a:pt x="8682" y="654"/>
                    <a:pt x="8682" y="654"/>
                    <a:pt x="8682" y="654"/>
                  </a:cubicBezTo>
                  <a:cubicBezTo>
                    <a:pt x="8698" y="654"/>
                    <a:pt x="8703" y="676"/>
                    <a:pt x="8714" y="676"/>
                  </a:cubicBezTo>
                  <a:cubicBezTo>
                    <a:pt x="8740" y="676"/>
                    <a:pt x="8745" y="654"/>
                    <a:pt x="8756" y="633"/>
                  </a:cubicBezTo>
                  <a:cubicBezTo>
                    <a:pt x="8761" y="649"/>
                    <a:pt x="8772" y="649"/>
                    <a:pt x="8782" y="649"/>
                  </a:cubicBezTo>
                  <a:cubicBezTo>
                    <a:pt x="8798" y="649"/>
                    <a:pt x="8798" y="649"/>
                    <a:pt x="8798" y="649"/>
                  </a:cubicBezTo>
                  <a:cubicBezTo>
                    <a:pt x="8798" y="676"/>
                    <a:pt x="8819" y="691"/>
                    <a:pt x="8830" y="712"/>
                  </a:cubicBezTo>
                  <a:cubicBezTo>
                    <a:pt x="8845" y="749"/>
                    <a:pt x="8856" y="765"/>
                    <a:pt x="8888" y="786"/>
                  </a:cubicBezTo>
                  <a:cubicBezTo>
                    <a:pt x="8904" y="797"/>
                    <a:pt x="8914" y="813"/>
                    <a:pt x="8930" y="813"/>
                  </a:cubicBezTo>
                  <a:cubicBezTo>
                    <a:pt x="8941" y="813"/>
                    <a:pt x="8941" y="802"/>
                    <a:pt x="8951" y="802"/>
                  </a:cubicBezTo>
                  <a:cubicBezTo>
                    <a:pt x="8962" y="802"/>
                    <a:pt x="8962" y="813"/>
                    <a:pt x="8967" y="818"/>
                  </a:cubicBezTo>
                  <a:cubicBezTo>
                    <a:pt x="8988" y="828"/>
                    <a:pt x="8993" y="850"/>
                    <a:pt x="9014" y="850"/>
                  </a:cubicBezTo>
                  <a:cubicBezTo>
                    <a:pt x="9041" y="850"/>
                    <a:pt x="9025" y="813"/>
                    <a:pt x="9041" y="791"/>
                  </a:cubicBezTo>
                  <a:cubicBezTo>
                    <a:pt x="9051" y="786"/>
                    <a:pt x="9062" y="791"/>
                    <a:pt x="9078" y="791"/>
                  </a:cubicBezTo>
                  <a:cubicBezTo>
                    <a:pt x="9088" y="791"/>
                    <a:pt x="9088" y="781"/>
                    <a:pt x="9093" y="776"/>
                  </a:cubicBezTo>
                  <a:cubicBezTo>
                    <a:pt x="9136" y="760"/>
                    <a:pt x="9167" y="770"/>
                    <a:pt x="9204" y="744"/>
                  </a:cubicBezTo>
                  <a:cubicBezTo>
                    <a:pt x="9204" y="749"/>
                    <a:pt x="9204" y="749"/>
                    <a:pt x="9204" y="749"/>
                  </a:cubicBezTo>
                  <a:cubicBezTo>
                    <a:pt x="9204" y="765"/>
                    <a:pt x="9188" y="760"/>
                    <a:pt x="9173" y="776"/>
                  </a:cubicBezTo>
                  <a:cubicBezTo>
                    <a:pt x="9173" y="781"/>
                    <a:pt x="9178" y="781"/>
                    <a:pt x="9178" y="786"/>
                  </a:cubicBezTo>
                  <a:cubicBezTo>
                    <a:pt x="9178" y="791"/>
                    <a:pt x="9178" y="797"/>
                    <a:pt x="9178" y="802"/>
                  </a:cubicBezTo>
                  <a:cubicBezTo>
                    <a:pt x="9162" y="802"/>
                    <a:pt x="9157" y="802"/>
                    <a:pt x="9146" y="802"/>
                  </a:cubicBezTo>
                  <a:cubicBezTo>
                    <a:pt x="9104" y="802"/>
                    <a:pt x="9072" y="834"/>
                    <a:pt x="9072" y="871"/>
                  </a:cubicBezTo>
                  <a:cubicBezTo>
                    <a:pt x="9072" y="881"/>
                    <a:pt x="9088" y="881"/>
                    <a:pt x="9099" y="892"/>
                  </a:cubicBezTo>
                  <a:cubicBezTo>
                    <a:pt x="9104" y="902"/>
                    <a:pt x="9099" y="913"/>
                    <a:pt x="9099" y="929"/>
                  </a:cubicBezTo>
                  <a:cubicBezTo>
                    <a:pt x="9109" y="929"/>
                    <a:pt x="9115" y="929"/>
                    <a:pt x="9125" y="929"/>
                  </a:cubicBezTo>
                  <a:cubicBezTo>
                    <a:pt x="9136" y="929"/>
                    <a:pt x="9141" y="939"/>
                    <a:pt x="9151" y="939"/>
                  </a:cubicBezTo>
                  <a:cubicBezTo>
                    <a:pt x="9167" y="939"/>
                    <a:pt x="9178" y="929"/>
                    <a:pt x="9194" y="929"/>
                  </a:cubicBezTo>
                  <a:cubicBezTo>
                    <a:pt x="9215" y="929"/>
                    <a:pt x="9220" y="944"/>
                    <a:pt x="9241" y="950"/>
                  </a:cubicBezTo>
                  <a:cubicBezTo>
                    <a:pt x="9278" y="971"/>
                    <a:pt x="9304" y="971"/>
                    <a:pt x="9341" y="992"/>
                  </a:cubicBezTo>
                  <a:cubicBezTo>
                    <a:pt x="9362" y="1002"/>
                    <a:pt x="9368" y="1024"/>
                    <a:pt x="9389" y="1034"/>
                  </a:cubicBezTo>
                  <a:cubicBezTo>
                    <a:pt x="9389" y="1034"/>
                    <a:pt x="9389" y="1034"/>
                    <a:pt x="9389" y="1029"/>
                  </a:cubicBezTo>
                  <a:cubicBezTo>
                    <a:pt x="9389" y="1029"/>
                    <a:pt x="9389" y="1024"/>
                    <a:pt x="9389" y="1018"/>
                  </a:cubicBezTo>
                  <a:cubicBezTo>
                    <a:pt x="9389" y="1013"/>
                    <a:pt x="9389" y="1013"/>
                    <a:pt x="9389" y="1008"/>
                  </a:cubicBezTo>
                  <a:cubicBezTo>
                    <a:pt x="9420" y="1008"/>
                    <a:pt x="9436" y="1013"/>
                    <a:pt x="9473" y="1013"/>
                  </a:cubicBezTo>
                  <a:cubicBezTo>
                    <a:pt x="9463" y="1024"/>
                    <a:pt x="9457" y="1034"/>
                    <a:pt x="9452" y="1045"/>
                  </a:cubicBezTo>
                  <a:cubicBezTo>
                    <a:pt x="9463" y="1039"/>
                    <a:pt x="9468" y="1034"/>
                    <a:pt x="9484" y="1034"/>
                  </a:cubicBezTo>
                  <a:cubicBezTo>
                    <a:pt x="9489" y="1034"/>
                    <a:pt x="9489" y="1045"/>
                    <a:pt x="9489" y="1055"/>
                  </a:cubicBezTo>
                  <a:cubicBezTo>
                    <a:pt x="9489" y="1082"/>
                    <a:pt x="9489" y="1082"/>
                    <a:pt x="9489" y="1082"/>
                  </a:cubicBezTo>
                  <a:cubicBezTo>
                    <a:pt x="9489" y="1108"/>
                    <a:pt x="9494" y="1119"/>
                    <a:pt x="9505" y="1145"/>
                  </a:cubicBezTo>
                  <a:cubicBezTo>
                    <a:pt x="9515" y="1166"/>
                    <a:pt x="9515" y="1182"/>
                    <a:pt x="9537" y="1203"/>
                  </a:cubicBezTo>
                  <a:cubicBezTo>
                    <a:pt x="9568" y="1235"/>
                    <a:pt x="9589" y="1245"/>
                    <a:pt x="9610" y="1282"/>
                  </a:cubicBezTo>
                  <a:cubicBezTo>
                    <a:pt x="9637" y="1324"/>
                    <a:pt x="9658" y="1345"/>
                    <a:pt x="9679" y="1382"/>
                  </a:cubicBezTo>
                  <a:cubicBezTo>
                    <a:pt x="9700" y="1419"/>
                    <a:pt x="9716" y="1461"/>
                    <a:pt x="9758" y="1461"/>
                  </a:cubicBezTo>
                  <a:cubicBezTo>
                    <a:pt x="9779" y="1461"/>
                    <a:pt x="9790" y="1445"/>
                    <a:pt x="9810" y="1445"/>
                  </a:cubicBezTo>
                  <a:cubicBezTo>
                    <a:pt x="9820" y="1445"/>
                    <a:pt x="9820" y="1445"/>
                    <a:pt x="9820" y="1445"/>
                  </a:cubicBezTo>
                  <a:cubicBezTo>
                    <a:pt x="9820" y="1456"/>
                    <a:pt x="9820" y="1456"/>
                    <a:pt x="9820" y="1456"/>
                  </a:cubicBezTo>
                  <a:cubicBezTo>
                    <a:pt x="9820" y="1467"/>
                    <a:pt x="9810" y="1472"/>
                    <a:pt x="9810" y="1488"/>
                  </a:cubicBezTo>
                  <a:cubicBezTo>
                    <a:pt x="9810" y="1488"/>
                    <a:pt x="9820" y="1488"/>
                    <a:pt x="9820" y="1493"/>
                  </a:cubicBezTo>
                  <a:cubicBezTo>
                    <a:pt x="9847" y="1504"/>
                    <a:pt x="9852" y="1519"/>
                    <a:pt x="9868" y="1541"/>
                  </a:cubicBezTo>
                  <a:cubicBezTo>
                    <a:pt x="9894" y="1577"/>
                    <a:pt x="9910" y="1598"/>
                    <a:pt x="9947" y="1625"/>
                  </a:cubicBezTo>
                  <a:cubicBezTo>
                    <a:pt x="9963" y="1641"/>
                    <a:pt x="9963" y="1667"/>
                    <a:pt x="9989" y="1672"/>
                  </a:cubicBezTo>
                  <a:cubicBezTo>
                    <a:pt x="10031" y="1683"/>
                    <a:pt x="10052" y="1693"/>
                    <a:pt x="10095" y="1699"/>
                  </a:cubicBezTo>
                  <a:cubicBezTo>
                    <a:pt x="10116" y="1699"/>
                    <a:pt x="10116" y="1720"/>
                    <a:pt x="10131" y="1730"/>
                  </a:cubicBezTo>
                  <a:cubicBezTo>
                    <a:pt x="10137" y="1736"/>
                    <a:pt x="10142" y="1736"/>
                    <a:pt x="10147" y="1736"/>
                  </a:cubicBezTo>
                  <a:cubicBezTo>
                    <a:pt x="10163" y="1741"/>
                    <a:pt x="10168" y="1757"/>
                    <a:pt x="10184" y="1757"/>
                  </a:cubicBezTo>
                  <a:cubicBezTo>
                    <a:pt x="10195" y="1757"/>
                    <a:pt x="10190" y="1746"/>
                    <a:pt x="10200" y="1736"/>
                  </a:cubicBezTo>
                  <a:cubicBezTo>
                    <a:pt x="10216" y="1715"/>
                    <a:pt x="10237" y="1720"/>
                    <a:pt x="10263" y="1720"/>
                  </a:cubicBezTo>
                  <a:cubicBezTo>
                    <a:pt x="10295" y="1720"/>
                    <a:pt x="10306" y="1751"/>
                    <a:pt x="10337" y="1751"/>
                  </a:cubicBezTo>
                  <a:cubicBezTo>
                    <a:pt x="10364" y="1751"/>
                    <a:pt x="10374" y="1730"/>
                    <a:pt x="10379" y="1704"/>
                  </a:cubicBezTo>
                  <a:cubicBezTo>
                    <a:pt x="10432" y="1715"/>
                    <a:pt x="10459" y="1746"/>
                    <a:pt x="10511" y="1751"/>
                  </a:cubicBezTo>
                  <a:cubicBezTo>
                    <a:pt x="10511" y="1736"/>
                    <a:pt x="10532" y="1730"/>
                    <a:pt x="10548" y="1725"/>
                  </a:cubicBezTo>
                  <a:cubicBezTo>
                    <a:pt x="10559" y="1725"/>
                    <a:pt x="10564" y="1709"/>
                    <a:pt x="10575" y="1709"/>
                  </a:cubicBezTo>
                  <a:cubicBezTo>
                    <a:pt x="10580" y="1709"/>
                    <a:pt x="10585" y="1720"/>
                    <a:pt x="10590" y="1720"/>
                  </a:cubicBezTo>
                  <a:cubicBezTo>
                    <a:pt x="10612" y="1720"/>
                    <a:pt x="10622" y="1704"/>
                    <a:pt x="10643" y="1704"/>
                  </a:cubicBezTo>
                  <a:cubicBezTo>
                    <a:pt x="10691" y="1704"/>
                    <a:pt x="10712" y="1736"/>
                    <a:pt x="10764" y="1736"/>
                  </a:cubicBezTo>
                  <a:cubicBezTo>
                    <a:pt x="10791" y="1736"/>
                    <a:pt x="10801" y="1709"/>
                    <a:pt x="10833" y="1709"/>
                  </a:cubicBezTo>
                  <a:cubicBezTo>
                    <a:pt x="10844" y="1709"/>
                    <a:pt x="10849" y="1720"/>
                    <a:pt x="10854" y="1725"/>
                  </a:cubicBezTo>
                  <a:cubicBezTo>
                    <a:pt x="10886" y="1741"/>
                    <a:pt x="10907" y="1741"/>
                    <a:pt x="10938" y="1741"/>
                  </a:cubicBezTo>
                  <a:cubicBezTo>
                    <a:pt x="10960" y="1741"/>
                    <a:pt x="10970" y="1730"/>
                    <a:pt x="10991" y="1725"/>
                  </a:cubicBezTo>
                  <a:cubicBezTo>
                    <a:pt x="10997" y="1725"/>
                    <a:pt x="10997" y="1725"/>
                    <a:pt x="10997" y="1725"/>
                  </a:cubicBezTo>
                  <a:cubicBezTo>
                    <a:pt x="11002" y="1725"/>
                    <a:pt x="11007" y="1720"/>
                    <a:pt x="11012" y="1715"/>
                  </a:cubicBezTo>
                  <a:cubicBezTo>
                    <a:pt x="11028" y="1757"/>
                    <a:pt x="11023" y="1788"/>
                    <a:pt x="11039" y="1825"/>
                  </a:cubicBezTo>
                  <a:cubicBezTo>
                    <a:pt x="11044" y="1846"/>
                    <a:pt x="11044" y="1878"/>
                    <a:pt x="11065" y="1878"/>
                  </a:cubicBezTo>
                  <a:cubicBezTo>
                    <a:pt x="11076" y="1878"/>
                    <a:pt x="11081" y="1867"/>
                    <a:pt x="11086" y="1857"/>
                  </a:cubicBezTo>
                  <a:cubicBezTo>
                    <a:pt x="11097" y="1867"/>
                    <a:pt x="11102" y="1883"/>
                    <a:pt x="11118" y="1883"/>
                  </a:cubicBezTo>
                  <a:cubicBezTo>
                    <a:pt x="11128" y="1883"/>
                    <a:pt x="11128" y="1867"/>
                    <a:pt x="11134" y="1857"/>
                  </a:cubicBezTo>
                  <a:cubicBezTo>
                    <a:pt x="11134" y="1841"/>
                    <a:pt x="11134" y="1836"/>
                    <a:pt x="11139" y="1820"/>
                  </a:cubicBezTo>
                  <a:cubicBezTo>
                    <a:pt x="11144" y="1799"/>
                    <a:pt x="11160" y="1788"/>
                    <a:pt x="11160" y="1762"/>
                  </a:cubicBezTo>
                  <a:cubicBezTo>
                    <a:pt x="11139" y="1693"/>
                    <a:pt x="11197" y="1799"/>
                    <a:pt x="11213" y="1815"/>
                  </a:cubicBezTo>
                  <a:cubicBezTo>
                    <a:pt x="11229" y="1830"/>
                    <a:pt x="11244" y="1820"/>
                    <a:pt x="11260" y="1830"/>
                  </a:cubicBezTo>
                  <a:cubicBezTo>
                    <a:pt x="11266" y="1830"/>
                    <a:pt x="11260" y="1841"/>
                    <a:pt x="11266" y="1841"/>
                  </a:cubicBezTo>
                  <a:cubicBezTo>
                    <a:pt x="11276" y="1852"/>
                    <a:pt x="11287" y="1841"/>
                    <a:pt x="11303" y="1846"/>
                  </a:cubicBezTo>
                  <a:cubicBezTo>
                    <a:pt x="11324" y="1857"/>
                    <a:pt x="11334" y="1878"/>
                    <a:pt x="11360" y="1878"/>
                  </a:cubicBezTo>
                  <a:cubicBezTo>
                    <a:pt x="11376" y="1878"/>
                    <a:pt x="11387" y="1862"/>
                    <a:pt x="11403" y="1862"/>
                  </a:cubicBezTo>
                  <a:cubicBezTo>
                    <a:pt x="11413" y="1862"/>
                    <a:pt x="11413" y="1862"/>
                    <a:pt x="11413" y="1862"/>
                  </a:cubicBezTo>
                  <a:cubicBezTo>
                    <a:pt x="11408" y="1867"/>
                    <a:pt x="11408" y="1867"/>
                    <a:pt x="11408" y="1867"/>
                  </a:cubicBezTo>
                  <a:cubicBezTo>
                    <a:pt x="11424" y="1894"/>
                    <a:pt x="11429" y="1915"/>
                    <a:pt x="11455" y="1925"/>
                  </a:cubicBezTo>
                  <a:cubicBezTo>
                    <a:pt x="11466" y="1931"/>
                    <a:pt x="11482" y="1931"/>
                    <a:pt x="11492" y="1941"/>
                  </a:cubicBezTo>
                  <a:cubicBezTo>
                    <a:pt x="11519" y="1973"/>
                    <a:pt x="11550" y="1978"/>
                    <a:pt x="11587" y="1989"/>
                  </a:cubicBezTo>
                  <a:cubicBezTo>
                    <a:pt x="11603" y="1994"/>
                    <a:pt x="11608" y="2010"/>
                    <a:pt x="11629" y="2010"/>
                  </a:cubicBezTo>
                  <a:cubicBezTo>
                    <a:pt x="11645" y="2010"/>
                    <a:pt x="11651" y="1994"/>
                    <a:pt x="11666" y="1984"/>
                  </a:cubicBezTo>
                  <a:cubicBezTo>
                    <a:pt x="11666" y="2010"/>
                    <a:pt x="11666" y="2010"/>
                    <a:pt x="11666" y="2010"/>
                  </a:cubicBezTo>
                  <a:cubicBezTo>
                    <a:pt x="11666" y="2010"/>
                    <a:pt x="11672" y="2010"/>
                    <a:pt x="11677" y="2010"/>
                  </a:cubicBezTo>
                  <a:cubicBezTo>
                    <a:pt x="11682" y="2010"/>
                    <a:pt x="11682" y="2010"/>
                    <a:pt x="11688" y="2010"/>
                  </a:cubicBezTo>
                  <a:cubicBezTo>
                    <a:pt x="11698" y="2010"/>
                    <a:pt x="11698" y="2010"/>
                    <a:pt x="11698" y="2010"/>
                  </a:cubicBezTo>
                  <a:cubicBezTo>
                    <a:pt x="11698" y="1994"/>
                    <a:pt x="11698" y="1994"/>
                    <a:pt x="11698" y="1994"/>
                  </a:cubicBezTo>
                  <a:lnTo>
                    <a:pt x="11703" y="1994"/>
                  </a:lnTo>
                  <a:cubicBezTo>
                    <a:pt x="11709" y="2010"/>
                    <a:pt x="11719" y="2015"/>
                    <a:pt x="11725" y="2031"/>
                  </a:cubicBezTo>
                  <a:cubicBezTo>
                    <a:pt x="11730" y="2047"/>
                    <a:pt x="11735" y="2063"/>
                    <a:pt x="11751" y="2063"/>
                  </a:cubicBezTo>
                  <a:cubicBezTo>
                    <a:pt x="11756" y="2063"/>
                    <a:pt x="11756" y="2057"/>
                    <a:pt x="11767" y="2052"/>
                  </a:cubicBezTo>
                  <a:cubicBezTo>
                    <a:pt x="11767" y="2057"/>
                    <a:pt x="11767" y="2057"/>
                    <a:pt x="11767" y="2057"/>
                  </a:cubicBezTo>
                  <a:cubicBezTo>
                    <a:pt x="11767" y="2068"/>
                    <a:pt x="11767" y="2068"/>
                    <a:pt x="11767" y="2068"/>
                  </a:cubicBezTo>
                  <a:cubicBezTo>
                    <a:pt x="11777" y="2073"/>
                    <a:pt x="11788" y="2073"/>
                    <a:pt x="11788" y="2084"/>
                  </a:cubicBezTo>
                  <a:cubicBezTo>
                    <a:pt x="11798" y="2105"/>
                    <a:pt x="11793" y="2121"/>
                    <a:pt x="11804" y="2142"/>
                  </a:cubicBezTo>
                  <a:cubicBezTo>
                    <a:pt x="11809" y="2147"/>
                    <a:pt x="11809" y="2152"/>
                    <a:pt x="11814" y="2152"/>
                  </a:cubicBezTo>
                  <a:cubicBezTo>
                    <a:pt x="11825" y="2152"/>
                    <a:pt x="11830" y="2147"/>
                    <a:pt x="11835" y="2147"/>
                  </a:cubicBezTo>
                  <a:cubicBezTo>
                    <a:pt x="11846" y="2163"/>
                    <a:pt x="11862" y="2179"/>
                    <a:pt x="11883" y="2179"/>
                  </a:cubicBezTo>
                  <a:cubicBezTo>
                    <a:pt x="11893" y="2179"/>
                    <a:pt x="11893" y="2163"/>
                    <a:pt x="11904" y="2163"/>
                  </a:cubicBezTo>
                  <a:cubicBezTo>
                    <a:pt x="11914" y="2163"/>
                    <a:pt x="11920" y="2173"/>
                    <a:pt x="11925" y="2179"/>
                  </a:cubicBezTo>
                  <a:cubicBezTo>
                    <a:pt x="11951" y="2200"/>
                    <a:pt x="11967" y="2226"/>
                    <a:pt x="11999" y="2226"/>
                  </a:cubicBezTo>
                  <a:cubicBezTo>
                    <a:pt x="12014" y="2226"/>
                    <a:pt x="12020" y="2216"/>
                    <a:pt x="12030" y="2216"/>
                  </a:cubicBezTo>
                  <a:cubicBezTo>
                    <a:pt x="12046" y="2216"/>
                    <a:pt x="12057" y="2221"/>
                    <a:pt x="12073" y="2226"/>
                  </a:cubicBezTo>
                  <a:cubicBezTo>
                    <a:pt x="12088" y="2226"/>
                    <a:pt x="12110" y="2221"/>
                    <a:pt x="12120" y="2237"/>
                  </a:cubicBezTo>
                  <a:cubicBezTo>
                    <a:pt x="12115" y="2247"/>
                    <a:pt x="12115" y="2247"/>
                    <a:pt x="12115" y="2247"/>
                  </a:cubicBezTo>
                  <a:cubicBezTo>
                    <a:pt x="12131" y="2279"/>
                    <a:pt x="12168" y="2268"/>
                    <a:pt x="12204" y="2274"/>
                  </a:cubicBezTo>
                  <a:cubicBezTo>
                    <a:pt x="12204" y="2279"/>
                    <a:pt x="12199" y="2284"/>
                    <a:pt x="12199" y="2289"/>
                  </a:cubicBezTo>
                  <a:cubicBezTo>
                    <a:pt x="12210" y="2295"/>
                    <a:pt x="12220" y="2295"/>
                    <a:pt x="12231" y="2300"/>
                  </a:cubicBezTo>
                  <a:cubicBezTo>
                    <a:pt x="12241" y="2310"/>
                    <a:pt x="12241" y="2321"/>
                    <a:pt x="12252" y="2326"/>
                  </a:cubicBezTo>
                  <a:cubicBezTo>
                    <a:pt x="12262" y="2326"/>
                    <a:pt x="12262" y="2326"/>
                    <a:pt x="12262" y="2326"/>
                  </a:cubicBezTo>
                  <a:cubicBezTo>
                    <a:pt x="12268" y="2326"/>
                    <a:pt x="12273" y="2321"/>
                    <a:pt x="12278" y="2321"/>
                  </a:cubicBezTo>
                  <a:cubicBezTo>
                    <a:pt x="12299" y="2321"/>
                    <a:pt x="12299" y="2347"/>
                    <a:pt x="12310" y="2369"/>
                  </a:cubicBezTo>
                  <a:cubicBezTo>
                    <a:pt x="12326" y="2395"/>
                    <a:pt x="12342" y="2411"/>
                    <a:pt x="12352" y="2442"/>
                  </a:cubicBezTo>
                  <a:cubicBezTo>
                    <a:pt x="12379" y="2495"/>
                    <a:pt x="12410" y="2506"/>
                    <a:pt x="12452" y="2548"/>
                  </a:cubicBezTo>
                  <a:cubicBezTo>
                    <a:pt x="12468" y="2564"/>
                    <a:pt x="12468" y="2574"/>
                    <a:pt x="12484" y="2590"/>
                  </a:cubicBezTo>
                  <a:cubicBezTo>
                    <a:pt x="12500" y="2616"/>
                    <a:pt x="12521" y="2616"/>
                    <a:pt x="12542" y="2643"/>
                  </a:cubicBezTo>
                  <a:cubicBezTo>
                    <a:pt x="12574" y="2680"/>
                    <a:pt x="12574" y="2738"/>
                    <a:pt x="12621" y="2738"/>
                  </a:cubicBezTo>
                  <a:cubicBezTo>
                    <a:pt x="12637" y="2738"/>
                    <a:pt x="12642" y="2722"/>
                    <a:pt x="12647" y="2711"/>
                  </a:cubicBezTo>
                  <a:cubicBezTo>
                    <a:pt x="12653" y="2690"/>
                    <a:pt x="12658" y="2680"/>
                    <a:pt x="12658" y="2664"/>
                  </a:cubicBezTo>
                  <a:cubicBezTo>
                    <a:pt x="12658" y="2648"/>
                    <a:pt x="12647" y="2643"/>
                    <a:pt x="12647" y="2627"/>
                  </a:cubicBezTo>
                  <a:cubicBezTo>
                    <a:pt x="12647" y="2590"/>
                    <a:pt x="12647" y="2590"/>
                    <a:pt x="12647" y="2590"/>
                  </a:cubicBezTo>
                  <a:cubicBezTo>
                    <a:pt x="12647" y="2558"/>
                    <a:pt x="12658" y="2532"/>
                    <a:pt x="12690" y="2521"/>
                  </a:cubicBezTo>
                  <a:cubicBezTo>
                    <a:pt x="12695" y="2537"/>
                    <a:pt x="12711" y="2543"/>
                    <a:pt x="12732" y="2553"/>
                  </a:cubicBezTo>
                  <a:cubicBezTo>
                    <a:pt x="12737" y="2553"/>
                    <a:pt x="12737" y="2553"/>
                    <a:pt x="12737" y="2553"/>
                  </a:cubicBezTo>
                  <a:cubicBezTo>
                    <a:pt x="12737" y="2543"/>
                    <a:pt x="12742" y="2537"/>
                    <a:pt x="12748" y="2521"/>
                  </a:cubicBezTo>
                  <a:cubicBezTo>
                    <a:pt x="12732" y="2516"/>
                    <a:pt x="12721" y="2506"/>
                    <a:pt x="12721" y="2490"/>
                  </a:cubicBezTo>
                  <a:cubicBezTo>
                    <a:pt x="12721" y="2484"/>
                    <a:pt x="12737" y="2484"/>
                    <a:pt x="12742" y="2479"/>
                  </a:cubicBezTo>
                  <a:cubicBezTo>
                    <a:pt x="12753" y="2474"/>
                    <a:pt x="12758" y="2463"/>
                    <a:pt x="12758" y="2453"/>
                  </a:cubicBezTo>
                  <a:cubicBezTo>
                    <a:pt x="12758" y="2442"/>
                    <a:pt x="12748" y="2442"/>
                    <a:pt x="12742" y="2437"/>
                  </a:cubicBezTo>
                  <a:cubicBezTo>
                    <a:pt x="12732" y="2427"/>
                    <a:pt x="12737" y="2411"/>
                    <a:pt x="12727" y="2400"/>
                  </a:cubicBezTo>
                  <a:cubicBezTo>
                    <a:pt x="12716" y="2390"/>
                    <a:pt x="12700" y="2395"/>
                    <a:pt x="12684" y="2395"/>
                  </a:cubicBezTo>
                  <a:cubicBezTo>
                    <a:pt x="12684" y="2406"/>
                    <a:pt x="12684" y="2406"/>
                    <a:pt x="12684" y="2406"/>
                  </a:cubicBezTo>
                  <a:cubicBezTo>
                    <a:pt x="12706" y="2437"/>
                    <a:pt x="12700" y="2442"/>
                    <a:pt x="12674" y="2411"/>
                  </a:cubicBezTo>
                  <a:cubicBezTo>
                    <a:pt x="12674" y="2416"/>
                    <a:pt x="12669" y="2416"/>
                    <a:pt x="12669" y="2416"/>
                  </a:cubicBezTo>
                  <a:cubicBezTo>
                    <a:pt x="12669" y="2421"/>
                    <a:pt x="12674" y="2421"/>
                    <a:pt x="12674" y="2427"/>
                  </a:cubicBezTo>
                  <a:cubicBezTo>
                    <a:pt x="12658" y="2437"/>
                    <a:pt x="12653" y="2453"/>
                    <a:pt x="12632" y="2453"/>
                  </a:cubicBezTo>
                  <a:cubicBezTo>
                    <a:pt x="12600" y="2453"/>
                    <a:pt x="12590" y="2432"/>
                    <a:pt x="12563" y="2416"/>
                  </a:cubicBezTo>
                  <a:cubicBezTo>
                    <a:pt x="12531" y="2395"/>
                    <a:pt x="12505" y="2384"/>
                    <a:pt x="12505" y="2347"/>
                  </a:cubicBezTo>
                  <a:cubicBezTo>
                    <a:pt x="12505" y="2342"/>
                    <a:pt x="12510" y="2337"/>
                    <a:pt x="12510" y="2332"/>
                  </a:cubicBezTo>
                  <a:cubicBezTo>
                    <a:pt x="12510" y="2326"/>
                    <a:pt x="12500" y="2326"/>
                    <a:pt x="12500" y="2316"/>
                  </a:cubicBezTo>
                  <a:cubicBezTo>
                    <a:pt x="12500" y="2305"/>
                    <a:pt x="12505" y="2305"/>
                    <a:pt x="12510" y="2295"/>
                  </a:cubicBezTo>
                  <a:cubicBezTo>
                    <a:pt x="12510" y="2289"/>
                    <a:pt x="12510" y="2279"/>
                    <a:pt x="12516" y="2279"/>
                  </a:cubicBezTo>
                  <a:cubicBezTo>
                    <a:pt x="12547" y="2279"/>
                    <a:pt x="12558" y="2300"/>
                    <a:pt x="12579" y="2316"/>
                  </a:cubicBezTo>
                  <a:cubicBezTo>
                    <a:pt x="12611" y="2337"/>
                    <a:pt x="12632" y="2342"/>
                    <a:pt x="12663" y="2342"/>
                  </a:cubicBezTo>
                  <a:cubicBezTo>
                    <a:pt x="12669" y="2342"/>
                    <a:pt x="12674" y="2342"/>
                    <a:pt x="12674" y="2337"/>
                  </a:cubicBezTo>
                  <a:cubicBezTo>
                    <a:pt x="12674" y="2332"/>
                    <a:pt x="12647" y="2305"/>
                    <a:pt x="12669" y="2305"/>
                  </a:cubicBezTo>
                  <a:cubicBezTo>
                    <a:pt x="12674" y="2305"/>
                    <a:pt x="12669" y="2300"/>
                    <a:pt x="12674" y="2300"/>
                  </a:cubicBezTo>
                  <a:cubicBezTo>
                    <a:pt x="12721" y="2300"/>
                    <a:pt x="12748" y="2295"/>
                    <a:pt x="12785" y="2274"/>
                  </a:cubicBezTo>
                  <a:cubicBezTo>
                    <a:pt x="12795" y="2295"/>
                    <a:pt x="12801" y="2305"/>
                    <a:pt x="12801" y="2321"/>
                  </a:cubicBezTo>
                  <a:cubicBezTo>
                    <a:pt x="12801" y="2342"/>
                    <a:pt x="12774" y="2342"/>
                    <a:pt x="12774" y="2358"/>
                  </a:cubicBezTo>
                  <a:cubicBezTo>
                    <a:pt x="12774" y="2369"/>
                    <a:pt x="12785" y="2369"/>
                    <a:pt x="12785" y="2379"/>
                  </a:cubicBezTo>
                  <a:cubicBezTo>
                    <a:pt x="12785" y="2379"/>
                    <a:pt x="12785" y="2384"/>
                    <a:pt x="12779" y="2384"/>
                  </a:cubicBezTo>
                  <a:cubicBezTo>
                    <a:pt x="12785" y="2384"/>
                    <a:pt x="12785" y="2390"/>
                    <a:pt x="12785" y="2390"/>
                  </a:cubicBezTo>
                  <a:cubicBezTo>
                    <a:pt x="12806" y="2390"/>
                    <a:pt x="12801" y="2358"/>
                    <a:pt x="12816" y="2353"/>
                  </a:cubicBezTo>
                  <a:cubicBezTo>
                    <a:pt x="12848" y="2369"/>
                    <a:pt x="12848" y="2369"/>
                    <a:pt x="12848" y="2369"/>
                  </a:cubicBezTo>
                  <a:cubicBezTo>
                    <a:pt x="12869" y="2369"/>
                    <a:pt x="12869" y="2369"/>
                    <a:pt x="12869" y="2369"/>
                  </a:cubicBezTo>
                  <a:cubicBezTo>
                    <a:pt x="12869" y="2358"/>
                    <a:pt x="12869" y="2358"/>
                    <a:pt x="12869" y="2358"/>
                  </a:cubicBezTo>
                  <a:cubicBezTo>
                    <a:pt x="12832" y="2284"/>
                    <a:pt x="12848" y="2316"/>
                    <a:pt x="12885" y="2358"/>
                  </a:cubicBezTo>
                  <a:cubicBezTo>
                    <a:pt x="12890" y="2353"/>
                    <a:pt x="12890" y="2347"/>
                    <a:pt x="12901" y="2347"/>
                  </a:cubicBezTo>
                  <a:cubicBezTo>
                    <a:pt x="12911" y="2347"/>
                    <a:pt x="12922" y="2358"/>
                    <a:pt x="12932" y="2358"/>
                  </a:cubicBezTo>
                  <a:cubicBezTo>
                    <a:pt x="12943" y="2358"/>
                    <a:pt x="12943" y="2347"/>
                    <a:pt x="12953" y="2347"/>
                  </a:cubicBezTo>
                  <a:cubicBezTo>
                    <a:pt x="12959" y="2347"/>
                    <a:pt x="12959" y="2353"/>
                    <a:pt x="12964" y="2363"/>
                  </a:cubicBezTo>
                  <a:cubicBezTo>
                    <a:pt x="12975" y="2358"/>
                    <a:pt x="12980" y="2347"/>
                    <a:pt x="12990" y="2347"/>
                  </a:cubicBezTo>
                  <a:cubicBezTo>
                    <a:pt x="13033" y="2347"/>
                    <a:pt x="13059" y="2384"/>
                    <a:pt x="13059" y="2432"/>
                  </a:cubicBezTo>
                  <a:cubicBezTo>
                    <a:pt x="13059" y="2453"/>
                    <a:pt x="13059" y="2453"/>
                    <a:pt x="13059" y="2453"/>
                  </a:cubicBezTo>
                  <a:cubicBezTo>
                    <a:pt x="13059" y="2474"/>
                    <a:pt x="13022" y="2469"/>
                    <a:pt x="13022" y="2484"/>
                  </a:cubicBezTo>
                  <a:cubicBezTo>
                    <a:pt x="13022" y="2490"/>
                    <a:pt x="13027" y="2495"/>
                    <a:pt x="13027" y="2500"/>
                  </a:cubicBezTo>
                  <a:cubicBezTo>
                    <a:pt x="13027" y="2511"/>
                    <a:pt x="13017" y="2516"/>
                    <a:pt x="13017" y="2527"/>
                  </a:cubicBezTo>
                  <a:cubicBezTo>
                    <a:pt x="13017" y="2532"/>
                    <a:pt x="13022" y="2532"/>
                    <a:pt x="13022" y="2537"/>
                  </a:cubicBezTo>
                  <a:cubicBezTo>
                    <a:pt x="13027" y="2553"/>
                    <a:pt x="13022" y="2564"/>
                    <a:pt x="13033" y="2574"/>
                  </a:cubicBezTo>
                  <a:cubicBezTo>
                    <a:pt x="13038" y="2580"/>
                    <a:pt x="13043" y="2580"/>
                    <a:pt x="13048" y="2585"/>
                  </a:cubicBezTo>
                  <a:cubicBezTo>
                    <a:pt x="13027" y="2606"/>
                    <a:pt x="13006" y="2606"/>
                    <a:pt x="12980" y="2611"/>
                  </a:cubicBezTo>
                  <a:lnTo>
                    <a:pt x="12975" y="2606"/>
                  </a:lnTo>
                  <a:cubicBezTo>
                    <a:pt x="12975" y="2590"/>
                    <a:pt x="13006" y="2595"/>
                    <a:pt x="13006" y="2580"/>
                  </a:cubicBezTo>
                  <a:cubicBezTo>
                    <a:pt x="13006" y="2574"/>
                    <a:pt x="13001" y="2569"/>
                    <a:pt x="12990" y="2569"/>
                  </a:cubicBezTo>
                  <a:cubicBezTo>
                    <a:pt x="12980" y="2569"/>
                    <a:pt x="12980" y="2585"/>
                    <a:pt x="12969" y="2585"/>
                  </a:cubicBezTo>
                  <a:cubicBezTo>
                    <a:pt x="12953" y="2585"/>
                    <a:pt x="12948" y="2574"/>
                    <a:pt x="12938" y="2569"/>
                  </a:cubicBezTo>
                  <a:cubicBezTo>
                    <a:pt x="12943" y="2580"/>
                    <a:pt x="12943" y="2585"/>
                    <a:pt x="12948" y="2595"/>
                  </a:cubicBezTo>
                  <a:cubicBezTo>
                    <a:pt x="12938" y="2601"/>
                    <a:pt x="12938" y="2601"/>
                    <a:pt x="12938" y="2601"/>
                  </a:cubicBezTo>
                  <a:cubicBezTo>
                    <a:pt x="12948" y="2611"/>
                    <a:pt x="12964" y="2611"/>
                    <a:pt x="12964" y="2622"/>
                  </a:cubicBezTo>
                  <a:cubicBezTo>
                    <a:pt x="12964" y="2632"/>
                    <a:pt x="12953" y="2643"/>
                    <a:pt x="12943" y="2643"/>
                  </a:cubicBezTo>
                  <a:cubicBezTo>
                    <a:pt x="12932" y="2622"/>
                    <a:pt x="12922" y="2606"/>
                    <a:pt x="12906" y="2585"/>
                  </a:cubicBezTo>
                  <a:cubicBezTo>
                    <a:pt x="12895" y="2569"/>
                    <a:pt x="12890" y="2543"/>
                    <a:pt x="12869" y="2543"/>
                  </a:cubicBezTo>
                  <a:cubicBezTo>
                    <a:pt x="12858" y="2543"/>
                    <a:pt x="12858" y="2564"/>
                    <a:pt x="12843" y="2564"/>
                  </a:cubicBezTo>
                  <a:cubicBezTo>
                    <a:pt x="12827" y="2564"/>
                    <a:pt x="12827" y="2537"/>
                    <a:pt x="12816" y="2537"/>
                  </a:cubicBezTo>
                  <a:cubicBezTo>
                    <a:pt x="12801" y="2548"/>
                    <a:pt x="12801" y="2548"/>
                    <a:pt x="12801" y="2548"/>
                  </a:cubicBezTo>
                  <a:cubicBezTo>
                    <a:pt x="12795" y="2543"/>
                    <a:pt x="12790" y="2537"/>
                    <a:pt x="12785" y="2537"/>
                  </a:cubicBezTo>
                  <a:cubicBezTo>
                    <a:pt x="12764" y="2537"/>
                    <a:pt x="12764" y="2564"/>
                    <a:pt x="12748" y="2569"/>
                  </a:cubicBezTo>
                  <a:cubicBezTo>
                    <a:pt x="12737" y="2574"/>
                    <a:pt x="12732" y="2574"/>
                    <a:pt x="12721" y="2580"/>
                  </a:cubicBezTo>
                  <a:cubicBezTo>
                    <a:pt x="12706" y="2585"/>
                    <a:pt x="12695" y="2590"/>
                    <a:pt x="12679" y="2595"/>
                  </a:cubicBezTo>
                  <a:cubicBezTo>
                    <a:pt x="12674" y="2601"/>
                    <a:pt x="12663" y="2601"/>
                    <a:pt x="12663" y="2611"/>
                  </a:cubicBezTo>
                  <a:cubicBezTo>
                    <a:pt x="12663" y="2643"/>
                    <a:pt x="12684" y="2653"/>
                    <a:pt x="12706" y="2674"/>
                  </a:cubicBezTo>
                  <a:cubicBezTo>
                    <a:pt x="12721" y="2695"/>
                    <a:pt x="12721" y="2732"/>
                    <a:pt x="12748" y="2732"/>
                  </a:cubicBezTo>
                  <a:cubicBezTo>
                    <a:pt x="12758" y="2732"/>
                    <a:pt x="12764" y="2727"/>
                    <a:pt x="12769" y="2727"/>
                  </a:cubicBezTo>
                  <a:cubicBezTo>
                    <a:pt x="12785" y="2732"/>
                    <a:pt x="12785" y="2732"/>
                    <a:pt x="12785" y="2732"/>
                  </a:cubicBezTo>
                  <a:cubicBezTo>
                    <a:pt x="12806" y="2732"/>
                    <a:pt x="12806" y="2732"/>
                    <a:pt x="12806" y="2732"/>
                  </a:cubicBezTo>
                  <a:cubicBezTo>
                    <a:pt x="12806" y="2701"/>
                    <a:pt x="12806" y="2701"/>
                    <a:pt x="12806" y="2701"/>
                  </a:cubicBezTo>
                  <a:cubicBezTo>
                    <a:pt x="12811" y="2695"/>
                    <a:pt x="12811" y="2695"/>
                    <a:pt x="12811" y="2695"/>
                  </a:cubicBezTo>
                  <a:cubicBezTo>
                    <a:pt x="12832" y="2754"/>
                    <a:pt x="12822" y="2796"/>
                    <a:pt x="12853" y="2843"/>
                  </a:cubicBezTo>
                  <a:cubicBezTo>
                    <a:pt x="12864" y="2854"/>
                    <a:pt x="12869" y="2849"/>
                    <a:pt x="12880" y="2859"/>
                  </a:cubicBezTo>
                  <a:cubicBezTo>
                    <a:pt x="12901" y="2869"/>
                    <a:pt x="12916" y="2885"/>
                    <a:pt x="12938" y="2885"/>
                  </a:cubicBezTo>
                  <a:cubicBezTo>
                    <a:pt x="12975" y="2880"/>
                    <a:pt x="12985" y="2922"/>
                    <a:pt x="13017" y="2933"/>
                  </a:cubicBezTo>
                  <a:cubicBezTo>
                    <a:pt x="13017" y="2928"/>
                    <a:pt x="13022" y="2928"/>
                    <a:pt x="13022" y="2928"/>
                  </a:cubicBezTo>
                  <a:cubicBezTo>
                    <a:pt x="13022" y="2922"/>
                    <a:pt x="13017" y="2922"/>
                    <a:pt x="13017" y="2917"/>
                  </a:cubicBezTo>
                  <a:cubicBezTo>
                    <a:pt x="13017" y="2906"/>
                    <a:pt x="13022" y="2901"/>
                    <a:pt x="13027" y="2901"/>
                  </a:cubicBezTo>
                  <a:cubicBezTo>
                    <a:pt x="13038" y="2901"/>
                    <a:pt x="13043" y="2906"/>
                    <a:pt x="13054" y="2906"/>
                  </a:cubicBezTo>
                  <a:cubicBezTo>
                    <a:pt x="13080" y="2906"/>
                    <a:pt x="13091" y="2901"/>
                    <a:pt x="13117" y="2901"/>
                  </a:cubicBezTo>
                  <a:cubicBezTo>
                    <a:pt x="13175" y="2901"/>
                    <a:pt x="13201" y="2943"/>
                    <a:pt x="13259" y="2943"/>
                  </a:cubicBezTo>
                  <a:cubicBezTo>
                    <a:pt x="13275" y="2943"/>
                    <a:pt x="13280" y="2917"/>
                    <a:pt x="13301" y="2917"/>
                  </a:cubicBezTo>
                  <a:cubicBezTo>
                    <a:pt x="13312" y="2917"/>
                    <a:pt x="13312" y="2933"/>
                    <a:pt x="13323" y="2933"/>
                  </a:cubicBezTo>
                  <a:cubicBezTo>
                    <a:pt x="13333" y="2933"/>
                    <a:pt x="13338" y="2922"/>
                    <a:pt x="13349" y="2922"/>
                  </a:cubicBezTo>
                  <a:cubicBezTo>
                    <a:pt x="13349" y="2922"/>
                    <a:pt x="13349" y="2922"/>
                    <a:pt x="13349" y="2928"/>
                  </a:cubicBezTo>
                  <a:cubicBezTo>
                    <a:pt x="13349" y="2938"/>
                    <a:pt x="13333" y="2943"/>
                    <a:pt x="13328" y="2959"/>
                  </a:cubicBezTo>
                  <a:cubicBezTo>
                    <a:pt x="13333" y="2959"/>
                    <a:pt x="13333" y="2965"/>
                    <a:pt x="13333" y="2965"/>
                  </a:cubicBezTo>
                  <a:cubicBezTo>
                    <a:pt x="13349" y="2965"/>
                    <a:pt x="13360" y="2954"/>
                    <a:pt x="13370" y="2949"/>
                  </a:cubicBezTo>
                  <a:cubicBezTo>
                    <a:pt x="13365" y="2943"/>
                    <a:pt x="13354" y="2938"/>
                    <a:pt x="13354" y="2928"/>
                  </a:cubicBezTo>
                  <a:cubicBezTo>
                    <a:pt x="13354" y="2917"/>
                    <a:pt x="13354" y="2917"/>
                    <a:pt x="13354" y="2917"/>
                  </a:cubicBezTo>
                  <a:cubicBezTo>
                    <a:pt x="13360" y="2912"/>
                    <a:pt x="13360" y="2912"/>
                    <a:pt x="13360" y="2912"/>
                  </a:cubicBezTo>
                  <a:cubicBezTo>
                    <a:pt x="13370" y="2922"/>
                    <a:pt x="13381" y="2933"/>
                    <a:pt x="13391" y="2938"/>
                  </a:cubicBezTo>
                  <a:cubicBezTo>
                    <a:pt x="13407" y="2943"/>
                    <a:pt x="13428" y="2943"/>
                    <a:pt x="13428" y="2959"/>
                  </a:cubicBezTo>
                  <a:cubicBezTo>
                    <a:pt x="13428" y="2986"/>
                    <a:pt x="13428" y="2986"/>
                    <a:pt x="13428" y="2986"/>
                  </a:cubicBezTo>
                  <a:cubicBezTo>
                    <a:pt x="13428" y="2991"/>
                    <a:pt x="13428" y="2991"/>
                    <a:pt x="13428" y="2991"/>
                  </a:cubicBezTo>
                  <a:cubicBezTo>
                    <a:pt x="13423" y="2991"/>
                    <a:pt x="13423" y="2991"/>
                    <a:pt x="13423" y="2991"/>
                  </a:cubicBezTo>
                  <a:cubicBezTo>
                    <a:pt x="13412" y="2970"/>
                    <a:pt x="13418" y="2965"/>
                    <a:pt x="13397" y="2954"/>
                  </a:cubicBezTo>
                  <a:cubicBezTo>
                    <a:pt x="13386" y="2954"/>
                    <a:pt x="13391" y="2954"/>
                    <a:pt x="13386" y="2965"/>
                  </a:cubicBezTo>
                  <a:cubicBezTo>
                    <a:pt x="13381" y="2975"/>
                    <a:pt x="13365" y="2975"/>
                    <a:pt x="13365" y="2991"/>
                  </a:cubicBezTo>
                  <a:cubicBezTo>
                    <a:pt x="13365" y="3027"/>
                    <a:pt x="13386" y="3048"/>
                    <a:pt x="13412" y="3080"/>
                  </a:cubicBezTo>
                  <a:cubicBezTo>
                    <a:pt x="13428" y="3095"/>
                    <a:pt x="13423" y="3111"/>
                    <a:pt x="13439" y="3127"/>
                  </a:cubicBezTo>
                  <a:cubicBezTo>
                    <a:pt x="13449" y="3143"/>
                    <a:pt x="13507" y="3143"/>
                    <a:pt x="13491" y="3148"/>
                  </a:cubicBezTo>
                  <a:cubicBezTo>
                    <a:pt x="13502" y="3164"/>
                    <a:pt x="13512" y="3169"/>
                    <a:pt x="13528" y="3169"/>
                  </a:cubicBezTo>
                  <a:cubicBezTo>
                    <a:pt x="13534" y="3169"/>
                    <a:pt x="13534" y="3164"/>
                    <a:pt x="13544" y="3164"/>
                  </a:cubicBezTo>
                  <a:cubicBezTo>
                    <a:pt x="13560" y="3164"/>
                    <a:pt x="13565" y="3169"/>
                    <a:pt x="13581" y="3174"/>
                  </a:cubicBezTo>
                  <a:cubicBezTo>
                    <a:pt x="13586" y="3174"/>
                    <a:pt x="13586" y="3174"/>
                    <a:pt x="13586" y="3174"/>
                  </a:cubicBezTo>
                  <a:cubicBezTo>
                    <a:pt x="13586" y="3148"/>
                    <a:pt x="13586" y="3148"/>
                    <a:pt x="13586" y="3148"/>
                  </a:cubicBezTo>
                  <a:cubicBezTo>
                    <a:pt x="13576" y="3143"/>
                    <a:pt x="13565" y="3138"/>
                    <a:pt x="13565" y="3127"/>
                  </a:cubicBezTo>
                  <a:cubicBezTo>
                    <a:pt x="13565" y="3116"/>
                    <a:pt x="13576" y="3116"/>
                    <a:pt x="13576" y="3111"/>
                  </a:cubicBezTo>
                  <a:cubicBezTo>
                    <a:pt x="13576" y="3095"/>
                    <a:pt x="13560" y="3090"/>
                    <a:pt x="13549" y="3085"/>
                  </a:cubicBezTo>
                  <a:cubicBezTo>
                    <a:pt x="13539" y="3080"/>
                    <a:pt x="13534" y="3069"/>
                    <a:pt x="13528" y="3064"/>
                  </a:cubicBezTo>
                  <a:cubicBezTo>
                    <a:pt x="13507" y="3048"/>
                    <a:pt x="13486" y="3037"/>
                    <a:pt x="13486" y="3016"/>
                  </a:cubicBezTo>
                  <a:cubicBezTo>
                    <a:pt x="13486" y="2991"/>
                    <a:pt x="13476" y="2980"/>
                    <a:pt x="13476" y="2954"/>
                  </a:cubicBezTo>
                  <a:cubicBezTo>
                    <a:pt x="13476" y="2943"/>
                    <a:pt x="13476" y="2943"/>
                    <a:pt x="13476" y="2943"/>
                  </a:cubicBezTo>
                  <a:cubicBezTo>
                    <a:pt x="13476" y="2928"/>
                    <a:pt x="13476" y="2928"/>
                    <a:pt x="13476" y="2928"/>
                  </a:cubicBezTo>
                  <a:cubicBezTo>
                    <a:pt x="13470" y="2922"/>
                    <a:pt x="13470" y="2922"/>
                    <a:pt x="13470" y="2922"/>
                  </a:cubicBezTo>
                  <a:cubicBezTo>
                    <a:pt x="13465" y="2928"/>
                    <a:pt x="13460" y="2938"/>
                    <a:pt x="13449" y="2938"/>
                  </a:cubicBezTo>
                  <a:cubicBezTo>
                    <a:pt x="13428" y="2938"/>
                    <a:pt x="13402" y="2922"/>
                    <a:pt x="13402" y="2896"/>
                  </a:cubicBezTo>
                  <a:cubicBezTo>
                    <a:pt x="13402" y="2885"/>
                    <a:pt x="13407" y="2880"/>
                    <a:pt x="13407" y="2869"/>
                  </a:cubicBezTo>
                  <a:cubicBezTo>
                    <a:pt x="13407" y="2864"/>
                    <a:pt x="13402" y="2859"/>
                    <a:pt x="13397" y="2854"/>
                  </a:cubicBezTo>
                  <a:cubicBezTo>
                    <a:pt x="13407" y="2843"/>
                    <a:pt x="13407" y="2843"/>
                    <a:pt x="13407" y="2843"/>
                  </a:cubicBezTo>
                  <a:cubicBezTo>
                    <a:pt x="13412" y="2843"/>
                    <a:pt x="13412" y="2843"/>
                    <a:pt x="13418" y="2843"/>
                  </a:cubicBezTo>
                  <a:cubicBezTo>
                    <a:pt x="13428" y="2843"/>
                    <a:pt x="13428" y="2854"/>
                    <a:pt x="13433" y="2859"/>
                  </a:cubicBezTo>
                  <a:cubicBezTo>
                    <a:pt x="13449" y="2869"/>
                    <a:pt x="13449" y="2880"/>
                    <a:pt x="13465" y="2891"/>
                  </a:cubicBezTo>
                  <a:cubicBezTo>
                    <a:pt x="13491" y="2906"/>
                    <a:pt x="13507" y="2917"/>
                    <a:pt x="13539" y="2928"/>
                  </a:cubicBezTo>
                  <a:cubicBezTo>
                    <a:pt x="13586" y="2938"/>
                    <a:pt x="13613" y="2959"/>
                    <a:pt x="13655" y="2986"/>
                  </a:cubicBezTo>
                  <a:cubicBezTo>
                    <a:pt x="13692" y="3011"/>
                    <a:pt x="13713" y="3022"/>
                    <a:pt x="13750" y="3043"/>
                  </a:cubicBezTo>
                  <a:cubicBezTo>
                    <a:pt x="13766" y="3053"/>
                    <a:pt x="13771" y="3069"/>
                    <a:pt x="13792" y="3080"/>
                  </a:cubicBezTo>
                  <a:cubicBezTo>
                    <a:pt x="13803" y="3085"/>
                    <a:pt x="13813" y="3085"/>
                    <a:pt x="13824" y="3090"/>
                  </a:cubicBezTo>
                  <a:cubicBezTo>
                    <a:pt x="13855" y="3106"/>
                    <a:pt x="13866" y="3138"/>
                    <a:pt x="13903" y="3138"/>
                  </a:cubicBezTo>
                  <a:cubicBezTo>
                    <a:pt x="13913" y="3138"/>
                    <a:pt x="13919" y="3127"/>
                    <a:pt x="13929" y="3127"/>
                  </a:cubicBezTo>
                  <a:cubicBezTo>
                    <a:pt x="13929" y="3127"/>
                    <a:pt x="13929" y="3127"/>
                    <a:pt x="13929" y="3132"/>
                  </a:cubicBezTo>
                  <a:cubicBezTo>
                    <a:pt x="13929" y="3138"/>
                    <a:pt x="13924" y="3143"/>
                    <a:pt x="13924" y="3148"/>
                  </a:cubicBezTo>
                  <a:cubicBezTo>
                    <a:pt x="13924" y="3190"/>
                    <a:pt x="13977" y="3185"/>
                    <a:pt x="13977" y="3227"/>
                  </a:cubicBezTo>
                  <a:cubicBezTo>
                    <a:pt x="13977" y="3269"/>
                    <a:pt x="13971" y="3264"/>
                    <a:pt x="13950" y="3285"/>
                  </a:cubicBezTo>
                  <a:cubicBezTo>
                    <a:pt x="13934" y="3296"/>
                    <a:pt x="13940" y="3322"/>
                    <a:pt x="13919" y="3322"/>
                  </a:cubicBezTo>
                  <a:cubicBezTo>
                    <a:pt x="13913" y="3322"/>
                    <a:pt x="13913" y="3312"/>
                    <a:pt x="13903" y="3306"/>
                  </a:cubicBezTo>
                  <a:cubicBezTo>
                    <a:pt x="13892" y="3301"/>
                    <a:pt x="13887" y="3296"/>
                    <a:pt x="13877" y="3285"/>
                  </a:cubicBezTo>
                  <a:cubicBezTo>
                    <a:pt x="13850" y="3269"/>
                    <a:pt x="13834" y="3269"/>
                    <a:pt x="13808" y="3259"/>
                  </a:cubicBezTo>
                  <a:cubicBezTo>
                    <a:pt x="13782" y="3248"/>
                    <a:pt x="13771" y="3243"/>
                    <a:pt x="13745" y="3233"/>
                  </a:cubicBezTo>
                  <a:cubicBezTo>
                    <a:pt x="13723" y="3227"/>
                    <a:pt x="13713" y="3211"/>
                    <a:pt x="13692" y="3211"/>
                  </a:cubicBezTo>
                  <a:cubicBezTo>
                    <a:pt x="13676" y="3211"/>
                    <a:pt x="13676" y="3233"/>
                    <a:pt x="13660" y="3233"/>
                  </a:cubicBezTo>
                  <a:cubicBezTo>
                    <a:pt x="13644" y="3233"/>
                    <a:pt x="13639" y="3217"/>
                    <a:pt x="13629" y="3211"/>
                  </a:cubicBezTo>
                  <a:cubicBezTo>
                    <a:pt x="13602" y="3201"/>
                    <a:pt x="13586" y="3196"/>
                    <a:pt x="13560" y="3196"/>
                  </a:cubicBezTo>
                  <a:cubicBezTo>
                    <a:pt x="13544" y="3196"/>
                    <a:pt x="13528" y="3206"/>
                    <a:pt x="13528" y="3217"/>
                  </a:cubicBezTo>
                  <a:cubicBezTo>
                    <a:pt x="13528" y="3238"/>
                    <a:pt x="13544" y="3243"/>
                    <a:pt x="13565" y="3248"/>
                  </a:cubicBezTo>
                  <a:cubicBezTo>
                    <a:pt x="13576" y="3254"/>
                    <a:pt x="13581" y="3264"/>
                    <a:pt x="13597" y="3275"/>
                  </a:cubicBezTo>
                  <a:cubicBezTo>
                    <a:pt x="13618" y="3291"/>
                    <a:pt x="13634" y="3312"/>
                    <a:pt x="13666" y="3312"/>
                  </a:cubicBezTo>
                  <a:cubicBezTo>
                    <a:pt x="13681" y="3312"/>
                    <a:pt x="13687" y="3301"/>
                    <a:pt x="13697" y="3301"/>
                  </a:cubicBezTo>
                  <a:cubicBezTo>
                    <a:pt x="13713" y="3301"/>
                    <a:pt x="13718" y="3312"/>
                    <a:pt x="13734" y="3312"/>
                  </a:cubicBezTo>
                  <a:cubicBezTo>
                    <a:pt x="13739" y="3312"/>
                    <a:pt x="13745" y="3312"/>
                    <a:pt x="13750" y="3312"/>
                  </a:cubicBezTo>
                  <a:cubicBezTo>
                    <a:pt x="13776" y="3312"/>
                    <a:pt x="13782" y="3333"/>
                    <a:pt x="13803" y="3343"/>
                  </a:cubicBezTo>
                  <a:cubicBezTo>
                    <a:pt x="13797" y="3348"/>
                    <a:pt x="13792" y="3348"/>
                    <a:pt x="13782" y="3348"/>
                  </a:cubicBezTo>
                  <a:cubicBezTo>
                    <a:pt x="13776" y="3348"/>
                    <a:pt x="13771" y="3343"/>
                    <a:pt x="13766" y="3343"/>
                  </a:cubicBezTo>
                  <a:cubicBezTo>
                    <a:pt x="13755" y="3343"/>
                    <a:pt x="13755" y="3354"/>
                    <a:pt x="13745" y="3354"/>
                  </a:cubicBezTo>
                  <a:cubicBezTo>
                    <a:pt x="13734" y="3354"/>
                    <a:pt x="13723" y="3348"/>
                    <a:pt x="13713" y="3359"/>
                  </a:cubicBezTo>
                  <a:cubicBezTo>
                    <a:pt x="13702" y="3364"/>
                    <a:pt x="13708" y="3375"/>
                    <a:pt x="13702" y="3380"/>
                  </a:cubicBezTo>
                  <a:cubicBezTo>
                    <a:pt x="13697" y="3385"/>
                    <a:pt x="13692" y="3380"/>
                    <a:pt x="13681" y="3385"/>
                  </a:cubicBezTo>
                  <a:cubicBezTo>
                    <a:pt x="13692" y="3407"/>
                    <a:pt x="13702" y="3417"/>
                    <a:pt x="13702" y="3438"/>
                  </a:cubicBezTo>
                  <a:cubicBezTo>
                    <a:pt x="13708" y="3465"/>
                    <a:pt x="13713" y="3502"/>
                    <a:pt x="13739" y="3502"/>
                  </a:cubicBezTo>
                  <a:cubicBezTo>
                    <a:pt x="13750" y="3502"/>
                    <a:pt x="13755" y="3486"/>
                    <a:pt x="13766" y="3486"/>
                  </a:cubicBezTo>
                  <a:cubicBezTo>
                    <a:pt x="13776" y="3486"/>
                    <a:pt x="13782" y="3486"/>
                    <a:pt x="13797" y="3486"/>
                  </a:cubicBezTo>
                  <a:cubicBezTo>
                    <a:pt x="13792" y="3502"/>
                    <a:pt x="13792" y="3512"/>
                    <a:pt x="13797" y="3523"/>
                  </a:cubicBezTo>
                  <a:cubicBezTo>
                    <a:pt x="13818" y="3517"/>
                    <a:pt x="13829" y="3502"/>
                    <a:pt x="13850" y="3502"/>
                  </a:cubicBezTo>
                  <a:cubicBezTo>
                    <a:pt x="13855" y="3502"/>
                    <a:pt x="13861" y="3502"/>
                    <a:pt x="13866" y="3502"/>
                  </a:cubicBezTo>
                  <a:cubicBezTo>
                    <a:pt x="13882" y="3502"/>
                    <a:pt x="13892" y="3496"/>
                    <a:pt x="13908" y="3496"/>
                  </a:cubicBezTo>
                  <a:cubicBezTo>
                    <a:pt x="13908" y="3491"/>
                    <a:pt x="13908" y="3491"/>
                    <a:pt x="13908" y="3486"/>
                  </a:cubicBezTo>
                  <a:cubicBezTo>
                    <a:pt x="13908" y="3480"/>
                    <a:pt x="13903" y="3480"/>
                    <a:pt x="13903" y="3470"/>
                  </a:cubicBezTo>
                  <a:cubicBezTo>
                    <a:pt x="13903" y="3454"/>
                    <a:pt x="13919" y="3449"/>
                    <a:pt x="13924" y="3433"/>
                  </a:cubicBezTo>
                  <a:cubicBezTo>
                    <a:pt x="13929" y="3396"/>
                    <a:pt x="13929" y="3375"/>
                    <a:pt x="13945" y="3338"/>
                  </a:cubicBezTo>
                  <a:cubicBezTo>
                    <a:pt x="13950" y="3317"/>
                    <a:pt x="13971" y="3317"/>
                    <a:pt x="13982" y="3296"/>
                  </a:cubicBezTo>
                  <a:cubicBezTo>
                    <a:pt x="13993" y="3269"/>
                    <a:pt x="13993" y="3227"/>
                    <a:pt x="14019" y="3227"/>
                  </a:cubicBezTo>
                  <a:cubicBezTo>
                    <a:pt x="14066" y="3227"/>
                    <a:pt x="14077" y="3269"/>
                    <a:pt x="14103" y="3301"/>
                  </a:cubicBezTo>
                  <a:cubicBezTo>
                    <a:pt x="14140" y="3354"/>
                    <a:pt x="14167" y="3380"/>
                    <a:pt x="14214" y="3422"/>
                  </a:cubicBezTo>
                  <a:cubicBezTo>
                    <a:pt x="14256" y="3465"/>
                    <a:pt x="14267" y="3496"/>
                    <a:pt x="14314" y="3533"/>
                  </a:cubicBezTo>
                  <a:cubicBezTo>
                    <a:pt x="14356" y="3559"/>
                    <a:pt x="14383" y="3575"/>
                    <a:pt x="14436" y="3586"/>
                  </a:cubicBezTo>
                  <a:cubicBezTo>
                    <a:pt x="14446" y="3586"/>
                    <a:pt x="14446" y="3586"/>
                    <a:pt x="14446" y="3586"/>
                  </a:cubicBezTo>
                  <a:cubicBezTo>
                    <a:pt x="14457" y="3586"/>
                    <a:pt x="14457" y="3575"/>
                    <a:pt x="14467" y="3575"/>
                  </a:cubicBezTo>
                  <a:cubicBezTo>
                    <a:pt x="14467" y="3591"/>
                    <a:pt x="14467" y="3607"/>
                    <a:pt x="14473" y="3623"/>
                  </a:cubicBezTo>
                  <a:cubicBezTo>
                    <a:pt x="14478" y="3644"/>
                    <a:pt x="14499" y="3649"/>
                    <a:pt x="14499" y="3665"/>
                  </a:cubicBezTo>
                  <a:cubicBezTo>
                    <a:pt x="14499" y="3686"/>
                    <a:pt x="14483" y="3707"/>
                    <a:pt x="14467" y="3707"/>
                  </a:cubicBezTo>
                  <a:cubicBezTo>
                    <a:pt x="14462" y="3707"/>
                    <a:pt x="14457" y="3702"/>
                    <a:pt x="14451" y="3702"/>
                  </a:cubicBezTo>
                  <a:cubicBezTo>
                    <a:pt x="14436" y="3702"/>
                    <a:pt x="14430" y="3713"/>
                    <a:pt x="14414" y="3713"/>
                  </a:cubicBezTo>
                  <a:cubicBezTo>
                    <a:pt x="14393" y="3718"/>
                    <a:pt x="14367" y="3723"/>
                    <a:pt x="14367" y="3744"/>
                  </a:cubicBezTo>
                  <a:cubicBezTo>
                    <a:pt x="14367" y="3760"/>
                    <a:pt x="14393" y="3755"/>
                    <a:pt x="14393" y="3770"/>
                  </a:cubicBezTo>
                  <a:cubicBezTo>
                    <a:pt x="14393" y="3781"/>
                    <a:pt x="14388" y="3781"/>
                    <a:pt x="14388" y="3786"/>
                  </a:cubicBezTo>
                  <a:cubicBezTo>
                    <a:pt x="14388" y="3802"/>
                    <a:pt x="14388" y="3802"/>
                    <a:pt x="14388" y="3802"/>
                  </a:cubicBezTo>
                  <a:cubicBezTo>
                    <a:pt x="14399" y="3802"/>
                    <a:pt x="14399" y="3802"/>
                    <a:pt x="14399" y="3802"/>
                  </a:cubicBezTo>
                  <a:cubicBezTo>
                    <a:pt x="14414" y="3786"/>
                    <a:pt x="14425" y="3776"/>
                    <a:pt x="14446" y="3765"/>
                  </a:cubicBezTo>
                  <a:cubicBezTo>
                    <a:pt x="14462" y="3755"/>
                    <a:pt x="14473" y="3755"/>
                    <a:pt x="14488" y="3744"/>
                  </a:cubicBezTo>
                  <a:cubicBezTo>
                    <a:pt x="14504" y="3723"/>
                    <a:pt x="14499" y="3707"/>
                    <a:pt x="14510" y="3686"/>
                  </a:cubicBezTo>
                  <a:cubicBezTo>
                    <a:pt x="14515" y="3676"/>
                    <a:pt x="14515" y="3660"/>
                    <a:pt x="14525" y="3660"/>
                  </a:cubicBezTo>
                  <a:cubicBezTo>
                    <a:pt x="14541" y="3660"/>
                    <a:pt x="14546" y="3670"/>
                    <a:pt x="14557" y="3670"/>
                  </a:cubicBezTo>
                  <a:cubicBezTo>
                    <a:pt x="14615" y="3676"/>
                    <a:pt x="14647" y="3681"/>
                    <a:pt x="14710" y="3697"/>
                  </a:cubicBezTo>
                  <a:cubicBezTo>
                    <a:pt x="14742" y="3707"/>
                    <a:pt x="14757" y="3718"/>
                    <a:pt x="14794" y="3718"/>
                  </a:cubicBezTo>
                  <a:cubicBezTo>
                    <a:pt x="14799" y="3718"/>
                    <a:pt x="14805" y="3707"/>
                    <a:pt x="14810" y="3707"/>
                  </a:cubicBezTo>
                  <a:cubicBezTo>
                    <a:pt x="14821" y="3707"/>
                    <a:pt x="14821" y="3718"/>
                    <a:pt x="14821" y="3723"/>
                  </a:cubicBezTo>
                  <a:cubicBezTo>
                    <a:pt x="14821" y="3749"/>
                    <a:pt x="14821" y="3749"/>
                    <a:pt x="14821" y="3749"/>
                  </a:cubicBezTo>
                  <a:cubicBezTo>
                    <a:pt x="14821" y="3760"/>
                    <a:pt x="14826" y="3760"/>
                    <a:pt x="14826" y="3770"/>
                  </a:cubicBezTo>
                  <a:cubicBezTo>
                    <a:pt x="14826" y="3786"/>
                    <a:pt x="14810" y="3792"/>
                    <a:pt x="14794" y="3802"/>
                  </a:cubicBezTo>
                  <a:cubicBezTo>
                    <a:pt x="14778" y="3813"/>
                    <a:pt x="14768" y="3823"/>
                    <a:pt x="14752" y="3823"/>
                  </a:cubicBezTo>
                  <a:cubicBezTo>
                    <a:pt x="14726" y="3823"/>
                    <a:pt x="14715" y="3807"/>
                    <a:pt x="14689" y="3807"/>
                  </a:cubicBezTo>
                  <a:cubicBezTo>
                    <a:pt x="14684" y="3807"/>
                    <a:pt x="14684" y="3813"/>
                    <a:pt x="14678" y="3818"/>
                  </a:cubicBezTo>
                  <a:cubicBezTo>
                    <a:pt x="14673" y="3828"/>
                    <a:pt x="14662" y="3828"/>
                    <a:pt x="14657" y="3839"/>
                  </a:cubicBezTo>
                  <a:cubicBezTo>
                    <a:pt x="14678" y="3844"/>
                    <a:pt x="14689" y="3844"/>
                    <a:pt x="14705" y="3855"/>
                  </a:cubicBezTo>
                  <a:cubicBezTo>
                    <a:pt x="14726" y="3865"/>
                    <a:pt x="14726" y="3892"/>
                    <a:pt x="14747" y="3892"/>
                  </a:cubicBezTo>
                  <a:cubicBezTo>
                    <a:pt x="14752" y="3892"/>
                    <a:pt x="14757" y="3887"/>
                    <a:pt x="14763" y="3887"/>
                  </a:cubicBezTo>
                  <a:cubicBezTo>
                    <a:pt x="14784" y="3887"/>
                    <a:pt x="14789" y="3902"/>
                    <a:pt x="14810" y="3908"/>
                  </a:cubicBezTo>
                  <a:cubicBezTo>
                    <a:pt x="14826" y="3918"/>
                    <a:pt x="14842" y="3918"/>
                    <a:pt x="14863" y="3918"/>
                  </a:cubicBezTo>
                  <a:cubicBezTo>
                    <a:pt x="14884" y="3918"/>
                    <a:pt x="14884" y="3918"/>
                    <a:pt x="14884" y="3918"/>
                  </a:cubicBezTo>
                  <a:cubicBezTo>
                    <a:pt x="14884" y="3913"/>
                    <a:pt x="14884" y="3913"/>
                    <a:pt x="14884" y="3913"/>
                  </a:cubicBezTo>
                  <a:cubicBezTo>
                    <a:pt x="14884" y="3897"/>
                    <a:pt x="14873" y="3887"/>
                    <a:pt x="14863" y="3887"/>
                  </a:cubicBezTo>
                  <a:cubicBezTo>
                    <a:pt x="14858" y="3887"/>
                    <a:pt x="14852" y="3892"/>
                    <a:pt x="14847" y="3892"/>
                  </a:cubicBezTo>
                  <a:cubicBezTo>
                    <a:pt x="14821" y="3892"/>
                    <a:pt x="14821" y="3892"/>
                    <a:pt x="14821" y="3892"/>
                  </a:cubicBezTo>
                  <a:cubicBezTo>
                    <a:pt x="14815" y="3892"/>
                    <a:pt x="14805" y="3892"/>
                    <a:pt x="14805" y="3887"/>
                  </a:cubicBezTo>
                  <a:cubicBezTo>
                    <a:pt x="14805" y="3871"/>
                    <a:pt x="14821" y="3871"/>
                    <a:pt x="14821" y="3860"/>
                  </a:cubicBezTo>
                  <a:cubicBezTo>
                    <a:pt x="14821" y="3844"/>
                    <a:pt x="14799" y="3844"/>
                    <a:pt x="14799" y="3828"/>
                  </a:cubicBezTo>
                  <a:cubicBezTo>
                    <a:pt x="14799" y="3813"/>
                    <a:pt x="14810" y="3807"/>
                    <a:pt x="14826" y="3807"/>
                  </a:cubicBezTo>
                  <a:cubicBezTo>
                    <a:pt x="14889" y="3807"/>
                    <a:pt x="14910" y="3865"/>
                    <a:pt x="14974" y="3865"/>
                  </a:cubicBezTo>
                  <a:cubicBezTo>
                    <a:pt x="14984" y="3865"/>
                    <a:pt x="14984" y="3865"/>
                    <a:pt x="14984" y="3865"/>
                  </a:cubicBezTo>
                  <a:cubicBezTo>
                    <a:pt x="14984" y="3855"/>
                    <a:pt x="14984" y="3844"/>
                    <a:pt x="14995" y="3839"/>
                  </a:cubicBezTo>
                  <a:cubicBezTo>
                    <a:pt x="15005" y="3839"/>
                    <a:pt x="15005" y="3839"/>
                    <a:pt x="15005" y="3839"/>
                  </a:cubicBezTo>
                  <a:cubicBezTo>
                    <a:pt x="15005" y="3850"/>
                    <a:pt x="15005" y="3855"/>
                    <a:pt x="15005" y="3871"/>
                  </a:cubicBezTo>
                  <a:cubicBezTo>
                    <a:pt x="15005" y="3876"/>
                    <a:pt x="15000" y="3881"/>
                    <a:pt x="15000" y="3892"/>
                  </a:cubicBezTo>
                  <a:cubicBezTo>
                    <a:pt x="15000" y="3924"/>
                    <a:pt x="15000" y="3924"/>
                    <a:pt x="15000" y="3924"/>
                  </a:cubicBezTo>
                  <a:cubicBezTo>
                    <a:pt x="15000" y="3945"/>
                    <a:pt x="14979" y="3955"/>
                    <a:pt x="14958" y="3955"/>
                  </a:cubicBezTo>
                  <a:cubicBezTo>
                    <a:pt x="14942" y="3955"/>
                    <a:pt x="14937" y="3945"/>
                    <a:pt x="14926" y="3945"/>
                  </a:cubicBezTo>
                  <a:cubicBezTo>
                    <a:pt x="14900" y="3945"/>
                    <a:pt x="14900" y="3945"/>
                    <a:pt x="14900" y="3945"/>
                  </a:cubicBezTo>
                  <a:cubicBezTo>
                    <a:pt x="14895" y="3945"/>
                    <a:pt x="14868" y="3960"/>
                    <a:pt x="14884" y="3960"/>
                  </a:cubicBezTo>
                  <a:cubicBezTo>
                    <a:pt x="14889" y="3960"/>
                    <a:pt x="14895" y="3955"/>
                    <a:pt x="14905" y="3955"/>
                  </a:cubicBezTo>
                  <a:cubicBezTo>
                    <a:pt x="14905" y="3955"/>
                    <a:pt x="14905" y="3955"/>
                    <a:pt x="14905" y="3960"/>
                  </a:cubicBezTo>
                  <a:cubicBezTo>
                    <a:pt x="14905" y="3966"/>
                    <a:pt x="14900" y="3971"/>
                    <a:pt x="14900" y="3976"/>
                  </a:cubicBezTo>
                  <a:cubicBezTo>
                    <a:pt x="14900" y="3987"/>
                    <a:pt x="14905" y="3987"/>
                    <a:pt x="14910" y="3992"/>
                  </a:cubicBezTo>
                  <a:cubicBezTo>
                    <a:pt x="14921" y="3997"/>
                    <a:pt x="14916" y="4013"/>
                    <a:pt x="14926" y="4013"/>
                  </a:cubicBezTo>
                  <a:cubicBezTo>
                    <a:pt x="14942" y="4013"/>
                    <a:pt x="14947" y="3992"/>
                    <a:pt x="14963" y="3992"/>
                  </a:cubicBezTo>
                  <a:cubicBezTo>
                    <a:pt x="14968" y="3992"/>
                    <a:pt x="14968" y="3992"/>
                    <a:pt x="14974" y="3992"/>
                  </a:cubicBezTo>
                  <a:cubicBezTo>
                    <a:pt x="14984" y="3992"/>
                    <a:pt x="14984" y="3992"/>
                    <a:pt x="14995" y="3987"/>
                  </a:cubicBezTo>
                  <a:cubicBezTo>
                    <a:pt x="14989" y="4003"/>
                    <a:pt x="14979" y="4003"/>
                    <a:pt x="14979" y="4018"/>
                  </a:cubicBezTo>
                  <a:cubicBezTo>
                    <a:pt x="14979" y="4024"/>
                    <a:pt x="14989" y="4029"/>
                    <a:pt x="14995" y="4034"/>
                  </a:cubicBezTo>
                  <a:cubicBezTo>
                    <a:pt x="15005" y="4039"/>
                    <a:pt x="15005" y="4045"/>
                    <a:pt x="15016" y="4045"/>
                  </a:cubicBezTo>
                  <a:cubicBezTo>
                    <a:pt x="15037" y="4045"/>
                    <a:pt x="15032" y="4013"/>
                    <a:pt x="15047" y="4003"/>
                  </a:cubicBezTo>
                  <a:cubicBezTo>
                    <a:pt x="15069" y="3992"/>
                    <a:pt x="15084" y="3992"/>
                    <a:pt x="15095" y="3976"/>
                  </a:cubicBezTo>
                  <a:cubicBezTo>
                    <a:pt x="15058" y="3955"/>
                    <a:pt x="15021" y="3934"/>
                    <a:pt x="15021" y="3892"/>
                  </a:cubicBezTo>
                  <a:cubicBezTo>
                    <a:pt x="15021" y="3876"/>
                    <a:pt x="15037" y="3865"/>
                    <a:pt x="15047" y="3855"/>
                  </a:cubicBezTo>
                  <a:cubicBezTo>
                    <a:pt x="15095" y="3892"/>
                    <a:pt x="15084" y="3918"/>
                    <a:pt x="15084" y="3855"/>
                  </a:cubicBezTo>
                  <a:cubicBezTo>
                    <a:pt x="15084" y="3850"/>
                    <a:pt x="15084" y="3844"/>
                    <a:pt x="15084" y="3834"/>
                  </a:cubicBezTo>
                  <a:cubicBezTo>
                    <a:pt x="15090" y="3834"/>
                    <a:pt x="15095" y="3834"/>
                    <a:pt x="15100" y="3834"/>
                  </a:cubicBezTo>
                  <a:cubicBezTo>
                    <a:pt x="15111" y="3834"/>
                    <a:pt x="15111" y="3828"/>
                    <a:pt x="15116" y="3828"/>
                  </a:cubicBezTo>
                  <a:cubicBezTo>
                    <a:pt x="15153" y="3828"/>
                    <a:pt x="15153" y="3828"/>
                    <a:pt x="15153" y="3828"/>
                  </a:cubicBezTo>
                  <a:cubicBezTo>
                    <a:pt x="15211" y="3828"/>
                    <a:pt x="15248" y="3839"/>
                    <a:pt x="15301" y="3865"/>
                  </a:cubicBezTo>
                  <a:cubicBezTo>
                    <a:pt x="15322" y="3876"/>
                    <a:pt x="15332" y="3887"/>
                    <a:pt x="15348" y="3897"/>
                  </a:cubicBezTo>
                  <a:cubicBezTo>
                    <a:pt x="15401" y="3918"/>
                    <a:pt x="15427" y="3934"/>
                    <a:pt x="15475" y="3955"/>
                  </a:cubicBezTo>
                  <a:cubicBezTo>
                    <a:pt x="15506" y="3976"/>
                    <a:pt x="15533" y="3976"/>
                    <a:pt x="15570" y="3992"/>
                  </a:cubicBezTo>
                  <a:cubicBezTo>
                    <a:pt x="15591" y="4008"/>
                    <a:pt x="15596" y="4024"/>
                    <a:pt x="15617" y="4034"/>
                  </a:cubicBezTo>
                  <a:cubicBezTo>
                    <a:pt x="15643" y="4050"/>
                    <a:pt x="15665" y="4045"/>
                    <a:pt x="15691" y="4061"/>
                  </a:cubicBezTo>
                  <a:cubicBezTo>
                    <a:pt x="15723" y="4076"/>
                    <a:pt x="15723" y="4108"/>
                    <a:pt x="15733" y="4140"/>
                  </a:cubicBezTo>
                  <a:cubicBezTo>
                    <a:pt x="15738" y="4156"/>
                    <a:pt x="15749" y="4161"/>
                    <a:pt x="15749" y="4177"/>
                  </a:cubicBezTo>
                  <a:cubicBezTo>
                    <a:pt x="15749" y="4187"/>
                    <a:pt x="15744" y="4192"/>
                    <a:pt x="15744" y="4203"/>
                  </a:cubicBezTo>
                  <a:cubicBezTo>
                    <a:pt x="15744" y="4213"/>
                    <a:pt x="15744" y="4213"/>
                    <a:pt x="15744" y="4213"/>
                  </a:cubicBezTo>
                  <a:cubicBezTo>
                    <a:pt x="15749" y="4213"/>
                    <a:pt x="15749" y="4213"/>
                    <a:pt x="15754" y="4213"/>
                  </a:cubicBezTo>
                  <a:cubicBezTo>
                    <a:pt x="15765" y="4213"/>
                    <a:pt x="15770" y="4208"/>
                    <a:pt x="15781" y="4208"/>
                  </a:cubicBezTo>
                  <a:cubicBezTo>
                    <a:pt x="15775" y="4198"/>
                    <a:pt x="15770" y="4192"/>
                    <a:pt x="15770" y="4177"/>
                  </a:cubicBezTo>
                  <a:cubicBezTo>
                    <a:pt x="15770" y="4166"/>
                    <a:pt x="15770" y="4166"/>
                    <a:pt x="15770" y="4166"/>
                  </a:cubicBezTo>
                  <a:cubicBezTo>
                    <a:pt x="15775" y="4166"/>
                    <a:pt x="15775" y="4166"/>
                    <a:pt x="15775" y="4166"/>
                  </a:cubicBezTo>
                  <a:cubicBezTo>
                    <a:pt x="15807" y="4166"/>
                    <a:pt x="15823" y="4177"/>
                    <a:pt x="15844" y="4192"/>
                  </a:cubicBezTo>
                  <a:cubicBezTo>
                    <a:pt x="15860" y="4198"/>
                    <a:pt x="15865" y="4203"/>
                    <a:pt x="15881" y="4203"/>
                  </a:cubicBezTo>
                  <a:cubicBezTo>
                    <a:pt x="15891" y="4208"/>
                    <a:pt x="15902" y="4203"/>
                    <a:pt x="15902" y="4213"/>
                  </a:cubicBezTo>
                  <a:cubicBezTo>
                    <a:pt x="15902" y="4224"/>
                    <a:pt x="15897" y="4229"/>
                    <a:pt x="15891" y="4240"/>
                  </a:cubicBezTo>
                  <a:cubicBezTo>
                    <a:pt x="15918" y="4250"/>
                    <a:pt x="15928" y="4256"/>
                    <a:pt x="15955" y="4256"/>
                  </a:cubicBezTo>
                  <a:cubicBezTo>
                    <a:pt x="15971" y="4256"/>
                    <a:pt x="15971" y="4256"/>
                    <a:pt x="15971" y="4256"/>
                  </a:cubicBezTo>
                  <a:cubicBezTo>
                    <a:pt x="15971" y="4240"/>
                    <a:pt x="15971" y="4240"/>
                    <a:pt x="15971" y="4240"/>
                  </a:cubicBezTo>
                  <a:cubicBezTo>
                    <a:pt x="15971" y="4235"/>
                    <a:pt x="15971" y="4229"/>
                    <a:pt x="15971" y="4224"/>
                  </a:cubicBezTo>
                  <a:cubicBezTo>
                    <a:pt x="15971" y="4219"/>
                    <a:pt x="15971" y="4213"/>
                    <a:pt x="15971" y="4203"/>
                  </a:cubicBezTo>
                  <a:cubicBezTo>
                    <a:pt x="16013" y="4198"/>
                    <a:pt x="16039" y="4187"/>
                    <a:pt x="16086" y="4182"/>
                  </a:cubicBezTo>
                  <a:lnTo>
                    <a:pt x="16086" y="4177"/>
                  </a:lnTo>
                  <a:cubicBezTo>
                    <a:pt x="16086" y="4171"/>
                    <a:pt x="16086" y="4171"/>
                    <a:pt x="16086" y="4166"/>
                  </a:cubicBezTo>
                  <a:cubicBezTo>
                    <a:pt x="16086" y="4161"/>
                    <a:pt x="16086" y="4161"/>
                    <a:pt x="16086" y="4156"/>
                  </a:cubicBezTo>
                  <a:cubicBezTo>
                    <a:pt x="16102" y="4161"/>
                    <a:pt x="16113" y="4161"/>
                    <a:pt x="16129" y="4161"/>
                  </a:cubicBezTo>
                  <a:cubicBezTo>
                    <a:pt x="16166" y="4161"/>
                    <a:pt x="16166" y="4161"/>
                    <a:pt x="16166" y="4161"/>
                  </a:cubicBezTo>
                  <a:cubicBezTo>
                    <a:pt x="16166" y="4182"/>
                    <a:pt x="16171" y="4192"/>
                    <a:pt x="16171" y="4213"/>
                  </a:cubicBezTo>
                  <a:cubicBezTo>
                    <a:pt x="16176" y="4213"/>
                    <a:pt x="16176" y="4213"/>
                    <a:pt x="16176" y="4213"/>
                  </a:cubicBezTo>
                  <a:cubicBezTo>
                    <a:pt x="16192" y="4213"/>
                    <a:pt x="16192" y="4198"/>
                    <a:pt x="16203" y="4192"/>
                  </a:cubicBezTo>
                  <a:cubicBezTo>
                    <a:pt x="16197" y="4182"/>
                    <a:pt x="16197" y="4177"/>
                    <a:pt x="16197" y="4161"/>
                  </a:cubicBezTo>
                  <a:cubicBezTo>
                    <a:pt x="16203" y="4166"/>
                    <a:pt x="16203" y="4166"/>
                    <a:pt x="16203" y="4166"/>
                  </a:cubicBezTo>
                  <a:cubicBezTo>
                    <a:pt x="16224" y="4150"/>
                    <a:pt x="16224" y="4119"/>
                    <a:pt x="16250" y="4119"/>
                  </a:cubicBezTo>
                  <a:cubicBezTo>
                    <a:pt x="16271" y="4119"/>
                    <a:pt x="16287" y="4134"/>
                    <a:pt x="16308" y="4145"/>
                  </a:cubicBezTo>
                  <a:cubicBezTo>
                    <a:pt x="16340" y="4150"/>
                    <a:pt x="16361" y="4161"/>
                    <a:pt x="16377" y="4187"/>
                  </a:cubicBezTo>
                  <a:cubicBezTo>
                    <a:pt x="16382" y="4166"/>
                    <a:pt x="16377" y="4145"/>
                    <a:pt x="16392" y="4134"/>
                  </a:cubicBezTo>
                  <a:cubicBezTo>
                    <a:pt x="16403" y="4140"/>
                    <a:pt x="16403" y="4140"/>
                    <a:pt x="16403" y="4140"/>
                  </a:cubicBezTo>
                  <a:cubicBezTo>
                    <a:pt x="16408" y="4129"/>
                    <a:pt x="16414" y="4129"/>
                    <a:pt x="16419" y="4119"/>
                  </a:cubicBezTo>
                  <a:cubicBezTo>
                    <a:pt x="16445" y="4124"/>
                    <a:pt x="16451" y="4150"/>
                    <a:pt x="16477" y="4161"/>
                  </a:cubicBezTo>
                  <a:cubicBezTo>
                    <a:pt x="16503" y="4171"/>
                    <a:pt x="16535" y="4182"/>
                    <a:pt x="16535" y="4208"/>
                  </a:cubicBezTo>
                  <a:cubicBezTo>
                    <a:pt x="16535" y="4229"/>
                    <a:pt x="16524" y="4235"/>
                    <a:pt x="16514" y="4250"/>
                  </a:cubicBezTo>
                  <a:cubicBezTo>
                    <a:pt x="16524" y="4256"/>
                    <a:pt x="16530" y="4256"/>
                    <a:pt x="16540" y="4256"/>
                  </a:cubicBezTo>
                  <a:cubicBezTo>
                    <a:pt x="16567" y="4256"/>
                    <a:pt x="16567" y="4256"/>
                    <a:pt x="16567" y="4256"/>
                  </a:cubicBezTo>
                  <a:cubicBezTo>
                    <a:pt x="16577" y="4256"/>
                    <a:pt x="16582" y="4256"/>
                    <a:pt x="16593" y="4256"/>
                  </a:cubicBezTo>
                  <a:cubicBezTo>
                    <a:pt x="16603" y="4256"/>
                    <a:pt x="16614" y="4250"/>
                    <a:pt x="16625" y="4250"/>
                  </a:cubicBezTo>
                  <a:cubicBezTo>
                    <a:pt x="16656" y="4250"/>
                    <a:pt x="16656" y="4250"/>
                    <a:pt x="16656" y="4250"/>
                  </a:cubicBezTo>
                  <a:cubicBezTo>
                    <a:pt x="16677" y="4266"/>
                    <a:pt x="16672" y="4287"/>
                    <a:pt x="16688" y="4314"/>
                  </a:cubicBezTo>
                  <a:cubicBezTo>
                    <a:pt x="16709" y="4340"/>
                    <a:pt x="16730" y="4356"/>
                    <a:pt x="16730" y="4388"/>
                  </a:cubicBezTo>
                  <a:cubicBezTo>
                    <a:pt x="16730" y="4398"/>
                    <a:pt x="16719" y="4398"/>
                    <a:pt x="16709" y="4403"/>
                  </a:cubicBezTo>
                  <a:cubicBezTo>
                    <a:pt x="16693" y="4419"/>
                    <a:pt x="16688" y="4435"/>
                    <a:pt x="16672" y="4456"/>
                  </a:cubicBezTo>
                  <a:cubicBezTo>
                    <a:pt x="16662" y="4477"/>
                    <a:pt x="16640" y="4483"/>
                    <a:pt x="16640" y="4504"/>
                  </a:cubicBezTo>
                  <a:cubicBezTo>
                    <a:pt x="16640" y="4509"/>
                    <a:pt x="16646" y="4509"/>
                    <a:pt x="16646" y="4519"/>
                  </a:cubicBezTo>
                  <a:cubicBezTo>
                    <a:pt x="16646" y="4541"/>
                    <a:pt x="16625" y="4551"/>
                    <a:pt x="16603" y="4567"/>
                  </a:cubicBezTo>
                  <a:cubicBezTo>
                    <a:pt x="16588" y="4583"/>
                    <a:pt x="16582" y="4599"/>
                    <a:pt x="16567" y="4599"/>
                  </a:cubicBezTo>
                  <a:cubicBezTo>
                    <a:pt x="16561" y="4599"/>
                    <a:pt x="16556" y="4599"/>
                    <a:pt x="16551" y="4593"/>
                  </a:cubicBezTo>
                  <a:cubicBezTo>
                    <a:pt x="16556" y="4588"/>
                    <a:pt x="16561" y="4583"/>
                    <a:pt x="16561" y="4578"/>
                  </a:cubicBezTo>
                  <a:cubicBezTo>
                    <a:pt x="16561" y="4562"/>
                    <a:pt x="16545" y="4556"/>
                    <a:pt x="16535" y="4551"/>
                  </a:cubicBezTo>
                  <a:cubicBezTo>
                    <a:pt x="16514" y="4535"/>
                    <a:pt x="16503" y="4525"/>
                    <a:pt x="16477" y="4525"/>
                  </a:cubicBezTo>
                  <a:cubicBezTo>
                    <a:pt x="16461" y="4525"/>
                    <a:pt x="16440" y="4519"/>
                    <a:pt x="16429" y="4535"/>
                  </a:cubicBezTo>
                  <a:cubicBezTo>
                    <a:pt x="16440" y="4541"/>
                    <a:pt x="16445" y="4546"/>
                    <a:pt x="16456" y="4546"/>
                  </a:cubicBezTo>
                  <a:cubicBezTo>
                    <a:pt x="16461" y="4546"/>
                    <a:pt x="16461" y="4551"/>
                    <a:pt x="16461" y="4551"/>
                  </a:cubicBezTo>
                  <a:cubicBezTo>
                    <a:pt x="16461" y="4562"/>
                    <a:pt x="16445" y="4556"/>
                    <a:pt x="16435" y="4556"/>
                  </a:cubicBezTo>
                  <a:cubicBezTo>
                    <a:pt x="16424" y="4562"/>
                    <a:pt x="16408" y="4562"/>
                    <a:pt x="16408" y="4578"/>
                  </a:cubicBezTo>
                  <a:cubicBezTo>
                    <a:pt x="16408" y="4583"/>
                    <a:pt x="16414" y="4583"/>
                    <a:pt x="16419" y="4588"/>
                  </a:cubicBezTo>
                  <a:cubicBezTo>
                    <a:pt x="16424" y="4593"/>
                    <a:pt x="16424" y="4604"/>
                    <a:pt x="16424" y="4609"/>
                  </a:cubicBezTo>
                  <a:lnTo>
                    <a:pt x="16429" y="4614"/>
                  </a:lnTo>
                  <a:cubicBezTo>
                    <a:pt x="16440" y="4614"/>
                    <a:pt x="16440" y="4609"/>
                    <a:pt x="16451" y="4609"/>
                  </a:cubicBezTo>
                  <a:cubicBezTo>
                    <a:pt x="16456" y="4609"/>
                    <a:pt x="16456" y="4614"/>
                    <a:pt x="16456" y="4620"/>
                  </a:cubicBezTo>
                  <a:cubicBezTo>
                    <a:pt x="16456" y="4657"/>
                    <a:pt x="16456" y="4657"/>
                    <a:pt x="16456" y="4657"/>
                  </a:cubicBezTo>
                  <a:cubicBezTo>
                    <a:pt x="16456" y="4657"/>
                    <a:pt x="16456" y="4657"/>
                    <a:pt x="16461" y="4657"/>
                  </a:cubicBezTo>
                  <a:cubicBezTo>
                    <a:pt x="16482" y="4657"/>
                    <a:pt x="16472" y="4614"/>
                    <a:pt x="16493" y="4614"/>
                  </a:cubicBezTo>
                  <a:cubicBezTo>
                    <a:pt x="16498" y="4614"/>
                    <a:pt x="16498" y="4620"/>
                    <a:pt x="16503" y="4620"/>
                  </a:cubicBezTo>
                  <a:cubicBezTo>
                    <a:pt x="16508" y="4620"/>
                    <a:pt x="16514" y="4609"/>
                    <a:pt x="16519" y="4609"/>
                  </a:cubicBezTo>
                  <a:cubicBezTo>
                    <a:pt x="16530" y="4609"/>
                    <a:pt x="16530" y="4630"/>
                    <a:pt x="16540" y="4630"/>
                  </a:cubicBezTo>
                  <a:cubicBezTo>
                    <a:pt x="16561" y="4630"/>
                    <a:pt x="16572" y="4609"/>
                    <a:pt x="16593" y="4609"/>
                  </a:cubicBezTo>
                  <a:cubicBezTo>
                    <a:pt x="16619" y="4609"/>
                    <a:pt x="16635" y="4620"/>
                    <a:pt x="16662" y="4630"/>
                  </a:cubicBezTo>
                  <a:cubicBezTo>
                    <a:pt x="16667" y="4630"/>
                    <a:pt x="16667" y="4641"/>
                    <a:pt x="16677" y="4646"/>
                  </a:cubicBezTo>
                  <a:cubicBezTo>
                    <a:pt x="16704" y="4651"/>
                    <a:pt x="16709" y="4662"/>
                    <a:pt x="16725" y="4683"/>
                  </a:cubicBezTo>
                  <a:cubicBezTo>
                    <a:pt x="16746" y="4699"/>
                    <a:pt x="16756" y="4715"/>
                    <a:pt x="16762" y="4741"/>
                  </a:cubicBezTo>
                  <a:cubicBezTo>
                    <a:pt x="16762" y="4752"/>
                    <a:pt x="16767" y="4757"/>
                    <a:pt x="16767" y="4773"/>
                  </a:cubicBezTo>
                  <a:cubicBezTo>
                    <a:pt x="16767" y="4778"/>
                    <a:pt x="16767" y="4778"/>
                    <a:pt x="16767" y="4778"/>
                  </a:cubicBezTo>
                  <a:cubicBezTo>
                    <a:pt x="16756" y="4778"/>
                    <a:pt x="16756" y="4778"/>
                    <a:pt x="16756" y="4778"/>
                  </a:cubicBezTo>
                  <a:cubicBezTo>
                    <a:pt x="16730" y="4778"/>
                    <a:pt x="16719" y="4757"/>
                    <a:pt x="16704" y="4736"/>
                  </a:cubicBezTo>
                  <a:cubicBezTo>
                    <a:pt x="16683" y="4699"/>
                    <a:pt x="16662" y="4678"/>
                    <a:pt x="16619" y="4667"/>
                  </a:cubicBezTo>
                  <a:lnTo>
                    <a:pt x="16619" y="4667"/>
                  </a:lnTo>
                  <a:cubicBezTo>
                    <a:pt x="16619" y="4678"/>
                    <a:pt x="16625" y="4683"/>
                    <a:pt x="16625" y="4688"/>
                  </a:cubicBezTo>
                  <a:cubicBezTo>
                    <a:pt x="16625" y="4688"/>
                    <a:pt x="16625" y="4693"/>
                    <a:pt x="16619" y="4693"/>
                  </a:cubicBezTo>
                  <a:cubicBezTo>
                    <a:pt x="16603" y="4693"/>
                    <a:pt x="16598" y="4662"/>
                    <a:pt x="16582" y="4662"/>
                  </a:cubicBezTo>
                  <a:cubicBezTo>
                    <a:pt x="16577" y="4662"/>
                    <a:pt x="16572" y="4667"/>
                    <a:pt x="16567" y="4667"/>
                  </a:cubicBezTo>
                  <a:cubicBezTo>
                    <a:pt x="16572" y="4672"/>
                    <a:pt x="16577" y="4678"/>
                    <a:pt x="16577" y="4683"/>
                  </a:cubicBezTo>
                  <a:cubicBezTo>
                    <a:pt x="16577" y="4693"/>
                    <a:pt x="16567" y="4699"/>
                    <a:pt x="16556" y="4699"/>
                  </a:cubicBezTo>
                  <a:cubicBezTo>
                    <a:pt x="16545" y="4699"/>
                    <a:pt x="16540" y="4693"/>
                    <a:pt x="16535" y="4688"/>
                  </a:cubicBezTo>
                  <a:cubicBezTo>
                    <a:pt x="16524" y="4699"/>
                    <a:pt x="16514" y="4704"/>
                    <a:pt x="16498" y="4715"/>
                  </a:cubicBezTo>
                  <a:cubicBezTo>
                    <a:pt x="16498" y="4704"/>
                    <a:pt x="16498" y="4693"/>
                    <a:pt x="16493" y="4683"/>
                  </a:cubicBezTo>
                  <a:cubicBezTo>
                    <a:pt x="16466" y="4693"/>
                    <a:pt x="16451" y="4704"/>
                    <a:pt x="16424" y="4715"/>
                  </a:cubicBezTo>
                  <a:cubicBezTo>
                    <a:pt x="16424" y="4709"/>
                    <a:pt x="16424" y="4709"/>
                    <a:pt x="16424" y="4709"/>
                  </a:cubicBezTo>
                  <a:cubicBezTo>
                    <a:pt x="16424" y="4693"/>
                    <a:pt x="16435" y="4688"/>
                    <a:pt x="16440" y="4683"/>
                  </a:cubicBezTo>
                  <a:cubicBezTo>
                    <a:pt x="16440" y="4678"/>
                    <a:pt x="16435" y="4678"/>
                    <a:pt x="16435" y="4678"/>
                  </a:cubicBezTo>
                  <a:cubicBezTo>
                    <a:pt x="16424" y="4678"/>
                    <a:pt x="16419" y="4688"/>
                    <a:pt x="16408" y="4693"/>
                  </a:cubicBezTo>
                  <a:cubicBezTo>
                    <a:pt x="16403" y="4688"/>
                    <a:pt x="16398" y="4683"/>
                    <a:pt x="16392" y="4683"/>
                  </a:cubicBezTo>
                  <a:cubicBezTo>
                    <a:pt x="16382" y="4683"/>
                    <a:pt x="16371" y="4688"/>
                    <a:pt x="16371" y="4699"/>
                  </a:cubicBezTo>
                  <a:cubicBezTo>
                    <a:pt x="16371" y="4715"/>
                    <a:pt x="16387" y="4720"/>
                    <a:pt x="16387" y="4736"/>
                  </a:cubicBezTo>
                  <a:cubicBezTo>
                    <a:pt x="16387" y="4757"/>
                    <a:pt x="16361" y="4762"/>
                    <a:pt x="16361" y="4783"/>
                  </a:cubicBezTo>
                  <a:cubicBezTo>
                    <a:pt x="16361" y="4789"/>
                    <a:pt x="16371" y="4794"/>
                    <a:pt x="16371" y="4799"/>
                  </a:cubicBezTo>
                  <a:cubicBezTo>
                    <a:pt x="16371" y="4815"/>
                    <a:pt x="16366" y="4825"/>
                    <a:pt x="16366" y="4841"/>
                  </a:cubicBezTo>
                  <a:cubicBezTo>
                    <a:pt x="16366" y="4862"/>
                    <a:pt x="16366" y="4862"/>
                    <a:pt x="16366" y="4862"/>
                  </a:cubicBezTo>
                  <a:lnTo>
                    <a:pt x="16366" y="4862"/>
                  </a:lnTo>
                  <a:cubicBezTo>
                    <a:pt x="16361" y="4868"/>
                    <a:pt x="16361" y="4873"/>
                    <a:pt x="16361" y="4878"/>
                  </a:cubicBezTo>
                  <a:cubicBezTo>
                    <a:pt x="16361" y="4883"/>
                    <a:pt x="16366" y="4889"/>
                    <a:pt x="16366" y="4894"/>
                  </a:cubicBezTo>
                  <a:cubicBezTo>
                    <a:pt x="16371" y="4910"/>
                    <a:pt x="16361" y="4920"/>
                    <a:pt x="16371" y="4926"/>
                  </a:cubicBezTo>
                  <a:cubicBezTo>
                    <a:pt x="16382" y="4941"/>
                    <a:pt x="16398" y="4936"/>
                    <a:pt x="16419" y="4947"/>
                  </a:cubicBezTo>
                  <a:cubicBezTo>
                    <a:pt x="16429" y="4952"/>
                    <a:pt x="16440" y="4957"/>
                    <a:pt x="16456" y="4968"/>
                  </a:cubicBezTo>
                  <a:cubicBezTo>
                    <a:pt x="16461" y="4968"/>
                    <a:pt x="16466" y="4978"/>
                    <a:pt x="16472" y="4978"/>
                  </a:cubicBezTo>
                  <a:cubicBezTo>
                    <a:pt x="16482" y="4978"/>
                    <a:pt x="16487" y="4968"/>
                    <a:pt x="16498" y="4963"/>
                  </a:cubicBezTo>
                  <a:cubicBezTo>
                    <a:pt x="16508" y="4957"/>
                    <a:pt x="16524" y="4957"/>
                    <a:pt x="16524" y="4947"/>
                  </a:cubicBezTo>
                  <a:cubicBezTo>
                    <a:pt x="16524" y="4941"/>
                    <a:pt x="16519" y="4936"/>
                    <a:pt x="16519" y="4931"/>
                  </a:cubicBezTo>
                  <a:cubicBezTo>
                    <a:pt x="16519" y="4910"/>
                    <a:pt x="16545" y="4904"/>
                    <a:pt x="16561" y="4883"/>
                  </a:cubicBezTo>
                  <a:cubicBezTo>
                    <a:pt x="16567" y="4873"/>
                    <a:pt x="16577" y="4873"/>
                    <a:pt x="16582" y="4868"/>
                  </a:cubicBezTo>
                  <a:cubicBezTo>
                    <a:pt x="16588" y="4857"/>
                    <a:pt x="16577" y="4836"/>
                    <a:pt x="16593" y="4836"/>
                  </a:cubicBezTo>
                  <a:cubicBezTo>
                    <a:pt x="16603" y="4836"/>
                    <a:pt x="16603" y="4852"/>
                    <a:pt x="16614" y="4852"/>
                  </a:cubicBezTo>
                  <a:cubicBezTo>
                    <a:pt x="16619" y="4852"/>
                    <a:pt x="16619" y="4852"/>
                    <a:pt x="16619" y="4852"/>
                  </a:cubicBezTo>
                  <a:cubicBezTo>
                    <a:pt x="16625" y="4857"/>
                    <a:pt x="16630" y="4862"/>
                    <a:pt x="16635" y="4868"/>
                  </a:cubicBezTo>
                  <a:cubicBezTo>
                    <a:pt x="16640" y="4868"/>
                    <a:pt x="16640" y="4868"/>
                    <a:pt x="16640" y="4868"/>
                  </a:cubicBezTo>
                  <a:cubicBezTo>
                    <a:pt x="16640" y="4810"/>
                    <a:pt x="16640" y="4810"/>
                    <a:pt x="16640" y="4810"/>
                  </a:cubicBezTo>
                  <a:cubicBezTo>
                    <a:pt x="16646" y="4810"/>
                    <a:pt x="16646" y="4810"/>
                    <a:pt x="16646" y="4810"/>
                  </a:cubicBezTo>
                  <a:cubicBezTo>
                    <a:pt x="16656" y="4831"/>
                    <a:pt x="16683" y="4831"/>
                    <a:pt x="16683" y="4857"/>
                  </a:cubicBezTo>
                  <a:cubicBezTo>
                    <a:pt x="16683" y="4889"/>
                    <a:pt x="16667" y="4910"/>
                    <a:pt x="16662" y="4941"/>
                  </a:cubicBezTo>
                  <a:cubicBezTo>
                    <a:pt x="16693" y="4941"/>
                    <a:pt x="16709" y="4926"/>
                    <a:pt x="16735" y="4904"/>
                  </a:cubicBezTo>
                  <a:cubicBezTo>
                    <a:pt x="16725" y="4915"/>
                    <a:pt x="16719" y="4926"/>
                    <a:pt x="16719" y="4941"/>
                  </a:cubicBezTo>
                  <a:cubicBezTo>
                    <a:pt x="16719" y="4952"/>
                    <a:pt x="16735" y="4957"/>
                    <a:pt x="16741" y="4973"/>
                  </a:cubicBezTo>
                  <a:cubicBezTo>
                    <a:pt x="16746" y="4984"/>
                    <a:pt x="16746" y="4989"/>
                    <a:pt x="16751" y="4999"/>
                  </a:cubicBezTo>
                  <a:cubicBezTo>
                    <a:pt x="16772" y="4989"/>
                    <a:pt x="16762" y="4963"/>
                    <a:pt x="16772" y="4936"/>
                  </a:cubicBezTo>
                  <a:cubicBezTo>
                    <a:pt x="16788" y="4947"/>
                    <a:pt x="16793" y="4957"/>
                    <a:pt x="16814" y="4957"/>
                  </a:cubicBezTo>
                  <a:cubicBezTo>
                    <a:pt x="16841" y="4957"/>
                    <a:pt x="16841" y="4957"/>
                    <a:pt x="16841" y="4957"/>
                  </a:cubicBezTo>
                  <a:cubicBezTo>
                    <a:pt x="16851" y="4957"/>
                    <a:pt x="16857" y="4968"/>
                    <a:pt x="16867" y="4968"/>
                  </a:cubicBezTo>
                  <a:cubicBezTo>
                    <a:pt x="16873" y="4968"/>
                    <a:pt x="16878" y="4963"/>
                    <a:pt x="16883" y="4957"/>
                  </a:cubicBezTo>
                  <a:cubicBezTo>
                    <a:pt x="16883" y="4936"/>
                    <a:pt x="16883" y="4936"/>
                    <a:pt x="16883" y="4936"/>
                  </a:cubicBezTo>
                  <a:cubicBezTo>
                    <a:pt x="16888" y="4936"/>
                    <a:pt x="16888" y="4936"/>
                    <a:pt x="16888" y="4931"/>
                  </a:cubicBezTo>
                  <a:cubicBezTo>
                    <a:pt x="16899" y="4957"/>
                    <a:pt x="16904" y="4984"/>
                    <a:pt x="16930" y="4984"/>
                  </a:cubicBezTo>
                  <a:cubicBezTo>
                    <a:pt x="16952" y="4984"/>
                    <a:pt x="16973" y="4978"/>
                    <a:pt x="16973" y="4963"/>
                  </a:cubicBezTo>
                  <a:cubicBezTo>
                    <a:pt x="16973" y="4941"/>
                    <a:pt x="16952" y="4936"/>
                    <a:pt x="16930" y="4920"/>
                  </a:cubicBezTo>
                  <a:cubicBezTo>
                    <a:pt x="16920" y="4915"/>
                    <a:pt x="16920" y="4904"/>
                    <a:pt x="16915" y="4889"/>
                  </a:cubicBezTo>
                  <a:cubicBezTo>
                    <a:pt x="16936" y="4889"/>
                    <a:pt x="16941" y="4873"/>
                    <a:pt x="16957" y="4873"/>
                  </a:cubicBezTo>
                  <a:cubicBezTo>
                    <a:pt x="16978" y="4873"/>
                    <a:pt x="16983" y="4878"/>
                    <a:pt x="17004" y="4878"/>
                  </a:cubicBezTo>
                  <a:cubicBezTo>
                    <a:pt x="16999" y="4894"/>
                    <a:pt x="17004" y="4899"/>
                    <a:pt x="17004" y="4915"/>
                  </a:cubicBezTo>
                  <a:cubicBezTo>
                    <a:pt x="17015" y="4904"/>
                    <a:pt x="17020" y="4889"/>
                    <a:pt x="17041" y="4889"/>
                  </a:cubicBezTo>
                  <a:cubicBezTo>
                    <a:pt x="17073" y="4889"/>
                    <a:pt x="17094" y="4889"/>
                    <a:pt x="17126" y="4904"/>
                  </a:cubicBezTo>
                  <a:cubicBezTo>
                    <a:pt x="17141" y="4910"/>
                    <a:pt x="17141" y="4926"/>
                    <a:pt x="17152" y="4941"/>
                  </a:cubicBezTo>
                  <a:cubicBezTo>
                    <a:pt x="17136" y="4952"/>
                    <a:pt x="17099" y="4941"/>
                    <a:pt x="17099" y="4963"/>
                  </a:cubicBezTo>
                  <a:cubicBezTo>
                    <a:pt x="17099" y="4973"/>
                    <a:pt x="17115" y="4973"/>
                    <a:pt x="17115" y="4984"/>
                  </a:cubicBezTo>
                  <a:cubicBezTo>
                    <a:pt x="17115" y="4994"/>
                    <a:pt x="17110" y="5015"/>
                    <a:pt x="17126" y="5015"/>
                  </a:cubicBezTo>
                  <a:cubicBezTo>
                    <a:pt x="17131" y="5015"/>
                    <a:pt x="17131" y="5005"/>
                    <a:pt x="17136" y="5005"/>
                  </a:cubicBezTo>
                  <a:cubicBezTo>
                    <a:pt x="17157" y="5005"/>
                    <a:pt x="17168" y="5026"/>
                    <a:pt x="17184" y="5026"/>
                  </a:cubicBezTo>
                  <a:cubicBezTo>
                    <a:pt x="17199" y="5026"/>
                    <a:pt x="17205" y="5021"/>
                    <a:pt x="17215" y="5015"/>
                  </a:cubicBezTo>
                  <a:cubicBezTo>
                    <a:pt x="17236" y="5010"/>
                    <a:pt x="17252" y="5010"/>
                    <a:pt x="17273" y="5005"/>
                  </a:cubicBezTo>
                  <a:cubicBezTo>
                    <a:pt x="17279" y="4999"/>
                    <a:pt x="17279" y="4999"/>
                    <a:pt x="17279" y="4999"/>
                  </a:cubicBezTo>
                  <a:cubicBezTo>
                    <a:pt x="17268" y="4994"/>
                    <a:pt x="17268" y="4989"/>
                    <a:pt x="17258" y="4984"/>
                  </a:cubicBezTo>
                  <a:cubicBezTo>
                    <a:pt x="17247" y="4984"/>
                    <a:pt x="17236" y="4978"/>
                    <a:pt x="17236" y="4968"/>
                  </a:cubicBezTo>
                  <a:cubicBezTo>
                    <a:pt x="17210" y="4968"/>
                    <a:pt x="17184" y="4963"/>
                    <a:pt x="17184" y="4936"/>
                  </a:cubicBezTo>
                  <a:cubicBezTo>
                    <a:pt x="17184" y="4920"/>
                    <a:pt x="17205" y="4926"/>
                    <a:pt x="17226" y="4926"/>
                  </a:cubicBezTo>
                  <a:cubicBezTo>
                    <a:pt x="17242" y="4920"/>
                    <a:pt x="17247" y="4910"/>
                    <a:pt x="17263" y="4910"/>
                  </a:cubicBezTo>
                  <a:cubicBezTo>
                    <a:pt x="17279" y="4910"/>
                    <a:pt x="17284" y="4931"/>
                    <a:pt x="17305" y="4931"/>
                  </a:cubicBezTo>
                  <a:cubicBezTo>
                    <a:pt x="17321" y="4931"/>
                    <a:pt x="17326" y="4920"/>
                    <a:pt x="17342" y="4920"/>
                  </a:cubicBezTo>
                  <a:cubicBezTo>
                    <a:pt x="17368" y="4920"/>
                    <a:pt x="17368" y="4920"/>
                    <a:pt x="17368" y="4920"/>
                  </a:cubicBezTo>
                  <a:cubicBezTo>
                    <a:pt x="17384" y="4920"/>
                    <a:pt x="17389" y="4936"/>
                    <a:pt x="17400" y="4941"/>
                  </a:cubicBezTo>
                  <a:lnTo>
                    <a:pt x="17400" y="4941"/>
                  </a:lnTo>
                  <a:cubicBezTo>
                    <a:pt x="17421" y="4952"/>
                    <a:pt x="17432" y="4952"/>
                    <a:pt x="17453" y="4952"/>
                  </a:cubicBezTo>
                  <a:cubicBezTo>
                    <a:pt x="17447" y="4968"/>
                    <a:pt x="17432" y="4973"/>
                    <a:pt x="17421" y="4989"/>
                  </a:cubicBezTo>
                  <a:cubicBezTo>
                    <a:pt x="17426" y="4989"/>
                    <a:pt x="17426" y="4989"/>
                    <a:pt x="17426" y="4989"/>
                  </a:cubicBezTo>
                  <a:cubicBezTo>
                    <a:pt x="17437" y="4989"/>
                    <a:pt x="17442" y="4984"/>
                    <a:pt x="17453" y="4984"/>
                  </a:cubicBezTo>
                  <a:cubicBezTo>
                    <a:pt x="17469" y="4984"/>
                    <a:pt x="17474" y="4999"/>
                    <a:pt x="17474" y="5015"/>
                  </a:cubicBezTo>
                  <a:cubicBezTo>
                    <a:pt x="17484" y="5010"/>
                    <a:pt x="17484" y="4999"/>
                    <a:pt x="17490" y="4999"/>
                  </a:cubicBezTo>
                  <a:cubicBezTo>
                    <a:pt x="17500" y="4994"/>
                    <a:pt x="17511" y="4994"/>
                    <a:pt x="17521" y="4994"/>
                  </a:cubicBezTo>
                  <a:cubicBezTo>
                    <a:pt x="17527" y="4989"/>
                    <a:pt x="17527" y="4989"/>
                    <a:pt x="17527" y="4989"/>
                  </a:cubicBezTo>
                  <a:cubicBezTo>
                    <a:pt x="17516" y="4984"/>
                    <a:pt x="17516" y="4978"/>
                    <a:pt x="17516" y="4973"/>
                  </a:cubicBezTo>
                  <a:cubicBezTo>
                    <a:pt x="17516" y="4968"/>
                    <a:pt x="17516" y="4968"/>
                    <a:pt x="17516" y="4968"/>
                  </a:cubicBezTo>
                  <a:cubicBezTo>
                    <a:pt x="17537" y="4978"/>
                    <a:pt x="17548" y="4989"/>
                    <a:pt x="17563" y="5005"/>
                  </a:cubicBezTo>
                  <a:cubicBezTo>
                    <a:pt x="17574" y="4994"/>
                    <a:pt x="17574" y="4984"/>
                    <a:pt x="17584" y="4984"/>
                  </a:cubicBezTo>
                  <a:cubicBezTo>
                    <a:pt x="17590" y="4989"/>
                    <a:pt x="17595" y="4994"/>
                    <a:pt x="17606" y="4994"/>
                  </a:cubicBezTo>
                  <a:cubicBezTo>
                    <a:pt x="17606" y="5005"/>
                    <a:pt x="17606" y="5015"/>
                    <a:pt x="17616" y="5015"/>
                  </a:cubicBezTo>
                  <a:cubicBezTo>
                    <a:pt x="17632" y="5015"/>
                    <a:pt x="17632" y="5005"/>
                    <a:pt x="17648" y="4999"/>
                  </a:cubicBezTo>
                  <a:cubicBezTo>
                    <a:pt x="17643" y="4994"/>
                    <a:pt x="17637" y="4989"/>
                    <a:pt x="17632" y="4978"/>
                  </a:cubicBezTo>
                  <a:cubicBezTo>
                    <a:pt x="17632" y="4978"/>
                    <a:pt x="17632" y="4978"/>
                    <a:pt x="17637" y="4978"/>
                  </a:cubicBezTo>
                  <a:lnTo>
                    <a:pt x="17643" y="4978"/>
                  </a:lnTo>
                  <a:cubicBezTo>
                    <a:pt x="17664" y="4978"/>
                    <a:pt x="17674" y="4957"/>
                    <a:pt x="17695" y="4957"/>
                  </a:cubicBezTo>
                  <a:lnTo>
                    <a:pt x="17701" y="4963"/>
                  </a:lnTo>
                  <a:cubicBezTo>
                    <a:pt x="17701" y="4963"/>
                    <a:pt x="17701" y="4968"/>
                    <a:pt x="17695" y="4973"/>
                  </a:cubicBezTo>
                  <a:cubicBezTo>
                    <a:pt x="17695" y="4984"/>
                    <a:pt x="17695" y="4984"/>
                    <a:pt x="17695" y="4984"/>
                  </a:cubicBezTo>
                  <a:cubicBezTo>
                    <a:pt x="17701" y="4984"/>
                    <a:pt x="17701" y="4984"/>
                    <a:pt x="17701" y="4984"/>
                  </a:cubicBezTo>
                  <a:cubicBezTo>
                    <a:pt x="17790" y="4957"/>
                    <a:pt x="17790" y="4957"/>
                    <a:pt x="17790" y="4957"/>
                  </a:cubicBezTo>
                  <a:cubicBezTo>
                    <a:pt x="17801" y="4963"/>
                    <a:pt x="17801" y="4978"/>
                    <a:pt x="17811" y="4984"/>
                  </a:cubicBezTo>
                  <a:cubicBezTo>
                    <a:pt x="17822" y="4989"/>
                    <a:pt x="17832" y="4984"/>
                    <a:pt x="17843" y="4989"/>
                  </a:cubicBezTo>
                  <a:cubicBezTo>
                    <a:pt x="17848" y="4994"/>
                    <a:pt x="17848" y="4999"/>
                    <a:pt x="17848" y="5010"/>
                  </a:cubicBezTo>
                  <a:cubicBezTo>
                    <a:pt x="17859" y="5026"/>
                    <a:pt x="17869" y="5036"/>
                    <a:pt x="17885" y="5036"/>
                  </a:cubicBezTo>
                  <a:cubicBezTo>
                    <a:pt x="17896" y="5036"/>
                    <a:pt x="17901" y="5021"/>
                    <a:pt x="17917" y="5015"/>
                  </a:cubicBezTo>
                  <a:cubicBezTo>
                    <a:pt x="17922" y="5010"/>
                    <a:pt x="17927" y="5010"/>
                    <a:pt x="17927" y="4999"/>
                  </a:cubicBezTo>
                  <a:cubicBezTo>
                    <a:pt x="17927" y="4994"/>
                    <a:pt x="17917" y="4973"/>
                    <a:pt x="17922" y="4973"/>
                  </a:cubicBezTo>
                  <a:cubicBezTo>
                    <a:pt x="17938" y="4973"/>
                    <a:pt x="17933" y="4994"/>
                    <a:pt x="17938" y="5010"/>
                  </a:cubicBezTo>
                  <a:cubicBezTo>
                    <a:pt x="17949" y="5026"/>
                    <a:pt x="17959" y="5036"/>
                    <a:pt x="17975" y="5042"/>
                  </a:cubicBezTo>
                  <a:cubicBezTo>
                    <a:pt x="17985" y="5047"/>
                    <a:pt x="17980" y="5057"/>
                    <a:pt x="17985" y="5063"/>
                  </a:cubicBezTo>
                  <a:cubicBezTo>
                    <a:pt x="17991" y="5073"/>
                    <a:pt x="18001" y="5078"/>
                    <a:pt x="18012" y="5084"/>
                  </a:cubicBezTo>
                  <a:cubicBezTo>
                    <a:pt x="18022" y="5089"/>
                    <a:pt x="18028" y="5100"/>
                    <a:pt x="18038" y="5100"/>
                  </a:cubicBezTo>
                  <a:cubicBezTo>
                    <a:pt x="18065" y="5100"/>
                    <a:pt x="18075" y="5084"/>
                    <a:pt x="18096" y="5084"/>
                  </a:cubicBezTo>
                  <a:cubicBezTo>
                    <a:pt x="18107" y="5084"/>
                    <a:pt x="18117" y="5089"/>
                    <a:pt x="18128" y="5089"/>
                  </a:cubicBezTo>
                  <a:cubicBezTo>
                    <a:pt x="18170" y="5089"/>
                    <a:pt x="18170" y="5089"/>
                    <a:pt x="18170" y="5089"/>
                  </a:cubicBezTo>
                  <a:cubicBezTo>
                    <a:pt x="18186" y="5089"/>
                    <a:pt x="18196" y="5100"/>
                    <a:pt x="18207" y="5110"/>
                  </a:cubicBezTo>
                  <a:cubicBezTo>
                    <a:pt x="18223" y="5115"/>
                    <a:pt x="18233" y="5126"/>
                    <a:pt x="18233" y="5142"/>
                  </a:cubicBezTo>
                  <a:cubicBezTo>
                    <a:pt x="18233" y="5158"/>
                    <a:pt x="18228" y="5168"/>
                    <a:pt x="18228" y="5184"/>
                  </a:cubicBezTo>
                  <a:cubicBezTo>
                    <a:pt x="18228" y="5205"/>
                    <a:pt x="18228" y="5216"/>
                    <a:pt x="18233" y="5237"/>
                  </a:cubicBezTo>
                  <a:cubicBezTo>
                    <a:pt x="18233" y="5237"/>
                    <a:pt x="18233" y="5237"/>
                    <a:pt x="18239" y="5237"/>
                  </a:cubicBezTo>
                  <a:cubicBezTo>
                    <a:pt x="18244" y="5237"/>
                    <a:pt x="18249" y="5232"/>
                    <a:pt x="18254" y="5232"/>
                  </a:cubicBezTo>
                  <a:cubicBezTo>
                    <a:pt x="18281" y="5232"/>
                    <a:pt x="18275" y="5263"/>
                    <a:pt x="18297" y="5274"/>
                  </a:cubicBezTo>
                  <a:cubicBezTo>
                    <a:pt x="18307" y="5284"/>
                    <a:pt x="18328" y="5274"/>
                    <a:pt x="18328" y="5289"/>
                  </a:cubicBezTo>
                  <a:cubicBezTo>
                    <a:pt x="18328" y="5295"/>
                    <a:pt x="18328" y="5295"/>
                    <a:pt x="18328" y="5300"/>
                  </a:cubicBezTo>
                  <a:cubicBezTo>
                    <a:pt x="18328" y="5321"/>
                    <a:pt x="18349" y="5321"/>
                    <a:pt x="18371" y="5326"/>
                  </a:cubicBezTo>
                  <a:cubicBezTo>
                    <a:pt x="18392" y="5332"/>
                    <a:pt x="18402" y="5337"/>
                    <a:pt x="18418" y="5353"/>
                  </a:cubicBezTo>
                  <a:cubicBezTo>
                    <a:pt x="18407" y="5363"/>
                    <a:pt x="18407" y="5363"/>
                    <a:pt x="18407" y="5363"/>
                  </a:cubicBezTo>
                  <a:cubicBezTo>
                    <a:pt x="18423" y="5363"/>
                    <a:pt x="18428" y="5363"/>
                    <a:pt x="18439" y="5363"/>
                  </a:cubicBezTo>
                  <a:cubicBezTo>
                    <a:pt x="18465" y="5363"/>
                    <a:pt x="18476" y="5384"/>
                    <a:pt x="18492" y="5406"/>
                  </a:cubicBezTo>
                  <a:cubicBezTo>
                    <a:pt x="18502" y="5427"/>
                    <a:pt x="18529" y="5432"/>
                    <a:pt x="18529" y="5458"/>
                  </a:cubicBezTo>
                  <a:cubicBezTo>
                    <a:pt x="18529" y="5469"/>
                    <a:pt x="18529" y="5469"/>
                    <a:pt x="18529" y="5479"/>
                  </a:cubicBezTo>
                  <a:cubicBezTo>
                    <a:pt x="18529" y="5485"/>
                    <a:pt x="18529" y="5485"/>
                    <a:pt x="18529" y="5485"/>
                  </a:cubicBezTo>
                  <a:cubicBezTo>
                    <a:pt x="18550" y="5485"/>
                    <a:pt x="18576" y="5490"/>
                    <a:pt x="18576" y="5516"/>
                  </a:cubicBezTo>
                  <a:cubicBezTo>
                    <a:pt x="18576" y="5527"/>
                    <a:pt x="18566" y="5532"/>
                    <a:pt x="18566" y="5548"/>
                  </a:cubicBezTo>
                  <a:cubicBezTo>
                    <a:pt x="18566" y="5553"/>
                    <a:pt x="18576" y="5553"/>
                    <a:pt x="18582" y="5564"/>
                  </a:cubicBezTo>
                  <a:cubicBezTo>
                    <a:pt x="18592" y="5569"/>
                    <a:pt x="18587" y="5585"/>
                    <a:pt x="18597" y="5590"/>
                  </a:cubicBezTo>
                  <a:cubicBezTo>
                    <a:pt x="18608" y="5595"/>
                    <a:pt x="18613" y="5590"/>
                    <a:pt x="18624" y="5590"/>
                  </a:cubicBezTo>
                  <a:cubicBezTo>
                    <a:pt x="18634" y="5601"/>
                    <a:pt x="18629" y="5617"/>
                    <a:pt x="18639" y="5622"/>
                  </a:cubicBezTo>
                  <a:cubicBezTo>
                    <a:pt x="18650" y="5627"/>
                    <a:pt x="18655" y="5638"/>
                    <a:pt x="18660" y="5648"/>
                  </a:cubicBezTo>
                  <a:cubicBezTo>
                    <a:pt x="18676" y="5627"/>
                    <a:pt x="18692" y="5627"/>
                    <a:pt x="18713" y="5627"/>
                  </a:cubicBezTo>
                  <a:cubicBezTo>
                    <a:pt x="18740" y="5627"/>
                    <a:pt x="18740" y="5654"/>
                    <a:pt x="18761" y="5669"/>
                  </a:cubicBezTo>
                  <a:cubicBezTo>
                    <a:pt x="18777" y="5680"/>
                    <a:pt x="18798" y="5680"/>
                    <a:pt x="18798" y="5701"/>
                  </a:cubicBezTo>
                  <a:cubicBezTo>
                    <a:pt x="18798" y="5706"/>
                    <a:pt x="18798" y="5711"/>
                    <a:pt x="18798" y="5717"/>
                  </a:cubicBezTo>
                  <a:cubicBezTo>
                    <a:pt x="18803" y="5717"/>
                    <a:pt x="18803" y="5711"/>
                    <a:pt x="18814" y="5711"/>
                  </a:cubicBezTo>
                  <a:cubicBezTo>
                    <a:pt x="18850" y="5711"/>
                    <a:pt x="18814" y="5738"/>
                    <a:pt x="18856" y="5738"/>
                  </a:cubicBezTo>
                  <a:cubicBezTo>
                    <a:pt x="18882" y="5738"/>
                    <a:pt x="18882" y="5738"/>
                    <a:pt x="18882" y="5738"/>
                  </a:cubicBezTo>
                  <a:cubicBezTo>
                    <a:pt x="18903" y="5738"/>
                    <a:pt x="18908" y="5722"/>
                    <a:pt x="18930" y="5717"/>
                  </a:cubicBezTo>
                  <a:cubicBezTo>
                    <a:pt x="18972" y="5706"/>
                    <a:pt x="18998" y="5701"/>
                    <a:pt x="19040" y="5701"/>
                  </a:cubicBezTo>
                  <a:cubicBezTo>
                    <a:pt x="19067" y="5701"/>
                    <a:pt x="19067" y="5701"/>
                    <a:pt x="19067" y="5701"/>
                  </a:cubicBezTo>
                  <a:cubicBezTo>
                    <a:pt x="19119" y="5690"/>
                    <a:pt x="19119" y="5690"/>
                    <a:pt x="19119" y="5690"/>
                  </a:cubicBezTo>
                  <a:cubicBezTo>
                    <a:pt x="19141" y="5696"/>
                    <a:pt x="19151" y="5711"/>
                    <a:pt x="19172" y="5722"/>
                  </a:cubicBezTo>
                  <a:cubicBezTo>
                    <a:pt x="19193" y="5738"/>
                    <a:pt x="19214" y="5748"/>
                    <a:pt x="19225" y="5775"/>
                  </a:cubicBezTo>
                  <a:cubicBezTo>
                    <a:pt x="19251" y="5822"/>
                    <a:pt x="19288" y="5838"/>
                    <a:pt x="19288" y="5891"/>
                  </a:cubicBezTo>
                  <a:cubicBezTo>
                    <a:pt x="19288" y="5922"/>
                    <a:pt x="19278" y="5938"/>
                    <a:pt x="19262" y="5965"/>
                  </a:cubicBezTo>
                  <a:cubicBezTo>
                    <a:pt x="19246" y="5986"/>
                    <a:pt x="19241" y="5996"/>
                    <a:pt x="19220" y="6012"/>
                  </a:cubicBezTo>
                  <a:cubicBezTo>
                    <a:pt x="19193" y="6028"/>
                    <a:pt x="19172" y="6017"/>
                    <a:pt x="19146" y="6028"/>
                  </a:cubicBezTo>
                  <a:cubicBezTo>
                    <a:pt x="19109" y="6038"/>
                    <a:pt x="19125" y="6086"/>
                    <a:pt x="19109" y="6123"/>
                  </a:cubicBezTo>
                  <a:cubicBezTo>
                    <a:pt x="19093" y="6154"/>
                    <a:pt x="19061" y="6165"/>
                    <a:pt x="19025" y="6165"/>
                  </a:cubicBezTo>
                  <a:cubicBezTo>
                    <a:pt x="18977" y="6165"/>
                    <a:pt x="18951" y="6133"/>
                    <a:pt x="18903" y="6133"/>
                  </a:cubicBezTo>
                  <a:cubicBezTo>
                    <a:pt x="18814" y="6133"/>
                    <a:pt x="18771" y="6165"/>
                    <a:pt x="18682" y="6165"/>
                  </a:cubicBezTo>
                  <a:cubicBezTo>
                    <a:pt x="18645" y="6165"/>
                    <a:pt x="18645" y="6165"/>
                    <a:pt x="18645" y="6165"/>
                  </a:cubicBezTo>
                  <a:cubicBezTo>
                    <a:pt x="18634" y="6165"/>
                    <a:pt x="18629" y="6176"/>
                    <a:pt x="18624" y="6176"/>
                  </a:cubicBezTo>
                  <a:cubicBezTo>
                    <a:pt x="18613" y="6176"/>
                    <a:pt x="18613" y="6176"/>
                    <a:pt x="18613" y="6176"/>
                  </a:cubicBezTo>
                  <a:cubicBezTo>
                    <a:pt x="18455" y="6197"/>
                    <a:pt x="18455" y="6197"/>
                    <a:pt x="18455" y="6197"/>
                  </a:cubicBezTo>
                  <a:cubicBezTo>
                    <a:pt x="18434" y="6197"/>
                    <a:pt x="18418" y="6191"/>
                    <a:pt x="18392" y="6191"/>
                  </a:cubicBezTo>
                  <a:cubicBezTo>
                    <a:pt x="18365" y="6191"/>
                    <a:pt x="18355" y="6207"/>
                    <a:pt x="18328" y="6207"/>
                  </a:cubicBezTo>
                  <a:cubicBezTo>
                    <a:pt x="18297" y="6207"/>
                    <a:pt x="18275" y="6191"/>
                    <a:pt x="18239" y="6191"/>
                  </a:cubicBezTo>
                  <a:cubicBezTo>
                    <a:pt x="18117" y="6213"/>
                    <a:pt x="18117" y="6213"/>
                    <a:pt x="18117" y="6213"/>
                  </a:cubicBezTo>
                  <a:cubicBezTo>
                    <a:pt x="18086" y="6213"/>
                    <a:pt x="18086" y="6213"/>
                    <a:pt x="18086" y="6213"/>
                  </a:cubicBezTo>
                  <a:cubicBezTo>
                    <a:pt x="18065" y="6213"/>
                    <a:pt x="18059" y="6228"/>
                    <a:pt x="18038" y="6239"/>
                  </a:cubicBezTo>
                  <a:cubicBezTo>
                    <a:pt x="18012" y="6255"/>
                    <a:pt x="17996" y="6260"/>
                    <a:pt x="17970" y="6276"/>
                  </a:cubicBezTo>
                  <a:cubicBezTo>
                    <a:pt x="17959" y="6281"/>
                    <a:pt x="17959" y="6292"/>
                    <a:pt x="17949" y="6297"/>
                  </a:cubicBezTo>
                  <a:cubicBezTo>
                    <a:pt x="17922" y="6329"/>
                    <a:pt x="17896" y="6339"/>
                    <a:pt x="17859" y="6339"/>
                  </a:cubicBezTo>
                  <a:cubicBezTo>
                    <a:pt x="17827" y="6339"/>
                    <a:pt x="17827" y="6339"/>
                    <a:pt x="17827" y="6339"/>
                  </a:cubicBezTo>
                  <a:cubicBezTo>
                    <a:pt x="17827" y="6381"/>
                    <a:pt x="17806" y="6408"/>
                    <a:pt x="17769" y="6429"/>
                  </a:cubicBezTo>
                  <a:cubicBezTo>
                    <a:pt x="17748" y="6450"/>
                    <a:pt x="17732" y="6466"/>
                    <a:pt x="17701" y="6466"/>
                  </a:cubicBezTo>
                  <a:cubicBezTo>
                    <a:pt x="17695" y="6466"/>
                    <a:pt x="17690" y="6466"/>
                    <a:pt x="17685" y="6466"/>
                  </a:cubicBezTo>
                  <a:cubicBezTo>
                    <a:pt x="17674" y="6466"/>
                    <a:pt x="17664" y="6466"/>
                    <a:pt x="17658" y="6466"/>
                  </a:cubicBezTo>
                  <a:cubicBezTo>
                    <a:pt x="17664" y="6450"/>
                    <a:pt x="17664" y="6450"/>
                    <a:pt x="17664" y="6450"/>
                  </a:cubicBezTo>
                  <a:cubicBezTo>
                    <a:pt x="17658" y="6445"/>
                    <a:pt x="17653" y="6439"/>
                    <a:pt x="17648" y="6439"/>
                  </a:cubicBezTo>
                  <a:cubicBezTo>
                    <a:pt x="17637" y="6439"/>
                    <a:pt x="17637" y="6450"/>
                    <a:pt x="17637" y="6455"/>
                  </a:cubicBezTo>
                  <a:cubicBezTo>
                    <a:pt x="17637" y="6460"/>
                    <a:pt x="17643" y="6460"/>
                    <a:pt x="17643" y="6466"/>
                  </a:cubicBezTo>
                  <a:cubicBezTo>
                    <a:pt x="17643" y="6482"/>
                    <a:pt x="17616" y="6476"/>
                    <a:pt x="17595" y="6482"/>
                  </a:cubicBezTo>
                  <a:cubicBezTo>
                    <a:pt x="17563" y="6482"/>
                    <a:pt x="17548" y="6487"/>
                    <a:pt x="17511" y="6487"/>
                  </a:cubicBezTo>
                  <a:cubicBezTo>
                    <a:pt x="17490" y="6487"/>
                    <a:pt x="17474" y="6476"/>
                    <a:pt x="17458" y="6476"/>
                  </a:cubicBezTo>
                  <a:cubicBezTo>
                    <a:pt x="17453" y="6476"/>
                    <a:pt x="17442" y="6471"/>
                    <a:pt x="17437" y="6471"/>
                  </a:cubicBezTo>
                  <a:cubicBezTo>
                    <a:pt x="17447" y="6460"/>
                    <a:pt x="17463" y="6450"/>
                    <a:pt x="17474" y="6439"/>
                  </a:cubicBezTo>
                  <a:cubicBezTo>
                    <a:pt x="17479" y="6434"/>
                    <a:pt x="17484" y="6429"/>
                    <a:pt x="17490" y="6423"/>
                  </a:cubicBezTo>
                  <a:cubicBezTo>
                    <a:pt x="17495" y="6418"/>
                    <a:pt x="17484" y="6413"/>
                    <a:pt x="17500" y="6408"/>
                  </a:cubicBezTo>
                  <a:cubicBezTo>
                    <a:pt x="17511" y="6402"/>
                    <a:pt x="17511" y="6402"/>
                    <a:pt x="17521" y="6397"/>
                  </a:cubicBezTo>
                  <a:cubicBezTo>
                    <a:pt x="17527" y="6397"/>
                    <a:pt x="17532" y="6392"/>
                    <a:pt x="17537" y="6392"/>
                  </a:cubicBezTo>
                  <a:cubicBezTo>
                    <a:pt x="17542" y="6392"/>
                    <a:pt x="17542" y="6392"/>
                    <a:pt x="17548" y="6387"/>
                  </a:cubicBezTo>
                  <a:cubicBezTo>
                    <a:pt x="17548" y="6387"/>
                    <a:pt x="17553" y="6387"/>
                    <a:pt x="17553" y="6381"/>
                  </a:cubicBezTo>
                  <a:cubicBezTo>
                    <a:pt x="17553" y="6376"/>
                    <a:pt x="17548" y="6376"/>
                    <a:pt x="17542" y="6376"/>
                  </a:cubicBezTo>
                  <a:cubicBezTo>
                    <a:pt x="17542" y="6371"/>
                    <a:pt x="17537" y="6371"/>
                    <a:pt x="17537" y="6365"/>
                  </a:cubicBezTo>
                  <a:cubicBezTo>
                    <a:pt x="17532" y="6360"/>
                    <a:pt x="17532" y="6360"/>
                    <a:pt x="17532" y="6360"/>
                  </a:cubicBezTo>
                  <a:cubicBezTo>
                    <a:pt x="17527" y="6360"/>
                    <a:pt x="17527" y="6355"/>
                    <a:pt x="17527" y="6355"/>
                  </a:cubicBezTo>
                  <a:cubicBezTo>
                    <a:pt x="17521" y="6355"/>
                    <a:pt x="17516" y="6355"/>
                    <a:pt x="17511" y="6355"/>
                  </a:cubicBezTo>
                  <a:cubicBezTo>
                    <a:pt x="17511" y="6350"/>
                    <a:pt x="17511" y="6350"/>
                    <a:pt x="17511" y="6350"/>
                  </a:cubicBezTo>
                  <a:cubicBezTo>
                    <a:pt x="17511" y="6344"/>
                    <a:pt x="17511" y="6344"/>
                    <a:pt x="17516" y="6344"/>
                  </a:cubicBezTo>
                  <a:cubicBezTo>
                    <a:pt x="17521" y="6339"/>
                    <a:pt x="17521" y="6334"/>
                    <a:pt x="17527" y="6334"/>
                  </a:cubicBezTo>
                  <a:cubicBezTo>
                    <a:pt x="17527" y="6323"/>
                    <a:pt x="17527" y="6318"/>
                    <a:pt x="17532" y="6313"/>
                  </a:cubicBezTo>
                  <a:cubicBezTo>
                    <a:pt x="17537" y="6308"/>
                    <a:pt x="17542" y="6308"/>
                    <a:pt x="17553" y="6308"/>
                  </a:cubicBezTo>
                  <a:cubicBezTo>
                    <a:pt x="17558" y="6308"/>
                    <a:pt x="17558" y="6308"/>
                    <a:pt x="17563" y="6302"/>
                  </a:cubicBezTo>
                  <a:cubicBezTo>
                    <a:pt x="17569" y="6302"/>
                    <a:pt x="17574" y="6297"/>
                    <a:pt x="17574" y="6292"/>
                  </a:cubicBezTo>
                  <a:cubicBezTo>
                    <a:pt x="17574" y="6265"/>
                    <a:pt x="17574" y="6265"/>
                    <a:pt x="17574" y="6265"/>
                  </a:cubicBezTo>
                  <a:cubicBezTo>
                    <a:pt x="17574" y="6260"/>
                    <a:pt x="17574" y="6255"/>
                    <a:pt x="17584" y="6255"/>
                  </a:cubicBezTo>
                  <a:cubicBezTo>
                    <a:pt x="17584" y="6249"/>
                    <a:pt x="17590" y="6249"/>
                    <a:pt x="17595" y="6244"/>
                  </a:cubicBezTo>
                  <a:cubicBezTo>
                    <a:pt x="17595" y="6244"/>
                    <a:pt x="17600" y="6244"/>
                    <a:pt x="17600" y="6239"/>
                  </a:cubicBezTo>
                  <a:cubicBezTo>
                    <a:pt x="17600" y="6234"/>
                    <a:pt x="17595" y="6228"/>
                    <a:pt x="17595" y="6228"/>
                  </a:cubicBezTo>
                  <a:cubicBezTo>
                    <a:pt x="17590" y="6218"/>
                    <a:pt x="17590" y="6207"/>
                    <a:pt x="17584" y="6197"/>
                  </a:cubicBezTo>
                  <a:lnTo>
                    <a:pt x="17584" y="6191"/>
                  </a:lnTo>
                  <a:cubicBezTo>
                    <a:pt x="17579" y="6186"/>
                    <a:pt x="17579" y="6181"/>
                    <a:pt x="17574" y="6181"/>
                  </a:cubicBezTo>
                  <a:cubicBezTo>
                    <a:pt x="17569" y="6176"/>
                    <a:pt x="17563" y="6181"/>
                    <a:pt x="17558" y="6181"/>
                  </a:cubicBezTo>
                  <a:lnTo>
                    <a:pt x="17553" y="6176"/>
                  </a:lnTo>
                  <a:cubicBezTo>
                    <a:pt x="17542" y="6176"/>
                    <a:pt x="17542" y="6181"/>
                    <a:pt x="17537" y="6186"/>
                  </a:cubicBezTo>
                  <a:cubicBezTo>
                    <a:pt x="17537" y="6191"/>
                    <a:pt x="17532" y="6191"/>
                    <a:pt x="17532" y="6197"/>
                  </a:cubicBezTo>
                  <a:cubicBezTo>
                    <a:pt x="17527" y="6202"/>
                    <a:pt x="17527" y="6202"/>
                    <a:pt x="17527" y="6202"/>
                  </a:cubicBezTo>
                  <a:cubicBezTo>
                    <a:pt x="17527" y="6218"/>
                    <a:pt x="17527" y="6218"/>
                    <a:pt x="17527" y="6218"/>
                  </a:cubicBezTo>
                  <a:cubicBezTo>
                    <a:pt x="17527" y="6228"/>
                    <a:pt x="17521" y="6234"/>
                    <a:pt x="17511" y="6234"/>
                  </a:cubicBezTo>
                  <a:cubicBezTo>
                    <a:pt x="17505" y="6234"/>
                    <a:pt x="17505" y="6234"/>
                    <a:pt x="17500" y="6239"/>
                  </a:cubicBezTo>
                  <a:cubicBezTo>
                    <a:pt x="17500" y="6244"/>
                    <a:pt x="17500" y="6244"/>
                    <a:pt x="17500" y="6249"/>
                  </a:cubicBezTo>
                  <a:cubicBezTo>
                    <a:pt x="17495" y="6249"/>
                    <a:pt x="17495" y="6244"/>
                    <a:pt x="17495" y="6239"/>
                  </a:cubicBezTo>
                  <a:cubicBezTo>
                    <a:pt x="17490" y="6234"/>
                    <a:pt x="17484" y="6234"/>
                    <a:pt x="17484" y="6234"/>
                  </a:cubicBezTo>
                  <a:cubicBezTo>
                    <a:pt x="17479" y="6234"/>
                    <a:pt x="17479" y="6228"/>
                    <a:pt x="17474" y="6228"/>
                  </a:cubicBezTo>
                  <a:cubicBezTo>
                    <a:pt x="17469" y="6228"/>
                    <a:pt x="17463" y="6228"/>
                    <a:pt x="17458" y="6234"/>
                  </a:cubicBezTo>
                  <a:cubicBezTo>
                    <a:pt x="17447" y="6239"/>
                    <a:pt x="17447" y="6239"/>
                    <a:pt x="17442" y="6244"/>
                  </a:cubicBezTo>
                  <a:cubicBezTo>
                    <a:pt x="17432" y="6249"/>
                    <a:pt x="17432" y="6255"/>
                    <a:pt x="17432" y="6265"/>
                  </a:cubicBezTo>
                  <a:cubicBezTo>
                    <a:pt x="17432" y="6271"/>
                    <a:pt x="17432" y="6276"/>
                    <a:pt x="17432" y="6281"/>
                  </a:cubicBezTo>
                  <a:cubicBezTo>
                    <a:pt x="17432" y="6286"/>
                    <a:pt x="17432" y="6286"/>
                    <a:pt x="17437" y="6292"/>
                  </a:cubicBezTo>
                  <a:cubicBezTo>
                    <a:pt x="17437" y="6292"/>
                    <a:pt x="17437" y="6292"/>
                    <a:pt x="17442" y="6297"/>
                  </a:cubicBezTo>
                  <a:cubicBezTo>
                    <a:pt x="17442" y="6297"/>
                    <a:pt x="17447" y="6302"/>
                    <a:pt x="17453" y="6302"/>
                  </a:cubicBezTo>
                  <a:lnTo>
                    <a:pt x="17458" y="6302"/>
                  </a:lnTo>
                  <a:cubicBezTo>
                    <a:pt x="17463" y="6302"/>
                    <a:pt x="17469" y="6297"/>
                    <a:pt x="17474" y="6297"/>
                  </a:cubicBezTo>
                  <a:cubicBezTo>
                    <a:pt x="17479" y="6297"/>
                    <a:pt x="17479" y="6302"/>
                    <a:pt x="17479" y="6308"/>
                  </a:cubicBezTo>
                  <a:cubicBezTo>
                    <a:pt x="17479" y="6318"/>
                    <a:pt x="17469" y="6318"/>
                    <a:pt x="17469" y="6329"/>
                  </a:cubicBezTo>
                  <a:cubicBezTo>
                    <a:pt x="17463" y="6334"/>
                    <a:pt x="17469" y="6334"/>
                    <a:pt x="17463" y="6339"/>
                  </a:cubicBezTo>
                  <a:cubicBezTo>
                    <a:pt x="17463" y="6339"/>
                    <a:pt x="17463" y="6344"/>
                    <a:pt x="17458" y="6344"/>
                  </a:cubicBezTo>
                  <a:cubicBezTo>
                    <a:pt x="17458" y="6344"/>
                    <a:pt x="17453" y="6344"/>
                    <a:pt x="17453" y="6350"/>
                  </a:cubicBezTo>
                  <a:cubicBezTo>
                    <a:pt x="17453" y="6355"/>
                    <a:pt x="17458" y="6355"/>
                    <a:pt x="17458" y="6360"/>
                  </a:cubicBezTo>
                  <a:cubicBezTo>
                    <a:pt x="17458" y="6365"/>
                    <a:pt x="17447" y="6365"/>
                    <a:pt x="17447" y="6371"/>
                  </a:cubicBezTo>
                  <a:cubicBezTo>
                    <a:pt x="17447" y="6376"/>
                    <a:pt x="17447" y="6381"/>
                    <a:pt x="17453" y="6381"/>
                  </a:cubicBezTo>
                  <a:cubicBezTo>
                    <a:pt x="17453" y="6387"/>
                    <a:pt x="17453" y="6392"/>
                    <a:pt x="17458" y="6392"/>
                  </a:cubicBezTo>
                  <a:cubicBezTo>
                    <a:pt x="17463" y="6392"/>
                    <a:pt x="17463" y="6397"/>
                    <a:pt x="17469" y="6397"/>
                  </a:cubicBezTo>
                  <a:cubicBezTo>
                    <a:pt x="17469" y="6402"/>
                    <a:pt x="17469" y="6402"/>
                    <a:pt x="17474" y="6402"/>
                  </a:cubicBezTo>
                  <a:cubicBezTo>
                    <a:pt x="17474" y="6408"/>
                    <a:pt x="17479" y="6408"/>
                    <a:pt x="17479" y="6408"/>
                  </a:cubicBezTo>
                  <a:cubicBezTo>
                    <a:pt x="17479" y="6408"/>
                    <a:pt x="17479" y="6408"/>
                    <a:pt x="17479" y="6413"/>
                  </a:cubicBezTo>
                  <a:lnTo>
                    <a:pt x="17479" y="6418"/>
                  </a:lnTo>
                  <a:cubicBezTo>
                    <a:pt x="17474" y="6423"/>
                    <a:pt x="17469" y="6429"/>
                    <a:pt x="17463" y="6434"/>
                  </a:cubicBezTo>
                  <a:cubicBezTo>
                    <a:pt x="17458" y="6439"/>
                    <a:pt x="17453" y="6445"/>
                    <a:pt x="17447" y="6450"/>
                  </a:cubicBezTo>
                  <a:cubicBezTo>
                    <a:pt x="17442" y="6450"/>
                    <a:pt x="17442" y="6455"/>
                    <a:pt x="17437" y="6455"/>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9" name="Freeform 76"/>
            <p:cNvSpPr>
              <a:spLocks noChangeArrowheads="1"/>
            </p:cNvSpPr>
            <p:nvPr/>
          </p:nvSpPr>
          <p:spPr bwMode="auto">
            <a:xfrm>
              <a:off x="6676506" y="8153401"/>
              <a:ext cx="565113" cy="427037"/>
            </a:xfrm>
            <a:custGeom>
              <a:avLst/>
              <a:gdLst>
                <a:gd name="T0" fmla="*/ 68 w 1572"/>
                <a:gd name="T1" fmla="*/ 502 h 1188"/>
                <a:gd name="T2" fmla="*/ 5 w 1572"/>
                <a:gd name="T3" fmla="*/ 786 h 1188"/>
                <a:gd name="T4" fmla="*/ 95 w 1572"/>
                <a:gd name="T5" fmla="*/ 918 h 1188"/>
                <a:gd name="T6" fmla="*/ 195 w 1572"/>
                <a:gd name="T7" fmla="*/ 981 h 1188"/>
                <a:gd name="T8" fmla="*/ 253 w 1572"/>
                <a:gd name="T9" fmla="*/ 987 h 1188"/>
                <a:gd name="T10" fmla="*/ 427 w 1572"/>
                <a:gd name="T11" fmla="*/ 966 h 1188"/>
                <a:gd name="T12" fmla="*/ 670 w 1572"/>
                <a:gd name="T13" fmla="*/ 1029 h 1188"/>
                <a:gd name="T14" fmla="*/ 1049 w 1572"/>
                <a:gd name="T15" fmla="*/ 971 h 1188"/>
                <a:gd name="T16" fmla="*/ 1276 w 1572"/>
                <a:gd name="T17" fmla="*/ 1061 h 1188"/>
                <a:gd name="T18" fmla="*/ 1466 w 1572"/>
                <a:gd name="T19" fmla="*/ 1187 h 1188"/>
                <a:gd name="T20" fmla="*/ 1529 w 1572"/>
                <a:gd name="T21" fmla="*/ 1103 h 1188"/>
                <a:gd name="T22" fmla="*/ 1561 w 1572"/>
                <a:gd name="T23" fmla="*/ 1018 h 1188"/>
                <a:gd name="T24" fmla="*/ 1571 w 1572"/>
                <a:gd name="T25" fmla="*/ 918 h 1188"/>
                <a:gd name="T26" fmla="*/ 1503 w 1572"/>
                <a:gd name="T27" fmla="*/ 881 h 1188"/>
                <a:gd name="T28" fmla="*/ 1434 w 1572"/>
                <a:gd name="T29" fmla="*/ 844 h 1188"/>
                <a:gd name="T30" fmla="*/ 1477 w 1572"/>
                <a:gd name="T31" fmla="*/ 755 h 1188"/>
                <a:gd name="T32" fmla="*/ 1408 w 1572"/>
                <a:gd name="T33" fmla="*/ 697 h 1188"/>
                <a:gd name="T34" fmla="*/ 1382 w 1572"/>
                <a:gd name="T35" fmla="*/ 644 h 1188"/>
                <a:gd name="T36" fmla="*/ 1392 w 1572"/>
                <a:gd name="T37" fmla="*/ 591 h 1188"/>
                <a:gd name="T38" fmla="*/ 1403 w 1572"/>
                <a:gd name="T39" fmla="*/ 528 h 1188"/>
                <a:gd name="T40" fmla="*/ 1371 w 1572"/>
                <a:gd name="T41" fmla="*/ 428 h 1188"/>
                <a:gd name="T42" fmla="*/ 1324 w 1572"/>
                <a:gd name="T43" fmla="*/ 391 h 1188"/>
                <a:gd name="T44" fmla="*/ 1324 w 1572"/>
                <a:gd name="T45" fmla="*/ 348 h 1188"/>
                <a:gd name="T46" fmla="*/ 1360 w 1572"/>
                <a:gd name="T47" fmla="*/ 296 h 1188"/>
                <a:gd name="T48" fmla="*/ 1345 w 1572"/>
                <a:gd name="T49" fmla="*/ 254 h 1188"/>
                <a:gd name="T50" fmla="*/ 1366 w 1572"/>
                <a:gd name="T51" fmla="*/ 227 h 1188"/>
                <a:gd name="T52" fmla="*/ 1408 w 1572"/>
                <a:gd name="T53" fmla="*/ 196 h 1188"/>
                <a:gd name="T54" fmla="*/ 1382 w 1572"/>
                <a:gd name="T55" fmla="*/ 90 h 1188"/>
                <a:gd name="T56" fmla="*/ 1339 w 1572"/>
                <a:gd name="T57" fmla="*/ 69 h 1188"/>
                <a:gd name="T58" fmla="*/ 1118 w 1572"/>
                <a:gd name="T59" fmla="*/ 69 h 1188"/>
                <a:gd name="T60" fmla="*/ 1012 w 1572"/>
                <a:gd name="T61" fmla="*/ 58 h 1188"/>
                <a:gd name="T62" fmla="*/ 881 w 1572"/>
                <a:gd name="T63" fmla="*/ 48 h 1188"/>
                <a:gd name="T64" fmla="*/ 654 w 1572"/>
                <a:gd name="T65" fmla="*/ 16 h 1188"/>
                <a:gd name="T66" fmla="*/ 691 w 1572"/>
                <a:gd name="T67" fmla="*/ 74 h 1188"/>
                <a:gd name="T68" fmla="*/ 664 w 1572"/>
                <a:gd name="T69" fmla="*/ 153 h 1188"/>
                <a:gd name="T70" fmla="*/ 654 w 1572"/>
                <a:gd name="T71" fmla="*/ 190 h 1188"/>
                <a:gd name="T72" fmla="*/ 585 w 1572"/>
                <a:gd name="T73" fmla="*/ 164 h 1188"/>
                <a:gd name="T74" fmla="*/ 543 w 1572"/>
                <a:gd name="T75" fmla="*/ 148 h 1188"/>
                <a:gd name="T76" fmla="*/ 511 w 1572"/>
                <a:gd name="T77" fmla="*/ 201 h 1188"/>
                <a:gd name="T78" fmla="*/ 469 w 1572"/>
                <a:gd name="T79" fmla="*/ 169 h 1188"/>
                <a:gd name="T80" fmla="*/ 464 w 1572"/>
                <a:gd name="T81" fmla="*/ 264 h 1188"/>
                <a:gd name="T82" fmla="*/ 474 w 1572"/>
                <a:gd name="T83" fmla="*/ 306 h 1188"/>
                <a:gd name="T84" fmla="*/ 416 w 1572"/>
                <a:gd name="T85" fmla="*/ 391 h 1188"/>
                <a:gd name="T86" fmla="*/ 342 w 1572"/>
                <a:gd name="T87" fmla="*/ 422 h 1188"/>
                <a:gd name="T88" fmla="*/ 253 w 1572"/>
                <a:gd name="T89" fmla="*/ 417 h 1188"/>
                <a:gd name="T90" fmla="*/ 205 w 1572"/>
                <a:gd name="T91" fmla="*/ 406 h 1188"/>
                <a:gd name="T92" fmla="*/ 190 w 1572"/>
                <a:gd name="T93" fmla="*/ 459 h 1188"/>
                <a:gd name="T94" fmla="*/ 126 w 1572"/>
                <a:gd name="T95" fmla="*/ 449 h 1188"/>
                <a:gd name="T96" fmla="*/ 84 w 1572"/>
                <a:gd name="T97" fmla="*/ 428 h 1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72" h="1188">
                  <a:moveTo>
                    <a:pt x="68" y="433"/>
                  </a:moveTo>
                  <a:lnTo>
                    <a:pt x="68" y="433"/>
                  </a:lnTo>
                  <a:cubicBezTo>
                    <a:pt x="68" y="454"/>
                    <a:pt x="73" y="486"/>
                    <a:pt x="68" y="502"/>
                  </a:cubicBezTo>
                  <a:cubicBezTo>
                    <a:pt x="58" y="533"/>
                    <a:pt x="52" y="559"/>
                    <a:pt x="31" y="586"/>
                  </a:cubicBezTo>
                  <a:cubicBezTo>
                    <a:pt x="10" y="617"/>
                    <a:pt x="0" y="639"/>
                    <a:pt x="0" y="681"/>
                  </a:cubicBezTo>
                  <a:cubicBezTo>
                    <a:pt x="0" y="718"/>
                    <a:pt x="5" y="749"/>
                    <a:pt x="5" y="786"/>
                  </a:cubicBezTo>
                  <a:cubicBezTo>
                    <a:pt x="10" y="807"/>
                    <a:pt x="31" y="813"/>
                    <a:pt x="31" y="834"/>
                  </a:cubicBezTo>
                  <a:cubicBezTo>
                    <a:pt x="26" y="855"/>
                    <a:pt x="26" y="865"/>
                    <a:pt x="42" y="876"/>
                  </a:cubicBezTo>
                  <a:cubicBezTo>
                    <a:pt x="63" y="892"/>
                    <a:pt x="84" y="897"/>
                    <a:pt x="95" y="918"/>
                  </a:cubicBezTo>
                  <a:cubicBezTo>
                    <a:pt x="100" y="929"/>
                    <a:pt x="105" y="960"/>
                    <a:pt x="105" y="976"/>
                  </a:cubicBezTo>
                  <a:lnTo>
                    <a:pt x="105" y="976"/>
                  </a:lnTo>
                  <a:cubicBezTo>
                    <a:pt x="137" y="976"/>
                    <a:pt x="158" y="981"/>
                    <a:pt x="195" y="981"/>
                  </a:cubicBezTo>
                  <a:cubicBezTo>
                    <a:pt x="216" y="981"/>
                    <a:pt x="216" y="981"/>
                    <a:pt x="216" y="981"/>
                  </a:cubicBezTo>
                  <a:cubicBezTo>
                    <a:pt x="221" y="981"/>
                    <a:pt x="226" y="987"/>
                    <a:pt x="232" y="987"/>
                  </a:cubicBezTo>
                  <a:cubicBezTo>
                    <a:pt x="253" y="987"/>
                    <a:pt x="253" y="987"/>
                    <a:pt x="253" y="987"/>
                  </a:cubicBezTo>
                  <a:cubicBezTo>
                    <a:pt x="269" y="987"/>
                    <a:pt x="279" y="976"/>
                    <a:pt x="295" y="976"/>
                  </a:cubicBezTo>
                  <a:cubicBezTo>
                    <a:pt x="332" y="976"/>
                    <a:pt x="353" y="976"/>
                    <a:pt x="390" y="971"/>
                  </a:cubicBezTo>
                  <a:cubicBezTo>
                    <a:pt x="427" y="966"/>
                    <a:pt x="427" y="966"/>
                    <a:pt x="427" y="966"/>
                  </a:cubicBezTo>
                  <a:cubicBezTo>
                    <a:pt x="469" y="971"/>
                    <a:pt x="469" y="971"/>
                    <a:pt x="469" y="971"/>
                  </a:cubicBezTo>
                  <a:cubicBezTo>
                    <a:pt x="511" y="992"/>
                    <a:pt x="543" y="992"/>
                    <a:pt x="590" y="1008"/>
                  </a:cubicBezTo>
                  <a:cubicBezTo>
                    <a:pt x="622" y="1013"/>
                    <a:pt x="638" y="1029"/>
                    <a:pt x="670" y="1029"/>
                  </a:cubicBezTo>
                  <a:cubicBezTo>
                    <a:pt x="902" y="987"/>
                    <a:pt x="902" y="987"/>
                    <a:pt x="902" y="987"/>
                  </a:cubicBezTo>
                  <a:cubicBezTo>
                    <a:pt x="986" y="997"/>
                    <a:pt x="986" y="997"/>
                    <a:pt x="986" y="997"/>
                  </a:cubicBezTo>
                  <a:cubicBezTo>
                    <a:pt x="1007" y="987"/>
                    <a:pt x="1023" y="971"/>
                    <a:pt x="1049" y="971"/>
                  </a:cubicBezTo>
                  <a:cubicBezTo>
                    <a:pt x="1065" y="971"/>
                    <a:pt x="1065" y="981"/>
                    <a:pt x="1081" y="987"/>
                  </a:cubicBezTo>
                  <a:cubicBezTo>
                    <a:pt x="1107" y="992"/>
                    <a:pt x="1118" y="997"/>
                    <a:pt x="1144" y="1008"/>
                  </a:cubicBezTo>
                  <a:cubicBezTo>
                    <a:pt x="1197" y="1034"/>
                    <a:pt x="1229" y="1034"/>
                    <a:pt x="1276" y="1061"/>
                  </a:cubicBezTo>
                  <a:cubicBezTo>
                    <a:pt x="1324" y="1087"/>
                    <a:pt x="1334" y="1124"/>
                    <a:pt x="1382" y="1150"/>
                  </a:cubicBezTo>
                  <a:cubicBezTo>
                    <a:pt x="1403" y="1166"/>
                    <a:pt x="1419" y="1166"/>
                    <a:pt x="1440" y="1177"/>
                  </a:cubicBezTo>
                  <a:cubicBezTo>
                    <a:pt x="1450" y="1182"/>
                    <a:pt x="1461" y="1182"/>
                    <a:pt x="1466" y="1187"/>
                  </a:cubicBezTo>
                  <a:lnTo>
                    <a:pt x="1466" y="1187"/>
                  </a:lnTo>
                  <a:cubicBezTo>
                    <a:pt x="1477" y="1171"/>
                    <a:pt x="1492" y="1161"/>
                    <a:pt x="1508" y="1145"/>
                  </a:cubicBezTo>
                  <a:cubicBezTo>
                    <a:pt x="1519" y="1129"/>
                    <a:pt x="1519" y="1119"/>
                    <a:pt x="1529" y="1103"/>
                  </a:cubicBezTo>
                  <a:cubicBezTo>
                    <a:pt x="1535" y="1087"/>
                    <a:pt x="1540" y="1071"/>
                    <a:pt x="1550" y="1055"/>
                  </a:cubicBezTo>
                  <a:cubicBezTo>
                    <a:pt x="1550" y="1045"/>
                    <a:pt x="1550" y="1039"/>
                    <a:pt x="1556" y="1034"/>
                  </a:cubicBezTo>
                  <a:cubicBezTo>
                    <a:pt x="1556" y="1029"/>
                    <a:pt x="1561" y="1024"/>
                    <a:pt x="1561" y="1018"/>
                  </a:cubicBezTo>
                  <a:cubicBezTo>
                    <a:pt x="1561" y="966"/>
                    <a:pt x="1561" y="966"/>
                    <a:pt x="1561" y="966"/>
                  </a:cubicBezTo>
                  <a:cubicBezTo>
                    <a:pt x="1561" y="950"/>
                    <a:pt x="1561" y="945"/>
                    <a:pt x="1566" y="929"/>
                  </a:cubicBezTo>
                  <a:cubicBezTo>
                    <a:pt x="1566" y="923"/>
                    <a:pt x="1571" y="923"/>
                    <a:pt x="1571" y="918"/>
                  </a:cubicBezTo>
                  <a:cubicBezTo>
                    <a:pt x="1571" y="913"/>
                    <a:pt x="1561" y="913"/>
                    <a:pt x="1556" y="908"/>
                  </a:cubicBezTo>
                  <a:cubicBezTo>
                    <a:pt x="1550" y="908"/>
                    <a:pt x="1545" y="902"/>
                    <a:pt x="1540" y="902"/>
                  </a:cubicBezTo>
                  <a:cubicBezTo>
                    <a:pt x="1524" y="892"/>
                    <a:pt x="1514" y="886"/>
                    <a:pt x="1503" y="881"/>
                  </a:cubicBezTo>
                  <a:cubicBezTo>
                    <a:pt x="1487" y="876"/>
                    <a:pt x="1482" y="876"/>
                    <a:pt x="1466" y="871"/>
                  </a:cubicBezTo>
                  <a:cubicBezTo>
                    <a:pt x="1455" y="865"/>
                    <a:pt x="1450" y="860"/>
                    <a:pt x="1440" y="850"/>
                  </a:cubicBezTo>
                  <a:lnTo>
                    <a:pt x="1434" y="844"/>
                  </a:lnTo>
                  <a:cubicBezTo>
                    <a:pt x="1434" y="834"/>
                    <a:pt x="1445" y="828"/>
                    <a:pt x="1450" y="818"/>
                  </a:cubicBezTo>
                  <a:cubicBezTo>
                    <a:pt x="1455" y="813"/>
                    <a:pt x="1455" y="807"/>
                    <a:pt x="1461" y="797"/>
                  </a:cubicBezTo>
                  <a:cubicBezTo>
                    <a:pt x="1466" y="781"/>
                    <a:pt x="1477" y="770"/>
                    <a:pt x="1477" y="755"/>
                  </a:cubicBezTo>
                  <a:cubicBezTo>
                    <a:pt x="1477" y="744"/>
                    <a:pt x="1471" y="739"/>
                    <a:pt x="1466" y="734"/>
                  </a:cubicBezTo>
                  <a:cubicBezTo>
                    <a:pt x="1455" y="728"/>
                    <a:pt x="1450" y="723"/>
                    <a:pt x="1440" y="718"/>
                  </a:cubicBezTo>
                  <a:cubicBezTo>
                    <a:pt x="1429" y="707"/>
                    <a:pt x="1419" y="707"/>
                    <a:pt x="1408" y="697"/>
                  </a:cubicBezTo>
                  <a:cubicBezTo>
                    <a:pt x="1403" y="686"/>
                    <a:pt x="1403" y="681"/>
                    <a:pt x="1397" y="676"/>
                  </a:cubicBezTo>
                  <a:cubicBezTo>
                    <a:pt x="1397" y="670"/>
                    <a:pt x="1392" y="665"/>
                    <a:pt x="1392" y="660"/>
                  </a:cubicBezTo>
                  <a:cubicBezTo>
                    <a:pt x="1387" y="654"/>
                    <a:pt x="1387" y="649"/>
                    <a:pt x="1382" y="644"/>
                  </a:cubicBezTo>
                  <a:cubicBezTo>
                    <a:pt x="1382" y="644"/>
                    <a:pt x="1376" y="644"/>
                    <a:pt x="1376" y="639"/>
                  </a:cubicBezTo>
                  <a:cubicBezTo>
                    <a:pt x="1376" y="628"/>
                    <a:pt x="1387" y="623"/>
                    <a:pt x="1387" y="617"/>
                  </a:cubicBezTo>
                  <a:cubicBezTo>
                    <a:pt x="1387" y="607"/>
                    <a:pt x="1387" y="602"/>
                    <a:pt x="1392" y="591"/>
                  </a:cubicBezTo>
                  <a:cubicBezTo>
                    <a:pt x="1397" y="581"/>
                    <a:pt x="1403" y="581"/>
                    <a:pt x="1403" y="570"/>
                  </a:cubicBezTo>
                  <a:cubicBezTo>
                    <a:pt x="1403" y="554"/>
                    <a:pt x="1403" y="554"/>
                    <a:pt x="1403" y="554"/>
                  </a:cubicBezTo>
                  <a:cubicBezTo>
                    <a:pt x="1403" y="544"/>
                    <a:pt x="1403" y="538"/>
                    <a:pt x="1403" y="528"/>
                  </a:cubicBezTo>
                  <a:cubicBezTo>
                    <a:pt x="1408" y="512"/>
                    <a:pt x="1413" y="502"/>
                    <a:pt x="1413" y="486"/>
                  </a:cubicBezTo>
                  <a:cubicBezTo>
                    <a:pt x="1413" y="470"/>
                    <a:pt x="1397" y="465"/>
                    <a:pt x="1387" y="454"/>
                  </a:cubicBezTo>
                  <a:cubicBezTo>
                    <a:pt x="1382" y="443"/>
                    <a:pt x="1376" y="438"/>
                    <a:pt x="1371" y="428"/>
                  </a:cubicBezTo>
                  <a:cubicBezTo>
                    <a:pt x="1366" y="422"/>
                    <a:pt x="1366" y="417"/>
                    <a:pt x="1360" y="406"/>
                  </a:cubicBezTo>
                  <a:cubicBezTo>
                    <a:pt x="1360" y="406"/>
                    <a:pt x="1355" y="401"/>
                    <a:pt x="1350" y="401"/>
                  </a:cubicBezTo>
                  <a:cubicBezTo>
                    <a:pt x="1339" y="396"/>
                    <a:pt x="1334" y="391"/>
                    <a:pt x="1324" y="391"/>
                  </a:cubicBezTo>
                  <a:cubicBezTo>
                    <a:pt x="1313" y="391"/>
                    <a:pt x="1308" y="396"/>
                    <a:pt x="1297" y="396"/>
                  </a:cubicBezTo>
                  <a:cubicBezTo>
                    <a:pt x="1292" y="396"/>
                    <a:pt x="1292" y="391"/>
                    <a:pt x="1292" y="391"/>
                  </a:cubicBezTo>
                  <a:cubicBezTo>
                    <a:pt x="1297" y="375"/>
                    <a:pt x="1308" y="364"/>
                    <a:pt x="1324" y="348"/>
                  </a:cubicBezTo>
                  <a:cubicBezTo>
                    <a:pt x="1329" y="343"/>
                    <a:pt x="1329" y="343"/>
                    <a:pt x="1339" y="338"/>
                  </a:cubicBezTo>
                  <a:cubicBezTo>
                    <a:pt x="1350" y="327"/>
                    <a:pt x="1350" y="322"/>
                    <a:pt x="1355" y="306"/>
                  </a:cubicBezTo>
                  <a:cubicBezTo>
                    <a:pt x="1355" y="301"/>
                    <a:pt x="1360" y="296"/>
                    <a:pt x="1360" y="296"/>
                  </a:cubicBezTo>
                  <a:cubicBezTo>
                    <a:pt x="1366" y="291"/>
                    <a:pt x="1376" y="291"/>
                    <a:pt x="1376" y="280"/>
                  </a:cubicBezTo>
                  <a:cubicBezTo>
                    <a:pt x="1376" y="280"/>
                    <a:pt x="1371" y="275"/>
                    <a:pt x="1366" y="275"/>
                  </a:cubicBezTo>
                  <a:cubicBezTo>
                    <a:pt x="1360" y="264"/>
                    <a:pt x="1355" y="259"/>
                    <a:pt x="1345" y="254"/>
                  </a:cubicBezTo>
                  <a:lnTo>
                    <a:pt x="1345" y="248"/>
                  </a:lnTo>
                  <a:cubicBezTo>
                    <a:pt x="1350" y="243"/>
                    <a:pt x="1360" y="243"/>
                    <a:pt x="1360" y="238"/>
                  </a:cubicBezTo>
                  <a:cubicBezTo>
                    <a:pt x="1366" y="232"/>
                    <a:pt x="1366" y="227"/>
                    <a:pt x="1366" y="227"/>
                  </a:cubicBezTo>
                  <a:cubicBezTo>
                    <a:pt x="1371" y="222"/>
                    <a:pt x="1371" y="222"/>
                    <a:pt x="1376" y="222"/>
                  </a:cubicBezTo>
                  <a:cubicBezTo>
                    <a:pt x="1382" y="222"/>
                    <a:pt x="1387" y="222"/>
                    <a:pt x="1392" y="222"/>
                  </a:cubicBezTo>
                  <a:cubicBezTo>
                    <a:pt x="1403" y="217"/>
                    <a:pt x="1408" y="206"/>
                    <a:pt x="1408" y="196"/>
                  </a:cubicBezTo>
                  <a:cubicBezTo>
                    <a:pt x="1413" y="185"/>
                    <a:pt x="1413" y="180"/>
                    <a:pt x="1413" y="169"/>
                  </a:cubicBezTo>
                  <a:cubicBezTo>
                    <a:pt x="1413" y="143"/>
                    <a:pt x="1408" y="132"/>
                    <a:pt x="1397" y="111"/>
                  </a:cubicBezTo>
                  <a:cubicBezTo>
                    <a:pt x="1392" y="106"/>
                    <a:pt x="1387" y="101"/>
                    <a:pt x="1382" y="90"/>
                  </a:cubicBezTo>
                  <a:cubicBezTo>
                    <a:pt x="1392" y="74"/>
                    <a:pt x="1392" y="74"/>
                    <a:pt x="1392" y="74"/>
                  </a:cubicBezTo>
                  <a:cubicBezTo>
                    <a:pt x="1382" y="69"/>
                    <a:pt x="1376" y="69"/>
                    <a:pt x="1366" y="69"/>
                  </a:cubicBezTo>
                  <a:cubicBezTo>
                    <a:pt x="1339" y="69"/>
                    <a:pt x="1339" y="69"/>
                    <a:pt x="1339" y="69"/>
                  </a:cubicBezTo>
                  <a:cubicBezTo>
                    <a:pt x="1297" y="69"/>
                    <a:pt x="1271" y="85"/>
                    <a:pt x="1223" y="85"/>
                  </a:cubicBezTo>
                  <a:cubicBezTo>
                    <a:pt x="1192" y="85"/>
                    <a:pt x="1176" y="69"/>
                    <a:pt x="1144" y="69"/>
                  </a:cubicBezTo>
                  <a:cubicBezTo>
                    <a:pt x="1118" y="69"/>
                    <a:pt x="1118" y="69"/>
                    <a:pt x="1118" y="69"/>
                  </a:cubicBezTo>
                  <a:cubicBezTo>
                    <a:pt x="1107" y="69"/>
                    <a:pt x="1107" y="80"/>
                    <a:pt x="1097" y="80"/>
                  </a:cubicBezTo>
                  <a:cubicBezTo>
                    <a:pt x="1086" y="80"/>
                    <a:pt x="1081" y="69"/>
                    <a:pt x="1070" y="64"/>
                  </a:cubicBezTo>
                  <a:cubicBezTo>
                    <a:pt x="1049" y="58"/>
                    <a:pt x="1033" y="58"/>
                    <a:pt x="1012" y="58"/>
                  </a:cubicBezTo>
                  <a:cubicBezTo>
                    <a:pt x="970" y="58"/>
                    <a:pt x="970" y="58"/>
                    <a:pt x="970" y="58"/>
                  </a:cubicBezTo>
                  <a:cubicBezTo>
                    <a:pt x="949" y="58"/>
                    <a:pt x="938" y="48"/>
                    <a:pt x="917" y="48"/>
                  </a:cubicBezTo>
                  <a:cubicBezTo>
                    <a:pt x="881" y="48"/>
                    <a:pt x="881" y="48"/>
                    <a:pt x="881" y="48"/>
                  </a:cubicBezTo>
                  <a:cubicBezTo>
                    <a:pt x="859" y="48"/>
                    <a:pt x="849" y="32"/>
                    <a:pt x="828" y="22"/>
                  </a:cubicBezTo>
                  <a:cubicBezTo>
                    <a:pt x="817" y="11"/>
                    <a:pt x="812" y="0"/>
                    <a:pt x="801" y="0"/>
                  </a:cubicBezTo>
                  <a:cubicBezTo>
                    <a:pt x="743" y="0"/>
                    <a:pt x="706" y="11"/>
                    <a:pt x="654" y="16"/>
                  </a:cubicBezTo>
                  <a:lnTo>
                    <a:pt x="654" y="16"/>
                  </a:lnTo>
                  <a:cubicBezTo>
                    <a:pt x="659" y="37"/>
                    <a:pt x="670" y="43"/>
                    <a:pt x="680" y="58"/>
                  </a:cubicBezTo>
                  <a:cubicBezTo>
                    <a:pt x="685" y="64"/>
                    <a:pt x="685" y="69"/>
                    <a:pt x="691" y="74"/>
                  </a:cubicBezTo>
                  <a:cubicBezTo>
                    <a:pt x="696" y="85"/>
                    <a:pt x="701" y="95"/>
                    <a:pt x="701" y="106"/>
                  </a:cubicBezTo>
                  <a:cubicBezTo>
                    <a:pt x="701" y="122"/>
                    <a:pt x="691" y="132"/>
                    <a:pt x="680" y="143"/>
                  </a:cubicBezTo>
                  <a:cubicBezTo>
                    <a:pt x="675" y="148"/>
                    <a:pt x="670" y="153"/>
                    <a:pt x="664" y="153"/>
                  </a:cubicBezTo>
                  <a:cubicBezTo>
                    <a:pt x="664" y="159"/>
                    <a:pt x="659" y="159"/>
                    <a:pt x="659" y="164"/>
                  </a:cubicBezTo>
                  <a:cubicBezTo>
                    <a:pt x="654" y="169"/>
                    <a:pt x="654" y="169"/>
                    <a:pt x="654" y="180"/>
                  </a:cubicBezTo>
                  <a:cubicBezTo>
                    <a:pt x="654" y="180"/>
                    <a:pt x="654" y="185"/>
                    <a:pt x="654" y="190"/>
                  </a:cubicBezTo>
                  <a:cubicBezTo>
                    <a:pt x="654" y="206"/>
                    <a:pt x="654" y="217"/>
                    <a:pt x="648" y="232"/>
                  </a:cubicBezTo>
                  <a:cubicBezTo>
                    <a:pt x="633" y="211"/>
                    <a:pt x="617" y="206"/>
                    <a:pt x="601" y="190"/>
                  </a:cubicBezTo>
                  <a:cubicBezTo>
                    <a:pt x="596" y="180"/>
                    <a:pt x="590" y="174"/>
                    <a:pt x="585" y="164"/>
                  </a:cubicBezTo>
                  <a:cubicBezTo>
                    <a:pt x="585" y="159"/>
                    <a:pt x="580" y="153"/>
                    <a:pt x="580" y="148"/>
                  </a:cubicBezTo>
                  <a:cubicBezTo>
                    <a:pt x="580" y="148"/>
                    <a:pt x="575" y="143"/>
                    <a:pt x="569" y="143"/>
                  </a:cubicBezTo>
                  <a:cubicBezTo>
                    <a:pt x="559" y="143"/>
                    <a:pt x="553" y="137"/>
                    <a:pt x="543" y="148"/>
                  </a:cubicBezTo>
                  <a:cubicBezTo>
                    <a:pt x="538" y="148"/>
                    <a:pt x="538" y="153"/>
                    <a:pt x="538" y="164"/>
                  </a:cubicBezTo>
                  <a:cubicBezTo>
                    <a:pt x="532" y="169"/>
                    <a:pt x="532" y="174"/>
                    <a:pt x="527" y="180"/>
                  </a:cubicBezTo>
                  <a:cubicBezTo>
                    <a:pt x="527" y="190"/>
                    <a:pt x="522" y="201"/>
                    <a:pt x="511" y="201"/>
                  </a:cubicBezTo>
                  <a:cubicBezTo>
                    <a:pt x="506" y="201"/>
                    <a:pt x="501" y="190"/>
                    <a:pt x="495" y="185"/>
                  </a:cubicBezTo>
                  <a:cubicBezTo>
                    <a:pt x="490" y="180"/>
                    <a:pt x="485" y="174"/>
                    <a:pt x="474" y="169"/>
                  </a:cubicBezTo>
                  <a:cubicBezTo>
                    <a:pt x="474" y="169"/>
                    <a:pt x="474" y="169"/>
                    <a:pt x="469" y="169"/>
                  </a:cubicBezTo>
                  <a:cubicBezTo>
                    <a:pt x="469" y="222"/>
                    <a:pt x="469" y="222"/>
                    <a:pt x="469" y="222"/>
                  </a:cubicBezTo>
                  <a:cubicBezTo>
                    <a:pt x="469" y="232"/>
                    <a:pt x="469" y="232"/>
                    <a:pt x="469" y="243"/>
                  </a:cubicBezTo>
                  <a:cubicBezTo>
                    <a:pt x="464" y="248"/>
                    <a:pt x="469" y="259"/>
                    <a:pt x="464" y="264"/>
                  </a:cubicBezTo>
                  <a:cubicBezTo>
                    <a:pt x="459" y="275"/>
                    <a:pt x="453" y="275"/>
                    <a:pt x="453" y="285"/>
                  </a:cubicBezTo>
                  <a:cubicBezTo>
                    <a:pt x="453" y="291"/>
                    <a:pt x="459" y="296"/>
                    <a:pt x="464" y="301"/>
                  </a:cubicBezTo>
                  <a:cubicBezTo>
                    <a:pt x="469" y="306"/>
                    <a:pt x="469" y="306"/>
                    <a:pt x="474" y="306"/>
                  </a:cubicBezTo>
                  <a:cubicBezTo>
                    <a:pt x="474" y="317"/>
                    <a:pt x="469" y="327"/>
                    <a:pt x="464" y="333"/>
                  </a:cubicBezTo>
                  <a:cubicBezTo>
                    <a:pt x="459" y="343"/>
                    <a:pt x="448" y="348"/>
                    <a:pt x="438" y="359"/>
                  </a:cubicBezTo>
                  <a:cubicBezTo>
                    <a:pt x="427" y="370"/>
                    <a:pt x="427" y="380"/>
                    <a:pt x="416" y="391"/>
                  </a:cubicBezTo>
                  <a:cubicBezTo>
                    <a:pt x="411" y="401"/>
                    <a:pt x="406" y="412"/>
                    <a:pt x="395" y="417"/>
                  </a:cubicBezTo>
                  <a:cubicBezTo>
                    <a:pt x="379" y="417"/>
                    <a:pt x="374" y="412"/>
                    <a:pt x="358" y="417"/>
                  </a:cubicBezTo>
                  <a:cubicBezTo>
                    <a:pt x="353" y="417"/>
                    <a:pt x="348" y="422"/>
                    <a:pt x="342" y="422"/>
                  </a:cubicBezTo>
                  <a:cubicBezTo>
                    <a:pt x="332" y="422"/>
                    <a:pt x="327" y="417"/>
                    <a:pt x="316" y="412"/>
                  </a:cubicBezTo>
                  <a:cubicBezTo>
                    <a:pt x="311" y="406"/>
                    <a:pt x="311" y="401"/>
                    <a:pt x="306" y="401"/>
                  </a:cubicBezTo>
                  <a:cubicBezTo>
                    <a:pt x="284" y="401"/>
                    <a:pt x="274" y="417"/>
                    <a:pt x="253" y="417"/>
                  </a:cubicBezTo>
                  <a:cubicBezTo>
                    <a:pt x="242" y="417"/>
                    <a:pt x="237" y="417"/>
                    <a:pt x="226" y="412"/>
                  </a:cubicBezTo>
                  <a:cubicBezTo>
                    <a:pt x="221" y="412"/>
                    <a:pt x="221" y="412"/>
                    <a:pt x="216" y="412"/>
                  </a:cubicBezTo>
                  <a:cubicBezTo>
                    <a:pt x="216" y="406"/>
                    <a:pt x="211" y="406"/>
                    <a:pt x="205" y="406"/>
                  </a:cubicBezTo>
                  <a:cubicBezTo>
                    <a:pt x="200" y="406"/>
                    <a:pt x="200" y="401"/>
                    <a:pt x="195" y="396"/>
                  </a:cubicBezTo>
                  <a:cubicBezTo>
                    <a:pt x="195" y="401"/>
                    <a:pt x="190" y="401"/>
                    <a:pt x="190" y="401"/>
                  </a:cubicBezTo>
                  <a:cubicBezTo>
                    <a:pt x="190" y="459"/>
                    <a:pt x="190" y="459"/>
                    <a:pt x="190" y="459"/>
                  </a:cubicBezTo>
                  <a:cubicBezTo>
                    <a:pt x="174" y="459"/>
                    <a:pt x="163" y="465"/>
                    <a:pt x="147" y="465"/>
                  </a:cubicBezTo>
                  <a:cubicBezTo>
                    <a:pt x="142" y="465"/>
                    <a:pt x="137" y="465"/>
                    <a:pt x="131" y="465"/>
                  </a:cubicBezTo>
                  <a:cubicBezTo>
                    <a:pt x="126" y="459"/>
                    <a:pt x="126" y="454"/>
                    <a:pt x="126" y="449"/>
                  </a:cubicBezTo>
                  <a:cubicBezTo>
                    <a:pt x="126" y="443"/>
                    <a:pt x="121" y="443"/>
                    <a:pt x="121" y="438"/>
                  </a:cubicBezTo>
                  <a:cubicBezTo>
                    <a:pt x="116" y="428"/>
                    <a:pt x="110" y="417"/>
                    <a:pt x="105" y="417"/>
                  </a:cubicBezTo>
                  <a:cubicBezTo>
                    <a:pt x="95" y="417"/>
                    <a:pt x="89" y="422"/>
                    <a:pt x="84" y="428"/>
                  </a:cubicBezTo>
                  <a:cubicBezTo>
                    <a:pt x="79" y="428"/>
                    <a:pt x="73" y="433"/>
                    <a:pt x="68" y="433"/>
                  </a:cubicBezTo>
                </a:path>
              </a:pathLst>
            </a:custGeom>
            <a:solidFill>
              <a:schemeClr val="accent2"/>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0" name="Freeform 77"/>
            <p:cNvSpPr>
              <a:spLocks noChangeArrowheads="1"/>
            </p:cNvSpPr>
            <p:nvPr/>
          </p:nvSpPr>
          <p:spPr bwMode="auto">
            <a:xfrm>
              <a:off x="6333628" y="8231188"/>
              <a:ext cx="379388" cy="334963"/>
            </a:xfrm>
            <a:custGeom>
              <a:avLst/>
              <a:gdLst>
                <a:gd name="T0" fmla="*/ 1018 w 1056"/>
                <a:gd name="T1" fmla="*/ 216 h 929"/>
                <a:gd name="T2" fmla="*/ 986 w 1056"/>
                <a:gd name="T3" fmla="*/ 158 h 929"/>
                <a:gd name="T4" fmla="*/ 934 w 1056"/>
                <a:gd name="T5" fmla="*/ 163 h 929"/>
                <a:gd name="T6" fmla="*/ 913 w 1056"/>
                <a:gd name="T7" fmla="*/ 137 h 929"/>
                <a:gd name="T8" fmla="*/ 913 w 1056"/>
                <a:gd name="T9" fmla="*/ 84 h 929"/>
                <a:gd name="T10" fmla="*/ 950 w 1056"/>
                <a:gd name="T11" fmla="*/ 47 h 929"/>
                <a:gd name="T12" fmla="*/ 918 w 1056"/>
                <a:gd name="T13" fmla="*/ 5 h 929"/>
                <a:gd name="T14" fmla="*/ 897 w 1056"/>
                <a:gd name="T15" fmla="*/ 5 h 929"/>
                <a:gd name="T16" fmla="*/ 871 w 1056"/>
                <a:gd name="T17" fmla="*/ 26 h 929"/>
                <a:gd name="T18" fmla="*/ 844 w 1056"/>
                <a:gd name="T19" fmla="*/ 37 h 929"/>
                <a:gd name="T20" fmla="*/ 839 w 1056"/>
                <a:gd name="T21" fmla="*/ 5 h 929"/>
                <a:gd name="T22" fmla="*/ 707 w 1056"/>
                <a:gd name="T23" fmla="*/ 58 h 929"/>
                <a:gd name="T24" fmla="*/ 612 w 1056"/>
                <a:gd name="T25" fmla="*/ 79 h 929"/>
                <a:gd name="T26" fmla="*/ 554 w 1056"/>
                <a:gd name="T27" fmla="*/ 89 h 929"/>
                <a:gd name="T28" fmla="*/ 449 w 1056"/>
                <a:gd name="T29" fmla="*/ 110 h 929"/>
                <a:gd name="T30" fmla="*/ 396 w 1056"/>
                <a:gd name="T31" fmla="*/ 153 h 929"/>
                <a:gd name="T32" fmla="*/ 433 w 1056"/>
                <a:gd name="T33" fmla="*/ 100 h 929"/>
                <a:gd name="T34" fmla="*/ 311 w 1056"/>
                <a:gd name="T35" fmla="*/ 105 h 929"/>
                <a:gd name="T36" fmla="*/ 248 w 1056"/>
                <a:gd name="T37" fmla="*/ 95 h 929"/>
                <a:gd name="T38" fmla="*/ 90 w 1056"/>
                <a:gd name="T39" fmla="*/ 121 h 929"/>
                <a:gd name="T40" fmla="*/ 148 w 1056"/>
                <a:gd name="T41" fmla="*/ 168 h 929"/>
                <a:gd name="T42" fmla="*/ 90 w 1056"/>
                <a:gd name="T43" fmla="*/ 184 h 929"/>
                <a:gd name="T44" fmla="*/ 85 w 1056"/>
                <a:gd name="T45" fmla="*/ 184 h 929"/>
                <a:gd name="T46" fmla="*/ 90 w 1056"/>
                <a:gd name="T47" fmla="*/ 253 h 929"/>
                <a:gd name="T48" fmla="*/ 85 w 1056"/>
                <a:gd name="T49" fmla="*/ 290 h 929"/>
                <a:gd name="T50" fmla="*/ 111 w 1056"/>
                <a:gd name="T51" fmla="*/ 364 h 929"/>
                <a:gd name="T52" fmla="*/ 127 w 1056"/>
                <a:gd name="T53" fmla="*/ 474 h 929"/>
                <a:gd name="T54" fmla="*/ 101 w 1056"/>
                <a:gd name="T55" fmla="*/ 506 h 929"/>
                <a:gd name="T56" fmla="*/ 16 w 1056"/>
                <a:gd name="T57" fmla="*/ 506 h 929"/>
                <a:gd name="T58" fmla="*/ 74 w 1056"/>
                <a:gd name="T59" fmla="*/ 585 h 929"/>
                <a:gd name="T60" fmla="*/ 106 w 1056"/>
                <a:gd name="T61" fmla="*/ 633 h 929"/>
                <a:gd name="T62" fmla="*/ 127 w 1056"/>
                <a:gd name="T63" fmla="*/ 654 h 929"/>
                <a:gd name="T64" fmla="*/ 153 w 1056"/>
                <a:gd name="T65" fmla="*/ 691 h 929"/>
                <a:gd name="T66" fmla="*/ 179 w 1056"/>
                <a:gd name="T67" fmla="*/ 754 h 929"/>
                <a:gd name="T68" fmla="*/ 201 w 1056"/>
                <a:gd name="T69" fmla="*/ 791 h 929"/>
                <a:gd name="T70" fmla="*/ 243 w 1056"/>
                <a:gd name="T71" fmla="*/ 838 h 929"/>
                <a:gd name="T72" fmla="*/ 290 w 1056"/>
                <a:gd name="T73" fmla="*/ 907 h 929"/>
                <a:gd name="T74" fmla="*/ 301 w 1056"/>
                <a:gd name="T75" fmla="*/ 928 h 929"/>
                <a:gd name="T76" fmla="*/ 369 w 1056"/>
                <a:gd name="T77" fmla="*/ 844 h 929"/>
                <a:gd name="T78" fmla="*/ 390 w 1056"/>
                <a:gd name="T79" fmla="*/ 764 h 929"/>
                <a:gd name="T80" fmla="*/ 549 w 1056"/>
                <a:gd name="T81" fmla="*/ 733 h 929"/>
                <a:gd name="T82" fmla="*/ 718 w 1056"/>
                <a:gd name="T83" fmla="*/ 754 h 929"/>
                <a:gd name="T84" fmla="*/ 802 w 1056"/>
                <a:gd name="T85" fmla="*/ 791 h 929"/>
                <a:gd name="T86" fmla="*/ 860 w 1056"/>
                <a:gd name="T87" fmla="*/ 754 h 929"/>
                <a:gd name="T88" fmla="*/ 939 w 1056"/>
                <a:gd name="T89" fmla="*/ 759 h 929"/>
                <a:gd name="T90" fmla="*/ 1039 w 1056"/>
                <a:gd name="T91" fmla="*/ 754 h 929"/>
                <a:gd name="T92" fmla="*/ 1055 w 1056"/>
                <a:gd name="T93" fmla="*/ 759 h 929"/>
                <a:gd name="T94" fmla="*/ 992 w 1056"/>
                <a:gd name="T95" fmla="*/ 659 h 929"/>
                <a:gd name="T96" fmla="*/ 955 w 1056"/>
                <a:gd name="T97" fmla="*/ 569 h 929"/>
                <a:gd name="T98" fmla="*/ 981 w 1056"/>
                <a:gd name="T99" fmla="*/ 369 h 929"/>
                <a:gd name="T100" fmla="*/ 1018 w 1056"/>
                <a:gd name="T101" fmla="*/ 216 h 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56" h="929">
                  <a:moveTo>
                    <a:pt x="1018" y="216"/>
                  </a:moveTo>
                  <a:lnTo>
                    <a:pt x="1018" y="216"/>
                  </a:lnTo>
                  <a:cubicBezTo>
                    <a:pt x="1008" y="216"/>
                    <a:pt x="1002" y="205"/>
                    <a:pt x="1002" y="195"/>
                  </a:cubicBezTo>
                  <a:cubicBezTo>
                    <a:pt x="997" y="179"/>
                    <a:pt x="997" y="168"/>
                    <a:pt x="986" y="158"/>
                  </a:cubicBezTo>
                  <a:cubicBezTo>
                    <a:pt x="950" y="163"/>
                    <a:pt x="950" y="163"/>
                    <a:pt x="950" y="163"/>
                  </a:cubicBezTo>
                  <a:cubicBezTo>
                    <a:pt x="944" y="163"/>
                    <a:pt x="939" y="163"/>
                    <a:pt x="934" y="163"/>
                  </a:cubicBezTo>
                  <a:cubicBezTo>
                    <a:pt x="929" y="163"/>
                    <a:pt x="929" y="153"/>
                    <a:pt x="923" y="147"/>
                  </a:cubicBezTo>
                  <a:cubicBezTo>
                    <a:pt x="923" y="142"/>
                    <a:pt x="918" y="142"/>
                    <a:pt x="913" y="137"/>
                  </a:cubicBezTo>
                  <a:cubicBezTo>
                    <a:pt x="902" y="131"/>
                    <a:pt x="902" y="126"/>
                    <a:pt x="892" y="121"/>
                  </a:cubicBezTo>
                  <a:cubicBezTo>
                    <a:pt x="897" y="105"/>
                    <a:pt x="902" y="95"/>
                    <a:pt x="913" y="84"/>
                  </a:cubicBezTo>
                  <a:cubicBezTo>
                    <a:pt x="923" y="74"/>
                    <a:pt x="929" y="74"/>
                    <a:pt x="934" y="63"/>
                  </a:cubicBezTo>
                  <a:cubicBezTo>
                    <a:pt x="939" y="58"/>
                    <a:pt x="950" y="58"/>
                    <a:pt x="950" y="47"/>
                  </a:cubicBezTo>
                  <a:cubicBezTo>
                    <a:pt x="950" y="37"/>
                    <a:pt x="939" y="31"/>
                    <a:pt x="934" y="26"/>
                  </a:cubicBezTo>
                  <a:cubicBezTo>
                    <a:pt x="929" y="15"/>
                    <a:pt x="923" y="10"/>
                    <a:pt x="918" y="5"/>
                  </a:cubicBezTo>
                  <a:cubicBezTo>
                    <a:pt x="913" y="5"/>
                    <a:pt x="913" y="0"/>
                    <a:pt x="907" y="0"/>
                  </a:cubicBezTo>
                  <a:cubicBezTo>
                    <a:pt x="902" y="0"/>
                    <a:pt x="902" y="0"/>
                    <a:pt x="897" y="5"/>
                  </a:cubicBezTo>
                  <a:cubicBezTo>
                    <a:pt x="892" y="5"/>
                    <a:pt x="886" y="5"/>
                    <a:pt x="886" y="10"/>
                  </a:cubicBezTo>
                  <a:cubicBezTo>
                    <a:pt x="876" y="15"/>
                    <a:pt x="876" y="21"/>
                    <a:pt x="871" y="26"/>
                  </a:cubicBezTo>
                  <a:cubicBezTo>
                    <a:pt x="865" y="31"/>
                    <a:pt x="860" y="31"/>
                    <a:pt x="849" y="37"/>
                  </a:cubicBezTo>
                  <a:cubicBezTo>
                    <a:pt x="844" y="37"/>
                    <a:pt x="844" y="37"/>
                    <a:pt x="844" y="37"/>
                  </a:cubicBezTo>
                  <a:cubicBezTo>
                    <a:pt x="844" y="26"/>
                    <a:pt x="844" y="21"/>
                    <a:pt x="839" y="5"/>
                  </a:cubicBezTo>
                  <a:lnTo>
                    <a:pt x="839" y="5"/>
                  </a:lnTo>
                  <a:cubicBezTo>
                    <a:pt x="828" y="15"/>
                    <a:pt x="812" y="31"/>
                    <a:pt x="797" y="37"/>
                  </a:cubicBezTo>
                  <a:cubicBezTo>
                    <a:pt x="760" y="52"/>
                    <a:pt x="739" y="52"/>
                    <a:pt x="707" y="58"/>
                  </a:cubicBezTo>
                  <a:cubicBezTo>
                    <a:pt x="681" y="68"/>
                    <a:pt x="670" y="79"/>
                    <a:pt x="644" y="79"/>
                  </a:cubicBezTo>
                  <a:cubicBezTo>
                    <a:pt x="612" y="79"/>
                    <a:pt x="612" y="79"/>
                    <a:pt x="612" y="79"/>
                  </a:cubicBezTo>
                  <a:cubicBezTo>
                    <a:pt x="596" y="79"/>
                    <a:pt x="591" y="89"/>
                    <a:pt x="580" y="89"/>
                  </a:cubicBezTo>
                  <a:cubicBezTo>
                    <a:pt x="570" y="89"/>
                    <a:pt x="565" y="89"/>
                    <a:pt x="554" y="89"/>
                  </a:cubicBezTo>
                  <a:cubicBezTo>
                    <a:pt x="528" y="89"/>
                    <a:pt x="522" y="110"/>
                    <a:pt x="496" y="110"/>
                  </a:cubicBezTo>
                  <a:cubicBezTo>
                    <a:pt x="449" y="110"/>
                    <a:pt x="449" y="110"/>
                    <a:pt x="449" y="110"/>
                  </a:cubicBezTo>
                  <a:cubicBezTo>
                    <a:pt x="449" y="137"/>
                    <a:pt x="438" y="153"/>
                    <a:pt x="427" y="179"/>
                  </a:cubicBezTo>
                  <a:cubicBezTo>
                    <a:pt x="412" y="174"/>
                    <a:pt x="396" y="168"/>
                    <a:pt x="396" y="153"/>
                  </a:cubicBezTo>
                  <a:cubicBezTo>
                    <a:pt x="396" y="121"/>
                    <a:pt x="396" y="121"/>
                    <a:pt x="396" y="121"/>
                  </a:cubicBezTo>
                  <a:cubicBezTo>
                    <a:pt x="396" y="105"/>
                    <a:pt x="422" y="110"/>
                    <a:pt x="433" y="100"/>
                  </a:cubicBezTo>
                  <a:cubicBezTo>
                    <a:pt x="417" y="95"/>
                    <a:pt x="406" y="95"/>
                    <a:pt x="385" y="95"/>
                  </a:cubicBezTo>
                  <a:cubicBezTo>
                    <a:pt x="359" y="95"/>
                    <a:pt x="343" y="105"/>
                    <a:pt x="311" y="105"/>
                  </a:cubicBezTo>
                  <a:cubicBezTo>
                    <a:pt x="301" y="105"/>
                    <a:pt x="301" y="105"/>
                    <a:pt x="290" y="100"/>
                  </a:cubicBezTo>
                  <a:cubicBezTo>
                    <a:pt x="275" y="100"/>
                    <a:pt x="264" y="95"/>
                    <a:pt x="248" y="95"/>
                  </a:cubicBezTo>
                  <a:cubicBezTo>
                    <a:pt x="211" y="95"/>
                    <a:pt x="190" y="105"/>
                    <a:pt x="153" y="110"/>
                  </a:cubicBezTo>
                  <a:cubicBezTo>
                    <a:pt x="116" y="110"/>
                    <a:pt x="0" y="121"/>
                    <a:pt x="90" y="121"/>
                  </a:cubicBezTo>
                  <a:cubicBezTo>
                    <a:pt x="106" y="121"/>
                    <a:pt x="101" y="142"/>
                    <a:pt x="111" y="153"/>
                  </a:cubicBezTo>
                  <a:cubicBezTo>
                    <a:pt x="122" y="163"/>
                    <a:pt x="148" y="153"/>
                    <a:pt x="148" y="168"/>
                  </a:cubicBezTo>
                  <a:cubicBezTo>
                    <a:pt x="148" y="179"/>
                    <a:pt x="132" y="179"/>
                    <a:pt x="122" y="179"/>
                  </a:cubicBezTo>
                  <a:cubicBezTo>
                    <a:pt x="111" y="179"/>
                    <a:pt x="101" y="184"/>
                    <a:pt x="90" y="184"/>
                  </a:cubicBezTo>
                  <a:lnTo>
                    <a:pt x="85" y="184"/>
                  </a:lnTo>
                  <a:lnTo>
                    <a:pt x="85" y="184"/>
                  </a:lnTo>
                  <a:cubicBezTo>
                    <a:pt x="90" y="205"/>
                    <a:pt x="90" y="216"/>
                    <a:pt x="90" y="237"/>
                  </a:cubicBezTo>
                  <a:cubicBezTo>
                    <a:pt x="90" y="242"/>
                    <a:pt x="90" y="248"/>
                    <a:pt x="90" y="253"/>
                  </a:cubicBezTo>
                  <a:cubicBezTo>
                    <a:pt x="85" y="269"/>
                    <a:pt x="90" y="274"/>
                    <a:pt x="85" y="285"/>
                  </a:cubicBezTo>
                  <a:lnTo>
                    <a:pt x="85" y="290"/>
                  </a:lnTo>
                  <a:cubicBezTo>
                    <a:pt x="85" y="306"/>
                    <a:pt x="90" y="306"/>
                    <a:pt x="95" y="316"/>
                  </a:cubicBezTo>
                  <a:cubicBezTo>
                    <a:pt x="101" y="337"/>
                    <a:pt x="106" y="348"/>
                    <a:pt x="111" y="364"/>
                  </a:cubicBezTo>
                  <a:cubicBezTo>
                    <a:pt x="127" y="390"/>
                    <a:pt x="137" y="400"/>
                    <a:pt x="137" y="432"/>
                  </a:cubicBezTo>
                  <a:cubicBezTo>
                    <a:pt x="137" y="448"/>
                    <a:pt x="132" y="459"/>
                    <a:pt x="127" y="474"/>
                  </a:cubicBezTo>
                  <a:cubicBezTo>
                    <a:pt x="122" y="485"/>
                    <a:pt x="116" y="490"/>
                    <a:pt x="111" y="501"/>
                  </a:cubicBezTo>
                  <a:cubicBezTo>
                    <a:pt x="106" y="501"/>
                    <a:pt x="106" y="506"/>
                    <a:pt x="101" y="506"/>
                  </a:cubicBezTo>
                  <a:cubicBezTo>
                    <a:pt x="95" y="506"/>
                    <a:pt x="90" y="506"/>
                    <a:pt x="85" y="506"/>
                  </a:cubicBezTo>
                  <a:cubicBezTo>
                    <a:pt x="16" y="506"/>
                    <a:pt x="16" y="506"/>
                    <a:pt x="16" y="506"/>
                  </a:cubicBezTo>
                  <a:cubicBezTo>
                    <a:pt x="21" y="517"/>
                    <a:pt x="27" y="522"/>
                    <a:pt x="37" y="532"/>
                  </a:cubicBezTo>
                  <a:cubicBezTo>
                    <a:pt x="53" y="553"/>
                    <a:pt x="58" y="569"/>
                    <a:pt x="74" y="585"/>
                  </a:cubicBezTo>
                  <a:cubicBezTo>
                    <a:pt x="79" y="596"/>
                    <a:pt x="85" y="601"/>
                    <a:pt x="90" y="606"/>
                  </a:cubicBezTo>
                  <a:cubicBezTo>
                    <a:pt x="95" y="617"/>
                    <a:pt x="101" y="622"/>
                    <a:pt x="106" y="633"/>
                  </a:cubicBezTo>
                  <a:cubicBezTo>
                    <a:pt x="111" y="638"/>
                    <a:pt x="116" y="638"/>
                    <a:pt x="122" y="643"/>
                  </a:cubicBezTo>
                  <a:cubicBezTo>
                    <a:pt x="122" y="648"/>
                    <a:pt x="122" y="654"/>
                    <a:pt x="127" y="654"/>
                  </a:cubicBezTo>
                  <a:cubicBezTo>
                    <a:pt x="132" y="664"/>
                    <a:pt x="137" y="669"/>
                    <a:pt x="143" y="675"/>
                  </a:cubicBezTo>
                  <a:cubicBezTo>
                    <a:pt x="148" y="680"/>
                    <a:pt x="148" y="685"/>
                    <a:pt x="153" y="691"/>
                  </a:cubicBezTo>
                  <a:cubicBezTo>
                    <a:pt x="164" y="701"/>
                    <a:pt x="169" y="706"/>
                    <a:pt x="174" y="722"/>
                  </a:cubicBezTo>
                  <a:cubicBezTo>
                    <a:pt x="179" y="733"/>
                    <a:pt x="179" y="743"/>
                    <a:pt x="179" y="754"/>
                  </a:cubicBezTo>
                  <a:cubicBezTo>
                    <a:pt x="185" y="770"/>
                    <a:pt x="190" y="775"/>
                    <a:pt x="195" y="780"/>
                  </a:cubicBezTo>
                  <a:cubicBezTo>
                    <a:pt x="201" y="785"/>
                    <a:pt x="201" y="791"/>
                    <a:pt x="201" y="791"/>
                  </a:cubicBezTo>
                  <a:cubicBezTo>
                    <a:pt x="206" y="796"/>
                    <a:pt x="211" y="796"/>
                    <a:pt x="211" y="801"/>
                  </a:cubicBezTo>
                  <a:cubicBezTo>
                    <a:pt x="227" y="817"/>
                    <a:pt x="232" y="828"/>
                    <a:pt x="243" y="838"/>
                  </a:cubicBezTo>
                  <a:cubicBezTo>
                    <a:pt x="253" y="854"/>
                    <a:pt x="259" y="859"/>
                    <a:pt x="269" y="875"/>
                  </a:cubicBezTo>
                  <a:cubicBezTo>
                    <a:pt x="275" y="886"/>
                    <a:pt x="285" y="891"/>
                    <a:pt x="290" y="907"/>
                  </a:cubicBezTo>
                  <a:cubicBezTo>
                    <a:pt x="296" y="912"/>
                    <a:pt x="296" y="923"/>
                    <a:pt x="301" y="928"/>
                  </a:cubicBezTo>
                  <a:lnTo>
                    <a:pt x="301" y="928"/>
                  </a:lnTo>
                  <a:cubicBezTo>
                    <a:pt x="322" y="923"/>
                    <a:pt x="343" y="912"/>
                    <a:pt x="359" y="886"/>
                  </a:cubicBezTo>
                  <a:cubicBezTo>
                    <a:pt x="364" y="870"/>
                    <a:pt x="364" y="859"/>
                    <a:pt x="369" y="844"/>
                  </a:cubicBezTo>
                  <a:cubicBezTo>
                    <a:pt x="375" y="828"/>
                    <a:pt x="390" y="822"/>
                    <a:pt x="390" y="807"/>
                  </a:cubicBezTo>
                  <a:cubicBezTo>
                    <a:pt x="390" y="791"/>
                    <a:pt x="390" y="780"/>
                    <a:pt x="390" y="764"/>
                  </a:cubicBezTo>
                  <a:cubicBezTo>
                    <a:pt x="390" y="722"/>
                    <a:pt x="449" y="717"/>
                    <a:pt x="496" y="717"/>
                  </a:cubicBezTo>
                  <a:cubicBezTo>
                    <a:pt x="517" y="717"/>
                    <a:pt x="533" y="722"/>
                    <a:pt x="549" y="733"/>
                  </a:cubicBezTo>
                  <a:cubicBezTo>
                    <a:pt x="586" y="754"/>
                    <a:pt x="612" y="764"/>
                    <a:pt x="654" y="764"/>
                  </a:cubicBezTo>
                  <a:cubicBezTo>
                    <a:pt x="681" y="764"/>
                    <a:pt x="691" y="754"/>
                    <a:pt x="718" y="754"/>
                  </a:cubicBezTo>
                  <a:cubicBezTo>
                    <a:pt x="733" y="754"/>
                    <a:pt x="744" y="754"/>
                    <a:pt x="760" y="754"/>
                  </a:cubicBezTo>
                  <a:cubicBezTo>
                    <a:pt x="781" y="754"/>
                    <a:pt x="781" y="791"/>
                    <a:pt x="802" y="791"/>
                  </a:cubicBezTo>
                  <a:cubicBezTo>
                    <a:pt x="812" y="791"/>
                    <a:pt x="812" y="775"/>
                    <a:pt x="818" y="770"/>
                  </a:cubicBezTo>
                  <a:cubicBezTo>
                    <a:pt x="834" y="759"/>
                    <a:pt x="844" y="754"/>
                    <a:pt x="860" y="754"/>
                  </a:cubicBezTo>
                  <a:cubicBezTo>
                    <a:pt x="865" y="754"/>
                    <a:pt x="871" y="759"/>
                    <a:pt x="876" y="759"/>
                  </a:cubicBezTo>
                  <a:cubicBezTo>
                    <a:pt x="902" y="759"/>
                    <a:pt x="913" y="759"/>
                    <a:pt x="939" y="759"/>
                  </a:cubicBezTo>
                  <a:cubicBezTo>
                    <a:pt x="950" y="759"/>
                    <a:pt x="955" y="770"/>
                    <a:pt x="966" y="770"/>
                  </a:cubicBezTo>
                  <a:cubicBezTo>
                    <a:pt x="997" y="770"/>
                    <a:pt x="1013" y="754"/>
                    <a:pt x="1039" y="754"/>
                  </a:cubicBezTo>
                  <a:cubicBezTo>
                    <a:pt x="1045" y="754"/>
                    <a:pt x="1050" y="759"/>
                    <a:pt x="1055" y="759"/>
                  </a:cubicBezTo>
                  <a:lnTo>
                    <a:pt x="1055" y="759"/>
                  </a:lnTo>
                  <a:cubicBezTo>
                    <a:pt x="1055" y="743"/>
                    <a:pt x="1050" y="712"/>
                    <a:pt x="1045" y="701"/>
                  </a:cubicBezTo>
                  <a:cubicBezTo>
                    <a:pt x="1034" y="680"/>
                    <a:pt x="1013" y="675"/>
                    <a:pt x="992" y="659"/>
                  </a:cubicBezTo>
                  <a:cubicBezTo>
                    <a:pt x="976" y="648"/>
                    <a:pt x="976" y="638"/>
                    <a:pt x="981" y="617"/>
                  </a:cubicBezTo>
                  <a:cubicBezTo>
                    <a:pt x="981" y="596"/>
                    <a:pt x="960" y="590"/>
                    <a:pt x="955" y="569"/>
                  </a:cubicBezTo>
                  <a:cubicBezTo>
                    <a:pt x="955" y="532"/>
                    <a:pt x="950" y="501"/>
                    <a:pt x="950" y="464"/>
                  </a:cubicBezTo>
                  <a:cubicBezTo>
                    <a:pt x="950" y="422"/>
                    <a:pt x="960" y="400"/>
                    <a:pt x="981" y="369"/>
                  </a:cubicBezTo>
                  <a:cubicBezTo>
                    <a:pt x="1002" y="342"/>
                    <a:pt x="1008" y="316"/>
                    <a:pt x="1018" y="285"/>
                  </a:cubicBezTo>
                  <a:cubicBezTo>
                    <a:pt x="1023" y="269"/>
                    <a:pt x="1018" y="237"/>
                    <a:pt x="1018" y="21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1" name="Freeform 78"/>
            <p:cNvSpPr>
              <a:spLocks noChangeArrowheads="1"/>
            </p:cNvSpPr>
            <p:nvPr/>
          </p:nvSpPr>
          <p:spPr bwMode="auto">
            <a:xfrm>
              <a:off x="10365615" y="9501188"/>
              <a:ext cx="1282616" cy="582613"/>
            </a:xfrm>
            <a:custGeom>
              <a:avLst/>
              <a:gdLst>
                <a:gd name="T0" fmla="*/ 2200 w 3562"/>
                <a:gd name="T1" fmla="*/ 986 h 1620"/>
                <a:gd name="T2" fmla="*/ 981 w 3562"/>
                <a:gd name="T3" fmla="*/ 1530 h 1620"/>
                <a:gd name="T4" fmla="*/ 865 w 3562"/>
                <a:gd name="T5" fmla="*/ 1419 h 1620"/>
                <a:gd name="T6" fmla="*/ 697 w 3562"/>
                <a:gd name="T7" fmla="*/ 1329 h 1620"/>
                <a:gd name="T8" fmla="*/ 533 w 3562"/>
                <a:gd name="T9" fmla="*/ 1250 h 1620"/>
                <a:gd name="T10" fmla="*/ 275 w 3562"/>
                <a:gd name="T11" fmla="*/ 1081 h 1620"/>
                <a:gd name="T12" fmla="*/ 132 w 3562"/>
                <a:gd name="T13" fmla="*/ 1060 h 1620"/>
                <a:gd name="T14" fmla="*/ 6 w 3562"/>
                <a:gd name="T15" fmla="*/ 997 h 1620"/>
                <a:gd name="T16" fmla="*/ 11 w 3562"/>
                <a:gd name="T17" fmla="*/ 823 h 1620"/>
                <a:gd name="T18" fmla="*/ 53 w 3562"/>
                <a:gd name="T19" fmla="*/ 596 h 1620"/>
                <a:gd name="T20" fmla="*/ 217 w 3562"/>
                <a:gd name="T21" fmla="*/ 533 h 1620"/>
                <a:gd name="T22" fmla="*/ 391 w 3562"/>
                <a:gd name="T23" fmla="*/ 427 h 1620"/>
                <a:gd name="T24" fmla="*/ 575 w 3562"/>
                <a:gd name="T25" fmla="*/ 269 h 1620"/>
                <a:gd name="T26" fmla="*/ 707 w 3562"/>
                <a:gd name="T27" fmla="*/ 121 h 1620"/>
                <a:gd name="T28" fmla="*/ 939 w 3562"/>
                <a:gd name="T29" fmla="*/ 116 h 1620"/>
                <a:gd name="T30" fmla="*/ 1092 w 3562"/>
                <a:gd name="T31" fmla="*/ 259 h 1620"/>
                <a:gd name="T32" fmla="*/ 1293 w 3562"/>
                <a:gd name="T33" fmla="*/ 338 h 1620"/>
                <a:gd name="T34" fmla="*/ 1451 w 3562"/>
                <a:gd name="T35" fmla="*/ 243 h 1620"/>
                <a:gd name="T36" fmla="*/ 1630 w 3562"/>
                <a:gd name="T37" fmla="*/ 227 h 1620"/>
                <a:gd name="T38" fmla="*/ 1862 w 3562"/>
                <a:gd name="T39" fmla="*/ 338 h 1620"/>
                <a:gd name="T40" fmla="*/ 1994 w 3562"/>
                <a:gd name="T41" fmla="*/ 538 h 1620"/>
                <a:gd name="T42" fmla="*/ 1799 w 3562"/>
                <a:gd name="T43" fmla="*/ 607 h 1620"/>
                <a:gd name="T44" fmla="*/ 1751 w 3562"/>
                <a:gd name="T45" fmla="*/ 696 h 1620"/>
                <a:gd name="T46" fmla="*/ 1862 w 3562"/>
                <a:gd name="T47" fmla="*/ 712 h 1620"/>
                <a:gd name="T48" fmla="*/ 2078 w 3562"/>
                <a:gd name="T49" fmla="*/ 860 h 1620"/>
                <a:gd name="T50" fmla="*/ 1899 w 3562"/>
                <a:gd name="T51" fmla="*/ 765 h 1620"/>
                <a:gd name="T52" fmla="*/ 1757 w 3562"/>
                <a:gd name="T53" fmla="*/ 760 h 1620"/>
                <a:gd name="T54" fmla="*/ 1688 w 3562"/>
                <a:gd name="T55" fmla="*/ 944 h 1620"/>
                <a:gd name="T56" fmla="*/ 1820 w 3562"/>
                <a:gd name="T57" fmla="*/ 1045 h 1620"/>
                <a:gd name="T58" fmla="*/ 1957 w 3562"/>
                <a:gd name="T59" fmla="*/ 950 h 1620"/>
                <a:gd name="T60" fmla="*/ 2063 w 3562"/>
                <a:gd name="T61" fmla="*/ 1055 h 1620"/>
                <a:gd name="T62" fmla="*/ 2210 w 3562"/>
                <a:gd name="T63" fmla="*/ 1013 h 1620"/>
                <a:gd name="T64" fmla="*/ 2363 w 3562"/>
                <a:gd name="T65" fmla="*/ 971 h 1620"/>
                <a:gd name="T66" fmla="*/ 2537 w 3562"/>
                <a:gd name="T67" fmla="*/ 1097 h 1620"/>
                <a:gd name="T68" fmla="*/ 2627 w 3562"/>
                <a:gd name="T69" fmla="*/ 1013 h 1620"/>
                <a:gd name="T70" fmla="*/ 2775 w 3562"/>
                <a:gd name="T71" fmla="*/ 1066 h 1620"/>
                <a:gd name="T72" fmla="*/ 2906 w 3562"/>
                <a:gd name="T73" fmla="*/ 1066 h 1620"/>
                <a:gd name="T74" fmla="*/ 3023 w 3562"/>
                <a:gd name="T75" fmla="*/ 1045 h 1620"/>
                <a:gd name="T76" fmla="*/ 3207 w 3562"/>
                <a:gd name="T77" fmla="*/ 1118 h 1620"/>
                <a:gd name="T78" fmla="*/ 3360 w 3562"/>
                <a:gd name="T79" fmla="*/ 1182 h 1620"/>
                <a:gd name="T80" fmla="*/ 3561 w 3562"/>
                <a:gd name="T81" fmla="*/ 1319 h 1620"/>
                <a:gd name="T82" fmla="*/ 3487 w 3562"/>
                <a:gd name="T83" fmla="*/ 1414 h 1620"/>
                <a:gd name="T84" fmla="*/ 3423 w 3562"/>
                <a:gd name="T85" fmla="*/ 1535 h 1620"/>
                <a:gd name="T86" fmla="*/ 3239 w 3562"/>
                <a:gd name="T87" fmla="*/ 1540 h 1620"/>
                <a:gd name="T88" fmla="*/ 3096 w 3562"/>
                <a:gd name="T89" fmla="*/ 1482 h 1620"/>
                <a:gd name="T90" fmla="*/ 2986 w 3562"/>
                <a:gd name="T91" fmla="*/ 1546 h 1620"/>
                <a:gd name="T92" fmla="*/ 2864 w 3562"/>
                <a:gd name="T93" fmla="*/ 1445 h 1620"/>
                <a:gd name="T94" fmla="*/ 2643 w 3562"/>
                <a:gd name="T95" fmla="*/ 1567 h 1620"/>
                <a:gd name="T96" fmla="*/ 2585 w 3562"/>
                <a:gd name="T97" fmla="*/ 1588 h 1620"/>
                <a:gd name="T98" fmla="*/ 2458 w 3562"/>
                <a:gd name="T99" fmla="*/ 1530 h 1620"/>
                <a:gd name="T100" fmla="*/ 2316 w 3562"/>
                <a:gd name="T101" fmla="*/ 1456 h 1620"/>
                <a:gd name="T102" fmla="*/ 2342 w 3562"/>
                <a:gd name="T103" fmla="*/ 1329 h 1620"/>
                <a:gd name="T104" fmla="*/ 2105 w 3562"/>
                <a:gd name="T105" fmla="*/ 1361 h 1620"/>
                <a:gd name="T106" fmla="*/ 1968 w 3562"/>
                <a:gd name="T107" fmla="*/ 1498 h 1620"/>
                <a:gd name="T108" fmla="*/ 1778 w 3562"/>
                <a:gd name="T109" fmla="*/ 1530 h 1620"/>
                <a:gd name="T110" fmla="*/ 1519 w 3562"/>
                <a:gd name="T111" fmla="*/ 1588 h 1620"/>
                <a:gd name="T112" fmla="*/ 1393 w 3562"/>
                <a:gd name="T113" fmla="*/ 1456 h 1620"/>
                <a:gd name="T114" fmla="*/ 1266 w 3562"/>
                <a:gd name="T115" fmla="*/ 1324 h 1620"/>
                <a:gd name="T116" fmla="*/ 1208 w 3562"/>
                <a:gd name="T117" fmla="*/ 1340 h 1620"/>
                <a:gd name="T118" fmla="*/ 1129 w 3562"/>
                <a:gd name="T119" fmla="*/ 1493 h 1620"/>
                <a:gd name="T120" fmla="*/ 1113 w 3562"/>
                <a:gd name="T121" fmla="*/ 1567 h 1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62" h="1620">
                  <a:moveTo>
                    <a:pt x="2068" y="886"/>
                  </a:moveTo>
                  <a:lnTo>
                    <a:pt x="2068" y="886"/>
                  </a:lnTo>
                  <a:cubicBezTo>
                    <a:pt x="2068" y="902"/>
                    <a:pt x="2068" y="913"/>
                    <a:pt x="2063" y="923"/>
                  </a:cubicBezTo>
                  <a:cubicBezTo>
                    <a:pt x="2078" y="939"/>
                    <a:pt x="2084" y="950"/>
                    <a:pt x="2100" y="965"/>
                  </a:cubicBezTo>
                  <a:cubicBezTo>
                    <a:pt x="2121" y="965"/>
                    <a:pt x="2121" y="965"/>
                    <a:pt x="2121" y="965"/>
                  </a:cubicBezTo>
                  <a:cubicBezTo>
                    <a:pt x="2131" y="976"/>
                    <a:pt x="2142" y="976"/>
                    <a:pt x="2152" y="976"/>
                  </a:cubicBezTo>
                  <a:cubicBezTo>
                    <a:pt x="2158" y="976"/>
                    <a:pt x="2163" y="971"/>
                    <a:pt x="2173" y="971"/>
                  </a:cubicBezTo>
                  <a:cubicBezTo>
                    <a:pt x="2184" y="971"/>
                    <a:pt x="2189" y="981"/>
                    <a:pt x="2200" y="986"/>
                  </a:cubicBezTo>
                  <a:cubicBezTo>
                    <a:pt x="2210" y="976"/>
                    <a:pt x="2216" y="971"/>
                    <a:pt x="2221" y="960"/>
                  </a:cubicBezTo>
                  <a:cubicBezTo>
                    <a:pt x="2195" y="939"/>
                    <a:pt x="2195" y="918"/>
                    <a:pt x="2173" y="892"/>
                  </a:cubicBezTo>
                  <a:cubicBezTo>
                    <a:pt x="2168" y="881"/>
                    <a:pt x="2163" y="865"/>
                    <a:pt x="2152" y="865"/>
                  </a:cubicBezTo>
                  <a:cubicBezTo>
                    <a:pt x="2142" y="865"/>
                    <a:pt x="2142" y="876"/>
                    <a:pt x="2131" y="881"/>
                  </a:cubicBezTo>
                  <a:cubicBezTo>
                    <a:pt x="2110" y="892"/>
                    <a:pt x="2094" y="886"/>
                    <a:pt x="2068" y="886"/>
                  </a:cubicBezTo>
                  <a:close/>
                  <a:moveTo>
                    <a:pt x="981" y="1530"/>
                  </a:moveTo>
                  <a:lnTo>
                    <a:pt x="981" y="1530"/>
                  </a:lnTo>
                  <a:lnTo>
                    <a:pt x="981" y="1530"/>
                  </a:lnTo>
                  <a:cubicBezTo>
                    <a:pt x="981" y="1519"/>
                    <a:pt x="976" y="1514"/>
                    <a:pt x="971" y="1503"/>
                  </a:cubicBezTo>
                  <a:cubicBezTo>
                    <a:pt x="971" y="1493"/>
                    <a:pt x="971" y="1482"/>
                    <a:pt x="965" y="1477"/>
                  </a:cubicBezTo>
                  <a:cubicBezTo>
                    <a:pt x="960" y="1472"/>
                    <a:pt x="955" y="1472"/>
                    <a:pt x="950" y="1466"/>
                  </a:cubicBezTo>
                  <a:cubicBezTo>
                    <a:pt x="944" y="1466"/>
                    <a:pt x="944" y="1461"/>
                    <a:pt x="939" y="1456"/>
                  </a:cubicBezTo>
                  <a:cubicBezTo>
                    <a:pt x="929" y="1451"/>
                    <a:pt x="918" y="1445"/>
                    <a:pt x="908" y="1445"/>
                  </a:cubicBezTo>
                  <a:cubicBezTo>
                    <a:pt x="902" y="1440"/>
                    <a:pt x="908" y="1435"/>
                    <a:pt x="902" y="1430"/>
                  </a:cubicBezTo>
                  <a:cubicBezTo>
                    <a:pt x="897" y="1430"/>
                    <a:pt x="897" y="1430"/>
                    <a:pt x="897" y="1430"/>
                  </a:cubicBezTo>
                  <a:cubicBezTo>
                    <a:pt x="886" y="1424"/>
                    <a:pt x="876" y="1424"/>
                    <a:pt x="865" y="1419"/>
                  </a:cubicBezTo>
                  <a:cubicBezTo>
                    <a:pt x="855" y="1414"/>
                    <a:pt x="855" y="1403"/>
                    <a:pt x="849" y="1393"/>
                  </a:cubicBezTo>
                  <a:cubicBezTo>
                    <a:pt x="839" y="1387"/>
                    <a:pt x="828" y="1393"/>
                    <a:pt x="818" y="1387"/>
                  </a:cubicBezTo>
                  <a:cubicBezTo>
                    <a:pt x="807" y="1382"/>
                    <a:pt x="802" y="1377"/>
                    <a:pt x="786" y="1371"/>
                  </a:cubicBezTo>
                  <a:cubicBezTo>
                    <a:pt x="781" y="1371"/>
                    <a:pt x="770" y="1371"/>
                    <a:pt x="765" y="1371"/>
                  </a:cubicBezTo>
                  <a:cubicBezTo>
                    <a:pt x="754" y="1366"/>
                    <a:pt x="749" y="1361"/>
                    <a:pt x="749" y="1350"/>
                  </a:cubicBezTo>
                  <a:cubicBezTo>
                    <a:pt x="749" y="1345"/>
                    <a:pt x="749" y="1340"/>
                    <a:pt x="744" y="1340"/>
                  </a:cubicBezTo>
                  <a:cubicBezTo>
                    <a:pt x="739" y="1335"/>
                    <a:pt x="733" y="1340"/>
                    <a:pt x="728" y="1340"/>
                  </a:cubicBezTo>
                  <a:cubicBezTo>
                    <a:pt x="712" y="1335"/>
                    <a:pt x="707" y="1335"/>
                    <a:pt x="697" y="1329"/>
                  </a:cubicBezTo>
                  <a:cubicBezTo>
                    <a:pt x="681" y="1329"/>
                    <a:pt x="675" y="1329"/>
                    <a:pt x="665" y="1324"/>
                  </a:cubicBezTo>
                  <a:cubicBezTo>
                    <a:pt x="649" y="1314"/>
                    <a:pt x="638" y="1314"/>
                    <a:pt x="628" y="1303"/>
                  </a:cubicBezTo>
                  <a:cubicBezTo>
                    <a:pt x="617" y="1298"/>
                    <a:pt x="612" y="1292"/>
                    <a:pt x="612" y="1282"/>
                  </a:cubicBezTo>
                  <a:cubicBezTo>
                    <a:pt x="612" y="1277"/>
                    <a:pt x="612" y="1277"/>
                    <a:pt x="612" y="1277"/>
                  </a:cubicBezTo>
                  <a:cubicBezTo>
                    <a:pt x="612" y="1266"/>
                    <a:pt x="612" y="1261"/>
                    <a:pt x="612" y="1256"/>
                  </a:cubicBezTo>
                  <a:cubicBezTo>
                    <a:pt x="602" y="1256"/>
                    <a:pt x="602" y="1256"/>
                    <a:pt x="602" y="1256"/>
                  </a:cubicBezTo>
                  <a:cubicBezTo>
                    <a:pt x="591" y="1256"/>
                    <a:pt x="580" y="1261"/>
                    <a:pt x="570" y="1261"/>
                  </a:cubicBezTo>
                  <a:cubicBezTo>
                    <a:pt x="554" y="1261"/>
                    <a:pt x="549" y="1256"/>
                    <a:pt x="533" y="1250"/>
                  </a:cubicBezTo>
                  <a:cubicBezTo>
                    <a:pt x="512" y="1240"/>
                    <a:pt x="496" y="1234"/>
                    <a:pt x="475" y="1219"/>
                  </a:cubicBezTo>
                  <a:cubicBezTo>
                    <a:pt x="464" y="1208"/>
                    <a:pt x="454" y="1203"/>
                    <a:pt x="443" y="1197"/>
                  </a:cubicBezTo>
                  <a:cubicBezTo>
                    <a:pt x="433" y="1192"/>
                    <a:pt x="427" y="1187"/>
                    <a:pt x="417" y="1182"/>
                  </a:cubicBezTo>
                  <a:cubicBezTo>
                    <a:pt x="401" y="1176"/>
                    <a:pt x="385" y="1176"/>
                    <a:pt x="369" y="1171"/>
                  </a:cubicBezTo>
                  <a:cubicBezTo>
                    <a:pt x="348" y="1166"/>
                    <a:pt x="332" y="1166"/>
                    <a:pt x="311" y="1160"/>
                  </a:cubicBezTo>
                  <a:cubicBezTo>
                    <a:pt x="306" y="1160"/>
                    <a:pt x="301" y="1160"/>
                    <a:pt x="296" y="1160"/>
                  </a:cubicBezTo>
                  <a:cubicBezTo>
                    <a:pt x="285" y="1150"/>
                    <a:pt x="280" y="1139"/>
                    <a:pt x="280" y="1124"/>
                  </a:cubicBezTo>
                  <a:cubicBezTo>
                    <a:pt x="280" y="1108"/>
                    <a:pt x="280" y="1097"/>
                    <a:pt x="275" y="1081"/>
                  </a:cubicBezTo>
                  <a:cubicBezTo>
                    <a:pt x="275" y="1071"/>
                    <a:pt x="275" y="1060"/>
                    <a:pt x="269" y="1050"/>
                  </a:cubicBezTo>
                  <a:cubicBezTo>
                    <a:pt x="264" y="1045"/>
                    <a:pt x="259" y="1045"/>
                    <a:pt x="253" y="1039"/>
                  </a:cubicBezTo>
                  <a:cubicBezTo>
                    <a:pt x="253" y="1034"/>
                    <a:pt x="253" y="1034"/>
                    <a:pt x="248" y="1029"/>
                  </a:cubicBezTo>
                  <a:cubicBezTo>
                    <a:pt x="238" y="1039"/>
                    <a:pt x="238" y="1050"/>
                    <a:pt x="227" y="1060"/>
                  </a:cubicBezTo>
                  <a:cubicBezTo>
                    <a:pt x="222" y="1066"/>
                    <a:pt x="222" y="1066"/>
                    <a:pt x="217" y="1071"/>
                  </a:cubicBezTo>
                  <a:cubicBezTo>
                    <a:pt x="211" y="1071"/>
                    <a:pt x="206" y="1076"/>
                    <a:pt x="195" y="1076"/>
                  </a:cubicBezTo>
                  <a:cubicBezTo>
                    <a:pt x="185" y="1076"/>
                    <a:pt x="180" y="1071"/>
                    <a:pt x="169" y="1066"/>
                  </a:cubicBezTo>
                  <a:cubicBezTo>
                    <a:pt x="158" y="1066"/>
                    <a:pt x="148" y="1066"/>
                    <a:pt x="132" y="1060"/>
                  </a:cubicBezTo>
                  <a:cubicBezTo>
                    <a:pt x="127" y="1055"/>
                    <a:pt x="121" y="1055"/>
                    <a:pt x="116" y="1055"/>
                  </a:cubicBezTo>
                  <a:cubicBezTo>
                    <a:pt x="106" y="1050"/>
                    <a:pt x="100" y="1039"/>
                    <a:pt x="95" y="1029"/>
                  </a:cubicBezTo>
                  <a:cubicBezTo>
                    <a:pt x="85" y="1023"/>
                    <a:pt x="79" y="1018"/>
                    <a:pt x="74" y="1008"/>
                  </a:cubicBezTo>
                  <a:cubicBezTo>
                    <a:pt x="64" y="1013"/>
                    <a:pt x="58" y="1018"/>
                    <a:pt x="48" y="1029"/>
                  </a:cubicBezTo>
                  <a:cubicBezTo>
                    <a:pt x="42" y="1029"/>
                    <a:pt x="42" y="1039"/>
                    <a:pt x="37" y="1039"/>
                  </a:cubicBezTo>
                  <a:cubicBezTo>
                    <a:pt x="27" y="1039"/>
                    <a:pt x="21" y="1029"/>
                    <a:pt x="21" y="1023"/>
                  </a:cubicBezTo>
                  <a:cubicBezTo>
                    <a:pt x="16" y="1013"/>
                    <a:pt x="16" y="1008"/>
                    <a:pt x="6" y="997"/>
                  </a:cubicBezTo>
                  <a:lnTo>
                    <a:pt x="6" y="997"/>
                  </a:lnTo>
                  <a:cubicBezTo>
                    <a:pt x="11" y="981"/>
                    <a:pt x="21" y="981"/>
                    <a:pt x="32" y="971"/>
                  </a:cubicBezTo>
                  <a:cubicBezTo>
                    <a:pt x="37" y="960"/>
                    <a:pt x="42" y="955"/>
                    <a:pt x="42" y="950"/>
                  </a:cubicBezTo>
                  <a:cubicBezTo>
                    <a:pt x="42" y="934"/>
                    <a:pt x="37" y="928"/>
                    <a:pt x="27" y="918"/>
                  </a:cubicBezTo>
                  <a:cubicBezTo>
                    <a:pt x="21" y="913"/>
                    <a:pt x="21" y="907"/>
                    <a:pt x="16" y="902"/>
                  </a:cubicBezTo>
                  <a:cubicBezTo>
                    <a:pt x="11" y="902"/>
                    <a:pt x="6" y="902"/>
                    <a:pt x="6" y="897"/>
                  </a:cubicBezTo>
                  <a:cubicBezTo>
                    <a:pt x="6" y="886"/>
                    <a:pt x="11" y="881"/>
                    <a:pt x="11" y="871"/>
                  </a:cubicBezTo>
                  <a:cubicBezTo>
                    <a:pt x="11" y="860"/>
                    <a:pt x="0" y="849"/>
                    <a:pt x="0" y="834"/>
                  </a:cubicBezTo>
                  <a:cubicBezTo>
                    <a:pt x="0" y="828"/>
                    <a:pt x="6" y="828"/>
                    <a:pt x="11" y="823"/>
                  </a:cubicBezTo>
                  <a:cubicBezTo>
                    <a:pt x="16" y="812"/>
                    <a:pt x="16" y="802"/>
                    <a:pt x="21" y="786"/>
                  </a:cubicBezTo>
                  <a:cubicBezTo>
                    <a:pt x="32" y="775"/>
                    <a:pt x="37" y="770"/>
                    <a:pt x="48" y="765"/>
                  </a:cubicBezTo>
                  <a:cubicBezTo>
                    <a:pt x="53" y="760"/>
                    <a:pt x="64" y="754"/>
                    <a:pt x="64" y="744"/>
                  </a:cubicBezTo>
                  <a:cubicBezTo>
                    <a:pt x="64" y="707"/>
                    <a:pt x="64" y="707"/>
                    <a:pt x="64" y="707"/>
                  </a:cubicBezTo>
                  <a:cubicBezTo>
                    <a:pt x="64" y="691"/>
                    <a:pt x="64" y="686"/>
                    <a:pt x="58" y="670"/>
                  </a:cubicBezTo>
                  <a:cubicBezTo>
                    <a:pt x="58" y="665"/>
                    <a:pt x="64" y="665"/>
                    <a:pt x="58" y="654"/>
                  </a:cubicBezTo>
                  <a:cubicBezTo>
                    <a:pt x="58" y="638"/>
                    <a:pt x="53" y="633"/>
                    <a:pt x="53" y="617"/>
                  </a:cubicBezTo>
                  <a:cubicBezTo>
                    <a:pt x="53" y="607"/>
                    <a:pt x="53" y="601"/>
                    <a:pt x="53" y="596"/>
                  </a:cubicBezTo>
                  <a:cubicBezTo>
                    <a:pt x="58" y="586"/>
                    <a:pt x="53" y="580"/>
                    <a:pt x="58" y="575"/>
                  </a:cubicBezTo>
                  <a:cubicBezTo>
                    <a:pt x="58" y="570"/>
                    <a:pt x="64" y="565"/>
                    <a:pt x="64" y="559"/>
                  </a:cubicBezTo>
                  <a:cubicBezTo>
                    <a:pt x="69" y="543"/>
                    <a:pt x="69" y="533"/>
                    <a:pt x="74" y="517"/>
                  </a:cubicBezTo>
                  <a:cubicBezTo>
                    <a:pt x="79" y="522"/>
                    <a:pt x="85" y="522"/>
                    <a:pt x="90" y="533"/>
                  </a:cubicBezTo>
                  <a:cubicBezTo>
                    <a:pt x="100" y="538"/>
                    <a:pt x="106" y="538"/>
                    <a:pt x="111" y="543"/>
                  </a:cubicBezTo>
                  <a:cubicBezTo>
                    <a:pt x="127" y="554"/>
                    <a:pt x="137" y="565"/>
                    <a:pt x="153" y="565"/>
                  </a:cubicBezTo>
                  <a:cubicBezTo>
                    <a:pt x="169" y="565"/>
                    <a:pt x="174" y="559"/>
                    <a:pt x="185" y="554"/>
                  </a:cubicBezTo>
                  <a:cubicBezTo>
                    <a:pt x="195" y="543"/>
                    <a:pt x="201" y="538"/>
                    <a:pt x="217" y="533"/>
                  </a:cubicBezTo>
                  <a:cubicBezTo>
                    <a:pt x="232" y="533"/>
                    <a:pt x="238" y="522"/>
                    <a:pt x="248" y="512"/>
                  </a:cubicBezTo>
                  <a:cubicBezTo>
                    <a:pt x="253" y="506"/>
                    <a:pt x="259" y="506"/>
                    <a:pt x="264" y="501"/>
                  </a:cubicBezTo>
                  <a:cubicBezTo>
                    <a:pt x="269" y="496"/>
                    <a:pt x="269" y="496"/>
                    <a:pt x="275" y="496"/>
                  </a:cubicBezTo>
                  <a:cubicBezTo>
                    <a:pt x="296" y="496"/>
                    <a:pt x="311" y="501"/>
                    <a:pt x="327" y="501"/>
                  </a:cubicBezTo>
                  <a:cubicBezTo>
                    <a:pt x="343" y="501"/>
                    <a:pt x="354" y="501"/>
                    <a:pt x="369" y="501"/>
                  </a:cubicBezTo>
                  <a:cubicBezTo>
                    <a:pt x="369" y="454"/>
                    <a:pt x="369" y="454"/>
                    <a:pt x="369" y="454"/>
                  </a:cubicBezTo>
                  <a:cubicBezTo>
                    <a:pt x="369" y="443"/>
                    <a:pt x="369" y="443"/>
                    <a:pt x="375" y="438"/>
                  </a:cubicBezTo>
                  <a:cubicBezTo>
                    <a:pt x="380" y="433"/>
                    <a:pt x="385" y="433"/>
                    <a:pt x="391" y="427"/>
                  </a:cubicBezTo>
                  <a:cubicBezTo>
                    <a:pt x="401" y="422"/>
                    <a:pt x="396" y="406"/>
                    <a:pt x="401" y="396"/>
                  </a:cubicBezTo>
                  <a:cubicBezTo>
                    <a:pt x="406" y="385"/>
                    <a:pt x="417" y="391"/>
                    <a:pt x="422" y="385"/>
                  </a:cubicBezTo>
                  <a:cubicBezTo>
                    <a:pt x="433" y="380"/>
                    <a:pt x="438" y="375"/>
                    <a:pt x="443" y="369"/>
                  </a:cubicBezTo>
                  <a:cubicBezTo>
                    <a:pt x="454" y="364"/>
                    <a:pt x="454" y="364"/>
                    <a:pt x="459" y="359"/>
                  </a:cubicBezTo>
                  <a:cubicBezTo>
                    <a:pt x="475" y="338"/>
                    <a:pt x="486" y="332"/>
                    <a:pt x="501" y="322"/>
                  </a:cubicBezTo>
                  <a:cubicBezTo>
                    <a:pt x="507" y="317"/>
                    <a:pt x="512" y="317"/>
                    <a:pt x="517" y="311"/>
                  </a:cubicBezTo>
                  <a:cubicBezTo>
                    <a:pt x="533" y="295"/>
                    <a:pt x="538" y="290"/>
                    <a:pt x="554" y="285"/>
                  </a:cubicBezTo>
                  <a:cubicBezTo>
                    <a:pt x="559" y="280"/>
                    <a:pt x="565" y="274"/>
                    <a:pt x="575" y="269"/>
                  </a:cubicBezTo>
                  <a:cubicBezTo>
                    <a:pt x="596" y="259"/>
                    <a:pt x="607" y="253"/>
                    <a:pt x="628" y="243"/>
                  </a:cubicBezTo>
                  <a:cubicBezTo>
                    <a:pt x="644" y="232"/>
                    <a:pt x="649" y="232"/>
                    <a:pt x="665" y="227"/>
                  </a:cubicBezTo>
                  <a:cubicBezTo>
                    <a:pt x="670" y="227"/>
                    <a:pt x="675" y="222"/>
                    <a:pt x="681" y="222"/>
                  </a:cubicBezTo>
                  <a:cubicBezTo>
                    <a:pt x="681" y="216"/>
                    <a:pt x="686" y="216"/>
                    <a:pt x="686" y="211"/>
                  </a:cubicBezTo>
                  <a:cubicBezTo>
                    <a:pt x="686" y="206"/>
                    <a:pt x="681" y="206"/>
                    <a:pt x="681" y="201"/>
                  </a:cubicBezTo>
                  <a:cubicBezTo>
                    <a:pt x="675" y="195"/>
                    <a:pt x="675" y="185"/>
                    <a:pt x="675" y="180"/>
                  </a:cubicBezTo>
                  <a:cubicBezTo>
                    <a:pt x="675" y="164"/>
                    <a:pt x="675" y="158"/>
                    <a:pt x="681" y="148"/>
                  </a:cubicBezTo>
                  <a:cubicBezTo>
                    <a:pt x="686" y="132"/>
                    <a:pt x="702" y="132"/>
                    <a:pt x="707" y="121"/>
                  </a:cubicBezTo>
                  <a:cubicBezTo>
                    <a:pt x="707" y="111"/>
                    <a:pt x="707" y="106"/>
                    <a:pt x="712" y="100"/>
                  </a:cubicBezTo>
                  <a:cubicBezTo>
                    <a:pt x="712" y="85"/>
                    <a:pt x="718" y="79"/>
                    <a:pt x="718" y="63"/>
                  </a:cubicBezTo>
                  <a:cubicBezTo>
                    <a:pt x="718" y="11"/>
                    <a:pt x="718" y="11"/>
                    <a:pt x="718" y="11"/>
                  </a:cubicBezTo>
                  <a:cubicBezTo>
                    <a:pt x="718" y="6"/>
                    <a:pt x="718" y="6"/>
                    <a:pt x="723" y="0"/>
                  </a:cubicBezTo>
                  <a:lnTo>
                    <a:pt x="723" y="0"/>
                  </a:lnTo>
                  <a:cubicBezTo>
                    <a:pt x="744" y="11"/>
                    <a:pt x="765" y="21"/>
                    <a:pt x="797" y="37"/>
                  </a:cubicBezTo>
                  <a:cubicBezTo>
                    <a:pt x="828" y="58"/>
                    <a:pt x="855" y="58"/>
                    <a:pt x="892" y="74"/>
                  </a:cubicBezTo>
                  <a:cubicBezTo>
                    <a:pt x="913" y="90"/>
                    <a:pt x="918" y="106"/>
                    <a:pt x="939" y="116"/>
                  </a:cubicBezTo>
                  <a:cubicBezTo>
                    <a:pt x="965" y="132"/>
                    <a:pt x="987" y="127"/>
                    <a:pt x="1013" y="143"/>
                  </a:cubicBezTo>
                  <a:cubicBezTo>
                    <a:pt x="1045" y="158"/>
                    <a:pt x="1045" y="190"/>
                    <a:pt x="1055" y="222"/>
                  </a:cubicBezTo>
                  <a:cubicBezTo>
                    <a:pt x="1060" y="238"/>
                    <a:pt x="1071" y="243"/>
                    <a:pt x="1071" y="259"/>
                  </a:cubicBezTo>
                  <a:cubicBezTo>
                    <a:pt x="1071" y="269"/>
                    <a:pt x="1066" y="274"/>
                    <a:pt x="1066" y="285"/>
                  </a:cubicBezTo>
                  <a:cubicBezTo>
                    <a:pt x="1066" y="295"/>
                    <a:pt x="1066" y="295"/>
                    <a:pt x="1066" y="295"/>
                  </a:cubicBezTo>
                  <a:cubicBezTo>
                    <a:pt x="1071" y="295"/>
                    <a:pt x="1071" y="295"/>
                    <a:pt x="1076" y="295"/>
                  </a:cubicBezTo>
                  <a:cubicBezTo>
                    <a:pt x="1087" y="295"/>
                    <a:pt x="1092" y="290"/>
                    <a:pt x="1103" y="290"/>
                  </a:cubicBezTo>
                  <a:cubicBezTo>
                    <a:pt x="1097" y="280"/>
                    <a:pt x="1092" y="274"/>
                    <a:pt x="1092" y="259"/>
                  </a:cubicBezTo>
                  <a:cubicBezTo>
                    <a:pt x="1092" y="248"/>
                    <a:pt x="1092" y="248"/>
                    <a:pt x="1092" y="248"/>
                  </a:cubicBezTo>
                  <a:cubicBezTo>
                    <a:pt x="1097" y="248"/>
                    <a:pt x="1097" y="248"/>
                    <a:pt x="1097" y="248"/>
                  </a:cubicBezTo>
                  <a:cubicBezTo>
                    <a:pt x="1129" y="248"/>
                    <a:pt x="1145" y="259"/>
                    <a:pt x="1166" y="274"/>
                  </a:cubicBezTo>
                  <a:cubicBezTo>
                    <a:pt x="1182" y="280"/>
                    <a:pt x="1187" y="285"/>
                    <a:pt x="1203" y="285"/>
                  </a:cubicBezTo>
                  <a:cubicBezTo>
                    <a:pt x="1213" y="290"/>
                    <a:pt x="1224" y="285"/>
                    <a:pt x="1224" y="295"/>
                  </a:cubicBezTo>
                  <a:cubicBezTo>
                    <a:pt x="1224" y="306"/>
                    <a:pt x="1219" y="311"/>
                    <a:pt x="1213" y="322"/>
                  </a:cubicBezTo>
                  <a:cubicBezTo>
                    <a:pt x="1240" y="332"/>
                    <a:pt x="1250" y="338"/>
                    <a:pt x="1277" y="338"/>
                  </a:cubicBezTo>
                  <a:cubicBezTo>
                    <a:pt x="1293" y="338"/>
                    <a:pt x="1293" y="338"/>
                    <a:pt x="1293" y="338"/>
                  </a:cubicBezTo>
                  <a:cubicBezTo>
                    <a:pt x="1293" y="322"/>
                    <a:pt x="1293" y="322"/>
                    <a:pt x="1293" y="322"/>
                  </a:cubicBezTo>
                  <a:cubicBezTo>
                    <a:pt x="1293" y="317"/>
                    <a:pt x="1293" y="311"/>
                    <a:pt x="1293" y="306"/>
                  </a:cubicBezTo>
                  <a:cubicBezTo>
                    <a:pt x="1293" y="301"/>
                    <a:pt x="1293" y="295"/>
                    <a:pt x="1293" y="285"/>
                  </a:cubicBezTo>
                  <a:cubicBezTo>
                    <a:pt x="1335" y="280"/>
                    <a:pt x="1361" y="269"/>
                    <a:pt x="1408" y="264"/>
                  </a:cubicBezTo>
                  <a:lnTo>
                    <a:pt x="1408" y="259"/>
                  </a:lnTo>
                  <a:cubicBezTo>
                    <a:pt x="1408" y="253"/>
                    <a:pt x="1408" y="253"/>
                    <a:pt x="1408" y="248"/>
                  </a:cubicBezTo>
                  <a:cubicBezTo>
                    <a:pt x="1408" y="243"/>
                    <a:pt x="1408" y="243"/>
                    <a:pt x="1408" y="238"/>
                  </a:cubicBezTo>
                  <a:cubicBezTo>
                    <a:pt x="1424" y="243"/>
                    <a:pt x="1435" y="243"/>
                    <a:pt x="1451" y="243"/>
                  </a:cubicBezTo>
                  <a:cubicBezTo>
                    <a:pt x="1488" y="243"/>
                    <a:pt x="1488" y="243"/>
                    <a:pt x="1488" y="243"/>
                  </a:cubicBezTo>
                  <a:cubicBezTo>
                    <a:pt x="1488" y="264"/>
                    <a:pt x="1493" y="274"/>
                    <a:pt x="1493" y="295"/>
                  </a:cubicBezTo>
                  <a:cubicBezTo>
                    <a:pt x="1498" y="295"/>
                    <a:pt x="1498" y="295"/>
                    <a:pt x="1498" y="295"/>
                  </a:cubicBezTo>
                  <a:cubicBezTo>
                    <a:pt x="1514" y="295"/>
                    <a:pt x="1514" y="280"/>
                    <a:pt x="1525" y="274"/>
                  </a:cubicBezTo>
                  <a:cubicBezTo>
                    <a:pt x="1519" y="264"/>
                    <a:pt x="1519" y="259"/>
                    <a:pt x="1519" y="243"/>
                  </a:cubicBezTo>
                  <a:cubicBezTo>
                    <a:pt x="1525" y="248"/>
                    <a:pt x="1525" y="248"/>
                    <a:pt x="1525" y="248"/>
                  </a:cubicBezTo>
                  <a:cubicBezTo>
                    <a:pt x="1546" y="232"/>
                    <a:pt x="1546" y="201"/>
                    <a:pt x="1572" y="201"/>
                  </a:cubicBezTo>
                  <a:cubicBezTo>
                    <a:pt x="1593" y="201"/>
                    <a:pt x="1609" y="216"/>
                    <a:pt x="1630" y="227"/>
                  </a:cubicBezTo>
                  <a:cubicBezTo>
                    <a:pt x="1662" y="232"/>
                    <a:pt x="1683" y="243"/>
                    <a:pt x="1699" y="269"/>
                  </a:cubicBezTo>
                  <a:cubicBezTo>
                    <a:pt x="1704" y="248"/>
                    <a:pt x="1699" y="227"/>
                    <a:pt x="1714" y="216"/>
                  </a:cubicBezTo>
                  <a:cubicBezTo>
                    <a:pt x="1725" y="222"/>
                    <a:pt x="1725" y="222"/>
                    <a:pt x="1725" y="222"/>
                  </a:cubicBezTo>
                  <a:cubicBezTo>
                    <a:pt x="1730" y="211"/>
                    <a:pt x="1736" y="211"/>
                    <a:pt x="1741" y="201"/>
                  </a:cubicBezTo>
                  <a:cubicBezTo>
                    <a:pt x="1767" y="206"/>
                    <a:pt x="1773" y="232"/>
                    <a:pt x="1799" y="243"/>
                  </a:cubicBezTo>
                  <a:cubicBezTo>
                    <a:pt x="1825" y="253"/>
                    <a:pt x="1857" y="264"/>
                    <a:pt x="1857" y="290"/>
                  </a:cubicBezTo>
                  <a:cubicBezTo>
                    <a:pt x="1857" y="311"/>
                    <a:pt x="1846" y="317"/>
                    <a:pt x="1836" y="332"/>
                  </a:cubicBezTo>
                  <a:cubicBezTo>
                    <a:pt x="1846" y="338"/>
                    <a:pt x="1852" y="338"/>
                    <a:pt x="1862" y="338"/>
                  </a:cubicBezTo>
                  <a:cubicBezTo>
                    <a:pt x="1889" y="338"/>
                    <a:pt x="1889" y="338"/>
                    <a:pt x="1889" y="338"/>
                  </a:cubicBezTo>
                  <a:cubicBezTo>
                    <a:pt x="1899" y="338"/>
                    <a:pt x="1904" y="338"/>
                    <a:pt x="1915" y="338"/>
                  </a:cubicBezTo>
                  <a:cubicBezTo>
                    <a:pt x="1925" y="338"/>
                    <a:pt x="1936" y="332"/>
                    <a:pt x="1947" y="332"/>
                  </a:cubicBezTo>
                  <a:cubicBezTo>
                    <a:pt x="1978" y="332"/>
                    <a:pt x="1978" y="332"/>
                    <a:pt x="1978" y="332"/>
                  </a:cubicBezTo>
                  <a:cubicBezTo>
                    <a:pt x="1999" y="348"/>
                    <a:pt x="1994" y="369"/>
                    <a:pt x="2010" y="396"/>
                  </a:cubicBezTo>
                  <a:cubicBezTo>
                    <a:pt x="2031" y="422"/>
                    <a:pt x="2052" y="438"/>
                    <a:pt x="2052" y="470"/>
                  </a:cubicBezTo>
                  <a:cubicBezTo>
                    <a:pt x="2052" y="480"/>
                    <a:pt x="2041" y="480"/>
                    <a:pt x="2031" y="485"/>
                  </a:cubicBezTo>
                  <a:cubicBezTo>
                    <a:pt x="2015" y="501"/>
                    <a:pt x="2010" y="517"/>
                    <a:pt x="1994" y="538"/>
                  </a:cubicBezTo>
                  <a:cubicBezTo>
                    <a:pt x="1984" y="559"/>
                    <a:pt x="1962" y="565"/>
                    <a:pt x="1962" y="586"/>
                  </a:cubicBezTo>
                  <a:cubicBezTo>
                    <a:pt x="1962" y="591"/>
                    <a:pt x="1968" y="591"/>
                    <a:pt x="1968" y="601"/>
                  </a:cubicBezTo>
                  <a:cubicBezTo>
                    <a:pt x="1968" y="623"/>
                    <a:pt x="1947" y="633"/>
                    <a:pt x="1925" y="649"/>
                  </a:cubicBezTo>
                  <a:cubicBezTo>
                    <a:pt x="1910" y="665"/>
                    <a:pt x="1904" y="681"/>
                    <a:pt x="1889" y="681"/>
                  </a:cubicBezTo>
                  <a:cubicBezTo>
                    <a:pt x="1883" y="681"/>
                    <a:pt x="1878" y="681"/>
                    <a:pt x="1873" y="675"/>
                  </a:cubicBezTo>
                  <a:cubicBezTo>
                    <a:pt x="1878" y="670"/>
                    <a:pt x="1883" y="665"/>
                    <a:pt x="1883" y="660"/>
                  </a:cubicBezTo>
                  <a:cubicBezTo>
                    <a:pt x="1883" y="644"/>
                    <a:pt x="1867" y="638"/>
                    <a:pt x="1857" y="633"/>
                  </a:cubicBezTo>
                  <a:cubicBezTo>
                    <a:pt x="1836" y="617"/>
                    <a:pt x="1825" y="607"/>
                    <a:pt x="1799" y="607"/>
                  </a:cubicBezTo>
                  <a:cubicBezTo>
                    <a:pt x="1783" y="607"/>
                    <a:pt x="1762" y="601"/>
                    <a:pt x="1751" y="617"/>
                  </a:cubicBezTo>
                  <a:cubicBezTo>
                    <a:pt x="1762" y="623"/>
                    <a:pt x="1767" y="628"/>
                    <a:pt x="1778" y="628"/>
                  </a:cubicBezTo>
                  <a:cubicBezTo>
                    <a:pt x="1783" y="628"/>
                    <a:pt x="1783" y="633"/>
                    <a:pt x="1783" y="633"/>
                  </a:cubicBezTo>
                  <a:cubicBezTo>
                    <a:pt x="1783" y="644"/>
                    <a:pt x="1767" y="638"/>
                    <a:pt x="1757" y="638"/>
                  </a:cubicBezTo>
                  <a:cubicBezTo>
                    <a:pt x="1746" y="644"/>
                    <a:pt x="1730" y="644"/>
                    <a:pt x="1730" y="660"/>
                  </a:cubicBezTo>
                  <a:cubicBezTo>
                    <a:pt x="1730" y="665"/>
                    <a:pt x="1736" y="665"/>
                    <a:pt x="1741" y="670"/>
                  </a:cubicBezTo>
                  <a:cubicBezTo>
                    <a:pt x="1746" y="675"/>
                    <a:pt x="1746" y="686"/>
                    <a:pt x="1746" y="691"/>
                  </a:cubicBezTo>
                  <a:lnTo>
                    <a:pt x="1751" y="696"/>
                  </a:lnTo>
                  <a:cubicBezTo>
                    <a:pt x="1762" y="696"/>
                    <a:pt x="1762" y="691"/>
                    <a:pt x="1773" y="691"/>
                  </a:cubicBezTo>
                  <a:cubicBezTo>
                    <a:pt x="1778" y="691"/>
                    <a:pt x="1778" y="696"/>
                    <a:pt x="1778" y="702"/>
                  </a:cubicBezTo>
                  <a:cubicBezTo>
                    <a:pt x="1778" y="739"/>
                    <a:pt x="1778" y="739"/>
                    <a:pt x="1778" y="739"/>
                  </a:cubicBezTo>
                  <a:cubicBezTo>
                    <a:pt x="1778" y="739"/>
                    <a:pt x="1778" y="739"/>
                    <a:pt x="1783" y="739"/>
                  </a:cubicBezTo>
                  <a:cubicBezTo>
                    <a:pt x="1804" y="739"/>
                    <a:pt x="1794" y="696"/>
                    <a:pt x="1815" y="696"/>
                  </a:cubicBezTo>
                  <a:cubicBezTo>
                    <a:pt x="1820" y="696"/>
                    <a:pt x="1820" y="702"/>
                    <a:pt x="1825" y="702"/>
                  </a:cubicBezTo>
                  <a:cubicBezTo>
                    <a:pt x="1830" y="702"/>
                    <a:pt x="1836" y="691"/>
                    <a:pt x="1841" y="691"/>
                  </a:cubicBezTo>
                  <a:cubicBezTo>
                    <a:pt x="1852" y="691"/>
                    <a:pt x="1852" y="712"/>
                    <a:pt x="1862" y="712"/>
                  </a:cubicBezTo>
                  <a:cubicBezTo>
                    <a:pt x="1883" y="712"/>
                    <a:pt x="1894" y="691"/>
                    <a:pt x="1915" y="691"/>
                  </a:cubicBezTo>
                  <a:cubicBezTo>
                    <a:pt x="1941" y="691"/>
                    <a:pt x="1957" y="702"/>
                    <a:pt x="1984" y="712"/>
                  </a:cubicBezTo>
                  <a:cubicBezTo>
                    <a:pt x="1989" y="712"/>
                    <a:pt x="1989" y="723"/>
                    <a:pt x="1999" y="728"/>
                  </a:cubicBezTo>
                  <a:cubicBezTo>
                    <a:pt x="2026" y="733"/>
                    <a:pt x="2031" y="744"/>
                    <a:pt x="2047" y="765"/>
                  </a:cubicBezTo>
                  <a:cubicBezTo>
                    <a:pt x="2068" y="781"/>
                    <a:pt x="2078" y="797"/>
                    <a:pt x="2084" y="823"/>
                  </a:cubicBezTo>
                  <a:cubicBezTo>
                    <a:pt x="2084" y="834"/>
                    <a:pt x="2089" y="839"/>
                    <a:pt x="2089" y="855"/>
                  </a:cubicBezTo>
                  <a:cubicBezTo>
                    <a:pt x="2089" y="860"/>
                    <a:pt x="2089" y="860"/>
                    <a:pt x="2089" y="860"/>
                  </a:cubicBezTo>
                  <a:cubicBezTo>
                    <a:pt x="2078" y="860"/>
                    <a:pt x="2078" y="860"/>
                    <a:pt x="2078" y="860"/>
                  </a:cubicBezTo>
                  <a:cubicBezTo>
                    <a:pt x="2052" y="860"/>
                    <a:pt x="2041" y="839"/>
                    <a:pt x="2026" y="818"/>
                  </a:cubicBezTo>
                  <a:cubicBezTo>
                    <a:pt x="2005" y="781"/>
                    <a:pt x="1984" y="760"/>
                    <a:pt x="1941" y="749"/>
                  </a:cubicBezTo>
                  <a:lnTo>
                    <a:pt x="1941" y="749"/>
                  </a:lnTo>
                  <a:cubicBezTo>
                    <a:pt x="1941" y="760"/>
                    <a:pt x="1947" y="765"/>
                    <a:pt x="1947" y="770"/>
                  </a:cubicBezTo>
                  <a:cubicBezTo>
                    <a:pt x="1947" y="770"/>
                    <a:pt x="1947" y="775"/>
                    <a:pt x="1941" y="775"/>
                  </a:cubicBezTo>
                  <a:cubicBezTo>
                    <a:pt x="1925" y="775"/>
                    <a:pt x="1920" y="744"/>
                    <a:pt x="1904" y="744"/>
                  </a:cubicBezTo>
                  <a:cubicBezTo>
                    <a:pt x="1899" y="744"/>
                    <a:pt x="1894" y="749"/>
                    <a:pt x="1889" y="749"/>
                  </a:cubicBezTo>
                  <a:cubicBezTo>
                    <a:pt x="1894" y="754"/>
                    <a:pt x="1899" y="760"/>
                    <a:pt x="1899" y="765"/>
                  </a:cubicBezTo>
                  <a:cubicBezTo>
                    <a:pt x="1899" y="775"/>
                    <a:pt x="1889" y="781"/>
                    <a:pt x="1878" y="781"/>
                  </a:cubicBezTo>
                  <a:cubicBezTo>
                    <a:pt x="1867" y="781"/>
                    <a:pt x="1862" y="775"/>
                    <a:pt x="1857" y="770"/>
                  </a:cubicBezTo>
                  <a:cubicBezTo>
                    <a:pt x="1846" y="781"/>
                    <a:pt x="1836" y="786"/>
                    <a:pt x="1820" y="797"/>
                  </a:cubicBezTo>
                  <a:cubicBezTo>
                    <a:pt x="1820" y="786"/>
                    <a:pt x="1820" y="775"/>
                    <a:pt x="1815" y="765"/>
                  </a:cubicBezTo>
                  <a:cubicBezTo>
                    <a:pt x="1788" y="775"/>
                    <a:pt x="1773" y="786"/>
                    <a:pt x="1746" y="797"/>
                  </a:cubicBezTo>
                  <a:cubicBezTo>
                    <a:pt x="1746" y="791"/>
                    <a:pt x="1746" y="791"/>
                    <a:pt x="1746" y="791"/>
                  </a:cubicBezTo>
                  <a:cubicBezTo>
                    <a:pt x="1746" y="775"/>
                    <a:pt x="1757" y="770"/>
                    <a:pt x="1762" y="765"/>
                  </a:cubicBezTo>
                  <a:cubicBezTo>
                    <a:pt x="1762" y="760"/>
                    <a:pt x="1757" y="760"/>
                    <a:pt x="1757" y="760"/>
                  </a:cubicBezTo>
                  <a:cubicBezTo>
                    <a:pt x="1746" y="760"/>
                    <a:pt x="1741" y="770"/>
                    <a:pt x="1730" y="775"/>
                  </a:cubicBezTo>
                  <a:cubicBezTo>
                    <a:pt x="1725" y="770"/>
                    <a:pt x="1720" y="765"/>
                    <a:pt x="1714" y="765"/>
                  </a:cubicBezTo>
                  <a:cubicBezTo>
                    <a:pt x="1704" y="765"/>
                    <a:pt x="1693" y="770"/>
                    <a:pt x="1693" y="781"/>
                  </a:cubicBezTo>
                  <a:cubicBezTo>
                    <a:pt x="1693" y="797"/>
                    <a:pt x="1709" y="802"/>
                    <a:pt x="1709" y="818"/>
                  </a:cubicBezTo>
                  <a:cubicBezTo>
                    <a:pt x="1709" y="839"/>
                    <a:pt x="1683" y="844"/>
                    <a:pt x="1683" y="865"/>
                  </a:cubicBezTo>
                  <a:cubicBezTo>
                    <a:pt x="1683" y="871"/>
                    <a:pt x="1693" y="876"/>
                    <a:pt x="1693" y="881"/>
                  </a:cubicBezTo>
                  <a:cubicBezTo>
                    <a:pt x="1693" y="897"/>
                    <a:pt x="1688" y="907"/>
                    <a:pt x="1688" y="923"/>
                  </a:cubicBezTo>
                  <a:cubicBezTo>
                    <a:pt x="1688" y="944"/>
                    <a:pt x="1688" y="944"/>
                    <a:pt x="1688" y="944"/>
                  </a:cubicBezTo>
                  <a:lnTo>
                    <a:pt x="1688" y="944"/>
                  </a:lnTo>
                  <a:cubicBezTo>
                    <a:pt x="1683" y="950"/>
                    <a:pt x="1683" y="955"/>
                    <a:pt x="1683" y="960"/>
                  </a:cubicBezTo>
                  <a:cubicBezTo>
                    <a:pt x="1683" y="965"/>
                    <a:pt x="1688" y="971"/>
                    <a:pt x="1688" y="976"/>
                  </a:cubicBezTo>
                  <a:cubicBezTo>
                    <a:pt x="1693" y="992"/>
                    <a:pt x="1683" y="1002"/>
                    <a:pt x="1693" y="1008"/>
                  </a:cubicBezTo>
                  <a:cubicBezTo>
                    <a:pt x="1704" y="1023"/>
                    <a:pt x="1720" y="1018"/>
                    <a:pt x="1741" y="1029"/>
                  </a:cubicBezTo>
                  <a:cubicBezTo>
                    <a:pt x="1751" y="1034"/>
                    <a:pt x="1762" y="1039"/>
                    <a:pt x="1778" y="1050"/>
                  </a:cubicBezTo>
                  <a:cubicBezTo>
                    <a:pt x="1783" y="1050"/>
                    <a:pt x="1788" y="1060"/>
                    <a:pt x="1794" y="1060"/>
                  </a:cubicBezTo>
                  <a:cubicBezTo>
                    <a:pt x="1804" y="1060"/>
                    <a:pt x="1809" y="1050"/>
                    <a:pt x="1820" y="1045"/>
                  </a:cubicBezTo>
                  <a:cubicBezTo>
                    <a:pt x="1830" y="1039"/>
                    <a:pt x="1846" y="1039"/>
                    <a:pt x="1846" y="1029"/>
                  </a:cubicBezTo>
                  <a:cubicBezTo>
                    <a:pt x="1846" y="1023"/>
                    <a:pt x="1841" y="1018"/>
                    <a:pt x="1841" y="1013"/>
                  </a:cubicBezTo>
                  <a:cubicBezTo>
                    <a:pt x="1841" y="992"/>
                    <a:pt x="1867" y="986"/>
                    <a:pt x="1883" y="965"/>
                  </a:cubicBezTo>
                  <a:cubicBezTo>
                    <a:pt x="1889" y="955"/>
                    <a:pt x="1899" y="955"/>
                    <a:pt x="1904" y="950"/>
                  </a:cubicBezTo>
                  <a:cubicBezTo>
                    <a:pt x="1910" y="939"/>
                    <a:pt x="1899" y="918"/>
                    <a:pt x="1915" y="918"/>
                  </a:cubicBezTo>
                  <a:cubicBezTo>
                    <a:pt x="1925" y="918"/>
                    <a:pt x="1925" y="934"/>
                    <a:pt x="1936" y="934"/>
                  </a:cubicBezTo>
                  <a:cubicBezTo>
                    <a:pt x="1941" y="934"/>
                    <a:pt x="1941" y="934"/>
                    <a:pt x="1941" y="934"/>
                  </a:cubicBezTo>
                  <a:cubicBezTo>
                    <a:pt x="1947" y="939"/>
                    <a:pt x="1952" y="944"/>
                    <a:pt x="1957" y="950"/>
                  </a:cubicBezTo>
                  <a:cubicBezTo>
                    <a:pt x="1962" y="950"/>
                    <a:pt x="1962" y="950"/>
                    <a:pt x="1962" y="950"/>
                  </a:cubicBezTo>
                  <a:cubicBezTo>
                    <a:pt x="1962" y="892"/>
                    <a:pt x="1962" y="892"/>
                    <a:pt x="1962" y="892"/>
                  </a:cubicBezTo>
                  <a:cubicBezTo>
                    <a:pt x="1968" y="892"/>
                    <a:pt x="1968" y="892"/>
                    <a:pt x="1968" y="892"/>
                  </a:cubicBezTo>
                  <a:cubicBezTo>
                    <a:pt x="1978" y="913"/>
                    <a:pt x="2005" y="913"/>
                    <a:pt x="2005" y="939"/>
                  </a:cubicBezTo>
                  <a:cubicBezTo>
                    <a:pt x="2005" y="971"/>
                    <a:pt x="1989" y="992"/>
                    <a:pt x="1984" y="1023"/>
                  </a:cubicBezTo>
                  <a:cubicBezTo>
                    <a:pt x="2015" y="1023"/>
                    <a:pt x="2031" y="1008"/>
                    <a:pt x="2057" y="986"/>
                  </a:cubicBezTo>
                  <a:cubicBezTo>
                    <a:pt x="2047" y="997"/>
                    <a:pt x="2041" y="1008"/>
                    <a:pt x="2041" y="1023"/>
                  </a:cubicBezTo>
                  <a:cubicBezTo>
                    <a:pt x="2041" y="1034"/>
                    <a:pt x="2057" y="1039"/>
                    <a:pt x="2063" y="1055"/>
                  </a:cubicBezTo>
                  <a:cubicBezTo>
                    <a:pt x="2068" y="1066"/>
                    <a:pt x="2068" y="1071"/>
                    <a:pt x="2073" y="1081"/>
                  </a:cubicBezTo>
                  <a:cubicBezTo>
                    <a:pt x="2094" y="1071"/>
                    <a:pt x="2084" y="1045"/>
                    <a:pt x="2094" y="1018"/>
                  </a:cubicBezTo>
                  <a:cubicBezTo>
                    <a:pt x="2110" y="1029"/>
                    <a:pt x="2115" y="1039"/>
                    <a:pt x="2136" y="1039"/>
                  </a:cubicBezTo>
                  <a:cubicBezTo>
                    <a:pt x="2163" y="1039"/>
                    <a:pt x="2163" y="1039"/>
                    <a:pt x="2163" y="1039"/>
                  </a:cubicBezTo>
                  <a:cubicBezTo>
                    <a:pt x="2173" y="1039"/>
                    <a:pt x="2179" y="1050"/>
                    <a:pt x="2189" y="1050"/>
                  </a:cubicBezTo>
                  <a:cubicBezTo>
                    <a:pt x="2195" y="1050"/>
                    <a:pt x="2200" y="1045"/>
                    <a:pt x="2205" y="1039"/>
                  </a:cubicBezTo>
                  <a:cubicBezTo>
                    <a:pt x="2205" y="1018"/>
                    <a:pt x="2205" y="1018"/>
                    <a:pt x="2205" y="1018"/>
                  </a:cubicBezTo>
                  <a:cubicBezTo>
                    <a:pt x="2210" y="1018"/>
                    <a:pt x="2210" y="1018"/>
                    <a:pt x="2210" y="1013"/>
                  </a:cubicBezTo>
                  <a:cubicBezTo>
                    <a:pt x="2221" y="1039"/>
                    <a:pt x="2226" y="1066"/>
                    <a:pt x="2252" y="1066"/>
                  </a:cubicBezTo>
                  <a:cubicBezTo>
                    <a:pt x="2274" y="1066"/>
                    <a:pt x="2295" y="1060"/>
                    <a:pt x="2295" y="1045"/>
                  </a:cubicBezTo>
                  <a:cubicBezTo>
                    <a:pt x="2295" y="1023"/>
                    <a:pt x="2274" y="1018"/>
                    <a:pt x="2252" y="1002"/>
                  </a:cubicBezTo>
                  <a:cubicBezTo>
                    <a:pt x="2242" y="997"/>
                    <a:pt x="2242" y="986"/>
                    <a:pt x="2237" y="971"/>
                  </a:cubicBezTo>
                  <a:cubicBezTo>
                    <a:pt x="2258" y="971"/>
                    <a:pt x="2263" y="955"/>
                    <a:pt x="2279" y="955"/>
                  </a:cubicBezTo>
                  <a:cubicBezTo>
                    <a:pt x="2300" y="955"/>
                    <a:pt x="2305" y="960"/>
                    <a:pt x="2326" y="960"/>
                  </a:cubicBezTo>
                  <a:cubicBezTo>
                    <a:pt x="2321" y="976"/>
                    <a:pt x="2326" y="981"/>
                    <a:pt x="2326" y="997"/>
                  </a:cubicBezTo>
                  <a:cubicBezTo>
                    <a:pt x="2337" y="986"/>
                    <a:pt x="2342" y="971"/>
                    <a:pt x="2363" y="971"/>
                  </a:cubicBezTo>
                  <a:cubicBezTo>
                    <a:pt x="2395" y="971"/>
                    <a:pt x="2416" y="971"/>
                    <a:pt x="2448" y="986"/>
                  </a:cubicBezTo>
                  <a:cubicBezTo>
                    <a:pt x="2463" y="992"/>
                    <a:pt x="2463" y="1008"/>
                    <a:pt x="2474" y="1023"/>
                  </a:cubicBezTo>
                  <a:cubicBezTo>
                    <a:pt x="2458" y="1034"/>
                    <a:pt x="2421" y="1023"/>
                    <a:pt x="2421" y="1045"/>
                  </a:cubicBezTo>
                  <a:cubicBezTo>
                    <a:pt x="2421" y="1055"/>
                    <a:pt x="2437" y="1055"/>
                    <a:pt x="2437" y="1066"/>
                  </a:cubicBezTo>
                  <a:cubicBezTo>
                    <a:pt x="2437" y="1076"/>
                    <a:pt x="2432" y="1097"/>
                    <a:pt x="2448" y="1097"/>
                  </a:cubicBezTo>
                  <a:cubicBezTo>
                    <a:pt x="2453" y="1097"/>
                    <a:pt x="2453" y="1087"/>
                    <a:pt x="2458" y="1087"/>
                  </a:cubicBezTo>
                  <a:cubicBezTo>
                    <a:pt x="2479" y="1087"/>
                    <a:pt x="2490" y="1108"/>
                    <a:pt x="2506" y="1108"/>
                  </a:cubicBezTo>
                  <a:cubicBezTo>
                    <a:pt x="2521" y="1108"/>
                    <a:pt x="2527" y="1103"/>
                    <a:pt x="2537" y="1097"/>
                  </a:cubicBezTo>
                  <a:cubicBezTo>
                    <a:pt x="2558" y="1092"/>
                    <a:pt x="2574" y="1092"/>
                    <a:pt x="2595" y="1087"/>
                  </a:cubicBezTo>
                  <a:cubicBezTo>
                    <a:pt x="2601" y="1081"/>
                    <a:pt x="2601" y="1081"/>
                    <a:pt x="2601" y="1081"/>
                  </a:cubicBezTo>
                  <a:cubicBezTo>
                    <a:pt x="2590" y="1076"/>
                    <a:pt x="2590" y="1071"/>
                    <a:pt x="2580" y="1066"/>
                  </a:cubicBezTo>
                  <a:cubicBezTo>
                    <a:pt x="2569" y="1066"/>
                    <a:pt x="2558" y="1060"/>
                    <a:pt x="2558" y="1050"/>
                  </a:cubicBezTo>
                  <a:cubicBezTo>
                    <a:pt x="2532" y="1050"/>
                    <a:pt x="2506" y="1045"/>
                    <a:pt x="2506" y="1018"/>
                  </a:cubicBezTo>
                  <a:cubicBezTo>
                    <a:pt x="2506" y="1002"/>
                    <a:pt x="2527" y="1008"/>
                    <a:pt x="2548" y="1008"/>
                  </a:cubicBezTo>
                  <a:cubicBezTo>
                    <a:pt x="2564" y="1002"/>
                    <a:pt x="2569" y="992"/>
                    <a:pt x="2585" y="992"/>
                  </a:cubicBezTo>
                  <a:cubicBezTo>
                    <a:pt x="2601" y="992"/>
                    <a:pt x="2606" y="1013"/>
                    <a:pt x="2627" y="1013"/>
                  </a:cubicBezTo>
                  <a:cubicBezTo>
                    <a:pt x="2643" y="1013"/>
                    <a:pt x="2648" y="1002"/>
                    <a:pt x="2664" y="1002"/>
                  </a:cubicBezTo>
                  <a:cubicBezTo>
                    <a:pt x="2690" y="1002"/>
                    <a:pt x="2690" y="1002"/>
                    <a:pt x="2690" y="1002"/>
                  </a:cubicBezTo>
                  <a:cubicBezTo>
                    <a:pt x="2706" y="1002"/>
                    <a:pt x="2711" y="1018"/>
                    <a:pt x="2722" y="1023"/>
                  </a:cubicBezTo>
                  <a:lnTo>
                    <a:pt x="2722" y="1023"/>
                  </a:lnTo>
                  <a:cubicBezTo>
                    <a:pt x="2743" y="1034"/>
                    <a:pt x="2754" y="1034"/>
                    <a:pt x="2775" y="1034"/>
                  </a:cubicBezTo>
                  <a:cubicBezTo>
                    <a:pt x="2769" y="1050"/>
                    <a:pt x="2754" y="1055"/>
                    <a:pt x="2743" y="1071"/>
                  </a:cubicBezTo>
                  <a:cubicBezTo>
                    <a:pt x="2748" y="1071"/>
                    <a:pt x="2748" y="1071"/>
                    <a:pt x="2748" y="1071"/>
                  </a:cubicBezTo>
                  <a:cubicBezTo>
                    <a:pt x="2759" y="1071"/>
                    <a:pt x="2764" y="1066"/>
                    <a:pt x="2775" y="1066"/>
                  </a:cubicBezTo>
                  <a:cubicBezTo>
                    <a:pt x="2791" y="1066"/>
                    <a:pt x="2796" y="1081"/>
                    <a:pt x="2796" y="1097"/>
                  </a:cubicBezTo>
                  <a:cubicBezTo>
                    <a:pt x="2806" y="1092"/>
                    <a:pt x="2806" y="1081"/>
                    <a:pt x="2812" y="1081"/>
                  </a:cubicBezTo>
                  <a:cubicBezTo>
                    <a:pt x="2822" y="1076"/>
                    <a:pt x="2833" y="1076"/>
                    <a:pt x="2843" y="1076"/>
                  </a:cubicBezTo>
                  <a:cubicBezTo>
                    <a:pt x="2849" y="1071"/>
                    <a:pt x="2849" y="1071"/>
                    <a:pt x="2849" y="1071"/>
                  </a:cubicBezTo>
                  <a:cubicBezTo>
                    <a:pt x="2838" y="1066"/>
                    <a:pt x="2838" y="1060"/>
                    <a:pt x="2838" y="1055"/>
                  </a:cubicBezTo>
                  <a:cubicBezTo>
                    <a:pt x="2838" y="1050"/>
                    <a:pt x="2838" y="1050"/>
                    <a:pt x="2838" y="1050"/>
                  </a:cubicBezTo>
                  <a:cubicBezTo>
                    <a:pt x="2859" y="1060"/>
                    <a:pt x="2870" y="1071"/>
                    <a:pt x="2885" y="1087"/>
                  </a:cubicBezTo>
                  <a:cubicBezTo>
                    <a:pt x="2896" y="1076"/>
                    <a:pt x="2896" y="1066"/>
                    <a:pt x="2906" y="1066"/>
                  </a:cubicBezTo>
                  <a:cubicBezTo>
                    <a:pt x="2912" y="1071"/>
                    <a:pt x="2917" y="1076"/>
                    <a:pt x="2928" y="1076"/>
                  </a:cubicBezTo>
                  <a:cubicBezTo>
                    <a:pt x="2928" y="1087"/>
                    <a:pt x="2928" y="1097"/>
                    <a:pt x="2938" y="1097"/>
                  </a:cubicBezTo>
                  <a:cubicBezTo>
                    <a:pt x="2954" y="1097"/>
                    <a:pt x="2954" y="1087"/>
                    <a:pt x="2970" y="1081"/>
                  </a:cubicBezTo>
                  <a:cubicBezTo>
                    <a:pt x="2965" y="1076"/>
                    <a:pt x="2959" y="1071"/>
                    <a:pt x="2954" y="1060"/>
                  </a:cubicBezTo>
                  <a:cubicBezTo>
                    <a:pt x="2954" y="1060"/>
                    <a:pt x="2954" y="1060"/>
                    <a:pt x="2959" y="1060"/>
                  </a:cubicBezTo>
                  <a:lnTo>
                    <a:pt x="2965" y="1060"/>
                  </a:lnTo>
                  <a:cubicBezTo>
                    <a:pt x="2986" y="1060"/>
                    <a:pt x="2996" y="1039"/>
                    <a:pt x="3017" y="1039"/>
                  </a:cubicBezTo>
                  <a:lnTo>
                    <a:pt x="3023" y="1045"/>
                  </a:lnTo>
                  <a:cubicBezTo>
                    <a:pt x="3023" y="1045"/>
                    <a:pt x="3023" y="1050"/>
                    <a:pt x="3017" y="1055"/>
                  </a:cubicBezTo>
                  <a:cubicBezTo>
                    <a:pt x="3017" y="1066"/>
                    <a:pt x="3017" y="1066"/>
                    <a:pt x="3017" y="1066"/>
                  </a:cubicBezTo>
                  <a:cubicBezTo>
                    <a:pt x="3023" y="1066"/>
                    <a:pt x="3023" y="1066"/>
                    <a:pt x="3023" y="1066"/>
                  </a:cubicBezTo>
                  <a:cubicBezTo>
                    <a:pt x="3112" y="1039"/>
                    <a:pt x="3112" y="1039"/>
                    <a:pt x="3112" y="1039"/>
                  </a:cubicBezTo>
                  <a:cubicBezTo>
                    <a:pt x="3123" y="1045"/>
                    <a:pt x="3123" y="1060"/>
                    <a:pt x="3133" y="1066"/>
                  </a:cubicBezTo>
                  <a:cubicBezTo>
                    <a:pt x="3144" y="1071"/>
                    <a:pt x="3154" y="1066"/>
                    <a:pt x="3165" y="1071"/>
                  </a:cubicBezTo>
                  <a:cubicBezTo>
                    <a:pt x="3170" y="1076"/>
                    <a:pt x="3170" y="1081"/>
                    <a:pt x="3170" y="1092"/>
                  </a:cubicBezTo>
                  <a:cubicBezTo>
                    <a:pt x="3181" y="1108"/>
                    <a:pt x="3191" y="1118"/>
                    <a:pt x="3207" y="1118"/>
                  </a:cubicBezTo>
                  <a:cubicBezTo>
                    <a:pt x="3218" y="1118"/>
                    <a:pt x="3223" y="1103"/>
                    <a:pt x="3239" y="1097"/>
                  </a:cubicBezTo>
                  <a:cubicBezTo>
                    <a:pt x="3244" y="1092"/>
                    <a:pt x="3249" y="1092"/>
                    <a:pt x="3249" y="1081"/>
                  </a:cubicBezTo>
                  <a:cubicBezTo>
                    <a:pt x="3249" y="1076"/>
                    <a:pt x="3239" y="1055"/>
                    <a:pt x="3244" y="1055"/>
                  </a:cubicBezTo>
                  <a:cubicBezTo>
                    <a:pt x="3260" y="1055"/>
                    <a:pt x="3255" y="1076"/>
                    <a:pt x="3260" y="1092"/>
                  </a:cubicBezTo>
                  <a:cubicBezTo>
                    <a:pt x="3271" y="1108"/>
                    <a:pt x="3281" y="1118"/>
                    <a:pt x="3297" y="1124"/>
                  </a:cubicBezTo>
                  <a:cubicBezTo>
                    <a:pt x="3307" y="1129"/>
                    <a:pt x="3302" y="1139"/>
                    <a:pt x="3307" y="1145"/>
                  </a:cubicBezTo>
                  <a:cubicBezTo>
                    <a:pt x="3313" y="1155"/>
                    <a:pt x="3323" y="1160"/>
                    <a:pt x="3334" y="1166"/>
                  </a:cubicBezTo>
                  <a:cubicBezTo>
                    <a:pt x="3344" y="1171"/>
                    <a:pt x="3350" y="1182"/>
                    <a:pt x="3360" y="1182"/>
                  </a:cubicBezTo>
                  <a:cubicBezTo>
                    <a:pt x="3387" y="1182"/>
                    <a:pt x="3397" y="1166"/>
                    <a:pt x="3418" y="1166"/>
                  </a:cubicBezTo>
                  <a:cubicBezTo>
                    <a:pt x="3429" y="1166"/>
                    <a:pt x="3439" y="1171"/>
                    <a:pt x="3450" y="1171"/>
                  </a:cubicBezTo>
                  <a:cubicBezTo>
                    <a:pt x="3492" y="1171"/>
                    <a:pt x="3492" y="1171"/>
                    <a:pt x="3492" y="1171"/>
                  </a:cubicBezTo>
                  <a:cubicBezTo>
                    <a:pt x="3508" y="1171"/>
                    <a:pt x="3518" y="1182"/>
                    <a:pt x="3529" y="1192"/>
                  </a:cubicBezTo>
                  <a:cubicBezTo>
                    <a:pt x="3545" y="1197"/>
                    <a:pt x="3555" y="1208"/>
                    <a:pt x="3555" y="1224"/>
                  </a:cubicBezTo>
                  <a:cubicBezTo>
                    <a:pt x="3555" y="1240"/>
                    <a:pt x="3550" y="1250"/>
                    <a:pt x="3550" y="1266"/>
                  </a:cubicBezTo>
                  <a:cubicBezTo>
                    <a:pt x="3550" y="1287"/>
                    <a:pt x="3550" y="1298"/>
                    <a:pt x="3555" y="1319"/>
                  </a:cubicBezTo>
                  <a:cubicBezTo>
                    <a:pt x="3555" y="1319"/>
                    <a:pt x="3555" y="1319"/>
                    <a:pt x="3561" y="1319"/>
                  </a:cubicBezTo>
                  <a:lnTo>
                    <a:pt x="3561" y="1319"/>
                  </a:lnTo>
                  <a:lnTo>
                    <a:pt x="3561" y="1319"/>
                  </a:lnTo>
                  <a:cubicBezTo>
                    <a:pt x="3555" y="1335"/>
                    <a:pt x="3550" y="1340"/>
                    <a:pt x="3539" y="1350"/>
                  </a:cubicBezTo>
                  <a:cubicBezTo>
                    <a:pt x="3539" y="1356"/>
                    <a:pt x="3539" y="1361"/>
                    <a:pt x="3534" y="1361"/>
                  </a:cubicBezTo>
                  <a:cubicBezTo>
                    <a:pt x="3524" y="1366"/>
                    <a:pt x="3518" y="1361"/>
                    <a:pt x="3513" y="1366"/>
                  </a:cubicBezTo>
                  <a:cubicBezTo>
                    <a:pt x="3508" y="1371"/>
                    <a:pt x="3508" y="1371"/>
                    <a:pt x="3508" y="1377"/>
                  </a:cubicBezTo>
                  <a:cubicBezTo>
                    <a:pt x="3497" y="1382"/>
                    <a:pt x="3492" y="1387"/>
                    <a:pt x="3492" y="1393"/>
                  </a:cubicBezTo>
                  <a:cubicBezTo>
                    <a:pt x="3492" y="1403"/>
                    <a:pt x="3492" y="1408"/>
                    <a:pt x="3487" y="1414"/>
                  </a:cubicBezTo>
                  <a:cubicBezTo>
                    <a:pt x="3476" y="1414"/>
                    <a:pt x="3471" y="1414"/>
                    <a:pt x="3466" y="1419"/>
                  </a:cubicBezTo>
                  <a:cubicBezTo>
                    <a:pt x="3466" y="1419"/>
                    <a:pt x="3466" y="1419"/>
                    <a:pt x="3466" y="1424"/>
                  </a:cubicBezTo>
                  <a:cubicBezTo>
                    <a:pt x="3466" y="1435"/>
                    <a:pt x="3455" y="1435"/>
                    <a:pt x="3445" y="1440"/>
                  </a:cubicBezTo>
                  <a:cubicBezTo>
                    <a:pt x="3439" y="1445"/>
                    <a:pt x="3439" y="1451"/>
                    <a:pt x="3439" y="1461"/>
                  </a:cubicBezTo>
                  <a:cubicBezTo>
                    <a:pt x="3439" y="1472"/>
                    <a:pt x="3445" y="1477"/>
                    <a:pt x="3445" y="1488"/>
                  </a:cubicBezTo>
                  <a:cubicBezTo>
                    <a:pt x="3450" y="1503"/>
                    <a:pt x="3455" y="1514"/>
                    <a:pt x="3460" y="1530"/>
                  </a:cubicBezTo>
                  <a:cubicBezTo>
                    <a:pt x="3455" y="1535"/>
                    <a:pt x="3450" y="1535"/>
                    <a:pt x="3445" y="1535"/>
                  </a:cubicBezTo>
                  <a:cubicBezTo>
                    <a:pt x="3434" y="1535"/>
                    <a:pt x="3429" y="1535"/>
                    <a:pt x="3423" y="1535"/>
                  </a:cubicBezTo>
                  <a:cubicBezTo>
                    <a:pt x="3418" y="1535"/>
                    <a:pt x="3413" y="1540"/>
                    <a:pt x="3408" y="1546"/>
                  </a:cubicBezTo>
                  <a:cubicBezTo>
                    <a:pt x="3397" y="1551"/>
                    <a:pt x="3392" y="1551"/>
                    <a:pt x="3387" y="1556"/>
                  </a:cubicBezTo>
                  <a:cubicBezTo>
                    <a:pt x="3381" y="1561"/>
                    <a:pt x="3376" y="1567"/>
                    <a:pt x="3371" y="1572"/>
                  </a:cubicBezTo>
                  <a:cubicBezTo>
                    <a:pt x="3360" y="1577"/>
                    <a:pt x="3355" y="1577"/>
                    <a:pt x="3344" y="1577"/>
                  </a:cubicBezTo>
                  <a:cubicBezTo>
                    <a:pt x="3323" y="1577"/>
                    <a:pt x="3318" y="1572"/>
                    <a:pt x="3302" y="1567"/>
                  </a:cubicBezTo>
                  <a:cubicBezTo>
                    <a:pt x="3297" y="1567"/>
                    <a:pt x="3292" y="1561"/>
                    <a:pt x="3286" y="1561"/>
                  </a:cubicBezTo>
                  <a:cubicBezTo>
                    <a:pt x="3265" y="1561"/>
                    <a:pt x="3265" y="1561"/>
                    <a:pt x="3265" y="1561"/>
                  </a:cubicBezTo>
                  <a:cubicBezTo>
                    <a:pt x="3249" y="1561"/>
                    <a:pt x="3244" y="1551"/>
                    <a:pt x="3239" y="1540"/>
                  </a:cubicBezTo>
                  <a:cubicBezTo>
                    <a:pt x="3228" y="1525"/>
                    <a:pt x="3212" y="1530"/>
                    <a:pt x="3202" y="1525"/>
                  </a:cubicBezTo>
                  <a:cubicBezTo>
                    <a:pt x="3197" y="1525"/>
                    <a:pt x="3197" y="1525"/>
                    <a:pt x="3197" y="1519"/>
                  </a:cubicBezTo>
                  <a:cubicBezTo>
                    <a:pt x="3186" y="1514"/>
                    <a:pt x="3181" y="1503"/>
                    <a:pt x="3170" y="1498"/>
                  </a:cubicBezTo>
                  <a:cubicBezTo>
                    <a:pt x="3165" y="1493"/>
                    <a:pt x="3154" y="1488"/>
                    <a:pt x="3149" y="1482"/>
                  </a:cubicBezTo>
                  <a:cubicBezTo>
                    <a:pt x="3144" y="1477"/>
                    <a:pt x="3144" y="1472"/>
                    <a:pt x="3144" y="1466"/>
                  </a:cubicBezTo>
                  <a:lnTo>
                    <a:pt x="3139" y="1461"/>
                  </a:lnTo>
                  <a:cubicBezTo>
                    <a:pt x="3123" y="1461"/>
                    <a:pt x="3117" y="1472"/>
                    <a:pt x="3107" y="1477"/>
                  </a:cubicBezTo>
                  <a:cubicBezTo>
                    <a:pt x="3102" y="1477"/>
                    <a:pt x="3096" y="1477"/>
                    <a:pt x="3096" y="1482"/>
                  </a:cubicBezTo>
                  <a:cubicBezTo>
                    <a:pt x="3081" y="1488"/>
                    <a:pt x="3075" y="1488"/>
                    <a:pt x="3065" y="1488"/>
                  </a:cubicBezTo>
                  <a:cubicBezTo>
                    <a:pt x="3065" y="1514"/>
                    <a:pt x="3075" y="1519"/>
                    <a:pt x="3086" y="1546"/>
                  </a:cubicBezTo>
                  <a:cubicBezTo>
                    <a:pt x="3081" y="1546"/>
                    <a:pt x="3081" y="1546"/>
                    <a:pt x="3081" y="1546"/>
                  </a:cubicBezTo>
                  <a:cubicBezTo>
                    <a:pt x="3075" y="1540"/>
                    <a:pt x="3070" y="1540"/>
                    <a:pt x="3065" y="1540"/>
                  </a:cubicBezTo>
                  <a:cubicBezTo>
                    <a:pt x="3054" y="1540"/>
                    <a:pt x="3049" y="1540"/>
                    <a:pt x="3038" y="1546"/>
                  </a:cubicBezTo>
                  <a:cubicBezTo>
                    <a:pt x="3028" y="1551"/>
                    <a:pt x="3023" y="1556"/>
                    <a:pt x="3012" y="1556"/>
                  </a:cubicBezTo>
                  <a:cubicBezTo>
                    <a:pt x="3002" y="1556"/>
                    <a:pt x="2996" y="1551"/>
                    <a:pt x="2991" y="1546"/>
                  </a:cubicBezTo>
                  <a:cubicBezTo>
                    <a:pt x="2991" y="1546"/>
                    <a:pt x="2991" y="1546"/>
                    <a:pt x="2986" y="1546"/>
                  </a:cubicBezTo>
                  <a:cubicBezTo>
                    <a:pt x="2980" y="1540"/>
                    <a:pt x="2975" y="1546"/>
                    <a:pt x="2965" y="1540"/>
                  </a:cubicBezTo>
                  <a:cubicBezTo>
                    <a:pt x="2959" y="1535"/>
                    <a:pt x="2959" y="1530"/>
                    <a:pt x="2949" y="1519"/>
                  </a:cubicBezTo>
                  <a:cubicBezTo>
                    <a:pt x="2943" y="1514"/>
                    <a:pt x="2933" y="1509"/>
                    <a:pt x="2928" y="1498"/>
                  </a:cubicBezTo>
                  <a:cubicBezTo>
                    <a:pt x="2922" y="1493"/>
                    <a:pt x="2922" y="1482"/>
                    <a:pt x="2912" y="1477"/>
                  </a:cubicBezTo>
                  <a:cubicBezTo>
                    <a:pt x="2906" y="1477"/>
                    <a:pt x="2906" y="1477"/>
                    <a:pt x="2906" y="1477"/>
                  </a:cubicBezTo>
                  <a:cubicBezTo>
                    <a:pt x="2912" y="1477"/>
                    <a:pt x="2912" y="1477"/>
                    <a:pt x="2912" y="1477"/>
                  </a:cubicBezTo>
                  <a:cubicBezTo>
                    <a:pt x="2901" y="1472"/>
                    <a:pt x="2896" y="1472"/>
                    <a:pt x="2891" y="1461"/>
                  </a:cubicBezTo>
                  <a:cubicBezTo>
                    <a:pt x="2880" y="1456"/>
                    <a:pt x="2875" y="1445"/>
                    <a:pt x="2864" y="1445"/>
                  </a:cubicBezTo>
                  <a:cubicBezTo>
                    <a:pt x="2849" y="1445"/>
                    <a:pt x="2843" y="1456"/>
                    <a:pt x="2833" y="1461"/>
                  </a:cubicBezTo>
                  <a:cubicBezTo>
                    <a:pt x="2827" y="1461"/>
                    <a:pt x="2822" y="1466"/>
                    <a:pt x="2812" y="1466"/>
                  </a:cubicBezTo>
                  <a:cubicBezTo>
                    <a:pt x="2796" y="1477"/>
                    <a:pt x="2785" y="1482"/>
                    <a:pt x="2764" y="1482"/>
                  </a:cubicBezTo>
                  <a:cubicBezTo>
                    <a:pt x="2754" y="1482"/>
                    <a:pt x="2748" y="1482"/>
                    <a:pt x="2738" y="1482"/>
                  </a:cubicBezTo>
                  <a:cubicBezTo>
                    <a:pt x="2727" y="1482"/>
                    <a:pt x="2722" y="1488"/>
                    <a:pt x="2717" y="1493"/>
                  </a:cubicBezTo>
                  <a:cubicBezTo>
                    <a:pt x="2706" y="1498"/>
                    <a:pt x="2695" y="1493"/>
                    <a:pt x="2685" y="1498"/>
                  </a:cubicBezTo>
                  <a:cubicBezTo>
                    <a:pt x="2674" y="1509"/>
                    <a:pt x="2669" y="1519"/>
                    <a:pt x="2664" y="1530"/>
                  </a:cubicBezTo>
                  <a:cubicBezTo>
                    <a:pt x="2653" y="1540"/>
                    <a:pt x="2643" y="1551"/>
                    <a:pt x="2643" y="1567"/>
                  </a:cubicBezTo>
                  <a:cubicBezTo>
                    <a:pt x="2643" y="1577"/>
                    <a:pt x="2648" y="1588"/>
                    <a:pt x="2648" y="1598"/>
                  </a:cubicBezTo>
                  <a:cubicBezTo>
                    <a:pt x="2648" y="1604"/>
                    <a:pt x="2653" y="1604"/>
                    <a:pt x="2653" y="1609"/>
                  </a:cubicBezTo>
                  <a:cubicBezTo>
                    <a:pt x="2653" y="1614"/>
                    <a:pt x="2653" y="1614"/>
                    <a:pt x="2653" y="1614"/>
                  </a:cubicBezTo>
                  <a:cubicBezTo>
                    <a:pt x="2648" y="1619"/>
                    <a:pt x="2643" y="1619"/>
                    <a:pt x="2638" y="1619"/>
                  </a:cubicBezTo>
                  <a:cubicBezTo>
                    <a:pt x="2632" y="1619"/>
                    <a:pt x="2627" y="1614"/>
                    <a:pt x="2622" y="1614"/>
                  </a:cubicBezTo>
                  <a:cubicBezTo>
                    <a:pt x="2617" y="1609"/>
                    <a:pt x="2617" y="1604"/>
                    <a:pt x="2617" y="1604"/>
                  </a:cubicBezTo>
                  <a:cubicBezTo>
                    <a:pt x="2611" y="1598"/>
                    <a:pt x="2606" y="1598"/>
                    <a:pt x="2601" y="1593"/>
                  </a:cubicBezTo>
                  <a:cubicBezTo>
                    <a:pt x="2595" y="1588"/>
                    <a:pt x="2590" y="1588"/>
                    <a:pt x="2585" y="1588"/>
                  </a:cubicBezTo>
                  <a:cubicBezTo>
                    <a:pt x="2569" y="1588"/>
                    <a:pt x="2558" y="1598"/>
                    <a:pt x="2543" y="1598"/>
                  </a:cubicBezTo>
                  <a:cubicBezTo>
                    <a:pt x="2532" y="1598"/>
                    <a:pt x="2527" y="1588"/>
                    <a:pt x="2521" y="1582"/>
                  </a:cubicBezTo>
                  <a:cubicBezTo>
                    <a:pt x="2516" y="1577"/>
                    <a:pt x="2511" y="1572"/>
                    <a:pt x="2506" y="1567"/>
                  </a:cubicBezTo>
                  <a:cubicBezTo>
                    <a:pt x="2495" y="1561"/>
                    <a:pt x="2495" y="1556"/>
                    <a:pt x="2490" y="1551"/>
                  </a:cubicBezTo>
                  <a:cubicBezTo>
                    <a:pt x="2485" y="1546"/>
                    <a:pt x="2479" y="1540"/>
                    <a:pt x="2474" y="1535"/>
                  </a:cubicBezTo>
                  <a:cubicBezTo>
                    <a:pt x="2474" y="1535"/>
                    <a:pt x="2474" y="1535"/>
                    <a:pt x="2469" y="1530"/>
                  </a:cubicBezTo>
                  <a:cubicBezTo>
                    <a:pt x="2469" y="1530"/>
                    <a:pt x="2469" y="1525"/>
                    <a:pt x="2463" y="1525"/>
                  </a:cubicBezTo>
                  <a:lnTo>
                    <a:pt x="2458" y="1530"/>
                  </a:lnTo>
                  <a:cubicBezTo>
                    <a:pt x="2448" y="1540"/>
                    <a:pt x="2442" y="1540"/>
                    <a:pt x="2437" y="1546"/>
                  </a:cubicBezTo>
                  <a:cubicBezTo>
                    <a:pt x="2421" y="1556"/>
                    <a:pt x="2411" y="1561"/>
                    <a:pt x="2395" y="1567"/>
                  </a:cubicBezTo>
                  <a:lnTo>
                    <a:pt x="2395" y="1567"/>
                  </a:lnTo>
                  <a:cubicBezTo>
                    <a:pt x="2390" y="1556"/>
                    <a:pt x="2384" y="1551"/>
                    <a:pt x="2379" y="1535"/>
                  </a:cubicBezTo>
                  <a:cubicBezTo>
                    <a:pt x="2374" y="1525"/>
                    <a:pt x="2358" y="1525"/>
                    <a:pt x="2353" y="1509"/>
                  </a:cubicBezTo>
                  <a:cubicBezTo>
                    <a:pt x="2353" y="1498"/>
                    <a:pt x="2353" y="1488"/>
                    <a:pt x="2342" y="1477"/>
                  </a:cubicBezTo>
                  <a:cubicBezTo>
                    <a:pt x="2337" y="1477"/>
                    <a:pt x="2332" y="1472"/>
                    <a:pt x="2326" y="1466"/>
                  </a:cubicBezTo>
                  <a:cubicBezTo>
                    <a:pt x="2321" y="1466"/>
                    <a:pt x="2316" y="1461"/>
                    <a:pt x="2316" y="1456"/>
                  </a:cubicBezTo>
                  <a:cubicBezTo>
                    <a:pt x="2316" y="1451"/>
                    <a:pt x="2326" y="1445"/>
                    <a:pt x="2326" y="1435"/>
                  </a:cubicBezTo>
                  <a:cubicBezTo>
                    <a:pt x="2332" y="1430"/>
                    <a:pt x="2337" y="1424"/>
                    <a:pt x="2337" y="1414"/>
                  </a:cubicBezTo>
                  <a:cubicBezTo>
                    <a:pt x="2347" y="1408"/>
                    <a:pt x="2353" y="1403"/>
                    <a:pt x="2353" y="1393"/>
                  </a:cubicBezTo>
                  <a:cubicBezTo>
                    <a:pt x="2358" y="1377"/>
                    <a:pt x="2363" y="1371"/>
                    <a:pt x="2369" y="1356"/>
                  </a:cubicBezTo>
                  <a:cubicBezTo>
                    <a:pt x="2369" y="1356"/>
                    <a:pt x="2369" y="1350"/>
                    <a:pt x="2374" y="1345"/>
                  </a:cubicBezTo>
                  <a:cubicBezTo>
                    <a:pt x="2374" y="1340"/>
                    <a:pt x="2379" y="1340"/>
                    <a:pt x="2379" y="1329"/>
                  </a:cubicBezTo>
                  <a:lnTo>
                    <a:pt x="2374" y="1329"/>
                  </a:lnTo>
                  <a:cubicBezTo>
                    <a:pt x="2358" y="1329"/>
                    <a:pt x="2353" y="1329"/>
                    <a:pt x="2342" y="1329"/>
                  </a:cubicBezTo>
                  <a:cubicBezTo>
                    <a:pt x="2279" y="1329"/>
                    <a:pt x="2279" y="1329"/>
                    <a:pt x="2279" y="1329"/>
                  </a:cubicBezTo>
                  <a:cubicBezTo>
                    <a:pt x="2263" y="1329"/>
                    <a:pt x="2252" y="1335"/>
                    <a:pt x="2231" y="1340"/>
                  </a:cubicBezTo>
                  <a:cubicBezTo>
                    <a:pt x="2226" y="1340"/>
                    <a:pt x="2221" y="1345"/>
                    <a:pt x="2216" y="1345"/>
                  </a:cubicBezTo>
                  <a:cubicBezTo>
                    <a:pt x="2200" y="1345"/>
                    <a:pt x="2189" y="1340"/>
                    <a:pt x="2184" y="1329"/>
                  </a:cubicBezTo>
                  <a:cubicBezTo>
                    <a:pt x="2179" y="1319"/>
                    <a:pt x="2173" y="1314"/>
                    <a:pt x="2168" y="1314"/>
                  </a:cubicBezTo>
                  <a:cubicBezTo>
                    <a:pt x="2163" y="1314"/>
                    <a:pt x="2158" y="1314"/>
                    <a:pt x="2158" y="1319"/>
                  </a:cubicBezTo>
                  <a:cubicBezTo>
                    <a:pt x="2147" y="1329"/>
                    <a:pt x="2147" y="1335"/>
                    <a:pt x="2136" y="1340"/>
                  </a:cubicBezTo>
                  <a:cubicBezTo>
                    <a:pt x="2126" y="1345"/>
                    <a:pt x="2115" y="1350"/>
                    <a:pt x="2105" y="1361"/>
                  </a:cubicBezTo>
                  <a:cubicBezTo>
                    <a:pt x="2089" y="1366"/>
                    <a:pt x="2084" y="1377"/>
                    <a:pt x="2068" y="1387"/>
                  </a:cubicBezTo>
                  <a:cubicBezTo>
                    <a:pt x="2057" y="1398"/>
                    <a:pt x="2057" y="1414"/>
                    <a:pt x="2041" y="1414"/>
                  </a:cubicBezTo>
                  <a:cubicBezTo>
                    <a:pt x="2031" y="1414"/>
                    <a:pt x="2026" y="1414"/>
                    <a:pt x="2015" y="1408"/>
                  </a:cubicBezTo>
                  <a:cubicBezTo>
                    <a:pt x="2005" y="1403"/>
                    <a:pt x="1994" y="1403"/>
                    <a:pt x="1989" y="1393"/>
                  </a:cubicBezTo>
                  <a:cubicBezTo>
                    <a:pt x="1984" y="1393"/>
                    <a:pt x="1984" y="1393"/>
                    <a:pt x="1984" y="1393"/>
                  </a:cubicBezTo>
                  <a:cubicBezTo>
                    <a:pt x="1984" y="1414"/>
                    <a:pt x="1984" y="1414"/>
                    <a:pt x="1984" y="1414"/>
                  </a:cubicBezTo>
                  <a:cubicBezTo>
                    <a:pt x="1994" y="1466"/>
                    <a:pt x="1994" y="1466"/>
                    <a:pt x="1994" y="1466"/>
                  </a:cubicBezTo>
                  <a:cubicBezTo>
                    <a:pt x="1989" y="1482"/>
                    <a:pt x="1978" y="1488"/>
                    <a:pt x="1968" y="1498"/>
                  </a:cubicBezTo>
                  <a:cubicBezTo>
                    <a:pt x="1962" y="1503"/>
                    <a:pt x="1957" y="1509"/>
                    <a:pt x="1952" y="1514"/>
                  </a:cubicBezTo>
                  <a:cubicBezTo>
                    <a:pt x="1947" y="1519"/>
                    <a:pt x="1941" y="1519"/>
                    <a:pt x="1936" y="1525"/>
                  </a:cubicBezTo>
                  <a:cubicBezTo>
                    <a:pt x="1920" y="1535"/>
                    <a:pt x="1915" y="1546"/>
                    <a:pt x="1899" y="1546"/>
                  </a:cubicBezTo>
                  <a:cubicBezTo>
                    <a:pt x="1889" y="1546"/>
                    <a:pt x="1883" y="1540"/>
                    <a:pt x="1873" y="1540"/>
                  </a:cubicBezTo>
                  <a:cubicBezTo>
                    <a:pt x="1862" y="1540"/>
                    <a:pt x="1857" y="1546"/>
                    <a:pt x="1852" y="1546"/>
                  </a:cubicBezTo>
                  <a:cubicBezTo>
                    <a:pt x="1841" y="1551"/>
                    <a:pt x="1836" y="1551"/>
                    <a:pt x="1825" y="1551"/>
                  </a:cubicBezTo>
                  <a:cubicBezTo>
                    <a:pt x="1809" y="1551"/>
                    <a:pt x="1799" y="1551"/>
                    <a:pt x="1794" y="1540"/>
                  </a:cubicBezTo>
                  <a:cubicBezTo>
                    <a:pt x="1788" y="1535"/>
                    <a:pt x="1783" y="1530"/>
                    <a:pt x="1778" y="1530"/>
                  </a:cubicBezTo>
                  <a:cubicBezTo>
                    <a:pt x="1773" y="1525"/>
                    <a:pt x="1773" y="1525"/>
                    <a:pt x="1767" y="1525"/>
                  </a:cubicBezTo>
                  <a:cubicBezTo>
                    <a:pt x="1757" y="1525"/>
                    <a:pt x="1757" y="1525"/>
                    <a:pt x="1746" y="1530"/>
                  </a:cubicBezTo>
                  <a:cubicBezTo>
                    <a:pt x="1736" y="1530"/>
                    <a:pt x="1730" y="1535"/>
                    <a:pt x="1725" y="1535"/>
                  </a:cubicBezTo>
                  <a:cubicBezTo>
                    <a:pt x="1688" y="1551"/>
                    <a:pt x="1672" y="1561"/>
                    <a:pt x="1635" y="1572"/>
                  </a:cubicBezTo>
                  <a:cubicBezTo>
                    <a:pt x="1625" y="1577"/>
                    <a:pt x="1619" y="1577"/>
                    <a:pt x="1609" y="1582"/>
                  </a:cubicBezTo>
                  <a:cubicBezTo>
                    <a:pt x="1604" y="1588"/>
                    <a:pt x="1598" y="1593"/>
                    <a:pt x="1588" y="1593"/>
                  </a:cubicBezTo>
                  <a:cubicBezTo>
                    <a:pt x="1577" y="1598"/>
                    <a:pt x="1567" y="1598"/>
                    <a:pt x="1551" y="1598"/>
                  </a:cubicBezTo>
                  <a:cubicBezTo>
                    <a:pt x="1540" y="1598"/>
                    <a:pt x="1530" y="1598"/>
                    <a:pt x="1519" y="1588"/>
                  </a:cubicBezTo>
                  <a:cubicBezTo>
                    <a:pt x="1514" y="1582"/>
                    <a:pt x="1514" y="1577"/>
                    <a:pt x="1509" y="1572"/>
                  </a:cubicBezTo>
                  <a:cubicBezTo>
                    <a:pt x="1504" y="1567"/>
                    <a:pt x="1498" y="1561"/>
                    <a:pt x="1493" y="1546"/>
                  </a:cubicBezTo>
                  <a:cubicBezTo>
                    <a:pt x="1488" y="1540"/>
                    <a:pt x="1482" y="1530"/>
                    <a:pt x="1477" y="1525"/>
                  </a:cubicBezTo>
                  <a:cubicBezTo>
                    <a:pt x="1467" y="1514"/>
                    <a:pt x="1456" y="1514"/>
                    <a:pt x="1440" y="1509"/>
                  </a:cubicBezTo>
                  <a:cubicBezTo>
                    <a:pt x="1440" y="1503"/>
                    <a:pt x="1435" y="1498"/>
                    <a:pt x="1435" y="1498"/>
                  </a:cubicBezTo>
                  <a:cubicBezTo>
                    <a:pt x="1424" y="1488"/>
                    <a:pt x="1419" y="1482"/>
                    <a:pt x="1408" y="1472"/>
                  </a:cubicBezTo>
                  <a:cubicBezTo>
                    <a:pt x="1403" y="1472"/>
                    <a:pt x="1403" y="1472"/>
                    <a:pt x="1398" y="1466"/>
                  </a:cubicBezTo>
                  <a:cubicBezTo>
                    <a:pt x="1393" y="1466"/>
                    <a:pt x="1393" y="1461"/>
                    <a:pt x="1393" y="1456"/>
                  </a:cubicBezTo>
                  <a:cubicBezTo>
                    <a:pt x="1393" y="1440"/>
                    <a:pt x="1398" y="1435"/>
                    <a:pt x="1408" y="1424"/>
                  </a:cubicBezTo>
                  <a:cubicBezTo>
                    <a:pt x="1398" y="1424"/>
                    <a:pt x="1393" y="1424"/>
                    <a:pt x="1382" y="1424"/>
                  </a:cubicBezTo>
                  <a:cubicBezTo>
                    <a:pt x="1372" y="1419"/>
                    <a:pt x="1366" y="1419"/>
                    <a:pt x="1351" y="1419"/>
                  </a:cubicBezTo>
                  <a:cubicBezTo>
                    <a:pt x="1340" y="1419"/>
                    <a:pt x="1335" y="1419"/>
                    <a:pt x="1324" y="1419"/>
                  </a:cubicBezTo>
                  <a:cubicBezTo>
                    <a:pt x="1324" y="1403"/>
                    <a:pt x="1329" y="1398"/>
                    <a:pt x="1329" y="1382"/>
                  </a:cubicBezTo>
                  <a:cubicBezTo>
                    <a:pt x="1329" y="1361"/>
                    <a:pt x="1308" y="1356"/>
                    <a:pt x="1293" y="1345"/>
                  </a:cubicBezTo>
                  <a:cubicBezTo>
                    <a:pt x="1293" y="1340"/>
                    <a:pt x="1293" y="1340"/>
                    <a:pt x="1287" y="1340"/>
                  </a:cubicBezTo>
                  <a:cubicBezTo>
                    <a:pt x="1282" y="1329"/>
                    <a:pt x="1277" y="1329"/>
                    <a:pt x="1266" y="1324"/>
                  </a:cubicBezTo>
                  <a:cubicBezTo>
                    <a:pt x="1256" y="1319"/>
                    <a:pt x="1250" y="1314"/>
                    <a:pt x="1245" y="1303"/>
                  </a:cubicBezTo>
                  <a:cubicBezTo>
                    <a:pt x="1240" y="1303"/>
                    <a:pt x="1240" y="1298"/>
                    <a:pt x="1240" y="1298"/>
                  </a:cubicBezTo>
                  <a:cubicBezTo>
                    <a:pt x="1229" y="1292"/>
                    <a:pt x="1224" y="1292"/>
                    <a:pt x="1213" y="1287"/>
                  </a:cubicBezTo>
                  <a:cubicBezTo>
                    <a:pt x="1208" y="1282"/>
                    <a:pt x="1203" y="1277"/>
                    <a:pt x="1198" y="1277"/>
                  </a:cubicBezTo>
                  <a:cubicBezTo>
                    <a:pt x="1192" y="1277"/>
                    <a:pt x="1192" y="1277"/>
                    <a:pt x="1192" y="1277"/>
                  </a:cubicBezTo>
                  <a:cubicBezTo>
                    <a:pt x="1192" y="1282"/>
                    <a:pt x="1192" y="1282"/>
                    <a:pt x="1192" y="1282"/>
                  </a:cubicBezTo>
                  <a:cubicBezTo>
                    <a:pt x="1198" y="1292"/>
                    <a:pt x="1198" y="1303"/>
                    <a:pt x="1203" y="1314"/>
                  </a:cubicBezTo>
                  <a:cubicBezTo>
                    <a:pt x="1203" y="1324"/>
                    <a:pt x="1208" y="1329"/>
                    <a:pt x="1208" y="1340"/>
                  </a:cubicBezTo>
                  <a:cubicBezTo>
                    <a:pt x="1208" y="1350"/>
                    <a:pt x="1198" y="1356"/>
                    <a:pt x="1187" y="1366"/>
                  </a:cubicBezTo>
                  <a:cubicBezTo>
                    <a:pt x="1171" y="1377"/>
                    <a:pt x="1171" y="1387"/>
                    <a:pt x="1155" y="1398"/>
                  </a:cubicBezTo>
                  <a:cubicBezTo>
                    <a:pt x="1150" y="1408"/>
                    <a:pt x="1140" y="1408"/>
                    <a:pt x="1124" y="1414"/>
                  </a:cubicBezTo>
                  <a:cubicBezTo>
                    <a:pt x="1119" y="1414"/>
                    <a:pt x="1119" y="1419"/>
                    <a:pt x="1119" y="1424"/>
                  </a:cubicBezTo>
                  <a:cubicBezTo>
                    <a:pt x="1119" y="1430"/>
                    <a:pt x="1113" y="1430"/>
                    <a:pt x="1113" y="1435"/>
                  </a:cubicBezTo>
                  <a:cubicBezTo>
                    <a:pt x="1108" y="1435"/>
                    <a:pt x="1103" y="1435"/>
                    <a:pt x="1103" y="1440"/>
                  </a:cubicBezTo>
                  <a:cubicBezTo>
                    <a:pt x="1103" y="1461"/>
                    <a:pt x="1113" y="1472"/>
                    <a:pt x="1129" y="1477"/>
                  </a:cubicBezTo>
                  <a:cubicBezTo>
                    <a:pt x="1129" y="1482"/>
                    <a:pt x="1129" y="1482"/>
                    <a:pt x="1129" y="1493"/>
                  </a:cubicBezTo>
                  <a:cubicBezTo>
                    <a:pt x="1129" y="1498"/>
                    <a:pt x="1134" y="1503"/>
                    <a:pt x="1134" y="1514"/>
                  </a:cubicBezTo>
                  <a:cubicBezTo>
                    <a:pt x="1134" y="1519"/>
                    <a:pt x="1134" y="1525"/>
                    <a:pt x="1129" y="1530"/>
                  </a:cubicBezTo>
                  <a:cubicBezTo>
                    <a:pt x="1129" y="1535"/>
                    <a:pt x="1129" y="1540"/>
                    <a:pt x="1124" y="1551"/>
                  </a:cubicBezTo>
                  <a:cubicBezTo>
                    <a:pt x="1124" y="1561"/>
                    <a:pt x="1124" y="1572"/>
                    <a:pt x="1119" y="1582"/>
                  </a:cubicBezTo>
                  <a:cubicBezTo>
                    <a:pt x="1113" y="1582"/>
                    <a:pt x="1113" y="1593"/>
                    <a:pt x="1113" y="1593"/>
                  </a:cubicBezTo>
                  <a:cubicBezTo>
                    <a:pt x="1108" y="1593"/>
                    <a:pt x="1108" y="1588"/>
                    <a:pt x="1108" y="1588"/>
                  </a:cubicBezTo>
                  <a:cubicBezTo>
                    <a:pt x="1108" y="1582"/>
                    <a:pt x="1108" y="1582"/>
                    <a:pt x="1108" y="1577"/>
                  </a:cubicBezTo>
                  <a:cubicBezTo>
                    <a:pt x="1108" y="1577"/>
                    <a:pt x="1113" y="1572"/>
                    <a:pt x="1113" y="1567"/>
                  </a:cubicBezTo>
                  <a:cubicBezTo>
                    <a:pt x="1113" y="1561"/>
                    <a:pt x="1108" y="1556"/>
                    <a:pt x="1103" y="1556"/>
                  </a:cubicBezTo>
                  <a:cubicBezTo>
                    <a:pt x="1097" y="1556"/>
                    <a:pt x="1092" y="1556"/>
                    <a:pt x="1087" y="1556"/>
                  </a:cubicBezTo>
                  <a:cubicBezTo>
                    <a:pt x="1076" y="1556"/>
                    <a:pt x="1071" y="1551"/>
                    <a:pt x="1066" y="1551"/>
                  </a:cubicBezTo>
                  <a:cubicBezTo>
                    <a:pt x="1055" y="1546"/>
                    <a:pt x="1050" y="1546"/>
                    <a:pt x="1039" y="1540"/>
                  </a:cubicBezTo>
                  <a:cubicBezTo>
                    <a:pt x="1029" y="1535"/>
                    <a:pt x="1023" y="1530"/>
                    <a:pt x="1008" y="1530"/>
                  </a:cubicBezTo>
                  <a:cubicBezTo>
                    <a:pt x="997" y="1530"/>
                    <a:pt x="997" y="1535"/>
                    <a:pt x="987" y="1535"/>
                  </a:cubicBezTo>
                  <a:cubicBezTo>
                    <a:pt x="987" y="1535"/>
                    <a:pt x="987" y="1530"/>
                    <a:pt x="981" y="1530"/>
                  </a:cubicBezTo>
                  <a:close/>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2" name="Freeform 79"/>
            <p:cNvSpPr>
              <a:spLocks noChangeArrowheads="1"/>
            </p:cNvSpPr>
            <p:nvPr/>
          </p:nvSpPr>
          <p:spPr bwMode="auto">
            <a:xfrm>
              <a:off x="11156139" y="9974263"/>
              <a:ext cx="868306" cy="461963"/>
            </a:xfrm>
            <a:custGeom>
              <a:avLst/>
              <a:gdLst>
                <a:gd name="T0" fmla="*/ 147 w 2411"/>
                <a:gd name="T1" fmla="*/ 279 h 1282"/>
                <a:gd name="T2" fmla="*/ 5 w 2411"/>
                <a:gd name="T3" fmla="*/ 395 h 1282"/>
                <a:gd name="T4" fmla="*/ 31 w 2411"/>
                <a:gd name="T5" fmla="*/ 522 h 1282"/>
                <a:gd name="T6" fmla="*/ 21 w 2411"/>
                <a:gd name="T7" fmla="*/ 638 h 1282"/>
                <a:gd name="T8" fmla="*/ 58 w 2411"/>
                <a:gd name="T9" fmla="*/ 748 h 1282"/>
                <a:gd name="T10" fmla="*/ 100 w 2411"/>
                <a:gd name="T11" fmla="*/ 854 h 1282"/>
                <a:gd name="T12" fmla="*/ 42 w 2411"/>
                <a:gd name="T13" fmla="*/ 912 h 1282"/>
                <a:gd name="T14" fmla="*/ 0 w 2411"/>
                <a:gd name="T15" fmla="*/ 1033 h 1282"/>
                <a:gd name="T16" fmla="*/ 68 w 2411"/>
                <a:gd name="T17" fmla="*/ 1118 h 1282"/>
                <a:gd name="T18" fmla="*/ 174 w 2411"/>
                <a:gd name="T19" fmla="*/ 1255 h 1282"/>
                <a:gd name="T20" fmla="*/ 274 w 2411"/>
                <a:gd name="T21" fmla="*/ 1276 h 1282"/>
                <a:gd name="T22" fmla="*/ 601 w 2411"/>
                <a:gd name="T23" fmla="*/ 1186 h 1282"/>
                <a:gd name="T24" fmla="*/ 580 w 2411"/>
                <a:gd name="T25" fmla="*/ 1160 h 1282"/>
                <a:gd name="T26" fmla="*/ 580 w 2411"/>
                <a:gd name="T27" fmla="*/ 1112 h 1282"/>
                <a:gd name="T28" fmla="*/ 580 w 2411"/>
                <a:gd name="T29" fmla="*/ 1070 h 1282"/>
                <a:gd name="T30" fmla="*/ 554 w 2411"/>
                <a:gd name="T31" fmla="*/ 1033 h 1282"/>
                <a:gd name="T32" fmla="*/ 617 w 2411"/>
                <a:gd name="T33" fmla="*/ 1007 h 1282"/>
                <a:gd name="T34" fmla="*/ 649 w 2411"/>
                <a:gd name="T35" fmla="*/ 970 h 1282"/>
                <a:gd name="T36" fmla="*/ 696 w 2411"/>
                <a:gd name="T37" fmla="*/ 949 h 1282"/>
                <a:gd name="T38" fmla="*/ 717 w 2411"/>
                <a:gd name="T39" fmla="*/ 1012 h 1282"/>
                <a:gd name="T40" fmla="*/ 675 w 2411"/>
                <a:gd name="T41" fmla="*/ 1076 h 1282"/>
                <a:gd name="T42" fmla="*/ 633 w 2411"/>
                <a:gd name="T43" fmla="*/ 1123 h 1282"/>
                <a:gd name="T44" fmla="*/ 675 w 2411"/>
                <a:gd name="T45" fmla="*/ 1149 h 1282"/>
                <a:gd name="T46" fmla="*/ 612 w 2411"/>
                <a:gd name="T47" fmla="*/ 1191 h 1282"/>
                <a:gd name="T48" fmla="*/ 717 w 2411"/>
                <a:gd name="T49" fmla="*/ 1250 h 1282"/>
                <a:gd name="T50" fmla="*/ 780 w 2411"/>
                <a:gd name="T51" fmla="*/ 1234 h 1282"/>
                <a:gd name="T52" fmla="*/ 981 w 2411"/>
                <a:gd name="T53" fmla="*/ 1107 h 1282"/>
                <a:gd name="T54" fmla="*/ 1239 w 2411"/>
                <a:gd name="T55" fmla="*/ 981 h 1282"/>
                <a:gd name="T56" fmla="*/ 1735 w 2411"/>
                <a:gd name="T57" fmla="*/ 944 h 1282"/>
                <a:gd name="T58" fmla="*/ 2147 w 2411"/>
                <a:gd name="T59" fmla="*/ 933 h 1282"/>
                <a:gd name="T60" fmla="*/ 2410 w 2411"/>
                <a:gd name="T61" fmla="*/ 659 h 1282"/>
                <a:gd name="T62" fmla="*/ 2162 w 2411"/>
                <a:gd name="T63" fmla="*/ 469 h 1282"/>
                <a:gd name="T64" fmla="*/ 1920 w 2411"/>
                <a:gd name="T65" fmla="*/ 485 h 1282"/>
                <a:gd name="T66" fmla="*/ 1761 w 2411"/>
                <a:gd name="T67" fmla="*/ 390 h 1282"/>
                <a:gd name="T68" fmla="*/ 1698 w 2411"/>
                <a:gd name="T69" fmla="*/ 284 h 1282"/>
                <a:gd name="T70" fmla="*/ 1561 w 2411"/>
                <a:gd name="T71" fmla="*/ 131 h 1282"/>
                <a:gd name="T72" fmla="*/ 1450 w 2411"/>
                <a:gd name="T73" fmla="*/ 57 h 1282"/>
                <a:gd name="T74" fmla="*/ 1339 w 2411"/>
                <a:gd name="T75" fmla="*/ 36 h 1282"/>
                <a:gd name="T76" fmla="*/ 1287 w 2411"/>
                <a:gd name="T77" fmla="*/ 100 h 1282"/>
                <a:gd name="T78" fmla="*/ 1245 w 2411"/>
                <a:gd name="T79" fmla="*/ 174 h 1282"/>
                <a:gd name="T80" fmla="*/ 1187 w 2411"/>
                <a:gd name="T81" fmla="*/ 242 h 1282"/>
                <a:gd name="T82" fmla="*/ 1065 w 2411"/>
                <a:gd name="T83" fmla="*/ 247 h 1282"/>
                <a:gd name="T84" fmla="*/ 949 w 2411"/>
                <a:gd name="T85" fmla="*/ 168 h 1282"/>
                <a:gd name="T86" fmla="*/ 865 w 2411"/>
                <a:gd name="T87" fmla="*/ 174 h 1282"/>
                <a:gd name="T88" fmla="*/ 812 w 2411"/>
                <a:gd name="T89" fmla="*/ 242 h 1282"/>
                <a:gd name="T90" fmla="*/ 728 w 2411"/>
                <a:gd name="T91" fmla="*/ 184 h 1282"/>
                <a:gd name="T92" fmla="*/ 664 w 2411"/>
                <a:gd name="T93" fmla="*/ 131 h 1282"/>
                <a:gd name="T94" fmla="*/ 517 w 2411"/>
                <a:gd name="T95" fmla="*/ 179 h 1282"/>
                <a:gd name="T96" fmla="*/ 453 w 2411"/>
                <a:gd name="T97" fmla="*/ 295 h 1282"/>
                <a:gd name="T98" fmla="*/ 401 w 2411"/>
                <a:gd name="T99" fmla="*/ 279 h 1282"/>
                <a:gd name="T100" fmla="*/ 290 w 2411"/>
                <a:gd name="T101" fmla="*/ 237 h 1282"/>
                <a:gd name="T102" fmla="*/ 237 w 2411"/>
                <a:gd name="T103" fmla="*/ 232 h 1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11" h="1282">
                  <a:moveTo>
                    <a:pt x="195" y="253"/>
                  </a:moveTo>
                  <a:lnTo>
                    <a:pt x="195" y="253"/>
                  </a:lnTo>
                  <a:cubicBezTo>
                    <a:pt x="190" y="263"/>
                    <a:pt x="190" y="263"/>
                    <a:pt x="184" y="274"/>
                  </a:cubicBezTo>
                  <a:cubicBezTo>
                    <a:pt x="179" y="279"/>
                    <a:pt x="179" y="290"/>
                    <a:pt x="169" y="290"/>
                  </a:cubicBezTo>
                  <a:cubicBezTo>
                    <a:pt x="158" y="290"/>
                    <a:pt x="158" y="279"/>
                    <a:pt x="147" y="279"/>
                  </a:cubicBezTo>
                  <a:cubicBezTo>
                    <a:pt x="142" y="274"/>
                    <a:pt x="137" y="274"/>
                    <a:pt x="126" y="268"/>
                  </a:cubicBezTo>
                  <a:cubicBezTo>
                    <a:pt x="126" y="284"/>
                    <a:pt x="126" y="290"/>
                    <a:pt x="121" y="305"/>
                  </a:cubicBezTo>
                  <a:cubicBezTo>
                    <a:pt x="116" y="326"/>
                    <a:pt x="105" y="337"/>
                    <a:pt x="89" y="358"/>
                  </a:cubicBezTo>
                  <a:cubicBezTo>
                    <a:pt x="74" y="369"/>
                    <a:pt x="63" y="379"/>
                    <a:pt x="47" y="385"/>
                  </a:cubicBezTo>
                  <a:cubicBezTo>
                    <a:pt x="31" y="390"/>
                    <a:pt x="16" y="385"/>
                    <a:pt x="5" y="395"/>
                  </a:cubicBezTo>
                  <a:cubicBezTo>
                    <a:pt x="10" y="406"/>
                    <a:pt x="16" y="411"/>
                    <a:pt x="21" y="422"/>
                  </a:cubicBezTo>
                  <a:cubicBezTo>
                    <a:pt x="26" y="432"/>
                    <a:pt x="26" y="437"/>
                    <a:pt x="31" y="453"/>
                  </a:cubicBezTo>
                  <a:cubicBezTo>
                    <a:pt x="37" y="464"/>
                    <a:pt x="42" y="469"/>
                    <a:pt x="42" y="485"/>
                  </a:cubicBezTo>
                  <a:cubicBezTo>
                    <a:pt x="42" y="490"/>
                    <a:pt x="37" y="495"/>
                    <a:pt x="37" y="500"/>
                  </a:cubicBezTo>
                  <a:cubicBezTo>
                    <a:pt x="31" y="506"/>
                    <a:pt x="31" y="511"/>
                    <a:pt x="31" y="522"/>
                  </a:cubicBezTo>
                  <a:cubicBezTo>
                    <a:pt x="31" y="532"/>
                    <a:pt x="37" y="537"/>
                    <a:pt x="37" y="548"/>
                  </a:cubicBezTo>
                  <a:cubicBezTo>
                    <a:pt x="37" y="574"/>
                    <a:pt x="10" y="580"/>
                    <a:pt x="10" y="601"/>
                  </a:cubicBezTo>
                  <a:cubicBezTo>
                    <a:pt x="10" y="606"/>
                    <a:pt x="16" y="611"/>
                    <a:pt x="16" y="617"/>
                  </a:cubicBezTo>
                  <a:cubicBezTo>
                    <a:pt x="21" y="627"/>
                    <a:pt x="21" y="632"/>
                    <a:pt x="21" y="643"/>
                  </a:cubicBezTo>
                  <a:cubicBezTo>
                    <a:pt x="21" y="638"/>
                    <a:pt x="21" y="638"/>
                    <a:pt x="21" y="638"/>
                  </a:cubicBezTo>
                  <a:cubicBezTo>
                    <a:pt x="21" y="643"/>
                    <a:pt x="26" y="648"/>
                    <a:pt x="21" y="654"/>
                  </a:cubicBezTo>
                  <a:cubicBezTo>
                    <a:pt x="21" y="669"/>
                    <a:pt x="21" y="675"/>
                    <a:pt x="21" y="690"/>
                  </a:cubicBezTo>
                  <a:cubicBezTo>
                    <a:pt x="21" y="701"/>
                    <a:pt x="31" y="706"/>
                    <a:pt x="31" y="717"/>
                  </a:cubicBezTo>
                  <a:cubicBezTo>
                    <a:pt x="37" y="722"/>
                    <a:pt x="31" y="733"/>
                    <a:pt x="37" y="738"/>
                  </a:cubicBezTo>
                  <a:cubicBezTo>
                    <a:pt x="47" y="743"/>
                    <a:pt x="58" y="743"/>
                    <a:pt x="58" y="748"/>
                  </a:cubicBezTo>
                  <a:cubicBezTo>
                    <a:pt x="63" y="759"/>
                    <a:pt x="58" y="764"/>
                    <a:pt x="58" y="770"/>
                  </a:cubicBezTo>
                  <a:cubicBezTo>
                    <a:pt x="63" y="775"/>
                    <a:pt x="63" y="780"/>
                    <a:pt x="68" y="785"/>
                  </a:cubicBezTo>
                  <a:cubicBezTo>
                    <a:pt x="68" y="796"/>
                    <a:pt x="68" y="801"/>
                    <a:pt x="74" y="806"/>
                  </a:cubicBezTo>
                  <a:cubicBezTo>
                    <a:pt x="79" y="817"/>
                    <a:pt x="89" y="817"/>
                    <a:pt x="89" y="822"/>
                  </a:cubicBezTo>
                  <a:cubicBezTo>
                    <a:pt x="95" y="833"/>
                    <a:pt x="100" y="838"/>
                    <a:pt x="100" y="854"/>
                  </a:cubicBezTo>
                  <a:cubicBezTo>
                    <a:pt x="100" y="859"/>
                    <a:pt x="100" y="859"/>
                    <a:pt x="95" y="870"/>
                  </a:cubicBezTo>
                  <a:cubicBezTo>
                    <a:pt x="95" y="875"/>
                    <a:pt x="95" y="880"/>
                    <a:pt x="89" y="880"/>
                  </a:cubicBezTo>
                  <a:cubicBezTo>
                    <a:pt x="84" y="886"/>
                    <a:pt x="79" y="886"/>
                    <a:pt x="74" y="886"/>
                  </a:cubicBezTo>
                  <a:cubicBezTo>
                    <a:pt x="68" y="886"/>
                    <a:pt x="63" y="886"/>
                    <a:pt x="58" y="891"/>
                  </a:cubicBezTo>
                  <a:cubicBezTo>
                    <a:pt x="47" y="896"/>
                    <a:pt x="47" y="901"/>
                    <a:pt x="42" y="912"/>
                  </a:cubicBezTo>
                  <a:cubicBezTo>
                    <a:pt x="37" y="912"/>
                    <a:pt x="37" y="922"/>
                    <a:pt x="26" y="922"/>
                  </a:cubicBezTo>
                  <a:cubicBezTo>
                    <a:pt x="21" y="922"/>
                    <a:pt x="21" y="917"/>
                    <a:pt x="16" y="912"/>
                  </a:cubicBezTo>
                  <a:cubicBezTo>
                    <a:pt x="16" y="912"/>
                    <a:pt x="10" y="912"/>
                    <a:pt x="5" y="912"/>
                  </a:cubicBezTo>
                  <a:cubicBezTo>
                    <a:pt x="5" y="912"/>
                    <a:pt x="0" y="917"/>
                    <a:pt x="0" y="922"/>
                  </a:cubicBezTo>
                  <a:cubicBezTo>
                    <a:pt x="0" y="1033"/>
                    <a:pt x="0" y="1033"/>
                    <a:pt x="0" y="1033"/>
                  </a:cubicBezTo>
                  <a:cubicBezTo>
                    <a:pt x="0" y="1044"/>
                    <a:pt x="5" y="1049"/>
                    <a:pt x="16" y="1054"/>
                  </a:cubicBezTo>
                  <a:cubicBezTo>
                    <a:pt x="16" y="1060"/>
                    <a:pt x="21" y="1060"/>
                    <a:pt x="21" y="1065"/>
                  </a:cubicBezTo>
                  <a:cubicBezTo>
                    <a:pt x="31" y="1076"/>
                    <a:pt x="31" y="1086"/>
                    <a:pt x="42" y="1091"/>
                  </a:cubicBezTo>
                  <a:cubicBezTo>
                    <a:pt x="42" y="1091"/>
                    <a:pt x="47" y="1091"/>
                    <a:pt x="47" y="1097"/>
                  </a:cubicBezTo>
                  <a:cubicBezTo>
                    <a:pt x="58" y="1102"/>
                    <a:pt x="58" y="1112"/>
                    <a:pt x="68" y="1118"/>
                  </a:cubicBezTo>
                  <a:cubicBezTo>
                    <a:pt x="79" y="1133"/>
                    <a:pt x="89" y="1139"/>
                    <a:pt x="100" y="1149"/>
                  </a:cubicBezTo>
                  <a:cubicBezTo>
                    <a:pt x="105" y="1160"/>
                    <a:pt x="116" y="1160"/>
                    <a:pt x="121" y="1170"/>
                  </a:cubicBezTo>
                  <a:cubicBezTo>
                    <a:pt x="137" y="1197"/>
                    <a:pt x="142" y="1207"/>
                    <a:pt x="158" y="1234"/>
                  </a:cubicBezTo>
                  <a:cubicBezTo>
                    <a:pt x="163" y="1244"/>
                    <a:pt x="163" y="1250"/>
                    <a:pt x="169" y="1255"/>
                  </a:cubicBezTo>
                  <a:lnTo>
                    <a:pt x="174" y="1255"/>
                  </a:lnTo>
                  <a:cubicBezTo>
                    <a:pt x="174" y="1260"/>
                    <a:pt x="174" y="1265"/>
                    <a:pt x="179" y="1265"/>
                  </a:cubicBezTo>
                  <a:lnTo>
                    <a:pt x="179" y="1265"/>
                  </a:lnTo>
                  <a:cubicBezTo>
                    <a:pt x="184" y="1265"/>
                    <a:pt x="190" y="1265"/>
                    <a:pt x="200" y="1265"/>
                  </a:cubicBezTo>
                  <a:cubicBezTo>
                    <a:pt x="206" y="1265"/>
                    <a:pt x="211" y="1276"/>
                    <a:pt x="221" y="1276"/>
                  </a:cubicBezTo>
                  <a:cubicBezTo>
                    <a:pt x="242" y="1281"/>
                    <a:pt x="253" y="1276"/>
                    <a:pt x="274" y="1276"/>
                  </a:cubicBezTo>
                  <a:cubicBezTo>
                    <a:pt x="369" y="1276"/>
                    <a:pt x="417" y="1239"/>
                    <a:pt x="511" y="1239"/>
                  </a:cubicBezTo>
                  <a:cubicBezTo>
                    <a:pt x="532" y="1239"/>
                    <a:pt x="548" y="1223"/>
                    <a:pt x="559" y="1223"/>
                  </a:cubicBezTo>
                  <a:cubicBezTo>
                    <a:pt x="564" y="1223"/>
                    <a:pt x="564" y="1218"/>
                    <a:pt x="569" y="1218"/>
                  </a:cubicBezTo>
                  <a:cubicBezTo>
                    <a:pt x="575" y="1213"/>
                    <a:pt x="580" y="1207"/>
                    <a:pt x="585" y="1202"/>
                  </a:cubicBezTo>
                  <a:cubicBezTo>
                    <a:pt x="591" y="1197"/>
                    <a:pt x="596" y="1191"/>
                    <a:pt x="601" y="1186"/>
                  </a:cubicBezTo>
                  <a:lnTo>
                    <a:pt x="601" y="1181"/>
                  </a:lnTo>
                  <a:cubicBezTo>
                    <a:pt x="601" y="1176"/>
                    <a:pt x="601" y="1176"/>
                    <a:pt x="601" y="1176"/>
                  </a:cubicBezTo>
                  <a:cubicBezTo>
                    <a:pt x="601" y="1176"/>
                    <a:pt x="596" y="1176"/>
                    <a:pt x="596" y="1170"/>
                  </a:cubicBezTo>
                  <a:cubicBezTo>
                    <a:pt x="591" y="1170"/>
                    <a:pt x="591" y="1170"/>
                    <a:pt x="591" y="1165"/>
                  </a:cubicBezTo>
                  <a:cubicBezTo>
                    <a:pt x="585" y="1165"/>
                    <a:pt x="585" y="1160"/>
                    <a:pt x="580" y="1160"/>
                  </a:cubicBezTo>
                  <a:cubicBezTo>
                    <a:pt x="575" y="1160"/>
                    <a:pt x="575" y="1155"/>
                    <a:pt x="575" y="1149"/>
                  </a:cubicBezTo>
                  <a:cubicBezTo>
                    <a:pt x="569" y="1149"/>
                    <a:pt x="569" y="1144"/>
                    <a:pt x="569" y="1139"/>
                  </a:cubicBezTo>
                  <a:cubicBezTo>
                    <a:pt x="569" y="1133"/>
                    <a:pt x="580" y="1133"/>
                    <a:pt x="580" y="1128"/>
                  </a:cubicBezTo>
                  <a:cubicBezTo>
                    <a:pt x="580" y="1123"/>
                    <a:pt x="575" y="1123"/>
                    <a:pt x="575" y="1118"/>
                  </a:cubicBezTo>
                  <a:cubicBezTo>
                    <a:pt x="575" y="1112"/>
                    <a:pt x="580" y="1112"/>
                    <a:pt x="580" y="1112"/>
                  </a:cubicBezTo>
                  <a:cubicBezTo>
                    <a:pt x="585" y="1112"/>
                    <a:pt x="585" y="1107"/>
                    <a:pt x="585" y="1107"/>
                  </a:cubicBezTo>
                  <a:cubicBezTo>
                    <a:pt x="591" y="1102"/>
                    <a:pt x="585" y="1102"/>
                    <a:pt x="591" y="1097"/>
                  </a:cubicBezTo>
                  <a:cubicBezTo>
                    <a:pt x="591" y="1086"/>
                    <a:pt x="601" y="1086"/>
                    <a:pt x="601" y="1076"/>
                  </a:cubicBezTo>
                  <a:cubicBezTo>
                    <a:pt x="601" y="1070"/>
                    <a:pt x="601" y="1065"/>
                    <a:pt x="596" y="1065"/>
                  </a:cubicBezTo>
                  <a:cubicBezTo>
                    <a:pt x="591" y="1065"/>
                    <a:pt x="585" y="1070"/>
                    <a:pt x="580" y="1070"/>
                  </a:cubicBezTo>
                  <a:lnTo>
                    <a:pt x="575" y="1070"/>
                  </a:lnTo>
                  <a:cubicBezTo>
                    <a:pt x="569" y="1070"/>
                    <a:pt x="564" y="1065"/>
                    <a:pt x="564" y="1065"/>
                  </a:cubicBezTo>
                  <a:cubicBezTo>
                    <a:pt x="559" y="1060"/>
                    <a:pt x="559" y="1060"/>
                    <a:pt x="559" y="1060"/>
                  </a:cubicBezTo>
                  <a:cubicBezTo>
                    <a:pt x="554" y="1054"/>
                    <a:pt x="554" y="1054"/>
                    <a:pt x="554" y="1049"/>
                  </a:cubicBezTo>
                  <a:cubicBezTo>
                    <a:pt x="554" y="1044"/>
                    <a:pt x="554" y="1039"/>
                    <a:pt x="554" y="1033"/>
                  </a:cubicBezTo>
                  <a:cubicBezTo>
                    <a:pt x="554" y="1023"/>
                    <a:pt x="554" y="1017"/>
                    <a:pt x="564" y="1012"/>
                  </a:cubicBezTo>
                  <a:cubicBezTo>
                    <a:pt x="569" y="1007"/>
                    <a:pt x="569" y="1007"/>
                    <a:pt x="580" y="1002"/>
                  </a:cubicBezTo>
                  <a:cubicBezTo>
                    <a:pt x="585" y="996"/>
                    <a:pt x="591" y="996"/>
                    <a:pt x="596" y="996"/>
                  </a:cubicBezTo>
                  <a:cubicBezTo>
                    <a:pt x="601" y="996"/>
                    <a:pt x="601" y="1002"/>
                    <a:pt x="606" y="1002"/>
                  </a:cubicBezTo>
                  <a:cubicBezTo>
                    <a:pt x="606" y="1002"/>
                    <a:pt x="612" y="1002"/>
                    <a:pt x="617" y="1007"/>
                  </a:cubicBezTo>
                  <a:cubicBezTo>
                    <a:pt x="617" y="1012"/>
                    <a:pt x="617" y="1017"/>
                    <a:pt x="622" y="1017"/>
                  </a:cubicBezTo>
                  <a:cubicBezTo>
                    <a:pt x="622" y="1012"/>
                    <a:pt x="622" y="1012"/>
                    <a:pt x="622" y="1007"/>
                  </a:cubicBezTo>
                  <a:cubicBezTo>
                    <a:pt x="627" y="1002"/>
                    <a:pt x="627" y="1002"/>
                    <a:pt x="633" y="1002"/>
                  </a:cubicBezTo>
                  <a:cubicBezTo>
                    <a:pt x="643" y="1002"/>
                    <a:pt x="649" y="996"/>
                    <a:pt x="649" y="986"/>
                  </a:cubicBezTo>
                  <a:cubicBezTo>
                    <a:pt x="649" y="970"/>
                    <a:pt x="649" y="970"/>
                    <a:pt x="649" y="970"/>
                  </a:cubicBezTo>
                  <a:cubicBezTo>
                    <a:pt x="649" y="970"/>
                    <a:pt x="649" y="970"/>
                    <a:pt x="654" y="965"/>
                  </a:cubicBezTo>
                  <a:cubicBezTo>
                    <a:pt x="654" y="959"/>
                    <a:pt x="659" y="959"/>
                    <a:pt x="659" y="954"/>
                  </a:cubicBezTo>
                  <a:cubicBezTo>
                    <a:pt x="664" y="949"/>
                    <a:pt x="664" y="944"/>
                    <a:pt x="675" y="944"/>
                  </a:cubicBezTo>
                  <a:lnTo>
                    <a:pt x="680" y="949"/>
                  </a:lnTo>
                  <a:cubicBezTo>
                    <a:pt x="685" y="949"/>
                    <a:pt x="691" y="944"/>
                    <a:pt x="696" y="949"/>
                  </a:cubicBezTo>
                  <a:cubicBezTo>
                    <a:pt x="701" y="949"/>
                    <a:pt x="701" y="954"/>
                    <a:pt x="706" y="959"/>
                  </a:cubicBezTo>
                  <a:lnTo>
                    <a:pt x="706" y="965"/>
                  </a:lnTo>
                  <a:cubicBezTo>
                    <a:pt x="712" y="975"/>
                    <a:pt x="712" y="986"/>
                    <a:pt x="717" y="996"/>
                  </a:cubicBezTo>
                  <a:cubicBezTo>
                    <a:pt x="717" y="996"/>
                    <a:pt x="722" y="1002"/>
                    <a:pt x="722" y="1007"/>
                  </a:cubicBezTo>
                  <a:cubicBezTo>
                    <a:pt x="722" y="1012"/>
                    <a:pt x="717" y="1012"/>
                    <a:pt x="717" y="1012"/>
                  </a:cubicBezTo>
                  <a:cubicBezTo>
                    <a:pt x="712" y="1017"/>
                    <a:pt x="706" y="1017"/>
                    <a:pt x="706" y="1023"/>
                  </a:cubicBezTo>
                  <a:cubicBezTo>
                    <a:pt x="696" y="1023"/>
                    <a:pt x="696" y="1028"/>
                    <a:pt x="696" y="1033"/>
                  </a:cubicBezTo>
                  <a:cubicBezTo>
                    <a:pt x="696" y="1060"/>
                    <a:pt x="696" y="1060"/>
                    <a:pt x="696" y="1060"/>
                  </a:cubicBezTo>
                  <a:cubicBezTo>
                    <a:pt x="696" y="1065"/>
                    <a:pt x="691" y="1070"/>
                    <a:pt x="685" y="1070"/>
                  </a:cubicBezTo>
                  <a:cubicBezTo>
                    <a:pt x="680" y="1076"/>
                    <a:pt x="680" y="1076"/>
                    <a:pt x="675" y="1076"/>
                  </a:cubicBezTo>
                  <a:cubicBezTo>
                    <a:pt x="664" y="1076"/>
                    <a:pt x="659" y="1076"/>
                    <a:pt x="654" y="1081"/>
                  </a:cubicBezTo>
                  <a:cubicBezTo>
                    <a:pt x="649" y="1086"/>
                    <a:pt x="649" y="1091"/>
                    <a:pt x="649" y="1102"/>
                  </a:cubicBezTo>
                  <a:cubicBezTo>
                    <a:pt x="643" y="1102"/>
                    <a:pt x="643" y="1107"/>
                    <a:pt x="638" y="1112"/>
                  </a:cubicBezTo>
                  <a:cubicBezTo>
                    <a:pt x="633" y="1112"/>
                    <a:pt x="633" y="1112"/>
                    <a:pt x="633" y="1118"/>
                  </a:cubicBezTo>
                  <a:cubicBezTo>
                    <a:pt x="633" y="1123"/>
                    <a:pt x="633" y="1123"/>
                    <a:pt x="633" y="1123"/>
                  </a:cubicBezTo>
                  <a:cubicBezTo>
                    <a:pt x="638" y="1123"/>
                    <a:pt x="643" y="1123"/>
                    <a:pt x="649" y="1123"/>
                  </a:cubicBezTo>
                  <a:cubicBezTo>
                    <a:pt x="649" y="1123"/>
                    <a:pt x="649" y="1128"/>
                    <a:pt x="654" y="1128"/>
                  </a:cubicBezTo>
                  <a:cubicBezTo>
                    <a:pt x="654" y="1128"/>
                    <a:pt x="654" y="1128"/>
                    <a:pt x="659" y="1133"/>
                  </a:cubicBezTo>
                  <a:cubicBezTo>
                    <a:pt x="659" y="1139"/>
                    <a:pt x="664" y="1139"/>
                    <a:pt x="664" y="1144"/>
                  </a:cubicBezTo>
                  <a:cubicBezTo>
                    <a:pt x="670" y="1144"/>
                    <a:pt x="675" y="1144"/>
                    <a:pt x="675" y="1149"/>
                  </a:cubicBezTo>
                  <a:cubicBezTo>
                    <a:pt x="675" y="1155"/>
                    <a:pt x="670" y="1155"/>
                    <a:pt x="670" y="1155"/>
                  </a:cubicBezTo>
                  <a:cubicBezTo>
                    <a:pt x="664" y="1160"/>
                    <a:pt x="664" y="1160"/>
                    <a:pt x="659" y="1160"/>
                  </a:cubicBezTo>
                  <a:cubicBezTo>
                    <a:pt x="654" y="1160"/>
                    <a:pt x="649" y="1165"/>
                    <a:pt x="643" y="1165"/>
                  </a:cubicBezTo>
                  <a:cubicBezTo>
                    <a:pt x="633" y="1170"/>
                    <a:pt x="633" y="1170"/>
                    <a:pt x="622" y="1176"/>
                  </a:cubicBezTo>
                  <a:cubicBezTo>
                    <a:pt x="606" y="1181"/>
                    <a:pt x="617" y="1186"/>
                    <a:pt x="612" y="1191"/>
                  </a:cubicBezTo>
                  <a:cubicBezTo>
                    <a:pt x="606" y="1197"/>
                    <a:pt x="601" y="1202"/>
                    <a:pt x="596" y="1207"/>
                  </a:cubicBezTo>
                  <a:cubicBezTo>
                    <a:pt x="585" y="1218"/>
                    <a:pt x="569" y="1228"/>
                    <a:pt x="559" y="1239"/>
                  </a:cubicBezTo>
                  <a:cubicBezTo>
                    <a:pt x="564" y="1239"/>
                    <a:pt x="575" y="1244"/>
                    <a:pt x="580" y="1244"/>
                  </a:cubicBezTo>
                  <a:cubicBezTo>
                    <a:pt x="596" y="1244"/>
                    <a:pt x="612" y="1255"/>
                    <a:pt x="633" y="1255"/>
                  </a:cubicBezTo>
                  <a:cubicBezTo>
                    <a:pt x="670" y="1255"/>
                    <a:pt x="685" y="1250"/>
                    <a:pt x="717" y="1250"/>
                  </a:cubicBezTo>
                  <a:cubicBezTo>
                    <a:pt x="738" y="1244"/>
                    <a:pt x="765" y="1250"/>
                    <a:pt x="765" y="1234"/>
                  </a:cubicBezTo>
                  <a:cubicBezTo>
                    <a:pt x="765" y="1228"/>
                    <a:pt x="759" y="1228"/>
                    <a:pt x="759" y="1223"/>
                  </a:cubicBezTo>
                  <a:cubicBezTo>
                    <a:pt x="759" y="1218"/>
                    <a:pt x="759" y="1207"/>
                    <a:pt x="770" y="1207"/>
                  </a:cubicBezTo>
                  <a:cubicBezTo>
                    <a:pt x="775" y="1207"/>
                    <a:pt x="780" y="1213"/>
                    <a:pt x="786" y="1218"/>
                  </a:cubicBezTo>
                  <a:cubicBezTo>
                    <a:pt x="780" y="1234"/>
                    <a:pt x="780" y="1234"/>
                    <a:pt x="780" y="1234"/>
                  </a:cubicBezTo>
                  <a:cubicBezTo>
                    <a:pt x="786" y="1234"/>
                    <a:pt x="796" y="1234"/>
                    <a:pt x="807" y="1234"/>
                  </a:cubicBezTo>
                  <a:cubicBezTo>
                    <a:pt x="812" y="1234"/>
                    <a:pt x="817" y="1234"/>
                    <a:pt x="823" y="1234"/>
                  </a:cubicBezTo>
                  <a:cubicBezTo>
                    <a:pt x="854" y="1234"/>
                    <a:pt x="870" y="1218"/>
                    <a:pt x="891" y="1197"/>
                  </a:cubicBezTo>
                  <a:cubicBezTo>
                    <a:pt x="928" y="1176"/>
                    <a:pt x="949" y="1149"/>
                    <a:pt x="949" y="1107"/>
                  </a:cubicBezTo>
                  <a:cubicBezTo>
                    <a:pt x="981" y="1107"/>
                    <a:pt x="981" y="1107"/>
                    <a:pt x="981" y="1107"/>
                  </a:cubicBezTo>
                  <a:cubicBezTo>
                    <a:pt x="1018" y="1107"/>
                    <a:pt x="1044" y="1097"/>
                    <a:pt x="1071" y="1065"/>
                  </a:cubicBezTo>
                  <a:cubicBezTo>
                    <a:pt x="1081" y="1060"/>
                    <a:pt x="1081" y="1049"/>
                    <a:pt x="1092" y="1044"/>
                  </a:cubicBezTo>
                  <a:cubicBezTo>
                    <a:pt x="1118" y="1028"/>
                    <a:pt x="1134" y="1023"/>
                    <a:pt x="1160" y="1007"/>
                  </a:cubicBezTo>
                  <a:cubicBezTo>
                    <a:pt x="1181" y="996"/>
                    <a:pt x="1187" y="981"/>
                    <a:pt x="1208" y="981"/>
                  </a:cubicBezTo>
                  <a:cubicBezTo>
                    <a:pt x="1239" y="981"/>
                    <a:pt x="1239" y="981"/>
                    <a:pt x="1239" y="981"/>
                  </a:cubicBezTo>
                  <a:cubicBezTo>
                    <a:pt x="1361" y="959"/>
                    <a:pt x="1361" y="959"/>
                    <a:pt x="1361" y="959"/>
                  </a:cubicBezTo>
                  <a:cubicBezTo>
                    <a:pt x="1397" y="959"/>
                    <a:pt x="1419" y="975"/>
                    <a:pt x="1450" y="975"/>
                  </a:cubicBezTo>
                  <a:cubicBezTo>
                    <a:pt x="1477" y="975"/>
                    <a:pt x="1487" y="959"/>
                    <a:pt x="1514" y="959"/>
                  </a:cubicBezTo>
                  <a:cubicBezTo>
                    <a:pt x="1540" y="959"/>
                    <a:pt x="1556" y="965"/>
                    <a:pt x="1577" y="965"/>
                  </a:cubicBezTo>
                  <a:cubicBezTo>
                    <a:pt x="1735" y="944"/>
                    <a:pt x="1735" y="944"/>
                    <a:pt x="1735" y="944"/>
                  </a:cubicBezTo>
                  <a:cubicBezTo>
                    <a:pt x="1746" y="944"/>
                    <a:pt x="1746" y="944"/>
                    <a:pt x="1746" y="944"/>
                  </a:cubicBezTo>
                  <a:cubicBezTo>
                    <a:pt x="1751" y="944"/>
                    <a:pt x="1756" y="933"/>
                    <a:pt x="1767" y="933"/>
                  </a:cubicBezTo>
                  <a:cubicBezTo>
                    <a:pt x="1804" y="933"/>
                    <a:pt x="1804" y="933"/>
                    <a:pt x="1804" y="933"/>
                  </a:cubicBezTo>
                  <a:cubicBezTo>
                    <a:pt x="1893" y="933"/>
                    <a:pt x="1936" y="901"/>
                    <a:pt x="2025" y="901"/>
                  </a:cubicBezTo>
                  <a:cubicBezTo>
                    <a:pt x="2073" y="901"/>
                    <a:pt x="2099" y="933"/>
                    <a:pt x="2147" y="933"/>
                  </a:cubicBezTo>
                  <a:cubicBezTo>
                    <a:pt x="2183" y="933"/>
                    <a:pt x="2215" y="922"/>
                    <a:pt x="2231" y="891"/>
                  </a:cubicBezTo>
                  <a:cubicBezTo>
                    <a:pt x="2247" y="854"/>
                    <a:pt x="2231" y="806"/>
                    <a:pt x="2268" y="796"/>
                  </a:cubicBezTo>
                  <a:cubicBezTo>
                    <a:pt x="2294" y="785"/>
                    <a:pt x="2315" y="796"/>
                    <a:pt x="2342" y="780"/>
                  </a:cubicBezTo>
                  <a:cubicBezTo>
                    <a:pt x="2363" y="764"/>
                    <a:pt x="2368" y="754"/>
                    <a:pt x="2384" y="733"/>
                  </a:cubicBezTo>
                  <a:cubicBezTo>
                    <a:pt x="2400" y="706"/>
                    <a:pt x="2410" y="690"/>
                    <a:pt x="2410" y="659"/>
                  </a:cubicBezTo>
                  <a:cubicBezTo>
                    <a:pt x="2410" y="606"/>
                    <a:pt x="2373" y="590"/>
                    <a:pt x="2347" y="543"/>
                  </a:cubicBezTo>
                  <a:cubicBezTo>
                    <a:pt x="2336" y="516"/>
                    <a:pt x="2315" y="506"/>
                    <a:pt x="2294" y="490"/>
                  </a:cubicBezTo>
                  <a:cubicBezTo>
                    <a:pt x="2273" y="479"/>
                    <a:pt x="2263" y="464"/>
                    <a:pt x="2241" y="458"/>
                  </a:cubicBezTo>
                  <a:cubicBezTo>
                    <a:pt x="2189" y="469"/>
                    <a:pt x="2189" y="469"/>
                    <a:pt x="2189" y="469"/>
                  </a:cubicBezTo>
                  <a:cubicBezTo>
                    <a:pt x="2162" y="469"/>
                    <a:pt x="2162" y="469"/>
                    <a:pt x="2162" y="469"/>
                  </a:cubicBezTo>
                  <a:cubicBezTo>
                    <a:pt x="2120" y="469"/>
                    <a:pt x="2094" y="474"/>
                    <a:pt x="2052" y="485"/>
                  </a:cubicBezTo>
                  <a:cubicBezTo>
                    <a:pt x="2030" y="490"/>
                    <a:pt x="2025" y="506"/>
                    <a:pt x="2004" y="506"/>
                  </a:cubicBezTo>
                  <a:cubicBezTo>
                    <a:pt x="1978" y="506"/>
                    <a:pt x="1978" y="506"/>
                    <a:pt x="1978" y="506"/>
                  </a:cubicBezTo>
                  <a:cubicBezTo>
                    <a:pt x="1936" y="506"/>
                    <a:pt x="1972" y="479"/>
                    <a:pt x="1936" y="479"/>
                  </a:cubicBezTo>
                  <a:cubicBezTo>
                    <a:pt x="1925" y="479"/>
                    <a:pt x="1925" y="485"/>
                    <a:pt x="1920" y="485"/>
                  </a:cubicBezTo>
                  <a:cubicBezTo>
                    <a:pt x="1920" y="479"/>
                    <a:pt x="1920" y="474"/>
                    <a:pt x="1920" y="469"/>
                  </a:cubicBezTo>
                  <a:cubicBezTo>
                    <a:pt x="1920" y="448"/>
                    <a:pt x="1899" y="448"/>
                    <a:pt x="1883" y="437"/>
                  </a:cubicBezTo>
                  <a:cubicBezTo>
                    <a:pt x="1862" y="422"/>
                    <a:pt x="1862" y="395"/>
                    <a:pt x="1835" y="395"/>
                  </a:cubicBezTo>
                  <a:cubicBezTo>
                    <a:pt x="1814" y="395"/>
                    <a:pt x="1798" y="395"/>
                    <a:pt x="1782" y="416"/>
                  </a:cubicBezTo>
                  <a:cubicBezTo>
                    <a:pt x="1777" y="406"/>
                    <a:pt x="1772" y="395"/>
                    <a:pt x="1761" y="390"/>
                  </a:cubicBezTo>
                  <a:cubicBezTo>
                    <a:pt x="1751" y="385"/>
                    <a:pt x="1756" y="369"/>
                    <a:pt x="1746" y="358"/>
                  </a:cubicBezTo>
                  <a:cubicBezTo>
                    <a:pt x="1735" y="358"/>
                    <a:pt x="1730" y="363"/>
                    <a:pt x="1719" y="358"/>
                  </a:cubicBezTo>
                  <a:cubicBezTo>
                    <a:pt x="1709" y="353"/>
                    <a:pt x="1714" y="337"/>
                    <a:pt x="1704" y="332"/>
                  </a:cubicBezTo>
                  <a:cubicBezTo>
                    <a:pt x="1698" y="321"/>
                    <a:pt x="1688" y="321"/>
                    <a:pt x="1688" y="316"/>
                  </a:cubicBezTo>
                  <a:cubicBezTo>
                    <a:pt x="1688" y="300"/>
                    <a:pt x="1698" y="295"/>
                    <a:pt x="1698" y="284"/>
                  </a:cubicBezTo>
                  <a:cubicBezTo>
                    <a:pt x="1698" y="258"/>
                    <a:pt x="1672" y="253"/>
                    <a:pt x="1651" y="253"/>
                  </a:cubicBezTo>
                  <a:cubicBezTo>
                    <a:pt x="1651" y="247"/>
                    <a:pt x="1651" y="247"/>
                    <a:pt x="1651" y="247"/>
                  </a:cubicBezTo>
                  <a:cubicBezTo>
                    <a:pt x="1651" y="237"/>
                    <a:pt x="1651" y="237"/>
                    <a:pt x="1651" y="226"/>
                  </a:cubicBezTo>
                  <a:cubicBezTo>
                    <a:pt x="1651" y="200"/>
                    <a:pt x="1624" y="195"/>
                    <a:pt x="1614" y="174"/>
                  </a:cubicBezTo>
                  <a:cubicBezTo>
                    <a:pt x="1598" y="152"/>
                    <a:pt x="1587" y="131"/>
                    <a:pt x="1561" y="131"/>
                  </a:cubicBezTo>
                  <a:cubicBezTo>
                    <a:pt x="1550" y="131"/>
                    <a:pt x="1545" y="131"/>
                    <a:pt x="1529" y="131"/>
                  </a:cubicBezTo>
                  <a:cubicBezTo>
                    <a:pt x="1540" y="121"/>
                    <a:pt x="1540" y="121"/>
                    <a:pt x="1540" y="121"/>
                  </a:cubicBezTo>
                  <a:cubicBezTo>
                    <a:pt x="1524" y="105"/>
                    <a:pt x="1514" y="100"/>
                    <a:pt x="1493" y="94"/>
                  </a:cubicBezTo>
                  <a:cubicBezTo>
                    <a:pt x="1471" y="89"/>
                    <a:pt x="1450" y="89"/>
                    <a:pt x="1450" y="68"/>
                  </a:cubicBezTo>
                  <a:cubicBezTo>
                    <a:pt x="1450" y="63"/>
                    <a:pt x="1450" y="63"/>
                    <a:pt x="1450" y="57"/>
                  </a:cubicBezTo>
                  <a:cubicBezTo>
                    <a:pt x="1450" y="42"/>
                    <a:pt x="1429" y="52"/>
                    <a:pt x="1419" y="42"/>
                  </a:cubicBezTo>
                  <a:cubicBezTo>
                    <a:pt x="1397" y="31"/>
                    <a:pt x="1403" y="0"/>
                    <a:pt x="1376" y="0"/>
                  </a:cubicBezTo>
                  <a:cubicBezTo>
                    <a:pt x="1371" y="0"/>
                    <a:pt x="1366" y="5"/>
                    <a:pt x="1361" y="5"/>
                  </a:cubicBezTo>
                  <a:lnTo>
                    <a:pt x="1361" y="5"/>
                  </a:lnTo>
                  <a:cubicBezTo>
                    <a:pt x="1355" y="21"/>
                    <a:pt x="1350" y="26"/>
                    <a:pt x="1339" y="36"/>
                  </a:cubicBezTo>
                  <a:cubicBezTo>
                    <a:pt x="1339" y="42"/>
                    <a:pt x="1339" y="47"/>
                    <a:pt x="1334" y="47"/>
                  </a:cubicBezTo>
                  <a:cubicBezTo>
                    <a:pt x="1324" y="52"/>
                    <a:pt x="1318" y="47"/>
                    <a:pt x="1313" y="52"/>
                  </a:cubicBezTo>
                  <a:cubicBezTo>
                    <a:pt x="1308" y="57"/>
                    <a:pt x="1308" y="57"/>
                    <a:pt x="1308" y="63"/>
                  </a:cubicBezTo>
                  <a:cubicBezTo>
                    <a:pt x="1297" y="68"/>
                    <a:pt x="1292" y="73"/>
                    <a:pt x="1292" y="79"/>
                  </a:cubicBezTo>
                  <a:cubicBezTo>
                    <a:pt x="1292" y="89"/>
                    <a:pt x="1292" y="94"/>
                    <a:pt x="1287" y="100"/>
                  </a:cubicBezTo>
                  <a:cubicBezTo>
                    <a:pt x="1276" y="100"/>
                    <a:pt x="1271" y="100"/>
                    <a:pt x="1266" y="105"/>
                  </a:cubicBezTo>
                  <a:cubicBezTo>
                    <a:pt x="1266" y="105"/>
                    <a:pt x="1266" y="105"/>
                    <a:pt x="1266" y="110"/>
                  </a:cubicBezTo>
                  <a:cubicBezTo>
                    <a:pt x="1266" y="121"/>
                    <a:pt x="1255" y="121"/>
                    <a:pt x="1245" y="126"/>
                  </a:cubicBezTo>
                  <a:cubicBezTo>
                    <a:pt x="1239" y="131"/>
                    <a:pt x="1239" y="137"/>
                    <a:pt x="1239" y="147"/>
                  </a:cubicBezTo>
                  <a:cubicBezTo>
                    <a:pt x="1239" y="158"/>
                    <a:pt x="1245" y="163"/>
                    <a:pt x="1245" y="174"/>
                  </a:cubicBezTo>
                  <a:cubicBezTo>
                    <a:pt x="1250" y="189"/>
                    <a:pt x="1255" y="200"/>
                    <a:pt x="1260" y="216"/>
                  </a:cubicBezTo>
                  <a:cubicBezTo>
                    <a:pt x="1255" y="221"/>
                    <a:pt x="1250" y="221"/>
                    <a:pt x="1245" y="221"/>
                  </a:cubicBezTo>
                  <a:cubicBezTo>
                    <a:pt x="1234" y="221"/>
                    <a:pt x="1229" y="221"/>
                    <a:pt x="1223" y="221"/>
                  </a:cubicBezTo>
                  <a:cubicBezTo>
                    <a:pt x="1218" y="221"/>
                    <a:pt x="1213" y="226"/>
                    <a:pt x="1208" y="232"/>
                  </a:cubicBezTo>
                  <a:cubicBezTo>
                    <a:pt x="1197" y="237"/>
                    <a:pt x="1192" y="237"/>
                    <a:pt x="1187" y="242"/>
                  </a:cubicBezTo>
                  <a:cubicBezTo>
                    <a:pt x="1181" y="247"/>
                    <a:pt x="1176" y="253"/>
                    <a:pt x="1171" y="258"/>
                  </a:cubicBezTo>
                  <a:cubicBezTo>
                    <a:pt x="1160" y="263"/>
                    <a:pt x="1155" y="263"/>
                    <a:pt x="1144" y="263"/>
                  </a:cubicBezTo>
                  <a:cubicBezTo>
                    <a:pt x="1123" y="263"/>
                    <a:pt x="1118" y="258"/>
                    <a:pt x="1102" y="253"/>
                  </a:cubicBezTo>
                  <a:cubicBezTo>
                    <a:pt x="1097" y="253"/>
                    <a:pt x="1092" y="247"/>
                    <a:pt x="1086" y="247"/>
                  </a:cubicBezTo>
                  <a:cubicBezTo>
                    <a:pt x="1065" y="247"/>
                    <a:pt x="1065" y="247"/>
                    <a:pt x="1065" y="247"/>
                  </a:cubicBezTo>
                  <a:cubicBezTo>
                    <a:pt x="1049" y="247"/>
                    <a:pt x="1044" y="237"/>
                    <a:pt x="1039" y="226"/>
                  </a:cubicBezTo>
                  <a:cubicBezTo>
                    <a:pt x="1028" y="211"/>
                    <a:pt x="1012" y="216"/>
                    <a:pt x="1002" y="211"/>
                  </a:cubicBezTo>
                  <a:cubicBezTo>
                    <a:pt x="997" y="211"/>
                    <a:pt x="997" y="211"/>
                    <a:pt x="997" y="205"/>
                  </a:cubicBezTo>
                  <a:cubicBezTo>
                    <a:pt x="986" y="200"/>
                    <a:pt x="981" y="189"/>
                    <a:pt x="970" y="184"/>
                  </a:cubicBezTo>
                  <a:cubicBezTo>
                    <a:pt x="965" y="179"/>
                    <a:pt x="954" y="174"/>
                    <a:pt x="949" y="168"/>
                  </a:cubicBezTo>
                  <a:cubicBezTo>
                    <a:pt x="944" y="163"/>
                    <a:pt x="944" y="158"/>
                    <a:pt x="944" y="152"/>
                  </a:cubicBezTo>
                  <a:lnTo>
                    <a:pt x="939" y="147"/>
                  </a:lnTo>
                  <a:cubicBezTo>
                    <a:pt x="923" y="147"/>
                    <a:pt x="917" y="158"/>
                    <a:pt x="907" y="163"/>
                  </a:cubicBezTo>
                  <a:cubicBezTo>
                    <a:pt x="902" y="163"/>
                    <a:pt x="896" y="163"/>
                    <a:pt x="896" y="168"/>
                  </a:cubicBezTo>
                  <a:cubicBezTo>
                    <a:pt x="881" y="174"/>
                    <a:pt x="875" y="174"/>
                    <a:pt x="865" y="174"/>
                  </a:cubicBezTo>
                  <a:cubicBezTo>
                    <a:pt x="865" y="200"/>
                    <a:pt x="875" y="205"/>
                    <a:pt x="886" y="232"/>
                  </a:cubicBezTo>
                  <a:cubicBezTo>
                    <a:pt x="881" y="232"/>
                    <a:pt x="881" y="232"/>
                    <a:pt x="881" y="232"/>
                  </a:cubicBezTo>
                  <a:cubicBezTo>
                    <a:pt x="875" y="226"/>
                    <a:pt x="870" y="226"/>
                    <a:pt x="865" y="226"/>
                  </a:cubicBezTo>
                  <a:cubicBezTo>
                    <a:pt x="854" y="226"/>
                    <a:pt x="849" y="226"/>
                    <a:pt x="838" y="232"/>
                  </a:cubicBezTo>
                  <a:cubicBezTo>
                    <a:pt x="828" y="237"/>
                    <a:pt x="823" y="242"/>
                    <a:pt x="812" y="242"/>
                  </a:cubicBezTo>
                  <a:cubicBezTo>
                    <a:pt x="802" y="242"/>
                    <a:pt x="796" y="237"/>
                    <a:pt x="791" y="232"/>
                  </a:cubicBezTo>
                  <a:cubicBezTo>
                    <a:pt x="791" y="232"/>
                    <a:pt x="791" y="232"/>
                    <a:pt x="786" y="232"/>
                  </a:cubicBezTo>
                  <a:cubicBezTo>
                    <a:pt x="780" y="226"/>
                    <a:pt x="775" y="232"/>
                    <a:pt x="765" y="226"/>
                  </a:cubicBezTo>
                  <a:cubicBezTo>
                    <a:pt x="759" y="221"/>
                    <a:pt x="759" y="216"/>
                    <a:pt x="749" y="205"/>
                  </a:cubicBezTo>
                  <a:cubicBezTo>
                    <a:pt x="743" y="200"/>
                    <a:pt x="733" y="195"/>
                    <a:pt x="728" y="184"/>
                  </a:cubicBezTo>
                  <a:cubicBezTo>
                    <a:pt x="722" y="179"/>
                    <a:pt x="722" y="168"/>
                    <a:pt x="712" y="163"/>
                  </a:cubicBezTo>
                  <a:cubicBezTo>
                    <a:pt x="706" y="163"/>
                    <a:pt x="706" y="163"/>
                    <a:pt x="706" y="163"/>
                  </a:cubicBezTo>
                  <a:cubicBezTo>
                    <a:pt x="712" y="163"/>
                    <a:pt x="712" y="163"/>
                    <a:pt x="712" y="163"/>
                  </a:cubicBezTo>
                  <a:cubicBezTo>
                    <a:pt x="701" y="158"/>
                    <a:pt x="696" y="158"/>
                    <a:pt x="691" y="147"/>
                  </a:cubicBezTo>
                  <a:cubicBezTo>
                    <a:pt x="680" y="142"/>
                    <a:pt x="675" y="131"/>
                    <a:pt x="664" y="131"/>
                  </a:cubicBezTo>
                  <a:cubicBezTo>
                    <a:pt x="649" y="131"/>
                    <a:pt x="643" y="142"/>
                    <a:pt x="633" y="147"/>
                  </a:cubicBezTo>
                  <a:cubicBezTo>
                    <a:pt x="627" y="147"/>
                    <a:pt x="622" y="152"/>
                    <a:pt x="612" y="152"/>
                  </a:cubicBezTo>
                  <a:cubicBezTo>
                    <a:pt x="596" y="163"/>
                    <a:pt x="585" y="168"/>
                    <a:pt x="564" y="168"/>
                  </a:cubicBezTo>
                  <a:cubicBezTo>
                    <a:pt x="554" y="168"/>
                    <a:pt x="548" y="168"/>
                    <a:pt x="538" y="168"/>
                  </a:cubicBezTo>
                  <a:cubicBezTo>
                    <a:pt x="527" y="168"/>
                    <a:pt x="522" y="174"/>
                    <a:pt x="517" y="179"/>
                  </a:cubicBezTo>
                  <a:cubicBezTo>
                    <a:pt x="506" y="184"/>
                    <a:pt x="495" y="179"/>
                    <a:pt x="485" y="184"/>
                  </a:cubicBezTo>
                  <a:cubicBezTo>
                    <a:pt x="474" y="195"/>
                    <a:pt x="469" y="205"/>
                    <a:pt x="464" y="216"/>
                  </a:cubicBezTo>
                  <a:cubicBezTo>
                    <a:pt x="453" y="226"/>
                    <a:pt x="443" y="237"/>
                    <a:pt x="443" y="253"/>
                  </a:cubicBezTo>
                  <a:cubicBezTo>
                    <a:pt x="443" y="263"/>
                    <a:pt x="448" y="274"/>
                    <a:pt x="448" y="284"/>
                  </a:cubicBezTo>
                  <a:cubicBezTo>
                    <a:pt x="448" y="290"/>
                    <a:pt x="453" y="290"/>
                    <a:pt x="453" y="295"/>
                  </a:cubicBezTo>
                  <a:cubicBezTo>
                    <a:pt x="453" y="300"/>
                    <a:pt x="453" y="300"/>
                    <a:pt x="453" y="300"/>
                  </a:cubicBezTo>
                  <a:cubicBezTo>
                    <a:pt x="448" y="305"/>
                    <a:pt x="443" y="305"/>
                    <a:pt x="438" y="305"/>
                  </a:cubicBezTo>
                  <a:cubicBezTo>
                    <a:pt x="432" y="305"/>
                    <a:pt x="427" y="300"/>
                    <a:pt x="422" y="300"/>
                  </a:cubicBezTo>
                  <a:cubicBezTo>
                    <a:pt x="417" y="295"/>
                    <a:pt x="417" y="290"/>
                    <a:pt x="417" y="290"/>
                  </a:cubicBezTo>
                  <a:cubicBezTo>
                    <a:pt x="411" y="284"/>
                    <a:pt x="406" y="284"/>
                    <a:pt x="401" y="279"/>
                  </a:cubicBezTo>
                  <a:cubicBezTo>
                    <a:pt x="395" y="274"/>
                    <a:pt x="390" y="274"/>
                    <a:pt x="385" y="274"/>
                  </a:cubicBezTo>
                  <a:cubicBezTo>
                    <a:pt x="369" y="274"/>
                    <a:pt x="358" y="284"/>
                    <a:pt x="343" y="284"/>
                  </a:cubicBezTo>
                  <a:cubicBezTo>
                    <a:pt x="332" y="284"/>
                    <a:pt x="327" y="274"/>
                    <a:pt x="321" y="268"/>
                  </a:cubicBezTo>
                  <a:cubicBezTo>
                    <a:pt x="316" y="263"/>
                    <a:pt x="311" y="258"/>
                    <a:pt x="306" y="253"/>
                  </a:cubicBezTo>
                  <a:cubicBezTo>
                    <a:pt x="295" y="247"/>
                    <a:pt x="295" y="242"/>
                    <a:pt x="290" y="237"/>
                  </a:cubicBezTo>
                  <a:cubicBezTo>
                    <a:pt x="285" y="232"/>
                    <a:pt x="279" y="226"/>
                    <a:pt x="274" y="221"/>
                  </a:cubicBezTo>
                  <a:cubicBezTo>
                    <a:pt x="274" y="221"/>
                    <a:pt x="274" y="221"/>
                    <a:pt x="269" y="216"/>
                  </a:cubicBezTo>
                  <a:cubicBezTo>
                    <a:pt x="269" y="216"/>
                    <a:pt x="269" y="211"/>
                    <a:pt x="263" y="211"/>
                  </a:cubicBezTo>
                  <a:lnTo>
                    <a:pt x="258" y="216"/>
                  </a:lnTo>
                  <a:cubicBezTo>
                    <a:pt x="248" y="226"/>
                    <a:pt x="242" y="226"/>
                    <a:pt x="237" y="232"/>
                  </a:cubicBezTo>
                  <a:cubicBezTo>
                    <a:pt x="221" y="242"/>
                    <a:pt x="211" y="247"/>
                    <a:pt x="195" y="25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3" name="Freeform 80"/>
            <p:cNvSpPr>
              <a:spLocks noChangeArrowheads="1"/>
            </p:cNvSpPr>
            <p:nvPr/>
          </p:nvSpPr>
          <p:spPr bwMode="auto">
            <a:xfrm>
              <a:off x="10146554" y="9959976"/>
              <a:ext cx="1081018" cy="473075"/>
            </a:xfrm>
            <a:custGeom>
              <a:avLst/>
              <a:gdLst>
                <a:gd name="T0" fmla="*/ 248 w 3002"/>
                <a:gd name="T1" fmla="*/ 1271 h 1314"/>
                <a:gd name="T2" fmla="*/ 685 w 3002"/>
                <a:gd name="T3" fmla="*/ 1181 h 1314"/>
                <a:gd name="T4" fmla="*/ 1055 w 3002"/>
                <a:gd name="T5" fmla="*/ 1160 h 1314"/>
                <a:gd name="T6" fmla="*/ 1250 w 3002"/>
                <a:gd name="T7" fmla="*/ 1170 h 1314"/>
                <a:gd name="T8" fmla="*/ 1603 w 3002"/>
                <a:gd name="T9" fmla="*/ 1123 h 1314"/>
                <a:gd name="T10" fmla="*/ 1809 w 3002"/>
                <a:gd name="T11" fmla="*/ 1165 h 1314"/>
                <a:gd name="T12" fmla="*/ 2051 w 3002"/>
                <a:gd name="T13" fmla="*/ 1123 h 1314"/>
                <a:gd name="T14" fmla="*/ 2131 w 3002"/>
                <a:gd name="T15" fmla="*/ 1065 h 1314"/>
                <a:gd name="T16" fmla="*/ 2136 w 3002"/>
                <a:gd name="T17" fmla="*/ 1134 h 1314"/>
                <a:gd name="T18" fmla="*/ 2320 w 3002"/>
                <a:gd name="T19" fmla="*/ 1181 h 1314"/>
                <a:gd name="T20" fmla="*/ 2568 w 3002"/>
                <a:gd name="T21" fmla="*/ 1265 h 1314"/>
                <a:gd name="T22" fmla="*/ 2895 w 3002"/>
                <a:gd name="T23" fmla="*/ 1292 h 1314"/>
                <a:gd name="T24" fmla="*/ 2975 w 3002"/>
                <a:gd name="T25" fmla="*/ 1292 h 1314"/>
                <a:gd name="T26" fmla="*/ 2853 w 3002"/>
                <a:gd name="T27" fmla="*/ 1134 h 1314"/>
                <a:gd name="T28" fmla="*/ 2806 w 3002"/>
                <a:gd name="T29" fmla="*/ 959 h 1314"/>
                <a:gd name="T30" fmla="*/ 2864 w 3002"/>
                <a:gd name="T31" fmla="*/ 928 h 1314"/>
                <a:gd name="T32" fmla="*/ 2895 w 3002"/>
                <a:gd name="T33" fmla="*/ 859 h 1314"/>
                <a:gd name="T34" fmla="*/ 2843 w 3002"/>
                <a:gd name="T35" fmla="*/ 775 h 1314"/>
                <a:gd name="T36" fmla="*/ 2827 w 3002"/>
                <a:gd name="T37" fmla="*/ 680 h 1314"/>
                <a:gd name="T38" fmla="*/ 2843 w 3002"/>
                <a:gd name="T39" fmla="*/ 537 h 1314"/>
                <a:gd name="T40" fmla="*/ 2853 w 3002"/>
                <a:gd name="T41" fmla="*/ 422 h 1314"/>
                <a:gd name="T42" fmla="*/ 2975 w 3002"/>
                <a:gd name="T43" fmla="*/ 327 h 1314"/>
                <a:gd name="T44" fmla="*/ 2959 w 3002"/>
                <a:gd name="T45" fmla="*/ 232 h 1314"/>
                <a:gd name="T46" fmla="*/ 2943 w 3002"/>
                <a:gd name="T47" fmla="*/ 137 h 1314"/>
                <a:gd name="T48" fmla="*/ 2980 w 3002"/>
                <a:gd name="T49" fmla="*/ 52 h 1314"/>
                <a:gd name="T50" fmla="*/ 2790 w 3002"/>
                <a:gd name="T51" fmla="*/ 52 h 1314"/>
                <a:gd name="T52" fmla="*/ 2674 w 3002"/>
                <a:gd name="T53" fmla="*/ 110 h 1314"/>
                <a:gd name="T54" fmla="*/ 2590 w 3002"/>
                <a:gd name="T55" fmla="*/ 137 h 1314"/>
                <a:gd name="T56" fmla="*/ 2505 w 3002"/>
                <a:gd name="T57" fmla="*/ 269 h 1314"/>
                <a:gd name="T58" fmla="*/ 2384 w 3002"/>
                <a:gd name="T59" fmla="*/ 253 h 1314"/>
                <a:gd name="T60" fmla="*/ 2215 w 3002"/>
                <a:gd name="T61" fmla="*/ 305 h 1314"/>
                <a:gd name="T62" fmla="*/ 2099 w 3002"/>
                <a:gd name="T63" fmla="*/ 269 h 1314"/>
                <a:gd name="T64" fmla="*/ 2004 w 3002"/>
                <a:gd name="T65" fmla="*/ 189 h 1314"/>
                <a:gd name="T66" fmla="*/ 1930 w 3002"/>
                <a:gd name="T67" fmla="*/ 142 h 1314"/>
                <a:gd name="T68" fmla="*/ 1851 w 3002"/>
                <a:gd name="T69" fmla="*/ 26 h 1314"/>
                <a:gd name="T70" fmla="*/ 1798 w 3002"/>
                <a:gd name="T71" fmla="*/ 5 h 1314"/>
                <a:gd name="T72" fmla="*/ 1730 w 3002"/>
                <a:gd name="T73" fmla="*/ 137 h 1314"/>
                <a:gd name="T74" fmla="*/ 1735 w 3002"/>
                <a:gd name="T75" fmla="*/ 216 h 1314"/>
                <a:gd name="T76" fmla="*/ 1719 w 3002"/>
                <a:gd name="T77" fmla="*/ 316 h 1314"/>
                <a:gd name="T78" fmla="*/ 1693 w 3002"/>
                <a:gd name="T79" fmla="*/ 279 h 1314"/>
                <a:gd name="T80" fmla="*/ 1587 w 3002"/>
                <a:gd name="T81" fmla="*/ 253 h 1314"/>
                <a:gd name="T82" fmla="*/ 1482 w 3002"/>
                <a:gd name="T83" fmla="*/ 353 h 1314"/>
                <a:gd name="T84" fmla="*/ 1466 w 3002"/>
                <a:gd name="T85" fmla="*/ 258 h 1314"/>
                <a:gd name="T86" fmla="*/ 1418 w 3002"/>
                <a:gd name="T87" fmla="*/ 258 h 1314"/>
                <a:gd name="T88" fmla="*/ 1382 w 3002"/>
                <a:gd name="T89" fmla="*/ 379 h 1314"/>
                <a:gd name="T90" fmla="*/ 1223 w 3002"/>
                <a:gd name="T91" fmla="*/ 432 h 1314"/>
                <a:gd name="T92" fmla="*/ 1181 w 3002"/>
                <a:gd name="T93" fmla="*/ 606 h 1314"/>
                <a:gd name="T94" fmla="*/ 1155 w 3002"/>
                <a:gd name="T95" fmla="*/ 696 h 1314"/>
                <a:gd name="T96" fmla="*/ 1171 w 3002"/>
                <a:gd name="T97" fmla="*/ 801 h 1314"/>
                <a:gd name="T98" fmla="*/ 1139 w 3002"/>
                <a:gd name="T99" fmla="*/ 928 h 1314"/>
                <a:gd name="T100" fmla="*/ 1033 w 3002"/>
                <a:gd name="T101" fmla="*/ 1018 h 1314"/>
                <a:gd name="T102" fmla="*/ 881 w 3002"/>
                <a:gd name="T103" fmla="*/ 1012 h 1314"/>
                <a:gd name="T104" fmla="*/ 828 w 3002"/>
                <a:gd name="T105" fmla="*/ 1065 h 1314"/>
                <a:gd name="T106" fmla="*/ 759 w 3002"/>
                <a:gd name="T107" fmla="*/ 1081 h 1314"/>
                <a:gd name="T108" fmla="*/ 575 w 3002"/>
                <a:gd name="T109" fmla="*/ 1049 h 1314"/>
                <a:gd name="T110" fmla="*/ 506 w 3002"/>
                <a:gd name="T111" fmla="*/ 1044 h 1314"/>
                <a:gd name="T112" fmla="*/ 374 w 3002"/>
                <a:gd name="T113" fmla="*/ 1065 h 1314"/>
                <a:gd name="T114" fmla="*/ 232 w 3002"/>
                <a:gd name="T115" fmla="*/ 1097 h 1314"/>
                <a:gd name="T116" fmla="*/ 68 w 3002"/>
                <a:gd name="T117" fmla="*/ 1197 h 1314"/>
                <a:gd name="T118" fmla="*/ 63 w 3002"/>
                <a:gd name="T119" fmla="*/ 1287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02" h="1314">
                  <a:moveTo>
                    <a:pt x="47" y="1313"/>
                  </a:moveTo>
                  <a:lnTo>
                    <a:pt x="47" y="1313"/>
                  </a:lnTo>
                  <a:cubicBezTo>
                    <a:pt x="52" y="1313"/>
                    <a:pt x="52" y="1313"/>
                    <a:pt x="58" y="1313"/>
                  </a:cubicBezTo>
                  <a:cubicBezTo>
                    <a:pt x="79" y="1313"/>
                    <a:pt x="89" y="1308"/>
                    <a:pt x="116" y="1302"/>
                  </a:cubicBezTo>
                  <a:cubicBezTo>
                    <a:pt x="168" y="1292"/>
                    <a:pt x="200" y="1297"/>
                    <a:pt x="248" y="1271"/>
                  </a:cubicBezTo>
                  <a:cubicBezTo>
                    <a:pt x="290" y="1255"/>
                    <a:pt x="306" y="1223"/>
                    <a:pt x="353" y="1223"/>
                  </a:cubicBezTo>
                  <a:cubicBezTo>
                    <a:pt x="448" y="1223"/>
                    <a:pt x="448" y="1223"/>
                    <a:pt x="448" y="1223"/>
                  </a:cubicBezTo>
                  <a:cubicBezTo>
                    <a:pt x="543" y="1197"/>
                    <a:pt x="543" y="1197"/>
                    <a:pt x="543" y="1197"/>
                  </a:cubicBezTo>
                  <a:cubicBezTo>
                    <a:pt x="559" y="1197"/>
                    <a:pt x="564" y="1202"/>
                    <a:pt x="575" y="1202"/>
                  </a:cubicBezTo>
                  <a:cubicBezTo>
                    <a:pt x="685" y="1181"/>
                    <a:pt x="685" y="1181"/>
                    <a:pt x="685" y="1181"/>
                  </a:cubicBezTo>
                  <a:cubicBezTo>
                    <a:pt x="807" y="1181"/>
                    <a:pt x="807" y="1181"/>
                    <a:pt x="807" y="1181"/>
                  </a:cubicBezTo>
                  <a:cubicBezTo>
                    <a:pt x="823" y="1181"/>
                    <a:pt x="833" y="1192"/>
                    <a:pt x="849" y="1192"/>
                  </a:cubicBezTo>
                  <a:cubicBezTo>
                    <a:pt x="875" y="1192"/>
                    <a:pt x="886" y="1186"/>
                    <a:pt x="912" y="1186"/>
                  </a:cubicBezTo>
                  <a:cubicBezTo>
                    <a:pt x="933" y="1186"/>
                    <a:pt x="944" y="1186"/>
                    <a:pt x="965" y="1186"/>
                  </a:cubicBezTo>
                  <a:cubicBezTo>
                    <a:pt x="1002" y="1186"/>
                    <a:pt x="1018" y="1170"/>
                    <a:pt x="1055" y="1160"/>
                  </a:cubicBezTo>
                  <a:cubicBezTo>
                    <a:pt x="1060" y="1165"/>
                    <a:pt x="1060" y="1165"/>
                    <a:pt x="1060" y="1165"/>
                  </a:cubicBezTo>
                  <a:cubicBezTo>
                    <a:pt x="1092" y="1165"/>
                    <a:pt x="1092" y="1165"/>
                    <a:pt x="1092" y="1165"/>
                  </a:cubicBezTo>
                  <a:cubicBezTo>
                    <a:pt x="1113" y="1165"/>
                    <a:pt x="1123" y="1144"/>
                    <a:pt x="1149" y="1144"/>
                  </a:cubicBezTo>
                  <a:cubicBezTo>
                    <a:pt x="1176" y="1144"/>
                    <a:pt x="1192" y="1144"/>
                    <a:pt x="1213" y="1155"/>
                  </a:cubicBezTo>
                  <a:cubicBezTo>
                    <a:pt x="1229" y="1160"/>
                    <a:pt x="1234" y="1170"/>
                    <a:pt x="1250" y="1170"/>
                  </a:cubicBezTo>
                  <a:cubicBezTo>
                    <a:pt x="1271" y="1170"/>
                    <a:pt x="1276" y="1139"/>
                    <a:pt x="1303" y="1139"/>
                  </a:cubicBezTo>
                  <a:cubicBezTo>
                    <a:pt x="1329" y="1139"/>
                    <a:pt x="1329" y="1139"/>
                    <a:pt x="1329" y="1139"/>
                  </a:cubicBezTo>
                  <a:cubicBezTo>
                    <a:pt x="1387" y="1139"/>
                    <a:pt x="1408" y="1097"/>
                    <a:pt x="1466" y="1097"/>
                  </a:cubicBezTo>
                  <a:cubicBezTo>
                    <a:pt x="1508" y="1097"/>
                    <a:pt x="1529" y="1123"/>
                    <a:pt x="1571" y="1123"/>
                  </a:cubicBezTo>
                  <a:cubicBezTo>
                    <a:pt x="1603" y="1123"/>
                    <a:pt x="1603" y="1123"/>
                    <a:pt x="1603" y="1123"/>
                  </a:cubicBezTo>
                  <a:cubicBezTo>
                    <a:pt x="1614" y="1123"/>
                    <a:pt x="1619" y="1107"/>
                    <a:pt x="1635" y="1107"/>
                  </a:cubicBezTo>
                  <a:cubicBezTo>
                    <a:pt x="1645" y="1107"/>
                    <a:pt x="1645" y="1123"/>
                    <a:pt x="1656" y="1123"/>
                  </a:cubicBezTo>
                  <a:cubicBezTo>
                    <a:pt x="1677" y="1134"/>
                    <a:pt x="1688" y="1134"/>
                    <a:pt x="1709" y="1139"/>
                  </a:cubicBezTo>
                  <a:cubicBezTo>
                    <a:pt x="1730" y="1149"/>
                    <a:pt x="1746" y="1165"/>
                    <a:pt x="1772" y="1165"/>
                  </a:cubicBezTo>
                  <a:cubicBezTo>
                    <a:pt x="1809" y="1165"/>
                    <a:pt x="1809" y="1165"/>
                    <a:pt x="1809" y="1165"/>
                  </a:cubicBezTo>
                  <a:cubicBezTo>
                    <a:pt x="1851" y="1165"/>
                    <a:pt x="1872" y="1176"/>
                    <a:pt x="1909" y="1176"/>
                  </a:cubicBezTo>
                  <a:cubicBezTo>
                    <a:pt x="1941" y="1176"/>
                    <a:pt x="1962" y="1176"/>
                    <a:pt x="1993" y="1165"/>
                  </a:cubicBezTo>
                  <a:cubicBezTo>
                    <a:pt x="2009" y="1160"/>
                    <a:pt x="2030" y="1160"/>
                    <a:pt x="2030" y="1144"/>
                  </a:cubicBezTo>
                  <a:cubicBezTo>
                    <a:pt x="2030" y="1139"/>
                    <a:pt x="2030" y="1134"/>
                    <a:pt x="2030" y="1134"/>
                  </a:cubicBezTo>
                  <a:cubicBezTo>
                    <a:pt x="2036" y="1128"/>
                    <a:pt x="2041" y="1128"/>
                    <a:pt x="2051" y="1123"/>
                  </a:cubicBezTo>
                  <a:cubicBezTo>
                    <a:pt x="2051" y="1134"/>
                    <a:pt x="2051" y="1149"/>
                    <a:pt x="2062" y="1149"/>
                  </a:cubicBezTo>
                  <a:cubicBezTo>
                    <a:pt x="2136" y="1149"/>
                    <a:pt x="2099" y="1160"/>
                    <a:pt x="2099" y="1123"/>
                  </a:cubicBezTo>
                  <a:cubicBezTo>
                    <a:pt x="2099" y="1113"/>
                    <a:pt x="2099" y="1113"/>
                    <a:pt x="2099" y="1113"/>
                  </a:cubicBezTo>
                  <a:cubicBezTo>
                    <a:pt x="2115" y="1113"/>
                    <a:pt x="2131" y="1107"/>
                    <a:pt x="2136" y="1091"/>
                  </a:cubicBezTo>
                  <a:cubicBezTo>
                    <a:pt x="2131" y="1065"/>
                    <a:pt x="2131" y="1065"/>
                    <a:pt x="2131" y="1065"/>
                  </a:cubicBezTo>
                  <a:cubicBezTo>
                    <a:pt x="2131" y="1060"/>
                    <a:pt x="2131" y="1054"/>
                    <a:pt x="2131" y="1049"/>
                  </a:cubicBezTo>
                  <a:cubicBezTo>
                    <a:pt x="2157" y="1054"/>
                    <a:pt x="2168" y="1054"/>
                    <a:pt x="2189" y="1054"/>
                  </a:cubicBezTo>
                  <a:cubicBezTo>
                    <a:pt x="2173" y="1065"/>
                    <a:pt x="2168" y="1076"/>
                    <a:pt x="2157" y="1091"/>
                  </a:cubicBezTo>
                  <a:cubicBezTo>
                    <a:pt x="2146" y="1102"/>
                    <a:pt x="2131" y="1107"/>
                    <a:pt x="2131" y="1123"/>
                  </a:cubicBezTo>
                  <a:cubicBezTo>
                    <a:pt x="2131" y="1128"/>
                    <a:pt x="2136" y="1128"/>
                    <a:pt x="2136" y="1134"/>
                  </a:cubicBezTo>
                  <a:cubicBezTo>
                    <a:pt x="2136" y="1139"/>
                    <a:pt x="2131" y="1144"/>
                    <a:pt x="2131" y="1149"/>
                  </a:cubicBezTo>
                  <a:cubicBezTo>
                    <a:pt x="2131" y="1165"/>
                    <a:pt x="2152" y="1160"/>
                    <a:pt x="2168" y="1160"/>
                  </a:cubicBezTo>
                  <a:cubicBezTo>
                    <a:pt x="2199" y="1160"/>
                    <a:pt x="2199" y="1160"/>
                    <a:pt x="2199" y="1160"/>
                  </a:cubicBezTo>
                  <a:cubicBezTo>
                    <a:pt x="2225" y="1160"/>
                    <a:pt x="2241" y="1165"/>
                    <a:pt x="2268" y="1170"/>
                  </a:cubicBezTo>
                  <a:cubicBezTo>
                    <a:pt x="2289" y="1176"/>
                    <a:pt x="2299" y="1170"/>
                    <a:pt x="2320" y="1181"/>
                  </a:cubicBezTo>
                  <a:cubicBezTo>
                    <a:pt x="2331" y="1186"/>
                    <a:pt x="2331" y="1192"/>
                    <a:pt x="2342" y="1192"/>
                  </a:cubicBezTo>
                  <a:cubicBezTo>
                    <a:pt x="2368" y="1181"/>
                    <a:pt x="2379" y="1165"/>
                    <a:pt x="2410" y="1165"/>
                  </a:cubicBezTo>
                  <a:cubicBezTo>
                    <a:pt x="2421" y="1165"/>
                    <a:pt x="2421" y="1181"/>
                    <a:pt x="2426" y="1186"/>
                  </a:cubicBezTo>
                  <a:cubicBezTo>
                    <a:pt x="2447" y="1207"/>
                    <a:pt x="2458" y="1223"/>
                    <a:pt x="2484" y="1234"/>
                  </a:cubicBezTo>
                  <a:cubicBezTo>
                    <a:pt x="2516" y="1250"/>
                    <a:pt x="2537" y="1255"/>
                    <a:pt x="2568" y="1265"/>
                  </a:cubicBezTo>
                  <a:cubicBezTo>
                    <a:pt x="2605" y="1281"/>
                    <a:pt x="2626" y="1281"/>
                    <a:pt x="2663" y="1292"/>
                  </a:cubicBezTo>
                  <a:cubicBezTo>
                    <a:pt x="2695" y="1302"/>
                    <a:pt x="2706" y="1313"/>
                    <a:pt x="2737" y="1313"/>
                  </a:cubicBezTo>
                  <a:cubicBezTo>
                    <a:pt x="2753" y="1313"/>
                    <a:pt x="2758" y="1308"/>
                    <a:pt x="2774" y="1308"/>
                  </a:cubicBezTo>
                  <a:cubicBezTo>
                    <a:pt x="2806" y="1308"/>
                    <a:pt x="2806" y="1308"/>
                    <a:pt x="2806" y="1308"/>
                  </a:cubicBezTo>
                  <a:cubicBezTo>
                    <a:pt x="2843" y="1308"/>
                    <a:pt x="2864" y="1292"/>
                    <a:pt x="2895" y="1292"/>
                  </a:cubicBezTo>
                  <a:cubicBezTo>
                    <a:pt x="2906" y="1292"/>
                    <a:pt x="2906" y="1302"/>
                    <a:pt x="2916" y="1308"/>
                  </a:cubicBezTo>
                  <a:cubicBezTo>
                    <a:pt x="2943" y="1308"/>
                    <a:pt x="2959" y="1302"/>
                    <a:pt x="2985" y="1302"/>
                  </a:cubicBezTo>
                  <a:lnTo>
                    <a:pt x="2985" y="1302"/>
                  </a:lnTo>
                  <a:cubicBezTo>
                    <a:pt x="2980" y="1302"/>
                    <a:pt x="2980" y="1297"/>
                    <a:pt x="2980" y="1292"/>
                  </a:cubicBezTo>
                  <a:lnTo>
                    <a:pt x="2975" y="1292"/>
                  </a:lnTo>
                  <a:cubicBezTo>
                    <a:pt x="2969" y="1287"/>
                    <a:pt x="2969" y="1281"/>
                    <a:pt x="2964" y="1271"/>
                  </a:cubicBezTo>
                  <a:cubicBezTo>
                    <a:pt x="2948" y="1244"/>
                    <a:pt x="2943" y="1234"/>
                    <a:pt x="2927" y="1207"/>
                  </a:cubicBezTo>
                  <a:cubicBezTo>
                    <a:pt x="2922" y="1197"/>
                    <a:pt x="2911" y="1197"/>
                    <a:pt x="2906" y="1186"/>
                  </a:cubicBezTo>
                  <a:cubicBezTo>
                    <a:pt x="2895" y="1176"/>
                    <a:pt x="2885" y="1170"/>
                    <a:pt x="2874" y="1155"/>
                  </a:cubicBezTo>
                  <a:cubicBezTo>
                    <a:pt x="2864" y="1149"/>
                    <a:pt x="2864" y="1139"/>
                    <a:pt x="2853" y="1134"/>
                  </a:cubicBezTo>
                  <a:cubicBezTo>
                    <a:pt x="2853" y="1128"/>
                    <a:pt x="2848" y="1128"/>
                    <a:pt x="2848" y="1128"/>
                  </a:cubicBezTo>
                  <a:cubicBezTo>
                    <a:pt x="2837" y="1123"/>
                    <a:pt x="2837" y="1113"/>
                    <a:pt x="2827" y="1102"/>
                  </a:cubicBezTo>
                  <a:cubicBezTo>
                    <a:pt x="2827" y="1097"/>
                    <a:pt x="2822" y="1097"/>
                    <a:pt x="2822" y="1091"/>
                  </a:cubicBezTo>
                  <a:cubicBezTo>
                    <a:pt x="2811" y="1086"/>
                    <a:pt x="2806" y="1081"/>
                    <a:pt x="2806" y="1070"/>
                  </a:cubicBezTo>
                  <a:cubicBezTo>
                    <a:pt x="2806" y="959"/>
                    <a:pt x="2806" y="959"/>
                    <a:pt x="2806" y="959"/>
                  </a:cubicBezTo>
                  <a:cubicBezTo>
                    <a:pt x="2806" y="954"/>
                    <a:pt x="2811" y="949"/>
                    <a:pt x="2811" y="949"/>
                  </a:cubicBezTo>
                  <a:cubicBezTo>
                    <a:pt x="2816" y="949"/>
                    <a:pt x="2822" y="949"/>
                    <a:pt x="2822" y="949"/>
                  </a:cubicBezTo>
                  <a:cubicBezTo>
                    <a:pt x="2827" y="954"/>
                    <a:pt x="2827" y="959"/>
                    <a:pt x="2832" y="959"/>
                  </a:cubicBezTo>
                  <a:cubicBezTo>
                    <a:pt x="2843" y="959"/>
                    <a:pt x="2843" y="949"/>
                    <a:pt x="2848" y="949"/>
                  </a:cubicBezTo>
                  <a:cubicBezTo>
                    <a:pt x="2853" y="938"/>
                    <a:pt x="2853" y="933"/>
                    <a:pt x="2864" y="928"/>
                  </a:cubicBezTo>
                  <a:cubicBezTo>
                    <a:pt x="2869" y="923"/>
                    <a:pt x="2874" y="923"/>
                    <a:pt x="2880" y="923"/>
                  </a:cubicBezTo>
                  <a:cubicBezTo>
                    <a:pt x="2885" y="923"/>
                    <a:pt x="2890" y="923"/>
                    <a:pt x="2895" y="917"/>
                  </a:cubicBezTo>
                  <a:cubicBezTo>
                    <a:pt x="2901" y="917"/>
                    <a:pt x="2901" y="912"/>
                    <a:pt x="2901" y="907"/>
                  </a:cubicBezTo>
                  <a:cubicBezTo>
                    <a:pt x="2906" y="896"/>
                    <a:pt x="2906" y="896"/>
                    <a:pt x="2906" y="891"/>
                  </a:cubicBezTo>
                  <a:cubicBezTo>
                    <a:pt x="2906" y="875"/>
                    <a:pt x="2901" y="870"/>
                    <a:pt x="2895" y="859"/>
                  </a:cubicBezTo>
                  <a:cubicBezTo>
                    <a:pt x="2895" y="854"/>
                    <a:pt x="2885" y="854"/>
                    <a:pt x="2880" y="843"/>
                  </a:cubicBezTo>
                  <a:cubicBezTo>
                    <a:pt x="2874" y="838"/>
                    <a:pt x="2874" y="833"/>
                    <a:pt x="2874" y="822"/>
                  </a:cubicBezTo>
                  <a:cubicBezTo>
                    <a:pt x="2869" y="817"/>
                    <a:pt x="2869" y="812"/>
                    <a:pt x="2864" y="807"/>
                  </a:cubicBezTo>
                  <a:cubicBezTo>
                    <a:pt x="2864" y="801"/>
                    <a:pt x="2869" y="796"/>
                    <a:pt x="2864" y="785"/>
                  </a:cubicBezTo>
                  <a:cubicBezTo>
                    <a:pt x="2864" y="780"/>
                    <a:pt x="2853" y="780"/>
                    <a:pt x="2843" y="775"/>
                  </a:cubicBezTo>
                  <a:cubicBezTo>
                    <a:pt x="2837" y="770"/>
                    <a:pt x="2843" y="759"/>
                    <a:pt x="2837" y="754"/>
                  </a:cubicBezTo>
                  <a:cubicBezTo>
                    <a:pt x="2837" y="743"/>
                    <a:pt x="2827" y="738"/>
                    <a:pt x="2827" y="727"/>
                  </a:cubicBezTo>
                  <a:cubicBezTo>
                    <a:pt x="2827" y="712"/>
                    <a:pt x="2827" y="706"/>
                    <a:pt x="2827" y="691"/>
                  </a:cubicBezTo>
                  <a:cubicBezTo>
                    <a:pt x="2832" y="685"/>
                    <a:pt x="2827" y="680"/>
                    <a:pt x="2827" y="675"/>
                  </a:cubicBezTo>
                  <a:cubicBezTo>
                    <a:pt x="2827" y="680"/>
                    <a:pt x="2827" y="680"/>
                    <a:pt x="2827" y="680"/>
                  </a:cubicBezTo>
                  <a:cubicBezTo>
                    <a:pt x="2827" y="669"/>
                    <a:pt x="2827" y="664"/>
                    <a:pt x="2822" y="654"/>
                  </a:cubicBezTo>
                  <a:cubicBezTo>
                    <a:pt x="2822" y="648"/>
                    <a:pt x="2816" y="643"/>
                    <a:pt x="2816" y="638"/>
                  </a:cubicBezTo>
                  <a:cubicBezTo>
                    <a:pt x="2816" y="617"/>
                    <a:pt x="2843" y="611"/>
                    <a:pt x="2843" y="585"/>
                  </a:cubicBezTo>
                  <a:cubicBezTo>
                    <a:pt x="2843" y="574"/>
                    <a:pt x="2837" y="569"/>
                    <a:pt x="2837" y="559"/>
                  </a:cubicBezTo>
                  <a:cubicBezTo>
                    <a:pt x="2837" y="548"/>
                    <a:pt x="2837" y="543"/>
                    <a:pt x="2843" y="537"/>
                  </a:cubicBezTo>
                  <a:cubicBezTo>
                    <a:pt x="2843" y="532"/>
                    <a:pt x="2848" y="527"/>
                    <a:pt x="2848" y="522"/>
                  </a:cubicBezTo>
                  <a:cubicBezTo>
                    <a:pt x="2848" y="506"/>
                    <a:pt x="2843" y="501"/>
                    <a:pt x="2837" y="490"/>
                  </a:cubicBezTo>
                  <a:cubicBezTo>
                    <a:pt x="2832" y="474"/>
                    <a:pt x="2832" y="469"/>
                    <a:pt x="2827" y="459"/>
                  </a:cubicBezTo>
                  <a:cubicBezTo>
                    <a:pt x="2822" y="448"/>
                    <a:pt x="2816" y="443"/>
                    <a:pt x="2811" y="432"/>
                  </a:cubicBezTo>
                  <a:cubicBezTo>
                    <a:pt x="2822" y="422"/>
                    <a:pt x="2837" y="427"/>
                    <a:pt x="2853" y="422"/>
                  </a:cubicBezTo>
                  <a:cubicBezTo>
                    <a:pt x="2869" y="416"/>
                    <a:pt x="2880" y="406"/>
                    <a:pt x="2895" y="395"/>
                  </a:cubicBezTo>
                  <a:cubicBezTo>
                    <a:pt x="2911" y="374"/>
                    <a:pt x="2922" y="363"/>
                    <a:pt x="2927" y="342"/>
                  </a:cubicBezTo>
                  <a:cubicBezTo>
                    <a:pt x="2932" y="327"/>
                    <a:pt x="2932" y="321"/>
                    <a:pt x="2932" y="305"/>
                  </a:cubicBezTo>
                  <a:cubicBezTo>
                    <a:pt x="2943" y="311"/>
                    <a:pt x="2948" y="311"/>
                    <a:pt x="2953" y="316"/>
                  </a:cubicBezTo>
                  <a:cubicBezTo>
                    <a:pt x="2964" y="316"/>
                    <a:pt x="2964" y="327"/>
                    <a:pt x="2975" y="327"/>
                  </a:cubicBezTo>
                  <a:cubicBezTo>
                    <a:pt x="2985" y="327"/>
                    <a:pt x="2985" y="316"/>
                    <a:pt x="2990" y="311"/>
                  </a:cubicBezTo>
                  <a:cubicBezTo>
                    <a:pt x="2996" y="300"/>
                    <a:pt x="2996" y="300"/>
                    <a:pt x="3001" y="290"/>
                  </a:cubicBezTo>
                  <a:lnTo>
                    <a:pt x="3001" y="290"/>
                  </a:lnTo>
                  <a:cubicBezTo>
                    <a:pt x="2996" y="279"/>
                    <a:pt x="2990" y="274"/>
                    <a:pt x="2985" y="258"/>
                  </a:cubicBezTo>
                  <a:cubicBezTo>
                    <a:pt x="2980" y="248"/>
                    <a:pt x="2964" y="248"/>
                    <a:pt x="2959" y="232"/>
                  </a:cubicBezTo>
                  <a:cubicBezTo>
                    <a:pt x="2959" y="221"/>
                    <a:pt x="2959" y="211"/>
                    <a:pt x="2948" y="200"/>
                  </a:cubicBezTo>
                  <a:cubicBezTo>
                    <a:pt x="2943" y="200"/>
                    <a:pt x="2938" y="195"/>
                    <a:pt x="2932" y="189"/>
                  </a:cubicBezTo>
                  <a:cubicBezTo>
                    <a:pt x="2927" y="189"/>
                    <a:pt x="2922" y="184"/>
                    <a:pt x="2922" y="179"/>
                  </a:cubicBezTo>
                  <a:cubicBezTo>
                    <a:pt x="2922" y="174"/>
                    <a:pt x="2932" y="168"/>
                    <a:pt x="2932" y="158"/>
                  </a:cubicBezTo>
                  <a:cubicBezTo>
                    <a:pt x="2938" y="153"/>
                    <a:pt x="2943" y="147"/>
                    <a:pt x="2943" y="137"/>
                  </a:cubicBezTo>
                  <a:cubicBezTo>
                    <a:pt x="2953" y="131"/>
                    <a:pt x="2959" y="126"/>
                    <a:pt x="2959" y="116"/>
                  </a:cubicBezTo>
                  <a:cubicBezTo>
                    <a:pt x="2964" y="100"/>
                    <a:pt x="2969" y="94"/>
                    <a:pt x="2975" y="79"/>
                  </a:cubicBezTo>
                  <a:cubicBezTo>
                    <a:pt x="2975" y="79"/>
                    <a:pt x="2975" y="73"/>
                    <a:pt x="2980" y="68"/>
                  </a:cubicBezTo>
                  <a:cubicBezTo>
                    <a:pt x="2980" y="63"/>
                    <a:pt x="2985" y="63"/>
                    <a:pt x="2985" y="52"/>
                  </a:cubicBezTo>
                  <a:lnTo>
                    <a:pt x="2980" y="52"/>
                  </a:lnTo>
                  <a:cubicBezTo>
                    <a:pt x="2964" y="52"/>
                    <a:pt x="2959" y="52"/>
                    <a:pt x="2948" y="52"/>
                  </a:cubicBezTo>
                  <a:cubicBezTo>
                    <a:pt x="2885" y="52"/>
                    <a:pt x="2885" y="52"/>
                    <a:pt x="2885" y="52"/>
                  </a:cubicBezTo>
                  <a:cubicBezTo>
                    <a:pt x="2869" y="52"/>
                    <a:pt x="2858" y="58"/>
                    <a:pt x="2837" y="63"/>
                  </a:cubicBezTo>
                  <a:cubicBezTo>
                    <a:pt x="2832" y="63"/>
                    <a:pt x="2827" y="68"/>
                    <a:pt x="2822" y="68"/>
                  </a:cubicBezTo>
                  <a:cubicBezTo>
                    <a:pt x="2806" y="68"/>
                    <a:pt x="2795" y="63"/>
                    <a:pt x="2790" y="52"/>
                  </a:cubicBezTo>
                  <a:cubicBezTo>
                    <a:pt x="2785" y="42"/>
                    <a:pt x="2779" y="37"/>
                    <a:pt x="2774" y="37"/>
                  </a:cubicBezTo>
                  <a:cubicBezTo>
                    <a:pt x="2769" y="37"/>
                    <a:pt x="2764" y="37"/>
                    <a:pt x="2764" y="42"/>
                  </a:cubicBezTo>
                  <a:cubicBezTo>
                    <a:pt x="2753" y="52"/>
                    <a:pt x="2753" y="58"/>
                    <a:pt x="2742" y="63"/>
                  </a:cubicBezTo>
                  <a:cubicBezTo>
                    <a:pt x="2732" y="68"/>
                    <a:pt x="2721" y="73"/>
                    <a:pt x="2711" y="84"/>
                  </a:cubicBezTo>
                  <a:cubicBezTo>
                    <a:pt x="2695" y="89"/>
                    <a:pt x="2690" y="100"/>
                    <a:pt x="2674" y="110"/>
                  </a:cubicBezTo>
                  <a:cubicBezTo>
                    <a:pt x="2663" y="121"/>
                    <a:pt x="2663" y="137"/>
                    <a:pt x="2647" y="137"/>
                  </a:cubicBezTo>
                  <a:cubicBezTo>
                    <a:pt x="2637" y="137"/>
                    <a:pt x="2632" y="137"/>
                    <a:pt x="2621" y="131"/>
                  </a:cubicBezTo>
                  <a:cubicBezTo>
                    <a:pt x="2611" y="126"/>
                    <a:pt x="2600" y="126"/>
                    <a:pt x="2595" y="116"/>
                  </a:cubicBezTo>
                  <a:cubicBezTo>
                    <a:pt x="2590" y="116"/>
                    <a:pt x="2590" y="116"/>
                    <a:pt x="2590" y="116"/>
                  </a:cubicBezTo>
                  <a:cubicBezTo>
                    <a:pt x="2590" y="137"/>
                    <a:pt x="2590" y="137"/>
                    <a:pt x="2590" y="137"/>
                  </a:cubicBezTo>
                  <a:cubicBezTo>
                    <a:pt x="2600" y="189"/>
                    <a:pt x="2600" y="189"/>
                    <a:pt x="2600" y="189"/>
                  </a:cubicBezTo>
                  <a:cubicBezTo>
                    <a:pt x="2595" y="205"/>
                    <a:pt x="2584" y="211"/>
                    <a:pt x="2574" y="221"/>
                  </a:cubicBezTo>
                  <a:cubicBezTo>
                    <a:pt x="2568" y="226"/>
                    <a:pt x="2563" y="232"/>
                    <a:pt x="2558" y="237"/>
                  </a:cubicBezTo>
                  <a:cubicBezTo>
                    <a:pt x="2553" y="242"/>
                    <a:pt x="2547" y="242"/>
                    <a:pt x="2542" y="248"/>
                  </a:cubicBezTo>
                  <a:cubicBezTo>
                    <a:pt x="2526" y="258"/>
                    <a:pt x="2521" y="269"/>
                    <a:pt x="2505" y="269"/>
                  </a:cubicBezTo>
                  <a:cubicBezTo>
                    <a:pt x="2495" y="269"/>
                    <a:pt x="2489" y="263"/>
                    <a:pt x="2479" y="263"/>
                  </a:cubicBezTo>
                  <a:cubicBezTo>
                    <a:pt x="2468" y="263"/>
                    <a:pt x="2463" y="269"/>
                    <a:pt x="2458" y="269"/>
                  </a:cubicBezTo>
                  <a:cubicBezTo>
                    <a:pt x="2447" y="274"/>
                    <a:pt x="2442" y="274"/>
                    <a:pt x="2431" y="274"/>
                  </a:cubicBezTo>
                  <a:cubicBezTo>
                    <a:pt x="2415" y="274"/>
                    <a:pt x="2405" y="274"/>
                    <a:pt x="2400" y="263"/>
                  </a:cubicBezTo>
                  <a:cubicBezTo>
                    <a:pt x="2394" y="258"/>
                    <a:pt x="2389" y="253"/>
                    <a:pt x="2384" y="253"/>
                  </a:cubicBezTo>
                  <a:cubicBezTo>
                    <a:pt x="2379" y="248"/>
                    <a:pt x="2379" y="248"/>
                    <a:pt x="2373" y="248"/>
                  </a:cubicBezTo>
                  <a:cubicBezTo>
                    <a:pt x="2363" y="248"/>
                    <a:pt x="2363" y="248"/>
                    <a:pt x="2352" y="253"/>
                  </a:cubicBezTo>
                  <a:cubicBezTo>
                    <a:pt x="2342" y="253"/>
                    <a:pt x="2336" y="258"/>
                    <a:pt x="2331" y="258"/>
                  </a:cubicBezTo>
                  <a:cubicBezTo>
                    <a:pt x="2294" y="274"/>
                    <a:pt x="2278" y="284"/>
                    <a:pt x="2241" y="295"/>
                  </a:cubicBezTo>
                  <a:cubicBezTo>
                    <a:pt x="2231" y="300"/>
                    <a:pt x="2225" y="300"/>
                    <a:pt x="2215" y="305"/>
                  </a:cubicBezTo>
                  <a:cubicBezTo>
                    <a:pt x="2210" y="311"/>
                    <a:pt x="2204" y="316"/>
                    <a:pt x="2194" y="316"/>
                  </a:cubicBezTo>
                  <a:cubicBezTo>
                    <a:pt x="2183" y="321"/>
                    <a:pt x="2173" y="321"/>
                    <a:pt x="2157" y="321"/>
                  </a:cubicBezTo>
                  <a:cubicBezTo>
                    <a:pt x="2146" y="321"/>
                    <a:pt x="2136" y="321"/>
                    <a:pt x="2125" y="311"/>
                  </a:cubicBezTo>
                  <a:cubicBezTo>
                    <a:pt x="2120" y="305"/>
                    <a:pt x="2120" y="300"/>
                    <a:pt x="2115" y="295"/>
                  </a:cubicBezTo>
                  <a:cubicBezTo>
                    <a:pt x="2110" y="290"/>
                    <a:pt x="2104" y="284"/>
                    <a:pt x="2099" y="269"/>
                  </a:cubicBezTo>
                  <a:cubicBezTo>
                    <a:pt x="2094" y="263"/>
                    <a:pt x="2088" y="253"/>
                    <a:pt x="2083" y="248"/>
                  </a:cubicBezTo>
                  <a:cubicBezTo>
                    <a:pt x="2073" y="237"/>
                    <a:pt x="2062" y="237"/>
                    <a:pt x="2046" y="232"/>
                  </a:cubicBezTo>
                  <a:cubicBezTo>
                    <a:pt x="2046" y="226"/>
                    <a:pt x="2041" y="221"/>
                    <a:pt x="2041" y="221"/>
                  </a:cubicBezTo>
                  <a:cubicBezTo>
                    <a:pt x="2030" y="211"/>
                    <a:pt x="2025" y="205"/>
                    <a:pt x="2014" y="195"/>
                  </a:cubicBezTo>
                  <a:cubicBezTo>
                    <a:pt x="2009" y="195"/>
                    <a:pt x="2009" y="195"/>
                    <a:pt x="2004" y="189"/>
                  </a:cubicBezTo>
                  <a:cubicBezTo>
                    <a:pt x="1999" y="189"/>
                    <a:pt x="1999" y="184"/>
                    <a:pt x="1999" y="179"/>
                  </a:cubicBezTo>
                  <a:cubicBezTo>
                    <a:pt x="1999" y="163"/>
                    <a:pt x="2004" y="158"/>
                    <a:pt x="2014" y="147"/>
                  </a:cubicBezTo>
                  <a:cubicBezTo>
                    <a:pt x="2004" y="147"/>
                    <a:pt x="1999" y="147"/>
                    <a:pt x="1988" y="147"/>
                  </a:cubicBezTo>
                  <a:cubicBezTo>
                    <a:pt x="1978" y="142"/>
                    <a:pt x="1972" y="142"/>
                    <a:pt x="1957" y="142"/>
                  </a:cubicBezTo>
                  <a:cubicBezTo>
                    <a:pt x="1946" y="142"/>
                    <a:pt x="1941" y="142"/>
                    <a:pt x="1930" y="142"/>
                  </a:cubicBezTo>
                  <a:cubicBezTo>
                    <a:pt x="1930" y="126"/>
                    <a:pt x="1935" y="121"/>
                    <a:pt x="1935" y="105"/>
                  </a:cubicBezTo>
                  <a:cubicBezTo>
                    <a:pt x="1935" y="84"/>
                    <a:pt x="1914" y="79"/>
                    <a:pt x="1899" y="68"/>
                  </a:cubicBezTo>
                  <a:cubicBezTo>
                    <a:pt x="1899" y="63"/>
                    <a:pt x="1899" y="63"/>
                    <a:pt x="1893" y="63"/>
                  </a:cubicBezTo>
                  <a:cubicBezTo>
                    <a:pt x="1888" y="52"/>
                    <a:pt x="1883" y="52"/>
                    <a:pt x="1872" y="47"/>
                  </a:cubicBezTo>
                  <a:cubicBezTo>
                    <a:pt x="1862" y="42"/>
                    <a:pt x="1856" y="37"/>
                    <a:pt x="1851" y="26"/>
                  </a:cubicBezTo>
                  <a:cubicBezTo>
                    <a:pt x="1846" y="26"/>
                    <a:pt x="1846" y="21"/>
                    <a:pt x="1846" y="21"/>
                  </a:cubicBezTo>
                  <a:cubicBezTo>
                    <a:pt x="1835" y="15"/>
                    <a:pt x="1830" y="15"/>
                    <a:pt x="1819" y="10"/>
                  </a:cubicBezTo>
                  <a:cubicBezTo>
                    <a:pt x="1814" y="5"/>
                    <a:pt x="1809" y="0"/>
                    <a:pt x="1804" y="0"/>
                  </a:cubicBezTo>
                  <a:cubicBezTo>
                    <a:pt x="1798" y="0"/>
                    <a:pt x="1798" y="0"/>
                    <a:pt x="1798" y="0"/>
                  </a:cubicBezTo>
                  <a:cubicBezTo>
                    <a:pt x="1798" y="5"/>
                    <a:pt x="1798" y="5"/>
                    <a:pt x="1798" y="5"/>
                  </a:cubicBezTo>
                  <a:cubicBezTo>
                    <a:pt x="1804" y="15"/>
                    <a:pt x="1804" y="26"/>
                    <a:pt x="1809" y="37"/>
                  </a:cubicBezTo>
                  <a:cubicBezTo>
                    <a:pt x="1809" y="47"/>
                    <a:pt x="1814" y="52"/>
                    <a:pt x="1814" y="63"/>
                  </a:cubicBezTo>
                  <a:cubicBezTo>
                    <a:pt x="1814" y="73"/>
                    <a:pt x="1804" y="79"/>
                    <a:pt x="1793" y="89"/>
                  </a:cubicBezTo>
                  <a:cubicBezTo>
                    <a:pt x="1777" y="100"/>
                    <a:pt x="1777" y="110"/>
                    <a:pt x="1761" y="121"/>
                  </a:cubicBezTo>
                  <a:cubicBezTo>
                    <a:pt x="1756" y="131"/>
                    <a:pt x="1746" y="131"/>
                    <a:pt x="1730" y="137"/>
                  </a:cubicBezTo>
                  <a:cubicBezTo>
                    <a:pt x="1725" y="137"/>
                    <a:pt x="1725" y="142"/>
                    <a:pt x="1725" y="147"/>
                  </a:cubicBezTo>
                  <a:cubicBezTo>
                    <a:pt x="1725" y="153"/>
                    <a:pt x="1719" y="153"/>
                    <a:pt x="1719" y="158"/>
                  </a:cubicBezTo>
                  <a:cubicBezTo>
                    <a:pt x="1714" y="158"/>
                    <a:pt x="1709" y="158"/>
                    <a:pt x="1709" y="163"/>
                  </a:cubicBezTo>
                  <a:cubicBezTo>
                    <a:pt x="1709" y="184"/>
                    <a:pt x="1719" y="195"/>
                    <a:pt x="1735" y="200"/>
                  </a:cubicBezTo>
                  <a:cubicBezTo>
                    <a:pt x="1735" y="205"/>
                    <a:pt x="1735" y="205"/>
                    <a:pt x="1735" y="216"/>
                  </a:cubicBezTo>
                  <a:cubicBezTo>
                    <a:pt x="1735" y="221"/>
                    <a:pt x="1740" y="226"/>
                    <a:pt x="1740" y="237"/>
                  </a:cubicBezTo>
                  <a:cubicBezTo>
                    <a:pt x="1740" y="242"/>
                    <a:pt x="1740" y="248"/>
                    <a:pt x="1735" y="253"/>
                  </a:cubicBezTo>
                  <a:cubicBezTo>
                    <a:pt x="1735" y="258"/>
                    <a:pt x="1735" y="263"/>
                    <a:pt x="1730" y="274"/>
                  </a:cubicBezTo>
                  <a:cubicBezTo>
                    <a:pt x="1730" y="284"/>
                    <a:pt x="1730" y="295"/>
                    <a:pt x="1725" y="305"/>
                  </a:cubicBezTo>
                  <a:cubicBezTo>
                    <a:pt x="1719" y="305"/>
                    <a:pt x="1719" y="316"/>
                    <a:pt x="1719" y="316"/>
                  </a:cubicBezTo>
                  <a:cubicBezTo>
                    <a:pt x="1714" y="316"/>
                    <a:pt x="1714" y="311"/>
                    <a:pt x="1714" y="311"/>
                  </a:cubicBezTo>
                  <a:cubicBezTo>
                    <a:pt x="1714" y="305"/>
                    <a:pt x="1714" y="305"/>
                    <a:pt x="1714" y="300"/>
                  </a:cubicBezTo>
                  <a:cubicBezTo>
                    <a:pt x="1714" y="300"/>
                    <a:pt x="1719" y="295"/>
                    <a:pt x="1719" y="290"/>
                  </a:cubicBezTo>
                  <a:cubicBezTo>
                    <a:pt x="1719" y="284"/>
                    <a:pt x="1714" y="279"/>
                    <a:pt x="1709" y="279"/>
                  </a:cubicBezTo>
                  <a:cubicBezTo>
                    <a:pt x="1703" y="279"/>
                    <a:pt x="1698" y="279"/>
                    <a:pt x="1693" y="279"/>
                  </a:cubicBezTo>
                  <a:cubicBezTo>
                    <a:pt x="1682" y="279"/>
                    <a:pt x="1677" y="274"/>
                    <a:pt x="1672" y="274"/>
                  </a:cubicBezTo>
                  <a:cubicBezTo>
                    <a:pt x="1661" y="269"/>
                    <a:pt x="1656" y="269"/>
                    <a:pt x="1645" y="263"/>
                  </a:cubicBezTo>
                  <a:cubicBezTo>
                    <a:pt x="1635" y="258"/>
                    <a:pt x="1629" y="253"/>
                    <a:pt x="1614" y="253"/>
                  </a:cubicBezTo>
                  <a:cubicBezTo>
                    <a:pt x="1603" y="253"/>
                    <a:pt x="1603" y="258"/>
                    <a:pt x="1593" y="258"/>
                  </a:cubicBezTo>
                  <a:cubicBezTo>
                    <a:pt x="1593" y="258"/>
                    <a:pt x="1593" y="253"/>
                    <a:pt x="1587" y="253"/>
                  </a:cubicBezTo>
                  <a:lnTo>
                    <a:pt x="1587" y="253"/>
                  </a:lnTo>
                  <a:cubicBezTo>
                    <a:pt x="1582" y="274"/>
                    <a:pt x="1571" y="279"/>
                    <a:pt x="1561" y="290"/>
                  </a:cubicBezTo>
                  <a:cubicBezTo>
                    <a:pt x="1550" y="305"/>
                    <a:pt x="1550" y="311"/>
                    <a:pt x="1540" y="321"/>
                  </a:cubicBezTo>
                  <a:cubicBezTo>
                    <a:pt x="1535" y="321"/>
                    <a:pt x="1529" y="327"/>
                    <a:pt x="1524" y="327"/>
                  </a:cubicBezTo>
                  <a:cubicBezTo>
                    <a:pt x="1508" y="337"/>
                    <a:pt x="1498" y="342"/>
                    <a:pt x="1482" y="353"/>
                  </a:cubicBezTo>
                  <a:cubicBezTo>
                    <a:pt x="1482" y="348"/>
                    <a:pt x="1482" y="342"/>
                    <a:pt x="1482" y="332"/>
                  </a:cubicBezTo>
                  <a:cubicBezTo>
                    <a:pt x="1482" y="332"/>
                    <a:pt x="1482" y="327"/>
                    <a:pt x="1482" y="321"/>
                  </a:cubicBezTo>
                  <a:cubicBezTo>
                    <a:pt x="1482" y="316"/>
                    <a:pt x="1471" y="311"/>
                    <a:pt x="1466" y="305"/>
                  </a:cubicBezTo>
                  <a:cubicBezTo>
                    <a:pt x="1461" y="300"/>
                    <a:pt x="1461" y="295"/>
                    <a:pt x="1461" y="284"/>
                  </a:cubicBezTo>
                  <a:cubicBezTo>
                    <a:pt x="1461" y="274"/>
                    <a:pt x="1466" y="269"/>
                    <a:pt x="1466" y="258"/>
                  </a:cubicBezTo>
                  <a:cubicBezTo>
                    <a:pt x="1466" y="253"/>
                    <a:pt x="1461" y="248"/>
                    <a:pt x="1461" y="242"/>
                  </a:cubicBezTo>
                  <a:cubicBezTo>
                    <a:pt x="1455" y="232"/>
                    <a:pt x="1455" y="226"/>
                    <a:pt x="1445" y="221"/>
                  </a:cubicBezTo>
                  <a:cubicBezTo>
                    <a:pt x="1434" y="216"/>
                    <a:pt x="1429" y="221"/>
                    <a:pt x="1418" y="216"/>
                  </a:cubicBezTo>
                  <a:cubicBezTo>
                    <a:pt x="1413" y="216"/>
                    <a:pt x="1413" y="216"/>
                    <a:pt x="1413" y="216"/>
                  </a:cubicBezTo>
                  <a:cubicBezTo>
                    <a:pt x="1418" y="232"/>
                    <a:pt x="1418" y="242"/>
                    <a:pt x="1418" y="258"/>
                  </a:cubicBezTo>
                  <a:cubicBezTo>
                    <a:pt x="1418" y="274"/>
                    <a:pt x="1418" y="279"/>
                    <a:pt x="1408" y="290"/>
                  </a:cubicBezTo>
                  <a:cubicBezTo>
                    <a:pt x="1408" y="300"/>
                    <a:pt x="1408" y="305"/>
                    <a:pt x="1403" y="311"/>
                  </a:cubicBezTo>
                  <a:cubicBezTo>
                    <a:pt x="1397" y="321"/>
                    <a:pt x="1392" y="327"/>
                    <a:pt x="1392" y="332"/>
                  </a:cubicBezTo>
                  <a:cubicBezTo>
                    <a:pt x="1392" y="342"/>
                    <a:pt x="1392" y="348"/>
                    <a:pt x="1392" y="358"/>
                  </a:cubicBezTo>
                  <a:cubicBezTo>
                    <a:pt x="1392" y="369"/>
                    <a:pt x="1387" y="374"/>
                    <a:pt x="1382" y="379"/>
                  </a:cubicBezTo>
                  <a:cubicBezTo>
                    <a:pt x="1382" y="385"/>
                    <a:pt x="1376" y="390"/>
                    <a:pt x="1366" y="390"/>
                  </a:cubicBezTo>
                  <a:cubicBezTo>
                    <a:pt x="1250" y="374"/>
                    <a:pt x="1250" y="374"/>
                    <a:pt x="1250" y="374"/>
                  </a:cubicBezTo>
                  <a:cubicBezTo>
                    <a:pt x="1234" y="374"/>
                    <a:pt x="1234" y="374"/>
                    <a:pt x="1234" y="374"/>
                  </a:cubicBezTo>
                  <a:cubicBezTo>
                    <a:pt x="1234" y="406"/>
                    <a:pt x="1234" y="406"/>
                    <a:pt x="1234" y="406"/>
                  </a:cubicBezTo>
                  <a:cubicBezTo>
                    <a:pt x="1234" y="416"/>
                    <a:pt x="1223" y="422"/>
                    <a:pt x="1223" y="432"/>
                  </a:cubicBezTo>
                  <a:cubicBezTo>
                    <a:pt x="1218" y="448"/>
                    <a:pt x="1218" y="459"/>
                    <a:pt x="1213" y="474"/>
                  </a:cubicBezTo>
                  <a:cubicBezTo>
                    <a:pt x="1208" y="485"/>
                    <a:pt x="1208" y="490"/>
                    <a:pt x="1208" y="495"/>
                  </a:cubicBezTo>
                  <a:cubicBezTo>
                    <a:pt x="1208" y="516"/>
                    <a:pt x="1202" y="522"/>
                    <a:pt x="1197" y="543"/>
                  </a:cubicBezTo>
                  <a:cubicBezTo>
                    <a:pt x="1186" y="564"/>
                    <a:pt x="1192" y="574"/>
                    <a:pt x="1186" y="596"/>
                  </a:cubicBezTo>
                  <a:cubicBezTo>
                    <a:pt x="1186" y="601"/>
                    <a:pt x="1181" y="606"/>
                    <a:pt x="1181" y="606"/>
                  </a:cubicBezTo>
                  <a:cubicBezTo>
                    <a:pt x="1176" y="622"/>
                    <a:pt x="1165" y="627"/>
                    <a:pt x="1160" y="638"/>
                  </a:cubicBezTo>
                  <a:cubicBezTo>
                    <a:pt x="1155" y="643"/>
                    <a:pt x="1155" y="648"/>
                    <a:pt x="1149" y="654"/>
                  </a:cubicBezTo>
                  <a:cubicBezTo>
                    <a:pt x="1144" y="659"/>
                    <a:pt x="1139" y="659"/>
                    <a:pt x="1139" y="664"/>
                  </a:cubicBezTo>
                  <a:cubicBezTo>
                    <a:pt x="1139" y="669"/>
                    <a:pt x="1144" y="669"/>
                    <a:pt x="1149" y="675"/>
                  </a:cubicBezTo>
                  <a:cubicBezTo>
                    <a:pt x="1155" y="680"/>
                    <a:pt x="1155" y="685"/>
                    <a:pt x="1155" y="696"/>
                  </a:cubicBezTo>
                  <a:cubicBezTo>
                    <a:pt x="1155" y="706"/>
                    <a:pt x="1155" y="712"/>
                    <a:pt x="1155" y="722"/>
                  </a:cubicBezTo>
                  <a:cubicBezTo>
                    <a:pt x="1155" y="727"/>
                    <a:pt x="1155" y="733"/>
                    <a:pt x="1160" y="738"/>
                  </a:cubicBezTo>
                  <a:cubicBezTo>
                    <a:pt x="1160" y="743"/>
                    <a:pt x="1165" y="743"/>
                    <a:pt x="1165" y="748"/>
                  </a:cubicBezTo>
                  <a:cubicBezTo>
                    <a:pt x="1171" y="754"/>
                    <a:pt x="1171" y="764"/>
                    <a:pt x="1171" y="775"/>
                  </a:cubicBezTo>
                  <a:cubicBezTo>
                    <a:pt x="1171" y="785"/>
                    <a:pt x="1171" y="791"/>
                    <a:pt x="1171" y="801"/>
                  </a:cubicBezTo>
                  <a:cubicBezTo>
                    <a:pt x="1171" y="812"/>
                    <a:pt x="1171" y="817"/>
                    <a:pt x="1165" y="828"/>
                  </a:cubicBezTo>
                  <a:cubicBezTo>
                    <a:pt x="1165" y="833"/>
                    <a:pt x="1160" y="838"/>
                    <a:pt x="1160" y="838"/>
                  </a:cubicBezTo>
                  <a:cubicBezTo>
                    <a:pt x="1160" y="865"/>
                    <a:pt x="1160" y="865"/>
                    <a:pt x="1160" y="865"/>
                  </a:cubicBezTo>
                  <a:cubicBezTo>
                    <a:pt x="1160" y="875"/>
                    <a:pt x="1155" y="886"/>
                    <a:pt x="1155" y="896"/>
                  </a:cubicBezTo>
                  <a:cubicBezTo>
                    <a:pt x="1149" y="907"/>
                    <a:pt x="1144" y="917"/>
                    <a:pt x="1139" y="928"/>
                  </a:cubicBezTo>
                  <a:cubicBezTo>
                    <a:pt x="1134" y="938"/>
                    <a:pt x="1128" y="944"/>
                    <a:pt x="1123" y="949"/>
                  </a:cubicBezTo>
                  <a:cubicBezTo>
                    <a:pt x="1118" y="954"/>
                    <a:pt x="1113" y="959"/>
                    <a:pt x="1113" y="965"/>
                  </a:cubicBezTo>
                  <a:cubicBezTo>
                    <a:pt x="1097" y="975"/>
                    <a:pt x="1092" y="981"/>
                    <a:pt x="1081" y="991"/>
                  </a:cubicBezTo>
                  <a:cubicBezTo>
                    <a:pt x="1070" y="996"/>
                    <a:pt x="1065" y="996"/>
                    <a:pt x="1060" y="1002"/>
                  </a:cubicBezTo>
                  <a:cubicBezTo>
                    <a:pt x="1049" y="1007"/>
                    <a:pt x="1044" y="1012"/>
                    <a:pt x="1033" y="1018"/>
                  </a:cubicBezTo>
                  <a:cubicBezTo>
                    <a:pt x="1023" y="1018"/>
                    <a:pt x="1018" y="1018"/>
                    <a:pt x="1007" y="1018"/>
                  </a:cubicBezTo>
                  <a:cubicBezTo>
                    <a:pt x="997" y="1023"/>
                    <a:pt x="991" y="1018"/>
                    <a:pt x="981" y="1023"/>
                  </a:cubicBezTo>
                  <a:cubicBezTo>
                    <a:pt x="970" y="1023"/>
                    <a:pt x="965" y="1028"/>
                    <a:pt x="954" y="1028"/>
                  </a:cubicBezTo>
                  <a:cubicBezTo>
                    <a:pt x="928" y="1028"/>
                    <a:pt x="912" y="1007"/>
                    <a:pt x="886" y="1007"/>
                  </a:cubicBezTo>
                  <a:cubicBezTo>
                    <a:pt x="881" y="1007"/>
                    <a:pt x="881" y="1012"/>
                    <a:pt x="881" y="1012"/>
                  </a:cubicBezTo>
                  <a:cubicBezTo>
                    <a:pt x="881" y="1023"/>
                    <a:pt x="886" y="1028"/>
                    <a:pt x="891" y="1039"/>
                  </a:cubicBezTo>
                  <a:cubicBezTo>
                    <a:pt x="902" y="1054"/>
                    <a:pt x="902" y="1065"/>
                    <a:pt x="917" y="1076"/>
                  </a:cubicBezTo>
                  <a:cubicBezTo>
                    <a:pt x="917" y="1076"/>
                    <a:pt x="917" y="1076"/>
                    <a:pt x="912" y="1081"/>
                  </a:cubicBezTo>
                  <a:cubicBezTo>
                    <a:pt x="891" y="1076"/>
                    <a:pt x="875" y="1081"/>
                    <a:pt x="854" y="1070"/>
                  </a:cubicBezTo>
                  <a:cubicBezTo>
                    <a:pt x="844" y="1070"/>
                    <a:pt x="838" y="1070"/>
                    <a:pt x="828" y="1065"/>
                  </a:cubicBezTo>
                  <a:cubicBezTo>
                    <a:pt x="823" y="1065"/>
                    <a:pt x="817" y="1065"/>
                    <a:pt x="817" y="1065"/>
                  </a:cubicBezTo>
                  <a:cubicBezTo>
                    <a:pt x="812" y="1065"/>
                    <a:pt x="812" y="1065"/>
                    <a:pt x="812" y="1070"/>
                  </a:cubicBezTo>
                  <a:cubicBezTo>
                    <a:pt x="807" y="1076"/>
                    <a:pt x="812" y="1081"/>
                    <a:pt x="807" y="1086"/>
                  </a:cubicBezTo>
                  <a:cubicBezTo>
                    <a:pt x="801" y="1086"/>
                    <a:pt x="796" y="1091"/>
                    <a:pt x="786" y="1091"/>
                  </a:cubicBezTo>
                  <a:cubicBezTo>
                    <a:pt x="775" y="1091"/>
                    <a:pt x="770" y="1081"/>
                    <a:pt x="759" y="1081"/>
                  </a:cubicBezTo>
                  <a:cubicBezTo>
                    <a:pt x="743" y="1081"/>
                    <a:pt x="738" y="1091"/>
                    <a:pt x="722" y="1091"/>
                  </a:cubicBezTo>
                  <a:cubicBezTo>
                    <a:pt x="717" y="1091"/>
                    <a:pt x="712" y="1086"/>
                    <a:pt x="706" y="1081"/>
                  </a:cubicBezTo>
                  <a:cubicBezTo>
                    <a:pt x="691" y="1076"/>
                    <a:pt x="680" y="1076"/>
                    <a:pt x="664" y="1070"/>
                  </a:cubicBezTo>
                  <a:cubicBezTo>
                    <a:pt x="638" y="1065"/>
                    <a:pt x="622" y="1054"/>
                    <a:pt x="612" y="1033"/>
                  </a:cubicBezTo>
                  <a:cubicBezTo>
                    <a:pt x="596" y="1039"/>
                    <a:pt x="590" y="1044"/>
                    <a:pt x="575" y="1049"/>
                  </a:cubicBezTo>
                  <a:cubicBezTo>
                    <a:pt x="569" y="1049"/>
                    <a:pt x="564" y="1049"/>
                    <a:pt x="559" y="1049"/>
                  </a:cubicBezTo>
                  <a:cubicBezTo>
                    <a:pt x="553" y="1049"/>
                    <a:pt x="553" y="1054"/>
                    <a:pt x="548" y="1060"/>
                  </a:cubicBezTo>
                  <a:cubicBezTo>
                    <a:pt x="543" y="1060"/>
                    <a:pt x="543" y="1065"/>
                    <a:pt x="543" y="1065"/>
                  </a:cubicBezTo>
                  <a:cubicBezTo>
                    <a:pt x="538" y="1065"/>
                    <a:pt x="532" y="1060"/>
                    <a:pt x="527" y="1060"/>
                  </a:cubicBezTo>
                  <a:cubicBezTo>
                    <a:pt x="522" y="1054"/>
                    <a:pt x="516" y="1049"/>
                    <a:pt x="506" y="1044"/>
                  </a:cubicBezTo>
                  <a:cubicBezTo>
                    <a:pt x="495" y="1039"/>
                    <a:pt x="485" y="1039"/>
                    <a:pt x="474" y="1033"/>
                  </a:cubicBezTo>
                  <a:cubicBezTo>
                    <a:pt x="469" y="1028"/>
                    <a:pt x="469" y="1023"/>
                    <a:pt x="464" y="1023"/>
                  </a:cubicBezTo>
                  <a:cubicBezTo>
                    <a:pt x="448" y="1023"/>
                    <a:pt x="443" y="1033"/>
                    <a:pt x="432" y="1044"/>
                  </a:cubicBezTo>
                  <a:cubicBezTo>
                    <a:pt x="422" y="1060"/>
                    <a:pt x="411" y="1070"/>
                    <a:pt x="395" y="1070"/>
                  </a:cubicBezTo>
                  <a:cubicBezTo>
                    <a:pt x="385" y="1070"/>
                    <a:pt x="379" y="1065"/>
                    <a:pt x="374" y="1065"/>
                  </a:cubicBezTo>
                  <a:cubicBezTo>
                    <a:pt x="337" y="1065"/>
                    <a:pt x="337" y="1065"/>
                    <a:pt x="337" y="1065"/>
                  </a:cubicBezTo>
                  <a:cubicBezTo>
                    <a:pt x="327" y="1065"/>
                    <a:pt x="316" y="1070"/>
                    <a:pt x="306" y="1070"/>
                  </a:cubicBezTo>
                  <a:cubicBezTo>
                    <a:pt x="258" y="1070"/>
                    <a:pt x="258" y="1070"/>
                    <a:pt x="258" y="1070"/>
                  </a:cubicBezTo>
                  <a:cubicBezTo>
                    <a:pt x="253" y="1070"/>
                    <a:pt x="248" y="1076"/>
                    <a:pt x="248" y="1081"/>
                  </a:cubicBezTo>
                  <a:cubicBezTo>
                    <a:pt x="242" y="1086"/>
                    <a:pt x="237" y="1091"/>
                    <a:pt x="232" y="1097"/>
                  </a:cubicBezTo>
                  <a:cubicBezTo>
                    <a:pt x="216" y="1107"/>
                    <a:pt x="211" y="1118"/>
                    <a:pt x="200" y="1128"/>
                  </a:cubicBezTo>
                  <a:cubicBezTo>
                    <a:pt x="190" y="1139"/>
                    <a:pt x="184" y="1144"/>
                    <a:pt x="174" y="1155"/>
                  </a:cubicBezTo>
                  <a:cubicBezTo>
                    <a:pt x="163" y="1170"/>
                    <a:pt x="158" y="1181"/>
                    <a:pt x="137" y="1186"/>
                  </a:cubicBezTo>
                  <a:cubicBezTo>
                    <a:pt x="121" y="1186"/>
                    <a:pt x="110" y="1186"/>
                    <a:pt x="89" y="1192"/>
                  </a:cubicBezTo>
                  <a:cubicBezTo>
                    <a:pt x="84" y="1192"/>
                    <a:pt x="79" y="1197"/>
                    <a:pt x="68" y="1197"/>
                  </a:cubicBezTo>
                  <a:cubicBezTo>
                    <a:pt x="58" y="1202"/>
                    <a:pt x="47" y="1207"/>
                    <a:pt x="31" y="1207"/>
                  </a:cubicBezTo>
                  <a:cubicBezTo>
                    <a:pt x="21" y="1207"/>
                    <a:pt x="10" y="1207"/>
                    <a:pt x="0" y="1213"/>
                  </a:cubicBezTo>
                  <a:cubicBezTo>
                    <a:pt x="16" y="1228"/>
                    <a:pt x="21" y="1239"/>
                    <a:pt x="31" y="1250"/>
                  </a:cubicBezTo>
                  <a:cubicBezTo>
                    <a:pt x="47" y="1260"/>
                    <a:pt x="52" y="1265"/>
                    <a:pt x="58" y="1281"/>
                  </a:cubicBezTo>
                  <a:lnTo>
                    <a:pt x="63" y="1287"/>
                  </a:lnTo>
                  <a:cubicBezTo>
                    <a:pt x="63" y="1292"/>
                    <a:pt x="58" y="1297"/>
                    <a:pt x="52" y="1302"/>
                  </a:cubicBezTo>
                  <a:cubicBezTo>
                    <a:pt x="52" y="1308"/>
                    <a:pt x="52" y="1308"/>
                    <a:pt x="47" y="131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4" name="Freeform 81"/>
            <p:cNvSpPr>
              <a:spLocks noChangeArrowheads="1"/>
            </p:cNvSpPr>
            <p:nvPr/>
          </p:nvSpPr>
          <p:spPr bwMode="auto">
            <a:xfrm>
              <a:off x="9711609" y="9813925"/>
              <a:ext cx="1006409" cy="665162"/>
            </a:xfrm>
            <a:custGeom>
              <a:avLst/>
              <a:gdLst>
                <a:gd name="T0" fmla="*/ 849 w 2796"/>
                <a:gd name="T1" fmla="*/ 158 h 1846"/>
                <a:gd name="T2" fmla="*/ 881 w 2796"/>
                <a:gd name="T3" fmla="*/ 232 h 1846"/>
                <a:gd name="T4" fmla="*/ 896 w 2796"/>
                <a:gd name="T5" fmla="*/ 458 h 1846"/>
                <a:gd name="T6" fmla="*/ 1086 w 2796"/>
                <a:gd name="T7" fmla="*/ 490 h 1846"/>
                <a:gd name="T8" fmla="*/ 1129 w 2796"/>
                <a:gd name="T9" fmla="*/ 432 h 1846"/>
                <a:gd name="T10" fmla="*/ 1276 w 2796"/>
                <a:gd name="T11" fmla="*/ 443 h 1846"/>
                <a:gd name="T12" fmla="*/ 1160 w 2796"/>
                <a:gd name="T13" fmla="*/ 469 h 1846"/>
                <a:gd name="T14" fmla="*/ 1160 w 2796"/>
                <a:gd name="T15" fmla="*/ 569 h 1846"/>
                <a:gd name="T16" fmla="*/ 1139 w 2796"/>
                <a:gd name="T17" fmla="*/ 701 h 1846"/>
                <a:gd name="T18" fmla="*/ 1028 w 2796"/>
                <a:gd name="T19" fmla="*/ 907 h 1846"/>
                <a:gd name="T20" fmla="*/ 685 w 2796"/>
                <a:gd name="T21" fmla="*/ 1091 h 1846"/>
                <a:gd name="T22" fmla="*/ 343 w 2796"/>
                <a:gd name="T23" fmla="*/ 1344 h 1846"/>
                <a:gd name="T24" fmla="*/ 306 w 2796"/>
                <a:gd name="T25" fmla="*/ 1360 h 1846"/>
                <a:gd name="T26" fmla="*/ 68 w 2796"/>
                <a:gd name="T27" fmla="*/ 1650 h 1846"/>
                <a:gd name="T28" fmla="*/ 95 w 2796"/>
                <a:gd name="T29" fmla="*/ 1830 h 1846"/>
                <a:gd name="T30" fmla="*/ 395 w 2796"/>
                <a:gd name="T31" fmla="*/ 1793 h 1846"/>
                <a:gd name="T32" fmla="*/ 796 w 2796"/>
                <a:gd name="T33" fmla="*/ 1661 h 1846"/>
                <a:gd name="T34" fmla="*/ 881 w 2796"/>
                <a:gd name="T35" fmla="*/ 1682 h 1846"/>
                <a:gd name="T36" fmla="*/ 991 w 2796"/>
                <a:gd name="T37" fmla="*/ 1661 h 1846"/>
                <a:gd name="T38" fmla="*/ 1255 w 2796"/>
                <a:gd name="T39" fmla="*/ 1719 h 1846"/>
                <a:gd name="T40" fmla="*/ 1208 w 2796"/>
                <a:gd name="T41" fmla="*/ 1619 h 1846"/>
                <a:gd name="T42" fmla="*/ 1382 w 2796"/>
                <a:gd name="T43" fmla="*/ 1561 h 1846"/>
                <a:gd name="T44" fmla="*/ 1514 w 2796"/>
                <a:gd name="T45" fmla="*/ 1476 h 1846"/>
                <a:gd name="T46" fmla="*/ 1672 w 2796"/>
                <a:gd name="T47" fmla="*/ 1429 h 1846"/>
                <a:gd name="T48" fmla="*/ 1756 w 2796"/>
                <a:gd name="T49" fmla="*/ 1466 h 1846"/>
                <a:gd name="T50" fmla="*/ 1914 w 2796"/>
                <a:gd name="T51" fmla="*/ 1487 h 1846"/>
                <a:gd name="T52" fmla="*/ 2020 w 2796"/>
                <a:gd name="T53" fmla="*/ 1476 h 1846"/>
                <a:gd name="T54" fmla="*/ 2125 w 2796"/>
                <a:gd name="T55" fmla="*/ 1482 h 1846"/>
                <a:gd name="T56" fmla="*/ 2189 w 2796"/>
                <a:gd name="T57" fmla="*/ 1429 h 1846"/>
                <a:gd name="T58" fmla="*/ 2321 w 2796"/>
                <a:gd name="T59" fmla="*/ 1371 h 1846"/>
                <a:gd name="T60" fmla="*/ 2368 w 2796"/>
                <a:gd name="T61" fmla="*/ 1244 h 1846"/>
                <a:gd name="T62" fmla="*/ 2368 w 2796"/>
                <a:gd name="T63" fmla="*/ 1144 h 1846"/>
                <a:gd name="T64" fmla="*/ 2357 w 2796"/>
                <a:gd name="T65" fmla="*/ 1060 h 1846"/>
                <a:gd name="T66" fmla="*/ 2416 w 2796"/>
                <a:gd name="T67" fmla="*/ 901 h 1846"/>
                <a:gd name="T68" fmla="*/ 2458 w 2796"/>
                <a:gd name="T69" fmla="*/ 780 h 1846"/>
                <a:gd name="T70" fmla="*/ 2611 w 2796"/>
                <a:gd name="T71" fmla="*/ 717 h 1846"/>
                <a:gd name="T72" fmla="*/ 2653 w 2796"/>
                <a:gd name="T73" fmla="*/ 627 h 1846"/>
                <a:gd name="T74" fmla="*/ 2690 w 2796"/>
                <a:gd name="T75" fmla="*/ 727 h 1846"/>
                <a:gd name="T76" fmla="*/ 2769 w 2796"/>
                <a:gd name="T77" fmla="*/ 696 h 1846"/>
                <a:gd name="T78" fmla="*/ 2764 w 2796"/>
                <a:gd name="T79" fmla="*/ 595 h 1846"/>
                <a:gd name="T80" fmla="*/ 2679 w 2796"/>
                <a:gd name="T81" fmla="*/ 548 h 1846"/>
                <a:gd name="T82" fmla="*/ 2563 w 2796"/>
                <a:gd name="T83" fmla="*/ 479 h 1846"/>
                <a:gd name="T84" fmla="*/ 2442 w 2796"/>
                <a:gd name="T85" fmla="*/ 432 h 1846"/>
                <a:gd name="T86" fmla="*/ 2384 w 2796"/>
                <a:gd name="T87" fmla="*/ 390 h 1846"/>
                <a:gd name="T88" fmla="*/ 2183 w 2796"/>
                <a:gd name="T89" fmla="*/ 300 h 1846"/>
                <a:gd name="T90" fmla="*/ 2083 w 2796"/>
                <a:gd name="T91" fmla="*/ 179 h 1846"/>
                <a:gd name="T92" fmla="*/ 2009 w 2796"/>
                <a:gd name="T93" fmla="*/ 205 h 1846"/>
                <a:gd name="T94" fmla="*/ 1888 w 2796"/>
                <a:gd name="T95" fmla="*/ 137 h 1846"/>
                <a:gd name="T96" fmla="*/ 1820 w 2796"/>
                <a:gd name="T97" fmla="*/ 126 h 1846"/>
                <a:gd name="T98" fmla="*/ 1714 w 2796"/>
                <a:gd name="T99" fmla="*/ 168 h 1846"/>
                <a:gd name="T100" fmla="*/ 1587 w 2796"/>
                <a:gd name="T101" fmla="*/ 84 h 1846"/>
                <a:gd name="T102" fmla="*/ 1429 w 2796"/>
                <a:gd name="T103" fmla="*/ 79 h 1846"/>
                <a:gd name="T104" fmla="*/ 1250 w 2796"/>
                <a:gd name="T105" fmla="*/ 84 h 1846"/>
                <a:gd name="T106" fmla="*/ 1165 w 2796"/>
                <a:gd name="T107" fmla="*/ 47 h 1846"/>
                <a:gd name="T108" fmla="*/ 1018 w 2796"/>
                <a:gd name="T109" fmla="*/ 36 h 1846"/>
                <a:gd name="T110" fmla="*/ 902 w 2796"/>
                <a:gd name="T111" fmla="*/ 15 h 1846"/>
                <a:gd name="T112" fmla="*/ 817 w 2796"/>
                <a:gd name="T113" fmla="*/ 21 h 1846"/>
                <a:gd name="T114" fmla="*/ 780 w 2796"/>
                <a:gd name="T115" fmla="*/ 73 h 1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96" h="1846">
                  <a:moveTo>
                    <a:pt x="728" y="137"/>
                  </a:moveTo>
                  <a:lnTo>
                    <a:pt x="728" y="137"/>
                  </a:lnTo>
                  <a:cubicBezTo>
                    <a:pt x="738" y="137"/>
                    <a:pt x="749" y="142"/>
                    <a:pt x="765" y="152"/>
                  </a:cubicBezTo>
                  <a:cubicBezTo>
                    <a:pt x="775" y="163"/>
                    <a:pt x="775" y="184"/>
                    <a:pt x="791" y="184"/>
                  </a:cubicBezTo>
                  <a:cubicBezTo>
                    <a:pt x="812" y="184"/>
                    <a:pt x="823" y="163"/>
                    <a:pt x="849" y="158"/>
                  </a:cubicBezTo>
                  <a:cubicBezTo>
                    <a:pt x="838" y="184"/>
                    <a:pt x="807" y="179"/>
                    <a:pt x="807" y="200"/>
                  </a:cubicBezTo>
                  <a:cubicBezTo>
                    <a:pt x="807" y="216"/>
                    <a:pt x="807" y="232"/>
                    <a:pt x="823" y="232"/>
                  </a:cubicBezTo>
                  <a:cubicBezTo>
                    <a:pt x="828" y="232"/>
                    <a:pt x="833" y="232"/>
                    <a:pt x="838" y="232"/>
                  </a:cubicBezTo>
                  <a:cubicBezTo>
                    <a:pt x="838" y="242"/>
                    <a:pt x="838" y="258"/>
                    <a:pt x="849" y="263"/>
                  </a:cubicBezTo>
                  <a:cubicBezTo>
                    <a:pt x="859" y="247"/>
                    <a:pt x="865" y="232"/>
                    <a:pt x="881" y="232"/>
                  </a:cubicBezTo>
                  <a:cubicBezTo>
                    <a:pt x="896" y="232"/>
                    <a:pt x="896" y="247"/>
                    <a:pt x="902" y="258"/>
                  </a:cubicBezTo>
                  <a:cubicBezTo>
                    <a:pt x="912" y="263"/>
                    <a:pt x="918" y="258"/>
                    <a:pt x="923" y="263"/>
                  </a:cubicBezTo>
                  <a:cubicBezTo>
                    <a:pt x="944" y="268"/>
                    <a:pt x="970" y="274"/>
                    <a:pt x="970" y="295"/>
                  </a:cubicBezTo>
                  <a:cubicBezTo>
                    <a:pt x="970" y="353"/>
                    <a:pt x="881" y="353"/>
                    <a:pt x="881" y="411"/>
                  </a:cubicBezTo>
                  <a:cubicBezTo>
                    <a:pt x="881" y="427"/>
                    <a:pt x="881" y="443"/>
                    <a:pt x="896" y="458"/>
                  </a:cubicBezTo>
                  <a:cubicBezTo>
                    <a:pt x="928" y="479"/>
                    <a:pt x="954" y="474"/>
                    <a:pt x="991" y="485"/>
                  </a:cubicBezTo>
                  <a:cubicBezTo>
                    <a:pt x="997" y="490"/>
                    <a:pt x="986" y="464"/>
                    <a:pt x="986" y="453"/>
                  </a:cubicBezTo>
                  <a:cubicBezTo>
                    <a:pt x="986" y="437"/>
                    <a:pt x="986" y="437"/>
                    <a:pt x="986" y="437"/>
                  </a:cubicBezTo>
                  <a:cubicBezTo>
                    <a:pt x="991" y="437"/>
                    <a:pt x="991" y="437"/>
                    <a:pt x="991" y="437"/>
                  </a:cubicBezTo>
                  <a:cubicBezTo>
                    <a:pt x="1018" y="474"/>
                    <a:pt x="1044" y="490"/>
                    <a:pt x="1086" y="490"/>
                  </a:cubicBezTo>
                  <a:cubicBezTo>
                    <a:pt x="1107" y="490"/>
                    <a:pt x="1118" y="479"/>
                    <a:pt x="1123" y="458"/>
                  </a:cubicBezTo>
                  <a:cubicBezTo>
                    <a:pt x="1097" y="453"/>
                    <a:pt x="1065" y="448"/>
                    <a:pt x="1065" y="421"/>
                  </a:cubicBezTo>
                  <a:cubicBezTo>
                    <a:pt x="1065" y="416"/>
                    <a:pt x="1070" y="416"/>
                    <a:pt x="1070" y="416"/>
                  </a:cubicBezTo>
                  <a:cubicBezTo>
                    <a:pt x="1086" y="416"/>
                    <a:pt x="1086" y="416"/>
                    <a:pt x="1086" y="416"/>
                  </a:cubicBezTo>
                  <a:cubicBezTo>
                    <a:pt x="1102" y="416"/>
                    <a:pt x="1113" y="432"/>
                    <a:pt x="1129" y="432"/>
                  </a:cubicBezTo>
                  <a:cubicBezTo>
                    <a:pt x="1144" y="432"/>
                    <a:pt x="1150" y="427"/>
                    <a:pt x="1165" y="427"/>
                  </a:cubicBezTo>
                  <a:cubicBezTo>
                    <a:pt x="1197" y="427"/>
                    <a:pt x="1197" y="427"/>
                    <a:pt x="1197" y="427"/>
                  </a:cubicBezTo>
                  <a:cubicBezTo>
                    <a:pt x="1208" y="427"/>
                    <a:pt x="1213" y="432"/>
                    <a:pt x="1218" y="432"/>
                  </a:cubicBezTo>
                  <a:cubicBezTo>
                    <a:pt x="1234" y="432"/>
                    <a:pt x="1245" y="421"/>
                    <a:pt x="1260" y="421"/>
                  </a:cubicBezTo>
                  <a:cubicBezTo>
                    <a:pt x="1271" y="421"/>
                    <a:pt x="1271" y="432"/>
                    <a:pt x="1276" y="443"/>
                  </a:cubicBezTo>
                  <a:cubicBezTo>
                    <a:pt x="1287" y="453"/>
                    <a:pt x="1297" y="464"/>
                    <a:pt x="1297" y="479"/>
                  </a:cubicBezTo>
                  <a:cubicBezTo>
                    <a:pt x="1297" y="490"/>
                    <a:pt x="1281" y="490"/>
                    <a:pt x="1271" y="490"/>
                  </a:cubicBezTo>
                  <a:cubicBezTo>
                    <a:pt x="1255" y="490"/>
                    <a:pt x="1245" y="479"/>
                    <a:pt x="1224" y="479"/>
                  </a:cubicBezTo>
                  <a:cubicBezTo>
                    <a:pt x="1208" y="479"/>
                    <a:pt x="1202" y="479"/>
                    <a:pt x="1187" y="479"/>
                  </a:cubicBezTo>
                  <a:cubicBezTo>
                    <a:pt x="1176" y="479"/>
                    <a:pt x="1171" y="469"/>
                    <a:pt x="1160" y="469"/>
                  </a:cubicBezTo>
                  <a:cubicBezTo>
                    <a:pt x="1144" y="469"/>
                    <a:pt x="1123" y="479"/>
                    <a:pt x="1123" y="495"/>
                  </a:cubicBezTo>
                  <a:cubicBezTo>
                    <a:pt x="1123" y="511"/>
                    <a:pt x="1139" y="511"/>
                    <a:pt x="1139" y="527"/>
                  </a:cubicBezTo>
                  <a:cubicBezTo>
                    <a:pt x="1139" y="543"/>
                    <a:pt x="1139" y="543"/>
                    <a:pt x="1139" y="543"/>
                  </a:cubicBezTo>
                  <a:cubicBezTo>
                    <a:pt x="1139" y="553"/>
                    <a:pt x="1144" y="564"/>
                    <a:pt x="1150" y="569"/>
                  </a:cubicBezTo>
                  <a:cubicBezTo>
                    <a:pt x="1160" y="569"/>
                    <a:pt x="1160" y="569"/>
                    <a:pt x="1160" y="569"/>
                  </a:cubicBezTo>
                  <a:cubicBezTo>
                    <a:pt x="1171" y="580"/>
                    <a:pt x="1181" y="580"/>
                    <a:pt x="1192" y="595"/>
                  </a:cubicBezTo>
                  <a:cubicBezTo>
                    <a:pt x="1187" y="595"/>
                    <a:pt x="1181" y="595"/>
                    <a:pt x="1176" y="595"/>
                  </a:cubicBezTo>
                  <a:cubicBezTo>
                    <a:pt x="1176" y="606"/>
                    <a:pt x="1171" y="617"/>
                    <a:pt x="1171" y="632"/>
                  </a:cubicBezTo>
                  <a:cubicBezTo>
                    <a:pt x="1171" y="659"/>
                    <a:pt x="1176" y="685"/>
                    <a:pt x="1155" y="706"/>
                  </a:cubicBezTo>
                  <a:cubicBezTo>
                    <a:pt x="1150" y="701"/>
                    <a:pt x="1144" y="701"/>
                    <a:pt x="1139" y="701"/>
                  </a:cubicBezTo>
                  <a:cubicBezTo>
                    <a:pt x="1129" y="727"/>
                    <a:pt x="1144" y="754"/>
                    <a:pt x="1129" y="780"/>
                  </a:cubicBezTo>
                  <a:cubicBezTo>
                    <a:pt x="1123" y="785"/>
                    <a:pt x="1113" y="791"/>
                    <a:pt x="1113" y="796"/>
                  </a:cubicBezTo>
                  <a:cubicBezTo>
                    <a:pt x="1107" y="812"/>
                    <a:pt x="1107" y="822"/>
                    <a:pt x="1097" y="833"/>
                  </a:cubicBezTo>
                  <a:cubicBezTo>
                    <a:pt x="1081" y="849"/>
                    <a:pt x="1065" y="854"/>
                    <a:pt x="1055" y="870"/>
                  </a:cubicBezTo>
                  <a:cubicBezTo>
                    <a:pt x="1039" y="886"/>
                    <a:pt x="1044" y="896"/>
                    <a:pt x="1028" y="907"/>
                  </a:cubicBezTo>
                  <a:cubicBezTo>
                    <a:pt x="1007" y="949"/>
                    <a:pt x="986" y="986"/>
                    <a:pt x="939" y="986"/>
                  </a:cubicBezTo>
                  <a:cubicBezTo>
                    <a:pt x="918" y="986"/>
                    <a:pt x="912" y="970"/>
                    <a:pt x="902" y="959"/>
                  </a:cubicBezTo>
                  <a:cubicBezTo>
                    <a:pt x="881" y="959"/>
                    <a:pt x="881" y="959"/>
                    <a:pt x="881" y="959"/>
                  </a:cubicBezTo>
                  <a:cubicBezTo>
                    <a:pt x="881" y="1002"/>
                    <a:pt x="844" y="1028"/>
                    <a:pt x="802" y="1044"/>
                  </a:cubicBezTo>
                  <a:cubicBezTo>
                    <a:pt x="754" y="1060"/>
                    <a:pt x="728" y="1075"/>
                    <a:pt x="685" y="1091"/>
                  </a:cubicBezTo>
                  <a:cubicBezTo>
                    <a:pt x="654" y="1107"/>
                    <a:pt x="627" y="1112"/>
                    <a:pt x="606" y="1139"/>
                  </a:cubicBezTo>
                  <a:cubicBezTo>
                    <a:pt x="564" y="1197"/>
                    <a:pt x="506" y="1186"/>
                    <a:pt x="459" y="1244"/>
                  </a:cubicBezTo>
                  <a:cubicBezTo>
                    <a:pt x="443" y="1260"/>
                    <a:pt x="448" y="1281"/>
                    <a:pt x="432" y="1302"/>
                  </a:cubicBezTo>
                  <a:cubicBezTo>
                    <a:pt x="422" y="1313"/>
                    <a:pt x="411" y="1308"/>
                    <a:pt x="395" y="1313"/>
                  </a:cubicBezTo>
                  <a:cubicBezTo>
                    <a:pt x="374" y="1323"/>
                    <a:pt x="369" y="1344"/>
                    <a:pt x="343" y="1344"/>
                  </a:cubicBezTo>
                  <a:cubicBezTo>
                    <a:pt x="327" y="1344"/>
                    <a:pt x="316" y="1334"/>
                    <a:pt x="300" y="1334"/>
                  </a:cubicBezTo>
                  <a:cubicBezTo>
                    <a:pt x="290" y="1334"/>
                    <a:pt x="285" y="1334"/>
                    <a:pt x="279" y="1339"/>
                  </a:cubicBezTo>
                  <a:cubicBezTo>
                    <a:pt x="285" y="1344"/>
                    <a:pt x="285" y="1350"/>
                    <a:pt x="285" y="1350"/>
                  </a:cubicBezTo>
                  <a:cubicBezTo>
                    <a:pt x="290" y="1350"/>
                    <a:pt x="290" y="1344"/>
                    <a:pt x="295" y="1344"/>
                  </a:cubicBezTo>
                  <a:cubicBezTo>
                    <a:pt x="300" y="1344"/>
                    <a:pt x="306" y="1355"/>
                    <a:pt x="306" y="1360"/>
                  </a:cubicBezTo>
                  <a:cubicBezTo>
                    <a:pt x="306" y="1397"/>
                    <a:pt x="300" y="1376"/>
                    <a:pt x="285" y="1376"/>
                  </a:cubicBezTo>
                  <a:cubicBezTo>
                    <a:pt x="242" y="1376"/>
                    <a:pt x="253" y="1460"/>
                    <a:pt x="205" y="1460"/>
                  </a:cubicBezTo>
                  <a:cubicBezTo>
                    <a:pt x="205" y="1487"/>
                    <a:pt x="190" y="1497"/>
                    <a:pt x="174" y="1519"/>
                  </a:cubicBezTo>
                  <a:cubicBezTo>
                    <a:pt x="158" y="1534"/>
                    <a:pt x="158" y="1550"/>
                    <a:pt x="148" y="1566"/>
                  </a:cubicBezTo>
                  <a:cubicBezTo>
                    <a:pt x="126" y="1603"/>
                    <a:pt x="111" y="1634"/>
                    <a:pt x="68" y="1650"/>
                  </a:cubicBezTo>
                  <a:cubicBezTo>
                    <a:pt x="47" y="1661"/>
                    <a:pt x="47" y="1677"/>
                    <a:pt x="37" y="1693"/>
                  </a:cubicBezTo>
                  <a:cubicBezTo>
                    <a:pt x="21" y="1708"/>
                    <a:pt x="0" y="1714"/>
                    <a:pt x="0" y="1735"/>
                  </a:cubicBezTo>
                  <a:cubicBezTo>
                    <a:pt x="0" y="1761"/>
                    <a:pt x="16" y="1772"/>
                    <a:pt x="21" y="1793"/>
                  </a:cubicBezTo>
                  <a:cubicBezTo>
                    <a:pt x="21" y="1819"/>
                    <a:pt x="26" y="1845"/>
                    <a:pt x="52" y="1845"/>
                  </a:cubicBezTo>
                  <a:cubicBezTo>
                    <a:pt x="68" y="1845"/>
                    <a:pt x="79" y="1835"/>
                    <a:pt x="95" y="1830"/>
                  </a:cubicBezTo>
                  <a:cubicBezTo>
                    <a:pt x="148" y="1819"/>
                    <a:pt x="179" y="1793"/>
                    <a:pt x="237" y="1793"/>
                  </a:cubicBezTo>
                  <a:cubicBezTo>
                    <a:pt x="248" y="1793"/>
                    <a:pt x="253" y="1798"/>
                    <a:pt x="263" y="1798"/>
                  </a:cubicBezTo>
                  <a:cubicBezTo>
                    <a:pt x="285" y="1798"/>
                    <a:pt x="285" y="1798"/>
                    <a:pt x="285" y="1798"/>
                  </a:cubicBezTo>
                  <a:cubicBezTo>
                    <a:pt x="311" y="1798"/>
                    <a:pt x="322" y="1782"/>
                    <a:pt x="343" y="1782"/>
                  </a:cubicBezTo>
                  <a:cubicBezTo>
                    <a:pt x="364" y="1782"/>
                    <a:pt x="374" y="1793"/>
                    <a:pt x="395" y="1793"/>
                  </a:cubicBezTo>
                  <a:cubicBezTo>
                    <a:pt x="443" y="1793"/>
                    <a:pt x="469" y="1772"/>
                    <a:pt x="517" y="1772"/>
                  </a:cubicBezTo>
                  <a:cubicBezTo>
                    <a:pt x="548" y="1772"/>
                    <a:pt x="569" y="1787"/>
                    <a:pt x="606" y="1787"/>
                  </a:cubicBezTo>
                  <a:cubicBezTo>
                    <a:pt x="648" y="1787"/>
                    <a:pt x="685" y="1787"/>
                    <a:pt x="717" y="1751"/>
                  </a:cubicBezTo>
                  <a:cubicBezTo>
                    <a:pt x="738" y="1735"/>
                    <a:pt x="749" y="1719"/>
                    <a:pt x="759" y="1693"/>
                  </a:cubicBezTo>
                  <a:cubicBezTo>
                    <a:pt x="770" y="1677"/>
                    <a:pt x="775" y="1661"/>
                    <a:pt x="796" y="1661"/>
                  </a:cubicBezTo>
                  <a:cubicBezTo>
                    <a:pt x="802" y="1661"/>
                    <a:pt x="807" y="1666"/>
                    <a:pt x="812" y="1666"/>
                  </a:cubicBezTo>
                  <a:cubicBezTo>
                    <a:pt x="817" y="1666"/>
                    <a:pt x="823" y="1666"/>
                    <a:pt x="828" y="1666"/>
                  </a:cubicBezTo>
                  <a:cubicBezTo>
                    <a:pt x="859" y="1666"/>
                    <a:pt x="859" y="1666"/>
                    <a:pt x="859" y="1666"/>
                  </a:cubicBezTo>
                  <a:cubicBezTo>
                    <a:pt x="859" y="1671"/>
                    <a:pt x="865" y="1682"/>
                    <a:pt x="870" y="1682"/>
                  </a:cubicBezTo>
                  <a:cubicBezTo>
                    <a:pt x="881" y="1682"/>
                    <a:pt x="881" y="1682"/>
                    <a:pt x="881" y="1682"/>
                  </a:cubicBezTo>
                  <a:cubicBezTo>
                    <a:pt x="881" y="1671"/>
                    <a:pt x="881" y="1671"/>
                    <a:pt x="881" y="1671"/>
                  </a:cubicBezTo>
                  <a:cubicBezTo>
                    <a:pt x="886" y="1671"/>
                    <a:pt x="886" y="1666"/>
                    <a:pt x="886" y="1666"/>
                  </a:cubicBezTo>
                  <a:cubicBezTo>
                    <a:pt x="902" y="1666"/>
                    <a:pt x="907" y="1671"/>
                    <a:pt x="923" y="1671"/>
                  </a:cubicBezTo>
                  <a:cubicBezTo>
                    <a:pt x="933" y="1671"/>
                    <a:pt x="933" y="1671"/>
                    <a:pt x="933" y="1671"/>
                  </a:cubicBezTo>
                  <a:cubicBezTo>
                    <a:pt x="954" y="1671"/>
                    <a:pt x="965" y="1661"/>
                    <a:pt x="991" y="1661"/>
                  </a:cubicBezTo>
                  <a:cubicBezTo>
                    <a:pt x="1023" y="1661"/>
                    <a:pt x="1044" y="1677"/>
                    <a:pt x="1081" y="1677"/>
                  </a:cubicBezTo>
                  <a:cubicBezTo>
                    <a:pt x="1081" y="1698"/>
                    <a:pt x="1081" y="1724"/>
                    <a:pt x="1102" y="1724"/>
                  </a:cubicBezTo>
                  <a:cubicBezTo>
                    <a:pt x="1150" y="1724"/>
                    <a:pt x="1176" y="1719"/>
                    <a:pt x="1224" y="1719"/>
                  </a:cubicBezTo>
                  <a:cubicBezTo>
                    <a:pt x="1239" y="1719"/>
                    <a:pt x="1245" y="1719"/>
                    <a:pt x="1255" y="1719"/>
                  </a:cubicBezTo>
                  <a:lnTo>
                    <a:pt x="1255" y="1719"/>
                  </a:lnTo>
                  <a:cubicBezTo>
                    <a:pt x="1260" y="1714"/>
                    <a:pt x="1260" y="1714"/>
                    <a:pt x="1260" y="1708"/>
                  </a:cubicBezTo>
                  <a:cubicBezTo>
                    <a:pt x="1266" y="1703"/>
                    <a:pt x="1271" y="1698"/>
                    <a:pt x="1271" y="1693"/>
                  </a:cubicBezTo>
                  <a:lnTo>
                    <a:pt x="1266" y="1687"/>
                  </a:lnTo>
                  <a:cubicBezTo>
                    <a:pt x="1260" y="1671"/>
                    <a:pt x="1255" y="1666"/>
                    <a:pt x="1239" y="1656"/>
                  </a:cubicBezTo>
                  <a:cubicBezTo>
                    <a:pt x="1229" y="1645"/>
                    <a:pt x="1224" y="1634"/>
                    <a:pt x="1208" y="1619"/>
                  </a:cubicBezTo>
                  <a:cubicBezTo>
                    <a:pt x="1218" y="1613"/>
                    <a:pt x="1229" y="1613"/>
                    <a:pt x="1239" y="1613"/>
                  </a:cubicBezTo>
                  <a:cubicBezTo>
                    <a:pt x="1255" y="1613"/>
                    <a:pt x="1266" y="1608"/>
                    <a:pt x="1276" y="1603"/>
                  </a:cubicBezTo>
                  <a:cubicBezTo>
                    <a:pt x="1287" y="1603"/>
                    <a:pt x="1292" y="1598"/>
                    <a:pt x="1297" y="1598"/>
                  </a:cubicBezTo>
                  <a:cubicBezTo>
                    <a:pt x="1318" y="1592"/>
                    <a:pt x="1329" y="1592"/>
                    <a:pt x="1345" y="1592"/>
                  </a:cubicBezTo>
                  <a:cubicBezTo>
                    <a:pt x="1366" y="1587"/>
                    <a:pt x="1371" y="1576"/>
                    <a:pt x="1382" y="1561"/>
                  </a:cubicBezTo>
                  <a:cubicBezTo>
                    <a:pt x="1392" y="1550"/>
                    <a:pt x="1398" y="1545"/>
                    <a:pt x="1408" y="1534"/>
                  </a:cubicBezTo>
                  <a:cubicBezTo>
                    <a:pt x="1419" y="1524"/>
                    <a:pt x="1424" y="1513"/>
                    <a:pt x="1440" y="1503"/>
                  </a:cubicBezTo>
                  <a:cubicBezTo>
                    <a:pt x="1445" y="1497"/>
                    <a:pt x="1450" y="1492"/>
                    <a:pt x="1456" y="1487"/>
                  </a:cubicBezTo>
                  <a:cubicBezTo>
                    <a:pt x="1456" y="1482"/>
                    <a:pt x="1461" y="1476"/>
                    <a:pt x="1466" y="1476"/>
                  </a:cubicBezTo>
                  <a:cubicBezTo>
                    <a:pt x="1514" y="1476"/>
                    <a:pt x="1514" y="1476"/>
                    <a:pt x="1514" y="1476"/>
                  </a:cubicBezTo>
                  <a:cubicBezTo>
                    <a:pt x="1524" y="1476"/>
                    <a:pt x="1535" y="1471"/>
                    <a:pt x="1545" y="1471"/>
                  </a:cubicBezTo>
                  <a:cubicBezTo>
                    <a:pt x="1582" y="1471"/>
                    <a:pt x="1582" y="1471"/>
                    <a:pt x="1582" y="1471"/>
                  </a:cubicBezTo>
                  <a:cubicBezTo>
                    <a:pt x="1587" y="1471"/>
                    <a:pt x="1593" y="1476"/>
                    <a:pt x="1603" y="1476"/>
                  </a:cubicBezTo>
                  <a:cubicBezTo>
                    <a:pt x="1619" y="1476"/>
                    <a:pt x="1630" y="1466"/>
                    <a:pt x="1640" y="1450"/>
                  </a:cubicBezTo>
                  <a:cubicBezTo>
                    <a:pt x="1651" y="1439"/>
                    <a:pt x="1656" y="1429"/>
                    <a:pt x="1672" y="1429"/>
                  </a:cubicBezTo>
                  <a:cubicBezTo>
                    <a:pt x="1677" y="1429"/>
                    <a:pt x="1677" y="1434"/>
                    <a:pt x="1682" y="1439"/>
                  </a:cubicBezTo>
                  <a:cubicBezTo>
                    <a:pt x="1693" y="1445"/>
                    <a:pt x="1703" y="1445"/>
                    <a:pt x="1714" y="1450"/>
                  </a:cubicBezTo>
                  <a:cubicBezTo>
                    <a:pt x="1724" y="1455"/>
                    <a:pt x="1730" y="1460"/>
                    <a:pt x="1735" y="1466"/>
                  </a:cubicBezTo>
                  <a:cubicBezTo>
                    <a:pt x="1740" y="1466"/>
                    <a:pt x="1746" y="1471"/>
                    <a:pt x="1751" y="1471"/>
                  </a:cubicBezTo>
                  <a:cubicBezTo>
                    <a:pt x="1751" y="1471"/>
                    <a:pt x="1751" y="1466"/>
                    <a:pt x="1756" y="1466"/>
                  </a:cubicBezTo>
                  <a:cubicBezTo>
                    <a:pt x="1761" y="1460"/>
                    <a:pt x="1761" y="1455"/>
                    <a:pt x="1767" y="1455"/>
                  </a:cubicBezTo>
                  <a:cubicBezTo>
                    <a:pt x="1772" y="1455"/>
                    <a:pt x="1777" y="1455"/>
                    <a:pt x="1783" y="1455"/>
                  </a:cubicBezTo>
                  <a:cubicBezTo>
                    <a:pt x="1798" y="1450"/>
                    <a:pt x="1804" y="1445"/>
                    <a:pt x="1820" y="1439"/>
                  </a:cubicBezTo>
                  <a:cubicBezTo>
                    <a:pt x="1830" y="1460"/>
                    <a:pt x="1846" y="1471"/>
                    <a:pt x="1872" y="1476"/>
                  </a:cubicBezTo>
                  <a:cubicBezTo>
                    <a:pt x="1888" y="1482"/>
                    <a:pt x="1899" y="1482"/>
                    <a:pt x="1914" y="1487"/>
                  </a:cubicBezTo>
                  <a:cubicBezTo>
                    <a:pt x="1920" y="1492"/>
                    <a:pt x="1925" y="1497"/>
                    <a:pt x="1930" y="1497"/>
                  </a:cubicBezTo>
                  <a:cubicBezTo>
                    <a:pt x="1946" y="1497"/>
                    <a:pt x="1951" y="1487"/>
                    <a:pt x="1967" y="1487"/>
                  </a:cubicBezTo>
                  <a:cubicBezTo>
                    <a:pt x="1978" y="1487"/>
                    <a:pt x="1983" y="1497"/>
                    <a:pt x="1994" y="1497"/>
                  </a:cubicBezTo>
                  <a:cubicBezTo>
                    <a:pt x="2004" y="1497"/>
                    <a:pt x="2009" y="1492"/>
                    <a:pt x="2015" y="1492"/>
                  </a:cubicBezTo>
                  <a:cubicBezTo>
                    <a:pt x="2020" y="1487"/>
                    <a:pt x="2015" y="1482"/>
                    <a:pt x="2020" y="1476"/>
                  </a:cubicBezTo>
                  <a:cubicBezTo>
                    <a:pt x="2020" y="1471"/>
                    <a:pt x="2020" y="1471"/>
                    <a:pt x="2025" y="1471"/>
                  </a:cubicBezTo>
                  <a:cubicBezTo>
                    <a:pt x="2025" y="1471"/>
                    <a:pt x="2031" y="1471"/>
                    <a:pt x="2036" y="1471"/>
                  </a:cubicBezTo>
                  <a:cubicBezTo>
                    <a:pt x="2046" y="1476"/>
                    <a:pt x="2052" y="1476"/>
                    <a:pt x="2062" y="1476"/>
                  </a:cubicBezTo>
                  <a:cubicBezTo>
                    <a:pt x="2083" y="1487"/>
                    <a:pt x="2099" y="1482"/>
                    <a:pt x="2120" y="1487"/>
                  </a:cubicBezTo>
                  <a:cubicBezTo>
                    <a:pt x="2125" y="1482"/>
                    <a:pt x="2125" y="1482"/>
                    <a:pt x="2125" y="1482"/>
                  </a:cubicBezTo>
                  <a:cubicBezTo>
                    <a:pt x="2110" y="1471"/>
                    <a:pt x="2110" y="1460"/>
                    <a:pt x="2099" y="1445"/>
                  </a:cubicBezTo>
                  <a:cubicBezTo>
                    <a:pt x="2094" y="1434"/>
                    <a:pt x="2089" y="1429"/>
                    <a:pt x="2089" y="1418"/>
                  </a:cubicBezTo>
                  <a:cubicBezTo>
                    <a:pt x="2089" y="1418"/>
                    <a:pt x="2089" y="1413"/>
                    <a:pt x="2094" y="1413"/>
                  </a:cubicBezTo>
                  <a:cubicBezTo>
                    <a:pt x="2120" y="1413"/>
                    <a:pt x="2136" y="1434"/>
                    <a:pt x="2162" y="1434"/>
                  </a:cubicBezTo>
                  <a:cubicBezTo>
                    <a:pt x="2173" y="1434"/>
                    <a:pt x="2178" y="1429"/>
                    <a:pt x="2189" y="1429"/>
                  </a:cubicBezTo>
                  <a:cubicBezTo>
                    <a:pt x="2199" y="1424"/>
                    <a:pt x="2205" y="1429"/>
                    <a:pt x="2215" y="1424"/>
                  </a:cubicBezTo>
                  <a:cubicBezTo>
                    <a:pt x="2226" y="1424"/>
                    <a:pt x="2231" y="1424"/>
                    <a:pt x="2241" y="1424"/>
                  </a:cubicBezTo>
                  <a:cubicBezTo>
                    <a:pt x="2252" y="1418"/>
                    <a:pt x="2257" y="1413"/>
                    <a:pt x="2268" y="1408"/>
                  </a:cubicBezTo>
                  <a:cubicBezTo>
                    <a:pt x="2273" y="1402"/>
                    <a:pt x="2278" y="1402"/>
                    <a:pt x="2289" y="1397"/>
                  </a:cubicBezTo>
                  <a:cubicBezTo>
                    <a:pt x="2300" y="1387"/>
                    <a:pt x="2305" y="1381"/>
                    <a:pt x="2321" y="1371"/>
                  </a:cubicBezTo>
                  <a:cubicBezTo>
                    <a:pt x="2321" y="1365"/>
                    <a:pt x="2326" y="1360"/>
                    <a:pt x="2331" y="1355"/>
                  </a:cubicBezTo>
                  <a:cubicBezTo>
                    <a:pt x="2336" y="1350"/>
                    <a:pt x="2342" y="1344"/>
                    <a:pt x="2347" y="1334"/>
                  </a:cubicBezTo>
                  <a:cubicBezTo>
                    <a:pt x="2352" y="1323"/>
                    <a:pt x="2357" y="1313"/>
                    <a:pt x="2363" y="1302"/>
                  </a:cubicBezTo>
                  <a:cubicBezTo>
                    <a:pt x="2363" y="1292"/>
                    <a:pt x="2368" y="1281"/>
                    <a:pt x="2368" y="1271"/>
                  </a:cubicBezTo>
                  <a:cubicBezTo>
                    <a:pt x="2368" y="1244"/>
                    <a:pt x="2368" y="1244"/>
                    <a:pt x="2368" y="1244"/>
                  </a:cubicBezTo>
                  <a:cubicBezTo>
                    <a:pt x="2368" y="1244"/>
                    <a:pt x="2373" y="1239"/>
                    <a:pt x="2373" y="1234"/>
                  </a:cubicBezTo>
                  <a:cubicBezTo>
                    <a:pt x="2379" y="1223"/>
                    <a:pt x="2379" y="1218"/>
                    <a:pt x="2379" y="1207"/>
                  </a:cubicBezTo>
                  <a:cubicBezTo>
                    <a:pt x="2379" y="1197"/>
                    <a:pt x="2379" y="1191"/>
                    <a:pt x="2379" y="1181"/>
                  </a:cubicBezTo>
                  <a:cubicBezTo>
                    <a:pt x="2379" y="1170"/>
                    <a:pt x="2379" y="1160"/>
                    <a:pt x="2373" y="1154"/>
                  </a:cubicBezTo>
                  <a:cubicBezTo>
                    <a:pt x="2373" y="1149"/>
                    <a:pt x="2368" y="1149"/>
                    <a:pt x="2368" y="1144"/>
                  </a:cubicBezTo>
                  <a:cubicBezTo>
                    <a:pt x="2363" y="1139"/>
                    <a:pt x="2363" y="1133"/>
                    <a:pt x="2363" y="1128"/>
                  </a:cubicBezTo>
                  <a:cubicBezTo>
                    <a:pt x="2363" y="1118"/>
                    <a:pt x="2363" y="1112"/>
                    <a:pt x="2363" y="1102"/>
                  </a:cubicBezTo>
                  <a:cubicBezTo>
                    <a:pt x="2363" y="1091"/>
                    <a:pt x="2363" y="1086"/>
                    <a:pt x="2357" y="1081"/>
                  </a:cubicBezTo>
                  <a:cubicBezTo>
                    <a:pt x="2352" y="1075"/>
                    <a:pt x="2347" y="1075"/>
                    <a:pt x="2347" y="1070"/>
                  </a:cubicBezTo>
                  <a:cubicBezTo>
                    <a:pt x="2347" y="1065"/>
                    <a:pt x="2352" y="1065"/>
                    <a:pt x="2357" y="1060"/>
                  </a:cubicBezTo>
                  <a:cubicBezTo>
                    <a:pt x="2363" y="1054"/>
                    <a:pt x="2363" y="1049"/>
                    <a:pt x="2368" y="1044"/>
                  </a:cubicBezTo>
                  <a:cubicBezTo>
                    <a:pt x="2373" y="1033"/>
                    <a:pt x="2384" y="1028"/>
                    <a:pt x="2389" y="1012"/>
                  </a:cubicBezTo>
                  <a:cubicBezTo>
                    <a:pt x="2389" y="1012"/>
                    <a:pt x="2394" y="1007"/>
                    <a:pt x="2394" y="1002"/>
                  </a:cubicBezTo>
                  <a:cubicBezTo>
                    <a:pt x="2400" y="980"/>
                    <a:pt x="2394" y="970"/>
                    <a:pt x="2405" y="949"/>
                  </a:cubicBezTo>
                  <a:cubicBezTo>
                    <a:pt x="2410" y="928"/>
                    <a:pt x="2416" y="922"/>
                    <a:pt x="2416" y="901"/>
                  </a:cubicBezTo>
                  <a:cubicBezTo>
                    <a:pt x="2416" y="896"/>
                    <a:pt x="2416" y="891"/>
                    <a:pt x="2421" y="880"/>
                  </a:cubicBezTo>
                  <a:cubicBezTo>
                    <a:pt x="2426" y="865"/>
                    <a:pt x="2426" y="854"/>
                    <a:pt x="2431" y="838"/>
                  </a:cubicBezTo>
                  <a:cubicBezTo>
                    <a:pt x="2431" y="828"/>
                    <a:pt x="2442" y="822"/>
                    <a:pt x="2442" y="812"/>
                  </a:cubicBezTo>
                  <a:cubicBezTo>
                    <a:pt x="2442" y="780"/>
                    <a:pt x="2442" y="780"/>
                    <a:pt x="2442" y="780"/>
                  </a:cubicBezTo>
                  <a:cubicBezTo>
                    <a:pt x="2458" y="780"/>
                    <a:pt x="2458" y="780"/>
                    <a:pt x="2458" y="780"/>
                  </a:cubicBezTo>
                  <a:cubicBezTo>
                    <a:pt x="2574" y="796"/>
                    <a:pt x="2574" y="796"/>
                    <a:pt x="2574" y="796"/>
                  </a:cubicBezTo>
                  <a:cubicBezTo>
                    <a:pt x="2584" y="796"/>
                    <a:pt x="2590" y="791"/>
                    <a:pt x="2590" y="785"/>
                  </a:cubicBezTo>
                  <a:cubicBezTo>
                    <a:pt x="2595" y="780"/>
                    <a:pt x="2600" y="775"/>
                    <a:pt x="2600" y="764"/>
                  </a:cubicBezTo>
                  <a:cubicBezTo>
                    <a:pt x="2600" y="754"/>
                    <a:pt x="2600" y="748"/>
                    <a:pt x="2600" y="738"/>
                  </a:cubicBezTo>
                  <a:cubicBezTo>
                    <a:pt x="2600" y="733"/>
                    <a:pt x="2605" y="727"/>
                    <a:pt x="2611" y="717"/>
                  </a:cubicBezTo>
                  <a:cubicBezTo>
                    <a:pt x="2616" y="711"/>
                    <a:pt x="2616" y="706"/>
                    <a:pt x="2616" y="696"/>
                  </a:cubicBezTo>
                  <a:cubicBezTo>
                    <a:pt x="2626" y="685"/>
                    <a:pt x="2626" y="680"/>
                    <a:pt x="2626" y="664"/>
                  </a:cubicBezTo>
                  <a:cubicBezTo>
                    <a:pt x="2626" y="648"/>
                    <a:pt x="2626" y="638"/>
                    <a:pt x="2621" y="622"/>
                  </a:cubicBezTo>
                  <a:cubicBezTo>
                    <a:pt x="2626" y="622"/>
                    <a:pt x="2626" y="622"/>
                    <a:pt x="2626" y="622"/>
                  </a:cubicBezTo>
                  <a:cubicBezTo>
                    <a:pt x="2637" y="627"/>
                    <a:pt x="2642" y="622"/>
                    <a:pt x="2653" y="627"/>
                  </a:cubicBezTo>
                  <a:cubicBezTo>
                    <a:pt x="2663" y="632"/>
                    <a:pt x="2663" y="638"/>
                    <a:pt x="2669" y="648"/>
                  </a:cubicBezTo>
                  <a:cubicBezTo>
                    <a:pt x="2669" y="654"/>
                    <a:pt x="2674" y="659"/>
                    <a:pt x="2674" y="664"/>
                  </a:cubicBezTo>
                  <a:cubicBezTo>
                    <a:pt x="2674" y="675"/>
                    <a:pt x="2669" y="680"/>
                    <a:pt x="2669" y="690"/>
                  </a:cubicBezTo>
                  <a:cubicBezTo>
                    <a:pt x="2669" y="701"/>
                    <a:pt x="2669" y="706"/>
                    <a:pt x="2674" y="711"/>
                  </a:cubicBezTo>
                  <a:cubicBezTo>
                    <a:pt x="2679" y="717"/>
                    <a:pt x="2690" y="722"/>
                    <a:pt x="2690" y="727"/>
                  </a:cubicBezTo>
                  <a:cubicBezTo>
                    <a:pt x="2690" y="733"/>
                    <a:pt x="2690" y="738"/>
                    <a:pt x="2690" y="738"/>
                  </a:cubicBezTo>
                  <a:cubicBezTo>
                    <a:pt x="2690" y="748"/>
                    <a:pt x="2690" y="754"/>
                    <a:pt x="2690" y="759"/>
                  </a:cubicBezTo>
                  <a:cubicBezTo>
                    <a:pt x="2706" y="748"/>
                    <a:pt x="2716" y="743"/>
                    <a:pt x="2732" y="733"/>
                  </a:cubicBezTo>
                  <a:cubicBezTo>
                    <a:pt x="2737" y="733"/>
                    <a:pt x="2743" y="727"/>
                    <a:pt x="2748" y="727"/>
                  </a:cubicBezTo>
                  <a:cubicBezTo>
                    <a:pt x="2758" y="717"/>
                    <a:pt x="2758" y="711"/>
                    <a:pt x="2769" y="696"/>
                  </a:cubicBezTo>
                  <a:cubicBezTo>
                    <a:pt x="2779" y="685"/>
                    <a:pt x="2790" y="680"/>
                    <a:pt x="2795" y="659"/>
                  </a:cubicBezTo>
                  <a:lnTo>
                    <a:pt x="2795" y="659"/>
                  </a:lnTo>
                  <a:cubicBezTo>
                    <a:pt x="2795" y="648"/>
                    <a:pt x="2790" y="643"/>
                    <a:pt x="2785" y="632"/>
                  </a:cubicBezTo>
                  <a:cubicBezTo>
                    <a:pt x="2785" y="622"/>
                    <a:pt x="2785" y="611"/>
                    <a:pt x="2779" y="606"/>
                  </a:cubicBezTo>
                  <a:cubicBezTo>
                    <a:pt x="2774" y="601"/>
                    <a:pt x="2769" y="601"/>
                    <a:pt x="2764" y="595"/>
                  </a:cubicBezTo>
                  <a:cubicBezTo>
                    <a:pt x="2758" y="595"/>
                    <a:pt x="2758" y="590"/>
                    <a:pt x="2753" y="585"/>
                  </a:cubicBezTo>
                  <a:cubicBezTo>
                    <a:pt x="2743" y="580"/>
                    <a:pt x="2732" y="574"/>
                    <a:pt x="2722" y="574"/>
                  </a:cubicBezTo>
                  <a:cubicBezTo>
                    <a:pt x="2716" y="569"/>
                    <a:pt x="2722" y="564"/>
                    <a:pt x="2716" y="559"/>
                  </a:cubicBezTo>
                  <a:cubicBezTo>
                    <a:pt x="2711" y="559"/>
                    <a:pt x="2711" y="559"/>
                    <a:pt x="2711" y="559"/>
                  </a:cubicBezTo>
                  <a:cubicBezTo>
                    <a:pt x="2700" y="553"/>
                    <a:pt x="2690" y="553"/>
                    <a:pt x="2679" y="548"/>
                  </a:cubicBezTo>
                  <a:cubicBezTo>
                    <a:pt x="2669" y="543"/>
                    <a:pt x="2669" y="532"/>
                    <a:pt x="2663" y="522"/>
                  </a:cubicBezTo>
                  <a:cubicBezTo>
                    <a:pt x="2653" y="516"/>
                    <a:pt x="2642" y="522"/>
                    <a:pt x="2632" y="516"/>
                  </a:cubicBezTo>
                  <a:cubicBezTo>
                    <a:pt x="2621" y="511"/>
                    <a:pt x="2616" y="506"/>
                    <a:pt x="2600" y="500"/>
                  </a:cubicBezTo>
                  <a:cubicBezTo>
                    <a:pt x="2595" y="500"/>
                    <a:pt x="2584" y="500"/>
                    <a:pt x="2579" y="500"/>
                  </a:cubicBezTo>
                  <a:cubicBezTo>
                    <a:pt x="2568" y="495"/>
                    <a:pt x="2563" y="490"/>
                    <a:pt x="2563" y="479"/>
                  </a:cubicBezTo>
                  <a:cubicBezTo>
                    <a:pt x="2563" y="474"/>
                    <a:pt x="2563" y="469"/>
                    <a:pt x="2558" y="469"/>
                  </a:cubicBezTo>
                  <a:cubicBezTo>
                    <a:pt x="2553" y="464"/>
                    <a:pt x="2547" y="469"/>
                    <a:pt x="2542" y="469"/>
                  </a:cubicBezTo>
                  <a:cubicBezTo>
                    <a:pt x="2526" y="464"/>
                    <a:pt x="2521" y="464"/>
                    <a:pt x="2511" y="458"/>
                  </a:cubicBezTo>
                  <a:cubicBezTo>
                    <a:pt x="2495" y="458"/>
                    <a:pt x="2489" y="458"/>
                    <a:pt x="2479" y="453"/>
                  </a:cubicBezTo>
                  <a:cubicBezTo>
                    <a:pt x="2463" y="443"/>
                    <a:pt x="2452" y="443"/>
                    <a:pt x="2442" y="432"/>
                  </a:cubicBezTo>
                  <a:cubicBezTo>
                    <a:pt x="2431" y="427"/>
                    <a:pt x="2426" y="421"/>
                    <a:pt x="2426" y="411"/>
                  </a:cubicBezTo>
                  <a:cubicBezTo>
                    <a:pt x="2426" y="406"/>
                    <a:pt x="2426" y="406"/>
                    <a:pt x="2426" y="406"/>
                  </a:cubicBezTo>
                  <a:cubicBezTo>
                    <a:pt x="2426" y="395"/>
                    <a:pt x="2426" y="390"/>
                    <a:pt x="2426" y="385"/>
                  </a:cubicBezTo>
                  <a:cubicBezTo>
                    <a:pt x="2416" y="385"/>
                    <a:pt x="2416" y="385"/>
                    <a:pt x="2416" y="385"/>
                  </a:cubicBezTo>
                  <a:cubicBezTo>
                    <a:pt x="2405" y="385"/>
                    <a:pt x="2394" y="390"/>
                    <a:pt x="2384" y="390"/>
                  </a:cubicBezTo>
                  <a:cubicBezTo>
                    <a:pt x="2368" y="390"/>
                    <a:pt x="2363" y="385"/>
                    <a:pt x="2347" y="379"/>
                  </a:cubicBezTo>
                  <a:cubicBezTo>
                    <a:pt x="2326" y="369"/>
                    <a:pt x="2310" y="363"/>
                    <a:pt x="2289" y="348"/>
                  </a:cubicBezTo>
                  <a:cubicBezTo>
                    <a:pt x="2278" y="337"/>
                    <a:pt x="2268" y="332"/>
                    <a:pt x="2257" y="326"/>
                  </a:cubicBezTo>
                  <a:cubicBezTo>
                    <a:pt x="2247" y="321"/>
                    <a:pt x="2241" y="316"/>
                    <a:pt x="2231" y="311"/>
                  </a:cubicBezTo>
                  <a:cubicBezTo>
                    <a:pt x="2215" y="305"/>
                    <a:pt x="2199" y="305"/>
                    <a:pt x="2183" y="300"/>
                  </a:cubicBezTo>
                  <a:cubicBezTo>
                    <a:pt x="2162" y="295"/>
                    <a:pt x="2146" y="295"/>
                    <a:pt x="2125" y="289"/>
                  </a:cubicBezTo>
                  <a:cubicBezTo>
                    <a:pt x="2120" y="289"/>
                    <a:pt x="2115" y="289"/>
                    <a:pt x="2110" y="289"/>
                  </a:cubicBezTo>
                  <a:cubicBezTo>
                    <a:pt x="2099" y="279"/>
                    <a:pt x="2094" y="268"/>
                    <a:pt x="2094" y="253"/>
                  </a:cubicBezTo>
                  <a:cubicBezTo>
                    <a:pt x="2094" y="237"/>
                    <a:pt x="2094" y="226"/>
                    <a:pt x="2089" y="210"/>
                  </a:cubicBezTo>
                  <a:cubicBezTo>
                    <a:pt x="2089" y="200"/>
                    <a:pt x="2089" y="189"/>
                    <a:pt x="2083" y="179"/>
                  </a:cubicBezTo>
                  <a:cubicBezTo>
                    <a:pt x="2078" y="174"/>
                    <a:pt x="2073" y="174"/>
                    <a:pt x="2067" y="168"/>
                  </a:cubicBezTo>
                  <a:cubicBezTo>
                    <a:pt x="2067" y="163"/>
                    <a:pt x="2067" y="163"/>
                    <a:pt x="2062" y="158"/>
                  </a:cubicBezTo>
                  <a:cubicBezTo>
                    <a:pt x="2052" y="168"/>
                    <a:pt x="2052" y="179"/>
                    <a:pt x="2041" y="189"/>
                  </a:cubicBezTo>
                  <a:cubicBezTo>
                    <a:pt x="2036" y="195"/>
                    <a:pt x="2036" y="195"/>
                    <a:pt x="2031" y="200"/>
                  </a:cubicBezTo>
                  <a:cubicBezTo>
                    <a:pt x="2025" y="200"/>
                    <a:pt x="2020" y="205"/>
                    <a:pt x="2009" y="205"/>
                  </a:cubicBezTo>
                  <a:cubicBezTo>
                    <a:pt x="1999" y="205"/>
                    <a:pt x="1994" y="200"/>
                    <a:pt x="1983" y="195"/>
                  </a:cubicBezTo>
                  <a:cubicBezTo>
                    <a:pt x="1972" y="195"/>
                    <a:pt x="1962" y="195"/>
                    <a:pt x="1946" y="189"/>
                  </a:cubicBezTo>
                  <a:cubicBezTo>
                    <a:pt x="1941" y="184"/>
                    <a:pt x="1935" y="184"/>
                    <a:pt x="1930" y="184"/>
                  </a:cubicBezTo>
                  <a:cubicBezTo>
                    <a:pt x="1920" y="179"/>
                    <a:pt x="1914" y="168"/>
                    <a:pt x="1909" y="158"/>
                  </a:cubicBezTo>
                  <a:cubicBezTo>
                    <a:pt x="1899" y="152"/>
                    <a:pt x="1893" y="147"/>
                    <a:pt x="1888" y="137"/>
                  </a:cubicBezTo>
                  <a:cubicBezTo>
                    <a:pt x="1878" y="142"/>
                    <a:pt x="1872" y="147"/>
                    <a:pt x="1862" y="158"/>
                  </a:cubicBezTo>
                  <a:cubicBezTo>
                    <a:pt x="1856" y="158"/>
                    <a:pt x="1856" y="168"/>
                    <a:pt x="1851" y="168"/>
                  </a:cubicBezTo>
                  <a:cubicBezTo>
                    <a:pt x="1841" y="168"/>
                    <a:pt x="1835" y="158"/>
                    <a:pt x="1835" y="152"/>
                  </a:cubicBezTo>
                  <a:cubicBezTo>
                    <a:pt x="1830" y="142"/>
                    <a:pt x="1830" y="137"/>
                    <a:pt x="1820" y="126"/>
                  </a:cubicBezTo>
                  <a:lnTo>
                    <a:pt x="1820" y="126"/>
                  </a:lnTo>
                  <a:cubicBezTo>
                    <a:pt x="1814" y="126"/>
                    <a:pt x="1814" y="131"/>
                    <a:pt x="1809" y="131"/>
                  </a:cubicBezTo>
                  <a:cubicBezTo>
                    <a:pt x="1793" y="137"/>
                    <a:pt x="1783" y="131"/>
                    <a:pt x="1767" y="137"/>
                  </a:cubicBezTo>
                  <a:cubicBezTo>
                    <a:pt x="1751" y="137"/>
                    <a:pt x="1740" y="142"/>
                    <a:pt x="1730" y="152"/>
                  </a:cubicBezTo>
                  <a:cubicBezTo>
                    <a:pt x="1724" y="158"/>
                    <a:pt x="1724" y="163"/>
                    <a:pt x="1719" y="168"/>
                  </a:cubicBezTo>
                  <a:cubicBezTo>
                    <a:pt x="1714" y="168"/>
                    <a:pt x="1714" y="168"/>
                    <a:pt x="1714" y="168"/>
                  </a:cubicBezTo>
                  <a:cubicBezTo>
                    <a:pt x="1714" y="158"/>
                    <a:pt x="1714" y="158"/>
                    <a:pt x="1714" y="152"/>
                  </a:cubicBezTo>
                  <a:cubicBezTo>
                    <a:pt x="1703" y="131"/>
                    <a:pt x="1703" y="115"/>
                    <a:pt x="1688" y="100"/>
                  </a:cubicBezTo>
                  <a:cubicBezTo>
                    <a:pt x="1677" y="94"/>
                    <a:pt x="1672" y="89"/>
                    <a:pt x="1661" y="89"/>
                  </a:cubicBezTo>
                  <a:cubicBezTo>
                    <a:pt x="1646" y="84"/>
                    <a:pt x="1635" y="84"/>
                    <a:pt x="1614" y="84"/>
                  </a:cubicBezTo>
                  <a:cubicBezTo>
                    <a:pt x="1587" y="84"/>
                    <a:pt x="1587" y="84"/>
                    <a:pt x="1587" y="84"/>
                  </a:cubicBezTo>
                  <a:cubicBezTo>
                    <a:pt x="1566" y="84"/>
                    <a:pt x="1556" y="84"/>
                    <a:pt x="1535" y="79"/>
                  </a:cubicBezTo>
                  <a:cubicBezTo>
                    <a:pt x="1519" y="79"/>
                    <a:pt x="1514" y="79"/>
                    <a:pt x="1503" y="73"/>
                  </a:cubicBezTo>
                  <a:cubicBezTo>
                    <a:pt x="1498" y="73"/>
                    <a:pt x="1492" y="68"/>
                    <a:pt x="1482" y="68"/>
                  </a:cubicBezTo>
                  <a:cubicBezTo>
                    <a:pt x="1477" y="68"/>
                    <a:pt x="1477" y="68"/>
                    <a:pt x="1471" y="68"/>
                  </a:cubicBezTo>
                  <a:cubicBezTo>
                    <a:pt x="1456" y="73"/>
                    <a:pt x="1445" y="79"/>
                    <a:pt x="1429" y="79"/>
                  </a:cubicBezTo>
                  <a:cubicBezTo>
                    <a:pt x="1413" y="79"/>
                    <a:pt x="1403" y="73"/>
                    <a:pt x="1387" y="68"/>
                  </a:cubicBezTo>
                  <a:cubicBezTo>
                    <a:pt x="1376" y="68"/>
                    <a:pt x="1371" y="63"/>
                    <a:pt x="1366" y="63"/>
                  </a:cubicBezTo>
                  <a:cubicBezTo>
                    <a:pt x="1345" y="63"/>
                    <a:pt x="1334" y="84"/>
                    <a:pt x="1318" y="84"/>
                  </a:cubicBezTo>
                  <a:cubicBezTo>
                    <a:pt x="1303" y="84"/>
                    <a:pt x="1297" y="79"/>
                    <a:pt x="1287" y="79"/>
                  </a:cubicBezTo>
                  <a:cubicBezTo>
                    <a:pt x="1271" y="79"/>
                    <a:pt x="1266" y="79"/>
                    <a:pt x="1250" y="84"/>
                  </a:cubicBezTo>
                  <a:cubicBezTo>
                    <a:pt x="1250" y="84"/>
                    <a:pt x="1250" y="89"/>
                    <a:pt x="1245" y="89"/>
                  </a:cubicBezTo>
                  <a:cubicBezTo>
                    <a:pt x="1239" y="89"/>
                    <a:pt x="1239" y="84"/>
                    <a:pt x="1234" y="79"/>
                  </a:cubicBezTo>
                  <a:cubicBezTo>
                    <a:pt x="1224" y="68"/>
                    <a:pt x="1213" y="68"/>
                    <a:pt x="1202" y="57"/>
                  </a:cubicBezTo>
                  <a:cubicBezTo>
                    <a:pt x="1197" y="52"/>
                    <a:pt x="1192" y="42"/>
                    <a:pt x="1187" y="42"/>
                  </a:cubicBezTo>
                  <a:cubicBezTo>
                    <a:pt x="1176" y="42"/>
                    <a:pt x="1171" y="42"/>
                    <a:pt x="1165" y="47"/>
                  </a:cubicBezTo>
                  <a:cubicBezTo>
                    <a:pt x="1165" y="47"/>
                    <a:pt x="1165" y="47"/>
                    <a:pt x="1160" y="47"/>
                  </a:cubicBezTo>
                  <a:cubicBezTo>
                    <a:pt x="1086" y="47"/>
                    <a:pt x="1086" y="47"/>
                    <a:pt x="1086" y="47"/>
                  </a:cubicBezTo>
                  <a:cubicBezTo>
                    <a:pt x="1081" y="47"/>
                    <a:pt x="1076" y="42"/>
                    <a:pt x="1065" y="42"/>
                  </a:cubicBezTo>
                  <a:cubicBezTo>
                    <a:pt x="1055" y="42"/>
                    <a:pt x="1049" y="36"/>
                    <a:pt x="1034" y="36"/>
                  </a:cubicBezTo>
                  <a:cubicBezTo>
                    <a:pt x="1028" y="36"/>
                    <a:pt x="1028" y="36"/>
                    <a:pt x="1018" y="36"/>
                  </a:cubicBezTo>
                  <a:lnTo>
                    <a:pt x="1013" y="31"/>
                  </a:lnTo>
                  <a:cubicBezTo>
                    <a:pt x="1007" y="31"/>
                    <a:pt x="1002" y="31"/>
                    <a:pt x="1002" y="31"/>
                  </a:cubicBezTo>
                  <a:cubicBezTo>
                    <a:pt x="986" y="26"/>
                    <a:pt x="976" y="26"/>
                    <a:pt x="960" y="26"/>
                  </a:cubicBezTo>
                  <a:cubicBezTo>
                    <a:pt x="949" y="26"/>
                    <a:pt x="944" y="31"/>
                    <a:pt x="928" y="31"/>
                  </a:cubicBezTo>
                  <a:cubicBezTo>
                    <a:pt x="918" y="31"/>
                    <a:pt x="912" y="21"/>
                    <a:pt x="902" y="15"/>
                  </a:cubicBezTo>
                  <a:cubicBezTo>
                    <a:pt x="896" y="10"/>
                    <a:pt x="896" y="0"/>
                    <a:pt x="886" y="0"/>
                  </a:cubicBezTo>
                  <a:cubicBezTo>
                    <a:pt x="875" y="0"/>
                    <a:pt x="870" y="10"/>
                    <a:pt x="859" y="15"/>
                  </a:cubicBezTo>
                  <a:cubicBezTo>
                    <a:pt x="854" y="15"/>
                    <a:pt x="854" y="21"/>
                    <a:pt x="849" y="26"/>
                  </a:cubicBezTo>
                  <a:cubicBezTo>
                    <a:pt x="844" y="31"/>
                    <a:pt x="838" y="31"/>
                    <a:pt x="833" y="42"/>
                  </a:cubicBezTo>
                  <a:cubicBezTo>
                    <a:pt x="828" y="36"/>
                    <a:pt x="823" y="31"/>
                    <a:pt x="817" y="21"/>
                  </a:cubicBezTo>
                  <a:cubicBezTo>
                    <a:pt x="817" y="15"/>
                    <a:pt x="812" y="15"/>
                    <a:pt x="812" y="5"/>
                  </a:cubicBezTo>
                  <a:cubicBezTo>
                    <a:pt x="807" y="5"/>
                    <a:pt x="807" y="5"/>
                    <a:pt x="807" y="5"/>
                  </a:cubicBezTo>
                  <a:cubicBezTo>
                    <a:pt x="802" y="15"/>
                    <a:pt x="802" y="21"/>
                    <a:pt x="796" y="31"/>
                  </a:cubicBezTo>
                  <a:cubicBezTo>
                    <a:pt x="796" y="42"/>
                    <a:pt x="791" y="47"/>
                    <a:pt x="786" y="52"/>
                  </a:cubicBezTo>
                  <a:cubicBezTo>
                    <a:pt x="786" y="63"/>
                    <a:pt x="786" y="68"/>
                    <a:pt x="780" y="73"/>
                  </a:cubicBezTo>
                  <a:cubicBezTo>
                    <a:pt x="775" y="79"/>
                    <a:pt x="770" y="79"/>
                    <a:pt x="770" y="84"/>
                  </a:cubicBezTo>
                  <a:cubicBezTo>
                    <a:pt x="765" y="89"/>
                    <a:pt x="765" y="94"/>
                    <a:pt x="765" y="100"/>
                  </a:cubicBezTo>
                  <a:cubicBezTo>
                    <a:pt x="759" y="110"/>
                    <a:pt x="749" y="110"/>
                    <a:pt x="738" y="115"/>
                  </a:cubicBezTo>
                  <a:cubicBezTo>
                    <a:pt x="733" y="126"/>
                    <a:pt x="733" y="131"/>
                    <a:pt x="728" y="13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5" name="Freeform 82"/>
            <p:cNvSpPr>
              <a:spLocks noChangeArrowheads="1"/>
            </p:cNvSpPr>
            <p:nvPr/>
          </p:nvSpPr>
          <p:spPr bwMode="auto">
            <a:xfrm>
              <a:off x="9652875" y="9347201"/>
              <a:ext cx="973074" cy="547687"/>
            </a:xfrm>
            <a:custGeom>
              <a:avLst/>
              <a:gdLst>
                <a:gd name="T0" fmla="*/ 222 w 2702"/>
                <a:gd name="T1" fmla="*/ 1461 h 1520"/>
                <a:gd name="T2" fmla="*/ 317 w 2702"/>
                <a:gd name="T3" fmla="*/ 1477 h 1520"/>
                <a:gd name="T4" fmla="*/ 522 w 2702"/>
                <a:gd name="T5" fmla="*/ 1482 h 1520"/>
                <a:gd name="T6" fmla="*/ 718 w 2702"/>
                <a:gd name="T7" fmla="*/ 1472 h 1520"/>
                <a:gd name="T8" fmla="*/ 902 w 2702"/>
                <a:gd name="T9" fmla="*/ 1413 h 1520"/>
                <a:gd name="T10" fmla="*/ 960 w 2702"/>
                <a:gd name="T11" fmla="*/ 1329 h 1520"/>
                <a:gd name="T12" fmla="*/ 1013 w 2702"/>
                <a:gd name="T13" fmla="*/ 1324 h 1520"/>
                <a:gd name="T14" fmla="*/ 1124 w 2702"/>
                <a:gd name="T15" fmla="*/ 1324 h 1520"/>
                <a:gd name="T16" fmla="*/ 1229 w 2702"/>
                <a:gd name="T17" fmla="*/ 1340 h 1520"/>
                <a:gd name="T18" fmla="*/ 1366 w 2702"/>
                <a:gd name="T19" fmla="*/ 1355 h 1520"/>
                <a:gd name="T20" fmla="*/ 1482 w 2702"/>
                <a:gd name="T21" fmla="*/ 1382 h 1520"/>
                <a:gd name="T22" fmla="*/ 1646 w 2702"/>
                <a:gd name="T23" fmla="*/ 1366 h 1520"/>
                <a:gd name="T24" fmla="*/ 1825 w 2702"/>
                <a:gd name="T25" fmla="*/ 1387 h 1520"/>
                <a:gd name="T26" fmla="*/ 1894 w 2702"/>
                <a:gd name="T27" fmla="*/ 1450 h 1520"/>
                <a:gd name="T28" fmla="*/ 2010 w 2702"/>
                <a:gd name="T29" fmla="*/ 1398 h 1520"/>
                <a:gd name="T30" fmla="*/ 1989 w 2702"/>
                <a:gd name="T31" fmla="*/ 1298 h 1520"/>
                <a:gd name="T32" fmla="*/ 2042 w 2702"/>
                <a:gd name="T33" fmla="*/ 1171 h 1520"/>
                <a:gd name="T34" fmla="*/ 2031 w 2702"/>
                <a:gd name="T35" fmla="*/ 1023 h 1520"/>
                <a:gd name="T36" fmla="*/ 2089 w 2702"/>
                <a:gd name="T37" fmla="*/ 970 h 1520"/>
                <a:gd name="T38" fmla="*/ 2242 w 2702"/>
                <a:gd name="T39" fmla="*/ 928 h 1520"/>
                <a:gd name="T40" fmla="*/ 2353 w 2702"/>
                <a:gd name="T41" fmla="*/ 865 h 1520"/>
                <a:gd name="T42" fmla="*/ 2437 w 2702"/>
                <a:gd name="T43" fmla="*/ 786 h 1520"/>
                <a:gd name="T44" fmla="*/ 2606 w 2702"/>
                <a:gd name="T45" fmla="*/ 670 h 1520"/>
                <a:gd name="T46" fmla="*/ 2653 w 2702"/>
                <a:gd name="T47" fmla="*/ 607 h 1520"/>
                <a:gd name="T48" fmla="*/ 2696 w 2702"/>
                <a:gd name="T49" fmla="*/ 438 h 1520"/>
                <a:gd name="T50" fmla="*/ 2453 w 2702"/>
                <a:gd name="T51" fmla="*/ 337 h 1520"/>
                <a:gd name="T52" fmla="*/ 2347 w 2702"/>
                <a:gd name="T53" fmla="*/ 364 h 1520"/>
                <a:gd name="T54" fmla="*/ 2295 w 2702"/>
                <a:gd name="T55" fmla="*/ 543 h 1520"/>
                <a:gd name="T56" fmla="*/ 2226 w 2702"/>
                <a:gd name="T57" fmla="*/ 522 h 1520"/>
                <a:gd name="T58" fmla="*/ 2184 w 2702"/>
                <a:gd name="T59" fmla="*/ 469 h 1520"/>
                <a:gd name="T60" fmla="*/ 2300 w 2702"/>
                <a:gd name="T61" fmla="*/ 401 h 1520"/>
                <a:gd name="T62" fmla="*/ 2274 w 2702"/>
                <a:gd name="T63" fmla="*/ 374 h 1520"/>
                <a:gd name="T64" fmla="*/ 2121 w 2702"/>
                <a:gd name="T65" fmla="*/ 401 h 1520"/>
                <a:gd name="T66" fmla="*/ 2163 w 2702"/>
                <a:gd name="T67" fmla="*/ 427 h 1520"/>
                <a:gd name="T68" fmla="*/ 1957 w 2702"/>
                <a:gd name="T69" fmla="*/ 348 h 1520"/>
                <a:gd name="T70" fmla="*/ 2126 w 2702"/>
                <a:gd name="T71" fmla="*/ 279 h 1520"/>
                <a:gd name="T72" fmla="*/ 2010 w 2702"/>
                <a:gd name="T73" fmla="*/ 206 h 1520"/>
                <a:gd name="T74" fmla="*/ 1746 w 2702"/>
                <a:gd name="T75" fmla="*/ 274 h 1520"/>
                <a:gd name="T76" fmla="*/ 1667 w 2702"/>
                <a:gd name="T77" fmla="*/ 253 h 1520"/>
                <a:gd name="T78" fmla="*/ 1773 w 2702"/>
                <a:gd name="T79" fmla="*/ 132 h 1520"/>
                <a:gd name="T80" fmla="*/ 1572 w 2702"/>
                <a:gd name="T81" fmla="*/ 0 h 1520"/>
                <a:gd name="T82" fmla="*/ 1498 w 2702"/>
                <a:gd name="T83" fmla="*/ 100 h 1520"/>
                <a:gd name="T84" fmla="*/ 1287 w 2702"/>
                <a:gd name="T85" fmla="*/ 74 h 1520"/>
                <a:gd name="T86" fmla="*/ 1277 w 2702"/>
                <a:gd name="T87" fmla="*/ 190 h 1520"/>
                <a:gd name="T88" fmla="*/ 1256 w 2702"/>
                <a:gd name="T89" fmla="*/ 285 h 1520"/>
                <a:gd name="T90" fmla="*/ 1382 w 2702"/>
                <a:gd name="T91" fmla="*/ 306 h 1520"/>
                <a:gd name="T92" fmla="*/ 1303 w 2702"/>
                <a:gd name="T93" fmla="*/ 401 h 1520"/>
                <a:gd name="T94" fmla="*/ 1256 w 2702"/>
                <a:gd name="T95" fmla="*/ 485 h 1520"/>
                <a:gd name="T96" fmla="*/ 1198 w 2702"/>
                <a:gd name="T97" fmla="*/ 617 h 1520"/>
                <a:gd name="T98" fmla="*/ 1124 w 2702"/>
                <a:gd name="T99" fmla="*/ 717 h 1520"/>
                <a:gd name="T100" fmla="*/ 1023 w 2702"/>
                <a:gd name="T101" fmla="*/ 770 h 1520"/>
                <a:gd name="T102" fmla="*/ 892 w 2702"/>
                <a:gd name="T103" fmla="*/ 881 h 1520"/>
                <a:gd name="T104" fmla="*/ 823 w 2702"/>
                <a:gd name="T105" fmla="*/ 876 h 1520"/>
                <a:gd name="T106" fmla="*/ 733 w 2702"/>
                <a:gd name="T107" fmla="*/ 818 h 1520"/>
                <a:gd name="T108" fmla="*/ 660 w 2702"/>
                <a:gd name="T109" fmla="*/ 775 h 1520"/>
                <a:gd name="T110" fmla="*/ 575 w 2702"/>
                <a:gd name="T111" fmla="*/ 897 h 1520"/>
                <a:gd name="T112" fmla="*/ 454 w 2702"/>
                <a:gd name="T113" fmla="*/ 960 h 1520"/>
                <a:gd name="T114" fmla="*/ 396 w 2702"/>
                <a:gd name="T115" fmla="*/ 1002 h 1520"/>
                <a:gd name="T116" fmla="*/ 322 w 2702"/>
                <a:gd name="T117" fmla="*/ 960 h 1520"/>
                <a:gd name="T118" fmla="*/ 301 w 2702"/>
                <a:gd name="T119" fmla="*/ 1076 h 1520"/>
                <a:gd name="T120" fmla="*/ 143 w 2702"/>
                <a:gd name="T121" fmla="*/ 1129 h 1520"/>
                <a:gd name="T122" fmla="*/ 27 w 2702"/>
                <a:gd name="T123" fmla="*/ 1255 h 1520"/>
                <a:gd name="T124" fmla="*/ 0 w 2702"/>
                <a:gd name="T125" fmla="*/ 1413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02" h="1520">
                  <a:moveTo>
                    <a:pt x="0" y="1413"/>
                  </a:moveTo>
                  <a:lnTo>
                    <a:pt x="0" y="1413"/>
                  </a:lnTo>
                  <a:cubicBezTo>
                    <a:pt x="16" y="1419"/>
                    <a:pt x="27" y="1429"/>
                    <a:pt x="42" y="1440"/>
                  </a:cubicBezTo>
                  <a:cubicBezTo>
                    <a:pt x="85" y="1461"/>
                    <a:pt x="111" y="1482"/>
                    <a:pt x="158" y="1482"/>
                  </a:cubicBezTo>
                  <a:cubicBezTo>
                    <a:pt x="185" y="1482"/>
                    <a:pt x="195" y="1461"/>
                    <a:pt x="222" y="1461"/>
                  </a:cubicBezTo>
                  <a:cubicBezTo>
                    <a:pt x="227" y="1461"/>
                    <a:pt x="227" y="1472"/>
                    <a:pt x="232" y="1477"/>
                  </a:cubicBezTo>
                  <a:cubicBezTo>
                    <a:pt x="232" y="1482"/>
                    <a:pt x="243" y="1482"/>
                    <a:pt x="253" y="1482"/>
                  </a:cubicBezTo>
                  <a:cubicBezTo>
                    <a:pt x="264" y="1482"/>
                    <a:pt x="269" y="1482"/>
                    <a:pt x="280" y="1482"/>
                  </a:cubicBezTo>
                  <a:cubicBezTo>
                    <a:pt x="306" y="1482"/>
                    <a:pt x="306" y="1482"/>
                    <a:pt x="306" y="1482"/>
                  </a:cubicBezTo>
                  <a:cubicBezTo>
                    <a:pt x="312" y="1482"/>
                    <a:pt x="317" y="1477"/>
                    <a:pt x="317" y="1477"/>
                  </a:cubicBezTo>
                  <a:cubicBezTo>
                    <a:pt x="348" y="1477"/>
                    <a:pt x="348" y="1477"/>
                    <a:pt x="348" y="1477"/>
                  </a:cubicBezTo>
                  <a:cubicBezTo>
                    <a:pt x="369" y="1477"/>
                    <a:pt x="380" y="1482"/>
                    <a:pt x="401" y="1482"/>
                  </a:cubicBezTo>
                  <a:cubicBezTo>
                    <a:pt x="427" y="1482"/>
                    <a:pt x="427" y="1482"/>
                    <a:pt x="427" y="1482"/>
                  </a:cubicBezTo>
                  <a:cubicBezTo>
                    <a:pt x="433" y="1482"/>
                    <a:pt x="438" y="1482"/>
                    <a:pt x="443" y="1482"/>
                  </a:cubicBezTo>
                  <a:cubicBezTo>
                    <a:pt x="475" y="1482"/>
                    <a:pt x="491" y="1482"/>
                    <a:pt x="522" y="1482"/>
                  </a:cubicBezTo>
                  <a:cubicBezTo>
                    <a:pt x="570" y="1482"/>
                    <a:pt x="596" y="1519"/>
                    <a:pt x="644" y="1519"/>
                  </a:cubicBezTo>
                  <a:cubicBezTo>
                    <a:pt x="654" y="1519"/>
                    <a:pt x="660" y="1508"/>
                    <a:pt x="660" y="1498"/>
                  </a:cubicBezTo>
                  <a:cubicBezTo>
                    <a:pt x="665" y="1498"/>
                    <a:pt x="670" y="1498"/>
                    <a:pt x="675" y="1498"/>
                  </a:cubicBezTo>
                  <a:cubicBezTo>
                    <a:pt x="691" y="1498"/>
                    <a:pt x="702" y="1503"/>
                    <a:pt x="712" y="1487"/>
                  </a:cubicBezTo>
                  <a:cubicBezTo>
                    <a:pt x="718" y="1482"/>
                    <a:pt x="712" y="1477"/>
                    <a:pt x="718" y="1472"/>
                  </a:cubicBezTo>
                  <a:cubicBezTo>
                    <a:pt x="728" y="1461"/>
                    <a:pt x="744" y="1466"/>
                    <a:pt x="765" y="1461"/>
                  </a:cubicBezTo>
                  <a:cubicBezTo>
                    <a:pt x="802" y="1440"/>
                    <a:pt x="828" y="1435"/>
                    <a:pt x="871" y="1435"/>
                  </a:cubicBezTo>
                  <a:cubicBezTo>
                    <a:pt x="881" y="1435"/>
                    <a:pt x="886" y="1435"/>
                    <a:pt x="892" y="1435"/>
                  </a:cubicBezTo>
                  <a:lnTo>
                    <a:pt x="892" y="1435"/>
                  </a:lnTo>
                  <a:cubicBezTo>
                    <a:pt x="897" y="1429"/>
                    <a:pt x="897" y="1424"/>
                    <a:pt x="902" y="1413"/>
                  </a:cubicBezTo>
                  <a:cubicBezTo>
                    <a:pt x="913" y="1408"/>
                    <a:pt x="923" y="1408"/>
                    <a:pt x="929" y="1398"/>
                  </a:cubicBezTo>
                  <a:cubicBezTo>
                    <a:pt x="929" y="1392"/>
                    <a:pt x="929" y="1387"/>
                    <a:pt x="934" y="1382"/>
                  </a:cubicBezTo>
                  <a:cubicBezTo>
                    <a:pt x="934" y="1377"/>
                    <a:pt x="939" y="1377"/>
                    <a:pt x="944" y="1371"/>
                  </a:cubicBezTo>
                  <a:cubicBezTo>
                    <a:pt x="950" y="1366"/>
                    <a:pt x="950" y="1361"/>
                    <a:pt x="950" y="1350"/>
                  </a:cubicBezTo>
                  <a:cubicBezTo>
                    <a:pt x="955" y="1345"/>
                    <a:pt x="960" y="1340"/>
                    <a:pt x="960" y="1329"/>
                  </a:cubicBezTo>
                  <a:cubicBezTo>
                    <a:pt x="966" y="1319"/>
                    <a:pt x="966" y="1313"/>
                    <a:pt x="971" y="1303"/>
                  </a:cubicBezTo>
                  <a:cubicBezTo>
                    <a:pt x="976" y="1303"/>
                    <a:pt x="976" y="1303"/>
                    <a:pt x="976" y="1303"/>
                  </a:cubicBezTo>
                  <a:cubicBezTo>
                    <a:pt x="976" y="1313"/>
                    <a:pt x="981" y="1313"/>
                    <a:pt x="981" y="1319"/>
                  </a:cubicBezTo>
                  <a:cubicBezTo>
                    <a:pt x="987" y="1329"/>
                    <a:pt x="992" y="1334"/>
                    <a:pt x="997" y="1340"/>
                  </a:cubicBezTo>
                  <a:cubicBezTo>
                    <a:pt x="1002" y="1329"/>
                    <a:pt x="1008" y="1329"/>
                    <a:pt x="1013" y="1324"/>
                  </a:cubicBezTo>
                  <a:cubicBezTo>
                    <a:pt x="1018" y="1319"/>
                    <a:pt x="1018" y="1313"/>
                    <a:pt x="1023" y="1313"/>
                  </a:cubicBezTo>
                  <a:cubicBezTo>
                    <a:pt x="1034" y="1308"/>
                    <a:pt x="1039" y="1298"/>
                    <a:pt x="1050" y="1298"/>
                  </a:cubicBezTo>
                  <a:cubicBezTo>
                    <a:pt x="1060" y="1298"/>
                    <a:pt x="1060" y="1308"/>
                    <a:pt x="1066" y="1313"/>
                  </a:cubicBezTo>
                  <a:cubicBezTo>
                    <a:pt x="1076" y="1319"/>
                    <a:pt x="1082" y="1329"/>
                    <a:pt x="1092" y="1329"/>
                  </a:cubicBezTo>
                  <a:cubicBezTo>
                    <a:pt x="1108" y="1329"/>
                    <a:pt x="1113" y="1324"/>
                    <a:pt x="1124" y="1324"/>
                  </a:cubicBezTo>
                  <a:cubicBezTo>
                    <a:pt x="1140" y="1324"/>
                    <a:pt x="1150" y="1324"/>
                    <a:pt x="1166" y="1329"/>
                  </a:cubicBezTo>
                  <a:cubicBezTo>
                    <a:pt x="1166" y="1329"/>
                    <a:pt x="1171" y="1329"/>
                    <a:pt x="1177" y="1329"/>
                  </a:cubicBezTo>
                  <a:lnTo>
                    <a:pt x="1182" y="1334"/>
                  </a:lnTo>
                  <a:cubicBezTo>
                    <a:pt x="1192" y="1334"/>
                    <a:pt x="1192" y="1334"/>
                    <a:pt x="1198" y="1334"/>
                  </a:cubicBezTo>
                  <a:cubicBezTo>
                    <a:pt x="1213" y="1334"/>
                    <a:pt x="1219" y="1340"/>
                    <a:pt x="1229" y="1340"/>
                  </a:cubicBezTo>
                  <a:cubicBezTo>
                    <a:pt x="1240" y="1340"/>
                    <a:pt x="1245" y="1345"/>
                    <a:pt x="1250" y="1345"/>
                  </a:cubicBezTo>
                  <a:cubicBezTo>
                    <a:pt x="1324" y="1345"/>
                    <a:pt x="1324" y="1345"/>
                    <a:pt x="1324" y="1345"/>
                  </a:cubicBezTo>
                  <a:cubicBezTo>
                    <a:pt x="1329" y="1345"/>
                    <a:pt x="1329" y="1345"/>
                    <a:pt x="1329" y="1345"/>
                  </a:cubicBezTo>
                  <a:cubicBezTo>
                    <a:pt x="1335" y="1340"/>
                    <a:pt x="1340" y="1340"/>
                    <a:pt x="1351" y="1340"/>
                  </a:cubicBezTo>
                  <a:cubicBezTo>
                    <a:pt x="1356" y="1340"/>
                    <a:pt x="1361" y="1350"/>
                    <a:pt x="1366" y="1355"/>
                  </a:cubicBezTo>
                  <a:cubicBezTo>
                    <a:pt x="1377" y="1366"/>
                    <a:pt x="1388" y="1366"/>
                    <a:pt x="1398" y="1377"/>
                  </a:cubicBezTo>
                  <a:cubicBezTo>
                    <a:pt x="1403" y="1382"/>
                    <a:pt x="1403" y="1387"/>
                    <a:pt x="1409" y="1387"/>
                  </a:cubicBezTo>
                  <a:cubicBezTo>
                    <a:pt x="1414" y="1387"/>
                    <a:pt x="1414" y="1382"/>
                    <a:pt x="1414" y="1382"/>
                  </a:cubicBezTo>
                  <a:cubicBezTo>
                    <a:pt x="1430" y="1377"/>
                    <a:pt x="1435" y="1377"/>
                    <a:pt x="1451" y="1377"/>
                  </a:cubicBezTo>
                  <a:cubicBezTo>
                    <a:pt x="1461" y="1377"/>
                    <a:pt x="1467" y="1382"/>
                    <a:pt x="1482" y="1382"/>
                  </a:cubicBezTo>
                  <a:cubicBezTo>
                    <a:pt x="1498" y="1382"/>
                    <a:pt x="1509" y="1361"/>
                    <a:pt x="1530" y="1361"/>
                  </a:cubicBezTo>
                  <a:cubicBezTo>
                    <a:pt x="1535" y="1361"/>
                    <a:pt x="1540" y="1366"/>
                    <a:pt x="1551" y="1366"/>
                  </a:cubicBezTo>
                  <a:cubicBezTo>
                    <a:pt x="1567" y="1371"/>
                    <a:pt x="1577" y="1377"/>
                    <a:pt x="1593" y="1377"/>
                  </a:cubicBezTo>
                  <a:cubicBezTo>
                    <a:pt x="1609" y="1377"/>
                    <a:pt x="1620" y="1371"/>
                    <a:pt x="1635" y="1366"/>
                  </a:cubicBezTo>
                  <a:cubicBezTo>
                    <a:pt x="1641" y="1366"/>
                    <a:pt x="1641" y="1366"/>
                    <a:pt x="1646" y="1366"/>
                  </a:cubicBezTo>
                  <a:cubicBezTo>
                    <a:pt x="1656" y="1366"/>
                    <a:pt x="1662" y="1371"/>
                    <a:pt x="1667" y="1371"/>
                  </a:cubicBezTo>
                  <a:cubicBezTo>
                    <a:pt x="1678" y="1377"/>
                    <a:pt x="1683" y="1377"/>
                    <a:pt x="1699" y="1377"/>
                  </a:cubicBezTo>
                  <a:cubicBezTo>
                    <a:pt x="1720" y="1382"/>
                    <a:pt x="1730" y="1382"/>
                    <a:pt x="1751" y="1382"/>
                  </a:cubicBezTo>
                  <a:cubicBezTo>
                    <a:pt x="1778" y="1382"/>
                    <a:pt x="1778" y="1382"/>
                    <a:pt x="1778" y="1382"/>
                  </a:cubicBezTo>
                  <a:cubicBezTo>
                    <a:pt x="1799" y="1382"/>
                    <a:pt x="1810" y="1382"/>
                    <a:pt x="1825" y="1387"/>
                  </a:cubicBezTo>
                  <a:cubicBezTo>
                    <a:pt x="1836" y="1387"/>
                    <a:pt x="1841" y="1392"/>
                    <a:pt x="1852" y="1398"/>
                  </a:cubicBezTo>
                  <a:cubicBezTo>
                    <a:pt x="1867" y="1413"/>
                    <a:pt x="1867" y="1429"/>
                    <a:pt x="1878" y="1450"/>
                  </a:cubicBezTo>
                  <a:cubicBezTo>
                    <a:pt x="1878" y="1456"/>
                    <a:pt x="1878" y="1456"/>
                    <a:pt x="1878" y="1466"/>
                  </a:cubicBezTo>
                  <a:cubicBezTo>
                    <a:pt x="1883" y="1466"/>
                    <a:pt x="1883" y="1466"/>
                    <a:pt x="1883" y="1466"/>
                  </a:cubicBezTo>
                  <a:cubicBezTo>
                    <a:pt x="1888" y="1461"/>
                    <a:pt x="1888" y="1456"/>
                    <a:pt x="1894" y="1450"/>
                  </a:cubicBezTo>
                  <a:cubicBezTo>
                    <a:pt x="1904" y="1440"/>
                    <a:pt x="1915" y="1435"/>
                    <a:pt x="1931" y="1435"/>
                  </a:cubicBezTo>
                  <a:cubicBezTo>
                    <a:pt x="1947" y="1429"/>
                    <a:pt x="1957" y="1435"/>
                    <a:pt x="1973" y="1429"/>
                  </a:cubicBezTo>
                  <a:cubicBezTo>
                    <a:pt x="1978" y="1429"/>
                    <a:pt x="1978" y="1424"/>
                    <a:pt x="1984" y="1424"/>
                  </a:cubicBezTo>
                  <a:lnTo>
                    <a:pt x="1984" y="1424"/>
                  </a:lnTo>
                  <a:cubicBezTo>
                    <a:pt x="1989" y="1408"/>
                    <a:pt x="1999" y="1408"/>
                    <a:pt x="2010" y="1398"/>
                  </a:cubicBezTo>
                  <a:cubicBezTo>
                    <a:pt x="2015" y="1387"/>
                    <a:pt x="2020" y="1382"/>
                    <a:pt x="2020" y="1377"/>
                  </a:cubicBezTo>
                  <a:cubicBezTo>
                    <a:pt x="2020" y="1361"/>
                    <a:pt x="2015" y="1355"/>
                    <a:pt x="2005" y="1345"/>
                  </a:cubicBezTo>
                  <a:cubicBezTo>
                    <a:pt x="1999" y="1340"/>
                    <a:pt x="1999" y="1334"/>
                    <a:pt x="1994" y="1329"/>
                  </a:cubicBezTo>
                  <a:cubicBezTo>
                    <a:pt x="1989" y="1329"/>
                    <a:pt x="1984" y="1329"/>
                    <a:pt x="1984" y="1324"/>
                  </a:cubicBezTo>
                  <a:cubicBezTo>
                    <a:pt x="1984" y="1313"/>
                    <a:pt x="1989" y="1308"/>
                    <a:pt x="1989" y="1298"/>
                  </a:cubicBezTo>
                  <a:cubicBezTo>
                    <a:pt x="1989" y="1287"/>
                    <a:pt x="1978" y="1276"/>
                    <a:pt x="1978" y="1261"/>
                  </a:cubicBezTo>
                  <a:cubicBezTo>
                    <a:pt x="1978" y="1255"/>
                    <a:pt x="1984" y="1255"/>
                    <a:pt x="1989" y="1250"/>
                  </a:cubicBezTo>
                  <a:cubicBezTo>
                    <a:pt x="1994" y="1239"/>
                    <a:pt x="1994" y="1229"/>
                    <a:pt x="1999" y="1213"/>
                  </a:cubicBezTo>
                  <a:cubicBezTo>
                    <a:pt x="2010" y="1202"/>
                    <a:pt x="2015" y="1197"/>
                    <a:pt x="2026" y="1192"/>
                  </a:cubicBezTo>
                  <a:cubicBezTo>
                    <a:pt x="2031" y="1187"/>
                    <a:pt x="2042" y="1181"/>
                    <a:pt x="2042" y="1171"/>
                  </a:cubicBezTo>
                  <a:cubicBezTo>
                    <a:pt x="2042" y="1134"/>
                    <a:pt x="2042" y="1134"/>
                    <a:pt x="2042" y="1134"/>
                  </a:cubicBezTo>
                  <a:cubicBezTo>
                    <a:pt x="2042" y="1118"/>
                    <a:pt x="2042" y="1113"/>
                    <a:pt x="2036" y="1097"/>
                  </a:cubicBezTo>
                  <a:cubicBezTo>
                    <a:pt x="2036" y="1092"/>
                    <a:pt x="2042" y="1092"/>
                    <a:pt x="2036" y="1081"/>
                  </a:cubicBezTo>
                  <a:cubicBezTo>
                    <a:pt x="2036" y="1065"/>
                    <a:pt x="2031" y="1060"/>
                    <a:pt x="2031" y="1044"/>
                  </a:cubicBezTo>
                  <a:cubicBezTo>
                    <a:pt x="2031" y="1034"/>
                    <a:pt x="2031" y="1028"/>
                    <a:pt x="2031" y="1023"/>
                  </a:cubicBezTo>
                  <a:cubicBezTo>
                    <a:pt x="2036" y="1013"/>
                    <a:pt x="2031" y="1007"/>
                    <a:pt x="2036" y="1002"/>
                  </a:cubicBezTo>
                  <a:cubicBezTo>
                    <a:pt x="2036" y="997"/>
                    <a:pt x="2042" y="992"/>
                    <a:pt x="2042" y="986"/>
                  </a:cubicBezTo>
                  <a:cubicBezTo>
                    <a:pt x="2047" y="970"/>
                    <a:pt x="2047" y="960"/>
                    <a:pt x="2052" y="944"/>
                  </a:cubicBezTo>
                  <a:cubicBezTo>
                    <a:pt x="2057" y="949"/>
                    <a:pt x="2063" y="949"/>
                    <a:pt x="2068" y="960"/>
                  </a:cubicBezTo>
                  <a:cubicBezTo>
                    <a:pt x="2078" y="965"/>
                    <a:pt x="2084" y="965"/>
                    <a:pt x="2089" y="970"/>
                  </a:cubicBezTo>
                  <a:cubicBezTo>
                    <a:pt x="2105" y="981"/>
                    <a:pt x="2115" y="992"/>
                    <a:pt x="2131" y="992"/>
                  </a:cubicBezTo>
                  <a:cubicBezTo>
                    <a:pt x="2147" y="992"/>
                    <a:pt x="2152" y="986"/>
                    <a:pt x="2163" y="981"/>
                  </a:cubicBezTo>
                  <a:cubicBezTo>
                    <a:pt x="2173" y="970"/>
                    <a:pt x="2179" y="965"/>
                    <a:pt x="2195" y="960"/>
                  </a:cubicBezTo>
                  <a:cubicBezTo>
                    <a:pt x="2210" y="960"/>
                    <a:pt x="2216" y="949"/>
                    <a:pt x="2226" y="939"/>
                  </a:cubicBezTo>
                  <a:cubicBezTo>
                    <a:pt x="2231" y="933"/>
                    <a:pt x="2237" y="933"/>
                    <a:pt x="2242" y="928"/>
                  </a:cubicBezTo>
                  <a:cubicBezTo>
                    <a:pt x="2247" y="923"/>
                    <a:pt x="2247" y="923"/>
                    <a:pt x="2253" y="923"/>
                  </a:cubicBezTo>
                  <a:cubicBezTo>
                    <a:pt x="2274" y="923"/>
                    <a:pt x="2289" y="928"/>
                    <a:pt x="2305" y="928"/>
                  </a:cubicBezTo>
                  <a:cubicBezTo>
                    <a:pt x="2321" y="928"/>
                    <a:pt x="2332" y="928"/>
                    <a:pt x="2347" y="928"/>
                  </a:cubicBezTo>
                  <a:cubicBezTo>
                    <a:pt x="2347" y="881"/>
                    <a:pt x="2347" y="881"/>
                    <a:pt x="2347" y="881"/>
                  </a:cubicBezTo>
                  <a:cubicBezTo>
                    <a:pt x="2347" y="870"/>
                    <a:pt x="2347" y="870"/>
                    <a:pt x="2353" y="865"/>
                  </a:cubicBezTo>
                  <a:cubicBezTo>
                    <a:pt x="2358" y="860"/>
                    <a:pt x="2363" y="860"/>
                    <a:pt x="2369" y="854"/>
                  </a:cubicBezTo>
                  <a:cubicBezTo>
                    <a:pt x="2379" y="849"/>
                    <a:pt x="2374" y="833"/>
                    <a:pt x="2379" y="823"/>
                  </a:cubicBezTo>
                  <a:cubicBezTo>
                    <a:pt x="2384" y="812"/>
                    <a:pt x="2395" y="818"/>
                    <a:pt x="2400" y="812"/>
                  </a:cubicBezTo>
                  <a:cubicBezTo>
                    <a:pt x="2411" y="807"/>
                    <a:pt x="2416" y="802"/>
                    <a:pt x="2421" y="796"/>
                  </a:cubicBezTo>
                  <a:cubicBezTo>
                    <a:pt x="2432" y="791"/>
                    <a:pt x="2432" y="791"/>
                    <a:pt x="2437" y="786"/>
                  </a:cubicBezTo>
                  <a:cubicBezTo>
                    <a:pt x="2453" y="765"/>
                    <a:pt x="2464" y="759"/>
                    <a:pt x="2479" y="749"/>
                  </a:cubicBezTo>
                  <a:cubicBezTo>
                    <a:pt x="2485" y="744"/>
                    <a:pt x="2490" y="744"/>
                    <a:pt x="2495" y="738"/>
                  </a:cubicBezTo>
                  <a:cubicBezTo>
                    <a:pt x="2511" y="722"/>
                    <a:pt x="2516" y="717"/>
                    <a:pt x="2532" y="712"/>
                  </a:cubicBezTo>
                  <a:cubicBezTo>
                    <a:pt x="2537" y="707"/>
                    <a:pt x="2543" y="701"/>
                    <a:pt x="2553" y="696"/>
                  </a:cubicBezTo>
                  <a:cubicBezTo>
                    <a:pt x="2574" y="686"/>
                    <a:pt x="2585" y="680"/>
                    <a:pt x="2606" y="670"/>
                  </a:cubicBezTo>
                  <a:cubicBezTo>
                    <a:pt x="2622" y="659"/>
                    <a:pt x="2627" y="659"/>
                    <a:pt x="2643" y="654"/>
                  </a:cubicBezTo>
                  <a:cubicBezTo>
                    <a:pt x="2648" y="654"/>
                    <a:pt x="2653" y="649"/>
                    <a:pt x="2659" y="649"/>
                  </a:cubicBezTo>
                  <a:cubicBezTo>
                    <a:pt x="2659" y="643"/>
                    <a:pt x="2664" y="643"/>
                    <a:pt x="2664" y="638"/>
                  </a:cubicBezTo>
                  <a:cubicBezTo>
                    <a:pt x="2664" y="633"/>
                    <a:pt x="2659" y="633"/>
                    <a:pt x="2659" y="628"/>
                  </a:cubicBezTo>
                  <a:cubicBezTo>
                    <a:pt x="2653" y="622"/>
                    <a:pt x="2653" y="612"/>
                    <a:pt x="2653" y="607"/>
                  </a:cubicBezTo>
                  <a:cubicBezTo>
                    <a:pt x="2653" y="591"/>
                    <a:pt x="2653" y="585"/>
                    <a:pt x="2659" y="575"/>
                  </a:cubicBezTo>
                  <a:cubicBezTo>
                    <a:pt x="2664" y="559"/>
                    <a:pt x="2680" y="559"/>
                    <a:pt x="2685" y="548"/>
                  </a:cubicBezTo>
                  <a:cubicBezTo>
                    <a:pt x="2685" y="538"/>
                    <a:pt x="2685" y="533"/>
                    <a:pt x="2690" y="527"/>
                  </a:cubicBezTo>
                  <a:cubicBezTo>
                    <a:pt x="2690" y="512"/>
                    <a:pt x="2696" y="506"/>
                    <a:pt x="2696" y="490"/>
                  </a:cubicBezTo>
                  <a:cubicBezTo>
                    <a:pt x="2696" y="438"/>
                    <a:pt x="2696" y="438"/>
                    <a:pt x="2696" y="438"/>
                  </a:cubicBezTo>
                  <a:cubicBezTo>
                    <a:pt x="2696" y="433"/>
                    <a:pt x="2696" y="433"/>
                    <a:pt x="2701" y="427"/>
                  </a:cubicBezTo>
                  <a:lnTo>
                    <a:pt x="2701" y="427"/>
                  </a:lnTo>
                  <a:cubicBezTo>
                    <a:pt x="2685" y="422"/>
                    <a:pt x="2669" y="411"/>
                    <a:pt x="2648" y="406"/>
                  </a:cubicBezTo>
                  <a:cubicBezTo>
                    <a:pt x="2632" y="396"/>
                    <a:pt x="2622" y="385"/>
                    <a:pt x="2601" y="374"/>
                  </a:cubicBezTo>
                  <a:cubicBezTo>
                    <a:pt x="2548" y="348"/>
                    <a:pt x="2511" y="337"/>
                    <a:pt x="2453" y="337"/>
                  </a:cubicBezTo>
                  <a:cubicBezTo>
                    <a:pt x="2416" y="337"/>
                    <a:pt x="2416" y="337"/>
                    <a:pt x="2416" y="337"/>
                  </a:cubicBezTo>
                  <a:cubicBezTo>
                    <a:pt x="2411" y="337"/>
                    <a:pt x="2411" y="343"/>
                    <a:pt x="2400" y="343"/>
                  </a:cubicBezTo>
                  <a:cubicBezTo>
                    <a:pt x="2395" y="343"/>
                    <a:pt x="2390" y="343"/>
                    <a:pt x="2384" y="343"/>
                  </a:cubicBezTo>
                  <a:cubicBezTo>
                    <a:pt x="2384" y="353"/>
                    <a:pt x="2384" y="359"/>
                    <a:pt x="2384" y="364"/>
                  </a:cubicBezTo>
                  <a:cubicBezTo>
                    <a:pt x="2384" y="427"/>
                    <a:pt x="2395" y="401"/>
                    <a:pt x="2347" y="364"/>
                  </a:cubicBezTo>
                  <a:cubicBezTo>
                    <a:pt x="2337" y="374"/>
                    <a:pt x="2321" y="385"/>
                    <a:pt x="2321" y="401"/>
                  </a:cubicBezTo>
                  <a:cubicBezTo>
                    <a:pt x="2321" y="443"/>
                    <a:pt x="2358" y="464"/>
                    <a:pt x="2395" y="485"/>
                  </a:cubicBezTo>
                  <a:cubicBezTo>
                    <a:pt x="2384" y="501"/>
                    <a:pt x="2369" y="501"/>
                    <a:pt x="2347" y="512"/>
                  </a:cubicBezTo>
                  <a:cubicBezTo>
                    <a:pt x="2332" y="522"/>
                    <a:pt x="2337" y="554"/>
                    <a:pt x="2316" y="554"/>
                  </a:cubicBezTo>
                  <a:cubicBezTo>
                    <a:pt x="2305" y="554"/>
                    <a:pt x="2305" y="548"/>
                    <a:pt x="2295" y="543"/>
                  </a:cubicBezTo>
                  <a:cubicBezTo>
                    <a:pt x="2289" y="538"/>
                    <a:pt x="2279" y="533"/>
                    <a:pt x="2279" y="527"/>
                  </a:cubicBezTo>
                  <a:cubicBezTo>
                    <a:pt x="2279" y="512"/>
                    <a:pt x="2289" y="512"/>
                    <a:pt x="2295" y="496"/>
                  </a:cubicBezTo>
                  <a:cubicBezTo>
                    <a:pt x="2284" y="501"/>
                    <a:pt x="2284" y="501"/>
                    <a:pt x="2274" y="501"/>
                  </a:cubicBezTo>
                  <a:cubicBezTo>
                    <a:pt x="2268" y="501"/>
                    <a:pt x="2268" y="501"/>
                    <a:pt x="2263" y="501"/>
                  </a:cubicBezTo>
                  <a:cubicBezTo>
                    <a:pt x="2247" y="501"/>
                    <a:pt x="2242" y="522"/>
                    <a:pt x="2226" y="522"/>
                  </a:cubicBezTo>
                  <a:cubicBezTo>
                    <a:pt x="2216" y="522"/>
                    <a:pt x="2221" y="506"/>
                    <a:pt x="2210" y="501"/>
                  </a:cubicBezTo>
                  <a:cubicBezTo>
                    <a:pt x="2205" y="496"/>
                    <a:pt x="2200" y="496"/>
                    <a:pt x="2200" y="485"/>
                  </a:cubicBezTo>
                  <a:cubicBezTo>
                    <a:pt x="2200" y="480"/>
                    <a:pt x="2205" y="475"/>
                    <a:pt x="2205" y="469"/>
                  </a:cubicBezTo>
                  <a:cubicBezTo>
                    <a:pt x="2205" y="464"/>
                    <a:pt x="2205" y="464"/>
                    <a:pt x="2205" y="464"/>
                  </a:cubicBezTo>
                  <a:cubicBezTo>
                    <a:pt x="2195" y="464"/>
                    <a:pt x="2189" y="469"/>
                    <a:pt x="2184" y="469"/>
                  </a:cubicBezTo>
                  <a:cubicBezTo>
                    <a:pt x="2168" y="469"/>
                    <a:pt x="2195" y="454"/>
                    <a:pt x="2200" y="454"/>
                  </a:cubicBezTo>
                  <a:cubicBezTo>
                    <a:pt x="2226" y="454"/>
                    <a:pt x="2226" y="454"/>
                    <a:pt x="2226" y="454"/>
                  </a:cubicBezTo>
                  <a:cubicBezTo>
                    <a:pt x="2237" y="454"/>
                    <a:pt x="2242" y="464"/>
                    <a:pt x="2258" y="464"/>
                  </a:cubicBezTo>
                  <a:cubicBezTo>
                    <a:pt x="2279" y="464"/>
                    <a:pt x="2300" y="454"/>
                    <a:pt x="2300" y="433"/>
                  </a:cubicBezTo>
                  <a:cubicBezTo>
                    <a:pt x="2300" y="401"/>
                    <a:pt x="2300" y="401"/>
                    <a:pt x="2300" y="401"/>
                  </a:cubicBezTo>
                  <a:cubicBezTo>
                    <a:pt x="2300" y="390"/>
                    <a:pt x="2305" y="385"/>
                    <a:pt x="2305" y="380"/>
                  </a:cubicBezTo>
                  <a:cubicBezTo>
                    <a:pt x="2305" y="364"/>
                    <a:pt x="2305" y="359"/>
                    <a:pt x="2305" y="348"/>
                  </a:cubicBezTo>
                  <a:cubicBezTo>
                    <a:pt x="2295" y="348"/>
                    <a:pt x="2295" y="348"/>
                    <a:pt x="2295" y="348"/>
                  </a:cubicBezTo>
                  <a:cubicBezTo>
                    <a:pt x="2284" y="353"/>
                    <a:pt x="2284" y="364"/>
                    <a:pt x="2284" y="374"/>
                  </a:cubicBezTo>
                  <a:cubicBezTo>
                    <a:pt x="2274" y="374"/>
                    <a:pt x="2274" y="374"/>
                    <a:pt x="2274" y="374"/>
                  </a:cubicBezTo>
                  <a:cubicBezTo>
                    <a:pt x="2210" y="374"/>
                    <a:pt x="2189" y="316"/>
                    <a:pt x="2126" y="316"/>
                  </a:cubicBezTo>
                  <a:cubicBezTo>
                    <a:pt x="2110" y="316"/>
                    <a:pt x="2099" y="322"/>
                    <a:pt x="2099" y="337"/>
                  </a:cubicBezTo>
                  <a:cubicBezTo>
                    <a:pt x="2099" y="353"/>
                    <a:pt x="2121" y="353"/>
                    <a:pt x="2121" y="369"/>
                  </a:cubicBezTo>
                  <a:cubicBezTo>
                    <a:pt x="2121" y="380"/>
                    <a:pt x="2105" y="380"/>
                    <a:pt x="2105" y="396"/>
                  </a:cubicBezTo>
                  <a:cubicBezTo>
                    <a:pt x="2105" y="401"/>
                    <a:pt x="2115" y="401"/>
                    <a:pt x="2121" y="401"/>
                  </a:cubicBezTo>
                  <a:cubicBezTo>
                    <a:pt x="2147" y="401"/>
                    <a:pt x="2147" y="401"/>
                    <a:pt x="2147" y="401"/>
                  </a:cubicBezTo>
                  <a:cubicBezTo>
                    <a:pt x="2152" y="401"/>
                    <a:pt x="2158" y="396"/>
                    <a:pt x="2163" y="396"/>
                  </a:cubicBezTo>
                  <a:cubicBezTo>
                    <a:pt x="2173" y="396"/>
                    <a:pt x="2184" y="406"/>
                    <a:pt x="2184" y="422"/>
                  </a:cubicBezTo>
                  <a:cubicBezTo>
                    <a:pt x="2184" y="422"/>
                    <a:pt x="2184" y="422"/>
                    <a:pt x="2184" y="427"/>
                  </a:cubicBezTo>
                  <a:cubicBezTo>
                    <a:pt x="2163" y="427"/>
                    <a:pt x="2163" y="427"/>
                    <a:pt x="2163" y="427"/>
                  </a:cubicBezTo>
                  <a:cubicBezTo>
                    <a:pt x="2142" y="427"/>
                    <a:pt x="2126" y="427"/>
                    <a:pt x="2110" y="417"/>
                  </a:cubicBezTo>
                  <a:cubicBezTo>
                    <a:pt x="2089" y="411"/>
                    <a:pt x="2084" y="396"/>
                    <a:pt x="2063" y="396"/>
                  </a:cubicBezTo>
                  <a:cubicBezTo>
                    <a:pt x="2057" y="396"/>
                    <a:pt x="2052" y="401"/>
                    <a:pt x="2047" y="401"/>
                  </a:cubicBezTo>
                  <a:cubicBezTo>
                    <a:pt x="2026" y="401"/>
                    <a:pt x="2026" y="374"/>
                    <a:pt x="2005" y="364"/>
                  </a:cubicBezTo>
                  <a:cubicBezTo>
                    <a:pt x="1989" y="353"/>
                    <a:pt x="1978" y="353"/>
                    <a:pt x="1957" y="348"/>
                  </a:cubicBezTo>
                  <a:cubicBezTo>
                    <a:pt x="1962" y="337"/>
                    <a:pt x="1973" y="337"/>
                    <a:pt x="1978" y="327"/>
                  </a:cubicBezTo>
                  <a:cubicBezTo>
                    <a:pt x="1984" y="322"/>
                    <a:pt x="1984" y="316"/>
                    <a:pt x="1989" y="316"/>
                  </a:cubicBezTo>
                  <a:cubicBezTo>
                    <a:pt x="2015" y="316"/>
                    <a:pt x="2026" y="332"/>
                    <a:pt x="2052" y="332"/>
                  </a:cubicBezTo>
                  <a:cubicBezTo>
                    <a:pt x="2068" y="332"/>
                    <a:pt x="2078" y="322"/>
                    <a:pt x="2094" y="311"/>
                  </a:cubicBezTo>
                  <a:cubicBezTo>
                    <a:pt x="2110" y="301"/>
                    <a:pt x="2126" y="295"/>
                    <a:pt x="2126" y="279"/>
                  </a:cubicBezTo>
                  <a:cubicBezTo>
                    <a:pt x="2126" y="269"/>
                    <a:pt x="2121" y="269"/>
                    <a:pt x="2121" y="258"/>
                  </a:cubicBezTo>
                  <a:cubicBezTo>
                    <a:pt x="2121" y="232"/>
                    <a:pt x="2121" y="232"/>
                    <a:pt x="2121" y="232"/>
                  </a:cubicBezTo>
                  <a:cubicBezTo>
                    <a:pt x="2121" y="227"/>
                    <a:pt x="2121" y="216"/>
                    <a:pt x="2110" y="216"/>
                  </a:cubicBezTo>
                  <a:cubicBezTo>
                    <a:pt x="2105" y="216"/>
                    <a:pt x="2099" y="227"/>
                    <a:pt x="2094" y="227"/>
                  </a:cubicBezTo>
                  <a:cubicBezTo>
                    <a:pt x="2057" y="227"/>
                    <a:pt x="2042" y="216"/>
                    <a:pt x="2010" y="206"/>
                  </a:cubicBezTo>
                  <a:cubicBezTo>
                    <a:pt x="1947" y="190"/>
                    <a:pt x="1915" y="185"/>
                    <a:pt x="1857" y="179"/>
                  </a:cubicBezTo>
                  <a:cubicBezTo>
                    <a:pt x="1846" y="179"/>
                    <a:pt x="1841" y="169"/>
                    <a:pt x="1825" y="169"/>
                  </a:cubicBezTo>
                  <a:cubicBezTo>
                    <a:pt x="1815" y="169"/>
                    <a:pt x="1815" y="185"/>
                    <a:pt x="1810" y="195"/>
                  </a:cubicBezTo>
                  <a:cubicBezTo>
                    <a:pt x="1799" y="216"/>
                    <a:pt x="1804" y="232"/>
                    <a:pt x="1788" y="253"/>
                  </a:cubicBezTo>
                  <a:cubicBezTo>
                    <a:pt x="1773" y="264"/>
                    <a:pt x="1762" y="264"/>
                    <a:pt x="1746" y="274"/>
                  </a:cubicBezTo>
                  <a:cubicBezTo>
                    <a:pt x="1725" y="285"/>
                    <a:pt x="1714" y="295"/>
                    <a:pt x="1699" y="311"/>
                  </a:cubicBezTo>
                  <a:cubicBezTo>
                    <a:pt x="1688" y="311"/>
                    <a:pt x="1688" y="311"/>
                    <a:pt x="1688" y="311"/>
                  </a:cubicBezTo>
                  <a:cubicBezTo>
                    <a:pt x="1688" y="295"/>
                    <a:pt x="1688" y="295"/>
                    <a:pt x="1688" y="295"/>
                  </a:cubicBezTo>
                  <a:cubicBezTo>
                    <a:pt x="1688" y="290"/>
                    <a:pt x="1693" y="290"/>
                    <a:pt x="1693" y="279"/>
                  </a:cubicBezTo>
                  <a:cubicBezTo>
                    <a:pt x="1693" y="264"/>
                    <a:pt x="1667" y="269"/>
                    <a:pt x="1667" y="253"/>
                  </a:cubicBezTo>
                  <a:cubicBezTo>
                    <a:pt x="1667" y="232"/>
                    <a:pt x="1693" y="227"/>
                    <a:pt x="1714" y="222"/>
                  </a:cubicBezTo>
                  <a:cubicBezTo>
                    <a:pt x="1730" y="222"/>
                    <a:pt x="1736" y="211"/>
                    <a:pt x="1751" y="211"/>
                  </a:cubicBezTo>
                  <a:cubicBezTo>
                    <a:pt x="1757" y="211"/>
                    <a:pt x="1762" y="216"/>
                    <a:pt x="1767" y="216"/>
                  </a:cubicBezTo>
                  <a:cubicBezTo>
                    <a:pt x="1783" y="216"/>
                    <a:pt x="1799" y="195"/>
                    <a:pt x="1799" y="174"/>
                  </a:cubicBezTo>
                  <a:cubicBezTo>
                    <a:pt x="1799" y="158"/>
                    <a:pt x="1778" y="153"/>
                    <a:pt x="1773" y="132"/>
                  </a:cubicBezTo>
                  <a:cubicBezTo>
                    <a:pt x="1767" y="116"/>
                    <a:pt x="1767" y="100"/>
                    <a:pt x="1767" y="84"/>
                  </a:cubicBezTo>
                  <a:cubicBezTo>
                    <a:pt x="1757" y="84"/>
                    <a:pt x="1757" y="95"/>
                    <a:pt x="1746" y="95"/>
                  </a:cubicBezTo>
                  <a:cubicBezTo>
                    <a:pt x="1736" y="95"/>
                    <a:pt x="1736" y="95"/>
                    <a:pt x="1736" y="95"/>
                  </a:cubicBezTo>
                  <a:cubicBezTo>
                    <a:pt x="1683" y="84"/>
                    <a:pt x="1656" y="68"/>
                    <a:pt x="1614" y="42"/>
                  </a:cubicBezTo>
                  <a:cubicBezTo>
                    <a:pt x="1599" y="26"/>
                    <a:pt x="1583" y="16"/>
                    <a:pt x="1572" y="0"/>
                  </a:cubicBezTo>
                  <a:lnTo>
                    <a:pt x="1572" y="0"/>
                  </a:lnTo>
                  <a:cubicBezTo>
                    <a:pt x="1567" y="11"/>
                    <a:pt x="1567" y="16"/>
                    <a:pt x="1562" y="26"/>
                  </a:cubicBezTo>
                  <a:cubicBezTo>
                    <a:pt x="1556" y="32"/>
                    <a:pt x="1551" y="32"/>
                    <a:pt x="1546" y="37"/>
                  </a:cubicBezTo>
                  <a:cubicBezTo>
                    <a:pt x="1540" y="42"/>
                    <a:pt x="1540" y="47"/>
                    <a:pt x="1535" y="58"/>
                  </a:cubicBezTo>
                  <a:cubicBezTo>
                    <a:pt x="1530" y="79"/>
                    <a:pt x="1519" y="95"/>
                    <a:pt x="1498" y="100"/>
                  </a:cubicBezTo>
                  <a:cubicBezTo>
                    <a:pt x="1493" y="100"/>
                    <a:pt x="1488" y="100"/>
                    <a:pt x="1482" y="100"/>
                  </a:cubicBezTo>
                  <a:cubicBezTo>
                    <a:pt x="1472" y="100"/>
                    <a:pt x="1467" y="100"/>
                    <a:pt x="1456" y="105"/>
                  </a:cubicBezTo>
                  <a:cubicBezTo>
                    <a:pt x="1424" y="111"/>
                    <a:pt x="1409" y="116"/>
                    <a:pt x="1377" y="116"/>
                  </a:cubicBezTo>
                  <a:cubicBezTo>
                    <a:pt x="1356" y="116"/>
                    <a:pt x="1340" y="105"/>
                    <a:pt x="1324" y="95"/>
                  </a:cubicBezTo>
                  <a:cubicBezTo>
                    <a:pt x="1308" y="84"/>
                    <a:pt x="1303" y="74"/>
                    <a:pt x="1287" y="74"/>
                  </a:cubicBezTo>
                  <a:lnTo>
                    <a:pt x="1282" y="79"/>
                  </a:lnTo>
                  <a:cubicBezTo>
                    <a:pt x="1282" y="84"/>
                    <a:pt x="1282" y="84"/>
                    <a:pt x="1282" y="90"/>
                  </a:cubicBezTo>
                  <a:cubicBezTo>
                    <a:pt x="1282" y="153"/>
                    <a:pt x="1282" y="153"/>
                    <a:pt x="1282" y="153"/>
                  </a:cubicBezTo>
                  <a:cubicBezTo>
                    <a:pt x="1282" y="158"/>
                    <a:pt x="1287" y="163"/>
                    <a:pt x="1287" y="169"/>
                  </a:cubicBezTo>
                  <a:cubicBezTo>
                    <a:pt x="1287" y="179"/>
                    <a:pt x="1282" y="185"/>
                    <a:pt x="1277" y="190"/>
                  </a:cubicBezTo>
                  <a:cubicBezTo>
                    <a:pt x="1271" y="200"/>
                    <a:pt x="1261" y="200"/>
                    <a:pt x="1256" y="211"/>
                  </a:cubicBezTo>
                  <a:cubicBezTo>
                    <a:pt x="1245" y="222"/>
                    <a:pt x="1240" y="232"/>
                    <a:pt x="1240" y="248"/>
                  </a:cubicBezTo>
                  <a:cubicBezTo>
                    <a:pt x="1240" y="253"/>
                    <a:pt x="1240" y="258"/>
                    <a:pt x="1245" y="269"/>
                  </a:cubicBezTo>
                  <a:cubicBezTo>
                    <a:pt x="1245" y="274"/>
                    <a:pt x="1245" y="279"/>
                    <a:pt x="1245" y="285"/>
                  </a:cubicBezTo>
                  <a:cubicBezTo>
                    <a:pt x="1250" y="285"/>
                    <a:pt x="1250" y="285"/>
                    <a:pt x="1256" y="285"/>
                  </a:cubicBezTo>
                  <a:cubicBezTo>
                    <a:pt x="1266" y="285"/>
                    <a:pt x="1271" y="285"/>
                    <a:pt x="1282" y="290"/>
                  </a:cubicBezTo>
                  <a:cubicBezTo>
                    <a:pt x="1298" y="295"/>
                    <a:pt x="1308" y="290"/>
                    <a:pt x="1324" y="295"/>
                  </a:cubicBezTo>
                  <a:cubicBezTo>
                    <a:pt x="1335" y="295"/>
                    <a:pt x="1340" y="295"/>
                    <a:pt x="1356" y="301"/>
                  </a:cubicBezTo>
                  <a:cubicBezTo>
                    <a:pt x="1361" y="301"/>
                    <a:pt x="1366" y="301"/>
                    <a:pt x="1372" y="301"/>
                  </a:cubicBezTo>
                  <a:cubicBezTo>
                    <a:pt x="1372" y="306"/>
                    <a:pt x="1382" y="301"/>
                    <a:pt x="1382" y="306"/>
                  </a:cubicBezTo>
                  <a:cubicBezTo>
                    <a:pt x="1382" y="311"/>
                    <a:pt x="1377" y="316"/>
                    <a:pt x="1377" y="316"/>
                  </a:cubicBezTo>
                  <a:cubicBezTo>
                    <a:pt x="1366" y="332"/>
                    <a:pt x="1361" y="337"/>
                    <a:pt x="1351" y="348"/>
                  </a:cubicBezTo>
                  <a:cubicBezTo>
                    <a:pt x="1340" y="359"/>
                    <a:pt x="1335" y="364"/>
                    <a:pt x="1324" y="374"/>
                  </a:cubicBezTo>
                  <a:cubicBezTo>
                    <a:pt x="1319" y="380"/>
                    <a:pt x="1319" y="380"/>
                    <a:pt x="1314" y="385"/>
                  </a:cubicBezTo>
                  <a:cubicBezTo>
                    <a:pt x="1308" y="390"/>
                    <a:pt x="1308" y="396"/>
                    <a:pt x="1303" y="401"/>
                  </a:cubicBezTo>
                  <a:cubicBezTo>
                    <a:pt x="1293" y="406"/>
                    <a:pt x="1287" y="411"/>
                    <a:pt x="1277" y="411"/>
                  </a:cubicBezTo>
                  <a:cubicBezTo>
                    <a:pt x="1271" y="411"/>
                    <a:pt x="1266" y="417"/>
                    <a:pt x="1256" y="422"/>
                  </a:cubicBezTo>
                  <a:cubicBezTo>
                    <a:pt x="1256" y="422"/>
                    <a:pt x="1250" y="427"/>
                    <a:pt x="1250" y="433"/>
                  </a:cubicBezTo>
                  <a:cubicBezTo>
                    <a:pt x="1250" y="433"/>
                    <a:pt x="1250" y="438"/>
                    <a:pt x="1250" y="443"/>
                  </a:cubicBezTo>
                  <a:cubicBezTo>
                    <a:pt x="1250" y="459"/>
                    <a:pt x="1256" y="469"/>
                    <a:pt x="1256" y="485"/>
                  </a:cubicBezTo>
                  <a:cubicBezTo>
                    <a:pt x="1256" y="496"/>
                    <a:pt x="1250" y="506"/>
                    <a:pt x="1250" y="517"/>
                  </a:cubicBezTo>
                  <a:cubicBezTo>
                    <a:pt x="1245" y="527"/>
                    <a:pt x="1245" y="533"/>
                    <a:pt x="1240" y="548"/>
                  </a:cubicBezTo>
                  <a:cubicBezTo>
                    <a:pt x="1234" y="564"/>
                    <a:pt x="1234" y="575"/>
                    <a:pt x="1229" y="591"/>
                  </a:cubicBezTo>
                  <a:cubicBezTo>
                    <a:pt x="1229" y="596"/>
                    <a:pt x="1229" y="596"/>
                    <a:pt x="1224" y="601"/>
                  </a:cubicBezTo>
                  <a:cubicBezTo>
                    <a:pt x="1219" y="612"/>
                    <a:pt x="1203" y="607"/>
                    <a:pt x="1198" y="617"/>
                  </a:cubicBezTo>
                  <a:cubicBezTo>
                    <a:pt x="1192" y="628"/>
                    <a:pt x="1192" y="633"/>
                    <a:pt x="1187" y="643"/>
                  </a:cubicBezTo>
                  <a:cubicBezTo>
                    <a:pt x="1182" y="659"/>
                    <a:pt x="1177" y="665"/>
                    <a:pt x="1171" y="680"/>
                  </a:cubicBezTo>
                  <a:cubicBezTo>
                    <a:pt x="1171" y="686"/>
                    <a:pt x="1171" y="691"/>
                    <a:pt x="1166" y="696"/>
                  </a:cubicBezTo>
                  <a:cubicBezTo>
                    <a:pt x="1161" y="701"/>
                    <a:pt x="1150" y="701"/>
                    <a:pt x="1140" y="707"/>
                  </a:cubicBezTo>
                  <a:cubicBezTo>
                    <a:pt x="1134" y="707"/>
                    <a:pt x="1134" y="712"/>
                    <a:pt x="1124" y="717"/>
                  </a:cubicBezTo>
                  <a:cubicBezTo>
                    <a:pt x="1108" y="722"/>
                    <a:pt x="1097" y="717"/>
                    <a:pt x="1082" y="722"/>
                  </a:cubicBezTo>
                  <a:cubicBezTo>
                    <a:pt x="1071" y="722"/>
                    <a:pt x="1071" y="728"/>
                    <a:pt x="1066" y="728"/>
                  </a:cubicBezTo>
                  <a:cubicBezTo>
                    <a:pt x="1060" y="733"/>
                    <a:pt x="1055" y="733"/>
                    <a:pt x="1050" y="733"/>
                  </a:cubicBezTo>
                  <a:cubicBezTo>
                    <a:pt x="1045" y="738"/>
                    <a:pt x="1045" y="744"/>
                    <a:pt x="1039" y="749"/>
                  </a:cubicBezTo>
                  <a:cubicBezTo>
                    <a:pt x="1034" y="759"/>
                    <a:pt x="1029" y="765"/>
                    <a:pt x="1023" y="770"/>
                  </a:cubicBezTo>
                  <a:cubicBezTo>
                    <a:pt x="1013" y="791"/>
                    <a:pt x="1002" y="796"/>
                    <a:pt x="992" y="818"/>
                  </a:cubicBezTo>
                  <a:cubicBezTo>
                    <a:pt x="981" y="833"/>
                    <a:pt x="981" y="844"/>
                    <a:pt x="971" y="865"/>
                  </a:cubicBezTo>
                  <a:cubicBezTo>
                    <a:pt x="966" y="870"/>
                    <a:pt x="960" y="876"/>
                    <a:pt x="955" y="881"/>
                  </a:cubicBezTo>
                  <a:cubicBezTo>
                    <a:pt x="950" y="891"/>
                    <a:pt x="939" y="902"/>
                    <a:pt x="929" y="902"/>
                  </a:cubicBezTo>
                  <a:cubicBezTo>
                    <a:pt x="913" y="902"/>
                    <a:pt x="902" y="891"/>
                    <a:pt x="892" y="881"/>
                  </a:cubicBezTo>
                  <a:cubicBezTo>
                    <a:pt x="886" y="876"/>
                    <a:pt x="886" y="870"/>
                    <a:pt x="881" y="870"/>
                  </a:cubicBezTo>
                  <a:cubicBezTo>
                    <a:pt x="876" y="870"/>
                    <a:pt x="871" y="876"/>
                    <a:pt x="871" y="876"/>
                  </a:cubicBezTo>
                  <a:cubicBezTo>
                    <a:pt x="865" y="881"/>
                    <a:pt x="860" y="886"/>
                    <a:pt x="860" y="891"/>
                  </a:cubicBezTo>
                  <a:cubicBezTo>
                    <a:pt x="855" y="902"/>
                    <a:pt x="855" y="912"/>
                    <a:pt x="844" y="923"/>
                  </a:cubicBezTo>
                  <a:cubicBezTo>
                    <a:pt x="828" y="918"/>
                    <a:pt x="828" y="897"/>
                    <a:pt x="823" y="876"/>
                  </a:cubicBezTo>
                  <a:cubicBezTo>
                    <a:pt x="823" y="870"/>
                    <a:pt x="828" y="865"/>
                    <a:pt x="828" y="860"/>
                  </a:cubicBezTo>
                  <a:cubicBezTo>
                    <a:pt x="828" y="844"/>
                    <a:pt x="828" y="844"/>
                    <a:pt x="828" y="844"/>
                  </a:cubicBezTo>
                  <a:cubicBezTo>
                    <a:pt x="791" y="844"/>
                    <a:pt x="791" y="844"/>
                    <a:pt x="791" y="844"/>
                  </a:cubicBezTo>
                  <a:cubicBezTo>
                    <a:pt x="781" y="844"/>
                    <a:pt x="770" y="839"/>
                    <a:pt x="760" y="833"/>
                  </a:cubicBezTo>
                  <a:cubicBezTo>
                    <a:pt x="749" y="833"/>
                    <a:pt x="739" y="828"/>
                    <a:pt x="733" y="818"/>
                  </a:cubicBezTo>
                  <a:cubicBezTo>
                    <a:pt x="733" y="802"/>
                    <a:pt x="728" y="796"/>
                    <a:pt x="723" y="786"/>
                  </a:cubicBezTo>
                  <a:cubicBezTo>
                    <a:pt x="723" y="775"/>
                    <a:pt x="723" y="770"/>
                    <a:pt x="718" y="765"/>
                  </a:cubicBezTo>
                  <a:cubicBezTo>
                    <a:pt x="718" y="759"/>
                    <a:pt x="712" y="754"/>
                    <a:pt x="707" y="754"/>
                  </a:cubicBezTo>
                  <a:cubicBezTo>
                    <a:pt x="697" y="754"/>
                    <a:pt x="697" y="765"/>
                    <a:pt x="686" y="770"/>
                  </a:cubicBezTo>
                  <a:cubicBezTo>
                    <a:pt x="675" y="770"/>
                    <a:pt x="665" y="770"/>
                    <a:pt x="660" y="775"/>
                  </a:cubicBezTo>
                  <a:cubicBezTo>
                    <a:pt x="654" y="775"/>
                    <a:pt x="654" y="781"/>
                    <a:pt x="654" y="786"/>
                  </a:cubicBezTo>
                  <a:cubicBezTo>
                    <a:pt x="649" y="802"/>
                    <a:pt x="649" y="812"/>
                    <a:pt x="644" y="828"/>
                  </a:cubicBezTo>
                  <a:cubicBezTo>
                    <a:pt x="644" y="839"/>
                    <a:pt x="644" y="844"/>
                    <a:pt x="644" y="854"/>
                  </a:cubicBezTo>
                  <a:cubicBezTo>
                    <a:pt x="638" y="865"/>
                    <a:pt x="638" y="870"/>
                    <a:pt x="628" y="881"/>
                  </a:cubicBezTo>
                  <a:cubicBezTo>
                    <a:pt x="612" y="897"/>
                    <a:pt x="596" y="891"/>
                    <a:pt x="575" y="897"/>
                  </a:cubicBezTo>
                  <a:cubicBezTo>
                    <a:pt x="554" y="902"/>
                    <a:pt x="544" y="907"/>
                    <a:pt x="528" y="912"/>
                  </a:cubicBezTo>
                  <a:cubicBezTo>
                    <a:pt x="507" y="918"/>
                    <a:pt x="496" y="933"/>
                    <a:pt x="475" y="939"/>
                  </a:cubicBezTo>
                  <a:cubicBezTo>
                    <a:pt x="470" y="939"/>
                    <a:pt x="464" y="939"/>
                    <a:pt x="459" y="944"/>
                  </a:cubicBezTo>
                  <a:cubicBezTo>
                    <a:pt x="459" y="944"/>
                    <a:pt x="459" y="944"/>
                    <a:pt x="459" y="949"/>
                  </a:cubicBezTo>
                  <a:cubicBezTo>
                    <a:pt x="454" y="949"/>
                    <a:pt x="454" y="955"/>
                    <a:pt x="454" y="960"/>
                  </a:cubicBezTo>
                  <a:cubicBezTo>
                    <a:pt x="454" y="965"/>
                    <a:pt x="449" y="970"/>
                    <a:pt x="449" y="981"/>
                  </a:cubicBezTo>
                  <a:cubicBezTo>
                    <a:pt x="449" y="986"/>
                    <a:pt x="443" y="992"/>
                    <a:pt x="443" y="997"/>
                  </a:cubicBezTo>
                  <a:cubicBezTo>
                    <a:pt x="443" y="1002"/>
                    <a:pt x="443" y="1002"/>
                    <a:pt x="438" y="1007"/>
                  </a:cubicBezTo>
                  <a:cubicBezTo>
                    <a:pt x="433" y="1007"/>
                    <a:pt x="427" y="1007"/>
                    <a:pt x="417" y="1007"/>
                  </a:cubicBezTo>
                  <a:cubicBezTo>
                    <a:pt x="406" y="1007"/>
                    <a:pt x="401" y="1007"/>
                    <a:pt x="396" y="1002"/>
                  </a:cubicBezTo>
                  <a:cubicBezTo>
                    <a:pt x="391" y="997"/>
                    <a:pt x="391" y="992"/>
                    <a:pt x="391" y="992"/>
                  </a:cubicBezTo>
                  <a:cubicBezTo>
                    <a:pt x="385" y="986"/>
                    <a:pt x="380" y="986"/>
                    <a:pt x="375" y="986"/>
                  </a:cubicBezTo>
                  <a:cubicBezTo>
                    <a:pt x="364" y="981"/>
                    <a:pt x="359" y="976"/>
                    <a:pt x="354" y="965"/>
                  </a:cubicBezTo>
                  <a:cubicBezTo>
                    <a:pt x="348" y="955"/>
                    <a:pt x="348" y="949"/>
                    <a:pt x="338" y="949"/>
                  </a:cubicBezTo>
                  <a:cubicBezTo>
                    <a:pt x="327" y="949"/>
                    <a:pt x="327" y="955"/>
                    <a:pt x="322" y="960"/>
                  </a:cubicBezTo>
                  <a:cubicBezTo>
                    <a:pt x="317" y="965"/>
                    <a:pt x="306" y="970"/>
                    <a:pt x="306" y="976"/>
                  </a:cubicBezTo>
                  <a:cubicBezTo>
                    <a:pt x="306" y="986"/>
                    <a:pt x="306" y="992"/>
                    <a:pt x="312" y="1002"/>
                  </a:cubicBezTo>
                  <a:cubicBezTo>
                    <a:pt x="312" y="1007"/>
                    <a:pt x="317" y="1007"/>
                    <a:pt x="317" y="1013"/>
                  </a:cubicBezTo>
                  <a:cubicBezTo>
                    <a:pt x="317" y="1034"/>
                    <a:pt x="301" y="1044"/>
                    <a:pt x="301" y="1065"/>
                  </a:cubicBezTo>
                  <a:cubicBezTo>
                    <a:pt x="301" y="1071"/>
                    <a:pt x="301" y="1076"/>
                    <a:pt x="301" y="1076"/>
                  </a:cubicBezTo>
                  <a:cubicBezTo>
                    <a:pt x="306" y="1081"/>
                    <a:pt x="306" y="1087"/>
                    <a:pt x="306" y="1087"/>
                  </a:cubicBezTo>
                  <a:cubicBezTo>
                    <a:pt x="306" y="1097"/>
                    <a:pt x="296" y="1097"/>
                    <a:pt x="285" y="1102"/>
                  </a:cubicBezTo>
                  <a:cubicBezTo>
                    <a:pt x="275" y="1102"/>
                    <a:pt x="269" y="1102"/>
                    <a:pt x="259" y="1108"/>
                  </a:cubicBezTo>
                  <a:cubicBezTo>
                    <a:pt x="238" y="1113"/>
                    <a:pt x="222" y="1118"/>
                    <a:pt x="201" y="1118"/>
                  </a:cubicBezTo>
                  <a:cubicBezTo>
                    <a:pt x="180" y="1123"/>
                    <a:pt x="169" y="1129"/>
                    <a:pt x="143" y="1129"/>
                  </a:cubicBezTo>
                  <a:cubicBezTo>
                    <a:pt x="127" y="1129"/>
                    <a:pt x="116" y="1123"/>
                    <a:pt x="106" y="1134"/>
                  </a:cubicBezTo>
                  <a:cubicBezTo>
                    <a:pt x="101" y="1139"/>
                    <a:pt x="101" y="1144"/>
                    <a:pt x="95" y="1150"/>
                  </a:cubicBezTo>
                  <a:cubicBezTo>
                    <a:pt x="85" y="1166"/>
                    <a:pt x="74" y="1171"/>
                    <a:pt x="64" y="1187"/>
                  </a:cubicBezTo>
                  <a:cubicBezTo>
                    <a:pt x="64" y="1197"/>
                    <a:pt x="58" y="1202"/>
                    <a:pt x="53" y="1213"/>
                  </a:cubicBezTo>
                  <a:cubicBezTo>
                    <a:pt x="42" y="1229"/>
                    <a:pt x="37" y="1239"/>
                    <a:pt x="27" y="1255"/>
                  </a:cubicBezTo>
                  <a:cubicBezTo>
                    <a:pt x="21" y="1266"/>
                    <a:pt x="16" y="1271"/>
                    <a:pt x="11" y="1287"/>
                  </a:cubicBezTo>
                  <a:cubicBezTo>
                    <a:pt x="6" y="1303"/>
                    <a:pt x="11" y="1313"/>
                    <a:pt x="6" y="1329"/>
                  </a:cubicBezTo>
                  <a:cubicBezTo>
                    <a:pt x="6" y="1345"/>
                    <a:pt x="6" y="1355"/>
                    <a:pt x="6" y="1371"/>
                  </a:cubicBezTo>
                  <a:cubicBezTo>
                    <a:pt x="6" y="1371"/>
                    <a:pt x="0" y="1371"/>
                    <a:pt x="0" y="1377"/>
                  </a:cubicBezTo>
                  <a:cubicBezTo>
                    <a:pt x="0" y="1392"/>
                    <a:pt x="0" y="1398"/>
                    <a:pt x="0" y="1413"/>
                  </a:cubicBezTo>
                </a:path>
              </a:pathLst>
            </a:custGeom>
            <a:solidFill>
              <a:schemeClr val="accent5"/>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6" name="Freeform 83"/>
            <p:cNvSpPr>
              <a:spLocks noChangeArrowheads="1"/>
            </p:cNvSpPr>
            <p:nvPr/>
          </p:nvSpPr>
          <p:spPr bwMode="auto">
            <a:xfrm>
              <a:off x="8933784" y="8648701"/>
              <a:ext cx="1285791" cy="1347787"/>
            </a:xfrm>
            <a:custGeom>
              <a:avLst/>
              <a:gdLst>
                <a:gd name="T0" fmla="*/ 2600 w 3572"/>
                <a:gd name="T1" fmla="*/ 1276 h 3745"/>
                <a:gd name="T2" fmla="*/ 2400 w 3572"/>
                <a:gd name="T3" fmla="*/ 1139 h 3745"/>
                <a:gd name="T4" fmla="*/ 2390 w 3572"/>
                <a:gd name="T5" fmla="*/ 1013 h 3745"/>
                <a:gd name="T6" fmla="*/ 2026 w 3572"/>
                <a:gd name="T7" fmla="*/ 443 h 3745"/>
                <a:gd name="T8" fmla="*/ 1815 w 3572"/>
                <a:gd name="T9" fmla="*/ 237 h 3745"/>
                <a:gd name="T10" fmla="*/ 1678 w 3572"/>
                <a:gd name="T11" fmla="*/ 448 h 3745"/>
                <a:gd name="T12" fmla="*/ 1419 w 3572"/>
                <a:gd name="T13" fmla="*/ 100 h 3745"/>
                <a:gd name="T14" fmla="*/ 1672 w 3572"/>
                <a:gd name="T15" fmla="*/ 380 h 3745"/>
                <a:gd name="T16" fmla="*/ 1836 w 3572"/>
                <a:gd name="T17" fmla="*/ 501 h 3745"/>
                <a:gd name="T18" fmla="*/ 1910 w 3572"/>
                <a:gd name="T19" fmla="*/ 527 h 3745"/>
                <a:gd name="T20" fmla="*/ 1925 w 3572"/>
                <a:gd name="T21" fmla="*/ 723 h 3745"/>
                <a:gd name="T22" fmla="*/ 1704 w 3572"/>
                <a:gd name="T23" fmla="*/ 480 h 3745"/>
                <a:gd name="T24" fmla="*/ 1335 w 3572"/>
                <a:gd name="T25" fmla="*/ 216 h 3745"/>
                <a:gd name="T26" fmla="*/ 1213 w 3572"/>
                <a:gd name="T27" fmla="*/ 132 h 3745"/>
                <a:gd name="T28" fmla="*/ 1546 w 3572"/>
                <a:gd name="T29" fmla="*/ 132 h 3745"/>
                <a:gd name="T30" fmla="*/ 1467 w 3572"/>
                <a:gd name="T31" fmla="*/ 58 h 3745"/>
                <a:gd name="T32" fmla="*/ 201 w 3572"/>
                <a:gd name="T33" fmla="*/ 3274 h 3745"/>
                <a:gd name="T34" fmla="*/ 290 w 3572"/>
                <a:gd name="T35" fmla="*/ 3348 h 3745"/>
                <a:gd name="T36" fmla="*/ 401 w 3572"/>
                <a:gd name="T37" fmla="*/ 3443 h 3745"/>
                <a:gd name="T38" fmla="*/ 586 w 3572"/>
                <a:gd name="T39" fmla="*/ 3137 h 3745"/>
                <a:gd name="T40" fmla="*/ 559 w 3572"/>
                <a:gd name="T41" fmla="*/ 3338 h 3745"/>
                <a:gd name="T42" fmla="*/ 776 w 3572"/>
                <a:gd name="T43" fmla="*/ 3549 h 3745"/>
                <a:gd name="T44" fmla="*/ 839 w 3572"/>
                <a:gd name="T45" fmla="*/ 3375 h 3745"/>
                <a:gd name="T46" fmla="*/ 992 w 3572"/>
                <a:gd name="T47" fmla="*/ 3353 h 3745"/>
                <a:gd name="T48" fmla="*/ 992 w 3572"/>
                <a:gd name="T49" fmla="*/ 3506 h 3745"/>
                <a:gd name="T50" fmla="*/ 1034 w 3572"/>
                <a:gd name="T51" fmla="*/ 3691 h 3745"/>
                <a:gd name="T52" fmla="*/ 1319 w 3572"/>
                <a:gd name="T53" fmla="*/ 3295 h 3745"/>
                <a:gd name="T54" fmla="*/ 1894 w 3572"/>
                <a:gd name="T55" fmla="*/ 3638 h 3745"/>
                <a:gd name="T56" fmla="*/ 3323 w 3572"/>
                <a:gd name="T57" fmla="*/ 2035 h 3745"/>
                <a:gd name="T58" fmla="*/ 3323 w 3572"/>
                <a:gd name="T59" fmla="*/ 2235 h 3745"/>
                <a:gd name="T60" fmla="*/ 3255 w 3572"/>
                <a:gd name="T61" fmla="*/ 2425 h 3745"/>
                <a:gd name="T62" fmla="*/ 3049 w 3572"/>
                <a:gd name="T63" fmla="*/ 2673 h 3745"/>
                <a:gd name="T64" fmla="*/ 2827 w 3572"/>
                <a:gd name="T65" fmla="*/ 2800 h 3745"/>
                <a:gd name="T66" fmla="*/ 2627 w 3572"/>
                <a:gd name="T67" fmla="*/ 2821 h 3745"/>
                <a:gd name="T68" fmla="*/ 2374 w 3572"/>
                <a:gd name="T69" fmla="*/ 2926 h 3745"/>
                <a:gd name="T70" fmla="*/ 2142 w 3572"/>
                <a:gd name="T71" fmla="*/ 3069 h 3745"/>
                <a:gd name="T72" fmla="*/ 1936 w 3572"/>
                <a:gd name="T73" fmla="*/ 3343 h 3745"/>
                <a:gd name="T74" fmla="*/ 1350 w 3572"/>
                <a:gd name="T75" fmla="*/ 3153 h 3745"/>
                <a:gd name="T76" fmla="*/ 1008 w 3572"/>
                <a:gd name="T77" fmla="*/ 2842 h 3745"/>
                <a:gd name="T78" fmla="*/ 839 w 3572"/>
                <a:gd name="T79" fmla="*/ 2605 h 3745"/>
                <a:gd name="T80" fmla="*/ 770 w 3572"/>
                <a:gd name="T81" fmla="*/ 2330 h 3745"/>
                <a:gd name="T82" fmla="*/ 686 w 3572"/>
                <a:gd name="T83" fmla="*/ 1966 h 3745"/>
                <a:gd name="T84" fmla="*/ 686 w 3572"/>
                <a:gd name="T85" fmla="*/ 1729 h 3745"/>
                <a:gd name="T86" fmla="*/ 923 w 3572"/>
                <a:gd name="T87" fmla="*/ 1587 h 3745"/>
                <a:gd name="T88" fmla="*/ 1108 w 3572"/>
                <a:gd name="T89" fmla="*/ 1318 h 3745"/>
                <a:gd name="T90" fmla="*/ 1361 w 3572"/>
                <a:gd name="T91" fmla="*/ 1361 h 3745"/>
                <a:gd name="T92" fmla="*/ 1298 w 3572"/>
                <a:gd name="T93" fmla="*/ 1118 h 3745"/>
                <a:gd name="T94" fmla="*/ 1467 w 3572"/>
                <a:gd name="T95" fmla="*/ 902 h 3745"/>
                <a:gd name="T96" fmla="*/ 1751 w 3572"/>
                <a:gd name="T97" fmla="*/ 997 h 3745"/>
                <a:gd name="T98" fmla="*/ 2041 w 3572"/>
                <a:gd name="T99" fmla="*/ 928 h 3745"/>
                <a:gd name="T100" fmla="*/ 1799 w 3572"/>
                <a:gd name="T101" fmla="*/ 765 h 3745"/>
                <a:gd name="T102" fmla="*/ 2084 w 3572"/>
                <a:gd name="T103" fmla="*/ 839 h 3745"/>
                <a:gd name="T104" fmla="*/ 2321 w 3572"/>
                <a:gd name="T105" fmla="*/ 933 h 3745"/>
                <a:gd name="T106" fmla="*/ 2237 w 3572"/>
                <a:gd name="T107" fmla="*/ 1050 h 3745"/>
                <a:gd name="T108" fmla="*/ 2005 w 3572"/>
                <a:gd name="T109" fmla="*/ 1123 h 3745"/>
                <a:gd name="T110" fmla="*/ 2326 w 3572"/>
                <a:gd name="T111" fmla="*/ 1350 h 3745"/>
                <a:gd name="T112" fmla="*/ 2659 w 3572"/>
                <a:gd name="T113" fmla="*/ 1361 h 3745"/>
                <a:gd name="T114" fmla="*/ 2843 w 3572"/>
                <a:gd name="T115" fmla="*/ 1613 h 3745"/>
                <a:gd name="T116" fmla="*/ 2748 w 3572"/>
                <a:gd name="T117" fmla="*/ 1387 h 3745"/>
                <a:gd name="T118" fmla="*/ 3202 w 3572"/>
                <a:gd name="T119" fmla="*/ 1587 h 3745"/>
                <a:gd name="T120" fmla="*/ 2928 w 3572"/>
                <a:gd name="T121" fmla="*/ 1660 h 3745"/>
                <a:gd name="T122" fmla="*/ 3012 w 3572"/>
                <a:gd name="T123" fmla="*/ 1808 h 3745"/>
                <a:gd name="T124" fmla="*/ 3223 w 3572"/>
                <a:gd name="T125" fmla="*/ 1882 h 3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72" h="3745">
                  <a:moveTo>
                    <a:pt x="2400" y="1139"/>
                  </a:moveTo>
                  <a:lnTo>
                    <a:pt x="2400" y="1139"/>
                  </a:lnTo>
                  <a:cubicBezTo>
                    <a:pt x="2400" y="1187"/>
                    <a:pt x="2405" y="1123"/>
                    <a:pt x="2416" y="1123"/>
                  </a:cubicBezTo>
                  <a:cubicBezTo>
                    <a:pt x="2421" y="1123"/>
                    <a:pt x="2421" y="1129"/>
                    <a:pt x="2426" y="1129"/>
                  </a:cubicBezTo>
                  <a:cubicBezTo>
                    <a:pt x="2432" y="1123"/>
                    <a:pt x="2432" y="1113"/>
                    <a:pt x="2437" y="1108"/>
                  </a:cubicBezTo>
                  <a:cubicBezTo>
                    <a:pt x="2448" y="1118"/>
                    <a:pt x="2448" y="1123"/>
                    <a:pt x="2448" y="1134"/>
                  </a:cubicBezTo>
                  <a:cubicBezTo>
                    <a:pt x="2448" y="1155"/>
                    <a:pt x="2448" y="1155"/>
                    <a:pt x="2448" y="1155"/>
                  </a:cubicBezTo>
                  <a:cubicBezTo>
                    <a:pt x="2448" y="1160"/>
                    <a:pt x="2448" y="1166"/>
                    <a:pt x="2448" y="1171"/>
                  </a:cubicBezTo>
                  <a:cubicBezTo>
                    <a:pt x="2448" y="1181"/>
                    <a:pt x="2463" y="1181"/>
                    <a:pt x="2474" y="1197"/>
                  </a:cubicBezTo>
                  <a:cubicBezTo>
                    <a:pt x="2490" y="1218"/>
                    <a:pt x="2500" y="1224"/>
                    <a:pt x="2527" y="1234"/>
                  </a:cubicBezTo>
                  <a:cubicBezTo>
                    <a:pt x="2558" y="1255"/>
                    <a:pt x="2569" y="1276"/>
                    <a:pt x="2590" y="1308"/>
                  </a:cubicBezTo>
                  <a:cubicBezTo>
                    <a:pt x="2595" y="1313"/>
                    <a:pt x="2595" y="1313"/>
                    <a:pt x="2595" y="1313"/>
                  </a:cubicBezTo>
                  <a:cubicBezTo>
                    <a:pt x="2595" y="1298"/>
                    <a:pt x="2595" y="1292"/>
                    <a:pt x="2600" y="1276"/>
                  </a:cubicBezTo>
                  <a:cubicBezTo>
                    <a:pt x="2622" y="1282"/>
                    <a:pt x="2616" y="1313"/>
                    <a:pt x="2637" y="1313"/>
                  </a:cubicBezTo>
                  <a:cubicBezTo>
                    <a:pt x="2653" y="1313"/>
                    <a:pt x="2659" y="1308"/>
                    <a:pt x="2674" y="1303"/>
                  </a:cubicBezTo>
                  <a:cubicBezTo>
                    <a:pt x="2680" y="1298"/>
                    <a:pt x="2690" y="1292"/>
                    <a:pt x="2690" y="1282"/>
                  </a:cubicBezTo>
                  <a:cubicBezTo>
                    <a:pt x="2690" y="1261"/>
                    <a:pt x="2669" y="1271"/>
                    <a:pt x="2653" y="1261"/>
                  </a:cubicBezTo>
                  <a:cubicBezTo>
                    <a:pt x="2632" y="1245"/>
                    <a:pt x="2627" y="1224"/>
                    <a:pt x="2606" y="1224"/>
                  </a:cubicBezTo>
                  <a:cubicBezTo>
                    <a:pt x="2595" y="1224"/>
                    <a:pt x="2585" y="1229"/>
                    <a:pt x="2574" y="1229"/>
                  </a:cubicBezTo>
                  <a:cubicBezTo>
                    <a:pt x="2585" y="1213"/>
                    <a:pt x="2595" y="1203"/>
                    <a:pt x="2595" y="1187"/>
                  </a:cubicBezTo>
                  <a:cubicBezTo>
                    <a:pt x="2595" y="1160"/>
                    <a:pt x="2574" y="1160"/>
                    <a:pt x="2558" y="1139"/>
                  </a:cubicBezTo>
                  <a:cubicBezTo>
                    <a:pt x="2548" y="1129"/>
                    <a:pt x="2553" y="1113"/>
                    <a:pt x="2537" y="1102"/>
                  </a:cubicBezTo>
                  <a:cubicBezTo>
                    <a:pt x="2527" y="1086"/>
                    <a:pt x="2511" y="1097"/>
                    <a:pt x="2495" y="1086"/>
                  </a:cubicBezTo>
                  <a:cubicBezTo>
                    <a:pt x="2479" y="1081"/>
                    <a:pt x="2479" y="1065"/>
                    <a:pt x="2463" y="1065"/>
                  </a:cubicBezTo>
                  <a:cubicBezTo>
                    <a:pt x="2442" y="1065"/>
                    <a:pt x="2442" y="1081"/>
                    <a:pt x="2426" y="1092"/>
                  </a:cubicBezTo>
                  <a:cubicBezTo>
                    <a:pt x="2411" y="1102"/>
                    <a:pt x="2400" y="1118"/>
                    <a:pt x="2400" y="1139"/>
                  </a:cubicBezTo>
                  <a:close/>
                  <a:moveTo>
                    <a:pt x="2390" y="1013"/>
                  </a:moveTo>
                  <a:lnTo>
                    <a:pt x="2390" y="1013"/>
                  </a:lnTo>
                  <a:cubicBezTo>
                    <a:pt x="2395" y="1013"/>
                    <a:pt x="2395" y="1018"/>
                    <a:pt x="2395" y="1023"/>
                  </a:cubicBezTo>
                  <a:cubicBezTo>
                    <a:pt x="2395" y="1050"/>
                    <a:pt x="2395" y="1050"/>
                    <a:pt x="2395" y="1050"/>
                  </a:cubicBezTo>
                  <a:cubicBezTo>
                    <a:pt x="2395" y="1060"/>
                    <a:pt x="2411" y="1065"/>
                    <a:pt x="2411" y="1076"/>
                  </a:cubicBezTo>
                  <a:cubicBezTo>
                    <a:pt x="2411" y="1092"/>
                    <a:pt x="2390" y="1092"/>
                    <a:pt x="2384" y="1108"/>
                  </a:cubicBezTo>
                  <a:cubicBezTo>
                    <a:pt x="2379" y="1118"/>
                    <a:pt x="2379" y="1123"/>
                    <a:pt x="2374" y="1134"/>
                  </a:cubicBezTo>
                  <a:cubicBezTo>
                    <a:pt x="2358" y="1123"/>
                    <a:pt x="2347" y="1129"/>
                    <a:pt x="2332" y="1123"/>
                  </a:cubicBezTo>
                  <a:cubicBezTo>
                    <a:pt x="2337" y="1113"/>
                    <a:pt x="2347" y="1102"/>
                    <a:pt x="2358" y="1102"/>
                  </a:cubicBezTo>
                  <a:cubicBezTo>
                    <a:pt x="2368" y="1102"/>
                    <a:pt x="2368" y="1102"/>
                    <a:pt x="2374" y="1102"/>
                  </a:cubicBezTo>
                  <a:cubicBezTo>
                    <a:pt x="2379" y="1076"/>
                    <a:pt x="2379" y="1076"/>
                    <a:pt x="2379" y="1076"/>
                  </a:cubicBezTo>
                  <a:cubicBezTo>
                    <a:pt x="2374" y="1076"/>
                    <a:pt x="2374" y="1076"/>
                    <a:pt x="2368" y="1071"/>
                  </a:cubicBezTo>
                  <a:cubicBezTo>
                    <a:pt x="2374" y="1050"/>
                    <a:pt x="2390" y="1039"/>
                    <a:pt x="2390" y="1013"/>
                  </a:cubicBezTo>
                  <a:close/>
                  <a:moveTo>
                    <a:pt x="1931" y="322"/>
                  </a:moveTo>
                  <a:lnTo>
                    <a:pt x="1931" y="322"/>
                  </a:lnTo>
                  <a:cubicBezTo>
                    <a:pt x="1936" y="332"/>
                    <a:pt x="1946" y="332"/>
                    <a:pt x="1957" y="338"/>
                  </a:cubicBezTo>
                  <a:cubicBezTo>
                    <a:pt x="1973" y="343"/>
                    <a:pt x="1973" y="353"/>
                    <a:pt x="1978" y="369"/>
                  </a:cubicBezTo>
                  <a:cubicBezTo>
                    <a:pt x="1989" y="385"/>
                    <a:pt x="1999" y="390"/>
                    <a:pt x="1999" y="406"/>
                  </a:cubicBezTo>
                  <a:cubicBezTo>
                    <a:pt x="1999" y="417"/>
                    <a:pt x="1989" y="422"/>
                    <a:pt x="1989" y="433"/>
                  </a:cubicBezTo>
                  <a:cubicBezTo>
                    <a:pt x="2005" y="443"/>
                    <a:pt x="2015" y="448"/>
                    <a:pt x="2026" y="464"/>
                  </a:cubicBezTo>
                  <a:cubicBezTo>
                    <a:pt x="2041" y="480"/>
                    <a:pt x="2031" y="501"/>
                    <a:pt x="2041" y="517"/>
                  </a:cubicBezTo>
                  <a:cubicBezTo>
                    <a:pt x="2052" y="533"/>
                    <a:pt x="2068" y="527"/>
                    <a:pt x="2078" y="538"/>
                  </a:cubicBezTo>
                  <a:cubicBezTo>
                    <a:pt x="2089" y="554"/>
                    <a:pt x="2084" y="575"/>
                    <a:pt x="2105" y="575"/>
                  </a:cubicBezTo>
                  <a:cubicBezTo>
                    <a:pt x="2131" y="575"/>
                    <a:pt x="2131" y="575"/>
                    <a:pt x="2131" y="575"/>
                  </a:cubicBezTo>
                  <a:cubicBezTo>
                    <a:pt x="2126" y="554"/>
                    <a:pt x="2094" y="564"/>
                    <a:pt x="2084" y="543"/>
                  </a:cubicBezTo>
                  <a:cubicBezTo>
                    <a:pt x="2068" y="501"/>
                    <a:pt x="2052" y="480"/>
                    <a:pt x="2026" y="443"/>
                  </a:cubicBezTo>
                  <a:cubicBezTo>
                    <a:pt x="1999" y="411"/>
                    <a:pt x="1999" y="390"/>
                    <a:pt x="1989" y="359"/>
                  </a:cubicBezTo>
                  <a:cubicBezTo>
                    <a:pt x="1978" y="338"/>
                    <a:pt x="1978" y="327"/>
                    <a:pt x="1962" y="316"/>
                  </a:cubicBezTo>
                  <a:cubicBezTo>
                    <a:pt x="1952" y="311"/>
                    <a:pt x="1941" y="322"/>
                    <a:pt x="1931" y="322"/>
                  </a:cubicBezTo>
                  <a:close/>
                  <a:moveTo>
                    <a:pt x="1846" y="374"/>
                  </a:moveTo>
                  <a:lnTo>
                    <a:pt x="1846" y="374"/>
                  </a:lnTo>
                  <a:cubicBezTo>
                    <a:pt x="1846" y="380"/>
                    <a:pt x="1846" y="385"/>
                    <a:pt x="1846" y="390"/>
                  </a:cubicBezTo>
                  <a:cubicBezTo>
                    <a:pt x="1846" y="396"/>
                    <a:pt x="1846" y="401"/>
                    <a:pt x="1836" y="401"/>
                  </a:cubicBezTo>
                  <a:cubicBezTo>
                    <a:pt x="1825" y="401"/>
                    <a:pt x="1820" y="401"/>
                    <a:pt x="1809" y="396"/>
                  </a:cubicBezTo>
                  <a:cubicBezTo>
                    <a:pt x="1815" y="406"/>
                    <a:pt x="1820" y="411"/>
                    <a:pt x="1825" y="427"/>
                  </a:cubicBezTo>
                  <a:cubicBezTo>
                    <a:pt x="1836" y="422"/>
                    <a:pt x="1841" y="417"/>
                    <a:pt x="1852" y="406"/>
                  </a:cubicBezTo>
                  <a:cubicBezTo>
                    <a:pt x="1857" y="396"/>
                    <a:pt x="1867" y="396"/>
                    <a:pt x="1867" y="385"/>
                  </a:cubicBezTo>
                  <a:cubicBezTo>
                    <a:pt x="1867" y="380"/>
                    <a:pt x="1857" y="374"/>
                    <a:pt x="1846" y="374"/>
                  </a:cubicBezTo>
                  <a:close/>
                  <a:moveTo>
                    <a:pt x="1815" y="237"/>
                  </a:moveTo>
                  <a:lnTo>
                    <a:pt x="1815" y="237"/>
                  </a:lnTo>
                  <a:cubicBezTo>
                    <a:pt x="1815" y="237"/>
                    <a:pt x="1815" y="237"/>
                    <a:pt x="1815" y="243"/>
                  </a:cubicBezTo>
                  <a:cubicBezTo>
                    <a:pt x="1815" y="274"/>
                    <a:pt x="1852" y="279"/>
                    <a:pt x="1878" y="311"/>
                  </a:cubicBezTo>
                  <a:cubicBezTo>
                    <a:pt x="1878" y="316"/>
                    <a:pt x="1878" y="316"/>
                    <a:pt x="1878" y="316"/>
                  </a:cubicBezTo>
                  <a:cubicBezTo>
                    <a:pt x="1873" y="290"/>
                    <a:pt x="1857" y="279"/>
                    <a:pt x="1841" y="264"/>
                  </a:cubicBezTo>
                  <a:cubicBezTo>
                    <a:pt x="1830" y="253"/>
                    <a:pt x="1830" y="243"/>
                    <a:pt x="1815" y="237"/>
                  </a:cubicBezTo>
                  <a:close/>
                  <a:moveTo>
                    <a:pt x="1614" y="443"/>
                  </a:moveTo>
                  <a:lnTo>
                    <a:pt x="1614" y="443"/>
                  </a:lnTo>
                  <a:cubicBezTo>
                    <a:pt x="1619" y="448"/>
                    <a:pt x="1625" y="448"/>
                    <a:pt x="1630" y="448"/>
                  </a:cubicBezTo>
                  <a:cubicBezTo>
                    <a:pt x="1630" y="448"/>
                    <a:pt x="1635" y="448"/>
                    <a:pt x="1641" y="448"/>
                  </a:cubicBezTo>
                  <a:cubicBezTo>
                    <a:pt x="1635" y="454"/>
                    <a:pt x="1635" y="459"/>
                    <a:pt x="1630" y="464"/>
                  </a:cubicBezTo>
                  <a:cubicBezTo>
                    <a:pt x="1646" y="469"/>
                    <a:pt x="1651" y="475"/>
                    <a:pt x="1662" y="485"/>
                  </a:cubicBezTo>
                  <a:cubicBezTo>
                    <a:pt x="1667" y="469"/>
                    <a:pt x="1672" y="464"/>
                    <a:pt x="1678" y="448"/>
                  </a:cubicBezTo>
                  <a:cubicBezTo>
                    <a:pt x="1672" y="448"/>
                    <a:pt x="1672" y="448"/>
                    <a:pt x="1672" y="448"/>
                  </a:cubicBezTo>
                  <a:cubicBezTo>
                    <a:pt x="1662" y="448"/>
                    <a:pt x="1662" y="448"/>
                    <a:pt x="1662" y="448"/>
                  </a:cubicBezTo>
                  <a:cubicBezTo>
                    <a:pt x="1651" y="443"/>
                    <a:pt x="1662" y="427"/>
                    <a:pt x="1651" y="422"/>
                  </a:cubicBezTo>
                  <a:cubicBezTo>
                    <a:pt x="1635" y="417"/>
                    <a:pt x="1625" y="433"/>
                    <a:pt x="1614" y="443"/>
                  </a:cubicBezTo>
                  <a:close/>
                  <a:moveTo>
                    <a:pt x="1229" y="105"/>
                  </a:moveTo>
                  <a:lnTo>
                    <a:pt x="1229" y="105"/>
                  </a:lnTo>
                  <a:cubicBezTo>
                    <a:pt x="1256" y="100"/>
                    <a:pt x="1271" y="116"/>
                    <a:pt x="1303" y="116"/>
                  </a:cubicBezTo>
                  <a:cubicBezTo>
                    <a:pt x="1308" y="116"/>
                    <a:pt x="1313" y="111"/>
                    <a:pt x="1313" y="105"/>
                  </a:cubicBezTo>
                  <a:cubicBezTo>
                    <a:pt x="1313" y="100"/>
                    <a:pt x="1308" y="95"/>
                    <a:pt x="1308" y="95"/>
                  </a:cubicBezTo>
                  <a:cubicBezTo>
                    <a:pt x="1308" y="79"/>
                    <a:pt x="1324" y="79"/>
                    <a:pt x="1335" y="79"/>
                  </a:cubicBezTo>
                  <a:cubicBezTo>
                    <a:pt x="1356" y="79"/>
                    <a:pt x="1361" y="111"/>
                    <a:pt x="1387" y="111"/>
                  </a:cubicBezTo>
                  <a:cubicBezTo>
                    <a:pt x="1393" y="111"/>
                    <a:pt x="1398" y="111"/>
                    <a:pt x="1403" y="111"/>
                  </a:cubicBezTo>
                  <a:cubicBezTo>
                    <a:pt x="1414" y="111"/>
                    <a:pt x="1414" y="100"/>
                    <a:pt x="1419" y="100"/>
                  </a:cubicBezTo>
                  <a:cubicBezTo>
                    <a:pt x="1445" y="100"/>
                    <a:pt x="1456" y="116"/>
                    <a:pt x="1482" y="127"/>
                  </a:cubicBezTo>
                  <a:cubicBezTo>
                    <a:pt x="1493" y="132"/>
                    <a:pt x="1509" y="132"/>
                    <a:pt x="1514" y="142"/>
                  </a:cubicBezTo>
                  <a:cubicBezTo>
                    <a:pt x="1530" y="164"/>
                    <a:pt x="1546" y="179"/>
                    <a:pt x="1567" y="185"/>
                  </a:cubicBezTo>
                  <a:cubicBezTo>
                    <a:pt x="1567" y="190"/>
                    <a:pt x="1567" y="190"/>
                    <a:pt x="1567" y="190"/>
                  </a:cubicBezTo>
                  <a:cubicBezTo>
                    <a:pt x="1561" y="190"/>
                    <a:pt x="1561" y="195"/>
                    <a:pt x="1556" y="195"/>
                  </a:cubicBezTo>
                  <a:cubicBezTo>
                    <a:pt x="1567" y="232"/>
                    <a:pt x="1577" y="248"/>
                    <a:pt x="1577" y="290"/>
                  </a:cubicBezTo>
                  <a:cubicBezTo>
                    <a:pt x="1577" y="295"/>
                    <a:pt x="1567" y="301"/>
                    <a:pt x="1567" y="306"/>
                  </a:cubicBezTo>
                  <a:cubicBezTo>
                    <a:pt x="1577" y="311"/>
                    <a:pt x="1577" y="322"/>
                    <a:pt x="1583" y="338"/>
                  </a:cubicBezTo>
                  <a:cubicBezTo>
                    <a:pt x="1588" y="353"/>
                    <a:pt x="1598" y="359"/>
                    <a:pt x="1609" y="369"/>
                  </a:cubicBezTo>
                  <a:cubicBezTo>
                    <a:pt x="1619" y="374"/>
                    <a:pt x="1619" y="380"/>
                    <a:pt x="1630" y="380"/>
                  </a:cubicBezTo>
                  <a:cubicBezTo>
                    <a:pt x="1635" y="380"/>
                    <a:pt x="1641" y="374"/>
                    <a:pt x="1641" y="374"/>
                  </a:cubicBezTo>
                  <a:cubicBezTo>
                    <a:pt x="1646" y="380"/>
                    <a:pt x="1646" y="390"/>
                    <a:pt x="1656" y="390"/>
                  </a:cubicBezTo>
                  <a:cubicBezTo>
                    <a:pt x="1662" y="390"/>
                    <a:pt x="1667" y="380"/>
                    <a:pt x="1672" y="380"/>
                  </a:cubicBezTo>
                  <a:cubicBezTo>
                    <a:pt x="1683" y="380"/>
                    <a:pt x="1683" y="385"/>
                    <a:pt x="1688" y="390"/>
                  </a:cubicBezTo>
                  <a:cubicBezTo>
                    <a:pt x="1693" y="390"/>
                    <a:pt x="1693" y="390"/>
                    <a:pt x="1693" y="390"/>
                  </a:cubicBezTo>
                  <a:cubicBezTo>
                    <a:pt x="1693" y="374"/>
                    <a:pt x="1693" y="374"/>
                    <a:pt x="1693" y="374"/>
                  </a:cubicBezTo>
                  <a:cubicBezTo>
                    <a:pt x="1693" y="353"/>
                    <a:pt x="1683" y="348"/>
                    <a:pt x="1683" y="327"/>
                  </a:cubicBezTo>
                  <a:cubicBezTo>
                    <a:pt x="1683" y="316"/>
                    <a:pt x="1699" y="343"/>
                    <a:pt x="1704" y="348"/>
                  </a:cubicBezTo>
                  <a:cubicBezTo>
                    <a:pt x="1730" y="343"/>
                    <a:pt x="1730" y="343"/>
                    <a:pt x="1730" y="343"/>
                  </a:cubicBezTo>
                  <a:cubicBezTo>
                    <a:pt x="1746" y="348"/>
                    <a:pt x="1751" y="364"/>
                    <a:pt x="1751" y="385"/>
                  </a:cubicBezTo>
                  <a:cubicBezTo>
                    <a:pt x="1751" y="406"/>
                    <a:pt x="1730" y="411"/>
                    <a:pt x="1709" y="411"/>
                  </a:cubicBezTo>
                  <a:cubicBezTo>
                    <a:pt x="1714" y="433"/>
                    <a:pt x="1714" y="448"/>
                    <a:pt x="1735" y="459"/>
                  </a:cubicBezTo>
                  <a:cubicBezTo>
                    <a:pt x="1767" y="475"/>
                    <a:pt x="1804" y="469"/>
                    <a:pt x="1820" y="501"/>
                  </a:cubicBezTo>
                  <a:cubicBezTo>
                    <a:pt x="1825" y="496"/>
                    <a:pt x="1825" y="490"/>
                    <a:pt x="1825" y="485"/>
                  </a:cubicBezTo>
                  <a:cubicBezTo>
                    <a:pt x="1825" y="464"/>
                    <a:pt x="1825" y="464"/>
                    <a:pt x="1825" y="464"/>
                  </a:cubicBezTo>
                  <a:cubicBezTo>
                    <a:pt x="1825" y="443"/>
                    <a:pt x="1836" y="496"/>
                    <a:pt x="1836" y="501"/>
                  </a:cubicBezTo>
                  <a:cubicBezTo>
                    <a:pt x="1836" y="506"/>
                    <a:pt x="1825" y="512"/>
                    <a:pt x="1825" y="522"/>
                  </a:cubicBezTo>
                  <a:cubicBezTo>
                    <a:pt x="1825" y="527"/>
                    <a:pt x="1830" y="538"/>
                    <a:pt x="1841" y="538"/>
                  </a:cubicBezTo>
                  <a:cubicBezTo>
                    <a:pt x="1846" y="538"/>
                    <a:pt x="1846" y="522"/>
                    <a:pt x="1857" y="522"/>
                  </a:cubicBezTo>
                  <a:cubicBezTo>
                    <a:pt x="1857" y="522"/>
                    <a:pt x="1862" y="522"/>
                    <a:pt x="1862" y="527"/>
                  </a:cubicBezTo>
                  <a:cubicBezTo>
                    <a:pt x="1867" y="527"/>
                    <a:pt x="1867" y="527"/>
                    <a:pt x="1867" y="527"/>
                  </a:cubicBezTo>
                  <a:cubicBezTo>
                    <a:pt x="1873" y="522"/>
                    <a:pt x="1873" y="522"/>
                    <a:pt x="1873" y="522"/>
                  </a:cubicBezTo>
                  <a:cubicBezTo>
                    <a:pt x="1867" y="512"/>
                    <a:pt x="1857" y="506"/>
                    <a:pt x="1857" y="496"/>
                  </a:cubicBezTo>
                  <a:cubicBezTo>
                    <a:pt x="1857" y="485"/>
                    <a:pt x="1873" y="480"/>
                    <a:pt x="1883" y="480"/>
                  </a:cubicBezTo>
                  <a:cubicBezTo>
                    <a:pt x="1889" y="480"/>
                    <a:pt x="1889" y="480"/>
                    <a:pt x="1894" y="480"/>
                  </a:cubicBezTo>
                  <a:cubicBezTo>
                    <a:pt x="1894" y="490"/>
                    <a:pt x="1894" y="490"/>
                    <a:pt x="1894" y="490"/>
                  </a:cubicBezTo>
                  <a:cubicBezTo>
                    <a:pt x="1894" y="496"/>
                    <a:pt x="1889" y="501"/>
                    <a:pt x="1889" y="506"/>
                  </a:cubicBezTo>
                  <a:cubicBezTo>
                    <a:pt x="1889" y="512"/>
                    <a:pt x="1899" y="512"/>
                    <a:pt x="1899" y="512"/>
                  </a:cubicBezTo>
                  <a:cubicBezTo>
                    <a:pt x="1904" y="517"/>
                    <a:pt x="1904" y="527"/>
                    <a:pt x="1910" y="527"/>
                  </a:cubicBezTo>
                  <a:cubicBezTo>
                    <a:pt x="1920" y="527"/>
                    <a:pt x="1920" y="522"/>
                    <a:pt x="1931" y="522"/>
                  </a:cubicBezTo>
                  <a:cubicBezTo>
                    <a:pt x="1936" y="533"/>
                    <a:pt x="1941" y="538"/>
                    <a:pt x="1946" y="543"/>
                  </a:cubicBezTo>
                  <a:cubicBezTo>
                    <a:pt x="1915" y="543"/>
                    <a:pt x="1915" y="543"/>
                    <a:pt x="1915" y="543"/>
                  </a:cubicBezTo>
                  <a:cubicBezTo>
                    <a:pt x="1910" y="543"/>
                    <a:pt x="1904" y="543"/>
                    <a:pt x="1899" y="543"/>
                  </a:cubicBezTo>
                  <a:cubicBezTo>
                    <a:pt x="1889" y="543"/>
                    <a:pt x="1889" y="554"/>
                    <a:pt x="1889" y="559"/>
                  </a:cubicBezTo>
                  <a:cubicBezTo>
                    <a:pt x="1889" y="580"/>
                    <a:pt x="1915" y="580"/>
                    <a:pt x="1931" y="596"/>
                  </a:cubicBezTo>
                  <a:cubicBezTo>
                    <a:pt x="1941" y="607"/>
                    <a:pt x="1946" y="622"/>
                    <a:pt x="1962" y="622"/>
                  </a:cubicBezTo>
                  <a:cubicBezTo>
                    <a:pt x="1973" y="622"/>
                    <a:pt x="1983" y="612"/>
                    <a:pt x="1989" y="601"/>
                  </a:cubicBezTo>
                  <a:cubicBezTo>
                    <a:pt x="1994" y="622"/>
                    <a:pt x="2005" y="633"/>
                    <a:pt x="2005" y="649"/>
                  </a:cubicBezTo>
                  <a:cubicBezTo>
                    <a:pt x="2005" y="665"/>
                    <a:pt x="1994" y="675"/>
                    <a:pt x="1994" y="686"/>
                  </a:cubicBezTo>
                  <a:cubicBezTo>
                    <a:pt x="1989" y="701"/>
                    <a:pt x="1994" y="712"/>
                    <a:pt x="1983" y="723"/>
                  </a:cubicBezTo>
                  <a:cubicBezTo>
                    <a:pt x="1973" y="738"/>
                    <a:pt x="1957" y="738"/>
                    <a:pt x="1946" y="754"/>
                  </a:cubicBezTo>
                  <a:cubicBezTo>
                    <a:pt x="1941" y="744"/>
                    <a:pt x="1941" y="733"/>
                    <a:pt x="1925" y="723"/>
                  </a:cubicBezTo>
                  <a:cubicBezTo>
                    <a:pt x="1889" y="696"/>
                    <a:pt x="1862" y="680"/>
                    <a:pt x="1857" y="638"/>
                  </a:cubicBezTo>
                  <a:cubicBezTo>
                    <a:pt x="1825" y="638"/>
                    <a:pt x="1825" y="638"/>
                    <a:pt x="1825" y="638"/>
                  </a:cubicBezTo>
                  <a:cubicBezTo>
                    <a:pt x="1809" y="638"/>
                    <a:pt x="1809" y="622"/>
                    <a:pt x="1799" y="622"/>
                  </a:cubicBezTo>
                  <a:cubicBezTo>
                    <a:pt x="1804" y="633"/>
                    <a:pt x="1809" y="638"/>
                    <a:pt x="1809" y="649"/>
                  </a:cubicBezTo>
                  <a:cubicBezTo>
                    <a:pt x="1809" y="659"/>
                    <a:pt x="1794" y="654"/>
                    <a:pt x="1794" y="665"/>
                  </a:cubicBezTo>
                  <a:cubicBezTo>
                    <a:pt x="1794" y="680"/>
                    <a:pt x="1804" y="686"/>
                    <a:pt x="1809" y="696"/>
                  </a:cubicBezTo>
                  <a:cubicBezTo>
                    <a:pt x="1783" y="686"/>
                    <a:pt x="1767" y="670"/>
                    <a:pt x="1746" y="654"/>
                  </a:cubicBezTo>
                  <a:cubicBezTo>
                    <a:pt x="1725" y="644"/>
                    <a:pt x="1704" y="638"/>
                    <a:pt x="1693" y="622"/>
                  </a:cubicBezTo>
                  <a:cubicBezTo>
                    <a:pt x="1667" y="591"/>
                    <a:pt x="1656" y="564"/>
                    <a:pt x="1619" y="549"/>
                  </a:cubicBezTo>
                  <a:cubicBezTo>
                    <a:pt x="1630" y="533"/>
                    <a:pt x="1646" y="533"/>
                    <a:pt x="1662" y="522"/>
                  </a:cubicBezTo>
                  <a:cubicBezTo>
                    <a:pt x="1672" y="512"/>
                    <a:pt x="1672" y="496"/>
                    <a:pt x="1683" y="496"/>
                  </a:cubicBezTo>
                  <a:cubicBezTo>
                    <a:pt x="1688" y="496"/>
                    <a:pt x="1693" y="501"/>
                    <a:pt x="1693" y="501"/>
                  </a:cubicBezTo>
                  <a:cubicBezTo>
                    <a:pt x="1699" y="490"/>
                    <a:pt x="1704" y="490"/>
                    <a:pt x="1704" y="480"/>
                  </a:cubicBezTo>
                  <a:cubicBezTo>
                    <a:pt x="1704" y="469"/>
                    <a:pt x="1693" y="464"/>
                    <a:pt x="1693" y="459"/>
                  </a:cubicBezTo>
                  <a:cubicBezTo>
                    <a:pt x="1693" y="438"/>
                    <a:pt x="1693" y="422"/>
                    <a:pt x="1683" y="406"/>
                  </a:cubicBezTo>
                  <a:cubicBezTo>
                    <a:pt x="1672" y="401"/>
                    <a:pt x="1667" y="406"/>
                    <a:pt x="1656" y="406"/>
                  </a:cubicBezTo>
                  <a:cubicBezTo>
                    <a:pt x="1641" y="406"/>
                    <a:pt x="1635" y="401"/>
                    <a:pt x="1619" y="401"/>
                  </a:cubicBezTo>
                  <a:cubicBezTo>
                    <a:pt x="1614" y="401"/>
                    <a:pt x="1609" y="406"/>
                    <a:pt x="1604" y="411"/>
                  </a:cubicBezTo>
                  <a:cubicBezTo>
                    <a:pt x="1588" y="401"/>
                    <a:pt x="1593" y="380"/>
                    <a:pt x="1577" y="369"/>
                  </a:cubicBezTo>
                  <a:cubicBezTo>
                    <a:pt x="1561" y="374"/>
                    <a:pt x="1561" y="374"/>
                    <a:pt x="1561" y="374"/>
                  </a:cubicBezTo>
                  <a:cubicBezTo>
                    <a:pt x="1540" y="359"/>
                    <a:pt x="1535" y="338"/>
                    <a:pt x="1509" y="338"/>
                  </a:cubicBezTo>
                  <a:cubicBezTo>
                    <a:pt x="1493" y="338"/>
                    <a:pt x="1488" y="348"/>
                    <a:pt x="1482" y="364"/>
                  </a:cubicBezTo>
                  <a:cubicBezTo>
                    <a:pt x="1445" y="322"/>
                    <a:pt x="1393" y="348"/>
                    <a:pt x="1356" y="306"/>
                  </a:cubicBezTo>
                  <a:cubicBezTo>
                    <a:pt x="1377" y="290"/>
                    <a:pt x="1398" y="285"/>
                    <a:pt x="1398" y="264"/>
                  </a:cubicBezTo>
                  <a:cubicBezTo>
                    <a:pt x="1398" y="243"/>
                    <a:pt x="1377" y="237"/>
                    <a:pt x="1356" y="232"/>
                  </a:cubicBezTo>
                  <a:cubicBezTo>
                    <a:pt x="1345" y="227"/>
                    <a:pt x="1345" y="216"/>
                    <a:pt x="1335" y="216"/>
                  </a:cubicBezTo>
                  <a:cubicBezTo>
                    <a:pt x="1329" y="216"/>
                    <a:pt x="1329" y="216"/>
                    <a:pt x="1324" y="222"/>
                  </a:cubicBezTo>
                  <a:cubicBezTo>
                    <a:pt x="1324" y="227"/>
                    <a:pt x="1313" y="232"/>
                    <a:pt x="1313" y="243"/>
                  </a:cubicBezTo>
                  <a:cubicBezTo>
                    <a:pt x="1313" y="253"/>
                    <a:pt x="1324" y="253"/>
                    <a:pt x="1335" y="253"/>
                  </a:cubicBezTo>
                  <a:cubicBezTo>
                    <a:pt x="1335" y="258"/>
                    <a:pt x="1329" y="264"/>
                    <a:pt x="1329" y="269"/>
                  </a:cubicBezTo>
                  <a:cubicBezTo>
                    <a:pt x="1329" y="279"/>
                    <a:pt x="1335" y="285"/>
                    <a:pt x="1340" y="290"/>
                  </a:cubicBezTo>
                  <a:cubicBezTo>
                    <a:pt x="1335" y="295"/>
                    <a:pt x="1335" y="295"/>
                    <a:pt x="1335" y="295"/>
                  </a:cubicBezTo>
                  <a:cubicBezTo>
                    <a:pt x="1329" y="295"/>
                    <a:pt x="1324" y="301"/>
                    <a:pt x="1313" y="301"/>
                  </a:cubicBezTo>
                  <a:cubicBezTo>
                    <a:pt x="1298" y="301"/>
                    <a:pt x="1292" y="285"/>
                    <a:pt x="1277" y="279"/>
                  </a:cubicBezTo>
                  <a:cubicBezTo>
                    <a:pt x="1277" y="258"/>
                    <a:pt x="1266" y="237"/>
                    <a:pt x="1250" y="222"/>
                  </a:cubicBezTo>
                  <a:cubicBezTo>
                    <a:pt x="1266" y="222"/>
                    <a:pt x="1277" y="222"/>
                    <a:pt x="1298" y="222"/>
                  </a:cubicBezTo>
                  <a:cubicBezTo>
                    <a:pt x="1298" y="222"/>
                    <a:pt x="1303" y="216"/>
                    <a:pt x="1303" y="211"/>
                  </a:cubicBezTo>
                  <a:cubicBezTo>
                    <a:pt x="1303" y="190"/>
                    <a:pt x="1277" y="179"/>
                    <a:pt x="1256" y="164"/>
                  </a:cubicBezTo>
                  <a:cubicBezTo>
                    <a:pt x="1240" y="153"/>
                    <a:pt x="1234" y="137"/>
                    <a:pt x="1213" y="132"/>
                  </a:cubicBezTo>
                  <a:cubicBezTo>
                    <a:pt x="1203" y="142"/>
                    <a:pt x="1203" y="153"/>
                    <a:pt x="1203" y="174"/>
                  </a:cubicBezTo>
                  <a:cubicBezTo>
                    <a:pt x="1192" y="158"/>
                    <a:pt x="1192" y="153"/>
                    <a:pt x="1182" y="142"/>
                  </a:cubicBezTo>
                  <a:cubicBezTo>
                    <a:pt x="1171" y="148"/>
                    <a:pt x="1171" y="148"/>
                    <a:pt x="1171" y="148"/>
                  </a:cubicBezTo>
                  <a:cubicBezTo>
                    <a:pt x="1171" y="142"/>
                    <a:pt x="1171" y="142"/>
                    <a:pt x="1171" y="142"/>
                  </a:cubicBezTo>
                  <a:cubicBezTo>
                    <a:pt x="1171" y="137"/>
                    <a:pt x="1171" y="137"/>
                    <a:pt x="1171" y="137"/>
                  </a:cubicBezTo>
                  <a:cubicBezTo>
                    <a:pt x="1171" y="132"/>
                    <a:pt x="1166" y="132"/>
                    <a:pt x="1166" y="127"/>
                  </a:cubicBezTo>
                  <a:cubicBezTo>
                    <a:pt x="1166" y="116"/>
                    <a:pt x="1166" y="111"/>
                    <a:pt x="1171" y="100"/>
                  </a:cubicBezTo>
                  <a:cubicBezTo>
                    <a:pt x="1187" y="105"/>
                    <a:pt x="1192" y="116"/>
                    <a:pt x="1208" y="116"/>
                  </a:cubicBezTo>
                  <a:cubicBezTo>
                    <a:pt x="1219" y="116"/>
                    <a:pt x="1224" y="111"/>
                    <a:pt x="1229" y="105"/>
                  </a:cubicBezTo>
                  <a:close/>
                  <a:moveTo>
                    <a:pt x="1535" y="105"/>
                  </a:moveTo>
                  <a:lnTo>
                    <a:pt x="1535" y="105"/>
                  </a:lnTo>
                  <a:cubicBezTo>
                    <a:pt x="1530" y="105"/>
                    <a:pt x="1530" y="105"/>
                    <a:pt x="1530" y="105"/>
                  </a:cubicBezTo>
                  <a:cubicBezTo>
                    <a:pt x="1540" y="111"/>
                    <a:pt x="1546" y="121"/>
                    <a:pt x="1546" y="132"/>
                  </a:cubicBezTo>
                  <a:cubicBezTo>
                    <a:pt x="1551" y="127"/>
                    <a:pt x="1556" y="127"/>
                    <a:pt x="1556" y="121"/>
                  </a:cubicBezTo>
                  <a:cubicBezTo>
                    <a:pt x="1556" y="105"/>
                    <a:pt x="1546" y="105"/>
                    <a:pt x="1535" y="105"/>
                  </a:cubicBezTo>
                  <a:close/>
                  <a:moveTo>
                    <a:pt x="1419" y="0"/>
                  </a:moveTo>
                  <a:lnTo>
                    <a:pt x="1419" y="0"/>
                  </a:lnTo>
                  <a:cubicBezTo>
                    <a:pt x="1414" y="26"/>
                    <a:pt x="1382" y="32"/>
                    <a:pt x="1372" y="58"/>
                  </a:cubicBezTo>
                  <a:cubicBezTo>
                    <a:pt x="1377" y="58"/>
                    <a:pt x="1377" y="58"/>
                    <a:pt x="1377" y="58"/>
                  </a:cubicBezTo>
                  <a:cubicBezTo>
                    <a:pt x="1387" y="58"/>
                    <a:pt x="1387" y="53"/>
                    <a:pt x="1398" y="53"/>
                  </a:cubicBezTo>
                  <a:cubicBezTo>
                    <a:pt x="1403" y="53"/>
                    <a:pt x="1409" y="53"/>
                    <a:pt x="1414" y="53"/>
                  </a:cubicBezTo>
                  <a:cubicBezTo>
                    <a:pt x="1414" y="42"/>
                    <a:pt x="1424" y="37"/>
                    <a:pt x="1424" y="26"/>
                  </a:cubicBezTo>
                  <a:cubicBezTo>
                    <a:pt x="1430" y="26"/>
                    <a:pt x="1430" y="26"/>
                    <a:pt x="1435" y="26"/>
                  </a:cubicBezTo>
                  <a:cubicBezTo>
                    <a:pt x="1451" y="26"/>
                    <a:pt x="1451" y="47"/>
                    <a:pt x="1456" y="63"/>
                  </a:cubicBezTo>
                  <a:cubicBezTo>
                    <a:pt x="1467" y="63"/>
                    <a:pt x="1467" y="63"/>
                    <a:pt x="1467" y="63"/>
                  </a:cubicBezTo>
                  <a:lnTo>
                    <a:pt x="1467" y="58"/>
                  </a:lnTo>
                  <a:cubicBezTo>
                    <a:pt x="1467" y="42"/>
                    <a:pt x="1456" y="37"/>
                    <a:pt x="1451" y="26"/>
                  </a:cubicBezTo>
                  <a:cubicBezTo>
                    <a:pt x="1440" y="16"/>
                    <a:pt x="1435" y="0"/>
                    <a:pt x="1419" y="0"/>
                  </a:cubicBezTo>
                  <a:close/>
                  <a:moveTo>
                    <a:pt x="63" y="3185"/>
                  </a:moveTo>
                  <a:lnTo>
                    <a:pt x="63" y="3185"/>
                  </a:lnTo>
                  <a:cubicBezTo>
                    <a:pt x="69" y="3179"/>
                    <a:pt x="74" y="3179"/>
                    <a:pt x="79" y="3169"/>
                  </a:cubicBezTo>
                  <a:cubicBezTo>
                    <a:pt x="69" y="3164"/>
                    <a:pt x="69" y="3153"/>
                    <a:pt x="58" y="3153"/>
                  </a:cubicBezTo>
                  <a:cubicBezTo>
                    <a:pt x="42" y="3153"/>
                    <a:pt x="32" y="3164"/>
                    <a:pt x="16" y="3164"/>
                  </a:cubicBezTo>
                  <a:cubicBezTo>
                    <a:pt x="16" y="3169"/>
                    <a:pt x="16" y="3169"/>
                    <a:pt x="16" y="3174"/>
                  </a:cubicBezTo>
                  <a:cubicBezTo>
                    <a:pt x="0" y="3206"/>
                    <a:pt x="0" y="3206"/>
                    <a:pt x="0" y="3206"/>
                  </a:cubicBezTo>
                  <a:cubicBezTo>
                    <a:pt x="32" y="3232"/>
                    <a:pt x="63" y="3243"/>
                    <a:pt x="106" y="3248"/>
                  </a:cubicBezTo>
                  <a:cubicBezTo>
                    <a:pt x="122" y="3253"/>
                    <a:pt x="127" y="3259"/>
                    <a:pt x="143" y="3259"/>
                  </a:cubicBezTo>
                  <a:cubicBezTo>
                    <a:pt x="148" y="3259"/>
                    <a:pt x="153" y="3253"/>
                    <a:pt x="158" y="3253"/>
                  </a:cubicBezTo>
                  <a:cubicBezTo>
                    <a:pt x="174" y="3253"/>
                    <a:pt x="185" y="3269"/>
                    <a:pt x="201" y="3274"/>
                  </a:cubicBezTo>
                  <a:lnTo>
                    <a:pt x="201" y="3269"/>
                  </a:lnTo>
                  <a:cubicBezTo>
                    <a:pt x="201" y="3253"/>
                    <a:pt x="190" y="3243"/>
                    <a:pt x="174" y="3238"/>
                  </a:cubicBezTo>
                  <a:cubicBezTo>
                    <a:pt x="164" y="3232"/>
                    <a:pt x="169" y="3216"/>
                    <a:pt x="164" y="3211"/>
                  </a:cubicBezTo>
                  <a:cubicBezTo>
                    <a:pt x="148" y="3195"/>
                    <a:pt x="132" y="3211"/>
                    <a:pt x="111" y="3206"/>
                  </a:cubicBezTo>
                  <a:cubicBezTo>
                    <a:pt x="90" y="3206"/>
                    <a:pt x="79" y="3195"/>
                    <a:pt x="63" y="3185"/>
                  </a:cubicBezTo>
                  <a:close/>
                  <a:moveTo>
                    <a:pt x="296" y="3301"/>
                  </a:moveTo>
                  <a:lnTo>
                    <a:pt x="296" y="3301"/>
                  </a:lnTo>
                  <a:cubicBezTo>
                    <a:pt x="290" y="3306"/>
                    <a:pt x="290" y="3311"/>
                    <a:pt x="285" y="3311"/>
                  </a:cubicBezTo>
                  <a:cubicBezTo>
                    <a:pt x="280" y="3311"/>
                    <a:pt x="280" y="3306"/>
                    <a:pt x="269" y="3306"/>
                  </a:cubicBezTo>
                  <a:cubicBezTo>
                    <a:pt x="264" y="3306"/>
                    <a:pt x="259" y="3306"/>
                    <a:pt x="253" y="3306"/>
                  </a:cubicBezTo>
                  <a:cubicBezTo>
                    <a:pt x="248" y="3311"/>
                    <a:pt x="248" y="3311"/>
                    <a:pt x="248" y="3317"/>
                  </a:cubicBezTo>
                  <a:cubicBezTo>
                    <a:pt x="248" y="3327"/>
                    <a:pt x="259" y="3327"/>
                    <a:pt x="264" y="3327"/>
                  </a:cubicBezTo>
                  <a:cubicBezTo>
                    <a:pt x="274" y="3338"/>
                    <a:pt x="280" y="3343"/>
                    <a:pt x="290" y="3348"/>
                  </a:cubicBezTo>
                  <a:cubicBezTo>
                    <a:pt x="301" y="3353"/>
                    <a:pt x="311" y="3353"/>
                    <a:pt x="322" y="3364"/>
                  </a:cubicBezTo>
                  <a:cubicBezTo>
                    <a:pt x="327" y="3375"/>
                    <a:pt x="327" y="3385"/>
                    <a:pt x="338" y="3390"/>
                  </a:cubicBezTo>
                  <a:cubicBezTo>
                    <a:pt x="343" y="3380"/>
                    <a:pt x="359" y="3380"/>
                    <a:pt x="359" y="3369"/>
                  </a:cubicBezTo>
                  <a:cubicBezTo>
                    <a:pt x="359" y="3353"/>
                    <a:pt x="343" y="3343"/>
                    <a:pt x="343" y="3327"/>
                  </a:cubicBezTo>
                  <a:cubicBezTo>
                    <a:pt x="332" y="3332"/>
                    <a:pt x="327" y="3338"/>
                    <a:pt x="317" y="3338"/>
                  </a:cubicBezTo>
                  <a:cubicBezTo>
                    <a:pt x="311" y="3332"/>
                    <a:pt x="311" y="3327"/>
                    <a:pt x="311" y="3322"/>
                  </a:cubicBezTo>
                  <a:cubicBezTo>
                    <a:pt x="311" y="3311"/>
                    <a:pt x="306" y="3306"/>
                    <a:pt x="296" y="3301"/>
                  </a:cubicBezTo>
                  <a:close/>
                  <a:moveTo>
                    <a:pt x="375" y="3412"/>
                  </a:moveTo>
                  <a:lnTo>
                    <a:pt x="375" y="3412"/>
                  </a:lnTo>
                  <a:lnTo>
                    <a:pt x="369" y="3417"/>
                  </a:lnTo>
                  <a:cubicBezTo>
                    <a:pt x="369" y="3433"/>
                    <a:pt x="369" y="3454"/>
                    <a:pt x="385" y="3454"/>
                  </a:cubicBezTo>
                  <a:cubicBezTo>
                    <a:pt x="391" y="3454"/>
                    <a:pt x="396" y="3448"/>
                    <a:pt x="401" y="3448"/>
                  </a:cubicBezTo>
                  <a:cubicBezTo>
                    <a:pt x="401" y="3448"/>
                    <a:pt x="401" y="3448"/>
                    <a:pt x="401" y="3443"/>
                  </a:cubicBezTo>
                  <a:cubicBezTo>
                    <a:pt x="401" y="3427"/>
                    <a:pt x="391" y="3412"/>
                    <a:pt x="375" y="3412"/>
                  </a:cubicBezTo>
                  <a:close/>
                  <a:moveTo>
                    <a:pt x="406" y="2615"/>
                  </a:moveTo>
                  <a:lnTo>
                    <a:pt x="406" y="2615"/>
                  </a:lnTo>
                  <a:cubicBezTo>
                    <a:pt x="401" y="2620"/>
                    <a:pt x="396" y="2626"/>
                    <a:pt x="396" y="2631"/>
                  </a:cubicBezTo>
                  <a:cubicBezTo>
                    <a:pt x="396" y="2647"/>
                    <a:pt x="412" y="2652"/>
                    <a:pt x="433" y="2657"/>
                  </a:cubicBezTo>
                  <a:cubicBezTo>
                    <a:pt x="422" y="2636"/>
                    <a:pt x="412" y="2631"/>
                    <a:pt x="406" y="2615"/>
                  </a:cubicBezTo>
                  <a:close/>
                  <a:moveTo>
                    <a:pt x="570" y="3501"/>
                  </a:moveTo>
                  <a:lnTo>
                    <a:pt x="570" y="3501"/>
                  </a:lnTo>
                  <a:cubicBezTo>
                    <a:pt x="580" y="3501"/>
                    <a:pt x="586" y="3496"/>
                    <a:pt x="596" y="3496"/>
                  </a:cubicBezTo>
                  <a:cubicBezTo>
                    <a:pt x="596" y="3491"/>
                    <a:pt x="596" y="3491"/>
                    <a:pt x="596" y="3491"/>
                  </a:cubicBezTo>
                  <a:cubicBezTo>
                    <a:pt x="554" y="3464"/>
                    <a:pt x="522" y="3501"/>
                    <a:pt x="570" y="3501"/>
                  </a:cubicBezTo>
                  <a:close/>
                  <a:moveTo>
                    <a:pt x="586" y="3137"/>
                  </a:moveTo>
                  <a:lnTo>
                    <a:pt x="586" y="3137"/>
                  </a:lnTo>
                  <a:cubicBezTo>
                    <a:pt x="575" y="3137"/>
                    <a:pt x="575" y="3137"/>
                    <a:pt x="575" y="3137"/>
                  </a:cubicBezTo>
                  <a:cubicBezTo>
                    <a:pt x="575" y="3137"/>
                    <a:pt x="575" y="3137"/>
                    <a:pt x="575" y="3142"/>
                  </a:cubicBezTo>
                  <a:cubicBezTo>
                    <a:pt x="575" y="3153"/>
                    <a:pt x="586" y="3158"/>
                    <a:pt x="591" y="3169"/>
                  </a:cubicBezTo>
                  <a:cubicBezTo>
                    <a:pt x="591" y="3164"/>
                    <a:pt x="596" y="3158"/>
                    <a:pt x="596" y="3153"/>
                  </a:cubicBezTo>
                  <a:cubicBezTo>
                    <a:pt x="596" y="3148"/>
                    <a:pt x="591" y="3142"/>
                    <a:pt x="586" y="3137"/>
                  </a:cubicBezTo>
                  <a:close/>
                  <a:moveTo>
                    <a:pt x="575" y="3280"/>
                  </a:moveTo>
                  <a:lnTo>
                    <a:pt x="575" y="3280"/>
                  </a:lnTo>
                  <a:cubicBezTo>
                    <a:pt x="570" y="3285"/>
                    <a:pt x="570" y="3290"/>
                    <a:pt x="565" y="3295"/>
                  </a:cubicBezTo>
                  <a:cubicBezTo>
                    <a:pt x="559" y="3285"/>
                    <a:pt x="559" y="3280"/>
                    <a:pt x="554" y="3274"/>
                  </a:cubicBezTo>
                  <a:cubicBezTo>
                    <a:pt x="549" y="3285"/>
                    <a:pt x="549" y="3290"/>
                    <a:pt x="538" y="3290"/>
                  </a:cubicBezTo>
                  <a:cubicBezTo>
                    <a:pt x="538" y="3295"/>
                    <a:pt x="533" y="3295"/>
                    <a:pt x="533" y="3295"/>
                  </a:cubicBezTo>
                  <a:cubicBezTo>
                    <a:pt x="533" y="3311"/>
                    <a:pt x="549" y="3322"/>
                    <a:pt x="554" y="3338"/>
                  </a:cubicBezTo>
                  <a:cubicBezTo>
                    <a:pt x="559" y="3338"/>
                    <a:pt x="559" y="3338"/>
                    <a:pt x="559" y="3338"/>
                  </a:cubicBezTo>
                  <a:cubicBezTo>
                    <a:pt x="559" y="3338"/>
                    <a:pt x="559" y="3338"/>
                    <a:pt x="559" y="3332"/>
                  </a:cubicBezTo>
                  <a:cubicBezTo>
                    <a:pt x="559" y="3327"/>
                    <a:pt x="559" y="3327"/>
                    <a:pt x="559" y="3322"/>
                  </a:cubicBezTo>
                  <a:cubicBezTo>
                    <a:pt x="559" y="3311"/>
                    <a:pt x="570" y="3311"/>
                    <a:pt x="575" y="3311"/>
                  </a:cubicBezTo>
                  <a:cubicBezTo>
                    <a:pt x="575" y="3301"/>
                    <a:pt x="580" y="3290"/>
                    <a:pt x="575" y="3280"/>
                  </a:cubicBezTo>
                  <a:close/>
                  <a:moveTo>
                    <a:pt x="665" y="3475"/>
                  </a:moveTo>
                  <a:lnTo>
                    <a:pt x="665" y="3475"/>
                  </a:lnTo>
                  <a:cubicBezTo>
                    <a:pt x="654" y="3480"/>
                    <a:pt x="649" y="3491"/>
                    <a:pt x="638" y="3496"/>
                  </a:cubicBezTo>
                  <a:cubicBezTo>
                    <a:pt x="633" y="3491"/>
                    <a:pt x="633" y="3485"/>
                    <a:pt x="628" y="3480"/>
                  </a:cubicBezTo>
                  <a:cubicBezTo>
                    <a:pt x="623" y="3485"/>
                    <a:pt x="623" y="3485"/>
                    <a:pt x="612" y="3491"/>
                  </a:cubicBezTo>
                  <a:cubicBezTo>
                    <a:pt x="628" y="3501"/>
                    <a:pt x="628" y="3506"/>
                    <a:pt x="644" y="3517"/>
                  </a:cubicBezTo>
                  <a:cubicBezTo>
                    <a:pt x="654" y="3506"/>
                    <a:pt x="665" y="3512"/>
                    <a:pt x="675" y="3506"/>
                  </a:cubicBezTo>
                  <a:cubicBezTo>
                    <a:pt x="670" y="3496"/>
                    <a:pt x="670" y="3485"/>
                    <a:pt x="665" y="3475"/>
                  </a:cubicBezTo>
                  <a:close/>
                  <a:moveTo>
                    <a:pt x="776" y="3549"/>
                  </a:moveTo>
                  <a:lnTo>
                    <a:pt x="776" y="3549"/>
                  </a:lnTo>
                  <a:cubicBezTo>
                    <a:pt x="760" y="3549"/>
                    <a:pt x="754" y="3543"/>
                    <a:pt x="744" y="3538"/>
                  </a:cubicBezTo>
                  <a:cubicBezTo>
                    <a:pt x="749" y="3559"/>
                    <a:pt x="770" y="3564"/>
                    <a:pt x="791" y="3564"/>
                  </a:cubicBezTo>
                  <a:cubicBezTo>
                    <a:pt x="802" y="3564"/>
                    <a:pt x="802" y="3564"/>
                    <a:pt x="802" y="3564"/>
                  </a:cubicBezTo>
                  <a:cubicBezTo>
                    <a:pt x="802" y="3543"/>
                    <a:pt x="802" y="3543"/>
                    <a:pt x="802" y="3543"/>
                  </a:cubicBezTo>
                  <a:cubicBezTo>
                    <a:pt x="791" y="3543"/>
                    <a:pt x="786" y="3549"/>
                    <a:pt x="776" y="3549"/>
                  </a:cubicBezTo>
                  <a:close/>
                  <a:moveTo>
                    <a:pt x="881" y="3343"/>
                  </a:moveTo>
                  <a:lnTo>
                    <a:pt x="881" y="3343"/>
                  </a:lnTo>
                  <a:cubicBezTo>
                    <a:pt x="876" y="3353"/>
                    <a:pt x="876" y="3359"/>
                    <a:pt x="870" y="3359"/>
                  </a:cubicBezTo>
                  <a:cubicBezTo>
                    <a:pt x="865" y="3353"/>
                    <a:pt x="860" y="3343"/>
                    <a:pt x="855" y="3343"/>
                  </a:cubicBezTo>
                  <a:cubicBezTo>
                    <a:pt x="844" y="3343"/>
                    <a:pt x="844" y="3343"/>
                    <a:pt x="844" y="3343"/>
                  </a:cubicBezTo>
                  <a:cubicBezTo>
                    <a:pt x="844" y="3353"/>
                    <a:pt x="855" y="3359"/>
                    <a:pt x="855" y="3369"/>
                  </a:cubicBezTo>
                  <a:cubicBezTo>
                    <a:pt x="855" y="3375"/>
                    <a:pt x="844" y="3375"/>
                    <a:pt x="839" y="3375"/>
                  </a:cubicBezTo>
                  <a:cubicBezTo>
                    <a:pt x="828" y="3380"/>
                    <a:pt x="823" y="3385"/>
                    <a:pt x="813" y="3396"/>
                  </a:cubicBezTo>
                  <a:cubicBezTo>
                    <a:pt x="813" y="3401"/>
                    <a:pt x="813" y="3401"/>
                    <a:pt x="813" y="3401"/>
                  </a:cubicBezTo>
                  <a:cubicBezTo>
                    <a:pt x="834" y="3396"/>
                    <a:pt x="844" y="3380"/>
                    <a:pt x="860" y="3380"/>
                  </a:cubicBezTo>
                  <a:cubicBezTo>
                    <a:pt x="881" y="3380"/>
                    <a:pt x="892" y="3385"/>
                    <a:pt x="907" y="3385"/>
                  </a:cubicBezTo>
                  <a:cubicBezTo>
                    <a:pt x="918" y="3385"/>
                    <a:pt x="918" y="3375"/>
                    <a:pt x="923" y="3369"/>
                  </a:cubicBezTo>
                  <a:cubicBezTo>
                    <a:pt x="923" y="3364"/>
                    <a:pt x="923" y="3364"/>
                    <a:pt x="923" y="3364"/>
                  </a:cubicBezTo>
                  <a:cubicBezTo>
                    <a:pt x="907" y="3369"/>
                    <a:pt x="907" y="3369"/>
                    <a:pt x="907" y="3369"/>
                  </a:cubicBezTo>
                  <a:cubicBezTo>
                    <a:pt x="897" y="3364"/>
                    <a:pt x="892" y="3353"/>
                    <a:pt x="881" y="3343"/>
                  </a:cubicBezTo>
                  <a:close/>
                  <a:moveTo>
                    <a:pt x="944" y="3353"/>
                  </a:moveTo>
                  <a:lnTo>
                    <a:pt x="944" y="3353"/>
                  </a:lnTo>
                  <a:cubicBezTo>
                    <a:pt x="944" y="3364"/>
                    <a:pt x="955" y="3359"/>
                    <a:pt x="960" y="3364"/>
                  </a:cubicBezTo>
                  <a:cubicBezTo>
                    <a:pt x="965" y="3364"/>
                    <a:pt x="971" y="3375"/>
                    <a:pt x="976" y="3375"/>
                  </a:cubicBezTo>
                  <a:cubicBezTo>
                    <a:pt x="987" y="3375"/>
                    <a:pt x="987" y="3359"/>
                    <a:pt x="992" y="3353"/>
                  </a:cubicBezTo>
                  <a:cubicBezTo>
                    <a:pt x="987" y="3348"/>
                    <a:pt x="987" y="3348"/>
                    <a:pt x="987" y="3348"/>
                  </a:cubicBezTo>
                  <a:cubicBezTo>
                    <a:pt x="976" y="3353"/>
                    <a:pt x="976" y="3353"/>
                    <a:pt x="976" y="3353"/>
                  </a:cubicBezTo>
                  <a:cubicBezTo>
                    <a:pt x="965" y="3348"/>
                    <a:pt x="944" y="3343"/>
                    <a:pt x="944" y="3353"/>
                  </a:cubicBezTo>
                  <a:close/>
                  <a:moveTo>
                    <a:pt x="1013" y="3338"/>
                  </a:moveTo>
                  <a:lnTo>
                    <a:pt x="1013" y="3338"/>
                  </a:lnTo>
                  <a:cubicBezTo>
                    <a:pt x="1018" y="3338"/>
                    <a:pt x="1018" y="3338"/>
                    <a:pt x="1018" y="3338"/>
                  </a:cubicBezTo>
                  <a:cubicBezTo>
                    <a:pt x="1034" y="3338"/>
                    <a:pt x="1039" y="3332"/>
                    <a:pt x="1050" y="3322"/>
                  </a:cubicBezTo>
                  <a:cubicBezTo>
                    <a:pt x="1045" y="3322"/>
                    <a:pt x="1045" y="3322"/>
                    <a:pt x="1045" y="3322"/>
                  </a:cubicBezTo>
                  <a:cubicBezTo>
                    <a:pt x="1013" y="3338"/>
                    <a:pt x="1013" y="3338"/>
                    <a:pt x="1013" y="3338"/>
                  </a:cubicBezTo>
                  <a:close/>
                  <a:moveTo>
                    <a:pt x="1024" y="3427"/>
                  </a:moveTo>
                  <a:lnTo>
                    <a:pt x="1024" y="3427"/>
                  </a:lnTo>
                  <a:cubicBezTo>
                    <a:pt x="1008" y="3448"/>
                    <a:pt x="976" y="3448"/>
                    <a:pt x="976" y="3475"/>
                  </a:cubicBezTo>
                  <a:cubicBezTo>
                    <a:pt x="976" y="3485"/>
                    <a:pt x="981" y="3496"/>
                    <a:pt x="992" y="3506"/>
                  </a:cubicBezTo>
                  <a:cubicBezTo>
                    <a:pt x="1002" y="3512"/>
                    <a:pt x="1008" y="3517"/>
                    <a:pt x="1024" y="3517"/>
                  </a:cubicBezTo>
                  <a:cubicBezTo>
                    <a:pt x="1029" y="3517"/>
                    <a:pt x="1034" y="3517"/>
                    <a:pt x="1039" y="3517"/>
                  </a:cubicBezTo>
                  <a:cubicBezTo>
                    <a:pt x="1045" y="3512"/>
                    <a:pt x="1045" y="3512"/>
                    <a:pt x="1045" y="3512"/>
                  </a:cubicBezTo>
                  <a:cubicBezTo>
                    <a:pt x="1029" y="3512"/>
                    <a:pt x="1029" y="3496"/>
                    <a:pt x="1013" y="3491"/>
                  </a:cubicBezTo>
                  <a:cubicBezTo>
                    <a:pt x="1013" y="3496"/>
                    <a:pt x="1013" y="3501"/>
                    <a:pt x="1013" y="3506"/>
                  </a:cubicBezTo>
                  <a:cubicBezTo>
                    <a:pt x="1013" y="3506"/>
                    <a:pt x="1013" y="3506"/>
                    <a:pt x="1008" y="3506"/>
                  </a:cubicBezTo>
                  <a:cubicBezTo>
                    <a:pt x="992" y="3496"/>
                    <a:pt x="987" y="3491"/>
                    <a:pt x="987" y="3475"/>
                  </a:cubicBezTo>
                  <a:cubicBezTo>
                    <a:pt x="987" y="3470"/>
                    <a:pt x="997" y="3470"/>
                    <a:pt x="1002" y="3464"/>
                  </a:cubicBezTo>
                  <a:cubicBezTo>
                    <a:pt x="1013" y="3459"/>
                    <a:pt x="1018" y="3454"/>
                    <a:pt x="1029" y="3443"/>
                  </a:cubicBezTo>
                  <a:cubicBezTo>
                    <a:pt x="1024" y="3427"/>
                    <a:pt x="1024" y="3427"/>
                    <a:pt x="1024" y="3427"/>
                  </a:cubicBezTo>
                  <a:close/>
                  <a:moveTo>
                    <a:pt x="1071" y="3649"/>
                  </a:moveTo>
                  <a:lnTo>
                    <a:pt x="1071" y="3649"/>
                  </a:lnTo>
                  <a:cubicBezTo>
                    <a:pt x="1050" y="3659"/>
                    <a:pt x="1045" y="3675"/>
                    <a:pt x="1034" y="3691"/>
                  </a:cubicBezTo>
                  <a:cubicBezTo>
                    <a:pt x="971" y="3654"/>
                    <a:pt x="960" y="3575"/>
                    <a:pt x="881" y="3575"/>
                  </a:cubicBezTo>
                  <a:cubicBezTo>
                    <a:pt x="876" y="3575"/>
                    <a:pt x="876" y="3575"/>
                    <a:pt x="876" y="3575"/>
                  </a:cubicBezTo>
                  <a:cubicBezTo>
                    <a:pt x="886" y="3591"/>
                    <a:pt x="892" y="3607"/>
                    <a:pt x="907" y="3617"/>
                  </a:cubicBezTo>
                  <a:cubicBezTo>
                    <a:pt x="928" y="3628"/>
                    <a:pt x="939" y="3623"/>
                    <a:pt x="955" y="3638"/>
                  </a:cubicBezTo>
                  <a:cubicBezTo>
                    <a:pt x="992" y="3665"/>
                    <a:pt x="997" y="3696"/>
                    <a:pt x="1034" y="3717"/>
                  </a:cubicBezTo>
                  <a:cubicBezTo>
                    <a:pt x="1050" y="3702"/>
                    <a:pt x="1055" y="3686"/>
                    <a:pt x="1066" y="3665"/>
                  </a:cubicBezTo>
                  <a:cubicBezTo>
                    <a:pt x="1081" y="3675"/>
                    <a:pt x="1081" y="3686"/>
                    <a:pt x="1081" y="3702"/>
                  </a:cubicBezTo>
                  <a:cubicBezTo>
                    <a:pt x="1081" y="3712"/>
                    <a:pt x="1071" y="3712"/>
                    <a:pt x="1060" y="3717"/>
                  </a:cubicBezTo>
                  <a:cubicBezTo>
                    <a:pt x="1045" y="3717"/>
                    <a:pt x="1103" y="3738"/>
                    <a:pt x="1113" y="3744"/>
                  </a:cubicBezTo>
                  <a:cubicBezTo>
                    <a:pt x="1118" y="3733"/>
                    <a:pt x="1118" y="3728"/>
                    <a:pt x="1118" y="3712"/>
                  </a:cubicBezTo>
                  <a:cubicBezTo>
                    <a:pt x="1118" y="3686"/>
                    <a:pt x="1097" y="3665"/>
                    <a:pt x="1071" y="3649"/>
                  </a:cubicBezTo>
                  <a:close/>
                  <a:moveTo>
                    <a:pt x="1319" y="3295"/>
                  </a:moveTo>
                  <a:lnTo>
                    <a:pt x="1319" y="3295"/>
                  </a:lnTo>
                  <a:cubicBezTo>
                    <a:pt x="1319" y="3295"/>
                    <a:pt x="1324" y="3295"/>
                    <a:pt x="1324" y="3301"/>
                  </a:cubicBezTo>
                  <a:cubicBezTo>
                    <a:pt x="1329" y="3301"/>
                    <a:pt x="1329" y="3301"/>
                    <a:pt x="1329" y="3301"/>
                  </a:cubicBezTo>
                  <a:cubicBezTo>
                    <a:pt x="1340" y="3280"/>
                    <a:pt x="1361" y="3280"/>
                    <a:pt x="1366" y="3259"/>
                  </a:cubicBezTo>
                  <a:cubicBezTo>
                    <a:pt x="1345" y="3259"/>
                    <a:pt x="1319" y="3269"/>
                    <a:pt x="1319" y="3295"/>
                  </a:cubicBezTo>
                  <a:close/>
                  <a:moveTo>
                    <a:pt x="1298" y="3216"/>
                  </a:moveTo>
                  <a:lnTo>
                    <a:pt x="1298" y="3216"/>
                  </a:lnTo>
                  <a:cubicBezTo>
                    <a:pt x="1287" y="3222"/>
                    <a:pt x="1277" y="3227"/>
                    <a:pt x="1266" y="3238"/>
                  </a:cubicBezTo>
                  <a:cubicBezTo>
                    <a:pt x="1271" y="3243"/>
                    <a:pt x="1277" y="3248"/>
                    <a:pt x="1282" y="3248"/>
                  </a:cubicBezTo>
                  <a:cubicBezTo>
                    <a:pt x="1287" y="3248"/>
                    <a:pt x="1292" y="3238"/>
                    <a:pt x="1303" y="3238"/>
                  </a:cubicBezTo>
                  <a:cubicBezTo>
                    <a:pt x="1298" y="3227"/>
                    <a:pt x="1298" y="3222"/>
                    <a:pt x="1298" y="3216"/>
                  </a:cubicBezTo>
                  <a:close/>
                  <a:moveTo>
                    <a:pt x="1910" y="3638"/>
                  </a:moveTo>
                  <a:lnTo>
                    <a:pt x="1910" y="3638"/>
                  </a:lnTo>
                  <a:cubicBezTo>
                    <a:pt x="1904" y="3638"/>
                    <a:pt x="1904" y="3638"/>
                    <a:pt x="1894" y="3638"/>
                  </a:cubicBezTo>
                  <a:cubicBezTo>
                    <a:pt x="1899" y="3649"/>
                    <a:pt x="1899" y="3659"/>
                    <a:pt x="1899" y="3675"/>
                  </a:cubicBezTo>
                  <a:cubicBezTo>
                    <a:pt x="1910" y="3665"/>
                    <a:pt x="1915" y="3659"/>
                    <a:pt x="1925" y="3654"/>
                  </a:cubicBezTo>
                  <a:cubicBezTo>
                    <a:pt x="1920" y="3649"/>
                    <a:pt x="1915" y="3644"/>
                    <a:pt x="1910" y="3638"/>
                  </a:cubicBezTo>
                  <a:close/>
                  <a:moveTo>
                    <a:pt x="3571" y="1940"/>
                  </a:moveTo>
                  <a:lnTo>
                    <a:pt x="3571" y="1940"/>
                  </a:lnTo>
                  <a:cubicBezTo>
                    <a:pt x="3566" y="1951"/>
                    <a:pt x="3566" y="1956"/>
                    <a:pt x="3561" y="1966"/>
                  </a:cubicBezTo>
                  <a:cubicBezTo>
                    <a:pt x="3555" y="1972"/>
                    <a:pt x="3550" y="1972"/>
                    <a:pt x="3545" y="1977"/>
                  </a:cubicBezTo>
                  <a:cubicBezTo>
                    <a:pt x="3539" y="1982"/>
                    <a:pt x="3539" y="1987"/>
                    <a:pt x="3534" y="1998"/>
                  </a:cubicBezTo>
                  <a:cubicBezTo>
                    <a:pt x="3529" y="2019"/>
                    <a:pt x="3518" y="2035"/>
                    <a:pt x="3497" y="2040"/>
                  </a:cubicBezTo>
                  <a:cubicBezTo>
                    <a:pt x="3492" y="2040"/>
                    <a:pt x="3487" y="2040"/>
                    <a:pt x="3481" y="2040"/>
                  </a:cubicBezTo>
                  <a:cubicBezTo>
                    <a:pt x="3471" y="2040"/>
                    <a:pt x="3466" y="2040"/>
                    <a:pt x="3455" y="2045"/>
                  </a:cubicBezTo>
                  <a:cubicBezTo>
                    <a:pt x="3423" y="2051"/>
                    <a:pt x="3408" y="2056"/>
                    <a:pt x="3376" y="2056"/>
                  </a:cubicBezTo>
                  <a:cubicBezTo>
                    <a:pt x="3355" y="2056"/>
                    <a:pt x="3339" y="2045"/>
                    <a:pt x="3323" y="2035"/>
                  </a:cubicBezTo>
                  <a:cubicBezTo>
                    <a:pt x="3307" y="2024"/>
                    <a:pt x="3302" y="2014"/>
                    <a:pt x="3286" y="2014"/>
                  </a:cubicBezTo>
                  <a:lnTo>
                    <a:pt x="3281" y="2019"/>
                  </a:lnTo>
                  <a:cubicBezTo>
                    <a:pt x="3281" y="2024"/>
                    <a:pt x="3281" y="2024"/>
                    <a:pt x="3281" y="2030"/>
                  </a:cubicBezTo>
                  <a:cubicBezTo>
                    <a:pt x="3281" y="2093"/>
                    <a:pt x="3281" y="2093"/>
                    <a:pt x="3281" y="2093"/>
                  </a:cubicBezTo>
                  <a:cubicBezTo>
                    <a:pt x="3281" y="2098"/>
                    <a:pt x="3286" y="2103"/>
                    <a:pt x="3286" y="2109"/>
                  </a:cubicBezTo>
                  <a:cubicBezTo>
                    <a:pt x="3286" y="2119"/>
                    <a:pt x="3281" y="2125"/>
                    <a:pt x="3276" y="2130"/>
                  </a:cubicBezTo>
                  <a:cubicBezTo>
                    <a:pt x="3270" y="2140"/>
                    <a:pt x="3260" y="2140"/>
                    <a:pt x="3255" y="2151"/>
                  </a:cubicBezTo>
                  <a:cubicBezTo>
                    <a:pt x="3244" y="2162"/>
                    <a:pt x="3239" y="2172"/>
                    <a:pt x="3239" y="2188"/>
                  </a:cubicBezTo>
                  <a:cubicBezTo>
                    <a:pt x="3239" y="2193"/>
                    <a:pt x="3239" y="2198"/>
                    <a:pt x="3244" y="2209"/>
                  </a:cubicBezTo>
                  <a:cubicBezTo>
                    <a:pt x="3244" y="2214"/>
                    <a:pt x="3244" y="2219"/>
                    <a:pt x="3244" y="2225"/>
                  </a:cubicBezTo>
                  <a:cubicBezTo>
                    <a:pt x="3249" y="2225"/>
                    <a:pt x="3249" y="2225"/>
                    <a:pt x="3255" y="2225"/>
                  </a:cubicBezTo>
                  <a:cubicBezTo>
                    <a:pt x="3265" y="2225"/>
                    <a:pt x="3270" y="2225"/>
                    <a:pt x="3281" y="2230"/>
                  </a:cubicBezTo>
                  <a:cubicBezTo>
                    <a:pt x="3297" y="2235"/>
                    <a:pt x="3307" y="2230"/>
                    <a:pt x="3323" y="2235"/>
                  </a:cubicBezTo>
                  <a:cubicBezTo>
                    <a:pt x="3334" y="2235"/>
                    <a:pt x="3339" y="2235"/>
                    <a:pt x="3355" y="2241"/>
                  </a:cubicBezTo>
                  <a:cubicBezTo>
                    <a:pt x="3360" y="2241"/>
                    <a:pt x="3365" y="2241"/>
                    <a:pt x="3371" y="2241"/>
                  </a:cubicBezTo>
                  <a:cubicBezTo>
                    <a:pt x="3371" y="2246"/>
                    <a:pt x="3381" y="2241"/>
                    <a:pt x="3381" y="2246"/>
                  </a:cubicBezTo>
                  <a:cubicBezTo>
                    <a:pt x="3381" y="2251"/>
                    <a:pt x="3376" y="2256"/>
                    <a:pt x="3376" y="2256"/>
                  </a:cubicBezTo>
                  <a:cubicBezTo>
                    <a:pt x="3365" y="2272"/>
                    <a:pt x="3360" y="2277"/>
                    <a:pt x="3350" y="2288"/>
                  </a:cubicBezTo>
                  <a:cubicBezTo>
                    <a:pt x="3339" y="2299"/>
                    <a:pt x="3334" y="2304"/>
                    <a:pt x="3323" y="2314"/>
                  </a:cubicBezTo>
                  <a:cubicBezTo>
                    <a:pt x="3318" y="2320"/>
                    <a:pt x="3318" y="2320"/>
                    <a:pt x="3313" y="2325"/>
                  </a:cubicBezTo>
                  <a:cubicBezTo>
                    <a:pt x="3307" y="2330"/>
                    <a:pt x="3307" y="2336"/>
                    <a:pt x="3302" y="2341"/>
                  </a:cubicBezTo>
                  <a:cubicBezTo>
                    <a:pt x="3292" y="2346"/>
                    <a:pt x="3286" y="2351"/>
                    <a:pt x="3276" y="2351"/>
                  </a:cubicBezTo>
                  <a:cubicBezTo>
                    <a:pt x="3270" y="2351"/>
                    <a:pt x="3265" y="2357"/>
                    <a:pt x="3255" y="2362"/>
                  </a:cubicBezTo>
                  <a:cubicBezTo>
                    <a:pt x="3255" y="2362"/>
                    <a:pt x="3249" y="2367"/>
                    <a:pt x="3249" y="2373"/>
                  </a:cubicBezTo>
                  <a:cubicBezTo>
                    <a:pt x="3249" y="2373"/>
                    <a:pt x="3249" y="2378"/>
                    <a:pt x="3249" y="2383"/>
                  </a:cubicBezTo>
                  <a:cubicBezTo>
                    <a:pt x="3249" y="2399"/>
                    <a:pt x="3255" y="2409"/>
                    <a:pt x="3255" y="2425"/>
                  </a:cubicBezTo>
                  <a:cubicBezTo>
                    <a:pt x="3255" y="2436"/>
                    <a:pt x="3249" y="2446"/>
                    <a:pt x="3249" y="2457"/>
                  </a:cubicBezTo>
                  <a:cubicBezTo>
                    <a:pt x="3244" y="2467"/>
                    <a:pt x="3244" y="2473"/>
                    <a:pt x="3239" y="2488"/>
                  </a:cubicBezTo>
                  <a:cubicBezTo>
                    <a:pt x="3233" y="2504"/>
                    <a:pt x="3233" y="2515"/>
                    <a:pt x="3228" y="2531"/>
                  </a:cubicBezTo>
                  <a:cubicBezTo>
                    <a:pt x="3228" y="2536"/>
                    <a:pt x="3228" y="2536"/>
                    <a:pt x="3223" y="2541"/>
                  </a:cubicBezTo>
                  <a:cubicBezTo>
                    <a:pt x="3218" y="2552"/>
                    <a:pt x="3202" y="2547"/>
                    <a:pt x="3197" y="2557"/>
                  </a:cubicBezTo>
                  <a:cubicBezTo>
                    <a:pt x="3191" y="2568"/>
                    <a:pt x="3191" y="2573"/>
                    <a:pt x="3186" y="2583"/>
                  </a:cubicBezTo>
                  <a:cubicBezTo>
                    <a:pt x="3181" y="2599"/>
                    <a:pt x="3176" y="2605"/>
                    <a:pt x="3170" y="2620"/>
                  </a:cubicBezTo>
                  <a:cubicBezTo>
                    <a:pt x="3170" y="2626"/>
                    <a:pt x="3170" y="2631"/>
                    <a:pt x="3165" y="2636"/>
                  </a:cubicBezTo>
                  <a:cubicBezTo>
                    <a:pt x="3160" y="2641"/>
                    <a:pt x="3149" y="2641"/>
                    <a:pt x="3139" y="2647"/>
                  </a:cubicBezTo>
                  <a:cubicBezTo>
                    <a:pt x="3133" y="2647"/>
                    <a:pt x="3133" y="2652"/>
                    <a:pt x="3123" y="2657"/>
                  </a:cubicBezTo>
                  <a:cubicBezTo>
                    <a:pt x="3107" y="2662"/>
                    <a:pt x="3096" y="2657"/>
                    <a:pt x="3081" y="2662"/>
                  </a:cubicBezTo>
                  <a:cubicBezTo>
                    <a:pt x="3070" y="2662"/>
                    <a:pt x="3070" y="2668"/>
                    <a:pt x="3065" y="2668"/>
                  </a:cubicBezTo>
                  <a:cubicBezTo>
                    <a:pt x="3059" y="2673"/>
                    <a:pt x="3054" y="2673"/>
                    <a:pt x="3049" y="2673"/>
                  </a:cubicBezTo>
                  <a:cubicBezTo>
                    <a:pt x="3044" y="2678"/>
                    <a:pt x="3044" y="2684"/>
                    <a:pt x="3038" y="2689"/>
                  </a:cubicBezTo>
                  <a:cubicBezTo>
                    <a:pt x="3033" y="2699"/>
                    <a:pt x="3028" y="2705"/>
                    <a:pt x="3022" y="2710"/>
                  </a:cubicBezTo>
                  <a:cubicBezTo>
                    <a:pt x="3012" y="2731"/>
                    <a:pt x="3001" y="2736"/>
                    <a:pt x="2991" y="2758"/>
                  </a:cubicBezTo>
                  <a:cubicBezTo>
                    <a:pt x="2980" y="2773"/>
                    <a:pt x="2980" y="2784"/>
                    <a:pt x="2970" y="2805"/>
                  </a:cubicBezTo>
                  <a:cubicBezTo>
                    <a:pt x="2965" y="2810"/>
                    <a:pt x="2959" y="2816"/>
                    <a:pt x="2954" y="2821"/>
                  </a:cubicBezTo>
                  <a:cubicBezTo>
                    <a:pt x="2949" y="2831"/>
                    <a:pt x="2938" y="2842"/>
                    <a:pt x="2928" y="2842"/>
                  </a:cubicBezTo>
                  <a:cubicBezTo>
                    <a:pt x="2912" y="2842"/>
                    <a:pt x="2901" y="2831"/>
                    <a:pt x="2891" y="2821"/>
                  </a:cubicBezTo>
                  <a:cubicBezTo>
                    <a:pt x="2885" y="2816"/>
                    <a:pt x="2885" y="2810"/>
                    <a:pt x="2880" y="2810"/>
                  </a:cubicBezTo>
                  <a:cubicBezTo>
                    <a:pt x="2875" y="2810"/>
                    <a:pt x="2870" y="2816"/>
                    <a:pt x="2870" y="2816"/>
                  </a:cubicBezTo>
                  <a:cubicBezTo>
                    <a:pt x="2864" y="2821"/>
                    <a:pt x="2859" y="2826"/>
                    <a:pt x="2859" y="2831"/>
                  </a:cubicBezTo>
                  <a:cubicBezTo>
                    <a:pt x="2854" y="2842"/>
                    <a:pt x="2854" y="2852"/>
                    <a:pt x="2843" y="2863"/>
                  </a:cubicBezTo>
                  <a:cubicBezTo>
                    <a:pt x="2827" y="2858"/>
                    <a:pt x="2827" y="2837"/>
                    <a:pt x="2822" y="2816"/>
                  </a:cubicBezTo>
                  <a:cubicBezTo>
                    <a:pt x="2822" y="2810"/>
                    <a:pt x="2827" y="2805"/>
                    <a:pt x="2827" y="2800"/>
                  </a:cubicBezTo>
                  <a:cubicBezTo>
                    <a:pt x="2827" y="2784"/>
                    <a:pt x="2827" y="2784"/>
                    <a:pt x="2827" y="2784"/>
                  </a:cubicBezTo>
                  <a:cubicBezTo>
                    <a:pt x="2790" y="2784"/>
                    <a:pt x="2790" y="2784"/>
                    <a:pt x="2790" y="2784"/>
                  </a:cubicBezTo>
                  <a:cubicBezTo>
                    <a:pt x="2780" y="2784"/>
                    <a:pt x="2769" y="2779"/>
                    <a:pt x="2759" y="2773"/>
                  </a:cubicBezTo>
                  <a:cubicBezTo>
                    <a:pt x="2748" y="2773"/>
                    <a:pt x="2738" y="2768"/>
                    <a:pt x="2732" y="2758"/>
                  </a:cubicBezTo>
                  <a:cubicBezTo>
                    <a:pt x="2732" y="2742"/>
                    <a:pt x="2727" y="2736"/>
                    <a:pt x="2722" y="2726"/>
                  </a:cubicBezTo>
                  <a:cubicBezTo>
                    <a:pt x="2722" y="2715"/>
                    <a:pt x="2722" y="2710"/>
                    <a:pt x="2717" y="2705"/>
                  </a:cubicBezTo>
                  <a:cubicBezTo>
                    <a:pt x="2717" y="2699"/>
                    <a:pt x="2711" y="2694"/>
                    <a:pt x="2706" y="2694"/>
                  </a:cubicBezTo>
                  <a:cubicBezTo>
                    <a:pt x="2696" y="2694"/>
                    <a:pt x="2696" y="2705"/>
                    <a:pt x="2685" y="2710"/>
                  </a:cubicBezTo>
                  <a:cubicBezTo>
                    <a:pt x="2674" y="2710"/>
                    <a:pt x="2664" y="2710"/>
                    <a:pt x="2659" y="2715"/>
                  </a:cubicBezTo>
                  <a:cubicBezTo>
                    <a:pt x="2653" y="2715"/>
                    <a:pt x="2653" y="2721"/>
                    <a:pt x="2653" y="2726"/>
                  </a:cubicBezTo>
                  <a:cubicBezTo>
                    <a:pt x="2648" y="2742"/>
                    <a:pt x="2648" y="2752"/>
                    <a:pt x="2643" y="2768"/>
                  </a:cubicBezTo>
                  <a:cubicBezTo>
                    <a:pt x="2643" y="2779"/>
                    <a:pt x="2643" y="2784"/>
                    <a:pt x="2643" y="2794"/>
                  </a:cubicBezTo>
                  <a:cubicBezTo>
                    <a:pt x="2637" y="2805"/>
                    <a:pt x="2637" y="2810"/>
                    <a:pt x="2627" y="2821"/>
                  </a:cubicBezTo>
                  <a:cubicBezTo>
                    <a:pt x="2611" y="2837"/>
                    <a:pt x="2595" y="2831"/>
                    <a:pt x="2574" y="2837"/>
                  </a:cubicBezTo>
                  <a:cubicBezTo>
                    <a:pt x="2553" y="2842"/>
                    <a:pt x="2543" y="2847"/>
                    <a:pt x="2527" y="2852"/>
                  </a:cubicBezTo>
                  <a:cubicBezTo>
                    <a:pt x="2506" y="2858"/>
                    <a:pt x="2495" y="2873"/>
                    <a:pt x="2474" y="2879"/>
                  </a:cubicBezTo>
                  <a:cubicBezTo>
                    <a:pt x="2469" y="2879"/>
                    <a:pt x="2463" y="2879"/>
                    <a:pt x="2458" y="2884"/>
                  </a:cubicBezTo>
                  <a:cubicBezTo>
                    <a:pt x="2458" y="2884"/>
                    <a:pt x="2458" y="2884"/>
                    <a:pt x="2458" y="2889"/>
                  </a:cubicBezTo>
                  <a:cubicBezTo>
                    <a:pt x="2453" y="2889"/>
                    <a:pt x="2453" y="2895"/>
                    <a:pt x="2453" y="2900"/>
                  </a:cubicBezTo>
                  <a:cubicBezTo>
                    <a:pt x="2453" y="2905"/>
                    <a:pt x="2448" y="2910"/>
                    <a:pt x="2448" y="2921"/>
                  </a:cubicBezTo>
                  <a:cubicBezTo>
                    <a:pt x="2448" y="2926"/>
                    <a:pt x="2442" y="2932"/>
                    <a:pt x="2442" y="2937"/>
                  </a:cubicBezTo>
                  <a:cubicBezTo>
                    <a:pt x="2442" y="2942"/>
                    <a:pt x="2442" y="2942"/>
                    <a:pt x="2437" y="2947"/>
                  </a:cubicBezTo>
                  <a:cubicBezTo>
                    <a:pt x="2432" y="2947"/>
                    <a:pt x="2426" y="2947"/>
                    <a:pt x="2416" y="2947"/>
                  </a:cubicBezTo>
                  <a:cubicBezTo>
                    <a:pt x="2405" y="2947"/>
                    <a:pt x="2400" y="2947"/>
                    <a:pt x="2395" y="2942"/>
                  </a:cubicBezTo>
                  <a:cubicBezTo>
                    <a:pt x="2390" y="2937"/>
                    <a:pt x="2390" y="2932"/>
                    <a:pt x="2390" y="2932"/>
                  </a:cubicBezTo>
                  <a:cubicBezTo>
                    <a:pt x="2384" y="2926"/>
                    <a:pt x="2379" y="2926"/>
                    <a:pt x="2374" y="2926"/>
                  </a:cubicBezTo>
                  <a:cubicBezTo>
                    <a:pt x="2363" y="2921"/>
                    <a:pt x="2358" y="2916"/>
                    <a:pt x="2353" y="2905"/>
                  </a:cubicBezTo>
                  <a:cubicBezTo>
                    <a:pt x="2347" y="2895"/>
                    <a:pt x="2347" y="2889"/>
                    <a:pt x="2337" y="2889"/>
                  </a:cubicBezTo>
                  <a:cubicBezTo>
                    <a:pt x="2326" y="2889"/>
                    <a:pt x="2326" y="2895"/>
                    <a:pt x="2321" y="2900"/>
                  </a:cubicBezTo>
                  <a:cubicBezTo>
                    <a:pt x="2316" y="2905"/>
                    <a:pt x="2305" y="2910"/>
                    <a:pt x="2305" y="2916"/>
                  </a:cubicBezTo>
                  <a:cubicBezTo>
                    <a:pt x="2305" y="2926"/>
                    <a:pt x="2305" y="2932"/>
                    <a:pt x="2311" y="2942"/>
                  </a:cubicBezTo>
                  <a:cubicBezTo>
                    <a:pt x="2311" y="2947"/>
                    <a:pt x="2316" y="2947"/>
                    <a:pt x="2316" y="2953"/>
                  </a:cubicBezTo>
                  <a:cubicBezTo>
                    <a:pt x="2316" y="2974"/>
                    <a:pt x="2300" y="2984"/>
                    <a:pt x="2300" y="3005"/>
                  </a:cubicBezTo>
                  <a:cubicBezTo>
                    <a:pt x="2300" y="3011"/>
                    <a:pt x="2300" y="3016"/>
                    <a:pt x="2300" y="3016"/>
                  </a:cubicBezTo>
                  <a:cubicBezTo>
                    <a:pt x="2305" y="3021"/>
                    <a:pt x="2305" y="3027"/>
                    <a:pt x="2305" y="3027"/>
                  </a:cubicBezTo>
                  <a:cubicBezTo>
                    <a:pt x="2305" y="3037"/>
                    <a:pt x="2295" y="3037"/>
                    <a:pt x="2284" y="3042"/>
                  </a:cubicBezTo>
                  <a:cubicBezTo>
                    <a:pt x="2274" y="3042"/>
                    <a:pt x="2268" y="3042"/>
                    <a:pt x="2258" y="3048"/>
                  </a:cubicBezTo>
                  <a:cubicBezTo>
                    <a:pt x="2237" y="3053"/>
                    <a:pt x="2221" y="3058"/>
                    <a:pt x="2200" y="3058"/>
                  </a:cubicBezTo>
                  <a:cubicBezTo>
                    <a:pt x="2179" y="3063"/>
                    <a:pt x="2168" y="3069"/>
                    <a:pt x="2142" y="3069"/>
                  </a:cubicBezTo>
                  <a:cubicBezTo>
                    <a:pt x="2126" y="3069"/>
                    <a:pt x="2115" y="3063"/>
                    <a:pt x="2105" y="3074"/>
                  </a:cubicBezTo>
                  <a:cubicBezTo>
                    <a:pt x="2100" y="3079"/>
                    <a:pt x="2100" y="3084"/>
                    <a:pt x="2094" y="3090"/>
                  </a:cubicBezTo>
                  <a:cubicBezTo>
                    <a:pt x="2084" y="3106"/>
                    <a:pt x="2073" y="3111"/>
                    <a:pt x="2063" y="3127"/>
                  </a:cubicBezTo>
                  <a:cubicBezTo>
                    <a:pt x="2063" y="3137"/>
                    <a:pt x="2057" y="3142"/>
                    <a:pt x="2052" y="3153"/>
                  </a:cubicBezTo>
                  <a:cubicBezTo>
                    <a:pt x="2041" y="3169"/>
                    <a:pt x="2036" y="3179"/>
                    <a:pt x="2026" y="3195"/>
                  </a:cubicBezTo>
                  <a:cubicBezTo>
                    <a:pt x="2020" y="3206"/>
                    <a:pt x="2015" y="3211"/>
                    <a:pt x="2010" y="3227"/>
                  </a:cubicBezTo>
                  <a:cubicBezTo>
                    <a:pt x="2005" y="3243"/>
                    <a:pt x="2010" y="3253"/>
                    <a:pt x="2005" y="3269"/>
                  </a:cubicBezTo>
                  <a:cubicBezTo>
                    <a:pt x="2005" y="3285"/>
                    <a:pt x="2005" y="3295"/>
                    <a:pt x="2005" y="3311"/>
                  </a:cubicBezTo>
                  <a:cubicBezTo>
                    <a:pt x="2005" y="3311"/>
                    <a:pt x="1999" y="3311"/>
                    <a:pt x="1999" y="3317"/>
                  </a:cubicBezTo>
                  <a:cubicBezTo>
                    <a:pt x="1999" y="3332"/>
                    <a:pt x="1999" y="3338"/>
                    <a:pt x="1999" y="3353"/>
                  </a:cubicBezTo>
                  <a:lnTo>
                    <a:pt x="1999" y="3353"/>
                  </a:lnTo>
                  <a:cubicBezTo>
                    <a:pt x="1994" y="3348"/>
                    <a:pt x="1983" y="3343"/>
                    <a:pt x="1968" y="3343"/>
                  </a:cubicBezTo>
                  <a:cubicBezTo>
                    <a:pt x="1936" y="3343"/>
                    <a:pt x="1936" y="3343"/>
                    <a:pt x="1936" y="3343"/>
                  </a:cubicBezTo>
                  <a:cubicBezTo>
                    <a:pt x="1910" y="3343"/>
                    <a:pt x="1889" y="3343"/>
                    <a:pt x="1867" y="3364"/>
                  </a:cubicBezTo>
                  <a:cubicBezTo>
                    <a:pt x="1852" y="3380"/>
                    <a:pt x="1846" y="3406"/>
                    <a:pt x="1825" y="3406"/>
                  </a:cubicBezTo>
                  <a:cubicBezTo>
                    <a:pt x="1794" y="3406"/>
                    <a:pt x="1778" y="3390"/>
                    <a:pt x="1751" y="3390"/>
                  </a:cubicBezTo>
                  <a:cubicBezTo>
                    <a:pt x="1735" y="3390"/>
                    <a:pt x="1730" y="3401"/>
                    <a:pt x="1720" y="3401"/>
                  </a:cubicBezTo>
                  <a:cubicBezTo>
                    <a:pt x="1699" y="3406"/>
                    <a:pt x="1683" y="3406"/>
                    <a:pt x="1662" y="3406"/>
                  </a:cubicBezTo>
                  <a:cubicBezTo>
                    <a:pt x="1646" y="3406"/>
                    <a:pt x="1635" y="3406"/>
                    <a:pt x="1625" y="3396"/>
                  </a:cubicBezTo>
                  <a:cubicBezTo>
                    <a:pt x="1614" y="3390"/>
                    <a:pt x="1614" y="3380"/>
                    <a:pt x="1609" y="3369"/>
                  </a:cubicBezTo>
                  <a:cubicBezTo>
                    <a:pt x="1604" y="3369"/>
                    <a:pt x="1598" y="3375"/>
                    <a:pt x="1593" y="3375"/>
                  </a:cubicBezTo>
                  <a:cubicBezTo>
                    <a:pt x="1567" y="3375"/>
                    <a:pt x="1561" y="3348"/>
                    <a:pt x="1540" y="3338"/>
                  </a:cubicBezTo>
                  <a:cubicBezTo>
                    <a:pt x="1514" y="3317"/>
                    <a:pt x="1493" y="3311"/>
                    <a:pt x="1461" y="3295"/>
                  </a:cubicBezTo>
                  <a:cubicBezTo>
                    <a:pt x="1461" y="3290"/>
                    <a:pt x="1461" y="3290"/>
                    <a:pt x="1461" y="3290"/>
                  </a:cubicBezTo>
                  <a:cubicBezTo>
                    <a:pt x="1451" y="3248"/>
                    <a:pt x="1435" y="3232"/>
                    <a:pt x="1403" y="3201"/>
                  </a:cubicBezTo>
                  <a:cubicBezTo>
                    <a:pt x="1382" y="3185"/>
                    <a:pt x="1366" y="3174"/>
                    <a:pt x="1350" y="3153"/>
                  </a:cubicBezTo>
                  <a:cubicBezTo>
                    <a:pt x="1345" y="3142"/>
                    <a:pt x="1340" y="3121"/>
                    <a:pt x="1324" y="3121"/>
                  </a:cubicBezTo>
                  <a:cubicBezTo>
                    <a:pt x="1308" y="3121"/>
                    <a:pt x="1303" y="3148"/>
                    <a:pt x="1282" y="3148"/>
                  </a:cubicBezTo>
                  <a:cubicBezTo>
                    <a:pt x="1277" y="3148"/>
                    <a:pt x="1271" y="3132"/>
                    <a:pt x="1271" y="3127"/>
                  </a:cubicBezTo>
                  <a:cubicBezTo>
                    <a:pt x="1271" y="3116"/>
                    <a:pt x="1277" y="3116"/>
                    <a:pt x="1287" y="3111"/>
                  </a:cubicBezTo>
                  <a:cubicBezTo>
                    <a:pt x="1266" y="3090"/>
                    <a:pt x="1256" y="3079"/>
                    <a:pt x="1240" y="3058"/>
                  </a:cubicBezTo>
                  <a:cubicBezTo>
                    <a:pt x="1229" y="3032"/>
                    <a:pt x="1213" y="3005"/>
                    <a:pt x="1182" y="3005"/>
                  </a:cubicBezTo>
                  <a:cubicBezTo>
                    <a:pt x="1150" y="3000"/>
                    <a:pt x="1145" y="2968"/>
                    <a:pt x="1129" y="2942"/>
                  </a:cubicBezTo>
                  <a:cubicBezTo>
                    <a:pt x="1113" y="2926"/>
                    <a:pt x="1092" y="2916"/>
                    <a:pt x="1071" y="2916"/>
                  </a:cubicBezTo>
                  <a:cubicBezTo>
                    <a:pt x="1055" y="2916"/>
                    <a:pt x="1050" y="2926"/>
                    <a:pt x="1034" y="2926"/>
                  </a:cubicBezTo>
                  <a:cubicBezTo>
                    <a:pt x="1018" y="2926"/>
                    <a:pt x="1002" y="2916"/>
                    <a:pt x="1002" y="2900"/>
                  </a:cubicBezTo>
                  <a:cubicBezTo>
                    <a:pt x="1002" y="2858"/>
                    <a:pt x="1002" y="2858"/>
                    <a:pt x="1002" y="2858"/>
                  </a:cubicBezTo>
                  <a:cubicBezTo>
                    <a:pt x="1008" y="2847"/>
                    <a:pt x="1008" y="2847"/>
                    <a:pt x="1008" y="2847"/>
                  </a:cubicBezTo>
                  <a:cubicBezTo>
                    <a:pt x="1008" y="2842"/>
                    <a:pt x="1008" y="2842"/>
                    <a:pt x="1008" y="2842"/>
                  </a:cubicBezTo>
                  <a:cubicBezTo>
                    <a:pt x="981" y="2842"/>
                    <a:pt x="981" y="2842"/>
                    <a:pt x="981" y="2842"/>
                  </a:cubicBezTo>
                  <a:cubicBezTo>
                    <a:pt x="928" y="2842"/>
                    <a:pt x="907" y="2805"/>
                    <a:pt x="860" y="2784"/>
                  </a:cubicBezTo>
                  <a:cubicBezTo>
                    <a:pt x="870" y="2784"/>
                    <a:pt x="870" y="2779"/>
                    <a:pt x="876" y="2779"/>
                  </a:cubicBezTo>
                  <a:cubicBezTo>
                    <a:pt x="865" y="2763"/>
                    <a:pt x="855" y="2752"/>
                    <a:pt x="844" y="2731"/>
                  </a:cubicBezTo>
                  <a:cubicBezTo>
                    <a:pt x="844" y="2736"/>
                    <a:pt x="844" y="2736"/>
                    <a:pt x="844" y="2736"/>
                  </a:cubicBezTo>
                  <a:cubicBezTo>
                    <a:pt x="844" y="2752"/>
                    <a:pt x="849" y="2758"/>
                    <a:pt x="844" y="2773"/>
                  </a:cubicBezTo>
                  <a:cubicBezTo>
                    <a:pt x="834" y="2752"/>
                    <a:pt x="834" y="2736"/>
                    <a:pt x="834" y="2710"/>
                  </a:cubicBezTo>
                  <a:cubicBezTo>
                    <a:pt x="834" y="2694"/>
                    <a:pt x="834" y="2684"/>
                    <a:pt x="834" y="2668"/>
                  </a:cubicBezTo>
                  <a:cubicBezTo>
                    <a:pt x="828" y="2641"/>
                    <a:pt x="828" y="2641"/>
                    <a:pt x="828" y="2641"/>
                  </a:cubicBezTo>
                  <a:lnTo>
                    <a:pt x="834" y="2636"/>
                  </a:lnTo>
                  <a:cubicBezTo>
                    <a:pt x="849" y="2641"/>
                    <a:pt x="849" y="2652"/>
                    <a:pt x="860" y="2662"/>
                  </a:cubicBezTo>
                  <a:cubicBezTo>
                    <a:pt x="860" y="2631"/>
                    <a:pt x="860" y="2631"/>
                    <a:pt x="860" y="2631"/>
                  </a:cubicBezTo>
                  <a:cubicBezTo>
                    <a:pt x="860" y="2615"/>
                    <a:pt x="849" y="2610"/>
                    <a:pt x="839" y="2605"/>
                  </a:cubicBezTo>
                  <a:cubicBezTo>
                    <a:pt x="828" y="2610"/>
                    <a:pt x="823" y="2615"/>
                    <a:pt x="813" y="2620"/>
                  </a:cubicBezTo>
                  <a:cubicBezTo>
                    <a:pt x="813" y="2610"/>
                    <a:pt x="807" y="2605"/>
                    <a:pt x="807" y="2594"/>
                  </a:cubicBezTo>
                  <a:cubicBezTo>
                    <a:pt x="807" y="2583"/>
                    <a:pt x="823" y="2583"/>
                    <a:pt x="834" y="2578"/>
                  </a:cubicBezTo>
                  <a:cubicBezTo>
                    <a:pt x="839" y="2578"/>
                    <a:pt x="844" y="2573"/>
                    <a:pt x="849" y="2573"/>
                  </a:cubicBezTo>
                  <a:cubicBezTo>
                    <a:pt x="849" y="2573"/>
                    <a:pt x="849" y="2578"/>
                    <a:pt x="855" y="2578"/>
                  </a:cubicBezTo>
                  <a:cubicBezTo>
                    <a:pt x="855" y="2568"/>
                    <a:pt x="849" y="2557"/>
                    <a:pt x="839" y="2557"/>
                  </a:cubicBezTo>
                  <a:cubicBezTo>
                    <a:pt x="834" y="2557"/>
                    <a:pt x="828" y="2557"/>
                    <a:pt x="823" y="2557"/>
                  </a:cubicBezTo>
                  <a:cubicBezTo>
                    <a:pt x="818" y="2525"/>
                    <a:pt x="818" y="2510"/>
                    <a:pt x="802" y="2483"/>
                  </a:cubicBezTo>
                  <a:cubicBezTo>
                    <a:pt x="791" y="2462"/>
                    <a:pt x="770" y="2457"/>
                    <a:pt x="770" y="2441"/>
                  </a:cubicBezTo>
                  <a:cubicBezTo>
                    <a:pt x="770" y="2430"/>
                    <a:pt x="776" y="2425"/>
                    <a:pt x="776" y="2415"/>
                  </a:cubicBezTo>
                  <a:cubicBezTo>
                    <a:pt x="776" y="2404"/>
                    <a:pt x="765" y="2399"/>
                    <a:pt x="760" y="2388"/>
                  </a:cubicBezTo>
                  <a:cubicBezTo>
                    <a:pt x="765" y="2383"/>
                    <a:pt x="770" y="2378"/>
                    <a:pt x="770" y="2373"/>
                  </a:cubicBezTo>
                  <a:cubicBezTo>
                    <a:pt x="770" y="2330"/>
                    <a:pt x="770" y="2330"/>
                    <a:pt x="770" y="2330"/>
                  </a:cubicBezTo>
                  <a:cubicBezTo>
                    <a:pt x="770" y="2325"/>
                    <a:pt x="770" y="2325"/>
                    <a:pt x="770" y="2325"/>
                  </a:cubicBezTo>
                  <a:cubicBezTo>
                    <a:pt x="791" y="2336"/>
                    <a:pt x="791" y="2362"/>
                    <a:pt x="813" y="2362"/>
                  </a:cubicBezTo>
                  <a:cubicBezTo>
                    <a:pt x="818" y="2362"/>
                    <a:pt x="818" y="2362"/>
                    <a:pt x="823" y="2362"/>
                  </a:cubicBezTo>
                  <a:cubicBezTo>
                    <a:pt x="823" y="2357"/>
                    <a:pt x="823" y="2357"/>
                    <a:pt x="823" y="2357"/>
                  </a:cubicBezTo>
                  <a:cubicBezTo>
                    <a:pt x="818" y="2336"/>
                    <a:pt x="813" y="2325"/>
                    <a:pt x="797" y="2309"/>
                  </a:cubicBezTo>
                  <a:cubicBezTo>
                    <a:pt x="791" y="2299"/>
                    <a:pt x="786" y="2288"/>
                    <a:pt x="776" y="2283"/>
                  </a:cubicBezTo>
                  <a:cubicBezTo>
                    <a:pt x="765" y="2283"/>
                    <a:pt x="760" y="2283"/>
                    <a:pt x="760" y="2277"/>
                  </a:cubicBezTo>
                  <a:cubicBezTo>
                    <a:pt x="744" y="2267"/>
                    <a:pt x="749" y="2251"/>
                    <a:pt x="744" y="2235"/>
                  </a:cubicBezTo>
                  <a:cubicBezTo>
                    <a:pt x="733" y="2214"/>
                    <a:pt x="723" y="2204"/>
                    <a:pt x="723" y="2183"/>
                  </a:cubicBezTo>
                  <a:cubicBezTo>
                    <a:pt x="723" y="2146"/>
                    <a:pt x="723" y="2146"/>
                    <a:pt x="723" y="2146"/>
                  </a:cubicBezTo>
                  <a:cubicBezTo>
                    <a:pt x="723" y="2093"/>
                    <a:pt x="681" y="2072"/>
                    <a:pt x="659" y="2019"/>
                  </a:cubicBezTo>
                  <a:cubicBezTo>
                    <a:pt x="675" y="2014"/>
                    <a:pt x="686" y="2003"/>
                    <a:pt x="686" y="1987"/>
                  </a:cubicBezTo>
                  <a:cubicBezTo>
                    <a:pt x="686" y="1977"/>
                    <a:pt x="686" y="1972"/>
                    <a:pt x="686" y="1966"/>
                  </a:cubicBezTo>
                  <a:cubicBezTo>
                    <a:pt x="681" y="1966"/>
                    <a:pt x="681" y="1966"/>
                    <a:pt x="681" y="1966"/>
                  </a:cubicBezTo>
                  <a:cubicBezTo>
                    <a:pt x="665" y="2008"/>
                    <a:pt x="665" y="2008"/>
                    <a:pt x="665" y="2008"/>
                  </a:cubicBezTo>
                  <a:cubicBezTo>
                    <a:pt x="654" y="1998"/>
                    <a:pt x="654" y="1987"/>
                    <a:pt x="649" y="1972"/>
                  </a:cubicBezTo>
                  <a:cubicBezTo>
                    <a:pt x="638" y="1945"/>
                    <a:pt x="633" y="1929"/>
                    <a:pt x="617" y="1903"/>
                  </a:cubicBezTo>
                  <a:cubicBezTo>
                    <a:pt x="596" y="1871"/>
                    <a:pt x="570" y="1856"/>
                    <a:pt x="554" y="1813"/>
                  </a:cubicBezTo>
                  <a:lnTo>
                    <a:pt x="554" y="1813"/>
                  </a:lnTo>
                  <a:lnTo>
                    <a:pt x="554" y="1813"/>
                  </a:lnTo>
                  <a:cubicBezTo>
                    <a:pt x="559" y="1808"/>
                    <a:pt x="565" y="1803"/>
                    <a:pt x="575" y="1803"/>
                  </a:cubicBezTo>
                  <a:cubicBezTo>
                    <a:pt x="586" y="1797"/>
                    <a:pt x="591" y="1792"/>
                    <a:pt x="596" y="1792"/>
                  </a:cubicBezTo>
                  <a:cubicBezTo>
                    <a:pt x="607" y="1787"/>
                    <a:pt x="612" y="1787"/>
                    <a:pt x="617" y="1782"/>
                  </a:cubicBezTo>
                  <a:cubicBezTo>
                    <a:pt x="633" y="1776"/>
                    <a:pt x="638" y="1771"/>
                    <a:pt x="649" y="1766"/>
                  </a:cubicBezTo>
                  <a:cubicBezTo>
                    <a:pt x="654" y="1761"/>
                    <a:pt x="654" y="1755"/>
                    <a:pt x="659" y="1750"/>
                  </a:cubicBezTo>
                  <a:cubicBezTo>
                    <a:pt x="670" y="1740"/>
                    <a:pt x="675" y="1734"/>
                    <a:pt x="686" y="1729"/>
                  </a:cubicBezTo>
                  <a:cubicBezTo>
                    <a:pt x="702" y="1718"/>
                    <a:pt x="707" y="1713"/>
                    <a:pt x="723" y="1713"/>
                  </a:cubicBezTo>
                  <a:cubicBezTo>
                    <a:pt x="723" y="1708"/>
                    <a:pt x="728" y="1708"/>
                    <a:pt x="728" y="1708"/>
                  </a:cubicBezTo>
                  <a:cubicBezTo>
                    <a:pt x="739" y="1703"/>
                    <a:pt x="739" y="1697"/>
                    <a:pt x="744" y="1697"/>
                  </a:cubicBezTo>
                  <a:cubicBezTo>
                    <a:pt x="749" y="1692"/>
                    <a:pt x="754" y="1687"/>
                    <a:pt x="760" y="1687"/>
                  </a:cubicBezTo>
                  <a:cubicBezTo>
                    <a:pt x="770" y="1676"/>
                    <a:pt x="781" y="1671"/>
                    <a:pt x="791" y="1660"/>
                  </a:cubicBezTo>
                  <a:cubicBezTo>
                    <a:pt x="802" y="1655"/>
                    <a:pt x="802" y="1655"/>
                    <a:pt x="813" y="1650"/>
                  </a:cubicBezTo>
                  <a:cubicBezTo>
                    <a:pt x="818" y="1650"/>
                    <a:pt x="823" y="1639"/>
                    <a:pt x="834" y="1639"/>
                  </a:cubicBezTo>
                  <a:cubicBezTo>
                    <a:pt x="839" y="1639"/>
                    <a:pt x="844" y="1639"/>
                    <a:pt x="849" y="1645"/>
                  </a:cubicBezTo>
                  <a:cubicBezTo>
                    <a:pt x="855" y="1645"/>
                    <a:pt x="855" y="1650"/>
                    <a:pt x="860" y="1650"/>
                  </a:cubicBezTo>
                  <a:cubicBezTo>
                    <a:pt x="870" y="1650"/>
                    <a:pt x="876" y="1645"/>
                    <a:pt x="886" y="1639"/>
                  </a:cubicBezTo>
                  <a:cubicBezTo>
                    <a:pt x="897" y="1634"/>
                    <a:pt x="902" y="1629"/>
                    <a:pt x="907" y="1623"/>
                  </a:cubicBezTo>
                  <a:cubicBezTo>
                    <a:pt x="913" y="1613"/>
                    <a:pt x="913" y="1608"/>
                    <a:pt x="913" y="1602"/>
                  </a:cubicBezTo>
                  <a:cubicBezTo>
                    <a:pt x="918" y="1597"/>
                    <a:pt x="918" y="1592"/>
                    <a:pt x="923" y="1587"/>
                  </a:cubicBezTo>
                  <a:cubicBezTo>
                    <a:pt x="928" y="1571"/>
                    <a:pt x="928" y="1560"/>
                    <a:pt x="928" y="1544"/>
                  </a:cubicBezTo>
                  <a:cubicBezTo>
                    <a:pt x="939" y="1544"/>
                    <a:pt x="944" y="1550"/>
                    <a:pt x="960" y="1544"/>
                  </a:cubicBezTo>
                  <a:cubicBezTo>
                    <a:pt x="987" y="1539"/>
                    <a:pt x="997" y="1534"/>
                    <a:pt x="1024" y="1523"/>
                  </a:cubicBezTo>
                  <a:cubicBezTo>
                    <a:pt x="1050" y="1529"/>
                    <a:pt x="1050" y="1529"/>
                    <a:pt x="1050" y="1529"/>
                  </a:cubicBezTo>
                  <a:cubicBezTo>
                    <a:pt x="1055" y="1529"/>
                    <a:pt x="1060" y="1529"/>
                    <a:pt x="1060" y="1523"/>
                  </a:cubicBezTo>
                  <a:cubicBezTo>
                    <a:pt x="1060" y="1513"/>
                    <a:pt x="1055" y="1508"/>
                    <a:pt x="1055" y="1497"/>
                  </a:cubicBezTo>
                  <a:cubicBezTo>
                    <a:pt x="1055" y="1486"/>
                    <a:pt x="1060" y="1486"/>
                    <a:pt x="1066" y="1476"/>
                  </a:cubicBezTo>
                  <a:cubicBezTo>
                    <a:pt x="1076" y="1460"/>
                    <a:pt x="1087" y="1455"/>
                    <a:pt x="1103" y="1440"/>
                  </a:cubicBezTo>
                  <a:cubicBezTo>
                    <a:pt x="1113" y="1429"/>
                    <a:pt x="1118" y="1424"/>
                    <a:pt x="1118" y="1408"/>
                  </a:cubicBezTo>
                  <a:cubicBezTo>
                    <a:pt x="1118" y="1392"/>
                    <a:pt x="1108" y="1382"/>
                    <a:pt x="1103" y="1366"/>
                  </a:cubicBezTo>
                  <a:cubicBezTo>
                    <a:pt x="1097" y="1355"/>
                    <a:pt x="1097" y="1350"/>
                    <a:pt x="1097" y="1340"/>
                  </a:cubicBezTo>
                  <a:cubicBezTo>
                    <a:pt x="1097" y="1334"/>
                    <a:pt x="1097" y="1329"/>
                    <a:pt x="1097" y="1329"/>
                  </a:cubicBezTo>
                  <a:cubicBezTo>
                    <a:pt x="1097" y="1318"/>
                    <a:pt x="1103" y="1318"/>
                    <a:pt x="1108" y="1318"/>
                  </a:cubicBezTo>
                  <a:cubicBezTo>
                    <a:pt x="1118" y="1313"/>
                    <a:pt x="1118" y="1313"/>
                    <a:pt x="1124" y="1308"/>
                  </a:cubicBezTo>
                  <a:cubicBezTo>
                    <a:pt x="1129" y="1303"/>
                    <a:pt x="1129" y="1298"/>
                    <a:pt x="1134" y="1298"/>
                  </a:cubicBezTo>
                  <a:cubicBezTo>
                    <a:pt x="1134" y="1287"/>
                    <a:pt x="1139" y="1282"/>
                    <a:pt x="1139" y="1271"/>
                  </a:cubicBezTo>
                  <a:cubicBezTo>
                    <a:pt x="1155" y="1271"/>
                    <a:pt x="1166" y="1271"/>
                    <a:pt x="1182" y="1271"/>
                  </a:cubicBezTo>
                  <a:cubicBezTo>
                    <a:pt x="1192" y="1271"/>
                    <a:pt x="1198" y="1287"/>
                    <a:pt x="1203" y="1303"/>
                  </a:cubicBezTo>
                  <a:cubicBezTo>
                    <a:pt x="1203" y="1313"/>
                    <a:pt x="1208" y="1318"/>
                    <a:pt x="1219" y="1324"/>
                  </a:cubicBezTo>
                  <a:cubicBezTo>
                    <a:pt x="1229" y="1334"/>
                    <a:pt x="1229" y="1345"/>
                    <a:pt x="1234" y="1355"/>
                  </a:cubicBezTo>
                  <a:cubicBezTo>
                    <a:pt x="1234" y="1361"/>
                    <a:pt x="1240" y="1361"/>
                    <a:pt x="1245" y="1371"/>
                  </a:cubicBezTo>
                  <a:cubicBezTo>
                    <a:pt x="1250" y="1377"/>
                    <a:pt x="1250" y="1382"/>
                    <a:pt x="1256" y="1382"/>
                  </a:cubicBezTo>
                  <a:cubicBezTo>
                    <a:pt x="1261" y="1382"/>
                    <a:pt x="1266" y="1382"/>
                    <a:pt x="1271" y="1377"/>
                  </a:cubicBezTo>
                  <a:cubicBezTo>
                    <a:pt x="1292" y="1371"/>
                    <a:pt x="1308" y="1366"/>
                    <a:pt x="1329" y="1361"/>
                  </a:cubicBezTo>
                  <a:cubicBezTo>
                    <a:pt x="1335" y="1361"/>
                    <a:pt x="1335" y="1355"/>
                    <a:pt x="1340" y="1355"/>
                  </a:cubicBezTo>
                  <a:cubicBezTo>
                    <a:pt x="1350" y="1355"/>
                    <a:pt x="1350" y="1361"/>
                    <a:pt x="1361" y="1361"/>
                  </a:cubicBezTo>
                  <a:cubicBezTo>
                    <a:pt x="1366" y="1350"/>
                    <a:pt x="1366" y="1345"/>
                    <a:pt x="1366" y="1329"/>
                  </a:cubicBezTo>
                  <a:cubicBezTo>
                    <a:pt x="1366" y="1329"/>
                    <a:pt x="1366" y="1324"/>
                    <a:pt x="1366" y="1318"/>
                  </a:cubicBezTo>
                  <a:cubicBezTo>
                    <a:pt x="1361" y="1313"/>
                    <a:pt x="1356" y="1313"/>
                    <a:pt x="1356" y="1308"/>
                  </a:cubicBezTo>
                  <a:cubicBezTo>
                    <a:pt x="1356" y="1298"/>
                    <a:pt x="1366" y="1298"/>
                    <a:pt x="1377" y="1292"/>
                  </a:cubicBezTo>
                  <a:cubicBezTo>
                    <a:pt x="1382" y="1287"/>
                    <a:pt x="1387" y="1287"/>
                    <a:pt x="1398" y="1282"/>
                  </a:cubicBezTo>
                  <a:cubicBezTo>
                    <a:pt x="1403" y="1276"/>
                    <a:pt x="1409" y="1276"/>
                    <a:pt x="1419" y="1271"/>
                  </a:cubicBezTo>
                  <a:lnTo>
                    <a:pt x="1419" y="1271"/>
                  </a:lnTo>
                  <a:cubicBezTo>
                    <a:pt x="1424" y="1266"/>
                    <a:pt x="1424" y="1261"/>
                    <a:pt x="1424" y="1255"/>
                  </a:cubicBezTo>
                  <a:cubicBezTo>
                    <a:pt x="1424" y="1229"/>
                    <a:pt x="1409" y="1218"/>
                    <a:pt x="1387" y="1203"/>
                  </a:cubicBezTo>
                  <a:cubicBezTo>
                    <a:pt x="1372" y="1197"/>
                    <a:pt x="1366" y="1187"/>
                    <a:pt x="1356" y="1176"/>
                  </a:cubicBezTo>
                  <a:cubicBezTo>
                    <a:pt x="1350" y="1166"/>
                    <a:pt x="1345" y="1155"/>
                    <a:pt x="1335" y="1150"/>
                  </a:cubicBezTo>
                  <a:cubicBezTo>
                    <a:pt x="1329" y="1144"/>
                    <a:pt x="1324" y="1144"/>
                    <a:pt x="1319" y="1139"/>
                  </a:cubicBezTo>
                  <a:cubicBezTo>
                    <a:pt x="1308" y="1134"/>
                    <a:pt x="1308" y="1123"/>
                    <a:pt x="1298" y="1118"/>
                  </a:cubicBezTo>
                  <a:cubicBezTo>
                    <a:pt x="1292" y="1113"/>
                    <a:pt x="1287" y="1108"/>
                    <a:pt x="1287" y="1102"/>
                  </a:cubicBezTo>
                  <a:cubicBezTo>
                    <a:pt x="1277" y="1092"/>
                    <a:pt x="1271" y="1086"/>
                    <a:pt x="1261" y="1076"/>
                  </a:cubicBezTo>
                  <a:cubicBezTo>
                    <a:pt x="1256" y="1071"/>
                    <a:pt x="1250" y="1065"/>
                    <a:pt x="1245" y="1055"/>
                  </a:cubicBezTo>
                  <a:cubicBezTo>
                    <a:pt x="1240" y="1055"/>
                    <a:pt x="1234" y="1055"/>
                    <a:pt x="1234" y="1050"/>
                  </a:cubicBezTo>
                  <a:cubicBezTo>
                    <a:pt x="1234" y="1029"/>
                    <a:pt x="1245" y="1018"/>
                    <a:pt x="1256" y="1002"/>
                  </a:cubicBezTo>
                  <a:cubicBezTo>
                    <a:pt x="1256" y="1002"/>
                    <a:pt x="1256" y="997"/>
                    <a:pt x="1261" y="992"/>
                  </a:cubicBezTo>
                  <a:cubicBezTo>
                    <a:pt x="1271" y="986"/>
                    <a:pt x="1277" y="992"/>
                    <a:pt x="1292" y="992"/>
                  </a:cubicBezTo>
                  <a:cubicBezTo>
                    <a:pt x="1303" y="992"/>
                    <a:pt x="1308" y="986"/>
                    <a:pt x="1319" y="986"/>
                  </a:cubicBezTo>
                  <a:cubicBezTo>
                    <a:pt x="1361" y="986"/>
                    <a:pt x="1361" y="986"/>
                    <a:pt x="1361" y="986"/>
                  </a:cubicBezTo>
                  <a:cubicBezTo>
                    <a:pt x="1382" y="986"/>
                    <a:pt x="1398" y="986"/>
                    <a:pt x="1419" y="970"/>
                  </a:cubicBezTo>
                  <a:cubicBezTo>
                    <a:pt x="1430" y="960"/>
                    <a:pt x="1430" y="955"/>
                    <a:pt x="1435" y="944"/>
                  </a:cubicBezTo>
                  <a:cubicBezTo>
                    <a:pt x="1435" y="939"/>
                    <a:pt x="1440" y="939"/>
                    <a:pt x="1445" y="933"/>
                  </a:cubicBezTo>
                  <a:cubicBezTo>
                    <a:pt x="1451" y="923"/>
                    <a:pt x="1461" y="918"/>
                    <a:pt x="1467" y="902"/>
                  </a:cubicBezTo>
                  <a:cubicBezTo>
                    <a:pt x="1472" y="897"/>
                    <a:pt x="1472" y="891"/>
                    <a:pt x="1472" y="886"/>
                  </a:cubicBezTo>
                  <a:cubicBezTo>
                    <a:pt x="1482" y="881"/>
                    <a:pt x="1493" y="881"/>
                    <a:pt x="1503" y="876"/>
                  </a:cubicBezTo>
                  <a:cubicBezTo>
                    <a:pt x="1519" y="870"/>
                    <a:pt x="1530" y="865"/>
                    <a:pt x="1546" y="855"/>
                  </a:cubicBezTo>
                  <a:cubicBezTo>
                    <a:pt x="1561" y="844"/>
                    <a:pt x="1567" y="828"/>
                    <a:pt x="1572" y="812"/>
                  </a:cubicBezTo>
                  <a:cubicBezTo>
                    <a:pt x="1572" y="807"/>
                    <a:pt x="1572" y="802"/>
                    <a:pt x="1572" y="791"/>
                  </a:cubicBezTo>
                  <a:cubicBezTo>
                    <a:pt x="1572" y="791"/>
                    <a:pt x="1572" y="791"/>
                    <a:pt x="1572" y="786"/>
                  </a:cubicBezTo>
                  <a:cubicBezTo>
                    <a:pt x="1572" y="786"/>
                    <a:pt x="1572" y="786"/>
                    <a:pt x="1572" y="781"/>
                  </a:cubicBezTo>
                  <a:cubicBezTo>
                    <a:pt x="1572" y="781"/>
                    <a:pt x="1572" y="775"/>
                    <a:pt x="1572" y="770"/>
                  </a:cubicBezTo>
                  <a:lnTo>
                    <a:pt x="1572" y="770"/>
                  </a:lnTo>
                  <a:lnTo>
                    <a:pt x="1577" y="770"/>
                  </a:lnTo>
                  <a:cubicBezTo>
                    <a:pt x="1598" y="770"/>
                    <a:pt x="1598" y="796"/>
                    <a:pt x="1609" y="818"/>
                  </a:cubicBezTo>
                  <a:cubicBezTo>
                    <a:pt x="1625" y="844"/>
                    <a:pt x="1641" y="860"/>
                    <a:pt x="1651" y="891"/>
                  </a:cubicBezTo>
                  <a:cubicBezTo>
                    <a:pt x="1678" y="944"/>
                    <a:pt x="1709" y="955"/>
                    <a:pt x="1751" y="997"/>
                  </a:cubicBezTo>
                  <a:cubicBezTo>
                    <a:pt x="1767" y="1013"/>
                    <a:pt x="1767" y="1023"/>
                    <a:pt x="1783" y="1039"/>
                  </a:cubicBezTo>
                  <a:cubicBezTo>
                    <a:pt x="1799" y="1065"/>
                    <a:pt x="1820" y="1065"/>
                    <a:pt x="1841" y="1092"/>
                  </a:cubicBezTo>
                  <a:cubicBezTo>
                    <a:pt x="1873" y="1129"/>
                    <a:pt x="1873" y="1187"/>
                    <a:pt x="1920" y="1187"/>
                  </a:cubicBezTo>
                  <a:cubicBezTo>
                    <a:pt x="1936" y="1187"/>
                    <a:pt x="1941" y="1171"/>
                    <a:pt x="1946" y="1160"/>
                  </a:cubicBezTo>
                  <a:cubicBezTo>
                    <a:pt x="1952" y="1139"/>
                    <a:pt x="1957" y="1129"/>
                    <a:pt x="1957" y="1113"/>
                  </a:cubicBezTo>
                  <a:cubicBezTo>
                    <a:pt x="1957" y="1097"/>
                    <a:pt x="1946" y="1092"/>
                    <a:pt x="1946" y="1076"/>
                  </a:cubicBezTo>
                  <a:cubicBezTo>
                    <a:pt x="1946" y="1039"/>
                    <a:pt x="1946" y="1039"/>
                    <a:pt x="1946" y="1039"/>
                  </a:cubicBezTo>
                  <a:cubicBezTo>
                    <a:pt x="1946" y="1007"/>
                    <a:pt x="1957" y="981"/>
                    <a:pt x="1989" y="970"/>
                  </a:cubicBezTo>
                  <a:cubicBezTo>
                    <a:pt x="1994" y="986"/>
                    <a:pt x="2010" y="992"/>
                    <a:pt x="2031" y="1002"/>
                  </a:cubicBezTo>
                  <a:cubicBezTo>
                    <a:pt x="2036" y="1002"/>
                    <a:pt x="2036" y="1002"/>
                    <a:pt x="2036" y="1002"/>
                  </a:cubicBezTo>
                  <a:cubicBezTo>
                    <a:pt x="2036" y="992"/>
                    <a:pt x="2041" y="986"/>
                    <a:pt x="2047" y="970"/>
                  </a:cubicBezTo>
                  <a:cubicBezTo>
                    <a:pt x="2031" y="965"/>
                    <a:pt x="2020" y="955"/>
                    <a:pt x="2020" y="939"/>
                  </a:cubicBezTo>
                  <a:cubicBezTo>
                    <a:pt x="2020" y="933"/>
                    <a:pt x="2036" y="933"/>
                    <a:pt x="2041" y="928"/>
                  </a:cubicBezTo>
                  <a:cubicBezTo>
                    <a:pt x="2052" y="923"/>
                    <a:pt x="2057" y="912"/>
                    <a:pt x="2057" y="902"/>
                  </a:cubicBezTo>
                  <a:cubicBezTo>
                    <a:pt x="2057" y="891"/>
                    <a:pt x="2047" y="891"/>
                    <a:pt x="2041" y="886"/>
                  </a:cubicBezTo>
                  <a:cubicBezTo>
                    <a:pt x="2031" y="876"/>
                    <a:pt x="2036" y="860"/>
                    <a:pt x="2026" y="849"/>
                  </a:cubicBezTo>
                  <a:cubicBezTo>
                    <a:pt x="2015" y="839"/>
                    <a:pt x="1999" y="844"/>
                    <a:pt x="1983" y="844"/>
                  </a:cubicBezTo>
                  <a:cubicBezTo>
                    <a:pt x="1983" y="855"/>
                    <a:pt x="1983" y="855"/>
                    <a:pt x="1983" y="855"/>
                  </a:cubicBezTo>
                  <a:cubicBezTo>
                    <a:pt x="2005" y="886"/>
                    <a:pt x="1999" y="891"/>
                    <a:pt x="1973" y="860"/>
                  </a:cubicBezTo>
                  <a:cubicBezTo>
                    <a:pt x="1973" y="865"/>
                    <a:pt x="1968" y="865"/>
                    <a:pt x="1968" y="865"/>
                  </a:cubicBezTo>
                  <a:cubicBezTo>
                    <a:pt x="1968" y="870"/>
                    <a:pt x="1973" y="870"/>
                    <a:pt x="1973" y="876"/>
                  </a:cubicBezTo>
                  <a:cubicBezTo>
                    <a:pt x="1957" y="886"/>
                    <a:pt x="1952" y="902"/>
                    <a:pt x="1931" y="902"/>
                  </a:cubicBezTo>
                  <a:cubicBezTo>
                    <a:pt x="1899" y="902"/>
                    <a:pt x="1889" y="881"/>
                    <a:pt x="1862" y="865"/>
                  </a:cubicBezTo>
                  <a:cubicBezTo>
                    <a:pt x="1830" y="844"/>
                    <a:pt x="1804" y="833"/>
                    <a:pt x="1804" y="796"/>
                  </a:cubicBezTo>
                  <a:cubicBezTo>
                    <a:pt x="1804" y="791"/>
                    <a:pt x="1809" y="786"/>
                    <a:pt x="1809" y="781"/>
                  </a:cubicBezTo>
                  <a:cubicBezTo>
                    <a:pt x="1809" y="775"/>
                    <a:pt x="1799" y="775"/>
                    <a:pt x="1799" y="765"/>
                  </a:cubicBezTo>
                  <a:cubicBezTo>
                    <a:pt x="1799" y="754"/>
                    <a:pt x="1804" y="754"/>
                    <a:pt x="1809" y="744"/>
                  </a:cubicBezTo>
                  <a:cubicBezTo>
                    <a:pt x="1809" y="738"/>
                    <a:pt x="1809" y="728"/>
                    <a:pt x="1815" y="728"/>
                  </a:cubicBezTo>
                  <a:cubicBezTo>
                    <a:pt x="1846" y="728"/>
                    <a:pt x="1857" y="749"/>
                    <a:pt x="1878" y="765"/>
                  </a:cubicBezTo>
                  <a:cubicBezTo>
                    <a:pt x="1910" y="786"/>
                    <a:pt x="1931" y="791"/>
                    <a:pt x="1962" y="791"/>
                  </a:cubicBezTo>
                  <a:cubicBezTo>
                    <a:pt x="1968" y="791"/>
                    <a:pt x="1973" y="791"/>
                    <a:pt x="1973" y="786"/>
                  </a:cubicBezTo>
                  <a:cubicBezTo>
                    <a:pt x="1973" y="781"/>
                    <a:pt x="1946" y="754"/>
                    <a:pt x="1968" y="754"/>
                  </a:cubicBezTo>
                  <a:cubicBezTo>
                    <a:pt x="1973" y="754"/>
                    <a:pt x="1968" y="749"/>
                    <a:pt x="1973" y="749"/>
                  </a:cubicBezTo>
                  <a:cubicBezTo>
                    <a:pt x="2020" y="749"/>
                    <a:pt x="2047" y="744"/>
                    <a:pt x="2084" y="723"/>
                  </a:cubicBezTo>
                  <a:cubicBezTo>
                    <a:pt x="2094" y="744"/>
                    <a:pt x="2100" y="754"/>
                    <a:pt x="2100" y="770"/>
                  </a:cubicBezTo>
                  <a:cubicBezTo>
                    <a:pt x="2100" y="791"/>
                    <a:pt x="2073" y="791"/>
                    <a:pt x="2073" y="807"/>
                  </a:cubicBezTo>
                  <a:cubicBezTo>
                    <a:pt x="2073" y="818"/>
                    <a:pt x="2084" y="818"/>
                    <a:pt x="2084" y="828"/>
                  </a:cubicBezTo>
                  <a:cubicBezTo>
                    <a:pt x="2084" y="828"/>
                    <a:pt x="2084" y="833"/>
                    <a:pt x="2078" y="833"/>
                  </a:cubicBezTo>
                  <a:cubicBezTo>
                    <a:pt x="2084" y="833"/>
                    <a:pt x="2084" y="839"/>
                    <a:pt x="2084" y="839"/>
                  </a:cubicBezTo>
                  <a:cubicBezTo>
                    <a:pt x="2105" y="839"/>
                    <a:pt x="2100" y="807"/>
                    <a:pt x="2115" y="802"/>
                  </a:cubicBezTo>
                  <a:cubicBezTo>
                    <a:pt x="2147" y="818"/>
                    <a:pt x="2147" y="818"/>
                    <a:pt x="2147" y="818"/>
                  </a:cubicBezTo>
                  <a:cubicBezTo>
                    <a:pt x="2168" y="818"/>
                    <a:pt x="2168" y="818"/>
                    <a:pt x="2168" y="818"/>
                  </a:cubicBezTo>
                  <a:cubicBezTo>
                    <a:pt x="2168" y="807"/>
                    <a:pt x="2168" y="807"/>
                    <a:pt x="2168" y="807"/>
                  </a:cubicBezTo>
                  <a:cubicBezTo>
                    <a:pt x="2131" y="733"/>
                    <a:pt x="2147" y="765"/>
                    <a:pt x="2184" y="807"/>
                  </a:cubicBezTo>
                  <a:cubicBezTo>
                    <a:pt x="2189" y="802"/>
                    <a:pt x="2189" y="796"/>
                    <a:pt x="2200" y="796"/>
                  </a:cubicBezTo>
                  <a:cubicBezTo>
                    <a:pt x="2210" y="796"/>
                    <a:pt x="2221" y="807"/>
                    <a:pt x="2231" y="807"/>
                  </a:cubicBezTo>
                  <a:cubicBezTo>
                    <a:pt x="2242" y="807"/>
                    <a:pt x="2242" y="796"/>
                    <a:pt x="2252" y="796"/>
                  </a:cubicBezTo>
                  <a:cubicBezTo>
                    <a:pt x="2258" y="796"/>
                    <a:pt x="2258" y="802"/>
                    <a:pt x="2263" y="812"/>
                  </a:cubicBezTo>
                  <a:cubicBezTo>
                    <a:pt x="2274" y="807"/>
                    <a:pt x="2279" y="796"/>
                    <a:pt x="2289" y="796"/>
                  </a:cubicBezTo>
                  <a:cubicBezTo>
                    <a:pt x="2332" y="796"/>
                    <a:pt x="2358" y="833"/>
                    <a:pt x="2358" y="881"/>
                  </a:cubicBezTo>
                  <a:cubicBezTo>
                    <a:pt x="2358" y="902"/>
                    <a:pt x="2358" y="902"/>
                    <a:pt x="2358" y="902"/>
                  </a:cubicBezTo>
                  <a:cubicBezTo>
                    <a:pt x="2358" y="923"/>
                    <a:pt x="2321" y="918"/>
                    <a:pt x="2321" y="933"/>
                  </a:cubicBezTo>
                  <a:cubicBezTo>
                    <a:pt x="2321" y="939"/>
                    <a:pt x="2326" y="944"/>
                    <a:pt x="2326" y="949"/>
                  </a:cubicBezTo>
                  <a:cubicBezTo>
                    <a:pt x="2326" y="960"/>
                    <a:pt x="2316" y="965"/>
                    <a:pt x="2316" y="976"/>
                  </a:cubicBezTo>
                  <a:cubicBezTo>
                    <a:pt x="2316" y="981"/>
                    <a:pt x="2321" y="981"/>
                    <a:pt x="2321" y="986"/>
                  </a:cubicBezTo>
                  <a:cubicBezTo>
                    <a:pt x="2326" y="1002"/>
                    <a:pt x="2321" y="1013"/>
                    <a:pt x="2332" y="1023"/>
                  </a:cubicBezTo>
                  <a:cubicBezTo>
                    <a:pt x="2337" y="1029"/>
                    <a:pt x="2342" y="1029"/>
                    <a:pt x="2347" y="1034"/>
                  </a:cubicBezTo>
                  <a:cubicBezTo>
                    <a:pt x="2326" y="1055"/>
                    <a:pt x="2305" y="1055"/>
                    <a:pt x="2279" y="1060"/>
                  </a:cubicBezTo>
                  <a:lnTo>
                    <a:pt x="2274" y="1055"/>
                  </a:lnTo>
                  <a:cubicBezTo>
                    <a:pt x="2274" y="1039"/>
                    <a:pt x="2305" y="1044"/>
                    <a:pt x="2305" y="1029"/>
                  </a:cubicBezTo>
                  <a:cubicBezTo>
                    <a:pt x="2305" y="1023"/>
                    <a:pt x="2300" y="1018"/>
                    <a:pt x="2289" y="1018"/>
                  </a:cubicBezTo>
                  <a:cubicBezTo>
                    <a:pt x="2279" y="1018"/>
                    <a:pt x="2279" y="1034"/>
                    <a:pt x="2268" y="1034"/>
                  </a:cubicBezTo>
                  <a:cubicBezTo>
                    <a:pt x="2252" y="1034"/>
                    <a:pt x="2247" y="1023"/>
                    <a:pt x="2237" y="1018"/>
                  </a:cubicBezTo>
                  <a:cubicBezTo>
                    <a:pt x="2242" y="1029"/>
                    <a:pt x="2242" y="1034"/>
                    <a:pt x="2247" y="1044"/>
                  </a:cubicBezTo>
                  <a:cubicBezTo>
                    <a:pt x="2237" y="1050"/>
                    <a:pt x="2237" y="1050"/>
                    <a:pt x="2237" y="1050"/>
                  </a:cubicBezTo>
                  <a:cubicBezTo>
                    <a:pt x="2247" y="1060"/>
                    <a:pt x="2263" y="1060"/>
                    <a:pt x="2263" y="1071"/>
                  </a:cubicBezTo>
                  <a:cubicBezTo>
                    <a:pt x="2263" y="1081"/>
                    <a:pt x="2252" y="1092"/>
                    <a:pt x="2242" y="1092"/>
                  </a:cubicBezTo>
                  <a:cubicBezTo>
                    <a:pt x="2231" y="1071"/>
                    <a:pt x="2221" y="1055"/>
                    <a:pt x="2205" y="1034"/>
                  </a:cubicBezTo>
                  <a:cubicBezTo>
                    <a:pt x="2194" y="1018"/>
                    <a:pt x="2189" y="992"/>
                    <a:pt x="2168" y="992"/>
                  </a:cubicBezTo>
                  <a:cubicBezTo>
                    <a:pt x="2157" y="992"/>
                    <a:pt x="2157" y="1013"/>
                    <a:pt x="2142" y="1013"/>
                  </a:cubicBezTo>
                  <a:cubicBezTo>
                    <a:pt x="2126" y="1013"/>
                    <a:pt x="2126" y="986"/>
                    <a:pt x="2115" y="986"/>
                  </a:cubicBezTo>
                  <a:cubicBezTo>
                    <a:pt x="2100" y="997"/>
                    <a:pt x="2100" y="997"/>
                    <a:pt x="2100" y="997"/>
                  </a:cubicBezTo>
                  <a:cubicBezTo>
                    <a:pt x="2094" y="992"/>
                    <a:pt x="2089" y="986"/>
                    <a:pt x="2084" y="986"/>
                  </a:cubicBezTo>
                  <a:cubicBezTo>
                    <a:pt x="2063" y="986"/>
                    <a:pt x="2063" y="1013"/>
                    <a:pt x="2047" y="1018"/>
                  </a:cubicBezTo>
                  <a:cubicBezTo>
                    <a:pt x="2036" y="1023"/>
                    <a:pt x="2031" y="1023"/>
                    <a:pt x="2020" y="1029"/>
                  </a:cubicBezTo>
                  <a:cubicBezTo>
                    <a:pt x="2005" y="1034"/>
                    <a:pt x="1994" y="1039"/>
                    <a:pt x="1978" y="1044"/>
                  </a:cubicBezTo>
                  <a:cubicBezTo>
                    <a:pt x="1973" y="1050"/>
                    <a:pt x="1962" y="1050"/>
                    <a:pt x="1962" y="1060"/>
                  </a:cubicBezTo>
                  <a:cubicBezTo>
                    <a:pt x="1962" y="1092"/>
                    <a:pt x="1983" y="1102"/>
                    <a:pt x="2005" y="1123"/>
                  </a:cubicBezTo>
                  <a:cubicBezTo>
                    <a:pt x="2020" y="1144"/>
                    <a:pt x="2020" y="1181"/>
                    <a:pt x="2047" y="1181"/>
                  </a:cubicBezTo>
                  <a:cubicBezTo>
                    <a:pt x="2057" y="1181"/>
                    <a:pt x="2063" y="1176"/>
                    <a:pt x="2068" y="1176"/>
                  </a:cubicBezTo>
                  <a:cubicBezTo>
                    <a:pt x="2084" y="1181"/>
                    <a:pt x="2084" y="1181"/>
                    <a:pt x="2084" y="1181"/>
                  </a:cubicBezTo>
                  <a:cubicBezTo>
                    <a:pt x="2105" y="1181"/>
                    <a:pt x="2105" y="1181"/>
                    <a:pt x="2105" y="1181"/>
                  </a:cubicBezTo>
                  <a:cubicBezTo>
                    <a:pt x="2105" y="1150"/>
                    <a:pt x="2105" y="1150"/>
                    <a:pt x="2105" y="1150"/>
                  </a:cubicBezTo>
                  <a:cubicBezTo>
                    <a:pt x="2110" y="1144"/>
                    <a:pt x="2110" y="1144"/>
                    <a:pt x="2110" y="1144"/>
                  </a:cubicBezTo>
                  <a:cubicBezTo>
                    <a:pt x="2131" y="1203"/>
                    <a:pt x="2121" y="1245"/>
                    <a:pt x="2152" y="1292"/>
                  </a:cubicBezTo>
                  <a:cubicBezTo>
                    <a:pt x="2163" y="1303"/>
                    <a:pt x="2168" y="1298"/>
                    <a:pt x="2179" y="1308"/>
                  </a:cubicBezTo>
                  <a:cubicBezTo>
                    <a:pt x="2200" y="1318"/>
                    <a:pt x="2215" y="1334"/>
                    <a:pt x="2237" y="1334"/>
                  </a:cubicBezTo>
                  <a:cubicBezTo>
                    <a:pt x="2274" y="1329"/>
                    <a:pt x="2284" y="1371"/>
                    <a:pt x="2316" y="1382"/>
                  </a:cubicBezTo>
                  <a:cubicBezTo>
                    <a:pt x="2316" y="1377"/>
                    <a:pt x="2321" y="1377"/>
                    <a:pt x="2321" y="1377"/>
                  </a:cubicBezTo>
                  <a:cubicBezTo>
                    <a:pt x="2321" y="1371"/>
                    <a:pt x="2316" y="1371"/>
                    <a:pt x="2316" y="1366"/>
                  </a:cubicBezTo>
                  <a:cubicBezTo>
                    <a:pt x="2316" y="1355"/>
                    <a:pt x="2321" y="1350"/>
                    <a:pt x="2326" y="1350"/>
                  </a:cubicBezTo>
                  <a:cubicBezTo>
                    <a:pt x="2337" y="1350"/>
                    <a:pt x="2342" y="1355"/>
                    <a:pt x="2353" y="1355"/>
                  </a:cubicBezTo>
                  <a:cubicBezTo>
                    <a:pt x="2379" y="1355"/>
                    <a:pt x="2390" y="1350"/>
                    <a:pt x="2416" y="1350"/>
                  </a:cubicBezTo>
                  <a:cubicBezTo>
                    <a:pt x="2474" y="1350"/>
                    <a:pt x="2500" y="1392"/>
                    <a:pt x="2558" y="1392"/>
                  </a:cubicBezTo>
                  <a:cubicBezTo>
                    <a:pt x="2574" y="1392"/>
                    <a:pt x="2579" y="1366"/>
                    <a:pt x="2600" y="1366"/>
                  </a:cubicBezTo>
                  <a:cubicBezTo>
                    <a:pt x="2611" y="1366"/>
                    <a:pt x="2611" y="1382"/>
                    <a:pt x="2622" y="1382"/>
                  </a:cubicBezTo>
                  <a:cubicBezTo>
                    <a:pt x="2632" y="1382"/>
                    <a:pt x="2637" y="1371"/>
                    <a:pt x="2648" y="1371"/>
                  </a:cubicBezTo>
                  <a:cubicBezTo>
                    <a:pt x="2648" y="1371"/>
                    <a:pt x="2648" y="1371"/>
                    <a:pt x="2648" y="1377"/>
                  </a:cubicBezTo>
                  <a:cubicBezTo>
                    <a:pt x="2648" y="1387"/>
                    <a:pt x="2632" y="1392"/>
                    <a:pt x="2627" y="1408"/>
                  </a:cubicBezTo>
                  <a:cubicBezTo>
                    <a:pt x="2632" y="1408"/>
                    <a:pt x="2632" y="1414"/>
                    <a:pt x="2632" y="1414"/>
                  </a:cubicBezTo>
                  <a:cubicBezTo>
                    <a:pt x="2648" y="1414"/>
                    <a:pt x="2659" y="1403"/>
                    <a:pt x="2669" y="1398"/>
                  </a:cubicBezTo>
                  <a:cubicBezTo>
                    <a:pt x="2664" y="1392"/>
                    <a:pt x="2653" y="1387"/>
                    <a:pt x="2653" y="1377"/>
                  </a:cubicBezTo>
                  <a:cubicBezTo>
                    <a:pt x="2653" y="1366"/>
                    <a:pt x="2653" y="1366"/>
                    <a:pt x="2653" y="1366"/>
                  </a:cubicBezTo>
                  <a:cubicBezTo>
                    <a:pt x="2659" y="1361"/>
                    <a:pt x="2659" y="1361"/>
                    <a:pt x="2659" y="1361"/>
                  </a:cubicBezTo>
                  <a:cubicBezTo>
                    <a:pt x="2669" y="1371"/>
                    <a:pt x="2680" y="1382"/>
                    <a:pt x="2690" y="1387"/>
                  </a:cubicBezTo>
                  <a:cubicBezTo>
                    <a:pt x="2706" y="1392"/>
                    <a:pt x="2727" y="1392"/>
                    <a:pt x="2727" y="1408"/>
                  </a:cubicBezTo>
                  <a:cubicBezTo>
                    <a:pt x="2727" y="1435"/>
                    <a:pt x="2727" y="1435"/>
                    <a:pt x="2727" y="1435"/>
                  </a:cubicBezTo>
                  <a:cubicBezTo>
                    <a:pt x="2727" y="1440"/>
                    <a:pt x="2727" y="1440"/>
                    <a:pt x="2727" y="1440"/>
                  </a:cubicBezTo>
                  <a:cubicBezTo>
                    <a:pt x="2722" y="1440"/>
                    <a:pt x="2722" y="1440"/>
                    <a:pt x="2722" y="1440"/>
                  </a:cubicBezTo>
                  <a:cubicBezTo>
                    <a:pt x="2711" y="1419"/>
                    <a:pt x="2717" y="1414"/>
                    <a:pt x="2696" y="1403"/>
                  </a:cubicBezTo>
                  <a:cubicBezTo>
                    <a:pt x="2685" y="1403"/>
                    <a:pt x="2690" y="1403"/>
                    <a:pt x="2685" y="1414"/>
                  </a:cubicBezTo>
                  <a:cubicBezTo>
                    <a:pt x="2680" y="1424"/>
                    <a:pt x="2664" y="1424"/>
                    <a:pt x="2664" y="1440"/>
                  </a:cubicBezTo>
                  <a:cubicBezTo>
                    <a:pt x="2664" y="1476"/>
                    <a:pt x="2685" y="1497"/>
                    <a:pt x="2711" y="1529"/>
                  </a:cubicBezTo>
                  <a:cubicBezTo>
                    <a:pt x="2727" y="1544"/>
                    <a:pt x="2722" y="1560"/>
                    <a:pt x="2738" y="1576"/>
                  </a:cubicBezTo>
                  <a:cubicBezTo>
                    <a:pt x="2748" y="1592"/>
                    <a:pt x="2806" y="1592"/>
                    <a:pt x="2790" y="1597"/>
                  </a:cubicBezTo>
                  <a:cubicBezTo>
                    <a:pt x="2801" y="1613"/>
                    <a:pt x="2811" y="1618"/>
                    <a:pt x="2827" y="1618"/>
                  </a:cubicBezTo>
                  <a:cubicBezTo>
                    <a:pt x="2833" y="1618"/>
                    <a:pt x="2833" y="1613"/>
                    <a:pt x="2843" y="1613"/>
                  </a:cubicBezTo>
                  <a:cubicBezTo>
                    <a:pt x="2859" y="1613"/>
                    <a:pt x="2864" y="1618"/>
                    <a:pt x="2880" y="1623"/>
                  </a:cubicBezTo>
                  <a:cubicBezTo>
                    <a:pt x="2885" y="1623"/>
                    <a:pt x="2885" y="1623"/>
                    <a:pt x="2885" y="1623"/>
                  </a:cubicBezTo>
                  <a:cubicBezTo>
                    <a:pt x="2885" y="1597"/>
                    <a:pt x="2885" y="1597"/>
                    <a:pt x="2885" y="1597"/>
                  </a:cubicBezTo>
                  <a:cubicBezTo>
                    <a:pt x="2875" y="1592"/>
                    <a:pt x="2864" y="1587"/>
                    <a:pt x="2864" y="1576"/>
                  </a:cubicBezTo>
                  <a:cubicBezTo>
                    <a:pt x="2864" y="1565"/>
                    <a:pt x="2875" y="1565"/>
                    <a:pt x="2875" y="1560"/>
                  </a:cubicBezTo>
                  <a:cubicBezTo>
                    <a:pt x="2875" y="1544"/>
                    <a:pt x="2859" y="1539"/>
                    <a:pt x="2848" y="1534"/>
                  </a:cubicBezTo>
                  <a:cubicBezTo>
                    <a:pt x="2838" y="1529"/>
                    <a:pt x="2833" y="1518"/>
                    <a:pt x="2827" y="1513"/>
                  </a:cubicBezTo>
                  <a:cubicBezTo>
                    <a:pt x="2806" y="1497"/>
                    <a:pt x="2785" y="1486"/>
                    <a:pt x="2785" y="1465"/>
                  </a:cubicBezTo>
                  <a:cubicBezTo>
                    <a:pt x="2785" y="1440"/>
                    <a:pt x="2775" y="1429"/>
                    <a:pt x="2775" y="1403"/>
                  </a:cubicBezTo>
                  <a:cubicBezTo>
                    <a:pt x="2775" y="1392"/>
                    <a:pt x="2775" y="1392"/>
                    <a:pt x="2775" y="1392"/>
                  </a:cubicBezTo>
                  <a:cubicBezTo>
                    <a:pt x="2775" y="1377"/>
                    <a:pt x="2775" y="1377"/>
                    <a:pt x="2775" y="1377"/>
                  </a:cubicBezTo>
                  <a:cubicBezTo>
                    <a:pt x="2769" y="1371"/>
                    <a:pt x="2769" y="1371"/>
                    <a:pt x="2769" y="1371"/>
                  </a:cubicBezTo>
                  <a:cubicBezTo>
                    <a:pt x="2764" y="1377"/>
                    <a:pt x="2759" y="1387"/>
                    <a:pt x="2748" y="1387"/>
                  </a:cubicBezTo>
                  <a:cubicBezTo>
                    <a:pt x="2727" y="1387"/>
                    <a:pt x="2701" y="1371"/>
                    <a:pt x="2701" y="1345"/>
                  </a:cubicBezTo>
                  <a:cubicBezTo>
                    <a:pt x="2701" y="1334"/>
                    <a:pt x="2706" y="1329"/>
                    <a:pt x="2706" y="1318"/>
                  </a:cubicBezTo>
                  <a:cubicBezTo>
                    <a:pt x="2706" y="1313"/>
                    <a:pt x="2701" y="1308"/>
                    <a:pt x="2696" y="1303"/>
                  </a:cubicBezTo>
                  <a:cubicBezTo>
                    <a:pt x="2706" y="1292"/>
                    <a:pt x="2706" y="1292"/>
                    <a:pt x="2706" y="1292"/>
                  </a:cubicBezTo>
                  <a:cubicBezTo>
                    <a:pt x="2711" y="1292"/>
                    <a:pt x="2711" y="1292"/>
                    <a:pt x="2717" y="1292"/>
                  </a:cubicBezTo>
                  <a:cubicBezTo>
                    <a:pt x="2727" y="1292"/>
                    <a:pt x="2727" y="1303"/>
                    <a:pt x="2732" y="1308"/>
                  </a:cubicBezTo>
                  <a:cubicBezTo>
                    <a:pt x="2748" y="1318"/>
                    <a:pt x="2748" y="1329"/>
                    <a:pt x="2764" y="1340"/>
                  </a:cubicBezTo>
                  <a:cubicBezTo>
                    <a:pt x="2790" y="1355"/>
                    <a:pt x="2806" y="1366"/>
                    <a:pt x="2838" y="1377"/>
                  </a:cubicBezTo>
                  <a:cubicBezTo>
                    <a:pt x="2885" y="1387"/>
                    <a:pt x="2912" y="1408"/>
                    <a:pt x="2954" y="1435"/>
                  </a:cubicBezTo>
                  <a:cubicBezTo>
                    <a:pt x="2991" y="1460"/>
                    <a:pt x="3012" y="1471"/>
                    <a:pt x="3049" y="1492"/>
                  </a:cubicBezTo>
                  <a:cubicBezTo>
                    <a:pt x="3065" y="1502"/>
                    <a:pt x="3070" y="1518"/>
                    <a:pt x="3091" y="1529"/>
                  </a:cubicBezTo>
                  <a:cubicBezTo>
                    <a:pt x="3102" y="1534"/>
                    <a:pt x="3112" y="1534"/>
                    <a:pt x="3123" y="1539"/>
                  </a:cubicBezTo>
                  <a:cubicBezTo>
                    <a:pt x="3154" y="1555"/>
                    <a:pt x="3165" y="1587"/>
                    <a:pt x="3202" y="1587"/>
                  </a:cubicBezTo>
                  <a:cubicBezTo>
                    <a:pt x="3212" y="1587"/>
                    <a:pt x="3218" y="1576"/>
                    <a:pt x="3228" y="1576"/>
                  </a:cubicBezTo>
                  <a:cubicBezTo>
                    <a:pt x="3228" y="1576"/>
                    <a:pt x="3228" y="1576"/>
                    <a:pt x="3228" y="1581"/>
                  </a:cubicBezTo>
                  <a:cubicBezTo>
                    <a:pt x="3228" y="1587"/>
                    <a:pt x="3223" y="1592"/>
                    <a:pt x="3223" y="1597"/>
                  </a:cubicBezTo>
                  <a:cubicBezTo>
                    <a:pt x="3223" y="1639"/>
                    <a:pt x="3276" y="1634"/>
                    <a:pt x="3276" y="1676"/>
                  </a:cubicBezTo>
                  <a:cubicBezTo>
                    <a:pt x="3276" y="1718"/>
                    <a:pt x="3270" y="1713"/>
                    <a:pt x="3249" y="1734"/>
                  </a:cubicBezTo>
                  <a:cubicBezTo>
                    <a:pt x="3233" y="1745"/>
                    <a:pt x="3239" y="1771"/>
                    <a:pt x="3218" y="1771"/>
                  </a:cubicBezTo>
                  <a:cubicBezTo>
                    <a:pt x="3212" y="1771"/>
                    <a:pt x="3212" y="1761"/>
                    <a:pt x="3202" y="1755"/>
                  </a:cubicBezTo>
                  <a:cubicBezTo>
                    <a:pt x="3191" y="1750"/>
                    <a:pt x="3186" y="1745"/>
                    <a:pt x="3176" y="1734"/>
                  </a:cubicBezTo>
                  <a:cubicBezTo>
                    <a:pt x="3149" y="1718"/>
                    <a:pt x="3133" y="1718"/>
                    <a:pt x="3107" y="1708"/>
                  </a:cubicBezTo>
                  <a:cubicBezTo>
                    <a:pt x="3081" y="1697"/>
                    <a:pt x="3070" y="1692"/>
                    <a:pt x="3044" y="1682"/>
                  </a:cubicBezTo>
                  <a:cubicBezTo>
                    <a:pt x="3022" y="1676"/>
                    <a:pt x="3012" y="1660"/>
                    <a:pt x="2991" y="1660"/>
                  </a:cubicBezTo>
                  <a:cubicBezTo>
                    <a:pt x="2975" y="1660"/>
                    <a:pt x="2975" y="1682"/>
                    <a:pt x="2959" y="1682"/>
                  </a:cubicBezTo>
                  <a:cubicBezTo>
                    <a:pt x="2943" y="1682"/>
                    <a:pt x="2938" y="1666"/>
                    <a:pt x="2928" y="1660"/>
                  </a:cubicBezTo>
                  <a:cubicBezTo>
                    <a:pt x="2901" y="1650"/>
                    <a:pt x="2885" y="1645"/>
                    <a:pt x="2859" y="1645"/>
                  </a:cubicBezTo>
                  <a:cubicBezTo>
                    <a:pt x="2843" y="1645"/>
                    <a:pt x="2827" y="1655"/>
                    <a:pt x="2827" y="1666"/>
                  </a:cubicBezTo>
                  <a:cubicBezTo>
                    <a:pt x="2827" y="1687"/>
                    <a:pt x="2843" y="1692"/>
                    <a:pt x="2864" y="1697"/>
                  </a:cubicBezTo>
                  <a:cubicBezTo>
                    <a:pt x="2875" y="1703"/>
                    <a:pt x="2880" y="1713"/>
                    <a:pt x="2896" y="1724"/>
                  </a:cubicBezTo>
                  <a:cubicBezTo>
                    <a:pt x="2917" y="1740"/>
                    <a:pt x="2933" y="1761"/>
                    <a:pt x="2965" y="1761"/>
                  </a:cubicBezTo>
                  <a:cubicBezTo>
                    <a:pt x="2980" y="1761"/>
                    <a:pt x="2986" y="1750"/>
                    <a:pt x="2996" y="1750"/>
                  </a:cubicBezTo>
                  <a:cubicBezTo>
                    <a:pt x="3012" y="1750"/>
                    <a:pt x="3017" y="1761"/>
                    <a:pt x="3033" y="1761"/>
                  </a:cubicBezTo>
                  <a:cubicBezTo>
                    <a:pt x="3038" y="1761"/>
                    <a:pt x="3044" y="1761"/>
                    <a:pt x="3049" y="1761"/>
                  </a:cubicBezTo>
                  <a:cubicBezTo>
                    <a:pt x="3075" y="1761"/>
                    <a:pt x="3081" y="1782"/>
                    <a:pt x="3102" y="1792"/>
                  </a:cubicBezTo>
                  <a:cubicBezTo>
                    <a:pt x="3096" y="1797"/>
                    <a:pt x="3091" y="1797"/>
                    <a:pt x="3081" y="1797"/>
                  </a:cubicBezTo>
                  <a:cubicBezTo>
                    <a:pt x="3075" y="1797"/>
                    <a:pt x="3070" y="1792"/>
                    <a:pt x="3065" y="1792"/>
                  </a:cubicBezTo>
                  <a:cubicBezTo>
                    <a:pt x="3054" y="1792"/>
                    <a:pt x="3054" y="1803"/>
                    <a:pt x="3044" y="1803"/>
                  </a:cubicBezTo>
                  <a:cubicBezTo>
                    <a:pt x="3033" y="1803"/>
                    <a:pt x="3022" y="1797"/>
                    <a:pt x="3012" y="1808"/>
                  </a:cubicBezTo>
                  <a:cubicBezTo>
                    <a:pt x="3001" y="1813"/>
                    <a:pt x="3007" y="1824"/>
                    <a:pt x="3001" y="1829"/>
                  </a:cubicBezTo>
                  <a:cubicBezTo>
                    <a:pt x="2996" y="1834"/>
                    <a:pt x="2991" y="1829"/>
                    <a:pt x="2980" y="1834"/>
                  </a:cubicBezTo>
                  <a:cubicBezTo>
                    <a:pt x="2991" y="1856"/>
                    <a:pt x="3001" y="1866"/>
                    <a:pt x="3001" y="1887"/>
                  </a:cubicBezTo>
                  <a:cubicBezTo>
                    <a:pt x="3007" y="1914"/>
                    <a:pt x="3012" y="1951"/>
                    <a:pt x="3038" y="1951"/>
                  </a:cubicBezTo>
                  <a:cubicBezTo>
                    <a:pt x="3049" y="1951"/>
                    <a:pt x="3054" y="1935"/>
                    <a:pt x="3065" y="1935"/>
                  </a:cubicBezTo>
                  <a:cubicBezTo>
                    <a:pt x="3075" y="1935"/>
                    <a:pt x="3081" y="1935"/>
                    <a:pt x="3096" y="1935"/>
                  </a:cubicBezTo>
                  <a:cubicBezTo>
                    <a:pt x="3091" y="1951"/>
                    <a:pt x="3091" y="1961"/>
                    <a:pt x="3096" y="1972"/>
                  </a:cubicBezTo>
                  <a:cubicBezTo>
                    <a:pt x="3117" y="1966"/>
                    <a:pt x="3128" y="1951"/>
                    <a:pt x="3149" y="1951"/>
                  </a:cubicBezTo>
                  <a:cubicBezTo>
                    <a:pt x="3154" y="1951"/>
                    <a:pt x="3160" y="1951"/>
                    <a:pt x="3165" y="1951"/>
                  </a:cubicBezTo>
                  <a:cubicBezTo>
                    <a:pt x="3181" y="1951"/>
                    <a:pt x="3191" y="1945"/>
                    <a:pt x="3207" y="1945"/>
                  </a:cubicBezTo>
                  <a:cubicBezTo>
                    <a:pt x="3207" y="1940"/>
                    <a:pt x="3207" y="1940"/>
                    <a:pt x="3207" y="1935"/>
                  </a:cubicBezTo>
                  <a:cubicBezTo>
                    <a:pt x="3207" y="1929"/>
                    <a:pt x="3202" y="1929"/>
                    <a:pt x="3202" y="1919"/>
                  </a:cubicBezTo>
                  <a:cubicBezTo>
                    <a:pt x="3202" y="1903"/>
                    <a:pt x="3218" y="1898"/>
                    <a:pt x="3223" y="1882"/>
                  </a:cubicBezTo>
                  <a:cubicBezTo>
                    <a:pt x="3228" y="1845"/>
                    <a:pt x="3228" y="1824"/>
                    <a:pt x="3244" y="1787"/>
                  </a:cubicBezTo>
                  <a:cubicBezTo>
                    <a:pt x="3249" y="1766"/>
                    <a:pt x="3270" y="1766"/>
                    <a:pt x="3281" y="1745"/>
                  </a:cubicBezTo>
                  <a:cubicBezTo>
                    <a:pt x="3292" y="1718"/>
                    <a:pt x="3292" y="1676"/>
                    <a:pt x="3318" y="1676"/>
                  </a:cubicBezTo>
                  <a:cubicBezTo>
                    <a:pt x="3365" y="1676"/>
                    <a:pt x="3376" y="1718"/>
                    <a:pt x="3402" y="1750"/>
                  </a:cubicBezTo>
                  <a:cubicBezTo>
                    <a:pt x="3439" y="1803"/>
                    <a:pt x="3466" y="1829"/>
                    <a:pt x="3513" y="1871"/>
                  </a:cubicBezTo>
                  <a:cubicBezTo>
                    <a:pt x="3539" y="1898"/>
                    <a:pt x="3555" y="1919"/>
                    <a:pt x="3571" y="1940"/>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7" name="Freeform 84"/>
            <p:cNvSpPr>
              <a:spLocks noChangeArrowheads="1"/>
            </p:cNvSpPr>
            <p:nvPr/>
          </p:nvSpPr>
          <p:spPr bwMode="auto">
            <a:xfrm>
              <a:off x="8617892" y="8558213"/>
              <a:ext cx="881005" cy="1217613"/>
            </a:xfrm>
            <a:custGeom>
              <a:avLst/>
              <a:gdLst>
                <a:gd name="T0" fmla="*/ 0 w 2448"/>
                <a:gd name="T1" fmla="*/ 2858 h 3381"/>
                <a:gd name="T2" fmla="*/ 42 w 2448"/>
                <a:gd name="T3" fmla="*/ 2847 h 3381"/>
                <a:gd name="T4" fmla="*/ 174 w 2448"/>
                <a:gd name="T5" fmla="*/ 2900 h 3381"/>
                <a:gd name="T6" fmla="*/ 237 w 2448"/>
                <a:gd name="T7" fmla="*/ 2884 h 3381"/>
                <a:gd name="T8" fmla="*/ 400 w 2448"/>
                <a:gd name="T9" fmla="*/ 3084 h 3381"/>
                <a:gd name="T10" fmla="*/ 638 w 2448"/>
                <a:gd name="T11" fmla="*/ 3253 h 3381"/>
                <a:gd name="T12" fmla="*/ 838 w 2448"/>
                <a:gd name="T13" fmla="*/ 3327 h 3381"/>
                <a:gd name="T14" fmla="*/ 706 w 2448"/>
                <a:gd name="T15" fmla="*/ 3274 h 3381"/>
                <a:gd name="T16" fmla="*/ 1186 w 2448"/>
                <a:gd name="T17" fmla="*/ 2219 h 3381"/>
                <a:gd name="T18" fmla="*/ 1223 w 2448"/>
                <a:gd name="T19" fmla="*/ 1998 h 3381"/>
                <a:gd name="T20" fmla="*/ 1999 w 2448"/>
                <a:gd name="T21" fmla="*/ 738 h 3381"/>
                <a:gd name="T22" fmla="*/ 1392 w 2448"/>
                <a:gd name="T23" fmla="*/ 105 h 3381"/>
                <a:gd name="T24" fmla="*/ 1424 w 2448"/>
                <a:gd name="T25" fmla="*/ 190 h 3381"/>
                <a:gd name="T26" fmla="*/ 1540 w 2448"/>
                <a:gd name="T27" fmla="*/ 274 h 3381"/>
                <a:gd name="T28" fmla="*/ 1772 w 2448"/>
                <a:gd name="T29" fmla="*/ 306 h 3381"/>
                <a:gd name="T30" fmla="*/ 1877 w 2448"/>
                <a:gd name="T31" fmla="*/ 343 h 3381"/>
                <a:gd name="T32" fmla="*/ 1956 w 2448"/>
                <a:gd name="T33" fmla="*/ 348 h 3381"/>
                <a:gd name="T34" fmla="*/ 2030 w 2448"/>
                <a:gd name="T35" fmla="*/ 264 h 3381"/>
                <a:gd name="T36" fmla="*/ 1888 w 2448"/>
                <a:gd name="T37" fmla="*/ 111 h 3381"/>
                <a:gd name="T38" fmla="*/ 1592 w 2448"/>
                <a:gd name="T39" fmla="*/ 174 h 3381"/>
                <a:gd name="T40" fmla="*/ 1413 w 2448"/>
                <a:gd name="T41" fmla="*/ 105 h 3381"/>
                <a:gd name="T42" fmla="*/ 1382 w 2448"/>
                <a:gd name="T43" fmla="*/ 147 h 3381"/>
                <a:gd name="T44" fmla="*/ 1350 w 2448"/>
                <a:gd name="T45" fmla="*/ 206 h 3381"/>
                <a:gd name="T46" fmla="*/ 1434 w 2448"/>
                <a:gd name="T47" fmla="*/ 68 h 3381"/>
                <a:gd name="T48" fmla="*/ 1276 w 2448"/>
                <a:gd name="T49" fmla="*/ 142 h 3381"/>
                <a:gd name="T50" fmla="*/ 1244 w 2448"/>
                <a:gd name="T51" fmla="*/ 163 h 3381"/>
                <a:gd name="T52" fmla="*/ 1012 w 2448"/>
                <a:gd name="T53" fmla="*/ 227 h 3381"/>
                <a:gd name="T54" fmla="*/ 1107 w 2448"/>
                <a:gd name="T55" fmla="*/ 232 h 3381"/>
                <a:gd name="T56" fmla="*/ 954 w 2448"/>
                <a:gd name="T57" fmla="*/ 190 h 3381"/>
                <a:gd name="T58" fmla="*/ 854 w 2448"/>
                <a:gd name="T59" fmla="*/ 1935 h 3381"/>
                <a:gd name="T60" fmla="*/ 791 w 2448"/>
                <a:gd name="T61" fmla="*/ 1729 h 3381"/>
                <a:gd name="T62" fmla="*/ 648 w 2448"/>
                <a:gd name="T63" fmla="*/ 1818 h 3381"/>
                <a:gd name="T64" fmla="*/ 612 w 2448"/>
                <a:gd name="T65" fmla="*/ 1682 h 3381"/>
                <a:gd name="T66" fmla="*/ 633 w 2448"/>
                <a:gd name="T67" fmla="*/ 1529 h 3381"/>
                <a:gd name="T68" fmla="*/ 712 w 2448"/>
                <a:gd name="T69" fmla="*/ 1329 h 3381"/>
                <a:gd name="T70" fmla="*/ 791 w 2448"/>
                <a:gd name="T71" fmla="*/ 1271 h 3381"/>
                <a:gd name="T72" fmla="*/ 854 w 2448"/>
                <a:gd name="T73" fmla="*/ 1076 h 3381"/>
                <a:gd name="T74" fmla="*/ 712 w 2448"/>
                <a:gd name="T75" fmla="*/ 933 h 3381"/>
                <a:gd name="T76" fmla="*/ 780 w 2448"/>
                <a:gd name="T77" fmla="*/ 743 h 3381"/>
                <a:gd name="T78" fmla="*/ 875 w 2448"/>
                <a:gd name="T79" fmla="*/ 543 h 3381"/>
                <a:gd name="T80" fmla="*/ 1028 w 2448"/>
                <a:gd name="T81" fmla="*/ 427 h 3381"/>
                <a:gd name="T82" fmla="*/ 1260 w 2448"/>
                <a:gd name="T83" fmla="*/ 559 h 3381"/>
                <a:gd name="T84" fmla="*/ 1440 w 2448"/>
                <a:gd name="T85" fmla="*/ 543 h 3381"/>
                <a:gd name="T86" fmla="*/ 1666 w 2448"/>
                <a:gd name="T87" fmla="*/ 643 h 3381"/>
                <a:gd name="T88" fmla="*/ 1872 w 2448"/>
                <a:gd name="T89" fmla="*/ 712 h 3381"/>
                <a:gd name="T90" fmla="*/ 1941 w 2448"/>
                <a:gd name="T91" fmla="*/ 770 h 3381"/>
                <a:gd name="T92" fmla="*/ 2099 w 2448"/>
                <a:gd name="T93" fmla="*/ 881 h 3381"/>
                <a:gd name="T94" fmla="*/ 2373 w 2448"/>
                <a:gd name="T95" fmla="*/ 991 h 3381"/>
                <a:gd name="T96" fmla="*/ 2447 w 2448"/>
                <a:gd name="T97" fmla="*/ 1039 h 3381"/>
                <a:gd name="T98" fmla="*/ 2320 w 2448"/>
                <a:gd name="T99" fmla="*/ 1186 h 3381"/>
                <a:gd name="T100" fmla="*/ 2131 w 2448"/>
                <a:gd name="T101" fmla="*/ 1255 h 3381"/>
                <a:gd name="T102" fmla="*/ 2210 w 2448"/>
                <a:gd name="T103" fmla="*/ 1403 h 3381"/>
                <a:gd name="T104" fmla="*/ 2252 w 2448"/>
                <a:gd name="T105" fmla="*/ 1545 h 3381"/>
                <a:gd name="T106" fmla="*/ 2146 w 2448"/>
                <a:gd name="T107" fmla="*/ 1630 h 3381"/>
                <a:gd name="T108" fmla="*/ 2014 w 2448"/>
                <a:gd name="T109" fmla="*/ 1524 h 3381"/>
                <a:gd name="T110" fmla="*/ 1993 w 2448"/>
                <a:gd name="T111" fmla="*/ 1661 h 3381"/>
                <a:gd name="T112" fmla="*/ 1835 w 2448"/>
                <a:gd name="T113" fmla="*/ 1797 h 3381"/>
                <a:gd name="T114" fmla="*/ 1724 w 2448"/>
                <a:gd name="T115" fmla="*/ 1898 h 3381"/>
                <a:gd name="T116" fmla="*/ 1598 w 2448"/>
                <a:gd name="T117" fmla="*/ 1966 h 3381"/>
                <a:gd name="T118" fmla="*/ 1429 w 2448"/>
                <a:gd name="T119" fmla="*/ 2066 h 3381"/>
                <a:gd name="T120" fmla="*/ 1271 w 2448"/>
                <a:gd name="T121" fmla="*/ 1961 h 3381"/>
                <a:gd name="T122" fmla="*/ 1250 w 2448"/>
                <a:gd name="T123" fmla="*/ 1876 h 3381"/>
                <a:gd name="T124" fmla="*/ 970 w 2448"/>
                <a:gd name="T125" fmla="*/ 1945 h 3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8" h="3381">
                  <a:moveTo>
                    <a:pt x="42" y="2847"/>
                  </a:moveTo>
                  <a:lnTo>
                    <a:pt x="42" y="2847"/>
                  </a:lnTo>
                  <a:cubicBezTo>
                    <a:pt x="36" y="2847"/>
                    <a:pt x="36" y="2847"/>
                    <a:pt x="31" y="2847"/>
                  </a:cubicBezTo>
                  <a:cubicBezTo>
                    <a:pt x="42" y="2858"/>
                    <a:pt x="42" y="2858"/>
                    <a:pt x="42" y="2868"/>
                  </a:cubicBezTo>
                  <a:cubicBezTo>
                    <a:pt x="15" y="2873"/>
                    <a:pt x="26" y="2842"/>
                    <a:pt x="10" y="2842"/>
                  </a:cubicBezTo>
                  <a:cubicBezTo>
                    <a:pt x="5" y="2842"/>
                    <a:pt x="5" y="2847"/>
                    <a:pt x="0" y="2847"/>
                  </a:cubicBezTo>
                  <a:cubicBezTo>
                    <a:pt x="0" y="2858"/>
                    <a:pt x="0" y="2858"/>
                    <a:pt x="0" y="2858"/>
                  </a:cubicBezTo>
                  <a:cubicBezTo>
                    <a:pt x="0" y="2863"/>
                    <a:pt x="5" y="2868"/>
                    <a:pt x="10" y="2873"/>
                  </a:cubicBezTo>
                  <a:cubicBezTo>
                    <a:pt x="15" y="2879"/>
                    <a:pt x="15" y="2889"/>
                    <a:pt x="26" y="2889"/>
                  </a:cubicBezTo>
                  <a:cubicBezTo>
                    <a:pt x="31" y="2889"/>
                    <a:pt x="36" y="2884"/>
                    <a:pt x="42" y="2884"/>
                  </a:cubicBezTo>
                  <a:cubicBezTo>
                    <a:pt x="47" y="2884"/>
                    <a:pt x="47" y="2889"/>
                    <a:pt x="58" y="2889"/>
                  </a:cubicBezTo>
                  <a:cubicBezTo>
                    <a:pt x="63" y="2889"/>
                    <a:pt x="68" y="2884"/>
                    <a:pt x="79" y="2889"/>
                  </a:cubicBezTo>
                  <a:cubicBezTo>
                    <a:pt x="79" y="2873"/>
                    <a:pt x="68" y="2863"/>
                    <a:pt x="58" y="2863"/>
                  </a:cubicBezTo>
                  <a:cubicBezTo>
                    <a:pt x="52" y="2858"/>
                    <a:pt x="52" y="2847"/>
                    <a:pt x="42" y="2847"/>
                  </a:cubicBezTo>
                  <a:close/>
                  <a:moveTo>
                    <a:pt x="153" y="2847"/>
                  </a:moveTo>
                  <a:lnTo>
                    <a:pt x="153" y="2847"/>
                  </a:lnTo>
                  <a:cubicBezTo>
                    <a:pt x="142" y="2847"/>
                    <a:pt x="131" y="2858"/>
                    <a:pt x="121" y="2858"/>
                  </a:cubicBezTo>
                  <a:cubicBezTo>
                    <a:pt x="121" y="2863"/>
                    <a:pt x="116" y="2863"/>
                    <a:pt x="116" y="2863"/>
                  </a:cubicBezTo>
                  <a:cubicBezTo>
                    <a:pt x="116" y="2873"/>
                    <a:pt x="126" y="2873"/>
                    <a:pt x="137" y="2879"/>
                  </a:cubicBezTo>
                  <a:cubicBezTo>
                    <a:pt x="147" y="2889"/>
                    <a:pt x="153" y="2894"/>
                    <a:pt x="158" y="2910"/>
                  </a:cubicBezTo>
                  <a:cubicBezTo>
                    <a:pt x="163" y="2905"/>
                    <a:pt x="168" y="2900"/>
                    <a:pt x="174" y="2900"/>
                  </a:cubicBezTo>
                  <a:cubicBezTo>
                    <a:pt x="200" y="2900"/>
                    <a:pt x="226" y="2910"/>
                    <a:pt x="226" y="2931"/>
                  </a:cubicBezTo>
                  <a:cubicBezTo>
                    <a:pt x="226" y="2937"/>
                    <a:pt x="226" y="2942"/>
                    <a:pt x="221" y="2942"/>
                  </a:cubicBezTo>
                  <a:cubicBezTo>
                    <a:pt x="232" y="2947"/>
                    <a:pt x="237" y="2958"/>
                    <a:pt x="237" y="2968"/>
                  </a:cubicBezTo>
                  <a:cubicBezTo>
                    <a:pt x="237" y="2968"/>
                    <a:pt x="237" y="2968"/>
                    <a:pt x="242" y="2968"/>
                  </a:cubicBezTo>
                  <a:cubicBezTo>
                    <a:pt x="258" y="2968"/>
                    <a:pt x="263" y="2952"/>
                    <a:pt x="284" y="2947"/>
                  </a:cubicBezTo>
                  <a:cubicBezTo>
                    <a:pt x="274" y="2937"/>
                    <a:pt x="263" y="2931"/>
                    <a:pt x="253" y="2921"/>
                  </a:cubicBezTo>
                  <a:cubicBezTo>
                    <a:pt x="247" y="2910"/>
                    <a:pt x="253" y="2889"/>
                    <a:pt x="237" y="2884"/>
                  </a:cubicBezTo>
                  <a:cubicBezTo>
                    <a:pt x="216" y="2879"/>
                    <a:pt x="200" y="2884"/>
                    <a:pt x="179" y="2873"/>
                  </a:cubicBezTo>
                  <a:cubicBezTo>
                    <a:pt x="168" y="2868"/>
                    <a:pt x="168" y="2847"/>
                    <a:pt x="153" y="2847"/>
                  </a:cubicBezTo>
                  <a:close/>
                  <a:moveTo>
                    <a:pt x="464" y="3053"/>
                  </a:moveTo>
                  <a:lnTo>
                    <a:pt x="464" y="3053"/>
                  </a:lnTo>
                  <a:cubicBezTo>
                    <a:pt x="448" y="3058"/>
                    <a:pt x="437" y="3058"/>
                    <a:pt x="416" y="3058"/>
                  </a:cubicBezTo>
                  <a:cubicBezTo>
                    <a:pt x="411" y="3058"/>
                    <a:pt x="406" y="3058"/>
                    <a:pt x="400" y="3058"/>
                  </a:cubicBezTo>
                  <a:cubicBezTo>
                    <a:pt x="400" y="3069"/>
                    <a:pt x="400" y="3074"/>
                    <a:pt x="400" y="3084"/>
                  </a:cubicBezTo>
                  <a:cubicBezTo>
                    <a:pt x="400" y="3084"/>
                    <a:pt x="400" y="3084"/>
                    <a:pt x="406" y="3084"/>
                  </a:cubicBezTo>
                  <a:cubicBezTo>
                    <a:pt x="422" y="3084"/>
                    <a:pt x="427" y="3069"/>
                    <a:pt x="443" y="3069"/>
                  </a:cubicBezTo>
                  <a:cubicBezTo>
                    <a:pt x="464" y="3069"/>
                    <a:pt x="469" y="3084"/>
                    <a:pt x="485" y="3095"/>
                  </a:cubicBezTo>
                  <a:cubicBezTo>
                    <a:pt x="511" y="3116"/>
                    <a:pt x="527" y="3132"/>
                    <a:pt x="532" y="3163"/>
                  </a:cubicBezTo>
                  <a:cubicBezTo>
                    <a:pt x="511" y="3158"/>
                    <a:pt x="511" y="3158"/>
                    <a:pt x="511" y="3158"/>
                  </a:cubicBezTo>
                  <a:cubicBezTo>
                    <a:pt x="527" y="3174"/>
                    <a:pt x="601" y="3274"/>
                    <a:pt x="559" y="3200"/>
                  </a:cubicBezTo>
                  <a:cubicBezTo>
                    <a:pt x="596" y="3211"/>
                    <a:pt x="601" y="3248"/>
                    <a:pt x="638" y="3253"/>
                  </a:cubicBezTo>
                  <a:lnTo>
                    <a:pt x="643" y="3248"/>
                  </a:lnTo>
                  <a:cubicBezTo>
                    <a:pt x="643" y="3237"/>
                    <a:pt x="633" y="3237"/>
                    <a:pt x="627" y="3227"/>
                  </a:cubicBezTo>
                  <a:cubicBezTo>
                    <a:pt x="617" y="3195"/>
                    <a:pt x="596" y="3179"/>
                    <a:pt x="559" y="3179"/>
                  </a:cubicBezTo>
                  <a:cubicBezTo>
                    <a:pt x="559" y="3148"/>
                    <a:pt x="543" y="3132"/>
                    <a:pt x="516" y="3105"/>
                  </a:cubicBezTo>
                  <a:cubicBezTo>
                    <a:pt x="495" y="3090"/>
                    <a:pt x="490" y="3069"/>
                    <a:pt x="464" y="3053"/>
                  </a:cubicBezTo>
                  <a:close/>
                  <a:moveTo>
                    <a:pt x="838" y="3327"/>
                  </a:moveTo>
                  <a:lnTo>
                    <a:pt x="838" y="3327"/>
                  </a:lnTo>
                  <a:cubicBezTo>
                    <a:pt x="844" y="3348"/>
                    <a:pt x="854" y="3359"/>
                    <a:pt x="854" y="3380"/>
                  </a:cubicBezTo>
                  <a:cubicBezTo>
                    <a:pt x="828" y="3364"/>
                    <a:pt x="807" y="3374"/>
                    <a:pt x="780" y="3359"/>
                  </a:cubicBezTo>
                  <a:cubicBezTo>
                    <a:pt x="764" y="3353"/>
                    <a:pt x="764" y="3337"/>
                    <a:pt x="749" y="3337"/>
                  </a:cubicBezTo>
                  <a:cubicBezTo>
                    <a:pt x="722" y="3332"/>
                    <a:pt x="717" y="3316"/>
                    <a:pt x="701" y="3301"/>
                  </a:cubicBezTo>
                  <a:cubicBezTo>
                    <a:pt x="701" y="3290"/>
                    <a:pt x="690" y="3290"/>
                    <a:pt x="690" y="3285"/>
                  </a:cubicBezTo>
                  <a:cubicBezTo>
                    <a:pt x="690" y="3280"/>
                    <a:pt x="690" y="3280"/>
                    <a:pt x="690" y="3274"/>
                  </a:cubicBezTo>
                  <a:cubicBezTo>
                    <a:pt x="696" y="3280"/>
                    <a:pt x="701" y="3280"/>
                    <a:pt x="706" y="3274"/>
                  </a:cubicBezTo>
                  <a:cubicBezTo>
                    <a:pt x="701" y="3264"/>
                    <a:pt x="701" y="3264"/>
                    <a:pt x="701" y="3264"/>
                  </a:cubicBezTo>
                  <a:cubicBezTo>
                    <a:pt x="706" y="3258"/>
                    <a:pt x="706" y="3258"/>
                    <a:pt x="706" y="3258"/>
                  </a:cubicBezTo>
                  <a:cubicBezTo>
                    <a:pt x="722" y="3274"/>
                    <a:pt x="733" y="3285"/>
                    <a:pt x="754" y="3295"/>
                  </a:cubicBezTo>
                  <a:cubicBezTo>
                    <a:pt x="775" y="3301"/>
                    <a:pt x="780" y="3316"/>
                    <a:pt x="796" y="3316"/>
                  </a:cubicBezTo>
                  <a:cubicBezTo>
                    <a:pt x="807" y="3316"/>
                    <a:pt x="812" y="3316"/>
                    <a:pt x="817" y="3316"/>
                  </a:cubicBezTo>
                  <a:cubicBezTo>
                    <a:pt x="822" y="3316"/>
                    <a:pt x="833" y="3322"/>
                    <a:pt x="838" y="3327"/>
                  </a:cubicBezTo>
                  <a:close/>
                  <a:moveTo>
                    <a:pt x="1186" y="2219"/>
                  </a:moveTo>
                  <a:lnTo>
                    <a:pt x="1186" y="2219"/>
                  </a:lnTo>
                  <a:lnTo>
                    <a:pt x="1181" y="2214"/>
                  </a:lnTo>
                  <a:cubicBezTo>
                    <a:pt x="1176" y="2214"/>
                    <a:pt x="1171" y="2225"/>
                    <a:pt x="1165" y="2230"/>
                  </a:cubicBezTo>
                  <a:cubicBezTo>
                    <a:pt x="1176" y="2230"/>
                    <a:pt x="1181" y="2230"/>
                    <a:pt x="1186" y="2230"/>
                  </a:cubicBezTo>
                  <a:cubicBezTo>
                    <a:pt x="1186" y="2225"/>
                    <a:pt x="1186" y="2219"/>
                    <a:pt x="1186" y="2219"/>
                  </a:cubicBezTo>
                  <a:close/>
                  <a:moveTo>
                    <a:pt x="1223" y="1998"/>
                  </a:moveTo>
                  <a:lnTo>
                    <a:pt x="1223" y="1998"/>
                  </a:lnTo>
                  <a:cubicBezTo>
                    <a:pt x="1213" y="2003"/>
                    <a:pt x="1213" y="2014"/>
                    <a:pt x="1207" y="2024"/>
                  </a:cubicBezTo>
                  <a:cubicBezTo>
                    <a:pt x="1207" y="2024"/>
                    <a:pt x="1207" y="2024"/>
                    <a:pt x="1213" y="2024"/>
                  </a:cubicBezTo>
                  <a:cubicBezTo>
                    <a:pt x="1218" y="2024"/>
                    <a:pt x="1218" y="2024"/>
                    <a:pt x="1223" y="2024"/>
                  </a:cubicBezTo>
                  <a:cubicBezTo>
                    <a:pt x="1223" y="1998"/>
                    <a:pt x="1223" y="1998"/>
                    <a:pt x="1223" y="1998"/>
                  </a:cubicBezTo>
                  <a:close/>
                  <a:moveTo>
                    <a:pt x="1972" y="707"/>
                  </a:moveTo>
                  <a:lnTo>
                    <a:pt x="1972" y="707"/>
                  </a:lnTo>
                  <a:cubicBezTo>
                    <a:pt x="1972" y="722"/>
                    <a:pt x="1988" y="722"/>
                    <a:pt x="1999" y="738"/>
                  </a:cubicBezTo>
                  <a:cubicBezTo>
                    <a:pt x="2009" y="707"/>
                    <a:pt x="2025" y="691"/>
                    <a:pt x="2041" y="664"/>
                  </a:cubicBezTo>
                  <a:cubicBezTo>
                    <a:pt x="2020" y="664"/>
                    <a:pt x="2004" y="654"/>
                    <a:pt x="1993" y="664"/>
                  </a:cubicBezTo>
                  <a:cubicBezTo>
                    <a:pt x="1983" y="670"/>
                    <a:pt x="1983" y="680"/>
                    <a:pt x="1983" y="686"/>
                  </a:cubicBezTo>
                  <a:cubicBezTo>
                    <a:pt x="1978" y="696"/>
                    <a:pt x="1972" y="696"/>
                    <a:pt x="1972" y="707"/>
                  </a:cubicBezTo>
                  <a:close/>
                  <a:moveTo>
                    <a:pt x="1413" y="105"/>
                  </a:moveTo>
                  <a:lnTo>
                    <a:pt x="1413" y="105"/>
                  </a:lnTo>
                  <a:cubicBezTo>
                    <a:pt x="1392" y="105"/>
                    <a:pt x="1392" y="105"/>
                    <a:pt x="1392" y="105"/>
                  </a:cubicBezTo>
                  <a:cubicBezTo>
                    <a:pt x="1392" y="121"/>
                    <a:pt x="1392" y="126"/>
                    <a:pt x="1392" y="142"/>
                  </a:cubicBezTo>
                  <a:cubicBezTo>
                    <a:pt x="1403" y="137"/>
                    <a:pt x="1403" y="137"/>
                    <a:pt x="1403" y="137"/>
                  </a:cubicBezTo>
                  <a:cubicBezTo>
                    <a:pt x="1413" y="142"/>
                    <a:pt x="1413" y="147"/>
                    <a:pt x="1424" y="147"/>
                  </a:cubicBezTo>
                  <a:cubicBezTo>
                    <a:pt x="1434" y="147"/>
                    <a:pt x="1440" y="142"/>
                    <a:pt x="1445" y="142"/>
                  </a:cubicBezTo>
                  <a:cubicBezTo>
                    <a:pt x="1455" y="142"/>
                    <a:pt x="1455" y="142"/>
                    <a:pt x="1455" y="142"/>
                  </a:cubicBezTo>
                  <a:cubicBezTo>
                    <a:pt x="1455" y="163"/>
                    <a:pt x="1455" y="163"/>
                    <a:pt x="1455" y="163"/>
                  </a:cubicBezTo>
                  <a:cubicBezTo>
                    <a:pt x="1445" y="169"/>
                    <a:pt x="1434" y="174"/>
                    <a:pt x="1424" y="190"/>
                  </a:cubicBezTo>
                  <a:cubicBezTo>
                    <a:pt x="1434" y="195"/>
                    <a:pt x="1434" y="206"/>
                    <a:pt x="1440" y="216"/>
                  </a:cubicBezTo>
                  <a:cubicBezTo>
                    <a:pt x="1434" y="216"/>
                    <a:pt x="1429" y="216"/>
                    <a:pt x="1424" y="216"/>
                  </a:cubicBezTo>
                  <a:cubicBezTo>
                    <a:pt x="1434" y="227"/>
                    <a:pt x="1434" y="237"/>
                    <a:pt x="1434" y="248"/>
                  </a:cubicBezTo>
                  <a:cubicBezTo>
                    <a:pt x="1434" y="248"/>
                    <a:pt x="1434" y="248"/>
                    <a:pt x="1434" y="253"/>
                  </a:cubicBezTo>
                  <a:cubicBezTo>
                    <a:pt x="1440" y="243"/>
                    <a:pt x="1440" y="232"/>
                    <a:pt x="1450" y="221"/>
                  </a:cubicBezTo>
                  <a:cubicBezTo>
                    <a:pt x="1461" y="232"/>
                    <a:pt x="1461" y="243"/>
                    <a:pt x="1471" y="253"/>
                  </a:cubicBezTo>
                  <a:cubicBezTo>
                    <a:pt x="1492" y="269"/>
                    <a:pt x="1513" y="274"/>
                    <a:pt x="1540" y="274"/>
                  </a:cubicBezTo>
                  <a:cubicBezTo>
                    <a:pt x="1571" y="274"/>
                    <a:pt x="1571" y="274"/>
                    <a:pt x="1571" y="274"/>
                  </a:cubicBezTo>
                  <a:cubicBezTo>
                    <a:pt x="1598" y="274"/>
                    <a:pt x="1614" y="306"/>
                    <a:pt x="1614" y="337"/>
                  </a:cubicBezTo>
                  <a:cubicBezTo>
                    <a:pt x="1619" y="337"/>
                    <a:pt x="1619" y="337"/>
                    <a:pt x="1619" y="337"/>
                  </a:cubicBezTo>
                  <a:cubicBezTo>
                    <a:pt x="1640" y="337"/>
                    <a:pt x="1651" y="327"/>
                    <a:pt x="1672" y="327"/>
                  </a:cubicBezTo>
                  <a:cubicBezTo>
                    <a:pt x="1682" y="327"/>
                    <a:pt x="1688" y="343"/>
                    <a:pt x="1703" y="343"/>
                  </a:cubicBezTo>
                  <a:cubicBezTo>
                    <a:pt x="1724" y="343"/>
                    <a:pt x="1719" y="306"/>
                    <a:pt x="1735" y="306"/>
                  </a:cubicBezTo>
                  <a:cubicBezTo>
                    <a:pt x="1772" y="306"/>
                    <a:pt x="1772" y="306"/>
                    <a:pt x="1772" y="306"/>
                  </a:cubicBezTo>
                  <a:cubicBezTo>
                    <a:pt x="1767" y="321"/>
                    <a:pt x="1761" y="327"/>
                    <a:pt x="1756" y="343"/>
                  </a:cubicBezTo>
                  <a:cubicBezTo>
                    <a:pt x="1772" y="327"/>
                    <a:pt x="1782" y="316"/>
                    <a:pt x="1803" y="300"/>
                  </a:cubicBezTo>
                  <a:cubicBezTo>
                    <a:pt x="1803" y="306"/>
                    <a:pt x="1809" y="311"/>
                    <a:pt x="1809" y="316"/>
                  </a:cubicBezTo>
                  <a:cubicBezTo>
                    <a:pt x="1814" y="311"/>
                    <a:pt x="1809" y="290"/>
                    <a:pt x="1825" y="290"/>
                  </a:cubicBezTo>
                  <a:cubicBezTo>
                    <a:pt x="1840" y="290"/>
                    <a:pt x="1846" y="300"/>
                    <a:pt x="1862" y="300"/>
                  </a:cubicBezTo>
                  <a:cubicBezTo>
                    <a:pt x="1872" y="300"/>
                    <a:pt x="1888" y="300"/>
                    <a:pt x="1888" y="306"/>
                  </a:cubicBezTo>
                  <a:cubicBezTo>
                    <a:pt x="1888" y="321"/>
                    <a:pt x="1877" y="327"/>
                    <a:pt x="1877" y="343"/>
                  </a:cubicBezTo>
                  <a:cubicBezTo>
                    <a:pt x="1862" y="343"/>
                    <a:pt x="1851" y="353"/>
                    <a:pt x="1846" y="369"/>
                  </a:cubicBezTo>
                  <a:cubicBezTo>
                    <a:pt x="1872" y="364"/>
                    <a:pt x="1888" y="358"/>
                    <a:pt x="1914" y="348"/>
                  </a:cubicBezTo>
                  <a:cubicBezTo>
                    <a:pt x="1925" y="343"/>
                    <a:pt x="1930" y="321"/>
                    <a:pt x="1946" y="321"/>
                  </a:cubicBezTo>
                  <a:cubicBezTo>
                    <a:pt x="1951" y="321"/>
                    <a:pt x="1951" y="327"/>
                    <a:pt x="1956" y="332"/>
                  </a:cubicBezTo>
                  <a:cubicBezTo>
                    <a:pt x="1951" y="337"/>
                    <a:pt x="1946" y="343"/>
                    <a:pt x="1941" y="348"/>
                  </a:cubicBezTo>
                  <a:cubicBezTo>
                    <a:pt x="1946" y="348"/>
                    <a:pt x="1946" y="348"/>
                    <a:pt x="1946" y="348"/>
                  </a:cubicBezTo>
                  <a:cubicBezTo>
                    <a:pt x="1951" y="348"/>
                    <a:pt x="1956" y="348"/>
                    <a:pt x="1956" y="348"/>
                  </a:cubicBezTo>
                  <a:cubicBezTo>
                    <a:pt x="1962" y="353"/>
                    <a:pt x="1962" y="358"/>
                    <a:pt x="1967" y="364"/>
                  </a:cubicBezTo>
                  <a:cubicBezTo>
                    <a:pt x="1999" y="353"/>
                    <a:pt x="2009" y="327"/>
                    <a:pt x="2046" y="321"/>
                  </a:cubicBezTo>
                  <a:cubicBezTo>
                    <a:pt x="2046" y="353"/>
                    <a:pt x="2051" y="321"/>
                    <a:pt x="2051" y="311"/>
                  </a:cubicBezTo>
                  <a:cubicBezTo>
                    <a:pt x="2057" y="311"/>
                    <a:pt x="2057" y="311"/>
                    <a:pt x="2057" y="311"/>
                  </a:cubicBezTo>
                  <a:cubicBezTo>
                    <a:pt x="2062" y="316"/>
                    <a:pt x="2062" y="316"/>
                    <a:pt x="2062" y="316"/>
                  </a:cubicBezTo>
                  <a:cubicBezTo>
                    <a:pt x="2062" y="311"/>
                    <a:pt x="2067" y="311"/>
                    <a:pt x="2067" y="311"/>
                  </a:cubicBezTo>
                  <a:cubicBezTo>
                    <a:pt x="2067" y="290"/>
                    <a:pt x="2046" y="285"/>
                    <a:pt x="2030" y="264"/>
                  </a:cubicBezTo>
                  <a:cubicBezTo>
                    <a:pt x="2020" y="248"/>
                    <a:pt x="2020" y="227"/>
                    <a:pt x="2004" y="216"/>
                  </a:cubicBezTo>
                  <a:cubicBezTo>
                    <a:pt x="1993" y="206"/>
                    <a:pt x="1978" y="216"/>
                    <a:pt x="1967" y="206"/>
                  </a:cubicBezTo>
                  <a:cubicBezTo>
                    <a:pt x="1951" y="195"/>
                    <a:pt x="1951" y="179"/>
                    <a:pt x="1951" y="163"/>
                  </a:cubicBezTo>
                  <a:cubicBezTo>
                    <a:pt x="1951" y="153"/>
                    <a:pt x="1951" y="153"/>
                    <a:pt x="1951" y="153"/>
                  </a:cubicBezTo>
                  <a:cubicBezTo>
                    <a:pt x="2009" y="174"/>
                    <a:pt x="1956" y="153"/>
                    <a:pt x="1935" y="137"/>
                  </a:cubicBezTo>
                  <a:cubicBezTo>
                    <a:pt x="1920" y="126"/>
                    <a:pt x="1914" y="111"/>
                    <a:pt x="1899" y="111"/>
                  </a:cubicBezTo>
                  <a:cubicBezTo>
                    <a:pt x="1893" y="111"/>
                    <a:pt x="1893" y="111"/>
                    <a:pt x="1888" y="111"/>
                  </a:cubicBezTo>
                  <a:cubicBezTo>
                    <a:pt x="1867" y="111"/>
                    <a:pt x="1862" y="111"/>
                    <a:pt x="1840" y="111"/>
                  </a:cubicBezTo>
                  <a:cubicBezTo>
                    <a:pt x="1825" y="111"/>
                    <a:pt x="1819" y="121"/>
                    <a:pt x="1809" y="132"/>
                  </a:cubicBezTo>
                  <a:cubicBezTo>
                    <a:pt x="1814" y="132"/>
                    <a:pt x="1814" y="137"/>
                    <a:pt x="1819" y="142"/>
                  </a:cubicBezTo>
                  <a:cubicBezTo>
                    <a:pt x="1798" y="163"/>
                    <a:pt x="1777" y="174"/>
                    <a:pt x="1751" y="174"/>
                  </a:cubicBezTo>
                  <a:cubicBezTo>
                    <a:pt x="1666" y="153"/>
                    <a:pt x="1666" y="153"/>
                    <a:pt x="1666" y="153"/>
                  </a:cubicBezTo>
                  <a:cubicBezTo>
                    <a:pt x="1645" y="158"/>
                    <a:pt x="1640" y="174"/>
                    <a:pt x="1619" y="174"/>
                  </a:cubicBezTo>
                  <a:cubicBezTo>
                    <a:pt x="1592" y="174"/>
                    <a:pt x="1592" y="174"/>
                    <a:pt x="1592" y="174"/>
                  </a:cubicBezTo>
                  <a:cubicBezTo>
                    <a:pt x="1577" y="174"/>
                    <a:pt x="1571" y="169"/>
                    <a:pt x="1556" y="163"/>
                  </a:cubicBezTo>
                  <a:cubicBezTo>
                    <a:pt x="1545" y="153"/>
                    <a:pt x="1540" y="132"/>
                    <a:pt x="1524" y="132"/>
                  </a:cubicBezTo>
                  <a:cubicBezTo>
                    <a:pt x="1513" y="132"/>
                    <a:pt x="1513" y="147"/>
                    <a:pt x="1503" y="147"/>
                  </a:cubicBezTo>
                  <a:cubicBezTo>
                    <a:pt x="1498" y="147"/>
                    <a:pt x="1492" y="137"/>
                    <a:pt x="1487" y="132"/>
                  </a:cubicBezTo>
                  <a:cubicBezTo>
                    <a:pt x="1471" y="126"/>
                    <a:pt x="1461" y="121"/>
                    <a:pt x="1445" y="121"/>
                  </a:cubicBezTo>
                  <a:cubicBezTo>
                    <a:pt x="1434" y="121"/>
                    <a:pt x="1434" y="126"/>
                    <a:pt x="1424" y="126"/>
                  </a:cubicBezTo>
                  <a:cubicBezTo>
                    <a:pt x="1418" y="126"/>
                    <a:pt x="1413" y="111"/>
                    <a:pt x="1413" y="105"/>
                  </a:cubicBezTo>
                  <a:close/>
                  <a:moveTo>
                    <a:pt x="1339" y="116"/>
                  </a:moveTo>
                  <a:lnTo>
                    <a:pt x="1339" y="116"/>
                  </a:lnTo>
                  <a:cubicBezTo>
                    <a:pt x="1329" y="126"/>
                    <a:pt x="1350" y="116"/>
                    <a:pt x="1360" y="116"/>
                  </a:cubicBezTo>
                  <a:cubicBezTo>
                    <a:pt x="1355" y="105"/>
                    <a:pt x="1360" y="84"/>
                    <a:pt x="1355" y="89"/>
                  </a:cubicBezTo>
                  <a:cubicBezTo>
                    <a:pt x="1345" y="95"/>
                    <a:pt x="1345" y="105"/>
                    <a:pt x="1339" y="116"/>
                  </a:cubicBezTo>
                  <a:close/>
                  <a:moveTo>
                    <a:pt x="1382" y="147"/>
                  </a:moveTo>
                  <a:lnTo>
                    <a:pt x="1382" y="147"/>
                  </a:lnTo>
                  <a:cubicBezTo>
                    <a:pt x="1392" y="153"/>
                    <a:pt x="1397" y="158"/>
                    <a:pt x="1397" y="169"/>
                  </a:cubicBezTo>
                  <a:cubicBezTo>
                    <a:pt x="1397" y="179"/>
                    <a:pt x="1397" y="184"/>
                    <a:pt x="1397" y="195"/>
                  </a:cubicBezTo>
                  <a:cubicBezTo>
                    <a:pt x="1387" y="195"/>
                    <a:pt x="1387" y="195"/>
                    <a:pt x="1387" y="195"/>
                  </a:cubicBezTo>
                  <a:cubicBezTo>
                    <a:pt x="1382" y="195"/>
                    <a:pt x="1366" y="195"/>
                    <a:pt x="1366" y="206"/>
                  </a:cubicBezTo>
                  <a:cubicBezTo>
                    <a:pt x="1366" y="216"/>
                    <a:pt x="1382" y="216"/>
                    <a:pt x="1382" y="227"/>
                  </a:cubicBezTo>
                  <a:cubicBezTo>
                    <a:pt x="1382" y="227"/>
                    <a:pt x="1382" y="227"/>
                    <a:pt x="1382" y="232"/>
                  </a:cubicBezTo>
                  <a:cubicBezTo>
                    <a:pt x="1366" y="221"/>
                    <a:pt x="1350" y="221"/>
                    <a:pt x="1350" y="206"/>
                  </a:cubicBezTo>
                  <a:cubicBezTo>
                    <a:pt x="1350" y="190"/>
                    <a:pt x="1366" y="190"/>
                    <a:pt x="1366" y="174"/>
                  </a:cubicBezTo>
                  <a:cubicBezTo>
                    <a:pt x="1366" y="169"/>
                    <a:pt x="1366" y="163"/>
                    <a:pt x="1366" y="158"/>
                  </a:cubicBezTo>
                  <a:cubicBezTo>
                    <a:pt x="1366" y="153"/>
                    <a:pt x="1360" y="147"/>
                    <a:pt x="1355" y="137"/>
                  </a:cubicBezTo>
                  <a:cubicBezTo>
                    <a:pt x="1382" y="147"/>
                    <a:pt x="1382" y="147"/>
                    <a:pt x="1382" y="147"/>
                  </a:cubicBezTo>
                  <a:close/>
                  <a:moveTo>
                    <a:pt x="1382" y="5"/>
                  </a:moveTo>
                  <a:lnTo>
                    <a:pt x="1382" y="5"/>
                  </a:lnTo>
                  <a:cubicBezTo>
                    <a:pt x="1408" y="26"/>
                    <a:pt x="1418" y="37"/>
                    <a:pt x="1434" y="68"/>
                  </a:cubicBezTo>
                  <a:cubicBezTo>
                    <a:pt x="1413" y="63"/>
                    <a:pt x="1408" y="42"/>
                    <a:pt x="1392" y="42"/>
                  </a:cubicBezTo>
                  <a:cubicBezTo>
                    <a:pt x="1382" y="32"/>
                    <a:pt x="1382" y="26"/>
                    <a:pt x="1371" y="21"/>
                  </a:cubicBezTo>
                  <a:cubicBezTo>
                    <a:pt x="1360" y="26"/>
                    <a:pt x="1360" y="26"/>
                    <a:pt x="1360" y="26"/>
                  </a:cubicBezTo>
                  <a:cubicBezTo>
                    <a:pt x="1355" y="21"/>
                    <a:pt x="1355" y="21"/>
                    <a:pt x="1355" y="21"/>
                  </a:cubicBezTo>
                  <a:cubicBezTo>
                    <a:pt x="1355" y="16"/>
                    <a:pt x="1350" y="10"/>
                    <a:pt x="1350" y="0"/>
                  </a:cubicBezTo>
                  <a:cubicBezTo>
                    <a:pt x="1360" y="0"/>
                    <a:pt x="1371" y="5"/>
                    <a:pt x="1382" y="5"/>
                  </a:cubicBezTo>
                  <a:close/>
                  <a:moveTo>
                    <a:pt x="1276" y="142"/>
                  </a:moveTo>
                  <a:lnTo>
                    <a:pt x="1276" y="142"/>
                  </a:lnTo>
                  <a:cubicBezTo>
                    <a:pt x="1271" y="147"/>
                    <a:pt x="1266" y="147"/>
                    <a:pt x="1255" y="147"/>
                  </a:cubicBezTo>
                  <a:cubicBezTo>
                    <a:pt x="1239" y="147"/>
                    <a:pt x="1234" y="137"/>
                    <a:pt x="1223" y="132"/>
                  </a:cubicBezTo>
                  <a:cubicBezTo>
                    <a:pt x="1223" y="132"/>
                    <a:pt x="1223" y="132"/>
                    <a:pt x="1223" y="137"/>
                  </a:cubicBezTo>
                  <a:cubicBezTo>
                    <a:pt x="1223" y="153"/>
                    <a:pt x="1223" y="163"/>
                    <a:pt x="1223" y="179"/>
                  </a:cubicBezTo>
                  <a:cubicBezTo>
                    <a:pt x="1229" y="184"/>
                    <a:pt x="1229" y="184"/>
                    <a:pt x="1229" y="184"/>
                  </a:cubicBezTo>
                  <a:cubicBezTo>
                    <a:pt x="1234" y="174"/>
                    <a:pt x="1239" y="169"/>
                    <a:pt x="1244" y="163"/>
                  </a:cubicBezTo>
                  <a:cubicBezTo>
                    <a:pt x="1255" y="169"/>
                    <a:pt x="1255" y="169"/>
                    <a:pt x="1255" y="169"/>
                  </a:cubicBezTo>
                  <a:cubicBezTo>
                    <a:pt x="1271" y="169"/>
                    <a:pt x="1271" y="169"/>
                    <a:pt x="1271" y="169"/>
                  </a:cubicBezTo>
                  <a:cubicBezTo>
                    <a:pt x="1271" y="158"/>
                    <a:pt x="1276" y="153"/>
                    <a:pt x="1276" y="142"/>
                  </a:cubicBezTo>
                  <a:close/>
                  <a:moveTo>
                    <a:pt x="1076" y="200"/>
                  </a:moveTo>
                  <a:lnTo>
                    <a:pt x="1076" y="200"/>
                  </a:lnTo>
                  <a:cubicBezTo>
                    <a:pt x="1055" y="200"/>
                    <a:pt x="1044" y="216"/>
                    <a:pt x="1018" y="216"/>
                  </a:cubicBezTo>
                  <a:cubicBezTo>
                    <a:pt x="1018" y="221"/>
                    <a:pt x="1018" y="221"/>
                    <a:pt x="1012" y="227"/>
                  </a:cubicBezTo>
                  <a:cubicBezTo>
                    <a:pt x="1033" y="232"/>
                    <a:pt x="1049" y="221"/>
                    <a:pt x="1065" y="237"/>
                  </a:cubicBezTo>
                  <a:cubicBezTo>
                    <a:pt x="1081" y="248"/>
                    <a:pt x="1086" y="258"/>
                    <a:pt x="1102" y="258"/>
                  </a:cubicBezTo>
                  <a:cubicBezTo>
                    <a:pt x="1112" y="258"/>
                    <a:pt x="1118" y="248"/>
                    <a:pt x="1128" y="243"/>
                  </a:cubicBezTo>
                  <a:cubicBezTo>
                    <a:pt x="1144" y="237"/>
                    <a:pt x="1155" y="237"/>
                    <a:pt x="1171" y="237"/>
                  </a:cubicBezTo>
                  <a:cubicBezTo>
                    <a:pt x="1176" y="232"/>
                    <a:pt x="1176" y="232"/>
                    <a:pt x="1176" y="232"/>
                  </a:cubicBezTo>
                  <a:cubicBezTo>
                    <a:pt x="1171" y="227"/>
                    <a:pt x="1165" y="221"/>
                    <a:pt x="1160" y="221"/>
                  </a:cubicBezTo>
                  <a:cubicBezTo>
                    <a:pt x="1139" y="221"/>
                    <a:pt x="1128" y="232"/>
                    <a:pt x="1107" y="232"/>
                  </a:cubicBezTo>
                  <a:cubicBezTo>
                    <a:pt x="1102" y="232"/>
                    <a:pt x="1097" y="232"/>
                    <a:pt x="1091" y="232"/>
                  </a:cubicBezTo>
                  <a:cubicBezTo>
                    <a:pt x="1091" y="221"/>
                    <a:pt x="1091" y="200"/>
                    <a:pt x="1076" y="200"/>
                  </a:cubicBezTo>
                  <a:close/>
                  <a:moveTo>
                    <a:pt x="986" y="179"/>
                  </a:moveTo>
                  <a:lnTo>
                    <a:pt x="986" y="179"/>
                  </a:lnTo>
                  <a:cubicBezTo>
                    <a:pt x="981" y="179"/>
                    <a:pt x="975" y="174"/>
                    <a:pt x="970" y="174"/>
                  </a:cubicBezTo>
                  <a:cubicBezTo>
                    <a:pt x="970" y="179"/>
                    <a:pt x="970" y="184"/>
                    <a:pt x="970" y="190"/>
                  </a:cubicBezTo>
                  <a:cubicBezTo>
                    <a:pt x="960" y="190"/>
                    <a:pt x="960" y="190"/>
                    <a:pt x="954" y="190"/>
                  </a:cubicBezTo>
                  <a:cubicBezTo>
                    <a:pt x="949" y="190"/>
                    <a:pt x="938" y="184"/>
                    <a:pt x="938" y="184"/>
                  </a:cubicBezTo>
                  <a:cubicBezTo>
                    <a:pt x="954" y="200"/>
                    <a:pt x="965" y="206"/>
                    <a:pt x="986" y="211"/>
                  </a:cubicBezTo>
                  <a:cubicBezTo>
                    <a:pt x="986" y="206"/>
                    <a:pt x="986" y="206"/>
                    <a:pt x="986" y="200"/>
                  </a:cubicBezTo>
                  <a:cubicBezTo>
                    <a:pt x="986" y="190"/>
                    <a:pt x="997" y="184"/>
                    <a:pt x="1002" y="174"/>
                  </a:cubicBezTo>
                  <a:cubicBezTo>
                    <a:pt x="997" y="174"/>
                    <a:pt x="991" y="179"/>
                    <a:pt x="986" y="179"/>
                  </a:cubicBezTo>
                  <a:close/>
                  <a:moveTo>
                    <a:pt x="854" y="1935"/>
                  </a:moveTo>
                  <a:lnTo>
                    <a:pt x="854" y="1935"/>
                  </a:lnTo>
                  <a:lnTo>
                    <a:pt x="854" y="1935"/>
                  </a:lnTo>
                  <a:cubicBezTo>
                    <a:pt x="859" y="1924"/>
                    <a:pt x="859" y="1913"/>
                    <a:pt x="859" y="1903"/>
                  </a:cubicBezTo>
                  <a:cubicBezTo>
                    <a:pt x="859" y="1887"/>
                    <a:pt x="859" y="1882"/>
                    <a:pt x="859" y="1866"/>
                  </a:cubicBezTo>
                  <a:cubicBezTo>
                    <a:pt x="859" y="1818"/>
                    <a:pt x="859" y="1818"/>
                    <a:pt x="859" y="1818"/>
                  </a:cubicBezTo>
                  <a:cubicBezTo>
                    <a:pt x="859" y="1787"/>
                    <a:pt x="859" y="1787"/>
                    <a:pt x="859" y="1787"/>
                  </a:cubicBezTo>
                  <a:cubicBezTo>
                    <a:pt x="859" y="1761"/>
                    <a:pt x="838" y="1750"/>
                    <a:pt x="812" y="1739"/>
                  </a:cubicBezTo>
                  <a:cubicBezTo>
                    <a:pt x="807" y="1734"/>
                    <a:pt x="796" y="1729"/>
                    <a:pt x="791" y="1729"/>
                  </a:cubicBezTo>
                  <a:cubicBezTo>
                    <a:pt x="780" y="1729"/>
                    <a:pt x="780" y="1729"/>
                    <a:pt x="770" y="1724"/>
                  </a:cubicBezTo>
                  <a:cubicBezTo>
                    <a:pt x="764" y="1724"/>
                    <a:pt x="759" y="1718"/>
                    <a:pt x="749" y="1718"/>
                  </a:cubicBezTo>
                  <a:cubicBezTo>
                    <a:pt x="743" y="1718"/>
                    <a:pt x="743" y="1718"/>
                    <a:pt x="738" y="1718"/>
                  </a:cubicBezTo>
                  <a:cubicBezTo>
                    <a:pt x="738" y="1739"/>
                    <a:pt x="733" y="1745"/>
                    <a:pt x="727" y="1766"/>
                  </a:cubicBezTo>
                  <a:cubicBezTo>
                    <a:pt x="727" y="1776"/>
                    <a:pt x="722" y="1782"/>
                    <a:pt x="717" y="1787"/>
                  </a:cubicBezTo>
                  <a:cubicBezTo>
                    <a:pt x="712" y="1797"/>
                    <a:pt x="706" y="1797"/>
                    <a:pt x="701" y="1803"/>
                  </a:cubicBezTo>
                  <a:cubicBezTo>
                    <a:pt x="680" y="1813"/>
                    <a:pt x="669" y="1818"/>
                    <a:pt x="648" y="1818"/>
                  </a:cubicBezTo>
                  <a:cubicBezTo>
                    <a:pt x="643" y="1818"/>
                    <a:pt x="638" y="1818"/>
                    <a:pt x="633" y="1818"/>
                  </a:cubicBezTo>
                  <a:cubicBezTo>
                    <a:pt x="622" y="1818"/>
                    <a:pt x="617" y="1818"/>
                    <a:pt x="612" y="1818"/>
                  </a:cubicBezTo>
                  <a:cubicBezTo>
                    <a:pt x="606" y="1813"/>
                    <a:pt x="601" y="1813"/>
                    <a:pt x="590" y="1813"/>
                  </a:cubicBezTo>
                  <a:cubicBezTo>
                    <a:pt x="596" y="1792"/>
                    <a:pt x="601" y="1776"/>
                    <a:pt x="606" y="1755"/>
                  </a:cubicBezTo>
                  <a:cubicBezTo>
                    <a:pt x="612" y="1745"/>
                    <a:pt x="612" y="1739"/>
                    <a:pt x="617" y="1729"/>
                  </a:cubicBezTo>
                  <a:cubicBezTo>
                    <a:pt x="622" y="1713"/>
                    <a:pt x="627" y="1708"/>
                    <a:pt x="627" y="1693"/>
                  </a:cubicBezTo>
                  <a:cubicBezTo>
                    <a:pt x="627" y="1688"/>
                    <a:pt x="617" y="1688"/>
                    <a:pt x="612" y="1682"/>
                  </a:cubicBezTo>
                  <a:cubicBezTo>
                    <a:pt x="601" y="1682"/>
                    <a:pt x="601" y="1677"/>
                    <a:pt x="590" y="1672"/>
                  </a:cubicBezTo>
                  <a:cubicBezTo>
                    <a:pt x="585" y="1672"/>
                    <a:pt x="585" y="1672"/>
                    <a:pt x="580" y="1667"/>
                  </a:cubicBezTo>
                  <a:cubicBezTo>
                    <a:pt x="580" y="1661"/>
                    <a:pt x="580" y="1656"/>
                    <a:pt x="580" y="1651"/>
                  </a:cubicBezTo>
                  <a:cubicBezTo>
                    <a:pt x="580" y="1630"/>
                    <a:pt x="580" y="1614"/>
                    <a:pt x="590" y="1598"/>
                  </a:cubicBezTo>
                  <a:cubicBezTo>
                    <a:pt x="590" y="1593"/>
                    <a:pt x="596" y="1593"/>
                    <a:pt x="601" y="1587"/>
                  </a:cubicBezTo>
                  <a:cubicBezTo>
                    <a:pt x="612" y="1577"/>
                    <a:pt x="612" y="1571"/>
                    <a:pt x="617" y="1556"/>
                  </a:cubicBezTo>
                  <a:cubicBezTo>
                    <a:pt x="622" y="1545"/>
                    <a:pt x="627" y="1540"/>
                    <a:pt x="633" y="1529"/>
                  </a:cubicBezTo>
                  <a:cubicBezTo>
                    <a:pt x="633" y="1524"/>
                    <a:pt x="633" y="1524"/>
                    <a:pt x="633" y="1519"/>
                  </a:cubicBezTo>
                  <a:cubicBezTo>
                    <a:pt x="633" y="1487"/>
                    <a:pt x="633" y="1487"/>
                    <a:pt x="633" y="1487"/>
                  </a:cubicBezTo>
                  <a:cubicBezTo>
                    <a:pt x="659" y="1408"/>
                    <a:pt x="659" y="1408"/>
                    <a:pt x="659" y="1408"/>
                  </a:cubicBezTo>
                  <a:cubicBezTo>
                    <a:pt x="669" y="1397"/>
                    <a:pt x="675" y="1387"/>
                    <a:pt x="685" y="1376"/>
                  </a:cubicBezTo>
                  <a:cubicBezTo>
                    <a:pt x="685" y="1371"/>
                    <a:pt x="690" y="1371"/>
                    <a:pt x="696" y="1366"/>
                  </a:cubicBezTo>
                  <a:cubicBezTo>
                    <a:pt x="696" y="1361"/>
                    <a:pt x="701" y="1355"/>
                    <a:pt x="701" y="1350"/>
                  </a:cubicBezTo>
                  <a:cubicBezTo>
                    <a:pt x="706" y="1339"/>
                    <a:pt x="712" y="1334"/>
                    <a:pt x="712" y="1329"/>
                  </a:cubicBezTo>
                  <a:cubicBezTo>
                    <a:pt x="717" y="1318"/>
                    <a:pt x="717" y="1308"/>
                    <a:pt x="722" y="1297"/>
                  </a:cubicBezTo>
                  <a:cubicBezTo>
                    <a:pt x="722" y="1287"/>
                    <a:pt x="722" y="1287"/>
                    <a:pt x="722" y="1276"/>
                  </a:cubicBezTo>
                  <a:cubicBezTo>
                    <a:pt x="722" y="1271"/>
                    <a:pt x="722" y="1266"/>
                    <a:pt x="722" y="1260"/>
                  </a:cubicBezTo>
                  <a:cubicBezTo>
                    <a:pt x="733" y="1260"/>
                    <a:pt x="733" y="1260"/>
                    <a:pt x="733" y="1260"/>
                  </a:cubicBezTo>
                  <a:cubicBezTo>
                    <a:pt x="743" y="1260"/>
                    <a:pt x="743" y="1266"/>
                    <a:pt x="754" y="1266"/>
                  </a:cubicBezTo>
                  <a:cubicBezTo>
                    <a:pt x="764" y="1266"/>
                    <a:pt x="770" y="1266"/>
                    <a:pt x="775" y="1271"/>
                  </a:cubicBezTo>
                  <a:cubicBezTo>
                    <a:pt x="780" y="1271"/>
                    <a:pt x="786" y="1271"/>
                    <a:pt x="791" y="1271"/>
                  </a:cubicBezTo>
                  <a:cubicBezTo>
                    <a:pt x="801" y="1271"/>
                    <a:pt x="801" y="1260"/>
                    <a:pt x="807" y="1245"/>
                  </a:cubicBezTo>
                  <a:cubicBezTo>
                    <a:pt x="812" y="1229"/>
                    <a:pt x="817" y="1223"/>
                    <a:pt x="828" y="1208"/>
                  </a:cubicBezTo>
                  <a:cubicBezTo>
                    <a:pt x="833" y="1197"/>
                    <a:pt x="838" y="1186"/>
                    <a:pt x="844" y="1176"/>
                  </a:cubicBezTo>
                  <a:cubicBezTo>
                    <a:pt x="849" y="1176"/>
                    <a:pt x="849" y="1171"/>
                    <a:pt x="854" y="1171"/>
                  </a:cubicBezTo>
                  <a:cubicBezTo>
                    <a:pt x="854" y="1160"/>
                    <a:pt x="859" y="1155"/>
                    <a:pt x="859" y="1150"/>
                  </a:cubicBezTo>
                  <a:cubicBezTo>
                    <a:pt x="865" y="1144"/>
                    <a:pt x="865" y="1139"/>
                    <a:pt x="865" y="1134"/>
                  </a:cubicBezTo>
                  <a:cubicBezTo>
                    <a:pt x="865" y="1113"/>
                    <a:pt x="859" y="1097"/>
                    <a:pt x="854" y="1076"/>
                  </a:cubicBezTo>
                  <a:cubicBezTo>
                    <a:pt x="828" y="1071"/>
                    <a:pt x="812" y="1071"/>
                    <a:pt x="786" y="1055"/>
                  </a:cubicBezTo>
                  <a:cubicBezTo>
                    <a:pt x="780" y="1055"/>
                    <a:pt x="780" y="1049"/>
                    <a:pt x="775" y="1049"/>
                  </a:cubicBezTo>
                  <a:cubicBezTo>
                    <a:pt x="775" y="1044"/>
                    <a:pt x="770" y="1044"/>
                    <a:pt x="770" y="1039"/>
                  </a:cubicBezTo>
                  <a:cubicBezTo>
                    <a:pt x="749" y="1028"/>
                    <a:pt x="749" y="1012"/>
                    <a:pt x="733" y="997"/>
                  </a:cubicBezTo>
                  <a:cubicBezTo>
                    <a:pt x="727" y="991"/>
                    <a:pt x="722" y="986"/>
                    <a:pt x="717" y="976"/>
                  </a:cubicBezTo>
                  <a:cubicBezTo>
                    <a:pt x="712" y="965"/>
                    <a:pt x="701" y="965"/>
                    <a:pt x="701" y="954"/>
                  </a:cubicBezTo>
                  <a:cubicBezTo>
                    <a:pt x="701" y="944"/>
                    <a:pt x="706" y="944"/>
                    <a:pt x="712" y="933"/>
                  </a:cubicBezTo>
                  <a:cubicBezTo>
                    <a:pt x="717" y="923"/>
                    <a:pt x="717" y="912"/>
                    <a:pt x="722" y="902"/>
                  </a:cubicBezTo>
                  <a:cubicBezTo>
                    <a:pt x="727" y="881"/>
                    <a:pt x="738" y="875"/>
                    <a:pt x="738" y="854"/>
                  </a:cubicBezTo>
                  <a:cubicBezTo>
                    <a:pt x="743" y="849"/>
                    <a:pt x="743" y="849"/>
                    <a:pt x="743" y="838"/>
                  </a:cubicBezTo>
                  <a:cubicBezTo>
                    <a:pt x="743" y="833"/>
                    <a:pt x="743" y="828"/>
                    <a:pt x="743" y="823"/>
                  </a:cubicBezTo>
                  <a:cubicBezTo>
                    <a:pt x="743" y="817"/>
                    <a:pt x="749" y="812"/>
                    <a:pt x="754" y="802"/>
                  </a:cubicBezTo>
                  <a:cubicBezTo>
                    <a:pt x="759" y="791"/>
                    <a:pt x="764" y="786"/>
                    <a:pt x="770" y="775"/>
                  </a:cubicBezTo>
                  <a:cubicBezTo>
                    <a:pt x="775" y="765"/>
                    <a:pt x="775" y="754"/>
                    <a:pt x="780" y="743"/>
                  </a:cubicBezTo>
                  <a:cubicBezTo>
                    <a:pt x="786" y="733"/>
                    <a:pt x="786" y="722"/>
                    <a:pt x="796" y="712"/>
                  </a:cubicBezTo>
                  <a:cubicBezTo>
                    <a:pt x="796" y="707"/>
                    <a:pt x="807" y="707"/>
                    <a:pt x="807" y="701"/>
                  </a:cubicBezTo>
                  <a:cubicBezTo>
                    <a:pt x="817" y="691"/>
                    <a:pt x="822" y="686"/>
                    <a:pt x="828" y="670"/>
                  </a:cubicBezTo>
                  <a:cubicBezTo>
                    <a:pt x="828" y="659"/>
                    <a:pt x="833" y="654"/>
                    <a:pt x="838" y="643"/>
                  </a:cubicBezTo>
                  <a:cubicBezTo>
                    <a:pt x="838" y="633"/>
                    <a:pt x="838" y="627"/>
                    <a:pt x="838" y="617"/>
                  </a:cubicBezTo>
                  <a:cubicBezTo>
                    <a:pt x="849" y="606"/>
                    <a:pt x="854" y="601"/>
                    <a:pt x="859" y="596"/>
                  </a:cubicBezTo>
                  <a:cubicBezTo>
                    <a:pt x="870" y="575"/>
                    <a:pt x="870" y="559"/>
                    <a:pt x="875" y="543"/>
                  </a:cubicBezTo>
                  <a:cubicBezTo>
                    <a:pt x="886" y="517"/>
                    <a:pt x="896" y="506"/>
                    <a:pt x="912" y="485"/>
                  </a:cubicBezTo>
                  <a:cubicBezTo>
                    <a:pt x="923" y="469"/>
                    <a:pt x="928" y="459"/>
                    <a:pt x="928" y="438"/>
                  </a:cubicBezTo>
                  <a:lnTo>
                    <a:pt x="928" y="438"/>
                  </a:lnTo>
                  <a:lnTo>
                    <a:pt x="928" y="438"/>
                  </a:lnTo>
                  <a:cubicBezTo>
                    <a:pt x="933" y="438"/>
                    <a:pt x="933" y="438"/>
                    <a:pt x="938" y="438"/>
                  </a:cubicBezTo>
                  <a:cubicBezTo>
                    <a:pt x="965" y="438"/>
                    <a:pt x="975" y="411"/>
                    <a:pt x="1007" y="411"/>
                  </a:cubicBezTo>
                  <a:cubicBezTo>
                    <a:pt x="1018" y="411"/>
                    <a:pt x="1023" y="422"/>
                    <a:pt x="1028" y="427"/>
                  </a:cubicBezTo>
                  <a:cubicBezTo>
                    <a:pt x="1060" y="443"/>
                    <a:pt x="1081" y="443"/>
                    <a:pt x="1112" y="443"/>
                  </a:cubicBezTo>
                  <a:cubicBezTo>
                    <a:pt x="1134" y="443"/>
                    <a:pt x="1144" y="432"/>
                    <a:pt x="1165" y="427"/>
                  </a:cubicBezTo>
                  <a:cubicBezTo>
                    <a:pt x="1171" y="427"/>
                    <a:pt x="1171" y="427"/>
                    <a:pt x="1171" y="427"/>
                  </a:cubicBezTo>
                  <a:cubicBezTo>
                    <a:pt x="1176" y="427"/>
                    <a:pt x="1181" y="422"/>
                    <a:pt x="1186" y="417"/>
                  </a:cubicBezTo>
                  <a:cubicBezTo>
                    <a:pt x="1202" y="459"/>
                    <a:pt x="1197" y="490"/>
                    <a:pt x="1213" y="527"/>
                  </a:cubicBezTo>
                  <a:cubicBezTo>
                    <a:pt x="1218" y="548"/>
                    <a:pt x="1218" y="580"/>
                    <a:pt x="1239" y="580"/>
                  </a:cubicBezTo>
                  <a:cubicBezTo>
                    <a:pt x="1250" y="580"/>
                    <a:pt x="1255" y="569"/>
                    <a:pt x="1260" y="559"/>
                  </a:cubicBezTo>
                  <a:cubicBezTo>
                    <a:pt x="1271" y="569"/>
                    <a:pt x="1276" y="585"/>
                    <a:pt x="1292" y="585"/>
                  </a:cubicBezTo>
                  <a:cubicBezTo>
                    <a:pt x="1302" y="585"/>
                    <a:pt x="1302" y="569"/>
                    <a:pt x="1308" y="559"/>
                  </a:cubicBezTo>
                  <a:cubicBezTo>
                    <a:pt x="1308" y="543"/>
                    <a:pt x="1308" y="538"/>
                    <a:pt x="1313" y="522"/>
                  </a:cubicBezTo>
                  <a:cubicBezTo>
                    <a:pt x="1318" y="501"/>
                    <a:pt x="1334" y="490"/>
                    <a:pt x="1334" y="464"/>
                  </a:cubicBezTo>
                  <a:cubicBezTo>
                    <a:pt x="1313" y="395"/>
                    <a:pt x="1371" y="501"/>
                    <a:pt x="1387" y="517"/>
                  </a:cubicBezTo>
                  <a:cubicBezTo>
                    <a:pt x="1403" y="532"/>
                    <a:pt x="1418" y="522"/>
                    <a:pt x="1434" y="532"/>
                  </a:cubicBezTo>
                  <a:cubicBezTo>
                    <a:pt x="1440" y="532"/>
                    <a:pt x="1434" y="543"/>
                    <a:pt x="1440" y="543"/>
                  </a:cubicBezTo>
                  <a:cubicBezTo>
                    <a:pt x="1450" y="554"/>
                    <a:pt x="1461" y="543"/>
                    <a:pt x="1477" y="548"/>
                  </a:cubicBezTo>
                  <a:cubicBezTo>
                    <a:pt x="1498" y="559"/>
                    <a:pt x="1508" y="580"/>
                    <a:pt x="1534" y="580"/>
                  </a:cubicBezTo>
                  <a:cubicBezTo>
                    <a:pt x="1550" y="580"/>
                    <a:pt x="1561" y="564"/>
                    <a:pt x="1577" y="564"/>
                  </a:cubicBezTo>
                  <a:cubicBezTo>
                    <a:pt x="1587" y="564"/>
                    <a:pt x="1587" y="564"/>
                    <a:pt x="1587" y="564"/>
                  </a:cubicBezTo>
                  <a:cubicBezTo>
                    <a:pt x="1582" y="569"/>
                    <a:pt x="1582" y="569"/>
                    <a:pt x="1582" y="569"/>
                  </a:cubicBezTo>
                  <a:cubicBezTo>
                    <a:pt x="1598" y="596"/>
                    <a:pt x="1603" y="617"/>
                    <a:pt x="1629" y="627"/>
                  </a:cubicBezTo>
                  <a:cubicBezTo>
                    <a:pt x="1640" y="633"/>
                    <a:pt x="1656" y="633"/>
                    <a:pt x="1666" y="643"/>
                  </a:cubicBezTo>
                  <a:cubicBezTo>
                    <a:pt x="1693" y="675"/>
                    <a:pt x="1724" y="680"/>
                    <a:pt x="1761" y="691"/>
                  </a:cubicBezTo>
                  <a:cubicBezTo>
                    <a:pt x="1777" y="696"/>
                    <a:pt x="1782" y="712"/>
                    <a:pt x="1803" y="712"/>
                  </a:cubicBezTo>
                  <a:cubicBezTo>
                    <a:pt x="1819" y="712"/>
                    <a:pt x="1825" y="696"/>
                    <a:pt x="1840" y="686"/>
                  </a:cubicBezTo>
                  <a:cubicBezTo>
                    <a:pt x="1840" y="712"/>
                    <a:pt x="1840" y="712"/>
                    <a:pt x="1840" y="712"/>
                  </a:cubicBezTo>
                  <a:cubicBezTo>
                    <a:pt x="1840" y="712"/>
                    <a:pt x="1846" y="712"/>
                    <a:pt x="1851" y="712"/>
                  </a:cubicBezTo>
                  <a:cubicBezTo>
                    <a:pt x="1856" y="712"/>
                    <a:pt x="1856" y="712"/>
                    <a:pt x="1862" y="712"/>
                  </a:cubicBezTo>
                  <a:cubicBezTo>
                    <a:pt x="1872" y="712"/>
                    <a:pt x="1872" y="712"/>
                    <a:pt x="1872" y="712"/>
                  </a:cubicBezTo>
                  <a:cubicBezTo>
                    <a:pt x="1872" y="696"/>
                    <a:pt x="1872" y="696"/>
                    <a:pt x="1872" y="696"/>
                  </a:cubicBezTo>
                  <a:lnTo>
                    <a:pt x="1877" y="696"/>
                  </a:lnTo>
                  <a:cubicBezTo>
                    <a:pt x="1883" y="712"/>
                    <a:pt x="1893" y="717"/>
                    <a:pt x="1899" y="733"/>
                  </a:cubicBezTo>
                  <a:cubicBezTo>
                    <a:pt x="1904" y="749"/>
                    <a:pt x="1909" y="765"/>
                    <a:pt x="1925" y="765"/>
                  </a:cubicBezTo>
                  <a:cubicBezTo>
                    <a:pt x="1930" y="765"/>
                    <a:pt x="1930" y="759"/>
                    <a:pt x="1941" y="754"/>
                  </a:cubicBezTo>
                  <a:cubicBezTo>
                    <a:pt x="1941" y="759"/>
                    <a:pt x="1941" y="759"/>
                    <a:pt x="1941" y="759"/>
                  </a:cubicBezTo>
                  <a:cubicBezTo>
                    <a:pt x="1941" y="770"/>
                    <a:pt x="1941" y="770"/>
                    <a:pt x="1941" y="770"/>
                  </a:cubicBezTo>
                  <a:cubicBezTo>
                    <a:pt x="1951" y="775"/>
                    <a:pt x="1962" y="775"/>
                    <a:pt x="1962" y="786"/>
                  </a:cubicBezTo>
                  <a:cubicBezTo>
                    <a:pt x="1972" y="807"/>
                    <a:pt x="1967" y="823"/>
                    <a:pt x="1978" y="844"/>
                  </a:cubicBezTo>
                  <a:cubicBezTo>
                    <a:pt x="1983" y="849"/>
                    <a:pt x="1983" y="854"/>
                    <a:pt x="1988" y="854"/>
                  </a:cubicBezTo>
                  <a:cubicBezTo>
                    <a:pt x="1999" y="854"/>
                    <a:pt x="2004" y="849"/>
                    <a:pt x="2009" y="849"/>
                  </a:cubicBezTo>
                  <a:cubicBezTo>
                    <a:pt x="2020" y="865"/>
                    <a:pt x="2036" y="881"/>
                    <a:pt x="2057" y="881"/>
                  </a:cubicBezTo>
                  <a:cubicBezTo>
                    <a:pt x="2067" y="881"/>
                    <a:pt x="2067" y="865"/>
                    <a:pt x="2078" y="865"/>
                  </a:cubicBezTo>
                  <a:cubicBezTo>
                    <a:pt x="2088" y="865"/>
                    <a:pt x="2094" y="875"/>
                    <a:pt x="2099" y="881"/>
                  </a:cubicBezTo>
                  <a:cubicBezTo>
                    <a:pt x="2125" y="902"/>
                    <a:pt x="2141" y="928"/>
                    <a:pt x="2173" y="928"/>
                  </a:cubicBezTo>
                  <a:cubicBezTo>
                    <a:pt x="2188" y="928"/>
                    <a:pt x="2194" y="918"/>
                    <a:pt x="2204" y="918"/>
                  </a:cubicBezTo>
                  <a:cubicBezTo>
                    <a:pt x="2220" y="918"/>
                    <a:pt x="2231" y="923"/>
                    <a:pt x="2247" y="928"/>
                  </a:cubicBezTo>
                  <a:cubicBezTo>
                    <a:pt x="2262" y="928"/>
                    <a:pt x="2284" y="923"/>
                    <a:pt x="2294" y="939"/>
                  </a:cubicBezTo>
                  <a:cubicBezTo>
                    <a:pt x="2289" y="949"/>
                    <a:pt x="2289" y="949"/>
                    <a:pt x="2289" y="949"/>
                  </a:cubicBezTo>
                  <a:cubicBezTo>
                    <a:pt x="2305" y="981"/>
                    <a:pt x="2342" y="970"/>
                    <a:pt x="2378" y="976"/>
                  </a:cubicBezTo>
                  <a:cubicBezTo>
                    <a:pt x="2378" y="981"/>
                    <a:pt x="2373" y="986"/>
                    <a:pt x="2373" y="991"/>
                  </a:cubicBezTo>
                  <a:cubicBezTo>
                    <a:pt x="2384" y="997"/>
                    <a:pt x="2394" y="997"/>
                    <a:pt x="2405" y="1002"/>
                  </a:cubicBezTo>
                  <a:cubicBezTo>
                    <a:pt x="2415" y="1012"/>
                    <a:pt x="2415" y="1023"/>
                    <a:pt x="2426" y="1028"/>
                  </a:cubicBezTo>
                  <a:cubicBezTo>
                    <a:pt x="2436" y="1028"/>
                    <a:pt x="2436" y="1028"/>
                    <a:pt x="2436" y="1028"/>
                  </a:cubicBezTo>
                  <a:cubicBezTo>
                    <a:pt x="2442" y="1028"/>
                    <a:pt x="2442" y="1028"/>
                    <a:pt x="2447" y="1023"/>
                  </a:cubicBezTo>
                  <a:lnTo>
                    <a:pt x="2447" y="1023"/>
                  </a:lnTo>
                  <a:cubicBezTo>
                    <a:pt x="2447" y="1028"/>
                    <a:pt x="2447" y="1034"/>
                    <a:pt x="2447" y="1034"/>
                  </a:cubicBezTo>
                  <a:cubicBezTo>
                    <a:pt x="2447" y="1039"/>
                    <a:pt x="2447" y="1039"/>
                    <a:pt x="2447" y="1039"/>
                  </a:cubicBezTo>
                  <a:cubicBezTo>
                    <a:pt x="2447" y="1044"/>
                    <a:pt x="2447" y="1044"/>
                    <a:pt x="2447" y="1044"/>
                  </a:cubicBezTo>
                  <a:cubicBezTo>
                    <a:pt x="2447" y="1055"/>
                    <a:pt x="2447" y="1060"/>
                    <a:pt x="2447" y="1065"/>
                  </a:cubicBezTo>
                  <a:cubicBezTo>
                    <a:pt x="2442" y="1081"/>
                    <a:pt x="2436" y="1097"/>
                    <a:pt x="2421" y="1108"/>
                  </a:cubicBezTo>
                  <a:cubicBezTo>
                    <a:pt x="2405" y="1118"/>
                    <a:pt x="2394" y="1123"/>
                    <a:pt x="2378" y="1129"/>
                  </a:cubicBezTo>
                  <a:cubicBezTo>
                    <a:pt x="2368" y="1134"/>
                    <a:pt x="2357" y="1134"/>
                    <a:pt x="2347" y="1139"/>
                  </a:cubicBezTo>
                  <a:cubicBezTo>
                    <a:pt x="2347" y="1144"/>
                    <a:pt x="2347" y="1150"/>
                    <a:pt x="2342" y="1155"/>
                  </a:cubicBezTo>
                  <a:cubicBezTo>
                    <a:pt x="2336" y="1171"/>
                    <a:pt x="2326" y="1176"/>
                    <a:pt x="2320" y="1186"/>
                  </a:cubicBezTo>
                  <a:cubicBezTo>
                    <a:pt x="2315" y="1192"/>
                    <a:pt x="2310" y="1192"/>
                    <a:pt x="2310" y="1197"/>
                  </a:cubicBezTo>
                  <a:cubicBezTo>
                    <a:pt x="2305" y="1208"/>
                    <a:pt x="2305" y="1213"/>
                    <a:pt x="2294" y="1223"/>
                  </a:cubicBezTo>
                  <a:cubicBezTo>
                    <a:pt x="2273" y="1239"/>
                    <a:pt x="2257" y="1239"/>
                    <a:pt x="2236" y="1239"/>
                  </a:cubicBezTo>
                  <a:cubicBezTo>
                    <a:pt x="2194" y="1239"/>
                    <a:pt x="2194" y="1239"/>
                    <a:pt x="2194" y="1239"/>
                  </a:cubicBezTo>
                  <a:cubicBezTo>
                    <a:pt x="2183" y="1239"/>
                    <a:pt x="2178" y="1245"/>
                    <a:pt x="2167" y="1245"/>
                  </a:cubicBezTo>
                  <a:cubicBezTo>
                    <a:pt x="2152" y="1245"/>
                    <a:pt x="2146" y="1239"/>
                    <a:pt x="2136" y="1245"/>
                  </a:cubicBezTo>
                  <a:cubicBezTo>
                    <a:pt x="2131" y="1250"/>
                    <a:pt x="2131" y="1255"/>
                    <a:pt x="2131" y="1255"/>
                  </a:cubicBezTo>
                  <a:cubicBezTo>
                    <a:pt x="2120" y="1271"/>
                    <a:pt x="2109" y="1282"/>
                    <a:pt x="2109" y="1303"/>
                  </a:cubicBezTo>
                  <a:cubicBezTo>
                    <a:pt x="2109" y="1308"/>
                    <a:pt x="2115" y="1308"/>
                    <a:pt x="2120" y="1308"/>
                  </a:cubicBezTo>
                  <a:cubicBezTo>
                    <a:pt x="2125" y="1318"/>
                    <a:pt x="2131" y="1324"/>
                    <a:pt x="2136" y="1329"/>
                  </a:cubicBezTo>
                  <a:cubicBezTo>
                    <a:pt x="2146" y="1339"/>
                    <a:pt x="2152" y="1345"/>
                    <a:pt x="2162" y="1355"/>
                  </a:cubicBezTo>
                  <a:cubicBezTo>
                    <a:pt x="2162" y="1361"/>
                    <a:pt x="2167" y="1366"/>
                    <a:pt x="2173" y="1371"/>
                  </a:cubicBezTo>
                  <a:cubicBezTo>
                    <a:pt x="2183" y="1376"/>
                    <a:pt x="2183" y="1387"/>
                    <a:pt x="2194" y="1392"/>
                  </a:cubicBezTo>
                  <a:cubicBezTo>
                    <a:pt x="2199" y="1397"/>
                    <a:pt x="2204" y="1397"/>
                    <a:pt x="2210" y="1403"/>
                  </a:cubicBezTo>
                  <a:cubicBezTo>
                    <a:pt x="2220" y="1408"/>
                    <a:pt x="2225" y="1419"/>
                    <a:pt x="2231" y="1429"/>
                  </a:cubicBezTo>
                  <a:cubicBezTo>
                    <a:pt x="2241" y="1440"/>
                    <a:pt x="2247" y="1450"/>
                    <a:pt x="2262" y="1456"/>
                  </a:cubicBezTo>
                  <a:cubicBezTo>
                    <a:pt x="2284" y="1471"/>
                    <a:pt x="2299" y="1482"/>
                    <a:pt x="2299" y="1508"/>
                  </a:cubicBezTo>
                  <a:cubicBezTo>
                    <a:pt x="2299" y="1514"/>
                    <a:pt x="2299" y="1519"/>
                    <a:pt x="2294" y="1524"/>
                  </a:cubicBezTo>
                  <a:lnTo>
                    <a:pt x="2294" y="1524"/>
                  </a:lnTo>
                  <a:cubicBezTo>
                    <a:pt x="2284" y="1529"/>
                    <a:pt x="2278" y="1529"/>
                    <a:pt x="2273" y="1535"/>
                  </a:cubicBezTo>
                  <a:cubicBezTo>
                    <a:pt x="2262" y="1540"/>
                    <a:pt x="2257" y="1540"/>
                    <a:pt x="2252" y="1545"/>
                  </a:cubicBezTo>
                  <a:cubicBezTo>
                    <a:pt x="2241" y="1551"/>
                    <a:pt x="2231" y="1551"/>
                    <a:pt x="2231" y="1561"/>
                  </a:cubicBezTo>
                  <a:cubicBezTo>
                    <a:pt x="2231" y="1566"/>
                    <a:pt x="2236" y="1566"/>
                    <a:pt x="2241" y="1571"/>
                  </a:cubicBezTo>
                  <a:cubicBezTo>
                    <a:pt x="2241" y="1577"/>
                    <a:pt x="2241" y="1582"/>
                    <a:pt x="2241" y="1582"/>
                  </a:cubicBezTo>
                  <a:cubicBezTo>
                    <a:pt x="2241" y="1598"/>
                    <a:pt x="2241" y="1603"/>
                    <a:pt x="2236" y="1614"/>
                  </a:cubicBezTo>
                  <a:cubicBezTo>
                    <a:pt x="2225" y="1614"/>
                    <a:pt x="2225" y="1608"/>
                    <a:pt x="2215" y="1608"/>
                  </a:cubicBezTo>
                  <a:cubicBezTo>
                    <a:pt x="2210" y="1608"/>
                    <a:pt x="2210" y="1614"/>
                    <a:pt x="2204" y="1614"/>
                  </a:cubicBezTo>
                  <a:cubicBezTo>
                    <a:pt x="2183" y="1619"/>
                    <a:pt x="2167" y="1624"/>
                    <a:pt x="2146" y="1630"/>
                  </a:cubicBezTo>
                  <a:cubicBezTo>
                    <a:pt x="2141" y="1635"/>
                    <a:pt x="2136" y="1635"/>
                    <a:pt x="2131" y="1635"/>
                  </a:cubicBezTo>
                  <a:cubicBezTo>
                    <a:pt x="2125" y="1635"/>
                    <a:pt x="2125" y="1630"/>
                    <a:pt x="2120" y="1624"/>
                  </a:cubicBezTo>
                  <a:cubicBezTo>
                    <a:pt x="2115" y="1614"/>
                    <a:pt x="2109" y="1614"/>
                    <a:pt x="2109" y="1608"/>
                  </a:cubicBezTo>
                  <a:cubicBezTo>
                    <a:pt x="2104" y="1598"/>
                    <a:pt x="2104" y="1587"/>
                    <a:pt x="2094" y="1577"/>
                  </a:cubicBezTo>
                  <a:cubicBezTo>
                    <a:pt x="2083" y="1571"/>
                    <a:pt x="2078" y="1566"/>
                    <a:pt x="2078" y="1556"/>
                  </a:cubicBezTo>
                  <a:cubicBezTo>
                    <a:pt x="2073" y="1540"/>
                    <a:pt x="2067" y="1524"/>
                    <a:pt x="2057" y="1524"/>
                  </a:cubicBezTo>
                  <a:cubicBezTo>
                    <a:pt x="2041" y="1524"/>
                    <a:pt x="2030" y="1524"/>
                    <a:pt x="2014" y="1524"/>
                  </a:cubicBezTo>
                  <a:cubicBezTo>
                    <a:pt x="2014" y="1535"/>
                    <a:pt x="2009" y="1540"/>
                    <a:pt x="2009" y="1551"/>
                  </a:cubicBezTo>
                  <a:cubicBezTo>
                    <a:pt x="2004" y="1551"/>
                    <a:pt x="2004" y="1556"/>
                    <a:pt x="1999" y="1561"/>
                  </a:cubicBezTo>
                  <a:cubicBezTo>
                    <a:pt x="1993" y="1566"/>
                    <a:pt x="1993" y="1566"/>
                    <a:pt x="1983" y="1571"/>
                  </a:cubicBezTo>
                  <a:cubicBezTo>
                    <a:pt x="1978" y="1571"/>
                    <a:pt x="1972" y="1571"/>
                    <a:pt x="1972" y="1582"/>
                  </a:cubicBezTo>
                  <a:cubicBezTo>
                    <a:pt x="1972" y="1582"/>
                    <a:pt x="1972" y="1587"/>
                    <a:pt x="1972" y="1593"/>
                  </a:cubicBezTo>
                  <a:cubicBezTo>
                    <a:pt x="1972" y="1603"/>
                    <a:pt x="1972" y="1608"/>
                    <a:pt x="1978" y="1619"/>
                  </a:cubicBezTo>
                  <a:cubicBezTo>
                    <a:pt x="1983" y="1635"/>
                    <a:pt x="1993" y="1645"/>
                    <a:pt x="1993" y="1661"/>
                  </a:cubicBezTo>
                  <a:cubicBezTo>
                    <a:pt x="1993" y="1677"/>
                    <a:pt x="1988" y="1682"/>
                    <a:pt x="1978" y="1693"/>
                  </a:cubicBezTo>
                  <a:cubicBezTo>
                    <a:pt x="1962" y="1708"/>
                    <a:pt x="1951" y="1713"/>
                    <a:pt x="1941" y="1729"/>
                  </a:cubicBezTo>
                  <a:cubicBezTo>
                    <a:pt x="1935" y="1739"/>
                    <a:pt x="1930" y="1739"/>
                    <a:pt x="1930" y="1750"/>
                  </a:cubicBezTo>
                  <a:cubicBezTo>
                    <a:pt x="1930" y="1761"/>
                    <a:pt x="1935" y="1766"/>
                    <a:pt x="1935" y="1776"/>
                  </a:cubicBezTo>
                  <a:cubicBezTo>
                    <a:pt x="1935" y="1782"/>
                    <a:pt x="1930" y="1782"/>
                    <a:pt x="1925" y="1782"/>
                  </a:cubicBezTo>
                  <a:cubicBezTo>
                    <a:pt x="1899" y="1776"/>
                    <a:pt x="1899" y="1776"/>
                    <a:pt x="1899" y="1776"/>
                  </a:cubicBezTo>
                  <a:cubicBezTo>
                    <a:pt x="1872" y="1787"/>
                    <a:pt x="1862" y="1792"/>
                    <a:pt x="1835" y="1797"/>
                  </a:cubicBezTo>
                  <a:cubicBezTo>
                    <a:pt x="1819" y="1803"/>
                    <a:pt x="1814" y="1797"/>
                    <a:pt x="1803" y="1797"/>
                  </a:cubicBezTo>
                  <a:cubicBezTo>
                    <a:pt x="1803" y="1813"/>
                    <a:pt x="1803" y="1824"/>
                    <a:pt x="1798" y="1840"/>
                  </a:cubicBezTo>
                  <a:cubicBezTo>
                    <a:pt x="1793" y="1845"/>
                    <a:pt x="1793" y="1850"/>
                    <a:pt x="1788" y="1855"/>
                  </a:cubicBezTo>
                  <a:cubicBezTo>
                    <a:pt x="1788" y="1861"/>
                    <a:pt x="1788" y="1866"/>
                    <a:pt x="1782" y="1876"/>
                  </a:cubicBezTo>
                  <a:cubicBezTo>
                    <a:pt x="1777" y="1882"/>
                    <a:pt x="1772" y="1887"/>
                    <a:pt x="1761" y="1892"/>
                  </a:cubicBezTo>
                  <a:cubicBezTo>
                    <a:pt x="1751" y="1898"/>
                    <a:pt x="1745" y="1903"/>
                    <a:pt x="1735" y="1903"/>
                  </a:cubicBezTo>
                  <a:cubicBezTo>
                    <a:pt x="1730" y="1903"/>
                    <a:pt x="1730" y="1898"/>
                    <a:pt x="1724" y="1898"/>
                  </a:cubicBezTo>
                  <a:cubicBezTo>
                    <a:pt x="1719" y="1892"/>
                    <a:pt x="1714" y="1892"/>
                    <a:pt x="1709" y="1892"/>
                  </a:cubicBezTo>
                  <a:cubicBezTo>
                    <a:pt x="1698" y="1892"/>
                    <a:pt x="1693" y="1903"/>
                    <a:pt x="1688" y="1903"/>
                  </a:cubicBezTo>
                  <a:cubicBezTo>
                    <a:pt x="1677" y="1908"/>
                    <a:pt x="1677" y="1908"/>
                    <a:pt x="1666" y="1913"/>
                  </a:cubicBezTo>
                  <a:cubicBezTo>
                    <a:pt x="1656" y="1924"/>
                    <a:pt x="1645" y="1929"/>
                    <a:pt x="1635" y="1940"/>
                  </a:cubicBezTo>
                  <a:cubicBezTo>
                    <a:pt x="1629" y="1940"/>
                    <a:pt x="1624" y="1945"/>
                    <a:pt x="1619" y="1950"/>
                  </a:cubicBezTo>
                  <a:cubicBezTo>
                    <a:pt x="1614" y="1950"/>
                    <a:pt x="1614" y="1956"/>
                    <a:pt x="1603" y="1961"/>
                  </a:cubicBezTo>
                  <a:cubicBezTo>
                    <a:pt x="1603" y="1961"/>
                    <a:pt x="1598" y="1961"/>
                    <a:pt x="1598" y="1966"/>
                  </a:cubicBezTo>
                  <a:cubicBezTo>
                    <a:pt x="1582" y="1966"/>
                    <a:pt x="1577" y="1971"/>
                    <a:pt x="1561" y="1982"/>
                  </a:cubicBezTo>
                  <a:cubicBezTo>
                    <a:pt x="1550" y="1987"/>
                    <a:pt x="1545" y="1993"/>
                    <a:pt x="1534" y="2003"/>
                  </a:cubicBezTo>
                  <a:cubicBezTo>
                    <a:pt x="1529" y="2008"/>
                    <a:pt x="1529" y="2014"/>
                    <a:pt x="1524" y="2019"/>
                  </a:cubicBezTo>
                  <a:cubicBezTo>
                    <a:pt x="1513" y="2024"/>
                    <a:pt x="1508" y="2029"/>
                    <a:pt x="1492" y="2035"/>
                  </a:cubicBezTo>
                  <a:cubicBezTo>
                    <a:pt x="1487" y="2040"/>
                    <a:pt x="1482" y="2040"/>
                    <a:pt x="1471" y="2045"/>
                  </a:cubicBezTo>
                  <a:cubicBezTo>
                    <a:pt x="1466" y="2045"/>
                    <a:pt x="1461" y="2050"/>
                    <a:pt x="1450" y="2056"/>
                  </a:cubicBezTo>
                  <a:cubicBezTo>
                    <a:pt x="1440" y="2056"/>
                    <a:pt x="1434" y="2061"/>
                    <a:pt x="1429" y="2066"/>
                  </a:cubicBezTo>
                  <a:lnTo>
                    <a:pt x="1429" y="2066"/>
                  </a:lnTo>
                  <a:cubicBezTo>
                    <a:pt x="1418" y="2050"/>
                    <a:pt x="1397" y="2056"/>
                    <a:pt x="1382" y="2045"/>
                  </a:cubicBezTo>
                  <a:cubicBezTo>
                    <a:pt x="1376" y="2040"/>
                    <a:pt x="1382" y="2029"/>
                    <a:pt x="1371" y="2024"/>
                  </a:cubicBezTo>
                  <a:cubicBezTo>
                    <a:pt x="1366" y="2019"/>
                    <a:pt x="1355" y="2024"/>
                    <a:pt x="1345" y="2019"/>
                  </a:cubicBezTo>
                  <a:cubicBezTo>
                    <a:pt x="1323" y="2019"/>
                    <a:pt x="1308" y="2008"/>
                    <a:pt x="1287" y="2003"/>
                  </a:cubicBezTo>
                  <a:cubicBezTo>
                    <a:pt x="1271" y="2003"/>
                    <a:pt x="1244" y="2003"/>
                    <a:pt x="1244" y="1987"/>
                  </a:cubicBezTo>
                  <a:cubicBezTo>
                    <a:pt x="1244" y="1971"/>
                    <a:pt x="1255" y="1961"/>
                    <a:pt x="1271" y="1961"/>
                  </a:cubicBezTo>
                  <a:cubicBezTo>
                    <a:pt x="1281" y="1961"/>
                    <a:pt x="1276" y="1971"/>
                    <a:pt x="1276" y="1982"/>
                  </a:cubicBezTo>
                  <a:cubicBezTo>
                    <a:pt x="1302" y="1971"/>
                    <a:pt x="1313" y="1966"/>
                    <a:pt x="1339" y="1966"/>
                  </a:cubicBezTo>
                  <a:cubicBezTo>
                    <a:pt x="1339" y="1945"/>
                    <a:pt x="1339" y="1929"/>
                    <a:pt x="1329" y="1913"/>
                  </a:cubicBezTo>
                  <a:cubicBezTo>
                    <a:pt x="1318" y="1903"/>
                    <a:pt x="1308" y="1908"/>
                    <a:pt x="1302" y="1903"/>
                  </a:cubicBezTo>
                  <a:cubicBezTo>
                    <a:pt x="1292" y="1898"/>
                    <a:pt x="1297" y="1887"/>
                    <a:pt x="1297" y="1876"/>
                  </a:cubicBezTo>
                  <a:cubicBezTo>
                    <a:pt x="1292" y="1876"/>
                    <a:pt x="1292" y="1876"/>
                    <a:pt x="1287" y="1876"/>
                  </a:cubicBezTo>
                  <a:cubicBezTo>
                    <a:pt x="1271" y="1876"/>
                    <a:pt x="1260" y="1882"/>
                    <a:pt x="1250" y="1876"/>
                  </a:cubicBezTo>
                  <a:cubicBezTo>
                    <a:pt x="1239" y="1871"/>
                    <a:pt x="1239" y="1861"/>
                    <a:pt x="1234" y="1861"/>
                  </a:cubicBezTo>
                  <a:cubicBezTo>
                    <a:pt x="1207" y="1861"/>
                    <a:pt x="1197" y="1882"/>
                    <a:pt x="1171" y="1887"/>
                  </a:cubicBezTo>
                  <a:cubicBezTo>
                    <a:pt x="1139" y="1898"/>
                    <a:pt x="1123" y="1903"/>
                    <a:pt x="1091" y="1903"/>
                  </a:cubicBezTo>
                  <a:cubicBezTo>
                    <a:pt x="1086" y="1903"/>
                    <a:pt x="1081" y="1898"/>
                    <a:pt x="1076" y="1898"/>
                  </a:cubicBezTo>
                  <a:cubicBezTo>
                    <a:pt x="1070" y="1898"/>
                    <a:pt x="1070" y="1903"/>
                    <a:pt x="1060" y="1908"/>
                  </a:cubicBezTo>
                  <a:cubicBezTo>
                    <a:pt x="1044" y="1919"/>
                    <a:pt x="1028" y="1913"/>
                    <a:pt x="1012" y="1919"/>
                  </a:cubicBezTo>
                  <a:cubicBezTo>
                    <a:pt x="997" y="1929"/>
                    <a:pt x="991" y="1945"/>
                    <a:pt x="970" y="1945"/>
                  </a:cubicBezTo>
                  <a:cubicBezTo>
                    <a:pt x="960" y="1945"/>
                    <a:pt x="954" y="1945"/>
                    <a:pt x="944" y="1945"/>
                  </a:cubicBezTo>
                  <a:cubicBezTo>
                    <a:pt x="912" y="1945"/>
                    <a:pt x="901" y="1935"/>
                    <a:pt x="870" y="1935"/>
                  </a:cubicBezTo>
                  <a:cubicBezTo>
                    <a:pt x="865" y="1935"/>
                    <a:pt x="859" y="1935"/>
                    <a:pt x="854" y="1935"/>
                  </a:cubicBezTo>
                  <a:close/>
                </a:path>
              </a:pathLst>
            </a:custGeom>
            <a:solidFill>
              <a:schemeClr val="accent4"/>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8" name="Freeform 85"/>
            <p:cNvSpPr>
              <a:spLocks noChangeArrowheads="1"/>
            </p:cNvSpPr>
            <p:nvPr/>
          </p:nvSpPr>
          <p:spPr bwMode="auto">
            <a:xfrm>
              <a:off x="8197231" y="8516938"/>
              <a:ext cx="755601" cy="777875"/>
            </a:xfrm>
            <a:custGeom>
              <a:avLst/>
              <a:gdLst>
                <a:gd name="T0" fmla="*/ 2040 w 2099"/>
                <a:gd name="T1" fmla="*/ 280 h 2162"/>
                <a:gd name="T2" fmla="*/ 1987 w 2099"/>
                <a:gd name="T3" fmla="*/ 137 h 2162"/>
                <a:gd name="T4" fmla="*/ 1845 w 2099"/>
                <a:gd name="T5" fmla="*/ 21 h 2162"/>
                <a:gd name="T6" fmla="*/ 1982 w 2099"/>
                <a:gd name="T7" fmla="*/ 79 h 2162"/>
                <a:gd name="T8" fmla="*/ 1839 w 2099"/>
                <a:gd name="T9" fmla="*/ 5 h 2162"/>
                <a:gd name="T10" fmla="*/ 1776 w 2099"/>
                <a:gd name="T11" fmla="*/ 253 h 2162"/>
                <a:gd name="T12" fmla="*/ 1544 w 2099"/>
                <a:gd name="T13" fmla="*/ 227 h 2162"/>
                <a:gd name="T14" fmla="*/ 1681 w 2099"/>
                <a:gd name="T15" fmla="*/ 248 h 2162"/>
                <a:gd name="T16" fmla="*/ 1697 w 2099"/>
                <a:gd name="T17" fmla="*/ 232 h 2162"/>
                <a:gd name="T18" fmla="*/ 1560 w 2099"/>
                <a:gd name="T19" fmla="*/ 164 h 2162"/>
                <a:gd name="T20" fmla="*/ 1644 w 2099"/>
                <a:gd name="T21" fmla="*/ 90 h 2162"/>
                <a:gd name="T22" fmla="*/ 1697 w 2099"/>
                <a:gd name="T23" fmla="*/ 106 h 2162"/>
                <a:gd name="T24" fmla="*/ 1655 w 2099"/>
                <a:gd name="T25" fmla="*/ 95 h 2162"/>
                <a:gd name="T26" fmla="*/ 1597 w 2099"/>
                <a:gd name="T27" fmla="*/ 84 h 2162"/>
                <a:gd name="T28" fmla="*/ 1460 w 2099"/>
                <a:gd name="T29" fmla="*/ 243 h 2162"/>
                <a:gd name="T30" fmla="*/ 1465 w 2099"/>
                <a:gd name="T31" fmla="*/ 443 h 2162"/>
                <a:gd name="T32" fmla="*/ 1381 w 2099"/>
                <a:gd name="T33" fmla="*/ 406 h 2162"/>
                <a:gd name="T34" fmla="*/ 0 w 2099"/>
                <a:gd name="T35" fmla="*/ 1635 h 2162"/>
                <a:gd name="T36" fmla="*/ 74 w 2099"/>
                <a:gd name="T37" fmla="*/ 1477 h 2162"/>
                <a:gd name="T38" fmla="*/ 158 w 2099"/>
                <a:gd name="T39" fmla="*/ 1398 h 2162"/>
                <a:gd name="T40" fmla="*/ 295 w 2099"/>
                <a:gd name="T41" fmla="*/ 1303 h 2162"/>
                <a:gd name="T42" fmla="*/ 548 w 2099"/>
                <a:gd name="T43" fmla="*/ 1282 h 2162"/>
                <a:gd name="T44" fmla="*/ 553 w 2099"/>
                <a:gd name="T45" fmla="*/ 1160 h 2162"/>
                <a:gd name="T46" fmla="*/ 633 w 2099"/>
                <a:gd name="T47" fmla="*/ 1039 h 2162"/>
                <a:gd name="T48" fmla="*/ 585 w 2099"/>
                <a:gd name="T49" fmla="*/ 918 h 2162"/>
                <a:gd name="T50" fmla="*/ 712 w 2099"/>
                <a:gd name="T51" fmla="*/ 944 h 2162"/>
                <a:gd name="T52" fmla="*/ 844 w 2099"/>
                <a:gd name="T53" fmla="*/ 934 h 2162"/>
                <a:gd name="T54" fmla="*/ 933 w 2099"/>
                <a:gd name="T55" fmla="*/ 997 h 2162"/>
                <a:gd name="T56" fmla="*/ 1012 w 2099"/>
                <a:gd name="T57" fmla="*/ 997 h 2162"/>
                <a:gd name="T58" fmla="*/ 1113 w 2099"/>
                <a:gd name="T59" fmla="*/ 876 h 2162"/>
                <a:gd name="T60" fmla="*/ 1265 w 2099"/>
                <a:gd name="T61" fmla="*/ 786 h 2162"/>
                <a:gd name="T62" fmla="*/ 1360 w 2099"/>
                <a:gd name="T63" fmla="*/ 818 h 2162"/>
                <a:gd name="T64" fmla="*/ 1338 w 2099"/>
                <a:gd name="T65" fmla="*/ 686 h 2162"/>
                <a:gd name="T66" fmla="*/ 1233 w 2099"/>
                <a:gd name="T67" fmla="*/ 586 h 2162"/>
                <a:gd name="T68" fmla="*/ 1228 w 2099"/>
                <a:gd name="T69" fmla="*/ 464 h 2162"/>
                <a:gd name="T70" fmla="*/ 1439 w 2099"/>
                <a:gd name="T71" fmla="*/ 512 h 2162"/>
                <a:gd name="T72" fmla="*/ 1681 w 2099"/>
                <a:gd name="T73" fmla="*/ 564 h 2162"/>
                <a:gd name="T74" fmla="*/ 1987 w 2099"/>
                <a:gd name="T75" fmla="*/ 517 h 2162"/>
                <a:gd name="T76" fmla="*/ 2029 w 2099"/>
                <a:gd name="T77" fmla="*/ 707 h 2162"/>
                <a:gd name="T78" fmla="*/ 1950 w 2099"/>
                <a:gd name="T79" fmla="*/ 854 h 2162"/>
                <a:gd name="T80" fmla="*/ 1892 w 2099"/>
                <a:gd name="T81" fmla="*/ 1013 h 2162"/>
                <a:gd name="T82" fmla="*/ 1945 w 2099"/>
                <a:gd name="T83" fmla="*/ 1160 h 2162"/>
                <a:gd name="T84" fmla="*/ 2014 w 2099"/>
                <a:gd name="T85" fmla="*/ 1287 h 2162"/>
                <a:gd name="T86" fmla="*/ 1903 w 2099"/>
                <a:gd name="T87" fmla="*/ 1371 h 2162"/>
                <a:gd name="T88" fmla="*/ 1866 w 2099"/>
                <a:gd name="T89" fmla="*/ 1477 h 2162"/>
                <a:gd name="T90" fmla="*/ 1787 w 2099"/>
                <a:gd name="T91" fmla="*/ 1667 h 2162"/>
                <a:gd name="T92" fmla="*/ 1782 w 2099"/>
                <a:gd name="T93" fmla="*/ 1793 h 2162"/>
                <a:gd name="T94" fmla="*/ 1803 w 2099"/>
                <a:gd name="T95" fmla="*/ 1929 h 2162"/>
                <a:gd name="T96" fmla="*/ 1919 w 2099"/>
                <a:gd name="T97" fmla="*/ 1829 h 2162"/>
                <a:gd name="T98" fmla="*/ 2029 w 2099"/>
                <a:gd name="T99" fmla="*/ 1977 h 2162"/>
                <a:gd name="T100" fmla="*/ 1760 w 2099"/>
                <a:gd name="T101" fmla="*/ 2119 h 2162"/>
                <a:gd name="T102" fmla="*/ 1317 w 2099"/>
                <a:gd name="T103" fmla="*/ 2040 h 2162"/>
                <a:gd name="T104" fmla="*/ 1081 w 2099"/>
                <a:gd name="T105" fmla="*/ 1956 h 2162"/>
                <a:gd name="T106" fmla="*/ 949 w 2099"/>
                <a:gd name="T107" fmla="*/ 1977 h 2162"/>
                <a:gd name="T108" fmla="*/ 638 w 2099"/>
                <a:gd name="T109" fmla="*/ 1856 h 2162"/>
                <a:gd name="T110" fmla="*/ 480 w 2099"/>
                <a:gd name="T111" fmla="*/ 1866 h 2162"/>
                <a:gd name="T112" fmla="*/ 400 w 2099"/>
                <a:gd name="T113" fmla="*/ 1872 h 2162"/>
                <a:gd name="T114" fmla="*/ 406 w 2099"/>
                <a:gd name="T115" fmla="*/ 1793 h 2162"/>
                <a:gd name="T116" fmla="*/ 406 w 2099"/>
                <a:gd name="T117" fmla="*/ 1746 h 2162"/>
                <a:gd name="T118" fmla="*/ 163 w 2099"/>
                <a:gd name="T119" fmla="*/ 1756 h 2162"/>
                <a:gd name="T120" fmla="*/ 116 w 2099"/>
                <a:gd name="T121" fmla="*/ 1693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99" h="2162">
                  <a:moveTo>
                    <a:pt x="1998" y="95"/>
                  </a:moveTo>
                  <a:lnTo>
                    <a:pt x="1998" y="95"/>
                  </a:lnTo>
                  <a:cubicBezTo>
                    <a:pt x="1982" y="100"/>
                    <a:pt x="1982" y="121"/>
                    <a:pt x="1977" y="137"/>
                  </a:cubicBezTo>
                  <a:cubicBezTo>
                    <a:pt x="1966" y="164"/>
                    <a:pt x="1950" y="179"/>
                    <a:pt x="1950" y="211"/>
                  </a:cubicBezTo>
                  <a:cubicBezTo>
                    <a:pt x="1950" y="258"/>
                    <a:pt x="1982" y="285"/>
                    <a:pt x="2019" y="311"/>
                  </a:cubicBezTo>
                  <a:cubicBezTo>
                    <a:pt x="2029" y="301"/>
                    <a:pt x="2035" y="290"/>
                    <a:pt x="2040" y="280"/>
                  </a:cubicBezTo>
                  <a:cubicBezTo>
                    <a:pt x="2040" y="274"/>
                    <a:pt x="2040" y="274"/>
                    <a:pt x="2035" y="274"/>
                  </a:cubicBezTo>
                  <a:cubicBezTo>
                    <a:pt x="2029" y="274"/>
                    <a:pt x="2024" y="285"/>
                    <a:pt x="2014" y="285"/>
                  </a:cubicBezTo>
                  <a:cubicBezTo>
                    <a:pt x="1977" y="285"/>
                    <a:pt x="1956" y="237"/>
                    <a:pt x="1956" y="200"/>
                  </a:cubicBezTo>
                  <a:cubicBezTo>
                    <a:pt x="1956" y="185"/>
                    <a:pt x="1966" y="174"/>
                    <a:pt x="1977" y="164"/>
                  </a:cubicBezTo>
                  <a:cubicBezTo>
                    <a:pt x="1992" y="164"/>
                    <a:pt x="1992" y="164"/>
                    <a:pt x="1992" y="164"/>
                  </a:cubicBezTo>
                  <a:cubicBezTo>
                    <a:pt x="1987" y="153"/>
                    <a:pt x="1987" y="148"/>
                    <a:pt x="1987" y="137"/>
                  </a:cubicBezTo>
                  <a:cubicBezTo>
                    <a:pt x="1987" y="121"/>
                    <a:pt x="1992" y="111"/>
                    <a:pt x="1998" y="95"/>
                  </a:cubicBezTo>
                  <a:close/>
                  <a:moveTo>
                    <a:pt x="1839" y="5"/>
                  </a:moveTo>
                  <a:lnTo>
                    <a:pt x="1839" y="5"/>
                  </a:lnTo>
                  <a:cubicBezTo>
                    <a:pt x="1834" y="5"/>
                    <a:pt x="1829" y="0"/>
                    <a:pt x="1824" y="0"/>
                  </a:cubicBezTo>
                  <a:cubicBezTo>
                    <a:pt x="1818" y="0"/>
                    <a:pt x="1818" y="5"/>
                    <a:pt x="1813" y="11"/>
                  </a:cubicBezTo>
                  <a:cubicBezTo>
                    <a:pt x="1824" y="11"/>
                    <a:pt x="1834" y="11"/>
                    <a:pt x="1845" y="21"/>
                  </a:cubicBezTo>
                  <a:cubicBezTo>
                    <a:pt x="1855" y="26"/>
                    <a:pt x="1855" y="42"/>
                    <a:pt x="1871" y="42"/>
                  </a:cubicBezTo>
                  <a:cubicBezTo>
                    <a:pt x="1892" y="42"/>
                    <a:pt x="1903" y="32"/>
                    <a:pt x="1919" y="32"/>
                  </a:cubicBezTo>
                  <a:cubicBezTo>
                    <a:pt x="1929" y="32"/>
                    <a:pt x="1934" y="42"/>
                    <a:pt x="1940" y="42"/>
                  </a:cubicBezTo>
                  <a:cubicBezTo>
                    <a:pt x="1956" y="42"/>
                    <a:pt x="1961" y="32"/>
                    <a:pt x="1971" y="32"/>
                  </a:cubicBezTo>
                  <a:cubicBezTo>
                    <a:pt x="1977" y="48"/>
                    <a:pt x="1971" y="58"/>
                    <a:pt x="1977" y="74"/>
                  </a:cubicBezTo>
                  <a:cubicBezTo>
                    <a:pt x="1977" y="74"/>
                    <a:pt x="1977" y="79"/>
                    <a:pt x="1982" y="79"/>
                  </a:cubicBezTo>
                  <a:cubicBezTo>
                    <a:pt x="1998" y="79"/>
                    <a:pt x="2003" y="69"/>
                    <a:pt x="2019" y="69"/>
                  </a:cubicBezTo>
                  <a:cubicBezTo>
                    <a:pt x="2019" y="53"/>
                    <a:pt x="2045" y="53"/>
                    <a:pt x="2045" y="37"/>
                  </a:cubicBezTo>
                  <a:cubicBezTo>
                    <a:pt x="2045" y="21"/>
                    <a:pt x="2035" y="5"/>
                    <a:pt x="2024" y="5"/>
                  </a:cubicBezTo>
                  <a:cubicBezTo>
                    <a:pt x="1992" y="5"/>
                    <a:pt x="1977" y="21"/>
                    <a:pt x="1945" y="21"/>
                  </a:cubicBezTo>
                  <a:cubicBezTo>
                    <a:pt x="1924" y="21"/>
                    <a:pt x="1908" y="21"/>
                    <a:pt x="1887" y="21"/>
                  </a:cubicBezTo>
                  <a:cubicBezTo>
                    <a:pt x="1871" y="21"/>
                    <a:pt x="1855" y="11"/>
                    <a:pt x="1839" y="5"/>
                  </a:cubicBezTo>
                  <a:close/>
                  <a:moveTo>
                    <a:pt x="1766" y="243"/>
                  </a:moveTo>
                  <a:lnTo>
                    <a:pt x="1766" y="243"/>
                  </a:lnTo>
                  <a:cubicBezTo>
                    <a:pt x="1745" y="243"/>
                    <a:pt x="1750" y="211"/>
                    <a:pt x="1734" y="206"/>
                  </a:cubicBezTo>
                  <a:cubicBezTo>
                    <a:pt x="1734" y="206"/>
                    <a:pt x="1734" y="206"/>
                    <a:pt x="1734" y="211"/>
                  </a:cubicBezTo>
                  <a:cubicBezTo>
                    <a:pt x="1734" y="232"/>
                    <a:pt x="1739" y="243"/>
                    <a:pt x="1755" y="253"/>
                  </a:cubicBezTo>
                  <a:cubicBezTo>
                    <a:pt x="1776" y="253"/>
                    <a:pt x="1776" y="253"/>
                    <a:pt x="1776" y="253"/>
                  </a:cubicBezTo>
                  <a:cubicBezTo>
                    <a:pt x="1776" y="248"/>
                    <a:pt x="1776" y="248"/>
                    <a:pt x="1776" y="243"/>
                  </a:cubicBezTo>
                  <a:cubicBezTo>
                    <a:pt x="1771" y="243"/>
                    <a:pt x="1771" y="243"/>
                    <a:pt x="1766" y="243"/>
                  </a:cubicBezTo>
                  <a:close/>
                  <a:moveTo>
                    <a:pt x="1592" y="179"/>
                  </a:moveTo>
                  <a:lnTo>
                    <a:pt x="1592" y="179"/>
                  </a:lnTo>
                  <a:cubicBezTo>
                    <a:pt x="1576" y="190"/>
                    <a:pt x="1565" y="195"/>
                    <a:pt x="1560" y="211"/>
                  </a:cubicBezTo>
                  <a:cubicBezTo>
                    <a:pt x="1555" y="216"/>
                    <a:pt x="1544" y="216"/>
                    <a:pt x="1544" y="227"/>
                  </a:cubicBezTo>
                  <a:cubicBezTo>
                    <a:pt x="1544" y="232"/>
                    <a:pt x="1549" y="232"/>
                    <a:pt x="1549" y="237"/>
                  </a:cubicBezTo>
                  <a:cubicBezTo>
                    <a:pt x="1560" y="232"/>
                    <a:pt x="1555" y="216"/>
                    <a:pt x="1565" y="211"/>
                  </a:cubicBezTo>
                  <a:cubicBezTo>
                    <a:pt x="1576" y="200"/>
                    <a:pt x="1592" y="195"/>
                    <a:pt x="1592" y="179"/>
                  </a:cubicBezTo>
                  <a:close/>
                  <a:moveTo>
                    <a:pt x="1697" y="232"/>
                  </a:moveTo>
                  <a:lnTo>
                    <a:pt x="1697" y="232"/>
                  </a:lnTo>
                  <a:cubicBezTo>
                    <a:pt x="1692" y="243"/>
                    <a:pt x="1692" y="248"/>
                    <a:pt x="1681" y="248"/>
                  </a:cubicBezTo>
                  <a:cubicBezTo>
                    <a:pt x="1676" y="248"/>
                    <a:pt x="1671" y="243"/>
                    <a:pt x="1665" y="243"/>
                  </a:cubicBezTo>
                  <a:cubicBezTo>
                    <a:pt x="1660" y="248"/>
                    <a:pt x="1665" y="253"/>
                    <a:pt x="1660" y="258"/>
                  </a:cubicBezTo>
                  <a:cubicBezTo>
                    <a:pt x="1665" y="258"/>
                    <a:pt x="1671" y="258"/>
                    <a:pt x="1671" y="258"/>
                  </a:cubicBezTo>
                  <a:cubicBezTo>
                    <a:pt x="1681" y="258"/>
                    <a:pt x="1681" y="264"/>
                    <a:pt x="1686" y="264"/>
                  </a:cubicBezTo>
                  <a:cubicBezTo>
                    <a:pt x="1697" y="264"/>
                    <a:pt x="1702" y="258"/>
                    <a:pt x="1713" y="264"/>
                  </a:cubicBezTo>
                  <a:cubicBezTo>
                    <a:pt x="1708" y="253"/>
                    <a:pt x="1702" y="243"/>
                    <a:pt x="1697" y="232"/>
                  </a:cubicBezTo>
                  <a:close/>
                  <a:moveTo>
                    <a:pt x="1565" y="148"/>
                  </a:moveTo>
                  <a:lnTo>
                    <a:pt x="1565" y="148"/>
                  </a:lnTo>
                  <a:cubicBezTo>
                    <a:pt x="1560" y="148"/>
                    <a:pt x="1549" y="153"/>
                    <a:pt x="1544" y="153"/>
                  </a:cubicBezTo>
                  <a:cubicBezTo>
                    <a:pt x="1539" y="153"/>
                    <a:pt x="1534" y="148"/>
                    <a:pt x="1528" y="148"/>
                  </a:cubicBezTo>
                  <a:cubicBezTo>
                    <a:pt x="1518" y="148"/>
                    <a:pt x="1512" y="153"/>
                    <a:pt x="1507" y="158"/>
                  </a:cubicBezTo>
                  <a:cubicBezTo>
                    <a:pt x="1523" y="169"/>
                    <a:pt x="1539" y="164"/>
                    <a:pt x="1560" y="164"/>
                  </a:cubicBezTo>
                  <a:cubicBezTo>
                    <a:pt x="1570" y="164"/>
                    <a:pt x="1576" y="158"/>
                    <a:pt x="1581" y="158"/>
                  </a:cubicBezTo>
                  <a:cubicBezTo>
                    <a:pt x="1581" y="148"/>
                    <a:pt x="1576" y="148"/>
                    <a:pt x="1570" y="148"/>
                  </a:cubicBezTo>
                  <a:cubicBezTo>
                    <a:pt x="1565" y="148"/>
                    <a:pt x="1570" y="148"/>
                    <a:pt x="1565" y="148"/>
                  </a:cubicBezTo>
                  <a:close/>
                  <a:moveTo>
                    <a:pt x="1655" y="95"/>
                  </a:moveTo>
                  <a:lnTo>
                    <a:pt x="1655" y="95"/>
                  </a:lnTo>
                  <a:cubicBezTo>
                    <a:pt x="1650" y="95"/>
                    <a:pt x="1650" y="90"/>
                    <a:pt x="1644" y="90"/>
                  </a:cubicBezTo>
                  <a:cubicBezTo>
                    <a:pt x="1639" y="90"/>
                    <a:pt x="1639" y="100"/>
                    <a:pt x="1639" y="111"/>
                  </a:cubicBezTo>
                  <a:cubicBezTo>
                    <a:pt x="1639" y="116"/>
                    <a:pt x="1639" y="116"/>
                    <a:pt x="1639" y="121"/>
                  </a:cubicBezTo>
                  <a:cubicBezTo>
                    <a:pt x="1639" y="137"/>
                    <a:pt x="1618" y="137"/>
                    <a:pt x="1618" y="153"/>
                  </a:cubicBezTo>
                  <a:cubicBezTo>
                    <a:pt x="1618" y="195"/>
                    <a:pt x="1623" y="169"/>
                    <a:pt x="1634" y="153"/>
                  </a:cubicBezTo>
                  <a:cubicBezTo>
                    <a:pt x="1639" y="143"/>
                    <a:pt x="1650" y="148"/>
                    <a:pt x="1660" y="137"/>
                  </a:cubicBezTo>
                  <a:cubicBezTo>
                    <a:pt x="1676" y="121"/>
                    <a:pt x="1681" y="106"/>
                    <a:pt x="1697" y="106"/>
                  </a:cubicBezTo>
                  <a:cubicBezTo>
                    <a:pt x="1708" y="106"/>
                    <a:pt x="1708" y="111"/>
                    <a:pt x="1718" y="111"/>
                  </a:cubicBezTo>
                  <a:cubicBezTo>
                    <a:pt x="1739" y="111"/>
                    <a:pt x="1745" y="95"/>
                    <a:pt x="1766" y="90"/>
                  </a:cubicBezTo>
                  <a:cubicBezTo>
                    <a:pt x="1755" y="84"/>
                    <a:pt x="1745" y="84"/>
                    <a:pt x="1729" y="79"/>
                  </a:cubicBezTo>
                  <a:cubicBezTo>
                    <a:pt x="1739" y="74"/>
                    <a:pt x="1745" y="69"/>
                    <a:pt x="1745" y="58"/>
                  </a:cubicBezTo>
                  <a:cubicBezTo>
                    <a:pt x="1718" y="48"/>
                    <a:pt x="1702" y="74"/>
                    <a:pt x="1676" y="79"/>
                  </a:cubicBezTo>
                  <a:cubicBezTo>
                    <a:pt x="1665" y="84"/>
                    <a:pt x="1660" y="95"/>
                    <a:pt x="1655" y="95"/>
                  </a:cubicBezTo>
                  <a:close/>
                  <a:moveTo>
                    <a:pt x="1570" y="48"/>
                  </a:moveTo>
                  <a:lnTo>
                    <a:pt x="1570" y="48"/>
                  </a:lnTo>
                  <a:cubicBezTo>
                    <a:pt x="1592" y="53"/>
                    <a:pt x="1607" y="58"/>
                    <a:pt x="1628" y="58"/>
                  </a:cubicBezTo>
                  <a:cubicBezTo>
                    <a:pt x="1639" y="58"/>
                    <a:pt x="1644" y="53"/>
                    <a:pt x="1655" y="58"/>
                  </a:cubicBezTo>
                  <a:cubicBezTo>
                    <a:pt x="1634" y="74"/>
                    <a:pt x="1618" y="74"/>
                    <a:pt x="1602" y="90"/>
                  </a:cubicBezTo>
                  <a:cubicBezTo>
                    <a:pt x="1597" y="90"/>
                    <a:pt x="1597" y="84"/>
                    <a:pt x="1597" y="84"/>
                  </a:cubicBezTo>
                  <a:cubicBezTo>
                    <a:pt x="1592" y="69"/>
                    <a:pt x="1581" y="63"/>
                    <a:pt x="1570" y="48"/>
                  </a:cubicBezTo>
                  <a:close/>
                  <a:moveTo>
                    <a:pt x="1460" y="243"/>
                  </a:moveTo>
                  <a:lnTo>
                    <a:pt x="1460" y="243"/>
                  </a:lnTo>
                  <a:cubicBezTo>
                    <a:pt x="1465" y="248"/>
                    <a:pt x="1465" y="253"/>
                    <a:pt x="1465" y="258"/>
                  </a:cubicBezTo>
                  <a:cubicBezTo>
                    <a:pt x="1481" y="253"/>
                    <a:pt x="1491" y="248"/>
                    <a:pt x="1502" y="237"/>
                  </a:cubicBezTo>
                  <a:cubicBezTo>
                    <a:pt x="1486" y="227"/>
                    <a:pt x="1475" y="237"/>
                    <a:pt x="1460" y="243"/>
                  </a:cubicBezTo>
                  <a:close/>
                  <a:moveTo>
                    <a:pt x="1423" y="422"/>
                  </a:moveTo>
                  <a:lnTo>
                    <a:pt x="1423" y="422"/>
                  </a:lnTo>
                  <a:cubicBezTo>
                    <a:pt x="1417" y="422"/>
                    <a:pt x="1417" y="422"/>
                    <a:pt x="1417" y="422"/>
                  </a:cubicBezTo>
                  <a:cubicBezTo>
                    <a:pt x="1423" y="422"/>
                    <a:pt x="1423" y="427"/>
                    <a:pt x="1423" y="427"/>
                  </a:cubicBezTo>
                  <a:cubicBezTo>
                    <a:pt x="1428" y="427"/>
                    <a:pt x="1433" y="427"/>
                    <a:pt x="1439" y="427"/>
                  </a:cubicBezTo>
                  <a:cubicBezTo>
                    <a:pt x="1449" y="427"/>
                    <a:pt x="1449" y="443"/>
                    <a:pt x="1465" y="443"/>
                  </a:cubicBezTo>
                  <a:cubicBezTo>
                    <a:pt x="1475" y="438"/>
                    <a:pt x="1481" y="422"/>
                    <a:pt x="1497" y="422"/>
                  </a:cubicBezTo>
                  <a:cubicBezTo>
                    <a:pt x="1497" y="417"/>
                    <a:pt x="1497" y="417"/>
                    <a:pt x="1497" y="411"/>
                  </a:cubicBezTo>
                  <a:cubicBezTo>
                    <a:pt x="1497" y="406"/>
                    <a:pt x="1486" y="411"/>
                    <a:pt x="1475" y="406"/>
                  </a:cubicBezTo>
                  <a:cubicBezTo>
                    <a:pt x="1454" y="401"/>
                    <a:pt x="1444" y="411"/>
                    <a:pt x="1423" y="422"/>
                  </a:cubicBezTo>
                  <a:close/>
                  <a:moveTo>
                    <a:pt x="1381" y="406"/>
                  </a:moveTo>
                  <a:lnTo>
                    <a:pt x="1381" y="406"/>
                  </a:lnTo>
                  <a:cubicBezTo>
                    <a:pt x="1386" y="406"/>
                    <a:pt x="1386" y="406"/>
                    <a:pt x="1386" y="406"/>
                  </a:cubicBezTo>
                  <a:cubicBezTo>
                    <a:pt x="1402" y="406"/>
                    <a:pt x="1402" y="390"/>
                    <a:pt x="1417" y="385"/>
                  </a:cubicBezTo>
                  <a:cubicBezTo>
                    <a:pt x="1407" y="375"/>
                    <a:pt x="1391" y="390"/>
                    <a:pt x="1381" y="406"/>
                  </a:cubicBezTo>
                  <a:close/>
                  <a:moveTo>
                    <a:pt x="0" y="1635"/>
                  </a:moveTo>
                  <a:lnTo>
                    <a:pt x="0" y="1635"/>
                  </a:lnTo>
                  <a:lnTo>
                    <a:pt x="0" y="1635"/>
                  </a:lnTo>
                  <a:cubicBezTo>
                    <a:pt x="0" y="1614"/>
                    <a:pt x="0" y="1603"/>
                    <a:pt x="5" y="1582"/>
                  </a:cubicBezTo>
                  <a:cubicBezTo>
                    <a:pt x="5" y="1572"/>
                    <a:pt x="10" y="1567"/>
                    <a:pt x="10" y="1556"/>
                  </a:cubicBezTo>
                  <a:cubicBezTo>
                    <a:pt x="10" y="1551"/>
                    <a:pt x="5" y="1545"/>
                    <a:pt x="5" y="1535"/>
                  </a:cubicBezTo>
                  <a:cubicBezTo>
                    <a:pt x="5" y="1519"/>
                    <a:pt x="15" y="1514"/>
                    <a:pt x="26" y="1503"/>
                  </a:cubicBezTo>
                  <a:cubicBezTo>
                    <a:pt x="31" y="1503"/>
                    <a:pt x="31" y="1498"/>
                    <a:pt x="37" y="1498"/>
                  </a:cubicBezTo>
                  <a:cubicBezTo>
                    <a:pt x="47" y="1487"/>
                    <a:pt x="58" y="1487"/>
                    <a:pt x="74" y="1477"/>
                  </a:cubicBezTo>
                  <a:cubicBezTo>
                    <a:pt x="74" y="1477"/>
                    <a:pt x="74" y="1472"/>
                    <a:pt x="79" y="1472"/>
                  </a:cubicBezTo>
                  <a:cubicBezTo>
                    <a:pt x="84" y="1456"/>
                    <a:pt x="89" y="1450"/>
                    <a:pt x="95" y="1440"/>
                  </a:cubicBezTo>
                  <a:cubicBezTo>
                    <a:pt x="100" y="1435"/>
                    <a:pt x="105" y="1429"/>
                    <a:pt x="110" y="1429"/>
                  </a:cubicBezTo>
                  <a:cubicBezTo>
                    <a:pt x="121" y="1419"/>
                    <a:pt x="126" y="1408"/>
                    <a:pt x="142" y="1398"/>
                  </a:cubicBezTo>
                  <a:lnTo>
                    <a:pt x="142" y="1398"/>
                  </a:lnTo>
                  <a:cubicBezTo>
                    <a:pt x="147" y="1403"/>
                    <a:pt x="153" y="1398"/>
                    <a:pt x="158" y="1398"/>
                  </a:cubicBezTo>
                  <a:cubicBezTo>
                    <a:pt x="174" y="1398"/>
                    <a:pt x="184" y="1403"/>
                    <a:pt x="200" y="1403"/>
                  </a:cubicBezTo>
                  <a:cubicBezTo>
                    <a:pt x="205" y="1403"/>
                    <a:pt x="216" y="1408"/>
                    <a:pt x="221" y="1398"/>
                  </a:cubicBezTo>
                  <a:cubicBezTo>
                    <a:pt x="226" y="1393"/>
                    <a:pt x="226" y="1387"/>
                    <a:pt x="232" y="1377"/>
                  </a:cubicBezTo>
                  <a:cubicBezTo>
                    <a:pt x="237" y="1366"/>
                    <a:pt x="248" y="1361"/>
                    <a:pt x="258" y="1350"/>
                  </a:cubicBezTo>
                  <a:cubicBezTo>
                    <a:pt x="263" y="1350"/>
                    <a:pt x="263" y="1345"/>
                    <a:pt x="263" y="1345"/>
                  </a:cubicBezTo>
                  <a:cubicBezTo>
                    <a:pt x="279" y="1329"/>
                    <a:pt x="285" y="1319"/>
                    <a:pt x="295" y="1303"/>
                  </a:cubicBezTo>
                  <a:cubicBezTo>
                    <a:pt x="306" y="1292"/>
                    <a:pt x="311" y="1292"/>
                    <a:pt x="316" y="1282"/>
                  </a:cubicBezTo>
                  <a:cubicBezTo>
                    <a:pt x="316" y="1276"/>
                    <a:pt x="321" y="1266"/>
                    <a:pt x="327" y="1266"/>
                  </a:cubicBezTo>
                  <a:cubicBezTo>
                    <a:pt x="358" y="1271"/>
                    <a:pt x="374" y="1276"/>
                    <a:pt x="406" y="1282"/>
                  </a:cubicBezTo>
                  <a:cubicBezTo>
                    <a:pt x="437" y="1282"/>
                    <a:pt x="453" y="1308"/>
                    <a:pt x="485" y="1308"/>
                  </a:cubicBezTo>
                  <a:cubicBezTo>
                    <a:pt x="495" y="1308"/>
                    <a:pt x="506" y="1303"/>
                    <a:pt x="517" y="1297"/>
                  </a:cubicBezTo>
                  <a:cubicBezTo>
                    <a:pt x="527" y="1297"/>
                    <a:pt x="538" y="1292"/>
                    <a:pt x="548" y="1282"/>
                  </a:cubicBezTo>
                  <a:cubicBezTo>
                    <a:pt x="532" y="1276"/>
                    <a:pt x="532" y="1266"/>
                    <a:pt x="527" y="1255"/>
                  </a:cubicBezTo>
                  <a:cubicBezTo>
                    <a:pt x="522" y="1250"/>
                    <a:pt x="522" y="1245"/>
                    <a:pt x="522" y="1240"/>
                  </a:cubicBezTo>
                  <a:cubicBezTo>
                    <a:pt x="522" y="1234"/>
                    <a:pt x="527" y="1234"/>
                    <a:pt x="527" y="1229"/>
                  </a:cubicBezTo>
                  <a:cubicBezTo>
                    <a:pt x="532" y="1229"/>
                    <a:pt x="532" y="1224"/>
                    <a:pt x="532" y="1219"/>
                  </a:cubicBezTo>
                  <a:cubicBezTo>
                    <a:pt x="532" y="1213"/>
                    <a:pt x="538" y="1208"/>
                    <a:pt x="538" y="1197"/>
                  </a:cubicBezTo>
                  <a:cubicBezTo>
                    <a:pt x="543" y="1187"/>
                    <a:pt x="548" y="1176"/>
                    <a:pt x="553" y="1160"/>
                  </a:cubicBezTo>
                  <a:cubicBezTo>
                    <a:pt x="564" y="1160"/>
                    <a:pt x="574" y="1166"/>
                    <a:pt x="585" y="1166"/>
                  </a:cubicBezTo>
                  <a:cubicBezTo>
                    <a:pt x="590" y="1166"/>
                    <a:pt x="596" y="1160"/>
                    <a:pt x="601" y="1160"/>
                  </a:cubicBezTo>
                  <a:cubicBezTo>
                    <a:pt x="606" y="1150"/>
                    <a:pt x="611" y="1145"/>
                    <a:pt x="617" y="1139"/>
                  </a:cubicBezTo>
                  <a:cubicBezTo>
                    <a:pt x="627" y="1134"/>
                    <a:pt x="638" y="1129"/>
                    <a:pt x="638" y="1118"/>
                  </a:cubicBezTo>
                  <a:cubicBezTo>
                    <a:pt x="638" y="1108"/>
                    <a:pt x="633" y="1102"/>
                    <a:pt x="633" y="1097"/>
                  </a:cubicBezTo>
                  <a:cubicBezTo>
                    <a:pt x="633" y="1076"/>
                    <a:pt x="633" y="1060"/>
                    <a:pt x="633" y="1039"/>
                  </a:cubicBezTo>
                  <a:cubicBezTo>
                    <a:pt x="622" y="1034"/>
                    <a:pt x="617" y="1029"/>
                    <a:pt x="606" y="1023"/>
                  </a:cubicBezTo>
                  <a:cubicBezTo>
                    <a:pt x="596" y="1013"/>
                    <a:pt x="590" y="1008"/>
                    <a:pt x="590" y="997"/>
                  </a:cubicBezTo>
                  <a:cubicBezTo>
                    <a:pt x="590" y="976"/>
                    <a:pt x="590" y="976"/>
                    <a:pt x="590" y="976"/>
                  </a:cubicBezTo>
                  <a:cubicBezTo>
                    <a:pt x="590" y="971"/>
                    <a:pt x="585" y="965"/>
                    <a:pt x="585" y="960"/>
                  </a:cubicBezTo>
                  <a:cubicBezTo>
                    <a:pt x="585" y="949"/>
                    <a:pt x="585" y="944"/>
                    <a:pt x="585" y="939"/>
                  </a:cubicBezTo>
                  <a:cubicBezTo>
                    <a:pt x="585" y="928"/>
                    <a:pt x="585" y="923"/>
                    <a:pt x="585" y="918"/>
                  </a:cubicBezTo>
                  <a:cubicBezTo>
                    <a:pt x="585" y="907"/>
                    <a:pt x="590" y="907"/>
                    <a:pt x="596" y="902"/>
                  </a:cubicBezTo>
                  <a:cubicBezTo>
                    <a:pt x="606" y="902"/>
                    <a:pt x="611" y="902"/>
                    <a:pt x="622" y="902"/>
                  </a:cubicBezTo>
                  <a:cubicBezTo>
                    <a:pt x="638" y="902"/>
                    <a:pt x="648" y="897"/>
                    <a:pt x="664" y="891"/>
                  </a:cubicBezTo>
                  <a:cubicBezTo>
                    <a:pt x="664" y="907"/>
                    <a:pt x="664" y="913"/>
                    <a:pt x="670" y="923"/>
                  </a:cubicBezTo>
                  <a:cubicBezTo>
                    <a:pt x="670" y="934"/>
                    <a:pt x="680" y="934"/>
                    <a:pt x="691" y="939"/>
                  </a:cubicBezTo>
                  <a:cubicBezTo>
                    <a:pt x="701" y="939"/>
                    <a:pt x="706" y="939"/>
                    <a:pt x="712" y="944"/>
                  </a:cubicBezTo>
                  <a:cubicBezTo>
                    <a:pt x="728" y="944"/>
                    <a:pt x="733" y="955"/>
                    <a:pt x="743" y="955"/>
                  </a:cubicBezTo>
                  <a:cubicBezTo>
                    <a:pt x="754" y="955"/>
                    <a:pt x="759" y="949"/>
                    <a:pt x="764" y="944"/>
                  </a:cubicBezTo>
                  <a:cubicBezTo>
                    <a:pt x="770" y="939"/>
                    <a:pt x="770" y="939"/>
                    <a:pt x="775" y="934"/>
                  </a:cubicBezTo>
                  <a:cubicBezTo>
                    <a:pt x="785" y="928"/>
                    <a:pt x="791" y="918"/>
                    <a:pt x="801" y="918"/>
                  </a:cubicBezTo>
                  <a:cubicBezTo>
                    <a:pt x="812" y="918"/>
                    <a:pt x="817" y="923"/>
                    <a:pt x="828" y="928"/>
                  </a:cubicBezTo>
                  <a:cubicBezTo>
                    <a:pt x="833" y="934"/>
                    <a:pt x="838" y="934"/>
                    <a:pt x="844" y="934"/>
                  </a:cubicBezTo>
                  <a:cubicBezTo>
                    <a:pt x="849" y="934"/>
                    <a:pt x="854" y="939"/>
                    <a:pt x="859" y="944"/>
                  </a:cubicBezTo>
                  <a:cubicBezTo>
                    <a:pt x="859" y="949"/>
                    <a:pt x="859" y="960"/>
                    <a:pt x="870" y="960"/>
                  </a:cubicBezTo>
                  <a:cubicBezTo>
                    <a:pt x="886" y="960"/>
                    <a:pt x="891" y="949"/>
                    <a:pt x="902" y="949"/>
                  </a:cubicBezTo>
                  <a:cubicBezTo>
                    <a:pt x="907" y="949"/>
                    <a:pt x="912" y="949"/>
                    <a:pt x="912" y="955"/>
                  </a:cubicBezTo>
                  <a:cubicBezTo>
                    <a:pt x="917" y="955"/>
                    <a:pt x="917" y="960"/>
                    <a:pt x="923" y="971"/>
                  </a:cubicBezTo>
                  <a:cubicBezTo>
                    <a:pt x="928" y="981"/>
                    <a:pt x="928" y="986"/>
                    <a:pt x="933" y="997"/>
                  </a:cubicBezTo>
                  <a:cubicBezTo>
                    <a:pt x="939" y="1008"/>
                    <a:pt x="939" y="1013"/>
                    <a:pt x="944" y="1018"/>
                  </a:cubicBezTo>
                  <a:cubicBezTo>
                    <a:pt x="949" y="1029"/>
                    <a:pt x="954" y="1039"/>
                    <a:pt x="965" y="1039"/>
                  </a:cubicBezTo>
                  <a:cubicBezTo>
                    <a:pt x="970" y="1039"/>
                    <a:pt x="975" y="1034"/>
                    <a:pt x="975" y="1029"/>
                  </a:cubicBezTo>
                  <a:cubicBezTo>
                    <a:pt x="981" y="1023"/>
                    <a:pt x="986" y="1023"/>
                    <a:pt x="991" y="1018"/>
                  </a:cubicBezTo>
                  <a:cubicBezTo>
                    <a:pt x="996" y="1008"/>
                    <a:pt x="996" y="997"/>
                    <a:pt x="1002" y="997"/>
                  </a:cubicBezTo>
                  <a:cubicBezTo>
                    <a:pt x="1007" y="997"/>
                    <a:pt x="1012" y="997"/>
                    <a:pt x="1012" y="997"/>
                  </a:cubicBezTo>
                  <a:cubicBezTo>
                    <a:pt x="1018" y="997"/>
                    <a:pt x="1023" y="992"/>
                    <a:pt x="1028" y="992"/>
                  </a:cubicBezTo>
                  <a:cubicBezTo>
                    <a:pt x="1033" y="992"/>
                    <a:pt x="1044" y="992"/>
                    <a:pt x="1044" y="986"/>
                  </a:cubicBezTo>
                  <a:cubicBezTo>
                    <a:pt x="1044" y="976"/>
                    <a:pt x="1044" y="976"/>
                    <a:pt x="1044" y="971"/>
                  </a:cubicBezTo>
                  <a:cubicBezTo>
                    <a:pt x="1044" y="960"/>
                    <a:pt x="1049" y="955"/>
                    <a:pt x="1055" y="944"/>
                  </a:cubicBezTo>
                  <a:cubicBezTo>
                    <a:pt x="1060" y="934"/>
                    <a:pt x="1065" y="928"/>
                    <a:pt x="1070" y="918"/>
                  </a:cubicBezTo>
                  <a:cubicBezTo>
                    <a:pt x="1086" y="902"/>
                    <a:pt x="1097" y="891"/>
                    <a:pt x="1113" y="876"/>
                  </a:cubicBezTo>
                  <a:cubicBezTo>
                    <a:pt x="1128" y="854"/>
                    <a:pt x="1123" y="839"/>
                    <a:pt x="1143" y="823"/>
                  </a:cubicBezTo>
                  <a:cubicBezTo>
                    <a:pt x="1154" y="818"/>
                    <a:pt x="1159" y="812"/>
                    <a:pt x="1164" y="802"/>
                  </a:cubicBezTo>
                  <a:cubicBezTo>
                    <a:pt x="1175" y="797"/>
                    <a:pt x="1175" y="786"/>
                    <a:pt x="1185" y="786"/>
                  </a:cubicBezTo>
                  <a:cubicBezTo>
                    <a:pt x="1191" y="786"/>
                    <a:pt x="1191" y="791"/>
                    <a:pt x="1196" y="791"/>
                  </a:cubicBezTo>
                  <a:cubicBezTo>
                    <a:pt x="1206" y="797"/>
                    <a:pt x="1217" y="797"/>
                    <a:pt x="1228" y="797"/>
                  </a:cubicBezTo>
                  <a:cubicBezTo>
                    <a:pt x="1243" y="797"/>
                    <a:pt x="1249" y="786"/>
                    <a:pt x="1265" y="786"/>
                  </a:cubicBezTo>
                  <a:cubicBezTo>
                    <a:pt x="1270" y="786"/>
                    <a:pt x="1270" y="786"/>
                    <a:pt x="1275" y="791"/>
                  </a:cubicBezTo>
                  <a:cubicBezTo>
                    <a:pt x="1280" y="791"/>
                    <a:pt x="1280" y="797"/>
                    <a:pt x="1286" y="797"/>
                  </a:cubicBezTo>
                  <a:cubicBezTo>
                    <a:pt x="1296" y="802"/>
                    <a:pt x="1307" y="802"/>
                    <a:pt x="1312" y="807"/>
                  </a:cubicBezTo>
                  <a:cubicBezTo>
                    <a:pt x="1333" y="812"/>
                    <a:pt x="1338" y="823"/>
                    <a:pt x="1360" y="823"/>
                  </a:cubicBezTo>
                  <a:lnTo>
                    <a:pt x="1360" y="823"/>
                  </a:lnTo>
                  <a:cubicBezTo>
                    <a:pt x="1360" y="818"/>
                    <a:pt x="1360" y="818"/>
                    <a:pt x="1360" y="818"/>
                  </a:cubicBezTo>
                  <a:cubicBezTo>
                    <a:pt x="1354" y="807"/>
                    <a:pt x="1354" y="802"/>
                    <a:pt x="1354" y="797"/>
                  </a:cubicBezTo>
                  <a:cubicBezTo>
                    <a:pt x="1354" y="791"/>
                    <a:pt x="1354" y="786"/>
                    <a:pt x="1354" y="786"/>
                  </a:cubicBezTo>
                  <a:cubicBezTo>
                    <a:pt x="1354" y="775"/>
                    <a:pt x="1365" y="770"/>
                    <a:pt x="1370" y="770"/>
                  </a:cubicBezTo>
                  <a:cubicBezTo>
                    <a:pt x="1386" y="760"/>
                    <a:pt x="1391" y="749"/>
                    <a:pt x="1391" y="733"/>
                  </a:cubicBezTo>
                  <a:cubicBezTo>
                    <a:pt x="1391" y="723"/>
                    <a:pt x="1381" y="717"/>
                    <a:pt x="1370" y="707"/>
                  </a:cubicBezTo>
                  <a:cubicBezTo>
                    <a:pt x="1354" y="702"/>
                    <a:pt x="1354" y="691"/>
                    <a:pt x="1338" y="686"/>
                  </a:cubicBezTo>
                  <a:cubicBezTo>
                    <a:pt x="1333" y="680"/>
                    <a:pt x="1328" y="680"/>
                    <a:pt x="1323" y="675"/>
                  </a:cubicBezTo>
                  <a:cubicBezTo>
                    <a:pt x="1317" y="670"/>
                    <a:pt x="1312" y="670"/>
                    <a:pt x="1307" y="670"/>
                  </a:cubicBezTo>
                  <a:cubicBezTo>
                    <a:pt x="1296" y="665"/>
                    <a:pt x="1291" y="665"/>
                    <a:pt x="1280" y="659"/>
                  </a:cubicBezTo>
                  <a:cubicBezTo>
                    <a:pt x="1265" y="654"/>
                    <a:pt x="1254" y="649"/>
                    <a:pt x="1249" y="638"/>
                  </a:cubicBezTo>
                  <a:cubicBezTo>
                    <a:pt x="1249" y="628"/>
                    <a:pt x="1249" y="622"/>
                    <a:pt x="1243" y="612"/>
                  </a:cubicBezTo>
                  <a:cubicBezTo>
                    <a:pt x="1238" y="601"/>
                    <a:pt x="1238" y="596"/>
                    <a:pt x="1233" y="586"/>
                  </a:cubicBezTo>
                  <a:cubicBezTo>
                    <a:pt x="1228" y="575"/>
                    <a:pt x="1222" y="564"/>
                    <a:pt x="1222" y="554"/>
                  </a:cubicBezTo>
                  <a:cubicBezTo>
                    <a:pt x="1222" y="543"/>
                    <a:pt x="1228" y="538"/>
                    <a:pt x="1233" y="528"/>
                  </a:cubicBezTo>
                  <a:cubicBezTo>
                    <a:pt x="1233" y="528"/>
                    <a:pt x="1238" y="528"/>
                    <a:pt x="1243" y="522"/>
                  </a:cubicBezTo>
                  <a:cubicBezTo>
                    <a:pt x="1243" y="517"/>
                    <a:pt x="1249" y="512"/>
                    <a:pt x="1249" y="506"/>
                  </a:cubicBezTo>
                  <a:cubicBezTo>
                    <a:pt x="1249" y="501"/>
                    <a:pt x="1243" y="491"/>
                    <a:pt x="1238" y="485"/>
                  </a:cubicBezTo>
                  <a:cubicBezTo>
                    <a:pt x="1233" y="480"/>
                    <a:pt x="1228" y="475"/>
                    <a:pt x="1228" y="464"/>
                  </a:cubicBezTo>
                  <a:cubicBezTo>
                    <a:pt x="1228" y="459"/>
                    <a:pt x="1228" y="459"/>
                    <a:pt x="1228" y="454"/>
                  </a:cubicBezTo>
                  <a:cubicBezTo>
                    <a:pt x="1238" y="432"/>
                    <a:pt x="1243" y="427"/>
                    <a:pt x="1259" y="411"/>
                  </a:cubicBezTo>
                  <a:lnTo>
                    <a:pt x="1259" y="411"/>
                  </a:lnTo>
                  <a:cubicBezTo>
                    <a:pt x="1270" y="422"/>
                    <a:pt x="1280" y="427"/>
                    <a:pt x="1291" y="438"/>
                  </a:cubicBezTo>
                  <a:cubicBezTo>
                    <a:pt x="1307" y="454"/>
                    <a:pt x="1307" y="480"/>
                    <a:pt x="1333" y="485"/>
                  </a:cubicBezTo>
                  <a:cubicBezTo>
                    <a:pt x="1375" y="496"/>
                    <a:pt x="1396" y="506"/>
                    <a:pt x="1439" y="512"/>
                  </a:cubicBezTo>
                  <a:cubicBezTo>
                    <a:pt x="1460" y="512"/>
                    <a:pt x="1460" y="533"/>
                    <a:pt x="1475" y="543"/>
                  </a:cubicBezTo>
                  <a:cubicBezTo>
                    <a:pt x="1481" y="549"/>
                    <a:pt x="1486" y="549"/>
                    <a:pt x="1491" y="549"/>
                  </a:cubicBezTo>
                  <a:cubicBezTo>
                    <a:pt x="1507" y="554"/>
                    <a:pt x="1512" y="570"/>
                    <a:pt x="1528" y="570"/>
                  </a:cubicBezTo>
                  <a:cubicBezTo>
                    <a:pt x="1539" y="570"/>
                    <a:pt x="1534" y="559"/>
                    <a:pt x="1544" y="549"/>
                  </a:cubicBezTo>
                  <a:cubicBezTo>
                    <a:pt x="1560" y="528"/>
                    <a:pt x="1581" y="533"/>
                    <a:pt x="1607" y="533"/>
                  </a:cubicBezTo>
                  <a:cubicBezTo>
                    <a:pt x="1639" y="533"/>
                    <a:pt x="1650" y="564"/>
                    <a:pt x="1681" y="564"/>
                  </a:cubicBezTo>
                  <a:cubicBezTo>
                    <a:pt x="1708" y="564"/>
                    <a:pt x="1718" y="543"/>
                    <a:pt x="1723" y="517"/>
                  </a:cubicBezTo>
                  <a:cubicBezTo>
                    <a:pt x="1776" y="528"/>
                    <a:pt x="1803" y="559"/>
                    <a:pt x="1855" y="564"/>
                  </a:cubicBezTo>
                  <a:cubicBezTo>
                    <a:pt x="1855" y="549"/>
                    <a:pt x="1876" y="543"/>
                    <a:pt x="1892" y="538"/>
                  </a:cubicBezTo>
                  <a:cubicBezTo>
                    <a:pt x="1903" y="538"/>
                    <a:pt x="1908" y="522"/>
                    <a:pt x="1919" y="522"/>
                  </a:cubicBezTo>
                  <a:cubicBezTo>
                    <a:pt x="1924" y="522"/>
                    <a:pt x="1929" y="533"/>
                    <a:pt x="1934" y="533"/>
                  </a:cubicBezTo>
                  <a:cubicBezTo>
                    <a:pt x="1956" y="533"/>
                    <a:pt x="1966" y="517"/>
                    <a:pt x="1987" y="517"/>
                  </a:cubicBezTo>
                  <a:cubicBezTo>
                    <a:pt x="2029" y="517"/>
                    <a:pt x="2056" y="543"/>
                    <a:pt x="2098" y="549"/>
                  </a:cubicBezTo>
                  <a:lnTo>
                    <a:pt x="2098" y="549"/>
                  </a:lnTo>
                  <a:lnTo>
                    <a:pt x="2098" y="549"/>
                  </a:lnTo>
                  <a:cubicBezTo>
                    <a:pt x="2098" y="570"/>
                    <a:pt x="2093" y="580"/>
                    <a:pt x="2082" y="596"/>
                  </a:cubicBezTo>
                  <a:cubicBezTo>
                    <a:pt x="2066" y="617"/>
                    <a:pt x="2056" y="628"/>
                    <a:pt x="2045" y="654"/>
                  </a:cubicBezTo>
                  <a:cubicBezTo>
                    <a:pt x="2040" y="670"/>
                    <a:pt x="2040" y="686"/>
                    <a:pt x="2029" y="707"/>
                  </a:cubicBezTo>
                  <a:cubicBezTo>
                    <a:pt x="2024" y="712"/>
                    <a:pt x="2019" y="717"/>
                    <a:pt x="2008" y="728"/>
                  </a:cubicBezTo>
                  <a:cubicBezTo>
                    <a:pt x="2008" y="738"/>
                    <a:pt x="2008" y="744"/>
                    <a:pt x="2008" y="754"/>
                  </a:cubicBezTo>
                  <a:cubicBezTo>
                    <a:pt x="2003" y="765"/>
                    <a:pt x="1998" y="770"/>
                    <a:pt x="1998" y="781"/>
                  </a:cubicBezTo>
                  <a:cubicBezTo>
                    <a:pt x="1992" y="797"/>
                    <a:pt x="1987" y="802"/>
                    <a:pt x="1977" y="812"/>
                  </a:cubicBezTo>
                  <a:cubicBezTo>
                    <a:pt x="1977" y="818"/>
                    <a:pt x="1966" y="818"/>
                    <a:pt x="1966" y="823"/>
                  </a:cubicBezTo>
                  <a:cubicBezTo>
                    <a:pt x="1956" y="833"/>
                    <a:pt x="1956" y="844"/>
                    <a:pt x="1950" y="854"/>
                  </a:cubicBezTo>
                  <a:cubicBezTo>
                    <a:pt x="1945" y="865"/>
                    <a:pt x="1945" y="876"/>
                    <a:pt x="1940" y="886"/>
                  </a:cubicBezTo>
                  <a:cubicBezTo>
                    <a:pt x="1934" y="897"/>
                    <a:pt x="1929" y="902"/>
                    <a:pt x="1924" y="913"/>
                  </a:cubicBezTo>
                  <a:cubicBezTo>
                    <a:pt x="1919" y="923"/>
                    <a:pt x="1913" y="928"/>
                    <a:pt x="1913" y="934"/>
                  </a:cubicBezTo>
                  <a:cubicBezTo>
                    <a:pt x="1913" y="939"/>
                    <a:pt x="1913" y="944"/>
                    <a:pt x="1913" y="949"/>
                  </a:cubicBezTo>
                  <a:cubicBezTo>
                    <a:pt x="1913" y="960"/>
                    <a:pt x="1913" y="960"/>
                    <a:pt x="1908" y="965"/>
                  </a:cubicBezTo>
                  <a:cubicBezTo>
                    <a:pt x="1908" y="986"/>
                    <a:pt x="1897" y="992"/>
                    <a:pt x="1892" y="1013"/>
                  </a:cubicBezTo>
                  <a:cubicBezTo>
                    <a:pt x="1887" y="1023"/>
                    <a:pt x="1887" y="1034"/>
                    <a:pt x="1882" y="1044"/>
                  </a:cubicBezTo>
                  <a:cubicBezTo>
                    <a:pt x="1876" y="1055"/>
                    <a:pt x="1871" y="1055"/>
                    <a:pt x="1871" y="1065"/>
                  </a:cubicBezTo>
                  <a:cubicBezTo>
                    <a:pt x="1871" y="1076"/>
                    <a:pt x="1882" y="1076"/>
                    <a:pt x="1887" y="1087"/>
                  </a:cubicBezTo>
                  <a:cubicBezTo>
                    <a:pt x="1892" y="1097"/>
                    <a:pt x="1897" y="1102"/>
                    <a:pt x="1903" y="1108"/>
                  </a:cubicBezTo>
                  <a:cubicBezTo>
                    <a:pt x="1919" y="1123"/>
                    <a:pt x="1919" y="1139"/>
                    <a:pt x="1940" y="1150"/>
                  </a:cubicBezTo>
                  <a:cubicBezTo>
                    <a:pt x="1940" y="1155"/>
                    <a:pt x="1945" y="1155"/>
                    <a:pt x="1945" y="1160"/>
                  </a:cubicBezTo>
                  <a:cubicBezTo>
                    <a:pt x="1950" y="1160"/>
                    <a:pt x="1950" y="1166"/>
                    <a:pt x="1956" y="1166"/>
                  </a:cubicBezTo>
                  <a:cubicBezTo>
                    <a:pt x="1982" y="1182"/>
                    <a:pt x="1998" y="1182"/>
                    <a:pt x="2024" y="1187"/>
                  </a:cubicBezTo>
                  <a:cubicBezTo>
                    <a:pt x="2029" y="1208"/>
                    <a:pt x="2035" y="1224"/>
                    <a:pt x="2035" y="1245"/>
                  </a:cubicBezTo>
                  <a:cubicBezTo>
                    <a:pt x="2035" y="1250"/>
                    <a:pt x="2035" y="1255"/>
                    <a:pt x="2029" y="1261"/>
                  </a:cubicBezTo>
                  <a:cubicBezTo>
                    <a:pt x="2029" y="1266"/>
                    <a:pt x="2024" y="1271"/>
                    <a:pt x="2024" y="1282"/>
                  </a:cubicBezTo>
                  <a:cubicBezTo>
                    <a:pt x="2019" y="1282"/>
                    <a:pt x="2019" y="1287"/>
                    <a:pt x="2014" y="1287"/>
                  </a:cubicBezTo>
                  <a:cubicBezTo>
                    <a:pt x="2008" y="1297"/>
                    <a:pt x="2003" y="1308"/>
                    <a:pt x="1998" y="1319"/>
                  </a:cubicBezTo>
                  <a:cubicBezTo>
                    <a:pt x="1987" y="1334"/>
                    <a:pt x="1982" y="1340"/>
                    <a:pt x="1977" y="1356"/>
                  </a:cubicBezTo>
                  <a:cubicBezTo>
                    <a:pt x="1971" y="1371"/>
                    <a:pt x="1971" y="1382"/>
                    <a:pt x="1961" y="1382"/>
                  </a:cubicBezTo>
                  <a:cubicBezTo>
                    <a:pt x="1956" y="1382"/>
                    <a:pt x="1950" y="1382"/>
                    <a:pt x="1945" y="1382"/>
                  </a:cubicBezTo>
                  <a:cubicBezTo>
                    <a:pt x="1940" y="1377"/>
                    <a:pt x="1934" y="1377"/>
                    <a:pt x="1924" y="1377"/>
                  </a:cubicBezTo>
                  <a:cubicBezTo>
                    <a:pt x="1913" y="1377"/>
                    <a:pt x="1913" y="1371"/>
                    <a:pt x="1903" y="1371"/>
                  </a:cubicBezTo>
                  <a:cubicBezTo>
                    <a:pt x="1892" y="1371"/>
                    <a:pt x="1892" y="1371"/>
                    <a:pt x="1892" y="1371"/>
                  </a:cubicBezTo>
                  <a:cubicBezTo>
                    <a:pt x="1892" y="1377"/>
                    <a:pt x="1892" y="1382"/>
                    <a:pt x="1892" y="1387"/>
                  </a:cubicBezTo>
                  <a:cubicBezTo>
                    <a:pt x="1892" y="1398"/>
                    <a:pt x="1892" y="1398"/>
                    <a:pt x="1892" y="1408"/>
                  </a:cubicBezTo>
                  <a:cubicBezTo>
                    <a:pt x="1887" y="1419"/>
                    <a:pt x="1887" y="1429"/>
                    <a:pt x="1882" y="1440"/>
                  </a:cubicBezTo>
                  <a:cubicBezTo>
                    <a:pt x="1882" y="1445"/>
                    <a:pt x="1876" y="1450"/>
                    <a:pt x="1871" y="1461"/>
                  </a:cubicBezTo>
                  <a:cubicBezTo>
                    <a:pt x="1871" y="1466"/>
                    <a:pt x="1866" y="1472"/>
                    <a:pt x="1866" y="1477"/>
                  </a:cubicBezTo>
                  <a:cubicBezTo>
                    <a:pt x="1860" y="1482"/>
                    <a:pt x="1855" y="1482"/>
                    <a:pt x="1855" y="1487"/>
                  </a:cubicBezTo>
                  <a:cubicBezTo>
                    <a:pt x="1845" y="1498"/>
                    <a:pt x="1839" y="1508"/>
                    <a:pt x="1829" y="1519"/>
                  </a:cubicBezTo>
                  <a:cubicBezTo>
                    <a:pt x="1803" y="1598"/>
                    <a:pt x="1803" y="1598"/>
                    <a:pt x="1803" y="1598"/>
                  </a:cubicBezTo>
                  <a:cubicBezTo>
                    <a:pt x="1803" y="1630"/>
                    <a:pt x="1803" y="1630"/>
                    <a:pt x="1803" y="1630"/>
                  </a:cubicBezTo>
                  <a:cubicBezTo>
                    <a:pt x="1803" y="1635"/>
                    <a:pt x="1803" y="1635"/>
                    <a:pt x="1803" y="1640"/>
                  </a:cubicBezTo>
                  <a:cubicBezTo>
                    <a:pt x="1797" y="1651"/>
                    <a:pt x="1792" y="1656"/>
                    <a:pt x="1787" y="1667"/>
                  </a:cubicBezTo>
                  <a:cubicBezTo>
                    <a:pt x="1782" y="1682"/>
                    <a:pt x="1782" y="1688"/>
                    <a:pt x="1771" y="1698"/>
                  </a:cubicBezTo>
                  <a:cubicBezTo>
                    <a:pt x="1766" y="1704"/>
                    <a:pt x="1760" y="1704"/>
                    <a:pt x="1760" y="1709"/>
                  </a:cubicBezTo>
                  <a:cubicBezTo>
                    <a:pt x="1750" y="1725"/>
                    <a:pt x="1750" y="1741"/>
                    <a:pt x="1750" y="1762"/>
                  </a:cubicBezTo>
                  <a:cubicBezTo>
                    <a:pt x="1750" y="1767"/>
                    <a:pt x="1750" y="1772"/>
                    <a:pt x="1750" y="1778"/>
                  </a:cubicBezTo>
                  <a:cubicBezTo>
                    <a:pt x="1755" y="1783"/>
                    <a:pt x="1755" y="1783"/>
                    <a:pt x="1760" y="1783"/>
                  </a:cubicBezTo>
                  <a:cubicBezTo>
                    <a:pt x="1771" y="1788"/>
                    <a:pt x="1771" y="1793"/>
                    <a:pt x="1782" y="1793"/>
                  </a:cubicBezTo>
                  <a:cubicBezTo>
                    <a:pt x="1787" y="1799"/>
                    <a:pt x="1797" y="1799"/>
                    <a:pt x="1797" y="1804"/>
                  </a:cubicBezTo>
                  <a:cubicBezTo>
                    <a:pt x="1797" y="1819"/>
                    <a:pt x="1792" y="1824"/>
                    <a:pt x="1787" y="1840"/>
                  </a:cubicBezTo>
                  <a:cubicBezTo>
                    <a:pt x="1782" y="1850"/>
                    <a:pt x="1782" y="1856"/>
                    <a:pt x="1776" y="1866"/>
                  </a:cubicBezTo>
                  <a:cubicBezTo>
                    <a:pt x="1771" y="1887"/>
                    <a:pt x="1766" y="1903"/>
                    <a:pt x="1760" y="1924"/>
                  </a:cubicBezTo>
                  <a:cubicBezTo>
                    <a:pt x="1771" y="1924"/>
                    <a:pt x="1776" y="1924"/>
                    <a:pt x="1782" y="1929"/>
                  </a:cubicBezTo>
                  <a:cubicBezTo>
                    <a:pt x="1787" y="1929"/>
                    <a:pt x="1792" y="1929"/>
                    <a:pt x="1803" y="1929"/>
                  </a:cubicBezTo>
                  <a:cubicBezTo>
                    <a:pt x="1808" y="1929"/>
                    <a:pt x="1813" y="1929"/>
                    <a:pt x="1818" y="1929"/>
                  </a:cubicBezTo>
                  <a:cubicBezTo>
                    <a:pt x="1839" y="1929"/>
                    <a:pt x="1850" y="1924"/>
                    <a:pt x="1871" y="1914"/>
                  </a:cubicBezTo>
                  <a:cubicBezTo>
                    <a:pt x="1876" y="1908"/>
                    <a:pt x="1882" y="1908"/>
                    <a:pt x="1887" y="1898"/>
                  </a:cubicBezTo>
                  <a:cubicBezTo>
                    <a:pt x="1892" y="1893"/>
                    <a:pt x="1897" y="1887"/>
                    <a:pt x="1897" y="1877"/>
                  </a:cubicBezTo>
                  <a:cubicBezTo>
                    <a:pt x="1903" y="1856"/>
                    <a:pt x="1908" y="1850"/>
                    <a:pt x="1908" y="1829"/>
                  </a:cubicBezTo>
                  <a:cubicBezTo>
                    <a:pt x="1913" y="1829"/>
                    <a:pt x="1913" y="1829"/>
                    <a:pt x="1919" y="1829"/>
                  </a:cubicBezTo>
                  <a:cubicBezTo>
                    <a:pt x="1929" y="1829"/>
                    <a:pt x="1934" y="1835"/>
                    <a:pt x="1940" y="1835"/>
                  </a:cubicBezTo>
                  <a:cubicBezTo>
                    <a:pt x="1950" y="1840"/>
                    <a:pt x="1950" y="1840"/>
                    <a:pt x="1961" y="1840"/>
                  </a:cubicBezTo>
                  <a:cubicBezTo>
                    <a:pt x="1966" y="1840"/>
                    <a:pt x="1977" y="1845"/>
                    <a:pt x="1982" y="1850"/>
                  </a:cubicBezTo>
                  <a:cubicBezTo>
                    <a:pt x="2008" y="1861"/>
                    <a:pt x="2029" y="1872"/>
                    <a:pt x="2029" y="1898"/>
                  </a:cubicBezTo>
                  <a:cubicBezTo>
                    <a:pt x="2029" y="1929"/>
                    <a:pt x="2029" y="1929"/>
                    <a:pt x="2029" y="1929"/>
                  </a:cubicBezTo>
                  <a:cubicBezTo>
                    <a:pt x="2029" y="1977"/>
                    <a:pt x="2029" y="1977"/>
                    <a:pt x="2029" y="1977"/>
                  </a:cubicBezTo>
                  <a:cubicBezTo>
                    <a:pt x="2029" y="1993"/>
                    <a:pt x="2029" y="1998"/>
                    <a:pt x="2029" y="2014"/>
                  </a:cubicBezTo>
                  <a:cubicBezTo>
                    <a:pt x="2029" y="2024"/>
                    <a:pt x="2029" y="2035"/>
                    <a:pt x="2024" y="2046"/>
                  </a:cubicBezTo>
                  <a:lnTo>
                    <a:pt x="2024" y="2046"/>
                  </a:lnTo>
                  <a:cubicBezTo>
                    <a:pt x="1987" y="2051"/>
                    <a:pt x="1961" y="2077"/>
                    <a:pt x="1913" y="2077"/>
                  </a:cubicBezTo>
                  <a:cubicBezTo>
                    <a:pt x="1897" y="2077"/>
                    <a:pt x="1887" y="2072"/>
                    <a:pt x="1871" y="2072"/>
                  </a:cubicBezTo>
                  <a:cubicBezTo>
                    <a:pt x="1824" y="2072"/>
                    <a:pt x="1803" y="2098"/>
                    <a:pt x="1760" y="2119"/>
                  </a:cubicBezTo>
                  <a:cubicBezTo>
                    <a:pt x="1718" y="2140"/>
                    <a:pt x="1692" y="2140"/>
                    <a:pt x="1650" y="2146"/>
                  </a:cubicBezTo>
                  <a:cubicBezTo>
                    <a:pt x="1618" y="2151"/>
                    <a:pt x="1597" y="2161"/>
                    <a:pt x="1565" y="2161"/>
                  </a:cubicBezTo>
                  <a:cubicBezTo>
                    <a:pt x="1555" y="2161"/>
                    <a:pt x="1555" y="2161"/>
                    <a:pt x="1544" y="2156"/>
                  </a:cubicBezTo>
                  <a:cubicBezTo>
                    <a:pt x="1491" y="2146"/>
                    <a:pt x="1460" y="2140"/>
                    <a:pt x="1412" y="2104"/>
                  </a:cubicBezTo>
                  <a:cubicBezTo>
                    <a:pt x="1386" y="2082"/>
                    <a:pt x="1370" y="2072"/>
                    <a:pt x="1344" y="2056"/>
                  </a:cubicBezTo>
                  <a:cubicBezTo>
                    <a:pt x="1333" y="2051"/>
                    <a:pt x="1328" y="2040"/>
                    <a:pt x="1317" y="2040"/>
                  </a:cubicBezTo>
                  <a:cubicBezTo>
                    <a:pt x="1275" y="2040"/>
                    <a:pt x="1259" y="2077"/>
                    <a:pt x="1222" y="2077"/>
                  </a:cubicBezTo>
                  <a:cubicBezTo>
                    <a:pt x="1180" y="2077"/>
                    <a:pt x="1154" y="2056"/>
                    <a:pt x="1118" y="2030"/>
                  </a:cubicBezTo>
                  <a:cubicBezTo>
                    <a:pt x="1102" y="2019"/>
                    <a:pt x="1097" y="2009"/>
                    <a:pt x="1086" y="1998"/>
                  </a:cubicBezTo>
                  <a:cubicBezTo>
                    <a:pt x="1081" y="1998"/>
                    <a:pt x="1070" y="1998"/>
                    <a:pt x="1070" y="1987"/>
                  </a:cubicBezTo>
                  <a:cubicBezTo>
                    <a:pt x="1070" y="1977"/>
                    <a:pt x="1081" y="1972"/>
                    <a:pt x="1081" y="1956"/>
                  </a:cubicBezTo>
                  <a:lnTo>
                    <a:pt x="1081" y="1956"/>
                  </a:lnTo>
                  <a:cubicBezTo>
                    <a:pt x="1055" y="1956"/>
                    <a:pt x="1039" y="1972"/>
                    <a:pt x="1028" y="1998"/>
                  </a:cubicBezTo>
                  <a:cubicBezTo>
                    <a:pt x="1012" y="1982"/>
                    <a:pt x="1018" y="1966"/>
                    <a:pt x="1012" y="1951"/>
                  </a:cubicBezTo>
                  <a:cubicBezTo>
                    <a:pt x="1007" y="1956"/>
                    <a:pt x="1007" y="1956"/>
                    <a:pt x="1007" y="1956"/>
                  </a:cubicBezTo>
                  <a:cubicBezTo>
                    <a:pt x="1007" y="1972"/>
                    <a:pt x="1002" y="1982"/>
                    <a:pt x="1007" y="1998"/>
                  </a:cubicBezTo>
                  <a:cubicBezTo>
                    <a:pt x="1002" y="2003"/>
                    <a:pt x="1002" y="2003"/>
                    <a:pt x="1002" y="2003"/>
                  </a:cubicBezTo>
                  <a:cubicBezTo>
                    <a:pt x="981" y="1998"/>
                    <a:pt x="970" y="1982"/>
                    <a:pt x="949" y="1977"/>
                  </a:cubicBezTo>
                  <a:cubicBezTo>
                    <a:pt x="928" y="1972"/>
                    <a:pt x="891" y="1977"/>
                    <a:pt x="891" y="1951"/>
                  </a:cubicBezTo>
                  <a:cubicBezTo>
                    <a:pt x="891" y="1919"/>
                    <a:pt x="865" y="1908"/>
                    <a:pt x="838" y="1898"/>
                  </a:cubicBezTo>
                  <a:cubicBezTo>
                    <a:pt x="807" y="1882"/>
                    <a:pt x="785" y="1872"/>
                    <a:pt x="749" y="1872"/>
                  </a:cubicBezTo>
                  <a:cubicBezTo>
                    <a:pt x="722" y="1872"/>
                    <a:pt x="712" y="1903"/>
                    <a:pt x="685" y="1903"/>
                  </a:cubicBezTo>
                  <a:cubicBezTo>
                    <a:pt x="664" y="1903"/>
                    <a:pt x="654" y="1898"/>
                    <a:pt x="638" y="1882"/>
                  </a:cubicBezTo>
                  <a:cubicBezTo>
                    <a:pt x="633" y="1877"/>
                    <a:pt x="643" y="1861"/>
                    <a:pt x="638" y="1856"/>
                  </a:cubicBezTo>
                  <a:cubicBezTo>
                    <a:pt x="633" y="1845"/>
                    <a:pt x="611" y="1845"/>
                    <a:pt x="611" y="1835"/>
                  </a:cubicBezTo>
                  <a:cubicBezTo>
                    <a:pt x="611" y="1829"/>
                    <a:pt x="617" y="1824"/>
                    <a:pt x="617" y="1824"/>
                  </a:cubicBezTo>
                  <a:cubicBezTo>
                    <a:pt x="590" y="1824"/>
                    <a:pt x="580" y="1835"/>
                    <a:pt x="559" y="1835"/>
                  </a:cubicBezTo>
                  <a:cubicBezTo>
                    <a:pt x="548" y="1835"/>
                    <a:pt x="548" y="1824"/>
                    <a:pt x="538" y="1819"/>
                  </a:cubicBezTo>
                  <a:cubicBezTo>
                    <a:pt x="538" y="1824"/>
                    <a:pt x="532" y="1835"/>
                    <a:pt x="527" y="1835"/>
                  </a:cubicBezTo>
                  <a:cubicBezTo>
                    <a:pt x="501" y="1835"/>
                    <a:pt x="480" y="1746"/>
                    <a:pt x="480" y="1866"/>
                  </a:cubicBezTo>
                  <a:cubicBezTo>
                    <a:pt x="480" y="1887"/>
                    <a:pt x="480" y="1887"/>
                    <a:pt x="480" y="1887"/>
                  </a:cubicBezTo>
                  <a:cubicBezTo>
                    <a:pt x="480" y="1898"/>
                    <a:pt x="480" y="1903"/>
                    <a:pt x="474" y="1908"/>
                  </a:cubicBezTo>
                  <a:cubicBezTo>
                    <a:pt x="464" y="1898"/>
                    <a:pt x="464" y="1882"/>
                    <a:pt x="459" y="1866"/>
                  </a:cubicBezTo>
                  <a:cubicBezTo>
                    <a:pt x="459" y="1861"/>
                    <a:pt x="459" y="1856"/>
                    <a:pt x="453" y="1856"/>
                  </a:cubicBezTo>
                  <a:cubicBezTo>
                    <a:pt x="437" y="1856"/>
                    <a:pt x="437" y="1877"/>
                    <a:pt x="416" y="1877"/>
                  </a:cubicBezTo>
                  <a:cubicBezTo>
                    <a:pt x="411" y="1877"/>
                    <a:pt x="411" y="1872"/>
                    <a:pt x="400" y="1872"/>
                  </a:cubicBezTo>
                  <a:cubicBezTo>
                    <a:pt x="395" y="1872"/>
                    <a:pt x="390" y="1872"/>
                    <a:pt x="385" y="1872"/>
                  </a:cubicBezTo>
                  <a:cubicBezTo>
                    <a:pt x="390" y="1856"/>
                    <a:pt x="406" y="1856"/>
                    <a:pt x="422" y="1856"/>
                  </a:cubicBezTo>
                  <a:cubicBezTo>
                    <a:pt x="432" y="1850"/>
                    <a:pt x="443" y="1845"/>
                    <a:pt x="443" y="1835"/>
                  </a:cubicBezTo>
                  <a:cubicBezTo>
                    <a:pt x="443" y="1835"/>
                    <a:pt x="369" y="1850"/>
                    <a:pt x="385" y="1845"/>
                  </a:cubicBezTo>
                  <a:cubicBezTo>
                    <a:pt x="395" y="1840"/>
                    <a:pt x="411" y="1835"/>
                    <a:pt x="411" y="1824"/>
                  </a:cubicBezTo>
                  <a:cubicBezTo>
                    <a:pt x="411" y="1813"/>
                    <a:pt x="411" y="1804"/>
                    <a:pt x="406" y="1793"/>
                  </a:cubicBezTo>
                  <a:cubicBezTo>
                    <a:pt x="395" y="1799"/>
                    <a:pt x="369" y="1824"/>
                    <a:pt x="374" y="1813"/>
                  </a:cubicBezTo>
                  <a:cubicBezTo>
                    <a:pt x="379" y="1799"/>
                    <a:pt x="385" y="1788"/>
                    <a:pt x="385" y="1767"/>
                  </a:cubicBezTo>
                  <a:cubicBezTo>
                    <a:pt x="395" y="1767"/>
                    <a:pt x="400" y="1778"/>
                    <a:pt x="411" y="1783"/>
                  </a:cubicBezTo>
                  <a:cubicBezTo>
                    <a:pt x="411" y="1778"/>
                    <a:pt x="416" y="1772"/>
                    <a:pt x="416" y="1762"/>
                  </a:cubicBezTo>
                  <a:cubicBezTo>
                    <a:pt x="416" y="1746"/>
                    <a:pt x="416" y="1746"/>
                    <a:pt x="416" y="1746"/>
                  </a:cubicBezTo>
                  <a:cubicBezTo>
                    <a:pt x="406" y="1746"/>
                    <a:pt x="406" y="1746"/>
                    <a:pt x="406" y="1746"/>
                  </a:cubicBezTo>
                  <a:cubicBezTo>
                    <a:pt x="379" y="1746"/>
                    <a:pt x="358" y="1741"/>
                    <a:pt x="342" y="1762"/>
                  </a:cubicBezTo>
                  <a:cubicBezTo>
                    <a:pt x="337" y="1772"/>
                    <a:pt x="337" y="1783"/>
                    <a:pt x="337" y="1799"/>
                  </a:cubicBezTo>
                  <a:cubicBezTo>
                    <a:pt x="332" y="1799"/>
                    <a:pt x="332" y="1799"/>
                    <a:pt x="332" y="1799"/>
                  </a:cubicBezTo>
                  <a:cubicBezTo>
                    <a:pt x="295" y="1783"/>
                    <a:pt x="274" y="1778"/>
                    <a:pt x="237" y="1772"/>
                  </a:cubicBezTo>
                  <a:cubicBezTo>
                    <a:pt x="211" y="1762"/>
                    <a:pt x="200" y="1751"/>
                    <a:pt x="174" y="1751"/>
                  </a:cubicBezTo>
                  <a:cubicBezTo>
                    <a:pt x="168" y="1751"/>
                    <a:pt x="163" y="1751"/>
                    <a:pt x="163" y="1756"/>
                  </a:cubicBezTo>
                  <a:cubicBezTo>
                    <a:pt x="163" y="1772"/>
                    <a:pt x="174" y="1772"/>
                    <a:pt x="189" y="1778"/>
                  </a:cubicBezTo>
                  <a:cubicBezTo>
                    <a:pt x="200" y="1783"/>
                    <a:pt x="211" y="1793"/>
                    <a:pt x="211" y="1804"/>
                  </a:cubicBezTo>
                  <a:lnTo>
                    <a:pt x="205" y="1808"/>
                  </a:lnTo>
                  <a:cubicBezTo>
                    <a:pt x="189" y="1804"/>
                    <a:pt x="184" y="1793"/>
                    <a:pt x="168" y="1788"/>
                  </a:cubicBezTo>
                  <a:cubicBezTo>
                    <a:pt x="158" y="1783"/>
                    <a:pt x="147" y="1788"/>
                    <a:pt x="137" y="1772"/>
                  </a:cubicBezTo>
                  <a:cubicBezTo>
                    <a:pt x="121" y="1746"/>
                    <a:pt x="116" y="1725"/>
                    <a:pt x="116" y="1693"/>
                  </a:cubicBezTo>
                  <a:cubicBezTo>
                    <a:pt x="116" y="1677"/>
                    <a:pt x="131" y="1677"/>
                    <a:pt x="137" y="1667"/>
                  </a:cubicBezTo>
                  <a:cubicBezTo>
                    <a:pt x="137" y="1667"/>
                    <a:pt x="137" y="1667"/>
                    <a:pt x="131" y="1667"/>
                  </a:cubicBezTo>
                  <a:cubicBezTo>
                    <a:pt x="100" y="1667"/>
                    <a:pt x="84" y="1651"/>
                    <a:pt x="52" y="1646"/>
                  </a:cubicBezTo>
                  <a:cubicBezTo>
                    <a:pt x="31" y="1640"/>
                    <a:pt x="15" y="1640"/>
                    <a:pt x="0" y="1635"/>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9" name="Freeform 86"/>
            <p:cNvSpPr>
              <a:spLocks noChangeArrowheads="1"/>
            </p:cNvSpPr>
            <p:nvPr/>
          </p:nvSpPr>
          <p:spPr bwMode="auto">
            <a:xfrm>
              <a:off x="7782921" y="8175625"/>
              <a:ext cx="919102" cy="849312"/>
            </a:xfrm>
            <a:custGeom>
              <a:avLst/>
              <a:gdLst>
                <a:gd name="T0" fmla="*/ 2263 w 2553"/>
                <a:gd name="T1" fmla="*/ 960 h 2358"/>
                <a:gd name="T2" fmla="*/ 2430 w 2553"/>
                <a:gd name="T3" fmla="*/ 944 h 2358"/>
                <a:gd name="T4" fmla="*/ 2183 w 2553"/>
                <a:gd name="T5" fmla="*/ 849 h 2358"/>
                <a:gd name="T6" fmla="*/ 2141 w 2553"/>
                <a:gd name="T7" fmla="*/ 775 h 2358"/>
                <a:gd name="T8" fmla="*/ 1951 w 2553"/>
                <a:gd name="T9" fmla="*/ 590 h 2358"/>
                <a:gd name="T10" fmla="*/ 1841 w 2553"/>
                <a:gd name="T11" fmla="*/ 564 h 2358"/>
                <a:gd name="T12" fmla="*/ 1830 w 2553"/>
                <a:gd name="T13" fmla="*/ 538 h 2358"/>
                <a:gd name="T14" fmla="*/ 1398 w 2553"/>
                <a:gd name="T15" fmla="*/ 385 h 2358"/>
                <a:gd name="T16" fmla="*/ 1582 w 2553"/>
                <a:gd name="T17" fmla="*/ 459 h 2358"/>
                <a:gd name="T18" fmla="*/ 1624 w 2553"/>
                <a:gd name="T19" fmla="*/ 364 h 2358"/>
                <a:gd name="T20" fmla="*/ 1197 w 2553"/>
                <a:gd name="T21" fmla="*/ 284 h 2358"/>
                <a:gd name="T22" fmla="*/ 1292 w 2553"/>
                <a:gd name="T23" fmla="*/ 242 h 2358"/>
                <a:gd name="T24" fmla="*/ 1181 w 2553"/>
                <a:gd name="T25" fmla="*/ 163 h 2358"/>
                <a:gd name="T26" fmla="*/ 1023 w 2553"/>
                <a:gd name="T27" fmla="*/ 332 h 2358"/>
                <a:gd name="T28" fmla="*/ 1160 w 2553"/>
                <a:gd name="T29" fmla="*/ 269 h 2358"/>
                <a:gd name="T30" fmla="*/ 1007 w 2553"/>
                <a:gd name="T31" fmla="*/ 237 h 2358"/>
                <a:gd name="T32" fmla="*/ 991 w 2553"/>
                <a:gd name="T33" fmla="*/ 95 h 2358"/>
                <a:gd name="T34" fmla="*/ 965 w 2553"/>
                <a:gd name="T35" fmla="*/ 300 h 2358"/>
                <a:gd name="T36" fmla="*/ 875 w 2553"/>
                <a:gd name="T37" fmla="*/ 374 h 2358"/>
                <a:gd name="T38" fmla="*/ 891 w 2553"/>
                <a:gd name="T39" fmla="*/ 242 h 2358"/>
                <a:gd name="T40" fmla="*/ 902 w 2553"/>
                <a:gd name="T41" fmla="*/ 258 h 2358"/>
                <a:gd name="T42" fmla="*/ 881 w 2553"/>
                <a:gd name="T43" fmla="*/ 58 h 2358"/>
                <a:gd name="T44" fmla="*/ 722 w 2553"/>
                <a:gd name="T45" fmla="*/ 364 h 2358"/>
                <a:gd name="T46" fmla="*/ 743 w 2553"/>
                <a:gd name="T47" fmla="*/ 58 h 2358"/>
                <a:gd name="T48" fmla="*/ 664 w 2553"/>
                <a:gd name="T49" fmla="*/ 52 h 2358"/>
                <a:gd name="T50" fmla="*/ 659 w 2553"/>
                <a:gd name="T51" fmla="*/ 10 h 2358"/>
                <a:gd name="T52" fmla="*/ 348 w 2553"/>
                <a:gd name="T53" fmla="*/ 1065 h 2358"/>
                <a:gd name="T54" fmla="*/ 311 w 2553"/>
                <a:gd name="T55" fmla="*/ 833 h 2358"/>
                <a:gd name="T56" fmla="*/ 274 w 2553"/>
                <a:gd name="T57" fmla="*/ 643 h 2358"/>
                <a:gd name="T58" fmla="*/ 126 w 2553"/>
                <a:gd name="T59" fmla="*/ 664 h 2358"/>
                <a:gd name="T60" fmla="*/ 42 w 2553"/>
                <a:gd name="T61" fmla="*/ 480 h 2358"/>
                <a:gd name="T62" fmla="*/ 126 w 2553"/>
                <a:gd name="T63" fmla="*/ 348 h 2358"/>
                <a:gd name="T64" fmla="*/ 263 w 2553"/>
                <a:gd name="T65" fmla="*/ 174 h 2358"/>
                <a:gd name="T66" fmla="*/ 743 w 2553"/>
                <a:gd name="T67" fmla="*/ 416 h 2358"/>
                <a:gd name="T68" fmla="*/ 1070 w 2553"/>
                <a:gd name="T69" fmla="*/ 401 h 2358"/>
                <a:gd name="T70" fmla="*/ 1382 w 2553"/>
                <a:gd name="T71" fmla="*/ 548 h 2358"/>
                <a:gd name="T72" fmla="*/ 1667 w 2553"/>
                <a:gd name="T73" fmla="*/ 538 h 2358"/>
                <a:gd name="T74" fmla="*/ 1735 w 2553"/>
                <a:gd name="T75" fmla="*/ 712 h 2358"/>
                <a:gd name="T76" fmla="*/ 1983 w 2553"/>
                <a:gd name="T77" fmla="*/ 844 h 2358"/>
                <a:gd name="T78" fmla="*/ 2314 w 2553"/>
                <a:gd name="T79" fmla="*/ 1255 h 2358"/>
                <a:gd name="T80" fmla="*/ 2372 w 2553"/>
                <a:gd name="T81" fmla="*/ 1503 h 2358"/>
                <a:gd name="T82" fmla="*/ 2520 w 2553"/>
                <a:gd name="T83" fmla="*/ 1719 h 2358"/>
                <a:gd name="T84" fmla="*/ 2378 w 2553"/>
                <a:gd name="T85" fmla="*/ 1746 h 2358"/>
                <a:gd name="T86" fmla="*/ 2178 w 2553"/>
                <a:gd name="T87" fmla="*/ 1941 h 2358"/>
                <a:gd name="T88" fmla="*/ 2052 w 2553"/>
                <a:gd name="T89" fmla="*/ 1898 h 2358"/>
                <a:gd name="T90" fmla="*/ 1841 w 2553"/>
                <a:gd name="T91" fmla="*/ 1888 h 2358"/>
                <a:gd name="T92" fmla="*/ 1756 w 2553"/>
                <a:gd name="T93" fmla="*/ 1972 h 2358"/>
                <a:gd name="T94" fmla="*/ 1677 w 2553"/>
                <a:gd name="T95" fmla="*/ 2178 h 2358"/>
                <a:gd name="T96" fmla="*/ 1413 w 2553"/>
                <a:gd name="T97" fmla="*/ 2294 h 2358"/>
                <a:gd name="T98" fmla="*/ 1245 w 2553"/>
                <a:gd name="T99" fmla="*/ 2262 h 2358"/>
                <a:gd name="T100" fmla="*/ 1176 w 2553"/>
                <a:gd name="T101" fmla="*/ 2078 h 2358"/>
                <a:gd name="T102" fmla="*/ 1187 w 2553"/>
                <a:gd name="T103" fmla="*/ 1756 h 2358"/>
                <a:gd name="T104" fmla="*/ 1044 w 2553"/>
                <a:gd name="T105" fmla="*/ 1587 h 2358"/>
                <a:gd name="T106" fmla="*/ 939 w 2553"/>
                <a:gd name="T107" fmla="*/ 1413 h 2358"/>
                <a:gd name="T108" fmla="*/ 865 w 2553"/>
                <a:gd name="T109" fmla="*/ 1197 h 2358"/>
                <a:gd name="T110" fmla="*/ 728 w 2553"/>
                <a:gd name="T111" fmla="*/ 1213 h 2358"/>
                <a:gd name="T112" fmla="*/ 648 w 2553"/>
                <a:gd name="T113" fmla="*/ 1128 h 2358"/>
                <a:gd name="T114" fmla="*/ 464 w 2553"/>
                <a:gd name="T115" fmla="*/ 1176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53" h="2358">
                  <a:moveTo>
                    <a:pt x="2399" y="1007"/>
                  </a:moveTo>
                  <a:lnTo>
                    <a:pt x="2399" y="1007"/>
                  </a:lnTo>
                  <a:cubicBezTo>
                    <a:pt x="2388" y="997"/>
                    <a:pt x="2383" y="991"/>
                    <a:pt x="2378" y="981"/>
                  </a:cubicBezTo>
                  <a:cubicBezTo>
                    <a:pt x="2378" y="986"/>
                    <a:pt x="2372" y="986"/>
                    <a:pt x="2372" y="991"/>
                  </a:cubicBezTo>
                  <a:cubicBezTo>
                    <a:pt x="2372" y="1018"/>
                    <a:pt x="2409" y="1023"/>
                    <a:pt x="2409" y="1049"/>
                  </a:cubicBezTo>
                  <a:cubicBezTo>
                    <a:pt x="2409" y="1055"/>
                    <a:pt x="2404" y="1055"/>
                    <a:pt x="2404" y="1060"/>
                  </a:cubicBezTo>
                  <a:cubicBezTo>
                    <a:pt x="2404" y="1076"/>
                    <a:pt x="2415" y="1076"/>
                    <a:pt x="2425" y="1081"/>
                  </a:cubicBezTo>
                  <a:lnTo>
                    <a:pt x="2430" y="1076"/>
                  </a:lnTo>
                  <a:cubicBezTo>
                    <a:pt x="2430" y="1049"/>
                    <a:pt x="2415" y="1028"/>
                    <a:pt x="2399" y="1007"/>
                  </a:cubicBezTo>
                  <a:close/>
                  <a:moveTo>
                    <a:pt x="2263" y="960"/>
                  </a:moveTo>
                  <a:lnTo>
                    <a:pt x="2263" y="960"/>
                  </a:lnTo>
                  <a:cubicBezTo>
                    <a:pt x="2263" y="965"/>
                    <a:pt x="2263" y="965"/>
                    <a:pt x="2263" y="965"/>
                  </a:cubicBezTo>
                  <a:cubicBezTo>
                    <a:pt x="2284" y="970"/>
                    <a:pt x="2299" y="975"/>
                    <a:pt x="2320" y="991"/>
                  </a:cubicBezTo>
                  <a:cubicBezTo>
                    <a:pt x="2320" y="981"/>
                    <a:pt x="2320" y="975"/>
                    <a:pt x="2320" y="965"/>
                  </a:cubicBezTo>
                  <a:cubicBezTo>
                    <a:pt x="2299" y="965"/>
                    <a:pt x="2299" y="965"/>
                    <a:pt x="2299" y="965"/>
                  </a:cubicBezTo>
                  <a:cubicBezTo>
                    <a:pt x="2284" y="965"/>
                    <a:pt x="2278" y="960"/>
                    <a:pt x="2263" y="960"/>
                  </a:cubicBezTo>
                  <a:close/>
                  <a:moveTo>
                    <a:pt x="2220" y="807"/>
                  </a:moveTo>
                  <a:lnTo>
                    <a:pt x="2220" y="807"/>
                  </a:lnTo>
                  <a:cubicBezTo>
                    <a:pt x="2263" y="822"/>
                    <a:pt x="2284" y="854"/>
                    <a:pt x="2330" y="865"/>
                  </a:cubicBezTo>
                  <a:cubicBezTo>
                    <a:pt x="2378" y="870"/>
                    <a:pt x="2383" y="944"/>
                    <a:pt x="2430" y="944"/>
                  </a:cubicBezTo>
                  <a:cubicBezTo>
                    <a:pt x="2441" y="944"/>
                    <a:pt x="2441" y="938"/>
                    <a:pt x="2446" y="938"/>
                  </a:cubicBezTo>
                  <a:cubicBezTo>
                    <a:pt x="2478" y="938"/>
                    <a:pt x="2478" y="975"/>
                    <a:pt x="2499" y="1002"/>
                  </a:cubicBezTo>
                  <a:cubicBezTo>
                    <a:pt x="2525" y="1023"/>
                    <a:pt x="2546" y="1033"/>
                    <a:pt x="2552" y="1065"/>
                  </a:cubicBezTo>
                  <a:cubicBezTo>
                    <a:pt x="2525" y="1060"/>
                    <a:pt x="2510" y="1049"/>
                    <a:pt x="2494" y="1028"/>
                  </a:cubicBezTo>
                  <a:cubicBezTo>
                    <a:pt x="2488" y="1018"/>
                    <a:pt x="2488" y="1007"/>
                    <a:pt x="2478" y="1002"/>
                  </a:cubicBezTo>
                  <a:cubicBezTo>
                    <a:pt x="2467" y="997"/>
                    <a:pt x="2462" y="997"/>
                    <a:pt x="2451" y="991"/>
                  </a:cubicBezTo>
                  <a:cubicBezTo>
                    <a:pt x="2430" y="981"/>
                    <a:pt x="2425" y="965"/>
                    <a:pt x="2404" y="949"/>
                  </a:cubicBezTo>
                  <a:cubicBezTo>
                    <a:pt x="2378" y="933"/>
                    <a:pt x="2367" y="907"/>
                    <a:pt x="2335" y="907"/>
                  </a:cubicBezTo>
                  <a:cubicBezTo>
                    <a:pt x="2320" y="907"/>
                    <a:pt x="2314" y="923"/>
                    <a:pt x="2299" y="923"/>
                  </a:cubicBezTo>
                  <a:cubicBezTo>
                    <a:pt x="2247" y="923"/>
                    <a:pt x="2236" y="849"/>
                    <a:pt x="2183" y="849"/>
                  </a:cubicBezTo>
                  <a:cubicBezTo>
                    <a:pt x="2183" y="838"/>
                    <a:pt x="2183" y="828"/>
                    <a:pt x="2183" y="817"/>
                  </a:cubicBezTo>
                  <a:cubicBezTo>
                    <a:pt x="2189" y="817"/>
                    <a:pt x="2189" y="828"/>
                    <a:pt x="2199" y="828"/>
                  </a:cubicBezTo>
                  <a:cubicBezTo>
                    <a:pt x="2210" y="828"/>
                    <a:pt x="2210" y="812"/>
                    <a:pt x="2220" y="807"/>
                  </a:cubicBezTo>
                  <a:close/>
                  <a:moveTo>
                    <a:pt x="2141" y="722"/>
                  </a:moveTo>
                  <a:lnTo>
                    <a:pt x="2141" y="722"/>
                  </a:lnTo>
                  <a:cubicBezTo>
                    <a:pt x="2162" y="754"/>
                    <a:pt x="2183" y="764"/>
                    <a:pt x="2210" y="791"/>
                  </a:cubicBezTo>
                  <a:cubicBezTo>
                    <a:pt x="2199" y="801"/>
                    <a:pt x="2194" y="807"/>
                    <a:pt x="2178" y="807"/>
                  </a:cubicBezTo>
                  <a:cubicBezTo>
                    <a:pt x="2168" y="807"/>
                    <a:pt x="2173" y="786"/>
                    <a:pt x="2162" y="786"/>
                  </a:cubicBezTo>
                  <a:cubicBezTo>
                    <a:pt x="2157" y="786"/>
                    <a:pt x="2152" y="786"/>
                    <a:pt x="2146" y="786"/>
                  </a:cubicBezTo>
                  <a:cubicBezTo>
                    <a:pt x="2141" y="786"/>
                    <a:pt x="2146" y="780"/>
                    <a:pt x="2141" y="775"/>
                  </a:cubicBezTo>
                  <a:cubicBezTo>
                    <a:pt x="2141" y="764"/>
                    <a:pt x="2125" y="764"/>
                    <a:pt x="2125" y="754"/>
                  </a:cubicBezTo>
                  <a:cubicBezTo>
                    <a:pt x="2125" y="727"/>
                    <a:pt x="2125" y="706"/>
                    <a:pt x="2099" y="696"/>
                  </a:cubicBezTo>
                  <a:cubicBezTo>
                    <a:pt x="2062" y="696"/>
                    <a:pt x="2041" y="696"/>
                    <a:pt x="2009" y="717"/>
                  </a:cubicBezTo>
                  <a:cubicBezTo>
                    <a:pt x="2004" y="712"/>
                    <a:pt x="1999" y="701"/>
                    <a:pt x="1999" y="696"/>
                  </a:cubicBezTo>
                  <a:cubicBezTo>
                    <a:pt x="2020" y="691"/>
                    <a:pt x="2025" y="675"/>
                    <a:pt x="2046" y="675"/>
                  </a:cubicBezTo>
                  <a:cubicBezTo>
                    <a:pt x="2073" y="675"/>
                    <a:pt x="2073" y="675"/>
                    <a:pt x="2073" y="675"/>
                  </a:cubicBezTo>
                  <a:cubicBezTo>
                    <a:pt x="2089" y="675"/>
                    <a:pt x="2089" y="675"/>
                    <a:pt x="2089" y="675"/>
                  </a:cubicBezTo>
                  <a:cubicBezTo>
                    <a:pt x="2094" y="675"/>
                    <a:pt x="2099" y="680"/>
                    <a:pt x="2110" y="685"/>
                  </a:cubicBezTo>
                  <a:cubicBezTo>
                    <a:pt x="2120" y="696"/>
                    <a:pt x="2131" y="706"/>
                    <a:pt x="2141" y="722"/>
                  </a:cubicBezTo>
                  <a:close/>
                  <a:moveTo>
                    <a:pt x="1951" y="590"/>
                  </a:moveTo>
                  <a:lnTo>
                    <a:pt x="1951" y="590"/>
                  </a:lnTo>
                  <a:cubicBezTo>
                    <a:pt x="1941" y="590"/>
                    <a:pt x="1930" y="590"/>
                    <a:pt x="1920" y="590"/>
                  </a:cubicBezTo>
                  <a:cubicBezTo>
                    <a:pt x="1920" y="596"/>
                    <a:pt x="1920" y="596"/>
                    <a:pt x="1920" y="601"/>
                  </a:cubicBezTo>
                  <a:cubicBezTo>
                    <a:pt x="1920" y="617"/>
                    <a:pt x="1904" y="617"/>
                    <a:pt x="1888" y="622"/>
                  </a:cubicBezTo>
                  <a:lnTo>
                    <a:pt x="1888" y="622"/>
                  </a:lnTo>
                  <a:cubicBezTo>
                    <a:pt x="1893" y="627"/>
                    <a:pt x="1893" y="627"/>
                    <a:pt x="1893" y="627"/>
                  </a:cubicBezTo>
                  <a:cubicBezTo>
                    <a:pt x="1920" y="627"/>
                    <a:pt x="1941" y="612"/>
                    <a:pt x="1951" y="590"/>
                  </a:cubicBezTo>
                  <a:close/>
                  <a:moveTo>
                    <a:pt x="1862" y="538"/>
                  </a:moveTo>
                  <a:lnTo>
                    <a:pt x="1862" y="538"/>
                  </a:lnTo>
                  <a:cubicBezTo>
                    <a:pt x="1851" y="543"/>
                    <a:pt x="1841" y="553"/>
                    <a:pt x="1841" y="564"/>
                  </a:cubicBezTo>
                  <a:cubicBezTo>
                    <a:pt x="1841" y="569"/>
                    <a:pt x="1846" y="575"/>
                    <a:pt x="1846" y="580"/>
                  </a:cubicBezTo>
                  <a:cubicBezTo>
                    <a:pt x="1856" y="569"/>
                    <a:pt x="1867" y="564"/>
                    <a:pt x="1878" y="559"/>
                  </a:cubicBezTo>
                  <a:cubicBezTo>
                    <a:pt x="1872" y="559"/>
                    <a:pt x="1867" y="559"/>
                    <a:pt x="1862" y="559"/>
                  </a:cubicBezTo>
                  <a:cubicBezTo>
                    <a:pt x="1862" y="553"/>
                    <a:pt x="1862" y="543"/>
                    <a:pt x="1862" y="538"/>
                  </a:cubicBezTo>
                  <a:close/>
                  <a:moveTo>
                    <a:pt x="1820" y="522"/>
                  </a:moveTo>
                  <a:lnTo>
                    <a:pt x="1820" y="522"/>
                  </a:lnTo>
                  <a:cubicBezTo>
                    <a:pt x="1809" y="517"/>
                    <a:pt x="1809" y="517"/>
                    <a:pt x="1809" y="517"/>
                  </a:cubicBezTo>
                  <a:cubicBezTo>
                    <a:pt x="1804" y="522"/>
                    <a:pt x="1804" y="527"/>
                    <a:pt x="1804" y="538"/>
                  </a:cubicBezTo>
                  <a:cubicBezTo>
                    <a:pt x="1804" y="543"/>
                    <a:pt x="1804" y="543"/>
                    <a:pt x="1809" y="548"/>
                  </a:cubicBezTo>
                  <a:cubicBezTo>
                    <a:pt x="1830" y="538"/>
                    <a:pt x="1830" y="538"/>
                    <a:pt x="1830" y="538"/>
                  </a:cubicBezTo>
                  <a:cubicBezTo>
                    <a:pt x="1820" y="522"/>
                    <a:pt x="1820" y="522"/>
                    <a:pt x="1820" y="522"/>
                  </a:cubicBezTo>
                  <a:close/>
                  <a:moveTo>
                    <a:pt x="1398" y="332"/>
                  </a:moveTo>
                  <a:lnTo>
                    <a:pt x="1398" y="332"/>
                  </a:lnTo>
                  <a:cubicBezTo>
                    <a:pt x="1387" y="332"/>
                    <a:pt x="1387" y="332"/>
                    <a:pt x="1387" y="332"/>
                  </a:cubicBezTo>
                  <a:cubicBezTo>
                    <a:pt x="1387" y="337"/>
                    <a:pt x="1387" y="342"/>
                    <a:pt x="1387" y="348"/>
                  </a:cubicBezTo>
                  <a:cubicBezTo>
                    <a:pt x="1413" y="348"/>
                    <a:pt x="1413" y="348"/>
                    <a:pt x="1413" y="348"/>
                  </a:cubicBezTo>
                  <a:lnTo>
                    <a:pt x="1413" y="342"/>
                  </a:lnTo>
                  <a:cubicBezTo>
                    <a:pt x="1413" y="337"/>
                    <a:pt x="1408" y="332"/>
                    <a:pt x="1398" y="332"/>
                  </a:cubicBezTo>
                  <a:close/>
                  <a:moveTo>
                    <a:pt x="1398" y="385"/>
                  </a:moveTo>
                  <a:lnTo>
                    <a:pt x="1398" y="385"/>
                  </a:lnTo>
                  <a:cubicBezTo>
                    <a:pt x="1398" y="401"/>
                    <a:pt x="1413" y="401"/>
                    <a:pt x="1419" y="411"/>
                  </a:cubicBezTo>
                  <a:cubicBezTo>
                    <a:pt x="1435" y="427"/>
                    <a:pt x="1440" y="438"/>
                    <a:pt x="1450" y="459"/>
                  </a:cubicBezTo>
                  <a:cubicBezTo>
                    <a:pt x="1461" y="464"/>
                    <a:pt x="1450" y="438"/>
                    <a:pt x="1450" y="427"/>
                  </a:cubicBezTo>
                  <a:cubicBezTo>
                    <a:pt x="1450" y="411"/>
                    <a:pt x="1466" y="406"/>
                    <a:pt x="1482" y="406"/>
                  </a:cubicBezTo>
                  <a:cubicBezTo>
                    <a:pt x="1498" y="406"/>
                    <a:pt x="1508" y="422"/>
                    <a:pt x="1519" y="438"/>
                  </a:cubicBezTo>
                  <a:cubicBezTo>
                    <a:pt x="1524" y="422"/>
                    <a:pt x="1519" y="401"/>
                    <a:pt x="1535" y="401"/>
                  </a:cubicBezTo>
                  <a:cubicBezTo>
                    <a:pt x="1545" y="401"/>
                    <a:pt x="1545" y="411"/>
                    <a:pt x="1550" y="411"/>
                  </a:cubicBezTo>
                  <a:cubicBezTo>
                    <a:pt x="1572" y="411"/>
                    <a:pt x="1587" y="406"/>
                    <a:pt x="1603" y="401"/>
                  </a:cubicBezTo>
                  <a:cubicBezTo>
                    <a:pt x="1598" y="427"/>
                    <a:pt x="1582" y="432"/>
                    <a:pt x="1577" y="459"/>
                  </a:cubicBezTo>
                  <a:cubicBezTo>
                    <a:pt x="1582" y="459"/>
                    <a:pt x="1582" y="459"/>
                    <a:pt x="1582" y="459"/>
                  </a:cubicBezTo>
                  <a:cubicBezTo>
                    <a:pt x="1598" y="453"/>
                    <a:pt x="1598" y="453"/>
                    <a:pt x="1598" y="453"/>
                  </a:cubicBezTo>
                  <a:cubicBezTo>
                    <a:pt x="1603" y="459"/>
                    <a:pt x="1609" y="469"/>
                    <a:pt x="1614" y="469"/>
                  </a:cubicBezTo>
                  <a:cubicBezTo>
                    <a:pt x="1619" y="469"/>
                    <a:pt x="1651" y="453"/>
                    <a:pt x="1630" y="453"/>
                  </a:cubicBezTo>
                  <a:cubicBezTo>
                    <a:pt x="1619" y="453"/>
                    <a:pt x="1603" y="448"/>
                    <a:pt x="1603" y="438"/>
                  </a:cubicBezTo>
                  <a:cubicBezTo>
                    <a:pt x="1603" y="427"/>
                    <a:pt x="1614" y="427"/>
                    <a:pt x="1619" y="422"/>
                  </a:cubicBezTo>
                  <a:cubicBezTo>
                    <a:pt x="1630" y="416"/>
                    <a:pt x="1630" y="406"/>
                    <a:pt x="1640" y="406"/>
                  </a:cubicBezTo>
                  <a:cubicBezTo>
                    <a:pt x="1667" y="406"/>
                    <a:pt x="1677" y="427"/>
                    <a:pt x="1703" y="438"/>
                  </a:cubicBezTo>
                  <a:cubicBezTo>
                    <a:pt x="1698" y="422"/>
                    <a:pt x="1698" y="406"/>
                    <a:pt x="1682" y="401"/>
                  </a:cubicBezTo>
                  <a:cubicBezTo>
                    <a:pt x="1672" y="395"/>
                    <a:pt x="1667" y="401"/>
                    <a:pt x="1656" y="395"/>
                  </a:cubicBezTo>
                  <a:cubicBezTo>
                    <a:pt x="1640" y="390"/>
                    <a:pt x="1635" y="379"/>
                    <a:pt x="1624" y="364"/>
                  </a:cubicBezTo>
                  <a:cubicBezTo>
                    <a:pt x="1624" y="369"/>
                    <a:pt x="1624" y="374"/>
                    <a:pt x="1624" y="379"/>
                  </a:cubicBezTo>
                  <a:cubicBezTo>
                    <a:pt x="1614" y="379"/>
                    <a:pt x="1614" y="364"/>
                    <a:pt x="1603" y="364"/>
                  </a:cubicBezTo>
                  <a:cubicBezTo>
                    <a:pt x="1587" y="364"/>
                    <a:pt x="1582" y="379"/>
                    <a:pt x="1572" y="379"/>
                  </a:cubicBezTo>
                  <a:cubicBezTo>
                    <a:pt x="1561" y="379"/>
                    <a:pt x="1556" y="369"/>
                    <a:pt x="1545" y="369"/>
                  </a:cubicBezTo>
                  <a:cubicBezTo>
                    <a:pt x="1540" y="369"/>
                    <a:pt x="1535" y="379"/>
                    <a:pt x="1529" y="379"/>
                  </a:cubicBezTo>
                  <a:cubicBezTo>
                    <a:pt x="1519" y="379"/>
                    <a:pt x="1514" y="369"/>
                    <a:pt x="1503" y="369"/>
                  </a:cubicBezTo>
                  <a:cubicBezTo>
                    <a:pt x="1482" y="369"/>
                    <a:pt x="1471" y="379"/>
                    <a:pt x="1450" y="379"/>
                  </a:cubicBezTo>
                  <a:cubicBezTo>
                    <a:pt x="1440" y="379"/>
                    <a:pt x="1445" y="364"/>
                    <a:pt x="1435" y="364"/>
                  </a:cubicBezTo>
                  <a:cubicBezTo>
                    <a:pt x="1419" y="358"/>
                    <a:pt x="1398" y="369"/>
                    <a:pt x="1398" y="385"/>
                  </a:cubicBezTo>
                  <a:close/>
                  <a:moveTo>
                    <a:pt x="1197" y="284"/>
                  </a:moveTo>
                  <a:lnTo>
                    <a:pt x="1197" y="284"/>
                  </a:lnTo>
                  <a:cubicBezTo>
                    <a:pt x="1187" y="284"/>
                    <a:pt x="1181" y="284"/>
                    <a:pt x="1171" y="284"/>
                  </a:cubicBezTo>
                  <a:cubicBezTo>
                    <a:pt x="1171" y="300"/>
                    <a:pt x="1171" y="300"/>
                    <a:pt x="1171" y="300"/>
                  </a:cubicBezTo>
                  <a:cubicBezTo>
                    <a:pt x="1176" y="300"/>
                    <a:pt x="1176" y="300"/>
                    <a:pt x="1176" y="300"/>
                  </a:cubicBezTo>
                  <a:cubicBezTo>
                    <a:pt x="1187" y="300"/>
                    <a:pt x="1197" y="295"/>
                    <a:pt x="1197" y="284"/>
                  </a:cubicBezTo>
                  <a:close/>
                  <a:moveTo>
                    <a:pt x="1324" y="216"/>
                  </a:moveTo>
                  <a:lnTo>
                    <a:pt x="1324" y="216"/>
                  </a:lnTo>
                  <a:cubicBezTo>
                    <a:pt x="1313" y="205"/>
                    <a:pt x="1313" y="205"/>
                    <a:pt x="1313" y="205"/>
                  </a:cubicBezTo>
                  <a:cubicBezTo>
                    <a:pt x="1297" y="216"/>
                    <a:pt x="1292" y="227"/>
                    <a:pt x="1281" y="242"/>
                  </a:cubicBezTo>
                  <a:cubicBezTo>
                    <a:pt x="1287" y="242"/>
                    <a:pt x="1287" y="242"/>
                    <a:pt x="1292" y="242"/>
                  </a:cubicBezTo>
                  <a:cubicBezTo>
                    <a:pt x="1292" y="258"/>
                    <a:pt x="1292" y="269"/>
                    <a:pt x="1292" y="284"/>
                  </a:cubicBezTo>
                  <a:lnTo>
                    <a:pt x="1297" y="284"/>
                  </a:lnTo>
                  <a:cubicBezTo>
                    <a:pt x="1308" y="269"/>
                    <a:pt x="1318" y="258"/>
                    <a:pt x="1318" y="232"/>
                  </a:cubicBezTo>
                  <a:cubicBezTo>
                    <a:pt x="1329" y="232"/>
                    <a:pt x="1329" y="232"/>
                    <a:pt x="1334" y="232"/>
                  </a:cubicBezTo>
                  <a:cubicBezTo>
                    <a:pt x="1334" y="232"/>
                    <a:pt x="1329" y="227"/>
                    <a:pt x="1329" y="221"/>
                  </a:cubicBezTo>
                  <a:cubicBezTo>
                    <a:pt x="1324" y="221"/>
                    <a:pt x="1324" y="216"/>
                    <a:pt x="1324" y="216"/>
                  </a:cubicBezTo>
                  <a:close/>
                  <a:moveTo>
                    <a:pt x="1208" y="158"/>
                  </a:moveTo>
                  <a:lnTo>
                    <a:pt x="1208" y="158"/>
                  </a:lnTo>
                  <a:cubicBezTo>
                    <a:pt x="1202" y="158"/>
                    <a:pt x="1202" y="153"/>
                    <a:pt x="1197" y="153"/>
                  </a:cubicBezTo>
                  <a:cubicBezTo>
                    <a:pt x="1192" y="153"/>
                    <a:pt x="1181" y="158"/>
                    <a:pt x="1181" y="163"/>
                  </a:cubicBezTo>
                  <a:cubicBezTo>
                    <a:pt x="1181" y="190"/>
                    <a:pt x="1181" y="200"/>
                    <a:pt x="1187" y="221"/>
                  </a:cubicBezTo>
                  <a:cubicBezTo>
                    <a:pt x="1192" y="221"/>
                    <a:pt x="1197" y="216"/>
                    <a:pt x="1208" y="216"/>
                  </a:cubicBezTo>
                  <a:cubicBezTo>
                    <a:pt x="1229" y="216"/>
                    <a:pt x="1245" y="274"/>
                    <a:pt x="1245" y="232"/>
                  </a:cubicBezTo>
                  <a:cubicBezTo>
                    <a:pt x="1245" y="216"/>
                    <a:pt x="1234" y="216"/>
                    <a:pt x="1218" y="211"/>
                  </a:cubicBezTo>
                  <a:cubicBezTo>
                    <a:pt x="1218" y="205"/>
                    <a:pt x="1224" y="200"/>
                    <a:pt x="1224" y="195"/>
                  </a:cubicBezTo>
                  <a:cubicBezTo>
                    <a:pt x="1224" y="179"/>
                    <a:pt x="1213" y="168"/>
                    <a:pt x="1208" y="158"/>
                  </a:cubicBezTo>
                  <a:close/>
                  <a:moveTo>
                    <a:pt x="1028" y="300"/>
                  </a:moveTo>
                  <a:lnTo>
                    <a:pt x="1028" y="300"/>
                  </a:lnTo>
                  <a:cubicBezTo>
                    <a:pt x="1023" y="300"/>
                    <a:pt x="1023" y="300"/>
                    <a:pt x="1023" y="300"/>
                  </a:cubicBezTo>
                  <a:cubicBezTo>
                    <a:pt x="1023" y="311"/>
                    <a:pt x="1023" y="316"/>
                    <a:pt x="1023" y="332"/>
                  </a:cubicBezTo>
                  <a:cubicBezTo>
                    <a:pt x="1028" y="332"/>
                    <a:pt x="1034" y="327"/>
                    <a:pt x="1034" y="321"/>
                  </a:cubicBezTo>
                  <a:cubicBezTo>
                    <a:pt x="1034" y="316"/>
                    <a:pt x="1039" y="311"/>
                    <a:pt x="1039" y="306"/>
                  </a:cubicBezTo>
                  <a:cubicBezTo>
                    <a:pt x="1039" y="306"/>
                    <a:pt x="1034" y="306"/>
                    <a:pt x="1028" y="300"/>
                  </a:cubicBezTo>
                  <a:close/>
                  <a:moveTo>
                    <a:pt x="1097" y="242"/>
                  </a:moveTo>
                  <a:lnTo>
                    <a:pt x="1097" y="242"/>
                  </a:lnTo>
                  <a:cubicBezTo>
                    <a:pt x="1097" y="248"/>
                    <a:pt x="1092" y="248"/>
                    <a:pt x="1092" y="248"/>
                  </a:cubicBezTo>
                  <a:cubicBezTo>
                    <a:pt x="1092" y="263"/>
                    <a:pt x="1107" y="269"/>
                    <a:pt x="1107" y="284"/>
                  </a:cubicBezTo>
                  <a:cubicBezTo>
                    <a:pt x="1113" y="284"/>
                    <a:pt x="1118" y="279"/>
                    <a:pt x="1123" y="279"/>
                  </a:cubicBezTo>
                  <a:cubicBezTo>
                    <a:pt x="1134" y="279"/>
                    <a:pt x="1139" y="295"/>
                    <a:pt x="1150" y="300"/>
                  </a:cubicBezTo>
                  <a:cubicBezTo>
                    <a:pt x="1155" y="284"/>
                    <a:pt x="1155" y="279"/>
                    <a:pt x="1160" y="269"/>
                  </a:cubicBezTo>
                  <a:cubicBezTo>
                    <a:pt x="1134" y="269"/>
                    <a:pt x="1123" y="253"/>
                    <a:pt x="1097" y="242"/>
                  </a:cubicBezTo>
                  <a:close/>
                  <a:moveTo>
                    <a:pt x="970" y="68"/>
                  </a:moveTo>
                  <a:lnTo>
                    <a:pt x="970" y="68"/>
                  </a:lnTo>
                  <a:cubicBezTo>
                    <a:pt x="960" y="68"/>
                    <a:pt x="960" y="84"/>
                    <a:pt x="954" y="95"/>
                  </a:cubicBezTo>
                  <a:cubicBezTo>
                    <a:pt x="949" y="100"/>
                    <a:pt x="933" y="100"/>
                    <a:pt x="933" y="110"/>
                  </a:cubicBezTo>
                  <a:cubicBezTo>
                    <a:pt x="933" y="121"/>
                    <a:pt x="944" y="126"/>
                    <a:pt x="939" y="142"/>
                  </a:cubicBezTo>
                  <a:cubicBezTo>
                    <a:pt x="954" y="142"/>
                    <a:pt x="954" y="163"/>
                    <a:pt x="970" y="163"/>
                  </a:cubicBezTo>
                  <a:cubicBezTo>
                    <a:pt x="976" y="163"/>
                    <a:pt x="976" y="158"/>
                    <a:pt x="981" y="158"/>
                  </a:cubicBezTo>
                  <a:cubicBezTo>
                    <a:pt x="997" y="184"/>
                    <a:pt x="1023" y="190"/>
                    <a:pt x="1023" y="216"/>
                  </a:cubicBezTo>
                  <a:cubicBezTo>
                    <a:pt x="1023" y="227"/>
                    <a:pt x="1013" y="232"/>
                    <a:pt x="1007" y="237"/>
                  </a:cubicBezTo>
                  <a:cubicBezTo>
                    <a:pt x="997" y="248"/>
                    <a:pt x="1002" y="258"/>
                    <a:pt x="1002" y="269"/>
                  </a:cubicBezTo>
                  <a:cubicBezTo>
                    <a:pt x="997" y="269"/>
                    <a:pt x="997" y="269"/>
                    <a:pt x="997" y="269"/>
                  </a:cubicBezTo>
                  <a:cubicBezTo>
                    <a:pt x="991" y="269"/>
                    <a:pt x="991" y="263"/>
                    <a:pt x="986" y="263"/>
                  </a:cubicBezTo>
                  <a:cubicBezTo>
                    <a:pt x="981" y="263"/>
                    <a:pt x="981" y="269"/>
                    <a:pt x="976" y="274"/>
                  </a:cubicBezTo>
                  <a:cubicBezTo>
                    <a:pt x="1013" y="284"/>
                    <a:pt x="1013" y="284"/>
                    <a:pt x="1013" y="284"/>
                  </a:cubicBezTo>
                  <a:cubicBezTo>
                    <a:pt x="1018" y="253"/>
                    <a:pt x="1034" y="242"/>
                    <a:pt x="1039" y="211"/>
                  </a:cubicBezTo>
                  <a:cubicBezTo>
                    <a:pt x="1039" y="190"/>
                    <a:pt x="1055" y="184"/>
                    <a:pt x="1070" y="174"/>
                  </a:cubicBezTo>
                  <a:cubicBezTo>
                    <a:pt x="1076" y="168"/>
                    <a:pt x="1092" y="174"/>
                    <a:pt x="1092" y="163"/>
                  </a:cubicBezTo>
                  <a:cubicBezTo>
                    <a:pt x="1092" y="137"/>
                    <a:pt x="1055" y="142"/>
                    <a:pt x="1034" y="132"/>
                  </a:cubicBezTo>
                  <a:cubicBezTo>
                    <a:pt x="1018" y="121"/>
                    <a:pt x="1013" y="105"/>
                    <a:pt x="991" y="95"/>
                  </a:cubicBezTo>
                  <a:cubicBezTo>
                    <a:pt x="981" y="89"/>
                    <a:pt x="986" y="68"/>
                    <a:pt x="970" y="68"/>
                  </a:cubicBezTo>
                  <a:close/>
                  <a:moveTo>
                    <a:pt x="954" y="227"/>
                  </a:moveTo>
                  <a:lnTo>
                    <a:pt x="954" y="227"/>
                  </a:lnTo>
                  <a:cubicBezTo>
                    <a:pt x="970" y="237"/>
                    <a:pt x="981" y="242"/>
                    <a:pt x="960" y="242"/>
                  </a:cubicBezTo>
                  <a:cubicBezTo>
                    <a:pt x="933" y="263"/>
                    <a:pt x="918" y="290"/>
                    <a:pt x="944" y="242"/>
                  </a:cubicBezTo>
                  <a:cubicBezTo>
                    <a:pt x="944" y="232"/>
                    <a:pt x="939" y="232"/>
                    <a:pt x="939" y="221"/>
                  </a:cubicBezTo>
                  <a:cubicBezTo>
                    <a:pt x="939" y="216"/>
                    <a:pt x="939" y="216"/>
                    <a:pt x="944" y="211"/>
                  </a:cubicBezTo>
                  <a:cubicBezTo>
                    <a:pt x="949" y="216"/>
                    <a:pt x="949" y="221"/>
                    <a:pt x="954" y="227"/>
                  </a:cubicBezTo>
                  <a:close/>
                  <a:moveTo>
                    <a:pt x="965" y="300"/>
                  </a:moveTo>
                  <a:lnTo>
                    <a:pt x="965" y="300"/>
                  </a:lnTo>
                  <a:cubicBezTo>
                    <a:pt x="970" y="306"/>
                    <a:pt x="976" y="311"/>
                    <a:pt x="981" y="321"/>
                  </a:cubicBezTo>
                  <a:cubicBezTo>
                    <a:pt x="976" y="321"/>
                    <a:pt x="970" y="316"/>
                    <a:pt x="965" y="316"/>
                  </a:cubicBezTo>
                  <a:cubicBezTo>
                    <a:pt x="954" y="316"/>
                    <a:pt x="954" y="327"/>
                    <a:pt x="949" y="332"/>
                  </a:cubicBezTo>
                  <a:cubicBezTo>
                    <a:pt x="939" y="342"/>
                    <a:pt x="939" y="353"/>
                    <a:pt x="939" y="369"/>
                  </a:cubicBezTo>
                  <a:cubicBezTo>
                    <a:pt x="939" y="401"/>
                    <a:pt x="939" y="385"/>
                    <a:pt x="939" y="395"/>
                  </a:cubicBezTo>
                  <a:cubicBezTo>
                    <a:pt x="933" y="395"/>
                    <a:pt x="933" y="395"/>
                    <a:pt x="933" y="395"/>
                  </a:cubicBezTo>
                  <a:cubicBezTo>
                    <a:pt x="923" y="385"/>
                    <a:pt x="918" y="374"/>
                    <a:pt x="902" y="374"/>
                  </a:cubicBezTo>
                  <a:cubicBezTo>
                    <a:pt x="886" y="374"/>
                    <a:pt x="881" y="443"/>
                    <a:pt x="881" y="401"/>
                  </a:cubicBezTo>
                  <a:cubicBezTo>
                    <a:pt x="881" y="401"/>
                    <a:pt x="886" y="395"/>
                    <a:pt x="886" y="390"/>
                  </a:cubicBezTo>
                  <a:cubicBezTo>
                    <a:pt x="886" y="385"/>
                    <a:pt x="881" y="379"/>
                    <a:pt x="875" y="374"/>
                  </a:cubicBezTo>
                  <a:cubicBezTo>
                    <a:pt x="881" y="374"/>
                    <a:pt x="881" y="374"/>
                    <a:pt x="881" y="374"/>
                  </a:cubicBezTo>
                  <a:cubicBezTo>
                    <a:pt x="881" y="369"/>
                    <a:pt x="881" y="369"/>
                    <a:pt x="881" y="364"/>
                  </a:cubicBezTo>
                  <a:cubicBezTo>
                    <a:pt x="881" y="353"/>
                    <a:pt x="891" y="348"/>
                    <a:pt x="902" y="348"/>
                  </a:cubicBezTo>
                  <a:cubicBezTo>
                    <a:pt x="912" y="348"/>
                    <a:pt x="907" y="369"/>
                    <a:pt x="918" y="369"/>
                  </a:cubicBezTo>
                  <a:cubicBezTo>
                    <a:pt x="923" y="369"/>
                    <a:pt x="923" y="369"/>
                    <a:pt x="928" y="369"/>
                  </a:cubicBezTo>
                  <a:cubicBezTo>
                    <a:pt x="928" y="337"/>
                    <a:pt x="928" y="337"/>
                    <a:pt x="928" y="337"/>
                  </a:cubicBezTo>
                  <a:cubicBezTo>
                    <a:pt x="928" y="332"/>
                    <a:pt x="944" y="279"/>
                    <a:pt x="949" y="290"/>
                  </a:cubicBezTo>
                  <a:cubicBezTo>
                    <a:pt x="949" y="295"/>
                    <a:pt x="954" y="295"/>
                    <a:pt x="954" y="300"/>
                  </a:cubicBezTo>
                  <a:cubicBezTo>
                    <a:pt x="965" y="300"/>
                    <a:pt x="965" y="300"/>
                    <a:pt x="965" y="300"/>
                  </a:cubicBezTo>
                  <a:close/>
                  <a:moveTo>
                    <a:pt x="891" y="242"/>
                  </a:moveTo>
                  <a:lnTo>
                    <a:pt x="891" y="242"/>
                  </a:lnTo>
                  <a:cubicBezTo>
                    <a:pt x="891" y="258"/>
                    <a:pt x="886" y="269"/>
                    <a:pt x="875" y="279"/>
                  </a:cubicBezTo>
                  <a:cubicBezTo>
                    <a:pt x="865" y="290"/>
                    <a:pt x="859" y="306"/>
                    <a:pt x="849" y="306"/>
                  </a:cubicBezTo>
                  <a:cubicBezTo>
                    <a:pt x="844" y="306"/>
                    <a:pt x="844" y="300"/>
                    <a:pt x="838" y="300"/>
                  </a:cubicBezTo>
                  <a:cubicBezTo>
                    <a:pt x="823" y="300"/>
                    <a:pt x="817" y="311"/>
                    <a:pt x="807" y="321"/>
                  </a:cubicBezTo>
                  <a:cubicBezTo>
                    <a:pt x="823" y="337"/>
                    <a:pt x="838" y="342"/>
                    <a:pt x="859" y="348"/>
                  </a:cubicBezTo>
                  <a:cubicBezTo>
                    <a:pt x="870" y="327"/>
                    <a:pt x="886" y="321"/>
                    <a:pt x="896" y="300"/>
                  </a:cubicBezTo>
                  <a:cubicBezTo>
                    <a:pt x="891" y="290"/>
                    <a:pt x="891" y="290"/>
                    <a:pt x="891" y="290"/>
                  </a:cubicBezTo>
                  <a:cubicBezTo>
                    <a:pt x="896" y="290"/>
                    <a:pt x="907" y="284"/>
                    <a:pt x="907" y="279"/>
                  </a:cubicBezTo>
                  <a:cubicBezTo>
                    <a:pt x="907" y="274"/>
                    <a:pt x="902" y="269"/>
                    <a:pt x="902" y="258"/>
                  </a:cubicBezTo>
                  <a:cubicBezTo>
                    <a:pt x="902" y="253"/>
                    <a:pt x="902" y="242"/>
                    <a:pt x="891" y="242"/>
                  </a:cubicBezTo>
                  <a:close/>
                  <a:moveTo>
                    <a:pt x="902" y="105"/>
                  </a:moveTo>
                  <a:lnTo>
                    <a:pt x="902" y="105"/>
                  </a:lnTo>
                  <a:cubicBezTo>
                    <a:pt x="896" y="105"/>
                    <a:pt x="896" y="105"/>
                    <a:pt x="891" y="105"/>
                  </a:cubicBezTo>
                  <a:cubicBezTo>
                    <a:pt x="886" y="105"/>
                    <a:pt x="881" y="105"/>
                    <a:pt x="875" y="110"/>
                  </a:cubicBezTo>
                  <a:cubicBezTo>
                    <a:pt x="881" y="116"/>
                    <a:pt x="881" y="132"/>
                    <a:pt x="891" y="132"/>
                  </a:cubicBezTo>
                  <a:cubicBezTo>
                    <a:pt x="902" y="132"/>
                    <a:pt x="907" y="121"/>
                    <a:pt x="912" y="110"/>
                  </a:cubicBezTo>
                  <a:cubicBezTo>
                    <a:pt x="907" y="110"/>
                    <a:pt x="902" y="110"/>
                    <a:pt x="902" y="105"/>
                  </a:cubicBezTo>
                  <a:close/>
                  <a:moveTo>
                    <a:pt x="881" y="58"/>
                  </a:moveTo>
                  <a:lnTo>
                    <a:pt x="881" y="58"/>
                  </a:lnTo>
                  <a:cubicBezTo>
                    <a:pt x="875" y="68"/>
                    <a:pt x="870" y="73"/>
                    <a:pt x="870" y="84"/>
                  </a:cubicBezTo>
                  <a:cubicBezTo>
                    <a:pt x="870" y="89"/>
                    <a:pt x="870" y="89"/>
                    <a:pt x="870" y="89"/>
                  </a:cubicBezTo>
                  <a:cubicBezTo>
                    <a:pt x="881" y="95"/>
                    <a:pt x="886" y="89"/>
                    <a:pt x="896" y="89"/>
                  </a:cubicBezTo>
                  <a:cubicBezTo>
                    <a:pt x="891" y="79"/>
                    <a:pt x="886" y="68"/>
                    <a:pt x="881" y="58"/>
                  </a:cubicBezTo>
                  <a:close/>
                  <a:moveTo>
                    <a:pt x="765" y="321"/>
                  </a:moveTo>
                  <a:lnTo>
                    <a:pt x="765" y="321"/>
                  </a:lnTo>
                  <a:cubicBezTo>
                    <a:pt x="759" y="321"/>
                    <a:pt x="759" y="321"/>
                    <a:pt x="754" y="316"/>
                  </a:cubicBezTo>
                  <a:cubicBezTo>
                    <a:pt x="749" y="321"/>
                    <a:pt x="754" y="332"/>
                    <a:pt x="743" y="332"/>
                  </a:cubicBezTo>
                  <a:cubicBezTo>
                    <a:pt x="738" y="337"/>
                    <a:pt x="728" y="337"/>
                    <a:pt x="722" y="348"/>
                  </a:cubicBezTo>
                  <a:cubicBezTo>
                    <a:pt x="722" y="364"/>
                    <a:pt x="722" y="364"/>
                    <a:pt x="722" y="364"/>
                  </a:cubicBezTo>
                  <a:lnTo>
                    <a:pt x="722" y="369"/>
                  </a:lnTo>
                  <a:cubicBezTo>
                    <a:pt x="722" y="369"/>
                    <a:pt x="722" y="374"/>
                    <a:pt x="728" y="374"/>
                  </a:cubicBezTo>
                  <a:cubicBezTo>
                    <a:pt x="743" y="374"/>
                    <a:pt x="749" y="358"/>
                    <a:pt x="765" y="358"/>
                  </a:cubicBezTo>
                  <a:cubicBezTo>
                    <a:pt x="770" y="358"/>
                    <a:pt x="770" y="364"/>
                    <a:pt x="775" y="364"/>
                  </a:cubicBezTo>
                  <a:cubicBezTo>
                    <a:pt x="786" y="364"/>
                    <a:pt x="791" y="358"/>
                    <a:pt x="791" y="353"/>
                  </a:cubicBezTo>
                  <a:cubicBezTo>
                    <a:pt x="791" y="332"/>
                    <a:pt x="791" y="332"/>
                    <a:pt x="791" y="332"/>
                  </a:cubicBezTo>
                  <a:cubicBezTo>
                    <a:pt x="791" y="332"/>
                    <a:pt x="791" y="332"/>
                    <a:pt x="786" y="332"/>
                  </a:cubicBezTo>
                  <a:cubicBezTo>
                    <a:pt x="780" y="332"/>
                    <a:pt x="770" y="327"/>
                    <a:pt x="765" y="321"/>
                  </a:cubicBezTo>
                  <a:close/>
                  <a:moveTo>
                    <a:pt x="743" y="58"/>
                  </a:moveTo>
                  <a:lnTo>
                    <a:pt x="743" y="58"/>
                  </a:lnTo>
                  <a:cubicBezTo>
                    <a:pt x="765" y="58"/>
                    <a:pt x="775" y="68"/>
                    <a:pt x="796" y="68"/>
                  </a:cubicBezTo>
                  <a:cubicBezTo>
                    <a:pt x="817" y="68"/>
                    <a:pt x="828" y="42"/>
                    <a:pt x="838" y="21"/>
                  </a:cubicBezTo>
                  <a:cubicBezTo>
                    <a:pt x="833" y="21"/>
                    <a:pt x="833" y="21"/>
                    <a:pt x="833" y="21"/>
                  </a:cubicBezTo>
                  <a:cubicBezTo>
                    <a:pt x="817" y="21"/>
                    <a:pt x="807" y="26"/>
                    <a:pt x="791" y="31"/>
                  </a:cubicBezTo>
                  <a:cubicBezTo>
                    <a:pt x="765" y="37"/>
                    <a:pt x="659" y="58"/>
                    <a:pt x="743" y="58"/>
                  </a:cubicBezTo>
                  <a:close/>
                  <a:moveTo>
                    <a:pt x="638" y="47"/>
                  </a:moveTo>
                  <a:lnTo>
                    <a:pt x="638" y="47"/>
                  </a:lnTo>
                  <a:cubicBezTo>
                    <a:pt x="643" y="31"/>
                    <a:pt x="664" y="21"/>
                    <a:pt x="670" y="31"/>
                  </a:cubicBezTo>
                  <a:cubicBezTo>
                    <a:pt x="670" y="37"/>
                    <a:pt x="664" y="37"/>
                    <a:pt x="664" y="42"/>
                  </a:cubicBezTo>
                  <a:cubicBezTo>
                    <a:pt x="664" y="47"/>
                    <a:pt x="664" y="47"/>
                    <a:pt x="664" y="52"/>
                  </a:cubicBezTo>
                  <a:cubicBezTo>
                    <a:pt x="664" y="63"/>
                    <a:pt x="659" y="63"/>
                    <a:pt x="654" y="68"/>
                  </a:cubicBezTo>
                  <a:cubicBezTo>
                    <a:pt x="654" y="58"/>
                    <a:pt x="648" y="52"/>
                    <a:pt x="638" y="47"/>
                  </a:cubicBezTo>
                  <a:close/>
                  <a:moveTo>
                    <a:pt x="585" y="0"/>
                  </a:moveTo>
                  <a:lnTo>
                    <a:pt x="585" y="0"/>
                  </a:lnTo>
                  <a:cubicBezTo>
                    <a:pt x="564" y="5"/>
                    <a:pt x="554" y="5"/>
                    <a:pt x="538" y="5"/>
                  </a:cubicBezTo>
                  <a:cubicBezTo>
                    <a:pt x="538" y="10"/>
                    <a:pt x="538" y="10"/>
                    <a:pt x="538" y="10"/>
                  </a:cubicBezTo>
                  <a:cubicBezTo>
                    <a:pt x="554" y="42"/>
                    <a:pt x="554" y="42"/>
                    <a:pt x="554" y="42"/>
                  </a:cubicBezTo>
                  <a:cubicBezTo>
                    <a:pt x="564" y="21"/>
                    <a:pt x="585" y="10"/>
                    <a:pt x="606" y="10"/>
                  </a:cubicBezTo>
                  <a:cubicBezTo>
                    <a:pt x="617" y="10"/>
                    <a:pt x="622" y="10"/>
                    <a:pt x="633" y="10"/>
                  </a:cubicBezTo>
                  <a:cubicBezTo>
                    <a:pt x="643" y="10"/>
                    <a:pt x="648" y="10"/>
                    <a:pt x="659" y="10"/>
                  </a:cubicBezTo>
                  <a:cubicBezTo>
                    <a:pt x="654" y="5"/>
                    <a:pt x="648" y="0"/>
                    <a:pt x="643" y="0"/>
                  </a:cubicBezTo>
                  <a:cubicBezTo>
                    <a:pt x="633" y="0"/>
                    <a:pt x="627" y="5"/>
                    <a:pt x="622" y="5"/>
                  </a:cubicBezTo>
                  <a:cubicBezTo>
                    <a:pt x="606" y="5"/>
                    <a:pt x="596" y="0"/>
                    <a:pt x="585" y="0"/>
                  </a:cubicBezTo>
                  <a:close/>
                  <a:moveTo>
                    <a:pt x="416" y="1197"/>
                  </a:moveTo>
                  <a:lnTo>
                    <a:pt x="416" y="1197"/>
                  </a:lnTo>
                  <a:lnTo>
                    <a:pt x="416" y="1197"/>
                  </a:lnTo>
                  <a:cubicBezTo>
                    <a:pt x="406" y="1165"/>
                    <a:pt x="401" y="1149"/>
                    <a:pt x="380" y="1128"/>
                  </a:cubicBezTo>
                  <a:cubicBezTo>
                    <a:pt x="369" y="1123"/>
                    <a:pt x="358" y="1118"/>
                    <a:pt x="353" y="1102"/>
                  </a:cubicBezTo>
                  <a:cubicBezTo>
                    <a:pt x="353" y="1097"/>
                    <a:pt x="353" y="1097"/>
                    <a:pt x="353" y="1092"/>
                  </a:cubicBezTo>
                  <a:cubicBezTo>
                    <a:pt x="353" y="1081"/>
                    <a:pt x="348" y="1076"/>
                    <a:pt x="348" y="1065"/>
                  </a:cubicBezTo>
                  <a:cubicBezTo>
                    <a:pt x="348" y="1055"/>
                    <a:pt x="348" y="1044"/>
                    <a:pt x="348" y="1033"/>
                  </a:cubicBezTo>
                  <a:cubicBezTo>
                    <a:pt x="343" y="1023"/>
                    <a:pt x="332" y="1023"/>
                    <a:pt x="322" y="1023"/>
                  </a:cubicBezTo>
                  <a:cubicBezTo>
                    <a:pt x="322" y="997"/>
                    <a:pt x="322" y="981"/>
                    <a:pt x="327" y="954"/>
                  </a:cubicBezTo>
                  <a:cubicBezTo>
                    <a:pt x="332" y="944"/>
                    <a:pt x="337" y="933"/>
                    <a:pt x="337" y="923"/>
                  </a:cubicBezTo>
                  <a:cubicBezTo>
                    <a:pt x="337" y="912"/>
                    <a:pt x="332" y="912"/>
                    <a:pt x="332" y="902"/>
                  </a:cubicBezTo>
                  <a:cubicBezTo>
                    <a:pt x="337" y="896"/>
                    <a:pt x="337" y="891"/>
                    <a:pt x="337" y="881"/>
                  </a:cubicBezTo>
                  <a:lnTo>
                    <a:pt x="337" y="875"/>
                  </a:lnTo>
                  <a:cubicBezTo>
                    <a:pt x="332" y="875"/>
                    <a:pt x="327" y="875"/>
                    <a:pt x="322" y="870"/>
                  </a:cubicBezTo>
                  <a:cubicBezTo>
                    <a:pt x="316" y="865"/>
                    <a:pt x="322" y="859"/>
                    <a:pt x="316" y="849"/>
                  </a:cubicBezTo>
                  <a:cubicBezTo>
                    <a:pt x="316" y="844"/>
                    <a:pt x="311" y="844"/>
                    <a:pt x="311" y="833"/>
                  </a:cubicBezTo>
                  <a:cubicBezTo>
                    <a:pt x="311" y="822"/>
                    <a:pt x="322" y="817"/>
                    <a:pt x="327" y="812"/>
                  </a:cubicBezTo>
                  <a:cubicBezTo>
                    <a:pt x="337" y="807"/>
                    <a:pt x="353" y="801"/>
                    <a:pt x="353" y="791"/>
                  </a:cubicBezTo>
                  <a:cubicBezTo>
                    <a:pt x="353" y="780"/>
                    <a:pt x="343" y="775"/>
                    <a:pt x="332" y="770"/>
                  </a:cubicBezTo>
                  <a:cubicBezTo>
                    <a:pt x="327" y="764"/>
                    <a:pt x="327" y="759"/>
                    <a:pt x="322" y="759"/>
                  </a:cubicBezTo>
                  <a:cubicBezTo>
                    <a:pt x="322" y="759"/>
                    <a:pt x="322" y="759"/>
                    <a:pt x="316" y="754"/>
                  </a:cubicBezTo>
                  <a:cubicBezTo>
                    <a:pt x="311" y="749"/>
                    <a:pt x="311" y="743"/>
                    <a:pt x="311" y="738"/>
                  </a:cubicBezTo>
                  <a:cubicBezTo>
                    <a:pt x="306" y="722"/>
                    <a:pt x="306" y="717"/>
                    <a:pt x="300" y="701"/>
                  </a:cubicBezTo>
                  <a:cubicBezTo>
                    <a:pt x="300" y="685"/>
                    <a:pt x="300" y="675"/>
                    <a:pt x="295" y="664"/>
                  </a:cubicBezTo>
                  <a:cubicBezTo>
                    <a:pt x="290" y="659"/>
                    <a:pt x="290" y="648"/>
                    <a:pt x="285" y="648"/>
                  </a:cubicBezTo>
                  <a:cubicBezTo>
                    <a:pt x="279" y="643"/>
                    <a:pt x="279" y="648"/>
                    <a:pt x="274" y="643"/>
                  </a:cubicBezTo>
                  <a:cubicBezTo>
                    <a:pt x="269" y="643"/>
                    <a:pt x="263" y="643"/>
                    <a:pt x="258" y="643"/>
                  </a:cubicBezTo>
                  <a:cubicBezTo>
                    <a:pt x="248" y="638"/>
                    <a:pt x="248" y="638"/>
                    <a:pt x="237" y="638"/>
                  </a:cubicBezTo>
                  <a:cubicBezTo>
                    <a:pt x="237" y="638"/>
                    <a:pt x="237" y="638"/>
                    <a:pt x="232" y="638"/>
                  </a:cubicBezTo>
                  <a:cubicBezTo>
                    <a:pt x="232" y="638"/>
                    <a:pt x="232" y="638"/>
                    <a:pt x="226" y="638"/>
                  </a:cubicBezTo>
                  <a:cubicBezTo>
                    <a:pt x="226" y="643"/>
                    <a:pt x="221" y="648"/>
                    <a:pt x="221" y="648"/>
                  </a:cubicBezTo>
                  <a:cubicBezTo>
                    <a:pt x="211" y="659"/>
                    <a:pt x="205" y="659"/>
                    <a:pt x="200" y="664"/>
                  </a:cubicBezTo>
                  <a:cubicBezTo>
                    <a:pt x="195" y="675"/>
                    <a:pt x="190" y="680"/>
                    <a:pt x="179" y="691"/>
                  </a:cubicBezTo>
                  <a:cubicBezTo>
                    <a:pt x="179" y="691"/>
                    <a:pt x="174" y="696"/>
                    <a:pt x="169" y="696"/>
                  </a:cubicBezTo>
                  <a:cubicBezTo>
                    <a:pt x="163" y="696"/>
                    <a:pt x="158" y="691"/>
                    <a:pt x="153" y="685"/>
                  </a:cubicBezTo>
                  <a:cubicBezTo>
                    <a:pt x="142" y="675"/>
                    <a:pt x="137" y="670"/>
                    <a:pt x="126" y="664"/>
                  </a:cubicBezTo>
                  <a:cubicBezTo>
                    <a:pt x="111" y="654"/>
                    <a:pt x="100" y="643"/>
                    <a:pt x="84" y="633"/>
                  </a:cubicBezTo>
                  <a:cubicBezTo>
                    <a:pt x="68" y="622"/>
                    <a:pt x="63" y="606"/>
                    <a:pt x="42" y="596"/>
                  </a:cubicBezTo>
                  <a:cubicBezTo>
                    <a:pt x="31" y="590"/>
                    <a:pt x="26" y="585"/>
                    <a:pt x="16" y="580"/>
                  </a:cubicBezTo>
                  <a:cubicBezTo>
                    <a:pt x="10" y="575"/>
                    <a:pt x="0" y="569"/>
                    <a:pt x="0" y="564"/>
                  </a:cubicBezTo>
                  <a:cubicBezTo>
                    <a:pt x="0" y="553"/>
                    <a:pt x="10" y="548"/>
                    <a:pt x="10" y="538"/>
                  </a:cubicBezTo>
                  <a:cubicBezTo>
                    <a:pt x="10" y="532"/>
                    <a:pt x="5" y="532"/>
                    <a:pt x="5" y="527"/>
                  </a:cubicBezTo>
                  <a:cubicBezTo>
                    <a:pt x="5" y="522"/>
                    <a:pt x="0" y="522"/>
                    <a:pt x="0" y="522"/>
                  </a:cubicBezTo>
                  <a:cubicBezTo>
                    <a:pt x="0" y="517"/>
                    <a:pt x="5" y="511"/>
                    <a:pt x="10" y="511"/>
                  </a:cubicBezTo>
                  <a:cubicBezTo>
                    <a:pt x="16" y="506"/>
                    <a:pt x="21" y="501"/>
                    <a:pt x="31" y="495"/>
                  </a:cubicBezTo>
                  <a:cubicBezTo>
                    <a:pt x="37" y="490"/>
                    <a:pt x="42" y="485"/>
                    <a:pt x="42" y="480"/>
                  </a:cubicBezTo>
                  <a:cubicBezTo>
                    <a:pt x="47" y="469"/>
                    <a:pt x="52" y="464"/>
                    <a:pt x="52" y="459"/>
                  </a:cubicBezTo>
                  <a:cubicBezTo>
                    <a:pt x="52" y="443"/>
                    <a:pt x="47" y="438"/>
                    <a:pt x="42" y="427"/>
                  </a:cubicBezTo>
                  <a:cubicBezTo>
                    <a:pt x="31" y="416"/>
                    <a:pt x="21" y="416"/>
                    <a:pt x="21" y="401"/>
                  </a:cubicBezTo>
                  <a:cubicBezTo>
                    <a:pt x="21" y="395"/>
                    <a:pt x="26" y="390"/>
                    <a:pt x="26" y="385"/>
                  </a:cubicBezTo>
                  <a:cubicBezTo>
                    <a:pt x="26" y="379"/>
                    <a:pt x="26" y="374"/>
                    <a:pt x="26" y="369"/>
                  </a:cubicBezTo>
                  <a:cubicBezTo>
                    <a:pt x="26" y="364"/>
                    <a:pt x="26" y="358"/>
                    <a:pt x="31" y="358"/>
                  </a:cubicBezTo>
                  <a:cubicBezTo>
                    <a:pt x="42" y="358"/>
                    <a:pt x="47" y="364"/>
                    <a:pt x="58" y="364"/>
                  </a:cubicBezTo>
                  <a:cubicBezTo>
                    <a:pt x="74" y="364"/>
                    <a:pt x="84" y="358"/>
                    <a:pt x="100" y="358"/>
                  </a:cubicBezTo>
                  <a:cubicBezTo>
                    <a:pt x="105" y="358"/>
                    <a:pt x="111" y="353"/>
                    <a:pt x="116" y="353"/>
                  </a:cubicBezTo>
                  <a:cubicBezTo>
                    <a:pt x="121" y="348"/>
                    <a:pt x="126" y="348"/>
                    <a:pt x="126" y="348"/>
                  </a:cubicBezTo>
                  <a:cubicBezTo>
                    <a:pt x="132" y="342"/>
                    <a:pt x="137" y="342"/>
                    <a:pt x="142" y="342"/>
                  </a:cubicBezTo>
                  <a:cubicBezTo>
                    <a:pt x="153" y="342"/>
                    <a:pt x="163" y="348"/>
                    <a:pt x="163" y="358"/>
                  </a:cubicBezTo>
                  <a:cubicBezTo>
                    <a:pt x="169" y="364"/>
                    <a:pt x="169" y="364"/>
                    <a:pt x="169" y="364"/>
                  </a:cubicBezTo>
                  <a:cubicBezTo>
                    <a:pt x="190" y="353"/>
                    <a:pt x="200" y="348"/>
                    <a:pt x="221" y="342"/>
                  </a:cubicBezTo>
                  <a:cubicBezTo>
                    <a:pt x="226" y="342"/>
                    <a:pt x="232" y="342"/>
                    <a:pt x="237" y="337"/>
                  </a:cubicBezTo>
                  <a:cubicBezTo>
                    <a:pt x="237" y="337"/>
                    <a:pt x="237" y="337"/>
                    <a:pt x="237" y="332"/>
                  </a:cubicBezTo>
                  <a:cubicBezTo>
                    <a:pt x="242" y="327"/>
                    <a:pt x="242" y="327"/>
                    <a:pt x="242" y="316"/>
                  </a:cubicBezTo>
                  <a:cubicBezTo>
                    <a:pt x="242" y="300"/>
                    <a:pt x="237" y="290"/>
                    <a:pt x="232" y="274"/>
                  </a:cubicBezTo>
                  <a:cubicBezTo>
                    <a:pt x="226" y="263"/>
                    <a:pt x="226" y="253"/>
                    <a:pt x="221" y="242"/>
                  </a:cubicBezTo>
                  <a:cubicBezTo>
                    <a:pt x="263" y="174"/>
                    <a:pt x="263" y="174"/>
                    <a:pt x="263" y="174"/>
                  </a:cubicBezTo>
                  <a:lnTo>
                    <a:pt x="263" y="174"/>
                  </a:lnTo>
                  <a:cubicBezTo>
                    <a:pt x="274" y="190"/>
                    <a:pt x="285" y="200"/>
                    <a:pt x="311" y="205"/>
                  </a:cubicBezTo>
                  <a:cubicBezTo>
                    <a:pt x="332" y="211"/>
                    <a:pt x="327" y="242"/>
                    <a:pt x="343" y="263"/>
                  </a:cubicBezTo>
                  <a:cubicBezTo>
                    <a:pt x="353" y="284"/>
                    <a:pt x="374" y="284"/>
                    <a:pt x="395" y="295"/>
                  </a:cubicBezTo>
                  <a:cubicBezTo>
                    <a:pt x="432" y="311"/>
                    <a:pt x="453" y="316"/>
                    <a:pt x="490" y="342"/>
                  </a:cubicBezTo>
                  <a:cubicBezTo>
                    <a:pt x="543" y="379"/>
                    <a:pt x="575" y="416"/>
                    <a:pt x="643" y="416"/>
                  </a:cubicBezTo>
                  <a:cubicBezTo>
                    <a:pt x="664" y="416"/>
                    <a:pt x="664" y="416"/>
                    <a:pt x="664" y="416"/>
                  </a:cubicBezTo>
                  <a:cubicBezTo>
                    <a:pt x="675" y="416"/>
                    <a:pt x="675" y="411"/>
                    <a:pt x="685" y="411"/>
                  </a:cubicBezTo>
                  <a:cubicBezTo>
                    <a:pt x="691" y="411"/>
                    <a:pt x="691" y="416"/>
                    <a:pt x="701" y="416"/>
                  </a:cubicBezTo>
                  <a:cubicBezTo>
                    <a:pt x="717" y="422"/>
                    <a:pt x="728" y="411"/>
                    <a:pt x="743" y="416"/>
                  </a:cubicBezTo>
                  <a:cubicBezTo>
                    <a:pt x="754" y="427"/>
                    <a:pt x="749" y="438"/>
                    <a:pt x="754" y="443"/>
                  </a:cubicBezTo>
                  <a:cubicBezTo>
                    <a:pt x="765" y="453"/>
                    <a:pt x="780" y="448"/>
                    <a:pt x="791" y="453"/>
                  </a:cubicBezTo>
                  <a:cubicBezTo>
                    <a:pt x="817" y="464"/>
                    <a:pt x="828" y="485"/>
                    <a:pt x="854" y="485"/>
                  </a:cubicBezTo>
                  <a:cubicBezTo>
                    <a:pt x="881" y="485"/>
                    <a:pt x="881" y="485"/>
                    <a:pt x="881" y="485"/>
                  </a:cubicBezTo>
                  <a:cubicBezTo>
                    <a:pt x="891" y="485"/>
                    <a:pt x="891" y="474"/>
                    <a:pt x="902" y="474"/>
                  </a:cubicBezTo>
                  <a:cubicBezTo>
                    <a:pt x="933" y="469"/>
                    <a:pt x="949" y="464"/>
                    <a:pt x="976" y="448"/>
                  </a:cubicBezTo>
                  <a:cubicBezTo>
                    <a:pt x="1002" y="427"/>
                    <a:pt x="1044" y="438"/>
                    <a:pt x="1044" y="406"/>
                  </a:cubicBezTo>
                  <a:cubicBezTo>
                    <a:pt x="1044" y="395"/>
                    <a:pt x="1060" y="390"/>
                    <a:pt x="1070" y="385"/>
                  </a:cubicBezTo>
                  <a:cubicBezTo>
                    <a:pt x="1076" y="385"/>
                    <a:pt x="1076" y="385"/>
                    <a:pt x="1076" y="385"/>
                  </a:cubicBezTo>
                  <a:cubicBezTo>
                    <a:pt x="1070" y="390"/>
                    <a:pt x="1070" y="395"/>
                    <a:pt x="1070" y="401"/>
                  </a:cubicBezTo>
                  <a:lnTo>
                    <a:pt x="1076" y="406"/>
                  </a:lnTo>
                  <a:cubicBezTo>
                    <a:pt x="1092" y="406"/>
                    <a:pt x="1097" y="390"/>
                    <a:pt x="1113" y="390"/>
                  </a:cubicBezTo>
                  <a:cubicBezTo>
                    <a:pt x="1129" y="390"/>
                    <a:pt x="1134" y="416"/>
                    <a:pt x="1150" y="416"/>
                  </a:cubicBezTo>
                  <a:cubicBezTo>
                    <a:pt x="1176" y="416"/>
                    <a:pt x="1176" y="416"/>
                    <a:pt x="1176" y="416"/>
                  </a:cubicBezTo>
                  <a:cubicBezTo>
                    <a:pt x="1192" y="416"/>
                    <a:pt x="1197" y="438"/>
                    <a:pt x="1208" y="438"/>
                  </a:cubicBezTo>
                  <a:cubicBezTo>
                    <a:pt x="1234" y="438"/>
                    <a:pt x="1239" y="416"/>
                    <a:pt x="1250" y="395"/>
                  </a:cubicBezTo>
                  <a:cubicBezTo>
                    <a:pt x="1255" y="411"/>
                    <a:pt x="1266" y="411"/>
                    <a:pt x="1276" y="411"/>
                  </a:cubicBezTo>
                  <a:cubicBezTo>
                    <a:pt x="1292" y="411"/>
                    <a:pt x="1292" y="411"/>
                    <a:pt x="1292" y="411"/>
                  </a:cubicBezTo>
                  <a:cubicBezTo>
                    <a:pt x="1292" y="438"/>
                    <a:pt x="1313" y="453"/>
                    <a:pt x="1324" y="474"/>
                  </a:cubicBezTo>
                  <a:cubicBezTo>
                    <a:pt x="1339" y="511"/>
                    <a:pt x="1350" y="527"/>
                    <a:pt x="1382" y="548"/>
                  </a:cubicBezTo>
                  <a:cubicBezTo>
                    <a:pt x="1398" y="559"/>
                    <a:pt x="1408" y="575"/>
                    <a:pt x="1424" y="575"/>
                  </a:cubicBezTo>
                  <a:cubicBezTo>
                    <a:pt x="1435" y="575"/>
                    <a:pt x="1435" y="564"/>
                    <a:pt x="1445" y="564"/>
                  </a:cubicBezTo>
                  <a:cubicBezTo>
                    <a:pt x="1456" y="564"/>
                    <a:pt x="1456" y="575"/>
                    <a:pt x="1461" y="580"/>
                  </a:cubicBezTo>
                  <a:cubicBezTo>
                    <a:pt x="1482" y="590"/>
                    <a:pt x="1487" y="612"/>
                    <a:pt x="1508" y="612"/>
                  </a:cubicBezTo>
                  <a:cubicBezTo>
                    <a:pt x="1535" y="612"/>
                    <a:pt x="1519" y="575"/>
                    <a:pt x="1535" y="553"/>
                  </a:cubicBezTo>
                  <a:cubicBezTo>
                    <a:pt x="1545" y="548"/>
                    <a:pt x="1556" y="553"/>
                    <a:pt x="1572" y="553"/>
                  </a:cubicBezTo>
                  <a:cubicBezTo>
                    <a:pt x="1582" y="553"/>
                    <a:pt x="1582" y="543"/>
                    <a:pt x="1587" y="538"/>
                  </a:cubicBezTo>
                  <a:cubicBezTo>
                    <a:pt x="1630" y="522"/>
                    <a:pt x="1661" y="532"/>
                    <a:pt x="1698" y="506"/>
                  </a:cubicBezTo>
                  <a:cubicBezTo>
                    <a:pt x="1698" y="511"/>
                    <a:pt x="1698" y="511"/>
                    <a:pt x="1698" y="511"/>
                  </a:cubicBezTo>
                  <a:cubicBezTo>
                    <a:pt x="1698" y="527"/>
                    <a:pt x="1682" y="522"/>
                    <a:pt x="1667" y="538"/>
                  </a:cubicBezTo>
                  <a:cubicBezTo>
                    <a:pt x="1667" y="543"/>
                    <a:pt x="1672" y="543"/>
                    <a:pt x="1672" y="548"/>
                  </a:cubicBezTo>
                  <a:cubicBezTo>
                    <a:pt x="1672" y="553"/>
                    <a:pt x="1672" y="559"/>
                    <a:pt x="1672" y="564"/>
                  </a:cubicBezTo>
                  <a:cubicBezTo>
                    <a:pt x="1656" y="564"/>
                    <a:pt x="1651" y="564"/>
                    <a:pt x="1640" y="564"/>
                  </a:cubicBezTo>
                  <a:cubicBezTo>
                    <a:pt x="1598" y="564"/>
                    <a:pt x="1566" y="596"/>
                    <a:pt x="1566" y="633"/>
                  </a:cubicBezTo>
                  <a:cubicBezTo>
                    <a:pt x="1566" y="643"/>
                    <a:pt x="1582" y="643"/>
                    <a:pt x="1593" y="654"/>
                  </a:cubicBezTo>
                  <a:cubicBezTo>
                    <a:pt x="1598" y="664"/>
                    <a:pt x="1593" y="675"/>
                    <a:pt x="1593" y="691"/>
                  </a:cubicBezTo>
                  <a:cubicBezTo>
                    <a:pt x="1603" y="691"/>
                    <a:pt x="1609" y="691"/>
                    <a:pt x="1619" y="691"/>
                  </a:cubicBezTo>
                  <a:cubicBezTo>
                    <a:pt x="1630" y="691"/>
                    <a:pt x="1635" y="701"/>
                    <a:pt x="1645" y="701"/>
                  </a:cubicBezTo>
                  <a:cubicBezTo>
                    <a:pt x="1661" y="701"/>
                    <a:pt x="1672" y="691"/>
                    <a:pt x="1688" y="691"/>
                  </a:cubicBezTo>
                  <a:cubicBezTo>
                    <a:pt x="1709" y="691"/>
                    <a:pt x="1714" y="706"/>
                    <a:pt x="1735" y="712"/>
                  </a:cubicBezTo>
                  <a:cubicBezTo>
                    <a:pt x="1772" y="733"/>
                    <a:pt x="1798" y="733"/>
                    <a:pt x="1835" y="754"/>
                  </a:cubicBezTo>
                  <a:cubicBezTo>
                    <a:pt x="1856" y="764"/>
                    <a:pt x="1862" y="786"/>
                    <a:pt x="1883" y="796"/>
                  </a:cubicBezTo>
                  <a:cubicBezTo>
                    <a:pt x="1883" y="796"/>
                    <a:pt x="1883" y="796"/>
                    <a:pt x="1883" y="791"/>
                  </a:cubicBezTo>
                  <a:cubicBezTo>
                    <a:pt x="1883" y="791"/>
                    <a:pt x="1883" y="786"/>
                    <a:pt x="1883" y="780"/>
                  </a:cubicBezTo>
                  <a:cubicBezTo>
                    <a:pt x="1883" y="775"/>
                    <a:pt x="1883" y="775"/>
                    <a:pt x="1883" y="770"/>
                  </a:cubicBezTo>
                  <a:cubicBezTo>
                    <a:pt x="1914" y="770"/>
                    <a:pt x="1930" y="775"/>
                    <a:pt x="1967" y="775"/>
                  </a:cubicBezTo>
                  <a:cubicBezTo>
                    <a:pt x="1957" y="786"/>
                    <a:pt x="1951" y="796"/>
                    <a:pt x="1946" y="807"/>
                  </a:cubicBezTo>
                  <a:cubicBezTo>
                    <a:pt x="1957" y="801"/>
                    <a:pt x="1962" y="796"/>
                    <a:pt x="1978" y="796"/>
                  </a:cubicBezTo>
                  <a:cubicBezTo>
                    <a:pt x="1983" y="796"/>
                    <a:pt x="1983" y="807"/>
                    <a:pt x="1983" y="817"/>
                  </a:cubicBezTo>
                  <a:cubicBezTo>
                    <a:pt x="1983" y="844"/>
                    <a:pt x="1983" y="844"/>
                    <a:pt x="1983" y="844"/>
                  </a:cubicBezTo>
                  <a:cubicBezTo>
                    <a:pt x="1983" y="870"/>
                    <a:pt x="1988" y="881"/>
                    <a:pt x="1999" y="907"/>
                  </a:cubicBezTo>
                  <a:cubicBezTo>
                    <a:pt x="2009" y="928"/>
                    <a:pt x="2009" y="944"/>
                    <a:pt x="2031" y="965"/>
                  </a:cubicBezTo>
                  <a:cubicBezTo>
                    <a:pt x="2062" y="997"/>
                    <a:pt x="2083" y="1007"/>
                    <a:pt x="2104" y="1044"/>
                  </a:cubicBezTo>
                  <a:cubicBezTo>
                    <a:pt x="2131" y="1086"/>
                    <a:pt x="2152" y="1107"/>
                    <a:pt x="2173" y="1144"/>
                  </a:cubicBezTo>
                  <a:cubicBezTo>
                    <a:pt x="2194" y="1181"/>
                    <a:pt x="2210" y="1223"/>
                    <a:pt x="2252" y="1223"/>
                  </a:cubicBezTo>
                  <a:cubicBezTo>
                    <a:pt x="2273" y="1223"/>
                    <a:pt x="2284" y="1207"/>
                    <a:pt x="2304" y="1207"/>
                  </a:cubicBezTo>
                  <a:cubicBezTo>
                    <a:pt x="2314" y="1207"/>
                    <a:pt x="2314" y="1207"/>
                    <a:pt x="2314" y="1207"/>
                  </a:cubicBezTo>
                  <a:cubicBezTo>
                    <a:pt x="2314" y="1218"/>
                    <a:pt x="2314" y="1218"/>
                    <a:pt x="2314" y="1218"/>
                  </a:cubicBezTo>
                  <a:cubicBezTo>
                    <a:pt x="2314" y="1229"/>
                    <a:pt x="2304" y="1234"/>
                    <a:pt x="2304" y="1250"/>
                  </a:cubicBezTo>
                  <a:cubicBezTo>
                    <a:pt x="2304" y="1250"/>
                    <a:pt x="2314" y="1250"/>
                    <a:pt x="2314" y="1255"/>
                  </a:cubicBezTo>
                  <a:cubicBezTo>
                    <a:pt x="2341" y="1266"/>
                    <a:pt x="2346" y="1281"/>
                    <a:pt x="2362" y="1303"/>
                  </a:cubicBezTo>
                  <a:cubicBezTo>
                    <a:pt x="2378" y="1329"/>
                    <a:pt x="2393" y="1345"/>
                    <a:pt x="2409" y="1360"/>
                  </a:cubicBezTo>
                  <a:lnTo>
                    <a:pt x="2409" y="1360"/>
                  </a:lnTo>
                  <a:cubicBezTo>
                    <a:pt x="2393" y="1376"/>
                    <a:pt x="2388" y="1381"/>
                    <a:pt x="2378" y="1403"/>
                  </a:cubicBezTo>
                  <a:cubicBezTo>
                    <a:pt x="2378" y="1408"/>
                    <a:pt x="2378" y="1408"/>
                    <a:pt x="2378" y="1413"/>
                  </a:cubicBezTo>
                  <a:cubicBezTo>
                    <a:pt x="2378" y="1424"/>
                    <a:pt x="2383" y="1429"/>
                    <a:pt x="2388" y="1434"/>
                  </a:cubicBezTo>
                  <a:cubicBezTo>
                    <a:pt x="2393" y="1440"/>
                    <a:pt x="2399" y="1450"/>
                    <a:pt x="2399" y="1455"/>
                  </a:cubicBezTo>
                  <a:cubicBezTo>
                    <a:pt x="2399" y="1461"/>
                    <a:pt x="2393" y="1466"/>
                    <a:pt x="2393" y="1471"/>
                  </a:cubicBezTo>
                  <a:cubicBezTo>
                    <a:pt x="2388" y="1477"/>
                    <a:pt x="2383" y="1477"/>
                    <a:pt x="2383" y="1477"/>
                  </a:cubicBezTo>
                  <a:cubicBezTo>
                    <a:pt x="2378" y="1487"/>
                    <a:pt x="2372" y="1492"/>
                    <a:pt x="2372" y="1503"/>
                  </a:cubicBezTo>
                  <a:cubicBezTo>
                    <a:pt x="2372" y="1513"/>
                    <a:pt x="2378" y="1524"/>
                    <a:pt x="2383" y="1535"/>
                  </a:cubicBezTo>
                  <a:cubicBezTo>
                    <a:pt x="2388" y="1545"/>
                    <a:pt x="2388" y="1550"/>
                    <a:pt x="2393" y="1561"/>
                  </a:cubicBezTo>
                  <a:cubicBezTo>
                    <a:pt x="2399" y="1571"/>
                    <a:pt x="2399" y="1577"/>
                    <a:pt x="2399" y="1587"/>
                  </a:cubicBezTo>
                  <a:cubicBezTo>
                    <a:pt x="2404" y="1598"/>
                    <a:pt x="2415" y="1603"/>
                    <a:pt x="2430" y="1608"/>
                  </a:cubicBezTo>
                  <a:cubicBezTo>
                    <a:pt x="2441" y="1614"/>
                    <a:pt x="2446" y="1614"/>
                    <a:pt x="2457" y="1619"/>
                  </a:cubicBezTo>
                  <a:cubicBezTo>
                    <a:pt x="2462" y="1619"/>
                    <a:pt x="2467" y="1619"/>
                    <a:pt x="2473" y="1624"/>
                  </a:cubicBezTo>
                  <a:cubicBezTo>
                    <a:pt x="2478" y="1629"/>
                    <a:pt x="2483" y="1629"/>
                    <a:pt x="2488" y="1635"/>
                  </a:cubicBezTo>
                  <a:cubicBezTo>
                    <a:pt x="2504" y="1640"/>
                    <a:pt x="2504" y="1651"/>
                    <a:pt x="2520" y="1656"/>
                  </a:cubicBezTo>
                  <a:cubicBezTo>
                    <a:pt x="2531" y="1666"/>
                    <a:pt x="2541" y="1672"/>
                    <a:pt x="2541" y="1682"/>
                  </a:cubicBezTo>
                  <a:cubicBezTo>
                    <a:pt x="2541" y="1698"/>
                    <a:pt x="2536" y="1709"/>
                    <a:pt x="2520" y="1719"/>
                  </a:cubicBezTo>
                  <a:cubicBezTo>
                    <a:pt x="2515" y="1719"/>
                    <a:pt x="2504" y="1724"/>
                    <a:pt x="2504" y="1735"/>
                  </a:cubicBezTo>
                  <a:cubicBezTo>
                    <a:pt x="2504" y="1735"/>
                    <a:pt x="2504" y="1740"/>
                    <a:pt x="2504" y="1746"/>
                  </a:cubicBezTo>
                  <a:cubicBezTo>
                    <a:pt x="2504" y="1751"/>
                    <a:pt x="2504" y="1756"/>
                    <a:pt x="2510" y="1767"/>
                  </a:cubicBezTo>
                  <a:cubicBezTo>
                    <a:pt x="2510" y="1767"/>
                    <a:pt x="2510" y="1767"/>
                    <a:pt x="2510" y="1772"/>
                  </a:cubicBezTo>
                  <a:lnTo>
                    <a:pt x="2510" y="1772"/>
                  </a:lnTo>
                  <a:cubicBezTo>
                    <a:pt x="2488" y="1772"/>
                    <a:pt x="2483" y="1761"/>
                    <a:pt x="2462" y="1756"/>
                  </a:cubicBezTo>
                  <a:cubicBezTo>
                    <a:pt x="2457" y="1751"/>
                    <a:pt x="2446" y="1751"/>
                    <a:pt x="2436" y="1746"/>
                  </a:cubicBezTo>
                  <a:cubicBezTo>
                    <a:pt x="2430" y="1746"/>
                    <a:pt x="2430" y="1740"/>
                    <a:pt x="2425" y="1740"/>
                  </a:cubicBezTo>
                  <a:cubicBezTo>
                    <a:pt x="2420" y="1735"/>
                    <a:pt x="2420" y="1735"/>
                    <a:pt x="2415" y="1735"/>
                  </a:cubicBezTo>
                  <a:cubicBezTo>
                    <a:pt x="2399" y="1735"/>
                    <a:pt x="2393" y="1746"/>
                    <a:pt x="2378" y="1746"/>
                  </a:cubicBezTo>
                  <a:cubicBezTo>
                    <a:pt x="2367" y="1746"/>
                    <a:pt x="2356" y="1746"/>
                    <a:pt x="2346" y="1740"/>
                  </a:cubicBezTo>
                  <a:cubicBezTo>
                    <a:pt x="2341" y="1740"/>
                    <a:pt x="2341" y="1735"/>
                    <a:pt x="2335" y="1735"/>
                  </a:cubicBezTo>
                  <a:cubicBezTo>
                    <a:pt x="2325" y="1735"/>
                    <a:pt x="2325" y="1746"/>
                    <a:pt x="2314" y="1751"/>
                  </a:cubicBezTo>
                  <a:cubicBezTo>
                    <a:pt x="2309" y="1761"/>
                    <a:pt x="2304" y="1767"/>
                    <a:pt x="2293" y="1772"/>
                  </a:cubicBezTo>
                  <a:cubicBezTo>
                    <a:pt x="2273" y="1788"/>
                    <a:pt x="2278" y="1803"/>
                    <a:pt x="2263" y="1825"/>
                  </a:cubicBezTo>
                  <a:cubicBezTo>
                    <a:pt x="2247" y="1840"/>
                    <a:pt x="2236" y="1851"/>
                    <a:pt x="2220" y="1867"/>
                  </a:cubicBezTo>
                  <a:cubicBezTo>
                    <a:pt x="2215" y="1877"/>
                    <a:pt x="2210" y="1883"/>
                    <a:pt x="2205" y="1893"/>
                  </a:cubicBezTo>
                  <a:cubicBezTo>
                    <a:pt x="2199" y="1904"/>
                    <a:pt x="2194" y="1909"/>
                    <a:pt x="2194" y="1920"/>
                  </a:cubicBezTo>
                  <a:cubicBezTo>
                    <a:pt x="2194" y="1925"/>
                    <a:pt x="2194" y="1925"/>
                    <a:pt x="2194" y="1935"/>
                  </a:cubicBezTo>
                  <a:cubicBezTo>
                    <a:pt x="2194" y="1941"/>
                    <a:pt x="2183" y="1941"/>
                    <a:pt x="2178" y="1941"/>
                  </a:cubicBezTo>
                  <a:cubicBezTo>
                    <a:pt x="2173" y="1941"/>
                    <a:pt x="2168" y="1946"/>
                    <a:pt x="2162" y="1946"/>
                  </a:cubicBezTo>
                  <a:cubicBezTo>
                    <a:pt x="2162" y="1946"/>
                    <a:pt x="2157" y="1946"/>
                    <a:pt x="2152" y="1946"/>
                  </a:cubicBezTo>
                  <a:cubicBezTo>
                    <a:pt x="2146" y="1946"/>
                    <a:pt x="2146" y="1957"/>
                    <a:pt x="2141" y="1967"/>
                  </a:cubicBezTo>
                  <a:cubicBezTo>
                    <a:pt x="2136" y="1972"/>
                    <a:pt x="2131" y="1972"/>
                    <a:pt x="2125" y="1978"/>
                  </a:cubicBezTo>
                  <a:cubicBezTo>
                    <a:pt x="2125" y="1983"/>
                    <a:pt x="2120" y="1988"/>
                    <a:pt x="2115" y="1988"/>
                  </a:cubicBezTo>
                  <a:cubicBezTo>
                    <a:pt x="2104" y="1988"/>
                    <a:pt x="2099" y="1978"/>
                    <a:pt x="2094" y="1967"/>
                  </a:cubicBezTo>
                  <a:cubicBezTo>
                    <a:pt x="2089" y="1962"/>
                    <a:pt x="2089" y="1957"/>
                    <a:pt x="2083" y="1946"/>
                  </a:cubicBezTo>
                  <a:cubicBezTo>
                    <a:pt x="2078" y="1935"/>
                    <a:pt x="2078" y="1930"/>
                    <a:pt x="2073" y="1920"/>
                  </a:cubicBezTo>
                  <a:cubicBezTo>
                    <a:pt x="2067" y="1909"/>
                    <a:pt x="2067" y="1904"/>
                    <a:pt x="2062" y="1904"/>
                  </a:cubicBezTo>
                  <a:cubicBezTo>
                    <a:pt x="2062" y="1898"/>
                    <a:pt x="2057" y="1898"/>
                    <a:pt x="2052" y="1898"/>
                  </a:cubicBezTo>
                  <a:cubicBezTo>
                    <a:pt x="2041" y="1898"/>
                    <a:pt x="2036" y="1909"/>
                    <a:pt x="2020" y="1909"/>
                  </a:cubicBezTo>
                  <a:cubicBezTo>
                    <a:pt x="2009" y="1909"/>
                    <a:pt x="2009" y="1898"/>
                    <a:pt x="2009" y="1893"/>
                  </a:cubicBezTo>
                  <a:cubicBezTo>
                    <a:pt x="2004" y="1888"/>
                    <a:pt x="1999" y="1883"/>
                    <a:pt x="1994" y="1883"/>
                  </a:cubicBezTo>
                  <a:cubicBezTo>
                    <a:pt x="1988" y="1883"/>
                    <a:pt x="1983" y="1883"/>
                    <a:pt x="1978" y="1877"/>
                  </a:cubicBezTo>
                  <a:cubicBezTo>
                    <a:pt x="1967" y="1872"/>
                    <a:pt x="1962" y="1867"/>
                    <a:pt x="1951" y="1867"/>
                  </a:cubicBezTo>
                  <a:cubicBezTo>
                    <a:pt x="1941" y="1867"/>
                    <a:pt x="1935" y="1877"/>
                    <a:pt x="1925" y="1883"/>
                  </a:cubicBezTo>
                  <a:cubicBezTo>
                    <a:pt x="1920" y="1888"/>
                    <a:pt x="1920" y="1888"/>
                    <a:pt x="1914" y="1893"/>
                  </a:cubicBezTo>
                  <a:cubicBezTo>
                    <a:pt x="1909" y="1898"/>
                    <a:pt x="1904" y="1904"/>
                    <a:pt x="1893" y="1904"/>
                  </a:cubicBezTo>
                  <a:cubicBezTo>
                    <a:pt x="1883" y="1904"/>
                    <a:pt x="1878" y="1893"/>
                    <a:pt x="1862" y="1893"/>
                  </a:cubicBezTo>
                  <a:cubicBezTo>
                    <a:pt x="1856" y="1888"/>
                    <a:pt x="1851" y="1888"/>
                    <a:pt x="1841" y="1888"/>
                  </a:cubicBezTo>
                  <a:cubicBezTo>
                    <a:pt x="1830" y="1883"/>
                    <a:pt x="1820" y="1883"/>
                    <a:pt x="1820" y="1872"/>
                  </a:cubicBezTo>
                  <a:cubicBezTo>
                    <a:pt x="1814" y="1862"/>
                    <a:pt x="1814" y="1856"/>
                    <a:pt x="1814" y="1840"/>
                  </a:cubicBezTo>
                  <a:cubicBezTo>
                    <a:pt x="1798" y="1846"/>
                    <a:pt x="1788" y="1851"/>
                    <a:pt x="1772" y="1851"/>
                  </a:cubicBezTo>
                  <a:cubicBezTo>
                    <a:pt x="1761" y="1851"/>
                    <a:pt x="1756" y="1851"/>
                    <a:pt x="1746" y="1851"/>
                  </a:cubicBezTo>
                  <a:cubicBezTo>
                    <a:pt x="1740" y="1856"/>
                    <a:pt x="1735" y="1856"/>
                    <a:pt x="1735" y="1867"/>
                  </a:cubicBezTo>
                  <a:cubicBezTo>
                    <a:pt x="1735" y="1872"/>
                    <a:pt x="1735" y="1877"/>
                    <a:pt x="1735" y="1888"/>
                  </a:cubicBezTo>
                  <a:cubicBezTo>
                    <a:pt x="1735" y="1893"/>
                    <a:pt x="1735" y="1898"/>
                    <a:pt x="1735" y="1909"/>
                  </a:cubicBezTo>
                  <a:cubicBezTo>
                    <a:pt x="1735" y="1914"/>
                    <a:pt x="1740" y="1920"/>
                    <a:pt x="1740" y="1925"/>
                  </a:cubicBezTo>
                  <a:cubicBezTo>
                    <a:pt x="1740" y="1946"/>
                    <a:pt x="1740" y="1946"/>
                    <a:pt x="1740" y="1946"/>
                  </a:cubicBezTo>
                  <a:cubicBezTo>
                    <a:pt x="1740" y="1957"/>
                    <a:pt x="1746" y="1962"/>
                    <a:pt x="1756" y="1972"/>
                  </a:cubicBezTo>
                  <a:cubicBezTo>
                    <a:pt x="1767" y="1978"/>
                    <a:pt x="1772" y="1983"/>
                    <a:pt x="1783" y="1988"/>
                  </a:cubicBezTo>
                  <a:cubicBezTo>
                    <a:pt x="1783" y="2009"/>
                    <a:pt x="1783" y="2025"/>
                    <a:pt x="1783" y="2046"/>
                  </a:cubicBezTo>
                  <a:cubicBezTo>
                    <a:pt x="1783" y="2051"/>
                    <a:pt x="1788" y="2057"/>
                    <a:pt x="1788" y="2067"/>
                  </a:cubicBezTo>
                  <a:cubicBezTo>
                    <a:pt x="1788" y="2078"/>
                    <a:pt x="1777" y="2083"/>
                    <a:pt x="1767" y="2088"/>
                  </a:cubicBezTo>
                  <a:cubicBezTo>
                    <a:pt x="1761" y="2094"/>
                    <a:pt x="1756" y="2099"/>
                    <a:pt x="1751" y="2109"/>
                  </a:cubicBezTo>
                  <a:cubicBezTo>
                    <a:pt x="1746" y="2109"/>
                    <a:pt x="1740" y="2115"/>
                    <a:pt x="1735" y="2115"/>
                  </a:cubicBezTo>
                  <a:cubicBezTo>
                    <a:pt x="1724" y="2115"/>
                    <a:pt x="1714" y="2109"/>
                    <a:pt x="1703" y="2109"/>
                  </a:cubicBezTo>
                  <a:cubicBezTo>
                    <a:pt x="1698" y="2125"/>
                    <a:pt x="1693" y="2136"/>
                    <a:pt x="1688" y="2146"/>
                  </a:cubicBezTo>
                  <a:cubicBezTo>
                    <a:pt x="1688" y="2157"/>
                    <a:pt x="1682" y="2162"/>
                    <a:pt x="1682" y="2168"/>
                  </a:cubicBezTo>
                  <a:cubicBezTo>
                    <a:pt x="1682" y="2173"/>
                    <a:pt x="1682" y="2178"/>
                    <a:pt x="1677" y="2178"/>
                  </a:cubicBezTo>
                  <a:cubicBezTo>
                    <a:pt x="1677" y="2183"/>
                    <a:pt x="1672" y="2183"/>
                    <a:pt x="1672" y="2189"/>
                  </a:cubicBezTo>
                  <a:cubicBezTo>
                    <a:pt x="1672" y="2194"/>
                    <a:pt x="1672" y="2199"/>
                    <a:pt x="1677" y="2204"/>
                  </a:cubicBezTo>
                  <a:cubicBezTo>
                    <a:pt x="1682" y="2215"/>
                    <a:pt x="1682" y="2225"/>
                    <a:pt x="1698" y="2231"/>
                  </a:cubicBezTo>
                  <a:cubicBezTo>
                    <a:pt x="1688" y="2241"/>
                    <a:pt x="1677" y="2246"/>
                    <a:pt x="1667" y="2246"/>
                  </a:cubicBezTo>
                  <a:cubicBezTo>
                    <a:pt x="1656" y="2252"/>
                    <a:pt x="1645" y="2257"/>
                    <a:pt x="1635" y="2257"/>
                  </a:cubicBezTo>
                  <a:cubicBezTo>
                    <a:pt x="1603" y="2257"/>
                    <a:pt x="1587" y="2231"/>
                    <a:pt x="1556" y="2231"/>
                  </a:cubicBezTo>
                  <a:cubicBezTo>
                    <a:pt x="1524" y="2225"/>
                    <a:pt x="1508" y="2220"/>
                    <a:pt x="1477" y="2215"/>
                  </a:cubicBezTo>
                  <a:cubicBezTo>
                    <a:pt x="1471" y="2215"/>
                    <a:pt x="1466" y="2225"/>
                    <a:pt x="1466" y="2231"/>
                  </a:cubicBezTo>
                  <a:cubicBezTo>
                    <a:pt x="1461" y="2241"/>
                    <a:pt x="1456" y="2241"/>
                    <a:pt x="1445" y="2252"/>
                  </a:cubicBezTo>
                  <a:cubicBezTo>
                    <a:pt x="1435" y="2268"/>
                    <a:pt x="1429" y="2278"/>
                    <a:pt x="1413" y="2294"/>
                  </a:cubicBezTo>
                  <a:cubicBezTo>
                    <a:pt x="1413" y="2294"/>
                    <a:pt x="1413" y="2299"/>
                    <a:pt x="1408" y="2299"/>
                  </a:cubicBezTo>
                  <a:cubicBezTo>
                    <a:pt x="1398" y="2310"/>
                    <a:pt x="1387" y="2315"/>
                    <a:pt x="1382" y="2326"/>
                  </a:cubicBezTo>
                  <a:cubicBezTo>
                    <a:pt x="1376" y="2336"/>
                    <a:pt x="1376" y="2342"/>
                    <a:pt x="1371" y="2347"/>
                  </a:cubicBezTo>
                  <a:cubicBezTo>
                    <a:pt x="1366" y="2357"/>
                    <a:pt x="1355" y="2352"/>
                    <a:pt x="1350" y="2352"/>
                  </a:cubicBezTo>
                  <a:cubicBezTo>
                    <a:pt x="1334" y="2352"/>
                    <a:pt x="1324" y="2347"/>
                    <a:pt x="1308" y="2347"/>
                  </a:cubicBezTo>
                  <a:cubicBezTo>
                    <a:pt x="1303" y="2347"/>
                    <a:pt x="1297" y="2352"/>
                    <a:pt x="1292" y="2347"/>
                  </a:cubicBezTo>
                  <a:lnTo>
                    <a:pt x="1292" y="2347"/>
                  </a:lnTo>
                  <a:cubicBezTo>
                    <a:pt x="1281" y="2331"/>
                    <a:pt x="1271" y="2326"/>
                    <a:pt x="1260" y="2310"/>
                  </a:cubicBezTo>
                  <a:cubicBezTo>
                    <a:pt x="1255" y="2305"/>
                    <a:pt x="1250" y="2299"/>
                    <a:pt x="1245" y="2294"/>
                  </a:cubicBezTo>
                  <a:cubicBezTo>
                    <a:pt x="1239" y="2283"/>
                    <a:pt x="1245" y="2273"/>
                    <a:pt x="1245" y="2262"/>
                  </a:cubicBezTo>
                  <a:cubicBezTo>
                    <a:pt x="1239" y="2246"/>
                    <a:pt x="1239" y="2241"/>
                    <a:pt x="1239" y="2225"/>
                  </a:cubicBezTo>
                  <a:cubicBezTo>
                    <a:pt x="1239" y="2204"/>
                    <a:pt x="1239" y="2204"/>
                    <a:pt x="1239" y="2204"/>
                  </a:cubicBezTo>
                  <a:cubicBezTo>
                    <a:pt x="1239" y="2189"/>
                    <a:pt x="1234" y="2183"/>
                    <a:pt x="1234" y="2168"/>
                  </a:cubicBezTo>
                  <a:cubicBezTo>
                    <a:pt x="1234" y="2162"/>
                    <a:pt x="1234" y="2157"/>
                    <a:pt x="1234" y="2152"/>
                  </a:cubicBezTo>
                  <a:cubicBezTo>
                    <a:pt x="1234" y="2146"/>
                    <a:pt x="1229" y="2141"/>
                    <a:pt x="1224" y="2136"/>
                  </a:cubicBezTo>
                  <a:cubicBezTo>
                    <a:pt x="1218" y="2131"/>
                    <a:pt x="1208" y="2125"/>
                    <a:pt x="1202" y="2120"/>
                  </a:cubicBezTo>
                  <a:cubicBezTo>
                    <a:pt x="1197" y="2115"/>
                    <a:pt x="1192" y="2115"/>
                    <a:pt x="1192" y="2109"/>
                  </a:cubicBezTo>
                  <a:cubicBezTo>
                    <a:pt x="1187" y="2104"/>
                    <a:pt x="1187" y="2099"/>
                    <a:pt x="1187" y="2088"/>
                  </a:cubicBezTo>
                  <a:cubicBezTo>
                    <a:pt x="1181" y="2088"/>
                    <a:pt x="1181" y="2083"/>
                    <a:pt x="1176" y="2078"/>
                  </a:cubicBezTo>
                  <a:lnTo>
                    <a:pt x="1176" y="2078"/>
                  </a:lnTo>
                  <a:cubicBezTo>
                    <a:pt x="1176" y="2046"/>
                    <a:pt x="1176" y="2046"/>
                    <a:pt x="1176" y="2046"/>
                  </a:cubicBezTo>
                  <a:cubicBezTo>
                    <a:pt x="1176" y="2036"/>
                    <a:pt x="1176" y="2025"/>
                    <a:pt x="1171" y="2009"/>
                  </a:cubicBezTo>
                  <a:cubicBezTo>
                    <a:pt x="1165" y="1999"/>
                    <a:pt x="1160" y="1993"/>
                    <a:pt x="1160" y="1978"/>
                  </a:cubicBezTo>
                  <a:cubicBezTo>
                    <a:pt x="1160" y="1962"/>
                    <a:pt x="1165" y="1957"/>
                    <a:pt x="1165" y="1941"/>
                  </a:cubicBezTo>
                  <a:cubicBezTo>
                    <a:pt x="1165" y="1925"/>
                    <a:pt x="1160" y="1914"/>
                    <a:pt x="1160" y="1904"/>
                  </a:cubicBezTo>
                  <a:cubicBezTo>
                    <a:pt x="1160" y="1888"/>
                    <a:pt x="1165" y="1883"/>
                    <a:pt x="1165" y="1872"/>
                  </a:cubicBezTo>
                  <a:cubicBezTo>
                    <a:pt x="1165" y="1856"/>
                    <a:pt x="1155" y="1851"/>
                    <a:pt x="1155" y="1840"/>
                  </a:cubicBezTo>
                  <a:cubicBezTo>
                    <a:pt x="1155" y="1830"/>
                    <a:pt x="1160" y="1825"/>
                    <a:pt x="1160" y="1819"/>
                  </a:cubicBezTo>
                  <a:cubicBezTo>
                    <a:pt x="1171" y="1798"/>
                    <a:pt x="1176" y="1782"/>
                    <a:pt x="1187" y="1761"/>
                  </a:cubicBezTo>
                  <a:cubicBezTo>
                    <a:pt x="1187" y="1756"/>
                    <a:pt x="1187" y="1756"/>
                    <a:pt x="1187" y="1756"/>
                  </a:cubicBezTo>
                  <a:cubicBezTo>
                    <a:pt x="1181" y="1756"/>
                    <a:pt x="1176" y="1756"/>
                    <a:pt x="1171" y="1756"/>
                  </a:cubicBezTo>
                  <a:cubicBezTo>
                    <a:pt x="1160" y="1751"/>
                    <a:pt x="1160" y="1746"/>
                    <a:pt x="1150" y="1740"/>
                  </a:cubicBezTo>
                  <a:cubicBezTo>
                    <a:pt x="1144" y="1735"/>
                    <a:pt x="1139" y="1735"/>
                    <a:pt x="1129" y="1730"/>
                  </a:cubicBezTo>
                  <a:cubicBezTo>
                    <a:pt x="1129" y="1724"/>
                    <a:pt x="1123" y="1724"/>
                    <a:pt x="1123" y="1719"/>
                  </a:cubicBezTo>
                  <a:cubicBezTo>
                    <a:pt x="1113" y="1703"/>
                    <a:pt x="1107" y="1698"/>
                    <a:pt x="1102" y="1682"/>
                  </a:cubicBezTo>
                  <a:cubicBezTo>
                    <a:pt x="1102" y="1677"/>
                    <a:pt x="1097" y="1672"/>
                    <a:pt x="1097" y="1666"/>
                  </a:cubicBezTo>
                  <a:cubicBezTo>
                    <a:pt x="1086" y="1656"/>
                    <a:pt x="1086" y="1645"/>
                    <a:pt x="1081" y="1635"/>
                  </a:cubicBezTo>
                  <a:cubicBezTo>
                    <a:pt x="1076" y="1624"/>
                    <a:pt x="1076" y="1619"/>
                    <a:pt x="1076" y="1614"/>
                  </a:cubicBezTo>
                  <a:cubicBezTo>
                    <a:pt x="1070" y="1603"/>
                    <a:pt x="1060" y="1598"/>
                    <a:pt x="1055" y="1592"/>
                  </a:cubicBezTo>
                  <a:cubicBezTo>
                    <a:pt x="1049" y="1587"/>
                    <a:pt x="1049" y="1587"/>
                    <a:pt x="1044" y="1587"/>
                  </a:cubicBezTo>
                  <a:cubicBezTo>
                    <a:pt x="1002" y="1592"/>
                    <a:pt x="1002" y="1592"/>
                    <a:pt x="1002" y="1592"/>
                  </a:cubicBezTo>
                  <a:cubicBezTo>
                    <a:pt x="991" y="1587"/>
                    <a:pt x="986" y="1582"/>
                    <a:pt x="981" y="1571"/>
                  </a:cubicBezTo>
                  <a:cubicBezTo>
                    <a:pt x="981" y="1571"/>
                    <a:pt x="976" y="1571"/>
                    <a:pt x="970" y="1566"/>
                  </a:cubicBezTo>
                  <a:cubicBezTo>
                    <a:pt x="965" y="1556"/>
                    <a:pt x="960" y="1545"/>
                    <a:pt x="954" y="1535"/>
                  </a:cubicBezTo>
                  <a:cubicBezTo>
                    <a:pt x="891" y="1503"/>
                    <a:pt x="891" y="1503"/>
                    <a:pt x="891" y="1503"/>
                  </a:cubicBezTo>
                  <a:cubicBezTo>
                    <a:pt x="891" y="1498"/>
                    <a:pt x="891" y="1498"/>
                    <a:pt x="891" y="1492"/>
                  </a:cubicBezTo>
                  <a:cubicBezTo>
                    <a:pt x="896" y="1487"/>
                    <a:pt x="902" y="1487"/>
                    <a:pt x="902" y="1487"/>
                  </a:cubicBezTo>
                  <a:cubicBezTo>
                    <a:pt x="907" y="1477"/>
                    <a:pt x="912" y="1471"/>
                    <a:pt x="918" y="1461"/>
                  </a:cubicBezTo>
                  <a:cubicBezTo>
                    <a:pt x="923" y="1445"/>
                    <a:pt x="923" y="1440"/>
                    <a:pt x="928" y="1429"/>
                  </a:cubicBezTo>
                  <a:cubicBezTo>
                    <a:pt x="933" y="1424"/>
                    <a:pt x="939" y="1418"/>
                    <a:pt x="939" y="1413"/>
                  </a:cubicBezTo>
                  <a:cubicBezTo>
                    <a:pt x="939" y="1403"/>
                    <a:pt x="933" y="1403"/>
                    <a:pt x="928" y="1397"/>
                  </a:cubicBezTo>
                  <a:cubicBezTo>
                    <a:pt x="923" y="1392"/>
                    <a:pt x="923" y="1387"/>
                    <a:pt x="912" y="1381"/>
                  </a:cubicBezTo>
                  <a:cubicBezTo>
                    <a:pt x="907" y="1376"/>
                    <a:pt x="902" y="1371"/>
                    <a:pt x="896" y="1366"/>
                  </a:cubicBezTo>
                  <a:cubicBezTo>
                    <a:pt x="912" y="1308"/>
                    <a:pt x="912" y="1308"/>
                    <a:pt x="912" y="1308"/>
                  </a:cubicBezTo>
                  <a:cubicBezTo>
                    <a:pt x="907" y="1297"/>
                    <a:pt x="896" y="1297"/>
                    <a:pt x="891" y="1292"/>
                  </a:cubicBezTo>
                  <a:cubicBezTo>
                    <a:pt x="886" y="1287"/>
                    <a:pt x="886" y="1287"/>
                    <a:pt x="881" y="1281"/>
                  </a:cubicBezTo>
                  <a:cubicBezTo>
                    <a:pt x="875" y="1276"/>
                    <a:pt x="870" y="1276"/>
                    <a:pt x="870" y="1271"/>
                  </a:cubicBezTo>
                  <a:cubicBezTo>
                    <a:pt x="865" y="1260"/>
                    <a:pt x="870" y="1250"/>
                    <a:pt x="870" y="1244"/>
                  </a:cubicBezTo>
                  <a:cubicBezTo>
                    <a:pt x="865" y="1234"/>
                    <a:pt x="854" y="1229"/>
                    <a:pt x="854" y="1218"/>
                  </a:cubicBezTo>
                  <a:cubicBezTo>
                    <a:pt x="854" y="1207"/>
                    <a:pt x="859" y="1202"/>
                    <a:pt x="865" y="1197"/>
                  </a:cubicBezTo>
                  <a:cubicBezTo>
                    <a:pt x="870" y="1186"/>
                    <a:pt x="870" y="1181"/>
                    <a:pt x="875" y="1165"/>
                  </a:cubicBezTo>
                  <a:cubicBezTo>
                    <a:pt x="875" y="1160"/>
                    <a:pt x="875" y="1149"/>
                    <a:pt x="875" y="1139"/>
                  </a:cubicBezTo>
                  <a:cubicBezTo>
                    <a:pt x="875" y="1128"/>
                    <a:pt x="881" y="1123"/>
                    <a:pt x="886" y="1113"/>
                  </a:cubicBezTo>
                  <a:cubicBezTo>
                    <a:pt x="859" y="1123"/>
                    <a:pt x="849" y="1128"/>
                    <a:pt x="823" y="1134"/>
                  </a:cubicBezTo>
                  <a:cubicBezTo>
                    <a:pt x="812" y="1134"/>
                    <a:pt x="807" y="1134"/>
                    <a:pt x="796" y="1139"/>
                  </a:cubicBezTo>
                  <a:cubicBezTo>
                    <a:pt x="791" y="1139"/>
                    <a:pt x="786" y="1139"/>
                    <a:pt x="786" y="1139"/>
                  </a:cubicBezTo>
                  <a:cubicBezTo>
                    <a:pt x="780" y="1139"/>
                    <a:pt x="780" y="1144"/>
                    <a:pt x="780" y="1149"/>
                  </a:cubicBezTo>
                  <a:cubicBezTo>
                    <a:pt x="775" y="1160"/>
                    <a:pt x="775" y="1160"/>
                    <a:pt x="775" y="1160"/>
                  </a:cubicBezTo>
                  <a:cubicBezTo>
                    <a:pt x="770" y="1176"/>
                    <a:pt x="765" y="1186"/>
                    <a:pt x="754" y="1197"/>
                  </a:cubicBezTo>
                  <a:cubicBezTo>
                    <a:pt x="749" y="1202"/>
                    <a:pt x="738" y="1207"/>
                    <a:pt x="728" y="1213"/>
                  </a:cubicBezTo>
                  <a:cubicBezTo>
                    <a:pt x="712" y="1218"/>
                    <a:pt x="701" y="1223"/>
                    <a:pt x="685" y="1234"/>
                  </a:cubicBezTo>
                  <a:cubicBezTo>
                    <a:pt x="680" y="1234"/>
                    <a:pt x="680" y="1234"/>
                    <a:pt x="675" y="1239"/>
                  </a:cubicBezTo>
                  <a:cubicBezTo>
                    <a:pt x="670" y="1239"/>
                    <a:pt x="670" y="1244"/>
                    <a:pt x="664" y="1244"/>
                  </a:cubicBezTo>
                  <a:cubicBezTo>
                    <a:pt x="659" y="1244"/>
                    <a:pt x="654" y="1239"/>
                    <a:pt x="654" y="1234"/>
                  </a:cubicBezTo>
                  <a:cubicBezTo>
                    <a:pt x="648" y="1234"/>
                    <a:pt x="643" y="1229"/>
                    <a:pt x="643" y="1223"/>
                  </a:cubicBezTo>
                  <a:cubicBezTo>
                    <a:pt x="643" y="1213"/>
                    <a:pt x="648" y="1202"/>
                    <a:pt x="654" y="1192"/>
                  </a:cubicBezTo>
                  <a:cubicBezTo>
                    <a:pt x="654" y="1176"/>
                    <a:pt x="654" y="1171"/>
                    <a:pt x="659" y="1155"/>
                  </a:cubicBezTo>
                  <a:cubicBezTo>
                    <a:pt x="659" y="1149"/>
                    <a:pt x="659" y="1144"/>
                    <a:pt x="659" y="1139"/>
                  </a:cubicBezTo>
                  <a:cubicBezTo>
                    <a:pt x="659" y="1128"/>
                    <a:pt x="659" y="1128"/>
                    <a:pt x="659" y="1128"/>
                  </a:cubicBezTo>
                  <a:cubicBezTo>
                    <a:pt x="659" y="1128"/>
                    <a:pt x="654" y="1128"/>
                    <a:pt x="648" y="1128"/>
                  </a:cubicBezTo>
                  <a:cubicBezTo>
                    <a:pt x="643" y="1128"/>
                    <a:pt x="638" y="1128"/>
                    <a:pt x="633" y="1128"/>
                  </a:cubicBezTo>
                  <a:cubicBezTo>
                    <a:pt x="617" y="1128"/>
                    <a:pt x="606" y="1128"/>
                    <a:pt x="591" y="1128"/>
                  </a:cubicBezTo>
                  <a:cubicBezTo>
                    <a:pt x="585" y="1128"/>
                    <a:pt x="585" y="1128"/>
                    <a:pt x="580" y="1128"/>
                  </a:cubicBezTo>
                  <a:cubicBezTo>
                    <a:pt x="575" y="1128"/>
                    <a:pt x="569" y="1128"/>
                    <a:pt x="559" y="1123"/>
                  </a:cubicBezTo>
                  <a:cubicBezTo>
                    <a:pt x="554" y="1123"/>
                    <a:pt x="548" y="1118"/>
                    <a:pt x="543" y="1113"/>
                  </a:cubicBezTo>
                  <a:cubicBezTo>
                    <a:pt x="538" y="1107"/>
                    <a:pt x="538" y="1102"/>
                    <a:pt x="533" y="1102"/>
                  </a:cubicBezTo>
                  <a:cubicBezTo>
                    <a:pt x="527" y="1102"/>
                    <a:pt x="527" y="1107"/>
                    <a:pt x="522" y="1113"/>
                  </a:cubicBezTo>
                  <a:cubicBezTo>
                    <a:pt x="522" y="1118"/>
                    <a:pt x="517" y="1123"/>
                    <a:pt x="511" y="1128"/>
                  </a:cubicBezTo>
                  <a:cubicBezTo>
                    <a:pt x="501" y="1139"/>
                    <a:pt x="496" y="1149"/>
                    <a:pt x="485" y="1160"/>
                  </a:cubicBezTo>
                  <a:cubicBezTo>
                    <a:pt x="474" y="1165"/>
                    <a:pt x="469" y="1171"/>
                    <a:pt x="464" y="1176"/>
                  </a:cubicBezTo>
                  <a:cubicBezTo>
                    <a:pt x="459" y="1181"/>
                    <a:pt x="453" y="1186"/>
                    <a:pt x="448" y="1186"/>
                  </a:cubicBezTo>
                  <a:cubicBezTo>
                    <a:pt x="437" y="1192"/>
                    <a:pt x="427" y="1192"/>
                    <a:pt x="416" y="1197"/>
                  </a:cubicBezTo>
                  <a:close/>
                </a:path>
              </a:pathLst>
            </a:custGeom>
            <a:solidFill>
              <a:schemeClr val="accent3"/>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0" name="Freeform 87"/>
            <p:cNvSpPr>
              <a:spLocks noChangeArrowheads="1"/>
            </p:cNvSpPr>
            <p:nvPr/>
          </p:nvSpPr>
          <p:spPr bwMode="auto">
            <a:xfrm>
              <a:off x="7667042" y="8572500"/>
              <a:ext cx="580987" cy="533400"/>
            </a:xfrm>
            <a:custGeom>
              <a:avLst/>
              <a:gdLst>
                <a:gd name="T0" fmla="*/ 823 w 1615"/>
                <a:gd name="T1" fmla="*/ 1050 h 1483"/>
                <a:gd name="T2" fmla="*/ 812 w 1615"/>
                <a:gd name="T3" fmla="*/ 955 h 1483"/>
                <a:gd name="T4" fmla="*/ 775 w 1615"/>
                <a:gd name="T5" fmla="*/ 907 h 1483"/>
                <a:gd name="T6" fmla="*/ 733 w 1615"/>
                <a:gd name="T7" fmla="*/ 865 h 1483"/>
                <a:gd name="T8" fmla="*/ 680 w 1615"/>
                <a:gd name="T9" fmla="*/ 823 h 1483"/>
                <a:gd name="T10" fmla="*/ 702 w 1615"/>
                <a:gd name="T11" fmla="*/ 770 h 1483"/>
                <a:gd name="T12" fmla="*/ 781 w 1615"/>
                <a:gd name="T13" fmla="*/ 765 h 1483"/>
                <a:gd name="T14" fmla="*/ 812 w 1615"/>
                <a:gd name="T15" fmla="*/ 791 h 1483"/>
                <a:gd name="T16" fmla="*/ 849 w 1615"/>
                <a:gd name="T17" fmla="*/ 828 h 1483"/>
                <a:gd name="T18" fmla="*/ 855 w 1615"/>
                <a:gd name="T19" fmla="*/ 876 h 1483"/>
                <a:gd name="T20" fmla="*/ 891 w 1615"/>
                <a:gd name="T21" fmla="*/ 886 h 1483"/>
                <a:gd name="T22" fmla="*/ 918 w 1615"/>
                <a:gd name="T23" fmla="*/ 960 h 1483"/>
                <a:gd name="T24" fmla="*/ 939 w 1615"/>
                <a:gd name="T25" fmla="*/ 981 h 1483"/>
                <a:gd name="T26" fmla="*/ 965 w 1615"/>
                <a:gd name="T27" fmla="*/ 1007 h 1483"/>
                <a:gd name="T28" fmla="*/ 934 w 1615"/>
                <a:gd name="T29" fmla="*/ 992 h 1483"/>
                <a:gd name="T30" fmla="*/ 849 w 1615"/>
                <a:gd name="T31" fmla="*/ 986 h 1483"/>
                <a:gd name="T32" fmla="*/ 934 w 1615"/>
                <a:gd name="T33" fmla="*/ 1071 h 1483"/>
                <a:gd name="T34" fmla="*/ 1055 w 1615"/>
                <a:gd name="T35" fmla="*/ 1197 h 1483"/>
                <a:gd name="T36" fmla="*/ 1472 w 1615"/>
                <a:gd name="T37" fmla="*/ 1482 h 1483"/>
                <a:gd name="T38" fmla="*/ 1498 w 1615"/>
                <a:gd name="T39" fmla="*/ 1350 h 1483"/>
                <a:gd name="T40" fmla="*/ 1582 w 1615"/>
                <a:gd name="T41" fmla="*/ 1276 h 1483"/>
                <a:gd name="T42" fmla="*/ 1567 w 1615"/>
                <a:gd name="T43" fmla="*/ 1160 h 1483"/>
                <a:gd name="T44" fmla="*/ 1546 w 1615"/>
                <a:gd name="T45" fmla="*/ 1034 h 1483"/>
                <a:gd name="T46" fmla="*/ 1498 w 1615"/>
                <a:gd name="T47" fmla="*/ 976 h 1483"/>
                <a:gd name="T48" fmla="*/ 1482 w 1615"/>
                <a:gd name="T49" fmla="*/ 802 h 1483"/>
                <a:gd name="T50" fmla="*/ 1509 w 1615"/>
                <a:gd name="T51" fmla="*/ 654 h 1483"/>
                <a:gd name="T52" fmla="*/ 1424 w 1615"/>
                <a:gd name="T53" fmla="*/ 580 h 1483"/>
                <a:gd name="T54" fmla="*/ 1366 w 1615"/>
                <a:gd name="T55" fmla="*/ 485 h 1483"/>
                <a:gd name="T56" fmla="*/ 1213 w 1615"/>
                <a:gd name="T57" fmla="*/ 401 h 1483"/>
                <a:gd name="T58" fmla="*/ 1261 w 1615"/>
                <a:gd name="T59" fmla="*/ 311 h 1483"/>
                <a:gd name="T60" fmla="*/ 1213 w 1615"/>
                <a:gd name="T61" fmla="*/ 190 h 1483"/>
                <a:gd name="T62" fmla="*/ 1187 w 1615"/>
                <a:gd name="T63" fmla="*/ 95 h 1483"/>
                <a:gd name="T64" fmla="*/ 1118 w 1615"/>
                <a:gd name="T65" fmla="*/ 37 h 1483"/>
                <a:gd name="T66" fmla="*/ 1050 w 1615"/>
                <a:gd name="T67" fmla="*/ 111 h 1483"/>
                <a:gd name="T68" fmla="*/ 965 w 1615"/>
                <a:gd name="T69" fmla="*/ 121 h 1483"/>
                <a:gd name="T70" fmla="*/ 970 w 1615"/>
                <a:gd name="T71" fmla="*/ 26 h 1483"/>
                <a:gd name="T72" fmla="*/ 865 w 1615"/>
                <a:gd name="T73" fmla="*/ 11 h 1483"/>
                <a:gd name="T74" fmla="*/ 786 w 1615"/>
                <a:gd name="T75" fmla="*/ 74 h 1483"/>
                <a:gd name="T76" fmla="*/ 686 w 1615"/>
                <a:gd name="T77" fmla="*/ 121 h 1483"/>
                <a:gd name="T78" fmla="*/ 591 w 1615"/>
                <a:gd name="T79" fmla="*/ 216 h 1483"/>
                <a:gd name="T80" fmla="*/ 475 w 1615"/>
                <a:gd name="T81" fmla="*/ 222 h 1483"/>
                <a:gd name="T82" fmla="*/ 227 w 1615"/>
                <a:gd name="T83" fmla="*/ 206 h 1483"/>
                <a:gd name="T84" fmla="*/ 142 w 1615"/>
                <a:gd name="T85" fmla="*/ 206 h 1483"/>
                <a:gd name="T86" fmla="*/ 21 w 1615"/>
                <a:gd name="T87" fmla="*/ 279 h 1483"/>
                <a:gd name="T88" fmla="*/ 16 w 1615"/>
                <a:gd name="T89" fmla="*/ 369 h 1483"/>
                <a:gd name="T90" fmla="*/ 16 w 1615"/>
                <a:gd name="T91" fmla="*/ 475 h 1483"/>
                <a:gd name="T92" fmla="*/ 5 w 1615"/>
                <a:gd name="T93" fmla="*/ 612 h 1483"/>
                <a:gd name="T94" fmla="*/ 58 w 1615"/>
                <a:gd name="T95" fmla="*/ 649 h 1483"/>
                <a:gd name="T96" fmla="*/ 105 w 1615"/>
                <a:gd name="T97" fmla="*/ 754 h 1483"/>
                <a:gd name="T98" fmla="*/ 222 w 1615"/>
                <a:gd name="T99" fmla="*/ 855 h 1483"/>
                <a:gd name="T100" fmla="*/ 353 w 1615"/>
                <a:gd name="T101" fmla="*/ 886 h 1483"/>
                <a:gd name="T102" fmla="*/ 491 w 1615"/>
                <a:gd name="T103" fmla="*/ 886 h 1483"/>
                <a:gd name="T104" fmla="*/ 575 w 1615"/>
                <a:gd name="T105" fmla="*/ 992 h 1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15" h="1483">
                  <a:moveTo>
                    <a:pt x="596" y="1023"/>
                  </a:moveTo>
                  <a:lnTo>
                    <a:pt x="596" y="1023"/>
                  </a:lnTo>
                  <a:cubicBezTo>
                    <a:pt x="617" y="1018"/>
                    <a:pt x="633" y="1002"/>
                    <a:pt x="659" y="1002"/>
                  </a:cubicBezTo>
                  <a:cubicBezTo>
                    <a:pt x="686" y="1002"/>
                    <a:pt x="702" y="1002"/>
                    <a:pt x="723" y="1002"/>
                  </a:cubicBezTo>
                  <a:cubicBezTo>
                    <a:pt x="765" y="1002"/>
                    <a:pt x="781" y="1039"/>
                    <a:pt x="823" y="1050"/>
                  </a:cubicBezTo>
                  <a:cubicBezTo>
                    <a:pt x="823" y="1029"/>
                    <a:pt x="828" y="1013"/>
                    <a:pt x="833" y="992"/>
                  </a:cubicBezTo>
                  <a:cubicBezTo>
                    <a:pt x="828" y="992"/>
                    <a:pt x="828" y="992"/>
                    <a:pt x="828" y="992"/>
                  </a:cubicBezTo>
                  <a:cubicBezTo>
                    <a:pt x="828" y="986"/>
                    <a:pt x="833" y="981"/>
                    <a:pt x="833" y="981"/>
                  </a:cubicBezTo>
                  <a:cubicBezTo>
                    <a:pt x="833" y="970"/>
                    <a:pt x="828" y="965"/>
                    <a:pt x="823" y="960"/>
                  </a:cubicBezTo>
                  <a:cubicBezTo>
                    <a:pt x="818" y="960"/>
                    <a:pt x="818" y="960"/>
                    <a:pt x="812" y="955"/>
                  </a:cubicBezTo>
                  <a:cubicBezTo>
                    <a:pt x="812" y="955"/>
                    <a:pt x="812" y="949"/>
                    <a:pt x="807" y="949"/>
                  </a:cubicBezTo>
                  <a:cubicBezTo>
                    <a:pt x="802" y="944"/>
                    <a:pt x="802" y="944"/>
                    <a:pt x="796" y="939"/>
                  </a:cubicBezTo>
                  <a:cubicBezTo>
                    <a:pt x="791" y="934"/>
                    <a:pt x="791" y="928"/>
                    <a:pt x="791" y="923"/>
                  </a:cubicBezTo>
                  <a:cubicBezTo>
                    <a:pt x="786" y="918"/>
                    <a:pt x="786" y="918"/>
                    <a:pt x="781" y="912"/>
                  </a:cubicBezTo>
                  <a:lnTo>
                    <a:pt x="775" y="907"/>
                  </a:lnTo>
                  <a:cubicBezTo>
                    <a:pt x="770" y="902"/>
                    <a:pt x="770" y="902"/>
                    <a:pt x="765" y="902"/>
                  </a:cubicBezTo>
                  <a:cubicBezTo>
                    <a:pt x="759" y="897"/>
                    <a:pt x="759" y="897"/>
                    <a:pt x="759" y="891"/>
                  </a:cubicBezTo>
                  <a:cubicBezTo>
                    <a:pt x="754" y="891"/>
                    <a:pt x="749" y="886"/>
                    <a:pt x="749" y="881"/>
                  </a:cubicBezTo>
                  <a:cubicBezTo>
                    <a:pt x="744" y="876"/>
                    <a:pt x="744" y="876"/>
                    <a:pt x="738" y="870"/>
                  </a:cubicBezTo>
                  <a:cubicBezTo>
                    <a:pt x="738" y="870"/>
                    <a:pt x="738" y="870"/>
                    <a:pt x="733" y="865"/>
                  </a:cubicBezTo>
                  <a:cubicBezTo>
                    <a:pt x="728" y="865"/>
                    <a:pt x="728" y="860"/>
                    <a:pt x="723" y="855"/>
                  </a:cubicBezTo>
                  <a:lnTo>
                    <a:pt x="717" y="849"/>
                  </a:lnTo>
                  <a:cubicBezTo>
                    <a:pt x="712" y="844"/>
                    <a:pt x="712" y="844"/>
                    <a:pt x="707" y="839"/>
                  </a:cubicBezTo>
                  <a:cubicBezTo>
                    <a:pt x="702" y="833"/>
                    <a:pt x="696" y="833"/>
                    <a:pt x="691" y="828"/>
                  </a:cubicBezTo>
                  <a:cubicBezTo>
                    <a:pt x="691" y="828"/>
                    <a:pt x="686" y="823"/>
                    <a:pt x="680" y="823"/>
                  </a:cubicBezTo>
                  <a:cubicBezTo>
                    <a:pt x="680" y="818"/>
                    <a:pt x="675" y="812"/>
                    <a:pt x="675" y="807"/>
                  </a:cubicBezTo>
                  <a:cubicBezTo>
                    <a:pt x="675" y="802"/>
                    <a:pt x="675" y="802"/>
                    <a:pt x="675" y="796"/>
                  </a:cubicBezTo>
                  <a:cubicBezTo>
                    <a:pt x="680" y="791"/>
                    <a:pt x="680" y="791"/>
                    <a:pt x="686" y="786"/>
                  </a:cubicBezTo>
                  <a:cubicBezTo>
                    <a:pt x="691" y="781"/>
                    <a:pt x="691" y="781"/>
                    <a:pt x="691" y="775"/>
                  </a:cubicBezTo>
                  <a:cubicBezTo>
                    <a:pt x="696" y="770"/>
                    <a:pt x="696" y="770"/>
                    <a:pt x="702" y="770"/>
                  </a:cubicBezTo>
                  <a:cubicBezTo>
                    <a:pt x="712" y="770"/>
                    <a:pt x="712" y="775"/>
                    <a:pt x="723" y="781"/>
                  </a:cubicBezTo>
                  <a:cubicBezTo>
                    <a:pt x="723" y="781"/>
                    <a:pt x="728" y="786"/>
                    <a:pt x="733" y="786"/>
                  </a:cubicBezTo>
                  <a:cubicBezTo>
                    <a:pt x="738" y="786"/>
                    <a:pt x="744" y="781"/>
                    <a:pt x="754" y="775"/>
                  </a:cubicBezTo>
                  <a:cubicBezTo>
                    <a:pt x="759" y="775"/>
                    <a:pt x="765" y="775"/>
                    <a:pt x="770" y="770"/>
                  </a:cubicBezTo>
                  <a:cubicBezTo>
                    <a:pt x="775" y="770"/>
                    <a:pt x="775" y="765"/>
                    <a:pt x="781" y="765"/>
                  </a:cubicBezTo>
                  <a:cubicBezTo>
                    <a:pt x="781" y="770"/>
                    <a:pt x="786" y="770"/>
                    <a:pt x="786" y="775"/>
                  </a:cubicBezTo>
                  <a:cubicBezTo>
                    <a:pt x="791" y="775"/>
                    <a:pt x="791" y="781"/>
                    <a:pt x="791" y="781"/>
                  </a:cubicBezTo>
                  <a:cubicBezTo>
                    <a:pt x="791" y="786"/>
                    <a:pt x="796" y="786"/>
                    <a:pt x="796" y="786"/>
                  </a:cubicBezTo>
                  <a:cubicBezTo>
                    <a:pt x="802" y="786"/>
                    <a:pt x="802" y="786"/>
                    <a:pt x="807" y="786"/>
                  </a:cubicBezTo>
                  <a:cubicBezTo>
                    <a:pt x="812" y="786"/>
                    <a:pt x="812" y="791"/>
                    <a:pt x="812" y="791"/>
                  </a:cubicBezTo>
                  <a:cubicBezTo>
                    <a:pt x="818" y="796"/>
                    <a:pt x="818" y="796"/>
                    <a:pt x="818" y="802"/>
                  </a:cubicBezTo>
                  <a:cubicBezTo>
                    <a:pt x="823" y="807"/>
                    <a:pt x="823" y="807"/>
                    <a:pt x="828" y="807"/>
                  </a:cubicBezTo>
                  <a:cubicBezTo>
                    <a:pt x="833" y="812"/>
                    <a:pt x="833" y="812"/>
                    <a:pt x="839" y="812"/>
                  </a:cubicBezTo>
                  <a:cubicBezTo>
                    <a:pt x="844" y="812"/>
                    <a:pt x="844" y="818"/>
                    <a:pt x="844" y="818"/>
                  </a:cubicBezTo>
                  <a:cubicBezTo>
                    <a:pt x="849" y="823"/>
                    <a:pt x="849" y="823"/>
                    <a:pt x="849" y="828"/>
                  </a:cubicBezTo>
                  <a:cubicBezTo>
                    <a:pt x="849" y="833"/>
                    <a:pt x="844" y="833"/>
                    <a:pt x="844" y="839"/>
                  </a:cubicBezTo>
                  <a:cubicBezTo>
                    <a:pt x="839" y="839"/>
                    <a:pt x="833" y="839"/>
                    <a:pt x="833" y="844"/>
                  </a:cubicBezTo>
                  <a:cubicBezTo>
                    <a:pt x="833" y="849"/>
                    <a:pt x="839" y="849"/>
                    <a:pt x="839" y="855"/>
                  </a:cubicBezTo>
                  <a:cubicBezTo>
                    <a:pt x="844" y="865"/>
                    <a:pt x="844" y="865"/>
                    <a:pt x="844" y="865"/>
                  </a:cubicBezTo>
                  <a:cubicBezTo>
                    <a:pt x="849" y="870"/>
                    <a:pt x="849" y="870"/>
                    <a:pt x="855" y="876"/>
                  </a:cubicBezTo>
                  <a:lnTo>
                    <a:pt x="860" y="881"/>
                  </a:lnTo>
                  <a:cubicBezTo>
                    <a:pt x="865" y="881"/>
                    <a:pt x="865" y="881"/>
                    <a:pt x="865" y="876"/>
                  </a:cubicBezTo>
                  <a:cubicBezTo>
                    <a:pt x="865" y="876"/>
                    <a:pt x="865" y="870"/>
                    <a:pt x="870" y="870"/>
                  </a:cubicBezTo>
                  <a:cubicBezTo>
                    <a:pt x="876" y="870"/>
                    <a:pt x="876" y="881"/>
                    <a:pt x="881" y="881"/>
                  </a:cubicBezTo>
                  <a:cubicBezTo>
                    <a:pt x="886" y="881"/>
                    <a:pt x="891" y="881"/>
                    <a:pt x="891" y="886"/>
                  </a:cubicBezTo>
                  <a:cubicBezTo>
                    <a:pt x="897" y="891"/>
                    <a:pt x="897" y="897"/>
                    <a:pt x="897" y="902"/>
                  </a:cubicBezTo>
                  <a:cubicBezTo>
                    <a:pt x="897" y="912"/>
                    <a:pt x="902" y="918"/>
                    <a:pt x="907" y="928"/>
                  </a:cubicBezTo>
                  <a:cubicBezTo>
                    <a:pt x="913" y="928"/>
                    <a:pt x="913" y="928"/>
                    <a:pt x="918" y="934"/>
                  </a:cubicBezTo>
                  <a:cubicBezTo>
                    <a:pt x="923" y="934"/>
                    <a:pt x="928" y="939"/>
                    <a:pt x="928" y="944"/>
                  </a:cubicBezTo>
                  <a:cubicBezTo>
                    <a:pt x="928" y="949"/>
                    <a:pt x="918" y="955"/>
                    <a:pt x="918" y="960"/>
                  </a:cubicBezTo>
                  <a:cubicBezTo>
                    <a:pt x="918" y="965"/>
                    <a:pt x="923" y="970"/>
                    <a:pt x="928" y="970"/>
                  </a:cubicBezTo>
                  <a:cubicBezTo>
                    <a:pt x="934" y="970"/>
                    <a:pt x="934" y="970"/>
                    <a:pt x="939" y="970"/>
                  </a:cubicBezTo>
                  <a:cubicBezTo>
                    <a:pt x="939" y="970"/>
                    <a:pt x="939" y="965"/>
                    <a:pt x="944" y="965"/>
                  </a:cubicBezTo>
                  <a:lnTo>
                    <a:pt x="944" y="965"/>
                  </a:lnTo>
                  <a:cubicBezTo>
                    <a:pt x="944" y="976"/>
                    <a:pt x="939" y="976"/>
                    <a:pt x="939" y="981"/>
                  </a:cubicBezTo>
                  <a:cubicBezTo>
                    <a:pt x="939" y="992"/>
                    <a:pt x="944" y="992"/>
                    <a:pt x="955" y="997"/>
                  </a:cubicBezTo>
                  <a:lnTo>
                    <a:pt x="960" y="997"/>
                  </a:lnTo>
                  <a:cubicBezTo>
                    <a:pt x="965" y="997"/>
                    <a:pt x="965" y="997"/>
                    <a:pt x="970" y="1002"/>
                  </a:cubicBezTo>
                  <a:lnTo>
                    <a:pt x="970" y="1002"/>
                  </a:lnTo>
                  <a:cubicBezTo>
                    <a:pt x="970" y="1007"/>
                    <a:pt x="970" y="1007"/>
                    <a:pt x="965" y="1007"/>
                  </a:cubicBezTo>
                  <a:cubicBezTo>
                    <a:pt x="960" y="1007"/>
                    <a:pt x="960" y="1013"/>
                    <a:pt x="960" y="1013"/>
                  </a:cubicBezTo>
                  <a:cubicBezTo>
                    <a:pt x="955" y="1013"/>
                    <a:pt x="955" y="1013"/>
                    <a:pt x="949" y="1013"/>
                  </a:cubicBezTo>
                  <a:cubicBezTo>
                    <a:pt x="944" y="1013"/>
                    <a:pt x="944" y="1018"/>
                    <a:pt x="944" y="1018"/>
                  </a:cubicBezTo>
                  <a:cubicBezTo>
                    <a:pt x="934" y="1018"/>
                    <a:pt x="934" y="1007"/>
                    <a:pt x="934" y="1002"/>
                  </a:cubicBezTo>
                  <a:cubicBezTo>
                    <a:pt x="934" y="997"/>
                    <a:pt x="934" y="997"/>
                    <a:pt x="934" y="992"/>
                  </a:cubicBezTo>
                  <a:cubicBezTo>
                    <a:pt x="928" y="992"/>
                    <a:pt x="928" y="992"/>
                    <a:pt x="928" y="992"/>
                  </a:cubicBezTo>
                  <a:cubicBezTo>
                    <a:pt x="918" y="992"/>
                    <a:pt x="918" y="992"/>
                    <a:pt x="918" y="992"/>
                  </a:cubicBezTo>
                  <a:cubicBezTo>
                    <a:pt x="902" y="992"/>
                    <a:pt x="897" y="992"/>
                    <a:pt x="881" y="992"/>
                  </a:cubicBezTo>
                  <a:cubicBezTo>
                    <a:pt x="876" y="992"/>
                    <a:pt x="870" y="992"/>
                    <a:pt x="865" y="992"/>
                  </a:cubicBezTo>
                  <a:cubicBezTo>
                    <a:pt x="860" y="986"/>
                    <a:pt x="855" y="986"/>
                    <a:pt x="849" y="986"/>
                  </a:cubicBezTo>
                  <a:cubicBezTo>
                    <a:pt x="849" y="986"/>
                    <a:pt x="849" y="981"/>
                    <a:pt x="844" y="981"/>
                  </a:cubicBezTo>
                  <a:cubicBezTo>
                    <a:pt x="839" y="981"/>
                    <a:pt x="849" y="997"/>
                    <a:pt x="844" y="1002"/>
                  </a:cubicBezTo>
                  <a:cubicBezTo>
                    <a:pt x="849" y="1029"/>
                    <a:pt x="839" y="1060"/>
                    <a:pt x="870" y="1060"/>
                  </a:cubicBezTo>
                  <a:cubicBezTo>
                    <a:pt x="891" y="1060"/>
                    <a:pt x="902" y="1066"/>
                    <a:pt x="923" y="1066"/>
                  </a:cubicBezTo>
                  <a:cubicBezTo>
                    <a:pt x="928" y="1066"/>
                    <a:pt x="934" y="1066"/>
                    <a:pt x="934" y="1071"/>
                  </a:cubicBezTo>
                  <a:cubicBezTo>
                    <a:pt x="928" y="1081"/>
                    <a:pt x="923" y="1087"/>
                    <a:pt x="923" y="1097"/>
                  </a:cubicBezTo>
                  <a:cubicBezTo>
                    <a:pt x="923" y="1118"/>
                    <a:pt x="944" y="1123"/>
                    <a:pt x="960" y="1134"/>
                  </a:cubicBezTo>
                  <a:cubicBezTo>
                    <a:pt x="981" y="1144"/>
                    <a:pt x="986" y="1160"/>
                    <a:pt x="1007" y="1176"/>
                  </a:cubicBezTo>
                  <a:cubicBezTo>
                    <a:pt x="1023" y="1181"/>
                    <a:pt x="1029" y="1181"/>
                    <a:pt x="1044" y="1181"/>
                  </a:cubicBezTo>
                  <a:cubicBezTo>
                    <a:pt x="1050" y="1187"/>
                    <a:pt x="1050" y="1192"/>
                    <a:pt x="1055" y="1197"/>
                  </a:cubicBezTo>
                  <a:cubicBezTo>
                    <a:pt x="1065" y="1213"/>
                    <a:pt x="1071" y="1224"/>
                    <a:pt x="1081" y="1240"/>
                  </a:cubicBezTo>
                  <a:cubicBezTo>
                    <a:pt x="1097" y="1261"/>
                    <a:pt x="1102" y="1276"/>
                    <a:pt x="1118" y="1297"/>
                  </a:cubicBezTo>
                  <a:cubicBezTo>
                    <a:pt x="1129" y="1319"/>
                    <a:pt x="1150" y="1319"/>
                    <a:pt x="1171" y="1329"/>
                  </a:cubicBezTo>
                  <a:cubicBezTo>
                    <a:pt x="1197" y="1345"/>
                    <a:pt x="1203" y="1361"/>
                    <a:pt x="1229" y="1371"/>
                  </a:cubicBezTo>
                  <a:cubicBezTo>
                    <a:pt x="1319" y="1424"/>
                    <a:pt x="1382" y="1461"/>
                    <a:pt x="1472" y="1482"/>
                  </a:cubicBezTo>
                  <a:lnTo>
                    <a:pt x="1472" y="1482"/>
                  </a:lnTo>
                  <a:cubicBezTo>
                    <a:pt x="1472" y="1461"/>
                    <a:pt x="1472" y="1450"/>
                    <a:pt x="1477" y="1429"/>
                  </a:cubicBezTo>
                  <a:cubicBezTo>
                    <a:pt x="1477" y="1419"/>
                    <a:pt x="1482" y="1414"/>
                    <a:pt x="1482" y="1403"/>
                  </a:cubicBezTo>
                  <a:cubicBezTo>
                    <a:pt x="1482" y="1398"/>
                    <a:pt x="1477" y="1392"/>
                    <a:pt x="1477" y="1382"/>
                  </a:cubicBezTo>
                  <a:cubicBezTo>
                    <a:pt x="1477" y="1366"/>
                    <a:pt x="1487" y="1361"/>
                    <a:pt x="1498" y="1350"/>
                  </a:cubicBezTo>
                  <a:cubicBezTo>
                    <a:pt x="1503" y="1350"/>
                    <a:pt x="1503" y="1345"/>
                    <a:pt x="1509" y="1345"/>
                  </a:cubicBezTo>
                  <a:cubicBezTo>
                    <a:pt x="1519" y="1334"/>
                    <a:pt x="1530" y="1334"/>
                    <a:pt x="1546" y="1324"/>
                  </a:cubicBezTo>
                  <a:cubicBezTo>
                    <a:pt x="1546" y="1324"/>
                    <a:pt x="1546" y="1319"/>
                    <a:pt x="1551" y="1319"/>
                  </a:cubicBezTo>
                  <a:cubicBezTo>
                    <a:pt x="1556" y="1303"/>
                    <a:pt x="1561" y="1297"/>
                    <a:pt x="1567" y="1287"/>
                  </a:cubicBezTo>
                  <a:cubicBezTo>
                    <a:pt x="1572" y="1282"/>
                    <a:pt x="1577" y="1276"/>
                    <a:pt x="1582" y="1276"/>
                  </a:cubicBezTo>
                  <a:cubicBezTo>
                    <a:pt x="1593" y="1266"/>
                    <a:pt x="1598" y="1255"/>
                    <a:pt x="1614" y="1245"/>
                  </a:cubicBezTo>
                  <a:lnTo>
                    <a:pt x="1614" y="1245"/>
                  </a:lnTo>
                  <a:cubicBezTo>
                    <a:pt x="1603" y="1229"/>
                    <a:pt x="1593" y="1224"/>
                    <a:pt x="1582" y="1208"/>
                  </a:cubicBezTo>
                  <a:cubicBezTo>
                    <a:pt x="1577" y="1203"/>
                    <a:pt x="1572" y="1197"/>
                    <a:pt x="1567" y="1192"/>
                  </a:cubicBezTo>
                  <a:cubicBezTo>
                    <a:pt x="1561" y="1181"/>
                    <a:pt x="1567" y="1171"/>
                    <a:pt x="1567" y="1160"/>
                  </a:cubicBezTo>
                  <a:cubicBezTo>
                    <a:pt x="1561" y="1144"/>
                    <a:pt x="1561" y="1139"/>
                    <a:pt x="1561" y="1123"/>
                  </a:cubicBezTo>
                  <a:cubicBezTo>
                    <a:pt x="1561" y="1102"/>
                    <a:pt x="1561" y="1102"/>
                    <a:pt x="1561" y="1102"/>
                  </a:cubicBezTo>
                  <a:cubicBezTo>
                    <a:pt x="1561" y="1087"/>
                    <a:pt x="1556" y="1081"/>
                    <a:pt x="1556" y="1066"/>
                  </a:cubicBezTo>
                  <a:cubicBezTo>
                    <a:pt x="1556" y="1060"/>
                    <a:pt x="1556" y="1055"/>
                    <a:pt x="1556" y="1050"/>
                  </a:cubicBezTo>
                  <a:cubicBezTo>
                    <a:pt x="1556" y="1044"/>
                    <a:pt x="1551" y="1039"/>
                    <a:pt x="1546" y="1034"/>
                  </a:cubicBezTo>
                  <a:cubicBezTo>
                    <a:pt x="1540" y="1029"/>
                    <a:pt x="1530" y="1023"/>
                    <a:pt x="1524" y="1018"/>
                  </a:cubicBezTo>
                  <a:cubicBezTo>
                    <a:pt x="1519" y="1013"/>
                    <a:pt x="1514" y="1013"/>
                    <a:pt x="1514" y="1007"/>
                  </a:cubicBezTo>
                  <a:cubicBezTo>
                    <a:pt x="1509" y="1002"/>
                    <a:pt x="1509" y="997"/>
                    <a:pt x="1509" y="986"/>
                  </a:cubicBezTo>
                  <a:cubicBezTo>
                    <a:pt x="1503" y="986"/>
                    <a:pt x="1503" y="981"/>
                    <a:pt x="1498" y="976"/>
                  </a:cubicBezTo>
                  <a:lnTo>
                    <a:pt x="1498" y="976"/>
                  </a:lnTo>
                  <a:cubicBezTo>
                    <a:pt x="1498" y="944"/>
                    <a:pt x="1498" y="944"/>
                    <a:pt x="1498" y="944"/>
                  </a:cubicBezTo>
                  <a:cubicBezTo>
                    <a:pt x="1498" y="934"/>
                    <a:pt x="1498" y="923"/>
                    <a:pt x="1493" y="907"/>
                  </a:cubicBezTo>
                  <a:cubicBezTo>
                    <a:pt x="1487" y="897"/>
                    <a:pt x="1482" y="891"/>
                    <a:pt x="1482" y="876"/>
                  </a:cubicBezTo>
                  <a:cubicBezTo>
                    <a:pt x="1482" y="860"/>
                    <a:pt x="1487" y="855"/>
                    <a:pt x="1487" y="839"/>
                  </a:cubicBezTo>
                  <a:cubicBezTo>
                    <a:pt x="1487" y="823"/>
                    <a:pt x="1482" y="812"/>
                    <a:pt x="1482" y="802"/>
                  </a:cubicBezTo>
                  <a:cubicBezTo>
                    <a:pt x="1482" y="786"/>
                    <a:pt x="1487" y="781"/>
                    <a:pt x="1487" y="770"/>
                  </a:cubicBezTo>
                  <a:cubicBezTo>
                    <a:pt x="1487" y="754"/>
                    <a:pt x="1477" y="749"/>
                    <a:pt x="1477" y="738"/>
                  </a:cubicBezTo>
                  <a:cubicBezTo>
                    <a:pt x="1477" y="728"/>
                    <a:pt x="1482" y="723"/>
                    <a:pt x="1482" y="717"/>
                  </a:cubicBezTo>
                  <a:cubicBezTo>
                    <a:pt x="1493" y="696"/>
                    <a:pt x="1498" y="680"/>
                    <a:pt x="1509" y="659"/>
                  </a:cubicBezTo>
                  <a:cubicBezTo>
                    <a:pt x="1509" y="654"/>
                    <a:pt x="1509" y="654"/>
                    <a:pt x="1509" y="654"/>
                  </a:cubicBezTo>
                  <a:cubicBezTo>
                    <a:pt x="1503" y="654"/>
                    <a:pt x="1498" y="654"/>
                    <a:pt x="1493" y="654"/>
                  </a:cubicBezTo>
                  <a:cubicBezTo>
                    <a:pt x="1482" y="649"/>
                    <a:pt x="1482" y="644"/>
                    <a:pt x="1472" y="638"/>
                  </a:cubicBezTo>
                  <a:cubicBezTo>
                    <a:pt x="1466" y="633"/>
                    <a:pt x="1461" y="633"/>
                    <a:pt x="1451" y="628"/>
                  </a:cubicBezTo>
                  <a:cubicBezTo>
                    <a:pt x="1451" y="622"/>
                    <a:pt x="1445" y="622"/>
                    <a:pt x="1445" y="617"/>
                  </a:cubicBezTo>
                  <a:cubicBezTo>
                    <a:pt x="1435" y="601"/>
                    <a:pt x="1429" y="596"/>
                    <a:pt x="1424" y="580"/>
                  </a:cubicBezTo>
                  <a:cubicBezTo>
                    <a:pt x="1424" y="575"/>
                    <a:pt x="1419" y="570"/>
                    <a:pt x="1419" y="564"/>
                  </a:cubicBezTo>
                  <a:cubicBezTo>
                    <a:pt x="1408" y="554"/>
                    <a:pt x="1408" y="543"/>
                    <a:pt x="1403" y="533"/>
                  </a:cubicBezTo>
                  <a:cubicBezTo>
                    <a:pt x="1398" y="522"/>
                    <a:pt x="1398" y="517"/>
                    <a:pt x="1398" y="512"/>
                  </a:cubicBezTo>
                  <a:cubicBezTo>
                    <a:pt x="1392" y="501"/>
                    <a:pt x="1382" y="496"/>
                    <a:pt x="1377" y="490"/>
                  </a:cubicBezTo>
                  <a:cubicBezTo>
                    <a:pt x="1371" y="485"/>
                    <a:pt x="1371" y="485"/>
                    <a:pt x="1366" y="485"/>
                  </a:cubicBezTo>
                  <a:cubicBezTo>
                    <a:pt x="1324" y="490"/>
                    <a:pt x="1324" y="490"/>
                    <a:pt x="1324" y="490"/>
                  </a:cubicBezTo>
                  <a:cubicBezTo>
                    <a:pt x="1313" y="485"/>
                    <a:pt x="1308" y="480"/>
                    <a:pt x="1303" y="469"/>
                  </a:cubicBezTo>
                  <a:cubicBezTo>
                    <a:pt x="1303" y="469"/>
                    <a:pt x="1298" y="469"/>
                    <a:pt x="1292" y="464"/>
                  </a:cubicBezTo>
                  <a:cubicBezTo>
                    <a:pt x="1287" y="454"/>
                    <a:pt x="1282" y="443"/>
                    <a:pt x="1276" y="433"/>
                  </a:cubicBezTo>
                  <a:cubicBezTo>
                    <a:pt x="1213" y="401"/>
                    <a:pt x="1213" y="401"/>
                    <a:pt x="1213" y="401"/>
                  </a:cubicBezTo>
                  <a:cubicBezTo>
                    <a:pt x="1213" y="396"/>
                    <a:pt x="1213" y="396"/>
                    <a:pt x="1213" y="390"/>
                  </a:cubicBezTo>
                  <a:cubicBezTo>
                    <a:pt x="1218" y="385"/>
                    <a:pt x="1224" y="385"/>
                    <a:pt x="1224" y="385"/>
                  </a:cubicBezTo>
                  <a:cubicBezTo>
                    <a:pt x="1229" y="375"/>
                    <a:pt x="1234" y="369"/>
                    <a:pt x="1240" y="359"/>
                  </a:cubicBezTo>
                  <a:cubicBezTo>
                    <a:pt x="1245" y="343"/>
                    <a:pt x="1245" y="338"/>
                    <a:pt x="1250" y="327"/>
                  </a:cubicBezTo>
                  <a:cubicBezTo>
                    <a:pt x="1255" y="322"/>
                    <a:pt x="1261" y="316"/>
                    <a:pt x="1261" y="311"/>
                  </a:cubicBezTo>
                  <a:cubicBezTo>
                    <a:pt x="1261" y="301"/>
                    <a:pt x="1255" y="301"/>
                    <a:pt x="1250" y="295"/>
                  </a:cubicBezTo>
                  <a:cubicBezTo>
                    <a:pt x="1245" y="290"/>
                    <a:pt x="1245" y="285"/>
                    <a:pt x="1234" y="279"/>
                  </a:cubicBezTo>
                  <a:cubicBezTo>
                    <a:pt x="1229" y="274"/>
                    <a:pt x="1224" y="269"/>
                    <a:pt x="1218" y="264"/>
                  </a:cubicBezTo>
                  <a:cubicBezTo>
                    <a:pt x="1234" y="206"/>
                    <a:pt x="1234" y="206"/>
                    <a:pt x="1234" y="206"/>
                  </a:cubicBezTo>
                  <a:cubicBezTo>
                    <a:pt x="1229" y="195"/>
                    <a:pt x="1218" y="195"/>
                    <a:pt x="1213" y="190"/>
                  </a:cubicBezTo>
                  <a:cubicBezTo>
                    <a:pt x="1208" y="185"/>
                    <a:pt x="1208" y="185"/>
                    <a:pt x="1203" y="179"/>
                  </a:cubicBezTo>
                  <a:cubicBezTo>
                    <a:pt x="1197" y="174"/>
                    <a:pt x="1192" y="174"/>
                    <a:pt x="1192" y="169"/>
                  </a:cubicBezTo>
                  <a:cubicBezTo>
                    <a:pt x="1187" y="158"/>
                    <a:pt x="1192" y="148"/>
                    <a:pt x="1192" y="142"/>
                  </a:cubicBezTo>
                  <a:cubicBezTo>
                    <a:pt x="1187" y="132"/>
                    <a:pt x="1176" y="127"/>
                    <a:pt x="1176" y="116"/>
                  </a:cubicBezTo>
                  <a:cubicBezTo>
                    <a:pt x="1176" y="105"/>
                    <a:pt x="1181" y="100"/>
                    <a:pt x="1187" y="95"/>
                  </a:cubicBezTo>
                  <a:cubicBezTo>
                    <a:pt x="1192" y="84"/>
                    <a:pt x="1192" y="79"/>
                    <a:pt x="1197" y="63"/>
                  </a:cubicBezTo>
                  <a:cubicBezTo>
                    <a:pt x="1197" y="58"/>
                    <a:pt x="1197" y="47"/>
                    <a:pt x="1197" y="37"/>
                  </a:cubicBezTo>
                  <a:cubicBezTo>
                    <a:pt x="1197" y="26"/>
                    <a:pt x="1203" y="21"/>
                    <a:pt x="1208" y="11"/>
                  </a:cubicBezTo>
                  <a:cubicBezTo>
                    <a:pt x="1181" y="21"/>
                    <a:pt x="1171" y="26"/>
                    <a:pt x="1145" y="32"/>
                  </a:cubicBezTo>
                  <a:cubicBezTo>
                    <a:pt x="1134" y="32"/>
                    <a:pt x="1129" y="32"/>
                    <a:pt x="1118" y="37"/>
                  </a:cubicBezTo>
                  <a:cubicBezTo>
                    <a:pt x="1113" y="37"/>
                    <a:pt x="1108" y="37"/>
                    <a:pt x="1108" y="37"/>
                  </a:cubicBezTo>
                  <a:cubicBezTo>
                    <a:pt x="1102" y="37"/>
                    <a:pt x="1102" y="42"/>
                    <a:pt x="1102" y="47"/>
                  </a:cubicBezTo>
                  <a:cubicBezTo>
                    <a:pt x="1097" y="58"/>
                    <a:pt x="1097" y="58"/>
                    <a:pt x="1097" y="58"/>
                  </a:cubicBezTo>
                  <a:cubicBezTo>
                    <a:pt x="1092" y="74"/>
                    <a:pt x="1087" y="84"/>
                    <a:pt x="1076" y="95"/>
                  </a:cubicBezTo>
                  <a:cubicBezTo>
                    <a:pt x="1071" y="100"/>
                    <a:pt x="1060" y="105"/>
                    <a:pt x="1050" y="111"/>
                  </a:cubicBezTo>
                  <a:cubicBezTo>
                    <a:pt x="1034" y="116"/>
                    <a:pt x="1023" y="121"/>
                    <a:pt x="1007" y="132"/>
                  </a:cubicBezTo>
                  <a:cubicBezTo>
                    <a:pt x="1002" y="132"/>
                    <a:pt x="1002" y="132"/>
                    <a:pt x="997" y="137"/>
                  </a:cubicBezTo>
                  <a:cubicBezTo>
                    <a:pt x="992" y="137"/>
                    <a:pt x="992" y="142"/>
                    <a:pt x="986" y="142"/>
                  </a:cubicBezTo>
                  <a:cubicBezTo>
                    <a:pt x="981" y="142"/>
                    <a:pt x="976" y="137"/>
                    <a:pt x="976" y="132"/>
                  </a:cubicBezTo>
                  <a:cubicBezTo>
                    <a:pt x="970" y="132"/>
                    <a:pt x="965" y="127"/>
                    <a:pt x="965" y="121"/>
                  </a:cubicBezTo>
                  <a:cubicBezTo>
                    <a:pt x="965" y="111"/>
                    <a:pt x="970" y="100"/>
                    <a:pt x="976" y="90"/>
                  </a:cubicBezTo>
                  <a:cubicBezTo>
                    <a:pt x="976" y="74"/>
                    <a:pt x="976" y="69"/>
                    <a:pt x="981" y="53"/>
                  </a:cubicBezTo>
                  <a:cubicBezTo>
                    <a:pt x="981" y="47"/>
                    <a:pt x="981" y="42"/>
                    <a:pt x="981" y="37"/>
                  </a:cubicBezTo>
                  <a:cubicBezTo>
                    <a:pt x="981" y="26"/>
                    <a:pt x="981" y="26"/>
                    <a:pt x="981" y="26"/>
                  </a:cubicBezTo>
                  <a:cubicBezTo>
                    <a:pt x="981" y="26"/>
                    <a:pt x="976" y="26"/>
                    <a:pt x="970" y="26"/>
                  </a:cubicBezTo>
                  <a:cubicBezTo>
                    <a:pt x="965" y="26"/>
                    <a:pt x="960" y="26"/>
                    <a:pt x="955" y="26"/>
                  </a:cubicBezTo>
                  <a:cubicBezTo>
                    <a:pt x="939" y="26"/>
                    <a:pt x="928" y="26"/>
                    <a:pt x="913" y="26"/>
                  </a:cubicBezTo>
                  <a:cubicBezTo>
                    <a:pt x="907" y="26"/>
                    <a:pt x="907" y="26"/>
                    <a:pt x="902" y="26"/>
                  </a:cubicBezTo>
                  <a:cubicBezTo>
                    <a:pt x="897" y="26"/>
                    <a:pt x="891" y="26"/>
                    <a:pt x="881" y="21"/>
                  </a:cubicBezTo>
                  <a:cubicBezTo>
                    <a:pt x="876" y="21"/>
                    <a:pt x="870" y="16"/>
                    <a:pt x="865" y="11"/>
                  </a:cubicBezTo>
                  <a:cubicBezTo>
                    <a:pt x="860" y="5"/>
                    <a:pt x="860" y="0"/>
                    <a:pt x="855" y="0"/>
                  </a:cubicBezTo>
                  <a:cubicBezTo>
                    <a:pt x="849" y="0"/>
                    <a:pt x="849" y="5"/>
                    <a:pt x="844" y="11"/>
                  </a:cubicBezTo>
                  <a:cubicBezTo>
                    <a:pt x="844" y="16"/>
                    <a:pt x="839" y="21"/>
                    <a:pt x="833" y="26"/>
                  </a:cubicBezTo>
                  <a:cubicBezTo>
                    <a:pt x="823" y="37"/>
                    <a:pt x="818" y="47"/>
                    <a:pt x="807" y="58"/>
                  </a:cubicBezTo>
                  <a:cubicBezTo>
                    <a:pt x="796" y="63"/>
                    <a:pt x="791" y="69"/>
                    <a:pt x="786" y="74"/>
                  </a:cubicBezTo>
                  <a:cubicBezTo>
                    <a:pt x="781" y="79"/>
                    <a:pt x="775" y="84"/>
                    <a:pt x="770" y="84"/>
                  </a:cubicBezTo>
                  <a:cubicBezTo>
                    <a:pt x="759" y="90"/>
                    <a:pt x="749" y="90"/>
                    <a:pt x="738" y="95"/>
                  </a:cubicBezTo>
                  <a:lnTo>
                    <a:pt x="738" y="95"/>
                  </a:lnTo>
                  <a:cubicBezTo>
                    <a:pt x="728" y="100"/>
                    <a:pt x="712" y="105"/>
                    <a:pt x="702" y="111"/>
                  </a:cubicBezTo>
                  <a:cubicBezTo>
                    <a:pt x="696" y="116"/>
                    <a:pt x="691" y="121"/>
                    <a:pt x="686" y="121"/>
                  </a:cubicBezTo>
                  <a:cubicBezTo>
                    <a:pt x="680" y="127"/>
                    <a:pt x="675" y="132"/>
                    <a:pt x="665" y="137"/>
                  </a:cubicBezTo>
                  <a:cubicBezTo>
                    <a:pt x="659" y="142"/>
                    <a:pt x="659" y="148"/>
                    <a:pt x="654" y="153"/>
                  </a:cubicBezTo>
                  <a:cubicBezTo>
                    <a:pt x="649" y="164"/>
                    <a:pt x="644" y="169"/>
                    <a:pt x="638" y="179"/>
                  </a:cubicBezTo>
                  <a:cubicBezTo>
                    <a:pt x="633" y="190"/>
                    <a:pt x="628" y="195"/>
                    <a:pt x="622" y="206"/>
                  </a:cubicBezTo>
                  <a:cubicBezTo>
                    <a:pt x="617" y="216"/>
                    <a:pt x="607" y="216"/>
                    <a:pt x="591" y="216"/>
                  </a:cubicBezTo>
                  <a:cubicBezTo>
                    <a:pt x="580" y="222"/>
                    <a:pt x="575" y="222"/>
                    <a:pt x="564" y="227"/>
                  </a:cubicBezTo>
                  <a:cubicBezTo>
                    <a:pt x="548" y="232"/>
                    <a:pt x="543" y="248"/>
                    <a:pt x="527" y="248"/>
                  </a:cubicBezTo>
                  <a:cubicBezTo>
                    <a:pt x="522" y="248"/>
                    <a:pt x="517" y="243"/>
                    <a:pt x="506" y="237"/>
                  </a:cubicBezTo>
                  <a:cubicBezTo>
                    <a:pt x="501" y="237"/>
                    <a:pt x="496" y="232"/>
                    <a:pt x="491" y="232"/>
                  </a:cubicBezTo>
                  <a:cubicBezTo>
                    <a:pt x="485" y="227"/>
                    <a:pt x="480" y="222"/>
                    <a:pt x="475" y="222"/>
                  </a:cubicBezTo>
                  <a:cubicBezTo>
                    <a:pt x="454" y="222"/>
                    <a:pt x="443" y="237"/>
                    <a:pt x="417" y="237"/>
                  </a:cubicBezTo>
                  <a:cubicBezTo>
                    <a:pt x="390" y="237"/>
                    <a:pt x="374" y="222"/>
                    <a:pt x="348" y="222"/>
                  </a:cubicBezTo>
                  <a:cubicBezTo>
                    <a:pt x="327" y="227"/>
                    <a:pt x="316" y="232"/>
                    <a:pt x="295" y="232"/>
                  </a:cubicBezTo>
                  <a:cubicBezTo>
                    <a:pt x="280" y="232"/>
                    <a:pt x="274" y="227"/>
                    <a:pt x="264" y="216"/>
                  </a:cubicBezTo>
                  <a:cubicBezTo>
                    <a:pt x="253" y="211"/>
                    <a:pt x="243" y="206"/>
                    <a:pt x="227" y="206"/>
                  </a:cubicBezTo>
                  <a:cubicBezTo>
                    <a:pt x="216" y="206"/>
                    <a:pt x="216" y="195"/>
                    <a:pt x="206" y="195"/>
                  </a:cubicBezTo>
                  <a:cubicBezTo>
                    <a:pt x="195" y="195"/>
                    <a:pt x="190" y="195"/>
                    <a:pt x="185" y="195"/>
                  </a:cubicBezTo>
                  <a:cubicBezTo>
                    <a:pt x="174" y="190"/>
                    <a:pt x="174" y="185"/>
                    <a:pt x="163" y="185"/>
                  </a:cubicBezTo>
                  <a:cubicBezTo>
                    <a:pt x="158" y="185"/>
                    <a:pt x="158" y="190"/>
                    <a:pt x="153" y="190"/>
                  </a:cubicBezTo>
                  <a:cubicBezTo>
                    <a:pt x="148" y="195"/>
                    <a:pt x="148" y="201"/>
                    <a:pt x="142" y="206"/>
                  </a:cubicBezTo>
                  <a:cubicBezTo>
                    <a:pt x="132" y="211"/>
                    <a:pt x="127" y="211"/>
                    <a:pt x="121" y="216"/>
                  </a:cubicBezTo>
                  <a:cubicBezTo>
                    <a:pt x="105" y="232"/>
                    <a:pt x="95" y="243"/>
                    <a:pt x="74" y="253"/>
                  </a:cubicBezTo>
                  <a:cubicBezTo>
                    <a:pt x="63" y="258"/>
                    <a:pt x="58" y="264"/>
                    <a:pt x="48" y="264"/>
                  </a:cubicBezTo>
                  <a:cubicBezTo>
                    <a:pt x="42" y="264"/>
                    <a:pt x="37" y="264"/>
                    <a:pt x="26" y="269"/>
                  </a:cubicBezTo>
                  <a:cubicBezTo>
                    <a:pt x="26" y="269"/>
                    <a:pt x="26" y="274"/>
                    <a:pt x="21" y="279"/>
                  </a:cubicBezTo>
                  <a:cubicBezTo>
                    <a:pt x="11" y="290"/>
                    <a:pt x="5" y="301"/>
                    <a:pt x="0" y="316"/>
                  </a:cubicBezTo>
                  <a:cubicBezTo>
                    <a:pt x="5" y="316"/>
                    <a:pt x="11" y="316"/>
                    <a:pt x="16" y="316"/>
                  </a:cubicBezTo>
                  <a:cubicBezTo>
                    <a:pt x="16" y="322"/>
                    <a:pt x="16" y="322"/>
                    <a:pt x="16" y="322"/>
                  </a:cubicBezTo>
                  <a:cubicBezTo>
                    <a:pt x="21" y="332"/>
                    <a:pt x="21" y="338"/>
                    <a:pt x="21" y="348"/>
                  </a:cubicBezTo>
                  <a:cubicBezTo>
                    <a:pt x="21" y="353"/>
                    <a:pt x="16" y="364"/>
                    <a:pt x="16" y="369"/>
                  </a:cubicBezTo>
                  <a:cubicBezTo>
                    <a:pt x="16" y="380"/>
                    <a:pt x="16" y="385"/>
                    <a:pt x="21" y="396"/>
                  </a:cubicBezTo>
                  <a:cubicBezTo>
                    <a:pt x="21" y="401"/>
                    <a:pt x="21" y="411"/>
                    <a:pt x="21" y="417"/>
                  </a:cubicBezTo>
                  <a:cubicBezTo>
                    <a:pt x="26" y="427"/>
                    <a:pt x="26" y="433"/>
                    <a:pt x="26" y="443"/>
                  </a:cubicBezTo>
                  <a:cubicBezTo>
                    <a:pt x="26" y="448"/>
                    <a:pt x="26" y="454"/>
                    <a:pt x="21" y="459"/>
                  </a:cubicBezTo>
                  <a:cubicBezTo>
                    <a:pt x="21" y="464"/>
                    <a:pt x="16" y="469"/>
                    <a:pt x="16" y="475"/>
                  </a:cubicBezTo>
                  <a:cubicBezTo>
                    <a:pt x="5" y="490"/>
                    <a:pt x="0" y="501"/>
                    <a:pt x="0" y="517"/>
                  </a:cubicBezTo>
                  <a:cubicBezTo>
                    <a:pt x="0" y="527"/>
                    <a:pt x="5" y="527"/>
                    <a:pt x="5" y="538"/>
                  </a:cubicBezTo>
                  <a:cubicBezTo>
                    <a:pt x="5" y="538"/>
                    <a:pt x="11" y="543"/>
                    <a:pt x="11" y="549"/>
                  </a:cubicBezTo>
                  <a:cubicBezTo>
                    <a:pt x="0" y="596"/>
                    <a:pt x="0" y="596"/>
                    <a:pt x="0" y="596"/>
                  </a:cubicBezTo>
                  <a:cubicBezTo>
                    <a:pt x="0" y="601"/>
                    <a:pt x="5" y="607"/>
                    <a:pt x="5" y="612"/>
                  </a:cubicBezTo>
                  <a:cubicBezTo>
                    <a:pt x="5" y="622"/>
                    <a:pt x="0" y="628"/>
                    <a:pt x="0" y="633"/>
                  </a:cubicBezTo>
                  <a:cubicBezTo>
                    <a:pt x="0" y="638"/>
                    <a:pt x="0" y="638"/>
                    <a:pt x="0" y="644"/>
                  </a:cubicBezTo>
                  <a:cubicBezTo>
                    <a:pt x="5" y="649"/>
                    <a:pt x="11" y="644"/>
                    <a:pt x="16" y="644"/>
                  </a:cubicBezTo>
                  <a:cubicBezTo>
                    <a:pt x="53" y="644"/>
                    <a:pt x="53" y="644"/>
                    <a:pt x="53" y="644"/>
                  </a:cubicBezTo>
                  <a:cubicBezTo>
                    <a:pt x="53" y="649"/>
                    <a:pt x="58" y="649"/>
                    <a:pt x="58" y="649"/>
                  </a:cubicBezTo>
                  <a:cubicBezTo>
                    <a:pt x="58" y="654"/>
                    <a:pt x="53" y="659"/>
                    <a:pt x="48" y="665"/>
                  </a:cubicBezTo>
                  <a:cubicBezTo>
                    <a:pt x="48" y="675"/>
                    <a:pt x="48" y="686"/>
                    <a:pt x="48" y="696"/>
                  </a:cubicBezTo>
                  <a:cubicBezTo>
                    <a:pt x="48" y="707"/>
                    <a:pt x="53" y="717"/>
                    <a:pt x="63" y="723"/>
                  </a:cubicBezTo>
                  <a:cubicBezTo>
                    <a:pt x="69" y="733"/>
                    <a:pt x="79" y="738"/>
                    <a:pt x="90" y="744"/>
                  </a:cubicBezTo>
                  <a:cubicBezTo>
                    <a:pt x="95" y="749"/>
                    <a:pt x="100" y="754"/>
                    <a:pt x="105" y="754"/>
                  </a:cubicBezTo>
                  <a:cubicBezTo>
                    <a:pt x="116" y="765"/>
                    <a:pt x="127" y="775"/>
                    <a:pt x="142" y="786"/>
                  </a:cubicBezTo>
                  <a:cubicBezTo>
                    <a:pt x="153" y="802"/>
                    <a:pt x="163" y="802"/>
                    <a:pt x="174" y="823"/>
                  </a:cubicBezTo>
                  <a:cubicBezTo>
                    <a:pt x="179" y="823"/>
                    <a:pt x="179" y="828"/>
                    <a:pt x="179" y="828"/>
                  </a:cubicBezTo>
                  <a:cubicBezTo>
                    <a:pt x="185" y="839"/>
                    <a:pt x="190" y="839"/>
                    <a:pt x="200" y="844"/>
                  </a:cubicBezTo>
                  <a:cubicBezTo>
                    <a:pt x="206" y="849"/>
                    <a:pt x="211" y="855"/>
                    <a:pt x="222" y="855"/>
                  </a:cubicBezTo>
                  <a:cubicBezTo>
                    <a:pt x="243" y="855"/>
                    <a:pt x="253" y="860"/>
                    <a:pt x="274" y="876"/>
                  </a:cubicBezTo>
                  <a:cubicBezTo>
                    <a:pt x="280" y="876"/>
                    <a:pt x="285" y="881"/>
                    <a:pt x="290" y="886"/>
                  </a:cubicBezTo>
                  <a:cubicBezTo>
                    <a:pt x="301" y="897"/>
                    <a:pt x="306" y="907"/>
                    <a:pt x="316" y="907"/>
                  </a:cubicBezTo>
                  <a:cubicBezTo>
                    <a:pt x="322" y="907"/>
                    <a:pt x="322" y="902"/>
                    <a:pt x="327" y="897"/>
                  </a:cubicBezTo>
                  <a:cubicBezTo>
                    <a:pt x="338" y="897"/>
                    <a:pt x="343" y="891"/>
                    <a:pt x="353" y="886"/>
                  </a:cubicBezTo>
                  <a:cubicBezTo>
                    <a:pt x="364" y="881"/>
                    <a:pt x="374" y="886"/>
                    <a:pt x="385" y="886"/>
                  </a:cubicBezTo>
                  <a:cubicBezTo>
                    <a:pt x="396" y="886"/>
                    <a:pt x="406" y="881"/>
                    <a:pt x="411" y="891"/>
                  </a:cubicBezTo>
                  <a:cubicBezTo>
                    <a:pt x="417" y="897"/>
                    <a:pt x="422" y="907"/>
                    <a:pt x="433" y="907"/>
                  </a:cubicBezTo>
                  <a:cubicBezTo>
                    <a:pt x="438" y="907"/>
                    <a:pt x="443" y="902"/>
                    <a:pt x="448" y="897"/>
                  </a:cubicBezTo>
                  <a:cubicBezTo>
                    <a:pt x="464" y="891"/>
                    <a:pt x="475" y="891"/>
                    <a:pt x="491" y="886"/>
                  </a:cubicBezTo>
                  <a:cubicBezTo>
                    <a:pt x="506" y="881"/>
                    <a:pt x="512" y="870"/>
                    <a:pt x="527" y="870"/>
                  </a:cubicBezTo>
                  <a:cubicBezTo>
                    <a:pt x="533" y="870"/>
                    <a:pt x="538" y="876"/>
                    <a:pt x="538" y="881"/>
                  </a:cubicBezTo>
                  <a:cubicBezTo>
                    <a:pt x="548" y="891"/>
                    <a:pt x="548" y="897"/>
                    <a:pt x="559" y="907"/>
                  </a:cubicBezTo>
                  <a:cubicBezTo>
                    <a:pt x="570" y="918"/>
                    <a:pt x="570" y="928"/>
                    <a:pt x="570" y="944"/>
                  </a:cubicBezTo>
                  <a:cubicBezTo>
                    <a:pt x="570" y="965"/>
                    <a:pt x="570" y="976"/>
                    <a:pt x="575" y="992"/>
                  </a:cubicBezTo>
                  <a:cubicBezTo>
                    <a:pt x="580" y="1002"/>
                    <a:pt x="591" y="1013"/>
                    <a:pt x="596" y="10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1" name="Freeform 88"/>
            <p:cNvSpPr>
              <a:spLocks noChangeArrowheads="1"/>
            </p:cNvSpPr>
            <p:nvPr/>
          </p:nvSpPr>
          <p:spPr bwMode="auto">
            <a:xfrm>
              <a:off x="6878106" y="8089901"/>
              <a:ext cx="1082604" cy="877887"/>
            </a:xfrm>
            <a:custGeom>
              <a:avLst/>
              <a:gdLst>
                <a:gd name="T0" fmla="*/ 2547 w 3007"/>
                <a:gd name="T1" fmla="*/ 333 h 2438"/>
                <a:gd name="T2" fmla="*/ 2853 w 3007"/>
                <a:gd name="T3" fmla="*/ 180 h 2438"/>
                <a:gd name="T4" fmla="*/ 2943 w 3007"/>
                <a:gd name="T5" fmla="*/ 190 h 2438"/>
                <a:gd name="T6" fmla="*/ 2637 w 3007"/>
                <a:gd name="T7" fmla="*/ 164 h 2438"/>
                <a:gd name="T8" fmla="*/ 2516 w 3007"/>
                <a:gd name="T9" fmla="*/ 153 h 2438"/>
                <a:gd name="T10" fmla="*/ 2400 w 3007"/>
                <a:gd name="T11" fmla="*/ 132 h 2438"/>
                <a:gd name="T12" fmla="*/ 2136 w 3007"/>
                <a:gd name="T13" fmla="*/ 317 h 2438"/>
                <a:gd name="T14" fmla="*/ 2352 w 3007"/>
                <a:gd name="T15" fmla="*/ 285 h 2438"/>
                <a:gd name="T16" fmla="*/ 2373 w 3007"/>
                <a:gd name="T17" fmla="*/ 232 h 2438"/>
                <a:gd name="T18" fmla="*/ 2299 w 3007"/>
                <a:gd name="T19" fmla="*/ 227 h 2438"/>
                <a:gd name="T20" fmla="*/ 2099 w 3007"/>
                <a:gd name="T21" fmla="*/ 169 h 2438"/>
                <a:gd name="T22" fmla="*/ 2215 w 3007"/>
                <a:gd name="T23" fmla="*/ 27 h 2438"/>
                <a:gd name="T24" fmla="*/ 2294 w 3007"/>
                <a:gd name="T25" fmla="*/ 48 h 2438"/>
                <a:gd name="T26" fmla="*/ 2057 w 3007"/>
                <a:gd name="T27" fmla="*/ 74 h 2438"/>
                <a:gd name="T28" fmla="*/ 1693 w 3007"/>
                <a:gd name="T29" fmla="*/ 185 h 2438"/>
                <a:gd name="T30" fmla="*/ 965 w 3007"/>
                <a:gd name="T31" fmla="*/ 2258 h 2438"/>
                <a:gd name="T32" fmla="*/ 944 w 3007"/>
                <a:gd name="T33" fmla="*/ 2147 h 2438"/>
                <a:gd name="T34" fmla="*/ 1076 w 3007"/>
                <a:gd name="T35" fmla="*/ 2369 h 2438"/>
                <a:gd name="T36" fmla="*/ 1324 w 3007"/>
                <a:gd name="T37" fmla="*/ 2363 h 2438"/>
                <a:gd name="T38" fmla="*/ 1434 w 3007"/>
                <a:gd name="T39" fmla="*/ 2363 h 2438"/>
                <a:gd name="T40" fmla="*/ 1609 w 3007"/>
                <a:gd name="T41" fmla="*/ 2384 h 2438"/>
                <a:gd name="T42" fmla="*/ 1002 w 3007"/>
                <a:gd name="T43" fmla="*/ 1140 h 2438"/>
                <a:gd name="T44" fmla="*/ 891 w 3007"/>
                <a:gd name="T45" fmla="*/ 992 h 2438"/>
                <a:gd name="T46" fmla="*/ 817 w 3007"/>
                <a:gd name="T47" fmla="*/ 813 h 2438"/>
                <a:gd name="T48" fmla="*/ 801 w 3007"/>
                <a:gd name="T49" fmla="*/ 580 h 2438"/>
                <a:gd name="T50" fmla="*/ 817 w 3007"/>
                <a:gd name="T51" fmla="*/ 454 h 2438"/>
                <a:gd name="T52" fmla="*/ 854 w 3007"/>
                <a:gd name="T53" fmla="*/ 343 h 2438"/>
                <a:gd name="T54" fmla="*/ 1118 w 3007"/>
                <a:gd name="T55" fmla="*/ 343 h 2438"/>
                <a:gd name="T56" fmla="*/ 1603 w 3007"/>
                <a:gd name="T57" fmla="*/ 322 h 2438"/>
                <a:gd name="T58" fmla="*/ 2104 w 3007"/>
                <a:gd name="T59" fmla="*/ 359 h 2438"/>
                <a:gd name="T60" fmla="*/ 2489 w 3007"/>
                <a:gd name="T61" fmla="*/ 359 h 2438"/>
                <a:gd name="T62" fmla="*/ 2748 w 3007"/>
                <a:gd name="T63" fmla="*/ 296 h 2438"/>
                <a:gd name="T64" fmla="*/ 2769 w 3007"/>
                <a:gd name="T65" fmla="*/ 406 h 2438"/>
                <a:gd name="T66" fmla="*/ 2685 w 3007"/>
                <a:gd name="T67" fmla="*/ 602 h 2438"/>
                <a:gd name="T68" fmla="*/ 2542 w 3007"/>
                <a:gd name="T69" fmla="*/ 623 h 2438"/>
                <a:gd name="T70" fmla="*/ 2526 w 3007"/>
                <a:gd name="T71" fmla="*/ 776 h 2438"/>
                <a:gd name="T72" fmla="*/ 2716 w 3007"/>
                <a:gd name="T73" fmla="*/ 902 h 2438"/>
                <a:gd name="T74" fmla="*/ 2816 w 3007"/>
                <a:gd name="T75" fmla="*/ 939 h 2438"/>
                <a:gd name="T76" fmla="*/ 2838 w 3007"/>
                <a:gd name="T77" fmla="*/ 1108 h 2438"/>
                <a:gd name="T78" fmla="*/ 2869 w 3007"/>
                <a:gd name="T79" fmla="*/ 1330 h 2438"/>
                <a:gd name="T80" fmla="*/ 2832 w 3007"/>
                <a:gd name="T81" fmla="*/ 1519 h 2438"/>
                <a:gd name="T82" fmla="*/ 2542 w 3007"/>
                <a:gd name="T83" fmla="*/ 1562 h 2438"/>
                <a:gd name="T84" fmla="*/ 2315 w 3007"/>
                <a:gd name="T85" fmla="*/ 1556 h 2438"/>
                <a:gd name="T86" fmla="*/ 2210 w 3007"/>
                <a:gd name="T87" fmla="*/ 1709 h 2438"/>
                <a:gd name="T88" fmla="*/ 2194 w 3007"/>
                <a:gd name="T89" fmla="*/ 1936 h 2438"/>
                <a:gd name="T90" fmla="*/ 2257 w 3007"/>
                <a:gd name="T91" fmla="*/ 2063 h 2438"/>
                <a:gd name="T92" fmla="*/ 2484 w 3007"/>
                <a:gd name="T93" fmla="*/ 2226 h 2438"/>
                <a:gd name="T94" fmla="*/ 2721 w 3007"/>
                <a:gd name="T95" fmla="*/ 2210 h 2438"/>
                <a:gd name="T96" fmla="*/ 2695 w 3007"/>
                <a:gd name="T97" fmla="*/ 2369 h 2438"/>
                <a:gd name="T98" fmla="*/ 2025 w 3007"/>
                <a:gd name="T99" fmla="*/ 2363 h 2438"/>
                <a:gd name="T100" fmla="*/ 1677 w 3007"/>
                <a:gd name="T101" fmla="*/ 1947 h 2438"/>
                <a:gd name="T102" fmla="*/ 1587 w 3007"/>
                <a:gd name="T103" fmla="*/ 2200 h 2438"/>
                <a:gd name="T104" fmla="*/ 1492 w 3007"/>
                <a:gd name="T105" fmla="*/ 2258 h 2438"/>
                <a:gd name="T106" fmla="*/ 1129 w 3007"/>
                <a:gd name="T107" fmla="*/ 2084 h 2438"/>
                <a:gd name="T108" fmla="*/ 865 w 3007"/>
                <a:gd name="T109" fmla="*/ 2142 h 2438"/>
                <a:gd name="T110" fmla="*/ 712 w 3007"/>
                <a:gd name="T111" fmla="*/ 2142 h 2438"/>
                <a:gd name="T112" fmla="*/ 459 w 3007"/>
                <a:gd name="T113" fmla="*/ 1952 h 2438"/>
                <a:gd name="T114" fmla="*/ 58 w 3007"/>
                <a:gd name="T115" fmla="*/ 1751 h 2438"/>
                <a:gd name="T116" fmla="*/ 295 w 3007"/>
                <a:gd name="T117" fmla="*/ 1646 h 2438"/>
                <a:gd name="T118" fmla="*/ 791 w 3007"/>
                <a:gd name="T119" fmla="*/ 1598 h 2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07" h="2438">
                  <a:moveTo>
                    <a:pt x="2547" y="333"/>
                  </a:moveTo>
                  <a:lnTo>
                    <a:pt x="2547" y="333"/>
                  </a:lnTo>
                  <a:cubicBezTo>
                    <a:pt x="2542" y="333"/>
                    <a:pt x="2542" y="333"/>
                    <a:pt x="2542" y="333"/>
                  </a:cubicBezTo>
                  <a:cubicBezTo>
                    <a:pt x="2553" y="333"/>
                    <a:pt x="2563" y="322"/>
                    <a:pt x="2574" y="327"/>
                  </a:cubicBezTo>
                  <a:cubicBezTo>
                    <a:pt x="2574" y="317"/>
                    <a:pt x="2584" y="311"/>
                    <a:pt x="2590" y="306"/>
                  </a:cubicBezTo>
                  <a:cubicBezTo>
                    <a:pt x="2590" y="296"/>
                    <a:pt x="2590" y="296"/>
                    <a:pt x="2590" y="296"/>
                  </a:cubicBezTo>
                  <a:cubicBezTo>
                    <a:pt x="2584" y="296"/>
                    <a:pt x="2584" y="296"/>
                    <a:pt x="2579" y="296"/>
                  </a:cubicBezTo>
                  <a:cubicBezTo>
                    <a:pt x="2574" y="296"/>
                    <a:pt x="2574" y="301"/>
                    <a:pt x="2568" y="306"/>
                  </a:cubicBezTo>
                  <a:cubicBezTo>
                    <a:pt x="2563" y="317"/>
                    <a:pt x="2553" y="322"/>
                    <a:pt x="2547" y="333"/>
                  </a:cubicBezTo>
                  <a:close/>
                  <a:moveTo>
                    <a:pt x="2758" y="106"/>
                  </a:moveTo>
                  <a:lnTo>
                    <a:pt x="2758" y="106"/>
                  </a:lnTo>
                  <a:cubicBezTo>
                    <a:pt x="2758" y="111"/>
                    <a:pt x="2758" y="111"/>
                    <a:pt x="2758" y="111"/>
                  </a:cubicBezTo>
                  <a:cubicBezTo>
                    <a:pt x="2758" y="127"/>
                    <a:pt x="2764" y="137"/>
                    <a:pt x="2764" y="159"/>
                  </a:cubicBezTo>
                  <a:cubicBezTo>
                    <a:pt x="2785" y="159"/>
                    <a:pt x="2785" y="180"/>
                    <a:pt x="2801" y="196"/>
                  </a:cubicBezTo>
                  <a:cubicBezTo>
                    <a:pt x="2806" y="190"/>
                    <a:pt x="2806" y="185"/>
                    <a:pt x="2811" y="185"/>
                  </a:cubicBezTo>
                  <a:cubicBezTo>
                    <a:pt x="2822" y="185"/>
                    <a:pt x="2822" y="196"/>
                    <a:pt x="2822" y="201"/>
                  </a:cubicBezTo>
                  <a:lnTo>
                    <a:pt x="2827" y="206"/>
                  </a:lnTo>
                  <a:cubicBezTo>
                    <a:pt x="2832" y="190"/>
                    <a:pt x="2838" y="180"/>
                    <a:pt x="2853" y="180"/>
                  </a:cubicBezTo>
                  <a:cubicBezTo>
                    <a:pt x="2864" y="180"/>
                    <a:pt x="2874" y="185"/>
                    <a:pt x="2874" y="196"/>
                  </a:cubicBezTo>
                  <a:cubicBezTo>
                    <a:pt x="2885" y="190"/>
                    <a:pt x="2885" y="180"/>
                    <a:pt x="2896" y="180"/>
                  </a:cubicBezTo>
                  <a:cubicBezTo>
                    <a:pt x="2917" y="180"/>
                    <a:pt x="2927" y="211"/>
                    <a:pt x="2948" y="211"/>
                  </a:cubicBezTo>
                  <a:cubicBezTo>
                    <a:pt x="2959" y="211"/>
                    <a:pt x="2964" y="201"/>
                    <a:pt x="2969" y="201"/>
                  </a:cubicBezTo>
                  <a:cubicBezTo>
                    <a:pt x="2985" y="196"/>
                    <a:pt x="2996" y="201"/>
                    <a:pt x="3006" y="190"/>
                  </a:cubicBezTo>
                  <a:cubicBezTo>
                    <a:pt x="3001" y="180"/>
                    <a:pt x="2996" y="174"/>
                    <a:pt x="2996" y="164"/>
                  </a:cubicBezTo>
                  <a:cubicBezTo>
                    <a:pt x="2996" y="164"/>
                    <a:pt x="2996" y="164"/>
                    <a:pt x="2990" y="164"/>
                  </a:cubicBezTo>
                  <a:cubicBezTo>
                    <a:pt x="2985" y="174"/>
                    <a:pt x="2980" y="190"/>
                    <a:pt x="2964" y="190"/>
                  </a:cubicBezTo>
                  <a:cubicBezTo>
                    <a:pt x="2953" y="190"/>
                    <a:pt x="2953" y="190"/>
                    <a:pt x="2943" y="190"/>
                  </a:cubicBezTo>
                  <a:cubicBezTo>
                    <a:pt x="2901" y="190"/>
                    <a:pt x="2880" y="148"/>
                    <a:pt x="2838" y="148"/>
                  </a:cubicBezTo>
                  <a:cubicBezTo>
                    <a:pt x="2822" y="148"/>
                    <a:pt x="2822" y="159"/>
                    <a:pt x="2811" y="169"/>
                  </a:cubicBezTo>
                  <a:cubicBezTo>
                    <a:pt x="2790" y="148"/>
                    <a:pt x="2790" y="116"/>
                    <a:pt x="2758" y="106"/>
                  </a:cubicBezTo>
                  <a:close/>
                  <a:moveTo>
                    <a:pt x="2632" y="132"/>
                  </a:moveTo>
                  <a:lnTo>
                    <a:pt x="2632" y="132"/>
                  </a:lnTo>
                  <a:cubicBezTo>
                    <a:pt x="2600" y="143"/>
                    <a:pt x="2595" y="169"/>
                    <a:pt x="2568" y="196"/>
                  </a:cubicBezTo>
                  <a:cubicBezTo>
                    <a:pt x="2579" y="196"/>
                    <a:pt x="2590" y="196"/>
                    <a:pt x="2600" y="196"/>
                  </a:cubicBezTo>
                  <a:cubicBezTo>
                    <a:pt x="2600" y="180"/>
                    <a:pt x="2595" y="153"/>
                    <a:pt x="2611" y="153"/>
                  </a:cubicBezTo>
                  <a:cubicBezTo>
                    <a:pt x="2621" y="153"/>
                    <a:pt x="2627" y="164"/>
                    <a:pt x="2637" y="164"/>
                  </a:cubicBezTo>
                  <a:cubicBezTo>
                    <a:pt x="2642" y="164"/>
                    <a:pt x="2642" y="164"/>
                    <a:pt x="2642" y="164"/>
                  </a:cubicBezTo>
                  <a:cubicBezTo>
                    <a:pt x="2637" y="148"/>
                    <a:pt x="2637" y="148"/>
                    <a:pt x="2637" y="148"/>
                  </a:cubicBezTo>
                  <a:cubicBezTo>
                    <a:pt x="2632" y="132"/>
                    <a:pt x="2632" y="132"/>
                    <a:pt x="2632" y="132"/>
                  </a:cubicBezTo>
                  <a:close/>
                  <a:moveTo>
                    <a:pt x="2505" y="143"/>
                  </a:moveTo>
                  <a:lnTo>
                    <a:pt x="2505" y="143"/>
                  </a:lnTo>
                  <a:cubicBezTo>
                    <a:pt x="2500" y="137"/>
                    <a:pt x="2500" y="137"/>
                    <a:pt x="2495" y="137"/>
                  </a:cubicBezTo>
                  <a:cubicBezTo>
                    <a:pt x="2495" y="137"/>
                    <a:pt x="2489" y="137"/>
                    <a:pt x="2489" y="143"/>
                  </a:cubicBezTo>
                  <a:cubicBezTo>
                    <a:pt x="2489" y="148"/>
                    <a:pt x="2495" y="159"/>
                    <a:pt x="2505" y="159"/>
                  </a:cubicBezTo>
                  <a:cubicBezTo>
                    <a:pt x="2510" y="159"/>
                    <a:pt x="2510" y="159"/>
                    <a:pt x="2516" y="153"/>
                  </a:cubicBezTo>
                  <a:cubicBezTo>
                    <a:pt x="2516" y="148"/>
                    <a:pt x="2510" y="143"/>
                    <a:pt x="2505" y="143"/>
                  </a:cubicBezTo>
                  <a:close/>
                  <a:moveTo>
                    <a:pt x="2357" y="95"/>
                  </a:moveTo>
                  <a:lnTo>
                    <a:pt x="2357" y="95"/>
                  </a:lnTo>
                  <a:cubicBezTo>
                    <a:pt x="2357" y="106"/>
                    <a:pt x="2347" y="111"/>
                    <a:pt x="2347" y="116"/>
                  </a:cubicBezTo>
                  <a:cubicBezTo>
                    <a:pt x="2347" y="127"/>
                    <a:pt x="2357" y="127"/>
                    <a:pt x="2368" y="132"/>
                  </a:cubicBezTo>
                  <a:cubicBezTo>
                    <a:pt x="2379" y="137"/>
                    <a:pt x="2389" y="143"/>
                    <a:pt x="2400" y="148"/>
                  </a:cubicBezTo>
                  <a:cubicBezTo>
                    <a:pt x="2410" y="148"/>
                    <a:pt x="2410" y="148"/>
                    <a:pt x="2410" y="148"/>
                  </a:cubicBezTo>
                  <a:cubicBezTo>
                    <a:pt x="2410" y="132"/>
                    <a:pt x="2410" y="132"/>
                    <a:pt x="2410" y="132"/>
                  </a:cubicBezTo>
                  <a:cubicBezTo>
                    <a:pt x="2405" y="132"/>
                    <a:pt x="2405" y="132"/>
                    <a:pt x="2400" y="132"/>
                  </a:cubicBezTo>
                  <a:cubicBezTo>
                    <a:pt x="2394" y="132"/>
                    <a:pt x="2394" y="122"/>
                    <a:pt x="2389" y="116"/>
                  </a:cubicBezTo>
                  <a:cubicBezTo>
                    <a:pt x="2384" y="106"/>
                    <a:pt x="2373" y="95"/>
                    <a:pt x="2357" y="95"/>
                  </a:cubicBezTo>
                  <a:close/>
                  <a:moveTo>
                    <a:pt x="2299" y="227"/>
                  </a:moveTo>
                  <a:lnTo>
                    <a:pt x="2299" y="227"/>
                  </a:lnTo>
                  <a:cubicBezTo>
                    <a:pt x="2273" y="243"/>
                    <a:pt x="2257" y="248"/>
                    <a:pt x="2231" y="259"/>
                  </a:cubicBezTo>
                  <a:cubicBezTo>
                    <a:pt x="2215" y="269"/>
                    <a:pt x="2210" y="275"/>
                    <a:pt x="2199" y="285"/>
                  </a:cubicBezTo>
                  <a:cubicBezTo>
                    <a:pt x="2194" y="290"/>
                    <a:pt x="2194" y="296"/>
                    <a:pt x="2183" y="296"/>
                  </a:cubicBezTo>
                  <a:lnTo>
                    <a:pt x="2178" y="296"/>
                  </a:lnTo>
                  <a:cubicBezTo>
                    <a:pt x="2157" y="296"/>
                    <a:pt x="2152" y="311"/>
                    <a:pt x="2136" y="317"/>
                  </a:cubicBezTo>
                  <a:cubicBezTo>
                    <a:pt x="2125" y="322"/>
                    <a:pt x="2104" y="317"/>
                    <a:pt x="2104" y="333"/>
                  </a:cubicBezTo>
                  <a:cubicBezTo>
                    <a:pt x="2104" y="343"/>
                    <a:pt x="2110" y="343"/>
                    <a:pt x="2115" y="354"/>
                  </a:cubicBezTo>
                  <a:cubicBezTo>
                    <a:pt x="2131" y="327"/>
                    <a:pt x="2147" y="322"/>
                    <a:pt x="2173" y="311"/>
                  </a:cubicBezTo>
                  <a:cubicBezTo>
                    <a:pt x="2199" y="301"/>
                    <a:pt x="2215" y="285"/>
                    <a:pt x="2247" y="285"/>
                  </a:cubicBezTo>
                  <a:cubicBezTo>
                    <a:pt x="2257" y="285"/>
                    <a:pt x="2263" y="290"/>
                    <a:pt x="2273" y="290"/>
                  </a:cubicBezTo>
                  <a:cubicBezTo>
                    <a:pt x="2273" y="285"/>
                    <a:pt x="2273" y="280"/>
                    <a:pt x="2273" y="275"/>
                  </a:cubicBezTo>
                  <a:cubicBezTo>
                    <a:pt x="2289" y="275"/>
                    <a:pt x="2299" y="264"/>
                    <a:pt x="2321" y="264"/>
                  </a:cubicBezTo>
                  <a:cubicBezTo>
                    <a:pt x="2331" y="264"/>
                    <a:pt x="2326" y="280"/>
                    <a:pt x="2336" y="285"/>
                  </a:cubicBezTo>
                  <a:cubicBezTo>
                    <a:pt x="2342" y="290"/>
                    <a:pt x="2347" y="285"/>
                    <a:pt x="2352" y="285"/>
                  </a:cubicBezTo>
                  <a:cubicBezTo>
                    <a:pt x="2363" y="285"/>
                    <a:pt x="2368" y="285"/>
                    <a:pt x="2379" y="285"/>
                  </a:cubicBezTo>
                  <a:cubicBezTo>
                    <a:pt x="2379" y="285"/>
                    <a:pt x="2379" y="285"/>
                    <a:pt x="2379" y="280"/>
                  </a:cubicBezTo>
                  <a:cubicBezTo>
                    <a:pt x="2379" y="280"/>
                    <a:pt x="2379" y="275"/>
                    <a:pt x="2379" y="269"/>
                  </a:cubicBezTo>
                  <a:cubicBezTo>
                    <a:pt x="2384" y="275"/>
                    <a:pt x="2384" y="275"/>
                    <a:pt x="2389" y="275"/>
                  </a:cubicBezTo>
                  <a:cubicBezTo>
                    <a:pt x="2405" y="275"/>
                    <a:pt x="2416" y="264"/>
                    <a:pt x="2416" y="254"/>
                  </a:cubicBezTo>
                  <a:cubicBezTo>
                    <a:pt x="2416" y="243"/>
                    <a:pt x="2394" y="243"/>
                    <a:pt x="2384" y="232"/>
                  </a:cubicBezTo>
                  <a:cubicBezTo>
                    <a:pt x="2379" y="227"/>
                    <a:pt x="2379" y="217"/>
                    <a:pt x="2373" y="211"/>
                  </a:cubicBezTo>
                  <a:cubicBezTo>
                    <a:pt x="2368" y="217"/>
                    <a:pt x="2368" y="217"/>
                    <a:pt x="2368" y="217"/>
                  </a:cubicBezTo>
                  <a:cubicBezTo>
                    <a:pt x="2373" y="232"/>
                    <a:pt x="2373" y="232"/>
                    <a:pt x="2373" y="232"/>
                  </a:cubicBezTo>
                  <a:cubicBezTo>
                    <a:pt x="2357" y="227"/>
                    <a:pt x="2352" y="217"/>
                    <a:pt x="2342" y="206"/>
                  </a:cubicBezTo>
                  <a:cubicBezTo>
                    <a:pt x="2352" y="201"/>
                    <a:pt x="2357" y="196"/>
                    <a:pt x="2363" y="185"/>
                  </a:cubicBezTo>
                  <a:cubicBezTo>
                    <a:pt x="2363" y="174"/>
                    <a:pt x="2363" y="174"/>
                    <a:pt x="2363" y="174"/>
                  </a:cubicBezTo>
                  <a:cubicBezTo>
                    <a:pt x="2363" y="174"/>
                    <a:pt x="2357" y="174"/>
                    <a:pt x="2357" y="169"/>
                  </a:cubicBezTo>
                  <a:cubicBezTo>
                    <a:pt x="2347" y="185"/>
                    <a:pt x="2331" y="190"/>
                    <a:pt x="2331" y="211"/>
                  </a:cubicBezTo>
                  <a:cubicBezTo>
                    <a:pt x="2331" y="227"/>
                    <a:pt x="2352" y="222"/>
                    <a:pt x="2363" y="232"/>
                  </a:cubicBezTo>
                  <a:cubicBezTo>
                    <a:pt x="2368" y="243"/>
                    <a:pt x="2363" y="248"/>
                    <a:pt x="2368" y="259"/>
                  </a:cubicBezTo>
                  <a:cubicBezTo>
                    <a:pt x="2347" y="259"/>
                    <a:pt x="2347" y="259"/>
                    <a:pt x="2347" y="259"/>
                  </a:cubicBezTo>
                  <a:cubicBezTo>
                    <a:pt x="2326" y="259"/>
                    <a:pt x="2315" y="243"/>
                    <a:pt x="2299" y="227"/>
                  </a:cubicBezTo>
                  <a:close/>
                  <a:moveTo>
                    <a:pt x="2305" y="190"/>
                  </a:moveTo>
                  <a:lnTo>
                    <a:pt x="2305" y="190"/>
                  </a:lnTo>
                  <a:cubicBezTo>
                    <a:pt x="2310" y="196"/>
                    <a:pt x="2310" y="196"/>
                    <a:pt x="2310" y="201"/>
                  </a:cubicBezTo>
                  <a:cubicBezTo>
                    <a:pt x="2310" y="206"/>
                    <a:pt x="2310" y="206"/>
                    <a:pt x="2310" y="206"/>
                  </a:cubicBezTo>
                  <a:cubicBezTo>
                    <a:pt x="2305" y="206"/>
                    <a:pt x="2299" y="211"/>
                    <a:pt x="2289" y="217"/>
                  </a:cubicBezTo>
                  <a:cubicBezTo>
                    <a:pt x="2294" y="206"/>
                    <a:pt x="2289" y="201"/>
                    <a:pt x="2289" y="190"/>
                  </a:cubicBezTo>
                  <a:cubicBezTo>
                    <a:pt x="2299" y="190"/>
                    <a:pt x="2299" y="190"/>
                    <a:pt x="2305" y="190"/>
                  </a:cubicBezTo>
                  <a:close/>
                  <a:moveTo>
                    <a:pt x="2099" y="169"/>
                  </a:moveTo>
                  <a:lnTo>
                    <a:pt x="2099" y="169"/>
                  </a:lnTo>
                  <a:cubicBezTo>
                    <a:pt x="2088" y="169"/>
                    <a:pt x="2083" y="169"/>
                    <a:pt x="2078" y="169"/>
                  </a:cubicBezTo>
                  <a:cubicBezTo>
                    <a:pt x="2073" y="174"/>
                    <a:pt x="2073" y="174"/>
                    <a:pt x="2073" y="174"/>
                  </a:cubicBezTo>
                  <a:cubicBezTo>
                    <a:pt x="2083" y="180"/>
                    <a:pt x="2083" y="190"/>
                    <a:pt x="2088" y="201"/>
                  </a:cubicBezTo>
                  <a:cubicBezTo>
                    <a:pt x="2099" y="196"/>
                    <a:pt x="2099" y="180"/>
                    <a:pt x="2099" y="169"/>
                  </a:cubicBezTo>
                  <a:close/>
                  <a:moveTo>
                    <a:pt x="2242" y="21"/>
                  </a:moveTo>
                  <a:lnTo>
                    <a:pt x="2242" y="21"/>
                  </a:lnTo>
                  <a:cubicBezTo>
                    <a:pt x="2236" y="16"/>
                    <a:pt x="2236" y="6"/>
                    <a:pt x="2231" y="0"/>
                  </a:cubicBezTo>
                  <a:cubicBezTo>
                    <a:pt x="2215" y="11"/>
                    <a:pt x="2199" y="16"/>
                    <a:pt x="2183" y="21"/>
                  </a:cubicBezTo>
                  <a:cubicBezTo>
                    <a:pt x="2194" y="27"/>
                    <a:pt x="2199" y="27"/>
                    <a:pt x="2215" y="27"/>
                  </a:cubicBezTo>
                  <a:cubicBezTo>
                    <a:pt x="2220" y="27"/>
                    <a:pt x="2220" y="27"/>
                    <a:pt x="2226" y="27"/>
                  </a:cubicBezTo>
                  <a:lnTo>
                    <a:pt x="2231" y="32"/>
                  </a:lnTo>
                  <a:cubicBezTo>
                    <a:pt x="2231" y="43"/>
                    <a:pt x="2231" y="48"/>
                    <a:pt x="2231" y="58"/>
                  </a:cubicBezTo>
                  <a:cubicBezTo>
                    <a:pt x="2220" y="53"/>
                    <a:pt x="2220" y="53"/>
                    <a:pt x="2210" y="48"/>
                  </a:cubicBezTo>
                  <a:cubicBezTo>
                    <a:pt x="2215" y="58"/>
                    <a:pt x="2220" y="69"/>
                    <a:pt x="2231" y="69"/>
                  </a:cubicBezTo>
                  <a:cubicBezTo>
                    <a:pt x="2236" y="69"/>
                    <a:pt x="2242" y="64"/>
                    <a:pt x="2247" y="64"/>
                  </a:cubicBezTo>
                  <a:cubicBezTo>
                    <a:pt x="2257" y="64"/>
                    <a:pt x="2257" y="79"/>
                    <a:pt x="2273" y="79"/>
                  </a:cubicBezTo>
                  <a:cubicBezTo>
                    <a:pt x="2278" y="79"/>
                    <a:pt x="2284" y="74"/>
                    <a:pt x="2294" y="74"/>
                  </a:cubicBezTo>
                  <a:cubicBezTo>
                    <a:pt x="2294" y="48"/>
                    <a:pt x="2294" y="48"/>
                    <a:pt x="2294" y="48"/>
                  </a:cubicBezTo>
                  <a:lnTo>
                    <a:pt x="2294" y="48"/>
                  </a:lnTo>
                  <a:cubicBezTo>
                    <a:pt x="2284" y="53"/>
                    <a:pt x="2278" y="58"/>
                    <a:pt x="2268" y="58"/>
                  </a:cubicBezTo>
                  <a:cubicBezTo>
                    <a:pt x="2252" y="58"/>
                    <a:pt x="2247" y="37"/>
                    <a:pt x="2242" y="21"/>
                  </a:cubicBezTo>
                  <a:close/>
                  <a:moveTo>
                    <a:pt x="2067" y="64"/>
                  </a:moveTo>
                  <a:lnTo>
                    <a:pt x="2067" y="64"/>
                  </a:lnTo>
                  <a:cubicBezTo>
                    <a:pt x="2078" y="53"/>
                    <a:pt x="2078" y="53"/>
                    <a:pt x="2078" y="53"/>
                  </a:cubicBezTo>
                  <a:cubicBezTo>
                    <a:pt x="2078" y="48"/>
                    <a:pt x="2073" y="43"/>
                    <a:pt x="2073" y="32"/>
                  </a:cubicBezTo>
                  <a:cubicBezTo>
                    <a:pt x="2057" y="43"/>
                    <a:pt x="2057" y="53"/>
                    <a:pt x="2052" y="64"/>
                  </a:cubicBezTo>
                  <a:cubicBezTo>
                    <a:pt x="2057" y="74"/>
                    <a:pt x="2057" y="74"/>
                    <a:pt x="2057" y="74"/>
                  </a:cubicBezTo>
                  <a:cubicBezTo>
                    <a:pt x="2057" y="79"/>
                    <a:pt x="2057" y="79"/>
                    <a:pt x="2057" y="79"/>
                  </a:cubicBezTo>
                  <a:cubicBezTo>
                    <a:pt x="2062" y="74"/>
                    <a:pt x="2062" y="69"/>
                    <a:pt x="2067" y="64"/>
                  </a:cubicBezTo>
                  <a:close/>
                  <a:moveTo>
                    <a:pt x="1561" y="269"/>
                  </a:moveTo>
                  <a:lnTo>
                    <a:pt x="1561" y="269"/>
                  </a:lnTo>
                  <a:cubicBezTo>
                    <a:pt x="1619" y="254"/>
                    <a:pt x="1645" y="232"/>
                    <a:pt x="1698" y="201"/>
                  </a:cubicBezTo>
                  <a:cubicBezTo>
                    <a:pt x="1719" y="190"/>
                    <a:pt x="1730" y="180"/>
                    <a:pt x="1756" y="174"/>
                  </a:cubicBezTo>
                  <a:cubicBezTo>
                    <a:pt x="1783" y="164"/>
                    <a:pt x="1804" y="164"/>
                    <a:pt x="1825" y="148"/>
                  </a:cubicBezTo>
                  <a:cubicBezTo>
                    <a:pt x="1814" y="137"/>
                    <a:pt x="1798" y="143"/>
                    <a:pt x="1783" y="148"/>
                  </a:cubicBezTo>
                  <a:cubicBezTo>
                    <a:pt x="1746" y="164"/>
                    <a:pt x="1725" y="174"/>
                    <a:pt x="1693" y="185"/>
                  </a:cubicBezTo>
                  <a:cubicBezTo>
                    <a:pt x="1651" y="201"/>
                    <a:pt x="1635" y="222"/>
                    <a:pt x="1598" y="243"/>
                  </a:cubicBezTo>
                  <a:cubicBezTo>
                    <a:pt x="1582" y="254"/>
                    <a:pt x="1572" y="254"/>
                    <a:pt x="1561" y="269"/>
                  </a:cubicBezTo>
                  <a:close/>
                  <a:moveTo>
                    <a:pt x="965" y="2258"/>
                  </a:moveTo>
                  <a:lnTo>
                    <a:pt x="965" y="2258"/>
                  </a:lnTo>
                  <a:cubicBezTo>
                    <a:pt x="960" y="2274"/>
                    <a:pt x="965" y="2284"/>
                    <a:pt x="965" y="2305"/>
                  </a:cubicBezTo>
                  <a:cubicBezTo>
                    <a:pt x="970" y="2305"/>
                    <a:pt x="970" y="2300"/>
                    <a:pt x="976" y="2300"/>
                  </a:cubicBezTo>
                  <a:cubicBezTo>
                    <a:pt x="981" y="2300"/>
                    <a:pt x="986" y="2305"/>
                    <a:pt x="991" y="2305"/>
                  </a:cubicBezTo>
                  <a:cubicBezTo>
                    <a:pt x="991" y="2300"/>
                    <a:pt x="991" y="2300"/>
                    <a:pt x="991" y="2300"/>
                  </a:cubicBezTo>
                  <a:cubicBezTo>
                    <a:pt x="981" y="2284"/>
                    <a:pt x="981" y="2268"/>
                    <a:pt x="965" y="2258"/>
                  </a:cubicBezTo>
                  <a:close/>
                  <a:moveTo>
                    <a:pt x="949" y="2131"/>
                  </a:moveTo>
                  <a:lnTo>
                    <a:pt x="949" y="2131"/>
                  </a:lnTo>
                  <a:cubicBezTo>
                    <a:pt x="965" y="2131"/>
                    <a:pt x="976" y="2142"/>
                    <a:pt x="976" y="2152"/>
                  </a:cubicBezTo>
                  <a:cubicBezTo>
                    <a:pt x="976" y="2158"/>
                    <a:pt x="949" y="2268"/>
                    <a:pt x="949" y="2216"/>
                  </a:cubicBezTo>
                  <a:cubicBezTo>
                    <a:pt x="949" y="2200"/>
                    <a:pt x="960" y="2195"/>
                    <a:pt x="960" y="2179"/>
                  </a:cubicBezTo>
                  <a:cubicBezTo>
                    <a:pt x="960" y="2158"/>
                    <a:pt x="960" y="2158"/>
                    <a:pt x="960" y="2158"/>
                  </a:cubicBezTo>
                  <a:cubicBezTo>
                    <a:pt x="949" y="2152"/>
                    <a:pt x="949" y="2152"/>
                    <a:pt x="949" y="2152"/>
                  </a:cubicBezTo>
                  <a:cubicBezTo>
                    <a:pt x="949" y="2158"/>
                    <a:pt x="944" y="2158"/>
                    <a:pt x="939" y="2158"/>
                  </a:cubicBezTo>
                  <a:cubicBezTo>
                    <a:pt x="944" y="2152"/>
                    <a:pt x="944" y="2152"/>
                    <a:pt x="944" y="2147"/>
                  </a:cubicBezTo>
                  <a:cubicBezTo>
                    <a:pt x="944" y="2142"/>
                    <a:pt x="944" y="2136"/>
                    <a:pt x="944" y="2131"/>
                  </a:cubicBezTo>
                  <a:cubicBezTo>
                    <a:pt x="949" y="2131"/>
                    <a:pt x="949" y="2131"/>
                    <a:pt x="949" y="2131"/>
                  </a:cubicBezTo>
                  <a:close/>
                  <a:moveTo>
                    <a:pt x="1012" y="2310"/>
                  </a:moveTo>
                  <a:lnTo>
                    <a:pt x="1012" y="2310"/>
                  </a:lnTo>
                  <a:cubicBezTo>
                    <a:pt x="1012" y="2316"/>
                    <a:pt x="1012" y="2316"/>
                    <a:pt x="1012" y="2316"/>
                  </a:cubicBezTo>
                  <a:cubicBezTo>
                    <a:pt x="1012" y="2337"/>
                    <a:pt x="1023" y="2347"/>
                    <a:pt x="1023" y="2363"/>
                  </a:cubicBezTo>
                  <a:cubicBezTo>
                    <a:pt x="1034" y="2358"/>
                    <a:pt x="1034" y="2347"/>
                    <a:pt x="1044" y="2347"/>
                  </a:cubicBezTo>
                  <a:cubicBezTo>
                    <a:pt x="1055" y="2347"/>
                    <a:pt x="1055" y="2358"/>
                    <a:pt x="1060" y="2358"/>
                  </a:cubicBezTo>
                  <a:cubicBezTo>
                    <a:pt x="1070" y="2363"/>
                    <a:pt x="1076" y="2363"/>
                    <a:pt x="1076" y="2369"/>
                  </a:cubicBezTo>
                  <a:cubicBezTo>
                    <a:pt x="1076" y="2379"/>
                    <a:pt x="1076" y="2379"/>
                    <a:pt x="1070" y="2390"/>
                  </a:cubicBezTo>
                  <a:cubicBezTo>
                    <a:pt x="1086" y="2384"/>
                    <a:pt x="1086" y="2374"/>
                    <a:pt x="1092" y="2363"/>
                  </a:cubicBezTo>
                  <a:cubicBezTo>
                    <a:pt x="1065" y="2337"/>
                    <a:pt x="1049" y="2321"/>
                    <a:pt x="1012" y="2310"/>
                  </a:cubicBezTo>
                  <a:close/>
                  <a:moveTo>
                    <a:pt x="1303" y="2332"/>
                  </a:moveTo>
                  <a:lnTo>
                    <a:pt x="1303" y="2332"/>
                  </a:lnTo>
                  <a:cubicBezTo>
                    <a:pt x="1297" y="2326"/>
                    <a:pt x="1292" y="2332"/>
                    <a:pt x="1287" y="2332"/>
                  </a:cubicBezTo>
                  <a:cubicBezTo>
                    <a:pt x="1229" y="2332"/>
                    <a:pt x="1271" y="2332"/>
                    <a:pt x="1308" y="2363"/>
                  </a:cubicBezTo>
                  <a:cubicBezTo>
                    <a:pt x="1318" y="2369"/>
                    <a:pt x="1318" y="2384"/>
                    <a:pt x="1329" y="2390"/>
                  </a:cubicBezTo>
                  <a:cubicBezTo>
                    <a:pt x="1387" y="2437"/>
                    <a:pt x="1345" y="2390"/>
                    <a:pt x="1324" y="2363"/>
                  </a:cubicBezTo>
                  <a:cubicBezTo>
                    <a:pt x="1313" y="2353"/>
                    <a:pt x="1297" y="2358"/>
                    <a:pt x="1297" y="2342"/>
                  </a:cubicBezTo>
                  <a:cubicBezTo>
                    <a:pt x="1297" y="2337"/>
                    <a:pt x="1303" y="2337"/>
                    <a:pt x="1303" y="2332"/>
                  </a:cubicBezTo>
                  <a:close/>
                  <a:moveTo>
                    <a:pt x="1440" y="2379"/>
                  </a:moveTo>
                  <a:lnTo>
                    <a:pt x="1440" y="2379"/>
                  </a:lnTo>
                  <a:cubicBezTo>
                    <a:pt x="1440" y="2395"/>
                    <a:pt x="1514" y="2421"/>
                    <a:pt x="1455" y="2421"/>
                  </a:cubicBezTo>
                  <a:cubicBezTo>
                    <a:pt x="1440" y="2421"/>
                    <a:pt x="1434" y="2406"/>
                    <a:pt x="1419" y="2400"/>
                  </a:cubicBezTo>
                  <a:cubicBezTo>
                    <a:pt x="1377" y="2411"/>
                    <a:pt x="1419" y="2400"/>
                    <a:pt x="1419" y="2379"/>
                  </a:cubicBezTo>
                  <a:cubicBezTo>
                    <a:pt x="1419" y="2358"/>
                    <a:pt x="1408" y="2363"/>
                    <a:pt x="1429" y="2363"/>
                  </a:cubicBezTo>
                  <a:cubicBezTo>
                    <a:pt x="1434" y="2363"/>
                    <a:pt x="1434" y="2363"/>
                    <a:pt x="1434" y="2363"/>
                  </a:cubicBezTo>
                  <a:cubicBezTo>
                    <a:pt x="1440" y="2363"/>
                    <a:pt x="1440" y="2363"/>
                    <a:pt x="1440" y="2363"/>
                  </a:cubicBezTo>
                  <a:cubicBezTo>
                    <a:pt x="1440" y="2369"/>
                    <a:pt x="1440" y="2369"/>
                    <a:pt x="1440" y="2379"/>
                  </a:cubicBezTo>
                  <a:close/>
                  <a:moveTo>
                    <a:pt x="1609" y="2384"/>
                  </a:moveTo>
                  <a:lnTo>
                    <a:pt x="1609" y="2384"/>
                  </a:lnTo>
                  <a:cubicBezTo>
                    <a:pt x="1598" y="2384"/>
                    <a:pt x="1598" y="2374"/>
                    <a:pt x="1587" y="2374"/>
                  </a:cubicBezTo>
                  <a:cubicBezTo>
                    <a:pt x="1582" y="2379"/>
                    <a:pt x="1577" y="2384"/>
                    <a:pt x="1566" y="2390"/>
                  </a:cubicBezTo>
                  <a:cubicBezTo>
                    <a:pt x="1614" y="2390"/>
                    <a:pt x="1614" y="2390"/>
                    <a:pt x="1614" y="2390"/>
                  </a:cubicBezTo>
                  <a:cubicBezTo>
                    <a:pt x="1624" y="2390"/>
                    <a:pt x="1635" y="2390"/>
                    <a:pt x="1645" y="2384"/>
                  </a:cubicBezTo>
                  <a:cubicBezTo>
                    <a:pt x="1635" y="2374"/>
                    <a:pt x="1619" y="2384"/>
                    <a:pt x="1609" y="2384"/>
                  </a:cubicBezTo>
                  <a:close/>
                  <a:moveTo>
                    <a:pt x="907" y="1361"/>
                  </a:moveTo>
                  <a:lnTo>
                    <a:pt x="907" y="1361"/>
                  </a:lnTo>
                  <a:lnTo>
                    <a:pt x="907" y="1361"/>
                  </a:lnTo>
                  <a:cubicBezTo>
                    <a:pt x="918" y="1345"/>
                    <a:pt x="933" y="1335"/>
                    <a:pt x="949" y="1319"/>
                  </a:cubicBezTo>
                  <a:cubicBezTo>
                    <a:pt x="960" y="1303"/>
                    <a:pt x="960" y="1293"/>
                    <a:pt x="970" y="1277"/>
                  </a:cubicBezTo>
                  <a:cubicBezTo>
                    <a:pt x="976" y="1261"/>
                    <a:pt x="981" y="1245"/>
                    <a:pt x="991" y="1229"/>
                  </a:cubicBezTo>
                  <a:cubicBezTo>
                    <a:pt x="991" y="1219"/>
                    <a:pt x="991" y="1213"/>
                    <a:pt x="997" y="1208"/>
                  </a:cubicBezTo>
                  <a:cubicBezTo>
                    <a:pt x="997" y="1203"/>
                    <a:pt x="1002" y="1198"/>
                    <a:pt x="1002" y="1192"/>
                  </a:cubicBezTo>
                  <a:cubicBezTo>
                    <a:pt x="1002" y="1140"/>
                    <a:pt x="1002" y="1140"/>
                    <a:pt x="1002" y="1140"/>
                  </a:cubicBezTo>
                  <a:cubicBezTo>
                    <a:pt x="1002" y="1124"/>
                    <a:pt x="1002" y="1119"/>
                    <a:pt x="1007" y="1103"/>
                  </a:cubicBezTo>
                  <a:cubicBezTo>
                    <a:pt x="1007" y="1097"/>
                    <a:pt x="1012" y="1097"/>
                    <a:pt x="1012" y="1092"/>
                  </a:cubicBezTo>
                  <a:cubicBezTo>
                    <a:pt x="1012" y="1087"/>
                    <a:pt x="1002" y="1087"/>
                    <a:pt x="997" y="1082"/>
                  </a:cubicBezTo>
                  <a:cubicBezTo>
                    <a:pt x="991" y="1082"/>
                    <a:pt x="986" y="1076"/>
                    <a:pt x="981" y="1076"/>
                  </a:cubicBezTo>
                  <a:cubicBezTo>
                    <a:pt x="965" y="1066"/>
                    <a:pt x="955" y="1060"/>
                    <a:pt x="944" y="1055"/>
                  </a:cubicBezTo>
                  <a:cubicBezTo>
                    <a:pt x="928" y="1050"/>
                    <a:pt x="923" y="1050"/>
                    <a:pt x="907" y="1045"/>
                  </a:cubicBezTo>
                  <a:cubicBezTo>
                    <a:pt x="896" y="1039"/>
                    <a:pt x="891" y="1034"/>
                    <a:pt x="881" y="1024"/>
                  </a:cubicBezTo>
                  <a:lnTo>
                    <a:pt x="875" y="1018"/>
                  </a:lnTo>
                  <a:cubicBezTo>
                    <a:pt x="875" y="1008"/>
                    <a:pt x="886" y="1002"/>
                    <a:pt x="891" y="992"/>
                  </a:cubicBezTo>
                  <a:cubicBezTo>
                    <a:pt x="896" y="987"/>
                    <a:pt x="896" y="981"/>
                    <a:pt x="902" y="971"/>
                  </a:cubicBezTo>
                  <a:cubicBezTo>
                    <a:pt x="907" y="955"/>
                    <a:pt x="918" y="944"/>
                    <a:pt x="918" y="929"/>
                  </a:cubicBezTo>
                  <a:cubicBezTo>
                    <a:pt x="918" y="918"/>
                    <a:pt x="912" y="913"/>
                    <a:pt x="907" y="908"/>
                  </a:cubicBezTo>
                  <a:cubicBezTo>
                    <a:pt x="896" y="902"/>
                    <a:pt x="891" y="897"/>
                    <a:pt x="881" y="892"/>
                  </a:cubicBezTo>
                  <a:cubicBezTo>
                    <a:pt x="870" y="881"/>
                    <a:pt x="860" y="881"/>
                    <a:pt x="849" y="871"/>
                  </a:cubicBezTo>
                  <a:cubicBezTo>
                    <a:pt x="844" y="860"/>
                    <a:pt x="844" y="855"/>
                    <a:pt x="838" y="850"/>
                  </a:cubicBezTo>
                  <a:cubicBezTo>
                    <a:pt x="838" y="844"/>
                    <a:pt x="833" y="839"/>
                    <a:pt x="833" y="834"/>
                  </a:cubicBezTo>
                  <a:cubicBezTo>
                    <a:pt x="828" y="828"/>
                    <a:pt x="828" y="823"/>
                    <a:pt x="823" y="818"/>
                  </a:cubicBezTo>
                  <a:cubicBezTo>
                    <a:pt x="823" y="818"/>
                    <a:pt x="817" y="818"/>
                    <a:pt x="817" y="813"/>
                  </a:cubicBezTo>
                  <a:cubicBezTo>
                    <a:pt x="817" y="802"/>
                    <a:pt x="828" y="797"/>
                    <a:pt x="828" y="791"/>
                  </a:cubicBezTo>
                  <a:cubicBezTo>
                    <a:pt x="828" y="781"/>
                    <a:pt x="828" y="776"/>
                    <a:pt x="833" y="765"/>
                  </a:cubicBezTo>
                  <a:cubicBezTo>
                    <a:pt x="838" y="755"/>
                    <a:pt x="844" y="755"/>
                    <a:pt x="844" y="744"/>
                  </a:cubicBezTo>
                  <a:cubicBezTo>
                    <a:pt x="844" y="728"/>
                    <a:pt x="844" y="728"/>
                    <a:pt x="844" y="728"/>
                  </a:cubicBezTo>
                  <a:cubicBezTo>
                    <a:pt x="844" y="718"/>
                    <a:pt x="844" y="712"/>
                    <a:pt x="844" y="702"/>
                  </a:cubicBezTo>
                  <a:cubicBezTo>
                    <a:pt x="849" y="686"/>
                    <a:pt x="854" y="676"/>
                    <a:pt x="854" y="660"/>
                  </a:cubicBezTo>
                  <a:cubicBezTo>
                    <a:pt x="854" y="644"/>
                    <a:pt x="838" y="639"/>
                    <a:pt x="828" y="628"/>
                  </a:cubicBezTo>
                  <a:cubicBezTo>
                    <a:pt x="823" y="617"/>
                    <a:pt x="817" y="612"/>
                    <a:pt x="812" y="602"/>
                  </a:cubicBezTo>
                  <a:cubicBezTo>
                    <a:pt x="807" y="596"/>
                    <a:pt x="807" y="591"/>
                    <a:pt x="801" y="580"/>
                  </a:cubicBezTo>
                  <a:cubicBezTo>
                    <a:pt x="801" y="580"/>
                    <a:pt x="796" y="575"/>
                    <a:pt x="791" y="575"/>
                  </a:cubicBezTo>
                  <a:cubicBezTo>
                    <a:pt x="780" y="570"/>
                    <a:pt x="775" y="565"/>
                    <a:pt x="765" y="565"/>
                  </a:cubicBezTo>
                  <a:cubicBezTo>
                    <a:pt x="754" y="565"/>
                    <a:pt x="749" y="570"/>
                    <a:pt x="738" y="570"/>
                  </a:cubicBezTo>
                  <a:cubicBezTo>
                    <a:pt x="733" y="570"/>
                    <a:pt x="733" y="565"/>
                    <a:pt x="733" y="565"/>
                  </a:cubicBezTo>
                  <a:cubicBezTo>
                    <a:pt x="738" y="549"/>
                    <a:pt x="749" y="538"/>
                    <a:pt x="765" y="522"/>
                  </a:cubicBezTo>
                  <a:cubicBezTo>
                    <a:pt x="770" y="517"/>
                    <a:pt x="770" y="517"/>
                    <a:pt x="780" y="512"/>
                  </a:cubicBezTo>
                  <a:cubicBezTo>
                    <a:pt x="791" y="501"/>
                    <a:pt x="791" y="496"/>
                    <a:pt x="796" y="480"/>
                  </a:cubicBezTo>
                  <a:cubicBezTo>
                    <a:pt x="796" y="475"/>
                    <a:pt x="801" y="470"/>
                    <a:pt x="801" y="470"/>
                  </a:cubicBezTo>
                  <a:cubicBezTo>
                    <a:pt x="807" y="465"/>
                    <a:pt x="817" y="465"/>
                    <a:pt x="817" y="454"/>
                  </a:cubicBezTo>
                  <a:cubicBezTo>
                    <a:pt x="817" y="454"/>
                    <a:pt x="812" y="449"/>
                    <a:pt x="807" y="449"/>
                  </a:cubicBezTo>
                  <a:cubicBezTo>
                    <a:pt x="801" y="438"/>
                    <a:pt x="796" y="433"/>
                    <a:pt x="786" y="428"/>
                  </a:cubicBezTo>
                  <a:lnTo>
                    <a:pt x="786" y="422"/>
                  </a:lnTo>
                  <a:cubicBezTo>
                    <a:pt x="791" y="417"/>
                    <a:pt x="801" y="417"/>
                    <a:pt x="801" y="412"/>
                  </a:cubicBezTo>
                  <a:cubicBezTo>
                    <a:pt x="807" y="406"/>
                    <a:pt x="807" y="401"/>
                    <a:pt x="807" y="401"/>
                  </a:cubicBezTo>
                  <a:cubicBezTo>
                    <a:pt x="812" y="396"/>
                    <a:pt x="812" y="396"/>
                    <a:pt x="817" y="396"/>
                  </a:cubicBezTo>
                  <a:cubicBezTo>
                    <a:pt x="823" y="396"/>
                    <a:pt x="828" y="396"/>
                    <a:pt x="833" y="396"/>
                  </a:cubicBezTo>
                  <a:cubicBezTo>
                    <a:pt x="844" y="391"/>
                    <a:pt x="849" y="380"/>
                    <a:pt x="849" y="370"/>
                  </a:cubicBezTo>
                  <a:cubicBezTo>
                    <a:pt x="854" y="359"/>
                    <a:pt x="854" y="354"/>
                    <a:pt x="854" y="343"/>
                  </a:cubicBezTo>
                  <a:cubicBezTo>
                    <a:pt x="854" y="317"/>
                    <a:pt x="849" y="306"/>
                    <a:pt x="838" y="285"/>
                  </a:cubicBezTo>
                  <a:cubicBezTo>
                    <a:pt x="833" y="280"/>
                    <a:pt x="828" y="275"/>
                    <a:pt x="823" y="264"/>
                  </a:cubicBezTo>
                  <a:cubicBezTo>
                    <a:pt x="833" y="248"/>
                    <a:pt x="833" y="248"/>
                    <a:pt x="833" y="248"/>
                  </a:cubicBezTo>
                  <a:lnTo>
                    <a:pt x="833" y="248"/>
                  </a:lnTo>
                  <a:cubicBezTo>
                    <a:pt x="844" y="248"/>
                    <a:pt x="854" y="254"/>
                    <a:pt x="865" y="254"/>
                  </a:cubicBezTo>
                  <a:cubicBezTo>
                    <a:pt x="881" y="254"/>
                    <a:pt x="886" y="243"/>
                    <a:pt x="902" y="243"/>
                  </a:cubicBezTo>
                  <a:cubicBezTo>
                    <a:pt x="923" y="243"/>
                    <a:pt x="933" y="254"/>
                    <a:pt x="955" y="254"/>
                  </a:cubicBezTo>
                  <a:cubicBezTo>
                    <a:pt x="970" y="254"/>
                    <a:pt x="981" y="248"/>
                    <a:pt x="997" y="248"/>
                  </a:cubicBezTo>
                  <a:cubicBezTo>
                    <a:pt x="1060" y="248"/>
                    <a:pt x="1118" y="285"/>
                    <a:pt x="1118" y="343"/>
                  </a:cubicBezTo>
                  <a:cubicBezTo>
                    <a:pt x="1118" y="391"/>
                    <a:pt x="1070" y="412"/>
                    <a:pt x="1070" y="459"/>
                  </a:cubicBezTo>
                  <a:lnTo>
                    <a:pt x="1070" y="459"/>
                  </a:lnTo>
                  <a:cubicBezTo>
                    <a:pt x="1092" y="459"/>
                    <a:pt x="1097" y="454"/>
                    <a:pt x="1113" y="454"/>
                  </a:cubicBezTo>
                  <a:cubicBezTo>
                    <a:pt x="1134" y="449"/>
                    <a:pt x="1150" y="459"/>
                    <a:pt x="1166" y="443"/>
                  </a:cubicBezTo>
                  <a:cubicBezTo>
                    <a:pt x="1187" y="422"/>
                    <a:pt x="1192" y="401"/>
                    <a:pt x="1218" y="380"/>
                  </a:cubicBezTo>
                  <a:cubicBezTo>
                    <a:pt x="1223" y="370"/>
                    <a:pt x="1223" y="359"/>
                    <a:pt x="1234" y="359"/>
                  </a:cubicBezTo>
                  <a:cubicBezTo>
                    <a:pt x="1250" y="359"/>
                    <a:pt x="1255" y="364"/>
                    <a:pt x="1271" y="370"/>
                  </a:cubicBezTo>
                  <a:cubicBezTo>
                    <a:pt x="1482" y="269"/>
                    <a:pt x="1482" y="269"/>
                    <a:pt x="1482" y="269"/>
                  </a:cubicBezTo>
                  <a:cubicBezTo>
                    <a:pt x="1535" y="280"/>
                    <a:pt x="1566" y="285"/>
                    <a:pt x="1603" y="322"/>
                  </a:cubicBezTo>
                  <a:cubicBezTo>
                    <a:pt x="1677" y="385"/>
                    <a:pt x="1703" y="454"/>
                    <a:pt x="1793" y="475"/>
                  </a:cubicBezTo>
                  <a:cubicBezTo>
                    <a:pt x="1814" y="475"/>
                    <a:pt x="1825" y="491"/>
                    <a:pt x="1846" y="491"/>
                  </a:cubicBezTo>
                  <a:cubicBezTo>
                    <a:pt x="1862" y="491"/>
                    <a:pt x="1883" y="491"/>
                    <a:pt x="1883" y="470"/>
                  </a:cubicBezTo>
                  <a:cubicBezTo>
                    <a:pt x="1883" y="459"/>
                    <a:pt x="1883" y="459"/>
                    <a:pt x="1883" y="459"/>
                  </a:cubicBezTo>
                  <a:cubicBezTo>
                    <a:pt x="1883" y="417"/>
                    <a:pt x="1930" y="412"/>
                    <a:pt x="1930" y="370"/>
                  </a:cubicBezTo>
                  <a:cubicBezTo>
                    <a:pt x="1957" y="370"/>
                    <a:pt x="1967" y="343"/>
                    <a:pt x="1994" y="343"/>
                  </a:cubicBezTo>
                  <a:cubicBezTo>
                    <a:pt x="2020" y="343"/>
                    <a:pt x="2031" y="359"/>
                    <a:pt x="2057" y="359"/>
                  </a:cubicBezTo>
                  <a:cubicBezTo>
                    <a:pt x="2067" y="359"/>
                    <a:pt x="2067" y="338"/>
                    <a:pt x="2078" y="338"/>
                  </a:cubicBezTo>
                  <a:cubicBezTo>
                    <a:pt x="2088" y="338"/>
                    <a:pt x="2094" y="348"/>
                    <a:pt x="2104" y="359"/>
                  </a:cubicBezTo>
                  <a:cubicBezTo>
                    <a:pt x="2094" y="364"/>
                    <a:pt x="2088" y="370"/>
                    <a:pt x="2088" y="380"/>
                  </a:cubicBezTo>
                  <a:cubicBezTo>
                    <a:pt x="2088" y="417"/>
                    <a:pt x="2125" y="438"/>
                    <a:pt x="2162" y="438"/>
                  </a:cubicBezTo>
                  <a:cubicBezTo>
                    <a:pt x="2183" y="438"/>
                    <a:pt x="2189" y="417"/>
                    <a:pt x="2210" y="417"/>
                  </a:cubicBezTo>
                  <a:cubicBezTo>
                    <a:pt x="2236" y="417"/>
                    <a:pt x="2236" y="417"/>
                    <a:pt x="2236" y="417"/>
                  </a:cubicBezTo>
                  <a:cubicBezTo>
                    <a:pt x="2257" y="417"/>
                    <a:pt x="2263" y="385"/>
                    <a:pt x="2284" y="385"/>
                  </a:cubicBezTo>
                  <a:cubicBezTo>
                    <a:pt x="2305" y="385"/>
                    <a:pt x="2305" y="406"/>
                    <a:pt x="2321" y="417"/>
                  </a:cubicBezTo>
                  <a:cubicBezTo>
                    <a:pt x="2336" y="428"/>
                    <a:pt x="2352" y="433"/>
                    <a:pt x="2368" y="433"/>
                  </a:cubicBezTo>
                  <a:cubicBezTo>
                    <a:pt x="2400" y="433"/>
                    <a:pt x="2394" y="396"/>
                    <a:pt x="2421" y="380"/>
                  </a:cubicBezTo>
                  <a:cubicBezTo>
                    <a:pt x="2447" y="364"/>
                    <a:pt x="2463" y="364"/>
                    <a:pt x="2489" y="359"/>
                  </a:cubicBezTo>
                  <a:cubicBezTo>
                    <a:pt x="2516" y="364"/>
                    <a:pt x="2516" y="364"/>
                    <a:pt x="2516" y="364"/>
                  </a:cubicBezTo>
                  <a:cubicBezTo>
                    <a:pt x="2542" y="364"/>
                    <a:pt x="2542" y="364"/>
                    <a:pt x="2542" y="364"/>
                  </a:cubicBezTo>
                  <a:cubicBezTo>
                    <a:pt x="2547" y="364"/>
                    <a:pt x="2553" y="354"/>
                    <a:pt x="2558" y="354"/>
                  </a:cubicBezTo>
                  <a:cubicBezTo>
                    <a:pt x="2579" y="354"/>
                    <a:pt x="2584" y="370"/>
                    <a:pt x="2600" y="375"/>
                  </a:cubicBezTo>
                  <a:cubicBezTo>
                    <a:pt x="2605" y="375"/>
                    <a:pt x="2611" y="375"/>
                    <a:pt x="2616" y="375"/>
                  </a:cubicBezTo>
                  <a:cubicBezTo>
                    <a:pt x="2632" y="375"/>
                    <a:pt x="2642" y="380"/>
                    <a:pt x="2653" y="380"/>
                  </a:cubicBezTo>
                  <a:cubicBezTo>
                    <a:pt x="2674" y="380"/>
                    <a:pt x="2685" y="380"/>
                    <a:pt x="2700" y="370"/>
                  </a:cubicBezTo>
                  <a:cubicBezTo>
                    <a:pt x="2711" y="364"/>
                    <a:pt x="2706" y="354"/>
                    <a:pt x="2711" y="343"/>
                  </a:cubicBezTo>
                  <a:cubicBezTo>
                    <a:pt x="2727" y="322"/>
                    <a:pt x="2748" y="317"/>
                    <a:pt x="2748" y="296"/>
                  </a:cubicBezTo>
                  <a:cubicBezTo>
                    <a:pt x="2748" y="275"/>
                    <a:pt x="2748" y="275"/>
                    <a:pt x="2748" y="275"/>
                  </a:cubicBezTo>
                  <a:cubicBezTo>
                    <a:pt x="2748" y="264"/>
                    <a:pt x="2732" y="264"/>
                    <a:pt x="2732" y="248"/>
                  </a:cubicBezTo>
                  <a:lnTo>
                    <a:pt x="2737" y="248"/>
                  </a:lnTo>
                  <a:cubicBezTo>
                    <a:pt x="2748" y="248"/>
                    <a:pt x="2753" y="254"/>
                    <a:pt x="2758" y="259"/>
                  </a:cubicBezTo>
                  <a:cubicBezTo>
                    <a:pt x="2769" y="264"/>
                    <a:pt x="2779" y="259"/>
                    <a:pt x="2795" y="264"/>
                  </a:cubicBezTo>
                  <a:cubicBezTo>
                    <a:pt x="2785" y="275"/>
                    <a:pt x="2764" y="275"/>
                    <a:pt x="2764" y="290"/>
                  </a:cubicBezTo>
                  <a:cubicBezTo>
                    <a:pt x="2764" y="296"/>
                    <a:pt x="2774" y="296"/>
                    <a:pt x="2774" y="301"/>
                  </a:cubicBezTo>
                  <a:cubicBezTo>
                    <a:pt x="2774" y="327"/>
                    <a:pt x="2732" y="327"/>
                    <a:pt x="2732" y="354"/>
                  </a:cubicBezTo>
                  <a:cubicBezTo>
                    <a:pt x="2732" y="380"/>
                    <a:pt x="2753" y="391"/>
                    <a:pt x="2769" y="406"/>
                  </a:cubicBezTo>
                  <a:cubicBezTo>
                    <a:pt x="2774" y="406"/>
                    <a:pt x="2774" y="406"/>
                    <a:pt x="2779" y="412"/>
                  </a:cubicBezTo>
                  <a:lnTo>
                    <a:pt x="2779" y="412"/>
                  </a:lnTo>
                  <a:cubicBezTo>
                    <a:pt x="2737" y="480"/>
                    <a:pt x="2737" y="480"/>
                    <a:pt x="2737" y="480"/>
                  </a:cubicBezTo>
                  <a:cubicBezTo>
                    <a:pt x="2742" y="491"/>
                    <a:pt x="2742" y="501"/>
                    <a:pt x="2748" y="512"/>
                  </a:cubicBezTo>
                  <a:cubicBezTo>
                    <a:pt x="2753" y="528"/>
                    <a:pt x="2758" y="538"/>
                    <a:pt x="2758" y="554"/>
                  </a:cubicBezTo>
                  <a:cubicBezTo>
                    <a:pt x="2758" y="565"/>
                    <a:pt x="2758" y="565"/>
                    <a:pt x="2753" y="570"/>
                  </a:cubicBezTo>
                  <a:cubicBezTo>
                    <a:pt x="2753" y="575"/>
                    <a:pt x="2753" y="575"/>
                    <a:pt x="2753" y="575"/>
                  </a:cubicBezTo>
                  <a:cubicBezTo>
                    <a:pt x="2748" y="580"/>
                    <a:pt x="2742" y="580"/>
                    <a:pt x="2737" y="580"/>
                  </a:cubicBezTo>
                  <a:cubicBezTo>
                    <a:pt x="2716" y="586"/>
                    <a:pt x="2706" y="591"/>
                    <a:pt x="2685" y="602"/>
                  </a:cubicBezTo>
                  <a:cubicBezTo>
                    <a:pt x="2679" y="596"/>
                    <a:pt x="2679" y="596"/>
                    <a:pt x="2679" y="596"/>
                  </a:cubicBezTo>
                  <a:cubicBezTo>
                    <a:pt x="2679" y="586"/>
                    <a:pt x="2669" y="580"/>
                    <a:pt x="2658" y="580"/>
                  </a:cubicBezTo>
                  <a:cubicBezTo>
                    <a:pt x="2653" y="580"/>
                    <a:pt x="2648" y="580"/>
                    <a:pt x="2642" y="586"/>
                  </a:cubicBezTo>
                  <a:cubicBezTo>
                    <a:pt x="2642" y="586"/>
                    <a:pt x="2637" y="586"/>
                    <a:pt x="2632" y="591"/>
                  </a:cubicBezTo>
                  <a:cubicBezTo>
                    <a:pt x="2627" y="591"/>
                    <a:pt x="2621" y="596"/>
                    <a:pt x="2616" y="596"/>
                  </a:cubicBezTo>
                  <a:cubicBezTo>
                    <a:pt x="2600" y="596"/>
                    <a:pt x="2590" y="602"/>
                    <a:pt x="2574" y="602"/>
                  </a:cubicBezTo>
                  <a:cubicBezTo>
                    <a:pt x="2563" y="602"/>
                    <a:pt x="2558" y="596"/>
                    <a:pt x="2547" y="596"/>
                  </a:cubicBezTo>
                  <a:cubicBezTo>
                    <a:pt x="2542" y="596"/>
                    <a:pt x="2542" y="602"/>
                    <a:pt x="2542" y="607"/>
                  </a:cubicBezTo>
                  <a:cubicBezTo>
                    <a:pt x="2542" y="612"/>
                    <a:pt x="2542" y="617"/>
                    <a:pt x="2542" y="623"/>
                  </a:cubicBezTo>
                  <a:cubicBezTo>
                    <a:pt x="2542" y="628"/>
                    <a:pt x="2537" y="633"/>
                    <a:pt x="2537" y="639"/>
                  </a:cubicBezTo>
                  <a:cubicBezTo>
                    <a:pt x="2537" y="654"/>
                    <a:pt x="2547" y="654"/>
                    <a:pt x="2558" y="665"/>
                  </a:cubicBezTo>
                  <a:cubicBezTo>
                    <a:pt x="2563" y="676"/>
                    <a:pt x="2568" y="681"/>
                    <a:pt x="2568" y="697"/>
                  </a:cubicBezTo>
                  <a:cubicBezTo>
                    <a:pt x="2568" y="702"/>
                    <a:pt x="2563" y="707"/>
                    <a:pt x="2558" y="718"/>
                  </a:cubicBezTo>
                  <a:cubicBezTo>
                    <a:pt x="2558" y="723"/>
                    <a:pt x="2553" y="728"/>
                    <a:pt x="2547" y="733"/>
                  </a:cubicBezTo>
                  <a:cubicBezTo>
                    <a:pt x="2537" y="739"/>
                    <a:pt x="2532" y="744"/>
                    <a:pt x="2526" y="749"/>
                  </a:cubicBezTo>
                  <a:cubicBezTo>
                    <a:pt x="2521" y="749"/>
                    <a:pt x="2516" y="755"/>
                    <a:pt x="2516" y="760"/>
                  </a:cubicBezTo>
                  <a:cubicBezTo>
                    <a:pt x="2516" y="760"/>
                    <a:pt x="2521" y="760"/>
                    <a:pt x="2521" y="765"/>
                  </a:cubicBezTo>
                  <a:cubicBezTo>
                    <a:pt x="2521" y="770"/>
                    <a:pt x="2526" y="770"/>
                    <a:pt x="2526" y="776"/>
                  </a:cubicBezTo>
                  <a:cubicBezTo>
                    <a:pt x="2526" y="786"/>
                    <a:pt x="2516" y="791"/>
                    <a:pt x="2516" y="802"/>
                  </a:cubicBezTo>
                  <a:cubicBezTo>
                    <a:pt x="2516" y="807"/>
                    <a:pt x="2526" y="813"/>
                    <a:pt x="2532" y="818"/>
                  </a:cubicBezTo>
                  <a:cubicBezTo>
                    <a:pt x="2542" y="823"/>
                    <a:pt x="2547" y="828"/>
                    <a:pt x="2558" y="834"/>
                  </a:cubicBezTo>
                  <a:cubicBezTo>
                    <a:pt x="2579" y="844"/>
                    <a:pt x="2584" y="860"/>
                    <a:pt x="2600" y="871"/>
                  </a:cubicBezTo>
                  <a:cubicBezTo>
                    <a:pt x="2616" y="881"/>
                    <a:pt x="2627" y="892"/>
                    <a:pt x="2642" y="902"/>
                  </a:cubicBezTo>
                  <a:cubicBezTo>
                    <a:pt x="2653" y="908"/>
                    <a:pt x="2658" y="913"/>
                    <a:pt x="2669" y="923"/>
                  </a:cubicBezTo>
                  <a:cubicBezTo>
                    <a:pt x="2674" y="929"/>
                    <a:pt x="2679" y="934"/>
                    <a:pt x="2685" y="934"/>
                  </a:cubicBezTo>
                  <a:cubicBezTo>
                    <a:pt x="2690" y="934"/>
                    <a:pt x="2695" y="929"/>
                    <a:pt x="2695" y="929"/>
                  </a:cubicBezTo>
                  <a:cubicBezTo>
                    <a:pt x="2706" y="918"/>
                    <a:pt x="2711" y="913"/>
                    <a:pt x="2716" y="902"/>
                  </a:cubicBezTo>
                  <a:cubicBezTo>
                    <a:pt x="2721" y="897"/>
                    <a:pt x="2727" y="897"/>
                    <a:pt x="2737" y="886"/>
                  </a:cubicBezTo>
                  <a:cubicBezTo>
                    <a:pt x="2737" y="886"/>
                    <a:pt x="2742" y="881"/>
                    <a:pt x="2742" y="876"/>
                  </a:cubicBezTo>
                  <a:cubicBezTo>
                    <a:pt x="2748" y="876"/>
                    <a:pt x="2748" y="876"/>
                    <a:pt x="2748" y="876"/>
                  </a:cubicBezTo>
                  <a:cubicBezTo>
                    <a:pt x="2753" y="876"/>
                    <a:pt x="2753" y="876"/>
                    <a:pt x="2753" y="876"/>
                  </a:cubicBezTo>
                  <a:cubicBezTo>
                    <a:pt x="2764" y="876"/>
                    <a:pt x="2764" y="876"/>
                    <a:pt x="2774" y="881"/>
                  </a:cubicBezTo>
                  <a:cubicBezTo>
                    <a:pt x="2779" y="881"/>
                    <a:pt x="2785" y="881"/>
                    <a:pt x="2790" y="881"/>
                  </a:cubicBezTo>
                  <a:cubicBezTo>
                    <a:pt x="2795" y="886"/>
                    <a:pt x="2795" y="881"/>
                    <a:pt x="2801" y="886"/>
                  </a:cubicBezTo>
                  <a:cubicBezTo>
                    <a:pt x="2806" y="886"/>
                    <a:pt x="2806" y="897"/>
                    <a:pt x="2811" y="902"/>
                  </a:cubicBezTo>
                  <a:cubicBezTo>
                    <a:pt x="2816" y="913"/>
                    <a:pt x="2816" y="923"/>
                    <a:pt x="2816" y="939"/>
                  </a:cubicBezTo>
                  <a:cubicBezTo>
                    <a:pt x="2822" y="955"/>
                    <a:pt x="2822" y="960"/>
                    <a:pt x="2827" y="976"/>
                  </a:cubicBezTo>
                  <a:cubicBezTo>
                    <a:pt x="2827" y="981"/>
                    <a:pt x="2827" y="987"/>
                    <a:pt x="2832" y="992"/>
                  </a:cubicBezTo>
                  <a:cubicBezTo>
                    <a:pt x="2838" y="997"/>
                    <a:pt x="2838" y="997"/>
                    <a:pt x="2838" y="997"/>
                  </a:cubicBezTo>
                  <a:cubicBezTo>
                    <a:pt x="2843" y="997"/>
                    <a:pt x="2843" y="1002"/>
                    <a:pt x="2848" y="1008"/>
                  </a:cubicBezTo>
                  <a:cubicBezTo>
                    <a:pt x="2859" y="1013"/>
                    <a:pt x="2869" y="1018"/>
                    <a:pt x="2869" y="1029"/>
                  </a:cubicBezTo>
                  <a:cubicBezTo>
                    <a:pt x="2869" y="1039"/>
                    <a:pt x="2853" y="1045"/>
                    <a:pt x="2843" y="1050"/>
                  </a:cubicBezTo>
                  <a:cubicBezTo>
                    <a:pt x="2838" y="1055"/>
                    <a:pt x="2827" y="1060"/>
                    <a:pt x="2827" y="1071"/>
                  </a:cubicBezTo>
                  <a:cubicBezTo>
                    <a:pt x="2827" y="1082"/>
                    <a:pt x="2832" y="1082"/>
                    <a:pt x="2832" y="1087"/>
                  </a:cubicBezTo>
                  <a:cubicBezTo>
                    <a:pt x="2838" y="1097"/>
                    <a:pt x="2832" y="1103"/>
                    <a:pt x="2838" y="1108"/>
                  </a:cubicBezTo>
                  <a:cubicBezTo>
                    <a:pt x="2843" y="1113"/>
                    <a:pt x="2848" y="1113"/>
                    <a:pt x="2853" y="1113"/>
                  </a:cubicBezTo>
                  <a:lnTo>
                    <a:pt x="2853" y="1119"/>
                  </a:lnTo>
                  <a:cubicBezTo>
                    <a:pt x="2853" y="1129"/>
                    <a:pt x="2853" y="1134"/>
                    <a:pt x="2848" y="1140"/>
                  </a:cubicBezTo>
                  <a:cubicBezTo>
                    <a:pt x="2848" y="1150"/>
                    <a:pt x="2853" y="1150"/>
                    <a:pt x="2853" y="1161"/>
                  </a:cubicBezTo>
                  <a:cubicBezTo>
                    <a:pt x="2853" y="1171"/>
                    <a:pt x="2848" y="1182"/>
                    <a:pt x="2843" y="1192"/>
                  </a:cubicBezTo>
                  <a:cubicBezTo>
                    <a:pt x="2838" y="1219"/>
                    <a:pt x="2838" y="1235"/>
                    <a:pt x="2838" y="1261"/>
                  </a:cubicBezTo>
                  <a:cubicBezTo>
                    <a:pt x="2848" y="1261"/>
                    <a:pt x="2859" y="1261"/>
                    <a:pt x="2864" y="1271"/>
                  </a:cubicBezTo>
                  <a:cubicBezTo>
                    <a:pt x="2864" y="1282"/>
                    <a:pt x="2864" y="1293"/>
                    <a:pt x="2864" y="1303"/>
                  </a:cubicBezTo>
                  <a:cubicBezTo>
                    <a:pt x="2864" y="1314"/>
                    <a:pt x="2869" y="1319"/>
                    <a:pt x="2869" y="1330"/>
                  </a:cubicBezTo>
                  <a:cubicBezTo>
                    <a:pt x="2869" y="1335"/>
                    <a:pt x="2869" y="1335"/>
                    <a:pt x="2869" y="1340"/>
                  </a:cubicBezTo>
                  <a:cubicBezTo>
                    <a:pt x="2874" y="1356"/>
                    <a:pt x="2885" y="1361"/>
                    <a:pt x="2896" y="1366"/>
                  </a:cubicBezTo>
                  <a:cubicBezTo>
                    <a:pt x="2917" y="1387"/>
                    <a:pt x="2922" y="1403"/>
                    <a:pt x="2932" y="1435"/>
                  </a:cubicBezTo>
                  <a:lnTo>
                    <a:pt x="2932" y="1435"/>
                  </a:lnTo>
                  <a:cubicBezTo>
                    <a:pt x="2922" y="1440"/>
                    <a:pt x="2906" y="1445"/>
                    <a:pt x="2896" y="1451"/>
                  </a:cubicBezTo>
                  <a:cubicBezTo>
                    <a:pt x="2890" y="1456"/>
                    <a:pt x="2885" y="1461"/>
                    <a:pt x="2880" y="1461"/>
                  </a:cubicBezTo>
                  <a:cubicBezTo>
                    <a:pt x="2874" y="1467"/>
                    <a:pt x="2869" y="1472"/>
                    <a:pt x="2859" y="1477"/>
                  </a:cubicBezTo>
                  <a:cubicBezTo>
                    <a:pt x="2853" y="1482"/>
                    <a:pt x="2853" y="1488"/>
                    <a:pt x="2848" y="1493"/>
                  </a:cubicBezTo>
                  <a:cubicBezTo>
                    <a:pt x="2843" y="1504"/>
                    <a:pt x="2838" y="1509"/>
                    <a:pt x="2832" y="1519"/>
                  </a:cubicBezTo>
                  <a:cubicBezTo>
                    <a:pt x="2827" y="1530"/>
                    <a:pt x="2822" y="1535"/>
                    <a:pt x="2816" y="1546"/>
                  </a:cubicBezTo>
                  <a:cubicBezTo>
                    <a:pt x="2811" y="1556"/>
                    <a:pt x="2801" y="1556"/>
                    <a:pt x="2785" y="1556"/>
                  </a:cubicBezTo>
                  <a:cubicBezTo>
                    <a:pt x="2774" y="1562"/>
                    <a:pt x="2769" y="1562"/>
                    <a:pt x="2758" y="1567"/>
                  </a:cubicBezTo>
                  <a:cubicBezTo>
                    <a:pt x="2742" y="1572"/>
                    <a:pt x="2737" y="1588"/>
                    <a:pt x="2721" y="1588"/>
                  </a:cubicBezTo>
                  <a:cubicBezTo>
                    <a:pt x="2716" y="1588"/>
                    <a:pt x="2711" y="1583"/>
                    <a:pt x="2700" y="1577"/>
                  </a:cubicBezTo>
                  <a:cubicBezTo>
                    <a:pt x="2695" y="1577"/>
                    <a:pt x="2690" y="1572"/>
                    <a:pt x="2685" y="1572"/>
                  </a:cubicBezTo>
                  <a:cubicBezTo>
                    <a:pt x="2679" y="1567"/>
                    <a:pt x="2674" y="1562"/>
                    <a:pt x="2669" y="1562"/>
                  </a:cubicBezTo>
                  <a:cubicBezTo>
                    <a:pt x="2648" y="1562"/>
                    <a:pt x="2637" y="1577"/>
                    <a:pt x="2611" y="1577"/>
                  </a:cubicBezTo>
                  <a:cubicBezTo>
                    <a:pt x="2584" y="1577"/>
                    <a:pt x="2568" y="1562"/>
                    <a:pt x="2542" y="1562"/>
                  </a:cubicBezTo>
                  <a:cubicBezTo>
                    <a:pt x="2521" y="1567"/>
                    <a:pt x="2510" y="1572"/>
                    <a:pt x="2489" y="1572"/>
                  </a:cubicBezTo>
                  <a:cubicBezTo>
                    <a:pt x="2474" y="1572"/>
                    <a:pt x="2468" y="1567"/>
                    <a:pt x="2458" y="1556"/>
                  </a:cubicBezTo>
                  <a:cubicBezTo>
                    <a:pt x="2447" y="1551"/>
                    <a:pt x="2437" y="1546"/>
                    <a:pt x="2421" y="1546"/>
                  </a:cubicBezTo>
                  <a:cubicBezTo>
                    <a:pt x="2410" y="1546"/>
                    <a:pt x="2410" y="1535"/>
                    <a:pt x="2400" y="1535"/>
                  </a:cubicBezTo>
                  <a:cubicBezTo>
                    <a:pt x="2389" y="1535"/>
                    <a:pt x="2384" y="1535"/>
                    <a:pt x="2379" y="1535"/>
                  </a:cubicBezTo>
                  <a:cubicBezTo>
                    <a:pt x="2368" y="1530"/>
                    <a:pt x="2368" y="1525"/>
                    <a:pt x="2357" y="1525"/>
                  </a:cubicBezTo>
                  <a:cubicBezTo>
                    <a:pt x="2352" y="1525"/>
                    <a:pt x="2352" y="1530"/>
                    <a:pt x="2347" y="1530"/>
                  </a:cubicBezTo>
                  <a:cubicBezTo>
                    <a:pt x="2342" y="1535"/>
                    <a:pt x="2342" y="1541"/>
                    <a:pt x="2336" y="1546"/>
                  </a:cubicBezTo>
                  <a:cubicBezTo>
                    <a:pt x="2326" y="1551"/>
                    <a:pt x="2321" y="1551"/>
                    <a:pt x="2315" y="1556"/>
                  </a:cubicBezTo>
                  <a:cubicBezTo>
                    <a:pt x="2299" y="1572"/>
                    <a:pt x="2289" y="1583"/>
                    <a:pt x="2268" y="1593"/>
                  </a:cubicBezTo>
                  <a:cubicBezTo>
                    <a:pt x="2257" y="1598"/>
                    <a:pt x="2252" y="1604"/>
                    <a:pt x="2242" y="1604"/>
                  </a:cubicBezTo>
                  <a:cubicBezTo>
                    <a:pt x="2236" y="1604"/>
                    <a:pt x="2231" y="1604"/>
                    <a:pt x="2220" y="1609"/>
                  </a:cubicBezTo>
                  <a:cubicBezTo>
                    <a:pt x="2220" y="1609"/>
                    <a:pt x="2220" y="1614"/>
                    <a:pt x="2215" y="1619"/>
                  </a:cubicBezTo>
                  <a:cubicBezTo>
                    <a:pt x="2205" y="1630"/>
                    <a:pt x="2199" y="1641"/>
                    <a:pt x="2194" y="1656"/>
                  </a:cubicBezTo>
                  <a:cubicBezTo>
                    <a:pt x="2199" y="1656"/>
                    <a:pt x="2205" y="1656"/>
                    <a:pt x="2210" y="1656"/>
                  </a:cubicBezTo>
                  <a:cubicBezTo>
                    <a:pt x="2210" y="1662"/>
                    <a:pt x="2210" y="1662"/>
                    <a:pt x="2210" y="1662"/>
                  </a:cubicBezTo>
                  <a:cubicBezTo>
                    <a:pt x="2215" y="1672"/>
                    <a:pt x="2215" y="1678"/>
                    <a:pt x="2215" y="1688"/>
                  </a:cubicBezTo>
                  <a:cubicBezTo>
                    <a:pt x="2215" y="1693"/>
                    <a:pt x="2210" y="1704"/>
                    <a:pt x="2210" y="1709"/>
                  </a:cubicBezTo>
                  <a:cubicBezTo>
                    <a:pt x="2210" y="1720"/>
                    <a:pt x="2210" y="1725"/>
                    <a:pt x="2215" y="1736"/>
                  </a:cubicBezTo>
                  <a:cubicBezTo>
                    <a:pt x="2215" y="1741"/>
                    <a:pt x="2215" y="1751"/>
                    <a:pt x="2215" y="1757"/>
                  </a:cubicBezTo>
                  <a:cubicBezTo>
                    <a:pt x="2220" y="1767"/>
                    <a:pt x="2220" y="1773"/>
                    <a:pt x="2220" y="1783"/>
                  </a:cubicBezTo>
                  <a:cubicBezTo>
                    <a:pt x="2220" y="1788"/>
                    <a:pt x="2220" y="1794"/>
                    <a:pt x="2215" y="1799"/>
                  </a:cubicBezTo>
                  <a:cubicBezTo>
                    <a:pt x="2215" y="1804"/>
                    <a:pt x="2210" y="1809"/>
                    <a:pt x="2210" y="1815"/>
                  </a:cubicBezTo>
                  <a:cubicBezTo>
                    <a:pt x="2199" y="1830"/>
                    <a:pt x="2194" y="1841"/>
                    <a:pt x="2194" y="1857"/>
                  </a:cubicBezTo>
                  <a:cubicBezTo>
                    <a:pt x="2194" y="1867"/>
                    <a:pt x="2199" y="1867"/>
                    <a:pt x="2199" y="1878"/>
                  </a:cubicBezTo>
                  <a:cubicBezTo>
                    <a:pt x="2199" y="1878"/>
                    <a:pt x="2205" y="1883"/>
                    <a:pt x="2205" y="1889"/>
                  </a:cubicBezTo>
                  <a:cubicBezTo>
                    <a:pt x="2194" y="1936"/>
                    <a:pt x="2194" y="1936"/>
                    <a:pt x="2194" y="1936"/>
                  </a:cubicBezTo>
                  <a:cubicBezTo>
                    <a:pt x="2194" y="1941"/>
                    <a:pt x="2199" y="1947"/>
                    <a:pt x="2199" y="1952"/>
                  </a:cubicBezTo>
                  <a:cubicBezTo>
                    <a:pt x="2199" y="1962"/>
                    <a:pt x="2194" y="1968"/>
                    <a:pt x="2194" y="1973"/>
                  </a:cubicBezTo>
                  <a:cubicBezTo>
                    <a:pt x="2194" y="1978"/>
                    <a:pt x="2194" y="1978"/>
                    <a:pt x="2194" y="1984"/>
                  </a:cubicBezTo>
                  <a:cubicBezTo>
                    <a:pt x="2199" y="1989"/>
                    <a:pt x="2205" y="1984"/>
                    <a:pt x="2210" y="1984"/>
                  </a:cubicBezTo>
                  <a:cubicBezTo>
                    <a:pt x="2247" y="1984"/>
                    <a:pt x="2247" y="1984"/>
                    <a:pt x="2247" y="1984"/>
                  </a:cubicBezTo>
                  <a:cubicBezTo>
                    <a:pt x="2247" y="1989"/>
                    <a:pt x="2252" y="1989"/>
                    <a:pt x="2252" y="1989"/>
                  </a:cubicBezTo>
                  <a:cubicBezTo>
                    <a:pt x="2252" y="1994"/>
                    <a:pt x="2247" y="1999"/>
                    <a:pt x="2242" y="2005"/>
                  </a:cubicBezTo>
                  <a:cubicBezTo>
                    <a:pt x="2242" y="2015"/>
                    <a:pt x="2242" y="2026"/>
                    <a:pt x="2242" y="2036"/>
                  </a:cubicBezTo>
                  <a:cubicBezTo>
                    <a:pt x="2242" y="2047"/>
                    <a:pt x="2247" y="2057"/>
                    <a:pt x="2257" y="2063"/>
                  </a:cubicBezTo>
                  <a:cubicBezTo>
                    <a:pt x="2263" y="2073"/>
                    <a:pt x="2273" y="2078"/>
                    <a:pt x="2284" y="2084"/>
                  </a:cubicBezTo>
                  <a:cubicBezTo>
                    <a:pt x="2289" y="2089"/>
                    <a:pt x="2294" y="2094"/>
                    <a:pt x="2299" y="2094"/>
                  </a:cubicBezTo>
                  <a:cubicBezTo>
                    <a:pt x="2310" y="2105"/>
                    <a:pt x="2321" y="2115"/>
                    <a:pt x="2336" y="2126"/>
                  </a:cubicBezTo>
                  <a:cubicBezTo>
                    <a:pt x="2347" y="2142"/>
                    <a:pt x="2357" y="2142"/>
                    <a:pt x="2368" y="2163"/>
                  </a:cubicBezTo>
                  <a:cubicBezTo>
                    <a:pt x="2373" y="2163"/>
                    <a:pt x="2373" y="2168"/>
                    <a:pt x="2373" y="2168"/>
                  </a:cubicBezTo>
                  <a:cubicBezTo>
                    <a:pt x="2379" y="2179"/>
                    <a:pt x="2384" y="2179"/>
                    <a:pt x="2394" y="2184"/>
                  </a:cubicBezTo>
                  <a:cubicBezTo>
                    <a:pt x="2400" y="2189"/>
                    <a:pt x="2405" y="2195"/>
                    <a:pt x="2416" y="2195"/>
                  </a:cubicBezTo>
                  <a:cubicBezTo>
                    <a:pt x="2437" y="2195"/>
                    <a:pt x="2447" y="2200"/>
                    <a:pt x="2468" y="2216"/>
                  </a:cubicBezTo>
                  <a:cubicBezTo>
                    <a:pt x="2474" y="2216"/>
                    <a:pt x="2479" y="2221"/>
                    <a:pt x="2484" y="2226"/>
                  </a:cubicBezTo>
                  <a:cubicBezTo>
                    <a:pt x="2495" y="2237"/>
                    <a:pt x="2500" y="2247"/>
                    <a:pt x="2510" y="2247"/>
                  </a:cubicBezTo>
                  <a:cubicBezTo>
                    <a:pt x="2516" y="2247"/>
                    <a:pt x="2516" y="2242"/>
                    <a:pt x="2521" y="2237"/>
                  </a:cubicBezTo>
                  <a:cubicBezTo>
                    <a:pt x="2532" y="2237"/>
                    <a:pt x="2537" y="2231"/>
                    <a:pt x="2547" y="2226"/>
                  </a:cubicBezTo>
                  <a:cubicBezTo>
                    <a:pt x="2558" y="2221"/>
                    <a:pt x="2568" y="2226"/>
                    <a:pt x="2579" y="2226"/>
                  </a:cubicBezTo>
                  <a:cubicBezTo>
                    <a:pt x="2590" y="2226"/>
                    <a:pt x="2600" y="2221"/>
                    <a:pt x="2605" y="2231"/>
                  </a:cubicBezTo>
                  <a:cubicBezTo>
                    <a:pt x="2611" y="2237"/>
                    <a:pt x="2616" y="2247"/>
                    <a:pt x="2627" y="2247"/>
                  </a:cubicBezTo>
                  <a:cubicBezTo>
                    <a:pt x="2632" y="2247"/>
                    <a:pt x="2637" y="2242"/>
                    <a:pt x="2642" y="2237"/>
                  </a:cubicBezTo>
                  <a:cubicBezTo>
                    <a:pt x="2658" y="2231"/>
                    <a:pt x="2669" y="2231"/>
                    <a:pt x="2685" y="2226"/>
                  </a:cubicBezTo>
                  <a:cubicBezTo>
                    <a:pt x="2700" y="2221"/>
                    <a:pt x="2706" y="2210"/>
                    <a:pt x="2721" y="2210"/>
                  </a:cubicBezTo>
                  <a:cubicBezTo>
                    <a:pt x="2727" y="2210"/>
                    <a:pt x="2732" y="2216"/>
                    <a:pt x="2732" y="2221"/>
                  </a:cubicBezTo>
                  <a:cubicBezTo>
                    <a:pt x="2742" y="2231"/>
                    <a:pt x="2742" y="2237"/>
                    <a:pt x="2753" y="2247"/>
                  </a:cubicBezTo>
                  <a:cubicBezTo>
                    <a:pt x="2764" y="2258"/>
                    <a:pt x="2764" y="2268"/>
                    <a:pt x="2764" y="2284"/>
                  </a:cubicBezTo>
                  <a:cubicBezTo>
                    <a:pt x="2764" y="2305"/>
                    <a:pt x="2764" y="2316"/>
                    <a:pt x="2769" y="2332"/>
                  </a:cubicBezTo>
                  <a:cubicBezTo>
                    <a:pt x="2774" y="2342"/>
                    <a:pt x="2785" y="2353"/>
                    <a:pt x="2790" y="2363"/>
                  </a:cubicBezTo>
                  <a:lnTo>
                    <a:pt x="2790" y="2363"/>
                  </a:lnTo>
                  <a:cubicBezTo>
                    <a:pt x="2779" y="2369"/>
                    <a:pt x="2769" y="2369"/>
                    <a:pt x="2758" y="2369"/>
                  </a:cubicBezTo>
                  <a:cubicBezTo>
                    <a:pt x="2742" y="2369"/>
                    <a:pt x="2737" y="2369"/>
                    <a:pt x="2721" y="2369"/>
                  </a:cubicBezTo>
                  <a:cubicBezTo>
                    <a:pt x="2711" y="2369"/>
                    <a:pt x="2706" y="2369"/>
                    <a:pt x="2695" y="2369"/>
                  </a:cubicBezTo>
                  <a:cubicBezTo>
                    <a:pt x="2674" y="2369"/>
                    <a:pt x="2664" y="2358"/>
                    <a:pt x="2637" y="2358"/>
                  </a:cubicBezTo>
                  <a:cubicBezTo>
                    <a:pt x="2605" y="2358"/>
                    <a:pt x="2605" y="2358"/>
                    <a:pt x="2605" y="2358"/>
                  </a:cubicBezTo>
                  <a:cubicBezTo>
                    <a:pt x="2590" y="2358"/>
                    <a:pt x="2579" y="2347"/>
                    <a:pt x="2563" y="2342"/>
                  </a:cubicBezTo>
                  <a:cubicBezTo>
                    <a:pt x="2500" y="2358"/>
                    <a:pt x="2500" y="2358"/>
                    <a:pt x="2500" y="2358"/>
                  </a:cubicBezTo>
                  <a:cubicBezTo>
                    <a:pt x="2463" y="2353"/>
                    <a:pt x="2463" y="2353"/>
                    <a:pt x="2463" y="2353"/>
                  </a:cubicBezTo>
                  <a:cubicBezTo>
                    <a:pt x="2379" y="2363"/>
                    <a:pt x="2331" y="2395"/>
                    <a:pt x="2247" y="2395"/>
                  </a:cubicBezTo>
                  <a:cubicBezTo>
                    <a:pt x="2220" y="2395"/>
                    <a:pt x="2220" y="2395"/>
                    <a:pt x="2220" y="2395"/>
                  </a:cubicBezTo>
                  <a:cubicBezTo>
                    <a:pt x="2189" y="2395"/>
                    <a:pt x="2168" y="2384"/>
                    <a:pt x="2136" y="2379"/>
                  </a:cubicBezTo>
                  <a:cubicBezTo>
                    <a:pt x="2094" y="2369"/>
                    <a:pt x="2062" y="2379"/>
                    <a:pt x="2025" y="2363"/>
                  </a:cubicBezTo>
                  <a:cubicBezTo>
                    <a:pt x="1999" y="2353"/>
                    <a:pt x="1994" y="2337"/>
                    <a:pt x="1967" y="2321"/>
                  </a:cubicBezTo>
                  <a:cubicBezTo>
                    <a:pt x="1941" y="2305"/>
                    <a:pt x="1920" y="2310"/>
                    <a:pt x="1888" y="2289"/>
                  </a:cubicBezTo>
                  <a:cubicBezTo>
                    <a:pt x="1856" y="2274"/>
                    <a:pt x="1851" y="2242"/>
                    <a:pt x="1835" y="2210"/>
                  </a:cubicBezTo>
                  <a:cubicBezTo>
                    <a:pt x="1820" y="2173"/>
                    <a:pt x="1804" y="2158"/>
                    <a:pt x="1804" y="2115"/>
                  </a:cubicBezTo>
                  <a:cubicBezTo>
                    <a:pt x="1804" y="2094"/>
                    <a:pt x="1814" y="2084"/>
                    <a:pt x="1814" y="2063"/>
                  </a:cubicBezTo>
                  <a:cubicBezTo>
                    <a:pt x="1814" y="2036"/>
                    <a:pt x="1798" y="2031"/>
                    <a:pt x="1788" y="2010"/>
                  </a:cubicBezTo>
                  <a:cubicBezTo>
                    <a:pt x="1777" y="1973"/>
                    <a:pt x="1767" y="1931"/>
                    <a:pt x="1725" y="1931"/>
                  </a:cubicBezTo>
                  <a:cubicBezTo>
                    <a:pt x="1714" y="1931"/>
                    <a:pt x="1709" y="1936"/>
                    <a:pt x="1703" y="1936"/>
                  </a:cubicBezTo>
                  <a:cubicBezTo>
                    <a:pt x="1688" y="1936"/>
                    <a:pt x="1677" y="1936"/>
                    <a:pt x="1677" y="1947"/>
                  </a:cubicBezTo>
                  <a:cubicBezTo>
                    <a:pt x="1677" y="1999"/>
                    <a:pt x="1709" y="2020"/>
                    <a:pt x="1709" y="2068"/>
                  </a:cubicBezTo>
                  <a:cubicBezTo>
                    <a:pt x="1709" y="2115"/>
                    <a:pt x="1709" y="2152"/>
                    <a:pt x="1666" y="2179"/>
                  </a:cubicBezTo>
                  <a:cubicBezTo>
                    <a:pt x="1693" y="2189"/>
                    <a:pt x="1714" y="2210"/>
                    <a:pt x="1714" y="2242"/>
                  </a:cubicBezTo>
                  <a:cubicBezTo>
                    <a:pt x="1714" y="2268"/>
                    <a:pt x="1709" y="2289"/>
                    <a:pt x="1698" y="2316"/>
                  </a:cubicBezTo>
                  <a:cubicBezTo>
                    <a:pt x="1688" y="2332"/>
                    <a:pt x="1688" y="2353"/>
                    <a:pt x="1672" y="2358"/>
                  </a:cubicBezTo>
                  <a:cubicBezTo>
                    <a:pt x="1672" y="2326"/>
                    <a:pt x="1693" y="2310"/>
                    <a:pt x="1693" y="2279"/>
                  </a:cubicBezTo>
                  <a:cubicBezTo>
                    <a:pt x="1693" y="2252"/>
                    <a:pt x="1656" y="2252"/>
                    <a:pt x="1677" y="2247"/>
                  </a:cubicBezTo>
                  <a:cubicBezTo>
                    <a:pt x="1666" y="2210"/>
                    <a:pt x="1640" y="2195"/>
                    <a:pt x="1619" y="2163"/>
                  </a:cubicBezTo>
                  <a:cubicBezTo>
                    <a:pt x="1603" y="2173"/>
                    <a:pt x="1598" y="2189"/>
                    <a:pt x="1587" y="2200"/>
                  </a:cubicBezTo>
                  <a:cubicBezTo>
                    <a:pt x="1582" y="2195"/>
                    <a:pt x="1582" y="2184"/>
                    <a:pt x="1572" y="2184"/>
                  </a:cubicBezTo>
                  <a:lnTo>
                    <a:pt x="1566" y="2184"/>
                  </a:lnTo>
                  <a:cubicBezTo>
                    <a:pt x="1566" y="2200"/>
                    <a:pt x="1561" y="2210"/>
                    <a:pt x="1551" y="2221"/>
                  </a:cubicBezTo>
                  <a:cubicBezTo>
                    <a:pt x="1556" y="2226"/>
                    <a:pt x="1561" y="2226"/>
                    <a:pt x="1561" y="2237"/>
                  </a:cubicBezTo>
                  <a:cubicBezTo>
                    <a:pt x="1561" y="2237"/>
                    <a:pt x="1556" y="2242"/>
                    <a:pt x="1556" y="2247"/>
                  </a:cubicBezTo>
                  <a:cubicBezTo>
                    <a:pt x="1556" y="2252"/>
                    <a:pt x="1561" y="2258"/>
                    <a:pt x="1561" y="2263"/>
                  </a:cubicBezTo>
                  <a:cubicBezTo>
                    <a:pt x="1561" y="2274"/>
                    <a:pt x="1545" y="2279"/>
                    <a:pt x="1535" y="2284"/>
                  </a:cubicBezTo>
                  <a:cubicBezTo>
                    <a:pt x="1529" y="2284"/>
                    <a:pt x="1524" y="2289"/>
                    <a:pt x="1514" y="2289"/>
                  </a:cubicBezTo>
                  <a:cubicBezTo>
                    <a:pt x="1498" y="2289"/>
                    <a:pt x="1498" y="2274"/>
                    <a:pt x="1492" y="2258"/>
                  </a:cubicBezTo>
                  <a:cubicBezTo>
                    <a:pt x="1477" y="2274"/>
                    <a:pt x="1471" y="2295"/>
                    <a:pt x="1450" y="2295"/>
                  </a:cubicBezTo>
                  <a:cubicBezTo>
                    <a:pt x="1445" y="2295"/>
                    <a:pt x="1440" y="2295"/>
                    <a:pt x="1434" y="2295"/>
                  </a:cubicBezTo>
                  <a:cubicBezTo>
                    <a:pt x="1429" y="2295"/>
                    <a:pt x="1424" y="2305"/>
                    <a:pt x="1424" y="2310"/>
                  </a:cubicBezTo>
                  <a:cubicBezTo>
                    <a:pt x="1419" y="2310"/>
                    <a:pt x="1419" y="2310"/>
                    <a:pt x="1419" y="2310"/>
                  </a:cubicBezTo>
                  <a:cubicBezTo>
                    <a:pt x="1413" y="2263"/>
                    <a:pt x="1366" y="2247"/>
                    <a:pt x="1366" y="2195"/>
                  </a:cubicBezTo>
                  <a:cubicBezTo>
                    <a:pt x="1366" y="2184"/>
                    <a:pt x="1371" y="2179"/>
                    <a:pt x="1371" y="2173"/>
                  </a:cubicBezTo>
                  <a:cubicBezTo>
                    <a:pt x="1371" y="2158"/>
                    <a:pt x="1355" y="2163"/>
                    <a:pt x="1350" y="2152"/>
                  </a:cubicBezTo>
                  <a:cubicBezTo>
                    <a:pt x="1324" y="2110"/>
                    <a:pt x="1271" y="2131"/>
                    <a:pt x="1223" y="2115"/>
                  </a:cubicBezTo>
                  <a:cubicBezTo>
                    <a:pt x="1187" y="2100"/>
                    <a:pt x="1166" y="2084"/>
                    <a:pt x="1129" y="2084"/>
                  </a:cubicBezTo>
                  <a:cubicBezTo>
                    <a:pt x="1097" y="2084"/>
                    <a:pt x="1092" y="2126"/>
                    <a:pt x="1060" y="2126"/>
                  </a:cubicBezTo>
                  <a:cubicBezTo>
                    <a:pt x="1049" y="2126"/>
                    <a:pt x="1044" y="2110"/>
                    <a:pt x="1034" y="2105"/>
                  </a:cubicBezTo>
                  <a:cubicBezTo>
                    <a:pt x="1002" y="2100"/>
                    <a:pt x="981" y="2115"/>
                    <a:pt x="955" y="2094"/>
                  </a:cubicBezTo>
                  <a:cubicBezTo>
                    <a:pt x="944" y="2089"/>
                    <a:pt x="944" y="2068"/>
                    <a:pt x="933" y="2068"/>
                  </a:cubicBezTo>
                  <a:cubicBezTo>
                    <a:pt x="907" y="2068"/>
                    <a:pt x="891" y="2073"/>
                    <a:pt x="881" y="2094"/>
                  </a:cubicBezTo>
                  <a:cubicBezTo>
                    <a:pt x="875" y="2094"/>
                    <a:pt x="875" y="2094"/>
                    <a:pt x="870" y="2089"/>
                  </a:cubicBezTo>
                  <a:cubicBezTo>
                    <a:pt x="870" y="2100"/>
                    <a:pt x="865" y="2105"/>
                    <a:pt x="865" y="2110"/>
                  </a:cubicBezTo>
                  <a:cubicBezTo>
                    <a:pt x="865" y="2121"/>
                    <a:pt x="865" y="2126"/>
                    <a:pt x="865" y="2136"/>
                  </a:cubicBezTo>
                  <a:cubicBezTo>
                    <a:pt x="865" y="2136"/>
                    <a:pt x="865" y="2136"/>
                    <a:pt x="865" y="2142"/>
                  </a:cubicBezTo>
                  <a:cubicBezTo>
                    <a:pt x="844" y="2131"/>
                    <a:pt x="844" y="2115"/>
                    <a:pt x="833" y="2094"/>
                  </a:cubicBezTo>
                  <a:cubicBezTo>
                    <a:pt x="838" y="2094"/>
                    <a:pt x="844" y="2094"/>
                    <a:pt x="844" y="2094"/>
                  </a:cubicBezTo>
                  <a:cubicBezTo>
                    <a:pt x="828" y="2078"/>
                    <a:pt x="812" y="2073"/>
                    <a:pt x="791" y="2073"/>
                  </a:cubicBezTo>
                  <a:cubicBezTo>
                    <a:pt x="786" y="2073"/>
                    <a:pt x="786" y="2084"/>
                    <a:pt x="780" y="2094"/>
                  </a:cubicBezTo>
                  <a:cubicBezTo>
                    <a:pt x="780" y="2089"/>
                    <a:pt x="780" y="2084"/>
                    <a:pt x="780" y="2078"/>
                  </a:cubicBezTo>
                  <a:cubicBezTo>
                    <a:pt x="765" y="2078"/>
                    <a:pt x="759" y="2078"/>
                    <a:pt x="749" y="2078"/>
                  </a:cubicBezTo>
                  <a:cubicBezTo>
                    <a:pt x="749" y="2089"/>
                    <a:pt x="749" y="2094"/>
                    <a:pt x="744" y="2105"/>
                  </a:cubicBezTo>
                  <a:cubicBezTo>
                    <a:pt x="738" y="2094"/>
                    <a:pt x="738" y="2084"/>
                    <a:pt x="728" y="2084"/>
                  </a:cubicBezTo>
                  <a:cubicBezTo>
                    <a:pt x="707" y="2084"/>
                    <a:pt x="717" y="2121"/>
                    <a:pt x="712" y="2142"/>
                  </a:cubicBezTo>
                  <a:cubicBezTo>
                    <a:pt x="685" y="2126"/>
                    <a:pt x="675" y="2110"/>
                    <a:pt x="649" y="2110"/>
                  </a:cubicBezTo>
                  <a:cubicBezTo>
                    <a:pt x="638" y="2110"/>
                    <a:pt x="627" y="2110"/>
                    <a:pt x="617" y="2110"/>
                  </a:cubicBezTo>
                  <a:cubicBezTo>
                    <a:pt x="612" y="2110"/>
                    <a:pt x="612" y="2110"/>
                    <a:pt x="612" y="2110"/>
                  </a:cubicBezTo>
                  <a:cubicBezTo>
                    <a:pt x="606" y="2089"/>
                    <a:pt x="585" y="2084"/>
                    <a:pt x="564" y="2073"/>
                  </a:cubicBezTo>
                  <a:cubicBezTo>
                    <a:pt x="564" y="2047"/>
                    <a:pt x="564" y="2047"/>
                    <a:pt x="564" y="2047"/>
                  </a:cubicBezTo>
                  <a:cubicBezTo>
                    <a:pt x="559" y="2047"/>
                    <a:pt x="559" y="2047"/>
                    <a:pt x="548" y="2047"/>
                  </a:cubicBezTo>
                  <a:cubicBezTo>
                    <a:pt x="554" y="2036"/>
                    <a:pt x="564" y="2031"/>
                    <a:pt x="575" y="2026"/>
                  </a:cubicBezTo>
                  <a:cubicBezTo>
                    <a:pt x="554" y="1999"/>
                    <a:pt x="543" y="1978"/>
                    <a:pt x="517" y="1962"/>
                  </a:cubicBezTo>
                  <a:cubicBezTo>
                    <a:pt x="496" y="1957"/>
                    <a:pt x="480" y="1957"/>
                    <a:pt x="459" y="1952"/>
                  </a:cubicBezTo>
                  <a:cubicBezTo>
                    <a:pt x="416" y="1941"/>
                    <a:pt x="395" y="1925"/>
                    <a:pt x="353" y="1925"/>
                  </a:cubicBezTo>
                  <a:cubicBezTo>
                    <a:pt x="348" y="1925"/>
                    <a:pt x="348" y="1931"/>
                    <a:pt x="343" y="1931"/>
                  </a:cubicBezTo>
                  <a:cubicBezTo>
                    <a:pt x="322" y="1931"/>
                    <a:pt x="322" y="1910"/>
                    <a:pt x="306" y="1904"/>
                  </a:cubicBezTo>
                  <a:cubicBezTo>
                    <a:pt x="269" y="1883"/>
                    <a:pt x="253" y="1867"/>
                    <a:pt x="216" y="1846"/>
                  </a:cubicBezTo>
                  <a:cubicBezTo>
                    <a:pt x="190" y="1830"/>
                    <a:pt x="174" y="1825"/>
                    <a:pt x="142" y="1820"/>
                  </a:cubicBezTo>
                  <a:cubicBezTo>
                    <a:pt x="121" y="1815"/>
                    <a:pt x="95" y="1825"/>
                    <a:pt x="89" y="1804"/>
                  </a:cubicBezTo>
                  <a:cubicBezTo>
                    <a:pt x="89" y="1799"/>
                    <a:pt x="89" y="1794"/>
                    <a:pt x="89" y="1788"/>
                  </a:cubicBezTo>
                  <a:cubicBezTo>
                    <a:pt x="89" y="1778"/>
                    <a:pt x="95" y="1773"/>
                    <a:pt x="105" y="1767"/>
                  </a:cubicBezTo>
                  <a:cubicBezTo>
                    <a:pt x="95" y="1751"/>
                    <a:pt x="74" y="1751"/>
                    <a:pt x="58" y="1751"/>
                  </a:cubicBezTo>
                  <a:cubicBezTo>
                    <a:pt x="42" y="1751"/>
                    <a:pt x="37" y="1762"/>
                    <a:pt x="26" y="1762"/>
                  </a:cubicBezTo>
                  <a:cubicBezTo>
                    <a:pt x="21" y="1741"/>
                    <a:pt x="21" y="1720"/>
                    <a:pt x="0" y="1709"/>
                  </a:cubicBezTo>
                  <a:cubicBezTo>
                    <a:pt x="5" y="1688"/>
                    <a:pt x="16" y="1683"/>
                    <a:pt x="31" y="1667"/>
                  </a:cubicBezTo>
                  <a:cubicBezTo>
                    <a:pt x="42" y="1656"/>
                    <a:pt x="47" y="1651"/>
                    <a:pt x="58" y="1651"/>
                  </a:cubicBezTo>
                  <a:cubicBezTo>
                    <a:pt x="74" y="1651"/>
                    <a:pt x="79" y="1656"/>
                    <a:pt x="95" y="1656"/>
                  </a:cubicBezTo>
                  <a:cubicBezTo>
                    <a:pt x="116" y="1656"/>
                    <a:pt x="126" y="1646"/>
                    <a:pt x="153" y="1646"/>
                  </a:cubicBezTo>
                  <a:cubicBezTo>
                    <a:pt x="179" y="1646"/>
                    <a:pt x="179" y="1646"/>
                    <a:pt x="179" y="1646"/>
                  </a:cubicBezTo>
                  <a:cubicBezTo>
                    <a:pt x="216" y="1646"/>
                    <a:pt x="216" y="1646"/>
                    <a:pt x="216" y="1646"/>
                  </a:cubicBezTo>
                  <a:cubicBezTo>
                    <a:pt x="295" y="1646"/>
                    <a:pt x="295" y="1646"/>
                    <a:pt x="295" y="1646"/>
                  </a:cubicBezTo>
                  <a:cubicBezTo>
                    <a:pt x="316" y="1646"/>
                    <a:pt x="322" y="1625"/>
                    <a:pt x="343" y="1625"/>
                  </a:cubicBezTo>
                  <a:cubicBezTo>
                    <a:pt x="358" y="1625"/>
                    <a:pt x="364" y="1641"/>
                    <a:pt x="379" y="1641"/>
                  </a:cubicBezTo>
                  <a:cubicBezTo>
                    <a:pt x="411" y="1641"/>
                    <a:pt x="427" y="1625"/>
                    <a:pt x="464" y="1625"/>
                  </a:cubicBezTo>
                  <a:cubicBezTo>
                    <a:pt x="506" y="1625"/>
                    <a:pt x="527" y="1646"/>
                    <a:pt x="569" y="1646"/>
                  </a:cubicBezTo>
                  <a:cubicBezTo>
                    <a:pt x="596" y="1646"/>
                    <a:pt x="612" y="1630"/>
                    <a:pt x="638" y="1625"/>
                  </a:cubicBezTo>
                  <a:cubicBezTo>
                    <a:pt x="664" y="1614"/>
                    <a:pt x="680" y="1619"/>
                    <a:pt x="707" y="1604"/>
                  </a:cubicBezTo>
                  <a:cubicBezTo>
                    <a:pt x="712" y="1598"/>
                    <a:pt x="717" y="1593"/>
                    <a:pt x="728" y="1588"/>
                  </a:cubicBezTo>
                  <a:cubicBezTo>
                    <a:pt x="728" y="1593"/>
                    <a:pt x="733" y="1598"/>
                    <a:pt x="738" y="1598"/>
                  </a:cubicBezTo>
                  <a:cubicBezTo>
                    <a:pt x="759" y="1598"/>
                    <a:pt x="770" y="1598"/>
                    <a:pt x="791" y="1598"/>
                  </a:cubicBezTo>
                  <a:cubicBezTo>
                    <a:pt x="828" y="1598"/>
                    <a:pt x="849" y="1572"/>
                    <a:pt x="875" y="1546"/>
                  </a:cubicBezTo>
                  <a:cubicBezTo>
                    <a:pt x="891" y="1530"/>
                    <a:pt x="912" y="1530"/>
                    <a:pt x="912" y="1509"/>
                  </a:cubicBezTo>
                  <a:cubicBezTo>
                    <a:pt x="912" y="1493"/>
                    <a:pt x="902" y="1488"/>
                    <a:pt x="902" y="1472"/>
                  </a:cubicBezTo>
                  <a:cubicBezTo>
                    <a:pt x="902" y="1461"/>
                    <a:pt x="907" y="1456"/>
                    <a:pt x="907" y="1451"/>
                  </a:cubicBezTo>
                  <a:cubicBezTo>
                    <a:pt x="907" y="1419"/>
                    <a:pt x="907" y="1419"/>
                    <a:pt x="907" y="1419"/>
                  </a:cubicBezTo>
                  <a:cubicBezTo>
                    <a:pt x="907" y="1403"/>
                    <a:pt x="918" y="1393"/>
                    <a:pt x="918" y="1377"/>
                  </a:cubicBezTo>
                  <a:cubicBezTo>
                    <a:pt x="918" y="1372"/>
                    <a:pt x="912" y="1366"/>
                    <a:pt x="907" y="1361"/>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2" name="Freeform 89"/>
            <p:cNvSpPr>
              <a:spLocks noChangeArrowheads="1"/>
            </p:cNvSpPr>
            <p:nvPr/>
          </p:nvSpPr>
          <p:spPr bwMode="auto">
            <a:xfrm>
              <a:off x="6636821" y="8154987"/>
              <a:ext cx="292081" cy="165100"/>
            </a:xfrm>
            <a:custGeom>
              <a:avLst/>
              <a:gdLst>
                <a:gd name="T0" fmla="*/ 765 w 813"/>
                <a:gd name="T1" fmla="*/ 10 h 460"/>
                <a:gd name="T2" fmla="*/ 606 w 813"/>
                <a:gd name="T3" fmla="*/ 10 h 460"/>
                <a:gd name="T4" fmla="*/ 522 w 813"/>
                <a:gd name="T5" fmla="*/ 5 h 460"/>
                <a:gd name="T6" fmla="*/ 438 w 813"/>
                <a:gd name="T7" fmla="*/ 21 h 460"/>
                <a:gd name="T8" fmla="*/ 348 w 813"/>
                <a:gd name="T9" fmla="*/ 84 h 460"/>
                <a:gd name="T10" fmla="*/ 311 w 813"/>
                <a:gd name="T11" fmla="*/ 126 h 460"/>
                <a:gd name="T12" fmla="*/ 311 w 813"/>
                <a:gd name="T13" fmla="*/ 84 h 460"/>
                <a:gd name="T14" fmla="*/ 163 w 813"/>
                <a:gd name="T15" fmla="*/ 137 h 460"/>
                <a:gd name="T16" fmla="*/ 32 w 813"/>
                <a:gd name="T17" fmla="*/ 205 h 460"/>
                <a:gd name="T18" fmla="*/ 0 w 813"/>
                <a:gd name="T19" fmla="*/ 216 h 460"/>
                <a:gd name="T20" fmla="*/ 10 w 813"/>
                <a:gd name="T21" fmla="*/ 248 h 460"/>
                <a:gd name="T22" fmla="*/ 47 w 813"/>
                <a:gd name="T23" fmla="*/ 221 h 460"/>
                <a:gd name="T24" fmla="*/ 68 w 813"/>
                <a:gd name="T25" fmla="*/ 211 h 460"/>
                <a:gd name="T26" fmla="*/ 95 w 813"/>
                <a:gd name="T27" fmla="*/ 237 h 460"/>
                <a:gd name="T28" fmla="*/ 95 w 813"/>
                <a:gd name="T29" fmla="*/ 274 h 460"/>
                <a:gd name="T30" fmla="*/ 53 w 813"/>
                <a:gd name="T31" fmla="*/ 332 h 460"/>
                <a:gd name="T32" fmla="*/ 84 w 813"/>
                <a:gd name="T33" fmla="*/ 358 h 460"/>
                <a:gd name="T34" fmla="*/ 111 w 813"/>
                <a:gd name="T35" fmla="*/ 374 h 460"/>
                <a:gd name="T36" fmla="*/ 163 w 813"/>
                <a:gd name="T37" fmla="*/ 406 h 460"/>
                <a:gd name="T38" fmla="*/ 195 w 813"/>
                <a:gd name="T39" fmla="*/ 422 h 460"/>
                <a:gd name="T40" fmla="*/ 232 w 813"/>
                <a:gd name="T41" fmla="*/ 432 h 460"/>
                <a:gd name="T42" fmla="*/ 242 w 813"/>
                <a:gd name="T43" fmla="*/ 459 h 460"/>
                <a:gd name="T44" fmla="*/ 301 w 813"/>
                <a:gd name="T45" fmla="*/ 453 h 460"/>
                <a:gd name="T46" fmla="*/ 306 w 813"/>
                <a:gd name="T47" fmla="*/ 390 h 460"/>
                <a:gd name="T48" fmla="*/ 327 w 813"/>
                <a:gd name="T49" fmla="*/ 406 h 460"/>
                <a:gd name="T50" fmla="*/ 364 w 813"/>
                <a:gd name="T51" fmla="*/ 411 h 460"/>
                <a:gd name="T52" fmla="*/ 427 w 813"/>
                <a:gd name="T53" fmla="*/ 406 h 460"/>
                <a:gd name="T54" fmla="*/ 469 w 813"/>
                <a:gd name="T55" fmla="*/ 411 h 460"/>
                <a:gd name="T56" fmla="*/ 527 w 813"/>
                <a:gd name="T57" fmla="*/ 385 h 460"/>
                <a:gd name="T58" fmla="*/ 575 w 813"/>
                <a:gd name="T59" fmla="*/ 327 h 460"/>
                <a:gd name="T60" fmla="*/ 575 w 813"/>
                <a:gd name="T61" fmla="*/ 295 h 460"/>
                <a:gd name="T62" fmla="*/ 575 w 813"/>
                <a:gd name="T63" fmla="*/ 258 h 460"/>
                <a:gd name="T64" fmla="*/ 580 w 813"/>
                <a:gd name="T65" fmla="*/ 216 h 460"/>
                <a:gd name="T66" fmla="*/ 585 w 813"/>
                <a:gd name="T67" fmla="*/ 163 h 460"/>
                <a:gd name="T68" fmla="*/ 622 w 813"/>
                <a:gd name="T69" fmla="*/ 195 h 460"/>
                <a:gd name="T70" fmla="*/ 649 w 813"/>
                <a:gd name="T71" fmla="*/ 158 h 460"/>
                <a:gd name="T72" fmla="*/ 680 w 813"/>
                <a:gd name="T73" fmla="*/ 137 h 460"/>
                <a:gd name="T74" fmla="*/ 696 w 813"/>
                <a:gd name="T75" fmla="*/ 158 h 460"/>
                <a:gd name="T76" fmla="*/ 759 w 813"/>
                <a:gd name="T77" fmla="*/ 226 h 460"/>
                <a:gd name="T78" fmla="*/ 765 w 813"/>
                <a:gd name="T79" fmla="*/ 174 h 460"/>
                <a:gd name="T80" fmla="*/ 775 w 813"/>
                <a:gd name="T81" fmla="*/ 147 h 460"/>
                <a:gd name="T82" fmla="*/ 812 w 813"/>
                <a:gd name="T83" fmla="*/ 100 h 460"/>
                <a:gd name="T84" fmla="*/ 791 w 813"/>
                <a:gd name="T85" fmla="*/ 52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3" h="460">
                  <a:moveTo>
                    <a:pt x="765" y="10"/>
                  </a:moveTo>
                  <a:lnTo>
                    <a:pt x="765" y="10"/>
                  </a:lnTo>
                  <a:cubicBezTo>
                    <a:pt x="749" y="16"/>
                    <a:pt x="733" y="16"/>
                    <a:pt x="712" y="21"/>
                  </a:cubicBezTo>
                  <a:cubicBezTo>
                    <a:pt x="675" y="10"/>
                    <a:pt x="649" y="16"/>
                    <a:pt x="606" y="10"/>
                  </a:cubicBezTo>
                  <a:cubicBezTo>
                    <a:pt x="585" y="10"/>
                    <a:pt x="575" y="0"/>
                    <a:pt x="554" y="0"/>
                  </a:cubicBezTo>
                  <a:cubicBezTo>
                    <a:pt x="538" y="0"/>
                    <a:pt x="533" y="5"/>
                    <a:pt x="522" y="5"/>
                  </a:cubicBezTo>
                  <a:cubicBezTo>
                    <a:pt x="480" y="5"/>
                    <a:pt x="480" y="5"/>
                    <a:pt x="480" y="5"/>
                  </a:cubicBezTo>
                  <a:cubicBezTo>
                    <a:pt x="464" y="5"/>
                    <a:pt x="453" y="21"/>
                    <a:pt x="438" y="21"/>
                  </a:cubicBezTo>
                  <a:cubicBezTo>
                    <a:pt x="385" y="26"/>
                    <a:pt x="353" y="42"/>
                    <a:pt x="301" y="52"/>
                  </a:cubicBezTo>
                  <a:cubicBezTo>
                    <a:pt x="301" y="79"/>
                    <a:pt x="353" y="84"/>
                    <a:pt x="348" y="84"/>
                  </a:cubicBezTo>
                  <a:cubicBezTo>
                    <a:pt x="332" y="95"/>
                    <a:pt x="332" y="110"/>
                    <a:pt x="322" y="126"/>
                  </a:cubicBezTo>
                  <a:cubicBezTo>
                    <a:pt x="311" y="126"/>
                    <a:pt x="311" y="126"/>
                    <a:pt x="311" y="126"/>
                  </a:cubicBezTo>
                  <a:cubicBezTo>
                    <a:pt x="311" y="110"/>
                    <a:pt x="316" y="105"/>
                    <a:pt x="316" y="89"/>
                  </a:cubicBezTo>
                  <a:cubicBezTo>
                    <a:pt x="316" y="84"/>
                    <a:pt x="311" y="84"/>
                    <a:pt x="311" y="84"/>
                  </a:cubicBezTo>
                  <a:cubicBezTo>
                    <a:pt x="285" y="84"/>
                    <a:pt x="279" y="79"/>
                    <a:pt x="258" y="79"/>
                  </a:cubicBezTo>
                  <a:cubicBezTo>
                    <a:pt x="211" y="79"/>
                    <a:pt x="195" y="110"/>
                    <a:pt x="163" y="137"/>
                  </a:cubicBezTo>
                  <a:cubicBezTo>
                    <a:pt x="132" y="163"/>
                    <a:pt x="111" y="168"/>
                    <a:pt x="79" y="184"/>
                  </a:cubicBezTo>
                  <a:cubicBezTo>
                    <a:pt x="58" y="195"/>
                    <a:pt x="53" y="205"/>
                    <a:pt x="32" y="205"/>
                  </a:cubicBezTo>
                  <a:cubicBezTo>
                    <a:pt x="21" y="211"/>
                    <a:pt x="10" y="211"/>
                    <a:pt x="0" y="216"/>
                  </a:cubicBezTo>
                  <a:lnTo>
                    <a:pt x="0" y="216"/>
                  </a:lnTo>
                  <a:cubicBezTo>
                    <a:pt x="5" y="232"/>
                    <a:pt x="5" y="237"/>
                    <a:pt x="5" y="248"/>
                  </a:cubicBezTo>
                  <a:cubicBezTo>
                    <a:pt x="10" y="248"/>
                    <a:pt x="10" y="248"/>
                    <a:pt x="10" y="248"/>
                  </a:cubicBezTo>
                  <a:cubicBezTo>
                    <a:pt x="21" y="242"/>
                    <a:pt x="26" y="242"/>
                    <a:pt x="32" y="237"/>
                  </a:cubicBezTo>
                  <a:cubicBezTo>
                    <a:pt x="37" y="232"/>
                    <a:pt x="37" y="226"/>
                    <a:pt x="47" y="221"/>
                  </a:cubicBezTo>
                  <a:cubicBezTo>
                    <a:pt x="47" y="216"/>
                    <a:pt x="53" y="216"/>
                    <a:pt x="58" y="216"/>
                  </a:cubicBezTo>
                  <a:cubicBezTo>
                    <a:pt x="63" y="211"/>
                    <a:pt x="63" y="211"/>
                    <a:pt x="68" y="211"/>
                  </a:cubicBezTo>
                  <a:cubicBezTo>
                    <a:pt x="74" y="211"/>
                    <a:pt x="74" y="216"/>
                    <a:pt x="79" y="216"/>
                  </a:cubicBezTo>
                  <a:cubicBezTo>
                    <a:pt x="84" y="221"/>
                    <a:pt x="90" y="226"/>
                    <a:pt x="95" y="237"/>
                  </a:cubicBezTo>
                  <a:cubicBezTo>
                    <a:pt x="100" y="242"/>
                    <a:pt x="111" y="248"/>
                    <a:pt x="111" y="258"/>
                  </a:cubicBezTo>
                  <a:cubicBezTo>
                    <a:pt x="111" y="269"/>
                    <a:pt x="100" y="269"/>
                    <a:pt x="95" y="274"/>
                  </a:cubicBezTo>
                  <a:cubicBezTo>
                    <a:pt x="90" y="285"/>
                    <a:pt x="84" y="285"/>
                    <a:pt x="74" y="295"/>
                  </a:cubicBezTo>
                  <a:cubicBezTo>
                    <a:pt x="63" y="306"/>
                    <a:pt x="58" y="316"/>
                    <a:pt x="53" y="332"/>
                  </a:cubicBezTo>
                  <a:cubicBezTo>
                    <a:pt x="63" y="337"/>
                    <a:pt x="63" y="342"/>
                    <a:pt x="74" y="348"/>
                  </a:cubicBezTo>
                  <a:cubicBezTo>
                    <a:pt x="79" y="353"/>
                    <a:pt x="84" y="353"/>
                    <a:pt x="84" y="358"/>
                  </a:cubicBezTo>
                  <a:cubicBezTo>
                    <a:pt x="90" y="364"/>
                    <a:pt x="90" y="374"/>
                    <a:pt x="95" y="374"/>
                  </a:cubicBezTo>
                  <a:cubicBezTo>
                    <a:pt x="100" y="374"/>
                    <a:pt x="105" y="374"/>
                    <a:pt x="111" y="374"/>
                  </a:cubicBezTo>
                  <a:cubicBezTo>
                    <a:pt x="147" y="369"/>
                    <a:pt x="147" y="369"/>
                    <a:pt x="147" y="369"/>
                  </a:cubicBezTo>
                  <a:cubicBezTo>
                    <a:pt x="158" y="379"/>
                    <a:pt x="158" y="390"/>
                    <a:pt x="163" y="406"/>
                  </a:cubicBezTo>
                  <a:cubicBezTo>
                    <a:pt x="163" y="416"/>
                    <a:pt x="169" y="427"/>
                    <a:pt x="179" y="427"/>
                  </a:cubicBezTo>
                  <a:cubicBezTo>
                    <a:pt x="184" y="427"/>
                    <a:pt x="190" y="422"/>
                    <a:pt x="195" y="422"/>
                  </a:cubicBezTo>
                  <a:cubicBezTo>
                    <a:pt x="200" y="416"/>
                    <a:pt x="206" y="411"/>
                    <a:pt x="216" y="411"/>
                  </a:cubicBezTo>
                  <a:cubicBezTo>
                    <a:pt x="221" y="411"/>
                    <a:pt x="227" y="422"/>
                    <a:pt x="232" y="432"/>
                  </a:cubicBezTo>
                  <a:cubicBezTo>
                    <a:pt x="232" y="437"/>
                    <a:pt x="237" y="437"/>
                    <a:pt x="237" y="443"/>
                  </a:cubicBezTo>
                  <a:cubicBezTo>
                    <a:pt x="237" y="448"/>
                    <a:pt x="237" y="453"/>
                    <a:pt x="242" y="459"/>
                  </a:cubicBezTo>
                  <a:cubicBezTo>
                    <a:pt x="248" y="459"/>
                    <a:pt x="253" y="459"/>
                    <a:pt x="258" y="459"/>
                  </a:cubicBezTo>
                  <a:cubicBezTo>
                    <a:pt x="274" y="459"/>
                    <a:pt x="285" y="453"/>
                    <a:pt x="301" y="453"/>
                  </a:cubicBezTo>
                  <a:cubicBezTo>
                    <a:pt x="301" y="395"/>
                    <a:pt x="301" y="395"/>
                    <a:pt x="301" y="395"/>
                  </a:cubicBezTo>
                  <a:cubicBezTo>
                    <a:pt x="301" y="395"/>
                    <a:pt x="306" y="395"/>
                    <a:pt x="306" y="390"/>
                  </a:cubicBezTo>
                  <a:cubicBezTo>
                    <a:pt x="311" y="395"/>
                    <a:pt x="311" y="400"/>
                    <a:pt x="316" y="400"/>
                  </a:cubicBezTo>
                  <a:cubicBezTo>
                    <a:pt x="322" y="400"/>
                    <a:pt x="327" y="400"/>
                    <a:pt x="327" y="406"/>
                  </a:cubicBezTo>
                  <a:cubicBezTo>
                    <a:pt x="332" y="406"/>
                    <a:pt x="332" y="406"/>
                    <a:pt x="337" y="406"/>
                  </a:cubicBezTo>
                  <a:cubicBezTo>
                    <a:pt x="348" y="411"/>
                    <a:pt x="353" y="411"/>
                    <a:pt x="364" y="411"/>
                  </a:cubicBezTo>
                  <a:cubicBezTo>
                    <a:pt x="385" y="411"/>
                    <a:pt x="395" y="395"/>
                    <a:pt x="417" y="395"/>
                  </a:cubicBezTo>
                  <a:cubicBezTo>
                    <a:pt x="422" y="395"/>
                    <a:pt x="422" y="400"/>
                    <a:pt x="427" y="406"/>
                  </a:cubicBezTo>
                  <a:cubicBezTo>
                    <a:pt x="438" y="411"/>
                    <a:pt x="443" y="416"/>
                    <a:pt x="453" y="416"/>
                  </a:cubicBezTo>
                  <a:cubicBezTo>
                    <a:pt x="459" y="416"/>
                    <a:pt x="464" y="411"/>
                    <a:pt x="469" y="411"/>
                  </a:cubicBezTo>
                  <a:cubicBezTo>
                    <a:pt x="485" y="406"/>
                    <a:pt x="490" y="411"/>
                    <a:pt x="506" y="411"/>
                  </a:cubicBezTo>
                  <a:cubicBezTo>
                    <a:pt x="517" y="406"/>
                    <a:pt x="522" y="395"/>
                    <a:pt x="527" y="385"/>
                  </a:cubicBezTo>
                  <a:cubicBezTo>
                    <a:pt x="538" y="374"/>
                    <a:pt x="538" y="364"/>
                    <a:pt x="549" y="353"/>
                  </a:cubicBezTo>
                  <a:cubicBezTo>
                    <a:pt x="559" y="342"/>
                    <a:pt x="570" y="337"/>
                    <a:pt x="575" y="327"/>
                  </a:cubicBezTo>
                  <a:cubicBezTo>
                    <a:pt x="580" y="321"/>
                    <a:pt x="585" y="311"/>
                    <a:pt x="585" y="300"/>
                  </a:cubicBezTo>
                  <a:cubicBezTo>
                    <a:pt x="580" y="300"/>
                    <a:pt x="580" y="300"/>
                    <a:pt x="575" y="295"/>
                  </a:cubicBezTo>
                  <a:cubicBezTo>
                    <a:pt x="570" y="290"/>
                    <a:pt x="564" y="285"/>
                    <a:pt x="564" y="279"/>
                  </a:cubicBezTo>
                  <a:cubicBezTo>
                    <a:pt x="564" y="269"/>
                    <a:pt x="570" y="269"/>
                    <a:pt x="575" y="258"/>
                  </a:cubicBezTo>
                  <a:cubicBezTo>
                    <a:pt x="580" y="253"/>
                    <a:pt x="575" y="242"/>
                    <a:pt x="580" y="237"/>
                  </a:cubicBezTo>
                  <a:cubicBezTo>
                    <a:pt x="580" y="226"/>
                    <a:pt x="580" y="226"/>
                    <a:pt x="580" y="216"/>
                  </a:cubicBezTo>
                  <a:cubicBezTo>
                    <a:pt x="580" y="163"/>
                    <a:pt x="580" y="163"/>
                    <a:pt x="580" y="163"/>
                  </a:cubicBezTo>
                  <a:cubicBezTo>
                    <a:pt x="585" y="163"/>
                    <a:pt x="585" y="163"/>
                    <a:pt x="585" y="163"/>
                  </a:cubicBezTo>
                  <a:cubicBezTo>
                    <a:pt x="596" y="168"/>
                    <a:pt x="601" y="174"/>
                    <a:pt x="606" y="179"/>
                  </a:cubicBezTo>
                  <a:cubicBezTo>
                    <a:pt x="612" y="184"/>
                    <a:pt x="617" y="195"/>
                    <a:pt x="622" y="195"/>
                  </a:cubicBezTo>
                  <a:cubicBezTo>
                    <a:pt x="633" y="195"/>
                    <a:pt x="638" y="184"/>
                    <a:pt x="638" y="174"/>
                  </a:cubicBezTo>
                  <a:cubicBezTo>
                    <a:pt x="643" y="168"/>
                    <a:pt x="643" y="163"/>
                    <a:pt x="649" y="158"/>
                  </a:cubicBezTo>
                  <a:cubicBezTo>
                    <a:pt x="649" y="147"/>
                    <a:pt x="649" y="142"/>
                    <a:pt x="654" y="142"/>
                  </a:cubicBezTo>
                  <a:cubicBezTo>
                    <a:pt x="664" y="131"/>
                    <a:pt x="670" y="137"/>
                    <a:pt x="680" y="137"/>
                  </a:cubicBezTo>
                  <a:cubicBezTo>
                    <a:pt x="686" y="137"/>
                    <a:pt x="691" y="142"/>
                    <a:pt x="691" y="142"/>
                  </a:cubicBezTo>
                  <a:cubicBezTo>
                    <a:pt x="691" y="147"/>
                    <a:pt x="696" y="153"/>
                    <a:pt x="696" y="158"/>
                  </a:cubicBezTo>
                  <a:cubicBezTo>
                    <a:pt x="701" y="168"/>
                    <a:pt x="707" y="174"/>
                    <a:pt x="712" y="184"/>
                  </a:cubicBezTo>
                  <a:cubicBezTo>
                    <a:pt x="728" y="200"/>
                    <a:pt x="744" y="205"/>
                    <a:pt x="759" y="226"/>
                  </a:cubicBezTo>
                  <a:cubicBezTo>
                    <a:pt x="765" y="211"/>
                    <a:pt x="765" y="200"/>
                    <a:pt x="765" y="184"/>
                  </a:cubicBezTo>
                  <a:cubicBezTo>
                    <a:pt x="765" y="179"/>
                    <a:pt x="765" y="174"/>
                    <a:pt x="765" y="174"/>
                  </a:cubicBezTo>
                  <a:cubicBezTo>
                    <a:pt x="765" y="163"/>
                    <a:pt x="765" y="163"/>
                    <a:pt x="770" y="158"/>
                  </a:cubicBezTo>
                  <a:cubicBezTo>
                    <a:pt x="770" y="153"/>
                    <a:pt x="775" y="153"/>
                    <a:pt x="775" y="147"/>
                  </a:cubicBezTo>
                  <a:cubicBezTo>
                    <a:pt x="781" y="147"/>
                    <a:pt x="786" y="142"/>
                    <a:pt x="791" y="137"/>
                  </a:cubicBezTo>
                  <a:cubicBezTo>
                    <a:pt x="802" y="126"/>
                    <a:pt x="812" y="116"/>
                    <a:pt x="812" y="100"/>
                  </a:cubicBezTo>
                  <a:cubicBezTo>
                    <a:pt x="812" y="89"/>
                    <a:pt x="807" y="79"/>
                    <a:pt x="802" y="68"/>
                  </a:cubicBezTo>
                  <a:cubicBezTo>
                    <a:pt x="796" y="63"/>
                    <a:pt x="796" y="58"/>
                    <a:pt x="791" y="52"/>
                  </a:cubicBezTo>
                  <a:cubicBezTo>
                    <a:pt x="781" y="37"/>
                    <a:pt x="770" y="31"/>
                    <a:pt x="765" y="1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3" name="Freeform 90"/>
            <p:cNvSpPr>
              <a:spLocks noChangeArrowheads="1"/>
            </p:cNvSpPr>
            <p:nvPr/>
          </p:nvSpPr>
          <p:spPr bwMode="auto">
            <a:xfrm>
              <a:off x="6220924" y="9020175"/>
              <a:ext cx="1163561" cy="347662"/>
            </a:xfrm>
            <a:custGeom>
              <a:avLst/>
              <a:gdLst>
                <a:gd name="T0" fmla="*/ 3043 w 3234"/>
                <a:gd name="T1" fmla="*/ 579 h 965"/>
                <a:gd name="T2" fmla="*/ 2996 w 3234"/>
                <a:gd name="T3" fmla="*/ 600 h 965"/>
                <a:gd name="T4" fmla="*/ 2948 w 3234"/>
                <a:gd name="T5" fmla="*/ 611 h 965"/>
                <a:gd name="T6" fmla="*/ 2911 w 3234"/>
                <a:gd name="T7" fmla="*/ 600 h 965"/>
                <a:gd name="T8" fmla="*/ 2885 w 3234"/>
                <a:gd name="T9" fmla="*/ 648 h 965"/>
                <a:gd name="T10" fmla="*/ 2911 w 3234"/>
                <a:gd name="T11" fmla="*/ 653 h 965"/>
                <a:gd name="T12" fmla="*/ 3064 w 3234"/>
                <a:gd name="T13" fmla="*/ 579 h 965"/>
                <a:gd name="T14" fmla="*/ 3117 w 3234"/>
                <a:gd name="T15" fmla="*/ 526 h 965"/>
                <a:gd name="T16" fmla="*/ 3228 w 3234"/>
                <a:gd name="T17" fmla="*/ 458 h 965"/>
                <a:gd name="T18" fmla="*/ 3117 w 3234"/>
                <a:gd name="T19" fmla="*/ 526 h 965"/>
                <a:gd name="T20" fmla="*/ 2252 w 3234"/>
                <a:gd name="T21" fmla="*/ 648 h 965"/>
                <a:gd name="T22" fmla="*/ 2310 w 3234"/>
                <a:gd name="T23" fmla="*/ 568 h 965"/>
                <a:gd name="T24" fmla="*/ 2131 w 3234"/>
                <a:gd name="T25" fmla="*/ 579 h 965"/>
                <a:gd name="T26" fmla="*/ 2052 w 3234"/>
                <a:gd name="T27" fmla="*/ 621 h 965"/>
                <a:gd name="T28" fmla="*/ 1978 w 3234"/>
                <a:gd name="T29" fmla="*/ 679 h 965"/>
                <a:gd name="T30" fmla="*/ 1941 w 3234"/>
                <a:gd name="T31" fmla="*/ 711 h 965"/>
                <a:gd name="T32" fmla="*/ 2094 w 3234"/>
                <a:gd name="T33" fmla="*/ 642 h 965"/>
                <a:gd name="T34" fmla="*/ 2162 w 3234"/>
                <a:gd name="T35" fmla="*/ 579 h 965"/>
                <a:gd name="T36" fmla="*/ 1540 w 3234"/>
                <a:gd name="T37" fmla="*/ 684 h 965"/>
                <a:gd name="T38" fmla="*/ 1572 w 3234"/>
                <a:gd name="T39" fmla="*/ 706 h 965"/>
                <a:gd name="T40" fmla="*/ 1540 w 3234"/>
                <a:gd name="T41" fmla="*/ 684 h 965"/>
                <a:gd name="T42" fmla="*/ 1287 w 3234"/>
                <a:gd name="T43" fmla="*/ 716 h 965"/>
                <a:gd name="T44" fmla="*/ 1318 w 3234"/>
                <a:gd name="T45" fmla="*/ 706 h 965"/>
                <a:gd name="T46" fmla="*/ 1012 w 3234"/>
                <a:gd name="T47" fmla="*/ 79 h 965"/>
                <a:gd name="T48" fmla="*/ 1028 w 3234"/>
                <a:gd name="T49" fmla="*/ 116 h 965"/>
                <a:gd name="T50" fmla="*/ 1055 w 3234"/>
                <a:gd name="T51" fmla="*/ 105 h 965"/>
                <a:gd name="T52" fmla="*/ 364 w 3234"/>
                <a:gd name="T53" fmla="*/ 0 h 965"/>
                <a:gd name="T54" fmla="*/ 638 w 3234"/>
                <a:gd name="T55" fmla="*/ 37 h 965"/>
                <a:gd name="T56" fmla="*/ 881 w 3234"/>
                <a:gd name="T57" fmla="*/ 195 h 965"/>
                <a:gd name="T58" fmla="*/ 917 w 3234"/>
                <a:gd name="T59" fmla="*/ 279 h 965"/>
                <a:gd name="T60" fmla="*/ 1028 w 3234"/>
                <a:gd name="T61" fmla="*/ 311 h 965"/>
                <a:gd name="T62" fmla="*/ 1076 w 3234"/>
                <a:gd name="T63" fmla="*/ 380 h 965"/>
                <a:gd name="T64" fmla="*/ 1113 w 3234"/>
                <a:gd name="T65" fmla="*/ 426 h 965"/>
                <a:gd name="T66" fmla="*/ 1034 w 3234"/>
                <a:gd name="T67" fmla="*/ 484 h 965"/>
                <a:gd name="T68" fmla="*/ 1113 w 3234"/>
                <a:gd name="T69" fmla="*/ 669 h 965"/>
                <a:gd name="T70" fmla="*/ 1128 w 3234"/>
                <a:gd name="T71" fmla="*/ 695 h 965"/>
                <a:gd name="T72" fmla="*/ 1049 w 3234"/>
                <a:gd name="T73" fmla="*/ 785 h 965"/>
                <a:gd name="T74" fmla="*/ 912 w 3234"/>
                <a:gd name="T75" fmla="*/ 843 h 965"/>
                <a:gd name="T76" fmla="*/ 754 w 3234"/>
                <a:gd name="T77" fmla="*/ 901 h 965"/>
                <a:gd name="T78" fmla="*/ 517 w 3234"/>
                <a:gd name="T79" fmla="*/ 953 h 965"/>
                <a:gd name="T80" fmla="*/ 401 w 3234"/>
                <a:gd name="T81" fmla="*/ 938 h 965"/>
                <a:gd name="T82" fmla="*/ 300 w 3234"/>
                <a:gd name="T83" fmla="*/ 917 h 965"/>
                <a:gd name="T84" fmla="*/ 190 w 3234"/>
                <a:gd name="T85" fmla="*/ 901 h 965"/>
                <a:gd name="T86" fmla="*/ 47 w 3234"/>
                <a:gd name="T87" fmla="*/ 758 h 965"/>
                <a:gd name="T88" fmla="*/ 10 w 3234"/>
                <a:gd name="T89" fmla="*/ 626 h 965"/>
                <a:gd name="T90" fmla="*/ 126 w 3234"/>
                <a:gd name="T91" fmla="*/ 748 h 965"/>
                <a:gd name="T92" fmla="*/ 269 w 3234"/>
                <a:gd name="T93" fmla="*/ 763 h 965"/>
                <a:gd name="T94" fmla="*/ 311 w 3234"/>
                <a:gd name="T95" fmla="*/ 716 h 965"/>
                <a:gd name="T96" fmla="*/ 385 w 3234"/>
                <a:gd name="T97" fmla="*/ 658 h 965"/>
                <a:gd name="T98" fmla="*/ 279 w 3234"/>
                <a:gd name="T99" fmla="*/ 489 h 965"/>
                <a:gd name="T100" fmla="*/ 163 w 3234"/>
                <a:gd name="T101" fmla="*/ 295 h 965"/>
                <a:gd name="T102" fmla="*/ 206 w 3234"/>
                <a:gd name="T103" fmla="*/ 316 h 965"/>
                <a:gd name="T104" fmla="*/ 269 w 3234"/>
                <a:gd name="T105" fmla="*/ 132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34" h="965">
                  <a:moveTo>
                    <a:pt x="3048" y="579"/>
                  </a:moveTo>
                  <a:lnTo>
                    <a:pt x="3048" y="579"/>
                  </a:lnTo>
                  <a:cubicBezTo>
                    <a:pt x="3048" y="579"/>
                    <a:pt x="3048" y="579"/>
                    <a:pt x="3043" y="579"/>
                  </a:cubicBezTo>
                  <a:cubicBezTo>
                    <a:pt x="3038" y="579"/>
                    <a:pt x="3033" y="574"/>
                    <a:pt x="3027" y="563"/>
                  </a:cubicBezTo>
                  <a:cubicBezTo>
                    <a:pt x="3027" y="574"/>
                    <a:pt x="3027" y="579"/>
                    <a:pt x="3027" y="584"/>
                  </a:cubicBezTo>
                  <a:cubicBezTo>
                    <a:pt x="3012" y="584"/>
                    <a:pt x="2996" y="589"/>
                    <a:pt x="2996" y="600"/>
                  </a:cubicBezTo>
                  <a:cubicBezTo>
                    <a:pt x="2985" y="621"/>
                    <a:pt x="2985" y="637"/>
                    <a:pt x="2969" y="637"/>
                  </a:cubicBezTo>
                  <a:cubicBezTo>
                    <a:pt x="2948" y="637"/>
                    <a:pt x="2927" y="605"/>
                    <a:pt x="2938" y="611"/>
                  </a:cubicBezTo>
                  <a:cubicBezTo>
                    <a:pt x="2948" y="611"/>
                    <a:pt x="2948" y="611"/>
                    <a:pt x="2948" y="611"/>
                  </a:cubicBezTo>
                  <a:cubicBezTo>
                    <a:pt x="2954" y="611"/>
                    <a:pt x="2954" y="605"/>
                    <a:pt x="2954" y="605"/>
                  </a:cubicBezTo>
                  <a:cubicBezTo>
                    <a:pt x="2948" y="600"/>
                    <a:pt x="2943" y="595"/>
                    <a:pt x="2932" y="595"/>
                  </a:cubicBezTo>
                  <a:cubicBezTo>
                    <a:pt x="2927" y="595"/>
                    <a:pt x="2922" y="600"/>
                    <a:pt x="2911" y="600"/>
                  </a:cubicBezTo>
                  <a:cubicBezTo>
                    <a:pt x="2901" y="600"/>
                    <a:pt x="2895" y="600"/>
                    <a:pt x="2885" y="595"/>
                  </a:cubicBezTo>
                  <a:cubicBezTo>
                    <a:pt x="2890" y="611"/>
                    <a:pt x="2895" y="621"/>
                    <a:pt x="2895" y="637"/>
                  </a:cubicBezTo>
                  <a:cubicBezTo>
                    <a:pt x="2885" y="648"/>
                    <a:pt x="2885" y="648"/>
                    <a:pt x="2885" y="648"/>
                  </a:cubicBezTo>
                  <a:cubicBezTo>
                    <a:pt x="2885" y="663"/>
                    <a:pt x="2885" y="663"/>
                    <a:pt x="2885" y="663"/>
                  </a:cubicBezTo>
                  <a:cubicBezTo>
                    <a:pt x="2890" y="663"/>
                    <a:pt x="2890" y="663"/>
                    <a:pt x="2895" y="663"/>
                  </a:cubicBezTo>
                  <a:cubicBezTo>
                    <a:pt x="2901" y="663"/>
                    <a:pt x="2906" y="653"/>
                    <a:pt x="2911" y="653"/>
                  </a:cubicBezTo>
                  <a:cubicBezTo>
                    <a:pt x="2938" y="648"/>
                    <a:pt x="2954" y="653"/>
                    <a:pt x="2980" y="642"/>
                  </a:cubicBezTo>
                  <a:cubicBezTo>
                    <a:pt x="2996" y="642"/>
                    <a:pt x="3001" y="626"/>
                    <a:pt x="3012" y="621"/>
                  </a:cubicBezTo>
                  <a:cubicBezTo>
                    <a:pt x="3033" y="611"/>
                    <a:pt x="3059" y="605"/>
                    <a:pt x="3064" y="579"/>
                  </a:cubicBezTo>
                  <a:cubicBezTo>
                    <a:pt x="3059" y="579"/>
                    <a:pt x="3054" y="579"/>
                    <a:pt x="3048" y="579"/>
                  </a:cubicBezTo>
                  <a:close/>
                  <a:moveTo>
                    <a:pt x="3117" y="526"/>
                  </a:moveTo>
                  <a:lnTo>
                    <a:pt x="3117" y="526"/>
                  </a:lnTo>
                  <a:cubicBezTo>
                    <a:pt x="3117" y="531"/>
                    <a:pt x="3117" y="537"/>
                    <a:pt x="3122" y="542"/>
                  </a:cubicBezTo>
                  <a:cubicBezTo>
                    <a:pt x="3159" y="505"/>
                    <a:pt x="3180" y="484"/>
                    <a:pt x="3233" y="458"/>
                  </a:cubicBezTo>
                  <a:cubicBezTo>
                    <a:pt x="3228" y="458"/>
                    <a:pt x="3228" y="458"/>
                    <a:pt x="3228" y="458"/>
                  </a:cubicBezTo>
                  <a:cubicBezTo>
                    <a:pt x="3202" y="458"/>
                    <a:pt x="3175" y="463"/>
                    <a:pt x="3170" y="484"/>
                  </a:cubicBezTo>
                  <a:cubicBezTo>
                    <a:pt x="3159" y="495"/>
                    <a:pt x="3154" y="500"/>
                    <a:pt x="3143" y="510"/>
                  </a:cubicBezTo>
                  <a:cubicBezTo>
                    <a:pt x="3133" y="516"/>
                    <a:pt x="3117" y="510"/>
                    <a:pt x="3117" y="526"/>
                  </a:cubicBezTo>
                  <a:close/>
                  <a:moveTo>
                    <a:pt x="2241" y="611"/>
                  </a:moveTo>
                  <a:lnTo>
                    <a:pt x="2241" y="611"/>
                  </a:lnTo>
                  <a:cubicBezTo>
                    <a:pt x="2247" y="626"/>
                    <a:pt x="2247" y="632"/>
                    <a:pt x="2252" y="648"/>
                  </a:cubicBezTo>
                  <a:cubicBezTo>
                    <a:pt x="2305" y="595"/>
                    <a:pt x="2336" y="574"/>
                    <a:pt x="2384" y="521"/>
                  </a:cubicBezTo>
                  <a:cubicBezTo>
                    <a:pt x="2384" y="521"/>
                    <a:pt x="2384" y="521"/>
                    <a:pt x="2379" y="521"/>
                  </a:cubicBezTo>
                  <a:cubicBezTo>
                    <a:pt x="2347" y="521"/>
                    <a:pt x="2336" y="547"/>
                    <a:pt x="2310" y="568"/>
                  </a:cubicBezTo>
                  <a:cubicBezTo>
                    <a:pt x="2289" y="589"/>
                    <a:pt x="2268" y="589"/>
                    <a:pt x="2241" y="611"/>
                  </a:cubicBezTo>
                  <a:close/>
                  <a:moveTo>
                    <a:pt x="2131" y="579"/>
                  </a:moveTo>
                  <a:lnTo>
                    <a:pt x="2131" y="579"/>
                  </a:lnTo>
                  <a:cubicBezTo>
                    <a:pt x="2131" y="584"/>
                    <a:pt x="2131" y="589"/>
                    <a:pt x="2131" y="595"/>
                  </a:cubicBezTo>
                  <a:cubicBezTo>
                    <a:pt x="2110" y="600"/>
                    <a:pt x="2104" y="621"/>
                    <a:pt x="2089" y="621"/>
                  </a:cubicBezTo>
                  <a:cubicBezTo>
                    <a:pt x="2052" y="621"/>
                    <a:pt x="2052" y="621"/>
                    <a:pt x="2052" y="621"/>
                  </a:cubicBezTo>
                  <a:cubicBezTo>
                    <a:pt x="2041" y="621"/>
                    <a:pt x="2036" y="626"/>
                    <a:pt x="2025" y="632"/>
                  </a:cubicBezTo>
                  <a:cubicBezTo>
                    <a:pt x="2015" y="642"/>
                    <a:pt x="2004" y="642"/>
                    <a:pt x="1993" y="653"/>
                  </a:cubicBezTo>
                  <a:cubicBezTo>
                    <a:pt x="1983" y="663"/>
                    <a:pt x="1988" y="679"/>
                    <a:pt x="1978" y="679"/>
                  </a:cubicBezTo>
                  <a:cubicBezTo>
                    <a:pt x="1967" y="679"/>
                    <a:pt x="1962" y="674"/>
                    <a:pt x="1951" y="669"/>
                  </a:cubicBezTo>
                  <a:cubicBezTo>
                    <a:pt x="1946" y="684"/>
                    <a:pt x="1941" y="695"/>
                    <a:pt x="1936" y="711"/>
                  </a:cubicBezTo>
                  <a:cubicBezTo>
                    <a:pt x="1941" y="711"/>
                    <a:pt x="1941" y="711"/>
                    <a:pt x="1941" y="711"/>
                  </a:cubicBezTo>
                  <a:cubicBezTo>
                    <a:pt x="1967" y="690"/>
                    <a:pt x="1983" y="695"/>
                    <a:pt x="2015" y="679"/>
                  </a:cubicBezTo>
                  <a:cubicBezTo>
                    <a:pt x="2025" y="674"/>
                    <a:pt x="2030" y="663"/>
                    <a:pt x="2046" y="658"/>
                  </a:cubicBezTo>
                  <a:cubicBezTo>
                    <a:pt x="2062" y="653"/>
                    <a:pt x="2078" y="648"/>
                    <a:pt x="2094" y="642"/>
                  </a:cubicBezTo>
                  <a:cubicBezTo>
                    <a:pt x="2120" y="637"/>
                    <a:pt x="2147" y="637"/>
                    <a:pt x="2147" y="616"/>
                  </a:cubicBezTo>
                  <a:cubicBezTo>
                    <a:pt x="2147" y="611"/>
                    <a:pt x="2147" y="611"/>
                    <a:pt x="2147" y="611"/>
                  </a:cubicBezTo>
                  <a:cubicBezTo>
                    <a:pt x="2147" y="595"/>
                    <a:pt x="2162" y="595"/>
                    <a:pt x="2162" y="579"/>
                  </a:cubicBezTo>
                  <a:cubicBezTo>
                    <a:pt x="2162" y="568"/>
                    <a:pt x="2162" y="568"/>
                    <a:pt x="2162" y="568"/>
                  </a:cubicBezTo>
                  <a:cubicBezTo>
                    <a:pt x="2147" y="568"/>
                    <a:pt x="2141" y="579"/>
                    <a:pt x="2131" y="579"/>
                  </a:cubicBezTo>
                  <a:close/>
                  <a:moveTo>
                    <a:pt x="1540" y="684"/>
                  </a:moveTo>
                  <a:lnTo>
                    <a:pt x="1540" y="684"/>
                  </a:lnTo>
                  <a:cubicBezTo>
                    <a:pt x="1540" y="690"/>
                    <a:pt x="1540" y="695"/>
                    <a:pt x="1540" y="706"/>
                  </a:cubicBezTo>
                  <a:cubicBezTo>
                    <a:pt x="1572" y="706"/>
                    <a:pt x="1572" y="706"/>
                    <a:pt x="1572" y="706"/>
                  </a:cubicBezTo>
                  <a:cubicBezTo>
                    <a:pt x="1582" y="706"/>
                    <a:pt x="1587" y="700"/>
                    <a:pt x="1598" y="695"/>
                  </a:cubicBezTo>
                  <a:cubicBezTo>
                    <a:pt x="1587" y="690"/>
                    <a:pt x="1587" y="695"/>
                    <a:pt x="1582" y="695"/>
                  </a:cubicBezTo>
                  <a:cubicBezTo>
                    <a:pt x="1566" y="695"/>
                    <a:pt x="1556" y="684"/>
                    <a:pt x="1540" y="684"/>
                  </a:cubicBezTo>
                  <a:close/>
                  <a:moveTo>
                    <a:pt x="1318" y="706"/>
                  </a:moveTo>
                  <a:lnTo>
                    <a:pt x="1318" y="706"/>
                  </a:lnTo>
                  <a:cubicBezTo>
                    <a:pt x="1302" y="706"/>
                    <a:pt x="1297" y="711"/>
                    <a:pt x="1287" y="716"/>
                  </a:cubicBezTo>
                  <a:cubicBezTo>
                    <a:pt x="1302" y="727"/>
                    <a:pt x="1318" y="727"/>
                    <a:pt x="1334" y="742"/>
                  </a:cubicBezTo>
                  <a:cubicBezTo>
                    <a:pt x="1339" y="737"/>
                    <a:pt x="1345" y="732"/>
                    <a:pt x="1355" y="727"/>
                  </a:cubicBezTo>
                  <a:cubicBezTo>
                    <a:pt x="1345" y="711"/>
                    <a:pt x="1329" y="711"/>
                    <a:pt x="1318" y="706"/>
                  </a:cubicBezTo>
                  <a:close/>
                  <a:moveTo>
                    <a:pt x="1023" y="79"/>
                  </a:moveTo>
                  <a:lnTo>
                    <a:pt x="1023" y="79"/>
                  </a:lnTo>
                  <a:cubicBezTo>
                    <a:pt x="1012" y="79"/>
                    <a:pt x="1012" y="79"/>
                    <a:pt x="1012" y="79"/>
                  </a:cubicBezTo>
                  <a:cubicBezTo>
                    <a:pt x="1007" y="84"/>
                    <a:pt x="1007" y="84"/>
                    <a:pt x="1007" y="84"/>
                  </a:cubicBezTo>
                  <a:cubicBezTo>
                    <a:pt x="1018" y="89"/>
                    <a:pt x="1034" y="95"/>
                    <a:pt x="1034" y="105"/>
                  </a:cubicBezTo>
                  <a:cubicBezTo>
                    <a:pt x="1034" y="110"/>
                    <a:pt x="1028" y="110"/>
                    <a:pt x="1028" y="116"/>
                  </a:cubicBezTo>
                  <a:cubicBezTo>
                    <a:pt x="1028" y="126"/>
                    <a:pt x="1028" y="126"/>
                    <a:pt x="1028" y="126"/>
                  </a:cubicBezTo>
                  <a:cubicBezTo>
                    <a:pt x="1034" y="126"/>
                    <a:pt x="1034" y="126"/>
                    <a:pt x="1034" y="126"/>
                  </a:cubicBezTo>
                  <a:cubicBezTo>
                    <a:pt x="1049" y="126"/>
                    <a:pt x="1055" y="116"/>
                    <a:pt x="1055" y="105"/>
                  </a:cubicBezTo>
                  <a:cubicBezTo>
                    <a:pt x="1055" y="89"/>
                    <a:pt x="1039" y="79"/>
                    <a:pt x="1023" y="79"/>
                  </a:cubicBezTo>
                  <a:close/>
                  <a:moveTo>
                    <a:pt x="364" y="0"/>
                  </a:moveTo>
                  <a:lnTo>
                    <a:pt x="364" y="0"/>
                  </a:lnTo>
                  <a:cubicBezTo>
                    <a:pt x="417" y="0"/>
                    <a:pt x="443" y="26"/>
                    <a:pt x="495" y="26"/>
                  </a:cubicBezTo>
                  <a:cubicBezTo>
                    <a:pt x="532" y="26"/>
                    <a:pt x="548" y="16"/>
                    <a:pt x="585" y="16"/>
                  </a:cubicBezTo>
                  <a:cubicBezTo>
                    <a:pt x="606" y="16"/>
                    <a:pt x="617" y="31"/>
                    <a:pt x="638" y="37"/>
                  </a:cubicBezTo>
                  <a:cubicBezTo>
                    <a:pt x="696" y="58"/>
                    <a:pt x="728" y="68"/>
                    <a:pt x="786" y="89"/>
                  </a:cubicBezTo>
                  <a:cubicBezTo>
                    <a:pt x="833" y="100"/>
                    <a:pt x="881" y="116"/>
                    <a:pt x="881" y="163"/>
                  </a:cubicBezTo>
                  <a:cubicBezTo>
                    <a:pt x="881" y="195"/>
                    <a:pt x="881" y="195"/>
                    <a:pt x="881" y="195"/>
                  </a:cubicBezTo>
                  <a:cubicBezTo>
                    <a:pt x="881" y="211"/>
                    <a:pt x="865" y="221"/>
                    <a:pt x="849" y="227"/>
                  </a:cubicBezTo>
                  <a:cubicBezTo>
                    <a:pt x="865" y="237"/>
                    <a:pt x="881" y="237"/>
                    <a:pt x="891" y="253"/>
                  </a:cubicBezTo>
                  <a:cubicBezTo>
                    <a:pt x="896" y="264"/>
                    <a:pt x="902" y="279"/>
                    <a:pt x="917" y="279"/>
                  </a:cubicBezTo>
                  <a:cubicBezTo>
                    <a:pt x="939" y="279"/>
                    <a:pt x="944" y="300"/>
                    <a:pt x="965" y="316"/>
                  </a:cubicBezTo>
                  <a:cubicBezTo>
                    <a:pt x="976" y="321"/>
                    <a:pt x="976" y="343"/>
                    <a:pt x="986" y="343"/>
                  </a:cubicBezTo>
                  <a:cubicBezTo>
                    <a:pt x="1007" y="343"/>
                    <a:pt x="1007" y="316"/>
                    <a:pt x="1028" y="311"/>
                  </a:cubicBezTo>
                  <a:cubicBezTo>
                    <a:pt x="1034" y="321"/>
                    <a:pt x="1028" y="332"/>
                    <a:pt x="1028" y="348"/>
                  </a:cubicBezTo>
                  <a:cubicBezTo>
                    <a:pt x="1034" y="358"/>
                    <a:pt x="1044" y="358"/>
                    <a:pt x="1055" y="364"/>
                  </a:cubicBezTo>
                  <a:cubicBezTo>
                    <a:pt x="1060" y="374"/>
                    <a:pt x="1065" y="380"/>
                    <a:pt x="1076" y="380"/>
                  </a:cubicBezTo>
                  <a:cubicBezTo>
                    <a:pt x="1086" y="380"/>
                    <a:pt x="1097" y="374"/>
                    <a:pt x="1102" y="364"/>
                  </a:cubicBezTo>
                  <a:cubicBezTo>
                    <a:pt x="1107" y="385"/>
                    <a:pt x="1118" y="395"/>
                    <a:pt x="1118" y="415"/>
                  </a:cubicBezTo>
                  <a:cubicBezTo>
                    <a:pt x="1118" y="421"/>
                    <a:pt x="1118" y="421"/>
                    <a:pt x="1113" y="426"/>
                  </a:cubicBezTo>
                  <a:cubicBezTo>
                    <a:pt x="1107" y="410"/>
                    <a:pt x="1097" y="395"/>
                    <a:pt x="1081" y="395"/>
                  </a:cubicBezTo>
                  <a:cubicBezTo>
                    <a:pt x="1060" y="395"/>
                    <a:pt x="1055" y="421"/>
                    <a:pt x="1049" y="442"/>
                  </a:cubicBezTo>
                  <a:cubicBezTo>
                    <a:pt x="1049" y="458"/>
                    <a:pt x="1034" y="468"/>
                    <a:pt x="1034" y="484"/>
                  </a:cubicBezTo>
                  <a:cubicBezTo>
                    <a:pt x="1034" y="531"/>
                    <a:pt x="1055" y="568"/>
                    <a:pt x="1097" y="584"/>
                  </a:cubicBezTo>
                  <a:cubicBezTo>
                    <a:pt x="1092" y="600"/>
                    <a:pt x="1086" y="605"/>
                    <a:pt x="1086" y="621"/>
                  </a:cubicBezTo>
                  <a:cubicBezTo>
                    <a:pt x="1086" y="642"/>
                    <a:pt x="1092" y="669"/>
                    <a:pt x="1113" y="669"/>
                  </a:cubicBezTo>
                  <a:cubicBezTo>
                    <a:pt x="1118" y="669"/>
                    <a:pt x="1118" y="663"/>
                    <a:pt x="1123" y="663"/>
                  </a:cubicBezTo>
                  <a:cubicBezTo>
                    <a:pt x="1128" y="663"/>
                    <a:pt x="1128" y="669"/>
                    <a:pt x="1128" y="669"/>
                  </a:cubicBezTo>
                  <a:cubicBezTo>
                    <a:pt x="1128" y="695"/>
                    <a:pt x="1128" y="695"/>
                    <a:pt x="1128" y="695"/>
                  </a:cubicBezTo>
                  <a:cubicBezTo>
                    <a:pt x="1134" y="716"/>
                    <a:pt x="1134" y="716"/>
                    <a:pt x="1134" y="716"/>
                  </a:cubicBezTo>
                  <a:cubicBezTo>
                    <a:pt x="1118" y="732"/>
                    <a:pt x="1102" y="732"/>
                    <a:pt x="1086" y="742"/>
                  </a:cubicBezTo>
                  <a:cubicBezTo>
                    <a:pt x="1071" y="753"/>
                    <a:pt x="1065" y="774"/>
                    <a:pt x="1049" y="785"/>
                  </a:cubicBezTo>
                  <a:cubicBezTo>
                    <a:pt x="1034" y="790"/>
                    <a:pt x="1028" y="790"/>
                    <a:pt x="1012" y="795"/>
                  </a:cubicBezTo>
                  <a:cubicBezTo>
                    <a:pt x="1002" y="795"/>
                    <a:pt x="1002" y="806"/>
                    <a:pt x="991" y="811"/>
                  </a:cubicBezTo>
                  <a:cubicBezTo>
                    <a:pt x="960" y="822"/>
                    <a:pt x="944" y="827"/>
                    <a:pt x="912" y="843"/>
                  </a:cubicBezTo>
                  <a:cubicBezTo>
                    <a:pt x="902" y="843"/>
                    <a:pt x="896" y="837"/>
                    <a:pt x="881" y="843"/>
                  </a:cubicBezTo>
                  <a:cubicBezTo>
                    <a:pt x="865" y="848"/>
                    <a:pt x="854" y="859"/>
                    <a:pt x="844" y="864"/>
                  </a:cubicBezTo>
                  <a:cubicBezTo>
                    <a:pt x="812" y="885"/>
                    <a:pt x="791" y="890"/>
                    <a:pt x="754" y="901"/>
                  </a:cubicBezTo>
                  <a:cubicBezTo>
                    <a:pt x="706" y="922"/>
                    <a:pt x="675" y="932"/>
                    <a:pt x="617" y="943"/>
                  </a:cubicBezTo>
                  <a:cubicBezTo>
                    <a:pt x="591" y="948"/>
                    <a:pt x="575" y="964"/>
                    <a:pt x="543" y="964"/>
                  </a:cubicBezTo>
                  <a:cubicBezTo>
                    <a:pt x="532" y="964"/>
                    <a:pt x="527" y="953"/>
                    <a:pt x="517" y="953"/>
                  </a:cubicBezTo>
                  <a:cubicBezTo>
                    <a:pt x="511" y="953"/>
                    <a:pt x="506" y="964"/>
                    <a:pt x="495" y="964"/>
                  </a:cubicBezTo>
                  <a:cubicBezTo>
                    <a:pt x="474" y="964"/>
                    <a:pt x="464" y="938"/>
                    <a:pt x="443" y="938"/>
                  </a:cubicBezTo>
                  <a:cubicBezTo>
                    <a:pt x="401" y="938"/>
                    <a:pt x="401" y="938"/>
                    <a:pt x="401" y="938"/>
                  </a:cubicBezTo>
                  <a:cubicBezTo>
                    <a:pt x="380" y="938"/>
                    <a:pt x="369" y="938"/>
                    <a:pt x="353" y="927"/>
                  </a:cubicBezTo>
                  <a:cubicBezTo>
                    <a:pt x="343" y="922"/>
                    <a:pt x="337" y="917"/>
                    <a:pt x="327" y="917"/>
                  </a:cubicBezTo>
                  <a:cubicBezTo>
                    <a:pt x="300" y="917"/>
                    <a:pt x="300" y="917"/>
                    <a:pt x="300" y="917"/>
                  </a:cubicBezTo>
                  <a:cubicBezTo>
                    <a:pt x="285" y="917"/>
                    <a:pt x="279" y="911"/>
                    <a:pt x="269" y="911"/>
                  </a:cubicBezTo>
                  <a:cubicBezTo>
                    <a:pt x="253" y="911"/>
                    <a:pt x="248" y="922"/>
                    <a:pt x="237" y="922"/>
                  </a:cubicBezTo>
                  <a:cubicBezTo>
                    <a:pt x="216" y="922"/>
                    <a:pt x="206" y="911"/>
                    <a:pt x="190" y="901"/>
                  </a:cubicBezTo>
                  <a:cubicBezTo>
                    <a:pt x="153" y="880"/>
                    <a:pt x="137" y="859"/>
                    <a:pt x="116" y="822"/>
                  </a:cubicBezTo>
                  <a:cubicBezTo>
                    <a:pt x="105" y="806"/>
                    <a:pt x="84" y="811"/>
                    <a:pt x="68" y="800"/>
                  </a:cubicBezTo>
                  <a:cubicBezTo>
                    <a:pt x="52" y="795"/>
                    <a:pt x="58" y="774"/>
                    <a:pt x="47" y="758"/>
                  </a:cubicBezTo>
                  <a:cubicBezTo>
                    <a:pt x="37" y="737"/>
                    <a:pt x="10" y="727"/>
                    <a:pt x="10" y="700"/>
                  </a:cubicBezTo>
                  <a:cubicBezTo>
                    <a:pt x="10" y="684"/>
                    <a:pt x="16" y="679"/>
                    <a:pt x="16" y="663"/>
                  </a:cubicBezTo>
                  <a:cubicBezTo>
                    <a:pt x="16" y="653"/>
                    <a:pt x="0" y="621"/>
                    <a:pt x="10" y="626"/>
                  </a:cubicBezTo>
                  <a:cubicBezTo>
                    <a:pt x="37" y="648"/>
                    <a:pt x="52" y="658"/>
                    <a:pt x="84" y="679"/>
                  </a:cubicBezTo>
                  <a:cubicBezTo>
                    <a:pt x="100" y="690"/>
                    <a:pt x="105" y="695"/>
                    <a:pt x="110" y="711"/>
                  </a:cubicBezTo>
                  <a:cubicBezTo>
                    <a:pt x="116" y="727"/>
                    <a:pt x="110" y="748"/>
                    <a:pt x="126" y="748"/>
                  </a:cubicBezTo>
                  <a:cubicBezTo>
                    <a:pt x="132" y="748"/>
                    <a:pt x="137" y="742"/>
                    <a:pt x="147" y="742"/>
                  </a:cubicBezTo>
                  <a:cubicBezTo>
                    <a:pt x="190" y="742"/>
                    <a:pt x="206" y="763"/>
                    <a:pt x="248" y="763"/>
                  </a:cubicBezTo>
                  <a:cubicBezTo>
                    <a:pt x="253" y="763"/>
                    <a:pt x="258" y="763"/>
                    <a:pt x="269" y="763"/>
                  </a:cubicBezTo>
                  <a:cubicBezTo>
                    <a:pt x="295" y="763"/>
                    <a:pt x="295" y="763"/>
                    <a:pt x="295" y="763"/>
                  </a:cubicBezTo>
                  <a:cubicBezTo>
                    <a:pt x="306" y="763"/>
                    <a:pt x="316" y="748"/>
                    <a:pt x="316" y="737"/>
                  </a:cubicBezTo>
                  <a:cubicBezTo>
                    <a:pt x="316" y="727"/>
                    <a:pt x="316" y="727"/>
                    <a:pt x="311" y="716"/>
                  </a:cubicBezTo>
                  <a:cubicBezTo>
                    <a:pt x="327" y="716"/>
                    <a:pt x="337" y="727"/>
                    <a:pt x="353" y="727"/>
                  </a:cubicBezTo>
                  <a:cubicBezTo>
                    <a:pt x="374" y="727"/>
                    <a:pt x="380" y="700"/>
                    <a:pt x="380" y="679"/>
                  </a:cubicBezTo>
                  <a:cubicBezTo>
                    <a:pt x="380" y="669"/>
                    <a:pt x="385" y="663"/>
                    <a:pt x="385" y="658"/>
                  </a:cubicBezTo>
                  <a:cubicBezTo>
                    <a:pt x="385" y="637"/>
                    <a:pt x="364" y="637"/>
                    <a:pt x="353" y="632"/>
                  </a:cubicBezTo>
                  <a:cubicBezTo>
                    <a:pt x="332" y="621"/>
                    <a:pt x="343" y="600"/>
                    <a:pt x="332" y="579"/>
                  </a:cubicBezTo>
                  <a:cubicBezTo>
                    <a:pt x="316" y="542"/>
                    <a:pt x="311" y="510"/>
                    <a:pt x="279" y="489"/>
                  </a:cubicBezTo>
                  <a:cubicBezTo>
                    <a:pt x="242" y="468"/>
                    <a:pt x="232" y="437"/>
                    <a:pt x="216" y="395"/>
                  </a:cubicBezTo>
                  <a:cubicBezTo>
                    <a:pt x="206" y="369"/>
                    <a:pt x="195" y="353"/>
                    <a:pt x="179" y="327"/>
                  </a:cubicBezTo>
                  <a:cubicBezTo>
                    <a:pt x="174" y="316"/>
                    <a:pt x="163" y="311"/>
                    <a:pt x="163" y="295"/>
                  </a:cubicBezTo>
                  <a:cubicBezTo>
                    <a:pt x="163" y="295"/>
                    <a:pt x="163" y="295"/>
                    <a:pt x="163" y="290"/>
                  </a:cubicBezTo>
                  <a:cubicBezTo>
                    <a:pt x="174" y="306"/>
                    <a:pt x="184" y="311"/>
                    <a:pt x="200" y="316"/>
                  </a:cubicBezTo>
                  <a:cubicBezTo>
                    <a:pt x="206" y="316"/>
                    <a:pt x="206" y="316"/>
                    <a:pt x="206" y="316"/>
                  </a:cubicBezTo>
                  <a:cubicBezTo>
                    <a:pt x="190" y="295"/>
                    <a:pt x="169" y="290"/>
                    <a:pt x="169" y="264"/>
                  </a:cubicBezTo>
                  <a:cubicBezTo>
                    <a:pt x="169" y="237"/>
                    <a:pt x="184" y="227"/>
                    <a:pt x="200" y="205"/>
                  </a:cubicBezTo>
                  <a:cubicBezTo>
                    <a:pt x="221" y="174"/>
                    <a:pt x="237" y="158"/>
                    <a:pt x="269" y="132"/>
                  </a:cubicBezTo>
                  <a:cubicBezTo>
                    <a:pt x="321" y="84"/>
                    <a:pt x="358" y="74"/>
                    <a:pt x="411" y="31"/>
                  </a:cubicBezTo>
                  <a:cubicBezTo>
                    <a:pt x="401" y="5"/>
                    <a:pt x="274" y="0"/>
                    <a:pt x="364" y="0"/>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4" name="Freeform 91"/>
            <p:cNvSpPr>
              <a:spLocks noChangeArrowheads="1"/>
            </p:cNvSpPr>
            <p:nvPr/>
          </p:nvSpPr>
          <p:spPr bwMode="auto">
            <a:xfrm>
              <a:off x="5081173" y="8274051"/>
              <a:ext cx="1361986" cy="873125"/>
            </a:xfrm>
            <a:custGeom>
              <a:avLst/>
              <a:gdLst>
                <a:gd name="T0" fmla="*/ 2416 w 3783"/>
                <a:gd name="T1" fmla="*/ 2036 h 2427"/>
                <a:gd name="T2" fmla="*/ 3566 w 3783"/>
                <a:gd name="T3" fmla="*/ 63 h 2427"/>
                <a:gd name="T4" fmla="*/ 3566 w 3783"/>
                <a:gd name="T5" fmla="*/ 164 h 2427"/>
                <a:gd name="T6" fmla="*/ 3608 w 3783"/>
                <a:gd name="T7" fmla="*/ 353 h 2427"/>
                <a:gd name="T8" fmla="*/ 3518 w 3783"/>
                <a:gd name="T9" fmla="*/ 411 h 2427"/>
                <a:gd name="T10" fmla="*/ 3608 w 3783"/>
                <a:gd name="T11" fmla="*/ 533 h 2427"/>
                <a:gd name="T12" fmla="*/ 3676 w 3783"/>
                <a:gd name="T13" fmla="*/ 659 h 2427"/>
                <a:gd name="T14" fmla="*/ 3771 w 3783"/>
                <a:gd name="T15" fmla="*/ 786 h 2427"/>
                <a:gd name="T16" fmla="*/ 3676 w 3783"/>
                <a:gd name="T17" fmla="*/ 860 h 2427"/>
                <a:gd name="T18" fmla="*/ 3334 w 3783"/>
                <a:gd name="T19" fmla="*/ 1018 h 2427"/>
                <a:gd name="T20" fmla="*/ 3181 w 3783"/>
                <a:gd name="T21" fmla="*/ 1239 h 2427"/>
                <a:gd name="T22" fmla="*/ 3049 w 3783"/>
                <a:gd name="T23" fmla="*/ 1313 h 2427"/>
                <a:gd name="T24" fmla="*/ 2964 w 3783"/>
                <a:gd name="T25" fmla="*/ 1387 h 2427"/>
                <a:gd name="T26" fmla="*/ 2843 w 3783"/>
                <a:gd name="T27" fmla="*/ 1545 h 2427"/>
                <a:gd name="T28" fmla="*/ 2806 w 3783"/>
                <a:gd name="T29" fmla="*/ 1577 h 2427"/>
                <a:gd name="T30" fmla="*/ 2616 w 3783"/>
                <a:gd name="T31" fmla="*/ 1614 h 2427"/>
                <a:gd name="T32" fmla="*/ 2400 w 3783"/>
                <a:gd name="T33" fmla="*/ 1566 h 2427"/>
                <a:gd name="T34" fmla="*/ 2236 w 3783"/>
                <a:gd name="T35" fmla="*/ 1630 h 2427"/>
                <a:gd name="T36" fmla="*/ 1878 w 3783"/>
                <a:gd name="T37" fmla="*/ 1635 h 2427"/>
                <a:gd name="T38" fmla="*/ 1746 w 3783"/>
                <a:gd name="T39" fmla="*/ 1767 h 2427"/>
                <a:gd name="T40" fmla="*/ 1762 w 3783"/>
                <a:gd name="T41" fmla="*/ 1904 h 2427"/>
                <a:gd name="T42" fmla="*/ 1677 w 3783"/>
                <a:gd name="T43" fmla="*/ 2094 h 2427"/>
                <a:gd name="T44" fmla="*/ 1361 w 3783"/>
                <a:gd name="T45" fmla="*/ 2125 h 2427"/>
                <a:gd name="T46" fmla="*/ 1023 w 3783"/>
                <a:gd name="T47" fmla="*/ 2315 h 2427"/>
                <a:gd name="T48" fmla="*/ 791 w 3783"/>
                <a:gd name="T49" fmla="*/ 2337 h 2427"/>
                <a:gd name="T50" fmla="*/ 881 w 3783"/>
                <a:gd name="T51" fmla="*/ 2168 h 2427"/>
                <a:gd name="T52" fmla="*/ 359 w 3783"/>
                <a:gd name="T53" fmla="*/ 2231 h 2427"/>
                <a:gd name="T54" fmla="*/ 47 w 3783"/>
                <a:gd name="T55" fmla="*/ 2268 h 2427"/>
                <a:gd name="T56" fmla="*/ 74 w 3783"/>
                <a:gd name="T57" fmla="*/ 2152 h 2427"/>
                <a:gd name="T58" fmla="*/ 221 w 3783"/>
                <a:gd name="T59" fmla="*/ 2125 h 2427"/>
                <a:gd name="T60" fmla="*/ 253 w 3783"/>
                <a:gd name="T61" fmla="*/ 2125 h 2427"/>
                <a:gd name="T62" fmla="*/ 496 w 3783"/>
                <a:gd name="T63" fmla="*/ 2036 h 2427"/>
                <a:gd name="T64" fmla="*/ 775 w 3783"/>
                <a:gd name="T65" fmla="*/ 1909 h 2427"/>
                <a:gd name="T66" fmla="*/ 844 w 3783"/>
                <a:gd name="T67" fmla="*/ 1936 h 2427"/>
                <a:gd name="T68" fmla="*/ 1007 w 3783"/>
                <a:gd name="T69" fmla="*/ 1888 h 2427"/>
                <a:gd name="T70" fmla="*/ 1155 w 3783"/>
                <a:gd name="T71" fmla="*/ 1946 h 2427"/>
                <a:gd name="T72" fmla="*/ 1234 w 3783"/>
                <a:gd name="T73" fmla="*/ 1809 h 2427"/>
                <a:gd name="T74" fmla="*/ 1097 w 3783"/>
                <a:gd name="T75" fmla="*/ 1730 h 2427"/>
                <a:gd name="T76" fmla="*/ 976 w 3783"/>
                <a:gd name="T77" fmla="*/ 1630 h 2427"/>
                <a:gd name="T78" fmla="*/ 934 w 3783"/>
                <a:gd name="T79" fmla="*/ 1566 h 2427"/>
                <a:gd name="T80" fmla="*/ 1218 w 3783"/>
                <a:gd name="T81" fmla="*/ 1050 h 2427"/>
                <a:gd name="T82" fmla="*/ 1361 w 3783"/>
                <a:gd name="T83" fmla="*/ 897 h 2427"/>
                <a:gd name="T84" fmla="*/ 1493 w 3783"/>
                <a:gd name="T85" fmla="*/ 786 h 2427"/>
                <a:gd name="T86" fmla="*/ 1572 w 3783"/>
                <a:gd name="T87" fmla="*/ 723 h 2427"/>
                <a:gd name="T88" fmla="*/ 1656 w 3783"/>
                <a:gd name="T89" fmla="*/ 654 h 2427"/>
                <a:gd name="T90" fmla="*/ 1751 w 3783"/>
                <a:gd name="T91" fmla="*/ 638 h 2427"/>
                <a:gd name="T92" fmla="*/ 1894 w 3783"/>
                <a:gd name="T93" fmla="*/ 585 h 2427"/>
                <a:gd name="T94" fmla="*/ 2178 w 3783"/>
                <a:gd name="T95" fmla="*/ 459 h 2427"/>
                <a:gd name="T96" fmla="*/ 2405 w 3783"/>
                <a:gd name="T97" fmla="*/ 353 h 2427"/>
                <a:gd name="T98" fmla="*/ 2595 w 3783"/>
                <a:gd name="T99" fmla="*/ 306 h 2427"/>
                <a:gd name="T100" fmla="*/ 2680 w 3783"/>
                <a:gd name="T101" fmla="*/ 221 h 2427"/>
                <a:gd name="T102" fmla="*/ 2806 w 3783"/>
                <a:gd name="T103" fmla="*/ 248 h 2427"/>
                <a:gd name="T104" fmla="*/ 3001 w 3783"/>
                <a:gd name="T105" fmla="*/ 84 h 2427"/>
                <a:gd name="T106" fmla="*/ 3144 w 3783"/>
                <a:gd name="T107" fmla="*/ 164 h 2427"/>
                <a:gd name="T108" fmla="*/ 3196 w 3783"/>
                <a:gd name="T109" fmla="*/ 111 h 2427"/>
                <a:gd name="T110" fmla="*/ 3328 w 3783"/>
                <a:gd name="T111" fmla="*/ 47 h 2427"/>
                <a:gd name="T112" fmla="*/ 3460 w 3783"/>
                <a:gd name="T113" fmla="*/ 26 h 2427"/>
                <a:gd name="T114" fmla="*/ 3518 w 3783"/>
                <a:gd name="T115" fmla="*/ 84 h 2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83" h="2427">
                  <a:moveTo>
                    <a:pt x="2405" y="2004"/>
                  </a:moveTo>
                  <a:lnTo>
                    <a:pt x="2405" y="2004"/>
                  </a:lnTo>
                  <a:cubicBezTo>
                    <a:pt x="2400" y="2004"/>
                    <a:pt x="2400" y="2004"/>
                    <a:pt x="2395" y="2004"/>
                  </a:cubicBezTo>
                  <a:cubicBezTo>
                    <a:pt x="2395" y="2020"/>
                    <a:pt x="2395" y="2020"/>
                    <a:pt x="2395" y="2020"/>
                  </a:cubicBezTo>
                  <a:cubicBezTo>
                    <a:pt x="2395" y="2031"/>
                    <a:pt x="2410" y="2036"/>
                    <a:pt x="2416" y="2036"/>
                  </a:cubicBezTo>
                  <a:cubicBezTo>
                    <a:pt x="2426" y="2036"/>
                    <a:pt x="2432" y="2046"/>
                    <a:pt x="2442" y="2046"/>
                  </a:cubicBezTo>
                  <a:cubicBezTo>
                    <a:pt x="2447" y="2046"/>
                    <a:pt x="2458" y="2041"/>
                    <a:pt x="2458" y="2036"/>
                  </a:cubicBezTo>
                  <a:cubicBezTo>
                    <a:pt x="2458" y="2020"/>
                    <a:pt x="2437" y="2015"/>
                    <a:pt x="2421" y="2015"/>
                  </a:cubicBezTo>
                  <a:cubicBezTo>
                    <a:pt x="2416" y="2009"/>
                    <a:pt x="2410" y="2004"/>
                    <a:pt x="2405" y="2004"/>
                  </a:cubicBezTo>
                  <a:close/>
                  <a:moveTo>
                    <a:pt x="3566" y="63"/>
                  </a:moveTo>
                  <a:lnTo>
                    <a:pt x="3566" y="63"/>
                  </a:lnTo>
                  <a:lnTo>
                    <a:pt x="3566" y="63"/>
                  </a:lnTo>
                  <a:cubicBezTo>
                    <a:pt x="3571" y="84"/>
                    <a:pt x="3571" y="95"/>
                    <a:pt x="3571" y="116"/>
                  </a:cubicBezTo>
                  <a:cubicBezTo>
                    <a:pt x="3571" y="121"/>
                    <a:pt x="3571" y="127"/>
                    <a:pt x="3571" y="132"/>
                  </a:cubicBezTo>
                  <a:cubicBezTo>
                    <a:pt x="3566" y="148"/>
                    <a:pt x="3571" y="153"/>
                    <a:pt x="3566" y="164"/>
                  </a:cubicBezTo>
                  <a:lnTo>
                    <a:pt x="3566" y="169"/>
                  </a:lnTo>
                  <a:cubicBezTo>
                    <a:pt x="3566" y="185"/>
                    <a:pt x="3571" y="185"/>
                    <a:pt x="3576" y="195"/>
                  </a:cubicBezTo>
                  <a:cubicBezTo>
                    <a:pt x="3582" y="216"/>
                    <a:pt x="3587" y="227"/>
                    <a:pt x="3592" y="243"/>
                  </a:cubicBezTo>
                  <a:cubicBezTo>
                    <a:pt x="3608" y="269"/>
                    <a:pt x="3618" y="279"/>
                    <a:pt x="3618" y="311"/>
                  </a:cubicBezTo>
                  <a:cubicBezTo>
                    <a:pt x="3618" y="327"/>
                    <a:pt x="3613" y="338"/>
                    <a:pt x="3608" y="353"/>
                  </a:cubicBezTo>
                  <a:cubicBezTo>
                    <a:pt x="3603" y="364"/>
                    <a:pt x="3597" y="369"/>
                    <a:pt x="3592" y="380"/>
                  </a:cubicBezTo>
                  <a:cubicBezTo>
                    <a:pt x="3587" y="380"/>
                    <a:pt x="3587" y="385"/>
                    <a:pt x="3582" y="385"/>
                  </a:cubicBezTo>
                  <a:cubicBezTo>
                    <a:pt x="3576" y="385"/>
                    <a:pt x="3571" y="385"/>
                    <a:pt x="3566" y="385"/>
                  </a:cubicBezTo>
                  <a:cubicBezTo>
                    <a:pt x="3497" y="385"/>
                    <a:pt x="3497" y="385"/>
                    <a:pt x="3497" y="385"/>
                  </a:cubicBezTo>
                  <a:cubicBezTo>
                    <a:pt x="3502" y="396"/>
                    <a:pt x="3508" y="401"/>
                    <a:pt x="3518" y="411"/>
                  </a:cubicBezTo>
                  <a:cubicBezTo>
                    <a:pt x="3534" y="432"/>
                    <a:pt x="3539" y="448"/>
                    <a:pt x="3555" y="464"/>
                  </a:cubicBezTo>
                  <a:cubicBezTo>
                    <a:pt x="3560" y="475"/>
                    <a:pt x="3566" y="480"/>
                    <a:pt x="3571" y="485"/>
                  </a:cubicBezTo>
                  <a:cubicBezTo>
                    <a:pt x="3576" y="496"/>
                    <a:pt x="3582" y="501"/>
                    <a:pt x="3587" y="512"/>
                  </a:cubicBezTo>
                  <a:cubicBezTo>
                    <a:pt x="3592" y="517"/>
                    <a:pt x="3597" y="517"/>
                    <a:pt x="3603" y="522"/>
                  </a:cubicBezTo>
                  <a:cubicBezTo>
                    <a:pt x="3603" y="527"/>
                    <a:pt x="3603" y="533"/>
                    <a:pt x="3608" y="533"/>
                  </a:cubicBezTo>
                  <a:cubicBezTo>
                    <a:pt x="3613" y="543"/>
                    <a:pt x="3618" y="548"/>
                    <a:pt x="3624" y="554"/>
                  </a:cubicBezTo>
                  <a:cubicBezTo>
                    <a:pt x="3629" y="559"/>
                    <a:pt x="3629" y="564"/>
                    <a:pt x="3634" y="570"/>
                  </a:cubicBezTo>
                  <a:cubicBezTo>
                    <a:pt x="3645" y="580"/>
                    <a:pt x="3650" y="585"/>
                    <a:pt x="3655" y="601"/>
                  </a:cubicBezTo>
                  <a:cubicBezTo>
                    <a:pt x="3660" y="612"/>
                    <a:pt x="3660" y="622"/>
                    <a:pt x="3660" y="633"/>
                  </a:cubicBezTo>
                  <a:cubicBezTo>
                    <a:pt x="3666" y="649"/>
                    <a:pt x="3671" y="654"/>
                    <a:pt x="3676" y="659"/>
                  </a:cubicBezTo>
                  <a:cubicBezTo>
                    <a:pt x="3682" y="664"/>
                    <a:pt x="3682" y="670"/>
                    <a:pt x="3682" y="670"/>
                  </a:cubicBezTo>
                  <a:cubicBezTo>
                    <a:pt x="3687" y="675"/>
                    <a:pt x="3692" y="675"/>
                    <a:pt x="3692" y="680"/>
                  </a:cubicBezTo>
                  <a:cubicBezTo>
                    <a:pt x="3708" y="696"/>
                    <a:pt x="3713" y="707"/>
                    <a:pt x="3724" y="717"/>
                  </a:cubicBezTo>
                  <a:cubicBezTo>
                    <a:pt x="3734" y="733"/>
                    <a:pt x="3740" y="738"/>
                    <a:pt x="3750" y="754"/>
                  </a:cubicBezTo>
                  <a:cubicBezTo>
                    <a:pt x="3756" y="765"/>
                    <a:pt x="3766" y="770"/>
                    <a:pt x="3771" y="786"/>
                  </a:cubicBezTo>
                  <a:cubicBezTo>
                    <a:pt x="3777" y="791"/>
                    <a:pt x="3777" y="802"/>
                    <a:pt x="3782" y="807"/>
                  </a:cubicBezTo>
                  <a:lnTo>
                    <a:pt x="3782" y="807"/>
                  </a:lnTo>
                  <a:cubicBezTo>
                    <a:pt x="3771" y="812"/>
                    <a:pt x="3766" y="812"/>
                    <a:pt x="3756" y="818"/>
                  </a:cubicBezTo>
                  <a:cubicBezTo>
                    <a:pt x="3740" y="823"/>
                    <a:pt x="3729" y="833"/>
                    <a:pt x="3713" y="839"/>
                  </a:cubicBezTo>
                  <a:cubicBezTo>
                    <a:pt x="3697" y="849"/>
                    <a:pt x="3692" y="849"/>
                    <a:pt x="3676" y="860"/>
                  </a:cubicBezTo>
                  <a:cubicBezTo>
                    <a:pt x="3655" y="875"/>
                    <a:pt x="3650" y="907"/>
                    <a:pt x="3618" y="907"/>
                  </a:cubicBezTo>
                  <a:cubicBezTo>
                    <a:pt x="3592" y="907"/>
                    <a:pt x="3582" y="886"/>
                    <a:pt x="3571" y="865"/>
                  </a:cubicBezTo>
                  <a:cubicBezTo>
                    <a:pt x="3571" y="918"/>
                    <a:pt x="3529" y="965"/>
                    <a:pt x="3476" y="965"/>
                  </a:cubicBezTo>
                  <a:cubicBezTo>
                    <a:pt x="3465" y="965"/>
                    <a:pt x="3460" y="965"/>
                    <a:pt x="3450" y="965"/>
                  </a:cubicBezTo>
                  <a:cubicBezTo>
                    <a:pt x="3402" y="965"/>
                    <a:pt x="3381" y="1013"/>
                    <a:pt x="3334" y="1018"/>
                  </a:cubicBezTo>
                  <a:cubicBezTo>
                    <a:pt x="3334" y="1071"/>
                    <a:pt x="3302" y="1092"/>
                    <a:pt x="3286" y="1139"/>
                  </a:cubicBezTo>
                  <a:cubicBezTo>
                    <a:pt x="3275" y="1160"/>
                    <a:pt x="3265" y="1171"/>
                    <a:pt x="3260" y="1192"/>
                  </a:cubicBezTo>
                  <a:cubicBezTo>
                    <a:pt x="3254" y="1218"/>
                    <a:pt x="3254" y="1250"/>
                    <a:pt x="3228" y="1250"/>
                  </a:cubicBezTo>
                  <a:cubicBezTo>
                    <a:pt x="3212" y="1250"/>
                    <a:pt x="3207" y="1239"/>
                    <a:pt x="3186" y="1239"/>
                  </a:cubicBezTo>
                  <a:cubicBezTo>
                    <a:pt x="3186" y="1239"/>
                    <a:pt x="3186" y="1239"/>
                    <a:pt x="3181" y="1239"/>
                  </a:cubicBezTo>
                  <a:cubicBezTo>
                    <a:pt x="3181" y="1245"/>
                    <a:pt x="3181" y="1250"/>
                    <a:pt x="3181" y="1255"/>
                  </a:cubicBezTo>
                  <a:cubicBezTo>
                    <a:pt x="3181" y="1276"/>
                    <a:pt x="3196" y="1282"/>
                    <a:pt x="3202" y="1297"/>
                  </a:cubicBezTo>
                  <a:cubicBezTo>
                    <a:pt x="3133" y="1313"/>
                    <a:pt x="3133" y="1313"/>
                    <a:pt x="3133" y="1313"/>
                  </a:cubicBezTo>
                  <a:cubicBezTo>
                    <a:pt x="3117" y="1313"/>
                    <a:pt x="3107" y="1308"/>
                    <a:pt x="3091" y="1308"/>
                  </a:cubicBezTo>
                  <a:cubicBezTo>
                    <a:pt x="3075" y="1308"/>
                    <a:pt x="3065" y="1313"/>
                    <a:pt x="3049" y="1313"/>
                  </a:cubicBezTo>
                  <a:cubicBezTo>
                    <a:pt x="3033" y="1313"/>
                    <a:pt x="3028" y="1303"/>
                    <a:pt x="3012" y="1303"/>
                  </a:cubicBezTo>
                  <a:cubicBezTo>
                    <a:pt x="3001" y="1303"/>
                    <a:pt x="3001" y="1313"/>
                    <a:pt x="3001" y="1324"/>
                  </a:cubicBezTo>
                  <a:cubicBezTo>
                    <a:pt x="2996" y="1329"/>
                    <a:pt x="2975" y="1329"/>
                    <a:pt x="2975" y="1340"/>
                  </a:cubicBezTo>
                  <a:cubicBezTo>
                    <a:pt x="2975" y="1355"/>
                    <a:pt x="2991" y="1366"/>
                    <a:pt x="2991" y="1382"/>
                  </a:cubicBezTo>
                  <a:cubicBezTo>
                    <a:pt x="2991" y="1392"/>
                    <a:pt x="2975" y="1382"/>
                    <a:pt x="2964" y="1387"/>
                  </a:cubicBezTo>
                  <a:cubicBezTo>
                    <a:pt x="2954" y="1392"/>
                    <a:pt x="2954" y="1403"/>
                    <a:pt x="2943" y="1408"/>
                  </a:cubicBezTo>
                  <a:cubicBezTo>
                    <a:pt x="2922" y="1419"/>
                    <a:pt x="2901" y="1429"/>
                    <a:pt x="2901" y="1456"/>
                  </a:cubicBezTo>
                  <a:cubicBezTo>
                    <a:pt x="2901" y="1466"/>
                    <a:pt x="2912" y="1472"/>
                    <a:pt x="2912" y="1482"/>
                  </a:cubicBezTo>
                  <a:cubicBezTo>
                    <a:pt x="2912" y="1498"/>
                    <a:pt x="2890" y="1498"/>
                    <a:pt x="2885" y="1508"/>
                  </a:cubicBezTo>
                  <a:cubicBezTo>
                    <a:pt x="2875" y="1524"/>
                    <a:pt x="2859" y="1529"/>
                    <a:pt x="2843" y="1545"/>
                  </a:cubicBezTo>
                  <a:cubicBezTo>
                    <a:pt x="2832" y="1535"/>
                    <a:pt x="2832" y="1519"/>
                    <a:pt x="2817" y="1514"/>
                  </a:cubicBezTo>
                  <a:cubicBezTo>
                    <a:pt x="2817" y="1519"/>
                    <a:pt x="2817" y="1519"/>
                    <a:pt x="2817" y="1524"/>
                  </a:cubicBezTo>
                  <a:cubicBezTo>
                    <a:pt x="2817" y="1535"/>
                    <a:pt x="2817" y="1535"/>
                    <a:pt x="2817" y="1545"/>
                  </a:cubicBezTo>
                  <a:cubicBezTo>
                    <a:pt x="2817" y="1551"/>
                    <a:pt x="2822" y="1556"/>
                    <a:pt x="2822" y="1561"/>
                  </a:cubicBezTo>
                  <a:cubicBezTo>
                    <a:pt x="2822" y="1572"/>
                    <a:pt x="2811" y="1572"/>
                    <a:pt x="2806" y="1577"/>
                  </a:cubicBezTo>
                  <a:cubicBezTo>
                    <a:pt x="2790" y="1588"/>
                    <a:pt x="2785" y="1593"/>
                    <a:pt x="2769" y="1603"/>
                  </a:cubicBezTo>
                  <a:cubicBezTo>
                    <a:pt x="2711" y="1593"/>
                    <a:pt x="2711" y="1593"/>
                    <a:pt x="2711" y="1593"/>
                  </a:cubicBezTo>
                  <a:cubicBezTo>
                    <a:pt x="2685" y="1593"/>
                    <a:pt x="2685" y="1593"/>
                    <a:pt x="2685" y="1593"/>
                  </a:cubicBezTo>
                  <a:cubicBezTo>
                    <a:pt x="2674" y="1593"/>
                    <a:pt x="2664" y="1603"/>
                    <a:pt x="2653" y="1609"/>
                  </a:cubicBezTo>
                  <a:cubicBezTo>
                    <a:pt x="2637" y="1614"/>
                    <a:pt x="2632" y="1614"/>
                    <a:pt x="2616" y="1614"/>
                  </a:cubicBezTo>
                  <a:cubicBezTo>
                    <a:pt x="2590" y="1614"/>
                    <a:pt x="2574" y="1603"/>
                    <a:pt x="2553" y="1588"/>
                  </a:cubicBezTo>
                  <a:cubicBezTo>
                    <a:pt x="2537" y="1577"/>
                    <a:pt x="2527" y="1582"/>
                    <a:pt x="2516" y="1566"/>
                  </a:cubicBezTo>
                  <a:cubicBezTo>
                    <a:pt x="2495" y="1540"/>
                    <a:pt x="2500" y="1514"/>
                    <a:pt x="2479" y="1493"/>
                  </a:cubicBezTo>
                  <a:cubicBezTo>
                    <a:pt x="2458" y="1508"/>
                    <a:pt x="2458" y="1524"/>
                    <a:pt x="2437" y="1545"/>
                  </a:cubicBezTo>
                  <a:cubicBezTo>
                    <a:pt x="2426" y="1556"/>
                    <a:pt x="2416" y="1556"/>
                    <a:pt x="2400" y="1566"/>
                  </a:cubicBezTo>
                  <a:cubicBezTo>
                    <a:pt x="2384" y="1582"/>
                    <a:pt x="2379" y="1598"/>
                    <a:pt x="2358" y="1609"/>
                  </a:cubicBezTo>
                  <a:cubicBezTo>
                    <a:pt x="2347" y="1614"/>
                    <a:pt x="2337" y="1609"/>
                    <a:pt x="2326" y="1614"/>
                  </a:cubicBezTo>
                  <a:cubicBezTo>
                    <a:pt x="2310" y="1624"/>
                    <a:pt x="2310" y="1635"/>
                    <a:pt x="2300" y="1640"/>
                  </a:cubicBezTo>
                  <a:cubicBezTo>
                    <a:pt x="2300" y="1624"/>
                    <a:pt x="2300" y="1609"/>
                    <a:pt x="2289" y="1593"/>
                  </a:cubicBezTo>
                  <a:cubicBezTo>
                    <a:pt x="2268" y="1603"/>
                    <a:pt x="2263" y="1630"/>
                    <a:pt x="2236" y="1630"/>
                  </a:cubicBezTo>
                  <a:cubicBezTo>
                    <a:pt x="2215" y="1630"/>
                    <a:pt x="2199" y="1624"/>
                    <a:pt x="2178" y="1624"/>
                  </a:cubicBezTo>
                  <a:cubicBezTo>
                    <a:pt x="2152" y="1624"/>
                    <a:pt x="2136" y="1630"/>
                    <a:pt x="2115" y="1630"/>
                  </a:cubicBezTo>
                  <a:cubicBezTo>
                    <a:pt x="2078" y="1630"/>
                    <a:pt x="2052" y="1624"/>
                    <a:pt x="2015" y="1624"/>
                  </a:cubicBezTo>
                  <a:cubicBezTo>
                    <a:pt x="1978" y="1624"/>
                    <a:pt x="1952" y="1635"/>
                    <a:pt x="1909" y="1635"/>
                  </a:cubicBezTo>
                  <a:cubicBezTo>
                    <a:pt x="1878" y="1635"/>
                    <a:pt x="1878" y="1635"/>
                    <a:pt x="1878" y="1635"/>
                  </a:cubicBezTo>
                  <a:cubicBezTo>
                    <a:pt x="1857" y="1635"/>
                    <a:pt x="1841" y="1635"/>
                    <a:pt x="1825" y="1646"/>
                  </a:cubicBezTo>
                  <a:cubicBezTo>
                    <a:pt x="1809" y="1656"/>
                    <a:pt x="1809" y="1667"/>
                    <a:pt x="1799" y="1677"/>
                  </a:cubicBezTo>
                  <a:cubicBezTo>
                    <a:pt x="1783" y="1688"/>
                    <a:pt x="1772" y="1693"/>
                    <a:pt x="1762" y="1704"/>
                  </a:cubicBezTo>
                  <a:cubicBezTo>
                    <a:pt x="1762" y="1714"/>
                    <a:pt x="1762" y="1714"/>
                    <a:pt x="1762" y="1714"/>
                  </a:cubicBezTo>
                  <a:cubicBezTo>
                    <a:pt x="1756" y="1735"/>
                    <a:pt x="1746" y="1746"/>
                    <a:pt x="1746" y="1767"/>
                  </a:cubicBezTo>
                  <a:cubicBezTo>
                    <a:pt x="1746" y="1793"/>
                    <a:pt x="1762" y="1809"/>
                    <a:pt x="1762" y="1835"/>
                  </a:cubicBezTo>
                  <a:lnTo>
                    <a:pt x="1762" y="1841"/>
                  </a:lnTo>
                  <a:cubicBezTo>
                    <a:pt x="1751" y="1835"/>
                    <a:pt x="1751" y="1825"/>
                    <a:pt x="1746" y="1820"/>
                  </a:cubicBezTo>
                  <a:cubicBezTo>
                    <a:pt x="1725" y="1835"/>
                    <a:pt x="1704" y="1835"/>
                    <a:pt x="1704" y="1862"/>
                  </a:cubicBezTo>
                  <a:cubicBezTo>
                    <a:pt x="1704" y="1888"/>
                    <a:pt x="1735" y="1894"/>
                    <a:pt x="1762" y="1904"/>
                  </a:cubicBezTo>
                  <a:lnTo>
                    <a:pt x="1762" y="1904"/>
                  </a:lnTo>
                  <a:cubicBezTo>
                    <a:pt x="1751" y="1936"/>
                    <a:pt x="1735" y="1951"/>
                    <a:pt x="1714" y="1978"/>
                  </a:cubicBezTo>
                  <a:cubicBezTo>
                    <a:pt x="1704" y="1988"/>
                    <a:pt x="1688" y="1994"/>
                    <a:pt x="1688" y="2009"/>
                  </a:cubicBezTo>
                  <a:cubicBezTo>
                    <a:pt x="1688" y="2025"/>
                    <a:pt x="1704" y="2036"/>
                    <a:pt x="1704" y="2052"/>
                  </a:cubicBezTo>
                  <a:cubicBezTo>
                    <a:pt x="1704" y="2073"/>
                    <a:pt x="1688" y="2078"/>
                    <a:pt x="1677" y="2094"/>
                  </a:cubicBezTo>
                  <a:cubicBezTo>
                    <a:pt x="1662" y="2115"/>
                    <a:pt x="1656" y="2125"/>
                    <a:pt x="1635" y="2141"/>
                  </a:cubicBezTo>
                  <a:cubicBezTo>
                    <a:pt x="1603" y="2110"/>
                    <a:pt x="1582" y="2083"/>
                    <a:pt x="1540" y="2083"/>
                  </a:cubicBezTo>
                  <a:cubicBezTo>
                    <a:pt x="1514" y="2083"/>
                    <a:pt x="1514" y="2083"/>
                    <a:pt x="1514" y="2083"/>
                  </a:cubicBezTo>
                  <a:cubicBezTo>
                    <a:pt x="1477" y="2083"/>
                    <a:pt x="1456" y="2083"/>
                    <a:pt x="1419" y="2099"/>
                  </a:cubicBezTo>
                  <a:cubicBezTo>
                    <a:pt x="1398" y="2110"/>
                    <a:pt x="1387" y="2125"/>
                    <a:pt x="1361" y="2125"/>
                  </a:cubicBezTo>
                  <a:cubicBezTo>
                    <a:pt x="1345" y="2125"/>
                    <a:pt x="1345" y="2125"/>
                    <a:pt x="1345" y="2125"/>
                  </a:cubicBezTo>
                  <a:cubicBezTo>
                    <a:pt x="1282" y="2131"/>
                    <a:pt x="1250" y="2152"/>
                    <a:pt x="1197" y="2183"/>
                  </a:cubicBezTo>
                  <a:cubicBezTo>
                    <a:pt x="1176" y="2194"/>
                    <a:pt x="1160" y="2194"/>
                    <a:pt x="1145" y="2210"/>
                  </a:cubicBezTo>
                  <a:cubicBezTo>
                    <a:pt x="1123" y="2226"/>
                    <a:pt x="1118" y="2236"/>
                    <a:pt x="1102" y="2252"/>
                  </a:cubicBezTo>
                  <a:cubicBezTo>
                    <a:pt x="1076" y="2278"/>
                    <a:pt x="1055" y="2289"/>
                    <a:pt x="1023" y="2315"/>
                  </a:cubicBezTo>
                  <a:cubicBezTo>
                    <a:pt x="965" y="2368"/>
                    <a:pt x="923" y="2400"/>
                    <a:pt x="839" y="2410"/>
                  </a:cubicBezTo>
                  <a:cubicBezTo>
                    <a:pt x="818" y="2410"/>
                    <a:pt x="812" y="2426"/>
                    <a:pt x="791" y="2426"/>
                  </a:cubicBezTo>
                  <a:cubicBezTo>
                    <a:pt x="781" y="2426"/>
                    <a:pt x="781" y="2426"/>
                    <a:pt x="781" y="2426"/>
                  </a:cubicBezTo>
                  <a:cubicBezTo>
                    <a:pt x="781" y="2416"/>
                    <a:pt x="781" y="2410"/>
                    <a:pt x="781" y="2405"/>
                  </a:cubicBezTo>
                  <a:cubicBezTo>
                    <a:pt x="781" y="2379"/>
                    <a:pt x="775" y="2363"/>
                    <a:pt x="791" y="2337"/>
                  </a:cubicBezTo>
                  <a:cubicBezTo>
                    <a:pt x="797" y="2326"/>
                    <a:pt x="802" y="2326"/>
                    <a:pt x="807" y="2315"/>
                  </a:cubicBezTo>
                  <a:cubicBezTo>
                    <a:pt x="818" y="2300"/>
                    <a:pt x="812" y="2284"/>
                    <a:pt x="823" y="2268"/>
                  </a:cubicBezTo>
                  <a:cubicBezTo>
                    <a:pt x="839" y="2257"/>
                    <a:pt x="844" y="2257"/>
                    <a:pt x="860" y="2247"/>
                  </a:cubicBezTo>
                  <a:cubicBezTo>
                    <a:pt x="881" y="2236"/>
                    <a:pt x="881" y="2215"/>
                    <a:pt x="881" y="2194"/>
                  </a:cubicBezTo>
                  <a:cubicBezTo>
                    <a:pt x="881" y="2168"/>
                    <a:pt x="881" y="2168"/>
                    <a:pt x="881" y="2168"/>
                  </a:cubicBezTo>
                  <a:cubicBezTo>
                    <a:pt x="881" y="2110"/>
                    <a:pt x="812" y="2089"/>
                    <a:pt x="754" y="2089"/>
                  </a:cubicBezTo>
                  <a:cubicBezTo>
                    <a:pt x="723" y="2089"/>
                    <a:pt x="723" y="2089"/>
                    <a:pt x="723" y="2089"/>
                  </a:cubicBezTo>
                  <a:cubicBezTo>
                    <a:pt x="686" y="2089"/>
                    <a:pt x="665" y="2099"/>
                    <a:pt x="628" y="2110"/>
                  </a:cubicBezTo>
                  <a:cubicBezTo>
                    <a:pt x="564" y="2125"/>
                    <a:pt x="533" y="2136"/>
                    <a:pt x="480" y="2168"/>
                  </a:cubicBezTo>
                  <a:cubicBezTo>
                    <a:pt x="432" y="2194"/>
                    <a:pt x="396" y="2194"/>
                    <a:pt x="359" y="2231"/>
                  </a:cubicBezTo>
                  <a:cubicBezTo>
                    <a:pt x="327" y="2273"/>
                    <a:pt x="306" y="2315"/>
                    <a:pt x="253" y="2315"/>
                  </a:cubicBezTo>
                  <a:cubicBezTo>
                    <a:pt x="216" y="2315"/>
                    <a:pt x="195" y="2305"/>
                    <a:pt x="153" y="2305"/>
                  </a:cubicBezTo>
                  <a:cubicBezTo>
                    <a:pt x="132" y="2305"/>
                    <a:pt x="116" y="2315"/>
                    <a:pt x="95" y="2315"/>
                  </a:cubicBezTo>
                  <a:cubicBezTo>
                    <a:pt x="84" y="2315"/>
                    <a:pt x="84" y="2305"/>
                    <a:pt x="79" y="2300"/>
                  </a:cubicBezTo>
                  <a:cubicBezTo>
                    <a:pt x="69" y="2284"/>
                    <a:pt x="63" y="2278"/>
                    <a:pt x="47" y="2268"/>
                  </a:cubicBezTo>
                  <a:cubicBezTo>
                    <a:pt x="37" y="2257"/>
                    <a:pt x="26" y="2252"/>
                    <a:pt x="16" y="2236"/>
                  </a:cubicBezTo>
                  <a:cubicBezTo>
                    <a:pt x="10" y="2231"/>
                    <a:pt x="0" y="2231"/>
                    <a:pt x="0" y="2220"/>
                  </a:cubicBezTo>
                  <a:cubicBezTo>
                    <a:pt x="0" y="2199"/>
                    <a:pt x="16" y="2189"/>
                    <a:pt x="26" y="2168"/>
                  </a:cubicBezTo>
                  <a:cubicBezTo>
                    <a:pt x="32" y="2147"/>
                    <a:pt x="32" y="2125"/>
                    <a:pt x="53" y="2115"/>
                  </a:cubicBezTo>
                  <a:cubicBezTo>
                    <a:pt x="63" y="2131"/>
                    <a:pt x="69" y="2136"/>
                    <a:pt x="74" y="2152"/>
                  </a:cubicBezTo>
                  <a:cubicBezTo>
                    <a:pt x="79" y="2162"/>
                    <a:pt x="84" y="2178"/>
                    <a:pt x="100" y="2178"/>
                  </a:cubicBezTo>
                  <a:cubicBezTo>
                    <a:pt x="111" y="2178"/>
                    <a:pt x="111" y="2168"/>
                    <a:pt x="121" y="2168"/>
                  </a:cubicBezTo>
                  <a:cubicBezTo>
                    <a:pt x="132" y="2168"/>
                    <a:pt x="137" y="2178"/>
                    <a:pt x="142" y="2178"/>
                  </a:cubicBezTo>
                  <a:cubicBezTo>
                    <a:pt x="185" y="2178"/>
                    <a:pt x="227" y="2168"/>
                    <a:pt x="232" y="2125"/>
                  </a:cubicBezTo>
                  <a:cubicBezTo>
                    <a:pt x="232" y="2125"/>
                    <a:pt x="227" y="2125"/>
                    <a:pt x="221" y="2125"/>
                  </a:cubicBezTo>
                  <a:cubicBezTo>
                    <a:pt x="227" y="2120"/>
                    <a:pt x="232" y="2120"/>
                    <a:pt x="232" y="2110"/>
                  </a:cubicBezTo>
                  <a:lnTo>
                    <a:pt x="232" y="2110"/>
                  </a:lnTo>
                  <a:cubicBezTo>
                    <a:pt x="211" y="2115"/>
                    <a:pt x="158" y="2125"/>
                    <a:pt x="164" y="2120"/>
                  </a:cubicBezTo>
                  <a:cubicBezTo>
                    <a:pt x="174" y="2104"/>
                    <a:pt x="185" y="2094"/>
                    <a:pt x="206" y="2094"/>
                  </a:cubicBezTo>
                  <a:cubicBezTo>
                    <a:pt x="227" y="2094"/>
                    <a:pt x="253" y="2099"/>
                    <a:pt x="253" y="2125"/>
                  </a:cubicBezTo>
                  <a:cubicBezTo>
                    <a:pt x="253" y="2136"/>
                    <a:pt x="248" y="2141"/>
                    <a:pt x="248" y="2157"/>
                  </a:cubicBezTo>
                  <a:cubicBezTo>
                    <a:pt x="269" y="2147"/>
                    <a:pt x="280" y="2136"/>
                    <a:pt x="301" y="2125"/>
                  </a:cubicBezTo>
                  <a:cubicBezTo>
                    <a:pt x="316" y="2120"/>
                    <a:pt x="332" y="2120"/>
                    <a:pt x="348" y="2110"/>
                  </a:cubicBezTo>
                  <a:cubicBezTo>
                    <a:pt x="369" y="2089"/>
                    <a:pt x="380" y="2078"/>
                    <a:pt x="411" y="2068"/>
                  </a:cubicBezTo>
                  <a:cubicBezTo>
                    <a:pt x="443" y="2052"/>
                    <a:pt x="464" y="2052"/>
                    <a:pt x="496" y="2036"/>
                  </a:cubicBezTo>
                  <a:cubicBezTo>
                    <a:pt x="538" y="2025"/>
                    <a:pt x="559" y="2004"/>
                    <a:pt x="596" y="1988"/>
                  </a:cubicBezTo>
                  <a:cubicBezTo>
                    <a:pt x="649" y="1962"/>
                    <a:pt x="686" y="1951"/>
                    <a:pt x="733" y="1920"/>
                  </a:cubicBezTo>
                  <a:cubicBezTo>
                    <a:pt x="738" y="1925"/>
                    <a:pt x="738" y="1925"/>
                    <a:pt x="738" y="1925"/>
                  </a:cubicBezTo>
                  <a:cubicBezTo>
                    <a:pt x="754" y="1920"/>
                    <a:pt x="754" y="1909"/>
                    <a:pt x="765" y="1904"/>
                  </a:cubicBezTo>
                  <a:cubicBezTo>
                    <a:pt x="775" y="1909"/>
                    <a:pt x="775" y="1909"/>
                    <a:pt x="775" y="1909"/>
                  </a:cubicBezTo>
                  <a:cubicBezTo>
                    <a:pt x="797" y="1894"/>
                    <a:pt x="807" y="1878"/>
                    <a:pt x="833" y="1878"/>
                  </a:cubicBezTo>
                  <a:cubicBezTo>
                    <a:pt x="833" y="1878"/>
                    <a:pt x="833" y="1878"/>
                    <a:pt x="839" y="1878"/>
                  </a:cubicBezTo>
                  <a:cubicBezTo>
                    <a:pt x="839" y="1888"/>
                    <a:pt x="839" y="1888"/>
                    <a:pt x="839" y="1888"/>
                  </a:cubicBezTo>
                  <a:cubicBezTo>
                    <a:pt x="839" y="1894"/>
                    <a:pt x="823" y="1899"/>
                    <a:pt x="823" y="1904"/>
                  </a:cubicBezTo>
                  <a:cubicBezTo>
                    <a:pt x="823" y="1920"/>
                    <a:pt x="828" y="1936"/>
                    <a:pt x="844" y="1936"/>
                  </a:cubicBezTo>
                  <a:cubicBezTo>
                    <a:pt x="854" y="1936"/>
                    <a:pt x="854" y="1936"/>
                    <a:pt x="865" y="1936"/>
                  </a:cubicBezTo>
                  <a:cubicBezTo>
                    <a:pt x="876" y="1936"/>
                    <a:pt x="876" y="1951"/>
                    <a:pt x="886" y="1951"/>
                  </a:cubicBezTo>
                  <a:cubicBezTo>
                    <a:pt x="897" y="1951"/>
                    <a:pt x="902" y="1941"/>
                    <a:pt x="912" y="1936"/>
                  </a:cubicBezTo>
                  <a:cubicBezTo>
                    <a:pt x="939" y="1920"/>
                    <a:pt x="955" y="1909"/>
                    <a:pt x="976" y="1899"/>
                  </a:cubicBezTo>
                  <a:cubicBezTo>
                    <a:pt x="992" y="1894"/>
                    <a:pt x="992" y="1888"/>
                    <a:pt x="1007" y="1888"/>
                  </a:cubicBezTo>
                  <a:cubicBezTo>
                    <a:pt x="1018" y="1888"/>
                    <a:pt x="1023" y="1899"/>
                    <a:pt x="1039" y="1904"/>
                  </a:cubicBezTo>
                  <a:cubicBezTo>
                    <a:pt x="1055" y="1909"/>
                    <a:pt x="1081" y="1909"/>
                    <a:pt x="1081" y="1930"/>
                  </a:cubicBezTo>
                  <a:cubicBezTo>
                    <a:pt x="1081" y="1941"/>
                    <a:pt x="1071" y="1941"/>
                    <a:pt x="1071" y="1951"/>
                  </a:cubicBezTo>
                  <a:cubicBezTo>
                    <a:pt x="1071" y="1967"/>
                    <a:pt x="1092" y="1978"/>
                    <a:pt x="1108" y="1978"/>
                  </a:cubicBezTo>
                  <a:cubicBezTo>
                    <a:pt x="1129" y="1978"/>
                    <a:pt x="1145" y="1962"/>
                    <a:pt x="1155" y="1946"/>
                  </a:cubicBezTo>
                  <a:cubicBezTo>
                    <a:pt x="1160" y="1941"/>
                    <a:pt x="1160" y="1930"/>
                    <a:pt x="1171" y="1930"/>
                  </a:cubicBezTo>
                  <a:cubicBezTo>
                    <a:pt x="1187" y="1930"/>
                    <a:pt x="1192" y="1946"/>
                    <a:pt x="1203" y="1957"/>
                  </a:cubicBezTo>
                  <a:cubicBezTo>
                    <a:pt x="1208" y="1941"/>
                    <a:pt x="1208" y="1936"/>
                    <a:pt x="1208" y="1920"/>
                  </a:cubicBezTo>
                  <a:cubicBezTo>
                    <a:pt x="1208" y="1909"/>
                    <a:pt x="1203" y="1899"/>
                    <a:pt x="1203" y="1888"/>
                  </a:cubicBezTo>
                  <a:cubicBezTo>
                    <a:pt x="1203" y="1857"/>
                    <a:pt x="1224" y="1841"/>
                    <a:pt x="1234" y="1809"/>
                  </a:cubicBezTo>
                  <a:cubicBezTo>
                    <a:pt x="1187" y="1825"/>
                    <a:pt x="1203" y="1899"/>
                    <a:pt x="1155" y="1904"/>
                  </a:cubicBezTo>
                  <a:cubicBezTo>
                    <a:pt x="1150" y="1894"/>
                    <a:pt x="1139" y="1888"/>
                    <a:pt x="1134" y="1872"/>
                  </a:cubicBezTo>
                  <a:cubicBezTo>
                    <a:pt x="1129" y="1841"/>
                    <a:pt x="1134" y="1798"/>
                    <a:pt x="1102" y="1798"/>
                  </a:cubicBezTo>
                  <a:cubicBezTo>
                    <a:pt x="1081" y="1798"/>
                    <a:pt x="1081" y="1798"/>
                    <a:pt x="1081" y="1798"/>
                  </a:cubicBezTo>
                  <a:cubicBezTo>
                    <a:pt x="1081" y="1772"/>
                    <a:pt x="1097" y="1756"/>
                    <a:pt x="1097" y="1730"/>
                  </a:cubicBezTo>
                  <a:cubicBezTo>
                    <a:pt x="1097" y="1698"/>
                    <a:pt x="1055" y="1709"/>
                    <a:pt x="1029" y="1698"/>
                  </a:cubicBezTo>
                  <a:cubicBezTo>
                    <a:pt x="1007" y="1693"/>
                    <a:pt x="1002" y="1683"/>
                    <a:pt x="997" y="1661"/>
                  </a:cubicBezTo>
                  <a:cubicBezTo>
                    <a:pt x="992" y="1667"/>
                    <a:pt x="986" y="1672"/>
                    <a:pt x="981" y="1683"/>
                  </a:cubicBezTo>
                  <a:cubicBezTo>
                    <a:pt x="971" y="1667"/>
                    <a:pt x="965" y="1651"/>
                    <a:pt x="965" y="1630"/>
                  </a:cubicBezTo>
                  <a:cubicBezTo>
                    <a:pt x="976" y="1630"/>
                    <a:pt x="976" y="1630"/>
                    <a:pt x="976" y="1630"/>
                  </a:cubicBezTo>
                  <a:lnTo>
                    <a:pt x="981" y="1624"/>
                  </a:lnTo>
                  <a:cubicBezTo>
                    <a:pt x="981" y="1614"/>
                    <a:pt x="981" y="1614"/>
                    <a:pt x="981" y="1614"/>
                  </a:cubicBezTo>
                  <a:cubicBezTo>
                    <a:pt x="960" y="1614"/>
                    <a:pt x="960" y="1614"/>
                    <a:pt x="960" y="1614"/>
                  </a:cubicBezTo>
                  <a:cubicBezTo>
                    <a:pt x="955" y="1577"/>
                    <a:pt x="965" y="1524"/>
                    <a:pt x="939" y="1582"/>
                  </a:cubicBezTo>
                  <a:cubicBezTo>
                    <a:pt x="939" y="1577"/>
                    <a:pt x="939" y="1572"/>
                    <a:pt x="934" y="1566"/>
                  </a:cubicBezTo>
                  <a:cubicBezTo>
                    <a:pt x="897" y="1635"/>
                    <a:pt x="976" y="1419"/>
                    <a:pt x="981" y="1408"/>
                  </a:cubicBezTo>
                  <a:cubicBezTo>
                    <a:pt x="992" y="1361"/>
                    <a:pt x="986" y="1324"/>
                    <a:pt x="1018" y="1282"/>
                  </a:cubicBezTo>
                  <a:cubicBezTo>
                    <a:pt x="1050" y="1234"/>
                    <a:pt x="1081" y="1224"/>
                    <a:pt x="1118" y="1176"/>
                  </a:cubicBezTo>
                  <a:cubicBezTo>
                    <a:pt x="1145" y="1144"/>
                    <a:pt x="1160" y="1129"/>
                    <a:pt x="1187" y="1092"/>
                  </a:cubicBezTo>
                  <a:cubicBezTo>
                    <a:pt x="1203" y="1076"/>
                    <a:pt x="1203" y="1060"/>
                    <a:pt x="1218" y="1050"/>
                  </a:cubicBezTo>
                  <a:cubicBezTo>
                    <a:pt x="1250" y="1029"/>
                    <a:pt x="1266" y="1018"/>
                    <a:pt x="1297" y="992"/>
                  </a:cubicBezTo>
                  <a:cubicBezTo>
                    <a:pt x="1308" y="986"/>
                    <a:pt x="1313" y="981"/>
                    <a:pt x="1319" y="970"/>
                  </a:cubicBezTo>
                  <a:cubicBezTo>
                    <a:pt x="1329" y="965"/>
                    <a:pt x="1340" y="960"/>
                    <a:pt x="1340" y="949"/>
                  </a:cubicBezTo>
                  <a:cubicBezTo>
                    <a:pt x="1340" y="939"/>
                    <a:pt x="1334" y="933"/>
                    <a:pt x="1334" y="923"/>
                  </a:cubicBezTo>
                  <a:cubicBezTo>
                    <a:pt x="1334" y="907"/>
                    <a:pt x="1350" y="907"/>
                    <a:pt x="1361" y="897"/>
                  </a:cubicBezTo>
                  <a:cubicBezTo>
                    <a:pt x="1377" y="881"/>
                    <a:pt x="1387" y="870"/>
                    <a:pt x="1403" y="854"/>
                  </a:cubicBezTo>
                  <a:cubicBezTo>
                    <a:pt x="1414" y="865"/>
                    <a:pt x="1414" y="881"/>
                    <a:pt x="1429" y="881"/>
                  </a:cubicBezTo>
                  <a:cubicBezTo>
                    <a:pt x="1445" y="881"/>
                    <a:pt x="1451" y="865"/>
                    <a:pt x="1466" y="860"/>
                  </a:cubicBezTo>
                  <a:cubicBezTo>
                    <a:pt x="1461" y="844"/>
                    <a:pt x="1456" y="833"/>
                    <a:pt x="1451" y="818"/>
                  </a:cubicBezTo>
                  <a:cubicBezTo>
                    <a:pt x="1493" y="786"/>
                    <a:pt x="1493" y="786"/>
                    <a:pt x="1493" y="786"/>
                  </a:cubicBezTo>
                  <a:cubicBezTo>
                    <a:pt x="1503" y="791"/>
                    <a:pt x="1508" y="796"/>
                    <a:pt x="1519" y="796"/>
                  </a:cubicBezTo>
                  <a:cubicBezTo>
                    <a:pt x="1535" y="796"/>
                    <a:pt x="1540" y="791"/>
                    <a:pt x="1556" y="786"/>
                  </a:cubicBezTo>
                  <a:cubicBezTo>
                    <a:pt x="1551" y="765"/>
                    <a:pt x="1545" y="754"/>
                    <a:pt x="1545" y="733"/>
                  </a:cubicBezTo>
                  <a:cubicBezTo>
                    <a:pt x="1551" y="728"/>
                    <a:pt x="1561" y="728"/>
                    <a:pt x="1572" y="728"/>
                  </a:cubicBezTo>
                  <a:cubicBezTo>
                    <a:pt x="1572" y="723"/>
                    <a:pt x="1572" y="723"/>
                    <a:pt x="1572" y="723"/>
                  </a:cubicBezTo>
                  <a:cubicBezTo>
                    <a:pt x="1572" y="717"/>
                    <a:pt x="1567" y="717"/>
                    <a:pt x="1567" y="712"/>
                  </a:cubicBezTo>
                  <a:cubicBezTo>
                    <a:pt x="1567" y="701"/>
                    <a:pt x="1582" y="701"/>
                    <a:pt x="1593" y="696"/>
                  </a:cubicBezTo>
                  <a:cubicBezTo>
                    <a:pt x="1619" y="723"/>
                    <a:pt x="1619" y="723"/>
                    <a:pt x="1619" y="723"/>
                  </a:cubicBezTo>
                  <a:cubicBezTo>
                    <a:pt x="1635" y="707"/>
                    <a:pt x="1640" y="691"/>
                    <a:pt x="1646" y="670"/>
                  </a:cubicBezTo>
                  <a:cubicBezTo>
                    <a:pt x="1651" y="664"/>
                    <a:pt x="1656" y="659"/>
                    <a:pt x="1656" y="654"/>
                  </a:cubicBezTo>
                  <a:cubicBezTo>
                    <a:pt x="1656" y="633"/>
                    <a:pt x="1651" y="607"/>
                    <a:pt x="1630" y="607"/>
                  </a:cubicBezTo>
                  <a:cubicBezTo>
                    <a:pt x="1609" y="607"/>
                    <a:pt x="1551" y="638"/>
                    <a:pt x="1614" y="607"/>
                  </a:cubicBezTo>
                  <a:cubicBezTo>
                    <a:pt x="1630" y="601"/>
                    <a:pt x="1640" y="591"/>
                    <a:pt x="1656" y="585"/>
                  </a:cubicBezTo>
                  <a:cubicBezTo>
                    <a:pt x="1672" y="617"/>
                    <a:pt x="1672" y="664"/>
                    <a:pt x="1714" y="664"/>
                  </a:cubicBezTo>
                  <a:cubicBezTo>
                    <a:pt x="1730" y="664"/>
                    <a:pt x="1735" y="649"/>
                    <a:pt x="1751" y="638"/>
                  </a:cubicBezTo>
                  <a:cubicBezTo>
                    <a:pt x="1772" y="633"/>
                    <a:pt x="1788" y="628"/>
                    <a:pt x="1809" y="607"/>
                  </a:cubicBezTo>
                  <a:cubicBezTo>
                    <a:pt x="1814" y="601"/>
                    <a:pt x="1814" y="585"/>
                    <a:pt x="1825" y="580"/>
                  </a:cubicBezTo>
                  <a:cubicBezTo>
                    <a:pt x="1841" y="570"/>
                    <a:pt x="1857" y="575"/>
                    <a:pt x="1867" y="559"/>
                  </a:cubicBezTo>
                  <a:cubicBezTo>
                    <a:pt x="1883" y="570"/>
                    <a:pt x="1883" y="580"/>
                    <a:pt x="1894" y="591"/>
                  </a:cubicBezTo>
                  <a:lnTo>
                    <a:pt x="1894" y="585"/>
                  </a:lnTo>
                  <a:cubicBezTo>
                    <a:pt x="1894" y="564"/>
                    <a:pt x="1909" y="554"/>
                    <a:pt x="1925" y="538"/>
                  </a:cubicBezTo>
                  <a:cubicBezTo>
                    <a:pt x="1930" y="527"/>
                    <a:pt x="1930" y="517"/>
                    <a:pt x="1941" y="517"/>
                  </a:cubicBezTo>
                  <a:cubicBezTo>
                    <a:pt x="1957" y="517"/>
                    <a:pt x="1962" y="527"/>
                    <a:pt x="1973" y="527"/>
                  </a:cubicBezTo>
                  <a:cubicBezTo>
                    <a:pt x="1994" y="527"/>
                    <a:pt x="2010" y="517"/>
                    <a:pt x="2031" y="512"/>
                  </a:cubicBezTo>
                  <a:cubicBezTo>
                    <a:pt x="2089" y="490"/>
                    <a:pt x="2120" y="480"/>
                    <a:pt x="2178" y="459"/>
                  </a:cubicBezTo>
                  <a:cubicBezTo>
                    <a:pt x="2210" y="448"/>
                    <a:pt x="2226" y="438"/>
                    <a:pt x="2258" y="432"/>
                  </a:cubicBezTo>
                  <a:cubicBezTo>
                    <a:pt x="2289" y="432"/>
                    <a:pt x="2289" y="432"/>
                    <a:pt x="2289" y="432"/>
                  </a:cubicBezTo>
                  <a:cubicBezTo>
                    <a:pt x="2321" y="427"/>
                    <a:pt x="2342" y="422"/>
                    <a:pt x="2373" y="401"/>
                  </a:cubicBezTo>
                  <a:cubicBezTo>
                    <a:pt x="2363" y="385"/>
                    <a:pt x="2352" y="380"/>
                    <a:pt x="2342" y="369"/>
                  </a:cubicBezTo>
                  <a:cubicBezTo>
                    <a:pt x="2368" y="369"/>
                    <a:pt x="2384" y="359"/>
                    <a:pt x="2405" y="353"/>
                  </a:cubicBezTo>
                  <a:cubicBezTo>
                    <a:pt x="2442" y="348"/>
                    <a:pt x="2463" y="348"/>
                    <a:pt x="2500" y="332"/>
                  </a:cubicBezTo>
                  <a:cubicBezTo>
                    <a:pt x="2511" y="327"/>
                    <a:pt x="2505" y="311"/>
                    <a:pt x="2516" y="306"/>
                  </a:cubicBezTo>
                  <a:cubicBezTo>
                    <a:pt x="2521" y="295"/>
                    <a:pt x="2532" y="295"/>
                    <a:pt x="2542" y="285"/>
                  </a:cubicBezTo>
                  <a:cubicBezTo>
                    <a:pt x="2548" y="306"/>
                    <a:pt x="2563" y="311"/>
                    <a:pt x="2584" y="311"/>
                  </a:cubicBezTo>
                  <a:cubicBezTo>
                    <a:pt x="2590" y="311"/>
                    <a:pt x="2590" y="306"/>
                    <a:pt x="2595" y="306"/>
                  </a:cubicBezTo>
                  <a:cubicBezTo>
                    <a:pt x="2600" y="306"/>
                    <a:pt x="2600" y="311"/>
                    <a:pt x="2606" y="311"/>
                  </a:cubicBezTo>
                  <a:cubicBezTo>
                    <a:pt x="2621" y="311"/>
                    <a:pt x="2621" y="301"/>
                    <a:pt x="2632" y="295"/>
                  </a:cubicBezTo>
                  <a:cubicBezTo>
                    <a:pt x="2648" y="285"/>
                    <a:pt x="2669" y="279"/>
                    <a:pt x="2669" y="258"/>
                  </a:cubicBezTo>
                  <a:cubicBezTo>
                    <a:pt x="2669" y="243"/>
                    <a:pt x="2648" y="237"/>
                    <a:pt x="2643" y="221"/>
                  </a:cubicBezTo>
                  <a:cubicBezTo>
                    <a:pt x="2658" y="221"/>
                    <a:pt x="2664" y="221"/>
                    <a:pt x="2680" y="221"/>
                  </a:cubicBezTo>
                  <a:cubicBezTo>
                    <a:pt x="2680" y="237"/>
                    <a:pt x="2680" y="237"/>
                    <a:pt x="2680" y="237"/>
                  </a:cubicBezTo>
                  <a:cubicBezTo>
                    <a:pt x="2685" y="237"/>
                    <a:pt x="2685" y="237"/>
                    <a:pt x="2685" y="237"/>
                  </a:cubicBezTo>
                  <a:cubicBezTo>
                    <a:pt x="2701" y="237"/>
                    <a:pt x="2706" y="227"/>
                    <a:pt x="2716" y="227"/>
                  </a:cubicBezTo>
                  <a:cubicBezTo>
                    <a:pt x="2753" y="227"/>
                    <a:pt x="2753" y="274"/>
                    <a:pt x="2790" y="285"/>
                  </a:cubicBezTo>
                  <a:cubicBezTo>
                    <a:pt x="2795" y="269"/>
                    <a:pt x="2790" y="258"/>
                    <a:pt x="2806" y="248"/>
                  </a:cubicBezTo>
                  <a:cubicBezTo>
                    <a:pt x="2822" y="237"/>
                    <a:pt x="2843" y="237"/>
                    <a:pt x="2843" y="216"/>
                  </a:cubicBezTo>
                  <a:cubicBezTo>
                    <a:pt x="2843" y="216"/>
                    <a:pt x="2843" y="216"/>
                    <a:pt x="2843" y="211"/>
                  </a:cubicBezTo>
                  <a:cubicBezTo>
                    <a:pt x="2843" y="200"/>
                    <a:pt x="2854" y="195"/>
                    <a:pt x="2859" y="185"/>
                  </a:cubicBezTo>
                  <a:cubicBezTo>
                    <a:pt x="2875" y="174"/>
                    <a:pt x="2880" y="164"/>
                    <a:pt x="2896" y="153"/>
                  </a:cubicBezTo>
                  <a:cubicBezTo>
                    <a:pt x="2933" y="121"/>
                    <a:pt x="2959" y="111"/>
                    <a:pt x="3001" y="84"/>
                  </a:cubicBezTo>
                  <a:cubicBezTo>
                    <a:pt x="3033" y="58"/>
                    <a:pt x="3054" y="58"/>
                    <a:pt x="3091" y="47"/>
                  </a:cubicBezTo>
                  <a:cubicBezTo>
                    <a:pt x="3117" y="37"/>
                    <a:pt x="3133" y="26"/>
                    <a:pt x="3165" y="26"/>
                  </a:cubicBezTo>
                  <a:cubicBezTo>
                    <a:pt x="3181" y="26"/>
                    <a:pt x="3191" y="42"/>
                    <a:pt x="3191" y="58"/>
                  </a:cubicBezTo>
                  <a:cubicBezTo>
                    <a:pt x="3191" y="84"/>
                    <a:pt x="3133" y="74"/>
                    <a:pt x="3133" y="100"/>
                  </a:cubicBezTo>
                  <a:cubicBezTo>
                    <a:pt x="3133" y="127"/>
                    <a:pt x="3144" y="142"/>
                    <a:pt x="3144" y="164"/>
                  </a:cubicBezTo>
                  <a:cubicBezTo>
                    <a:pt x="3154" y="164"/>
                    <a:pt x="3154" y="164"/>
                    <a:pt x="3154" y="164"/>
                  </a:cubicBezTo>
                  <a:cubicBezTo>
                    <a:pt x="3160" y="164"/>
                    <a:pt x="3165" y="158"/>
                    <a:pt x="3175" y="158"/>
                  </a:cubicBezTo>
                  <a:cubicBezTo>
                    <a:pt x="3202" y="158"/>
                    <a:pt x="3202" y="158"/>
                    <a:pt x="3202" y="158"/>
                  </a:cubicBezTo>
                  <a:cubicBezTo>
                    <a:pt x="3217" y="158"/>
                    <a:pt x="3223" y="158"/>
                    <a:pt x="3233" y="153"/>
                  </a:cubicBezTo>
                  <a:cubicBezTo>
                    <a:pt x="3212" y="153"/>
                    <a:pt x="3196" y="132"/>
                    <a:pt x="3196" y="111"/>
                  </a:cubicBezTo>
                  <a:cubicBezTo>
                    <a:pt x="3196" y="84"/>
                    <a:pt x="3202" y="63"/>
                    <a:pt x="3217" y="42"/>
                  </a:cubicBezTo>
                  <a:cubicBezTo>
                    <a:pt x="3254" y="42"/>
                    <a:pt x="3254" y="42"/>
                    <a:pt x="3254" y="42"/>
                  </a:cubicBezTo>
                  <a:cubicBezTo>
                    <a:pt x="3281" y="42"/>
                    <a:pt x="3291" y="37"/>
                    <a:pt x="3318" y="37"/>
                  </a:cubicBezTo>
                  <a:cubicBezTo>
                    <a:pt x="3318" y="42"/>
                    <a:pt x="3318" y="42"/>
                    <a:pt x="3323" y="47"/>
                  </a:cubicBezTo>
                  <a:cubicBezTo>
                    <a:pt x="3328" y="47"/>
                    <a:pt x="3328" y="47"/>
                    <a:pt x="3328" y="47"/>
                  </a:cubicBezTo>
                  <a:cubicBezTo>
                    <a:pt x="3328" y="37"/>
                    <a:pt x="3334" y="21"/>
                    <a:pt x="3344" y="21"/>
                  </a:cubicBezTo>
                  <a:cubicBezTo>
                    <a:pt x="3471" y="0"/>
                    <a:pt x="3471" y="0"/>
                    <a:pt x="3471" y="0"/>
                  </a:cubicBezTo>
                  <a:cubicBezTo>
                    <a:pt x="3497" y="0"/>
                    <a:pt x="3513" y="16"/>
                    <a:pt x="3518" y="37"/>
                  </a:cubicBezTo>
                  <a:cubicBezTo>
                    <a:pt x="3502" y="37"/>
                    <a:pt x="3492" y="26"/>
                    <a:pt x="3476" y="26"/>
                  </a:cubicBezTo>
                  <a:cubicBezTo>
                    <a:pt x="3471" y="26"/>
                    <a:pt x="3465" y="26"/>
                    <a:pt x="3460" y="26"/>
                  </a:cubicBezTo>
                  <a:cubicBezTo>
                    <a:pt x="3460" y="32"/>
                    <a:pt x="3460" y="37"/>
                    <a:pt x="3460" y="42"/>
                  </a:cubicBezTo>
                  <a:cubicBezTo>
                    <a:pt x="3460" y="58"/>
                    <a:pt x="3460" y="68"/>
                    <a:pt x="3465" y="84"/>
                  </a:cubicBezTo>
                  <a:cubicBezTo>
                    <a:pt x="3476" y="84"/>
                    <a:pt x="3476" y="84"/>
                    <a:pt x="3476" y="84"/>
                  </a:cubicBezTo>
                  <a:cubicBezTo>
                    <a:pt x="3481" y="84"/>
                    <a:pt x="3486" y="79"/>
                    <a:pt x="3492" y="79"/>
                  </a:cubicBezTo>
                  <a:cubicBezTo>
                    <a:pt x="3502" y="79"/>
                    <a:pt x="3508" y="79"/>
                    <a:pt x="3518" y="84"/>
                  </a:cubicBezTo>
                  <a:cubicBezTo>
                    <a:pt x="3539" y="84"/>
                    <a:pt x="3539" y="84"/>
                    <a:pt x="3539" y="84"/>
                  </a:cubicBezTo>
                  <a:cubicBezTo>
                    <a:pt x="3550" y="84"/>
                    <a:pt x="3555" y="68"/>
                    <a:pt x="3566" y="63"/>
                  </a:cubicBezTo>
                  <a:close/>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Group 58"/>
          <p:cNvGrpSpPr/>
          <p:nvPr/>
        </p:nvGrpSpPr>
        <p:grpSpPr>
          <a:xfrm>
            <a:off x="8897367" y="8673626"/>
            <a:ext cx="466798" cy="1007000"/>
            <a:chOff x="4395788" y="2198688"/>
            <a:chExt cx="344488" cy="742951"/>
          </a:xfrm>
          <a:solidFill>
            <a:schemeClr val="accent3"/>
          </a:solidFill>
        </p:grpSpPr>
        <p:sp>
          <p:nvSpPr>
            <p:cNvPr id="61" name="Oval 60"/>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latin typeface="Lato Light"/>
              </a:endParaRPr>
            </a:p>
          </p:txBody>
        </p:sp>
        <p:sp>
          <p:nvSpPr>
            <p:cNvPr id="62" name="Freeform 7"/>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latin typeface="Lato Light"/>
              </a:endParaRPr>
            </a:p>
          </p:txBody>
        </p:sp>
      </p:grpSp>
      <p:sp>
        <p:nvSpPr>
          <p:cNvPr id="60" name="Content Placeholder 2"/>
          <p:cNvSpPr txBox="1"/>
          <p:nvPr/>
        </p:nvSpPr>
        <p:spPr>
          <a:xfrm>
            <a:off x="9335367" y="8459012"/>
            <a:ext cx="1568511" cy="954107"/>
          </a:xfrm>
          <a:prstGeom prst="rect">
            <a:avLst/>
          </a:prstGeom>
        </p:spPr>
        <p:txBody>
          <a:bodyPr vert="horz" wrap="non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Lato Light"/>
                <a:cs typeface="Lato Light"/>
              </a:rPr>
              <a:t>75%</a:t>
            </a:r>
            <a:endParaRPr lang="en-US" sz="5600" dirty="0">
              <a:solidFill>
                <a:schemeClr val="tx1"/>
              </a:solidFill>
              <a:latin typeface="Lato Light"/>
              <a:cs typeface="Lato Light"/>
            </a:endParaRPr>
          </a:p>
        </p:txBody>
      </p:sp>
      <p:sp>
        <p:nvSpPr>
          <p:cNvPr id="58" name="Title 1"/>
          <p:cNvSpPr txBox="1"/>
          <p:nvPr/>
        </p:nvSpPr>
        <p:spPr>
          <a:xfrm>
            <a:off x="9364165" y="9311890"/>
            <a:ext cx="2256651" cy="523220"/>
          </a:xfrm>
          <a:prstGeom prst="rect">
            <a:avLst/>
          </a:prstGeom>
        </p:spPr>
        <p:txBody>
          <a:bodyPr vert="horz" wrap="none"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Lato Light"/>
                <a:cs typeface="Lato Light"/>
              </a:rPr>
              <a:t>Female Users</a:t>
            </a:r>
          </a:p>
        </p:txBody>
      </p:sp>
      <p:grpSp>
        <p:nvGrpSpPr>
          <p:cNvPr id="66" name="Group 65"/>
          <p:cNvGrpSpPr/>
          <p:nvPr/>
        </p:nvGrpSpPr>
        <p:grpSpPr>
          <a:xfrm>
            <a:off x="8893544" y="7136313"/>
            <a:ext cx="408320" cy="1038824"/>
            <a:chOff x="4422775" y="2198688"/>
            <a:chExt cx="292100" cy="742950"/>
          </a:xfrm>
          <a:solidFill>
            <a:schemeClr val="accent3"/>
          </a:solidFill>
        </p:grpSpPr>
        <p:sp>
          <p:nvSpPr>
            <p:cNvPr id="68" name="Freeform 12"/>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latin typeface="Lato Light"/>
              </a:endParaRPr>
            </a:p>
          </p:txBody>
        </p:sp>
        <p:sp>
          <p:nvSpPr>
            <p:cNvPr id="69"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latin typeface="Lato Light"/>
              </a:endParaRPr>
            </a:p>
          </p:txBody>
        </p:sp>
      </p:grpSp>
      <p:sp>
        <p:nvSpPr>
          <p:cNvPr id="67" name="Content Placeholder 2"/>
          <p:cNvSpPr txBox="1"/>
          <p:nvPr/>
        </p:nvSpPr>
        <p:spPr>
          <a:xfrm>
            <a:off x="9289329" y="6953077"/>
            <a:ext cx="1568511" cy="954107"/>
          </a:xfrm>
          <a:prstGeom prst="rect">
            <a:avLst/>
          </a:prstGeom>
        </p:spPr>
        <p:txBody>
          <a:bodyPr vert="horz" wrap="non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accent3"/>
                </a:solidFill>
                <a:latin typeface="Lato Light"/>
                <a:cs typeface="Lato Light"/>
              </a:rPr>
              <a:t>25%</a:t>
            </a:r>
            <a:endParaRPr lang="en-US" sz="5600" dirty="0">
              <a:solidFill>
                <a:schemeClr val="accent3"/>
              </a:solidFill>
              <a:latin typeface="Lato Light"/>
              <a:cs typeface="Lato Light"/>
            </a:endParaRPr>
          </a:p>
        </p:txBody>
      </p:sp>
      <p:sp>
        <p:nvSpPr>
          <p:cNvPr id="65" name="Title 1"/>
          <p:cNvSpPr txBox="1"/>
          <p:nvPr/>
        </p:nvSpPr>
        <p:spPr>
          <a:xfrm>
            <a:off x="9318127" y="7804762"/>
            <a:ext cx="1922006" cy="523220"/>
          </a:xfrm>
          <a:prstGeom prst="rect">
            <a:avLst/>
          </a:prstGeom>
        </p:spPr>
        <p:txBody>
          <a:bodyPr vert="horz" wrap="none"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Lato Light"/>
                <a:cs typeface="Lato Light"/>
              </a:rPr>
              <a:t>Male Users</a:t>
            </a:r>
          </a:p>
        </p:txBody>
      </p:sp>
      <p:sp>
        <p:nvSpPr>
          <p:cNvPr id="70" name="TextBox 69"/>
          <p:cNvSpPr txBox="1"/>
          <p:nvPr/>
        </p:nvSpPr>
        <p:spPr>
          <a:xfrm>
            <a:off x="1700146" y="4257116"/>
            <a:ext cx="9172738" cy="1599376"/>
          </a:xfrm>
          <a:prstGeom prst="rect">
            <a:avLst/>
          </a:prstGeom>
          <a:noFill/>
        </p:spPr>
        <p:txBody>
          <a:bodyPr wrap="square" lIns="182843" tIns="91422" rIns="182843" bIns="91422" rtlCol="0">
            <a:spAutoFit/>
          </a:bodyPr>
          <a:lstStyle/>
          <a:p>
            <a:pPr>
              <a:lnSpc>
                <a:spcPct val="110000"/>
              </a:lnSpc>
            </a:pPr>
            <a:r>
              <a:rPr lang="en-US" sz="2800" dirty="0">
                <a:solidFill>
                  <a:schemeClr val="tx2"/>
                </a:solidFill>
                <a:latin typeface="Lato Light"/>
                <a:cs typeface="Lato Light"/>
              </a:rPr>
              <a:t>Creativity is the key </a:t>
            </a:r>
            <a:r>
              <a:rPr lang="en-US" sz="2800" dirty="0">
                <a:latin typeface="Lato Light"/>
                <a:cs typeface="Lato Light"/>
              </a:rPr>
              <a:t>to success in the future, and primary education where teachers can bring creativity in children at that level keep growing</a:t>
            </a:r>
            <a:r>
              <a:rPr lang="en-US" sz="2800" dirty="0" smtClean="0">
                <a:latin typeface="Lato Light"/>
                <a:cs typeface="Lato Light"/>
              </a:rPr>
              <a:t>.</a:t>
            </a:r>
            <a:endParaRPr lang="en-US" sz="2800" dirty="0">
              <a:latin typeface="Lato Light"/>
              <a:cs typeface="Lato Light"/>
            </a:endParaRPr>
          </a:p>
        </p:txBody>
      </p:sp>
      <p:sp>
        <p:nvSpPr>
          <p:cNvPr id="71" name="TextBox 70"/>
          <p:cNvSpPr txBox="1"/>
          <p:nvPr/>
        </p:nvSpPr>
        <p:spPr>
          <a:xfrm>
            <a:off x="1704329" y="3517184"/>
            <a:ext cx="4776560" cy="800183"/>
          </a:xfrm>
          <a:prstGeom prst="rect">
            <a:avLst/>
          </a:prstGeom>
          <a:noFill/>
        </p:spPr>
        <p:txBody>
          <a:bodyPr wrap="none" lIns="182843" tIns="91422" rIns="182843" bIns="91422" rtlCol="0">
            <a:spAutoFit/>
          </a:bodyPr>
          <a:lstStyle/>
          <a:p>
            <a:r>
              <a:rPr lang="id-ID" sz="4000" dirty="0" smtClean="0">
                <a:latin typeface="Lato Regular"/>
              </a:rPr>
              <a:t>Population Analysis</a:t>
            </a:r>
            <a:endParaRPr lang="id-ID" sz="4000" dirty="0">
              <a:latin typeface="Lato Regular"/>
            </a:endParaRPr>
          </a:p>
        </p:txBody>
      </p:sp>
      <p:sp>
        <p:nvSpPr>
          <p:cNvPr id="54" name="TextBox 53"/>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55" name="Group 54"/>
          <p:cNvGrpSpPr/>
          <p:nvPr/>
        </p:nvGrpSpPr>
        <p:grpSpPr bwMode="auto">
          <a:xfrm>
            <a:off x="11449844" y="2019844"/>
            <a:ext cx="1477962" cy="258763"/>
            <a:chOff x="1703388" y="2006913"/>
            <a:chExt cx="1478230" cy="258682"/>
          </a:xfrm>
        </p:grpSpPr>
        <p:sp>
          <p:nvSpPr>
            <p:cNvPr id="75" name="Oval 74"/>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76" name="Oval 75"/>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77" name="Oval 76"/>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78" name="Oval 77"/>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79" name="Oval 78"/>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80" name="TextBox 72"/>
          <p:cNvSpPr txBox="1">
            <a:spLocks noChangeArrowheads="1"/>
          </p:cNvSpPr>
          <p:nvPr/>
        </p:nvSpPr>
        <p:spPr bwMode="auto">
          <a:xfrm>
            <a:off x="6542667" y="913302"/>
            <a:ext cx="1131561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Guatemala Fully Editable Map</a:t>
            </a:r>
          </a:p>
        </p:txBody>
      </p:sp>
      <p:grpSp>
        <p:nvGrpSpPr>
          <p:cNvPr id="167" name="Group 166"/>
          <p:cNvGrpSpPr/>
          <p:nvPr/>
        </p:nvGrpSpPr>
        <p:grpSpPr>
          <a:xfrm>
            <a:off x="1778957" y="6728227"/>
            <a:ext cx="1073039" cy="3625327"/>
            <a:chOff x="14349036" y="5909782"/>
            <a:chExt cx="1073039" cy="3625327"/>
          </a:xfrm>
        </p:grpSpPr>
        <p:grpSp>
          <p:nvGrpSpPr>
            <p:cNvPr id="168" name="Group 167"/>
            <p:cNvGrpSpPr/>
            <p:nvPr/>
          </p:nvGrpSpPr>
          <p:grpSpPr>
            <a:xfrm>
              <a:off x="14517083" y="5909782"/>
              <a:ext cx="720260" cy="3159610"/>
              <a:chOff x="14517083" y="5909782"/>
              <a:chExt cx="720260" cy="3159610"/>
            </a:xfrm>
          </p:grpSpPr>
          <p:sp>
            <p:nvSpPr>
              <p:cNvPr id="170" name="Rectangle 169"/>
              <p:cNvSpPr/>
              <p:nvPr/>
            </p:nvSpPr>
            <p:spPr bwMode="auto">
              <a:xfrm>
                <a:off x="14517083" y="5909782"/>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71" name="Rectangle 170"/>
              <p:cNvSpPr/>
              <p:nvPr/>
            </p:nvSpPr>
            <p:spPr bwMode="auto">
              <a:xfrm>
                <a:off x="14517083" y="6234691"/>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72" name="Rectangle 171"/>
              <p:cNvSpPr/>
              <p:nvPr/>
            </p:nvSpPr>
            <p:spPr bwMode="auto">
              <a:xfrm>
                <a:off x="14517083" y="6564308"/>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73" name="Rectangle 172"/>
              <p:cNvSpPr/>
              <p:nvPr/>
            </p:nvSpPr>
            <p:spPr bwMode="auto">
              <a:xfrm>
                <a:off x="14517083" y="6889213"/>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74" name="Rectangle 173"/>
              <p:cNvSpPr/>
              <p:nvPr/>
            </p:nvSpPr>
            <p:spPr bwMode="auto">
              <a:xfrm>
                <a:off x="14517083" y="7218830"/>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75" name="Rectangle 174"/>
              <p:cNvSpPr/>
              <p:nvPr/>
            </p:nvSpPr>
            <p:spPr bwMode="auto">
              <a:xfrm>
                <a:off x="14517083" y="7543739"/>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76" name="Rectangle 175"/>
              <p:cNvSpPr/>
              <p:nvPr/>
            </p:nvSpPr>
            <p:spPr bwMode="auto">
              <a:xfrm>
                <a:off x="14517083" y="7873356"/>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77" name="Rectangle 176"/>
              <p:cNvSpPr/>
              <p:nvPr/>
            </p:nvSpPr>
            <p:spPr bwMode="auto">
              <a:xfrm>
                <a:off x="14517083" y="8198261"/>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78" name="Rectangle 177"/>
              <p:cNvSpPr/>
              <p:nvPr/>
            </p:nvSpPr>
            <p:spPr bwMode="auto">
              <a:xfrm>
                <a:off x="14517083" y="8527877"/>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79" name="Rectangle 178"/>
              <p:cNvSpPr/>
              <p:nvPr/>
            </p:nvSpPr>
            <p:spPr bwMode="auto">
              <a:xfrm>
                <a:off x="14517083" y="8852787"/>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sp>
          <p:nvSpPr>
            <p:cNvPr id="169" name="Title 20"/>
            <p:cNvSpPr txBox="1"/>
            <p:nvPr/>
          </p:nvSpPr>
          <p:spPr>
            <a:xfrm>
              <a:off x="14349036" y="9227332"/>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2015</a:t>
              </a:r>
            </a:p>
          </p:txBody>
        </p:sp>
      </p:grpSp>
      <p:grpSp>
        <p:nvGrpSpPr>
          <p:cNvPr id="180" name="Group 179"/>
          <p:cNvGrpSpPr/>
          <p:nvPr/>
        </p:nvGrpSpPr>
        <p:grpSpPr>
          <a:xfrm>
            <a:off x="2855096" y="6728227"/>
            <a:ext cx="1073039" cy="3627876"/>
            <a:chOff x="15425175" y="5909782"/>
            <a:chExt cx="1073039" cy="3627876"/>
          </a:xfrm>
        </p:grpSpPr>
        <p:grpSp>
          <p:nvGrpSpPr>
            <p:cNvPr id="181" name="Group 180"/>
            <p:cNvGrpSpPr/>
            <p:nvPr/>
          </p:nvGrpSpPr>
          <p:grpSpPr>
            <a:xfrm>
              <a:off x="15623367" y="5909782"/>
              <a:ext cx="720256" cy="3159610"/>
              <a:chOff x="15623367" y="5909782"/>
              <a:chExt cx="720256" cy="3159610"/>
            </a:xfrm>
          </p:grpSpPr>
          <p:sp>
            <p:nvSpPr>
              <p:cNvPr id="183" name="Rectangle 182"/>
              <p:cNvSpPr/>
              <p:nvPr/>
            </p:nvSpPr>
            <p:spPr bwMode="auto">
              <a:xfrm>
                <a:off x="15623367" y="5909782"/>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84" name="Rectangle 183"/>
              <p:cNvSpPr/>
              <p:nvPr/>
            </p:nvSpPr>
            <p:spPr bwMode="auto">
              <a:xfrm>
                <a:off x="15623367" y="6234691"/>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85" name="Rectangle 184"/>
              <p:cNvSpPr/>
              <p:nvPr/>
            </p:nvSpPr>
            <p:spPr bwMode="auto">
              <a:xfrm>
                <a:off x="15623367" y="6564308"/>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86" name="Rectangle 185"/>
              <p:cNvSpPr/>
              <p:nvPr/>
            </p:nvSpPr>
            <p:spPr bwMode="auto">
              <a:xfrm>
                <a:off x="15623367" y="6889213"/>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87" name="Rectangle 186"/>
              <p:cNvSpPr/>
              <p:nvPr/>
            </p:nvSpPr>
            <p:spPr bwMode="auto">
              <a:xfrm>
                <a:off x="15623367" y="7218830"/>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88" name="Rectangle 187"/>
              <p:cNvSpPr/>
              <p:nvPr/>
            </p:nvSpPr>
            <p:spPr bwMode="auto">
              <a:xfrm>
                <a:off x="15623367" y="7543739"/>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89" name="Rectangle 188"/>
              <p:cNvSpPr/>
              <p:nvPr/>
            </p:nvSpPr>
            <p:spPr bwMode="auto">
              <a:xfrm>
                <a:off x="15623367" y="7873356"/>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90" name="Rectangle 189"/>
              <p:cNvSpPr/>
              <p:nvPr/>
            </p:nvSpPr>
            <p:spPr bwMode="auto">
              <a:xfrm>
                <a:off x="15623367" y="8198261"/>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91" name="Rectangle 190"/>
              <p:cNvSpPr/>
              <p:nvPr/>
            </p:nvSpPr>
            <p:spPr bwMode="auto">
              <a:xfrm>
                <a:off x="15623367" y="8527877"/>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92" name="Rectangle 191"/>
              <p:cNvSpPr/>
              <p:nvPr/>
            </p:nvSpPr>
            <p:spPr bwMode="auto">
              <a:xfrm>
                <a:off x="15623367" y="8852787"/>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sp>
          <p:nvSpPr>
            <p:cNvPr id="182" name="Title 20"/>
            <p:cNvSpPr txBox="1"/>
            <p:nvPr/>
          </p:nvSpPr>
          <p:spPr>
            <a:xfrm>
              <a:off x="15425175" y="9229881"/>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2016</a:t>
              </a:r>
            </a:p>
          </p:txBody>
        </p:sp>
      </p:grpSp>
      <p:grpSp>
        <p:nvGrpSpPr>
          <p:cNvPr id="193" name="Group 192"/>
          <p:cNvGrpSpPr/>
          <p:nvPr/>
        </p:nvGrpSpPr>
        <p:grpSpPr>
          <a:xfrm>
            <a:off x="4017255" y="6728227"/>
            <a:ext cx="1073039" cy="3627876"/>
            <a:chOff x="16587334" y="5909782"/>
            <a:chExt cx="1073039" cy="3627876"/>
          </a:xfrm>
        </p:grpSpPr>
        <p:grpSp>
          <p:nvGrpSpPr>
            <p:cNvPr id="194" name="Group 193"/>
            <p:cNvGrpSpPr/>
            <p:nvPr/>
          </p:nvGrpSpPr>
          <p:grpSpPr>
            <a:xfrm>
              <a:off x="16748476" y="5909782"/>
              <a:ext cx="720260" cy="3159610"/>
              <a:chOff x="16748476" y="5909782"/>
              <a:chExt cx="720260" cy="3159610"/>
            </a:xfrm>
          </p:grpSpPr>
          <p:sp>
            <p:nvSpPr>
              <p:cNvPr id="196" name="Rectangle 195"/>
              <p:cNvSpPr/>
              <p:nvPr/>
            </p:nvSpPr>
            <p:spPr bwMode="auto">
              <a:xfrm>
                <a:off x="16748476" y="5909782"/>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97" name="Rectangle 196"/>
              <p:cNvSpPr/>
              <p:nvPr/>
            </p:nvSpPr>
            <p:spPr bwMode="auto">
              <a:xfrm>
                <a:off x="16748476" y="6234691"/>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98" name="Rectangle 197"/>
              <p:cNvSpPr/>
              <p:nvPr/>
            </p:nvSpPr>
            <p:spPr bwMode="auto">
              <a:xfrm>
                <a:off x="16748476" y="6564308"/>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199" name="Rectangle 198"/>
              <p:cNvSpPr/>
              <p:nvPr/>
            </p:nvSpPr>
            <p:spPr bwMode="auto">
              <a:xfrm>
                <a:off x="16748476" y="6889213"/>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00" name="Rectangle 199"/>
              <p:cNvSpPr/>
              <p:nvPr/>
            </p:nvSpPr>
            <p:spPr bwMode="auto">
              <a:xfrm>
                <a:off x="16748476" y="7218830"/>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01" name="Rectangle 200"/>
              <p:cNvSpPr/>
              <p:nvPr/>
            </p:nvSpPr>
            <p:spPr bwMode="auto">
              <a:xfrm>
                <a:off x="16748476" y="7543739"/>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02" name="Rectangle 201"/>
              <p:cNvSpPr/>
              <p:nvPr/>
            </p:nvSpPr>
            <p:spPr bwMode="auto">
              <a:xfrm>
                <a:off x="16748476" y="7873356"/>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03" name="Rectangle 202"/>
              <p:cNvSpPr/>
              <p:nvPr/>
            </p:nvSpPr>
            <p:spPr bwMode="auto">
              <a:xfrm>
                <a:off x="16748476" y="8198261"/>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04" name="Rectangle 203"/>
              <p:cNvSpPr/>
              <p:nvPr/>
            </p:nvSpPr>
            <p:spPr bwMode="auto">
              <a:xfrm>
                <a:off x="16748476" y="8527877"/>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05" name="Rectangle 204"/>
              <p:cNvSpPr/>
              <p:nvPr/>
            </p:nvSpPr>
            <p:spPr bwMode="auto">
              <a:xfrm>
                <a:off x="16748476" y="8852787"/>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sp>
          <p:nvSpPr>
            <p:cNvPr id="195" name="Title 20"/>
            <p:cNvSpPr txBox="1"/>
            <p:nvPr/>
          </p:nvSpPr>
          <p:spPr>
            <a:xfrm>
              <a:off x="16587334" y="9229881"/>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2017</a:t>
              </a:r>
            </a:p>
          </p:txBody>
        </p:sp>
      </p:grpSp>
      <p:grpSp>
        <p:nvGrpSpPr>
          <p:cNvPr id="206" name="Group 205"/>
          <p:cNvGrpSpPr/>
          <p:nvPr/>
        </p:nvGrpSpPr>
        <p:grpSpPr>
          <a:xfrm>
            <a:off x="5115674" y="6728227"/>
            <a:ext cx="1073039" cy="3630425"/>
            <a:chOff x="17685753" y="5909782"/>
            <a:chExt cx="1073039" cy="3630425"/>
          </a:xfrm>
        </p:grpSpPr>
        <p:grpSp>
          <p:nvGrpSpPr>
            <p:cNvPr id="207" name="Group 206"/>
            <p:cNvGrpSpPr/>
            <p:nvPr/>
          </p:nvGrpSpPr>
          <p:grpSpPr>
            <a:xfrm>
              <a:off x="17854761" y="5909782"/>
              <a:ext cx="720256" cy="3159610"/>
              <a:chOff x="17854761" y="5909782"/>
              <a:chExt cx="720256" cy="3159610"/>
            </a:xfrm>
          </p:grpSpPr>
          <p:sp>
            <p:nvSpPr>
              <p:cNvPr id="209" name="Rectangle 208"/>
              <p:cNvSpPr/>
              <p:nvPr/>
            </p:nvSpPr>
            <p:spPr bwMode="auto">
              <a:xfrm>
                <a:off x="17854761" y="5909782"/>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0" name="Rectangle 209"/>
              <p:cNvSpPr/>
              <p:nvPr/>
            </p:nvSpPr>
            <p:spPr bwMode="auto">
              <a:xfrm>
                <a:off x="17854761" y="6234691"/>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1" name="Rectangle 210"/>
              <p:cNvSpPr/>
              <p:nvPr/>
            </p:nvSpPr>
            <p:spPr bwMode="auto">
              <a:xfrm>
                <a:off x="17854761" y="6564308"/>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2" name="Rectangle 211"/>
              <p:cNvSpPr/>
              <p:nvPr/>
            </p:nvSpPr>
            <p:spPr bwMode="auto">
              <a:xfrm>
                <a:off x="17854761" y="6889213"/>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3" name="Rectangle 212"/>
              <p:cNvSpPr/>
              <p:nvPr/>
            </p:nvSpPr>
            <p:spPr bwMode="auto">
              <a:xfrm>
                <a:off x="17854761" y="7218830"/>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4" name="Rectangle 213"/>
              <p:cNvSpPr/>
              <p:nvPr/>
            </p:nvSpPr>
            <p:spPr bwMode="auto">
              <a:xfrm>
                <a:off x="17854761" y="7543739"/>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5" name="Rectangle 214"/>
              <p:cNvSpPr/>
              <p:nvPr/>
            </p:nvSpPr>
            <p:spPr bwMode="auto">
              <a:xfrm>
                <a:off x="17854761" y="7873356"/>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6" name="Rectangle 215"/>
              <p:cNvSpPr/>
              <p:nvPr/>
            </p:nvSpPr>
            <p:spPr bwMode="auto">
              <a:xfrm>
                <a:off x="17854761" y="8198261"/>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7" name="Rectangle 216"/>
              <p:cNvSpPr/>
              <p:nvPr/>
            </p:nvSpPr>
            <p:spPr bwMode="auto">
              <a:xfrm>
                <a:off x="17854761" y="8527877"/>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8" name="Rectangle 217"/>
              <p:cNvSpPr/>
              <p:nvPr/>
            </p:nvSpPr>
            <p:spPr bwMode="auto">
              <a:xfrm>
                <a:off x="17854761" y="8852787"/>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sp>
          <p:nvSpPr>
            <p:cNvPr id="208" name="Title 20"/>
            <p:cNvSpPr txBox="1"/>
            <p:nvPr/>
          </p:nvSpPr>
          <p:spPr>
            <a:xfrm>
              <a:off x="17685753" y="9232430"/>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2018</a:t>
              </a:r>
            </a:p>
          </p:txBody>
        </p:sp>
      </p:grpSp>
      <p:grpSp>
        <p:nvGrpSpPr>
          <p:cNvPr id="219" name="Group 218"/>
          <p:cNvGrpSpPr/>
          <p:nvPr/>
        </p:nvGrpSpPr>
        <p:grpSpPr>
          <a:xfrm>
            <a:off x="6210616" y="6718238"/>
            <a:ext cx="1073039" cy="3637865"/>
            <a:chOff x="18780695" y="5899793"/>
            <a:chExt cx="1073039" cy="3637865"/>
          </a:xfrm>
        </p:grpSpPr>
        <p:grpSp>
          <p:nvGrpSpPr>
            <p:cNvPr id="220" name="Group 219"/>
            <p:cNvGrpSpPr/>
            <p:nvPr/>
          </p:nvGrpSpPr>
          <p:grpSpPr>
            <a:xfrm>
              <a:off x="18965571" y="5899793"/>
              <a:ext cx="720260" cy="3159611"/>
              <a:chOff x="18965571" y="5899793"/>
              <a:chExt cx="720260" cy="3159611"/>
            </a:xfrm>
          </p:grpSpPr>
          <p:sp>
            <p:nvSpPr>
              <p:cNvPr id="222" name="Rectangle 221"/>
              <p:cNvSpPr/>
              <p:nvPr/>
            </p:nvSpPr>
            <p:spPr bwMode="auto">
              <a:xfrm>
                <a:off x="18965571" y="5899793"/>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23" name="Rectangle 222"/>
              <p:cNvSpPr/>
              <p:nvPr/>
            </p:nvSpPr>
            <p:spPr bwMode="auto">
              <a:xfrm>
                <a:off x="18965571" y="6224703"/>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24" name="Rectangle 223"/>
              <p:cNvSpPr/>
              <p:nvPr/>
            </p:nvSpPr>
            <p:spPr bwMode="auto">
              <a:xfrm>
                <a:off x="18965571" y="6554319"/>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25" name="Rectangle 224"/>
              <p:cNvSpPr/>
              <p:nvPr/>
            </p:nvSpPr>
            <p:spPr bwMode="auto">
              <a:xfrm>
                <a:off x="18965571" y="6879224"/>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26" name="Rectangle 225"/>
              <p:cNvSpPr/>
              <p:nvPr/>
            </p:nvSpPr>
            <p:spPr bwMode="auto">
              <a:xfrm>
                <a:off x="18965571" y="7208841"/>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27" name="Rectangle 226"/>
              <p:cNvSpPr/>
              <p:nvPr/>
            </p:nvSpPr>
            <p:spPr bwMode="auto">
              <a:xfrm>
                <a:off x="18965571" y="7533750"/>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28" name="Rectangle 227"/>
              <p:cNvSpPr/>
              <p:nvPr/>
            </p:nvSpPr>
            <p:spPr bwMode="auto">
              <a:xfrm>
                <a:off x="18965571" y="7863367"/>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29" name="Rectangle 228"/>
              <p:cNvSpPr/>
              <p:nvPr/>
            </p:nvSpPr>
            <p:spPr bwMode="auto">
              <a:xfrm>
                <a:off x="18965571" y="8188273"/>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30" name="Rectangle 229"/>
              <p:cNvSpPr/>
              <p:nvPr/>
            </p:nvSpPr>
            <p:spPr bwMode="auto">
              <a:xfrm>
                <a:off x="18965571" y="8517889"/>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31" name="Rectangle 230"/>
              <p:cNvSpPr/>
              <p:nvPr/>
            </p:nvSpPr>
            <p:spPr bwMode="auto">
              <a:xfrm>
                <a:off x="18965571" y="8842799"/>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sp>
          <p:nvSpPr>
            <p:cNvPr id="221" name="Title 20"/>
            <p:cNvSpPr txBox="1"/>
            <p:nvPr/>
          </p:nvSpPr>
          <p:spPr>
            <a:xfrm>
              <a:off x="18780695" y="9229881"/>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2019</a:t>
              </a:r>
            </a:p>
          </p:txBody>
        </p:sp>
      </p:grpSp>
      <p:grpSp>
        <p:nvGrpSpPr>
          <p:cNvPr id="232" name="Group 231"/>
          <p:cNvGrpSpPr/>
          <p:nvPr/>
        </p:nvGrpSpPr>
        <p:grpSpPr>
          <a:xfrm>
            <a:off x="7331315" y="6718238"/>
            <a:ext cx="1073039" cy="3640414"/>
            <a:chOff x="19901394" y="5899793"/>
            <a:chExt cx="1073039" cy="3640414"/>
          </a:xfrm>
        </p:grpSpPr>
        <p:grpSp>
          <p:nvGrpSpPr>
            <p:cNvPr id="233" name="Group 232"/>
            <p:cNvGrpSpPr/>
            <p:nvPr/>
          </p:nvGrpSpPr>
          <p:grpSpPr>
            <a:xfrm>
              <a:off x="20071855" y="5899793"/>
              <a:ext cx="720256" cy="3159611"/>
              <a:chOff x="20071855" y="5899793"/>
              <a:chExt cx="720256" cy="3159611"/>
            </a:xfrm>
          </p:grpSpPr>
          <p:sp>
            <p:nvSpPr>
              <p:cNvPr id="235" name="Rectangle 234"/>
              <p:cNvSpPr/>
              <p:nvPr/>
            </p:nvSpPr>
            <p:spPr bwMode="auto">
              <a:xfrm>
                <a:off x="20071855" y="5899793"/>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36" name="Rectangle 235"/>
              <p:cNvSpPr/>
              <p:nvPr/>
            </p:nvSpPr>
            <p:spPr bwMode="auto">
              <a:xfrm>
                <a:off x="20071855" y="6224703"/>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37" name="Rectangle 236"/>
              <p:cNvSpPr/>
              <p:nvPr/>
            </p:nvSpPr>
            <p:spPr bwMode="auto">
              <a:xfrm>
                <a:off x="20071855" y="6554319"/>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38" name="Rectangle 237"/>
              <p:cNvSpPr/>
              <p:nvPr/>
            </p:nvSpPr>
            <p:spPr bwMode="auto">
              <a:xfrm>
                <a:off x="20071855" y="6879224"/>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39" name="Rectangle 238"/>
              <p:cNvSpPr/>
              <p:nvPr/>
            </p:nvSpPr>
            <p:spPr bwMode="auto">
              <a:xfrm>
                <a:off x="20071855" y="7208841"/>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40" name="Rectangle 239"/>
              <p:cNvSpPr/>
              <p:nvPr/>
            </p:nvSpPr>
            <p:spPr bwMode="auto">
              <a:xfrm>
                <a:off x="20071855" y="7533750"/>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41" name="Rectangle 240"/>
              <p:cNvSpPr/>
              <p:nvPr/>
            </p:nvSpPr>
            <p:spPr bwMode="auto">
              <a:xfrm>
                <a:off x="20071855" y="7863367"/>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42" name="Rectangle 241"/>
              <p:cNvSpPr/>
              <p:nvPr/>
            </p:nvSpPr>
            <p:spPr bwMode="auto">
              <a:xfrm>
                <a:off x="20071855" y="8188273"/>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43" name="Rectangle 242"/>
              <p:cNvSpPr/>
              <p:nvPr/>
            </p:nvSpPr>
            <p:spPr bwMode="auto">
              <a:xfrm>
                <a:off x="20071855" y="8517889"/>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44" name="Rectangle 243"/>
              <p:cNvSpPr/>
              <p:nvPr/>
            </p:nvSpPr>
            <p:spPr bwMode="auto">
              <a:xfrm>
                <a:off x="20071855" y="8842799"/>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sp>
          <p:nvSpPr>
            <p:cNvPr id="234" name="Title 20"/>
            <p:cNvSpPr txBox="1"/>
            <p:nvPr/>
          </p:nvSpPr>
          <p:spPr>
            <a:xfrm>
              <a:off x="19901394" y="9232430"/>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2020</a:t>
              </a:r>
            </a:p>
          </p:txBody>
        </p:sp>
      </p:grpSp>
      <p:sp>
        <p:nvSpPr>
          <p:cNvPr id="121" name="Freeform 141"/>
          <p:cNvSpPr>
            <a:spLocks noChangeArrowheads="1"/>
          </p:cNvSpPr>
          <p:nvPr/>
        </p:nvSpPr>
        <p:spPr bwMode="auto">
          <a:xfrm>
            <a:off x="12623006" y="8384422"/>
            <a:ext cx="1469813" cy="2248881"/>
          </a:xfrm>
          <a:custGeom>
            <a:avLst/>
            <a:gdLst>
              <a:gd name="T0" fmla="*/ 267 w 2433"/>
              <a:gd name="T1" fmla="*/ 3689 h 3722"/>
              <a:gd name="T2" fmla="*/ 360 w 2433"/>
              <a:gd name="T3" fmla="*/ 3689 h 3722"/>
              <a:gd name="T4" fmla="*/ 492 w 2433"/>
              <a:gd name="T5" fmla="*/ 3628 h 3722"/>
              <a:gd name="T6" fmla="*/ 688 w 2433"/>
              <a:gd name="T7" fmla="*/ 3574 h 3722"/>
              <a:gd name="T8" fmla="*/ 798 w 2433"/>
              <a:gd name="T9" fmla="*/ 3453 h 3722"/>
              <a:gd name="T10" fmla="*/ 710 w 2433"/>
              <a:gd name="T11" fmla="*/ 3349 h 3722"/>
              <a:gd name="T12" fmla="*/ 519 w 2433"/>
              <a:gd name="T13" fmla="*/ 3267 h 3722"/>
              <a:gd name="T14" fmla="*/ 399 w 2433"/>
              <a:gd name="T15" fmla="*/ 3180 h 3722"/>
              <a:gd name="T16" fmla="*/ 410 w 2433"/>
              <a:gd name="T17" fmla="*/ 3093 h 3722"/>
              <a:gd name="T18" fmla="*/ 557 w 2433"/>
              <a:gd name="T19" fmla="*/ 2950 h 3722"/>
              <a:gd name="T20" fmla="*/ 743 w 2433"/>
              <a:gd name="T21" fmla="*/ 2814 h 3722"/>
              <a:gd name="T22" fmla="*/ 885 w 2433"/>
              <a:gd name="T23" fmla="*/ 2809 h 3722"/>
              <a:gd name="T24" fmla="*/ 1060 w 2433"/>
              <a:gd name="T25" fmla="*/ 2787 h 3722"/>
              <a:gd name="T26" fmla="*/ 1224 w 2433"/>
              <a:gd name="T27" fmla="*/ 2787 h 3722"/>
              <a:gd name="T28" fmla="*/ 1387 w 2433"/>
              <a:gd name="T29" fmla="*/ 2787 h 3722"/>
              <a:gd name="T30" fmla="*/ 1606 w 2433"/>
              <a:gd name="T31" fmla="*/ 2738 h 3722"/>
              <a:gd name="T32" fmla="*/ 1716 w 2433"/>
              <a:gd name="T33" fmla="*/ 2497 h 3722"/>
              <a:gd name="T34" fmla="*/ 1765 w 2433"/>
              <a:gd name="T35" fmla="*/ 2289 h 3722"/>
              <a:gd name="T36" fmla="*/ 1830 w 2433"/>
              <a:gd name="T37" fmla="*/ 2044 h 3722"/>
              <a:gd name="T38" fmla="*/ 1885 w 2433"/>
              <a:gd name="T39" fmla="*/ 1994 h 3722"/>
              <a:gd name="T40" fmla="*/ 2049 w 2433"/>
              <a:gd name="T41" fmla="*/ 1929 h 3722"/>
              <a:gd name="T42" fmla="*/ 2082 w 2433"/>
              <a:gd name="T43" fmla="*/ 1726 h 3722"/>
              <a:gd name="T44" fmla="*/ 2049 w 2433"/>
              <a:gd name="T45" fmla="*/ 1338 h 3722"/>
              <a:gd name="T46" fmla="*/ 2049 w 2433"/>
              <a:gd name="T47" fmla="*/ 1169 h 3722"/>
              <a:gd name="T48" fmla="*/ 2174 w 2433"/>
              <a:gd name="T49" fmla="*/ 1038 h 3722"/>
              <a:gd name="T50" fmla="*/ 2328 w 2433"/>
              <a:gd name="T51" fmla="*/ 989 h 3722"/>
              <a:gd name="T52" fmla="*/ 2432 w 2433"/>
              <a:gd name="T53" fmla="*/ 820 h 3722"/>
              <a:gd name="T54" fmla="*/ 2240 w 2433"/>
              <a:gd name="T55" fmla="*/ 573 h 3722"/>
              <a:gd name="T56" fmla="*/ 2104 w 2433"/>
              <a:gd name="T57" fmla="*/ 465 h 3722"/>
              <a:gd name="T58" fmla="*/ 1962 w 2433"/>
              <a:gd name="T59" fmla="*/ 355 h 3722"/>
              <a:gd name="T60" fmla="*/ 1574 w 2433"/>
              <a:gd name="T61" fmla="*/ 306 h 3722"/>
              <a:gd name="T62" fmla="*/ 1382 w 2433"/>
              <a:gd name="T63" fmla="*/ 284 h 3722"/>
              <a:gd name="T64" fmla="*/ 1213 w 2433"/>
              <a:gd name="T65" fmla="*/ 361 h 3722"/>
              <a:gd name="T66" fmla="*/ 1010 w 2433"/>
              <a:gd name="T67" fmla="*/ 410 h 3722"/>
              <a:gd name="T68" fmla="*/ 880 w 2433"/>
              <a:gd name="T69" fmla="*/ 557 h 3722"/>
              <a:gd name="T70" fmla="*/ 710 w 2433"/>
              <a:gd name="T71" fmla="*/ 568 h 3722"/>
              <a:gd name="T72" fmla="*/ 514 w 2433"/>
              <a:gd name="T73" fmla="*/ 27 h 3722"/>
              <a:gd name="T74" fmla="*/ 410 w 2433"/>
              <a:gd name="T75" fmla="*/ 0 h 3722"/>
              <a:gd name="T76" fmla="*/ 503 w 2433"/>
              <a:gd name="T77" fmla="*/ 1574 h 3722"/>
              <a:gd name="T78" fmla="*/ 339 w 2433"/>
              <a:gd name="T79" fmla="*/ 2103 h 3722"/>
              <a:gd name="T80" fmla="*/ 229 w 2433"/>
              <a:gd name="T81" fmla="*/ 2601 h 3722"/>
              <a:gd name="T82" fmla="*/ 273 w 2433"/>
              <a:gd name="T83" fmla="*/ 2727 h 3722"/>
              <a:gd name="T84" fmla="*/ 163 w 2433"/>
              <a:gd name="T85" fmla="*/ 3333 h 3722"/>
              <a:gd name="T86" fmla="*/ 82 w 2433"/>
              <a:gd name="T87" fmla="*/ 3596 h 3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3" h="3722">
                <a:moveTo>
                  <a:pt x="240" y="3721"/>
                </a:moveTo>
                <a:lnTo>
                  <a:pt x="240" y="3721"/>
                </a:lnTo>
                <a:cubicBezTo>
                  <a:pt x="246" y="3710"/>
                  <a:pt x="251" y="3689"/>
                  <a:pt x="267" y="3689"/>
                </a:cubicBezTo>
                <a:cubicBezTo>
                  <a:pt x="278" y="3689"/>
                  <a:pt x="278" y="3693"/>
                  <a:pt x="289" y="3693"/>
                </a:cubicBezTo>
                <a:cubicBezTo>
                  <a:pt x="306" y="3699"/>
                  <a:pt x="317" y="3699"/>
                  <a:pt x="333" y="3699"/>
                </a:cubicBezTo>
                <a:cubicBezTo>
                  <a:pt x="344" y="3699"/>
                  <a:pt x="350" y="3693"/>
                  <a:pt x="360" y="3689"/>
                </a:cubicBezTo>
                <a:cubicBezTo>
                  <a:pt x="371" y="3671"/>
                  <a:pt x="388" y="3667"/>
                  <a:pt x="399" y="3650"/>
                </a:cubicBezTo>
                <a:cubicBezTo>
                  <a:pt x="410" y="3639"/>
                  <a:pt x="421" y="3623"/>
                  <a:pt x="437" y="3623"/>
                </a:cubicBezTo>
                <a:cubicBezTo>
                  <a:pt x="459" y="3623"/>
                  <a:pt x="475" y="3623"/>
                  <a:pt x="492" y="3628"/>
                </a:cubicBezTo>
                <a:cubicBezTo>
                  <a:pt x="514" y="3639"/>
                  <a:pt x="525" y="3655"/>
                  <a:pt x="547" y="3655"/>
                </a:cubicBezTo>
                <a:cubicBezTo>
                  <a:pt x="579" y="3655"/>
                  <a:pt x="595" y="3634"/>
                  <a:pt x="617" y="3617"/>
                </a:cubicBezTo>
                <a:cubicBezTo>
                  <a:pt x="644" y="3596"/>
                  <a:pt x="661" y="3585"/>
                  <a:pt x="688" y="3574"/>
                </a:cubicBezTo>
                <a:cubicBezTo>
                  <a:pt x="743" y="3557"/>
                  <a:pt x="787" y="3546"/>
                  <a:pt x="836" y="3524"/>
                </a:cubicBezTo>
                <a:lnTo>
                  <a:pt x="836" y="3524"/>
                </a:lnTo>
                <a:cubicBezTo>
                  <a:pt x="825" y="3497"/>
                  <a:pt x="820" y="3475"/>
                  <a:pt x="798" y="3453"/>
                </a:cubicBezTo>
                <a:cubicBezTo>
                  <a:pt x="787" y="3448"/>
                  <a:pt x="781" y="3448"/>
                  <a:pt x="776" y="3442"/>
                </a:cubicBezTo>
                <a:cubicBezTo>
                  <a:pt x="765" y="3431"/>
                  <a:pt x="759" y="3426"/>
                  <a:pt x="748" y="3415"/>
                </a:cubicBezTo>
                <a:cubicBezTo>
                  <a:pt x="732" y="3387"/>
                  <a:pt x="732" y="3366"/>
                  <a:pt x="710" y="3349"/>
                </a:cubicBezTo>
                <a:cubicBezTo>
                  <a:pt x="699" y="3344"/>
                  <a:pt x="688" y="3344"/>
                  <a:pt x="677" y="3344"/>
                </a:cubicBezTo>
                <a:cubicBezTo>
                  <a:pt x="661" y="3338"/>
                  <a:pt x="650" y="3338"/>
                  <a:pt x="633" y="3333"/>
                </a:cubicBezTo>
                <a:cubicBezTo>
                  <a:pt x="585" y="3322"/>
                  <a:pt x="563" y="3295"/>
                  <a:pt x="519" y="3267"/>
                </a:cubicBezTo>
                <a:cubicBezTo>
                  <a:pt x="514" y="3262"/>
                  <a:pt x="503" y="3262"/>
                  <a:pt x="497" y="3257"/>
                </a:cubicBezTo>
                <a:cubicBezTo>
                  <a:pt x="470" y="3240"/>
                  <a:pt x="459" y="3224"/>
                  <a:pt x="426" y="3213"/>
                </a:cubicBezTo>
                <a:cubicBezTo>
                  <a:pt x="415" y="3202"/>
                  <a:pt x="410" y="3191"/>
                  <a:pt x="399" y="3180"/>
                </a:cubicBezTo>
                <a:cubicBezTo>
                  <a:pt x="388" y="3169"/>
                  <a:pt x="371" y="3158"/>
                  <a:pt x="371" y="3142"/>
                </a:cubicBezTo>
                <a:cubicBezTo>
                  <a:pt x="371" y="3131"/>
                  <a:pt x="382" y="3125"/>
                  <a:pt x="388" y="3120"/>
                </a:cubicBezTo>
                <a:cubicBezTo>
                  <a:pt x="393" y="3109"/>
                  <a:pt x="404" y="3104"/>
                  <a:pt x="410" y="3093"/>
                </a:cubicBezTo>
                <a:cubicBezTo>
                  <a:pt x="432" y="3071"/>
                  <a:pt x="437" y="3060"/>
                  <a:pt x="459" y="3038"/>
                </a:cubicBezTo>
                <a:cubicBezTo>
                  <a:pt x="475" y="3021"/>
                  <a:pt x="486" y="3016"/>
                  <a:pt x="508" y="3005"/>
                </a:cubicBezTo>
                <a:cubicBezTo>
                  <a:pt x="530" y="2989"/>
                  <a:pt x="536" y="2972"/>
                  <a:pt x="557" y="2950"/>
                </a:cubicBezTo>
                <a:cubicBezTo>
                  <a:pt x="590" y="2917"/>
                  <a:pt x="628" y="2917"/>
                  <a:pt x="661" y="2880"/>
                </a:cubicBezTo>
                <a:cubicBezTo>
                  <a:pt x="677" y="2863"/>
                  <a:pt x="688" y="2852"/>
                  <a:pt x="710" y="2842"/>
                </a:cubicBezTo>
                <a:cubicBezTo>
                  <a:pt x="727" y="2831"/>
                  <a:pt x="732" y="2825"/>
                  <a:pt x="743" y="2814"/>
                </a:cubicBezTo>
                <a:cubicBezTo>
                  <a:pt x="748" y="2809"/>
                  <a:pt x="754" y="2803"/>
                  <a:pt x="765" y="2803"/>
                </a:cubicBezTo>
                <a:cubicBezTo>
                  <a:pt x="792" y="2803"/>
                  <a:pt x="803" y="2814"/>
                  <a:pt x="831" y="2814"/>
                </a:cubicBezTo>
                <a:cubicBezTo>
                  <a:pt x="852" y="2814"/>
                  <a:pt x="869" y="2814"/>
                  <a:pt x="885" y="2809"/>
                </a:cubicBezTo>
                <a:cubicBezTo>
                  <a:pt x="896" y="2803"/>
                  <a:pt x="902" y="2798"/>
                  <a:pt x="907" y="2798"/>
                </a:cubicBezTo>
                <a:cubicBezTo>
                  <a:pt x="956" y="2798"/>
                  <a:pt x="984" y="2803"/>
                  <a:pt x="1027" y="2803"/>
                </a:cubicBezTo>
                <a:cubicBezTo>
                  <a:pt x="1043" y="2803"/>
                  <a:pt x="1049" y="2792"/>
                  <a:pt x="1060" y="2787"/>
                </a:cubicBezTo>
                <a:cubicBezTo>
                  <a:pt x="1076" y="2781"/>
                  <a:pt x="1087" y="2776"/>
                  <a:pt x="1104" y="2770"/>
                </a:cubicBezTo>
                <a:cubicBezTo>
                  <a:pt x="1120" y="2759"/>
                  <a:pt x="1131" y="2748"/>
                  <a:pt x="1153" y="2748"/>
                </a:cubicBezTo>
                <a:cubicBezTo>
                  <a:pt x="1186" y="2748"/>
                  <a:pt x="1197" y="2776"/>
                  <a:pt x="1224" y="2787"/>
                </a:cubicBezTo>
                <a:cubicBezTo>
                  <a:pt x="1240" y="2792"/>
                  <a:pt x="1251" y="2792"/>
                  <a:pt x="1268" y="2792"/>
                </a:cubicBezTo>
                <a:cubicBezTo>
                  <a:pt x="1290" y="2792"/>
                  <a:pt x="1295" y="2798"/>
                  <a:pt x="1317" y="2798"/>
                </a:cubicBezTo>
                <a:cubicBezTo>
                  <a:pt x="1344" y="2798"/>
                  <a:pt x="1361" y="2787"/>
                  <a:pt x="1387" y="2787"/>
                </a:cubicBezTo>
                <a:cubicBezTo>
                  <a:pt x="1404" y="2787"/>
                  <a:pt x="1416" y="2792"/>
                  <a:pt x="1431" y="2792"/>
                </a:cubicBezTo>
                <a:cubicBezTo>
                  <a:pt x="1475" y="2792"/>
                  <a:pt x="1502" y="2776"/>
                  <a:pt x="1541" y="2759"/>
                </a:cubicBezTo>
                <a:cubicBezTo>
                  <a:pt x="1568" y="2754"/>
                  <a:pt x="1579" y="2743"/>
                  <a:pt x="1606" y="2738"/>
                </a:cubicBezTo>
                <a:cubicBezTo>
                  <a:pt x="1623" y="2732"/>
                  <a:pt x="1634" y="2727"/>
                  <a:pt x="1645" y="2716"/>
                </a:cubicBezTo>
                <a:cubicBezTo>
                  <a:pt x="1672" y="2677"/>
                  <a:pt x="1667" y="2644"/>
                  <a:pt x="1689" y="2606"/>
                </a:cubicBezTo>
                <a:cubicBezTo>
                  <a:pt x="1705" y="2568"/>
                  <a:pt x="1716" y="2540"/>
                  <a:pt x="1716" y="2497"/>
                </a:cubicBezTo>
                <a:cubicBezTo>
                  <a:pt x="1716" y="2448"/>
                  <a:pt x="1716" y="2448"/>
                  <a:pt x="1716" y="2448"/>
                </a:cubicBezTo>
                <a:cubicBezTo>
                  <a:pt x="1716" y="2404"/>
                  <a:pt x="1732" y="2382"/>
                  <a:pt x="1738" y="2339"/>
                </a:cubicBezTo>
                <a:cubicBezTo>
                  <a:pt x="1743" y="2322"/>
                  <a:pt x="1754" y="2311"/>
                  <a:pt x="1765" y="2289"/>
                </a:cubicBezTo>
                <a:cubicBezTo>
                  <a:pt x="1776" y="2251"/>
                  <a:pt x="1781" y="2224"/>
                  <a:pt x="1793" y="2185"/>
                </a:cubicBezTo>
                <a:cubicBezTo>
                  <a:pt x="1809" y="2147"/>
                  <a:pt x="1809" y="2125"/>
                  <a:pt x="1819" y="2087"/>
                </a:cubicBezTo>
                <a:cubicBezTo>
                  <a:pt x="1825" y="2071"/>
                  <a:pt x="1830" y="2060"/>
                  <a:pt x="1830" y="2044"/>
                </a:cubicBezTo>
                <a:cubicBezTo>
                  <a:pt x="1830" y="2033"/>
                  <a:pt x="1825" y="2022"/>
                  <a:pt x="1830" y="2011"/>
                </a:cubicBezTo>
                <a:cubicBezTo>
                  <a:pt x="1836" y="2005"/>
                  <a:pt x="1847" y="2005"/>
                  <a:pt x="1852" y="2005"/>
                </a:cubicBezTo>
                <a:cubicBezTo>
                  <a:pt x="1863" y="2000"/>
                  <a:pt x="1874" y="2000"/>
                  <a:pt x="1885" y="1994"/>
                </a:cubicBezTo>
                <a:cubicBezTo>
                  <a:pt x="1912" y="1989"/>
                  <a:pt x="1929" y="1984"/>
                  <a:pt x="1951" y="1967"/>
                </a:cubicBezTo>
                <a:cubicBezTo>
                  <a:pt x="1978" y="1951"/>
                  <a:pt x="2000" y="1951"/>
                  <a:pt x="2027" y="1934"/>
                </a:cubicBezTo>
                <a:cubicBezTo>
                  <a:pt x="2033" y="1934"/>
                  <a:pt x="2044" y="1934"/>
                  <a:pt x="2049" y="1929"/>
                </a:cubicBezTo>
                <a:cubicBezTo>
                  <a:pt x="2066" y="1912"/>
                  <a:pt x="2066" y="1896"/>
                  <a:pt x="2066" y="1874"/>
                </a:cubicBezTo>
                <a:cubicBezTo>
                  <a:pt x="2066" y="1803"/>
                  <a:pt x="2066" y="1803"/>
                  <a:pt x="2066" y="1803"/>
                </a:cubicBezTo>
                <a:cubicBezTo>
                  <a:pt x="2066" y="1775"/>
                  <a:pt x="2076" y="1759"/>
                  <a:pt x="2082" y="1726"/>
                </a:cubicBezTo>
                <a:cubicBezTo>
                  <a:pt x="2093" y="1688"/>
                  <a:pt x="2098" y="1661"/>
                  <a:pt x="2098" y="1617"/>
                </a:cubicBezTo>
                <a:cubicBezTo>
                  <a:pt x="2098" y="1546"/>
                  <a:pt x="2093" y="1503"/>
                  <a:pt x="2082" y="1431"/>
                </a:cubicBezTo>
                <a:cubicBezTo>
                  <a:pt x="2071" y="1393"/>
                  <a:pt x="2066" y="1371"/>
                  <a:pt x="2049" y="1338"/>
                </a:cubicBezTo>
                <a:cubicBezTo>
                  <a:pt x="2044" y="1322"/>
                  <a:pt x="2044" y="1311"/>
                  <a:pt x="2038" y="1294"/>
                </a:cubicBezTo>
                <a:cubicBezTo>
                  <a:pt x="2027" y="1273"/>
                  <a:pt x="2016" y="1262"/>
                  <a:pt x="2016" y="1240"/>
                </a:cubicBezTo>
                <a:cubicBezTo>
                  <a:pt x="2016" y="1208"/>
                  <a:pt x="2038" y="1197"/>
                  <a:pt x="2049" y="1169"/>
                </a:cubicBezTo>
                <a:cubicBezTo>
                  <a:pt x="2066" y="1142"/>
                  <a:pt x="2060" y="1115"/>
                  <a:pt x="2082" y="1098"/>
                </a:cubicBezTo>
                <a:cubicBezTo>
                  <a:pt x="2109" y="1082"/>
                  <a:pt x="2131" y="1076"/>
                  <a:pt x="2159" y="1054"/>
                </a:cubicBezTo>
                <a:cubicBezTo>
                  <a:pt x="2164" y="1049"/>
                  <a:pt x="2170" y="1043"/>
                  <a:pt x="2174" y="1038"/>
                </a:cubicBezTo>
                <a:cubicBezTo>
                  <a:pt x="2181" y="1032"/>
                  <a:pt x="2174" y="1021"/>
                  <a:pt x="2181" y="1016"/>
                </a:cubicBezTo>
                <a:cubicBezTo>
                  <a:pt x="2196" y="1005"/>
                  <a:pt x="2207" y="1016"/>
                  <a:pt x="2224" y="1016"/>
                </a:cubicBezTo>
                <a:cubicBezTo>
                  <a:pt x="2267" y="1011"/>
                  <a:pt x="2289" y="1005"/>
                  <a:pt x="2328" y="989"/>
                </a:cubicBezTo>
                <a:cubicBezTo>
                  <a:pt x="2344" y="983"/>
                  <a:pt x="2355" y="978"/>
                  <a:pt x="2371" y="972"/>
                </a:cubicBezTo>
                <a:cubicBezTo>
                  <a:pt x="2421" y="934"/>
                  <a:pt x="2421" y="885"/>
                  <a:pt x="2432" y="820"/>
                </a:cubicBezTo>
                <a:lnTo>
                  <a:pt x="2432" y="820"/>
                </a:lnTo>
                <a:cubicBezTo>
                  <a:pt x="2421" y="792"/>
                  <a:pt x="2404" y="776"/>
                  <a:pt x="2393" y="749"/>
                </a:cubicBezTo>
                <a:cubicBezTo>
                  <a:pt x="2371" y="694"/>
                  <a:pt x="2355" y="655"/>
                  <a:pt x="2311" y="617"/>
                </a:cubicBezTo>
                <a:cubicBezTo>
                  <a:pt x="2289" y="595"/>
                  <a:pt x="2267" y="590"/>
                  <a:pt x="2240" y="573"/>
                </a:cubicBezTo>
                <a:cubicBezTo>
                  <a:pt x="2224" y="562"/>
                  <a:pt x="2213" y="551"/>
                  <a:pt x="2196" y="540"/>
                </a:cubicBezTo>
                <a:cubicBezTo>
                  <a:pt x="2174" y="519"/>
                  <a:pt x="2159" y="508"/>
                  <a:pt x="2137" y="497"/>
                </a:cubicBezTo>
                <a:cubicBezTo>
                  <a:pt x="2120" y="487"/>
                  <a:pt x="2115" y="476"/>
                  <a:pt x="2104" y="465"/>
                </a:cubicBezTo>
                <a:cubicBezTo>
                  <a:pt x="2082" y="448"/>
                  <a:pt x="2066" y="437"/>
                  <a:pt x="2038" y="426"/>
                </a:cubicBezTo>
                <a:cubicBezTo>
                  <a:pt x="2027" y="415"/>
                  <a:pt x="2022" y="410"/>
                  <a:pt x="2011" y="399"/>
                </a:cubicBezTo>
                <a:cubicBezTo>
                  <a:pt x="1989" y="388"/>
                  <a:pt x="1972" y="377"/>
                  <a:pt x="1962" y="355"/>
                </a:cubicBezTo>
                <a:cubicBezTo>
                  <a:pt x="1940" y="328"/>
                  <a:pt x="1945" y="284"/>
                  <a:pt x="1907" y="278"/>
                </a:cubicBezTo>
                <a:cubicBezTo>
                  <a:pt x="1623" y="333"/>
                  <a:pt x="1623" y="333"/>
                  <a:pt x="1623" y="333"/>
                </a:cubicBezTo>
                <a:cubicBezTo>
                  <a:pt x="1601" y="328"/>
                  <a:pt x="1595" y="317"/>
                  <a:pt x="1574" y="306"/>
                </a:cubicBezTo>
                <a:cubicBezTo>
                  <a:pt x="1557" y="295"/>
                  <a:pt x="1541" y="289"/>
                  <a:pt x="1524" y="278"/>
                </a:cubicBezTo>
                <a:cubicBezTo>
                  <a:pt x="1502" y="262"/>
                  <a:pt x="1486" y="240"/>
                  <a:pt x="1459" y="240"/>
                </a:cubicBezTo>
                <a:cubicBezTo>
                  <a:pt x="1426" y="240"/>
                  <a:pt x="1416" y="268"/>
                  <a:pt x="1382" y="284"/>
                </a:cubicBezTo>
                <a:cubicBezTo>
                  <a:pt x="1355" y="295"/>
                  <a:pt x="1339" y="306"/>
                  <a:pt x="1306" y="317"/>
                </a:cubicBezTo>
                <a:cubicBezTo>
                  <a:pt x="1279" y="328"/>
                  <a:pt x="1262" y="333"/>
                  <a:pt x="1235" y="350"/>
                </a:cubicBezTo>
                <a:cubicBezTo>
                  <a:pt x="1229" y="355"/>
                  <a:pt x="1224" y="355"/>
                  <a:pt x="1213" y="361"/>
                </a:cubicBezTo>
                <a:cubicBezTo>
                  <a:pt x="1186" y="366"/>
                  <a:pt x="1164" y="372"/>
                  <a:pt x="1136" y="372"/>
                </a:cubicBezTo>
                <a:cubicBezTo>
                  <a:pt x="1098" y="377"/>
                  <a:pt x="1076" y="382"/>
                  <a:pt x="1038" y="399"/>
                </a:cubicBezTo>
                <a:cubicBezTo>
                  <a:pt x="1027" y="404"/>
                  <a:pt x="1022" y="404"/>
                  <a:pt x="1010" y="410"/>
                </a:cubicBezTo>
                <a:cubicBezTo>
                  <a:pt x="994" y="415"/>
                  <a:pt x="989" y="426"/>
                  <a:pt x="984" y="437"/>
                </a:cubicBezTo>
                <a:cubicBezTo>
                  <a:pt x="962" y="470"/>
                  <a:pt x="946" y="481"/>
                  <a:pt x="924" y="513"/>
                </a:cubicBezTo>
                <a:cubicBezTo>
                  <a:pt x="907" y="530"/>
                  <a:pt x="896" y="540"/>
                  <a:pt x="880" y="557"/>
                </a:cubicBezTo>
                <a:cubicBezTo>
                  <a:pt x="869" y="573"/>
                  <a:pt x="863" y="584"/>
                  <a:pt x="842" y="584"/>
                </a:cubicBezTo>
                <a:cubicBezTo>
                  <a:pt x="825" y="584"/>
                  <a:pt x="820" y="584"/>
                  <a:pt x="803" y="579"/>
                </a:cubicBezTo>
                <a:cubicBezTo>
                  <a:pt x="765" y="579"/>
                  <a:pt x="743" y="579"/>
                  <a:pt x="710" y="568"/>
                </a:cubicBezTo>
                <a:cubicBezTo>
                  <a:pt x="688" y="562"/>
                  <a:pt x="683" y="551"/>
                  <a:pt x="661" y="546"/>
                </a:cubicBezTo>
                <a:cubicBezTo>
                  <a:pt x="607" y="38"/>
                  <a:pt x="607" y="38"/>
                  <a:pt x="607" y="38"/>
                </a:cubicBezTo>
                <a:cubicBezTo>
                  <a:pt x="574" y="33"/>
                  <a:pt x="547" y="33"/>
                  <a:pt x="514" y="27"/>
                </a:cubicBezTo>
                <a:cubicBezTo>
                  <a:pt x="503" y="22"/>
                  <a:pt x="497" y="16"/>
                  <a:pt x="481" y="16"/>
                </a:cubicBezTo>
                <a:cubicBezTo>
                  <a:pt x="454" y="5"/>
                  <a:pt x="432" y="16"/>
                  <a:pt x="410" y="0"/>
                </a:cubicBezTo>
                <a:lnTo>
                  <a:pt x="410" y="0"/>
                </a:lnTo>
                <a:cubicBezTo>
                  <a:pt x="49" y="617"/>
                  <a:pt x="49" y="617"/>
                  <a:pt x="49" y="617"/>
                </a:cubicBezTo>
                <a:cubicBezTo>
                  <a:pt x="633" y="1393"/>
                  <a:pt x="633" y="1393"/>
                  <a:pt x="633" y="1393"/>
                </a:cubicBezTo>
                <a:cubicBezTo>
                  <a:pt x="574" y="1459"/>
                  <a:pt x="557" y="1508"/>
                  <a:pt x="503" y="1574"/>
                </a:cubicBezTo>
                <a:cubicBezTo>
                  <a:pt x="448" y="1634"/>
                  <a:pt x="339" y="1601"/>
                  <a:pt x="328" y="1678"/>
                </a:cubicBezTo>
                <a:cubicBezTo>
                  <a:pt x="317" y="1748"/>
                  <a:pt x="300" y="1781"/>
                  <a:pt x="289" y="1852"/>
                </a:cubicBezTo>
                <a:cubicBezTo>
                  <a:pt x="339" y="2103"/>
                  <a:pt x="339" y="2103"/>
                  <a:pt x="339" y="2103"/>
                </a:cubicBezTo>
                <a:cubicBezTo>
                  <a:pt x="339" y="2191"/>
                  <a:pt x="262" y="2213"/>
                  <a:pt x="192" y="2267"/>
                </a:cubicBezTo>
                <a:cubicBezTo>
                  <a:pt x="170" y="2311"/>
                  <a:pt x="170" y="2339"/>
                  <a:pt x="170" y="2382"/>
                </a:cubicBezTo>
                <a:cubicBezTo>
                  <a:pt x="170" y="2470"/>
                  <a:pt x="229" y="2513"/>
                  <a:pt x="229" y="2601"/>
                </a:cubicBezTo>
                <a:cubicBezTo>
                  <a:pt x="229" y="2623"/>
                  <a:pt x="213" y="2633"/>
                  <a:pt x="213" y="2655"/>
                </a:cubicBezTo>
                <a:cubicBezTo>
                  <a:pt x="213" y="2666"/>
                  <a:pt x="224" y="2666"/>
                  <a:pt x="235" y="2672"/>
                </a:cubicBezTo>
                <a:cubicBezTo>
                  <a:pt x="256" y="2683"/>
                  <a:pt x="262" y="2705"/>
                  <a:pt x="273" y="2727"/>
                </a:cubicBezTo>
                <a:cubicBezTo>
                  <a:pt x="306" y="2792"/>
                  <a:pt x="300" y="2842"/>
                  <a:pt x="300" y="2912"/>
                </a:cubicBezTo>
                <a:cubicBezTo>
                  <a:pt x="300" y="2994"/>
                  <a:pt x="262" y="3032"/>
                  <a:pt x="235" y="3104"/>
                </a:cubicBezTo>
                <a:cubicBezTo>
                  <a:pt x="207" y="3191"/>
                  <a:pt x="224" y="3262"/>
                  <a:pt x="163" y="3333"/>
                </a:cubicBezTo>
                <a:cubicBezTo>
                  <a:pt x="98" y="3415"/>
                  <a:pt x="27" y="3448"/>
                  <a:pt x="0" y="3546"/>
                </a:cubicBezTo>
                <a:lnTo>
                  <a:pt x="0" y="3546"/>
                </a:lnTo>
                <a:cubicBezTo>
                  <a:pt x="27" y="3557"/>
                  <a:pt x="55" y="3574"/>
                  <a:pt x="82" y="3596"/>
                </a:cubicBezTo>
                <a:cubicBezTo>
                  <a:pt x="142" y="3645"/>
                  <a:pt x="192" y="3689"/>
                  <a:pt x="240" y="372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2" name="Freeform 142"/>
          <p:cNvSpPr>
            <a:spLocks noChangeArrowheads="1"/>
          </p:cNvSpPr>
          <p:nvPr/>
        </p:nvSpPr>
        <p:spPr bwMode="auto">
          <a:xfrm>
            <a:off x="13924765" y="10030400"/>
            <a:ext cx="1307094" cy="1651313"/>
          </a:xfrm>
          <a:custGeom>
            <a:avLst/>
            <a:gdLst>
              <a:gd name="T0" fmla="*/ 590 w 2165"/>
              <a:gd name="T1" fmla="*/ 71 h 2733"/>
              <a:gd name="T2" fmla="*/ 410 w 2165"/>
              <a:gd name="T3" fmla="*/ 262 h 2733"/>
              <a:gd name="T4" fmla="*/ 355 w 2165"/>
              <a:gd name="T5" fmla="*/ 350 h 2733"/>
              <a:gd name="T6" fmla="*/ 311 w 2165"/>
              <a:gd name="T7" fmla="*/ 579 h 2733"/>
              <a:gd name="T8" fmla="*/ 207 w 2165"/>
              <a:gd name="T9" fmla="*/ 820 h 2733"/>
              <a:gd name="T10" fmla="*/ 186 w 2165"/>
              <a:gd name="T11" fmla="*/ 1126 h 2733"/>
              <a:gd name="T12" fmla="*/ 257 w 2165"/>
              <a:gd name="T13" fmla="*/ 1349 h 2733"/>
              <a:gd name="T14" fmla="*/ 257 w 2165"/>
              <a:gd name="T15" fmla="*/ 1546 h 2733"/>
              <a:gd name="T16" fmla="*/ 186 w 2165"/>
              <a:gd name="T17" fmla="*/ 1765 h 2733"/>
              <a:gd name="T18" fmla="*/ 153 w 2165"/>
              <a:gd name="T19" fmla="*/ 2016 h 2733"/>
              <a:gd name="T20" fmla="*/ 81 w 2165"/>
              <a:gd name="T21" fmla="*/ 2229 h 2733"/>
              <a:gd name="T22" fmla="*/ 0 w 2165"/>
              <a:gd name="T23" fmla="*/ 2443 h 2733"/>
              <a:gd name="T24" fmla="*/ 410 w 2165"/>
              <a:gd name="T25" fmla="*/ 2699 h 2733"/>
              <a:gd name="T26" fmla="*/ 491 w 2165"/>
              <a:gd name="T27" fmla="*/ 2672 h 2733"/>
              <a:gd name="T28" fmla="*/ 579 w 2165"/>
              <a:gd name="T29" fmla="*/ 2519 h 2733"/>
              <a:gd name="T30" fmla="*/ 672 w 2165"/>
              <a:gd name="T31" fmla="*/ 2382 h 2733"/>
              <a:gd name="T32" fmla="*/ 825 w 2165"/>
              <a:gd name="T33" fmla="*/ 2033 h 2733"/>
              <a:gd name="T34" fmla="*/ 808 w 2165"/>
              <a:gd name="T35" fmla="*/ 1874 h 2733"/>
              <a:gd name="T36" fmla="*/ 787 w 2165"/>
              <a:gd name="T37" fmla="*/ 1759 h 2733"/>
              <a:gd name="T38" fmla="*/ 803 w 2165"/>
              <a:gd name="T39" fmla="*/ 1689 h 2733"/>
              <a:gd name="T40" fmla="*/ 868 w 2165"/>
              <a:gd name="T41" fmla="*/ 1716 h 2733"/>
              <a:gd name="T42" fmla="*/ 912 w 2165"/>
              <a:gd name="T43" fmla="*/ 1552 h 2733"/>
              <a:gd name="T44" fmla="*/ 983 w 2165"/>
              <a:gd name="T45" fmla="*/ 1464 h 2733"/>
              <a:gd name="T46" fmla="*/ 1098 w 2165"/>
              <a:gd name="T47" fmla="*/ 1399 h 2733"/>
              <a:gd name="T48" fmla="*/ 1180 w 2165"/>
              <a:gd name="T49" fmla="*/ 1448 h 2733"/>
              <a:gd name="T50" fmla="*/ 1164 w 2165"/>
              <a:gd name="T51" fmla="*/ 1601 h 2733"/>
              <a:gd name="T52" fmla="*/ 1235 w 2165"/>
              <a:gd name="T53" fmla="*/ 1726 h 2733"/>
              <a:gd name="T54" fmla="*/ 1399 w 2165"/>
              <a:gd name="T55" fmla="*/ 1672 h 2733"/>
              <a:gd name="T56" fmla="*/ 1431 w 2165"/>
              <a:gd name="T57" fmla="*/ 1803 h 2733"/>
              <a:gd name="T58" fmla="*/ 1880 w 2165"/>
              <a:gd name="T59" fmla="*/ 1808 h 2733"/>
              <a:gd name="T60" fmla="*/ 1995 w 2165"/>
              <a:gd name="T61" fmla="*/ 1672 h 2733"/>
              <a:gd name="T62" fmla="*/ 2027 w 2165"/>
              <a:gd name="T63" fmla="*/ 1459 h 2733"/>
              <a:gd name="T64" fmla="*/ 2044 w 2165"/>
              <a:gd name="T65" fmla="*/ 1393 h 2733"/>
              <a:gd name="T66" fmla="*/ 2136 w 2165"/>
              <a:gd name="T67" fmla="*/ 1284 h 2733"/>
              <a:gd name="T68" fmla="*/ 2125 w 2165"/>
              <a:gd name="T69" fmla="*/ 1033 h 2733"/>
              <a:gd name="T70" fmla="*/ 2065 w 2165"/>
              <a:gd name="T71" fmla="*/ 961 h 2733"/>
              <a:gd name="T72" fmla="*/ 2081 w 2165"/>
              <a:gd name="T73" fmla="*/ 853 h 2733"/>
              <a:gd name="T74" fmla="*/ 2060 w 2165"/>
              <a:gd name="T75" fmla="*/ 776 h 2733"/>
              <a:gd name="T76" fmla="*/ 1819 w 2165"/>
              <a:gd name="T77" fmla="*/ 645 h 2733"/>
              <a:gd name="T78" fmla="*/ 1645 w 2165"/>
              <a:gd name="T79" fmla="*/ 721 h 2733"/>
              <a:gd name="T80" fmla="*/ 1579 w 2165"/>
              <a:gd name="T81" fmla="*/ 727 h 2733"/>
              <a:gd name="T82" fmla="*/ 1546 w 2165"/>
              <a:gd name="T83" fmla="*/ 601 h 2733"/>
              <a:gd name="T84" fmla="*/ 1426 w 2165"/>
              <a:gd name="T85" fmla="*/ 432 h 2733"/>
              <a:gd name="T86" fmla="*/ 1223 w 2165"/>
              <a:gd name="T87" fmla="*/ 394 h 2733"/>
              <a:gd name="T88" fmla="*/ 1087 w 2165"/>
              <a:gd name="T89" fmla="*/ 284 h 2733"/>
              <a:gd name="T90" fmla="*/ 983 w 2165"/>
              <a:gd name="T91" fmla="*/ 514 h 2733"/>
              <a:gd name="T92" fmla="*/ 776 w 2165"/>
              <a:gd name="T93" fmla="*/ 443 h 2733"/>
              <a:gd name="T94" fmla="*/ 721 w 2165"/>
              <a:gd name="T95" fmla="*/ 372 h 2733"/>
              <a:gd name="T96" fmla="*/ 792 w 2165"/>
              <a:gd name="T97" fmla="*/ 202 h 2733"/>
              <a:gd name="T98" fmla="*/ 738 w 2165"/>
              <a:gd name="T99" fmla="*/ 11 h 2733"/>
              <a:gd name="T100" fmla="*/ 623 w 2165"/>
              <a:gd name="T101" fmla="*/ 17 h 2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65" h="2733">
                <a:moveTo>
                  <a:pt x="612" y="11"/>
                </a:moveTo>
                <a:lnTo>
                  <a:pt x="612" y="11"/>
                </a:lnTo>
                <a:cubicBezTo>
                  <a:pt x="606" y="33"/>
                  <a:pt x="606" y="49"/>
                  <a:pt x="590" y="71"/>
                </a:cubicBezTo>
                <a:cubicBezTo>
                  <a:pt x="579" y="82"/>
                  <a:pt x="568" y="88"/>
                  <a:pt x="557" y="99"/>
                </a:cubicBezTo>
                <a:cubicBezTo>
                  <a:pt x="530" y="126"/>
                  <a:pt x="513" y="142"/>
                  <a:pt x="486" y="175"/>
                </a:cubicBezTo>
                <a:cubicBezTo>
                  <a:pt x="453" y="207"/>
                  <a:pt x="437" y="229"/>
                  <a:pt x="410" y="262"/>
                </a:cubicBezTo>
                <a:cubicBezTo>
                  <a:pt x="394" y="284"/>
                  <a:pt x="377" y="289"/>
                  <a:pt x="366" y="317"/>
                </a:cubicBezTo>
                <a:cubicBezTo>
                  <a:pt x="366" y="322"/>
                  <a:pt x="366" y="322"/>
                  <a:pt x="366" y="328"/>
                </a:cubicBezTo>
                <a:cubicBezTo>
                  <a:pt x="361" y="339"/>
                  <a:pt x="355" y="339"/>
                  <a:pt x="355" y="350"/>
                </a:cubicBezTo>
                <a:cubicBezTo>
                  <a:pt x="355" y="415"/>
                  <a:pt x="355" y="415"/>
                  <a:pt x="355" y="415"/>
                </a:cubicBezTo>
                <a:cubicBezTo>
                  <a:pt x="355" y="459"/>
                  <a:pt x="350" y="487"/>
                  <a:pt x="339" y="530"/>
                </a:cubicBezTo>
                <a:cubicBezTo>
                  <a:pt x="328" y="546"/>
                  <a:pt x="328" y="562"/>
                  <a:pt x="311" y="579"/>
                </a:cubicBezTo>
                <a:cubicBezTo>
                  <a:pt x="273" y="617"/>
                  <a:pt x="262" y="645"/>
                  <a:pt x="246" y="694"/>
                </a:cubicBezTo>
                <a:cubicBezTo>
                  <a:pt x="235" y="716"/>
                  <a:pt x="235" y="727"/>
                  <a:pt x="229" y="749"/>
                </a:cubicBezTo>
                <a:cubicBezTo>
                  <a:pt x="218" y="776"/>
                  <a:pt x="207" y="792"/>
                  <a:pt x="207" y="820"/>
                </a:cubicBezTo>
                <a:cubicBezTo>
                  <a:pt x="207" y="875"/>
                  <a:pt x="207" y="875"/>
                  <a:pt x="207" y="875"/>
                </a:cubicBezTo>
                <a:cubicBezTo>
                  <a:pt x="169" y="1065"/>
                  <a:pt x="169" y="1065"/>
                  <a:pt x="169" y="1065"/>
                </a:cubicBezTo>
                <a:cubicBezTo>
                  <a:pt x="180" y="1087"/>
                  <a:pt x="180" y="1104"/>
                  <a:pt x="186" y="1126"/>
                </a:cubicBezTo>
                <a:cubicBezTo>
                  <a:pt x="191" y="1153"/>
                  <a:pt x="202" y="1169"/>
                  <a:pt x="218" y="1191"/>
                </a:cubicBezTo>
                <a:cubicBezTo>
                  <a:pt x="240" y="1235"/>
                  <a:pt x="262" y="1262"/>
                  <a:pt x="262" y="1317"/>
                </a:cubicBezTo>
                <a:cubicBezTo>
                  <a:pt x="262" y="1327"/>
                  <a:pt x="257" y="1333"/>
                  <a:pt x="257" y="1349"/>
                </a:cubicBezTo>
                <a:cubicBezTo>
                  <a:pt x="251" y="1382"/>
                  <a:pt x="251" y="1404"/>
                  <a:pt x="251" y="1442"/>
                </a:cubicBezTo>
                <a:cubicBezTo>
                  <a:pt x="251" y="1448"/>
                  <a:pt x="257" y="1448"/>
                  <a:pt x="257" y="1453"/>
                </a:cubicBezTo>
                <a:cubicBezTo>
                  <a:pt x="257" y="1492"/>
                  <a:pt x="251" y="1508"/>
                  <a:pt x="257" y="1546"/>
                </a:cubicBezTo>
                <a:cubicBezTo>
                  <a:pt x="257" y="1563"/>
                  <a:pt x="257" y="1563"/>
                  <a:pt x="257" y="1563"/>
                </a:cubicBezTo>
                <a:cubicBezTo>
                  <a:pt x="257" y="1612"/>
                  <a:pt x="246" y="1639"/>
                  <a:pt x="218" y="1689"/>
                </a:cubicBezTo>
                <a:cubicBezTo>
                  <a:pt x="207" y="1716"/>
                  <a:pt x="191" y="1733"/>
                  <a:pt x="186" y="1765"/>
                </a:cubicBezTo>
                <a:cubicBezTo>
                  <a:pt x="186" y="1776"/>
                  <a:pt x="180" y="1781"/>
                  <a:pt x="175" y="1792"/>
                </a:cubicBezTo>
                <a:cubicBezTo>
                  <a:pt x="164" y="1852"/>
                  <a:pt x="169" y="1891"/>
                  <a:pt x="147" y="1945"/>
                </a:cubicBezTo>
                <a:cubicBezTo>
                  <a:pt x="147" y="1973"/>
                  <a:pt x="153" y="1989"/>
                  <a:pt x="153" y="2016"/>
                </a:cubicBezTo>
                <a:cubicBezTo>
                  <a:pt x="153" y="2066"/>
                  <a:pt x="147" y="2093"/>
                  <a:pt x="120" y="2136"/>
                </a:cubicBezTo>
                <a:cubicBezTo>
                  <a:pt x="109" y="2158"/>
                  <a:pt x="92" y="2174"/>
                  <a:pt x="81" y="2196"/>
                </a:cubicBezTo>
                <a:cubicBezTo>
                  <a:pt x="81" y="2213"/>
                  <a:pt x="81" y="2218"/>
                  <a:pt x="81" y="2229"/>
                </a:cubicBezTo>
                <a:cubicBezTo>
                  <a:pt x="76" y="2278"/>
                  <a:pt x="49" y="2295"/>
                  <a:pt x="33" y="2339"/>
                </a:cubicBezTo>
                <a:cubicBezTo>
                  <a:pt x="28" y="2350"/>
                  <a:pt x="28" y="2361"/>
                  <a:pt x="28" y="2372"/>
                </a:cubicBezTo>
                <a:cubicBezTo>
                  <a:pt x="21" y="2393"/>
                  <a:pt x="11" y="2421"/>
                  <a:pt x="0" y="2443"/>
                </a:cubicBezTo>
                <a:lnTo>
                  <a:pt x="0" y="2443"/>
                </a:lnTo>
                <a:cubicBezTo>
                  <a:pt x="103" y="2513"/>
                  <a:pt x="164" y="2573"/>
                  <a:pt x="284" y="2645"/>
                </a:cubicBezTo>
                <a:cubicBezTo>
                  <a:pt x="328" y="2672"/>
                  <a:pt x="361" y="2677"/>
                  <a:pt x="410" y="2699"/>
                </a:cubicBezTo>
                <a:cubicBezTo>
                  <a:pt x="431" y="2710"/>
                  <a:pt x="453" y="2721"/>
                  <a:pt x="475" y="2732"/>
                </a:cubicBezTo>
                <a:lnTo>
                  <a:pt x="475" y="2732"/>
                </a:lnTo>
                <a:cubicBezTo>
                  <a:pt x="480" y="2710"/>
                  <a:pt x="486" y="2694"/>
                  <a:pt x="491" y="2672"/>
                </a:cubicBezTo>
                <a:cubicBezTo>
                  <a:pt x="502" y="2645"/>
                  <a:pt x="502" y="2628"/>
                  <a:pt x="513" y="2601"/>
                </a:cubicBezTo>
                <a:cubicBezTo>
                  <a:pt x="519" y="2590"/>
                  <a:pt x="530" y="2590"/>
                  <a:pt x="535" y="2579"/>
                </a:cubicBezTo>
                <a:cubicBezTo>
                  <a:pt x="552" y="2557"/>
                  <a:pt x="563" y="2541"/>
                  <a:pt x="579" y="2519"/>
                </a:cubicBezTo>
                <a:cubicBezTo>
                  <a:pt x="595" y="2491"/>
                  <a:pt x="606" y="2476"/>
                  <a:pt x="623" y="2454"/>
                </a:cubicBezTo>
                <a:cubicBezTo>
                  <a:pt x="634" y="2432"/>
                  <a:pt x="639" y="2421"/>
                  <a:pt x="656" y="2399"/>
                </a:cubicBezTo>
                <a:cubicBezTo>
                  <a:pt x="661" y="2393"/>
                  <a:pt x="667" y="2388"/>
                  <a:pt x="672" y="2382"/>
                </a:cubicBezTo>
                <a:cubicBezTo>
                  <a:pt x="688" y="2339"/>
                  <a:pt x="699" y="2311"/>
                  <a:pt x="716" y="2262"/>
                </a:cubicBezTo>
                <a:cubicBezTo>
                  <a:pt x="749" y="2224"/>
                  <a:pt x="765" y="2196"/>
                  <a:pt x="782" y="2148"/>
                </a:cubicBezTo>
                <a:cubicBezTo>
                  <a:pt x="803" y="2104"/>
                  <a:pt x="825" y="2082"/>
                  <a:pt x="825" y="2033"/>
                </a:cubicBezTo>
                <a:cubicBezTo>
                  <a:pt x="825" y="1962"/>
                  <a:pt x="825" y="1962"/>
                  <a:pt x="825" y="1962"/>
                </a:cubicBezTo>
                <a:cubicBezTo>
                  <a:pt x="825" y="1951"/>
                  <a:pt x="820" y="1945"/>
                  <a:pt x="820" y="1940"/>
                </a:cubicBezTo>
                <a:cubicBezTo>
                  <a:pt x="814" y="1912"/>
                  <a:pt x="820" y="1901"/>
                  <a:pt x="808" y="1874"/>
                </a:cubicBezTo>
                <a:cubicBezTo>
                  <a:pt x="808" y="1869"/>
                  <a:pt x="798" y="1863"/>
                  <a:pt x="792" y="1852"/>
                </a:cubicBezTo>
                <a:cubicBezTo>
                  <a:pt x="782" y="1841"/>
                  <a:pt x="776" y="1830"/>
                  <a:pt x="776" y="1814"/>
                </a:cubicBezTo>
                <a:cubicBezTo>
                  <a:pt x="776" y="1792"/>
                  <a:pt x="787" y="1781"/>
                  <a:pt x="787" y="1759"/>
                </a:cubicBezTo>
                <a:cubicBezTo>
                  <a:pt x="787" y="1737"/>
                  <a:pt x="760" y="1733"/>
                  <a:pt x="760" y="1711"/>
                </a:cubicBezTo>
                <a:cubicBezTo>
                  <a:pt x="760" y="1694"/>
                  <a:pt x="782" y="1694"/>
                  <a:pt x="792" y="1689"/>
                </a:cubicBezTo>
                <a:cubicBezTo>
                  <a:pt x="792" y="1689"/>
                  <a:pt x="798" y="1689"/>
                  <a:pt x="803" y="1689"/>
                </a:cubicBezTo>
                <a:cubicBezTo>
                  <a:pt x="814" y="1689"/>
                  <a:pt x="820" y="1678"/>
                  <a:pt x="830" y="1678"/>
                </a:cubicBezTo>
                <a:cubicBezTo>
                  <a:pt x="836" y="1678"/>
                  <a:pt x="842" y="1683"/>
                  <a:pt x="842" y="1683"/>
                </a:cubicBezTo>
                <a:cubicBezTo>
                  <a:pt x="858" y="1689"/>
                  <a:pt x="863" y="1700"/>
                  <a:pt x="868" y="1716"/>
                </a:cubicBezTo>
                <a:cubicBezTo>
                  <a:pt x="879" y="1733"/>
                  <a:pt x="890" y="1743"/>
                  <a:pt x="901" y="1754"/>
                </a:cubicBezTo>
                <a:cubicBezTo>
                  <a:pt x="912" y="1737"/>
                  <a:pt x="929" y="1733"/>
                  <a:pt x="929" y="1716"/>
                </a:cubicBezTo>
                <a:cubicBezTo>
                  <a:pt x="929" y="1650"/>
                  <a:pt x="912" y="1618"/>
                  <a:pt x="912" y="1552"/>
                </a:cubicBezTo>
                <a:cubicBezTo>
                  <a:pt x="912" y="1535"/>
                  <a:pt x="912" y="1524"/>
                  <a:pt x="918" y="1508"/>
                </a:cubicBezTo>
                <a:cubicBezTo>
                  <a:pt x="923" y="1492"/>
                  <a:pt x="939" y="1492"/>
                  <a:pt x="950" y="1486"/>
                </a:cubicBezTo>
                <a:cubicBezTo>
                  <a:pt x="961" y="1475"/>
                  <a:pt x="972" y="1470"/>
                  <a:pt x="983" y="1464"/>
                </a:cubicBezTo>
                <a:cubicBezTo>
                  <a:pt x="1005" y="1453"/>
                  <a:pt x="1016" y="1448"/>
                  <a:pt x="1038" y="1437"/>
                </a:cubicBezTo>
                <a:cubicBezTo>
                  <a:pt x="1049" y="1431"/>
                  <a:pt x="1060" y="1426"/>
                  <a:pt x="1071" y="1415"/>
                </a:cubicBezTo>
                <a:cubicBezTo>
                  <a:pt x="1082" y="1410"/>
                  <a:pt x="1087" y="1399"/>
                  <a:pt x="1098" y="1399"/>
                </a:cubicBezTo>
                <a:cubicBezTo>
                  <a:pt x="1120" y="1399"/>
                  <a:pt x="1126" y="1404"/>
                  <a:pt x="1142" y="1404"/>
                </a:cubicBezTo>
                <a:cubicBezTo>
                  <a:pt x="1153" y="1404"/>
                  <a:pt x="1169" y="1404"/>
                  <a:pt x="1175" y="1410"/>
                </a:cubicBezTo>
                <a:cubicBezTo>
                  <a:pt x="1186" y="1420"/>
                  <a:pt x="1180" y="1431"/>
                  <a:pt x="1180" y="1448"/>
                </a:cubicBezTo>
                <a:cubicBezTo>
                  <a:pt x="1180" y="1470"/>
                  <a:pt x="1175" y="1486"/>
                  <a:pt x="1169" y="1508"/>
                </a:cubicBezTo>
                <a:cubicBezTo>
                  <a:pt x="1158" y="1519"/>
                  <a:pt x="1153" y="1530"/>
                  <a:pt x="1153" y="1541"/>
                </a:cubicBezTo>
                <a:cubicBezTo>
                  <a:pt x="1153" y="1563"/>
                  <a:pt x="1164" y="1579"/>
                  <a:pt x="1164" y="1601"/>
                </a:cubicBezTo>
                <a:cubicBezTo>
                  <a:pt x="1164" y="1618"/>
                  <a:pt x="1164" y="1629"/>
                  <a:pt x="1169" y="1645"/>
                </a:cubicBezTo>
                <a:cubicBezTo>
                  <a:pt x="1169" y="1672"/>
                  <a:pt x="1175" y="1689"/>
                  <a:pt x="1191" y="1711"/>
                </a:cubicBezTo>
                <a:cubicBezTo>
                  <a:pt x="1202" y="1721"/>
                  <a:pt x="1213" y="1726"/>
                  <a:pt x="1235" y="1726"/>
                </a:cubicBezTo>
                <a:cubicBezTo>
                  <a:pt x="1273" y="1726"/>
                  <a:pt x="1289" y="1721"/>
                  <a:pt x="1327" y="1711"/>
                </a:cubicBezTo>
                <a:cubicBezTo>
                  <a:pt x="1344" y="1704"/>
                  <a:pt x="1355" y="1704"/>
                  <a:pt x="1371" y="1700"/>
                </a:cubicBezTo>
                <a:cubicBezTo>
                  <a:pt x="1382" y="1694"/>
                  <a:pt x="1393" y="1683"/>
                  <a:pt x="1399" y="1672"/>
                </a:cubicBezTo>
                <a:cubicBezTo>
                  <a:pt x="1404" y="1667"/>
                  <a:pt x="1404" y="1650"/>
                  <a:pt x="1415" y="1650"/>
                </a:cubicBezTo>
                <a:cubicBezTo>
                  <a:pt x="1421" y="1650"/>
                  <a:pt x="1426" y="1656"/>
                  <a:pt x="1431" y="1656"/>
                </a:cubicBezTo>
                <a:cubicBezTo>
                  <a:pt x="1431" y="1803"/>
                  <a:pt x="1431" y="1803"/>
                  <a:pt x="1431" y="1803"/>
                </a:cubicBezTo>
                <a:cubicBezTo>
                  <a:pt x="1617" y="1803"/>
                  <a:pt x="1617" y="1803"/>
                  <a:pt x="1617" y="1803"/>
                </a:cubicBezTo>
                <a:cubicBezTo>
                  <a:pt x="1693" y="1808"/>
                  <a:pt x="1737" y="1814"/>
                  <a:pt x="1814" y="1814"/>
                </a:cubicBezTo>
                <a:cubicBezTo>
                  <a:pt x="1841" y="1814"/>
                  <a:pt x="1852" y="1814"/>
                  <a:pt x="1880" y="1808"/>
                </a:cubicBezTo>
                <a:cubicBezTo>
                  <a:pt x="1896" y="1808"/>
                  <a:pt x="1907" y="1814"/>
                  <a:pt x="1923" y="1803"/>
                </a:cubicBezTo>
                <a:cubicBezTo>
                  <a:pt x="1945" y="1792"/>
                  <a:pt x="1951" y="1770"/>
                  <a:pt x="1956" y="1743"/>
                </a:cubicBezTo>
                <a:cubicBezTo>
                  <a:pt x="1967" y="1716"/>
                  <a:pt x="1978" y="1700"/>
                  <a:pt x="1995" y="1672"/>
                </a:cubicBezTo>
                <a:cubicBezTo>
                  <a:pt x="2006" y="1650"/>
                  <a:pt x="2016" y="1634"/>
                  <a:pt x="2027" y="1607"/>
                </a:cubicBezTo>
                <a:cubicBezTo>
                  <a:pt x="2032" y="1590"/>
                  <a:pt x="2038" y="1579"/>
                  <a:pt x="2038" y="1557"/>
                </a:cubicBezTo>
                <a:cubicBezTo>
                  <a:pt x="2038" y="1519"/>
                  <a:pt x="2032" y="1497"/>
                  <a:pt x="2027" y="1459"/>
                </a:cubicBezTo>
                <a:cubicBezTo>
                  <a:pt x="2027" y="1453"/>
                  <a:pt x="2022" y="1442"/>
                  <a:pt x="2022" y="1437"/>
                </a:cubicBezTo>
                <a:cubicBezTo>
                  <a:pt x="2022" y="1431"/>
                  <a:pt x="2016" y="1431"/>
                  <a:pt x="2016" y="1426"/>
                </a:cubicBezTo>
                <a:cubicBezTo>
                  <a:pt x="2016" y="1410"/>
                  <a:pt x="2032" y="1410"/>
                  <a:pt x="2044" y="1393"/>
                </a:cubicBezTo>
                <a:cubicBezTo>
                  <a:pt x="2054" y="1377"/>
                  <a:pt x="2060" y="1366"/>
                  <a:pt x="2070" y="1355"/>
                </a:cubicBezTo>
                <a:cubicBezTo>
                  <a:pt x="2098" y="1327"/>
                  <a:pt x="2114" y="1311"/>
                  <a:pt x="2136" y="1284"/>
                </a:cubicBezTo>
                <a:lnTo>
                  <a:pt x="2136" y="1284"/>
                </a:lnTo>
                <a:cubicBezTo>
                  <a:pt x="2164" y="1065"/>
                  <a:pt x="2164" y="1065"/>
                  <a:pt x="2164" y="1065"/>
                </a:cubicBezTo>
                <a:cubicBezTo>
                  <a:pt x="2158" y="1060"/>
                  <a:pt x="2164" y="1049"/>
                  <a:pt x="2158" y="1043"/>
                </a:cubicBezTo>
                <a:cubicBezTo>
                  <a:pt x="2147" y="1038"/>
                  <a:pt x="2136" y="1038"/>
                  <a:pt x="2125" y="1033"/>
                </a:cubicBezTo>
                <a:cubicBezTo>
                  <a:pt x="2114" y="1027"/>
                  <a:pt x="2103" y="1016"/>
                  <a:pt x="2092" y="1011"/>
                </a:cubicBezTo>
                <a:cubicBezTo>
                  <a:pt x="2081" y="1000"/>
                  <a:pt x="2060" y="1000"/>
                  <a:pt x="2060" y="983"/>
                </a:cubicBezTo>
                <a:cubicBezTo>
                  <a:pt x="2060" y="972"/>
                  <a:pt x="2065" y="968"/>
                  <a:pt x="2065" y="961"/>
                </a:cubicBezTo>
                <a:cubicBezTo>
                  <a:pt x="2070" y="934"/>
                  <a:pt x="2070" y="918"/>
                  <a:pt x="2070" y="896"/>
                </a:cubicBezTo>
                <a:cubicBezTo>
                  <a:pt x="2070" y="880"/>
                  <a:pt x="2070" y="875"/>
                  <a:pt x="2070" y="864"/>
                </a:cubicBezTo>
                <a:cubicBezTo>
                  <a:pt x="2076" y="858"/>
                  <a:pt x="2081" y="858"/>
                  <a:pt x="2081" y="853"/>
                </a:cubicBezTo>
                <a:cubicBezTo>
                  <a:pt x="2098" y="842"/>
                  <a:pt x="2109" y="825"/>
                  <a:pt x="2114" y="809"/>
                </a:cubicBezTo>
                <a:lnTo>
                  <a:pt x="2114" y="809"/>
                </a:lnTo>
                <a:cubicBezTo>
                  <a:pt x="2092" y="792"/>
                  <a:pt x="2081" y="787"/>
                  <a:pt x="2060" y="776"/>
                </a:cubicBezTo>
                <a:cubicBezTo>
                  <a:pt x="2016" y="754"/>
                  <a:pt x="1995" y="738"/>
                  <a:pt x="1956" y="710"/>
                </a:cubicBezTo>
                <a:cubicBezTo>
                  <a:pt x="1929" y="694"/>
                  <a:pt x="1912" y="683"/>
                  <a:pt x="1880" y="666"/>
                </a:cubicBezTo>
                <a:cubicBezTo>
                  <a:pt x="1858" y="656"/>
                  <a:pt x="1841" y="650"/>
                  <a:pt x="1819" y="645"/>
                </a:cubicBezTo>
                <a:cubicBezTo>
                  <a:pt x="1808" y="645"/>
                  <a:pt x="1803" y="639"/>
                  <a:pt x="1797" y="639"/>
                </a:cubicBezTo>
                <a:cubicBezTo>
                  <a:pt x="1776" y="639"/>
                  <a:pt x="1765" y="656"/>
                  <a:pt x="1743" y="666"/>
                </a:cubicBezTo>
                <a:cubicBezTo>
                  <a:pt x="1704" y="683"/>
                  <a:pt x="1688" y="705"/>
                  <a:pt x="1645" y="721"/>
                </a:cubicBezTo>
                <a:cubicBezTo>
                  <a:pt x="1633" y="732"/>
                  <a:pt x="1623" y="738"/>
                  <a:pt x="1607" y="738"/>
                </a:cubicBezTo>
                <a:cubicBezTo>
                  <a:pt x="1600" y="738"/>
                  <a:pt x="1600" y="743"/>
                  <a:pt x="1596" y="743"/>
                </a:cubicBezTo>
                <a:cubicBezTo>
                  <a:pt x="1585" y="743"/>
                  <a:pt x="1585" y="732"/>
                  <a:pt x="1579" y="727"/>
                </a:cubicBezTo>
                <a:cubicBezTo>
                  <a:pt x="1574" y="716"/>
                  <a:pt x="1574" y="710"/>
                  <a:pt x="1574" y="699"/>
                </a:cubicBezTo>
                <a:cubicBezTo>
                  <a:pt x="1568" y="677"/>
                  <a:pt x="1563" y="666"/>
                  <a:pt x="1557" y="645"/>
                </a:cubicBezTo>
                <a:cubicBezTo>
                  <a:pt x="1552" y="628"/>
                  <a:pt x="1552" y="617"/>
                  <a:pt x="1546" y="601"/>
                </a:cubicBezTo>
                <a:cubicBezTo>
                  <a:pt x="1541" y="579"/>
                  <a:pt x="1535" y="562"/>
                  <a:pt x="1535" y="541"/>
                </a:cubicBezTo>
                <a:cubicBezTo>
                  <a:pt x="1535" y="498"/>
                  <a:pt x="1503" y="481"/>
                  <a:pt x="1464" y="459"/>
                </a:cubicBezTo>
                <a:cubicBezTo>
                  <a:pt x="1448" y="454"/>
                  <a:pt x="1442" y="443"/>
                  <a:pt x="1426" y="432"/>
                </a:cubicBezTo>
                <a:cubicBezTo>
                  <a:pt x="1393" y="415"/>
                  <a:pt x="1366" y="404"/>
                  <a:pt x="1355" y="372"/>
                </a:cubicBezTo>
                <a:cubicBezTo>
                  <a:pt x="1306" y="377"/>
                  <a:pt x="1284" y="394"/>
                  <a:pt x="1240" y="394"/>
                </a:cubicBezTo>
                <a:cubicBezTo>
                  <a:pt x="1235" y="394"/>
                  <a:pt x="1230" y="394"/>
                  <a:pt x="1223" y="394"/>
                </a:cubicBezTo>
                <a:cubicBezTo>
                  <a:pt x="1213" y="383"/>
                  <a:pt x="1213" y="372"/>
                  <a:pt x="1202" y="361"/>
                </a:cubicBezTo>
                <a:cubicBezTo>
                  <a:pt x="1191" y="355"/>
                  <a:pt x="1180" y="350"/>
                  <a:pt x="1169" y="344"/>
                </a:cubicBezTo>
                <a:cubicBezTo>
                  <a:pt x="1137" y="322"/>
                  <a:pt x="1115" y="311"/>
                  <a:pt x="1087" y="284"/>
                </a:cubicBezTo>
                <a:cubicBezTo>
                  <a:pt x="1071" y="295"/>
                  <a:pt x="1065" y="311"/>
                  <a:pt x="1049" y="328"/>
                </a:cubicBezTo>
                <a:cubicBezTo>
                  <a:pt x="1038" y="344"/>
                  <a:pt x="1027" y="355"/>
                  <a:pt x="1022" y="372"/>
                </a:cubicBezTo>
                <a:cubicBezTo>
                  <a:pt x="994" y="426"/>
                  <a:pt x="1000" y="459"/>
                  <a:pt x="983" y="514"/>
                </a:cubicBezTo>
                <a:cubicBezTo>
                  <a:pt x="967" y="503"/>
                  <a:pt x="950" y="503"/>
                  <a:pt x="934" y="498"/>
                </a:cubicBezTo>
                <a:cubicBezTo>
                  <a:pt x="901" y="481"/>
                  <a:pt x="879" y="470"/>
                  <a:pt x="846" y="465"/>
                </a:cubicBezTo>
                <a:cubicBezTo>
                  <a:pt x="820" y="454"/>
                  <a:pt x="798" y="459"/>
                  <a:pt x="776" y="443"/>
                </a:cubicBezTo>
                <a:cubicBezTo>
                  <a:pt x="771" y="437"/>
                  <a:pt x="771" y="437"/>
                  <a:pt x="771" y="432"/>
                </a:cubicBezTo>
                <a:cubicBezTo>
                  <a:pt x="760" y="421"/>
                  <a:pt x="754" y="410"/>
                  <a:pt x="743" y="404"/>
                </a:cubicBezTo>
                <a:cubicBezTo>
                  <a:pt x="732" y="394"/>
                  <a:pt x="721" y="388"/>
                  <a:pt x="721" y="372"/>
                </a:cubicBezTo>
                <a:cubicBezTo>
                  <a:pt x="721" y="355"/>
                  <a:pt x="738" y="350"/>
                  <a:pt x="749" y="333"/>
                </a:cubicBezTo>
                <a:cubicBezTo>
                  <a:pt x="765" y="306"/>
                  <a:pt x="776" y="289"/>
                  <a:pt x="787" y="257"/>
                </a:cubicBezTo>
                <a:cubicBezTo>
                  <a:pt x="792" y="235"/>
                  <a:pt x="792" y="224"/>
                  <a:pt x="792" y="202"/>
                </a:cubicBezTo>
                <a:cubicBezTo>
                  <a:pt x="798" y="175"/>
                  <a:pt x="808" y="159"/>
                  <a:pt x="808" y="126"/>
                </a:cubicBezTo>
                <a:cubicBezTo>
                  <a:pt x="808" y="82"/>
                  <a:pt x="782" y="27"/>
                  <a:pt x="738" y="11"/>
                </a:cubicBezTo>
                <a:lnTo>
                  <a:pt x="738" y="11"/>
                </a:lnTo>
                <a:cubicBezTo>
                  <a:pt x="727" y="0"/>
                  <a:pt x="716" y="0"/>
                  <a:pt x="699" y="0"/>
                </a:cubicBezTo>
                <a:cubicBezTo>
                  <a:pt x="677" y="0"/>
                  <a:pt x="661" y="6"/>
                  <a:pt x="634" y="11"/>
                </a:cubicBezTo>
                <a:cubicBezTo>
                  <a:pt x="628" y="11"/>
                  <a:pt x="628" y="17"/>
                  <a:pt x="623" y="17"/>
                </a:cubicBezTo>
                <a:cubicBezTo>
                  <a:pt x="617" y="17"/>
                  <a:pt x="612" y="11"/>
                  <a:pt x="612" y="1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3" name="Freeform 143"/>
          <p:cNvSpPr>
            <a:spLocks noChangeArrowheads="1"/>
          </p:cNvSpPr>
          <p:nvPr/>
        </p:nvSpPr>
        <p:spPr bwMode="auto">
          <a:xfrm>
            <a:off x="12847079" y="8880617"/>
            <a:ext cx="1624531" cy="1677991"/>
          </a:xfrm>
          <a:custGeom>
            <a:avLst/>
            <a:gdLst>
              <a:gd name="T0" fmla="*/ 481 w 2690"/>
              <a:gd name="T1" fmla="*/ 2710 h 2777"/>
              <a:gd name="T2" fmla="*/ 880 w 2690"/>
              <a:gd name="T3" fmla="*/ 2748 h 2777"/>
              <a:gd name="T4" fmla="*/ 1055 w 2690"/>
              <a:gd name="T5" fmla="*/ 2655 h 2777"/>
              <a:gd name="T6" fmla="*/ 1159 w 2690"/>
              <a:gd name="T7" fmla="*/ 2540 h 2777"/>
              <a:gd name="T8" fmla="*/ 1246 w 2690"/>
              <a:gd name="T9" fmla="*/ 2399 h 2777"/>
              <a:gd name="T10" fmla="*/ 1400 w 2690"/>
              <a:gd name="T11" fmla="*/ 2060 h 2777"/>
              <a:gd name="T12" fmla="*/ 1580 w 2690"/>
              <a:gd name="T13" fmla="*/ 1918 h 2777"/>
              <a:gd name="T14" fmla="*/ 1689 w 2690"/>
              <a:gd name="T15" fmla="*/ 1956 h 2777"/>
              <a:gd name="T16" fmla="*/ 1651 w 2690"/>
              <a:gd name="T17" fmla="*/ 2158 h 2777"/>
              <a:gd name="T18" fmla="*/ 1782 w 2690"/>
              <a:gd name="T19" fmla="*/ 2169 h 2777"/>
              <a:gd name="T20" fmla="*/ 1902 w 2690"/>
              <a:gd name="T21" fmla="*/ 2130 h 2777"/>
              <a:gd name="T22" fmla="*/ 1957 w 2690"/>
              <a:gd name="T23" fmla="*/ 2038 h 2777"/>
              <a:gd name="T24" fmla="*/ 2072 w 2690"/>
              <a:gd name="T25" fmla="*/ 2022 h 2777"/>
              <a:gd name="T26" fmla="*/ 2306 w 2690"/>
              <a:gd name="T27" fmla="*/ 1923 h 2777"/>
              <a:gd name="T28" fmla="*/ 2394 w 2690"/>
              <a:gd name="T29" fmla="*/ 1912 h 2777"/>
              <a:gd name="T30" fmla="*/ 2481 w 2690"/>
              <a:gd name="T31" fmla="*/ 1901 h 2777"/>
              <a:gd name="T32" fmla="*/ 2569 w 2690"/>
              <a:gd name="T33" fmla="*/ 1813 h 2777"/>
              <a:gd name="T34" fmla="*/ 2689 w 2690"/>
              <a:gd name="T35" fmla="*/ 1551 h 2777"/>
              <a:gd name="T36" fmla="*/ 2612 w 2690"/>
              <a:gd name="T37" fmla="*/ 1458 h 2777"/>
              <a:gd name="T38" fmla="*/ 2547 w 2690"/>
              <a:gd name="T39" fmla="*/ 1316 h 2777"/>
              <a:gd name="T40" fmla="*/ 2520 w 2690"/>
              <a:gd name="T41" fmla="*/ 1207 h 2777"/>
              <a:gd name="T42" fmla="*/ 2410 w 2690"/>
              <a:gd name="T43" fmla="*/ 1218 h 2777"/>
              <a:gd name="T44" fmla="*/ 2312 w 2690"/>
              <a:gd name="T45" fmla="*/ 1174 h 2777"/>
              <a:gd name="T46" fmla="*/ 2235 w 2690"/>
              <a:gd name="T47" fmla="*/ 934 h 2777"/>
              <a:gd name="T48" fmla="*/ 2203 w 2690"/>
              <a:gd name="T49" fmla="*/ 27 h 2777"/>
              <a:gd name="T50" fmla="*/ 2061 w 2690"/>
              <a:gd name="T51" fmla="*/ 0 h 2777"/>
              <a:gd name="T52" fmla="*/ 1853 w 2690"/>
              <a:gd name="T53" fmla="*/ 196 h 2777"/>
              <a:gd name="T54" fmla="*/ 1788 w 2690"/>
              <a:gd name="T55" fmla="*/ 234 h 2777"/>
              <a:gd name="T56" fmla="*/ 1645 w 2690"/>
              <a:gd name="T57" fmla="*/ 420 h 2777"/>
              <a:gd name="T58" fmla="*/ 1711 w 2690"/>
              <a:gd name="T59" fmla="*/ 611 h 2777"/>
              <a:gd name="T60" fmla="*/ 1695 w 2690"/>
              <a:gd name="T61" fmla="*/ 983 h 2777"/>
              <a:gd name="T62" fmla="*/ 1656 w 2690"/>
              <a:gd name="T63" fmla="*/ 1114 h 2777"/>
              <a:gd name="T64" fmla="*/ 1481 w 2690"/>
              <a:gd name="T65" fmla="*/ 1185 h 2777"/>
              <a:gd name="T66" fmla="*/ 1448 w 2690"/>
              <a:gd name="T67" fmla="*/ 1267 h 2777"/>
              <a:gd name="T68" fmla="*/ 1367 w 2690"/>
              <a:gd name="T69" fmla="*/ 1519 h 2777"/>
              <a:gd name="T70" fmla="*/ 1318 w 2690"/>
              <a:gd name="T71" fmla="*/ 1786 h 2777"/>
              <a:gd name="T72" fmla="*/ 1170 w 2690"/>
              <a:gd name="T73" fmla="*/ 1939 h 2777"/>
              <a:gd name="T74" fmla="*/ 946 w 2690"/>
              <a:gd name="T75" fmla="*/ 1978 h 2777"/>
              <a:gd name="T76" fmla="*/ 782 w 2690"/>
              <a:gd name="T77" fmla="*/ 1928 h 2777"/>
              <a:gd name="T78" fmla="*/ 656 w 2690"/>
              <a:gd name="T79" fmla="*/ 1983 h 2777"/>
              <a:gd name="T80" fmla="*/ 460 w 2690"/>
              <a:gd name="T81" fmla="*/ 1994 h 2777"/>
              <a:gd name="T82" fmla="*/ 339 w 2690"/>
              <a:gd name="T83" fmla="*/ 2022 h 2777"/>
              <a:gd name="T84" fmla="*/ 137 w 2690"/>
              <a:gd name="T85" fmla="*/ 2185 h 2777"/>
              <a:gd name="T86" fmla="*/ 17 w 2690"/>
              <a:gd name="T87" fmla="*/ 2300 h 2777"/>
              <a:gd name="T88" fmla="*/ 55 w 2690"/>
              <a:gd name="T89" fmla="*/ 2393 h 2777"/>
              <a:gd name="T90" fmla="*/ 262 w 2690"/>
              <a:gd name="T91" fmla="*/ 2513 h 2777"/>
              <a:gd name="T92" fmla="*/ 377 w 2690"/>
              <a:gd name="T93" fmla="*/ 2595 h 2777"/>
              <a:gd name="T94" fmla="*/ 465 w 2690"/>
              <a:gd name="T95" fmla="*/ 2704 h 2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90" h="2777">
                <a:moveTo>
                  <a:pt x="465" y="2704"/>
                </a:moveTo>
                <a:lnTo>
                  <a:pt x="465" y="2704"/>
                </a:lnTo>
                <a:cubicBezTo>
                  <a:pt x="471" y="2704"/>
                  <a:pt x="476" y="2710"/>
                  <a:pt x="481" y="2710"/>
                </a:cubicBezTo>
                <a:cubicBezTo>
                  <a:pt x="498" y="2710"/>
                  <a:pt x="503" y="2704"/>
                  <a:pt x="520" y="2704"/>
                </a:cubicBezTo>
                <a:cubicBezTo>
                  <a:pt x="782" y="2776"/>
                  <a:pt x="782" y="2776"/>
                  <a:pt x="782" y="2776"/>
                </a:cubicBezTo>
                <a:cubicBezTo>
                  <a:pt x="820" y="2776"/>
                  <a:pt x="842" y="2748"/>
                  <a:pt x="880" y="2748"/>
                </a:cubicBezTo>
                <a:cubicBezTo>
                  <a:pt x="941" y="2748"/>
                  <a:pt x="941" y="2748"/>
                  <a:pt x="941" y="2748"/>
                </a:cubicBezTo>
                <a:cubicBezTo>
                  <a:pt x="979" y="2748"/>
                  <a:pt x="1006" y="2743"/>
                  <a:pt x="1028" y="2710"/>
                </a:cubicBezTo>
                <a:cubicBezTo>
                  <a:pt x="1045" y="2693"/>
                  <a:pt x="1049" y="2677"/>
                  <a:pt x="1055" y="2655"/>
                </a:cubicBezTo>
                <a:cubicBezTo>
                  <a:pt x="1071" y="2628"/>
                  <a:pt x="1088" y="2617"/>
                  <a:pt x="1104" y="2595"/>
                </a:cubicBezTo>
                <a:cubicBezTo>
                  <a:pt x="1104" y="2584"/>
                  <a:pt x="1110" y="2578"/>
                  <a:pt x="1115" y="2573"/>
                </a:cubicBezTo>
                <a:cubicBezTo>
                  <a:pt x="1126" y="2557"/>
                  <a:pt x="1142" y="2557"/>
                  <a:pt x="1159" y="2540"/>
                </a:cubicBezTo>
                <a:cubicBezTo>
                  <a:pt x="1170" y="2535"/>
                  <a:pt x="1175" y="2524"/>
                  <a:pt x="1186" y="2513"/>
                </a:cubicBezTo>
                <a:cubicBezTo>
                  <a:pt x="1197" y="2491"/>
                  <a:pt x="1208" y="2480"/>
                  <a:pt x="1214" y="2458"/>
                </a:cubicBezTo>
                <a:cubicBezTo>
                  <a:pt x="1224" y="2431"/>
                  <a:pt x="1235" y="2420"/>
                  <a:pt x="1246" y="2399"/>
                </a:cubicBezTo>
                <a:cubicBezTo>
                  <a:pt x="1263" y="2344"/>
                  <a:pt x="1296" y="2322"/>
                  <a:pt x="1312" y="2267"/>
                </a:cubicBezTo>
                <a:cubicBezTo>
                  <a:pt x="1334" y="2212"/>
                  <a:pt x="1345" y="2180"/>
                  <a:pt x="1378" y="2125"/>
                </a:cubicBezTo>
                <a:cubicBezTo>
                  <a:pt x="1388" y="2103"/>
                  <a:pt x="1394" y="2086"/>
                  <a:pt x="1400" y="2060"/>
                </a:cubicBezTo>
                <a:cubicBezTo>
                  <a:pt x="1410" y="2038"/>
                  <a:pt x="1438" y="2038"/>
                  <a:pt x="1459" y="2016"/>
                </a:cubicBezTo>
                <a:cubicBezTo>
                  <a:pt x="1492" y="1983"/>
                  <a:pt x="1514" y="1972"/>
                  <a:pt x="1547" y="1939"/>
                </a:cubicBezTo>
                <a:cubicBezTo>
                  <a:pt x="1558" y="1928"/>
                  <a:pt x="1569" y="1923"/>
                  <a:pt x="1580" y="1918"/>
                </a:cubicBezTo>
                <a:cubicBezTo>
                  <a:pt x="1623" y="1890"/>
                  <a:pt x="1656" y="1890"/>
                  <a:pt x="1705" y="1874"/>
                </a:cubicBezTo>
                <a:cubicBezTo>
                  <a:pt x="1705" y="1879"/>
                  <a:pt x="1711" y="1879"/>
                  <a:pt x="1711" y="1885"/>
                </a:cubicBezTo>
                <a:cubicBezTo>
                  <a:pt x="1711" y="1912"/>
                  <a:pt x="1700" y="1928"/>
                  <a:pt x="1689" y="1956"/>
                </a:cubicBezTo>
                <a:cubicBezTo>
                  <a:pt x="1673" y="1994"/>
                  <a:pt x="1667" y="2022"/>
                  <a:pt x="1662" y="2060"/>
                </a:cubicBezTo>
                <a:cubicBezTo>
                  <a:pt x="1656" y="2082"/>
                  <a:pt x="1651" y="2086"/>
                  <a:pt x="1651" y="2108"/>
                </a:cubicBezTo>
                <a:cubicBezTo>
                  <a:pt x="1651" y="2125"/>
                  <a:pt x="1651" y="2136"/>
                  <a:pt x="1651" y="2158"/>
                </a:cubicBezTo>
                <a:cubicBezTo>
                  <a:pt x="1695" y="2163"/>
                  <a:pt x="1695" y="2163"/>
                  <a:pt x="1695" y="2163"/>
                </a:cubicBezTo>
                <a:cubicBezTo>
                  <a:pt x="1722" y="2169"/>
                  <a:pt x="1733" y="2169"/>
                  <a:pt x="1760" y="2169"/>
                </a:cubicBezTo>
                <a:cubicBezTo>
                  <a:pt x="1766" y="2169"/>
                  <a:pt x="1771" y="2169"/>
                  <a:pt x="1782" y="2169"/>
                </a:cubicBezTo>
                <a:cubicBezTo>
                  <a:pt x="1788" y="2163"/>
                  <a:pt x="1788" y="2152"/>
                  <a:pt x="1793" y="2141"/>
                </a:cubicBezTo>
                <a:cubicBezTo>
                  <a:pt x="1803" y="2130"/>
                  <a:pt x="1810" y="2119"/>
                  <a:pt x="1815" y="2103"/>
                </a:cubicBezTo>
                <a:cubicBezTo>
                  <a:pt x="1847" y="2108"/>
                  <a:pt x="1863" y="2130"/>
                  <a:pt x="1902" y="2130"/>
                </a:cubicBezTo>
                <a:cubicBezTo>
                  <a:pt x="1913" y="2130"/>
                  <a:pt x="1913" y="2119"/>
                  <a:pt x="1913" y="2108"/>
                </a:cubicBezTo>
                <a:cubicBezTo>
                  <a:pt x="1918" y="2092"/>
                  <a:pt x="1929" y="2086"/>
                  <a:pt x="1935" y="2076"/>
                </a:cubicBezTo>
                <a:cubicBezTo>
                  <a:pt x="1946" y="2060"/>
                  <a:pt x="1951" y="2054"/>
                  <a:pt x="1957" y="2038"/>
                </a:cubicBezTo>
                <a:cubicBezTo>
                  <a:pt x="1962" y="2027"/>
                  <a:pt x="1968" y="2016"/>
                  <a:pt x="1978" y="2016"/>
                </a:cubicBezTo>
                <a:cubicBezTo>
                  <a:pt x="2011" y="2016"/>
                  <a:pt x="2028" y="2027"/>
                  <a:pt x="2061" y="2027"/>
                </a:cubicBezTo>
                <a:cubicBezTo>
                  <a:pt x="2066" y="2027"/>
                  <a:pt x="2066" y="2022"/>
                  <a:pt x="2072" y="2022"/>
                </a:cubicBezTo>
                <a:cubicBezTo>
                  <a:pt x="2093" y="2016"/>
                  <a:pt x="2104" y="2011"/>
                  <a:pt x="2126" y="2000"/>
                </a:cubicBezTo>
                <a:cubicBezTo>
                  <a:pt x="2165" y="1983"/>
                  <a:pt x="2187" y="1972"/>
                  <a:pt x="2225" y="1956"/>
                </a:cubicBezTo>
                <a:cubicBezTo>
                  <a:pt x="2257" y="1939"/>
                  <a:pt x="2273" y="1934"/>
                  <a:pt x="2306" y="1923"/>
                </a:cubicBezTo>
                <a:cubicBezTo>
                  <a:pt x="2334" y="1918"/>
                  <a:pt x="2350" y="1901"/>
                  <a:pt x="2377" y="1901"/>
                </a:cubicBezTo>
                <a:cubicBezTo>
                  <a:pt x="2383" y="1901"/>
                  <a:pt x="2388" y="1907"/>
                  <a:pt x="2394" y="1912"/>
                </a:cubicBezTo>
                <a:lnTo>
                  <a:pt x="2394" y="1912"/>
                </a:lnTo>
                <a:cubicBezTo>
                  <a:pt x="2394" y="1912"/>
                  <a:pt x="2399" y="1918"/>
                  <a:pt x="2405" y="1918"/>
                </a:cubicBezTo>
                <a:cubicBezTo>
                  <a:pt x="2410" y="1918"/>
                  <a:pt x="2410" y="1912"/>
                  <a:pt x="2416" y="1912"/>
                </a:cubicBezTo>
                <a:cubicBezTo>
                  <a:pt x="2443" y="1907"/>
                  <a:pt x="2459" y="1901"/>
                  <a:pt x="2481" y="1901"/>
                </a:cubicBezTo>
                <a:cubicBezTo>
                  <a:pt x="2498" y="1901"/>
                  <a:pt x="2509" y="1901"/>
                  <a:pt x="2520" y="1912"/>
                </a:cubicBezTo>
                <a:lnTo>
                  <a:pt x="2520" y="1912"/>
                </a:lnTo>
                <a:cubicBezTo>
                  <a:pt x="2536" y="1874"/>
                  <a:pt x="2553" y="1852"/>
                  <a:pt x="2569" y="1813"/>
                </a:cubicBezTo>
                <a:cubicBezTo>
                  <a:pt x="2590" y="1781"/>
                  <a:pt x="2596" y="1759"/>
                  <a:pt x="2612" y="1726"/>
                </a:cubicBezTo>
                <a:cubicBezTo>
                  <a:pt x="2634" y="1688"/>
                  <a:pt x="2650" y="1666"/>
                  <a:pt x="2672" y="1623"/>
                </a:cubicBezTo>
                <a:cubicBezTo>
                  <a:pt x="2683" y="1595"/>
                  <a:pt x="2678" y="1579"/>
                  <a:pt x="2689" y="1551"/>
                </a:cubicBezTo>
                <a:lnTo>
                  <a:pt x="2689" y="1551"/>
                </a:lnTo>
                <a:cubicBezTo>
                  <a:pt x="2667" y="1524"/>
                  <a:pt x="2661" y="1502"/>
                  <a:pt x="2634" y="1475"/>
                </a:cubicBezTo>
                <a:cubicBezTo>
                  <a:pt x="2624" y="1469"/>
                  <a:pt x="2618" y="1469"/>
                  <a:pt x="2612" y="1458"/>
                </a:cubicBezTo>
                <a:cubicBezTo>
                  <a:pt x="2596" y="1442"/>
                  <a:pt x="2585" y="1431"/>
                  <a:pt x="2569" y="1409"/>
                </a:cubicBezTo>
                <a:cubicBezTo>
                  <a:pt x="2553" y="1387"/>
                  <a:pt x="2542" y="1376"/>
                  <a:pt x="2542" y="1354"/>
                </a:cubicBezTo>
                <a:cubicBezTo>
                  <a:pt x="2542" y="1338"/>
                  <a:pt x="2542" y="1327"/>
                  <a:pt x="2547" y="1316"/>
                </a:cubicBezTo>
                <a:cubicBezTo>
                  <a:pt x="2547" y="1311"/>
                  <a:pt x="2553" y="1311"/>
                  <a:pt x="2553" y="1305"/>
                </a:cubicBezTo>
                <a:cubicBezTo>
                  <a:pt x="2553" y="1283"/>
                  <a:pt x="2547" y="1273"/>
                  <a:pt x="2542" y="1251"/>
                </a:cubicBezTo>
                <a:cubicBezTo>
                  <a:pt x="2536" y="1235"/>
                  <a:pt x="2531" y="1224"/>
                  <a:pt x="2520" y="1207"/>
                </a:cubicBezTo>
                <a:cubicBezTo>
                  <a:pt x="2514" y="1202"/>
                  <a:pt x="2514" y="1185"/>
                  <a:pt x="2509" y="1185"/>
                </a:cubicBezTo>
                <a:cubicBezTo>
                  <a:pt x="2487" y="1185"/>
                  <a:pt x="2476" y="1202"/>
                  <a:pt x="2454" y="1207"/>
                </a:cubicBezTo>
                <a:cubicBezTo>
                  <a:pt x="2438" y="1213"/>
                  <a:pt x="2427" y="1213"/>
                  <a:pt x="2410" y="1218"/>
                </a:cubicBezTo>
                <a:cubicBezTo>
                  <a:pt x="2394" y="1224"/>
                  <a:pt x="2383" y="1229"/>
                  <a:pt x="2361" y="1229"/>
                </a:cubicBezTo>
                <a:cubicBezTo>
                  <a:pt x="2345" y="1229"/>
                  <a:pt x="2339" y="1213"/>
                  <a:pt x="2328" y="1196"/>
                </a:cubicBezTo>
                <a:cubicBezTo>
                  <a:pt x="2323" y="1185"/>
                  <a:pt x="2317" y="1185"/>
                  <a:pt x="2312" y="1174"/>
                </a:cubicBezTo>
                <a:cubicBezTo>
                  <a:pt x="2301" y="1142"/>
                  <a:pt x="2295" y="1120"/>
                  <a:pt x="2273" y="1092"/>
                </a:cubicBezTo>
                <a:cubicBezTo>
                  <a:pt x="2257" y="1065"/>
                  <a:pt x="2257" y="1049"/>
                  <a:pt x="2257" y="1016"/>
                </a:cubicBezTo>
                <a:cubicBezTo>
                  <a:pt x="2257" y="983"/>
                  <a:pt x="2240" y="966"/>
                  <a:pt x="2235" y="934"/>
                </a:cubicBezTo>
                <a:cubicBezTo>
                  <a:pt x="2247" y="152"/>
                  <a:pt x="2247" y="152"/>
                  <a:pt x="2247" y="152"/>
                </a:cubicBezTo>
                <a:lnTo>
                  <a:pt x="2247" y="152"/>
                </a:lnTo>
                <a:cubicBezTo>
                  <a:pt x="2240" y="97"/>
                  <a:pt x="2257" y="44"/>
                  <a:pt x="2203" y="27"/>
                </a:cubicBezTo>
                <a:cubicBezTo>
                  <a:pt x="2181" y="16"/>
                  <a:pt x="2159" y="22"/>
                  <a:pt x="2132" y="16"/>
                </a:cubicBezTo>
                <a:cubicBezTo>
                  <a:pt x="2104" y="11"/>
                  <a:pt x="2088" y="0"/>
                  <a:pt x="2061" y="0"/>
                </a:cubicBezTo>
                <a:lnTo>
                  <a:pt x="2061" y="0"/>
                </a:lnTo>
                <a:cubicBezTo>
                  <a:pt x="2050" y="65"/>
                  <a:pt x="2050" y="114"/>
                  <a:pt x="2000" y="152"/>
                </a:cubicBezTo>
                <a:cubicBezTo>
                  <a:pt x="1984" y="158"/>
                  <a:pt x="1973" y="163"/>
                  <a:pt x="1957" y="169"/>
                </a:cubicBezTo>
                <a:cubicBezTo>
                  <a:pt x="1918" y="185"/>
                  <a:pt x="1896" y="191"/>
                  <a:pt x="1853" y="196"/>
                </a:cubicBezTo>
                <a:cubicBezTo>
                  <a:pt x="1836" y="196"/>
                  <a:pt x="1825" y="185"/>
                  <a:pt x="1810" y="196"/>
                </a:cubicBezTo>
                <a:cubicBezTo>
                  <a:pt x="1803" y="201"/>
                  <a:pt x="1810" y="212"/>
                  <a:pt x="1803" y="218"/>
                </a:cubicBezTo>
                <a:cubicBezTo>
                  <a:pt x="1799" y="223"/>
                  <a:pt x="1793" y="229"/>
                  <a:pt x="1788" y="234"/>
                </a:cubicBezTo>
                <a:cubicBezTo>
                  <a:pt x="1760" y="256"/>
                  <a:pt x="1738" y="262"/>
                  <a:pt x="1711" y="278"/>
                </a:cubicBezTo>
                <a:cubicBezTo>
                  <a:pt x="1689" y="295"/>
                  <a:pt x="1695" y="322"/>
                  <a:pt x="1678" y="349"/>
                </a:cubicBezTo>
                <a:cubicBezTo>
                  <a:pt x="1667" y="377"/>
                  <a:pt x="1645" y="388"/>
                  <a:pt x="1645" y="420"/>
                </a:cubicBezTo>
                <a:cubicBezTo>
                  <a:pt x="1645" y="442"/>
                  <a:pt x="1656" y="453"/>
                  <a:pt x="1667" y="474"/>
                </a:cubicBezTo>
                <a:cubicBezTo>
                  <a:pt x="1673" y="491"/>
                  <a:pt x="1673" y="502"/>
                  <a:pt x="1678" y="518"/>
                </a:cubicBezTo>
                <a:cubicBezTo>
                  <a:pt x="1695" y="551"/>
                  <a:pt x="1700" y="573"/>
                  <a:pt x="1711" y="611"/>
                </a:cubicBezTo>
                <a:cubicBezTo>
                  <a:pt x="1722" y="683"/>
                  <a:pt x="1727" y="726"/>
                  <a:pt x="1727" y="797"/>
                </a:cubicBezTo>
                <a:cubicBezTo>
                  <a:pt x="1727" y="841"/>
                  <a:pt x="1722" y="868"/>
                  <a:pt x="1711" y="906"/>
                </a:cubicBezTo>
                <a:cubicBezTo>
                  <a:pt x="1705" y="939"/>
                  <a:pt x="1695" y="955"/>
                  <a:pt x="1695" y="983"/>
                </a:cubicBezTo>
                <a:cubicBezTo>
                  <a:pt x="1695" y="1054"/>
                  <a:pt x="1695" y="1054"/>
                  <a:pt x="1695" y="1054"/>
                </a:cubicBezTo>
                <a:cubicBezTo>
                  <a:pt x="1695" y="1076"/>
                  <a:pt x="1695" y="1092"/>
                  <a:pt x="1678" y="1109"/>
                </a:cubicBezTo>
                <a:cubicBezTo>
                  <a:pt x="1673" y="1114"/>
                  <a:pt x="1662" y="1114"/>
                  <a:pt x="1656" y="1114"/>
                </a:cubicBezTo>
                <a:cubicBezTo>
                  <a:pt x="1629" y="1131"/>
                  <a:pt x="1607" y="1131"/>
                  <a:pt x="1580" y="1147"/>
                </a:cubicBezTo>
                <a:cubicBezTo>
                  <a:pt x="1558" y="1164"/>
                  <a:pt x="1541" y="1169"/>
                  <a:pt x="1514" y="1174"/>
                </a:cubicBezTo>
                <a:cubicBezTo>
                  <a:pt x="1503" y="1180"/>
                  <a:pt x="1492" y="1180"/>
                  <a:pt x="1481" y="1185"/>
                </a:cubicBezTo>
                <a:cubicBezTo>
                  <a:pt x="1476" y="1185"/>
                  <a:pt x="1465" y="1185"/>
                  <a:pt x="1459" y="1191"/>
                </a:cubicBezTo>
                <a:cubicBezTo>
                  <a:pt x="1454" y="1202"/>
                  <a:pt x="1459" y="1213"/>
                  <a:pt x="1459" y="1224"/>
                </a:cubicBezTo>
                <a:cubicBezTo>
                  <a:pt x="1459" y="1240"/>
                  <a:pt x="1454" y="1251"/>
                  <a:pt x="1448" y="1267"/>
                </a:cubicBezTo>
                <a:cubicBezTo>
                  <a:pt x="1438" y="1305"/>
                  <a:pt x="1438" y="1327"/>
                  <a:pt x="1422" y="1365"/>
                </a:cubicBezTo>
                <a:cubicBezTo>
                  <a:pt x="1410" y="1404"/>
                  <a:pt x="1405" y="1431"/>
                  <a:pt x="1394" y="1469"/>
                </a:cubicBezTo>
                <a:cubicBezTo>
                  <a:pt x="1383" y="1491"/>
                  <a:pt x="1372" y="1502"/>
                  <a:pt x="1367" y="1519"/>
                </a:cubicBezTo>
                <a:cubicBezTo>
                  <a:pt x="1361" y="1562"/>
                  <a:pt x="1345" y="1584"/>
                  <a:pt x="1345" y="1628"/>
                </a:cubicBezTo>
                <a:cubicBezTo>
                  <a:pt x="1345" y="1677"/>
                  <a:pt x="1345" y="1677"/>
                  <a:pt x="1345" y="1677"/>
                </a:cubicBezTo>
                <a:cubicBezTo>
                  <a:pt x="1345" y="1720"/>
                  <a:pt x="1334" y="1748"/>
                  <a:pt x="1318" y="1786"/>
                </a:cubicBezTo>
                <a:cubicBezTo>
                  <a:pt x="1296" y="1824"/>
                  <a:pt x="1301" y="1857"/>
                  <a:pt x="1274" y="1896"/>
                </a:cubicBezTo>
                <a:cubicBezTo>
                  <a:pt x="1263" y="1907"/>
                  <a:pt x="1252" y="1912"/>
                  <a:pt x="1235" y="1918"/>
                </a:cubicBezTo>
                <a:cubicBezTo>
                  <a:pt x="1208" y="1923"/>
                  <a:pt x="1197" y="1934"/>
                  <a:pt x="1170" y="1939"/>
                </a:cubicBezTo>
                <a:cubicBezTo>
                  <a:pt x="1131" y="1956"/>
                  <a:pt x="1104" y="1972"/>
                  <a:pt x="1060" y="1972"/>
                </a:cubicBezTo>
                <a:cubicBezTo>
                  <a:pt x="1045" y="1972"/>
                  <a:pt x="1033" y="1967"/>
                  <a:pt x="1016" y="1967"/>
                </a:cubicBezTo>
                <a:cubicBezTo>
                  <a:pt x="990" y="1967"/>
                  <a:pt x="973" y="1978"/>
                  <a:pt x="946" y="1978"/>
                </a:cubicBezTo>
                <a:cubicBezTo>
                  <a:pt x="924" y="1978"/>
                  <a:pt x="919" y="1972"/>
                  <a:pt x="897" y="1972"/>
                </a:cubicBezTo>
                <a:cubicBezTo>
                  <a:pt x="880" y="1972"/>
                  <a:pt x="869" y="1972"/>
                  <a:pt x="853" y="1967"/>
                </a:cubicBezTo>
                <a:cubicBezTo>
                  <a:pt x="826" y="1956"/>
                  <a:pt x="815" y="1928"/>
                  <a:pt x="782" y="1928"/>
                </a:cubicBezTo>
                <a:cubicBezTo>
                  <a:pt x="760" y="1928"/>
                  <a:pt x="749" y="1939"/>
                  <a:pt x="733" y="1950"/>
                </a:cubicBezTo>
                <a:cubicBezTo>
                  <a:pt x="716" y="1956"/>
                  <a:pt x="705" y="1961"/>
                  <a:pt x="689" y="1967"/>
                </a:cubicBezTo>
                <a:cubicBezTo>
                  <a:pt x="678" y="1972"/>
                  <a:pt x="672" y="1983"/>
                  <a:pt x="656" y="1983"/>
                </a:cubicBezTo>
                <a:cubicBezTo>
                  <a:pt x="613" y="1983"/>
                  <a:pt x="585" y="1978"/>
                  <a:pt x="536" y="1978"/>
                </a:cubicBezTo>
                <a:cubicBezTo>
                  <a:pt x="531" y="1978"/>
                  <a:pt x="525" y="1983"/>
                  <a:pt x="514" y="1989"/>
                </a:cubicBezTo>
                <a:cubicBezTo>
                  <a:pt x="498" y="1994"/>
                  <a:pt x="481" y="1994"/>
                  <a:pt x="460" y="1994"/>
                </a:cubicBezTo>
                <a:cubicBezTo>
                  <a:pt x="432" y="1994"/>
                  <a:pt x="421" y="1983"/>
                  <a:pt x="394" y="1983"/>
                </a:cubicBezTo>
                <a:cubicBezTo>
                  <a:pt x="383" y="1983"/>
                  <a:pt x="377" y="1989"/>
                  <a:pt x="372" y="1994"/>
                </a:cubicBezTo>
                <a:cubicBezTo>
                  <a:pt x="361" y="2005"/>
                  <a:pt x="356" y="2011"/>
                  <a:pt x="339" y="2022"/>
                </a:cubicBezTo>
                <a:cubicBezTo>
                  <a:pt x="317" y="2032"/>
                  <a:pt x="306" y="2043"/>
                  <a:pt x="290" y="2060"/>
                </a:cubicBezTo>
                <a:cubicBezTo>
                  <a:pt x="257" y="2097"/>
                  <a:pt x="219" y="2097"/>
                  <a:pt x="186" y="2130"/>
                </a:cubicBezTo>
                <a:cubicBezTo>
                  <a:pt x="165" y="2152"/>
                  <a:pt x="159" y="2169"/>
                  <a:pt x="137" y="2185"/>
                </a:cubicBezTo>
                <a:cubicBezTo>
                  <a:pt x="115" y="2196"/>
                  <a:pt x="104" y="2201"/>
                  <a:pt x="88" y="2218"/>
                </a:cubicBezTo>
                <a:cubicBezTo>
                  <a:pt x="66" y="2240"/>
                  <a:pt x="61" y="2251"/>
                  <a:pt x="39" y="2273"/>
                </a:cubicBezTo>
                <a:cubicBezTo>
                  <a:pt x="33" y="2284"/>
                  <a:pt x="22" y="2289"/>
                  <a:pt x="17" y="2300"/>
                </a:cubicBezTo>
                <a:cubicBezTo>
                  <a:pt x="11" y="2305"/>
                  <a:pt x="0" y="2311"/>
                  <a:pt x="0" y="2322"/>
                </a:cubicBezTo>
                <a:cubicBezTo>
                  <a:pt x="0" y="2338"/>
                  <a:pt x="17" y="2349"/>
                  <a:pt x="28" y="2360"/>
                </a:cubicBezTo>
                <a:cubicBezTo>
                  <a:pt x="39" y="2371"/>
                  <a:pt x="44" y="2382"/>
                  <a:pt x="55" y="2393"/>
                </a:cubicBezTo>
                <a:cubicBezTo>
                  <a:pt x="88" y="2404"/>
                  <a:pt x="99" y="2420"/>
                  <a:pt x="126" y="2437"/>
                </a:cubicBezTo>
                <a:cubicBezTo>
                  <a:pt x="132" y="2442"/>
                  <a:pt x="143" y="2442"/>
                  <a:pt x="148" y="2447"/>
                </a:cubicBezTo>
                <a:cubicBezTo>
                  <a:pt x="192" y="2475"/>
                  <a:pt x="214" y="2502"/>
                  <a:pt x="262" y="2513"/>
                </a:cubicBezTo>
                <a:cubicBezTo>
                  <a:pt x="279" y="2518"/>
                  <a:pt x="290" y="2518"/>
                  <a:pt x="306" y="2524"/>
                </a:cubicBezTo>
                <a:cubicBezTo>
                  <a:pt x="317" y="2524"/>
                  <a:pt x="328" y="2524"/>
                  <a:pt x="339" y="2529"/>
                </a:cubicBezTo>
                <a:cubicBezTo>
                  <a:pt x="361" y="2546"/>
                  <a:pt x="361" y="2567"/>
                  <a:pt x="377" y="2595"/>
                </a:cubicBezTo>
                <a:cubicBezTo>
                  <a:pt x="388" y="2606"/>
                  <a:pt x="394" y="2611"/>
                  <a:pt x="405" y="2622"/>
                </a:cubicBezTo>
                <a:cubicBezTo>
                  <a:pt x="410" y="2628"/>
                  <a:pt x="416" y="2628"/>
                  <a:pt x="427" y="2633"/>
                </a:cubicBezTo>
                <a:cubicBezTo>
                  <a:pt x="449" y="2655"/>
                  <a:pt x="454" y="2677"/>
                  <a:pt x="465" y="270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4" name="Freeform 144"/>
          <p:cNvSpPr>
            <a:spLocks noChangeArrowheads="1"/>
          </p:cNvSpPr>
          <p:nvPr/>
        </p:nvSpPr>
        <p:spPr bwMode="auto">
          <a:xfrm>
            <a:off x="12767053" y="10014394"/>
            <a:ext cx="1525832" cy="1491251"/>
          </a:xfrm>
          <a:custGeom>
            <a:avLst/>
            <a:gdLst>
              <a:gd name="T0" fmla="*/ 596 w 2526"/>
              <a:gd name="T1" fmla="*/ 830 h 2471"/>
              <a:gd name="T2" fmla="*/ 651 w 2526"/>
              <a:gd name="T3" fmla="*/ 830 h 2471"/>
              <a:gd name="T4" fmla="*/ 1011 w 2526"/>
              <a:gd name="T5" fmla="*/ 874 h 2471"/>
              <a:gd name="T6" fmla="*/ 1159 w 2526"/>
              <a:gd name="T7" fmla="*/ 836 h 2471"/>
              <a:gd name="T8" fmla="*/ 1235 w 2526"/>
              <a:gd name="T9" fmla="*/ 721 h 2471"/>
              <a:gd name="T10" fmla="*/ 1290 w 2526"/>
              <a:gd name="T11" fmla="*/ 666 h 2471"/>
              <a:gd name="T12" fmla="*/ 1345 w 2526"/>
              <a:gd name="T13" fmla="*/ 584 h 2471"/>
              <a:gd name="T14" fmla="*/ 1443 w 2526"/>
              <a:gd name="T15" fmla="*/ 393 h 2471"/>
              <a:gd name="T16" fmla="*/ 1531 w 2526"/>
              <a:gd name="T17" fmla="*/ 186 h 2471"/>
              <a:gd name="T18" fmla="*/ 1678 w 2526"/>
              <a:gd name="T19" fmla="*/ 65 h 2471"/>
              <a:gd name="T20" fmla="*/ 1836 w 2526"/>
              <a:gd name="T21" fmla="*/ 0 h 2471"/>
              <a:gd name="T22" fmla="*/ 1820 w 2526"/>
              <a:gd name="T23" fmla="*/ 82 h 2471"/>
              <a:gd name="T24" fmla="*/ 1782 w 2526"/>
              <a:gd name="T25" fmla="*/ 234 h 2471"/>
              <a:gd name="T26" fmla="*/ 1826 w 2526"/>
              <a:gd name="T27" fmla="*/ 289 h 2471"/>
              <a:gd name="T28" fmla="*/ 1913 w 2526"/>
              <a:gd name="T29" fmla="*/ 295 h 2471"/>
              <a:gd name="T30" fmla="*/ 1946 w 2526"/>
              <a:gd name="T31" fmla="*/ 229 h 2471"/>
              <a:gd name="T32" fmla="*/ 2044 w 2526"/>
              <a:gd name="T33" fmla="*/ 234 h 2471"/>
              <a:gd name="T34" fmla="*/ 2088 w 2526"/>
              <a:gd name="T35" fmla="*/ 164 h 2471"/>
              <a:gd name="T36" fmla="*/ 2192 w 2526"/>
              <a:gd name="T37" fmla="*/ 153 h 2471"/>
              <a:gd name="T38" fmla="*/ 2257 w 2526"/>
              <a:gd name="T39" fmla="*/ 126 h 2471"/>
              <a:gd name="T40" fmla="*/ 2437 w 2526"/>
              <a:gd name="T41" fmla="*/ 49 h 2471"/>
              <a:gd name="T42" fmla="*/ 2525 w 2526"/>
              <a:gd name="T43" fmla="*/ 38 h 2471"/>
              <a:gd name="T44" fmla="*/ 2503 w 2526"/>
              <a:gd name="T45" fmla="*/ 98 h 2471"/>
              <a:gd name="T46" fmla="*/ 2399 w 2526"/>
              <a:gd name="T47" fmla="*/ 202 h 2471"/>
              <a:gd name="T48" fmla="*/ 2279 w 2526"/>
              <a:gd name="T49" fmla="*/ 344 h 2471"/>
              <a:gd name="T50" fmla="*/ 2268 w 2526"/>
              <a:gd name="T51" fmla="*/ 377 h 2471"/>
              <a:gd name="T52" fmla="*/ 2252 w 2526"/>
              <a:gd name="T53" fmla="*/ 557 h 2471"/>
              <a:gd name="T54" fmla="*/ 2159 w 2526"/>
              <a:gd name="T55" fmla="*/ 721 h 2471"/>
              <a:gd name="T56" fmla="*/ 2120 w 2526"/>
              <a:gd name="T57" fmla="*/ 847 h 2471"/>
              <a:gd name="T58" fmla="*/ 2082 w 2526"/>
              <a:gd name="T59" fmla="*/ 1092 h 2471"/>
              <a:gd name="T60" fmla="*/ 2131 w 2526"/>
              <a:gd name="T61" fmla="*/ 1218 h 2471"/>
              <a:gd name="T62" fmla="*/ 2170 w 2526"/>
              <a:gd name="T63" fmla="*/ 1376 h 2471"/>
              <a:gd name="T64" fmla="*/ 2170 w 2526"/>
              <a:gd name="T65" fmla="*/ 1480 h 2471"/>
              <a:gd name="T66" fmla="*/ 2170 w 2526"/>
              <a:gd name="T67" fmla="*/ 1590 h 2471"/>
              <a:gd name="T68" fmla="*/ 2099 w 2526"/>
              <a:gd name="T69" fmla="*/ 1792 h 2471"/>
              <a:gd name="T70" fmla="*/ 2060 w 2526"/>
              <a:gd name="T71" fmla="*/ 1972 h 2471"/>
              <a:gd name="T72" fmla="*/ 2033 w 2526"/>
              <a:gd name="T73" fmla="*/ 2163 h 2471"/>
              <a:gd name="T74" fmla="*/ 1994 w 2526"/>
              <a:gd name="T75" fmla="*/ 2256 h 2471"/>
              <a:gd name="T76" fmla="*/ 1941 w 2526"/>
              <a:gd name="T77" fmla="*/ 2399 h 2471"/>
              <a:gd name="T78" fmla="*/ 1913 w 2526"/>
              <a:gd name="T79" fmla="*/ 2470 h 2471"/>
              <a:gd name="T80" fmla="*/ 1465 w 2526"/>
              <a:gd name="T81" fmla="*/ 2201 h 2471"/>
              <a:gd name="T82" fmla="*/ 711 w 2526"/>
              <a:gd name="T83" fmla="*/ 1606 h 2471"/>
              <a:gd name="T84" fmla="*/ 361 w 2526"/>
              <a:gd name="T85" fmla="*/ 1322 h 2471"/>
              <a:gd name="T86" fmla="*/ 0 w 2526"/>
              <a:gd name="T87" fmla="*/ 1027 h 2471"/>
              <a:gd name="T88" fmla="*/ 27 w 2526"/>
              <a:gd name="T89" fmla="*/ 995 h 2471"/>
              <a:gd name="T90" fmla="*/ 93 w 2526"/>
              <a:gd name="T91" fmla="*/ 1005 h 2471"/>
              <a:gd name="T92" fmla="*/ 159 w 2526"/>
              <a:gd name="T93" fmla="*/ 956 h 2471"/>
              <a:gd name="T94" fmla="*/ 252 w 2526"/>
              <a:gd name="T95" fmla="*/ 934 h 2471"/>
              <a:gd name="T96" fmla="*/ 377 w 2526"/>
              <a:gd name="T97" fmla="*/ 923 h 2471"/>
              <a:gd name="T98" fmla="*/ 596 w 2526"/>
              <a:gd name="T99" fmla="*/ 830 h 2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26" h="2471">
                <a:moveTo>
                  <a:pt x="596" y="830"/>
                </a:moveTo>
                <a:lnTo>
                  <a:pt x="596" y="830"/>
                </a:lnTo>
                <a:cubicBezTo>
                  <a:pt x="602" y="830"/>
                  <a:pt x="607" y="836"/>
                  <a:pt x="612" y="836"/>
                </a:cubicBezTo>
                <a:cubicBezTo>
                  <a:pt x="629" y="836"/>
                  <a:pt x="634" y="830"/>
                  <a:pt x="651" y="830"/>
                </a:cubicBezTo>
                <a:cubicBezTo>
                  <a:pt x="913" y="902"/>
                  <a:pt x="913" y="902"/>
                  <a:pt x="913" y="902"/>
                </a:cubicBezTo>
                <a:cubicBezTo>
                  <a:pt x="951" y="902"/>
                  <a:pt x="973" y="874"/>
                  <a:pt x="1011" y="874"/>
                </a:cubicBezTo>
                <a:cubicBezTo>
                  <a:pt x="1072" y="874"/>
                  <a:pt x="1072" y="874"/>
                  <a:pt x="1072" y="874"/>
                </a:cubicBezTo>
                <a:cubicBezTo>
                  <a:pt x="1110" y="874"/>
                  <a:pt x="1137" y="869"/>
                  <a:pt x="1159" y="836"/>
                </a:cubicBezTo>
                <a:cubicBezTo>
                  <a:pt x="1176" y="819"/>
                  <a:pt x="1180" y="803"/>
                  <a:pt x="1186" y="781"/>
                </a:cubicBezTo>
                <a:cubicBezTo>
                  <a:pt x="1202" y="754"/>
                  <a:pt x="1219" y="743"/>
                  <a:pt x="1235" y="721"/>
                </a:cubicBezTo>
                <a:cubicBezTo>
                  <a:pt x="1235" y="710"/>
                  <a:pt x="1241" y="704"/>
                  <a:pt x="1246" y="699"/>
                </a:cubicBezTo>
                <a:cubicBezTo>
                  <a:pt x="1257" y="683"/>
                  <a:pt x="1273" y="683"/>
                  <a:pt x="1290" y="666"/>
                </a:cubicBezTo>
                <a:cubicBezTo>
                  <a:pt x="1301" y="661"/>
                  <a:pt x="1306" y="650"/>
                  <a:pt x="1317" y="639"/>
                </a:cubicBezTo>
                <a:cubicBezTo>
                  <a:pt x="1328" y="617"/>
                  <a:pt x="1339" y="606"/>
                  <a:pt x="1345" y="584"/>
                </a:cubicBezTo>
                <a:cubicBezTo>
                  <a:pt x="1355" y="557"/>
                  <a:pt x="1366" y="546"/>
                  <a:pt x="1377" y="525"/>
                </a:cubicBezTo>
                <a:cubicBezTo>
                  <a:pt x="1394" y="470"/>
                  <a:pt x="1427" y="448"/>
                  <a:pt x="1443" y="393"/>
                </a:cubicBezTo>
                <a:cubicBezTo>
                  <a:pt x="1465" y="338"/>
                  <a:pt x="1476" y="306"/>
                  <a:pt x="1509" y="251"/>
                </a:cubicBezTo>
                <a:cubicBezTo>
                  <a:pt x="1519" y="229"/>
                  <a:pt x="1525" y="212"/>
                  <a:pt x="1531" y="186"/>
                </a:cubicBezTo>
                <a:cubicBezTo>
                  <a:pt x="1541" y="164"/>
                  <a:pt x="1569" y="164"/>
                  <a:pt x="1590" y="142"/>
                </a:cubicBezTo>
                <a:cubicBezTo>
                  <a:pt x="1623" y="109"/>
                  <a:pt x="1645" y="98"/>
                  <a:pt x="1678" y="65"/>
                </a:cubicBezTo>
                <a:cubicBezTo>
                  <a:pt x="1689" y="54"/>
                  <a:pt x="1700" y="49"/>
                  <a:pt x="1711" y="44"/>
                </a:cubicBezTo>
                <a:cubicBezTo>
                  <a:pt x="1754" y="16"/>
                  <a:pt x="1787" y="16"/>
                  <a:pt x="1836" y="0"/>
                </a:cubicBezTo>
                <a:cubicBezTo>
                  <a:pt x="1836" y="5"/>
                  <a:pt x="1842" y="5"/>
                  <a:pt x="1842" y="11"/>
                </a:cubicBezTo>
                <a:cubicBezTo>
                  <a:pt x="1842" y="38"/>
                  <a:pt x="1831" y="54"/>
                  <a:pt x="1820" y="82"/>
                </a:cubicBezTo>
                <a:cubicBezTo>
                  <a:pt x="1804" y="120"/>
                  <a:pt x="1798" y="148"/>
                  <a:pt x="1793" y="186"/>
                </a:cubicBezTo>
                <a:cubicBezTo>
                  <a:pt x="1787" y="208"/>
                  <a:pt x="1782" y="212"/>
                  <a:pt x="1782" y="234"/>
                </a:cubicBezTo>
                <a:cubicBezTo>
                  <a:pt x="1782" y="251"/>
                  <a:pt x="1782" y="262"/>
                  <a:pt x="1782" y="284"/>
                </a:cubicBezTo>
                <a:cubicBezTo>
                  <a:pt x="1826" y="289"/>
                  <a:pt x="1826" y="289"/>
                  <a:pt x="1826" y="289"/>
                </a:cubicBezTo>
                <a:cubicBezTo>
                  <a:pt x="1853" y="295"/>
                  <a:pt x="1864" y="295"/>
                  <a:pt x="1891" y="295"/>
                </a:cubicBezTo>
                <a:cubicBezTo>
                  <a:pt x="1897" y="295"/>
                  <a:pt x="1902" y="295"/>
                  <a:pt x="1913" y="295"/>
                </a:cubicBezTo>
                <a:cubicBezTo>
                  <a:pt x="1919" y="289"/>
                  <a:pt x="1919" y="278"/>
                  <a:pt x="1924" y="267"/>
                </a:cubicBezTo>
                <a:cubicBezTo>
                  <a:pt x="1934" y="256"/>
                  <a:pt x="1941" y="245"/>
                  <a:pt x="1946" y="229"/>
                </a:cubicBezTo>
                <a:cubicBezTo>
                  <a:pt x="1978" y="234"/>
                  <a:pt x="1994" y="256"/>
                  <a:pt x="2033" y="256"/>
                </a:cubicBezTo>
                <a:cubicBezTo>
                  <a:pt x="2044" y="256"/>
                  <a:pt x="2044" y="245"/>
                  <a:pt x="2044" y="234"/>
                </a:cubicBezTo>
                <a:cubicBezTo>
                  <a:pt x="2049" y="218"/>
                  <a:pt x="2060" y="212"/>
                  <a:pt x="2066" y="202"/>
                </a:cubicBezTo>
                <a:cubicBezTo>
                  <a:pt x="2077" y="186"/>
                  <a:pt x="2082" y="180"/>
                  <a:pt x="2088" y="164"/>
                </a:cubicBezTo>
                <a:cubicBezTo>
                  <a:pt x="2093" y="153"/>
                  <a:pt x="2099" y="142"/>
                  <a:pt x="2109" y="142"/>
                </a:cubicBezTo>
                <a:cubicBezTo>
                  <a:pt x="2142" y="142"/>
                  <a:pt x="2159" y="153"/>
                  <a:pt x="2192" y="153"/>
                </a:cubicBezTo>
                <a:cubicBezTo>
                  <a:pt x="2197" y="153"/>
                  <a:pt x="2197" y="148"/>
                  <a:pt x="2203" y="148"/>
                </a:cubicBezTo>
                <a:cubicBezTo>
                  <a:pt x="2224" y="142"/>
                  <a:pt x="2235" y="137"/>
                  <a:pt x="2257" y="126"/>
                </a:cubicBezTo>
                <a:cubicBezTo>
                  <a:pt x="2296" y="109"/>
                  <a:pt x="2318" y="98"/>
                  <a:pt x="2356" y="82"/>
                </a:cubicBezTo>
                <a:cubicBezTo>
                  <a:pt x="2388" y="65"/>
                  <a:pt x="2404" y="60"/>
                  <a:pt x="2437" y="49"/>
                </a:cubicBezTo>
                <a:cubicBezTo>
                  <a:pt x="2465" y="44"/>
                  <a:pt x="2481" y="27"/>
                  <a:pt x="2508" y="27"/>
                </a:cubicBezTo>
                <a:cubicBezTo>
                  <a:pt x="2514" y="27"/>
                  <a:pt x="2519" y="33"/>
                  <a:pt x="2525" y="38"/>
                </a:cubicBezTo>
                <a:lnTo>
                  <a:pt x="2525" y="38"/>
                </a:lnTo>
                <a:cubicBezTo>
                  <a:pt x="2519" y="60"/>
                  <a:pt x="2519" y="76"/>
                  <a:pt x="2503" y="98"/>
                </a:cubicBezTo>
                <a:cubicBezTo>
                  <a:pt x="2492" y="109"/>
                  <a:pt x="2481" y="115"/>
                  <a:pt x="2470" y="126"/>
                </a:cubicBezTo>
                <a:cubicBezTo>
                  <a:pt x="2443" y="153"/>
                  <a:pt x="2426" y="169"/>
                  <a:pt x="2399" y="202"/>
                </a:cubicBezTo>
                <a:cubicBezTo>
                  <a:pt x="2366" y="234"/>
                  <a:pt x="2350" y="256"/>
                  <a:pt x="2323" y="289"/>
                </a:cubicBezTo>
                <a:cubicBezTo>
                  <a:pt x="2307" y="311"/>
                  <a:pt x="2290" y="316"/>
                  <a:pt x="2279" y="344"/>
                </a:cubicBezTo>
                <a:cubicBezTo>
                  <a:pt x="2279" y="349"/>
                  <a:pt x="2279" y="349"/>
                  <a:pt x="2279" y="355"/>
                </a:cubicBezTo>
                <a:cubicBezTo>
                  <a:pt x="2274" y="366"/>
                  <a:pt x="2268" y="366"/>
                  <a:pt x="2268" y="377"/>
                </a:cubicBezTo>
                <a:cubicBezTo>
                  <a:pt x="2268" y="442"/>
                  <a:pt x="2268" y="442"/>
                  <a:pt x="2268" y="442"/>
                </a:cubicBezTo>
                <a:cubicBezTo>
                  <a:pt x="2268" y="486"/>
                  <a:pt x="2263" y="514"/>
                  <a:pt x="2252" y="557"/>
                </a:cubicBezTo>
                <a:cubicBezTo>
                  <a:pt x="2241" y="573"/>
                  <a:pt x="2241" y="589"/>
                  <a:pt x="2224" y="606"/>
                </a:cubicBezTo>
                <a:cubicBezTo>
                  <a:pt x="2186" y="644"/>
                  <a:pt x="2175" y="672"/>
                  <a:pt x="2159" y="721"/>
                </a:cubicBezTo>
                <a:cubicBezTo>
                  <a:pt x="2148" y="743"/>
                  <a:pt x="2148" y="754"/>
                  <a:pt x="2142" y="776"/>
                </a:cubicBezTo>
                <a:cubicBezTo>
                  <a:pt x="2131" y="803"/>
                  <a:pt x="2120" y="819"/>
                  <a:pt x="2120" y="847"/>
                </a:cubicBezTo>
                <a:cubicBezTo>
                  <a:pt x="2120" y="902"/>
                  <a:pt x="2120" y="902"/>
                  <a:pt x="2120" y="902"/>
                </a:cubicBezTo>
                <a:cubicBezTo>
                  <a:pt x="2082" y="1092"/>
                  <a:pt x="2082" y="1092"/>
                  <a:pt x="2082" y="1092"/>
                </a:cubicBezTo>
                <a:cubicBezTo>
                  <a:pt x="2093" y="1114"/>
                  <a:pt x="2093" y="1131"/>
                  <a:pt x="2099" y="1153"/>
                </a:cubicBezTo>
                <a:cubicBezTo>
                  <a:pt x="2104" y="1180"/>
                  <a:pt x="2115" y="1196"/>
                  <a:pt x="2131" y="1218"/>
                </a:cubicBezTo>
                <a:cubicBezTo>
                  <a:pt x="2153" y="1262"/>
                  <a:pt x="2175" y="1289"/>
                  <a:pt x="2175" y="1344"/>
                </a:cubicBezTo>
                <a:cubicBezTo>
                  <a:pt x="2175" y="1354"/>
                  <a:pt x="2170" y="1360"/>
                  <a:pt x="2170" y="1376"/>
                </a:cubicBezTo>
                <a:cubicBezTo>
                  <a:pt x="2164" y="1409"/>
                  <a:pt x="2164" y="1431"/>
                  <a:pt x="2164" y="1469"/>
                </a:cubicBezTo>
                <a:cubicBezTo>
                  <a:pt x="2164" y="1475"/>
                  <a:pt x="2170" y="1475"/>
                  <a:pt x="2170" y="1480"/>
                </a:cubicBezTo>
                <a:cubicBezTo>
                  <a:pt x="2170" y="1519"/>
                  <a:pt x="2164" y="1535"/>
                  <a:pt x="2170" y="1573"/>
                </a:cubicBezTo>
                <a:cubicBezTo>
                  <a:pt x="2170" y="1590"/>
                  <a:pt x="2170" y="1590"/>
                  <a:pt x="2170" y="1590"/>
                </a:cubicBezTo>
                <a:cubicBezTo>
                  <a:pt x="2170" y="1639"/>
                  <a:pt x="2159" y="1666"/>
                  <a:pt x="2131" y="1716"/>
                </a:cubicBezTo>
                <a:cubicBezTo>
                  <a:pt x="2120" y="1743"/>
                  <a:pt x="2104" y="1760"/>
                  <a:pt x="2099" y="1792"/>
                </a:cubicBezTo>
                <a:cubicBezTo>
                  <a:pt x="2099" y="1803"/>
                  <a:pt x="2093" y="1808"/>
                  <a:pt x="2088" y="1819"/>
                </a:cubicBezTo>
                <a:cubicBezTo>
                  <a:pt x="2077" y="1879"/>
                  <a:pt x="2082" y="1918"/>
                  <a:pt x="2060" y="1972"/>
                </a:cubicBezTo>
                <a:cubicBezTo>
                  <a:pt x="2060" y="2000"/>
                  <a:pt x="2066" y="2016"/>
                  <a:pt x="2066" y="2043"/>
                </a:cubicBezTo>
                <a:cubicBezTo>
                  <a:pt x="2066" y="2093"/>
                  <a:pt x="2060" y="2120"/>
                  <a:pt x="2033" y="2163"/>
                </a:cubicBezTo>
                <a:cubicBezTo>
                  <a:pt x="2022" y="2185"/>
                  <a:pt x="2005" y="2201"/>
                  <a:pt x="1994" y="2223"/>
                </a:cubicBezTo>
                <a:cubicBezTo>
                  <a:pt x="1994" y="2240"/>
                  <a:pt x="1994" y="2245"/>
                  <a:pt x="1994" y="2256"/>
                </a:cubicBezTo>
                <a:cubicBezTo>
                  <a:pt x="1989" y="2305"/>
                  <a:pt x="1962" y="2322"/>
                  <a:pt x="1946" y="2366"/>
                </a:cubicBezTo>
                <a:cubicBezTo>
                  <a:pt x="1941" y="2377"/>
                  <a:pt x="1941" y="2388"/>
                  <a:pt x="1941" y="2399"/>
                </a:cubicBezTo>
                <a:cubicBezTo>
                  <a:pt x="1934" y="2420"/>
                  <a:pt x="1924" y="2448"/>
                  <a:pt x="1913" y="2470"/>
                </a:cubicBezTo>
                <a:lnTo>
                  <a:pt x="1913" y="2470"/>
                </a:lnTo>
                <a:cubicBezTo>
                  <a:pt x="1902" y="2464"/>
                  <a:pt x="1886" y="2453"/>
                  <a:pt x="1869" y="2442"/>
                </a:cubicBezTo>
                <a:cubicBezTo>
                  <a:pt x="1711" y="2349"/>
                  <a:pt x="1612" y="2311"/>
                  <a:pt x="1465" y="2201"/>
                </a:cubicBezTo>
                <a:cubicBezTo>
                  <a:pt x="1230" y="2027"/>
                  <a:pt x="1093" y="1928"/>
                  <a:pt x="869" y="1738"/>
                </a:cubicBezTo>
                <a:cubicBezTo>
                  <a:pt x="809" y="1683"/>
                  <a:pt x="765" y="1666"/>
                  <a:pt x="711" y="1606"/>
                </a:cubicBezTo>
                <a:cubicBezTo>
                  <a:pt x="629" y="1508"/>
                  <a:pt x="569" y="1464"/>
                  <a:pt x="470" y="1376"/>
                </a:cubicBezTo>
                <a:cubicBezTo>
                  <a:pt x="437" y="1344"/>
                  <a:pt x="404" y="1344"/>
                  <a:pt x="361" y="1322"/>
                </a:cubicBezTo>
                <a:cubicBezTo>
                  <a:pt x="312" y="1295"/>
                  <a:pt x="296" y="1262"/>
                  <a:pt x="257" y="1224"/>
                </a:cubicBezTo>
                <a:cubicBezTo>
                  <a:pt x="153" y="1147"/>
                  <a:pt x="77" y="1092"/>
                  <a:pt x="0" y="1027"/>
                </a:cubicBezTo>
                <a:lnTo>
                  <a:pt x="0" y="1027"/>
                </a:lnTo>
                <a:cubicBezTo>
                  <a:pt x="6" y="1016"/>
                  <a:pt x="11" y="995"/>
                  <a:pt x="27" y="995"/>
                </a:cubicBezTo>
                <a:cubicBezTo>
                  <a:pt x="38" y="995"/>
                  <a:pt x="38" y="999"/>
                  <a:pt x="49" y="999"/>
                </a:cubicBezTo>
                <a:cubicBezTo>
                  <a:pt x="66" y="1005"/>
                  <a:pt x="77" y="1005"/>
                  <a:pt x="93" y="1005"/>
                </a:cubicBezTo>
                <a:cubicBezTo>
                  <a:pt x="104" y="1005"/>
                  <a:pt x="110" y="999"/>
                  <a:pt x="120" y="995"/>
                </a:cubicBezTo>
                <a:cubicBezTo>
                  <a:pt x="131" y="977"/>
                  <a:pt x="148" y="973"/>
                  <a:pt x="159" y="956"/>
                </a:cubicBezTo>
                <a:cubicBezTo>
                  <a:pt x="170" y="945"/>
                  <a:pt x="181" y="929"/>
                  <a:pt x="197" y="929"/>
                </a:cubicBezTo>
                <a:cubicBezTo>
                  <a:pt x="219" y="929"/>
                  <a:pt x="235" y="929"/>
                  <a:pt x="252" y="934"/>
                </a:cubicBezTo>
                <a:cubicBezTo>
                  <a:pt x="274" y="945"/>
                  <a:pt x="285" y="961"/>
                  <a:pt x="307" y="961"/>
                </a:cubicBezTo>
                <a:cubicBezTo>
                  <a:pt x="339" y="961"/>
                  <a:pt x="355" y="940"/>
                  <a:pt x="377" y="923"/>
                </a:cubicBezTo>
                <a:cubicBezTo>
                  <a:pt x="404" y="902"/>
                  <a:pt x="421" y="891"/>
                  <a:pt x="448" y="880"/>
                </a:cubicBezTo>
                <a:cubicBezTo>
                  <a:pt x="503" y="863"/>
                  <a:pt x="547" y="852"/>
                  <a:pt x="596" y="83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5" name="Freeform 145"/>
          <p:cNvSpPr>
            <a:spLocks noChangeArrowheads="1"/>
          </p:cNvSpPr>
          <p:nvPr/>
        </p:nvSpPr>
        <p:spPr bwMode="auto">
          <a:xfrm>
            <a:off x="14685013" y="6823811"/>
            <a:ext cx="2107355" cy="3025185"/>
          </a:xfrm>
          <a:custGeom>
            <a:avLst/>
            <a:gdLst>
              <a:gd name="T0" fmla="*/ 3454 w 3488"/>
              <a:gd name="T1" fmla="*/ 197 h 5006"/>
              <a:gd name="T2" fmla="*/ 3268 w 3488"/>
              <a:gd name="T3" fmla="*/ 224 h 5006"/>
              <a:gd name="T4" fmla="*/ 3170 w 3488"/>
              <a:gd name="T5" fmla="*/ 306 h 5006"/>
              <a:gd name="T6" fmla="*/ 3033 w 3488"/>
              <a:gd name="T7" fmla="*/ 295 h 5006"/>
              <a:gd name="T8" fmla="*/ 2825 w 3488"/>
              <a:gd name="T9" fmla="*/ 235 h 5006"/>
              <a:gd name="T10" fmla="*/ 2651 w 3488"/>
              <a:gd name="T11" fmla="*/ 158 h 5006"/>
              <a:gd name="T12" fmla="*/ 2465 w 3488"/>
              <a:gd name="T13" fmla="*/ 224 h 5006"/>
              <a:gd name="T14" fmla="*/ 2383 w 3488"/>
              <a:gd name="T15" fmla="*/ 404 h 5006"/>
              <a:gd name="T16" fmla="*/ 2219 w 3488"/>
              <a:gd name="T17" fmla="*/ 442 h 5006"/>
              <a:gd name="T18" fmla="*/ 2236 w 3488"/>
              <a:gd name="T19" fmla="*/ 737 h 5006"/>
              <a:gd name="T20" fmla="*/ 2279 w 3488"/>
              <a:gd name="T21" fmla="*/ 907 h 5006"/>
              <a:gd name="T22" fmla="*/ 2066 w 3488"/>
              <a:gd name="T23" fmla="*/ 1158 h 5006"/>
              <a:gd name="T24" fmla="*/ 1995 w 3488"/>
              <a:gd name="T25" fmla="*/ 1278 h 5006"/>
              <a:gd name="T26" fmla="*/ 2132 w 3488"/>
              <a:gd name="T27" fmla="*/ 1426 h 5006"/>
              <a:gd name="T28" fmla="*/ 2312 w 3488"/>
              <a:gd name="T29" fmla="*/ 1617 h 5006"/>
              <a:gd name="T30" fmla="*/ 2684 w 3488"/>
              <a:gd name="T31" fmla="*/ 1836 h 5006"/>
              <a:gd name="T32" fmla="*/ 2689 w 3488"/>
              <a:gd name="T33" fmla="*/ 1967 h 5006"/>
              <a:gd name="T34" fmla="*/ 2739 w 3488"/>
              <a:gd name="T35" fmla="*/ 2235 h 5006"/>
              <a:gd name="T36" fmla="*/ 2509 w 3488"/>
              <a:gd name="T37" fmla="*/ 2491 h 5006"/>
              <a:gd name="T38" fmla="*/ 2372 w 3488"/>
              <a:gd name="T39" fmla="*/ 2579 h 5006"/>
              <a:gd name="T40" fmla="*/ 2596 w 3488"/>
              <a:gd name="T41" fmla="*/ 2868 h 5006"/>
              <a:gd name="T42" fmla="*/ 3094 w 3488"/>
              <a:gd name="T43" fmla="*/ 2912 h 5006"/>
              <a:gd name="T44" fmla="*/ 3148 w 3488"/>
              <a:gd name="T45" fmla="*/ 3202 h 5006"/>
              <a:gd name="T46" fmla="*/ 2880 w 3488"/>
              <a:gd name="T47" fmla="*/ 3410 h 5006"/>
              <a:gd name="T48" fmla="*/ 2422 w 3488"/>
              <a:gd name="T49" fmla="*/ 3421 h 5006"/>
              <a:gd name="T50" fmla="*/ 1913 w 3488"/>
              <a:gd name="T51" fmla="*/ 3328 h 5006"/>
              <a:gd name="T52" fmla="*/ 1798 w 3488"/>
              <a:gd name="T53" fmla="*/ 3404 h 5006"/>
              <a:gd name="T54" fmla="*/ 1864 w 3488"/>
              <a:gd name="T55" fmla="*/ 3743 h 5006"/>
              <a:gd name="T56" fmla="*/ 2082 w 3488"/>
              <a:gd name="T57" fmla="*/ 4060 h 5006"/>
              <a:gd name="T58" fmla="*/ 2422 w 3488"/>
              <a:gd name="T59" fmla="*/ 4246 h 5006"/>
              <a:gd name="T60" fmla="*/ 2607 w 3488"/>
              <a:gd name="T61" fmla="*/ 4398 h 5006"/>
              <a:gd name="T62" fmla="*/ 2684 w 3488"/>
              <a:gd name="T63" fmla="*/ 4694 h 5006"/>
              <a:gd name="T64" fmla="*/ 2443 w 3488"/>
              <a:gd name="T65" fmla="*/ 4628 h 5006"/>
              <a:gd name="T66" fmla="*/ 2000 w 3488"/>
              <a:gd name="T67" fmla="*/ 4546 h 5006"/>
              <a:gd name="T68" fmla="*/ 1383 w 3488"/>
              <a:gd name="T69" fmla="*/ 4519 h 5006"/>
              <a:gd name="T70" fmla="*/ 1132 w 3488"/>
              <a:gd name="T71" fmla="*/ 4710 h 5006"/>
              <a:gd name="T72" fmla="*/ 962 w 3488"/>
              <a:gd name="T73" fmla="*/ 4934 h 5006"/>
              <a:gd name="T74" fmla="*/ 771 w 3488"/>
              <a:gd name="T75" fmla="*/ 4890 h 5006"/>
              <a:gd name="T76" fmla="*/ 717 w 3488"/>
              <a:gd name="T77" fmla="*/ 4742 h 5006"/>
              <a:gd name="T78" fmla="*/ 618 w 3488"/>
              <a:gd name="T79" fmla="*/ 4601 h 5006"/>
              <a:gd name="T80" fmla="*/ 459 w 3488"/>
              <a:gd name="T81" fmla="*/ 4437 h 5006"/>
              <a:gd name="T82" fmla="*/ 361 w 3488"/>
              <a:gd name="T83" fmla="*/ 4175 h 5006"/>
              <a:gd name="T84" fmla="*/ 247 w 3488"/>
              <a:gd name="T85" fmla="*/ 4016 h 5006"/>
              <a:gd name="T86" fmla="*/ 312 w 3488"/>
              <a:gd name="T87" fmla="*/ 3770 h 5006"/>
              <a:gd name="T88" fmla="*/ 181 w 3488"/>
              <a:gd name="T89" fmla="*/ 3579 h 5006"/>
              <a:gd name="T90" fmla="*/ 44 w 3488"/>
              <a:gd name="T91" fmla="*/ 3404 h 5006"/>
              <a:gd name="T92" fmla="*/ 50 w 3488"/>
              <a:gd name="T93" fmla="*/ 3229 h 5006"/>
              <a:gd name="T94" fmla="*/ 159 w 3488"/>
              <a:gd name="T95" fmla="*/ 3163 h 5006"/>
              <a:gd name="T96" fmla="*/ 389 w 3488"/>
              <a:gd name="T97" fmla="*/ 3130 h 5006"/>
              <a:gd name="T98" fmla="*/ 607 w 3488"/>
              <a:gd name="T99" fmla="*/ 3076 h 5006"/>
              <a:gd name="T100" fmla="*/ 574 w 3488"/>
              <a:gd name="T101" fmla="*/ 2726 h 5006"/>
              <a:gd name="T102" fmla="*/ 208 w 3488"/>
              <a:gd name="T103" fmla="*/ 2601 h 5006"/>
              <a:gd name="T104" fmla="*/ 33 w 3488"/>
              <a:gd name="T105" fmla="*/ 2273 h 5006"/>
              <a:gd name="T106" fmla="*/ 93 w 3488"/>
              <a:gd name="T107" fmla="*/ 1928 h 5006"/>
              <a:gd name="T108" fmla="*/ 334 w 3488"/>
              <a:gd name="T109" fmla="*/ 1759 h 5006"/>
              <a:gd name="T110" fmla="*/ 525 w 3488"/>
              <a:gd name="T111" fmla="*/ 1573 h 5006"/>
              <a:gd name="T112" fmla="*/ 1312 w 3488"/>
              <a:gd name="T113" fmla="*/ 0 h 50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88" h="5006">
                <a:moveTo>
                  <a:pt x="3416" y="21"/>
                </a:moveTo>
                <a:lnTo>
                  <a:pt x="3416" y="21"/>
                </a:lnTo>
                <a:cubicBezTo>
                  <a:pt x="3416" y="43"/>
                  <a:pt x="3482" y="38"/>
                  <a:pt x="3482" y="114"/>
                </a:cubicBezTo>
                <a:cubicBezTo>
                  <a:pt x="3482" y="131"/>
                  <a:pt x="3487" y="142"/>
                  <a:pt x="3487" y="164"/>
                </a:cubicBezTo>
                <a:cubicBezTo>
                  <a:pt x="3487" y="180"/>
                  <a:pt x="3471" y="186"/>
                  <a:pt x="3454" y="197"/>
                </a:cubicBezTo>
                <a:cubicBezTo>
                  <a:pt x="3443" y="202"/>
                  <a:pt x="3438" y="213"/>
                  <a:pt x="3427" y="219"/>
                </a:cubicBezTo>
                <a:cubicBezTo>
                  <a:pt x="3405" y="229"/>
                  <a:pt x="3388" y="235"/>
                  <a:pt x="3372" y="251"/>
                </a:cubicBezTo>
                <a:cubicBezTo>
                  <a:pt x="3367" y="257"/>
                  <a:pt x="3367" y="268"/>
                  <a:pt x="3356" y="268"/>
                </a:cubicBezTo>
                <a:cubicBezTo>
                  <a:pt x="3323" y="268"/>
                  <a:pt x="3323" y="224"/>
                  <a:pt x="3290" y="224"/>
                </a:cubicBezTo>
                <a:cubicBezTo>
                  <a:pt x="3284" y="224"/>
                  <a:pt x="3274" y="219"/>
                  <a:pt x="3268" y="224"/>
                </a:cubicBezTo>
                <a:cubicBezTo>
                  <a:pt x="3257" y="235"/>
                  <a:pt x="3257" y="251"/>
                  <a:pt x="3246" y="268"/>
                </a:cubicBezTo>
                <a:cubicBezTo>
                  <a:pt x="3241" y="284"/>
                  <a:pt x="3230" y="295"/>
                  <a:pt x="3219" y="306"/>
                </a:cubicBezTo>
                <a:cubicBezTo>
                  <a:pt x="3209" y="323"/>
                  <a:pt x="3209" y="333"/>
                  <a:pt x="3197" y="338"/>
                </a:cubicBezTo>
                <a:cubicBezTo>
                  <a:pt x="3192" y="344"/>
                  <a:pt x="3180" y="344"/>
                  <a:pt x="3170" y="349"/>
                </a:cubicBezTo>
                <a:cubicBezTo>
                  <a:pt x="3170" y="333"/>
                  <a:pt x="3170" y="323"/>
                  <a:pt x="3170" y="306"/>
                </a:cubicBezTo>
                <a:cubicBezTo>
                  <a:pt x="3165" y="306"/>
                  <a:pt x="3159" y="306"/>
                  <a:pt x="3154" y="306"/>
                </a:cubicBezTo>
                <a:cubicBezTo>
                  <a:pt x="3142" y="306"/>
                  <a:pt x="3142" y="312"/>
                  <a:pt x="3132" y="312"/>
                </a:cubicBezTo>
                <a:cubicBezTo>
                  <a:pt x="3121" y="312"/>
                  <a:pt x="3110" y="306"/>
                  <a:pt x="3099" y="295"/>
                </a:cubicBezTo>
                <a:cubicBezTo>
                  <a:pt x="3094" y="290"/>
                  <a:pt x="3094" y="279"/>
                  <a:pt x="3083" y="279"/>
                </a:cubicBezTo>
                <a:cubicBezTo>
                  <a:pt x="3061" y="279"/>
                  <a:pt x="3055" y="295"/>
                  <a:pt x="3033" y="295"/>
                </a:cubicBezTo>
                <a:cubicBezTo>
                  <a:pt x="3011" y="295"/>
                  <a:pt x="2995" y="284"/>
                  <a:pt x="2968" y="284"/>
                </a:cubicBezTo>
                <a:cubicBezTo>
                  <a:pt x="2957" y="284"/>
                  <a:pt x="2946" y="301"/>
                  <a:pt x="2935" y="301"/>
                </a:cubicBezTo>
                <a:cubicBezTo>
                  <a:pt x="2913" y="301"/>
                  <a:pt x="2913" y="301"/>
                  <a:pt x="2913" y="301"/>
                </a:cubicBezTo>
                <a:cubicBezTo>
                  <a:pt x="2907" y="273"/>
                  <a:pt x="2913" y="246"/>
                  <a:pt x="2891" y="235"/>
                </a:cubicBezTo>
                <a:cubicBezTo>
                  <a:pt x="2869" y="224"/>
                  <a:pt x="2847" y="251"/>
                  <a:pt x="2825" y="235"/>
                </a:cubicBezTo>
                <a:cubicBezTo>
                  <a:pt x="2809" y="224"/>
                  <a:pt x="2809" y="197"/>
                  <a:pt x="2793" y="180"/>
                </a:cubicBezTo>
                <a:cubicBezTo>
                  <a:pt x="2782" y="169"/>
                  <a:pt x="2765" y="169"/>
                  <a:pt x="2755" y="158"/>
                </a:cubicBezTo>
                <a:cubicBezTo>
                  <a:pt x="2744" y="153"/>
                  <a:pt x="2733" y="142"/>
                  <a:pt x="2717" y="142"/>
                </a:cubicBezTo>
                <a:cubicBezTo>
                  <a:pt x="2700" y="142"/>
                  <a:pt x="2689" y="142"/>
                  <a:pt x="2673" y="147"/>
                </a:cubicBezTo>
                <a:cubicBezTo>
                  <a:pt x="2662" y="153"/>
                  <a:pt x="2656" y="158"/>
                  <a:pt x="2651" y="158"/>
                </a:cubicBezTo>
                <a:cubicBezTo>
                  <a:pt x="2629" y="158"/>
                  <a:pt x="2618" y="136"/>
                  <a:pt x="2596" y="136"/>
                </a:cubicBezTo>
                <a:cubicBezTo>
                  <a:pt x="2580" y="136"/>
                  <a:pt x="2574" y="153"/>
                  <a:pt x="2563" y="164"/>
                </a:cubicBezTo>
                <a:cubicBezTo>
                  <a:pt x="2552" y="180"/>
                  <a:pt x="2536" y="191"/>
                  <a:pt x="2514" y="202"/>
                </a:cubicBezTo>
                <a:cubicBezTo>
                  <a:pt x="2503" y="208"/>
                  <a:pt x="2498" y="213"/>
                  <a:pt x="2487" y="219"/>
                </a:cubicBezTo>
                <a:cubicBezTo>
                  <a:pt x="2476" y="224"/>
                  <a:pt x="2470" y="219"/>
                  <a:pt x="2465" y="224"/>
                </a:cubicBezTo>
                <a:cubicBezTo>
                  <a:pt x="2454" y="235"/>
                  <a:pt x="2459" y="246"/>
                  <a:pt x="2459" y="257"/>
                </a:cubicBezTo>
                <a:cubicBezTo>
                  <a:pt x="2459" y="295"/>
                  <a:pt x="2422" y="306"/>
                  <a:pt x="2422" y="344"/>
                </a:cubicBezTo>
                <a:cubicBezTo>
                  <a:pt x="2422" y="349"/>
                  <a:pt x="2426" y="355"/>
                  <a:pt x="2422" y="366"/>
                </a:cubicBezTo>
                <a:cubicBezTo>
                  <a:pt x="2422" y="371"/>
                  <a:pt x="2416" y="377"/>
                  <a:pt x="2410" y="382"/>
                </a:cubicBezTo>
                <a:cubicBezTo>
                  <a:pt x="2400" y="393"/>
                  <a:pt x="2400" y="404"/>
                  <a:pt x="2383" y="404"/>
                </a:cubicBezTo>
                <a:cubicBezTo>
                  <a:pt x="2372" y="404"/>
                  <a:pt x="2367" y="404"/>
                  <a:pt x="2356" y="398"/>
                </a:cubicBezTo>
                <a:cubicBezTo>
                  <a:pt x="2345" y="387"/>
                  <a:pt x="2340" y="371"/>
                  <a:pt x="2323" y="371"/>
                </a:cubicBezTo>
                <a:cubicBezTo>
                  <a:pt x="2312" y="371"/>
                  <a:pt x="2312" y="382"/>
                  <a:pt x="2301" y="393"/>
                </a:cubicBezTo>
                <a:cubicBezTo>
                  <a:pt x="2290" y="404"/>
                  <a:pt x="2279" y="409"/>
                  <a:pt x="2263" y="415"/>
                </a:cubicBezTo>
                <a:cubicBezTo>
                  <a:pt x="2241" y="420"/>
                  <a:pt x="2219" y="420"/>
                  <a:pt x="2219" y="442"/>
                </a:cubicBezTo>
                <a:cubicBezTo>
                  <a:pt x="2219" y="470"/>
                  <a:pt x="2230" y="486"/>
                  <a:pt x="2252" y="502"/>
                </a:cubicBezTo>
                <a:cubicBezTo>
                  <a:pt x="2274" y="519"/>
                  <a:pt x="2296" y="524"/>
                  <a:pt x="2296" y="557"/>
                </a:cubicBezTo>
                <a:cubicBezTo>
                  <a:pt x="2296" y="563"/>
                  <a:pt x="2290" y="568"/>
                  <a:pt x="2285" y="574"/>
                </a:cubicBezTo>
                <a:cubicBezTo>
                  <a:pt x="2274" y="606"/>
                  <a:pt x="2263" y="617"/>
                  <a:pt x="2252" y="650"/>
                </a:cubicBezTo>
                <a:cubicBezTo>
                  <a:pt x="2247" y="683"/>
                  <a:pt x="2241" y="705"/>
                  <a:pt x="2236" y="737"/>
                </a:cubicBezTo>
                <a:cubicBezTo>
                  <a:pt x="2247" y="743"/>
                  <a:pt x="2252" y="743"/>
                  <a:pt x="2268" y="748"/>
                </a:cubicBezTo>
                <a:cubicBezTo>
                  <a:pt x="2279" y="748"/>
                  <a:pt x="2296" y="748"/>
                  <a:pt x="2301" y="764"/>
                </a:cubicBezTo>
                <a:cubicBezTo>
                  <a:pt x="2307" y="770"/>
                  <a:pt x="2301" y="781"/>
                  <a:pt x="2301" y="786"/>
                </a:cubicBezTo>
                <a:cubicBezTo>
                  <a:pt x="2307" y="808"/>
                  <a:pt x="2307" y="819"/>
                  <a:pt x="2307" y="841"/>
                </a:cubicBezTo>
                <a:cubicBezTo>
                  <a:pt x="2307" y="868"/>
                  <a:pt x="2290" y="879"/>
                  <a:pt x="2279" y="907"/>
                </a:cubicBezTo>
                <a:cubicBezTo>
                  <a:pt x="2263" y="923"/>
                  <a:pt x="2258" y="940"/>
                  <a:pt x="2230" y="951"/>
                </a:cubicBezTo>
                <a:cubicBezTo>
                  <a:pt x="2214" y="962"/>
                  <a:pt x="2197" y="967"/>
                  <a:pt x="2181" y="983"/>
                </a:cubicBezTo>
                <a:cubicBezTo>
                  <a:pt x="2159" y="994"/>
                  <a:pt x="2137" y="1000"/>
                  <a:pt x="2132" y="1027"/>
                </a:cubicBezTo>
                <a:cubicBezTo>
                  <a:pt x="2126" y="1071"/>
                  <a:pt x="2115" y="1103"/>
                  <a:pt x="2088" y="1141"/>
                </a:cubicBezTo>
                <a:cubicBezTo>
                  <a:pt x="2082" y="1147"/>
                  <a:pt x="2071" y="1147"/>
                  <a:pt x="2066" y="1158"/>
                </a:cubicBezTo>
                <a:cubicBezTo>
                  <a:pt x="2055" y="1169"/>
                  <a:pt x="2049" y="1174"/>
                  <a:pt x="2039" y="1185"/>
                </a:cubicBezTo>
                <a:cubicBezTo>
                  <a:pt x="2033" y="1191"/>
                  <a:pt x="2028" y="1202"/>
                  <a:pt x="2017" y="1202"/>
                </a:cubicBezTo>
                <a:cubicBezTo>
                  <a:pt x="2006" y="1213"/>
                  <a:pt x="1990" y="1213"/>
                  <a:pt x="1990" y="1229"/>
                </a:cubicBezTo>
                <a:cubicBezTo>
                  <a:pt x="1990" y="1235"/>
                  <a:pt x="1995" y="1235"/>
                  <a:pt x="1995" y="1240"/>
                </a:cubicBezTo>
                <a:cubicBezTo>
                  <a:pt x="1995" y="1256"/>
                  <a:pt x="1995" y="1262"/>
                  <a:pt x="1995" y="1278"/>
                </a:cubicBezTo>
                <a:cubicBezTo>
                  <a:pt x="2022" y="1278"/>
                  <a:pt x="2039" y="1289"/>
                  <a:pt x="2071" y="1295"/>
                </a:cubicBezTo>
                <a:cubicBezTo>
                  <a:pt x="2093" y="1300"/>
                  <a:pt x="2126" y="1306"/>
                  <a:pt x="2126" y="1328"/>
                </a:cubicBezTo>
                <a:cubicBezTo>
                  <a:pt x="2126" y="1339"/>
                  <a:pt x="2115" y="1344"/>
                  <a:pt x="2110" y="1349"/>
                </a:cubicBezTo>
                <a:cubicBezTo>
                  <a:pt x="2104" y="1360"/>
                  <a:pt x="2099" y="1371"/>
                  <a:pt x="2093" y="1382"/>
                </a:cubicBezTo>
                <a:cubicBezTo>
                  <a:pt x="2115" y="1393"/>
                  <a:pt x="2132" y="1404"/>
                  <a:pt x="2132" y="1426"/>
                </a:cubicBezTo>
                <a:cubicBezTo>
                  <a:pt x="2132" y="1464"/>
                  <a:pt x="2093" y="1481"/>
                  <a:pt x="2093" y="1518"/>
                </a:cubicBezTo>
                <a:cubicBezTo>
                  <a:pt x="2093" y="1529"/>
                  <a:pt x="2104" y="1540"/>
                  <a:pt x="2110" y="1546"/>
                </a:cubicBezTo>
                <a:cubicBezTo>
                  <a:pt x="2126" y="1562"/>
                  <a:pt x="2143" y="1573"/>
                  <a:pt x="2164" y="1584"/>
                </a:cubicBezTo>
                <a:cubicBezTo>
                  <a:pt x="2192" y="1595"/>
                  <a:pt x="2208" y="1601"/>
                  <a:pt x="2241" y="1606"/>
                </a:cubicBezTo>
                <a:cubicBezTo>
                  <a:pt x="2268" y="1612"/>
                  <a:pt x="2285" y="1612"/>
                  <a:pt x="2312" y="1617"/>
                </a:cubicBezTo>
                <a:cubicBezTo>
                  <a:pt x="2345" y="1628"/>
                  <a:pt x="2362" y="1644"/>
                  <a:pt x="2388" y="1650"/>
                </a:cubicBezTo>
                <a:cubicBezTo>
                  <a:pt x="2448" y="1666"/>
                  <a:pt x="2481" y="1661"/>
                  <a:pt x="2541" y="1672"/>
                </a:cubicBezTo>
                <a:cubicBezTo>
                  <a:pt x="2574" y="1677"/>
                  <a:pt x="2591" y="1699"/>
                  <a:pt x="2607" y="1726"/>
                </a:cubicBezTo>
                <a:cubicBezTo>
                  <a:pt x="2624" y="1754"/>
                  <a:pt x="2645" y="1765"/>
                  <a:pt x="2667" y="1792"/>
                </a:cubicBezTo>
                <a:cubicBezTo>
                  <a:pt x="2673" y="1809"/>
                  <a:pt x="2684" y="1820"/>
                  <a:pt x="2684" y="1836"/>
                </a:cubicBezTo>
                <a:cubicBezTo>
                  <a:pt x="2684" y="1841"/>
                  <a:pt x="2678" y="1847"/>
                  <a:pt x="2673" y="1852"/>
                </a:cubicBezTo>
                <a:cubicBezTo>
                  <a:pt x="2667" y="1869"/>
                  <a:pt x="2662" y="1880"/>
                  <a:pt x="2656" y="1896"/>
                </a:cubicBezTo>
                <a:cubicBezTo>
                  <a:pt x="2651" y="1906"/>
                  <a:pt x="2640" y="1912"/>
                  <a:pt x="2640" y="1928"/>
                </a:cubicBezTo>
                <a:cubicBezTo>
                  <a:pt x="2640" y="1934"/>
                  <a:pt x="2651" y="1939"/>
                  <a:pt x="2662" y="1945"/>
                </a:cubicBezTo>
                <a:cubicBezTo>
                  <a:pt x="2673" y="1956"/>
                  <a:pt x="2678" y="1961"/>
                  <a:pt x="2689" y="1967"/>
                </a:cubicBezTo>
                <a:cubicBezTo>
                  <a:pt x="2700" y="1972"/>
                  <a:pt x="2700" y="1983"/>
                  <a:pt x="2711" y="1989"/>
                </a:cubicBezTo>
                <a:cubicBezTo>
                  <a:pt x="2722" y="1999"/>
                  <a:pt x="2733" y="2005"/>
                  <a:pt x="2744" y="2016"/>
                </a:cubicBezTo>
                <a:cubicBezTo>
                  <a:pt x="2771" y="2049"/>
                  <a:pt x="2787" y="2076"/>
                  <a:pt x="2787" y="2120"/>
                </a:cubicBezTo>
                <a:cubicBezTo>
                  <a:pt x="2787" y="2153"/>
                  <a:pt x="2777" y="2175"/>
                  <a:pt x="2760" y="2202"/>
                </a:cubicBezTo>
                <a:cubicBezTo>
                  <a:pt x="2755" y="2218"/>
                  <a:pt x="2744" y="2224"/>
                  <a:pt x="2739" y="2235"/>
                </a:cubicBezTo>
                <a:cubicBezTo>
                  <a:pt x="2722" y="2257"/>
                  <a:pt x="2717" y="2273"/>
                  <a:pt x="2700" y="2300"/>
                </a:cubicBezTo>
                <a:cubicBezTo>
                  <a:pt x="2667" y="2349"/>
                  <a:pt x="2667" y="2349"/>
                  <a:pt x="2667" y="2349"/>
                </a:cubicBezTo>
                <a:cubicBezTo>
                  <a:pt x="2651" y="2376"/>
                  <a:pt x="2634" y="2387"/>
                  <a:pt x="2624" y="2415"/>
                </a:cubicBezTo>
                <a:cubicBezTo>
                  <a:pt x="2607" y="2437"/>
                  <a:pt x="2602" y="2448"/>
                  <a:pt x="2585" y="2464"/>
                </a:cubicBezTo>
                <a:cubicBezTo>
                  <a:pt x="2558" y="2486"/>
                  <a:pt x="2541" y="2486"/>
                  <a:pt x="2509" y="2491"/>
                </a:cubicBezTo>
                <a:cubicBezTo>
                  <a:pt x="2487" y="2497"/>
                  <a:pt x="2470" y="2502"/>
                  <a:pt x="2448" y="2502"/>
                </a:cubicBezTo>
                <a:cubicBezTo>
                  <a:pt x="2432" y="2502"/>
                  <a:pt x="2416" y="2497"/>
                  <a:pt x="2400" y="2502"/>
                </a:cubicBezTo>
                <a:cubicBezTo>
                  <a:pt x="2394" y="2502"/>
                  <a:pt x="2388" y="2502"/>
                  <a:pt x="2388" y="2502"/>
                </a:cubicBezTo>
                <a:cubicBezTo>
                  <a:pt x="2377" y="2513"/>
                  <a:pt x="2383" y="2530"/>
                  <a:pt x="2377" y="2546"/>
                </a:cubicBezTo>
                <a:cubicBezTo>
                  <a:pt x="2377" y="2557"/>
                  <a:pt x="2377" y="2563"/>
                  <a:pt x="2372" y="2579"/>
                </a:cubicBezTo>
                <a:cubicBezTo>
                  <a:pt x="2372" y="2612"/>
                  <a:pt x="2362" y="2628"/>
                  <a:pt x="2362" y="2661"/>
                </a:cubicBezTo>
                <a:cubicBezTo>
                  <a:pt x="2362" y="2699"/>
                  <a:pt x="2383" y="2721"/>
                  <a:pt x="2400" y="2753"/>
                </a:cubicBezTo>
                <a:cubicBezTo>
                  <a:pt x="2416" y="2781"/>
                  <a:pt x="2426" y="2797"/>
                  <a:pt x="2448" y="2814"/>
                </a:cubicBezTo>
                <a:cubicBezTo>
                  <a:pt x="2481" y="2830"/>
                  <a:pt x="2509" y="2836"/>
                  <a:pt x="2547" y="2847"/>
                </a:cubicBezTo>
                <a:cubicBezTo>
                  <a:pt x="2563" y="2852"/>
                  <a:pt x="2574" y="2863"/>
                  <a:pt x="2596" y="2868"/>
                </a:cubicBezTo>
                <a:cubicBezTo>
                  <a:pt x="2618" y="2874"/>
                  <a:pt x="2629" y="2885"/>
                  <a:pt x="2651" y="2885"/>
                </a:cubicBezTo>
                <a:cubicBezTo>
                  <a:pt x="2700" y="2896"/>
                  <a:pt x="2728" y="2896"/>
                  <a:pt x="2777" y="2896"/>
                </a:cubicBezTo>
                <a:cubicBezTo>
                  <a:pt x="2825" y="2901"/>
                  <a:pt x="2847" y="2907"/>
                  <a:pt x="2891" y="2907"/>
                </a:cubicBezTo>
                <a:cubicBezTo>
                  <a:pt x="2957" y="2907"/>
                  <a:pt x="2995" y="2896"/>
                  <a:pt x="3061" y="2896"/>
                </a:cubicBezTo>
                <a:cubicBezTo>
                  <a:pt x="3072" y="2896"/>
                  <a:pt x="3077" y="2907"/>
                  <a:pt x="3094" y="2912"/>
                </a:cubicBezTo>
                <a:cubicBezTo>
                  <a:pt x="3132" y="2929"/>
                  <a:pt x="3159" y="2940"/>
                  <a:pt x="3197" y="2961"/>
                </a:cubicBezTo>
                <a:cubicBezTo>
                  <a:pt x="3235" y="2989"/>
                  <a:pt x="3252" y="3027"/>
                  <a:pt x="3252" y="3076"/>
                </a:cubicBezTo>
                <a:cubicBezTo>
                  <a:pt x="3252" y="3103"/>
                  <a:pt x="3219" y="3114"/>
                  <a:pt x="3209" y="3141"/>
                </a:cubicBezTo>
                <a:lnTo>
                  <a:pt x="3209" y="3141"/>
                </a:lnTo>
                <a:cubicBezTo>
                  <a:pt x="3192" y="3169"/>
                  <a:pt x="3165" y="3180"/>
                  <a:pt x="3148" y="3202"/>
                </a:cubicBezTo>
                <a:cubicBezTo>
                  <a:pt x="3116" y="3240"/>
                  <a:pt x="3099" y="3262"/>
                  <a:pt x="3083" y="3306"/>
                </a:cubicBezTo>
                <a:cubicBezTo>
                  <a:pt x="3072" y="3338"/>
                  <a:pt x="3061" y="3355"/>
                  <a:pt x="3044" y="3382"/>
                </a:cubicBezTo>
                <a:cubicBezTo>
                  <a:pt x="3039" y="3393"/>
                  <a:pt x="3039" y="3404"/>
                  <a:pt x="3028" y="3415"/>
                </a:cubicBezTo>
                <a:cubicBezTo>
                  <a:pt x="3011" y="3426"/>
                  <a:pt x="2995" y="3426"/>
                  <a:pt x="2973" y="3426"/>
                </a:cubicBezTo>
                <a:cubicBezTo>
                  <a:pt x="2940" y="3426"/>
                  <a:pt x="2918" y="3421"/>
                  <a:pt x="2880" y="3410"/>
                </a:cubicBezTo>
                <a:cubicBezTo>
                  <a:pt x="2858" y="3404"/>
                  <a:pt x="2853" y="3393"/>
                  <a:pt x="2831" y="3393"/>
                </a:cubicBezTo>
                <a:cubicBezTo>
                  <a:pt x="2809" y="3393"/>
                  <a:pt x="2793" y="3399"/>
                  <a:pt x="2782" y="3415"/>
                </a:cubicBezTo>
                <a:cubicBezTo>
                  <a:pt x="2771" y="3426"/>
                  <a:pt x="2760" y="3437"/>
                  <a:pt x="2744" y="3437"/>
                </a:cubicBezTo>
                <a:cubicBezTo>
                  <a:pt x="2700" y="3437"/>
                  <a:pt x="2678" y="3415"/>
                  <a:pt x="2634" y="3415"/>
                </a:cubicBezTo>
                <a:cubicBezTo>
                  <a:pt x="2552" y="3415"/>
                  <a:pt x="2509" y="3421"/>
                  <a:pt x="2422" y="3421"/>
                </a:cubicBezTo>
                <a:cubicBezTo>
                  <a:pt x="2377" y="3421"/>
                  <a:pt x="2351" y="3432"/>
                  <a:pt x="2307" y="3421"/>
                </a:cubicBezTo>
                <a:cubicBezTo>
                  <a:pt x="2279" y="3415"/>
                  <a:pt x="2263" y="3410"/>
                  <a:pt x="2236" y="3399"/>
                </a:cubicBezTo>
                <a:cubicBezTo>
                  <a:pt x="2192" y="3382"/>
                  <a:pt x="2164" y="3371"/>
                  <a:pt x="2115" y="3355"/>
                </a:cubicBezTo>
                <a:cubicBezTo>
                  <a:pt x="2093" y="3349"/>
                  <a:pt x="2082" y="3328"/>
                  <a:pt x="2055" y="3328"/>
                </a:cubicBezTo>
                <a:cubicBezTo>
                  <a:pt x="1913" y="3328"/>
                  <a:pt x="1913" y="3328"/>
                  <a:pt x="1913" y="3328"/>
                </a:cubicBezTo>
                <a:cubicBezTo>
                  <a:pt x="1864" y="3328"/>
                  <a:pt x="1837" y="3306"/>
                  <a:pt x="1787" y="3278"/>
                </a:cubicBezTo>
                <a:cubicBezTo>
                  <a:pt x="1787" y="3284"/>
                  <a:pt x="1787" y="3284"/>
                  <a:pt x="1787" y="3289"/>
                </a:cubicBezTo>
                <a:cubicBezTo>
                  <a:pt x="1787" y="3300"/>
                  <a:pt x="1793" y="3311"/>
                  <a:pt x="1793" y="3322"/>
                </a:cubicBezTo>
                <a:cubicBezTo>
                  <a:pt x="1793" y="3344"/>
                  <a:pt x="1793" y="3360"/>
                  <a:pt x="1793" y="3382"/>
                </a:cubicBezTo>
                <a:cubicBezTo>
                  <a:pt x="1793" y="3393"/>
                  <a:pt x="1798" y="3399"/>
                  <a:pt x="1798" y="3404"/>
                </a:cubicBezTo>
                <a:cubicBezTo>
                  <a:pt x="1798" y="3459"/>
                  <a:pt x="1798" y="3459"/>
                  <a:pt x="1798" y="3459"/>
                </a:cubicBezTo>
                <a:cubicBezTo>
                  <a:pt x="1798" y="3507"/>
                  <a:pt x="1776" y="3529"/>
                  <a:pt x="1776" y="3579"/>
                </a:cubicBezTo>
                <a:cubicBezTo>
                  <a:pt x="1776" y="3617"/>
                  <a:pt x="1787" y="3639"/>
                  <a:pt x="1809" y="3666"/>
                </a:cubicBezTo>
                <a:cubicBezTo>
                  <a:pt x="1815" y="3683"/>
                  <a:pt x="1826" y="3694"/>
                  <a:pt x="1837" y="3710"/>
                </a:cubicBezTo>
                <a:cubicBezTo>
                  <a:pt x="1848" y="3721"/>
                  <a:pt x="1859" y="3726"/>
                  <a:pt x="1864" y="3743"/>
                </a:cubicBezTo>
                <a:cubicBezTo>
                  <a:pt x="1875" y="3759"/>
                  <a:pt x="1881" y="3770"/>
                  <a:pt x="1886" y="3792"/>
                </a:cubicBezTo>
                <a:cubicBezTo>
                  <a:pt x="1902" y="3847"/>
                  <a:pt x="1930" y="3873"/>
                  <a:pt x="1962" y="3917"/>
                </a:cubicBezTo>
                <a:cubicBezTo>
                  <a:pt x="1968" y="3928"/>
                  <a:pt x="1974" y="3934"/>
                  <a:pt x="1978" y="3939"/>
                </a:cubicBezTo>
                <a:cubicBezTo>
                  <a:pt x="1990" y="3961"/>
                  <a:pt x="1995" y="3967"/>
                  <a:pt x="2011" y="3988"/>
                </a:cubicBezTo>
                <a:cubicBezTo>
                  <a:pt x="2033" y="4021"/>
                  <a:pt x="2049" y="4038"/>
                  <a:pt x="2082" y="4060"/>
                </a:cubicBezTo>
                <a:cubicBezTo>
                  <a:pt x="2099" y="4065"/>
                  <a:pt x="2110" y="4071"/>
                  <a:pt x="2126" y="4082"/>
                </a:cubicBezTo>
                <a:cubicBezTo>
                  <a:pt x="2153" y="4103"/>
                  <a:pt x="2170" y="4114"/>
                  <a:pt x="2197" y="4136"/>
                </a:cubicBezTo>
                <a:cubicBezTo>
                  <a:pt x="2214" y="4147"/>
                  <a:pt x="2225" y="4158"/>
                  <a:pt x="2241" y="4169"/>
                </a:cubicBezTo>
                <a:cubicBezTo>
                  <a:pt x="2263" y="4175"/>
                  <a:pt x="2274" y="4186"/>
                  <a:pt x="2290" y="4196"/>
                </a:cubicBezTo>
                <a:cubicBezTo>
                  <a:pt x="2340" y="4224"/>
                  <a:pt x="2372" y="4229"/>
                  <a:pt x="2422" y="4246"/>
                </a:cubicBezTo>
                <a:cubicBezTo>
                  <a:pt x="2443" y="4257"/>
                  <a:pt x="2454" y="4267"/>
                  <a:pt x="2481" y="4272"/>
                </a:cubicBezTo>
                <a:cubicBezTo>
                  <a:pt x="2498" y="4279"/>
                  <a:pt x="2509" y="4289"/>
                  <a:pt x="2525" y="4294"/>
                </a:cubicBezTo>
                <a:cubicBezTo>
                  <a:pt x="2541" y="4301"/>
                  <a:pt x="2552" y="4294"/>
                  <a:pt x="2563" y="4305"/>
                </a:cubicBezTo>
                <a:cubicBezTo>
                  <a:pt x="2580" y="4311"/>
                  <a:pt x="2574" y="4327"/>
                  <a:pt x="2580" y="4344"/>
                </a:cubicBezTo>
                <a:cubicBezTo>
                  <a:pt x="2585" y="4365"/>
                  <a:pt x="2596" y="4376"/>
                  <a:pt x="2607" y="4398"/>
                </a:cubicBezTo>
                <a:cubicBezTo>
                  <a:pt x="2618" y="4420"/>
                  <a:pt x="2618" y="4437"/>
                  <a:pt x="2629" y="4459"/>
                </a:cubicBezTo>
                <a:cubicBezTo>
                  <a:pt x="2651" y="4513"/>
                  <a:pt x="2689" y="4530"/>
                  <a:pt x="2711" y="4584"/>
                </a:cubicBezTo>
                <a:cubicBezTo>
                  <a:pt x="2733" y="4628"/>
                  <a:pt x="2722" y="4656"/>
                  <a:pt x="2733" y="4699"/>
                </a:cubicBezTo>
                <a:lnTo>
                  <a:pt x="2733" y="4699"/>
                </a:lnTo>
                <a:cubicBezTo>
                  <a:pt x="2717" y="4694"/>
                  <a:pt x="2700" y="4694"/>
                  <a:pt x="2684" y="4694"/>
                </a:cubicBezTo>
                <a:cubicBezTo>
                  <a:pt x="2651" y="4688"/>
                  <a:pt x="2634" y="4688"/>
                  <a:pt x="2607" y="4688"/>
                </a:cubicBezTo>
                <a:cubicBezTo>
                  <a:pt x="2580" y="4682"/>
                  <a:pt x="2563" y="4677"/>
                  <a:pt x="2541" y="4672"/>
                </a:cubicBezTo>
                <a:cubicBezTo>
                  <a:pt x="2530" y="4672"/>
                  <a:pt x="2525" y="4672"/>
                  <a:pt x="2520" y="4666"/>
                </a:cubicBezTo>
                <a:cubicBezTo>
                  <a:pt x="2514" y="4666"/>
                  <a:pt x="2514" y="4660"/>
                  <a:pt x="2509" y="4660"/>
                </a:cubicBezTo>
                <a:cubicBezTo>
                  <a:pt x="2481" y="4650"/>
                  <a:pt x="2470" y="4639"/>
                  <a:pt x="2443" y="4628"/>
                </a:cubicBezTo>
                <a:cubicBezTo>
                  <a:pt x="2394" y="4595"/>
                  <a:pt x="2362" y="4595"/>
                  <a:pt x="2307" y="4573"/>
                </a:cubicBezTo>
                <a:cubicBezTo>
                  <a:pt x="2285" y="4563"/>
                  <a:pt x="2268" y="4557"/>
                  <a:pt x="2247" y="4552"/>
                </a:cubicBezTo>
                <a:cubicBezTo>
                  <a:pt x="2214" y="4541"/>
                  <a:pt x="2192" y="4535"/>
                  <a:pt x="2159" y="4535"/>
                </a:cubicBezTo>
                <a:cubicBezTo>
                  <a:pt x="2115" y="4535"/>
                  <a:pt x="2099" y="4552"/>
                  <a:pt x="2055" y="4552"/>
                </a:cubicBezTo>
                <a:cubicBezTo>
                  <a:pt x="2033" y="4552"/>
                  <a:pt x="2022" y="4546"/>
                  <a:pt x="2000" y="4546"/>
                </a:cubicBezTo>
                <a:cubicBezTo>
                  <a:pt x="1946" y="4535"/>
                  <a:pt x="1919" y="4535"/>
                  <a:pt x="1870" y="4519"/>
                </a:cubicBezTo>
                <a:cubicBezTo>
                  <a:pt x="1837" y="4513"/>
                  <a:pt x="1820" y="4502"/>
                  <a:pt x="1787" y="4502"/>
                </a:cubicBezTo>
                <a:cubicBezTo>
                  <a:pt x="1694" y="4502"/>
                  <a:pt x="1645" y="4546"/>
                  <a:pt x="1553" y="4546"/>
                </a:cubicBezTo>
                <a:cubicBezTo>
                  <a:pt x="1509" y="4546"/>
                  <a:pt x="1487" y="4541"/>
                  <a:pt x="1443" y="4530"/>
                </a:cubicBezTo>
                <a:cubicBezTo>
                  <a:pt x="1421" y="4530"/>
                  <a:pt x="1405" y="4519"/>
                  <a:pt x="1383" y="4519"/>
                </a:cubicBezTo>
                <a:cubicBezTo>
                  <a:pt x="1345" y="4519"/>
                  <a:pt x="1323" y="4530"/>
                  <a:pt x="1290" y="4541"/>
                </a:cubicBezTo>
                <a:cubicBezTo>
                  <a:pt x="1274" y="4541"/>
                  <a:pt x="1263" y="4546"/>
                  <a:pt x="1246" y="4552"/>
                </a:cubicBezTo>
                <a:cubicBezTo>
                  <a:pt x="1224" y="4563"/>
                  <a:pt x="1208" y="4563"/>
                  <a:pt x="1197" y="4579"/>
                </a:cubicBezTo>
                <a:cubicBezTo>
                  <a:pt x="1170" y="4612"/>
                  <a:pt x="1165" y="4634"/>
                  <a:pt x="1148" y="4666"/>
                </a:cubicBezTo>
                <a:cubicBezTo>
                  <a:pt x="1143" y="4682"/>
                  <a:pt x="1137" y="4694"/>
                  <a:pt x="1132" y="4710"/>
                </a:cubicBezTo>
                <a:cubicBezTo>
                  <a:pt x="1110" y="4748"/>
                  <a:pt x="1099" y="4770"/>
                  <a:pt x="1088" y="4814"/>
                </a:cubicBezTo>
                <a:cubicBezTo>
                  <a:pt x="1072" y="4852"/>
                  <a:pt x="1061" y="4879"/>
                  <a:pt x="1028" y="4907"/>
                </a:cubicBezTo>
                <a:cubicBezTo>
                  <a:pt x="1012" y="4918"/>
                  <a:pt x="1006" y="4934"/>
                  <a:pt x="984" y="4934"/>
                </a:cubicBezTo>
                <a:cubicBezTo>
                  <a:pt x="962" y="4934"/>
                  <a:pt x="962" y="4934"/>
                  <a:pt x="962" y="4934"/>
                </a:cubicBezTo>
                <a:lnTo>
                  <a:pt x="962" y="4934"/>
                </a:lnTo>
                <a:cubicBezTo>
                  <a:pt x="880" y="4923"/>
                  <a:pt x="880" y="4923"/>
                  <a:pt x="880" y="4923"/>
                </a:cubicBezTo>
                <a:cubicBezTo>
                  <a:pt x="858" y="4934"/>
                  <a:pt x="853" y="4956"/>
                  <a:pt x="836" y="4978"/>
                </a:cubicBezTo>
                <a:cubicBezTo>
                  <a:pt x="825" y="4994"/>
                  <a:pt x="820" y="5005"/>
                  <a:pt x="804" y="5005"/>
                </a:cubicBezTo>
                <a:cubicBezTo>
                  <a:pt x="782" y="5005"/>
                  <a:pt x="771" y="4983"/>
                  <a:pt x="771" y="4956"/>
                </a:cubicBezTo>
                <a:cubicBezTo>
                  <a:pt x="771" y="4890"/>
                  <a:pt x="771" y="4890"/>
                  <a:pt x="771" y="4890"/>
                </a:cubicBezTo>
                <a:cubicBezTo>
                  <a:pt x="771" y="4868"/>
                  <a:pt x="788" y="4857"/>
                  <a:pt x="798" y="4841"/>
                </a:cubicBezTo>
                <a:cubicBezTo>
                  <a:pt x="809" y="4819"/>
                  <a:pt x="814" y="4808"/>
                  <a:pt x="820" y="4786"/>
                </a:cubicBezTo>
                <a:cubicBezTo>
                  <a:pt x="820" y="4781"/>
                  <a:pt x="825" y="4781"/>
                  <a:pt x="825" y="4775"/>
                </a:cubicBezTo>
                <a:cubicBezTo>
                  <a:pt x="825" y="4770"/>
                  <a:pt x="825" y="4770"/>
                  <a:pt x="825" y="4764"/>
                </a:cubicBezTo>
                <a:cubicBezTo>
                  <a:pt x="782" y="4764"/>
                  <a:pt x="755" y="4759"/>
                  <a:pt x="717" y="4742"/>
                </a:cubicBezTo>
                <a:cubicBezTo>
                  <a:pt x="700" y="4737"/>
                  <a:pt x="695" y="4726"/>
                  <a:pt x="684" y="4721"/>
                </a:cubicBezTo>
                <a:cubicBezTo>
                  <a:pt x="673" y="4721"/>
                  <a:pt x="667" y="4721"/>
                  <a:pt x="662" y="4715"/>
                </a:cubicBezTo>
                <a:cubicBezTo>
                  <a:pt x="646" y="4699"/>
                  <a:pt x="651" y="4682"/>
                  <a:pt x="640" y="4660"/>
                </a:cubicBezTo>
                <a:cubicBezTo>
                  <a:pt x="640" y="4656"/>
                  <a:pt x="635" y="4650"/>
                  <a:pt x="629" y="4644"/>
                </a:cubicBezTo>
                <a:cubicBezTo>
                  <a:pt x="624" y="4628"/>
                  <a:pt x="629" y="4612"/>
                  <a:pt x="618" y="4601"/>
                </a:cubicBezTo>
                <a:cubicBezTo>
                  <a:pt x="613" y="4590"/>
                  <a:pt x="607" y="4590"/>
                  <a:pt x="596" y="4584"/>
                </a:cubicBezTo>
                <a:cubicBezTo>
                  <a:pt x="591" y="4579"/>
                  <a:pt x="580" y="4573"/>
                  <a:pt x="574" y="4568"/>
                </a:cubicBezTo>
                <a:lnTo>
                  <a:pt x="574" y="4568"/>
                </a:lnTo>
                <a:cubicBezTo>
                  <a:pt x="541" y="4541"/>
                  <a:pt x="514" y="4530"/>
                  <a:pt x="492" y="4497"/>
                </a:cubicBezTo>
                <a:cubicBezTo>
                  <a:pt x="476" y="4475"/>
                  <a:pt x="459" y="4464"/>
                  <a:pt x="459" y="4437"/>
                </a:cubicBezTo>
                <a:cubicBezTo>
                  <a:pt x="459" y="4420"/>
                  <a:pt x="465" y="4415"/>
                  <a:pt x="459" y="4393"/>
                </a:cubicBezTo>
                <a:cubicBezTo>
                  <a:pt x="459" y="4365"/>
                  <a:pt x="448" y="4354"/>
                  <a:pt x="437" y="4327"/>
                </a:cubicBezTo>
                <a:cubicBezTo>
                  <a:pt x="421" y="4305"/>
                  <a:pt x="405" y="4301"/>
                  <a:pt x="389" y="4279"/>
                </a:cubicBezTo>
                <a:cubicBezTo>
                  <a:pt x="377" y="4262"/>
                  <a:pt x="373" y="4250"/>
                  <a:pt x="373" y="4229"/>
                </a:cubicBezTo>
                <a:cubicBezTo>
                  <a:pt x="367" y="4207"/>
                  <a:pt x="367" y="4196"/>
                  <a:pt x="361" y="4175"/>
                </a:cubicBezTo>
                <a:cubicBezTo>
                  <a:pt x="356" y="4153"/>
                  <a:pt x="340" y="4153"/>
                  <a:pt x="323" y="4136"/>
                </a:cubicBezTo>
                <a:cubicBezTo>
                  <a:pt x="307" y="4125"/>
                  <a:pt x="296" y="4114"/>
                  <a:pt x="279" y="4098"/>
                </a:cubicBezTo>
                <a:cubicBezTo>
                  <a:pt x="274" y="4092"/>
                  <a:pt x="263" y="4092"/>
                  <a:pt x="258" y="4082"/>
                </a:cubicBezTo>
                <a:cubicBezTo>
                  <a:pt x="252" y="4071"/>
                  <a:pt x="252" y="4065"/>
                  <a:pt x="252" y="4049"/>
                </a:cubicBezTo>
                <a:cubicBezTo>
                  <a:pt x="252" y="4038"/>
                  <a:pt x="247" y="4027"/>
                  <a:pt x="247" y="4016"/>
                </a:cubicBezTo>
                <a:cubicBezTo>
                  <a:pt x="247" y="3994"/>
                  <a:pt x="252" y="3977"/>
                  <a:pt x="263" y="3967"/>
                </a:cubicBezTo>
                <a:cubicBezTo>
                  <a:pt x="279" y="3956"/>
                  <a:pt x="296" y="3956"/>
                  <a:pt x="312" y="3950"/>
                </a:cubicBezTo>
                <a:cubicBezTo>
                  <a:pt x="334" y="3939"/>
                  <a:pt x="351" y="3928"/>
                  <a:pt x="383" y="3928"/>
                </a:cubicBezTo>
                <a:cubicBezTo>
                  <a:pt x="383" y="3912"/>
                  <a:pt x="383" y="3906"/>
                  <a:pt x="383" y="3895"/>
                </a:cubicBezTo>
                <a:cubicBezTo>
                  <a:pt x="383" y="3841"/>
                  <a:pt x="344" y="3814"/>
                  <a:pt x="312" y="3770"/>
                </a:cubicBezTo>
                <a:cubicBezTo>
                  <a:pt x="285" y="3737"/>
                  <a:pt x="279" y="3710"/>
                  <a:pt x="274" y="3666"/>
                </a:cubicBezTo>
                <a:cubicBezTo>
                  <a:pt x="269" y="3655"/>
                  <a:pt x="263" y="3644"/>
                  <a:pt x="263" y="3633"/>
                </a:cubicBezTo>
                <a:cubicBezTo>
                  <a:pt x="263" y="3622"/>
                  <a:pt x="263" y="3617"/>
                  <a:pt x="263" y="3611"/>
                </a:cubicBezTo>
                <a:cubicBezTo>
                  <a:pt x="241" y="3611"/>
                  <a:pt x="225" y="3611"/>
                  <a:pt x="203" y="3600"/>
                </a:cubicBezTo>
                <a:cubicBezTo>
                  <a:pt x="192" y="3595"/>
                  <a:pt x="186" y="3590"/>
                  <a:pt x="181" y="3579"/>
                </a:cubicBezTo>
                <a:cubicBezTo>
                  <a:pt x="165" y="3562"/>
                  <a:pt x="154" y="3551"/>
                  <a:pt x="137" y="3529"/>
                </a:cubicBezTo>
                <a:cubicBezTo>
                  <a:pt x="121" y="3507"/>
                  <a:pt x="115" y="3492"/>
                  <a:pt x="99" y="3470"/>
                </a:cubicBezTo>
                <a:cubicBezTo>
                  <a:pt x="88" y="3448"/>
                  <a:pt x="82" y="3443"/>
                  <a:pt x="66" y="3426"/>
                </a:cubicBezTo>
                <a:cubicBezTo>
                  <a:pt x="60" y="3426"/>
                  <a:pt x="50" y="3426"/>
                  <a:pt x="44" y="3421"/>
                </a:cubicBezTo>
                <a:cubicBezTo>
                  <a:pt x="39" y="3415"/>
                  <a:pt x="44" y="3410"/>
                  <a:pt x="44" y="3404"/>
                </a:cubicBezTo>
                <a:cubicBezTo>
                  <a:pt x="44" y="3382"/>
                  <a:pt x="44" y="3371"/>
                  <a:pt x="50" y="3349"/>
                </a:cubicBezTo>
                <a:cubicBezTo>
                  <a:pt x="55" y="3328"/>
                  <a:pt x="66" y="3317"/>
                  <a:pt x="66" y="3295"/>
                </a:cubicBezTo>
                <a:cubicBezTo>
                  <a:pt x="66" y="3289"/>
                  <a:pt x="66" y="3284"/>
                  <a:pt x="66" y="3284"/>
                </a:cubicBezTo>
                <a:lnTo>
                  <a:pt x="66" y="3284"/>
                </a:lnTo>
                <a:cubicBezTo>
                  <a:pt x="66" y="3262"/>
                  <a:pt x="55" y="3251"/>
                  <a:pt x="50" y="3229"/>
                </a:cubicBezTo>
                <a:cubicBezTo>
                  <a:pt x="44" y="3213"/>
                  <a:pt x="50" y="3202"/>
                  <a:pt x="44" y="3185"/>
                </a:cubicBezTo>
                <a:lnTo>
                  <a:pt x="39" y="3185"/>
                </a:lnTo>
                <a:cubicBezTo>
                  <a:pt x="44" y="3185"/>
                  <a:pt x="50" y="3185"/>
                  <a:pt x="50" y="3185"/>
                </a:cubicBezTo>
                <a:cubicBezTo>
                  <a:pt x="66" y="3185"/>
                  <a:pt x="71" y="3191"/>
                  <a:pt x="82" y="3191"/>
                </a:cubicBezTo>
                <a:cubicBezTo>
                  <a:pt x="115" y="3191"/>
                  <a:pt x="132" y="3180"/>
                  <a:pt x="159" y="3163"/>
                </a:cubicBezTo>
                <a:cubicBezTo>
                  <a:pt x="175" y="3158"/>
                  <a:pt x="181" y="3147"/>
                  <a:pt x="197" y="3141"/>
                </a:cubicBezTo>
                <a:cubicBezTo>
                  <a:pt x="214" y="3169"/>
                  <a:pt x="236" y="3185"/>
                  <a:pt x="269" y="3185"/>
                </a:cubicBezTo>
                <a:cubicBezTo>
                  <a:pt x="285" y="3185"/>
                  <a:pt x="301" y="3185"/>
                  <a:pt x="318" y="3174"/>
                </a:cubicBezTo>
                <a:cubicBezTo>
                  <a:pt x="329" y="3163"/>
                  <a:pt x="329" y="3147"/>
                  <a:pt x="344" y="3136"/>
                </a:cubicBezTo>
                <a:cubicBezTo>
                  <a:pt x="361" y="3130"/>
                  <a:pt x="373" y="3130"/>
                  <a:pt x="389" y="3130"/>
                </a:cubicBezTo>
                <a:cubicBezTo>
                  <a:pt x="470" y="3130"/>
                  <a:pt x="470" y="3130"/>
                  <a:pt x="470" y="3130"/>
                </a:cubicBezTo>
                <a:cubicBezTo>
                  <a:pt x="498" y="3130"/>
                  <a:pt x="509" y="3125"/>
                  <a:pt x="536" y="3119"/>
                </a:cubicBezTo>
                <a:cubicBezTo>
                  <a:pt x="552" y="3119"/>
                  <a:pt x="563" y="3114"/>
                  <a:pt x="580" y="3114"/>
                </a:cubicBezTo>
                <a:cubicBezTo>
                  <a:pt x="585" y="3114"/>
                  <a:pt x="591" y="3114"/>
                  <a:pt x="596" y="3109"/>
                </a:cubicBezTo>
                <a:cubicBezTo>
                  <a:pt x="607" y="3098"/>
                  <a:pt x="607" y="3087"/>
                  <a:pt x="607" y="3076"/>
                </a:cubicBezTo>
                <a:cubicBezTo>
                  <a:pt x="607" y="3060"/>
                  <a:pt x="596" y="3060"/>
                  <a:pt x="585" y="3049"/>
                </a:cubicBezTo>
                <a:cubicBezTo>
                  <a:pt x="569" y="3027"/>
                  <a:pt x="563" y="3011"/>
                  <a:pt x="558" y="2983"/>
                </a:cubicBezTo>
                <a:cubicBezTo>
                  <a:pt x="547" y="2951"/>
                  <a:pt x="541" y="2934"/>
                  <a:pt x="541" y="2901"/>
                </a:cubicBezTo>
                <a:cubicBezTo>
                  <a:pt x="541" y="2868"/>
                  <a:pt x="552" y="2857"/>
                  <a:pt x="558" y="2825"/>
                </a:cubicBezTo>
                <a:cubicBezTo>
                  <a:pt x="569" y="2786"/>
                  <a:pt x="574" y="2764"/>
                  <a:pt x="574" y="2726"/>
                </a:cubicBezTo>
                <a:cubicBezTo>
                  <a:pt x="574" y="2710"/>
                  <a:pt x="563" y="2699"/>
                  <a:pt x="552" y="2689"/>
                </a:cubicBezTo>
                <a:cubicBezTo>
                  <a:pt x="531" y="2672"/>
                  <a:pt x="520" y="2656"/>
                  <a:pt x="492" y="2650"/>
                </a:cubicBezTo>
                <a:cubicBezTo>
                  <a:pt x="334" y="2683"/>
                  <a:pt x="334" y="2683"/>
                  <a:pt x="334" y="2683"/>
                </a:cubicBezTo>
                <a:cubicBezTo>
                  <a:pt x="312" y="2677"/>
                  <a:pt x="301" y="2667"/>
                  <a:pt x="285" y="2656"/>
                </a:cubicBezTo>
                <a:cubicBezTo>
                  <a:pt x="252" y="2634"/>
                  <a:pt x="236" y="2623"/>
                  <a:pt x="208" y="2601"/>
                </a:cubicBezTo>
                <a:cubicBezTo>
                  <a:pt x="165" y="2568"/>
                  <a:pt x="154" y="2530"/>
                  <a:pt x="148" y="2475"/>
                </a:cubicBezTo>
                <a:cubicBezTo>
                  <a:pt x="148" y="2453"/>
                  <a:pt x="143" y="2442"/>
                  <a:pt x="137" y="2420"/>
                </a:cubicBezTo>
                <a:cubicBezTo>
                  <a:pt x="137" y="2404"/>
                  <a:pt x="132" y="2393"/>
                  <a:pt x="126" y="2382"/>
                </a:cubicBezTo>
                <a:cubicBezTo>
                  <a:pt x="121" y="2365"/>
                  <a:pt x="110" y="2360"/>
                  <a:pt x="99" y="2349"/>
                </a:cubicBezTo>
                <a:cubicBezTo>
                  <a:pt x="71" y="2322"/>
                  <a:pt x="55" y="2305"/>
                  <a:pt x="33" y="2273"/>
                </a:cubicBezTo>
                <a:cubicBezTo>
                  <a:pt x="17" y="2257"/>
                  <a:pt x="0" y="2246"/>
                  <a:pt x="0" y="2224"/>
                </a:cubicBezTo>
                <a:cubicBezTo>
                  <a:pt x="0" y="2208"/>
                  <a:pt x="6" y="2197"/>
                  <a:pt x="11" y="2180"/>
                </a:cubicBezTo>
                <a:cubicBezTo>
                  <a:pt x="11" y="2153"/>
                  <a:pt x="17" y="2136"/>
                  <a:pt x="22" y="2114"/>
                </a:cubicBezTo>
                <a:cubicBezTo>
                  <a:pt x="28" y="2071"/>
                  <a:pt x="22" y="2043"/>
                  <a:pt x="50" y="2005"/>
                </a:cubicBezTo>
                <a:cubicBezTo>
                  <a:pt x="66" y="1978"/>
                  <a:pt x="77" y="1961"/>
                  <a:pt x="93" y="1928"/>
                </a:cubicBezTo>
                <a:cubicBezTo>
                  <a:pt x="99" y="1918"/>
                  <a:pt x="104" y="1906"/>
                  <a:pt x="115" y="1896"/>
                </a:cubicBezTo>
                <a:cubicBezTo>
                  <a:pt x="121" y="1890"/>
                  <a:pt x="132" y="1890"/>
                  <a:pt x="143" y="1885"/>
                </a:cubicBezTo>
                <a:cubicBezTo>
                  <a:pt x="170" y="1874"/>
                  <a:pt x="181" y="1863"/>
                  <a:pt x="208" y="1852"/>
                </a:cubicBezTo>
                <a:cubicBezTo>
                  <a:pt x="252" y="1831"/>
                  <a:pt x="274" y="1809"/>
                  <a:pt x="312" y="1776"/>
                </a:cubicBezTo>
                <a:cubicBezTo>
                  <a:pt x="318" y="1765"/>
                  <a:pt x="329" y="1765"/>
                  <a:pt x="334" y="1759"/>
                </a:cubicBezTo>
                <a:cubicBezTo>
                  <a:pt x="351" y="1743"/>
                  <a:pt x="361" y="1726"/>
                  <a:pt x="383" y="1710"/>
                </a:cubicBezTo>
                <a:cubicBezTo>
                  <a:pt x="389" y="1705"/>
                  <a:pt x="394" y="1694"/>
                  <a:pt x="399" y="1688"/>
                </a:cubicBezTo>
                <a:cubicBezTo>
                  <a:pt x="416" y="1683"/>
                  <a:pt x="432" y="1683"/>
                  <a:pt x="443" y="1672"/>
                </a:cubicBezTo>
                <a:cubicBezTo>
                  <a:pt x="459" y="1661"/>
                  <a:pt x="459" y="1644"/>
                  <a:pt x="470" y="1628"/>
                </a:cubicBezTo>
                <a:cubicBezTo>
                  <a:pt x="487" y="1606"/>
                  <a:pt x="514" y="1601"/>
                  <a:pt x="525" y="1573"/>
                </a:cubicBezTo>
                <a:cubicBezTo>
                  <a:pt x="531" y="1551"/>
                  <a:pt x="531" y="1540"/>
                  <a:pt x="531" y="1518"/>
                </a:cubicBezTo>
                <a:cubicBezTo>
                  <a:pt x="531" y="1503"/>
                  <a:pt x="541" y="1492"/>
                  <a:pt x="552" y="1475"/>
                </a:cubicBezTo>
                <a:cubicBezTo>
                  <a:pt x="558" y="1470"/>
                  <a:pt x="558" y="1459"/>
                  <a:pt x="563" y="1454"/>
                </a:cubicBezTo>
                <a:cubicBezTo>
                  <a:pt x="1312" y="0"/>
                  <a:pt x="1312" y="0"/>
                  <a:pt x="1312" y="0"/>
                </a:cubicBezTo>
                <a:lnTo>
                  <a:pt x="1312" y="0"/>
                </a:lnTo>
                <a:cubicBezTo>
                  <a:pt x="3416" y="21"/>
                  <a:pt x="3416" y="21"/>
                  <a:pt x="3416" y="2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6" name="Freeform 146"/>
          <p:cNvSpPr>
            <a:spLocks noChangeArrowheads="1"/>
          </p:cNvSpPr>
          <p:nvPr/>
        </p:nvSpPr>
        <p:spPr bwMode="auto">
          <a:xfrm>
            <a:off x="14362241" y="9587560"/>
            <a:ext cx="933638" cy="931031"/>
          </a:xfrm>
          <a:custGeom>
            <a:avLst/>
            <a:gdLst>
              <a:gd name="T0" fmla="*/ 1109 w 1548"/>
              <a:gd name="T1" fmla="*/ 0 h 1542"/>
              <a:gd name="T2" fmla="*/ 1153 w 1548"/>
              <a:gd name="T3" fmla="*/ 33 h 1542"/>
              <a:gd name="T4" fmla="*/ 1175 w 1548"/>
              <a:gd name="T5" fmla="*/ 92 h 1542"/>
              <a:gd name="T6" fmla="*/ 1219 w 1548"/>
              <a:gd name="T7" fmla="*/ 153 h 1542"/>
              <a:gd name="T8" fmla="*/ 1360 w 1548"/>
              <a:gd name="T9" fmla="*/ 196 h 1542"/>
              <a:gd name="T10" fmla="*/ 1355 w 1548"/>
              <a:gd name="T11" fmla="*/ 218 h 1542"/>
              <a:gd name="T12" fmla="*/ 1306 w 1548"/>
              <a:gd name="T13" fmla="*/ 322 h 1542"/>
              <a:gd name="T14" fmla="*/ 1339 w 1548"/>
              <a:gd name="T15" fmla="*/ 437 h 1542"/>
              <a:gd name="T16" fmla="*/ 1415 w 1548"/>
              <a:gd name="T17" fmla="*/ 355 h 1542"/>
              <a:gd name="T18" fmla="*/ 1497 w 1548"/>
              <a:gd name="T19" fmla="*/ 366 h 1542"/>
              <a:gd name="T20" fmla="*/ 1497 w 1548"/>
              <a:gd name="T21" fmla="*/ 465 h 1542"/>
              <a:gd name="T22" fmla="*/ 1525 w 1548"/>
              <a:gd name="T23" fmla="*/ 612 h 1542"/>
              <a:gd name="T24" fmla="*/ 1536 w 1548"/>
              <a:gd name="T25" fmla="*/ 743 h 1542"/>
              <a:gd name="T26" fmla="*/ 1519 w 1548"/>
              <a:gd name="T27" fmla="*/ 814 h 1542"/>
              <a:gd name="T28" fmla="*/ 1459 w 1548"/>
              <a:gd name="T29" fmla="*/ 1005 h 1542"/>
              <a:gd name="T30" fmla="*/ 1421 w 1548"/>
              <a:gd name="T31" fmla="*/ 1136 h 1542"/>
              <a:gd name="T32" fmla="*/ 1393 w 1548"/>
              <a:gd name="T33" fmla="*/ 1251 h 1542"/>
              <a:gd name="T34" fmla="*/ 1388 w 1548"/>
              <a:gd name="T35" fmla="*/ 1502 h 1542"/>
              <a:gd name="T36" fmla="*/ 1393 w 1548"/>
              <a:gd name="T37" fmla="*/ 1541 h 1542"/>
              <a:gd name="T38" fmla="*/ 1235 w 1548"/>
              <a:gd name="T39" fmla="*/ 1442 h 1542"/>
              <a:gd name="T40" fmla="*/ 1098 w 1548"/>
              <a:gd name="T41" fmla="*/ 1377 h 1542"/>
              <a:gd name="T42" fmla="*/ 1022 w 1548"/>
              <a:gd name="T43" fmla="*/ 1398 h 1542"/>
              <a:gd name="T44" fmla="*/ 886 w 1548"/>
              <a:gd name="T45" fmla="*/ 1470 h 1542"/>
              <a:gd name="T46" fmla="*/ 858 w 1548"/>
              <a:gd name="T47" fmla="*/ 1459 h 1542"/>
              <a:gd name="T48" fmla="*/ 836 w 1548"/>
              <a:gd name="T49" fmla="*/ 1377 h 1542"/>
              <a:gd name="T50" fmla="*/ 814 w 1548"/>
              <a:gd name="T51" fmla="*/ 1273 h 1542"/>
              <a:gd name="T52" fmla="*/ 705 w 1548"/>
              <a:gd name="T53" fmla="*/ 1164 h 1542"/>
              <a:gd name="T54" fmla="*/ 519 w 1548"/>
              <a:gd name="T55" fmla="*/ 1126 h 1542"/>
              <a:gd name="T56" fmla="*/ 481 w 1548"/>
              <a:gd name="T57" fmla="*/ 1093 h 1542"/>
              <a:gd name="T58" fmla="*/ 366 w 1548"/>
              <a:gd name="T59" fmla="*/ 1016 h 1542"/>
              <a:gd name="T60" fmla="*/ 301 w 1548"/>
              <a:gd name="T61" fmla="*/ 1104 h 1542"/>
              <a:gd name="T62" fmla="*/ 213 w 1548"/>
              <a:gd name="T63" fmla="*/ 1230 h 1542"/>
              <a:gd name="T64" fmla="*/ 55 w 1548"/>
              <a:gd name="T65" fmla="*/ 1175 h 1542"/>
              <a:gd name="T66" fmla="*/ 22 w 1548"/>
              <a:gd name="T67" fmla="*/ 1136 h 1542"/>
              <a:gd name="T68" fmla="*/ 28 w 1548"/>
              <a:gd name="T69" fmla="*/ 1065 h 1542"/>
              <a:gd name="T70" fmla="*/ 71 w 1548"/>
              <a:gd name="T71" fmla="*/ 934 h 1542"/>
              <a:gd name="T72" fmla="*/ 17 w 1548"/>
              <a:gd name="T73" fmla="*/ 743 h 1542"/>
              <a:gd name="T74" fmla="*/ 66 w 1548"/>
              <a:gd name="T75" fmla="*/ 644 h 1542"/>
              <a:gd name="T76" fmla="*/ 169 w 1548"/>
              <a:gd name="T77" fmla="*/ 454 h 1542"/>
              <a:gd name="T78" fmla="*/ 186 w 1548"/>
              <a:gd name="T79" fmla="*/ 382 h 1542"/>
              <a:gd name="T80" fmla="*/ 579 w 1548"/>
              <a:gd name="T81" fmla="*/ 267 h 1542"/>
              <a:gd name="T82" fmla="*/ 754 w 1548"/>
              <a:gd name="T83" fmla="*/ 235 h 1542"/>
              <a:gd name="T84" fmla="*/ 929 w 1548"/>
              <a:gd name="T85" fmla="*/ 246 h 1542"/>
              <a:gd name="T86" fmla="*/ 1011 w 1548"/>
              <a:gd name="T87" fmla="*/ 158 h 1542"/>
              <a:gd name="T88" fmla="*/ 1109 w 1548"/>
              <a:gd name="T89" fmla="*/ 0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48" h="1542">
                <a:moveTo>
                  <a:pt x="1109" y="0"/>
                </a:moveTo>
                <a:lnTo>
                  <a:pt x="1109" y="0"/>
                </a:lnTo>
                <a:cubicBezTo>
                  <a:pt x="1115" y="5"/>
                  <a:pt x="1126" y="11"/>
                  <a:pt x="1131" y="16"/>
                </a:cubicBezTo>
                <a:cubicBezTo>
                  <a:pt x="1142" y="22"/>
                  <a:pt x="1148" y="22"/>
                  <a:pt x="1153" y="33"/>
                </a:cubicBezTo>
                <a:cubicBezTo>
                  <a:pt x="1164" y="44"/>
                  <a:pt x="1159" y="60"/>
                  <a:pt x="1164" y="76"/>
                </a:cubicBezTo>
                <a:cubicBezTo>
                  <a:pt x="1170" y="82"/>
                  <a:pt x="1175" y="88"/>
                  <a:pt x="1175" y="92"/>
                </a:cubicBezTo>
                <a:cubicBezTo>
                  <a:pt x="1186" y="114"/>
                  <a:pt x="1181" y="131"/>
                  <a:pt x="1197" y="147"/>
                </a:cubicBezTo>
                <a:cubicBezTo>
                  <a:pt x="1202" y="153"/>
                  <a:pt x="1208" y="153"/>
                  <a:pt x="1219" y="153"/>
                </a:cubicBezTo>
                <a:cubicBezTo>
                  <a:pt x="1230" y="158"/>
                  <a:pt x="1235" y="169"/>
                  <a:pt x="1252" y="174"/>
                </a:cubicBezTo>
                <a:cubicBezTo>
                  <a:pt x="1290" y="191"/>
                  <a:pt x="1317" y="196"/>
                  <a:pt x="1360" y="196"/>
                </a:cubicBezTo>
                <a:cubicBezTo>
                  <a:pt x="1360" y="202"/>
                  <a:pt x="1360" y="202"/>
                  <a:pt x="1360" y="207"/>
                </a:cubicBezTo>
                <a:cubicBezTo>
                  <a:pt x="1360" y="213"/>
                  <a:pt x="1355" y="213"/>
                  <a:pt x="1355" y="218"/>
                </a:cubicBezTo>
                <a:cubicBezTo>
                  <a:pt x="1349" y="240"/>
                  <a:pt x="1344" y="251"/>
                  <a:pt x="1333" y="273"/>
                </a:cubicBezTo>
                <a:cubicBezTo>
                  <a:pt x="1323" y="289"/>
                  <a:pt x="1306" y="300"/>
                  <a:pt x="1306" y="322"/>
                </a:cubicBezTo>
                <a:cubicBezTo>
                  <a:pt x="1306" y="388"/>
                  <a:pt x="1306" y="388"/>
                  <a:pt x="1306" y="388"/>
                </a:cubicBezTo>
                <a:cubicBezTo>
                  <a:pt x="1306" y="415"/>
                  <a:pt x="1317" y="437"/>
                  <a:pt x="1339" y="437"/>
                </a:cubicBezTo>
                <a:cubicBezTo>
                  <a:pt x="1355" y="437"/>
                  <a:pt x="1360" y="426"/>
                  <a:pt x="1371" y="410"/>
                </a:cubicBezTo>
                <a:cubicBezTo>
                  <a:pt x="1388" y="388"/>
                  <a:pt x="1393" y="366"/>
                  <a:pt x="1415" y="355"/>
                </a:cubicBezTo>
                <a:cubicBezTo>
                  <a:pt x="1497" y="366"/>
                  <a:pt x="1497" y="366"/>
                  <a:pt x="1497" y="366"/>
                </a:cubicBezTo>
                <a:lnTo>
                  <a:pt x="1497" y="366"/>
                </a:lnTo>
                <a:cubicBezTo>
                  <a:pt x="1497" y="382"/>
                  <a:pt x="1497" y="393"/>
                  <a:pt x="1497" y="410"/>
                </a:cubicBezTo>
                <a:cubicBezTo>
                  <a:pt x="1497" y="465"/>
                  <a:pt x="1497" y="465"/>
                  <a:pt x="1497" y="465"/>
                </a:cubicBezTo>
                <a:cubicBezTo>
                  <a:pt x="1497" y="502"/>
                  <a:pt x="1508" y="530"/>
                  <a:pt x="1514" y="568"/>
                </a:cubicBezTo>
                <a:cubicBezTo>
                  <a:pt x="1519" y="584"/>
                  <a:pt x="1519" y="595"/>
                  <a:pt x="1525" y="612"/>
                </a:cubicBezTo>
                <a:cubicBezTo>
                  <a:pt x="1536" y="639"/>
                  <a:pt x="1547" y="655"/>
                  <a:pt x="1547" y="688"/>
                </a:cubicBezTo>
                <a:cubicBezTo>
                  <a:pt x="1547" y="710"/>
                  <a:pt x="1547" y="721"/>
                  <a:pt x="1536" y="743"/>
                </a:cubicBezTo>
                <a:cubicBezTo>
                  <a:pt x="1530" y="754"/>
                  <a:pt x="1519" y="759"/>
                  <a:pt x="1519" y="770"/>
                </a:cubicBezTo>
                <a:cubicBezTo>
                  <a:pt x="1519" y="814"/>
                  <a:pt x="1519" y="814"/>
                  <a:pt x="1519" y="814"/>
                </a:cubicBezTo>
                <a:cubicBezTo>
                  <a:pt x="1519" y="858"/>
                  <a:pt x="1519" y="885"/>
                  <a:pt x="1503" y="923"/>
                </a:cubicBezTo>
                <a:cubicBezTo>
                  <a:pt x="1492" y="956"/>
                  <a:pt x="1475" y="972"/>
                  <a:pt x="1459" y="1005"/>
                </a:cubicBezTo>
                <a:cubicBezTo>
                  <a:pt x="1443" y="1043"/>
                  <a:pt x="1443" y="1065"/>
                  <a:pt x="1426" y="1104"/>
                </a:cubicBezTo>
                <a:cubicBezTo>
                  <a:pt x="1426" y="1115"/>
                  <a:pt x="1426" y="1126"/>
                  <a:pt x="1421" y="1136"/>
                </a:cubicBezTo>
                <a:cubicBezTo>
                  <a:pt x="1410" y="1158"/>
                  <a:pt x="1393" y="1175"/>
                  <a:pt x="1393" y="1202"/>
                </a:cubicBezTo>
                <a:cubicBezTo>
                  <a:pt x="1393" y="1251"/>
                  <a:pt x="1393" y="1251"/>
                  <a:pt x="1393" y="1251"/>
                </a:cubicBezTo>
                <a:cubicBezTo>
                  <a:pt x="1393" y="1289"/>
                  <a:pt x="1366" y="1306"/>
                  <a:pt x="1360" y="1338"/>
                </a:cubicBezTo>
                <a:cubicBezTo>
                  <a:pt x="1388" y="1502"/>
                  <a:pt x="1388" y="1502"/>
                  <a:pt x="1388" y="1502"/>
                </a:cubicBezTo>
                <a:cubicBezTo>
                  <a:pt x="1388" y="1519"/>
                  <a:pt x="1393" y="1524"/>
                  <a:pt x="1393" y="1541"/>
                </a:cubicBezTo>
                <a:lnTo>
                  <a:pt x="1393" y="1541"/>
                </a:lnTo>
                <a:cubicBezTo>
                  <a:pt x="1371" y="1524"/>
                  <a:pt x="1360" y="1519"/>
                  <a:pt x="1339" y="1508"/>
                </a:cubicBezTo>
                <a:cubicBezTo>
                  <a:pt x="1295" y="1486"/>
                  <a:pt x="1274" y="1470"/>
                  <a:pt x="1235" y="1442"/>
                </a:cubicBezTo>
                <a:cubicBezTo>
                  <a:pt x="1208" y="1426"/>
                  <a:pt x="1191" y="1415"/>
                  <a:pt x="1159" y="1398"/>
                </a:cubicBezTo>
                <a:cubicBezTo>
                  <a:pt x="1137" y="1388"/>
                  <a:pt x="1120" y="1382"/>
                  <a:pt x="1098" y="1377"/>
                </a:cubicBezTo>
                <a:cubicBezTo>
                  <a:pt x="1087" y="1377"/>
                  <a:pt x="1082" y="1371"/>
                  <a:pt x="1076" y="1371"/>
                </a:cubicBezTo>
                <a:cubicBezTo>
                  <a:pt x="1055" y="1371"/>
                  <a:pt x="1044" y="1388"/>
                  <a:pt x="1022" y="1398"/>
                </a:cubicBezTo>
                <a:cubicBezTo>
                  <a:pt x="983" y="1415"/>
                  <a:pt x="967" y="1437"/>
                  <a:pt x="924" y="1453"/>
                </a:cubicBezTo>
                <a:cubicBezTo>
                  <a:pt x="912" y="1464"/>
                  <a:pt x="902" y="1470"/>
                  <a:pt x="886" y="1470"/>
                </a:cubicBezTo>
                <a:cubicBezTo>
                  <a:pt x="879" y="1470"/>
                  <a:pt x="879" y="1475"/>
                  <a:pt x="875" y="1475"/>
                </a:cubicBezTo>
                <a:cubicBezTo>
                  <a:pt x="864" y="1475"/>
                  <a:pt x="864" y="1464"/>
                  <a:pt x="858" y="1459"/>
                </a:cubicBezTo>
                <a:cubicBezTo>
                  <a:pt x="853" y="1448"/>
                  <a:pt x="853" y="1442"/>
                  <a:pt x="853" y="1431"/>
                </a:cubicBezTo>
                <a:cubicBezTo>
                  <a:pt x="847" y="1409"/>
                  <a:pt x="842" y="1398"/>
                  <a:pt x="836" y="1377"/>
                </a:cubicBezTo>
                <a:cubicBezTo>
                  <a:pt x="831" y="1360"/>
                  <a:pt x="831" y="1349"/>
                  <a:pt x="825" y="1333"/>
                </a:cubicBezTo>
                <a:cubicBezTo>
                  <a:pt x="820" y="1311"/>
                  <a:pt x="814" y="1294"/>
                  <a:pt x="814" y="1273"/>
                </a:cubicBezTo>
                <a:cubicBezTo>
                  <a:pt x="814" y="1230"/>
                  <a:pt x="782" y="1213"/>
                  <a:pt x="743" y="1191"/>
                </a:cubicBezTo>
                <a:cubicBezTo>
                  <a:pt x="727" y="1186"/>
                  <a:pt x="721" y="1175"/>
                  <a:pt x="705" y="1164"/>
                </a:cubicBezTo>
                <a:cubicBezTo>
                  <a:pt x="672" y="1147"/>
                  <a:pt x="645" y="1136"/>
                  <a:pt x="634" y="1104"/>
                </a:cubicBezTo>
                <a:cubicBezTo>
                  <a:pt x="585" y="1109"/>
                  <a:pt x="563" y="1126"/>
                  <a:pt x="519" y="1126"/>
                </a:cubicBezTo>
                <a:cubicBezTo>
                  <a:pt x="514" y="1126"/>
                  <a:pt x="509" y="1126"/>
                  <a:pt x="502" y="1126"/>
                </a:cubicBezTo>
                <a:cubicBezTo>
                  <a:pt x="492" y="1115"/>
                  <a:pt x="492" y="1104"/>
                  <a:pt x="481" y="1093"/>
                </a:cubicBezTo>
                <a:cubicBezTo>
                  <a:pt x="470" y="1087"/>
                  <a:pt x="459" y="1082"/>
                  <a:pt x="448" y="1076"/>
                </a:cubicBezTo>
                <a:cubicBezTo>
                  <a:pt x="416" y="1054"/>
                  <a:pt x="394" y="1043"/>
                  <a:pt x="366" y="1016"/>
                </a:cubicBezTo>
                <a:cubicBezTo>
                  <a:pt x="350" y="1027"/>
                  <a:pt x="344" y="1043"/>
                  <a:pt x="328" y="1060"/>
                </a:cubicBezTo>
                <a:cubicBezTo>
                  <a:pt x="317" y="1076"/>
                  <a:pt x="306" y="1087"/>
                  <a:pt x="301" y="1104"/>
                </a:cubicBezTo>
                <a:cubicBezTo>
                  <a:pt x="273" y="1158"/>
                  <a:pt x="279" y="1191"/>
                  <a:pt x="262" y="1246"/>
                </a:cubicBezTo>
                <a:cubicBezTo>
                  <a:pt x="246" y="1235"/>
                  <a:pt x="229" y="1235"/>
                  <a:pt x="213" y="1230"/>
                </a:cubicBezTo>
                <a:cubicBezTo>
                  <a:pt x="180" y="1213"/>
                  <a:pt x="158" y="1202"/>
                  <a:pt x="125" y="1197"/>
                </a:cubicBezTo>
                <a:cubicBezTo>
                  <a:pt x="99" y="1186"/>
                  <a:pt x="77" y="1191"/>
                  <a:pt x="55" y="1175"/>
                </a:cubicBezTo>
                <a:cubicBezTo>
                  <a:pt x="50" y="1169"/>
                  <a:pt x="50" y="1169"/>
                  <a:pt x="50" y="1164"/>
                </a:cubicBezTo>
                <a:cubicBezTo>
                  <a:pt x="39" y="1153"/>
                  <a:pt x="33" y="1142"/>
                  <a:pt x="22" y="1136"/>
                </a:cubicBezTo>
                <a:cubicBezTo>
                  <a:pt x="11" y="1126"/>
                  <a:pt x="0" y="1120"/>
                  <a:pt x="0" y="1104"/>
                </a:cubicBezTo>
                <a:cubicBezTo>
                  <a:pt x="0" y="1087"/>
                  <a:pt x="17" y="1082"/>
                  <a:pt x="28" y="1065"/>
                </a:cubicBezTo>
                <a:cubicBezTo>
                  <a:pt x="44" y="1038"/>
                  <a:pt x="55" y="1021"/>
                  <a:pt x="66" y="989"/>
                </a:cubicBezTo>
                <a:cubicBezTo>
                  <a:pt x="71" y="967"/>
                  <a:pt x="71" y="956"/>
                  <a:pt x="71" y="934"/>
                </a:cubicBezTo>
                <a:cubicBezTo>
                  <a:pt x="77" y="907"/>
                  <a:pt x="87" y="891"/>
                  <a:pt x="87" y="858"/>
                </a:cubicBezTo>
                <a:cubicBezTo>
                  <a:pt x="87" y="814"/>
                  <a:pt x="61" y="759"/>
                  <a:pt x="17" y="743"/>
                </a:cubicBezTo>
                <a:lnTo>
                  <a:pt x="17" y="743"/>
                </a:lnTo>
                <a:cubicBezTo>
                  <a:pt x="33" y="705"/>
                  <a:pt x="50" y="683"/>
                  <a:pt x="66" y="644"/>
                </a:cubicBezTo>
                <a:cubicBezTo>
                  <a:pt x="87" y="612"/>
                  <a:pt x="93" y="590"/>
                  <a:pt x="109" y="557"/>
                </a:cubicBezTo>
                <a:cubicBezTo>
                  <a:pt x="131" y="519"/>
                  <a:pt x="147" y="497"/>
                  <a:pt x="169" y="454"/>
                </a:cubicBezTo>
                <a:cubicBezTo>
                  <a:pt x="180" y="426"/>
                  <a:pt x="175" y="410"/>
                  <a:pt x="186" y="382"/>
                </a:cubicBezTo>
                <a:lnTo>
                  <a:pt x="186" y="382"/>
                </a:lnTo>
                <a:cubicBezTo>
                  <a:pt x="509" y="142"/>
                  <a:pt x="509" y="142"/>
                  <a:pt x="509" y="142"/>
                </a:cubicBezTo>
                <a:cubicBezTo>
                  <a:pt x="541" y="185"/>
                  <a:pt x="557" y="213"/>
                  <a:pt x="579" y="267"/>
                </a:cubicBezTo>
                <a:cubicBezTo>
                  <a:pt x="721" y="213"/>
                  <a:pt x="721" y="213"/>
                  <a:pt x="721" y="213"/>
                </a:cubicBezTo>
                <a:cubicBezTo>
                  <a:pt x="732" y="218"/>
                  <a:pt x="738" y="229"/>
                  <a:pt x="754" y="235"/>
                </a:cubicBezTo>
                <a:cubicBezTo>
                  <a:pt x="798" y="251"/>
                  <a:pt x="820" y="273"/>
                  <a:pt x="869" y="273"/>
                </a:cubicBezTo>
                <a:cubicBezTo>
                  <a:pt x="896" y="273"/>
                  <a:pt x="912" y="262"/>
                  <a:pt x="929" y="246"/>
                </a:cubicBezTo>
                <a:cubicBezTo>
                  <a:pt x="946" y="240"/>
                  <a:pt x="946" y="229"/>
                  <a:pt x="956" y="213"/>
                </a:cubicBezTo>
                <a:cubicBezTo>
                  <a:pt x="978" y="191"/>
                  <a:pt x="994" y="185"/>
                  <a:pt x="1011" y="158"/>
                </a:cubicBezTo>
                <a:cubicBezTo>
                  <a:pt x="1027" y="126"/>
                  <a:pt x="1044" y="109"/>
                  <a:pt x="1066" y="76"/>
                </a:cubicBezTo>
                <a:cubicBezTo>
                  <a:pt x="1082" y="44"/>
                  <a:pt x="1093" y="27"/>
                  <a:pt x="1109"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7" name="Freeform 147"/>
          <p:cNvSpPr>
            <a:spLocks noChangeArrowheads="1"/>
          </p:cNvSpPr>
          <p:nvPr/>
        </p:nvSpPr>
        <p:spPr bwMode="auto">
          <a:xfrm>
            <a:off x="14199521" y="8811256"/>
            <a:ext cx="829604" cy="1005727"/>
          </a:xfrm>
          <a:custGeom>
            <a:avLst/>
            <a:gdLst>
              <a:gd name="T0" fmla="*/ 869 w 1378"/>
              <a:gd name="T1" fmla="*/ 0 h 1667"/>
              <a:gd name="T2" fmla="*/ 853 w 1378"/>
              <a:gd name="T3" fmla="*/ 65 h 1667"/>
              <a:gd name="T4" fmla="*/ 847 w 1378"/>
              <a:gd name="T5" fmla="*/ 137 h 1667"/>
              <a:gd name="T6" fmla="*/ 902 w 1378"/>
              <a:gd name="T7" fmla="*/ 186 h 1667"/>
              <a:gd name="T8" fmla="*/ 984 w 1378"/>
              <a:gd name="T9" fmla="*/ 295 h 1667"/>
              <a:gd name="T10" fmla="*/ 1066 w 1378"/>
              <a:gd name="T11" fmla="*/ 327 h 1667"/>
              <a:gd name="T12" fmla="*/ 1077 w 1378"/>
              <a:gd name="T13" fmla="*/ 382 h 1667"/>
              <a:gd name="T14" fmla="*/ 1186 w 1378"/>
              <a:gd name="T15" fmla="*/ 611 h 1667"/>
              <a:gd name="T16" fmla="*/ 1115 w 1378"/>
              <a:gd name="T17" fmla="*/ 666 h 1667"/>
              <a:gd name="T18" fmla="*/ 1050 w 1378"/>
              <a:gd name="T19" fmla="*/ 732 h 1667"/>
              <a:gd name="T20" fmla="*/ 1061 w 1378"/>
              <a:gd name="T21" fmla="*/ 798 h 1667"/>
              <a:gd name="T22" fmla="*/ 1126 w 1378"/>
              <a:gd name="T23" fmla="*/ 852 h 1667"/>
              <a:gd name="T24" fmla="*/ 1176 w 1378"/>
              <a:gd name="T25" fmla="*/ 945 h 1667"/>
              <a:gd name="T26" fmla="*/ 1240 w 1378"/>
              <a:gd name="T27" fmla="*/ 1043 h 1667"/>
              <a:gd name="T28" fmla="*/ 1262 w 1378"/>
              <a:gd name="T29" fmla="*/ 1153 h 1667"/>
              <a:gd name="T30" fmla="*/ 1377 w 1378"/>
              <a:gd name="T31" fmla="*/ 1284 h 1667"/>
              <a:gd name="T32" fmla="*/ 1334 w 1378"/>
              <a:gd name="T33" fmla="*/ 1360 h 1667"/>
              <a:gd name="T34" fmla="*/ 1224 w 1378"/>
              <a:gd name="T35" fmla="*/ 1497 h 1667"/>
              <a:gd name="T36" fmla="*/ 1137 w 1378"/>
              <a:gd name="T37" fmla="*/ 1557 h 1667"/>
              <a:gd name="T38" fmla="*/ 989 w 1378"/>
              <a:gd name="T39" fmla="*/ 1497 h 1667"/>
              <a:gd name="T40" fmla="*/ 777 w 1378"/>
              <a:gd name="T41" fmla="*/ 1426 h 1667"/>
              <a:gd name="T42" fmla="*/ 454 w 1378"/>
              <a:gd name="T43" fmla="*/ 1666 h 1667"/>
              <a:gd name="T44" fmla="*/ 377 w 1378"/>
              <a:gd name="T45" fmla="*/ 1573 h 1667"/>
              <a:gd name="T46" fmla="*/ 307 w 1378"/>
              <a:gd name="T47" fmla="*/ 1469 h 1667"/>
              <a:gd name="T48" fmla="*/ 318 w 1378"/>
              <a:gd name="T49" fmla="*/ 1420 h 1667"/>
              <a:gd name="T50" fmla="*/ 285 w 1378"/>
              <a:gd name="T51" fmla="*/ 1322 h 1667"/>
              <a:gd name="T52" fmla="*/ 219 w 1378"/>
              <a:gd name="T53" fmla="*/ 1322 h 1667"/>
              <a:gd name="T54" fmla="*/ 126 w 1378"/>
              <a:gd name="T55" fmla="*/ 1344 h 1667"/>
              <a:gd name="T56" fmla="*/ 77 w 1378"/>
              <a:gd name="T57" fmla="*/ 1289 h 1667"/>
              <a:gd name="T58" fmla="*/ 22 w 1378"/>
              <a:gd name="T59" fmla="*/ 1131 h 1667"/>
              <a:gd name="T60" fmla="*/ 12 w 1378"/>
              <a:gd name="T61" fmla="*/ 267 h 1667"/>
              <a:gd name="T62" fmla="*/ 60 w 1378"/>
              <a:gd name="T63" fmla="*/ 311 h 1667"/>
              <a:gd name="T64" fmla="*/ 192 w 1378"/>
              <a:gd name="T65" fmla="*/ 311 h 1667"/>
              <a:gd name="T66" fmla="*/ 312 w 1378"/>
              <a:gd name="T67" fmla="*/ 273 h 1667"/>
              <a:gd name="T68" fmla="*/ 334 w 1378"/>
              <a:gd name="T69" fmla="*/ 148 h 1667"/>
              <a:gd name="T70" fmla="*/ 372 w 1378"/>
              <a:gd name="T71" fmla="*/ 87 h 1667"/>
              <a:gd name="T72" fmla="*/ 503 w 1378"/>
              <a:gd name="T73" fmla="*/ 44 h 1667"/>
              <a:gd name="T74" fmla="*/ 580 w 1378"/>
              <a:gd name="T75" fmla="*/ 109 h 1667"/>
              <a:gd name="T76" fmla="*/ 673 w 1378"/>
              <a:gd name="T77" fmla="*/ 82 h 1667"/>
              <a:gd name="T78" fmla="*/ 766 w 1378"/>
              <a:gd name="T79" fmla="*/ 33 h 1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78" h="1667">
                <a:moveTo>
                  <a:pt x="869" y="0"/>
                </a:moveTo>
                <a:lnTo>
                  <a:pt x="869" y="0"/>
                </a:lnTo>
                <a:cubicBezTo>
                  <a:pt x="869" y="0"/>
                  <a:pt x="869" y="5"/>
                  <a:pt x="869" y="11"/>
                </a:cubicBezTo>
                <a:cubicBezTo>
                  <a:pt x="869" y="33"/>
                  <a:pt x="858" y="44"/>
                  <a:pt x="853" y="65"/>
                </a:cubicBezTo>
                <a:cubicBezTo>
                  <a:pt x="847" y="87"/>
                  <a:pt x="847" y="98"/>
                  <a:pt x="847" y="120"/>
                </a:cubicBezTo>
                <a:cubicBezTo>
                  <a:pt x="847" y="126"/>
                  <a:pt x="842" y="131"/>
                  <a:pt x="847" y="137"/>
                </a:cubicBezTo>
                <a:cubicBezTo>
                  <a:pt x="853" y="142"/>
                  <a:pt x="863" y="142"/>
                  <a:pt x="869" y="142"/>
                </a:cubicBezTo>
                <a:cubicBezTo>
                  <a:pt x="885" y="159"/>
                  <a:pt x="891" y="164"/>
                  <a:pt x="902" y="186"/>
                </a:cubicBezTo>
                <a:cubicBezTo>
                  <a:pt x="918" y="208"/>
                  <a:pt x="924" y="223"/>
                  <a:pt x="940" y="245"/>
                </a:cubicBezTo>
                <a:cubicBezTo>
                  <a:pt x="957" y="267"/>
                  <a:pt x="968" y="278"/>
                  <a:pt x="984" y="295"/>
                </a:cubicBezTo>
                <a:cubicBezTo>
                  <a:pt x="989" y="306"/>
                  <a:pt x="995" y="311"/>
                  <a:pt x="1006" y="316"/>
                </a:cubicBezTo>
                <a:cubicBezTo>
                  <a:pt x="1028" y="327"/>
                  <a:pt x="1044" y="327"/>
                  <a:pt x="1066" y="327"/>
                </a:cubicBezTo>
                <a:cubicBezTo>
                  <a:pt x="1066" y="333"/>
                  <a:pt x="1066" y="338"/>
                  <a:pt x="1066" y="349"/>
                </a:cubicBezTo>
                <a:cubicBezTo>
                  <a:pt x="1066" y="360"/>
                  <a:pt x="1072" y="371"/>
                  <a:pt x="1077" y="382"/>
                </a:cubicBezTo>
                <a:cubicBezTo>
                  <a:pt x="1082" y="426"/>
                  <a:pt x="1088" y="453"/>
                  <a:pt x="1115" y="486"/>
                </a:cubicBezTo>
                <a:cubicBezTo>
                  <a:pt x="1147" y="530"/>
                  <a:pt x="1186" y="557"/>
                  <a:pt x="1186" y="611"/>
                </a:cubicBezTo>
                <a:cubicBezTo>
                  <a:pt x="1186" y="622"/>
                  <a:pt x="1186" y="628"/>
                  <a:pt x="1186" y="644"/>
                </a:cubicBezTo>
                <a:cubicBezTo>
                  <a:pt x="1154" y="644"/>
                  <a:pt x="1137" y="655"/>
                  <a:pt x="1115" y="666"/>
                </a:cubicBezTo>
                <a:cubicBezTo>
                  <a:pt x="1099" y="672"/>
                  <a:pt x="1082" y="672"/>
                  <a:pt x="1066" y="683"/>
                </a:cubicBezTo>
                <a:cubicBezTo>
                  <a:pt x="1055" y="693"/>
                  <a:pt x="1050" y="710"/>
                  <a:pt x="1050" y="732"/>
                </a:cubicBezTo>
                <a:cubicBezTo>
                  <a:pt x="1050" y="743"/>
                  <a:pt x="1055" y="754"/>
                  <a:pt x="1055" y="765"/>
                </a:cubicBezTo>
                <a:cubicBezTo>
                  <a:pt x="1055" y="781"/>
                  <a:pt x="1055" y="787"/>
                  <a:pt x="1061" y="798"/>
                </a:cubicBezTo>
                <a:cubicBezTo>
                  <a:pt x="1066" y="808"/>
                  <a:pt x="1077" y="808"/>
                  <a:pt x="1082" y="814"/>
                </a:cubicBezTo>
                <a:cubicBezTo>
                  <a:pt x="1099" y="830"/>
                  <a:pt x="1110" y="841"/>
                  <a:pt x="1126" y="852"/>
                </a:cubicBezTo>
                <a:cubicBezTo>
                  <a:pt x="1143" y="869"/>
                  <a:pt x="1159" y="869"/>
                  <a:pt x="1164" y="891"/>
                </a:cubicBezTo>
                <a:cubicBezTo>
                  <a:pt x="1170" y="912"/>
                  <a:pt x="1170" y="923"/>
                  <a:pt x="1176" y="945"/>
                </a:cubicBezTo>
                <a:cubicBezTo>
                  <a:pt x="1176" y="966"/>
                  <a:pt x="1180" y="978"/>
                  <a:pt x="1192" y="995"/>
                </a:cubicBezTo>
                <a:cubicBezTo>
                  <a:pt x="1208" y="1017"/>
                  <a:pt x="1224" y="1021"/>
                  <a:pt x="1240" y="1043"/>
                </a:cubicBezTo>
                <a:cubicBezTo>
                  <a:pt x="1251" y="1070"/>
                  <a:pt x="1262" y="1081"/>
                  <a:pt x="1262" y="1109"/>
                </a:cubicBezTo>
                <a:cubicBezTo>
                  <a:pt x="1268" y="1131"/>
                  <a:pt x="1262" y="1136"/>
                  <a:pt x="1262" y="1153"/>
                </a:cubicBezTo>
                <a:cubicBezTo>
                  <a:pt x="1262" y="1180"/>
                  <a:pt x="1279" y="1191"/>
                  <a:pt x="1295" y="1213"/>
                </a:cubicBezTo>
                <a:cubicBezTo>
                  <a:pt x="1317" y="1246"/>
                  <a:pt x="1344" y="1257"/>
                  <a:pt x="1377" y="1284"/>
                </a:cubicBezTo>
                <a:lnTo>
                  <a:pt x="1377" y="1284"/>
                </a:lnTo>
                <a:cubicBezTo>
                  <a:pt x="1361" y="1311"/>
                  <a:pt x="1350" y="1328"/>
                  <a:pt x="1334" y="1360"/>
                </a:cubicBezTo>
                <a:cubicBezTo>
                  <a:pt x="1312" y="1393"/>
                  <a:pt x="1295" y="1410"/>
                  <a:pt x="1279" y="1442"/>
                </a:cubicBezTo>
                <a:cubicBezTo>
                  <a:pt x="1262" y="1469"/>
                  <a:pt x="1246" y="1475"/>
                  <a:pt x="1224" y="1497"/>
                </a:cubicBezTo>
                <a:cubicBezTo>
                  <a:pt x="1214" y="1513"/>
                  <a:pt x="1214" y="1524"/>
                  <a:pt x="1197" y="1530"/>
                </a:cubicBezTo>
                <a:cubicBezTo>
                  <a:pt x="1180" y="1546"/>
                  <a:pt x="1164" y="1557"/>
                  <a:pt x="1137" y="1557"/>
                </a:cubicBezTo>
                <a:cubicBezTo>
                  <a:pt x="1088" y="1557"/>
                  <a:pt x="1066" y="1535"/>
                  <a:pt x="1022" y="1519"/>
                </a:cubicBezTo>
                <a:cubicBezTo>
                  <a:pt x="1006" y="1513"/>
                  <a:pt x="1000" y="1502"/>
                  <a:pt x="989" y="1497"/>
                </a:cubicBezTo>
                <a:cubicBezTo>
                  <a:pt x="847" y="1551"/>
                  <a:pt x="847" y="1551"/>
                  <a:pt x="847" y="1551"/>
                </a:cubicBezTo>
                <a:cubicBezTo>
                  <a:pt x="825" y="1497"/>
                  <a:pt x="809" y="1469"/>
                  <a:pt x="777" y="1426"/>
                </a:cubicBezTo>
                <a:cubicBezTo>
                  <a:pt x="454" y="1666"/>
                  <a:pt x="454" y="1666"/>
                  <a:pt x="454" y="1666"/>
                </a:cubicBezTo>
                <a:lnTo>
                  <a:pt x="454" y="1666"/>
                </a:lnTo>
                <a:cubicBezTo>
                  <a:pt x="432" y="1639"/>
                  <a:pt x="426" y="1617"/>
                  <a:pt x="399" y="1590"/>
                </a:cubicBezTo>
                <a:cubicBezTo>
                  <a:pt x="389" y="1584"/>
                  <a:pt x="383" y="1584"/>
                  <a:pt x="377" y="1573"/>
                </a:cubicBezTo>
                <a:cubicBezTo>
                  <a:pt x="361" y="1557"/>
                  <a:pt x="350" y="1546"/>
                  <a:pt x="334" y="1524"/>
                </a:cubicBezTo>
                <a:cubicBezTo>
                  <a:pt x="318" y="1502"/>
                  <a:pt x="307" y="1491"/>
                  <a:pt x="307" y="1469"/>
                </a:cubicBezTo>
                <a:cubicBezTo>
                  <a:pt x="307" y="1453"/>
                  <a:pt x="307" y="1442"/>
                  <a:pt x="312" y="1431"/>
                </a:cubicBezTo>
                <a:cubicBezTo>
                  <a:pt x="312" y="1426"/>
                  <a:pt x="318" y="1426"/>
                  <a:pt x="318" y="1420"/>
                </a:cubicBezTo>
                <a:cubicBezTo>
                  <a:pt x="318" y="1398"/>
                  <a:pt x="312" y="1388"/>
                  <a:pt x="307" y="1366"/>
                </a:cubicBezTo>
                <a:cubicBezTo>
                  <a:pt x="301" y="1350"/>
                  <a:pt x="296" y="1339"/>
                  <a:pt x="285" y="1322"/>
                </a:cubicBezTo>
                <a:cubicBezTo>
                  <a:pt x="279" y="1317"/>
                  <a:pt x="279" y="1300"/>
                  <a:pt x="274" y="1300"/>
                </a:cubicBezTo>
                <a:cubicBezTo>
                  <a:pt x="252" y="1300"/>
                  <a:pt x="241" y="1317"/>
                  <a:pt x="219" y="1322"/>
                </a:cubicBezTo>
                <a:cubicBezTo>
                  <a:pt x="203" y="1328"/>
                  <a:pt x="192" y="1328"/>
                  <a:pt x="175" y="1333"/>
                </a:cubicBezTo>
                <a:cubicBezTo>
                  <a:pt x="159" y="1339"/>
                  <a:pt x="148" y="1344"/>
                  <a:pt x="126" y="1344"/>
                </a:cubicBezTo>
                <a:cubicBezTo>
                  <a:pt x="110" y="1344"/>
                  <a:pt x="104" y="1328"/>
                  <a:pt x="93" y="1311"/>
                </a:cubicBezTo>
                <a:cubicBezTo>
                  <a:pt x="88" y="1300"/>
                  <a:pt x="82" y="1300"/>
                  <a:pt x="77" y="1289"/>
                </a:cubicBezTo>
                <a:cubicBezTo>
                  <a:pt x="66" y="1257"/>
                  <a:pt x="60" y="1235"/>
                  <a:pt x="38" y="1207"/>
                </a:cubicBezTo>
                <a:cubicBezTo>
                  <a:pt x="22" y="1180"/>
                  <a:pt x="22" y="1164"/>
                  <a:pt x="22" y="1131"/>
                </a:cubicBezTo>
                <a:cubicBezTo>
                  <a:pt x="22" y="1098"/>
                  <a:pt x="5" y="1081"/>
                  <a:pt x="0" y="1049"/>
                </a:cubicBezTo>
                <a:cubicBezTo>
                  <a:pt x="12" y="267"/>
                  <a:pt x="12" y="267"/>
                  <a:pt x="12" y="267"/>
                </a:cubicBezTo>
                <a:lnTo>
                  <a:pt x="12" y="267"/>
                </a:lnTo>
                <a:cubicBezTo>
                  <a:pt x="27" y="278"/>
                  <a:pt x="44" y="300"/>
                  <a:pt x="60" y="311"/>
                </a:cubicBezTo>
                <a:cubicBezTo>
                  <a:pt x="82" y="322"/>
                  <a:pt x="93" y="322"/>
                  <a:pt x="115" y="322"/>
                </a:cubicBezTo>
                <a:cubicBezTo>
                  <a:pt x="148" y="322"/>
                  <a:pt x="164" y="316"/>
                  <a:pt x="192" y="311"/>
                </a:cubicBezTo>
                <a:cubicBezTo>
                  <a:pt x="219" y="306"/>
                  <a:pt x="235" y="300"/>
                  <a:pt x="257" y="295"/>
                </a:cubicBezTo>
                <a:cubicBezTo>
                  <a:pt x="279" y="289"/>
                  <a:pt x="307" y="295"/>
                  <a:pt x="312" y="273"/>
                </a:cubicBezTo>
                <a:cubicBezTo>
                  <a:pt x="323" y="245"/>
                  <a:pt x="329" y="229"/>
                  <a:pt x="329" y="208"/>
                </a:cubicBezTo>
                <a:cubicBezTo>
                  <a:pt x="329" y="186"/>
                  <a:pt x="334" y="169"/>
                  <a:pt x="334" y="148"/>
                </a:cubicBezTo>
                <a:cubicBezTo>
                  <a:pt x="339" y="137"/>
                  <a:pt x="334" y="120"/>
                  <a:pt x="339" y="109"/>
                </a:cubicBezTo>
                <a:cubicBezTo>
                  <a:pt x="345" y="93"/>
                  <a:pt x="361" y="93"/>
                  <a:pt x="372" y="87"/>
                </a:cubicBezTo>
                <a:cubicBezTo>
                  <a:pt x="410" y="71"/>
                  <a:pt x="432" y="65"/>
                  <a:pt x="470" y="54"/>
                </a:cubicBezTo>
                <a:cubicBezTo>
                  <a:pt x="481" y="49"/>
                  <a:pt x="486" y="44"/>
                  <a:pt x="503" y="44"/>
                </a:cubicBezTo>
                <a:cubicBezTo>
                  <a:pt x="514" y="44"/>
                  <a:pt x="519" y="54"/>
                  <a:pt x="530" y="65"/>
                </a:cubicBezTo>
                <a:cubicBezTo>
                  <a:pt x="547" y="82"/>
                  <a:pt x="558" y="93"/>
                  <a:pt x="580" y="109"/>
                </a:cubicBezTo>
                <a:cubicBezTo>
                  <a:pt x="591" y="120"/>
                  <a:pt x="601" y="131"/>
                  <a:pt x="618" y="131"/>
                </a:cubicBezTo>
                <a:cubicBezTo>
                  <a:pt x="645" y="131"/>
                  <a:pt x="651" y="98"/>
                  <a:pt x="673" y="82"/>
                </a:cubicBezTo>
                <a:cubicBezTo>
                  <a:pt x="695" y="65"/>
                  <a:pt x="711" y="54"/>
                  <a:pt x="733" y="44"/>
                </a:cubicBezTo>
                <a:cubicBezTo>
                  <a:pt x="744" y="38"/>
                  <a:pt x="755" y="38"/>
                  <a:pt x="766" y="33"/>
                </a:cubicBezTo>
                <a:cubicBezTo>
                  <a:pt x="803" y="27"/>
                  <a:pt x="831" y="11"/>
                  <a:pt x="869"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8" name="Freeform 148"/>
          <p:cNvSpPr>
            <a:spLocks noChangeArrowheads="1"/>
          </p:cNvSpPr>
          <p:nvPr/>
        </p:nvSpPr>
        <p:spPr bwMode="auto">
          <a:xfrm>
            <a:off x="12871087" y="6805137"/>
            <a:ext cx="2606185" cy="2198194"/>
          </a:xfrm>
          <a:custGeom>
            <a:avLst/>
            <a:gdLst>
              <a:gd name="T0" fmla="*/ 3065 w 4312"/>
              <a:gd name="T1" fmla="*/ 3317 h 3640"/>
              <a:gd name="T2" fmla="*/ 3043 w 4312"/>
              <a:gd name="T3" fmla="*/ 3218 h 3640"/>
              <a:gd name="T4" fmla="*/ 3049 w 4312"/>
              <a:gd name="T5" fmla="*/ 3218 h 3640"/>
              <a:gd name="T6" fmla="*/ 3158 w 4312"/>
              <a:gd name="T7" fmla="*/ 3196 h 3640"/>
              <a:gd name="T8" fmla="*/ 3268 w 4312"/>
              <a:gd name="T9" fmla="*/ 3218 h 3640"/>
              <a:gd name="T10" fmla="*/ 3343 w 4312"/>
              <a:gd name="T11" fmla="*/ 3169 h 3640"/>
              <a:gd name="T12" fmla="*/ 3469 w 4312"/>
              <a:gd name="T13" fmla="*/ 3163 h 3640"/>
              <a:gd name="T14" fmla="*/ 3579 w 4312"/>
              <a:gd name="T15" fmla="*/ 3147 h 3640"/>
              <a:gd name="T16" fmla="*/ 3606 w 4312"/>
              <a:gd name="T17" fmla="*/ 3109 h 3640"/>
              <a:gd name="T18" fmla="*/ 3557 w 4312"/>
              <a:gd name="T19" fmla="*/ 3016 h 3640"/>
              <a:gd name="T20" fmla="*/ 3557 w 4312"/>
              <a:gd name="T21" fmla="*/ 2858 h 3640"/>
              <a:gd name="T22" fmla="*/ 3551 w 4312"/>
              <a:gd name="T23" fmla="*/ 2722 h 3640"/>
              <a:gd name="T24" fmla="*/ 3333 w 4312"/>
              <a:gd name="T25" fmla="*/ 2716 h 3640"/>
              <a:gd name="T26" fmla="*/ 3207 w 4312"/>
              <a:gd name="T27" fmla="*/ 2634 h 3640"/>
              <a:gd name="T28" fmla="*/ 3136 w 4312"/>
              <a:gd name="T29" fmla="*/ 2453 h 3640"/>
              <a:gd name="T30" fmla="*/ 3098 w 4312"/>
              <a:gd name="T31" fmla="*/ 2382 h 3640"/>
              <a:gd name="T32" fmla="*/ 2999 w 4312"/>
              <a:gd name="T33" fmla="*/ 2257 h 3640"/>
              <a:gd name="T34" fmla="*/ 3021 w 4312"/>
              <a:gd name="T35" fmla="*/ 2147 h 3640"/>
              <a:gd name="T36" fmla="*/ 3092 w 4312"/>
              <a:gd name="T37" fmla="*/ 1961 h 3640"/>
              <a:gd name="T38" fmla="*/ 3142 w 4312"/>
              <a:gd name="T39" fmla="*/ 1918 h 3640"/>
              <a:gd name="T40" fmla="*/ 3311 w 4312"/>
              <a:gd name="T41" fmla="*/ 1809 h 3640"/>
              <a:gd name="T42" fmla="*/ 3382 w 4312"/>
              <a:gd name="T43" fmla="*/ 1743 h 3640"/>
              <a:gd name="T44" fmla="*/ 3442 w 4312"/>
              <a:gd name="T45" fmla="*/ 1705 h 3640"/>
              <a:gd name="T46" fmla="*/ 3524 w 4312"/>
              <a:gd name="T47" fmla="*/ 1606 h 3640"/>
              <a:gd name="T48" fmla="*/ 3551 w 4312"/>
              <a:gd name="T49" fmla="*/ 1508 h 3640"/>
              <a:gd name="T50" fmla="*/ 4311 w 4312"/>
              <a:gd name="T51" fmla="*/ 33 h 3640"/>
              <a:gd name="T52" fmla="*/ 1519 w 4312"/>
              <a:gd name="T53" fmla="*/ 0 h 3640"/>
              <a:gd name="T54" fmla="*/ 0 w 4312"/>
              <a:gd name="T55" fmla="*/ 2612 h 3640"/>
              <a:gd name="T56" fmla="*/ 104 w 4312"/>
              <a:gd name="T57" fmla="*/ 2639 h 3640"/>
              <a:gd name="T58" fmla="*/ 251 w 4312"/>
              <a:gd name="T59" fmla="*/ 3158 h 3640"/>
              <a:gd name="T60" fmla="*/ 393 w 4312"/>
              <a:gd name="T61" fmla="*/ 3191 h 3640"/>
              <a:gd name="T62" fmla="*/ 470 w 4312"/>
              <a:gd name="T63" fmla="*/ 3169 h 3640"/>
              <a:gd name="T64" fmla="*/ 574 w 4312"/>
              <a:gd name="T65" fmla="*/ 3049 h 3640"/>
              <a:gd name="T66" fmla="*/ 628 w 4312"/>
              <a:gd name="T67" fmla="*/ 3011 h 3640"/>
              <a:gd name="T68" fmla="*/ 803 w 4312"/>
              <a:gd name="T69" fmla="*/ 2973 h 3640"/>
              <a:gd name="T70" fmla="*/ 896 w 4312"/>
              <a:gd name="T71" fmla="*/ 2929 h 3640"/>
              <a:gd name="T72" fmla="*/ 1049 w 4312"/>
              <a:gd name="T73" fmla="*/ 2852 h 3640"/>
              <a:gd name="T74" fmla="*/ 1164 w 4312"/>
              <a:gd name="T75" fmla="*/ 2918 h 3640"/>
              <a:gd name="T76" fmla="*/ 1497 w 4312"/>
              <a:gd name="T77" fmla="*/ 2890 h 3640"/>
              <a:gd name="T78" fmla="*/ 1601 w 4312"/>
              <a:gd name="T79" fmla="*/ 3011 h 3640"/>
              <a:gd name="T80" fmla="*/ 1694 w 4312"/>
              <a:gd name="T81" fmla="*/ 3077 h 3640"/>
              <a:gd name="T82" fmla="*/ 1786 w 4312"/>
              <a:gd name="T83" fmla="*/ 3152 h 3640"/>
              <a:gd name="T84" fmla="*/ 1901 w 4312"/>
              <a:gd name="T85" fmla="*/ 3229 h 3640"/>
              <a:gd name="T86" fmla="*/ 2022 w 4312"/>
              <a:gd name="T87" fmla="*/ 3432 h 3640"/>
              <a:gd name="T88" fmla="*/ 2093 w 4312"/>
              <a:gd name="T89" fmla="*/ 3448 h 3640"/>
              <a:gd name="T90" fmla="*/ 2208 w 4312"/>
              <a:gd name="T91" fmla="*/ 3584 h 3640"/>
              <a:gd name="T92" fmla="*/ 2256 w 4312"/>
              <a:gd name="T93" fmla="*/ 3628 h 3640"/>
              <a:gd name="T94" fmla="*/ 2388 w 4312"/>
              <a:gd name="T95" fmla="*/ 3628 h 3640"/>
              <a:gd name="T96" fmla="*/ 2508 w 4312"/>
              <a:gd name="T97" fmla="*/ 3590 h 3640"/>
              <a:gd name="T98" fmla="*/ 2530 w 4312"/>
              <a:gd name="T99" fmla="*/ 3465 h 3640"/>
              <a:gd name="T100" fmla="*/ 2568 w 4312"/>
              <a:gd name="T101" fmla="*/ 3404 h 3640"/>
              <a:gd name="T102" fmla="*/ 2699 w 4312"/>
              <a:gd name="T103" fmla="*/ 3361 h 3640"/>
              <a:gd name="T104" fmla="*/ 2776 w 4312"/>
              <a:gd name="T105" fmla="*/ 3426 h 3640"/>
              <a:gd name="T106" fmla="*/ 2869 w 4312"/>
              <a:gd name="T107" fmla="*/ 3399 h 3640"/>
              <a:gd name="T108" fmla="*/ 2962 w 4312"/>
              <a:gd name="T109" fmla="*/ 3350 h 3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312" h="3640">
                <a:moveTo>
                  <a:pt x="3065" y="3317"/>
                </a:moveTo>
                <a:lnTo>
                  <a:pt x="3065" y="3317"/>
                </a:lnTo>
                <a:cubicBezTo>
                  <a:pt x="3065" y="3295"/>
                  <a:pt x="3054" y="3284"/>
                  <a:pt x="3049" y="3262"/>
                </a:cubicBezTo>
                <a:cubicBezTo>
                  <a:pt x="3043" y="3246"/>
                  <a:pt x="3049" y="3235"/>
                  <a:pt x="3043" y="3218"/>
                </a:cubicBezTo>
                <a:lnTo>
                  <a:pt x="3038" y="3218"/>
                </a:lnTo>
                <a:cubicBezTo>
                  <a:pt x="3043" y="3218"/>
                  <a:pt x="3049" y="3218"/>
                  <a:pt x="3049" y="3218"/>
                </a:cubicBezTo>
                <a:cubicBezTo>
                  <a:pt x="3065" y="3218"/>
                  <a:pt x="3070" y="3224"/>
                  <a:pt x="3081" y="3224"/>
                </a:cubicBezTo>
                <a:cubicBezTo>
                  <a:pt x="3114" y="3224"/>
                  <a:pt x="3131" y="3213"/>
                  <a:pt x="3158" y="3196"/>
                </a:cubicBezTo>
                <a:cubicBezTo>
                  <a:pt x="3174" y="3191"/>
                  <a:pt x="3180" y="3180"/>
                  <a:pt x="3196" y="3174"/>
                </a:cubicBezTo>
                <a:cubicBezTo>
                  <a:pt x="3213" y="3202"/>
                  <a:pt x="3235" y="3218"/>
                  <a:pt x="3268" y="3218"/>
                </a:cubicBezTo>
                <a:cubicBezTo>
                  <a:pt x="3284" y="3218"/>
                  <a:pt x="3300" y="3218"/>
                  <a:pt x="3317" y="3207"/>
                </a:cubicBezTo>
                <a:cubicBezTo>
                  <a:pt x="3328" y="3196"/>
                  <a:pt x="3328" y="3180"/>
                  <a:pt x="3343" y="3169"/>
                </a:cubicBezTo>
                <a:cubicBezTo>
                  <a:pt x="3360" y="3163"/>
                  <a:pt x="3372" y="3163"/>
                  <a:pt x="3388" y="3163"/>
                </a:cubicBezTo>
                <a:cubicBezTo>
                  <a:pt x="3469" y="3163"/>
                  <a:pt x="3469" y="3163"/>
                  <a:pt x="3469" y="3163"/>
                </a:cubicBezTo>
                <a:cubicBezTo>
                  <a:pt x="3497" y="3163"/>
                  <a:pt x="3508" y="3158"/>
                  <a:pt x="3535" y="3152"/>
                </a:cubicBezTo>
                <a:cubicBezTo>
                  <a:pt x="3551" y="3152"/>
                  <a:pt x="3562" y="3147"/>
                  <a:pt x="3579" y="3147"/>
                </a:cubicBezTo>
                <a:cubicBezTo>
                  <a:pt x="3584" y="3147"/>
                  <a:pt x="3590" y="3147"/>
                  <a:pt x="3595" y="3142"/>
                </a:cubicBezTo>
                <a:cubicBezTo>
                  <a:pt x="3606" y="3131"/>
                  <a:pt x="3606" y="3120"/>
                  <a:pt x="3606" y="3109"/>
                </a:cubicBezTo>
                <a:cubicBezTo>
                  <a:pt x="3606" y="3093"/>
                  <a:pt x="3595" y="3093"/>
                  <a:pt x="3584" y="3082"/>
                </a:cubicBezTo>
                <a:cubicBezTo>
                  <a:pt x="3568" y="3060"/>
                  <a:pt x="3562" y="3044"/>
                  <a:pt x="3557" y="3016"/>
                </a:cubicBezTo>
                <a:cubicBezTo>
                  <a:pt x="3546" y="2984"/>
                  <a:pt x="3540" y="2967"/>
                  <a:pt x="3540" y="2934"/>
                </a:cubicBezTo>
                <a:cubicBezTo>
                  <a:pt x="3540" y="2901"/>
                  <a:pt x="3551" y="2890"/>
                  <a:pt x="3557" y="2858"/>
                </a:cubicBezTo>
                <a:cubicBezTo>
                  <a:pt x="3568" y="2819"/>
                  <a:pt x="3573" y="2797"/>
                  <a:pt x="3573" y="2759"/>
                </a:cubicBezTo>
                <a:cubicBezTo>
                  <a:pt x="3573" y="2743"/>
                  <a:pt x="3562" y="2732"/>
                  <a:pt x="3551" y="2722"/>
                </a:cubicBezTo>
                <a:cubicBezTo>
                  <a:pt x="3530" y="2705"/>
                  <a:pt x="3519" y="2689"/>
                  <a:pt x="3491" y="2683"/>
                </a:cubicBezTo>
                <a:cubicBezTo>
                  <a:pt x="3333" y="2716"/>
                  <a:pt x="3333" y="2716"/>
                  <a:pt x="3333" y="2716"/>
                </a:cubicBezTo>
                <a:cubicBezTo>
                  <a:pt x="3311" y="2710"/>
                  <a:pt x="3300" y="2700"/>
                  <a:pt x="3284" y="2689"/>
                </a:cubicBezTo>
                <a:cubicBezTo>
                  <a:pt x="3251" y="2667"/>
                  <a:pt x="3235" y="2656"/>
                  <a:pt x="3207" y="2634"/>
                </a:cubicBezTo>
                <a:cubicBezTo>
                  <a:pt x="3164" y="2601"/>
                  <a:pt x="3153" y="2563"/>
                  <a:pt x="3147" y="2508"/>
                </a:cubicBezTo>
                <a:cubicBezTo>
                  <a:pt x="3147" y="2486"/>
                  <a:pt x="3142" y="2475"/>
                  <a:pt x="3136" y="2453"/>
                </a:cubicBezTo>
                <a:cubicBezTo>
                  <a:pt x="3136" y="2437"/>
                  <a:pt x="3131" y="2426"/>
                  <a:pt x="3125" y="2415"/>
                </a:cubicBezTo>
                <a:cubicBezTo>
                  <a:pt x="3120" y="2398"/>
                  <a:pt x="3109" y="2393"/>
                  <a:pt x="3098" y="2382"/>
                </a:cubicBezTo>
                <a:cubicBezTo>
                  <a:pt x="3070" y="2355"/>
                  <a:pt x="3054" y="2338"/>
                  <a:pt x="3032" y="2306"/>
                </a:cubicBezTo>
                <a:cubicBezTo>
                  <a:pt x="3016" y="2290"/>
                  <a:pt x="2999" y="2279"/>
                  <a:pt x="2999" y="2257"/>
                </a:cubicBezTo>
                <a:cubicBezTo>
                  <a:pt x="2999" y="2241"/>
                  <a:pt x="3005" y="2230"/>
                  <a:pt x="3010" y="2213"/>
                </a:cubicBezTo>
                <a:cubicBezTo>
                  <a:pt x="3010" y="2186"/>
                  <a:pt x="3016" y="2169"/>
                  <a:pt x="3021" y="2147"/>
                </a:cubicBezTo>
                <a:cubicBezTo>
                  <a:pt x="3027" y="2104"/>
                  <a:pt x="3021" y="2076"/>
                  <a:pt x="3049" y="2038"/>
                </a:cubicBezTo>
                <a:cubicBezTo>
                  <a:pt x="3065" y="2011"/>
                  <a:pt x="3076" y="1994"/>
                  <a:pt x="3092" y="1961"/>
                </a:cubicBezTo>
                <a:cubicBezTo>
                  <a:pt x="3098" y="1951"/>
                  <a:pt x="3103" y="1939"/>
                  <a:pt x="3114" y="1929"/>
                </a:cubicBezTo>
                <a:cubicBezTo>
                  <a:pt x="3120" y="1923"/>
                  <a:pt x="3131" y="1923"/>
                  <a:pt x="3142" y="1918"/>
                </a:cubicBezTo>
                <a:cubicBezTo>
                  <a:pt x="3169" y="1907"/>
                  <a:pt x="3180" y="1896"/>
                  <a:pt x="3207" y="1885"/>
                </a:cubicBezTo>
                <a:cubicBezTo>
                  <a:pt x="3251" y="1864"/>
                  <a:pt x="3273" y="1842"/>
                  <a:pt x="3311" y="1809"/>
                </a:cubicBezTo>
                <a:cubicBezTo>
                  <a:pt x="3317" y="1798"/>
                  <a:pt x="3328" y="1798"/>
                  <a:pt x="3333" y="1792"/>
                </a:cubicBezTo>
                <a:cubicBezTo>
                  <a:pt x="3350" y="1776"/>
                  <a:pt x="3360" y="1759"/>
                  <a:pt x="3382" y="1743"/>
                </a:cubicBezTo>
                <a:cubicBezTo>
                  <a:pt x="3388" y="1738"/>
                  <a:pt x="3393" y="1727"/>
                  <a:pt x="3398" y="1721"/>
                </a:cubicBezTo>
                <a:cubicBezTo>
                  <a:pt x="3415" y="1716"/>
                  <a:pt x="3431" y="1716"/>
                  <a:pt x="3442" y="1705"/>
                </a:cubicBezTo>
                <a:cubicBezTo>
                  <a:pt x="3458" y="1694"/>
                  <a:pt x="3458" y="1677"/>
                  <a:pt x="3469" y="1661"/>
                </a:cubicBezTo>
                <a:cubicBezTo>
                  <a:pt x="3486" y="1639"/>
                  <a:pt x="3513" y="1634"/>
                  <a:pt x="3524" y="1606"/>
                </a:cubicBezTo>
                <a:cubicBezTo>
                  <a:pt x="3530" y="1584"/>
                  <a:pt x="3530" y="1573"/>
                  <a:pt x="3530" y="1551"/>
                </a:cubicBezTo>
                <a:cubicBezTo>
                  <a:pt x="3530" y="1536"/>
                  <a:pt x="3540" y="1525"/>
                  <a:pt x="3551" y="1508"/>
                </a:cubicBezTo>
                <a:cubicBezTo>
                  <a:pt x="3557" y="1503"/>
                  <a:pt x="3557" y="1492"/>
                  <a:pt x="3562" y="1487"/>
                </a:cubicBezTo>
                <a:cubicBezTo>
                  <a:pt x="4311" y="33"/>
                  <a:pt x="4311" y="33"/>
                  <a:pt x="4311" y="33"/>
                </a:cubicBezTo>
                <a:lnTo>
                  <a:pt x="4311" y="33"/>
                </a:lnTo>
                <a:cubicBezTo>
                  <a:pt x="1519" y="0"/>
                  <a:pt x="1519" y="0"/>
                  <a:pt x="1519" y="0"/>
                </a:cubicBezTo>
                <a:cubicBezTo>
                  <a:pt x="0" y="2612"/>
                  <a:pt x="0" y="2612"/>
                  <a:pt x="0" y="2612"/>
                </a:cubicBezTo>
                <a:lnTo>
                  <a:pt x="0" y="2612"/>
                </a:lnTo>
                <a:cubicBezTo>
                  <a:pt x="22" y="2628"/>
                  <a:pt x="44" y="2617"/>
                  <a:pt x="71" y="2628"/>
                </a:cubicBezTo>
                <a:cubicBezTo>
                  <a:pt x="87" y="2628"/>
                  <a:pt x="93" y="2634"/>
                  <a:pt x="104" y="2639"/>
                </a:cubicBezTo>
                <a:cubicBezTo>
                  <a:pt x="137" y="2645"/>
                  <a:pt x="164" y="2645"/>
                  <a:pt x="197" y="2650"/>
                </a:cubicBezTo>
                <a:cubicBezTo>
                  <a:pt x="251" y="3158"/>
                  <a:pt x="251" y="3158"/>
                  <a:pt x="251" y="3158"/>
                </a:cubicBezTo>
                <a:cubicBezTo>
                  <a:pt x="273" y="3163"/>
                  <a:pt x="278" y="3174"/>
                  <a:pt x="300" y="3180"/>
                </a:cubicBezTo>
                <a:cubicBezTo>
                  <a:pt x="333" y="3191"/>
                  <a:pt x="355" y="3191"/>
                  <a:pt x="393" y="3191"/>
                </a:cubicBezTo>
                <a:cubicBezTo>
                  <a:pt x="410" y="3196"/>
                  <a:pt x="415" y="3196"/>
                  <a:pt x="432" y="3196"/>
                </a:cubicBezTo>
                <a:cubicBezTo>
                  <a:pt x="453" y="3196"/>
                  <a:pt x="459" y="3185"/>
                  <a:pt x="470" y="3169"/>
                </a:cubicBezTo>
                <a:cubicBezTo>
                  <a:pt x="486" y="3152"/>
                  <a:pt x="497" y="3142"/>
                  <a:pt x="514" y="3125"/>
                </a:cubicBezTo>
                <a:cubicBezTo>
                  <a:pt x="536" y="3093"/>
                  <a:pt x="552" y="3082"/>
                  <a:pt x="574" y="3049"/>
                </a:cubicBezTo>
                <a:cubicBezTo>
                  <a:pt x="579" y="3038"/>
                  <a:pt x="584" y="3027"/>
                  <a:pt x="600" y="3022"/>
                </a:cubicBezTo>
                <a:cubicBezTo>
                  <a:pt x="612" y="3016"/>
                  <a:pt x="617" y="3016"/>
                  <a:pt x="628" y="3011"/>
                </a:cubicBezTo>
                <a:cubicBezTo>
                  <a:pt x="666" y="2994"/>
                  <a:pt x="688" y="2989"/>
                  <a:pt x="726" y="2984"/>
                </a:cubicBezTo>
                <a:cubicBezTo>
                  <a:pt x="754" y="2984"/>
                  <a:pt x="776" y="2978"/>
                  <a:pt x="803" y="2973"/>
                </a:cubicBezTo>
                <a:cubicBezTo>
                  <a:pt x="814" y="2967"/>
                  <a:pt x="819" y="2967"/>
                  <a:pt x="825" y="2962"/>
                </a:cubicBezTo>
                <a:cubicBezTo>
                  <a:pt x="852" y="2945"/>
                  <a:pt x="869" y="2940"/>
                  <a:pt x="896" y="2929"/>
                </a:cubicBezTo>
                <a:cubicBezTo>
                  <a:pt x="929" y="2918"/>
                  <a:pt x="945" y="2907"/>
                  <a:pt x="972" y="2896"/>
                </a:cubicBezTo>
                <a:cubicBezTo>
                  <a:pt x="1006" y="2880"/>
                  <a:pt x="1016" y="2852"/>
                  <a:pt x="1049" y="2852"/>
                </a:cubicBezTo>
                <a:cubicBezTo>
                  <a:pt x="1076" y="2852"/>
                  <a:pt x="1092" y="2874"/>
                  <a:pt x="1114" y="2890"/>
                </a:cubicBezTo>
                <a:cubicBezTo>
                  <a:pt x="1131" y="2901"/>
                  <a:pt x="1147" y="2907"/>
                  <a:pt x="1164" y="2918"/>
                </a:cubicBezTo>
                <a:cubicBezTo>
                  <a:pt x="1185" y="2929"/>
                  <a:pt x="1191" y="2940"/>
                  <a:pt x="1213" y="2945"/>
                </a:cubicBezTo>
                <a:cubicBezTo>
                  <a:pt x="1497" y="2890"/>
                  <a:pt x="1497" y="2890"/>
                  <a:pt x="1497" y="2890"/>
                </a:cubicBezTo>
                <a:cubicBezTo>
                  <a:pt x="1535" y="2896"/>
                  <a:pt x="1530" y="2940"/>
                  <a:pt x="1552" y="2967"/>
                </a:cubicBezTo>
                <a:cubicBezTo>
                  <a:pt x="1562" y="2989"/>
                  <a:pt x="1579" y="3000"/>
                  <a:pt x="1601" y="3011"/>
                </a:cubicBezTo>
                <a:cubicBezTo>
                  <a:pt x="1612" y="3022"/>
                  <a:pt x="1617" y="3027"/>
                  <a:pt x="1628" y="3038"/>
                </a:cubicBezTo>
                <a:cubicBezTo>
                  <a:pt x="1656" y="3049"/>
                  <a:pt x="1672" y="3060"/>
                  <a:pt x="1694" y="3077"/>
                </a:cubicBezTo>
                <a:cubicBezTo>
                  <a:pt x="1705" y="3088"/>
                  <a:pt x="1710" y="3099"/>
                  <a:pt x="1727" y="3109"/>
                </a:cubicBezTo>
                <a:cubicBezTo>
                  <a:pt x="1749" y="3120"/>
                  <a:pt x="1764" y="3131"/>
                  <a:pt x="1786" y="3152"/>
                </a:cubicBezTo>
                <a:cubicBezTo>
                  <a:pt x="1803" y="3163"/>
                  <a:pt x="1814" y="3174"/>
                  <a:pt x="1830" y="3185"/>
                </a:cubicBezTo>
                <a:cubicBezTo>
                  <a:pt x="1857" y="3202"/>
                  <a:pt x="1879" y="3207"/>
                  <a:pt x="1901" y="3229"/>
                </a:cubicBezTo>
                <a:cubicBezTo>
                  <a:pt x="1945" y="3267"/>
                  <a:pt x="1961" y="3306"/>
                  <a:pt x="1983" y="3361"/>
                </a:cubicBezTo>
                <a:cubicBezTo>
                  <a:pt x="1994" y="3388"/>
                  <a:pt x="2011" y="3404"/>
                  <a:pt x="2022" y="3432"/>
                </a:cubicBezTo>
                <a:lnTo>
                  <a:pt x="2022" y="3432"/>
                </a:lnTo>
                <a:cubicBezTo>
                  <a:pt x="2049" y="3432"/>
                  <a:pt x="2065" y="3443"/>
                  <a:pt x="2093" y="3448"/>
                </a:cubicBezTo>
                <a:cubicBezTo>
                  <a:pt x="2120" y="3454"/>
                  <a:pt x="2142" y="3448"/>
                  <a:pt x="2164" y="3459"/>
                </a:cubicBezTo>
                <a:cubicBezTo>
                  <a:pt x="2218" y="3476"/>
                  <a:pt x="2201" y="3529"/>
                  <a:pt x="2208" y="3584"/>
                </a:cubicBezTo>
                <a:lnTo>
                  <a:pt x="2208" y="3584"/>
                </a:lnTo>
                <a:cubicBezTo>
                  <a:pt x="2223" y="3595"/>
                  <a:pt x="2240" y="3617"/>
                  <a:pt x="2256" y="3628"/>
                </a:cubicBezTo>
                <a:cubicBezTo>
                  <a:pt x="2278" y="3639"/>
                  <a:pt x="2289" y="3639"/>
                  <a:pt x="2311" y="3639"/>
                </a:cubicBezTo>
                <a:cubicBezTo>
                  <a:pt x="2344" y="3639"/>
                  <a:pt x="2360" y="3633"/>
                  <a:pt x="2388" y="3628"/>
                </a:cubicBezTo>
                <a:cubicBezTo>
                  <a:pt x="2415" y="3623"/>
                  <a:pt x="2431" y="3617"/>
                  <a:pt x="2453" y="3612"/>
                </a:cubicBezTo>
                <a:cubicBezTo>
                  <a:pt x="2475" y="3606"/>
                  <a:pt x="2503" y="3612"/>
                  <a:pt x="2508" y="3590"/>
                </a:cubicBezTo>
                <a:cubicBezTo>
                  <a:pt x="2519" y="3562"/>
                  <a:pt x="2525" y="3546"/>
                  <a:pt x="2525" y="3525"/>
                </a:cubicBezTo>
                <a:cubicBezTo>
                  <a:pt x="2525" y="3503"/>
                  <a:pt x="2530" y="3486"/>
                  <a:pt x="2530" y="3465"/>
                </a:cubicBezTo>
                <a:cubicBezTo>
                  <a:pt x="2535" y="3454"/>
                  <a:pt x="2530" y="3437"/>
                  <a:pt x="2535" y="3426"/>
                </a:cubicBezTo>
                <a:cubicBezTo>
                  <a:pt x="2541" y="3410"/>
                  <a:pt x="2557" y="3410"/>
                  <a:pt x="2568" y="3404"/>
                </a:cubicBezTo>
                <a:cubicBezTo>
                  <a:pt x="2606" y="3388"/>
                  <a:pt x="2628" y="3382"/>
                  <a:pt x="2666" y="3371"/>
                </a:cubicBezTo>
                <a:cubicBezTo>
                  <a:pt x="2677" y="3366"/>
                  <a:pt x="2682" y="3361"/>
                  <a:pt x="2699" y="3361"/>
                </a:cubicBezTo>
                <a:cubicBezTo>
                  <a:pt x="2710" y="3361"/>
                  <a:pt x="2715" y="3371"/>
                  <a:pt x="2726" y="3382"/>
                </a:cubicBezTo>
                <a:cubicBezTo>
                  <a:pt x="2743" y="3399"/>
                  <a:pt x="2754" y="3410"/>
                  <a:pt x="2776" y="3426"/>
                </a:cubicBezTo>
                <a:cubicBezTo>
                  <a:pt x="2787" y="3437"/>
                  <a:pt x="2797" y="3448"/>
                  <a:pt x="2814" y="3448"/>
                </a:cubicBezTo>
                <a:cubicBezTo>
                  <a:pt x="2841" y="3448"/>
                  <a:pt x="2847" y="3415"/>
                  <a:pt x="2869" y="3399"/>
                </a:cubicBezTo>
                <a:cubicBezTo>
                  <a:pt x="2891" y="3382"/>
                  <a:pt x="2907" y="3371"/>
                  <a:pt x="2929" y="3361"/>
                </a:cubicBezTo>
                <a:cubicBezTo>
                  <a:pt x="2940" y="3355"/>
                  <a:pt x="2951" y="3355"/>
                  <a:pt x="2962" y="3350"/>
                </a:cubicBezTo>
                <a:cubicBezTo>
                  <a:pt x="2999" y="3344"/>
                  <a:pt x="3027" y="3328"/>
                  <a:pt x="3065" y="331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9" name="Freeform 149"/>
          <p:cNvSpPr>
            <a:spLocks noChangeArrowheads="1"/>
          </p:cNvSpPr>
          <p:nvPr/>
        </p:nvSpPr>
        <p:spPr bwMode="auto">
          <a:xfrm>
            <a:off x="16840384" y="9008667"/>
            <a:ext cx="1469813" cy="1168458"/>
          </a:xfrm>
          <a:custGeom>
            <a:avLst/>
            <a:gdLst>
              <a:gd name="T0" fmla="*/ 743 w 2432"/>
              <a:gd name="T1" fmla="*/ 1935 h 1936"/>
              <a:gd name="T2" fmla="*/ 830 w 2432"/>
              <a:gd name="T3" fmla="*/ 1864 h 1936"/>
              <a:gd name="T4" fmla="*/ 868 w 2432"/>
              <a:gd name="T5" fmla="*/ 1799 h 1936"/>
              <a:gd name="T6" fmla="*/ 1005 w 2432"/>
              <a:gd name="T7" fmla="*/ 1738 h 1936"/>
              <a:gd name="T8" fmla="*/ 1098 w 2432"/>
              <a:gd name="T9" fmla="*/ 1695 h 1936"/>
              <a:gd name="T10" fmla="*/ 1245 w 2432"/>
              <a:gd name="T11" fmla="*/ 1744 h 1936"/>
              <a:gd name="T12" fmla="*/ 1332 w 2432"/>
              <a:gd name="T13" fmla="*/ 1601 h 1936"/>
              <a:gd name="T14" fmla="*/ 1398 w 2432"/>
              <a:gd name="T15" fmla="*/ 1492 h 1936"/>
              <a:gd name="T16" fmla="*/ 1464 w 2432"/>
              <a:gd name="T17" fmla="*/ 1476 h 1936"/>
              <a:gd name="T18" fmla="*/ 1605 w 2432"/>
              <a:gd name="T19" fmla="*/ 1459 h 1936"/>
              <a:gd name="T20" fmla="*/ 1688 w 2432"/>
              <a:gd name="T21" fmla="*/ 1405 h 1936"/>
              <a:gd name="T22" fmla="*/ 1857 w 2432"/>
              <a:gd name="T23" fmla="*/ 1329 h 1936"/>
              <a:gd name="T24" fmla="*/ 1967 w 2432"/>
              <a:gd name="T25" fmla="*/ 1181 h 1936"/>
              <a:gd name="T26" fmla="*/ 2032 w 2432"/>
              <a:gd name="T27" fmla="*/ 1131 h 1936"/>
              <a:gd name="T28" fmla="*/ 2130 w 2432"/>
              <a:gd name="T29" fmla="*/ 1131 h 1936"/>
              <a:gd name="T30" fmla="*/ 2169 w 2432"/>
              <a:gd name="T31" fmla="*/ 1131 h 1936"/>
              <a:gd name="T32" fmla="*/ 2284 w 2432"/>
              <a:gd name="T33" fmla="*/ 1006 h 1936"/>
              <a:gd name="T34" fmla="*/ 2398 w 2432"/>
              <a:gd name="T35" fmla="*/ 979 h 1936"/>
              <a:gd name="T36" fmla="*/ 2426 w 2432"/>
              <a:gd name="T37" fmla="*/ 869 h 1936"/>
              <a:gd name="T38" fmla="*/ 2311 w 2432"/>
              <a:gd name="T39" fmla="*/ 837 h 1936"/>
              <a:gd name="T40" fmla="*/ 2262 w 2432"/>
              <a:gd name="T41" fmla="*/ 804 h 1936"/>
              <a:gd name="T42" fmla="*/ 2174 w 2432"/>
              <a:gd name="T43" fmla="*/ 639 h 1936"/>
              <a:gd name="T44" fmla="*/ 2075 w 2432"/>
              <a:gd name="T45" fmla="*/ 525 h 1936"/>
              <a:gd name="T46" fmla="*/ 2245 w 2432"/>
              <a:gd name="T47" fmla="*/ 514 h 1936"/>
              <a:gd name="T48" fmla="*/ 2360 w 2432"/>
              <a:gd name="T49" fmla="*/ 509 h 1936"/>
              <a:gd name="T50" fmla="*/ 2011 w 2432"/>
              <a:gd name="T51" fmla="*/ 0 h 1936"/>
              <a:gd name="T52" fmla="*/ 1846 w 2432"/>
              <a:gd name="T53" fmla="*/ 22 h 1936"/>
              <a:gd name="T54" fmla="*/ 1781 w 2432"/>
              <a:gd name="T55" fmla="*/ 17 h 1936"/>
              <a:gd name="T56" fmla="*/ 1649 w 2432"/>
              <a:gd name="T57" fmla="*/ 0 h 1936"/>
              <a:gd name="T58" fmla="*/ 485 w 2432"/>
              <a:gd name="T59" fmla="*/ 782 h 1936"/>
              <a:gd name="T60" fmla="*/ 425 w 2432"/>
              <a:gd name="T61" fmla="*/ 957 h 1936"/>
              <a:gd name="T62" fmla="*/ 349 w 2432"/>
              <a:gd name="T63" fmla="*/ 1110 h 1936"/>
              <a:gd name="T64" fmla="*/ 108 w 2432"/>
              <a:gd name="T65" fmla="*/ 1153 h 1936"/>
              <a:gd name="T66" fmla="*/ 5 w 2432"/>
              <a:gd name="T67" fmla="*/ 1175 h 1936"/>
              <a:gd name="T68" fmla="*/ 0 w 2432"/>
              <a:gd name="T69" fmla="*/ 1208 h 1936"/>
              <a:gd name="T70" fmla="*/ 43 w 2432"/>
              <a:gd name="T71" fmla="*/ 1257 h 1936"/>
              <a:gd name="T72" fmla="*/ 180 w 2432"/>
              <a:gd name="T73" fmla="*/ 1274 h 1936"/>
              <a:gd name="T74" fmla="*/ 262 w 2432"/>
              <a:gd name="T75" fmla="*/ 1334 h 1936"/>
              <a:gd name="T76" fmla="*/ 262 w 2432"/>
              <a:gd name="T77" fmla="*/ 1378 h 1936"/>
              <a:gd name="T78" fmla="*/ 256 w 2432"/>
              <a:gd name="T79" fmla="*/ 1503 h 1936"/>
              <a:gd name="T80" fmla="*/ 289 w 2432"/>
              <a:gd name="T81" fmla="*/ 1640 h 1936"/>
              <a:gd name="T82" fmla="*/ 474 w 2432"/>
              <a:gd name="T83" fmla="*/ 1744 h 1936"/>
              <a:gd name="T84" fmla="*/ 617 w 2432"/>
              <a:gd name="T85" fmla="*/ 1836 h 1936"/>
              <a:gd name="T86" fmla="*/ 743 w 2432"/>
              <a:gd name="T87" fmla="*/ 1935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2" h="1936">
                <a:moveTo>
                  <a:pt x="743" y="1935"/>
                </a:moveTo>
                <a:lnTo>
                  <a:pt x="743" y="1935"/>
                </a:lnTo>
                <a:cubicBezTo>
                  <a:pt x="770" y="1929"/>
                  <a:pt x="787" y="1918"/>
                  <a:pt x="808" y="1907"/>
                </a:cubicBezTo>
                <a:cubicBezTo>
                  <a:pt x="819" y="1896"/>
                  <a:pt x="825" y="1880"/>
                  <a:pt x="830" y="1864"/>
                </a:cubicBezTo>
                <a:cubicBezTo>
                  <a:pt x="835" y="1853"/>
                  <a:pt x="847" y="1842"/>
                  <a:pt x="851" y="1831"/>
                </a:cubicBezTo>
                <a:cubicBezTo>
                  <a:pt x="857" y="1820"/>
                  <a:pt x="857" y="1810"/>
                  <a:pt x="868" y="1799"/>
                </a:cubicBezTo>
                <a:cubicBezTo>
                  <a:pt x="873" y="1793"/>
                  <a:pt x="884" y="1793"/>
                  <a:pt x="895" y="1782"/>
                </a:cubicBezTo>
                <a:cubicBezTo>
                  <a:pt x="939" y="1766"/>
                  <a:pt x="961" y="1755"/>
                  <a:pt x="1005" y="1738"/>
                </a:cubicBezTo>
                <a:cubicBezTo>
                  <a:pt x="1027" y="1727"/>
                  <a:pt x="1043" y="1722"/>
                  <a:pt x="1065" y="1711"/>
                </a:cubicBezTo>
                <a:cubicBezTo>
                  <a:pt x="1076" y="1706"/>
                  <a:pt x="1081" y="1695"/>
                  <a:pt x="1098" y="1695"/>
                </a:cubicBezTo>
                <a:cubicBezTo>
                  <a:pt x="1120" y="1695"/>
                  <a:pt x="1131" y="1706"/>
                  <a:pt x="1153" y="1711"/>
                </a:cubicBezTo>
                <a:cubicBezTo>
                  <a:pt x="1185" y="1722"/>
                  <a:pt x="1207" y="1733"/>
                  <a:pt x="1245" y="1744"/>
                </a:cubicBezTo>
                <a:cubicBezTo>
                  <a:pt x="1250" y="1716"/>
                  <a:pt x="1262" y="1706"/>
                  <a:pt x="1278" y="1678"/>
                </a:cubicBezTo>
                <a:cubicBezTo>
                  <a:pt x="1300" y="1645"/>
                  <a:pt x="1311" y="1629"/>
                  <a:pt x="1332" y="1601"/>
                </a:cubicBezTo>
                <a:cubicBezTo>
                  <a:pt x="1354" y="1580"/>
                  <a:pt x="1365" y="1563"/>
                  <a:pt x="1376" y="1536"/>
                </a:cubicBezTo>
                <a:cubicBezTo>
                  <a:pt x="1382" y="1519"/>
                  <a:pt x="1387" y="1503"/>
                  <a:pt x="1398" y="1492"/>
                </a:cubicBezTo>
                <a:cubicBezTo>
                  <a:pt x="1404" y="1481"/>
                  <a:pt x="1404" y="1476"/>
                  <a:pt x="1415" y="1476"/>
                </a:cubicBezTo>
                <a:cubicBezTo>
                  <a:pt x="1464" y="1476"/>
                  <a:pt x="1464" y="1476"/>
                  <a:pt x="1464" y="1476"/>
                </a:cubicBezTo>
                <a:cubicBezTo>
                  <a:pt x="1551" y="1459"/>
                  <a:pt x="1551" y="1459"/>
                  <a:pt x="1551" y="1459"/>
                </a:cubicBezTo>
                <a:cubicBezTo>
                  <a:pt x="1605" y="1459"/>
                  <a:pt x="1605" y="1459"/>
                  <a:pt x="1605" y="1459"/>
                </a:cubicBezTo>
                <a:cubicBezTo>
                  <a:pt x="1623" y="1459"/>
                  <a:pt x="1639" y="1454"/>
                  <a:pt x="1655" y="1448"/>
                </a:cubicBezTo>
                <a:cubicBezTo>
                  <a:pt x="1677" y="1438"/>
                  <a:pt x="1677" y="1422"/>
                  <a:pt x="1688" y="1405"/>
                </a:cubicBezTo>
                <a:cubicBezTo>
                  <a:pt x="1698" y="1394"/>
                  <a:pt x="1715" y="1389"/>
                  <a:pt x="1731" y="1383"/>
                </a:cubicBezTo>
                <a:cubicBezTo>
                  <a:pt x="1781" y="1367"/>
                  <a:pt x="1830" y="1372"/>
                  <a:pt x="1857" y="1329"/>
                </a:cubicBezTo>
                <a:cubicBezTo>
                  <a:pt x="1879" y="1296"/>
                  <a:pt x="1890" y="1279"/>
                  <a:pt x="1912" y="1246"/>
                </a:cubicBezTo>
                <a:cubicBezTo>
                  <a:pt x="1934" y="1224"/>
                  <a:pt x="1945" y="1203"/>
                  <a:pt x="1967" y="1181"/>
                </a:cubicBezTo>
                <a:cubicBezTo>
                  <a:pt x="1972" y="1170"/>
                  <a:pt x="1983" y="1170"/>
                  <a:pt x="1989" y="1164"/>
                </a:cubicBezTo>
                <a:cubicBezTo>
                  <a:pt x="2005" y="1153"/>
                  <a:pt x="2016" y="1142"/>
                  <a:pt x="2032" y="1131"/>
                </a:cubicBezTo>
                <a:cubicBezTo>
                  <a:pt x="2049" y="1126"/>
                  <a:pt x="2065" y="1126"/>
                  <a:pt x="2086" y="1126"/>
                </a:cubicBezTo>
                <a:cubicBezTo>
                  <a:pt x="2130" y="1131"/>
                  <a:pt x="2130" y="1131"/>
                  <a:pt x="2130" y="1131"/>
                </a:cubicBezTo>
                <a:cubicBezTo>
                  <a:pt x="2141" y="1131"/>
                  <a:pt x="2158" y="1131"/>
                  <a:pt x="2169" y="1131"/>
                </a:cubicBezTo>
                <a:lnTo>
                  <a:pt x="2169" y="1131"/>
                </a:lnTo>
                <a:cubicBezTo>
                  <a:pt x="2179" y="1104"/>
                  <a:pt x="2190" y="1093"/>
                  <a:pt x="2207" y="1066"/>
                </a:cubicBezTo>
                <a:cubicBezTo>
                  <a:pt x="2229" y="1039"/>
                  <a:pt x="2245" y="1017"/>
                  <a:pt x="2284" y="1006"/>
                </a:cubicBezTo>
                <a:cubicBezTo>
                  <a:pt x="2316" y="995"/>
                  <a:pt x="2333" y="995"/>
                  <a:pt x="2371" y="990"/>
                </a:cubicBezTo>
                <a:cubicBezTo>
                  <a:pt x="2382" y="984"/>
                  <a:pt x="2388" y="979"/>
                  <a:pt x="2398" y="979"/>
                </a:cubicBezTo>
                <a:cubicBezTo>
                  <a:pt x="2414" y="979"/>
                  <a:pt x="2420" y="979"/>
                  <a:pt x="2431" y="973"/>
                </a:cubicBezTo>
                <a:cubicBezTo>
                  <a:pt x="2431" y="930"/>
                  <a:pt x="2426" y="908"/>
                  <a:pt x="2426" y="869"/>
                </a:cubicBezTo>
                <a:cubicBezTo>
                  <a:pt x="2398" y="869"/>
                  <a:pt x="2388" y="864"/>
                  <a:pt x="2366" y="858"/>
                </a:cubicBezTo>
                <a:cubicBezTo>
                  <a:pt x="2344" y="853"/>
                  <a:pt x="2327" y="853"/>
                  <a:pt x="2311" y="837"/>
                </a:cubicBezTo>
                <a:cubicBezTo>
                  <a:pt x="2305" y="831"/>
                  <a:pt x="2300" y="826"/>
                  <a:pt x="2289" y="820"/>
                </a:cubicBezTo>
                <a:cubicBezTo>
                  <a:pt x="2278" y="815"/>
                  <a:pt x="2267" y="815"/>
                  <a:pt x="2262" y="804"/>
                </a:cubicBezTo>
                <a:cubicBezTo>
                  <a:pt x="2251" y="782"/>
                  <a:pt x="2256" y="765"/>
                  <a:pt x="2245" y="743"/>
                </a:cubicBezTo>
                <a:cubicBezTo>
                  <a:pt x="2229" y="694"/>
                  <a:pt x="2207" y="672"/>
                  <a:pt x="2174" y="639"/>
                </a:cubicBezTo>
                <a:cubicBezTo>
                  <a:pt x="2152" y="618"/>
                  <a:pt x="2141" y="602"/>
                  <a:pt x="2114" y="580"/>
                </a:cubicBezTo>
                <a:cubicBezTo>
                  <a:pt x="2097" y="564"/>
                  <a:pt x="2081" y="553"/>
                  <a:pt x="2075" y="525"/>
                </a:cubicBezTo>
                <a:cubicBezTo>
                  <a:pt x="2169" y="525"/>
                  <a:pt x="2169" y="525"/>
                  <a:pt x="2169" y="525"/>
                </a:cubicBezTo>
                <a:cubicBezTo>
                  <a:pt x="2196" y="525"/>
                  <a:pt x="2218" y="514"/>
                  <a:pt x="2245" y="514"/>
                </a:cubicBezTo>
                <a:cubicBezTo>
                  <a:pt x="2338" y="514"/>
                  <a:pt x="2338" y="514"/>
                  <a:pt x="2338" y="514"/>
                </a:cubicBezTo>
                <a:cubicBezTo>
                  <a:pt x="2360" y="509"/>
                  <a:pt x="2360" y="509"/>
                  <a:pt x="2360" y="509"/>
                </a:cubicBezTo>
                <a:cubicBezTo>
                  <a:pt x="2011" y="0"/>
                  <a:pt x="2011" y="0"/>
                  <a:pt x="2011" y="0"/>
                </a:cubicBezTo>
                <a:lnTo>
                  <a:pt x="2011" y="0"/>
                </a:lnTo>
                <a:cubicBezTo>
                  <a:pt x="1907" y="22"/>
                  <a:pt x="1907" y="22"/>
                  <a:pt x="1907" y="22"/>
                </a:cubicBezTo>
                <a:cubicBezTo>
                  <a:pt x="1846" y="22"/>
                  <a:pt x="1846" y="22"/>
                  <a:pt x="1846" y="22"/>
                </a:cubicBezTo>
                <a:cubicBezTo>
                  <a:pt x="1841" y="22"/>
                  <a:pt x="1835" y="22"/>
                  <a:pt x="1824" y="17"/>
                </a:cubicBezTo>
                <a:cubicBezTo>
                  <a:pt x="1808" y="17"/>
                  <a:pt x="1797" y="17"/>
                  <a:pt x="1781" y="17"/>
                </a:cubicBezTo>
                <a:cubicBezTo>
                  <a:pt x="1753" y="22"/>
                  <a:pt x="1737" y="22"/>
                  <a:pt x="1709" y="17"/>
                </a:cubicBezTo>
                <a:cubicBezTo>
                  <a:pt x="1688" y="11"/>
                  <a:pt x="1671" y="6"/>
                  <a:pt x="1649" y="0"/>
                </a:cubicBezTo>
                <a:lnTo>
                  <a:pt x="1649" y="0"/>
                </a:lnTo>
                <a:cubicBezTo>
                  <a:pt x="485" y="782"/>
                  <a:pt x="485" y="782"/>
                  <a:pt x="485" y="782"/>
                </a:cubicBezTo>
                <a:cubicBezTo>
                  <a:pt x="474" y="809"/>
                  <a:pt x="463" y="820"/>
                  <a:pt x="453" y="848"/>
                </a:cubicBezTo>
                <a:cubicBezTo>
                  <a:pt x="437" y="886"/>
                  <a:pt x="437" y="913"/>
                  <a:pt x="425" y="957"/>
                </a:cubicBezTo>
                <a:cubicBezTo>
                  <a:pt x="415" y="995"/>
                  <a:pt x="403" y="1017"/>
                  <a:pt x="393" y="1049"/>
                </a:cubicBezTo>
                <a:cubicBezTo>
                  <a:pt x="382" y="1077"/>
                  <a:pt x="377" y="1104"/>
                  <a:pt x="349" y="1110"/>
                </a:cubicBezTo>
                <a:cubicBezTo>
                  <a:pt x="327" y="1115"/>
                  <a:pt x="316" y="1120"/>
                  <a:pt x="295" y="1126"/>
                </a:cubicBezTo>
                <a:cubicBezTo>
                  <a:pt x="223" y="1137"/>
                  <a:pt x="180" y="1142"/>
                  <a:pt x="108" y="1153"/>
                </a:cubicBezTo>
                <a:cubicBezTo>
                  <a:pt x="92" y="1153"/>
                  <a:pt x="86" y="1159"/>
                  <a:pt x="70" y="1164"/>
                </a:cubicBezTo>
                <a:cubicBezTo>
                  <a:pt x="43" y="1164"/>
                  <a:pt x="32" y="1170"/>
                  <a:pt x="5" y="1175"/>
                </a:cubicBezTo>
                <a:lnTo>
                  <a:pt x="5" y="1175"/>
                </a:lnTo>
                <a:cubicBezTo>
                  <a:pt x="5" y="1186"/>
                  <a:pt x="0" y="1197"/>
                  <a:pt x="0" y="1208"/>
                </a:cubicBezTo>
                <a:cubicBezTo>
                  <a:pt x="0" y="1224"/>
                  <a:pt x="5" y="1235"/>
                  <a:pt x="22" y="1246"/>
                </a:cubicBezTo>
                <a:cubicBezTo>
                  <a:pt x="26" y="1252"/>
                  <a:pt x="32" y="1257"/>
                  <a:pt x="43" y="1257"/>
                </a:cubicBezTo>
                <a:cubicBezTo>
                  <a:pt x="92" y="1257"/>
                  <a:pt x="92" y="1257"/>
                  <a:pt x="92" y="1257"/>
                </a:cubicBezTo>
                <a:cubicBezTo>
                  <a:pt x="125" y="1257"/>
                  <a:pt x="147" y="1268"/>
                  <a:pt x="180" y="1274"/>
                </a:cubicBezTo>
                <a:cubicBezTo>
                  <a:pt x="196" y="1274"/>
                  <a:pt x="212" y="1274"/>
                  <a:pt x="229" y="1285"/>
                </a:cubicBezTo>
                <a:cubicBezTo>
                  <a:pt x="251" y="1296"/>
                  <a:pt x="251" y="1312"/>
                  <a:pt x="262" y="1334"/>
                </a:cubicBezTo>
                <a:cubicBezTo>
                  <a:pt x="262" y="1345"/>
                  <a:pt x="273" y="1356"/>
                  <a:pt x="273" y="1367"/>
                </a:cubicBezTo>
                <a:cubicBezTo>
                  <a:pt x="273" y="1372"/>
                  <a:pt x="262" y="1372"/>
                  <a:pt x="262" y="1378"/>
                </a:cubicBezTo>
                <a:cubicBezTo>
                  <a:pt x="251" y="1389"/>
                  <a:pt x="245" y="1400"/>
                  <a:pt x="245" y="1416"/>
                </a:cubicBezTo>
                <a:cubicBezTo>
                  <a:pt x="245" y="1448"/>
                  <a:pt x="256" y="1470"/>
                  <a:pt x="256" y="1503"/>
                </a:cubicBezTo>
                <a:cubicBezTo>
                  <a:pt x="256" y="1525"/>
                  <a:pt x="251" y="1541"/>
                  <a:pt x="251" y="1563"/>
                </a:cubicBezTo>
                <a:cubicBezTo>
                  <a:pt x="251" y="1596"/>
                  <a:pt x="273" y="1612"/>
                  <a:pt x="289" y="1640"/>
                </a:cubicBezTo>
                <a:cubicBezTo>
                  <a:pt x="300" y="1662"/>
                  <a:pt x="311" y="1684"/>
                  <a:pt x="333" y="1695"/>
                </a:cubicBezTo>
                <a:cubicBezTo>
                  <a:pt x="388" y="1711"/>
                  <a:pt x="420" y="1722"/>
                  <a:pt x="474" y="1744"/>
                </a:cubicBezTo>
                <a:cubicBezTo>
                  <a:pt x="518" y="1766"/>
                  <a:pt x="540" y="1782"/>
                  <a:pt x="584" y="1810"/>
                </a:cubicBezTo>
                <a:cubicBezTo>
                  <a:pt x="595" y="1820"/>
                  <a:pt x="600" y="1826"/>
                  <a:pt x="617" y="1836"/>
                </a:cubicBezTo>
                <a:cubicBezTo>
                  <a:pt x="633" y="1848"/>
                  <a:pt x="650" y="1853"/>
                  <a:pt x="672" y="1864"/>
                </a:cubicBezTo>
                <a:cubicBezTo>
                  <a:pt x="699" y="1891"/>
                  <a:pt x="715" y="1913"/>
                  <a:pt x="743" y="1935"/>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0" name="Freeform 150"/>
          <p:cNvSpPr>
            <a:spLocks noChangeArrowheads="1"/>
          </p:cNvSpPr>
          <p:nvPr/>
        </p:nvSpPr>
        <p:spPr bwMode="auto">
          <a:xfrm>
            <a:off x="15760031" y="8675203"/>
            <a:ext cx="2208721" cy="1043075"/>
          </a:xfrm>
          <a:custGeom>
            <a:avLst/>
            <a:gdLst>
              <a:gd name="T0" fmla="*/ 3437 w 3657"/>
              <a:gd name="T1" fmla="*/ 551 h 1727"/>
              <a:gd name="T2" fmla="*/ 2241 w 3657"/>
              <a:gd name="T3" fmla="*/ 1399 h 1727"/>
              <a:gd name="T4" fmla="*/ 2181 w 3657"/>
              <a:gd name="T5" fmla="*/ 1600 h 1727"/>
              <a:gd name="T6" fmla="*/ 2083 w 3657"/>
              <a:gd name="T7" fmla="*/ 1677 h 1727"/>
              <a:gd name="T8" fmla="*/ 1858 w 3657"/>
              <a:gd name="T9" fmla="*/ 1715 h 1727"/>
              <a:gd name="T10" fmla="*/ 1793 w 3657"/>
              <a:gd name="T11" fmla="*/ 1726 h 1727"/>
              <a:gd name="T12" fmla="*/ 1788 w 3657"/>
              <a:gd name="T13" fmla="*/ 1612 h 1727"/>
              <a:gd name="T14" fmla="*/ 1766 w 3657"/>
              <a:gd name="T15" fmla="*/ 1579 h 1727"/>
              <a:gd name="T16" fmla="*/ 1689 w 3657"/>
              <a:gd name="T17" fmla="*/ 1552 h 1727"/>
              <a:gd name="T18" fmla="*/ 1607 w 3657"/>
              <a:gd name="T19" fmla="*/ 1644 h 1727"/>
              <a:gd name="T20" fmla="*/ 1411 w 3657"/>
              <a:gd name="T21" fmla="*/ 1639 h 1727"/>
              <a:gd name="T22" fmla="*/ 1345 w 3657"/>
              <a:gd name="T23" fmla="*/ 1639 h 1727"/>
              <a:gd name="T24" fmla="*/ 1257 w 3657"/>
              <a:gd name="T25" fmla="*/ 1666 h 1727"/>
              <a:gd name="T26" fmla="*/ 1137 w 3657"/>
              <a:gd name="T27" fmla="*/ 1715 h 1727"/>
              <a:gd name="T28" fmla="*/ 957 w 3657"/>
              <a:gd name="T29" fmla="*/ 1639 h 1727"/>
              <a:gd name="T30" fmla="*/ 935 w 3657"/>
              <a:gd name="T31" fmla="*/ 1524 h 1727"/>
              <a:gd name="T32" fmla="*/ 831 w 3657"/>
              <a:gd name="T33" fmla="*/ 1338 h 1727"/>
              <a:gd name="T34" fmla="*/ 787 w 3657"/>
              <a:gd name="T35" fmla="*/ 1245 h 1727"/>
              <a:gd name="T36" fmla="*/ 705 w 3657"/>
              <a:gd name="T37" fmla="*/ 1212 h 1727"/>
              <a:gd name="T38" fmla="*/ 514 w 3657"/>
              <a:gd name="T39" fmla="*/ 1136 h 1727"/>
              <a:gd name="T40" fmla="*/ 421 w 3657"/>
              <a:gd name="T41" fmla="*/ 1076 h 1727"/>
              <a:gd name="T42" fmla="*/ 306 w 3657"/>
              <a:gd name="T43" fmla="*/ 1000 h 1727"/>
              <a:gd name="T44" fmla="*/ 202 w 3657"/>
              <a:gd name="T45" fmla="*/ 879 h 1727"/>
              <a:gd name="T46" fmla="*/ 110 w 3657"/>
              <a:gd name="T47" fmla="*/ 732 h 1727"/>
              <a:gd name="T48" fmla="*/ 61 w 3657"/>
              <a:gd name="T49" fmla="*/ 650 h 1727"/>
              <a:gd name="T50" fmla="*/ 0 w 3657"/>
              <a:gd name="T51" fmla="*/ 519 h 1727"/>
              <a:gd name="T52" fmla="*/ 22 w 3657"/>
              <a:gd name="T53" fmla="*/ 344 h 1727"/>
              <a:gd name="T54" fmla="*/ 17 w 3657"/>
              <a:gd name="T55" fmla="*/ 262 h 1727"/>
              <a:gd name="T56" fmla="*/ 11 w 3657"/>
              <a:gd name="T57" fmla="*/ 218 h 1727"/>
              <a:gd name="T58" fmla="*/ 279 w 3657"/>
              <a:gd name="T59" fmla="*/ 268 h 1727"/>
              <a:gd name="T60" fmla="*/ 460 w 3657"/>
              <a:gd name="T61" fmla="*/ 339 h 1727"/>
              <a:gd name="T62" fmla="*/ 646 w 3657"/>
              <a:gd name="T63" fmla="*/ 361 h 1727"/>
              <a:gd name="T64" fmla="*/ 968 w 3657"/>
              <a:gd name="T65" fmla="*/ 377 h 1727"/>
              <a:gd name="T66" fmla="*/ 1055 w 3657"/>
              <a:gd name="T67" fmla="*/ 333 h 1727"/>
              <a:gd name="T68" fmla="*/ 1197 w 3657"/>
              <a:gd name="T69" fmla="*/ 366 h 1727"/>
              <a:gd name="T70" fmla="*/ 1268 w 3657"/>
              <a:gd name="T71" fmla="*/ 322 h 1727"/>
              <a:gd name="T72" fmla="*/ 1372 w 3657"/>
              <a:gd name="T73" fmla="*/ 142 h 1727"/>
              <a:gd name="T74" fmla="*/ 1433 w 3657"/>
              <a:gd name="T75" fmla="*/ 81 h 1727"/>
              <a:gd name="T76" fmla="*/ 1612 w 3657"/>
              <a:gd name="T77" fmla="*/ 114 h 1727"/>
              <a:gd name="T78" fmla="*/ 1766 w 3657"/>
              <a:gd name="T79" fmla="*/ 169 h 1727"/>
              <a:gd name="T80" fmla="*/ 1810 w 3657"/>
              <a:gd name="T81" fmla="*/ 147 h 1727"/>
              <a:gd name="T82" fmla="*/ 1885 w 3657"/>
              <a:gd name="T83" fmla="*/ 131 h 1727"/>
              <a:gd name="T84" fmla="*/ 1935 w 3657"/>
              <a:gd name="T85" fmla="*/ 185 h 1727"/>
              <a:gd name="T86" fmla="*/ 1968 w 3657"/>
              <a:gd name="T87" fmla="*/ 229 h 1727"/>
              <a:gd name="T88" fmla="*/ 2115 w 3657"/>
              <a:gd name="T89" fmla="*/ 268 h 1727"/>
              <a:gd name="T90" fmla="*/ 2203 w 3657"/>
              <a:gd name="T91" fmla="*/ 328 h 1727"/>
              <a:gd name="T92" fmla="*/ 2225 w 3657"/>
              <a:gd name="T93" fmla="*/ 295 h 1727"/>
              <a:gd name="T94" fmla="*/ 2268 w 3657"/>
              <a:gd name="T95" fmla="*/ 246 h 1727"/>
              <a:gd name="T96" fmla="*/ 2317 w 3657"/>
              <a:gd name="T97" fmla="*/ 180 h 1727"/>
              <a:gd name="T98" fmla="*/ 2350 w 3657"/>
              <a:gd name="T99" fmla="*/ 54 h 1727"/>
              <a:gd name="T100" fmla="*/ 2547 w 3657"/>
              <a:gd name="T101" fmla="*/ 43 h 1727"/>
              <a:gd name="T102" fmla="*/ 2765 w 3657"/>
              <a:gd name="T103" fmla="*/ 54 h 1727"/>
              <a:gd name="T104" fmla="*/ 2930 w 3657"/>
              <a:gd name="T105" fmla="*/ 92 h 1727"/>
              <a:gd name="T106" fmla="*/ 3082 w 3657"/>
              <a:gd name="T107" fmla="*/ 120 h 1727"/>
              <a:gd name="T108" fmla="*/ 3235 w 3657"/>
              <a:gd name="T109" fmla="*/ 92 h 1727"/>
              <a:gd name="T110" fmla="*/ 3356 w 3657"/>
              <a:gd name="T111" fmla="*/ 59 h 1727"/>
              <a:gd name="T112" fmla="*/ 3541 w 3657"/>
              <a:gd name="T113" fmla="*/ 65 h 1727"/>
              <a:gd name="T114" fmla="*/ 3612 w 3657"/>
              <a:gd name="T115" fmla="*/ 109 h 1727"/>
              <a:gd name="T116" fmla="*/ 3656 w 3657"/>
              <a:gd name="T117" fmla="*/ 202 h 1727"/>
              <a:gd name="T118" fmla="*/ 3585 w 3657"/>
              <a:gd name="T119" fmla="*/ 393 h 1727"/>
              <a:gd name="T120" fmla="*/ 3459 w 3657"/>
              <a:gd name="T121" fmla="*/ 51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57" h="1727">
                <a:moveTo>
                  <a:pt x="3437" y="551"/>
                </a:moveTo>
                <a:lnTo>
                  <a:pt x="3437" y="551"/>
                </a:lnTo>
                <a:cubicBezTo>
                  <a:pt x="2273" y="1333"/>
                  <a:pt x="2273" y="1333"/>
                  <a:pt x="2273" y="1333"/>
                </a:cubicBezTo>
                <a:cubicBezTo>
                  <a:pt x="2262" y="1360"/>
                  <a:pt x="2251" y="1371"/>
                  <a:pt x="2241" y="1399"/>
                </a:cubicBezTo>
                <a:cubicBezTo>
                  <a:pt x="2225" y="1437"/>
                  <a:pt x="2225" y="1464"/>
                  <a:pt x="2213" y="1508"/>
                </a:cubicBezTo>
                <a:cubicBezTo>
                  <a:pt x="2203" y="1546"/>
                  <a:pt x="2191" y="1568"/>
                  <a:pt x="2181" y="1600"/>
                </a:cubicBezTo>
                <a:cubicBezTo>
                  <a:pt x="2170" y="1628"/>
                  <a:pt x="2165" y="1655"/>
                  <a:pt x="2137" y="1661"/>
                </a:cubicBezTo>
                <a:cubicBezTo>
                  <a:pt x="2115" y="1666"/>
                  <a:pt x="2104" y="1671"/>
                  <a:pt x="2083" y="1677"/>
                </a:cubicBezTo>
                <a:cubicBezTo>
                  <a:pt x="2011" y="1688"/>
                  <a:pt x="1968" y="1693"/>
                  <a:pt x="1896" y="1704"/>
                </a:cubicBezTo>
                <a:cubicBezTo>
                  <a:pt x="1880" y="1704"/>
                  <a:pt x="1874" y="1710"/>
                  <a:pt x="1858" y="1715"/>
                </a:cubicBezTo>
                <a:cubicBezTo>
                  <a:pt x="1831" y="1715"/>
                  <a:pt x="1820" y="1721"/>
                  <a:pt x="1793" y="1726"/>
                </a:cubicBezTo>
                <a:lnTo>
                  <a:pt x="1793" y="1726"/>
                </a:lnTo>
                <a:cubicBezTo>
                  <a:pt x="1798" y="1666"/>
                  <a:pt x="1798" y="1666"/>
                  <a:pt x="1798" y="1666"/>
                </a:cubicBezTo>
                <a:cubicBezTo>
                  <a:pt x="1793" y="1644"/>
                  <a:pt x="1793" y="1634"/>
                  <a:pt x="1788" y="1612"/>
                </a:cubicBezTo>
                <a:cubicBezTo>
                  <a:pt x="1782" y="1600"/>
                  <a:pt x="1782" y="1590"/>
                  <a:pt x="1777" y="1584"/>
                </a:cubicBezTo>
                <a:cubicBezTo>
                  <a:pt x="1771" y="1579"/>
                  <a:pt x="1766" y="1579"/>
                  <a:pt x="1766" y="1579"/>
                </a:cubicBezTo>
                <a:cubicBezTo>
                  <a:pt x="1749" y="1574"/>
                  <a:pt x="1738" y="1568"/>
                  <a:pt x="1722" y="1563"/>
                </a:cubicBezTo>
                <a:cubicBezTo>
                  <a:pt x="1706" y="1557"/>
                  <a:pt x="1700" y="1552"/>
                  <a:pt x="1689" y="1552"/>
                </a:cubicBezTo>
                <a:cubicBezTo>
                  <a:pt x="1673" y="1552"/>
                  <a:pt x="1667" y="1568"/>
                  <a:pt x="1662" y="1584"/>
                </a:cubicBezTo>
                <a:cubicBezTo>
                  <a:pt x="1645" y="1612"/>
                  <a:pt x="1634" y="1634"/>
                  <a:pt x="1607" y="1644"/>
                </a:cubicBezTo>
                <a:cubicBezTo>
                  <a:pt x="1563" y="1661"/>
                  <a:pt x="1536" y="1661"/>
                  <a:pt x="1492" y="1661"/>
                </a:cubicBezTo>
                <a:cubicBezTo>
                  <a:pt x="1459" y="1661"/>
                  <a:pt x="1443" y="1650"/>
                  <a:pt x="1411" y="1639"/>
                </a:cubicBezTo>
                <a:cubicBezTo>
                  <a:pt x="1394" y="1634"/>
                  <a:pt x="1389" y="1628"/>
                  <a:pt x="1372" y="1628"/>
                </a:cubicBezTo>
                <a:cubicBezTo>
                  <a:pt x="1361" y="1628"/>
                  <a:pt x="1356" y="1634"/>
                  <a:pt x="1345" y="1639"/>
                </a:cubicBezTo>
                <a:cubicBezTo>
                  <a:pt x="1323" y="1644"/>
                  <a:pt x="1312" y="1650"/>
                  <a:pt x="1290" y="1655"/>
                </a:cubicBezTo>
                <a:cubicBezTo>
                  <a:pt x="1279" y="1661"/>
                  <a:pt x="1274" y="1666"/>
                  <a:pt x="1257" y="1666"/>
                </a:cubicBezTo>
                <a:cubicBezTo>
                  <a:pt x="1241" y="1666"/>
                  <a:pt x="1230" y="1666"/>
                  <a:pt x="1219" y="1677"/>
                </a:cubicBezTo>
                <a:cubicBezTo>
                  <a:pt x="1186" y="1693"/>
                  <a:pt x="1175" y="1715"/>
                  <a:pt x="1137" y="1715"/>
                </a:cubicBezTo>
                <a:cubicBezTo>
                  <a:pt x="1088" y="1715"/>
                  <a:pt x="1055" y="1699"/>
                  <a:pt x="1011" y="1671"/>
                </a:cubicBezTo>
                <a:cubicBezTo>
                  <a:pt x="989" y="1661"/>
                  <a:pt x="973" y="1655"/>
                  <a:pt x="957" y="1639"/>
                </a:cubicBezTo>
                <a:lnTo>
                  <a:pt x="957" y="1639"/>
                </a:lnTo>
                <a:cubicBezTo>
                  <a:pt x="946" y="1596"/>
                  <a:pt x="957" y="1568"/>
                  <a:pt x="935" y="1524"/>
                </a:cubicBezTo>
                <a:cubicBezTo>
                  <a:pt x="913" y="1470"/>
                  <a:pt x="875" y="1453"/>
                  <a:pt x="853" y="1399"/>
                </a:cubicBezTo>
                <a:cubicBezTo>
                  <a:pt x="842" y="1377"/>
                  <a:pt x="842" y="1360"/>
                  <a:pt x="831" y="1338"/>
                </a:cubicBezTo>
                <a:cubicBezTo>
                  <a:pt x="820" y="1316"/>
                  <a:pt x="809" y="1305"/>
                  <a:pt x="804" y="1284"/>
                </a:cubicBezTo>
                <a:cubicBezTo>
                  <a:pt x="798" y="1267"/>
                  <a:pt x="804" y="1251"/>
                  <a:pt x="787" y="1245"/>
                </a:cubicBezTo>
                <a:cubicBezTo>
                  <a:pt x="776" y="1234"/>
                  <a:pt x="765" y="1241"/>
                  <a:pt x="749" y="1234"/>
                </a:cubicBezTo>
                <a:cubicBezTo>
                  <a:pt x="733" y="1229"/>
                  <a:pt x="722" y="1219"/>
                  <a:pt x="705" y="1212"/>
                </a:cubicBezTo>
                <a:cubicBezTo>
                  <a:pt x="678" y="1207"/>
                  <a:pt x="667" y="1197"/>
                  <a:pt x="646" y="1186"/>
                </a:cubicBezTo>
                <a:cubicBezTo>
                  <a:pt x="596" y="1169"/>
                  <a:pt x="564" y="1164"/>
                  <a:pt x="514" y="1136"/>
                </a:cubicBezTo>
                <a:cubicBezTo>
                  <a:pt x="498" y="1126"/>
                  <a:pt x="487" y="1115"/>
                  <a:pt x="465" y="1109"/>
                </a:cubicBezTo>
                <a:cubicBezTo>
                  <a:pt x="449" y="1098"/>
                  <a:pt x="438" y="1087"/>
                  <a:pt x="421" y="1076"/>
                </a:cubicBezTo>
                <a:cubicBezTo>
                  <a:pt x="394" y="1054"/>
                  <a:pt x="377" y="1043"/>
                  <a:pt x="350" y="1022"/>
                </a:cubicBezTo>
                <a:cubicBezTo>
                  <a:pt x="334" y="1011"/>
                  <a:pt x="323" y="1005"/>
                  <a:pt x="306" y="1000"/>
                </a:cubicBezTo>
                <a:cubicBezTo>
                  <a:pt x="273" y="978"/>
                  <a:pt x="257" y="961"/>
                  <a:pt x="235" y="928"/>
                </a:cubicBezTo>
                <a:cubicBezTo>
                  <a:pt x="219" y="907"/>
                  <a:pt x="214" y="901"/>
                  <a:pt x="202" y="879"/>
                </a:cubicBezTo>
                <a:cubicBezTo>
                  <a:pt x="198" y="874"/>
                  <a:pt x="192" y="868"/>
                  <a:pt x="186" y="857"/>
                </a:cubicBezTo>
                <a:cubicBezTo>
                  <a:pt x="154" y="813"/>
                  <a:pt x="126" y="787"/>
                  <a:pt x="110" y="732"/>
                </a:cubicBezTo>
                <a:cubicBezTo>
                  <a:pt x="105" y="710"/>
                  <a:pt x="99" y="699"/>
                  <a:pt x="88" y="683"/>
                </a:cubicBezTo>
                <a:cubicBezTo>
                  <a:pt x="83" y="666"/>
                  <a:pt x="72" y="661"/>
                  <a:pt x="61" y="650"/>
                </a:cubicBezTo>
                <a:cubicBezTo>
                  <a:pt x="50" y="634"/>
                  <a:pt x="39" y="623"/>
                  <a:pt x="33" y="606"/>
                </a:cubicBezTo>
                <a:cubicBezTo>
                  <a:pt x="11" y="579"/>
                  <a:pt x="0" y="557"/>
                  <a:pt x="0" y="519"/>
                </a:cubicBezTo>
                <a:cubicBezTo>
                  <a:pt x="0" y="469"/>
                  <a:pt x="22" y="447"/>
                  <a:pt x="22" y="399"/>
                </a:cubicBezTo>
                <a:cubicBezTo>
                  <a:pt x="22" y="344"/>
                  <a:pt x="22" y="344"/>
                  <a:pt x="22" y="344"/>
                </a:cubicBezTo>
                <a:cubicBezTo>
                  <a:pt x="22" y="339"/>
                  <a:pt x="17" y="333"/>
                  <a:pt x="17" y="322"/>
                </a:cubicBezTo>
                <a:cubicBezTo>
                  <a:pt x="17" y="300"/>
                  <a:pt x="17" y="284"/>
                  <a:pt x="17" y="262"/>
                </a:cubicBezTo>
                <a:cubicBezTo>
                  <a:pt x="17" y="251"/>
                  <a:pt x="11" y="240"/>
                  <a:pt x="11" y="229"/>
                </a:cubicBezTo>
                <a:cubicBezTo>
                  <a:pt x="11" y="224"/>
                  <a:pt x="11" y="224"/>
                  <a:pt x="11" y="218"/>
                </a:cubicBezTo>
                <a:cubicBezTo>
                  <a:pt x="61" y="246"/>
                  <a:pt x="88" y="268"/>
                  <a:pt x="137" y="268"/>
                </a:cubicBezTo>
                <a:cubicBezTo>
                  <a:pt x="279" y="268"/>
                  <a:pt x="279" y="268"/>
                  <a:pt x="279" y="268"/>
                </a:cubicBezTo>
                <a:cubicBezTo>
                  <a:pt x="306" y="268"/>
                  <a:pt x="317" y="289"/>
                  <a:pt x="339" y="295"/>
                </a:cubicBezTo>
                <a:cubicBezTo>
                  <a:pt x="388" y="311"/>
                  <a:pt x="416" y="322"/>
                  <a:pt x="460" y="339"/>
                </a:cubicBezTo>
                <a:cubicBezTo>
                  <a:pt x="487" y="350"/>
                  <a:pt x="503" y="355"/>
                  <a:pt x="531" y="361"/>
                </a:cubicBezTo>
                <a:cubicBezTo>
                  <a:pt x="575" y="372"/>
                  <a:pt x="601" y="361"/>
                  <a:pt x="646" y="361"/>
                </a:cubicBezTo>
                <a:cubicBezTo>
                  <a:pt x="733" y="361"/>
                  <a:pt x="776" y="355"/>
                  <a:pt x="858" y="355"/>
                </a:cubicBezTo>
                <a:cubicBezTo>
                  <a:pt x="902" y="355"/>
                  <a:pt x="924" y="377"/>
                  <a:pt x="968" y="377"/>
                </a:cubicBezTo>
                <a:cubicBezTo>
                  <a:pt x="984" y="377"/>
                  <a:pt x="995" y="366"/>
                  <a:pt x="1006" y="355"/>
                </a:cubicBezTo>
                <a:cubicBezTo>
                  <a:pt x="1017" y="339"/>
                  <a:pt x="1033" y="333"/>
                  <a:pt x="1055" y="333"/>
                </a:cubicBezTo>
                <a:cubicBezTo>
                  <a:pt x="1077" y="333"/>
                  <a:pt x="1082" y="344"/>
                  <a:pt x="1104" y="350"/>
                </a:cubicBezTo>
                <a:cubicBezTo>
                  <a:pt x="1142" y="361"/>
                  <a:pt x="1164" y="366"/>
                  <a:pt x="1197" y="366"/>
                </a:cubicBezTo>
                <a:cubicBezTo>
                  <a:pt x="1219" y="366"/>
                  <a:pt x="1235" y="366"/>
                  <a:pt x="1252" y="355"/>
                </a:cubicBezTo>
                <a:cubicBezTo>
                  <a:pt x="1263" y="344"/>
                  <a:pt x="1263" y="333"/>
                  <a:pt x="1268" y="322"/>
                </a:cubicBezTo>
                <a:cubicBezTo>
                  <a:pt x="1285" y="295"/>
                  <a:pt x="1296" y="278"/>
                  <a:pt x="1307" y="246"/>
                </a:cubicBezTo>
                <a:cubicBezTo>
                  <a:pt x="1323" y="202"/>
                  <a:pt x="1340" y="180"/>
                  <a:pt x="1372" y="142"/>
                </a:cubicBezTo>
                <a:cubicBezTo>
                  <a:pt x="1389" y="120"/>
                  <a:pt x="1416" y="109"/>
                  <a:pt x="1433" y="81"/>
                </a:cubicBezTo>
                <a:lnTo>
                  <a:pt x="1433" y="81"/>
                </a:lnTo>
                <a:cubicBezTo>
                  <a:pt x="1465" y="103"/>
                  <a:pt x="1492" y="131"/>
                  <a:pt x="1530" y="131"/>
                </a:cubicBezTo>
                <a:cubicBezTo>
                  <a:pt x="1563" y="131"/>
                  <a:pt x="1580" y="114"/>
                  <a:pt x="1612" y="114"/>
                </a:cubicBezTo>
                <a:cubicBezTo>
                  <a:pt x="1629" y="114"/>
                  <a:pt x="1640" y="125"/>
                  <a:pt x="1656" y="131"/>
                </a:cubicBezTo>
                <a:cubicBezTo>
                  <a:pt x="1695" y="153"/>
                  <a:pt x="1722" y="169"/>
                  <a:pt x="1766" y="169"/>
                </a:cubicBezTo>
                <a:cubicBezTo>
                  <a:pt x="1782" y="169"/>
                  <a:pt x="1788" y="164"/>
                  <a:pt x="1798" y="153"/>
                </a:cubicBezTo>
                <a:cubicBezTo>
                  <a:pt x="1804" y="153"/>
                  <a:pt x="1810" y="153"/>
                  <a:pt x="1810" y="147"/>
                </a:cubicBezTo>
                <a:cubicBezTo>
                  <a:pt x="1820" y="136"/>
                  <a:pt x="1826" y="120"/>
                  <a:pt x="1836" y="120"/>
                </a:cubicBezTo>
                <a:cubicBezTo>
                  <a:pt x="1858" y="120"/>
                  <a:pt x="1869" y="120"/>
                  <a:pt x="1885" y="131"/>
                </a:cubicBezTo>
                <a:cubicBezTo>
                  <a:pt x="1896" y="136"/>
                  <a:pt x="1896" y="153"/>
                  <a:pt x="1907" y="158"/>
                </a:cubicBezTo>
                <a:cubicBezTo>
                  <a:pt x="1918" y="169"/>
                  <a:pt x="1929" y="174"/>
                  <a:pt x="1935" y="185"/>
                </a:cubicBezTo>
                <a:cubicBezTo>
                  <a:pt x="1946" y="196"/>
                  <a:pt x="1951" y="207"/>
                  <a:pt x="1957" y="218"/>
                </a:cubicBezTo>
                <a:cubicBezTo>
                  <a:pt x="1962" y="224"/>
                  <a:pt x="1962" y="229"/>
                  <a:pt x="1968" y="229"/>
                </a:cubicBezTo>
                <a:cubicBezTo>
                  <a:pt x="1984" y="240"/>
                  <a:pt x="2000" y="235"/>
                  <a:pt x="2017" y="240"/>
                </a:cubicBezTo>
                <a:cubicBezTo>
                  <a:pt x="2055" y="246"/>
                  <a:pt x="2077" y="251"/>
                  <a:pt x="2115" y="268"/>
                </a:cubicBezTo>
                <a:cubicBezTo>
                  <a:pt x="2137" y="278"/>
                  <a:pt x="2154" y="295"/>
                  <a:pt x="2176" y="311"/>
                </a:cubicBezTo>
                <a:cubicBezTo>
                  <a:pt x="2181" y="317"/>
                  <a:pt x="2187" y="328"/>
                  <a:pt x="2203" y="328"/>
                </a:cubicBezTo>
                <a:cubicBezTo>
                  <a:pt x="2208" y="328"/>
                  <a:pt x="2208" y="322"/>
                  <a:pt x="2213" y="317"/>
                </a:cubicBezTo>
                <a:cubicBezTo>
                  <a:pt x="2219" y="311"/>
                  <a:pt x="2219" y="300"/>
                  <a:pt x="2225" y="295"/>
                </a:cubicBezTo>
                <a:cubicBezTo>
                  <a:pt x="2230" y="278"/>
                  <a:pt x="2230" y="273"/>
                  <a:pt x="2235" y="262"/>
                </a:cubicBezTo>
                <a:cubicBezTo>
                  <a:pt x="2246" y="251"/>
                  <a:pt x="2257" y="251"/>
                  <a:pt x="2268" y="246"/>
                </a:cubicBezTo>
                <a:cubicBezTo>
                  <a:pt x="2284" y="246"/>
                  <a:pt x="2301" y="246"/>
                  <a:pt x="2306" y="229"/>
                </a:cubicBezTo>
                <a:cubicBezTo>
                  <a:pt x="2317" y="213"/>
                  <a:pt x="2312" y="196"/>
                  <a:pt x="2317" y="180"/>
                </a:cubicBezTo>
                <a:cubicBezTo>
                  <a:pt x="2323" y="147"/>
                  <a:pt x="2328" y="125"/>
                  <a:pt x="2339" y="92"/>
                </a:cubicBezTo>
                <a:cubicBezTo>
                  <a:pt x="2339" y="81"/>
                  <a:pt x="2345" y="70"/>
                  <a:pt x="2350" y="54"/>
                </a:cubicBezTo>
                <a:cubicBezTo>
                  <a:pt x="2361" y="32"/>
                  <a:pt x="2366" y="22"/>
                  <a:pt x="2377" y="0"/>
                </a:cubicBezTo>
                <a:cubicBezTo>
                  <a:pt x="2443" y="16"/>
                  <a:pt x="2481" y="27"/>
                  <a:pt x="2547" y="43"/>
                </a:cubicBezTo>
                <a:cubicBezTo>
                  <a:pt x="2585" y="54"/>
                  <a:pt x="2607" y="65"/>
                  <a:pt x="2645" y="65"/>
                </a:cubicBezTo>
                <a:cubicBezTo>
                  <a:pt x="2689" y="65"/>
                  <a:pt x="2716" y="54"/>
                  <a:pt x="2765" y="54"/>
                </a:cubicBezTo>
                <a:cubicBezTo>
                  <a:pt x="2793" y="54"/>
                  <a:pt x="2809" y="65"/>
                  <a:pt x="2831" y="76"/>
                </a:cubicBezTo>
                <a:cubicBezTo>
                  <a:pt x="2869" y="87"/>
                  <a:pt x="2891" y="87"/>
                  <a:pt x="2930" y="92"/>
                </a:cubicBezTo>
                <a:cubicBezTo>
                  <a:pt x="2951" y="103"/>
                  <a:pt x="2968" y="103"/>
                  <a:pt x="2995" y="109"/>
                </a:cubicBezTo>
                <a:cubicBezTo>
                  <a:pt x="3028" y="114"/>
                  <a:pt x="3050" y="120"/>
                  <a:pt x="3082" y="120"/>
                </a:cubicBezTo>
                <a:cubicBezTo>
                  <a:pt x="3126" y="120"/>
                  <a:pt x="3153" y="120"/>
                  <a:pt x="3192" y="103"/>
                </a:cubicBezTo>
                <a:cubicBezTo>
                  <a:pt x="3208" y="103"/>
                  <a:pt x="3219" y="98"/>
                  <a:pt x="3235" y="92"/>
                </a:cubicBezTo>
                <a:cubicBezTo>
                  <a:pt x="3257" y="87"/>
                  <a:pt x="3268" y="76"/>
                  <a:pt x="3290" y="70"/>
                </a:cubicBezTo>
                <a:cubicBezTo>
                  <a:pt x="3312" y="59"/>
                  <a:pt x="3328" y="59"/>
                  <a:pt x="3356" y="59"/>
                </a:cubicBezTo>
                <a:cubicBezTo>
                  <a:pt x="3389" y="59"/>
                  <a:pt x="3405" y="59"/>
                  <a:pt x="3437" y="59"/>
                </a:cubicBezTo>
                <a:cubicBezTo>
                  <a:pt x="3476" y="59"/>
                  <a:pt x="3503" y="65"/>
                  <a:pt x="3541" y="65"/>
                </a:cubicBezTo>
                <a:cubicBezTo>
                  <a:pt x="3563" y="70"/>
                  <a:pt x="3574" y="70"/>
                  <a:pt x="3596" y="76"/>
                </a:cubicBezTo>
                <a:cubicBezTo>
                  <a:pt x="3607" y="81"/>
                  <a:pt x="3607" y="98"/>
                  <a:pt x="3612" y="109"/>
                </a:cubicBezTo>
                <a:cubicBezTo>
                  <a:pt x="3618" y="125"/>
                  <a:pt x="3623" y="136"/>
                  <a:pt x="3634" y="153"/>
                </a:cubicBezTo>
                <a:cubicBezTo>
                  <a:pt x="3645" y="169"/>
                  <a:pt x="3656" y="180"/>
                  <a:pt x="3656" y="202"/>
                </a:cubicBezTo>
                <a:cubicBezTo>
                  <a:pt x="3656" y="235"/>
                  <a:pt x="3640" y="257"/>
                  <a:pt x="3629" y="289"/>
                </a:cubicBezTo>
                <a:cubicBezTo>
                  <a:pt x="3612" y="328"/>
                  <a:pt x="3607" y="355"/>
                  <a:pt x="3585" y="393"/>
                </a:cubicBezTo>
                <a:cubicBezTo>
                  <a:pt x="3569" y="432"/>
                  <a:pt x="3558" y="458"/>
                  <a:pt x="3525" y="480"/>
                </a:cubicBezTo>
                <a:cubicBezTo>
                  <a:pt x="3503" y="497"/>
                  <a:pt x="3481" y="497"/>
                  <a:pt x="3459" y="519"/>
                </a:cubicBezTo>
                <a:cubicBezTo>
                  <a:pt x="3448" y="530"/>
                  <a:pt x="3448" y="535"/>
                  <a:pt x="3437" y="55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151"/>
          <p:cNvSpPr>
            <a:spLocks noChangeArrowheads="1"/>
          </p:cNvSpPr>
          <p:nvPr/>
        </p:nvSpPr>
        <p:spPr bwMode="auto">
          <a:xfrm>
            <a:off x="15698677" y="9979714"/>
            <a:ext cx="653547" cy="826991"/>
          </a:xfrm>
          <a:custGeom>
            <a:avLst/>
            <a:gdLst>
              <a:gd name="T0" fmla="*/ 640 w 1083"/>
              <a:gd name="T1" fmla="*/ 0 h 1373"/>
              <a:gd name="T2" fmla="*/ 640 w 1083"/>
              <a:gd name="T3" fmla="*/ 0 h 1373"/>
              <a:gd name="T4" fmla="*/ 590 w 1083"/>
              <a:gd name="T5" fmla="*/ 27 h 1373"/>
              <a:gd name="T6" fmla="*/ 558 w 1083"/>
              <a:gd name="T7" fmla="*/ 33 h 1373"/>
              <a:gd name="T8" fmla="*/ 514 w 1083"/>
              <a:gd name="T9" fmla="*/ 77 h 1373"/>
              <a:gd name="T10" fmla="*/ 475 w 1083"/>
              <a:gd name="T11" fmla="*/ 175 h 1373"/>
              <a:gd name="T12" fmla="*/ 470 w 1083"/>
              <a:gd name="T13" fmla="*/ 208 h 1373"/>
              <a:gd name="T14" fmla="*/ 470 w 1083"/>
              <a:gd name="T15" fmla="*/ 263 h 1373"/>
              <a:gd name="T16" fmla="*/ 465 w 1083"/>
              <a:gd name="T17" fmla="*/ 284 h 1373"/>
              <a:gd name="T18" fmla="*/ 426 w 1083"/>
              <a:gd name="T19" fmla="*/ 410 h 1373"/>
              <a:gd name="T20" fmla="*/ 399 w 1083"/>
              <a:gd name="T21" fmla="*/ 476 h 1373"/>
              <a:gd name="T22" fmla="*/ 333 w 1083"/>
              <a:gd name="T23" fmla="*/ 547 h 1373"/>
              <a:gd name="T24" fmla="*/ 312 w 1083"/>
              <a:gd name="T25" fmla="*/ 569 h 1373"/>
              <a:gd name="T26" fmla="*/ 268 w 1083"/>
              <a:gd name="T27" fmla="*/ 596 h 1373"/>
              <a:gd name="T28" fmla="*/ 224 w 1083"/>
              <a:gd name="T29" fmla="*/ 644 h 1373"/>
              <a:gd name="T30" fmla="*/ 219 w 1083"/>
              <a:gd name="T31" fmla="*/ 650 h 1373"/>
              <a:gd name="T32" fmla="*/ 208 w 1083"/>
              <a:gd name="T33" fmla="*/ 656 h 1373"/>
              <a:gd name="T34" fmla="*/ 170 w 1083"/>
              <a:gd name="T35" fmla="*/ 716 h 1373"/>
              <a:gd name="T36" fmla="*/ 131 w 1083"/>
              <a:gd name="T37" fmla="*/ 759 h 1373"/>
              <a:gd name="T38" fmla="*/ 93 w 1083"/>
              <a:gd name="T39" fmla="*/ 798 h 1373"/>
              <a:gd name="T40" fmla="*/ 66 w 1083"/>
              <a:gd name="T41" fmla="*/ 831 h 1373"/>
              <a:gd name="T42" fmla="*/ 55 w 1083"/>
              <a:gd name="T43" fmla="*/ 858 h 1373"/>
              <a:gd name="T44" fmla="*/ 27 w 1083"/>
              <a:gd name="T45" fmla="*/ 940 h 1373"/>
              <a:gd name="T46" fmla="*/ 0 w 1083"/>
              <a:gd name="T47" fmla="*/ 1071 h 1373"/>
              <a:gd name="T48" fmla="*/ 0 w 1083"/>
              <a:gd name="T49" fmla="*/ 1071 h 1373"/>
              <a:gd name="T50" fmla="*/ 77 w 1083"/>
              <a:gd name="T51" fmla="*/ 1104 h 1373"/>
              <a:gd name="T52" fmla="*/ 109 w 1083"/>
              <a:gd name="T53" fmla="*/ 1120 h 1373"/>
              <a:gd name="T54" fmla="*/ 142 w 1083"/>
              <a:gd name="T55" fmla="*/ 1131 h 1373"/>
              <a:gd name="T56" fmla="*/ 153 w 1083"/>
              <a:gd name="T57" fmla="*/ 1169 h 1373"/>
              <a:gd name="T58" fmla="*/ 159 w 1083"/>
              <a:gd name="T59" fmla="*/ 1197 h 1373"/>
              <a:gd name="T60" fmla="*/ 197 w 1083"/>
              <a:gd name="T61" fmla="*/ 1295 h 1373"/>
              <a:gd name="T62" fmla="*/ 213 w 1083"/>
              <a:gd name="T63" fmla="*/ 1323 h 1373"/>
              <a:gd name="T64" fmla="*/ 268 w 1083"/>
              <a:gd name="T65" fmla="*/ 1372 h 1373"/>
              <a:gd name="T66" fmla="*/ 382 w 1083"/>
              <a:gd name="T67" fmla="*/ 1301 h 1373"/>
              <a:gd name="T68" fmla="*/ 437 w 1083"/>
              <a:gd name="T69" fmla="*/ 1235 h 1373"/>
              <a:gd name="T70" fmla="*/ 481 w 1083"/>
              <a:gd name="T71" fmla="*/ 1197 h 1373"/>
              <a:gd name="T72" fmla="*/ 497 w 1083"/>
              <a:gd name="T73" fmla="*/ 1180 h 1373"/>
              <a:gd name="T74" fmla="*/ 563 w 1083"/>
              <a:gd name="T75" fmla="*/ 1169 h 1373"/>
              <a:gd name="T76" fmla="*/ 590 w 1083"/>
              <a:gd name="T77" fmla="*/ 1142 h 1373"/>
              <a:gd name="T78" fmla="*/ 612 w 1083"/>
              <a:gd name="T79" fmla="*/ 1109 h 1373"/>
              <a:gd name="T80" fmla="*/ 662 w 1083"/>
              <a:gd name="T81" fmla="*/ 1175 h 1373"/>
              <a:gd name="T82" fmla="*/ 705 w 1083"/>
              <a:gd name="T83" fmla="*/ 1224 h 1373"/>
              <a:gd name="T84" fmla="*/ 727 w 1083"/>
              <a:gd name="T85" fmla="*/ 1208 h 1373"/>
              <a:gd name="T86" fmla="*/ 770 w 1083"/>
              <a:gd name="T87" fmla="*/ 1197 h 1373"/>
              <a:gd name="T88" fmla="*/ 820 w 1083"/>
              <a:gd name="T89" fmla="*/ 1175 h 1373"/>
              <a:gd name="T90" fmla="*/ 940 w 1083"/>
              <a:gd name="T91" fmla="*/ 1104 h 1373"/>
              <a:gd name="T92" fmla="*/ 940 w 1083"/>
              <a:gd name="T93" fmla="*/ 1104 h 1373"/>
              <a:gd name="T94" fmla="*/ 962 w 1083"/>
              <a:gd name="T95" fmla="*/ 951 h 1373"/>
              <a:gd name="T96" fmla="*/ 978 w 1083"/>
              <a:gd name="T97" fmla="*/ 907 h 1373"/>
              <a:gd name="T98" fmla="*/ 984 w 1083"/>
              <a:gd name="T99" fmla="*/ 863 h 1373"/>
              <a:gd name="T100" fmla="*/ 989 w 1083"/>
              <a:gd name="T101" fmla="*/ 825 h 1373"/>
              <a:gd name="T102" fmla="*/ 989 w 1083"/>
              <a:gd name="T103" fmla="*/ 770 h 1373"/>
              <a:gd name="T104" fmla="*/ 995 w 1083"/>
              <a:gd name="T105" fmla="*/ 727 h 1373"/>
              <a:gd name="T106" fmla="*/ 1000 w 1083"/>
              <a:gd name="T107" fmla="*/ 644 h 1373"/>
              <a:gd name="T108" fmla="*/ 1017 w 1083"/>
              <a:gd name="T109" fmla="*/ 601 h 1373"/>
              <a:gd name="T110" fmla="*/ 1066 w 1083"/>
              <a:gd name="T111" fmla="*/ 476 h 1373"/>
              <a:gd name="T112" fmla="*/ 1082 w 1083"/>
              <a:gd name="T113" fmla="*/ 432 h 1373"/>
              <a:gd name="T114" fmla="*/ 1061 w 1083"/>
              <a:gd name="T115" fmla="*/ 393 h 1373"/>
              <a:gd name="T116" fmla="*/ 1033 w 1083"/>
              <a:gd name="T117" fmla="*/ 366 h 1373"/>
              <a:gd name="T118" fmla="*/ 995 w 1083"/>
              <a:gd name="T119" fmla="*/ 311 h 1373"/>
              <a:gd name="T120" fmla="*/ 940 w 1083"/>
              <a:gd name="T121" fmla="*/ 181 h 1373"/>
              <a:gd name="T122" fmla="*/ 951 w 1083"/>
              <a:gd name="T123" fmla="*/ 115 h 1373"/>
              <a:gd name="T124" fmla="*/ 640 w 1083"/>
              <a:gd name="T125" fmla="*/ 0 h 1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83" h="1373">
                <a:moveTo>
                  <a:pt x="640" y="0"/>
                </a:moveTo>
                <a:lnTo>
                  <a:pt x="640" y="0"/>
                </a:lnTo>
                <a:cubicBezTo>
                  <a:pt x="623" y="11"/>
                  <a:pt x="612" y="16"/>
                  <a:pt x="590" y="27"/>
                </a:cubicBezTo>
                <a:cubicBezTo>
                  <a:pt x="580" y="27"/>
                  <a:pt x="569" y="27"/>
                  <a:pt x="558" y="33"/>
                </a:cubicBezTo>
                <a:cubicBezTo>
                  <a:pt x="536" y="38"/>
                  <a:pt x="525" y="55"/>
                  <a:pt x="514" y="77"/>
                </a:cubicBezTo>
                <a:cubicBezTo>
                  <a:pt x="497" y="115"/>
                  <a:pt x="486" y="137"/>
                  <a:pt x="475" y="175"/>
                </a:cubicBezTo>
                <a:cubicBezTo>
                  <a:pt x="470" y="192"/>
                  <a:pt x="470" y="197"/>
                  <a:pt x="470" y="208"/>
                </a:cubicBezTo>
                <a:cubicBezTo>
                  <a:pt x="470" y="263"/>
                  <a:pt x="470" y="263"/>
                  <a:pt x="470" y="263"/>
                </a:cubicBezTo>
                <a:cubicBezTo>
                  <a:pt x="470" y="273"/>
                  <a:pt x="465" y="278"/>
                  <a:pt x="465" y="284"/>
                </a:cubicBezTo>
                <a:cubicBezTo>
                  <a:pt x="454" y="333"/>
                  <a:pt x="448" y="366"/>
                  <a:pt x="426" y="410"/>
                </a:cubicBezTo>
                <a:cubicBezTo>
                  <a:pt x="415" y="437"/>
                  <a:pt x="410" y="454"/>
                  <a:pt x="399" y="476"/>
                </a:cubicBezTo>
                <a:cubicBezTo>
                  <a:pt x="382" y="508"/>
                  <a:pt x="366" y="525"/>
                  <a:pt x="333" y="547"/>
                </a:cubicBezTo>
                <a:cubicBezTo>
                  <a:pt x="328" y="552"/>
                  <a:pt x="322" y="563"/>
                  <a:pt x="312" y="569"/>
                </a:cubicBezTo>
                <a:cubicBezTo>
                  <a:pt x="296" y="580"/>
                  <a:pt x="284" y="585"/>
                  <a:pt x="268" y="596"/>
                </a:cubicBezTo>
                <a:cubicBezTo>
                  <a:pt x="252" y="612"/>
                  <a:pt x="241" y="623"/>
                  <a:pt x="224" y="644"/>
                </a:cubicBezTo>
                <a:cubicBezTo>
                  <a:pt x="224" y="644"/>
                  <a:pt x="224" y="650"/>
                  <a:pt x="219" y="650"/>
                </a:cubicBezTo>
                <a:cubicBezTo>
                  <a:pt x="219" y="656"/>
                  <a:pt x="213" y="656"/>
                  <a:pt x="208" y="656"/>
                </a:cubicBezTo>
                <a:cubicBezTo>
                  <a:pt x="192" y="677"/>
                  <a:pt x="181" y="694"/>
                  <a:pt x="170" y="716"/>
                </a:cubicBezTo>
                <a:cubicBezTo>
                  <a:pt x="159" y="738"/>
                  <a:pt x="142" y="743"/>
                  <a:pt x="131" y="759"/>
                </a:cubicBezTo>
                <a:cubicBezTo>
                  <a:pt x="115" y="770"/>
                  <a:pt x="109" y="787"/>
                  <a:pt x="93" y="798"/>
                </a:cubicBezTo>
                <a:cubicBezTo>
                  <a:pt x="82" y="809"/>
                  <a:pt x="71" y="814"/>
                  <a:pt x="66" y="831"/>
                </a:cubicBezTo>
                <a:cubicBezTo>
                  <a:pt x="60" y="842"/>
                  <a:pt x="60" y="847"/>
                  <a:pt x="55" y="858"/>
                </a:cubicBezTo>
                <a:cubicBezTo>
                  <a:pt x="44" y="891"/>
                  <a:pt x="38" y="907"/>
                  <a:pt x="27" y="940"/>
                </a:cubicBezTo>
                <a:cubicBezTo>
                  <a:pt x="11" y="989"/>
                  <a:pt x="5" y="1016"/>
                  <a:pt x="0" y="1071"/>
                </a:cubicBezTo>
                <a:lnTo>
                  <a:pt x="0" y="1071"/>
                </a:lnTo>
                <a:cubicBezTo>
                  <a:pt x="27" y="1087"/>
                  <a:pt x="49" y="1093"/>
                  <a:pt x="77" y="1104"/>
                </a:cubicBezTo>
                <a:cubicBezTo>
                  <a:pt x="88" y="1104"/>
                  <a:pt x="93" y="1120"/>
                  <a:pt x="109" y="1120"/>
                </a:cubicBezTo>
                <a:cubicBezTo>
                  <a:pt x="120" y="1131"/>
                  <a:pt x="131" y="1125"/>
                  <a:pt x="142" y="1131"/>
                </a:cubicBezTo>
                <a:cubicBezTo>
                  <a:pt x="153" y="1142"/>
                  <a:pt x="148" y="1153"/>
                  <a:pt x="153" y="1169"/>
                </a:cubicBezTo>
                <a:cubicBezTo>
                  <a:pt x="153" y="1180"/>
                  <a:pt x="159" y="1186"/>
                  <a:pt x="159" y="1197"/>
                </a:cubicBezTo>
                <a:cubicBezTo>
                  <a:pt x="164" y="1240"/>
                  <a:pt x="181" y="1262"/>
                  <a:pt x="197" y="1295"/>
                </a:cubicBezTo>
                <a:cubicBezTo>
                  <a:pt x="203" y="1306"/>
                  <a:pt x="208" y="1312"/>
                  <a:pt x="213" y="1323"/>
                </a:cubicBezTo>
                <a:cubicBezTo>
                  <a:pt x="230" y="1350"/>
                  <a:pt x="241" y="1372"/>
                  <a:pt x="268" y="1372"/>
                </a:cubicBezTo>
                <a:cubicBezTo>
                  <a:pt x="317" y="1372"/>
                  <a:pt x="350" y="1344"/>
                  <a:pt x="382" y="1301"/>
                </a:cubicBezTo>
                <a:cubicBezTo>
                  <a:pt x="404" y="1273"/>
                  <a:pt x="415" y="1257"/>
                  <a:pt x="437" y="1235"/>
                </a:cubicBezTo>
                <a:cubicBezTo>
                  <a:pt x="454" y="1219"/>
                  <a:pt x="465" y="1213"/>
                  <a:pt x="481" y="1197"/>
                </a:cubicBezTo>
                <a:cubicBezTo>
                  <a:pt x="486" y="1191"/>
                  <a:pt x="492" y="1186"/>
                  <a:pt x="497" y="1180"/>
                </a:cubicBezTo>
                <a:cubicBezTo>
                  <a:pt x="519" y="1169"/>
                  <a:pt x="541" y="1180"/>
                  <a:pt x="563" y="1169"/>
                </a:cubicBezTo>
                <a:cubicBezTo>
                  <a:pt x="574" y="1164"/>
                  <a:pt x="580" y="1153"/>
                  <a:pt x="590" y="1142"/>
                </a:cubicBezTo>
                <a:cubicBezTo>
                  <a:pt x="596" y="1131"/>
                  <a:pt x="607" y="1120"/>
                  <a:pt x="612" y="1109"/>
                </a:cubicBezTo>
                <a:cubicBezTo>
                  <a:pt x="629" y="1136"/>
                  <a:pt x="645" y="1147"/>
                  <a:pt x="662" y="1175"/>
                </a:cubicBezTo>
                <a:cubicBezTo>
                  <a:pt x="673" y="1197"/>
                  <a:pt x="678" y="1224"/>
                  <a:pt x="705" y="1224"/>
                </a:cubicBezTo>
                <a:cubicBezTo>
                  <a:pt x="716" y="1224"/>
                  <a:pt x="716" y="1213"/>
                  <a:pt x="727" y="1208"/>
                </a:cubicBezTo>
                <a:cubicBezTo>
                  <a:pt x="744" y="1202"/>
                  <a:pt x="754" y="1202"/>
                  <a:pt x="770" y="1197"/>
                </a:cubicBezTo>
                <a:cubicBezTo>
                  <a:pt x="792" y="1191"/>
                  <a:pt x="803" y="1186"/>
                  <a:pt x="820" y="1175"/>
                </a:cubicBezTo>
                <a:cubicBezTo>
                  <a:pt x="863" y="1142"/>
                  <a:pt x="891" y="1125"/>
                  <a:pt x="940" y="1104"/>
                </a:cubicBezTo>
                <a:lnTo>
                  <a:pt x="940" y="1104"/>
                </a:lnTo>
                <a:cubicBezTo>
                  <a:pt x="946" y="1038"/>
                  <a:pt x="951" y="1011"/>
                  <a:pt x="962" y="951"/>
                </a:cubicBezTo>
                <a:cubicBezTo>
                  <a:pt x="967" y="935"/>
                  <a:pt x="978" y="924"/>
                  <a:pt x="978" y="907"/>
                </a:cubicBezTo>
                <a:cubicBezTo>
                  <a:pt x="984" y="891"/>
                  <a:pt x="978" y="880"/>
                  <a:pt x="984" y="863"/>
                </a:cubicBezTo>
                <a:cubicBezTo>
                  <a:pt x="984" y="847"/>
                  <a:pt x="989" y="842"/>
                  <a:pt x="989" y="825"/>
                </a:cubicBezTo>
                <a:cubicBezTo>
                  <a:pt x="989" y="770"/>
                  <a:pt x="989" y="770"/>
                  <a:pt x="989" y="770"/>
                </a:cubicBezTo>
                <a:cubicBezTo>
                  <a:pt x="989" y="754"/>
                  <a:pt x="989" y="743"/>
                  <a:pt x="995" y="727"/>
                </a:cubicBezTo>
                <a:cubicBezTo>
                  <a:pt x="995" y="694"/>
                  <a:pt x="995" y="677"/>
                  <a:pt x="1000" y="644"/>
                </a:cubicBezTo>
                <a:cubicBezTo>
                  <a:pt x="1006" y="628"/>
                  <a:pt x="1011" y="618"/>
                  <a:pt x="1017" y="601"/>
                </a:cubicBezTo>
                <a:cubicBezTo>
                  <a:pt x="1033" y="552"/>
                  <a:pt x="1050" y="525"/>
                  <a:pt x="1066" y="476"/>
                </a:cubicBezTo>
                <a:cubicBezTo>
                  <a:pt x="1071" y="459"/>
                  <a:pt x="1082" y="448"/>
                  <a:pt x="1082" y="432"/>
                </a:cubicBezTo>
                <a:cubicBezTo>
                  <a:pt x="1082" y="415"/>
                  <a:pt x="1071" y="404"/>
                  <a:pt x="1061" y="393"/>
                </a:cubicBezTo>
                <a:cubicBezTo>
                  <a:pt x="1050" y="382"/>
                  <a:pt x="1044" y="371"/>
                  <a:pt x="1033" y="366"/>
                </a:cubicBezTo>
                <a:cubicBezTo>
                  <a:pt x="1017" y="344"/>
                  <a:pt x="1011" y="333"/>
                  <a:pt x="995" y="311"/>
                </a:cubicBezTo>
                <a:cubicBezTo>
                  <a:pt x="951" y="273"/>
                  <a:pt x="940" y="235"/>
                  <a:pt x="940" y="181"/>
                </a:cubicBezTo>
                <a:cubicBezTo>
                  <a:pt x="940" y="153"/>
                  <a:pt x="946" y="142"/>
                  <a:pt x="951" y="115"/>
                </a:cubicBezTo>
                <a:cubicBezTo>
                  <a:pt x="640" y="0"/>
                  <a:pt x="640" y="0"/>
                  <a:pt x="64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2" name="Freeform 152"/>
          <p:cNvSpPr>
            <a:spLocks noChangeArrowheads="1"/>
          </p:cNvSpPr>
          <p:nvPr/>
        </p:nvSpPr>
        <p:spPr bwMode="auto">
          <a:xfrm>
            <a:off x="15170505" y="9547545"/>
            <a:ext cx="1165714" cy="1317849"/>
          </a:xfrm>
          <a:custGeom>
            <a:avLst/>
            <a:gdLst>
              <a:gd name="T0" fmla="*/ 1929 w 1930"/>
              <a:gd name="T1" fmla="*/ 197 h 2181"/>
              <a:gd name="T2" fmla="*/ 1803 w 1930"/>
              <a:gd name="T3" fmla="*/ 323 h 2181"/>
              <a:gd name="T4" fmla="*/ 1683 w 1930"/>
              <a:gd name="T5" fmla="*/ 361 h 2181"/>
              <a:gd name="T6" fmla="*/ 1666 w 1930"/>
              <a:gd name="T7" fmla="*/ 410 h 2181"/>
              <a:gd name="T8" fmla="*/ 1650 w 1930"/>
              <a:gd name="T9" fmla="*/ 531 h 2181"/>
              <a:gd name="T10" fmla="*/ 1563 w 1930"/>
              <a:gd name="T11" fmla="*/ 645 h 2181"/>
              <a:gd name="T12" fmla="*/ 1514 w 1930"/>
              <a:gd name="T13" fmla="*/ 716 h 2181"/>
              <a:gd name="T14" fmla="*/ 1432 w 1930"/>
              <a:gd name="T15" fmla="*/ 749 h 2181"/>
              <a:gd name="T16" fmla="*/ 1349 w 1930"/>
              <a:gd name="T17" fmla="*/ 891 h 2181"/>
              <a:gd name="T18" fmla="*/ 1344 w 1930"/>
              <a:gd name="T19" fmla="*/ 979 h 2181"/>
              <a:gd name="T20" fmla="*/ 1300 w 1930"/>
              <a:gd name="T21" fmla="*/ 1126 h 2181"/>
              <a:gd name="T22" fmla="*/ 1207 w 1930"/>
              <a:gd name="T23" fmla="*/ 1263 h 2181"/>
              <a:gd name="T24" fmla="*/ 1142 w 1930"/>
              <a:gd name="T25" fmla="*/ 1312 h 2181"/>
              <a:gd name="T26" fmla="*/ 1093 w 1930"/>
              <a:gd name="T27" fmla="*/ 1366 h 2181"/>
              <a:gd name="T28" fmla="*/ 1044 w 1930"/>
              <a:gd name="T29" fmla="*/ 1432 h 2181"/>
              <a:gd name="T30" fmla="*/ 967 w 1930"/>
              <a:gd name="T31" fmla="*/ 1514 h 2181"/>
              <a:gd name="T32" fmla="*/ 929 w 1930"/>
              <a:gd name="T33" fmla="*/ 1574 h 2181"/>
              <a:gd name="T34" fmla="*/ 874 w 1930"/>
              <a:gd name="T35" fmla="*/ 1787 h 2181"/>
              <a:gd name="T36" fmla="*/ 841 w 1930"/>
              <a:gd name="T37" fmla="*/ 1825 h 2181"/>
              <a:gd name="T38" fmla="*/ 727 w 1930"/>
              <a:gd name="T39" fmla="*/ 1967 h 2181"/>
              <a:gd name="T40" fmla="*/ 601 w 1930"/>
              <a:gd name="T41" fmla="*/ 2153 h 2181"/>
              <a:gd name="T42" fmla="*/ 552 w 1930"/>
              <a:gd name="T43" fmla="*/ 2147 h 2181"/>
              <a:gd name="T44" fmla="*/ 524 w 1930"/>
              <a:gd name="T45" fmla="*/ 2039 h 2181"/>
              <a:gd name="T46" fmla="*/ 497 w 1930"/>
              <a:gd name="T47" fmla="*/ 2033 h 2181"/>
              <a:gd name="T48" fmla="*/ 409 w 1930"/>
              <a:gd name="T49" fmla="*/ 2104 h 2181"/>
              <a:gd name="T50" fmla="*/ 333 w 1930"/>
              <a:gd name="T51" fmla="*/ 2017 h 2181"/>
              <a:gd name="T52" fmla="*/ 323 w 1930"/>
              <a:gd name="T53" fmla="*/ 1995 h 2181"/>
              <a:gd name="T54" fmla="*/ 164 w 1930"/>
              <a:gd name="T55" fmla="*/ 2060 h 2181"/>
              <a:gd name="T56" fmla="*/ 87 w 1930"/>
              <a:gd name="T57" fmla="*/ 2082 h 2181"/>
              <a:gd name="T58" fmla="*/ 76 w 1930"/>
              <a:gd name="T59" fmla="*/ 2082 h 2181"/>
              <a:gd name="T60" fmla="*/ 98 w 1930"/>
              <a:gd name="T61" fmla="*/ 1841 h 2181"/>
              <a:gd name="T62" fmla="*/ 32 w 1930"/>
              <a:gd name="T63" fmla="*/ 1809 h 2181"/>
              <a:gd name="T64" fmla="*/ 5 w 1930"/>
              <a:gd name="T65" fmla="*/ 1759 h 2181"/>
              <a:gd name="T66" fmla="*/ 10 w 1930"/>
              <a:gd name="T67" fmla="*/ 1662 h 2181"/>
              <a:gd name="T68" fmla="*/ 54 w 1930"/>
              <a:gd name="T69" fmla="*/ 1607 h 2181"/>
              <a:gd name="T70" fmla="*/ 49 w 1930"/>
              <a:gd name="T71" fmla="*/ 1568 h 2181"/>
              <a:gd name="T72" fmla="*/ 54 w 1930"/>
              <a:gd name="T73" fmla="*/ 1317 h 2181"/>
              <a:gd name="T74" fmla="*/ 82 w 1930"/>
              <a:gd name="T75" fmla="*/ 1202 h 2181"/>
              <a:gd name="T76" fmla="*/ 120 w 1930"/>
              <a:gd name="T77" fmla="*/ 1071 h 2181"/>
              <a:gd name="T78" fmla="*/ 180 w 1930"/>
              <a:gd name="T79" fmla="*/ 880 h 2181"/>
              <a:gd name="T80" fmla="*/ 197 w 1930"/>
              <a:gd name="T81" fmla="*/ 809 h 2181"/>
              <a:gd name="T82" fmla="*/ 186 w 1930"/>
              <a:gd name="T83" fmla="*/ 678 h 2181"/>
              <a:gd name="T84" fmla="*/ 158 w 1930"/>
              <a:gd name="T85" fmla="*/ 531 h 2181"/>
              <a:gd name="T86" fmla="*/ 158 w 1930"/>
              <a:gd name="T87" fmla="*/ 432 h 2181"/>
              <a:gd name="T88" fmla="*/ 180 w 1930"/>
              <a:gd name="T89" fmla="*/ 432 h 2181"/>
              <a:gd name="T90" fmla="*/ 284 w 1930"/>
              <a:gd name="T91" fmla="*/ 312 h 2181"/>
              <a:gd name="T92" fmla="*/ 344 w 1930"/>
              <a:gd name="T93" fmla="*/ 164 h 2181"/>
              <a:gd name="T94" fmla="*/ 442 w 1930"/>
              <a:gd name="T95" fmla="*/ 50 h 2181"/>
              <a:gd name="T96" fmla="*/ 579 w 1930"/>
              <a:gd name="T97" fmla="*/ 17 h 2181"/>
              <a:gd name="T98" fmla="*/ 749 w 1930"/>
              <a:gd name="T99" fmla="*/ 44 h 2181"/>
              <a:gd name="T100" fmla="*/ 1066 w 1930"/>
              <a:gd name="T101" fmla="*/ 17 h 2181"/>
              <a:gd name="T102" fmla="*/ 1251 w 1930"/>
              <a:gd name="T103" fmla="*/ 50 h 2181"/>
              <a:gd name="T104" fmla="*/ 1443 w 1930"/>
              <a:gd name="T105" fmla="*/ 50 h 2181"/>
              <a:gd name="T106" fmla="*/ 1639 w 1930"/>
              <a:gd name="T107" fmla="*/ 126 h 2181"/>
              <a:gd name="T108" fmla="*/ 1716 w 1930"/>
              <a:gd name="T109" fmla="*/ 164 h 2181"/>
              <a:gd name="T110" fmla="*/ 1803 w 1930"/>
              <a:gd name="T111" fmla="*/ 186 h 2181"/>
              <a:gd name="T112" fmla="*/ 1929 w 1930"/>
              <a:gd name="T113" fmla="*/ 197 h 2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30" h="2181">
                <a:moveTo>
                  <a:pt x="1929" y="197"/>
                </a:moveTo>
                <a:lnTo>
                  <a:pt x="1929" y="197"/>
                </a:lnTo>
                <a:cubicBezTo>
                  <a:pt x="1924" y="240"/>
                  <a:pt x="1896" y="251"/>
                  <a:pt x="1863" y="279"/>
                </a:cubicBezTo>
                <a:cubicBezTo>
                  <a:pt x="1841" y="301"/>
                  <a:pt x="1830" y="312"/>
                  <a:pt x="1803" y="323"/>
                </a:cubicBezTo>
                <a:cubicBezTo>
                  <a:pt x="1776" y="333"/>
                  <a:pt x="1759" y="339"/>
                  <a:pt x="1726" y="344"/>
                </a:cubicBezTo>
                <a:cubicBezTo>
                  <a:pt x="1710" y="350"/>
                  <a:pt x="1699" y="355"/>
                  <a:pt x="1683" y="361"/>
                </a:cubicBezTo>
                <a:cubicBezTo>
                  <a:pt x="1672" y="366"/>
                  <a:pt x="1661" y="377"/>
                  <a:pt x="1661" y="394"/>
                </a:cubicBezTo>
                <a:cubicBezTo>
                  <a:pt x="1661" y="399"/>
                  <a:pt x="1666" y="405"/>
                  <a:pt x="1666" y="410"/>
                </a:cubicBezTo>
                <a:cubicBezTo>
                  <a:pt x="1672" y="438"/>
                  <a:pt x="1672" y="448"/>
                  <a:pt x="1672" y="470"/>
                </a:cubicBezTo>
                <a:cubicBezTo>
                  <a:pt x="1672" y="492"/>
                  <a:pt x="1661" y="509"/>
                  <a:pt x="1650" y="531"/>
                </a:cubicBezTo>
                <a:cubicBezTo>
                  <a:pt x="1633" y="557"/>
                  <a:pt x="1622" y="574"/>
                  <a:pt x="1601" y="606"/>
                </a:cubicBezTo>
                <a:cubicBezTo>
                  <a:pt x="1590" y="623"/>
                  <a:pt x="1579" y="628"/>
                  <a:pt x="1563" y="645"/>
                </a:cubicBezTo>
                <a:cubicBezTo>
                  <a:pt x="1541" y="672"/>
                  <a:pt x="1530" y="689"/>
                  <a:pt x="1514" y="716"/>
                </a:cubicBezTo>
                <a:lnTo>
                  <a:pt x="1514" y="716"/>
                </a:lnTo>
                <a:cubicBezTo>
                  <a:pt x="1497" y="727"/>
                  <a:pt x="1486" y="732"/>
                  <a:pt x="1464" y="743"/>
                </a:cubicBezTo>
                <a:cubicBezTo>
                  <a:pt x="1454" y="743"/>
                  <a:pt x="1443" y="743"/>
                  <a:pt x="1432" y="749"/>
                </a:cubicBezTo>
                <a:cubicBezTo>
                  <a:pt x="1410" y="754"/>
                  <a:pt x="1399" y="771"/>
                  <a:pt x="1388" y="793"/>
                </a:cubicBezTo>
                <a:cubicBezTo>
                  <a:pt x="1371" y="831"/>
                  <a:pt x="1360" y="853"/>
                  <a:pt x="1349" y="891"/>
                </a:cubicBezTo>
                <a:cubicBezTo>
                  <a:pt x="1344" y="908"/>
                  <a:pt x="1344" y="913"/>
                  <a:pt x="1344" y="924"/>
                </a:cubicBezTo>
                <a:cubicBezTo>
                  <a:pt x="1344" y="979"/>
                  <a:pt x="1344" y="979"/>
                  <a:pt x="1344" y="979"/>
                </a:cubicBezTo>
                <a:cubicBezTo>
                  <a:pt x="1344" y="989"/>
                  <a:pt x="1339" y="994"/>
                  <a:pt x="1339" y="1000"/>
                </a:cubicBezTo>
                <a:cubicBezTo>
                  <a:pt x="1328" y="1049"/>
                  <a:pt x="1322" y="1082"/>
                  <a:pt x="1300" y="1126"/>
                </a:cubicBezTo>
                <a:cubicBezTo>
                  <a:pt x="1289" y="1153"/>
                  <a:pt x="1284" y="1170"/>
                  <a:pt x="1273" y="1192"/>
                </a:cubicBezTo>
                <a:cubicBezTo>
                  <a:pt x="1256" y="1224"/>
                  <a:pt x="1240" y="1241"/>
                  <a:pt x="1207" y="1263"/>
                </a:cubicBezTo>
                <a:cubicBezTo>
                  <a:pt x="1202" y="1268"/>
                  <a:pt x="1196" y="1279"/>
                  <a:pt x="1186" y="1285"/>
                </a:cubicBezTo>
                <a:cubicBezTo>
                  <a:pt x="1170" y="1296"/>
                  <a:pt x="1158" y="1301"/>
                  <a:pt x="1142" y="1312"/>
                </a:cubicBezTo>
                <a:cubicBezTo>
                  <a:pt x="1126" y="1328"/>
                  <a:pt x="1115" y="1339"/>
                  <a:pt x="1098" y="1360"/>
                </a:cubicBezTo>
                <a:cubicBezTo>
                  <a:pt x="1098" y="1360"/>
                  <a:pt x="1098" y="1366"/>
                  <a:pt x="1093" y="1366"/>
                </a:cubicBezTo>
                <a:cubicBezTo>
                  <a:pt x="1093" y="1372"/>
                  <a:pt x="1087" y="1372"/>
                  <a:pt x="1082" y="1372"/>
                </a:cubicBezTo>
                <a:cubicBezTo>
                  <a:pt x="1066" y="1393"/>
                  <a:pt x="1055" y="1410"/>
                  <a:pt x="1044" y="1432"/>
                </a:cubicBezTo>
                <a:cubicBezTo>
                  <a:pt x="1033" y="1454"/>
                  <a:pt x="1016" y="1459"/>
                  <a:pt x="1005" y="1475"/>
                </a:cubicBezTo>
                <a:cubicBezTo>
                  <a:pt x="989" y="1486"/>
                  <a:pt x="983" y="1503"/>
                  <a:pt x="967" y="1514"/>
                </a:cubicBezTo>
                <a:cubicBezTo>
                  <a:pt x="956" y="1525"/>
                  <a:pt x="945" y="1530"/>
                  <a:pt x="940" y="1547"/>
                </a:cubicBezTo>
                <a:cubicBezTo>
                  <a:pt x="934" y="1558"/>
                  <a:pt x="934" y="1563"/>
                  <a:pt x="929" y="1574"/>
                </a:cubicBezTo>
                <a:cubicBezTo>
                  <a:pt x="918" y="1607"/>
                  <a:pt x="912" y="1623"/>
                  <a:pt x="901" y="1656"/>
                </a:cubicBezTo>
                <a:cubicBezTo>
                  <a:pt x="885" y="1705"/>
                  <a:pt x="879" y="1732"/>
                  <a:pt x="874" y="1787"/>
                </a:cubicBezTo>
                <a:lnTo>
                  <a:pt x="874" y="1787"/>
                </a:lnTo>
                <a:cubicBezTo>
                  <a:pt x="863" y="1803"/>
                  <a:pt x="852" y="1809"/>
                  <a:pt x="841" y="1825"/>
                </a:cubicBezTo>
                <a:cubicBezTo>
                  <a:pt x="825" y="1841"/>
                  <a:pt x="814" y="1847"/>
                  <a:pt x="797" y="1858"/>
                </a:cubicBezTo>
                <a:cubicBezTo>
                  <a:pt x="759" y="1896"/>
                  <a:pt x="749" y="1924"/>
                  <a:pt x="727" y="1967"/>
                </a:cubicBezTo>
                <a:cubicBezTo>
                  <a:pt x="700" y="2011"/>
                  <a:pt x="678" y="2033"/>
                  <a:pt x="650" y="2077"/>
                </a:cubicBezTo>
                <a:cubicBezTo>
                  <a:pt x="628" y="2104"/>
                  <a:pt x="623" y="2125"/>
                  <a:pt x="601" y="2153"/>
                </a:cubicBezTo>
                <a:cubicBezTo>
                  <a:pt x="596" y="2164"/>
                  <a:pt x="590" y="2180"/>
                  <a:pt x="574" y="2180"/>
                </a:cubicBezTo>
                <a:cubicBezTo>
                  <a:pt x="557" y="2180"/>
                  <a:pt x="557" y="2159"/>
                  <a:pt x="552" y="2147"/>
                </a:cubicBezTo>
                <a:cubicBezTo>
                  <a:pt x="546" y="2121"/>
                  <a:pt x="546" y="2109"/>
                  <a:pt x="541" y="2082"/>
                </a:cubicBezTo>
                <a:cubicBezTo>
                  <a:pt x="535" y="2066"/>
                  <a:pt x="535" y="2055"/>
                  <a:pt x="524" y="2039"/>
                </a:cubicBezTo>
                <a:cubicBezTo>
                  <a:pt x="519" y="2033"/>
                  <a:pt x="519" y="2022"/>
                  <a:pt x="508" y="2022"/>
                </a:cubicBezTo>
                <a:cubicBezTo>
                  <a:pt x="502" y="2022"/>
                  <a:pt x="502" y="2028"/>
                  <a:pt x="497" y="2033"/>
                </a:cubicBezTo>
                <a:cubicBezTo>
                  <a:pt x="481" y="2039"/>
                  <a:pt x="475" y="2044"/>
                  <a:pt x="464" y="2055"/>
                </a:cubicBezTo>
                <a:cubicBezTo>
                  <a:pt x="442" y="2071"/>
                  <a:pt x="426" y="2082"/>
                  <a:pt x="409" y="2104"/>
                </a:cubicBezTo>
                <a:cubicBezTo>
                  <a:pt x="393" y="2088"/>
                  <a:pt x="382" y="2077"/>
                  <a:pt x="366" y="2055"/>
                </a:cubicBezTo>
                <a:cubicBezTo>
                  <a:pt x="355" y="2044"/>
                  <a:pt x="344" y="2033"/>
                  <a:pt x="333" y="2017"/>
                </a:cubicBezTo>
                <a:cubicBezTo>
                  <a:pt x="333" y="2011"/>
                  <a:pt x="333" y="2006"/>
                  <a:pt x="328" y="2006"/>
                </a:cubicBezTo>
                <a:cubicBezTo>
                  <a:pt x="328" y="2000"/>
                  <a:pt x="328" y="1995"/>
                  <a:pt x="323" y="1995"/>
                </a:cubicBezTo>
                <a:cubicBezTo>
                  <a:pt x="295" y="1995"/>
                  <a:pt x="279" y="2011"/>
                  <a:pt x="251" y="2022"/>
                </a:cubicBezTo>
                <a:cubicBezTo>
                  <a:pt x="213" y="2033"/>
                  <a:pt x="197" y="2050"/>
                  <a:pt x="164" y="2060"/>
                </a:cubicBezTo>
                <a:cubicBezTo>
                  <a:pt x="147" y="2066"/>
                  <a:pt x="136" y="2060"/>
                  <a:pt x="120" y="2066"/>
                </a:cubicBezTo>
                <a:cubicBezTo>
                  <a:pt x="109" y="2071"/>
                  <a:pt x="104" y="2082"/>
                  <a:pt x="87" y="2082"/>
                </a:cubicBezTo>
                <a:cubicBezTo>
                  <a:pt x="82" y="2082"/>
                  <a:pt x="82" y="2082"/>
                  <a:pt x="76" y="2082"/>
                </a:cubicBezTo>
                <a:lnTo>
                  <a:pt x="76" y="2082"/>
                </a:lnTo>
                <a:cubicBezTo>
                  <a:pt x="104" y="1863"/>
                  <a:pt x="104" y="1863"/>
                  <a:pt x="104" y="1863"/>
                </a:cubicBezTo>
                <a:cubicBezTo>
                  <a:pt x="98" y="1858"/>
                  <a:pt x="104" y="1847"/>
                  <a:pt x="98" y="1841"/>
                </a:cubicBezTo>
                <a:cubicBezTo>
                  <a:pt x="87" y="1836"/>
                  <a:pt x="76" y="1836"/>
                  <a:pt x="65" y="1831"/>
                </a:cubicBezTo>
                <a:cubicBezTo>
                  <a:pt x="54" y="1825"/>
                  <a:pt x="43" y="1814"/>
                  <a:pt x="32" y="1809"/>
                </a:cubicBezTo>
                <a:cubicBezTo>
                  <a:pt x="21" y="1798"/>
                  <a:pt x="0" y="1798"/>
                  <a:pt x="0" y="1781"/>
                </a:cubicBezTo>
                <a:cubicBezTo>
                  <a:pt x="0" y="1770"/>
                  <a:pt x="5" y="1766"/>
                  <a:pt x="5" y="1759"/>
                </a:cubicBezTo>
                <a:cubicBezTo>
                  <a:pt x="10" y="1732"/>
                  <a:pt x="10" y="1716"/>
                  <a:pt x="10" y="1694"/>
                </a:cubicBezTo>
                <a:cubicBezTo>
                  <a:pt x="10" y="1678"/>
                  <a:pt x="10" y="1673"/>
                  <a:pt x="10" y="1662"/>
                </a:cubicBezTo>
                <a:cubicBezTo>
                  <a:pt x="16" y="1656"/>
                  <a:pt x="21" y="1656"/>
                  <a:pt x="21" y="1651"/>
                </a:cubicBezTo>
                <a:cubicBezTo>
                  <a:pt x="38" y="1640"/>
                  <a:pt x="49" y="1623"/>
                  <a:pt x="54" y="1607"/>
                </a:cubicBezTo>
                <a:lnTo>
                  <a:pt x="54" y="1607"/>
                </a:lnTo>
                <a:cubicBezTo>
                  <a:pt x="54" y="1590"/>
                  <a:pt x="49" y="1585"/>
                  <a:pt x="49" y="1568"/>
                </a:cubicBezTo>
                <a:cubicBezTo>
                  <a:pt x="21" y="1404"/>
                  <a:pt x="21" y="1404"/>
                  <a:pt x="21" y="1404"/>
                </a:cubicBezTo>
                <a:cubicBezTo>
                  <a:pt x="27" y="1372"/>
                  <a:pt x="54" y="1355"/>
                  <a:pt x="54" y="1317"/>
                </a:cubicBezTo>
                <a:cubicBezTo>
                  <a:pt x="54" y="1268"/>
                  <a:pt x="54" y="1268"/>
                  <a:pt x="54" y="1268"/>
                </a:cubicBezTo>
                <a:cubicBezTo>
                  <a:pt x="54" y="1241"/>
                  <a:pt x="71" y="1224"/>
                  <a:pt x="82" y="1202"/>
                </a:cubicBezTo>
                <a:cubicBezTo>
                  <a:pt x="87" y="1192"/>
                  <a:pt x="87" y="1181"/>
                  <a:pt x="87" y="1170"/>
                </a:cubicBezTo>
                <a:cubicBezTo>
                  <a:pt x="104" y="1131"/>
                  <a:pt x="104" y="1109"/>
                  <a:pt x="120" y="1071"/>
                </a:cubicBezTo>
                <a:cubicBezTo>
                  <a:pt x="136" y="1038"/>
                  <a:pt x="153" y="1022"/>
                  <a:pt x="164" y="989"/>
                </a:cubicBezTo>
                <a:cubicBezTo>
                  <a:pt x="180" y="951"/>
                  <a:pt x="180" y="924"/>
                  <a:pt x="180" y="880"/>
                </a:cubicBezTo>
                <a:cubicBezTo>
                  <a:pt x="180" y="836"/>
                  <a:pt x="180" y="836"/>
                  <a:pt x="180" y="836"/>
                </a:cubicBezTo>
                <a:cubicBezTo>
                  <a:pt x="180" y="825"/>
                  <a:pt x="191" y="820"/>
                  <a:pt x="197" y="809"/>
                </a:cubicBezTo>
                <a:cubicBezTo>
                  <a:pt x="208" y="787"/>
                  <a:pt x="208" y="776"/>
                  <a:pt x="208" y="754"/>
                </a:cubicBezTo>
                <a:cubicBezTo>
                  <a:pt x="208" y="721"/>
                  <a:pt x="197" y="705"/>
                  <a:pt x="186" y="678"/>
                </a:cubicBezTo>
                <a:cubicBezTo>
                  <a:pt x="180" y="661"/>
                  <a:pt x="180" y="650"/>
                  <a:pt x="175" y="634"/>
                </a:cubicBezTo>
                <a:cubicBezTo>
                  <a:pt x="169" y="596"/>
                  <a:pt x="158" y="568"/>
                  <a:pt x="158" y="531"/>
                </a:cubicBezTo>
                <a:cubicBezTo>
                  <a:pt x="158" y="476"/>
                  <a:pt x="158" y="476"/>
                  <a:pt x="158" y="476"/>
                </a:cubicBezTo>
                <a:cubicBezTo>
                  <a:pt x="158" y="459"/>
                  <a:pt x="158" y="448"/>
                  <a:pt x="158" y="432"/>
                </a:cubicBezTo>
                <a:lnTo>
                  <a:pt x="158" y="432"/>
                </a:lnTo>
                <a:cubicBezTo>
                  <a:pt x="180" y="432"/>
                  <a:pt x="180" y="432"/>
                  <a:pt x="180" y="432"/>
                </a:cubicBezTo>
                <a:cubicBezTo>
                  <a:pt x="202" y="432"/>
                  <a:pt x="208" y="416"/>
                  <a:pt x="224" y="405"/>
                </a:cubicBezTo>
                <a:cubicBezTo>
                  <a:pt x="257" y="377"/>
                  <a:pt x="268" y="350"/>
                  <a:pt x="284" y="312"/>
                </a:cubicBezTo>
                <a:cubicBezTo>
                  <a:pt x="295" y="268"/>
                  <a:pt x="306" y="246"/>
                  <a:pt x="328" y="208"/>
                </a:cubicBezTo>
                <a:cubicBezTo>
                  <a:pt x="333" y="192"/>
                  <a:pt x="339" y="180"/>
                  <a:pt x="344" y="164"/>
                </a:cubicBezTo>
                <a:cubicBezTo>
                  <a:pt x="361" y="132"/>
                  <a:pt x="366" y="110"/>
                  <a:pt x="393" y="77"/>
                </a:cubicBezTo>
                <a:cubicBezTo>
                  <a:pt x="404" y="61"/>
                  <a:pt x="420" y="61"/>
                  <a:pt x="442" y="50"/>
                </a:cubicBezTo>
                <a:cubicBezTo>
                  <a:pt x="459" y="44"/>
                  <a:pt x="470" y="39"/>
                  <a:pt x="486" y="39"/>
                </a:cubicBezTo>
                <a:cubicBezTo>
                  <a:pt x="519" y="28"/>
                  <a:pt x="541" y="17"/>
                  <a:pt x="579" y="17"/>
                </a:cubicBezTo>
                <a:cubicBezTo>
                  <a:pt x="601" y="17"/>
                  <a:pt x="617" y="28"/>
                  <a:pt x="639" y="28"/>
                </a:cubicBezTo>
                <a:cubicBezTo>
                  <a:pt x="683" y="39"/>
                  <a:pt x="705" y="44"/>
                  <a:pt x="749" y="44"/>
                </a:cubicBezTo>
                <a:cubicBezTo>
                  <a:pt x="841" y="44"/>
                  <a:pt x="890" y="0"/>
                  <a:pt x="983" y="0"/>
                </a:cubicBezTo>
                <a:cubicBezTo>
                  <a:pt x="1016" y="0"/>
                  <a:pt x="1033" y="11"/>
                  <a:pt x="1066" y="17"/>
                </a:cubicBezTo>
                <a:cubicBezTo>
                  <a:pt x="1115" y="33"/>
                  <a:pt x="1142" y="33"/>
                  <a:pt x="1196" y="44"/>
                </a:cubicBezTo>
                <a:cubicBezTo>
                  <a:pt x="1218" y="44"/>
                  <a:pt x="1229" y="50"/>
                  <a:pt x="1251" y="50"/>
                </a:cubicBezTo>
                <a:cubicBezTo>
                  <a:pt x="1295" y="50"/>
                  <a:pt x="1311" y="33"/>
                  <a:pt x="1355" y="33"/>
                </a:cubicBezTo>
                <a:cubicBezTo>
                  <a:pt x="1388" y="33"/>
                  <a:pt x="1410" y="39"/>
                  <a:pt x="1443" y="50"/>
                </a:cubicBezTo>
                <a:cubicBezTo>
                  <a:pt x="1464" y="55"/>
                  <a:pt x="1481" y="61"/>
                  <a:pt x="1503" y="71"/>
                </a:cubicBezTo>
                <a:cubicBezTo>
                  <a:pt x="1558" y="93"/>
                  <a:pt x="1590" y="93"/>
                  <a:pt x="1639" y="126"/>
                </a:cubicBezTo>
                <a:cubicBezTo>
                  <a:pt x="1666" y="137"/>
                  <a:pt x="1677" y="148"/>
                  <a:pt x="1705" y="158"/>
                </a:cubicBezTo>
                <a:cubicBezTo>
                  <a:pt x="1710" y="158"/>
                  <a:pt x="1710" y="164"/>
                  <a:pt x="1716" y="164"/>
                </a:cubicBezTo>
                <a:cubicBezTo>
                  <a:pt x="1721" y="170"/>
                  <a:pt x="1726" y="170"/>
                  <a:pt x="1737" y="170"/>
                </a:cubicBezTo>
                <a:cubicBezTo>
                  <a:pt x="1759" y="175"/>
                  <a:pt x="1776" y="180"/>
                  <a:pt x="1803" y="186"/>
                </a:cubicBezTo>
                <a:cubicBezTo>
                  <a:pt x="1830" y="186"/>
                  <a:pt x="1847" y="186"/>
                  <a:pt x="1880" y="192"/>
                </a:cubicBezTo>
                <a:cubicBezTo>
                  <a:pt x="1896" y="192"/>
                  <a:pt x="1913" y="192"/>
                  <a:pt x="1929" y="19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3" name="Freeform 153"/>
          <p:cNvSpPr>
            <a:spLocks noChangeArrowheads="1"/>
          </p:cNvSpPr>
          <p:nvPr/>
        </p:nvSpPr>
        <p:spPr bwMode="auto">
          <a:xfrm>
            <a:off x="16317546" y="10537266"/>
            <a:ext cx="1339104" cy="1752686"/>
          </a:xfrm>
          <a:custGeom>
            <a:avLst/>
            <a:gdLst>
              <a:gd name="T0" fmla="*/ 169 w 2219"/>
              <a:gd name="T1" fmla="*/ 1098 h 2902"/>
              <a:gd name="T2" fmla="*/ 164 w 2219"/>
              <a:gd name="T3" fmla="*/ 1219 h 2902"/>
              <a:gd name="T4" fmla="*/ 394 w 2219"/>
              <a:gd name="T5" fmla="*/ 1202 h 2902"/>
              <a:gd name="T6" fmla="*/ 372 w 2219"/>
              <a:gd name="T7" fmla="*/ 1327 h 2902"/>
              <a:gd name="T8" fmla="*/ 191 w 2219"/>
              <a:gd name="T9" fmla="*/ 1475 h 2902"/>
              <a:gd name="T10" fmla="*/ 257 w 2219"/>
              <a:gd name="T11" fmla="*/ 1585 h 2902"/>
              <a:gd name="T12" fmla="*/ 142 w 2219"/>
              <a:gd name="T13" fmla="*/ 1759 h 2902"/>
              <a:gd name="T14" fmla="*/ 22 w 2219"/>
              <a:gd name="T15" fmla="*/ 1929 h 2902"/>
              <a:gd name="T16" fmla="*/ 6 w 2219"/>
              <a:gd name="T17" fmla="*/ 2240 h 2902"/>
              <a:gd name="T18" fmla="*/ 246 w 2219"/>
              <a:gd name="T19" fmla="*/ 2437 h 2902"/>
              <a:gd name="T20" fmla="*/ 1344 w 2219"/>
              <a:gd name="T21" fmla="*/ 2847 h 2902"/>
              <a:gd name="T22" fmla="*/ 1514 w 2219"/>
              <a:gd name="T23" fmla="*/ 2727 h 2902"/>
              <a:gd name="T24" fmla="*/ 1464 w 2219"/>
              <a:gd name="T25" fmla="*/ 2513 h 2902"/>
              <a:gd name="T26" fmla="*/ 1371 w 2219"/>
              <a:gd name="T27" fmla="*/ 2333 h 2902"/>
              <a:gd name="T28" fmla="*/ 1279 w 2219"/>
              <a:gd name="T29" fmla="*/ 2235 h 2902"/>
              <a:gd name="T30" fmla="*/ 1284 w 2219"/>
              <a:gd name="T31" fmla="*/ 2028 h 2902"/>
              <a:gd name="T32" fmla="*/ 1399 w 2219"/>
              <a:gd name="T33" fmla="*/ 1962 h 2902"/>
              <a:gd name="T34" fmla="*/ 1557 w 2219"/>
              <a:gd name="T35" fmla="*/ 2071 h 2902"/>
              <a:gd name="T36" fmla="*/ 1748 w 2219"/>
              <a:gd name="T37" fmla="*/ 2147 h 2902"/>
              <a:gd name="T38" fmla="*/ 1896 w 2219"/>
              <a:gd name="T39" fmla="*/ 2049 h 2902"/>
              <a:gd name="T40" fmla="*/ 2017 w 2219"/>
              <a:gd name="T41" fmla="*/ 1902 h 2902"/>
              <a:gd name="T42" fmla="*/ 2147 w 2219"/>
              <a:gd name="T43" fmla="*/ 1841 h 2902"/>
              <a:gd name="T44" fmla="*/ 2185 w 2219"/>
              <a:gd name="T45" fmla="*/ 1563 h 2902"/>
              <a:gd name="T46" fmla="*/ 2185 w 2219"/>
              <a:gd name="T47" fmla="*/ 1355 h 2902"/>
              <a:gd name="T48" fmla="*/ 2109 w 2219"/>
              <a:gd name="T49" fmla="*/ 1306 h 2902"/>
              <a:gd name="T50" fmla="*/ 1880 w 2219"/>
              <a:gd name="T51" fmla="*/ 1142 h 2902"/>
              <a:gd name="T52" fmla="*/ 1699 w 2219"/>
              <a:gd name="T53" fmla="*/ 1093 h 2902"/>
              <a:gd name="T54" fmla="*/ 1699 w 2219"/>
              <a:gd name="T55" fmla="*/ 1011 h 2902"/>
              <a:gd name="T56" fmla="*/ 1819 w 2219"/>
              <a:gd name="T57" fmla="*/ 820 h 2902"/>
              <a:gd name="T58" fmla="*/ 1902 w 2219"/>
              <a:gd name="T59" fmla="*/ 661 h 2902"/>
              <a:gd name="T60" fmla="*/ 2109 w 2219"/>
              <a:gd name="T61" fmla="*/ 667 h 2902"/>
              <a:gd name="T62" fmla="*/ 2092 w 2219"/>
              <a:gd name="T63" fmla="*/ 574 h 2902"/>
              <a:gd name="T64" fmla="*/ 2191 w 2219"/>
              <a:gd name="T65" fmla="*/ 410 h 2902"/>
              <a:gd name="T66" fmla="*/ 2147 w 2219"/>
              <a:gd name="T67" fmla="*/ 290 h 2902"/>
              <a:gd name="T68" fmla="*/ 1945 w 2219"/>
              <a:gd name="T69" fmla="*/ 132 h 2902"/>
              <a:gd name="T70" fmla="*/ 1902 w 2219"/>
              <a:gd name="T71" fmla="*/ 0 h 2902"/>
              <a:gd name="T72" fmla="*/ 1322 w 2219"/>
              <a:gd name="T73" fmla="*/ 28 h 2902"/>
              <a:gd name="T74" fmla="*/ 1087 w 2219"/>
              <a:gd name="T75" fmla="*/ 136 h 2902"/>
              <a:gd name="T76" fmla="*/ 1011 w 2219"/>
              <a:gd name="T77" fmla="*/ 49 h 2902"/>
              <a:gd name="T78" fmla="*/ 907 w 2219"/>
              <a:gd name="T79" fmla="*/ 153 h 2902"/>
              <a:gd name="T80" fmla="*/ 765 w 2219"/>
              <a:gd name="T81" fmla="*/ 399 h 2902"/>
              <a:gd name="T82" fmla="*/ 694 w 2219"/>
              <a:gd name="T83" fmla="*/ 683 h 2902"/>
              <a:gd name="T84" fmla="*/ 705 w 2219"/>
              <a:gd name="T85" fmla="*/ 771 h 2902"/>
              <a:gd name="T86" fmla="*/ 502 w 2219"/>
              <a:gd name="T87" fmla="*/ 890 h 2902"/>
              <a:gd name="T88" fmla="*/ 306 w 2219"/>
              <a:gd name="T89" fmla="*/ 1027 h 2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19" h="2902">
                <a:moveTo>
                  <a:pt x="262" y="1038"/>
                </a:moveTo>
                <a:lnTo>
                  <a:pt x="262" y="1038"/>
                </a:lnTo>
                <a:cubicBezTo>
                  <a:pt x="218" y="1049"/>
                  <a:pt x="197" y="1060"/>
                  <a:pt x="169" y="1098"/>
                </a:cubicBezTo>
                <a:cubicBezTo>
                  <a:pt x="158" y="1115"/>
                  <a:pt x="158" y="1126"/>
                  <a:pt x="153" y="1142"/>
                </a:cubicBezTo>
                <a:cubicBezTo>
                  <a:pt x="142" y="1159"/>
                  <a:pt x="131" y="1164"/>
                  <a:pt x="131" y="1180"/>
                </a:cubicBezTo>
                <a:cubicBezTo>
                  <a:pt x="131" y="1202"/>
                  <a:pt x="147" y="1208"/>
                  <a:pt x="164" y="1219"/>
                </a:cubicBezTo>
                <a:cubicBezTo>
                  <a:pt x="197" y="1241"/>
                  <a:pt x="224" y="1241"/>
                  <a:pt x="262" y="1241"/>
                </a:cubicBezTo>
                <a:cubicBezTo>
                  <a:pt x="284" y="1241"/>
                  <a:pt x="295" y="1235"/>
                  <a:pt x="317" y="1230"/>
                </a:cubicBezTo>
                <a:cubicBezTo>
                  <a:pt x="350" y="1219"/>
                  <a:pt x="366" y="1213"/>
                  <a:pt x="394" y="1202"/>
                </a:cubicBezTo>
                <a:cubicBezTo>
                  <a:pt x="416" y="1202"/>
                  <a:pt x="416" y="1202"/>
                  <a:pt x="416" y="1202"/>
                </a:cubicBezTo>
                <a:cubicBezTo>
                  <a:pt x="410" y="1219"/>
                  <a:pt x="416" y="1235"/>
                  <a:pt x="416" y="1252"/>
                </a:cubicBezTo>
                <a:cubicBezTo>
                  <a:pt x="416" y="1284"/>
                  <a:pt x="388" y="1300"/>
                  <a:pt x="372" y="1327"/>
                </a:cubicBezTo>
                <a:cubicBezTo>
                  <a:pt x="350" y="1355"/>
                  <a:pt x="344" y="1371"/>
                  <a:pt x="317" y="1382"/>
                </a:cubicBezTo>
                <a:cubicBezTo>
                  <a:pt x="268" y="1404"/>
                  <a:pt x="240" y="1404"/>
                  <a:pt x="191" y="1415"/>
                </a:cubicBezTo>
                <a:cubicBezTo>
                  <a:pt x="191" y="1475"/>
                  <a:pt x="191" y="1475"/>
                  <a:pt x="191" y="1475"/>
                </a:cubicBezTo>
                <a:cubicBezTo>
                  <a:pt x="207" y="1492"/>
                  <a:pt x="218" y="1503"/>
                  <a:pt x="240" y="1519"/>
                </a:cubicBezTo>
                <a:cubicBezTo>
                  <a:pt x="257" y="1536"/>
                  <a:pt x="273" y="1541"/>
                  <a:pt x="273" y="1563"/>
                </a:cubicBezTo>
                <a:cubicBezTo>
                  <a:pt x="273" y="1574"/>
                  <a:pt x="262" y="1579"/>
                  <a:pt x="257" y="1585"/>
                </a:cubicBezTo>
                <a:cubicBezTo>
                  <a:pt x="235" y="1607"/>
                  <a:pt x="224" y="1618"/>
                  <a:pt x="207" y="1645"/>
                </a:cubicBezTo>
                <a:cubicBezTo>
                  <a:pt x="191" y="1672"/>
                  <a:pt x="186" y="1688"/>
                  <a:pt x="169" y="1715"/>
                </a:cubicBezTo>
                <a:cubicBezTo>
                  <a:pt x="158" y="1732"/>
                  <a:pt x="158" y="1748"/>
                  <a:pt x="142" y="1759"/>
                </a:cubicBezTo>
                <a:cubicBezTo>
                  <a:pt x="125" y="1765"/>
                  <a:pt x="115" y="1765"/>
                  <a:pt x="99" y="1765"/>
                </a:cubicBezTo>
                <a:cubicBezTo>
                  <a:pt x="71" y="1770"/>
                  <a:pt x="55" y="1776"/>
                  <a:pt x="28" y="1781"/>
                </a:cubicBezTo>
                <a:cubicBezTo>
                  <a:pt x="28" y="1841"/>
                  <a:pt x="33" y="1874"/>
                  <a:pt x="22" y="1929"/>
                </a:cubicBezTo>
                <a:cubicBezTo>
                  <a:pt x="22" y="1967"/>
                  <a:pt x="11" y="1984"/>
                  <a:pt x="11" y="2017"/>
                </a:cubicBezTo>
                <a:cubicBezTo>
                  <a:pt x="11" y="2044"/>
                  <a:pt x="17" y="2065"/>
                  <a:pt x="17" y="2092"/>
                </a:cubicBezTo>
                <a:cubicBezTo>
                  <a:pt x="6" y="2240"/>
                  <a:pt x="6" y="2240"/>
                  <a:pt x="6" y="2240"/>
                </a:cubicBezTo>
                <a:cubicBezTo>
                  <a:pt x="6" y="2290"/>
                  <a:pt x="0" y="2339"/>
                  <a:pt x="11" y="2383"/>
                </a:cubicBezTo>
                <a:lnTo>
                  <a:pt x="11" y="2383"/>
                </a:lnTo>
                <a:cubicBezTo>
                  <a:pt x="87" y="2394"/>
                  <a:pt x="153" y="2415"/>
                  <a:pt x="246" y="2437"/>
                </a:cubicBezTo>
                <a:cubicBezTo>
                  <a:pt x="421" y="2475"/>
                  <a:pt x="530" y="2480"/>
                  <a:pt x="694" y="2562"/>
                </a:cubicBezTo>
                <a:cubicBezTo>
                  <a:pt x="809" y="2617"/>
                  <a:pt x="874" y="2639"/>
                  <a:pt x="994" y="2683"/>
                </a:cubicBezTo>
                <a:cubicBezTo>
                  <a:pt x="1137" y="2738"/>
                  <a:pt x="1202" y="2792"/>
                  <a:pt x="1344" y="2847"/>
                </a:cubicBezTo>
                <a:cubicBezTo>
                  <a:pt x="1399" y="2863"/>
                  <a:pt x="1442" y="2879"/>
                  <a:pt x="1486" y="2901"/>
                </a:cubicBezTo>
                <a:lnTo>
                  <a:pt x="1486" y="2901"/>
                </a:lnTo>
                <a:cubicBezTo>
                  <a:pt x="1514" y="2727"/>
                  <a:pt x="1514" y="2727"/>
                  <a:pt x="1514" y="2727"/>
                </a:cubicBezTo>
                <a:cubicBezTo>
                  <a:pt x="1514" y="2672"/>
                  <a:pt x="1514" y="2672"/>
                  <a:pt x="1514" y="2672"/>
                </a:cubicBezTo>
                <a:cubicBezTo>
                  <a:pt x="1514" y="2650"/>
                  <a:pt x="1508" y="2639"/>
                  <a:pt x="1503" y="2617"/>
                </a:cubicBezTo>
                <a:cubicBezTo>
                  <a:pt x="1492" y="2573"/>
                  <a:pt x="1486" y="2552"/>
                  <a:pt x="1464" y="2513"/>
                </a:cubicBezTo>
                <a:cubicBezTo>
                  <a:pt x="1448" y="2486"/>
                  <a:pt x="1437" y="2469"/>
                  <a:pt x="1437" y="2437"/>
                </a:cubicBezTo>
                <a:cubicBezTo>
                  <a:pt x="1437" y="2421"/>
                  <a:pt x="1437" y="2404"/>
                  <a:pt x="1426" y="2388"/>
                </a:cubicBezTo>
                <a:cubicBezTo>
                  <a:pt x="1415" y="2361"/>
                  <a:pt x="1393" y="2355"/>
                  <a:pt x="1371" y="2333"/>
                </a:cubicBezTo>
                <a:cubicBezTo>
                  <a:pt x="1349" y="2311"/>
                  <a:pt x="1349" y="2300"/>
                  <a:pt x="1333" y="2279"/>
                </a:cubicBezTo>
                <a:cubicBezTo>
                  <a:pt x="1322" y="2268"/>
                  <a:pt x="1317" y="2257"/>
                  <a:pt x="1301" y="2246"/>
                </a:cubicBezTo>
                <a:cubicBezTo>
                  <a:pt x="1295" y="2240"/>
                  <a:pt x="1289" y="2240"/>
                  <a:pt x="1279" y="2235"/>
                </a:cubicBezTo>
                <a:cubicBezTo>
                  <a:pt x="1279" y="2229"/>
                  <a:pt x="1274" y="2224"/>
                  <a:pt x="1274" y="2218"/>
                </a:cubicBezTo>
                <a:cubicBezTo>
                  <a:pt x="1274" y="2164"/>
                  <a:pt x="1279" y="2136"/>
                  <a:pt x="1284" y="2081"/>
                </a:cubicBezTo>
                <a:cubicBezTo>
                  <a:pt x="1284" y="2028"/>
                  <a:pt x="1284" y="2028"/>
                  <a:pt x="1284" y="2028"/>
                </a:cubicBezTo>
                <a:cubicBezTo>
                  <a:pt x="1284" y="2017"/>
                  <a:pt x="1295" y="2011"/>
                  <a:pt x="1301" y="2006"/>
                </a:cubicBezTo>
                <a:cubicBezTo>
                  <a:pt x="1311" y="1995"/>
                  <a:pt x="1322" y="1989"/>
                  <a:pt x="1333" y="1978"/>
                </a:cubicBezTo>
                <a:cubicBezTo>
                  <a:pt x="1355" y="1967"/>
                  <a:pt x="1371" y="1962"/>
                  <a:pt x="1399" y="1962"/>
                </a:cubicBezTo>
                <a:cubicBezTo>
                  <a:pt x="1432" y="1962"/>
                  <a:pt x="1459" y="1978"/>
                  <a:pt x="1481" y="2006"/>
                </a:cubicBezTo>
                <a:cubicBezTo>
                  <a:pt x="1492" y="2017"/>
                  <a:pt x="1497" y="2028"/>
                  <a:pt x="1508" y="2033"/>
                </a:cubicBezTo>
                <a:cubicBezTo>
                  <a:pt x="1525" y="2049"/>
                  <a:pt x="1541" y="2055"/>
                  <a:pt x="1557" y="2071"/>
                </a:cubicBezTo>
                <a:cubicBezTo>
                  <a:pt x="1568" y="2081"/>
                  <a:pt x="1574" y="2092"/>
                  <a:pt x="1590" y="2099"/>
                </a:cubicBezTo>
                <a:cubicBezTo>
                  <a:pt x="1623" y="2114"/>
                  <a:pt x="1645" y="2114"/>
                  <a:pt x="1683" y="2120"/>
                </a:cubicBezTo>
                <a:cubicBezTo>
                  <a:pt x="1711" y="2131"/>
                  <a:pt x="1721" y="2136"/>
                  <a:pt x="1748" y="2147"/>
                </a:cubicBezTo>
                <a:cubicBezTo>
                  <a:pt x="1765" y="2158"/>
                  <a:pt x="1770" y="2175"/>
                  <a:pt x="1792" y="2175"/>
                </a:cubicBezTo>
                <a:cubicBezTo>
                  <a:pt x="1819" y="2175"/>
                  <a:pt x="1825" y="2147"/>
                  <a:pt x="1841" y="2120"/>
                </a:cubicBezTo>
                <a:cubicBezTo>
                  <a:pt x="1858" y="2092"/>
                  <a:pt x="1874" y="2076"/>
                  <a:pt x="1896" y="2049"/>
                </a:cubicBezTo>
                <a:cubicBezTo>
                  <a:pt x="1918" y="2022"/>
                  <a:pt x="1929" y="2006"/>
                  <a:pt x="1951" y="1973"/>
                </a:cubicBezTo>
                <a:cubicBezTo>
                  <a:pt x="1967" y="1956"/>
                  <a:pt x="1973" y="1940"/>
                  <a:pt x="1995" y="1918"/>
                </a:cubicBezTo>
                <a:cubicBezTo>
                  <a:pt x="2000" y="1913"/>
                  <a:pt x="2006" y="1902"/>
                  <a:pt x="2017" y="1902"/>
                </a:cubicBezTo>
                <a:cubicBezTo>
                  <a:pt x="2022" y="1902"/>
                  <a:pt x="2027" y="1902"/>
                  <a:pt x="2033" y="1902"/>
                </a:cubicBezTo>
                <a:cubicBezTo>
                  <a:pt x="2055" y="1907"/>
                  <a:pt x="2071" y="1907"/>
                  <a:pt x="2092" y="1896"/>
                </a:cubicBezTo>
                <a:cubicBezTo>
                  <a:pt x="2126" y="1891"/>
                  <a:pt x="2136" y="1869"/>
                  <a:pt x="2147" y="1841"/>
                </a:cubicBezTo>
                <a:cubicBezTo>
                  <a:pt x="2164" y="1814"/>
                  <a:pt x="2169" y="1792"/>
                  <a:pt x="2185" y="1759"/>
                </a:cubicBezTo>
                <a:cubicBezTo>
                  <a:pt x="2202" y="1737"/>
                  <a:pt x="2213" y="1721"/>
                  <a:pt x="2213" y="1694"/>
                </a:cubicBezTo>
                <a:cubicBezTo>
                  <a:pt x="2213" y="1640"/>
                  <a:pt x="2185" y="1612"/>
                  <a:pt x="2185" y="1563"/>
                </a:cubicBezTo>
                <a:cubicBezTo>
                  <a:pt x="2185" y="1546"/>
                  <a:pt x="2185" y="1536"/>
                  <a:pt x="2185" y="1519"/>
                </a:cubicBezTo>
                <a:cubicBezTo>
                  <a:pt x="2196" y="1481"/>
                  <a:pt x="2202" y="1453"/>
                  <a:pt x="2202" y="1415"/>
                </a:cubicBezTo>
                <a:cubicBezTo>
                  <a:pt x="2202" y="1393"/>
                  <a:pt x="2196" y="1377"/>
                  <a:pt x="2185" y="1355"/>
                </a:cubicBezTo>
                <a:cubicBezTo>
                  <a:pt x="2180" y="1349"/>
                  <a:pt x="2180" y="1344"/>
                  <a:pt x="2169" y="1338"/>
                </a:cubicBezTo>
                <a:cubicBezTo>
                  <a:pt x="2164" y="1327"/>
                  <a:pt x="2153" y="1327"/>
                  <a:pt x="2142" y="1322"/>
                </a:cubicBezTo>
                <a:cubicBezTo>
                  <a:pt x="2126" y="1317"/>
                  <a:pt x="2120" y="1312"/>
                  <a:pt x="2109" y="1306"/>
                </a:cubicBezTo>
                <a:cubicBezTo>
                  <a:pt x="2071" y="1284"/>
                  <a:pt x="2049" y="1268"/>
                  <a:pt x="2017" y="1241"/>
                </a:cubicBezTo>
                <a:cubicBezTo>
                  <a:pt x="1995" y="1224"/>
                  <a:pt x="1978" y="1219"/>
                  <a:pt x="1962" y="1197"/>
                </a:cubicBezTo>
                <a:cubicBezTo>
                  <a:pt x="1934" y="1169"/>
                  <a:pt x="1913" y="1159"/>
                  <a:pt x="1880" y="1142"/>
                </a:cubicBezTo>
                <a:cubicBezTo>
                  <a:pt x="1858" y="1131"/>
                  <a:pt x="1841" y="1120"/>
                  <a:pt x="1814" y="1109"/>
                </a:cubicBezTo>
                <a:cubicBezTo>
                  <a:pt x="1787" y="1098"/>
                  <a:pt x="1770" y="1104"/>
                  <a:pt x="1743" y="1104"/>
                </a:cubicBezTo>
                <a:cubicBezTo>
                  <a:pt x="1726" y="1104"/>
                  <a:pt x="1711" y="1098"/>
                  <a:pt x="1699" y="1093"/>
                </a:cubicBezTo>
                <a:cubicBezTo>
                  <a:pt x="1694" y="1087"/>
                  <a:pt x="1689" y="1082"/>
                  <a:pt x="1683" y="1076"/>
                </a:cubicBezTo>
                <a:cubicBezTo>
                  <a:pt x="1672" y="1071"/>
                  <a:pt x="1661" y="1071"/>
                  <a:pt x="1661" y="1060"/>
                </a:cubicBezTo>
                <a:cubicBezTo>
                  <a:pt x="1661" y="1038"/>
                  <a:pt x="1683" y="1027"/>
                  <a:pt x="1699" y="1011"/>
                </a:cubicBezTo>
                <a:cubicBezTo>
                  <a:pt x="1721" y="989"/>
                  <a:pt x="1732" y="972"/>
                  <a:pt x="1743" y="945"/>
                </a:cubicBezTo>
                <a:cubicBezTo>
                  <a:pt x="1754" y="923"/>
                  <a:pt x="1765" y="907"/>
                  <a:pt x="1781" y="885"/>
                </a:cubicBezTo>
                <a:cubicBezTo>
                  <a:pt x="1792" y="864"/>
                  <a:pt x="1809" y="847"/>
                  <a:pt x="1819" y="820"/>
                </a:cubicBezTo>
                <a:cubicBezTo>
                  <a:pt x="1825" y="803"/>
                  <a:pt x="1825" y="787"/>
                  <a:pt x="1830" y="771"/>
                </a:cubicBezTo>
                <a:cubicBezTo>
                  <a:pt x="1841" y="743"/>
                  <a:pt x="1847" y="732"/>
                  <a:pt x="1858" y="705"/>
                </a:cubicBezTo>
                <a:cubicBezTo>
                  <a:pt x="1869" y="683"/>
                  <a:pt x="1885" y="678"/>
                  <a:pt x="1902" y="661"/>
                </a:cubicBezTo>
                <a:cubicBezTo>
                  <a:pt x="1923" y="650"/>
                  <a:pt x="1940" y="645"/>
                  <a:pt x="1956" y="639"/>
                </a:cubicBezTo>
                <a:cubicBezTo>
                  <a:pt x="1973" y="634"/>
                  <a:pt x="1978" y="628"/>
                  <a:pt x="1989" y="628"/>
                </a:cubicBezTo>
                <a:cubicBezTo>
                  <a:pt x="2038" y="628"/>
                  <a:pt x="2060" y="650"/>
                  <a:pt x="2109" y="667"/>
                </a:cubicBezTo>
                <a:cubicBezTo>
                  <a:pt x="2109" y="628"/>
                  <a:pt x="2109" y="628"/>
                  <a:pt x="2109" y="628"/>
                </a:cubicBezTo>
                <a:cubicBezTo>
                  <a:pt x="2109" y="612"/>
                  <a:pt x="2104" y="601"/>
                  <a:pt x="2098" y="584"/>
                </a:cubicBezTo>
                <a:cubicBezTo>
                  <a:pt x="2098" y="579"/>
                  <a:pt x="2092" y="579"/>
                  <a:pt x="2092" y="574"/>
                </a:cubicBezTo>
                <a:cubicBezTo>
                  <a:pt x="2092" y="574"/>
                  <a:pt x="2098" y="568"/>
                  <a:pt x="2098" y="563"/>
                </a:cubicBezTo>
                <a:cubicBezTo>
                  <a:pt x="2142" y="557"/>
                  <a:pt x="2158" y="519"/>
                  <a:pt x="2169" y="475"/>
                </a:cubicBezTo>
                <a:cubicBezTo>
                  <a:pt x="2180" y="448"/>
                  <a:pt x="2185" y="432"/>
                  <a:pt x="2191" y="410"/>
                </a:cubicBezTo>
                <a:cubicBezTo>
                  <a:pt x="2202" y="388"/>
                  <a:pt x="2218" y="372"/>
                  <a:pt x="2218" y="350"/>
                </a:cubicBezTo>
                <a:lnTo>
                  <a:pt x="2218" y="350"/>
                </a:lnTo>
                <a:cubicBezTo>
                  <a:pt x="2191" y="328"/>
                  <a:pt x="2175" y="306"/>
                  <a:pt x="2147" y="290"/>
                </a:cubicBezTo>
                <a:cubicBezTo>
                  <a:pt x="2131" y="279"/>
                  <a:pt x="2120" y="268"/>
                  <a:pt x="2104" y="257"/>
                </a:cubicBezTo>
                <a:cubicBezTo>
                  <a:pt x="2066" y="235"/>
                  <a:pt x="2044" y="229"/>
                  <a:pt x="2011" y="202"/>
                </a:cubicBezTo>
                <a:cubicBezTo>
                  <a:pt x="1984" y="175"/>
                  <a:pt x="1967" y="158"/>
                  <a:pt x="1945" y="132"/>
                </a:cubicBezTo>
                <a:cubicBezTo>
                  <a:pt x="1929" y="114"/>
                  <a:pt x="1918" y="110"/>
                  <a:pt x="1913" y="88"/>
                </a:cubicBezTo>
                <a:cubicBezTo>
                  <a:pt x="1907" y="77"/>
                  <a:pt x="1907" y="66"/>
                  <a:pt x="1907" y="49"/>
                </a:cubicBezTo>
                <a:cubicBezTo>
                  <a:pt x="1907" y="28"/>
                  <a:pt x="1902" y="22"/>
                  <a:pt x="1902" y="0"/>
                </a:cubicBezTo>
                <a:cubicBezTo>
                  <a:pt x="1404" y="103"/>
                  <a:pt x="1404" y="103"/>
                  <a:pt x="1404" y="103"/>
                </a:cubicBezTo>
                <a:cubicBezTo>
                  <a:pt x="1371" y="77"/>
                  <a:pt x="1349" y="60"/>
                  <a:pt x="1322" y="28"/>
                </a:cubicBezTo>
                <a:lnTo>
                  <a:pt x="1322" y="28"/>
                </a:lnTo>
                <a:cubicBezTo>
                  <a:pt x="1279" y="49"/>
                  <a:pt x="1252" y="49"/>
                  <a:pt x="1208" y="66"/>
                </a:cubicBezTo>
                <a:cubicBezTo>
                  <a:pt x="1180" y="77"/>
                  <a:pt x="1164" y="88"/>
                  <a:pt x="1142" y="98"/>
                </a:cubicBezTo>
                <a:cubicBezTo>
                  <a:pt x="1120" y="110"/>
                  <a:pt x="1109" y="125"/>
                  <a:pt x="1087" y="136"/>
                </a:cubicBezTo>
                <a:cubicBezTo>
                  <a:pt x="1082" y="136"/>
                  <a:pt x="1082" y="142"/>
                  <a:pt x="1076" y="142"/>
                </a:cubicBezTo>
                <a:cubicBezTo>
                  <a:pt x="1049" y="142"/>
                  <a:pt x="1049" y="114"/>
                  <a:pt x="1038" y="93"/>
                </a:cubicBezTo>
                <a:cubicBezTo>
                  <a:pt x="1033" y="77"/>
                  <a:pt x="1022" y="66"/>
                  <a:pt x="1011" y="49"/>
                </a:cubicBezTo>
                <a:cubicBezTo>
                  <a:pt x="1011" y="49"/>
                  <a:pt x="1005" y="49"/>
                  <a:pt x="1005" y="55"/>
                </a:cubicBezTo>
                <a:cubicBezTo>
                  <a:pt x="972" y="71"/>
                  <a:pt x="961" y="88"/>
                  <a:pt x="940" y="114"/>
                </a:cubicBezTo>
                <a:cubicBezTo>
                  <a:pt x="929" y="132"/>
                  <a:pt x="918" y="136"/>
                  <a:pt x="907" y="153"/>
                </a:cubicBezTo>
                <a:cubicBezTo>
                  <a:pt x="890" y="175"/>
                  <a:pt x="886" y="186"/>
                  <a:pt x="874" y="207"/>
                </a:cubicBezTo>
                <a:cubicBezTo>
                  <a:pt x="858" y="235"/>
                  <a:pt x="842" y="246"/>
                  <a:pt x="831" y="273"/>
                </a:cubicBezTo>
                <a:cubicBezTo>
                  <a:pt x="814" y="328"/>
                  <a:pt x="793" y="350"/>
                  <a:pt x="765" y="399"/>
                </a:cubicBezTo>
                <a:cubicBezTo>
                  <a:pt x="754" y="421"/>
                  <a:pt x="749" y="437"/>
                  <a:pt x="732" y="465"/>
                </a:cubicBezTo>
                <a:cubicBezTo>
                  <a:pt x="716" y="487"/>
                  <a:pt x="694" y="503"/>
                  <a:pt x="694" y="530"/>
                </a:cubicBezTo>
                <a:cubicBezTo>
                  <a:pt x="694" y="683"/>
                  <a:pt x="694" y="683"/>
                  <a:pt x="694" y="683"/>
                </a:cubicBezTo>
                <a:cubicBezTo>
                  <a:pt x="694" y="688"/>
                  <a:pt x="699" y="694"/>
                  <a:pt x="699" y="694"/>
                </a:cubicBezTo>
                <a:cubicBezTo>
                  <a:pt x="705" y="716"/>
                  <a:pt x="699" y="727"/>
                  <a:pt x="699" y="743"/>
                </a:cubicBezTo>
                <a:cubicBezTo>
                  <a:pt x="699" y="754"/>
                  <a:pt x="705" y="760"/>
                  <a:pt x="705" y="771"/>
                </a:cubicBezTo>
                <a:cubicBezTo>
                  <a:pt x="705" y="793"/>
                  <a:pt x="688" y="809"/>
                  <a:pt x="672" y="820"/>
                </a:cubicBezTo>
                <a:cubicBezTo>
                  <a:pt x="650" y="831"/>
                  <a:pt x="639" y="836"/>
                  <a:pt x="617" y="842"/>
                </a:cubicBezTo>
                <a:cubicBezTo>
                  <a:pt x="574" y="858"/>
                  <a:pt x="546" y="868"/>
                  <a:pt x="502" y="890"/>
                </a:cubicBezTo>
                <a:cubicBezTo>
                  <a:pt x="465" y="912"/>
                  <a:pt x="442" y="929"/>
                  <a:pt x="410" y="950"/>
                </a:cubicBezTo>
                <a:cubicBezTo>
                  <a:pt x="399" y="956"/>
                  <a:pt x="388" y="961"/>
                  <a:pt x="377" y="972"/>
                </a:cubicBezTo>
                <a:cubicBezTo>
                  <a:pt x="350" y="994"/>
                  <a:pt x="339" y="1016"/>
                  <a:pt x="306" y="1027"/>
                </a:cubicBezTo>
                <a:cubicBezTo>
                  <a:pt x="290" y="1033"/>
                  <a:pt x="273" y="1033"/>
                  <a:pt x="262" y="103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154"/>
          <p:cNvSpPr>
            <a:spLocks noChangeArrowheads="1"/>
          </p:cNvSpPr>
          <p:nvPr/>
        </p:nvSpPr>
        <p:spPr bwMode="auto">
          <a:xfrm>
            <a:off x="14212859" y="10627968"/>
            <a:ext cx="2355436" cy="1373871"/>
          </a:xfrm>
          <a:custGeom>
            <a:avLst/>
            <a:gdLst>
              <a:gd name="T0" fmla="*/ 3410 w 3898"/>
              <a:gd name="T1" fmla="*/ 71 h 2274"/>
              <a:gd name="T2" fmla="*/ 3448 w 3898"/>
              <a:gd name="T3" fmla="*/ 252 h 2274"/>
              <a:gd name="T4" fmla="*/ 3552 w 3898"/>
              <a:gd name="T5" fmla="*/ 284 h 2274"/>
              <a:gd name="T6" fmla="*/ 3601 w 3898"/>
              <a:gd name="T7" fmla="*/ 344 h 2274"/>
              <a:gd name="T8" fmla="*/ 3634 w 3898"/>
              <a:gd name="T9" fmla="*/ 623 h 2274"/>
              <a:gd name="T10" fmla="*/ 3743 w 3898"/>
              <a:gd name="T11" fmla="*/ 885 h 2274"/>
              <a:gd name="T12" fmla="*/ 3634 w 3898"/>
              <a:gd name="T13" fmla="*/ 989 h 2274"/>
              <a:gd name="T14" fmla="*/ 3743 w 3898"/>
              <a:gd name="T15" fmla="*/ 1088 h 2274"/>
              <a:gd name="T16" fmla="*/ 3897 w 3898"/>
              <a:gd name="T17" fmla="*/ 1049 h 2274"/>
              <a:gd name="T18" fmla="*/ 3798 w 3898"/>
              <a:gd name="T19" fmla="*/ 1229 h 2274"/>
              <a:gd name="T20" fmla="*/ 3721 w 3898"/>
              <a:gd name="T21" fmla="*/ 1366 h 2274"/>
              <a:gd name="T22" fmla="*/ 3688 w 3898"/>
              <a:gd name="T23" fmla="*/ 1492 h 2274"/>
              <a:gd name="T24" fmla="*/ 3580 w 3898"/>
              <a:gd name="T25" fmla="*/ 1612 h 2274"/>
              <a:gd name="T26" fmla="*/ 3492 w 3898"/>
              <a:gd name="T27" fmla="*/ 1864 h 2274"/>
              <a:gd name="T28" fmla="*/ 3492 w 3898"/>
              <a:gd name="T29" fmla="*/ 2230 h 2274"/>
              <a:gd name="T30" fmla="*/ 3306 w 3898"/>
              <a:gd name="T31" fmla="*/ 2224 h 2274"/>
              <a:gd name="T32" fmla="*/ 3077 w 3898"/>
              <a:gd name="T33" fmla="*/ 2213 h 2274"/>
              <a:gd name="T34" fmla="*/ 2607 w 3898"/>
              <a:gd name="T35" fmla="*/ 2262 h 2274"/>
              <a:gd name="T36" fmla="*/ 2038 w 3898"/>
              <a:gd name="T37" fmla="*/ 2262 h 2274"/>
              <a:gd name="T38" fmla="*/ 1454 w 3898"/>
              <a:gd name="T39" fmla="*/ 2224 h 2274"/>
              <a:gd name="T40" fmla="*/ 891 w 3898"/>
              <a:gd name="T41" fmla="*/ 2109 h 2274"/>
              <a:gd name="T42" fmla="*/ 339 w 3898"/>
              <a:gd name="T43" fmla="*/ 1875 h 2274"/>
              <a:gd name="T44" fmla="*/ 16 w 3898"/>
              <a:gd name="T45" fmla="*/ 1683 h 2274"/>
              <a:gd name="T46" fmla="*/ 104 w 3898"/>
              <a:gd name="T47" fmla="*/ 1530 h 2274"/>
              <a:gd name="T48" fmla="*/ 197 w 3898"/>
              <a:gd name="T49" fmla="*/ 1393 h 2274"/>
              <a:gd name="T50" fmla="*/ 350 w 3898"/>
              <a:gd name="T51" fmla="*/ 1044 h 2274"/>
              <a:gd name="T52" fmla="*/ 333 w 3898"/>
              <a:gd name="T53" fmla="*/ 885 h 2274"/>
              <a:gd name="T54" fmla="*/ 312 w 3898"/>
              <a:gd name="T55" fmla="*/ 770 h 2274"/>
              <a:gd name="T56" fmla="*/ 328 w 3898"/>
              <a:gd name="T57" fmla="*/ 700 h 2274"/>
              <a:gd name="T58" fmla="*/ 393 w 3898"/>
              <a:gd name="T59" fmla="*/ 727 h 2274"/>
              <a:gd name="T60" fmla="*/ 437 w 3898"/>
              <a:gd name="T61" fmla="*/ 563 h 2274"/>
              <a:gd name="T62" fmla="*/ 508 w 3898"/>
              <a:gd name="T63" fmla="*/ 475 h 2274"/>
              <a:gd name="T64" fmla="*/ 623 w 3898"/>
              <a:gd name="T65" fmla="*/ 410 h 2274"/>
              <a:gd name="T66" fmla="*/ 705 w 3898"/>
              <a:gd name="T67" fmla="*/ 459 h 2274"/>
              <a:gd name="T68" fmla="*/ 689 w 3898"/>
              <a:gd name="T69" fmla="*/ 612 h 2274"/>
              <a:gd name="T70" fmla="*/ 760 w 3898"/>
              <a:gd name="T71" fmla="*/ 737 h 2274"/>
              <a:gd name="T72" fmla="*/ 924 w 3898"/>
              <a:gd name="T73" fmla="*/ 683 h 2274"/>
              <a:gd name="T74" fmla="*/ 956 w 3898"/>
              <a:gd name="T75" fmla="*/ 814 h 2274"/>
              <a:gd name="T76" fmla="*/ 1405 w 3898"/>
              <a:gd name="T77" fmla="*/ 819 h 2274"/>
              <a:gd name="T78" fmla="*/ 1520 w 3898"/>
              <a:gd name="T79" fmla="*/ 683 h 2274"/>
              <a:gd name="T80" fmla="*/ 1552 w 3898"/>
              <a:gd name="T81" fmla="*/ 470 h 2274"/>
              <a:gd name="T82" fmla="*/ 1569 w 3898"/>
              <a:gd name="T83" fmla="*/ 404 h 2274"/>
              <a:gd name="T84" fmla="*/ 1661 w 3898"/>
              <a:gd name="T85" fmla="*/ 295 h 2274"/>
              <a:gd name="T86" fmla="*/ 1749 w 3898"/>
              <a:gd name="T87" fmla="*/ 273 h 2274"/>
              <a:gd name="T88" fmla="*/ 1913 w 3898"/>
              <a:gd name="T89" fmla="*/ 219 h 2274"/>
              <a:gd name="T90" fmla="*/ 1994 w 3898"/>
              <a:gd name="T91" fmla="*/ 317 h 2274"/>
              <a:gd name="T92" fmla="*/ 2093 w 3898"/>
              <a:gd name="T93" fmla="*/ 235 h 2274"/>
              <a:gd name="T94" fmla="*/ 2137 w 3898"/>
              <a:gd name="T95" fmla="*/ 360 h 2274"/>
              <a:gd name="T96" fmla="*/ 2235 w 3898"/>
              <a:gd name="T97" fmla="*/ 290 h 2274"/>
              <a:gd name="T98" fmla="*/ 2426 w 3898"/>
              <a:gd name="T99" fmla="*/ 38 h 2274"/>
              <a:gd name="T100" fmla="*/ 2536 w 3898"/>
              <a:gd name="T101" fmla="*/ 33 h 2274"/>
              <a:gd name="T102" fmla="*/ 2612 w 3898"/>
              <a:gd name="T103" fmla="*/ 98 h 2274"/>
              <a:gd name="T104" fmla="*/ 2672 w 3898"/>
              <a:gd name="T105" fmla="*/ 252 h 2274"/>
              <a:gd name="T106" fmla="*/ 2896 w 3898"/>
              <a:gd name="T107" fmla="*/ 164 h 2274"/>
              <a:gd name="T108" fmla="*/ 3022 w 3898"/>
              <a:gd name="T109" fmla="*/ 98 h 2274"/>
              <a:gd name="T110" fmla="*/ 3121 w 3898"/>
              <a:gd name="T111" fmla="*/ 104 h 2274"/>
              <a:gd name="T112" fmla="*/ 3229 w 3898"/>
              <a:gd name="T113" fmla="*/ 126 h 2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98" h="2274">
                <a:moveTo>
                  <a:pt x="3399" y="33"/>
                </a:moveTo>
                <a:lnTo>
                  <a:pt x="3399" y="33"/>
                </a:lnTo>
                <a:cubicBezTo>
                  <a:pt x="3399" y="49"/>
                  <a:pt x="3410" y="54"/>
                  <a:pt x="3410" y="71"/>
                </a:cubicBezTo>
                <a:cubicBezTo>
                  <a:pt x="3415" y="109"/>
                  <a:pt x="3415" y="131"/>
                  <a:pt x="3421" y="164"/>
                </a:cubicBezTo>
                <a:cubicBezTo>
                  <a:pt x="3421" y="186"/>
                  <a:pt x="3432" y="197"/>
                  <a:pt x="3432" y="219"/>
                </a:cubicBezTo>
                <a:cubicBezTo>
                  <a:pt x="3437" y="230"/>
                  <a:pt x="3437" y="241"/>
                  <a:pt x="3448" y="252"/>
                </a:cubicBezTo>
                <a:cubicBezTo>
                  <a:pt x="3454" y="252"/>
                  <a:pt x="3459" y="252"/>
                  <a:pt x="3470" y="252"/>
                </a:cubicBezTo>
                <a:cubicBezTo>
                  <a:pt x="3487" y="252"/>
                  <a:pt x="3492" y="257"/>
                  <a:pt x="3509" y="263"/>
                </a:cubicBezTo>
                <a:cubicBezTo>
                  <a:pt x="3525" y="273"/>
                  <a:pt x="3536" y="279"/>
                  <a:pt x="3552" y="284"/>
                </a:cubicBezTo>
                <a:cubicBezTo>
                  <a:pt x="3563" y="284"/>
                  <a:pt x="3568" y="284"/>
                  <a:pt x="3574" y="290"/>
                </a:cubicBezTo>
                <a:cubicBezTo>
                  <a:pt x="3584" y="290"/>
                  <a:pt x="3601" y="290"/>
                  <a:pt x="3601" y="301"/>
                </a:cubicBezTo>
                <a:cubicBezTo>
                  <a:pt x="3601" y="344"/>
                  <a:pt x="3601" y="344"/>
                  <a:pt x="3601" y="344"/>
                </a:cubicBezTo>
                <a:cubicBezTo>
                  <a:pt x="3601" y="388"/>
                  <a:pt x="3601" y="410"/>
                  <a:pt x="3606" y="453"/>
                </a:cubicBezTo>
                <a:cubicBezTo>
                  <a:pt x="3606" y="464"/>
                  <a:pt x="3612" y="470"/>
                  <a:pt x="3617" y="486"/>
                </a:cubicBezTo>
                <a:cubicBezTo>
                  <a:pt x="3628" y="535"/>
                  <a:pt x="3623" y="568"/>
                  <a:pt x="3634" y="623"/>
                </a:cubicBezTo>
                <a:cubicBezTo>
                  <a:pt x="3639" y="683"/>
                  <a:pt x="3656" y="715"/>
                  <a:pt x="3678" y="770"/>
                </a:cubicBezTo>
                <a:cubicBezTo>
                  <a:pt x="3683" y="792"/>
                  <a:pt x="3694" y="803"/>
                  <a:pt x="3699" y="825"/>
                </a:cubicBezTo>
                <a:cubicBezTo>
                  <a:pt x="3710" y="847"/>
                  <a:pt x="3727" y="858"/>
                  <a:pt x="3743" y="885"/>
                </a:cubicBezTo>
                <a:lnTo>
                  <a:pt x="3743" y="885"/>
                </a:lnTo>
                <a:cubicBezTo>
                  <a:pt x="3699" y="896"/>
                  <a:pt x="3678" y="907"/>
                  <a:pt x="3650" y="945"/>
                </a:cubicBezTo>
                <a:cubicBezTo>
                  <a:pt x="3639" y="962"/>
                  <a:pt x="3639" y="973"/>
                  <a:pt x="3634" y="989"/>
                </a:cubicBezTo>
                <a:cubicBezTo>
                  <a:pt x="3623" y="1006"/>
                  <a:pt x="3612" y="1011"/>
                  <a:pt x="3612" y="1027"/>
                </a:cubicBezTo>
                <a:cubicBezTo>
                  <a:pt x="3612" y="1049"/>
                  <a:pt x="3628" y="1055"/>
                  <a:pt x="3645" y="1066"/>
                </a:cubicBezTo>
                <a:cubicBezTo>
                  <a:pt x="3678" y="1088"/>
                  <a:pt x="3705" y="1088"/>
                  <a:pt x="3743" y="1088"/>
                </a:cubicBezTo>
                <a:cubicBezTo>
                  <a:pt x="3765" y="1088"/>
                  <a:pt x="3776" y="1082"/>
                  <a:pt x="3798" y="1077"/>
                </a:cubicBezTo>
                <a:cubicBezTo>
                  <a:pt x="3831" y="1066"/>
                  <a:pt x="3847" y="1060"/>
                  <a:pt x="3875" y="1049"/>
                </a:cubicBezTo>
                <a:cubicBezTo>
                  <a:pt x="3897" y="1049"/>
                  <a:pt x="3897" y="1049"/>
                  <a:pt x="3897" y="1049"/>
                </a:cubicBezTo>
                <a:cubicBezTo>
                  <a:pt x="3891" y="1066"/>
                  <a:pt x="3897" y="1082"/>
                  <a:pt x="3897" y="1099"/>
                </a:cubicBezTo>
                <a:cubicBezTo>
                  <a:pt x="3897" y="1131"/>
                  <a:pt x="3869" y="1147"/>
                  <a:pt x="3853" y="1174"/>
                </a:cubicBezTo>
                <a:cubicBezTo>
                  <a:pt x="3831" y="1202"/>
                  <a:pt x="3825" y="1218"/>
                  <a:pt x="3798" y="1229"/>
                </a:cubicBezTo>
                <a:cubicBezTo>
                  <a:pt x="3749" y="1251"/>
                  <a:pt x="3721" y="1251"/>
                  <a:pt x="3672" y="1262"/>
                </a:cubicBezTo>
                <a:cubicBezTo>
                  <a:pt x="3672" y="1322"/>
                  <a:pt x="3672" y="1322"/>
                  <a:pt x="3672" y="1322"/>
                </a:cubicBezTo>
                <a:cubicBezTo>
                  <a:pt x="3688" y="1339"/>
                  <a:pt x="3699" y="1350"/>
                  <a:pt x="3721" y="1366"/>
                </a:cubicBezTo>
                <a:cubicBezTo>
                  <a:pt x="3738" y="1383"/>
                  <a:pt x="3754" y="1388"/>
                  <a:pt x="3754" y="1410"/>
                </a:cubicBezTo>
                <a:cubicBezTo>
                  <a:pt x="3754" y="1421"/>
                  <a:pt x="3743" y="1426"/>
                  <a:pt x="3738" y="1432"/>
                </a:cubicBezTo>
                <a:cubicBezTo>
                  <a:pt x="3716" y="1454"/>
                  <a:pt x="3705" y="1465"/>
                  <a:pt x="3688" y="1492"/>
                </a:cubicBezTo>
                <a:cubicBezTo>
                  <a:pt x="3672" y="1519"/>
                  <a:pt x="3667" y="1535"/>
                  <a:pt x="3650" y="1562"/>
                </a:cubicBezTo>
                <a:cubicBezTo>
                  <a:pt x="3639" y="1579"/>
                  <a:pt x="3639" y="1595"/>
                  <a:pt x="3623" y="1606"/>
                </a:cubicBezTo>
                <a:cubicBezTo>
                  <a:pt x="3606" y="1612"/>
                  <a:pt x="3596" y="1612"/>
                  <a:pt x="3580" y="1612"/>
                </a:cubicBezTo>
                <a:cubicBezTo>
                  <a:pt x="3552" y="1617"/>
                  <a:pt x="3536" y="1623"/>
                  <a:pt x="3509" y="1628"/>
                </a:cubicBezTo>
                <a:cubicBezTo>
                  <a:pt x="3509" y="1688"/>
                  <a:pt x="3514" y="1721"/>
                  <a:pt x="3503" y="1776"/>
                </a:cubicBezTo>
                <a:cubicBezTo>
                  <a:pt x="3503" y="1814"/>
                  <a:pt x="3492" y="1831"/>
                  <a:pt x="3492" y="1864"/>
                </a:cubicBezTo>
                <a:cubicBezTo>
                  <a:pt x="3492" y="1891"/>
                  <a:pt x="3498" y="1912"/>
                  <a:pt x="3498" y="1939"/>
                </a:cubicBezTo>
                <a:cubicBezTo>
                  <a:pt x="3487" y="2087"/>
                  <a:pt x="3487" y="2087"/>
                  <a:pt x="3487" y="2087"/>
                </a:cubicBezTo>
                <a:cubicBezTo>
                  <a:pt x="3487" y="2137"/>
                  <a:pt x="3481" y="2186"/>
                  <a:pt x="3492" y="2230"/>
                </a:cubicBezTo>
                <a:lnTo>
                  <a:pt x="3492" y="2230"/>
                </a:lnTo>
                <a:cubicBezTo>
                  <a:pt x="3465" y="2230"/>
                  <a:pt x="3432" y="2224"/>
                  <a:pt x="3399" y="2224"/>
                </a:cubicBezTo>
                <a:cubicBezTo>
                  <a:pt x="3306" y="2224"/>
                  <a:pt x="3306" y="2224"/>
                  <a:pt x="3306" y="2224"/>
                </a:cubicBezTo>
                <a:cubicBezTo>
                  <a:pt x="3279" y="2224"/>
                  <a:pt x="3268" y="2219"/>
                  <a:pt x="3240" y="2219"/>
                </a:cubicBezTo>
                <a:cubicBezTo>
                  <a:pt x="3164" y="2219"/>
                  <a:pt x="3164" y="2219"/>
                  <a:pt x="3164" y="2219"/>
                </a:cubicBezTo>
                <a:cubicBezTo>
                  <a:pt x="3077" y="2213"/>
                  <a:pt x="3077" y="2213"/>
                  <a:pt x="3077" y="2213"/>
                </a:cubicBezTo>
                <a:cubicBezTo>
                  <a:pt x="3022" y="2213"/>
                  <a:pt x="3022" y="2213"/>
                  <a:pt x="3022" y="2213"/>
                </a:cubicBezTo>
                <a:cubicBezTo>
                  <a:pt x="2913" y="2213"/>
                  <a:pt x="2852" y="2262"/>
                  <a:pt x="2738" y="2262"/>
                </a:cubicBezTo>
                <a:cubicBezTo>
                  <a:pt x="2607" y="2262"/>
                  <a:pt x="2607" y="2262"/>
                  <a:pt x="2607" y="2262"/>
                </a:cubicBezTo>
                <a:cubicBezTo>
                  <a:pt x="2503" y="2268"/>
                  <a:pt x="2503" y="2268"/>
                  <a:pt x="2503" y="2268"/>
                </a:cubicBezTo>
                <a:cubicBezTo>
                  <a:pt x="2366" y="2268"/>
                  <a:pt x="2285" y="2273"/>
                  <a:pt x="2148" y="2273"/>
                </a:cubicBezTo>
                <a:cubicBezTo>
                  <a:pt x="2104" y="2273"/>
                  <a:pt x="2082" y="2268"/>
                  <a:pt x="2038" y="2262"/>
                </a:cubicBezTo>
                <a:cubicBezTo>
                  <a:pt x="1972" y="2262"/>
                  <a:pt x="1972" y="2262"/>
                  <a:pt x="1972" y="2262"/>
                </a:cubicBezTo>
                <a:cubicBezTo>
                  <a:pt x="1563" y="2224"/>
                  <a:pt x="1563" y="2224"/>
                  <a:pt x="1563" y="2224"/>
                </a:cubicBezTo>
                <a:cubicBezTo>
                  <a:pt x="1454" y="2224"/>
                  <a:pt x="1454" y="2224"/>
                  <a:pt x="1454" y="2224"/>
                </a:cubicBezTo>
                <a:cubicBezTo>
                  <a:pt x="1394" y="2224"/>
                  <a:pt x="1361" y="2213"/>
                  <a:pt x="1301" y="2202"/>
                </a:cubicBezTo>
                <a:cubicBezTo>
                  <a:pt x="1186" y="2186"/>
                  <a:pt x="1115" y="2197"/>
                  <a:pt x="1006" y="2158"/>
                </a:cubicBezTo>
                <a:cubicBezTo>
                  <a:pt x="956" y="2142"/>
                  <a:pt x="935" y="2126"/>
                  <a:pt x="891" y="2109"/>
                </a:cubicBezTo>
                <a:cubicBezTo>
                  <a:pt x="781" y="2076"/>
                  <a:pt x="711" y="2065"/>
                  <a:pt x="612" y="2016"/>
                </a:cubicBezTo>
                <a:cubicBezTo>
                  <a:pt x="579" y="2000"/>
                  <a:pt x="569" y="1983"/>
                  <a:pt x="536" y="1972"/>
                </a:cubicBezTo>
                <a:cubicBezTo>
                  <a:pt x="459" y="1939"/>
                  <a:pt x="404" y="1934"/>
                  <a:pt x="339" y="1875"/>
                </a:cubicBezTo>
                <a:cubicBezTo>
                  <a:pt x="202" y="1825"/>
                  <a:pt x="115" y="1792"/>
                  <a:pt x="0" y="1743"/>
                </a:cubicBezTo>
                <a:lnTo>
                  <a:pt x="0" y="1743"/>
                </a:lnTo>
                <a:cubicBezTo>
                  <a:pt x="5" y="1721"/>
                  <a:pt x="11" y="1705"/>
                  <a:pt x="16" y="1683"/>
                </a:cubicBezTo>
                <a:cubicBezTo>
                  <a:pt x="27" y="1656"/>
                  <a:pt x="27" y="1639"/>
                  <a:pt x="38" y="1612"/>
                </a:cubicBezTo>
                <a:cubicBezTo>
                  <a:pt x="44" y="1601"/>
                  <a:pt x="55" y="1601"/>
                  <a:pt x="60" y="1590"/>
                </a:cubicBezTo>
                <a:cubicBezTo>
                  <a:pt x="77" y="1568"/>
                  <a:pt x="88" y="1552"/>
                  <a:pt x="104" y="1530"/>
                </a:cubicBezTo>
                <a:cubicBezTo>
                  <a:pt x="120" y="1502"/>
                  <a:pt x="131" y="1487"/>
                  <a:pt x="148" y="1465"/>
                </a:cubicBezTo>
                <a:cubicBezTo>
                  <a:pt x="159" y="1443"/>
                  <a:pt x="164" y="1432"/>
                  <a:pt x="181" y="1410"/>
                </a:cubicBezTo>
                <a:cubicBezTo>
                  <a:pt x="186" y="1404"/>
                  <a:pt x="192" y="1399"/>
                  <a:pt x="197" y="1393"/>
                </a:cubicBezTo>
                <a:cubicBezTo>
                  <a:pt x="213" y="1350"/>
                  <a:pt x="224" y="1322"/>
                  <a:pt x="241" y="1273"/>
                </a:cubicBezTo>
                <a:cubicBezTo>
                  <a:pt x="274" y="1235"/>
                  <a:pt x="290" y="1207"/>
                  <a:pt x="307" y="1159"/>
                </a:cubicBezTo>
                <a:cubicBezTo>
                  <a:pt x="328" y="1115"/>
                  <a:pt x="350" y="1093"/>
                  <a:pt x="350" y="1044"/>
                </a:cubicBezTo>
                <a:cubicBezTo>
                  <a:pt x="350" y="973"/>
                  <a:pt x="350" y="973"/>
                  <a:pt x="350" y="973"/>
                </a:cubicBezTo>
                <a:cubicBezTo>
                  <a:pt x="350" y="962"/>
                  <a:pt x="345" y="956"/>
                  <a:pt x="345" y="951"/>
                </a:cubicBezTo>
                <a:cubicBezTo>
                  <a:pt x="339" y="923"/>
                  <a:pt x="345" y="912"/>
                  <a:pt x="333" y="885"/>
                </a:cubicBezTo>
                <a:cubicBezTo>
                  <a:pt x="333" y="880"/>
                  <a:pt x="323" y="874"/>
                  <a:pt x="317" y="863"/>
                </a:cubicBezTo>
                <a:cubicBezTo>
                  <a:pt x="307" y="852"/>
                  <a:pt x="301" y="841"/>
                  <a:pt x="301" y="825"/>
                </a:cubicBezTo>
                <a:cubicBezTo>
                  <a:pt x="301" y="803"/>
                  <a:pt x="312" y="792"/>
                  <a:pt x="312" y="770"/>
                </a:cubicBezTo>
                <a:cubicBezTo>
                  <a:pt x="312" y="748"/>
                  <a:pt x="285" y="744"/>
                  <a:pt x="285" y="722"/>
                </a:cubicBezTo>
                <a:cubicBezTo>
                  <a:pt x="285" y="705"/>
                  <a:pt x="307" y="705"/>
                  <a:pt x="317" y="700"/>
                </a:cubicBezTo>
                <a:cubicBezTo>
                  <a:pt x="317" y="700"/>
                  <a:pt x="323" y="700"/>
                  <a:pt x="328" y="700"/>
                </a:cubicBezTo>
                <a:cubicBezTo>
                  <a:pt x="339" y="700"/>
                  <a:pt x="345" y="689"/>
                  <a:pt x="355" y="689"/>
                </a:cubicBezTo>
                <a:cubicBezTo>
                  <a:pt x="361" y="689"/>
                  <a:pt x="367" y="694"/>
                  <a:pt x="367" y="694"/>
                </a:cubicBezTo>
                <a:cubicBezTo>
                  <a:pt x="383" y="700"/>
                  <a:pt x="388" y="711"/>
                  <a:pt x="393" y="727"/>
                </a:cubicBezTo>
                <a:cubicBezTo>
                  <a:pt x="404" y="744"/>
                  <a:pt x="415" y="754"/>
                  <a:pt x="426" y="765"/>
                </a:cubicBezTo>
                <a:cubicBezTo>
                  <a:pt x="437" y="748"/>
                  <a:pt x="454" y="744"/>
                  <a:pt x="454" y="727"/>
                </a:cubicBezTo>
                <a:cubicBezTo>
                  <a:pt x="454" y="661"/>
                  <a:pt x="437" y="629"/>
                  <a:pt x="437" y="563"/>
                </a:cubicBezTo>
                <a:cubicBezTo>
                  <a:pt x="437" y="546"/>
                  <a:pt x="437" y="535"/>
                  <a:pt x="443" y="519"/>
                </a:cubicBezTo>
                <a:cubicBezTo>
                  <a:pt x="448" y="503"/>
                  <a:pt x="464" y="503"/>
                  <a:pt x="475" y="497"/>
                </a:cubicBezTo>
                <a:cubicBezTo>
                  <a:pt x="486" y="486"/>
                  <a:pt x="497" y="481"/>
                  <a:pt x="508" y="475"/>
                </a:cubicBezTo>
                <a:cubicBezTo>
                  <a:pt x="530" y="464"/>
                  <a:pt x="541" y="459"/>
                  <a:pt x="563" y="448"/>
                </a:cubicBezTo>
                <a:cubicBezTo>
                  <a:pt x="574" y="442"/>
                  <a:pt x="585" y="437"/>
                  <a:pt x="596" y="426"/>
                </a:cubicBezTo>
                <a:cubicBezTo>
                  <a:pt x="607" y="421"/>
                  <a:pt x="612" y="410"/>
                  <a:pt x="623" y="410"/>
                </a:cubicBezTo>
                <a:cubicBezTo>
                  <a:pt x="645" y="410"/>
                  <a:pt x="651" y="415"/>
                  <a:pt x="667" y="415"/>
                </a:cubicBezTo>
                <a:cubicBezTo>
                  <a:pt x="678" y="415"/>
                  <a:pt x="694" y="415"/>
                  <a:pt x="700" y="421"/>
                </a:cubicBezTo>
                <a:cubicBezTo>
                  <a:pt x="711" y="431"/>
                  <a:pt x="705" y="442"/>
                  <a:pt x="705" y="459"/>
                </a:cubicBezTo>
                <a:cubicBezTo>
                  <a:pt x="705" y="481"/>
                  <a:pt x="700" y="497"/>
                  <a:pt x="694" y="519"/>
                </a:cubicBezTo>
                <a:cubicBezTo>
                  <a:pt x="683" y="530"/>
                  <a:pt x="678" y="541"/>
                  <a:pt x="678" y="552"/>
                </a:cubicBezTo>
                <a:cubicBezTo>
                  <a:pt x="678" y="574"/>
                  <a:pt x="689" y="590"/>
                  <a:pt x="689" y="612"/>
                </a:cubicBezTo>
                <a:cubicBezTo>
                  <a:pt x="689" y="629"/>
                  <a:pt x="689" y="640"/>
                  <a:pt x="694" y="656"/>
                </a:cubicBezTo>
                <a:cubicBezTo>
                  <a:pt x="694" y="683"/>
                  <a:pt x="700" y="700"/>
                  <a:pt x="716" y="722"/>
                </a:cubicBezTo>
                <a:cubicBezTo>
                  <a:pt x="727" y="732"/>
                  <a:pt x="738" y="737"/>
                  <a:pt x="760" y="737"/>
                </a:cubicBezTo>
                <a:cubicBezTo>
                  <a:pt x="798" y="737"/>
                  <a:pt x="814" y="732"/>
                  <a:pt x="852" y="722"/>
                </a:cubicBezTo>
                <a:cubicBezTo>
                  <a:pt x="869" y="715"/>
                  <a:pt x="880" y="715"/>
                  <a:pt x="896" y="711"/>
                </a:cubicBezTo>
                <a:cubicBezTo>
                  <a:pt x="907" y="705"/>
                  <a:pt x="918" y="694"/>
                  <a:pt x="924" y="683"/>
                </a:cubicBezTo>
                <a:cubicBezTo>
                  <a:pt x="929" y="678"/>
                  <a:pt x="929" y="661"/>
                  <a:pt x="940" y="661"/>
                </a:cubicBezTo>
                <a:cubicBezTo>
                  <a:pt x="946" y="661"/>
                  <a:pt x="951" y="667"/>
                  <a:pt x="956" y="667"/>
                </a:cubicBezTo>
                <a:cubicBezTo>
                  <a:pt x="956" y="814"/>
                  <a:pt x="956" y="814"/>
                  <a:pt x="956" y="814"/>
                </a:cubicBezTo>
                <a:cubicBezTo>
                  <a:pt x="1142" y="814"/>
                  <a:pt x="1142" y="814"/>
                  <a:pt x="1142" y="814"/>
                </a:cubicBezTo>
                <a:cubicBezTo>
                  <a:pt x="1218" y="819"/>
                  <a:pt x="1262" y="825"/>
                  <a:pt x="1339" y="825"/>
                </a:cubicBezTo>
                <a:cubicBezTo>
                  <a:pt x="1366" y="825"/>
                  <a:pt x="1377" y="825"/>
                  <a:pt x="1405" y="819"/>
                </a:cubicBezTo>
                <a:cubicBezTo>
                  <a:pt x="1421" y="819"/>
                  <a:pt x="1432" y="825"/>
                  <a:pt x="1448" y="814"/>
                </a:cubicBezTo>
                <a:cubicBezTo>
                  <a:pt x="1470" y="803"/>
                  <a:pt x="1476" y="781"/>
                  <a:pt x="1481" y="754"/>
                </a:cubicBezTo>
                <a:cubicBezTo>
                  <a:pt x="1492" y="727"/>
                  <a:pt x="1503" y="711"/>
                  <a:pt x="1520" y="683"/>
                </a:cubicBezTo>
                <a:cubicBezTo>
                  <a:pt x="1531" y="661"/>
                  <a:pt x="1541" y="645"/>
                  <a:pt x="1552" y="618"/>
                </a:cubicBezTo>
                <a:cubicBezTo>
                  <a:pt x="1557" y="601"/>
                  <a:pt x="1563" y="590"/>
                  <a:pt x="1563" y="568"/>
                </a:cubicBezTo>
                <a:cubicBezTo>
                  <a:pt x="1563" y="530"/>
                  <a:pt x="1557" y="508"/>
                  <a:pt x="1552" y="470"/>
                </a:cubicBezTo>
                <a:cubicBezTo>
                  <a:pt x="1552" y="464"/>
                  <a:pt x="1547" y="453"/>
                  <a:pt x="1547" y="448"/>
                </a:cubicBezTo>
                <a:cubicBezTo>
                  <a:pt x="1547" y="442"/>
                  <a:pt x="1541" y="442"/>
                  <a:pt x="1541" y="437"/>
                </a:cubicBezTo>
                <a:cubicBezTo>
                  <a:pt x="1541" y="421"/>
                  <a:pt x="1557" y="421"/>
                  <a:pt x="1569" y="404"/>
                </a:cubicBezTo>
                <a:cubicBezTo>
                  <a:pt x="1579" y="388"/>
                  <a:pt x="1585" y="377"/>
                  <a:pt x="1595" y="366"/>
                </a:cubicBezTo>
                <a:cubicBezTo>
                  <a:pt x="1623" y="338"/>
                  <a:pt x="1639" y="322"/>
                  <a:pt x="1661" y="295"/>
                </a:cubicBezTo>
                <a:lnTo>
                  <a:pt x="1661" y="295"/>
                </a:lnTo>
                <a:cubicBezTo>
                  <a:pt x="1667" y="295"/>
                  <a:pt x="1667" y="295"/>
                  <a:pt x="1672" y="295"/>
                </a:cubicBezTo>
                <a:cubicBezTo>
                  <a:pt x="1689" y="295"/>
                  <a:pt x="1694" y="284"/>
                  <a:pt x="1705" y="279"/>
                </a:cubicBezTo>
                <a:cubicBezTo>
                  <a:pt x="1721" y="273"/>
                  <a:pt x="1732" y="279"/>
                  <a:pt x="1749" y="273"/>
                </a:cubicBezTo>
                <a:cubicBezTo>
                  <a:pt x="1782" y="263"/>
                  <a:pt x="1798" y="246"/>
                  <a:pt x="1836" y="235"/>
                </a:cubicBezTo>
                <a:cubicBezTo>
                  <a:pt x="1864" y="224"/>
                  <a:pt x="1880" y="208"/>
                  <a:pt x="1908" y="208"/>
                </a:cubicBezTo>
                <a:cubicBezTo>
                  <a:pt x="1913" y="208"/>
                  <a:pt x="1913" y="213"/>
                  <a:pt x="1913" y="219"/>
                </a:cubicBezTo>
                <a:cubicBezTo>
                  <a:pt x="1918" y="219"/>
                  <a:pt x="1918" y="224"/>
                  <a:pt x="1918" y="230"/>
                </a:cubicBezTo>
                <a:cubicBezTo>
                  <a:pt x="1929" y="246"/>
                  <a:pt x="1940" y="257"/>
                  <a:pt x="1951" y="268"/>
                </a:cubicBezTo>
                <a:cubicBezTo>
                  <a:pt x="1967" y="290"/>
                  <a:pt x="1978" y="301"/>
                  <a:pt x="1994" y="317"/>
                </a:cubicBezTo>
                <a:cubicBezTo>
                  <a:pt x="2011" y="295"/>
                  <a:pt x="2027" y="284"/>
                  <a:pt x="2049" y="268"/>
                </a:cubicBezTo>
                <a:cubicBezTo>
                  <a:pt x="2060" y="257"/>
                  <a:pt x="2066" y="252"/>
                  <a:pt x="2082" y="246"/>
                </a:cubicBezTo>
                <a:cubicBezTo>
                  <a:pt x="2087" y="241"/>
                  <a:pt x="2087" y="235"/>
                  <a:pt x="2093" y="235"/>
                </a:cubicBezTo>
                <a:cubicBezTo>
                  <a:pt x="2104" y="235"/>
                  <a:pt x="2104" y="246"/>
                  <a:pt x="2109" y="252"/>
                </a:cubicBezTo>
                <a:cubicBezTo>
                  <a:pt x="2120" y="268"/>
                  <a:pt x="2120" y="279"/>
                  <a:pt x="2126" y="295"/>
                </a:cubicBezTo>
                <a:cubicBezTo>
                  <a:pt x="2131" y="322"/>
                  <a:pt x="2131" y="334"/>
                  <a:pt x="2137" y="360"/>
                </a:cubicBezTo>
                <a:cubicBezTo>
                  <a:pt x="2142" y="372"/>
                  <a:pt x="2142" y="393"/>
                  <a:pt x="2159" y="393"/>
                </a:cubicBezTo>
                <a:cubicBezTo>
                  <a:pt x="2175" y="393"/>
                  <a:pt x="2181" y="377"/>
                  <a:pt x="2186" y="366"/>
                </a:cubicBezTo>
                <a:cubicBezTo>
                  <a:pt x="2208" y="338"/>
                  <a:pt x="2213" y="317"/>
                  <a:pt x="2235" y="290"/>
                </a:cubicBezTo>
                <a:cubicBezTo>
                  <a:pt x="2263" y="246"/>
                  <a:pt x="2285" y="224"/>
                  <a:pt x="2312" y="180"/>
                </a:cubicBezTo>
                <a:cubicBezTo>
                  <a:pt x="2334" y="137"/>
                  <a:pt x="2344" y="109"/>
                  <a:pt x="2382" y="71"/>
                </a:cubicBezTo>
                <a:cubicBezTo>
                  <a:pt x="2399" y="60"/>
                  <a:pt x="2410" y="54"/>
                  <a:pt x="2426" y="38"/>
                </a:cubicBezTo>
                <a:cubicBezTo>
                  <a:pt x="2437" y="22"/>
                  <a:pt x="2448" y="16"/>
                  <a:pt x="2459" y="0"/>
                </a:cubicBezTo>
                <a:lnTo>
                  <a:pt x="2459" y="0"/>
                </a:lnTo>
                <a:cubicBezTo>
                  <a:pt x="2486" y="16"/>
                  <a:pt x="2508" y="22"/>
                  <a:pt x="2536" y="33"/>
                </a:cubicBezTo>
                <a:cubicBezTo>
                  <a:pt x="2547" y="33"/>
                  <a:pt x="2552" y="49"/>
                  <a:pt x="2568" y="49"/>
                </a:cubicBezTo>
                <a:cubicBezTo>
                  <a:pt x="2579" y="60"/>
                  <a:pt x="2590" y="54"/>
                  <a:pt x="2601" y="60"/>
                </a:cubicBezTo>
                <a:cubicBezTo>
                  <a:pt x="2612" y="71"/>
                  <a:pt x="2607" y="82"/>
                  <a:pt x="2612" y="98"/>
                </a:cubicBezTo>
                <a:cubicBezTo>
                  <a:pt x="2612" y="109"/>
                  <a:pt x="2618" y="115"/>
                  <a:pt x="2618" y="126"/>
                </a:cubicBezTo>
                <a:cubicBezTo>
                  <a:pt x="2623" y="169"/>
                  <a:pt x="2640" y="191"/>
                  <a:pt x="2656" y="224"/>
                </a:cubicBezTo>
                <a:cubicBezTo>
                  <a:pt x="2662" y="235"/>
                  <a:pt x="2667" y="241"/>
                  <a:pt x="2672" y="252"/>
                </a:cubicBezTo>
                <a:cubicBezTo>
                  <a:pt x="2689" y="279"/>
                  <a:pt x="2700" y="301"/>
                  <a:pt x="2727" y="301"/>
                </a:cubicBezTo>
                <a:cubicBezTo>
                  <a:pt x="2776" y="301"/>
                  <a:pt x="2809" y="273"/>
                  <a:pt x="2841" y="230"/>
                </a:cubicBezTo>
                <a:cubicBezTo>
                  <a:pt x="2863" y="202"/>
                  <a:pt x="2874" y="186"/>
                  <a:pt x="2896" y="164"/>
                </a:cubicBezTo>
                <a:cubicBezTo>
                  <a:pt x="2913" y="148"/>
                  <a:pt x="2924" y="142"/>
                  <a:pt x="2940" y="126"/>
                </a:cubicBezTo>
                <a:cubicBezTo>
                  <a:pt x="2945" y="120"/>
                  <a:pt x="2951" y="115"/>
                  <a:pt x="2956" y="109"/>
                </a:cubicBezTo>
                <a:cubicBezTo>
                  <a:pt x="2978" y="98"/>
                  <a:pt x="3000" y="109"/>
                  <a:pt x="3022" y="98"/>
                </a:cubicBezTo>
                <a:cubicBezTo>
                  <a:pt x="3033" y="93"/>
                  <a:pt x="3039" y="82"/>
                  <a:pt x="3049" y="71"/>
                </a:cubicBezTo>
                <a:cubicBezTo>
                  <a:pt x="3055" y="60"/>
                  <a:pt x="3066" y="49"/>
                  <a:pt x="3071" y="38"/>
                </a:cubicBezTo>
                <a:cubicBezTo>
                  <a:pt x="3088" y="65"/>
                  <a:pt x="3104" y="76"/>
                  <a:pt x="3121" y="104"/>
                </a:cubicBezTo>
                <a:cubicBezTo>
                  <a:pt x="3132" y="126"/>
                  <a:pt x="3137" y="153"/>
                  <a:pt x="3164" y="153"/>
                </a:cubicBezTo>
                <a:cubicBezTo>
                  <a:pt x="3175" y="153"/>
                  <a:pt x="3175" y="142"/>
                  <a:pt x="3186" y="137"/>
                </a:cubicBezTo>
                <a:cubicBezTo>
                  <a:pt x="3203" y="131"/>
                  <a:pt x="3213" y="131"/>
                  <a:pt x="3229" y="126"/>
                </a:cubicBezTo>
                <a:cubicBezTo>
                  <a:pt x="3251" y="120"/>
                  <a:pt x="3262" y="115"/>
                  <a:pt x="3279" y="104"/>
                </a:cubicBezTo>
                <a:cubicBezTo>
                  <a:pt x="3322" y="71"/>
                  <a:pt x="3350" y="54"/>
                  <a:pt x="3399" y="3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5" name="Freeform 155"/>
          <p:cNvSpPr>
            <a:spLocks noChangeArrowheads="1"/>
          </p:cNvSpPr>
          <p:nvPr/>
        </p:nvSpPr>
        <p:spPr bwMode="auto">
          <a:xfrm>
            <a:off x="16088138" y="9614237"/>
            <a:ext cx="1200392" cy="1547273"/>
          </a:xfrm>
          <a:custGeom>
            <a:avLst/>
            <a:gdLst>
              <a:gd name="T0" fmla="*/ 1989 w 1990"/>
              <a:gd name="T1" fmla="*/ 934 h 2563"/>
              <a:gd name="T2" fmla="*/ 1868 w 1990"/>
              <a:gd name="T3" fmla="*/ 1087 h 2563"/>
              <a:gd name="T4" fmla="*/ 1797 w 1990"/>
              <a:gd name="T5" fmla="*/ 1158 h 2563"/>
              <a:gd name="T6" fmla="*/ 1764 w 1990"/>
              <a:gd name="T7" fmla="*/ 1289 h 2563"/>
              <a:gd name="T8" fmla="*/ 1704 w 1990"/>
              <a:gd name="T9" fmla="*/ 1552 h 2563"/>
              <a:gd name="T10" fmla="*/ 1590 w 1990"/>
              <a:gd name="T11" fmla="*/ 1590 h 2563"/>
              <a:gd name="T12" fmla="*/ 1469 w 1990"/>
              <a:gd name="T13" fmla="*/ 1660 h 2563"/>
              <a:gd name="T14" fmla="*/ 1420 w 1990"/>
              <a:gd name="T15" fmla="*/ 1617 h 2563"/>
              <a:gd name="T16" fmla="*/ 1387 w 1990"/>
              <a:gd name="T17" fmla="*/ 1579 h 2563"/>
              <a:gd name="T18" fmla="*/ 1289 w 1990"/>
              <a:gd name="T19" fmla="*/ 1677 h 2563"/>
              <a:gd name="T20" fmla="*/ 1213 w 1990"/>
              <a:gd name="T21" fmla="*/ 1797 h 2563"/>
              <a:gd name="T22" fmla="*/ 1114 w 1990"/>
              <a:gd name="T23" fmla="*/ 1989 h 2563"/>
              <a:gd name="T24" fmla="*/ 1076 w 1990"/>
              <a:gd name="T25" fmla="*/ 2207 h 2563"/>
              <a:gd name="T26" fmla="*/ 1081 w 1990"/>
              <a:gd name="T27" fmla="*/ 2267 h 2563"/>
              <a:gd name="T28" fmla="*/ 1054 w 1990"/>
              <a:gd name="T29" fmla="*/ 2344 h 2563"/>
              <a:gd name="T30" fmla="*/ 884 w 1990"/>
              <a:gd name="T31" fmla="*/ 2414 h 2563"/>
              <a:gd name="T32" fmla="*/ 759 w 1990"/>
              <a:gd name="T33" fmla="*/ 2496 h 2563"/>
              <a:gd name="T34" fmla="*/ 644 w 1990"/>
              <a:gd name="T35" fmla="*/ 2562 h 2563"/>
              <a:gd name="T36" fmla="*/ 600 w 1990"/>
              <a:gd name="T37" fmla="*/ 2502 h 2563"/>
              <a:gd name="T38" fmla="*/ 535 w 1990"/>
              <a:gd name="T39" fmla="*/ 2300 h 2563"/>
              <a:gd name="T40" fmla="*/ 507 w 1990"/>
              <a:gd name="T41" fmla="*/ 2130 h 2563"/>
              <a:gd name="T42" fmla="*/ 502 w 1990"/>
              <a:gd name="T43" fmla="*/ 1978 h 2563"/>
              <a:gd name="T44" fmla="*/ 453 w 1990"/>
              <a:gd name="T45" fmla="*/ 1961 h 2563"/>
              <a:gd name="T46" fmla="*/ 371 w 1990"/>
              <a:gd name="T47" fmla="*/ 1929 h 2563"/>
              <a:gd name="T48" fmla="*/ 333 w 1990"/>
              <a:gd name="T49" fmla="*/ 1896 h 2563"/>
              <a:gd name="T50" fmla="*/ 311 w 1990"/>
              <a:gd name="T51" fmla="*/ 1748 h 2563"/>
              <a:gd name="T52" fmla="*/ 300 w 1990"/>
              <a:gd name="T53" fmla="*/ 1710 h 2563"/>
              <a:gd name="T54" fmla="*/ 338 w 1990"/>
              <a:gd name="T55" fmla="*/ 1513 h 2563"/>
              <a:gd name="T56" fmla="*/ 349 w 1990"/>
              <a:gd name="T57" fmla="*/ 1431 h 2563"/>
              <a:gd name="T58" fmla="*/ 355 w 1990"/>
              <a:gd name="T59" fmla="*/ 1333 h 2563"/>
              <a:gd name="T60" fmla="*/ 377 w 1990"/>
              <a:gd name="T61" fmla="*/ 1207 h 2563"/>
              <a:gd name="T62" fmla="*/ 442 w 1990"/>
              <a:gd name="T63" fmla="*/ 1038 h 2563"/>
              <a:gd name="T64" fmla="*/ 393 w 1990"/>
              <a:gd name="T65" fmla="*/ 972 h 2563"/>
              <a:gd name="T66" fmla="*/ 300 w 1990"/>
              <a:gd name="T67" fmla="*/ 787 h 2563"/>
              <a:gd name="T68" fmla="*/ 0 w 1990"/>
              <a:gd name="T69" fmla="*/ 606 h 2563"/>
              <a:gd name="T70" fmla="*/ 49 w 1990"/>
              <a:gd name="T71" fmla="*/ 535 h 2563"/>
              <a:gd name="T72" fmla="*/ 136 w 1990"/>
              <a:gd name="T73" fmla="*/ 421 h 2563"/>
              <a:gd name="T74" fmla="*/ 152 w 1990"/>
              <a:gd name="T75" fmla="*/ 300 h 2563"/>
              <a:gd name="T76" fmla="*/ 169 w 1990"/>
              <a:gd name="T77" fmla="*/ 251 h 2563"/>
              <a:gd name="T78" fmla="*/ 289 w 1990"/>
              <a:gd name="T79" fmla="*/ 213 h 2563"/>
              <a:gd name="T80" fmla="*/ 415 w 1990"/>
              <a:gd name="T81" fmla="*/ 87 h 2563"/>
              <a:gd name="T82" fmla="*/ 469 w 1990"/>
              <a:gd name="T83" fmla="*/ 119 h 2563"/>
              <a:gd name="T84" fmla="*/ 677 w 1990"/>
              <a:gd name="T85" fmla="*/ 125 h 2563"/>
              <a:gd name="T86" fmla="*/ 748 w 1990"/>
              <a:gd name="T87" fmla="*/ 103 h 2563"/>
              <a:gd name="T88" fmla="*/ 830 w 1990"/>
              <a:gd name="T89" fmla="*/ 76 h 2563"/>
              <a:gd name="T90" fmla="*/ 950 w 1990"/>
              <a:gd name="T91" fmla="*/ 109 h 2563"/>
              <a:gd name="T92" fmla="*/ 1120 w 1990"/>
              <a:gd name="T93" fmla="*/ 32 h 2563"/>
              <a:gd name="T94" fmla="*/ 1180 w 1990"/>
              <a:gd name="T95" fmla="*/ 11 h 2563"/>
              <a:gd name="T96" fmla="*/ 1235 w 1990"/>
              <a:gd name="T97" fmla="*/ 32 h 2563"/>
              <a:gd name="T98" fmla="*/ 1256 w 1990"/>
              <a:gd name="T99" fmla="*/ 114 h 2563"/>
              <a:gd name="T100" fmla="*/ 1251 w 1990"/>
              <a:gd name="T101" fmla="*/ 174 h 2563"/>
              <a:gd name="T102" fmla="*/ 1268 w 1990"/>
              <a:gd name="T103" fmla="*/ 245 h 2563"/>
              <a:gd name="T104" fmla="*/ 1338 w 1990"/>
              <a:gd name="T105" fmla="*/ 256 h 2563"/>
              <a:gd name="T106" fmla="*/ 1475 w 1990"/>
              <a:gd name="T107" fmla="*/ 284 h 2563"/>
              <a:gd name="T108" fmla="*/ 1519 w 1990"/>
              <a:gd name="T109" fmla="*/ 366 h 2563"/>
              <a:gd name="T110" fmla="*/ 1491 w 1990"/>
              <a:gd name="T111" fmla="*/ 415 h 2563"/>
              <a:gd name="T112" fmla="*/ 1497 w 1990"/>
              <a:gd name="T113" fmla="*/ 562 h 2563"/>
              <a:gd name="T114" fmla="*/ 1579 w 1990"/>
              <a:gd name="T115" fmla="*/ 694 h 2563"/>
              <a:gd name="T116" fmla="*/ 1830 w 1990"/>
              <a:gd name="T117" fmla="*/ 809 h 2563"/>
              <a:gd name="T118" fmla="*/ 1918 w 1990"/>
              <a:gd name="T119" fmla="*/ 863 h 2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0" h="2563">
                <a:moveTo>
                  <a:pt x="1989" y="934"/>
                </a:moveTo>
                <a:lnTo>
                  <a:pt x="1989" y="934"/>
                </a:lnTo>
                <a:cubicBezTo>
                  <a:pt x="1983" y="972"/>
                  <a:pt x="1972" y="983"/>
                  <a:pt x="1945" y="1010"/>
                </a:cubicBezTo>
                <a:cubicBezTo>
                  <a:pt x="1918" y="1043"/>
                  <a:pt x="1901" y="1060"/>
                  <a:pt x="1868" y="1087"/>
                </a:cubicBezTo>
                <a:cubicBezTo>
                  <a:pt x="1852" y="1098"/>
                  <a:pt x="1846" y="1114"/>
                  <a:pt x="1830" y="1131"/>
                </a:cubicBezTo>
                <a:cubicBezTo>
                  <a:pt x="1819" y="1142"/>
                  <a:pt x="1803" y="1147"/>
                  <a:pt x="1797" y="1158"/>
                </a:cubicBezTo>
                <a:cubicBezTo>
                  <a:pt x="1775" y="1191"/>
                  <a:pt x="1781" y="1218"/>
                  <a:pt x="1775" y="1256"/>
                </a:cubicBezTo>
                <a:cubicBezTo>
                  <a:pt x="1770" y="1267"/>
                  <a:pt x="1764" y="1272"/>
                  <a:pt x="1764" y="1289"/>
                </a:cubicBezTo>
                <a:cubicBezTo>
                  <a:pt x="1748" y="1333"/>
                  <a:pt x="1704" y="1354"/>
                  <a:pt x="1704" y="1404"/>
                </a:cubicBezTo>
                <a:cubicBezTo>
                  <a:pt x="1704" y="1458"/>
                  <a:pt x="1704" y="1491"/>
                  <a:pt x="1704" y="1552"/>
                </a:cubicBezTo>
                <a:lnTo>
                  <a:pt x="1704" y="1552"/>
                </a:lnTo>
                <a:cubicBezTo>
                  <a:pt x="1661" y="1573"/>
                  <a:pt x="1634" y="1573"/>
                  <a:pt x="1590" y="1590"/>
                </a:cubicBezTo>
                <a:cubicBezTo>
                  <a:pt x="1562" y="1601"/>
                  <a:pt x="1546" y="1612"/>
                  <a:pt x="1524" y="1622"/>
                </a:cubicBezTo>
                <a:cubicBezTo>
                  <a:pt x="1502" y="1634"/>
                  <a:pt x="1491" y="1649"/>
                  <a:pt x="1469" y="1660"/>
                </a:cubicBezTo>
                <a:cubicBezTo>
                  <a:pt x="1464" y="1660"/>
                  <a:pt x="1464" y="1666"/>
                  <a:pt x="1458" y="1666"/>
                </a:cubicBezTo>
                <a:cubicBezTo>
                  <a:pt x="1431" y="1666"/>
                  <a:pt x="1431" y="1638"/>
                  <a:pt x="1420" y="1617"/>
                </a:cubicBezTo>
                <a:cubicBezTo>
                  <a:pt x="1415" y="1601"/>
                  <a:pt x="1404" y="1590"/>
                  <a:pt x="1393" y="1573"/>
                </a:cubicBezTo>
                <a:cubicBezTo>
                  <a:pt x="1393" y="1573"/>
                  <a:pt x="1387" y="1573"/>
                  <a:pt x="1387" y="1579"/>
                </a:cubicBezTo>
                <a:cubicBezTo>
                  <a:pt x="1354" y="1595"/>
                  <a:pt x="1343" y="1612"/>
                  <a:pt x="1322" y="1638"/>
                </a:cubicBezTo>
                <a:cubicBezTo>
                  <a:pt x="1311" y="1656"/>
                  <a:pt x="1300" y="1660"/>
                  <a:pt x="1289" y="1677"/>
                </a:cubicBezTo>
                <a:cubicBezTo>
                  <a:pt x="1272" y="1699"/>
                  <a:pt x="1268" y="1710"/>
                  <a:pt x="1256" y="1731"/>
                </a:cubicBezTo>
                <a:cubicBezTo>
                  <a:pt x="1240" y="1759"/>
                  <a:pt x="1224" y="1770"/>
                  <a:pt x="1213" y="1797"/>
                </a:cubicBezTo>
                <a:cubicBezTo>
                  <a:pt x="1196" y="1852"/>
                  <a:pt x="1175" y="1874"/>
                  <a:pt x="1147" y="1923"/>
                </a:cubicBezTo>
                <a:cubicBezTo>
                  <a:pt x="1136" y="1945"/>
                  <a:pt x="1131" y="1961"/>
                  <a:pt x="1114" y="1989"/>
                </a:cubicBezTo>
                <a:cubicBezTo>
                  <a:pt x="1098" y="2011"/>
                  <a:pt x="1076" y="2027"/>
                  <a:pt x="1076" y="2054"/>
                </a:cubicBezTo>
                <a:cubicBezTo>
                  <a:pt x="1076" y="2207"/>
                  <a:pt x="1076" y="2207"/>
                  <a:pt x="1076" y="2207"/>
                </a:cubicBezTo>
                <a:cubicBezTo>
                  <a:pt x="1076" y="2212"/>
                  <a:pt x="1081" y="2218"/>
                  <a:pt x="1081" y="2218"/>
                </a:cubicBezTo>
                <a:cubicBezTo>
                  <a:pt x="1087" y="2240"/>
                  <a:pt x="1081" y="2251"/>
                  <a:pt x="1081" y="2267"/>
                </a:cubicBezTo>
                <a:cubicBezTo>
                  <a:pt x="1081" y="2278"/>
                  <a:pt x="1087" y="2284"/>
                  <a:pt x="1087" y="2295"/>
                </a:cubicBezTo>
                <a:cubicBezTo>
                  <a:pt x="1087" y="2317"/>
                  <a:pt x="1070" y="2333"/>
                  <a:pt x="1054" y="2344"/>
                </a:cubicBezTo>
                <a:cubicBezTo>
                  <a:pt x="1032" y="2355"/>
                  <a:pt x="1021" y="2360"/>
                  <a:pt x="999" y="2366"/>
                </a:cubicBezTo>
                <a:cubicBezTo>
                  <a:pt x="956" y="2382"/>
                  <a:pt x="928" y="2392"/>
                  <a:pt x="884" y="2414"/>
                </a:cubicBezTo>
                <a:cubicBezTo>
                  <a:pt x="847" y="2436"/>
                  <a:pt x="824" y="2453"/>
                  <a:pt x="792" y="2474"/>
                </a:cubicBezTo>
                <a:cubicBezTo>
                  <a:pt x="781" y="2480"/>
                  <a:pt x="770" y="2485"/>
                  <a:pt x="759" y="2496"/>
                </a:cubicBezTo>
                <a:cubicBezTo>
                  <a:pt x="732" y="2518"/>
                  <a:pt x="721" y="2540"/>
                  <a:pt x="688" y="2551"/>
                </a:cubicBezTo>
                <a:cubicBezTo>
                  <a:pt x="672" y="2557"/>
                  <a:pt x="655" y="2557"/>
                  <a:pt x="644" y="2562"/>
                </a:cubicBezTo>
                <a:lnTo>
                  <a:pt x="644" y="2562"/>
                </a:lnTo>
                <a:cubicBezTo>
                  <a:pt x="628" y="2535"/>
                  <a:pt x="611" y="2524"/>
                  <a:pt x="600" y="2502"/>
                </a:cubicBezTo>
                <a:cubicBezTo>
                  <a:pt x="595" y="2480"/>
                  <a:pt x="584" y="2469"/>
                  <a:pt x="579" y="2447"/>
                </a:cubicBezTo>
                <a:cubicBezTo>
                  <a:pt x="557" y="2392"/>
                  <a:pt x="540" y="2360"/>
                  <a:pt x="535" y="2300"/>
                </a:cubicBezTo>
                <a:cubicBezTo>
                  <a:pt x="524" y="2245"/>
                  <a:pt x="529" y="2212"/>
                  <a:pt x="518" y="2163"/>
                </a:cubicBezTo>
                <a:cubicBezTo>
                  <a:pt x="513" y="2147"/>
                  <a:pt x="507" y="2141"/>
                  <a:pt x="507" y="2130"/>
                </a:cubicBezTo>
                <a:cubicBezTo>
                  <a:pt x="502" y="2087"/>
                  <a:pt x="502" y="2065"/>
                  <a:pt x="502" y="2021"/>
                </a:cubicBezTo>
                <a:cubicBezTo>
                  <a:pt x="502" y="1978"/>
                  <a:pt x="502" y="1978"/>
                  <a:pt x="502" y="1978"/>
                </a:cubicBezTo>
                <a:cubicBezTo>
                  <a:pt x="502" y="1967"/>
                  <a:pt x="485" y="1967"/>
                  <a:pt x="475" y="1967"/>
                </a:cubicBezTo>
                <a:cubicBezTo>
                  <a:pt x="469" y="1961"/>
                  <a:pt x="464" y="1961"/>
                  <a:pt x="453" y="1961"/>
                </a:cubicBezTo>
                <a:cubicBezTo>
                  <a:pt x="437" y="1956"/>
                  <a:pt x="426" y="1950"/>
                  <a:pt x="410" y="1940"/>
                </a:cubicBezTo>
                <a:cubicBezTo>
                  <a:pt x="393" y="1934"/>
                  <a:pt x="388" y="1929"/>
                  <a:pt x="371" y="1929"/>
                </a:cubicBezTo>
                <a:cubicBezTo>
                  <a:pt x="360" y="1929"/>
                  <a:pt x="355" y="1929"/>
                  <a:pt x="349" y="1929"/>
                </a:cubicBezTo>
                <a:cubicBezTo>
                  <a:pt x="338" y="1918"/>
                  <a:pt x="338" y="1907"/>
                  <a:pt x="333" y="1896"/>
                </a:cubicBezTo>
                <a:cubicBezTo>
                  <a:pt x="333" y="1874"/>
                  <a:pt x="322" y="1863"/>
                  <a:pt x="322" y="1841"/>
                </a:cubicBezTo>
                <a:cubicBezTo>
                  <a:pt x="316" y="1808"/>
                  <a:pt x="316" y="1786"/>
                  <a:pt x="311" y="1748"/>
                </a:cubicBezTo>
                <a:cubicBezTo>
                  <a:pt x="311" y="1731"/>
                  <a:pt x="300" y="1726"/>
                  <a:pt x="300" y="1710"/>
                </a:cubicBezTo>
                <a:lnTo>
                  <a:pt x="300" y="1710"/>
                </a:lnTo>
                <a:cubicBezTo>
                  <a:pt x="306" y="1644"/>
                  <a:pt x="311" y="1617"/>
                  <a:pt x="322" y="1557"/>
                </a:cubicBezTo>
                <a:cubicBezTo>
                  <a:pt x="327" y="1541"/>
                  <a:pt x="338" y="1530"/>
                  <a:pt x="338" y="1513"/>
                </a:cubicBezTo>
                <a:cubicBezTo>
                  <a:pt x="344" y="1497"/>
                  <a:pt x="338" y="1486"/>
                  <a:pt x="344" y="1469"/>
                </a:cubicBezTo>
                <a:cubicBezTo>
                  <a:pt x="344" y="1453"/>
                  <a:pt x="349" y="1448"/>
                  <a:pt x="349" y="1431"/>
                </a:cubicBezTo>
                <a:cubicBezTo>
                  <a:pt x="349" y="1376"/>
                  <a:pt x="349" y="1376"/>
                  <a:pt x="349" y="1376"/>
                </a:cubicBezTo>
                <a:cubicBezTo>
                  <a:pt x="349" y="1360"/>
                  <a:pt x="349" y="1349"/>
                  <a:pt x="355" y="1333"/>
                </a:cubicBezTo>
                <a:cubicBezTo>
                  <a:pt x="355" y="1300"/>
                  <a:pt x="355" y="1283"/>
                  <a:pt x="360" y="1250"/>
                </a:cubicBezTo>
                <a:cubicBezTo>
                  <a:pt x="366" y="1234"/>
                  <a:pt x="371" y="1224"/>
                  <a:pt x="377" y="1207"/>
                </a:cubicBezTo>
                <a:cubicBezTo>
                  <a:pt x="393" y="1158"/>
                  <a:pt x="410" y="1131"/>
                  <a:pt x="426" y="1082"/>
                </a:cubicBezTo>
                <a:cubicBezTo>
                  <a:pt x="431" y="1065"/>
                  <a:pt x="442" y="1054"/>
                  <a:pt x="442" y="1038"/>
                </a:cubicBezTo>
                <a:cubicBezTo>
                  <a:pt x="442" y="1021"/>
                  <a:pt x="431" y="1010"/>
                  <a:pt x="421" y="999"/>
                </a:cubicBezTo>
                <a:cubicBezTo>
                  <a:pt x="410" y="988"/>
                  <a:pt x="404" y="977"/>
                  <a:pt x="393" y="972"/>
                </a:cubicBezTo>
                <a:cubicBezTo>
                  <a:pt x="377" y="950"/>
                  <a:pt x="371" y="939"/>
                  <a:pt x="355" y="917"/>
                </a:cubicBezTo>
                <a:cubicBezTo>
                  <a:pt x="311" y="879"/>
                  <a:pt x="300" y="841"/>
                  <a:pt x="300" y="787"/>
                </a:cubicBezTo>
                <a:cubicBezTo>
                  <a:pt x="300" y="759"/>
                  <a:pt x="306" y="748"/>
                  <a:pt x="311" y="721"/>
                </a:cubicBezTo>
                <a:cubicBezTo>
                  <a:pt x="0" y="606"/>
                  <a:pt x="0" y="606"/>
                  <a:pt x="0" y="606"/>
                </a:cubicBezTo>
                <a:lnTo>
                  <a:pt x="0" y="606"/>
                </a:lnTo>
                <a:cubicBezTo>
                  <a:pt x="16" y="579"/>
                  <a:pt x="27" y="562"/>
                  <a:pt x="49" y="535"/>
                </a:cubicBezTo>
                <a:cubicBezTo>
                  <a:pt x="65" y="518"/>
                  <a:pt x="76" y="513"/>
                  <a:pt x="87" y="496"/>
                </a:cubicBezTo>
                <a:cubicBezTo>
                  <a:pt x="108" y="464"/>
                  <a:pt x="119" y="447"/>
                  <a:pt x="136" y="421"/>
                </a:cubicBezTo>
                <a:cubicBezTo>
                  <a:pt x="147" y="399"/>
                  <a:pt x="158" y="382"/>
                  <a:pt x="158" y="360"/>
                </a:cubicBezTo>
                <a:cubicBezTo>
                  <a:pt x="158" y="338"/>
                  <a:pt x="158" y="328"/>
                  <a:pt x="152" y="300"/>
                </a:cubicBezTo>
                <a:cubicBezTo>
                  <a:pt x="152" y="295"/>
                  <a:pt x="147" y="289"/>
                  <a:pt x="147" y="284"/>
                </a:cubicBezTo>
                <a:cubicBezTo>
                  <a:pt x="147" y="267"/>
                  <a:pt x="158" y="256"/>
                  <a:pt x="169" y="251"/>
                </a:cubicBezTo>
                <a:cubicBezTo>
                  <a:pt x="185" y="245"/>
                  <a:pt x="196" y="240"/>
                  <a:pt x="212" y="234"/>
                </a:cubicBezTo>
                <a:cubicBezTo>
                  <a:pt x="245" y="229"/>
                  <a:pt x="262" y="223"/>
                  <a:pt x="289" y="213"/>
                </a:cubicBezTo>
                <a:cubicBezTo>
                  <a:pt x="316" y="202"/>
                  <a:pt x="327" y="191"/>
                  <a:pt x="349" y="169"/>
                </a:cubicBezTo>
                <a:cubicBezTo>
                  <a:pt x="382" y="141"/>
                  <a:pt x="410" y="130"/>
                  <a:pt x="415" y="87"/>
                </a:cubicBezTo>
                <a:lnTo>
                  <a:pt x="415" y="87"/>
                </a:lnTo>
                <a:cubicBezTo>
                  <a:pt x="431" y="103"/>
                  <a:pt x="447" y="109"/>
                  <a:pt x="469" y="119"/>
                </a:cubicBezTo>
                <a:cubicBezTo>
                  <a:pt x="513" y="147"/>
                  <a:pt x="546" y="163"/>
                  <a:pt x="595" y="163"/>
                </a:cubicBezTo>
                <a:cubicBezTo>
                  <a:pt x="633" y="163"/>
                  <a:pt x="644" y="141"/>
                  <a:pt x="677" y="125"/>
                </a:cubicBezTo>
                <a:cubicBezTo>
                  <a:pt x="688" y="114"/>
                  <a:pt x="699" y="114"/>
                  <a:pt x="715" y="114"/>
                </a:cubicBezTo>
                <a:cubicBezTo>
                  <a:pt x="732" y="114"/>
                  <a:pt x="737" y="109"/>
                  <a:pt x="748" y="103"/>
                </a:cubicBezTo>
                <a:cubicBezTo>
                  <a:pt x="770" y="98"/>
                  <a:pt x="781" y="92"/>
                  <a:pt x="803" y="87"/>
                </a:cubicBezTo>
                <a:cubicBezTo>
                  <a:pt x="814" y="82"/>
                  <a:pt x="819" y="76"/>
                  <a:pt x="830" y="76"/>
                </a:cubicBezTo>
                <a:cubicBezTo>
                  <a:pt x="847" y="76"/>
                  <a:pt x="852" y="82"/>
                  <a:pt x="869" y="87"/>
                </a:cubicBezTo>
                <a:cubicBezTo>
                  <a:pt x="901" y="98"/>
                  <a:pt x="917" y="109"/>
                  <a:pt x="950" y="109"/>
                </a:cubicBezTo>
                <a:cubicBezTo>
                  <a:pt x="994" y="109"/>
                  <a:pt x="1021" y="109"/>
                  <a:pt x="1065" y="92"/>
                </a:cubicBezTo>
                <a:cubicBezTo>
                  <a:pt x="1092" y="82"/>
                  <a:pt x="1103" y="60"/>
                  <a:pt x="1120" y="32"/>
                </a:cubicBezTo>
                <a:cubicBezTo>
                  <a:pt x="1125" y="16"/>
                  <a:pt x="1131" y="0"/>
                  <a:pt x="1147" y="0"/>
                </a:cubicBezTo>
                <a:cubicBezTo>
                  <a:pt x="1158" y="0"/>
                  <a:pt x="1164" y="5"/>
                  <a:pt x="1180" y="11"/>
                </a:cubicBezTo>
                <a:cubicBezTo>
                  <a:pt x="1196" y="16"/>
                  <a:pt x="1207" y="22"/>
                  <a:pt x="1224" y="27"/>
                </a:cubicBezTo>
                <a:cubicBezTo>
                  <a:pt x="1224" y="27"/>
                  <a:pt x="1229" y="27"/>
                  <a:pt x="1235" y="32"/>
                </a:cubicBezTo>
                <a:cubicBezTo>
                  <a:pt x="1240" y="38"/>
                  <a:pt x="1240" y="48"/>
                  <a:pt x="1246" y="60"/>
                </a:cubicBezTo>
                <a:cubicBezTo>
                  <a:pt x="1251" y="82"/>
                  <a:pt x="1251" y="92"/>
                  <a:pt x="1256" y="114"/>
                </a:cubicBezTo>
                <a:cubicBezTo>
                  <a:pt x="1251" y="174"/>
                  <a:pt x="1251" y="174"/>
                  <a:pt x="1251" y="174"/>
                </a:cubicBezTo>
                <a:lnTo>
                  <a:pt x="1251" y="174"/>
                </a:lnTo>
                <a:cubicBezTo>
                  <a:pt x="1251" y="185"/>
                  <a:pt x="1246" y="196"/>
                  <a:pt x="1246" y="207"/>
                </a:cubicBezTo>
                <a:cubicBezTo>
                  <a:pt x="1246" y="223"/>
                  <a:pt x="1251" y="234"/>
                  <a:pt x="1268" y="245"/>
                </a:cubicBezTo>
                <a:cubicBezTo>
                  <a:pt x="1272" y="251"/>
                  <a:pt x="1278" y="256"/>
                  <a:pt x="1289" y="256"/>
                </a:cubicBezTo>
                <a:cubicBezTo>
                  <a:pt x="1338" y="256"/>
                  <a:pt x="1338" y="256"/>
                  <a:pt x="1338" y="256"/>
                </a:cubicBezTo>
                <a:cubicBezTo>
                  <a:pt x="1371" y="256"/>
                  <a:pt x="1393" y="267"/>
                  <a:pt x="1426" y="273"/>
                </a:cubicBezTo>
                <a:cubicBezTo>
                  <a:pt x="1442" y="273"/>
                  <a:pt x="1458" y="273"/>
                  <a:pt x="1475" y="284"/>
                </a:cubicBezTo>
                <a:cubicBezTo>
                  <a:pt x="1497" y="295"/>
                  <a:pt x="1497" y="311"/>
                  <a:pt x="1508" y="333"/>
                </a:cubicBezTo>
                <a:cubicBezTo>
                  <a:pt x="1508" y="344"/>
                  <a:pt x="1519" y="355"/>
                  <a:pt x="1519" y="366"/>
                </a:cubicBezTo>
                <a:cubicBezTo>
                  <a:pt x="1519" y="371"/>
                  <a:pt x="1508" y="371"/>
                  <a:pt x="1508" y="377"/>
                </a:cubicBezTo>
                <a:cubicBezTo>
                  <a:pt x="1497" y="388"/>
                  <a:pt x="1491" y="399"/>
                  <a:pt x="1491" y="415"/>
                </a:cubicBezTo>
                <a:cubicBezTo>
                  <a:pt x="1491" y="447"/>
                  <a:pt x="1502" y="469"/>
                  <a:pt x="1502" y="502"/>
                </a:cubicBezTo>
                <a:cubicBezTo>
                  <a:pt x="1502" y="524"/>
                  <a:pt x="1497" y="540"/>
                  <a:pt x="1497" y="562"/>
                </a:cubicBezTo>
                <a:cubicBezTo>
                  <a:pt x="1497" y="595"/>
                  <a:pt x="1519" y="611"/>
                  <a:pt x="1535" y="639"/>
                </a:cubicBezTo>
                <a:cubicBezTo>
                  <a:pt x="1546" y="661"/>
                  <a:pt x="1557" y="683"/>
                  <a:pt x="1579" y="694"/>
                </a:cubicBezTo>
                <a:cubicBezTo>
                  <a:pt x="1634" y="710"/>
                  <a:pt x="1666" y="721"/>
                  <a:pt x="1720" y="743"/>
                </a:cubicBezTo>
                <a:cubicBezTo>
                  <a:pt x="1764" y="765"/>
                  <a:pt x="1786" y="781"/>
                  <a:pt x="1830" y="809"/>
                </a:cubicBezTo>
                <a:cubicBezTo>
                  <a:pt x="1841" y="819"/>
                  <a:pt x="1846" y="825"/>
                  <a:pt x="1863" y="835"/>
                </a:cubicBezTo>
                <a:cubicBezTo>
                  <a:pt x="1879" y="847"/>
                  <a:pt x="1896" y="852"/>
                  <a:pt x="1918" y="863"/>
                </a:cubicBezTo>
                <a:cubicBezTo>
                  <a:pt x="1945" y="890"/>
                  <a:pt x="1961" y="912"/>
                  <a:pt x="1989" y="93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6" name="Freeform 156"/>
          <p:cNvSpPr>
            <a:spLocks noChangeArrowheads="1"/>
          </p:cNvSpPr>
          <p:nvPr/>
        </p:nvSpPr>
        <p:spPr bwMode="auto">
          <a:xfrm>
            <a:off x="18398226" y="9496858"/>
            <a:ext cx="1376450" cy="1325853"/>
          </a:xfrm>
          <a:custGeom>
            <a:avLst/>
            <a:gdLst>
              <a:gd name="T0" fmla="*/ 170 w 2280"/>
              <a:gd name="T1" fmla="*/ 1503 h 2198"/>
              <a:gd name="T2" fmla="*/ 344 w 2280"/>
              <a:gd name="T3" fmla="*/ 1519 h 2198"/>
              <a:gd name="T4" fmla="*/ 465 w 2280"/>
              <a:gd name="T5" fmla="*/ 1672 h 2198"/>
              <a:gd name="T6" fmla="*/ 574 w 2280"/>
              <a:gd name="T7" fmla="*/ 1700 h 2198"/>
              <a:gd name="T8" fmla="*/ 809 w 2280"/>
              <a:gd name="T9" fmla="*/ 1705 h 2198"/>
              <a:gd name="T10" fmla="*/ 869 w 2280"/>
              <a:gd name="T11" fmla="*/ 1744 h 2198"/>
              <a:gd name="T12" fmla="*/ 847 w 2280"/>
              <a:gd name="T13" fmla="*/ 1848 h 2198"/>
              <a:gd name="T14" fmla="*/ 874 w 2280"/>
              <a:gd name="T15" fmla="*/ 1913 h 2198"/>
              <a:gd name="T16" fmla="*/ 874 w 2280"/>
              <a:gd name="T17" fmla="*/ 2011 h 2198"/>
              <a:gd name="T18" fmla="*/ 831 w 2280"/>
              <a:gd name="T19" fmla="*/ 2071 h 2198"/>
              <a:gd name="T20" fmla="*/ 869 w 2280"/>
              <a:gd name="T21" fmla="*/ 2132 h 2198"/>
              <a:gd name="T22" fmla="*/ 896 w 2280"/>
              <a:gd name="T23" fmla="*/ 2197 h 2198"/>
              <a:gd name="T24" fmla="*/ 1000 w 2280"/>
              <a:gd name="T25" fmla="*/ 2126 h 2198"/>
              <a:gd name="T26" fmla="*/ 1136 w 2280"/>
              <a:gd name="T27" fmla="*/ 2132 h 2198"/>
              <a:gd name="T28" fmla="*/ 1229 w 2280"/>
              <a:gd name="T29" fmla="*/ 2126 h 2198"/>
              <a:gd name="T30" fmla="*/ 1416 w 2280"/>
              <a:gd name="T31" fmla="*/ 2126 h 2198"/>
              <a:gd name="T32" fmla="*/ 1454 w 2280"/>
              <a:gd name="T33" fmla="*/ 2121 h 2198"/>
              <a:gd name="T34" fmla="*/ 1454 w 2280"/>
              <a:gd name="T35" fmla="*/ 1967 h 2198"/>
              <a:gd name="T36" fmla="*/ 1694 w 2280"/>
              <a:gd name="T37" fmla="*/ 1738 h 2198"/>
              <a:gd name="T38" fmla="*/ 1934 w 2280"/>
              <a:gd name="T39" fmla="*/ 1475 h 2198"/>
              <a:gd name="T40" fmla="*/ 2224 w 2280"/>
              <a:gd name="T41" fmla="*/ 1399 h 2198"/>
              <a:gd name="T42" fmla="*/ 2279 w 2280"/>
              <a:gd name="T43" fmla="*/ 995 h 2198"/>
              <a:gd name="T44" fmla="*/ 2131 w 2280"/>
              <a:gd name="T45" fmla="*/ 743 h 2198"/>
              <a:gd name="T46" fmla="*/ 1951 w 2280"/>
              <a:gd name="T47" fmla="*/ 465 h 2198"/>
              <a:gd name="T48" fmla="*/ 1940 w 2280"/>
              <a:gd name="T49" fmla="*/ 350 h 2198"/>
              <a:gd name="T50" fmla="*/ 2087 w 2280"/>
              <a:gd name="T51" fmla="*/ 197 h 2198"/>
              <a:gd name="T52" fmla="*/ 2076 w 2280"/>
              <a:gd name="T53" fmla="*/ 126 h 2198"/>
              <a:gd name="T54" fmla="*/ 2022 w 2280"/>
              <a:gd name="T55" fmla="*/ 66 h 2198"/>
              <a:gd name="T56" fmla="*/ 1956 w 2280"/>
              <a:gd name="T57" fmla="*/ 0 h 2198"/>
              <a:gd name="T58" fmla="*/ 1825 w 2280"/>
              <a:gd name="T59" fmla="*/ 93 h 2198"/>
              <a:gd name="T60" fmla="*/ 1738 w 2280"/>
              <a:gd name="T61" fmla="*/ 164 h 2198"/>
              <a:gd name="T62" fmla="*/ 1639 w 2280"/>
              <a:gd name="T63" fmla="*/ 143 h 2198"/>
              <a:gd name="T64" fmla="*/ 1612 w 2280"/>
              <a:gd name="T65" fmla="*/ 110 h 2198"/>
              <a:gd name="T66" fmla="*/ 1427 w 2280"/>
              <a:gd name="T67" fmla="*/ 186 h 2198"/>
              <a:gd name="T68" fmla="*/ 1355 w 2280"/>
              <a:gd name="T69" fmla="*/ 208 h 2198"/>
              <a:gd name="T70" fmla="*/ 1262 w 2280"/>
              <a:gd name="T71" fmla="*/ 186 h 2198"/>
              <a:gd name="T72" fmla="*/ 1164 w 2280"/>
              <a:gd name="T73" fmla="*/ 132 h 2198"/>
              <a:gd name="T74" fmla="*/ 1093 w 2280"/>
              <a:gd name="T75" fmla="*/ 153 h 2198"/>
              <a:gd name="T76" fmla="*/ 967 w 2280"/>
              <a:gd name="T77" fmla="*/ 252 h 2198"/>
              <a:gd name="T78" fmla="*/ 874 w 2280"/>
              <a:gd name="T79" fmla="*/ 333 h 2198"/>
              <a:gd name="T80" fmla="*/ 618 w 2280"/>
              <a:gd name="T81" fmla="*/ 355 h 2198"/>
              <a:gd name="T82" fmla="*/ 465 w 2280"/>
              <a:gd name="T83" fmla="*/ 317 h 2198"/>
              <a:gd name="T84" fmla="*/ 344 w 2280"/>
              <a:gd name="T85" fmla="*/ 240 h 2198"/>
              <a:gd name="T86" fmla="*/ 224 w 2280"/>
              <a:gd name="T87" fmla="*/ 192 h 2198"/>
              <a:gd name="T88" fmla="*/ 153 w 2280"/>
              <a:gd name="T89" fmla="*/ 274 h 2198"/>
              <a:gd name="T90" fmla="*/ 71 w 2280"/>
              <a:gd name="T91" fmla="*/ 366 h 2198"/>
              <a:gd name="T92" fmla="*/ 27 w 2280"/>
              <a:gd name="T93" fmla="*/ 591 h 2198"/>
              <a:gd name="T94" fmla="*/ 0 w 2280"/>
              <a:gd name="T95" fmla="*/ 678 h 2198"/>
              <a:gd name="T96" fmla="*/ 22 w 2280"/>
              <a:gd name="T97" fmla="*/ 694 h 2198"/>
              <a:gd name="T98" fmla="*/ 120 w 2280"/>
              <a:gd name="T99" fmla="*/ 656 h 2198"/>
              <a:gd name="T100" fmla="*/ 181 w 2280"/>
              <a:gd name="T101" fmla="*/ 661 h 2198"/>
              <a:gd name="T102" fmla="*/ 224 w 2280"/>
              <a:gd name="T103" fmla="*/ 727 h 2198"/>
              <a:gd name="T104" fmla="*/ 230 w 2280"/>
              <a:gd name="T105" fmla="*/ 897 h 2198"/>
              <a:gd name="T106" fmla="*/ 252 w 2280"/>
              <a:gd name="T107" fmla="*/ 951 h 2198"/>
              <a:gd name="T108" fmla="*/ 126 w 2280"/>
              <a:gd name="T109" fmla="*/ 1459 h 2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80" h="2198">
                <a:moveTo>
                  <a:pt x="170" y="1503"/>
                </a:moveTo>
                <a:lnTo>
                  <a:pt x="170" y="1503"/>
                </a:lnTo>
                <a:cubicBezTo>
                  <a:pt x="219" y="1503"/>
                  <a:pt x="252" y="1497"/>
                  <a:pt x="300" y="1508"/>
                </a:cubicBezTo>
                <a:cubicBezTo>
                  <a:pt x="317" y="1514"/>
                  <a:pt x="328" y="1519"/>
                  <a:pt x="344" y="1519"/>
                </a:cubicBezTo>
                <a:cubicBezTo>
                  <a:pt x="371" y="1530"/>
                  <a:pt x="388" y="1536"/>
                  <a:pt x="404" y="1557"/>
                </a:cubicBezTo>
                <a:cubicBezTo>
                  <a:pt x="426" y="1601"/>
                  <a:pt x="437" y="1634"/>
                  <a:pt x="465" y="1672"/>
                </a:cubicBezTo>
                <a:cubicBezTo>
                  <a:pt x="475" y="1689"/>
                  <a:pt x="492" y="1683"/>
                  <a:pt x="508" y="1689"/>
                </a:cubicBezTo>
                <a:cubicBezTo>
                  <a:pt x="536" y="1689"/>
                  <a:pt x="547" y="1700"/>
                  <a:pt x="574" y="1700"/>
                </a:cubicBezTo>
                <a:cubicBezTo>
                  <a:pt x="650" y="1700"/>
                  <a:pt x="694" y="1700"/>
                  <a:pt x="776" y="1700"/>
                </a:cubicBezTo>
                <a:cubicBezTo>
                  <a:pt x="787" y="1700"/>
                  <a:pt x="798" y="1700"/>
                  <a:pt x="809" y="1705"/>
                </a:cubicBezTo>
                <a:cubicBezTo>
                  <a:pt x="825" y="1705"/>
                  <a:pt x="841" y="1705"/>
                  <a:pt x="852" y="1716"/>
                </a:cubicBezTo>
                <a:cubicBezTo>
                  <a:pt x="863" y="1722"/>
                  <a:pt x="869" y="1733"/>
                  <a:pt x="869" y="1744"/>
                </a:cubicBezTo>
                <a:cubicBezTo>
                  <a:pt x="869" y="1809"/>
                  <a:pt x="869" y="1809"/>
                  <a:pt x="869" y="1809"/>
                </a:cubicBezTo>
                <a:cubicBezTo>
                  <a:pt x="869" y="1826"/>
                  <a:pt x="847" y="1830"/>
                  <a:pt x="847" y="1848"/>
                </a:cubicBezTo>
                <a:cubicBezTo>
                  <a:pt x="847" y="1863"/>
                  <a:pt x="858" y="1869"/>
                  <a:pt x="863" y="1880"/>
                </a:cubicBezTo>
                <a:cubicBezTo>
                  <a:pt x="869" y="1891"/>
                  <a:pt x="869" y="1902"/>
                  <a:pt x="874" y="1913"/>
                </a:cubicBezTo>
                <a:cubicBezTo>
                  <a:pt x="880" y="1934"/>
                  <a:pt x="891" y="1951"/>
                  <a:pt x="891" y="1978"/>
                </a:cubicBezTo>
                <a:cubicBezTo>
                  <a:pt x="891" y="1989"/>
                  <a:pt x="880" y="2000"/>
                  <a:pt x="874" y="2011"/>
                </a:cubicBezTo>
                <a:cubicBezTo>
                  <a:pt x="869" y="2022"/>
                  <a:pt x="863" y="2033"/>
                  <a:pt x="852" y="2044"/>
                </a:cubicBezTo>
                <a:cubicBezTo>
                  <a:pt x="841" y="2049"/>
                  <a:pt x="831" y="2055"/>
                  <a:pt x="831" y="2071"/>
                </a:cubicBezTo>
                <a:cubicBezTo>
                  <a:pt x="831" y="2077"/>
                  <a:pt x="836" y="2077"/>
                  <a:pt x="836" y="2082"/>
                </a:cubicBezTo>
                <a:cubicBezTo>
                  <a:pt x="847" y="2104"/>
                  <a:pt x="858" y="2115"/>
                  <a:pt x="869" y="2132"/>
                </a:cubicBezTo>
                <a:cubicBezTo>
                  <a:pt x="880" y="2159"/>
                  <a:pt x="885" y="2170"/>
                  <a:pt x="896" y="2197"/>
                </a:cubicBezTo>
                <a:lnTo>
                  <a:pt x="896" y="2197"/>
                </a:lnTo>
                <a:cubicBezTo>
                  <a:pt x="896" y="2191"/>
                  <a:pt x="902" y="2191"/>
                  <a:pt x="902" y="2191"/>
                </a:cubicBezTo>
                <a:cubicBezTo>
                  <a:pt x="940" y="2164"/>
                  <a:pt x="956" y="2126"/>
                  <a:pt x="1000" y="2126"/>
                </a:cubicBezTo>
                <a:cubicBezTo>
                  <a:pt x="1028" y="2126"/>
                  <a:pt x="1043" y="2132"/>
                  <a:pt x="1071" y="2132"/>
                </a:cubicBezTo>
                <a:cubicBezTo>
                  <a:pt x="1136" y="2132"/>
                  <a:pt x="1136" y="2132"/>
                  <a:pt x="1136" y="2132"/>
                </a:cubicBezTo>
                <a:cubicBezTo>
                  <a:pt x="1164" y="2132"/>
                  <a:pt x="1180" y="2126"/>
                  <a:pt x="1208" y="2126"/>
                </a:cubicBezTo>
                <a:cubicBezTo>
                  <a:pt x="1218" y="2126"/>
                  <a:pt x="1224" y="2126"/>
                  <a:pt x="1229" y="2126"/>
                </a:cubicBezTo>
                <a:cubicBezTo>
                  <a:pt x="1262" y="2126"/>
                  <a:pt x="1279" y="2121"/>
                  <a:pt x="1306" y="2121"/>
                </a:cubicBezTo>
                <a:cubicBezTo>
                  <a:pt x="1350" y="2121"/>
                  <a:pt x="1372" y="2126"/>
                  <a:pt x="1416" y="2126"/>
                </a:cubicBezTo>
                <a:cubicBezTo>
                  <a:pt x="1427" y="2126"/>
                  <a:pt x="1443" y="2121"/>
                  <a:pt x="1454" y="2121"/>
                </a:cubicBezTo>
                <a:lnTo>
                  <a:pt x="1454" y="2121"/>
                </a:lnTo>
                <a:cubicBezTo>
                  <a:pt x="1454" y="2115"/>
                  <a:pt x="1454" y="2110"/>
                  <a:pt x="1454" y="2104"/>
                </a:cubicBezTo>
                <a:cubicBezTo>
                  <a:pt x="1454" y="1967"/>
                  <a:pt x="1454" y="1967"/>
                  <a:pt x="1454" y="1967"/>
                </a:cubicBezTo>
                <a:cubicBezTo>
                  <a:pt x="1454" y="1913"/>
                  <a:pt x="1513" y="1902"/>
                  <a:pt x="1568" y="1880"/>
                </a:cubicBezTo>
                <a:cubicBezTo>
                  <a:pt x="1634" y="1848"/>
                  <a:pt x="1645" y="1793"/>
                  <a:pt x="1694" y="1738"/>
                </a:cubicBezTo>
                <a:cubicBezTo>
                  <a:pt x="1765" y="1672"/>
                  <a:pt x="1782" y="1612"/>
                  <a:pt x="1842" y="1541"/>
                </a:cubicBezTo>
                <a:cubicBezTo>
                  <a:pt x="1874" y="1508"/>
                  <a:pt x="1890" y="1475"/>
                  <a:pt x="1934" y="1475"/>
                </a:cubicBezTo>
                <a:cubicBezTo>
                  <a:pt x="2022" y="1475"/>
                  <a:pt x="2060" y="1525"/>
                  <a:pt x="2148" y="1525"/>
                </a:cubicBezTo>
                <a:cubicBezTo>
                  <a:pt x="2202" y="1525"/>
                  <a:pt x="2224" y="1459"/>
                  <a:pt x="2224" y="1399"/>
                </a:cubicBezTo>
                <a:cubicBezTo>
                  <a:pt x="2224" y="1345"/>
                  <a:pt x="2213" y="1312"/>
                  <a:pt x="2213" y="1252"/>
                </a:cubicBezTo>
                <a:cubicBezTo>
                  <a:pt x="2213" y="1148"/>
                  <a:pt x="2279" y="1098"/>
                  <a:pt x="2279" y="995"/>
                </a:cubicBezTo>
                <a:cubicBezTo>
                  <a:pt x="2279" y="935"/>
                  <a:pt x="2213" y="929"/>
                  <a:pt x="2175" y="886"/>
                </a:cubicBezTo>
                <a:cubicBezTo>
                  <a:pt x="2131" y="847"/>
                  <a:pt x="2159" y="798"/>
                  <a:pt x="2131" y="743"/>
                </a:cubicBezTo>
                <a:cubicBezTo>
                  <a:pt x="2104" y="683"/>
                  <a:pt x="2082" y="645"/>
                  <a:pt x="2033" y="596"/>
                </a:cubicBezTo>
                <a:cubicBezTo>
                  <a:pt x="1989" y="558"/>
                  <a:pt x="1951" y="525"/>
                  <a:pt x="1951" y="465"/>
                </a:cubicBezTo>
                <a:cubicBezTo>
                  <a:pt x="1945" y="448"/>
                  <a:pt x="1940" y="443"/>
                  <a:pt x="1940" y="426"/>
                </a:cubicBezTo>
                <a:cubicBezTo>
                  <a:pt x="1940" y="350"/>
                  <a:pt x="1940" y="350"/>
                  <a:pt x="1940" y="350"/>
                </a:cubicBezTo>
                <a:cubicBezTo>
                  <a:pt x="1940" y="339"/>
                  <a:pt x="1934" y="333"/>
                  <a:pt x="1934" y="322"/>
                </a:cubicBezTo>
                <a:cubicBezTo>
                  <a:pt x="1934" y="246"/>
                  <a:pt x="2087" y="274"/>
                  <a:pt x="2087" y="197"/>
                </a:cubicBezTo>
                <a:cubicBezTo>
                  <a:pt x="2087" y="175"/>
                  <a:pt x="2071" y="164"/>
                  <a:pt x="2055" y="148"/>
                </a:cubicBezTo>
                <a:cubicBezTo>
                  <a:pt x="2060" y="137"/>
                  <a:pt x="2071" y="132"/>
                  <a:pt x="2076" y="126"/>
                </a:cubicBezTo>
                <a:lnTo>
                  <a:pt x="2076" y="126"/>
                </a:lnTo>
                <a:cubicBezTo>
                  <a:pt x="2060" y="104"/>
                  <a:pt x="2044" y="88"/>
                  <a:pt x="2022" y="66"/>
                </a:cubicBezTo>
                <a:cubicBezTo>
                  <a:pt x="2005" y="49"/>
                  <a:pt x="2000" y="39"/>
                  <a:pt x="1983" y="22"/>
                </a:cubicBezTo>
                <a:cubicBezTo>
                  <a:pt x="1972" y="17"/>
                  <a:pt x="1967" y="0"/>
                  <a:pt x="1956" y="0"/>
                </a:cubicBezTo>
                <a:cubicBezTo>
                  <a:pt x="1934" y="0"/>
                  <a:pt x="1923" y="11"/>
                  <a:pt x="1907" y="22"/>
                </a:cubicBezTo>
                <a:cubicBezTo>
                  <a:pt x="1868" y="44"/>
                  <a:pt x="1858" y="66"/>
                  <a:pt x="1825" y="93"/>
                </a:cubicBezTo>
                <a:cubicBezTo>
                  <a:pt x="1798" y="115"/>
                  <a:pt x="1787" y="126"/>
                  <a:pt x="1765" y="148"/>
                </a:cubicBezTo>
                <a:cubicBezTo>
                  <a:pt x="1754" y="153"/>
                  <a:pt x="1749" y="159"/>
                  <a:pt x="1738" y="164"/>
                </a:cubicBezTo>
                <a:cubicBezTo>
                  <a:pt x="1721" y="181"/>
                  <a:pt x="1716" y="197"/>
                  <a:pt x="1699" y="197"/>
                </a:cubicBezTo>
                <a:cubicBezTo>
                  <a:pt x="1667" y="197"/>
                  <a:pt x="1656" y="170"/>
                  <a:pt x="1639" y="143"/>
                </a:cubicBezTo>
                <a:cubicBezTo>
                  <a:pt x="1639" y="137"/>
                  <a:pt x="1634" y="126"/>
                  <a:pt x="1623" y="121"/>
                </a:cubicBezTo>
                <a:cubicBezTo>
                  <a:pt x="1617" y="121"/>
                  <a:pt x="1617" y="110"/>
                  <a:pt x="1612" y="110"/>
                </a:cubicBezTo>
                <a:cubicBezTo>
                  <a:pt x="1579" y="110"/>
                  <a:pt x="1568" y="126"/>
                  <a:pt x="1541" y="143"/>
                </a:cubicBezTo>
                <a:cubicBezTo>
                  <a:pt x="1497" y="159"/>
                  <a:pt x="1470" y="170"/>
                  <a:pt x="1427" y="186"/>
                </a:cubicBezTo>
                <a:cubicBezTo>
                  <a:pt x="1405" y="197"/>
                  <a:pt x="1388" y="197"/>
                  <a:pt x="1366" y="203"/>
                </a:cubicBezTo>
                <a:cubicBezTo>
                  <a:pt x="1361" y="203"/>
                  <a:pt x="1361" y="208"/>
                  <a:pt x="1355" y="208"/>
                </a:cubicBezTo>
                <a:cubicBezTo>
                  <a:pt x="1306" y="208"/>
                  <a:pt x="1306" y="208"/>
                  <a:pt x="1306" y="208"/>
                </a:cubicBezTo>
                <a:cubicBezTo>
                  <a:pt x="1284" y="208"/>
                  <a:pt x="1279" y="192"/>
                  <a:pt x="1262" y="186"/>
                </a:cubicBezTo>
                <a:cubicBezTo>
                  <a:pt x="1251" y="181"/>
                  <a:pt x="1240" y="181"/>
                  <a:pt x="1229" y="175"/>
                </a:cubicBezTo>
                <a:cubicBezTo>
                  <a:pt x="1202" y="159"/>
                  <a:pt x="1191" y="148"/>
                  <a:pt x="1164" y="132"/>
                </a:cubicBezTo>
                <a:cubicBezTo>
                  <a:pt x="1158" y="126"/>
                  <a:pt x="1158" y="121"/>
                  <a:pt x="1153" y="121"/>
                </a:cubicBezTo>
                <a:cubicBezTo>
                  <a:pt x="1125" y="121"/>
                  <a:pt x="1114" y="137"/>
                  <a:pt x="1093" y="153"/>
                </a:cubicBezTo>
                <a:cubicBezTo>
                  <a:pt x="1082" y="164"/>
                  <a:pt x="1076" y="170"/>
                  <a:pt x="1065" y="175"/>
                </a:cubicBezTo>
                <a:cubicBezTo>
                  <a:pt x="1028" y="203"/>
                  <a:pt x="1006" y="219"/>
                  <a:pt x="967" y="252"/>
                </a:cubicBezTo>
                <a:cubicBezTo>
                  <a:pt x="940" y="274"/>
                  <a:pt x="935" y="301"/>
                  <a:pt x="907" y="317"/>
                </a:cubicBezTo>
                <a:cubicBezTo>
                  <a:pt x="896" y="322"/>
                  <a:pt x="885" y="322"/>
                  <a:pt x="874" y="333"/>
                </a:cubicBezTo>
                <a:cubicBezTo>
                  <a:pt x="841" y="350"/>
                  <a:pt x="820" y="361"/>
                  <a:pt x="787" y="361"/>
                </a:cubicBezTo>
                <a:cubicBezTo>
                  <a:pt x="721" y="361"/>
                  <a:pt x="683" y="355"/>
                  <a:pt x="618" y="355"/>
                </a:cubicBezTo>
                <a:cubicBezTo>
                  <a:pt x="569" y="355"/>
                  <a:pt x="541" y="350"/>
                  <a:pt x="497" y="333"/>
                </a:cubicBezTo>
                <a:cubicBezTo>
                  <a:pt x="486" y="328"/>
                  <a:pt x="475" y="322"/>
                  <a:pt x="465" y="317"/>
                </a:cubicBezTo>
                <a:cubicBezTo>
                  <a:pt x="448" y="306"/>
                  <a:pt x="437" y="301"/>
                  <a:pt x="421" y="290"/>
                </a:cubicBezTo>
                <a:cubicBezTo>
                  <a:pt x="393" y="274"/>
                  <a:pt x="371" y="262"/>
                  <a:pt x="344" y="240"/>
                </a:cubicBezTo>
                <a:cubicBezTo>
                  <a:pt x="317" y="219"/>
                  <a:pt x="295" y="208"/>
                  <a:pt x="256" y="203"/>
                </a:cubicBezTo>
                <a:cubicBezTo>
                  <a:pt x="246" y="197"/>
                  <a:pt x="241" y="192"/>
                  <a:pt x="224" y="192"/>
                </a:cubicBezTo>
                <a:cubicBezTo>
                  <a:pt x="208" y="192"/>
                  <a:pt x="202" y="208"/>
                  <a:pt x="192" y="219"/>
                </a:cubicBezTo>
                <a:cubicBezTo>
                  <a:pt x="181" y="240"/>
                  <a:pt x="170" y="252"/>
                  <a:pt x="153" y="274"/>
                </a:cubicBezTo>
                <a:cubicBezTo>
                  <a:pt x="137" y="295"/>
                  <a:pt x="126" y="311"/>
                  <a:pt x="98" y="328"/>
                </a:cubicBezTo>
                <a:cubicBezTo>
                  <a:pt x="88" y="339"/>
                  <a:pt x="71" y="344"/>
                  <a:pt x="71" y="366"/>
                </a:cubicBezTo>
                <a:cubicBezTo>
                  <a:pt x="71" y="410"/>
                  <a:pt x="71" y="437"/>
                  <a:pt x="71" y="481"/>
                </a:cubicBezTo>
                <a:cubicBezTo>
                  <a:pt x="71" y="530"/>
                  <a:pt x="55" y="552"/>
                  <a:pt x="27" y="591"/>
                </a:cubicBezTo>
                <a:cubicBezTo>
                  <a:pt x="27" y="596"/>
                  <a:pt x="27" y="602"/>
                  <a:pt x="27" y="602"/>
                </a:cubicBezTo>
                <a:cubicBezTo>
                  <a:pt x="11" y="629"/>
                  <a:pt x="5" y="650"/>
                  <a:pt x="0" y="678"/>
                </a:cubicBezTo>
                <a:lnTo>
                  <a:pt x="0" y="678"/>
                </a:lnTo>
                <a:cubicBezTo>
                  <a:pt x="5" y="683"/>
                  <a:pt x="16" y="694"/>
                  <a:pt x="22" y="694"/>
                </a:cubicBezTo>
                <a:cubicBezTo>
                  <a:pt x="38" y="694"/>
                  <a:pt x="49" y="683"/>
                  <a:pt x="60" y="683"/>
                </a:cubicBezTo>
                <a:cubicBezTo>
                  <a:pt x="82" y="672"/>
                  <a:pt x="98" y="667"/>
                  <a:pt x="120" y="656"/>
                </a:cubicBezTo>
                <a:cubicBezTo>
                  <a:pt x="131" y="650"/>
                  <a:pt x="137" y="639"/>
                  <a:pt x="148" y="639"/>
                </a:cubicBezTo>
                <a:cubicBezTo>
                  <a:pt x="164" y="639"/>
                  <a:pt x="170" y="656"/>
                  <a:pt x="181" y="661"/>
                </a:cubicBezTo>
                <a:cubicBezTo>
                  <a:pt x="197" y="672"/>
                  <a:pt x="213" y="678"/>
                  <a:pt x="219" y="694"/>
                </a:cubicBezTo>
                <a:cubicBezTo>
                  <a:pt x="224" y="705"/>
                  <a:pt x="224" y="716"/>
                  <a:pt x="224" y="727"/>
                </a:cubicBezTo>
                <a:cubicBezTo>
                  <a:pt x="224" y="787"/>
                  <a:pt x="224" y="820"/>
                  <a:pt x="224" y="875"/>
                </a:cubicBezTo>
                <a:cubicBezTo>
                  <a:pt x="224" y="886"/>
                  <a:pt x="230" y="891"/>
                  <a:pt x="230" y="897"/>
                </a:cubicBezTo>
                <a:cubicBezTo>
                  <a:pt x="235" y="907"/>
                  <a:pt x="235" y="918"/>
                  <a:pt x="235" y="929"/>
                </a:cubicBezTo>
                <a:cubicBezTo>
                  <a:pt x="241" y="940"/>
                  <a:pt x="246" y="940"/>
                  <a:pt x="252" y="951"/>
                </a:cubicBezTo>
                <a:cubicBezTo>
                  <a:pt x="263" y="968"/>
                  <a:pt x="268" y="979"/>
                  <a:pt x="278" y="1001"/>
                </a:cubicBezTo>
                <a:cubicBezTo>
                  <a:pt x="126" y="1459"/>
                  <a:pt x="126" y="1459"/>
                  <a:pt x="126" y="1459"/>
                </a:cubicBezTo>
                <a:cubicBezTo>
                  <a:pt x="142" y="1470"/>
                  <a:pt x="153" y="1486"/>
                  <a:pt x="170" y="150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7" name="Freeform 157"/>
          <p:cNvSpPr>
            <a:spLocks noChangeArrowheads="1"/>
          </p:cNvSpPr>
          <p:nvPr/>
        </p:nvSpPr>
        <p:spPr bwMode="auto">
          <a:xfrm>
            <a:off x="17088465" y="10403880"/>
            <a:ext cx="1848604" cy="2038132"/>
          </a:xfrm>
          <a:custGeom>
            <a:avLst/>
            <a:gdLst>
              <a:gd name="T0" fmla="*/ 2463 w 3060"/>
              <a:gd name="T1" fmla="*/ 11 h 3373"/>
              <a:gd name="T2" fmla="*/ 2628 w 3060"/>
              <a:gd name="T3" fmla="*/ 175 h 3373"/>
              <a:gd name="T4" fmla="*/ 2939 w 3060"/>
              <a:gd name="T5" fmla="*/ 203 h 3373"/>
              <a:gd name="T6" fmla="*/ 3032 w 3060"/>
              <a:gd name="T7" fmla="*/ 247 h 3373"/>
              <a:gd name="T8" fmla="*/ 3026 w 3060"/>
              <a:gd name="T9" fmla="*/ 383 h 3373"/>
              <a:gd name="T10" fmla="*/ 3037 w 3060"/>
              <a:gd name="T11" fmla="*/ 514 h 3373"/>
              <a:gd name="T12" fmla="*/ 2999 w 3060"/>
              <a:gd name="T13" fmla="*/ 585 h 3373"/>
              <a:gd name="T14" fmla="*/ 3059 w 3060"/>
              <a:gd name="T15" fmla="*/ 700 h 3373"/>
              <a:gd name="T16" fmla="*/ 2715 w 3060"/>
              <a:gd name="T17" fmla="*/ 924 h 3373"/>
              <a:gd name="T18" fmla="*/ 2813 w 3060"/>
              <a:gd name="T19" fmla="*/ 1087 h 3373"/>
              <a:gd name="T20" fmla="*/ 2961 w 3060"/>
              <a:gd name="T21" fmla="*/ 1410 h 3373"/>
              <a:gd name="T22" fmla="*/ 2622 w 3060"/>
              <a:gd name="T23" fmla="*/ 1503 h 3373"/>
              <a:gd name="T24" fmla="*/ 2256 w 3060"/>
              <a:gd name="T25" fmla="*/ 1755 h 3373"/>
              <a:gd name="T26" fmla="*/ 2114 w 3060"/>
              <a:gd name="T27" fmla="*/ 2126 h 3373"/>
              <a:gd name="T28" fmla="*/ 1967 w 3060"/>
              <a:gd name="T29" fmla="*/ 2126 h 3373"/>
              <a:gd name="T30" fmla="*/ 1682 w 3060"/>
              <a:gd name="T31" fmla="*/ 2093 h 3373"/>
              <a:gd name="T32" fmla="*/ 1321 w 3060"/>
              <a:gd name="T33" fmla="*/ 2361 h 3373"/>
              <a:gd name="T34" fmla="*/ 1092 w 3060"/>
              <a:gd name="T35" fmla="*/ 2503 h 3373"/>
              <a:gd name="T36" fmla="*/ 928 w 3060"/>
              <a:gd name="T37" fmla="*/ 2727 h 3373"/>
              <a:gd name="T38" fmla="*/ 704 w 3060"/>
              <a:gd name="T39" fmla="*/ 3039 h 3373"/>
              <a:gd name="T40" fmla="*/ 710 w 3060"/>
              <a:gd name="T41" fmla="*/ 3372 h 3373"/>
              <a:gd name="T42" fmla="*/ 212 w 3060"/>
              <a:gd name="T43" fmla="*/ 3120 h 3373"/>
              <a:gd name="T44" fmla="*/ 240 w 3060"/>
              <a:gd name="T45" fmla="*/ 2891 h 3373"/>
              <a:gd name="T46" fmla="*/ 163 w 3060"/>
              <a:gd name="T47" fmla="*/ 2656 h 3373"/>
              <a:gd name="T48" fmla="*/ 59 w 3060"/>
              <a:gd name="T49" fmla="*/ 2498 h 3373"/>
              <a:gd name="T50" fmla="*/ 0 w 3060"/>
              <a:gd name="T51" fmla="*/ 2437 h 3373"/>
              <a:gd name="T52" fmla="*/ 27 w 3060"/>
              <a:gd name="T53" fmla="*/ 2225 h 3373"/>
              <a:gd name="T54" fmla="*/ 207 w 3060"/>
              <a:gd name="T55" fmla="*/ 2225 h 3373"/>
              <a:gd name="T56" fmla="*/ 316 w 3060"/>
              <a:gd name="T57" fmla="*/ 2318 h 3373"/>
              <a:gd name="T58" fmla="*/ 518 w 3060"/>
              <a:gd name="T59" fmla="*/ 2394 h 3373"/>
              <a:gd name="T60" fmla="*/ 677 w 3060"/>
              <a:gd name="T61" fmla="*/ 2192 h 3373"/>
              <a:gd name="T62" fmla="*/ 759 w 3060"/>
              <a:gd name="T63" fmla="*/ 2121 h 3373"/>
              <a:gd name="T64" fmla="*/ 911 w 3060"/>
              <a:gd name="T65" fmla="*/ 1978 h 3373"/>
              <a:gd name="T66" fmla="*/ 911 w 3060"/>
              <a:gd name="T67" fmla="*/ 1738 h 3373"/>
              <a:gd name="T68" fmla="*/ 895 w 3060"/>
              <a:gd name="T69" fmla="*/ 1557 h 3373"/>
              <a:gd name="T70" fmla="*/ 743 w 3060"/>
              <a:gd name="T71" fmla="*/ 1460 h 3373"/>
              <a:gd name="T72" fmla="*/ 540 w 3060"/>
              <a:gd name="T73" fmla="*/ 1328 h 3373"/>
              <a:gd name="T74" fmla="*/ 409 w 3060"/>
              <a:gd name="T75" fmla="*/ 1295 h 3373"/>
              <a:gd name="T76" fmla="*/ 469 w 3060"/>
              <a:gd name="T77" fmla="*/ 1164 h 3373"/>
              <a:gd name="T78" fmla="*/ 556 w 3060"/>
              <a:gd name="T79" fmla="*/ 990 h 3373"/>
              <a:gd name="T80" fmla="*/ 682 w 3060"/>
              <a:gd name="T81" fmla="*/ 858 h 3373"/>
              <a:gd name="T82" fmla="*/ 835 w 3060"/>
              <a:gd name="T83" fmla="*/ 847 h 3373"/>
              <a:gd name="T84" fmla="*/ 824 w 3060"/>
              <a:gd name="T85" fmla="*/ 782 h 3373"/>
              <a:gd name="T86" fmla="*/ 944 w 3060"/>
              <a:gd name="T87" fmla="*/ 569 h 3373"/>
              <a:gd name="T88" fmla="*/ 1037 w 3060"/>
              <a:gd name="T89" fmla="*/ 574 h 3373"/>
              <a:gd name="T90" fmla="*/ 1163 w 3060"/>
              <a:gd name="T91" fmla="*/ 569 h 3373"/>
              <a:gd name="T92" fmla="*/ 1267 w 3060"/>
              <a:gd name="T93" fmla="*/ 470 h 3373"/>
              <a:gd name="T94" fmla="*/ 1431 w 3060"/>
              <a:gd name="T95" fmla="*/ 443 h 3373"/>
              <a:gd name="T96" fmla="*/ 1611 w 3060"/>
              <a:gd name="T97" fmla="*/ 416 h 3373"/>
              <a:gd name="T98" fmla="*/ 1639 w 3060"/>
              <a:gd name="T99" fmla="*/ 351 h 3373"/>
              <a:gd name="T100" fmla="*/ 1879 w 3060"/>
              <a:gd name="T101" fmla="*/ 197 h 3373"/>
              <a:gd name="T102" fmla="*/ 1972 w 3060"/>
              <a:gd name="T103" fmla="*/ 268 h 3373"/>
              <a:gd name="T104" fmla="*/ 2097 w 3060"/>
              <a:gd name="T105" fmla="*/ 252 h 3373"/>
              <a:gd name="T106" fmla="*/ 2316 w 3060"/>
              <a:gd name="T107" fmla="*/ 159 h 3373"/>
              <a:gd name="T108" fmla="*/ 2322 w 3060"/>
              <a:gd name="T109" fmla="*/ 39 h 3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60" h="3373">
                <a:moveTo>
                  <a:pt x="2333" y="6"/>
                </a:moveTo>
                <a:lnTo>
                  <a:pt x="2333" y="6"/>
                </a:lnTo>
                <a:cubicBezTo>
                  <a:pt x="2382" y="6"/>
                  <a:pt x="2415" y="0"/>
                  <a:pt x="2463" y="11"/>
                </a:cubicBezTo>
                <a:cubicBezTo>
                  <a:pt x="2480" y="17"/>
                  <a:pt x="2491" y="22"/>
                  <a:pt x="2507" y="22"/>
                </a:cubicBezTo>
                <a:cubicBezTo>
                  <a:pt x="2534" y="33"/>
                  <a:pt x="2551" y="39"/>
                  <a:pt x="2567" y="60"/>
                </a:cubicBezTo>
                <a:cubicBezTo>
                  <a:pt x="2589" y="104"/>
                  <a:pt x="2600" y="137"/>
                  <a:pt x="2628" y="175"/>
                </a:cubicBezTo>
                <a:cubicBezTo>
                  <a:pt x="2638" y="192"/>
                  <a:pt x="2655" y="186"/>
                  <a:pt x="2671" y="192"/>
                </a:cubicBezTo>
                <a:cubicBezTo>
                  <a:pt x="2699" y="192"/>
                  <a:pt x="2710" y="203"/>
                  <a:pt x="2737" y="203"/>
                </a:cubicBezTo>
                <a:cubicBezTo>
                  <a:pt x="2813" y="203"/>
                  <a:pt x="2857" y="203"/>
                  <a:pt x="2939" y="203"/>
                </a:cubicBezTo>
                <a:cubicBezTo>
                  <a:pt x="2950" y="203"/>
                  <a:pt x="2961" y="203"/>
                  <a:pt x="2972" y="208"/>
                </a:cubicBezTo>
                <a:cubicBezTo>
                  <a:pt x="2988" y="208"/>
                  <a:pt x="3004" y="208"/>
                  <a:pt x="3015" y="219"/>
                </a:cubicBezTo>
                <a:cubicBezTo>
                  <a:pt x="3026" y="225"/>
                  <a:pt x="3032" y="236"/>
                  <a:pt x="3032" y="247"/>
                </a:cubicBezTo>
                <a:cubicBezTo>
                  <a:pt x="3032" y="312"/>
                  <a:pt x="3032" y="312"/>
                  <a:pt x="3032" y="312"/>
                </a:cubicBezTo>
                <a:cubicBezTo>
                  <a:pt x="3032" y="329"/>
                  <a:pt x="3010" y="333"/>
                  <a:pt x="3010" y="351"/>
                </a:cubicBezTo>
                <a:cubicBezTo>
                  <a:pt x="3010" y="366"/>
                  <a:pt x="3021" y="372"/>
                  <a:pt x="3026" y="383"/>
                </a:cubicBezTo>
                <a:cubicBezTo>
                  <a:pt x="3032" y="394"/>
                  <a:pt x="3032" y="405"/>
                  <a:pt x="3037" y="416"/>
                </a:cubicBezTo>
                <a:cubicBezTo>
                  <a:pt x="3043" y="437"/>
                  <a:pt x="3054" y="454"/>
                  <a:pt x="3054" y="481"/>
                </a:cubicBezTo>
                <a:cubicBezTo>
                  <a:pt x="3054" y="492"/>
                  <a:pt x="3043" y="503"/>
                  <a:pt x="3037" y="514"/>
                </a:cubicBezTo>
                <a:cubicBezTo>
                  <a:pt x="3032" y="525"/>
                  <a:pt x="3026" y="536"/>
                  <a:pt x="3015" y="547"/>
                </a:cubicBezTo>
                <a:cubicBezTo>
                  <a:pt x="3004" y="552"/>
                  <a:pt x="2994" y="558"/>
                  <a:pt x="2994" y="574"/>
                </a:cubicBezTo>
                <a:cubicBezTo>
                  <a:pt x="2994" y="580"/>
                  <a:pt x="2999" y="580"/>
                  <a:pt x="2999" y="585"/>
                </a:cubicBezTo>
                <a:cubicBezTo>
                  <a:pt x="3010" y="607"/>
                  <a:pt x="3021" y="618"/>
                  <a:pt x="3032" y="635"/>
                </a:cubicBezTo>
                <a:cubicBezTo>
                  <a:pt x="3043" y="662"/>
                  <a:pt x="3048" y="673"/>
                  <a:pt x="3059" y="700"/>
                </a:cubicBezTo>
                <a:lnTo>
                  <a:pt x="3059" y="700"/>
                </a:lnTo>
                <a:cubicBezTo>
                  <a:pt x="2999" y="744"/>
                  <a:pt x="2955" y="765"/>
                  <a:pt x="2900" y="820"/>
                </a:cubicBezTo>
                <a:cubicBezTo>
                  <a:pt x="2857" y="864"/>
                  <a:pt x="2825" y="880"/>
                  <a:pt x="2770" y="902"/>
                </a:cubicBezTo>
                <a:cubicBezTo>
                  <a:pt x="2748" y="913"/>
                  <a:pt x="2732" y="902"/>
                  <a:pt x="2715" y="924"/>
                </a:cubicBezTo>
                <a:cubicBezTo>
                  <a:pt x="2699" y="951"/>
                  <a:pt x="2710" y="973"/>
                  <a:pt x="2710" y="1006"/>
                </a:cubicBezTo>
                <a:cubicBezTo>
                  <a:pt x="2710" y="1022"/>
                  <a:pt x="2726" y="1022"/>
                  <a:pt x="2737" y="1033"/>
                </a:cubicBezTo>
                <a:cubicBezTo>
                  <a:pt x="2770" y="1050"/>
                  <a:pt x="2792" y="1055"/>
                  <a:pt x="2813" y="1087"/>
                </a:cubicBezTo>
                <a:cubicBezTo>
                  <a:pt x="2835" y="1120"/>
                  <a:pt x="2835" y="1153"/>
                  <a:pt x="2851" y="1191"/>
                </a:cubicBezTo>
                <a:cubicBezTo>
                  <a:pt x="2873" y="1252"/>
                  <a:pt x="2900" y="1279"/>
                  <a:pt x="2928" y="1345"/>
                </a:cubicBezTo>
                <a:cubicBezTo>
                  <a:pt x="2939" y="1367"/>
                  <a:pt x="2961" y="1383"/>
                  <a:pt x="2961" y="1410"/>
                </a:cubicBezTo>
                <a:cubicBezTo>
                  <a:pt x="2961" y="1432"/>
                  <a:pt x="2928" y="1427"/>
                  <a:pt x="2906" y="1438"/>
                </a:cubicBezTo>
                <a:cubicBezTo>
                  <a:pt x="2868" y="1454"/>
                  <a:pt x="2841" y="1465"/>
                  <a:pt x="2797" y="1476"/>
                </a:cubicBezTo>
                <a:cubicBezTo>
                  <a:pt x="2732" y="1493"/>
                  <a:pt x="2693" y="1503"/>
                  <a:pt x="2622" y="1503"/>
                </a:cubicBezTo>
                <a:cubicBezTo>
                  <a:pt x="2584" y="1503"/>
                  <a:pt x="2562" y="1497"/>
                  <a:pt x="2529" y="1497"/>
                </a:cubicBezTo>
                <a:cubicBezTo>
                  <a:pt x="2469" y="1497"/>
                  <a:pt x="2448" y="1541"/>
                  <a:pt x="2409" y="1579"/>
                </a:cubicBezTo>
                <a:cubicBezTo>
                  <a:pt x="2344" y="1645"/>
                  <a:pt x="2300" y="1678"/>
                  <a:pt x="2256" y="1755"/>
                </a:cubicBezTo>
                <a:cubicBezTo>
                  <a:pt x="2212" y="1831"/>
                  <a:pt x="2168" y="1870"/>
                  <a:pt x="2130" y="1956"/>
                </a:cubicBezTo>
                <a:cubicBezTo>
                  <a:pt x="2114" y="1995"/>
                  <a:pt x="2114" y="2017"/>
                  <a:pt x="2103" y="2055"/>
                </a:cubicBezTo>
                <a:cubicBezTo>
                  <a:pt x="2103" y="2082"/>
                  <a:pt x="2114" y="2099"/>
                  <a:pt x="2114" y="2126"/>
                </a:cubicBezTo>
                <a:cubicBezTo>
                  <a:pt x="2114" y="2175"/>
                  <a:pt x="2114" y="2175"/>
                  <a:pt x="2114" y="2175"/>
                </a:cubicBezTo>
                <a:cubicBezTo>
                  <a:pt x="2103" y="2175"/>
                  <a:pt x="2103" y="2175"/>
                  <a:pt x="2103" y="2175"/>
                </a:cubicBezTo>
                <a:cubicBezTo>
                  <a:pt x="2059" y="2137"/>
                  <a:pt x="2016" y="2148"/>
                  <a:pt x="1967" y="2126"/>
                </a:cubicBezTo>
                <a:cubicBezTo>
                  <a:pt x="1923" y="2104"/>
                  <a:pt x="1912" y="2049"/>
                  <a:pt x="1863" y="2049"/>
                </a:cubicBezTo>
                <a:cubicBezTo>
                  <a:pt x="1819" y="2049"/>
                  <a:pt x="1791" y="2049"/>
                  <a:pt x="1742" y="2049"/>
                </a:cubicBezTo>
                <a:cubicBezTo>
                  <a:pt x="1715" y="2049"/>
                  <a:pt x="1709" y="2082"/>
                  <a:pt x="1682" y="2093"/>
                </a:cubicBezTo>
                <a:cubicBezTo>
                  <a:pt x="1639" y="2115"/>
                  <a:pt x="1606" y="2115"/>
                  <a:pt x="1562" y="2137"/>
                </a:cubicBezTo>
                <a:cubicBezTo>
                  <a:pt x="1502" y="2175"/>
                  <a:pt x="1491" y="2230"/>
                  <a:pt x="1425" y="2257"/>
                </a:cubicBezTo>
                <a:cubicBezTo>
                  <a:pt x="1371" y="2279"/>
                  <a:pt x="1371" y="2328"/>
                  <a:pt x="1321" y="2361"/>
                </a:cubicBezTo>
                <a:cubicBezTo>
                  <a:pt x="1278" y="2388"/>
                  <a:pt x="1261" y="2415"/>
                  <a:pt x="1213" y="2437"/>
                </a:cubicBezTo>
                <a:cubicBezTo>
                  <a:pt x="1180" y="2448"/>
                  <a:pt x="1158" y="2437"/>
                  <a:pt x="1136" y="2454"/>
                </a:cubicBezTo>
                <a:cubicBezTo>
                  <a:pt x="1114" y="2465"/>
                  <a:pt x="1114" y="2487"/>
                  <a:pt x="1092" y="2503"/>
                </a:cubicBezTo>
                <a:cubicBezTo>
                  <a:pt x="1070" y="2525"/>
                  <a:pt x="1037" y="2519"/>
                  <a:pt x="1026" y="2547"/>
                </a:cubicBezTo>
                <a:cubicBezTo>
                  <a:pt x="1005" y="2602"/>
                  <a:pt x="1021" y="2645"/>
                  <a:pt x="994" y="2694"/>
                </a:cubicBezTo>
                <a:cubicBezTo>
                  <a:pt x="983" y="2721"/>
                  <a:pt x="955" y="2711"/>
                  <a:pt x="928" y="2727"/>
                </a:cubicBezTo>
                <a:cubicBezTo>
                  <a:pt x="840" y="2771"/>
                  <a:pt x="802" y="2820"/>
                  <a:pt x="753" y="2907"/>
                </a:cubicBezTo>
                <a:cubicBezTo>
                  <a:pt x="732" y="2946"/>
                  <a:pt x="688" y="2962"/>
                  <a:pt x="688" y="3006"/>
                </a:cubicBezTo>
                <a:cubicBezTo>
                  <a:pt x="688" y="3022"/>
                  <a:pt x="704" y="3028"/>
                  <a:pt x="704" y="3039"/>
                </a:cubicBezTo>
                <a:cubicBezTo>
                  <a:pt x="704" y="3071"/>
                  <a:pt x="682" y="3087"/>
                  <a:pt x="682" y="3120"/>
                </a:cubicBezTo>
                <a:cubicBezTo>
                  <a:pt x="682" y="3169"/>
                  <a:pt x="753" y="3180"/>
                  <a:pt x="753" y="3230"/>
                </a:cubicBezTo>
                <a:cubicBezTo>
                  <a:pt x="753" y="3290"/>
                  <a:pt x="732" y="3317"/>
                  <a:pt x="710" y="3372"/>
                </a:cubicBezTo>
                <a:lnTo>
                  <a:pt x="710" y="3372"/>
                </a:lnTo>
                <a:cubicBezTo>
                  <a:pt x="682" y="3361"/>
                  <a:pt x="655" y="3350"/>
                  <a:pt x="628" y="3334"/>
                </a:cubicBezTo>
                <a:cubicBezTo>
                  <a:pt x="458" y="3252"/>
                  <a:pt x="355" y="3186"/>
                  <a:pt x="212" y="3120"/>
                </a:cubicBezTo>
                <a:lnTo>
                  <a:pt x="212" y="3120"/>
                </a:lnTo>
                <a:cubicBezTo>
                  <a:pt x="240" y="2946"/>
                  <a:pt x="240" y="2946"/>
                  <a:pt x="240" y="2946"/>
                </a:cubicBezTo>
                <a:cubicBezTo>
                  <a:pt x="240" y="2891"/>
                  <a:pt x="240" y="2891"/>
                  <a:pt x="240" y="2891"/>
                </a:cubicBezTo>
                <a:cubicBezTo>
                  <a:pt x="240" y="2869"/>
                  <a:pt x="234" y="2858"/>
                  <a:pt x="229" y="2836"/>
                </a:cubicBezTo>
                <a:cubicBezTo>
                  <a:pt x="218" y="2792"/>
                  <a:pt x="212" y="2771"/>
                  <a:pt x="190" y="2732"/>
                </a:cubicBezTo>
                <a:cubicBezTo>
                  <a:pt x="174" y="2705"/>
                  <a:pt x="163" y="2688"/>
                  <a:pt x="163" y="2656"/>
                </a:cubicBezTo>
                <a:cubicBezTo>
                  <a:pt x="163" y="2640"/>
                  <a:pt x="163" y="2623"/>
                  <a:pt x="152" y="2607"/>
                </a:cubicBezTo>
                <a:cubicBezTo>
                  <a:pt x="141" y="2580"/>
                  <a:pt x="119" y="2574"/>
                  <a:pt x="97" y="2552"/>
                </a:cubicBezTo>
                <a:cubicBezTo>
                  <a:pt x="75" y="2530"/>
                  <a:pt x="75" y="2519"/>
                  <a:pt x="59" y="2498"/>
                </a:cubicBezTo>
                <a:cubicBezTo>
                  <a:pt x="48" y="2487"/>
                  <a:pt x="43" y="2476"/>
                  <a:pt x="27" y="2465"/>
                </a:cubicBezTo>
                <a:cubicBezTo>
                  <a:pt x="21" y="2459"/>
                  <a:pt x="15" y="2459"/>
                  <a:pt x="5" y="2454"/>
                </a:cubicBezTo>
                <a:cubicBezTo>
                  <a:pt x="5" y="2448"/>
                  <a:pt x="0" y="2443"/>
                  <a:pt x="0" y="2437"/>
                </a:cubicBezTo>
                <a:cubicBezTo>
                  <a:pt x="0" y="2383"/>
                  <a:pt x="5" y="2355"/>
                  <a:pt x="10" y="2300"/>
                </a:cubicBezTo>
                <a:cubicBezTo>
                  <a:pt x="10" y="2247"/>
                  <a:pt x="10" y="2247"/>
                  <a:pt x="10" y="2247"/>
                </a:cubicBezTo>
                <a:cubicBezTo>
                  <a:pt x="10" y="2236"/>
                  <a:pt x="21" y="2230"/>
                  <a:pt x="27" y="2225"/>
                </a:cubicBezTo>
                <a:cubicBezTo>
                  <a:pt x="37" y="2214"/>
                  <a:pt x="48" y="2208"/>
                  <a:pt x="59" y="2197"/>
                </a:cubicBezTo>
                <a:cubicBezTo>
                  <a:pt x="81" y="2186"/>
                  <a:pt x="97" y="2181"/>
                  <a:pt x="125" y="2181"/>
                </a:cubicBezTo>
                <a:cubicBezTo>
                  <a:pt x="158" y="2181"/>
                  <a:pt x="185" y="2197"/>
                  <a:pt x="207" y="2225"/>
                </a:cubicBezTo>
                <a:cubicBezTo>
                  <a:pt x="218" y="2236"/>
                  <a:pt x="223" y="2247"/>
                  <a:pt x="234" y="2252"/>
                </a:cubicBezTo>
                <a:cubicBezTo>
                  <a:pt x="251" y="2268"/>
                  <a:pt x="267" y="2274"/>
                  <a:pt x="283" y="2290"/>
                </a:cubicBezTo>
                <a:cubicBezTo>
                  <a:pt x="294" y="2300"/>
                  <a:pt x="300" y="2311"/>
                  <a:pt x="316" y="2318"/>
                </a:cubicBezTo>
                <a:cubicBezTo>
                  <a:pt x="349" y="2333"/>
                  <a:pt x="371" y="2333"/>
                  <a:pt x="409" y="2339"/>
                </a:cubicBezTo>
                <a:cubicBezTo>
                  <a:pt x="437" y="2350"/>
                  <a:pt x="447" y="2355"/>
                  <a:pt x="474" y="2366"/>
                </a:cubicBezTo>
                <a:cubicBezTo>
                  <a:pt x="491" y="2377"/>
                  <a:pt x="496" y="2394"/>
                  <a:pt x="518" y="2394"/>
                </a:cubicBezTo>
                <a:cubicBezTo>
                  <a:pt x="545" y="2394"/>
                  <a:pt x="551" y="2366"/>
                  <a:pt x="567" y="2339"/>
                </a:cubicBezTo>
                <a:cubicBezTo>
                  <a:pt x="584" y="2311"/>
                  <a:pt x="600" y="2295"/>
                  <a:pt x="622" y="2268"/>
                </a:cubicBezTo>
                <a:cubicBezTo>
                  <a:pt x="644" y="2241"/>
                  <a:pt x="655" y="2225"/>
                  <a:pt x="677" y="2192"/>
                </a:cubicBezTo>
                <a:cubicBezTo>
                  <a:pt x="693" y="2175"/>
                  <a:pt x="699" y="2159"/>
                  <a:pt x="721" y="2137"/>
                </a:cubicBezTo>
                <a:cubicBezTo>
                  <a:pt x="726" y="2132"/>
                  <a:pt x="732" y="2121"/>
                  <a:pt x="743" y="2121"/>
                </a:cubicBezTo>
                <a:cubicBezTo>
                  <a:pt x="748" y="2121"/>
                  <a:pt x="753" y="2121"/>
                  <a:pt x="759" y="2121"/>
                </a:cubicBezTo>
                <a:cubicBezTo>
                  <a:pt x="781" y="2126"/>
                  <a:pt x="797" y="2126"/>
                  <a:pt x="818" y="2115"/>
                </a:cubicBezTo>
                <a:cubicBezTo>
                  <a:pt x="852" y="2110"/>
                  <a:pt x="862" y="2088"/>
                  <a:pt x="873" y="2060"/>
                </a:cubicBezTo>
                <a:cubicBezTo>
                  <a:pt x="890" y="2033"/>
                  <a:pt x="895" y="2011"/>
                  <a:pt x="911" y="1978"/>
                </a:cubicBezTo>
                <a:cubicBezTo>
                  <a:pt x="928" y="1956"/>
                  <a:pt x="939" y="1940"/>
                  <a:pt x="939" y="1913"/>
                </a:cubicBezTo>
                <a:cubicBezTo>
                  <a:pt x="939" y="1859"/>
                  <a:pt x="911" y="1831"/>
                  <a:pt x="911" y="1782"/>
                </a:cubicBezTo>
                <a:cubicBezTo>
                  <a:pt x="911" y="1765"/>
                  <a:pt x="911" y="1755"/>
                  <a:pt x="911" y="1738"/>
                </a:cubicBezTo>
                <a:cubicBezTo>
                  <a:pt x="922" y="1700"/>
                  <a:pt x="928" y="1672"/>
                  <a:pt x="928" y="1634"/>
                </a:cubicBezTo>
                <a:cubicBezTo>
                  <a:pt x="928" y="1612"/>
                  <a:pt x="922" y="1596"/>
                  <a:pt x="911" y="1574"/>
                </a:cubicBezTo>
                <a:cubicBezTo>
                  <a:pt x="906" y="1568"/>
                  <a:pt x="906" y="1563"/>
                  <a:pt x="895" y="1557"/>
                </a:cubicBezTo>
                <a:cubicBezTo>
                  <a:pt x="890" y="1546"/>
                  <a:pt x="879" y="1546"/>
                  <a:pt x="868" y="1541"/>
                </a:cubicBezTo>
                <a:cubicBezTo>
                  <a:pt x="852" y="1536"/>
                  <a:pt x="846" y="1531"/>
                  <a:pt x="835" y="1525"/>
                </a:cubicBezTo>
                <a:cubicBezTo>
                  <a:pt x="797" y="1503"/>
                  <a:pt x="775" y="1487"/>
                  <a:pt x="743" y="1460"/>
                </a:cubicBezTo>
                <a:cubicBezTo>
                  <a:pt x="721" y="1443"/>
                  <a:pt x="704" y="1438"/>
                  <a:pt x="688" y="1416"/>
                </a:cubicBezTo>
                <a:cubicBezTo>
                  <a:pt x="660" y="1388"/>
                  <a:pt x="639" y="1378"/>
                  <a:pt x="606" y="1361"/>
                </a:cubicBezTo>
                <a:cubicBezTo>
                  <a:pt x="584" y="1350"/>
                  <a:pt x="567" y="1339"/>
                  <a:pt x="540" y="1328"/>
                </a:cubicBezTo>
                <a:cubicBezTo>
                  <a:pt x="513" y="1317"/>
                  <a:pt x="496" y="1323"/>
                  <a:pt x="469" y="1323"/>
                </a:cubicBezTo>
                <a:cubicBezTo>
                  <a:pt x="452" y="1323"/>
                  <a:pt x="437" y="1317"/>
                  <a:pt x="425" y="1312"/>
                </a:cubicBezTo>
                <a:cubicBezTo>
                  <a:pt x="420" y="1306"/>
                  <a:pt x="415" y="1301"/>
                  <a:pt x="409" y="1295"/>
                </a:cubicBezTo>
                <a:cubicBezTo>
                  <a:pt x="398" y="1290"/>
                  <a:pt x="387" y="1290"/>
                  <a:pt x="387" y="1279"/>
                </a:cubicBezTo>
                <a:cubicBezTo>
                  <a:pt x="387" y="1257"/>
                  <a:pt x="409" y="1246"/>
                  <a:pt x="425" y="1230"/>
                </a:cubicBezTo>
                <a:cubicBezTo>
                  <a:pt x="447" y="1208"/>
                  <a:pt x="458" y="1191"/>
                  <a:pt x="469" y="1164"/>
                </a:cubicBezTo>
                <a:cubicBezTo>
                  <a:pt x="480" y="1142"/>
                  <a:pt x="491" y="1126"/>
                  <a:pt x="507" y="1104"/>
                </a:cubicBezTo>
                <a:cubicBezTo>
                  <a:pt x="518" y="1083"/>
                  <a:pt x="535" y="1066"/>
                  <a:pt x="545" y="1039"/>
                </a:cubicBezTo>
                <a:cubicBezTo>
                  <a:pt x="551" y="1022"/>
                  <a:pt x="551" y="1006"/>
                  <a:pt x="556" y="990"/>
                </a:cubicBezTo>
                <a:cubicBezTo>
                  <a:pt x="567" y="962"/>
                  <a:pt x="573" y="951"/>
                  <a:pt x="584" y="924"/>
                </a:cubicBezTo>
                <a:cubicBezTo>
                  <a:pt x="595" y="902"/>
                  <a:pt x="611" y="897"/>
                  <a:pt x="628" y="880"/>
                </a:cubicBezTo>
                <a:cubicBezTo>
                  <a:pt x="649" y="869"/>
                  <a:pt x="666" y="864"/>
                  <a:pt x="682" y="858"/>
                </a:cubicBezTo>
                <a:cubicBezTo>
                  <a:pt x="699" y="853"/>
                  <a:pt x="704" y="847"/>
                  <a:pt x="715" y="847"/>
                </a:cubicBezTo>
                <a:cubicBezTo>
                  <a:pt x="764" y="847"/>
                  <a:pt x="786" y="869"/>
                  <a:pt x="835" y="886"/>
                </a:cubicBezTo>
                <a:cubicBezTo>
                  <a:pt x="835" y="847"/>
                  <a:pt x="835" y="847"/>
                  <a:pt x="835" y="847"/>
                </a:cubicBezTo>
                <a:cubicBezTo>
                  <a:pt x="835" y="831"/>
                  <a:pt x="830" y="820"/>
                  <a:pt x="824" y="803"/>
                </a:cubicBezTo>
                <a:cubicBezTo>
                  <a:pt x="824" y="798"/>
                  <a:pt x="818" y="798"/>
                  <a:pt x="818" y="793"/>
                </a:cubicBezTo>
                <a:cubicBezTo>
                  <a:pt x="818" y="793"/>
                  <a:pt x="824" y="787"/>
                  <a:pt x="824" y="782"/>
                </a:cubicBezTo>
                <a:cubicBezTo>
                  <a:pt x="868" y="776"/>
                  <a:pt x="884" y="738"/>
                  <a:pt x="895" y="694"/>
                </a:cubicBezTo>
                <a:cubicBezTo>
                  <a:pt x="906" y="667"/>
                  <a:pt x="911" y="651"/>
                  <a:pt x="917" y="629"/>
                </a:cubicBezTo>
                <a:cubicBezTo>
                  <a:pt x="928" y="607"/>
                  <a:pt x="944" y="591"/>
                  <a:pt x="944" y="569"/>
                </a:cubicBezTo>
                <a:lnTo>
                  <a:pt x="944" y="569"/>
                </a:lnTo>
                <a:cubicBezTo>
                  <a:pt x="994" y="569"/>
                  <a:pt x="994" y="569"/>
                  <a:pt x="994" y="569"/>
                </a:cubicBezTo>
                <a:cubicBezTo>
                  <a:pt x="1010" y="569"/>
                  <a:pt x="1021" y="574"/>
                  <a:pt x="1037" y="574"/>
                </a:cubicBezTo>
                <a:cubicBezTo>
                  <a:pt x="1087" y="574"/>
                  <a:pt x="1087" y="574"/>
                  <a:pt x="1087" y="574"/>
                </a:cubicBezTo>
                <a:cubicBezTo>
                  <a:pt x="1109" y="574"/>
                  <a:pt x="1125" y="574"/>
                  <a:pt x="1147" y="569"/>
                </a:cubicBezTo>
                <a:cubicBezTo>
                  <a:pt x="1152" y="569"/>
                  <a:pt x="1158" y="574"/>
                  <a:pt x="1163" y="569"/>
                </a:cubicBezTo>
                <a:cubicBezTo>
                  <a:pt x="1185" y="569"/>
                  <a:pt x="1191" y="552"/>
                  <a:pt x="1202" y="541"/>
                </a:cubicBezTo>
                <a:cubicBezTo>
                  <a:pt x="1207" y="525"/>
                  <a:pt x="1217" y="520"/>
                  <a:pt x="1224" y="509"/>
                </a:cubicBezTo>
                <a:cubicBezTo>
                  <a:pt x="1239" y="492"/>
                  <a:pt x="1250" y="487"/>
                  <a:pt x="1267" y="470"/>
                </a:cubicBezTo>
                <a:cubicBezTo>
                  <a:pt x="1283" y="448"/>
                  <a:pt x="1288" y="426"/>
                  <a:pt x="1316" y="410"/>
                </a:cubicBezTo>
                <a:cubicBezTo>
                  <a:pt x="1332" y="405"/>
                  <a:pt x="1338" y="405"/>
                  <a:pt x="1354" y="405"/>
                </a:cubicBezTo>
                <a:cubicBezTo>
                  <a:pt x="1387" y="405"/>
                  <a:pt x="1403" y="432"/>
                  <a:pt x="1431" y="443"/>
                </a:cubicBezTo>
                <a:cubicBezTo>
                  <a:pt x="1447" y="454"/>
                  <a:pt x="1458" y="454"/>
                  <a:pt x="1475" y="465"/>
                </a:cubicBezTo>
                <a:cubicBezTo>
                  <a:pt x="1518" y="492"/>
                  <a:pt x="1540" y="509"/>
                  <a:pt x="1584" y="536"/>
                </a:cubicBezTo>
                <a:cubicBezTo>
                  <a:pt x="1606" y="487"/>
                  <a:pt x="1601" y="459"/>
                  <a:pt x="1611" y="416"/>
                </a:cubicBezTo>
                <a:cubicBezTo>
                  <a:pt x="1617" y="399"/>
                  <a:pt x="1617" y="388"/>
                  <a:pt x="1622" y="372"/>
                </a:cubicBezTo>
                <a:cubicBezTo>
                  <a:pt x="1627" y="366"/>
                  <a:pt x="1622" y="361"/>
                  <a:pt x="1633" y="351"/>
                </a:cubicBezTo>
                <a:lnTo>
                  <a:pt x="1639" y="351"/>
                </a:lnTo>
                <a:cubicBezTo>
                  <a:pt x="1655" y="339"/>
                  <a:pt x="1665" y="333"/>
                  <a:pt x="1687" y="322"/>
                </a:cubicBezTo>
                <a:cubicBezTo>
                  <a:pt x="1737" y="296"/>
                  <a:pt x="1759" y="274"/>
                  <a:pt x="1808" y="241"/>
                </a:cubicBezTo>
                <a:cubicBezTo>
                  <a:pt x="1835" y="219"/>
                  <a:pt x="1846" y="208"/>
                  <a:pt x="1879" y="197"/>
                </a:cubicBezTo>
                <a:cubicBezTo>
                  <a:pt x="1890" y="192"/>
                  <a:pt x="1895" y="186"/>
                  <a:pt x="1906" y="186"/>
                </a:cubicBezTo>
                <a:cubicBezTo>
                  <a:pt x="1923" y="186"/>
                  <a:pt x="1923" y="197"/>
                  <a:pt x="1934" y="203"/>
                </a:cubicBezTo>
                <a:cubicBezTo>
                  <a:pt x="1950" y="225"/>
                  <a:pt x="1961" y="241"/>
                  <a:pt x="1972" y="268"/>
                </a:cubicBezTo>
                <a:cubicBezTo>
                  <a:pt x="1978" y="279"/>
                  <a:pt x="1983" y="296"/>
                  <a:pt x="1999" y="296"/>
                </a:cubicBezTo>
                <a:cubicBezTo>
                  <a:pt x="2004" y="296"/>
                  <a:pt x="2010" y="290"/>
                  <a:pt x="2016" y="290"/>
                </a:cubicBezTo>
                <a:cubicBezTo>
                  <a:pt x="2048" y="279"/>
                  <a:pt x="2064" y="268"/>
                  <a:pt x="2097" y="252"/>
                </a:cubicBezTo>
                <a:cubicBezTo>
                  <a:pt x="2125" y="241"/>
                  <a:pt x="2146" y="236"/>
                  <a:pt x="2174" y="219"/>
                </a:cubicBezTo>
                <a:cubicBezTo>
                  <a:pt x="2212" y="197"/>
                  <a:pt x="2234" y="186"/>
                  <a:pt x="2267" y="175"/>
                </a:cubicBezTo>
                <a:cubicBezTo>
                  <a:pt x="2289" y="164"/>
                  <a:pt x="2300" y="164"/>
                  <a:pt x="2316" y="159"/>
                </a:cubicBezTo>
                <a:cubicBezTo>
                  <a:pt x="2327" y="153"/>
                  <a:pt x="2338" y="153"/>
                  <a:pt x="2338" y="143"/>
                </a:cubicBezTo>
                <a:cubicBezTo>
                  <a:pt x="2338" y="126"/>
                  <a:pt x="2333" y="121"/>
                  <a:pt x="2333" y="110"/>
                </a:cubicBezTo>
                <a:cubicBezTo>
                  <a:pt x="2327" y="82"/>
                  <a:pt x="2322" y="66"/>
                  <a:pt x="2322" y="39"/>
                </a:cubicBezTo>
                <a:cubicBezTo>
                  <a:pt x="2322" y="28"/>
                  <a:pt x="2327" y="17"/>
                  <a:pt x="2333" y="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8" name="Freeform 158"/>
          <p:cNvSpPr>
            <a:spLocks noChangeArrowheads="1"/>
          </p:cNvSpPr>
          <p:nvPr/>
        </p:nvSpPr>
        <p:spPr bwMode="auto">
          <a:xfrm>
            <a:off x="17117808" y="9688933"/>
            <a:ext cx="1445806" cy="1059081"/>
          </a:xfrm>
          <a:custGeom>
            <a:avLst/>
            <a:gdLst>
              <a:gd name="T0" fmla="*/ 1711 w 2394"/>
              <a:gd name="T1" fmla="*/ 5 h 1755"/>
              <a:gd name="T2" fmla="*/ 1716 w 2394"/>
              <a:gd name="T3" fmla="*/ 88 h 1755"/>
              <a:gd name="T4" fmla="*/ 1765 w 2394"/>
              <a:gd name="T5" fmla="*/ 153 h 1755"/>
              <a:gd name="T6" fmla="*/ 1815 w 2394"/>
              <a:gd name="T7" fmla="*/ 279 h 1755"/>
              <a:gd name="T8" fmla="*/ 1875 w 2394"/>
              <a:gd name="T9" fmla="*/ 350 h 1755"/>
              <a:gd name="T10" fmla="*/ 2115 w 2394"/>
              <a:gd name="T11" fmla="*/ 361 h 1755"/>
              <a:gd name="T12" fmla="*/ 2137 w 2394"/>
              <a:gd name="T13" fmla="*/ 377 h 1755"/>
              <a:gd name="T14" fmla="*/ 2235 w 2394"/>
              <a:gd name="T15" fmla="*/ 339 h 1755"/>
              <a:gd name="T16" fmla="*/ 2296 w 2394"/>
              <a:gd name="T17" fmla="*/ 344 h 1755"/>
              <a:gd name="T18" fmla="*/ 2339 w 2394"/>
              <a:gd name="T19" fmla="*/ 410 h 1755"/>
              <a:gd name="T20" fmla="*/ 2345 w 2394"/>
              <a:gd name="T21" fmla="*/ 580 h 1755"/>
              <a:gd name="T22" fmla="*/ 2367 w 2394"/>
              <a:gd name="T23" fmla="*/ 634 h 1755"/>
              <a:gd name="T24" fmla="*/ 2241 w 2394"/>
              <a:gd name="T25" fmla="*/ 1142 h 1755"/>
              <a:gd name="T26" fmla="*/ 2285 w 2394"/>
              <a:gd name="T27" fmla="*/ 1186 h 1755"/>
              <a:gd name="T28" fmla="*/ 2285 w 2394"/>
              <a:gd name="T29" fmla="*/ 1290 h 1755"/>
              <a:gd name="T30" fmla="*/ 2268 w 2394"/>
              <a:gd name="T31" fmla="*/ 1339 h 1755"/>
              <a:gd name="T32" fmla="*/ 2126 w 2394"/>
              <a:gd name="T33" fmla="*/ 1399 h 1755"/>
              <a:gd name="T34" fmla="*/ 1968 w 2394"/>
              <a:gd name="T35" fmla="*/ 1470 h 1755"/>
              <a:gd name="T36" fmla="*/ 1924 w 2394"/>
              <a:gd name="T37" fmla="*/ 1448 h 1755"/>
              <a:gd name="T38" fmla="*/ 1858 w 2394"/>
              <a:gd name="T39" fmla="*/ 1366 h 1755"/>
              <a:gd name="T40" fmla="*/ 1760 w 2394"/>
              <a:gd name="T41" fmla="*/ 1421 h 1755"/>
              <a:gd name="T42" fmla="*/ 1591 w 2394"/>
              <a:gd name="T43" fmla="*/ 1531 h 1755"/>
              <a:gd name="T44" fmla="*/ 1574 w 2394"/>
              <a:gd name="T45" fmla="*/ 1552 h 1755"/>
              <a:gd name="T46" fmla="*/ 1536 w 2394"/>
              <a:gd name="T47" fmla="*/ 1716 h 1755"/>
              <a:gd name="T48" fmla="*/ 1383 w 2394"/>
              <a:gd name="T49" fmla="*/ 1623 h 1755"/>
              <a:gd name="T50" fmla="*/ 1268 w 2394"/>
              <a:gd name="T51" fmla="*/ 1590 h 1755"/>
              <a:gd name="T52" fmla="*/ 1176 w 2394"/>
              <a:gd name="T53" fmla="*/ 1689 h 1755"/>
              <a:gd name="T54" fmla="*/ 1115 w 2394"/>
              <a:gd name="T55" fmla="*/ 1749 h 1755"/>
              <a:gd name="T56" fmla="*/ 1039 w 2394"/>
              <a:gd name="T57" fmla="*/ 1754 h 1755"/>
              <a:gd name="T58" fmla="*/ 946 w 2394"/>
              <a:gd name="T59" fmla="*/ 1749 h 1755"/>
              <a:gd name="T60" fmla="*/ 896 w 2394"/>
              <a:gd name="T61" fmla="*/ 1749 h 1755"/>
              <a:gd name="T62" fmla="*/ 782 w 2394"/>
              <a:gd name="T63" fmla="*/ 1656 h 1755"/>
              <a:gd name="T64" fmla="*/ 623 w 2394"/>
              <a:gd name="T65" fmla="*/ 1531 h 1755"/>
              <a:gd name="T66" fmla="*/ 585 w 2394"/>
              <a:gd name="T67" fmla="*/ 1448 h 1755"/>
              <a:gd name="T68" fmla="*/ 82 w 2394"/>
              <a:gd name="T69" fmla="*/ 1502 h 1755"/>
              <a:gd name="T70" fmla="*/ 0 w 2394"/>
              <a:gd name="T71" fmla="*/ 1427 h 1755"/>
              <a:gd name="T72" fmla="*/ 60 w 2394"/>
              <a:gd name="T73" fmla="*/ 1164 h 1755"/>
              <a:gd name="T74" fmla="*/ 93 w 2394"/>
              <a:gd name="T75" fmla="*/ 1033 h 1755"/>
              <a:gd name="T76" fmla="*/ 164 w 2394"/>
              <a:gd name="T77" fmla="*/ 962 h 1755"/>
              <a:gd name="T78" fmla="*/ 285 w 2394"/>
              <a:gd name="T79" fmla="*/ 809 h 1755"/>
              <a:gd name="T80" fmla="*/ 350 w 2394"/>
              <a:gd name="T81" fmla="*/ 781 h 1755"/>
              <a:gd name="T82" fmla="*/ 393 w 2394"/>
              <a:gd name="T83" fmla="*/ 705 h 1755"/>
              <a:gd name="T84" fmla="*/ 437 w 2394"/>
              <a:gd name="T85" fmla="*/ 656 h 1755"/>
              <a:gd name="T86" fmla="*/ 607 w 2394"/>
              <a:gd name="T87" fmla="*/ 585 h 1755"/>
              <a:gd name="T88" fmla="*/ 695 w 2394"/>
              <a:gd name="T89" fmla="*/ 585 h 1755"/>
              <a:gd name="T90" fmla="*/ 820 w 2394"/>
              <a:gd name="T91" fmla="*/ 552 h 1755"/>
              <a:gd name="T92" fmla="*/ 918 w 2394"/>
              <a:gd name="T93" fmla="*/ 410 h 1755"/>
              <a:gd name="T94" fmla="*/ 957 w 2394"/>
              <a:gd name="T95" fmla="*/ 350 h 1755"/>
              <a:gd name="T96" fmla="*/ 1093 w 2394"/>
              <a:gd name="T97" fmla="*/ 333 h 1755"/>
              <a:gd name="T98" fmla="*/ 1197 w 2394"/>
              <a:gd name="T99" fmla="*/ 322 h 1755"/>
              <a:gd name="T100" fmla="*/ 1273 w 2394"/>
              <a:gd name="T101" fmla="*/ 257 h 1755"/>
              <a:gd name="T102" fmla="*/ 1454 w 2394"/>
              <a:gd name="T103" fmla="*/ 120 h 1755"/>
              <a:gd name="T104" fmla="*/ 1531 w 2394"/>
              <a:gd name="T105" fmla="*/ 38 h 1755"/>
              <a:gd name="T106" fmla="*/ 1628 w 2394"/>
              <a:gd name="T107" fmla="*/ 0 h 1755"/>
              <a:gd name="T108" fmla="*/ 1711 w 2394"/>
              <a:gd name="T109" fmla="*/ 5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94" h="1755">
                <a:moveTo>
                  <a:pt x="1711" y="5"/>
                </a:moveTo>
                <a:lnTo>
                  <a:pt x="1711" y="5"/>
                </a:lnTo>
                <a:cubicBezTo>
                  <a:pt x="1711" y="27"/>
                  <a:pt x="1705" y="55"/>
                  <a:pt x="1705" y="77"/>
                </a:cubicBezTo>
                <a:cubicBezTo>
                  <a:pt x="1705" y="82"/>
                  <a:pt x="1711" y="82"/>
                  <a:pt x="1716" y="88"/>
                </a:cubicBezTo>
                <a:cubicBezTo>
                  <a:pt x="1727" y="98"/>
                  <a:pt x="1738" y="93"/>
                  <a:pt x="1749" y="109"/>
                </a:cubicBezTo>
                <a:cubicBezTo>
                  <a:pt x="1754" y="126"/>
                  <a:pt x="1760" y="137"/>
                  <a:pt x="1765" y="153"/>
                </a:cubicBezTo>
                <a:cubicBezTo>
                  <a:pt x="1776" y="181"/>
                  <a:pt x="1782" y="197"/>
                  <a:pt x="1793" y="224"/>
                </a:cubicBezTo>
                <a:cubicBezTo>
                  <a:pt x="1804" y="246"/>
                  <a:pt x="1815" y="257"/>
                  <a:pt x="1815" y="279"/>
                </a:cubicBezTo>
                <a:cubicBezTo>
                  <a:pt x="1820" y="296"/>
                  <a:pt x="1820" y="312"/>
                  <a:pt x="1831" y="328"/>
                </a:cubicBezTo>
                <a:cubicBezTo>
                  <a:pt x="1836" y="344"/>
                  <a:pt x="1853" y="350"/>
                  <a:pt x="1875" y="350"/>
                </a:cubicBezTo>
                <a:cubicBezTo>
                  <a:pt x="1935" y="350"/>
                  <a:pt x="1935" y="350"/>
                  <a:pt x="1935" y="350"/>
                </a:cubicBezTo>
                <a:cubicBezTo>
                  <a:pt x="2115" y="361"/>
                  <a:pt x="2115" y="361"/>
                  <a:pt x="2115" y="361"/>
                </a:cubicBezTo>
                <a:lnTo>
                  <a:pt x="2115" y="361"/>
                </a:lnTo>
                <a:cubicBezTo>
                  <a:pt x="2120" y="366"/>
                  <a:pt x="2131" y="377"/>
                  <a:pt x="2137" y="377"/>
                </a:cubicBezTo>
                <a:cubicBezTo>
                  <a:pt x="2153" y="377"/>
                  <a:pt x="2164" y="366"/>
                  <a:pt x="2175" y="366"/>
                </a:cubicBezTo>
                <a:cubicBezTo>
                  <a:pt x="2197" y="355"/>
                  <a:pt x="2213" y="350"/>
                  <a:pt x="2235" y="339"/>
                </a:cubicBezTo>
                <a:cubicBezTo>
                  <a:pt x="2246" y="333"/>
                  <a:pt x="2252" y="322"/>
                  <a:pt x="2263" y="322"/>
                </a:cubicBezTo>
                <a:cubicBezTo>
                  <a:pt x="2279" y="322"/>
                  <a:pt x="2285" y="339"/>
                  <a:pt x="2296" y="344"/>
                </a:cubicBezTo>
                <a:cubicBezTo>
                  <a:pt x="2312" y="355"/>
                  <a:pt x="2328" y="361"/>
                  <a:pt x="2334" y="377"/>
                </a:cubicBezTo>
                <a:cubicBezTo>
                  <a:pt x="2339" y="388"/>
                  <a:pt x="2339" y="399"/>
                  <a:pt x="2339" y="410"/>
                </a:cubicBezTo>
                <a:cubicBezTo>
                  <a:pt x="2339" y="470"/>
                  <a:pt x="2339" y="503"/>
                  <a:pt x="2339" y="558"/>
                </a:cubicBezTo>
                <a:cubicBezTo>
                  <a:pt x="2339" y="569"/>
                  <a:pt x="2345" y="574"/>
                  <a:pt x="2345" y="580"/>
                </a:cubicBezTo>
                <a:cubicBezTo>
                  <a:pt x="2350" y="590"/>
                  <a:pt x="2350" y="601"/>
                  <a:pt x="2350" y="612"/>
                </a:cubicBezTo>
                <a:cubicBezTo>
                  <a:pt x="2356" y="623"/>
                  <a:pt x="2361" y="623"/>
                  <a:pt x="2367" y="634"/>
                </a:cubicBezTo>
                <a:cubicBezTo>
                  <a:pt x="2378" y="651"/>
                  <a:pt x="2383" y="662"/>
                  <a:pt x="2393" y="684"/>
                </a:cubicBezTo>
                <a:cubicBezTo>
                  <a:pt x="2241" y="1142"/>
                  <a:pt x="2241" y="1142"/>
                  <a:pt x="2241" y="1142"/>
                </a:cubicBezTo>
                <a:cubicBezTo>
                  <a:pt x="2257" y="1153"/>
                  <a:pt x="2268" y="1169"/>
                  <a:pt x="2285" y="1186"/>
                </a:cubicBezTo>
                <a:lnTo>
                  <a:pt x="2285" y="1186"/>
                </a:lnTo>
                <a:cubicBezTo>
                  <a:pt x="2279" y="1197"/>
                  <a:pt x="2274" y="1208"/>
                  <a:pt x="2274" y="1219"/>
                </a:cubicBezTo>
                <a:cubicBezTo>
                  <a:pt x="2274" y="1246"/>
                  <a:pt x="2279" y="1262"/>
                  <a:pt x="2285" y="1290"/>
                </a:cubicBezTo>
                <a:cubicBezTo>
                  <a:pt x="2285" y="1301"/>
                  <a:pt x="2290" y="1306"/>
                  <a:pt x="2290" y="1323"/>
                </a:cubicBezTo>
                <a:cubicBezTo>
                  <a:pt x="2290" y="1333"/>
                  <a:pt x="2279" y="1333"/>
                  <a:pt x="2268" y="1339"/>
                </a:cubicBezTo>
                <a:cubicBezTo>
                  <a:pt x="2252" y="1344"/>
                  <a:pt x="2241" y="1344"/>
                  <a:pt x="2219" y="1355"/>
                </a:cubicBezTo>
                <a:cubicBezTo>
                  <a:pt x="2186" y="1366"/>
                  <a:pt x="2164" y="1377"/>
                  <a:pt x="2126" y="1399"/>
                </a:cubicBezTo>
                <a:cubicBezTo>
                  <a:pt x="2098" y="1416"/>
                  <a:pt x="2077" y="1421"/>
                  <a:pt x="2049" y="1432"/>
                </a:cubicBezTo>
                <a:cubicBezTo>
                  <a:pt x="2016" y="1448"/>
                  <a:pt x="2000" y="1459"/>
                  <a:pt x="1968" y="1470"/>
                </a:cubicBezTo>
                <a:cubicBezTo>
                  <a:pt x="1962" y="1470"/>
                  <a:pt x="1956" y="1476"/>
                  <a:pt x="1951" y="1476"/>
                </a:cubicBezTo>
                <a:cubicBezTo>
                  <a:pt x="1935" y="1476"/>
                  <a:pt x="1930" y="1459"/>
                  <a:pt x="1924" y="1448"/>
                </a:cubicBezTo>
                <a:cubicBezTo>
                  <a:pt x="1913" y="1421"/>
                  <a:pt x="1902" y="1405"/>
                  <a:pt x="1886" y="1383"/>
                </a:cubicBezTo>
                <a:cubicBezTo>
                  <a:pt x="1875" y="1377"/>
                  <a:pt x="1875" y="1366"/>
                  <a:pt x="1858" y="1366"/>
                </a:cubicBezTo>
                <a:cubicBezTo>
                  <a:pt x="1847" y="1366"/>
                  <a:pt x="1842" y="1372"/>
                  <a:pt x="1831" y="1377"/>
                </a:cubicBezTo>
                <a:cubicBezTo>
                  <a:pt x="1798" y="1388"/>
                  <a:pt x="1787" y="1399"/>
                  <a:pt x="1760" y="1421"/>
                </a:cubicBezTo>
                <a:cubicBezTo>
                  <a:pt x="1711" y="1454"/>
                  <a:pt x="1689" y="1476"/>
                  <a:pt x="1639" y="1502"/>
                </a:cubicBezTo>
                <a:cubicBezTo>
                  <a:pt x="1617" y="1513"/>
                  <a:pt x="1607" y="1519"/>
                  <a:pt x="1591" y="1531"/>
                </a:cubicBezTo>
                <a:lnTo>
                  <a:pt x="1585" y="1531"/>
                </a:lnTo>
                <a:cubicBezTo>
                  <a:pt x="1574" y="1541"/>
                  <a:pt x="1579" y="1546"/>
                  <a:pt x="1574" y="1552"/>
                </a:cubicBezTo>
                <a:cubicBezTo>
                  <a:pt x="1569" y="1568"/>
                  <a:pt x="1569" y="1579"/>
                  <a:pt x="1563" y="1596"/>
                </a:cubicBezTo>
                <a:cubicBezTo>
                  <a:pt x="1553" y="1639"/>
                  <a:pt x="1558" y="1667"/>
                  <a:pt x="1536" y="1716"/>
                </a:cubicBezTo>
                <a:cubicBezTo>
                  <a:pt x="1492" y="1689"/>
                  <a:pt x="1470" y="1672"/>
                  <a:pt x="1427" y="1645"/>
                </a:cubicBezTo>
                <a:cubicBezTo>
                  <a:pt x="1410" y="1634"/>
                  <a:pt x="1399" y="1634"/>
                  <a:pt x="1383" y="1623"/>
                </a:cubicBezTo>
                <a:cubicBezTo>
                  <a:pt x="1355" y="1612"/>
                  <a:pt x="1339" y="1585"/>
                  <a:pt x="1306" y="1585"/>
                </a:cubicBezTo>
                <a:cubicBezTo>
                  <a:pt x="1290" y="1585"/>
                  <a:pt x="1284" y="1585"/>
                  <a:pt x="1268" y="1590"/>
                </a:cubicBezTo>
                <a:cubicBezTo>
                  <a:pt x="1240" y="1606"/>
                  <a:pt x="1235" y="1628"/>
                  <a:pt x="1219" y="1650"/>
                </a:cubicBezTo>
                <a:cubicBezTo>
                  <a:pt x="1202" y="1667"/>
                  <a:pt x="1191" y="1672"/>
                  <a:pt x="1176" y="1689"/>
                </a:cubicBezTo>
                <a:cubicBezTo>
                  <a:pt x="1169" y="1700"/>
                  <a:pt x="1159" y="1705"/>
                  <a:pt x="1154" y="1721"/>
                </a:cubicBezTo>
                <a:cubicBezTo>
                  <a:pt x="1143" y="1732"/>
                  <a:pt x="1137" y="1749"/>
                  <a:pt x="1115" y="1749"/>
                </a:cubicBezTo>
                <a:cubicBezTo>
                  <a:pt x="1110" y="1754"/>
                  <a:pt x="1104" y="1749"/>
                  <a:pt x="1099" y="1749"/>
                </a:cubicBezTo>
                <a:cubicBezTo>
                  <a:pt x="1077" y="1754"/>
                  <a:pt x="1061" y="1754"/>
                  <a:pt x="1039" y="1754"/>
                </a:cubicBezTo>
                <a:cubicBezTo>
                  <a:pt x="989" y="1754"/>
                  <a:pt x="989" y="1754"/>
                  <a:pt x="989" y="1754"/>
                </a:cubicBezTo>
                <a:cubicBezTo>
                  <a:pt x="973" y="1754"/>
                  <a:pt x="962" y="1749"/>
                  <a:pt x="946" y="1749"/>
                </a:cubicBezTo>
                <a:cubicBezTo>
                  <a:pt x="896" y="1749"/>
                  <a:pt x="896" y="1749"/>
                  <a:pt x="896" y="1749"/>
                </a:cubicBezTo>
                <a:lnTo>
                  <a:pt x="896" y="1749"/>
                </a:lnTo>
                <a:cubicBezTo>
                  <a:pt x="869" y="1727"/>
                  <a:pt x="853" y="1705"/>
                  <a:pt x="825" y="1689"/>
                </a:cubicBezTo>
                <a:cubicBezTo>
                  <a:pt x="809" y="1678"/>
                  <a:pt x="798" y="1667"/>
                  <a:pt x="782" y="1656"/>
                </a:cubicBezTo>
                <a:cubicBezTo>
                  <a:pt x="744" y="1634"/>
                  <a:pt x="722" y="1628"/>
                  <a:pt x="689" y="1601"/>
                </a:cubicBezTo>
                <a:cubicBezTo>
                  <a:pt x="662" y="1574"/>
                  <a:pt x="645" y="1557"/>
                  <a:pt x="623" y="1531"/>
                </a:cubicBezTo>
                <a:cubicBezTo>
                  <a:pt x="607" y="1513"/>
                  <a:pt x="596" y="1509"/>
                  <a:pt x="591" y="1487"/>
                </a:cubicBezTo>
                <a:cubicBezTo>
                  <a:pt x="585" y="1476"/>
                  <a:pt x="585" y="1465"/>
                  <a:pt x="585" y="1448"/>
                </a:cubicBezTo>
                <a:cubicBezTo>
                  <a:pt x="585" y="1427"/>
                  <a:pt x="580" y="1421"/>
                  <a:pt x="580" y="1399"/>
                </a:cubicBezTo>
                <a:cubicBezTo>
                  <a:pt x="82" y="1502"/>
                  <a:pt x="82" y="1502"/>
                  <a:pt x="82" y="1502"/>
                </a:cubicBezTo>
                <a:cubicBezTo>
                  <a:pt x="49" y="1476"/>
                  <a:pt x="27" y="1459"/>
                  <a:pt x="0" y="1427"/>
                </a:cubicBezTo>
                <a:lnTo>
                  <a:pt x="0" y="1427"/>
                </a:lnTo>
                <a:cubicBezTo>
                  <a:pt x="0" y="1366"/>
                  <a:pt x="0" y="1333"/>
                  <a:pt x="0" y="1279"/>
                </a:cubicBezTo>
                <a:cubicBezTo>
                  <a:pt x="0" y="1229"/>
                  <a:pt x="44" y="1208"/>
                  <a:pt x="60" y="1164"/>
                </a:cubicBezTo>
                <a:cubicBezTo>
                  <a:pt x="60" y="1147"/>
                  <a:pt x="66" y="1142"/>
                  <a:pt x="71" y="1131"/>
                </a:cubicBezTo>
                <a:cubicBezTo>
                  <a:pt x="77" y="1093"/>
                  <a:pt x="71" y="1066"/>
                  <a:pt x="93" y="1033"/>
                </a:cubicBezTo>
                <a:cubicBezTo>
                  <a:pt x="99" y="1022"/>
                  <a:pt x="115" y="1017"/>
                  <a:pt x="126" y="1006"/>
                </a:cubicBezTo>
                <a:cubicBezTo>
                  <a:pt x="142" y="989"/>
                  <a:pt x="148" y="973"/>
                  <a:pt x="164" y="962"/>
                </a:cubicBezTo>
                <a:cubicBezTo>
                  <a:pt x="197" y="935"/>
                  <a:pt x="214" y="918"/>
                  <a:pt x="241" y="885"/>
                </a:cubicBezTo>
                <a:cubicBezTo>
                  <a:pt x="268" y="858"/>
                  <a:pt x="279" y="847"/>
                  <a:pt x="285" y="809"/>
                </a:cubicBezTo>
                <a:lnTo>
                  <a:pt x="285" y="809"/>
                </a:lnTo>
                <a:cubicBezTo>
                  <a:pt x="312" y="803"/>
                  <a:pt x="329" y="792"/>
                  <a:pt x="350" y="781"/>
                </a:cubicBezTo>
                <a:cubicBezTo>
                  <a:pt x="361" y="770"/>
                  <a:pt x="367" y="754"/>
                  <a:pt x="372" y="738"/>
                </a:cubicBezTo>
                <a:cubicBezTo>
                  <a:pt x="377" y="727"/>
                  <a:pt x="389" y="716"/>
                  <a:pt x="393" y="705"/>
                </a:cubicBezTo>
                <a:cubicBezTo>
                  <a:pt x="399" y="694"/>
                  <a:pt x="399" y="684"/>
                  <a:pt x="410" y="673"/>
                </a:cubicBezTo>
                <a:cubicBezTo>
                  <a:pt x="415" y="667"/>
                  <a:pt x="426" y="667"/>
                  <a:pt x="437" y="656"/>
                </a:cubicBezTo>
                <a:cubicBezTo>
                  <a:pt x="481" y="640"/>
                  <a:pt x="503" y="629"/>
                  <a:pt x="547" y="612"/>
                </a:cubicBezTo>
                <a:cubicBezTo>
                  <a:pt x="569" y="601"/>
                  <a:pt x="585" y="596"/>
                  <a:pt x="607" y="585"/>
                </a:cubicBezTo>
                <a:cubicBezTo>
                  <a:pt x="618" y="580"/>
                  <a:pt x="623" y="569"/>
                  <a:pt x="640" y="569"/>
                </a:cubicBezTo>
                <a:cubicBezTo>
                  <a:pt x="662" y="569"/>
                  <a:pt x="673" y="580"/>
                  <a:pt x="695" y="585"/>
                </a:cubicBezTo>
                <a:cubicBezTo>
                  <a:pt x="727" y="596"/>
                  <a:pt x="749" y="607"/>
                  <a:pt x="787" y="618"/>
                </a:cubicBezTo>
                <a:cubicBezTo>
                  <a:pt x="792" y="590"/>
                  <a:pt x="804" y="580"/>
                  <a:pt x="820" y="552"/>
                </a:cubicBezTo>
                <a:cubicBezTo>
                  <a:pt x="842" y="519"/>
                  <a:pt x="853" y="503"/>
                  <a:pt x="874" y="475"/>
                </a:cubicBezTo>
                <a:cubicBezTo>
                  <a:pt x="896" y="454"/>
                  <a:pt x="907" y="437"/>
                  <a:pt x="918" y="410"/>
                </a:cubicBezTo>
                <a:cubicBezTo>
                  <a:pt x="924" y="393"/>
                  <a:pt x="929" y="377"/>
                  <a:pt x="940" y="366"/>
                </a:cubicBezTo>
                <a:cubicBezTo>
                  <a:pt x="946" y="355"/>
                  <a:pt x="946" y="350"/>
                  <a:pt x="957" y="350"/>
                </a:cubicBezTo>
                <a:cubicBezTo>
                  <a:pt x="1006" y="350"/>
                  <a:pt x="1006" y="350"/>
                  <a:pt x="1006" y="350"/>
                </a:cubicBezTo>
                <a:cubicBezTo>
                  <a:pt x="1093" y="333"/>
                  <a:pt x="1093" y="333"/>
                  <a:pt x="1093" y="333"/>
                </a:cubicBezTo>
                <a:cubicBezTo>
                  <a:pt x="1147" y="333"/>
                  <a:pt x="1147" y="333"/>
                  <a:pt x="1147" y="333"/>
                </a:cubicBezTo>
                <a:cubicBezTo>
                  <a:pt x="1165" y="333"/>
                  <a:pt x="1181" y="328"/>
                  <a:pt x="1197" y="322"/>
                </a:cubicBezTo>
                <a:cubicBezTo>
                  <a:pt x="1219" y="312"/>
                  <a:pt x="1219" y="296"/>
                  <a:pt x="1230" y="279"/>
                </a:cubicBezTo>
                <a:cubicBezTo>
                  <a:pt x="1240" y="268"/>
                  <a:pt x="1257" y="263"/>
                  <a:pt x="1273" y="257"/>
                </a:cubicBezTo>
                <a:cubicBezTo>
                  <a:pt x="1323" y="241"/>
                  <a:pt x="1372" y="246"/>
                  <a:pt x="1399" y="203"/>
                </a:cubicBezTo>
                <a:cubicBezTo>
                  <a:pt x="1421" y="170"/>
                  <a:pt x="1432" y="153"/>
                  <a:pt x="1454" y="120"/>
                </a:cubicBezTo>
                <a:cubicBezTo>
                  <a:pt x="1476" y="98"/>
                  <a:pt x="1487" y="77"/>
                  <a:pt x="1509" y="55"/>
                </a:cubicBezTo>
                <a:cubicBezTo>
                  <a:pt x="1514" y="44"/>
                  <a:pt x="1525" y="44"/>
                  <a:pt x="1531" y="38"/>
                </a:cubicBezTo>
                <a:cubicBezTo>
                  <a:pt x="1547" y="27"/>
                  <a:pt x="1558" y="16"/>
                  <a:pt x="1574" y="5"/>
                </a:cubicBezTo>
                <a:cubicBezTo>
                  <a:pt x="1591" y="0"/>
                  <a:pt x="1607" y="0"/>
                  <a:pt x="1628" y="0"/>
                </a:cubicBezTo>
                <a:cubicBezTo>
                  <a:pt x="1672" y="5"/>
                  <a:pt x="1672" y="5"/>
                  <a:pt x="1672" y="5"/>
                </a:cubicBezTo>
                <a:cubicBezTo>
                  <a:pt x="1683" y="5"/>
                  <a:pt x="1700" y="5"/>
                  <a:pt x="1711" y="5"/>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9" name="Freeform 159"/>
          <p:cNvSpPr>
            <a:spLocks noChangeArrowheads="1"/>
          </p:cNvSpPr>
          <p:nvPr/>
        </p:nvSpPr>
        <p:spPr bwMode="auto">
          <a:xfrm>
            <a:off x="18536938" y="7074576"/>
            <a:ext cx="3353095" cy="2158179"/>
          </a:xfrm>
          <a:custGeom>
            <a:avLst/>
            <a:gdLst>
              <a:gd name="T0" fmla="*/ 464 w 5547"/>
              <a:gd name="T1" fmla="*/ 3077 h 3574"/>
              <a:gd name="T2" fmla="*/ 748 w 5547"/>
              <a:gd name="T3" fmla="*/ 2967 h 3574"/>
              <a:gd name="T4" fmla="*/ 912 w 5547"/>
              <a:gd name="T5" fmla="*/ 2945 h 3574"/>
              <a:gd name="T6" fmla="*/ 1153 w 5547"/>
              <a:gd name="T7" fmla="*/ 2814 h 3574"/>
              <a:gd name="T8" fmla="*/ 1387 w 5547"/>
              <a:gd name="T9" fmla="*/ 2732 h 3574"/>
              <a:gd name="T10" fmla="*/ 1612 w 5547"/>
              <a:gd name="T11" fmla="*/ 2634 h 3574"/>
              <a:gd name="T12" fmla="*/ 1819 w 5547"/>
              <a:gd name="T13" fmla="*/ 2688 h 3574"/>
              <a:gd name="T14" fmla="*/ 1901 w 5547"/>
              <a:gd name="T15" fmla="*/ 2989 h 3574"/>
              <a:gd name="T16" fmla="*/ 1792 w 5547"/>
              <a:gd name="T17" fmla="*/ 3147 h 3574"/>
              <a:gd name="T18" fmla="*/ 1868 w 5547"/>
              <a:gd name="T19" fmla="*/ 3421 h 3574"/>
              <a:gd name="T20" fmla="*/ 2726 w 5547"/>
              <a:gd name="T21" fmla="*/ 3268 h 3574"/>
              <a:gd name="T22" fmla="*/ 4108 w 5547"/>
              <a:gd name="T23" fmla="*/ 2164 h 3574"/>
              <a:gd name="T24" fmla="*/ 5191 w 5547"/>
              <a:gd name="T25" fmla="*/ 1175 h 3574"/>
              <a:gd name="T26" fmla="*/ 5480 w 5547"/>
              <a:gd name="T27" fmla="*/ 995 h 3574"/>
              <a:gd name="T28" fmla="*/ 5415 w 5547"/>
              <a:gd name="T29" fmla="*/ 929 h 3574"/>
              <a:gd name="T30" fmla="*/ 4595 w 5547"/>
              <a:gd name="T31" fmla="*/ 377 h 3574"/>
              <a:gd name="T32" fmla="*/ 4022 w 5547"/>
              <a:gd name="T33" fmla="*/ 0 h 3574"/>
              <a:gd name="T34" fmla="*/ 4152 w 5547"/>
              <a:gd name="T35" fmla="*/ 191 h 3574"/>
              <a:gd name="T36" fmla="*/ 4306 w 5547"/>
              <a:gd name="T37" fmla="*/ 349 h 3574"/>
              <a:gd name="T38" fmla="*/ 4507 w 5547"/>
              <a:gd name="T39" fmla="*/ 464 h 3574"/>
              <a:gd name="T40" fmla="*/ 4322 w 5547"/>
              <a:gd name="T41" fmla="*/ 475 h 3574"/>
              <a:gd name="T42" fmla="*/ 4169 w 5547"/>
              <a:gd name="T43" fmla="*/ 820 h 3574"/>
              <a:gd name="T44" fmla="*/ 4076 w 5547"/>
              <a:gd name="T45" fmla="*/ 902 h 3574"/>
              <a:gd name="T46" fmla="*/ 4000 w 5547"/>
              <a:gd name="T47" fmla="*/ 1082 h 3574"/>
              <a:gd name="T48" fmla="*/ 3989 w 5547"/>
              <a:gd name="T49" fmla="*/ 858 h 3574"/>
              <a:gd name="T50" fmla="*/ 3595 w 5547"/>
              <a:gd name="T51" fmla="*/ 596 h 3574"/>
              <a:gd name="T52" fmla="*/ 3497 w 5547"/>
              <a:gd name="T53" fmla="*/ 623 h 3574"/>
              <a:gd name="T54" fmla="*/ 3224 w 5547"/>
              <a:gd name="T55" fmla="*/ 377 h 3574"/>
              <a:gd name="T56" fmla="*/ 2901 w 5547"/>
              <a:gd name="T57" fmla="*/ 263 h 3574"/>
              <a:gd name="T58" fmla="*/ 2447 w 5547"/>
              <a:gd name="T59" fmla="*/ 213 h 3574"/>
              <a:gd name="T60" fmla="*/ 2163 w 5547"/>
              <a:gd name="T61" fmla="*/ 219 h 3574"/>
              <a:gd name="T62" fmla="*/ 1885 w 5547"/>
              <a:gd name="T63" fmla="*/ 208 h 3574"/>
              <a:gd name="T64" fmla="*/ 1617 w 5547"/>
              <a:gd name="T65" fmla="*/ 224 h 3574"/>
              <a:gd name="T66" fmla="*/ 1142 w 5547"/>
              <a:gd name="T67" fmla="*/ 235 h 3574"/>
              <a:gd name="T68" fmla="*/ 1060 w 5547"/>
              <a:gd name="T69" fmla="*/ 415 h 3574"/>
              <a:gd name="T70" fmla="*/ 792 w 5547"/>
              <a:gd name="T71" fmla="*/ 629 h 3574"/>
              <a:gd name="T72" fmla="*/ 639 w 5547"/>
              <a:gd name="T73" fmla="*/ 776 h 3574"/>
              <a:gd name="T74" fmla="*/ 486 w 5547"/>
              <a:gd name="T75" fmla="*/ 902 h 3574"/>
              <a:gd name="T76" fmla="*/ 344 w 5547"/>
              <a:gd name="T77" fmla="*/ 1136 h 3574"/>
              <a:gd name="T78" fmla="*/ 202 w 5547"/>
              <a:gd name="T79" fmla="*/ 1344 h 3574"/>
              <a:gd name="T80" fmla="*/ 76 w 5547"/>
              <a:gd name="T81" fmla="*/ 1508 h 3574"/>
              <a:gd name="T82" fmla="*/ 141 w 5547"/>
              <a:gd name="T83" fmla="*/ 1699 h 3574"/>
              <a:gd name="T84" fmla="*/ 322 w 5547"/>
              <a:gd name="T85" fmla="*/ 1880 h 3574"/>
              <a:gd name="T86" fmla="*/ 218 w 5547"/>
              <a:gd name="T87" fmla="*/ 2098 h 3574"/>
              <a:gd name="T88" fmla="*/ 76 w 5547"/>
              <a:gd name="T89" fmla="*/ 2213 h 3574"/>
              <a:gd name="T90" fmla="*/ 92 w 5547"/>
              <a:gd name="T91" fmla="*/ 2470 h 3574"/>
              <a:gd name="T92" fmla="*/ 120 w 5547"/>
              <a:gd name="T93" fmla="*/ 2754 h 3574"/>
              <a:gd name="T94" fmla="*/ 256 w 5547"/>
              <a:gd name="T95" fmla="*/ 3125 h 3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547" h="3574">
                <a:moveTo>
                  <a:pt x="256" y="3125"/>
                </a:moveTo>
                <a:lnTo>
                  <a:pt x="256" y="3125"/>
                </a:lnTo>
                <a:cubicBezTo>
                  <a:pt x="289" y="3114"/>
                  <a:pt x="306" y="3098"/>
                  <a:pt x="339" y="3092"/>
                </a:cubicBezTo>
                <a:cubicBezTo>
                  <a:pt x="388" y="3087"/>
                  <a:pt x="420" y="3092"/>
                  <a:pt x="464" y="3077"/>
                </a:cubicBezTo>
                <a:cubicBezTo>
                  <a:pt x="480" y="3077"/>
                  <a:pt x="491" y="3071"/>
                  <a:pt x="507" y="3065"/>
                </a:cubicBezTo>
                <a:cubicBezTo>
                  <a:pt x="524" y="3060"/>
                  <a:pt x="535" y="3055"/>
                  <a:pt x="551" y="3049"/>
                </a:cubicBezTo>
                <a:cubicBezTo>
                  <a:pt x="595" y="3033"/>
                  <a:pt x="617" y="3028"/>
                  <a:pt x="661" y="3006"/>
                </a:cubicBezTo>
                <a:cubicBezTo>
                  <a:pt x="694" y="2989"/>
                  <a:pt x="710" y="2973"/>
                  <a:pt x="748" y="2967"/>
                </a:cubicBezTo>
                <a:cubicBezTo>
                  <a:pt x="803" y="2978"/>
                  <a:pt x="803" y="2978"/>
                  <a:pt x="803" y="2978"/>
                </a:cubicBezTo>
                <a:cubicBezTo>
                  <a:pt x="868" y="2978"/>
                  <a:pt x="868" y="2978"/>
                  <a:pt x="868" y="2978"/>
                </a:cubicBezTo>
                <a:cubicBezTo>
                  <a:pt x="874" y="2978"/>
                  <a:pt x="874" y="2973"/>
                  <a:pt x="879" y="2967"/>
                </a:cubicBezTo>
                <a:cubicBezTo>
                  <a:pt x="890" y="2962"/>
                  <a:pt x="895" y="2956"/>
                  <a:pt x="912" y="2945"/>
                </a:cubicBezTo>
                <a:cubicBezTo>
                  <a:pt x="928" y="2940"/>
                  <a:pt x="945" y="2934"/>
                  <a:pt x="961" y="2923"/>
                </a:cubicBezTo>
                <a:cubicBezTo>
                  <a:pt x="999" y="2907"/>
                  <a:pt x="1021" y="2891"/>
                  <a:pt x="1060" y="2869"/>
                </a:cubicBezTo>
                <a:cubicBezTo>
                  <a:pt x="1087" y="2847"/>
                  <a:pt x="1098" y="2830"/>
                  <a:pt x="1131" y="2819"/>
                </a:cubicBezTo>
                <a:cubicBezTo>
                  <a:pt x="1142" y="2814"/>
                  <a:pt x="1147" y="2814"/>
                  <a:pt x="1153" y="2814"/>
                </a:cubicBezTo>
                <a:cubicBezTo>
                  <a:pt x="1191" y="2803"/>
                  <a:pt x="1213" y="2798"/>
                  <a:pt x="1250" y="2798"/>
                </a:cubicBezTo>
                <a:cubicBezTo>
                  <a:pt x="1272" y="2792"/>
                  <a:pt x="1289" y="2792"/>
                  <a:pt x="1311" y="2781"/>
                </a:cubicBezTo>
                <a:cubicBezTo>
                  <a:pt x="1333" y="2776"/>
                  <a:pt x="1349" y="2770"/>
                  <a:pt x="1365" y="2754"/>
                </a:cubicBezTo>
                <a:cubicBezTo>
                  <a:pt x="1376" y="2748"/>
                  <a:pt x="1376" y="2737"/>
                  <a:pt x="1387" y="2732"/>
                </a:cubicBezTo>
                <a:cubicBezTo>
                  <a:pt x="1404" y="2715"/>
                  <a:pt x="1415" y="2704"/>
                  <a:pt x="1431" y="2688"/>
                </a:cubicBezTo>
                <a:cubicBezTo>
                  <a:pt x="1448" y="2672"/>
                  <a:pt x="1459" y="2661"/>
                  <a:pt x="1475" y="2655"/>
                </a:cubicBezTo>
                <a:cubicBezTo>
                  <a:pt x="1486" y="2651"/>
                  <a:pt x="1497" y="2655"/>
                  <a:pt x="1508" y="2655"/>
                </a:cubicBezTo>
                <a:cubicBezTo>
                  <a:pt x="1546" y="2645"/>
                  <a:pt x="1568" y="2651"/>
                  <a:pt x="1612" y="2634"/>
                </a:cubicBezTo>
                <a:cubicBezTo>
                  <a:pt x="1628" y="2640"/>
                  <a:pt x="1634" y="2640"/>
                  <a:pt x="1650" y="2640"/>
                </a:cubicBezTo>
                <a:cubicBezTo>
                  <a:pt x="1715" y="2640"/>
                  <a:pt x="1715" y="2640"/>
                  <a:pt x="1715" y="2640"/>
                </a:cubicBezTo>
                <a:cubicBezTo>
                  <a:pt x="1737" y="2640"/>
                  <a:pt x="1748" y="2651"/>
                  <a:pt x="1770" y="2661"/>
                </a:cubicBezTo>
                <a:cubicBezTo>
                  <a:pt x="1786" y="2672"/>
                  <a:pt x="1803" y="2677"/>
                  <a:pt x="1819" y="2688"/>
                </a:cubicBezTo>
                <a:cubicBezTo>
                  <a:pt x="1857" y="2704"/>
                  <a:pt x="1890" y="2710"/>
                  <a:pt x="1907" y="2748"/>
                </a:cubicBezTo>
                <a:cubicBezTo>
                  <a:pt x="1907" y="2967"/>
                  <a:pt x="1907" y="2967"/>
                  <a:pt x="1907" y="2967"/>
                </a:cubicBezTo>
                <a:cubicBezTo>
                  <a:pt x="1907" y="2973"/>
                  <a:pt x="1901" y="2973"/>
                  <a:pt x="1901" y="2978"/>
                </a:cubicBezTo>
                <a:cubicBezTo>
                  <a:pt x="1901" y="2984"/>
                  <a:pt x="1901" y="2989"/>
                  <a:pt x="1901" y="2989"/>
                </a:cubicBezTo>
                <a:cubicBezTo>
                  <a:pt x="1896" y="3006"/>
                  <a:pt x="1879" y="3006"/>
                  <a:pt x="1868" y="3011"/>
                </a:cubicBezTo>
                <a:cubicBezTo>
                  <a:pt x="1852" y="3017"/>
                  <a:pt x="1841" y="3022"/>
                  <a:pt x="1825" y="3033"/>
                </a:cubicBezTo>
                <a:cubicBezTo>
                  <a:pt x="1797" y="3060"/>
                  <a:pt x="1770" y="3065"/>
                  <a:pt x="1748" y="3098"/>
                </a:cubicBezTo>
                <a:cubicBezTo>
                  <a:pt x="1764" y="3114"/>
                  <a:pt x="1770" y="3131"/>
                  <a:pt x="1792" y="3147"/>
                </a:cubicBezTo>
                <a:cubicBezTo>
                  <a:pt x="1841" y="3185"/>
                  <a:pt x="1874" y="3229"/>
                  <a:pt x="1874" y="3290"/>
                </a:cubicBezTo>
                <a:cubicBezTo>
                  <a:pt x="1874" y="3317"/>
                  <a:pt x="1868" y="3333"/>
                  <a:pt x="1863" y="3361"/>
                </a:cubicBezTo>
                <a:cubicBezTo>
                  <a:pt x="1857" y="3377"/>
                  <a:pt x="1852" y="3383"/>
                  <a:pt x="1852" y="3399"/>
                </a:cubicBezTo>
                <a:cubicBezTo>
                  <a:pt x="1852" y="3410"/>
                  <a:pt x="1863" y="3415"/>
                  <a:pt x="1868" y="3421"/>
                </a:cubicBezTo>
                <a:cubicBezTo>
                  <a:pt x="1879" y="3448"/>
                  <a:pt x="1890" y="3470"/>
                  <a:pt x="1901" y="3497"/>
                </a:cubicBezTo>
                <a:cubicBezTo>
                  <a:pt x="1918" y="3530"/>
                  <a:pt x="1934" y="3546"/>
                  <a:pt x="1956" y="3573"/>
                </a:cubicBezTo>
                <a:lnTo>
                  <a:pt x="1956" y="3573"/>
                </a:lnTo>
                <a:cubicBezTo>
                  <a:pt x="2726" y="3268"/>
                  <a:pt x="2726" y="3268"/>
                  <a:pt x="2726" y="3268"/>
                </a:cubicBezTo>
                <a:cubicBezTo>
                  <a:pt x="3246" y="2803"/>
                  <a:pt x="3246" y="2803"/>
                  <a:pt x="3246" y="2803"/>
                </a:cubicBezTo>
                <a:cubicBezTo>
                  <a:pt x="3486" y="2688"/>
                  <a:pt x="3486" y="2688"/>
                  <a:pt x="3486" y="2688"/>
                </a:cubicBezTo>
                <a:cubicBezTo>
                  <a:pt x="3803" y="2475"/>
                  <a:pt x="3803" y="2475"/>
                  <a:pt x="3803" y="2475"/>
                </a:cubicBezTo>
                <a:cubicBezTo>
                  <a:pt x="4108" y="2164"/>
                  <a:pt x="4108" y="2164"/>
                  <a:pt x="4108" y="2164"/>
                </a:cubicBezTo>
                <a:cubicBezTo>
                  <a:pt x="4185" y="2164"/>
                  <a:pt x="4185" y="2164"/>
                  <a:pt x="4185" y="2164"/>
                </a:cubicBezTo>
                <a:cubicBezTo>
                  <a:pt x="5043" y="1426"/>
                  <a:pt x="5043" y="1426"/>
                  <a:pt x="5043" y="1426"/>
                </a:cubicBezTo>
                <a:cubicBezTo>
                  <a:pt x="5070" y="1372"/>
                  <a:pt x="5120" y="1350"/>
                  <a:pt x="5136" y="1295"/>
                </a:cubicBezTo>
                <a:cubicBezTo>
                  <a:pt x="5153" y="1246"/>
                  <a:pt x="5142" y="1191"/>
                  <a:pt x="5191" y="1175"/>
                </a:cubicBezTo>
                <a:cubicBezTo>
                  <a:pt x="5250" y="1158"/>
                  <a:pt x="5283" y="1142"/>
                  <a:pt x="5338" y="1120"/>
                </a:cubicBezTo>
                <a:cubicBezTo>
                  <a:pt x="5387" y="1109"/>
                  <a:pt x="5453" y="1098"/>
                  <a:pt x="5453" y="1049"/>
                </a:cubicBezTo>
                <a:cubicBezTo>
                  <a:pt x="5453" y="1033"/>
                  <a:pt x="5442" y="1022"/>
                  <a:pt x="5442" y="1006"/>
                </a:cubicBezTo>
                <a:cubicBezTo>
                  <a:pt x="5442" y="989"/>
                  <a:pt x="5469" y="995"/>
                  <a:pt x="5480" y="995"/>
                </a:cubicBezTo>
                <a:cubicBezTo>
                  <a:pt x="5508" y="989"/>
                  <a:pt x="5524" y="978"/>
                  <a:pt x="5546" y="962"/>
                </a:cubicBezTo>
                <a:lnTo>
                  <a:pt x="5546" y="962"/>
                </a:lnTo>
                <a:cubicBezTo>
                  <a:pt x="5541" y="962"/>
                  <a:pt x="5535" y="956"/>
                  <a:pt x="5530" y="956"/>
                </a:cubicBezTo>
                <a:cubicBezTo>
                  <a:pt x="5486" y="940"/>
                  <a:pt x="5458" y="945"/>
                  <a:pt x="5415" y="929"/>
                </a:cubicBezTo>
                <a:cubicBezTo>
                  <a:pt x="5327" y="891"/>
                  <a:pt x="5305" y="830"/>
                  <a:pt x="5240" y="765"/>
                </a:cubicBezTo>
                <a:cubicBezTo>
                  <a:pt x="5174" y="694"/>
                  <a:pt x="5114" y="672"/>
                  <a:pt x="5032" y="629"/>
                </a:cubicBezTo>
                <a:cubicBezTo>
                  <a:pt x="4950" y="579"/>
                  <a:pt x="4917" y="536"/>
                  <a:pt x="4830" y="508"/>
                </a:cubicBezTo>
                <a:cubicBezTo>
                  <a:pt x="4732" y="475"/>
                  <a:pt x="4683" y="437"/>
                  <a:pt x="4595" y="377"/>
                </a:cubicBezTo>
                <a:cubicBezTo>
                  <a:pt x="4551" y="344"/>
                  <a:pt x="4518" y="339"/>
                  <a:pt x="4480" y="295"/>
                </a:cubicBezTo>
                <a:cubicBezTo>
                  <a:pt x="4399" y="197"/>
                  <a:pt x="4355" y="137"/>
                  <a:pt x="4245" y="76"/>
                </a:cubicBezTo>
                <a:cubicBezTo>
                  <a:pt x="4218" y="60"/>
                  <a:pt x="4207" y="44"/>
                  <a:pt x="4180" y="33"/>
                </a:cubicBezTo>
                <a:cubicBezTo>
                  <a:pt x="4119" y="16"/>
                  <a:pt x="4081" y="11"/>
                  <a:pt x="4022" y="0"/>
                </a:cubicBezTo>
                <a:cubicBezTo>
                  <a:pt x="4016" y="0"/>
                  <a:pt x="4016" y="0"/>
                  <a:pt x="4016" y="0"/>
                </a:cubicBezTo>
                <a:cubicBezTo>
                  <a:pt x="4043" y="55"/>
                  <a:pt x="4016" y="104"/>
                  <a:pt x="4059" y="137"/>
                </a:cubicBezTo>
                <a:cubicBezTo>
                  <a:pt x="4076" y="148"/>
                  <a:pt x="4097" y="137"/>
                  <a:pt x="4114" y="153"/>
                </a:cubicBezTo>
                <a:cubicBezTo>
                  <a:pt x="4125" y="164"/>
                  <a:pt x="4130" y="191"/>
                  <a:pt x="4152" y="191"/>
                </a:cubicBezTo>
                <a:cubicBezTo>
                  <a:pt x="4163" y="191"/>
                  <a:pt x="4169" y="186"/>
                  <a:pt x="4185" y="186"/>
                </a:cubicBezTo>
                <a:cubicBezTo>
                  <a:pt x="4218" y="186"/>
                  <a:pt x="4218" y="230"/>
                  <a:pt x="4245" y="252"/>
                </a:cubicBezTo>
                <a:cubicBezTo>
                  <a:pt x="4256" y="268"/>
                  <a:pt x="4273" y="268"/>
                  <a:pt x="4278" y="285"/>
                </a:cubicBezTo>
                <a:cubicBezTo>
                  <a:pt x="4289" y="306"/>
                  <a:pt x="4278" y="339"/>
                  <a:pt x="4306" y="349"/>
                </a:cubicBezTo>
                <a:cubicBezTo>
                  <a:pt x="4349" y="371"/>
                  <a:pt x="4399" y="355"/>
                  <a:pt x="4431" y="393"/>
                </a:cubicBezTo>
                <a:cubicBezTo>
                  <a:pt x="4447" y="415"/>
                  <a:pt x="4442" y="437"/>
                  <a:pt x="4442" y="464"/>
                </a:cubicBezTo>
                <a:cubicBezTo>
                  <a:pt x="4442" y="464"/>
                  <a:pt x="4442" y="464"/>
                  <a:pt x="4447" y="464"/>
                </a:cubicBezTo>
                <a:cubicBezTo>
                  <a:pt x="4507" y="464"/>
                  <a:pt x="4507" y="464"/>
                  <a:pt x="4507" y="464"/>
                </a:cubicBezTo>
                <a:cubicBezTo>
                  <a:pt x="4507" y="470"/>
                  <a:pt x="4507" y="470"/>
                  <a:pt x="4507" y="470"/>
                </a:cubicBezTo>
                <a:cubicBezTo>
                  <a:pt x="4507" y="486"/>
                  <a:pt x="4507" y="486"/>
                  <a:pt x="4507" y="486"/>
                </a:cubicBezTo>
                <a:cubicBezTo>
                  <a:pt x="4507" y="508"/>
                  <a:pt x="4496" y="530"/>
                  <a:pt x="4480" y="530"/>
                </a:cubicBezTo>
                <a:cubicBezTo>
                  <a:pt x="4415" y="530"/>
                  <a:pt x="4382" y="497"/>
                  <a:pt x="4322" y="475"/>
                </a:cubicBezTo>
                <a:cubicBezTo>
                  <a:pt x="4306" y="470"/>
                  <a:pt x="4289" y="475"/>
                  <a:pt x="4273" y="464"/>
                </a:cubicBezTo>
                <a:cubicBezTo>
                  <a:pt x="4273" y="464"/>
                  <a:pt x="4229" y="421"/>
                  <a:pt x="4229" y="437"/>
                </a:cubicBezTo>
                <a:cubicBezTo>
                  <a:pt x="4240" y="508"/>
                  <a:pt x="4234" y="563"/>
                  <a:pt x="4284" y="618"/>
                </a:cubicBezTo>
                <a:cubicBezTo>
                  <a:pt x="4169" y="820"/>
                  <a:pt x="4169" y="820"/>
                  <a:pt x="4169" y="820"/>
                </a:cubicBezTo>
                <a:cubicBezTo>
                  <a:pt x="4174" y="836"/>
                  <a:pt x="4180" y="847"/>
                  <a:pt x="4180" y="863"/>
                </a:cubicBezTo>
                <a:cubicBezTo>
                  <a:pt x="4180" y="885"/>
                  <a:pt x="4152" y="902"/>
                  <a:pt x="4130" y="902"/>
                </a:cubicBezTo>
                <a:cubicBezTo>
                  <a:pt x="4108" y="902"/>
                  <a:pt x="4097" y="896"/>
                  <a:pt x="4076" y="902"/>
                </a:cubicBezTo>
                <a:lnTo>
                  <a:pt x="4076" y="902"/>
                </a:lnTo>
                <a:cubicBezTo>
                  <a:pt x="4076" y="934"/>
                  <a:pt x="4076" y="934"/>
                  <a:pt x="4076" y="934"/>
                </a:cubicBezTo>
                <a:cubicBezTo>
                  <a:pt x="4076" y="973"/>
                  <a:pt x="4087" y="995"/>
                  <a:pt x="4114" y="1022"/>
                </a:cubicBezTo>
                <a:lnTo>
                  <a:pt x="4114" y="1022"/>
                </a:lnTo>
                <a:cubicBezTo>
                  <a:pt x="4081" y="1060"/>
                  <a:pt x="4048" y="1082"/>
                  <a:pt x="4000" y="1082"/>
                </a:cubicBezTo>
                <a:cubicBezTo>
                  <a:pt x="3983" y="1082"/>
                  <a:pt x="3972" y="1082"/>
                  <a:pt x="3956" y="1077"/>
                </a:cubicBezTo>
                <a:cubicBezTo>
                  <a:pt x="3929" y="1060"/>
                  <a:pt x="3929" y="1033"/>
                  <a:pt x="3901" y="1011"/>
                </a:cubicBezTo>
                <a:lnTo>
                  <a:pt x="3901" y="1011"/>
                </a:lnTo>
                <a:cubicBezTo>
                  <a:pt x="3956" y="967"/>
                  <a:pt x="3989" y="929"/>
                  <a:pt x="3989" y="858"/>
                </a:cubicBezTo>
                <a:cubicBezTo>
                  <a:pt x="3989" y="825"/>
                  <a:pt x="3939" y="825"/>
                  <a:pt x="3912" y="809"/>
                </a:cubicBezTo>
                <a:cubicBezTo>
                  <a:pt x="3863" y="787"/>
                  <a:pt x="3841" y="765"/>
                  <a:pt x="3792" y="737"/>
                </a:cubicBezTo>
                <a:cubicBezTo>
                  <a:pt x="3710" y="694"/>
                  <a:pt x="3666" y="662"/>
                  <a:pt x="3601" y="596"/>
                </a:cubicBezTo>
                <a:cubicBezTo>
                  <a:pt x="3595" y="596"/>
                  <a:pt x="3595" y="596"/>
                  <a:pt x="3595" y="596"/>
                </a:cubicBezTo>
                <a:cubicBezTo>
                  <a:pt x="3584" y="618"/>
                  <a:pt x="3573" y="634"/>
                  <a:pt x="3552" y="634"/>
                </a:cubicBezTo>
                <a:cubicBezTo>
                  <a:pt x="3541" y="634"/>
                  <a:pt x="3535" y="618"/>
                  <a:pt x="3524" y="618"/>
                </a:cubicBezTo>
                <a:cubicBezTo>
                  <a:pt x="3513" y="618"/>
                  <a:pt x="3508" y="623"/>
                  <a:pt x="3502" y="623"/>
                </a:cubicBezTo>
                <a:cubicBezTo>
                  <a:pt x="3497" y="629"/>
                  <a:pt x="3497" y="623"/>
                  <a:pt x="3497" y="623"/>
                </a:cubicBezTo>
                <a:cubicBezTo>
                  <a:pt x="3502" y="618"/>
                  <a:pt x="3502" y="618"/>
                  <a:pt x="3502" y="618"/>
                </a:cubicBezTo>
                <a:cubicBezTo>
                  <a:pt x="3535" y="563"/>
                  <a:pt x="3535" y="563"/>
                  <a:pt x="3535" y="563"/>
                </a:cubicBezTo>
                <a:cubicBezTo>
                  <a:pt x="3458" y="481"/>
                  <a:pt x="3404" y="437"/>
                  <a:pt x="3300" y="415"/>
                </a:cubicBezTo>
                <a:cubicBezTo>
                  <a:pt x="3267" y="410"/>
                  <a:pt x="3246" y="399"/>
                  <a:pt x="3224" y="377"/>
                </a:cubicBezTo>
                <a:cubicBezTo>
                  <a:pt x="3224" y="371"/>
                  <a:pt x="3224" y="371"/>
                  <a:pt x="3218" y="377"/>
                </a:cubicBezTo>
                <a:cubicBezTo>
                  <a:pt x="3202" y="404"/>
                  <a:pt x="3175" y="410"/>
                  <a:pt x="3142" y="410"/>
                </a:cubicBezTo>
                <a:cubicBezTo>
                  <a:pt x="3092" y="410"/>
                  <a:pt x="3092" y="410"/>
                  <a:pt x="3092" y="410"/>
                </a:cubicBezTo>
                <a:cubicBezTo>
                  <a:pt x="2994" y="410"/>
                  <a:pt x="2939" y="344"/>
                  <a:pt x="2901" y="263"/>
                </a:cubicBezTo>
                <a:lnTo>
                  <a:pt x="2901" y="263"/>
                </a:lnTo>
                <a:cubicBezTo>
                  <a:pt x="2852" y="295"/>
                  <a:pt x="2814" y="311"/>
                  <a:pt x="2754" y="311"/>
                </a:cubicBezTo>
                <a:cubicBezTo>
                  <a:pt x="2650" y="311"/>
                  <a:pt x="2595" y="290"/>
                  <a:pt x="2502" y="252"/>
                </a:cubicBezTo>
                <a:cubicBezTo>
                  <a:pt x="2480" y="241"/>
                  <a:pt x="2475" y="213"/>
                  <a:pt x="2447" y="213"/>
                </a:cubicBezTo>
                <a:cubicBezTo>
                  <a:pt x="2426" y="213"/>
                  <a:pt x="2415" y="219"/>
                  <a:pt x="2393" y="219"/>
                </a:cubicBezTo>
                <a:cubicBezTo>
                  <a:pt x="2366" y="219"/>
                  <a:pt x="2355" y="197"/>
                  <a:pt x="2333" y="197"/>
                </a:cubicBezTo>
                <a:cubicBezTo>
                  <a:pt x="2289" y="197"/>
                  <a:pt x="2289" y="263"/>
                  <a:pt x="2245" y="263"/>
                </a:cubicBezTo>
                <a:cubicBezTo>
                  <a:pt x="2207" y="263"/>
                  <a:pt x="2202" y="219"/>
                  <a:pt x="2163" y="219"/>
                </a:cubicBezTo>
                <a:cubicBezTo>
                  <a:pt x="2141" y="219"/>
                  <a:pt x="2130" y="252"/>
                  <a:pt x="2103" y="252"/>
                </a:cubicBezTo>
                <a:cubicBezTo>
                  <a:pt x="2087" y="252"/>
                  <a:pt x="2076" y="235"/>
                  <a:pt x="2059" y="235"/>
                </a:cubicBezTo>
                <a:cubicBezTo>
                  <a:pt x="2027" y="235"/>
                  <a:pt x="2022" y="274"/>
                  <a:pt x="1994" y="274"/>
                </a:cubicBezTo>
                <a:cubicBezTo>
                  <a:pt x="1945" y="274"/>
                  <a:pt x="1923" y="235"/>
                  <a:pt x="1885" y="208"/>
                </a:cubicBezTo>
                <a:cubicBezTo>
                  <a:pt x="1868" y="246"/>
                  <a:pt x="1846" y="285"/>
                  <a:pt x="1803" y="285"/>
                </a:cubicBezTo>
                <a:cubicBezTo>
                  <a:pt x="1764" y="285"/>
                  <a:pt x="1748" y="263"/>
                  <a:pt x="1715" y="252"/>
                </a:cubicBezTo>
                <a:lnTo>
                  <a:pt x="1715" y="252"/>
                </a:lnTo>
                <a:cubicBezTo>
                  <a:pt x="1682" y="246"/>
                  <a:pt x="1650" y="235"/>
                  <a:pt x="1617" y="224"/>
                </a:cubicBezTo>
                <a:cubicBezTo>
                  <a:pt x="1590" y="213"/>
                  <a:pt x="1574" y="197"/>
                  <a:pt x="1546" y="197"/>
                </a:cubicBezTo>
                <a:cubicBezTo>
                  <a:pt x="1245" y="197"/>
                  <a:pt x="1245" y="197"/>
                  <a:pt x="1245" y="197"/>
                </a:cubicBezTo>
                <a:cubicBezTo>
                  <a:pt x="1218" y="197"/>
                  <a:pt x="1202" y="191"/>
                  <a:pt x="1175" y="191"/>
                </a:cubicBezTo>
                <a:cubicBezTo>
                  <a:pt x="1153" y="191"/>
                  <a:pt x="1153" y="219"/>
                  <a:pt x="1142" y="235"/>
                </a:cubicBezTo>
                <a:cubicBezTo>
                  <a:pt x="1131" y="263"/>
                  <a:pt x="1114" y="274"/>
                  <a:pt x="1103" y="301"/>
                </a:cubicBezTo>
                <a:cubicBezTo>
                  <a:pt x="1093" y="317"/>
                  <a:pt x="1093" y="333"/>
                  <a:pt x="1087" y="355"/>
                </a:cubicBezTo>
                <a:cubicBezTo>
                  <a:pt x="1082" y="377"/>
                  <a:pt x="1071" y="393"/>
                  <a:pt x="1060" y="415"/>
                </a:cubicBezTo>
                <a:lnTo>
                  <a:pt x="1060" y="415"/>
                </a:lnTo>
                <a:cubicBezTo>
                  <a:pt x="1043" y="443"/>
                  <a:pt x="1027" y="459"/>
                  <a:pt x="1005" y="481"/>
                </a:cubicBezTo>
                <a:cubicBezTo>
                  <a:pt x="978" y="508"/>
                  <a:pt x="972" y="536"/>
                  <a:pt x="939" y="563"/>
                </a:cubicBezTo>
                <a:cubicBezTo>
                  <a:pt x="923" y="579"/>
                  <a:pt x="906" y="585"/>
                  <a:pt x="884" y="596"/>
                </a:cubicBezTo>
                <a:cubicBezTo>
                  <a:pt x="852" y="612"/>
                  <a:pt x="830" y="629"/>
                  <a:pt x="792" y="629"/>
                </a:cubicBezTo>
                <a:cubicBezTo>
                  <a:pt x="743" y="629"/>
                  <a:pt x="743" y="629"/>
                  <a:pt x="743" y="629"/>
                </a:cubicBezTo>
                <a:cubicBezTo>
                  <a:pt x="743" y="656"/>
                  <a:pt x="743" y="672"/>
                  <a:pt x="732" y="700"/>
                </a:cubicBezTo>
                <a:cubicBezTo>
                  <a:pt x="721" y="715"/>
                  <a:pt x="699" y="721"/>
                  <a:pt x="688" y="732"/>
                </a:cubicBezTo>
                <a:cubicBezTo>
                  <a:pt x="672" y="754"/>
                  <a:pt x="661" y="765"/>
                  <a:pt x="639" y="776"/>
                </a:cubicBezTo>
                <a:cubicBezTo>
                  <a:pt x="606" y="798"/>
                  <a:pt x="584" y="803"/>
                  <a:pt x="551" y="820"/>
                </a:cubicBezTo>
                <a:cubicBezTo>
                  <a:pt x="535" y="830"/>
                  <a:pt x="529" y="836"/>
                  <a:pt x="513" y="841"/>
                </a:cubicBezTo>
                <a:cubicBezTo>
                  <a:pt x="502" y="841"/>
                  <a:pt x="486" y="847"/>
                  <a:pt x="486" y="858"/>
                </a:cubicBezTo>
                <a:cubicBezTo>
                  <a:pt x="486" y="902"/>
                  <a:pt x="486" y="902"/>
                  <a:pt x="486" y="902"/>
                </a:cubicBezTo>
                <a:cubicBezTo>
                  <a:pt x="486" y="924"/>
                  <a:pt x="480" y="934"/>
                  <a:pt x="469" y="951"/>
                </a:cubicBezTo>
                <a:cubicBezTo>
                  <a:pt x="458" y="967"/>
                  <a:pt x="453" y="984"/>
                  <a:pt x="442" y="995"/>
                </a:cubicBezTo>
                <a:cubicBezTo>
                  <a:pt x="410" y="1028"/>
                  <a:pt x="404" y="1049"/>
                  <a:pt x="377" y="1088"/>
                </a:cubicBezTo>
                <a:cubicBezTo>
                  <a:pt x="366" y="1103"/>
                  <a:pt x="355" y="1120"/>
                  <a:pt x="344" y="1136"/>
                </a:cubicBezTo>
                <a:cubicBezTo>
                  <a:pt x="333" y="1153"/>
                  <a:pt x="322" y="1164"/>
                  <a:pt x="311" y="1175"/>
                </a:cubicBezTo>
                <a:cubicBezTo>
                  <a:pt x="284" y="1202"/>
                  <a:pt x="278" y="1224"/>
                  <a:pt x="262" y="1251"/>
                </a:cubicBezTo>
                <a:cubicBezTo>
                  <a:pt x="256" y="1262"/>
                  <a:pt x="251" y="1273"/>
                  <a:pt x="245" y="1284"/>
                </a:cubicBezTo>
                <a:cubicBezTo>
                  <a:pt x="229" y="1306"/>
                  <a:pt x="218" y="1317"/>
                  <a:pt x="202" y="1344"/>
                </a:cubicBezTo>
                <a:cubicBezTo>
                  <a:pt x="196" y="1361"/>
                  <a:pt x="191" y="1366"/>
                  <a:pt x="185" y="1383"/>
                </a:cubicBezTo>
                <a:cubicBezTo>
                  <a:pt x="169" y="1399"/>
                  <a:pt x="152" y="1416"/>
                  <a:pt x="136" y="1437"/>
                </a:cubicBezTo>
                <a:cubicBezTo>
                  <a:pt x="136" y="1443"/>
                  <a:pt x="130" y="1448"/>
                  <a:pt x="125" y="1454"/>
                </a:cubicBezTo>
                <a:cubicBezTo>
                  <a:pt x="109" y="1475"/>
                  <a:pt x="92" y="1487"/>
                  <a:pt x="76" y="1508"/>
                </a:cubicBezTo>
                <a:cubicBezTo>
                  <a:pt x="59" y="1524"/>
                  <a:pt x="55" y="1541"/>
                  <a:pt x="33" y="1557"/>
                </a:cubicBezTo>
                <a:cubicBezTo>
                  <a:pt x="22" y="1574"/>
                  <a:pt x="11" y="1584"/>
                  <a:pt x="0" y="1595"/>
                </a:cubicBezTo>
                <a:cubicBezTo>
                  <a:pt x="16" y="1606"/>
                  <a:pt x="33" y="1612"/>
                  <a:pt x="55" y="1623"/>
                </a:cubicBezTo>
                <a:cubicBezTo>
                  <a:pt x="92" y="1645"/>
                  <a:pt x="103" y="1667"/>
                  <a:pt x="141" y="1699"/>
                </a:cubicBezTo>
                <a:cubicBezTo>
                  <a:pt x="152" y="1710"/>
                  <a:pt x="163" y="1721"/>
                  <a:pt x="174" y="1738"/>
                </a:cubicBezTo>
                <a:cubicBezTo>
                  <a:pt x="185" y="1754"/>
                  <a:pt x="196" y="1760"/>
                  <a:pt x="207" y="1776"/>
                </a:cubicBezTo>
                <a:cubicBezTo>
                  <a:pt x="224" y="1793"/>
                  <a:pt x="235" y="1809"/>
                  <a:pt x="256" y="1820"/>
                </a:cubicBezTo>
                <a:cubicBezTo>
                  <a:pt x="284" y="1836"/>
                  <a:pt x="322" y="1847"/>
                  <a:pt x="322" y="1880"/>
                </a:cubicBezTo>
                <a:cubicBezTo>
                  <a:pt x="322" y="1901"/>
                  <a:pt x="311" y="1907"/>
                  <a:pt x="300" y="1923"/>
                </a:cubicBezTo>
                <a:cubicBezTo>
                  <a:pt x="289" y="1940"/>
                  <a:pt x="284" y="1956"/>
                  <a:pt x="278" y="1978"/>
                </a:cubicBezTo>
                <a:cubicBezTo>
                  <a:pt x="273" y="2011"/>
                  <a:pt x="278" y="2038"/>
                  <a:pt x="256" y="2071"/>
                </a:cubicBezTo>
                <a:cubicBezTo>
                  <a:pt x="251" y="2087"/>
                  <a:pt x="235" y="2087"/>
                  <a:pt x="218" y="2098"/>
                </a:cubicBezTo>
                <a:cubicBezTo>
                  <a:pt x="196" y="2109"/>
                  <a:pt x="185" y="2120"/>
                  <a:pt x="163" y="2126"/>
                </a:cubicBezTo>
                <a:cubicBezTo>
                  <a:pt x="141" y="2137"/>
                  <a:pt x="125" y="2148"/>
                  <a:pt x="109" y="2159"/>
                </a:cubicBezTo>
                <a:cubicBezTo>
                  <a:pt x="92" y="2169"/>
                  <a:pt x="70" y="2175"/>
                  <a:pt x="70" y="2191"/>
                </a:cubicBezTo>
                <a:cubicBezTo>
                  <a:pt x="70" y="2197"/>
                  <a:pt x="76" y="2202"/>
                  <a:pt x="76" y="2213"/>
                </a:cubicBezTo>
                <a:cubicBezTo>
                  <a:pt x="76" y="2230"/>
                  <a:pt x="70" y="2235"/>
                  <a:pt x="70" y="2252"/>
                </a:cubicBezTo>
                <a:cubicBezTo>
                  <a:pt x="70" y="2278"/>
                  <a:pt x="76" y="2295"/>
                  <a:pt x="81" y="2327"/>
                </a:cubicBezTo>
                <a:cubicBezTo>
                  <a:pt x="87" y="2338"/>
                  <a:pt x="92" y="2344"/>
                  <a:pt x="92" y="2360"/>
                </a:cubicBezTo>
                <a:cubicBezTo>
                  <a:pt x="92" y="2399"/>
                  <a:pt x="92" y="2426"/>
                  <a:pt x="92" y="2470"/>
                </a:cubicBezTo>
                <a:cubicBezTo>
                  <a:pt x="87" y="2497"/>
                  <a:pt x="87" y="2514"/>
                  <a:pt x="81" y="2541"/>
                </a:cubicBezTo>
                <a:cubicBezTo>
                  <a:pt x="76" y="2568"/>
                  <a:pt x="70" y="2585"/>
                  <a:pt x="70" y="2612"/>
                </a:cubicBezTo>
                <a:cubicBezTo>
                  <a:pt x="70" y="2634"/>
                  <a:pt x="81" y="2651"/>
                  <a:pt x="87" y="2667"/>
                </a:cubicBezTo>
                <a:cubicBezTo>
                  <a:pt x="98" y="2699"/>
                  <a:pt x="103" y="2721"/>
                  <a:pt x="120" y="2754"/>
                </a:cubicBezTo>
                <a:cubicBezTo>
                  <a:pt x="136" y="2781"/>
                  <a:pt x="152" y="2798"/>
                  <a:pt x="152" y="2825"/>
                </a:cubicBezTo>
                <a:cubicBezTo>
                  <a:pt x="152" y="2858"/>
                  <a:pt x="147" y="2874"/>
                  <a:pt x="147" y="2902"/>
                </a:cubicBezTo>
                <a:cubicBezTo>
                  <a:pt x="147" y="2929"/>
                  <a:pt x="158" y="2940"/>
                  <a:pt x="169" y="2967"/>
                </a:cubicBezTo>
                <a:cubicBezTo>
                  <a:pt x="191" y="3033"/>
                  <a:pt x="224" y="3060"/>
                  <a:pt x="256" y="3125"/>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0" name="Freeform 160"/>
          <p:cNvSpPr>
            <a:spLocks noChangeArrowheads="1"/>
          </p:cNvSpPr>
          <p:nvPr/>
        </p:nvSpPr>
        <p:spPr bwMode="auto">
          <a:xfrm>
            <a:off x="18056781" y="8669868"/>
            <a:ext cx="1664544" cy="1237818"/>
          </a:xfrm>
          <a:custGeom>
            <a:avLst/>
            <a:gdLst>
              <a:gd name="T0" fmla="*/ 38 w 2754"/>
              <a:gd name="T1" fmla="*/ 535 h 2050"/>
              <a:gd name="T2" fmla="*/ 185 w 2754"/>
              <a:gd name="T3" fmla="*/ 508 h 2050"/>
              <a:gd name="T4" fmla="*/ 441 w 2754"/>
              <a:gd name="T5" fmla="*/ 579 h 2050"/>
              <a:gd name="T6" fmla="*/ 666 w 2754"/>
              <a:gd name="T7" fmla="*/ 530 h 2050"/>
              <a:gd name="T8" fmla="*/ 1048 w 2754"/>
              <a:gd name="T9" fmla="*/ 491 h 2050"/>
              <a:gd name="T10" fmla="*/ 1299 w 2754"/>
              <a:gd name="T11" fmla="*/ 431 h 2050"/>
              <a:gd name="T12" fmla="*/ 1540 w 2754"/>
              <a:gd name="T13" fmla="*/ 333 h 2050"/>
              <a:gd name="T14" fmla="*/ 1671 w 2754"/>
              <a:gd name="T15" fmla="*/ 333 h 2050"/>
              <a:gd name="T16" fmla="*/ 1852 w 2754"/>
              <a:gd name="T17" fmla="*/ 235 h 2050"/>
              <a:gd name="T18" fmla="*/ 2042 w 2754"/>
              <a:gd name="T19" fmla="*/ 164 h 2050"/>
              <a:gd name="T20" fmla="*/ 2179 w 2754"/>
              <a:gd name="T21" fmla="*/ 98 h 2050"/>
              <a:gd name="T22" fmla="*/ 2300 w 2754"/>
              <a:gd name="T23" fmla="*/ 21 h 2050"/>
              <a:gd name="T24" fmla="*/ 2507 w 2754"/>
              <a:gd name="T25" fmla="*/ 6 h 2050"/>
              <a:gd name="T26" fmla="*/ 2699 w 2754"/>
              <a:gd name="T27" fmla="*/ 114 h 2050"/>
              <a:gd name="T28" fmla="*/ 2693 w 2754"/>
              <a:gd name="T29" fmla="*/ 355 h 2050"/>
              <a:gd name="T30" fmla="*/ 2540 w 2754"/>
              <a:gd name="T31" fmla="*/ 464 h 2050"/>
              <a:gd name="T32" fmla="*/ 2655 w 2754"/>
              <a:gd name="T33" fmla="*/ 727 h 2050"/>
              <a:gd name="T34" fmla="*/ 2693 w 2754"/>
              <a:gd name="T35" fmla="*/ 863 h 2050"/>
              <a:gd name="T36" fmla="*/ 2753 w 2754"/>
              <a:gd name="T37" fmla="*/ 972 h 2050"/>
              <a:gd name="T38" fmla="*/ 2710 w 2754"/>
              <a:gd name="T39" fmla="*/ 1415 h 2050"/>
              <a:gd name="T40" fmla="*/ 2638 w 2754"/>
              <a:gd name="T41" fmla="*/ 1497 h 2050"/>
              <a:gd name="T42" fmla="*/ 2518 w 2754"/>
              <a:gd name="T43" fmla="*/ 1371 h 2050"/>
              <a:gd name="T44" fmla="*/ 2327 w 2754"/>
              <a:gd name="T45" fmla="*/ 1519 h 2050"/>
              <a:gd name="T46" fmla="*/ 2201 w 2754"/>
              <a:gd name="T47" fmla="*/ 1514 h 2050"/>
              <a:gd name="T48" fmla="*/ 2103 w 2754"/>
              <a:gd name="T49" fmla="*/ 1514 h 2050"/>
              <a:gd name="T50" fmla="*/ 1917 w 2754"/>
              <a:gd name="T51" fmla="*/ 1579 h 2050"/>
              <a:gd name="T52" fmla="*/ 1791 w 2754"/>
              <a:gd name="T53" fmla="*/ 1546 h 2050"/>
              <a:gd name="T54" fmla="*/ 1655 w 2754"/>
              <a:gd name="T55" fmla="*/ 1524 h 2050"/>
              <a:gd name="T56" fmla="*/ 1469 w 2754"/>
              <a:gd name="T57" fmla="*/ 1688 h 2050"/>
              <a:gd name="T58" fmla="*/ 1180 w 2754"/>
              <a:gd name="T59" fmla="*/ 1726 h 2050"/>
              <a:gd name="T60" fmla="*/ 983 w 2754"/>
              <a:gd name="T61" fmla="*/ 1661 h 2050"/>
              <a:gd name="T62" fmla="*/ 786 w 2754"/>
              <a:gd name="T63" fmla="*/ 1563 h 2050"/>
              <a:gd name="T64" fmla="*/ 660 w 2754"/>
              <a:gd name="T65" fmla="*/ 1699 h 2050"/>
              <a:gd name="T66" fmla="*/ 589 w 2754"/>
              <a:gd name="T67" fmla="*/ 1962 h 2050"/>
              <a:gd name="T68" fmla="*/ 562 w 2754"/>
              <a:gd name="T69" fmla="*/ 2049 h 2050"/>
              <a:gd name="T70" fmla="*/ 278 w 2754"/>
              <a:gd name="T71" fmla="*/ 2016 h 2050"/>
              <a:gd name="T72" fmla="*/ 212 w 2754"/>
              <a:gd name="T73" fmla="*/ 1841 h 2050"/>
              <a:gd name="T74" fmla="*/ 152 w 2754"/>
              <a:gd name="T75" fmla="*/ 1765 h 2050"/>
              <a:gd name="T76" fmla="*/ 196 w 2754"/>
              <a:gd name="T77" fmla="*/ 1628 h 2050"/>
              <a:gd name="T78" fmla="*/ 387 w 2754"/>
              <a:gd name="T79" fmla="*/ 1541 h 2050"/>
              <a:gd name="T80" fmla="*/ 355 w 2754"/>
              <a:gd name="T81" fmla="*/ 1420 h 2050"/>
              <a:gd name="T82" fmla="*/ 251 w 2754"/>
              <a:gd name="T83" fmla="*/ 1366 h 2050"/>
              <a:gd name="T84" fmla="*/ 103 w 2754"/>
              <a:gd name="T85" fmla="*/ 1142 h 2050"/>
              <a:gd name="T86" fmla="*/ 234 w 2754"/>
              <a:gd name="T87" fmla="*/ 1076 h 2050"/>
              <a:gd name="T88" fmla="*/ 0 w 2754"/>
              <a:gd name="T89" fmla="*/ 562 h 2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54" h="2050">
                <a:moveTo>
                  <a:pt x="0" y="562"/>
                </a:moveTo>
                <a:lnTo>
                  <a:pt x="0" y="562"/>
                </a:lnTo>
                <a:cubicBezTo>
                  <a:pt x="21" y="551"/>
                  <a:pt x="21" y="541"/>
                  <a:pt x="38" y="535"/>
                </a:cubicBezTo>
                <a:cubicBezTo>
                  <a:pt x="59" y="524"/>
                  <a:pt x="70" y="524"/>
                  <a:pt x="92" y="519"/>
                </a:cubicBezTo>
                <a:cubicBezTo>
                  <a:pt x="114" y="513"/>
                  <a:pt x="125" y="502"/>
                  <a:pt x="152" y="502"/>
                </a:cubicBezTo>
                <a:cubicBezTo>
                  <a:pt x="163" y="502"/>
                  <a:pt x="174" y="508"/>
                  <a:pt x="185" y="508"/>
                </a:cubicBezTo>
                <a:cubicBezTo>
                  <a:pt x="207" y="513"/>
                  <a:pt x="218" y="513"/>
                  <a:pt x="240" y="519"/>
                </a:cubicBezTo>
                <a:cubicBezTo>
                  <a:pt x="262" y="524"/>
                  <a:pt x="273" y="530"/>
                  <a:pt x="294" y="541"/>
                </a:cubicBezTo>
                <a:cubicBezTo>
                  <a:pt x="349" y="562"/>
                  <a:pt x="382" y="579"/>
                  <a:pt x="441" y="579"/>
                </a:cubicBezTo>
                <a:cubicBezTo>
                  <a:pt x="480" y="579"/>
                  <a:pt x="502" y="568"/>
                  <a:pt x="540" y="562"/>
                </a:cubicBezTo>
                <a:cubicBezTo>
                  <a:pt x="562" y="557"/>
                  <a:pt x="578" y="551"/>
                  <a:pt x="600" y="546"/>
                </a:cubicBezTo>
                <a:cubicBezTo>
                  <a:pt x="622" y="535"/>
                  <a:pt x="639" y="530"/>
                  <a:pt x="666" y="530"/>
                </a:cubicBezTo>
                <a:cubicBezTo>
                  <a:pt x="699" y="530"/>
                  <a:pt x="721" y="551"/>
                  <a:pt x="754" y="557"/>
                </a:cubicBezTo>
                <a:cubicBezTo>
                  <a:pt x="1048" y="491"/>
                  <a:pt x="1048" y="491"/>
                  <a:pt x="1048" y="491"/>
                </a:cubicBezTo>
                <a:lnTo>
                  <a:pt x="1048" y="491"/>
                </a:lnTo>
                <a:cubicBezTo>
                  <a:pt x="1081" y="480"/>
                  <a:pt x="1098" y="464"/>
                  <a:pt x="1131" y="458"/>
                </a:cubicBezTo>
                <a:cubicBezTo>
                  <a:pt x="1180" y="453"/>
                  <a:pt x="1212" y="458"/>
                  <a:pt x="1256" y="443"/>
                </a:cubicBezTo>
                <a:cubicBezTo>
                  <a:pt x="1272" y="443"/>
                  <a:pt x="1283" y="437"/>
                  <a:pt x="1299" y="431"/>
                </a:cubicBezTo>
                <a:cubicBezTo>
                  <a:pt x="1316" y="426"/>
                  <a:pt x="1327" y="421"/>
                  <a:pt x="1343" y="415"/>
                </a:cubicBezTo>
                <a:cubicBezTo>
                  <a:pt x="1387" y="399"/>
                  <a:pt x="1409" y="394"/>
                  <a:pt x="1453" y="372"/>
                </a:cubicBezTo>
                <a:cubicBezTo>
                  <a:pt x="1486" y="355"/>
                  <a:pt x="1502" y="339"/>
                  <a:pt x="1540" y="333"/>
                </a:cubicBezTo>
                <a:cubicBezTo>
                  <a:pt x="1595" y="344"/>
                  <a:pt x="1595" y="344"/>
                  <a:pt x="1595" y="344"/>
                </a:cubicBezTo>
                <a:cubicBezTo>
                  <a:pt x="1660" y="344"/>
                  <a:pt x="1660" y="344"/>
                  <a:pt x="1660" y="344"/>
                </a:cubicBezTo>
                <a:cubicBezTo>
                  <a:pt x="1666" y="344"/>
                  <a:pt x="1666" y="339"/>
                  <a:pt x="1671" y="333"/>
                </a:cubicBezTo>
                <a:cubicBezTo>
                  <a:pt x="1682" y="328"/>
                  <a:pt x="1687" y="322"/>
                  <a:pt x="1704" y="311"/>
                </a:cubicBezTo>
                <a:cubicBezTo>
                  <a:pt x="1720" y="306"/>
                  <a:pt x="1737" y="300"/>
                  <a:pt x="1753" y="289"/>
                </a:cubicBezTo>
                <a:cubicBezTo>
                  <a:pt x="1791" y="273"/>
                  <a:pt x="1813" y="257"/>
                  <a:pt x="1852" y="235"/>
                </a:cubicBezTo>
                <a:cubicBezTo>
                  <a:pt x="1879" y="213"/>
                  <a:pt x="1890" y="196"/>
                  <a:pt x="1923" y="185"/>
                </a:cubicBezTo>
                <a:cubicBezTo>
                  <a:pt x="1934" y="180"/>
                  <a:pt x="1939" y="180"/>
                  <a:pt x="1945" y="180"/>
                </a:cubicBezTo>
                <a:cubicBezTo>
                  <a:pt x="1983" y="169"/>
                  <a:pt x="2005" y="164"/>
                  <a:pt x="2042" y="164"/>
                </a:cubicBezTo>
                <a:cubicBezTo>
                  <a:pt x="2064" y="158"/>
                  <a:pt x="2081" y="158"/>
                  <a:pt x="2103" y="147"/>
                </a:cubicBezTo>
                <a:cubicBezTo>
                  <a:pt x="2125" y="142"/>
                  <a:pt x="2141" y="136"/>
                  <a:pt x="2157" y="120"/>
                </a:cubicBezTo>
                <a:cubicBezTo>
                  <a:pt x="2168" y="114"/>
                  <a:pt x="2168" y="103"/>
                  <a:pt x="2179" y="98"/>
                </a:cubicBezTo>
                <a:cubicBezTo>
                  <a:pt x="2196" y="81"/>
                  <a:pt x="2207" y="70"/>
                  <a:pt x="2223" y="54"/>
                </a:cubicBezTo>
                <a:cubicBezTo>
                  <a:pt x="2240" y="38"/>
                  <a:pt x="2251" y="27"/>
                  <a:pt x="2267" y="21"/>
                </a:cubicBezTo>
                <a:cubicBezTo>
                  <a:pt x="2278" y="17"/>
                  <a:pt x="2289" y="21"/>
                  <a:pt x="2300" y="21"/>
                </a:cubicBezTo>
                <a:cubicBezTo>
                  <a:pt x="2338" y="11"/>
                  <a:pt x="2360" y="17"/>
                  <a:pt x="2404" y="0"/>
                </a:cubicBezTo>
                <a:cubicBezTo>
                  <a:pt x="2420" y="6"/>
                  <a:pt x="2426" y="6"/>
                  <a:pt x="2442" y="6"/>
                </a:cubicBezTo>
                <a:cubicBezTo>
                  <a:pt x="2507" y="6"/>
                  <a:pt x="2507" y="6"/>
                  <a:pt x="2507" y="6"/>
                </a:cubicBezTo>
                <a:cubicBezTo>
                  <a:pt x="2529" y="6"/>
                  <a:pt x="2540" y="17"/>
                  <a:pt x="2562" y="27"/>
                </a:cubicBezTo>
                <a:cubicBezTo>
                  <a:pt x="2578" y="38"/>
                  <a:pt x="2595" y="43"/>
                  <a:pt x="2611" y="54"/>
                </a:cubicBezTo>
                <a:cubicBezTo>
                  <a:pt x="2649" y="70"/>
                  <a:pt x="2682" y="76"/>
                  <a:pt x="2699" y="114"/>
                </a:cubicBezTo>
                <a:cubicBezTo>
                  <a:pt x="2699" y="333"/>
                  <a:pt x="2699" y="333"/>
                  <a:pt x="2699" y="333"/>
                </a:cubicBezTo>
                <a:cubicBezTo>
                  <a:pt x="2699" y="339"/>
                  <a:pt x="2693" y="339"/>
                  <a:pt x="2693" y="344"/>
                </a:cubicBezTo>
                <a:cubicBezTo>
                  <a:pt x="2693" y="350"/>
                  <a:pt x="2693" y="355"/>
                  <a:pt x="2693" y="355"/>
                </a:cubicBezTo>
                <a:cubicBezTo>
                  <a:pt x="2688" y="372"/>
                  <a:pt x="2671" y="372"/>
                  <a:pt x="2660" y="377"/>
                </a:cubicBezTo>
                <a:cubicBezTo>
                  <a:pt x="2644" y="383"/>
                  <a:pt x="2633" y="388"/>
                  <a:pt x="2617" y="399"/>
                </a:cubicBezTo>
                <a:cubicBezTo>
                  <a:pt x="2589" y="426"/>
                  <a:pt x="2562" y="431"/>
                  <a:pt x="2540" y="464"/>
                </a:cubicBezTo>
                <a:cubicBezTo>
                  <a:pt x="2556" y="480"/>
                  <a:pt x="2562" y="497"/>
                  <a:pt x="2584" y="513"/>
                </a:cubicBezTo>
                <a:cubicBezTo>
                  <a:pt x="2633" y="551"/>
                  <a:pt x="2666" y="595"/>
                  <a:pt x="2666" y="656"/>
                </a:cubicBezTo>
                <a:cubicBezTo>
                  <a:pt x="2666" y="683"/>
                  <a:pt x="2660" y="699"/>
                  <a:pt x="2655" y="727"/>
                </a:cubicBezTo>
                <a:cubicBezTo>
                  <a:pt x="2649" y="743"/>
                  <a:pt x="2644" y="749"/>
                  <a:pt x="2644" y="765"/>
                </a:cubicBezTo>
                <a:cubicBezTo>
                  <a:pt x="2644" y="776"/>
                  <a:pt x="2655" y="781"/>
                  <a:pt x="2660" y="787"/>
                </a:cubicBezTo>
                <a:cubicBezTo>
                  <a:pt x="2671" y="814"/>
                  <a:pt x="2682" y="836"/>
                  <a:pt x="2693" y="863"/>
                </a:cubicBezTo>
                <a:cubicBezTo>
                  <a:pt x="2710" y="896"/>
                  <a:pt x="2726" y="912"/>
                  <a:pt x="2748" y="939"/>
                </a:cubicBezTo>
                <a:lnTo>
                  <a:pt x="2748" y="939"/>
                </a:lnTo>
                <a:cubicBezTo>
                  <a:pt x="2753" y="956"/>
                  <a:pt x="2753" y="961"/>
                  <a:pt x="2753" y="972"/>
                </a:cubicBezTo>
                <a:cubicBezTo>
                  <a:pt x="2753" y="1071"/>
                  <a:pt x="2660" y="1109"/>
                  <a:pt x="2660" y="1201"/>
                </a:cubicBezTo>
                <a:cubicBezTo>
                  <a:pt x="2660" y="1245"/>
                  <a:pt x="2737" y="1230"/>
                  <a:pt x="2737" y="1273"/>
                </a:cubicBezTo>
                <a:cubicBezTo>
                  <a:pt x="2737" y="1327"/>
                  <a:pt x="2732" y="1366"/>
                  <a:pt x="2710" y="1415"/>
                </a:cubicBezTo>
                <a:cubicBezTo>
                  <a:pt x="2693" y="1437"/>
                  <a:pt x="2699" y="1470"/>
                  <a:pt x="2677" y="1481"/>
                </a:cubicBezTo>
                <a:cubicBezTo>
                  <a:pt x="2660" y="1486"/>
                  <a:pt x="2649" y="1492"/>
                  <a:pt x="2638" y="1497"/>
                </a:cubicBezTo>
                <a:lnTo>
                  <a:pt x="2638" y="1497"/>
                </a:lnTo>
                <a:cubicBezTo>
                  <a:pt x="2622" y="1475"/>
                  <a:pt x="2606" y="1459"/>
                  <a:pt x="2584" y="1437"/>
                </a:cubicBezTo>
                <a:cubicBezTo>
                  <a:pt x="2567" y="1420"/>
                  <a:pt x="2562" y="1410"/>
                  <a:pt x="2545" y="1393"/>
                </a:cubicBezTo>
                <a:cubicBezTo>
                  <a:pt x="2534" y="1388"/>
                  <a:pt x="2529" y="1371"/>
                  <a:pt x="2518" y="1371"/>
                </a:cubicBezTo>
                <a:cubicBezTo>
                  <a:pt x="2496" y="1371"/>
                  <a:pt x="2485" y="1382"/>
                  <a:pt x="2469" y="1393"/>
                </a:cubicBezTo>
                <a:cubicBezTo>
                  <a:pt x="2430" y="1415"/>
                  <a:pt x="2420" y="1437"/>
                  <a:pt x="2387" y="1464"/>
                </a:cubicBezTo>
                <a:cubicBezTo>
                  <a:pt x="2360" y="1486"/>
                  <a:pt x="2349" y="1497"/>
                  <a:pt x="2327" y="1519"/>
                </a:cubicBezTo>
                <a:cubicBezTo>
                  <a:pt x="2316" y="1524"/>
                  <a:pt x="2311" y="1530"/>
                  <a:pt x="2300" y="1535"/>
                </a:cubicBezTo>
                <a:cubicBezTo>
                  <a:pt x="2283" y="1552"/>
                  <a:pt x="2278" y="1568"/>
                  <a:pt x="2261" y="1568"/>
                </a:cubicBezTo>
                <a:cubicBezTo>
                  <a:pt x="2229" y="1568"/>
                  <a:pt x="2218" y="1541"/>
                  <a:pt x="2201" y="1514"/>
                </a:cubicBezTo>
                <a:cubicBezTo>
                  <a:pt x="2201" y="1508"/>
                  <a:pt x="2196" y="1497"/>
                  <a:pt x="2185" y="1492"/>
                </a:cubicBezTo>
                <a:cubicBezTo>
                  <a:pt x="2179" y="1492"/>
                  <a:pt x="2179" y="1481"/>
                  <a:pt x="2174" y="1481"/>
                </a:cubicBezTo>
                <a:cubicBezTo>
                  <a:pt x="2141" y="1481"/>
                  <a:pt x="2130" y="1497"/>
                  <a:pt x="2103" y="1514"/>
                </a:cubicBezTo>
                <a:cubicBezTo>
                  <a:pt x="2059" y="1530"/>
                  <a:pt x="2032" y="1541"/>
                  <a:pt x="1989" y="1557"/>
                </a:cubicBezTo>
                <a:cubicBezTo>
                  <a:pt x="1967" y="1568"/>
                  <a:pt x="1950" y="1568"/>
                  <a:pt x="1928" y="1574"/>
                </a:cubicBezTo>
                <a:cubicBezTo>
                  <a:pt x="1923" y="1574"/>
                  <a:pt x="1923" y="1579"/>
                  <a:pt x="1917" y="1579"/>
                </a:cubicBezTo>
                <a:cubicBezTo>
                  <a:pt x="1868" y="1579"/>
                  <a:pt x="1868" y="1579"/>
                  <a:pt x="1868" y="1579"/>
                </a:cubicBezTo>
                <a:cubicBezTo>
                  <a:pt x="1846" y="1579"/>
                  <a:pt x="1841" y="1563"/>
                  <a:pt x="1824" y="1557"/>
                </a:cubicBezTo>
                <a:cubicBezTo>
                  <a:pt x="1813" y="1552"/>
                  <a:pt x="1802" y="1552"/>
                  <a:pt x="1791" y="1546"/>
                </a:cubicBezTo>
                <a:cubicBezTo>
                  <a:pt x="1764" y="1530"/>
                  <a:pt x="1753" y="1519"/>
                  <a:pt x="1726" y="1503"/>
                </a:cubicBezTo>
                <a:cubicBezTo>
                  <a:pt x="1720" y="1497"/>
                  <a:pt x="1720" y="1492"/>
                  <a:pt x="1715" y="1492"/>
                </a:cubicBezTo>
                <a:cubicBezTo>
                  <a:pt x="1687" y="1492"/>
                  <a:pt x="1676" y="1508"/>
                  <a:pt x="1655" y="1524"/>
                </a:cubicBezTo>
                <a:cubicBezTo>
                  <a:pt x="1644" y="1535"/>
                  <a:pt x="1638" y="1541"/>
                  <a:pt x="1627" y="1546"/>
                </a:cubicBezTo>
                <a:cubicBezTo>
                  <a:pt x="1590" y="1574"/>
                  <a:pt x="1568" y="1590"/>
                  <a:pt x="1529" y="1623"/>
                </a:cubicBezTo>
                <a:cubicBezTo>
                  <a:pt x="1502" y="1645"/>
                  <a:pt x="1497" y="1672"/>
                  <a:pt x="1469" y="1688"/>
                </a:cubicBezTo>
                <a:cubicBezTo>
                  <a:pt x="1458" y="1693"/>
                  <a:pt x="1447" y="1693"/>
                  <a:pt x="1436" y="1704"/>
                </a:cubicBezTo>
                <a:cubicBezTo>
                  <a:pt x="1403" y="1721"/>
                  <a:pt x="1382" y="1732"/>
                  <a:pt x="1349" y="1732"/>
                </a:cubicBezTo>
                <a:cubicBezTo>
                  <a:pt x="1283" y="1732"/>
                  <a:pt x="1245" y="1726"/>
                  <a:pt x="1180" y="1726"/>
                </a:cubicBezTo>
                <a:cubicBezTo>
                  <a:pt x="1131" y="1726"/>
                  <a:pt x="1103" y="1721"/>
                  <a:pt x="1059" y="1704"/>
                </a:cubicBezTo>
                <a:cubicBezTo>
                  <a:pt x="1048" y="1699"/>
                  <a:pt x="1037" y="1693"/>
                  <a:pt x="1027" y="1688"/>
                </a:cubicBezTo>
                <a:cubicBezTo>
                  <a:pt x="1010" y="1677"/>
                  <a:pt x="999" y="1672"/>
                  <a:pt x="983" y="1661"/>
                </a:cubicBezTo>
                <a:cubicBezTo>
                  <a:pt x="955" y="1645"/>
                  <a:pt x="933" y="1633"/>
                  <a:pt x="906" y="1611"/>
                </a:cubicBezTo>
                <a:cubicBezTo>
                  <a:pt x="879" y="1590"/>
                  <a:pt x="857" y="1579"/>
                  <a:pt x="818" y="1574"/>
                </a:cubicBezTo>
                <a:cubicBezTo>
                  <a:pt x="808" y="1568"/>
                  <a:pt x="803" y="1563"/>
                  <a:pt x="786" y="1563"/>
                </a:cubicBezTo>
                <a:cubicBezTo>
                  <a:pt x="770" y="1563"/>
                  <a:pt x="764" y="1579"/>
                  <a:pt x="754" y="1590"/>
                </a:cubicBezTo>
                <a:cubicBezTo>
                  <a:pt x="743" y="1611"/>
                  <a:pt x="732" y="1623"/>
                  <a:pt x="715" y="1645"/>
                </a:cubicBezTo>
                <a:cubicBezTo>
                  <a:pt x="699" y="1666"/>
                  <a:pt x="688" y="1682"/>
                  <a:pt x="660" y="1699"/>
                </a:cubicBezTo>
                <a:cubicBezTo>
                  <a:pt x="650" y="1710"/>
                  <a:pt x="633" y="1715"/>
                  <a:pt x="633" y="1737"/>
                </a:cubicBezTo>
                <a:cubicBezTo>
                  <a:pt x="633" y="1781"/>
                  <a:pt x="633" y="1808"/>
                  <a:pt x="633" y="1852"/>
                </a:cubicBezTo>
                <a:cubicBezTo>
                  <a:pt x="633" y="1901"/>
                  <a:pt x="617" y="1923"/>
                  <a:pt x="589" y="1962"/>
                </a:cubicBezTo>
                <a:cubicBezTo>
                  <a:pt x="589" y="1967"/>
                  <a:pt x="589" y="1973"/>
                  <a:pt x="589" y="1973"/>
                </a:cubicBezTo>
                <a:cubicBezTo>
                  <a:pt x="573" y="2000"/>
                  <a:pt x="567" y="2021"/>
                  <a:pt x="562" y="2049"/>
                </a:cubicBezTo>
                <a:lnTo>
                  <a:pt x="562" y="2049"/>
                </a:lnTo>
                <a:cubicBezTo>
                  <a:pt x="382" y="2038"/>
                  <a:pt x="382" y="2038"/>
                  <a:pt x="382" y="2038"/>
                </a:cubicBezTo>
                <a:cubicBezTo>
                  <a:pt x="322" y="2038"/>
                  <a:pt x="322" y="2038"/>
                  <a:pt x="322" y="2038"/>
                </a:cubicBezTo>
                <a:cubicBezTo>
                  <a:pt x="300" y="2038"/>
                  <a:pt x="283" y="2032"/>
                  <a:pt x="278" y="2016"/>
                </a:cubicBezTo>
                <a:cubicBezTo>
                  <a:pt x="267" y="2000"/>
                  <a:pt x="267" y="1984"/>
                  <a:pt x="262" y="1967"/>
                </a:cubicBezTo>
                <a:cubicBezTo>
                  <a:pt x="262" y="1945"/>
                  <a:pt x="251" y="1934"/>
                  <a:pt x="240" y="1912"/>
                </a:cubicBezTo>
                <a:cubicBezTo>
                  <a:pt x="229" y="1885"/>
                  <a:pt x="223" y="1869"/>
                  <a:pt x="212" y="1841"/>
                </a:cubicBezTo>
                <a:cubicBezTo>
                  <a:pt x="207" y="1825"/>
                  <a:pt x="201" y="1814"/>
                  <a:pt x="196" y="1797"/>
                </a:cubicBezTo>
                <a:cubicBezTo>
                  <a:pt x="185" y="1781"/>
                  <a:pt x="174" y="1786"/>
                  <a:pt x="163" y="1776"/>
                </a:cubicBezTo>
                <a:cubicBezTo>
                  <a:pt x="158" y="1770"/>
                  <a:pt x="152" y="1770"/>
                  <a:pt x="152" y="1765"/>
                </a:cubicBezTo>
                <a:cubicBezTo>
                  <a:pt x="152" y="1743"/>
                  <a:pt x="158" y="1715"/>
                  <a:pt x="158" y="1693"/>
                </a:cubicBezTo>
                <a:lnTo>
                  <a:pt x="158" y="1693"/>
                </a:lnTo>
                <a:cubicBezTo>
                  <a:pt x="168" y="1666"/>
                  <a:pt x="179" y="1655"/>
                  <a:pt x="196" y="1628"/>
                </a:cubicBezTo>
                <a:cubicBezTo>
                  <a:pt x="218" y="1601"/>
                  <a:pt x="234" y="1579"/>
                  <a:pt x="273" y="1568"/>
                </a:cubicBezTo>
                <a:cubicBezTo>
                  <a:pt x="305" y="1557"/>
                  <a:pt x="322" y="1557"/>
                  <a:pt x="360" y="1552"/>
                </a:cubicBezTo>
                <a:cubicBezTo>
                  <a:pt x="371" y="1546"/>
                  <a:pt x="377" y="1541"/>
                  <a:pt x="387" y="1541"/>
                </a:cubicBezTo>
                <a:cubicBezTo>
                  <a:pt x="403" y="1541"/>
                  <a:pt x="409" y="1541"/>
                  <a:pt x="420" y="1535"/>
                </a:cubicBezTo>
                <a:cubicBezTo>
                  <a:pt x="420" y="1492"/>
                  <a:pt x="415" y="1470"/>
                  <a:pt x="415" y="1431"/>
                </a:cubicBezTo>
                <a:cubicBezTo>
                  <a:pt x="387" y="1431"/>
                  <a:pt x="377" y="1426"/>
                  <a:pt x="355" y="1420"/>
                </a:cubicBezTo>
                <a:cubicBezTo>
                  <a:pt x="333" y="1415"/>
                  <a:pt x="316" y="1415"/>
                  <a:pt x="300" y="1399"/>
                </a:cubicBezTo>
                <a:cubicBezTo>
                  <a:pt x="294" y="1393"/>
                  <a:pt x="289" y="1388"/>
                  <a:pt x="278" y="1382"/>
                </a:cubicBezTo>
                <a:cubicBezTo>
                  <a:pt x="267" y="1377"/>
                  <a:pt x="256" y="1377"/>
                  <a:pt x="251" y="1366"/>
                </a:cubicBezTo>
                <a:cubicBezTo>
                  <a:pt x="240" y="1344"/>
                  <a:pt x="245" y="1327"/>
                  <a:pt x="234" y="1305"/>
                </a:cubicBezTo>
                <a:cubicBezTo>
                  <a:pt x="218" y="1256"/>
                  <a:pt x="196" y="1234"/>
                  <a:pt x="163" y="1201"/>
                </a:cubicBezTo>
                <a:cubicBezTo>
                  <a:pt x="141" y="1180"/>
                  <a:pt x="130" y="1164"/>
                  <a:pt x="103" y="1142"/>
                </a:cubicBezTo>
                <a:cubicBezTo>
                  <a:pt x="86" y="1126"/>
                  <a:pt x="70" y="1115"/>
                  <a:pt x="64" y="1087"/>
                </a:cubicBezTo>
                <a:cubicBezTo>
                  <a:pt x="158" y="1087"/>
                  <a:pt x="158" y="1087"/>
                  <a:pt x="158" y="1087"/>
                </a:cubicBezTo>
                <a:cubicBezTo>
                  <a:pt x="185" y="1087"/>
                  <a:pt x="207" y="1076"/>
                  <a:pt x="234" y="1076"/>
                </a:cubicBezTo>
                <a:cubicBezTo>
                  <a:pt x="327" y="1076"/>
                  <a:pt x="327" y="1076"/>
                  <a:pt x="327" y="1076"/>
                </a:cubicBezTo>
                <a:cubicBezTo>
                  <a:pt x="349" y="1071"/>
                  <a:pt x="349" y="1071"/>
                  <a:pt x="349" y="1071"/>
                </a:cubicBezTo>
                <a:cubicBezTo>
                  <a:pt x="0" y="562"/>
                  <a:pt x="0" y="562"/>
                  <a:pt x="0" y="56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1" name="Freeform 161"/>
          <p:cNvSpPr>
            <a:spLocks noChangeArrowheads="1"/>
          </p:cNvSpPr>
          <p:nvPr/>
        </p:nvSpPr>
        <p:spPr bwMode="auto">
          <a:xfrm>
            <a:off x="15888073" y="6810473"/>
            <a:ext cx="3286407" cy="2208865"/>
          </a:xfrm>
          <a:custGeom>
            <a:avLst/>
            <a:gdLst>
              <a:gd name="T0" fmla="*/ 2081 w 5438"/>
              <a:gd name="T1" fmla="*/ 54 h 3656"/>
              <a:gd name="T2" fmla="*/ 2961 w 5438"/>
              <a:gd name="T3" fmla="*/ 268 h 3656"/>
              <a:gd name="T4" fmla="*/ 3082 w 5438"/>
              <a:gd name="T5" fmla="*/ 306 h 3656"/>
              <a:gd name="T6" fmla="*/ 3234 w 5438"/>
              <a:gd name="T7" fmla="*/ 257 h 3656"/>
              <a:gd name="T8" fmla="*/ 3420 w 5438"/>
              <a:gd name="T9" fmla="*/ 448 h 3656"/>
              <a:gd name="T10" fmla="*/ 3574 w 5438"/>
              <a:gd name="T11" fmla="*/ 568 h 3656"/>
              <a:gd name="T12" fmla="*/ 3885 w 5438"/>
              <a:gd name="T13" fmla="*/ 661 h 3656"/>
              <a:gd name="T14" fmla="*/ 4130 w 5438"/>
              <a:gd name="T15" fmla="*/ 574 h 3656"/>
              <a:gd name="T16" fmla="*/ 4339 w 5438"/>
              <a:gd name="T17" fmla="*/ 716 h 3656"/>
              <a:gd name="T18" fmla="*/ 4743 w 5438"/>
              <a:gd name="T19" fmla="*/ 722 h 3656"/>
              <a:gd name="T20" fmla="*/ 4972 w 5438"/>
              <a:gd name="T21" fmla="*/ 814 h 3656"/>
              <a:gd name="T22" fmla="*/ 5169 w 5438"/>
              <a:gd name="T23" fmla="*/ 847 h 3656"/>
              <a:gd name="T24" fmla="*/ 5316 w 5438"/>
              <a:gd name="T25" fmla="*/ 1000 h 3656"/>
              <a:gd name="T26" fmla="*/ 5065 w 5438"/>
              <a:gd name="T27" fmla="*/ 1169 h 3656"/>
              <a:gd name="T28" fmla="*/ 4863 w 5438"/>
              <a:gd name="T29" fmla="*/ 1339 h 3656"/>
              <a:gd name="T30" fmla="*/ 4688 w 5438"/>
              <a:gd name="T31" fmla="*/ 1612 h 3656"/>
              <a:gd name="T32" fmla="*/ 4513 w 5438"/>
              <a:gd name="T33" fmla="*/ 1874 h 3656"/>
              <a:gd name="T34" fmla="*/ 4432 w 5438"/>
              <a:gd name="T35" fmla="*/ 2060 h 3656"/>
              <a:gd name="T36" fmla="*/ 4699 w 5438"/>
              <a:gd name="T37" fmla="*/ 2317 h 3656"/>
              <a:gd name="T38" fmla="*/ 4540 w 5438"/>
              <a:gd name="T39" fmla="*/ 2563 h 3656"/>
              <a:gd name="T40" fmla="*/ 4458 w 5438"/>
              <a:gd name="T41" fmla="*/ 2764 h 3656"/>
              <a:gd name="T42" fmla="*/ 4464 w 5438"/>
              <a:gd name="T43" fmla="*/ 3104 h 3656"/>
              <a:gd name="T44" fmla="*/ 4633 w 5438"/>
              <a:gd name="T45" fmla="*/ 3562 h 3656"/>
              <a:gd name="T46" fmla="*/ 4125 w 5438"/>
              <a:gd name="T47" fmla="*/ 3633 h 3656"/>
              <a:gd name="T48" fmla="*/ 3737 w 5438"/>
              <a:gd name="T49" fmla="*/ 3573 h 3656"/>
              <a:gd name="T50" fmla="*/ 3481 w 5438"/>
              <a:gd name="T51" fmla="*/ 3655 h 3656"/>
              <a:gd name="T52" fmla="*/ 3223 w 5438"/>
              <a:gd name="T53" fmla="*/ 3633 h 3656"/>
              <a:gd name="T54" fmla="*/ 3415 w 5438"/>
              <a:gd name="T55" fmla="*/ 3371 h 3656"/>
              <a:gd name="T56" fmla="*/ 3327 w 5438"/>
              <a:gd name="T57" fmla="*/ 3147 h 3656"/>
              <a:gd name="T58" fmla="*/ 2978 w 5438"/>
              <a:gd name="T59" fmla="*/ 3185 h 3656"/>
              <a:gd name="T60" fmla="*/ 2551 w 5438"/>
              <a:gd name="T61" fmla="*/ 3136 h 3656"/>
              <a:gd name="T62" fmla="*/ 2125 w 5438"/>
              <a:gd name="T63" fmla="*/ 3174 h 3656"/>
              <a:gd name="T64" fmla="*/ 2011 w 5438"/>
              <a:gd name="T65" fmla="*/ 3377 h 3656"/>
              <a:gd name="T66" fmla="*/ 1803 w 5438"/>
              <a:gd name="T67" fmla="*/ 3322 h 3656"/>
              <a:gd name="T68" fmla="*/ 1671 w 5438"/>
              <a:gd name="T69" fmla="*/ 3213 h 3656"/>
              <a:gd name="T70" fmla="*/ 1442 w 5438"/>
              <a:gd name="T71" fmla="*/ 3213 h 3656"/>
              <a:gd name="T72" fmla="*/ 1262 w 5438"/>
              <a:gd name="T73" fmla="*/ 3098 h 3656"/>
              <a:gd name="T74" fmla="*/ 787 w 5438"/>
              <a:gd name="T75" fmla="*/ 2918 h 3656"/>
              <a:gd name="T76" fmla="*/ 410 w 5438"/>
              <a:gd name="T77" fmla="*/ 2775 h 3656"/>
              <a:gd name="T78" fmla="*/ 410 w 5438"/>
              <a:gd name="T79" fmla="*/ 2524 h 3656"/>
              <a:gd name="T80" fmla="*/ 677 w 5438"/>
              <a:gd name="T81" fmla="*/ 2371 h 3656"/>
              <a:gd name="T82" fmla="*/ 754 w 5438"/>
              <a:gd name="T83" fmla="*/ 2038 h 3656"/>
              <a:gd name="T84" fmla="*/ 666 w 5438"/>
              <a:gd name="T85" fmla="*/ 1918 h 3656"/>
              <a:gd name="T86" fmla="*/ 551 w 5438"/>
              <a:gd name="T87" fmla="*/ 1694 h 3656"/>
              <a:gd name="T88" fmla="*/ 120 w 5438"/>
              <a:gd name="T89" fmla="*/ 1568 h 3656"/>
              <a:gd name="T90" fmla="*/ 136 w 5438"/>
              <a:gd name="T91" fmla="*/ 1350 h 3656"/>
              <a:gd name="T92" fmla="*/ 27 w 5438"/>
              <a:gd name="T93" fmla="*/ 1224 h 3656"/>
              <a:gd name="T94" fmla="*/ 191 w 5438"/>
              <a:gd name="T95" fmla="*/ 1005 h 3656"/>
              <a:gd name="T96" fmla="*/ 311 w 5438"/>
              <a:gd name="T97" fmla="*/ 786 h 3656"/>
              <a:gd name="T98" fmla="*/ 306 w 5438"/>
              <a:gd name="T99" fmla="*/ 579 h 3656"/>
              <a:gd name="T100" fmla="*/ 333 w 5438"/>
              <a:gd name="T101" fmla="*/ 393 h 3656"/>
              <a:gd name="T102" fmla="*/ 432 w 5438"/>
              <a:gd name="T103" fmla="*/ 366 h 3656"/>
              <a:gd name="T104" fmla="*/ 573 w 5438"/>
              <a:gd name="T105" fmla="*/ 186 h 3656"/>
              <a:gd name="T106" fmla="*/ 765 w 5438"/>
              <a:gd name="T107" fmla="*/ 180 h 3656"/>
              <a:gd name="T108" fmla="*/ 945 w 5438"/>
              <a:gd name="T109" fmla="*/ 323 h 3656"/>
              <a:gd name="T110" fmla="*/ 1142 w 5438"/>
              <a:gd name="T111" fmla="*/ 334 h 3656"/>
              <a:gd name="T112" fmla="*/ 1229 w 5438"/>
              <a:gd name="T113" fmla="*/ 328 h 3656"/>
              <a:gd name="T114" fmla="*/ 1382 w 5438"/>
              <a:gd name="T115" fmla="*/ 273 h 3656"/>
              <a:gd name="T116" fmla="*/ 1426 w 5438"/>
              <a:gd name="T117" fmla="*/ 43 h 3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38" h="3656">
                <a:moveTo>
                  <a:pt x="1426" y="43"/>
                </a:moveTo>
                <a:lnTo>
                  <a:pt x="1426" y="43"/>
                </a:lnTo>
                <a:cubicBezTo>
                  <a:pt x="1475" y="27"/>
                  <a:pt x="1574" y="5"/>
                  <a:pt x="1628" y="0"/>
                </a:cubicBezTo>
                <a:cubicBezTo>
                  <a:pt x="1977" y="54"/>
                  <a:pt x="1977" y="54"/>
                  <a:pt x="1977" y="54"/>
                </a:cubicBezTo>
                <a:cubicBezTo>
                  <a:pt x="2081" y="54"/>
                  <a:pt x="2081" y="54"/>
                  <a:pt x="2081" y="54"/>
                </a:cubicBezTo>
                <a:cubicBezTo>
                  <a:pt x="2650" y="202"/>
                  <a:pt x="2650" y="202"/>
                  <a:pt x="2650" y="202"/>
                </a:cubicBezTo>
                <a:cubicBezTo>
                  <a:pt x="2705" y="230"/>
                  <a:pt x="2737" y="251"/>
                  <a:pt x="2798" y="262"/>
                </a:cubicBezTo>
                <a:cubicBezTo>
                  <a:pt x="2824" y="273"/>
                  <a:pt x="2841" y="273"/>
                  <a:pt x="2868" y="284"/>
                </a:cubicBezTo>
                <a:cubicBezTo>
                  <a:pt x="2890" y="290"/>
                  <a:pt x="2901" y="306"/>
                  <a:pt x="2928" y="306"/>
                </a:cubicBezTo>
                <a:cubicBezTo>
                  <a:pt x="2945" y="306"/>
                  <a:pt x="2950" y="284"/>
                  <a:pt x="2961" y="268"/>
                </a:cubicBezTo>
                <a:cubicBezTo>
                  <a:pt x="2972" y="246"/>
                  <a:pt x="2994" y="235"/>
                  <a:pt x="3016" y="235"/>
                </a:cubicBezTo>
                <a:cubicBezTo>
                  <a:pt x="3027" y="235"/>
                  <a:pt x="3032" y="246"/>
                  <a:pt x="3043" y="251"/>
                </a:cubicBezTo>
                <a:cubicBezTo>
                  <a:pt x="3049" y="257"/>
                  <a:pt x="3060" y="257"/>
                  <a:pt x="3065" y="262"/>
                </a:cubicBezTo>
                <a:cubicBezTo>
                  <a:pt x="3071" y="273"/>
                  <a:pt x="3071" y="284"/>
                  <a:pt x="3076" y="295"/>
                </a:cubicBezTo>
                <a:cubicBezTo>
                  <a:pt x="3082" y="301"/>
                  <a:pt x="3082" y="306"/>
                  <a:pt x="3082" y="306"/>
                </a:cubicBezTo>
                <a:cubicBezTo>
                  <a:pt x="3098" y="317"/>
                  <a:pt x="3109" y="306"/>
                  <a:pt x="3125" y="306"/>
                </a:cubicBezTo>
                <a:cubicBezTo>
                  <a:pt x="3136" y="306"/>
                  <a:pt x="3142" y="317"/>
                  <a:pt x="3147" y="323"/>
                </a:cubicBezTo>
                <a:cubicBezTo>
                  <a:pt x="3164" y="306"/>
                  <a:pt x="3169" y="290"/>
                  <a:pt x="3179" y="268"/>
                </a:cubicBezTo>
                <a:cubicBezTo>
                  <a:pt x="3191" y="257"/>
                  <a:pt x="3197" y="235"/>
                  <a:pt x="3213" y="235"/>
                </a:cubicBezTo>
                <a:cubicBezTo>
                  <a:pt x="3223" y="235"/>
                  <a:pt x="3229" y="246"/>
                  <a:pt x="3234" y="257"/>
                </a:cubicBezTo>
                <a:cubicBezTo>
                  <a:pt x="3245" y="290"/>
                  <a:pt x="3240" y="312"/>
                  <a:pt x="3256" y="345"/>
                </a:cubicBezTo>
                <a:cubicBezTo>
                  <a:pt x="3262" y="360"/>
                  <a:pt x="3272" y="366"/>
                  <a:pt x="3283" y="382"/>
                </a:cubicBezTo>
                <a:cubicBezTo>
                  <a:pt x="3300" y="404"/>
                  <a:pt x="3305" y="431"/>
                  <a:pt x="3333" y="431"/>
                </a:cubicBezTo>
                <a:cubicBezTo>
                  <a:pt x="3355" y="431"/>
                  <a:pt x="3366" y="426"/>
                  <a:pt x="3387" y="426"/>
                </a:cubicBezTo>
                <a:cubicBezTo>
                  <a:pt x="3404" y="426"/>
                  <a:pt x="3409" y="442"/>
                  <a:pt x="3420" y="448"/>
                </a:cubicBezTo>
                <a:cubicBezTo>
                  <a:pt x="3437" y="453"/>
                  <a:pt x="3448" y="453"/>
                  <a:pt x="3470" y="453"/>
                </a:cubicBezTo>
                <a:cubicBezTo>
                  <a:pt x="3491" y="453"/>
                  <a:pt x="3524" y="442"/>
                  <a:pt x="3524" y="464"/>
                </a:cubicBezTo>
                <a:cubicBezTo>
                  <a:pt x="3524" y="475"/>
                  <a:pt x="3519" y="481"/>
                  <a:pt x="3519" y="492"/>
                </a:cubicBezTo>
                <a:cubicBezTo>
                  <a:pt x="3519" y="503"/>
                  <a:pt x="3524" y="508"/>
                  <a:pt x="3535" y="519"/>
                </a:cubicBezTo>
                <a:cubicBezTo>
                  <a:pt x="3552" y="535"/>
                  <a:pt x="3557" y="546"/>
                  <a:pt x="3574" y="568"/>
                </a:cubicBezTo>
                <a:cubicBezTo>
                  <a:pt x="3590" y="601"/>
                  <a:pt x="3606" y="618"/>
                  <a:pt x="3628" y="645"/>
                </a:cubicBezTo>
                <a:cubicBezTo>
                  <a:pt x="3633" y="650"/>
                  <a:pt x="3639" y="656"/>
                  <a:pt x="3649" y="661"/>
                </a:cubicBezTo>
                <a:cubicBezTo>
                  <a:pt x="3666" y="667"/>
                  <a:pt x="3677" y="667"/>
                  <a:pt x="3693" y="667"/>
                </a:cubicBezTo>
                <a:cubicBezTo>
                  <a:pt x="3764" y="667"/>
                  <a:pt x="3764" y="667"/>
                  <a:pt x="3764" y="667"/>
                </a:cubicBezTo>
                <a:cubicBezTo>
                  <a:pt x="3814" y="667"/>
                  <a:pt x="3841" y="667"/>
                  <a:pt x="3885" y="661"/>
                </a:cubicBezTo>
                <a:cubicBezTo>
                  <a:pt x="3896" y="661"/>
                  <a:pt x="3907" y="667"/>
                  <a:pt x="3918" y="661"/>
                </a:cubicBezTo>
                <a:cubicBezTo>
                  <a:pt x="3934" y="650"/>
                  <a:pt x="3940" y="634"/>
                  <a:pt x="3956" y="618"/>
                </a:cubicBezTo>
                <a:cubicBezTo>
                  <a:pt x="3962" y="607"/>
                  <a:pt x="3967" y="590"/>
                  <a:pt x="3983" y="590"/>
                </a:cubicBezTo>
                <a:cubicBezTo>
                  <a:pt x="3988" y="590"/>
                  <a:pt x="3988" y="596"/>
                  <a:pt x="4000" y="596"/>
                </a:cubicBezTo>
                <a:cubicBezTo>
                  <a:pt x="4130" y="574"/>
                  <a:pt x="4130" y="574"/>
                  <a:pt x="4130" y="574"/>
                </a:cubicBezTo>
                <a:cubicBezTo>
                  <a:pt x="4147" y="585"/>
                  <a:pt x="4152" y="596"/>
                  <a:pt x="4169" y="612"/>
                </a:cubicBezTo>
                <a:cubicBezTo>
                  <a:pt x="4185" y="628"/>
                  <a:pt x="4202" y="634"/>
                  <a:pt x="4224" y="645"/>
                </a:cubicBezTo>
                <a:cubicBezTo>
                  <a:pt x="4245" y="661"/>
                  <a:pt x="4262" y="672"/>
                  <a:pt x="4289" y="683"/>
                </a:cubicBezTo>
                <a:cubicBezTo>
                  <a:pt x="4295" y="689"/>
                  <a:pt x="4300" y="694"/>
                  <a:pt x="4306" y="700"/>
                </a:cubicBezTo>
                <a:cubicBezTo>
                  <a:pt x="4317" y="705"/>
                  <a:pt x="4328" y="705"/>
                  <a:pt x="4339" y="716"/>
                </a:cubicBezTo>
                <a:cubicBezTo>
                  <a:pt x="4371" y="732"/>
                  <a:pt x="4393" y="743"/>
                  <a:pt x="4432" y="743"/>
                </a:cubicBezTo>
                <a:cubicBezTo>
                  <a:pt x="4464" y="743"/>
                  <a:pt x="4486" y="738"/>
                  <a:pt x="4513" y="722"/>
                </a:cubicBezTo>
                <a:cubicBezTo>
                  <a:pt x="4524" y="716"/>
                  <a:pt x="4535" y="716"/>
                  <a:pt x="4546" y="705"/>
                </a:cubicBezTo>
                <a:cubicBezTo>
                  <a:pt x="4568" y="689"/>
                  <a:pt x="4568" y="678"/>
                  <a:pt x="4595" y="667"/>
                </a:cubicBezTo>
                <a:cubicBezTo>
                  <a:pt x="4644" y="700"/>
                  <a:pt x="4683" y="722"/>
                  <a:pt x="4743" y="722"/>
                </a:cubicBezTo>
                <a:cubicBezTo>
                  <a:pt x="4765" y="722"/>
                  <a:pt x="4781" y="716"/>
                  <a:pt x="4803" y="711"/>
                </a:cubicBezTo>
                <a:cubicBezTo>
                  <a:pt x="4825" y="700"/>
                  <a:pt x="4835" y="683"/>
                  <a:pt x="4857" y="678"/>
                </a:cubicBezTo>
                <a:cubicBezTo>
                  <a:pt x="4868" y="672"/>
                  <a:pt x="4874" y="672"/>
                  <a:pt x="4890" y="672"/>
                </a:cubicBezTo>
                <a:cubicBezTo>
                  <a:pt x="4917" y="672"/>
                  <a:pt x="4934" y="678"/>
                  <a:pt x="4961" y="678"/>
                </a:cubicBezTo>
                <a:cubicBezTo>
                  <a:pt x="4961" y="732"/>
                  <a:pt x="4967" y="759"/>
                  <a:pt x="4972" y="814"/>
                </a:cubicBezTo>
                <a:cubicBezTo>
                  <a:pt x="4978" y="847"/>
                  <a:pt x="4978" y="863"/>
                  <a:pt x="4983" y="890"/>
                </a:cubicBezTo>
                <a:cubicBezTo>
                  <a:pt x="4988" y="907"/>
                  <a:pt x="4994" y="918"/>
                  <a:pt x="4999" y="934"/>
                </a:cubicBezTo>
                <a:cubicBezTo>
                  <a:pt x="5021" y="923"/>
                  <a:pt x="5032" y="918"/>
                  <a:pt x="5049" y="907"/>
                </a:cubicBezTo>
                <a:cubicBezTo>
                  <a:pt x="5071" y="896"/>
                  <a:pt x="5082" y="896"/>
                  <a:pt x="5103" y="885"/>
                </a:cubicBezTo>
                <a:cubicBezTo>
                  <a:pt x="5131" y="874"/>
                  <a:pt x="5142" y="863"/>
                  <a:pt x="5169" y="847"/>
                </a:cubicBezTo>
                <a:cubicBezTo>
                  <a:pt x="5186" y="874"/>
                  <a:pt x="5197" y="890"/>
                  <a:pt x="5229" y="890"/>
                </a:cubicBezTo>
                <a:cubicBezTo>
                  <a:pt x="5437" y="852"/>
                  <a:pt x="5437" y="852"/>
                  <a:pt x="5437" y="852"/>
                </a:cubicBezTo>
                <a:lnTo>
                  <a:pt x="5437" y="852"/>
                </a:lnTo>
                <a:cubicBezTo>
                  <a:pt x="5420" y="880"/>
                  <a:pt x="5404" y="896"/>
                  <a:pt x="5382" y="918"/>
                </a:cubicBezTo>
                <a:cubicBezTo>
                  <a:pt x="5355" y="945"/>
                  <a:pt x="5349" y="973"/>
                  <a:pt x="5316" y="1000"/>
                </a:cubicBezTo>
                <a:cubicBezTo>
                  <a:pt x="5300" y="1016"/>
                  <a:pt x="5283" y="1022"/>
                  <a:pt x="5261" y="1033"/>
                </a:cubicBezTo>
                <a:cubicBezTo>
                  <a:pt x="5229" y="1049"/>
                  <a:pt x="5207" y="1066"/>
                  <a:pt x="5169" y="1066"/>
                </a:cubicBezTo>
                <a:cubicBezTo>
                  <a:pt x="5120" y="1066"/>
                  <a:pt x="5120" y="1066"/>
                  <a:pt x="5120" y="1066"/>
                </a:cubicBezTo>
                <a:cubicBezTo>
                  <a:pt x="5120" y="1093"/>
                  <a:pt x="5120" y="1109"/>
                  <a:pt x="5109" y="1137"/>
                </a:cubicBezTo>
                <a:cubicBezTo>
                  <a:pt x="5098" y="1152"/>
                  <a:pt x="5076" y="1158"/>
                  <a:pt x="5065" y="1169"/>
                </a:cubicBezTo>
                <a:cubicBezTo>
                  <a:pt x="5049" y="1191"/>
                  <a:pt x="5038" y="1202"/>
                  <a:pt x="5016" y="1213"/>
                </a:cubicBezTo>
                <a:cubicBezTo>
                  <a:pt x="4983" y="1235"/>
                  <a:pt x="4961" y="1240"/>
                  <a:pt x="4928" y="1257"/>
                </a:cubicBezTo>
                <a:cubicBezTo>
                  <a:pt x="4912" y="1267"/>
                  <a:pt x="4906" y="1273"/>
                  <a:pt x="4890" y="1278"/>
                </a:cubicBezTo>
                <a:cubicBezTo>
                  <a:pt x="4879" y="1278"/>
                  <a:pt x="4863" y="1284"/>
                  <a:pt x="4863" y="1295"/>
                </a:cubicBezTo>
                <a:cubicBezTo>
                  <a:pt x="4863" y="1339"/>
                  <a:pt x="4863" y="1339"/>
                  <a:pt x="4863" y="1339"/>
                </a:cubicBezTo>
                <a:cubicBezTo>
                  <a:pt x="4863" y="1361"/>
                  <a:pt x="4857" y="1371"/>
                  <a:pt x="4846" y="1388"/>
                </a:cubicBezTo>
                <a:cubicBezTo>
                  <a:pt x="4835" y="1404"/>
                  <a:pt x="4830" y="1421"/>
                  <a:pt x="4819" y="1432"/>
                </a:cubicBezTo>
                <a:cubicBezTo>
                  <a:pt x="4787" y="1465"/>
                  <a:pt x="4781" y="1486"/>
                  <a:pt x="4754" y="1525"/>
                </a:cubicBezTo>
                <a:cubicBezTo>
                  <a:pt x="4743" y="1540"/>
                  <a:pt x="4732" y="1557"/>
                  <a:pt x="4721" y="1573"/>
                </a:cubicBezTo>
                <a:cubicBezTo>
                  <a:pt x="4710" y="1590"/>
                  <a:pt x="4699" y="1601"/>
                  <a:pt x="4688" y="1612"/>
                </a:cubicBezTo>
                <a:cubicBezTo>
                  <a:pt x="4661" y="1639"/>
                  <a:pt x="4655" y="1661"/>
                  <a:pt x="4639" y="1688"/>
                </a:cubicBezTo>
                <a:cubicBezTo>
                  <a:pt x="4633" y="1699"/>
                  <a:pt x="4628" y="1710"/>
                  <a:pt x="4622" y="1721"/>
                </a:cubicBezTo>
                <a:cubicBezTo>
                  <a:pt x="4606" y="1743"/>
                  <a:pt x="4595" y="1754"/>
                  <a:pt x="4579" y="1781"/>
                </a:cubicBezTo>
                <a:cubicBezTo>
                  <a:pt x="4573" y="1798"/>
                  <a:pt x="4568" y="1803"/>
                  <a:pt x="4562" y="1820"/>
                </a:cubicBezTo>
                <a:cubicBezTo>
                  <a:pt x="4546" y="1836"/>
                  <a:pt x="4529" y="1853"/>
                  <a:pt x="4513" y="1874"/>
                </a:cubicBezTo>
                <a:cubicBezTo>
                  <a:pt x="4513" y="1880"/>
                  <a:pt x="4507" y="1885"/>
                  <a:pt x="4502" y="1891"/>
                </a:cubicBezTo>
                <a:cubicBezTo>
                  <a:pt x="4486" y="1912"/>
                  <a:pt x="4469" y="1924"/>
                  <a:pt x="4453" y="1945"/>
                </a:cubicBezTo>
                <a:cubicBezTo>
                  <a:pt x="4436" y="1961"/>
                  <a:pt x="4432" y="1978"/>
                  <a:pt x="4410" y="1994"/>
                </a:cubicBezTo>
                <a:cubicBezTo>
                  <a:pt x="4399" y="2011"/>
                  <a:pt x="4388" y="2021"/>
                  <a:pt x="4377" y="2032"/>
                </a:cubicBezTo>
                <a:cubicBezTo>
                  <a:pt x="4393" y="2043"/>
                  <a:pt x="4410" y="2049"/>
                  <a:pt x="4432" y="2060"/>
                </a:cubicBezTo>
                <a:cubicBezTo>
                  <a:pt x="4469" y="2082"/>
                  <a:pt x="4480" y="2104"/>
                  <a:pt x="4518" y="2136"/>
                </a:cubicBezTo>
                <a:cubicBezTo>
                  <a:pt x="4529" y="2147"/>
                  <a:pt x="4540" y="2158"/>
                  <a:pt x="4551" y="2175"/>
                </a:cubicBezTo>
                <a:cubicBezTo>
                  <a:pt x="4562" y="2191"/>
                  <a:pt x="4573" y="2197"/>
                  <a:pt x="4584" y="2213"/>
                </a:cubicBezTo>
                <a:cubicBezTo>
                  <a:pt x="4601" y="2230"/>
                  <a:pt x="4612" y="2246"/>
                  <a:pt x="4633" y="2257"/>
                </a:cubicBezTo>
                <a:cubicBezTo>
                  <a:pt x="4661" y="2273"/>
                  <a:pt x="4699" y="2284"/>
                  <a:pt x="4699" y="2317"/>
                </a:cubicBezTo>
                <a:cubicBezTo>
                  <a:pt x="4699" y="2338"/>
                  <a:pt x="4688" y="2344"/>
                  <a:pt x="4677" y="2360"/>
                </a:cubicBezTo>
                <a:cubicBezTo>
                  <a:pt x="4666" y="2377"/>
                  <a:pt x="4661" y="2393"/>
                  <a:pt x="4655" y="2415"/>
                </a:cubicBezTo>
                <a:cubicBezTo>
                  <a:pt x="4650" y="2448"/>
                  <a:pt x="4655" y="2475"/>
                  <a:pt x="4633" y="2508"/>
                </a:cubicBezTo>
                <a:cubicBezTo>
                  <a:pt x="4628" y="2524"/>
                  <a:pt x="4612" y="2524"/>
                  <a:pt x="4595" y="2535"/>
                </a:cubicBezTo>
                <a:cubicBezTo>
                  <a:pt x="4573" y="2546"/>
                  <a:pt x="4562" y="2557"/>
                  <a:pt x="4540" y="2563"/>
                </a:cubicBezTo>
                <a:cubicBezTo>
                  <a:pt x="4518" y="2574"/>
                  <a:pt x="4502" y="2585"/>
                  <a:pt x="4486" y="2596"/>
                </a:cubicBezTo>
                <a:cubicBezTo>
                  <a:pt x="4469" y="2606"/>
                  <a:pt x="4447" y="2612"/>
                  <a:pt x="4447" y="2628"/>
                </a:cubicBezTo>
                <a:cubicBezTo>
                  <a:pt x="4447" y="2634"/>
                  <a:pt x="4453" y="2639"/>
                  <a:pt x="4453" y="2650"/>
                </a:cubicBezTo>
                <a:cubicBezTo>
                  <a:pt x="4453" y="2667"/>
                  <a:pt x="4447" y="2672"/>
                  <a:pt x="4447" y="2689"/>
                </a:cubicBezTo>
                <a:cubicBezTo>
                  <a:pt x="4447" y="2715"/>
                  <a:pt x="4453" y="2732"/>
                  <a:pt x="4458" y="2764"/>
                </a:cubicBezTo>
                <a:cubicBezTo>
                  <a:pt x="4464" y="2775"/>
                  <a:pt x="4469" y="2781"/>
                  <a:pt x="4469" y="2797"/>
                </a:cubicBezTo>
                <a:cubicBezTo>
                  <a:pt x="4469" y="2836"/>
                  <a:pt x="4469" y="2863"/>
                  <a:pt x="4469" y="2907"/>
                </a:cubicBezTo>
                <a:cubicBezTo>
                  <a:pt x="4464" y="2934"/>
                  <a:pt x="4464" y="2951"/>
                  <a:pt x="4458" y="2978"/>
                </a:cubicBezTo>
                <a:cubicBezTo>
                  <a:pt x="4453" y="3005"/>
                  <a:pt x="4447" y="3022"/>
                  <a:pt x="4447" y="3049"/>
                </a:cubicBezTo>
                <a:cubicBezTo>
                  <a:pt x="4447" y="3071"/>
                  <a:pt x="4458" y="3088"/>
                  <a:pt x="4464" y="3104"/>
                </a:cubicBezTo>
                <a:cubicBezTo>
                  <a:pt x="4475" y="3136"/>
                  <a:pt x="4480" y="3158"/>
                  <a:pt x="4497" y="3191"/>
                </a:cubicBezTo>
                <a:cubicBezTo>
                  <a:pt x="4513" y="3218"/>
                  <a:pt x="4529" y="3235"/>
                  <a:pt x="4529" y="3262"/>
                </a:cubicBezTo>
                <a:cubicBezTo>
                  <a:pt x="4529" y="3295"/>
                  <a:pt x="4524" y="3311"/>
                  <a:pt x="4524" y="3339"/>
                </a:cubicBezTo>
                <a:cubicBezTo>
                  <a:pt x="4524" y="3366"/>
                  <a:pt x="4535" y="3377"/>
                  <a:pt x="4546" y="3404"/>
                </a:cubicBezTo>
                <a:cubicBezTo>
                  <a:pt x="4568" y="3470"/>
                  <a:pt x="4601" y="3497"/>
                  <a:pt x="4633" y="3562"/>
                </a:cubicBezTo>
                <a:lnTo>
                  <a:pt x="4633" y="3562"/>
                </a:lnTo>
                <a:cubicBezTo>
                  <a:pt x="4339" y="3628"/>
                  <a:pt x="4339" y="3628"/>
                  <a:pt x="4339" y="3628"/>
                </a:cubicBezTo>
                <a:cubicBezTo>
                  <a:pt x="4306" y="3622"/>
                  <a:pt x="4284" y="3601"/>
                  <a:pt x="4251" y="3601"/>
                </a:cubicBezTo>
                <a:cubicBezTo>
                  <a:pt x="4224" y="3601"/>
                  <a:pt x="4207" y="3606"/>
                  <a:pt x="4185" y="3617"/>
                </a:cubicBezTo>
                <a:cubicBezTo>
                  <a:pt x="4163" y="3622"/>
                  <a:pt x="4147" y="3628"/>
                  <a:pt x="4125" y="3633"/>
                </a:cubicBezTo>
                <a:cubicBezTo>
                  <a:pt x="4087" y="3639"/>
                  <a:pt x="4065" y="3650"/>
                  <a:pt x="4026" y="3650"/>
                </a:cubicBezTo>
                <a:cubicBezTo>
                  <a:pt x="3967" y="3650"/>
                  <a:pt x="3934" y="3633"/>
                  <a:pt x="3879" y="3612"/>
                </a:cubicBezTo>
                <a:cubicBezTo>
                  <a:pt x="3858" y="3601"/>
                  <a:pt x="3847" y="3595"/>
                  <a:pt x="3825" y="3590"/>
                </a:cubicBezTo>
                <a:cubicBezTo>
                  <a:pt x="3803" y="3584"/>
                  <a:pt x="3792" y="3584"/>
                  <a:pt x="3770" y="3579"/>
                </a:cubicBezTo>
                <a:cubicBezTo>
                  <a:pt x="3759" y="3579"/>
                  <a:pt x="3748" y="3573"/>
                  <a:pt x="3737" y="3573"/>
                </a:cubicBezTo>
                <a:cubicBezTo>
                  <a:pt x="3710" y="3573"/>
                  <a:pt x="3699" y="3584"/>
                  <a:pt x="3677" y="3590"/>
                </a:cubicBezTo>
                <a:cubicBezTo>
                  <a:pt x="3655" y="3595"/>
                  <a:pt x="3644" y="3595"/>
                  <a:pt x="3623" y="3606"/>
                </a:cubicBezTo>
                <a:cubicBezTo>
                  <a:pt x="3606" y="3612"/>
                  <a:pt x="3606" y="3622"/>
                  <a:pt x="3585" y="3633"/>
                </a:cubicBezTo>
                <a:lnTo>
                  <a:pt x="3585" y="3633"/>
                </a:lnTo>
                <a:cubicBezTo>
                  <a:pt x="3481" y="3655"/>
                  <a:pt x="3481" y="3655"/>
                  <a:pt x="3481" y="3655"/>
                </a:cubicBezTo>
                <a:cubicBezTo>
                  <a:pt x="3420" y="3655"/>
                  <a:pt x="3420" y="3655"/>
                  <a:pt x="3420" y="3655"/>
                </a:cubicBezTo>
                <a:cubicBezTo>
                  <a:pt x="3415" y="3655"/>
                  <a:pt x="3409" y="3655"/>
                  <a:pt x="3398" y="3650"/>
                </a:cubicBezTo>
                <a:cubicBezTo>
                  <a:pt x="3382" y="3650"/>
                  <a:pt x="3371" y="3650"/>
                  <a:pt x="3355" y="3650"/>
                </a:cubicBezTo>
                <a:cubicBezTo>
                  <a:pt x="3327" y="3655"/>
                  <a:pt x="3311" y="3655"/>
                  <a:pt x="3283" y="3650"/>
                </a:cubicBezTo>
                <a:cubicBezTo>
                  <a:pt x="3262" y="3644"/>
                  <a:pt x="3245" y="3639"/>
                  <a:pt x="3223" y="3633"/>
                </a:cubicBezTo>
                <a:lnTo>
                  <a:pt x="3223" y="3633"/>
                </a:lnTo>
                <a:cubicBezTo>
                  <a:pt x="3234" y="3617"/>
                  <a:pt x="3234" y="3612"/>
                  <a:pt x="3245" y="3601"/>
                </a:cubicBezTo>
                <a:cubicBezTo>
                  <a:pt x="3267" y="3579"/>
                  <a:pt x="3289" y="3579"/>
                  <a:pt x="3311" y="3562"/>
                </a:cubicBezTo>
                <a:cubicBezTo>
                  <a:pt x="3344" y="3540"/>
                  <a:pt x="3355" y="3514"/>
                  <a:pt x="3371" y="3475"/>
                </a:cubicBezTo>
                <a:cubicBezTo>
                  <a:pt x="3393" y="3437"/>
                  <a:pt x="3398" y="3410"/>
                  <a:pt x="3415" y="3371"/>
                </a:cubicBezTo>
                <a:cubicBezTo>
                  <a:pt x="3426" y="3339"/>
                  <a:pt x="3442" y="3317"/>
                  <a:pt x="3442" y="3284"/>
                </a:cubicBezTo>
                <a:cubicBezTo>
                  <a:pt x="3442" y="3262"/>
                  <a:pt x="3431" y="3251"/>
                  <a:pt x="3420" y="3235"/>
                </a:cubicBezTo>
                <a:cubicBezTo>
                  <a:pt x="3409" y="3218"/>
                  <a:pt x="3404" y="3207"/>
                  <a:pt x="3398" y="3191"/>
                </a:cubicBezTo>
                <a:cubicBezTo>
                  <a:pt x="3393" y="3180"/>
                  <a:pt x="3393" y="3163"/>
                  <a:pt x="3382" y="3158"/>
                </a:cubicBezTo>
                <a:cubicBezTo>
                  <a:pt x="3360" y="3152"/>
                  <a:pt x="3349" y="3152"/>
                  <a:pt x="3327" y="3147"/>
                </a:cubicBezTo>
                <a:cubicBezTo>
                  <a:pt x="3289" y="3147"/>
                  <a:pt x="3262" y="3141"/>
                  <a:pt x="3223" y="3141"/>
                </a:cubicBezTo>
                <a:cubicBezTo>
                  <a:pt x="3191" y="3141"/>
                  <a:pt x="3175" y="3141"/>
                  <a:pt x="3142" y="3141"/>
                </a:cubicBezTo>
                <a:cubicBezTo>
                  <a:pt x="3114" y="3141"/>
                  <a:pt x="3098" y="3141"/>
                  <a:pt x="3076" y="3152"/>
                </a:cubicBezTo>
                <a:cubicBezTo>
                  <a:pt x="3054" y="3158"/>
                  <a:pt x="3043" y="3169"/>
                  <a:pt x="3021" y="3174"/>
                </a:cubicBezTo>
                <a:cubicBezTo>
                  <a:pt x="3005" y="3180"/>
                  <a:pt x="2994" y="3185"/>
                  <a:pt x="2978" y="3185"/>
                </a:cubicBezTo>
                <a:cubicBezTo>
                  <a:pt x="2939" y="3202"/>
                  <a:pt x="2912" y="3202"/>
                  <a:pt x="2868" y="3202"/>
                </a:cubicBezTo>
                <a:cubicBezTo>
                  <a:pt x="2836" y="3202"/>
                  <a:pt x="2814" y="3196"/>
                  <a:pt x="2781" y="3191"/>
                </a:cubicBezTo>
                <a:cubicBezTo>
                  <a:pt x="2754" y="3185"/>
                  <a:pt x="2737" y="3185"/>
                  <a:pt x="2716" y="3174"/>
                </a:cubicBezTo>
                <a:cubicBezTo>
                  <a:pt x="2677" y="3169"/>
                  <a:pt x="2655" y="3169"/>
                  <a:pt x="2617" y="3158"/>
                </a:cubicBezTo>
                <a:cubicBezTo>
                  <a:pt x="2595" y="3147"/>
                  <a:pt x="2579" y="3136"/>
                  <a:pt x="2551" y="3136"/>
                </a:cubicBezTo>
                <a:cubicBezTo>
                  <a:pt x="2502" y="3136"/>
                  <a:pt x="2475" y="3147"/>
                  <a:pt x="2431" y="3147"/>
                </a:cubicBezTo>
                <a:cubicBezTo>
                  <a:pt x="2393" y="3147"/>
                  <a:pt x="2371" y="3136"/>
                  <a:pt x="2333" y="3125"/>
                </a:cubicBezTo>
                <a:cubicBezTo>
                  <a:pt x="2267" y="3109"/>
                  <a:pt x="2229" y="3098"/>
                  <a:pt x="2163" y="3082"/>
                </a:cubicBezTo>
                <a:cubicBezTo>
                  <a:pt x="2152" y="3104"/>
                  <a:pt x="2147" y="3114"/>
                  <a:pt x="2136" y="3136"/>
                </a:cubicBezTo>
                <a:cubicBezTo>
                  <a:pt x="2131" y="3152"/>
                  <a:pt x="2125" y="3163"/>
                  <a:pt x="2125" y="3174"/>
                </a:cubicBezTo>
                <a:cubicBezTo>
                  <a:pt x="2114" y="3207"/>
                  <a:pt x="2109" y="3229"/>
                  <a:pt x="2103" y="3262"/>
                </a:cubicBezTo>
                <a:cubicBezTo>
                  <a:pt x="2098" y="3278"/>
                  <a:pt x="2103" y="3295"/>
                  <a:pt x="2092" y="3311"/>
                </a:cubicBezTo>
                <a:cubicBezTo>
                  <a:pt x="2087" y="3328"/>
                  <a:pt x="2070" y="3328"/>
                  <a:pt x="2054" y="3328"/>
                </a:cubicBezTo>
                <a:cubicBezTo>
                  <a:pt x="2043" y="3333"/>
                  <a:pt x="2032" y="3333"/>
                  <a:pt x="2021" y="3344"/>
                </a:cubicBezTo>
                <a:cubicBezTo>
                  <a:pt x="2016" y="3355"/>
                  <a:pt x="2016" y="3360"/>
                  <a:pt x="2011" y="3377"/>
                </a:cubicBezTo>
                <a:cubicBezTo>
                  <a:pt x="2005" y="3382"/>
                  <a:pt x="2005" y="3393"/>
                  <a:pt x="1999" y="3399"/>
                </a:cubicBezTo>
                <a:cubicBezTo>
                  <a:pt x="1994" y="3404"/>
                  <a:pt x="1994" y="3410"/>
                  <a:pt x="1989" y="3410"/>
                </a:cubicBezTo>
                <a:cubicBezTo>
                  <a:pt x="1973" y="3410"/>
                  <a:pt x="1967" y="3399"/>
                  <a:pt x="1962" y="3393"/>
                </a:cubicBezTo>
                <a:cubicBezTo>
                  <a:pt x="1940" y="3377"/>
                  <a:pt x="1923" y="3360"/>
                  <a:pt x="1901" y="3350"/>
                </a:cubicBezTo>
                <a:cubicBezTo>
                  <a:pt x="1863" y="3333"/>
                  <a:pt x="1841" y="3328"/>
                  <a:pt x="1803" y="3322"/>
                </a:cubicBezTo>
                <a:cubicBezTo>
                  <a:pt x="1786" y="3317"/>
                  <a:pt x="1770" y="3322"/>
                  <a:pt x="1754" y="3311"/>
                </a:cubicBezTo>
                <a:cubicBezTo>
                  <a:pt x="1748" y="3311"/>
                  <a:pt x="1748" y="3306"/>
                  <a:pt x="1743" y="3300"/>
                </a:cubicBezTo>
                <a:cubicBezTo>
                  <a:pt x="1737" y="3289"/>
                  <a:pt x="1732" y="3278"/>
                  <a:pt x="1721" y="3267"/>
                </a:cubicBezTo>
                <a:cubicBezTo>
                  <a:pt x="1715" y="3256"/>
                  <a:pt x="1704" y="3251"/>
                  <a:pt x="1693" y="3240"/>
                </a:cubicBezTo>
                <a:cubicBezTo>
                  <a:pt x="1682" y="3235"/>
                  <a:pt x="1682" y="3218"/>
                  <a:pt x="1671" y="3213"/>
                </a:cubicBezTo>
                <a:cubicBezTo>
                  <a:pt x="1655" y="3202"/>
                  <a:pt x="1644" y="3202"/>
                  <a:pt x="1622" y="3202"/>
                </a:cubicBezTo>
                <a:cubicBezTo>
                  <a:pt x="1612" y="3202"/>
                  <a:pt x="1606" y="3218"/>
                  <a:pt x="1596" y="3229"/>
                </a:cubicBezTo>
                <a:cubicBezTo>
                  <a:pt x="1596" y="3235"/>
                  <a:pt x="1590" y="3235"/>
                  <a:pt x="1584" y="3235"/>
                </a:cubicBezTo>
                <a:cubicBezTo>
                  <a:pt x="1574" y="3246"/>
                  <a:pt x="1568" y="3251"/>
                  <a:pt x="1552" y="3251"/>
                </a:cubicBezTo>
                <a:cubicBezTo>
                  <a:pt x="1508" y="3251"/>
                  <a:pt x="1481" y="3235"/>
                  <a:pt x="1442" y="3213"/>
                </a:cubicBezTo>
                <a:cubicBezTo>
                  <a:pt x="1426" y="3207"/>
                  <a:pt x="1415" y="3196"/>
                  <a:pt x="1398" y="3196"/>
                </a:cubicBezTo>
                <a:cubicBezTo>
                  <a:pt x="1366" y="3196"/>
                  <a:pt x="1349" y="3213"/>
                  <a:pt x="1316" y="3213"/>
                </a:cubicBezTo>
                <a:cubicBezTo>
                  <a:pt x="1278" y="3213"/>
                  <a:pt x="1251" y="3185"/>
                  <a:pt x="1219" y="3163"/>
                </a:cubicBezTo>
                <a:lnTo>
                  <a:pt x="1219" y="3163"/>
                </a:lnTo>
                <a:cubicBezTo>
                  <a:pt x="1229" y="3136"/>
                  <a:pt x="1262" y="3125"/>
                  <a:pt x="1262" y="3098"/>
                </a:cubicBezTo>
                <a:cubicBezTo>
                  <a:pt x="1262" y="3049"/>
                  <a:pt x="1245" y="3011"/>
                  <a:pt x="1207" y="2983"/>
                </a:cubicBezTo>
                <a:cubicBezTo>
                  <a:pt x="1169" y="2962"/>
                  <a:pt x="1142" y="2951"/>
                  <a:pt x="1104" y="2934"/>
                </a:cubicBezTo>
                <a:cubicBezTo>
                  <a:pt x="1087" y="2929"/>
                  <a:pt x="1082" y="2918"/>
                  <a:pt x="1071" y="2918"/>
                </a:cubicBezTo>
                <a:cubicBezTo>
                  <a:pt x="1005" y="2918"/>
                  <a:pt x="967" y="2929"/>
                  <a:pt x="901" y="2929"/>
                </a:cubicBezTo>
                <a:cubicBezTo>
                  <a:pt x="857" y="2929"/>
                  <a:pt x="835" y="2923"/>
                  <a:pt x="787" y="2918"/>
                </a:cubicBezTo>
                <a:cubicBezTo>
                  <a:pt x="738" y="2918"/>
                  <a:pt x="710" y="2918"/>
                  <a:pt x="661" y="2907"/>
                </a:cubicBezTo>
                <a:cubicBezTo>
                  <a:pt x="639" y="2907"/>
                  <a:pt x="628" y="2896"/>
                  <a:pt x="606" y="2890"/>
                </a:cubicBezTo>
                <a:cubicBezTo>
                  <a:pt x="584" y="2885"/>
                  <a:pt x="573" y="2874"/>
                  <a:pt x="557" y="2869"/>
                </a:cubicBezTo>
                <a:cubicBezTo>
                  <a:pt x="519" y="2858"/>
                  <a:pt x="491" y="2852"/>
                  <a:pt x="458" y="2836"/>
                </a:cubicBezTo>
                <a:cubicBezTo>
                  <a:pt x="436" y="2819"/>
                  <a:pt x="426" y="2803"/>
                  <a:pt x="410" y="2775"/>
                </a:cubicBezTo>
                <a:cubicBezTo>
                  <a:pt x="393" y="2743"/>
                  <a:pt x="372" y="2721"/>
                  <a:pt x="372" y="2683"/>
                </a:cubicBezTo>
                <a:cubicBezTo>
                  <a:pt x="372" y="2650"/>
                  <a:pt x="382" y="2634"/>
                  <a:pt x="382" y="2601"/>
                </a:cubicBezTo>
                <a:cubicBezTo>
                  <a:pt x="387" y="2585"/>
                  <a:pt x="387" y="2579"/>
                  <a:pt x="387" y="2568"/>
                </a:cubicBezTo>
                <a:cubicBezTo>
                  <a:pt x="393" y="2552"/>
                  <a:pt x="387" y="2535"/>
                  <a:pt x="398" y="2524"/>
                </a:cubicBezTo>
                <a:cubicBezTo>
                  <a:pt x="398" y="2524"/>
                  <a:pt x="404" y="2524"/>
                  <a:pt x="410" y="2524"/>
                </a:cubicBezTo>
                <a:cubicBezTo>
                  <a:pt x="426" y="2519"/>
                  <a:pt x="442" y="2524"/>
                  <a:pt x="458" y="2524"/>
                </a:cubicBezTo>
                <a:cubicBezTo>
                  <a:pt x="480" y="2524"/>
                  <a:pt x="497" y="2519"/>
                  <a:pt x="519" y="2513"/>
                </a:cubicBezTo>
                <a:cubicBezTo>
                  <a:pt x="551" y="2508"/>
                  <a:pt x="568" y="2508"/>
                  <a:pt x="595" y="2486"/>
                </a:cubicBezTo>
                <a:cubicBezTo>
                  <a:pt x="612" y="2470"/>
                  <a:pt x="617" y="2459"/>
                  <a:pt x="634" y="2437"/>
                </a:cubicBezTo>
                <a:cubicBezTo>
                  <a:pt x="644" y="2409"/>
                  <a:pt x="661" y="2398"/>
                  <a:pt x="677" y="2371"/>
                </a:cubicBezTo>
                <a:cubicBezTo>
                  <a:pt x="710" y="2322"/>
                  <a:pt x="710" y="2322"/>
                  <a:pt x="710" y="2322"/>
                </a:cubicBezTo>
                <a:cubicBezTo>
                  <a:pt x="727" y="2295"/>
                  <a:pt x="732" y="2279"/>
                  <a:pt x="749" y="2257"/>
                </a:cubicBezTo>
                <a:cubicBezTo>
                  <a:pt x="754" y="2246"/>
                  <a:pt x="765" y="2240"/>
                  <a:pt x="770" y="2224"/>
                </a:cubicBezTo>
                <a:cubicBezTo>
                  <a:pt x="787" y="2197"/>
                  <a:pt x="797" y="2175"/>
                  <a:pt x="797" y="2142"/>
                </a:cubicBezTo>
                <a:cubicBezTo>
                  <a:pt x="797" y="2098"/>
                  <a:pt x="781" y="2071"/>
                  <a:pt x="754" y="2038"/>
                </a:cubicBezTo>
                <a:cubicBezTo>
                  <a:pt x="743" y="2027"/>
                  <a:pt x="732" y="2021"/>
                  <a:pt x="721" y="2011"/>
                </a:cubicBezTo>
                <a:cubicBezTo>
                  <a:pt x="710" y="2005"/>
                  <a:pt x="710" y="1994"/>
                  <a:pt x="699" y="1989"/>
                </a:cubicBezTo>
                <a:cubicBezTo>
                  <a:pt x="688" y="1983"/>
                  <a:pt x="683" y="1978"/>
                  <a:pt x="672" y="1967"/>
                </a:cubicBezTo>
                <a:cubicBezTo>
                  <a:pt x="661" y="1961"/>
                  <a:pt x="650" y="1956"/>
                  <a:pt x="650" y="1950"/>
                </a:cubicBezTo>
                <a:cubicBezTo>
                  <a:pt x="650" y="1934"/>
                  <a:pt x="661" y="1928"/>
                  <a:pt x="666" y="1918"/>
                </a:cubicBezTo>
                <a:cubicBezTo>
                  <a:pt x="672" y="1902"/>
                  <a:pt x="677" y="1891"/>
                  <a:pt x="683" y="1874"/>
                </a:cubicBezTo>
                <a:cubicBezTo>
                  <a:pt x="688" y="1869"/>
                  <a:pt x="694" y="1863"/>
                  <a:pt x="694" y="1858"/>
                </a:cubicBezTo>
                <a:cubicBezTo>
                  <a:pt x="694" y="1842"/>
                  <a:pt x="683" y="1831"/>
                  <a:pt x="677" y="1814"/>
                </a:cubicBezTo>
                <a:cubicBezTo>
                  <a:pt x="655" y="1787"/>
                  <a:pt x="634" y="1776"/>
                  <a:pt x="617" y="1748"/>
                </a:cubicBezTo>
                <a:cubicBezTo>
                  <a:pt x="601" y="1721"/>
                  <a:pt x="584" y="1699"/>
                  <a:pt x="551" y="1694"/>
                </a:cubicBezTo>
                <a:cubicBezTo>
                  <a:pt x="491" y="1683"/>
                  <a:pt x="458" y="1688"/>
                  <a:pt x="398" y="1672"/>
                </a:cubicBezTo>
                <a:cubicBezTo>
                  <a:pt x="372" y="1666"/>
                  <a:pt x="355" y="1650"/>
                  <a:pt x="322" y="1639"/>
                </a:cubicBezTo>
                <a:cubicBezTo>
                  <a:pt x="295" y="1634"/>
                  <a:pt x="278" y="1634"/>
                  <a:pt x="251" y="1628"/>
                </a:cubicBezTo>
                <a:cubicBezTo>
                  <a:pt x="218" y="1623"/>
                  <a:pt x="202" y="1617"/>
                  <a:pt x="174" y="1606"/>
                </a:cubicBezTo>
                <a:cubicBezTo>
                  <a:pt x="153" y="1595"/>
                  <a:pt x="136" y="1584"/>
                  <a:pt x="120" y="1568"/>
                </a:cubicBezTo>
                <a:cubicBezTo>
                  <a:pt x="114" y="1562"/>
                  <a:pt x="103" y="1551"/>
                  <a:pt x="103" y="1540"/>
                </a:cubicBezTo>
                <a:cubicBezTo>
                  <a:pt x="103" y="1503"/>
                  <a:pt x="142" y="1486"/>
                  <a:pt x="142" y="1448"/>
                </a:cubicBezTo>
                <a:cubicBezTo>
                  <a:pt x="142" y="1426"/>
                  <a:pt x="125" y="1415"/>
                  <a:pt x="103" y="1404"/>
                </a:cubicBezTo>
                <a:cubicBezTo>
                  <a:pt x="109" y="1393"/>
                  <a:pt x="114" y="1382"/>
                  <a:pt x="120" y="1371"/>
                </a:cubicBezTo>
                <a:cubicBezTo>
                  <a:pt x="125" y="1366"/>
                  <a:pt x="136" y="1361"/>
                  <a:pt x="136" y="1350"/>
                </a:cubicBezTo>
                <a:cubicBezTo>
                  <a:pt x="136" y="1328"/>
                  <a:pt x="103" y="1322"/>
                  <a:pt x="81" y="1317"/>
                </a:cubicBezTo>
                <a:cubicBezTo>
                  <a:pt x="49" y="1311"/>
                  <a:pt x="32" y="1300"/>
                  <a:pt x="5" y="1300"/>
                </a:cubicBezTo>
                <a:cubicBezTo>
                  <a:pt x="5" y="1284"/>
                  <a:pt x="5" y="1278"/>
                  <a:pt x="5" y="1262"/>
                </a:cubicBezTo>
                <a:cubicBezTo>
                  <a:pt x="5" y="1257"/>
                  <a:pt x="0" y="1257"/>
                  <a:pt x="0" y="1251"/>
                </a:cubicBezTo>
                <a:cubicBezTo>
                  <a:pt x="0" y="1235"/>
                  <a:pt x="16" y="1235"/>
                  <a:pt x="27" y="1224"/>
                </a:cubicBezTo>
                <a:cubicBezTo>
                  <a:pt x="38" y="1224"/>
                  <a:pt x="43" y="1213"/>
                  <a:pt x="49" y="1207"/>
                </a:cubicBezTo>
                <a:cubicBezTo>
                  <a:pt x="59" y="1196"/>
                  <a:pt x="65" y="1191"/>
                  <a:pt x="76" y="1180"/>
                </a:cubicBezTo>
                <a:cubicBezTo>
                  <a:pt x="81" y="1169"/>
                  <a:pt x="92" y="1169"/>
                  <a:pt x="98" y="1163"/>
                </a:cubicBezTo>
                <a:cubicBezTo>
                  <a:pt x="125" y="1125"/>
                  <a:pt x="136" y="1093"/>
                  <a:pt x="142" y="1049"/>
                </a:cubicBezTo>
                <a:cubicBezTo>
                  <a:pt x="147" y="1022"/>
                  <a:pt x="169" y="1016"/>
                  <a:pt x="191" y="1005"/>
                </a:cubicBezTo>
                <a:cubicBezTo>
                  <a:pt x="207" y="989"/>
                  <a:pt x="224" y="984"/>
                  <a:pt x="240" y="973"/>
                </a:cubicBezTo>
                <a:cubicBezTo>
                  <a:pt x="268" y="962"/>
                  <a:pt x="273" y="945"/>
                  <a:pt x="289" y="929"/>
                </a:cubicBezTo>
                <a:cubicBezTo>
                  <a:pt x="300" y="901"/>
                  <a:pt x="317" y="890"/>
                  <a:pt x="317" y="863"/>
                </a:cubicBezTo>
                <a:cubicBezTo>
                  <a:pt x="317" y="841"/>
                  <a:pt x="317" y="830"/>
                  <a:pt x="311" y="808"/>
                </a:cubicBezTo>
                <a:cubicBezTo>
                  <a:pt x="311" y="803"/>
                  <a:pt x="317" y="792"/>
                  <a:pt x="311" y="786"/>
                </a:cubicBezTo>
                <a:cubicBezTo>
                  <a:pt x="306" y="770"/>
                  <a:pt x="289" y="770"/>
                  <a:pt x="278" y="770"/>
                </a:cubicBezTo>
                <a:cubicBezTo>
                  <a:pt x="262" y="765"/>
                  <a:pt x="257" y="765"/>
                  <a:pt x="246" y="759"/>
                </a:cubicBezTo>
                <a:cubicBezTo>
                  <a:pt x="251" y="727"/>
                  <a:pt x="257" y="705"/>
                  <a:pt x="262" y="672"/>
                </a:cubicBezTo>
                <a:cubicBezTo>
                  <a:pt x="273" y="639"/>
                  <a:pt x="284" y="628"/>
                  <a:pt x="295" y="596"/>
                </a:cubicBezTo>
                <a:cubicBezTo>
                  <a:pt x="300" y="590"/>
                  <a:pt x="306" y="585"/>
                  <a:pt x="306" y="579"/>
                </a:cubicBezTo>
                <a:cubicBezTo>
                  <a:pt x="306" y="546"/>
                  <a:pt x="284" y="541"/>
                  <a:pt x="262" y="524"/>
                </a:cubicBezTo>
                <a:cubicBezTo>
                  <a:pt x="240" y="508"/>
                  <a:pt x="229" y="492"/>
                  <a:pt x="229" y="464"/>
                </a:cubicBezTo>
                <a:cubicBezTo>
                  <a:pt x="229" y="442"/>
                  <a:pt x="251" y="442"/>
                  <a:pt x="273" y="437"/>
                </a:cubicBezTo>
                <a:cubicBezTo>
                  <a:pt x="289" y="431"/>
                  <a:pt x="300" y="426"/>
                  <a:pt x="311" y="415"/>
                </a:cubicBezTo>
                <a:cubicBezTo>
                  <a:pt x="322" y="404"/>
                  <a:pt x="322" y="393"/>
                  <a:pt x="333" y="393"/>
                </a:cubicBezTo>
                <a:cubicBezTo>
                  <a:pt x="350" y="393"/>
                  <a:pt x="355" y="409"/>
                  <a:pt x="366" y="420"/>
                </a:cubicBezTo>
                <a:cubicBezTo>
                  <a:pt x="377" y="426"/>
                  <a:pt x="382" y="426"/>
                  <a:pt x="393" y="426"/>
                </a:cubicBezTo>
                <a:cubicBezTo>
                  <a:pt x="410" y="426"/>
                  <a:pt x="410" y="415"/>
                  <a:pt x="420" y="404"/>
                </a:cubicBezTo>
                <a:cubicBezTo>
                  <a:pt x="426" y="399"/>
                  <a:pt x="432" y="393"/>
                  <a:pt x="432" y="388"/>
                </a:cubicBezTo>
                <a:cubicBezTo>
                  <a:pt x="436" y="377"/>
                  <a:pt x="432" y="371"/>
                  <a:pt x="432" y="366"/>
                </a:cubicBezTo>
                <a:cubicBezTo>
                  <a:pt x="432" y="328"/>
                  <a:pt x="469" y="317"/>
                  <a:pt x="469" y="279"/>
                </a:cubicBezTo>
                <a:cubicBezTo>
                  <a:pt x="469" y="268"/>
                  <a:pt x="464" y="257"/>
                  <a:pt x="475" y="246"/>
                </a:cubicBezTo>
                <a:cubicBezTo>
                  <a:pt x="480" y="241"/>
                  <a:pt x="486" y="246"/>
                  <a:pt x="497" y="241"/>
                </a:cubicBezTo>
                <a:cubicBezTo>
                  <a:pt x="508" y="235"/>
                  <a:pt x="513" y="230"/>
                  <a:pt x="524" y="224"/>
                </a:cubicBezTo>
                <a:cubicBezTo>
                  <a:pt x="546" y="213"/>
                  <a:pt x="562" y="202"/>
                  <a:pt x="573" y="186"/>
                </a:cubicBezTo>
                <a:cubicBezTo>
                  <a:pt x="584" y="175"/>
                  <a:pt x="590" y="158"/>
                  <a:pt x="606" y="158"/>
                </a:cubicBezTo>
                <a:cubicBezTo>
                  <a:pt x="628" y="158"/>
                  <a:pt x="639" y="180"/>
                  <a:pt x="661" y="180"/>
                </a:cubicBezTo>
                <a:cubicBezTo>
                  <a:pt x="666" y="180"/>
                  <a:pt x="672" y="175"/>
                  <a:pt x="683" y="169"/>
                </a:cubicBezTo>
                <a:cubicBezTo>
                  <a:pt x="699" y="164"/>
                  <a:pt x="710" y="164"/>
                  <a:pt x="727" y="164"/>
                </a:cubicBezTo>
                <a:cubicBezTo>
                  <a:pt x="743" y="164"/>
                  <a:pt x="754" y="175"/>
                  <a:pt x="765" y="180"/>
                </a:cubicBezTo>
                <a:cubicBezTo>
                  <a:pt x="775" y="191"/>
                  <a:pt x="792" y="191"/>
                  <a:pt x="803" y="202"/>
                </a:cubicBezTo>
                <a:cubicBezTo>
                  <a:pt x="819" y="219"/>
                  <a:pt x="819" y="246"/>
                  <a:pt x="835" y="257"/>
                </a:cubicBezTo>
                <a:cubicBezTo>
                  <a:pt x="857" y="273"/>
                  <a:pt x="879" y="246"/>
                  <a:pt x="901" y="257"/>
                </a:cubicBezTo>
                <a:cubicBezTo>
                  <a:pt x="923" y="268"/>
                  <a:pt x="917" y="295"/>
                  <a:pt x="923" y="323"/>
                </a:cubicBezTo>
                <a:cubicBezTo>
                  <a:pt x="945" y="323"/>
                  <a:pt x="945" y="323"/>
                  <a:pt x="945" y="323"/>
                </a:cubicBezTo>
                <a:cubicBezTo>
                  <a:pt x="956" y="323"/>
                  <a:pt x="967" y="306"/>
                  <a:pt x="978" y="306"/>
                </a:cubicBezTo>
                <a:cubicBezTo>
                  <a:pt x="1005" y="306"/>
                  <a:pt x="1021" y="317"/>
                  <a:pt x="1043" y="317"/>
                </a:cubicBezTo>
                <a:cubicBezTo>
                  <a:pt x="1065" y="317"/>
                  <a:pt x="1071" y="301"/>
                  <a:pt x="1093" y="301"/>
                </a:cubicBezTo>
                <a:cubicBezTo>
                  <a:pt x="1104" y="301"/>
                  <a:pt x="1104" y="312"/>
                  <a:pt x="1109" y="317"/>
                </a:cubicBezTo>
                <a:cubicBezTo>
                  <a:pt x="1120" y="328"/>
                  <a:pt x="1131" y="334"/>
                  <a:pt x="1142" y="334"/>
                </a:cubicBezTo>
                <a:cubicBezTo>
                  <a:pt x="1152" y="334"/>
                  <a:pt x="1152" y="328"/>
                  <a:pt x="1164" y="328"/>
                </a:cubicBezTo>
                <a:cubicBezTo>
                  <a:pt x="1169" y="328"/>
                  <a:pt x="1175" y="328"/>
                  <a:pt x="1180" y="328"/>
                </a:cubicBezTo>
                <a:cubicBezTo>
                  <a:pt x="1180" y="345"/>
                  <a:pt x="1180" y="355"/>
                  <a:pt x="1180" y="371"/>
                </a:cubicBezTo>
                <a:cubicBezTo>
                  <a:pt x="1190" y="366"/>
                  <a:pt x="1202" y="366"/>
                  <a:pt x="1207" y="360"/>
                </a:cubicBezTo>
                <a:cubicBezTo>
                  <a:pt x="1219" y="355"/>
                  <a:pt x="1219" y="345"/>
                  <a:pt x="1229" y="328"/>
                </a:cubicBezTo>
                <a:cubicBezTo>
                  <a:pt x="1240" y="317"/>
                  <a:pt x="1251" y="306"/>
                  <a:pt x="1256" y="290"/>
                </a:cubicBezTo>
                <a:cubicBezTo>
                  <a:pt x="1267" y="273"/>
                  <a:pt x="1267" y="257"/>
                  <a:pt x="1278" y="246"/>
                </a:cubicBezTo>
                <a:cubicBezTo>
                  <a:pt x="1284" y="241"/>
                  <a:pt x="1294" y="246"/>
                  <a:pt x="1300" y="246"/>
                </a:cubicBezTo>
                <a:cubicBezTo>
                  <a:pt x="1333" y="246"/>
                  <a:pt x="1333" y="290"/>
                  <a:pt x="1366" y="290"/>
                </a:cubicBezTo>
                <a:cubicBezTo>
                  <a:pt x="1377" y="290"/>
                  <a:pt x="1377" y="279"/>
                  <a:pt x="1382" y="273"/>
                </a:cubicBezTo>
                <a:cubicBezTo>
                  <a:pt x="1398" y="257"/>
                  <a:pt x="1415" y="251"/>
                  <a:pt x="1437" y="241"/>
                </a:cubicBezTo>
                <a:cubicBezTo>
                  <a:pt x="1448" y="235"/>
                  <a:pt x="1453" y="224"/>
                  <a:pt x="1464" y="219"/>
                </a:cubicBezTo>
                <a:cubicBezTo>
                  <a:pt x="1481" y="208"/>
                  <a:pt x="1497" y="202"/>
                  <a:pt x="1497" y="186"/>
                </a:cubicBezTo>
                <a:cubicBezTo>
                  <a:pt x="1497" y="164"/>
                  <a:pt x="1492" y="153"/>
                  <a:pt x="1492" y="136"/>
                </a:cubicBezTo>
                <a:cubicBezTo>
                  <a:pt x="1492" y="60"/>
                  <a:pt x="1426" y="65"/>
                  <a:pt x="1426" y="4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2" name="Freeform 162"/>
          <p:cNvSpPr>
            <a:spLocks noChangeArrowheads="1"/>
          </p:cNvSpPr>
          <p:nvPr/>
        </p:nvSpPr>
        <p:spPr bwMode="auto">
          <a:xfrm>
            <a:off x="14455605" y="2608827"/>
            <a:ext cx="5295063" cy="4764533"/>
          </a:xfrm>
          <a:custGeom>
            <a:avLst/>
            <a:gdLst>
              <a:gd name="T0" fmla="*/ 4344 w 8756"/>
              <a:gd name="T1" fmla="*/ 6999 h 7880"/>
              <a:gd name="T2" fmla="*/ 5235 w 8756"/>
              <a:gd name="T3" fmla="*/ 7229 h 7880"/>
              <a:gd name="T4" fmla="*/ 5410 w 8756"/>
              <a:gd name="T5" fmla="*/ 7196 h 7880"/>
              <a:gd name="T6" fmla="*/ 5492 w 8756"/>
              <a:gd name="T7" fmla="*/ 7251 h 7880"/>
              <a:gd name="T8" fmla="*/ 5601 w 8756"/>
              <a:gd name="T9" fmla="*/ 7202 h 7880"/>
              <a:gd name="T10" fmla="*/ 5754 w 8756"/>
              <a:gd name="T11" fmla="*/ 7371 h 7880"/>
              <a:gd name="T12" fmla="*/ 5886 w 8756"/>
              <a:gd name="T13" fmla="*/ 7437 h 7880"/>
              <a:gd name="T14" fmla="*/ 6016 w 8756"/>
              <a:gd name="T15" fmla="*/ 7606 h 7880"/>
              <a:gd name="T16" fmla="*/ 6285 w 8756"/>
              <a:gd name="T17" fmla="*/ 7606 h 7880"/>
              <a:gd name="T18" fmla="*/ 6497 w 8756"/>
              <a:gd name="T19" fmla="*/ 7519 h 7880"/>
              <a:gd name="T20" fmla="*/ 6673 w 8756"/>
              <a:gd name="T21" fmla="*/ 7645 h 7880"/>
              <a:gd name="T22" fmla="*/ 6913 w 8756"/>
              <a:gd name="T23" fmla="*/ 7650 h 7880"/>
              <a:gd name="T24" fmla="*/ 7224 w 8756"/>
              <a:gd name="T25" fmla="*/ 7623 h 7880"/>
              <a:gd name="T26" fmla="*/ 7350 w 8756"/>
              <a:gd name="T27" fmla="*/ 7835 h 7880"/>
              <a:gd name="T28" fmla="*/ 7536 w 8756"/>
              <a:gd name="T29" fmla="*/ 7792 h 7880"/>
              <a:gd name="T30" fmla="*/ 7831 w 8756"/>
              <a:gd name="T31" fmla="*/ 7737 h 7880"/>
              <a:gd name="T32" fmla="*/ 7989 w 8756"/>
              <a:gd name="T33" fmla="*/ 7579 h 7880"/>
              <a:gd name="T34" fmla="*/ 8459 w 8756"/>
              <a:gd name="T35" fmla="*/ 7634 h 7880"/>
              <a:gd name="T36" fmla="*/ 1744 w 8756"/>
              <a:gd name="T37" fmla="*/ 0 h 7880"/>
              <a:gd name="T38" fmla="*/ 11 w 8756"/>
              <a:gd name="T39" fmla="*/ 2322 h 7880"/>
              <a:gd name="T40" fmla="*/ 121 w 8756"/>
              <a:gd name="T41" fmla="*/ 2404 h 7880"/>
              <a:gd name="T42" fmla="*/ 334 w 8756"/>
              <a:gd name="T43" fmla="*/ 2525 h 7880"/>
              <a:gd name="T44" fmla="*/ 492 w 8756"/>
              <a:gd name="T45" fmla="*/ 2525 h 7880"/>
              <a:gd name="T46" fmla="*/ 613 w 8756"/>
              <a:gd name="T47" fmla="*/ 2716 h 7880"/>
              <a:gd name="T48" fmla="*/ 788 w 8756"/>
              <a:gd name="T49" fmla="*/ 2902 h 7880"/>
              <a:gd name="T50" fmla="*/ 935 w 8756"/>
              <a:gd name="T51" fmla="*/ 3147 h 7880"/>
              <a:gd name="T52" fmla="*/ 1110 w 8756"/>
              <a:gd name="T53" fmla="*/ 3235 h 7880"/>
              <a:gd name="T54" fmla="*/ 1202 w 8756"/>
              <a:gd name="T55" fmla="*/ 3323 h 7880"/>
              <a:gd name="T56" fmla="*/ 1361 w 8756"/>
              <a:gd name="T57" fmla="*/ 3486 h 7880"/>
              <a:gd name="T58" fmla="*/ 1531 w 8756"/>
              <a:gd name="T59" fmla="*/ 3705 h 7880"/>
              <a:gd name="T60" fmla="*/ 1842 w 8756"/>
              <a:gd name="T61" fmla="*/ 3732 h 7880"/>
              <a:gd name="T62" fmla="*/ 2017 w 8756"/>
              <a:gd name="T63" fmla="*/ 3989 h 7880"/>
              <a:gd name="T64" fmla="*/ 2318 w 8756"/>
              <a:gd name="T65" fmla="*/ 4087 h 7880"/>
              <a:gd name="T66" fmla="*/ 2574 w 8756"/>
              <a:gd name="T67" fmla="*/ 4240 h 7880"/>
              <a:gd name="T68" fmla="*/ 2836 w 8756"/>
              <a:gd name="T69" fmla="*/ 4475 h 7880"/>
              <a:gd name="T70" fmla="*/ 2968 w 8756"/>
              <a:gd name="T71" fmla="*/ 4874 h 7880"/>
              <a:gd name="T72" fmla="*/ 3028 w 8756"/>
              <a:gd name="T73" fmla="*/ 4929 h 7880"/>
              <a:gd name="T74" fmla="*/ 3011 w 8756"/>
              <a:gd name="T75" fmla="*/ 5043 h 7880"/>
              <a:gd name="T76" fmla="*/ 3164 w 8756"/>
              <a:gd name="T77" fmla="*/ 5273 h 7880"/>
              <a:gd name="T78" fmla="*/ 3208 w 8756"/>
              <a:gd name="T79" fmla="*/ 5333 h 7880"/>
              <a:gd name="T80" fmla="*/ 3372 w 8756"/>
              <a:gd name="T81" fmla="*/ 5376 h 7880"/>
              <a:gd name="T82" fmla="*/ 3531 w 8756"/>
              <a:gd name="T83" fmla="*/ 5404 h 7880"/>
              <a:gd name="T84" fmla="*/ 3705 w 8756"/>
              <a:gd name="T85" fmla="*/ 5508 h 7880"/>
              <a:gd name="T86" fmla="*/ 3891 w 8756"/>
              <a:gd name="T87" fmla="*/ 5601 h 7880"/>
              <a:gd name="T88" fmla="*/ 4011 w 8756"/>
              <a:gd name="T89" fmla="*/ 5645 h 7880"/>
              <a:gd name="T90" fmla="*/ 4049 w 8756"/>
              <a:gd name="T91" fmla="*/ 5830 h 7880"/>
              <a:gd name="T92" fmla="*/ 3919 w 8756"/>
              <a:gd name="T93" fmla="*/ 5934 h 7880"/>
              <a:gd name="T94" fmla="*/ 3853 w 8756"/>
              <a:gd name="T95" fmla="*/ 6060 h 7880"/>
              <a:gd name="T96" fmla="*/ 3809 w 8756"/>
              <a:gd name="T97" fmla="*/ 6218 h 7880"/>
              <a:gd name="T98" fmla="*/ 3760 w 8756"/>
              <a:gd name="T99" fmla="*/ 6432 h 7880"/>
              <a:gd name="T100" fmla="*/ 3793 w 8756"/>
              <a:gd name="T101" fmla="*/ 6650 h 7880"/>
              <a:gd name="T102" fmla="*/ 3793 w 8756"/>
              <a:gd name="T103" fmla="*/ 6858 h 7880"/>
              <a:gd name="T104" fmla="*/ 3793 w 8756"/>
              <a:gd name="T105" fmla="*/ 6972 h 7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56" h="7880">
                <a:moveTo>
                  <a:pt x="3793" y="6988"/>
                </a:moveTo>
                <a:lnTo>
                  <a:pt x="3793" y="6988"/>
                </a:lnTo>
                <a:cubicBezTo>
                  <a:pt x="3842" y="6972"/>
                  <a:pt x="3941" y="6950"/>
                  <a:pt x="3995" y="6945"/>
                </a:cubicBezTo>
                <a:cubicBezTo>
                  <a:pt x="4344" y="6999"/>
                  <a:pt x="4344" y="6999"/>
                  <a:pt x="4344" y="6999"/>
                </a:cubicBezTo>
                <a:cubicBezTo>
                  <a:pt x="4448" y="6999"/>
                  <a:pt x="4448" y="6999"/>
                  <a:pt x="4448" y="6999"/>
                </a:cubicBezTo>
                <a:cubicBezTo>
                  <a:pt x="5017" y="7147"/>
                  <a:pt x="5017" y="7147"/>
                  <a:pt x="5017" y="7147"/>
                </a:cubicBezTo>
                <a:cubicBezTo>
                  <a:pt x="5072" y="7175"/>
                  <a:pt x="5104" y="7196"/>
                  <a:pt x="5165" y="7207"/>
                </a:cubicBezTo>
                <a:cubicBezTo>
                  <a:pt x="5191" y="7218"/>
                  <a:pt x="5208" y="7218"/>
                  <a:pt x="5235" y="7229"/>
                </a:cubicBezTo>
                <a:cubicBezTo>
                  <a:pt x="5257" y="7235"/>
                  <a:pt x="5268" y="7251"/>
                  <a:pt x="5295" y="7251"/>
                </a:cubicBezTo>
                <a:cubicBezTo>
                  <a:pt x="5312" y="7251"/>
                  <a:pt x="5317" y="7229"/>
                  <a:pt x="5328" y="7213"/>
                </a:cubicBezTo>
                <a:cubicBezTo>
                  <a:pt x="5339" y="7191"/>
                  <a:pt x="5361" y="7180"/>
                  <a:pt x="5383" y="7180"/>
                </a:cubicBezTo>
                <a:cubicBezTo>
                  <a:pt x="5394" y="7180"/>
                  <a:pt x="5399" y="7191"/>
                  <a:pt x="5410" y="7196"/>
                </a:cubicBezTo>
                <a:cubicBezTo>
                  <a:pt x="5416" y="7202"/>
                  <a:pt x="5427" y="7202"/>
                  <a:pt x="5432" y="7207"/>
                </a:cubicBezTo>
                <a:cubicBezTo>
                  <a:pt x="5438" y="7218"/>
                  <a:pt x="5438" y="7229"/>
                  <a:pt x="5443" y="7240"/>
                </a:cubicBezTo>
                <a:cubicBezTo>
                  <a:pt x="5449" y="7246"/>
                  <a:pt x="5449" y="7251"/>
                  <a:pt x="5449" y="7251"/>
                </a:cubicBezTo>
                <a:cubicBezTo>
                  <a:pt x="5465" y="7262"/>
                  <a:pt x="5476" y="7251"/>
                  <a:pt x="5492" y="7251"/>
                </a:cubicBezTo>
                <a:cubicBezTo>
                  <a:pt x="5503" y="7251"/>
                  <a:pt x="5509" y="7262"/>
                  <a:pt x="5514" y="7268"/>
                </a:cubicBezTo>
                <a:cubicBezTo>
                  <a:pt x="5531" y="7251"/>
                  <a:pt x="5536" y="7235"/>
                  <a:pt x="5546" y="7213"/>
                </a:cubicBezTo>
                <a:cubicBezTo>
                  <a:pt x="5558" y="7202"/>
                  <a:pt x="5564" y="7180"/>
                  <a:pt x="5580" y="7180"/>
                </a:cubicBezTo>
                <a:cubicBezTo>
                  <a:pt x="5590" y="7180"/>
                  <a:pt x="5596" y="7191"/>
                  <a:pt x="5601" y="7202"/>
                </a:cubicBezTo>
                <a:cubicBezTo>
                  <a:pt x="5612" y="7235"/>
                  <a:pt x="5607" y="7257"/>
                  <a:pt x="5623" y="7290"/>
                </a:cubicBezTo>
                <a:cubicBezTo>
                  <a:pt x="5629" y="7305"/>
                  <a:pt x="5639" y="7311"/>
                  <a:pt x="5650" y="7327"/>
                </a:cubicBezTo>
                <a:cubicBezTo>
                  <a:pt x="5667" y="7349"/>
                  <a:pt x="5672" y="7376"/>
                  <a:pt x="5700" y="7376"/>
                </a:cubicBezTo>
                <a:cubicBezTo>
                  <a:pt x="5722" y="7376"/>
                  <a:pt x="5733" y="7371"/>
                  <a:pt x="5754" y="7371"/>
                </a:cubicBezTo>
                <a:cubicBezTo>
                  <a:pt x="5771" y="7371"/>
                  <a:pt x="5776" y="7387"/>
                  <a:pt x="5787" y="7393"/>
                </a:cubicBezTo>
                <a:cubicBezTo>
                  <a:pt x="5804" y="7398"/>
                  <a:pt x="5815" y="7398"/>
                  <a:pt x="5837" y="7398"/>
                </a:cubicBezTo>
                <a:cubicBezTo>
                  <a:pt x="5858" y="7398"/>
                  <a:pt x="5891" y="7387"/>
                  <a:pt x="5891" y="7409"/>
                </a:cubicBezTo>
                <a:cubicBezTo>
                  <a:pt x="5891" y="7420"/>
                  <a:pt x="5886" y="7426"/>
                  <a:pt x="5886" y="7437"/>
                </a:cubicBezTo>
                <a:cubicBezTo>
                  <a:pt x="5886" y="7448"/>
                  <a:pt x="5891" y="7453"/>
                  <a:pt x="5902" y="7464"/>
                </a:cubicBezTo>
                <a:cubicBezTo>
                  <a:pt x="5919" y="7480"/>
                  <a:pt x="5924" y="7491"/>
                  <a:pt x="5941" y="7513"/>
                </a:cubicBezTo>
                <a:cubicBezTo>
                  <a:pt x="5957" y="7546"/>
                  <a:pt x="5973" y="7563"/>
                  <a:pt x="5995" y="7590"/>
                </a:cubicBezTo>
                <a:cubicBezTo>
                  <a:pt x="6000" y="7595"/>
                  <a:pt x="6006" y="7601"/>
                  <a:pt x="6016" y="7606"/>
                </a:cubicBezTo>
                <a:cubicBezTo>
                  <a:pt x="6033" y="7612"/>
                  <a:pt x="6044" y="7612"/>
                  <a:pt x="6060" y="7612"/>
                </a:cubicBezTo>
                <a:cubicBezTo>
                  <a:pt x="6131" y="7612"/>
                  <a:pt x="6131" y="7612"/>
                  <a:pt x="6131" y="7612"/>
                </a:cubicBezTo>
                <a:cubicBezTo>
                  <a:pt x="6181" y="7612"/>
                  <a:pt x="6208" y="7612"/>
                  <a:pt x="6252" y="7606"/>
                </a:cubicBezTo>
                <a:cubicBezTo>
                  <a:pt x="6263" y="7606"/>
                  <a:pt x="6274" y="7612"/>
                  <a:pt x="6285" y="7606"/>
                </a:cubicBezTo>
                <a:cubicBezTo>
                  <a:pt x="6301" y="7595"/>
                  <a:pt x="6307" y="7579"/>
                  <a:pt x="6323" y="7563"/>
                </a:cubicBezTo>
                <a:cubicBezTo>
                  <a:pt x="6329" y="7552"/>
                  <a:pt x="6334" y="7535"/>
                  <a:pt x="6350" y="7535"/>
                </a:cubicBezTo>
                <a:cubicBezTo>
                  <a:pt x="6355" y="7535"/>
                  <a:pt x="6355" y="7541"/>
                  <a:pt x="6367" y="7541"/>
                </a:cubicBezTo>
                <a:cubicBezTo>
                  <a:pt x="6497" y="7519"/>
                  <a:pt x="6497" y="7519"/>
                  <a:pt x="6497" y="7519"/>
                </a:cubicBezTo>
                <a:cubicBezTo>
                  <a:pt x="6514" y="7530"/>
                  <a:pt x="6519" y="7541"/>
                  <a:pt x="6536" y="7557"/>
                </a:cubicBezTo>
                <a:cubicBezTo>
                  <a:pt x="6552" y="7573"/>
                  <a:pt x="6569" y="7579"/>
                  <a:pt x="6591" y="7590"/>
                </a:cubicBezTo>
                <a:cubicBezTo>
                  <a:pt x="6612" y="7606"/>
                  <a:pt x="6629" y="7617"/>
                  <a:pt x="6656" y="7628"/>
                </a:cubicBezTo>
                <a:cubicBezTo>
                  <a:pt x="6662" y="7634"/>
                  <a:pt x="6667" y="7639"/>
                  <a:pt x="6673" y="7645"/>
                </a:cubicBezTo>
                <a:cubicBezTo>
                  <a:pt x="6684" y="7650"/>
                  <a:pt x="6695" y="7650"/>
                  <a:pt x="6706" y="7661"/>
                </a:cubicBezTo>
                <a:cubicBezTo>
                  <a:pt x="6738" y="7677"/>
                  <a:pt x="6760" y="7688"/>
                  <a:pt x="6799" y="7688"/>
                </a:cubicBezTo>
                <a:cubicBezTo>
                  <a:pt x="6831" y="7688"/>
                  <a:pt x="6853" y="7683"/>
                  <a:pt x="6880" y="7667"/>
                </a:cubicBezTo>
                <a:cubicBezTo>
                  <a:pt x="6891" y="7661"/>
                  <a:pt x="6902" y="7661"/>
                  <a:pt x="6913" y="7650"/>
                </a:cubicBezTo>
                <a:cubicBezTo>
                  <a:pt x="6935" y="7634"/>
                  <a:pt x="6935" y="7623"/>
                  <a:pt x="6962" y="7612"/>
                </a:cubicBezTo>
                <a:cubicBezTo>
                  <a:pt x="7011" y="7645"/>
                  <a:pt x="7050" y="7667"/>
                  <a:pt x="7110" y="7667"/>
                </a:cubicBezTo>
                <a:cubicBezTo>
                  <a:pt x="7132" y="7667"/>
                  <a:pt x="7148" y="7661"/>
                  <a:pt x="7170" y="7656"/>
                </a:cubicBezTo>
                <a:cubicBezTo>
                  <a:pt x="7192" y="7645"/>
                  <a:pt x="7202" y="7628"/>
                  <a:pt x="7224" y="7623"/>
                </a:cubicBezTo>
                <a:cubicBezTo>
                  <a:pt x="7235" y="7617"/>
                  <a:pt x="7241" y="7617"/>
                  <a:pt x="7257" y="7617"/>
                </a:cubicBezTo>
                <a:cubicBezTo>
                  <a:pt x="7284" y="7617"/>
                  <a:pt x="7301" y="7623"/>
                  <a:pt x="7328" y="7623"/>
                </a:cubicBezTo>
                <a:cubicBezTo>
                  <a:pt x="7328" y="7677"/>
                  <a:pt x="7334" y="7704"/>
                  <a:pt x="7339" y="7759"/>
                </a:cubicBezTo>
                <a:cubicBezTo>
                  <a:pt x="7345" y="7792"/>
                  <a:pt x="7345" y="7808"/>
                  <a:pt x="7350" y="7835"/>
                </a:cubicBezTo>
                <a:cubicBezTo>
                  <a:pt x="7355" y="7852"/>
                  <a:pt x="7361" y="7863"/>
                  <a:pt x="7366" y="7879"/>
                </a:cubicBezTo>
                <a:cubicBezTo>
                  <a:pt x="7388" y="7868"/>
                  <a:pt x="7399" y="7863"/>
                  <a:pt x="7416" y="7852"/>
                </a:cubicBezTo>
                <a:cubicBezTo>
                  <a:pt x="7438" y="7841"/>
                  <a:pt x="7449" y="7841"/>
                  <a:pt x="7470" y="7830"/>
                </a:cubicBezTo>
                <a:cubicBezTo>
                  <a:pt x="7498" y="7819"/>
                  <a:pt x="7509" y="7808"/>
                  <a:pt x="7536" y="7792"/>
                </a:cubicBezTo>
                <a:cubicBezTo>
                  <a:pt x="7553" y="7819"/>
                  <a:pt x="7564" y="7835"/>
                  <a:pt x="7596" y="7835"/>
                </a:cubicBezTo>
                <a:cubicBezTo>
                  <a:pt x="7804" y="7797"/>
                  <a:pt x="7804" y="7797"/>
                  <a:pt x="7804" y="7797"/>
                </a:cubicBezTo>
                <a:lnTo>
                  <a:pt x="7804" y="7797"/>
                </a:lnTo>
                <a:cubicBezTo>
                  <a:pt x="7815" y="7775"/>
                  <a:pt x="7826" y="7759"/>
                  <a:pt x="7831" y="7737"/>
                </a:cubicBezTo>
                <a:cubicBezTo>
                  <a:pt x="7837" y="7715"/>
                  <a:pt x="7837" y="7699"/>
                  <a:pt x="7847" y="7683"/>
                </a:cubicBezTo>
                <a:cubicBezTo>
                  <a:pt x="7858" y="7656"/>
                  <a:pt x="7875" y="7645"/>
                  <a:pt x="7886" y="7617"/>
                </a:cubicBezTo>
                <a:cubicBezTo>
                  <a:pt x="7897" y="7601"/>
                  <a:pt x="7897" y="7573"/>
                  <a:pt x="7919" y="7573"/>
                </a:cubicBezTo>
                <a:cubicBezTo>
                  <a:pt x="7946" y="7573"/>
                  <a:pt x="7962" y="7579"/>
                  <a:pt x="7989" y="7579"/>
                </a:cubicBezTo>
                <a:cubicBezTo>
                  <a:pt x="8290" y="7579"/>
                  <a:pt x="8290" y="7579"/>
                  <a:pt x="8290" y="7579"/>
                </a:cubicBezTo>
                <a:cubicBezTo>
                  <a:pt x="8318" y="7579"/>
                  <a:pt x="8334" y="7595"/>
                  <a:pt x="8361" y="7606"/>
                </a:cubicBezTo>
                <a:cubicBezTo>
                  <a:pt x="8394" y="7617"/>
                  <a:pt x="8426" y="7628"/>
                  <a:pt x="8459" y="7634"/>
                </a:cubicBezTo>
                <a:lnTo>
                  <a:pt x="8459" y="7634"/>
                </a:lnTo>
                <a:cubicBezTo>
                  <a:pt x="8755" y="3032"/>
                  <a:pt x="8755" y="3032"/>
                  <a:pt x="8755" y="3032"/>
                </a:cubicBezTo>
                <a:cubicBezTo>
                  <a:pt x="8749" y="0"/>
                  <a:pt x="8749" y="0"/>
                  <a:pt x="8749" y="0"/>
                </a:cubicBezTo>
                <a:lnTo>
                  <a:pt x="8749" y="0"/>
                </a:lnTo>
                <a:cubicBezTo>
                  <a:pt x="1744" y="0"/>
                  <a:pt x="1744" y="0"/>
                  <a:pt x="1744" y="0"/>
                </a:cubicBezTo>
                <a:cubicBezTo>
                  <a:pt x="1694" y="2218"/>
                  <a:pt x="1694" y="2218"/>
                  <a:pt x="1694" y="2218"/>
                </a:cubicBezTo>
                <a:cubicBezTo>
                  <a:pt x="0" y="2246"/>
                  <a:pt x="0" y="2246"/>
                  <a:pt x="0" y="2246"/>
                </a:cubicBezTo>
                <a:cubicBezTo>
                  <a:pt x="0" y="2256"/>
                  <a:pt x="0" y="2256"/>
                  <a:pt x="6" y="2267"/>
                </a:cubicBezTo>
                <a:cubicBezTo>
                  <a:pt x="6" y="2289"/>
                  <a:pt x="6" y="2300"/>
                  <a:pt x="11" y="2322"/>
                </a:cubicBezTo>
                <a:cubicBezTo>
                  <a:pt x="17" y="2333"/>
                  <a:pt x="28" y="2339"/>
                  <a:pt x="33" y="2350"/>
                </a:cubicBezTo>
                <a:cubicBezTo>
                  <a:pt x="39" y="2360"/>
                  <a:pt x="39" y="2366"/>
                  <a:pt x="44" y="2371"/>
                </a:cubicBezTo>
                <a:cubicBezTo>
                  <a:pt x="50" y="2382"/>
                  <a:pt x="60" y="2388"/>
                  <a:pt x="77" y="2393"/>
                </a:cubicBezTo>
                <a:cubicBezTo>
                  <a:pt x="93" y="2399"/>
                  <a:pt x="104" y="2410"/>
                  <a:pt x="121" y="2404"/>
                </a:cubicBezTo>
                <a:cubicBezTo>
                  <a:pt x="143" y="2404"/>
                  <a:pt x="159" y="2399"/>
                  <a:pt x="181" y="2399"/>
                </a:cubicBezTo>
                <a:cubicBezTo>
                  <a:pt x="219" y="2393"/>
                  <a:pt x="241" y="2421"/>
                  <a:pt x="269" y="2454"/>
                </a:cubicBezTo>
                <a:cubicBezTo>
                  <a:pt x="285" y="2470"/>
                  <a:pt x="290" y="2481"/>
                  <a:pt x="301" y="2503"/>
                </a:cubicBezTo>
                <a:cubicBezTo>
                  <a:pt x="312" y="2514"/>
                  <a:pt x="323" y="2519"/>
                  <a:pt x="334" y="2525"/>
                </a:cubicBezTo>
                <a:cubicBezTo>
                  <a:pt x="351" y="2536"/>
                  <a:pt x="356" y="2540"/>
                  <a:pt x="373" y="2540"/>
                </a:cubicBezTo>
                <a:cubicBezTo>
                  <a:pt x="383" y="2540"/>
                  <a:pt x="388" y="2525"/>
                  <a:pt x="399" y="2519"/>
                </a:cubicBezTo>
                <a:cubicBezTo>
                  <a:pt x="416" y="2508"/>
                  <a:pt x="427" y="2503"/>
                  <a:pt x="443" y="2503"/>
                </a:cubicBezTo>
                <a:cubicBezTo>
                  <a:pt x="465" y="2503"/>
                  <a:pt x="476" y="2514"/>
                  <a:pt x="492" y="2525"/>
                </a:cubicBezTo>
                <a:cubicBezTo>
                  <a:pt x="514" y="2530"/>
                  <a:pt x="531" y="2536"/>
                  <a:pt x="558" y="2540"/>
                </a:cubicBezTo>
                <a:cubicBezTo>
                  <a:pt x="591" y="2552"/>
                  <a:pt x="624" y="2569"/>
                  <a:pt x="624" y="2601"/>
                </a:cubicBezTo>
                <a:cubicBezTo>
                  <a:pt x="624" y="2633"/>
                  <a:pt x="607" y="2650"/>
                  <a:pt x="607" y="2683"/>
                </a:cubicBezTo>
                <a:cubicBezTo>
                  <a:pt x="607" y="2694"/>
                  <a:pt x="613" y="2699"/>
                  <a:pt x="613" y="2716"/>
                </a:cubicBezTo>
                <a:cubicBezTo>
                  <a:pt x="618" y="2737"/>
                  <a:pt x="629" y="2759"/>
                  <a:pt x="651" y="2770"/>
                </a:cubicBezTo>
                <a:cubicBezTo>
                  <a:pt x="684" y="2781"/>
                  <a:pt x="706" y="2781"/>
                  <a:pt x="733" y="2798"/>
                </a:cubicBezTo>
                <a:cubicBezTo>
                  <a:pt x="750" y="2814"/>
                  <a:pt x="754" y="2831"/>
                  <a:pt x="766" y="2852"/>
                </a:cubicBezTo>
                <a:cubicBezTo>
                  <a:pt x="771" y="2869"/>
                  <a:pt x="776" y="2880"/>
                  <a:pt x="788" y="2902"/>
                </a:cubicBezTo>
                <a:cubicBezTo>
                  <a:pt x="798" y="2929"/>
                  <a:pt x="804" y="2946"/>
                  <a:pt x="814" y="2967"/>
                </a:cubicBezTo>
                <a:cubicBezTo>
                  <a:pt x="831" y="3000"/>
                  <a:pt x="842" y="3021"/>
                  <a:pt x="858" y="3054"/>
                </a:cubicBezTo>
                <a:cubicBezTo>
                  <a:pt x="869" y="3071"/>
                  <a:pt x="880" y="3076"/>
                  <a:pt x="891" y="3093"/>
                </a:cubicBezTo>
                <a:cubicBezTo>
                  <a:pt x="908" y="3114"/>
                  <a:pt x="913" y="3131"/>
                  <a:pt x="935" y="3147"/>
                </a:cubicBezTo>
                <a:cubicBezTo>
                  <a:pt x="951" y="3158"/>
                  <a:pt x="962" y="3169"/>
                  <a:pt x="973" y="3186"/>
                </a:cubicBezTo>
                <a:cubicBezTo>
                  <a:pt x="984" y="3191"/>
                  <a:pt x="984" y="3202"/>
                  <a:pt x="995" y="3208"/>
                </a:cubicBezTo>
                <a:cubicBezTo>
                  <a:pt x="1006" y="3213"/>
                  <a:pt x="1023" y="3213"/>
                  <a:pt x="1033" y="3219"/>
                </a:cubicBezTo>
                <a:cubicBezTo>
                  <a:pt x="1066" y="3224"/>
                  <a:pt x="1083" y="3235"/>
                  <a:pt x="1110" y="3235"/>
                </a:cubicBezTo>
                <a:cubicBezTo>
                  <a:pt x="1132" y="3235"/>
                  <a:pt x="1153" y="3235"/>
                  <a:pt x="1175" y="3235"/>
                </a:cubicBezTo>
                <a:cubicBezTo>
                  <a:pt x="1186" y="3235"/>
                  <a:pt x="1191" y="3235"/>
                  <a:pt x="1197" y="3240"/>
                </a:cubicBezTo>
                <a:cubicBezTo>
                  <a:pt x="1208" y="3246"/>
                  <a:pt x="1202" y="3262"/>
                  <a:pt x="1202" y="3273"/>
                </a:cubicBezTo>
                <a:cubicBezTo>
                  <a:pt x="1202" y="3290"/>
                  <a:pt x="1202" y="3301"/>
                  <a:pt x="1202" y="3323"/>
                </a:cubicBezTo>
                <a:cubicBezTo>
                  <a:pt x="1202" y="3333"/>
                  <a:pt x="1197" y="3339"/>
                  <a:pt x="1208" y="3344"/>
                </a:cubicBezTo>
                <a:cubicBezTo>
                  <a:pt x="1230" y="3361"/>
                  <a:pt x="1246" y="3361"/>
                  <a:pt x="1268" y="3377"/>
                </a:cubicBezTo>
                <a:cubicBezTo>
                  <a:pt x="1295" y="3398"/>
                  <a:pt x="1290" y="3426"/>
                  <a:pt x="1312" y="3448"/>
                </a:cubicBezTo>
                <a:cubicBezTo>
                  <a:pt x="1334" y="3459"/>
                  <a:pt x="1345" y="3470"/>
                  <a:pt x="1361" y="3486"/>
                </a:cubicBezTo>
                <a:cubicBezTo>
                  <a:pt x="1372" y="3502"/>
                  <a:pt x="1383" y="3502"/>
                  <a:pt x="1389" y="3519"/>
                </a:cubicBezTo>
                <a:cubicBezTo>
                  <a:pt x="1400" y="3546"/>
                  <a:pt x="1389" y="3563"/>
                  <a:pt x="1389" y="3595"/>
                </a:cubicBezTo>
                <a:cubicBezTo>
                  <a:pt x="1389" y="3617"/>
                  <a:pt x="1389" y="3645"/>
                  <a:pt x="1405" y="3656"/>
                </a:cubicBezTo>
                <a:cubicBezTo>
                  <a:pt x="1449" y="3683"/>
                  <a:pt x="1482" y="3689"/>
                  <a:pt x="1531" y="3705"/>
                </a:cubicBezTo>
                <a:cubicBezTo>
                  <a:pt x="1601" y="3727"/>
                  <a:pt x="1640" y="3759"/>
                  <a:pt x="1711" y="3759"/>
                </a:cubicBezTo>
                <a:cubicBezTo>
                  <a:pt x="1733" y="3759"/>
                  <a:pt x="1738" y="3738"/>
                  <a:pt x="1744" y="3716"/>
                </a:cubicBezTo>
                <a:cubicBezTo>
                  <a:pt x="1749" y="3678"/>
                  <a:pt x="1755" y="3628"/>
                  <a:pt x="1793" y="3628"/>
                </a:cubicBezTo>
                <a:cubicBezTo>
                  <a:pt x="1837" y="3628"/>
                  <a:pt x="1837" y="3689"/>
                  <a:pt x="1842" y="3732"/>
                </a:cubicBezTo>
                <a:cubicBezTo>
                  <a:pt x="1848" y="3754"/>
                  <a:pt x="1859" y="3771"/>
                  <a:pt x="1881" y="3786"/>
                </a:cubicBezTo>
                <a:cubicBezTo>
                  <a:pt x="1897" y="3808"/>
                  <a:pt x="1924" y="3808"/>
                  <a:pt x="1940" y="3825"/>
                </a:cubicBezTo>
                <a:cubicBezTo>
                  <a:pt x="1974" y="3852"/>
                  <a:pt x="1968" y="3890"/>
                  <a:pt x="1978" y="3929"/>
                </a:cubicBezTo>
                <a:cubicBezTo>
                  <a:pt x="1984" y="3956"/>
                  <a:pt x="1990" y="3978"/>
                  <a:pt x="2017" y="3989"/>
                </a:cubicBezTo>
                <a:cubicBezTo>
                  <a:pt x="2055" y="4005"/>
                  <a:pt x="2082" y="3978"/>
                  <a:pt x="2121" y="3989"/>
                </a:cubicBezTo>
                <a:cubicBezTo>
                  <a:pt x="2137" y="3989"/>
                  <a:pt x="2148" y="3994"/>
                  <a:pt x="2164" y="4000"/>
                </a:cubicBezTo>
                <a:cubicBezTo>
                  <a:pt x="2214" y="4022"/>
                  <a:pt x="2214" y="4098"/>
                  <a:pt x="2274" y="4098"/>
                </a:cubicBezTo>
                <a:cubicBezTo>
                  <a:pt x="2290" y="4098"/>
                  <a:pt x="2301" y="4087"/>
                  <a:pt x="2318" y="4087"/>
                </a:cubicBezTo>
                <a:cubicBezTo>
                  <a:pt x="2355" y="4082"/>
                  <a:pt x="2383" y="4060"/>
                  <a:pt x="2421" y="4082"/>
                </a:cubicBezTo>
                <a:cubicBezTo>
                  <a:pt x="2448" y="4098"/>
                  <a:pt x="2426" y="4142"/>
                  <a:pt x="2448" y="4164"/>
                </a:cubicBezTo>
                <a:cubicBezTo>
                  <a:pt x="2459" y="4180"/>
                  <a:pt x="2470" y="4180"/>
                  <a:pt x="2487" y="4185"/>
                </a:cubicBezTo>
                <a:cubicBezTo>
                  <a:pt x="2520" y="4202"/>
                  <a:pt x="2541" y="4218"/>
                  <a:pt x="2574" y="4240"/>
                </a:cubicBezTo>
                <a:cubicBezTo>
                  <a:pt x="2596" y="4256"/>
                  <a:pt x="2613" y="4267"/>
                  <a:pt x="2635" y="4284"/>
                </a:cubicBezTo>
                <a:cubicBezTo>
                  <a:pt x="2662" y="4300"/>
                  <a:pt x="2667" y="4328"/>
                  <a:pt x="2695" y="4344"/>
                </a:cubicBezTo>
                <a:cubicBezTo>
                  <a:pt x="2733" y="4371"/>
                  <a:pt x="2765" y="4377"/>
                  <a:pt x="2799" y="4415"/>
                </a:cubicBezTo>
                <a:cubicBezTo>
                  <a:pt x="2814" y="4432"/>
                  <a:pt x="2820" y="4454"/>
                  <a:pt x="2836" y="4475"/>
                </a:cubicBezTo>
                <a:cubicBezTo>
                  <a:pt x="2869" y="4529"/>
                  <a:pt x="2902" y="4558"/>
                  <a:pt x="2913" y="4622"/>
                </a:cubicBezTo>
                <a:cubicBezTo>
                  <a:pt x="2918" y="4644"/>
                  <a:pt x="2913" y="4661"/>
                  <a:pt x="2918" y="4688"/>
                </a:cubicBezTo>
                <a:cubicBezTo>
                  <a:pt x="2935" y="4743"/>
                  <a:pt x="2973" y="4770"/>
                  <a:pt x="2973" y="4830"/>
                </a:cubicBezTo>
                <a:cubicBezTo>
                  <a:pt x="2973" y="4847"/>
                  <a:pt x="2973" y="4863"/>
                  <a:pt x="2968" y="4874"/>
                </a:cubicBezTo>
                <a:cubicBezTo>
                  <a:pt x="2962" y="4891"/>
                  <a:pt x="2946" y="4891"/>
                  <a:pt x="2946" y="4907"/>
                </a:cubicBezTo>
                <a:cubicBezTo>
                  <a:pt x="2946" y="4929"/>
                  <a:pt x="2962" y="4935"/>
                  <a:pt x="2962" y="4956"/>
                </a:cubicBezTo>
                <a:cubicBezTo>
                  <a:pt x="2979" y="4956"/>
                  <a:pt x="2984" y="4967"/>
                  <a:pt x="3001" y="4961"/>
                </a:cubicBezTo>
                <a:cubicBezTo>
                  <a:pt x="3011" y="4956"/>
                  <a:pt x="3011" y="4929"/>
                  <a:pt x="3028" y="4929"/>
                </a:cubicBezTo>
                <a:cubicBezTo>
                  <a:pt x="3044" y="4929"/>
                  <a:pt x="3066" y="4918"/>
                  <a:pt x="3066" y="4935"/>
                </a:cubicBezTo>
                <a:cubicBezTo>
                  <a:pt x="3066" y="4945"/>
                  <a:pt x="3066" y="4961"/>
                  <a:pt x="3066" y="4972"/>
                </a:cubicBezTo>
                <a:cubicBezTo>
                  <a:pt x="3066" y="4988"/>
                  <a:pt x="3050" y="4999"/>
                  <a:pt x="3039" y="5010"/>
                </a:cubicBezTo>
                <a:cubicBezTo>
                  <a:pt x="3028" y="5021"/>
                  <a:pt x="3011" y="5027"/>
                  <a:pt x="3011" y="5043"/>
                </a:cubicBezTo>
                <a:cubicBezTo>
                  <a:pt x="3011" y="5060"/>
                  <a:pt x="3022" y="5071"/>
                  <a:pt x="3022" y="5087"/>
                </a:cubicBezTo>
                <a:cubicBezTo>
                  <a:pt x="3022" y="5114"/>
                  <a:pt x="3017" y="5131"/>
                  <a:pt x="3017" y="5158"/>
                </a:cubicBezTo>
                <a:cubicBezTo>
                  <a:pt x="3017" y="5218"/>
                  <a:pt x="3105" y="5191"/>
                  <a:pt x="3159" y="5218"/>
                </a:cubicBezTo>
                <a:cubicBezTo>
                  <a:pt x="3180" y="5224"/>
                  <a:pt x="3164" y="5251"/>
                  <a:pt x="3164" y="5273"/>
                </a:cubicBezTo>
                <a:cubicBezTo>
                  <a:pt x="3164" y="5284"/>
                  <a:pt x="3154" y="5284"/>
                  <a:pt x="3142" y="5290"/>
                </a:cubicBezTo>
                <a:cubicBezTo>
                  <a:pt x="3121" y="5312"/>
                  <a:pt x="3077" y="5294"/>
                  <a:pt x="3066" y="5328"/>
                </a:cubicBezTo>
                <a:cubicBezTo>
                  <a:pt x="3055" y="5349"/>
                  <a:pt x="3099" y="5365"/>
                  <a:pt x="3126" y="5365"/>
                </a:cubicBezTo>
                <a:cubicBezTo>
                  <a:pt x="3159" y="5365"/>
                  <a:pt x="3170" y="5333"/>
                  <a:pt x="3208" y="5333"/>
                </a:cubicBezTo>
                <a:cubicBezTo>
                  <a:pt x="3224" y="5333"/>
                  <a:pt x="3241" y="5338"/>
                  <a:pt x="3252" y="5355"/>
                </a:cubicBezTo>
                <a:cubicBezTo>
                  <a:pt x="3263" y="5371"/>
                  <a:pt x="3263" y="5398"/>
                  <a:pt x="3284" y="5398"/>
                </a:cubicBezTo>
                <a:cubicBezTo>
                  <a:pt x="3295" y="5398"/>
                  <a:pt x="3301" y="5393"/>
                  <a:pt x="3306" y="5387"/>
                </a:cubicBezTo>
                <a:cubicBezTo>
                  <a:pt x="3334" y="5387"/>
                  <a:pt x="3345" y="5387"/>
                  <a:pt x="3372" y="5376"/>
                </a:cubicBezTo>
                <a:cubicBezTo>
                  <a:pt x="3394" y="5371"/>
                  <a:pt x="3399" y="5360"/>
                  <a:pt x="3421" y="5360"/>
                </a:cubicBezTo>
                <a:cubicBezTo>
                  <a:pt x="3443" y="5360"/>
                  <a:pt x="3443" y="5382"/>
                  <a:pt x="3454" y="5398"/>
                </a:cubicBezTo>
                <a:cubicBezTo>
                  <a:pt x="3465" y="5415"/>
                  <a:pt x="3471" y="5437"/>
                  <a:pt x="3493" y="5437"/>
                </a:cubicBezTo>
                <a:cubicBezTo>
                  <a:pt x="3509" y="5437"/>
                  <a:pt x="3514" y="5415"/>
                  <a:pt x="3531" y="5404"/>
                </a:cubicBezTo>
                <a:cubicBezTo>
                  <a:pt x="3536" y="5398"/>
                  <a:pt x="3536" y="5382"/>
                  <a:pt x="3547" y="5382"/>
                </a:cubicBezTo>
                <a:cubicBezTo>
                  <a:pt x="3586" y="5382"/>
                  <a:pt x="3590" y="5431"/>
                  <a:pt x="3623" y="5442"/>
                </a:cubicBezTo>
                <a:cubicBezTo>
                  <a:pt x="3640" y="5448"/>
                  <a:pt x="3651" y="5442"/>
                  <a:pt x="3667" y="5448"/>
                </a:cubicBezTo>
                <a:cubicBezTo>
                  <a:pt x="3689" y="5459"/>
                  <a:pt x="3705" y="5480"/>
                  <a:pt x="3705" y="5508"/>
                </a:cubicBezTo>
                <a:cubicBezTo>
                  <a:pt x="3705" y="5524"/>
                  <a:pt x="3689" y="5541"/>
                  <a:pt x="3700" y="5546"/>
                </a:cubicBezTo>
                <a:cubicBezTo>
                  <a:pt x="3727" y="5563"/>
                  <a:pt x="3749" y="5563"/>
                  <a:pt x="3782" y="5568"/>
                </a:cubicBezTo>
                <a:cubicBezTo>
                  <a:pt x="3793" y="5574"/>
                  <a:pt x="3809" y="5568"/>
                  <a:pt x="3820" y="5568"/>
                </a:cubicBezTo>
                <a:cubicBezTo>
                  <a:pt x="3848" y="5574"/>
                  <a:pt x="3870" y="5584"/>
                  <a:pt x="3891" y="5601"/>
                </a:cubicBezTo>
                <a:cubicBezTo>
                  <a:pt x="3908" y="5612"/>
                  <a:pt x="3913" y="5639"/>
                  <a:pt x="3935" y="5639"/>
                </a:cubicBezTo>
                <a:cubicBezTo>
                  <a:pt x="3957" y="5639"/>
                  <a:pt x="3963" y="5612"/>
                  <a:pt x="3984" y="5617"/>
                </a:cubicBezTo>
                <a:cubicBezTo>
                  <a:pt x="3995" y="5617"/>
                  <a:pt x="4001" y="5617"/>
                  <a:pt x="4006" y="5623"/>
                </a:cubicBezTo>
                <a:cubicBezTo>
                  <a:pt x="4011" y="5628"/>
                  <a:pt x="4011" y="5634"/>
                  <a:pt x="4011" y="5645"/>
                </a:cubicBezTo>
                <a:cubicBezTo>
                  <a:pt x="4017" y="5661"/>
                  <a:pt x="3984" y="5667"/>
                  <a:pt x="3984" y="5683"/>
                </a:cubicBezTo>
                <a:cubicBezTo>
                  <a:pt x="3984" y="5721"/>
                  <a:pt x="4027" y="5726"/>
                  <a:pt x="4049" y="5764"/>
                </a:cubicBezTo>
                <a:cubicBezTo>
                  <a:pt x="4060" y="5786"/>
                  <a:pt x="4093" y="5819"/>
                  <a:pt x="4071" y="5825"/>
                </a:cubicBezTo>
                <a:cubicBezTo>
                  <a:pt x="4060" y="5825"/>
                  <a:pt x="4055" y="5830"/>
                  <a:pt x="4049" y="5830"/>
                </a:cubicBezTo>
                <a:cubicBezTo>
                  <a:pt x="4017" y="5841"/>
                  <a:pt x="4027" y="5764"/>
                  <a:pt x="3995" y="5764"/>
                </a:cubicBezTo>
                <a:cubicBezTo>
                  <a:pt x="3963" y="5764"/>
                  <a:pt x="3930" y="5781"/>
                  <a:pt x="3930" y="5814"/>
                </a:cubicBezTo>
                <a:cubicBezTo>
                  <a:pt x="3930" y="5846"/>
                  <a:pt x="3967" y="5846"/>
                  <a:pt x="3967" y="5879"/>
                </a:cubicBezTo>
                <a:cubicBezTo>
                  <a:pt x="3967" y="5907"/>
                  <a:pt x="3930" y="5912"/>
                  <a:pt x="3919" y="5934"/>
                </a:cubicBezTo>
                <a:cubicBezTo>
                  <a:pt x="3902" y="5967"/>
                  <a:pt x="3946" y="6005"/>
                  <a:pt x="3919" y="6022"/>
                </a:cubicBezTo>
                <a:cubicBezTo>
                  <a:pt x="3908" y="6022"/>
                  <a:pt x="3902" y="6033"/>
                  <a:pt x="3897" y="6033"/>
                </a:cubicBezTo>
                <a:cubicBezTo>
                  <a:pt x="3880" y="6033"/>
                  <a:pt x="3870" y="6022"/>
                  <a:pt x="3853" y="6022"/>
                </a:cubicBezTo>
                <a:cubicBezTo>
                  <a:pt x="3837" y="6016"/>
                  <a:pt x="3859" y="6049"/>
                  <a:pt x="3853" y="6060"/>
                </a:cubicBezTo>
                <a:cubicBezTo>
                  <a:pt x="3848" y="6087"/>
                  <a:pt x="3831" y="6098"/>
                  <a:pt x="3831" y="6125"/>
                </a:cubicBezTo>
                <a:cubicBezTo>
                  <a:pt x="3831" y="6169"/>
                  <a:pt x="3913" y="6229"/>
                  <a:pt x="3870" y="6229"/>
                </a:cubicBezTo>
                <a:cubicBezTo>
                  <a:pt x="3859" y="6229"/>
                  <a:pt x="3842" y="6234"/>
                  <a:pt x="3826" y="6229"/>
                </a:cubicBezTo>
                <a:cubicBezTo>
                  <a:pt x="3820" y="6229"/>
                  <a:pt x="3815" y="6218"/>
                  <a:pt x="3809" y="6218"/>
                </a:cubicBezTo>
                <a:cubicBezTo>
                  <a:pt x="3798" y="6218"/>
                  <a:pt x="3793" y="6223"/>
                  <a:pt x="3787" y="6223"/>
                </a:cubicBezTo>
                <a:cubicBezTo>
                  <a:pt x="3776" y="6229"/>
                  <a:pt x="3776" y="6234"/>
                  <a:pt x="3776" y="6245"/>
                </a:cubicBezTo>
                <a:cubicBezTo>
                  <a:pt x="3776" y="6284"/>
                  <a:pt x="3842" y="6295"/>
                  <a:pt x="3820" y="6322"/>
                </a:cubicBezTo>
                <a:cubicBezTo>
                  <a:pt x="3798" y="6366"/>
                  <a:pt x="3760" y="6382"/>
                  <a:pt x="3760" y="6432"/>
                </a:cubicBezTo>
                <a:cubicBezTo>
                  <a:pt x="3760" y="6464"/>
                  <a:pt x="3755" y="6496"/>
                  <a:pt x="3782" y="6518"/>
                </a:cubicBezTo>
                <a:cubicBezTo>
                  <a:pt x="3798" y="6535"/>
                  <a:pt x="3820" y="6525"/>
                  <a:pt x="3842" y="6535"/>
                </a:cubicBezTo>
                <a:cubicBezTo>
                  <a:pt x="3853" y="6540"/>
                  <a:pt x="3853" y="6551"/>
                  <a:pt x="3853" y="6568"/>
                </a:cubicBezTo>
                <a:cubicBezTo>
                  <a:pt x="3853" y="6606"/>
                  <a:pt x="3809" y="6611"/>
                  <a:pt x="3793" y="6650"/>
                </a:cubicBezTo>
                <a:cubicBezTo>
                  <a:pt x="3771" y="6694"/>
                  <a:pt x="3848" y="6715"/>
                  <a:pt x="3831" y="6754"/>
                </a:cubicBezTo>
                <a:cubicBezTo>
                  <a:pt x="3820" y="6787"/>
                  <a:pt x="3771" y="6743"/>
                  <a:pt x="3749" y="6770"/>
                </a:cubicBezTo>
                <a:cubicBezTo>
                  <a:pt x="3733" y="6792"/>
                  <a:pt x="3755" y="6819"/>
                  <a:pt x="3771" y="6841"/>
                </a:cubicBezTo>
                <a:cubicBezTo>
                  <a:pt x="3776" y="6847"/>
                  <a:pt x="3782" y="6858"/>
                  <a:pt x="3793" y="6858"/>
                </a:cubicBezTo>
                <a:cubicBezTo>
                  <a:pt x="3820" y="6858"/>
                  <a:pt x="3842" y="6836"/>
                  <a:pt x="3864" y="6858"/>
                </a:cubicBezTo>
                <a:cubicBezTo>
                  <a:pt x="3880" y="6874"/>
                  <a:pt x="3859" y="6896"/>
                  <a:pt x="3842" y="6918"/>
                </a:cubicBezTo>
                <a:cubicBezTo>
                  <a:pt x="3842" y="6923"/>
                  <a:pt x="3831" y="6923"/>
                  <a:pt x="3820" y="6928"/>
                </a:cubicBezTo>
                <a:cubicBezTo>
                  <a:pt x="3809" y="6939"/>
                  <a:pt x="3793" y="6950"/>
                  <a:pt x="3793" y="6972"/>
                </a:cubicBezTo>
                <a:cubicBezTo>
                  <a:pt x="3793" y="6977"/>
                  <a:pt x="3787" y="6983"/>
                  <a:pt x="3793" y="698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3" name="Freeform 163"/>
          <p:cNvSpPr>
            <a:spLocks noChangeArrowheads="1"/>
          </p:cNvSpPr>
          <p:nvPr/>
        </p:nvSpPr>
        <p:spPr bwMode="auto">
          <a:xfrm>
            <a:off x="12847079" y="8880617"/>
            <a:ext cx="1624531" cy="1677991"/>
          </a:xfrm>
          <a:custGeom>
            <a:avLst/>
            <a:gdLst>
              <a:gd name="T0" fmla="*/ 2405 w 2690"/>
              <a:gd name="T1" fmla="*/ 1918 h 2777"/>
              <a:gd name="T2" fmla="*/ 2520 w 2690"/>
              <a:gd name="T3" fmla="*/ 1912 h 2777"/>
              <a:gd name="T4" fmla="*/ 2416 w 2690"/>
              <a:gd name="T5" fmla="*/ 1912 h 2777"/>
              <a:gd name="T6" fmla="*/ 2394 w 2690"/>
              <a:gd name="T7" fmla="*/ 1912 h 2777"/>
              <a:gd name="T8" fmla="*/ 2225 w 2690"/>
              <a:gd name="T9" fmla="*/ 1956 h 2777"/>
              <a:gd name="T10" fmla="*/ 2061 w 2690"/>
              <a:gd name="T11" fmla="*/ 2027 h 2777"/>
              <a:gd name="T12" fmla="*/ 1935 w 2690"/>
              <a:gd name="T13" fmla="*/ 2076 h 2777"/>
              <a:gd name="T14" fmla="*/ 1815 w 2690"/>
              <a:gd name="T15" fmla="*/ 2103 h 2777"/>
              <a:gd name="T16" fmla="*/ 1760 w 2690"/>
              <a:gd name="T17" fmla="*/ 2169 h 2777"/>
              <a:gd name="T18" fmla="*/ 1651 w 2690"/>
              <a:gd name="T19" fmla="*/ 2108 h 2777"/>
              <a:gd name="T20" fmla="*/ 1711 w 2690"/>
              <a:gd name="T21" fmla="*/ 1885 h 2777"/>
              <a:gd name="T22" fmla="*/ 1547 w 2690"/>
              <a:gd name="T23" fmla="*/ 1939 h 2777"/>
              <a:gd name="T24" fmla="*/ 1378 w 2690"/>
              <a:gd name="T25" fmla="*/ 2125 h 2777"/>
              <a:gd name="T26" fmla="*/ 1214 w 2690"/>
              <a:gd name="T27" fmla="*/ 2458 h 2777"/>
              <a:gd name="T28" fmla="*/ 1115 w 2690"/>
              <a:gd name="T29" fmla="*/ 2573 h 2777"/>
              <a:gd name="T30" fmla="*/ 1028 w 2690"/>
              <a:gd name="T31" fmla="*/ 2710 h 2777"/>
              <a:gd name="T32" fmla="*/ 782 w 2690"/>
              <a:gd name="T33" fmla="*/ 2776 h 2777"/>
              <a:gd name="T34" fmla="*/ 465 w 2690"/>
              <a:gd name="T35" fmla="*/ 2704 h 2777"/>
              <a:gd name="T36" fmla="*/ 405 w 2690"/>
              <a:gd name="T37" fmla="*/ 2622 h 2777"/>
              <a:gd name="T38" fmla="*/ 306 w 2690"/>
              <a:gd name="T39" fmla="*/ 2524 h 2777"/>
              <a:gd name="T40" fmla="*/ 126 w 2690"/>
              <a:gd name="T41" fmla="*/ 2437 h 2777"/>
              <a:gd name="T42" fmla="*/ 0 w 2690"/>
              <a:gd name="T43" fmla="*/ 2322 h 2777"/>
              <a:gd name="T44" fmla="*/ 88 w 2690"/>
              <a:gd name="T45" fmla="*/ 2218 h 2777"/>
              <a:gd name="T46" fmla="*/ 290 w 2690"/>
              <a:gd name="T47" fmla="*/ 2060 h 2777"/>
              <a:gd name="T48" fmla="*/ 394 w 2690"/>
              <a:gd name="T49" fmla="*/ 1983 h 2777"/>
              <a:gd name="T50" fmla="*/ 536 w 2690"/>
              <a:gd name="T51" fmla="*/ 1978 h 2777"/>
              <a:gd name="T52" fmla="*/ 733 w 2690"/>
              <a:gd name="T53" fmla="*/ 1950 h 2777"/>
              <a:gd name="T54" fmla="*/ 897 w 2690"/>
              <a:gd name="T55" fmla="*/ 1972 h 2777"/>
              <a:gd name="T56" fmla="*/ 1060 w 2690"/>
              <a:gd name="T57" fmla="*/ 1972 h 2777"/>
              <a:gd name="T58" fmla="*/ 1274 w 2690"/>
              <a:gd name="T59" fmla="*/ 1896 h 2777"/>
              <a:gd name="T60" fmla="*/ 1345 w 2690"/>
              <a:gd name="T61" fmla="*/ 1628 h 2777"/>
              <a:gd name="T62" fmla="*/ 1422 w 2690"/>
              <a:gd name="T63" fmla="*/ 1365 h 2777"/>
              <a:gd name="T64" fmla="*/ 1459 w 2690"/>
              <a:gd name="T65" fmla="*/ 1191 h 2777"/>
              <a:gd name="T66" fmla="*/ 1580 w 2690"/>
              <a:gd name="T67" fmla="*/ 1147 h 2777"/>
              <a:gd name="T68" fmla="*/ 1695 w 2690"/>
              <a:gd name="T69" fmla="*/ 1054 h 2777"/>
              <a:gd name="T70" fmla="*/ 1727 w 2690"/>
              <a:gd name="T71" fmla="*/ 797 h 2777"/>
              <a:gd name="T72" fmla="*/ 1667 w 2690"/>
              <a:gd name="T73" fmla="*/ 474 h 2777"/>
              <a:gd name="T74" fmla="*/ 1711 w 2690"/>
              <a:gd name="T75" fmla="*/ 278 h 2777"/>
              <a:gd name="T76" fmla="*/ 1810 w 2690"/>
              <a:gd name="T77" fmla="*/ 196 h 2777"/>
              <a:gd name="T78" fmla="*/ 2000 w 2690"/>
              <a:gd name="T79" fmla="*/ 152 h 2777"/>
              <a:gd name="T80" fmla="*/ 2132 w 2690"/>
              <a:gd name="T81" fmla="*/ 16 h 2777"/>
              <a:gd name="T82" fmla="*/ 2247 w 2690"/>
              <a:gd name="T83" fmla="*/ 152 h 2777"/>
              <a:gd name="T84" fmla="*/ 2273 w 2690"/>
              <a:gd name="T85" fmla="*/ 1092 h 2777"/>
              <a:gd name="T86" fmla="*/ 2361 w 2690"/>
              <a:gd name="T87" fmla="*/ 1229 h 2777"/>
              <a:gd name="T88" fmla="*/ 2509 w 2690"/>
              <a:gd name="T89" fmla="*/ 1185 h 2777"/>
              <a:gd name="T90" fmla="*/ 2553 w 2690"/>
              <a:gd name="T91" fmla="*/ 1305 h 2777"/>
              <a:gd name="T92" fmla="*/ 2569 w 2690"/>
              <a:gd name="T93" fmla="*/ 1409 h 2777"/>
              <a:gd name="T94" fmla="*/ 2689 w 2690"/>
              <a:gd name="T95" fmla="*/ 1551 h 2777"/>
              <a:gd name="T96" fmla="*/ 2612 w 2690"/>
              <a:gd name="T97" fmla="*/ 1726 h 2777"/>
              <a:gd name="T98" fmla="*/ 2394 w 2690"/>
              <a:gd name="T99" fmla="*/ 1912 h 2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90" h="2777">
                <a:moveTo>
                  <a:pt x="2394" y="1912"/>
                </a:moveTo>
                <a:lnTo>
                  <a:pt x="2394" y="1912"/>
                </a:lnTo>
                <a:cubicBezTo>
                  <a:pt x="2394" y="1912"/>
                  <a:pt x="2399" y="1918"/>
                  <a:pt x="2405" y="1918"/>
                </a:cubicBezTo>
                <a:cubicBezTo>
                  <a:pt x="2410" y="1918"/>
                  <a:pt x="2410" y="1912"/>
                  <a:pt x="2416" y="1912"/>
                </a:cubicBezTo>
                <a:cubicBezTo>
                  <a:pt x="2443" y="1907"/>
                  <a:pt x="2459" y="1901"/>
                  <a:pt x="2481" y="1901"/>
                </a:cubicBezTo>
                <a:cubicBezTo>
                  <a:pt x="2498" y="1901"/>
                  <a:pt x="2509" y="1901"/>
                  <a:pt x="2520" y="1912"/>
                </a:cubicBezTo>
                <a:lnTo>
                  <a:pt x="2520" y="1912"/>
                </a:lnTo>
                <a:cubicBezTo>
                  <a:pt x="2509" y="1901"/>
                  <a:pt x="2498" y="1901"/>
                  <a:pt x="2481" y="1901"/>
                </a:cubicBezTo>
                <a:cubicBezTo>
                  <a:pt x="2459" y="1901"/>
                  <a:pt x="2443" y="1907"/>
                  <a:pt x="2416" y="1912"/>
                </a:cubicBezTo>
                <a:cubicBezTo>
                  <a:pt x="2410" y="1912"/>
                  <a:pt x="2410" y="1918"/>
                  <a:pt x="2405" y="1918"/>
                </a:cubicBezTo>
                <a:cubicBezTo>
                  <a:pt x="2399" y="1918"/>
                  <a:pt x="2394" y="1912"/>
                  <a:pt x="2394" y="1912"/>
                </a:cubicBezTo>
                <a:lnTo>
                  <a:pt x="2394" y="1912"/>
                </a:lnTo>
                <a:cubicBezTo>
                  <a:pt x="2388" y="1907"/>
                  <a:pt x="2383" y="1901"/>
                  <a:pt x="2377" y="1901"/>
                </a:cubicBezTo>
                <a:cubicBezTo>
                  <a:pt x="2350" y="1901"/>
                  <a:pt x="2334" y="1918"/>
                  <a:pt x="2306" y="1923"/>
                </a:cubicBezTo>
                <a:cubicBezTo>
                  <a:pt x="2273" y="1934"/>
                  <a:pt x="2257" y="1939"/>
                  <a:pt x="2225" y="1956"/>
                </a:cubicBezTo>
                <a:cubicBezTo>
                  <a:pt x="2187" y="1972"/>
                  <a:pt x="2165" y="1983"/>
                  <a:pt x="2126" y="2000"/>
                </a:cubicBezTo>
                <a:cubicBezTo>
                  <a:pt x="2104" y="2011"/>
                  <a:pt x="2093" y="2016"/>
                  <a:pt x="2072" y="2022"/>
                </a:cubicBezTo>
                <a:cubicBezTo>
                  <a:pt x="2066" y="2022"/>
                  <a:pt x="2066" y="2027"/>
                  <a:pt x="2061" y="2027"/>
                </a:cubicBezTo>
                <a:cubicBezTo>
                  <a:pt x="2028" y="2027"/>
                  <a:pt x="2011" y="2016"/>
                  <a:pt x="1978" y="2016"/>
                </a:cubicBezTo>
                <a:cubicBezTo>
                  <a:pt x="1968" y="2016"/>
                  <a:pt x="1962" y="2027"/>
                  <a:pt x="1957" y="2038"/>
                </a:cubicBezTo>
                <a:cubicBezTo>
                  <a:pt x="1951" y="2054"/>
                  <a:pt x="1946" y="2060"/>
                  <a:pt x="1935" y="2076"/>
                </a:cubicBezTo>
                <a:cubicBezTo>
                  <a:pt x="1929" y="2086"/>
                  <a:pt x="1918" y="2092"/>
                  <a:pt x="1913" y="2108"/>
                </a:cubicBezTo>
                <a:cubicBezTo>
                  <a:pt x="1913" y="2119"/>
                  <a:pt x="1913" y="2130"/>
                  <a:pt x="1902" y="2130"/>
                </a:cubicBezTo>
                <a:cubicBezTo>
                  <a:pt x="1863" y="2130"/>
                  <a:pt x="1847" y="2108"/>
                  <a:pt x="1815" y="2103"/>
                </a:cubicBezTo>
                <a:cubicBezTo>
                  <a:pt x="1810" y="2119"/>
                  <a:pt x="1803" y="2130"/>
                  <a:pt x="1793" y="2141"/>
                </a:cubicBezTo>
                <a:cubicBezTo>
                  <a:pt x="1788" y="2152"/>
                  <a:pt x="1788" y="2163"/>
                  <a:pt x="1782" y="2169"/>
                </a:cubicBezTo>
                <a:cubicBezTo>
                  <a:pt x="1771" y="2169"/>
                  <a:pt x="1766" y="2169"/>
                  <a:pt x="1760" y="2169"/>
                </a:cubicBezTo>
                <a:cubicBezTo>
                  <a:pt x="1733" y="2169"/>
                  <a:pt x="1722" y="2169"/>
                  <a:pt x="1695" y="2163"/>
                </a:cubicBezTo>
                <a:cubicBezTo>
                  <a:pt x="1651" y="2158"/>
                  <a:pt x="1651" y="2158"/>
                  <a:pt x="1651" y="2158"/>
                </a:cubicBezTo>
                <a:cubicBezTo>
                  <a:pt x="1651" y="2136"/>
                  <a:pt x="1651" y="2125"/>
                  <a:pt x="1651" y="2108"/>
                </a:cubicBezTo>
                <a:cubicBezTo>
                  <a:pt x="1651" y="2086"/>
                  <a:pt x="1656" y="2082"/>
                  <a:pt x="1662" y="2060"/>
                </a:cubicBezTo>
                <a:cubicBezTo>
                  <a:pt x="1667" y="2022"/>
                  <a:pt x="1673" y="1994"/>
                  <a:pt x="1689" y="1956"/>
                </a:cubicBezTo>
                <a:cubicBezTo>
                  <a:pt x="1700" y="1928"/>
                  <a:pt x="1711" y="1912"/>
                  <a:pt x="1711" y="1885"/>
                </a:cubicBezTo>
                <a:cubicBezTo>
                  <a:pt x="1711" y="1879"/>
                  <a:pt x="1705" y="1879"/>
                  <a:pt x="1705" y="1874"/>
                </a:cubicBezTo>
                <a:cubicBezTo>
                  <a:pt x="1656" y="1890"/>
                  <a:pt x="1623" y="1890"/>
                  <a:pt x="1580" y="1918"/>
                </a:cubicBezTo>
                <a:cubicBezTo>
                  <a:pt x="1569" y="1923"/>
                  <a:pt x="1558" y="1928"/>
                  <a:pt x="1547" y="1939"/>
                </a:cubicBezTo>
                <a:cubicBezTo>
                  <a:pt x="1514" y="1972"/>
                  <a:pt x="1492" y="1983"/>
                  <a:pt x="1459" y="2016"/>
                </a:cubicBezTo>
                <a:cubicBezTo>
                  <a:pt x="1438" y="2038"/>
                  <a:pt x="1410" y="2038"/>
                  <a:pt x="1400" y="2060"/>
                </a:cubicBezTo>
                <a:cubicBezTo>
                  <a:pt x="1394" y="2086"/>
                  <a:pt x="1388" y="2103"/>
                  <a:pt x="1378" y="2125"/>
                </a:cubicBezTo>
                <a:cubicBezTo>
                  <a:pt x="1345" y="2180"/>
                  <a:pt x="1334" y="2212"/>
                  <a:pt x="1312" y="2267"/>
                </a:cubicBezTo>
                <a:cubicBezTo>
                  <a:pt x="1296" y="2322"/>
                  <a:pt x="1263" y="2344"/>
                  <a:pt x="1246" y="2399"/>
                </a:cubicBezTo>
                <a:cubicBezTo>
                  <a:pt x="1235" y="2420"/>
                  <a:pt x="1224" y="2431"/>
                  <a:pt x="1214" y="2458"/>
                </a:cubicBezTo>
                <a:cubicBezTo>
                  <a:pt x="1208" y="2480"/>
                  <a:pt x="1197" y="2491"/>
                  <a:pt x="1186" y="2513"/>
                </a:cubicBezTo>
                <a:cubicBezTo>
                  <a:pt x="1175" y="2524"/>
                  <a:pt x="1170" y="2535"/>
                  <a:pt x="1159" y="2540"/>
                </a:cubicBezTo>
                <a:cubicBezTo>
                  <a:pt x="1142" y="2557"/>
                  <a:pt x="1126" y="2557"/>
                  <a:pt x="1115" y="2573"/>
                </a:cubicBezTo>
                <a:cubicBezTo>
                  <a:pt x="1110" y="2578"/>
                  <a:pt x="1104" y="2584"/>
                  <a:pt x="1104" y="2595"/>
                </a:cubicBezTo>
                <a:cubicBezTo>
                  <a:pt x="1088" y="2617"/>
                  <a:pt x="1071" y="2628"/>
                  <a:pt x="1055" y="2655"/>
                </a:cubicBezTo>
                <a:cubicBezTo>
                  <a:pt x="1049" y="2677"/>
                  <a:pt x="1045" y="2693"/>
                  <a:pt x="1028" y="2710"/>
                </a:cubicBezTo>
                <a:cubicBezTo>
                  <a:pt x="1006" y="2743"/>
                  <a:pt x="979" y="2748"/>
                  <a:pt x="941" y="2748"/>
                </a:cubicBezTo>
                <a:cubicBezTo>
                  <a:pt x="880" y="2748"/>
                  <a:pt x="880" y="2748"/>
                  <a:pt x="880" y="2748"/>
                </a:cubicBezTo>
                <a:cubicBezTo>
                  <a:pt x="842" y="2748"/>
                  <a:pt x="820" y="2776"/>
                  <a:pt x="782" y="2776"/>
                </a:cubicBezTo>
                <a:cubicBezTo>
                  <a:pt x="520" y="2704"/>
                  <a:pt x="520" y="2704"/>
                  <a:pt x="520" y="2704"/>
                </a:cubicBezTo>
                <a:cubicBezTo>
                  <a:pt x="503" y="2704"/>
                  <a:pt x="498" y="2710"/>
                  <a:pt x="481" y="2710"/>
                </a:cubicBezTo>
                <a:cubicBezTo>
                  <a:pt x="476" y="2710"/>
                  <a:pt x="471" y="2704"/>
                  <a:pt x="465" y="2704"/>
                </a:cubicBezTo>
                <a:lnTo>
                  <a:pt x="465" y="2704"/>
                </a:lnTo>
                <a:cubicBezTo>
                  <a:pt x="454" y="2677"/>
                  <a:pt x="449" y="2655"/>
                  <a:pt x="427" y="2633"/>
                </a:cubicBezTo>
                <a:cubicBezTo>
                  <a:pt x="416" y="2628"/>
                  <a:pt x="410" y="2628"/>
                  <a:pt x="405" y="2622"/>
                </a:cubicBezTo>
                <a:cubicBezTo>
                  <a:pt x="394" y="2611"/>
                  <a:pt x="388" y="2606"/>
                  <a:pt x="377" y="2595"/>
                </a:cubicBezTo>
                <a:cubicBezTo>
                  <a:pt x="361" y="2567"/>
                  <a:pt x="361" y="2546"/>
                  <a:pt x="339" y="2529"/>
                </a:cubicBezTo>
                <a:cubicBezTo>
                  <a:pt x="328" y="2524"/>
                  <a:pt x="317" y="2524"/>
                  <a:pt x="306" y="2524"/>
                </a:cubicBezTo>
                <a:cubicBezTo>
                  <a:pt x="290" y="2518"/>
                  <a:pt x="279" y="2518"/>
                  <a:pt x="262" y="2513"/>
                </a:cubicBezTo>
                <a:cubicBezTo>
                  <a:pt x="214" y="2502"/>
                  <a:pt x="192" y="2475"/>
                  <a:pt x="148" y="2447"/>
                </a:cubicBezTo>
                <a:cubicBezTo>
                  <a:pt x="143" y="2442"/>
                  <a:pt x="132" y="2442"/>
                  <a:pt x="126" y="2437"/>
                </a:cubicBezTo>
                <a:cubicBezTo>
                  <a:pt x="99" y="2420"/>
                  <a:pt x="88" y="2404"/>
                  <a:pt x="55" y="2393"/>
                </a:cubicBezTo>
                <a:cubicBezTo>
                  <a:pt x="44" y="2382"/>
                  <a:pt x="39" y="2371"/>
                  <a:pt x="28" y="2360"/>
                </a:cubicBezTo>
                <a:cubicBezTo>
                  <a:pt x="17" y="2349"/>
                  <a:pt x="0" y="2338"/>
                  <a:pt x="0" y="2322"/>
                </a:cubicBezTo>
                <a:cubicBezTo>
                  <a:pt x="0" y="2311"/>
                  <a:pt x="11" y="2305"/>
                  <a:pt x="17" y="2300"/>
                </a:cubicBezTo>
                <a:cubicBezTo>
                  <a:pt x="22" y="2289"/>
                  <a:pt x="33" y="2284"/>
                  <a:pt x="39" y="2273"/>
                </a:cubicBezTo>
                <a:cubicBezTo>
                  <a:pt x="61" y="2251"/>
                  <a:pt x="66" y="2240"/>
                  <a:pt x="88" y="2218"/>
                </a:cubicBezTo>
                <a:cubicBezTo>
                  <a:pt x="104" y="2201"/>
                  <a:pt x="115" y="2196"/>
                  <a:pt x="137" y="2185"/>
                </a:cubicBezTo>
                <a:cubicBezTo>
                  <a:pt x="159" y="2169"/>
                  <a:pt x="165" y="2152"/>
                  <a:pt x="186" y="2130"/>
                </a:cubicBezTo>
                <a:cubicBezTo>
                  <a:pt x="219" y="2097"/>
                  <a:pt x="257" y="2097"/>
                  <a:pt x="290" y="2060"/>
                </a:cubicBezTo>
                <a:cubicBezTo>
                  <a:pt x="306" y="2043"/>
                  <a:pt x="317" y="2032"/>
                  <a:pt x="339" y="2022"/>
                </a:cubicBezTo>
                <a:cubicBezTo>
                  <a:pt x="356" y="2011"/>
                  <a:pt x="361" y="2005"/>
                  <a:pt x="372" y="1994"/>
                </a:cubicBezTo>
                <a:cubicBezTo>
                  <a:pt x="377" y="1989"/>
                  <a:pt x="383" y="1983"/>
                  <a:pt x="394" y="1983"/>
                </a:cubicBezTo>
                <a:cubicBezTo>
                  <a:pt x="421" y="1983"/>
                  <a:pt x="432" y="1994"/>
                  <a:pt x="460" y="1994"/>
                </a:cubicBezTo>
                <a:cubicBezTo>
                  <a:pt x="481" y="1994"/>
                  <a:pt x="498" y="1994"/>
                  <a:pt x="514" y="1989"/>
                </a:cubicBezTo>
                <a:cubicBezTo>
                  <a:pt x="525" y="1983"/>
                  <a:pt x="531" y="1978"/>
                  <a:pt x="536" y="1978"/>
                </a:cubicBezTo>
                <a:cubicBezTo>
                  <a:pt x="585" y="1978"/>
                  <a:pt x="613" y="1983"/>
                  <a:pt x="656" y="1983"/>
                </a:cubicBezTo>
                <a:cubicBezTo>
                  <a:pt x="672" y="1983"/>
                  <a:pt x="678" y="1972"/>
                  <a:pt x="689" y="1967"/>
                </a:cubicBezTo>
                <a:cubicBezTo>
                  <a:pt x="705" y="1961"/>
                  <a:pt x="716" y="1956"/>
                  <a:pt x="733" y="1950"/>
                </a:cubicBezTo>
                <a:cubicBezTo>
                  <a:pt x="749" y="1939"/>
                  <a:pt x="760" y="1928"/>
                  <a:pt x="782" y="1928"/>
                </a:cubicBezTo>
                <a:cubicBezTo>
                  <a:pt x="815" y="1928"/>
                  <a:pt x="826" y="1956"/>
                  <a:pt x="853" y="1967"/>
                </a:cubicBezTo>
                <a:cubicBezTo>
                  <a:pt x="869" y="1972"/>
                  <a:pt x="880" y="1972"/>
                  <a:pt x="897" y="1972"/>
                </a:cubicBezTo>
                <a:cubicBezTo>
                  <a:pt x="919" y="1972"/>
                  <a:pt x="924" y="1978"/>
                  <a:pt x="946" y="1978"/>
                </a:cubicBezTo>
                <a:cubicBezTo>
                  <a:pt x="973" y="1978"/>
                  <a:pt x="990" y="1967"/>
                  <a:pt x="1016" y="1967"/>
                </a:cubicBezTo>
                <a:cubicBezTo>
                  <a:pt x="1033" y="1967"/>
                  <a:pt x="1045" y="1972"/>
                  <a:pt x="1060" y="1972"/>
                </a:cubicBezTo>
                <a:cubicBezTo>
                  <a:pt x="1104" y="1972"/>
                  <a:pt x="1131" y="1956"/>
                  <a:pt x="1170" y="1939"/>
                </a:cubicBezTo>
                <a:cubicBezTo>
                  <a:pt x="1197" y="1934"/>
                  <a:pt x="1208" y="1923"/>
                  <a:pt x="1235" y="1918"/>
                </a:cubicBezTo>
                <a:cubicBezTo>
                  <a:pt x="1252" y="1912"/>
                  <a:pt x="1263" y="1907"/>
                  <a:pt x="1274" y="1896"/>
                </a:cubicBezTo>
                <a:cubicBezTo>
                  <a:pt x="1301" y="1857"/>
                  <a:pt x="1296" y="1824"/>
                  <a:pt x="1318" y="1786"/>
                </a:cubicBezTo>
                <a:cubicBezTo>
                  <a:pt x="1334" y="1748"/>
                  <a:pt x="1345" y="1720"/>
                  <a:pt x="1345" y="1677"/>
                </a:cubicBezTo>
                <a:cubicBezTo>
                  <a:pt x="1345" y="1628"/>
                  <a:pt x="1345" y="1628"/>
                  <a:pt x="1345" y="1628"/>
                </a:cubicBezTo>
                <a:cubicBezTo>
                  <a:pt x="1345" y="1584"/>
                  <a:pt x="1361" y="1562"/>
                  <a:pt x="1367" y="1519"/>
                </a:cubicBezTo>
                <a:cubicBezTo>
                  <a:pt x="1372" y="1502"/>
                  <a:pt x="1383" y="1491"/>
                  <a:pt x="1394" y="1469"/>
                </a:cubicBezTo>
                <a:cubicBezTo>
                  <a:pt x="1405" y="1431"/>
                  <a:pt x="1410" y="1404"/>
                  <a:pt x="1422" y="1365"/>
                </a:cubicBezTo>
                <a:cubicBezTo>
                  <a:pt x="1438" y="1327"/>
                  <a:pt x="1438" y="1305"/>
                  <a:pt x="1448" y="1267"/>
                </a:cubicBezTo>
                <a:cubicBezTo>
                  <a:pt x="1454" y="1251"/>
                  <a:pt x="1459" y="1240"/>
                  <a:pt x="1459" y="1224"/>
                </a:cubicBezTo>
                <a:cubicBezTo>
                  <a:pt x="1459" y="1213"/>
                  <a:pt x="1454" y="1202"/>
                  <a:pt x="1459" y="1191"/>
                </a:cubicBezTo>
                <a:cubicBezTo>
                  <a:pt x="1465" y="1185"/>
                  <a:pt x="1476" y="1185"/>
                  <a:pt x="1481" y="1185"/>
                </a:cubicBezTo>
                <a:cubicBezTo>
                  <a:pt x="1492" y="1180"/>
                  <a:pt x="1503" y="1180"/>
                  <a:pt x="1514" y="1174"/>
                </a:cubicBezTo>
                <a:cubicBezTo>
                  <a:pt x="1541" y="1169"/>
                  <a:pt x="1558" y="1164"/>
                  <a:pt x="1580" y="1147"/>
                </a:cubicBezTo>
                <a:cubicBezTo>
                  <a:pt x="1607" y="1131"/>
                  <a:pt x="1629" y="1131"/>
                  <a:pt x="1656" y="1114"/>
                </a:cubicBezTo>
                <a:cubicBezTo>
                  <a:pt x="1662" y="1114"/>
                  <a:pt x="1673" y="1114"/>
                  <a:pt x="1678" y="1109"/>
                </a:cubicBezTo>
                <a:cubicBezTo>
                  <a:pt x="1695" y="1092"/>
                  <a:pt x="1695" y="1076"/>
                  <a:pt x="1695" y="1054"/>
                </a:cubicBezTo>
                <a:cubicBezTo>
                  <a:pt x="1695" y="983"/>
                  <a:pt x="1695" y="983"/>
                  <a:pt x="1695" y="983"/>
                </a:cubicBezTo>
                <a:cubicBezTo>
                  <a:pt x="1695" y="955"/>
                  <a:pt x="1705" y="939"/>
                  <a:pt x="1711" y="906"/>
                </a:cubicBezTo>
                <a:cubicBezTo>
                  <a:pt x="1722" y="868"/>
                  <a:pt x="1727" y="841"/>
                  <a:pt x="1727" y="797"/>
                </a:cubicBezTo>
                <a:cubicBezTo>
                  <a:pt x="1727" y="726"/>
                  <a:pt x="1722" y="683"/>
                  <a:pt x="1711" y="611"/>
                </a:cubicBezTo>
                <a:cubicBezTo>
                  <a:pt x="1700" y="573"/>
                  <a:pt x="1695" y="551"/>
                  <a:pt x="1678" y="518"/>
                </a:cubicBezTo>
                <a:cubicBezTo>
                  <a:pt x="1673" y="502"/>
                  <a:pt x="1673" y="491"/>
                  <a:pt x="1667" y="474"/>
                </a:cubicBezTo>
                <a:cubicBezTo>
                  <a:pt x="1656" y="453"/>
                  <a:pt x="1645" y="442"/>
                  <a:pt x="1645" y="420"/>
                </a:cubicBezTo>
                <a:cubicBezTo>
                  <a:pt x="1645" y="388"/>
                  <a:pt x="1667" y="377"/>
                  <a:pt x="1678" y="349"/>
                </a:cubicBezTo>
                <a:cubicBezTo>
                  <a:pt x="1695" y="322"/>
                  <a:pt x="1689" y="295"/>
                  <a:pt x="1711" y="278"/>
                </a:cubicBezTo>
                <a:cubicBezTo>
                  <a:pt x="1738" y="262"/>
                  <a:pt x="1760" y="256"/>
                  <a:pt x="1788" y="234"/>
                </a:cubicBezTo>
                <a:cubicBezTo>
                  <a:pt x="1793" y="229"/>
                  <a:pt x="1799" y="223"/>
                  <a:pt x="1803" y="218"/>
                </a:cubicBezTo>
                <a:cubicBezTo>
                  <a:pt x="1810" y="212"/>
                  <a:pt x="1803" y="201"/>
                  <a:pt x="1810" y="196"/>
                </a:cubicBezTo>
                <a:cubicBezTo>
                  <a:pt x="1825" y="185"/>
                  <a:pt x="1836" y="196"/>
                  <a:pt x="1853" y="196"/>
                </a:cubicBezTo>
                <a:cubicBezTo>
                  <a:pt x="1896" y="191"/>
                  <a:pt x="1918" y="185"/>
                  <a:pt x="1957" y="169"/>
                </a:cubicBezTo>
                <a:cubicBezTo>
                  <a:pt x="1973" y="163"/>
                  <a:pt x="1984" y="158"/>
                  <a:pt x="2000" y="152"/>
                </a:cubicBezTo>
                <a:cubicBezTo>
                  <a:pt x="2050" y="114"/>
                  <a:pt x="2050" y="65"/>
                  <a:pt x="2061" y="0"/>
                </a:cubicBezTo>
                <a:lnTo>
                  <a:pt x="2061" y="0"/>
                </a:lnTo>
                <a:cubicBezTo>
                  <a:pt x="2088" y="0"/>
                  <a:pt x="2104" y="11"/>
                  <a:pt x="2132" y="16"/>
                </a:cubicBezTo>
                <a:cubicBezTo>
                  <a:pt x="2159" y="22"/>
                  <a:pt x="2181" y="16"/>
                  <a:pt x="2203" y="27"/>
                </a:cubicBezTo>
                <a:cubicBezTo>
                  <a:pt x="2257" y="44"/>
                  <a:pt x="2240" y="97"/>
                  <a:pt x="2247" y="152"/>
                </a:cubicBezTo>
                <a:lnTo>
                  <a:pt x="2247" y="152"/>
                </a:lnTo>
                <a:cubicBezTo>
                  <a:pt x="2235" y="934"/>
                  <a:pt x="2235" y="934"/>
                  <a:pt x="2235" y="934"/>
                </a:cubicBezTo>
                <a:cubicBezTo>
                  <a:pt x="2240" y="966"/>
                  <a:pt x="2257" y="983"/>
                  <a:pt x="2257" y="1016"/>
                </a:cubicBezTo>
                <a:cubicBezTo>
                  <a:pt x="2257" y="1049"/>
                  <a:pt x="2257" y="1065"/>
                  <a:pt x="2273" y="1092"/>
                </a:cubicBezTo>
                <a:cubicBezTo>
                  <a:pt x="2295" y="1120"/>
                  <a:pt x="2301" y="1142"/>
                  <a:pt x="2312" y="1174"/>
                </a:cubicBezTo>
                <a:cubicBezTo>
                  <a:pt x="2317" y="1185"/>
                  <a:pt x="2323" y="1185"/>
                  <a:pt x="2328" y="1196"/>
                </a:cubicBezTo>
                <a:cubicBezTo>
                  <a:pt x="2339" y="1213"/>
                  <a:pt x="2345" y="1229"/>
                  <a:pt x="2361" y="1229"/>
                </a:cubicBezTo>
                <a:cubicBezTo>
                  <a:pt x="2383" y="1229"/>
                  <a:pt x="2394" y="1224"/>
                  <a:pt x="2410" y="1218"/>
                </a:cubicBezTo>
                <a:cubicBezTo>
                  <a:pt x="2427" y="1213"/>
                  <a:pt x="2438" y="1213"/>
                  <a:pt x="2454" y="1207"/>
                </a:cubicBezTo>
                <a:cubicBezTo>
                  <a:pt x="2476" y="1202"/>
                  <a:pt x="2487" y="1185"/>
                  <a:pt x="2509" y="1185"/>
                </a:cubicBezTo>
                <a:cubicBezTo>
                  <a:pt x="2514" y="1185"/>
                  <a:pt x="2514" y="1202"/>
                  <a:pt x="2520" y="1207"/>
                </a:cubicBezTo>
                <a:cubicBezTo>
                  <a:pt x="2531" y="1224"/>
                  <a:pt x="2536" y="1235"/>
                  <a:pt x="2542" y="1251"/>
                </a:cubicBezTo>
                <a:cubicBezTo>
                  <a:pt x="2547" y="1273"/>
                  <a:pt x="2553" y="1283"/>
                  <a:pt x="2553" y="1305"/>
                </a:cubicBezTo>
                <a:cubicBezTo>
                  <a:pt x="2553" y="1311"/>
                  <a:pt x="2547" y="1311"/>
                  <a:pt x="2547" y="1316"/>
                </a:cubicBezTo>
                <a:cubicBezTo>
                  <a:pt x="2542" y="1327"/>
                  <a:pt x="2542" y="1338"/>
                  <a:pt x="2542" y="1354"/>
                </a:cubicBezTo>
                <a:cubicBezTo>
                  <a:pt x="2542" y="1376"/>
                  <a:pt x="2553" y="1387"/>
                  <a:pt x="2569" y="1409"/>
                </a:cubicBezTo>
                <a:cubicBezTo>
                  <a:pt x="2585" y="1431"/>
                  <a:pt x="2596" y="1442"/>
                  <a:pt x="2612" y="1458"/>
                </a:cubicBezTo>
                <a:cubicBezTo>
                  <a:pt x="2618" y="1469"/>
                  <a:pt x="2624" y="1469"/>
                  <a:pt x="2634" y="1475"/>
                </a:cubicBezTo>
                <a:cubicBezTo>
                  <a:pt x="2661" y="1502"/>
                  <a:pt x="2667" y="1524"/>
                  <a:pt x="2689" y="1551"/>
                </a:cubicBezTo>
                <a:lnTo>
                  <a:pt x="2689" y="1551"/>
                </a:lnTo>
                <a:cubicBezTo>
                  <a:pt x="2678" y="1579"/>
                  <a:pt x="2683" y="1595"/>
                  <a:pt x="2672" y="1623"/>
                </a:cubicBezTo>
                <a:cubicBezTo>
                  <a:pt x="2650" y="1666"/>
                  <a:pt x="2634" y="1688"/>
                  <a:pt x="2612" y="1726"/>
                </a:cubicBezTo>
                <a:cubicBezTo>
                  <a:pt x="2596" y="1759"/>
                  <a:pt x="2590" y="1781"/>
                  <a:pt x="2569" y="1813"/>
                </a:cubicBezTo>
                <a:cubicBezTo>
                  <a:pt x="2553" y="1852"/>
                  <a:pt x="2536" y="1874"/>
                  <a:pt x="2520" y="1912"/>
                </a:cubicBezTo>
                <a:lnTo>
                  <a:pt x="2394" y="1912"/>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4" name="Freeform 164"/>
          <p:cNvSpPr>
            <a:spLocks noChangeArrowheads="1"/>
          </p:cNvSpPr>
          <p:nvPr/>
        </p:nvSpPr>
        <p:spPr bwMode="auto">
          <a:xfrm>
            <a:off x="14199521" y="8811256"/>
            <a:ext cx="829604" cy="1005727"/>
          </a:xfrm>
          <a:custGeom>
            <a:avLst/>
            <a:gdLst>
              <a:gd name="T0" fmla="*/ 12 w 1378"/>
              <a:gd name="T1" fmla="*/ 267 h 1667"/>
              <a:gd name="T2" fmla="*/ 115 w 1378"/>
              <a:gd name="T3" fmla="*/ 322 h 1667"/>
              <a:gd name="T4" fmla="*/ 257 w 1378"/>
              <a:gd name="T5" fmla="*/ 295 h 1667"/>
              <a:gd name="T6" fmla="*/ 329 w 1378"/>
              <a:gd name="T7" fmla="*/ 208 h 1667"/>
              <a:gd name="T8" fmla="*/ 339 w 1378"/>
              <a:gd name="T9" fmla="*/ 109 h 1667"/>
              <a:gd name="T10" fmla="*/ 470 w 1378"/>
              <a:gd name="T11" fmla="*/ 54 h 1667"/>
              <a:gd name="T12" fmla="*/ 530 w 1378"/>
              <a:gd name="T13" fmla="*/ 65 h 1667"/>
              <a:gd name="T14" fmla="*/ 618 w 1378"/>
              <a:gd name="T15" fmla="*/ 131 h 1667"/>
              <a:gd name="T16" fmla="*/ 733 w 1378"/>
              <a:gd name="T17" fmla="*/ 44 h 1667"/>
              <a:gd name="T18" fmla="*/ 869 w 1378"/>
              <a:gd name="T19" fmla="*/ 0 h 1667"/>
              <a:gd name="T20" fmla="*/ 869 w 1378"/>
              <a:gd name="T21" fmla="*/ 11 h 1667"/>
              <a:gd name="T22" fmla="*/ 847 w 1378"/>
              <a:gd name="T23" fmla="*/ 120 h 1667"/>
              <a:gd name="T24" fmla="*/ 869 w 1378"/>
              <a:gd name="T25" fmla="*/ 142 h 1667"/>
              <a:gd name="T26" fmla="*/ 940 w 1378"/>
              <a:gd name="T27" fmla="*/ 245 h 1667"/>
              <a:gd name="T28" fmla="*/ 1006 w 1378"/>
              <a:gd name="T29" fmla="*/ 316 h 1667"/>
              <a:gd name="T30" fmla="*/ 1066 w 1378"/>
              <a:gd name="T31" fmla="*/ 349 h 1667"/>
              <a:gd name="T32" fmla="*/ 1115 w 1378"/>
              <a:gd name="T33" fmla="*/ 486 h 1667"/>
              <a:gd name="T34" fmla="*/ 1186 w 1378"/>
              <a:gd name="T35" fmla="*/ 644 h 1667"/>
              <a:gd name="T36" fmla="*/ 1066 w 1378"/>
              <a:gd name="T37" fmla="*/ 683 h 1667"/>
              <a:gd name="T38" fmla="*/ 1055 w 1378"/>
              <a:gd name="T39" fmla="*/ 765 h 1667"/>
              <a:gd name="T40" fmla="*/ 1082 w 1378"/>
              <a:gd name="T41" fmla="*/ 814 h 1667"/>
              <a:gd name="T42" fmla="*/ 1164 w 1378"/>
              <a:gd name="T43" fmla="*/ 891 h 1667"/>
              <a:gd name="T44" fmla="*/ 1192 w 1378"/>
              <a:gd name="T45" fmla="*/ 995 h 1667"/>
              <a:gd name="T46" fmla="*/ 1262 w 1378"/>
              <a:gd name="T47" fmla="*/ 1109 h 1667"/>
              <a:gd name="T48" fmla="*/ 1295 w 1378"/>
              <a:gd name="T49" fmla="*/ 1213 h 1667"/>
              <a:gd name="T50" fmla="*/ 1377 w 1378"/>
              <a:gd name="T51" fmla="*/ 1284 h 1667"/>
              <a:gd name="T52" fmla="*/ 1279 w 1378"/>
              <a:gd name="T53" fmla="*/ 1442 h 1667"/>
              <a:gd name="T54" fmla="*/ 1197 w 1378"/>
              <a:gd name="T55" fmla="*/ 1530 h 1667"/>
              <a:gd name="T56" fmla="*/ 1022 w 1378"/>
              <a:gd name="T57" fmla="*/ 1519 h 1667"/>
              <a:gd name="T58" fmla="*/ 847 w 1378"/>
              <a:gd name="T59" fmla="*/ 1551 h 1667"/>
              <a:gd name="T60" fmla="*/ 454 w 1378"/>
              <a:gd name="T61" fmla="*/ 1666 h 1667"/>
              <a:gd name="T62" fmla="*/ 399 w 1378"/>
              <a:gd name="T63" fmla="*/ 1590 h 1667"/>
              <a:gd name="T64" fmla="*/ 334 w 1378"/>
              <a:gd name="T65" fmla="*/ 1524 h 1667"/>
              <a:gd name="T66" fmla="*/ 312 w 1378"/>
              <a:gd name="T67" fmla="*/ 1431 h 1667"/>
              <a:gd name="T68" fmla="*/ 307 w 1378"/>
              <a:gd name="T69" fmla="*/ 1366 h 1667"/>
              <a:gd name="T70" fmla="*/ 274 w 1378"/>
              <a:gd name="T71" fmla="*/ 1300 h 1667"/>
              <a:gd name="T72" fmla="*/ 175 w 1378"/>
              <a:gd name="T73" fmla="*/ 1333 h 1667"/>
              <a:gd name="T74" fmla="*/ 93 w 1378"/>
              <a:gd name="T75" fmla="*/ 1311 h 1667"/>
              <a:gd name="T76" fmla="*/ 38 w 1378"/>
              <a:gd name="T77" fmla="*/ 1207 h 1667"/>
              <a:gd name="T78" fmla="*/ 0 w 1378"/>
              <a:gd name="T79" fmla="*/ 1049 h 1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78" h="1667">
                <a:moveTo>
                  <a:pt x="12" y="267"/>
                </a:moveTo>
                <a:lnTo>
                  <a:pt x="12" y="267"/>
                </a:lnTo>
                <a:cubicBezTo>
                  <a:pt x="27" y="278"/>
                  <a:pt x="44" y="300"/>
                  <a:pt x="60" y="311"/>
                </a:cubicBezTo>
                <a:cubicBezTo>
                  <a:pt x="82" y="322"/>
                  <a:pt x="93" y="322"/>
                  <a:pt x="115" y="322"/>
                </a:cubicBezTo>
                <a:cubicBezTo>
                  <a:pt x="148" y="322"/>
                  <a:pt x="164" y="316"/>
                  <a:pt x="192" y="311"/>
                </a:cubicBezTo>
                <a:cubicBezTo>
                  <a:pt x="219" y="306"/>
                  <a:pt x="235" y="300"/>
                  <a:pt x="257" y="295"/>
                </a:cubicBezTo>
                <a:cubicBezTo>
                  <a:pt x="279" y="289"/>
                  <a:pt x="307" y="295"/>
                  <a:pt x="312" y="273"/>
                </a:cubicBezTo>
                <a:cubicBezTo>
                  <a:pt x="323" y="245"/>
                  <a:pt x="329" y="229"/>
                  <a:pt x="329" y="208"/>
                </a:cubicBezTo>
                <a:cubicBezTo>
                  <a:pt x="329" y="186"/>
                  <a:pt x="334" y="169"/>
                  <a:pt x="334" y="148"/>
                </a:cubicBezTo>
                <a:cubicBezTo>
                  <a:pt x="339" y="137"/>
                  <a:pt x="334" y="120"/>
                  <a:pt x="339" y="109"/>
                </a:cubicBezTo>
                <a:cubicBezTo>
                  <a:pt x="345" y="93"/>
                  <a:pt x="361" y="93"/>
                  <a:pt x="372" y="87"/>
                </a:cubicBezTo>
                <a:cubicBezTo>
                  <a:pt x="410" y="71"/>
                  <a:pt x="432" y="65"/>
                  <a:pt x="470" y="54"/>
                </a:cubicBezTo>
                <a:cubicBezTo>
                  <a:pt x="481" y="49"/>
                  <a:pt x="486" y="44"/>
                  <a:pt x="503" y="44"/>
                </a:cubicBezTo>
                <a:cubicBezTo>
                  <a:pt x="514" y="44"/>
                  <a:pt x="519" y="54"/>
                  <a:pt x="530" y="65"/>
                </a:cubicBezTo>
                <a:cubicBezTo>
                  <a:pt x="547" y="82"/>
                  <a:pt x="558" y="93"/>
                  <a:pt x="580" y="109"/>
                </a:cubicBezTo>
                <a:cubicBezTo>
                  <a:pt x="591" y="120"/>
                  <a:pt x="601" y="131"/>
                  <a:pt x="618" y="131"/>
                </a:cubicBezTo>
                <a:cubicBezTo>
                  <a:pt x="645" y="131"/>
                  <a:pt x="651" y="98"/>
                  <a:pt x="673" y="82"/>
                </a:cubicBezTo>
                <a:cubicBezTo>
                  <a:pt x="695" y="65"/>
                  <a:pt x="711" y="54"/>
                  <a:pt x="733" y="44"/>
                </a:cubicBezTo>
                <a:cubicBezTo>
                  <a:pt x="744" y="38"/>
                  <a:pt x="755" y="38"/>
                  <a:pt x="766" y="33"/>
                </a:cubicBezTo>
                <a:cubicBezTo>
                  <a:pt x="803" y="27"/>
                  <a:pt x="831" y="11"/>
                  <a:pt x="869" y="0"/>
                </a:cubicBezTo>
                <a:lnTo>
                  <a:pt x="869" y="0"/>
                </a:lnTo>
                <a:cubicBezTo>
                  <a:pt x="869" y="0"/>
                  <a:pt x="869" y="5"/>
                  <a:pt x="869" y="11"/>
                </a:cubicBezTo>
                <a:cubicBezTo>
                  <a:pt x="869" y="33"/>
                  <a:pt x="858" y="44"/>
                  <a:pt x="853" y="65"/>
                </a:cubicBezTo>
                <a:cubicBezTo>
                  <a:pt x="847" y="87"/>
                  <a:pt x="847" y="98"/>
                  <a:pt x="847" y="120"/>
                </a:cubicBezTo>
                <a:cubicBezTo>
                  <a:pt x="847" y="126"/>
                  <a:pt x="842" y="131"/>
                  <a:pt x="847" y="137"/>
                </a:cubicBezTo>
                <a:cubicBezTo>
                  <a:pt x="853" y="142"/>
                  <a:pt x="863" y="142"/>
                  <a:pt x="869" y="142"/>
                </a:cubicBezTo>
                <a:cubicBezTo>
                  <a:pt x="885" y="159"/>
                  <a:pt x="891" y="164"/>
                  <a:pt x="902" y="186"/>
                </a:cubicBezTo>
                <a:cubicBezTo>
                  <a:pt x="918" y="208"/>
                  <a:pt x="924" y="223"/>
                  <a:pt x="940" y="245"/>
                </a:cubicBezTo>
                <a:cubicBezTo>
                  <a:pt x="957" y="267"/>
                  <a:pt x="968" y="278"/>
                  <a:pt x="984" y="295"/>
                </a:cubicBezTo>
                <a:cubicBezTo>
                  <a:pt x="989" y="306"/>
                  <a:pt x="995" y="311"/>
                  <a:pt x="1006" y="316"/>
                </a:cubicBezTo>
                <a:cubicBezTo>
                  <a:pt x="1028" y="327"/>
                  <a:pt x="1044" y="327"/>
                  <a:pt x="1066" y="327"/>
                </a:cubicBezTo>
                <a:cubicBezTo>
                  <a:pt x="1066" y="333"/>
                  <a:pt x="1066" y="338"/>
                  <a:pt x="1066" y="349"/>
                </a:cubicBezTo>
                <a:cubicBezTo>
                  <a:pt x="1066" y="360"/>
                  <a:pt x="1072" y="371"/>
                  <a:pt x="1077" y="382"/>
                </a:cubicBezTo>
                <a:cubicBezTo>
                  <a:pt x="1082" y="426"/>
                  <a:pt x="1088" y="453"/>
                  <a:pt x="1115" y="486"/>
                </a:cubicBezTo>
                <a:cubicBezTo>
                  <a:pt x="1147" y="530"/>
                  <a:pt x="1186" y="557"/>
                  <a:pt x="1186" y="611"/>
                </a:cubicBezTo>
                <a:cubicBezTo>
                  <a:pt x="1186" y="622"/>
                  <a:pt x="1186" y="628"/>
                  <a:pt x="1186" y="644"/>
                </a:cubicBezTo>
                <a:cubicBezTo>
                  <a:pt x="1154" y="644"/>
                  <a:pt x="1137" y="655"/>
                  <a:pt x="1115" y="666"/>
                </a:cubicBezTo>
                <a:cubicBezTo>
                  <a:pt x="1099" y="672"/>
                  <a:pt x="1082" y="672"/>
                  <a:pt x="1066" y="683"/>
                </a:cubicBezTo>
                <a:cubicBezTo>
                  <a:pt x="1055" y="693"/>
                  <a:pt x="1050" y="710"/>
                  <a:pt x="1050" y="732"/>
                </a:cubicBezTo>
                <a:cubicBezTo>
                  <a:pt x="1050" y="743"/>
                  <a:pt x="1055" y="754"/>
                  <a:pt x="1055" y="765"/>
                </a:cubicBezTo>
                <a:cubicBezTo>
                  <a:pt x="1055" y="781"/>
                  <a:pt x="1055" y="787"/>
                  <a:pt x="1061" y="798"/>
                </a:cubicBezTo>
                <a:cubicBezTo>
                  <a:pt x="1066" y="808"/>
                  <a:pt x="1077" y="808"/>
                  <a:pt x="1082" y="814"/>
                </a:cubicBezTo>
                <a:cubicBezTo>
                  <a:pt x="1099" y="830"/>
                  <a:pt x="1110" y="841"/>
                  <a:pt x="1126" y="852"/>
                </a:cubicBezTo>
                <a:cubicBezTo>
                  <a:pt x="1143" y="869"/>
                  <a:pt x="1159" y="869"/>
                  <a:pt x="1164" y="891"/>
                </a:cubicBezTo>
                <a:cubicBezTo>
                  <a:pt x="1170" y="912"/>
                  <a:pt x="1170" y="923"/>
                  <a:pt x="1176" y="945"/>
                </a:cubicBezTo>
                <a:cubicBezTo>
                  <a:pt x="1176" y="966"/>
                  <a:pt x="1180" y="978"/>
                  <a:pt x="1192" y="995"/>
                </a:cubicBezTo>
                <a:cubicBezTo>
                  <a:pt x="1208" y="1017"/>
                  <a:pt x="1224" y="1021"/>
                  <a:pt x="1240" y="1043"/>
                </a:cubicBezTo>
                <a:cubicBezTo>
                  <a:pt x="1251" y="1070"/>
                  <a:pt x="1262" y="1081"/>
                  <a:pt x="1262" y="1109"/>
                </a:cubicBezTo>
                <a:cubicBezTo>
                  <a:pt x="1268" y="1131"/>
                  <a:pt x="1262" y="1136"/>
                  <a:pt x="1262" y="1153"/>
                </a:cubicBezTo>
                <a:cubicBezTo>
                  <a:pt x="1262" y="1180"/>
                  <a:pt x="1279" y="1191"/>
                  <a:pt x="1295" y="1213"/>
                </a:cubicBezTo>
                <a:cubicBezTo>
                  <a:pt x="1317" y="1246"/>
                  <a:pt x="1344" y="1257"/>
                  <a:pt x="1377" y="1284"/>
                </a:cubicBezTo>
                <a:lnTo>
                  <a:pt x="1377" y="1284"/>
                </a:lnTo>
                <a:cubicBezTo>
                  <a:pt x="1361" y="1311"/>
                  <a:pt x="1350" y="1328"/>
                  <a:pt x="1334" y="1360"/>
                </a:cubicBezTo>
                <a:cubicBezTo>
                  <a:pt x="1312" y="1393"/>
                  <a:pt x="1295" y="1410"/>
                  <a:pt x="1279" y="1442"/>
                </a:cubicBezTo>
                <a:cubicBezTo>
                  <a:pt x="1262" y="1469"/>
                  <a:pt x="1246" y="1475"/>
                  <a:pt x="1224" y="1497"/>
                </a:cubicBezTo>
                <a:cubicBezTo>
                  <a:pt x="1214" y="1513"/>
                  <a:pt x="1214" y="1524"/>
                  <a:pt x="1197" y="1530"/>
                </a:cubicBezTo>
                <a:cubicBezTo>
                  <a:pt x="1180" y="1546"/>
                  <a:pt x="1164" y="1557"/>
                  <a:pt x="1137" y="1557"/>
                </a:cubicBezTo>
                <a:cubicBezTo>
                  <a:pt x="1088" y="1557"/>
                  <a:pt x="1066" y="1535"/>
                  <a:pt x="1022" y="1519"/>
                </a:cubicBezTo>
                <a:cubicBezTo>
                  <a:pt x="1006" y="1513"/>
                  <a:pt x="1000" y="1502"/>
                  <a:pt x="989" y="1497"/>
                </a:cubicBezTo>
                <a:cubicBezTo>
                  <a:pt x="847" y="1551"/>
                  <a:pt x="847" y="1551"/>
                  <a:pt x="847" y="1551"/>
                </a:cubicBezTo>
                <a:cubicBezTo>
                  <a:pt x="825" y="1497"/>
                  <a:pt x="809" y="1469"/>
                  <a:pt x="777" y="1426"/>
                </a:cubicBezTo>
                <a:cubicBezTo>
                  <a:pt x="454" y="1666"/>
                  <a:pt x="454" y="1666"/>
                  <a:pt x="454" y="1666"/>
                </a:cubicBezTo>
                <a:lnTo>
                  <a:pt x="454" y="1666"/>
                </a:lnTo>
                <a:cubicBezTo>
                  <a:pt x="432" y="1639"/>
                  <a:pt x="426" y="1617"/>
                  <a:pt x="399" y="1590"/>
                </a:cubicBezTo>
                <a:cubicBezTo>
                  <a:pt x="389" y="1584"/>
                  <a:pt x="383" y="1584"/>
                  <a:pt x="377" y="1573"/>
                </a:cubicBezTo>
                <a:cubicBezTo>
                  <a:pt x="361" y="1557"/>
                  <a:pt x="350" y="1546"/>
                  <a:pt x="334" y="1524"/>
                </a:cubicBezTo>
                <a:cubicBezTo>
                  <a:pt x="318" y="1502"/>
                  <a:pt x="307" y="1491"/>
                  <a:pt x="307" y="1469"/>
                </a:cubicBezTo>
                <a:cubicBezTo>
                  <a:pt x="307" y="1453"/>
                  <a:pt x="307" y="1442"/>
                  <a:pt x="312" y="1431"/>
                </a:cubicBezTo>
                <a:cubicBezTo>
                  <a:pt x="312" y="1426"/>
                  <a:pt x="318" y="1426"/>
                  <a:pt x="318" y="1420"/>
                </a:cubicBezTo>
                <a:cubicBezTo>
                  <a:pt x="318" y="1398"/>
                  <a:pt x="312" y="1388"/>
                  <a:pt x="307" y="1366"/>
                </a:cubicBezTo>
                <a:cubicBezTo>
                  <a:pt x="301" y="1350"/>
                  <a:pt x="296" y="1339"/>
                  <a:pt x="285" y="1322"/>
                </a:cubicBezTo>
                <a:cubicBezTo>
                  <a:pt x="279" y="1317"/>
                  <a:pt x="279" y="1300"/>
                  <a:pt x="274" y="1300"/>
                </a:cubicBezTo>
                <a:cubicBezTo>
                  <a:pt x="252" y="1300"/>
                  <a:pt x="241" y="1317"/>
                  <a:pt x="219" y="1322"/>
                </a:cubicBezTo>
                <a:cubicBezTo>
                  <a:pt x="203" y="1328"/>
                  <a:pt x="192" y="1328"/>
                  <a:pt x="175" y="1333"/>
                </a:cubicBezTo>
                <a:cubicBezTo>
                  <a:pt x="159" y="1339"/>
                  <a:pt x="148" y="1344"/>
                  <a:pt x="126" y="1344"/>
                </a:cubicBezTo>
                <a:cubicBezTo>
                  <a:pt x="110" y="1344"/>
                  <a:pt x="104" y="1328"/>
                  <a:pt x="93" y="1311"/>
                </a:cubicBezTo>
                <a:cubicBezTo>
                  <a:pt x="88" y="1300"/>
                  <a:pt x="82" y="1300"/>
                  <a:pt x="77" y="1289"/>
                </a:cubicBezTo>
                <a:cubicBezTo>
                  <a:pt x="66" y="1257"/>
                  <a:pt x="60" y="1235"/>
                  <a:pt x="38" y="1207"/>
                </a:cubicBezTo>
                <a:cubicBezTo>
                  <a:pt x="22" y="1180"/>
                  <a:pt x="22" y="1164"/>
                  <a:pt x="22" y="1131"/>
                </a:cubicBezTo>
                <a:cubicBezTo>
                  <a:pt x="22" y="1098"/>
                  <a:pt x="5" y="1081"/>
                  <a:pt x="0" y="1049"/>
                </a:cubicBezTo>
                <a:cubicBezTo>
                  <a:pt x="12" y="267"/>
                  <a:pt x="12" y="267"/>
                  <a:pt x="12" y="267"/>
                </a:cubicBezTo>
              </a:path>
            </a:pathLst>
          </a:custGeom>
          <a:solidFill>
            <a:schemeClr val="accent2"/>
          </a:solidFill>
          <a:ln w="28575" cap="flat" cmpd="sng">
            <a:solidFill>
              <a:schemeClr val="bg1"/>
            </a:solidFill>
            <a:bevel/>
          </a:ln>
          <a:effectLst/>
        </p:spPr>
        <p:txBody>
          <a:bodyPr wrap="none" anchor="ctr"/>
          <a:lstStyle/>
          <a:p>
            <a:endParaRPr lang="en-US"/>
          </a:p>
        </p:txBody>
      </p:sp>
      <p:sp>
        <p:nvSpPr>
          <p:cNvPr id="145" name="Freeform 165"/>
          <p:cNvSpPr>
            <a:spLocks noChangeArrowheads="1"/>
          </p:cNvSpPr>
          <p:nvPr/>
        </p:nvSpPr>
        <p:spPr bwMode="auto">
          <a:xfrm>
            <a:off x="14362241" y="9587560"/>
            <a:ext cx="933638" cy="931031"/>
          </a:xfrm>
          <a:custGeom>
            <a:avLst/>
            <a:gdLst>
              <a:gd name="T0" fmla="*/ 1497 w 1548"/>
              <a:gd name="T1" fmla="*/ 366 h 1542"/>
              <a:gd name="T2" fmla="*/ 1497 w 1548"/>
              <a:gd name="T3" fmla="*/ 465 h 1542"/>
              <a:gd name="T4" fmla="*/ 1525 w 1548"/>
              <a:gd name="T5" fmla="*/ 612 h 1542"/>
              <a:gd name="T6" fmla="*/ 1536 w 1548"/>
              <a:gd name="T7" fmla="*/ 743 h 1542"/>
              <a:gd name="T8" fmla="*/ 1519 w 1548"/>
              <a:gd name="T9" fmla="*/ 814 h 1542"/>
              <a:gd name="T10" fmla="*/ 1459 w 1548"/>
              <a:gd name="T11" fmla="*/ 1005 h 1542"/>
              <a:gd name="T12" fmla="*/ 1421 w 1548"/>
              <a:gd name="T13" fmla="*/ 1136 h 1542"/>
              <a:gd name="T14" fmla="*/ 1393 w 1548"/>
              <a:gd name="T15" fmla="*/ 1251 h 1542"/>
              <a:gd name="T16" fmla="*/ 1388 w 1548"/>
              <a:gd name="T17" fmla="*/ 1502 h 1542"/>
              <a:gd name="T18" fmla="*/ 1393 w 1548"/>
              <a:gd name="T19" fmla="*/ 1541 h 1542"/>
              <a:gd name="T20" fmla="*/ 1235 w 1548"/>
              <a:gd name="T21" fmla="*/ 1442 h 1542"/>
              <a:gd name="T22" fmla="*/ 1098 w 1548"/>
              <a:gd name="T23" fmla="*/ 1377 h 1542"/>
              <a:gd name="T24" fmla="*/ 1022 w 1548"/>
              <a:gd name="T25" fmla="*/ 1398 h 1542"/>
              <a:gd name="T26" fmla="*/ 886 w 1548"/>
              <a:gd name="T27" fmla="*/ 1470 h 1542"/>
              <a:gd name="T28" fmla="*/ 858 w 1548"/>
              <a:gd name="T29" fmla="*/ 1459 h 1542"/>
              <a:gd name="T30" fmla="*/ 836 w 1548"/>
              <a:gd name="T31" fmla="*/ 1377 h 1542"/>
              <a:gd name="T32" fmla="*/ 814 w 1548"/>
              <a:gd name="T33" fmla="*/ 1273 h 1542"/>
              <a:gd name="T34" fmla="*/ 705 w 1548"/>
              <a:gd name="T35" fmla="*/ 1164 h 1542"/>
              <a:gd name="T36" fmla="*/ 519 w 1548"/>
              <a:gd name="T37" fmla="*/ 1126 h 1542"/>
              <a:gd name="T38" fmla="*/ 481 w 1548"/>
              <a:gd name="T39" fmla="*/ 1093 h 1542"/>
              <a:gd name="T40" fmla="*/ 366 w 1548"/>
              <a:gd name="T41" fmla="*/ 1016 h 1542"/>
              <a:gd name="T42" fmla="*/ 301 w 1548"/>
              <a:gd name="T43" fmla="*/ 1104 h 1542"/>
              <a:gd name="T44" fmla="*/ 213 w 1548"/>
              <a:gd name="T45" fmla="*/ 1230 h 1542"/>
              <a:gd name="T46" fmla="*/ 55 w 1548"/>
              <a:gd name="T47" fmla="*/ 1175 h 1542"/>
              <a:gd name="T48" fmla="*/ 22 w 1548"/>
              <a:gd name="T49" fmla="*/ 1136 h 1542"/>
              <a:gd name="T50" fmla="*/ 28 w 1548"/>
              <a:gd name="T51" fmla="*/ 1065 h 1542"/>
              <a:gd name="T52" fmla="*/ 71 w 1548"/>
              <a:gd name="T53" fmla="*/ 934 h 1542"/>
              <a:gd name="T54" fmla="*/ 17 w 1548"/>
              <a:gd name="T55" fmla="*/ 743 h 1542"/>
              <a:gd name="T56" fmla="*/ 66 w 1548"/>
              <a:gd name="T57" fmla="*/ 644 h 1542"/>
              <a:gd name="T58" fmla="*/ 169 w 1548"/>
              <a:gd name="T59" fmla="*/ 454 h 1542"/>
              <a:gd name="T60" fmla="*/ 186 w 1548"/>
              <a:gd name="T61" fmla="*/ 382 h 1542"/>
              <a:gd name="T62" fmla="*/ 579 w 1548"/>
              <a:gd name="T63" fmla="*/ 267 h 1542"/>
              <a:gd name="T64" fmla="*/ 754 w 1548"/>
              <a:gd name="T65" fmla="*/ 235 h 1542"/>
              <a:gd name="T66" fmla="*/ 929 w 1548"/>
              <a:gd name="T67" fmla="*/ 246 h 1542"/>
              <a:gd name="T68" fmla="*/ 1011 w 1548"/>
              <a:gd name="T69" fmla="*/ 158 h 1542"/>
              <a:gd name="T70" fmla="*/ 1109 w 1548"/>
              <a:gd name="T71" fmla="*/ 0 h 1542"/>
              <a:gd name="T72" fmla="*/ 1131 w 1548"/>
              <a:gd name="T73" fmla="*/ 16 h 1542"/>
              <a:gd name="T74" fmla="*/ 1164 w 1548"/>
              <a:gd name="T75" fmla="*/ 76 h 1542"/>
              <a:gd name="T76" fmla="*/ 1197 w 1548"/>
              <a:gd name="T77" fmla="*/ 147 h 1542"/>
              <a:gd name="T78" fmla="*/ 1252 w 1548"/>
              <a:gd name="T79" fmla="*/ 174 h 1542"/>
              <a:gd name="T80" fmla="*/ 1360 w 1548"/>
              <a:gd name="T81" fmla="*/ 207 h 1542"/>
              <a:gd name="T82" fmla="*/ 1333 w 1548"/>
              <a:gd name="T83" fmla="*/ 273 h 1542"/>
              <a:gd name="T84" fmla="*/ 1306 w 1548"/>
              <a:gd name="T85" fmla="*/ 388 h 1542"/>
              <a:gd name="T86" fmla="*/ 1371 w 1548"/>
              <a:gd name="T87" fmla="*/ 410 h 1542"/>
              <a:gd name="T88" fmla="*/ 1497 w 1548"/>
              <a:gd name="T89" fmla="*/ 366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48" h="1542">
                <a:moveTo>
                  <a:pt x="1497" y="366"/>
                </a:moveTo>
                <a:lnTo>
                  <a:pt x="1497" y="366"/>
                </a:lnTo>
                <a:cubicBezTo>
                  <a:pt x="1497" y="382"/>
                  <a:pt x="1497" y="393"/>
                  <a:pt x="1497" y="410"/>
                </a:cubicBezTo>
                <a:cubicBezTo>
                  <a:pt x="1497" y="465"/>
                  <a:pt x="1497" y="465"/>
                  <a:pt x="1497" y="465"/>
                </a:cubicBezTo>
                <a:cubicBezTo>
                  <a:pt x="1497" y="502"/>
                  <a:pt x="1508" y="530"/>
                  <a:pt x="1514" y="568"/>
                </a:cubicBezTo>
                <a:cubicBezTo>
                  <a:pt x="1519" y="584"/>
                  <a:pt x="1519" y="595"/>
                  <a:pt x="1525" y="612"/>
                </a:cubicBezTo>
                <a:cubicBezTo>
                  <a:pt x="1536" y="639"/>
                  <a:pt x="1547" y="655"/>
                  <a:pt x="1547" y="688"/>
                </a:cubicBezTo>
                <a:cubicBezTo>
                  <a:pt x="1547" y="710"/>
                  <a:pt x="1547" y="721"/>
                  <a:pt x="1536" y="743"/>
                </a:cubicBezTo>
                <a:cubicBezTo>
                  <a:pt x="1530" y="754"/>
                  <a:pt x="1519" y="759"/>
                  <a:pt x="1519" y="770"/>
                </a:cubicBezTo>
                <a:cubicBezTo>
                  <a:pt x="1519" y="814"/>
                  <a:pt x="1519" y="814"/>
                  <a:pt x="1519" y="814"/>
                </a:cubicBezTo>
                <a:cubicBezTo>
                  <a:pt x="1519" y="858"/>
                  <a:pt x="1519" y="885"/>
                  <a:pt x="1503" y="923"/>
                </a:cubicBezTo>
                <a:cubicBezTo>
                  <a:pt x="1492" y="956"/>
                  <a:pt x="1475" y="972"/>
                  <a:pt x="1459" y="1005"/>
                </a:cubicBezTo>
                <a:cubicBezTo>
                  <a:pt x="1443" y="1043"/>
                  <a:pt x="1443" y="1065"/>
                  <a:pt x="1426" y="1104"/>
                </a:cubicBezTo>
                <a:cubicBezTo>
                  <a:pt x="1426" y="1115"/>
                  <a:pt x="1426" y="1126"/>
                  <a:pt x="1421" y="1136"/>
                </a:cubicBezTo>
                <a:cubicBezTo>
                  <a:pt x="1410" y="1158"/>
                  <a:pt x="1393" y="1175"/>
                  <a:pt x="1393" y="1202"/>
                </a:cubicBezTo>
                <a:cubicBezTo>
                  <a:pt x="1393" y="1251"/>
                  <a:pt x="1393" y="1251"/>
                  <a:pt x="1393" y="1251"/>
                </a:cubicBezTo>
                <a:cubicBezTo>
                  <a:pt x="1393" y="1289"/>
                  <a:pt x="1366" y="1306"/>
                  <a:pt x="1360" y="1338"/>
                </a:cubicBezTo>
                <a:cubicBezTo>
                  <a:pt x="1388" y="1502"/>
                  <a:pt x="1388" y="1502"/>
                  <a:pt x="1388" y="1502"/>
                </a:cubicBezTo>
                <a:cubicBezTo>
                  <a:pt x="1388" y="1519"/>
                  <a:pt x="1393" y="1524"/>
                  <a:pt x="1393" y="1541"/>
                </a:cubicBezTo>
                <a:lnTo>
                  <a:pt x="1393" y="1541"/>
                </a:lnTo>
                <a:cubicBezTo>
                  <a:pt x="1371" y="1524"/>
                  <a:pt x="1360" y="1519"/>
                  <a:pt x="1339" y="1508"/>
                </a:cubicBezTo>
                <a:cubicBezTo>
                  <a:pt x="1295" y="1486"/>
                  <a:pt x="1274" y="1470"/>
                  <a:pt x="1235" y="1442"/>
                </a:cubicBezTo>
                <a:cubicBezTo>
                  <a:pt x="1208" y="1426"/>
                  <a:pt x="1191" y="1415"/>
                  <a:pt x="1159" y="1398"/>
                </a:cubicBezTo>
                <a:cubicBezTo>
                  <a:pt x="1137" y="1388"/>
                  <a:pt x="1120" y="1382"/>
                  <a:pt x="1098" y="1377"/>
                </a:cubicBezTo>
                <a:cubicBezTo>
                  <a:pt x="1087" y="1377"/>
                  <a:pt x="1082" y="1371"/>
                  <a:pt x="1076" y="1371"/>
                </a:cubicBezTo>
                <a:cubicBezTo>
                  <a:pt x="1055" y="1371"/>
                  <a:pt x="1044" y="1388"/>
                  <a:pt x="1022" y="1398"/>
                </a:cubicBezTo>
                <a:cubicBezTo>
                  <a:pt x="983" y="1415"/>
                  <a:pt x="967" y="1437"/>
                  <a:pt x="924" y="1453"/>
                </a:cubicBezTo>
                <a:cubicBezTo>
                  <a:pt x="912" y="1464"/>
                  <a:pt x="902" y="1470"/>
                  <a:pt x="886" y="1470"/>
                </a:cubicBezTo>
                <a:cubicBezTo>
                  <a:pt x="879" y="1470"/>
                  <a:pt x="879" y="1475"/>
                  <a:pt x="875" y="1475"/>
                </a:cubicBezTo>
                <a:cubicBezTo>
                  <a:pt x="864" y="1475"/>
                  <a:pt x="864" y="1464"/>
                  <a:pt x="858" y="1459"/>
                </a:cubicBezTo>
                <a:cubicBezTo>
                  <a:pt x="853" y="1448"/>
                  <a:pt x="853" y="1442"/>
                  <a:pt x="853" y="1431"/>
                </a:cubicBezTo>
                <a:cubicBezTo>
                  <a:pt x="847" y="1409"/>
                  <a:pt x="842" y="1398"/>
                  <a:pt x="836" y="1377"/>
                </a:cubicBezTo>
                <a:cubicBezTo>
                  <a:pt x="831" y="1360"/>
                  <a:pt x="831" y="1349"/>
                  <a:pt x="825" y="1333"/>
                </a:cubicBezTo>
                <a:cubicBezTo>
                  <a:pt x="820" y="1311"/>
                  <a:pt x="814" y="1294"/>
                  <a:pt x="814" y="1273"/>
                </a:cubicBezTo>
                <a:cubicBezTo>
                  <a:pt x="814" y="1230"/>
                  <a:pt x="782" y="1213"/>
                  <a:pt x="743" y="1191"/>
                </a:cubicBezTo>
                <a:cubicBezTo>
                  <a:pt x="727" y="1186"/>
                  <a:pt x="721" y="1175"/>
                  <a:pt x="705" y="1164"/>
                </a:cubicBezTo>
                <a:cubicBezTo>
                  <a:pt x="672" y="1147"/>
                  <a:pt x="645" y="1136"/>
                  <a:pt x="634" y="1104"/>
                </a:cubicBezTo>
                <a:cubicBezTo>
                  <a:pt x="585" y="1109"/>
                  <a:pt x="563" y="1126"/>
                  <a:pt x="519" y="1126"/>
                </a:cubicBezTo>
                <a:cubicBezTo>
                  <a:pt x="514" y="1126"/>
                  <a:pt x="509" y="1126"/>
                  <a:pt x="502" y="1126"/>
                </a:cubicBezTo>
                <a:cubicBezTo>
                  <a:pt x="492" y="1115"/>
                  <a:pt x="492" y="1104"/>
                  <a:pt x="481" y="1093"/>
                </a:cubicBezTo>
                <a:cubicBezTo>
                  <a:pt x="470" y="1087"/>
                  <a:pt x="459" y="1082"/>
                  <a:pt x="448" y="1076"/>
                </a:cubicBezTo>
                <a:cubicBezTo>
                  <a:pt x="416" y="1054"/>
                  <a:pt x="394" y="1043"/>
                  <a:pt x="366" y="1016"/>
                </a:cubicBezTo>
                <a:cubicBezTo>
                  <a:pt x="350" y="1027"/>
                  <a:pt x="344" y="1043"/>
                  <a:pt x="328" y="1060"/>
                </a:cubicBezTo>
                <a:cubicBezTo>
                  <a:pt x="317" y="1076"/>
                  <a:pt x="306" y="1087"/>
                  <a:pt x="301" y="1104"/>
                </a:cubicBezTo>
                <a:cubicBezTo>
                  <a:pt x="273" y="1158"/>
                  <a:pt x="279" y="1191"/>
                  <a:pt x="262" y="1246"/>
                </a:cubicBezTo>
                <a:cubicBezTo>
                  <a:pt x="246" y="1235"/>
                  <a:pt x="229" y="1235"/>
                  <a:pt x="213" y="1230"/>
                </a:cubicBezTo>
                <a:cubicBezTo>
                  <a:pt x="180" y="1213"/>
                  <a:pt x="158" y="1202"/>
                  <a:pt x="125" y="1197"/>
                </a:cubicBezTo>
                <a:cubicBezTo>
                  <a:pt x="99" y="1186"/>
                  <a:pt x="77" y="1191"/>
                  <a:pt x="55" y="1175"/>
                </a:cubicBezTo>
                <a:cubicBezTo>
                  <a:pt x="50" y="1169"/>
                  <a:pt x="50" y="1169"/>
                  <a:pt x="50" y="1164"/>
                </a:cubicBezTo>
                <a:cubicBezTo>
                  <a:pt x="39" y="1153"/>
                  <a:pt x="33" y="1142"/>
                  <a:pt x="22" y="1136"/>
                </a:cubicBezTo>
                <a:cubicBezTo>
                  <a:pt x="11" y="1126"/>
                  <a:pt x="0" y="1120"/>
                  <a:pt x="0" y="1104"/>
                </a:cubicBezTo>
                <a:cubicBezTo>
                  <a:pt x="0" y="1087"/>
                  <a:pt x="17" y="1082"/>
                  <a:pt x="28" y="1065"/>
                </a:cubicBezTo>
                <a:cubicBezTo>
                  <a:pt x="44" y="1038"/>
                  <a:pt x="55" y="1021"/>
                  <a:pt x="66" y="989"/>
                </a:cubicBezTo>
                <a:cubicBezTo>
                  <a:pt x="71" y="967"/>
                  <a:pt x="71" y="956"/>
                  <a:pt x="71" y="934"/>
                </a:cubicBezTo>
                <a:cubicBezTo>
                  <a:pt x="77" y="907"/>
                  <a:pt x="87" y="891"/>
                  <a:pt x="87" y="858"/>
                </a:cubicBezTo>
                <a:cubicBezTo>
                  <a:pt x="87" y="814"/>
                  <a:pt x="61" y="759"/>
                  <a:pt x="17" y="743"/>
                </a:cubicBezTo>
                <a:lnTo>
                  <a:pt x="17" y="743"/>
                </a:lnTo>
                <a:cubicBezTo>
                  <a:pt x="33" y="705"/>
                  <a:pt x="50" y="683"/>
                  <a:pt x="66" y="644"/>
                </a:cubicBezTo>
                <a:cubicBezTo>
                  <a:pt x="87" y="612"/>
                  <a:pt x="93" y="590"/>
                  <a:pt x="109" y="557"/>
                </a:cubicBezTo>
                <a:cubicBezTo>
                  <a:pt x="131" y="519"/>
                  <a:pt x="147" y="497"/>
                  <a:pt x="169" y="454"/>
                </a:cubicBezTo>
                <a:cubicBezTo>
                  <a:pt x="180" y="426"/>
                  <a:pt x="175" y="410"/>
                  <a:pt x="186" y="382"/>
                </a:cubicBezTo>
                <a:lnTo>
                  <a:pt x="186" y="382"/>
                </a:lnTo>
                <a:cubicBezTo>
                  <a:pt x="509" y="142"/>
                  <a:pt x="509" y="142"/>
                  <a:pt x="509" y="142"/>
                </a:cubicBezTo>
                <a:cubicBezTo>
                  <a:pt x="541" y="185"/>
                  <a:pt x="557" y="213"/>
                  <a:pt x="579" y="267"/>
                </a:cubicBezTo>
                <a:cubicBezTo>
                  <a:pt x="721" y="213"/>
                  <a:pt x="721" y="213"/>
                  <a:pt x="721" y="213"/>
                </a:cubicBezTo>
                <a:cubicBezTo>
                  <a:pt x="732" y="218"/>
                  <a:pt x="738" y="229"/>
                  <a:pt x="754" y="235"/>
                </a:cubicBezTo>
                <a:cubicBezTo>
                  <a:pt x="798" y="251"/>
                  <a:pt x="820" y="273"/>
                  <a:pt x="869" y="273"/>
                </a:cubicBezTo>
                <a:cubicBezTo>
                  <a:pt x="896" y="273"/>
                  <a:pt x="912" y="262"/>
                  <a:pt x="929" y="246"/>
                </a:cubicBezTo>
                <a:cubicBezTo>
                  <a:pt x="946" y="240"/>
                  <a:pt x="946" y="229"/>
                  <a:pt x="956" y="213"/>
                </a:cubicBezTo>
                <a:cubicBezTo>
                  <a:pt x="978" y="191"/>
                  <a:pt x="994" y="185"/>
                  <a:pt x="1011" y="158"/>
                </a:cubicBezTo>
                <a:cubicBezTo>
                  <a:pt x="1027" y="126"/>
                  <a:pt x="1044" y="109"/>
                  <a:pt x="1066" y="76"/>
                </a:cubicBezTo>
                <a:cubicBezTo>
                  <a:pt x="1082" y="44"/>
                  <a:pt x="1093" y="27"/>
                  <a:pt x="1109" y="0"/>
                </a:cubicBezTo>
                <a:lnTo>
                  <a:pt x="1109" y="0"/>
                </a:lnTo>
                <a:cubicBezTo>
                  <a:pt x="1115" y="5"/>
                  <a:pt x="1126" y="11"/>
                  <a:pt x="1131" y="16"/>
                </a:cubicBezTo>
                <a:cubicBezTo>
                  <a:pt x="1142" y="22"/>
                  <a:pt x="1148" y="22"/>
                  <a:pt x="1153" y="33"/>
                </a:cubicBezTo>
                <a:cubicBezTo>
                  <a:pt x="1164" y="44"/>
                  <a:pt x="1159" y="60"/>
                  <a:pt x="1164" y="76"/>
                </a:cubicBezTo>
                <a:cubicBezTo>
                  <a:pt x="1170" y="82"/>
                  <a:pt x="1175" y="88"/>
                  <a:pt x="1175" y="92"/>
                </a:cubicBezTo>
                <a:cubicBezTo>
                  <a:pt x="1186" y="114"/>
                  <a:pt x="1181" y="131"/>
                  <a:pt x="1197" y="147"/>
                </a:cubicBezTo>
                <a:cubicBezTo>
                  <a:pt x="1202" y="153"/>
                  <a:pt x="1208" y="153"/>
                  <a:pt x="1219" y="153"/>
                </a:cubicBezTo>
                <a:cubicBezTo>
                  <a:pt x="1230" y="158"/>
                  <a:pt x="1235" y="169"/>
                  <a:pt x="1252" y="174"/>
                </a:cubicBezTo>
                <a:cubicBezTo>
                  <a:pt x="1290" y="191"/>
                  <a:pt x="1317" y="196"/>
                  <a:pt x="1360" y="196"/>
                </a:cubicBezTo>
                <a:cubicBezTo>
                  <a:pt x="1360" y="202"/>
                  <a:pt x="1360" y="202"/>
                  <a:pt x="1360" y="207"/>
                </a:cubicBezTo>
                <a:cubicBezTo>
                  <a:pt x="1360" y="213"/>
                  <a:pt x="1355" y="213"/>
                  <a:pt x="1355" y="218"/>
                </a:cubicBezTo>
                <a:cubicBezTo>
                  <a:pt x="1349" y="240"/>
                  <a:pt x="1344" y="251"/>
                  <a:pt x="1333" y="273"/>
                </a:cubicBezTo>
                <a:cubicBezTo>
                  <a:pt x="1323" y="289"/>
                  <a:pt x="1306" y="300"/>
                  <a:pt x="1306" y="322"/>
                </a:cubicBezTo>
                <a:cubicBezTo>
                  <a:pt x="1306" y="388"/>
                  <a:pt x="1306" y="388"/>
                  <a:pt x="1306" y="388"/>
                </a:cubicBezTo>
                <a:cubicBezTo>
                  <a:pt x="1306" y="415"/>
                  <a:pt x="1317" y="437"/>
                  <a:pt x="1339" y="437"/>
                </a:cubicBezTo>
                <a:cubicBezTo>
                  <a:pt x="1355" y="437"/>
                  <a:pt x="1360" y="426"/>
                  <a:pt x="1371" y="410"/>
                </a:cubicBezTo>
                <a:cubicBezTo>
                  <a:pt x="1388" y="388"/>
                  <a:pt x="1393" y="366"/>
                  <a:pt x="1415" y="355"/>
                </a:cubicBezTo>
                <a:cubicBezTo>
                  <a:pt x="1497" y="366"/>
                  <a:pt x="1497" y="366"/>
                  <a:pt x="1497" y="36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6" name="Freeform 166"/>
          <p:cNvSpPr>
            <a:spLocks noChangeArrowheads="1"/>
          </p:cNvSpPr>
          <p:nvPr/>
        </p:nvSpPr>
        <p:spPr bwMode="auto">
          <a:xfrm>
            <a:off x="12764386" y="10014394"/>
            <a:ext cx="1528499" cy="1491251"/>
          </a:xfrm>
          <a:custGeom>
            <a:avLst/>
            <a:gdLst>
              <a:gd name="T0" fmla="*/ 601 w 2531"/>
              <a:gd name="T1" fmla="*/ 830 h 2471"/>
              <a:gd name="T2" fmla="*/ 656 w 2531"/>
              <a:gd name="T3" fmla="*/ 830 h 2471"/>
              <a:gd name="T4" fmla="*/ 1016 w 2531"/>
              <a:gd name="T5" fmla="*/ 874 h 2471"/>
              <a:gd name="T6" fmla="*/ 1164 w 2531"/>
              <a:gd name="T7" fmla="*/ 836 h 2471"/>
              <a:gd name="T8" fmla="*/ 1240 w 2531"/>
              <a:gd name="T9" fmla="*/ 721 h 2471"/>
              <a:gd name="T10" fmla="*/ 1295 w 2531"/>
              <a:gd name="T11" fmla="*/ 666 h 2471"/>
              <a:gd name="T12" fmla="*/ 1350 w 2531"/>
              <a:gd name="T13" fmla="*/ 584 h 2471"/>
              <a:gd name="T14" fmla="*/ 1448 w 2531"/>
              <a:gd name="T15" fmla="*/ 393 h 2471"/>
              <a:gd name="T16" fmla="*/ 1536 w 2531"/>
              <a:gd name="T17" fmla="*/ 186 h 2471"/>
              <a:gd name="T18" fmla="*/ 1683 w 2531"/>
              <a:gd name="T19" fmla="*/ 65 h 2471"/>
              <a:gd name="T20" fmla="*/ 1841 w 2531"/>
              <a:gd name="T21" fmla="*/ 0 h 2471"/>
              <a:gd name="T22" fmla="*/ 1825 w 2531"/>
              <a:gd name="T23" fmla="*/ 82 h 2471"/>
              <a:gd name="T24" fmla="*/ 1787 w 2531"/>
              <a:gd name="T25" fmla="*/ 234 h 2471"/>
              <a:gd name="T26" fmla="*/ 1831 w 2531"/>
              <a:gd name="T27" fmla="*/ 289 h 2471"/>
              <a:gd name="T28" fmla="*/ 1918 w 2531"/>
              <a:gd name="T29" fmla="*/ 295 h 2471"/>
              <a:gd name="T30" fmla="*/ 1951 w 2531"/>
              <a:gd name="T31" fmla="*/ 229 h 2471"/>
              <a:gd name="T32" fmla="*/ 2049 w 2531"/>
              <a:gd name="T33" fmla="*/ 234 h 2471"/>
              <a:gd name="T34" fmla="*/ 2093 w 2531"/>
              <a:gd name="T35" fmla="*/ 164 h 2471"/>
              <a:gd name="T36" fmla="*/ 2197 w 2531"/>
              <a:gd name="T37" fmla="*/ 153 h 2471"/>
              <a:gd name="T38" fmla="*/ 2262 w 2531"/>
              <a:gd name="T39" fmla="*/ 126 h 2471"/>
              <a:gd name="T40" fmla="*/ 2442 w 2531"/>
              <a:gd name="T41" fmla="*/ 49 h 2471"/>
              <a:gd name="T42" fmla="*/ 2530 w 2531"/>
              <a:gd name="T43" fmla="*/ 38 h 2471"/>
              <a:gd name="T44" fmla="*/ 2508 w 2531"/>
              <a:gd name="T45" fmla="*/ 98 h 2471"/>
              <a:gd name="T46" fmla="*/ 2404 w 2531"/>
              <a:gd name="T47" fmla="*/ 202 h 2471"/>
              <a:gd name="T48" fmla="*/ 2284 w 2531"/>
              <a:gd name="T49" fmla="*/ 344 h 2471"/>
              <a:gd name="T50" fmla="*/ 2273 w 2531"/>
              <a:gd name="T51" fmla="*/ 377 h 2471"/>
              <a:gd name="T52" fmla="*/ 2257 w 2531"/>
              <a:gd name="T53" fmla="*/ 557 h 2471"/>
              <a:gd name="T54" fmla="*/ 2164 w 2531"/>
              <a:gd name="T55" fmla="*/ 721 h 2471"/>
              <a:gd name="T56" fmla="*/ 2125 w 2531"/>
              <a:gd name="T57" fmla="*/ 847 h 2471"/>
              <a:gd name="T58" fmla="*/ 2087 w 2531"/>
              <a:gd name="T59" fmla="*/ 1092 h 2471"/>
              <a:gd name="T60" fmla="*/ 2136 w 2531"/>
              <a:gd name="T61" fmla="*/ 1218 h 2471"/>
              <a:gd name="T62" fmla="*/ 2175 w 2531"/>
              <a:gd name="T63" fmla="*/ 1376 h 2471"/>
              <a:gd name="T64" fmla="*/ 2175 w 2531"/>
              <a:gd name="T65" fmla="*/ 1480 h 2471"/>
              <a:gd name="T66" fmla="*/ 2175 w 2531"/>
              <a:gd name="T67" fmla="*/ 1590 h 2471"/>
              <a:gd name="T68" fmla="*/ 2104 w 2531"/>
              <a:gd name="T69" fmla="*/ 1792 h 2471"/>
              <a:gd name="T70" fmla="*/ 2065 w 2531"/>
              <a:gd name="T71" fmla="*/ 1972 h 2471"/>
              <a:gd name="T72" fmla="*/ 2038 w 2531"/>
              <a:gd name="T73" fmla="*/ 2163 h 2471"/>
              <a:gd name="T74" fmla="*/ 1999 w 2531"/>
              <a:gd name="T75" fmla="*/ 2256 h 2471"/>
              <a:gd name="T76" fmla="*/ 1946 w 2531"/>
              <a:gd name="T77" fmla="*/ 2399 h 2471"/>
              <a:gd name="T78" fmla="*/ 1918 w 2531"/>
              <a:gd name="T79" fmla="*/ 2470 h 2471"/>
              <a:gd name="T80" fmla="*/ 1470 w 2531"/>
              <a:gd name="T81" fmla="*/ 2201 h 2471"/>
              <a:gd name="T82" fmla="*/ 716 w 2531"/>
              <a:gd name="T83" fmla="*/ 1606 h 2471"/>
              <a:gd name="T84" fmla="*/ 366 w 2531"/>
              <a:gd name="T85" fmla="*/ 1322 h 2471"/>
              <a:gd name="T86" fmla="*/ 0 w 2531"/>
              <a:gd name="T87" fmla="*/ 1027 h 2471"/>
              <a:gd name="T88" fmla="*/ 32 w 2531"/>
              <a:gd name="T89" fmla="*/ 995 h 2471"/>
              <a:gd name="T90" fmla="*/ 98 w 2531"/>
              <a:gd name="T91" fmla="*/ 1005 h 2471"/>
              <a:gd name="T92" fmla="*/ 164 w 2531"/>
              <a:gd name="T93" fmla="*/ 956 h 2471"/>
              <a:gd name="T94" fmla="*/ 257 w 2531"/>
              <a:gd name="T95" fmla="*/ 934 h 2471"/>
              <a:gd name="T96" fmla="*/ 382 w 2531"/>
              <a:gd name="T97" fmla="*/ 923 h 2471"/>
              <a:gd name="T98" fmla="*/ 601 w 2531"/>
              <a:gd name="T99" fmla="*/ 830 h 2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31" h="2471">
                <a:moveTo>
                  <a:pt x="601" y="830"/>
                </a:moveTo>
                <a:lnTo>
                  <a:pt x="601" y="830"/>
                </a:lnTo>
                <a:cubicBezTo>
                  <a:pt x="607" y="830"/>
                  <a:pt x="612" y="836"/>
                  <a:pt x="617" y="836"/>
                </a:cubicBezTo>
                <a:cubicBezTo>
                  <a:pt x="634" y="836"/>
                  <a:pt x="639" y="830"/>
                  <a:pt x="656" y="830"/>
                </a:cubicBezTo>
                <a:cubicBezTo>
                  <a:pt x="918" y="902"/>
                  <a:pt x="918" y="902"/>
                  <a:pt x="918" y="902"/>
                </a:cubicBezTo>
                <a:cubicBezTo>
                  <a:pt x="956" y="902"/>
                  <a:pt x="978" y="874"/>
                  <a:pt x="1016" y="874"/>
                </a:cubicBezTo>
                <a:cubicBezTo>
                  <a:pt x="1077" y="874"/>
                  <a:pt x="1077" y="874"/>
                  <a:pt x="1077" y="874"/>
                </a:cubicBezTo>
                <a:cubicBezTo>
                  <a:pt x="1115" y="874"/>
                  <a:pt x="1142" y="869"/>
                  <a:pt x="1164" y="836"/>
                </a:cubicBezTo>
                <a:cubicBezTo>
                  <a:pt x="1181" y="819"/>
                  <a:pt x="1185" y="803"/>
                  <a:pt x="1191" y="781"/>
                </a:cubicBezTo>
                <a:cubicBezTo>
                  <a:pt x="1207" y="754"/>
                  <a:pt x="1224" y="743"/>
                  <a:pt x="1240" y="721"/>
                </a:cubicBezTo>
                <a:cubicBezTo>
                  <a:pt x="1240" y="710"/>
                  <a:pt x="1246" y="704"/>
                  <a:pt x="1251" y="699"/>
                </a:cubicBezTo>
                <a:cubicBezTo>
                  <a:pt x="1262" y="683"/>
                  <a:pt x="1278" y="683"/>
                  <a:pt x="1295" y="666"/>
                </a:cubicBezTo>
                <a:cubicBezTo>
                  <a:pt x="1306" y="661"/>
                  <a:pt x="1311" y="650"/>
                  <a:pt x="1322" y="639"/>
                </a:cubicBezTo>
                <a:cubicBezTo>
                  <a:pt x="1333" y="617"/>
                  <a:pt x="1344" y="606"/>
                  <a:pt x="1350" y="584"/>
                </a:cubicBezTo>
                <a:cubicBezTo>
                  <a:pt x="1360" y="557"/>
                  <a:pt x="1371" y="546"/>
                  <a:pt x="1382" y="525"/>
                </a:cubicBezTo>
                <a:cubicBezTo>
                  <a:pt x="1399" y="470"/>
                  <a:pt x="1432" y="448"/>
                  <a:pt x="1448" y="393"/>
                </a:cubicBezTo>
                <a:cubicBezTo>
                  <a:pt x="1470" y="338"/>
                  <a:pt x="1481" y="306"/>
                  <a:pt x="1514" y="251"/>
                </a:cubicBezTo>
                <a:cubicBezTo>
                  <a:pt x="1524" y="229"/>
                  <a:pt x="1530" y="212"/>
                  <a:pt x="1536" y="186"/>
                </a:cubicBezTo>
                <a:cubicBezTo>
                  <a:pt x="1546" y="164"/>
                  <a:pt x="1574" y="164"/>
                  <a:pt x="1595" y="142"/>
                </a:cubicBezTo>
                <a:cubicBezTo>
                  <a:pt x="1628" y="109"/>
                  <a:pt x="1650" y="98"/>
                  <a:pt x="1683" y="65"/>
                </a:cubicBezTo>
                <a:cubicBezTo>
                  <a:pt x="1694" y="54"/>
                  <a:pt x="1705" y="49"/>
                  <a:pt x="1716" y="44"/>
                </a:cubicBezTo>
                <a:cubicBezTo>
                  <a:pt x="1759" y="16"/>
                  <a:pt x="1792" y="16"/>
                  <a:pt x="1841" y="0"/>
                </a:cubicBezTo>
                <a:cubicBezTo>
                  <a:pt x="1841" y="5"/>
                  <a:pt x="1847" y="5"/>
                  <a:pt x="1847" y="11"/>
                </a:cubicBezTo>
                <a:cubicBezTo>
                  <a:pt x="1847" y="38"/>
                  <a:pt x="1836" y="54"/>
                  <a:pt x="1825" y="82"/>
                </a:cubicBezTo>
                <a:cubicBezTo>
                  <a:pt x="1809" y="120"/>
                  <a:pt x="1803" y="148"/>
                  <a:pt x="1798" y="186"/>
                </a:cubicBezTo>
                <a:cubicBezTo>
                  <a:pt x="1792" y="208"/>
                  <a:pt x="1787" y="212"/>
                  <a:pt x="1787" y="234"/>
                </a:cubicBezTo>
                <a:cubicBezTo>
                  <a:pt x="1787" y="251"/>
                  <a:pt x="1787" y="262"/>
                  <a:pt x="1787" y="284"/>
                </a:cubicBezTo>
                <a:cubicBezTo>
                  <a:pt x="1831" y="289"/>
                  <a:pt x="1831" y="289"/>
                  <a:pt x="1831" y="289"/>
                </a:cubicBezTo>
                <a:cubicBezTo>
                  <a:pt x="1858" y="295"/>
                  <a:pt x="1869" y="295"/>
                  <a:pt x="1896" y="295"/>
                </a:cubicBezTo>
                <a:cubicBezTo>
                  <a:pt x="1902" y="295"/>
                  <a:pt x="1907" y="295"/>
                  <a:pt x="1918" y="295"/>
                </a:cubicBezTo>
                <a:cubicBezTo>
                  <a:pt x="1924" y="289"/>
                  <a:pt x="1924" y="278"/>
                  <a:pt x="1929" y="267"/>
                </a:cubicBezTo>
                <a:cubicBezTo>
                  <a:pt x="1939" y="256"/>
                  <a:pt x="1946" y="245"/>
                  <a:pt x="1951" y="229"/>
                </a:cubicBezTo>
                <a:cubicBezTo>
                  <a:pt x="1983" y="234"/>
                  <a:pt x="1999" y="256"/>
                  <a:pt x="2038" y="256"/>
                </a:cubicBezTo>
                <a:cubicBezTo>
                  <a:pt x="2049" y="256"/>
                  <a:pt x="2049" y="245"/>
                  <a:pt x="2049" y="234"/>
                </a:cubicBezTo>
                <a:cubicBezTo>
                  <a:pt x="2054" y="218"/>
                  <a:pt x="2065" y="212"/>
                  <a:pt x="2071" y="202"/>
                </a:cubicBezTo>
                <a:cubicBezTo>
                  <a:pt x="2082" y="186"/>
                  <a:pt x="2087" y="180"/>
                  <a:pt x="2093" y="164"/>
                </a:cubicBezTo>
                <a:cubicBezTo>
                  <a:pt x="2098" y="153"/>
                  <a:pt x="2104" y="142"/>
                  <a:pt x="2114" y="142"/>
                </a:cubicBezTo>
                <a:cubicBezTo>
                  <a:pt x="2147" y="142"/>
                  <a:pt x="2164" y="153"/>
                  <a:pt x="2197" y="153"/>
                </a:cubicBezTo>
                <a:cubicBezTo>
                  <a:pt x="2202" y="153"/>
                  <a:pt x="2202" y="148"/>
                  <a:pt x="2208" y="148"/>
                </a:cubicBezTo>
                <a:cubicBezTo>
                  <a:pt x="2229" y="142"/>
                  <a:pt x="2240" y="137"/>
                  <a:pt x="2262" y="126"/>
                </a:cubicBezTo>
                <a:cubicBezTo>
                  <a:pt x="2301" y="109"/>
                  <a:pt x="2323" y="98"/>
                  <a:pt x="2361" y="82"/>
                </a:cubicBezTo>
                <a:cubicBezTo>
                  <a:pt x="2393" y="65"/>
                  <a:pt x="2409" y="60"/>
                  <a:pt x="2442" y="49"/>
                </a:cubicBezTo>
                <a:cubicBezTo>
                  <a:pt x="2470" y="44"/>
                  <a:pt x="2486" y="27"/>
                  <a:pt x="2513" y="27"/>
                </a:cubicBezTo>
                <a:cubicBezTo>
                  <a:pt x="2519" y="27"/>
                  <a:pt x="2524" y="33"/>
                  <a:pt x="2530" y="38"/>
                </a:cubicBezTo>
                <a:lnTo>
                  <a:pt x="2530" y="38"/>
                </a:lnTo>
                <a:cubicBezTo>
                  <a:pt x="2524" y="60"/>
                  <a:pt x="2524" y="76"/>
                  <a:pt x="2508" y="98"/>
                </a:cubicBezTo>
                <a:cubicBezTo>
                  <a:pt x="2497" y="109"/>
                  <a:pt x="2486" y="115"/>
                  <a:pt x="2475" y="126"/>
                </a:cubicBezTo>
                <a:cubicBezTo>
                  <a:pt x="2448" y="153"/>
                  <a:pt x="2431" y="169"/>
                  <a:pt x="2404" y="202"/>
                </a:cubicBezTo>
                <a:cubicBezTo>
                  <a:pt x="2371" y="234"/>
                  <a:pt x="2355" y="256"/>
                  <a:pt x="2328" y="289"/>
                </a:cubicBezTo>
                <a:cubicBezTo>
                  <a:pt x="2312" y="311"/>
                  <a:pt x="2295" y="316"/>
                  <a:pt x="2284" y="344"/>
                </a:cubicBezTo>
                <a:cubicBezTo>
                  <a:pt x="2284" y="349"/>
                  <a:pt x="2284" y="349"/>
                  <a:pt x="2284" y="355"/>
                </a:cubicBezTo>
                <a:cubicBezTo>
                  <a:pt x="2279" y="366"/>
                  <a:pt x="2273" y="366"/>
                  <a:pt x="2273" y="377"/>
                </a:cubicBezTo>
                <a:cubicBezTo>
                  <a:pt x="2273" y="442"/>
                  <a:pt x="2273" y="442"/>
                  <a:pt x="2273" y="442"/>
                </a:cubicBezTo>
                <a:cubicBezTo>
                  <a:pt x="2273" y="486"/>
                  <a:pt x="2268" y="514"/>
                  <a:pt x="2257" y="557"/>
                </a:cubicBezTo>
                <a:cubicBezTo>
                  <a:pt x="2246" y="573"/>
                  <a:pt x="2246" y="589"/>
                  <a:pt x="2229" y="606"/>
                </a:cubicBezTo>
                <a:cubicBezTo>
                  <a:pt x="2191" y="644"/>
                  <a:pt x="2180" y="672"/>
                  <a:pt x="2164" y="721"/>
                </a:cubicBezTo>
                <a:cubicBezTo>
                  <a:pt x="2153" y="743"/>
                  <a:pt x="2153" y="754"/>
                  <a:pt x="2147" y="776"/>
                </a:cubicBezTo>
                <a:cubicBezTo>
                  <a:pt x="2136" y="803"/>
                  <a:pt x="2125" y="819"/>
                  <a:pt x="2125" y="847"/>
                </a:cubicBezTo>
                <a:cubicBezTo>
                  <a:pt x="2125" y="902"/>
                  <a:pt x="2125" y="902"/>
                  <a:pt x="2125" y="902"/>
                </a:cubicBezTo>
                <a:cubicBezTo>
                  <a:pt x="2087" y="1092"/>
                  <a:pt x="2087" y="1092"/>
                  <a:pt x="2087" y="1092"/>
                </a:cubicBezTo>
                <a:cubicBezTo>
                  <a:pt x="2098" y="1114"/>
                  <a:pt x="2098" y="1131"/>
                  <a:pt x="2104" y="1153"/>
                </a:cubicBezTo>
                <a:cubicBezTo>
                  <a:pt x="2109" y="1180"/>
                  <a:pt x="2120" y="1196"/>
                  <a:pt x="2136" y="1218"/>
                </a:cubicBezTo>
                <a:cubicBezTo>
                  <a:pt x="2158" y="1262"/>
                  <a:pt x="2180" y="1289"/>
                  <a:pt x="2180" y="1344"/>
                </a:cubicBezTo>
                <a:cubicBezTo>
                  <a:pt x="2180" y="1354"/>
                  <a:pt x="2175" y="1360"/>
                  <a:pt x="2175" y="1376"/>
                </a:cubicBezTo>
                <a:cubicBezTo>
                  <a:pt x="2169" y="1409"/>
                  <a:pt x="2169" y="1431"/>
                  <a:pt x="2169" y="1469"/>
                </a:cubicBezTo>
                <a:cubicBezTo>
                  <a:pt x="2169" y="1475"/>
                  <a:pt x="2175" y="1475"/>
                  <a:pt x="2175" y="1480"/>
                </a:cubicBezTo>
                <a:cubicBezTo>
                  <a:pt x="2175" y="1519"/>
                  <a:pt x="2169" y="1535"/>
                  <a:pt x="2175" y="1573"/>
                </a:cubicBezTo>
                <a:cubicBezTo>
                  <a:pt x="2175" y="1590"/>
                  <a:pt x="2175" y="1590"/>
                  <a:pt x="2175" y="1590"/>
                </a:cubicBezTo>
                <a:cubicBezTo>
                  <a:pt x="2175" y="1639"/>
                  <a:pt x="2164" y="1666"/>
                  <a:pt x="2136" y="1716"/>
                </a:cubicBezTo>
                <a:cubicBezTo>
                  <a:pt x="2125" y="1743"/>
                  <a:pt x="2109" y="1760"/>
                  <a:pt x="2104" y="1792"/>
                </a:cubicBezTo>
                <a:cubicBezTo>
                  <a:pt x="2104" y="1803"/>
                  <a:pt x="2098" y="1808"/>
                  <a:pt x="2093" y="1819"/>
                </a:cubicBezTo>
                <a:cubicBezTo>
                  <a:pt x="2082" y="1879"/>
                  <a:pt x="2087" y="1918"/>
                  <a:pt x="2065" y="1972"/>
                </a:cubicBezTo>
                <a:cubicBezTo>
                  <a:pt x="2065" y="2000"/>
                  <a:pt x="2071" y="2016"/>
                  <a:pt x="2071" y="2043"/>
                </a:cubicBezTo>
                <a:cubicBezTo>
                  <a:pt x="2071" y="2093"/>
                  <a:pt x="2065" y="2120"/>
                  <a:pt x="2038" y="2163"/>
                </a:cubicBezTo>
                <a:cubicBezTo>
                  <a:pt x="2027" y="2185"/>
                  <a:pt x="2010" y="2201"/>
                  <a:pt x="1999" y="2223"/>
                </a:cubicBezTo>
                <a:cubicBezTo>
                  <a:pt x="1999" y="2240"/>
                  <a:pt x="1999" y="2245"/>
                  <a:pt x="1999" y="2256"/>
                </a:cubicBezTo>
                <a:cubicBezTo>
                  <a:pt x="1994" y="2305"/>
                  <a:pt x="1967" y="2322"/>
                  <a:pt x="1951" y="2366"/>
                </a:cubicBezTo>
                <a:cubicBezTo>
                  <a:pt x="1946" y="2377"/>
                  <a:pt x="1946" y="2388"/>
                  <a:pt x="1946" y="2399"/>
                </a:cubicBezTo>
                <a:cubicBezTo>
                  <a:pt x="1939" y="2420"/>
                  <a:pt x="1929" y="2448"/>
                  <a:pt x="1918" y="2470"/>
                </a:cubicBezTo>
                <a:lnTo>
                  <a:pt x="1918" y="2470"/>
                </a:lnTo>
                <a:cubicBezTo>
                  <a:pt x="1902" y="2464"/>
                  <a:pt x="1891" y="2453"/>
                  <a:pt x="1874" y="2442"/>
                </a:cubicBezTo>
                <a:cubicBezTo>
                  <a:pt x="1716" y="2349"/>
                  <a:pt x="1617" y="2311"/>
                  <a:pt x="1470" y="2201"/>
                </a:cubicBezTo>
                <a:cubicBezTo>
                  <a:pt x="1235" y="2027"/>
                  <a:pt x="1098" y="1928"/>
                  <a:pt x="874" y="1738"/>
                </a:cubicBezTo>
                <a:cubicBezTo>
                  <a:pt x="814" y="1683"/>
                  <a:pt x="770" y="1666"/>
                  <a:pt x="716" y="1606"/>
                </a:cubicBezTo>
                <a:cubicBezTo>
                  <a:pt x="634" y="1508"/>
                  <a:pt x="574" y="1464"/>
                  <a:pt x="475" y="1376"/>
                </a:cubicBezTo>
                <a:cubicBezTo>
                  <a:pt x="442" y="1344"/>
                  <a:pt x="409" y="1344"/>
                  <a:pt x="366" y="1322"/>
                </a:cubicBezTo>
                <a:cubicBezTo>
                  <a:pt x="317" y="1295"/>
                  <a:pt x="301" y="1262"/>
                  <a:pt x="262" y="1224"/>
                </a:cubicBezTo>
                <a:cubicBezTo>
                  <a:pt x="158" y="1142"/>
                  <a:pt x="82" y="1092"/>
                  <a:pt x="0" y="1027"/>
                </a:cubicBezTo>
                <a:lnTo>
                  <a:pt x="0" y="1027"/>
                </a:lnTo>
                <a:cubicBezTo>
                  <a:pt x="11" y="1016"/>
                  <a:pt x="16" y="995"/>
                  <a:pt x="32" y="995"/>
                </a:cubicBezTo>
                <a:cubicBezTo>
                  <a:pt x="43" y="995"/>
                  <a:pt x="43" y="999"/>
                  <a:pt x="54" y="999"/>
                </a:cubicBezTo>
                <a:cubicBezTo>
                  <a:pt x="71" y="1005"/>
                  <a:pt x="82" y="1005"/>
                  <a:pt x="98" y="1005"/>
                </a:cubicBezTo>
                <a:cubicBezTo>
                  <a:pt x="109" y="1005"/>
                  <a:pt x="115" y="999"/>
                  <a:pt x="125" y="995"/>
                </a:cubicBezTo>
                <a:cubicBezTo>
                  <a:pt x="136" y="977"/>
                  <a:pt x="153" y="973"/>
                  <a:pt x="164" y="956"/>
                </a:cubicBezTo>
                <a:cubicBezTo>
                  <a:pt x="175" y="945"/>
                  <a:pt x="186" y="929"/>
                  <a:pt x="202" y="929"/>
                </a:cubicBezTo>
                <a:cubicBezTo>
                  <a:pt x="224" y="929"/>
                  <a:pt x="240" y="929"/>
                  <a:pt x="257" y="934"/>
                </a:cubicBezTo>
                <a:cubicBezTo>
                  <a:pt x="279" y="945"/>
                  <a:pt x="290" y="961"/>
                  <a:pt x="312" y="961"/>
                </a:cubicBezTo>
                <a:cubicBezTo>
                  <a:pt x="344" y="961"/>
                  <a:pt x="360" y="940"/>
                  <a:pt x="382" y="923"/>
                </a:cubicBezTo>
                <a:cubicBezTo>
                  <a:pt x="409" y="902"/>
                  <a:pt x="426" y="891"/>
                  <a:pt x="453" y="880"/>
                </a:cubicBezTo>
                <a:cubicBezTo>
                  <a:pt x="508" y="863"/>
                  <a:pt x="552" y="852"/>
                  <a:pt x="601" y="83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7" name="Freeform 167"/>
          <p:cNvSpPr>
            <a:spLocks noChangeArrowheads="1"/>
          </p:cNvSpPr>
          <p:nvPr/>
        </p:nvSpPr>
        <p:spPr bwMode="auto">
          <a:xfrm>
            <a:off x="13924765" y="10038404"/>
            <a:ext cx="1307094" cy="1643310"/>
          </a:xfrm>
          <a:custGeom>
            <a:avLst/>
            <a:gdLst>
              <a:gd name="T0" fmla="*/ 590 w 2165"/>
              <a:gd name="T1" fmla="*/ 60 h 2722"/>
              <a:gd name="T2" fmla="*/ 410 w 2165"/>
              <a:gd name="T3" fmla="*/ 251 h 2722"/>
              <a:gd name="T4" fmla="*/ 355 w 2165"/>
              <a:gd name="T5" fmla="*/ 339 h 2722"/>
              <a:gd name="T6" fmla="*/ 311 w 2165"/>
              <a:gd name="T7" fmla="*/ 568 h 2722"/>
              <a:gd name="T8" fmla="*/ 207 w 2165"/>
              <a:gd name="T9" fmla="*/ 809 h 2722"/>
              <a:gd name="T10" fmla="*/ 186 w 2165"/>
              <a:gd name="T11" fmla="*/ 1115 h 2722"/>
              <a:gd name="T12" fmla="*/ 257 w 2165"/>
              <a:gd name="T13" fmla="*/ 1338 h 2722"/>
              <a:gd name="T14" fmla="*/ 257 w 2165"/>
              <a:gd name="T15" fmla="*/ 1535 h 2722"/>
              <a:gd name="T16" fmla="*/ 186 w 2165"/>
              <a:gd name="T17" fmla="*/ 1754 h 2722"/>
              <a:gd name="T18" fmla="*/ 153 w 2165"/>
              <a:gd name="T19" fmla="*/ 2005 h 2722"/>
              <a:gd name="T20" fmla="*/ 81 w 2165"/>
              <a:gd name="T21" fmla="*/ 2218 h 2722"/>
              <a:gd name="T22" fmla="*/ 0 w 2165"/>
              <a:gd name="T23" fmla="*/ 2432 h 2722"/>
              <a:gd name="T24" fmla="*/ 410 w 2165"/>
              <a:gd name="T25" fmla="*/ 2688 h 2722"/>
              <a:gd name="T26" fmla="*/ 491 w 2165"/>
              <a:gd name="T27" fmla="*/ 2661 h 2722"/>
              <a:gd name="T28" fmla="*/ 579 w 2165"/>
              <a:gd name="T29" fmla="*/ 2508 h 2722"/>
              <a:gd name="T30" fmla="*/ 672 w 2165"/>
              <a:gd name="T31" fmla="*/ 2371 h 2722"/>
              <a:gd name="T32" fmla="*/ 825 w 2165"/>
              <a:gd name="T33" fmla="*/ 2022 h 2722"/>
              <a:gd name="T34" fmla="*/ 808 w 2165"/>
              <a:gd name="T35" fmla="*/ 1863 h 2722"/>
              <a:gd name="T36" fmla="*/ 787 w 2165"/>
              <a:gd name="T37" fmla="*/ 1748 h 2722"/>
              <a:gd name="T38" fmla="*/ 803 w 2165"/>
              <a:gd name="T39" fmla="*/ 1678 h 2722"/>
              <a:gd name="T40" fmla="*/ 868 w 2165"/>
              <a:gd name="T41" fmla="*/ 1705 h 2722"/>
              <a:gd name="T42" fmla="*/ 912 w 2165"/>
              <a:gd name="T43" fmla="*/ 1541 h 2722"/>
              <a:gd name="T44" fmla="*/ 983 w 2165"/>
              <a:gd name="T45" fmla="*/ 1453 h 2722"/>
              <a:gd name="T46" fmla="*/ 1098 w 2165"/>
              <a:gd name="T47" fmla="*/ 1388 h 2722"/>
              <a:gd name="T48" fmla="*/ 1180 w 2165"/>
              <a:gd name="T49" fmla="*/ 1437 h 2722"/>
              <a:gd name="T50" fmla="*/ 1164 w 2165"/>
              <a:gd name="T51" fmla="*/ 1590 h 2722"/>
              <a:gd name="T52" fmla="*/ 1235 w 2165"/>
              <a:gd name="T53" fmla="*/ 1715 h 2722"/>
              <a:gd name="T54" fmla="*/ 1399 w 2165"/>
              <a:gd name="T55" fmla="*/ 1661 h 2722"/>
              <a:gd name="T56" fmla="*/ 1431 w 2165"/>
              <a:gd name="T57" fmla="*/ 1792 h 2722"/>
              <a:gd name="T58" fmla="*/ 1880 w 2165"/>
              <a:gd name="T59" fmla="*/ 1797 h 2722"/>
              <a:gd name="T60" fmla="*/ 1995 w 2165"/>
              <a:gd name="T61" fmla="*/ 1661 h 2722"/>
              <a:gd name="T62" fmla="*/ 2027 w 2165"/>
              <a:gd name="T63" fmla="*/ 1448 h 2722"/>
              <a:gd name="T64" fmla="*/ 2044 w 2165"/>
              <a:gd name="T65" fmla="*/ 1382 h 2722"/>
              <a:gd name="T66" fmla="*/ 2136 w 2165"/>
              <a:gd name="T67" fmla="*/ 1273 h 2722"/>
              <a:gd name="T68" fmla="*/ 2125 w 2165"/>
              <a:gd name="T69" fmla="*/ 1022 h 2722"/>
              <a:gd name="T70" fmla="*/ 2065 w 2165"/>
              <a:gd name="T71" fmla="*/ 950 h 2722"/>
              <a:gd name="T72" fmla="*/ 2081 w 2165"/>
              <a:gd name="T73" fmla="*/ 842 h 2722"/>
              <a:gd name="T74" fmla="*/ 2060 w 2165"/>
              <a:gd name="T75" fmla="*/ 765 h 2722"/>
              <a:gd name="T76" fmla="*/ 1819 w 2165"/>
              <a:gd name="T77" fmla="*/ 634 h 2722"/>
              <a:gd name="T78" fmla="*/ 1645 w 2165"/>
              <a:gd name="T79" fmla="*/ 710 h 2722"/>
              <a:gd name="T80" fmla="*/ 1579 w 2165"/>
              <a:gd name="T81" fmla="*/ 716 h 2722"/>
              <a:gd name="T82" fmla="*/ 1546 w 2165"/>
              <a:gd name="T83" fmla="*/ 590 h 2722"/>
              <a:gd name="T84" fmla="*/ 1426 w 2165"/>
              <a:gd name="T85" fmla="*/ 421 h 2722"/>
              <a:gd name="T86" fmla="*/ 1223 w 2165"/>
              <a:gd name="T87" fmla="*/ 383 h 2722"/>
              <a:gd name="T88" fmla="*/ 1087 w 2165"/>
              <a:gd name="T89" fmla="*/ 273 h 2722"/>
              <a:gd name="T90" fmla="*/ 983 w 2165"/>
              <a:gd name="T91" fmla="*/ 503 h 2722"/>
              <a:gd name="T92" fmla="*/ 776 w 2165"/>
              <a:gd name="T93" fmla="*/ 432 h 2722"/>
              <a:gd name="T94" fmla="*/ 721 w 2165"/>
              <a:gd name="T95" fmla="*/ 361 h 2722"/>
              <a:gd name="T96" fmla="*/ 792 w 2165"/>
              <a:gd name="T97" fmla="*/ 191 h 2722"/>
              <a:gd name="T98" fmla="*/ 612 w 2165"/>
              <a:gd name="T99" fmla="*/ 0 h 2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5" h="2722">
                <a:moveTo>
                  <a:pt x="612" y="0"/>
                </a:moveTo>
                <a:lnTo>
                  <a:pt x="612" y="0"/>
                </a:lnTo>
                <a:cubicBezTo>
                  <a:pt x="606" y="22"/>
                  <a:pt x="606" y="38"/>
                  <a:pt x="590" y="60"/>
                </a:cubicBezTo>
                <a:cubicBezTo>
                  <a:pt x="579" y="71"/>
                  <a:pt x="568" y="77"/>
                  <a:pt x="557" y="88"/>
                </a:cubicBezTo>
                <a:cubicBezTo>
                  <a:pt x="530" y="115"/>
                  <a:pt x="513" y="131"/>
                  <a:pt x="486" y="164"/>
                </a:cubicBezTo>
                <a:cubicBezTo>
                  <a:pt x="453" y="196"/>
                  <a:pt x="437" y="218"/>
                  <a:pt x="410" y="251"/>
                </a:cubicBezTo>
                <a:cubicBezTo>
                  <a:pt x="394" y="273"/>
                  <a:pt x="377" y="278"/>
                  <a:pt x="366" y="306"/>
                </a:cubicBezTo>
                <a:cubicBezTo>
                  <a:pt x="366" y="311"/>
                  <a:pt x="366" y="311"/>
                  <a:pt x="366" y="317"/>
                </a:cubicBezTo>
                <a:cubicBezTo>
                  <a:pt x="361" y="328"/>
                  <a:pt x="355" y="328"/>
                  <a:pt x="355" y="339"/>
                </a:cubicBezTo>
                <a:cubicBezTo>
                  <a:pt x="355" y="404"/>
                  <a:pt x="355" y="404"/>
                  <a:pt x="355" y="404"/>
                </a:cubicBezTo>
                <a:cubicBezTo>
                  <a:pt x="355" y="448"/>
                  <a:pt x="350" y="476"/>
                  <a:pt x="339" y="519"/>
                </a:cubicBezTo>
                <a:cubicBezTo>
                  <a:pt x="328" y="535"/>
                  <a:pt x="328" y="551"/>
                  <a:pt x="311" y="568"/>
                </a:cubicBezTo>
                <a:cubicBezTo>
                  <a:pt x="273" y="606"/>
                  <a:pt x="262" y="634"/>
                  <a:pt x="246" y="683"/>
                </a:cubicBezTo>
                <a:cubicBezTo>
                  <a:pt x="235" y="705"/>
                  <a:pt x="235" y="716"/>
                  <a:pt x="229" y="738"/>
                </a:cubicBezTo>
                <a:cubicBezTo>
                  <a:pt x="218" y="765"/>
                  <a:pt x="207" y="781"/>
                  <a:pt x="207" y="809"/>
                </a:cubicBezTo>
                <a:cubicBezTo>
                  <a:pt x="207" y="864"/>
                  <a:pt x="207" y="864"/>
                  <a:pt x="207" y="864"/>
                </a:cubicBezTo>
                <a:cubicBezTo>
                  <a:pt x="169" y="1054"/>
                  <a:pt x="169" y="1054"/>
                  <a:pt x="169" y="1054"/>
                </a:cubicBezTo>
                <a:cubicBezTo>
                  <a:pt x="180" y="1076"/>
                  <a:pt x="180" y="1093"/>
                  <a:pt x="186" y="1115"/>
                </a:cubicBezTo>
                <a:cubicBezTo>
                  <a:pt x="191" y="1142"/>
                  <a:pt x="202" y="1158"/>
                  <a:pt x="218" y="1180"/>
                </a:cubicBezTo>
                <a:cubicBezTo>
                  <a:pt x="240" y="1224"/>
                  <a:pt x="262" y="1251"/>
                  <a:pt x="262" y="1306"/>
                </a:cubicBezTo>
                <a:cubicBezTo>
                  <a:pt x="262" y="1316"/>
                  <a:pt x="257" y="1322"/>
                  <a:pt x="257" y="1338"/>
                </a:cubicBezTo>
                <a:cubicBezTo>
                  <a:pt x="251" y="1371"/>
                  <a:pt x="251" y="1393"/>
                  <a:pt x="251" y="1431"/>
                </a:cubicBezTo>
                <a:cubicBezTo>
                  <a:pt x="251" y="1437"/>
                  <a:pt x="257" y="1437"/>
                  <a:pt x="257" y="1442"/>
                </a:cubicBezTo>
                <a:cubicBezTo>
                  <a:pt x="257" y="1481"/>
                  <a:pt x="251" y="1497"/>
                  <a:pt x="257" y="1535"/>
                </a:cubicBezTo>
                <a:cubicBezTo>
                  <a:pt x="257" y="1552"/>
                  <a:pt x="257" y="1552"/>
                  <a:pt x="257" y="1552"/>
                </a:cubicBezTo>
                <a:cubicBezTo>
                  <a:pt x="257" y="1601"/>
                  <a:pt x="246" y="1628"/>
                  <a:pt x="218" y="1678"/>
                </a:cubicBezTo>
                <a:cubicBezTo>
                  <a:pt x="207" y="1705"/>
                  <a:pt x="191" y="1722"/>
                  <a:pt x="186" y="1754"/>
                </a:cubicBezTo>
                <a:cubicBezTo>
                  <a:pt x="186" y="1765"/>
                  <a:pt x="180" y="1770"/>
                  <a:pt x="175" y="1781"/>
                </a:cubicBezTo>
                <a:cubicBezTo>
                  <a:pt x="164" y="1841"/>
                  <a:pt x="169" y="1880"/>
                  <a:pt x="147" y="1934"/>
                </a:cubicBezTo>
                <a:cubicBezTo>
                  <a:pt x="147" y="1962"/>
                  <a:pt x="153" y="1978"/>
                  <a:pt x="153" y="2005"/>
                </a:cubicBezTo>
                <a:cubicBezTo>
                  <a:pt x="153" y="2055"/>
                  <a:pt x="147" y="2082"/>
                  <a:pt x="120" y="2125"/>
                </a:cubicBezTo>
                <a:cubicBezTo>
                  <a:pt x="109" y="2147"/>
                  <a:pt x="92" y="2163"/>
                  <a:pt x="81" y="2185"/>
                </a:cubicBezTo>
                <a:cubicBezTo>
                  <a:pt x="81" y="2202"/>
                  <a:pt x="81" y="2207"/>
                  <a:pt x="81" y="2218"/>
                </a:cubicBezTo>
                <a:cubicBezTo>
                  <a:pt x="76" y="2267"/>
                  <a:pt x="49" y="2284"/>
                  <a:pt x="33" y="2328"/>
                </a:cubicBezTo>
                <a:cubicBezTo>
                  <a:pt x="28" y="2339"/>
                  <a:pt x="28" y="2350"/>
                  <a:pt x="28" y="2361"/>
                </a:cubicBezTo>
                <a:cubicBezTo>
                  <a:pt x="21" y="2382"/>
                  <a:pt x="11" y="2410"/>
                  <a:pt x="0" y="2432"/>
                </a:cubicBezTo>
                <a:lnTo>
                  <a:pt x="0" y="2432"/>
                </a:lnTo>
                <a:cubicBezTo>
                  <a:pt x="103" y="2497"/>
                  <a:pt x="164" y="2562"/>
                  <a:pt x="284" y="2634"/>
                </a:cubicBezTo>
                <a:cubicBezTo>
                  <a:pt x="328" y="2661"/>
                  <a:pt x="361" y="2666"/>
                  <a:pt x="410" y="2688"/>
                </a:cubicBezTo>
                <a:cubicBezTo>
                  <a:pt x="431" y="2699"/>
                  <a:pt x="453" y="2710"/>
                  <a:pt x="475" y="2721"/>
                </a:cubicBezTo>
                <a:lnTo>
                  <a:pt x="475" y="2721"/>
                </a:lnTo>
                <a:cubicBezTo>
                  <a:pt x="480" y="2699"/>
                  <a:pt x="486" y="2683"/>
                  <a:pt x="491" y="2661"/>
                </a:cubicBezTo>
                <a:cubicBezTo>
                  <a:pt x="502" y="2634"/>
                  <a:pt x="502" y="2617"/>
                  <a:pt x="513" y="2590"/>
                </a:cubicBezTo>
                <a:cubicBezTo>
                  <a:pt x="519" y="2579"/>
                  <a:pt x="530" y="2579"/>
                  <a:pt x="535" y="2568"/>
                </a:cubicBezTo>
                <a:cubicBezTo>
                  <a:pt x="552" y="2546"/>
                  <a:pt x="563" y="2530"/>
                  <a:pt x="579" y="2508"/>
                </a:cubicBezTo>
                <a:cubicBezTo>
                  <a:pt x="595" y="2480"/>
                  <a:pt x="606" y="2465"/>
                  <a:pt x="623" y="2443"/>
                </a:cubicBezTo>
                <a:cubicBezTo>
                  <a:pt x="634" y="2421"/>
                  <a:pt x="639" y="2410"/>
                  <a:pt x="656" y="2388"/>
                </a:cubicBezTo>
                <a:cubicBezTo>
                  <a:pt x="661" y="2382"/>
                  <a:pt x="667" y="2377"/>
                  <a:pt x="672" y="2371"/>
                </a:cubicBezTo>
                <a:cubicBezTo>
                  <a:pt x="688" y="2328"/>
                  <a:pt x="699" y="2300"/>
                  <a:pt x="716" y="2251"/>
                </a:cubicBezTo>
                <a:cubicBezTo>
                  <a:pt x="749" y="2213"/>
                  <a:pt x="765" y="2185"/>
                  <a:pt x="782" y="2137"/>
                </a:cubicBezTo>
                <a:cubicBezTo>
                  <a:pt x="803" y="2093"/>
                  <a:pt x="825" y="2071"/>
                  <a:pt x="825" y="2022"/>
                </a:cubicBezTo>
                <a:cubicBezTo>
                  <a:pt x="825" y="1951"/>
                  <a:pt x="825" y="1951"/>
                  <a:pt x="825" y="1951"/>
                </a:cubicBezTo>
                <a:cubicBezTo>
                  <a:pt x="825" y="1940"/>
                  <a:pt x="820" y="1934"/>
                  <a:pt x="820" y="1929"/>
                </a:cubicBezTo>
                <a:cubicBezTo>
                  <a:pt x="814" y="1901"/>
                  <a:pt x="820" y="1890"/>
                  <a:pt x="808" y="1863"/>
                </a:cubicBezTo>
                <a:cubicBezTo>
                  <a:pt x="808" y="1858"/>
                  <a:pt x="798" y="1852"/>
                  <a:pt x="792" y="1841"/>
                </a:cubicBezTo>
                <a:cubicBezTo>
                  <a:pt x="782" y="1830"/>
                  <a:pt x="776" y="1819"/>
                  <a:pt x="776" y="1803"/>
                </a:cubicBezTo>
                <a:cubicBezTo>
                  <a:pt x="776" y="1781"/>
                  <a:pt x="787" y="1770"/>
                  <a:pt x="787" y="1748"/>
                </a:cubicBezTo>
                <a:cubicBezTo>
                  <a:pt x="787" y="1726"/>
                  <a:pt x="760" y="1722"/>
                  <a:pt x="760" y="1700"/>
                </a:cubicBezTo>
                <a:cubicBezTo>
                  <a:pt x="760" y="1683"/>
                  <a:pt x="782" y="1683"/>
                  <a:pt x="792" y="1678"/>
                </a:cubicBezTo>
                <a:cubicBezTo>
                  <a:pt x="792" y="1678"/>
                  <a:pt x="798" y="1678"/>
                  <a:pt x="803" y="1678"/>
                </a:cubicBezTo>
                <a:cubicBezTo>
                  <a:pt x="814" y="1678"/>
                  <a:pt x="820" y="1667"/>
                  <a:pt x="830" y="1667"/>
                </a:cubicBezTo>
                <a:cubicBezTo>
                  <a:pt x="836" y="1667"/>
                  <a:pt x="842" y="1672"/>
                  <a:pt x="842" y="1672"/>
                </a:cubicBezTo>
                <a:cubicBezTo>
                  <a:pt x="858" y="1678"/>
                  <a:pt x="863" y="1689"/>
                  <a:pt x="868" y="1705"/>
                </a:cubicBezTo>
                <a:cubicBezTo>
                  <a:pt x="879" y="1722"/>
                  <a:pt x="890" y="1732"/>
                  <a:pt x="901" y="1743"/>
                </a:cubicBezTo>
                <a:cubicBezTo>
                  <a:pt x="912" y="1726"/>
                  <a:pt x="929" y="1722"/>
                  <a:pt x="929" y="1705"/>
                </a:cubicBezTo>
                <a:cubicBezTo>
                  <a:pt x="929" y="1639"/>
                  <a:pt x="912" y="1607"/>
                  <a:pt x="912" y="1541"/>
                </a:cubicBezTo>
                <a:cubicBezTo>
                  <a:pt x="912" y="1524"/>
                  <a:pt x="912" y="1513"/>
                  <a:pt x="918" y="1497"/>
                </a:cubicBezTo>
                <a:cubicBezTo>
                  <a:pt x="923" y="1481"/>
                  <a:pt x="939" y="1481"/>
                  <a:pt x="950" y="1475"/>
                </a:cubicBezTo>
                <a:cubicBezTo>
                  <a:pt x="961" y="1464"/>
                  <a:pt x="972" y="1459"/>
                  <a:pt x="983" y="1453"/>
                </a:cubicBezTo>
                <a:cubicBezTo>
                  <a:pt x="1005" y="1442"/>
                  <a:pt x="1016" y="1437"/>
                  <a:pt x="1038" y="1426"/>
                </a:cubicBezTo>
                <a:cubicBezTo>
                  <a:pt x="1049" y="1420"/>
                  <a:pt x="1060" y="1415"/>
                  <a:pt x="1071" y="1404"/>
                </a:cubicBezTo>
                <a:cubicBezTo>
                  <a:pt x="1082" y="1399"/>
                  <a:pt x="1087" y="1388"/>
                  <a:pt x="1098" y="1388"/>
                </a:cubicBezTo>
                <a:cubicBezTo>
                  <a:pt x="1120" y="1388"/>
                  <a:pt x="1126" y="1393"/>
                  <a:pt x="1142" y="1393"/>
                </a:cubicBezTo>
                <a:cubicBezTo>
                  <a:pt x="1153" y="1393"/>
                  <a:pt x="1169" y="1393"/>
                  <a:pt x="1175" y="1399"/>
                </a:cubicBezTo>
                <a:cubicBezTo>
                  <a:pt x="1186" y="1409"/>
                  <a:pt x="1180" y="1420"/>
                  <a:pt x="1180" y="1437"/>
                </a:cubicBezTo>
                <a:cubicBezTo>
                  <a:pt x="1180" y="1459"/>
                  <a:pt x="1175" y="1475"/>
                  <a:pt x="1169" y="1497"/>
                </a:cubicBezTo>
                <a:cubicBezTo>
                  <a:pt x="1158" y="1508"/>
                  <a:pt x="1153" y="1519"/>
                  <a:pt x="1153" y="1530"/>
                </a:cubicBezTo>
                <a:cubicBezTo>
                  <a:pt x="1153" y="1552"/>
                  <a:pt x="1164" y="1568"/>
                  <a:pt x="1164" y="1590"/>
                </a:cubicBezTo>
                <a:cubicBezTo>
                  <a:pt x="1164" y="1607"/>
                  <a:pt x="1164" y="1618"/>
                  <a:pt x="1169" y="1634"/>
                </a:cubicBezTo>
                <a:cubicBezTo>
                  <a:pt x="1169" y="1661"/>
                  <a:pt x="1175" y="1678"/>
                  <a:pt x="1191" y="1700"/>
                </a:cubicBezTo>
                <a:cubicBezTo>
                  <a:pt x="1202" y="1710"/>
                  <a:pt x="1213" y="1715"/>
                  <a:pt x="1235" y="1715"/>
                </a:cubicBezTo>
                <a:cubicBezTo>
                  <a:pt x="1273" y="1715"/>
                  <a:pt x="1289" y="1710"/>
                  <a:pt x="1327" y="1700"/>
                </a:cubicBezTo>
                <a:cubicBezTo>
                  <a:pt x="1344" y="1693"/>
                  <a:pt x="1355" y="1693"/>
                  <a:pt x="1371" y="1689"/>
                </a:cubicBezTo>
                <a:cubicBezTo>
                  <a:pt x="1382" y="1683"/>
                  <a:pt x="1393" y="1672"/>
                  <a:pt x="1399" y="1661"/>
                </a:cubicBezTo>
                <a:cubicBezTo>
                  <a:pt x="1404" y="1656"/>
                  <a:pt x="1404" y="1639"/>
                  <a:pt x="1415" y="1639"/>
                </a:cubicBezTo>
                <a:cubicBezTo>
                  <a:pt x="1421" y="1639"/>
                  <a:pt x="1426" y="1645"/>
                  <a:pt x="1431" y="1645"/>
                </a:cubicBezTo>
                <a:cubicBezTo>
                  <a:pt x="1431" y="1792"/>
                  <a:pt x="1431" y="1792"/>
                  <a:pt x="1431" y="1792"/>
                </a:cubicBezTo>
                <a:cubicBezTo>
                  <a:pt x="1617" y="1792"/>
                  <a:pt x="1617" y="1792"/>
                  <a:pt x="1617" y="1792"/>
                </a:cubicBezTo>
                <a:cubicBezTo>
                  <a:pt x="1693" y="1797"/>
                  <a:pt x="1737" y="1803"/>
                  <a:pt x="1814" y="1803"/>
                </a:cubicBezTo>
                <a:cubicBezTo>
                  <a:pt x="1841" y="1803"/>
                  <a:pt x="1852" y="1803"/>
                  <a:pt x="1880" y="1797"/>
                </a:cubicBezTo>
                <a:cubicBezTo>
                  <a:pt x="1896" y="1797"/>
                  <a:pt x="1907" y="1803"/>
                  <a:pt x="1923" y="1792"/>
                </a:cubicBezTo>
                <a:cubicBezTo>
                  <a:pt x="1945" y="1781"/>
                  <a:pt x="1951" y="1759"/>
                  <a:pt x="1956" y="1732"/>
                </a:cubicBezTo>
                <a:cubicBezTo>
                  <a:pt x="1967" y="1705"/>
                  <a:pt x="1978" y="1689"/>
                  <a:pt x="1995" y="1661"/>
                </a:cubicBezTo>
                <a:cubicBezTo>
                  <a:pt x="2006" y="1639"/>
                  <a:pt x="2016" y="1623"/>
                  <a:pt x="2027" y="1596"/>
                </a:cubicBezTo>
                <a:cubicBezTo>
                  <a:pt x="2032" y="1579"/>
                  <a:pt x="2038" y="1568"/>
                  <a:pt x="2038" y="1546"/>
                </a:cubicBezTo>
                <a:cubicBezTo>
                  <a:pt x="2038" y="1508"/>
                  <a:pt x="2032" y="1486"/>
                  <a:pt x="2027" y="1448"/>
                </a:cubicBezTo>
                <a:cubicBezTo>
                  <a:pt x="2027" y="1442"/>
                  <a:pt x="2022" y="1431"/>
                  <a:pt x="2022" y="1426"/>
                </a:cubicBezTo>
                <a:cubicBezTo>
                  <a:pt x="2022" y="1420"/>
                  <a:pt x="2016" y="1420"/>
                  <a:pt x="2016" y="1415"/>
                </a:cubicBezTo>
                <a:cubicBezTo>
                  <a:pt x="2016" y="1399"/>
                  <a:pt x="2032" y="1399"/>
                  <a:pt x="2044" y="1382"/>
                </a:cubicBezTo>
                <a:cubicBezTo>
                  <a:pt x="2054" y="1366"/>
                  <a:pt x="2060" y="1355"/>
                  <a:pt x="2070" y="1344"/>
                </a:cubicBezTo>
                <a:cubicBezTo>
                  <a:pt x="2098" y="1316"/>
                  <a:pt x="2114" y="1300"/>
                  <a:pt x="2136" y="1273"/>
                </a:cubicBezTo>
                <a:lnTo>
                  <a:pt x="2136" y="1273"/>
                </a:lnTo>
                <a:cubicBezTo>
                  <a:pt x="2164" y="1054"/>
                  <a:pt x="2164" y="1054"/>
                  <a:pt x="2164" y="1054"/>
                </a:cubicBezTo>
                <a:cubicBezTo>
                  <a:pt x="2158" y="1049"/>
                  <a:pt x="2164" y="1038"/>
                  <a:pt x="2158" y="1032"/>
                </a:cubicBezTo>
                <a:cubicBezTo>
                  <a:pt x="2147" y="1027"/>
                  <a:pt x="2136" y="1027"/>
                  <a:pt x="2125" y="1022"/>
                </a:cubicBezTo>
                <a:cubicBezTo>
                  <a:pt x="2114" y="1016"/>
                  <a:pt x="2103" y="1005"/>
                  <a:pt x="2092" y="1000"/>
                </a:cubicBezTo>
                <a:cubicBezTo>
                  <a:pt x="2081" y="989"/>
                  <a:pt x="2060" y="989"/>
                  <a:pt x="2060" y="972"/>
                </a:cubicBezTo>
                <a:cubicBezTo>
                  <a:pt x="2060" y="961"/>
                  <a:pt x="2065" y="957"/>
                  <a:pt x="2065" y="950"/>
                </a:cubicBezTo>
                <a:cubicBezTo>
                  <a:pt x="2070" y="923"/>
                  <a:pt x="2070" y="907"/>
                  <a:pt x="2070" y="885"/>
                </a:cubicBezTo>
                <a:cubicBezTo>
                  <a:pt x="2070" y="869"/>
                  <a:pt x="2070" y="864"/>
                  <a:pt x="2070" y="853"/>
                </a:cubicBezTo>
                <a:cubicBezTo>
                  <a:pt x="2076" y="847"/>
                  <a:pt x="2081" y="847"/>
                  <a:pt x="2081" y="842"/>
                </a:cubicBezTo>
                <a:cubicBezTo>
                  <a:pt x="2098" y="831"/>
                  <a:pt x="2109" y="814"/>
                  <a:pt x="2114" y="798"/>
                </a:cubicBezTo>
                <a:lnTo>
                  <a:pt x="2114" y="798"/>
                </a:lnTo>
                <a:cubicBezTo>
                  <a:pt x="2092" y="781"/>
                  <a:pt x="2081" y="776"/>
                  <a:pt x="2060" y="765"/>
                </a:cubicBezTo>
                <a:cubicBezTo>
                  <a:pt x="2016" y="743"/>
                  <a:pt x="1995" y="727"/>
                  <a:pt x="1956" y="699"/>
                </a:cubicBezTo>
                <a:cubicBezTo>
                  <a:pt x="1929" y="683"/>
                  <a:pt x="1912" y="672"/>
                  <a:pt x="1880" y="655"/>
                </a:cubicBezTo>
                <a:cubicBezTo>
                  <a:pt x="1858" y="645"/>
                  <a:pt x="1841" y="639"/>
                  <a:pt x="1819" y="634"/>
                </a:cubicBezTo>
                <a:cubicBezTo>
                  <a:pt x="1808" y="634"/>
                  <a:pt x="1803" y="628"/>
                  <a:pt x="1797" y="628"/>
                </a:cubicBezTo>
                <a:cubicBezTo>
                  <a:pt x="1776" y="628"/>
                  <a:pt x="1765" y="645"/>
                  <a:pt x="1743" y="655"/>
                </a:cubicBezTo>
                <a:cubicBezTo>
                  <a:pt x="1704" y="672"/>
                  <a:pt x="1688" y="694"/>
                  <a:pt x="1645" y="710"/>
                </a:cubicBezTo>
                <a:cubicBezTo>
                  <a:pt x="1633" y="721"/>
                  <a:pt x="1623" y="727"/>
                  <a:pt x="1607" y="727"/>
                </a:cubicBezTo>
                <a:cubicBezTo>
                  <a:pt x="1600" y="727"/>
                  <a:pt x="1600" y="732"/>
                  <a:pt x="1596" y="732"/>
                </a:cubicBezTo>
                <a:cubicBezTo>
                  <a:pt x="1585" y="732"/>
                  <a:pt x="1585" y="721"/>
                  <a:pt x="1579" y="716"/>
                </a:cubicBezTo>
                <a:cubicBezTo>
                  <a:pt x="1574" y="705"/>
                  <a:pt x="1574" y="699"/>
                  <a:pt x="1574" y="688"/>
                </a:cubicBezTo>
                <a:cubicBezTo>
                  <a:pt x="1568" y="666"/>
                  <a:pt x="1563" y="655"/>
                  <a:pt x="1557" y="634"/>
                </a:cubicBezTo>
                <a:cubicBezTo>
                  <a:pt x="1552" y="617"/>
                  <a:pt x="1552" y="606"/>
                  <a:pt x="1546" y="590"/>
                </a:cubicBezTo>
                <a:cubicBezTo>
                  <a:pt x="1541" y="568"/>
                  <a:pt x="1535" y="551"/>
                  <a:pt x="1535" y="530"/>
                </a:cubicBezTo>
                <a:cubicBezTo>
                  <a:pt x="1535" y="487"/>
                  <a:pt x="1503" y="470"/>
                  <a:pt x="1464" y="448"/>
                </a:cubicBezTo>
                <a:cubicBezTo>
                  <a:pt x="1448" y="443"/>
                  <a:pt x="1442" y="432"/>
                  <a:pt x="1426" y="421"/>
                </a:cubicBezTo>
                <a:cubicBezTo>
                  <a:pt x="1393" y="404"/>
                  <a:pt x="1366" y="393"/>
                  <a:pt x="1355" y="361"/>
                </a:cubicBezTo>
                <a:cubicBezTo>
                  <a:pt x="1306" y="366"/>
                  <a:pt x="1284" y="383"/>
                  <a:pt x="1240" y="383"/>
                </a:cubicBezTo>
                <a:cubicBezTo>
                  <a:pt x="1235" y="383"/>
                  <a:pt x="1230" y="383"/>
                  <a:pt x="1223" y="383"/>
                </a:cubicBezTo>
                <a:cubicBezTo>
                  <a:pt x="1213" y="372"/>
                  <a:pt x="1213" y="361"/>
                  <a:pt x="1202" y="350"/>
                </a:cubicBezTo>
                <a:cubicBezTo>
                  <a:pt x="1191" y="344"/>
                  <a:pt x="1180" y="339"/>
                  <a:pt x="1169" y="333"/>
                </a:cubicBezTo>
                <a:cubicBezTo>
                  <a:pt x="1137" y="311"/>
                  <a:pt x="1115" y="300"/>
                  <a:pt x="1087" y="273"/>
                </a:cubicBezTo>
                <a:cubicBezTo>
                  <a:pt x="1071" y="284"/>
                  <a:pt x="1065" y="300"/>
                  <a:pt x="1049" y="317"/>
                </a:cubicBezTo>
                <a:cubicBezTo>
                  <a:pt x="1038" y="333"/>
                  <a:pt x="1027" y="344"/>
                  <a:pt x="1022" y="361"/>
                </a:cubicBezTo>
                <a:cubicBezTo>
                  <a:pt x="994" y="415"/>
                  <a:pt x="1000" y="448"/>
                  <a:pt x="983" y="503"/>
                </a:cubicBezTo>
                <a:cubicBezTo>
                  <a:pt x="967" y="492"/>
                  <a:pt x="950" y="492"/>
                  <a:pt x="934" y="487"/>
                </a:cubicBezTo>
                <a:cubicBezTo>
                  <a:pt x="901" y="470"/>
                  <a:pt x="879" y="459"/>
                  <a:pt x="846" y="454"/>
                </a:cubicBezTo>
                <a:cubicBezTo>
                  <a:pt x="820" y="443"/>
                  <a:pt x="798" y="448"/>
                  <a:pt x="776" y="432"/>
                </a:cubicBezTo>
                <a:cubicBezTo>
                  <a:pt x="771" y="426"/>
                  <a:pt x="771" y="426"/>
                  <a:pt x="771" y="421"/>
                </a:cubicBezTo>
                <a:cubicBezTo>
                  <a:pt x="760" y="410"/>
                  <a:pt x="754" y="399"/>
                  <a:pt x="743" y="393"/>
                </a:cubicBezTo>
                <a:cubicBezTo>
                  <a:pt x="732" y="383"/>
                  <a:pt x="721" y="377"/>
                  <a:pt x="721" y="361"/>
                </a:cubicBezTo>
                <a:cubicBezTo>
                  <a:pt x="721" y="344"/>
                  <a:pt x="738" y="339"/>
                  <a:pt x="749" y="322"/>
                </a:cubicBezTo>
                <a:cubicBezTo>
                  <a:pt x="765" y="295"/>
                  <a:pt x="776" y="278"/>
                  <a:pt x="787" y="246"/>
                </a:cubicBezTo>
                <a:cubicBezTo>
                  <a:pt x="792" y="224"/>
                  <a:pt x="792" y="213"/>
                  <a:pt x="792" y="191"/>
                </a:cubicBezTo>
                <a:cubicBezTo>
                  <a:pt x="798" y="164"/>
                  <a:pt x="808" y="148"/>
                  <a:pt x="808" y="115"/>
                </a:cubicBezTo>
                <a:cubicBezTo>
                  <a:pt x="808" y="71"/>
                  <a:pt x="782" y="16"/>
                  <a:pt x="738" y="0"/>
                </a:cubicBezTo>
                <a:lnTo>
                  <a:pt x="612"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8" name="Freeform 168"/>
          <p:cNvSpPr>
            <a:spLocks noChangeArrowheads="1"/>
          </p:cNvSpPr>
          <p:nvPr/>
        </p:nvSpPr>
        <p:spPr bwMode="auto">
          <a:xfrm>
            <a:off x="14212859" y="10627968"/>
            <a:ext cx="2355436" cy="1373871"/>
          </a:xfrm>
          <a:custGeom>
            <a:avLst/>
            <a:gdLst>
              <a:gd name="T0" fmla="*/ 1595 w 3898"/>
              <a:gd name="T1" fmla="*/ 366 h 2274"/>
              <a:gd name="T2" fmla="*/ 1547 w 3898"/>
              <a:gd name="T3" fmla="*/ 448 h 2274"/>
              <a:gd name="T4" fmla="*/ 1552 w 3898"/>
              <a:gd name="T5" fmla="*/ 618 h 2274"/>
              <a:gd name="T6" fmla="*/ 1448 w 3898"/>
              <a:gd name="T7" fmla="*/ 814 h 2274"/>
              <a:gd name="T8" fmla="*/ 1142 w 3898"/>
              <a:gd name="T9" fmla="*/ 814 h 2274"/>
              <a:gd name="T10" fmla="*/ 940 w 3898"/>
              <a:gd name="T11" fmla="*/ 661 h 2274"/>
              <a:gd name="T12" fmla="*/ 852 w 3898"/>
              <a:gd name="T13" fmla="*/ 722 h 2274"/>
              <a:gd name="T14" fmla="*/ 694 w 3898"/>
              <a:gd name="T15" fmla="*/ 656 h 2274"/>
              <a:gd name="T16" fmla="*/ 694 w 3898"/>
              <a:gd name="T17" fmla="*/ 519 h 2274"/>
              <a:gd name="T18" fmla="*/ 667 w 3898"/>
              <a:gd name="T19" fmla="*/ 415 h 2274"/>
              <a:gd name="T20" fmla="*/ 563 w 3898"/>
              <a:gd name="T21" fmla="*/ 448 h 2274"/>
              <a:gd name="T22" fmla="*/ 443 w 3898"/>
              <a:gd name="T23" fmla="*/ 519 h 2274"/>
              <a:gd name="T24" fmla="*/ 426 w 3898"/>
              <a:gd name="T25" fmla="*/ 765 h 2274"/>
              <a:gd name="T26" fmla="*/ 355 w 3898"/>
              <a:gd name="T27" fmla="*/ 689 h 2274"/>
              <a:gd name="T28" fmla="*/ 285 w 3898"/>
              <a:gd name="T29" fmla="*/ 722 h 2274"/>
              <a:gd name="T30" fmla="*/ 317 w 3898"/>
              <a:gd name="T31" fmla="*/ 863 h 2274"/>
              <a:gd name="T32" fmla="*/ 350 w 3898"/>
              <a:gd name="T33" fmla="*/ 973 h 2274"/>
              <a:gd name="T34" fmla="*/ 241 w 3898"/>
              <a:gd name="T35" fmla="*/ 1273 h 2274"/>
              <a:gd name="T36" fmla="*/ 148 w 3898"/>
              <a:gd name="T37" fmla="*/ 1465 h 2274"/>
              <a:gd name="T38" fmla="*/ 38 w 3898"/>
              <a:gd name="T39" fmla="*/ 1612 h 2274"/>
              <a:gd name="T40" fmla="*/ 0 w 3898"/>
              <a:gd name="T41" fmla="*/ 1743 h 2274"/>
              <a:gd name="T42" fmla="*/ 612 w 3898"/>
              <a:gd name="T43" fmla="*/ 2016 h 2274"/>
              <a:gd name="T44" fmla="*/ 1301 w 3898"/>
              <a:gd name="T45" fmla="*/ 2202 h 2274"/>
              <a:gd name="T46" fmla="*/ 1972 w 3898"/>
              <a:gd name="T47" fmla="*/ 2262 h 2274"/>
              <a:gd name="T48" fmla="*/ 2503 w 3898"/>
              <a:gd name="T49" fmla="*/ 2268 h 2274"/>
              <a:gd name="T50" fmla="*/ 3022 w 3898"/>
              <a:gd name="T51" fmla="*/ 2213 h 2274"/>
              <a:gd name="T52" fmla="*/ 3240 w 3898"/>
              <a:gd name="T53" fmla="*/ 2219 h 2274"/>
              <a:gd name="T54" fmla="*/ 3492 w 3898"/>
              <a:gd name="T55" fmla="*/ 2235 h 2274"/>
              <a:gd name="T56" fmla="*/ 3487 w 3898"/>
              <a:gd name="T57" fmla="*/ 2087 h 2274"/>
              <a:gd name="T58" fmla="*/ 3503 w 3898"/>
              <a:gd name="T59" fmla="*/ 1776 h 2274"/>
              <a:gd name="T60" fmla="*/ 3623 w 3898"/>
              <a:gd name="T61" fmla="*/ 1606 h 2274"/>
              <a:gd name="T62" fmla="*/ 3738 w 3898"/>
              <a:gd name="T63" fmla="*/ 1432 h 2274"/>
              <a:gd name="T64" fmla="*/ 3672 w 3898"/>
              <a:gd name="T65" fmla="*/ 1322 h 2274"/>
              <a:gd name="T66" fmla="*/ 3853 w 3898"/>
              <a:gd name="T67" fmla="*/ 1174 h 2274"/>
              <a:gd name="T68" fmla="*/ 3875 w 3898"/>
              <a:gd name="T69" fmla="*/ 1049 h 2274"/>
              <a:gd name="T70" fmla="*/ 3645 w 3898"/>
              <a:gd name="T71" fmla="*/ 1066 h 2274"/>
              <a:gd name="T72" fmla="*/ 3650 w 3898"/>
              <a:gd name="T73" fmla="*/ 945 h 2274"/>
              <a:gd name="T74" fmla="*/ 3699 w 3898"/>
              <a:gd name="T75" fmla="*/ 825 h 2274"/>
              <a:gd name="T76" fmla="*/ 3617 w 3898"/>
              <a:gd name="T77" fmla="*/ 486 h 2274"/>
              <a:gd name="T78" fmla="*/ 3601 w 3898"/>
              <a:gd name="T79" fmla="*/ 301 h 2274"/>
              <a:gd name="T80" fmla="*/ 3509 w 3898"/>
              <a:gd name="T81" fmla="*/ 263 h 2274"/>
              <a:gd name="T82" fmla="*/ 3432 w 3898"/>
              <a:gd name="T83" fmla="*/ 219 h 2274"/>
              <a:gd name="T84" fmla="*/ 3399 w 3898"/>
              <a:gd name="T85" fmla="*/ 33 h 2274"/>
              <a:gd name="T86" fmla="*/ 3229 w 3898"/>
              <a:gd name="T87" fmla="*/ 126 h 2274"/>
              <a:gd name="T88" fmla="*/ 3121 w 3898"/>
              <a:gd name="T89" fmla="*/ 104 h 2274"/>
              <a:gd name="T90" fmla="*/ 3022 w 3898"/>
              <a:gd name="T91" fmla="*/ 98 h 2274"/>
              <a:gd name="T92" fmla="*/ 2896 w 3898"/>
              <a:gd name="T93" fmla="*/ 164 h 2274"/>
              <a:gd name="T94" fmla="*/ 2672 w 3898"/>
              <a:gd name="T95" fmla="*/ 252 h 2274"/>
              <a:gd name="T96" fmla="*/ 2612 w 3898"/>
              <a:gd name="T97" fmla="*/ 98 h 2274"/>
              <a:gd name="T98" fmla="*/ 2536 w 3898"/>
              <a:gd name="T99" fmla="*/ 33 h 2274"/>
              <a:gd name="T100" fmla="*/ 2426 w 3898"/>
              <a:gd name="T101" fmla="*/ 38 h 2274"/>
              <a:gd name="T102" fmla="*/ 2235 w 3898"/>
              <a:gd name="T103" fmla="*/ 290 h 2274"/>
              <a:gd name="T104" fmla="*/ 2137 w 3898"/>
              <a:gd name="T105" fmla="*/ 360 h 2274"/>
              <a:gd name="T106" fmla="*/ 2093 w 3898"/>
              <a:gd name="T107" fmla="*/ 235 h 2274"/>
              <a:gd name="T108" fmla="*/ 1994 w 3898"/>
              <a:gd name="T109" fmla="*/ 317 h 2274"/>
              <a:gd name="T110" fmla="*/ 1913 w 3898"/>
              <a:gd name="T111" fmla="*/ 219 h 2274"/>
              <a:gd name="T112" fmla="*/ 1749 w 3898"/>
              <a:gd name="T113" fmla="*/ 273 h 2274"/>
              <a:gd name="T114" fmla="*/ 1661 w 3898"/>
              <a:gd name="T115" fmla="*/ 295 h 2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98" h="2274">
                <a:moveTo>
                  <a:pt x="1661" y="295"/>
                </a:moveTo>
                <a:lnTo>
                  <a:pt x="1661" y="295"/>
                </a:lnTo>
                <a:cubicBezTo>
                  <a:pt x="1639" y="322"/>
                  <a:pt x="1623" y="338"/>
                  <a:pt x="1595" y="366"/>
                </a:cubicBezTo>
                <a:cubicBezTo>
                  <a:pt x="1585" y="377"/>
                  <a:pt x="1579" y="388"/>
                  <a:pt x="1569" y="404"/>
                </a:cubicBezTo>
                <a:cubicBezTo>
                  <a:pt x="1557" y="421"/>
                  <a:pt x="1541" y="421"/>
                  <a:pt x="1541" y="437"/>
                </a:cubicBezTo>
                <a:cubicBezTo>
                  <a:pt x="1541" y="442"/>
                  <a:pt x="1547" y="442"/>
                  <a:pt x="1547" y="448"/>
                </a:cubicBezTo>
                <a:cubicBezTo>
                  <a:pt x="1547" y="453"/>
                  <a:pt x="1552" y="464"/>
                  <a:pt x="1552" y="470"/>
                </a:cubicBezTo>
                <a:cubicBezTo>
                  <a:pt x="1557" y="508"/>
                  <a:pt x="1563" y="530"/>
                  <a:pt x="1563" y="568"/>
                </a:cubicBezTo>
                <a:cubicBezTo>
                  <a:pt x="1563" y="590"/>
                  <a:pt x="1557" y="601"/>
                  <a:pt x="1552" y="618"/>
                </a:cubicBezTo>
                <a:cubicBezTo>
                  <a:pt x="1541" y="645"/>
                  <a:pt x="1531" y="661"/>
                  <a:pt x="1520" y="683"/>
                </a:cubicBezTo>
                <a:cubicBezTo>
                  <a:pt x="1503" y="711"/>
                  <a:pt x="1492" y="727"/>
                  <a:pt x="1481" y="754"/>
                </a:cubicBezTo>
                <a:cubicBezTo>
                  <a:pt x="1476" y="781"/>
                  <a:pt x="1470" y="803"/>
                  <a:pt x="1448" y="814"/>
                </a:cubicBezTo>
                <a:cubicBezTo>
                  <a:pt x="1432" y="825"/>
                  <a:pt x="1421" y="819"/>
                  <a:pt x="1405" y="819"/>
                </a:cubicBezTo>
                <a:cubicBezTo>
                  <a:pt x="1377" y="825"/>
                  <a:pt x="1366" y="825"/>
                  <a:pt x="1339" y="825"/>
                </a:cubicBezTo>
                <a:cubicBezTo>
                  <a:pt x="1262" y="825"/>
                  <a:pt x="1218" y="819"/>
                  <a:pt x="1142" y="814"/>
                </a:cubicBezTo>
                <a:cubicBezTo>
                  <a:pt x="956" y="814"/>
                  <a:pt x="956" y="814"/>
                  <a:pt x="956" y="814"/>
                </a:cubicBezTo>
                <a:cubicBezTo>
                  <a:pt x="956" y="667"/>
                  <a:pt x="956" y="667"/>
                  <a:pt x="956" y="667"/>
                </a:cubicBezTo>
                <a:cubicBezTo>
                  <a:pt x="951" y="667"/>
                  <a:pt x="946" y="661"/>
                  <a:pt x="940" y="661"/>
                </a:cubicBezTo>
                <a:cubicBezTo>
                  <a:pt x="929" y="661"/>
                  <a:pt x="929" y="678"/>
                  <a:pt x="924" y="683"/>
                </a:cubicBezTo>
                <a:cubicBezTo>
                  <a:pt x="918" y="694"/>
                  <a:pt x="907" y="705"/>
                  <a:pt x="896" y="711"/>
                </a:cubicBezTo>
                <a:cubicBezTo>
                  <a:pt x="880" y="715"/>
                  <a:pt x="869" y="715"/>
                  <a:pt x="852" y="722"/>
                </a:cubicBezTo>
                <a:cubicBezTo>
                  <a:pt x="814" y="732"/>
                  <a:pt x="798" y="737"/>
                  <a:pt x="760" y="737"/>
                </a:cubicBezTo>
                <a:cubicBezTo>
                  <a:pt x="738" y="737"/>
                  <a:pt x="727" y="732"/>
                  <a:pt x="716" y="722"/>
                </a:cubicBezTo>
                <a:cubicBezTo>
                  <a:pt x="700" y="700"/>
                  <a:pt x="694" y="683"/>
                  <a:pt x="694" y="656"/>
                </a:cubicBezTo>
                <a:cubicBezTo>
                  <a:pt x="689" y="640"/>
                  <a:pt x="689" y="629"/>
                  <a:pt x="689" y="612"/>
                </a:cubicBezTo>
                <a:cubicBezTo>
                  <a:pt x="689" y="590"/>
                  <a:pt x="678" y="574"/>
                  <a:pt x="678" y="552"/>
                </a:cubicBezTo>
                <a:cubicBezTo>
                  <a:pt x="678" y="541"/>
                  <a:pt x="683" y="530"/>
                  <a:pt x="694" y="519"/>
                </a:cubicBezTo>
                <a:cubicBezTo>
                  <a:pt x="700" y="497"/>
                  <a:pt x="705" y="481"/>
                  <a:pt x="705" y="459"/>
                </a:cubicBezTo>
                <a:cubicBezTo>
                  <a:pt x="705" y="442"/>
                  <a:pt x="711" y="431"/>
                  <a:pt x="700" y="421"/>
                </a:cubicBezTo>
                <a:cubicBezTo>
                  <a:pt x="694" y="415"/>
                  <a:pt x="678" y="415"/>
                  <a:pt x="667" y="415"/>
                </a:cubicBezTo>
                <a:cubicBezTo>
                  <a:pt x="651" y="415"/>
                  <a:pt x="645" y="410"/>
                  <a:pt x="623" y="410"/>
                </a:cubicBezTo>
                <a:cubicBezTo>
                  <a:pt x="612" y="410"/>
                  <a:pt x="607" y="421"/>
                  <a:pt x="596" y="426"/>
                </a:cubicBezTo>
                <a:cubicBezTo>
                  <a:pt x="585" y="437"/>
                  <a:pt x="574" y="442"/>
                  <a:pt x="563" y="448"/>
                </a:cubicBezTo>
                <a:cubicBezTo>
                  <a:pt x="541" y="459"/>
                  <a:pt x="530" y="464"/>
                  <a:pt x="508" y="475"/>
                </a:cubicBezTo>
                <a:cubicBezTo>
                  <a:pt x="497" y="481"/>
                  <a:pt x="486" y="486"/>
                  <a:pt x="475" y="497"/>
                </a:cubicBezTo>
                <a:cubicBezTo>
                  <a:pt x="464" y="503"/>
                  <a:pt x="448" y="503"/>
                  <a:pt x="443" y="519"/>
                </a:cubicBezTo>
                <a:cubicBezTo>
                  <a:pt x="437" y="535"/>
                  <a:pt x="437" y="546"/>
                  <a:pt x="437" y="563"/>
                </a:cubicBezTo>
                <a:cubicBezTo>
                  <a:pt x="437" y="629"/>
                  <a:pt x="454" y="661"/>
                  <a:pt x="454" y="727"/>
                </a:cubicBezTo>
                <a:cubicBezTo>
                  <a:pt x="454" y="744"/>
                  <a:pt x="437" y="748"/>
                  <a:pt x="426" y="765"/>
                </a:cubicBezTo>
                <a:cubicBezTo>
                  <a:pt x="415" y="754"/>
                  <a:pt x="404" y="744"/>
                  <a:pt x="393" y="727"/>
                </a:cubicBezTo>
                <a:cubicBezTo>
                  <a:pt x="388" y="711"/>
                  <a:pt x="383" y="700"/>
                  <a:pt x="367" y="694"/>
                </a:cubicBezTo>
                <a:cubicBezTo>
                  <a:pt x="367" y="694"/>
                  <a:pt x="361" y="689"/>
                  <a:pt x="355" y="689"/>
                </a:cubicBezTo>
                <a:cubicBezTo>
                  <a:pt x="345" y="689"/>
                  <a:pt x="339" y="700"/>
                  <a:pt x="328" y="700"/>
                </a:cubicBezTo>
                <a:cubicBezTo>
                  <a:pt x="323" y="700"/>
                  <a:pt x="317" y="700"/>
                  <a:pt x="317" y="700"/>
                </a:cubicBezTo>
                <a:cubicBezTo>
                  <a:pt x="307" y="705"/>
                  <a:pt x="285" y="705"/>
                  <a:pt x="285" y="722"/>
                </a:cubicBezTo>
                <a:cubicBezTo>
                  <a:pt x="285" y="744"/>
                  <a:pt x="312" y="748"/>
                  <a:pt x="312" y="770"/>
                </a:cubicBezTo>
                <a:cubicBezTo>
                  <a:pt x="312" y="792"/>
                  <a:pt x="301" y="803"/>
                  <a:pt x="301" y="825"/>
                </a:cubicBezTo>
                <a:cubicBezTo>
                  <a:pt x="301" y="841"/>
                  <a:pt x="307" y="852"/>
                  <a:pt x="317" y="863"/>
                </a:cubicBezTo>
                <a:cubicBezTo>
                  <a:pt x="323" y="874"/>
                  <a:pt x="333" y="880"/>
                  <a:pt x="333" y="885"/>
                </a:cubicBezTo>
                <a:cubicBezTo>
                  <a:pt x="345" y="912"/>
                  <a:pt x="339" y="923"/>
                  <a:pt x="345" y="951"/>
                </a:cubicBezTo>
                <a:cubicBezTo>
                  <a:pt x="345" y="956"/>
                  <a:pt x="350" y="962"/>
                  <a:pt x="350" y="973"/>
                </a:cubicBezTo>
                <a:cubicBezTo>
                  <a:pt x="350" y="1044"/>
                  <a:pt x="350" y="1044"/>
                  <a:pt x="350" y="1044"/>
                </a:cubicBezTo>
                <a:cubicBezTo>
                  <a:pt x="350" y="1093"/>
                  <a:pt x="328" y="1115"/>
                  <a:pt x="307" y="1159"/>
                </a:cubicBezTo>
                <a:cubicBezTo>
                  <a:pt x="290" y="1207"/>
                  <a:pt x="274" y="1235"/>
                  <a:pt x="241" y="1273"/>
                </a:cubicBezTo>
                <a:cubicBezTo>
                  <a:pt x="224" y="1322"/>
                  <a:pt x="213" y="1350"/>
                  <a:pt x="197" y="1393"/>
                </a:cubicBezTo>
                <a:cubicBezTo>
                  <a:pt x="192" y="1399"/>
                  <a:pt x="186" y="1404"/>
                  <a:pt x="181" y="1410"/>
                </a:cubicBezTo>
                <a:cubicBezTo>
                  <a:pt x="164" y="1432"/>
                  <a:pt x="159" y="1443"/>
                  <a:pt x="148" y="1465"/>
                </a:cubicBezTo>
                <a:cubicBezTo>
                  <a:pt x="131" y="1487"/>
                  <a:pt x="120" y="1502"/>
                  <a:pt x="104" y="1530"/>
                </a:cubicBezTo>
                <a:cubicBezTo>
                  <a:pt x="88" y="1552"/>
                  <a:pt x="77" y="1568"/>
                  <a:pt x="60" y="1590"/>
                </a:cubicBezTo>
                <a:cubicBezTo>
                  <a:pt x="55" y="1601"/>
                  <a:pt x="44" y="1601"/>
                  <a:pt x="38" y="1612"/>
                </a:cubicBezTo>
                <a:cubicBezTo>
                  <a:pt x="27" y="1639"/>
                  <a:pt x="27" y="1656"/>
                  <a:pt x="16" y="1683"/>
                </a:cubicBezTo>
                <a:cubicBezTo>
                  <a:pt x="11" y="1705"/>
                  <a:pt x="5" y="1721"/>
                  <a:pt x="0" y="1743"/>
                </a:cubicBezTo>
                <a:lnTo>
                  <a:pt x="0" y="1743"/>
                </a:lnTo>
                <a:cubicBezTo>
                  <a:pt x="120" y="1792"/>
                  <a:pt x="202" y="1825"/>
                  <a:pt x="339" y="1875"/>
                </a:cubicBezTo>
                <a:cubicBezTo>
                  <a:pt x="404" y="1934"/>
                  <a:pt x="459" y="1939"/>
                  <a:pt x="536" y="1972"/>
                </a:cubicBezTo>
                <a:cubicBezTo>
                  <a:pt x="569" y="1983"/>
                  <a:pt x="579" y="2000"/>
                  <a:pt x="612" y="2016"/>
                </a:cubicBezTo>
                <a:cubicBezTo>
                  <a:pt x="711" y="2065"/>
                  <a:pt x="781" y="2076"/>
                  <a:pt x="891" y="2109"/>
                </a:cubicBezTo>
                <a:cubicBezTo>
                  <a:pt x="935" y="2126"/>
                  <a:pt x="956" y="2142"/>
                  <a:pt x="1006" y="2158"/>
                </a:cubicBezTo>
                <a:cubicBezTo>
                  <a:pt x="1115" y="2197"/>
                  <a:pt x="1186" y="2186"/>
                  <a:pt x="1301" y="2202"/>
                </a:cubicBezTo>
                <a:cubicBezTo>
                  <a:pt x="1361" y="2213"/>
                  <a:pt x="1394" y="2224"/>
                  <a:pt x="1454" y="2224"/>
                </a:cubicBezTo>
                <a:cubicBezTo>
                  <a:pt x="1563" y="2224"/>
                  <a:pt x="1563" y="2224"/>
                  <a:pt x="1563" y="2224"/>
                </a:cubicBezTo>
                <a:cubicBezTo>
                  <a:pt x="1972" y="2262"/>
                  <a:pt x="1972" y="2262"/>
                  <a:pt x="1972" y="2262"/>
                </a:cubicBezTo>
                <a:cubicBezTo>
                  <a:pt x="2038" y="2262"/>
                  <a:pt x="2038" y="2262"/>
                  <a:pt x="2038" y="2262"/>
                </a:cubicBezTo>
                <a:cubicBezTo>
                  <a:pt x="2082" y="2268"/>
                  <a:pt x="2104" y="2273"/>
                  <a:pt x="2148" y="2273"/>
                </a:cubicBezTo>
                <a:cubicBezTo>
                  <a:pt x="2285" y="2273"/>
                  <a:pt x="2366" y="2268"/>
                  <a:pt x="2503" y="2268"/>
                </a:cubicBezTo>
                <a:cubicBezTo>
                  <a:pt x="2607" y="2262"/>
                  <a:pt x="2607" y="2262"/>
                  <a:pt x="2607" y="2262"/>
                </a:cubicBezTo>
                <a:cubicBezTo>
                  <a:pt x="2738" y="2262"/>
                  <a:pt x="2738" y="2262"/>
                  <a:pt x="2738" y="2262"/>
                </a:cubicBezTo>
                <a:cubicBezTo>
                  <a:pt x="2852" y="2262"/>
                  <a:pt x="2913" y="2213"/>
                  <a:pt x="3022" y="2213"/>
                </a:cubicBezTo>
                <a:cubicBezTo>
                  <a:pt x="3077" y="2213"/>
                  <a:pt x="3077" y="2213"/>
                  <a:pt x="3077" y="2213"/>
                </a:cubicBezTo>
                <a:cubicBezTo>
                  <a:pt x="3164" y="2219"/>
                  <a:pt x="3164" y="2219"/>
                  <a:pt x="3164" y="2219"/>
                </a:cubicBezTo>
                <a:cubicBezTo>
                  <a:pt x="3240" y="2219"/>
                  <a:pt x="3240" y="2219"/>
                  <a:pt x="3240" y="2219"/>
                </a:cubicBezTo>
                <a:cubicBezTo>
                  <a:pt x="3268" y="2219"/>
                  <a:pt x="3279" y="2224"/>
                  <a:pt x="3306" y="2224"/>
                </a:cubicBezTo>
                <a:cubicBezTo>
                  <a:pt x="3399" y="2224"/>
                  <a:pt x="3399" y="2224"/>
                  <a:pt x="3399" y="2224"/>
                </a:cubicBezTo>
                <a:cubicBezTo>
                  <a:pt x="3432" y="2224"/>
                  <a:pt x="3465" y="2230"/>
                  <a:pt x="3492" y="2235"/>
                </a:cubicBezTo>
                <a:lnTo>
                  <a:pt x="3492" y="2235"/>
                </a:lnTo>
                <a:cubicBezTo>
                  <a:pt x="3492" y="2224"/>
                  <a:pt x="3487" y="2219"/>
                  <a:pt x="3487" y="2213"/>
                </a:cubicBezTo>
                <a:cubicBezTo>
                  <a:pt x="3487" y="2087"/>
                  <a:pt x="3487" y="2087"/>
                  <a:pt x="3487" y="2087"/>
                </a:cubicBezTo>
                <a:cubicBezTo>
                  <a:pt x="3498" y="1939"/>
                  <a:pt x="3498" y="1939"/>
                  <a:pt x="3498" y="1939"/>
                </a:cubicBezTo>
                <a:cubicBezTo>
                  <a:pt x="3498" y="1912"/>
                  <a:pt x="3492" y="1891"/>
                  <a:pt x="3492" y="1864"/>
                </a:cubicBezTo>
                <a:cubicBezTo>
                  <a:pt x="3492" y="1831"/>
                  <a:pt x="3503" y="1814"/>
                  <a:pt x="3503" y="1776"/>
                </a:cubicBezTo>
                <a:cubicBezTo>
                  <a:pt x="3514" y="1721"/>
                  <a:pt x="3509" y="1688"/>
                  <a:pt x="3509" y="1628"/>
                </a:cubicBezTo>
                <a:cubicBezTo>
                  <a:pt x="3536" y="1623"/>
                  <a:pt x="3552" y="1617"/>
                  <a:pt x="3580" y="1612"/>
                </a:cubicBezTo>
                <a:cubicBezTo>
                  <a:pt x="3596" y="1612"/>
                  <a:pt x="3606" y="1612"/>
                  <a:pt x="3623" y="1606"/>
                </a:cubicBezTo>
                <a:cubicBezTo>
                  <a:pt x="3639" y="1595"/>
                  <a:pt x="3639" y="1579"/>
                  <a:pt x="3650" y="1562"/>
                </a:cubicBezTo>
                <a:cubicBezTo>
                  <a:pt x="3667" y="1535"/>
                  <a:pt x="3672" y="1519"/>
                  <a:pt x="3688" y="1492"/>
                </a:cubicBezTo>
                <a:cubicBezTo>
                  <a:pt x="3705" y="1465"/>
                  <a:pt x="3716" y="1454"/>
                  <a:pt x="3738" y="1432"/>
                </a:cubicBezTo>
                <a:cubicBezTo>
                  <a:pt x="3743" y="1426"/>
                  <a:pt x="3754" y="1421"/>
                  <a:pt x="3754" y="1410"/>
                </a:cubicBezTo>
                <a:cubicBezTo>
                  <a:pt x="3754" y="1388"/>
                  <a:pt x="3738" y="1383"/>
                  <a:pt x="3721" y="1366"/>
                </a:cubicBezTo>
                <a:cubicBezTo>
                  <a:pt x="3699" y="1350"/>
                  <a:pt x="3688" y="1339"/>
                  <a:pt x="3672" y="1322"/>
                </a:cubicBezTo>
                <a:cubicBezTo>
                  <a:pt x="3672" y="1262"/>
                  <a:pt x="3672" y="1262"/>
                  <a:pt x="3672" y="1262"/>
                </a:cubicBezTo>
                <a:cubicBezTo>
                  <a:pt x="3721" y="1251"/>
                  <a:pt x="3749" y="1251"/>
                  <a:pt x="3798" y="1229"/>
                </a:cubicBezTo>
                <a:cubicBezTo>
                  <a:pt x="3825" y="1218"/>
                  <a:pt x="3831" y="1202"/>
                  <a:pt x="3853" y="1174"/>
                </a:cubicBezTo>
                <a:cubicBezTo>
                  <a:pt x="3869" y="1147"/>
                  <a:pt x="3897" y="1131"/>
                  <a:pt x="3897" y="1099"/>
                </a:cubicBezTo>
                <a:cubicBezTo>
                  <a:pt x="3897" y="1082"/>
                  <a:pt x="3891" y="1066"/>
                  <a:pt x="3897" y="1049"/>
                </a:cubicBezTo>
                <a:cubicBezTo>
                  <a:pt x="3875" y="1049"/>
                  <a:pt x="3875" y="1049"/>
                  <a:pt x="3875" y="1049"/>
                </a:cubicBezTo>
                <a:cubicBezTo>
                  <a:pt x="3847" y="1060"/>
                  <a:pt x="3831" y="1066"/>
                  <a:pt x="3798" y="1077"/>
                </a:cubicBezTo>
                <a:cubicBezTo>
                  <a:pt x="3776" y="1082"/>
                  <a:pt x="3765" y="1088"/>
                  <a:pt x="3743" y="1088"/>
                </a:cubicBezTo>
                <a:cubicBezTo>
                  <a:pt x="3705" y="1088"/>
                  <a:pt x="3678" y="1088"/>
                  <a:pt x="3645" y="1066"/>
                </a:cubicBezTo>
                <a:cubicBezTo>
                  <a:pt x="3628" y="1055"/>
                  <a:pt x="3612" y="1049"/>
                  <a:pt x="3612" y="1027"/>
                </a:cubicBezTo>
                <a:cubicBezTo>
                  <a:pt x="3612" y="1011"/>
                  <a:pt x="3623" y="1006"/>
                  <a:pt x="3634" y="989"/>
                </a:cubicBezTo>
                <a:cubicBezTo>
                  <a:pt x="3639" y="973"/>
                  <a:pt x="3639" y="962"/>
                  <a:pt x="3650" y="945"/>
                </a:cubicBezTo>
                <a:cubicBezTo>
                  <a:pt x="3678" y="907"/>
                  <a:pt x="3699" y="896"/>
                  <a:pt x="3743" y="885"/>
                </a:cubicBezTo>
                <a:lnTo>
                  <a:pt x="3743" y="885"/>
                </a:lnTo>
                <a:cubicBezTo>
                  <a:pt x="3727" y="858"/>
                  <a:pt x="3710" y="847"/>
                  <a:pt x="3699" y="825"/>
                </a:cubicBezTo>
                <a:cubicBezTo>
                  <a:pt x="3694" y="803"/>
                  <a:pt x="3683" y="792"/>
                  <a:pt x="3678" y="770"/>
                </a:cubicBezTo>
                <a:cubicBezTo>
                  <a:pt x="3656" y="715"/>
                  <a:pt x="3639" y="683"/>
                  <a:pt x="3634" y="623"/>
                </a:cubicBezTo>
                <a:cubicBezTo>
                  <a:pt x="3623" y="568"/>
                  <a:pt x="3628" y="535"/>
                  <a:pt x="3617" y="486"/>
                </a:cubicBezTo>
                <a:cubicBezTo>
                  <a:pt x="3612" y="470"/>
                  <a:pt x="3606" y="464"/>
                  <a:pt x="3606" y="453"/>
                </a:cubicBezTo>
                <a:cubicBezTo>
                  <a:pt x="3601" y="410"/>
                  <a:pt x="3601" y="388"/>
                  <a:pt x="3601" y="344"/>
                </a:cubicBezTo>
                <a:cubicBezTo>
                  <a:pt x="3601" y="301"/>
                  <a:pt x="3601" y="301"/>
                  <a:pt x="3601" y="301"/>
                </a:cubicBezTo>
                <a:cubicBezTo>
                  <a:pt x="3601" y="290"/>
                  <a:pt x="3584" y="290"/>
                  <a:pt x="3574" y="290"/>
                </a:cubicBezTo>
                <a:cubicBezTo>
                  <a:pt x="3568" y="284"/>
                  <a:pt x="3563" y="284"/>
                  <a:pt x="3552" y="284"/>
                </a:cubicBezTo>
                <a:cubicBezTo>
                  <a:pt x="3536" y="279"/>
                  <a:pt x="3525" y="273"/>
                  <a:pt x="3509" y="263"/>
                </a:cubicBezTo>
                <a:cubicBezTo>
                  <a:pt x="3492" y="257"/>
                  <a:pt x="3487" y="252"/>
                  <a:pt x="3470" y="252"/>
                </a:cubicBezTo>
                <a:cubicBezTo>
                  <a:pt x="3459" y="252"/>
                  <a:pt x="3454" y="252"/>
                  <a:pt x="3448" y="252"/>
                </a:cubicBezTo>
                <a:cubicBezTo>
                  <a:pt x="3437" y="241"/>
                  <a:pt x="3437" y="230"/>
                  <a:pt x="3432" y="219"/>
                </a:cubicBezTo>
                <a:cubicBezTo>
                  <a:pt x="3432" y="197"/>
                  <a:pt x="3421" y="186"/>
                  <a:pt x="3421" y="164"/>
                </a:cubicBezTo>
                <a:cubicBezTo>
                  <a:pt x="3415" y="131"/>
                  <a:pt x="3415" y="109"/>
                  <a:pt x="3410" y="71"/>
                </a:cubicBezTo>
                <a:cubicBezTo>
                  <a:pt x="3410" y="54"/>
                  <a:pt x="3399" y="49"/>
                  <a:pt x="3399" y="33"/>
                </a:cubicBezTo>
                <a:lnTo>
                  <a:pt x="3399" y="33"/>
                </a:lnTo>
                <a:cubicBezTo>
                  <a:pt x="3350" y="54"/>
                  <a:pt x="3322" y="71"/>
                  <a:pt x="3279" y="104"/>
                </a:cubicBezTo>
                <a:cubicBezTo>
                  <a:pt x="3262" y="115"/>
                  <a:pt x="3251" y="120"/>
                  <a:pt x="3229" y="126"/>
                </a:cubicBezTo>
                <a:cubicBezTo>
                  <a:pt x="3213" y="131"/>
                  <a:pt x="3203" y="131"/>
                  <a:pt x="3186" y="137"/>
                </a:cubicBezTo>
                <a:cubicBezTo>
                  <a:pt x="3175" y="142"/>
                  <a:pt x="3175" y="153"/>
                  <a:pt x="3164" y="153"/>
                </a:cubicBezTo>
                <a:cubicBezTo>
                  <a:pt x="3137" y="153"/>
                  <a:pt x="3132" y="126"/>
                  <a:pt x="3121" y="104"/>
                </a:cubicBezTo>
                <a:cubicBezTo>
                  <a:pt x="3104" y="76"/>
                  <a:pt x="3088" y="65"/>
                  <a:pt x="3071" y="38"/>
                </a:cubicBezTo>
                <a:cubicBezTo>
                  <a:pt x="3066" y="49"/>
                  <a:pt x="3055" y="60"/>
                  <a:pt x="3049" y="71"/>
                </a:cubicBezTo>
                <a:cubicBezTo>
                  <a:pt x="3039" y="82"/>
                  <a:pt x="3033" y="93"/>
                  <a:pt x="3022" y="98"/>
                </a:cubicBezTo>
                <a:cubicBezTo>
                  <a:pt x="3000" y="109"/>
                  <a:pt x="2978" y="98"/>
                  <a:pt x="2956" y="109"/>
                </a:cubicBezTo>
                <a:cubicBezTo>
                  <a:pt x="2951" y="115"/>
                  <a:pt x="2945" y="120"/>
                  <a:pt x="2940" y="126"/>
                </a:cubicBezTo>
                <a:cubicBezTo>
                  <a:pt x="2924" y="142"/>
                  <a:pt x="2913" y="148"/>
                  <a:pt x="2896" y="164"/>
                </a:cubicBezTo>
                <a:cubicBezTo>
                  <a:pt x="2874" y="186"/>
                  <a:pt x="2863" y="202"/>
                  <a:pt x="2841" y="230"/>
                </a:cubicBezTo>
                <a:cubicBezTo>
                  <a:pt x="2809" y="273"/>
                  <a:pt x="2776" y="301"/>
                  <a:pt x="2727" y="301"/>
                </a:cubicBezTo>
                <a:cubicBezTo>
                  <a:pt x="2700" y="301"/>
                  <a:pt x="2689" y="279"/>
                  <a:pt x="2672" y="252"/>
                </a:cubicBezTo>
                <a:cubicBezTo>
                  <a:pt x="2667" y="241"/>
                  <a:pt x="2662" y="235"/>
                  <a:pt x="2656" y="224"/>
                </a:cubicBezTo>
                <a:cubicBezTo>
                  <a:pt x="2640" y="191"/>
                  <a:pt x="2623" y="169"/>
                  <a:pt x="2618" y="126"/>
                </a:cubicBezTo>
                <a:cubicBezTo>
                  <a:pt x="2618" y="115"/>
                  <a:pt x="2612" y="109"/>
                  <a:pt x="2612" y="98"/>
                </a:cubicBezTo>
                <a:cubicBezTo>
                  <a:pt x="2607" y="82"/>
                  <a:pt x="2612" y="71"/>
                  <a:pt x="2601" y="60"/>
                </a:cubicBezTo>
                <a:cubicBezTo>
                  <a:pt x="2590" y="54"/>
                  <a:pt x="2579" y="60"/>
                  <a:pt x="2568" y="49"/>
                </a:cubicBezTo>
                <a:cubicBezTo>
                  <a:pt x="2552" y="49"/>
                  <a:pt x="2547" y="33"/>
                  <a:pt x="2536" y="33"/>
                </a:cubicBezTo>
                <a:cubicBezTo>
                  <a:pt x="2508" y="22"/>
                  <a:pt x="2486" y="16"/>
                  <a:pt x="2459" y="0"/>
                </a:cubicBezTo>
                <a:lnTo>
                  <a:pt x="2459" y="0"/>
                </a:lnTo>
                <a:cubicBezTo>
                  <a:pt x="2448" y="16"/>
                  <a:pt x="2437" y="22"/>
                  <a:pt x="2426" y="38"/>
                </a:cubicBezTo>
                <a:cubicBezTo>
                  <a:pt x="2410" y="54"/>
                  <a:pt x="2399" y="60"/>
                  <a:pt x="2382" y="71"/>
                </a:cubicBezTo>
                <a:cubicBezTo>
                  <a:pt x="2344" y="109"/>
                  <a:pt x="2334" y="137"/>
                  <a:pt x="2312" y="180"/>
                </a:cubicBezTo>
                <a:cubicBezTo>
                  <a:pt x="2285" y="224"/>
                  <a:pt x="2263" y="246"/>
                  <a:pt x="2235" y="290"/>
                </a:cubicBezTo>
                <a:cubicBezTo>
                  <a:pt x="2213" y="317"/>
                  <a:pt x="2208" y="338"/>
                  <a:pt x="2186" y="366"/>
                </a:cubicBezTo>
                <a:cubicBezTo>
                  <a:pt x="2181" y="377"/>
                  <a:pt x="2175" y="393"/>
                  <a:pt x="2159" y="393"/>
                </a:cubicBezTo>
                <a:cubicBezTo>
                  <a:pt x="2142" y="393"/>
                  <a:pt x="2142" y="372"/>
                  <a:pt x="2137" y="360"/>
                </a:cubicBezTo>
                <a:cubicBezTo>
                  <a:pt x="2131" y="334"/>
                  <a:pt x="2131" y="322"/>
                  <a:pt x="2126" y="295"/>
                </a:cubicBezTo>
                <a:cubicBezTo>
                  <a:pt x="2120" y="279"/>
                  <a:pt x="2120" y="268"/>
                  <a:pt x="2109" y="252"/>
                </a:cubicBezTo>
                <a:cubicBezTo>
                  <a:pt x="2104" y="246"/>
                  <a:pt x="2104" y="235"/>
                  <a:pt x="2093" y="235"/>
                </a:cubicBezTo>
                <a:cubicBezTo>
                  <a:pt x="2087" y="235"/>
                  <a:pt x="2087" y="241"/>
                  <a:pt x="2082" y="246"/>
                </a:cubicBezTo>
                <a:cubicBezTo>
                  <a:pt x="2066" y="252"/>
                  <a:pt x="2060" y="257"/>
                  <a:pt x="2049" y="268"/>
                </a:cubicBezTo>
                <a:cubicBezTo>
                  <a:pt x="2027" y="284"/>
                  <a:pt x="2011" y="295"/>
                  <a:pt x="1994" y="317"/>
                </a:cubicBezTo>
                <a:cubicBezTo>
                  <a:pt x="1978" y="301"/>
                  <a:pt x="1967" y="290"/>
                  <a:pt x="1951" y="268"/>
                </a:cubicBezTo>
                <a:cubicBezTo>
                  <a:pt x="1940" y="257"/>
                  <a:pt x="1929" y="246"/>
                  <a:pt x="1918" y="230"/>
                </a:cubicBezTo>
                <a:cubicBezTo>
                  <a:pt x="1918" y="224"/>
                  <a:pt x="1918" y="219"/>
                  <a:pt x="1913" y="219"/>
                </a:cubicBezTo>
                <a:cubicBezTo>
                  <a:pt x="1913" y="213"/>
                  <a:pt x="1913" y="208"/>
                  <a:pt x="1908" y="208"/>
                </a:cubicBezTo>
                <a:cubicBezTo>
                  <a:pt x="1880" y="208"/>
                  <a:pt x="1864" y="224"/>
                  <a:pt x="1836" y="235"/>
                </a:cubicBezTo>
                <a:cubicBezTo>
                  <a:pt x="1798" y="246"/>
                  <a:pt x="1782" y="263"/>
                  <a:pt x="1749" y="273"/>
                </a:cubicBezTo>
                <a:cubicBezTo>
                  <a:pt x="1732" y="279"/>
                  <a:pt x="1721" y="273"/>
                  <a:pt x="1705" y="279"/>
                </a:cubicBezTo>
                <a:cubicBezTo>
                  <a:pt x="1694" y="284"/>
                  <a:pt x="1689" y="295"/>
                  <a:pt x="1672" y="295"/>
                </a:cubicBezTo>
                <a:cubicBezTo>
                  <a:pt x="1667" y="295"/>
                  <a:pt x="1667" y="295"/>
                  <a:pt x="1661" y="295"/>
                </a:cubicBezTo>
              </a:path>
            </a:pathLst>
          </a:custGeom>
          <a:solidFill>
            <a:schemeClr val="accent3"/>
          </a:solidFill>
          <a:ln w="28575" cap="flat" cmpd="sng">
            <a:solidFill>
              <a:schemeClr val="bg1"/>
            </a:solidFill>
            <a:bevel/>
          </a:ln>
          <a:effectLst/>
        </p:spPr>
        <p:txBody>
          <a:bodyPr wrap="none" anchor="ctr"/>
          <a:lstStyle/>
          <a:p>
            <a:endParaRPr lang="en-US"/>
          </a:p>
        </p:txBody>
      </p:sp>
      <p:sp>
        <p:nvSpPr>
          <p:cNvPr id="149" name="Freeform 169"/>
          <p:cNvSpPr>
            <a:spLocks noChangeArrowheads="1"/>
          </p:cNvSpPr>
          <p:nvPr/>
        </p:nvSpPr>
        <p:spPr bwMode="auto">
          <a:xfrm>
            <a:off x="15170505" y="9547545"/>
            <a:ext cx="1165714" cy="1317849"/>
          </a:xfrm>
          <a:custGeom>
            <a:avLst/>
            <a:gdLst>
              <a:gd name="T0" fmla="*/ 1514 w 1930"/>
              <a:gd name="T1" fmla="*/ 716 h 2181"/>
              <a:gd name="T2" fmla="*/ 1432 w 1930"/>
              <a:gd name="T3" fmla="*/ 749 h 2181"/>
              <a:gd name="T4" fmla="*/ 1349 w 1930"/>
              <a:gd name="T5" fmla="*/ 891 h 2181"/>
              <a:gd name="T6" fmla="*/ 1344 w 1930"/>
              <a:gd name="T7" fmla="*/ 979 h 2181"/>
              <a:gd name="T8" fmla="*/ 1300 w 1930"/>
              <a:gd name="T9" fmla="*/ 1126 h 2181"/>
              <a:gd name="T10" fmla="*/ 1207 w 1930"/>
              <a:gd name="T11" fmla="*/ 1263 h 2181"/>
              <a:gd name="T12" fmla="*/ 1142 w 1930"/>
              <a:gd name="T13" fmla="*/ 1312 h 2181"/>
              <a:gd name="T14" fmla="*/ 1093 w 1930"/>
              <a:gd name="T15" fmla="*/ 1366 h 2181"/>
              <a:gd name="T16" fmla="*/ 1044 w 1930"/>
              <a:gd name="T17" fmla="*/ 1432 h 2181"/>
              <a:gd name="T18" fmla="*/ 967 w 1930"/>
              <a:gd name="T19" fmla="*/ 1514 h 2181"/>
              <a:gd name="T20" fmla="*/ 929 w 1930"/>
              <a:gd name="T21" fmla="*/ 1574 h 2181"/>
              <a:gd name="T22" fmla="*/ 874 w 1930"/>
              <a:gd name="T23" fmla="*/ 1787 h 2181"/>
              <a:gd name="T24" fmla="*/ 841 w 1930"/>
              <a:gd name="T25" fmla="*/ 1825 h 2181"/>
              <a:gd name="T26" fmla="*/ 727 w 1930"/>
              <a:gd name="T27" fmla="*/ 1967 h 2181"/>
              <a:gd name="T28" fmla="*/ 601 w 1930"/>
              <a:gd name="T29" fmla="*/ 2153 h 2181"/>
              <a:gd name="T30" fmla="*/ 552 w 1930"/>
              <a:gd name="T31" fmla="*/ 2147 h 2181"/>
              <a:gd name="T32" fmla="*/ 524 w 1930"/>
              <a:gd name="T33" fmla="*/ 2039 h 2181"/>
              <a:gd name="T34" fmla="*/ 497 w 1930"/>
              <a:gd name="T35" fmla="*/ 2033 h 2181"/>
              <a:gd name="T36" fmla="*/ 409 w 1930"/>
              <a:gd name="T37" fmla="*/ 2104 h 2181"/>
              <a:gd name="T38" fmla="*/ 333 w 1930"/>
              <a:gd name="T39" fmla="*/ 2017 h 2181"/>
              <a:gd name="T40" fmla="*/ 323 w 1930"/>
              <a:gd name="T41" fmla="*/ 1995 h 2181"/>
              <a:gd name="T42" fmla="*/ 164 w 1930"/>
              <a:gd name="T43" fmla="*/ 2060 h 2181"/>
              <a:gd name="T44" fmla="*/ 87 w 1930"/>
              <a:gd name="T45" fmla="*/ 2082 h 2181"/>
              <a:gd name="T46" fmla="*/ 76 w 1930"/>
              <a:gd name="T47" fmla="*/ 2082 h 2181"/>
              <a:gd name="T48" fmla="*/ 98 w 1930"/>
              <a:gd name="T49" fmla="*/ 1841 h 2181"/>
              <a:gd name="T50" fmla="*/ 32 w 1930"/>
              <a:gd name="T51" fmla="*/ 1809 h 2181"/>
              <a:gd name="T52" fmla="*/ 5 w 1930"/>
              <a:gd name="T53" fmla="*/ 1759 h 2181"/>
              <a:gd name="T54" fmla="*/ 10 w 1930"/>
              <a:gd name="T55" fmla="*/ 1662 h 2181"/>
              <a:gd name="T56" fmla="*/ 54 w 1930"/>
              <a:gd name="T57" fmla="*/ 1607 h 2181"/>
              <a:gd name="T58" fmla="*/ 49 w 1930"/>
              <a:gd name="T59" fmla="*/ 1568 h 2181"/>
              <a:gd name="T60" fmla="*/ 54 w 1930"/>
              <a:gd name="T61" fmla="*/ 1317 h 2181"/>
              <a:gd name="T62" fmla="*/ 82 w 1930"/>
              <a:gd name="T63" fmla="*/ 1202 h 2181"/>
              <a:gd name="T64" fmla="*/ 120 w 1930"/>
              <a:gd name="T65" fmla="*/ 1071 h 2181"/>
              <a:gd name="T66" fmla="*/ 180 w 1930"/>
              <a:gd name="T67" fmla="*/ 880 h 2181"/>
              <a:gd name="T68" fmla="*/ 197 w 1930"/>
              <a:gd name="T69" fmla="*/ 809 h 2181"/>
              <a:gd name="T70" fmla="*/ 186 w 1930"/>
              <a:gd name="T71" fmla="*/ 678 h 2181"/>
              <a:gd name="T72" fmla="*/ 158 w 1930"/>
              <a:gd name="T73" fmla="*/ 531 h 2181"/>
              <a:gd name="T74" fmla="*/ 158 w 1930"/>
              <a:gd name="T75" fmla="*/ 432 h 2181"/>
              <a:gd name="T76" fmla="*/ 180 w 1930"/>
              <a:gd name="T77" fmla="*/ 432 h 2181"/>
              <a:gd name="T78" fmla="*/ 284 w 1930"/>
              <a:gd name="T79" fmla="*/ 312 h 2181"/>
              <a:gd name="T80" fmla="*/ 344 w 1930"/>
              <a:gd name="T81" fmla="*/ 164 h 2181"/>
              <a:gd name="T82" fmla="*/ 442 w 1930"/>
              <a:gd name="T83" fmla="*/ 50 h 2181"/>
              <a:gd name="T84" fmla="*/ 579 w 1930"/>
              <a:gd name="T85" fmla="*/ 17 h 2181"/>
              <a:gd name="T86" fmla="*/ 749 w 1930"/>
              <a:gd name="T87" fmla="*/ 44 h 2181"/>
              <a:gd name="T88" fmla="*/ 1066 w 1930"/>
              <a:gd name="T89" fmla="*/ 17 h 2181"/>
              <a:gd name="T90" fmla="*/ 1251 w 1930"/>
              <a:gd name="T91" fmla="*/ 50 h 2181"/>
              <a:gd name="T92" fmla="*/ 1443 w 1930"/>
              <a:gd name="T93" fmla="*/ 50 h 2181"/>
              <a:gd name="T94" fmla="*/ 1639 w 1930"/>
              <a:gd name="T95" fmla="*/ 126 h 2181"/>
              <a:gd name="T96" fmla="*/ 1716 w 1930"/>
              <a:gd name="T97" fmla="*/ 164 h 2181"/>
              <a:gd name="T98" fmla="*/ 1803 w 1930"/>
              <a:gd name="T99" fmla="*/ 186 h 2181"/>
              <a:gd name="T100" fmla="*/ 1929 w 1930"/>
              <a:gd name="T101" fmla="*/ 197 h 2181"/>
              <a:gd name="T102" fmla="*/ 1863 w 1930"/>
              <a:gd name="T103" fmla="*/ 279 h 2181"/>
              <a:gd name="T104" fmla="*/ 1726 w 1930"/>
              <a:gd name="T105" fmla="*/ 344 h 2181"/>
              <a:gd name="T106" fmla="*/ 1661 w 1930"/>
              <a:gd name="T107" fmla="*/ 394 h 2181"/>
              <a:gd name="T108" fmla="*/ 1672 w 1930"/>
              <a:gd name="T109" fmla="*/ 470 h 2181"/>
              <a:gd name="T110" fmla="*/ 1601 w 1930"/>
              <a:gd name="T111" fmla="*/ 606 h 2181"/>
              <a:gd name="T112" fmla="*/ 1514 w 1930"/>
              <a:gd name="T113" fmla="*/ 716 h 2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30" h="2181">
                <a:moveTo>
                  <a:pt x="1514" y="716"/>
                </a:moveTo>
                <a:lnTo>
                  <a:pt x="1514" y="716"/>
                </a:lnTo>
                <a:cubicBezTo>
                  <a:pt x="1497" y="727"/>
                  <a:pt x="1486" y="732"/>
                  <a:pt x="1464" y="743"/>
                </a:cubicBezTo>
                <a:cubicBezTo>
                  <a:pt x="1454" y="743"/>
                  <a:pt x="1443" y="743"/>
                  <a:pt x="1432" y="749"/>
                </a:cubicBezTo>
                <a:cubicBezTo>
                  <a:pt x="1410" y="754"/>
                  <a:pt x="1399" y="771"/>
                  <a:pt x="1388" y="793"/>
                </a:cubicBezTo>
                <a:cubicBezTo>
                  <a:pt x="1371" y="831"/>
                  <a:pt x="1360" y="853"/>
                  <a:pt x="1349" y="891"/>
                </a:cubicBezTo>
                <a:cubicBezTo>
                  <a:pt x="1344" y="908"/>
                  <a:pt x="1344" y="913"/>
                  <a:pt x="1344" y="924"/>
                </a:cubicBezTo>
                <a:cubicBezTo>
                  <a:pt x="1344" y="979"/>
                  <a:pt x="1344" y="979"/>
                  <a:pt x="1344" y="979"/>
                </a:cubicBezTo>
                <a:cubicBezTo>
                  <a:pt x="1344" y="989"/>
                  <a:pt x="1339" y="994"/>
                  <a:pt x="1339" y="1000"/>
                </a:cubicBezTo>
                <a:cubicBezTo>
                  <a:pt x="1328" y="1049"/>
                  <a:pt x="1322" y="1082"/>
                  <a:pt x="1300" y="1126"/>
                </a:cubicBezTo>
                <a:cubicBezTo>
                  <a:pt x="1289" y="1153"/>
                  <a:pt x="1284" y="1170"/>
                  <a:pt x="1273" y="1192"/>
                </a:cubicBezTo>
                <a:cubicBezTo>
                  <a:pt x="1256" y="1224"/>
                  <a:pt x="1240" y="1241"/>
                  <a:pt x="1207" y="1263"/>
                </a:cubicBezTo>
                <a:cubicBezTo>
                  <a:pt x="1202" y="1268"/>
                  <a:pt x="1196" y="1279"/>
                  <a:pt x="1186" y="1285"/>
                </a:cubicBezTo>
                <a:cubicBezTo>
                  <a:pt x="1170" y="1296"/>
                  <a:pt x="1158" y="1301"/>
                  <a:pt x="1142" y="1312"/>
                </a:cubicBezTo>
                <a:cubicBezTo>
                  <a:pt x="1126" y="1328"/>
                  <a:pt x="1115" y="1339"/>
                  <a:pt x="1098" y="1360"/>
                </a:cubicBezTo>
                <a:cubicBezTo>
                  <a:pt x="1098" y="1360"/>
                  <a:pt x="1098" y="1366"/>
                  <a:pt x="1093" y="1366"/>
                </a:cubicBezTo>
                <a:cubicBezTo>
                  <a:pt x="1093" y="1372"/>
                  <a:pt x="1087" y="1372"/>
                  <a:pt x="1082" y="1372"/>
                </a:cubicBezTo>
                <a:cubicBezTo>
                  <a:pt x="1066" y="1393"/>
                  <a:pt x="1055" y="1410"/>
                  <a:pt x="1044" y="1432"/>
                </a:cubicBezTo>
                <a:cubicBezTo>
                  <a:pt x="1033" y="1454"/>
                  <a:pt x="1016" y="1459"/>
                  <a:pt x="1005" y="1475"/>
                </a:cubicBezTo>
                <a:cubicBezTo>
                  <a:pt x="989" y="1486"/>
                  <a:pt x="983" y="1503"/>
                  <a:pt x="967" y="1514"/>
                </a:cubicBezTo>
                <a:cubicBezTo>
                  <a:pt x="956" y="1525"/>
                  <a:pt x="945" y="1530"/>
                  <a:pt x="940" y="1547"/>
                </a:cubicBezTo>
                <a:cubicBezTo>
                  <a:pt x="934" y="1558"/>
                  <a:pt x="934" y="1563"/>
                  <a:pt x="929" y="1574"/>
                </a:cubicBezTo>
                <a:cubicBezTo>
                  <a:pt x="918" y="1607"/>
                  <a:pt x="912" y="1623"/>
                  <a:pt x="901" y="1656"/>
                </a:cubicBezTo>
                <a:cubicBezTo>
                  <a:pt x="885" y="1705"/>
                  <a:pt x="879" y="1732"/>
                  <a:pt x="874" y="1787"/>
                </a:cubicBezTo>
                <a:lnTo>
                  <a:pt x="874" y="1787"/>
                </a:lnTo>
                <a:cubicBezTo>
                  <a:pt x="863" y="1803"/>
                  <a:pt x="852" y="1809"/>
                  <a:pt x="841" y="1825"/>
                </a:cubicBezTo>
                <a:cubicBezTo>
                  <a:pt x="825" y="1841"/>
                  <a:pt x="814" y="1847"/>
                  <a:pt x="797" y="1858"/>
                </a:cubicBezTo>
                <a:cubicBezTo>
                  <a:pt x="759" y="1896"/>
                  <a:pt x="749" y="1924"/>
                  <a:pt x="727" y="1967"/>
                </a:cubicBezTo>
                <a:cubicBezTo>
                  <a:pt x="700" y="2011"/>
                  <a:pt x="678" y="2033"/>
                  <a:pt x="650" y="2077"/>
                </a:cubicBezTo>
                <a:cubicBezTo>
                  <a:pt x="628" y="2104"/>
                  <a:pt x="623" y="2125"/>
                  <a:pt x="601" y="2153"/>
                </a:cubicBezTo>
                <a:cubicBezTo>
                  <a:pt x="596" y="2164"/>
                  <a:pt x="590" y="2180"/>
                  <a:pt x="574" y="2180"/>
                </a:cubicBezTo>
                <a:cubicBezTo>
                  <a:pt x="557" y="2180"/>
                  <a:pt x="557" y="2159"/>
                  <a:pt x="552" y="2147"/>
                </a:cubicBezTo>
                <a:cubicBezTo>
                  <a:pt x="546" y="2121"/>
                  <a:pt x="546" y="2109"/>
                  <a:pt x="541" y="2082"/>
                </a:cubicBezTo>
                <a:cubicBezTo>
                  <a:pt x="535" y="2066"/>
                  <a:pt x="535" y="2055"/>
                  <a:pt x="524" y="2039"/>
                </a:cubicBezTo>
                <a:cubicBezTo>
                  <a:pt x="519" y="2033"/>
                  <a:pt x="519" y="2022"/>
                  <a:pt x="508" y="2022"/>
                </a:cubicBezTo>
                <a:cubicBezTo>
                  <a:pt x="502" y="2022"/>
                  <a:pt x="502" y="2028"/>
                  <a:pt x="497" y="2033"/>
                </a:cubicBezTo>
                <a:cubicBezTo>
                  <a:pt x="481" y="2039"/>
                  <a:pt x="475" y="2044"/>
                  <a:pt x="464" y="2055"/>
                </a:cubicBezTo>
                <a:cubicBezTo>
                  <a:pt x="442" y="2071"/>
                  <a:pt x="426" y="2082"/>
                  <a:pt x="409" y="2104"/>
                </a:cubicBezTo>
                <a:cubicBezTo>
                  <a:pt x="393" y="2088"/>
                  <a:pt x="382" y="2077"/>
                  <a:pt x="366" y="2055"/>
                </a:cubicBezTo>
                <a:cubicBezTo>
                  <a:pt x="355" y="2044"/>
                  <a:pt x="344" y="2033"/>
                  <a:pt x="333" y="2017"/>
                </a:cubicBezTo>
                <a:cubicBezTo>
                  <a:pt x="333" y="2011"/>
                  <a:pt x="333" y="2006"/>
                  <a:pt x="328" y="2006"/>
                </a:cubicBezTo>
                <a:cubicBezTo>
                  <a:pt x="328" y="2000"/>
                  <a:pt x="328" y="1995"/>
                  <a:pt x="323" y="1995"/>
                </a:cubicBezTo>
                <a:cubicBezTo>
                  <a:pt x="295" y="1995"/>
                  <a:pt x="279" y="2011"/>
                  <a:pt x="251" y="2022"/>
                </a:cubicBezTo>
                <a:cubicBezTo>
                  <a:pt x="213" y="2033"/>
                  <a:pt x="197" y="2050"/>
                  <a:pt x="164" y="2060"/>
                </a:cubicBezTo>
                <a:cubicBezTo>
                  <a:pt x="147" y="2066"/>
                  <a:pt x="136" y="2060"/>
                  <a:pt x="120" y="2066"/>
                </a:cubicBezTo>
                <a:cubicBezTo>
                  <a:pt x="109" y="2071"/>
                  <a:pt x="104" y="2082"/>
                  <a:pt x="87" y="2082"/>
                </a:cubicBezTo>
                <a:cubicBezTo>
                  <a:pt x="82" y="2082"/>
                  <a:pt x="82" y="2082"/>
                  <a:pt x="76" y="2082"/>
                </a:cubicBezTo>
                <a:lnTo>
                  <a:pt x="76" y="2082"/>
                </a:lnTo>
                <a:cubicBezTo>
                  <a:pt x="104" y="1863"/>
                  <a:pt x="104" y="1863"/>
                  <a:pt x="104" y="1863"/>
                </a:cubicBezTo>
                <a:cubicBezTo>
                  <a:pt x="98" y="1858"/>
                  <a:pt x="104" y="1847"/>
                  <a:pt x="98" y="1841"/>
                </a:cubicBezTo>
                <a:cubicBezTo>
                  <a:pt x="87" y="1836"/>
                  <a:pt x="76" y="1836"/>
                  <a:pt x="65" y="1831"/>
                </a:cubicBezTo>
                <a:cubicBezTo>
                  <a:pt x="54" y="1825"/>
                  <a:pt x="43" y="1814"/>
                  <a:pt x="32" y="1809"/>
                </a:cubicBezTo>
                <a:cubicBezTo>
                  <a:pt x="21" y="1798"/>
                  <a:pt x="0" y="1798"/>
                  <a:pt x="0" y="1781"/>
                </a:cubicBezTo>
                <a:cubicBezTo>
                  <a:pt x="0" y="1770"/>
                  <a:pt x="5" y="1766"/>
                  <a:pt x="5" y="1759"/>
                </a:cubicBezTo>
                <a:cubicBezTo>
                  <a:pt x="10" y="1732"/>
                  <a:pt x="10" y="1716"/>
                  <a:pt x="10" y="1694"/>
                </a:cubicBezTo>
                <a:cubicBezTo>
                  <a:pt x="10" y="1678"/>
                  <a:pt x="10" y="1673"/>
                  <a:pt x="10" y="1662"/>
                </a:cubicBezTo>
                <a:cubicBezTo>
                  <a:pt x="16" y="1656"/>
                  <a:pt x="21" y="1656"/>
                  <a:pt x="21" y="1651"/>
                </a:cubicBezTo>
                <a:cubicBezTo>
                  <a:pt x="38" y="1640"/>
                  <a:pt x="49" y="1623"/>
                  <a:pt x="54" y="1607"/>
                </a:cubicBezTo>
                <a:lnTo>
                  <a:pt x="54" y="1607"/>
                </a:lnTo>
                <a:cubicBezTo>
                  <a:pt x="54" y="1590"/>
                  <a:pt x="49" y="1585"/>
                  <a:pt x="49" y="1568"/>
                </a:cubicBezTo>
                <a:cubicBezTo>
                  <a:pt x="21" y="1404"/>
                  <a:pt x="21" y="1404"/>
                  <a:pt x="21" y="1404"/>
                </a:cubicBezTo>
                <a:cubicBezTo>
                  <a:pt x="27" y="1372"/>
                  <a:pt x="54" y="1355"/>
                  <a:pt x="54" y="1317"/>
                </a:cubicBezTo>
                <a:cubicBezTo>
                  <a:pt x="54" y="1268"/>
                  <a:pt x="54" y="1268"/>
                  <a:pt x="54" y="1268"/>
                </a:cubicBezTo>
                <a:cubicBezTo>
                  <a:pt x="54" y="1241"/>
                  <a:pt x="71" y="1224"/>
                  <a:pt x="82" y="1202"/>
                </a:cubicBezTo>
                <a:cubicBezTo>
                  <a:pt x="87" y="1192"/>
                  <a:pt x="87" y="1181"/>
                  <a:pt x="87" y="1170"/>
                </a:cubicBezTo>
                <a:cubicBezTo>
                  <a:pt x="104" y="1131"/>
                  <a:pt x="104" y="1109"/>
                  <a:pt x="120" y="1071"/>
                </a:cubicBezTo>
                <a:cubicBezTo>
                  <a:pt x="136" y="1038"/>
                  <a:pt x="153" y="1022"/>
                  <a:pt x="164" y="989"/>
                </a:cubicBezTo>
                <a:cubicBezTo>
                  <a:pt x="180" y="951"/>
                  <a:pt x="180" y="924"/>
                  <a:pt x="180" y="880"/>
                </a:cubicBezTo>
                <a:cubicBezTo>
                  <a:pt x="180" y="836"/>
                  <a:pt x="180" y="836"/>
                  <a:pt x="180" y="836"/>
                </a:cubicBezTo>
                <a:cubicBezTo>
                  <a:pt x="180" y="825"/>
                  <a:pt x="191" y="820"/>
                  <a:pt x="197" y="809"/>
                </a:cubicBezTo>
                <a:cubicBezTo>
                  <a:pt x="208" y="787"/>
                  <a:pt x="208" y="776"/>
                  <a:pt x="208" y="754"/>
                </a:cubicBezTo>
                <a:cubicBezTo>
                  <a:pt x="208" y="721"/>
                  <a:pt x="197" y="705"/>
                  <a:pt x="186" y="678"/>
                </a:cubicBezTo>
                <a:cubicBezTo>
                  <a:pt x="180" y="661"/>
                  <a:pt x="180" y="650"/>
                  <a:pt x="175" y="634"/>
                </a:cubicBezTo>
                <a:cubicBezTo>
                  <a:pt x="169" y="596"/>
                  <a:pt x="158" y="568"/>
                  <a:pt x="158" y="531"/>
                </a:cubicBezTo>
                <a:cubicBezTo>
                  <a:pt x="158" y="476"/>
                  <a:pt x="158" y="476"/>
                  <a:pt x="158" y="476"/>
                </a:cubicBezTo>
                <a:cubicBezTo>
                  <a:pt x="158" y="459"/>
                  <a:pt x="158" y="448"/>
                  <a:pt x="158" y="432"/>
                </a:cubicBezTo>
                <a:lnTo>
                  <a:pt x="158" y="432"/>
                </a:lnTo>
                <a:cubicBezTo>
                  <a:pt x="180" y="432"/>
                  <a:pt x="180" y="432"/>
                  <a:pt x="180" y="432"/>
                </a:cubicBezTo>
                <a:cubicBezTo>
                  <a:pt x="202" y="432"/>
                  <a:pt x="208" y="416"/>
                  <a:pt x="224" y="405"/>
                </a:cubicBezTo>
                <a:cubicBezTo>
                  <a:pt x="257" y="377"/>
                  <a:pt x="268" y="350"/>
                  <a:pt x="284" y="312"/>
                </a:cubicBezTo>
                <a:cubicBezTo>
                  <a:pt x="295" y="268"/>
                  <a:pt x="306" y="246"/>
                  <a:pt x="328" y="208"/>
                </a:cubicBezTo>
                <a:cubicBezTo>
                  <a:pt x="333" y="192"/>
                  <a:pt x="339" y="180"/>
                  <a:pt x="344" y="164"/>
                </a:cubicBezTo>
                <a:cubicBezTo>
                  <a:pt x="361" y="132"/>
                  <a:pt x="366" y="110"/>
                  <a:pt x="393" y="77"/>
                </a:cubicBezTo>
                <a:cubicBezTo>
                  <a:pt x="404" y="61"/>
                  <a:pt x="420" y="61"/>
                  <a:pt x="442" y="50"/>
                </a:cubicBezTo>
                <a:cubicBezTo>
                  <a:pt x="459" y="44"/>
                  <a:pt x="470" y="39"/>
                  <a:pt x="486" y="39"/>
                </a:cubicBezTo>
                <a:cubicBezTo>
                  <a:pt x="519" y="28"/>
                  <a:pt x="541" y="17"/>
                  <a:pt x="579" y="17"/>
                </a:cubicBezTo>
                <a:cubicBezTo>
                  <a:pt x="601" y="17"/>
                  <a:pt x="617" y="28"/>
                  <a:pt x="639" y="28"/>
                </a:cubicBezTo>
                <a:cubicBezTo>
                  <a:pt x="683" y="39"/>
                  <a:pt x="705" y="44"/>
                  <a:pt x="749" y="44"/>
                </a:cubicBezTo>
                <a:cubicBezTo>
                  <a:pt x="841" y="44"/>
                  <a:pt x="890" y="0"/>
                  <a:pt x="983" y="0"/>
                </a:cubicBezTo>
                <a:cubicBezTo>
                  <a:pt x="1016" y="0"/>
                  <a:pt x="1033" y="11"/>
                  <a:pt x="1066" y="17"/>
                </a:cubicBezTo>
                <a:cubicBezTo>
                  <a:pt x="1115" y="33"/>
                  <a:pt x="1142" y="33"/>
                  <a:pt x="1196" y="44"/>
                </a:cubicBezTo>
                <a:cubicBezTo>
                  <a:pt x="1218" y="44"/>
                  <a:pt x="1229" y="50"/>
                  <a:pt x="1251" y="50"/>
                </a:cubicBezTo>
                <a:cubicBezTo>
                  <a:pt x="1295" y="50"/>
                  <a:pt x="1311" y="33"/>
                  <a:pt x="1355" y="33"/>
                </a:cubicBezTo>
                <a:cubicBezTo>
                  <a:pt x="1388" y="33"/>
                  <a:pt x="1410" y="39"/>
                  <a:pt x="1443" y="50"/>
                </a:cubicBezTo>
                <a:cubicBezTo>
                  <a:pt x="1464" y="55"/>
                  <a:pt x="1481" y="61"/>
                  <a:pt x="1503" y="71"/>
                </a:cubicBezTo>
                <a:cubicBezTo>
                  <a:pt x="1558" y="93"/>
                  <a:pt x="1590" y="93"/>
                  <a:pt x="1639" y="126"/>
                </a:cubicBezTo>
                <a:cubicBezTo>
                  <a:pt x="1666" y="137"/>
                  <a:pt x="1677" y="148"/>
                  <a:pt x="1705" y="158"/>
                </a:cubicBezTo>
                <a:cubicBezTo>
                  <a:pt x="1710" y="158"/>
                  <a:pt x="1710" y="164"/>
                  <a:pt x="1716" y="164"/>
                </a:cubicBezTo>
                <a:cubicBezTo>
                  <a:pt x="1721" y="170"/>
                  <a:pt x="1726" y="170"/>
                  <a:pt x="1737" y="170"/>
                </a:cubicBezTo>
                <a:cubicBezTo>
                  <a:pt x="1759" y="175"/>
                  <a:pt x="1776" y="180"/>
                  <a:pt x="1803" y="186"/>
                </a:cubicBezTo>
                <a:cubicBezTo>
                  <a:pt x="1830" y="186"/>
                  <a:pt x="1847" y="186"/>
                  <a:pt x="1880" y="192"/>
                </a:cubicBezTo>
                <a:cubicBezTo>
                  <a:pt x="1896" y="192"/>
                  <a:pt x="1913" y="192"/>
                  <a:pt x="1929" y="197"/>
                </a:cubicBezTo>
                <a:lnTo>
                  <a:pt x="1929" y="197"/>
                </a:lnTo>
                <a:cubicBezTo>
                  <a:pt x="1924" y="240"/>
                  <a:pt x="1896" y="251"/>
                  <a:pt x="1863" y="279"/>
                </a:cubicBezTo>
                <a:cubicBezTo>
                  <a:pt x="1841" y="301"/>
                  <a:pt x="1830" y="312"/>
                  <a:pt x="1803" y="323"/>
                </a:cubicBezTo>
                <a:cubicBezTo>
                  <a:pt x="1776" y="333"/>
                  <a:pt x="1759" y="339"/>
                  <a:pt x="1726" y="344"/>
                </a:cubicBezTo>
                <a:cubicBezTo>
                  <a:pt x="1710" y="350"/>
                  <a:pt x="1699" y="355"/>
                  <a:pt x="1683" y="361"/>
                </a:cubicBezTo>
                <a:cubicBezTo>
                  <a:pt x="1672" y="366"/>
                  <a:pt x="1661" y="377"/>
                  <a:pt x="1661" y="394"/>
                </a:cubicBezTo>
                <a:cubicBezTo>
                  <a:pt x="1661" y="399"/>
                  <a:pt x="1666" y="405"/>
                  <a:pt x="1666" y="410"/>
                </a:cubicBezTo>
                <a:cubicBezTo>
                  <a:pt x="1672" y="438"/>
                  <a:pt x="1672" y="448"/>
                  <a:pt x="1672" y="470"/>
                </a:cubicBezTo>
                <a:cubicBezTo>
                  <a:pt x="1672" y="492"/>
                  <a:pt x="1661" y="509"/>
                  <a:pt x="1650" y="531"/>
                </a:cubicBezTo>
                <a:cubicBezTo>
                  <a:pt x="1633" y="557"/>
                  <a:pt x="1622" y="574"/>
                  <a:pt x="1601" y="606"/>
                </a:cubicBezTo>
                <a:cubicBezTo>
                  <a:pt x="1590" y="623"/>
                  <a:pt x="1579" y="628"/>
                  <a:pt x="1563" y="645"/>
                </a:cubicBezTo>
                <a:cubicBezTo>
                  <a:pt x="1541" y="672"/>
                  <a:pt x="1530" y="689"/>
                  <a:pt x="1514" y="71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0" name="Freeform 170"/>
          <p:cNvSpPr>
            <a:spLocks noChangeArrowheads="1"/>
          </p:cNvSpPr>
          <p:nvPr/>
        </p:nvSpPr>
        <p:spPr bwMode="auto">
          <a:xfrm>
            <a:off x="15698677" y="9979714"/>
            <a:ext cx="653547" cy="826991"/>
          </a:xfrm>
          <a:custGeom>
            <a:avLst/>
            <a:gdLst>
              <a:gd name="T0" fmla="*/ 640 w 1083"/>
              <a:gd name="T1" fmla="*/ 0 h 1373"/>
              <a:gd name="T2" fmla="*/ 640 w 1083"/>
              <a:gd name="T3" fmla="*/ 0 h 1373"/>
              <a:gd name="T4" fmla="*/ 590 w 1083"/>
              <a:gd name="T5" fmla="*/ 27 h 1373"/>
              <a:gd name="T6" fmla="*/ 558 w 1083"/>
              <a:gd name="T7" fmla="*/ 33 h 1373"/>
              <a:gd name="T8" fmla="*/ 514 w 1083"/>
              <a:gd name="T9" fmla="*/ 77 h 1373"/>
              <a:gd name="T10" fmla="*/ 475 w 1083"/>
              <a:gd name="T11" fmla="*/ 175 h 1373"/>
              <a:gd name="T12" fmla="*/ 470 w 1083"/>
              <a:gd name="T13" fmla="*/ 208 h 1373"/>
              <a:gd name="T14" fmla="*/ 470 w 1083"/>
              <a:gd name="T15" fmla="*/ 263 h 1373"/>
              <a:gd name="T16" fmla="*/ 465 w 1083"/>
              <a:gd name="T17" fmla="*/ 284 h 1373"/>
              <a:gd name="T18" fmla="*/ 426 w 1083"/>
              <a:gd name="T19" fmla="*/ 410 h 1373"/>
              <a:gd name="T20" fmla="*/ 399 w 1083"/>
              <a:gd name="T21" fmla="*/ 476 h 1373"/>
              <a:gd name="T22" fmla="*/ 333 w 1083"/>
              <a:gd name="T23" fmla="*/ 547 h 1373"/>
              <a:gd name="T24" fmla="*/ 312 w 1083"/>
              <a:gd name="T25" fmla="*/ 569 h 1373"/>
              <a:gd name="T26" fmla="*/ 268 w 1083"/>
              <a:gd name="T27" fmla="*/ 596 h 1373"/>
              <a:gd name="T28" fmla="*/ 224 w 1083"/>
              <a:gd name="T29" fmla="*/ 644 h 1373"/>
              <a:gd name="T30" fmla="*/ 219 w 1083"/>
              <a:gd name="T31" fmla="*/ 650 h 1373"/>
              <a:gd name="T32" fmla="*/ 208 w 1083"/>
              <a:gd name="T33" fmla="*/ 656 h 1373"/>
              <a:gd name="T34" fmla="*/ 170 w 1083"/>
              <a:gd name="T35" fmla="*/ 716 h 1373"/>
              <a:gd name="T36" fmla="*/ 131 w 1083"/>
              <a:gd name="T37" fmla="*/ 759 h 1373"/>
              <a:gd name="T38" fmla="*/ 93 w 1083"/>
              <a:gd name="T39" fmla="*/ 798 h 1373"/>
              <a:gd name="T40" fmla="*/ 66 w 1083"/>
              <a:gd name="T41" fmla="*/ 831 h 1373"/>
              <a:gd name="T42" fmla="*/ 55 w 1083"/>
              <a:gd name="T43" fmla="*/ 858 h 1373"/>
              <a:gd name="T44" fmla="*/ 27 w 1083"/>
              <a:gd name="T45" fmla="*/ 940 h 1373"/>
              <a:gd name="T46" fmla="*/ 0 w 1083"/>
              <a:gd name="T47" fmla="*/ 1071 h 1373"/>
              <a:gd name="T48" fmla="*/ 0 w 1083"/>
              <a:gd name="T49" fmla="*/ 1071 h 1373"/>
              <a:gd name="T50" fmla="*/ 77 w 1083"/>
              <a:gd name="T51" fmla="*/ 1104 h 1373"/>
              <a:gd name="T52" fmla="*/ 109 w 1083"/>
              <a:gd name="T53" fmla="*/ 1120 h 1373"/>
              <a:gd name="T54" fmla="*/ 142 w 1083"/>
              <a:gd name="T55" fmla="*/ 1131 h 1373"/>
              <a:gd name="T56" fmla="*/ 153 w 1083"/>
              <a:gd name="T57" fmla="*/ 1169 h 1373"/>
              <a:gd name="T58" fmla="*/ 159 w 1083"/>
              <a:gd name="T59" fmla="*/ 1197 h 1373"/>
              <a:gd name="T60" fmla="*/ 197 w 1083"/>
              <a:gd name="T61" fmla="*/ 1295 h 1373"/>
              <a:gd name="T62" fmla="*/ 213 w 1083"/>
              <a:gd name="T63" fmla="*/ 1323 h 1373"/>
              <a:gd name="T64" fmla="*/ 268 w 1083"/>
              <a:gd name="T65" fmla="*/ 1372 h 1373"/>
              <a:gd name="T66" fmla="*/ 382 w 1083"/>
              <a:gd name="T67" fmla="*/ 1301 h 1373"/>
              <a:gd name="T68" fmla="*/ 437 w 1083"/>
              <a:gd name="T69" fmla="*/ 1235 h 1373"/>
              <a:gd name="T70" fmla="*/ 481 w 1083"/>
              <a:gd name="T71" fmla="*/ 1197 h 1373"/>
              <a:gd name="T72" fmla="*/ 497 w 1083"/>
              <a:gd name="T73" fmla="*/ 1180 h 1373"/>
              <a:gd name="T74" fmla="*/ 563 w 1083"/>
              <a:gd name="T75" fmla="*/ 1169 h 1373"/>
              <a:gd name="T76" fmla="*/ 590 w 1083"/>
              <a:gd name="T77" fmla="*/ 1142 h 1373"/>
              <a:gd name="T78" fmla="*/ 612 w 1083"/>
              <a:gd name="T79" fmla="*/ 1109 h 1373"/>
              <a:gd name="T80" fmla="*/ 662 w 1083"/>
              <a:gd name="T81" fmla="*/ 1175 h 1373"/>
              <a:gd name="T82" fmla="*/ 705 w 1083"/>
              <a:gd name="T83" fmla="*/ 1224 h 1373"/>
              <a:gd name="T84" fmla="*/ 727 w 1083"/>
              <a:gd name="T85" fmla="*/ 1208 h 1373"/>
              <a:gd name="T86" fmla="*/ 770 w 1083"/>
              <a:gd name="T87" fmla="*/ 1197 h 1373"/>
              <a:gd name="T88" fmla="*/ 820 w 1083"/>
              <a:gd name="T89" fmla="*/ 1175 h 1373"/>
              <a:gd name="T90" fmla="*/ 940 w 1083"/>
              <a:gd name="T91" fmla="*/ 1104 h 1373"/>
              <a:gd name="T92" fmla="*/ 940 w 1083"/>
              <a:gd name="T93" fmla="*/ 1104 h 1373"/>
              <a:gd name="T94" fmla="*/ 962 w 1083"/>
              <a:gd name="T95" fmla="*/ 951 h 1373"/>
              <a:gd name="T96" fmla="*/ 978 w 1083"/>
              <a:gd name="T97" fmla="*/ 907 h 1373"/>
              <a:gd name="T98" fmla="*/ 984 w 1083"/>
              <a:gd name="T99" fmla="*/ 863 h 1373"/>
              <a:gd name="T100" fmla="*/ 989 w 1083"/>
              <a:gd name="T101" fmla="*/ 825 h 1373"/>
              <a:gd name="T102" fmla="*/ 989 w 1083"/>
              <a:gd name="T103" fmla="*/ 770 h 1373"/>
              <a:gd name="T104" fmla="*/ 995 w 1083"/>
              <a:gd name="T105" fmla="*/ 727 h 1373"/>
              <a:gd name="T106" fmla="*/ 1000 w 1083"/>
              <a:gd name="T107" fmla="*/ 644 h 1373"/>
              <a:gd name="T108" fmla="*/ 1017 w 1083"/>
              <a:gd name="T109" fmla="*/ 601 h 1373"/>
              <a:gd name="T110" fmla="*/ 1066 w 1083"/>
              <a:gd name="T111" fmla="*/ 476 h 1373"/>
              <a:gd name="T112" fmla="*/ 1082 w 1083"/>
              <a:gd name="T113" fmla="*/ 432 h 1373"/>
              <a:gd name="T114" fmla="*/ 1061 w 1083"/>
              <a:gd name="T115" fmla="*/ 393 h 1373"/>
              <a:gd name="T116" fmla="*/ 1033 w 1083"/>
              <a:gd name="T117" fmla="*/ 366 h 1373"/>
              <a:gd name="T118" fmla="*/ 995 w 1083"/>
              <a:gd name="T119" fmla="*/ 311 h 1373"/>
              <a:gd name="T120" fmla="*/ 940 w 1083"/>
              <a:gd name="T121" fmla="*/ 181 h 1373"/>
              <a:gd name="T122" fmla="*/ 951 w 1083"/>
              <a:gd name="T123" fmla="*/ 115 h 1373"/>
              <a:gd name="T124" fmla="*/ 640 w 1083"/>
              <a:gd name="T125" fmla="*/ 0 h 1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83" h="1373">
                <a:moveTo>
                  <a:pt x="640" y="0"/>
                </a:moveTo>
                <a:lnTo>
                  <a:pt x="640" y="0"/>
                </a:lnTo>
                <a:cubicBezTo>
                  <a:pt x="623" y="11"/>
                  <a:pt x="612" y="16"/>
                  <a:pt x="590" y="27"/>
                </a:cubicBezTo>
                <a:cubicBezTo>
                  <a:pt x="580" y="27"/>
                  <a:pt x="569" y="27"/>
                  <a:pt x="558" y="33"/>
                </a:cubicBezTo>
                <a:cubicBezTo>
                  <a:pt x="536" y="38"/>
                  <a:pt x="525" y="55"/>
                  <a:pt x="514" y="77"/>
                </a:cubicBezTo>
                <a:cubicBezTo>
                  <a:pt x="497" y="115"/>
                  <a:pt x="486" y="137"/>
                  <a:pt x="475" y="175"/>
                </a:cubicBezTo>
                <a:cubicBezTo>
                  <a:pt x="470" y="192"/>
                  <a:pt x="470" y="197"/>
                  <a:pt x="470" y="208"/>
                </a:cubicBezTo>
                <a:cubicBezTo>
                  <a:pt x="470" y="263"/>
                  <a:pt x="470" y="263"/>
                  <a:pt x="470" y="263"/>
                </a:cubicBezTo>
                <a:cubicBezTo>
                  <a:pt x="470" y="273"/>
                  <a:pt x="465" y="278"/>
                  <a:pt x="465" y="284"/>
                </a:cubicBezTo>
                <a:cubicBezTo>
                  <a:pt x="454" y="333"/>
                  <a:pt x="448" y="366"/>
                  <a:pt x="426" y="410"/>
                </a:cubicBezTo>
                <a:cubicBezTo>
                  <a:pt x="415" y="437"/>
                  <a:pt x="410" y="454"/>
                  <a:pt x="399" y="476"/>
                </a:cubicBezTo>
                <a:cubicBezTo>
                  <a:pt x="382" y="508"/>
                  <a:pt x="366" y="525"/>
                  <a:pt x="333" y="547"/>
                </a:cubicBezTo>
                <a:cubicBezTo>
                  <a:pt x="328" y="552"/>
                  <a:pt x="322" y="563"/>
                  <a:pt x="312" y="569"/>
                </a:cubicBezTo>
                <a:cubicBezTo>
                  <a:pt x="296" y="580"/>
                  <a:pt x="284" y="585"/>
                  <a:pt x="268" y="596"/>
                </a:cubicBezTo>
                <a:cubicBezTo>
                  <a:pt x="252" y="612"/>
                  <a:pt x="241" y="623"/>
                  <a:pt x="224" y="644"/>
                </a:cubicBezTo>
                <a:cubicBezTo>
                  <a:pt x="224" y="644"/>
                  <a:pt x="224" y="650"/>
                  <a:pt x="219" y="650"/>
                </a:cubicBezTo>
                <a:cubicBezTo>
                  <a:pt x="219" y="656"/>
                  <a:pt x="213" y="656"/>
                  <a:pt x="208" y="656"/>
                </a:cubicBezTo>
                <a:cubicBezTo>
                  <a:pt x="192" y="677"/>
                  <a:pt x="181" y="694"/>
                  <a:pt x="170" y="716"/>
                </a:cubicBezTo>
                <a:cubicBezTo>
                  <a:pt x="159" y="738"/>
                  <a:pt x="142" y="743"/>
                  <a:pt x="131" y="759"/>
                </a:cubicBezTo>
                <a:cubicBezTo>
                  <a:pt x="115" y="770"/>
                  <a:pt x="109" y="787"/>
                  <a:pt x="93" y="798"/>
                </a:cubicBezTo>
                <a:cubicBezTo>
                  <a:pt x="82" y="809"/>
                  <a:pt x="71" y="814"/>
                  <a:pt x="66" y="831"/>
                </a:cubicBezTo>
                <a:cubicBezTo>
                  <a:pt x="60" y="842"/>
                  <a:pt x="60" y="847"/>
                  <a:pt x="55" y="858"/>
                </a:cubicBezTo>
                <a:cubicBezTo>
                  <a:pt x="44" y="891"/>
                  <a:pt x="38" y="907"/>
                  <a:pt x="27" y="940"/>
                </a:cubicBezTo>
                <a:cubicBezTo>
                  <a:pt x="11" y="989"/>
                  <a:pt x="5" y="1016"/>
                  <a:pt x="0" y="1071"/>
                </a:cubicBezTo>
                <a:lnTo>
                  <a:pt x="0" y="1071"/>
                </a:lnTo>
                <a:cubicBezTo>
                  <a:pt x="27" y="1087"/>
                  <a:pt x="49" y="1093"/>
                  <a:pt x="77" y="1104"/>
                </a:cubicBezTo>
                <a:cubicBezTo>
                  <a:pt x="88" y="1104"/>
                  <a:pt x="93" y="1120"/>
                  <a:pt x="109" y="1120"/>
                </a:cubicBezTo>
                <a:cubicBezTo>
                  <a:pt x="120" y="1131"/>
                  <a:pt x="131" y="1125"/>
                  <a:pt x="142" y="1131"/>
                </a:cubicBezTo>
                <a:cubicBezTo>
                  <a:pt x="153" y="1142"/>
                  <a:pt x="148" y="1153"/>
                  <a:pt x="153" y="1169"/>
                </a:cubicBezTo>
                <a:cubicBezTo>
                  <a:pt x="153" y="1180"/>
                  <a:pt x="159" y="1186"/>
                  <a:pt x="159" y="1197"/>
                </a:cubicBezTo>
                <a:cubicBezTo>
                  <a:pt x="164" y="1240"/>
                  <a:pt x="181" y="1262"/>
                  <a:pt x="197" y="1295"/>
                </a:cubicBezTo>
                <a:cubicBezTo>
                  <a:pt x="203" y="1306"/>
                  <a:pt x="208" y="1312"/>
                  <a:pt x="213" y="1323"/>
                </a:cubicBezTo>
                <a:cubicBezTo>
                  <a:pt x="230" y="1350"/>
                  <a:pt x="241" y="1372"/>
                  <a:pt x="268" y="1372"/>
                </a:cubicBezTo>
                <a:cubicBezTo>
                  <a:pt x="317" y="1372"/>
                  <a:pt x="350" y="1344"/>
                  <a:pt x="382" y="1301"/>
                </a:cubicBezTo>
                <a:cubicBezTo>
                  <a:pt x="404" y="1273"/>
                  <a:pt x="415" y="1257"/>
                  <a:pt x="437" y="1235"/>
                </a:cubicBezTo>
                <a:cubicBezTo>
                  <a:pt x="454" y="1219"/>
                  <a:pt x="465" y="1213"/>
                  <a:pt x="481" y="1197"/>
                </a:cubicBezTo>
                <a:cubicBezTo>
                  <a:pt x="486" y="1191"/>
                  <a:pt x="492" y="1186"/>
                  <a:pt x="497" y="1180"/>
                </a:cubicBezTo>
                <a:cubicBezTo>
                  <a:pt x="519" y="1169"/>
                  <a:pt x="541" y="1180"/>
                  <a:pt x="563" y="1169"/>
                </a:cubicBezTo>
                <a:cubicBezTo>
                  <a:pt x="574" y="1164"/>
                  <a:pt x="580" y="1153"/>
                  <a:pt x="590" y="1142"/>
                </a:cubicBezTo>
                <a:cubicBezTo>
                  <a:pt x="596" y="1131"/>
                  <a:pt x="607" y="1120"/>
                  <a:pt x="612" y="1109"/>
                </a:cubicBezTo>
                <a:cubicBezTo>
                  <a:pt x="629" y="1136"/>
                  <a:pt x="645" y="1147"/>
                  <a:pt x="662" y="1175"/>
                </a:cubicBezTo>
                <a:cubicBezTo>
                  <a:pt x="673" y="1197"/>
                  <a:pt x="678" y="1224"/>
                  <a:pt x="705" y="1224"/>
                </a:cubicBezTo>
                <a:cubicBezTo>
                  <a:pt x="716" y="1224"/>
                  <a:pt x="716" y="1213"/>
                  <a:pt x="727" y="1208"/>
                </a:cubicBezTo>
                <a:cubicBezTo>
                  <a:pt x="744" y="1202"/>
                  <a:pt x="754" y="1202"/>
                  <a:pt x="770" y="1197"/>
                </a:cubicBezTo>
                <a:cubicBezTo>
                  <a:pt x="792" y="1191"/>
                  <a:pt x="803" y="1186"/>
                  <a:pt x="820" y="1175"/>
                </a:cubicBezTo>
                <a:cubicBezTo>
                  <a:pt x="863" y="1142"/>
                  <a:pt x="891" y="1125"/>
                  <a:pt x="940" y="1104"/>
                </a:cubicBezTo>
                <a:lnTo>
                  <a:pt x="940" y="1104"/>
                </a:lnTo>
                <a:cubicBezTo>
                  <a:pt x="946" y="1038"/>
                  <a:pt x="951" y="1011"/>
                  <a:pt x="962" y="951"/>
                </a:cubicBezTo>
                <a:cubicBezTo>
                  <a:pt x="967" y="935"/>
                  <a:pt x="978" y="924"/>
                  <a:pt x="978" y="907"/>
                </a:cubicBezTo>
                <a:cubicBezTo>
                  <a:pt x="984" y="891"/>
                  <a:pt x="978" y="880"/>
                  <a:pt x="984" y="863"/>
                </a:cubicBezTo>
                <a:cubicBezTo>
                  <a:pt x="984" y="847"/>
                  <a:pt x="989" y="842"/>
                  <a:pt x="989" y="825"/>
                </a:cubicBezTo>
                <a:cubicBezTo>
                  <a:pt x="989" y="770"/>
                  <a:pt x="989" y="770"/>
                  <a:pt x="989" y="770"/>
                </a:cubicBezTo>
                <a:cubicBezTo>
                  <a:pt x="989" y="754"/>
                  <a:pt x="989" y="743"/>
                  <a:pt x="995" y="727"/>
                </a:cubicBezTo>
                <a:cubicBezTo>
                  <a:pt x="995" y="694"/>
                  <a:pt x="995" y="677"/>
                  <a:pt x="1000" y="644"/>
                </a:cubicBezTo>
                <a:cubicBezTo>
                  <a:pt x="1006" y="628"/>
                  <a:pt x="1011" y="618"/>
                  <a:pt x="1017" y="601"/>
                </a:cubicBezTo>
                <a:cubicBezTo>
                  <a:pt x="1033" y="552"/>
                  <a:pt x="1050" y="525"/>
                  <a:pt x="1066" y="476"/>
                </a:cubicBezTo>
                <a:cubicBezTo>
                  <a:pt x="1071" y="459"/>
                  <a:pt x="1082" y="448"/>
                  <a:pt x="1082" y="432"/>
                </a:cubicBezTo>
                <a:cubicBezTo>
                  <a:pt x="1082" y="415"/>
                  <a:pt x="1071" y="404"/>
                  <a:pt x="1061" y="393"/>
                </a:cubicBezTo>
                <a:cubicBezTo>
                  <a:pt x="1050" y="382"/>
                  <a:pt x="1044" y="371"/>
                  <a:pt x="1033" y="366"/>
                </a:cubicBezTo>
                <a:cubicBezTo>
                  <a:pt x="1017" y="344"/>
                  <a:pt x="1011" y="333"/>
                  <a:pt x="995" y="311"/>
                </a:cubicBezTo>
                <a:cubicBezTo>
                  <a:pt x="951" y="273"/>
                  <a:pt x="940" y="235"/>
                  <a:pt x="940" y="181"/>
                </a:cubicBezTo>
                <a:cubicBezTo>
                  <a:pt x="940" y="153"/>
                  <a:pt x="946" y="142"/>
                  <a:pt x="951" y="115"/>
                </a:cubicBezTo>
                <a:cubicBezTo>
                  <a:pt x="640" y="0"/>
                  <a:pt x="640" y="0"/>
                  <a:pt x="64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1" name="Freeform 171"/>
          <p:cNvSpPr>
            <a:spLocks noChangeArrowheads="1"/>
          </p:cNvSpPr>
          <p:nvPr/>
        </p:nvSpPr>
        <p:spPr bwMode="auto">
          <a:xfrm>
            <a:off x="16088138" y="9614237"/>
            <a:ext cx="1200392" cy="1547273"/>
          </a:xfrm>
          <a:custGeom>
            <a:avLst/>
            <a:gdLst>
              <a:gd name="T0" fmla="*/ 415 w 1990"/>
              <a:gd name="T1" fmla="*/ 87 h 2563"/>
              <a:gd name="T2" fmla="*/ 289 w 1990"/>
              <a:gd name="T3" fmla="*/ 213 h 2563"/>
              <a:gd name="T4" fmla="*/ 169 w 1990"/>
              <a:gd name="T5" fmla="*/ 251 h 2563"/>
              <a:gd name="T6" fmla="*/ 152 w 1990"/>
              <a:gd name="T7" fmla="*/ 300 h 2563"/>
              <a:gd name="T8" fmla="*/ 136 w 1990"/>
              <a:gd name="T9" fmla="*/ 421 h 2563"/>
              <a:gd name="T10" fmla="*/ 49 w 1990"/>
              <a:gd name="T11" fmla="*/ 535 h 2563"/>
              <a:gd name="T12" fmla="*/ 0 w 1990"/>
              <a:gd name="T13" fmla="*/ 606 h 2563"/>
              <a:gd name="T14" fmla="*/ 300 w 1990"/>
              <a:gd name="T15" fmla="*/ 787 h 2563"/>
              <a:gd name="T16" fmla="*/ 393 w 1990"/>
              <a:gd name="T17" fmla="*/ 972 h 2563"/>
              <a:gd name="T18" fmla="*/ 442 w 1990"/>
              <a:gd name="T19" fmla="*/ 1038 h 2563"/>
              <a:gd name="T20" fmla="*/ 377 w 1990"/>
              <a:gd name="T21" fmla="*/ 1207 h 2563"/>
              <a:gd name="T22" fmla="*/ 355 w 1990"/>
              <a:gd name="T23" fmla="*/ 1333 h 2563"/>
              <a:gd name="T24" fmla="*/ 349 w 1990"/>
              <a:gd name="T25" fmla="*/ 1431 h 2563"/>
              <a:gd name="T26" fmla="*/ 338 w 1990"/>
              <a:gd name="T27" fmla="*/ 1513 h 2563"/>
              <a:gd name="T28" fmla="*/ 300 w 1990"/>
              <a:gd name="T29" fmla="*/ 1710 h 2563"/>
              <a:gd name="T30" fmla="*/ 311 w 1990"/>
              <a:gd name="T31" fmla="*/ 1748 h 2563"/>
              <a:gd name="T32" fmla="*/ 333 w 1990"/>
              <a:gd name="T33" fmla="*/ 1896 h 2563"/>
              <a:gd name="T34" fmla="*/ 371 w 1990"/>
              <a:gd name="T35" fmla="*/ 1929 h 2563"/>
              <a:gd name="T36" fmla="*/ 453 w 1990"/>
              <a:gd name="T37" fmla="*/ 1961 h 2563"/>
              <a:gd name="T38" fmla="*/ 502 w 1990"/>
              <a:gd name="T39" fmla="*/ 1978 h 2563"/>
              <a:gd name="T40" fmla="*/ 507 w 1990"/>
              <a:gd name="T41" fmla="*/ 2130 h 2563"/>
              <a:gd name="T42" fmla="*/ 535 w 1990"/>
              <a:gd name="T43" fmla="*/ 2300 h 2563"/>
              <a:gd name="T44" fmla="*/ 600 w 1990"/>
              <a:gd name="T45" fmla="*/ 2502 h 2563"/>
              <a:gd name="T46" fmla="*/ 644 w 1990"/>
              <a:gd name="T47" fmla="*/ 2562 h 2563"/>
              <a:gd name="T48" fmla="*/ 759 w 1990"/>
              <a:gd name="T49" fmla="*/ 2496 h 2563"/>
              <a:gd name="T50" fmla="*/ 884 w 1990"/>
              <a:gd name="T51" fmla="*/ 2414 h 2563"/>
              <a:gd name="T52" fmla="*/ 1054 w 1990"/>
              <a:gd name="T53" fmla="*/ 2344 h 2563"/>
              <a:gd name="T54" fmla="*/ 1081 w 1990"/>
              <a:gd name="T55" fmla="*/ 2267 h 2563"/>
              <a:gd name="T56" fmla="*/ 1076 w 1990"/>
              <a:gd name="T57" fmla="*/ 2207 h 2563"/>
              <a:gd name="T58" fmla="*/ 1114 w 1990"/>
              <a:gd name="T59" fmla="*/ 1989 h 2563"/>
              <a:gd name="T60" fmla="*/ 1213 w 1990"/>
              <a:gd name="T61" fmla="*/ 1797 h 2563"/>
              <a:gd name="T62" fmla="*/ 1289 w 1990"/>
              <a:gd name="T63" fmla="*/ 1677 h 2563"/>
              <a:gd name="T64" fmla="*/ 1387 w 1990"/>
              <a:gd name="T65" fmla="*/ 1579 h 2563"/>
              <a:gd name="T66" fmla="*/ 1420 w 1990"/>
              <a:gd name="T67" fmla="*/ 1617 h 2563"/>
              <a:gd name="T68" fmla="*/ 1469 w 1990"/>
              <a:gd name="T69" fmla="*/ 1660 h 2563"/>
              <a:gd name="T70" fmla="*/ 1590 w 1990"/>
              <a:gd name="T71" fmla="*/ 1590 h 2563"/>
              <a:gd name="T72" fmla="*/ 1704 w 1990"/>
              <a:gd name="T73" fmla="*/ 1552 h 2563"/>
              <a:gd name="T74" fmla="*/ 1764 w 1990"/>
              <a:gd name="T75" fmla="*/ 1289 h 2563"/>
              <a:gd name="T76" fmla="*/ 1797 w 1990"/>
              <a:gd name="T77" fmla="*/ 1158 h 2563"/>
              <a:gd name="T78" fmla="*/ 1868 w 1990"/>
              <a:gd name="T79" fmla="*/ 1087 h 2563"/>
              <a:gd name="T80" fmla="*/ 1989 w 1990"/>
              <a:gd name="T81" fmla="*/ 934 h 2563"/>
              <a:gd name="T82" fmla="*/ 1918 w 1990"/>
              <a:gd name="T83" fmla="*/ 863 h 2563"/>
              <a:gd name="T84" fmla="*/ 1830 w 1990"/>
              <a:gd name="T85" fmla="*/ 809 h 2563"/>
              <a:gd name="T86" fmla="*/ 1579 w 1990"/>
              <a:gd name="T87" fmla="*/ 694 h 2563"/>
              <a:gd name="T88" fmla="*/ 1497 w 1990"/>
              <a:gd name="T89" fmla="*/ 562 h 2563"/>
              <a:gd name="T90" fmla="*/ 1491 w 1990"/>
              <a:gd name="T91" fmla="*/ 415 h 2563"/>
              <a:gd name="T92" fmla="*/ 1519 w 1990"/>
              <a:gd name="T93" fmla="*/ 366 h 2563"/>
              <a:gd name="T94" fmla="*/ 1475 w 1990"/>
              <a:gd name="T95" fmla="*/ 284 h 2563"/>
              <a:gd name="T96" fmla="*/ 1338 w 1990"/>
              <a:gd name="T97" fmla="*/ 256 h 2563"/>
              <a:gd name="T98" fmla="*/ 1268 w 1990"/>
              <a:gd name="T99" fmla="*/ 245 h 2563"/>
              <a:gd name="T100" fmla="*/ 1251 w 1990"/>
              <a:gd name="T101" fmla="*/ 174 h 2563"/>
              <a:gd name="T102" fmla="*/ 1256 w 1990"/>
              <a:gd name="T103" fmla="*/ 114 h 2563"/>
              <a:gd name="T104" fmla="*/ 1235 w 1990"/>
              <a:gd name="T105" fmla="*/ 32 h 2563"/>
              <a:gd name="T106" fmla="*/ 1180 w 1990"/>
              <a:gd name="T107" fmla="*/ 11 h 2563"/>
              <a:gd name="T108" fmla="*/ 1120 w 1990"/>
              <a:gd name="T109" fmla="*/ 32 h 2563"/>
              <a:gd name="T110" fmla="*/ 950 w 1990"/>
              <a:gd name="T111" fmla="*/ 109 h 2563"/>
              <a:gd name="T112" fmla="*/ 830 w 1990"/>
              <a:gd name="T113" fmla="*/ 76 h 2563"/>
              <a:gd name="T114" fmla="*/ 748 w 1990"/>
              <a:gd name="T115" fmla="*/ 103 h 2563"/>
              <a:gd name="T116" fmla="*/ 677 w 1990"/>
              <a:gd name="T117" fmla="*/ 125 h 2563"/>
              <a:gd name="T118" fmla="*/ 469 w 1990"/>
              <a:gd name="T119" fmla="*/ 119 h 2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0" h="2563">
                <a:moveTo>
                  <a:pt x="415" y="87"/>
                </a:moveTo>
                <a:lnTo>
                  <a:pt x="415" y="87"/>
                </a:lnTo>
                <a:cubicBezTo>
                  <a:pt x="410" y="130"/>
                  <a:pt x="382" y="141"/>
                  <a:pt x="349" y="169"/>
                </a:cubicBezTo>
                <a:cubicBezTo>
                  <a:pt x="327" y="191"/>
                  <a:pt x="316" y="202"/>
                  <a:pt x="289" y="213"/>
                </a:cubicBezTo>
                <a:cubicBezTo>
                  <a:pt x="262" y="223"/>
                  <a:pt x="245" y="229"/>
                  <a:pt x="212" y="234"/>
                </a:cubicBezTo>
                <a:cubicBezTo>
                  <a:pt x="196" y="240"/>
                  <a:pt x="185" y="245"/>
                  <a:pt x="169" y="251"/>
                </a:cubicBezTo>
                <a:cubicBezTo>
                  <a:pt x="158" y="256"/>
                  <a:pt x="147" y="267"/>
                  <a:pt x="147" y="284"/>
                </a:cubicBezTo>
                <a:cubicBezTo>
                  <a:pt x="147" y="289"/>
                  <a:pt x="152" y="295"/>
                  <a:pt x="152" y="300"/>
                </a:cubicBezTo>
                <a:cubicBezTo>
                  <a:pt x="158" y="328"/>
                  <a:pt x="158" y="338"/>
                  <a:pt x="158" y="360"/>
                </a:cubicBezTo>
                <a:cubicBezTo>
                  <a:pt x="158" y="382"/>
                  <a:pt x="147" y="399"/>
                  <a:pt x="136" y="421"/>
                </a:cubicBezTo>
                <a:cubicBezTo>
                  <a:pt x="119" y="447"/>
                  <a:pt x="108" y="464"/>
                  <a:pt x="87" y="496"/>
                </a:cubicBezTo>
                <a:cubicBezTo>
                  <a:pt x="76" y="513"/>
                  <a:pt x="65" y="518"/>
                  <a:pt x="49" y="535"/>
                </a:cubicBezTo>
                <a:cubicBezTo>
                  <a:pt x="27" y="562"/>
                  <a:pt x="16" y="579"/>
                  <a:pt x="0" y="606"/>
                </a:cubicBezTo>
                <a:lnTo>
                  <a:pt x="0" y="606"/>
                </a:lnTo>
                <a:cubicBezTo>
                  <a:pt x="311" y="721"/>
                  <a:pt x="311" y="721"/>
                  <a:pt x="311" y="721"/>
                </a:cubicBezTo>
                <a:cubicBezTo>
                  <a:pt x="306" y="748"/>
                  <a:pt x="300" y="759"/>
                  <a:pt x="300" y="787"/>
                </a:cubicBezTo>
                <a:cubicBezTo>
                  <a:pt x="300" y="841"/>
                  <a:pt x="311" y="879"/>
                  <a:pt x="355" y="917"/>
                </a:cubicBezTo>
                <a:cubicBezTo>
                  <a:pt x="371" y="939"/>
                  <a:pt x="377" y="950"/>
                  <a:pt x="393" y="972"/>
                </a:cubicBezTo>
                <a:cubicBezTo>
                  <a:pt x="404" y="977"/>
                  <a:pt x="410" y="988"/>
                  <a:pt x="421" y="999"/>
                </a:cubicBezTo>
                <a:cubicBezTo>
                  <a:pt x="431" y="1010"/>
                  <a:pt x="442" y="1021"/>
                  <a:pt x="442" y="1038"/>
                </a:cubicBezTo>
                <a:cubicBezTo>
                  <a:pt x="442" y="1054"/>
                  <a:pt x="431" y="1065"/>
                  <a:pt x="426" y="1082"/>
                </a:cubicBezTo>
                <a:cubicBezTo>
                  <a:pt x="410" y="1131"/>
                  <a:pt x="393" y="1158"/>
                  <a:pt x="377" y="1207"/>
                </a:cubicBezTo>
                <a:cubicBezTo>
                  <a:pt x="371" y="1224"/>
                  <a:pt x="366" y="1234"/>
                  <a:pt x="360" y="1250"/>
                </a:cubicBezTo>
                <a:cubicBezTo>
                  <a:pt x="355" y="1283"/>
                  <a:pt x="355" y="1300"/>
                  <a:pt x="355" y="1333"/>
                </a:cubicBezTo>
                <a:cubicBezTo>
                  <a:pt x="349" y="1349"/>
                  <a:pt x="349" y="1360"/>
                  <a:pt x="349" y="1376"/>
                </a:cubicBezTo>
                <a:cubicBezTo>
                  <a:pt x="349" y="1431"/>
                  <a:pt x="349" y="1431"/>
                  <a:pt x="349" y="1431"/>
                </a:cubicBezTo>
                <a:cubicBezTo>
                  <a:pt x="349" y="1448"/>
                  <a:pt x="344" y="1453"/>
                  <a:pt x="344" y="1469"/>
                </a:cubicBezTo>
                <a:cubicBezTo>
                  <a:pt x="338" y="1486"/>
                  <a:pt x="344" y="1497"/>
                  <a:pt x="338" y="1513"/>
                </a:cubicBezTo>
                <a:cubicBezTo>
                  <a:pt x="338" y="1530"/>
                  <a:pt x="327" y="1541"/>
                  <a:pt x="322" y="1557"/>
                </a:cubicBezTo>
                <a:cubicBezTo>
                  <a:pt x="311" y="1617"/>
                  <a:pt x="306" y="1644"/>
                  <a:pt x="300" y="1710"/>
                </a:cubicBezTo>
                <a:lnTo>
                  <a:pt x="300" y="1710"/>
                </a:lnTo>
                <a:cubicBezTo>
                  <a:pt x="300" y="1726"/>
                  <a:pt x="311" y="1731"/>
                  <a:pt x="311" y="1748"/>
                </a:cubicBezTo>
                <a:cubicBezTo>
                  <a:pt x="316" y="1786"/>
                  <a:pt x="316" y="1808"/>
                  <a:pt x="322" y="1841"/>
                </a:cubicBezTo>
                <a:cubicBezTo>
                  <a:pt x="322" y="1863"/>
                  <a:pt x="333" y="1874"/>
                  <a:pt x="333" y="1896"/>
                </a:cubicBezTo>
                <a:cubicBezTo>
                  <a:pt x="338" y="1907"/>
                  <a:pt x="338" y="1918"/>
                  <a:pt x="349" y="1929"/>
                </a:cubicBezTo>
                <a:cubicBezTo>
                  <a:pt x="355" y="1929"/>
                  <a:pt x="360" y="1929"/>
                  <a:pt x="371" y="1929"/>
                </a:cubicBezTo>
                <a:cubicBezTo>
                  <a:pt x="388" y="1929"/>
                  <a:pt x="393" y="1934"/>
                  <a:pt x="410" y="1940"/>
                </a:cubicBezTo>
                <a:cubicBezTo>
                  <a:pt x="426" y="1950"/>
                  <a:pt x="437" y="1956"/>
                  <a:pt x="453" y="1961"/>
                </a:cubicBezTo>
                <a:cubicBezTo>
                  <a:pt x="464" y="1961"/>
                  <a:pt x="469" y="1961"/>
                  <a:pt x="475" y="1967"/>
                </a:cubicBezTo>
                <a:cubicBezTo>
                  <a:pt x="485" y="1967"/>
                  <a:pt x="502" y="1967"/>
                  <a:pt x="502" y="1978"/>
                </a:cubicBezTo>
                <a:cubicBezTo>
                  <a:pt x="502" y="2021"/>
                  <a:pt x="502" y="2021"/>
                  <a:pt x="502" y="2021"/>
                </a:cubicBezTo>
                <a:cubicBezTo>
                  <a:pt x="502" y="2065"/>
                  <a:pt x="502" y="2087"/>
                  <a:pt x="507" y="2130"/>
                </a:cubicBezTo>
                <a:cubicBezTo>
                  <a:pt x="507" y="2141"/>
                  <a:pt x="513" y="2147"/>
                  <a:pt x="518" y="2163"/>
                </a:cubicBezTo>
                <a:cubicBezTo>
                  <a:pt x="529" y="2212"/>
                  <a:pt x="524" y="2245"/>
                  <a:pt x="535" y="2300"/>
                </a:cubicBezTo>
                <a:cubicBezTo>
                  <a:pt x="540" y="2360"/>
                  <a:pt x="557" y="2392"/>
                  <a:pt x="579" y="2447"/>
                </a:cubicBezTo>
                <a:cubicBezTo>
                  <a:pt x="584" y="2469"/>
                  <a:pt x="595" y="2480"/>
                  <a:pt x="600" y="2502"/>
                </a:cubicBezTo>
                <a:cubicBezTo>
                  <a:pt x="611" y="2524"/>
                  <a:pt x="628" y="2535"/>
                  <a:pt x="644" y="2562"/>
                </a:cubicBezTo>
                <a:lnTo>
                  <a:pt x="644" y="2562"/>
                </a:lnTo>
                <a:cubicBezTo>
                  <a:pt x="655" y="2557"/>
                  <a:pt x="672" y="2557"/>
                  <a:pt x="688" y="2551"/>
                </a:cubicBezTo>
                <a:cubicBezTo>
                  <a:pt x="721" y="2540"/>
                  <a:pt x="732" y="2518"/>
                  <a:pt x="759" y="2496"/>
                </a:cubicBezTo>
                <a:cubicBezTo>
                  <a:pt x="770" y="2485"/>
                  <a:pt x="781" y="2480"/>
                  <a:pt x="792" y="2474"/>
                </a:cubicBezTo>
                <a:cubicBezTo>
                  <a:pt x="824" y="2453"/>
                  <a:pt x="847" y="2436"/>
                  <a:pt x="884" y="2414"/>
                </a:cubicBezTo>
                <a:cubicBezTo>
                  <a:pt x="928" y="2392"/>
                  <a:pt x="956" y="2382"/>
                  <a:pt x="999" y="2366"/>
                </a:cubicBezTo>
                <a:cubicBezTo>
                  <a:pt x="1021" y="2360"/>
                  <a:pt x="1032" y="2355"/>
                  <a:pt x="1054" y="2344"/>
                </a:cubicBezTo>
                <a:cubicBezTo>
                  <a:pt x="1070" y="2333"/>
                  <a:pt x="1087" y="2317"/>
                  <a:pt x="1087" y="2295"/>
                </a:cubicBezTo>
                <a:cubicBezTo>
                  <a:pt x="1087" y="2284"/>
                  <a:pt x="1081" y="2278"/>
                  <a:pt x="1081" y="2267"/>
                </a:cubicBezTo>
                <a:cubicBezTo>
                  <a:pt x="1081" y="2251"/>
                  <a:pt x="1087" y="2240"/>
                  <a:pt x="1081" y="2218"/>
                </a:cubicBezTo>
                <a:cubicBezTo>
                  <a:pt x="1081" y="2218"/>
                  <a:pt x="1076" y="2212"/>
                  <a:pt x="1076" y="2207"/>
                </a:cubicBezTo>
                <a:cubicBezTo>
                  <a:pt x="1076" y="2054"/>
                  <a:pt x="1076" y="2054"/>
                  <a:pt x="1076" y="2054"/>
                </a:cubicBezTo>
                <a:cubicBezTo>
                  <a:pt x="1076" y="2027"/>
                  <a:pt x="1098" y="2011"/>
                  <a:pt x="1114" y="1989"/>
                </a:cubicBezTo>
                <a:cubicBezTo>
                  <a:pt x="1131" y="1961"/>
                  <a:pt x="1136" y="1945"/>
                  <a:pt x="1147" y="1923"/>
                </a:cubicBezTo>
                <a:cubicBezTo>
                  <a:pt x="1175" y="1874"/>
                  <a:pt x="1196" y="1852"/>
                  <a:pt x="1213" y="1797"/>
                </a:cubicBezTo>
                <a:cubicBezTo>
                  <a:pt x="1224" y="1770"/>
                  <a:pt x="1240" y="1759"/>
                  <a:pt x="1256" y="1731"/>
                </a:cubicBezTo>
                <a:cubicBezTo>
                  <a:pt x="1268" y="1710"/>
                  <a:pt x="1272" y="1699"/>
                  <a:pt x="1289" y="1677"/>
                </a:cubicBezTo>
                <a:cubicBezTo>
                  <a:pt x="1300" y="1660"/>
                  <a:pt x="1311" y="1656"/>
                  <a:pt x="1322" y="1638"/>
                </a:cubicBezTo>
                <a:cubicBezTo>
                  <a:pt x="1343" y="1612"/>
                  <a:pt x="1354" y="1595"/>
                  <a:pt x="1387" y="1579"/>
                </a:cubicBezTo>
                <a:cubicBezTo>
                  <a:pt x="1387" y="1573"/>
                  <a:pt x="1393" y="1573"/>
                  <a:pt x="1393" y="1573"/>
                </a:cubicBezTo>
                <a:cubicBezTo>
                  <a:pt x="1404" y="1590"/>
                  <a:pt x="1415" y="1601"/>
                  <a:pt x="1420" y="1617"/>
                </a:cubicBezTo>
                <a:cubicBezTo>
                  <a:pt x="1431" y="1638"/>
                  <a:pt x="1431" y="1666"/>
                  <a:pt x="1458" y="1666"/>
                </a:cubicBezTo>
                <a:cubicBezTo>
                  <a:pt x="1464" y="1666"/>
                  <a:pt x="1464" y="1660"/>
                  <a:pt x="1469" y="1660"/>
                </a:cubicBezTo>
                <a:cubicBezTo>
                  <a:pt x="1491" y="1649"/>
                  <a:pt x="1502" y="1634"/>
                  <a:pt x="1524" y="1622"/>
                </a:cubicBezTo>
                <a:cubicBezTo>
                  <a:pt x="1546" y="1612"/>
                  <a:pt x="1562" y="1601"/>
                  <a:pt x="1590" y="1590"/>
                </a:cubicBezTo>
                <a:cubicBezTo>
                  <a:pt x="1634" y="1573"/>
                  <a:pt x="1661" y="1573"/>
                  <a:pt x="1704" y="1552"/>
                </a:cubicBezTo>
                <a:lnTo>
                  <a:pt x="1704" y="1552"/>
                </a:lnTo>
                <a:cubicBezTo>
                  <a:pt x="1704" y="1491"/>
                  <a:pt x="1704" y="1458"/>
                  <a:pt x="1704" y="1404"/>
                </a:cubicBezTo>
                <a:cubicBezTo>
                  <a:pt x="1704" y="1354"/>
                  <a:pt x="1748" y="1333"/>
                  <a:pt x="1764" y="1289"/>
                </a:cubicBezTo>
                <a:cubicBezTo>
                  <a:pt x="1764" y="1272"/>
                  <a:pt x="1770" y="1267"/>
                  <a:pt x="1775" y="1256"/>
                </a:cubicBezTo>
                <a:cubicBezTo>
                  <a:pt x="1781" y="1218"/>
                  <a:pt x="1775" y="1191"/>
                  <a:pt x="1797" y="1158"/>
                </a:cubicBezTo>
                <a:cubicBezTo>
                  <a:pt x="1803" y="1147"/>
                  <a:pt x="1819" y="1142"/>
                  <a:pt x="1830" y="1131"/>
                </a:cubicBezTo>
                <a:cubicBezTo>
                  <a:pt x="1846" y="1114"/>
                  <a:pt x="1852" y="1098"/>
                  <a:pt x="1868" y="1087"/>
                </a:cubicBezTo>
                <a:cubicBezTo>
                  <a:pt x="1901" y="1060"/>
                  <a:pt x="1918" y="1043"/>
                  <a:pt x="1945" y="1010"/>
                </a:cubicBezTo>
                <a:cubicBezTo>
                  <a:pt x="1972" y="983"/>
                  <a:pt x="1983" y="972"/>
                  <a:pt x="1989" y="934"/>
                </a:cubicBezTo>
                <a:lnTo>
                  <a:pt x="1989" y="934"/>
                </a:lnTo>
                <a:cubicBezTo>
                  <a:pt x="1961" y="912"/>
                  <a:pt x="1945" y="890"/>
                  <a:pt x="1918" y="863"/>
                </a:cubicBezTo>
                <a:cubicBezTo>
                  <a:pt x="1896" y="852"/>
                  <a:pt x="1879" y="847"/>
                  <a:pt x="1863" y="835"/>
                </a:cubicBezTo>
                <a:cubicBezTo>
                  <a:pt x="1846" y="825"/>
                  <a:pt x="1841" y="819"/>
                  <a:pt x="1830" y="809"/>
                </a:cubicBezTo>
                <a:cubicBezTo>
                  <a:pt x="1786" y="781"/>
                  <a:pt x="1764" y="765"/>
                  <a:pt x="1720" y="743"/>
                </a:cubicBezTo>
                <a:cubicBezTo>
                  <a:pt x="1666" y="721"/>
                  <a:pt x="1634" y="710"/>
                  <a:pt x="1579" y="694"/>
                </a:cubicBezTo>
                <a:cubicBezTo>
                  <a:pt x="1557" y="683"/>
                  <a:pt x="1546" y="661"/>
                  <a:pt x="1535" y="639"/>
                </a:cubicBezTo>
                <a:cubicBezTo>
                  <a:pt x="1519" y="611"/>
                  <a:pt x="1497" y="595"/>
                  <a:pt x="1497" y="562"/>
                </a:cubicBezTo>
                <a:cubicBezTo>
                  <a:pt x="1497" y="540"/>
                  <a:pt x="1502" y="524"/>
                  <a:pt x="1502" y="502"/>
                </a:cubicBezTo>
                <a:cubicBezTo>
                  <a:pt x="1502" y="469"/>
                  <a:pt x="1491" y="447"/>
                  <a:pt x="1491" y="415"/>
                </a:cubicBezTo>
                <a:cubicBezTo>
                  <a:pt x="1491" y="399"/>
                  <a:pt x="1497" y="388"/>
                  <a:pt x="1508" y="377"/>
                </a:cubicBezTo>
                <a:cubicBezTo>
                  <a:pt x="1508" y="371"/>
                  <a:pt x="1519" y="371"/>
                  <a:pt x="1519" y="366"/>
                </a:cubicBezTo>
                <a:cubicBezTo>
                  <a:pt x="1519" y="355"/>
                  <a:pt x="1508" y="344"/>
                  <a:pt x="1508" y="333"/>
                </a:cubicBezTo>
                <a:cubicBezTo>
                  <a:pt x="1497" y="311"/>
                  <a:pt x="1497" y="295"/>
                  <a:pt x="1475" y="284"/>
                </a:cubicBezTo>
                <a:cubicBezTo>
                  <a:pt x="1458" y="273"/>
                  <a:pt x="1442" y="273"/>
                  <a:pt x="1426" y="273"/>
                </a:cubicBezTo>
                <a:cubicBezTo>
                  <a:pt x="1393" y="267"/>
                  <a:pt x="1371" y="256"/>
                  <a:pt x="1338" y="256"/>
                </a:cubicBezTo>
                <a:cubicBezTo>
                  <a:pt x="1289" y="256"/>
                  <a:pt x="1289" y="256"/>
                  <a:pt x="1289" y="256"/>
                </a:cubicBezTo>
                <a:cubicBezTo>
                  <a:pt x="1278" y="256"/>
                  <a:pt x="1272" y="251"/>
                  <a:pt x="1268" y="245"/>
                </a:cubicBezTo>
                <a:cubicBezTo>
                  <a:pt x="1251" y="234"/>
                  <a:pt x="1246" y="223"/>
                  <a:pt x="1246" y="207"/>
                </a:cubicBezTo>
                <a:cubicBezTo>
                  <a:pt x="1246" y="196"/>
                  <a:pt x="1251" y="185"/>
                  <a:pt x="1251" y="174"/>
                </a:cubicBezTo>
                <a:lnTo>
                  <a:pt x="1251" y="174"/>
                </a:lnTo>
                <a:cubicBezTo>
                  <a:pt x="1256" y="114"/>
                  <a:pt x="1256" y="114"/>
                  <a:pt x="1256" y="114"/>
                </a:cubicBezTo>
                <a:cubicBezTo>
                  <a:pt x="1251" y="92"/>
                  <a:pt x="1251" y="82"/>
                  <a:pt x="1246" y="60"/>
                </a:cubicBezTo>
                <a:cubicBezTo>
                  <a:pt x="1240" y="48"/>
                  <a:pt x="1240" y="38"/>
                  <a:pt x="1235" y="32"/>
                </a:cubicBezTo>
                <a:cubicBezTo>
                  <a:pt x="1229" y="27"/>
                  <a:pt x="1224" y="27"/>
                  <a:pt x="1224" y="27"/>
                </a:cubicBezTo>
                <a:cubicBezTo>
                  <a:pt x="1207" y="22"/>
                  <a:pt x="1196" y="16"/>
                  <a:pt x="1180" y="11"/>
                </a:cubicBezTo>
                <a:cubicBezTo>
                  <a:pt x="1164" y="5"/>
                  <a:pt x="1158" y="0"/>
                  <a:pt x="1147" y="0"/>
                </a:cubicBezTo>
                <a:cubicBezTo>
                  <a:pt x="1131" y="0"/>
                  <a:pt x="1125" y="16"/>
                  <a:pt x="1120" y="32"/>
                </a:cubicBezTo>
                <a:cubicBezTo>
                  <a:pt x="1103" y="60"/>
                  <a:pt x="1092" y="82"/>
                  <a:pt x="1065" y="92"/>
                </a:cubicBezTo>
                <a:cubicBezTo>
                  <a:pt x="1021" y="109"/>
                  <a:pt x="994" y="109"/>
                  <a:pt x="950" y="109"/>
                </a:cubicBezTo>
                <a:cubicBezTo>
                  <a:pt x="917" y="109"/>
                  <a:pt x="901" y="98"/>
                  <a:pt x="869" y="87"/>
                </a:cubicBezTo>
                <a:cubicBezTo>
                  <a:pt x="852" y="82"/>
                  <a:pt x="847" y="76"/>
                  <a:pt x="830" y="76"/>
                </a:cubicBezTo>
                <a:cubicBezTo>
                  <a:pt x="819" y="76"/>
                  <a:pt x="814" y="82"/>
                  <a:pt x="803" y="87"/>
                </a:cubicBezTo>
                <a:cubicBezTo>
                  <a:pt x="781" y="92"/>
                  <a:pt x="770" y="98"/>
                  <a:pt x="748" y="103"/>
                </a:cubicBezTo>
                <a:cubicBezTo>
                  <a:pt x="737" y="109"/>
                  <a:pt x="732" y="114"/>
                  <a:pt x="715" y="114"/>
                </a:cubicBezTo>
                <a:cubicBezTo>
                  <a:pt x="699" y="114"/>
                  <a:pt x="688" y="114"/>
                  <a:pt x="677" y="125"/>
                </a:cubicBezTo>
                <a:cubicBezTo>
                  <a:pt x="644" y="141"/>
                  <a:pt x="633" y="163"/>
                  <a:pt x="595" y="163"/>
                </a:cubicBezTo>
                <a:cubicBezTo>
                  <a:pt x="546" y="163"/>
                  <a:pt x="513" y="147"/>
                  <a:pt x="469" y="119"/>
                </a:cubicBezTo>
                <a:cubicBezTo>
                  <a:pt x="447" y="109"/>
                  <a:pt x="431" y="103"/>
                  <a:pt x="415" y="8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2" name="Freeform 172"/>
          <p:cNvSpPr>
            <a:spLocks noChangeArrowheads="1"/>
          </p:cNvSpPr>
          <p:nvPr/>
        </p:nvSpPr>
        <p:spPr bwMode="auto">
          <a:xfrm>
            <a:off x="16322881" y="10537266"/>
            <a:ext cx="1336437" cy="1752686"/>
          </a:xfrm>
          <a:custGeom>
            <a:avLst/>
            <a:gdLst>
              <a:gd name="T0" fmla="*/ 1398 w 2213"/>
              <a:gd name="T1" fmla="*/ 103 h 2902"/>
              <a:gd name="T2" fmla="*/ 1907 w 2213"/>
              <a:gd name="T3" fmla="*/ 88 h 2902"/>
              <a:gd name="T4" fmla="*/ 2098 w 2213"/>
              <a:gd name="T5" fmla="*/ 257 h 2902"/>
              <a:gd name="T6" fmla="*/ 2212 w 2213"/>
              <a:gd name="T7" fmla="*/ 350 h 2902"/>
              <a:gd name="T8" fmla="*/ 2092 w 2213"/>
              <a:gd name="T9" fmla="*/ 563 h 2902"/>
              <a:gd name="T10" fmla="*/ 2103 w 2213"/>
              <a:gd name="T11" fmla="*/ 628 h 2902"/>
              <a:gd name="T12" fmla="*/ 1950 w 2213"/>
              <a:gd name="T13" fmla="*/ 639 h 2902"/>
              <a:gd name="T14" fmla="*/ 1824 w 2213"/>
              <a:gd name="T15" fmla="*/ 771 h 2902"/>
              <a:gd name="T16" fmla="*/ 1737 w 2213"/>
              <a:gd name="T17" fmla="*/ 945 h 2902"/>
              <a:gd name="T18" fmla="*/ 1677 w 2213"/>
              <a:gd name="T19" fmla="*/ 1076 h 2902"/>
              <a:gd name="T20" fmla="*/ 1808 w 2213"/>
              <a:gd name="T21" fmla="*/ 1109 h 2902"/>
              <a:gd name="T22" fmla="*/ 2011 w 2213"/>
              <a:gd name="T23" fmla="*/ 1241 h 2902"/>
              <a:gd name="T24" fmla="*/ 2163 w 2213"/>
              <a:gd name="T25" fmla="*/ 1338 h 2902"/>
              <a:gd name="T26" fmla="*/ 2179 w 2213"/>
              <a:gd name="T27" fmla="*/ 1519 h 2902"/>
              <a:gd name="T28" fmla="*/ 2179 w 2213"/>
              <a:gd name="T29" fmla="*/ 1759 h 2902"/>
              <a:gd name="T30" fmla="*/ 2027 w 2213"/>
              <a:gd name="T31" fmla="*/ 1902 h 2902"/>
              <a:gd name="T32" fmla="*/ 1945 w 2213"/>
              <a:gd name="T33" fmla="*/ 1973 h 2902"/>
              <a:gd name="T34" fmla="*/ 1786 w 2213"/>
              <a:gd name="T35" fmla="*/ 2175 h 2902"/>
              <a:gd name="T36" fmla="*/ 1584 w 2213"/>
              <a:gd name="T37" fmla="*/ 2099 h 2902"/>
              <a:gd name="T38" fmla="*/ 1475 w 2213"/>
              <a:gd name="T39" fmla="*/ 2006 h 2902"/>
              <a:gd name="T40" fmla="*/ 1295 w 2213"/>
              <a:gd name="T41" fmla="*/ 2006 h 2902"/>
              <a:gd name="T42" fmla="*/ 1268 w 2213"/>
              <a:gd name="T43" fmla="*/ 2218 h 2902"/>
              <a:gd name="T44" fmla="*/ 1327 w 2213"/>
              <a:gd name="T45" fmla="*/ 2279 h 2902"/>
              <a:gd name="T46" fmla="*/ 1431 w 2213"/>
              <a:gd name="T47" fmla="*/ 2437 h 2902"/>
              <a:gd name="T48" fmla="*/ 1508 w 2213"/>
              <a:gd name="T49" fmla="*/ 2672 h 2902"/>
              <a:gd name="T50" fmla="*/ 1475 w 2213"/>
              <a:gd name="T51" fmla="*/ 2901 h 2902"/>
              <a:gd name="T52" fmla="*/ 688 w 2213"/>
              <a:gd name="T53" fmla="*/ 2562 h 2902"/>
              <a:gd name="T54" fmla="*/ 5 w 2213"/>
              <a:gd name="T55" fmla="*/ 2388 h 2902"/>
              <a:gd name="T56" fmla="*/ 11 w 2213"/>
              <a:gd name="T57" fmla="*/ 2092 h 2902"/>
              <a:gd name="T58" fmla="*/ 22 w 2213"/>
              <a:gd name="T59" fmla="*/ 1781 h 2902"/>
              <a:gd name="T60" fmla="*/ 163 w 2213"/>
              <a:gd name="T61" fmla="*/ 1715 h 2902"/>
              <a:gd name="T62" fmla="*/ 267 w 2213"/>
              <a:gd name="T63" fmla="*/ 1563 h 2902"/>
              <a:gd name="T64" fmla="*/ 185 w 2213"/>
              <a:gd name="T65" fmla="*/ 1415 h 2902"/>
              <a:gd name="T66" fmla="*/ 410 w 2213"/>
              <a:gd name="T67" fmla="*/ 1252 h 2902"/>
              <a:gd name="T68" fmla="*/ 311 w 2213"/>
              <a:gd name="T69" fmla="*/ 1230 h 2902"/>
              <a:gd name="T70" fmla="*/ 125 w 2213"/>
              <a:gd name="T71" fmla="*/ 1180 h 2902"/>
              <a:gd name="T72" fmla="*/ 256 w 2213"/>
              <a:gd name="T73" fmla="*/ 1038 h 2902"/>
              <a:gd name="T74" fmla="*/ 371 w 2213"/>
              <a:gd name="T75" fmla="*/ 972 h 2902"/>
              <a:gd name="T76" fmla="*/ 611 w 2213"/>
              <a:gd name="T77" fmla="*/ 842 h 2902"/>
              <a:gd name="T78" fmla="*/ 693 w 2213"/>
              <a:gd name="T79" fmla="*/ 743 h 2902"/>
              <a:gd name="T80" fmla="*/ 688 w 2213"/>
              <a:gd name="T81" fmla="*/ 530 h 2902"/>
              <a:gd name="T82" fmla="*/ 825 w 2213"/>
              <a:gd name="T83" fmla="*/ 273 h 2902"/>
              <a:gd name="T84" fmla="*/ 934 w 2213"/>
              <a:gd name="T85" fmla="*/ 114 h 2902"/>
              <a:gd name="T86" fmla="*/ 1032 w 2213"/>
              <a:gd name="T87" fmla="*/ 93 h 2902"/>
              <a:gd name="T88" fmla="*/ 1136 w 2213"/>
              <a:gd name="T89" fmla="*/ 98 h 2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13" h="2902">
                <a:moveTo>
                  <a:pt x="1316" y="28"/>
                </a:moveTo>
                <a:lnTo>
                  <a:pt x="1316" y="28"/>
                </a:lnTo>
                <a:cubicBezTo>
                  <a:pt x="1343" y="60"/>
                  <a:pt x="1365" y="77"/>
                  <a:pt x="1398" y="103"/>
                </a:cubicBezTo>
                <a:cubicBezTo>
                  <a:pt x="1896" y="0"/>
                  <a:pt x="1896" y="0"/>
                  <a:pt x="1896" y="0"/>
                </a:cubicBezTo>
                <a:cubicBezTo>
                  <a:pt x="1896" y="22"/>
                  <a:pt x="1901" y="28"/>
                  <a:pt x="1901" y="49"/>
                </a:cubicBezTo>
                <a:cubicBezTo>
                  <a:pt x="1901" y="66"/>
                  <a:pt x="1901" y="77"/>
                  <a:pt x="1907" y="88"/>
                </a:cubicBezTo>
                <a:cubicBezTo>
                  <a:pt x="1912" y="110"/>
                  <a:pt x="1923" y="114"/>
                  <a:pt x="1939" y="132"/>
                </a:cubicBezTo>
                <a:cubicBezTo>
                  <a:pt x="1961" y="158"/>
                  <a:pt x="1978" y="175"/>
                  <a:pt x="2005" y="202"/>
                </a:cubicBezTo>
                <a:cubicBezTo>
                  <a:pt x="2038" y="229"/>
                  <a:pt x="2060" y="235"/>
                  <a:pt x="2098" y="257"/>
                </a:cubicBezTo>
                <a:cubicBezTo>
                  <a:pt x="2114" y="268"/>
                  <a:pt x="2125" y="279"/>
                  <a:pt x="2141" y="290"/>
                </a:cubicBezTo>
                <a:cubicBezTo>
                  <a:pt x="2169" y="306"/>
                  <a:pt x="2185" y="328"/>
                  <a:pt x="2212" y="350"/>
                </a:cubicBezTo>
                <a:lnTo>
                  <a:pt x="2212" y="350"/>
                </a:lnTo>
                <a:cubicBezTo>
                  <a:pt x="2212" y="372"/>
                  <a:pt x="2196" y="388"/>
                  <a:pt x="2185" y="410"/>
                </a:cubicBezTo>
                <a:cubicBezTo>
                  <a:pt x="2179" y="432"/>
                  <a:pt x="2174" y="448"/>
                  <a:pt x="2163" y="475"/>
                </a:cubicBezTo>
                <a:cubicBezTo>
                  <a:pt x="2152" y="519"/>
                  <a:pt x="2136" y="557"/>
                  <a:pt x="2092" y="563"/>
                </a:cubicBezTo>
                <a:cubicBezTo>
                  <a:pt x="2092" y="568"/>
                  <a:pt x="2086" y="574"/>
                  <a:pt x="2086" y="574"/>
                </a:cubicBezTo>
                <a:cubicBezTo>
                  <a:pt x="2086" y="579"/>
                  <a:pt x="2092" y="579"/>
                  <a:pt x="2092" y="584"/>
                </a:cubicBezTo>
                <a:cubicBezTo>
                  <a:pt x="2098" y="601"/>
                  <a:pt x="2103" y="612"/>
                  <a:pt x="2103" y="628"/>
                </a:cubicBezTo>
                <a:cubicBezTo>
                  <a:pt x="2103" y="667"/>
                  <a:pt x="2103" y="667"/>
                  <a:pt x="2103" y="667"/>
                </a:cubicBezTo>
                <a:cubicBezTo>
                  <a:pt x="2054" y="650"/>
                  <a:pt x="2032" y="628"/>
                  <a:pt x="1983" y="628"/>
                </a:cubicBezTo>
                <a:cubicBezTo>
                  <a:pt x="1972" y="628"/>
                  <a:pt x="1967" y="634"/>
                  <a:pt x="1950" y="639"/>
                </a:cubicBezTo>
                <a:cubicBezTo>
                  <a:pt x="1934" y="645"/>
                  <a:pt x="1917" y="650"/>
                  <a:pt x="1896" y="661"/>
                </a:cubicBezTo>
                <a:cubicBezTo>
                  <a:pt x="1879" y="678"/>
                  <a:pt x="1863" y="683"/>
                  <a:pt x="1852" y="705"/>
                </a:cubicBezTo>
                <a:cubicBezTo>
                  <a:pt x="1841" y="732"/>
                  <a:pt x="1835" y="743"/>
                  <a:pt x="1824" y="771"/>
                </a:cubicBezTo>
                <a:cubicBezTo>
                  <a:pt x="1819" y="787"/>
                  <a:pt x="1819" y="803"/>
                  <a:pt x="1813" y="820"/>
                </a:cubicBezTo>
                <a:cubicBezTo>
                  <a:pt x="1803" y="847"/>
                  <a:pt x="1786" y="864"/>
                  <a:pt x="1775" y="885"/>
                </a:cubicBezTo>
                <a:cubicBezTo>
                  <a:pt x="1759" y="907"/>
                  <a:pt x="1748" y="923"/>
                  <a:pt x="1737" y="945"/>
                </a:cubicBezTo>
                <a:cubicBezTo>
                  <a:pt x="1726" y="972"/>
                  <a:pt x="1715" y="989"/>
                  <a:pt x="1693" y="1011"/>
                </a:cubicBezTo>
                <a:cubicBezTo>
                  <a:pt x="1677" y="1027"/>
                  <a:pt x="1655" y="1038"/>
                  <a:pt x="1655" y="1060"/>
                </a:cubicBezTo>
                <a:cubicBezTo>
                  <a:pt x="1655" y="1071"/>
                  <a:pt x="1666" y="1071"/>
                  <a:pt x="1677" y="1076"/>
                </a:cubicBezTo>
                <a:cubicBezTo>
                  <a:pt x="1683" y="1082"/>
                  <a:pt x="1688" y="1087"/>
                  <a:pt x="1693" y="1093"/>
                </a:cubicBezTo>
                <a:cubicBezTo>
                  <a:pt x="1705" y="1098"/>
                  <a:pt x="1720" y="1104"/>
                  <a:pt x="1737" y="1104"/>
                </a:cubicBezTo>
                <a:cubicBezTo>
                  <a:pt x="1764" y="1104"/>
                  <a:pt x="1781" y="1098"/>
                  <a:pt x="1808" y="1109"/>
                </a:cubicBezTo>
                <a:cubicBezTo>
                  <a:pt x="1835" y="1120"/>
                  <a:pt x="1852" y="1131"/>
                  <a:pt x="1874" y="1142"/>
                </a:cubicBezTo>
                <a:cubicBezTo>
                  <a:pt x="1907" y="1159"/>
                  <a:pt x="1928" y="1169"/>
                  <a:pt x="1956" y="1197"/>
                </a:cubicBezTo>
                <a:cubicBezTo>
                  <a:pt x="1972" y="1219"/>
                  <a:pt x="1989" y="1224"/>
                  <a:pt x="2011" y="1241"/>
                </a:cubicBezTo>
                <a:cubicBezTo>
                  <a:pt x="2043" y="1268"/>
                  <a:pt x="2065" y="1284"/>
                  <a:pt x="2103" y="1306"/>
                </a:cubicBezTo>
                <a:cubicBezTo>
                  <a:pt x="2114" y="1312"/>
                  <a:pt x="2120" y="1317"/>
                  <a:pt x="2136" y="1322"/>
                </a:cubicBezTo>
                <a:cubicBezTo>
                  <a:pt x="2147" y="1327"/>
                  <a:pt x="2158" y="1327"/>
                  <a:pt x="2163" y="1338"/>
                </a:cubicBezTo>
                <a:cubicBezTo>
                  <a:pt x="2174" y="1344"/>
                  <a:pt x="2174" y="1349"/>
                  <a:pt x="2179" y="1355"/>
                </a:cubicBezTo>
                <a:cubicBezTo>
                  <a:pt x="2190" y="1377"/>
                  <a:pt x="2196" y="1393"/>
                  <a:pt x="2196" y="1415"/>
                </a:cubicBezTo>
                <a:cubicBezTo>
                  <a:pt x="2196" y="1453"/>
                  <a:pt x="2190" y="1481"/>
                  <a:pt x="2179" y="1519"/>
                </a:cubicBezTo>
                <a:cubicBezTo>
                  <a:pt x="2179" y="1536"/>
                  <a:pt x="2179" y="1546"/>
                  <a:pt x="2179" y="1563"/>
                </a:cubicBezTo>
                <a:cubicBezTo>
                  <a:pt x="2179" y="1612"/>
                  <a:pt x="2207" y="1640"/>
                  <a:pt x="2207" y="1694"/>
                </a:cubicBezTo>
                <a:cubicBezTo>
                  <a:pt x="2207" y="1721"/>
                  <a:pt x="2196" y="1737"/>
                  <a:pt x="2179" y="1759"/>
                </a:cubicBezTo>
                <a:cubicBezTo>
                  <a:pt x="2163" y="1792"/>
                  <a:pt x="2158" y="1814"/>
                  <a:pt x="2141" y="1841"/>
                </a:cubicBezTo>
                <a:cubicBezTo>
                  <a:pt x="2130" y="1869"/>
                  <a:pt x="2120" y="1891"/>
                  <a:pt x="2086" y="1896"/>
                </a:cubicBezTo>
                <a:cubicBezTo>
                  <a:pt x="2065" y="1907"/>
                  <a:pt x="2049" y="1907"/>
                  <a:pt x="2027" y="1902"/>
                </a:cubicBezTo>
                <a:cubicBezTo>
                  <a:pt x="2021" y="1902"/>
                  <a:pt x="2016" y="1902"/>
                  <a:pt x="2011" y="1902"/>
                </a:cubicBezTo>
                <a:cubicBezTo>
                  <a:pt x="2000" y="1902"/>
                  <a:pt x="1994" y="1913"/>
                  <a:pt x="1989" y="1918"/>
                </a:cubicBezTo>
                <a:cubicBezTo>
                  <a:pt x="1967" y="1940"/>
                  <a:pt x="1961" y="1956"/>
                  <a:pt x="1945" y="1973"/>
                </a:cubicBezTo>
                <a:cubicBezTo>
                  <a:pt x="1923" y="2006"/>
                  <a:pt x="1912" y="2022"/>
                  <a:pt x="1890" y="2049"/>
                </a:cubicBezTo>
                <a:cubicBezTo>
                  <a:pt x="1868" y="2076"/>
                  <a:pt x="1852" y="2092"/>
                  <a:pt x="1835" y="2120"/>
                </a:cubicBezTo>
                <a:cubicBezTo>
                  <a:pt x="1819" y="2147"/>
                  <a:pt x="1813" y="2175"/>
                  <a:pt x="1786" y="2175"/>
                </a:cubicBezTo>
                <a:cubicBezTo>
                  <a:pt x="1764" y="2175"/>
                  <a:pt x="1759" y="2158"/>
                  <a:pt x="1742" y="2147"/>
                </a:cubicBezTo>
                <a:cubicBezTo>
                  <a:pt x="1715" y="2136"/>
                  <a:pt x="1705" y="2131"/>
                  <a:pt x="1677" y="2120"/>
                </a:cubicBezTo>
                <a:cubicBezTo>
                  <a:pt x="1639" y="2114"/>
                  <a:pt x="1617" y="2114"/>
                  <a:pt x="1584" y="2099"/>
                </a:cubicBezTo>
                <a:cubicBezTo>
                  <a:pt x="1568" y="2092"/>
                  <a:pt x="1562" y="2081"/>
                  <a:pt x="1551" y="2071"/>
                </a:cubicBezTo>
                <a:cubicBezTo>
                  <a:pt x="1535" y="2055"/>
                  <a:pt x="1519" y="2049"/>
                  <a:pt x="1502" y="2033"/>
                </a:cubicBezTo>
                <a:cubicBezTo>
                  <a:pt x="1491" y="2028"/>
                  <a:pt x="1486" y="2017"/>
                  <a:pt x="1475" y="2006"/>
                </a:cubicBezTo>
                <a:cubicBezTo>
                  <a:pt x="1453" y="1978"/>
                  <a:pt x="1426" y="1962"/>
                  <a:pt x="1393" y="1962"/>
                </a:cubicBezTo>
                <a:cubicBezTo>
                  <a:pt x="1365" y="1962"/>
                  <a:pt x="1349" y="1967"/>
                  <a:pt x="1327" y="1978"/>
                </a:cubicBezTo>
                <a:cubicBezTo>
                  <a:pt x="1316" y="1989"/>
                  <a:pt x="1305" y="1995"/>
                  <a:pt x="1295" y="2006"/>
                </a:cubicBezTo>
                <a:cubicBezTo>
                  <a:pt x="1289" y="2011"/>
                  <a:pt x="1278" y="2017"/>
                  <a:pt x="1278" y="2028"/>
                </a:cubicBezTo>
                <a:cubicBezTo>
                  <a:pt x="1278" y="2081"/>
                  <a:pt x="1278" y="2081"/>
                  <a:pt x="1278" y="2081"/>
                </a:cubicBezTo>
                <a:cubicBezTo>
                  <a:pt x="1273" y="2136"/>
                  <a:pt x="1268" y="2164"/>
                  <a:pt x="1268" y="2218"/>
                </a:cubicBezTo>
                <a:cubicBezTo>
                  <a:pt x="1268" y="2224"/>
                  <a:pt x="1273" y="2229"/>
                  <a:pt x="1273" y="2235"/>
                </a:cubicBezTo>
                <a:cubicBezTo>
                  <a:pt x="1283" y="2240"/>
                  <a:pt x="1289" y="2240"/>
                  <a:pt x="1295" y="2246"/>
                </a:cubicBezTo>
                <a:cubicBezTo>
                  <a:pt x="1311" y="2257"/>
                  <a:pt x="1316" y="2268"/>
                  <a:pt x="1327" y="2279"/>
                </a:cubicBezTo>
                <a:cubicBezTo>
                  <a:pt x="1343" y="2300"/>
                  <a:pt x="1343" y="2311"/>
                  <a:pt x="1365" y="2333"/>
                </a:cubicBezTo>
                <a:cubicBezTo>
                  <a:pt x="1387" y="2355"/>
                  <a:pt x="1409" y="2361"/>
                  <a:pt x="1420" y="2388"/>
                </a:cubicBezTo>
                <a:cubicBezTo>
                  <a:pt x="1431" y="2404"/>
                  <a:pt x="1431" y="2421"/>
                  <a:pt x="1431" y="2437"/>
                </a:cubicBezTo>
                <a:cubicBezTo>
                  <a:pt x="1431" y="2469"/>
                  <a:pt x="1442" y="2486"/>
                  <a:pt x="1458" y="2513"/>
                </a:cubicBezTo>
                <a:cubicBezTo>
                  <a:pt x="1480" y="2552"/>
                  <a:pt x="1486" y="2573"/>
                  <a:pt x="1497" y="2617"/>
                </a:cubicBezTo>
                <a:cubicBezTo>
                  <a:pt x="1502" y="2639"/>
                  <a:pt x="1508" y="2650"/>
                  <a:pt x="1508" y="2672"/>
                </a:cubicBezTo>
                <a:cubicBezTo>
                  <a:pt x="1508" y="2727"/>
                  <a:pt x="1508" y="2727"/>
                  <a:pt x="1508" y="2727"/>
                </a:cubicBezTo>
                <a:cubicBezTo>
                  <a:pt x="1475" y="2901"/>
                  <a:pt x="1475" y="2901"/>
                  <a:pt x="1475" y="2901"/>
                </a:cubicBezTo>
                <a:lnTo>
                  <a:pt x="1475" y="2901"/>
                </a:lnTo>
                <a:cubicBezTo>
                  <a:pt x="1436" y="2879"/>
                  <a:pt x="1387" y="2863"/>
                  <a:pt x="1338" y="2847"/>
                </a:cubicBezTo>
                <a:cubicBezTo>
                  <a:pt x="1196" y="2792"/>
                  <a:pt x="1131" y="2738"/>
                  <a:pt x="988" y="2683"/>
                </a:cubicBezTo>
                <a:cubicBezTo>
                  <a:pt x="868" y="2639"/>
                  <a:pt x="803" y="2617"/>
                  <a:pt x="688" y="2562"/>
                </a:cubicBezTo>
                <a:cubicBezTo>
                  <a:pt x="524" y="2480"/>
                  <a:pt x="415" y="2475"/>
                  <a:pt x="240" y="2437"/>
                </a:cubicBezTo>
                <a:cubicBezTo>
                  <a:pt x="147" y="2415"/>
                  <a:pt x="87" y="2394"/>
                  <a:pt x="5" y="2388"/>
                </a:cubicBezTo>
                <a:lnTo>
                  <a:pt x="5" y="2388"/>
                </a:lnTo>
                <a:cubicBezTo>
                  <a:pt x="5" y="2377"/>
                  <a:pt x="0" y="2372"/>
                  <a:pt x="0" y="2366"/>
                </a:cubicBezTo>
                <a:cubicBezTo>
                  <a:pt x="0" y="2240"/>
                  <a:pt x="0" y="2240"/>
                  <a:pt x="0" y="2240"/>
                </a:cubicBezTo>
                <a:cubicBezTo>
                  <a:pt x="11" y="2092"/>
                  <a:pt x="11" y="2092"/>
                  <a:pt x="11" y="2092"/>
                </a:cubicBezTo>
                <a:cubicBezTo>
                  <a:pt x="11" y="2065"/>
                  <a:pt x="5" y="2044"/>
                  <a:pt x="5" y="2017"/>
                </a:cubicBezTo>
                <a:cubicBezTo>
                  <a:pt x="5" y="1984"/>
                  <a:pt x="16" y="1967"/>
                  <a:pt x="16" y="1929"/>
                </a:cubicBezTo>
                <a:cubicBezTo>
                  <a:pt x="27" y="1874"/>
                  <a:pt x="22" y="1841"/>
                  <a:pt x="22" y="1781"/>
                </a:cubicBezTo>
                <a:cubicBezTo>
                  <a:pt x="49" y="1776"/>
                  <a:pt x="65" y="1770"/>
                  <a:pt x="93" y="1765"/>
                </a:cubicBezTo>
                <a:cubicBezTo>
                  <a:pt x="109" y="1765"/>
                  <a:pt x="119" y="1765"/>
                  <a:pt x="136" y="1759"/>
                </a:cubicBezTo>
                <a:cubicBezTo>
                  <a:pt x="152" y="1748"/>
                  <a:pt x="152" y="1732"/>
                  <a:pt x="163" y="1715"/>
                </a:cubicBezTo>
                <a:cubicBezTo>
                  <a:pt x="180" y="1688"/>
                  <a:pt x="185" y="1672"/>
                  <a:pt x="201" y="1645"/>
                </a:cubicBezTo>
                <a:cubicBezTo>
                  <a:pt x="218" y="1618"/>
                  <a:pt x="229" y="1607"/>
                  <a:pt x="251" y="1585"/>
                </a:cubicBezTo>
                <a:cubicBezTo>
                  <a:pt x="256" y="1579"/>
                  <a:pt x="267" y="1574"/>
                  <a:pt x="267" y="1563"/>
                </a:cubicBezTo>
                <a:cubicBezTo>
                  <a:pt x="267" y="1541"/>
                  <a:pt x="251" y="1536"/>
                  <a:pt x="234" y="1519"/>
                </a:cubicBezTo>
                <a:cubicBezTo>
                  <a:pt x="212" y="1503"/>
                  <a:pt x="201" y="1492"/>
                  <a:pt x="185" y="1475"/>
                </a:cubicBezTo>
                <a:cubicBezTo>
                  <a:pt x="185" y="1415"/>
                  <a:pt x="185" y="1415"/>
                  <a:pt x="185" y="1415"/>
                </a:cubicBezTo>
                <a:cubicBezTo>
                  <a:pt x="234" y="1404"/>
                  <a:pt x="262" y="1404"/>
                  <a:pt x="311" y="1382"/>
                </a:cubicBezTo>
                <a:cubicBezTo>
                  <a:pt x="338" y="1371"/>
                  <a:pt x="344" y="1355"/>
                  <a:pt x="366" y="1327"/>
                </a:cubicBezTo>
                <a:cubicBezTo>
                  <a:pt x="382" y="1300"/>
                  <a:pt x="410" y="1284"/>
                  <a:pt x="410" y="1252"/>
                </a:cubicBezTo>
                <a:cubicBezTo>
                  <a:pt x="410" y="1235"/>
                  <a:pt x="404" y="1219"/>
                  <a:pt x="410" y="1202"/>
                </a:cubicBezTo>
                <a:cubicBezTo>
                  <a:pt x="388" y="1202"/>
                  <a:pt x="388" y="1202"/>
                  <a:pt x="388" y="1202"/>
                </a:cubicBezTo>
                <a:cubicBezTo>
                  <a:pt x="360" y="1213"/>
                  <a:pt x="344" y="1219"/>
                  <a:pt x="311" y="1230"/>
                </a:cubicBezTo>
                <a:cubicBezTo>
                  <a:pt x="289" y="1235"/>
                  <a:pt x="278" y="1241"/>
                  <a:pt x="256" y="1241"/>
                </a:cubicBezTo>
                <a:cubicBezTo>
                  <a:pt x="218" y="1241"/>
                  <a:pt x="191" y="1241"/>
                  <a:pt x="158" y="1219"/>
                </a:cubicBezTo>
                <a:cubicBezTo>
                  <a:pt x="141" y="1208"/>
                  <a:pt x="125" y="1202"/>
                  <a:pt x="125" y="1180"/>
                </a:cubicBezTo>
                <a:cubicBezTo>
                  <a:pt x="125" y="1164"/>
                  <a:pt x="136" y="1159"/>
                  <a:pt x="147" y="1142"/>
                </a:cubicBezTo>
                <a:cubicBezTo>
                  <a:pt x="152" y="1126"/>
                  <a:pt x="152" y="1115"/>
                  <a:pt x="163" y="1098"/>
                </a:cubicBezTo>
                <a:cubicBezTo>
                  <a:pt x="191" y="1060"/>
                  <a:pt x="212" y="1049"/>
                  <a:pt x="256" y="1038"/>
                </a:cubicBezTo>
                <a:lnTo>
                  <a:pt x="256" y="1038"/>
                </a:lnTo>
                <a:cubicBezTo>
                  <a:pt x="267" y="1033"/>
                  <a:pt x="284" y="1033"/>
                  <a:pt x="300" y="1027"/>
                </a:cubicBezTo>
                <a:cubicBezTo>
                  <a:pt x="333" y="1016"/>
                  <a:pt x="344" y="994"/>
                  <a:pt x="371" y="972"/>
                </a:cubicBezTo>
                <a:cubicBezTo>
                  <a:pt x="382" y="961"/>
                  <a:pt x="393" y="956"/>
                  <a:pt x="404" y="950"/>
                </a:cubicBezTo>
                <a:cubicBezTo>
                  <a:pt x="436" y="929"/>
                  <a:pt x="459" y="912"/>
                  <a:pt x="496" y="890"/>
                </a:cubicBezTo>
                <a:cubicBezTo>
                  <a:pt x="540" y="868"/>
                  <a:pt x="568" y="858"/>
                  <a:pt x="611" y="842"/>
                </a:cubicBezTo>
                <a:cubicBezTo>
                  <a:pt x="633" y="836"/>
                  <a:pt x="644" y="831"/>
                  <a:pt x="666" y="820"/>
                </a:cubicBezTo>
                <a:cubicBezTo>
                  <a:pt x="682" y="809"/>
                  <a:pt x="699" y="793"/>
                  <a:pt x="699" y="771"/>
                </a:cubicBezTo>
                <a:cubicBezTo>
                  <a:pt x="699" y="760"/>
                  <a:pt x="693" y="754"/>
                  <a:pt x="693" y="743"/>
                </a:cubicBezTo>
                <a:cubicBezTo>
                  <a:pt x="693" y="727"/>
                  <a:pt x="699" y="716"/>
                  <a:pt x="693" y="694"/>
                </a:cubicBezTo>
                <a:cubicBezTo>
                  <a:pt x="693" y="694"/>
                  <a:pt x="688" y="688"/>
                  <a:pt x="688" y="683"/>
                </a:cubicBezTo>
                <a:cubicBezTo>
                  <a:pt x="688" y="530"/>
                  <a:pt x="688" y="530"/>
                  <a:pt x="688" y="530"/>
                </a:cubicBezTo>
                <a:cubicBezTo>
                  <a:pt x="688" y="503"/>
                  <a:pt x="710" y="487"/>
                  <a:pt x="726" y="465"/>
                </a:cubicBezTo>
                <a:cubicBezTo>
                  <a:pt x="743" y="437"/>
                  <a:pt x="748" y="421"/>
                  <a:pt x="759" y="399"/>
                </a:cubicBezTo>
                <a:cubicBezTo>
                  <a:pt x="787" y="350"/>
                  <a:pt x="808" y="328"/>
                  <a:pt x="825" y="273"/>
                </a:cubicBezTo>
                <a:cubicBezTo>
                  <a:pt x="836" y="246"/>
                  <a:pt x="852" y="235"/>
                  <a:pt x="868" y="207"/>
                </a:cubicBezTo>
                <a:cubicBezTo>
                  <a:pt x="880" y="186"/>
                  <a:pt x="884" y="175"/>
                  <a:pt x="901" y="153"/>
                </a:cubicBezTo>
                <a:cubicBezTo>
                  <a:pt x="912" y="136"/>
                  <a:pt x="923" y="132"/>
                  <a:pt x="934" y="114"/>
                </a:cubicBezTo>
                <a:cubicBezTo>
                  <a:pt x="955" y="88"/>
                  <a:pt x="966" y="71"/>
                  <a:pt x="999" y="55"/>
                </a:cubicBezTo>
                <a:cubicBezTo>
                  <a:pt x="999" y="49"/>
                  <a:pt x="1005" y="49"/>
                  <a:pt x="1005" y="49"/>
                </a:cubicBezTo>
                <a:cubicBezTo>
                  <a:pt x="1016" y="66"/>
                  <a:pt x="1027" y="77"/>
                  <a:pt x="1032" y="93"/>
                </a:cubicBezTo>
                <a:cubicBezTo>
                  <a:pt x="1043" y="114"/>
                  <a:pt x="1043" y="142"/>
                  <a:pt x="1070" y="142"/>
                </a:cubicBezTo>
                <a:cubicBezTo>
                  <a:pt x="1076" y="142"/>
                  <a:pt x="1076" y="136"/>
                  <a:pt x="1081" y="136"/>
                </a:cubicBezTo>
                <a:cubicBezTo>
                  <a:pt x="1103" y="125"/>
                  <a:pt x="1114" y="110"/>
                  <a:pt x="1136" y="98"/>
                </a:cubicBezTo>
                <a:cubicBezTo>
                  <a:pt x="1158" y="88"/>
                  <a:pt x="1174" y="77"/>
                  <a:pt x="1202" y="66"/>
                </a:cubicBezTo>
                <a:cubicBezTo>
                  <a:pt x="1246" y="49"/>
                  <a:pt x="1273" y="49"/>
                  <a:pt x="1316" y="2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3" name="Freeform 173"/>
          <p:cNvSpPr>
            <a:spLocks noChangeArrowheads="1"/>
          </p:cNvSpPr>
          <p:nvPr/>
        </p:nvSpPr>
        <p:spPr bwMode="auto">
          <a:xfrm>
            <a:off x="17088465" y="10403880"/>
            <a:ext cx="1848604" cy="2038132"/>
          </a:xfrm>
          <a:custGeom>
            <a:avLst/>
            <a:gdLst>
              <a:gd name="T0" fmla="*/ 2900 w 3060"/>
              <a:gd name="T1" fmla="*/ 820 h 3373"/>
              <a:gd name="T2" fmla="*/ 2710 w 3060"/>
              <a:gd name="T3" fmla="*/ 1006 h 3373"/>
              <a:gd name="T4" fmla="*/ 2851 w 3060"/>
              <a:gd name="T5" fmla="*/ 1191 h 3373"/>
              <a:gd name="T6" fmla="*/ 2906 w 3060"/>
              <a:gd name="T7" fmla="*/ 1438 h 3373"/>
              <a:gd name="T8" fmla="*/ 2529 w 3060"/>
              <a:gd name="T9" fmla="*/ 1497 h 3373"/>
              <a:gd name="T10" fmla="*/ 2130 w 3060"/>
              <a:gd name="T11" fmla="*/ 1956 h 3373"/>
              <a:gd name="T12" fmla="*/ 2114 w 3060"/>
              <a:gd name="T13" fmla="*/ 2175 h 3373"/>
              <a:gd name="T14" fmla="*/ 1863 w 3060"/>
              <a:gd name="T15" fmla="*/ 2049 h 3373"/>
              <a:gd name="T16" fmla="*/ 1562 w 3060"/>
              <a:gd name="T17" fmla="*/ 2137 h 3373"/>
              <a:gd name="T18" fmla="*/ 1213 w 3060"/>
              <a:gd name="T19" fmla="*/ 2437 h 3373"/>
              <a:gd name="T20" fmla="*/ 1026 w 3060"/>
              <a:gd name="T21" fmla="*/ 2547 h 3373"/>
              <a:gd name="T22" fmla="*/ 753 w 3060"/>
              <a:gd name="T23" fmla="*/ 2907 h 3373"/>
              <a:gd name="T24" fmla="*/ 682 w 3060"/>
              <a:gd name="T25" fmla="*/ 3120 h 3373"/>
              <a:gd name="T26" fmla="*/ 710 w 3060"/>
              <a:gd name="T27" fmla="*/ 3372 h 3373"/>
              <a:gd name="T28" fmla="*/ 207 w 3060"/>
              <a:gd name="T29" fmla="*/ 3120 h 3373"/>
              <a:gd name="T30" fmla="*/ 229 w 3060"/>
              <a:gd name="T31" fmla="*/ 2836 h 3373"/>
              <a:gd name="T32" fmla="*/ 152 w 3060"/>
              <a:gd name="T33" fmla="*/ 2607 h 3373"/>
              <a:gd name="T34" fmla="*/ 27 w 3060"/>
              <a:gd name="T35" fmla="*/ 2465 h 3373"/>
              <a:gd name="T36" fmla="*/ 10 w 3060"/>
              <a:gd name="T37" fmla="*/ 2300 h 3373"/>
              <a:gd name="T38" fmla="*/ 59 w 3060"/>
              <a:gd name="T39" fmla="*/ 2197 h 3373"/>
              <a:gd name="T40" fmla="*/ 234 w 3060"/>
              <a:gd name="T41" fmla="*/ 2252 h 3373"/>
              <a:gd name="T42" fmla="*/ 409 w 3060"/>
              <a:gd name="T43" fmla="*/ 2339 h 3373"/>
              <a:gd name="T44" fmla="*/ 567 w 3060"/>
              <a:gd name="T45" fmla="*/ 2339 h 3373"/>
              <a:gd name="T46" fmla="*/ 721 w 3060"/>
              <a:gd name="T47" fmla="*/ 2137 h 3373"/>
              <a:gd name="T48" fmla="*/ 818 w 3060"/>
              <a:gd name="T49" fmla="*/ 2115 h 3373"/>
              <a:gd name="T50" fmla="*/ 939 w 3060"/>
              <a:gd name="T51" fmla="*/ 1913 h 3373"/>
              <a:gd name="T52" fmla="*/ 928 w 3060"/>
              <a:gd name="T53" fmla="*/ 1634 h 3373"/>
              <a:gd name="T54" fmla="*/ 868 w 3060"/>
              <a:gd name="T55" fmla="*/ 1541 h 3373"/>
              <a:gd name="T56" fmla="*/ 688 w 3060"/>
              <a:gd name="T57" fmla="*/ 1416 h 3373"/>
              <a:gd name="T58" fmla="*/ 469 w 3060"/>
              <a:gd name="T59" fmla="*/ 1323 h 3373"/>
              <a:gd name="T60" fmla="*/ 387 w 3060"/>
              <a:gd name="T61" fmla="*/ 1279 h 3373"/>
              <a:gd name="T62" fmla="*/ 507 w 3060"/>
              <a:gd name="T63" fmla="*/ 1104 h 3373"/>
              <a:gd name="T64" fmla="*/ 584 w 3060"/>
              <a:gd name="T65" fmla="*/ 924 h 3373"/>
              <a:gd name="T66" fmla="*/ 715 w 3060"/>
              <a:gd name="T67" fmla="*/ 847 h 3373"/>
              <a:gd name="T68" fmla="*/ 824 w 3060"/>
              <a:gd name="T69" fmla="*/ 803 h 3373"/>
              <a:gd name="T70" fmla="*/ 895 w 3060"/>
              <a:gd name="T71" fmla="*/ 694 h 3373"/>
              <a:gd name="T72" fmla="*/ 944 w 3060"/>
              <a:gd name="T73" fmla="*/ 569 h 3373"/>
              <a:gd name="T74" fmla="*/ 1087 w 3060"/>
              <a:gd name="T75" fmla="*/ 574 h 3373"/>
              <a:gd name="T76" fmla="*/ 1202 w 3060"/>
              <a:gd name="T77" fmla="*/ 541 h 3373"/>
              <a:gd name="T78" fmla="*/ 1316 w 3060"/>
              <a:gd name="T79" fmla="*/ 410 h 3373"/>
              <a:gd name="T80" fmla="*/ 1475 w 3060"/>
              <a:gd name="T81" fmla="*/ 465 h 3373"/>
              <a:gd name="T82" fmla="*/ 1622 w 3060"/>
              <a:gd name="T83" fmla="*/ 372 h 3373"/>
              <a:gd name="T84" fmla="*/ 1687 w 3060"/>
              <a:gd name="T85" fmla="*/ 322 h 3373"/>
              <a:gd name="T86" fmla="*/ 1906 w 3060"/>
              <a:gd name="T87" fmla="*/ 186 h 3373"/>
              <a:gd name="T88" fmla="*/ 1999 w 3060"/>
              <a:gd name="T89" fmla="*/ 296 h 3373"/>
              <a:gd name="T90" fmla="*/ 2174 w 3060"/>
              <a:gd name="T91" fmla="*/ 219 h 3373"/>
              <a:gd name="T92" fmla="*/ 2338 w 3060"/>
              <a:gd name="T93" fmla="*/ 143 h 3373"/>
              <a:gd name="T94" fmla="*/ 2333 w 3060"/>
              <a:gd name="T95" fmla="*/ 6 h 3373"/>
              <a:gd name="T96" fmla="*/ 2507 w 3060"/>
              <a:gd name="T97" fmla="*/ 22 h 3373"/>
              <a:gd name="T98" fmla="*/ 2671 w 3060"/>
              <a:gd name="T99" fmla="*/ 192 h 3373"/>
              <a:gd name="T100" fmla="*/ 2972 w 3060"/>
              <a:gd name="T101" fmla="*/ 208 h 3373"/>
              <a:gd name="T102" fmla="*/ 3032 w 3060"/>
              <a:gd name="T103" fmla="*/ 312 h 3373"/>
              <a:gd name="T104" fmla="*/ 3037 w 3060"/>
              <a:gd name="T105" fmla="*/ 416 h 3373"/>
              <a:gd name="T106" fmla="*/ 3015 w 3060"/>
              <a:gd name="T107" fmla="*/ 547 h 3373"/>
              <a:gd name="T108" fmla="*/ 3032 w 3060"/>
              <a:gd name="T109" fmla="*/ 635 h 3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60" h="3373">
                <a:moveTo>
                  <a:pt x="3059" y="700"/>
                </a:moveTo>
                <a:lnTo>
                  <a:pt x="3059" y="700"/>
                </a:lnTo>
                <a:cubicBezTo>
                  <a:pt x="2999" y="744"/>
                  <a:pt x="2955" y="765"/>
                  <a:pt x="2900" y="820"/>
                </a:cubicBezTo>
                <a:cubicBezTo>
                  <a:pt x="2857" y="864"/>
                  <a:pt x="2825" y="880"/>
                  <a:pt x="2770" y="902"/>
                </a:cubicBezTo>
                <a:cubicBezTo>
                  <a:pt x="2748" y="913"/>
                  <a:pt x="2732" y="902"/>
                  <a:pt x="2715" y="924"/>
                </a:cubicBezTo>
                <a:cubicBezTo>
                  <a:pt x="2699" y="951"/>
                  <a:pt x="2710" y="973"/>
                  <a:pt x="2710" y="1006"/>
                </a:cubicBezTo>
                <a:cubicBezTo>
                  <a:pt x="2710" y="1022"/>
                  <a:pt x="2726" y="1022"/>
                  <a:pt x="2737" y="1033"/>
                </a:cubicBezTo>
                <a:cubicBezTo>
                  <a:pt x="2770" y="1050"/>
                  <a:pt x="2792" y="1055"/>
                  <a:pt x="2813" y="1087"/>
                </a:cubicBezTo>
                <a:cubicBezTo>
                  <a:pt x="2835" y="1120"/>
                  <a:pt x="2835" y="1153"/>
                  <a:pt x="2851" y="1191"/>
                </a:cubicBezTo>
                <a:cubicBezTo>
                  <a:pt x="2873" y="1252"/>
                  <a:pt x="2900" y="1279"/>
                  <a:pt x="2928" y="1345"/>
                </a:cubicBezTo>
                <a:cubicBezTo>
                  <a:pt x="2939" y="1367"/>
                  <a:pt x="2961" y="1383"/>
                  <a:pt x="2961" y="1410"/>
                </a:cubicBezTo>
                <a:cubicBezTo>
                  <a:pt x="2961" y="1432"/>
                  <a:pt x="2928" y="1427"/>
                  <a:pt x="2906" y="1438"/>
                </a:cubicBezTo>
                <a:cubicBezTo>
                  <a:pt x="2868" y="1454"/>
                  <a:pt x="2841" y="1465"/>
                  <a:pt x="2797" y="1476"/>
                </a:cubicBezTo>
                <a:cubicBezTo>
                  <a:pt x="2732" y="1493"/>
                  <a:pt x="2693" y="1503"/>
                  <a:pt x="2622" y="1503"/>
                </a:cubicBezTo>
                <a:cubicBezTo>
                  <a:pt x="2584" y="1503"/>
                  <a:pt x="2562" y="1497"/>
                  <a:pt x="2529" y="1497"/>
                </a:cubicBezTo>
                <a:cubicBezTo>
                  <a:pt x="2469" y="1497"/>
                  <a:pt x="2448" y="1541"/>
                  <a:pt x="2409" y="1579"/>
                </a:cubicBezTo>
                <a:cubicBezTo>
                  <a:pt x="2344" y="1645"/>
                  <a:pt x="2300" y="1678"/>
                  <a:pt x="2256" y="1755"/>
                </a:cubicBezTo>
                <a:cubicBezTo>
                  <a:pt x="2212" y="1831"/>
                  <a:pt x="2168" y="1870"/>
                  <a:pt x="2130" y="1956"/>
                </a:cubicBezTo>
                <a:cubicBezTo>
                  <a:pt x="2114" y="1995"/>
                  <a:pt x="2114" y="2017"/>
                  <a:pt x="2103" y="2055"/>
                </a:cubicBezTo>
                <a:cubicBezTo>
                  <a:pt x="2103" y="2082"/>
                  <a:pt x="2114" y="2099"/>
                  <a:pt x="2114" y="2126"/>
                </a:cubicBezTo>
                <a:cubicBezTo>
                  <a:pt x="2114" y="2175"/>
                  <a:pt x="2114" y="2175"/>
                  <a:pt x="2114" y="2175"/>
                </a:cubicBezTo>
                <a:cubicBezTo>
                  <a:pt x="2103" y="2175"/>
                  <a:pt x="2103" y="2175"/>
                  <a:pt x="2103" y="2175"/>
                </a:cubicBezTo>
                <a:cubicBezTo>
                  <a:pt x="2059" y="2137"/>
                  <a:pt x="2016" y="2148"/>
                  <a:pt x="1967" y="2126"/>
                </a:cubicBezTo>
                <a:cubicBezTo>
                  <a:pt x="1923" y="2104"/>
                  <a:pt x="1912" y="2049"/>
                  <a:pt x="1863" y="2049"/>
                </a:cubicBezTo>
                <a:cubicBezTo>
                  <a:pt x="1819" y="2049"/>
                  <a:pt x="1791" y="2049"/>
                  <a:pt x="1742" y="2049"/>
                </a:cubicBezTo>
                <a:cubicBezTo>
                  <a:pt x="1715" y="2049"/>
                  <a:pt x="1709" y="2082"/>
                  <a:pt x="1682" y="2093"/>
                </a:cubicBezTo>
                <a:cubicBezTo>
                  <a:pt x="1639" y="2115"/>
                  <a:pt x="1606" y="2115"/>
                  <a:pt x="1562" y="2137"/>
                </a:cubicBezTo>
                <a:cubicBezTo>
                  <a:pt x="1502" y="2175"/>
                  <a:pt x="1491" y="2230"/>
                  <a:pt x="1425" y="2257"/>
                </a:cubicBezTo>
                <a:cubicBezTo>
                  <a:pt x="1371" y="2279"/>
                  <a:pt x="1371" y="2328"/>
                  <a:pt x="1321" y="2361"/>
                </a:cubicBezTo>
                <a:cubicBezTo>
                  <a:pt x="1278" y="2388"/>
                  <a:pt x="1261" y="2415"/>
                  <a:pt x="1213" y="2437"/>
                </a:cubicBezTo>
                <a:cubicBezTo>
                  <a:pt x="1180" y="2448"/>
                  <a:pt x="1158" y="2437"/>
                  <a:pt x="1136" y="2454"/>
                </a:cubicBezTo>
                <a:cubicBezTo>
                  <a:pt x="1114" y="2465"/>
                  <a:pt x="1114" y="2487"/>
                  <a:pt x="1092" y="2503"/>
                </a:cubicBezTo>
                <a:cubicBezTo>
                  <a:pt x="1070" y="2525"/>
                  <a:pt x="1037" y="2519"/>
                  <a:pt x="1026" y="2547"/>
                </a:cubicBezTo>
                <a:cubicBezTo>
                  <a:pt x="1005" y="2602"/>
                  <a:pt x="1021" y="2645"/>
                  <a:pt x="994" y="2694"/>
                </a:cubicBezTo>
                <a:cubicBezTo>
                  <a:pt x="983" y="2721"/>
                  <a:pt x="955" y="2711"/>
                  <a:pt x="928" y="2727"/>
                </a:cubicBezTo>
                <a:cubicBezTo>
                  <a:pt x="840" y="2771"/>
                  <a:pt x="802" y="2820"/>
                  <a:pt x="753" y="2907"/>
                </a:cubicBezTo>
                <a:cubicBezTo>
                  <a:pt x="732" y="2946"/>
                  <a:pt x="688" y="2962"/>
                  <a:pt x="688" y="3006"/>
                </a:cubicBezTo>
                <a:cubicBezTo>
                  <a:pt x="688" y="3022"/>
                  <a:pt x="704" y="3028"/>
                  <a:pt x="704" y="3039"/>
                </a:cubicBezTo>
                <a:cubicBezTo>
                  <a:pt x="704" y="3071"/>
                  <a:pt x="682" y="3087"/>
                  <a:pt x="682" y="3120"/>
                </a:cubicBezTo>
                <a:cubicBezTo>
                  <a:pt x="682" y="3169"/>
                  <a:pt x="753" y="3180"/>
                  <a:pt x="753" y="3230"/>
                </a:cubicBezTo>
                <a:cubicBezTo>
                  <a:pt x="753" y="3290"/>
                  <a:pt x="726" y="3317"/>
                  <a:pt x="710" y="3372"/>
                </a:cubicBezTo>
                <a:lnTo>
                  <a:pt x="710" y="3372"/>
                </a:lnTo>
                <a:cubicBezTo>
                  <a:pt x="682" y="3361"/>
                  <a:pt x="655" y="3350"/>
                  <a:pt x="628" y="3334"/>
                </a:cubicBezTo>
                <a:cubicBezTo>
                  <a:pt x="458" y="3252"/>
                  <a:pt x="355" y="3180"/>
                  <a:pt x="207" y="3120"/>
                </a:cubicBezTo>
                <a:lnTo>
                  <a:pt x="207" y="3120"/>
                </a:lnTo>
                <a:cubicBezTo>
                  <a:pt x="240" y="2946"/>
                  <a:pt x="240" y="2946"/>
                  <a:pt x="240" y="2946"/>
                </a:cubicBezTo>
                <a:cubicBezTo>
                  <a:pt x="240" y="2891"/>
                  <a:pt x="240" y="2891"/>
                  <a:pt x="240" y="2891"/>
                </a:cubicBezTo>
                <a:cubicBezTo>
                  <a:pt x="240" y="2869"/>
                  <a:pt x="234" y="2858"/>
                  <a:pt x="229" y="2836"/>
                </a:cubicBezTo>
                <a:cubicBezTo>
                  <a:pt x="218" y="2792"/>
                  <a:pt x="212" y="2771"/>
                  <a:pt x="190" y="2732"/>
                </a:cubicBezTo>
                <a:cubicBezTo>
                  <a:pt x="174" y="2705"/>
                  <a:pt x="163" y="2688"/>
                  <a:pt x="163" y="2656"/>
                </a:cubicBezTo>
                <a:cubicBezTo>
                  <a:pt x="163" y="2640"/>
                  <a:pt x="163" y="2623"/>
                  <a:pt x="152" y="2607"/>
                </a:cubicBezTo>
                <a:cubicBezTo>
                  <a:pt x="141" y="2580"/>
                  <a:pt x="119" y="2574"/>
                  <a:pt x="97" y="2552"/>
                </a:cubicBezTo>
                <a:cubicBezTo>
                  <a:pt x="75" y="2530"/>
                  <a:pt x="75" y="2519"/>
                  <a:pt x="59" y="2498"/>
                </a:cubicBezTo>
                <a:cubicBezTo>
                  <a:pt x="48" y="2487"/>
                  <a:pt x="43" y="2476"/>
                  <a:pt x="27" y="2465"/>
                </a:cubicBezTo>
                <a:cubicBezTo>
                  <a:pt x="21" y="2459"/>
                  <a:pt x="15" y="2459"/>
                  <a:pt x="5" y="2454"/>
                </a:cubicBezTo>
                <a:cubicBezTo>
                  <a:pt x="5" y="2448"/>
                  <a:pt x="0" y="2443"/>
                  <a:pt x="0" y="2437"/>
                </a:cubicBezTo>
                <a:cubicBezTo>
                  <a:pt x="0" y="2383"/>
                  <a:pt x="5" y="2355"/>
                  <a:pt x="10" y="2300"/>
                </a:cubicBezTo>
                <a:cubicBezTo>
                  <a:pt x="10" y="2247"/>
                  <a:pt x="10" y="2247"/>
                  <a:pt x="10" y="2247"/>
                </a:cubicBezTo>
                <a:cubicBezTo>
                  <a:pt x="10" y="2236"/>
                  <a:pt x="21" y="2230"/>
                  <a:pt x="27" y="2225"/>
                </a:cubicBezTo>
                <a:cubicBezTo>
                  <a:pt x="37" y="2214"/>
                  <a:pt x="48" y="2208"/>
                  <a:pt x="59" y="2197"/>
                </a:cubicBezTo>
                <a:cubicBezTo>
                  <a:pt x="81" y="2186"/>
                  <a:pt x="97" y="2181"/>
                  <a:pt x="125" y="2181"/>
                </a:cubicBezTo>
                <a:cubicBezTo>
                  <a:pt x="158" y="2181"/>
                  <a:pt x="185" y="2197"/>
                  <a:pt x="207" y="2225"/>
                </a:cubicBezTo>
                <a:cubicBezTo>
                  <a:pt x="218" y="2236"/>
                  <a:pt x="223" y="2247"/>
                  <a:pt x="234" y="2252"/>
                </a:cubicBezTo>
                <a:cubicBezTo>
                  <a:pt x="251" y="2268"/>
                  <a:pt x="267" y="2274"/>
                  <a:pt x="283" y="2290"/>
                </a:cubicBezTo>
                <a:cubicBezTo>
                  <a:pt x="294" y="2300"/>
                  <a:pt x="300" y="2311"/>
                  <a:pt x="316" y="2318"/>
                </a:cubicBezTo>
                <a:cubicBezTo>
                  <a:pt x="349" y="2333"/>
                  <a:pt x="371" y="2333"/>
                  <a:pt x="409" y="2339"/>
                </a:cubicBezTo>
                <a:cubicBezTo>
                  <a:pt x="437" y="2350"/>
                  <a:pt x="447" y="2355"/>
                  <a:pt x="474" y="2366"/>
                </a:cubicBezTo>
                <a:cubicBezTo>
                  <a:pt x="491" y="2377"/>
                  <a:pt x="496" y="2394"/>
                  <a:pt x="518" y="2394"/>
                </a:cubicBezTo>
                <a:cubicBezTo>
                  <a:pt x="545" y="2394"/>
                  <a:pt x="551" y="2366"/>
                  <a:pt x="567" y="2339"/>
                </a:cubicBezTo>
                <a:cubicBezTo>
                  <a:pt x="584" y="2311"/>
                  <a:pt x="600" y="2295"/>
                  <a:pt x="622" y="2268"/>
                </a:cubicBezTo>
                <a:cubicBezTo>
                  <a:pt x="644" y="2241"/>
                  <a:pt x="655" y="2225"/>
                  <a:pt x="677" y="2192"/>
                </a:cubicBezTo>
                <a:cubicBezTo>
                  <a:pt x="693" y="2175"/>
                  <a:pt x="699" y="2159"/>
                  <a:pt x="721" y="2137"/>
                </a:cubicBezTo>
                <a:cubicBezTo>
                  <a:pt x="726" y="2132"/>
                  <a:pt x="732" y="2121"/>
                  <a:pt x="743" y="2121"/>
                </a:cubicBezTo>
                <a:cubicBezTo>
                  <a:pt x="748" y="2121"/>
                  <a:pt x="753" y="2121"/>
                  <a:pt x="759" y="2121"/>
                </a:cubicBezTo>
                <a:cubicBezTo>
                  <a:pt x="781" y="2126"/>
                  <a:pt x="797" y="2126"/>
                  <a:pt x="818" y="2115"/>
                </a:cubicBezTo>
                <a:cubicBezTo>
                  <a:pt x="852" y="2110"/>
                  <a:pt x="862" y="2088"/>
                  <a:pt x="873" y="2060"/>
                </a:cubicBezTo>
                <a:cubicBezTo>
                  <a:pt x="890" y="2033"/>
                  <a:pt x="895" y="2011"/>
                  <a:pt x="911" y="1978"/>
                </a:cubicBezTo>
                <a:cubicBezTo>
                  <a:pt x="928" y="1956"/>
                  <a:pt x="939" y="1940"/>
                  <a:pt x="939" y="1913"/>
                </a:cubicBezTo>
                <a:cubicBezTo>
                  <a:pt x="939" y="1859"/>
                  <a:pt x="911" y="1831"/>
                  <a:pt x="911" y="1782"/>
                </a:cubicBezTo>
                <a:cubicBezTo>
                  <a:pt x="911" y="1765"/>
                  <a:pt x="911" y="1755"/>
                  <a:pt x="911" y="1738"/>
                </a:cubicBezTo>
                <a:cubicBezTo>
                  <a:pt x="922" y="1700"/>
                  <a:pt x="928" y="1672"/>
                  <a:pt x="928" y="1634"/>
                </a:cubicBezTo>
                <a:cubicBezTo>
                  <a:pt x="928" y="1612"/>
                  <a:pt x="922" y="1596"/>
                  <a:pt x="911" y="1574"/>
                </a:cubicBezTo>
                <a:cubicBezTo>
                  <a:pt x="906" y="1568"/>
                  <a:pt x="906" y="1563"/>
                  <a:pt x="895" y="1557"/>
                </a:cubicBezTo>
                <a:cubicBezTo>
                  <a:pt x="890" y="1546"/>
                  <a:pt x="879" y="1546"/>
                  <a:pt x="868" y="1541"/>
                </a:cubicBezTo>
                <a:cubicBezTo>
                  <a:pt x="852" y="1536"/>
                  <a:pt x="846" y="1531"/>
                  <a:pt x="835" y="1525"/>
                </a:cubicBezTo>
                <a:cubicBezTo>
                  <a:pt x="797" y="1503"/>
                  <a:pt x="775" y="1487"/>
                  <a:pt x="743" y="1460"/>
                </a:cubicBezTo>
                <a:cubicBezTo>
                  <a:pt x="721" y="1443"/>
                  <a:pt x="704" y="1438"/>
                  <a:pt x="688" y="1416"/>
                </a:cubicBezTo>
                <a:cubicBezTo>
                  <a:pt x="660" y="1388"/>
                  <a:pt x="639" y="1378"/>
                  <a:pt x="606" y="1361"/>
                </a:cubicBezTo>
                <a:cubicBezTo>
                  <a:pt x="584" y="1350"/>
                  <a:pt x="567" y="1339"/>
                  <a:pt x="540" y="1328"/>
                </a:cubicBezTo>
                <a:cubicBezTo>
                  <a:pt x="513" y="1317"/>
                  <a:pt x="496" y="1323"/>
                  <a:pt x="469" y="1323"/>
                </a:cubicBezTo>
                <a:cubicBezTo>
                  <a:pt x="452" y="1323"/>
                  <a:pt x="437" y="1317"/>
                  <a:pt x="425" y="1312"/>
                </a:cubicBezTo>
                <a:cubicBezTo>
                  <a:pt x="420" y="1306"/>
                  <a:pt x="415" y="1301"/>
                  <a:pt x="409" y="1295"/>
                </a:cubicBezTo>
                <a:cubicBezTo>
                  <a:pt x="398" y="1290"/>
                  <a:pt x="387" y="1290"/>
                  <a:pt x="387" y="1279"/>
                </a:cubicBezTo>
                <a:cubicBezTo>
                  <a:pt x="387" y="1257"/>
                  <a:pt x="409" y="1246"/>
                  <a:pt x="425" y="1230"/>
                </a:cubicBezTo>
                <a:cubicBezTo>
                  <a:pt x="447" y="1208"/>
                  <a:pt x="458" y="1191"/>
                  <a:pt x="469" y="1164"/>
                </a:cubicBezTo>
                <a:cubicBezTo>
                  <a:pt x="480" y="1142"/>
                  <a:pt x="491" y="1126"/>
                  <a:pt x="507" y="1104"/>
                </a:cubicBezTo>
                <a:cubicBezTo>
                  <a:pt x="518" y="1083"/>
                  <a:pt x="535" y="1066"/>
                  <a:pt x="545" y="1039"/>
                </a:cubicBezTo>
                <a:cubicBezTo>
                  <a:pt x="551" y="1022"/>
                  <a:pt x="551" y="1006"/>
                  <a:pt x="556" y="990"/>
                </a:cubicBezTo>
                <a:cubicBezTo>
                  <a:pt x="567" y="962"/>
                  <a:pt x="573" y="951"/>
                  <a:pt x="584" y="924"/>
                </a:cubicBezTo>
                <a:cubicBezTo>
                  <a:pt x="595" y="902"/>
                  <a:pt x="611" y="897"/>
                  <a:pt x="628" y="880"/>
                </a:cubicBezTo>
                <a:cubicBezTo>
                  <a:pt x="649" y="869"/>
                  <a:pt x="666" y="864"/>
                  <a:pt x="682" y="858"/>
                </a:cubicBezTo>
                <a:cubicBezTo>
                  <a:pt x="699" y="853"/>
                  <a:pt x="704" y="847"/>
                  <a:pt x="715" y="847"/>
                </a:cubicBezTo>
                <a:cubicBezTo>
                  <a:pt x="764" y="847"/>
                  <a:pt x="786" y="869"/>
                  <a:pt x="835" y="886"/>
                </a:cubicBezTo>
                <a:cubicBezTo>
                  <a:pt x="835" y="847"/>
                  <a:pt x="835" y="847"/>
                  <a:pt x="835" y="847"/>
                </a:cubicBezTo>
                <a:cubicBezTo>
                  <a:pt x="835" y="831"/>
                  <a:pt x="830" y="820"/>
                  <a:pt x="824" y="803"/>
                </a:cubicBezTo>
                <a:cubicBezTo>
                  <a:pt x="824" y="798"/>
                  <a:pt x="818" y="798"/>
                  <a:pt x="818" y="793"/>
                </a:cubicBezTo>
                <a:cubicBezTo>
                  <a:pt x="818" y="793"/>
                  <a:pt x="824" y="787"/>
                  <a:pt x="824" y="782"/>
                </a:cubicBezTo>
                <a:cubicBezTo>
                  <a:pt x="868" y="776"/>
                  <a:pt x="884" y="738"/>
                  <a:pt x="895" y="694"/>
                </a:cubicBezTo>
                <a:cubicBezTo>
                  <a:pt x="906" y="667"/>
                  <a:pt x="911" y="651"/>
                  <a:pt x="917" y="629"/>
                </a:cubicBezTo>
                <a:cubicBezTo>
                  <a:pt x="928" y="607"/>
                  <a:pt x="944" y="591"/>
                  <a:pt x="944" y="569"/>
                </a:cubicBezTo>
                <a:lnTo>
                  <a:pt x="944" y="569"/>
                </a:lnTo>
                <a:cubicBezTo>
                  <a:pt x="994" y="569"/>
                  <a:pt x="994" y="569"/>
                  <a:pt x="994" y="569"/>
                </a:cubicBezTo>
                <a:cubicBezTo>
                  <a:pt x="1010" y="569"/>
                  <a:pt x="1021" y="574"/>
                  <a:pt x="1037" y="574"/>
                </a:cubicBezTo>
                <a:cubicBezTo>
                  <a:pt x="1087" y="574"/>
                  <a:pt x="1087" y="574"/>
                  <a:pt x="1087" y="574"/>
                </a:cubicBezTo>
                <a:cubicBezTo>
                  <a:pt x="1109" y="574"/>
                  <a:pt x="1125" y="574"/>
                  <a:pt x="1147" y="569"/>
                </a:cubicBezTo>
                <a:cubicBezTo>
                  <a:pt x="1152" y="569"/>
                  <a:pt x="1158" y="574"/>
                  <a:pt x="1163" y="569"/>
                </a:cubicBezTo>
                <a:cubicBezTo>
                  <a:pt x="1185" y="569"/>
                  <a:pt x="1191" y="552"/>
                  <a:pt x="1202" y="541"/>
                </a:cubicBezTo>
                <a:cubicBezTo>
                  <a:pt x="1207" y="525"/>
                  <a:pt x="1217" y="520"/>
                  <a:pt x="1224" y="509"/>
                </a:cubicBezTo>
                <a:cubicBezTo>
                  <a:pt x="1239" y="492"/>
                  <a:pt x="1250" y="487"/>
                  <a:pt x="1267" y="470"/>
                </a:cubicBezTo>
                <a:cubicBezTo>
                  <a:pt x="1283" y="448"/>
                  <a:pt x="1288" y="426"/>
                  <a:pt x="1316" y="410"/>
                </a:cubicBezTo>
                <a:cubicBezTo>
                  <a:pt x="1332" y="405"/>
                  <a:pt x="1338" y="405"/>
                  <a:pt x="1354" y="405"/>
                </a:cubicBezTo>
                <a:cubicBezTo>
                  <a:pt x="1387" y="405"/>
                  <a:pt x="1403" y="432"/>
                  <a:pt x="1431" y="443"/>
                </a:cubicBezTo>
                <a:cubicBezTo>
                  <a:pt x="1447" y="454"/>
                  <a:pt x="1458" y="454"/>
                  <a:pt x="1475" y="465"/>
                </a:cubicBezTo>
                <a:cubicBezTo>
                  <a:pt x="1518" y="492"/>
                  <a:pt x="1540" y="509"/>
                  <a:pt x="1584" y="536"/>
                </a:cubicBezTo>
                <a:cubicBezTo>
                  <a:pt x="1606" y="487"/>
                  <a:pt x="1601" y="459"/>
                  <a:pt x="1611" y="416"/>
                </a:cubicBezTo>
                <a:cubicBezTo>
                  <a:pt x="1617" y="399"/>
                  <a:pt x="1617" y="388"/>
                  <a:pt x="1622" y="372"/>
                </a:cubicBezTo>
                <a:cubicBezTo>
                  <a:pt x="1627" y="366"/>
                  <a:pt x="1622" y="361"/>
                  <a:pt x="1633" y="351"/>
                </a:cubicBezTo>
                <a:lnTo>
                  <a:pt x="1639" y="351"/>
                </a:lnTo>
                <a:cubicBezTo>
                  <a:pt x="1655" y="339"/>
                  <a:pt x="1665" y="333"/>
                  <a:pt x="1687" y="322"/>
                </a:cubicBezTo>
                <a:cubicBezTo>
                  <a:pt x="1737" y="296"/>
                  <a:pt x="1759" y="274"/>
                  <a:pt x="1808" y="241"/>
                </a:cubicBezTo>
                <a:cubicBezTo>
                  <a:pt x="1835" y="219"/>
                  <a:pt x="1846" y="208"/>
                  <a:pt x="1879" y="197"/>
                </a:cubicBezTo>
                <a:cubicBezTo>
                  <a:pt x="1890" y="192"/>
                  <a:pt x="1895" y="186"/>
                  <a:pt x="1906" y="186"/>
                </a:cubicBezTo>
                <a:cubicBezTo>
                  <a:pt x="1923" y="186"/>
                  <a:pt x="1923" y="197"/>
                  <a:pt x="1934" y="203"/>
                </a:cubicBezTo>
                <a:cubicBezTo>
                  <a:pt x="1950" y="225"/>
                  <a:pt x="1961" y="241"/>
                  <a:pt x="1972" y="268"/>
                </a:cubicBezTo>
                <a:cubicBezTo>
                  <a:pt x="1978" y="279"/>
                  <a:pt x="1983" y="296"/>
                  <a:pt x="1999" y="296"/>
                </a:cubicBezTo>
                <a:cubicBezTo>
                  <a:pt x="2004" y="296"/>
                  <a:pt x="2010" y="290"/>
                  <a:pt x="2016" y="290"/>
                </a:cubicBezTo>
                <a:cubicBezTo>
                  <a:pt x="2048" y="279"/>
                  <a:pt x="2064" y="268"/>
                  <a:pt x="2097" y="252"/>
                </a:cubicBezTo>
                <a:cubicBezTo>
                  <a:pt x="2125" y="241"/>
                  <a:pt x="2146" y="236"/>
                  <a:pt x="2174" y="219"/>
                </a:cubicBezTo>
                <a:cubicBezTo>
                  <a:pt x="2212" y="197"/>
                  <a:pt x="2234" y="186"/>
                  <a:pt x="2267" y="175"/>
                </a:cubicBezTo>
                <a:cubicBezTo>
                  <a:pt x="2289" y="164"/>
                  <a:pt x="2300" y="164"/>
                  <a:pt x="2316" y="159"/>
                </a:cubicBezTo>
                <a:cubicBezTo>
                  <a:pt x="2327" y="153"/>
                  <a:pt x="2338" y="153"/>
                  <a:pt x="2338" y="143"/>
                </a:cubicBezTo>
                <a:cubicBezTo>
                  <a:pt x="2338" y="126"/>
                  <a:pt x="2333" y="121"/>
                  <a:pt x="2333" y="110"/>
                </a:cubicBezTo>
                <a:cubicBezTo>
                  <a:pt x="2327" y="82"/>
                  <a:pt x="2322" y="66"/>
                  <a:pt x="2322" y="39"/>
                </a:cubicBezTo>
                <a:cubicBezTo>
                  <a:pt x="2322" y="28"/>
                  <a:pt x="2327" y="17"/>
                  <a:pt x="2333" y="6"/>
                </a:cubicBezTo>
                <a:lnTo>
                  <a:pt x="2333" y="6"/>
                </a:lnTo>
                <a:cubicBezTo>
                  <a:pt x="2382" y="6"/>
                  <a:pt x="2415" y="0"/>
                  <a:pt x="2463" y="11"/>
                </a:cubicBezTo>
                <a:cubicBezTo>
                  <a:pt x="2480" y="17"/>
                  <a:pt x="2491" y="22"/>
                  <a:pt x="2507" y="22"/>
                </a:cubicBezTo>
                <a:cubicBezTo>
                  <a:pt x="2534" y="33"/>
                  <a:pt x="2551" y="39"/>
                  <a:pt x="2567" y="60"/>
                </a:cubicBezTo>
                <a:cubicBezTo>
                  <a:pt x="2589" y="104"/>
                  <a:pt x="2600" y="137"/>
                  <a:pt x="2628" y="175"/>
                </a:cubicBezTo>
                <a:cubicBezTo>
                  <a:pt x="2638" y="192"/>
                  <a:pt x="2655" y="186"/>
                  <a:pt x="2671" y="192"/>
                </a:cubicBezTo>
                <a:cubicBezTo>
                  <a:pt x="2699" y="192"/>
                  <a:pt x="2710" y="203"/>
                  <a:pt x="2737" y="203"/>
                </a:cubicBezTo>
                <a:cubicBezTo>
                  <a:pt x="2813" y="203"/>
                  <a:pt x="2857" y="203"/>
                  <a:pt x="2939" y="203"/>
                </a:cubicBezTo>
                <a:cubicBezTo>
                  <a:pt x="2950" y="203"/>
                  <a:pt x="2961" y="203"/>
                  <a:pt x="2972" y="208"/>
                </a:cubicBezTo>
                <a:cubicBezTo>
                  <a:pt x="2988" y="208"/>
                  <a:pt x="3004" y="208"/>
                  <a:pt x="3015" y="219"/>
                </a:cubicBezTo>
                <a:cubicBezTo>
                  <a:pt x="3026" y="225"/>
                  <a:pt x="3032" y="236"/>
                  <a:pt x="3032" y="247"/>
                </a:cubicBezTo>
                <a:cubicBezTo>
                  <a:pt x="3032" y="312"/>
                  <a:pt x="3032" y="312"/>
                  <a:pt x="3032" y="312"/>
                </a:cubicBezTo>
                <a:cubicBezTo>
                  <a:pt x="3032" y="329"/>
                  <a:pt x="3010" y="333"/>
                  <a:pt x="3010" y="351"/>
                </a:cubicBezTo>
                <a:cubicBezTo>
                  <a:pt x="3010" y="366"/>
                  <a:pt x="3021" y="372"/>
                  <a:pt x="3026" y="383"/>
                </a:cubicBezTo>
                <a:cubicBezTo>
                  <a:pt x="3032" y="394"/>
                  <a:pt x="3032" y="405"/>
                  <a:pt x="3037" y="416"/>
                </a:cubicBezTo>
                <a:cubicBezTo>
                  <a:pt x="3043" y="437"/>
                  <a:pt x="3054" y="454"/>
                  <a:pt x="3054" y="481"/>
                </a:cubicBezTo>
                <a:cubicBezTo>
                  <a:pt x="3054" y="492"/>
                  <a:pt x="3043" y="503"/>
                  <a:pt x="3037" y="514"/>
                </a:cubicBezTo>
                <a:cubicBezTo>
                  <a:pt x="3032" y="525"/>
                  <a:pt x="3026" y="536"/>
                  <a:pt x="3015" y="547"/>
                </a:cubicBezTo>
                <a:cubicBezTo>
                  <a:pt x="3004" y="552"/>
                  <a:pt x="2994" y="558"/>
                  <a:pt x="2994" y="574"/>
                </a:cubicBezTo>
                <a:cubicBezTo>
                  <a:pt x="2994" y="580"/>
                  <a:pt x="2999" y="580"/>
                  <a:pt x="2999" y="585"/>
                </a:cubicBezTo>
                <a:cubicBezTo>
                  <a:pt x="3010" y="607"/>
                  <a:pt x="3021" y="618"/>
                  <a:pt x="3032" y="635"/>
                </a:cubicBezTo>
                <a:cubicBezTo>
                  <a:pt x="3043" y="662"/>
                  <a:pt x="3043" y="673"/>
                  <a:pt x="3059" y="700"/>
                </a:cubicBezTo>
              </a:path>
            </a:pathLst>
          </a:custGeom>
          <a:solidFill>
            <a:schemeClr val="accent5"/>
          </a:solidFill>
          <a:ln w="28575" cap="flat" cmpd="sng">
            <a:solidFill>
              <a:schemeClr val="bg1"/>
            </a:solidFill>
            <a:bevel/>
          </a:ln>
          <a:effectLst/>
        </p:spPr>
        <p:txBody>
          <a:bodyPr wrap="none" anchor="ctr"/>
          <a:lstStyle/>
          <a:p>
            <a:endParaRPr lang="en-US"/>
          </a:p>
        </p:txBody>
      </p:sp>
      <p:sp>
        <p:nvSpPr>
          <p:cNvPr id="154" name="Freeform 174"/>
          <p:cNvSpPr>
            <a:spLocks noChangeArrowheads="1"/>
          </p:cNvSpPr>
          <p:nvPr/>
        </p:nvSpPr>
        <p:spPr bwMode="auto">
          <a:xfrm>
            <a:off x="17117808" y="9688933"/>
            <a:ext cx="1445806" cy="1059081"/>
          </a:xfrm>
          <a:custGeom>
            <a:avLst/>
            <a:gdLst>
              <a:gd name="T0" fmla="*/ 285 w 2394"/>
              <a:gd name="T1" fmla="*/ 809 h 1755"/>
              <a:gd name="T2" fmla="*/ 372 w 2394"/>
              <a:gd name="T3" fmla="*/ 738 h 1755"/>
              <a:gd name="T4" fmla="*/ 410 w 2394"/>
              <a:gd name="T5" fmla="*/ 673 h 1755"/>
              <a:gd name="T6" fmla="*/ 547 w 2394"/>
              <a:gd name="T7" fmla="*/ 612 h 1755"/>
              <a:gd name="T8" fmla="*/ 640 w 2394"/>
              <a:gd name="T9" fmla="*/ 569 h 1755"/>
              <a:gd name="T10" fmla="*/ 787 w 2394"/>
              <a:gd name="T11" fmla="*/ 618 h 1755"/>
              <a:gd name="T12" fmla="*/ 874 w 2394"/>
              <a:gd name="T13" fmla="*/ 475 h 1755"/>
              <a:gd name="T14" fmla="*/ 940 w 2394"/>
              <a:gd name="T15" fmla="*/ 366 h 1755"/>
              <a:gd name="T16" fmla="*/ 1006 w 2394"/>
              <a:gd name="T17" fmla="*/ 350 h 1755"/>
              <a:gd name="T18" fmla="*/ 1147 w 2394"/>
              <a:gd name="T19" fmla="*/ 333 h 1755"/>
              <a:gd name="T20" fmla="*/ 1230 w 2394"/>
              <a:gd name="T21" fmla="*/ 279 h 1755"/>
              <a:gd name="T22" fmla="*/ 1399 w 2394"/>
              <a:gd name="T23" fmla="*/ 203 h 1755"/>
              <a:gd name="T24" fmla="*/ 1509 w 2394"/>
              <a:gd name="T25" fmla="*/ 55 h 1755"/>
              <a:gd name="T26" fmla="*/ 1574 w 2394"/>
              <a:gd name="T27" fmla="*/ 5 h 1755"/>
              <a:gd name="T28" fmla="*/ 1672 w 2394"/>
              <a:gd name="T29" fmla="*/ 5 h 1755"/>
              <a:gd name="T30" fmla="*/ 1711 w 2394"/>
              <a:gd name="T31" fmla="*/ 5 h 1755"/>
              <a:gd name="T32" fmla="*/ 1716 w 2394"/>
              <a:gd name="T33" fmla="*/ 88 h 1755"/>
              <a:gd name="T34" fmla="*/ 1765 w 2394"/>
              <a:gd name="T35" fmla="*/ 153 h 1755"/>
              <a:gd name="T36" fmla="*/ 1815 w 2394"/>
              <a:gd name="T37" fmla="*/ 279 h 1755"/>
              <a:gd name="T38" fmla="*/ 1875 w 2394"/>
              <a:gd name="T39" fmla="*/ 350 h 1755"/>
              <a:gd name="T40" fmla="*/ 2115 w 2394"/>
              <a:gd name="T41" fmla="*/ 361 h 1755"/>
              <a:gd name="T42" fmla="*/ 2137 w 2394"/>
              <a:gd name="T43" fmla="*/ 377 h 1755"/>
              <a:gd name="T44" fmla="*/ 2235 w 2394"/>
              <a:gd name="T45" fmla="*/ 339 h 1755"/>
              <a:gd name="T46" fmla="*/ 2296 w 2394"/>
              <a:gd name="T47" fmla="*/ 344 h 1755"/>
              <a:gd name="T48" fmla="*/ 2339 w 2394"/>
              <a:gd name="T49" fmla="*/ 410 h 1755"/>
              <a:gd name="T50" fmla="*/ 2345 w 2394"/>
              <a:gd name="T51" fmla="*/ 580 h 1755"/>
              <a:gd name="T52" fmla="*/ 2367 w 2394"/>
              <a:gd name="T53" fmla="*/ 634 h 1755"/>
              <a:gd name="T54" fmla="*/ 2241 w 2394"/>
              <a:gd name="T55" fmla="*/ 1142 h 1755"/>
              <a:gd name="T56" fmla="*/ 2285 w 2394"/>
              <a:gd name="T57" fmla="*/ 1186 h 1755"/>
              <a:gd name="T58" fmla="*/ 2285 w 2394"/>
              <a:gd name="T59" fmla="*/ 1290 h 1755"/>
              <a:gd name="T60" fmla="*/ 2268 w 2394"/>
              <a:gd name="T61" fmla="*/ 1339 h 1755"/>
              <a:gd name="T62" fmla="*/ 2126 w 2394"/>
              <a:gd name="T63" fmla="*/ 1399 h 1755"/>
              <a:gd name="T64" fmla="*/ 1968 w 2394"/>
              <a:gd name="T65" fmla="*/ 1470 h 1755"/>
              <a:gd name="T66" fmla="*/ 1924 w 2394"/>
              <a:gd name="T67" fmla="*/ 1448 h 1755"/>
              <a:gd name="T68" fmla="*/ 1858 w 2394"/>
              <a:gd name="T69" fmla="*/ 1366 h 1755"/>
              <a:gd name="T70" fmla="*/ 1760 w 2394"/>
              <a:gd name="T71" fmla="*/ 1421 h 1755"/>
              <a:gd name="T72" fmla="*/ 1591 w 2394"/>
              <a:gd name="T73" fmla="*/ 1531 h 1755"/>
              <a:gd name="T74" fmla="*/ 1574 w 2394"/>
              <a:gd name="T75" fmla="*/ 1552 h 1755"/>
              <a:gd name="T76" fmla="*/ 1536 w 2394"/>
              <a:gd name="T77" fmla="*/ 1716 h 1755"/>
              <a:gd name="T78" fmla="*/ 1383 w 2394"/>
              <a:gd name="T79" fmla="*/ 1623 h 1755"/>
              <a:gd name="T80" fmla="*/ 1268 w 2394"/>
              <a:gd name="T81" fmla="*/ 1590 h 1755"/>
              <a:gd name="T82" fmla="*/ 1176 w 2394"/>
              <a:gd name="T83" fmla="*/ 1689 h 1755"/>
              <a:gd name="T84" fmla="*/ 1115 w 2394"/>
              <a:gd name="T85" fmla="*/ 1749 h 1755"/>
              <a:gd name="T86" fmla="*/ 1039 w 2394"/>
              <a:gd name="T87" fmla="*/ 1754 h 1755"/>
              <a:gd name="T88" fmla="*/ 946 w 2394"/>
              <a:gd name="T89" fmla="*/ 1749 h 1755"/>
              <a:gd name="T90" fmla="*/ 896 w 2394"/>
              <a:gd name="T91" fmla="*/ 1749 h 1755"/>
              <a:gd name="T92" fmla="*/ 782 w 2394"/>
              <a:gd name="T93" fmla="*/ 1656 h 1755"/>
              <a:gd name="T94" fmla="*/ 623 w 2394"/>
              <a:gd name="T95" fmla="*/ 1531 h 1755"/>
              <a:gd name="T96" fmla="*/ 585 w 2394"/>
              <a:gd name="T97" fmla="*/ 1448 h 1755"/>
              <a:gd name="T98" fmla="*/ 82 w 2394"/>
              <a:gd name="T99" fmla="*/ 1502 h 1755"/>
              <a:gd name="T100" fmla="*/ 0 w 2394"/>
              <a:gd name="T101" fmla="*/ 1427 h 1755"/>
              <a:gd name="T102" fmla="*/ 60 w 2394"/>
              <a:gd name="T103" fmla="*/ 1164 h 1755"/>
              <a:gd name="T104" fmla="*/ 93 w 2394"/>
              <a:gd name="T105" fmla="*/ 1033 h 1755"/>
              <a:gd name="T106" fmla="*/ 164 w 2394"/>
              <a:gd name="T107" fmla="*/ 962 h 1755"/>
              <a:gd name="T108" fmla="*/ 285 w 2394"/>
              <a:gd name="T109" fmla="*/ 809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94" h="1755">
                <a:moveTo>
                  <a:pt x="285" y="809"/>
                </a:moveTo>
                <a:lnTo>
                  <a:pt x="285" y="809"/>
                </a:lnTo>
                <a:cubicBezTo>
                  <a:pt x="312" y="803"/>
                  <a:pt x="329" y="792"/>
                  <a:pt x="350" y="781"/>
                </a:cubicBezTo>
                <a:cubicBezTo>
                  <a:pt x="361" y="770"/>
                  <a:pt x="367" y="754"/>
                  <a:pt x="372" y="738"/>
                </a:cubicBezTo>
                <a:cubicBezTo>
                  <a:pt x="377" y="727"/>
                  <a:pt x="389" y="716"/>
                  <a:pt x="393" y="705"/>
                </a:cubicBezTo>
                <a:cubicBezTo>
                  <a:pt x="399" y="694"/>
                  <a:pt x="399" y="684"/>
                  <a:pt x="410" y="673"/>
                </a:cubicBezTo>
                <a:cubicBezTo>
                  <a:pt x="415" y="667"/>
                  <a:pt x="426" y="667"/>
                  <a:pt x="437" y="656"/>
                </a:cubicBezTo>
                <a:cubicBezTo>
                  <a:pt x="481" y="640"/>
                  <a:pt x="503" y="629"/>
                  <a:pt x="547" y="612"/>
                </a:cubicBezTo>
                <a:cubicBezTo>
                  <a:pt x="569" y="601"/>
                  <a:pt x="585" y="596"/>
                  <a:pt x="607" y="585"/>
                </a:cubicBezTo>
                <a:cubicBezTo>
                  <a:pt x="618" y="580"/>
                  <a:pt x="623" y="569"/>
                  <a:pt x="640" y="569"/>
                </a:cubicBezTo>
                <a:cubicBezTo>
                  <a:pt x="662" y="569"/>
                  <a:pt x="673" y="580"/>
                  <a:pt x="695" y="585"/>
                </a:cubicBezTo>
                <a:cubicBezTo>
                  <a:pt x="727" y="596"/>
                  <a:pt x="749" y="607"/>
                  <a:pt x="787" y="618"/>
                </a:cubicBezTo>
                <a:cubicBezTo>
                  <a:pt x="792" y="590"/>
                  <a:pt x="804" y="580"/>
                  <a:pt x="820" y="552"/>
                </a:cubicBezTo>
                <a:cubicBezTo>
                  <a:pt x="842" y="519"/>
                  <a:pt x="853" y="503"/>
                  <a:pt x="874" y="475"/>
                </a:cubicBezTo>
                <a:cubicBezTo>
                  <a:pt x="896" y="454"/>
                  <a:pt x="907" y="437"/>
                  <a:pt x="918" y="410"/>
                </a:cubicBezTo>
                <a:cubicBezTo>
                  <a:pt x="924" y="393"/>
                  <a:pt x="929" y="377"/>
                  <a:pt x="940" y="366"/>
                </a:cubicBezTo>
                <a:cubicBezTo>
                  <a:pt x="946" y="355"/>
                  <a:pt x="946" y="350"/>
                  <a:pt x="957" y="350"/>
                </a:cubicBezTo>
                <a:cubicBezTo>
                  <a:pt x="1006" y="350"/>
                  <a:pt x="1006" y="350"/>
                  <a:pt x="1006" y="350"/>
                </a:cubicBezTo>
                <a:cubicBezTo>
                  <a:pt x="1093" y="333"/>
                  <a:pt x="1093" y="333"/>
                  <a:pt x="1093" y="333"/>
                </a:cubicBezTo>
                <a:cubicBezTo>
                  <a:pt x="1147" y="333"/>
                  <a:pt x="1147" y="333"/>
                  <a:pt x="1147" y="333"/>
                </a:cubicBezTo>
                <a:cubicBezTo>
                  <a:pt x="1165" y="333"/>
                  <a:pt x="1181" y="328"/>
                  <a:pt x="1197" y="322"/>
                </a:cubicBezTo>
                <a:cubicBezTo>
                  <a:pt x="1219" y="312"/>
                  <a:pt x="1219" y="296"/>
                  <a:pt x="1230" y="279"/>
                </a:cubicBezTo>
                <a:cubicBezTo>
                  <a:pt x="1240" y="268"/>
                  <a:pt x="1257" y="263"/>
                  <a:pt x="1273" y="257"/>
                </a:cubicBezTo>
                <a:cubicBezTo>
                  <a:pt x="1323" y="241"/>
                  <a:pt x="1372" y="246"/>
                  <a:pt x="1399" y="203"/>
                </a:cubicBezTo>
                <a:cubicBezTo>
                  <a:pt x="1421" y="170"/>
                  <a:pt x="1432" y="153"/>
                  <a:pt x="1454" y="120"/>
                </a:cubicBezTo>
                <a:cubicBezTo>
                  <a:pt x="1476" y="98"/>
                  <a:pt x="1487" y="77"/>
                  <a:pt x="1509" y="55"/>
                </a:cubicBezTo>
                <a:cubicBezTo>
                  <a:pt x="1514" y="44"/>
                  <a:pt x="1525" y="44"/>
                  <a:pt x="1531" y="38"/>
                </a:cubicBezTo>
                <a:cubicBezTo>
                  <a:pt x="1547" y="27"/>
                  <a:pt x="1558" y="16"/>
                  <a:pt x="1574" y="5"/>
                </a:cubicBezTo>
                <a:cubicBezTo>
                  <a:pt x="1591" y="0"/>
                  <a:pt x="1607" y="0"/>
                  <a:pt x="1628" y="0"/>
                </a:cubicBezTo>
                <a:cubicBezTo>
                  <a:pt x="1672" y="5"/>
                  <a:pt x="1672" y="5"/>
                  <a:pt x="1672" y="5"/>
                </a:cubicBezTo>
                <a:cubicBezTo>
                  <a:pt x="1683" y="5"/>
                  <a:pt x="1700" y="5"/>
                  <a:pt x="1711" y="5"/>
                </a:cubicBezTo>
                <a:lnTo>
                  <a:pt x="1711" y="5"/>
                </a:lnTo>
                <a:cubicBezTo>
                  <a:pt x="1711" y="27"/>
                  <a:pt x="1705" y="55"/>
                  <a:pt x="1705" y="77"/>
                </a:cubicBezTo>
                <a:cubicBezTo>
                  <a:pt x="1705" y="82"/>
                  <a:pt x="1711" y="82"/>
                  <a:pt x="1716" y="88"/>
                </a:cubicBezTo>
                <a:cubicBezTo>
                  <a:pt x="1727" y="98"/>
                  <a:pt x="1738" y="93"/>
                  <a:pt x="1749" y="109"/>
                </a:cubicBezTo>
                <a:cubicBezTo>
                  <a:pt x="1754" y="126"/>
                  <a:pt x="1760" y="137"/>
                  <a:pt x="1765" y="153"/>
                </a:cubicBezTo>
                <a:cubicBezTo>
                  <a:pt x="1776" y="181"/>
                  <a:pt x="1782" y="197"/>
                  <a:pt x="1793" y="224"/>
                </a:cubicBezTo>
                <a:cubicBezTo>
                  <a:pt x="1804" y="246"/>
                  <a:pt x="1815" y="257"/>
                  <a:pt x="1815" y="279"/>
                </a:cubicBezTo>
                <a:cubicBezTo>
                  <a:pt x="1820" y="296"/>
                  <a:pt x="1820" y="312"/>
                  <a:pt x="1831" y="328"/>
                </a:cubicBezTo>
                <a:cubicBezTo>
                  <a:pt x="1836" y="344"/>
                  <a:pt x="1853" y="350"/>
                  <a:pt x="1875" y="350"/>
                </a:cubicBezTo>
                <a:cubicBezTo>
                  <a:pt x="1935" y="350"/>
                  <a:pt x="1935" y="350"/>
                  <a:pt x="1935" y="350"/>
                </a:cubicBezTo>
                <a:cubicBezTo>
                  <a:pt x="2115" y="361"/>
                  <a:pt x="2115" y="361"/>
                  <a:pt x="2115" y="361"/>
                </a:cubicBezTo>
                <a:lnTo>
                  <a:pt x="2115" y="361"/>
                </a:lnTo>
                <a:cubicBezTo>
                  <a:pt x="2120" y="366"/>
                  <a:pt x="2131" y="377"/>
                  <a:pt x="2137" y="377"/>
                </a:cubicBezTo>
                <a:cubicBezTo>
                  <a:pt x="2153" y="377"/>
                  <a:pt x="2164" y="366"/>
                  <a:pt x="2175" y="366"/>
                </a:cubicBezTo>
                <a:cubicBezTo>
                  <a:pt x="2197" y="355"/>
                  <a:pt x="2213" y="350"/>
                  <a:pt x="2235" y="339"/>
                </a:cubicBezTo>
                <a:cubicBezTo>
                  <a:pt x="2246" y="333"/>
                  <a:pt x="2252" y="322"/>
                  <a:pt x="2263" y="322"/>
                </a:cubicBezTo>
                <a:cubicBezTo>
                  <a:pt x="2279" y="322"/>
                  <a:pt x="2285" y="339"/>
                  <a:pt x="2296" y="344"/>
                </a:cubicBezTo>
                <a:cubicBezTo>
                  <a:pt x="2312" y="355"/>
                  <a:pt x="2328" y="361"/>
                  <a:pt x="2334" y="377"/>
                </a:cubicBezTo>
                <a:cubicBezTo>
                  <a:pt x="2339" y="388"/>
                  <a:pt x="2339" y="399"/>
                  <a:pt x="2339" y="410"/>
                </a:cubicBezTo>
                <a:cubicBezTo>
                  <a:pt x="2339" y="470"/>
                  <a:pt x="2339" y="503"/>
                  <a:pt x="2339" y="558"/>
                </a:cubicBezTo>
                <a:cubicBezTo>
                  <a:pt x="2339" y="569"/>
                  <a:pt x="2345" y="574"/>
                  <a:pt x="2345" y="580"/>
                </a:cubicBezTo>
                <a:cubicBezTo>
                  <a:pt x="2350" y="590"/>
                  <a:pt x="2350" y="601"/>
                  <a:pt x="2350" y="612"/>
                </a:cubicBezTo>
                <a:cubicBezTo>
                  <a:pt x="2356" y="623"/>
                  <a:pt x="2361" y="623"/>
                  <a:pt x="2367" y="634"/>
                </a:cubicBezTo>
                <a:cubicBezTo>
                  <a:pt x="2378" y="651"/>
                  <a:pt x="2383" y="662"/>
                  <a:pt x="2393" y="684"/>
                </a:cubicBezTo>
                <a:cubicBezTo>
                  <a:pt x="2241" y="1142"/>
                  <a:pt x="2241" y="1142"/>
                  <a:pt x="2241" y="1142"/>
                </a:cubicBezTo>
                <a:cubicBezTo>
                  <a:pt x="2257" y="1153"/>
                  <a:pt x="2268" y="1169"/>
                  <a:pt x="2285" y="1186"/>
                </a:cubicBezTo>
                <a:lnTo>
                  <a:pt x="2285" y="1186"/>
                </a:lnTo>
                <a:cubicBezTo>
                  <a:pt x="2279" y="1197"/>
                  <a:pt x="2274" y="1208"/>
                  <a:pt x="2274" y="1219"/>
                </a:cubicBezTo>
                <a:cubicBezTo>
                  <a:pt x="2274" y="1246"/>
                  <a:pt x="2279" y="1262"/>
                  <a:pt x="2285" y="1290"/>
                </a:cubicBezTo>
                <a:cubicBezTo>
                  <a:pt x="2285" y="1301"/>
                  <a:pt x="2290" y="1306"/>
                  <a:pt x="2290" y="1323"/>
                </a:cubicBezTo>
                <a:cubicBezTo>
                  <a:pt x="2290" y="1333"/>
                  <a:pt x="2279" y="1333"/>
                  <a:pt x="2268" y="1339"/>
                </a:cubicBezTo>
                <a:cubicBezTo>
                  <a:pt x="2252" y="1344"/>
                  <a:pt x="2241" y="1344"/>
                  <a:pt x="2219" y="1355"/>
                </a:cubicBezTo>
                <a:cubicBezTo>
                  <a:pt x="2186" y="1366"/>
                  <a:pt x="2164" y="1377"/>
                  <a:pt x="2126" y="1399"/>
                </a:cubicBezTo>
                <a:cubicBezTo>
                  <a:pt x="2098" y="1416"/>
                  <a:pt x="2077" y="1421"/>
                  <a:pt x="2049" y="1432"/>
                </a:cubicBezTo>
                <a:cubicBezTo>
                  <a:pt x="2016" y="1448"/>
                  <a:pt x="2000" y="1459"/>
                  <a:pt x="1968" y="1470"/>
                </a:cubicBezTo>
                <a:cubicBezTo>
                  <a:pt x="1962" y="1470"/>
                  <a:pt x="1956" y="1476"/>
                  <a:pt x="1951" y="1476"/>
                </a:cubicBezTo>
                <a:cubicBezTo>
                  <a:pt x="1935" y="1476"/>
                  <a:pt x="1930" y="1459"/>
                  <a:pt x="1924" y="1448"/>
                </a:cubicBezTo>
                <a:cubicBezTo>
                  <a:pt x="1913" y="1421"/>
                  <a:pt x="1902" y="1405"/>
                  <a:pt x="1886" y="1383"/>
                </a:cubicBezTo>
                <a:cubicBezTo>
                  <a:pt x="1875" y="1377"/>
                  <a:pt x="1875" y="1366"/>
                  <a:pt x="1858" y="1366"/>
                </a:cubicBezTo>
                <a:cubicBezTo>
                  <a:pt x="1847" y="1366"/>
                  <a:pt x="1842" y="1372"/>
                  <a:pt x="1831" y="1377"/>
                </a:cubicBezTo>
                <a:cubicBezTo>
                  <a:pt x="1798" y="1388"/>
                  <a:pt x="1787" y="1399"/>
                  <a:pt x="1760" y="1421"/>
                </a:cubicBezTo>
                <a:cubicBezTo>
                  <a:pt x="1711" y="1454"/>
                  <a:pt x="1689" y="1476"/>
                  <a:pt x="1639" y="1502"/>
                </a:cubicBezTo>
                <a:cubicBezTo>
                  <a:pt x="1617" y="1513"/>
                  <a:pt x="1607" y="1519"/>
                  <a:pt x="1591" y="1531"/>
                </a:cubicBezTo>
                <a:lnTo>
                  <a:pt x="1585" y="1531"/>
                </a:lnTo>
                <a:cubicBezTo>
                  <a:pt x="1574" y="1541"/>
                  <a:pt x="1579" y="1546"/>
                  <a:pt x="1574" y="1552"/>
                </a:cubicBezTo>
                <a:cubicBezTo>
                  <a:pt x="1569" y="1568"/>
                  <a:pt x="1569" y="1579"/>
                  <a:pt x="1563" y="1596"/>
                </a:cubicBezTo>
                <a:cubicBezTo>
                  <a:pt x="1553" y="1639"/>
                  <a:pt x="1558" y="1667"/>
                  <a:pt x="1536" y="1716"/>
                </a:cubicBezTo>
                <a:cubicBezTo>
                  <a:pt x="1492" y="1689"/>
                  <a:pt x="1470" y="1672"/>
                  <a:pt x="1427" y="1645"/>
                </a:cubicBezTo>
                <a:cubicBezTo>
                  <a:pt x="1410" y="1634"/>
                  <a:pt x="1399" y="1634"/>
                  <a:pt x="1383" y="1623"/>
                </a:cubicBezTo>
                <a:cubicBezTo>
                  <a:pt x="1355" y="1612"/>
                  <a:pt x="1339" y="1585"/>
                  <a:pt x="1306" y="1585"/>
                </a:cubicBezTo>
                <a:cubicBezTo>
                  <a:pt x="1290" y="1585"/>
                  <a:pt x="1284" y="1585"/>
                  <a:pt x="1268" y="1590"/>
                </a:cubicBezTo>
                <a:cubicBezTo>
                  <a:pt x="1240" y="1606"/>
                  <a:pt x="1235" y="1628"/>
                  <a:pt x="1219" y="1650"/>
                </a:cubicBezTo>
                <a:cubicBezTo>
                  <a:pt x="1202" y="1667"/>
                  <a:pt x="1191" y="1672"/>
                  <a:pt x="1176" y="1689"/>
                </a:cubicBezTo>
                <a:cubicBezTo>
                  <a:pt x="1169" y="1700"/>
                  <a:pt x="1159" y="1705"/>
                  <a:pt x="1154" y="1721"/>
                </a:cubicBezTo>
                <a:cubicBezTo>
                  <a:pt x="1143" y="1732"/>
                  <a:pt x="1137" y="1749"/>
                  <a:pt x="1115" y="1749"/>
                </a:cubicBezTo>
                <a:cubicBezTo>
                  <a:pt x="1110" y="1754"/>
                  <a:pt x="1104" y="1749"/>
                  <a:pt x="1099" y="1749"/>
                </a:cubicBezTo>
                <a:cubicBezTo>
                  <a:pt x="1077" y="1754"/>
                  <a:pt x="1061" y="1754"/>
                  <a:pt x="1039" y="1754"/>
                </a:cubicBezTo>
                <a:cubicBezTo>
                  <a:pt x="989" y="1754"/>
                  <a:pt x="989" y="1754"/>
                  <a:pt x="989" y="1754"/>
                </a:cubicBezTo>
                <a:cubicBezTo>
                  <a:pt x="973" y="1754"/>
                  <a:pt x="962" y="1749"/>
                  <a:pt x="946" y="1749"/>
                </a:cubicBezTo>
                <a:cubicBezTo>
                  <a:pt x="896" y="1749"/>
                  <a:pt x="896" y="1749"/>
                  <a:pt x="896" y="1749"/>
                </a:cubicBezTo>
                <a:lnTo>
                  <a:pt x="896" y="1749"/>
                </a:lnTo>
                <a:cubicBezTo>
                  <a:pt x="869" y="1727"/>
                  <a:pt x="853" y="1705"/>
                  <a:pt x="825" y="1689"/>
                </a:cubicBezTo>
                <a:cubicBezTo>
                  <a:pt x="809" y="1678"/>
                  <a:pt x="798" y="1667"/>
                  <a:pt x="782" y="1656"/>
                </a:cubicBezTo>
                <a:cubicBezTo>
                  <a:pt x="744" y="1634"/>
                  <a:pt x="722" y="1628"/>
                  <a:pt x="689" y="1601"/>
                </a:cubicBezTo>
                <a:cubicBezTo>
                  <a:pt x="662" y="1574"/>
                  <a:pt x="645" y="1557"/>
                  <a:pt x="623" y="1531"/>
                </a:cubicBezTo>
                <a:cubicBezTo>
                  <a:pt x="607" y="1513"/>
                  <a:pt x="596" y="1509"/>
                  <a:pt x="591" y="1487"/>
                </a:cubicBezTo>
                <a:cubicBezTo>
                  <a:pt x="585" y="1476"/>
                  <a:pt x="585" y="1465"/>
                  <a:pt x="585" y="1448"/>
                </a:cubicBezTo>
                <a:cubicBezTo>
                  <a:pt x="585" y="1427"/>
                  <a:pt x="580" y="1421"/>
                  <a:pt x="580" y="1399"/>
                </a:cubicBezTo>
                <a:cubicBezTo>
                  <a:pt x="82" y="1502"/>
                  <a:pt x="82" y="1502"/>
                  <a:pt x="82" y="1502"/>
                </a:cubicBezTo>
                <a:cubicBezTo>
                  <a:pt x="49" y="1476"/>
                  <a:pt x="27" y="1459"/>
                  <a:pt x="0" y="1427"/>
                </a:cubicBezTo>
                <a:lnTo>
                  <a:pt x="0" y="1427"/>
                </a:lnTo>
                <a:cubicBezTo>
                  <a:pt x="0" y="1366"/>
                  <a:pt x="0" y="1333"/>
                  <a:pt x="0" y="1279"/>
                </a:cubicBezTo>
                <a:cubicBezTo>
                  <a:pt x="0" y="1229"/>
                  <a:pt x="44" y="1208"/>
                  <a:pt x="60" y="1164"/>
                </a:cubicBezTo>
                <a:cubicBezTo>
                  <a:pt x="60" y="1147"/>
                  <a:pt x="66" y="1142"/>
                  <a:pt x="71" y="1131"/>
                </a:cubicBezTo>
                <a:cubicBezTo>
                  <a:pt x="77" y="1093"/>
                  <a:pt x="71" y="1066"/>
                  <a:pt x="93" y="1033"/>
                </a:cubicBezTo>
                <a:cubicBezTo>
                  <a:pt x="99" y="1022"/>
                  <a:pt x="115" y="1017"/>
                  <a:pt x="126" y="1006"/>
                </a:cubicBezTo>
                <a:cubicBezTo>
                  <a:pt x="142" y="989"/>
                  <a:pt x="148" y="973"/>
                  <a:pt x="164" y="962"/>
                </a:cubicBezTo>
                <a:cubicBezTo>
                  <a:pt x="197" y="935"/>
                  <a:pt x="214" y="918"/>
                  <a:pt x="241" y="885"/>
                </a:cubicBezTo>
                <a:cubicBezTo>
                  <a:pt x="268" y="858"/>
                  <a:pt x="279" y="847"/>
                  <a:pt x="285" y="80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5" name="Freeform 175"/>
          <p:cNvSpPr>
            <a:spLocks noChangeArrowheads="1"/>
          </p:cNvSpPr>
          <p:nvPr/>
        </p:nvSpPr>
        <p:spPr bwMode="auto">
          <a:xfrm>
            <a:off x="16840384" y="9008667"/>
            <a:ext cx="1469813" cy="1168458"/>
          </a:xfrm>
          <a:custGeom>
            <a:avLst/>
            <a:gdLst>
              <a:gd name="T0" fmla="*/ 743 w 2432"/>
              <a:gd name="T1" fmla="*/ 1935 h 1936"/>
              <a:gd name="T2" fmla="*/ 830 w 2432"/>
              <a:gd name="T3" fmla="*/ 1864 h 1936"/>
              <a:gd name="T4" fmla="*/ 868 w 2432"/>
              <a:gd name="T5" fmla="*/ 1799 h 1936"/>
              <a:gd name="T6" fmla="*/ 1005 w 2432"/>
              <a:gd name="T7" fmla="*/ 1738 h 1936"/>
              <a:gd name="T8" fmla="*/ 1098 w 2432"/>
              <a:gd name="T9" fmla="*/ 1695 h 1936"/>
              <a:gd name="T10" fmla="*/ 1245 w 2432"/>
              <a:gd name="T11" fmla="*/ 1744 h 1936"/>
              <a:gd name="T12" fmla="*/ 1332 w 2432"/>
              <a:gd name="T13" fmla="*/ 1601 h 1936"/>
              <a:gd name="T14" fmla="*/ 1398 w 2432"/>
              <a:gd name="T15" fmla="*/ 1492 h 1936"/>
              <a:gd name="T16" fmla="*/ 1464 w 2432"/>
              <a:gd name="T17" fmla="*/ 1476 h 1936"/>
              <a:gd name="T18" fmla="*/ 1605 w 2432"/>
              <a:gd name="T19" fmla="*/ 1459 h 1936"/>
              <a:gd name="T20" fmla="*/ 1688 w 2432"/>
              <a:gd name="T21" fmla="*/ 1405 h 1936"/>
              <a:gd name="T22" fmla="*/ 1857 w 2432"/>
              <a:gd name="T23" fmla="*/ 1329 h 1936"/>
              <a:gd name="T24" fmla="*/ 1967 w 2432"/>
              <a:gd name="T25" fmla="*/ 1181 h 1936"/>
              <a:gd name="T26" fmla="*/ 2032 w 2432"/>
              <a:gd name="T27" fmla="*/ 1131 h 1936"/>
              <a:gd name="T28" fmla="*/ 2130 w 2432"/>
              <a:gd name="T29" fmla="*/ 1131 h 1936"/>
              <a:gd name="T30" fmla="*/ 2169 w 2432"/>
              <a:gd name="T31" fmla="*/ 1131 h 1936"/>
              <a:gd name="T32" fmla="*/ 2284 w 2432"/>
              <a:gd name="T33" fmla="*/ 1006 h 1936"/>
              <a:gd name="T34" fmla="*/ 2398 w 2432"/>
              <a:gd name="T35" fmla="*/ 979 h 1936"/>
              <a:gd name="T36" fmla="*/ 2426 w 2432"/>
              <a:gd name="T37" fmla="*/ 869 h 1936"/>
              <a:gd name="T38" fmla="*/ 2311 w 2432"/>
              <a:gd name="T39" fmla="*/ 837 h 1936"/>
              <a:gd name="T40" fmla="*/ 2262 w 2432"/>
              <a:gd name="T41" fmla="*/ 804 h 1936"/>
              <a:gd name="T42" fmla="*/ 2174 w 2432"/>
              <a:gd name="T43" fmla="*/ 639 h 1936"/>
              <a:gd name="T44" fmla="*/ 2075 w 2432"/>
              <a:gd name="T45" fmla="*/ 525 h 1936"/>
              <a:gd name="T46" fmla="*/ 2245 w 2432"/>
              <a:gd name="T47" fmla="*/ 514 h 1936"/>
              <a:gd name="T48" fmla="*/ 2360 w 2432"/>
              <a:gd name="T49" fmla="*/ 509 h 1936"/>
              <a:gd name="T50" fmla="*/ 2011 w 2432"/>
              <a:gd name="T51" fmla="*/ 0 h 1936"/>
              <a:gd name="T52" fmla="*/ 1846 w 2432"/>
              <a:gd name="T53" fmla="*/ 22 h 1936"/>
              <a:gd name="T54" fmla="*/ 1781 w 2432"/>
              <a:gd name="T55" fmla="*/ 17 h 1936"/>
              <a:gd name="T56" fmla="*/ 1649 w 2432"/>
              <a:gd name="T57" fmla="*/ 0 h 1936"/>
              <a:gd name="T58" fmla="*/ 485 w 2432"/>
              <a:gd name="T59" fmla="*/ 782 h 1936"/>
              <a:gd name="T60" fmla="*/ 425 w 2432"/>
              <a:gd name="T61" fmla="*/ 957 h 1936"/>
              <a:gd name="T62" fmla="*/ 349 w 2432"/>
              <a:gd name="T63" fmla="*/ 1110 h 1936"/>
              <a:gd name="T64" fmla="*/ 108 w 2432"/>
              <a:gd name="T65" fmla="*/ 1153 h 1936"/>
              <a:gd name="T66" fmla="*/ 5 w 2432"/>
              <a:gd name="T67" fmla="*/ 1175 h 1936"/>
              <a:gd name="T68" fmla="*/ 0 w 2432"/>
              <a:gd name="T69" fmla="*/ 1208 h 1936"/>
              <a:gd name="T70" fmla="*/ 43 w 2432"/>
              <a:gd name="T71" fmla="*/ 1257 h 1936"/>
              <a:gd name="T72" fmla="*/ 180 w 2432"/>
              <a:gd name="T73" fmla="*/ 1274 h 1936"/>
              <a:gd name="T74" fmla="*/ 262 w 2432"/>
              <a:gd name="T75" fmla="*/ 1334 h 1936"/>
              <a:gd name="T76" fmla="*/ 262 w 2432"/>
              <a:gd name="T77" fmla="*/ 1378 h 1936"/>
              <a:gd name="T78" fmla="*/ 256 w 2432"/>
              <a:gd name="T79" fmla="*/ 1503 h 1936"/>
              <a:gd name="T80" fmla="*/ 289 w 2432"/>
              <a:gd name="T81" fmla="*/ 1640 h 1936"/>
              <a:gd name="T82" fmla="*/ 474 w 2432"/>
              <a:gd name="T83" fmla="*/ 1744 h 1936"/>
              <a:gd name="T84" fmla="*/ 617 w 2432"/>
              <a:gd name="T85" fmla="*/ 1836 h 1936"/>
              <a:gd name="T86" fmla="*/ 743 w 2432"/>
              <a:gd name="T87" fmla="*/ 1935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2" h="1936">
                <a:moveTo>
                  <a:pt x="743" y="1935"/>
                </a:moveTo>
                <a:lnTo>
                  <a:pt x="743" y="1935"/>
                </a:lnTo>
                <a:cubicBezTo>
                  <a:pt x="770" y="1929"/>
                  <a:pt x="787" y="1918"/>
                  <a:pt x="808" y="1907"/>
                </a:cubicBezTo>
                <a:cubicBezTo>
                  <a:pt x="819" y="1896"/>
                  <a:pt x="825" y="1880"/>
                  <a:pt x="830" y="1864"/>
                </a:cubicBezTo>
                <a:cubicBezTo>
                  <a:pt x="835" y="1853"/>
                  <a:pt x="847" y="1842"/>
                  <a:pt x="851" y="1831"/>
                </a:cubicBezTo>
                <a:cubicBezTo>
                  <a:pt x="857" y="1820"/>
                  <a:pt x="857" y="1810"/>
                  <a:pt x="868" y="1799"/>
                </a:cubicBezTo>
                <a:cubicBezTo>
                  <a:pt x="873" y="1793"/>
                  <a:pt x="884" y="1793"/>
                  <a:pt x="895" y="1782"/>
                </a:cubicBezTo>
                <a:cubicBezTo>
                  <a:pt x="939" y="1766"/>
                  <a:pt x="961" y="1755"/>
                  <a:pt x="1005" y="1738"/>
                </a:cubicBezTo>
                <a:cubicBezTo>
                  <a:pt x="1027" y="1727"/>
                  <a:pt x="1043" y="1722"/>
                  <a:pt x="1065" y="1711"/>
                </a:cubicBezTo>
                <a:cubicBezTo>
                  <a:pt x="1076" y="1706"/>
                  <a:pt x="1081" y="1695"/>
                  <a:pt x="1098" y="1695"/>
                </a:cubicBezTo>
                <a:cubicBezTo>
                  <a:pt x="1120" y="1695"/>
                  <a:pt x="1131" y="1706"/>
                  <a:pt x="1153" y="1711"/>
                </a:cubicBezTo>
                <a:cubicBezTo>
                  <a:pt x="1185" y="1722"/>
                  <a:pt x="1207" y="1733"/>
                  <a:pt x="1245" y="1744"/>
                </a:cubicBezTo>
                <a:cubicBezTo>
                  <a:pt x="1250" y="1716"/>
                  <a:pt x="1262" y="1706"/>
                  <a:pt x="1278" y="1678"/>
                </a:cubicBezTo>
                <a:cubicBezTo>
                  <a:pt x="1300" y="1645"/>
                  <a:pt x="1311" y="1629"/>
                  <a:pt x="1332" y="1601"/>
                </a:cubicBezTo>
                <a:cubicBezTo>
                  <a:pt x="1354" y="1580"/>
                  <a:pt x="1365" y="1563"/>
                  <a:pt x="1376" y="1536"/>
                </a:cubicBezTo>
                <a:cubicBezTo>
                  <a:pt x="1382" y="1519"/>
                  <a:pt x="1387" y="1503"/>
                  <a:pt x="1398" y="1492"/>
                </a:cubicBezTo>
                <a:cubicBezTo>
                  <a:pt x="1404" y="1481"/>
                  <a:pt x="1404" y="1476"/>
                  <a:pt x="1415" y="1476"/>
                </a:cubicBezTo>
                <a:cubicBezTo>
                  <a:pt x="1464" y="1476"/>
                  <a:pt x="1464" y="1476"/>
                  <a:pt x="1464" y="1476"/>
                </a:cubicBezTo>
                <a:cubicBezTo>
                  <a:pt x="1551" y="1459"/>
                  <a:pt x="1551" y="1459"/>
                  <a:pt x="1551" y="1459"/>
                </a:cubicBezTo>
                <a:cubicBezTo>
                  <a:pt x="1605" y="1459"/>
                  <a:pt x="1605" y="1459"/>
                  <a:pt x="1605" y="1459"/>
                </a:cubicBezTo>
                <a:cubicBezTo>
                  <a:pt x="1623" y="1459"/>
                  <a:pt x="1639" y="1454"/>
                  <a:pt x="1655" y="1448"/>
                </a:cubicBezTo>
                <a:cubicBezTo>
                  <a:pt x="1677" y="1438"/>
                  <a:pt x="1677" y="1422"/>
                  <a:pt x="1688" y="1405"/>
                </a:cubicBezTo>
                <a:cubicBezTo>
                  <a:pt x="1698" y="1394"/>
                  <a:pt x="1715" y="1389"/>
                  <a:pt x="1731" y="1383"/>
                </a:cubicBezTo>
                <a:cubicBezTo>
                  <a:pt x="1781" y="1367"/>
                  <a:pt x="1830" y="1372"/>
                  <a:pt x="1857" y="1329"/>
                </a:cubicBezTo>
                <a:cubicBezTo>
                  <a:pt x="1879" y="1296"/>
                  <a:pt x="1890" y="1279"/>
                  <a:pt x="1912" y="1246"/>
                </a:cubicBezTo>
                <a:cubicBezTo>
                  <a:pt x="1934" y="1224"/>
                  <a:pt x="1945" y="1203"/>
                  <a:pt x="1967" y="1181"/>
                </a:cubicBezTo>
                <a:cubicBezTo>
                  <a:pt x="1972" y="1170"/>
                  <a:pt x="1983" y="1170"/>
                  <a:pt x="1989" y="1164"/>
                </a:cubicBezTo>
                <a:cubicBezTo>
                  <a:pt x="2005" y="1153"/>
                  <a:pt x="2016" y="1142"/>
                  <a:pt x="2032" y="1131"/>
                </a:cubicBezTo>
                <a:cubicBezTo>
                  <a:pt x="2049" y="1126"/>
                  <a:pt x="2065" y="1126"/>
                  <a:pt x="2086" y="1126"/>
                </a:cubicBezTo>
                <a:cubicBezTo>
                  <a:pt x="2130" y="1131"/>
                  <a:pt x="2130" y="1131"/>
                  <a:pt x="2130" y="1131"/>
                </a:cubicBezTo>
                <a:cubicBezTo>
                  <a:pt x="2141" y="1131"/>
                  <a:pt x="2158" y="1131"/>
                  <a:pt x="2169" y="1131"/>
                </a:cubicBezTo>
                <a:lnTo>
                  <a:pt x="2169" y="1131"/>
                </a:lnTo>
                <a:cubicBezTo>
                  <a:pt x="2179" y="1104"/>
                  <a:pt x="2190" y="1093"/>
                  <a:pt x="2207" y="1066"/>
                </a:cubicBezTo>
                <a:cubicBezTo>
                  <a:pt x="2229" y="1039"/>
                  <a:pt x="2245" y="1017"/>
                  <a:pt x="2284" y="1006"/>
                </a:cubicBezTo>
                <a:cubicBezTo>
                  <a:pt x="2316" y="995"/>
                  <a:pt x="2333" y="995"/>
                  <a:pt x="2371" y="990"/>
                </a:cubicBezTo>
                <a:cubicBezTo>
                  <a:pt x="2382" y="984"/>
                  <a:pt x="2388" y="979"/>
                  <a:pt x="2398" y="979"/>
                </a:cubicBezTo>
                <a:cubicBezTo>
                  <a:pt x="2414" y="979"/>
                  <a:pt x="2420" y="979"/>
                  <a:pt x="2431" y="973"/>
                </a:cubicBezTo>
                <a:cubicBezTo>
                  <a:pt x="2431" y="930"/>
                  <a:pt x="2426" y="908"/>
                  <a:pt x="2426" y="869"/>
                </a:cubicBezTo>
                <a:cubicBezTo>
                  <a:pt x="2398" y="869"/>
                  <a:pt x="2388" y="864"/>
                  <a:pt x="2366" y="858"/>
                </a:cubicBezTo>
                <a:cubicBezTo>
                  <a:pt x="2344" y="853"/>
                  <a:pt x="2327" y="853"/>
                  <a:pt x="2311" y="837"/>
                </a:cubicBezTo>
                <a:cubicBezTo>
                  <a:pt x="2305" y="831"/>
                  <a:pt x="2300" y="826"/>
                  <a:pt x="2289" y="820"/>
                </a:cubicBezTo>
                <a:cubicBezTo>
                  <a:pt x="2278" y="815"/>
                  <a:pt x="2267" y="815"/>
                  <a:pt x="2262" y="804"/>
                </a:cubicBezTo>
                <a:cubicBezTo>
                  <a:pt x="2251" y="782"/>
                  <a:pt x="2256" y="765"/>
                  <a:pt x="2245" y="743"/>
                </a:cubicBezTo>
                <a:cubicBezTo>
                  <a:pt x="2229" y="694"/>
                  <a:pt x="2207" y="672"/>
                  <a:pt x="2174" y="639"/>
                </a:cubicBezTo>
                <a:cubicBezTo>
                  <a:pt x="2152" y="618"/>
                  <a:pt x="2141" y="602"/>
                  <a:pt x="2114" y="580"/>
                </a:cubicBezTo>
                <a:cubicBezTo>
                  <a:pt x="2097" y="564"/>
                  <a:pt x="2081" y="553"/>
                  <a:pt x="2075" y="525"/>
                </a:cubicBezTo>
                <a:cubicBezTo>
                  <a:pt x="2169" y="525"/>
                  <a:pt x="2169" y="525"/>
                  <a:pt x="2169" y="525"/>
                </a:cubicBezTo>
                <a:cubicBezTo>
                  <a:pt x="2196" y="525"/>
                  <a:pt x="2218" y="514"/>
                  <a:pt x="2245" y="514"/>
                </a:cubicBezTo>
                <a:cubicBezTo>
                  <a:pt x="2338" y="514"/>
                  <a:pt x="2338" y="514"/>
                  <a:pt x="2338" y="514"/>
                </a:cubicBezTo>
                <a:cubicBezTo>
                  <a:pt x="2360" y="509"/>
                  <a:pt x="2360" y="509"/>
                  <a:pt x="2360" y="509"/>
                </a:cubicBezTo>
                <a:cubicBezTo>
                  <a:pt x="2011" y="0"/>
                  <a:pt x="2011" y="0"/>
                  <a:pt x="2011" y="0"/>
                </a:cubicBezTo>
                <a:lnTo>
                  <a:pt x="2011" y="0"/>
                </a:lnTo>
                <a:cubicBezTo>
                  <a:pt x="1907" y="22"/>
                  <a:pt x="1907" y="22"/>
                  <a:pt x="1907" y="22"/>
                </a:cubicBezTo>
                <a:cubicBezTo>
                  <a:pt x="1846" y="22"/>
                  <a:pt x="1846" y="22"/>
                  <a:pt x="1846" y="22"/>
                </a:cubicBezTo>
                <a:cubicBezTo>
                  <a:pt x="1841" y="22"/>
                  <a:pt x="1835" y="22"/>
                  <a:pt x="1824" y="17"/>
                </a:cubicBezTo>
                <a:cubicBezTo>
                  <a:pt x="1808" y="17"/>
                  <a:pt x="1797" y="17"/>
                  <a:pt x="1781" y="17"/>
                </a:cubicBezTo>
                <a:cubicBezTo>
                  <a:pt x="1753" y="22"/>
                  <a:pt x="1737" y="22"/>
                  <a:pt x="1709" y="17"/>
                </a:cubicBezTo>
                <a:cubicBezTo>
                  <a:pt x="1688" y="11"/>
                  <a:pt x="1671" y="6"/>
                  <a:pt x="1649" y="0"/>
                </a:cubicBezTo>
                <a:lnTo>
                  <a:pt x="1649" y="0"/>
                </a:lnTo>
                <a:cubicBezTo>
                  <a:pt x="485" y="782"/>
                  <a:pt x="485" y="782"/>
                  <a:pt x="485" y="782"/>
                </a:cubicBezTo>
                <a:cubicBezTo>
                  <a:pt x="474" y="809"/>
                  <a:pt x="463" y="820"/>
                  <a:pt x="453" y="848"/>
                </a:cubicBezTo>
                <a:cubicBezTo>
                  <a:pt x="437" y="886"/>
                  <a:pt x="437" y="913"/>
                  <a:pt x="425" y="957"/>
                </a:cubicBezTo>
                <a:cubicBezTo>
                  <a:pt x="415" y="995"/>
                  <a:pt x="403" y="1017"/>
                  <a:pt x="393" y="1049"/>
                </a:cubicBezTo>
                <a:cubicBezTo>
                  <a:pt x="382" y="1077"/>
                  <a:pt x="377" y="1104"/>
                  <a:pt x="349" y="1110"/>
                </a:cubicBezTo>
                <a:cubicBezTo>
                  <a:pt x="327" y="1115"/>
                  <a:pt x="316" y="1120"/>
                  <a:pt x="295" y="1126"/>
                </a:cubicBezTo>
                <a:cubicBezTo>
                  <a:pt x="223" y="1137"/>
                  <a:pt x="180" y="1142"/>
                  <a:pt x="108" y="1153"/>
                </a:cubicBezTo>
                <a:cubicBezTo>
                  <a:pt x="92" y="1153"/>
                  <a:pt x="86" y="1159"/>
                  <a:pt x="70" y="1164"/>
                </a:cubicBezTo>
                <a:cubicBezTo>
                  <a:pt x="43" y="1164"/>
                  <a:pt x="32" y="1170"/>
                  <a:pt x="5" y="1175"/>
                </a:cubicBezTo>
                <a:lnTo>
                  <a:pt x="5" y="1175"/>
                </a:lnTo>
                <a:cubicBezTo>
                  <a:pt x="5" y="1186"/>
                  <a:pt x="0" y="1197"/>
                  <a:pt x="0" y="1208"/>
                </a:cubicBezTo>
                <a:cubicBezTo>
                  <a:pt x="0" y="1224"/>
                  <a:pt x="5" y="1235"/>
                  <a:pt x="22" y="1246"/>
                </a:cubicBezTo>
                <a:cubicBezTo>
                  <a:pt x="26" y="1252"/>
                  <a:pt x="32" y="1257"/>
                  <a:pt x="43" y="1257"/>
                </a:cubicBezTo>
                <a:cubicBezTo>
                  <a:pt x="92" y="1257"/>
                  <a:pt x="92" y="1257"/>
                  <a:pt x="92" y="1257"/>
                </a:cubicBezTo>
                <a:cubicBezTo>
                  <a:pt x="125" y="1257"/>
                  <a:pt x="147" y="1268"/>
                  <a:pt x="180" y="1274"/>
                </a:cubicBezTo>
                <a:cubicBezTo>
                  <a:pt x="196" y="1274"/>
                  <a:pt x="212" y="1274"/>
                  <a:pt x="229" y="1285"/>
                </a:cubicBezTo>
                <a:cubicBezTo>
                  <a:pt x="251" y="1296"/>
                  <a:pt x="251" y="1312"/>
                  <a:pt x="262" y="1334"/>
                </a:cubicBezTo>
                <a:cubicBezTo>
                  <a:pt x="262" y="1345"/>
                  <a:pt x="273" y="1356"/>
                  <a:pt x="273" y="1367"/>
                </a:cubicBezTo>
                <a:cubicBezTo>
                  <a:pt x="273" y="1372"/>
                  <a:pt x="262" y="1372"/>
                  <a:pt x="262" y="1378"/>
                </a:cubicBezTo>
                <a:cubicBezTo>
                  <a:pt x="251" y="1389"/>
                  <a:pt x="245" y="1400"/>
                  <a:pt x="245" y="1416"/>
                </a:cubicBezTo>
                <a:cubicBezTo>
                  <a:pt x="245" y="1448"/>
                  <a:pt x="256" y="1470"/>
                  <a:pt x="256" y="1503"/>
                </a:cubicBezTo>
                <a:cubicBezTo>
                  <a:pt x="256" y="1525"/>
                  <a:pt x="251" y="1541"/>
                  <a:pt x="251" y="1563"/>
                </a:cubicBezTo>
                <a:cubicBezTo>
                  <a:pt x="251" y="1596"/>
                  <a:pt x="273" y="1612"/>
                  <a:pt x="289" y="1640"/>
                </a:cubicBezTo>
                <a:cubicBezTo>
                  <a:pt x="300" y="1662"/>
                  <a:pt x="311" y="1684"/>
                  <a:pt x="333" y="1695"/>
                </a:cubicBezTo>
                <a:cubicBezTo>
                  <a:pt x="388" y="1711"/>
                  <a:pt x="420" y="1722"/>
                  <a:pt x="474" y="1744"/>
                </a:cubicBezTo>
                <a:cubicBezTo>
                  <a:pt x="518" y="1766"/>
                  <a:pt x="540" y="1782"/>
                  <a:pt x="584" y="1810"/>
                </a:cubicBezTo>
                <a:cubicBezTo>
                  <a:pt x="595" y="1820"/>
                  <a:pt x="600" y="1826"/>
                  <a:pt x="617" y="1836"/>
                </a:cubicBezTo>
                <a:cubicBezTo>
                  <a:pt x="633" y="1848"/>
                  <a:pt x="650" y="1853"/>
                  <a:pt x="672" y="1864"/>
                </a:cubicBezTo>
                <a:cubicBezTo>
                  <a:pt x="699" y="1891"/>
                  <a:pt x="715" y="1913"/>
                  <a:pt x="743" y="1935"/>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6" name="Freeform 176"/>
          <p:cNvSpPr>
            <a:spLocks noChangeArrowheads="1"/>
          </p:cNvSpPr>
          <p:nvPr/>
        </p:nvSpPr>
        <p:spPr bwMode="auto">
          <a:xfrm>
            <a:off x="18398226" y="9496858"/>
            <a:ext cx="1376450" cy="1325853"/>
          </a:xfrm>
          <a:custGeom>
            <a:avLst/>
            <a:gdLst>
              <a:gd name="T0" fmla="*/ 0 w 2280"/>
              <a:gd name="T1" fmla="*/ 678 h 2198"/>
              <a:gd name="T2" fmla="*/ 27 w 2280"/>
              <a:gd name="T3" fmla="*/ 591 h 2198"/>
              <a:gd name="T4" fmla="*/ 71 w 2280"/>
              <a:gd name="T5" fmla="*/ 366 h 2198"/>
              <a:gd name="T6" fmla="*/ 153 w 2280"/>
              <a:gd name="T7" fmla="*/ 274 h 2198"/>
              <a:gd name="T8" fmla="*/ 224 w 2280"/>
              <a:gd name="T9" fmla="*/ 192 h 2198"/>
              <a:gd name="T10" fmla="*/ 344 w 2280"/>
              <a:gd name="T11" fmla="*/ 240 h 2198"/>
              <a:gd name="T12" fmla="*/ 465 w 2280"/>
              <a:gd name="T13" fmla="*/ 317 h 2198"/>
              <a:gd name="T14" fmla="*/ 618 w 2280"/>
              <a:gd name="T15" fmla="*/ 355 h 2198"/>
              <a:gd name="T16" fmla="*/ 874 w 2280"/>
              <a:gd name="T17" fmla="*/ 333 h 2198"/>
              <a:gd name="T18" fmla="*/ 967 w 2280"/>
              <a:gd name="T19" fmla="*/ 252 h 2198"/>
              <a:gd name="T20" fmla="*/ 1093 w 2280"/>
              <a:gd name="T21" fmla="*/ 153 h 2198"/>
              <a:gd name="T22" fmla="*/ 1164 w 2280"/>
              <a:gd name="T23" fmla="*/ 132 h 2198"/>
              <a:gd name="T24" fmla="*/ 1262 w 2280"/>
              <a:gd name="T25" fmla="*/ 186 h 2198"/>
              <a:gd name="T26" fmla="*/ 1355 w 2280"/>
              <a:gd name="T27" fmla="*/ 208 h 2198"/>
              <a:gd name="T28" fmla="*/ 1427 w 2280"/>
              <a:gd name="T29" fmla="*/ 186 h 2198"/>
              <a:gd name="T30" fmla="*/ 1612 w 2280"/>
              <a:gd name="T31" fmla="*/ 110 h 2198"/>
              <a:gd name="T32" fmla="*/ 1639 w 2280"/>
              <a:gd name="T33" fmla="*/ 143 h 2198"/>
              <a:gd name="T34" fmla="*/ 1738 w 2280"/>
              <a:gd name="T35" fmla="*/ 164 h 2198"/>
              <a:gd name="T36" fmla="*/ 1825 w 2280"/>
              <a:gd name="T37" fmla="*/ 93 h 2198"/>
              <a:gd name="T38" fmla="*/ 1956 w 2280"/>
              <a:gd name="T39" fmla="*/ 0 h 2198"/>
              <a:gd name="T40" fmla="*/ 2022 w 2280"/>
              <a:gd name="T41" fmla="*/ 66 h 2198"/>
              <a:gd name="T42" fmla="*/ 2076 w 2280"/>
              <a:gd name="T43" fmla="*/ 126 h 2198"/>
              <a:gd name="T44" fmla="*/ 2087 w 2280"/>
              <a:gd name="T45" fmla="*/ 197 h 2198"/>
              <a:gd name="T46" fmla="*/ 1940 w 2280"/>
              <a:gd name="T47" fmla="*/ 350 h 2198"/>
              <a:gd name="T48" fmla="*/ 1951 w 2280"/>
              <a:gd name="T49" fmla="*/ 465 h 2198"/>
              <a:gd name="T50" fmla="*/ 2131 w 2280"/>
              <a:gd name="T51" fmla="*/ 743 h 2198"/>
              <a:gd name="T52" fmla="*/ 2279 w 2280"/>
              <a:gd name="T53" fmla="*/ 995 h 2198"/>
              <a:gd name="T54" fmla="*/ 2224 w 2280"/>
              <a:gd name="T55" fmla="*/ 1399 h 2198"/>
              <a:gd name="T56" fmla="*/ 1934 w 2280"/>
              <a:gd name="T57" fmla="*/ 1475 h 2198"/>
              <a:gd name="T58" fmla="*/ 1694 w 2280"/>
              <a:gd name="T59" fmla="*/ 1738 h 2198"/>
              <a:gd name="T60" fmla="*/ 1454 w 2280"/>
              <a:gd name="T61" fmla="*/ 1967 h 2198"/>
              <a:gd name="T62" fmla="*/ 1454 w 2280"/>
              <a:gd name="T63" fmla="*/ 2121 h 2198"/>
              <a:gd name="T64" fmla="*/ 1416 w 2280"/>
              <a:gd name="T65" fmla="*/ 2126 h 2198"/>
              <a:gd name="T66" fmla="*/ 1229 w 2280"/>
              <a:gd name="T67" fmla="*/ 2126 h 2198"/>
              <a:gd name="T68" fmla="*/ 1136 w 2280"/>
              <a:gd name="T69" fmla="*/ 2132 h 2198"/>
              <a:gd name="T70" fmla="*/ 1000 w 2280"/>
              <a:gd name="T71" fmla="*/ 2126 h 2198"/>
              <a:gd name="T72" fmla="*/ 896 w 2280"/>
              <a:gd name="T73" fmla="*/ 2197 h 2198"/>
              <a:gd name="T74" fmla="*/ 869 w 2280"/>
              <a:gd name="T75" fmla="*/ 2132 h 2198"/>
              <a:gd name="T76" fmla="*/ 831 w 2280"/>
              <a:gd name="T77" fmla="*/ 2071 h 2198"/>
              <a:gd name="T78" fmla="*/ 874 w 2280"/>
              <a:gd name="T79" fmla="*/ 2011 h 2198"/>
              <a:gd name="T80" fmla="*/ 874 w 2280"/>
              <a:gd name="T81" fmla="*/ 1913 h 2198"/>
              <a:gd name="T82" fmla="*/ 847 w 2280"/>
              <a:gd name="T83" fmla="*/ 1848 h 2198"/>
              <a:gd name="T84" fmla="*/ 869 w 2280"/>
              <a:gd name="T85" fmla="*/ 1744 h 2198"/>
              <a:gd name="T86" fmla="*/ 809 w 2280"/>
              <a:gd name="T87" fmla="*/ 1705 h 2198"/>
              <a:gd name="T88" fmla="*/ 574 w 2280"/>
              <a:gd name="T89" fmla="*/ 1700 h 2198"/>
              <a:gd name="T90" fmla="*/ 465 w 2280"/>
              <a:gd name="T91" fmla="*/ 1672 h 2198"/>
              <a:gd name="T92" fmla="*/ 344 w 2280"/>
              <a:gd name="T93" fmla="*/ 1519 h 2198"/>
              <a:gd name="T94" fmla="*/ 170 w 2280"/>
              <a:gd name="T95" fmla="*/ 1503 h 2198"/>
              <a:gd name="T96" fmla="*/ 126 w 2280"/>
              <a:gd name="T97" fmla="*/ 1459 h 2198"/>
              <a:gd name="T98" fmla="*/ 252 w 2280"/>
              <a:gd name="T99" fmla="*/ 951 h 2198"/>
              <a:gd name="T100" fmla="*/ 230 w 2280"/>
              <a:gd name="T101" fmla="*/ 897 h 2198"/>
              <a:gd name="T102" fmla="*/ 224 w 2280"/>
              <a:gd name="T103" fmla="*/ 727 h 2198"/>
              <a:gd name="T104" fmla="*/ 181 w 2280"/>
              <a:gd name="T105" fmla="*/ 661 h 2198"/>
              <a:gd name="T106" fmla="*/ 120 w 2280"/>
              <a:gd name="T107" fmla="*/ 656 h 2198"/>
              <a:gd name="T108" fmla="*/ 22 w 2280"/>
              <a:gd name="T109" fmla="*/ 694 h 2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80" h="2198">
                <a:moveTo>
                  <a:pt x="0" y="678"/>
                </a:moveTo>
                <a:lnTo>
                  <a:pt x="0" y="678"/>
                </a:lnTo>
                <a:cubicBezTo>
                  <a:pt x="5" y="650"/>
                  <a:pt x="11" y="629"/>
                  <a:pt x="27" y="602"/>
                </a:cubicBezTo>
                <a:cubicBezTo>
                  <a:pt x="27" y="602"/>
                  <a:pt x="27" y="596"/>
                  <a:pt x="27" y="591"/>
                </a:cubicBezTo>
                <a:cubicBezTo>
                  <a:pt x="55" y="552"/>
                  <a:pt x="71" y="530"/>
                  <a:pt x="71" y="481"/>
                </a:cubicBezTo>
                <a:cubicBezTo>
                  <a:pt x="71" y="437"/>
                  <a:pt x="71" y="410"/>
                  <a:pt x="71" y="366"/>
                </a:cubicBezTo>
                <a:cubicBezTo>
                  <a:pt x="71" y="344"/>
                  <a:pt x="88" y="339"/>
                  <a:pt x="98" y="328"/>
                </a:cubicBezTo>
                <a:cubicBezTo>
                  <a:pt x="126" y="311"/>
                  <a:pt x="137" y="295"/>
                  <a:pt x="153" y="274"/>
                </a:cubicBezTo>
                <a:cubicBezTo>
                  <a:pt x="170" y="252"/>
                  <a:pt x="181" y="240"/>
                  <a:pt x="192" y="219"/>
                </a:cubicBezTo>
                <a:cubicBezTo>
                  <a:pt x="202" y="208"/>
                  <a:pt x="208" y="192"/>
                  <a:pt x="224" y="192"/>
                </a:cubicBezTo>
                <a:cubicBezTo>
                  <a:pt x="241" y="192"/>
                  <a:pt x="246" y="197"/>
                  <a:pt x="256" y="203"/>
                </a:cubicBezTo>
                <a:cubicBezTo>
                  <a:pt x="295" y="208"/>
                  <a:pt x="317" y="219"/>
                  <a:pt x="344" y="240"/>
                </a:cubicBezTo>
                <a:cubicBezTo>
                  <a:pt x="371" y="262"/>
                  <a:pt x="393" y="274"/>
                  <a:pt x="421" y="290"/>
                </a:cubicBezTo>
                <a:cubicBezTo>
                  <a:pt x="437" y="301"/>
                  <a:pt x="448" y="306"/>
                  <a:pt x="465" y="317"/>
                </a:cubicBezTo>
                <a:cubicBezTo>
                  <a:pt x="475" y="322"/>
                  <a:pt x="486" y="328"/>
                  <a:pt x="497" y="333"/>
                </a:cubicBezTo>
                <a:cubicBezTo>
                  <a:pt x="541" y="350"/>
                  <a:pt x="569" y="355"/>
                  <a:pt x="618" y="355"/>
                </a:cubicBezTo>
                <a:cubicBezTo>
                  <a:pt x="683" y="355"/>
                  <a:pt x="721" y="361"/>
                  <a:pt x="787" y="361"/>
                </a:cubicBezTo>
                <a:cubicBezTo>
                  <a:pt x="820" y="361"/>
                  <a:pt x="841" y="350"/>
                  <a:pt x="874" y="333"/>
                </a:cubicBezTo>
                <a:cubicBezTo>
                  <a:pt x="885" y="322"/>
                  <a:pt x="896" y="322"/>
                  <a:pt x="907" y="317"/>
                </a:cubicBezTo>
                <a:cubicBezTo>
                  <a:pt x="935" y="301"/>
                  <a:pt x="940" y="274"/>
                  <a:pt x="967" y="252"/>
                </a:cubicBezTo>
                <a:cubicBezTo>
                  <a:pt x="1006" y="219"/>
                  <a:pt x="1028" y="203"/>
                  <a:pt x="1065" y="175"/>
                </a:cubicBezTo>
                <a:cubicBezTo>
                  <a:pt x="1076" y="170"/>
                  <a:pt x="1082" y="164"/>
                  <a:pt x="1093" y="153"/>
                </a:cubicBezTo>
                <a:cubicBezTo>
                  <a:pt x="1114" y="137"/>
                  <a:pt x="1125" y="121"/>
                  <a:pt x="1153" y="121"/>
                </a:cubicBezTo>
                <a:cubicBezTo>
                  <a:pt x="1158" y="121"/>
                  <a:pt x="1158" y="126"/>
                  <a:pt x="1164" y="132"/>
                </a:cubicBezTo>
                <a:cubicBezTo>
                  <a:pt x="1191" y="148"/>
                  <a:pt x="1202" y="159"/>
                  <a:pt x="1229" y="175"/>
                </a:cubicBezTo>
                <a:cubicBezTo>
                  <a:pt x="1240" y="181"/>
                  <a:pt x="1251" y="181"/>
                  <a:pt x="1262" y="186"/>
                </a:cubicBezTo>
                <a:cubicBezTo>
                  <a:pt x="1279" y="192"/>
                  <a:pt x="1284" y="208"/>
                  <a:pt x="1306" y="208"/>
                </a:cubicBezTo>
                <a:cubicBezTo>
                  <a:pt x="1355" y="208"/>
                  <a:pt x="1355" y="208"/>
                  <a:pt x="1355" y="208"/>
                </a:cubicBezTo>
                <a:cubicBezTo>
                  <a:pt x="1361" y="208"/>
                  <a:pt x="1361" y="203"/>
                  <a:pt x="1366" y="203"/>
                </a:cubicBezTo>
                <a:cubicBezTo>
                  <a:pt x="1388" y="197"/>
                  <a:pt x="1405" y="197"/>
                  <a:pt x="1427" y="186"/>
                </a:cubicBezTo>
                <a:cubicBezTo>
                  <a:pt x="1470" y="170"/>
                  <a:pt x="1497" y="159"/>
                  <a:pt x="1541" y="143"/>
                </a:cubicBezTo>
                <a:cubicBezTo>
                  <a:pt x="1568" y="126"/>
                  <a:pt x="1579" y="110"/>
                  <a:pt x="1612" y="110"/>
                </a:cubicBezTo>
                <a:cubicBezTo>
                  <a:pt x="1617" y="110"/>
                  <a:pt x="1617" y="121"/>
                  <a:pt x="1623" y="121"/>
                </a:cubicBezTo>
                <a:cubicBezTo>
                  <a:pt x="1634" y="126"/>
                  <a:pt x="1639" y="137"/>
                  <a:pt x="1639" y="143"/>
                </a:cubicBezTo>
                <a:cubicBezTo>
                  <a:pt x="1656" y="170"/>
                  <a:pt x="1667" y="197"/>
                  <a:pt x="1699" y="197"/>
                </a:cubicBezTo>
                <a:cubicBezTo>
                  <a:pt x="1716" y="197"/>
                  <a:pt x="1721" y="181"/>
                  <a:pt x="1738" y="164"/>
                </a:cubicBezTo>
                <a:cubicBezTo>
                  <a:pt x="1749" y="159"/>
                  <a:pt x="1754" y="153"/>
                  <a:pt x="1765" y="148"/>
                </a:cubicBezTo>
                <a:cubicBezTo>
                  <a:pt x="1787" y="126"/>
                  <a:pt x="1798" y="115"/>
                  <a:pt x="1825" y="93"/>
                </a:cubicBezTo>
                <a:cubicBezTo>
                  <a:pt x="1858" y="66"/>
                  <a:pt x="1868" y="44"/>
                  <a:pt x="1907" y="22"/>
                </a:cubicBezTo>
                <a:cubicBezTo>
                  <a:pt x="1923" y="11"/>
                  <a:pt x="1934" y="0"/>
                  <a:pt x="1956" y="0"/>
                </a:cubicBezTo>
                <a:cubicBezTo>
                  <a:pt x="1967" y="0"/>
                  <a:pt x="1972" y="17"/>
                  <a:pt x="1983" y="22"/>
                </a:cubicBezTo>
                <a:cubicBezTo>
                  <a:pt x="2000" y="39"/>
                  <a:pt x="2005" y="49"/>
                  <a:pt x="2022" y="66"/>
                </a:cubicBezTo>
                <a:cubicBezTo>
                  <a:pt x="2044" y="88"/>
                  <a:pt x="2060" y="104"/>
                  <a:pt x="2076" y="126"/>
                </a:cubicBezTo>
                <a:lnTo>
                  <a:pt x="2076" y="126"/>
                </a:lnTo>
                <a:cubicBezTo>
                  <a:pt x="2071" y="132"/>
                  <a:pt x="2060" y="137"/>
                  <a:pt x="2055" y="148"/>
                </a:cubicBezTo>
                <a:cubicBezTo>
                  <a:pt x="2071" y="164"/>
                  <a:pt x="2087" y="175"/>
                  <a:pt x="2087" y="197"/>
                </a:cubicBezTo>
                <a:cubicBezTo>
                  <a:pt x="2087" y="274"/>
                  <a:pt x="1934" y="246"/>
                  <a:pt x="1934" y="322"/>
                </a:cubicBezTo>
                <a:cubicBezTo>
                  <a:pt x="1934" y="333"/>
                  <a:pt x="1940" y="339"/>
                  <a:pt x="1940" y="350"/>
                </a:cubicBezTo>
                <a:cubicBezTo>
                  <a:pt x="1940" y="426"/>
                  <a:pt x="1940" y="426"/>
                  <a:pt x="1940" y="426"/>
                </a:cubicBezTo>
                <a:cubicBezTo>
                  <a:pt x="1940" y="443"/>
                  <a:pt x="1945" y="448"/>
                  <a:pt x="1951" y="465"/>
                </a:cubicBezTo>
                <a:cubicBezTo>
                  <a:pt x="1951" y="525"/>
                  <a:pt x="1989" y="558"/>
                  <a:pt x="2033" y="596"/>
                </a:cubicBezTo>
                <a:cubicBezTo>
                  <a:pt x="2082" y="645"/>
                  <a:pt x="2104" y="683"/>
                  <a:pt x="2131" y="743"/>
                </a:cubicBezTo>
                <a:cubicBezTo>
                  <a:pt x="2159" y="798"/>
                  <a:pt x="2131" y="847"/>
                  <a:pt x="2175" y="886"/>
                </a:cubicBezTo>
                <a:cubicBezTo>
                  <a:pt x="2213" y="929"/>
                  <a:pt x="2279" y="935"/>
                  <a:pt x="2279" y="995"/>
                </a:cubicBezTo>
                <a:cubicBezTo>
                  <a:pt x="2279" y="1098"/>
                  <a:pt x="2213" y="1148"/>
                  <a:pt x="2213" y="1252"/>
                </a:cubicBezTo>
                <a:cubicBezTo>
                  <a:pt x="2213" y="1312"/>
                  <a:pt x="2224" y="1345"/>
                  <a:pt x="2224" y="1399"/>
                </a:cubicBezTo>
                <a:cubicBezTo>
                  <a:pt x="2224" y="1459"/>
                  <a:pt x="2202" y="1525"/>
                  <a:pt x="2148" y="1525"/>
                </a:cubicBezTo>
                <a:cubicBezTo>
                  <a:pt x="2060" y="1525"/>
                  <a:pt x="2022" y="1475"/>
                  <a:pt x="1934" y="1475"/>
                </a:cubicBezTo>
                <a:cubicBezTo>
                  <a:pt x="1890" y="1475"/>
                  <a:pt x="1874" y="1508"/>
                  <a:pt x="1842" y="1541"/>
                </a:cubicBezTo>
                <a:cubicBezTo>
                  <a:pt x="1782" y="1612"/>
                  <a:pt x="1765" y="1672"/>
                  <a:pt x="1694" y="1738"/>
                </a:cubicBezTo>
                <a:cubicBezTo>
                  <a:pt x="1645" y="1793"/>
                  <a:pt x="1634" y="1848"/>
                  <a:pt x="1568" y="1880"/>
                </a:cubicBezTo>
                <a:cubicBezTo>
                  <a:pt x="1513" y="1902"/>
                  <a:pt x="1454" y="1913"/>
                  <a:pt x="1454" y="1967"/>
                </a:cubicBezTo>
                <a:cubicBezTo>
                  <a:pt x="1454" y="2104"/>
                  <a:pt x="1454" y="2104"/>
                  <a:pt x="1454" y="2104"/>
                </a:cubicBezTo>
                <a:cubicBezTo>
                  <a:pt x="1454" y="2110"/>
                  <a:pt x="1454" y="2115"/>
                  <a:pt x="1454" y="2121"/>
                </a:cubicBezTo>
                <a:lnTo>
                  <a:pt x="1454" y="2121"/>
                </a:lnTo>
                <a:cubicBezTo>
                  <a:pt x="1443" y="2121"/>
                  <a:pt x="1427" y="2126"/>
                  <a:pt x="1416" y="2126"/>
                </a:cubicBezTo>
                <a:cubicBezTo>
                  <a:pt x="1372" y="2126"/>
                  <a:pt x="1350" y="2121"/>
                  <a:pt x="1306" y="2121"/>
                </a:cubicBezTo>
                <a:cubicBezTo>
                  <a:pt x="1279" y="2121"/>
                  <a:pt x="1262" y="2126"/>
                  <a:pt x="1229" y="2126"/>
                </a:cubicBezTo>
                <a:cubicBezTo>
                  <a:pt x="1224" y="2126"/>
                  <a:pt x="1218" y="2126"/>
                  <a:pt x="1208" y="2126"/>
                </a:cubicBezTo>
                <a:cubicBezTo>
                  <a:pt x="1180" y="2126"/>
                  <a:pt x="1164" y="2132"/>
                  <a:pt x="1136" y="2132"/>
                </a:cubicBezTo>
                <a:cubicBezTo>
                  <a:pt x="1071" y="2132"/>
                  <a:pt x="1071" y="2132"/>
                  <a:pt x="1071" y="2132"/>
                </a:cubicBezTo>
                <a:cubicBezTo>
                  <a:pt x="1043" y="2132"/>
                  <a:pt x="1028" y="2126"/>
                  <a:pt x="1000" y="2126"/>
                </a:cubicBezTo>
                <a:cubicBezTo>
                  <a:pt x="956" y="2126"/>
                  <a:pt x="940" y="2164"/>
                  <a:pt x="902" y="2191"/>
                </a:cubicBezTo>
                <a:cubicBezTo>
                  <a:pt x="902" y="2191"/>
                  <a:pt x="896" y="2191"/>
                  <a:pt x="896" y="2197"/>
                </a:cubicBezTo>
                <a:lnTo>
                  <a:pt x="896" y="2197"/>
                </a:lnTo>
                <a:cubicBezTo>
                  <a:pt x="880" y="2170"/>
                  <a:pt x="880" y="2159"/>
                  <a:pt x="869" y="2132"/>
                </a:cubicBezTo>
                <a:cubicBezTo>
                  <a:pt x="858" y="2115"/>
                  <a:pt x="847" y="2104"/>
                  <a:pt x="836" y="2082"/>
                </a:cubicBezTo>
                <a:cubicBezTo>
                  <a:pt x="836" y="2077"/>
                  <a:pt x="831" y="2077"/>
                  <a:pt x="831" y="2071"/>
                </a:cubicBezTo>
                <a:cubicBezTo>
                  <a:pt x="831" y="2055"/>
                  <a:pt x="841" y="2049"/>
                  <a:pt x="852" y="2044"/>
                </a:cubicBezTo>
                <a:cubicBezTo>
                  <a:pt x="863" y="2033"/>
                  <a:pt x="869" y="2022"/>
                  <a:pt x="874" y="2011"/>
                </a:cubicBezTo>
                <a:cubicBezTo>
                  <a:pt x="880" y="2000"/>
                  <a:pt x="891" y="1989"/>
                  <a:pt x="891" y="1978"/>
                </a:cubicBezTo>
                <a:cubicBezTo>
                  <a:pt x="891" y="1951"/>
                  <a:pt x="880" y="1934"/>
                  <a:pt x="874" y="1913"/>
                </a:cubicBezTo>
                <a:cubicBezTo>
                  <a:pt x="869" y="1902"/>
                  <a:pt x="869" y="1891"/>
                  <a:pt x="863" y="1880"/>
                </a:cubicBezTo>
                <a:cubicBezTo>
                  <a:pt x="858" y="1869"/>
                  <a:pt x="847" y="1863"/>
                  <a:pt x="847" y="1848"/>
                </a:cubicBezTo>
                <a:cubicBezTo>
                  <a:pt x="847" y="1830"/>
                  <a:pt x="869" y="1826"/>
                  <a:pt x="869" y="1809"/>
                </a:cubicBezTo>
                <a:cubicBezTo>
                  <a:pt x="869" y="1744"/>
                  <a:pt x="869" y="1744"/>
                  <a:pt x="869" y="1744"/>
                </a:cubicBezTo>
                <a:cubicBezTo>
                  <a:pt x="869" y="1733"/>
                  <a:pt x="863" y="1722"/>
                  <a:pt x="852" y="1716"/>
                </a:cubicBezTo>
                <a:cubicBezTo>
                  <a:pt x="841" y="1705"/>
                  <a:pt x="825" y="1705"/>
                  <a:pt x="809" y="1705"/>
                </a:cubicBezTo>
                <a:cubicBezTo>
                  <a:pt x="798" y="1700"/>
                  <a:pt x="787" y="1700"/>
                  <a:pt x="776" y="1700"/>
                </a:cubicBezTo>
                <a:cubicBezTo>
                  <a:pt x="694" y="1700"/>
                  <a:pt x="650" y="1700"/>
                  <a:pt x="574" y="1700"/>
                </a:cubicBezTo>
                <a:cubicBezTo>
                  <a:pt x="547" y="1700"/>
                  <a:pt x="536" y="1689"/>
                  <a:pt x="508" y="1689"/>
                </a:cubicBezTo>
                <a:cubicBezTo>
                  <a:pt x="492" y="1683"/>
                  <a:pt x="475" y="1689"/>
                  <a:pt x="465" y="1672"/>
                </a:cubicBezTo>
                <a:cubicBezTo>
                  <a:pt x="437" y="1634"/>
                  <a:pt x="426" y="1601"/>
                  <a:pt x="404" y="1557"/>
                </a:cubicBezTo>
                <a:cubicBezTo>
                  <a:pt x="388" y="1536"/>
                  <a:pt x="371" y="1530"/>
                  <a:pt x="344" y="1519"/>
                </a:cubicBezTo>
                <a:cubicBezTo>
                  <a:pt x="328" y="1519"/>
                  <a:pt x="317" y="1514"/>
                  <a:pt x="300" y="1508"/>
                </a:cubicBezTo>
                <a:cubicBezTo>
                  <a:pt x="252" y="1497"/>
                  <a:pt x="219" y="1503"/>
                  <a:pt x="170" y="1503"/>
                </a:cubicBezTo>
                <a:lnTo>
                  <a:pt x="170" y="1503"/>
                </a:lnTo>
                <a:cubicBezTo>
                  <a:pt x="153" y="1486"/>
                  <a:pt x="142" y="1470"/>
                  <a:pt x="126" y="1459"/>
                </a:cubicBezTo>
                <a:cubicBezTo>
                  <a:pt x="278" y="1001"/>
                  <a:pt x="278" y="1001"/>
                  <a:pt x="278" y="1001"/>
                </a:cubicBezTo>
                <a:cubicBezTo>
                  <a:pt x="268" y="979"/>
                  <a:pt x="263" y="968"/>
                  <a:pt x="252" y="951"/>
                </a:cubicBezTo>
                <a:cubicBezTo>
                  <a:pt x="246" y="940"/>
                  <a:pt x="241" y="940"/>
                  <a:pt x="235" y="929"/>
                </a:cubicBezTo>
                <a:cubicBezTo>
                  <a:pt x="235" y="918"/>
                  <a:pt x="235" y="907"/>
                  <a:pt x="230" y="897"/>
                </a:cubicBezTo>
                <a:cubicBezTo>
                  <a:pt x="230" y="891"/>
                  <a:pt x="224" y="886"/>
                  <a:pt x="224" y="875"/>
                </a:cubicBezTo>
                <a:cubicBezTo>
                  <a:pt x="224" y="820"/>
                  <a:pt x="224" y="787"/>
                  <a:pt x="224" y="727"/>
                </a:cubicBezTo>
                <a:cubicBezTo>
                  <a:pt x="224" y="716"/>
                  <a:pt x="224" y="705"/>
                  <a:pt x="219" y="694"/>
                </a:cubicBezTo>
                <a:cubicBezTo>
                  <a:pt x="213" y="678"/>
                  <a:pt x="197" y="672"/>
                  <a:pt x="181" y="661"/>
                </a:cubicBezTo>
                <a:cubicBezTo>
                  <a:pt x="170" y="656"/>
                  <a:pt x="164" y="639"/>
                  <a:pt x="148" y="639"/>
                </a:cubicBezTo>
                <a:cubicBezTo>
                  <a:pt x="137" y="639"/>
                  <a:pt x="131" y="650"/>
                  <a:pt x="120" y="656"/>
                </a:cubicBezTo>
                <a:cubicBezTo>
                  <a:pt x="98" y="667"/>
                  <a:pt x="82" y="672"/>
                  <a:pt x="60" y="683"/>
                </a:cubicBezTo>
                <a:cubicBezTo>
                  <a:pt x="49" y="683"/>
                  <a:pt x="38" y="694"/>
                  <a:pt x="22" y="694"/>
                </a:cubicBezTo>
                <a:cubicBezTo>
                  <a:pt x="16" y="694"/>
                  <a:pt x="5" y="683"/>
                  <a:pt x="0" y="67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7" name="Freeform 177"/>
          <p:cNvSpPr>
            <a:spLocks noChangeArrowheads="1"/>
          </p:cNvSpPr>
          <p:nvPr/>
        </p:nvSpPr>
        <p:spPr bwMode="auto">
          <a:xfrm>
            <a:off x="18056781" y="8669868"/>
            <a:ext cx="1664544" cy="1237818"/>
          </a:xfrm>
          <a:custGeom>
            <a:avLst/>
            <a:gdLst>
              <a:gd name="T0" fmla="*/ 349 w 2754"/>
              <a:gd name="T1" fmla="*/ 1071 h 2050"/>
              <a:gd name="T2" fmla="*/ 158 w 2754"/>
              <a:gd name="T3" fmla="*/ 1087 h 2050"/>
              <a:gd name="T4" fmla="*/ 163 w 2754"/>
              <a:gd name="T5" fmla="*/ 1201 h 2050"/>
              <a:gd name="T6" fmla="*/ 278 w 2754"/>
              <a:gd name="T7" fmla="*/ 1382 h 2050"/>
              <a:gd name="T8" fmla="*/ 415 w 2754"/>
              <a:gd name="T9" fmla="*/ 1431 h 2050"/>
              <a:gd name="T10" fmla="*/ 360 w 2754"/>
              <a:gd name="T11" fmla="*/ 1552 h 2050"/>
              <a:gd name="T12" fmla="*/ 158 w 2754"/>
              <a:gd name="T13" fmla="*/ 1693 h 2050"/>
              <a:gd name="T14" fmla="*/ 163 w 2754"/>
              <a:gd name="T15" fmla="*/ 1776 h 2050"/>
              <a:gd name="T16" fmla="*/ 240 w 2754"/>
              <a:gd name="T17" fmla="*/ 1912 h 2050"/>
              <a:gd name="T18" fmla="*/ 322 w 2754"/>
              <a:gd name="T19" fmla="*/ 2038 h 2050"/>
              <a:gd name="T20" fmla="*/ 562 w 2754"/>
              <a:gd name="T21" fmla="*/ 2049 h 2050"/>
              <a:gd name="T22" fmla="*/ 633 w 2754"/>
              <a:gd name="T23" fmla="*/ 1852 h 2050"/>
              <a:gd name="T24" fmla="*/ 715 w 2754"/>
              <a:gd name="T25" fmla="*/ 1645 h 2050"/>
              <a:gd name="T26" fmla="*/ 818 w 2754"/>
              <a:gd name="T27" fmla="*/ 1574 h 2050"/>
              <a:gd name="T28" fmla="*/ 1027 w 2754"/>
              <a:gd name="T29" fmla="*/ 1688 h 2050"/>
              <a:gd name="T30" fmla="*/ 1349 w 2754"/>
              <a:gd name="T31" fmla="*/ 1732 h 2050"/>
              <a:gd name="T32" fmla="*/ 1529 w 2754"/>
              <a:gd name="T33" fmla="*/ 1623 h 2050"/>
              <a:gd name="T34" fmla="*/ 1715 w 2754"/>
              <a:gd name="T35" fmla="*/ 1492 h 2050"/>
              <a:gd name="T36" fmla="*/ 1824 w 2754"/>
              <a:gd name="T37" fmla="*/ 1557 h 2050"/>
              <a:gd name="T38" fmla="*/ 1928 w 2754"/>
              <a:gd name="T39" fmla="*/ 1574 h 2050"/>
              <a:gd name="T40" fmla="*/ 2174 w 2754"/>
              <a:gd name="T41" fmla="*/ 1481 h 2050"/>
              <a:gd name="T42" fmla="*/ 2261 w 2754"/>
              <a:gd name="T43" fmla="*/ 1568 h 2050"/>
              <a:gd name="T44" fmla="*/ 2387 w 2754"/>
              <a:gd name="T45" fmla="*/ 1464 h 2050"/>
              <a:gd name="T46" fmla="*/ 2545 w 2754"/>
              <a:gd name="T47" fmla="*/ 1393 h 2050"/>
              <a:gd name="T48" fmla="*/ 2638 w 2754"/>
              <a:gd name="T49" fmla="*/ 1497 h 2050"/>
              <a:gd name="T50" fmla="*/ 2737 w 2754"/>
              <a:gd name="T51" fmla="*/ 1273 h 2050"/>
              <a:gd name="T52" fmla="*/ 2748 w 2754"/>
              <a:gd name="T53" fmla="*/ 939 h 2050"/>
              <a:gd name="T54" fmla="*/ 2660 w 2754"/>
              <a:gd name="T55" fmla="*/ 787 h 2050"/>
              <a:gd name="T56" fmla="*/ 2666 w 2754"/>
              <a:gd name="T57" fmla="*/ 656 h 2050"/>
              <a:gd name="T58" fmla="*/ 2617 w 2754"/>
              <a:gd name="T59" fmla="*/ 399 h 2050"/>
              <a:gd name="T60" fmla="*/ 2693 w 2754"/>
              <a:gd name="T61" fmla="*/ 344 h 2050"/>
              <a:gd name="T62" fmla="*/ 2611 w 2754"/>
              <a:gd name="T63" fmla="*/ 54 h 2050"/>
              <a:gd name="T64" fmla="*/ 2442 w 2754"/>
              <a:gd name="T65" fmla="*/ 6 h 2050"/>
              <a:gd name="T66" fmla="*/ 2267 w 2754"/>
              <a:gd name="T67" fmla="*/ 21 h 2050"/>
              <a:gd name="T68" fmla="*/ 2157 w 2754"/>
              <a:gd name="T69" fmla="*/ 120 h 2050"/>
              <a:gd name="T70" fmla="*/ 1945 w 2754"/>
              <a:gd name="T71" fmla="*/ 180 h 2050"/>
              <a:gd name="T72" fmla="*/ 1753 w 2754"/>
              <a:gd name="T73" fmla="*/ 289 h 2050"/>
              <a:gd name="T74" fmla="*/ 1660 w 2754"/>
              <a:gd name="T75" fmla="*/ 344 h 2050"/>
              <a:gd name="T76" fmla="*/ 1453 w 2754"/>
              <a:gd name="T77" fmla="*/ 372 h 2050"/>
              <a:gd name="T78" fmla="*/ 1256 w 2754"/>
              <a:gd name="T79" fmla="*/ 443 h 2050"/>
              <a:gd name="T80" fmla="*/ 1048 w 2754"/>
              <a:gd name="T81" fmla="*/ 491 h 2050"/>
              <a:gd name="T82" fmla="*/ 600 w 2754"/>
              <a:gd name="T83" fmla="*/ 546 h 2050"/>
              <a:gd name="T84" fmla="*/ 294 w 2754"/>
              <a:gd name="T85" fmla="*/ 541 h 2050"/>
              <a:gd name="T86" fmla="*/ 152 w 2754"/>
              <a:gd name="T87" fmla="*/ 502 h 2050"/>
              <a:gd name="T88" fmla="*/ 0 w 2754"/>
              <a:gd name="T89" fmla="*/ 562 h 2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54" h="2050">
                <a:moveTo>
                  <a:pt x="0" y="562"/>
                </a:moveTo>
                <a:lnTo>
                  <a:pt x="0" y="562"/>
                </a:lnTo>
                <a:cubicBezTo>
                  <a:pt x="349" y="1071"/>
                  <a:pt x="349" y="1071"/>
                  <a:pt x="349" y="1071"/>
                </a:cubicBezTo>
                <a:cubicBezTo>
                  <a:pt x="327" y="1076"/>
                  <a:pt x="327" y="1076"/>
                  <a:pt x="327" y="1076"/>
                </a:cubicBezTo>
                <a:cubicBezTo>
                  <a:pt x="234" y="1076"/>
                  <a:pt x="234" y="1076"/>
                  <a:pt x="234" y="1076"/>
                </a:cubicBezTo>
                <a:cubicBezTo>
                  <a:pt x="207" y="1076"/>
                  <a:pt x="185" y="1087"/>
                  <a:pt x="158" y="1087"/>
                </a:cubicBezTo>
                <a:cubicBezTo>
                  <a:pt x="64" y="1087"/>
                  <a:pt x="64" y="1087"/>
                  <a:pt x="64" y="1087"/>
                </a:cubicBezTo>
                <a:cubicBezTo>
                  <a:pt x="70" y="1115"/>
                  <a:pt x="86" y="1126"/>
                  <a:pt x="103" y="1142"/>
                </a:cubicBezTo>
                <a:cubicBezTo>
                  <a:pt x="130" y="1164"/>
                  <a:pt x="141" y="1180"/>
                  <a:pt x="163" y="1201"/>
                </a:cubicBezTo>
                <a:cubicBezTo>
                  <a:pt x="196" y="1234"/>
                  <a:pt x="218" y="1256"/>
                  <a:pt x="234" y="1305"/>
                </a:cubicBezTo>
                <a:cubicBezTo>
                  <a:pt x="245" y="1327"/>
                  <a:pt x="240" y="1344"/>
                  <a:pt x="251" y="1366"/>
                </a:cubicBezTo>
                <a:cubicBezTo>
                  <a:pt x="256" y="1377"/>
                  <a:pt x="267" y="1377"/>
                  <a:pt x="278" y="1382"/>
                </a:cubicBezTo>
                <a:cubicBezTo>
                  <a:pt x="289" y="1388"/>
                  <a:pt x="294" y="1393"/>
                  <a:pt x="300" y="1399"/>
                </a:cubicBezTo>
                <a:cubicBezTo>
                  <a:pt x="316" y="1415"/>
                  <a:pt x="333" y="1415"/>
                  <a:pt x="355" y="1420"/>
                </a:cubicBezTo>
                <a:cubicBezTo>
                  <a:pt x="377" y="1426"/>
                  <a:pt x="387" y="1431"/>
                  <a:pt x="415" y="1431"/>
                </a:cubicBezTo>
                <a:cubicBezTo>
                  <a:pt x="415" y="1470"/>
                  <a:pt x="420" y="1492"/>
                  <a:pt x="420" y="1535"/>
                </a:cubicBezTo>
                <a:cubicBezTo>
                  <a:pt x="409" y="1541"/>
                  <a:pt x="403" y="1541"/>
                  <a:pt x="387" y="1541"/>
                </a:cubicBezTo>
                <a:cubicBezTo>
                  <a:pt x="377" y="1541"/>
                  <a:pt x="371" y="1546"/>
                  <a:pt x="360" y="1552"/>
                </a:cubicBezTo>
                <a:cubicBezTo>
                  <a:pt x="322" y="1557"/>
                  <a:pt x="305" y="1557"/>
                  <a:pt x="273" y="1568"/>
                </a:cubicBezTo>
                <a:cubicBezTo>
                  <a:pt x="234" y="1579"/>
                  <a:pt x="218" y="1601"/>
                  <a:pt x="196" y="1628"/>
                </a:cubicBezTo>
                <a:cubicBezTo>
                  <a:pt x="179" y="1655"/>
                  <a:pt x="168" y="1666"/>
                  <a:pt x="158" y="1693"/>
                </a:cubicBezTo>
                <a:lnTo>
                  <a:pt x="158" y="1693"/>
                </a:lnTo>
                <a:cubicBezTo>
                  <a:pt x="158" y="1715"/>
                  <a:pt x="152" y="1743"/>
                  <a:pt x="152" y="1765"/>
                </a:cubicBezTo>
                <a:cubicBezTo>
                  <a:pt x="152" y="1770"/>
                  <a:pt x="158" y="1770"/>
                  <a:pt x="163" y="1776"/>
                </a:cubicBezTo>
                <a:cubicBezTo>
                  <a:pt x="174" y="1786"/>
                  <a:pt x="185" y="1781"/>
                  <a:pt x="196" y="1797"/>
                </a:cubicBezTo>
                <a:cubicBezTo>
                  <a:pt x="201" y="1814"/>
                  <a:pt x="207" y="1825"/>
                  <a:pt x="212" y="1841"/>
                </a:cubicBezTo>
                <a:cubicBezTo>
                  <a:pt x="223" y="1869"/>
                  <a:pt x="229" y="1885"/>
                  <a:pt x="240" y="1912"/>
                </a:cubicBezTo>
                <a:cubicBezTo>
                  <a:pt x="251" y="1934"/>
                  <a:pt x="262" y="1945"/>
                  <a:pt x="262" y="1967"/>
                </a:cubicBezTo>
                <a:cubicBezTo>
                  <a:pt x="267" y="1984"/>
                  <a:pt x="267" y="2000"/>
                  <a:pt x="278" y="2016"/>
                </a:cubicBezTo>
                <a:cubicBezTo>
                  <a:pt x="283" y="2032"/>
                  <a:pt x="300" y="2038"/>
                  <a:pt x="322" y="2038"/>
                </a:cubicBezTo>
                <a:cubicBezTo>
                  <a:pt x="382" y="2038"/>
                  <a:pt x="382" y="2038"/>
                  <a:pt x="382" y="2038"/>
                </a:cubicBezTo>
                <a:cubicBezTo>
                  <a:pt x="562" y="2049"/>
                  <a:pt x="562" y="2049"/>
                  <a:pt x="562" y="2049"/>
                </a:cubicBezTo>
                <a:lnTo>
                  <a:pt x="562" y="2049"/>
                </a:lnTo>
                <a:cubicBezTo>
                  <a:pt x="567" y="2021"/>
                  <a:pt x="573" y="2000"/>
                  <a:pt x="589" y="1973"/>
                </a:cubicBezTo>
                <a:cubicBezTo>
                  <a:pt x="589" y="1973"/>
                  <a:pt x="589" y="1967"/>
                  <a:pt x="589" y="1962"/>
                </a:cubicBezTo>
                <a:cubicBezTo>
                  <a:pt x="617" y="1923"/>
                  <a:pt x="633" y="1901"/>
                  <a:pt x="633" y="1852"/>
                </a:cubicBezTo>
                <a:cubicBezTo>
                  <a:pt x="633" y="1808"/>
                  <a:pt x="633" y="1781"/>
                  <a:pt x="633" y="1737"/>
                </a:cubicBezTo>
                <a:cubicBezTo>
                  <a:pt x="633" y="1715"/>
                  <a:pt x="650" y="1710"/>
                  <a:pt x="660" y="1699"/>
                </a:cubicBezTo>
                <a:cubicBezTo>
                  <a:pt x="688" y="1682"/>
                  <a:pt x="699" y="1666"/>
                  <a:pt x="715" y="1645"/>
                </a:cubicBezTo>
                <a:cubicBezTo>
                  <a:pt x="732" y="1623"/>
                  <a:pt x="743" y="1611"/>
                  <a:pt x="754" y="1590"/>
                </a:cubicBezTo>
                <a:cubicBezTo>
                  <a:pt x="764" y="1579"/>
                  <a:pt x="770" y="1563"/>
                  <a:pt x="786" y="1563"/>
                </a:cubicBezTo>
                <a:cubicBezTo>
                  <a:pt x="803" y="1563"/>
                  <a:pt x="808" y="1568"/>
                  <a:pt x="818" y="1574"/>
                </a:cubicBezTo>
                <a:cubicBezTo>
                  <a:pt x="857" y="1579"/>
                  <a:pt x="879" y="1590"/>
                  <a:pt x="906" y="1611"/>
                </a:cubicBezTo>
                <a:cubicBezTo>
                  <a:pt x="933" y="1633"/>
                  <a:pt x="955" y="1645"/>
                  <a:pt x="983" y="1661"/>
                </a:cubicBezTo>
                <a:cubicBezTo>
                  <a:pt x="999" y="1672"/>
                  <a:pt x="1010" y="1677"/>
                  <a:pt x="1027" y="1688"/>
                </a:cubicBezTo>
                <a:cubicBezTo>
                  <a:pt x="1037" y="1693"/>
                  <a:pt x="1048" y="1699"/>
                  <a:pt x="1059" y="1704"/>
                </a:cubicBezTo>
                <a:cubicBezTo>
                  <a:pt x="1103" y="1721"/>
                  <a:pt x="1131" y="1726"/>
                  <a:pt x="1180" y="1726"/>
                </a:cubicBezTo>
                <a:cubicBezTo>
                  <a:pt x="1245" y="1726"/>
                  <a:pt x="1283" y="1732"/>
                  <a:pt x="1349" y="1732"/>
                </a:cubicBezTo>
                <a:cubicBezTo>
                  <a:pt x="1382" y="1732"/>
                  <a:pt x="1403" y="1721"/>
                  <a:pt x="1436" y="1704"/>
                </a:cubicBezTo>
                <a:cubicBezTo>
                  <a:pt x="1447" y="1693"/>
                  <a:pt x="1458" y="1693"/>
                  <a:pt x="1469" y="1688"/>
                </a:cubicBezTo>
                <a:cubicBezTo>
                  <a:pt x="1497" y="1672"/>
                  <a:pt x="1502" y="1645"/>
                  <a:pt x="1529" y="1623"/>
                </a:cubicBezTo>
                <a:cubicBezTo>
                  <a:pt x="1568" y="1590"/>
                  <a:pt x="1590" y="1574"/>
                  <a:pt x="1627" y="1546"/>
                </a:cubicBezTo>
                <a:cubicBezTo>
                  <a:pt x="1638" y="1541"/>
                  <a:pt x="1644" y="1535"/>
                  <a:pt x="1655" y="1524"/>
                </a:cubicBezTo>
                <a:cubicBezTo>
                  <a:pt x="1676" y="1508"/>
                  <a:pt x="1687" y="1492"/>
                  <a:pt x="1715" y="1492"/>
                </a:cubicBezTo>
                <a:cubicBezTo>
                  <a:pt x="1720" y="1492"/>
                  <a:pt x="1720" y="1497"/>
                  <a:pt x="1726" y="1503"/>
                </a:cubicBezTo>
                <a:cubicBezTo>
                  <a:pt x="1753" y="1519"/>
                  <a:pt x="1764" y="1530"/>
                  <a:pt x="1791" y="1546"/>
                </a:cubicBezTo>
                <a:cubicBezTo>
                  <a:pt x="1802" y="1552"/>
                  <a:pt x="1813" y="1552"/>
                  <a:pt x="1824" y="1557"/>
                </a:cubicBezTo>
                <a:cubicBezTo>
                  <a:pt x="1841" y="1563"/>
                  <a:pt x="1846" y="1579"/>
                  <a:pt x="1868" y="1579"/>
                </a:cubicBezTo>
                <a:cubicBezTo>
                  <a:pt x="1917" y="1579"/>
                  <a:pt x="1917" y="1579"/>
                  <a:pt x="1917" y="1579"/>
                </a:cubicBezTo>
                <a:cubicBezTo>
                  <a:pt x="1923" y="1579"/>
                  <a:pt x="1923" y="1574"/>
                  <a:pt x="1928" y="1574"/>
                </a:cubicBezTo>
                <a:cubicBezTo>
                  <a:pt x="1950" y="1568"/>
                  <a:pt x="1967" y="1568"/>
                  <a:pt x="1989" y="1557"/>
                </a:cubicBezTo>
                <a:cubicBezTo>
                  <a:pt x="2032" y="1541"/>
                  <a:pt x="2059" y="1530"/>
                  <a:pt x="2103" y="1514"/>
                </a:cubicBezTo>
                <a:cubicBezTo>
                  <a:pt x="2130" y="1497"/>
                  <a:pt x="2141" y="1481"/>
                  <a:pt x="2174" y="1481"/>
                </a:cubicBezTo>
                <a:cubicBezTo>
                  <a:pt x="2179" y="1481"/>
                  <a:pt x="2179" y="1492"/>
                  <a:pt x="2185" y="1492"/>
                </a:cubicBezTo>
                <a:cubicBezTo>
                  <a:pt x="2196" y="1497"/>
                  <a:pt x="2201" y="1508"/>
                  <a:pt x="2201" y="1514"/>
                </a:cubicBezTo>
                <a:cubicBezTo>
                  <a:pt x="2218" y="1541"/>
                  <a:pt x="2229" y="1568"/>
                  <a:pt x="2261" y="1568"/>
                </a:cubicBezTo>
                <a:cubicBezTo>
                  <a:pt x="2278" y="1568"/>
                  <a:pt x="2283" y="1552"/>
                  <a:pt x="2300" y="1535"/>
                </a:cubicBezTo>
                <a:cubicBezTo>
                  <a:pt x="2311" y="1530"/>
                  <a:pt x="2316" y="1524"/>
                  <a:pt x="2327" y="1519"/>
                </a:cubicBezTo>
                <a:cubicBezTo>
                  <a:pt x="2349" y="1497"/>
                  <a:pt x="2360" y="1486"/>
                  <a:pt x="2387" y="1464"/>
                </a:cubicBezTo>
                <a:cubicBezTo>
                  <a:pt x="2420" y="1437"/>
                  <a:pt x="2430" y="1415"/>
                  <a:pt x="2469" y="1393"/>
                </a:cubicBezTo>
                <a:cubicBezTo>
                  <a:pt x="2485" y="1382"/>
                  <a:pt x="2496" y="1371"/>
                  <a:pt x="2518" y="1371"/>
                </a:cubicBezTo>
                <a:cubicBezTo>
                  <a:pt x="2529" y="1371"/>
                  <a:pt x="2534" y="1388"/>
                  <a:pt x="2545" y="1393"/>
                </a:cubicBezTo>
                <a:cubicBezTo>
                  <a:pt x="2562" y="1410"/>
                  <a:pt x="2567" y="1420"/>
                  <a:pt x="2584" y="1437"/>
                </a:cubicBezTo>
                <a:cubicBezTo>
                  <a:pt x="2606" y="1459"/>
                  <a:pt x="2622" y="1475"/>
                  <a:pt x="2638" y="1497"/>
                </a:cubicBezTo>
                <a:lnTo>
                  <a:pt x="2638" y="1497"/>
                </a:lnTo>
                <a:cubicBezTo>
                  <a:pt x="2649" y="1492"/>
                  <a:pt x="2660" y="1486"/>
                  <a:pt x="2677" y="1481"/>
                </a:cubicBezTo>
                <a:cubicBezTo>
                  <a:pt x="2699" y="1470"/>
                  <a:pt x="2693" y="1437"/>
                  <a:pt x="2710" y="1415"/>
                </a:cubicBezTo>
                <a:cubicBezTo>
                  <a:pt x="2732" y="1366"/>
                  <a:pt x="2737" y="1327"/>
                  <a:pt x="2737" y="1273"/>
                </a:cubicBezTo>
                <a:cubicBezTo>
                  <a:pt x="2737" y="1230"/>
                  <a:pt x="2660" y="1245"/>
                  <a:pt x="2660" y="1201"/>
                </a:cubicBezTo>
                <a:cubicBezTo>
                  <a:pt x="2660" y="1109"/>
                  <a:pt x="2753" y="1071"/>
                  <a:pt x="2753" y="972"/>
                </a:cubicBezTo>
                <a:cubicBezTo>
                  <a:pt x="2753" y="961"/>
                  <a:pt x="2753" y="956"/>
                  <a:pt x="2748" y="939"/>
                </a:cubicBezTo>
                <a:lnTo>
                  <a:pt x="2748" y="939"/>
                </a:lnTo>
                <a:cubicBezTo>
                  <a:pt x="2726" y="912"/>
                  <a:pt x="2710" y="896"/>
                  <a:pt x="2693" y="863"/>
                </a:cubicBezTo>
                <a:cubicBezTo>
                  <a:pt x="2682" y="836"/>
                  <a:pt x="2671" y="814"/>
                  <a:pt x="2660" y="787"/>
                </a:cubicBezTo>
                <a:cubicBezTo>
                  <a:pt x="2655" y="781"/>
                  <a:pt x="2644" y="776"/>
                  <a:pt x="2644" y="765"/>
                </a:cubicBezTo>
                <a:cubicBezTo>
                  <a:pt x="2644" y="749"/>
                  <a:pt x="2649" y="743"/>
                  <a:pt x="2655" y="727"/>
                </a:cubicBezTo>
                <a:cubicBezTo>
                  <a:pt x="2660" y="699"/>
                  <a:pt x="2666" y="683"/>
                  <a:pt x="2666" y="656"/>
                </a:cubicBezTo>
                <a:cubicBezTo>
                  <a:pt x="2666" y="595"/>
                  <a:pt x="2633" y="551"/>
                  <a:pt x="2584" y="513"/>
                </a:cubicBezTo>
                <a:cubicBezTo>
                  <a:pt x="2562" y="497"/>
                  <a:pt x="2556" y="480"/>
                  <a:pt x="2540" y="464"/>
                </a:cubicBezTo>
                <a:cubicBezTo>
                  <a:pt x="2562" y="431"/>
                  <a:pt x="2589" y="426"/>
                  <a:pt x="2617" y="399"/>
                </a:cubicBezTo>
                <a:cubicBezTo>
                  <a:pt x="2633" y="388"/>
                  <a:pt x="2644" y="383"/>
                  <a:pt x="2660" y="377"/>
                </a:cubicBezTo>
                <a:cubicBezTo>
                  <a:pt x="2671" y="372"/>
                  <a:pt x="2688" y="372"/>
                  <a:pt x="2693" y="355"/>
                </a:cubicBezTo>
                <a:cubicBezTo>
                  <a:pt x="2693" y="355"/>
                  <a:pt x="2693" y="350"/>
                  <a:pt x="2693" y="344"/>
                </a:cubicBezTo>
                <a:cubicBezTo>
                  <a:pt x="2693" y="339"/>
                  <a:pt x="2699" y="339"/>
                  <a:pt x="2699" y="333"/>
                </a:cubicBezTo>
                <a:cubicBezTo>
                  <a:pt x="2699" y="114"/>
                  <a:pt x="2699" y="114"/>
                  <a:pt x="2699" y="114"/>
                </a:cubicBezTo>
                <a:cubicBezTo>
                  <a:pt x="2682" y="76"/>
                  <a:pt x="2649" y="70"/>
                  <a:pt x="2611" y="54"/>
                </a:cubicBezTo>
                <a:cubicBezTo>
                  <a:pt x="2595" y="43"/>
                  <a:pt x="2578" y="38"/>
                  <a:pt x="2562" y="27"/>
                </a:cubicBezTo>
                <a:cubicBezTo>
                  <a:pt x="2540" y="17"/>
                  <a:pt x="2529" y="6"/>
                  <a:pt x="2507" y="6"/>
                </a:cubicBezTo>
                <a:cubicBezTo>
                  <a:pt x="2442" y="6"/>
                  <a:pt x="2442" y="6"/>
                  <a:pt x="2442" y="6"/>
                </a:cubicBezTo>
                <a:cubicBezTo>
                  <a:pt x="2426" y="6"/>
                  <a:pt x="2420" y="6"/>
                  <a:pt x="2404" y="0"/>
                </a:cubicBezTo>
                <a:cubicBezTo>
                  <a:pt x="2360" y="17"/>
                  <a:pt x="2338" y="11"/>
                  <a:pt x="2300" y="21"/>
                </a:cubicBezTo>
                <a:cubicBezTo>
                  <a:pt x="2289" y="21"/>
                  <a:pt x="2278" y="17"/>
                  <a:pt x="2267" y="21"/>
                </a:cubicBezTo>
                <a:cubicBezTo>
                  <a:pt x="2251" y="27"/>
                  <a:pt x="2240" y="38"/>
                  <a:pt x="2223" y="54"/>
                </a:cubicBezTo>
                <a:cubicBezTo>
                  <a:pt x="2207" y="70"/>
                  <a:pt x="2196" y="81"/>
                  <a:pt x="2179" y="98"/>
                </a:cubicBezTo>
                <a:cubicBezTo>
                  <a:pt x="2168" y="103"/>
                  <a:pt x="2168" y="114"/>
                  <a:pt x="2157" y="120"/>
                </a:cubicBezTo>
                <a:cubicBezTo>
                  <a:pt x="2141" y="136"/>
                  <a:pt x="2125" y="142"/>
                  <a:pt x="2103" y="147"/>
                </a:cubicBezTo>
                <a:cubicBezTo>
                  <a:pt x="2081" y="158"/>
                  <a:pt x="2064" y="158"/>
                  <a:pt x="2042" y="164"/>
                </a:cubicBezTo>
                <a:cubicBezTo>
                  <a:pt x="2005" y="164"/>
                  <a:pt x="1983" y="169"/>
                  <a:pt x="1945" y="180"/>
                </a:cubicBezTo>
                <a:cubicBezTo>
                  <a:pt x="1939" y="180"/>
                  <a:pt x="1934" y="180"/>
                  <a:pt x="1923" y="185"/>
                </a:cubicBezTo>
                <a:cubicBezTo>
                  <a:pt x="1890" y="196"/>
                  <a:pt x="1879" y="213"/>
                  <a:pt x="1852" y="235"/>
                </a:cubicBezTo>
                <a:cubicBezTo>
                  <a:pt x="1813" y="257"/>
                  <a:pt x="1791" y="273"/>
                  <a:pt x="1753" y="289"/>
                </a:cubicBezTo>
                <a:cubicBezTo>
                  <a:pt x="1737" y="300"/>
                  <a:pt x="1720" y="306"/>
                  <a:pt x="1704" y="311"/>
                </a:cubicBezTo>
                <a:cubicBezTo>
                  <a:pt x="1687" y="322"/>
                  <a:pt x="1682" y="328"/>
                  <a:pt x="1671" y="333"/>
                </a:cubicBezTo>
                <a:cubicBezTo>
                  <a:pt x="1666" y="339"/>
                  <a:pt x="1666" y="344"/>
                  <a:pt x="1660" y="344"/>
                </a:cubicBezTo>
                <a:cubicBezTo>
                  <a:pt x="1595" y="344"/>
                  <a:pt x="1595" y="344"/>
                  <a:pt x="1595" y="344"/>
                </a:cubicBezTo>
                <a:cubicBezTo>
                  <a:pt x="1540" y="333"/>
                  <a:pt x="1540" y="333"/>
                  <a:pt x="1540" y="333"/>
                </a:cubicBezTo>
                <a:cubicBezTo>
                  <a:pt x="1502" y="339"/>
                  <a:pt x="1486" y="355"/>
                  <a:pt x="1453" y="372"/>
                </a:cubicBezTo>
                <a:cubicBezTo>
                  <a:pt x="1409" y="394"/>
                  <a:pt x="1387" y="399"/>
                  <a:pt x="1343" y="415"/>
                </a:cubicBezTo>
                <a:cubicBezTo>
                  <a:pt x="1327" y="421"/>
                  <a:pt x="1316" y="426"/>
                  <a:pt x="1299" y="431"/>
                </a:cubicBezTo>
                <a:cubicBezTo>
                  <a:pt x="1283" y="437"/>
                  <a:pt x="1272" y="443"/>
                  <a:pt x="1256" y="443"/>
                </a:cubicBezTo>
                <a:cubicBezTo>
                  <a:pt x="1212" y="458"/>
                  <a:pt x="1180" y="453"/>
                  <a:pt x="1131" y="458"/>
                </a:cubicBezTo>
                <a:cubicBezTo>
                  <a:pt x="1098" y="464"/>
                  <a:pt x="1081" y="480"/>
                  <a:pt x="1048" y="491"/>
                </a:cubicBezTo>
                <a:lnTo>
                  <a:pt x="1048" y="491"/>
                </a:lnTo>
                <a:cubicBezTo>
                  <a:pt x="754" y="557"/>
                  <a:pt x="754" y="557"/>
                  <a:pt x="754" y="557"/>
                </a:cubicBezTo>
                <a:cubicBezTo>
                  <a:pt x="721" y="551"/>
                  <a:pt x="699" y="530"/>
                  <a:pt x="666" y="530"/>
                </a:cubicBezTo>
                <a:cubicBezTo>
                  <a:pt x="639" y="530"/>
                  <a:pt x="622" y="535"/>
                  <a:pt x="600" y="546"/>
                </a:cubicBezTo>
                <a:cubicBezTo>
                  <a:pt x="578" y="551"/>
                  <a:pt x="562" y="557"/>
                  <a:pt x="540" y="562"/>
                </a:cubicBezTo>
                <a:cubicBezTo>
                  <a:pt x="502" y="568"/>
                  <a:pt x="480" y="579"/>
                  <a:pt x="441" y="579"/>
                </a:cubicBezTo>
                <a:cubicBezTo>
                  <a:pt x="382" y="579"/>
                  <a:pt x="349" y="562"/>
                  <a:pt x="294" y="541"/>
                </a:cubicBezTo>
                <a:cubicBezTo>
                  <a:pt x="273" y="530"/>
                  <a:pt x="262" y="524"/>
                  <a:pt x="240" y="519"/>
                </a:cubicBezTo>
                <a:cubicBezTo>
                  <a:pt x="218" y="513"/>
                  <a:pt x="207" y="513"/>
                  <a:pt x="185" y="508"/>
                </a:cubicBezTo>
                <a:cubicBezTo>
                  <a:pt x="174" y="508"/>
                  <a:pt x="163" y="502"/>
                  <a:pt x="152" y="502"/>
                </a:cubicBezTo>
                <a:cubicBezTo>
                  <a:pt x="125" y="502"/>
                  <a:pt x="114" y="513"/>
                  <a:pt x="92" y="519"/>
                </a:cubicBezTo>
                <a:cubicBezTo>
                  <a:pt x="70" y="524"/>
                  <a:pt x="59" y="524"/>
                  <a:pt x="38" y="535"/>
                </a:cubicBezTo>
                <a:cubicBezTo>
                  <a:pt x="21" y="541"/>
                  <a:pt x="21" y="551"/>
                  <a:pt x="0" y="56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8" name="Freeform 178"/>
          <p:cNvSpPr>
            <a:spLocks noChangeArrowheads="1"/>
          </p:cNvSpPr>
          <p:nvPr/>
        </p:nvSpPr>
        <p:spPr bwMode="auto">
          <a:xfrm>
            <a:off x="15760031" y="8675203"/>
            <a:ext cx="2208721" cy="1043075"/>
          </a:xfrm>
          <a:custGeom>
            <a:avLst/>
            <a:gdLst>
              <a:gd name="T0" fmla="*/ 1433 w 3657"/>
              <a:gd name="T1" fmla="*/ 81 h 1727"/>
              <a:gd name="T2" fmla="*/ 1307 w 3657"/>
              <a:gd name="T3" fmla="*/ 246 h 1727"/>
              <a:gd name="T4" fmla="*/ 1252 w 3657"/>
              <a:gd name="T5" fmla="*/ 355 h 1727"/>
              <a:gd name="T6" fmla="*/ 1104 w 3657"/>
              <a:gd name="T7" fmla="*/ 350 h 1727"/>
              <a:gd name="T8" fmla="*/ 1006 w 3657"/>
              <a:gd name="T9" fmla="*/ 355 h 1727"/>
              <a:gd name="T10" fmla="*/ 858 w 3657"/>
              <a:gd name="T11" fmla="*/ 355 h 1727"/>
              <a:gd name="T12" fmla="*/ 531 w 3657"/>
              <a:gd name="T13" fmla="*/ 361 h 1727"/>
              <a:gd name="T14" fmla="*/ 339 w 3657"/>
              <a:gd name="T15" fmla="*/ 295 h 1727"/>
              <a:gd name="T16" fmla="*/ 137 w 3657"/>
              <a:gd name="T17" fmla="*/ 268 h 1727"/>
              <a:gd name="T18" fmla="*/ 11 w 3657"/>
              <a:gd name="T19" fmla="*/ 229 h 1727"/>
              <a:gd name="T20" fmla="*/ 17 w 3657"/>
              <a:gd name="T21" fmla="*/ 322 h 1727"/>
              <a:gd name="T22" fmla="*/ 22 w 3657"/>
              <a:gd name="T23" fmla="*/ 399 h 1727"/>
              <a:gd name="T24" fmla="*/ 33 w 3657"/>
              <a:gd name="T25" fmla="*/ 606 h 1727"/>
              <a:gd name="T26" fmla="*/ 88 w 3657"/>
              <a:gd name="T27" fmla="*/ 683 h 1727"/>
              <a:gd name="T28" fmla="*/ 186 w 3657"/>
              <a:gd name="T29" fmla="*/ 857 h 1727"/>
              <a:gd name="T30" fmla="*/ 235 w 3657"/>
              <a:gd name="T31" fmla="*/ 928 h 1727"/>
              <a:gd name="T32" fmla="*/ 350 w 3657"/>
              <a:gd name="T33" fmla="*/ 1022 h 1727"/>
              <a:gd name="T34" fmla="*/ 465 w 3657"/>
              <a:gd name="T35" fmla="*/ 1109 h 1727"/>
              <a:gd name="T36" fmla="*/ 646 w 3657"/>
              <a:gd name="T37" fmla="*/ 1186 h 1727"/>
              <a:gd name="T38" fmla="*/ 749 w 3657"/>
              <a:gd name="T39" fmla="*/ 1234 h 1727"/>
              <a:gd name="T40" fmla="*/ 804 w 3657"/>
              <a:gd name="T41" fmla="*/ 1284 h 1727"/>
              <a:gd name="T42" fmla="*/ 853 w 3657"/>
              <a:gd name="T43" fmla="*/ 1399 h 1727"/>
              <a:gd name="T44" fmla="*/ 957 w 3657"/>
              <a:gd name="T45" fmla="*/ 1639 h 1727"/>
              <a:gd name="T46" fmla="*/ 1011 w 3657"/>
              <a:gd name="T47" fmla="*/ 1671 h 1727"/>
              <a:gd name="T48" fmla="*/ 1219 w 3657"/>
              <a:gd name="T49" fmla="*/ 1677 h 1727"/>
              <a:gd name="T50" fmla="*/ 1290 w 3657"/>
              <a:gd name="T51" fmla="*/ 1655 h 1727"/>
              <a:gd name="T52" fmla="*/ 1372 w 3657"/>
              <a:gd name="T53" fmla="*/ 1628 h 1727"/>
              <a:gd name="T54" fmla="*/ 1492 w 3657"/>
              <a:gd name="T55" fmla="*/ 1661 h 1727"/>
              <a:gd name="T56" fmla="*/ 1662 w 3657"/>
              <a:gd name="T57" fmla="*/ 1584 h 1727"/>
              <a:gd name="T58" fmla="*/ 1722 w 3657"/>
              <a:gd name="T59" fmla="*/ 1563 h 1727"/>
              <a:gd name="T60" fmla="*/ 1777 w 3657"/>
              <a:gd name="T61" fmla="*/ 1584 h 1727"/>
              <a:gd name="T62" fmla="*/ 1798 w 3657"/>
              <a:gd name="T63" fmla="*/ 1666 h 1727"/>
              <a:gd name="T64" fmla="*/ 1793 w 3657"/>
              <a:gd name="T65" fmla="*/ 1726 h 1727"/>
              <a:gd name="T66" fmla="*/ 1896 w 3657"/>
              <a:gd name="T67" fmla="*/ 1704 h 1727"/>
              <a:gd name="T68" fmla="*/ 2137 w 3657"/>
              <a:gd name="T69" fmla="*/ 1661 h 1727"/>
              <a:gd name="T70" fmla="*/ 2213 w 3657"/>
              <a:gd name="T71" fmla="*/ 1508 h 1727"/>
              <a:gd name="T72" fmla="*/ 2273 w 3657"/>
              <a:gd name="T73" fmla="*/ 1333 h 1727"/>
              <a:gd name="T74" fmla="*/ 3437 w 3657"/>
              <a:gd name="T75" fmla="*/ 551 h 1727"/>
              <a:gd name="T76" fmla="*/ 3525 w 3657"/>
              <a:gd name="T77" fmla="*/ 480 h 1727"/>
              <a:gd name="T78" fmla="*/ 3629 w 3657"/>
              <a:gd name="T79" fmla="*/ 289 h 1727"/>
              <a:gd name="T80" fmla="*/ 3634 w 3657"/>
              <a:gd name="T81" fmla="*/ 153 h 1727"/>
              <a:gd name="T82" fmla="*/ 3596 w 3657"/>
              <a:gd name="T83" fmla="*/ 76 h 1727"/>
              <a:gd name="T84" fmla="*/ 3437 w 3657"/>
              <a:gd name="T85" fmla="*/ 59 h 1727"/>
              <a:gd name="T86" fmla="*/ 3290 w 3657"/>
              <a:gd name="T87" fmla="*/ 70 h 1727"/>
              <a:gd name="T88" fmla="*/ 3192 w 3657"/>
              <a:gd name="T89" fmla="*/ 103 h 1727"/>
              <a:gd name="T90" fmla="*/ 2995 w 3657"/>
              <a:gd name="T91" fmla="*/ 109 h 1727"/>
              <a:gd name="T92" fmla="*/ 2831 w 3657"/>
              <a:gd name="T93" fmla="*/ 76 h 1727"/>
              <a:gd name="T94" fmla="*/ 2645 w 3657"/>
              <a:gd name="T95" fmla="*/ 65 h 1727"/>
              <a:gd name="T96" fmla="*/ 2377 w 3657"/>
              <a:gd name="T97" fmla="*/ 0 h 1727"/>
              <a:gd name="T98" fmla="*/ 2339 w 3657"/>
              <a:gd name="T99" fmla="*/ 92 h 1727"/>
              <a:gd name="T100" fmla="*/ 2306 w 3657"/>
              <a:gd name="T101" fmla="*/ 229 h 1727"/>
              <a:gd name="T102" fmla="*/ 2235 w 3657"/>
              <a:gd name="T103" fmla="*/ 262 h 1727"/>
              <a:gd name="T104" fmla="*/ 2213 w 3657"/>
              <a:gd name="T105" fmla="*/ 317 h 1727"/>
              <a:gd name="T106" fmla="*/ 2176 w 3657"/>
              <a:gd name="T107" fmla="*/ 311 h 1727"/>
              <a:gd name="T108" fmla="*/ 2017 w 3657"/>
              <a:gd name="T109" fmla="*/ 240 h 1727"/>
              <a:gd name="T110" fmla="*/ 1957 w 3657"/>
              <a:gd name="T111" fmla="*/ 218 h 1727"/>
              <a:gd name="T112" fmla="*/ 1907 w 3657"/>
              <a:gd name="T113" fmla="*/ 158 h 1727"/>
              <a:gd name="T114" fmla="*/ 1836 w 3657"/>
              <a:gd name="T115" fmla="*/ 120 h 1727"/>
              <a:gd name="T116" fmla="*/ 1798 w 3657"/>
              <a:gd name="T117" fmla="*/ 153 h 1727"/>
              <a:gd name="T118" fmla="*/ 1656 w 3657"/>
              <a:gd name="T119" fmla="*/ 131 h 1727"/>
              <a:gd name="T120" fmla="*/ 1530 w 3657"/>
              <a:gd name="T121" fmla="*/ 131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57" h="1727">
                <a:moveTo>
                  <a:pt x="1433" y="81"/>
                </a:moveTo>
                <a:lnTo>
                  <a:pt x="1433" y="81"/>
                </a:lnTo>
                <a:cubicBezTo>
                  <a:pt x="1416" y="109"/>
                  <a:pt x="1389" y="120"/>
                  <a:pt x="1372" y="142"/>
                </a:cubicBezTo>
                <a:cubicBezTo>
                  <a:pt x="1340" y="180"/>
                  <a:pt x="1323" y="202"/>
                  <a:pt x="1307" y="246"/>
                </a:cubicBezTo>
                <a:cubicBezTo>
                  <a:pt x="1296" y="278"/>
                  <a:pt x="1285" y="295"/>
                  <a:pt x="1268" y="322"/>
                </a:cubicBezTo>
                <a:cubicBezTo>
                  <a:pt x="1263" y="333"/>
                  <a:pt x="1263" y="344"/>
                  <a:pt x="1252" y="355"/>
                </a:cubicBezTo>
                <a:cubicBezTo>
                  <a:pt x="1235" y="366"/>
                  <a:pt x="1219" y="366"/>
                  <a:pt x="1197" y="366"/>
                </a:cubicBezTo>
                <a:cubicBezTo>
                  <a:pt x="1164" y="366"/>
                  <a:pt x="1142" y="361"/>
                  <a:pt x="1104" y="350"/>
                </a:cubicBezTo>
                <a:cubicBezTo>
                  <a:pt x="1082" y="344"/>
                  <a:pt x="1077" y="333"/>
                  <a:pt x="1055" y="333"/>
                </a:cubicBezTo>
                <a:cubicBezTo>
                  <a:pt x="1033" y="333"/>
                  <a:pt x="1017" y="339"/>
                  <a:pt x="1006" y="355"/>
                </a:cubicBezTo>
                <a:cubicBezTo>
                  <a:pt x="995" y="366"/>
                  <a:pt x="984" y="377"/>
                  <a:pt x="968" y="377"/>
                </a:cubicBezTo>
                <a:cubicBezTo>
                  <a:pt x="924" y="377"/>
                  <a:pt x="902" y="355"/>
                  <a:pt x="858" y="355"/>
                </a:cubicBezTo>
                <a:cubicBezTo>
                  <a:pt x="776" y="355"/>
                  <a:pt x="733" y="361"/>
                  <a:pt x="646" y="361"/>
                </a:cubicBezTo>
                <a:cubicBezTo>
                  <a:pt x="601" y="361"/>
                  <a:pt x="575" y="372"/>
                  <a:pt x="531" y="361"/>
                </a:cubicBezTo>
                <a:cubicBezTo>
                  <a:pt x="503" y="355"/>
                  <a:pt x="487" y="350"/>
                  <a:pt x="460" y="339"/>
                </a:cubicBezTo>
                <a:cubicBezTo>
                  <a:pt x="416" y="322"/>
                  <a:pt x="388" y="311"/>
                  <a:pt x="339" y="295"/>
                </a:cubicBezTo>
                <a:cubicBezTo>
                  <a:pt x="317" y="289"/>
                  <a:pt x="306" y="268"/>
                  <a:pt x="279" y="268"/>
                </a:cubicBezTo>
                <a:cubicBezTo>
                  <a:pt x="137" y="268"/>
                  <a:pt x="137" y="268"/>
                  <a:pt x="137" y="268"/>
                </a:cubicBezTo>
                <a:cubicBezTo>
                  <a:pt x="88" y="268"/>
                  <a:pt x="61" y="246"/>
                  <a:pt x="11" y="218"/>
                </a:cubicBezTo>
                <a:cubicBezTo>
                  <a:pt x="11" y="224"/>
                  <a:pt x="11" y="224"/>
                  <a:pt x="11" y="229"/>
                </a:cubicBezTo>
                <a:cubicBezTo>
                  <a:pt x="11" y="240"/>
                  <a:pt x="17" y="251"/>
                  <a:pt x="17" y="262"/>
                </a:cubicBezTo>
                <a:cubicBezTo>
                  <a:pt x="17" y="284"/>
                  <a:pt x="17" y="300"/>
                  <a:pt x="17" y="322"/>
                </a:cubicBezTo>
                <a:cubicBezTo>
                  <a:pt x="17" y="333"/>
                  <a:pt x="22" y="339"/>
                  <a:pt x="22" y="344"/>
                </a:cubicBezTo>
                <a:cubicBezTo>
                  <a:pt x="22" y="399"/>
                  <a:pt x="22" y="399"/>
                  <a:pt x="22" y="399"/>
                </a:cubicBezTo>
                <a:cubicBezTo>
                  <a:pt x="22" y="447"/>
                  <a:pt x="0" y="469"/>
                  <a:pt x="0" y="519"/>
                </a:cubicBezTo>
                <a:cubicBezTo>
                  <a:pt x="0" y="557"/>
                  <a:pt x="11" y="579"/>
                  <a:pt x="33" y="606"/>
                </a:cubicBezTo>
                <a:cubicBezTo>
                  <a:pt x="39" y="623"/>
                  <a:pt x="50" y="634"/>
                  <a:pt x="61" y="650"/>
                </a:cubicBezTo>
                <a:cubicBezTo>
                  <a:pt x="72" y="661"/>
                  <a:pt x="83" y="666"/>
                  <a:pt x="88" y="683"/>
                </a:cubicBezTo>
                <a:cubicBezTo>
                  <a:pt x="99" y="699"/>
                  <a:pt x="105" y="710"/>
                  <a:pt x="110" y="732"/>
                </a:cubicBezTo>
                <a:cubicBezTo>
                  <a:pt x="126" y="787"/>
                  <a:pt x="154" y="813"/>
                  <a:pt x="186" y="857"/>
                </a:cubicBezTo>
                <a:cubicBezTo>
                  <a:pt x="192" y="868"/>
                  <a:pt x="198" y="874"/>
                  <a:pt x="202" y="879"/>
                </a:cubicBezTo>
                <a:cubicBezTo>
                  <a:pt x="214" y="901"/>
                  <a:pt x="219" y="907"/>
                  <a:pt x="235" y="928"/>
                </a:cubicBezTo>
                <a:cubicBezTo>
                  <a:pt x="257" y="961"/>
                  <a:pt x="273" y="978"/>
                  <a:pt x="306" y="1000"/>
                </a:cubicBezTo>
                <a:cubicBezTo>
                  <a:pt x="323" y="1005"/>
                  <a:pt x="334" y="1011"/>
                  <a:pt x="350" y="1022"/>
                </a:cubicBezTo>
                <a:cubicBezTo>
                  <a:pt x="377" y="1043"/>
                  <a:pt x="394" y="1054"/>
                  <a:pt x="421" y="1076"/>
                </a:cubicBezTo>
                <a:cubicBezTo>
                  <a:pt x="438" y="1087"/>
                  <a:pt x="449" y="1098"/>
                  <a:pt x="465" y="1109"/>
                </a:cubicBezTo>
                <a:cubicBezTo>
                  <a:pt x="487" y="1115"/>
                  <a:pt x="498" y="1126"/>
                  <a:pt x="514" y="1136"/>
                </a:cubicBezTo>
                <a:cubicBezTo>
                  <a:pt x="564" y="1164"/>
                  <a:pt x="596" y="1169"/>
                  <a:pt x="646" y="1186"/>
                </a:cubicBezTo>
                <a:cubicBezTo>
                  <a:pt x="667" y="1197"/>
                  <a:pt x="678" y="1207"/>
                  <a:pt x="705" y="1212"/>
                </a:cubicBezTo>
                <a:cubicBezTo>
                  <a:pt x="722" y="1219"/>
                  <a:pt x="733" y="1229"/>
                  <a:pt x="749" y="1234"/>
                </a:cubicBezTo>
                <a:cubicBezTo>
                  <a:pt x="765" y="1241"/>
                  <a:pt x="776" y="1234"/>
                  <a:pt x="787" y="1245"/>
                </a:cubicBezTo>
                <a:cubicBezTo>
                  <a:pt x="804" y="1251"/>
                  <a:pt x="798" y="1267"/>
                  <a:pt x="804" y="1284"/>
                </a:cubicBezTo>
                <a:cubicBezTo>
                  <a:pt x="809" y="1305"/>
                  <a:pt x="820" y="1316"/>
                  <a:pt x="831" y="1338"/>
                </a:cubicBezTo>
                <a:cubicBezTo>
                  <a:pt x="842" y="1360"/>
                  <a:pt x="842" y="1377"/>
                  <a:pt x="853" y="1399"/>
                </a:cubicBezTo>
                <a:cubicBezTo>
                  <a:pt x="875" y="1453"/>
                  <a:pt x="913" y="1470"/>
                  <a:pt x="935" y="1524"/>
                </a:cubicBezTo>
                <a:cubicBezTo>
                  <a:pt x="957" y="1568"/>
                  <a:pt x="946" y="1596"/>
                  <a:pt x="957" y="1639"/>
                </a:cubicBezTo>
                <a:lnTo>
                  <a:pt x="957" y="1639"/>
                </a:lnTo>
                <a:cubicBezTo>
                  <a:pt x="973" y="1655"/>
                  <a:pt x="989" y="1661"/>
                  <a:pt x="1011" y="1671"/>
                </a:cubicBezTo>
                <a:cubicBezTo>
                  <a:pt x="1055" y="1699"/>
                  <a:pt x="1088" y="1715"/>
                  <a:pt x="1137" y="1715"/>
                </a:cubicBezTo>
                <a:cubicBezTo>
                  <a:pt x="1175" y="1715"/>
                  <a:pt x="1186" y="1693"/>
                  <a:pt x="1219" y="1677"/>
                </a:cubicBezTo>
                <a:cubicBezTo>
                  <a:pt x="1230" y="1666"/>
                  <a:pt x="1241" y="1666"/>
                  <a:pt x="1257" y="1666"/>
                </a:cubicBezTo>
                <a:cubicBezTo>
                  <a:pt x="1274" y="1666"/>
                  <a:pt x="1279" y="1661"/>
                  <a:pt x="1290" y="1655"/>
                </a:cubicBezTo>
                <a:cubicBezTo>
                  <a:pt x="1312" y="1650"/>
                  <a:pt x="1323" y="1644"/>
                  <a:pt x="1345" y="1639"/>
                </a:cubicBezTo>
                <a:cubicBezTo>
                  <a:pt x="1356" y="1634"/>
                  <a:pt x="1361" y="1628"/>
                  <a:pt x="1372" y="1628"/>
                </a:cubicBezTo>
                <a:cubicBezTo>
                  <a:pt x="1389" y="1628"/>
                  <a:pt x="1394" y="1634"/>
                  <a:pt x="1411" y="1639"/>
                </a:cubicBezTo>
                <a:cubicBezTo>
                  <a:pt x="1443" y="1650"/>
                  <a:pt x="1459" y="1661"/>
                  <a:pt x="1492" y="1661"/>
                </a:cubicBezTo>
                <a:cubicBezTo>
                  <a:pt x="1536" y="1661"/>
                  <a:pt x="1563" y="1661"/>
                  <a:pt x="1607" y="1644"/>
                </a:cubicBezTo>
                <a:cubicBezTo>
                  <a:pt x="1634" y="1634"/>
                  <a:pt x="1645" y="1612"/>
                  <a:pt x="1662" y="1584"/>
                </a:cubicBezTo>
                <a:cubicBezTo>
                  <a:pt x="1667" y="1568"/>
                  <a:pt x="1673" y="1552"/>
                  <a:pt x="1689" y="1552"/>
                </a:cubicBezTo>
                <a:cubicBezTo>
                  <a:pt x="1700" y="1552"/>
                  <a:pt x="1706" y="1557"/>
                  <a:pt x="1722" y="1563"/>
                </a:cubicBezTo>
                <a:cubicBezTo>
                  <a:pt x="1738" y="1568"/>
                  <a:pt x="1749" y="1574"/>
                  <a:pt x="1766" y="1579"/>
                </a:cubicBezTo>
                <a:cubicBezTo>
                  <a:pt x="1766" y="1579"/>
                  <a:pt x="1771" y="1579"/>
                  <a:pt x="1777" y="1584"/>
                </a:cubicBezTo>
                <a:cubicBezTo>
                  <a:pt x="1782" y="1590"/>
                  <a:pt x="1782" y="1600"/>
                  <a:pt x="1788" y="1612"/>
                </a:cubicBezTo>
                <a:cubicBezTo>
                  <a:pt x="1793" y="1634"/>
                  <a:pt x="1793" y="1644"/>
                  <a:pt x="1798" y="1666"/>
                </a:cubicBezTo>
                <a:cubicBezTo>
                  <a:pt x="1793" y="1726"/>
                  <a:pt x="1793" y="1726"/>
                  <a:pt x="1793" y="1726"/>
                </a:cubicBezTo>
                <a:lnTo>
                  <a:pt x="1793" y="1726"/>
                </a:lnTo>
                <a:cubicBezTo>
                  <a:pt x="1820" y="1721"/>
                  <a:pt x="1831" y="1715"/>
                  <a:pt x="1858" y="1715"/>
                </a:cubicBezTo>
                <a:cubicBezTo>
                  <a:pt x="1874" y="1710"/>
                  <a:pt x="1880" y="1704"/>
                  <a:pt x="1896" y="1704"/>
                </a:cubicBezTo>
                <a:cubicBezTo>
                  <a:pt x="1968" y="1693"/>
                  <a:pt x="2011" y="1688"/>
                  <a:pt x="2083" y="1677"/>
                </a:cubicBezTo>
                <a:cubicBezTo>
                  <a:pt x="2104" y="1671"/>
                  <a:pt x="2115" y="1666"/>
                  <a:pt x="2137" y="1661"/>
                </a:cubicBezTo>
                <a:cubicBezTo>
                  <a:pt x="2165" y="1655"/>
                  <a:pt x="2170" y="1628"/>
                  <a:pt x="2181" y="1600"/>
                </a:cubicBezTo>
                <a:cubicBezTo>
                  <a:pt x="2191" y="1568"/>
                  <a:pt x="2203" y="1546"/>
                  <a:pt x="2213" y="1508"/>
                </a:cubicBezTo>
                <a:cubicBezTo>
                  <a:pt x="2225" y="1464"/>
                  <a:pt x="2225" y="1437"/>
                  <a:pt x="2241" y="1399"/>
                </a:cubicBezTo>
                <a:cubicBezTo>
                  <a:pt x="2251" y="1371"/>
                  <a:pt x="2262" y="1360"/>
                  <a:pt x="2273" y="1333"/>
                </a:cubicBezTo>
                <a:cubicBezTo>
                  <a:pt x="3437" y="551"/>
                  <a:pt x="3437" y="551"/>
                  <a:pt x="3437" y="551"/>
                </a:cubicBezTo>
                <a:lnTo>
                  <a:pt x="3437" y="551"/>
                </a:lnTo>
                <a:cubicBezTo>
                  <a:pt x="3448" y="535"/>
                  <a:pt x="3448" y="530"/>
                  <a:pt x="3459" y="519"/>
                </a:cubicBezTo>
                <a:cubicBezTo>
                  <a:pt x="3481" y="497"/>
                  <a:pt x="3503" y="497"/>
                  <a:pt x="3525" y="480"/>
                </a:cubicBezTo>
                <a:cubicBezTo>
                  <a:pt x="3558" y="458"/>
                  <a:pt x="3569" y="432"/>
                  <a:pt x="3585" y="393"/>
                </a:cubicBezTo>
                <a:cubicBezTo>
                  <a:pt x="3607" y="355"/>
                  <a:pt x="3612" y="328"/>
                  <a:pt x="3629" y="289"/>
                </a:cubicBezTo>
                <a:cubicBezTo>
                  <a:pt x="3640" y="257"/>
                  <a:pt x="3656" y="235"/>
                  <a:pt x="3656" y="202"/>
                </a:cubicBezTo>
                <a:cubicBezTo>
                  <a:pt x="3656" y="180"/>
                  <a:pt x="3645" y="169"/>
                  <a:pt x="3634" y="153"/>
                </a:cubicBezTo>
                <a:cubicBezTo>
                  <a:pt x="3623" y="136"/>
                  <a:pt x="3618" y="125"/>
                  <a:pt x="3612" y="109"/>
                </a:cubicBezTo>
                <a:cubicBezTo>
                  <a:pt x="3607" y="98"/>
                  <a:pt x="3607" y="81"/>
                  <a:pt x="3596" y="76"/>
                </a:cubicBezTo>
                <a:cubicBezTo>
                  <a:pt x="3574" y="70"/>
                  <a:pt x="3563" y="70"/>
                  <a:pt x="3541" y="65"/>
                </a:cubicBezTo>
                <a:cubicBezTo>
                  <a:pt x="3503" y="65"/>
                  <a:pt x="3476" y="59"/>
                  <a:pt x="3437" y="59"/>
                </a:cubicBezTo>
                <a:cubicBezTo>
                  <a:pt x="3405" y="59"/>
                  <a:pt x="3389" y="59"/>
                  <a:pt x="3356" y="59"/>
                </a:cubicBezTo>
                <a:cubicBezTo>
                  <a:pt x="3328" y="59"/>
                  <a:pt x="3312" y="59"/>
                  <a:pt x="3290" y="70"/>
                </a:cubicBezTo>
                <a:cubicBezTo>
                  <a:pt x="3268" y="76"/>
                  <a:pt x="3257" y="87"/>
                  <a:pt x="3235" y="92"/>
                </a:cubicBezTo>
                <a:cubicBezTo>
                  <a:pt x="3219" y="98"/>
                  <a:pt x="3208" y="103"/>
                  <a:pt x="3192" y="103"/>
                </a:cubicBezTo>
                <a:cubicBezTo>
                  <a:pt x="3153" y="120"/>
                  <a:pt x="3126" y="120"/>
                  <a:pt x="3082" y="120"/>
                </a:cubicBezTo>
                <a:cubicBezTo>
                  <a:pt x="3050" y="120"/>
                  <a:pt x="3028" y="114"/>
                  <a:pt x="2995" y="109"/>
                </a:cubicBezTo>
                <a:cubicBezTo>
                  <a:pt x="2968" y="103"/>
                  <a:pt x="2951" y="103"/>
                  <a:pt x="2930" y="92"/>
                </a:cubicBezTo>
                <a:cubicBezTo>
                  <a:pt x="2891" y="87"/>
                  <a:pt x="2869" y="87"/>
                  <a:pt x="2831" y="76"/>
                </a:cubicBezTo>
                <a:cubicBezTo>
                  <a:pt x="2809" y="65"/>
                  <a:pt x="2793" y="54"/>
                  <a:pt x="2765" y="54"/>
                </a:cubicBezTo>
                <a:cubicBezTo>
                  <a:pt x="2716" y="54"/>
                  <a:pt x="2689" y="65"/>
                  <a:pt x="2645" y="65"/>
                </a:cubicBezTo>
                <a:cubicBezTo>
                  <a:pt x="2607" y="65"/>
                  <a:pt x="2585" y="54"/>
                  <a:pt x="2547" y="43"/>
                </a:cubicBezTo>
                <a:cubicBezTo>
                  <a:pt x="2481" y="27"/>
                  <a:pt x="2443" y="16"/>
                  <a:pt x="2377" y="0"/>
                </a:cubicBezTo>
                <a:cubicBezTo>
                  <a:pt x="2366" y="22"/>
                  <a:pt x="2361" y="32"/>
                  <a:pt x="2350" y="54"/>
                </a:cubicBezTo>
                <a:cubicBezTo>
                  <a:pt x="2345" y="70"/>
                  <a:pt x="2339" y="81"/>
                  <a:pt x="2339" y="92"/>
                </a:cubicBezTo>
                <a:cubicBezTo>
                  <a:pt x="2328" y="125"/>
                  <a:pt x="2323" y="147"/>
                  <a:pt x="2317" y="180"/>
                </a:cubicBezTo>
                <a:cubicBezTo>
                  <a:pt x="2312" y="196"/>
                  <a:pt x="2317" y="213"/>
                  <a:pt x="2306" y="229"/>
                </a:cubicBezTo>
                <a:cubicBezTo>
                  <a:pt x="2301" y="246"/>
                  <a:pt x="2284" y="246"/>
                  <a:pt x="2268" y="246"/>
                </a:cubicBezTo>
                <a:cubicBezTo>
                  <a:pt x="2257" y="251"/>
                  <a:pt x="2246" y="251"/>
                  <a:pt x="2235" y="262"/>
                </a:cubicBezTo>
                <a:cubicBezTo>
                  <a:pt x="2230" y="273"/>
                  <a:pt x="2230" y="278"/>
                  <a:pt x="2225" y="295"/>
                </a:cubicBezTo>
                <a:cubicBezTo>
                  <a:pt x="2219" y="300"/>
                  <a:pt x="2219" y="311"/>
                  <a:pt x="2213" y="317"/>
                </a:cubicBezTo>
                <a:cubicBezTo>
                  <a:pt x="2208" y="322"/>
                  <a:pt x="2208" y="328"/>
                  <a:pt x="2203" y="328"/>
                </a:cubicBezTo>
                <a:cubicBezTo>
                  <a:pt x="2187" y="328"/>
                  <a:pt x="2181" y="317"/>
                  <a:pt x="2176" y="311"/>
                </a:cubicBezTo>
                <a:cubicBezTo>
                  <a:pt x="2154" y="295"/>
                  <a:pt x="2137" y="278"/>
                  <a:pt x="2115" y="268"/>
                </a:cubicBezTo>
                <a:cubicBezTo>
                  <a:pt x="2077" y="251"/>
                  <a:pt x="2055" y="246"/>
                  <a:pt x="2017" y="240"/>
                </a:cubicBezTo>
                <a:cubicBezTo>
                  <a:pt x="2000" y="235"/>
                  <a:pt x="1984" y="240"/>
                  <a:pt x="1968" y="229"/>
                </a:cubicBezTo>
                <a:cubicBezTo>
                  <a:pt x="1962" y="229"/>
                  <a:pt x="1962" y="224"/>
                  <a:pt x="1957" y="218"/>
                </a:cubicBezTo>
                <a:cubicBezTo>
                  <a:pt x="1951" y="207"/>
                  <a:pt x="1946" y="196"/>
                  <a:pt x="1935" y="185"/>
                </a:cubicBezTo>
                <a:cubicBezTo>
                  <a:pt x="1929" y="174"/>
                  <a:pt x="1918" y="169"/>
                  <a:pt x="1907" y="158"/>
                </a:cubicBezTo>
                <a:cubicBezTo>
                  <a:pt x="1896" y="153"/>
                  <a:pt x="1896" y="136"/>
                  <a:pt x="1885" y="131"/>
                </a:cubicBezTo>
                <a:cubicBezTo>
                  <a:pt x="1869" y="120"/>
                  <a:pt x="1858" y="120"/>
                  <a:pt x="1836" y="120"/>
                </a:cubicBezTo>
                <a:cubicBezTo>
                  <a:pt x="1826" y="120"/>
                  <a:pt x="1820" y="136"/>
                  <a:pt x="1810" y="147"/>
                </a:cubicBezTo>
                <a:cubicBezTo>
                  <a:pt x="1810" y="153"/>
                  <a:pt x="1804" y="153"/>
                  <a:pt x="1798" y="153"/>
                </a:cubicBezTo>
                <a:cubicBezTo>
                  <a:pt x="1788" y="164"/>
                  <a:pt x="1782" y="169"/>
                  <a:pt x="1766" y="169"/>
                </a:cubicBezTo>
                <a:cubicBezTo>
                  <a:pt x="1722" y="169"/>
                  <a:pt x="1695" y="153"/>
                  <a:pt x="1656" y="131"/>
                </a:cubicBezTo>
                <a:cubicBezTo>
                  <a:pt x="1640" y="125"/>
                  <a:pt x="1629" y="114"/>
                  <a:pt x="1612" y="114"/>
                </a:cubicBezTo>
                <a:cubicBezTo>
                  <a:pt x="1580" y="114"/>
                  <a:pt x="1563" y="131"/>
                  <a:pt x="1530" y="131"/>
                </a:cubicBezTo>
                <a:cubicBezTo>
                  <a:pt x="1492" y="131"/>
                  <a:pt x="1465" y="103"/>
                  <a:pt x="1433" y="8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9" name="Freeform 179"/>
          <p:cNvSpPr>
            <a:spLocks noChangeArrowheads="1"/>
          </p:cNvSpPr>
          <p:nvPr/>
        </p:nvSpPr>
        <p:spPr bwMode="auto">
          <a:xfrm>
            <a:off x="14685013" y="6823811"/>
            <a:ext cx="2107355" cy="3025185"/>
          </a:xfrm>
          <a:custGeom>
            <a:avLst/>
            <a:gdLst>
              <a:gd name="T0" fmla="*/ 3487 w 3488"/>
              <a:gd name="T1" fmla="*/ 65 h 5006"/>
              <a:gd name="T2" fmla="*/ 3372 w 3488"/>
              <a:gd name="T3" fmla="*/ 251 h 5006"/>
              <a:gd name="T4" fmla="*/ 3219 w 3488"/>
              <a:gd name="T5" fmla="*/ 306 h 5006"/>
              <a:gd name="T6" fmla="*/ 3132 w 3488"/>
              <a:gd name="T7" fmla="*/ 312 h 5006"/>
              <a:gd name="T8" fmla="*/ 2935 w 3488"/>
              <a:gd name="T9" fmla="*/ 301 h 5006"/>
              <a:gd name="T10" fmla="*/ 2755 w 3488"/>
              <a:gd name="T11" fmla="*/ 158 h 5006"/>
              <a:gd name="T12" fmla="*/ 2563 w 3488"/>
              <a:gd name="T13" fmla="*/ 164 h 5006"/>
              <a:gd name="T14" fmla="*/ 2422 w 3488"/>
              <a:gd name="T15" fmla="*/ 344 h 5006"/>
              <a:gd name="T16" fmla="*/ 2323 w 3488"/>
              <a:gd name="T17" fmla="*/ 371 h 5006"/>
              <a:gd name="T18" fmla="*/ 2296 w 3488"/>
              <a:gd name="T19" fmla="*/ 557 h 5006"/>
              <a:gd name="T20" fmla="*/ 2301 w 3488"/>
              <a:gd name="T21" fmla="*/ 764 h 5006"/>
              <a:gd name="T22" fmla="*/ 2181 w 3488"/>
              <a:gd name="T23" fmla="*/ 983 h 5006"/>
              <a:gd name="T24" fmla="*/ 2017 w 3488"/>
              <a:gd name="T25" fmla="*/ 1202 h 5006"/>
              <a:gd name="T26" fmla="*/ 2126 w 3488"/>
              <a:gd name="T27" fmla="*/ 1328 h 5006"/>
              <a:gd name="T28" fmla="*/ 2110 w 3488"/>
              <a:gd name="T29" fmla="*/ 1546 h 5006"/>
              <a:gd name="T30" fmla="*/ 2541 w 3488"/>
              <a:gd name="T31" fmla="*/ 1672 h 5006"/>
              <a:gd name="T32" fmla="*/ 2656 w 3488"/>
              <a:gd name="T33" fmla="*/ 1896 h 5006"/>
              <a:gd name="T34" fmla="*/ 2744 w 3488"/>
              <a:gd name="T35" fmla="*/ 2016 h 5006"/>
              <a:gd name="T36" fmla="*/ 2667 w 3488"/>
              <a:gd name="T37" fmla="*/ 2349 h 5006"/>
              <a:gd name="T38" fmla="*/ 2400 w 3488"/>
              <a:gd name="T39" fmla="*/ 2502 h 5006"/>
              <a:gd name="T40" fmla="*/ 2400 w 3488"/>
              <a:gd name="T41" fmla="*/ 2753 h 5006"/>
              <a:gd name="T42" fmla="*/ 2777 w 3488"/>
              <a:gd name="T43" fmla="*/ 2896 h 5006"/>
              <a:gd name="T44" fmla="*/ 3252 w 3488"/>
              <a:gd name="T45" fmla="*/ 3076 h 5006"/>
              <a:gd name="T46" fmla="*/ 3044 w 3488"/>
              <a:gd name="T47" fmla="*/ 3382 h 5006"/>
              <a:gd name="T48" fmla="*/ 2782 w 3488"/>
              <a:gd name="T49" fmla="*/ 3415 h 5006"/>
              <a:gd name="T50" fmla="*/ 2236 w 3488"/>
              <a:gd name="T51" fmla="*/ 3399 h 5006"/>
              <a:gd name="T52" fmla="*/ 1787 w 3488"/>
              <a:gd name="T53" fmla="*/ 3289 h 5006"/>
              <a:gd name="T54" fmla="*/ 1776 w 3488"/>
              <a:gd name="T55" fmla="*/ 3579 h 5006"/>
              <a:gd name="T56" fmla="*/ 1962 w 3488"/>
              <a:gd name="T57" fmla="*/ 3917 h 5006"/>
              <a:gd name="T58" fmla="*/ 2197 w 3488"/>
              <a:gd name="T59" fmla="*/ 4136 h 5006"/>
              <a:gd name="T60" fmla="*/ 2525 w 3488"/>
              <a:gd name="T61" fmla="*/ 4294 h 5006"/>
              <a:gd name="T62" fmla="*/ 2711 w 3488"/>
              <a:gd name="T63" fmla="*/ 4584 h 5006"/>
              <a:gd name="T64" fmla="*/ 2541 w 3488"/>
              <a:gd name="T65" fmla="*/ 4672 h 5006"/>
              <a:gd name="T66" fmla="*/ 2247 w 3488"/>
              <a:gd name="T67" fmla="*/ 4552 h 5006"/>
              <a:gd name="T68" fmla="*/ 1787 w 3488"/>
              <a:gd name="T69" fmla="*/ 4502 h 5006"/>
              <a:gd name="T70" fmla="*/ 1246 w 3488"/>
              <a:gd name="T71" fmla="*/ 4552 h 5006"/>
              <a:gd name="T72" fmla="*/ 1028 w 3488"/>
              <a:gd name="T73" fmla="*/ 4907 h 5006"/>
              <a:gd name="T74" fmla="*/ 836 w 3488"/>
              <a:gd name="T75" fmla="*/ 4978 h 5006"/>
              <a:gd name="T76" fmla="*/ 820 w 3488"/>
              <a:gd name="T77" fmla="*/ 4786 h 5006"/>
              <a:gd name="T78" fmla="*/ 662 w 3488"/>
              <a:gd name="T79" fmla="*/ 4715 h 5006"/>
              <a:gd name="T80" fmla="*/ 574 w 3488"/>
              <a:gd name="T81" fmla="*/ 4568 h 5006"/>
              <a:gd name="T82" fmla="*/ 437 w 3488"/>
              <a:gd name="T83" fmla="*/ 4327 h 5006"/>
              <a:gd name="T84" fmla="*/ 279 w 3488"/>
              <a:gd name="T85" fmla="*/ 4098 h 5006"/>
              <a:gd name="T86" fmla="*/ 312 w 3488"/>
              <a:gd name="T87" fmla="*/ 3950 h 5006"/>
              <a:gd name="T88" fmla="*/ 263 w 3488"/>
              <a:gd name="T89" fmla="*/ 3633 h 5006"/>
              <a:gd name="T90" fmla="*/ 99 w 3488"/>
              <a:gd name="T91" fmla="*/ 3470 h 5006"/>
              <a:gd name="T92" fmla="*/ 66 w 3488"/>
              <a:gd name="T93" fmla="*/ 3295 h 5006"/>
              <a:gd name="T94" fmla="*/ 39 w 3488"/>
              <a:gd name="T95" fmla="*/ 3185 h 5006"/>
              <a:gd name="T96" fmla="*/ 269 w 3488"/>
              <a:gd name="T97" fmla="*/ 3185 h 5006"/>
              <a:gd name="T98" fmla="*/ 536 w 3488"/>
              <a:gd name="T99" fmla="*/ 3119 h 5006"/>
              <a:gd name="T100" fmla="*/ 558 w 3488"/>
              <a:gd name="T101" fmla="*/ 2983 h 5006"/>
              <a:gd name="T102" fmla="*/ 492 w 3488"/>
              <a:gd name="T103" fmla="*/ 2650 h 5006"/>
              <a:gd name="T104" fmla="*/ 137 w 3488"/>
              <a:gd name="T105" fmla="*/ 2420 h 5006"/>
              <a:gd name="T106" fmla="*/ 11 w 3488"/>
              <a:gd name="T107" fmla="*/ 2180 h 5006"/>
              <a:gd name="T108" fmla="*/ 143 w 3488"/>
              <a:gd name="T109" fmla="*/ 1885 h 5006"/>
              <a:gd name="T110" fmla="*/ 399 w 3488"/>
              <a:gd name="T111" fmla="*/ 1688 h 5006"/>
              <a:gd name="T112" fmla="*/ 552 w 3488"/>
              <a:gd name="T113" fmla="*/ 1475 h 50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88" h="5006">
                <a:moveTo>
                  <a:pt x="1317" y="0"/>
                </a:moveTo>
                <a:lnTo>
                  <a:pt x="1317" y="0"/>
                </a:lnTo>
                <a:cubicBezTo>
                  <a:pt x="3482" y="27"/>
                  <a:pt x="3482" y="27"/>
                  <a:pt x="3482" y="27"/>
                </a:cubicBezTo>
                <a:lnTo>
                  <a:pt x="3482" y="27"/>
                </a:lnTo>
                <a:cubicBezTo>
                  <a:pt x="3482" y="43"/>
                  <a:pt x="3487" y="49"/>
                  <a:pt x="3487" y="65"/>
                </a:cubicBezTo>
                <a:cubicBezTo>
                  <a:pt x="3487" y="87"/>
                  <a:pt x="3482" y="98"/>
                  <a:pt x="3482" y="114"/>
                </a:cubicBezTo>
                <a:cubicBezTo>
                  <a:pt x="3482" y="131"/>
                  <a:pt x="3487" y="142"/>
                  <a:pt x="3487" y="164"/>
                </a:cubicBezTo>
                <a:cubicBezTo>
                  <a:pt x="3487" y="180"/>
                  <a:pt x="3471" y="186"/>
                  <a:pt x="3454" y="197"/>
                </a:cubicBezTo>
                <a:cubicBezTo>
                  <a:pt x="3443" y="202"/>
                  <a:pt x="3438" y="213"/>
                  <a:pt x="3427" y="219"/>
                </a:cubicBezTo>
                <a:cubicBezTo>
                  <a:pt x="3405" y="229"/>
                  <a:pt x="3388" y="235"/>
                  <a:pt x="3372" y="251"/>
                </a:cubicBezTo>
                <a:cubicBezTo>
                  <a:pt x="3367" y="257"/>
                  <a:pt x="3367" y="268"/>
                  <a:pt x="3356" y="268"/>
                </a:cubicBezTo>
                <a:cubicBezTo>
                  <a:pt x="3323" y="268"/>
                  <a:pt x="3323" y="224"/>
                  <a:pt x="3290" y="224"/>
                </a:cubicBezTo>
                <a:cubicBezTo>
                  <a:pt x="3284" y="224"/>
                  <a:pt x="3274" y="219"/>
                  <a:pt x="3268" y="224"/>
                </a:cubicBezTo>
                <a:cubicBezTo>
                  <a:pt x="3257" y="235"/>
                  <a:pt x="3257" y="251"/>
                  <a:pt x="3246" y="268"/>
                </a:cubicBezTo>
                <a:cubicBezTo>
                  <a:pt x="3241" y="284"/>
                  <a:pt x="3230" y="295"/>
                  <a:pt x="3219" y="306"/>
                </a:cubicBezTo>
                <a:cubicBezTo>
                  <a:pt x="3209" y="323"/>
                  <a:pt x="3209" y="333"/>
                  <a:pt x="3197" y="338"/>
                </a:cubicBezTo>
                <a:cubicBezTo>
                  <a:pt x="3192" y="344"/>
                  <a:pt x="3180" y="344"/>
                  <a:pt x="3170" y="349"/>
                </a:cubicBezTo>
                <a:cubicBezTo>
                  <a:pt x="3170" y="333"/>
                  <a:pt x="3170" y="323"/>
                  <a:pt x="3170" y="306"/>
                </a:cubicBezTo>
                <a:cubicBezTo>
                  <a:pt x="3165" y="306"/>
                  <a:pt x="3159" y="306"/>
                  <a:pt x="3154" y="306"/>
                </a:cubicBezTo>
                <a:cubicBezTo>
                  <a:pt x="3142" y="306"/>
                  <a:pt x="3142" y="312"/>
                  <a:pt x="3132" y="312"/>
                </a:cubicBezTo>
                <a:cubicBezTo>
                  <a:pt x="3121" y="312"/>
                  <a:pt x="3110" y="306"/>
                  <a:pt x="3099" y="295"/>
                </a:cubicBezTo>
                <a:cubicBezTo>
                  <a:pt x="3094" y="290"/>
                  <a:pt x="3094" y="279"/>
                  <a:pt x="3083" y="279"/>
                </a:cubicBezTo>
                <a:cubicBezTo>
                  <a:pt x="3061" y="279"/>
                  <a:pt x="3055" y="295"/>
                  <a:pt x="3033" y="295"/>
                </a:cubicBezTo>
                <a:cubicBezTo>
                  <a:pt x="3011" y="295"/>
                  <a:pt x="2995" y="284"/>
                  <a:pt x="2968" y="284"/>
                </a:cubicBezTo>
                <a:cubicBezTo>
                  <a:pt x="2957" y="284"/>
                  <a:pt x="2946" y="301"/>
                  <a:pt x="2935" y="301"/>
                </a:cubicBezTo>
                <a:cubicBezTo>
                  <a:pt x="2913" y="301"/>
                  <a:pt x="2913" y="301"/>
                  <a:pt x="2913" y="301"/>
                </a:cubicBezTo>
                <a:cubicBezTo>
                  <a:pt x="2907" y="273"/>
                  <a:pt x="2913" y="246"/>
                  <a:pt x="2891" y="235"/>
                </a:cubicBezTo>
                <a:cubicBezTo>
                  <a:pt x="2869" y="224"/>
                  <a:pt x="2847" y="251"/>
                  <a:pt x="2825" y="235"/>
                </a:cubicBezTo>
                <a:cubicBezTo>
                  <a:pt x="2809" y="224"/>
                  <a:pt x="2809" y="197"/>
                  <a:pt x="2793" y="180"/>
                </a:cubicBezTo>
                <a:cubicBezTo>
                  <a:pt x="2782" y="169"/>
                  <a:pt x="2765" y="169"/>
                  <a:pt x="2755" y="158"/>
                </a:cubicBezTo>
                <a:cubicBezTo>
                  <a:pt x="2744" y="153"/>
                  <a:pt x="2733" y="142"/>
                  <a:pt x="2717" y="142"/>
                </a:cubicBezTo>
                <a:cubicBezTo>
                  <a:pt x="2700" y="142"/>
                  <a:pt x="2689" y="142"/>
                  <a:pt x="2673" y="147"/>
                </a:cubicBezTo>
                <a:cubicBezTo>
                  <a:pt x="2662" y="153"/>
                  <a:pt x="2656" y="158"/>
                  <a:pt x="2651" y="158"/>
                </a:cubicBezTo>
                <a:cubicBezTo>
                  <a:pt x="2629" y="158"/>
                  <a:pt x="2618" y="136"/>
                  <a:pt x="2596" y="136"/>
                </a:cubicBezTo>
                <a:cubicBezTo>
                  <a:pt x="2580" y="136"/>
                  <a:pt x="2574" y="153"/>
                  <a:pt x="2563" y="164"/>
                </a:cubicBezTo>
                <a:cubicBezTo>
                  <a:pt x="2552" y="180"/>
                  <a:pt x="2536" y="191"/>
                  <a:pt x="2514" y="202"/>
                </a:cubicBezTo>
                <a:cubicBezTo>
                  <a:pt x="2503" y="208"/>
                  <a:pt x="2498" y="213"/>
                  <a:pt x="2487" y="219"/>
                </a:cubicBezTo>
                <a:cubicBezTo>
                  <a:pt x="2476" y="224"/>
                  <a:pt x="2470" y="219"/>
                  <a:pt x="2465" y="224"/>
                </a:cubicBezTo>
                <a:cubicBezTo>
                  <a:pt x="2454" y="235"/>
                  <a:pt x="2459" y="246"/>
                  <a:pt x="2459" y="257"/>
                </a:cubicBezTo>
                <a:cubicBezTo>
                  <a:pt x="2459" y="295"/>
                  <a:pt x="2422" y="306"/>
                  <a:pt x="2422" y="344"/>
                </a:cubicBezTo>
                <a:cubicBezTo>
                  <a:pt x="2422" y="349"/>
                  <a:pt x="2426" y="355"/>
                  <a:pt x="2422" y="366"/>
                </a:cubicBezTo>
                <a:cubicBezTo>
                  <a:pt x="2422" y="371"/>
                  <a:pt x="2416" y="377"/>
                  <a:pt x="2410" y="382"/>
                </a:cubicBezTo>
                <a:cubicBezTo>
                  <a:pt x="2400" y="393"/>
                  <a:pt x="2400" y="404"/>
                  <a:pt x="2383" y="404"/>
                </a:cubicBezTo>
                <a:cubicBezTo>
                  <a:pt x="2372" y="404"/>
                  <a:pt x="2367" y="404"/>
                  <a:pt x="2356" y="398"/>
                </a:cubicBezTo>
                <a:cubicBezTo>
                  <a:pt x="2345" y="387"/>
                  <a:pt x="2340" y="371"/>
                  <a:pt x="2323" y="371"/>
                </a:cubicBezTo>
                <a:cubicBezTo>
                  <a:pt x="2312" y="371"/>
                  <a:pt x="2312" y="382"/>
                  <a:pt x="2301" y="393"/>
                </a:cubicBezTo>
                <a:cubicBezTo>
                  <a:pt x="2290" y="404"/>
                  <a:pt x="2279" y="409"/>
                  <a:pt x="2263" y="415"/>
                </a:cubicBezTo>
                <a:cubicBezTo>
                  <a:pt x="2241" y="420"/>
                  <a:pt x="2219" y="420"/>
                  <a:pt x="2219" y="442"/>
                </a:cubicBezTo>
                <a:cubicBezTo>
                  <a:pt x="2219" y="470"/>
                  <a:pt x="2230" y="486"/>
                  <a:pt x="2252" y="502"/>
                </a:cubicBezTo>
                <a:cubicBezTo>
                  <a:pt x="2274" y="519"/>
                  <a:pt x="2296" y="524"/>
                  <a:pt x="2296" y="557"/>
                </a:cubicBezTo>
                <a:cubicBezTo>
                  <a:pt x="2296" y="563"/>
                  <a:pt x="2290" y="568"/>
                  <a:pt x="2285" y="574"/>
                </a:cubicBezTo>
                <a:cubicBezTo>
                  <a:pt x="2274" y="606"/>
                  <a:pt x="2263" y="617"/>
                  <a:pt x="2252" y="650"/>
                </a:cubicBezTo>
                <a:cubicBezTo>
                  <a:pt x="2247" y="683"/>
                  <a:pt x="2241" y="705"/>
                  <a:pt x="2236" y="737"/>
                </a:cubicBezTo>
                <a:cubicBezTo>
                  <a:pt x="2247" y="743"/>
                  <a:pt x="2252" y="743"/>
                  <a:pt x="2268" y="748"/>
                </a:cubicBezTo>
                <a:cubicBezTo>
                  <a:pt x="2279" y="748"/>
                  <a:pt x="2296" y="748"/>
                  <a:pt x="2301" y="764"/>
                </a:cubicBezTo>
                <a:cubicBezTo>
                  <a:pt x="2307" y="770"/>
                  <a:pt x="2301" y="781"/>
                  <a:pt x="2301" y="786"/>
                </a:cubicBezTo>
                <a:cubicBezTo>
                  <a:pt x="2307" y="808"/>
                  <a:pt x="2307" y="819"/>
                  <a:pt x="2307" y="841"/>
                </a:cubicBezTo>
                <a:cubicBezTo>
                  <a:pt x="2307" y="868"/>
                  <a:pt x="2290" y="879"/>
                  <a:pt x="2279" y="907"/>
                </a:cubicBezTo>
                <a:cubicBezTo>
                  <a:pt x="2263" y="923"/>
                  <a:pt x="2258" y="940"/>
                  <a:pt x="2230" y="951"/>
                </a:cubicBezTo>
                <a:cubicBezTo>
                  <a:pt x="2214" y="962"/>
                  <a:pt x="2197" y="967"/>
                  <a:pt x="2181" y="983"/>
                </a:cubicBezTo>
                <a:cubicBezTo>
                  <a:pt x="2159" y="994"/>
                  <a:pt x="2137" y="1000"/>
                  <a:pt x="2132" y="1027"/>
                </a:cubicBezTo>
                <a:cubicBezTo>
                  <a:pt x="2126" y="1071"/>
                  <a:pt x="2115" y="1103"/>
                  <a:pt x="2088" y="1141"/>
                </a:cubicBezTo>
                <a:cubicBezTo>
                  <a:pt x="2082" y="1147"/>
                  <a:pt x="2071" y="1147"/>
                  <a:pt x="2066" y="1158"/>
                </a:cubicBezTo>
                <a:cubicBezTo>
                  <a:pt x="2055" y="1169"/>
                  <a:pt x="2049" y="1174"/>
                  <a:pt x="2039" y="1185"/>
                </a:cubicBezTo>
                <a:cubicBezTo>
                  <a:pt x="2033" y="1191"/>
                  <a:pt x="2028" y="1202"/>
                  <a:pt x="2017" y="1202"/>
                </a:cubicBezTo>
                <a:cubicBezTo>
                  <a:pt x="2006" y="1213"/>
                  <a:pt x="1990" y="1213"/>
                  <a:pt x="1990" y="1229"/>
                </a:cubicBezTo>
                <a:cubicBezTo>
                  <a:pt x="1990" y="1235"/>
                  <a:pt x="1995" y="1235"/>
                  <a:pt x="1995" y="1240"/>
                </a:cubicBezTo>
                <a:cubicBezTo>
                  <a:pt x="1995" y="1256"/>
                  <a:pt x="1995" y="1262"/>
                  <a:pt x="1995" y="1278"/>
                </a:cubicBezTo>
                <a:cubicBezTo>
                  <a:pt x="2022" y="1278"/>
                  <a:pt x="2039" y="1289"/>
                  <a:pt x="2071" y="1295"/>
                </a:cubicBezTo>
                <a:cubicBezTo>
                  <a:pt x="2093" y="1300"/>
                  <a:pt x="2126" y="1306"/>
                  <a:pt x="2126" y="1328"/>
                </a:cubicBezTo>
                <a:cubicBezTo>
                  <a:pt x="2126" y="1339"/>
                  <a:pt x="2115" y="1344"/>
                  <a:pt x="2110" y="1349"/>
                </a:cubicBezTo>
                <a:cubicBezTo>
                  <a:pt x="2104" y="1360"/>
                  <a:pt x="2099" y="1371"/>
                  <a:pt x="2093" y="1382"/>
                </a:cubicBezTo>
                <a:cubicBezTo>
                  <a:pt x="2115" y="1393"/>
                  <a:pt x="2132" y="1404"/>
                  <a:pt x="2132" y="1426"/>
                </a:cubicBezTo>
                <a:cubicBezTo>
                  <a:pt x="2132" y="1464"/>
                  <a:pt x="2093" y="1481"/>
                  <a:pt x="2093" y="1518"/>
                </a:cubicBezTo>
                <a:cubicBezTo>
                  <a:pt x="2093" y="1529"/>
                  <a:pt x="2104" y="1540"/>
                  <a:pt x="2110" y="1546"/>
                </a:cubicBezTo>
                <a:cubicBezTo>
                  <a:pt x="2126" y="1562"/>
                  <a:pt x="2143" y="1573"/>
                  <a:pt x="2164" y="1584"/>
                </a:cubicBezTo>
                <a:cubicBezTo>
                  <a:pt x="2192" y="1595"/>
                  <a:pt x="2208" y="1601"/>
                  <a:pt x="2241" y="1606"/>
                </a:cubicBezTo>
                <a:cubicBezTo>
                  <a:pt x="2268" y="1612"/>
                  <a:pt x="2285" y="1612"/>
                  <a:pt x="2312" y="1617"/>
                </a:cubicBezTo>
                <a:cubicBezTo>
                  <a:pt x="2345" y="1628"/>
                  <a:pt x="2362" y="1644"/>
                  <a:pt x="2388" y="1650"/>
                </a:cubicBezTo>
                <a:cubicBezTo>
                  <a:pt x="2448" y="1666"/>
                  <a:pt x="2481" y="1661"/>
                  <a:pt x="2541" y="1672"/>
                </a:cubicBezTo>
                <a:cubicBezTo>
                  <a:pt x="2574" y="1677"/>
                  <a:pt x="2591" y="1699"/>
                  <a:pt x="2607" y="1726"/>
                </a:cubicBezTo>
                <a:cubicBezTo>
                  <a:pt x="2624" y="1754"/>
                  <a:pt x="2645" y="1765"/>
                  <a:pt x="2667" y="1792"/>
                </a:cubicBezTo>
                <a:cubicBezTo>
                  <a:pt x="2673" y="1809"/>
                  <a:pt x="2684" y="1820"/>
                  <a:pt x="2684" y="1836"/>
                </a:cubicBezTo>
                <a:cubicBezTo>
                  <a:pt x="2684" y="1841"/>
                  <a:pt x="2678" y="1847"/>
                  <a:pt x="2673" y="1852"/>
                </a:cubicBezTo>
                <a:cubicBezTo>
                  <a:pt x="2667" y="1869"/>
                  <a:pt x="2662" y="1880"/>
                  <a:pt x="2656" y="1896"/>
                </a:cubicBezTo>
                <a:cubicBezTo>
                  <a:pt x="2651" y="1906"/>
                  <a:pt x="2640" y="1912"/>
                  <a:pt x="2640" y="1928"/>
                </a:cubicBezTo>
                <a:cubicBezTo>
                  <a:pt x="2640" y="1934"/>
                  <a:pt x="2651" y="1939"/>
                  <a:pt x="2662" y="1945"/>
                </a:cubicBezTo>
                <a:cubicBezTo>
                  <a:pt x="2673" y="1956"/>
                  <a:pt x="2678" y="1961"/>
                  <a:pt x="2689" y="1967"/>
                </a:cubicBezTo>
                <a:cubicBezTo>
                  <a:pt x="2700" y="1972"/>
                  <a:pt x="2700" y="1983"/>
                  <a:pt x="2711" y="1989"/>
                </a:cubicBezTo>
                <a:cubicBezTo>
                  <a:pt x="2722" y="1999"/>
                  <a:pt x="2733" y="2005"/>
                  <a:pt x="2744" y="2016"/>
                </a:cubicBezTo>
                <a:cubicBezTo>
                  <a:pt x="2771" y="2049"/>
                  <a:pt x="2787" y="2076"/>
                  <a:pt x="2787" y="2120"/>
                </a:cubicBezTo>
                <a:cubicBezTo>
                  <a:pt x="2787" y="2153"/>
                  <a:pt x="2777" y="2175"/>
                  <a:pt x="2760" y="2202"/>
                </a:cubicBezTo>
                <a:cubicBezTo>
                  <a:pt x="2755" y="2218"/>
                  <a:pt x="2744" y="2224"/>
                  <a:pt x="2739" y="2235"/>
                </a:cubicBezTo>
                <a:cubicBezTo>
                  <a:pt x="2722" y="2257"/>
                  <a:pt x="2717" y="2273"/>
                  <a:pt x="2700" y="2300"/>
                </a:cubicBezTo>
                <a:cubicBezTo>
                  <a:pt x="2667" y="2349"/>
                  <a:pt x="2667" y="2349"/>
                  <a:pt x="2667" y="2349"/>
                </a:cubicBezTo>
                <a:cubicBezTo>
                  <a:pt x="2651" y="2376"/>
                  <a:pt x="2634" y="2387"/>
                  <a:pt x="2624" y="2415"/>
                </a:cubicBezTo>
                <a:cubicBezTo>
                  <a:pt x="2607" y="2437"/>
                  <a:pt x="2602" y="2448"/>
                  <a:pt x="2585" y="2464"/>
                </a:cubicBezTo>
                <a:cubicBezTo>
                  <a:pt x="2558" y="2486"/>
                  <a:pt x="2541" y="2486"/>
                  <a:pt x="2509" y="2491"/>
                </a:cubicBezTo>
                <a:cubicBezTo>
                  <a:pt x="2487" y="2497"/>
                  <a:pt x="2470" y="2502"/>
                  <a:pt x="2448" y="2502"/>
                </a:cubicBezTo>
                <a:cubicBezTo>
                  <a:pt x="2432" y="2502"/>
                  <a:pt x="2416" y="2497"/>
                  <a:pt x="2400" y="2502"/>
                </a:cubicBezTo>
                <a:cubicBezTo>
                  <a:pt x="2394" y="2502"/>
                  <a:pt x="2388" y="2502"/>
                  <a:pt x="2388" y="2502"/>
                </a:cubicBezTo>
                <a:cubicBezTo>
                  <a:pt x="2377" y="2513"/>
                  <a:pt x="2383" y="2530"/>
                  <a:pt x="2377" y="2546"/>
                </a:cubicBezTo>
                <a:cubicBezTo>
                  <a:pt x="2377" y="2557"/>
                  <a:pt x="2377" y="2563"/>
                  <a:pt x="2372" y="2579"/>
                </a:cubicBezTo>
                <a:cubicBezTo>
                  <a:pt x="2372" y="2612"/>
                  <a:pt x="2362" y="2628"/>
                  <a:pt x="2362" y="2661"/>
                </a:cubicBezTo>
                <a:cubicBezTo>
                  <a:pt x="2362" y="2699"/>
                  <a:pt x="2383" y="2721"/>
                  <a:pt x="2400" y="2753"/>
                </a:cubicBezTo>
                <a:cubicBezTo>
                  <a:pt x="2416" y="2781"/>
                  <a:pt x="2426" y="2797"/>
                  <a:pt x="2448" y="2814"/>
                </a:cubicBezTo>
                <a:cubicBezTo>
                  <a:pt x="2481" y="2830"/>
                  <a:pt x="2509" y="2836"/>
                  <a:pt x="2547" y="2847"/>
                </a:cubicBezTo>
                <a:cubicBezTo>
                  <a:pt x="2563" y="2852"/>
                  <a:pt x="2574" y="2863"/>
                  <a:pt x="2596" y="2868"/>
                </a:cubicBezTo>
                <a:cubicBezTo>
                  <a:pt x="2618" y="2874"/>
                  <a:pt x="2629" y="2885"/>
                  <a:pt x="2651" y="2885"/>
                </a:cubicBezTo>
                <a:cubicBezTo>
                  <a:pt x="2700" y="2896"/>
                  <a:pt x="2728" y="2896"/>
                  <a:pt x="2777" y="2896"/>
                </a:cubicBezTo>
                <a:cubicBezTo>
                  <a:pt x="2825" y="2901"/>
                  <a:pt x="2847" y="2907"/>
                  <a:pt x="2891" y="2907"/>
                </a:cubicBezTo>
                <a:cubicBezTo>
                  <a:pt x="2957" y="2907"/>
                  <a:pt x="2995" y="2896"/>
                  <a:pt x="3061" y="2896"/>
                </a:cubicBezTo>
                <a:cubicBezTo>
                  <a:pt x="3072" y="2896"/>
                  <a:pt x="3077" y="2907"/>
                  <a:pt x="3094" y="2912"/>
                </a:cubicBezTo>
                <a:cubicBezTo>
                  <a:pt x="3132" y="2929"/>
                  <a:pt x="3159" y="2940"/>
                  <a:pt x="3197" y="2961"/>
                </a:cubicBezTo>
                <a:cubicBezTo>
                  <a:pt x="3235" y="2989"/>
                  <a:pt x="3252" y="3027"/>
                  <a:pt x="3252" y="3076"/>
                </a:cubicBezTo>
                <a:cubicBezTo>
                  <a:pt x="3252" y="3103"/>
                  <a:pt x="3219" y="3114"/>
                  <a:pt x="3209" y="3141"/>
                </a:cubicBezTo>
                <a:lnTo>
                  <a:pt x="3209" y="3141"/>
                </a:lnTo>
                <a:cubicBezTo>
                  <a:pt x="3192" y="3169"/>
                  <a:pt x="3165" y="3180"/>
                  <a:pt x="3148" y="3202"/>
                </a:cubicBezTo>
                <a:cubicBezTo>
                  <a:pt x="3116" y="3240"/>
                  <a:pt x="3099" y="3262"/>
                  <a:pt x="3083" y="3306"/>
                </a:cubicBezTo>
                <a:cubicBezTo>
                  <a:pt x="3072" y="3338"/>
                  <a:pt x="3061" y="3355"/>
                  <a:pt x="3044" y="3382"/>
                </a:cubicBezTo>
                <a:cubicBezTo>
                  <a:pt x="3039" y="3393"/>
                  <a:pt x="3039" y="3404"/>
                  <a:pt x="3028" y="3415"/>
                </a:cubicBezTo>
                <a:cubicBezTo>
                  <a:pt x="3011" y="3426"/>
                  <a:pt x="2995" y="3426"/>
                  <a:pt x="2973" y="3426"/>
                </a:cubicBezTo>
                <a:cubicBezTo>
                  <a:pt x="2940" y="3426"/>
                  <a:pt x="2918" y="3421"/>
                  <a:pt x="2880" y="3410"/>
                </a:cubicBezTo>
                <a:cubicBezTo>
                  <a:pt x="2858" y="3404"/>
                  <a:pt x="2853" y="3393"/>
                  <a:pt x="2831" y="3393"/>
                </a:cubicBezTo>
                <a:cubicBezTo>
                  <a:pt x="2809" y="3393"/>
                  <a:pt x="2793" y="3399"/>
                  <a:pt x="2782" y="3415"/>
                </a:cubicBezTo>
                <a:cubicBezTo>
                  <a:pt x="2771" y="3426"/>
                  <a:pt x="2760" y="3437"/>
                  <a:pt x="2744" y="3437"/>
                </a:cubicBezTo>
                <a:cubicBezTo>
                  <a:pt x="2700" y="3437"/>
                  <a:pt x="2678" y="3415"/>
                  <a:pt x="2634" y="3415"/>
                </a:cubicBezTo>
                <a:cubicBezTo>
                  <a:pt x="2552" y="3415"/>
                  <a:pt x="2509" y="3421"/>
                  <a:pt x="2422" y="3421"/>
                </a:cubicBezTo>
                <a:cubicBezTo>
                  <a:pt x="2377" y="3421"/>
                  <a:pt x="2351" y="3432"/>
                  <a:pt x="2307" y="3421"/>
                </a:cubicBezTo>
                <a:cubicBezTo>
                  <a:pt x="2279" y="3415"/>
                  <a:pt x="2263" y="3410"/>
                  <a:pt x="2236" y="3399"/>
                </a:cubicBezTo>
                <a:cubicBezTo>
                  <a:pt x="2192" y="3382"/>
                  <a:pt x="2164" y="3371"/>
                  <a:pt x="2115" y="3355"/>
                </a:cubicBezTo>
                <a:cubicBezTo>
                  <a:pt x="2093" y="3349"/>
                  <a:pt x="2082" y="3328"/>
                  <a:pt x="2055" y="3328"/>
                </a:cubicBezTo>
                <a:cubicBezTo>
                  <a:pt x="1913" y="3328"/>
                  <a:pt x="1913" y="3328"/>
                  <a:pt x="1913" y="3328"/>
                </a:cubicBezTo>
                <a:cubicBezTo>
                  <a:pt x="1864" y="3328"/>
                  <a:pt x="1837" y="3306"/>
                  <a:pt x="1787" y="3278"/>
                </a:cubicBezTo>
                <a:cubicBezTo>
                  <a:pt x="1787" y="3284"/>
                  <a:pt x="1787" y="3284"/>
                  <a:pt x="1787" y="3289"/>
                </a:cubicBezTo>
                <a:cubicBezTo>
                  <a:pt x="1787" y="3300"/>
                  <a:pt x="1793" y="3311"/>
                  <a:pt x="1793" y="3322"/>
                </a:cubicBezTo>
                <a:cubicBezTo>
                  <a:pt x="1793" y="3344"/>
                  <a:pt x="1793" y="3360"/>
                  <a:pt x="1793" y="3382"/>
                </a:cubicBezTo>
                <a:cubicBezTo>
                  <a:pt x="1793" y="3393"/>
                  <a:pt x="1798" y="3399"/>
                  <a:pt x="1798" y="3404"/>
                </a:cubicBezTo>
                <a:cubicBezTo>
                  <a:pt x="1798" y="3459"/>
                  <a:pt x="1798" y="3459"/>
                  <a:pt x="1798" y="3459"/>
                </a:cubicBezTo>
                <a:cubicBezTo>
                  <a:pt x="1798" y="3507"/>
                  <a:pt x="1776" y="3529"/>
                  <a:pt x="1776" y="3579"/>
                </a:cubicBezTo>
                <a:cubicBezTo>
                  <a:pt x="1776" y="3617"/>
                  <a:pt x="1787" y="3639"/>
                  <a:pt x="1809" y="3666"/>
                </a:cubicBezTo>
                <a:cubicBezTo>
                  <a:pt x="1815" y="3683"/>
                  <a:pt x="1826" y="3694"/>
                  <a:pt x="1837" y="3710"/>
                </a:cubicBezTo>
                <a:cubicBezTo>
                  <a:pt x="1848" y="3721"/>
                  <a:pt x="1859" y="3726"/>
                  <a:pt x="1864" y="3743"/>
                </a:cubicBezTo>
                <a:cubicBezTo>
                  <a:pt x="1875" y="3759"/>
                  <a:pt x="1881" y="3770"/>
                  <a:pt x="1886" y="3792"/>
                </a:cubicBezTo>
                <a:cubicBezTo>
                  <a:pt x="1902" y="3847"/>
                  <a:pt x="1930" y="3873"/>
                  <a:pt x="1962" y="3917"/>
                </a:cubicBezTo>
                <a:cubicBezTo>
                  <a:pt x="1968" y="3928"/>
                  <a:pt x="1974" y="3934"/>
                  <a:pt x="1978" y="3939"/>
                </a:cubicBezTo>
                <a:cubicBezTo>
                  <a:pt x="1990" y="3961"/>
                  <a:pt x="1995" y="3967"/>
                  <a:pt x="2011" y="3988"/>
                </a:cubicBezTo>
                <a:cubicBezTo>
                  <a:pt x="2033" y="4021"/>
                  <a:pt x="2049" y="4038"/>
                  <a:pt x="2082" y="4060"/>
                </a:cubicBezTo>
                <a:cubicBezTo>
                  <a:pt x="2099" y="4065"/>
                  <a:pt x="2110" y="4071"/>
                  <a:pt x="2126" y="4082"/>
                </a:cubicBezTo>
                <a:cubicBezTo>
                  <a:pt x="2153" y="4103"/>
                  <a:pt x="2170" y="4114"/>
                  <a:pt x="2197" y="4136"/>
                </a:cubicBezTo>
                <a:cubicBezTo>
                  <a:pt x="2214" y="4147"/>
                  <a:pt x="2225" y="4158"/>
                  <a:pt x="2241" y="4169"/>
                </a:cubicBezTo>
                <a:cubicBezTo>
                  <a:pt x="2263" y="4175"/>
                  <a:pt x="2274" y="4186"/>
                  <a:pt x="2290" y="4196"/>
                </a:cubicBezTo>
                <a:cubicBezTo>
                  <a:pt x="2340" y="4224"/>
                  <a:pt x="2372" y="4229"/>
                  <a:pt x="2422" y="4246"/>
                </a:cubicBezTo>
                <a:cubicBezTo>
                  <a:pt x="2443" y="4257"/>
                  <a:pt x="2454" y="4267"/>
                  <a:pt x="2481" y="4272"/>
                </a:cubicBezTo>
                <a:cubicBezTo>
                  <a:pt x="2498" y="4279"/>
                  <a:pt x="2509" y="4289"/>
                  <a:pt x="2525" y="4294"/>
                </a:cubicBezTo>
                <a:cubicBezTo>
                  <a:pt x="2541" y="4301"/>
                  <a:pt x="2552" y="4294"/>
                  <a:pt x="2563" y="4305"/>
                </a:cubicBezTo>
                <a:cubicBezTo>
                  <a:pt x="2580" y="4311"/>
                  <a:pt x="2574" y="4327"/>
                  <a:pt x="2580" y="4344"/>
                </a:cubicBezTo>
                <a:cubicBezTo>
                  <a:pt x="2585" y="4365"/>
                  <a:pt x="2596" y="4376"/>
                  <a:pt x="2607" y="4398"/>
                </a:cubicBezTo>
                <a:cubicBezTo>
                  <a:pt x="2618" y="4420"/>
                  <a:pt x="2618" y="4437"/>
                  <a:pt x="2629" y="4459"/>
                </a:cubicBezTo>
                <a:cubicBezTo>
                  <a:pt x="2651" y="4513"/>
                  <a:pt x="2689" y="4530"/>
                  <a:pt x="2711" y="4584"/>
                </a:cubicBezTo>
                <a:cubicBezTo>
                  <a:pt x="2733" y="4628"/>
                  <a:pt x="2722" y="4656"/>
                  <a:pt x="2733" y="4699"/>
                </a:cubicBezTo>
                <a:lnTo>
                  <a:pt x="2733" y="4699"/>
                </a:lnTo>
                <a:cubicBezTo>
                  <a:pt x="2717" y="4694"/>
                  <a:pt x="2700" y="4694"/>
                  <a:pt x="2684" y="4694"/>
                </a:cubicBezTo>
                <a:cubicBezTo>
                  <a:pt x="2651" y="4688"/>
                  <a:pt x="2634" y="4688"/>
                  <a:pt x="2607" y="4688"/>
                </a:cubicBezTo>
                <a:cubicBezTo>
                  <a:pt x="2580" y="4682"/>
                  <a:pt x="2563" y="4677"/>
                  <a:pt x="2541" y="4672"/>
                </a:cubicBezTo>
                <a:cubicBezTo>
                  <a:pt x="2530" y="4672"/>
                  <a:pt x="2525" y="4672"/>
                  <a:pt x="2520" y="4666"/>
                </a:cubicBezTo>
                <a:cubicBezTo>
                  <a:pt x="2514" y="4666"/>
                  <a:pt x="2514" y="4660"/>
                  <a:pt x="2509" y="4660"/>
                </a:cubicBezTo>
                <a:cubicBezTo>
                  <a:pt x="2481" y="4650"/>
                  <a:pt x="2470" y="4639"/>
                  <a:pt x="2443" y="4628"/>
                </a:cubicBezTo>
                <a:cubicBezTo>
                  <a:pt x="2394" y="4595"/>
                  <a:pt x="2362" y="4595"/>
                  <a:pt x="2307" y="4573"/>
                </a:cubicBezTo>
                <a:cubicBezTo>
                  <a:pt x="2285" y="4563"/>
                  <a:pt x="2268" y="4557"/>
                  <a:pt x="2247" y="4552"/>
                </a:cubicBezTo>
                <a:cubicBezTo>
                  <a:pt x="2214" y="4541"/>
                  <a:pt x="2192" y="4535"/>
                  <a:pt x="2159" y="4535"/>
                </a:cubicBezTo>
                <a:cubicBezTo>
                  <a:pt x="2115" y="4535"/>
                  <a:pt x="2099" y="4552"/>
                  <a:pt x="2055" y="4552"/>
                </a:cubicBezTo>
                <a:cubicBezTo>
                  <a:pt x="2033" y="4552"/>
                  <a:pt x="2022" y="4546"/>
                  <a:pt x="2000" y="4546"/>
                </a:cubicBezTo>
                <a:cubicBezTo>
                  <a:pt x="1946" y="4535"/>
                  <a:pt x="1919" y="4535"/>
                  <a:pt x="1870" y="4519"/>
                </a:cubicBezTo>
                <a:cubicBezTo>
                  <a:pt x="1837" y="4513"/>
                  <a:pt x="1820" y="4502"/>
                  <a:pt x="1787" y="4502"/>
                </a:cubicBezTo>
                <a:cubicBezTo>
                  <a:pt x="1694" y="4502"/>
                  <a:pt x="1645" y="4546"/>
                  <a:pt x="1553" y="4546"/>
                </a:cubicBezTo>
                <a:cubicBezTo>
                  <a:pt x="1509" y="4546"/>
                  <a:pt x="1487" y="4541"/>
                  <a:pt x="1443" y="4530"/>
                </a:cubicBezTo>
                <a:cubicBezTo>
                  <a:pt x="1421" y="4530"/>
                  <a:pt x="1405" y="4519"/>
                  <a:pt x="1383" y="4519"/>
                </a:cubicBezTo>
                <a:cubicBezTo>
                  <a:pt x="1345" y="4519"/>
                  <a:pt x="1323" y="4530"/>
                  <a:pt x="1290" y="4541"/>
                </a:cubicBezTo>
                <a:cubicBezTo>
                  <a:pt x="1274" y="4541"/>
                  <a:pt x="1263" y="4546"/>
                  <a:pt x="1246" y="4552"/>
                </a:cubicBezTo>
                <a:cubicBezTo>
                  <a:pt x="1224" y="4563"/>
                  <a:pt x="1208" y="4563"/>
                  <a:pt x="1197" y="4579"/>
                </a:cubicBezTo>
                <a:cubicBezTo>
                  <a:pt x="1170" y="4612"/>
                  <a:pt x="1165" y="4634"/>
                  <a:pt x="1148" y="4666"/>
                </a:cubicBezTo>
                <a:cubicBezTo>
                  <a:pt x="1143" y="4682"/>
                  <a:pt x="1137" y="4694"/>
                  <a:pt x="1132" y="4710"/>
                </a:cubicBezTo>
                <a:cubicBezTo>
                  <a:pt x="1110" y="4748"/>
                  <a:pt x="1099" y="4770"/>
                  <a:pt x="1088" y="4814"/>
                </a:cubicBezTo>
                <a:cubicBezTo>
                  <a:pt x="1072" y="4852"/>
                  <a:pt x="1061" y="4879"/>
                  <a:pt x="1028" y="4907"/>
                </a:cubicBezTo>
                <a:cubicBezTo>
                  <a:pt x="1012" y="4918"/>
                  <a:pt x="1006" y="4934"/>
                  <a:pt x="984" y="4934"/>
                </a:cubicBezTo>
                <a:cubicBezTo>
                  <a:pt x="962" y="4934"/>
                  <a:pt x="962" y="4934"/>
                  <a:pt x="962" y="4934"/>
                </a:cubicBezTo>
                <a:lnTo>
                  <a:pt x="962" y="4934"/>
                </a:lnTo>
                <a:cubicBezTo>
                  <a:pt x="880" y="4923"/>
                  <a:pt x="880" y="4923"/>
                  <a:pt x="880" y="4923"/>
                </a:cubicBezTo>
                <a:cubicBezTo>
                  <a:pt x="858" y="4934"/>
                  <a:pt x="853" y="4956"/>
                  <a:pt x="836" y="4978"/>
                </a:cubicBezTo>
                <a:cubicBezTo>
                  <a:pt x="825" y="4994"/>
                  <a:pt x="820" y="5005"/>
                  <a:pt x="804" y="5005"/>
                </a:cubicBezTo>
                <a:cubicBezTo>
                  <a:pt x="782" y="5005"/>
                  <a:pt x="771" y="4983"/>
                  <a:pt x="771" y="4956"/>
                </a:cubicBezTo>
                <a:cubicBezTo>
                  <a:pt x="771" y="4890"/>
                  <a:pt x="771" y="4890"/>
                  <a:pt x="771" y="4890"/>
                </a:cubicBezTo>
                <a:cubicBezTo>
                  <a:pt x="771" y="4868"/>
                  <a:pt x="788" y="4857"/>
                  <a:pt x="798" y="4841"/>
                </a:cubicBezTo>
                <a:cubicBezTo>
                  <a:pt x="809" y="4819"/>
                  <a:pt x="814" y="4808"/>
                  <a:pt x="820" y="4786"/>
                </a:cubicBezTo>
                <a:cubicBezTo>
                  <a:pt x="820" y="4781"/>
                  <a:pt x="825" y="4781"/>
                  <a:pt x="825" y="4775"/>
                </a:cubicBezTo>
                <a:cubicBezTo>
                  <a:pt x="825" y="4770"/>
                  <a:pt x="825" y="4770"/>
                  <a:pt x="825" y="4764"/>
                </a:cubicBezTo>
                <a:cubicBezTo>
                  <a:pt x="782" y="4764"/>
                  <a:pt x="755" y="4759"/>
                  <a:pt x="717" y="4742"/>
                </a:cubicBezTo>
                <a:cubicBezTo>
                  <a:pt x="700" y="4737"/>
                  <a:pt x="695" y="4726"/>
                  <a:pt x="684" y="4721"/>
                </a:cubicBezTo>
                <a:cubicBezTo>
                  <a:pt x="673" y="4721"/>
                  <a:pt x="667" y="4721"/>
                  <a:pt x="662" y="4715"/>
                </a:cubicBezTo>
                <a:cubicBezTo>
                  <a:pt x="646" y="4699"/>
                  <a:pt x="651" y="4682"/>
                  <a:pt x="640" y="4660"/>
                </a:cubicBezTo>
                <a:cubicBezTo>
                  <a:pt x="640" y="4656"/>
                  <a:pt x="635" y="4650"/>
                  <a:pt x="629" y="4644"/>
                </a:cubicBezTo>
                <a:cubicBezTo>
                  <a:pt x="624" y="4628"/>
                  <a:pt x="629" y="4612"/>
                  <a:pt x="618" y="4601"/>
                </a:cubicBezTo>
                <a:cubicBezTo>
                  <a:pt x="613" y="4590"/>
                  <a:pt x="607" y="4590"/>
                  <a:pt x="596" y="4584"/>
                </a:cubicBezTo>
                <a:cubicBezTo>
                  <a:pt x="591" y="4579"/>
                  <a:pt x="580" y="4573"/>
                  <a:pt x="574" y="4568"/>
                </a:cubicBezTo>
                <a:lnTo>
                  <a:pt x="574" y="4568"/>
                </a:lnTo>
                <a:cubicBezTo>
                  <a:pt x="541" y="4541"/>
                  <a:pt x="514" y="4530"/>
                  <a:pt x="492" y="4497"/>
                </a:cubicBezTo>
                <a:cubicBezTo>
                  <a:pt x="476" y="4475"/>
                  <a:pt x="459" y="4464"/>
                  <a:pt x="459" y="4437"/>
                </a:cubicBezTo>
                <a:cubicBezTo>
                  <a:pt x="459" y="4420"/>
                  <a:pt x="465" y="4415"/>
                  <a:pt x="459" y="4393"/>
                </a:cubicBezTo>
                <a:cubicBezTo>
                  <a:pt x="459" y="4365"/>
                  <a:pt x="448" y="4354"/>
                  <a:pt x="437" y="4327"/>
                </a:cubicBezTo>
                <a:cubicBezTo>
                  <a:pt x="421" y="4305"/>
                  <a:pt x="405" y="4301"/>
                  <a:pt x="389" y="4279"/>
                </a:cubicBezTo>
                <a:cubicBezTo>
                  <a:pt x="377" y="4262"/>
                  <a:pt x="373" y="4250"/>
                  <a:pt x="373" y="4229"/>
                </a:cubicBezTo>
                <a:cubicBezTo>
                  <a:pt x="367" y="4207"/>
                  <a:pt x="367" y="4196"/>
                  <a:pt x="361" y="4175"/>
                </a:cubicBezTo>
                <a:cubicBezTo>
                  <a:pt x="356" y="4153"/>
                  <a:pt x="340" y="4153"/>
                  <a:pt x="323" y="4136"/>
                </a:cubicBezTo>
                <a:cubicBezTo>
                  <a:pt x="307" y="4125"/>
                  <a:pt x="296" y="4114"/>
                  <a:pt x="279" y="4098"/>
                </a:cubicBezTo>
                <a:cubicBezTo>
                  <a:pt x="274" y="4092"/>
                  <a:pt x="263" y="4092"/>
                  <a:pt x="258" y="4082"/>
                </a:cubicBezTo>
                <a:cubicBezTo>
                  <a:pt x="252" y="4071"/>
                  <a:pt x="252" y="4065"/>
                  <a:pt x="252" y="4049"/>
                </a:cubicBezTo>
                <a:cubicBezTo>
                  <a:pt x="252" y="4038"/>
                  <a:pt x="247" y="4027"/>
                  <a:pt x="247" y="4016"/>
                </a:cubicBezTo>
                <a:cubicBezTo>
                  <a:pt x="247" y="3994"/>
                  <a:pt x="252" y="3977"/>
                  <a:pt x="263" y="3967"/>
                </a:cubicBezTo>
                <a:cubicBezTo>
                  <a:pt x="279" y="3956"/>
                  <a:pt x="296" y="3956"/>
                  <a:pt x="312" y="3950"/>
                </a:cubicBezTo>
                <a:cubicBezTo>
                  <a:pt x="334" y="3939"/>
                  <a:pt x="351" y="3928"/>
                  <a:pt x="383" y="3928"/>
                </a:cubicBezTo>
                <a:cubicBezTo>
                  <a:pt x="383" y="3912"/>
                  <a:pt x="383" y="3906"/>
                  <a:pt x="383" y="3895"/>
                </a:cubicBezTo>
                <a:cubicBezTo>
                  <a:pt x="383" y="3841"/>
                  <a:pt x="344" y="3814"/>
                  <a:pt x="312" y="3770"/>
                </a:cubicBezTo>
                <a:cubicBezTo>
                  <a:pt x="285" y="3737"/>
                  <a:pt x="279" y="3710"/>
                  <a:pt x="274" y="3666"/>
                </a:cubicBezTo>
                <a:cubicBezTo>
                  <a:pt x="269" y="3655"/>
                  <a:pt x="263" y="3644"/>
                  <a:pt x="263" y="3633"/>
                </a:cubicBezTo>
                <a:cubicBezTo>
                  <a:pt x="263" y="3622"/>
                  <a:pt x="263" y="3617"/>
                  <a:pt x="263" y="3611"/>
                </a:cubicBezTo>
                <a:cubicBezTo>
                  <a:pt x="241" y="3611"/>
                  <a:pt x="225" y="3611"/>
                  <a:pt x="203" y="3600"/>
                </a:cubicBezTo>
                <a:cubicBezTo>
                  <a:pt x="192" y="3595"/>
                  <a:pt x="186" y="3590"/>
                  <a:pt x="181" y="3579"/>
                </a:cubicBezTo>
                <a:cubicBezTo>
                  <a:pt x="165" y="3562"/>
                  <a:pt x="154" y="3551"/>
                  <a:pt x="137" y="3529"/>
                </a:cubicBezTo>
                <a:cubicBezTo>
                  <a:pt x="121" y="3507"/>
                  <a:pt x="115" y="3492"/>
                  <a:pt x="99" y="3470"/>
                </a:cubicBezTo>
                <a:cubicBezTo>
                  <a:pt x="88" y="3448"/>
                  <a:pt x="82" y="3443"/>
                  <a:pt x="66" y="3426"/>
                </a:cubicBezTo>
                <a:cubicBezTo>
                  <a:pt x="60" y="3426"/>
                  <a:pt x="50" y="3426"/>
                  <a:pt x="44" y="3421"/>
                </a:cubicBezTo>
                <a:cubicBezTo>
                  <a:pt x="39" y="3415"/>
                  <a:pt x="44" y="3410"/>
                  <a:pt x="44" y="3404"/>
                </a:cubicBezTo>
                <a:cubicBezTo>
                  <a:pt x="44" y="3382"/>
                  <a:pt x="44" y="3371"/>
                  <a:pt x="50" y="3349"/>
                </a:cubicBezTo>
                <a:cubicBezTo>
                  <a:pt x="55" y="3328"/>
                  <a:pt x="66" y="3317"/>
                  <a:pt x="66" y="3295"/>
                </a:cubicBezTo>
                <a:cubicBezTo>
                  <a:pt x="66" y="3289"/>
                  <a:pt x="66" y="3284"/>
                  <a:pt x="66" y="3284"/>
                </a:cubicBezTo>
                <a:lnTo>
                  <a:pt x="66" y="3284"/>
                </a:lnTo>
                <a:cubicBezTo>
                  <a:pt x="66" y="3262"/>
                  <a:pt x="55" y="3251"/>
                  <a:pt x="50" y="3229"/>
                </a:cubicBezTo>
                <a:cubicBezTo>
                  <a:pt x="44" y="3213"/>
                  <a:pt x="50" y="3202"/>
                  <a:pt x="44" y="3185"/>
                </a:cubicBezTo>
                <a:lnTo>
                  <a:pt x="39" y="3185"/>
                </a:lnTo>
                <a:cubicBezTo>
                  <a:pt x="44" y="3185"/>
                  <a:pt x="50" y="3185"/>
                  <a:pt x="50" y="3185"/>
                </a:cubicBezTo>
                <a:cubicBezTo>
                  <a:pt x="66" y="3185"/>
                  <a:pt x="71" y="3191"/>
                  <a:pt x="82" y="3191"/>
                </a:cubicBezTo>
                <a:cubicBezTo>
                  <a:pt x="115" y="3191"/>
                  <a:pt x="132" y="3180"/>
                  <a:pt x="159" y="3163"/>
                </a:cubicBezTo>
                <a:cubicBezTo>
                  <a:pt x="175" y="3158"/>
                  <a:pt x="181" y="3147"/>
                  <a:pt x="197" y="3141"/>
                </a:cubicBezTo>
                <a:cubicBezTo>
                  <a:pt x="214" y="3169"/>
                  <a:pt x="236" y="3185"/>
                  <a:pt x="269" y="3185"/>
                </a:cubicBezTo>
                <a:cubicBezTo>
                  <a:pt x="285" y="3185"/>
                  <a:pt x="301" y="3185"/>
                  <a:pt x="318" y="3174"/>
                </a:cubicBezTo>
                <a:cubicBezTo>
                  <a:pt x="329" y="3163"/>
                  <a:pt x="329" y="3147"/>
                  <a:pt x="344" y="3136"/>
                </a:cubicBezTo>
                <a:cubicBezTo>
                  <a:pt x="361" y="3130"/>
                  <a:pt x="373" y="3130"/>
                  <a:pt x="389" y="3130"/>
                </a:cubicBezTo>
                <a:cubicBezTo>
                  <a:pt x="470" y="3130"/>
                  <a:pt x="470" y="3130"/>
                  <a:pt x="470" y="3130"/>
                </a:cubicBezTo>
                <a:cubicBezTo>
                  <a:pt x="498" y="3130"/>
                  <a:pt x="509" y="3125"/>
                  <a:pt x="536" y="3119"/>
                </a:cubicBezTo>
                <a:cubicBezTo>
                  <a:pt x="552" y="3119"/>
                  <a:pt x="563" y="3114"/>
                  <a:pt x="580" y="3114"/>
                </a:cubicBezTo>
                <a:cubicBezTo>
                  <a:pt x="585" y="3114"/>
                  <a:pt x="591" y="3114"/>
                  <a:pt x="596" y="3109"/>
                </a:cubicBezTo>
                <a:cubicBezTo>
                  <a:pt x="607" y="3098"/>
                  <a:pt x="607" y="3087"/>
                  <a:pt x="607" y="3076"/>
                </a:cubicBezTo>
                <a:cubicBezTo>
                  <a:pt x="607" y="3060"/>
                  <a:pt x="596" y="3060"/>
                  <a:pt x="585" y="3049"/>
                </a:cubicBezTo>
                <a:cubicBezTo>
                  <a:pt x="569" y="3027"/>
                  <a:pt x="563" y="3011"/>
                  <a:pt x="558" y="2983"/>
                </a:cubicBezTo>
                <a:cubicBezTo>
                  <a:pt x="547" y="2951"/>
                  <a:pt x="541" y="2934"/>
                  <a:pt x="541" y="2901"/>
                </a:cubicBezTo>
                <a:cubicBezTo>
                  <a:pt x="541" y="2868"/>
                  <a:pt x="552" y="2857"/>
                  <a:pt x="558" y="2825"/>
                </a:cubicBezTo>
                <a:cubicBezTo>
                  <a:pt x="569" y="2786"/>
                  <a:pt x="574" y="2764"/>
                  <a:pt x="574" y="2726"/>
                </a:cubicBezTo>
                <a:cubicBezTo>
                  <a:pt x="574" y="2710"/>
                  <a:pt x="563" y="2699"/>
                  <a:pt x="552" y="2689"/>
                </a:cubicBezTo>
                <a:cubicBezTo>
                  <a:pt x="531" y="2672"/>
                  <a:pt x="520" y="2656"/>
                  <a:pt x="492" y="2650"/>
                </a:cubicBezTo>
                <a:cubicBezTo>
                  <a:pt x="334" y="2683"/>
                  <a:pt x="334" y="2683"/>
                  <a:pt x="334" y="2683"/>
                </a:cubicBezTo>
                <a:cubicBezTo>
                  <a:pt x="312" y="2677"/>
                  <a:pt x="301" y="2667"/>
                  <a:pt x="285" y="2656"/>
                </a:cubicBezTo>
                <a:cubicBezTo>
                  <a:pt x="252" y="2634"/>
                  <a:pt x="236" y="2623"/>
                  <a:pt x="208" y="2601"/>
                </a:cubicBezTo>
                <a:cubicBezTo>
                  <a:pt x="165" y="2568"/>
                  <a:pt x="154" y="2530"/>
                  <a:pt x="148" y="2475"/>
                </a:cubicBezTo>
                <a:cubicBezTo>
                  <a:pt x="148" y="2453"/>
                  <a:pt x="143" y="2442"/>
                  <a:pt x="137" y="2420"/>
                </a:cubicBezTo>
                <a:cubicBezTo>
                  <a:pt x="137" y="2404"/>
                  <a:pt x="132" y="2393"/>
                  <a:pt x="126" y="2382"/>
                </a:cubicBezTo>
                <a:cubicBezTo>
                  <a:pt x="121" y="2365"/>
                  <a:pt x="110" y="2360"/>
                  <a:pt x="99" y="2349"/>
                </a:cubicBezTo>
                <a:cubicBezTo>
                  <a:pt x="71" y="2322"/>
                  <a:pt x="55" y="2305"/>
                  <a:pt x="33" y="2273"/>
                </a:cubicBezTo>
                <a:cubicBezTo>
                  <a:pt x="17" y="2257"/>
                  <a:pt x="0" y="2246"/>
                  <a:pt x="0" y="2224"/>
                </a:cubicBezTo>
                <a:cubicBezTo>
                  <a:pt x="0" y="2208"/>
                  <a:pt x="6" y="2197"/>
                  <a:pt x="11" y="2180"/>
                </a:cubicBezTo>
                <a:cubicBezTo>
                  <a:pt x="11" y="2153"/>
                  <a:pt x="17" y="2136"/>
                  <a:pt x="22" y="2114"/>
                </a:cubicBezTo>
                <a:cubicBezTo>
                  <a:pt x="28" y="2071"/>
                  <a:pt x="22" y="2043"/>
                  <a:pt x="50" y="2005"/>
                </a:cubicBezTo>
                <a:cubicBezTo>
                  <a:pt x="66" y="1978"/>
                  <a:pt x="77" y="1961"/>
                  <a:pt x="93" y="1928"/>
                </a:cubicBezTo>
                <a:cubicBezTo>
                  <a:pt x="99" y="1918"/>
                  <a:pt x="104" y="1906"/>
                  <a:pt x="115" y="1896"/>
                </a:cubicBezTo>
                <a:cubicBezTo>
                  <a:pt x="121" y="1890"/>
                  <a:pt x="132" y="1890"/>
                  <a:pt x="143" y="1885"/>
                </a:cubicBezTo>
                <a:cubicBezTo>
                  <a:pt x="170" y="1874"/>
                  <a:pt x="181" y="1863"/>
                  <a:pt x="208" y="1852"/>
                </a:cubicBezTo>
                <a:cubicBezTo>
                  <a:pt x="252" y="1831"/>
                  <a:pt x="274" y="1809"/>
                  <a:pt x="312" y="1776"/>
                </a:cubicBezTo>
                <a:cubicBezTo>
                  <a:pt x="318" y="1765"/>
                  <a:pt x="329" y="1765"/>
                  <a:pt x="334" y="1759"/>
                </a:cubicBezTo>
                <a:cubicBezTo>
                  <a:pt x="351" y="1743"/>
                  <a:pt x="361" y="1726"/>
                  <a:pt x="383" y="1710"/>
                </a:cubicBezTo>
                <a:cubicBezTo>
                  <a:pt x="389" y="1705"/>
                  <a:pt x="394" y="1694"/>
                  <a:pt x="399" y="1688"/>
                </a:cubicBezTo>
                <a:cubicBezTo>
                  <a:pt x="416" y="1683"/>
                  <a:pt x="432" y="1683"/>
                  <a:pt x="443" y="1672"/>
                </a:cubicBezTo>
                <a:cubicBezTo>
                  <a:pt x="459" y="1661"/>
                  <a:pt x="459" y="1644"/>
                  <a:pt x="470" y="1628"/>
                </a:cubicBezTo>
                <a:cubicBezTo>
                  <a:pt x="487" y="1606"/>
                  <a:pt x="514" y="1601"/>
                  <a:pt x="525" y="1573"/>
                </a:cubicBezTo>
                <a:cubicBezTo>
                  <a:pt x="531" y="1551"/>
                  <a:pt x="531" y="1540"/>
                  <a:pt x="531" y="1518"/>
                </a:cubicBezTo>
                <a:cubicBezTo>
                  <a:pt x="531" y="1503"/>
                  <a:pt x="541" y="1492"/>
                  <a:pt x="552" y="1475"/>
                </a:cubicBezTo>
                <a:cubicBezTo>
                  <a:pt x="558" y="1470"/>
                  <a:pt x="558" y="1459"/>
                  <a:pt x="563" y="1454"/>
                </a:cubicBezTo>
                <a:cubicBezTo>
                  <a:pt x="1317" y="0"/>
                  <a:pt x="1317" y="0"/>
                  <a:pt x="1317"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0" name="Freeform 180"/>
          <p:cNvSpPr>
            <a:spLocks noChangeArrowheads="1"/>
          </p:cNvSpPr>
          <p:nvPr/>
        </p:nvSpPr>
        <p:spPr bwMode="auto">
          <a:xfrm>
            <a:off x="12623006" y="8384422"/>
            <a:ext cx="1469813" cy="2248881"/>
          </a:xfrm>
          <a:custGeom>
            <a:avLst/>
            <a:gdLst>
              <a:gd name="T0" fmla="*/ 481 w 2433"/>
              <a:gd name="T1" fmla="*/ 16 h 3722"/>
              <a:gd name="T2" fmla="*/ 661 w 2433"/>
              <a:gd name="T3" fmla="*/ 546 h 3722"/>
              <a:gd name="T4" fmla="*/ 842 w 2433"/>
              <a:gd name="T5" fmla="*/ 584 h 3722"/>
              <a:gd name="T6" fmla="*/ 984 w 2433"/>
              <a:gd name="T7" fmla="*/ 437 h 3722"/>
              <a:gd name="T8" fmla="*/ 1136 w 2433"/>
              <a:gd name="T9" fmla="*/ 372 h 3722"/>
              <a:gd name="T10" fmla="*/ 1306 w 2433"/>
              <a:gd name="T11" fmla="*/ 317 h 3722"/>
              <a:gd name="T12" fmla="*/ 1524 w 2433"/>
              <a:gd name="T13" fmla="*/ 278 h 3722"/>
              <a:gd name="T14" fmla="*/ 1907 w 2433"/>
              <a:gd name="T15" fmla="*/ 278 h 3722"/>
              <a:gd name="T16" fmla="*/ 2038 w 2433"/>
              <a:gd name="T17" fmla="*/ 426 h 3722"/>
              <a:gd name="T18" fmla="*/ 2196 w 2433"/>
              <a:gd name="T19" fmla="*/ 540 h 3722"/>
              <a:gd name="T20" fmla="*/ 2393 w 2433"/>
              <a:gd name="T21" fmla="*/ 749 h 3722"/>
              <a:gd name="T22" fmla="*/ 2371 w 2433"/>
              <a:gd name="T23" fmla="*/ 972 h 3722"/>
              <a:gd name="T24" fmla="*/ 2181 w 2433"/>
              <a:gd name="T25" fmla="*/ 1016 h 3722"/>
              <a:gd name="T26" fmla="*/ 2082 w 2433"/>
              <a:gd name="T27" fmla="*/ 1098 h 3722"/>
              <a:gd name="T28" fmla="*/ 2038 w 2433"/>
              <a:gd name="T29" fmla="*/ 1294 h 3722"/>
              <a:gd name="T30" fmla="*/ 2098 w 2433"/>
              <a:gd name="T31" fmla="*/ 1617 h 3722"/>
              <a:gd name="T32" fmla="*/ 2066 w 2433"/>
              <a:gd name="T33" fmla="*/ 1874 h 3722"/>
              <a:gd name="T34" fmla="*/ 1951 w 2433"/>
              <a:gd name="T35" fmla="*/ 1967 h 3722"/>
              <a:gd name="T36" fmla="*/ 1830 w 2433"/>
              <a:gd name="T37" fmla="*/ 2011 h 3722"/>
              <a:gd name="T38" fmla="*/ 1793 w 2433"/>
              <a:gd name="T39" fmla="*/ 2185 h 3722"/>
              <a:gd name="T40" fmla="*/ 1716 w 2433"/>
              <a:gd name="T41" fmla="*/ 2448 h 3722"/>
              <a:gd name="T42" fmla="*/ 1645 w 2433"/>
              <a:gd name="T43" fmla="*/ 2716 h 3722"/>
              <a:gd name="T44" fmla="*/ 1431 w 2433"/>
              <a:gd name="T45" fmla="*/ 2792 h 3722"/>
              <a:gd name="T46" fmla="*/ 1268 w 2433"/>
              <a:gd name="T47" fmla="*/ 2792 h 3722"/>
              <a:gd name="T48" fmla="*/ 1104 w 2433"/>
              <a:gd name="T49" fmla="*/ 2770 h 3722"/>
              <a:gd name="T50" fmla="*/ 907 w 2433"/>
              <a:gd name="T51" fmla="*/ 2798 h 3722"/>
              <a:gd name="T52" fmla="*/ 765 w 2433"/>
              <a:gd name="T53" fmla="*/ 2803 h 3722"/>
              <a:gd name="T54" fmla="*/ 661 w 2433"/>
              <a:gd name="T55" fmla="*/ 2880 h 3722"/>
              <a:gd name="T56" fmla="*/ 459 w 2433"/>
              <a:gd name="T57" fmla="*/ 3038 h 3722"/>
              <a:gd name="T58" fmla="*/ 371 w 2433"/>
              <a:gd name="T59" fmla="*/ 3142 h 3722"/>
              <a:gd name="T60" fmla="*/ 497 w 2433"/>
              <a:gd name="T61" fmla="*/ 3257 h 3722"/>
              <a:gd name="T62" fmla="*/ 677 w 2433"/>
              <a:gd name="T63" fmla="*/ 3344 h 3722"/>
              <a:gd name="T64" fmla="*/ 776 w 2433"/>
              <a:gd name="T65" fmla="*/ 3442 h 3722"/>
              <a:gd name="T66" fmla="*/ 836 w 2433"/>
              <a:gd name="T67" fmla="*/ 3524 h 3722"/>
              <a:gd name="T68" fmla="*/ 547 w 2433"/>
              <a:gd name="T69" fmla="*/ 3655 h 3722"/>
              <a:gd name="T70" fmla="*/ 399 w 2433"/>
              <a:gd name="T71" fmla="*/ 3650 h 3722"/>
              <a:gd name="T72" fmla="*/ 289 w 2433"/>
              <a:gd name="T73" fmla="*/ 3693 h 3722"/>
              <a:gd name="T74" fmla="*/ 235 w 2433"/>
              <a:gd name="T75" fmla="*/ 3721 h 3722"/>
              <a:gd name="T76" fmla="*/ 0 w 2433"/>
              <a:gd name="T77" fmla="*/ 3546 h 3722"/>
              <a:gd name="T78" fmla="*/ 300 w 2433"/>
              <a:gd name="T79" fmla="*/ 2912 h 3722"/>
              <a:gd name="T80" fmla="*/ 213 w 2433"/>
              <a:gd name="T81" fmla="*/ 2655 h 3722"/>
              <a:gd name="T82" fmla="*/ 192 w 2433"/>
              <a:gd name="T83" fmla="*/ 2267 h 3722"/>
              <a:gd name="T84" fmla="*/ 328 w 2433"/>
              <a:gd name="T85" fmla="*/ 1678 h 3722"/>
              <a:gd name="T86" fmla="*/ 49 w 2433"/>
              <a:gd name="T87" fmla="*/ 617 h 3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3" h="3722">
                <a:moveTo>
                  <a:pt x="410" y="0"/>
                </a:moveTo>
                <a:lnTo>
                  <a:pt x="410" y="0"/>
                </a:lnTo>
                <a:cubicBezTo>
                  <a:pt x="437" y="11"/>
                  <a:pt x="454" y="5"/>
                  <a:pt x="481" y="16"/>
                </a:cubicBezTo>
                <a:cubicBezTo>
                  <a:pt x="497" y="16"/>
                  <a:pt x="503" y="22"/>
                  <a:pt x="514" y="27"/>
                </a:cubicBezTo>
                <a:cubicBezTo>
                  <a:pt x="547" y="33"/>
                  <a:pt x="574" y="33"/>
                  <a:pt x="607" y="38"/>
                </a:cubicBezTo>
                <a:cubicBezTo>
                  <a:pt x="661" y="546"/>
                  <a:pt x="661" y="546"/>
                  <a:pt x="661" y="546"/>
                </a:cubicBezTo>
                <a:cubicBezTo>
                  <a:pt x="683" y="551"/>
                  <a:pt x="688" y="562"/>
                  <a:pt x="710" y="568"/>
                </a:cubicBezTo>
                <a:cubicBezTo>
                  <a:pt x="743" y="579"/>
                  <a:pt x="765" y="579"/>
                  <a:pt x="803" y="579"/>
                </a:cubicBezTo>
                <a:cubicBezTo>
                  <a:pt x="820" y="584"/>
                  <a:pt x="825" y="584"/>
                  <a:pt x="842" y="584"/>
                </a:cubicBezTo>
                <a:cubicBezTo>
                  <a:pt x="863" y="584"/>
                  <a:pt x="869" y="573"/>
                  <a:pt x="880" y="557"/>
                </a:cubicBezTo>
                <a:cubicBezTo>
                  <a:pt x="896" y="540"/>
                  <a:pt x="907" y="530"/>
                  <a:pt x="924" y="513"/>
                </a:cubicBezTo>
                <a:cubicBezTo>
                  <a:pt x="946" y="481"/>
                  <a:pt x="962" y="470"/>
                  <a:pt x="984" y="437"/>
                </a:cubicBezTo>
                <a:cubicBezTo>
                  <a:pt x="989" y="426"/>
                  <a:pt x="994" y="415"/>
                  <a:pt x="1010" y="410"/>
                </a:cubicBezTo>
                <a:cubicBezTo>
                  <a:pt x="1022" y="404"/>
                  <a:pt x="1027" y="404"/>
                  <a:pt x="1038" y="399"/>
                </a:cubicBezTo>
                <a:cubicBezTo>
                  <a:pt x="1076" y="382"/>
                  <a:pt x="1098" y="377"/>
                  <a:pt x="1136" y="372"/>
                </a:cubicBezTo>
                <a:cubicBezTo>
                  <a:pt x="1164" y="372"/>
                  <a:pt x="1186" y="366"/>
                  <a:pt x="1213" y="361"/>
                </a:cubicBezTo>
                <a:cubicBezTo>
                  <a:pt x="1224" y="355"/>
                  <a:pt x="1229" y="355"/>
                  <a:pt x="1235" y="350"/>
                </a:cubicBezTo>
                <a:cubicBezTo>
                  <a:pt x="1262" y="333"/>
                  <a:pt x="1279" y="328"/>
                  <a:pt x="1306" y="317"/>
                </a:cubicBezTo>
                <a:cubicBezTo>
                  <a:pt x="1339" y="306"/>
                  <a:pt x="1355" y="295"/>
                  <a:pt x="1382" y="284"/>
                </a:cubicBezTo>
                <a:cubicBezTo>
                  <a:pt x="1416" y="268"/>
                  <a:pt x="1426" y="240"/>
                  <a:pt x="1459" y="240"/>
                </a:cubicBezTo>
                <a:cubicBezTo>
                  <a:pt x="1486" y="240"/>
                  <a:pt x="1502" y="262"/>
                  <a:pt x="1524" y="278"/>
                </a:cubicBezTo>
                <a:cubicBezTo>
                  <a:pt x="1541" y="289"/>
                  <a:pt x="1557" y="295"/>
                  <a:pt x="1574" y="306"/>
                </a:cubicBezTo>
                <a:cubicBezTo>
                  <a:pt x="1595" y="317"/>
                  <a:pt x="1601" y="328"/>
                  <a:pt x="1623" y="333"/>
                </a:cubicBezTo>
                <a:cubicBezTo>
                  <a:pt x="1907" y="278"/>
                  <a:pt x="1907" y="278"/>
                  <a:pt x="1907" y="278"/>
                </a:cubicBezTo>
                <a:cubicBezTo>
                  <a:pt x="1945" y="284"/>
                  <a:pt x="1940" y="328"/>
                  <a:pt x="1962" y="355"/>
                </a:cubicBezTo>
                <a:cubicBezTo>
                  <a:pt x="1972" y="377"/>
                  <a:pt x="1989" y="388"/>
                  <a:pt x="2011" y="399"/>
                </a:cubicBezTo>
                <a:cubicBezTo>
                  <a:pt x="2022" y="410"/>
                  <a:pt x="2027" y="415"/>
                  <a:pt x="2038" y="426"/>
                </a:cubicBezTo>
                <a:cubicBezTo>
                  <a:pt x="2066" y="437"/>
                  <a:pt x="2082" y="448"/>
                  <a:pt x="2104" y="465"/>
                </a:cubicBezTo>
                <a:cubicBezTo>
                  <a:pt x="2115" y="476"/>
                  <a:pt x="2120" y="487"/>
                  <a:pt x="2137" y="497"/>
                </a:cubicBezTo>
                <a:cubicBezTo>
                  <a:pt x="2159" y="508"/>
                  <a:pt x="2174" y="519"/>
                  <a:pt x="2196" y="540"/>
                </a:cubicBezTo>
                <a:cubicBezTo>
                  <a:pt x="2213" y="551"/>
                  <a:pt x="2224" y="562"/>
                  <a:pt x="2240" y="573"/>
                </a:cubicBezTo>
                <a:cubicBezTo>
                  <a:pt x="2267" y="590"/>
                  <a:pt x="2289" y="595"/>
                  <a:pt x="2311" y="617"/>
                </a:cubicBezTo>
                <a:cubicBezTo>
                  <a:pt x="2355" y="655"/>
                  <a:pt x="2371" y="694"/>
                  <a:pt x="2393" y="749"/>
                </a:cubicBezTo>
                <a:cubicBezTo>
                  <a:pt x="2404" y="776"/>
                  <a:pt x="2421" y="792"/>
                  <a:pt x="2432" y="820"/>
                </a:cubicBezTo>
                <a:lnTo>
                  <a:pt x="2432" y="820"/>
                </a:lnTo>
                <a:cubicBezTo>
                  <a:pt x="2421" y="885"/>
                  <a:pt x="2421" y="934"/>
                  <a:pt x="2371" y="972"/>
                </a:cubicBezTo>
                <a:cubicBezTo>
                  <a:pt x="2355" y="978"/>
                  <a:pt x="2344" y="983"/>
                  <a:pt x="2328" y="989"/>
                </a:cubicBezTo>
                <a:cubicBezTo>
                  <a:pt x="2289" y="1005"/>
                  <a:pt x="2267" y="1011"/>
                  <a:pt x="2224" y="1016"/>
                </a:cubicBezTo>
                <a:cubicBezTo>
                  <a:pt x="2207" y="1016"/>
                  <a:pt x="2196" y="1005"/>
                  <a:pt x="2181" y="1016"/>
                </a:cubicBezTo>
                <a:cubicBezTo>
                  <a:pt x="2174" y="1021"/>
                  <a:pt x="2181" y="1032"/>
                  <a:pt x="2174" y="1038"/>
                </a:cubicBezTo>
                <a:cubicBezTo>
                  <a:pt x="2170" y="1043"/>
                  <a:pt x="2164" y="1049"/>
                  <a:pt x="2159" y="1054"/>
                </a:cubicBezTo>
                <a:cubicBezTo>
                  <a:pt x="2131" y="1076"/>
                  <a:pt x="2109" y="1082"/>
                  <a:pt x="2082" y="1098"/>
                </a:cubicBezTo>
                <a:cubicBezTo>
                  <a:pt x="2060" y="1115"/>
                  <a:pt x="2066" y="1142"/>
                  <a:pt x="2049" y="1169"/>
                </a:cubicBezTo>
                <a:cubicBezTo>
                  <a:pt x="2038" y="1197"/>
                  <a:pt x="2016" y="1208"/>
                  <a:pt x="2016" y="1240"/>
                </a:cubicBezTo>
                <a:cubicBezTo>
                  <a:pt x="2016" y="1262"/>
                  <a:pt x="2027" y="1273"/>
                  <a:pt x="2038" y="1294"/>
                </a:cubicBezTo>
                <a:cubicBezTo>
                  <a:pt x="2044" y="1311"/>
                  <a:pt x="2044" y="1322"/>
                  <a:pt x="2049" y="1338"/>
                </a:cubicBezTo>
                <a:cubicBezTo>
                  <a:pt x="2066" y="1371"/>
                  <a:pt x="2071" y="1393"/>
                  <a:pt x="2082" y="1431"/>
                </a:cubicBezTo>
                <a:cubicBezTo>
                  <a:pt x="2093" y="1503"/>
                  <a:pt x="2098" y="1546"/>
                  <a:pt x="2098" y="1617"/>
                </a:cubicBezTo>
                <a:cubicBezTo>
                  <a:pt x="2098" y="1661"/>
                  <a:pt x="2093" y="1688"/>
                  <a:pt x="2082" y="1726"/>
                </a:cubicBezTo>
                <a:cubicBezTo>
                  <a:pt x="2076" y="1759"/>
                  <a:pt x="2066" y="1775"/>
                  <a:pt x="2066" y="1803"/>
                </a:cubicBezTo>
                <a:cubicBezTo>
                  <a:pt x="2066" y="1874"/>
                  <a:pt x="2066" y="1874"/>
                  <a:pt x="2066" y="1874"/>
                </a:cubicBezTo>
                <a:cubicBezTo>
                  <a:pt x="2066" y="1896"/>
                  <a:pt x="2066" y="1912"/>
                  <a:pt x="2049" y="1929"/>
                </a:cubicBezTo>
                <a:cubicBezTo>
                  <a:pt x="2044" y="1934"/>
                  <a:pt x="2033" y="1934"/>
                  <a:pt x="2027" y="1934"/>
                </a:cubicBezTo>
                <a:cubicBezTo>
                  <a:pt x="2000" y="1951"/>
                  <a:pt x="1978" y="1951"/>
                  <a:pt x="1951" y="1967"/>
                </a:cubicBezTo>
                <a:cubicBezTo>
                  <a:pt x="1929" y="1984"/>
                  <a:pt x="1912" y="1989"/>
                  <a:pt x="1885" y="1994"/>
                </a:cubicBezTo>
                <a:cubicBezTo>
                  <a:pt x="1874" y="2000"/>
                  <a:pt x="1863" y="2000"/>
                  <a:pt x="1852" y="2005"/>
                </a:cubicBezTo>
                <a:cubicBezTo>
                  <a:pt x="1847" y="2005"/>
                  <a:pt x="1836" y="2005"/>
                  <a:pt x="1830" y="2011"/>
                </a:cubicBezTo>
                <a:cubicBezTo>
                  <a:pt x="1825" y="2022"/>
                  <a:pt x="1830" y="2033"/>
                  <a:pt x="1830" y="2044"/>
                </a:cubicBezTo>
                <a:cubicBezTo>
                  <a:pt x="1830" y="2060"/>
                  <a:pt x="1825" y="2071"/>
                  <a:pt x="1819" y="2087"/>
                </a:cubicBezTo>
                <a:cubicBezTo>
                  <a:pt x="1809" y="2125"/>
                  <a:pt x="1809" y="2147"/>
                  <a:pt x="1793" y="2185"/>
                </a:cubicBezTo>
                <a:cubicBezTo>
                  <a:pt x="1781" y="2224"/>
                  <a:pt x="1776" y="2251"/>
                  <a:pt x="1765" y="2289"/>
                </a:cubicBezTo>
                <a:cubicBezTo>
                  <a:pt x="1754" y="2311"/>
                  <a:pt x="1743" y="2322"/>
                  <a:pt x="1738" y="2339"/>
                </a:cubicBezTo>
                <a:cubicBezTo>
                  <a:pt x="1732" y="2382"/>
                  <a:pt x="1716" y="2404"/>
                  <a:pt x="1716" y="2448"/>
                </a:cubicBezTo>
                <a:cubicBezTo>
                  <a:pt x="1716" y="2497"/>
                  <a:pt x="1716" y="2497"/>
                  <a:pt x="1716" y="2497"/>
                </a:cubicBezTo>
                <a:cubicBezTo>
                  <a:pt x="1716" y="2540"/>
                  <a:pt x="1705" y="2568"/>
                  <a:pt x="1689" y="2606"/>
                </a:cubicBezTo>
                <a:cubicBezTo>
                  <a:pt x="1667" y="2644"/>
                  <a:pt x="1672" y="2677"/>
                  <a:pt x="1645" y="2716"/>
                </a:cubicBezTo>
                <a:cubicBezTo>
                  <a:pt x="1634" y="2727"/>
                  <a:pt x="1623" y="2732"/>
                  <a:pt x="1606" y="2738"/>
                </a:cubicBezTo>
                <a:cubicBezTo>
                  <a:pt x="1579" y="2743"/>
                  <a:pt x="1568" y="2754"/>
                  <a:pt x="1541" y="2759"/>
                </a:cubicBezTo>
                <a:cubicBezTo>
                  <a:pt x="1502" y="2776"/>
                  <a:pt x="1475" y="2792"/>
                  <a:pt x="1431" y="2792"/>
                </a:cubicBezTo>
                <a:cubicBezTo>
                  <a:pt x="1416" y="2792"/>
                  <a:pt x="1404" y="2787"/>
                  <a:pt x="1387" y="2787"/>
                </a:cubicBezTo>
                <a:cubicBezTo>
                  <a:pt x="1361" y="2787"/>
                  <a:pt x="1344" y="2798"/>
                  <a:pt x="1317" y="2798"/>
                </a:cubicBezTo>
                <a:cubicBezTo>
                  <a:pt x="1295" y="2798"/>
                  <a:pt x="1290" y="2792"/>
                  <a:pt x="1268" y="2792"/>
                </a:cubicBezTo>
                <a:cubicBezTo>
                  <a:pt x="1251" y="2792"/>
                  <a:pt x="1240" y="2792"/>
                  <a:pt x="1224" y="2787"/>
                </a:cubicBezTo>
                <a:cubicBezTo>
                  <a:pt x="1197" y="2776"/>
                  <a:pt x="1186" y="2748"/>
                  <a:pt x="1153" y="2748"/>
                </a:cubicBezTo>
                <a:cubicBezTo>
                  <a:pt x="1131" y="2748"/>
                  <a:pt x="1120" y="2759"/>
                  <a:pt x="1104" y="2770"/>
                </a:cubicBezTo>
                <a:cubicBezTo>
                  <a:pt x="1087" y="2776"/>
                  <a:pt x="1076" y="2781"/>
                  <a:pt x="1060" y="2787"/>
                </a:cubicBezTo>
                <a:cubicBezTo>
                  <a:pt x="1049" y="2792"/>
                  <a:pt x="1043" y="2803"/>
                  <a:pt x="1027" y="2803"/>
                </a:cubicBezTo>
                <a:cubicBezTo>
                  <a:pt x="984" y="2803"/>
                  <a:pt x="956" y="2798"/>
                  <a:pt x="907" y="2798"/>
                </a:cubicBezTo>
                <a:cubicBezTo>
                  <a:pt x="902" y="2798"/>
                  <a:pt x="896" y="2803"/>
                  <a:pt x="885" y="2809"/>
                </a:cubicBezTo>
                <a:cubicBezTo>
                  <a:pt x="869" y="2814"/>
                  <a:pt x="852" y="2814"/>
                  <a:pt x="831" y="2814"/>
                </a:cubicBezTo>
                <a:cubicBezTo>
                  <a:pt x="803" y="2814"/>
                  <a:pt x="792" y="2803"/>
                  <a:pt x="765" y="2803"/>
                </a:cubicBezTo>
                <a:cubicBezTo>
                  <a:pt x="754" y="2803"/>
                  <a:pt x="748" y="2809"/>
                  <a:pt x="743" y="2814"/>
                </a:cubicBezTo>
                <a:cubicBezTo>
                  <a:pt x="732" y="2825"/>
                  <a:pt x="727" y="2831"/>
                  <a:pt x="710" y="2842"/>
                </a:cubicBezTo>
                <a:cubicBezTo>
                  <a:pt x="688" y="2852"/>
                  <a:pt x="677" y="2863"/>
                  <a:pt x="661" y="2880"/>
                </a:cubicBezTo>
                <a:cubicBezTo>
                  <a:pt x="628" y="2917"/>
                  <a:pt x="590" y="2917"/>
                  <a:pt x="557" y="2950"/>
                </a:cubicBezTo>
                <a:cubicBezTo>
                  <a:pt x="536" y="2972"/>
                  <a:pt x="530" y="2989"/>
                  <a:pt x="508" y="3005"/>
                </a:cubicBezTo>
                <a:cubicBezTo>
                  <a:pt x="486" y="3016"/>
                  <a:pt x="475" y="3021"/>
                  <a:pt x="459" y="3038"/>
                </a:cubicBezTo>
                <a:cubicBezTo>
                  <a:pt x="437" y="3060"/>
                  <a:pt x="432" y="3071"/>
                  <a:pt x="410" y="3093"/>
                </a:cubicBezTo>
                <a:cubicBezTo>
                  <a:pt x="404" y="3104"/>
                  <a:pt x="393" y="3109"/>
                  <a:pt x="388" y="3120"/>
                </a:cubicBezTo>
                <a:cubicBezTo>
                  <a:pt x="382" y="3125"/>
                  <a:pt x="371" y="3131"/>
                  <a:pt x="371" y="3142"/>
                </a:cubicBezTo>
                <a:cubicBezTo>
                  <a:pt x="371" y="3158"/>
                  <a:pt x="388" y="3169"/>
                  <a:pt x="399" y="3180"/>
                </a:cubicBezTo>
                <a:cubicBezTo>
                  <a:pt x="410" y="3191"/>
                  <a:pt x="415" y="3202"/>
                  <a:pt x="426" y="3213"/>
                </a:cubicBezTo>
                <a:cubicBezTo>
                  <a:pt x="459" y="3224"/>
                  <a:pt x="470" y="3240"/>
                  <a:pt x="497" y="3257"/>
                </a:cubicBezTo>
                <a:cubicBezTo>
                  <a:pt x="503" y="3262"/>
                  <a:pt x="514" y="3262"/>
                  <a:pt x="519" y="3267"/>
                </a:cubicBezTo>
                <a:cubicBezTo>
                  <a:pt x="563" y="3295"/>
                  <a:pt x="585" y="3322"/>
                  <a:pt x="633" y="3333"/>
                </a:cubicBezTo>
                <a:cubicBezTo>
                  <a:pt x="650" y="3338"/>
                  <a:pt x="661" y="3338"/>
                  <a:pt x="677" y="3344"/>
                </a:cubicBezTo>
                <a:cubicBezTo>
                  <a:pt x="688" y="3344"/>
                  <a:pt x="699" y="3344"/>
                  <a:pt x="710" y="3349"/>
                </a:cubicBezTo>
                <a:cubicBezTo>
                  <a:pt x="732" y="3366"/>
                  <a:pt x="732" y="3387"/>
                  <a:pt x="748" y="3415"/>
                </a:cubicBezTo>
                <a:cubicBezTo>
                  <a:pt x="759" y="3426"/>
                  <a:pt x="765" y="3431"/>
                  <a:pt x="776" y="3442"/>
                </a:cubicBezTo>
                <a:cubicBezTo>
                  <a:pt x="781" y="3448"/>
                  <a:pt x="787" y="3448"/>
                  <a:pt x="798" y="3453"/>
                </a:cubicBezTo>
                <a:cubicBezTo>
                  <a:pt x="820" y="3475"/>
                  <a:pt x="825" y="3497"/>
                  <a:pt x="836" y="3524"/>
                </a:cubicBezTo>
                <a:lnTo>
                  <a:pt x="836" y="3524"/>
                </a:lnTo>
                <a:cubicBezTo>
                  <a:pt x="787" y="3546"/>
                  <a:pt x="743" y="3557"/>
                  <a:pt x="688" y="3574"/>
                </a:cubicBezTo>
                <a:cubicBezTo>
                  <a:pt x="661" y="3585"/>
                  <a:pt x="644" y="3596"/>
                  <a:pt x="617" y="3617"/>
                </a:cubicBezTo>
                <a:cubicBezTo>
                  <a:pt x="595" y="3634"/>
                  <a:pt x="579" y="3655"/>
                  <a:pt x="547" y="3655"/>
                </a:cubicBezTo>
                <a:cubicBezTo>
                  <a:pt x="525" y="3655"/>
                  <a:pt x="514" y="3639"/>
                  <a:pt x="492" y="3628"/>
                </a:cubicBezTo>
                <a:cubicBezTo>
                  <a:pt x="475" y="3623"/>
                  <a:pt x="459" y="3623"/>
                  <a:pt x="437" y="3623"/>
                </a:cubicBezTo>
                <a:cubicBezTo>
                  <a:pt x="421" y="3623"/>
                  <a:pt x="410" y="3639"/>
                  <a:pt x="399" y="3650"/>
                </a:cubicBezTo>
                <a:cubicBezTo>
                  <a:pt x="388" y="3667"/>
                  <a:pt x="371" y="3671"/>
                  <a:pt x="360" y="3689"/>
                </a:cubicBezTo>
                <a:cubicBezTo>
                  <a:pt x="350" y="3693"/>
                  <a:pt x="344" y="3699"/>
                  <a:pt x="333" y="3699"/>
                </a:cubicBezTo>
                <a:cubicBezTo>
                  <a:pt x="317" y="3699"/>
                  <a:pt x="306" y="3699"/>
                  <a:pt x="289" y="3693"/>
                </a:cubicBezTo>
                <a:cubicBezTo>
                  <a:pt x="278" y="3693"/>
                  <a:pt x="278" y="3689"/>
                  <a:pt x="267" y="3689"/>
                </a:cubicBezTo>
                <a:cubicBezTo>
                  <a:pt x="251" y="3689"/>
                  <a:pt x="246" y="3710"/>
                  <a:pt x="235" y="3721"/>
                </a:cubicBezTo>
                <a:lnTo>
                  <a:pt x="235" y="3721"/>
                </a:lnTo>
                <a:cubicBezTo>
                  <a:pt x="192" y="3689"/>
                  <a:pt x="142" y="3645"/>
                  <a:pt x="82" y="3596"/>
                </a:cubicBezTo>
                <a:cubicBezTo>
                  <a:pt x="55" y="3574"/>
                  <a:pt x="27" y="3557"/>
                  <a:pt x="0" y="3546"/>
                </a:cubicBezTo>
                <a:lnTo>
                  <a:pt x="0" y="3546"/>
                </a:lnTo>
                <a:cubicBezTo>
                  <a:pt x="27" y="3442"/>
                  <a:pt x="98" y="3415"/>
                  <a:pt x="163" y="3333"/>
                </a:cubicBezTo>
                <a:cubicBezTo>
                  <a:pt x="224" y="3262"/>
                  <a:pt x="207" y="3191"/>
                  <a:pt x="235" y="3104"/>
                </a:cubicBezTo>
                <a:cubicBezTo>
                  <a:pt x="262" y="3032"/>
                  <a:pt x="300" y="2994"/>
                  <a:pt x="300" y="2912"/>
                </a:cubicBezTo>
                <a:cubicBezTo>
                  <a:pt x="300" y="2842"/>
                  <a:pt x="306" y="2792"/>
                  <a:pt x="273" y="2727"/>
                </a:cubicBezTo>
                <a:cubicBezTo>
                  <a:pt x="262" y="2705"/>
                  <a:pt x="256" y="2683"/>
                  <a:pt x="235" y="2672"/>
                </a:cubicBezTo>
                <a:cubicBezTo>
                  <a:pt x="224" y="2666"/>
                  <a:pt x="213" y="2666"/>
                  <a:pt x="213" y="2655"/>
                </a:cubicBezTo>
                <a:cubicBezTo>
                  <a:pt x="213" y="2633"/>
                  <a:pt x="229" y="2623"/>
                  <a:pt x="229" y="2601"/>
                </a:cubicBezTo>
                <a:cubicBezTo>
                  <a:pt x="229" y="2513"/>
                  <a:pt x="170" y="2470"/>
                  <a:pt x="170" y="2382"/>
                </a:cubicBezTo>
                <a:cubicBezTo>
                  <a:pt x="170" y="2339"/>
                  <a:pt x="170" y="2311"/>
                  <a:pt x="192" y="2267"/>
                </a:cubicBezTo>
                <a:cubicBezTo>
                  <a:pt x="262" y="2213"/>
                  <a:pt x="339" y="2191"/>
                  <a:pt x="339" y="2103"/>
                </a:cubicBezTo>
                <a:cubicBezTo>
                  <a:pt x="289" y="1852"/>
                  <a:pt x="289" y="1852"/>
                  <a:pt x="289" y="1852"/>
                </a:cubicBezTo>
                <a:cubicBezTo>
                  <a:pt x="300" y="1781"/>
                  <a:pt x="317" y="1748"/>
                  <a:pt x="328" y="1678"/>
                </a:cubicBezTo>
                <a:cubicBezTo>
                  <a:pt x="339" y="1601"/>
                  <a:pt x="448" y="1634"/>
                  <a:pt x="503" y="1574"/>
                </a:cubicBezTo>
                <a:cubicBezTo>
                  <a:pt x="557" y="1508"/>
                  <a:pt x="574" y="1459"/>
                  <a:pt x="633" y="1393"/>
                </a:cubicBezTo>
                <a:cubicBezTo>
                  <a:pt x="49" y="617"/>
                  <a:pt x="49" y="617"/>
                  <a:pt x="49" y="617"/>
                </a:cubicBezTo>
                <a:cubicBezTo>
                  <a:pt x="410" y="0"/>
                  <a:pt x="410" y="0"/>
                  <a:pt x="41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1" name="Freeform 181"/>
          <p:cNvSpPr>
            <a:spLocks noChangeArrowheads="1"/>
          </p:cNvSpPr>
          <p:nvPr/>
        </p:nvSpPr>
        <p:spPr bwMode="auto">
          <a:xfrm>
            <a:off x="12871087" y="6805137"/>
            <a:ext cx="2608852" cy="2198194"/>
          </a:xfrm>
          <a:custGeom>
            <a:avLst/>
            <a:gdLst>
              <a:gd name="T0" fmla="*/ 0 w 4317"/>
              <a:gd name="T1" fmla="*/ 2612 h 3640"/>
              <a:gd name="T2" fmla="*/ 4316 w 4317"/>
              <a:gd name="T3" fmla="*/ 33 h 3640"/>
              <a:gd name="T4" fmla="*/ 3562 w 4317"/>
              <a:gd name="T5" fmla="*/ 1487 h 3640"/>
              <a:gd name="T6" fmla="*/ 3530 w 4317"/>
              <a:gd name="T7" fmla="*/ 1551 h 3640"/>
              <a:gd name="T8" fmla="*/ 3469 w 4317"/>
              <a:gd name="T9" fmla="*/ 1661 h 3640"/>
              <a:gd name="T10" fmla="*/ 3398 w 4317"/>
              <a:gd name="T11" fmla="*/ 1721 h 3640"/>
              <a:gd name="T12" fmla="*/ 3333 w 4317"/>
              <a:gd name="T13" fmla="*/ 1792 h 3640"/>
              <a:gd name="T14" fmla="*/ 3207 w 4317"/>
              <a:gd name="T15" fmla="*/ 1885 h 3640"/>
              <a:gd name="T16" fmla="*/ 3114 w 4317"/>
              <a:gd name="T17" fmla="*/ 1929 h 3640"/>
              <a:gd name="T18" fmla="*/ 3049 w 4317"/>
              <a:gd name="T19" fmla="*/ 2038 h 3640"/>
              <a:gd name="T20" fmla="*/ 3010 w 4317"/>
              <a:gd name="T21" fmla="*/ 2213 h 3640"/>
              <a:gd name="T22" fmla="*/ 3032 w 4317"/>
              <a:gd name="T23" fmla="*/ 2306 h 3640"/>
              <a:gd name="T24" fmla="*/ 3125 w 4317"/>
              <a:gd name="T25" fmla="*/ 2415 h 3640"/>
              <a:gd name="T26" fmla="*/ 3147 w 4317"/>
              <a:gd name="T27" fmla="*/ 2508 h 3640"/>
              <a:gd name="T28" fmla="*/ 3284 w 4317"/>
              <a:gd name="T29" fmla="*/ 2689 h 3640"/>
              <a:gd name="T30" fmla="*/ 3491 w 4317"/>
              <a:gd name="T31" fmla="*/ 2683 h 3640"/>
              <a:gd name="T32" fmla="*/ 3573 w 4317"/>
              <a:gd name="T33" fmla="*/ 2759 h 3640"/>
              <a:gd name="T34" fmla="*/ 3540 w 4317"/>
              <a:gd name="T35" fmla="*/ 2934 h 3640"/>
              <a:gd name="T36" fmla="*/ 3584 w 4317"/>
              <a:gd name="T37" fmla="*/ 3082 h 3640"/>
              <a:gd name="T38" fmla="*/ 3595 w 4317"/>
              <a:gd name="T39" fmla="*/ 3142 h 3640"/>
              <a:gd name="T40" fmla="*/ 3535 w 4317"/>
              <a:gd name="T41" fmla="*/ 3152 h 3640"/>
              <a:gd name="T42" fmla="*/ 3388 w 4317"/>
              <a:gd name="T43" fmla="*/ 3163 h 3640"/>
              <a:gd name="T44" fmla="*/ 3317 w 4317"/>
              <a:gd name="T45" fmla="*/ 3207 h 3640"/>
              <a:gd name="T46" fmla="*/ 3196 w 4317"/>
              <a:gd name="T47" fmla="*/ 3174 h 3640"/>
              <a:gd name="T48" fmla="*/ 3081 w 4317"/>
              <a:gd name="T49" fmla="*/ 3224 h 3640"/>
              <a:gd name="T50" fmla="*/ 3038 w 4317"/>
              <a:gd name="T51" fmla="*/ 3218 h 3640"/>
              <a:gd name="T52" fmla="*/ 3049 w 4317"/>
              <a:gd name="T53" fmla="*/ 3262 h 3640"/>
              <a:gd name="T54" fmla="*/ 3065 w 4317"/>
              <a:gd name="T55" fmla="*/ 3317 h 3640"/>
              <a:gd name="T56" fmla="*/ 2929 w 4317"/>
              <a:gd name="T57" fmla="*/ 3361 h 3640"/>
              <a:gd name="T58" fmla="*/ 2814 w 4317"/>
              <a:gd name="T59" fmla="*/ 3448 h 3640"/>
              <a:gd name="T60" fmla="*/ 2726 w 4317"/>
              <a:gd name="T61" fmla="*/ 3382 h 3640"/>
              <a:gd name="T62" fmla="*/ 2666 w 4317"/>
              <a:gd name="T63" fmla="*/ 3371 h 3640"/>
              <a:gd name="T64" fmla="*/ 2535 w 4317"/>
              <a:gd name="T65" fmla="*/ 3426 h 3640"/>
              <a:gd name="T66" fmla="*/ 2525 w 4317"/>
              <a:gd name="T67" fmla="*/ 3525 h 3640"/>
              <a:gd name="T68" fmla="*/ 2453 w 4317"/>
              <a:gd name="T69" fmla="*/ 3612 h 3640"/>
              <a:gd name="T70" fmla="*/ 2311 w 4317"/>
              <a:gd name="T71" fmla="*/ 3639 h 3640"/>
              <a:gd name="T72" fmla="*/ 2208 w 4317"/>
              <a:gd name="T73" fmla="*/ 3584 h 3640"/>
              <a:gd name="T74" fmla="*/ 2164 w 4317"/>
              <a:gd name="T75" fmla="*/ 3459 h 3640"/>
              <a:gd name="T76" fmla="*/ 2022 w 4317"/>
              <a:gd name="T77" fmla="*/ 3432 h 3640"/>
              <a:gd name="T78" fmla="*/ 1983 w 4317"/>
              <a:gd name="T79" fmla="*/ 3361 h 3640"/>
              <a:gd name="T80" fmla="*/ 1830 w 4317"/>
              <a:gd name="T81" fmla="*/ 3185 h 3640"/>
              <a:gd name="T82" fmla="*/ 1727 w 4317"/>
              <a:gd name="T83" fmla="*/ 3109 h 3640"/>
              <a:gd name="T84" fmla="*/ 1628 w 4317"/>
              <a:gd name="T85" fmla="*/ 3038 h 3640"/>
              <a:gd name="T86" fmla="*/ 1552 w 4317"/>
              <a:gd name="T87" fmla="*/ 2967 h 3640"/>
              <a:gd name="T88" fmla="*/ 1213 w 4317"/>
              <a:gd name="T89" fmla="*/ 2945 h 3640"/>
              <a:gd name="T90" fmla="*/ 1114 w 4317"/>
              <a:gd name="T91" fmla="*/ 2890 h 3640"/>
              <a:gd name="T92" fmla="*/ 972 w 4317"/>
              <a:gd name="T93" fmla="*/ 2896 h 3640"/>
              <a:gd name="T94" fmla="*/ 825 w 4317"/>
              <a:gd name="T95" fmla="*/ 2962 h 3640"/>
              <a:gd name="T96" fmla="*/ 726 w 4317"/>
              <a:gd name="T97" fmla="*/ 2984 h 3640"/>
              <a:gd name="T98" fmla="*/ 600 w 4317"/>
              <a:gd name="T99" fmla="*/ 3022 h 3640"/>
              <a:gd name="T100" fmla="*/ 514 w 4317"/>
              <a:gd name="T101" fmla="*/ 3125 h 3640"/>
              <a:gd name="T102" fmla="*/ 432 w 4317"/>
              <a:gd name="T103" fmla="*/ 3196 h 3640"/>
              <a:gd name="T104" fmla="*/ 300 w 4317"/>
              <a:gd name="T105" fmla="*/ 3180 h 3640"/>
              <a:gd name="T106" fmla="*/ 197 w 4317"/>
              <a:gd name="T107" fmla="*/ 2650 h 3640"/>
              <a:gd name="T108" fmla="*/ 71 w 4317"/>
              <a:gd name="T109" fmla="*/ 2628 h 3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317" h="3640">
                <a:moveTo>
                  <a:pt x="0" y="2612"/>
                </a:moveTo>
                <a:lnTo>
                  <a:pt x="0" y="2612"/>
                </a:lnTo>
                <a:cubicBezTo>
                  <a:pt x="1519" y="0"/>
                  <a:pt x="1519" y="0"/>
                  <a:pt x="1519" y="0"/>
                </a:cubicBezTo>
                <a:cubicBezTo>
                  <a:pt x="4316" y="33"/>
                  <a:pt x="4316" y="33"/>
                  <a:pt x="4316" y="33"/>
                </a:cubicBezTo>
                <a:lnTo>
                  <a:pt x="4316" y="33"/>
                </a:lnTo>
                <a:cubicBezTo>
                  <a:pt x="3562" y="1487"/>
                  <a:pt x="3562" y="1487"/>
                  <a:pt x="3562" y="1487"/>
                </a:cubicBezTo>
                <a:cubicBezTo>
                  <a:pt x="3557" y="1492"/>
                  <a:pt x="3557" y="1503"/>
                  <a:pt x="3551" y="1508"/>
                </a:cubicBezTo>
                <a:cubicBezTo>
                  <a:pt x="3540" y="1525"/>
                  <a:pt x="3530" y="1536"/>
                  <a:pt x="3530" y="1551"/>
                </a:cubicBezTo>
                <a:cubicBezTo>
                  <a:pt x="3530" y="1573"/>
                  <a:pt x="3530" y="1584"/>
                  <a:pt x="3524" y="1606"/>
                </a:cubicBezTo>
                <a:cubicBezTo>
                  <a:pt x="3513" y="1634"/>
                  <a:pt x="3486" y="1639"/>
                  <a:pt x="3469" y="1661"/>
                </a:cubicBezTo>
                <a:cubicBezTo>
                  <a:pt x="3458" y="1677"/>
                  <a:pt x="3458" y="1694"/>
                  <a:pt x="3442" y="1705"/>
                </a:cubicBezTo>
                <a:cubicBezTo>
                  <a:pt x="3431" y="1716"/>
                  <a:pt x="3415" y="1716"/>
                  <a:pt x="3398" y="1721"/>
                </a:cubicBezTo>
                <a:cubicBezTo>
                  <a:pt x="3393" y="1727"/>
                  <a:pt x="3388" y="1738"/>
                  <a:pt x="3382" y="1743"/>
                </a:cubicBezTo>
                <a:cubicBezTo>
                  <a:pt x="3360" y="1759"/>
                  <a:pt x="3350" y="1776"/>
                  <a:pt x="3333" y="1792"/>
                </a:cubicBezTo>
                <a:cubicBezTo>
                  <a:pt x="3328" y="1798"/>
                  <a:pt x="3317" y="1798"/>
                  <a:pt x="3311" y="1809"/>
                </a:cubicBezTo>
                <a:cubicBezTo>
                  <a:pt x="3273" y="1842"/>
                  <a:pt x="3251" y="1864"/>
                  <a:pt x="3207" y="1885"/>
                </a:cubicBezTo>
                <a:cubicBezTo>
                  <a:pt x="3180" y="1896"/>
                  <a:pt x="3169" y="1907"/>
                  <a:pt x="3142" y="1918"/>
                </a:cubicBezTo>
                <a:cubicBezTo>
                  <a:pt x="3131" y="1923"/>
                  <a:pt x="3120" y="1923"/>
                  <a:pt x="3114" y="1929"/>
                </a:cubicBezTo>
                <a:cubicBezTo>
                  <a:pt x="3103" y="1939"/>
                  <a:pt x="3098" y="1951"/>
                  <a:pt x="3092" y="1961"/>
                </a:cubicBezTo>
                <a:cubicBezTo>
                  <a:pt x="3076" y="1994"/>
                  <a:pt x="3065" y="2011"/>
                  <a:pt x="3049" y="2038"/>
                </a:cubicBezTo>
                <a:cubicBezTo>
                  <a:pt x="3021" y="2076"/>
                  <a:pt x="3027" y="2104"/>
                  <a:pt x="3021" y="2147"/>
                </a:cubicBezTo>
                <a:cubicBezTo>
                  <a:pt x="3016" y="2169"/>
                  <a:pt x="3010" y="2186"/>
                  <a:pt x="3010" y="2213"/>
                </a:cubicBezTo>
                <a:cubicBezTo>
                  <a:pt x="3005" y="2230"/>
                  <a:pt x="2999" y="2241"/>
                  <a:pt x="2999" y="2257"/>
                </a:cubicBezTo>
                <a:cubicBezTo>
                  <a:pt x="2999" y="2279"/>
                  <a:pt x="3016" y="2290"/>
                  <a:pt x="3032" y="2306"/>
                </a:cubicBezTo>
                <a:cubicBezTo>
                  <a:pt x="3054" y="2338"/>
                  <a:pt x="3070" y="2355"/>
                  <a:pt x="3098" y="2382"/>
                </a:cubicBezTo>
                <a:cubicBezTo>
                  <a:pt x="3109" y="2393"/>
                  <a:pt x="3120" y="2398"/>
                  <a:pt x="3125" y="2415"/>
                </a:cubicBezTo>
                <a:cubicBezTo>
                  <a:pt x="3131" y="2426"/>
                  <a:pt x="3136" y="2437"/>
                  <a:pt x="3136" y="2453"/>
                </a:cubicBezTo>
                <a:cubicBezTo>
                  <a:pt x="3142" y="2475"/>
                  <a:pt x="3147" y="2486"/>
                  <a:pt x="3147" y="2508"/>
                </a:cubicBezTo>
                <a:cubicBezTo>
                  <a:pt x="3153" y="2563"/>
                  <a:pt x="3164" y="2601"/>
                  <a:pt x="3207" y="2634"/>
                </a:cubicBezTo>
                <a:cubicBezTo>
                  <a:pt x="3235" y="2656"/>
                  <a:pt x="3251" y="2667"/>
                  <a:pt x="3284" y="2689"/>
                </a:cubicBezTo>
                <a:cubicBezTo>
                  <a:pt x="3300" y="2700"/>
                  <a:pt x="3311" y="2710"/>
                  <a:pt x="3333" y="2716"/>
                </a:cubicBezTo>
                <a:cubicBezTo>
                  <a:pt x="3491" y="2683"/>
                  <a:pt x="3491" y="2683"/>
                  <a:pt x="3491" y="2683"/>
                </a:cubicBezTo>
                <a:cubicBezTo>
                  <a:pt x="3519" y="2689"/>
                  <a:pt x="3530" y="2705"/>
                  <a:pt x="3551" y="2722"/>
                </a:cubicBezTo>
                <a:cubicBezTo>
                  <a:pt x="3562" y="2732"/>
                  <a:pt x="3573" y="2743"/>
                  <a:pt x="3573" y="2759"/>
                </a:cubicBezTo>
                <a:cubicBezTo>
                  <a:pt x="3573" y="2797"/>
                  <a:pt x="3568" y="2819"/>
                  <a:pt x="3557" y="2858"/>
                </a:cubicBezTo>
                <a:cubicBezTo>
                  <a:pt x="3551" y="2890"/>
                  <a:pt x="3540" y="2901"/>
                  <a:pt x="3540" y="2934"/>
                </a:cubicBezTo>
                <a:cubicBezTo>
                  <a:pt x="3540" y="2967"/>
                  <a:pt x="3546" y="2984"/>
                  <a:pt x="3557" y="3016"/>
                </a:cubicBezTo>
                <a:cubicBezTo>
                  <a:pt x="3562" y="3044"/>
                  <a:pt x="3568" y="3060"/>
                  <a:pt x="3584" y="3082"/>
                </a:cubicBezTo>
                <a:cubicBezTo>
                  <a:pt x="3595" y="3093"/>
                  <a:pt x="3606" y="3093"/>
                  <a:pt x="3606" y="3109"/>
                </a:cubicBezTo>
                <a:cubicBezTo>
                  <a:pt x="3606" y="3120"/>
                  <a:pt x="3606" y="3131"/>
                  <a:pt x="3595" y="3142"/>
                </a:cubicBezTo>
                <a:cubicBezTo>
                  <a:pt x="3590" y="3147"/>
                  <a:pt x="3584" y="3147"/>
                  <a:pt x="3579" y="3147"/>
                </a:cubicBezTo>
                <a:cubicBezTo>
                  <a:pt x="3562" y="3147"/>
                  <a:pt x="3551" y="3152"/>
                  <a:pt x="3535" y="3152"/>
                </a:cubicBezTo>
                <a:cubicBezTo>
                  <a:pt x="3508" y="3158"/>
                  <a:pt x="3497" y="3163"/>
                  <a:pt x="3469" y="3163"/>
                </a:cubicBezTo>
                <a:cubicBezTo>
                  <a:pt x="3388" y="3163"/>
                  <a:pt x="3388" y="3163"/>
                  <a:pt x="3388" y="3163"/>
                </a:cubicBezTo>
                <a:cubicBezTo>
                  <a:pt x="3372" y="3163"/>
                  <a:pt x="3360" y="3163"/>
                  <a:pt x="3343" y="3169"/>
                </a:cubicBezTo>
                <a:cubicBezTo>
                  <a:pt x="3328" y="3180"/>
                  <a:pt x="3328" y="3196"/>
                  <a:pt x="3317" y="3207"/>
                </a:cubicBezTo>
                <a:cubicBezTo>
                  <a:pt x="3300" y="3218"/>
                  <a:pt x="3284" y="3218"/>
                  <a:pt x="3268" y="3218"/>
                </a:cubicBezTo>
                <a:cubicBezTo>
                  <a:pt x="3235" y="3218"/>
                  <a:pt x="3213" y="3202"/>
                  <a:pt x="3196" y="3174"/>
                </a:cubicBezTo>
                <a:cubicBezTo>
                  <a:pt x="3180" y="3180"/>
                  <a:pt x="3174" y="3191"/>
                  <a:pt x="3158" y="3196"/>
                </a:cubicBezTo>
                <a:cubicBezTo>
                  <a:pt x="3131" y="3213"/>
                  <a:pt x="3114" y="3224"/>
                  <a:pt x="3081" y="3224"/>
                </a:cubicBezTo>
                <a:cubicBezTo>
                  <a:pt x="3070" y="3224"/>
                  <a:pt x="3065" y="3218"/>
                  <a:pt x="3049" y="3218"/>
                </a:cubicBezTo>
                <a:cubicBezTo>
                  <a:pt x="3049" y="3218"/>
                  <a:pt x="3043" y="3218"/>
                  <a:pt x="3038" y="3218"/>
                </a:cubicBezTo>
                <a:lnTo>
                  <a:pt x="3043" y="3218"/>
                </a:lnTo>
                <a:cubicBezTo>
                  <a:pt x="3049" y="3235"/>
                  <a:pt x="3043" y="3246"/>
                  <a:pt x="3049" y="3262"/>
                </a:cubicBezTo>
                <a:cubicBezTo>
                  <a:pt x="3054" y="3284"/>
                  <a:pt x="3065" y="3295"/>
                  <a:pt x="3065" y="3317"/>
                </a:cubicBezTo>
                <a:lnTo>
                  <a:pt x="3065" y="3317"/>
                </a:lnTo>
                <a:cubicBezTo>
                  <a:pt x="3027" y="3328"/>
                  <a:pt x="2999" y="3344"/>
                  <a:pt x="2962" y="3350"/>
                </a:cubicBezTo>
                <a:cubicBezTo>
                  <a:pt x="2951" y="3355"/>
                  <a:pt x="2940" y="3355"/>
                  <a:pt x="2929" y="3361"/>
                </a:cubicBezTo>
                <a:cubicBezTo>
                  <a:pt x="2907" y="3371"/>
                  <a:pt x="2891" y="3382"/>
                  <a:pt x="2869" y="3399"/>
                </a:cubicBezTo>
                <a:cubicBezTo>
                  <a:pt x="2847" y="3415"/>
                  <a:pt x="2841" y="3448"/>
                  <a:pt x="2814" y="3448"/>
                </a:cubicBezTo>
                <a:cubicBezTo>
                  <a:pt x="2797" y="3448"/>
                  <a:pt x="2787" y="3437"/>
                  <a:pt x="2776" y="3426"/>
                </a:cubicBezTo>
                <a:cubicBezTo>
                  <a:pt x="2754" y="3410"/>
                  <a:pt x="2743" y="3399"/>
                  <a:pt x="2726" y="3382"/>
                </a:cubicBezTo>
                <a:cubicBezTo>
                  <a:pt x="2715" y="3371"/>
                  <a:pt x="2710" y="3361"/>
                  <a:pt x="2699" y="3361"/>
                </a:cubicBezTo>
                <a:cubicBezTo>
                  <a:pt x="2682" y="3361"/>
                  <a:pt x="2677" y="3366"/>
                  <a:pt x="2666" y="3371"/>
                </a:cubicBezTo>
                <a:cubicBezTo>
                  <a:pt x="2628" y="3382"/>
                  <a:pt x="2606" y="3388"/>
                  <a:pt x="2568" y="3404"/>
                </a:cubicBezTo>
                <a:cubicBezTo>
                  <a:pt x="2557" y="3410"/>
                  <a:pt x="2541" y="3410"/>
                  <a:pt x="2535" y="3426"/>
                </a:cubicBezTo>
                <a:cubicBezTo>
                  <a:pt x="2530" y="3437"/>
                  <a:pt x="2535" y="3454"/>
                  <a:pt x="2530" y="3465"/>
                </a:cubicBezTo>
                <a:cubicBezTo>
                  <a:pt x="2530" y="3486"/>
                  <a:pt x="2525" y="3503"/>
                  <a:pt x="2525" y="3525"/>
                </a:cubicBezTo>
                <a:cubicBezTo>
                  <a:pt x="2525" y="3546"/>
                  <a:pt x="2519" y="3562"/>
                  <a:pt x="2508" y="3590"/>
                </a:cubicBezTo>
                <a:cubicBezTo>
                  <a:pt x="2503" y="3612"/>
                  <a:pt x="2475" y="3606"/>
                  <a:pt x="2453" y="3612"/>
                </a:cubicBezTo>
                <a:cubicBezTo>
                  <a:pt x="2431" y="3617"/>
                  <a:pt x="2415" y="3623"/>
                  <a:pt x="2388" y="3628"/>
                </a:cubicBezTo>
                <a:cubicBezTo>
                  <a:pt x="2360" y="3633"/>
                  <a:pt x="2344" y="3639"/>
                  <a:pt x="2311" y="3639"/>
                </a:cubicBezTo>
                <a:cubicBezTo>
                  <a:pt x="2289" y="3639"/>
                  <a:pt x="2278" y="3639"/>
                  <a:pt x="2256" y="3628"/>
                </a:cubicBezTo>
                <a:cubicBezTo>
                  <a:pt x="2240" y="3617"/>
                  <a:pt x="2223" y="3595"/>
                  <a:pt x="2208" y="3584"/>
                </a:cubicBezTo>
                <a:lnTo>
                  <a:pt x="2208" y="3584"/>
                </a:lnTo>
                <a:cubicBezTo>
                  <a:pt x="2201" y="3529"/>
                  <a:pt x="2218" y="3476"/>
                  <a:pt x="2164" y="3459"/>
                </a:cubicBezTo>
                <a:cubicBezTo>
                  <a:pt x="2142" y="3448"/>
                  <a:pt x="2120" y="3454"/>
                  <a:pt x="2093" y="3448"/>
                </a:cubicBezTo>
                <a:cubicBezTo>
                  <a:pt x="2065" y="3443"/>
                  <a:pt x="2049" y="3432"/>
                  <a:pt x="2022" y="3432"/>
                </a:cubicBezTo>
                <a:lnTo>
                  <a:pt x="2022" y="3432"/>
                </a:lnTo>
                <a:cubicBezTo>
                  <a:pt x="2011" y="3404"/>
                  <a:pt x="1994" y="3388"/>
                  <a:pt x="1983" y="3361"/>
                </a:cubicBezTo>
                <a:cubicBezTo>
                  <a:pt x="1961" y="3306"/>
                  <a:pt x="1945" y="3267"/>
                  <a:pt x="1901" y="3229"/>
                </a:cubicBezTo>
                <a:cubicBezTo>
                  <a:pt x="1879" y="3207"/>
                  <a:pt x="1857" y="3202"/>
                  <a:pt x="1830" y="3185"/>
                </a:cubicBezTo>
                <a:cubicBezTo>
                  <a:pt x="1814" y="3174"/>
                  <a:pt x="1803" y="3163"/>
                  <a:pt x="1786" y="3152"/>
                </a:cubicBezTo>
                <a:cubicBezTo>
                  <a:pt x="1764" y="3131"/>
                  <a:pt x="1749" y="3120"/>
                  <a:pt x="1727" y="3109"/>
                </a:cubicBezTo>
                <a:cubicBezTo>
                  <a:pt x="1710" y="3099"/>
                  <a:pt x="1705" y="3088"/>
                  <a:pt x="1694" y="3077"/>
                </a:cubicBezTo>
                <a:cubicBezTo>
                  <a:pt x="1672" y="3060"/>
                  <a:pt x="1656" y="3049"/>
                  <a:pt x="1628" y="3038"/>
                </a:cubicBezTo>
                <a:cubicBezTo>
                  <a:pt x="1617" y="3027"/>
                  <a:pt x="1612" y="3022"/>
                  <a:pt x="1601" y="3011"/>
                </a:cubicBezTo>
                <a:cubicBezTo>
                  <a:pt x="1579" y="3000"/>
                  <a:pt x="1562" y="2989"/>
                  <a:pt x="1552" y="2967"/>
                </a:cubicBezTo>
                <a:cubicBezTo>
                  <a:pt x="1530" y="2940"/>
                  <a:pt x="1535" y="2896"/>
                  <a:pt x="1497" y="2890"/>
                </a:cubicBezTo>
                <a:cubicBezTo>
                  <a:pt x="1213" y="2945"/>
                  <a:pt x="1213" y="2945"/>
                  <a:pt x="1213" y="2945"/>
                </a:cubicBezTo>
                <a:cubicBezTo>
                  <a:pt x="1191" y="2940"/>
                  <a:pt x="1185" y="2929"/>
                  <a:pt x="1164" y="2918"/>
                </a:cubicBezTo>
                <a:cubicBezTo>
                  <a:pt x="1147" y="2907"/>
                  <a:pt x="1131" y="2901"/>
                  <a:pt x="1114" y="2890"/>
                </a:cubicBezTo>
                <a:cubicBezTo>
                  <a:pt x="1092" y="2874"/>
                  <a:pt x="1076" y="2852"/>
                  <a:pt x="1049" y="2852"/>
                </a:cubicBezTo>
                <a:cubicBezTo>
                  <a:pt x="1016" y="2852"/>
                  <a:pt x="1006" y="2880"/>
                  <a:pt x="972" y="2896"/>
                </a:cubicBezTo>
                <a:cubicBezTo>
                  <a:pt x="945" y="2907"/>
                  <a:pt x="929" y="2918"/>
                  <a:pt x="896" y="2929"/>
                </a:cubicBezTo>
                <a:cubicBezTo>
                  <a:pt x="869" y="2940"/>
                  <a:pt x="852" y="2945"/>
                  <a:pt x="825" y="2962"/>
                </a:cubicBezTo>
                <a:cubicBezTo>
                  <a:pt x="819" y="2967"/>
                  <a:pt x="814" y="2967"/>
                  <a:pt x="803" y="2973"/>
                </a:cubicBezTo>
                <a:cubicBezTo>
                  <a:pt x="776" y="2978"/>
                  <a:pt x="754" y="2984"/>
                  <a:pt x="726" y="2984"/>
                </a:cubicBezTo>
                <a:cubicBezTo>
                  <a:pt x="688" y="2989"/>
                  <a:pt x="666" y="2994"/>
                  <a:pt x="628" y="3011"/>
                </a:cubicBezTo>
                <a:cubicBezTo>
                  <a:pt x="617" y="3016"/>
                  <a:pt x="612" y="3016"/>
                  <a:pt x="600" y="3022"/>
                </a:cubicBezTo>
                <a:cubicBezTo>
                  <a:pt x="584" y="3027"/>
                  <a:pt x="579" y="3038"/>
                  <a:pt x="574" y="3049"/>
                </a:cubicBezTo>
                <a:cubicBezTo>
                  <a:pt x="552" y="3082"/>
                  <a:pt x="536" y="3093"/>
                  <a:pt x="514" y="3125"/>
                </a:cubicBezTo>
                <a:cubicBezTo>
                  <a:pt x="497" y="3142"/>
                  <a:pt x="486" y="3152"/>
                  <a:pt x="470" y="3169"/>
                </a:cubicBezTo>
                <a:cubicBezTo>
                  <a:pt x="459" y="3185"/>
                  <a:pt x="453" y="3196"/>
                  <a:pt x="432" y="3196"/>
                </a:cubicBezTo>
                <a:cubicBezTo>
                  <a:pt x="415" y="3196"/>
                  <a:pt x="410" y="3196"/>
                  <a:pt x="393" y="3191"/>
                </a:cubicBezTo>
                <a:cubicBezTo>
                  <a:pt x="355" y="3191"/>
                  <a:pt x="333" y="3191"/>
                  <a:pt x="300" y="3180"/>
                </a:cubicBezTo>
                <a:cubicBezTo>
                  <a:pt x="278" y="3174"/>
                  <a:pt x="273" y="3163"/>
                  <a:pt x="251" y="3158"/>
                </a:cubicBezTo>
                <a:cubicBezTo>
                  <a:pt x="197" y="2650"/>
                  <a:pt x="197" y="2650"/>
                  <a:pt x="197" y="2650"/>
                </a:cubicBezTo>
                <a:cubicBezTo>
                  <a:pt x="164" y="2645"/>
                  <a:pt x="137" y="2645"/>
                  <a:pt x="104" y="2639"/>
                </a:cubicBezTo>
                <a:cubicBezTo>
                  <a:pt x="93" y="2634"/>
                  <a:pt x="87" y="2628"/>
                  <a:pt x="71" y="2628"/>
                </a:cubicBezTo>
                <a:cubicBezTo>
                  <a:pt x="44" y="2617"/>
                  <a:pt x="27" y="2623"/>
                  <a:pt x="0" y="261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2" name="Freeform 182"/>
          <p:cNvSpPr>
            <a:spLocks noChangeArrowheads="1"/>
          </p:cNvSpPr>
          <p:nvPr/>
        </p:nvSpPr>
        <p:spPr bwMode="auto">
          <a:xfrm>
            <a:off x="15888073" y="6810473"/>
            <a:ext cx="3286407" cy="2208865"/>
          </a:xfrm>
          <a:custGeom>
            <a:avLst/>
            <a:gdLst>
              <a:gd name="T0" fmla="*/ 2081 w 5438"/>
              <a:gd name="T1" fmla="*/ 54 h 3656"/>
              <a:gd name="T2" fmla="*/ 2961 w 5438"/>
              <a:gd name="T3" fmla="*/ 268 h 3656"/>
              <a:gd name="T4" fmla="*/ 3082 w 5438"/>
              <a:gd name="T5" fmla="*/ 306 h 3656"/>
              <a:gd name="T6" fmla="*/ 3234 w 5438"/>
              <a:gd name="T7" fmla="*/ 257 h 3656"/>
              <a:gd name="T8" fmla="*/ 3420 w 5438"/>
              <a:gd name="T9" fmla="*/ 448 h 3656"/>
              <a:gd name="T10" fmla="*/ 3574 w 5438"/>
              <a:gd name="T11" fmla="*/ 568 h 3656"/>
              <a:gd name="T12" fmla="*/ 3885 w 5438"/>
              <a:gd name="T13" fmla="*/ 661 h 3656"/>
              <a:gd name="T14" fmla="*/ 4130 w 5438"/>
              <a:gd name="T15" fmla="*/ 574 h 3656"/>
              <a:gd name="T16" fmla="*/ 4339 w 5438"/>
              <a:gd name="T17" fmla="*/ 716 h 3656"/>
              <a:gd name="T18" fmla="*/ 4743 w 5438"/>
              <a:gd name="T19" fmla="*/ 722 h 3656"/>
              <a:gd name="T20" fmla="*/ 4972 w 5438"/>
              <a:gd name="T21" fmla="*/ 814 h 3656"/>
              <a:gd name="T22" fmla="*/ 5169 w 5438"/>
              <a:gd name="T23" fmla="*/ 847 h 3656"/>
              <a:gd name="T24" fmla="*/ 5316 w 5438"/>
              <a:gd name="T25" fmla="*/ 1000 h 3656"/>
              <a:gd name="T26" fmla="*/ 5065 w 5438"/>
              <a:gd name="T27" fmla="*/ 1169 h 3656"/>
              <a:gd name="T28" fmla="*/ 4863 w 5438"/>
              <a:gd name="T29" fmla="*/ 1339 h 3656"/>
              <a:gd name="T30" fmla="*/ 4688 w 5438"/>
              <a:gd name="T31" fmla="*/ 1612 h 3656"/>
              <a:gd name="T32" fmla="*/ 4513 w 5438"/>
              <a:gd name="T33" fmla="*/ 1874 h 3656"/>
              <a:gd name="T34" fmla="*/ 4432 w 5438"/>
              <a:gd name="T35" fmla="*/ 2060 h 3656"/>
              <a:gd name="T36" fmla="*/ 4699 w 5438"/>
              <a:gd name="T37" fmla="*/ 2317 h 3656"/>
              <a:gd name="T38" fmla="*/ 4540 w 5438"/>
              <a:gd name="T39" fmla="*/ 2563 h 3656"/>
              <a:gd name="T40" fmla="*/ 4458 w 5438"/>
              <a:gd name="T41" fmla="*/ 2764 h 3656"/>
              <a:gd name="T42" fmla="*/ 4464 w 5438"/>
              <a:gd name="T43" fmla="*/ 3104 h 3656"/>
              <a:gd name="T44" fmla="*/ 4633 w 5438"/>
              <a:gd name="T45" fmla="*/ 3562 h 3656"/>
              <a:gd name="T46" fmla="*/ 4125 w 5438"/>
              <a:gd name="T47" fmla="*/ 3633 h 3656"/>
              <a:gd name="T48" fmla="*/ 3737 w 5438"/>
              <a:gd name="T49" fmla="*/ 3573 h 3656"/>
              <a:gd name="T50" fmla="*/ 3481 w 5438"/>
              <a:gd name="T51" fmla="*/ 3655 h 3656"/>
              <a:gd name="T52" fmla="*/ 3223 w 5438"/>
              <a:gd name="T53" fmla="*/ 3633 h 3656"/>
              <a:gd name="T54" fmla="*/ 3415 w 5438"/>
              <a:gd name="T55" fmla="*/ 3371 h 3656"/>
              <a:gd name="T56" fmla="*/ 3327 w 5438"/>
              <a:gd name="T57" fmla="*/ 3147 h 3656"/>
              <a:gd name="T58" fmla="*/ 2978 w 5438"/>
              <a:gd name="T59" fmla="*/ 3185 h 3656"/>
              <a:gd name="T60" fmla="*/ 2551 w 5438"/>
              <a:gd name="T61" fmla="*/ 3136 h 3656"/>
              <a:gd name="T62" fmla="*/ 2125 w 5438"/>
              <a:gd name="T63" fmla="*/ 3174 h 3656"/>
              <a:gd name="T64" fmla="*/ 2011 w 5438"/>
              <a:gd name="T65" fmla="*/ 3377 h 3656"/>
              <a:gd name="T66" fmla="*/ 1803 w 5438"/>
              <a:gd name="T67" fmla="*/ 3322 h 3656"/>
              <a:gd name="T68" fmla="*/ 1671 w 5438"/>
              <a:gd name="T69" fmla="*/ 3213 h 3656"/>
              <a:gd name="T70" fmla="*/ 1442 w 5438"/>
              <a:gd name="T71" fmla="*/ 3213 h 3656"/>
              <a:gd name="T72" fmla="*/ 1262 w 5438"/>
              <a:gd name="T73" fmla="*/ 3098 h 3656"/>
              <a:gd name="T74" fmla="*/ 787 w 5438"/>
              <a:gd name="T75" fmla="*/ 2918 h 3656"/>
              <a:gd name="T76" fmla="*/ 410 w 5438"/>
              <a:gd name="T77" fmla="*/ 2775 h 3656"/>
              <a:gd name="T78" fmla="*/ 410 w 5438"/>
              <a:gd name="T79" fmla="*/ 2524 h 3656"/>
              <a:gd name="T80" fmla="*/ 677 w 5438"/>
              <a:gd name="T81" fmla="*/ 2371 h 3656"/>
              <a:gd name="T82" fmla="*/ 754 w 5438"/>
              <a:gd name="T83" fmla="*/ 2038 h 3656"/>
              <a:gd name="T84" fmla="*/ 666 w 5438"/>
              <a:gd name="T85" fmla="*/ 1918 h 3656"/>
              <a:gd name="T86" fmla="*/ 551 w 5438"/>
              <a:gd name="T87" fmla="*/ 1694 h 3656"/>
              <a:gd name="T88" fmla="*/ 120 w 5438"/>
              <a:gd name="T89" fmla="*/ 1568 h 3656"/>
              <a:gd name="T90" fmla="*/ 136 w 5438"/>
              <a:gd name="T91" fmla="*/ 1350 h 3656"/>
              <a:gd name="T92" fmla="*/ 27 w 5438"/>
              <a:gd name="T93" fmla="*/ 1224 h 3656"/>
              <a:gd name="T94" fmla="*/ 191 w 5438"/>
              <a:gd name="T95" fmla="*/ 1005 h 3656"/>
              <a:gd name="T96" fmla="*/ 311 w 5438"/>
              <a:gd name="T97" fmla="*/ 786 h 3656"/>
              <a:gd name="T98" fmla="*/ 306 w 5438"/>
              <a:gd name="T99" fmla="*/ 579 h 3656"/>
              <a:gd name="T100" fmla="*/ 333 w 5438"/>
              <a:gd name="T101" fmla="*/ 393 h 3656"/>
              <a:gd name="T102" fmla="*/ 432 w 5438"/>
              <a:gd name="T103" fmla="*/ 366 h 3656"/>
              <a:gd name="T104" fmla="*/ 573 w 5438"/>
              <a:gd name="T105" fmla="*/ 186 h 3656"/>
              <a:gd name="T106" fmla="*/ 765 w 5438"/>
              <a:gd name="T107" fmla="*/ 180 h 3656"/>
              <a:gd name="T108" fmla="*/ 945 w 5438"/>
              <a:gd name="T109" fmla="*/ 323 h 3656"/>
              <a:gd name="T110" fmla="*/ 1142 w 5438"/>
              <a:gd name="T111" fmla="*/ 334 h 3656"/>
              <a:gd name="T112" fmla="*/ 1229 w 5438"/>
              <a:gd name="T113" fmla="*/ 328 h 3656"/>
              <a:gd name="T114" fmla="*/ 1382 w 5438"/>
              <a:gd name="T115" fmla="*/ 273 h 3656"/>
              <a:gd name="T116" fmla="*/ 1497 w 5438"/>
              <a:gd name="T117" fmla="*/ 87 h 3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38" h="3656">
                <a:moveTo>
                  <a:pt x="1492" y="49"/>
                </a:moveTo>
                <a:lnTo>
                  <a:pt x="1492" y="49"/>
                </a:lnTo>
                <a:cubicBezTo>
                  <a:pt x="1546" y="27"/>
                  <a:pt x="1574" y="5"/>
                  <a:pt x="1628" y="0"/>
                </a:cubicBezTo>
                <a:cubicBezTo>
                  <a:pt x="1977" y="54"/>
                  <a:pt x="1977" y="54"/>
                  <a:pt x="1977" y="54"/>
                </a:cubicBezTo>
                <a:cubicBezTo>
                  <a:pt x="2081" y="54"/>
                  <a:pt x="2081" y="54"/>
                  <a:pt x="2081" y="54"/>
                </a:cubicBezTo>
                <a:cubicBezTo>
                  <a:pt x="2650" y="202"/>
                  <a:pt x="2650" y="202"/>
                  <a:pt x="2650" y="202"/>
                </a:cubicBezTo>
                <a:cubicBezTo>
                  <a:pt x="2705" y="230"/>
                  <a:pt x="2737" y="251"/>
                  <a:pt x="2798" y="262"/>
                </a:cubicBezTo>
                <a:cubicBezTo>
                  <a:pt x="2824" y="273"/>
                  <a:pt x="2841" y="273"/>
                  <a:pt x="2868" y="284"/>
                </a:cubicBezTo>
                <a:cubicBezTo>
                  <a:pt x="2890" y="290"/>
                  <a:pt x="2901" y="306"/>
                  <a:pt x="2928" y="306"/>
                </a:cubicBezTo>
                <a:cubicBezTo>
                  <a:pt x="2945" y="306"/>
                  <a:pt x="2950" y="284"/>
                  <a:pt x="2961" y="268"/>
                </a:cubicBezTo>
                <a:cubicBezTo>
                  <a:pt x="2972" y="246"/>
                  <a:pt x="2994" y="235"/>
                  <a:pt x="3016" y="235"/>
                </a:cubicBezTo>
                <a:cubicBezTo>
                  <a:pt x="3027" y="235"/>
                  <a:pt x="3032" y="246"/>
                  <a:pt x="3043" y="251"/>
                </a:cubicBezTo>
                <a:cubicBezTo>
                  <a:pt x="3049" y="257"/>
                  <a:pt x="3060" y="257"/>
                  <a:pt x="3065" y="262"/>
                </a:cubicBezTo>
                <a:cubicBezTo>
                  <a:pt x="3071" y="273"/>
                  <a:pt x="3071" y="284"/>
                  <a:pt x="3076" y="295"/>
                </a:cubicBezTo>
                <a:cubicBezTo>
                  <a:pt x="3082" y="301"/>
                  <a:pt x="3082" y="306"/>
                  <a:pt x="3082" y="306"/>
                </a:cubicBezTo>
                <a:cubicBezTo>
                  <a:pt x="3098" y="317"/>
                  <a:pt x="3109" y="306"/>
                  <a:pt x="3125" y="306"/>
                </a:cubicBezTo>
                <a:cubicBezTo>
                  <a:pt x="3136" y="306"/>
                  <a:pt x="3142" y="317"/>
                  <a:pt x="3147" y="323"/>
                </a:cubicBezTo>
                <a:cubicBezTo>
                  <a:pt x="3164" y="306"/>
                  <a:pt x="3169" y="290"/>
                  <a:pt x="3179" y="268"/>
                </a:cubicBezTo>
                <a:cubicBezTo>
                  <a:pt x="3191" y="257"/>
                  <a:pt x="3197" y="235"/>
                  <a:pt x="3213" y="235"/>
                </a:cubicBezTo>
                <a:cubicBezTo>
                  <a:pt x="3223" y="235"/>
                  <a:pt x="3229" y="246"/>
                  <a:pt x="3234" y="257"/>
                </a:cubicBezTo>
                <a:cubicBezTo>
                  <a:pt x="3245" y="290"/>
                  <a:pt x="3240" y="312"/>
                  <a:pt x="3256" y="345"/>
                </a:cubicBezTo>
                <a:cubicBezTo>
                  <a:pt x="3262" y="360"/>
                  <a:pt x="3272" y="366"/>
                  <a:pt x="3283" y="382"/>
                </a:cubicBezTo>
                <a:cubicBezTo>
                  <a:pt x="3300" y="404"/>
                  <a:pt x="3305" y="431"/>
                  <a:pt x="3333" y="431"/>
                </a:cubicBezTo>
                <a:cubicBezTo>
                  <a:pt x="3355" y="431"/>
                  <a:pt x="3366" y="426"/>
                  <a:pt x="3387" y="426"/>
                </a:cubicBezTo>
                <a:cubicBezTo>
                  <a:pt x="3404" y="426"/>
                  <a:pt x="3409" y="442"/>
                  <a:pt x="3420" y="448"/>
                </a:cubicBezTo>
                <a:cubicBezTo>
                  <a:pt x="3437" y="453"/>
                  <a:pt x="3448" y="453"/>
                  <a:pt x="3470" y="453"/>
                </a:cubicBezTo>
                <a:cubicBezTo>
                  <a:pt x="3491" y="453"/>
                  <a:pt x="3524" y="442"/>
                  <a:pt x="3524" y="464"/>
                </a:cubicBezTo>
                <a:cubicBezTo>
                  <a:pt x="3524" y="475"/>
                  <a:pt x="3519" y="481"/>
                  <a:pt x="3519" y="492"/>
                </a:cubicBezTo>
                <a:cubicBezTo>
                  <a:pt x="3519" y="503"/>
                  <a:pt x="3524" y="508"/>
                  <a:pt x="3535" y="519"/>
                </a:cubicBezTo>
                <a:cubicBezTo>
                  <a:pt x="3552" y="535"/>
                  <a:pt x="3557" y="546"/>
                  <a:pt x="3574" y="568"/>
                </a:cubicBezTo>
                <a:cubicBezTo>
                  <a:pt x="3590" y="601"/>
                  <a:pt x="3606" y="618"/>
                  <a:pt x="3628" y="645"/>
                </a:cubicBezTo>
                <a:cubicBezTo>
                  <a:pt x="3633" y="650"/>
                  <a:pt x="3639" y="656"/>
                  <a:pt x="3649" y="661"/>
                </a:cubicBezTo>
                <a:cubicBezTo>
                  <a:pt x="3666" y="667"/>
                  <a:pt x="3677" y="667"/>
                  <a:pt x="3693" y="667"/>
                </a:cubicBezTo>
                <a:cubicBezTo>
                  <a:pt x="3764" y="667"/>
                  <a:pt x="3764" y="667"/>
                  <a:pt x="3764" y="667"/>
                </a:cubicBezTo>
                <a:cubicBezTo>
                  <a:pt x="3814" y="667"/>
                  <a:pt x="3841" y="667"/>
                  <a:pt x="3885" y="661"/>
                </a:cubicBezTo>
                <a:cubicBezTo>
                  <a:pt x="3896" y="661"/>
                  <a:pt x="3907" y="667"/>
                  <a:pt x="3918" y="661"/>
                </a:cubicBezTo>
                <a:cubicBezTo>
                  <a:pt x="3934" y="650"/>
                  <a:pt x="3940" y="634"/>
                  <a:pt x="3956" y="618"/>
                </a:cubicBezTo>
                <a:cubicBezTo>
                  <a:pt x="3962" y="607"/>
                  <a:pt x="3967" y="590"/>
                  <a:pt x="3983" y="590"/>
                </a:cubicBezTo>
                <a:cubicBezTo>
                  <a:pt x="3988" y="590"/>
                  <a:pt x="3988" y="596"/>
                  <a:pt x="4000" y="596"/>
                </a:cubicBezTo>
                <a:cubicBezTo>
                  <a:pt x="4130" y="574"/>
                  <a:pt x="4130" y="574"/>
                  <a:pt x="4130" y="574"/>
                </a:cubicBezTo>
                <a:cubicBezTo>
                  <a:pt x="4147" y="585"/>
                  <a:pt x="4152" y="596"/>
                  <a:pt x="4169" y="612"/>
                </a:cubicBezTo>
                <a:cubicBezTo>
                  <a:pt x="4185" y="628"/>
                  <a:pt x="4202" y="634"/>
                  <a:pt x="4224" y="645"/>
                </a:cubicBezTo>
                <a:cubicBezTo>
                  <a:pt x="4245" y="661"/>
                  <a:pt x="4262" y="672"/>
                  <a:pt x="4289" y="683"/>
                </a:cubicBezTo>
                <a:cubicBezTo>
                  <a:pt x="4295" y="689"/>
                  <a:pt x="4300" y="694"/>
                  <a:pt x="4306" y="700"/>
                </a:cubicBezTo>
                <a:cubicBezTo>
                  <a:pt x="4317" y="705"/>
                  <a:pt x="4328" y="705"/>
                  <a:pt x="4339" y="716"/>
                </a:cubicBezTo>
                <a:cubicBezTo>
                  <a:pt x="4371" y="732"/>
                  <a:pt x="4393" y="743"/>
                  <a:pt x="4432" y="743"/>
                </a:cubicBezTo>
                <a:cubicBezTo>
                  <a:pt x="4464" y="743"/>
                  <a:pt x="4486" y="738"/>
                  <a:pt x="4513" y="722"/>
                </a:cubicBezTo>
                <a:cubicBezTo>
                  <a:pt x="4524" y="716"/>
                  <a:pt x="4535" y="716"/>
                  <a:pt x="4546" y="705"/>
                </a:cubicBezTo>
                <a:cubicBezTo>
                  <a:pt x="4568" y="689"/>
                  <a:pt x="4568" y="678"/>
                  <a:pt x="4595" y="667"/>
                </a:cubicBezTo>
                <a:cubicBezTo>
                  <a:pt x="4644" y="700"/>
                  <a:pt x="4683" y="722"/>
                  <a:pt x="4743" y="722"/>
                </a:cubicBezTo>
                <a:cubicBezTo>
                  <a:pt x="4765" y="722"/>
                  <a:pt x="4781" y="716"/>
                  <a:pt x="4803" y="711"/>
                </a:cubicBezTo>
                <a:cubicBezTo>
                  <a:pt x="4825" y="700"/>
                  <a:pt x="4835" y="683"/>
                  <a:pt x="4857" y="678"/>
                </a:cubicBezTo>
                <a:cubicBezTo>
                  <a:pt x="4868" y="672"/>
                  <a:pt x="4874" y="672"/>
                  <a:pt x="4890" y="672"/>
                </a:cubicBezTo>
                <a:cubicBezTo>
                  <a:pt x="4917" y="672"/>
                  <a:pt x="4934" y="678"/>
                  <a:pt x="4961" y="678"/>
                </a:cubicBezTo>
                <a:cubicBezTo>
                  <a:pt x="4961" y="732"/>
                  <a:pt x="4967" y="759"/>
                  <a:pt x="4972" y="814"/>
                </a:cubicBezTo>
                <a:cubicBezTo>
                  <a:pt x="4978" y="847"/>
                  <a:pt x="4978" y="863"/>
                  <a:pt x="4983" y="890"/>
                </a:cubicBezTo>
                <a:cubicBezTo>
                  <a:pt x="4988" y="907"/>
                  <a:pt x="4994" y="918"/>
                  <a:pt x="4999" y="934"/>
                </a:cubicBezTo>
                <a:cubicBezTo>
                  <a:pt x="5021" y="923"/>
                  <a:pt x="5032" y="918"/>
                  <a:pt x="5049" y="907"/>
                </a:cubicBezTo>
                <a:cubicBezTo>
                  <a:pt x="5071" y="896"/>
                  <a:pt x="5082" y="896"/>
                  <a:pt x="5103" y="885"/>
                </a:cubicBezTo>
                <a:cubicBezTo>
                  <a:pt x="5131" y="874"/>
                  <a:pt x="5142" y="863"/>
                  <a:pt x="5169" y="847"/>
                </a:cubicBezTo>
                <a:cubicBezTo>
                  <a:pt x="5186" y="874"/>
                  <a:pt x="5197" y="890"/>
                  <a:pt x="5229" y="890"/>
                </a:cubicBezTo>
                <a:cubicBezTo>
                  <a:pt x="5437" y="852"/>
                  <a:pt x="5437" y="852"/>
                  <a:pt x="5437" y="852"/>
                </a:cubicBezTo>
                <a:lnTo>
                  <a:pt x="5437" y="852"/>
                </a:lnTo>
                <a:cubicBezTo>
                  <a:pt x="5420" y="880"/>
                  <a:pt x="5404" y="896"/>
                  <a:pt x="5382" y="918"/>
                </a:cubicBezTo>
                <a:cubicBezTo>
                  <a:pt x="5355" y="945"/>
                  <a:pt x="5349" y="973"/>
                  <a:pt x="5316" y="1000"/>
                </a:cubicBezTo>
                <a:cubicBezTo>
                  <a:pt x="5300" y="1016"/>
                  <a:pt x="5283" y="1022"/>
                  <a:pt x="5261" y="1033"/>
                </a:cubicBezTo>
                <a:cubicBezTo>
                  <a:pt x="5229" y="1049"/>
                  <a:pt x="5207" y="1066"/>
                  <a:pt x="5169" y="1066"/>
                </a:cubicBezTo>
                <a:cubicBezTo>
                  <a:pt x="5120" y="1066"/>
                  <a:pt x="5120" y="1066"/>
                  <a:pt x="5120" y="1066"/>
                </a:cubicBezTo>
                <a:cubicBezTo>
                  <a:pt x="5120" y="1093"/>
                  <a:pt x="5120" y="1109"/>
                  <a:pt x="5109" y="1137"/>
                </a:cubicBezTo>
                <a:cubicBezTo>
                  <a:pt x="5098" y="1152"/>
                  <a:pt x="5076" y="1158"/>
                  <a:pt x="5065" y="1169"/>
                </a:cubicBezTo>
                <a:cubicBezTo>
                  <a:pt x="5049" y="1191"/>
                  <a:pt x="5038" y="1202"/>
                  <a:pt x="5016" y="1213"/>
                </a:cubicBezTo>
                <a:cubicBezTo>
                  <a:pt x="4983" y="1235"/>
                  <a:pt x="4961" y="1240"/>
                  <a:pt x="4928" y="1257"/>
                </a:cubicBezTo>
                <a:cubicBezTo>
                  <a:pt x="4912" y="1267"/>
                  <a:pt x="4906" y="1273"/>
                  <a:pt x="4890" y="1278"/>
                </a:cubicBezTo>
                <a:cubicBezTo>
                  <a:pt x="4879" y="1278"/>
                  <a:pt x="4863" y="1284"/>
                  <a:pt x="4863" y="1295"/>
                </a:cubicBezTo>
                <a:cubicBezTo>
                  <a:pt x="4863" y="1339"/>
                  <a:pt x="4863" y="1339"/>
                  <a:pt x="4863" y="1339"/>
                </a:cubicBezTo>
                <a:cubicBezTo>
                  <a:pt x="4863" y="1361"/>
                  <a:pt x="4857" y="1371"/>
                  <a:pt x="4846" y="1388"/>
                </a:cubicBezTo>
                <a:cubicBezTo>
                  <a:pt x="4835" y="1404"/>
                  <a:pt x="4830" y="1421"/>
                  <a:pt x="4819" y="1432"/>
                </a:cubicBezTo>
                <a:cubicBezTo>
                  <a:pt x="4787" y="1465"/>
                  <a:pt x="4781" y="1486"/>
                  <a:pt x="4754" y="1525"/>
                </a:cubicBezTo>
                <a:cubicBezTo>
                  <a:pt x="4743" y="1540"/>
                  <a:pt x="4732" y="1557"/>
                  <a:pt x="4721" y="1573"/>
                </a:cubicBezTo>
                <a:cubicBezTo>
                  <a:pt x="4710" y="1590"/>
                  <a:pt x="4699" y="1601"/>
                  <a:pt x="4688" y="1612"/>
                </a:cubicBezTo>
                <a:cubicBezTo>
                  <a:pt x="4661" y="1639"/>
                  <a:pt x="4655" y="1661"/>
                  <a:pt x="4639" y="1688"/>
                </a:cubicBezTo>
                <a:cubicBezTo>
                  <a:pt x="4633" y="1699"/>
                  <a:pt x="4628" y="1710"/>
                  <a:pt x="4622" y="1721"/>
                </a:cubicBezTo>
                <a:cubicBezTo>
                  <a:pt x="4606" y="1743"/>
                  <a:pt x="4595" y="1754"/>
                  <a:pt x="4579" y="1781"/>
                </a:cubicBezTo>
                <a:cubicBezTo>
                  <a:pt x="4573" y="1798"/>
                  <a:pt x="4568" y="1803"/>
                  <a:pt x="4562" y="1820"/>
                </a:cubicBezTo>
                <a:cubicBezTo>
                  <a:pt x="4546" y="1836"/>
                  <a:pt x="4529" y="1853"/>
                  <a:pt x="4513" y="1874"/>
                </a:cubicBezTo>
                <a:cubicBezTo>
                  <a:pt x="4513" y="1880"/>
                  <a:pt x="4507" y="1885"/>
                  <a:pt x="4502" y="1891"/>
                </a:cubicBezTo>
                <a:cubicBezTo>
                  <a:pt x="4486" y="1912"/>
                  <a:pt x="4469" y="1924"/>
                  <a:pt x="4453" y="1945"/>
                </a:cubicBezTo>
                <a:cubicBezTo>
                  <a:pt x="4436" y="1961"/>
                  <a:pt x="4432" y="1978"/>
                  <a:pt x="4410" y="1994"/>
                </a:cubicBezTo>
                <a:cubicBezTo>
                  <a:pt x="4399" y="2011"/>
                  <a:pt x="4388" y="2021"/>
                  <a:pt x="4377" y="2032"/>
                </a:cubicBezTo>
                <a:cubicBezTo>
                  <a:pt x="4393" y="2043"/>
                  <a:pt x="4410" y="2049"/>
                  <a:pt x="4432" y="2060"/>
                </a:cubicBezTo>
                <a:cubicBezTo>
                  <a:pt x="4469" y="2082"/>
                  <a:pt x="4480" y="2104"/>
                  <a:pt x="4518" y="2136"/>
                </a:cubicBezTo>
                <a:cubicBezTo>
                  <a:pt x="4529" y="2147"/>
                  <a:pt x="4540" y="2158"/>
                  <a:pt x="4551" y="2175"/>
                </a:cubicBezTo>
                <a:cubicBezTo>
                  <a:pt x="4562" y="2191"/>
                  <a:pt x="4573" y="2197"/>
                  <a:pt x="4584" y="2213"/>
                </a:cubicBezTo>
                <a:cubicBezTo>
                  <a:pt x="4601" y="2230"/>
                  <a:pt x="4612" y="2246"/>
                  <a:pt x="4633" y="2257"/>
                </a:cubicBezTo>
                <a:cubicBezTo>
                  <a:pt x="4661" y="2273"/>
                  <a:pt x="4699" y="2284"/>
                  <a:pt x="4699" y="2317"/>
                </a:cubicBezTo>
                <a:cubicBezTo>
                  <a:pt x="4699" y="2338"/>
                  <a:pt x="4688" y="2344"/>
                  <a:pt x="4677" y="2360"/>
                </a:cubicBezTo>
                <a:cubicBezTo>
                  <a:pt x="4666" y="2377"/>
                  <a:pt x="4661" y="2393"/>
                  <a:pt x="4655" y="2415"/>
                </a:cubicBezTo>
                <a:cubicBezTo>
                  <a:pt x="4650" y="2448"/>
                  <a:pt x="4655" y="2475"/>
                  <a:pt x="4633" y="2508"/>
                </a:cubicBezTo>
                <a:cubicBezTo>
                  <a:pt x="4628" y="2524"/>
                  <a:pt x="4612" y="2524"/>
                  <a:pt x="4595" y="2535"/>
                </a:cubicBezTo>
                <a:cubicBezTo>
                  <a:pt x="4573" y="2546"/>
                  <a:pt x="4562" y="2557"/>
                  <a:pt x="4540" y="2563"/>
                </a:cubicBezTo>
                <a:cubicBezTo>
                  <a:pt x="4518" y="2574"/>
                  <a:pt x="4502" y="2585"/>
                  <a:pt x="4486" y="2596"/>
                </a:cubicBezTo>
                <a:cubicBezTo>
                  <a:pt x="4469" y="2606"/>
                  <a:pt x="4447" y="2612"/>
                  <a:pt x="4447" y="2628"/>
                </a:cubicBezTo>
                <a:cubicBezTo>
                  <a:pt x="4447" y="2634"/>
                  <a:pt x="4453" y="2639"/>
                  <a:pt x="4453" y="2650"/>
                </a:cubicBezTo>
                <a:cubicBezTo>
                  <a:pt x="4453" y="2667"/>
                  <a:pt x="4447" y="2672"/>
                  <a:pt x="4447" y="2689"/>
                </a:cubicBezTo>
                <a:cubicBezTo>
                  <a:pt x="4447" y="2715"/>
                  <a:pt x="4453" y="2732"/>
                  <a:pt x="4458" y="2764"/>
                </a:cubicBezTo>
                <a:cubicBezTo>
                  <a:pt x="4464" y="2775"/>
                  <a:pt x="4469" y="2781"/>
                  <a:pt x="4469" y="2797"/>
                </a:cubicBezTo>
                <a:cubicBezTo>
                  <a:pt x="4469" y="2836"/>
                  <a:pt x="4469" y="2863"/>
                  <a:pt x="4469" y="2907"/>
                </a:cubicBezTo>
                <a:cubicBezTo>
                  <a:pt x="4464" y="2934"/>
                  <a:pt x="4464" y="2951"/>
                  <a:pt x="4458" y="2978"/>
                </a:cubicBezTo>
                <a:cubicBezTo>
                  <a:pt x="4453" y="3005"/>
                  <a:pt x="4447" y="3022"/>
                  <a:pt x="4447" y="3049"/>
                </a:cubicBezTo>
                <a:cubicBezTo>
                  <a:pt x="4447" y="3071"/>
                  <a:pt x="4458" y="3088"/>
                  <a:pt x="4464" y="3104"/>
                </a:cubicBezTo>
                <a:cubicBezTo>
                  <a:pt x="4475" y="3136"/>
                  <a:pt x="4480" y="3158"/>
                  <a:pt x="4497" y="3191"/>
                </a:cubicBezTo>
                <a:cubicBezTo>
                  <a:pt x="4513" y="3218"/>
                  <a:pt x="4529" y="3235"/>
                  <a:pt x="4529" y="3262"/>
                </a:cubicBezTo>
                <a:cubicBezTo>
                  <a:pt x="4529" y="3295"/>
                  <a:pt x="4524" y="3311"/>
                  <a:pt x="4524" y="3339"/>
                </a:cubicBezTo>
                <a:cubicBezTo>
                  <a:pt x="4524" y="3366"/>
                  <a:pt x="4535" y="3377"/>
                  <a:pt x="4546" y="3404"/>
                </a:cubicBezTo>
                <a:cubicBezTo>
                  <a:pt x="4568" y="3470"/>
                  <a:pt x="4601" y="3497"/>
                  <a:pt x="4633" y="3562"/>
                </a:cubicBezTo>
                <a:lnTo>
                  <a:pt x="4633" y="3562"/>
                </a:lnTo>
                <a:cubicBezTo>
                  <a:pt x="4339" y="3628"/>
                  <a:pt x="4339" y="3628"/>
                  <a:pt x="4339" y="3628"/>
                </a:cubicBezTo>
                <a:cubicBezTo>
                  <a:pt x="4306" y="3622"/>
                  <a:pt x="4284" y="3601"/>
                  <a:pt x="4251" y="3601"/>
                </a:cubicBezTo>
                <a:cubicBezTo>
                  <a:pt x="4224" y="3601"/>
                  <a:pt x="4207" y="3606"/>
                  <a:pt x="4185" y="3617"/>
                </a:cubicBezTo>
                <a:cubicBezTo>
                  <a:pt x="4163" y="3622"/>
                  <a:pt x="4147" y="3628"/>
                  <a:pt x="4125" y="3633"/>
                </a:cubicBezTo>
                <a:cubicBezTo>
                  <a:pt x="4087" y="3639"/>
                  <a:pt x="4065" y="3650"/>
                  <a:pt x="4026" y="3650"/>
                </a:cubicBezTo>
                <a:cubicBezTo>
                  <a:pt x="3967" y="3650"/>
                  <a:pt x="3934" y="3633"/>
                  <a:pt x="3879" y="3612"/>
                </a:cubicBezTo>
                <a:cubicBezTo>
                  <a:pt x="3858" y="3601"/>
                  <a:pt x="3847" y="3595"/>
                  <a:pt x="3825" y="3590"/>
                </a:cubicBezTo>
                <a:cubicBezTo>
                  <a:pt x="3803" y="3584"/>
                  <a:pt x="3792" y="3584"/>
                  <a:pt x="3770" y="3579"/>
                </a:cubicBezTo>
                <a:cubicBezTo>
                  <a:pt x="3759" y="3579"/>
                  <a:pt x="3748" y="3573"/>
                  <a:pt x="3737" y="3573"/>
                </a:cubicBezTo>
                <a:cubicBezTo>
                  <a:pt x="3710" y="3573"/>
                  <a:pt x="3699" y="3584"/>
                  <a:pt x="3677" y="3590"/>
                </a:cubicBezTo>
                <a:cubicBezTo>
                  <a:pt x="3655" y="3595"/>
                  <a:pt x="3644" y="3595"/>
                  <a:pt x="3623" y="3606"/>
                </a:cubicBezTo>
                <a:cubicBezTo>
                  <a:pt x="3606" y="3612"/>
                  <a:pt x="3606" y="3622"/>
                  <a:pt x="3585" y="3633"/>
                </a:cubicBezTo>
                <a:lnTo>
                  <a:pt x="3585" y="3633"/>
                </a:lnTo>
                <a:cubicBezTo>
                  <a:pt x="3481" y="3655"/>
                  <a:pt x="3481" y="3655"/>
                  <a:pt x="3481" y="3655"/>
                </a:cubicBezTo>
                <a:cubicBezTo>
                  <a:pt x="3420" y="3655"/>
                  <a:pt x="3420" y="3655"/>
                  <a:pt x="3420" y="3655"/>
                </a:cubicBezTo>
                <a:cubicBezTo>
                  <a:pt x="3415" y="3655"/>
                  <a:pt x="3409" y="3655"/>
                  <a:pt x="3398" y="3650"/>
                </a:cubicBezTo>
                <a:cubicBezTo>
                  <a:pt x="3382" y="3650"/>
                  <a:pt x="3371" y="3650"/>
                  <a:pt x="3355" y="3650"/>
                </a:cubicBezTo>
                <a:cubicBezTo>
                  <a:pt x="3327" y="3655"/>
                  <a:pt x="3311" y="3655"/>
                  <a:pt x="3283" y="3650"/>
                </a:cubicBezTo>
                <a:cubicBezTo>
                  <a:pt x="3262" y="3644"/>
                  <a:pt x="3245" y="3639"/>
                  <a:pt x="3223" y="3633"/>
                </a:cubicBezTo>
                <a:lnTo>
                  <a:pt x="3223" y="3633"/>
                </a:lnTo>
                <a:cubicBezTo>
                  <a:pt x="3234" y="3617"/>
                  <a:pt x="3234" y="3612"/>
                  <a:pt x="3245" y="3601"/>
                </a:cubicBezTo>
                <a:cubicBezTo>
                  <a:pt x="3267" y="3579"/>
                  <a:pt x="3289" y="3579"/>
                  <a:pt x="3311" y="3562"/>
                </a:cubicBezTo>
                <a:cubicBezTo>
                  <a:pt x="3344" y="3540"/>
                  <a:pt x="3355" y="3514"/>
                  <a:pt x="3371" y="3475"/>
                </a:cubicBezTo>
                <a:cubicBezTo>
                  <a:pt x="3393" y="3437"/>
                  <a:pt x="3398" y="3410"/>
                  <a:pt x="3415" y="3371"/>
                </a:cubicBezTo>
                <a:cubicBezTo>
                  <a:pt x="3426" y="3339"/>
                  <a:pt x="3442" y="3317"/>
                  <a:pt x="3442" y="3284"/>
                </a:cubicBezTo>
                <a:cubicBezTo>
                  <a:pt x="3442" y="3262"/>
                  <a:pt x="3431" y="3251"/>
                  <a:pt x="3420" y="3235"/>
                </a:cubicBezTo>
                <a:cubicBezTo>
                  <a:pt x="3409" y="3218"/>
                  <a:pt x="3404" y="3207"/>
                  <a:pt x="3398" y="3191"/>
                </a:cubicBezTo>
                <a:cubicBezTo>
                  <a:pt x="3393" y="3180"/>
                  <a:pt x="3393" y="3163"/>
                  <a:pt x="3382" y="3158"/>
                </a:cubicBezTo>
                <a:cubicBezTo>
                  <a:pt x="3360" y="3152"/>
                  <a:pt x="3349" y="3152"/>
                  <a:pt x="3327" y="3147"/>
                </a:cubicBezTo>
                <a:cubicBezTo>
                  <a:pt x="3289" y="3147"/>
                  <a:pt x="3262" y="3141"/>
                  <a:pt x="3223" y="3141"/>
                </a:cubicBezTo>
                <a:cubicBezTo>
                  <a:pt x="3191" y="3141"/>
                  <a:pt x="3175" y="3141"/>
                  <a:pt x="3142" y="3141"/>
                </a:cubicBezTo>
                <a:cubicBezTo>
                  <a:pt x="3114" y="3141"/>
                  <a:pt x="3098" y="3141"/>
                  <a:pt x="3076" y="3152"/>
                </a:cubicBezTo>
                <a:cubicBezTo>
                  <a:pt x="3054" y="3158"/>
                  <a:pt x="3043" y="3169"/>
                  <a:pt x="3021" y="3174"/>
                </a:cubicBezTo>
                <a:cubicBezTo>
                  <a:pt x="3005" y="3180"/>
                  <a:pt x="2994" y="3185"/>
                  <a:pt x="2978" y="3185"/>
                </a:cubicBezTo>
                <a:cubicBezTo>
                  <a:pt x="2939" y="3202"/>
                  <a:pt x="2912" y="3202"/>
                  <a:pt x="2868" y="3202"/>
                </a:cubicBezTo>
                <a:cubicBezTo>
                  <a:pt x="2836" y="3202"/>
                  <a:pt x="2814" y="3196"/>
                  <a:pt x="2781" y="3191"/>
                </a:cubicBezTo>
                <a:cubicBezTo>
                  <a:pt x="2754" y="3185"/>
                  <a:pt x="2737" y="3185"/>
                  <a:pt x="2716" y="3174"/>
                </a:cubicBezTo>
                <a:cubicBezTo>
                  <a:pt x="2677" y="3169"/>
                  <a:pt x="2655" y="3169"/>
                  <a:pt x="2617" y="3158"/>
                </a:cubicBezTo>
                <a:cubicBezTo>
                  <a:pt x="2595" y="3147"/>
                  <a:pt x="2579" y="3136"/>
                  <a:pt x="2551" y="3136"/>
                </a:cubicBezTo>
                <a:cubicBezTo>
                  <a:pt x="2502" y="3136"/>
                  <a:pt x="2475" y="3147"/>
                  <a:pt x="2431" y="3147"/>
                </a:cubicBezTo>
                <a:cubicBezTo>
                  <a:pt x="2393" y="3147"/>
                  <a:pt x="2371" y="3136"/>
                  <a:pt x="2333" y="3125"/>
                </a:cubicBezTo>
                <a:cubicBezTo>
                  <a:pt x="2267" y="3109"/>
                  <a:pt x="2229" y="3098"/>
                  <a:pt x="2163" y="3082"/>
                </a:cubicBezTo>
                <a:cubicBezTo>
                  <a:pt x="2152" y="3104"/>
                  <a:pt x="2147" y="3114"/>
                  <a:pt x="2136" y="3136"/>
                </a:cubicBezTo>
                <a:cubicBezTo>
                  <a:pt x="2131" y="3152"/>
                  <a:pt x="2125" y="3163"/>
                  <a:pt x="2125" y="3174"/>
                </a:cubicBezTo>
                <a:cubicBezTo>
                  <a:pt x="2114" y="3207"/>
                  <a:pt x="2109" y="3229"/>
                  <a:pt x="2103" y="3262"/>
                </a:cubicBezTo>
                <a:cubicBezTo>
                  <a:pt x="2098" y="3278"/>
                  <a:pt x="2103" y="3295"/>
                  <a:pt x="2092" y="3311"/>
                </a:cubicBezTo>
                <a:cubicBezTo>
                  <a:pt x="2087" y="3328"/>
                  <a:pt x="2070" y="3328"/>
                  <a:pt x="2054" y="3328"/>
                </a:cubicBezTo>
                <a:cubicBezTo>
                  <a:pt x="2043" y="3333"/>
                  <a:pt x="2032" y="3333"/>
                  <a:pt x="2021" y="3344"/>
                </a:cubicBezTo>
                <a:cubicBezTo>
                  <a:pt x="2016" y="3355"/>
                  <a:pt x="2016" y="3360"/>
                  <a:pt x="2011" y="3377"/>
                </a:cubicBezTo>
                <a:cubicBezTo>
                  <a:pt x="2005" y="3382"/>
                  <a:pt x="2005" y="3393"/>
                  <a:pt x="1999" y="3399"/>
                </a:cubicBezTo>
                <a:cubicBezTo>
                  <a:pt x="1994" y="3404"/>
                  <a:pt x="1994" y="3410"/>
                  <a:pt x="1989" y="3410"/>
                </a:cubicBezTo>
                <a:cubicBezTo>
                  <a:pt x="1973" y="3410"/>
                  <a:pt x="1967" y="3399"/>
                  <a:pt x="1962" y="3393"/>
                </a:cubicBezTo>
                <a:cubicBezTo>
                  <a:pt x="1940" y="3377"/>
                  <a:pt x="1923" y="3360"/>
                  <a:pt x="1901" y="3350"/>
                </a:cubicBezTo>
                <a:cubicBezTo>
                  <a:pt x="1863" y="3333"/>
                  <a:pt x="1841" y="3328"/>
                  <a:pt x="1803" y="3322"/>
                </a:cubicBezTo>
                <a:cubicBezTo>
                  <a:pt x="1786" y="3317"/>
                  <a:pt x="1770" y="3322"/>
                  <a:pt x="1754" y="3311"/>
                </a:cubicBezTo>
                <a:cubicBezTo>
                  <a:pt x="1748" y="3311"/>
                  <a:pt x="1748" y="3306"/>
                  <a:pt x="1743" y="3300"/>
                </a:cubicBezTo>
                <a:cubicBezTo>
                  <a:pt x="1737" y="3289"/>
                  <a:pt x="1732" y="3278"/>
                  <a:pt x="1721" y="3267"/>
                </a:cubicBezTo>
                <a:cubicBezTo>
                  <a:pt x="1715" y="3256"/>
                  <a:pt x="1704" y="3251"/>
                  <a:pt x="1693" y="3240"/>
                </a:cubicBezTo>
                <a:cubicBezTo>
                  <a:pt x="1682" y="3235"/>
                  <a:pt x="1682" y="3218"/>
                  <a:pt x="1671" y="3213"/>
                </a:cubicBezTo>
                <a:cubicBezTo>
                  <a:pt x="1655" y="3202"/>
                  <a:pt x="1644" y="3202"/>
                  <a:pt x="1622" y="3202"/>
                </a:cubicBezTo>
                <a:cubicBezTo>
                  <a:pt x="1612" y="3202"/>
                  <a:pt x="1606" y="3218"/>
                  <a:pt x="1596" y="3229"/>
                </a:cubicBezTo>
                <a:cubicBezTo>
                  <a:pt x="1596" y="3235"/>
                  <a:pt x="1590" y="3235"/>
                  <a:pt x="1584" y="3235"/>
                </a:cubicBezTo>
                <a:cubicBezTo>
                  <a:pt x="1574" y="3246"/>
                  <a:pt x="1568" y="3251"/>
                  <a:pt x="1552" y="3251"/>
                </a:cubicBezTo>
                <a:cubicBezTo>
                  <a:pt x="1508" y="3251"/>
                  <a:pt x="1481" y="3235"/>
                  <a:pt x="1442" y="3213"/>
                </a:cubicBezTo>
                <a:cubicBezTo>
                  <a:pt x="1426" y="3207"/>
                  <a:pt x="1415" y="3196"/>
                  <a:pt x="1398" y="3196"/>
                </a:cubicBezTo>
                <a:cubicBezTo>
                  <a:pt x="1366" y="3196"/>
                  <a:pt x="1349" y="3213"/>
                  <a:pt x="1316" y="3213"/>
                </a:cubicBezTo>
                <a:cubicBezTo>
                  <a:pt x="1278" y="3213"/>
                  <a:pt x="1251" y="3185"/>
                  <a:pt x="1219" y="3163"/>
                </a:cubicBezTo>
                <a:lnTo>
                  <a:pt x="1219" y="3163"/>
                </a:lnTo>
                <a:cubicBezTo>
                  <a:pt x="1229" y="3136"/>
                  <a:pt x="1262" y="3125"/>
                  <a:pt x="1262" y="3098"/>
                </a:cubicBezTo>
                <a:cubicBezTo>
                  <a:pt x="1262" y="3049"/>
                  <a:pt x="1245" y="3011"/>
                  <a:pt x="1207" y="2983"/>
                </a:cubicBezTo>
                <a:cubicBezTo>
                  <a:pt x="1169" y="2962"/>
                  <a:pt x="1142" y="2951"/>
                  <a:pt x="1104" y="2934"/>
                </a:cubicBezTo>
                <a:cubicBezTo>
                  <a:pt x="1087" y="2929"/>
                  <a:pt x="1082" y="2918"/>
                  <a:pt x="1071" y="2918"/>
                </a:cubicBezTo>
                <a:cubicBezTo>
                  <a:pt x="1005" y="2918"/>
                  <a:pt x="967" y="2929"/>
                  <a:pt x="901" y="2929"/>
                </a:cubicBezTo>
                <a:cubicBezTo>
                  <a:pt x="857" y="2929"/>
                  <a:pt x="835" y="2923"/>
                  <a:pt x="787" y="2918"/>
                </a:cubicBezTo>
                <a:cubicBezTo>
                  <a:pt x="738" y="2918"/>
                  <a:pt x="710" y="2918"/>
                  <a:pt x="661" y="2907"/>
                </a:cubicBezTo>
                <a:cubicBezTo>
                  <a:pt x="639" y="2907"/>
                  <a:pt x="628" y="2896"/>
                  <a:pt x="606" y="2890"/>
                </a:cubicBezTo>
                <a:cubicBezTo>
                  <a:pt x="584" y="2885"/>
                  <a:pt x="573" y="2874"/>
                  <a:pt x="557" y="2869"/>
                </a:cubicBezTo>
                <a:cubicBezTo>
                  <a:pt x="519" y="2858"/>
                  <a:pt x="491" y="2852"/>
                  <a:pt x="458" y="2836"/>
                </a:cubicBezTo>
                <a:cubicBezTo>
                  <a:pt x="436" y="2819"/>
                  <a:pt x="426" y="2803"/>
                  <a:pt x="410" y="2775"/>
                </a:cubicBezTo>
                <a:cubicBezTo>
                  <a:pt x="393" y="2743"/>
                  <a:pt x="372" y="2721"/>
                  <a:pt x="372" y="2683"/>
                </a:cubicBezTo>
                <a:cubicBezTo>
                  <a:pt x="372" y="2650"/>
                  <a:pt x="382" y="2634"/>
                  <a:pt x="382" y="2601"/>
                </a:cubicBezTo>
                <a:cubicBezTo>
                  <a:pt x="387" y="2585"/>
                  <a:pt x="387" y="2579"/>
                  <a:pt x="387" y="2568"/>
                </a:cubicBezTo>
                <a:cubicBezTo>
                  <a:pt x="393" y="2552"/>
                  <a:pt x="387" y="2535"/>
                  <a:pt x="398" y="2524"/>
                </a:cubicBezTo>
                <a:cubicBezTo>
                  <a:pt x="398" y="2524"/>
                  <a:pt x="404" y="2524"/>
                  <a:pt x="410" y="2524"/>
                </a:cubicBezTo>
                <a:cubicBezTo>
                  <a:pt x="426" y="2519"/>
                  <a:pt x="442" y="2524"/>
                  <a:pt x="458" y="2524"/>
                </a:cubicBezTo>
                <a:cubicBezTo>
                  <a:pt x="480" y="2524"/>
                  <a:pt x="497" y="2519"/>
                  <a:pt x="519" y="2513"/>
                </a:cubicBezTo>
                <a:cubicBezTo>
                  <a:pt x="551" y="2508"/>
                  <a:pt x="568" y="2508"/>
                  <a:pt x="595" y="2486"/>
                </a:cubicBezTo>
                <a:cubicBezTo>
                  <a:pt x="612" y="2470"/>
                  <a:pt x="617" y="2459"/>
                  <a:pt x="634" y="2437"/>
                </a:cubicBezTo>
                <a:cubicBezTo>
                  <a:pt x="644" y="2409"/>
                  <a:pt x="661" y="2398"/>
                  <a:pt x="677" y="2371"/>
                </a:cubicBezTo>
                <a:cubicBezTo>
                  <a:pt x="710" y="2322"/>
                  <a:pt x="710" y="2322"/>
                  <a:pt x="710" y="2322"/>
                </a:cubicBezTo>
                <a:cubicBezTo>
                  <a:pt x="727" y="2295"/>
                  <a:pt x="732" y="2279"/>
                  <a:pt x="749" y="2257"/>
                </a:cubicBezTo>
                <a:cubicBezTo>
                  <a:pt x="754" y="2246"/>
                  <a:pt x="765" y="2240"/>
                  <a:pt x="770" y="2224"/>
                </a:cubicBezTo>
                <a:cubicBezTo>
                  <a:pt x="787" y="2197"/>
                  <a:pt x="797" y="2175"/>
                  <a:pt x="797" y="2142"/>
                </a:cubicBezTo>
                <a:cubicBezTo>
                  <a:pt x="797" y="2098"/>
                  <a:pt x="781" y="2071"/>
                  <a:pt x="754" y="2038"/>
                </a:cubicBezTo>
                <a:cubicBezTo>
                  <a:pt x="743" y="2027"/>
                  <a:pt x="732" y="2021"/>
                  <a:pt x="721" y="2011"/>
                </a:cubicBezTo>
                <a:cubicBezTo>
                  <a:pt x="710" y="2005"/>
                  <a:pt x="710" y="1994"/>
                  <a:pt x="699" y="1989"/>
                </a:cubicBezTo>
                <a:cubicBezTo>
                  <a:pt x="688" y="1983"/>
                  <a:pt x="683" y="1978"/>
                  <a:pt x="672" y="1967"/>
                </a:cubicBezTo>
                <a:cubicBezTo>
                  <a:pt x="661" y="1961"/>
                  <a:pt x="650" y="1956"/>
                  <a:pt x="650" y="1950"/>
                </a:cubicBezTo>
                <a:cubicBezTo>
                  <a:pt x="650" y="1934"/>
                  <a:pt x="661" y="1928"/>
                  <a:pt x="666" y="1918"/>
                </a:cubicBezTo>
                <a:cubicBezTo>
                  <a:pt x="672" y="1902"/>
                  <a:pt x="677" y="1891"/>
                  <a:pt x="683" y="1874"/>
                </a:cubicBezTo>
                <a:cubicBezTo>
                  <a:pt x="688" y="1869"/>
                  <a:pt x="694" y="1863"/>
                  <a:pt x="694" y="1858"/>
                </a:cubicBezTo>
                <a:cubicBezTo>
                  <a:pt x="694" y="1842"/>
                  <a:pt x="683" y="1831"/>
                  <a:pt x="677" y="1814"/>
                </a:cubicBezTo>
                <a:cubicBezTo>
                  <a:pt x="655" y="1787"/>
                  <a:pt x="634" y="1776"/>
                  <a:pt x="617" y="1748"/>
                </a:cubicBezTo>
                <a:cubicBezTo>
                  <a:pt x="601" y="1721"/>
                  <a:pt x="584" y="1699"/>
                  <a:pt x="551" y="1694"/>
                </a:cubicBezTo>
                <a:cubicBezTo>
                  <a:pt x="491" y="1683"/>
                  <a:pt x="458" y="1688"/>
                  <a:pt x="398" y="1672"/>
                </a:cubicBezTo>
                <a:cubicBezTo>
                  <a:pt x="372" y="1666"/>
                  <a:pt x="355" y="1650"/>
                  <a:pt x="322" y="1639"/>
                </a:cubicBezTo>
                <a:cubicBezTo>
                  <a:pt x="295" y="1634"/>
                  <a:pt x="278" y="1634"/>
                  <a:pt x="251" y="1628"/>
                </a:cubicBezTo>
                <a:cubicBezTo>
                  <a:pt x="218" y="1623"/>
                  <a:pt x="202" y="1617"/>
                  <a:pt x="174" y="1606"/>
                </a:cubicBezTo>
                <a:cubicBezTo>
                  <a:pt x="153" y="1595"/>
                  <a:pt x="136" y="1584"/>
                  <a:pt x="120" y="1568"/>
                </a:cubicBezTo>
                <a:cubicBezTo>
                  <a:pt x="114" y="1562"/>
                  <a:pt x="103" y="1551"/>
                  <a:pt x="103" y="1540"/>
                </a:cubicBezTo>
                <a:cubicBezTo>
                  <a:pt x="103" y="1503"/>
                  <a:pt x="142" y="1486"/>
                  <a:pt x="142" y="1448"/>
                </a:cubicBezTo>
                <a:cubicBezTo>
                  <a:pt x="142" y="1426"/>
                  <a:pt x="125" y="1415"/>
                  <a:pt x="103" y="1404"/>
                </a:cubicBezTo>
                <a:cubicBezTo>
                  <a:pt x="109" y="1393"/>
                  <a:pt x="114" y="1382"/>
                  <a:pt x="120" y="1371"/>
                </a:cubicBezTo>
                <a:cubicBezTo>
                  <a:pt x="125" y="1366"/>
                  <a:pt x="136" y="1361"/>
                  <a:pt x="136" y="1350"/>
                </a:cubicBezTo>
                <a:cubicBezTo>
                  <a:pt x="136" y="1328"/>
                  <a:pt x="103" y="1322"/>
                  <a:pt x="81" y="1317"/>
                </a:cubicBezTo>
                <a:cubicBezTo>
                  <a:pt x="49" y="1311"/>
                  <a:pt x="32" y="1300"/>
                  <a:pt x="5" y="1300"/>
                </a:cubicBezTo>
                <a:cubicBezTo>
                  <a:pt x="5" y="1284"/>
                  <a:pt x="5" y="1278"/>
                  <a:pt x="5" y="1262"/>
                </a:cubicBezTo>
                <a:cubicBezTo>
                  <a:pt x="5" y="1257"/>
                  <a:pt x="0" y="1257"/>
                  <a:pt x="0" y="1251"/>
                </a:cubicBezTo>
                <a:cubicBezTo>
                  <a:pt x="0" y="1235"/>
                  <a:pt x="16" y="1235"/>
                  <a:pt x="27" y="1224"/>
                </a:cubicBezTo>
                <a:cubicBezTo>
                  <a:pt x="38" y="1224"/>
                  <a:pt x="43" y="1213"/>
                  <a:pt x="49" y="1207"/>
                </a:cubicBezTo>
                <a:cubicBezTo>
                  <a:pt x="59" y="1196"/>
                  <a:pt x="65" y="1191"/>
                  <a:pt x="76" y="1180"/>
                </a:cubicBezTo>
                <a:cubicBezTo>
                  <a:pt x="81" y="1169"/>
                  <a:pt x="92" y="1169"/>
                  <a:pt x="98" y="1163"/>
                </a:cubicBezTo>
                <a:cubicBezTo>
                  <a:pt x="125" y="1125"/>
                  <a:pt x="136" y="1093"/>
                  <a:pt x="142" y="1049"/>
                </a:cubicBezTo>
                <a:cubicBezTo>
                  <a:pt x="147" y="1022"/>
                  <a:pt x="169" y="1016"/>
                  <a:pt x="191" y="1005"/>
                </a:cubicBezTo>
                <a:cubicBezTo>
                  <a:pt x="207" y="989"/>
                  <a:pt x="224" y="984"/>
                  <a:pt x="240" y="973"/>
                </a:cubicBezTo>
                <a:cubicBezTo>
                  <a:pt x="268" y="962"/>
                  <a:pt x="273" y="945"/>
                  <a:pt x="289" y="929"/>
                </a:cubicBezTo>
                <a:cubicBezTo>
                  <a:pt x="300" y="901"/>
                  <a:pt x="317" y="890"/>
                  <a:pt x="317" y="863"/>
                </a:cubicBezTo>
                <a:cubicBezTo>
                  <a:pt x="317" y="841"/>
                  <a:pt x="317" y="830"/>
                  <a:pt x="311" y="808"/>
                </a:cubicBezTo>
                <a:cubicBezTo>
                  <a:pt x="311" y="803"/>
                  <a:pt x="317" y="792"/>
                  <a:pt x="311" y="786"/>
                </a:cubicBezTo>
                <a:cubicBezTo>
                  <a:pt x="306" y="770"/>
                  <a:pt x="289" y="770"/>
                  <a:pt x="278" y="770"/>
                </a:cubicBezTo>
                <a:cubicBezTo>
                  <a:pt x="262" y="765"/>
                  <a:pt x="257" y="765"/>
                  <a:pt x="246" y="759"/>
                </a:cubicBezTo>
                <a:cubicBezTo>
                  <a:pt x="251" y="727"/>
                  <a:pt x="257" y="705"/>
                  <a:pt x="262" y="672"/>
                </a:cubicBezTo>
                <a:cubicBezTo>
                  <a:pt x="273" y="639"/>
                  <a:pt x="284" y="628"/>
                  <a:pt x="295" y="596"/>
                </a:cubicBezTo>
                <a:cubicBezTo>
                  <a:pt x="300" y="590"/>
                  <a:pt x="306" y="585"/>
                  <a:pt x="306" y="579"/>
                </a:cubicBezTo>
                <a:cubicBezTo>
                  <a:pt x="306" y="546"/>
                  <a:pt x="284" y="541"/>
                  <a:pt x="262" y="524"/>
                </a:cubicBezTo>
                <a:cubicBezTo>
                  <a:pt x="240" y="508"/>
                  <a:pt x="229" y="492"/>
                  <a:pt x="229" y="464"/>
                </a:cubicBezTo>
                <a:cubicBezTo>
                  <a:pt x="229" y="442"/>
                  <a:pt x="251" y="442"/>
                  <a:pt x="273" y="437"/>
                </a:cubicBezTo>
                <a:cubicBezTo>
                  <a:pt x="289" y="431"/>
                  <a:pt x="300" y="426"/>
                  <a:pt x="311" y="415"/>
                </a:cubicBezTo>
                <a:cubicBezTo>
                  <a:pt x="322" y="404"/>
                  <a:pt x="322" y="393"/>
                  <a:pt x="333" y="393"/>
                </a:cubicBezTo>
                <a:cubicBezTo>
                  <a:pt x="350" y="393"/>
                  <a:pt x="355" y="409"/>
                  <a:pt x="366" y="420"/>
                </a:cubicBezTo>
                <a:cubicBezTo>
                  <a:pt x="377" y="426"/>
                  <a:pt x="382" y="426"/>
                  <a:pt x="393" y="426"/>
                </a:cubicBezTo>
                <a:cubicBezTo>
                  <a:pt x="410" y="426"/>
                  <a:pt x="410" y="415"/>
                  <a:pt x="420" y="404"/>
                </a:cubicBezTo>
                <a:cubicBezTo>
                  <a:pt x="426" y="399"/>
                  <a:pt x="432" y="393"/>
                  <a:pt x="432" y="388"/>
                </a:cubicBezTo>
                <a:cubicBezTo>
                  <a:pt x="436" y="377"/>
                  <a:pt x="432" y="371"/>
                  <a:pt x="432" y="366"/>
                </a:cubicBezTo>
                <a:cubicBezTo>
                  <a:pt x="432" y="328"/>
                  <a:pt x="469" y="317"/>
                  <a:pt x="469" y="279"/>
                </a:cubicBezTo>
                <a:cubicBezTo>
                  <a:pt x="469" y="268"/>
                  <a:pt x="464" y="257"/>
                  <a:pt x="475" y="246"/>
                </a:cubicBezTo>
                <a:cubicBezTo>
                  <a:pt x="480" y="241"/>
                  <a:pt x="486" y="246"/>
                  <a:pt x="497" y="241"/>
                </a:cubicBezTo>
                <a:cubicBezTo>
                  <a:pt x="508" y="235"/>
                  <a:pt x="513" y="230"/>
                  <a:pt x="524" y="224"/>
                </a:cubicBezTo>
                <a:cubicBezTo>
                  <a:pt x="546" y="213"/>
                  <a:pt x="562" y="202"/>
                  <a:pt x="573" y="186"/>
                </a:cubicBezTo>
                <a:cubicBezTo>
                  <a:pt x="584" y="175"/>
                  <a:pt x="590" y="158"/>
                  <a:pt x="606" y="158"/>
                </a:cubicBezTo>
                <a:cubicBezTo>
                  <a:pt x="628" y="158"/>
                  <a:pt x="639" y="180"/>
                  <a:pt x="661" y="180"/>
                </a:cubicBezTo>
                <a:cubicBezTo>
                  <a:pt x="666" y="180"/>
                  <a:pt x="672" y="175"/>
                  <a:pt x="683" y="169"/>
                </a:cubicBezTo>
                <a:cubicBezTo>
                  <a:pt x="699" y="164"/>
                  <a:pt x="710" y="164"/>
                  <a:pt x="727" y="164"/>
                </a:cubicBezTo>
                <a:cubicBezTo>
                  <a:pt x="743" y="164"/>
                  <a:pt x="754" y="175"/>
                  <a:pt x="765" y="180"/>
                </a:cubicBezTo>
                <a:cubicBezTo>
                  <a:pt x="775" y="191"/>
                  <a:pt x="792" y="191"/>
                  <a:pt x="803" y="202"/>
                </a:cubicBezTo>
                <a:cubicBezTo>
                  <a:pt x="819" y="219"/>
                  <a:pt x="819" y="246"/>
                  <a:pt x="835" y="257"/>
                </a:cubicBezTo>
                <a:cubicBezTo>
                  <a:pt x="857" y="273"/>
                  <a:pt x="879" y="246"/>
                  <a:pt x="901" y="257"/>
                </a:cubicBezTo>
                <a:cubicBezTo>
                  <a:pt x="923" y="268"/>
                  <a:pt x="917" y="295"/>
                  <a:pt x="923" y="323"/>
                </a:cubicBezTo>
                <a:cubicBezTo>
                  <a:pt x="945" y="323"/>
                  <a:pt x="945" y="323"/>
                  <a:pt x="945" y="323"/>
                </a:cubicBezTo>
                <a:cubicBezTo>
                  <a:pt x="956" y="323"/>
                  <a:pt x="967" y="306"/>
                  <a:pt x="978" y="306"/>
                </a:cubicBezTo>
                <a:cubicBezTo>
                  <a:pt x="1005" y="306"/>
                  <a:pt x="1021" y="317"/>
                  <a:pt x="1043" y="317"/>
                </a:cubicBezTo>
                <a:cubicBezTo>
                  <a:pt x="1065" y="317"/>
                  <a:pt x="1071" y="301"/>
                  <a:pt x="1093" y="301"/>
                </a:cubicBezTo>
                <a:cubicBezTo>
                  <a:pt x="1104" y="301"/>
                  <a:pt x="1104" y="312"/>
                  <a:pt x="1109" y="317"/>
                </a:cubicBezTo>
                <a:cubicBezTo>
                  <a:pt x="1120" y="328"/>
                  <a:pt x="1131" y="334"/>
                  <a:pt x="1142" y="334"/>
                </a:cubicBezTo>
                <a:cubicBezTo>
                  <a:pt x="1152" y="334"/>
                  <a:pt x="1152" y="328"/>
                  <a:pt x="1164" y="328"/>
                </a:cubicBezTo>
                <a:cubicBezTo>
                  <a:pt x="1169" y="328"/>
                  <a:pt x="1175" y="328"/>
                  <a:pt x="1180" y="328"/>
                </a:cubicBezTo>
                <a:cubicBezTo>
                  <a:pt x="1180" y="345"/>
                  <a:pt x="1180" y="355"/>
                  <a:pt x="1180" y="371"/>
                </a:cubicBezTo>
                <a:cubicBezTo>
                  <a:pt x="1190" y="366"/>
                  <a:pt x="1202" y="366"/>
                  <a:pt x="1207" y="360"/>
                </a:cubicBezTo>
                <a:cubicBezTo>
                  <a:pt x="1219" y="355"/>
                  <a:pt x="1219" y="345"/>
                  <a:pt x="1229" y="328"/>
                </a:cubicBezTo>
                <a:cubicBezTo>
                  <a:pt x="1240" y="317"/>
                  <a:pt x="1251" y="306"/>
                  <a:pt x="1256" y="290"/>
                </a:cubicBezTo>
                <a:cubicBezTo>
                  <a:pt x="1267" y="273"/>
                  <a:pt x="1267" y="257"/>
                  <a:pt x="1278" y="246"/>
                </a:cubicBezTo>
                <a:cubicBezTo>
                  <a:pt x="1284" y="241"/>
                  <a:pt x="1294" y="246"/>
                  <a:pt x="1300" y="246"/>
                </a:cubicBezTo>
                <a:cubicBezTo>
                  <a:pt x="1333" y="246"/>
                  <a:pt x="1333" y="290"/>
                  <a:pt x="1366" y="290"/>
                </a:cubicBezTo>
                <a:cubicBezTo>
                  <a:pt x="1377" y="290"/>
                  <a:pt x="1377" y="279"/>
                  <a:pt x="1382" y="273"/>
                </a:cubicBezTo>
                <a:cubicBezTo>
                  <a:pt x="1398" y="257"/>
                  <a:pt x="1415" y="251"/>
                  <a:pt x="1437" y="241"/>
                </a:cubicBezTo>
                <a:cubicBezTo>
                  <a:pt x="1448" y="235"/>
                  <a:pt x="1453" y="224"/>
                  <a:pt x="1464" y="219"/>
                </a:cubicBezTo>
                <a:cubicBezTo>
                  <a:pt x="1481" y="208"/>
                  <a:pt x="1497" y="202"/>
                  <a:pt x="1497" y="186"/>
                </a:cubicBezTo>
                <a:cubicBezTo>
                  <a:pt x="1497" y="164"/>
                  <a:pt x="1492" y="153"/>
                  <a:pt x="1492" y="136"/>
                </a:cubicBezTo>
                <a:cubicBezTo>
                  <a:pt x="1492" y="120"/>
                  <a:pt x="1497" y="109"/>
                  <a:pt x="1497" y="87"/>
                </a:cubicBezTo>
                <a:cubicBezTo>
                  <a:pt x="1497" y="71"/>
                  <a:pt x="1492" y="65"/>
                  <a:pt x="1492" y="4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3" name="Freeform 183"/>
          <p:cNvSpPr>
            <a:spLocks noChangeArrowheads="1"/>
          </p:cNvSpPr>
          <p:nvPr/>
        </p:nvSpPr>
        <p:spPr bwMode="auto">
          <a:xfrm>
            <a:off x="18536938" y="7074576"/>
            <a:ext cx="3353095" cy="2158179"/>
          </a:xfrm>
          <a:custGeom>
            <a:avLst/>
            <a:gdLst>
              <a:gd name="T0" fmla="*/ 1803 w 5547"/>
              <a:gd name="T1" fmla="*/ 285 h 3574"/>
              <a:gd name="T2" fmla="*/ 2059 w 5547"/>
              <a:gd name="T3" fmla="*/ 235 h 3574"/>
              <a:gd name="T4" fmla="*/ 2245 w 5547"/>
              <a:gd name="T5" fmla="*/ 263 h 3574"/>
              <a:gd name="T6" fmla="*/ 2447 w 5547"/>
              <a:gd name="T7" fmla="*/ 213 h 3574"/>
              <a:gd name="T8" fmla="*/ 2901 w 5547"/>
              <a:gd name="T9" fmla="*/ 263 h 3574"/>
              <a:gd name="T10" fmla="*/ 3142 w 5547"/>
              <a:gd name="T11" fmla="*/ 410 h 3574"/>
              <a:gd name="T12" fmla="*/ 3535 w 5547"/>
              <a:gd name="T13" fmla="*/ 563 h 3574"/>
              <a:gd name="T14" fmla="*/ 3524 w 5547"/>
              <a:gd name="T15" fmla="*/ 618 h 3574"/>
              <a:gd name="T16" fmla="*/ 3792 w 5547"/>
              <a:gd name="T17" fmla="*/ 737 h 3574"/>
              <a:gd name="T18" fmla="*/ 3901 w 5547"/>
              <a:gd name="T19" fmla="*/ 1011 h 3574"/>
              <a:gd name="T20" fmla="*/ 4114 w 5547"/>
              <a:gd name="T21" fmla="*/ 1022 h 3574"/>
              <a:gd name="T22" fmla="*/ 4130 w 5547"/>
              <a:gd name="T23" fmla="*/ 902 h 3574"/>
              <a:gd name="T24" fmla="*/ 4284 w 5547"/>
              <a:gd name="T25" fmla="*/ 618 h 3574"/>
              <a:gd name="T26" fmla="*/ 4322 w 5547"/>
              <a:gd name="T27" fmla="*/ 475 h 3574"/>
              <a:gd name="T28" fmla="*/ 4507 w 5547"/>
              <a:gd name="T29" fmla="*/ 464 h 3574"/>
              <a:gd name="T30" fmla="*/ 4306 w 5547"/>
              <a:gd name="T31" fmla="*/ 349 h 3574"/>
              <a:gd name="T32" fmla="*/ 4185 w 5547"/>
              <a:gd name="T33" fmla="*/ 186 h 3574"/>
              <a:gd name="T34" fmla="*/ 4059 w 5547"/>
              <a:gd name="T35" fmla="*/ 137 h 3574"/>
              <a:gd name="T36" fmla="*/ 4245 w 5547"/>
              <a:gd name="T37" fmla="*/ 76 h 3574"/>
              <a:gd name="T38" fmla="*/ 4830 w 5547"/>
              <a:gd name="T39" fmla="*/ 508 h 3574"/>
              <a:gd name="T40" fmla="*/ 5415 w 5547"/>
              <a:gd name="T41" fmla="*/ 929 h 3574"/>
              <a:gd name="T42" fmla="*/ 5546 w 5547"/>
              <a:gd name="T43" fmla="*/ 962 h 3574"/>
              <a:gd name="T44" fmla="*/ 5453 w 5547"/>
              <a:gd name="T45" fmla="*/ 1049 h 3574"/>
              <a:gd name="T46" fmla="*/ 5136 w 5547"/>
              <a:gd name="T47" fmla="*/ 1295 h 3574"/>
              <a:gd name="T48" fmla="*/ 4108 w 5547"/>
              <a:gd name="T49" fmla="*/ 2164 h 3574"/>
              <a:gd name="T50" fmla="*/ 3246 w 5547"/>
              <a:gd name="T51" fmla="*/ 2803 h 3574"/>
              <a:gd name="T52" fmla="*/ 1956 w 5547"/>
              <a:gd name="T53" fmla="*/ 3573 h 3574"/>
              <a:gd name="T54" fmla="*/ 1852 w 5547"/>
              <a:gd name="T55" fmla="*/ 3399 h 3574"/>
              <a:gd name="T56" fmla="*/ 1792 w 5547"/>
              <a:gd name="T57" fmla="*/ 3147 h 3574"/>
              <a:gd name="T58" fmla="*/ 1868 w 5547"/>
              <a:gd name="T59" fmla="*/ 3011 h 3574"/>
              <a:gd name="T60" fmla="*/ 1907 w 5547"/>
              <a:gd name="T61" fmla="*/ 2967 h 3574"/>
              <a:gd name="T62" fmla="*/ 1770 w 5547"/>
              <a:gd name="T63" fmla="*/ 2661 h 3574"/>
              <a:gd name="T64" fmla="*/ 1612 w 5547"/>
              <a:gd name="T65" fmla="*/ 2634 h 3574"/>
              <a:gd name="T66" fmla="*/ 1431 w 5547"/>
              <a:gd name="T67" fmla="*/ 2688 h 3574"/>
              <a:gd name="T68" fmla="*/ 1311 w 5547"/>
              <a:gd name="T69" fmla="*/ 2781 h 3574"/>
              <a:gd name="T70" fmla="*/ 1131 w 5547"/>
              <a:gd name="T71" fmla="*/ 2819 h 3574"/>
              <a:gd name="T72" fmla="*/ 912 w 5547"/>
              <a:gd name="T73" fmla="*/ 2945 h 3574"/>
              <a:gd name="T74" fmla="*/ 803 w 5547"/>
              <a:gd name="T75" fmla="*/ 2978 h 3574"/>
              <a:gd name="T76" fmla="*/ 551 w 5547"/>
              <a:gd name="T77" fmla="*/ 3049 h 3574"/>
              <a:gd name="T78" fmla="*/ 339 w 5547"/>
              <a:gd name="T79" fmla="*/ 3092 h 3574"/>
              <a:gd name="T80" fmla="*/ 169 w 5547"/>
              <a:gd name="T81" fmla="*/ 2967 h 3574"/>
              <a:gd name="T82" fmla="*/ 120 w 5547"/>
              <a:gd name="T83" fmla="*/ 2754 h 3574"/>
              <a:gd name="T84" fmla="*/ 81 w 5547"/>
              <a:gd name="T85" fmla="*/ 2541 h 3574"/>
              <a:gd name="T86" fmla="*/ 81 w 5547"/>
              <a:gd name="T87" fmla="*/ 2327 h 3574"/>
              <a:gd name="T88" fmla="*/ 70 w 5547"/>
              <a:gd name="T89" fmla="*/ 2191 h 3574"/>
              <a:gd name="T90" fmla="*/ 218 w 5547"/>
              <a:gd name="T91" fmla="*/ 2098 h 3574"/>
              <a:gd name="T92" fmla="*/ 300 w 5547"/>
              <a:gd name="T93" fmla="*/ 1923 h 3574"/>
              <a:gd name="T94" fmla="*/ 207 w 5547"/>
              <a:gd name="T95" fmla="*/ 1776 h 3574"/>
              <a:gd name="T96" fmla="*/ 55 w 5547"/>
              <a:gd name="T97" fmla="*/ 1623 h 3574"/>
              <a:gd name="T98" fmla="*/ 76 w 5547"/>
              <a:gd name="T99" fmla="*/ 1508 h 3574"/>
              <a:gd name="T100" fmla="*/ 185 w 5547"/>
              <a:gd name="T101" fmla="*/ 1383 h 3574"/>
              <a:gd name="T102" fmla="*/ 262 w 5547"/>
              <a:gd name="T103" fmla="*/ 1251 h 3574"/>
              <a:gd name="T104" fmla="*/ 377 w 5547"/>
              <a:gd name="T105" fmla="*/ 1088 h 3574"/>
              <a:gd name="T106" fmla="*/ 486 w 5547"/>
              <a:gd name="T107" fmla="*/ 902 h 3574"/>
              <a:gd name="T108" fmla="*/ 551 w 5547"/>
              <a:gd name="T109" fmla="*/ 820 h 3574"/>
              <a:gd name="T110" fmla="*/ 732 w 5547"/>
              <a:gd name="T111" fmla="*/ 700 h 3574"/>
              <a:gd name="T112" fmla="*/ 884 w 5547"/>
              <a:gd name="T113" fmla="*/ 596 h 3574"/>
              <a:gd name="T114" fmla="*/ 1060 w 5547"/>
              <a:gd name="T115" fmla="*/ 415 h 3574"/>
              <a:gd name="T116" fmla="*/ 1103 w 5547"/>
              <a:gd name="T117" fmla="*/ 301 h 3574"/>
              <a:gd name="T118" fmla="*/ 1245 w 5547"/>
              <a:gd name="T119" fmla="*/ 197 h 3574"/>
              <a:gd name="T120" fmla="*/ 1715 w 5547"/>
              <a:gd name="T121" fmla="*/ 252 h 3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47" h="3574">
                <a:moveTo>
                  <a:pt x="1715" y="252"/>
                </a:moveTo>
                <a:lnTo>
                  <a:pt x="1715" y="252"/>
                </a:lnTo>
                <a:cubicBezTo>
                  <a:pt x="1748" y="263"/>
                  <a:pt x="1764" y="285"/>
                  <a:pt x="1803" y="285"/>
                </a:cubicBezTo>
                <a:cubicBezTo>
                  <a:pt x="1846" y="285"/>
                  <a:pt x="1868" y="246"/>
                  <a:pt x="1885" y="208"/>
                </a:cubicBezTo>
                <a:cubicBezTo>
                  <a:pt x="1923" y="235"/>
                  <a:pt x="1945" y="274"/>
                  <a:pt x="1994" y="274"/>
                </a:cubicBezTo>
                <a:cubicBezTo>
                  <a:pt x="2022" y="274"/>
                  <a:pt x="2027" y="235"/>
                  <a:pt x="2059" y="235"/>
                </a:cubicBezTo>
                <a:cubicBezTo>
                  <a:pt x="2076" y="235"/>
                  <a:pt x="2087" y="252"/>
                  <a:pt x="2103" y="252"/>
                </a:cubicBezTo>
                <a:cubicBezTo>
                  <a:pt x="2130" y="252"/>
                  <a:pt x="2141" y="219"/>
                  <a:pt x="2163" y="219"/>
                </a:cubicBezTo>
                <a:cubicBezTo>
                  <a:pt x="2202" y="219"/>
                  <a:pt x="2207" y="263"/>
                  <a:pt x="2245" y="263"/>
                </a:cubicBezTo>
                <a:cubicBezTo>
                  <a:pt x="2289" y="263"/>
                  <a:pt x="2289" y="197"/>
                  <a:pt x="2333" y="197"/>
                </a:cubicBezTo>
                <a:cubicBezTo>
                  <a:pt x="2355" y="197"/>
                  <a:pt x="2366" y="219"/>
                  <a:pt x="2393" y="219"/>
                </a:cubicBezTo>
                <a:cubicBezTo>
                  <a:pt x="2415" y="219"/>
                  <a:pt x="2426" y="213"/>
                  <a:pt x="2447" y="213"/>
                </a:cubicBezTo>
                <a:cubicBezTo>
                  <a:pt x="2475" y="213"/>
                  <a:pt x="2480" y="241"/>
                  <a:pt x="2502" y="252"/>
                </a:cubicBezTo>
                <a:cubicBezTo>
                  <a:pt x="2595" y="290"/>
                  <a:pt x="2650" y="311"/>
                  <a:pt x="2754" y="311"/>
                </a:cubicBezTo>
                <a:cubicBezTo>
                  <a:pt x="2814" y="311"/>
                  <a:pt x="2852" y="295"/>
                  <a:pt x="2901" y="263"/>
                </a:cubicBezTo>
                <a:lnTo>
                  <a:pt x="2901" y="263"/>
                </a:lnTo>
                <a:cubicBezTo>
                  <a:pt x="2939" y="344"/>
                  <a:pt x="2994" y="410"/>
                  <a:pt x="3092" y="410"/>
                </a:cubicBezTo>
                <a:cubicBezTo>
                  <a:pt x="3142" y="410"/>
                  <a:pt x="3142" y="410"/>
                  <a:pt x="3142" y="410"/>
                </a:cubicBezTo>
                <a:cubicBezTo>
                  <a:pt x="3175" y="410"/>
                  <a:pt x="3207" y="404"/>
                  <a:pt x="3224" y="371"/>
                </a:cubicBezTo>
                <a:cubicBezTo>
                  <a:pt x="3246" y="399"/>
                  <a:pt x="3267" y="410"/>
                  <a:pt x="3300" y="415"/>
                </a:cubicBezTo>
                <a:cubicBezTo>
                  <a:pt x="3404" y="437"/>
                  <a:pt x="3458" y="481"/>
                  <a:pt x="3535" y="563"/>
                </a:cubicBezTo>
                <a:cubicBezTo>
                  <a:pt x="3502" y="618"/>
                  <a:pt x="3502" y="618"/>
                  <a:pt x="3502" y="618"/>
                </a:cubicBezTo>
                <a:cubicBezTo>
                  <a:pt x="3497" y="629"/>
                  <a:pt x="3497" y="629"/>
                  <a:pt x="3497" y="629"/>
                </a:cubicBezTo>
                <a:cubicBezTo>
                  <a:pt x="3508" y="623"/>
                  <a:pt x="3513" y="618"/>
                  <a:pt x="3524" y="618"/>
                </a:cubicBezTo>
                <a:cubicBezTo>
                  <a:pt x="3535" y="618"/>
                  <a:pt x="3541" y="634"/>
                  <a:pt x="3552" y="634"/>
                </a:cubicBezTo>
                <a:cubicBezTo>
                  <a:pt x="3573" y="634"/>
                  <a:pt x="3584" y="618"/>
                  <a:pt x="3595" y="596"/>
                </a:cubicBezTo>
                <a:cubicBezTo>
                  <a:pt x="3666" y="662"/>
                  <a:pt x="3710" y="694"/>
                  <a:pt x="3792" y="737"/>
                </a:cubicBezTo>
                <a:cubicBezTo>
                  <a:pt x="3841" y="765"/>
                  <a:pt x="3863" y="787"/>
                  <a:pt x="3912" y="809"/>
                </a:cubicBezTo>
                <a:cubicBezTo>
                  <a:pt x="3939" y="825"/>
                  <a:pt x="3989" y="825"/>
                  <a:pt x="3989" y="858"/>
                </a:cubicBezTo>
                <a:cubicBezTo>
                  <a:pt x="3989" y="929"/>
                  <a:pt x="3956" y="967"/>
                  <a:pt x="3901" y="1011"/>
                </a:cubicBezTo>
                <a:cubicBezTo>
                  <a:pt x="3929" y="1033"/>
                  <a:pt x="3929" y="1060"/>
                  <a:pt x="3956" y="1077"/>
                </a:cubicBezTo>
                <a:cubicBezTo>
                  <a:pt x="3972" y="1082"/>
                  <a:pt x="3983" y="1082"/>
                  <a:pt x="4000" y="1082"/>
                </a:cubicBezTo>
                <a:cubicBezTo>
                  <a:pt x="4048" y="1082"/>
                  <a:pt x="4081" y="1060"/>
                  <a:pt x="4114" y="1022"/>
                </a:cubicBezTo>
                <a:cubicBezTo>
                  <a:pt x="4087" y="995"/>
                  <a:pt x="4076" y="973"/>
                  <a:pt x="4076" y="934"/>
                </a:cubicBezTo>
                <a:cubicBezTo>
                  <a:pt x="4076" y="902"/>
                  <a:pt x="4076" y="902"/>
                  <a:pt x="4076" y="902"/>
                </a:cubicBezTo>
                <a:cubicBezTo>
                  <a:pt x="4097" y="896"/>
                  <a:pt x="4108" y="902"/>
                  <a:pt x="4130" y="902"/>
                </a:cubicBezTo>
                <a:cubicBezTo>
                  <a:pt x="4152" y="902"/>
                  <a:pt x="4180" y="885"/>
                  <a:pt x="4180" y="863"/>
                </a:cubicBezTo>
                <a:cubicBezTo>
                  <a:pt x="4180" y="847"/>
                  <a:pt x="4174" y="836"/>
                  <a:pt x="4169" y="820"/>
                </a:cubicBezTo>
                <a:cubicBezTo>
                  <a:pt x="4284" y="618"/>
                  <a:pt x="4284" y="618"/>
                  <a:pt x="4284" y="618"/>
                </a:cubicBezTo>
                <a:cubicBezTo>
                  <a:pt x="4234" y="563"/>
                  <a:pt x="4240" y="508"/>
                  <a:pt x="4229" y="432"/>
                </a:cubicBezTo>
                <a:cubicBezTo>
                  <a:pt x="4251" y="437"/>
                  <a:pt x="4256" y="453"/>
                  <a:pt x="4273" y="464"/>
                </a:cubicBezTo>
                <a:cubicBezTo>
                  <a:pt x="4289" y="475"/>
                  <a:pt x="4306" y="470"/>
                  <a:pt x="4322" y="475"/>
                </a:cubicBezTo>
                <a:cubicBezTo>
                  <a:pt x="4382" y="497"/>
                  <a:pt x="4415" y="530"/>
                  <a:pt x="4480" y="530"/>
                </a:cubicBezTo>
                <a:cubicBezTo>
                  <a:pt x="4496" y="530"/>
                  <a:pt x="4507" y="508"/>
                  <a:pt x="4507" y="486"/>
                </a:cubicBezTo>
                <a:cubicBezTo>
                  <a:pt x="4507" y="464"/>
                  <a:pt x="4507" y="464"/>
                  <a:pt x="4507" y="464"/>
                </a:cubicBezTo>
                <a:cubicBezTo>
                  <a:pt x="4442" y="464"/>
                  <a:pt x="4442" y="464"/>
                  <a:pt x="4442" y="464"/>
                </a:cubicBezTo>
                <a:cubicBezTo>
                  <a:pt x="4442" y="437"/>
                  <a:pt x="4447" y="415"/>
                  <a:pt x="4431" y="393"/>
                </a:cubicBezTo>
                <a:cubicBezTo>
                  <a:pt x="4399" y="355"/>
                  <a:pt x="4349" y="371"/>
                  <a:pt x="4306" y="349"/>
                </a:cubicBezTo>
                <a:cubicBezTo>
                  <a:pt x="4278" y="339"/>
                  <a:pt x="4289" y="306"/>
                  <a:pt x="4278" y="285"/>
                </a:cubicBezTo>
                <a:cubicBezTo>
                  <a:pt x="4273" y="268"/>
                  <a:pt x="4256" y="268"/>
                  <a:pt x="4245" y="252"/>
                </a:cubicBezTo>
                <a:cubicBezTo>
                  <a:pt x="4218" y="230"/>
                  <a:pt x="4218" y="186"/>
                  <a:pt x="4185" y="186"/>
                </a:cubicBezTo>
                <a:cubicBezTo>
                  <a:pt x="4169" y="186"/>
                  <a:pt x="4163" y="191"/>
                  <a:pt x="4152" y="191"/>
                </a:cubicBezTo>
                <a:cubicBezTo>
                  <a:pt x="4130" y="191"/>
                  <a:pt x="4125" y="164"/>
                  <a:pt x="4114" y="153"/>
                </a:cubicBezTo>
                <a:cubicBezTo>
                  <a:pt x="4097" y="137"/>
                  <a:pt x="4076" y="148"/>
                  <a:pt x="4059" y="137"/>
                </a:cubicBezTo>
                <a:cubicBezTo>
                  <a:pt x="4016" y="104"/>
                  <a:pt x="4043" y="49"/>
                  <a:pt x="4016" y="0"/>
                </a:cubicBezTo>
                <a:cubicBezTo>
                  <a:pt x="4081" y="11"/>
                  <a:pt x="4119" y="16"/>
                  <a:pt x="4180" y="33"/>
                </a:cubicBezTo>
                <a:cubicBezTo>
                  <a:pt x="4207" y="44"/>
                  <a:pt x="4218" y="60"/>
                  <a:pt x="4245" y="76"/>
                </a:cubicBezTo>
                <a:cubicBezTo>
                  <a:pt x="4355" y="137"/>
                  <a:pt x="4399" y="197"/>
                  <a:pt x="4480" y="295"/>
                </a:cubicBezTo>
                <a:cubicBezTo>
                  <a:pt x="4518" y="339"/>
                  <a:pt x="4551" y="344"/>
                  <a:pt x="4595" y="377"/>
                </a:cubicBezTo>
                <a:cubicBezTo>
                  <a:pt x="4683" y="437"/>
                  <a:pt x="4732" y="475"/>
                  <a:pt x="4830" y="508"/>
                </a:cubicBezTo>
                <a:cubicBezTo>
                  <a:pt x="4917" y="536"/>
                  <a:pt x="4950" y="579"/>
                  <a:pt x="5032" y="629"/>
                </a:cubicBezTo>
                <a:cubicBezTo>
                  <a:pt x="5114" y="672"/>
                  <a:pt x="5174" y="694"/>
                  <a:pt x="5240" y="765"/>
                </a:cubicBezTo>
                <a:cubicBezTo>
                  <a:pt x="5305" y="830"/>
                  <a:pt x="5327" y="891"/>
                  <a:pt x="5415" y="929"/>
                </a:cubicBezTo>
                <a:cubicBezTo>
                  <a:pt x="5458" y="945"/>
                  <a:pt x="5486" y="940"/>
                  <a:pt x="5530" y="956"/>
                </a:cubicBezTo>
                <a:cubicBezTo>
                  <a:pt x="5535" y="956"/>
                  <a:pt x="5541" y="962"/>
                  <a:pt x="5546" y="962"/>
                </a:cubicBezTo>
                <a:lnTo>
                  <a:pt x="5546" y="962"/>
                </a:lnTo>
                <a:cubicBezTo>
                  <a:pt x="5524" y="978"/>
                  <a:pt x="5508" y="989"/>
                  <a:pt x="5480" y="995"/>
                </a:cubicBezTo>
                <a:cubicBezTo>
                  <a:pt x="5469" y="995"/>
                  <a:pt x="5442" y="989"/>
                  <a:pt x="5442" y="1006"/>
                </a:cubicBezTo>
                <a:cubicBezTo>
                  <a:pt x="5442" y="1022"/>
                  <a:pt x="5453" y="1033"/>
                  <a:pt x="5453" y="1049"/>
                </a:cubicBezTo>
                <a:cubicBezTo>
                  <a:pt x="5453" y="1098"/>
                  <a:pt x="5387" y="1109"/>
                  <a:pt x="5338" y="1120"/>
                </a:cubicBezTo>
                <a:cubicBezTo>
                  <a:pt x="5283" y="1142"/>
                  <a:pt x="5250" y="1158"/>
                  <a:pt x="5191" y="1175"/>
                </a:cubicBezTo>
                <a:cubicBezTo>
                  <a:pt x="5142" y="1191"/>
                  <a:pt x="5153" y="1246"/>
                  <a:pt x="5136" y="1295"/>
                </a:cubicBezTo>
                <a:cubicBezTo>
                  <a:pt x="5120" y="1350"/>
                  <a:pt x="5070" y="1372"/>
                  <a:pt x="5043" y="1426"/>
                </a:cubicBezTo>
                <a:cubicBezTo>
                  <a:pt x="4185" y="2164"/>
                  <a:pt x="4185" y="2164"/>
                  <a:pt x="4185" y="2164"/>
                </a:cubicBezTo>
                <a:cubicBezTo>
                  <a:pt x="4108" y="2164"/>
                  <a:pt x="4108" y="2164"/>
                  <a:pt x="4108" y="2164"/>
                </a:cubicBezTo>
                <a:cubicBezTo>
                  <a:pt x="3803" y="2475"/>
                  <a:pt x="3803" y="2475"/>
                  <a:pt x="3803" y="2475"/>
                </a:cubicBezTo>
                <a:cubicBezTo>
                  <a:pt x="3486" y="2688"/>
                  <a:pt x="3486" y="2688"/>
                  <a:pt x="3486" y="2688"/>
                </a:cubicBezTo>
                <a:cubicBezTo>
                  <a:pt x="3246" y="2803"/>
                  <a:pt x="3246" y="2803"/>
                  <a:pt x="3246" y="2803"/>
                </a:cubicBezTo>
                <a:cubicBezTo>
                  <a:pt x="2726" y="3268"/>
                  <a:pt x="2726" y="3268"/>
                  <a:pt x="2726" y="3268"/>
                </a:cubicBezTo>
                <a:cubicBezTo>
                  <a:pt x="1956" y="3573"/>
                  <a:pt x="1956" y="3573"/>
                  <a:pt x="1956" y="3573"/>
                </a:cubicBezTo>
                <a:lnTo>
                  <a:pt x="1956" y="3573"/>
                </a:lnTo>
                <a:cubicBezTo>
                  <a:pt x="1934" y="3546"/>
                  <a:pt x="1918" y="3530"/>
                  <a:pt x="1901" y="3497"/>
                </a:cubicBezTo>
                <a:cubicBezTo>
                  <a:pt x="1890" y="3470"/>
                  <a:pt x="1879" y="3448"/>
                  <a:pt x="1868" y="3421"/>
                </a:cubicBezTo>
                <a:cubicBezTo>
                  <a:pt x="1863" y="3415"/>
                  <a:pt x="1852" y="3410"/>
                  <a:pt x="1852" y="3399"/>
                </a:cubicBezTo>
                <a:cubicBezTo>
                  <a:pt x="1852" y="3383"/>
                  <a:pt x="1857" y="3377"/>
                  <a:pt x="1863" y="3361"/>
                </a:cubicBezTo>
                <a:cubicBezTo>
                  <a:pt x="1868" y="3333"/>
                  <a:pt x="1874" y="3317"/>
                  <a:pt x="1874" y="3290"/>
                </a:cubicBezTo>
                <a:cubicBezTo>
                  <a:pt x="1874" y="3229"/>
                  <a:pt x="1841" y="3185"/>
                  <a:pt x="1792" y="3147"/>
                </a:cubicBezTo>
                <a:cubicBezTo>
                  <a:pt x="1770" y="3131"/>
                  <a:pt x="1764" y="3114"/>
                  <a:pt x="1748" y="3098"/>
                </a:cubicBezTo>
                <a:cubicBezTo>
                  <a:pt x="1770" y="3065"/>
                  <a:pt x="1797" y="3060"/>
                  <a:pt x="1825" y="3033"/>
                </a:cubicBezTo>
                <a:cubicBezTo>
                  <a:pt x="1841" y="3022"/>
                  <a:pt x="1852" y="3017"/>
                  <a:pt x="1868" y="3011"/>
                </a:cubicBezTo>
                <a:cubicBezTo>
                  <a:pt x="1879" y="3006"/>
                  <a:pt x="1896" y="3006"/>
                  <a:pt x="1901" y="2989"/>
                </a:cubicBezTo>
                <a:cubicBezTo>
                  <a:pt x="1901" y="2989"/>
                  <a:pt x="1901" y="2984"/>
                  <a:pt x="1901" y="2978"/>
                </a:cubicBezTo>
                <a:cubicBezTo>
                  <a:pt x="1901" y="2973"/>
                  <a:pt x="1907" y="2973"/>
                  <a:pt x="1907" y="2967"/>
                </a:cubicBezTo>
                <a:cubicBezTo>
                  <a:pt x="1907" y="2748"/>
                  <a:pt x="1907" y="2748"/>
                  <a:pt x="1907" y="2748"/>
                </a:cubicBezTo>
                <a:cubicBezTo>
                  <a:pt x="1890" y="2710"/>
                  <a:pt x="1857" y="2704"/>
                  <a:pt x="1819" y="2688"/>
                </a:cubicBezTo>
                <a:cubicBezTo>
                  <a:pt x="1803" y="2677"/>
                  <a:pt x="1786" y="2672"/>
                  <a:pt x="1770" y="2661"/>
                </a:cubicBezTo>
                <a:cubicBezTo>
                  <a:pt x="1748" y="2651"/>
                  <a:pt x="1737" y="2640"/>
                  <a:pt x="1715" y="2640"/>
                </a:cubicBezTo>
                <a:cubicBezTo>
                  <a:pt x="1650" y="2640"/>
                  <a:pt x="1650" y="2640"/>
                  <a:pt x="1650" y="2640"/>
                </a:cubicBezTo>
                <a:cubicBezTo>
                  <a:pt x="1634" y="2640"/>
                  <a:pt x="1628" y="2640"/>
                  <a:pt x="1612" y="2634"/>
                </a:cubicBezTo>
                <a:cubicBezTo>
                  <a:pt x="1568" y="2651"/>
                  <a:pt x="1546" y="2645"/>
                  <a:pt x="1508" y="2655"/>
                </a:cubicBezTo>
                <a:cubicBezTo>
                  <a:pt x="1497" y="2655"/>
                  <a:pt x="1486" y="2651"/>
                  <a:pt x="1475" y="2655"/>
                </a:cubicBezTo>
                <a:cubicBezTo>
                  <a:pt x="1459" y="2661"/>
                  <a:pt x="1448" y="2672"/>
                  <a:pt x="1431" y="2688"/>
                </a:cubicBezTo>
                <a:cubicBezTo>
                  <a:pt x="1415" y="2704"/>
                  <a:pt x="1404" y="2715"/>
                  <a:pt x="1387" y="2732"/>
                </a:cubicBezTo>
                <a:cubicBezTo>
                  <a:pt x="1376" y="2737"/>
                  <a:pt x="1376" y="2748"/>
                  <a:pt x="1365" y="2754"/>
                </a:cubicBezTo>
                <a:cubicBezTo>
                  <a:pt x="1349" y="2770"/>
                  <a:pt x="1333" y="2776"/>
                  <a:pt x="1311" y="2781"/>
                </a:cubicBezTo>
                <a:cubicBezTo>
                  <a:pt x="1289" y="2792"/>
                  <a:pt x="1272" y="2792"/>
                  <a:pt x="1250" y="2798"/>
                </a:cubicBezTo>
                <a:cubicBezTo>
                  <a:pt x="1213" y="2798"/>
                  <a:pt x="1191" y="2803"/>
                  <a:pt x="1153" y="2814"/>
                </a:cubicBezTo>
                <a:cubicBezTo>
                  <a:pt x="1147" y="2814"/>
                  <a:pt x="1142" y="2814"/>
                  <a:pt x="1131" y="2819"/>
                </a:cubicBezTo>
                <a:cubicBezTo>
                  <a:pt x="1098" y="2830"/>
                  <a:pt x="1087" y="2847"/>
                  <a:pt x="1060" y="2869"/>
                </a:cubicBezTo>
                <a:cubicBezTo>
                  <a:pt x="1021" y="2891"/>
                  <a:pt x="999" y="2907"/>
                  <a:pt x="961" y="2923"/>
                </a:cubicBezTo>
                <a:cubicBezTo>
                  <a:pt x="945" y="2934"/>
                  <a:pt x="928" y="2940"/>
                  <a:pt x="912" y="2945"/>
                </a:cubicBezTo>
                <a:cubicBezTo>
                  <a:pt x="895" y="2956"/>
                  <a:pt x="890" y="2962"/>
                  <a:pt x="879" y="2967"/>
                </a:cubicBezTo>
                <a:cubicBezTo>
                  <a:pt x="874" y="2973"/>
                  <a:pt x="874" y="2978"/>
                  <a:pt x="868" y="2978"/>
                </a:cubicBezTo>
                <a:cubicBezTo>
                  <a:pt x="803" y="2978"/>
                  <a:pt x="803" y="2978"/>
                  <a:pt x="803" y="2978"/>
                </a:cubicBezTo>
                <a:cubicBezTo>
                  <a:pt x="748" y="2967"/>
                  <a:pt x="748" y="2967"/>
                  <a:pt x="748" y="2967"/>
                </a:cubicBezTo>
                <a:cubicBezTo>
                  <a:pt x="710" y="2973"/>
                  <a:pt x="694" y="2989"/>
                  <a:pt x="661" y="3006"/>
                </a:cubicBezTo>
                <a:cubicBezTo>
                  <a:pt x="617" y="3028"/>
                  <a:pt x="595" y="3033"/>
                  <a:pt x="551" y="3049"/>
                </a:cubicBezTo>
                <a:cubicBezTo>
                  <a:pt x="535" y="3055"/>
                  <a:pt x="524" y="3060"/>
                  <a:pt x="507" y="3065"/>
                </a:cubicBezTo>
                <a:cubicBezTo>
                  <a:pt x="491" y="3071"/>
                  <a:pt x="480" y="3077"/>
                  <a:pt x="464" y="3077"/>
                </a:cubicBezTo>
                <a:cubicBezTo>
                  <a:pt x="420" y="3092"/>
                  <a:pt x="388" y="3087"/>
                  <a:pt x="339" y="3092"/>
                </a:cubicBezTo>
                <a:cubicBezTo>
                  <a:pt x="306" y="3098"/>
                  <a:pt x="289" y="3114"/>
                  <a:pt x="256" y="3125"/>
                </a:cubicBezTo>
                <a:lnTo>
                  <a:pt x="256" y="3125"/>
                </a:lnTo>
                <a:cubicBezTo>
                  <a:pt x="224" y="3060"/>
                  <a:pt x="191" y="3033"/>
                  <a:pt x="169" y="2967"/>
                </a:cubicBezTo>
                <a:cubicBezTo>
                  <a:pt x="158" y="2940"/>
                  <a:pt x="147" y="2929"/>
                  <a:pt x="147" y="2902"/>
                </a:cubicBezTo>
                <a:cubicBezTo>
                  <a:pt x="147" y="2874"/>
                  <a:pt x="152" y="2858"/>
                  <a:pt x="152" y="2825"/>
                </a:cubicBezTo>
                <a:cubicBezTo>
                  <a:pt x="152" y="2798"/>
                  <a:pt x="136" y="2781"/>
                  <a:pt x="120" y="2754"/>
                </a:cubicBezTo>
                <a:cubicBezTo>
                  <a:pt x="103" y="2721"/>
                  <a:pt x="98" y="2699"/>
                  <a:pt x="87" y="2667"/>
                </a:cubicBezTo>
                <a:cubicBezTo>
                  <a:pt x="81" y="2651"/>
                  <a:pt x="70" y="2634"/>
                  <a:pt x="70" y="2612"/>
                </a:cubicBezTo>
                <a:cubicBezTo>
                  <a:pt x="70" y="2585"/>
                  <a:pt x="76" y="2568"/>
                  <a:pt x="81" y="2541"/>
                </a:cubicBezTo>
                <a:cubicBezTo>
                  <a:pt x="87" y="2514"/>
                  <a:pt x="87" y="2497"/>
                  <a:pt x="92" y="2470"/>
                </a:cubicBezTo>
                <a:cubicBezTo>
                  <a:pt x="92" y="2426"/>
                  <a:pt x="92" y="2399"/>
                  <a:pt x="92" y="2360"/>
                </a:cubicBezTo>
                <a:cubicBezTo>
                  <a:pt x="92" y="2344"/>
                  <a:pt x="87" y="2338"/>
                  <a:pt x="81" y="2327"/>
                </a:cubicBezTo>
                <a:cubicBezTo>
                  <a:pt x="76" y="2295"/>
                  <a:pt x="70" y="2278"/>
                  <a:pt x="70" y="2252"/>
                </a:cubicBezTo>
                <a:cubicBezTo>
                  <a:pt x="70" y="2235"/>
                  <a:pt x="76" y="2230"/>
                  <a:pt x="76" y="2213"/>
                </a:cubicBezTo>
                <a:cubicBezTo>
                  <a:pt x="76" y="2202"/>
                  <a:pt x="70" y="2197"/>
                  <a:pt x="70" y="2191"/>
                </a:cubicBezTo>
                <a:cubicBezTo>
                  <a:pt x="70" y="2175"/>
                  <a:pt x="92" y="2169"/>
                  <a:pt x="109" y="2159"/>
                </a:cubicBezTo>
                <a:cubicBezTo>
                  <a:pt x="125" y="2148"/>
                  <a:pt x="141" y="2137"/>
                  <a:pt x="163" y="2126"/>
                </a:cubicBezTo>
                <a:cubicBezTo>
                  <a:pt x="185" y="2120"/>
                  <a:pt x="196" y="2109"/>
                  <a:pt x="218" y="2098"/>
                </a:cubicBezTo>
                <a:cubicBezTo>
                  <a:pt x="235" y="2087"/>
                  <a:pt x="251" y="2087"/>
                  <a:pt x="256" y="2071"/>
                </a:cubicBezTo>
                <a:cubicBezTo>
                  <a:pt x="278" y="2038"/>
                  <a:pt x="273" y="2011"/>
                  <a:pt x="278" y="1978"/>
                </a:cubicBezTo>
                <a:cubicBezTo>
                  <a:pt x="284" y="1956"/>
                  <a:pt x="289" y="1940"/>
                  <a:pt x="300" y="1923"/>
                </a:cubicBezTo>
                <a:cubicBezTo>
                  <a:pt x="311" y="1907"/>
                  <a:pt x="322" y="1901"/>
                  <a:pt x="322" y="1880"/>
                </a:cubicBezTo>
                <a:cubicBezTo>
                  <a:pt x="322" y="1847"/>
                  <a:pt x="284" y="1836"/>
                  <a:pt x="256" y="1820"/>
                </a:cubicBezTo>
                <a:cubicBezTo>
                  <a:pt x="235" y="1809"/>
                  <a:pt x="224" y="1793"/>
                  <a:pt x="207" y="1776"/>
                </a:cubicBezTo>
                <a:cubicBezTo>
                  <a:pt x="196" y="1760"/>
                  <a:pt x="185" y="1754"/>
                  <a:pt x="174" y="1738"/>
                </a:cubicBezTo>
                <a:cubicBezTo>
                  <a:pt x="163" y="1721"/>
                  <a:pt x="152" y="1710"/>
                  <a:pt x="141" y="1699"/>
                </a:cubicBezTo>
                <a:cubicBezTo>
                  <a:pt x="103" y="1667"/>
                  <a:pt x="92" y="1645"/>
                  <a:pt x="55" y="1623"/>
                </a:cubicBezTo>
                <a:cubicBezTo>
                  <a:pt x="33" y="1612"/>
                  <a:pt x="16" y="1606"/>
                  <a:pt x="0" y="1595"/>
                </a:cubicBezTo>
                <a:cubicBezTo>
                  <a:pt x="11" y="1584"/>
                  <a:pt x="22" y="1574"/>
                  <a:pt x="33" y="1557"/>
                </a:cubicBezTo>
                <a:cubicBezTo>
                  <a:pt x="55" y="1541"/>
                  <a:pt x="59" y="1524"/>
                  <a:pt x="76" y="1508"/>
                </a:cubicBezTo>
                <a:cubicBezTo>
                  <a:pt x="92" y="1487"/>
                  <a:pt x="109" y="1475"/>
                  <a:pt x="125" y="1454"/>
                </a:cubicBezTo>
                <a:cubicBezTo>
                  <a:pt x="130" y="1448"/>
                  <a:pt x="136" y="1443"/>
                  <a:pt x="136" y="1437"/>
                </a:cubicBezTo>
                <a:cubicBezTo>
                  <a:pt x="152" y="1416"/>
                  <a:pt x="169" y="1399"/>
                  <a:pt x="185" y="1383"/>
                </a:cubicBezTo>
                <a:cubicBezTo>
                  <a:pt x="191" y="1366"/>
                  <a:pt x="196" y="1361"/>
                  <a:pt x="202" y="1344"/>
                </a:cubicBezTo>
                <a:cubicBezTo>
                  <a:pt x="218" y="1317"/>
                  <a:pt x="229" y="1306"/>
                  <a:pt x="245" y="1284"/>
                </a:cubicBezTo>
                <a:cubicBezTo>
                  <a:pt x="251" y="1273"/>
                  <a:pt x="256" y="1262"/>
                  <a:pt x="262" y="1251"/>
                </a:cubicBezTo>
                <a:cubicBezTo>
                  <a:pt x="278" y="1224"/>
                  <a:pt x="284" y="1202"/>
                  <a:pt x="311" y="1175"/>
                </a:cubicBezTo>
                <a:cubicBezTo>
                  <a:pt x="322" y="1164"/>
                  <a:pt x="333" y="1153"/>
                  <a:pt x="344" y="1136"/>
                </a:cubicBezTo>
                <a:cubicBezTo>
                  <a:pt x="355" y="1120"/>
                  <a:pt x="366" y="1103"/>
                  <a:pt x="377" y="1088"/>
                </a:cubicBezTo>
                <a:cubicBezTo>
                  <a:pt x="404" y="1049"/>
                  <a:pt x="410" y="1028"/>
                  <a:pt x="442" y="995"/>
                </a:cubicBezTo>
                <a:cubicBezTo>
                  <a:pt x="453" y="984"/>
                  <a:pt x="458" y="967"/>
                  <a:pt x="469" y="951"/>
                </a:cubicBezTo>
                <a:cubicBezTo>
                  <a:pt x="480" y="934"/>
                  <a:pt x="486" y="924"/>
                  <a:pt x="486" y="902"/>
                </a:cubicBezTo>
                <a:cubicBezTo>
                  <a:pt x="486" y="858"/>
                  <a:pt x="486" y="858"/>
                  <a:pt x="486" y="858"/>
                </a:cubicBezTo>
                <a:cubicBezTo>
                  <a:pt x="486" y="847"/>
                  <a:pt x="502" y="841"/>
                  <a:pt x="513" y="841"/>
                </a:cubicBezTo>
                <a:cubicBezTo>
                  <a:pt x="529" y="836"/>
                  <a:pt x="535" y="830"/>
                  <a:pt x="551" y="820"/>
                </a:cubicBezTo>
                <a:cubicBezTo>
                  <a:pt x="584" y="803"/>
                  <a:pt x="606" y="798"/>
                  <a:pt x="639" y="776"/>
                </a:cubicBezTo>
                <a:cubicBezTo>
                  <a:pt x="661" y="765"/>
                  <a:pt x="672" y="754"/>
                  <a:pt x="688" y="732"/>
                </a:cubicBezTo>
                <a:cubicBezTo>
                  <a:pt x="699" y="721"/>
                  <a:pt x="721" y="715"/>
                  <a:pt x="732" y="700"/>
                </a:cubicBezTo>
                <a:cubicBezTo>
                  <a:pt x="743" y="672"/>
                  <a:pt x="743" y="656"/>
                  <a:pt x="743" y="629"/>
                </a:cubicBezTo>
                <a:cubicBezTo>
                  <a:pt x="792" y="629"/>
                  <a:pt x="792" y="629"/>
                  <a:pt x="792" y="629"/>
                </a:cubicBezTo>
                <a:cubicBezTo>
                  <a:pt x="830" y="629"/>
                  <a:pt x="852" y="612"/>
                  <a:pt x="884" y="596"/>
                </a:cubicBezTo>
                <a:cubicBezTo>
                  <a:pt x="906" y="585"/>
                  <a:pt x="923" y="579"/>
                  <a:pt x="939" y="563"/>
                </a:cubicBezTo>
                <a:cubicBezTo>
                  <a:pt x="972" y="536"/>
                  <a:pt x="978" y="508"/>
                  <a:pt x="1005" y="481"/>
                </a:cubicBezTo>
                <a:cubicBezTo>
                  <a:pt x="1027" y="459"/>
                  <a:pt x="1043" y="443"/>
                  <a:pt x="1060" y="415"/>
                </a:cubicBezTo>
                <a:lnTo>
                  <a:pt x="1060" y="415"/>
                </a:lnTo>
                <a:cubicBezTo>
                  <a:pt x="1071" y="393"/>
                  <a:pt x="1082" y="377"/>
                  <a:pt x="1087" y="355"/>
                </a:cubicBezTo>
                <a:cubicBezTo>
                  <a:pt x="1093" y="333"/>
                  <a:pt x="1093" y="317"/>
                  <a:pt x="1103" y="301"/>
                </a:cubicBezTo>
                <a:cubicBezTo>
                  <a:pt x="1114" y="274"/>
                  <a:pt x="1131" y="263"/>
                  <a:pt x="1142" y="235"/>
                </a:cubicBezTo>
                <a:cubicBezTo>
                  <a:pt x="1153" y="219"/>
                  <a:pt x="1153" y="191"/>
                  <a:pt x="1175" y="191"/>
                </a:cubicBezTo>
                <a:cubicBezTo>
                  <a:pt x="1202" y="191"/>
                  <a:pt x="1218" y="197"/>
                  <a:pt x="1245" y="197"/>
                </a:cubicBezTo>
                <a:cubicBezTo>
                  <a:pt x="1546" y="197"/>
                  <a:pt x="1546" y="197"/>
                  <a:pt x="1546" y="197"/>
                </a:cubicBezTo>
                <a:cubicBezTo>
                  <a:pt x="1574" y="197"/>
                  <a:pt x="1590" y="213"/>
                  <a:pt x="1617" y="224"/>
                </a:cubicBezTo>
                <a:cubicBezTo>
                  <a:pt x="1650" y="235"/>
                  <a:pt x="1682" y="246"/>
                  <a:pt x="1715" y="252"/>
                </a:cubicBezTo>
              </a:path>
            </a:pathLst>
          </a:custGeom>
          <a:solidFill>
            <a:schemeClr val="accent1"/>
          </a:solidFill>
          <a:ln w="28575" cap="flat" cmpd="sng">
            <a:solidFill>
              <a:schemeClr val="bg1"/>
            </a:solidFill>
            <a:bevel/>
          </a:ln>
          <a:effectLst/>
        </p:spPr>
        <p:txBody>
          <a:bodyPr wrap="none" anchor="ctr"/>
          <a:lstStyle/>
          <a:p>
            <a:endParaRPr lang="en-US"/>
          </a:p>
        </p:txBody>
      </p:sp>
      <p:sp>
        <p:nvSpPr>
          <p:cNvPr id="164" name="Freeform 184"/>
          <p:cNvSpPr>
            <a:spLocks noChangeArrowheads="1"/>
          </p:cNvSpPr>
          <p:nvPr/>
        </p:nvSpPr>
        <p:spPr bwMode="auto">
          <a:xfrm>
            <a:off x="14447602" y="2608827"/>
            <a:ext cx="5303066" cy="4764533"/>
          </a:xfrm>
          <a:custGeom>
            <a:avLst/>
            <a:gdLst>
              <a:gd name="T0" fmla="*/ 3880 w 8772"/>
              <a:gd name="T1" fmla="*/ 6890 h 7880"/>
              <a:gd name="T2" fmla="*/ 3858 w 8772"/>
              <a:gd name="T3" fmla="*/ 6819 h 7880"/>
              <a:gd name="T4" fmla="*/ 3781 w 8772"/>
              <a:gd name="T5" fmla="*/ 6809 h 7880"/>
              <a:gd name="T6" fmla="*/ 3858 w 8772"/>
              <a:gd name="T7" fmla="*/ 6776 h 7880"/>
              <a:gd name="T8" fmla="*/ 3771 w 8772"/>
              <a:gd name="T9" fmla="*/ 6448 h 7880"/>
              <a:gd name="T10" fmla="*/ 3820 w 8772"/>
              <a:gd name="T11" fmla="*/ 6278 h 7880"/>
              <a:gd name="T12" fmla="*/ 3809 w 8772"/>
              <a:gd name="T13" fmla="*/ 6218 h 7880"/>
              <a:gd name="T14" fmla="*/ 3896 w 8772"/>
              <a:gd name="T15" fmla="*/ 6223 h 7880"/>
              <a:gd name="T16" fmla="*/ 3864 w 8772"/>
              <a:gd name="T17" fmla="*/ 6119 h 7880"/>
              <a:gd name="T18" fmla="*/ 3940 w 8772"/>
              <a:gd name="T19" fmla="*/ 6103 h 7880"/>
              <a:gd name="T20" fmla="*/ 3935 w 8772"/>
              <a:gd name="T21" fmla="*/ 5967 h 7880"/>
              <a:gd name="T22" fmla="*/ 4022 w 8772"/>
              <a:gd name="T23" fmla="*/ 5764 h 7880"/>
              <a:gd name="T24" fmla="*/ 3989 w 8772"/>
              <a:gd name="T25" fmla="*/ 5694 h 7880"/>
              <a:gd name="T26" fmla="*/ 3946 w 8772"/>
              <a:gd name="T27" fmla="*/ 5645 h 7880"/>
              <a:gd name="T28" fmla="*/ 3776 w 8772"/>
              <a:gd name="T29" fmla="*/ 5563 h 7880"/>
              <a:gd name="T30" fmla="*/ 3672 w 8772"/>
              <a:gd name="T31" fmla="*/ 5426 h 7880"/>
              <a:gd name="T32" fmla="*/ 3487 w 8772"/>
              <a:gd name="T33" fmla="*/ 5420 h 7880"/>
              <a:gd name="T34" fmla="*/ 3218 w 8772"/>
              <a:gd name="T35" fmla="*/ 5316 h 7880"/>
              <a:gd name="T36" fmla="*/ 3170 w 8772"/>
              <a:gd name="T37" fmla="*/ 5246 h 7880"/>
              <a:gd name="T38" fmla="*/ 3033 w 8772"/>
              <a:gd name="T39" fmla="*/ 5169 h 7880"/>
              <a:gd name="T40" fmla="*/ 3077 w 8772"/>
              <a:gd name="T41" fmla="*/ 4901 h 7880"/>
              <a:gd name="T42" fmla="*/ 3000 w 8772"/>
              <a:gd name="T43" fmla="*/ 4847 h 7880"/>
              <a:gd name="T44" fmla="*/ 2913 w 8772"/>
              <a:gd name="T45" fmla="*/ 4503 h 7880"/>
              <a:gd name="T46" fmla="*/ 2651 w 8772"/>
              <a:gd name="T47" fmla="*/ 4262 h 7880"/>
              <a:gd name="T48" fmla="*/ 2426 w 8772"/>
              <a:gd name="T49" fmla="*/ 4077 h 7880"/>
              <a:gd name="T50" fmla="*/ 2241 w 8772"/>
              <a:gd name="T51" fmla="*/ 4071 h 7880"/>
              <a:gd name="T52" fmla="*/ 2055 w 8772"/>
              <a:gd name="T53" fmla="*/ 3983 h 7880"/>
              <a:gd name="T54" fmla="*/ 1956 w 8772"/>
              <a:gd name="T55" fmla="*/ 3852 h 7880"/>
              <a:gd name="T56" fmla="*/ 1749 w 8772"/>
              <a:gd name="T57" fmla="*/ 3738 h 7880"/>
              <a:gd name="T58" fmla="*/ 1421 w 8772"/>
              <a:gd name="T59" fmla="*/ 3612 h 7880"/>
              <a:gd name="T60" fmla="*/ 1224 w 8772"/>
              <a:gd name="T61" fmla="*/ 3366 h 7880"/>
              <a:gd name="T62" fmla="*/ 1093 w 8772"/>
              <a:gd name="T63" fmla="*/ 3219 h 7880"/>
              <a:gd name="T64" fmla="*/ 782 w 8772"/>
              <a:gd name="T65" fmla="*/ 2803 h 7880"/>
              <a:gd name="T66" fmla="*/ 629 w 8772"/>
              <a:gd name="T67" fmla="*/ 2672 h 7880"/>
              <a:gd name="T68" fmla="*/ 497 w 8772"/>
              <a:gd name="T69" fmla="*/ 2525 h 7880"/>
              <a:gd name="T70" fmla="*/ 148 w 8772"/>
              <a:gd name="T71" fmla="*/ 2410 h 7880"/>
              <a:gd name="T72" fmla="*/ 1760 w 8772"/>
              <a:gd name="T73" fmla="*/ 0 h 7880"/>
              <a:gd name="T74" fmla="*/ 8771 w 8772"/>
              <a:gd name="T75" fmla="*/ 3032 h 7880"/>
              <a:gd name="T76" fmla="*/ 8377 w 8772"/>
              <a:gd name="T77" fmla="*/ 7606 h 7880"/>
              <a:gd name="T78" fmla="*/ 7935 w 8772"/>
              <a:gd name="T79" fmla="*/ 7573 h 7880"/>
              <a:gd name="T80" fmla="*/ 7847 w 8772"/>
              <a:gd name="T81" fmla="*/ 7737 h 7880"/>
              <a:gd name="T82" fmla="*/ 7612 w 8772"/>
              <a:gd name="T83" fmla="*/ 7835 h 7880"/>
              <a:gd name="T84" fmla="*/ 7432 w 8772"/>
              <a:gd name="T85" fmla="*/ 7852 h 7880"/>
              <a:gd name="T86" fmla="*/ 7355 w 8772"/>
              <a:gd name="T87" fmla="*/ 7759 h 7880"/>
              <a:gd name="T88" fmla="*/ 7240 w 8772"/>
              <a:gd name="T89" fmla="*/ 7623 h 7880"/>
              <a:gd name="T90" fmla="*/ 6978 w 8772"/>
              <a:gd name="T91" fmla="*/ 7612 h 7880"/>
              <a:gd name="T92" fmla="*/ 6815 w 8772"/>
              <a:gd name="T93" fmla="*/ 7688 h 7880"/>
              <a:gd name="T94" fmla="*/ 6672 w 8772"/>
              <a:gd name="T95" fmla="*/ 7628 h 7880"/>
              <a:gd name="T96" fmla="*/ 6513 w 8772"/>
              <a:gd name="T97" fmla="*/ 7519 h 7880"/>
              <a:gd name="T98" fmla="*/ 6339 w 8772"/>
              <a:gd name="T99" fmla="*/ 7563 h 7880"/>
              <a:gd name="T100" fmla="*/ 6147 w 8772"/>
              <a:gd name="T101" fmla="*/ 7612 h 7880"/>
              <a:gd name="T102" fmla="*/ 6011 w 8772"/>
              <a:gd name="T103" fmla="*/ 7590 h 7880"/>
              <a:gd name="T104" fmla="*/ 5902 w 8772"/>
              <a:gd name="T105" fmla="*/ 7437 h 7880"/>
              <a:gd name="T106" fmla="*/ 5803 w 8772"/>
              <a:gd name="T107" fmla="*/ 7393 h 7880"/>
              <a:gd name="T108" fmla="*/ 5666 w 8772"/>
              <a:gd name="T109" fmla="*/ 7327 h 7880"/>
              <a:gd name="T110" fmla="*/ 5596 w 8772"/>
              <a:gd name="T111" fmla="*/ 7180 h 7880"/>
              <a:gd name="T112" fmla="*/ 5508 w 8772"/>
              <a:gd name="T113" fmla="*/ 7251 h 7880"/>
              <a:gd name="T114" fmla="*/ 5448 w 8772"/>
              <a:gd name="T115" fmla="*/ 7207 h 7880"/>
              <a:gd name="T116" fmla="*/ 5344 w 8772"/>
              <a:gd name="T117" fmla="*/ 7213 h 7880"/>
              <a:gd name="T118" fmla="*/ 5181 w 8772"/>
              <a:gd name="T119" fmla="*/ 7207 h 7880"/>
              <a:gd name="T120" fmla="*/ 4360 w 8772"/>
              <a:gd name="T121" fmla="*/ 6999 h 7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772" h="7880">
                <a:moveTo>
                  <a:pt x="3875" y="6994"/>
                </a:moveTo>
                <a:lnTo>
                  <a:pt x="3875" y="6994"/>
                </a:lnTo>
                <a:cubicBezTo>
                  <a:pt x="3869" y="6956"/>
                  <a:pt x="3880" y="6928"/>
                  <a:pt x="3880" y="6890"/>
                </a:cubicBezTo>
                <a:cubicBezTo>
                  <a:pt x="3880" y="6869"/>
                  <a:pt x="3891" y="6858"/>
                  <a:pt x="3891" y="6830"/>
                </a:cubicBezTo>
                <a:cubicBezTo>
                  <a:pt x="3891" y="6825"/>
                  <a:pt x="3891" y="6825"/>
                  <a:pt x="3891" y="6819"/>
                </a:cubicBezTo>
                <a:cubicBezTo>
                  <a:pt x="3858" y="6819"/>
                  <a:pt x="3858" y="6819"/>
                  <a:pt x="3858" y="6819"/>
                </a:cubicBezTo>
                <a:cubicBezTo>
                  <a:pt x="3836" y="6819"/>
                  <a:pt x="3820" y="6825"/>
                  <a:pt x="3798" y="6825"/>
                </a:cubicBezTo>
                <a:cubicBezTo>
                  <a:pt x="3792" y="6825"/>
                  <a:pt x="3792" y="6819"/>
                  <a:pt x="3787" y="6819"/>
                </a:cubicBezTo>
                <a:cubicBezTo>
                  <a:pt x="3781" y="6809"/>
                  <a:pt x="3781" y="6809"/>
                  <a:pt x="3781" y="6809"/>
                </a:cubicBezTo>
                <a:cubicBezTo>
                  <a:pt x="3792" y="6792"/>
                  <a:pt x="3798" y="6776"/>
                  <a:pt x="3820" y="6776"/>
                </a:cubicBezTo>
                <a:cubicBezTo>
                  <a:pt x="3831" y="6776"/>
                  <a:pt x="3836" y="6781"/>
                  <a:pt x="3847" y="6781"/>
                </a:cubicBezTo>
                <a:cubicBezTo>
                  <a:pt x="3853" y="6781"/>
                  <a:pt x="3858" y="6776"/>
                  <a:pt x="3858" y="6776"/>
                </a:cubicBezTo>
                <a:cubicBezTo>
                  <a:pt x="3831" y="6748"/>
                  <a:pt x="3787" y="6743"/>
                  <a:pt x="3787" y="6705"/>
                </a:cubicBezTo>
                <a:cubicBezTo>
                  <a:pt x="3787" y="6644"/>
                  <a:pt x="3880" y="6644"/>
                  <a:pt x="3880" y="6590"/>
                </a:cubicBezTo>
                <a:cubicBezTo>
                  <a:pt x="3880" y="6518"/>
                  <a:pt x="3771" y="6513"/>
                  <a:pt x="3771" y="6448"/>
                </a:cubicBezTo>
                <a:cubicBezTo>
                  <a:pt x="3771" y="6410"/>
                  <a:pt x="3776" y="6377"/>
                  <a:pt x="3803" y="6360"/>
                </a:cubicBezTo>
                <a:cubicBezTo>
                  <a:pt x="3831" y="6344"/>
                  <a:pt x="3858" y="6333"/>
                  <a:pt x="3858" y="6306"/>
                </a:cubicBezTo>
                <a:cubicBezTo>
                  <a:pt x="3858" y="6289"/>
                  <a:pt x="3836" y="6278"/>
                  <a:pt x="3820" y="6278"/>
                </a:cubicBezTo>
                <a:cubicBezTo>
                  <a:pt x="3809" y="6278"/>
                  <a:pt x="3803" y="6278"/>
                  <a:pt x="3792" y="6278"/>
                </a:cubicBezTo>
                <a:cubicBezTo>
                  <a:pt x="3792" y="6278"/>
                  <a:pt x="3787" y="6273"/>
                  <a:pt x="3787" y="6267"/>
                </a:cubicBezTo>
                <a:cubicBezTo>
                  <a:pt x="3787" y="6245"/>
                  <a:pt x="3803" y="6240"/>
                  <a:pt x="3809" y="6218"/>
                </a:cubicBezTo>
                <a:cubicBezTo>
                  <a:pt x="3831" y="6218"/>
                  <a:pt x="3831" y="6218"/>
                  <a:pt x="3831" y="6218"/>
                </a:cubicBezTo>
                <a:cubicBezTo>
                  <a:pt x="3864" y="6223"/>
                  <a:pt x="3864" y="6223"/>
                  <a:pt x="3864" y="6223"/>
                </a:cubicBezTo>
                <a:cubicBezTo>
                  <a:pt x="3896" y="6223"/>
                  <a:pt x="3896" y="6223"/>
                  <a:pt x="3896" y="6223"/>
                </a:cubicBezTo>
                <a:cubicBezTo>
                  <a:pt x="3896" y="6207"/>
                  <a:pt x="3896" y="6207"/>
                  <a:pt x="3896" y="6207"/>
                </a:cubicBezTo>
                <a:cubicBezTo>
                  <a:pt x="3886" y="6174"/>
                  <a:pt x="3858" y="6163"/>
                  <a:pt x="3831" y="6136"/>
                </a:cubicBezTo>
                <a:cubicBezTo>
                  <a:pt x="3842" y="6131"/>
                  <a:pt x="3847" y="6119"/>
                  <a:pt x="3864" y="6119"/>
                </a:cubicBezTo>
                <a:cubicBezTo>
                  <a:pt x="3886" y="6119"/>
                  <a:pt x="3902" y="6136"/>
                  <a:pt x="3924" y="6136"/>
                </a:cubicBezTo>
                <a:cubicBezTo>
                  <a:pt x="3929" y="6136"/>
                  <a:pt x="3935" y="6136"/>
                  <a:pt x="3940" y="6136"/>
                </a:cubicBezTo>
                <a:cubicBezTo>
                  <a:pt x="3940" y="6103"/>
                  <a:pt x="3940" y="6103"/>
                  <a:pt x="3940" y="6103"/>
                </a:cubicBezTo>
                <a:cubicBezTo>
                  <a:pt x="3940" y="6055"/>
                  <a:pt x="3880" y="6065"/>
                  <a:pt x="3831" y="6049"/>
                </a:cubicBezTo>
                <a:cubicBezTo>
                  <a:pt x="3864" y="6011"/>
                  <a:pt x="3907" y="6027"/>
                  <a:pt x="3946" y="6000"/>
                </a:cubicBezTo>
                <a:cubicBezTo>
                  <a:pt x="3940" y="5989"/>
                  <a:pt x="3935" y="5978"/>
                  <a:pt x="3935" y="5967"/>
                </a:cubicBezTo>
                <a:cubicBezTo>
                  <a:pt x="3935" y="5923"/>
                  <a:pt x="3983" y="5912"/>
                  <a:pt x="3983" y="5868"/>
                </a:cubicBezTo>
                <a:cubicBezTo>
                  <a:pt x="3983" y="5836"/>
                  <a:pt x="3967" y="5825"/>
                  <a:pt x="3951" y="5792"/>
                </a:cubicBezTo>
                <a:cubicBezTo>
                  <a:pt x="3979" y="5786"/>
                  <a:pt x="3989" y="5764"/>
                  <a:pt x="4022" y="5764"/>
                </a:cubicBezTo>
                <a:cubicBezTo>
                  <a:pt x="4049" y="5764"/>
                  <a:pt x="4054" y="5803"/>
                  <a:pt x="4082" y="5814"/>
                </a:cubicBezTo>
                <a:cubicBezTo>
                  <a:pt x="4076" y="5775"/>
                  <a:pt x="4071" y="5748"/>
                  <a:pt x="4038" y="5726"/>
                </a:cubicBezTo>
                <a:cubicBezTo>
                  <a:pt x="4017" y="5716"/>
                  <a:pt x="3989" y="5716"/>
                  <a:pt x="3989" y="5694"/>
                </a:cubicBezTo>
                <a:cubicBezTo>
                  <a:pt x="3989" y="5667"/>
                  <a:pt x="4011" y="5650"/>
                  <a:pt x="4011" y="5623"/>
                </a:cubicBezTo>
                <a:cubicBezTo>
                  <a:pt x="4011" y="5612"/>
                  <a:pt x="4005" y="5606"/>
                  <a:pt x="4000" y="5595"/>
                </a:cubicBezTo>
                <a:cubicBezTo>
                  <a:pt x="3979" y="5612"/>
                  <a:pt x="3973" y="5645"/>
                  <a:pt x="3946" y="5645"/>
                </a:cubicBezTo>
                <a:cubicBezTo>
                  <a:pt x="3913" y="5645"/>
                  <a:pt x="3918" y="5590"/>
                  <a:pt x="3891" y="5590"/>
                </a:cubicBezTo>
                <a:cubicBezTo>
                  <a:pt x="3875" y="5590"/>
                  <a:pt x="3864" y="5595"/>
                  <a:pt x="3853" y="5595"/>
                </a:cubicBezTo>
                <a:cubicBezTo>
                  <a:pt x="3820" y="5595"/>
                  <a:pt x="3809" y="5574"/>
                  <a:pt x="3776" y="5563"/>
                </a:cubicBezTo>
                <a:cubicBezTo>
                  <a:pt x="3749" y="5546"/>
                  <a:pt x="3721" y="5563"/>
                  <a:pt x="3699" y="5535"/>
                </a:cubicBezTo>
                <a:cubicBezTo>
                  <a:pt x="3672" y="5502"/>
                  <a:pt x="3694" y="5470"/>
                  <a:pt x="3694" y="5426"/>
                </a:cubicBezTo>
                <a:cubicBezTo>
                  <a:pt x="3672" y="5426"/>
                  <a:pt x="3672" y="5426"/>
                  <a:pt x="3672" y="5426"/>
                </a:cubicBezTo>
                <a:cubicBezTo>
                  <a:pt x="3656" y="5426"/>
                  <a:pt x="3650" y="5437"/>
                  <a:pt x="3634" y="5437"/>
                </a:cubicBezTo>
                <a:cubicBezTo>
                  <a:pt x="3606" y="5437"/>
                  <a:pt x="3602" y="5398"/>
                  <a:pt x="3580" y="5398"/>
                </a:cubicBezTo>
                <a:cubicBezTo>
                  <a:pt x="3541" y="5398"/>
                  <a:pt x="3525" y="5420"/>
                  <a:pt x="3487" y="5420"/>
                </a:cubicBezTo>
                <a:cubicBezTo>
                  <a:pt x="3443" y="5420"/>
                  <a:pt x="3432" y="5376"/>
                  <a:pt x="3410" y="5338"/>
                </a:cubicBezTo>
                <a:cubicBezTo>
                  <a:pt x="3355" y="5360"/>
                  <a:pt x="3322" y="5393"/>
                  <a:pt x="3268" y="5393"/>
                </a:cubicBezTo>
                <a:cubicBezTo>
                  <a:pt x="3229" y="5393"/>
                  <a:pt x="3229" y="5349"/>
                  <a:pt x="3218" y="5316"/>
                </a:cubicBezTo>
                <a:cubicBezTo>
                  <a:pt x="3175" y="5328"/>
                  <a:pt x="3153" y="5333"/>
                  <a:pt x="3121" y="5355"/>
                </a:cubicBezTo>
                <a:cubicBezTo>
                  <a:pt x="3110" y="5338"/>
                  <a:pt x="3110" y="5322"/>
                  <a:pt x="3093" y="5312"/>
                </a:cubicBezTo>
                <a:cubicBezTo>
                  <a:pt x="3132" y="5294"/>
                  <a:pt x="3170" y="5284"/>
                  <a:pt x="3170" y="5246"/>
                </a:cubicBezTo>
                <a:cubicBezTo>
                  <a:pt x="3170" y="5218"/>
                  <a:pt x="3170" y="5175"/>
                  <a:pt x="3142" y="5175"/>
                </a:cubicBezTo>
                <a:cubicBezTo>
                  <a:pt x="3110" y="5175"/>
                  <a:pt x="3099" y="5202"/>
                  <a:pt x="3066" y="5202"/>
                </a:cubicBezTo>
                <a:cubicBezTo>
                  <a:pt x="3049" y="5202"/>
                  <a:pt x="3044" y="5186"/>
                  <a:pt x="3033" y="5169"/>
                </a:cubicBezTo>
                <a:cubicBezTo>
                  <a:pt x="3033" y="5060"/>
                  <a:pt x="3033" y="5060"/>
                  <a:pt x="3033" y="5060"/>
                </a:cubicBezTo>
                <a:cubicBezTo>
                  <a:pt x="3033" y="5005"/>
                  <a:pt x="3071" y="4978"/>
                  <a:pt x="3115" y="4951"/>
                </a:cubicBezTo>
                <a:cubicBezTo>
                  <a:pt x="3104" y="4929"/>
                  <a:pt x="3093" y="4918"/>
                  <a:pt x="3077" y="4901"/>
                </a:cubicBezTo>
                <a:cubicBezTo>
                  <a:pt x="3049" y="4935"/>
                  <a:pt x="3027" y="4945"/>
                  <a:pt x="2989" y="4961"/>
                </a:cubicBezTo>
                <a:cubicBezTo>
                  <a:pt x="2978" y="4939"/>
                  <a:pt x="2967" y="4929"/>
                  <a:pt x="2967" y="4907"/>
                </a:cubicBezTo>
                <a:cubicBezTo>
                  <a:pt x="2967" y="4880"/>
                  <a:pt x="3000" y="4874"/>
                  <a:pt x="3000" y="4847"/>
                </a:cubicBezTo>
                <a:cubicBezTo>
                  <a:pt x="3000" y="4803"/>
                  <a:pt x="3000" y="4781"/>
                  <a:pt x="3000" y="4732"/>
                </a:cubicBezTo>
                <a:cubicBezTo>
                  <a:pt x="2973" y="4661"/>
                  <a:pt x="2907" y="4639"/>
                  <a:pt x="2907" y="4562"/>
                </a:cubicBezTo>
                <a:cubicBezTo>
                  <a:pt x="2907" y="4541"/>
                  <a:pt x="2918" y="4525"/>
                  <a:pt x="2913" y="4503"/>
                </a:cubicBezTo>
                <a:cubicBezTo>
                  <a:pt x="2902" y="4464"/>
                  <a:pt x="2841" y="4486"/>
                  <a:pt x="2815" y="4454"/>
                </a:cubicBezTo>
                <a:cubicBezTo>
                  <a:pt x="2793" y="4421"/>
                  <a:pt x="2803" y="4388"/>
                  <a:pt x="2770" y="4355"/>
                </a:cubicBezTo>
                <a:cubicBezTo>
                  <a:pt x="2727" y="4317"/>
                  <a:pt x="2689" y="4306"/>
                  <a:pt x="2651" y="4262"/>
                </a:cubicBezTo>
                <a:cubicBezTo>
                  <a:pt x="2590" y="4196"/>
                  <a:pt x="2519" y="4218"/>
                  <a:pt x="2459" y="4158"/>
                </a:cubicBezTo>
                <a:cubicBezTo>
                  <a:pt x="2432" y="4136"/>
                  <a:pt x="2442" y="4109"/>
                  <a:pt x="2442" y="4077"/>
                </a:cubicBezTo>
                <a:cubicBezTo>
                  <a:pt x="2426" y="4077"/>
                  <a:pt x="2426" y="4077"/>
                  <a:pt x="2426" y="4077"/>
                </a:cubicBezTo>
                <a:cubicBezTo>
                  <a:pt x="2404" y="4077"/>
                  <a:pt x="2393" y="4087"/>
                  <a:pt x="2371" y="4087"/>
                </a:cubicBezTo>
                <a:cubicBezTo>
                  <a:pt x="2317" y="4087"/>
                  <a:pt x="2317" y="4087"/>
                  <a:pt x="2317" y="4087"/>
                </a:cubicBezTo>
                <a:cubicBezTo>
                  <a:pt x="2284" y="4087"/>
                  <a:pt x="2263" y="4093"/>
                  <a:pt x="2241" y="4071"/>
                </a:cubicBezTo>
                <a:cubicBezTo>
                  <a:pt x="2219" y="4044"/>
                  <a:pt x="2235" y="4005"/>
                  <a:pt x="2202" y="3989"/>
                </a:cubicBezTo>
                <a:cubicBezTo>
                  <a:pt x="2175" y="3972"/>
                  <a:pt x="2153" y="3983"/>
                  <a:pt x="2120" y="3983"/>
                </a:cubicBezTo>
                <a:cubicBezTo>
                  <a:pt x="2055" y="3983"/>
                  <a:pt x="2055" y="3983"/>
                  <a:pt x="2055" y="3983"/>
                </a:cubicBezTo>
                <a:cubicBezTo>
                  <a:pt x="2011" y="3994"/>
                  <a:pt x="2011" y="3994"/>
                  <a:pt x="2011" y="3994"/>
                </a:cubicBezTo>
                <a:cubicBezTo>
                  <a:pt x="1978" y="3967"/>
                  <a:pt x="1956" y="3945"/>
                  <a:pt x="1956" y="3901"/>
                </a:cubicBezTo>
                <a:cubicBezTo>
                  <a:pt x="1956" y="3852"/>
                  <a:pt x="1956" y="3852"/>
                  <a:pt x="1956" y="3852"/>
                </a:cubicBezTo>
                <a:cubicBezTo>
                  <a:pt x="1929" y="3819"/>
                  <a:pt x="1864" y="3830"/>
                  <a:pt x="1864" y="3786"/>
                </a:cubicBezTo>
                <a:cubicBezTo>
                  <a:pt x="1864" y="3738"/>
                  <a:pt x="1842" y="3683"/>
                  <a:pt x="1793" y="3683"/>
                </a:cubicBezTo>
                <a:cubicBezTo>
                  <a:pt x="1765" y="3683"/>
                  <a:pt x="1749" y="3710"/>
                  <a:pt x="1749" y="3738"/>
                </a:cubicBezTo>
                <a:cubicBezTo>
                  <a:pt x="1749" y="3754"/>
                  <a:pt x="1749" y="3764"/>
                  <a:pt x="1749" y="3781"/>
                </a:cubicBezTo>
                <a:cubicBezTo>
                  <a:pt x="1678" y="3738"/>
                  <a:pt x="1639" y="3716"/>
                  <a:pt x="1563" y="3705"/>
                </a:cubicBezTo>
                <a:cubicBezTo>
                  <a:pt x="1498" y="3700"/>
                  <a:pt x="1421" y="3678"/>
                  <a:pt x="1421" y="3612"/>
                </a:cubicBezTo>
                <a:cubicBezTo>
                  <a:pt x="1421" y="3601"/>
                  <a:pt x="1432" y="3590"/>
                  <a:pt x="1443" y="3579"/>
                </a:cubicBezTo>
                <a:cubicBezTo>
                  <a:pt x="1405" y="3530"/>
                  <a:pt x="1361" y="3513"/>
                  <a:pt x="1317" y="3470"/>
                </a:cubicBezTo>
                <a:cubicBezTo>
                  <a:pt x="1279" y="3431"/>
                  <a:pt x="1268" y="3393"/>
                  <a:pt x="1224" y="3366"/>
                </a:cubicBezTo>
                <a:cubicBezTo>
                  <a:pt x="1224" y="3262"/>
                  <a:pt x="1224" y="3262"/>
                  <a:pt x="1224" y="3262"/>
                </a:cubicBezTo>
                <a:cubicBezTo>
                  <a:pt x="1224" y="3235"/>
                  <a:pt x="1213" y="3224"/>
                  <a:pt x="1202" y="3202"/>
                </a:cubicBezTo>
                <a:cubicBezTo>
                  <a:pt x="1093" y="3219"/>
                  <a:pt x="1093" y="3219"/>
                  <a:pt x="1093" y="3219"/>
                </a:cubicBezTo>
                <a:cubicBezTo>
                  <a:pt x="1049" y="3202"/>
                  <a:pt x="1028" y="3175"/>
                  <a:pt x="989" y="3136"/>
                </a:cubicBezTo>
                <a:cubicBezTo>
                  <a:pt x="940" y="3087"/>
                  <a:pt x="902" y="3054"/>
                  <a:pt x="863" y="2989"/>
                </a:cubicBezTo>
                <a:cubicBezTo>
                  <a:pt x="825" y="2918"/>
                  <a:pt x="782" y="2880"/>
                  <a:pt x="782" y="2803"/>
                </a:cubicBezTo>
                <a:cubicBezTo>
                  <a:pt x="760" y="2798"/>
                  <a:pt x="749" y="2798"/>
                  <a:pt x="727" y="2798"/>
                </a:cubicBezTo>
                <a:cubicBezTo>
                  <a:pt x="656" y="2798"/>
                  <a:pt x="656" y="2798"/>
                  <a:pt x="656" y="2798"/>
                </a:cubicBezTo>
                <a:cubicBezTo>
                  <a:pt x="640" y="2748"/>
                  <a:pt x="629" y="2721"/>
                  <a:pt x="629" y="2672"/>
                </a:cubicBezTo>
                <a:cubicBezTo>
                  <a:pt x="629" y="2655"/>
                  <a:pt x="634" y="2644"/>
                  <a:pt x="634" y="2623"/>
                </a:cubicBezTo>
                <a:cubicBezTo>
                  <a:pt x="634" y="2569"/>
                  <a:pt x="634" y="2569"/>
                  <a:pt x="634" y="2569"/>
                </a:cubicBezTo>
                <a:cubicBezTo>
                  <a:pt x="585" y="2547"/>
                  <a:pt x="552" y="2525"/>
                  <a:pt x="497" y="2525"/>
                </a:cubicBezTo>
                <a:cubicBezTo>
                  <a:pt x="443" y="2525"/>
                  <a:pt x="410" y="2536"/>
                  <a:pt x="356" y="2536"/>
                </a:cubicBezTo>
                <a:cubicBezTo>
                  <a:pt x="290" y="2536"/>
                  <a:pt x="317" y="2410"/>
                  <a:pt x="252" y="2410"/>
                </a:cubicBezTo>
                <a:cubicBezTo>
                  <a:pt x="148" y="2410"/>
                  <a:pt x="148" y="2410"/>
                  <a:pt x="148" y="2410"/>
                </a:cubicBezTo>
                <a:cubicBezTo>
                  <a:pt x="60" y="2410"/>
                  <a:pt x="27" y="2328"/>
                  <a:pt x="0" y="2246"/>
                </a:cubicBezTo>
                <a:cubicBezTo>
                  <a:pt x="1710" y="2218"/>
                  <a:pt x="1710" y="2218"/>
                  <a:pt x="1710" y="2218"/>
                </a:cubicBezTo>
                <a:cubicBezTo>
                  <a:pt x="1760" y="0"/>
                  <a:pt x="1760" y="0"/>
                  <a:pt x="1760" y="0"/>
                </a:cubicBezTo>
                <a:cubicBezTo>
                  <a:pt x="8765" y="0"/>
                  <a:pt x="8765" y="0"/>
                  <a:pt x="8765" y="0"/>
                </a:cubicBezTo>
                <a:lnTo>
                  <a:pt x="8765" y="0"/>
                </a:lnTo>
                <a:cubicBezTo>
                  <a:pt x="8771" y="3032"/>
                  <a:pt x="8771" y="3032"/>
                  <a:pt x="8771" y="3032"/>
                </a:cubicBezTo>
                <a:cubicBezTo>
                  <a:pt x="8475" y="7634"/>
                  <a:pt x="8475" y="7634"/>
                  <a:pt x="8475" y="7634"/>
                </a:cubicBezTo>
                <a:lnTo>
                  <a:pt x="8475" y="7634"/>
                </a:lnTo>
                <a:cubicBezTo>
                  <a:pt x="8442" y="7628"/>
                  <a:pt x="8410" y="7617"/>
                  <a:pt x="8377" y="7606"/>
                </a:cubicBezTo>
                <a:cubicBezTo>
                  <a:pt x="8350" y="7595"/>
                  <a:pt x="8334" y="7579"/>
                  <a:pt x="8306" y="7579"/>
                </a:cubicBezTo>
                <a:cubicBezTo>
                  <a:pt x="8005" y="7579"/>
                  <a:pt x="8005" y="7579"/>
                  <a:pt x="8005" y="7579"/>
                </a:cubicBezTo>
                <a:cubicBezTo>
                  <a:pt x="7978" y="7579"/>
                  <a:pt x="7962" y="7573"/>
                  <a:pt x="7935" y="7573"/>
                </a:cubicBezTo>
                <a:cubicBezTo>
                  <a:pt x="7913" y="7573"/>
                  <a:pt x="7913" y="7601"/>
                  <a:pt x="7902" y="7617"/>
                </a:cubicBezTo>
                <a:cubicBezTo>
                  <a:pt x="7891" y="7645"/>
                  <a:pt x="7874" y="7656"/>
                  <a:pt x="7863" y="7683"/>
                </a:cubicBezTo>
                <a:cubicBezTo>
                  <a:pt x="7853" y="7699"/>
                  <a:pt x="7853" y="7715"/>
                  <a:pt x="7847" y="7737"/>
                </a:cubicBezTo>
                <a:cubicBezTo>
                  <a:pt x="7842" y="7759"/>
                  <a:pt x="7831" y="7775"/>
                  <a:pt x="7820" y="7797"/>
                </a:cubicBezTo>
                <a:lnTo>
                  <a:pt x="7820" y="7797"/>
                </a:lnTo>
                <a:cubicBezTo>
                  <a:pt x="7612" y="7835"/>
                  <a:pt x="7612" y="7835"/>
                  <a:pt x="7612" y="7835"/>
                </a:cubicBezTo>
                <a:cubicBezTo>
                  <a:pt x="7580" y="7835"/>
                  <a:pt x="7569" y="7819"/>
                  <a:pt x="7552" y="7792"/>
                </a:cubicBezTo>
                <a:cubicBezTo>
                  <a:pt x="7525" y="7808"/>
                  <a:pt x="7514" y="7819"/>
                  <a:pt x="7486" y="7830"/>
                </a:cubicBezTo>
                <a:cubicBezTo>
                  <a:pt x="7465" y="7841"/>
                  <a:pt x="7454" y="7841"/>
                  <a:pt x="7432" y="7852"/>
                </a:cubicBezTo>
                <a:cubicBezTo>
                  <a:pt x="7415" y="7863"/>
                  <a:pt x="7404" y="7868"/>
                  <a:pt x="7382" y="7879"/>
                </a:cubicBezTo>
                <a:cubicBezTo>
                  <a:pt x="7377" y="7863"/>
                  <a:pt x="7371" y="7852"/>
                  <a:pt x="7366" y="7835"/>
                </a:cubicBezTo>
                <a:cubicBezTo>
                  <a:pt x="7361" y="7808"/>
                  <a:pt x="7361" y="7792"/>
                  <a:pt x="7355" y="7759"/>
                </a:cubicBezTo>
                <a:cubicBezTo>
                  <a:pt x="7350" y="7704"/>
                  <a:pt x="7344" y="7677"/>
                  <a:pt x="7344" y="7623"/>
                </a:cubicBezTo>
                <a:cubicBezTo>
                  <a:pt x="7317" y="7623"/>
                  <a:pt x="7300" y="7617"/>
                  <a:pt x="7273" y="7617"/>
                </a:cubicBezTo>
                <a:cubicBezTo>
                  <a:pt x="7257" y="7617"/>
                  <a:pt x="7251" y="7617"/>
                  <a:pt x="7240" y="7623"/>
                </a:cubicBezTo>
                <a:cubicBezTo>
                  <a:pt x="7218" y="7628"/>
                  <a:pt x="7208" y="7645"/>
                  <a:pt x="7186" y="7656"/>
                </a:cubicBezTo>
                <a:cubicBezTo>
                  <a:pt x="7164" y="7661"/>
                  <a:pt x="7148" y="7667"/>
                  <a:pt x="7126" y="7667"/>
                </a:cubicBezTo>
                <a:cubicBezTo>
                  <a:pt x="7066" y="7667"/>
                  <a:pt x="7027" y="7645"/>
                  <a:pt x="6978" y="7612"/>
                </a:cubicBezTo>
                <a:cubicBezTo>
                  <a:pt x="6951" y="7623"/>
                  <a:pt x="6951" y="7634"/>
                  <a:pt x="6929" y="7650"/>
                </a:cubicBezTo>
                <a:cubicBezTo>
                  <a:pt x="6918" y="7661"/>
                  <a:pt x="6907" y="7661"/>
                  <a:pt x="6896" y="7667"/>
                </a:cubicBezTo>
                <a:cubicBezTo>
                  <a:pt x="6869" y="7683"/>
                  <a:pt x="6847" y="7688"/>
                  <a:pt x="6815" y="7688"/>
                </a:cubicBezTo>
                <a:cubicBezTo>
                  <a:pt x="6776" y="7688"/>
                  <a:pt x="6754" y="7677"/>
                  <a:pt x="6722" y="7661"/>
                </a:cubicBezTo>
                <a:cubicBezTo>
                  <a:pt x="6711" y="7650"/>
                  <a:pt x="6700" y="7650"/>
                  <a:pt x="6689" y="7645"/>
                </a:cubicBezTo>
                <a:cubicBezTo>
                  <a:pt x="6683" y="7639"/>
                  <a:pt x="6678" y="7634"/>
                  <a:pt x="6672" y="7628"/>
                </a:cubicBezTo>
                <a:cubicBezTo>
                  <a:pt x="6645" y="7617"/>
                  <a:pt x="6628" y="7606"/>
                  <a:pt x="6607" y="7590"/>
                </a:cubicBezTo>
                <a:cubicBezTo>
                  <a:pt x="6585" y="7579"/>
                  <a:pt x="6568" y="7573"/>
                  <a:pt x="6552" y="7557"/>
                </a:cubicBezTo>
                <a:cubicBezTo>
                  <a:pt x="6535" y="7541"/>
                  <a:pt x="6530" y="7530"/>
                  <a:pt x="6513" y="7519"/>
                </a:cubicBezTo>
                <a:cubicBezTo>
                  <a:pt x="6383" y="7541"/>
                  <a:pt x="6383" y="7541"/>
                  <a:pt x="6383" y="7541"/>
                </a:cubicBezTo>
                <a:cubicBezTo>
                  <a:pt x="6371" y="7541"/>
                  <a:pt x="6371" y="7535"/>
                  <a:pt x="6366" y="7535"/>
                </a:cubicBezTo>
                <a:cubicBezTo>
                  <a:pt x="6350" y="7535"/>
                  <a:pt x="6345" y="7552"/>
                  <a:pt x="6339" y="7563"/>
                </a:cubicBezTo>
                <a:cubicBezTo>
                  <a:pt x="6323" y="7579"/>
                  <a:pt x="6317" y="7595"/>
                  <a:pt x="6301" y="7606"/>
                </a:cubicBezTo>
                <a:cubicBezTo>
                  <a:pt x="6290" y="7612"/>
                  <a:pt x="6279" y="7606"/>
                  <a:pt x="6268" y="7606"/>
                </a:cubicBezTo>
                <a:cubicBezTo>
                  <a:pt x="6224" y="7612"/>
                  <a:pt x="6197" y="7612"/>
                  <a:pt x="6147" y="7612"/>
                </a:cubicBezTo>
                <a:cubicBezTo>
                  <a:pt x="6076" y="7612"/>
                  <a:pt x="6076" y="7612"/>
                  <a:pt x="6076" y="7612"/>
                </a:cubicBezTo>
                <a:cubicBezTo>
                  <a:pt x="6060" y="7612"/>
                  <a:pt x="6049" y="7612"/>
                  <a:pt x="6032" y="7606"/>
                </a:cubicBezTo>
                <a:cubicBezTo>
                  <a:pt x="6022" y="7601"/>
                  <a:pt x="6016" y="7595"/>
                  <a:pt x="6011" y="7590"/>
                </a:cubicBezTo>
                <a:cubicBezTo>
                  <a:pt x="5989" y="7563"/>
                  <a:pt x="5973" y="7546"/>
                  <a:pt x="5957" y="7513"/>
                </a:cubicBezTo>
                <a:cubicBezTo>
                  <a:pt x="5940" y="7491"/>
                  <a:pt x="5935" y="7480"/>
                  <a:pt x="5918" y="7464"/>
                </a:cubicBezTo>
                <a:cubicBezTo>
                  <a:pt x="5907" y="7453"/>
                  <a:pt x="5902" y="7448"/>
                  <a:pt x="5902" y="7437"/>
                </a:cubicBezTo>
                <a:cubicBezTo>
                  <a:pt x="5902" y="7426"/>
                  <a:pt x="5907" y="7420"/>
                  <a:pt x="5907" y="7409"/>
                </a:cubicBezTo>
                <a:cubicBezTo>
                  <a:pt x="5907" y="7387"/>
                  <a:pt x="5874" y="7398"/>
                  <a:pt x="5853" y="7398"/>
                </a:cubicBezTo>
                <a:cubicBezTo>
                  <a:pt x="5831" y="7398"/>
                  <a:pt x="5820" y="7398"/>
                  <a:pt x="5803" y="7393"/>
                </a:cubicBezTo>
                <a:cubicBezTo>
                  <a:pt x="5792" y="7387"/>
                  <a:pt x="5787" y="7371"/>
                  <a:pt x="5770" y="7371"/>
                </a:cubicBezTo>
                <a:cubicBezTo>
                  <a:pt x="5749" y="7371"/>
                  <a:pt x="5738" y="7376"/>
                  <a:pt x="5716" y="7376"/>
                </a:cubicBezTo>
                <a:cubicBezTo>
                  <a:pt x="5688" y="7376"/>
                  <a:pt x="5683" y="7349"/>
                  <a:pt x="5666" y="7327"/>
                </a:cubicBezTo>
                <a:cubicBezTo>
                  <a:pt x="5655" y="7311"/>
                  <a:pt x="5645" y="7305"/>
                  <a:pt x="5639" y="7290"/>
                </a:cubicBezTo>
                <a:cubicBezTo>
                  <a:pt x="5623" y="7257"/>
                  <a:pt x="5628" y="7235"/>
                  <a:pt x="5617" y="7202"/>
                </a:cubicBezTo>
                <a:cubicBezTo>
                  <a:pt x="5612" y="7191"/>
                  <a:pt x="5606" y="7180"/>
                  <a:pt x="5596" y="7180"/>
                </a:cubicBezTo>
                <a:cubicBezTo>
                  <a:pt x="5580" y="7180"/>
                  <a:pt x="5574" y="7202"/>
                  <a:pt x="5562" y="7213"/>
                </a:cubicBezTo>
                <a:cubicBezTo>
                  <a:pt x="5552" y="7235"/>
                  <a:pt x="5547" y="7251"/>
                  <a:pt x="5530" y="7268"/>
                </a:cubicBezTo>
                <a:cubicBezTo>
                  <a:pt x="5525" y="7262"/>
                  <a:pt x="5519" y="7251"/>
                  <a:pt x="5508" y="7251"/>
                </a:cubicBezTo>
                <a:cubicBezTo>
                  <a:pt x="5492" y="7251"/>
                  <a:pt x="5481" y="7262"/>
                  <a:pt x="5465" y="7251"/>
                </a:cubicBezTo>
                <a:cubicBezTo>
                  <a:pt x="5465" y="7251"/>
                  <a:pt x="5465" y="7246"/>
                  <a:pt x="5459" y="7240"/>
                </a:cubicBezTo>
                <a:cubicBezTo>
                  <a:pt x="5454" y="7229"/>
                  <a:pt x="5454" y="7218"/>
                  <a:pt x="5448" y="7207"/>
                </a:cubicBezTo>
                <a:cubicBezTo>
                  <a:pt x="5443" y="7202"/>
                  <a:pt x="5432" y="7202"/>
                  <a:pt x="5426" y="7196"/>
                </a:cubicBezTo>
                <a:cubicBezTo>
                  <a:pt x="5415" y="7191"/>
                  <a:pt x="5410" y="7180"/>
                  <a:pt x="5399" y="7180"/>
                </a:cubicBezTo>
                <a:cubicBezTo>
                  <a:pt x="5377" y="7180"/>
                  <a:pt x="5355" y="7191"/>
                  <a:pt x="5344" y="7213"/>
                </a:cubicBezTo>
                <a:cubicBezTo>
                  <a:pt x="5333" y="7229"/>
                  <a:pt x="5328" y="7251"/>
                  <a:pt x="5311" y="7251"/>
                </a:cubicBezTo>
                <a:cubicBezTo>
                  <a:pt x="5284" y="7251"/>
                  <a:pt x="5273" y="7235"/>
                  <a:pt x="5251" y="7229"/>
                </a:cubicBezTo>
                <a:cubicBezTo>
                  <a:pt x="5224" y="7218"/>
                  <a:pt x="5207" y="7218"/>
                  <a:pt x="5181" y="7207"/>
                </a:cubicBezTo>
                <a:cubicBezTo>
                  <a:pt x="5120" y="7196"/>
                  <a:pt x="5088" y="7175"/>
                  <a:pt x="5033" y="7147"/>
                </a:cubicBezTo>
                <a:cubicBezTo>
                  <a:pt x="4464" y="6999"/>
                  <a:pt x="4464" y="6999"/>
                  <a:pt x="4464" y="6999"/>
                </a:cubicBezTo>
                <a:cubicBezTo>
                  <a:pt x="4360" y="6999"/>
                  <a:pt x="4360" y="6999"/>
                  <a:pt x="4360" y="6999"/>
                </a:cubicBezTo>
                <a:cubicBezTo>
                  <a:pt x="4011" y="6945"/>
                  <a:pt x="4011" y="6945"/>
                  <a:pt x="4011" y="6945"/>
                </a:cubicBezTo>
                <a:cubicBezTo>
                  <a:pt x="3957" y="6950"/>
                  <a:pt x="3929" y="6972"/>
                  <a:pt x="3875" y="6994"/>
                </a:cubicBezTo>
              </a:path>
            </a:pathLst>
          </a:custGeom>
          <a:solidFill>
            <a:schemeClr val="accent6"/>
          </a:solidFill>
          <a:ln w="28575" cap="flat" cmpd="sng">
            <a:solidFill>
              <a:schemeClr val="bg1"/>
            </a:solidFill>
            <a:bevel/>
          </a:ln>
          <a:effectLst/>
        </p:spPr>
        <p:txBody>
          <a:bodyPr wrap="none" anchor="ctr"/>
          <a:lstStyle/>
          <a:p>
            <a:endParaRPr lang="en-US"/>
          </a:p>
        </p:txBody>
      </p:sp>
      <p:sp>
        <p:nvSpPr>
          <p:cNvPr id="166" name="Freeform 515"/>
          <p:cNvSpPr>
            <a:spLocks noChangeArrowheads="1"/>
          </p:cNvSpPr>
          <p:nvPr/>
        </p:nvSpPr>
        <p:spPr bwMode="auto">
          <a:xfrm>
            <a:off x="15443544" y="9746415"/>
            <a:ext cx="481479" cy="481510"/>
          </a:xfrm>
          <a:custGeom>
            <a:avLst/>
            <a:gdLst>
              <a:gd name="T0" fmla="*/ 187 w 381"/>
              <a:gd name="T1" fmla="*/ 380 h 381"/>
              <a:gd name="T2" fmla="*/ 187 w 381"/>
              <a:gd name="T3" fmla="*/ 380 h 381"/>
              <a:gd name="T4" fmla="*/ 0 w 381"/>
              <a:gd name="T5" fmla="*/ 193 h 381"/>
              <a:gd name="T6" fmla="*/ 187 w 381"/>
              <a:gd name="T7" fmla="*/ 0 h 381"/>
              <a:gd name="T8" fmla="*/ 380 w 381"/>
              <a:gd name="T9" fmla="*/ 193 h 381"/>
              <a:gd name="T10" fmla="*/ 187 w 381"/>
              <a:gd name="T11" fmla="*/ 380 h 381"/>
            </a:gdLst>
            <a:ahLst/>
            <a:cxnLst>
              <a:cxn ang="0">
                <a:pos x="T0" y="T1"/>
              </a:cxn>
              <a:cxn ang="0">
                <a:pos x="T2" y="T3"/>
              </a:cxn>
              <a:cxn ang="0">
                <a:pos x="T4" y="T5"/>
              </a:cxn>
              <a:cxn ang="0">
                <a:pos x="T6" y="T7"/>
              </a:cxn>
              <a:cxn ang="0">
                <a:pos x="T8" y="T9"/>
              </a:cxn>
              <a:cxn ang="0">
                <a:pos x="T10" y="T11"/>
              </a:cxn>
            </a:cxnLst>
            <a:rect l="0" t="0" r="r" b="b"/>
            <a:pathLst>
              <a:path w="381" h="381">
                <a:moveTo>
                  <a:pt x="187" y="380"/>
                </a:moveTo>
                <a:lnTo>
                  <a:pt x="187" y="380"/>
                </a:lnTo>
                <a:cubicBezTo>
                  <a:pt x="84" y="380"/>
                  <a:pt x="0" y="296"/>
                  <a:pt x="0" y="193"/>
                </a:cubicBezTo>
                <a:cubicBezTo>
                  <a:pt x="0" y="85"/>
                  <a:pt x="84" y="0"/>
                  <a:pt x="187" y="0"/>
                </a:cubicBezTo>
                <a:cubicBezTo>
                  <a:pt x="290" y="0"/>
                  <a:pt x="380" y="85"/>
                  <a:pt x="380" y="193"/>
                </a:cubicBezTo>
                <a:cubicBezTo>
                  <a:pt x="380" y="296"/>
                  <a:pt x="290" y="380"/>
                  <a:pt x="187" y="380"/>
                </a:cubicBezTo>
              </a:path>
            </a:pathLst>
          </a:custGeom>
          <a:solidFill>
            <a:schemeClr val="accent6"/>
          </a:solidFill>
          <a:ln>
            <a:noFill/>
          </a:ln>
          <a:effectLst/>
        </p:spPr>
        <p:txBody>
          <a:bodyPr wrap="none" anchor="ctr"/>
          <a:lstStyle/>
          <a:p>
            <a:endParaRPr lang="en-US"/>
          </a:p>
        </p:txBody>
      </p:sp>
      <p:sp>
        <p:nvSpPr>
          <p:cNvPr id="245" name="Freeform 521"/>
          <p:cNvSpPr>
            <a:spLocks noChangeArrowheads="1"/>
          </p:cNvSpPr>
          <p:nvPr/>
        </p:nvSpPr>
        <p:spPr bwMode="auto">
          <a:xfrm>
            <a:off x="17190979" y="7576050"/>
            <a:ext cx="604649" cy="599087"/>
          </a:xfrm>
          <a:custGeom>
            <a:avLst/>
            <a:gdLst>
              <a:gd name="T0" fmla="*/ 241 w 477"/>
              <a:gd name="T1" fmla="*/ 471 h 472"/>
              <a:gd name="T2" fmla="*/ 241 w 477"/>
              <a:gd name="T3" fmla="*/ 471 h 472"/>
              <a:gd name="T4" fmla="*/ 0 w 477"/>
              <a:gd name="T5" fmla="*/ 235 h 472"/>
              <a:gd name="T6" fmla="*/ 241 w 477"/>
              <a:gd name="T7" fmla="*/ 0 h 472"/>
              <a:gd name="T8" fmla="*/ 476 w 477"/>
              <a:gd name="T9" fmla="*/ 235 h 472"/>
              <a:gd name="T10" fmla="*/ 241 w 477"/>
              <a:gd name="T11" fmla="*/ 471 h 472"/>
            </a:gdLst>
            <a:ahLst/>
            <a:cxnLst>
              <a:cxn ang="0">
                <a:pos x="T0" y="T1"/>
              </a:cxn>
              <a:cxn ang="0">
                <a:pos x="T2" y="T3"/>
              </a:cxn>
              <a:cxn ang="0">
                <a:pos x="T4" y="T5"/>
              </a:cxn>
              <a:cxn ang="0">
                <a:pos x="T6" y="T7"/>
              </a:cxn>
              <a:cxn ang="0">
                <a:pos x="T8" y="T9"/>
              </a:cxn>
              <a:cxn ang="0">
                <a:pos x="T10" y="T11"/>
              </a:cxn>
            </a:cxnLst>
            <a:rect l="0" t="0" r="r" b="b"/>
            <a:pathLst>
              <a:path w="477" h="472">
                <a:moveTo>
                  <a:pt x="241" y="471"/>
                </a:moveTo>
                <a:lnTo>
                  <a:pt x="241" y="471"/>
                </a:lnTo>
                <a:cubicBezTo>
                  <a:pt x="108" y="471"/>
                  <a:pt x="0" y="362"/>
                  <a:pt x="0" y="235"/>
                </a:cubicBezTo>
                <a:cubicBezTo>
                  <a:pt x="0" y="103"/>
                  <a:pt x="108" y="0"/>
                  <a:pt x="241" y="0"/>
                </a:cubicBezTo>
                <a:cubicBezTo>
                  <a:pt x="368" y="0"/>
                  <a:pt x="476" y="103"/>
                  <a:pt x="476" y="235"/>
                </a:cubicBezTo>
                <a:cubicBezTo>
                  <a:pt x="476" y="362"/>
                  <a:pt x="368" y="471"/>
                  <a:pt x="241" y="471"/>
                </a:cubicBezTo>
              </a:path>
            </a:pathLst>
          </a:custGeom>
          <a:solidFill>
            <a:schemeClr val="accent3"/>
          </a:solidFill>
          <a:ln>
            <a:noFill/>
          </a:ln>
          <a:effectLst/>
        </p:spPr>
        <p:txBody>
          <a:bodyPr wrap="none" anchor="ctr"/>
          <a:lstStyle/>
          <a:p>
            <a:endParaRPr lang="en-US"/>
          </a:p>
        </p:txBody>
      </p:sp>
      <p:sp>
        <p:nvSpPr>
          <p:cNvPr id="246" name="Freeform 1139"/>
          <p:cNvSpPr>
            <a:spLocks noChangeArrowheads="1"/>
          </p:cNvSpPr>
          <p:nvPr/>
        </p:nvSpPr>
        <p:spPr bwMode="auto">
          <a:xfrm>
            <a:off x="18780760" y="9669482"/>
            <a:ext cx="940565" cy="940625"/>
          </a:xfrm>
          <a:custGeom>
            <a:avLst/>
            <a:gdLst>
              <a:gd name="T0" fmla="*/ 374 w 743"/>
              <a:gd name="T1" fmla="*/ 742 h 743"/>
              <a:gd name="T2" fmla="*/ 374 w 743"/>
              <a:gd name="T3" fmla="*/ 742 h 743"/>
              <a:gd name="T4" fmla="*/ 0 w 743"/>
              <a:gd name="T5" fmla="*/ 368 h 743"/>
              <a:gd name="T6" fmla="*/ 374 w 743"/>
              <a:gd name="T7" fmla="*/ 0 h 743"/>
              <a:gd name="T8" fmla="*/ 742 w 743"/>
              <a:gd name="T9" fmla="*/ 368 h 743"/>
              <a:gd name="T10" fmla="*/ 374 w 743"/>
              <a:gd name="T11" fmla="*/ 742 h 743"/>
            </a:gdLst>
            <a:ahLst/>
            <a:cxnLst>
              <a:cxn ang="0">
                <a:pos x="T0" y="T1"/>
              </a:cxn>
              <a:cxn ang="0">
                <a:pos x="T2" y="T3"/>
              </a:cxn>
              <a:cxn ang="0">
                <a:pos x="T4" y="T5"/>
              </a:cxn>
              <a:cxn ang="0">
                <a:pos x="T6" y="T7"/>
              </a:cxn>
              <a:cxn ang="0">
                <a:pos x="T8" y="T9"/>
              </a:cxn>
              <a:cxn ang="0">
                <a:pos x="T10" y="T11"/>
              </a:cxn>
            </a:cxnLst>
            <a:rect l="0" t="0" r="r" b="b"/>
            <a:pathLst>
              <a:path w="743" h="743">
                <a:moveTo>
                  <a:pt x="374" y="742"/>
                </a:moveTo>
                <a:lnTo>
                  <a:pt x="374" y="742"/>
                </a:lnTo>
                <a:cubicBezTo>
                  <a:pt x="169" y="742"/>
                  <a:pt x="0" y="573"/>
                  <a:pt x="0" y="368"/>
                </a:cubicBezTo>
                <a:cubicBezTo>
                  <a:pt x="0" y="169"/>
                  <a:pt x="169" y="0"/>
                  <a:pt x="374" y="0"/>
                </a:cubicBezTo>
                <a:cubicBezTo>
                  <a:pt x="573" y="0"/>
                  <a:pt x="742" y="169"/>
                  <a:pt x="742" y="368"/>
                </a:cubicBezTo>
                <a:cubicBezTo>
                  <a:pt x="742" y="573"/>
                  <a:pt x="573" y="742"/>
                  <a:pt x="374" y="742"/>
                </a:cubicBezTo>
              </a:path>
            </a:pathLst>
          </a:custGeom>
          <a:solidFill>
            <a:schemeClr val="accent5"/>
          </a:solidFill>
          <a:ln>
            <a:noFill/>
          </a:ln>
          <a:effectLst/>
        </p:spPr>
        <p:txBody>
          <a:bodyPr wrap="none" anchor="ctr"/>
          <a:lstStyle/>
          <a:p>
            <a:endParaRPr lang="en-US"/>
          </a:p>
        </p:txBody>
      </p:sp>
      <p:sp>
        <p:nvSpPr>
          <p:cNvPr id="247" name="Freeform 1141"/>
          <p:cNvSpPr>
            <a:spLocks noChangeArrowheads="1"/>
          </p:cNvSpPr>
          <p:nvPr/>
        </p:nvSpPr>
        <p:spPr bwMode="auto">
          <a:xfrm>
            <a:off x="13788023" y="7298934"/>
            <a:ext cx="822996" cy="817448"/>
          </a:xfrm>
          <a:custGeom>
            <a:avLst/>
            <a:gdLst>
              <a:gd name="T0" fmla="*/ 326 w 647"/>
              <a:gd name="T1" fmla="*/ 645 h 646"/>
              <a:gd name="T2" fmla="*/ 326 w 647"/>
              <a:gd name="T3" fmla="*/ 645 h 646"/>
              <a:gd name="T4" fmla="*/ 0 w 647"/>
              <a:gd name="T5" fmla="*/ 326 h 646"/>
              <a:gd name="T6" fmla="*/ 326 w 647"/>
              <a:gd name="T7" fmla="*/ 0 h 646"/>
              <a:gd name="T8" fmla="*/ 646 w 647"/>
              <a:gd name="T9" fmla="*/ 326 h 646"/>
              <a:gd name="T10" fmla="*/ 326 w 647"/>
              <a:gd name="T11" fmla="*/ 645 h 646"/>
            </a:gdLst>
            <a:ahLst/>
            <a:cxnLst>
              <a:cxn ang="0">
                <a:pos x="T0" y="T1"/>
              </a:cxn>
              <a:cxn ang="0">
                <a:pos x="T2" y="T3"/>
              </a:cxn>
              <a:cxn ang="0">
                <a:pos x="T4" y="T5"/>
              </a:cxn>
              <a:cxn ang="0">
                <a:pos x="T6" y="T7"/>
              </a:cxn>
              <a:cxn ang="0">
                <a:pos x="T8" y="T9"/>
              </a:cxn>
              <a:cxn ang="0">
                <a:pos x="T10" y="T11"/>
              </a:cxn>
            </a:cxnLst>
            <a:rect l="0" t="0" r="r" b="b"/>
            <a:pathLst>
              <a:path w="647" h="646">
                <a:moveTo>
                  <a:pt x="326" y="645"/>
                </a:moveTo>
                <a:lnTo>
                  <a:pt x="326" y="645"/>
                </a:lnTo>
                <a:cubicBezTo>
                  <a:pt x="145" y="645"/>
                  <a:pt x="0" y="501"/>
                  <a:pt x="0" y="326"/>
                </a:cubicBezTo>
                <a:cubicBezTo>
                  <a:pt x="0" y="145"/>
                  <a:pt x="145" y="0"/>
                  <a:pt x="326" y="0"/>
                </a:cubicBezTo>
                <a:cubicBezTo>
                  <a:pt x="501" y="0"/>
                  <a:pt x="646" y="145"/>
                  <a:pt x="646" y="326"/>
                </a:cubicBezTo>
                <a:cubicBezTo>
                  <a:pt x="646" y="501"/>
                  <a:pt x="501" y="645"/>
                  <a:pt x="326" y="645"/>
                </a:cubicBezTo>
              </a:path>
            </a:pathLst>
          </a:custGeom>
          <a:solidFill>
            <a:schemeClr val="accent4"/>
          </a:solidFill>
          <a:ln>
            <a:noFill/>
          </a:ln>
          <a:effectLst/>
        </p:spPr>
        <p:txBody>
          <a:bodyPr wrap="none" anchor="ctr"/>
          <a:lstStyle/>
          <a:p>
            <a:endParaRPr lang="en-US"/>
          </a:p>
        </p:txBody>
      </p:sp>
      <p:sp>
        <p:nvSpPr>
          <p:cNvPr id="248" name="Freeform 1155"/>
          <p:cNvSpPr>
            <a:spLocks noChangeArrowheads="1"/>
          </p:cNvSpPr>
          <p:nvPr/>
        </p:nvSpPr>
        <p:spPr bwMode="auto">
          <a:xfrm>
            <a:off x="13279439" y="10484038"/>
            <a:ext cx="677430" cy="677472"/>
          </a:xfrm>
          <a:custGeom>
            <a:avLst/>
            <a:gdLst>
              <a:gd name="T0" fmla="*/ 265 w 532"/>
              <a:gd name="T1" fmla="*/ 531 h 532"/>
              <a:gd name="T2" fmla="*/ 265 w 532"/>
              <a:gd name="T3" fmla="*/ 531 h 532"/>
              <a:gd name="T4" fmla="*/ 0 w 532"/>
              <a:gd name="T5" fmla="*/ 265 h 532"/>
              <a:gd name="T6" fmla="*/ 265 w 532"/>
              <a:gd name="T7" fmla="*/ 0 h 532"/>
              <a:gd name="T8" fmla="*/ 531 w 532"/>
              <a:gd name="T9" fmla="*/ 265 h 532"/>
              <a:gd name="T10" fmla="*/ 265 w 532"/>
              <a:gd name="T11" fmla="*/ 531 h 532"/>
            </a:gdLst>
            <a:ahLst/>
            <a:cxnLst>
              <a:cxn ang="0">
                <a:pos x="T0" y="T1"/>
              </a:cxn>
              <a:cxn ang="0">
                <a:pos x="T2" y="T3"/>
              </a:cxn>
              <a:cxn ang="0">
                <a:pos x="T4" y="T5"/>
              </a:cxn>
              <a:cxn ang="0">
                <a:pos x="T6" y="T7"/>
              </a:cxn>
              <a:cxn ang="0">
                <a:pos x="T8" y="T9"/>
              </a:cxn>
              <a:cxn ang="0">
                <a:pos x="T10" y="T11"/>
              </a:cxn>
            </a:cxnLst>
            <a:rect l="0" t="0" r="r" b="b"/>
            <a:pathLst>
              <a:path w="532" h="532">
                <a:moveTo>
                  <a:pt x="265" y="531"/>
                </a:moveTo>
                <a:lnTo>
                  <a:pt x="265" y="531"/>
                </a:lnTo>
                <a:cubicBezTo>
                  <a:pt x="121" y="531"/>
                  <a:pt x="0" y="416"/>
                  <a:pt x="0" y="265"/>
                </a:cubicBezTo>
                <a:cubicBezTo>
                  <a:pt x="0" y="121"/>
                  <a:pt x="121" y="0"/>
                  <a:pt x="265" y="0"/>
                </a:cubicBezTo>
                <a:cubicBezTo>
                  <a:pt x="410" y="0"/>
                  <a:pt x="531" y="121"/>
                  <a:pt x="531" y="265"/>
                </a:cubicBezTo>
                <a:cubicBezTo>
                  <a:pt x="531" y="416"/>
                  <a:pt x="410" y="531"/>
                  <a:pt x="265" y="531"/>
                </a:cubicBezTo>
              </a:path>
            </a:pathLst>
          </a:custGeom>
          <a:solidFill>
            <a:schemeClr val="accent1"/>
          </a:solidFill>
          <a:ln>
            <a:noFill/>
          </a:ln>
          <a:effectLst/>
        </p:spPr>
        <p:txBody>
          <a:bodyPr wrap="none" anchor="ctr"/>
          <a:lstStyle/>
          <a:p>
            <a:endParaRPr lang="en-US"/>
          </a:p>
        </p:txBody>
      </p:sp>
      <p:sp>
        <p:nvSpPr>
          <p:cNvPr id="249" name="Freeform 1433"/>
          <p:cNvSpPr>
            <a:spLocks noChangeArrowheads="1"/>
          </p:cNvSpPr>
          <p:nvPr/>
        </p:nvSpPr>
        <p:spPr bwMode="auto">
          <a:xfrm>
            <a:off x="17880016" y="3615221"/>
            <a:ext cx="656922" cy="649328"/>
          </a:xfrm>
          <a:custGeom>
            <a:avLst/>
            <a:gdLst>
              <a:gd name="T0" fmla="*/ 187 w 381"/>
              <a:gd name="T1" fmla="*/ 374 h 375"/>
              <a:gd name="T2" fmla="*/ 187 w 381"/>
              <a:gd name="T3" fmla="*/ 374 h 375"/>
              <a:gd name="T4" fmla="*/ 0 w 381"/>
              <a:gd name="T5" fmla="*/ 187 h 375"/>
              <a:gd name="T6" fmla="*/ 187 w 381"/>
              <a:gd name="T7" fmla="*/ 0 h 375"/>
              <a:gd name="T8" fmla="*/ 380 w 381"/>
              <a:gd name="T9" fmla="*/ 187 h 375"/>
              <a:gd name="T10" fmla="*/ 187 w 381"/>
              <a:gd name="T11" fmla="*/ 374 h 375"/>
            </a:gdLst>
            <a:ahLst/>
            <a:cxnLst>
              <a:cxn ang="0">
                <a:pos x="T0" y="T1"/>
              </a:cxn>
              <a:cxn ang="0">
                <a:pos x="T2" y="T3"/>
              </a:cxn>
              <a:cxn ang="0">
                <a:pos x="T4" y="T5"/>
              </a:cxn>
              <a:cxn ang="0">
                <a:pos x="T6" y="T7"/>
              </a:cxn>
              <a:cxn ang="0">
                <a:pos x="T8" y="T9"/>
              </a:cxn>
              <a:cxn ang="0">
                <a:pos x="T10" y="T11"/>
              </a:cxn>
            </a:cxnLst>
            <a:rect l="0" t="0" r="r" b="b"/>
            <a:pathLst>
              <a:path w="381" h="375">
                <a:moveTo>
                  <a:pt x="187" y="374"/>
                </a:moveTo>
                <a:lnTo>
                  <a:pt x="187" y="374"/>
                </a:lnTo>
                <a:cubicBezTo>
                  <a:pt x="85" y="374"/>
                  <a:pt x="0" y="289"/>
                  <a:pt x="0" y="187"/>
                </a:cubicBezTo>
                <a:cubicBezTo>
                  <a:pt x="0" y="84"/>
                  <a:pt x="85" y="0"/>
                  <a:pt x="187" y="0"/>
                </a:cubicBezTo>
                <a:cubicBezTo>
                  <a:pt x="296" y="0"/>
                  <a:pt x="380" y="84"/>
                  <a:pt x="380" y="187"/>
                </a:cubicBezTo>
                <a:cubicBezTo>
                  <a:pt x="380" y="289"/>
                  <a:pt x="296" y="374"/>
                  <a:pt x="187" y="374"/>
                </a:cubicBezTo>
              </a:path>
            </a:pathLst>
          </a:custGeom>
          <a:solidFill>
            <a:schemeClr val="accent2"/>
          </a:solidFill>
          <a:ln>
            <a:noFill/>
          </a:ln>
          <a:effectLst/>
        </p:spPr>
        <p:txBody>
          <a:bodyPr wrap="none" anchor="ctr"/>
          <a:lstStyle/>
          <a:p>
            <a:endParaRPr lang="en-US"/>
          </a:p>
        </p:txBody>
      </p:sp>
      <p:sp>
        <p:nvSpPr>
          <p:cNvPr id="250" name="Freeform 515"/>
          <p:cNvSpPr>
            <a:spLocks noChangeArrowheads="1"/>
          </p:cNvSpPr>
          <p:nvPr/>
        </p:nvSpPr>
        <p:spPr bwMode="auto">
          <a:xfrm>
            <a:off x="17906894" y="10920755"/>
            <a:ext cx="240740" cy="240755"/>
          </a:xfrm>
          <a:custGeom>
            <a:avLst/>
            <a:gdLst>
              <a:gd name="T0" fmla="*/ 187 w 381"/>
              <a:gd name="T1" fmla="*/ 380 h 381"/>
              <a:gd name="T2" fmla="*/ 187 w 381"/>
              <a:gd name="T3" fmla="*/ 380 h 381"/>
              <a:gd name="T4" fmla="*/ 0 w 381"/>
              <a:gd name="T5" fmla="*/ 193 h 381"/>
              <a:gd name="T6" fmla="*/ 187 w 381"/>
              <a:gd name="T7" fmla="*/ 0 h 381"/>
              <a:gd name="T8" fmla="*/ 380 w 381"/>
              <a:gd name="T9" fmla="*/ 193 h 381"/>
              <a:gd name="T10" fmla="*/ 187 w 381"/>
              <a:gd name="T11" fmla="*/ 380 h 381"/>
            </a:gdLst>
            <a:ahLst/>
            <a:cxnLst>
              <a:cxn ang="0">
                <a:pos x="T0" y="T1"/>
              </a:cxn>
              <a:cxn ang="0">
                <a:pos x="T2" y="T3"/>
              </a:cxn>
              <a:cxn ang="0">
                <a:pos x="T4" y="T5"/>
              </a:cxn>
              <a:cxn ang="0">
                <a:pos x="T6" y="T7"/>
              </a:cxn>
              <a:cxn ang="0">
                <a:pos x="T8" y="T9"/>
              </a:cxn>
              <a:cxn ang="0">
                <a:pos x="T10" y="T11"/>
              </a:cxn>
            </a:cxnLst>
            <a:rect l="0" t="0" r="r" b="b"/>
            <a:pathLst>
              <a:path w="381" h="381">
                <a:moveTo>
                  <a:pt x="187" y="380"/>
                </a:moveTo>
                <a:lnTo>
                  <a:pt x="187" y="380"/>
                </a:lnTo>
                <a:cubicBezTo>
                  <a:pt x="84" y="380"/>
                  <a:pt x="0" y="296"/>
                  <a:pt x="0" y="193"/>
                </a:cubicBezTo>
                <a:cubicBezTo>
                  <a:pt x="0" y="85"/>
                  <a:pt x="84" y="0"/>
                  <a:pt x="187" y="0"/>
                </a:cubicBezTo>
                <a:cubicBezTo>
                  <a:pt x="290" y="0"/>
                  <a:pt x="380" y="85"/>
                  <a:pt x="380" y="193"/>
                </a:cubicBezTo>
                <a:cubicBezTo>
                  <a:pt x="380" y="296"/>
                  <a:pt x="290" y="380"/>
                  <a:pt x="187" y="380"/>
                </a:cubicBezTo>
              </a:path>
            </a:pathLst>
          </a:custGeom>
          <a:solidFill>
            <a:schemeClr val="bg1"/>
          </a:solidFill>
          <a:ln>
            <a:noFill/>
          </a:ln>
          <a:effectLst/>
        </p:spPr>
        <p:txBody>
          <a:bodyPr wrap="none" anchor="ct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extBox 143"/>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45" name="Group 144"/>
          <p:cNvGrpSpPr/>
          <p:nvPr/>
        </p:nvGrpSpPr>
        <p:grpSpPr bwMode="auto">
          <a:xfrm>
            <a:off x="11449844" y="2019844"/>
            <a:ext cx="1477962" cy="258763"/>
            <a:chOff x="1703388" y="2006913"/>
            <a:chExt cx="1478230" cy="258682"/>
          </a:xfrm>
        </p:grpSpPr>
        <p:sp>
          <p:nvSpPr>
            <p:cNvPr id="146" name="Oval 145"/>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7" name="Oval 146"/>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8" name="Oval 147"/>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9" name="Oval 148"/>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50" name="Oval 149"/>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51" name="TextBox 72"/>
          <p:cNvSpPr txBox="1">
            <a:spLocks noChangeArrowheads="1"/>
          </p:cNvSpPr>
          <p:nvPr/>
        </p:nvSpPr>
        <p:spPr bwMode="auto">
          <a:xfrm>
            <a:off x="8174079" y="913302"/>
            <a:ext cx="80528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Australia Vector Map</a:t>
            </a:r>
          </a:p>
        </p:txBody>
      </p:sp>
      <p:cxnSp>
        <p:nvCxnSpPr>
          <p:cNvPr id="249" name="Straight Connector 248"/>
          <p:cNvCxnSpPr/>
          <p:nvPr/>
        </p:nvCxnSpPr>
        <p:spPr>
          <a:xfrm>
            <a:off x="12652154" y="3787760"/>
            <a:ext cx="0" cy="77978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50" name="Group 249"/>
          <p:cNvGrpSpPr/>
          <p:nvPr/>
        </p:nvGrpSpPr>
        <p:grpSpPr>
          <a:xfrm>
            <a:off x="13208890" y="4085927"/>
            <a:ext cx="9962885" cy="2418219"/>
            <a:chOff x="12238817" y="4362087"/>
            <a:chExt cx="9962885" cy="2418219"/>
          </a:xfrm>
        </p:grpSpPr>
        <p:sp>
          <p:nvSpPr>
            <p:cNvPr id="251" name="TextBox 250"/>
            <p:cNvSpPr txBox="1"/>
            <p:nvPr/>
          </p:nvSpPr>
          <p:spPr>
            <a:xfrm>
              <a:off x="12238817" y="4362087"/>
              <a:ext cx="3290034" cy="800183"/>
            </a:xfrm>
            <a:prstGeom prst="rect">
              <a:avLst/>
            </a:prstGeom>
            <a:noFill/>
          </p:spPr>
          <p:txBody>
            <a:bodyPr wrap="none" lIns="182843" tIns="91422" rIns="182843" bIns="91422" rtlCol="0">
              <a:spAutoFit/>
            </a:bodyPr>
            <a:lstStyle/>
            <a:p>
              <a:r>
                <a:rPr lang="id-ID" sz="4000" b="1" dirty="0" smtClean="0">
                  <a:latin typeface="Lato Regular"/>
                  <a:cs typeface="Lato Regular"/>
                </a:rPr>
                <a:t>POBLATION</a:t>
              </a:r>
              <a:endParaRPr lang="id-ID" sz="4000" b="1" dirty="0">
                <a:latin typeface="Lato Regular"/>
                <a:cs typeface="Lato Regular"/>
              </a:endParaRPr>
            </a:p>
          </p:txBody>
        </p:sp>
        <p:grpSp>
          <p:nvGrpSpPr>
            <p:cNvPr id="252" name="Group 251"/>
            <p:cNvGrpSpPr/>
            <p:nvPr/>
          </p:nvGrpSpPr>
          <p:grpSpPr>
            <a:xfrm>
              <a:off x="12666112" y="4933683"/>
              <a:ext cx="9535590" cy="1846623"/>
              <a:chOff x="12666112" y="4933683"/>
              <a:chExt cx="9535590" cy="1846623"/>
            </a:xfrm>
          </p:grpSpPr>
          <p:sp>
            <p:nvSpPr>
              <p:cNvPr id="253" name="TextBox 252"/>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solidFill>
                      <a:schemeClr val="tx2"/>
                    </a:solidFill>
                    <a:latin typeface="Lato Light"/>
                    <a:cs typeface="Lato Light"/>
                  </a:rPr>
                  <a:t>Lorem ipsum dolor </a:t>
                </a:r>
                <a:r>
                  <a:rPr lang="pt-BR" sz="2400" dirty="0">
                    <a:latin typeface="Lato Light"/>
                    <a:cs typeface="Lato Light"/>
                  </a:rPr>
                  <a:t>sit amet, consectetur adipiscing elit. Aliquam tincidunt ante nec sem congue convallis. </a:t>
                </a:r>
                <a:endParaRPr lang="en-US" sz="2400" dirty="0">
                  <a:latin typeface="Lato Light"/>
                  <a:cs typeface="Lato Light"/>
                </a:endParaRPr>
              </a:p>
            </p:txBody>
          </p:sp>
          <p:sp>
            <p:nvSpPr>
              <p:cNvPr id="254" name="TextBox 253"/>
              <p:cNvSpPr txBox="1"/>
              <p:nvPr/>
            </p:nvSpPr>
            <p:spPr>
              <a:xfrm>
                <a:off x="12666112" y="4933683"/>
                <a:ext cx="3038102" cy="1846623"/>
              </a:xfrm>
              <a:prstGeom prst="rect">
                <a:avLst/>
              </a:prstGeom>
              <a:noFill/>
            </p:spPr>
            <p:txBody>
              <a:bodyPr wrap="none" lIns="182843" tIns="91422" rIns="182843" bIns="91422" rtlCol="0">
                <a:spAutoFit/>
              </a:bodyPr>
              <a:lstStyle/>
              <a:p>
                <a:r>
                  <a:rPr lang="id-ID" sz="10800" dirty="0" smtClean="0">
                    <a:solidFill>
                      <a:schemeClr val="accent2"/>
                    </a:solidFill>
                    <a:latin typeface="Lato Light"/>
                    <a:cs typeface="Lato Light"/>
                  </a:rPr>
                  <a:t>9</a:t>
                </a:r>
                <a:r>
                  <a:rPr lang="id-ID" sz="10800" dirty="0">
                    <a:solidFill>
                      <a:schemeClr val="accent2"/>
                    </a:solidFill>
                    <a:latin typeface="Lato Light"/>
                    <a:cs typeface="Lato Light"/>
                  </a:rPr>
                  <a:t>3</a:t>
                </a:r>
                <a:r>
                  <a:rPr lang="id-ID" sz="10800" dirty="0" smtClean="0">
                    <a:solidFill>
                      <a:schemeClr val="accent2"/>
                    </a:solidFill>
                    <a:latin typeface="Lato Light"/>
                    <a:cs typeface="Lato Light"/>
                  </a:rPr>
                  <a:t>%</a:t>
                </a:r>
                <a:endParaRPr lang="id-ID" sz="10800" dirty="0">
                  <a:solidFill>
                    <a:schemeClr val="accent2"/>
                  </a:solidFill>
                  <a:latin typeface="Lato Light"/>
                  <a:cs typeface="Lato Light"/>
                </a:endParaRPr>
              </a:p>
            </p:txBody>
          </p:sp>
        </p:grpSp>
      </p:grpSp>
      <p:grpSp>
        <p:nvGrpSpPr>
          <p:cNvPr id="255" name="Group 254"/>
          <p:cNvGrpSpPr/>
          <p:nvPr/>
        </p:nvGrpSpPr>
        <p:grpSpPr>
          <a:xfrm>
            <a:off x="15897953" y="7385774"/>
            <a:ext cx="4702843" cy="300886"/>
            <a:chOff x="5279680" y="3506146"/>
            <a:chExt cx="2352034" cy="150443"/>
          </a:xfrm>
          <a:solidFill>
            <a:schemeClr val="accent1"/>
          </a:solidFill>
        </p:grpSpPr>
        <p:sp>
          <p:nvSpPr>
            <p:cNvPr id="256" name="Parallelogram 255"/>
            <p:cNvSpPr/>
            <p:nvPr/>
          </p:nvSpPr>
          <p:spPr>
            <a:xfrm>
              <a:off x="7159104"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257" name="Parallelogram 256"/>
            <p:cNvSpPr/>
            <p:nvPr/>
          </p:nvSpPr>
          <p:spPr>
            <a:xfrm>
              <a:off x="6689248"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258" name="Parallelogram 257"/>
            <p:cNvSpPr/>
            <p:nvPr/>
          </p:nvSpPr>
          <p:spPr>
            <a:xfrm>
              <a:off x="6219392"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259" name="Parallelogram 258"/>
            <p:cNvSpPr/>
            <p:nvPr/>
          </p:nvSpPr>
          <p:spPr>
            <a:xfrm>
              <a:off x="5749536" y="3506148"/>
              <a:ext cx="472610" cy="150441"/>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260" name="Parallelogram 259"/>
            <p:cNvSpPr/>
            <p:nvPr/>
          </p:nvSpPr>
          <p:spPr>
            <a:xfrm>
              <a:off x="5279680" y="3506146"/>
              <a:ext cx="472610" cy="150440"/>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grpSp>
      <p:grpSp>
        <p:nvGrpSpPr>
          <p:cNvPr id="261" name="Group 260"/>
          <p:cNvGrpSpPr/>
          <p:nvPr/>
        </p:nvGrpSpPr>
        <p:grpSpPr>
          <a:xfrm>
            <a:off x="15897953" y="8177942"/>
            <a:ext cx="4702843" cy="300886"/>
            <a:chOff x="5279680" y="3902230"/>
            <a:chExt cx="2352034" cy="150443"/>
          </a:xfrm>
          <a:solidFill>
            <a:schemeClr val="accent2"/>
          </a:solidFill>
        </p:grpSpPr>
        <p:sp>
          <p:nvSpPr>
            <p:cNvPr id="262" name="Parallelogram 261"/>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3" name="Parallelogram 262"/>
            <p:cNvSpPr/>
            <p:nvPr/>
          </p:nvSpPr>
          <p:spPr>
            <a:xfrm>
              <a:off x="6689248"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4" name="Parallelogram 263"/>
            <p:cNvSpPr/>
            <p:nvPr/>
          </p:nvSpPr>
          <p:spPr>
            <a:xfrm>
              <a:off x="6219392"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5" name="Parallelogram 264"/>
            <p:cNvSpPr/>
            <p:nvPr/>
          </p:nvSpPr>
          <p:spPr>
            <a:xfrm>
              <a:off x="5749536" y="3902232"/>
              <a:ext cx="472610" cy="150441"/>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6" name="Parallelogram 265"/>
            <p:cNvSpPr/>
            <p:nvPr/>
          </p:nvSpPr>
          <p:spPr>
            <a:xfrm>
              <a:off x="5279680" y="3902230"/>
              <a:ext cx="472610" cy="150440"/>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grpSp>
        <p:nvGrpSpPr>
          <p:cNvPr id="267" name="Group 266"/>
          <p:cNvGrpSpPr/>
          <p:nvPr/>
        </p:nvGrpSpPr>
        <p:grpSpPr>
          <a:xfrm>
            <a:off x="15897953" y="9017076"/>
            <a:ext cx="4702843" cy="300886"/>
            <a:chOff x="5279680" y="4321797"/>
            <a:chExt cx="2352034" cy="150443"/>
          </a:xfrm>
          <a:solidFill>
            <a:schemeClr val="accent3"/>
          </a:solidFill>
        </p:grpSpPr>
        <p:sp>
          <p:nvSpPr>
            <p:cNvPr id="268" name="Parallelogram 267"/>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9" name="Parallelogram 268"/>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0" name="Parallelogram 269"/>
            <p:cNvSpPr/>
            <p:nvPr/>
          </p:nvSpPr>
          <p:spPr>
            <a:xfrm>
              <a:off x="6219392"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1" name="Parallelogram 270"/>
            <p:cNvSpPr/>
            <p:nvPr/>
          </p:nvSpPr>
          <p:spPr>
            <a:xfrm>
              <a:off x="5749536" y="4321799"/>
              <a:ext cx="472610" cy="150441"/>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2" name="Parallelogram 271"/>
            <p:cNvSpPr/>
            <p:nvPr/>
          </p:nvSpPr>
          <p:spPr>
            <a:xfrm>
              <a:off x="5279680" y="4321797"/>
              <a:ext cx="472610" cy="150440"/>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grpSp>
        <p:nvGrpSpPr>
          <p:cNvPr id="273" name="Group 272"/>
          <p:cNvGrpSpPr/>
          <p:nvPr/>
        </p:nvGrpSpPr>
        <p:grpSpPr>
          <a:xfrm>
            <a:off x="15897953" y="9828294"/>
            <a:ext cx="4702843" cy="300886"/>
            <a:chOff x="5279680" y="4727406"/>
            <a:chExt cx="2352034" cy="150443"/>
          </a:xfrm>
          <a:solidFill>
            <a:schemeClr val="accent4"/>
          </a:solidFill>
        </p:grpSpPr>
        <p:sp>
          <p:nvSpPr>
            <p:cNvPr id="274" name="Parallelogram 273"/>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5" name="Parallelogram 274"/>
            <p:cNvSpPr/>
            <p:nvPr/>
          </p:nvSpPr>
          <p:spPr>
            <a:xfrm>
              <a:off x="6689248" y="4727407"/>
              <a:ext cx="472610" cy="150439"/>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6" name="Parallelogram 275"/>
            <p:cNvSpPr/>
            <p:nvPr/>
          </p:nvSpPr>
          <p:spPr>
            <a:xfrm>
              <a:off x="6219392" y="4727407"/>
              <a:ext cx="472610" cy="150439"/>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7" name="Parallelogram 276"/>
            <p:cNvSpPr/>
            <p:nvPr/>
          </p:nvSpPr>
          <p:spPr>
            <a:xfrm>
              <a:off x="5749536" y="4727408"/>
              <a:ext cx="472610" cy="150441"/>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8" name="Parallelogram 277"/>
            <p:cNvSpPr/>
            <p:nvPr/>
          </p:nvSpPr>
          <p:spPr>
            <a:xfrm>
              <a:off x="5279680" y="4727406"/>
              <a:ext cx="472610" cy="150440"/>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grpSp>
        <p:nvGrpSpPr>
          <p:cNvPr id="279" name="Group 278"/>
          <p:cNvGrpSpPr/>
          <p:nvPr/>
        </p:nvGrpSpPr>
        <p:grpSpPr>
          <a:xfrm>
            <a:off x="15897953" y="10667418"/>
            <a:ext cx="4702843" cy="300886"/>
            <a:chOff x="5279680" y="5146968"/>
            <a:chExt cx="2352034" cy="150443"/>
          </a:xfrm>
          <a:solidFill>
            <a:schemeClr val="accent5"/>
          </a:solidFill>
        </p:grpSpPr>
        <p:sp>
          <p:nvSpPr>
            <p:cNvPr id="280" name="Parallelogram 279"/>
            <p:cNvSpPr/>
            <p:nvPr/>
          </p:nvSpPr>
          <p:spPr>
            <a:xfrm>
              <a:off x="7159104"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81" name="Parallelogram 280"/>
            <p:cNvSpPr/>
            <p:nvPr/>
          </p:nvSpPr>
          <p:spPr>
            <a:xfrm>
              <a:off x="6689248"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82" name="Parallelogram 281"/>
            <p:cNvSpPr/>
            <p:nvPr/>
          </p:nvSpPr>
          <p:spPr>
            <a:xfrm>
              <a:off x="6219392"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83" name="Parallelogram 282"/>
            <p:cNvSpPr/>
            <p:nvPr/>
          </p:nvSpPr>
          <p:spPr>
            <a:xfrm>
              <a:off x="5749536" y="5146970"/>
              <a:ext cx="472610" cy="150441"/>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84" name="Parallelogram 283"/>
            <p:cNvSpPr/>
            <p:nvPr/>
          </p:nvSpPr>
          <p:spPr>
            <a:xfrm>
              <a:off x="5279680" y="5146968"/>
              <a:ext cx="472610" cy="150440"/>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sp>
        <p:nvSpPr>
          <p:cNvPr id="285" name="TextBox 284"/>
          <p:cNvSpPr txBox="1"/>
          <p:nvPr/>
        </p:nvSpPr>
        <p:spPr>
          <a:xfrm>
            <a:off x="13200283" y="7294797"/>
            <a:ext cx="1457408" cy="523184"/>
          </a:xfrm>
          <a:prstGeom prst="rect">
            <a:avLst/>
          </a:prstGeom>
          <a:noFill/>
        </p:spPr>
        <p:txBody>
          <a:bodyPr wrap="none" lIns="182843" tIns="91422" rIns="182843" bIns="91422" rtlCol="0">
            <a:spAutoFit/>
          </a:bodyPr>
          <a:lstStyle/>
          <a:p>
            <a:r>
              <a:rPr lang="id-ID" sz="2200" b="1" dirty="0" smtClean="0">
                <a:solidFill>
                  <a:schemeClr val="accent1"/>
                </a:solidFill>
                <a:latin typeface="Lato Regular"/>
                <a:cs typeface="Lato Regular"/>
              </a:rPr>
              <a:t>People 1</a:t>
            </a:r>
            <a:endParaRPr lang="en-US" sz="2200" b="1" dirty="0">
              <a:solidFill>
                <a:schemeClr val="accent1"/>
              </a:solidFill>
              <a:latin typeface="Lato Regular"/>
              <a:cs typeface="Lato Regular"/>
            </a:endParaRPr>
          </a:p>
        </p:txBody>
      </p:sp>
      <p:sp>
        <p:nvSpPr>
          <p:cNvPr id="286" name="TextBox 285"/>
          <p:cNvSpPr txBox="1"/>
          <p:nvPr/>
        </p:nvSpPr>
        <p:spPr>
          <a:xfrm>
            <a:off x="13200283" y="8051338"/>
            <a:ext cx="1457408" cy="523184"/>
          </a:xfrm>
          <a:prstGeom prst="rect">
            <a:avLst/>
          </a:prstGeom>
          <a:noFill/>
        </p:spPr>
        <p:txBody>
          <a:bodyPr wrap="none" lIns="182843" tIns="91422" rIns="182843" bIns="91422" rtlCol="0">
            <a:spAutoFit/>
          </a:bodyPr>
          <a:lstStyle/>
          <a:p>
            <a:r>
              <a:rPr lang="id-ID" sz="2200" b="1" dirty="0" smtClean="0">
                <a:solidFill>
                  <a:schemeClr val="accent2"/>
                </a:solidFill>
                <a:latin typeface="Lato Regular"/>
                <a:cs typeface="Lato Regular"/>
              </a:rPr>
              <a:t>People 2</a:t>
            </a:r>
            <a:endParaRPr lang="en-US" sz="2200" b="1" dirty="0">
              <a:solidFill>
                <a:schemeClr val="accent2"/>
              </a:solidFill>
              <a:latin typeface="Lato Regular"/>
              <a:cs typeface="Lato Regular"/>
            </a:endParaRPr>
          </a:p>
        </p:txBody>
      </p:sp>
      <p:sp>
        <p:nvSpPr>
          <p:cNvPr id="287" name="TextBox 286"/>
          <p:cNvSpPr txBox="1"/>
          <p:nvPr/>
        </p:nvSpPr>
        <p:spPr>
          <a:xfrm>
            <a:off x="13200283" y="8934060"/>
            <a:ext cx="1457408" cy="523184"/>
          </a:xfrm>
          <a:prstGeom prst="rect">
            <a:avLst/>
          </a:prstGeom>
          <a:noFill/>
        </p:spPr>
        <p:txBody>
          <a:bodyPr wrap="none" lIns="182843" tIns="91422" rIns="182843" bIns="91422" rtlCol="0">
            <a:spAutoFit/>
          </a:bodyPr>
          <a:lstStyle/>
          <a:p>
            <a:r>
              <a:rPr lang="id-ID" sz="2200" b="1" dirty="0" smtClean="0">
                <a:solidFill>
                  <a:schemeClr val="accent3"/>
                </a:solidFill>
                <a:latin typeface="Lato Regular"/>
                <a:cs typeface="Lato Regular"/>
              </a:rPr>
              <a:t>People 3</a:t>
            </a:r>
            <a:endParaRPr lang="en-US" sz="2200" b="1" dirty="0">
              <a:solidFill>
                <a:schemeClr val="accent3"/>
              </a:solidFill>
              <a:latin typeface="Lato Regular"/>
              <a:cs typeface="Lato Regular"/>
            </a:endParaRPr>
          </a:p>
        </p:txBody>
      </p:sp>
      <p:sp>
        <p:nvSpPr>
          <p:cNvPr id="288" name="TextBox 287"/>
          <p:cNvSpPr txBox="1"/>
          <p:nvPr/>
        </p:nvSpPr>
        <p:spPr>
          <a:xfrm>
            <a:off x="13222563" y="9735942"/>
            <a:ext cx="1459299" cy="523184"/>
          </a:xfrm>
          <a:prstGeom prst="rect">
            <a:avLst/>
          </a:prstGeom>
          <a:noFill/>
        </p:spPr>
        <p:txBody>
          <a:bodyPr wrap="none" lIns="182843" tIns="91422" rIns="182843" bIns="91422" rtlCol="0">
            <a:spAutoFit/>
          </a:bodyPr>
          <a:lstStyle/>
          <a:p>
            <a:r>
              <a:rPr lang="id-ID" sz="2200" b="1" dirty="0" smtClean="0">
                <a:solidFill>
                  <a:schemeClr val="accent4"/>
                </a:solidFill>
                <a:latin typeface="Lato Regular"/>
                <a:cs typeface="Lato Regular"/>
              </a:rPr>
              <a:t>People 4</a:t>
            </a:r>
            <a:endParaRPr lang="en-US" sz="2200" b="1" dirty="0">
              <a:solidFill>
                <a:schemeClr val="accent4"/>
              </a:solidFill>
              <a:latin typeface="Lato Regular"/>
              <a:cs typeface="Lato Regular"/>
            </a:endParaRPr>
          </a:p>
        </p:txBody>
      </p:sp>
      <p:sp>
        <p:nvSpPr>
          <p:cNvPr id="289" name="TextBox 288"/>
          <p:cNvSpPr txBox="1"/>
          <p:nvPr/>
        </p:nvSpPr>
        <p:spPr>
          <a:xfrm>
            <a:off x="13200283" y="10606982"/>
            <a:ext cx="1457408" cy="523184"/>
          </a:xfrm>
          <a:prstGeom prst="rect">
            <a:avLst/>
          </a:prstGeom>
          <a:noFill/>
        </p:spPr>
        <p:txBody>
          <a:bodyPr wrap="none" lIns="182843" tIns="91422" rIns="182843" bIns="91422" rtlCol="0">
            <a:spAutoFit/>
          </a:bodyPr>
          <a:lstStyle/>
          <a:p>
            <a:r>
              <a:rPr lang="id-ID" sz="2200" b="1" dirty="0" smtClean="0">
                <a:solidFill>
                  <a:schemeClr val="accent5"/>
                </a:solidFill>
                <a:latin typeface="Lato Regular"/>
                <a:cs typeface="Lato Regular"/>
              </a:rPr>
              <a:t>People 5</a:t>
            </a:r>
            <a:endParaRPr lang="en-US" sz="2200" b="1" dirty="0">
              <a:solidFill>
                <a:schemeClr val="accent5"/>
              </a:solidFill>
              <a:latin typeface="Lato Regular"/>
              <a:cs typeface="Lato Regular"/>
            </a:endParaRPr>
          </a:p>
        </p:txBody>
      </p:sp>
      <p:sp>
        <p:nvSpPr>
          <p:cNvPr id="107" name="Freeform 1"/>
          <p:cNvSpPr>
            <a:spLocks noChangeArrowheads="1"/>
          </p:cNvSpPr>
          <p:nvPr/>
        </p:nvSpPr>
        <p:spPr bwMode="auto">
          <a:xfrm>
            <a:off x="2461333" y="4541600"/>
            <a:ext cx="3404899" cy="5007757"/>
          </a:xfrm>
          <a:custGeom>
            <a:avLst/>
            <a:gdLst>
              <a:gd name="T0" fmla="*/ 7481 w 7738"/>
              <a:gd name="T1" fmla="*/ 599 h 11380"/>
              <a:gd name="T2" fmla="*/ 7405 w 7738"/>
              <a:gd name="T3" fmla="*/ 652 h 11380"/>
              <a:gd name="T4" fmla="*/ 7259 w 7738"/>
              <a:gd name="T5" fmla="*/ 785 h 11380"/>
              <a:gd name="T6" fmla="*/ 7155 w 7738"/>
              <a:gd name="T7" fmla="*/ 337 h 11380"/>
              <a:gd name="T8" fmla="*/ 6858 w 7738"/>
              <a:gd name="T9" fmla="*/ 104 h 11380"/>
              <a:gd name="T10" fmla="*/ 6654 w 7738"/>
              <a:gd name="T11" fmla="*/ 116 h 11380"/>
              <a:gd name="T12" fmla="*/ 6392 w 7738"/>
              <a:gd name="T13" fmla="*/ 250 h 11380"/>
              <a:gd name="T14" fmla="*/ 6235 w 7738"/>
              <a:gd name="T15" fmla="*/ 436 h 11380"/>
              <a:gd name="T16" fmla="*/ 6072 w 7738"/>
              <a:gd name="T17" fmla="*/ 407 h 11380"/>
              <a:gd name="T18" fmla="*/ 5880 w 7738"/>
              <a:gd name="T19" fmla="*/ 494 h 11380"/>
              <a:gd name="T20" fmla="*/ 5979 w 7738"/>
              <a:gd name="T21" fmla="*/ 622 h 11380"/>
              <a:gd name="T22" fmla="*/ 5810 w 7738"/>
              <a:gd name="T23" fmla="*/ 687 h 11380"/>
              <a:gd name="T24" fmla="*/ 5845 w 7738"/>
              <a:gd name="T25" fmla="*/ 756 h 11380"/>
              <a:gd name="T26" fmla="*/ 5711 w 7738"/>
              <a:gd name="T27" fmla="*/ 797 h 11380"/>
              <a:gd name="T28" fmla="*/ 5530 w 7738"/>
              <a:gd name="T29" fmla="*/ 925 h 11380"/>
              <a:gd name="T30" fmla="*/ 5676 w 7738"/>
              <a:gd name="T31" fmla="*/ 1013 h 11380"/>
              <a:gd name="T32" fmla="*/ 5513 w 7738"/>
              <a:gd name="T33" fmla="*/ 1274 h 11380"/>
              <a:gd name="T34" fmla="*/ 5524 w 7738"/>
              <a:gd name="T35" fmla="*/ 1350 h 11380"/>
              <a:gd name="T36" fmla="*/ 5315 w 7738"/>
              <a:gd name="T37" fmla="*/ 1309 h 11380"/>
              <a:gd name="T38" fmla="*/ 5158 w 7738"/>
              <a:gd name="T39" fmla="*/ 1211 h 11380"/>
              <a:gd name="T40" fmla="*/ 5134 w 7738"/>
              <a:gd name="T41" fmla="*/ 1350 h 11380"/>
              <a:gd name="T42" fmla="*/ 5222 w 7738"/>
              <a:gd name="T43" fmla="*/ 1600 h 11380"/>
              <a:gd name="T44" fmla="*/ 5164 w 7738"/>
              <a:gd name="T45" fmla="*/ 1746 h 11380"/>
              <a:gd name="T46" fmla="*/ 4977 w 7738"/>
              <a:gd name="T47" fmla="*/ 1665 h 11380"/>
              <a:gd name="T48" fmla="*/ 4832 w 7738"/>
              <a:gd name="T49" fmla="*/ 1333 h 11380"/>
              <a:gd name="T50" fmla="*/ 4622 w 7738"/>
              <a:gd name="T51" fmla="*/ 1502 h 11380"/>
              <a:gd name="T52" fmla="*/ 4552 w 7738"/>
              <a:gd name="T53" fmla="*/ 2130 h 11380"/>
              <a:gd name="T54" fmla="*/ 4191 w 7738"/>
              <a:gd name="T55" fmla="*/ 2520 h 11380"/>
              <a:gd name="T56" fmla="*/ 3010 w 7738"/>
              <a:gd name="T57" fmla="*/ 3126 h 11380"/>
              <a:gd name="T58" fmla="*/ 2433 w 7738"/>
              <a:gd name="T59" fmla="*/ 3376 h 11380"/>
              <a:gd name="T60" fmla="*/ 1607 w 7738"/>
              <a:gd name="T61" fmla="*/ 3603 h 11380"/>
              <a:gd name="T62" fmla="*/ 844 w 7738"/>
              <a:gd name="T63" fmla="*/ 4075 h 11380"/>
              <a:gd name="T64" fmla="*/ 593 w 7738"/>
              <a:gd name="T65" fmla="*/ 4342 h 11380"/>
              <a:gd name="T66" fmla="*/ 442 w 7738"/>
              <a:gd name="T67" fmla="*/ 4278 h 11380"/>
              <a:gd name="T68" fmla="*/ 233 w 7738"/>
              <a:gd name="T69" fmla="*/ 5379 h 11380"/>
              <a:gd name="T70" fmla="*/ 646 w 7738"/>
              <a:gd name="T71" fmla="*/ 6246 h 11380"/>
              <a:gd name="T72" fmla="*/ 512 w 7738"/>
              <a:gd name="T73" fmla="*/ 6444 h 11380"/>
              <a:gd name="T74" fmla="*/ 250 w 7738"/>
              <a:gd name="T75" fmla="*/ 6060 h 11380"/>
              <a:gd name="T76" fmla="*/ 436 w 7738"/>
              <a:gd name="T77" fmla="*/ 6595 h 11380"/>
              <a:gd name="T78" fmla="*/ 233 w 7738"/>
              <a:gd name="T79" fmla="*/ 6392 h 11380"/>
              <a:gd name="T80" fmla="*/ 180 w 7738"/>
              <a:gd name="T81" fmla="*/ 6461 h 11380"/>
              <a:gd name="T82" fmla="*/ 576 w 7738"/>
              <a:gd name="T83" fmla="*/ 7276 h 11380"/>
              <a:gd name="T84" fmla="*/ 995 w 7738"/>
              <a:gd name="T85" fmla="*/ 8207 h 11380"/>
              <a:gd name="T86" fmla="*/ 1281 w 7738"/>
              <a:gd name="T87" fmla="*/ 9295 h 11380"/>
              <a:gd name="T88" fmla="*/ 1345 w 7738"/>
              <a:gd name="T89" fmla="*/ 9872 h 11380"/>
              <a:gd name="T90" fmla="*/ 1013 w 7738"/>
              <a:gd name="T91" fmla="*/ 10518 h 11380"/>
              <a:gd name="T92" fmla="*/ 1461 w 7738"/>
              <a:gd name="T93" fmla="*/ 11158 h 11380"/>
              <a:gd name="T94" fmla="*/ 2014 w 7738"/>
              <a:gd name="T95" fmla="*/ 11327 h 11380"/>
              <a:gd name="T96" fmla="*/ 2305 w 7738"/>
              <a:gd name="T97" fmla="*/ 11333 h 11380"/>
              <a:gd name="T98" fmla="*/ 2817 w 7738"/>
              <a:gd name="T99" fmla="*/ 11042 h 11380"/>
              <a:gd name="T100" fmla="*/ 3627 w 7738"/>
              <a:gd name="T101" fmla="*/ 10704 h 11380"/>
              <a:gd name="T102" fmla="*/ 4418 w 7738"/>
              <a:gd name="T103" fmla="*/ 10681 h 11380"/>
              <a:gd name="T104" fmla="*/ 4855 w 7738"/>
              <a:gd name="T105" fmla="*/ 10658 h 11380"/>
              <a:gd name="T106" fmla="*/ 5356 w 7738"/>
              <a:gd name="T107" fmla="*/ 10314 h 11380"/>
              <a:gd name="T108" fmla="*/ 6345 w 7738"/>
              <a:gd name="T109" fmla="*/ 9732 h 11380"/>
              <a:gd name="T110" fmla="*/ 7737 w 7738"/>
              <a:gd name="T111" fmla="*/ 9406 h 11380"/>
              <a:gd name="T112" fmla="*/ 1147 w 7738"/>
              <a:gd name="T113" fmla="*/ 3586 h 11380"/>
              <a:gd name="T114" fmla="*/ 122 w 7738"/>
              <a:gd name="T115" fmla="*/ 6339 h 11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38" h="11380">
                <a:moveTo>
                  <a:pt x="7713" y="576"/>
                </a:moveTo>
                <a:lnTo>
                  <a:pt x="7713" y="576"/>
                </a:lnTo>
                <a:cubicBezTo>
                  <a:pt x="7684" y="559"/>
                  <a:pt x="7649" y="553"/>
                  <a:pt x="7614" y="541"/>
                </a:cubicBezTo>
                <a:cubicBezTo>
                  <a:pt x="7574" y="535"/>
                  <a:pt x="7556" y="512"/>
                  <a:pt x="7516" y="512"/>
                </a:cubicBezTo>
                <a:cubicBezTo>
                  <a:pt x="7498" y="512"/>
                  <a:pt x="7486" y="518"/>
                  <a:pt x="7463" y="518"/>
                </a:cubicBezTo>
                <a:cubicBezTo>
                  <a:pt x="7463" y="547"/>
                  <a:pt x="7469" y="570"/>
                  <a:pt x="7486" y="593"/>
                </a:cubicBezTo>
                <a:cubicBezTo>
                  <a:pt x="7481" y="599"/>
                  <a:pt x="7481" y="599"/>
                  <a:pt x="7481" y="599"/>
                </a:cubicBezTo>
                <a:cubicBezTo>
                  <a:pt x="7469" y="599"/>
                  <a:pt x="7463" y="593"/>
                  <a:pt x="7451" y="588"/>
                </a:cubicBezTo>
                <a:cubicBezTo>
                  <a:pt x="7440" y="593"/>
                  <a:pt x="7440" y="593"/>
                  <a:pt x="7440" y="593"/>
                </a:cubicBezTo>
                <a:cubicBezTo>
                  <a:pt x="7440" y="599"/>
                  <a:pt x="7446" y="605"/>
                  <a:pt x="7451" y="611"/>
                </a:cubicBezTo>
                <a:cubicBezTo>
                  <a:pt x="7446" y="622"/>
                  <a:pt x="7446" y="622"/>
                  <a:pt x="7446" y="622"/>
                </a:cubicBezTo>
                <a:cubicBezTo>
                  <a:pt x="7428" y="617"/>
                  <a:pt x="7416" y="605"/>
                  <a:pt x="7405" y="593"/>
                </a:cubicBezTo>
                <a:cubicBezTo>
                  <a:pt x="7393" y="599"/>
                  <a:pt x="7393" y="599"/>
                  <a:pt x="7393" y="599"/>
                </a:cubicBezTo>
                <a:cubicBezTo>
                  <a:pt x="7393" y="622"/>
                  <a:pt x="7405" y="628"/>
                  <a:pt x="7405" y="652"/>
                </a:cubicBezTo>
                <a:cubicBezTo>
                  <a:pt x="7405" y="657"/>
                  <a:pt x="7399" y="657"/>
                  <a:pt x="7393" y="657"/>
                </a:cubicBezTo>
                <a:cubicBezTo>
                  <a:pt x="7364" y="617"/>
                  <a:pt x="7364" y="617"/>
                  <a:pt x="7364" y="617"/>
                </a:cubicBezTo>
                <a:cubicBezTo>
                  <a:pt x="7347" y="640"/>
                  <a:pt x="7335" y="652"/>
                  <a:pt x="7335" y="681"/>
                </a:cubicBezTo>
                <a:cubicBezTo>
                  <a:pt x="7335" y="722"/>
                  <a:pt x="7376" y="826"/>
                  <a:pt x="7312" y="722"/>
                </a:cubicBezTo>
                <a:cubicBezTo>
                  <a:pt x="7300" y="751"/>
                  <a:pt x="7288" y="791"/>
                  <a:pt x="7288" y="815"/>
                </a:cubicBezTo>
                <a:cubicBezTo>
                  <a:pt x="7288" y="826"/>
                  <a:pt x="7300" y="855"/>
                  <a:pt x="7288" y="832"/>
                </a:cubicBezTo>
                <a:cubicBezTo>
                  <a:pt x="7259" y="785"/>
                  <a:pt x="7259" y="785"/>
                  <a:pt x="7259" y="785"/>
                </a:cubicBezTo>
                <a:cubicBezTo>
                  <a:pt x="7224" y="780"/>
                  <a:pt x="7195" y="756"/>
                  <a:pt x="7253" y="756"/>
                </a:cubicBezTo>
                <a:cubicBezTo>
                  <a:pt x="7277" y="756"/>
                  <a:pt x="7294" y="739"/>
                  <a:pt x="7294" y="716"/>
                </a:cubicBezTo>
                <a:cubicBezTo>
                  <a:pt x="7294" y="681"/>
                  <a:pt x="7277" y="663"/>
                  <a:pt x="7277" y="622"/>
                </a:cubicBezTo>
                <a:cubicBezTo>
                  <a:pt x="7277" y="593"/>
                  <a:pt x="7271" y="576"/>
                  <a:pt x="7283" y="553"/>
                </a:cubicBezTo>
                <a:cubicBezTo>
                  <a:pt x="7294" y="535"/>
                  <a:pt x="7318" y="529"/>
                  <a:pt x="7318" y="506"/>
                </a:cubicBezTo>
                <a:cubicBezTo>
                  <a:pt x="7318" y="454"/>
                  <a:pt x="7271" y="436"/>
                  <a:pt x="7230" y="413"/>
                </a:cubicBezTo>
                <a:cubicBezTo>
                  <a:pt x="7190" y="390"/>
                  <a:pt x="7178" y="372"/>
                  <a:pt x="7155" y="337"/>
                </a:cubicBezTo>
                <a:cubicBezTo>
                  <a:pt x="7149" y="320"/>
                  <a:pt x="7125" y="320"/>
                  <a:pt x="7125" y="308"/>
                </a:cubicBezTo>
                <a:cubicBezTo>
                  <a:pt x="7125" y="296"/>
                  <a:pt x="7131" y="296"/>
                  <a:pt x="7131" y="291"/>
                </a:cubicBezTo>
                <a:cubicBezTo>
                  <a:pt x="7131" y="250"/>
                  <a:pt x="7090" y="244"/>
                  <a:pt x="7056" y="221"/>
                </a:cubicBezTo>
                <a:cubicBezTo>
                  <a:pt x="7038" y="209"/>
                  <a:pt x="7027" y="198"/>
                  <a:pt x="7003" y="186"/>
                </a:cubicBezTo>
                <a:cubicBezTo>
                  <a:pt x="6986" y="174"/>
                  <a:pt x="6957" y="174"/>
                  <a:pt x="6957" y="157"/>
                </a:cubicBezTo>
                <a:cubicBezTo>
                  <a:pt x="6957" y="128"/>
                  <a:pt x="6957" y="99"/>
                  <a:pt x="6933" y="99"/>
                </a:cubicBezTo>
                <a:cubicBezTo>
                  <a:pt x="6904" y="99"/>
                  <a:pt x="6887" y="104"/>
                  <a:pt x="6858" y="104"/>
                </a:cubicBezTo>
                <a:cubicBezTo>
                  <a:pt x="6799" y="104"/>
                  <a:pt x="6764" y="58"/>
                  <a:pt x="6747" y="0"/>
                </a:cubicBezTo>
                <a:cubicBezTo>
                  <a:pt x="6724" y="11"/>
                  <a:pt x="6712" y="23"/>
                  <a:pt x="6695" y="35"/>
                </a:cubicBezTo>
                <a:cubicBezTo>
                  <a:pt x="6648" y="17"/>
                  <a:pt x="6648" y="17"/>
                  <a:pt x="6648" y="17"/>
                </a:cubicBezTo>
                <a:cubicBezTo>
                  <a:pt x="6636" y="17"/>
                  <a:pt x="6636" y="17"/>
                  <a:pt x="6636" y="17"/>
                </a:cubicBezTo>
                <a:cubicBezTo>
                  <a:pt x="6666" y="58"/>
                  <a:pt x="6677" y="87"/>
                  <a:pt x="6712" y="104"/>
                </a:cubicBezTo>
                <a:cubicBezTo>
                  <a:pt x="6706" y="116"/>
                  <a:pt x="6706" y="116"/>
                  <a:pt x="6706" y="116"/>
                </a:cubicBezTo>
                <a:cubicBezTo>
                  <a:pt x="6689" y="116"/>
                  <a:pt x="6677" y="116"/>
                  <a:pt x="6654" y="116"/>
                </a:cubicBezTo>
                <a:cubicBezTo>
                  <a:pt x="6654" y="163"/>
                  <a:pt x="6631" y="192"/>
                  <a:pt x="6590" y="221"/>
                </a:cubicBezTo>
                <a:cubicBezTo>
                  <a:pt x="6572" y="227"/>
                  <a:pt x="6572" y="250"/>
                  <a:pt x="6555" y="250"/>
                </a:cubicBezTo>
                <a:cubicBezTo>
                  <a:pt x="6508" y="250"/>
                  <a:pt x="6508" y="192"/>
                  <a:pt x="6508" y="145"/>
                </a:cubicBezTo>
                <a:cubicBezTo>
                  <a:pt x="6508" y="81"/>
                  <a:pt x="6514" y="133"/>
                  <a:pt x="6468" y="157"/>
                </a:cubicBezTo>
                <a:cubicBezTo>
                  <a:pt x="6450" y="168"/>
                  <a:pt x="6421" y="163"/>
                  <a:pt x="6421" y="186"/>
                </a:cubicBezTo>
                <a:cubicBezTo>
                  <a:pt x="6421" y="203"/>
                  <a:pt x="6450" y="203"/>
                  <a:pt x="6456" y="221"/>
                </a:cubicBezTo>
                <a:cubicBezTo>
                  <a:pt x="6427" y="227"/>
                  <a:pt x="6415" y="250"/>
                  <a:pt x="6392" y="250"/>
                </a:cubicBezTo>
                <a:cubicBezTo>
                  <a:pt x="6322" y="250"/>
                  <a:pt x="6386" y="168"/>
                  <a:pt x="6305" y="256"/>
                </a:cubicBezTo>
                <a:cubicBezTo>
                  <a:pt x="6310" y="279"/>
                  <a:pt x="6310" y="279"/>
                  <a:pt x="6310" y="279"/>
                </a:cubicBezTo>
                <a:cubicBezTo>
                  <a:pt x="6299" y="296"/>
                  <a:pt x="6275" y="308"/>
                  <a:pt x="6275" y="331"/>
                </a:cubicBezTo>
                <a:cubicBezTo>
                  <a:pt x="6275" y="349"/>
                  <a:pt x="6287" y="355"/>
                  <a:pt x="6287" y="372"/>
                </a:cubicBezTo>
                <a:cubicBezTo>
                  <a:pt x="6287" y="396"/>
                  <a:pt x="6252" y="390"/>
                  <a:pt x="6229" y="396"/>
                </a:cubicBezTo>
                <a:cubicBezTo>
                  <a:pt x="6235" y="413"/>
                  <a:pt x="6235" y="425"/>
                  <a:pt x="6241" y="442"/>
                </a:cubicBezTo>
                <a:cubicBezTo>
                  <a:pt x="6235" y="436"/>
                  <a:pt x="6235" y="436"/>
                  <a:pt x="6235" y="436"/>
                </a:cubicBezTo>
                <a:cubicBezTo>
                  <a:pt x="6223" y="419"/>
                  <a:pt x="6206" y="419"/>
                  <a:pt x="6200" y="401"/>
                </a:cubicBezTo>
                <a:cubicBezTo>
                  <a:pt x="6188" y="390"/>
                  <a:pt x="6194" y="361"/>
                  <a:pt x="6171" y="361"/>
                </a:cubicBezTo>
                <a:cubicBezTo>
                  <a:pt x="6095" y="361"/>
                  <a:pt x="6112" y="483"/>
                  <a:pt x="6112" y="285"/>
                </a:cubicBezTo>
                <a:lnTo>
                  <a:pt x="6118" y="279"/>
                </a:lnTo>
                <a:cubicBezTo>
                  <a:pt x="6118" y="256"/>
                  <a:pt x="6095" y="256"/>
                  <a:pt x="6078" y="244"/>
                </a:cubicBezTo>
                <a:cubicBezTo>
                  <a:pt x="6078" y="349"/>
                  <a:pt x="6078" y="349"/>
                  <a:pt x="6078" y="349"/>
                </a:cubicBezTo>
                <a:cubicBezTo>
                  <a:pt x="6078" y="372"/>
                  <a:pt x="6078" y="384"/>
                  <a:pt x="6072" y="407"/>
                </a:cubicBezTo>
                <a:cubicBezTo>
                  <a:pt x="6037" y="407"/>
                  <a:pt x="6008" y="407"/>
                  <a:pt x="5990" y="442"/>
                </a:cubicBezTo>
                <a:cubicBezTo>
                  <a:pt x="5984" y="436"/>
                  <a:pt x="5984" y="430"/>
                  <a:pt x="5979" y="430"/>
                </a:cubicBezTo>
                <a:cubicBezTo>
                  <a:pt x="5979" y="419"/>
                  <a:pt x="5979" y="419"/>
                  <a:pt x="5979" y="419"/>
                </a:cubicBezTo>
                <a:cubicBezTo>
                  <a:pt x="5955" y="419"/>
                  <a:pt x="5955" y="419"/>
                  <a:pt x="5955" y="419"/>
                </a:cubicBezTo>
                <a:cubicBezTo>
                  <a:pt x="5949" y="419"/>
                  <a:pt x="5944" y="413"/>
                  <a:pt x="5938" y="413"/>
                </a:cubicBezTo>
                <a:cubicBezTo>
                  <a:pt x="5932" y="413"/>
                  <a:pt x="5932" y="419"/>
                  <a:pt x="5926" y="419"/>
                </a:cubicBezTo>
                <a:cubicBezTo>
                  <a:pt x="5932" y="454"/>
                  <a:pt x="5880" y="459"/>
                  <a:pt x="5880" y="494"/>
                </a:cubicBezTo>
                <a:cubicBezTo>
                  <a:pt x="5880" y="529"/>
                  <a:pt x="5915" y="547"/>
                  <a:pt x="5944" y="547"/>
                </a:cubicBezTo>
                <a:cubicBezTo>
                  <a:pt x="5944" y="553"/>
                  <a:pt x="5949" y="553"/>
                  <a:pt x="5949" y="559"/>
                </a:cubicBezTo>
                <a:cubicBezTo>
                  <a:pt x="5949" y="576"/>
                  <a:pt x="5938" y="588"/>
                  <a:pt x="5926" y="599"/>
                </a:cubicBezTo>
                <a:cubicBezTo>
                  <a:pt x="5932" y="611"/>
                  <a:pt x="5932" y="611"/>
                  <a:pt x="5932" y="611"/>
                </a:cubicBezTo>
                <a:cubicBezTo>
                  <a:pt x="5938" y="611"/>
                  <a:pt x="5938" y="617"/>
                  <a:pt x="5944" y="617"/>
                </a:cubicBezTo>
                <a:cubicBezTo>
                  <a:pt x="5949" y="617"/>
                  <a:pt x="5955" y="611"/>
                  <a:pt x="5961" y="605"/>
                </a:cubicBezTo>
                <a:cubicBezTo>
                  <a:pt x="5967" y="611"/>
                  <a:pt x="5973" y="622"/>
                  <a:pt x="5979" y="622"/>
                </a:cubicBezTo>
                <a:cubicBezTo>
                  <a:pt x="5990" y="622"/>
                  <a:pt x="5996" y="628"/>
                  <a:pt x="6002" y="628"/>
                </a:cubicBezTo>
                <a:cubicBezTo>
                  <a:pt x="5990" y="634"/>
                  <a:pt x="5984" y="640"/>
                  <a:pt x="5984" y="652"/>
                </a:cubicBezTo>
                <a:cubicBezTo>
                  <a:pt x="5984" y="669"/>
                  <a:pt x="6008" y="675"/>
                  <a:pt x="6025" y="692"/>
                </a:cubicBezTo>
                <a:cubicBezTo>
                  <a:pt x="6002" y="698"/>
                  <a:pt x="5990" y="710"/>
                  <a:pt x="5967" y="710"/>
                </a:cubicBezTo>
                <a:cubicBezTo>
                  <a:pt x="5932" y="710"/>
                  <a:pt x="5915" y="687"/>
                  <a:pt x="5886" y="675"/>
                </a:cubicBezTo>
                <a:cubicBezTo>
                  <a:pt x="5886" y="687"/>
                  <a:pt x="5880" y="692"/>
                  <a:pt x="5874" y="704"/>
                </a:cubicBezTo>
                <a:cubicBezTo>
                  <a:pt x="5816" y="675"/>
                  <a:pt x="5816" y="570"/>
                  <a:pt x="5810" y="687"/>
                </a:cubicBezTo>
                <a:cubicBezTo>
                  <a:pt x="5786" y="687"/>
                  <a:pt x="5769" y="687"/>
                  <a:pt x="5746" y="687"/>
                </a:cubicBezTo>
                <a:cubicBezTo>
                  <a:pt x="5746" y="698"/>
                  <a:pt x="5746" y="704"/>
                  <a:pt x="5746" y="716"/>
                </a:cubicBezTo>
                <a:cubicBezTo>
                  <a:pt x="5769" y="716"/>
                  <a:pt x="5769" y="716"/>
                  <a:pt x="5769" y="716"/>
                </a:cubicBezTo>
                <a:cubicBezTo>
                  <a:pt x="5786" y="716"/>
                  <a:pt x="5798" y="704"/>
                  <a:pt x="5821" y="704"/>
                </a:cubicBezTo>
                <a:cubicBezTo>
                  <a:pt x="5798" y="722"/>
                  <a:pt x="5786" y="733"/>
                  <a:pt x="5763" y="739"/>
                </a:cubicBezTo>
                <a:cubicBezTo>
                  <a:pt x="5769" y="762"/>
                  <a:pt x="5786" y="768"/>
                  <a:pt x="5810" y="768"/>
                </a:cubicBezTo>
                <a:cubicBezTo>
                  <a:pt x="5821" y="768"/>
                  <a:pt x="5833" y="756"/>
                  <a:pt x="5845" y="756"/>
                </a:cubicBezTo>
                <a:cubicBezTo>
                  <a:pt x="5839" y="774"/>
                  <a:pt x="5839" y="785"/>
                  <a:pt x="5839" y="809"/>
                </a:cubicBezTo>
                <a:cubicBezTo>
                  <a:pt x="5839" y="838"/>
                  <a:pt x="5932" y="919"/>
                  <a:pt x="5909" y="914"/>
                </a:cubicBezTo>
                <a:cubicBezTo>
                  <a:pt x="5862" y="896"/>
                  <a:pt x="5874" y="867"/>
                  <a:pt x="5839" y="867"/>
                </a:cubicBezTo>
                <a:cubicBezTo>
                  <a:pt x="5827" y="867"/>
                  <a:pt x="5821" y="879"/>
                  <a:pt x="5816" y="885"/>
                </a:cubicBezTo>
                <a:cubicBezTo>
                  <a:pt x="5792" y="873"/>
                  <a:pt x="5775" y="873"/>
                  <a:pt x="5769" y="855"/>
                </a:cubicBezTo>
                <a:cubicBezTo>
                  <a:pt x="5757" y="838"/>
                  <a:pt x="5775" y="815"/>
                  <a:pt x="5763" y="797"/>
                </a:cubicBezTo>
                <a:cubicBezTo>
                  <a:pt x="5746" y="785"/>
                  <a:pt x="5728" y="803"/>
                  <a:pt x="5711" y="797"/>
                </a:cubicBezTo>
                <a:cubicBezTo>
                  <a:pt x="5699" y="791"/>
                  <a:pt x="5699" y="780"/>
                  <a:pt x="5687" y="780"/>
                </a:cubicBezTo>
                <a:cubicBezTo>
                  <a:pt x="5658" y="780"/>
                  <a:pt x="5653" y="815"/>
                  <a:pt x="5629" y="826"/>
                </a:cubicBezTo>
                <a:cubicBezTo>
                  <a:pt x="5641" y="850"/>
                  <a:pt x="5641" y="850"/>
                  <a:pt x="5641" y="850"/>
                </a:cubicBezTo>
                <a:cubicBezTo>
                  <a:pt x="5629" y="867"/>
                  <a:pt x="5618" y="879"/>
                  <a:pt x="5594" y="879"/>
                </a:cubicBezTo>
                <a:cubicBezTo>
                  <a:pt x="5583" y="879"/>
                  <a:pt x="5571" y="867"/>
                  <a:pt x="5565" y="855"/>
                </a:cubicBezTo>
                <a:cubicBezTo>
                  <a:pt x="5554" y="879"/>
                  <a:pt x="5519" y="879"/>
                  <a:pt x="5519" y="908"/>
                </a:cubicBezTo>
                <a:cubicBezTo>
                  <a:pt x="5519" y="914"/>
                  <a:pt x="5524" y="919"/>
                  <a:pt x="5530" y="925"/>
                </a:cubicBezTo>
                <a:cubicBezTo>
                  <a:pt x="5507" y="943"/>
                  <a:pt x="5501" y="972"/>
                  <a:pt x="5501" y="1001"/>
                </a:cubicBezTo>
                <a:cubicBezTo>
                  <a:pt x="5501" y="1018"/>
                  <a:pt x="5513" y="1030"/>
                  <a:pt x="5530" y="1030"/>
                </a:cubicBezTo>
                <a:cubicBezTo>
                  <a:pt x="5530" y="1030"/>
                  <a:pt x="5536" y="1030"/>
                  <a:pt x="5542" y="1030"/>
                </a:cubicBezTo>
                <a:cubicBezTo>
                  <a:pt x="5554" y="1030"/>
                  <a:pt x="5554" y="1030"/>
                  <a:pt x="5554" y="1030"/>
                </a:cubicBezTo>
                <a:cubicBezTo>
                  <a:pt x="5554" y="1042"/>
                  <a:pt x="5554" y="1053"/>
                  <a:pt x="5554" y="1071"/>
                </a:cubicBezTo>
                <a:cubicBezTo>
                  <a:pt x="5618" y="1042"/>
                  <a:pt x="5629" y="1001"/>
                  <a:pt x="5676" y="954"/>
                </a:cubicBezTo>
                <a:cubicBezTo>
                  <a:pt x="5676" y="1013"/>
                  <a:pt x="5676" y="1013"/>
                  <a:pt x="5676" y="1013"/>
                </a:cubicBezTo>
                <a:cubicBezTo>
                  <a:pt x="5676" y="1048"/>
                  <a:pt x="5612" y="1048"/>
                  <a:pt x="5612" y="1088"/>
                </a:cubicBezTo>
                <a:cubicBezTo>
                  <a:pt x="5612" y="1094"/>
                  <a:pt x="5618" y="1100"/>
                  <a:pt x="5618" y="1111"/>
                </a:cubicBezTo>
                <a:cubicBezTo>
                  <a:pt x="5606" y="1117"/>
                  <a:pt x="5594" y="1123"/>
                  <a:pt x="5594" y="1135"/>
                </a:cubicBezTo>
                <a:cubicBezTo>
                  <a:pt x="5594" y="1152"/>
                  <a:pt x="5606" y="1158"/>
                  <a:pt x="5606" y="1176"/>
                </a:cubicBezTo>
                <a:cubicBezTo>
                  <a:pt x="5606" y="1193"/>
                  <a:pt x="5583" y="1193"/>
                  <a:pt x="5571" y="1211"/>
                </a:cubicBezTo>
                <a:cubicBezTo>
                  <a:pt x="5554" y="1205"/>
                  <a:pt x="5548" y="1199"/>
                  <a:pt x="5530" y="1193"/>
                </a:cubicBezTo>
                <a:cubicBezTo>
                  <a:pt x="5524" y="1228"/>
                  <a:pt x="5524" y="1245"/>
                  <a:pt x="5513" y="1274"/>
                </a:cubicBezTo>
                <a:cubicBezTo>
                  <a:pt x="5524" y="1280"/>
                  <a:pt x="5530" y="1286"/>
                  <a:pt x="5542" y="1286"/>
                </a:cubicBezTo>
                <a:cubicBezTo>
                  <a:pt x="5554" y="1286"/>
                  <a:pt x="5559" y="1280"/>
                  <a:pt x="5571" y="1280"/>
                </a:cubicBezTo>
                <a:cubicBezTo>
                  <a:pt x="5589" y="1280"/>
                  <a:pt x="5757" y="1333"/>
                  <a:pt x="5723" y="1344"/>
                </a:cubicBezTo>
                <a:cubicBezTo>
                  <a:pt x="5658" y="1327"/>
                  <a:pt x="5623" y="1344"/>
                  <a:pt x="5565" y="1333"/>
                </a:cubicBezTo>
                <a:cubicBezTo>
                  <a:pt x="5536" y="1327"/>
                  <a:pt x="5519" y="1304"/>
                  <a:pt x="5490" y="1304"/>
                </a:cubicBezTo>
                <a:lnTo>
                  <a:pt x="5484" y="1309"/>
                </a:lnTo>
                <a:cubicBezTo>
                  <a:pt x="5484" y="1333"/>
                  <a:pt x="5501" y="1350"/>
                  <a:pt x="5524" y="1350"/>
                </a:cubicBezTo>
                <a:cubicBezTo>
                  <a:pt x="5524" y="1368"/>
                  <a:pt x="5519" y="1374"/>
                  <a:pt x="5513" y="1385"/>
                </a:cubicBezTo>
                <a:cubicBezTo>
                  <a:pt x="5495" y="1374"/>
                  <a:pt x="5490" y="1356"/>
                  <a:pt x="5466" y="1356"/>
                </a:cubicBezTo>
                <a:cubicBezTo>
                  <a:pt x="5460" y="1356"/>
                  <a:pt x="5455" y="1362"/>
                  <a:pt x="5449" y="1362"/>
                </a:cubicBezTo>
                <a:cubicBezTo>
                  <a:pt x="5408" y="1362"/>
                  <a:pt x="5408" y="1315"/>
                  <a:pt x="5385" y="1286"/>
                </a:cubicBezTo>
                <a:cubicBezTo>
                  <a:pt x="5361" y="1257"/>
                  <a:pt x="5332" y="1263"/>
                  <a:pt x="5297" y="1263"/>
                </a:cubicBezTo>
                <a:cubicBezTo>
                  <a:pt x="5292" y="1263"/>
                  <a:pt x="5292" y="1263"/>
                  <a:pt x="5286" y="1263"/>
                </a:cubicBezTo>
                <a:cubicBezTo>
                  <a:pt x="5297" y="1286"/>
                  <a:pt x="5315" y="1286"/>
                  <a:pt x="5315" y="1309"/>
                </a:cubicBezTo>
                <a:cubicBezTo>
                  <a:pt x="5315" y="1315"/>
                  <a:pt x="5309" y="1315"/>
                  <a:pt x="5309" y="1321"/>
                </a:cubicBezTo>
                <a:cubicBezTo>
                  <a:pt x="5286" y="1321"/>
                  <a:pt x="5286" y="1321"/>
                  <a:pt x="5286" y="1321"/>
                </a:cubicBezTo>
                <a:cubicBezTo>
                  <a:pt x="5274" y="1321"/>
                  <a:pt x="5268" y="1333"/>
                  <a:pt x="5257" y="1333"/>
                </a:cubicBezTo>
                <a:cubicBezTo>
                  <a:pt x="5245" y="1333"/>
                  <a:pt x="5239" y="1315"/>
                  <a:pt x="5228" y="1309"/>
                </a:cubicBezTo>
                <a:cubicBezTo>
                  <a:pt x="5204" y="1280"/>
                  <a:pt x="5175" y="1269"/>
                  <a:pt x="5175" y="1228"/>
                </a:cubicBezTo>
                <a:cubicBezTo>
                  <a:pt x="5175" y="1222"/>
                  <a:pt x="5181" y="1216"/>
                  <a:pt x="5181" y="1205"/>
                </a:cubicBezTo>
                <a:cubicBezTo>
                  <a:pt x="5158" y="1211"/>
                  <a:pt x="5158" y="1211"/>
                  <a:pt x="5158" y="1211"/>
                </a:cubicBezTo>
                <a:cubicBezTo>
                  <a:pt x="5152" y="1211"/>
                  <a:pt x="5152" y="1205"/>
                  <a:pt x="5146" y="1205"/>
                </a:cubicBezTo>
                <a:cubicBezTo>
                  <a:pt x="5140" y="1205"/>
                  <a:pt x="5140" y="1211"/>
                  <a:pt x="5134" y="1211"/>
                </a:cubicBezTo>
                <a:cubicBezTo>
                  <a:pt x="5134" y="1228"/>
                  <a:pt x="5129" y="1234"/>
                  <a:pt x="5129" y="1251"/>
                </a:cubicBezTo>
                <a:cubicBezTo>
                  <a:pt x="5129" y="1257"/>
                  <a:pt x="5134" y="1257"/>
                  <a:pt x="5134" y="1263"/>
                </a:cubicBezTo>
                <a:cubicBezTo>
                  <a:pt x="5169" y="1263"/>
                  <a:pt x="5169" y="1263"/>
                  <a:pt x="5169" y="1263"/>
                </a:cubicBezTo>
                <a:cubicBezTo>
                  <a:pt x="5169" y="1327"/>
                  <a:pt x="5169" y="1327"/>
                  <a:pt x="5169" y="1327"/>
                </a:cubicBezTo>
                <a:cubicBezTo>
                  <a:pt x="5158" y="1339"/>
                  <a:pt x="5134" y="1339"/>
                  <a:pt x="5134" y="1350"/>
                </a:cubicBezTo>
                <a:cubicBezTo>
                  <a:pt x="5134" y="1368"/>
                  <a:pt x="5146" y="1374"/>
                  <a:pt x="5146" y="1385"/>
                </a:cubicBezTo>
                <a:cubicBezTo>
                  <a:pt x="5146" y="1408"/>
                  <a:pt x="5111" y="1414"/>
                  <a:pt x="5111" y="1437"/>
                </a:cubicBezTo>
                <a:cubicBezTo>
                  <a:pt x="5111" y="1472"/>
                  <a:pt x="5158" y="1455"/>
                  <a:pt x="5181" y="1472"/>
                </a:cubicBezTo>
                <a:cubicBezTo>
                  <a:pt x="5204" y="1502"/>
                  <a:pt x="5198" y="1537"/>
                  <a:pt x="5210" y="1571"/>
                </a:cubicBezTo>
                <a:cubicBezTo>
                  <a:pt x="5228" y="1566"/>
                  <a:pt x="5245" y="1571"/>
                  <a:pt x="5263" y="1560"/>
                </a:cubicBezTo>
                <a:cubicBezTo>
                  <a:pt x="5274" y="1566"/>
                  <a:pt x="5274" y="1566"/>
                  <a:pt x="5274" y="1566"/>
                </a:cubicBezTo>
                <a:cubicBezTo>
                  <a:pt x="5257" y="1583"/>
                  <a:pt x="5245" y="1589"/>
                  <a:pt x="5222" y="1600"/>
                </a:cubicBezTo>
                <a:cubicBezTo>
                  <a:pt x="5251" y="1641"/>
                  <a:pt x="5280" y="1665"/>
                  <a:pt x="5216" y="1624"/>
                </a:cubicBezTo>
                <a:cubicBezTo>
                  <a:pt x="5233" y="1670"/>
                  <a:pt x="5245" y="1700"/>
                  <a:pt x="5274" y="1740"/>
                </a:cubicBezTo>
                <a:cubicBezTo>
                  <a:pt x="5268" y="1752"/>
                  <a:pt x="5268" y="1752"/>
                  <a:pt x="5268" y="1752"/>
                </a:cubicBezTo>
                <a:cubicBezTo>
                  <a:pt x="5233" y="1729"/>
                  <a:pt x="5210" y="1717"/>
                  <a:pt x="5181" y="1694"/>
                </a:cubicBezTo>
                <a:cubicBezTo>
                  <a:pt x="5158" y="1670"/>
                  <a:pt x="5164" y="1630"/>
                  <a:pt x="5134" y="1630"/>
                </a:cubicBezTo>
                <a:cubicBezTo>
                  <a:pt x="5117" y="1630"/>
                  <a:pt x="5129" y="1659"/>
                  <a:pt x="5129" y="1676"/>
                </a:cubicBezTo>
                <a:cubicBezTo>
                  <a:pt x="5129" y="1705"/>
                  <a:pt x="5152" y="1717"/>
                  <a:pt x="5164" y="1746"/>
                </a:cubicBezTo>
                <a:cubicBezTo>
                  <a:pt x="5158" y="1752"/>
                  <a:pt x="5146" y="1758"/>
                  <a:pt x="5134" y="1758"/>
                </a:cubicBezTo>
                <a:cubicBezTo>
                  <a:pt x="5134" y="1787"/>
                  <a:pt x="5105" y="1793"/>
                  <a:pt x="5105" y="1822"/>
                </a:cubicBezTo>
                <a:cubicBezTo>
                  <a:pt x="5105" y="1833"/>
                  <a:pt x="5111" y="1839"/>
                  <a:pt x="5111" y="1851"/>
                </a:cubicBezTo>
                <a:cubicBezTo>
                  <a:pt x="5111" y="1886"/>
                  <a:pt x="5094" y="2031"/>
                  <a:pt x="5094" y="1926"/>
                </a:cubicBezTo>
                <a:cubicBezTo>
                  <a:pt x="5094" y="1909"/>
                  <a:pt x="5100" y="1897"/>
                  <a:pt x="5100" y="1880"/>
                </a:cubicBezTo>
                <a:cubicBezTo>
                  <a:pt x="5100" y="1839"/>
                  <a:pt x="5065" y="1828"/>
                  <a:pt x="5030" y="1804"/>
                </a:cubicBezTo>
                <a:cubicBezTo>
                  <a:pt x="4989" y="1763"/>
                  <a:pt x="5006" y="1717"/>
                  <a:pt x="4977" y="1665"/>
                </a:cubicBezTo>
                <a:cubicBezTo>
                  <a:pt x="4954" y="1624"/>
                  <a:pt x="4902" y="1618"/>
                  <a:pt x="4902" y="1571"/>
                </a:cubicBezTo>
                <a:cubicBezTo>
                  <a:pt x="4902" y="1554"/>
                  <a:pt x="4907" y="1548"/>
                  <a:pt x="4907" y="1531"/>
                </a:cubicBezTo>
                <a:cubicBezTo>
                  <a:pt x="4907" y="1513"/>
                  <a:pt x="4907" y="1513"/>
                  <a:pt x="4907" y="1513"/>
                </a:cubicBezTo>
                <a:cubicBezTo>
                  <a:pt x="4896" y="1507"/>
                  <a:pt x="4890" y="1507"/>
                  <a:pt x="4872" y="1502"/>
                </a:cubicBezTo>
                <a:cubicBezTo>
                  <a:pt x="4878" y="1478"/>
                  <a:pt x="4878" y="1478"/>
                  <a:pt x="4878" y="1478"/>
                </a:cubicBezTo>
                <a:cubicBezTo>
                  <a:pt x="4855" y="1449"/>
                  <a:pt x="4808" y="1443"/>
                  <a:pt x="4808" y="1403"/>
                </a:cubicBezTo>
                <a:cubicBezTo>
                  <a:pt x="4808" y="1374"/>
                  <a:pt x="4826" y="1362"/>
                  <a:pt x="4832" y="1333"/>
                </a:cubicBezTo>
                <a:cubicBezTo>
                  <a:pt x="4814" y="1333"/>
                  <a:pt x="4808" y="1333"/>
                  <a:pt x="4791" y="1333"/>
                </a:cubicBezTo>
                <a:cubicBezTo>
                  <a:pt x="4779" y="1374"/>
                  <a:pt x="4756" y="1391"/>
                  <a:pt x="4715" y="1397"/>
                </a:cubicBezTo>
                <a:cubicBezTo>
                  <a:pt x="4721" y="1420"/>
                  <a:pt x="4715" y="1432"/>
                  <a:pt x="4715" y="1455"/>
                </a:cubicBezTo>
                <a:cubicBezTo>
                  <a:pt x="4715" y="1478"/>
                  <a:pt x="4733" y="1490"/>
                  <a:pt x="4756" y="1496"/>
                </a:cubicBezTo>
                <a:cubicBezTo>
                  <a:pt x="4750" y="1502"/>
                  <a:pt x="4750" y="1507"/>
                  <a:pt x="4750" y="1513"/>
                </a:cubicBezTo>
                <a:cubicBezTo>
                  <a:pt x="4715" y="1513"/>
                  <a:pt x="4692" y="1525"/>
                  <a:pt x="4657" y="1525"/>
                </a:cubicBezTo>
                <a:cubicBezTo>
                  <a:pt x="4640" y="1525"/>
                  <a:pt x="4634" y="1507"/>
                  <a:pt x="4622" y="1502"/>
                </a:cubicBezTo>
                <a:cubicBezTo>
                  <a:pt x="4616" y="1542"/>
                  <a:pt x="4622" y="1560"/>
                  <a:pt x="4622" y="1600"/>
                </a:cubicBezTo>
                <a:cubicBezTo>
                  <a:pt x="4611" y="1600"/>
                  <a:pt x="4611" y="1600"/>
                  <a:pt x="4611" y="1600"/>
                </a:cubicBezTo>
                <a:cubicBezTo>
                  <a:pt x="4552" y="1612"/>
                  <a:pt x="4535" y="1647"/>
                  <a:pt x="4500" y="1694"/>
                </a:cubicBezTo>
                <a:cubicBezTo>
                  <a:pt x="4471" y="1740"/>
                  <a:pt x="4436" y="1763"/>
                  <a:pt x="4436" y="1816"/>
                </a:cubicBezTo>
                <a:cubicBezTo>
                  <a:pt x="4436" y="1886"/>
                  <a:pt x="4453" y="1926"/>
                  <a:pt x="4459" y="1991"/>
                </a:cubicBezTo>
                <a:cubicBezTo>
                  <a:pt x="4459" y="2031"/>
                  <a:pt x="4442" y="2060"/>
                  <a:pt x="4471" y="2089"/>
                </a:cubicBezTo>
                <a:cubicBezTo>
                  <a:pt x="4488" y="2113"/>
                  <a:pt x="4552" y="2095"/>
                  <a:pt x="4552" y="2130"/>
                </a:cubicBezTo>
                <a:cubicBezTo>
                  <a:pt x="4552" y="2206"/>
                  <a:pt x="4482" y="2241"/>
                  <a:pt x="4412" y="2282"/>
                </a:cubicBezTo>
                <a:cubicBezTo>
                  <a:pt x="4360" y="2311"/>
                  <a:pt x="4337" y="2346"/>
                  <a:pt x="4273" y="2357"/>
                </a:cubicBezTo>
                <a:cubicBezTo>
                  <a:pt x="4249" y="2363"/>
                  <a:pt x="4255" y="2392"/>
                  <a:pt x="4238" y="2404"/>
                </a:cubicBezTo>
                <a:cubicBezTo>
                  <a:pt x="4244" y="2421"/>
                  <a:pt x="4255" y="2427"/>
                  <a:pt x="4255" y="2450"/>
                </a:cubicBezTo>
                <a:cubicBezTo>
                  <a:pt x="4255" y="2474"/>
                  <a:pt x="4232" y="2491"/>
                  <a:pt x="4209" y="2491"/>
                </a:cubicBezTo>
                <a:cubicBezTo>
                  <a:pt x="4203" y="2491"/>
                  <a:pt x="4197" y="2497"/>
                  <a:pt x="4186" y="2497"/>
                </a:cubicBezTo>
                <a:cubicBezTo>
                  <a:pt x="4191" y="2509"/>
                  <a:pt x="4191" y="2509"/>
                  <a:pt x="4191" y="2520"/>
                </a:cubicBezTo>
                <a:cubicBezTo>
                  <a:pt x="4191" y="2619"/>
                  <a:pt x="4139" y="2666"/>
                  <a:pt x="4086" y="2741"/>
                </a:cubicBezTo>
                <a:cubicBezTo>
                  <a:pt x="4023" y="2817"/>
                  <a:pt x="3988" y="2870"/>
                  <a:pt x="3906" y="2928"/>
                </a:cubicBezTo>
                <a:cubicBezTo>
                  <a:pt x="3825" y="2980"/>
                  <a:pt x="3766" y="2998"/>
                  <a:pt x="3673" y="3033"/>
                </a:cubicBezTo>
                <a:cubicBezTo>
                  <a:pt x="3592" y="3067"/>
                  <a:pt x="3551" y="3108"/>
                  <a:pt x="3464" y="3108"/>
                </a:cubicBezTo>
                <a:cubicBezTo>
                  <a:pt x="3400" y="3108"/>
                  <a:pt x="3400" y="3108"/>
                  <a:pt x="3400" y="3108"/>
                </a:cubicBezTo>
                <a:cubicBezTo>
                  <a:pt x="3306" y="3108"/>
                  <a:pt x="3260" y="3178"/>
                  <a:pt x="3167" y="3178"/>
                </a:cubicBezTo>
                <a:cubicBezTo>
                  <a:pt x="3103" y="3178"/>
                  <a:pt x="3074" y="3126"/>
                  <a:pt x="3010" y="3126"/>
                </a:cubicBezTo>
                <a:cubicBezTo>
                  <a:pt x="2998" y="3126"/>
                  <a:pt x="2998" y="3132"/>
                  <a:pt x="2992" y="3132"/>
                </a:cubicBezTo>
                <a:cubicBezTo>
                  <a:pt x="2992" y="3143"/>
                  <a:pt x="2992" y="3149"/>
                  <a:pt x="2992" y="3161"/>
                </a:cubicBezTo>
                <a:cubicBezTo>
                  <a:pt x="2975" y="3161"/>
                  <a:pt x="2969" y="3149"/>
                  <a:pt x="2957" y="3149"/>
                </a:cubicBezTo>
                <a:cubicBezTo>
                  <a:pt x="2887" y="3149"/>
                  <a:pt x="2882" y="3225"/>
                  <a:pt x="2829" y="3271"/>
                </a:cubicBezTo>
                <a:cubicBezTo>
                  <a:pt x="2777" y="3312"/>
                  <a:pt x="2730" y="3324"/>
                  <a:pt x="2666" y="3324"/>
                </a:cubicBezTo>
                <a:cubicBezTo>
                  <a:pt x="2619" y="3324"/>
                  <a:pt x="2619" y="3324"/>
                  <a:pt x="2619" y="3324"/>
                </a:cubicBezTo>
                <a:cubicBezTo>
                  <a:pt x="2550" y="3341"/>
                  <a:pt x="2497" y="3341"/>
                  <a:pt x="2433" y="3376"/>
                </a:cubicBezTo>
                <a:cubicBezTo>
                  <a:pt x="2387" y="3405"/>
                  <a:pt x="2375" y="3440"/>
                  <a:pt x="2334" y="3469"/>
                </a:cubicBezTo>
                <a:cubicBezTo>
                  <a:pt x="2264" y="3522"/>
                  <a:pt x="2206" y="3539"/>
                  <a:pt x="2119" y="3539"/>
                </a:cubicBezTo>
                <a:cubicBezTo>
                  <a:pt x="2072" y="3539"/>
                  <a:pt x="2055" y="3481"/>
                  <a:pt x="2002" y="3481"/>
                </a:cubicBezTo>
                <a:cubicBezTo>
                  <a:pt x="1944" y="3481"/>
                  <a:pt x="1915" y="3527"/>
                  <a:pt x="1863" y="3527"/>
                </a:cubicBezTo>
                <a:cubicBezTo>
                  <a:pt x="1845" y="3527"/>
                  <a:pt x="1839" y="3522"/>
                  <a:pt x="1828" y="3522"/>
                </a:cubicBezTo>
                <a:cubicBezTo>
                  <a:pt x="1828" y="3516"/>
                  <a:pt x="1857" y="3411"/>
                  <a:pt x="1839" y="3446"/>
                </a:cubicBezTo>
                <a:cubicBezTo>
                  <a:pt x="1775" y="3533"/>
                  <a:pt x="1705" y="3556"/>
                  <a:pt x="1607" y="3603"/>
                </a:cubicBezTo>
                <a:cubicBezTo>
                  <a:pt x="1589" y="3591"/>
                  <a:pt x="1589" y="3591"/>
                  <a:pt x="1589" y="3591"/>
                </a:cubicBezTo>
                <a:cubicBezTo>
                  <a:pt x="1572" y="3615"/>
                  <a:pt x="1577" y="3644"/>
                  <a:pt x="1554" y="3656"/>
                </a:cubicBezTo>
                <a:cubicBezTo>
                  <a:pt x="1508" y="3685"/>
                  <a:pt x="1455" y="3679"/>
                  <a:pt x="1420" y="3719"/>
                </a:cubicBezTo>
                <a:cubicBezTo>
                  <a:pt x="1356" y="3784"/>
                  <a:pt x="1333" y="3830"/>
                  <a:pt x="1263" y="3888"/>
                </a:cubicBezTo>
                <a:cubicBezTo>
                  <a:pt x="1164" y="3976"/>
                  <a:pt x="1088" y="3999"/>
                  <a:pt x="960" y="4028"/>
                </a:cubicBezTo>
                <a:cubicBezTo>
                  <a:pt x="925" y="4040"/>
                  <a:pt x="914" y="4075"/>
                  <a:pt x="879" y="4075"/>
                </a:cubicBezTo>
                <a:cubicBezTo>
                  <a:pt x="867" y="4075"/>
                  <a:pt x="856" y="4075"/>
                  <a:pt x="844" y="4075"/>
                </a:cubicBezTo>
                <a:cubicBezTo>
                  <a:pt x="821" y="4110"/>
                  <a:pt x="826" y="4145"/>
                  <a:pt x="803" y="4179"/>
                </a:cubicBezTo>
                <a:cubicBezTo>
                  <a:pt x="780" y="4220"/>
                  <a:pt x="751" y="4238"/>
                  <a:pt x="739" y="4284"/>
                </a:cubicBezTo>
                <a:cubicBezTo>
                  <a:pt x="727" y="4342"/>
                  <a:pt x="733" y="4389"/>
                  <a:pt x="687" y="4424"/>
                </a:cubicBezTo>
                <a:cubicBezTo>
                  <a:pt x="681" y="4412"/>
                  <a:pt x="669" y="4406"/>
                  <a:pt x="658" y="4401"/>
                </a:cubicBezTo>
                <a:cubicBezTo>
                  <a:pt x="646" y="4430"/>
                  <a:pt x="623" y="4436"/>
                  <a:pt x="593" y="4447"/>
                </a:cubicBezTo>
                <a:cubicBezTo>
                  <a:pt x="588" y="4436"/>
                  <a:pt x="582" y="4424"/>
                  <a:pt x="582" y="4406"/>
                </a:cubicBezTo>
                <a:cubicBezTo>
                  <a:pt x="582" y="4383"/>
                  <a:pt x="593" y="4371"/>
                  <a:pt x="593" y="4342"/>
                </a:cubicBezTo>
                <a:cubicBezTo>
                  <a:pt x="559" y="4249"/>
                  <a:pt x="559" y="4249"/>
                  <a:pt x="559" y="4249"/>
                </a:cubicBezTo>
                <a:cubicBezTo>
                  <a:pt x="564" y="4232"/>
                  <a:pt x="564" y="4226"/>
                  <a:pt x="564" y="4208"/>
                </a:cubicBezTo>
                <a:cubicBezTo>
                  <a:pt x="553" y="4139"/>
                  <a:pt x="553" y="4139"/>
                  <a:pt x="553" y="4139"/>
                </a:cubicBezTo>
                <a:cubicBezTo>
                  <a:pt x="559" y="4121"/>
                  <a:pt x="582" y="4110"/>
                  <a:pt x="582" y="4086"/>
                </a:cubicBezTo>
                <a:cubicBezTo>
                  <a:pt x="582" y="4080"/>
                  <a:pt x="576" y="4069"/>
                  <a:pt x="570" y="4069"/>
                </a:cubicBezTo>
                <a:cubicBezTo>
                  <a:pt x="524" y="4069"/>
                  <a:pt x="512" y="4121"/>
                  <a:pt x="495" y="4162"/>
                </a:cubicBezTo>
                <a:cubicBezTo>
                  <a:pt x="477" y="4208"/>
                  <a:pt x="466" y="4238"/>
                  <a:pt x="442" y="4278"/>
                </a:cubicBezTo>
                <a:cubicBezTo>
                  <a:pt x="425" y="4319"/>
                  <a:pt x="425" y="4342"/>
                  <a:pt x="413" y="4377"/>
                </a:cubicBezTo>
                <a:cubicBezTo>
                  <a:pt x="396" y="4424"/>
                  <a:pt x="372" y="4447"/>
                  <a:pt x="372" y="4494"/>
                </a:cubicBezTo>
                <a:cubicBezTo>
                  <a:pt x="372" y="4581"/>
                  <a:pt x="442" y="4622"/>
                  <a:pt x="442" y="4709"/>
                </a:cubicBezTo>
                <a:cubicBezTo>
                  <a:pt x="442" y="4732"/>
                  <a:pt x="419" y="4738"/>
                  <a:pt x="419" y="4762"/>
                </a:cubicBezTo>
                <a:cubicBezTo>
                  <a:pt x="419" y="4797"/>
                  <a:pt x="425" y="4814"/>
                  <a:pt x="425" y="4843"/>
                </a:cubicBezTo>
                <a:cubicBezTo>
                  <a:pt x="425" y="4925"/>
                  <a:pt x="372" y="4960"/>
                  <a:pt x="332" y="5035"/>
                </a:cubicBezTo>
                <a:cubicBezTo>
                  <a:pt x="267" y="5157"/>
                  <a:pt x="233" y="5239"/>
                  <a:pt x="233" y="5379"/>
                </a:cubicBezTo>
                <a:cubicBezTo>
                  <a:pt x="233" y="5524"/>
                  <a:pt x="384" y="5582"/>
                  <a:pt x="361" y="5728"/>
                </a:cubicBezTo>
                <a:cubicBezTo>
                  <a:pt x="361" y="5757"/>
                  <a:pt x="361" y="5786"/>
                  <a:pt x="390" y="5804"/>
                </a:cubicBezTo>
                <a:cubicBezTo>
                  <a:pt x="413" y="5815"/>
                  <a:pt x="436" y="5821"/>
                  <a:pt x="448" y="5844"/>
                </a:cubicBezTo>
                <a:cubicBezTo>
                  <a:pt x="477" y="5926"/>
                  <a:pt x="477" y="5984"/>
                  <a:pt x="530" y="6054"/>
                </a:cubicBezTo>
                <a:cubicBezTo>
                  <a:pt x="564" y="6095"/>
                  <a:pt x="576" y="6124"/>
                  <a:pt x="611" y="6159"/>
                </a:cubicBezTo>
                <a:cubicBezTo>
                  <a:pt x="629" y="6188"/>
                  <a:pt x="658" y="6199"/>
                  <a:pt x="658" y="6229"/>
                </a:cubicBezTo>
                <a:cubicBezTo>
                  <a:pt x="658" y="6234"/>
                  <a:pt x="646" y="6240"/>
                  <a:pt x="646" y="6246"/>
                </a:cubicBezTo>
                <a:cubicBezTo>
                  <a:pt x="646" y="6258"/>
                  <a:pt x="652" y="6264"/>
                  <a:pt x="652" y="6275"/>
                </a:cubicBezTo>
                <a:cubicBezTo>
                  <a:pt x="652" y="6281"/>
                  <a:pt x="634" y="6281"/>
                  <a:pt x="634" y="6287"/>
                </a:cubicBezTo>
                <a:cubicBezTo>
                  <a:pt x="629" y="6310"/>
                  <a:pt x="634" y="6322"/>
                  <a:pt x="634" y="6339"/>
                </a:cubicBezTo>
                <a:cubicBezTo>
                  <a:pt x="629" y="6357"/>
                  <a:pt x="611" y="6362"/>
                  <a:pt x="611" y="6386"/>
                </a:cubicBezTo>
                <a:cubicBezTo>
                  <a:pt x="611" y="6409"/>
                  <a:pt x="629" y="6421"/>
                  <a:pt x="629" y="6444"/>
                </a:cubicBezTo>
                <a:cubicBezTo>
                  <a:pt x="629" y="6479"/>
                  <a:pt x="599" y="6520"/>
                  <a:pt x="559" y="6520"/>
                </a:cubicBezTo>
                <a:cubicBezTo>
                  <a:pt x="524" y="6520"/>
                  <a:pt x="530" y="6473"/>
                  <a:pt x="512" y="6444"/>
                </a:cubicBezTo>
                <a:cubicBezTo>
                  <a:pt x="495" y="6409"/>
                  <a:pt x="471" y="6397"/>
                  <a:pt x="460" y="6362"/>
                </a:cubicBezTo>
                <a:cubicBezTo>
                  <a:pt x="448" y="6362"/>
                  <a:pt x="448" y="6362"/>
                  <a:pt x="448" y="6362"/>
                </a:cubicBezTo>
                <a:cubicBezTo>
                  <a:pt x="425" y="6386"/>
                  <a:pt x="396" y="6397"/>
                  <a:pt x="355" y="6351"/>
                </a:cubicBezTo>
                <a:cubicBezTo>
                  <a:pt x="355" y="6304"/>
                  <a:pt x="384" y="6275"/>
                  <a:pt x="384" y="6229"/>
                </a:cubicBezTo>
                <a:cubicBezTo>
                  <a:pt x="384" y="6194"/>
                  <a:pt x="355" y="6182"/>
                  <a:pt x="337" y="6153"/>
                </a:cubicBezTo>
                <a:cubicBezTo>
                  <a:pt x="308" y="6112"/>
                  <a:pt x="303" y="6089"/>
                  <a:pt x="267" y="6054"/>
                </a:cubicBezTo>
                <a:cubicBezTo>
                  <a:pt x="250" y="6060"/>
                  <a:pt x="250" y="6060"/>
                  <a:pt x="250" y="6060"/>
                </a:cubicBezTo>
                <a:cubicBezTo>
                  <a:pt x="244" y="6077"/>
                  <a:pt x="244" y="6083"/>
                  <a:pt x="244" y="6101"/>
                </a:cubicBezTo>
                <a:cubicBezTo>
                  <a:pt x="244" y="6135"/>
                  <a:pt x="244" y="6135"/>
                  <a:pt x="244" y="6135"/>
                </a:cubicBezTo>
                <a:cubicBezTo>
                  <a:pt x="244" y="6176"/>
                  <a:pt x="273" y="6188"/>
                  <a:pt x="291" y="6229"/>
                </a:cubicBezTo>
                <a:cubicBezTo>
                  <a:pt x="308" y="6281"/>
                  <a:pt x="308" y="6316"/>
                  <a:pt x="343" y="6362"/>
                </a:cubicBezTo>
                <a:cubicBezTo>
                  <a:pt x="367" y="6403"/>
                  <a:pt x="401" y="6409"/>
                  <a:pt x="442" y="6438"/>
                </a:cubicBezTo>
                <a:cubicBezTo>
                  <a:pt x="471" y="6461"/>
                  <a:pt x="466" y="6502"/>
                  <a:pt x="466" y="6543"/>
                </a:cubicBezTo>
                <a:cubicBezTo>
                  <a:pt x="466" y="6566"/>
                  <a:pt x="448" y="6578"/>
                  <a:pt x="436" y="6595"/>
                </a:cubicBezTo>
                <a:cubicBezTo>
                  <a:pt x="413" y="6619"/>
                  <a:pt x="407" y="6648"/>
                  <a:pt x="378" y="6648"/>
                </a:cubicBezTo>
                <a:cubicBezTo>
                  <a:pt x="361" y="6648"/>
                  <a:pt x="355" y="6630"/>
                  <a:pt x="343" y="6624"/>
                </a:cubicBezTo>
                <a:cubicBezTo>
                  <a:pt x="320" y="6613"/>
                  <a:pt x="291" y="6607"/>
                  <a:pt x="291" y="6584"/>
                </a:cubicBezTo>
                <a:cubicBezTo>
                  <a:pt x="291" y="6560"/>
                  <a:pt x="297" y="6549"/>
                  <a:pt x="297" y="6525"/>
                </a:cubicBezTo>
                <a:cubicBezTo>
                  <a:pt x="279" y="6514"/>
                  <a:pt x="262" y="6508"/>
                  <a:pt x="250" y="6490"/>
                </a:cubicBezTo>
                <a:cubicBezTo>
                  <a:pt x="256" y="6473"/>
                  <a:pt x="262" y="6461"/>
                  <a:pt x="262" y="6444"/>
                </a:cubicBezTo>
                <a:cubicBezTo>
                  <a:pt x="262" y="6421"/>
                  <a:pt x="250" y="6403"/>
                  <a:pt x="233" y="6392"/>
                </a:cubicBezTo>
                <a:cubicBezTo>
                  <a:pt x="215" y="6392"/>
                  <a:pt x="215" y="6392"/>
                  <a:pt x="215" y="6392"/>
                </a:cubicBezTo>
                <a:cubicBezTo>
                  <a:pt x="215" y="6421"/>
                  <a:pt x="215" y="6421"/>
                  <a:pt x="215" y="6421"/>
                </a:cubicBezTo>
                <a:cubicBezTo>
                  <a:pt x="227" y="6461"/>
                  <a:pt x="227" y="6461"/>
                  <a:pt x="227" y="6461"/>
                </a:cubicBezTo>
                <a:cubicBezTo>
                  <a:pt x="227" y="6502"/>
                  <a:pt x="227" y="6502"/>
                  <a:pt x="227" y="6502"/>
                </a:cubicBezTo>
                <a:cubicBezTo>
                  <a:pt x="215" y="6508"/>
                  <a:pt x="215" y="6508"/>
                  <a:pt x="215" y="6508"/>
                </a:cubicBezTo>
                <a:cubicBezTo>
                  <a:pt x="209" y="6490"/>
                  <a:pt x="204" y="6473"/>
                  <a:pt x="186" y="6461"/>
                </a:cubicBezTo>
                <a:cubicBezTo>
                  <a:pt x="180" y="6461"/>
                  <a:pt x="180" y="6461"/>
                  <a:pt x="180" y="6461"/>
                </a:cubicBezTo>
                <a:cubicBezTo>
                  <a:pt x="186" y="6496"/>
                  <a:pt x="215" y="6502"/>
                  <a:pt x="238" y="6537"/>
                </a:cubicBezTo>
                <a:cubicBezTo>
                  <a:pt x="273" y="6601"/>
                  <a:pt x="308" y="6630"/>
                  <a:pt x="355" y="6688"/>
                </a:cubicBezTo>
                <a:cubicBezTo>
                  <a:pt x="407" y="6747"/>
                  <a:pt x="419" y="6787"/>
                  <a:pt x="454" y="6851"/>
                </a:cubicBezTo>
                <a:cubicBezTo>
                  <a:pt x="524" y="6956"/>
                  <a:pt x="570" y="7020"/>
                  <a:pt x="582" y="7148"/>
                </a:cubicBezTo>
                <a:cubicBezTo>
                  <a:pt x="588" y="7148"/>
                  <a:pt x="593" y="7148"/>
                  <a:pt x="599" y="7148"/>
                </a:cubicBezTo>
                <a:cubicBezTo>
                  <a:pt x="605" y="7160"/>
                  <a:pt x="605" y="7160"/>
                  <a:pt x="605" y="7160"/>
                </a:cubicBezTo>
                <a:cubicBezTo>
                  <a:pt x="570" y="7195"/>
                  <a:pt x="576" y="7230"/>
                  <a:pt x="576" y="7276"/>
                </a:cubicBezTo>
                <a:cubicBezTo>
                  <a:pt x="576" y="7335"/>
                  <a:pt x="570" y="7375"/>
                  <a:pt x="599" y="7428"/>
                </a:cubicBezTo>
                <a:cubicBezTo>
                  <a:pt x="611" y="7445"/>
                  <a:pt x="634" y="7439"/>
                  <a:pt x="646" y="7457"/>
                </a:cubicBezTo>
                <a:cubicBezTo>
                  <a:pt x="669" y="7479"/>
                  <a:pt x="669" y="7497"/>
                  <a:pt x="687" y="7520"/>
                </a:cubicBezTo>
                <a:cubicBezTo>
                  <a:pt x="733" y="7578"/>
                  <a:pt x="768" y="7607"/>
                  <a:pt x="786" y="7677"/>
                </a:cubicBezTo>
                <a:cubicBezTo>
                  <a:pt x="815" y="7747"/>
                  <a:pt x="803" y="7793"/>
                  <a:pt x="838" y="7858"/>
                </a:cubicBezTo>
                <a:cubicBezTo>
                  <a:pt x="861" y="7898"/>
                  <a:pt x="896" y="7904"/>
                  <a:pt x="925" y="7939"/>
                </a:cubicBezTo>
                <a:cubicBezTo>
                  <a:pt x="989" y="8026"/>
                  <a:pt x="995" y="8096"/>
                  <a:pt x="995" y="8207"/>
                </a:cubicBezTo>
                <a:cubicBezTo>
                  <a:pt x="995" y="8242"/>
                  <a:pt x="978" y="8265"/>
                  <a:pt x="978" y="8306"/>
                </a:cubicBezTo>
                <a:cubicBezTo>
                  <a:pt x="978" y="8393"/>
                  <a:pt x="978" y="8393"/>
                  <a:pt x="978" y="8393"/>
                </a:cubicBezTo>
                <a:cubicBezTo>
                  <a:pt x="978" y="8416"/>
                  <a:pt x="972" y="8434"/>
                  <a:pt x="972" y="8463"/>
                </a:cubicBezTo>
                <a:cubicBezTo>
                  <a:pt x="972" y="8498"/>
                  <a:pt x="995" y="8510"/>
                  <a:pt x="1001" y="8539"/>
                </a:cubicBezTo>
                <a:cubicBezTo>
                  <a:pt x="1024" y="8608"/>
                  <a:pt x="1013" y="8649"/>
                  <a:pt x="1024" y="8719"/>
                </a:cubicBezTo>
                <a:cubicBezTo>
                  <a:pt x="1042" y="8824"/>
                  <a:pt x="1083" y="8876"/>
                  <a:pt x="1129" y="8969"/>
                </a:cubicBezTo>
                <a:cubicBezTo>
                  <a:pt x="1199" y="9092"/>
                  <a:pt x="1228" y="9167"/>
                  <a:pt x="1281" y="9295"/>
                </a:cubicBezTo>
                <a:cubicBezTo>
                  <a:pt x="1310" y="9360"/>
                  <a:pt x="1356" y="9389"/>
                  <a:pt x="1356" y="9458"/>
                </a:cubicBezTo>
                <a:cubicBezTo>
                  <a:pt x="1356" y="9534"/>
                  <a:pt x="1356" y="9534"/>
                  <a:pt x="1356" y="9534"/>
                </a:cubicBezTo>
                <a:cubicBezTo>
                  <a:pt x="1356" y="9546"/>
                  <a:pt x="1350" y="9552"/>
                  <a:pt x="1350" y="9563"/>
                </a:cubicBezTo>
                <a:cubicBezTo>
                  <a:pt x="1350" y="9604"/>
                  <a:pt x="1368" y="9627"/>
                  <a:pt x="1368" y="9674"/>
                </a:cubicBezTo>
                <a:cubicBezTo>
                  <a:pt x="1368" y="9703"/>
                  <a:pt x="1362" y="9720"/>
                  <a:pt x="1350" y="9744"/>
                </a:cubicBezTo>
                <a:cubicBezTo>
                  <a:pt x="1362" y="9784"/>
                  <a:pt x="1362" y="9784"/>
                  <a:pt x="1362" y="9784"/>
                </a:cubicBezTo>
                <a:cubicBezTo>
                  <a:pt x="1350" y="9819"/>
                  <a:pt x="1356" y="9843"/>
                  <a:pt x="1345" y="9872"/>
                </a:cubicBezTo>
                <a:cubicBezTo>
                  <a:pt x="1339" y="9883"/>
                  <a:pt x="1321" y="9883"/>
                  <a:pt x="1310" y="9889"/>
                </a:cubicBezTo>
                <a:cubicBezTo>
                  <a:pt x="1292" y="9907"/>
                  <a:pt x="1292" y="9930"/>
                  <a:pt x="1286" y="9959"/>
                </a:cubicBezTo>
                <a:cubicBezTo>
                  <a:pt x="1327" y="10209"/>
                  <a:pt x="1327" y="10209"/>
                  <a:pt x="1327" y="10209"/>
                </a:cubicBezTo>
                <a:cubicBezTo>
                  <a:pt x="1327" y="10291"/>
                  <a:pt x="1304" y="10338"/>
                  <a:pt x="1263" y="10413"/>
                </a:cubicBezTo>
                <a:cubicBezTo>
                  <a:pt x="1228" y="10483"/>
                  <a:pt x="1187" y="10535"/>
                  <a:pt x="1106" y="10535"/>
                </a:cubicBezTo>
                <a:cubicBezTo>
                  <a:pt x="1065" y="10535"/>
                  <a:pt x="1053" y="10495"/>
                  <a:pt x="1013" y="10471"/>
                </a:cubicBezTo>
                <a:cubicBezTo>
                  <a:pt x="1013" y="10518"/>
                  <a:pt x="1013" y="10518"/>
                  <a:pt x="1013" y="10518"/>
                </a:cubicBezTo>
                <a:cubicBezTo>
                  <a:pt x="1013" y="10541"/>
                  <a:pt x="1001" y="10547"/>
                  <a:pt x="1001" y="10564"/>
                </a:cubicBezTo>
                <a:cubicBezTo>
                  <a:pt x="1001" y="10704"/>
                  <a:pt x="1001" y="10704"/>
                  <a:pt x="1001" y="10704"/>
                </a:cubicBezTo>
                <a:cubicBezTo>
                  <a:pt x="1001" y="10751"/>
                  <a:pt x="1013" y="10780"/>
                  <a:pt x="1024" y="10827"/>
                </a:cubicBezTo>
                <a:cubicBezTo>
                  <a:pt x="1036" y="10873"/>
                  <a:pt x="1036" y="10902"/>
                  <a:pt x="1071" y="10931"/>
                </a:cubicBezTo>
                <a:cubicBezTo>
                  <a:pt x="1077" y="10914"/>
                  <a:pt x="1083" y="10902"/>
                  <a:pt x="1094" y="10885"/>
                </a:cubicBezTo>
                <a:cubicBezTo>
                  <a:pt x="1199" y="10925"/>
                  <a:pt x="1263" y="10954"/>
                  <a:pt x="1345" y="11036"/>
                </a:cubicBezTo>
                <a:cubicBezTo>
                  <a:pt x="1391" y="11083"/>
                  <a:pt x="1438" y="11100"/>
                  <a:pt x="1461" y="11158"/>
                </a:cubicBezTo>
                <a:cubicBezTo>
                  <a:pt x="1478" y="11187"/>
                  <a:pt x="1461" y="11211"/>
                  <a:pt x="1484" y="11228"/>
                </a:cubicBezTo>
                <a:cubicBezTo>
                  <a:pt x="1519" y="11251"/>
                  <a:pt x="1548" y="11234"/>
                  <a:pt x="1583" y="11246"/>
                </a:cubicBezTo>
                <a:cubicBezTo>
                  <a:pt x="1671" y="11275"/>
                  <a:pt x="1717" y="11298"/>
                  <a:pt x="1793" y="11345"/>
                </a:cubicBezTo>
                <a:cubicBezTo>
                  <a:pt x="1799" y="11327"/>
                  <a:pt x="1804" y="11316"/>
                  <a:pt x="1810" y="11298"/>
                </a:cubicBezTo>
                <a:cubicBezTo>
                  <a:pt x="1909" y="11345"/>
                  <a:pt x="1909" y="11345"/>
                  <a:pt x="1909" y="11345"/>
                </a:cubicBezTo>
                <a:cubicBezTo>
                  <a:pt x="1927" y="11333"/>
                  <a:pt x="1933" y="11316"/>
                  <a:pt x="1944" y="11298"/>
                </a:cubicBezTo>
                <a:cubicBezTo>
                  <a:pt x="1967" y="11316"/>
                  <a:pt x="1985" y="11327"/>
                  <a:pt x="2014" y="11327"/>
                </a:cubicBezTo>
                <a:cubicBezTo>
                  <a:pt x="2043" y="11327"/>
                  <a:pt x="2061" y="11333"/>
                  <a:pt x="2090" y="11333"/>
                </a:cubicBezTo>
                <a:cubicBezTo>
                  <a:pt x="2107" y="11333"/>
                  <a:pt x="2113" y="11310"/>
                  <a:pt x="2136" y="11310"/>
                </a:cubicBezTo>
                <a:cubicBezTo>
                  <a:pt x="2154" y="11310"/>
                  <a:pt x="2165" y="11316"/>
                  <a:pt x="2183" y="11310"/>
                </a:cubicBezTo>
                <a:cubicBezTo>
                  <a:pt x="2183" y="11321"/>
                  <a:pt x="2177" y="11327"/>
                  <a:pt x="2177" y="11339"/>
                </a:cubicBezTo>
                <a:cubicBezTo>
                  <a:pt x="2177" y="11350"/>
                  <a:pt x="2194" y="11345"/>
                  <a:pt x="2206" y="11350"/>
                </a:cubicBezTo>
                <a:cubicBezTo>
                  <a:pt x="2224" y="11356"/>
                  <a:pt x="2235" y="11374"/>
                  <a:pt x="2259" y="11374"/>
                </a:cubicBezTo>
                <a:cubicBezTo>
                  <a:pt x="2282" y="11374"/>
                  <a:pt x="2282" y="11333"/>
                  <a:pt x="2305" y="11333"/>
                </a:cubicBezTo>
                <a:cubicBezTo>
                  <a:pt x="2346" y="11333"/>
                  <a:pt x="2363" y="11374"/>
                  <a:pt x="2404" y="11379"/>
                </a:cubicBezTo>
                <a:cubicBezTo>
                  <a:pt x="2404" y="11316"/>
                  <a:pt x="2474" y="11304"/>
                  <a:pt x="2532" y="11269"/>
                </a:cubicBezTo>
                <a:cubicBezTo>
                  <a:pt x="2567" y="11251"/>
                  <a:pt x="2590" y="11251"/>
                  <a:pt x="2625" y="11228"/>
                </a:cubicBezTo>
                <a:cubicBezTo>
                  <a:pt x="2649" y="11211"/>
                  <a:pt x="2643" y="11182"/>
                  <a:pt x="2672" y="11170"/>
                </a:cubicBezTo>
                <a:cubicBezTo>
                  <a:pt x="2695" y="11153"/>
                  <a:pt x="2701" y="11135"/>
                  <a:pt x="2730" y="11123"/>
                </a:cubicBezTo>
                <a:cubicBezTo>
                  <a:pt x="2759" y="11112"/>
                  <a:pt x="2782" y="11117"/>
                  <a:pt x="2806" y="11094"/>
                </a:cubicBezTo>
                <a:cubicBezTo>
                  <a:pt x="2817" y="11083"/>
                  <a:pt x="2806" y="11059"/>
                  <a:pt x="2817" y="11042"/>
                </a:cubicBezTo>
                <a:cubicBezTo>
                  <a:pt x="2847" y="10995"/>
                  <a:pt x="2899" y="10995"/>
                  <a:pt x="2951" y="10995"/>
                </a:cubicBezTo>
                <a:cubicBezTo>
                  <a:pt x="2992" y="10995"/>
                  <a:pt x="3010" y="11013"/>
                  <a:pt x="3050" y="11019"/>
                </a:cubicBezTo>
                <a:cubicBezTo>
                  <a:pt x="3056" y="10995"/>
                  <a:pt x="3079" y="10995"/>
                  <a:pt x="3103" y="10990"/>
                </a:cubicBezTo>
                <a:cubicBezTo>
                  <a:pt x="3184" y="10827"/>
                  <a:pt x="3271" y="10687"/>
                  <a:pt x="3452" y="10687"/>
                </a:cubicBezTo>
                <a:cubicBezTo>
                  <a:pt x="3469" y="10687"/>
                  <a:pt x="3475" y="10698"/>
                  <a:pt x="3487" y="10698"/>
                </a:cubicBezTo>
                <a:cubicBezTo>
                  <a:pt x="3510" y="10698"/>
                  <a:pt x="3516" y="10687"/>
                  <a:pt x="3539" y="10687"/>
                </a:cubicBezTo>
                <a:cubicBezTo>
                  <a:pt x="3574" y="10687"/>
                  <a:pt x="3592" y="10704"/>
                  <a:pt x="3627" y="10704"/>
                </a:cubicBezTo>
                <a:cubicBezTo>
                  <a:pt x="3656" y="10704"/>
                  <a:pt x="3650" y="10664"/>
                  <a:pt x="3679" y="10658"/>
                </a:cubicBezTo>
                <a:cubicBezTo>
                  <a:pt x="3731" y="10646"/>
                  <a:pt x="3766" y="10646"/>
                  <a:pt x="3825" y="10646"/>
                </a:cubicBezTo>
                <a:cubicBezTo>
                  <a:pt x="3918" y="10646"/>
                  <a:pt x="3918" y="10646"/>
                  <a:pt x="3918" y="10646"/>
                </a:cubicBezTo>
                <a:cubicBezTo>
                  <a:pt x="3982" y="10646"/>
                  <a:pt x="4017" y="10617"/>
                  <a:pt x="4081" y="10617"/>
                </a:cubicBezTo>
                <a:cubicBezTo>
                  <a:pt x="4162" y="10617"/>
                  <a:pt x="4203" y="10664"/>
                  <a:pt x="4285" y="10664"/>
                </a:cubicBezTo>
                <a:cubicBezTo>
                  <a:pt x="4314" y="10664"/>
                  <a:pt x="4325" y="10640"/>
                  <a:pt x="4354" y="10640"/>
                </a:cubicBezTo>
                <a:cubicBezTo>
                  <a:pt x="4383" y="10640"/>
                  <a:pt x="4401" y="10652"/>
                  <a:pt x="4418" y="10681"/>
                </a:cubicBezTo>
                <a:cubicBezTo>
                  <a:pt x="4424" y="10698"/>
                  <a:pt x="4424" y="10722"/>
                  <a:pt x="4442" y="10722"/>
                </a:cubicBezTo>
                <a:cubicBezTo>
                  <a:pt x="4465" y="10722"/>
                  <a:pt x="4482" y="10727"/>
                  <a:pt x="4500" y="10716"/>
                </a:cubicBezTo>
                <a:cubicBezTo>
                  <a:pt x="4523" y="10704"/>
                  <a:pt x="4523" y="10664"/>
                  <a:pt x="4552" y="10664"/>
                </a:cubicBezTo>
                <a:cubicBezTo>
                  <a:pt x="4581" y="10664"/>
                  <a:pt x="4593" y="10687"/>
                  <a:pt x="4622" y="10687"/>
                </a:cubicBezTo>
                <a:cubicBezTo>
                  <a:pt x="4640" y="10687"/>
                  <a:pt x="4645" y="10675"/>
                  <a:pt x="4657" y="10669"/>
                </a:cubicBezTo>
                <a:cubicBezTo>
                  <a:pt x="4709" y="10669"/>
                  <a:pt x="4709" y="10669"/>
                  <a:pt x="4709" y="10669"/>
                </a:cubicBezTo>
                <a:cubicBezTo>
                  <a:pt x="4768" y="10669"/>
                  <a:pt x="4797" y="10658"/>
                  <a:pt x="4855" y="10658"/>
                </a:cubicBezTo>
                <a:cubicBezTo>
                  <a:pt x="4902" y="10658"/>
                  <a:pt x="4907" y="10722"/>
                  <a:pt x="4954" y="10722"/>
                </a:cubicBezTo>
                <a:cubicBezTo>
                  <a:pt x="5012" y="10722"/>
                  <a:pt x="5041" y="10693"/>
                  <a:pt x="5094" y="10664"/>
                </a:cubicBezTo>
                <a:cubicBezTo>
                  <a:pt x="5117" y="10652"/>
                  <a:pt x="5134" y="10652"/>
                  <a:pt x="5164" y="10646"/>
                </a:cubicBezTo>
                <a:cubicBezTo>
                  <a:pt x="5187" y="10640"/>
                  <a:pt x="5210" y="10640"/>
                  <a:pt x="5210" y="10623"/>
                </a:cubicBezTo>
                <a:cubicBezTo>
                  <a:pt x="5210" y="10605"/>
                  <a:pt x="5198" y="10599"/>
                  <a:pt x="5198" y="10582"/>
                </a:cubicBezTo>
                <a:cubicBezTo>
                  <a:pt x="5198" y="10518"/>
                  <a:pt x="5280" y="10518"/>
                  <a:pt x="5315" y="10465"/>
                </a:cubicBezTo>
                <a:cubicBezTo>
                  <a:pt x="5350" y="10413"/>
                  <a:pt x="5344" y="10372"/>
                  <a:pt x="5356" y="10314"/>
                </a:cubicBezTo>
                <a:cubicBezTo>
                  <a:pt x="5373" y="10244"/>
                  <a:pt x="5396" y="10204"/>
                  <a:pt x="5455" y="10169"/>
                </a:cubicBezTo>
                <a:cubicBezTo>
                  <a:pt x="5507" y="10139"/>
                  <a:pt x="5530" y="10105"/>
                  <a:pt x="5583" y="10105"/>
                </a:cubicBezTo>
                <a:cubicBezTo>
                  <a:pt x="5635" y="10105"/>
                  <a:pt x="5635" y="10105"/>
                  <a:pt x="5635" y="10105"/>
                </a:cubicBezTo>
                <a:cubicBezTo>
                  <a:pt x="5693" y="10105"/>
                  <a:pt x="5717" y="10070"/>
                  <a:pt x="5763" y="10041"/>
                </a:cubicBezTo>
                <a:cubicBezTo>
                  <a:pt x="5856" y="9982"/>
                  <a:pt x="5909" y="9942"/>
                  <a:pt x="6013" y="9918"/>
                </a:cubicBezTo>
                <a:cubicBezTo>
                  <a:pt x="6153" y="9907"/>
                  <a:pt x="6188" y="9761"/>
                  <a:pt x="6322" y="9726"/>
                </a:cubicBezTo>
                <a:cubicBezTo>
                  <a:pt x="6345" y="9732"/>
                  <a:pt x="6345" y="9732"/>
                  <a:pt x="6345" y="9732"/>
                </a:cubicBezTo>
                <a:cubicBezTo>
                  <a:pt x="6363" y="9720"/>
                  <a:pt x="6375" y="9709"/>
                  <a:pt x="6398" y="9709"/>
                </a:cubicBezTo>
                <a:cubicBezTo>
                  <a:pt x="6485" y="9709"/>
                  <a:pt x="6526" y="9761"/>
                  <a:pt x="6607" y="9761"/>
                </a:cubicBezTo>
                <a:cubicBezTo>
                  <a:pt x="6764" y="9761"/>
                  <a:pt x="6852" y="9744"/>
                  <a:pt x="7009" y="9709"/>
                </a:cubicBezTo>
                <a:cubicBezTo>
                  <a:pt x="7079" y="9691"/>
                  <a:pt x="7108" y="9656"/>
                  <a:pt x="7178" y="9639"/>
                </a:cubicBezTo>
                <a:cubicBezTo>
                  <a:pt x="7300" y="9610"/>
                  <a:pt x="7364" y="9581"/>
                  <a:pt x="7481" y="9528"/>
                </a:cubicBezTo>
                <a:cubicBezTo>
                  <a:pt x="7585" y="9487"/>
                  <a:pt x="7626" y="9406"/>
                  <a:pt x="7737" y="9406"/>
                </a:cubicBezTo>
                <a:lnTo>
                  <a:pt x="7737" y="9406"/>
                </a:lnTo>
                <a:cubicBezTo>
                  <a:pt x="7737" y="6258"/>
                  <a:pt x="7737" y="6258"/>
                  <a:pt x="7737" y="6258"/>
                </a:cubicBezTo>
                <a:lnTo>
                  <a:pt x="7737" y="6258"/>
                </a:lnTo>
                <a:cubicBezTo>
                  <a:pt x="7713" y="576"/>
                  <a:pt x="7713" y="576"/>
                  <a:pt x="7713" y="576"/>
                </a:cubicBezTo>
                <a:close/>
                <a:moveTo>
                  <a:pt x="1123" y="3580"/>
                </a:moveTo>
                <a:lnTo>
                  <a:pt x="1123" y="3580"/>
                </a:lnTo>
                <a:cubicBezTo>
                  <a:pt x="1141" y="3539"/>
                  <a:pt x="1164" y="3510"/>
                  <a:pt x="1205" y="3498"/>
                </a:cubicBezTo>
                <a:cubicBezTo>
                  <a:pt x="1205" y="3539"/>
                  <a:pt x="1187" y="3586"/>
                  <a:pt x="1147" y="3586"/>
                </a:cubicBezTo>
                <a:cubicBezTo>
                  <a:pt x="1135" y="3586"/>
                  <a:pt x="1129" y="3586"/>
                  <a:pt x="1123" y="3580"/>
                </a:cubicBezTo>
                <a:close/>
                <a:moveTo>
                  <a:pt x="29" y="6019"/>
                </a:moveTo>
                <a:lnTo>
                  <a:pt x="29" y="6019"/>
                </a:lnTo>
                <a:cubicBezTo>
                  <a:pt x="23" y="6019"/>
                  <a:pt x="17" y="6013"/>
                  <a:pt x="6" y="6013"/>
                </a:cubicBezTo>
                <a:cubicBezTo>
                  <a:pt x="6" y="6019"/>
                  <a:pt x="0" y="6025"/>
                  <a:pt x="0" y="6036"/>
                </a:cubicBezTo>
                <a:cubicBezTo>
                  <a:pt x="0" y="6118"/>
                  <a:pt x="29" y="6164"/>
                  <a:pt x="70" y="6234"/>
                </a:cubicBezTo>
                <a:cubicBezTo>
                  <a:pt x="93" y="6275"/>
                  <a:pt x="99" y="6304"/>
                  <a:pt x="122" y="6339"/>
                </a:cubicBezTo>
                <a:cubicBezTo>
                  <a:pt x="116" y="6223"/>
                  <a:pt x="29" y="6170"/>
                  <a:pt x="29" y="6054"/>
                </a:cubicBezTo>
                <a:lnTo>
                  <a:pt x="29" y="6019"/>
                </a:lnTo>
                <a:close/>
              </a:path>
            </a:pathLst>
          </a:custGeom>
          <a:solidFill>
            <a:schemeClr val="accent1"/>
          </a:solidFill>
          <a:ln w="28575" cap="flat" cmpd="sng">
            <a:solidFill>
              <a:schemeClr val="bg1"/>
            </a:solidFill>
            <a:bevel/>
          </a:ln>
          <a:effectLst/>
        </p:spPr>
        <p:txBody>
          <a:bodyPr wrap="none" anchor="ctr"/>
          <a:lstStyle/>
          <a:p>
            <a:endParaRPr lang="en-US"/>
          </a:p>
        </p:txBody>
      </p:sp>
      <p:sp>
        <p:nvSpPr>
          <p:cNvPr id="108" name="Freeform 2"/>
          <p:cNvSpPr>
            <a:spLocks noChangeArrowheads="1"/>
          </p:cNvSpPr>
          <p:nvPr/>
        </p:nvSpPr>
        <p:spPr bwMode="auto">
          <a:xfrm>
            <a:off x="5854591" y="3957586"/>
            <a:ext cx="1916832" cy="3344973"/>
          </a:xfrm>
          <a:custGeom>
            <a:avLst/>
            <a:gdLst>
              <a:gd name="T0" fmla="*/ 984 w 4355"/>
              <a:gd name="T1" fmla="*/ 157 h 7604"/>
              <a:gd name="T2" fmla="*/ 874 w 4355"/>
              <a:gd name="T3" fmla="*/ 227 h 7604"/>
              <a:gd name="T4" fmla="*/ 676 w 4355"/>
              <a:gd name="T5" fmla="*/ 59 h 7604"/>
              <a:gd name="T6" fmla="*/ 897 w 4355"/>
              <a:gd name="T7" fmla="*/ 379 h 7604"/>
              <a:gd name="T8" fmla="*/ 1171 w 4355"/>
              <a:gd name="T9" fmla="*/ 268 h 7604"/>
              <a:gd name="T10" fmla="*/ 664 w 4355"/>
              <a:gd name="T11" fmla="*/ 169 h 7604"/>
              <a:gd name="T12" fmla="*/ 781 w 4355"/>
              <a:gd name="T13" fmla="*/ 361 h 7604"/>
              <a:gd name="T14" fmla="*/ 554 w 4355"/>
              <a:gd name="T15" fmla="*/ 315 h 7604"/>
              <a:gd name="T16" fmla="*/ 571 w 4355"/>
              <a:gd name="T17" fmla="*/ 204 h 7604"/>
              <a:gd name="T18" fmla="*/ 3591 w 4355"/>
              <a:gd name="T19" fmla="*/ 1374 h 7604"/>
              <a:gd name="T20" fmla="*/ 3824 w 4355"/>
              <a:gd name="T21" fmla="*/ 1549 h 7604"/>
              <a:gd name="T22" fmla="*/ 3708 w 4355"/>
              <a:gd name="T23" fmla="*/ 1520 h 7604"/>
              <a:gd name="T24" fmla="*/ 3754 w 4355"/>
              <a:gd name="T25" fmla="*/ 1386 h 7604"/>
              <a:gd name="T26" fmla="*/ 3498 w 4355"/>
              <a:gd name="T27" fmla="*/ 1298 h 7604"/>
              <a:gd name="T28" fmla="*/ 3498 w 4355"/>
              <a:gd name="T29" fmla="*/ 1298 h 7604"/>
              <a:gd name="T30" fmla="*/ 3894 w 4355"/>
              <a:gd name="T31" fmla="*/ 2352 h 7604"/>
              <a:gd name="T32" fmla="*/ 4348 w 4355"/>
              <a:gd name="T33" fmla="*/ 2742 h 7604"/>
              <a:gd name="T34" fmla="*/ 0 w 4355"/>
              <a:gd name="T35" fmla="*/ 1904 h 7604"/>
              <a:gd name="T36" fmla="*/ 117 w 4355"/>
              <a:gd name="T37" fmla="*/ 1898 h 7604"/>
              <a:gd name="T38" fmla="*/ 292 w 4355"/>
              <a:gd name="T39" fmla="*/ 1997 h 7604"/>
              <a:gd name="T40" fmla="*/ 297 w 4355"/>
              <a:gd name="T41" fmla="*/ 1881 h 7604"/>
              <a:gd name="T42" fmla="*/ 449 w 4355"/>
              <a:gd name="T43" fmla="*/ 1828 h 7604"/>
              <a:gd name="T44" fmla="*/ 361 w 4355"/>
              <a:gd name="T45" fmla="*/ 1724 h 7604"/>
              <a:gd name="T46" fmla="*/ 268 w 4355"/>
              <a:gd name="T47" fmla="*/ 1531 h 7604"/>
              <a:gd name="T48" fmla="*/ 466 w 4355"/>
              <a:gd name="T49" fmla="*/ 1217 h 7604"/>
              <a:gd name="T50" fmla="*/ 629 w 4355"/>
              <a:gd name="T51" fmla="*/ 1112 h 7604"/>
              <a:gd name="T52" fmla="*/ 664 w 4355"/>
              <a:gd name="T53" fmla="*/ 815 h 7604"/>
              <a:gd name="T54" fmla="*/ 781 w 4355"/>
              <a:gd name="T55" fmla="*/ 763 h 7604"/>
              <a:gd name="T56" fmla="*/ 880 w 4355"/>
              <a:gd name="T57" fmla="*/ 740 h 7604"/>
              <a:gd name="T58" fmla="*/ 949 w 4355"/>
              <a:gd name="T59" fmla="*/ 751 h 7604"/>
              <a:gd name="T60" fmla="*/ 1060 w 4355"/>
              <a:gd name="T61" fmla="*/ 588 h 7604"/>
              <a:gd name="T62" fmla="*/ 1369 w 4355"/>
              <a:gd name="T63" fmla="*/ 588 h 7604"/>
              <a:gd name="T64" fmla="*/ 1753 w 4355"/>
              <a:gd name="T65" fmla="*/ 425 h 7604"/>
              <a:gd name="T66" fmla="*/ 1718 w 4355"/>
              <a:gd name="T67" fmla="*/ 297 h 7604"/>
              <a:gd name="T68" fmla="*/ 1374 w 4355"/>
              <a:gd name="T69" fmla="*/ 94 h 7604"/>
              <a:gd name="T70" fmla="*/ 1526 w 4355"/>
              <a:gd name="T71" fmla="*/ 128 h 7604"/>
              <a:gd name="T72" fmla="*/ 1613 w 4355"/>
              <a:gd name="T73" fmla="*/ 41 h 7604"/>
              <a:gd name="T74" fmla="*/ 1712 w 4355"/>
              <a:gd name="T75" fmla="*/ 0 h 7604"/>
              <a:gd name="T76" fmla="*/ 1840 w 4355"/>
              <a:gd name="T77" fmla="*/ 204 h 7604"/>
              <a:gd name="T78" fmla="*/ 2235 w 4355"/>
              <a:gd name="T79" fmla="*/ 385 h 7604"/>
              <a:gd name="T80" fmla="*/ 2375 w 4355"/>
              <a:gd name="T81" fmla="*/ 437 h 7604"/>
              <a:gd name="T82" fmla="*/ 2631 w 4355"/>
              <a:gd name="T83" fmla="*/ 507 h 7604"/>
              <a:gd name="T84" fmla="*/ 2957 w 4355"/>
              <a:gd name="T85" fmla="*/ 583 h 7604"/>
              <a:gd name="T86" fmla="*/ 3097 w 4355"/>
              <a:gd name="T87" fmla="*/ 536 h 7604"/>
              <a:gd name="T88" fmla="*/ 3295 w 4355"/>
              <a:gd name="T89" fmla="*/ 425 h 7604"/>
              <a:gd name="T90" fmla="*/ 3242 w 4355"/>
              <a:gd name="T91" fmla="*/ 594 h 7604"/>
              <a:gd name="T92" fmla="*/ 3358 w 4355"/>
              <a:gd name="T93" fmla="*/ 693 h 7604"/>
              <a:gd name="T94" fmla="*/ 3469 w 4355"/>
              <a:gd name="T95" fmla="*/ 542 h 7604"/>
              <a:gd name="T96" fmla="*/ 3737 w 4355"/>
              <a:gd name="T97" fmla="*/ 583 h 7604"/>
              <a:gd name="T98" fmla="*/ 3743 w 4355"/>
              <a:gd name="T99" fmla="*/ 681 h 7604"/>
              <a:gd name="T100" fmla="*/ 3650 w 4355"/>
              <a:gd name="T101" fmla="*/ 932 h 7604"/>
              <a:gd name="T102" fmla="*/ 3539 w 4355"/>
              <a:gd name="T103" fmla="*/ 978 h 7604"/>
              <a:gd name="T104" fmla="*/ 3428 w 4355"/>
              <a:gd name="T105" fmla="*/ 1007 h 7604"/>
              <a:gd name="T106" fmla="*/ 3329 w 4355"/>
              <a:gd name="T107" fmla="*/ 1165 h 7604"/>
              <a:gd name="T108" fmla="*/ 3230 w 4355"/>
              <a:gd name="T109" fmla="*/ 1601 h 7604"/>
              <a:gd name="T110" fmla="*/ 3242 w 4355"/>
              <a:gd name="T111" fmla="*/ 2015 h 7604"/>
              <a:gd name="T112" fmla="*/ 3725 w 4355"/>
              <a:gd name="T113" fmla="*/ 2410 h 7604"/>
              <a:gd name="T114" fmla="*/ 3964 w 4355"/>
              <a:gd name="T115" fmla="*/ 2474 h 7604"/>
              <a:gd name="T116" fmla="*/ 4226 w 4355"/>
              <a:gd name="T117" fmla="*/ 2626 h 7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55" h="7604">
                <a:moveTo>
                  <a:pt x="1089" y="59"/>
                </a:moveTo>
                <a:lnTo>
                  <a:pt x="1089" y="59"/>
                </a:lnTo>
                <a:cubicBezTo>
                  <a:pt x="1083" y="105"/>
                  <a:pt x="1089" y="128"/>
                  <a:pt x="1089" y="175"/>
                </a:cubicBezTo>
                <a:cubicBezTo>
                  <a:pt x="1077" y="146"/>
                  <a:pt x="1072" y="117"/>
                  <a:pt x="1043" y="117"/>
                </a:cubicBezTo>
                <a:cubicBezTo>
                  <a:pt x="1013" y="117"/>
                  <a:pt x="984" y="128"/>
                  <a:pt x="984" y="157"/>
                </a:cubicBezTo>
                <a:cubicBezTo>
                  <a:pt x="984" y="181"/>
                  <a:pt x="984" y="192"/>
                  <a:pt x="984" y="210"/>
                </a:cubicBezTo>
                <a:cubicBezTo>
                  <a:pt x="967" y="181"/>
                  <a:pt x="978" y="128"/>
                  <a:pt x="944" y="128"/>
                </a:cubicBezTo>
                <a:cubicBezTo>
                  <a:pt x="909" y="128"/>
                  <a:pt x="891" y="157"/>
                  <a:pt x="856" y="163"/>
                </a:cubicBezTo>
                <a:cubicBezTo>
                  <a:pt x="862" y="187"/>
                  <a:pt x="874" y="198"/>
                  <a:pt x="885" y="227"/>
                </a:cubicBezTo>
                <a:cubicBezTo>
                  <a:pt x="874" y="227"/>
                  <a:pt x="874" y="227"/>
                  <a:pt x="874" y="227"/>
                </a:cubicBezTo>
                <a:cubicBezTo>
                  <a:pt x="845" y="210"/>
                  <a:pt x="833" y="187"/>
                  <a:pt x="798" y="169"/>
                </a:cubicBezTo>
                <a:cubicBezTo>
                  <a:pt x="775" y="163"/>
                  <a:pt x="751" y="157"/>
                  <a:pt x="746" y="128"/>
                </a:cubicBezTo>
                <a:cubicBezTo>
                  <a:pt x="769" y="128"/>
                  <a:pt x="769" y="128"/>
                  <a:pt x="769" y="128"/>
                </a:cubicBezTo>
                <a:cubicBezTo>
                  <a:pt x="769" y="123"/>
                  <a:pt x="769" y="117"/>
                  <a:pt x="775" y="111"/>
                </a:cubicBezTo>
                <a:cubicBezTo>
                  <a:pt x="734" y="105"/>
                  <a:pt x="717" y="76"/>
                  <a:pt x="676" y="59"/>
                </a:cubicBezTo>
                <a:cubicBezTo>
                  <a:pt x="676" y="59"/>
                  <a:pt x="670" y="64"/>
                  <a:pt x="670" y="70"/>
                </a:cubicBezTo>
                <a:cubicBezTo>
                  <a:pt x="670" y="157"/>
                  <a:pt x="722" y="198"/>
                  <a:pt x="722" y="291"/>
                </a:cubicBezTo>
                <a:cubicBezTo>
                  <a:pt x="751" y="291"/>
                  <a:pt x="769" y="297"/>
                  <a:pt x="786" y="309"/>
                </a:cubicBezTo>
                <a:cubicBezTo>
                  <a:pt x="815" y="320"/>
                  <a:pt x="804" y="355"/>
                  <a:pt x="827" y="373"/>
                </a:cubicBezTo>
                <a:cubicBezTo>
                  <a:pt x="850" y="385"/>
                  <a:pt x="868" y="373"/>
                  <a:pt x="897" y="379"/>
                </a:cubicBezTo>
                <a:cubicBezTo>
                  <a:pt x="920" y="390"/>
                  <a:pt x="932" y="408"/>
                  <a:pt x="949" y="431"/>
                </a:cubicBezTo>
                <a:cubicBezTo>
                  <a:pt x="967" y="420"/>
                  <a:pt x="967" y="396"/>
                  <a:pt x="984" y="385"/>
                </a:cubicBezTo>
                <a:cubicBezTo>
                  <a:pt x="1008" y="367"/>
                  <a:pt x="1037" y="373"/>
                  <a:pt x="1060" y="350"/>
                </a:cubicBezTo>
                <a:cubicBezTo>
                  <a:pt x="1095" y="320"/>
                  <a:pt x="1095" y="262"/>
                  <a:pt x="1141" y="262"/>
                </a:cubicBezTo>
                <a:cubicBezTo>
                  <a:pt x="1153" y="262"/>
                  <a:pt x="1159" y="268"/>
                  <a:pt x="1171" y="268"/>
                </a:cubicBezTo>
                <a:cubicBezTo>
                  <a:pt x="1188" y="233"/>
                  <a:pt x="1217" y="216"/>
                  <a:pt x="1217" y="181"/>
                </a:cubicBezTo>
                <a:cubicBezTo>
                  <a:pt x="1217" y="152"/>
                  <a:pt x="1182" y="157"/>
                  <a:pt x="1171" y="134"/>
                </a:cubicBezTo>
                <a:cubicBezTo>
                  <a:pt x="1141" y="99"/>
                  <a:pt x="1130" y="76"/>
                  <a:pt x="1089" y="59"/>
                </a:cubicBezTo>
                <a:close/>
                <a:moveTo>
                  <a:pt x="664" y="169"/>
                </a:moveTo>
                <a:lnTo>
                  <a:pt x="664" y="169"/>
                </a:lnTo>
                <a:cubicBezTo>
                  <a:pt x="676" y="210"/>
                  <a:pt x="652" y="227"/>
                  <a:pt x="647" y="268"/>
                </a:cubicBezTo>
                <a:cubicBezTo>
                  <a:pt x="664" y="268"/>
                  <a:pt x="682" y="262"/>
                  <a:pt x="693" y="274"/>
                </a:cubicBezTo>
                <a:cubicBezTo>
                  <a:pt x="687" y="297"/>
                  <a:pt x="687" y="297"/>
                  <a:pt x="687" y="297"/>
                </a:cubicBezTo>
                <a:cubicBezTo>
                  <a:pt x="687" y="303"/>
                  <a:pt x="687" y="309"/>
                  <a:pt x="687" y="315"/>
                </a:cubicBezTo>
                <a:cubicBezTo>
                  <a:pt x="728" y="320"/>
                  <a:pt x="751" y="332"/>
                  <a:pt x="781" y="361"/>
                </a:cubicBezTo>
                <a:cubicBezTo>
                  <a:pt x="769" y="367"/>
                  <a:pt x="757" y="379"/>
                  <a:pt x="740" y="379"/>
                </a:cubicBezTo>
                <a:cubicBezTo>
                  <a:pt x="687" y="379"/>
                  <a:pt x="658" y="350"/>
                  <a:pt x="606" y="350"/>
                </a:cubicBezTo>
                <a:cubicBezTo>
                  <a:pt x="571" y="350"/>
                  <a:pt x="554" y="361"/>
                  <a:pt x="524" y="367"/>
                </a:cubicBezTo>
                <a:cubicBezTo>
                  <a:pt x="530" y="350"/>
                  <a:pt x="530" y="332"/>
                  <a:pt x="536" y="315"/>
                </a:cubicBezTo>
                <a:cubicBezTo>
                  <a:pt x="554" y="315"/>
                  <a:pt x="554" y="315"/>
                  <a:pt x="554" y="315"/>
                </a:cubicBezTo>
                <a:cubicBezTo>
                  <a:pt x="559" y="315"/>
                  <a:pt x="565" y="320"/>
                  <a:pt x="571" y="320"/>
                </a:cubicBezTo>
                <a:cubicBezTo>
                  <a:pt x="594" y="320"/>
                  <a:pt x="623" y="326"/>
                  <a:pt x="623" y="303"/>
                </a:cubicBezTo>
                <a:cubicBezTo>
                  <a:pt x="623" y="268"/>
                  <a:pt x="594" y="262"/>
                  <a:pt x="583" y="233"/>
                </a:cubicBezTo>
                <a:cubicBezTo>
                  <a:pt x="594" y="210"/>
                  <a:pt x="594" y="210"/>
                  <a:pt x="594" y="210"/>
                </a:cubicBezTo>
                <a:cubicBezTo>
                  <a:pt x="583" y="210"/>
                  <a:pt x="577" y="204"/>
                  <a:pt x="571" y="204"/>
                </a:cubicBezTo>
                <a:cubicBezTo>
                  <a:pt x="577" y="192"/>
                  <a:pt x="577" y="192"/>
                  <a:pt x="577" y="192"/>
                </a:cubicBezTo>
                <a:cubicBezTo>
                  <a:pt x="612" y="175"/>
                  <a:pt x="623" y="152"/>
                  <a:pt x="647" y="128"/>
                </a:cubicBezTo>
                <a:cubicBezTo>
                  <a:pt x="658" y="140"/>
                  <a:pt x="664" y="152"/>
                  <a:pt x="664" y="169"/>
                </a:cubicBezTo>
                <a:close/>
                <a:moveTo>
                  <a:pt x="3591" y="1374"/>
                </a:moveTo>
                <a:lnTo>
                  <a:pt x="3591" y="1374"/>
                </a:lnTo>
                <a:cubicBezTo>
                  <a:pt x="3591" y="1392"/>
                  <a:pt x="3597" y="1403"/>
                  <a:pt x="3597" y="1421"/>
                </a:cubicBezTo>
                <a:cubicBezTo>
                  <a:pt x="3597" y="1467"/>
                  <a:pt x="3591" y="1496"/>
                  <a:pt x="3586" y="1549"/>
                </a:cubicBezTo>
                <a:cubicBezTo>
                  <a:pt x="3667" y="1549"/>
                  <a:pt x="3708" y="1595"/>
                  <a:pt x="3789" y="1595"/>
                </a:cubicBezTo>
                <a:cubicBezTo>
                  <a:pt x="3801" y="1595"/>
                  <a:pt x="3813" y="1590"/>
                  <a:pt x="3824" y="1595"/>
                </a:cubicBezTo>
                <a:cubicBezTo>
                  <a:pt x="3824" y="1578"/>
                  <a:pt x="3824" y="1566"/>
                  <a:pt x="3824" y="1549"/>
                </a:cubicBezTo>
                <a:cubicBezTo>
                  <a:pt x="3818" y="1543"/>
                  <a:pt x="3818" y="1543"/>
                  <a:pt x="3818" y="1543"/>
                </a:cubicBezTo>
                <a:cubicBezTo>
                  <a:pt x="3807" y="1555"/>
                  <a:pt x="3801" y="1566"/>
                  <a:pt x="3784" y="1566"/>
                </a:cubicBezTo>
                <a:cubicBezTo>
                  <a:pt x="3772" y="1566"/>
                  <a:pt x="3772" y="1549"/>
                  <a:pt x="3766" y="1549"/>
                </a:cubicBezTo>
                <a:cubicBezTo>
                  <a:pt x="3754" y="1549"/>
                  <a:pt x="3749" y="1555"/>
                  <a:pt x="3743" y="1555"/>
                </a:cubicBezTo>
                <a:cubicBezTo>
                  <a:pt x="3720" y="1555"/>
                  <a:pt x="3708" y="1537"/>
                  <a:pt x="3708" y="1520"/>
                </a:cubicBezTo>
                <a:cubicBezTo>
                  <a:pt x="3708" y="1491"/>
                  <a:pt x="3731" y="1491"/>
                  <a:pt x="3743" y="1467"/>
                </a:cubicBezTo>
                <a:cubicBezTo>
                  <a:pt x="3725" y="1461"/>
                  <a:pt x="3708" y="1450"/>
                  <a:pt x="3708" y="1432"/>
                </a:cubicBezTo>
                <a:cubicBezTo>
                  <a:pt x="3708" y="1421"/>
                  <a:pt x="3714" y="1415"/>
                  <a:pt x="3714" y="1403"/>
                </a:cubicBezTo>
                <a:cubicBezTo>
                  <a:pt x="3725" y="1403"/>
                  <a:pt x="3731" y="1403"/>
                  <a:pt x="3743" y="1403"/>
                </a:cubicBezTo>
                <a:cubicBezTo>
                  <a:pt x="3778" y="1403"/>
                  <a:pt x="3824" y="1386"/>
                  <a:pt x="3754" y="1386"/>
                </a:cubicBezTo>
                <a:cubicBezTo>
                  <a:pt x="3731" y="1386"/>
                  <a:pt x="3708" y="1368"/>
                  <a:pt x="3708" y="1345"/>
                </a:cubicBezTo>
                <a:cubicBezTo>
                  <a:pt x="3708" y="1328"/>
                  <a:pt x="3720" y="1322"/>
                  <a:pt x="3720" y="1304"/>
                </a:cubicBezTo>
                <a:cubicBezTo>
                  <a:pt x="3720" y="1281"/>
                  <a:pt x="3690" y="1328"/>
                  <a:pt x="3679" y="1345"/>
                </a:cubicBezTo>
                <a:cubicBezTo>
                  <a:pt x="3661" y="1374"/>
                  <a:pt x="3626" y="1374"/>
                  <a:pt x="3591" y="1374"/>
                </a:cubicBezTo>
                <a:close/>
                <a:moveTo>
                  <a:pt x="3498" y="1298"/>
                </a:moveTo>
                <a:lnTo>
                  <a:pt x="3498" y="1298"/>
                </a:lnTo>
                <a:cubicBezTo>
                  <a:pt x="3487" y="1293"/>
                  <a:pt x="3481" y="1293"/>
                  <a:pt x="3469" y="1287"/>
                </a:cubicBezTo>
                <a:cubicBezTo>
                  <a:pt x="3463" y="1298"/>
                  <a:pt x="3463" y="1304"/>
                  <a:pt x="3463" y="1310"/>
                </a:cubicBezTo>
                <a:cubicBezTo>
                  <a:pt x="3463" y="1339"/>
                  <a:pt x="3475" y="1351"/>
                  <a:pt x="3492" y="1374"/>
                </a:cubicBezTo>
                <a:cubicBezTo>
                  <a:pt x="3492" y="1345"/>
                  <a:pt x="3504" y="1328"/>
                  <a:pt x="3498" y="1298"/>
                </a:cubicBezTo>
                <a:close/>
                <a:moveTo>
                  <a:pt x="3894" y="2306"/>
                </a:moveTo>
                <a:lnTo>
                  <a:pt x="3894" y="2306"/>
                </a:lnTo>
                <a:cubicBezTo>
                  <a:pt x="3883" y="2288"/>
                  <a:pt x="3883" y="2265"/>
                  <a:pt x="3859" y="2265"/>
                </a:cubicBezTo>
                <a:cubicBezTo>
                  <a:pt x="3847" y="2265"/>
                  <a:pt x="3836" y="2271"/>
                  <a:pt x="3824" y="2282"/>
                </a:cubicBezTo>
                <a:cubicBezTo>
                  <a:pt x="3847" y="2317"/>
                  <a:pt x="3865" y="2329"/>
                  <a:pt x="3894" y="2352"/>
                </a:cubicBezTo>
                <a:cubicBezTo>
                  <a:pt x="3894" y="2346"/>
                  <a:pt x="3900" y="2341"/>
                  <a:pt x="3900" y="2335"/>
                </a:cubicBezTo>
                <a:cubicBezTo>
                  <a:pt x="3900" y="2329"/>
                  <a:pt x="3894" y="2311"/>
                  <a:pt x="3894" y="2306"/>
                </a:cubicBezTo>
                <a:close/>
                <a:moveTo>
                  <a:pt x="4348" y="2742"/>
                </a:moveTo>
                <a:lnTo>
                  <a:pt x="4348" y="2742"/>
                </a:lnTo>
                <a:lnTo>
                  <a:pt x="4348" y="2742"/>
                </a:lnTo>
                <a:cubicBezTo>
                  <a:pt x="4354" y="7603"/>
                  <a:pt x="4354" y="7603"/>
                  <a:pt x="4354" y="7603"/>
                </a:cubicBezTo>
                <a:lnTo>
                  <a:pt x="4354" y="7603"/>
                </a:lnTo>
                <a:cubicBezTo>
                  <a:pt x="24" y="7586"/>
                  <a:pt x="24" y="7586"/>
                  <a:pt x="24" y="7586"/>
                </a:cubicBezTo>
                <a:lnTo>
                  <a:pt x="24" y="7586"/>
                </a:lnTo>
                <a:cubicBezTo>
                  <a:pt x="0" y="1904"/>
                  <a:pt x="0" y="1904"/>
                  <a:pt x="0" y="1904"/>
                </a:cubicBezTo>
                <a:lnTo>
                  <a:pt x="0" y="1904"/>
                </a:lnTo>
                <a:cubicBezTo>
                  <a:pt x="53" y="1921"/>
                  <a:pt x="88" y="1956"/>
                  <a:pt x="88" y="2015"/>
                </a:cubicBezTo>
                <a:cubicBezTo>
                  <a:pt x="88" y="2137"/>
                  <a:pt x="88" y="2015"/>
                  <a:pt x="146" y="2015"/>
                </a:cubicBezTo>
                <a:cubicBezTo>
                  <a:pt x="140" y="1980"/>
                  <a:pt x="117" y="1962"/>
                  <a:pt x="117" y="1927"/>
                </a:cubicBezTo>
                <a:cubicBezTo>
                  <a:pt x="117" y="1916"/>
                  <a:pt x="117" y="1910"/>
                  <a:pt x="117" y="1898"/>
                </a:cubicBezTo>
                <a:cubicBezTo>
                  <a:pt x="123" y="1892"/>
                  <a:pt x="129" y="1892"/>
                  <a:pt x="134" y="1892"/>
                </a:cubicBezTo>
                <a:cubicBezTo>
                  <a:pt x="140" y="1892"/>
                  <a:pt x="146" y="1898"/>
                  <a:pt x="152" y="1898"/>
                </a:cubicBezTo>
                <a:cubicBezTo>
                  <a:pt x="175" y="1892"/>
                  <a:pt x="175" y="1892"/>
                  <a:pt x="175" y="1892"/>
                </a:cubicBezTo>
                <a:cubicBezTo>
                  <a:pt x="192" y="1921"/>
                  <a:pt x="210" y="1933"/>
                  <a:pt x="245" y="1945"/>
                </a:cubicBezTo>
                <a:cubicBezTo>
                  <a:pt x="268" y="1956"/>
                  <a:pt x="268" y="1985"/>
                  <a:pt x="292" y="1997"/>
                </a:cubicBezTo>
                <a:cubicBezTo>
                  <a:pt x="338" y="2038"/>
                  <a:pt x="402" y="2050"/>
                  <a:pt x="379" y="2044"/>
                </a:cubicBezTo>
                <a:cubicBezTo>
                  <a:pt x="379" y="2026"/>
                  <a:pt x="355" y="2032"/>
                  <a:pt x="344" y="2015"/>
                </a:cubicBezTo>
                <a:cubicBezTo>
                  <a:pt x="321" y="1997"/>
                  <a:pt x="326" y="1974"/>
                  <a:pt x="321" y="1945"/>
                </a:cubicBezTo>
                <a:cubicBezTo>
                  <a:pt x="315" y="1927"/>
                  <a:pt x="297" y="1916"/>
                  <a:pt x="297" y="1898"/>
                </a:cubicBezTo>
                <a:cubicBezTo>
                  <a:pt x="297" y="1881"/>
                  <a:pt x="297" y="1881"/>
                  <a:pt x="297" y="1881"/>
                </a:cubicBezTo>
                <a:cubicBezTo>
                  <a:pt x="367" y="1881"/>
                  <a:pt x="367" y="1881"/>
                  <a:pt x="367" y="1881"/>
                </a:cubicBezTo>
                <a:cubicBezTo>
                  <a:pt x="379" y="1881"/>
                  <a:pt x="385" y="1869"/>
                  <a:pt x="391" y="1869"/>
                </a:cubicBezTo>
                <a:cubicBezTo>
                  <a:pt x="396" y="1869"/>
                  <a:pt x="402" y="1875"/>
                  <a:pt x="408" y="1875"/>
                </a:cubicBezTo>
                <a:cubicBezTo>
                  <a:pt x="431" y="1875"/>
                  <a:pt x="443" y="1846"/>
                  <a:pt x="466" y="1846"/>
                </a:cubicBezTo>
                <a:cubicBezTo>
                  <a:pt x="460" y="1840"/>
                  <a:pt x="460" y="1828"/>
                  <a:pt x="449" y="1828"/>
                </a:cubicBezTo>
                <a:cubicBezTo>
                  <a:pt x="420" y="1828"/>
                  <a:pt x="408" y="1840"/>
                  <a:pt x="379" y="1840"/>
                </a:cubicBezTo>
                <a:cubicBezTo>
                  <a:pt x="361" y="1840"/>
                  <a:pt x="350" y="1840"/>
                  <a:pt x="332" y="1840"/>
                </a:cubicBezTo>
                <a:cubicBezTo>
                  <a:pt x="332" y="1822"/>
                  <a:pt x="332" y="1811"/>
                  <a:pt x="332" y="1793"/>
                </a:cubicBezTo>
                <a:cubicBezTo>
                  <a:pt x="332" y="1758"/>
                  <a:pt x="367" y="1758"/>
                  <a:pt x="379" y="1729"/>
                </a:cubicBezTo>
                <a:cubicBezTo>
                  <a:pt x="373" y="1729"/>
                  <a:pt x="367" y="1724"/>
                  <a:pt x="361" y="1724"/>
                </a:cubicBezTo>
                <a:cubicBezTo>
                  <a:pt x="350" y="1724"/>
                  <a:pt x="338" y="1729"/>
                  <a:pt x="326" y="1735"/>
                </a:cubicBezTo>
                <a:cubicBezTo>
                  <a:pt x="309" y="1706"/>
                  <a:pt x="280" y="1712"/>
                  <a:pt x="251" y="1694"/>
                </a:cubicBezTo>
                <a:cubicBezTo>
                  <a:pt x="216" y="1671"/>
                  <a:pt x="198" y="1636"/>
                  <a:pt x="198" y="1590"/>
                </a:cubicBezTo>
                <a:cubicBezTo>
                  <a:pt x="198" y="1561"/>
                  <a:pt x="216" y="1537"/>
                  <a:pt x="245" y="1520"/>
                </a:cubicBezTo>
                <a:cubicBezTo>
                  <a:pt x="268" y="1531"/>
                  <a:pt x="268" y="1531"/>
                  <a:pt x="268" y="1531"/>
                </a:cubicBezTo>
                <a:cubicBezTo>
                  <a:pt x="292" y="1479"/>
                  <a:pt x="367" y="1473"/>
                  <a:pt x="367" y="1415"/>
                </a:cubicBezTo>
                <a:cubicBezTo>
                  <a:pt x="367" y="1386"/>
                  <a:pt x="385" y="1374"/>
                  <a:pt x="396" y="1351"/>
                </a:cubicBezTo>
                <a:cubicBezTo>
                  <a:pt x="408" y="1310"/>
                  <a:pt x="396" y="1287"/>
                  <a:pt x="396" y="1246"/>
                </a:cubicBezTo>
                <a:cubicBezTo>
                  <a:pt x="396" y="1223"/>
                  <a:pt x="402" y="1205"/>
                  <a:pt x="420" y="1194"/>
                </a:cubicBezTo>
                <a:cubicBezTo>
                  <a:pt x="437" y="1205"/>
                  <a:pt x="449" y="1217"/>
                  <a:pt x="466" y="1217"/>
                </a:cubicBezTo>
                <a:cubicBezTo>
                  <a:pt x="524" y="1217"/>
                  <a:pt x="542" y="1159"/>
                  <a:pt x="594" y="1141"/>
                </a:cubicBezTo>
                <a:cubicBezTo>
                  <a:pt x="606" y="1159"/>
                  <a:pt x="612" y="1165"/>
                  <a:pt x="623" y="1182"/>
                </a:cubicBezTo>
                <a:cubicBezTo>
                  <a:pt x="635" y="1182"/>
                  <a:pt x="635" y="1182"/>
                  <a:pt x="635" y="1182"/>
                </a:cubicBezTo>
                <a:cubicBezTo>
                  <a:pt x="629" y="1170"/>
                  <a:pt x="618" y="1159"/>
                  <a:pt x="618" y="1141"/>
                </a:cubicBezTo>
                <a:cubicBezTo>
                  <a:pt x="618" y="1130"/>
                  <a:pt x="629" y="1124"/>
                  <a:pt x="629" y="1112"/>
                </a:cubicBezTo>
                <a:cubicBezTo>
                  <a:pt x="629" y="1054"/>
                  <a:pt x="554" y="1042"/>
                  <a:pt x="554" y="984"/>
                </a:cubicBezTo>
                <a:cubicBezTo>
                  <a:pt x="554" y="961"/>
                  <a:pt x="565" y="943"/>
                  <a:pt x="565" y="920"/>
                </a:cubicBezTo>
                <a:lnTo>
                  <a:pt x="571" y="914"/>
                </a:lnTo>
                <a:cubicBezTo>
                  <a:pt x="588" y="914"/>
                  <a:pt x="594" y="926"/>
                  <a:pt x="606" y="926"/>
                </a:cubicBezTo>
                <a:cubicBezTo>
                  <a:pt x="658" y="926"/>
                  <a:pt x="664" y="862"/>
                  <a:pt x="664" y="815"/>
                </a:cubicBezTo>
                <a:cubicBezTo>
                  <a:pt x="676" y="804"/>
                  <a:pt x="682" y="786"/>
                  <a:pt x="693" y="786"/>
                </a:cubicBezTo>
                <a:cubicBezTo>
                  <a:pt x="740" y="786"/>
                  <a:pt x="751" y="833"/>
                  <a:pt x="792" y="833"/>
                </a:cubicBezTo>
                <a:cubicBezTo>
                  <a:pt x="810" y="833"/>
                  <a:pt x="821" y="833"/>
                  <a:pt x="839" y="833"/>
                </a:cubicBezTo>
                <a:cubicBezTo>
                  <a:pt x="845" y="827"/>
                  <a:pt x="845" y="821"/>
                  <a:pt x="850" y="821"/>
                </a:cubicBezTo>
                <a:cubicBezTo>
                  <a:pt x="827" y="792"/>
                  <a:pt x="781" y="798"/>
                  <a:pt x="781" y="763"/>
                </a:cubicBezTo>
                <a:cubicBezTo>
                  <a:pt x="781" y="751"/>
                  <a:pt x="763" y="751"/>
                  <a:pt x="763" y="740"/>
                </a:cubicBezTo>
                <a:cubicBezTo>
                  <a:pt x="763" y="711"/>
                  <a:pt x="781" y="699"/>
                  <a:pt x="781" y="670"/>
                </a:cubicBezTo>
                <a:cubicBezTo>
                  <a:pt x="821" y="681"/>
                  <a:pt x="850" y="705"/>
                  <a:pt x="868" y="746"/>
                </a:cubicBezTo>
                <a:cubicBezTo>
                  <a:pt x="874" y="746"/>
                  <a:pt x="874" y="746"/>
                  <a:pt x="874" y="746"/>
                </a:cubicBezTo>
                <a:cubicBezTo>
                  <a:pt x="880" y="740"/>
                  <a:pt x="880" y="740"/>
                  <a:pt x="880" y="740"/>
                </a:cubicBezTo>
                <a:cubicBezTo>
                  <a:pt x="891" y="746"/>
                  <a:pt x="897" y="751"/>
                  <a:pt x="909" y="763"/>
                </a:cubicBezTo>
                <a:cubicBezTo>
                  <a:pt x="920" y="769"/>
                  <a:pt x="920" y="769"/>
                  <a:pt x="920" y="769"/>
                </a:cubicBezTo>
                <a:cubicBezTo>
                  <a:pt x="920" y="757"/>
                  <a:pt x="920" y="751"/>
                  <a:pt x="920" y="746"/>
                </a:cubicBezTo>
                <a:cubicBezTo>
                  <a:pt x="926" y="740"/>
                  <a:pt x="926" y="740"/>
                  <a:pt x="926" y="740"/>
                </a:cubicBezTo>
                <a:cubicBezTo>
                  <a:pt x="938" y="746"/>
                  <a:pt x="944" y="746"/>
                  <a:pt x="949" y="751"/>
                </a:cubicBezTo>
                <a:cubicBezTo>
                  <a:pt x="955" y="746"/>
                  <a:pt x="955" y="740"/>
                  <a:pt x="955" y="734"/>
                </a:cubicBezTo>
                <a:cubicBezTo>
                  <a:pt x="955" y="693"/>
                  <a:pt x="920" y="681"/>
                  <a:pt x="920" y="641"/>
                </a:cubicBezTo>
                <a:cubicBezTo>
                  <a:pt x="920" y="623"/>
                  <a:pt x="920" y="623"/>
                  <a:pt x="920" y="623"/>
                </a:cubicBezTo>
                <a:cubicBezTo>
                  <a:pt x="955" y="617"/>
                  <a:pt x="973" y="606"/>
                  <a:pt x="1008" y="600"/>
                </a:cubicBezTo>
                <a:cubicBezTo>
                  <a:pt x="1025" y="600"/>
                  <a:pt x="1043" y="606"/>
                  <a:pt x="1060" y="588"/>
                </a:cubicBezTo>
                <a:cubicBezTo>
                  <a:pt x="1077" y="565"/>
                  <a:pt x="1072" y="542"/>
                  <a:pt x="1095" y="518"/>
                </a:cubicBezTo>
                <a:cubicBezTo>
                  <a:pt x="1095" y="577"/>
                  <a:pt x="1159" y="594"/>
                  <a:pt x="1217" y="594"/>
                </a:cubicBezTo>
                <a:cubicBezTo>
                  <a:pt x="1270" y="594"/>
                  <a:pt x="1270" y="594"/>
                  <a:pt x="1270" y="594"/>
                </a:cubicBezTo>
                <a:cubicBezTo>
                  <a:pt x="1281" y="594"/>
                  <a:pt x="1287" y="600"/>
                  <a:pt x="1304" y="600"/>
                </a:cubicBezTo>
                <a:cubicBezTo>
                  <a:pt x="1334" y="600"/>
                  <a:pt x="1345" y="588"/>
                  <a:pt x="1369" y="588"/>
                </a:cubicBezTo>
                <a:cubicBezTo>
                  <a:pt x="1403" y="588"/>
                  <a:pt x="1415" y="617"/>
                  <a:pt x="1444" y="617"/>
                </a:cubicBezTo>
                <a:cubicBezTo>
                  <a:pt x="1497" y="617"/>
                  <a:pt x="1520" y="571"/>
                  <a:pt x="1572" y="559"/>
                </a:cubicBezTo>
                <a:cubicBezTo>
                  <a:pt x="1613" y="548"/>
                  <a:pt x="1636" y="536"/>
                  <a:pt x="1677" y="530"/>
                </a:cubicBezTo>
                <a:cubicBezTo>
                  <a:pt x="1706" y="524"/>
                  <a:pt x="1741" y="530"/>
                  <a:pt x="1753" y="507"/>
                </a:cubicBezTo>
                <a:cubicBezTo>
                  <a:pt x="1758" y="478"/>
                  <a:pt x="1753" y="454"/>
                  <a:pt x="1753" y="425"/>
                </a:cubicBezTo>
                <a:cubicBezTo>
                  <a:pt x="1753" y="344"/>
                  <a:pt x="1753" y="344"/>
                  <a:pt x="1753" y="344"/>
                </a:cubicBezTo>
                <a:cubicBezTo>
                  <a:pt x="1753" y="315"/>
                  <a:pt x="1776" y="303"/>
                  <a:pt x="1799" y="280"/>
                </a:cubicBezTo>
                <a:cubicBezTo>
                  <a:pt x="1793" y="280"/>
                  <a:pt x="1793" y="274"/>
                  <a:pt x="1788" y="274"/>
                </a:cubicBezTo>
                <a:cubicBezTo>
                  <a:pt x="1758" y="274"/>
                  <a:pt x="1747" y="297"/>
                  <a:pt x="1724" y="303"/>
                </a:cubicBezTo>
                <a:lnTo>
                  <a:pt x="1718" y="297"/>
                </a:lnTo>
                <a:cubicBezTo>
                  <a:pt x="1718" y="274"/>
                  <a:pt x="1735" y="262"/>
                  <a:pt x="1735" y="245"/>
                </a:cubicBezTo>
                <a:cubicBezTo>
                  <a:pt x="1735" y="192"/>
                  <a:pt x="1677" y="181"/>
                  <a:pt x="1630" y="181"/>
                </a:cubicBezTo>
                <a:cubicBezTo>
                  <a:pt x="1572" y="181"/>
                  <a:pt x="1543" y="210"/>
                  <a:pt x="1485" y="239"/>
                </a:cubicBezTo>
                <a:cubicBezTo>
                  <a:pt x="1479" y="192"/>
                  <a:pt x="1456" y="169"/>
                  <a:pt x="1421" y="140"/>
                </a:cubicBezTo>
                <a:cubicBezTo>
                  <a:pt x="1403" y="123"/>
                  <a:pt x="1374" y="117"/>
                  <a:pt x="1374" y="94"/>
                </a:cubicBezTo>
                <a:cubicBezTo>
                  <a:pt x="1374" y="82"/>
                  <a:pt x="1374" y="76"/>
                  <a:pt x="1374" y="64"/>
                </a:cubicBezTo>
                <a:cubicBezTo>
                  <a:pt x="1398" y="64"/>
                  <a:pt x="1398" y="64"/>
                  <a:pt x="1398" y="64"/>
                </a:cubicBezTo>
                <a:cubicBezTo>
                  <a:pt x="1409" y="64"/>
                  <a:pt x="1415" y="70"/>
                  <a:pt x="1421" y="70"/>
                </a:cubicBezTo>
                <a:cubicBezTo>
                  <a:pt x="1438" y="70"/>
                  <a:pt x="1438" y="47"/>
                  <a:pt x="1456" y="47"/>
                </a:cubicBezTo>
                <a:cubicBezTo>
                  <a:pt x="1497" y="47"/>
                  <a:pt x="1497" y="99"/>
                  <a:pt x="1526" y="128"/>
                </a:cubicBezTo>
                <a:lnTo>
                  <a:pt x="1532" y="123"/>
                </a:lnTo>
                <a:cubicBezTo>
                  <a:pt x="1532" y="111"/>
                  <a:pt x="1526" y="105"/>
                  <a:pt x="1526" y="94"/>
                </a:cubicBezTo>
                <a:cubicBezTo>
                  <a:pt x="1526" y="70"/>
                  <a:pt x="1532" y="53"/>
                  <a:pt x="1549" y="35"/>
                </a:cubicBezTo>
                <a:cubicBezTo>
                  <a:pt x="1561" y="47"/>
                  <a:pt x="1566" y="53"/>
                  <a:pt x="1578" y="53"/>
                </a:cubicBezTo>
                <a:cubicBezTo>
                  <a:pt x="1590" y="53"/>
                  <a:pt x="1601" y="41"/>
                  <a:pt x="1613" y="41"/>
                </a:cubicBezTo>
                <a:cubicBezTo>
                  <a:pt x="1636" y="41"/>
                  <a:pt x="1630" y="64"/>
                  <a:pt x="1642" y="82"/>
                </a:cubicBezTo>
                <a:cubicBezTo>
                  <a:pt x="1660" y="99"/>
                  <a:pt x="1677" y="94"/>
                  <a:pt x="1695" y="105"/>
                </a:cubicBezTo>
                <a:cubicBezTo>
                  <a:pt x="1695" y="99"/>
                  <a:pt x="1700" y="99"/>
                  <a:pt x="1700" y="94"/>
                </a:cubicBezTo>
                <a:cubicBezTo>
                  <a:pt x="1700" y="70"/>
                  <a:pt x="1683" y="59"/>
                  <a:pt x="1683" y="29"/>
                </a:cubicBezTo>
                <a:cubicBezTo>
                  <a:pt x="1683" y="18"/>
                  <a:pt x="1700" y="12"/>
                  <a:pt x="1712" y="0"/>
                </a:cubicBezTo>
                <a:cubicBezTo>
                  <a:pt x="1729" y="18"/>
                  <a:pt x="1724" y="35"/>
                  <a:pt x="1724" y="53"/>
                </a:cubicBezTo>
                <a:cubicBezTo>
                  <a:pt x="1724" y="117"/>
                  <a:pt x="1724" y="117"/>
                  <a:pt x="1724" y="117"/>
                </a:cubicBezTo>
                <a:cubicBezTo>
                  <a:pt x="1724" y="140"/>
                  <a:pt x="1729" y="157"/>
                  <a:pt x="1747" y="169"/>
                </a:cubicBezTo>
                <a:cubicBezTo>
                  <a:pt x="1770" y="181"/>
                  <a:pt x="1753" y="216"/>
                  <a:pt x="1776" y="216"/>
                </a:cubicBezTo>
                <a:cubicBezTo>
                  <a:pt x="1805" y="216"/>
                  <a:pt x="1823" y="222"/>
                  <a:pt x="1840" y="204"/>
                </a:cubicBezTo>
                <a:cubicBezTo>
                  <a:pt x="1858" y="192"/>
                  <a:pt x="1846" y="157"/>
                  <a:pt x="1869" y="157"/>
                </a:cubicBezTo>
                <a:cubicBezTo>
                  <a:pt x="1968" y="157"/>
                  <a:pt x="1945" y="332"/>
                  <a:pt x="2044" y="332"/>
                </a:cubicBezTo>
                <a:cubicBezTo>
                  <a:pt x="2061" y="332"/>
                  <a:pt x="2073" y="332"/>
                  <a:pt x="2089" y="332"/>
                </a:cubicBezTo>
                <a:cubicBezTo>
                  <a:pt x="2107" y="332"/>
                  <a:pt x="2118" y="350"/>
                  <a:pt x="2136" y="361"/>
                </a:cubicBezTo>
                <a:cubicBezTo>
                  <a:pt x="2171" y="379"/>
                  <a:pt x="2194" y="385"/>
                  <a:pt x="2235" y="385"/>
                </a:cubicBezTo>
                <a:cubicBezTo>
                  <a:pt x="2252" y="385"/>
                  <a:pt x="2252" y="373"/>
                  <a:pt x="2264" y="361"/>
                </a:cubicBezTo>
                <a:cubicBezTo>
                  <a:pt x="2282" y="332"/>
                  <a:pt x="2305" y="338"/>
                  <a:pt x="2340" y="332"/>
                </a:cubicBezTo>
                <a:cubicBezTo>
                  <a:pt x="2340" y="338"/>
                  <a:pt x="2346" y="338"/>
                  <a:pt x="2346" y="344"/>
                </a:cubicBezTo>
                <a:cubicBezTo>
                  <a:pt x="2346" y="361"/>
                  <a:pt x="2317" y="367"/>
                  <a:pt x="2317" y="390"/>
                </a:cubicBezTo>
                <a:cubicBezTo>
                  <a:pt x="2317" y="420"/>
                  <a:pt x="2346" y="437"/>
                  <a:pt x="2375" y="437"/>
                </a:cubicBezTo>
                <a:cubicBezTo>
                  <a:pt x="2398" y="437"/>
                  <a:pt x="2404" y="414"/>
                  <a:pt x="2421" y="414"/>
                </a:cubicBezTo>
                <a:cubicBezTo>
                  <a:pt x="2462" y="414"/>
                  <a:pt x="2485" y="460"/>
                  <a:pt x="2485" y="507"/>
                </a:cubicBezTo>
                <a:cubicBezTo>
                  <a:pt x="2485" y="507"/>
                  <a:pt x="2491" y="513"/>
                  <a:pt x="2497" y="513"/>
                </a:cubicBezTo>
                <a:cubicBezTo>
                  <a:pt x="2503" y="495"/>
                  <a:pt x="2503" y="466"/>
                  <a:pt x="2526" y="466"/>
                </a:cubicBezTo>
                <a:cubicBezTo>
                  <a:pt x="2567" y="466"/>
                  <a:pt x="2584" y="507"/>
                  <a:pt x="2631" y="507"/>
                </a:cubicBezTo>
                <a:cubicBezTo>
                  <a:pt x="2683" y="507"/>
                  <a:pt x="2683" y="507"/>
                  <a:pt x="2683" y="507"/>
                </a:cubicBezTo>
                <a:cubicBezTo>
                  <a:pt x="2718" y="507"/>
                  <a:pt x="2724" y="466"/>
                  <a:pt x="2759" y="449"/>
                </a:cubicBezTo>
                <a:cubicBezTo>
                  <a:pt x="2794" y="507"/>
                  <a:pt x="2840" y="518"/>
                  <a:pt x="2887" y="553"/>
                </a:cubicBezTo>
                <a:cubicBezTo>
                  <a:pt x="2904" y="565"/>
                  <a:pt x="2899" y="594"/>
                  <a:pt x="2922" y="594"/>
                </a:cubicBezTo>
                <a:cubicBezTo>
                  <a:pt x="2934" y="594"/>
                  <a:pt x="2939" y="583"/>
                  <a:pt x="2957" y="583"/>
                </a:cubicBezTo>
                <a:cubicBezTo>
                  <a:pt x="2980" y="583"/>
                  <a:pt x="2992" y="612"/>
                  <a:pt x="3015" y="612"/>
                </a:cubicBezTo>
                <a:cubicBezTo>
                  <a:pt x="3038" y="612"/>
                  <a:pt x="3044" y="588"/>
                  <a:pt x="3062" y="577"/>
                </a:cubicBezTo>
                <a:cubicBezTo>
                  <a:pt x="3050" y="571"/>
                  <a:pt x="3038" y="571"/>
                  <a:pt x="3027" y="577"/>
                </a:cubicBezTo>
                <a:cubicBezTo>
                  <a:pt x="3032" y="548"/>
                  <a:pt x="3056" y="548"/>
                  <a:pt x="3067" y="524"/>
                </a:cubicBezTo>
                <a:cubicBezTo>
                  <a:pt x="3079" y="530"/>
                  <a:pt x="3085" y="536"/>
                  <a:pt x="3097" y="536"/>
                </a:cubicBezTo>
                <a:cubicBezTo>
                  <a:pt x="3120" y="536"/>
                  <a:pt x="3120" y="489"/>
                  <a:pt x="3143" y="489"/>
                </a:cubicBezTo>
                <a:cubicBezTo>
                  <a:pt x="3155" y="489"/>
                  <a:pt x="3155" y="495"/>
                  <a:pt x="3166" y="495"/>
                </a:cubicBezTo>
                <a:cubicBezTo>
                  <a:pt x="3184" y="495"/>
                  <a:pt x="3195" y="483"/>
                  <a:pt x="3207" y="478"/>
                </a:cubicBezTo>
                <a:cubicBezTo>
                  <a:pt x="3201" y="472"/>
                  <a:pt x="3195" y="472"/>
                  <a:pt x="3184" y="466"/>
                </a:cubicBezTo>
                <a:cubicBezTo>
                  <a:pt x="3230" y="449"/>
                  <a:pt x="3254" y="443"/>
                  <a:pt x="3295" y="425"/>
                </a:cubicBezTo>
                <a:cubicBezTo>
                  <a:pt x="3300" y="425"/>
                  <a:pt x="3300" y="425"/>
                  <a:pt x="3300" y="425"/>
                </a:cubicBezTo>
                <a:cubicBezTo>
                  <a:pt x="3283" y="472"/>
                  <a:pt x="3283" y="507"/>
                  <a:pt x="3242" y="536"/>
                </a:cubicBezTo>
                <a:cubicBezTo>
                  <a:pt x="3230" y="548"/>
                  <a:pt x="3225" y="553"/>
                  <a:pt x="3225" y="571"/>
                </a:cubicBezTo>
                <a:cubicBezTo>
                  <a:pt x="3225" y="594"/>
                  <a:pt x="3225" y="594"/>
                  <a:pt x="3225" y="594"/>
                </a:cubicBezTo>
                <a:cubicBezTo>
                  <a:pt x="3230" y="594"/>
                  <a:pt x="3236" y="594"/>
                  <a:pt x="3242" y="594"/>
                </a:cubicBezTo>
                <a:cubicBezTo>
                  <a:pt x="3271" y="594"/>
                  <a:pt x="3277" y="553"/>
                  <a:pt x="3306" y="553"/>
                </a:cubicBezTo>
                <a:cubicBezTo>
                  <a:pt x="3318" y="553"/>
                  <a:pt x="3312" y="571"/>
                  <a:pt x="3324" y="571"/>
                </a:cubicBezTo>
                <a:cubicBezTo>
                  <a:pt x="3347" y="583"/>
                  <a:pt x="3382" y="583"/>
                  <a:pt x="3382" y="612"/>
                </a:cubicBezTo>
                <a:cubicBezTo>
                  <a:pt x="3382" y="635"/>
                  <a:pt x="3358" y="641"/>
                  <a:pt x="3358" y="670"/>
                </a:cubicBezTo>
                <a:cubicBezTo>
                  <a:pt x="3358" y="676"/>
                  <a:pt x="3358" y="681"/>
                  <a:pt x="3358" y="693"/>
                </a:cubicBezTo>
                <a:cubicBezTo>
                  <a:pt x="3446" y="693"/>
                  <a:pt x="3446" y="693"/>
                  <a:pt x="3446" y="693"/>
                </a:cubicBezTo>
                <a:cubicBezTo>
                  <a:pt x="3452" y="693"/>
                  <a:pt x="3458" y="699"/>
                  <a:pt x="3463" y="699"/>
                </a:cubicBezTo>
                <a:cubicBezTo>
                  <a:pt x="3498" y="699"/>
                  <a:pt x="3510" y="664"/>
                  <a:pt x="3527" y="629"/>
                </a:cubicBezTo>
                <a:cubicBezTo>
                  <a:pt x="3533" y="612"/>
                  <a:pt x="3556" y="600"/>
                  <a:pt x="3556" y="577"/>
                </a:cubicBezTo>
                <a:cubicBezTo>
                  <a:pt x="3556" y="542"/>
                  <a:pt x="3504" y="553"/>
                  <a:pt x="3469" y="542"/>
                </a:cubicBezTo>
                <a:cubicBezTo>
                  <a:pt x="3481" y="513"/>
                  <a:pt x="3504" y="501"/>
                  <a:pt x="3533" y="495"/>
                </a:cubicBezTo>
                <a:cubicBezTo>
                  <a:pt x="3568" y="483"/>
                  <a:pt x="3580" y="460"/>
                  <a:pt x="3609" y="449"/>
                </a:cubicBezTo>
                <a:cubicBezTo>
                  <a:pt x="3615" y="507"/>
                  <a:pt x="3638" y="542"/>
                  <a:pt x="3679" y="571"/>
                </a:cubicBezTo>
                <a:cubicBezTo>
                  <a:pt x="3702" y="583"/>
                  <a:pt x="3702" y="606"/>
                  <a:pt x="3725" y="606"/>
                </a:cubicBezTo>
                <a:cubicBezTo>
                  <a:pt x="3737" y="606"/>
                  <a:pt x="3737" y="594"/>
                  <a:pt x="3737" y="583"/>
                </a:cubicBezTo>
                <a:cubicBezTo>
                  <a:pt x="3737" y="571"/>
                  <a:pt x="3731" y="559"/>
                  <a:pt x="3731" y="548"/>
                </a:cubicBezTo>
                <a:cubicBezTo>
                  <a:pt x="3737" y="548"/>
                  <a:pt x="3737" y="542"/>
                  <a:pt x="3743" y="542"/>
                </a:cubicBezTo>
                <a:cubicBezTo>
                  <a:pt x="3778" y="542"/>
                  <a:pt x="3801" y="571"/>
                  <a:pt x="3801" y="606"/>
                </a:cubicBezTo>
                <a:cubicBezTo>
                  <a:pt x="3801" y="641"/>
                  <a:pt x="3801" y="693"/>
                  <a:pt x="3766" y="693"/>
                </a:cubicBezTo>
                <a:cubicBezTo>
                  <a:pt x="3754" y="693"/>
                  <a:pt x="3749" y="681"/>
                  <a:pt x="3743" y="681"/>
                </a:cubicBezTo>
                <a:cubicBezTo>
                  <a:pt x="3720" y="681"/>
                  <a:pt x="3720" y="681"/>
                  <a:pt x="3720" y="681"/>
                </a:cubicBezTo>
                <a:cubicBezTo>
                  <a:pt x="3714" y="746"/>
                  <a:pt x="3702" y="786"/>
                  <a:pt x="3661" y="833"/>
                </a:cubicBezTo>
                <a:cubicBezTo>
                  <a:pt x="3638" y="827"/>
                  <a:pt x="3638" y="827"/>
                  <a:pt x="3638" y="827"/>
                </a:cubicBezTo>
                <a:cubicBezTo>
                  <a:pt x="3626" y="839"/>
                  <a:pt x="3615" y="844"/>
                  <a:pt x="3597" y="850"/>
                </a:cubicBezTo>
                <a:cubicBezTo>
                  <a:pt x="3615" y="885"/>
                  <a:pt x="3638" y="897"/>
                  <a:pt x="3650" y="932"/>
                </a:cubicBezTo>
                <a:cubicBezTo>
                  <a:pt x="3620" y="938"/>
                  <a:pt x="3603" y="938"/>
                  <a:pt x="3586" y="949"/>
                </a:cubicBezTo>
                <a:cubicBezTo>
                  <a:pt x="3603" y="967"/>
                  <a:pt x="3615" y="978"/>
                  <a:pt x="3626" y="996"/>
                </a:cubicBezTo>
                <a:cubicBezTo>
                  <a:pt x="3597" y="1013"/>
                  <a:pt x="3597" y="1037"/>
                  <a:pt x="3574" y="1060"/>
                </a:cubicBezTo>
                <a:cubicBezTo>
                  <a:pt x="3556" y="1037"/>
                  <a:pt x="3562" y="1013"/>
                  <a:pt x="3551" y="978"/>
                </a:cubicBezTo>
                <a:cubicBezTo>
                  <a:pt x="3539" y="978"/>
                  <a:pt x="3539" y="978"/>
                  <a:pt x="3539" y="978"/>
                </a:cubicBezTo>
                <a:cubicBezTo>
                  <a:pt x="3533" y="1002"/>
                  <a:pt x="3516" y="1019"/>
                  <a:pt x="3492" y="1019"/>
                </a:cubicBezTo>
                <a:cubicBezTo>
                  <a:pt x="3492" y="1025"/>
                  <a:pt x="3492" y="1025"/>
                  <a:pt x="3492" y="1025"/>
                </a:cubicBezTo>
                <a:cubicBezTo>
                  <a:pt x="3492" y="1031"/>
                  <a:pt x="3498" y="1037"/>
                  <a:pt x="3498" y="1037"/>
                </a:cubicBezTo>
                <a:cubicBezTo>
                  <a:pt x="3498" y="1060"/>
                  <a:pt x="3469" y="1060"/>
                  <a:pt x="3446" y="1077"/>
                </a:cubicBezTo>
                <a:cubicBezTo>
                  <a:pt x="3440" y="1048"/>
                  <a:pt x="3452" y="1031"/>
                  <a:pt x="3428" y="1007"/>
                </a:cubicBezTo>
                <a:cubicBezTo>
                  <a:pt x="3417" y="1037"/>
                  <a:pt x="3417" y="1054"/>
                  <a:pt x="3393" y="1066"/>
                </a:cubicBezTo>
                <a:cubicBezTo>
                  <a:pt x="3388" y="1066"/>
                  <a:pt x="3388" y="1054"/>
                  <a:pt x="3382" y="1054"/>
                </a:cubicBezTo>
                <a:cubicBezTo>
                  <a:pt x="3347" y="1054"/>
                  <a:pt x="3312" y="1083"/>
                  <a:pt x="3312" y="1118"/>
                </a:cubicBezTo>
                <a:cubicBezTo>
                  <a:pt x="3312" y="1141"/>
                  <a:pt x="3329" y="1147"/>
                  <a:pt x="3341" y="1165"/>
                </a:cubicBezTo>
                <a:cubicBezTo>
                  <a:pt x="3329" y="1165"/>
                  <a:pt x="3329" y="1165"/>
                  <a:pt x="3329" y="1165"/>
                </a:cubicBezTo>
                <a:cubicBezTo>
                  <a:pt x="3312" y="1159"/>
                  <a:pt x="3312" y="1159"/>
                  <a:pt x="3312" y="1159"/>
                </a:cubicBezTo>
                <a:cubicBezTo>
                  <a:pt x="3306" y="1188"/>
                  <a:pt x="3300" y="1211"/>
                  <a:pt x="3300" y="1240"/>
                </a:cubicBezTo>
                <a:cubicBezTo>
                  <a:pt x="3300" y="1281"/>
                  <a:pt x="3318" y="1322"/>
                  <a:pt x="3358" y="1322"/>
                </a:cubicBezTo>
                <a:cubicBezTo>
                  <a:pt x="3411" y="1322"/>
                  <a:pt x="3364" y="1438"/>
                  <a:pt x="3329" y="1508"/>
                </a:cubicBezTo>
                <a:cubicBezTo>
                  <a:pt x="3306" y="1555"/>
                  <a:pt x="3254" y="1555"/>
                  <a:pt x="3230" y="1601"/>
                </a:cubicBezTo>
                <a:cubicBezTo>
                  <a:pt x="3195" y="1671"/>
                  <a:pt x="3184" y="1712"/>
                  <a:pt x="3137" y="1770"/>
                </a:cubicBezTo>
                <a:cubicBezTo>
                  <a:pt x="3120" y="1793"/>
                  <a:pt x="3097" y="1799"/>
                  <a:pt x="3085" y="1828"/>
                </a:cubicBezTo>
                <a:cubicBezTo>
                  <a:pt x="3085" y="1892"/>
                  <a:pt x="3085" y="1892"/>
                  <a:pt x="3085" y="1892"/>
                </a:cubicBezTo>
                <a:cubicBezTo>
                  <a:pt x="3085" y="1916"/>
                  <a:pt x="3108" y="1910"/>
                  <a:pt x="3126" y="1927"/>
                </a:cubicBezTo>
                <a:cubicBezTo>
                  <a:pt x="3230" y="1991"/>
                  <a:pt x="3166" y="2015"/>
                  <a:pt x="3242" y="2015"/>
                </a:cubicBezTo>
                <a:cubicBezTo>
                  <a:pt x="3277" y="2015"/>
                  <a:pt x="3283" y="2050"/>
                  <a:pt x="3312" y="2067"/>
                </a:cubicBezTo>
                <a:cubicBezTo>
                  <a:pt x="3382" y="2102"/>
                  <a:pt x="3434" y="2108"/>
                  <a:pt x="3492" y="2166"/>
                </a:cubicBezTo>
                <a:cubicBezTo>
                  <a:pt x="3510" y="2189"/>
                  <a:pt x="3504" y="2213"/>
                  <a:pt x="3527" y="2242"/>
                </a:cubicBezTo>
                <a:cubicBezTo>
                  <a:pt x="3603" y="2329"/>
                  <a:pt x="3720" y="2271"/>
                  <a:pt x="3679" y="2358"/>
                </a:cubicBezTo>
                <a:cubicBezTo>
                  <a:pt x="3702" y="2364"/>
                  <a:pt x="3708" y="2387"/>
                  <a:pt x="3725" y="2410"/>
                </a:cubicBezTo>
                <a:cubicBezTo>
                  <a:pt x="3737" y="2405"/>
                  <a:pt x="3743" y="2399"/>
                  <a:pt x="3754" y="2399"/>
                </a:cubicBezTo>
                <a:cubicBezTo>
                  <a:pt x="3772" y="2399"/>
                  <a:pt x="3784" y="2410"/>
                  <a:pt x="3801" y="2410"/>
                </a:cubicBezTo>
                <a:cubicBezTo>
                  <a:pt x="3813" y="2410"/>
                  <a:pt x="3818" y="2405"/>
                  <a:pt x="3824" y="2399"/>
                </a:cubicBezTo>
                <a:cubicBezTo>
                  <a:pt x="3836" y="2399"/>
                  <a:pt x="3842" y="2399"/>
                  <a:pt x="3853" y="2399"/>
                </a:cubicBezTo>
                <a:cubicBezTo>
                  <a:pt x="3906" y="2399"/>
                  <a:pt x="3935" y="2428"/>
                  <a:pt x="3964" y="2474"/>
                </a:cubicBezTo>
                <a:cubicBezTo>
                  <a:pt x="3981" y="2504"/>
                  <a:pt x="4016" y="2492"/>
                  <a:pt x="4046" y="2515"/>
                </a:cubicBezTo>
                <a:cubicBezTo>
                  <a:pt x="4104" y="2556"/>
                  <a:pt x="4139" y="2591"/>
                  <a:pt x="4209" y="2591"/>
                </a:cubicBezTo>
                <a:cubicBezTo>
                  <a:pt x="4209" y="2591"/>
                  <a:pt x="4209" y="2597"/>
                  <a:pt x="4209" y="2602"/>
                </a:cubicBezTo>
                <a:cubicBezTo>
                  <a:pt x="4209" y="2608"/>
                  <a:pt x="4203" y="2608"/>
                  <a:pt x="4203" y="2614"/>
                </a:cubicBezTo>
                <a:cubicBezTo>
                  <a:pt x="4203" y="2620"/>
                  <a:pt x="4220" y="2620"/>
                  <a:pt x="4226" y="2626"/>
                </a:cubicBezTo>
                <a:cubicBezTo>
                  <a:pt x="4249" y="2643"/>
                  <a:pt x="4261" y="2649"/>
                  <a:pt x="4278" y="2672"/>
                </a:cubicBezTo>
                <a:cubicBezTo>
                  <a:pt x="4302" y="2702"/>
                  <a:pt x="4325" y="2725"/>
                  <a:pt x="4348" y="2742"/>
                </a:cubicBezTo>
                <a:close/>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09" name="Freeform 3"/>
          <p:cNvSpPr>
            <a:spLocks noChangeArrowheads="1"/>
          </p:cNvSpPr>
          <p:nvPr/>
        </p:nvSpPr>
        <p:spPr bwMode="auto">
          <a:xfrm>
            <a:off x="7767543" y="3763563"/>
            <a:ext cx="3300131" cy="4305392"/>
          </a:xfrm>
          <a:custGeom>
            <a:avLst/>
            <a:gdLst>
              <a:gd name="T0" fmla="*/ 740 w 7500"/>
              <a:gd name="T1" fmla="*/ 3126 h 9786"/>
              <a:gd name="T2" fmla="*/ 716 w 7500"/>
              <a:gd name="T3" fmla="*/ 3394 h 9786"/>
              <a:gd name="T4" fmla="*/ 2009 w 7500"/>
              <a:gd name="T5" fmla="*/ 279 h 9786"/>
              <a:gd name="T6" fmla="*/ 2049 w 7500"/>
              <a:gd name="T7" fmla="*/ 17 h 9786"/>
              <a:gd name="T8" fmla="*/ 6427 w 7500"/>
              <a:gd name="T9" fmla="*/ 6898 h 9786"/>
              <a:gd name="T10" fmla="*/ 7353 w 7500"/>
              <a:gd name="T11" fmla="*/ 7428 h 9786"/>
              <a:gd name="T12" fmla="*/ 7213 w 7500"/>
              <a:gd name="T13" fmla="*/ 7824 h 9786"/>
              <a:gd name="T14" fmla="*/ 7359 w 7500"/>
              <a:gd name="T15" fmla="*/ 7434 h 9786"/>
              <a:gd name="T16" fmla="*/ 7289 w 7500"/>
              <a:gd name="T17" fmla="*/ 9331 h 9786"/>
              <a:gd name="T18" fmla="*/ 6742 w 7500"/>
              <a:gd name="T19" fmla="*/ 9435 h 9786"/>
              <a:gd name="T20" fmla="*/ 6497 w 7500"/>
              <a:gd name="T21" fmla="*/ 9744 h 9786"/>
              <a:gd name="T22" fmla="*/ 6066 w 7500"/>
              <a:gd name="T23" fmla="*/ 9494 h 9786"/>
              <a:gd name="T24" fmla="*/ 5577 w 7500"/>
              <a:gd name="T25" fmla="*/ 9453 h 9786"/>
              <a:gd name="T26" fmla="*/ 1467 w 7500"/>
              <a:gd name="T27" fmla="*/ 8051 h 9786"/>
              <a:gd name="T28" fmla="*/ 402 w 7500"/>
              <a:gd name="T29" fmla="*/ 3341 h 9786"/>
              <a:gd name="T30" fmla="*/ 1002 w 7500"/>
              <a:gd name="T31" fmla="*/ 3761 h 9786"/>
              <a:gd name="T32" fmla="*/ 1345 w 7500"/>
              <a:gd name="T33" fmla="*/ 3656 h 9786"/>
              <a:gd name="T34" fmla="*/ 1531 w 7500"/>
              <a:gd name="T35" fmla="*/ 3307 h 9786"/>
              <a:gd name="T36" fmla="*/ 1595 w 7500"/>
              <a:gd name="T37" fmla="*/ 3184 h 9786"/>
              <a:gd name="T38" fmla="*/ 1753 w 7500"/>
              <a:gd name="T39" fmla="*/ 2497 h 9786"/>
              <a:gd name="T40" fmla="*/ 1683 w 7500"/>
              <a:gd name="T41" fmla="*/ 1863 h 9786"/>
              <a:gd name="T42" fmla="*/ 1828 w 7500"/>
              <a:gd name="T43" fmla="*/ 1577 h 9786"/>
              <a:gd name="T44" fmla="*/ 1875 w 7500"/>
              <a:gd name="T45" fmla="*/ 1240 h 9786"/>
              <a:gd name="T46" fmla="*/ 1910 w 7500"/>
              <a:gd name="T47" fmla="*/ 1007 h 9786"/>
              <a:gd name="T48" fmla="*/ 1910 w 7500"/>
              <a:gd name="T49" fmla="*/ 879 h 9786"/>
              <a:gd name="T50" fmla="*/ 2009 w 7500"/>
              <a:gd name="T51" fmla="*/ 402 h 9786"/>
              <a:gd name="T52" fmla="*/ 2172 w 7500"/>
              <a:gd name="T53" fmla="*/ 396 h 9786"/>
              <a:gd name="T54" fmla="*/ 2335 w 7500"/>
              <a:gd name="T55" fmla="*/ 576 h 9786"/>
              <a:gd name="T56" fmla="*/ 2451 w 7500"/>
              <a:gd name="T57" fmla="*/ 1013 h 9786"/>
              <a:gd name="T58" fmla="*/ 2591 w 7500"/>
              <a:gd name="T59" fmla="*/ 1356 h 9786"/>
              <a:gd name="T60" fmla="*/ 2713 w 7500"/>
              <a:gd name="T61" fmla="*/ 1857 h 9786"/>
              <a:gd name="T62" fmla="*/ 3173 w 7500"/>
              <a:gd name="T63" fmla="*/ 2043 h 9786"/>
              <a:gd name="T64" fmla="*/ 3476 w 7500"/>
              <a:gd name="T65" fmla="*/ 2340 h 9786"/>
              <a:gd name="T66" fmla="*/ 3557 w 7500"/>
              <a:gd name="T67" fmla="*/ 2835 h 9786"/>
              <a:gd name="T68" fmla="*/ 3802 w 7500"/>
              <a:gd name="T69" fmla="*/ 3376 h 9786"/>
              <a:gd name="T70" fmla="*/ 3907 w 7500"/>
              <a:gd name="T71" fmla="*/ 3871 h 9786"/>
              <a:gd name="T72" fmla="*/ 4035 w 7500"/>
              <a:gd name="T73" fmla="*/ 4407 h 9786"/>
              <a:gd name="T74" fmla="*/ 4489 w 7500"/>
              <a:gd name="T75" fmla="*/ 4634 h 9786"/>
              <a:gd name="T76" fmla="*/ 4751 w 7500"/>
              <a:gd name="T77" fmla="*/ 4785 h 9786"/>
              <a:gd name="T78" fmla="*/ 5100 w 7500"/>
              <a:gd name="T79" fmla="*/ 5030 h 9786"/>
              <a:gd name="T80" fmla="*/ 5147 w 7500"/>
              <a:gd name="T81" fmla="*/ 5158 h 9786"/>
              <a:gd name="T82" fmla="*/ 5321 w 7500"/>
              <a:gd name="T83" fmla="*/ 5437 h 9786"/>
              <a:gd name="T84" fmla="*/ 5414 w 7500"/>
              <a:gd name="T85" fmla="*/ 5565 h 9786"/>
              <a:gd name="T86" fmla="*/ 5595 w 7500"/>
              <a:gd name="T87" fmla="*/ 6089 h 9786"/>
              <a:gd name="T88" fmla="*/ 5775 w 7500"/>
              <a:gd name="T89" fmla="*/ 6124 h 9786"/>
              <a:gd name="T90" fmla="*/ 6072 w 7500"/>
              <a:gd name="T91" fmla="*/ 6223 h 9786"/>
              <a:gd name="T92" fmla="*/ 6177 w 7500"/>
              <a:gd name="T93" fmla="*/ 6357 h 9786"/>
              <a:gd name="T94" fmla="*/ 6165 w 7500"/>
              <a:gd name="T95" fmla="*/ 6700 h 9786"/>
              <a:gd name="T96" fmla="*/ 6439 w 7500"/>
              <a:gd name="T97" fmla="*/ 6962 h 9786"/>
              <a:gd name="T98" fmla="*/ 6759 w 7500"/>
              <a:gd name="T99" fmla="*/ 7259 h 9786"/>
              <a:gd name="T100" fmla="*/ 7056 w 7500"/>
              <a:gd name="T101" fmla="*/ 7638 h 9786"/>
              <a:gd name="T102" fmla="*/ 7260 w 7500"/>
              <a:gd name="T103" fmla="*/ 8226 h 9786"/>
              <a:gd name="T104" fmla="*/ 7336 w 7500"/>
              <a:gd name="T105" fmla="*/ 8447 h 9786"/>
              <a:gd name="T106" fmla="*/ 7399 w 7500"/>
              <a:gd name="T107" fmla="*/ 8901 h 9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00" h="9786">
                <a:moveTo>
                  <a:pt x="559" y="3219"/>
                </a:moveTo>
                <a:lnTo>
                  <a:pt x="559" y="3219"/>
                </a:lnTo>
                <a:cubicBezTo>
                  <a:pt x="559" y="3242"/>
                  <a:pt x="588" y="3248"/>
                  <a:pt x="611" y="3248"/>
                </a:cubicBezTo>
                <a:cubicBezTo>
                  <a:pt x="629" y="3248"/>
                  <a:pt x="629" y="3225"/>
                  <a:pt x="641" y="3213"/>
                </a:cubicBezTo>
                <a:cubicBezTo>
                  <a:pt x="658" y="3202"/>
                  <a:pt x="670" y="3207"/>
                  <a:pt x="687" y="3207"/>
                </a:cubicBezTo>
                <a:cubicBezTo>
                  <a:pt x="687" y="3173"/>
                  <a:pt x="705" y="3126"/>
                  <a:pt x="740" y="3126"/>
                </a:cubicBezTo>
                <a:cubicBezTo>
                  <a:pt x="757" y="3126"/>
                  <a:pt x="763" y="3149"/>
                  <a:pt x="780" y="3149"/>
                </a:cubicBezTo>
                <a:cubicBezTo>
                  <a:pt x="786" y="3149"/>
                  <a:pt x="798" y="3138"/>
                  <a:pt x="798" y="3126"/>
                </a:cubicBezTo>
                <a:cubicBezTo>
                  <a:pt x="798" y="3091"/>
                  <a:pt x="740" y="3097"/>
                  <a:pt x="705" y="3109"/>
                </a:cubicBezTo>
                <a:cubicBezTo>
                  <a:pt x="641" y="3138"/>
                  <a:pt x="559" y="3149"/>
                  <a:pt x="559" y="3219"/>
                </a:cubicBezTo>
                <a:close/>
                <a:moveTo>
                  <a:pt x="716" y="3394"/>
                </a:moveTo>
                <a:lnTo>
                  <a:pt x="716" y="3394"/>
                </a:lnTo>
                <a:cubicBezTo>
                  <a:pt x="705" y="3411"/>
                  <a:pt x="693" y="3417"/>
                  <a:pt x="681" y="3435"/>
                </a:cubicBezTo>
                <a:cubicBezTo>
                  <a:pt x="699" y="3440"/>
                  <a:pt x="710" y="3440"/>
                  <a:pt x="734" y="3440"/>
                </a:cubicBezTo>
                <a:cubicBezTo>
                  <a:pt x="734" y="3423"/>
                  <a:pt x="728" y="3405"/>
                  <a:pt x="716" y="3394"/>
                </a:cubicBezTo>
                <a:close/>
                <a:moveTo>
                  <a:pt x="2038" y="233"/>
                </a:moveTo>
                <a:lnTo>
                  <a:pt x="2038" y="233"/>
                </a:lnTo>
                <a:cubicBezTo>
                  <a:pt x="2020" y="244"/>
                  <a:pt x="2009" y="256"/>
                  <a:pt x="2009" y="279"/>
                </a:cubicBezTo>
                <a:cubicBezTo>
                  <a:pt x="2009" y="291"/>
                  <a:pt x="2014" y="291"/>
                  <a:pt x="2014" y="303"/>
                </a:cubicBezTo>
                <a:cubicBezTo>
                  <a:pt x="2020" y="285"/>
                  <a:pt x="2038" y="279"/>
                  <a:pt x="2055" y="279"/>
                </a:cubicBezTo>
                <a:cubicBezTo>
                  <a:pt x="2055" y="273"/>
                  <a:pt x="2055" y="273"/>
                  <a:pt x="2055" y="268"/>
                </a:cubicBezTo>
                <a:cubicBezTo>
                  <a:pt x="2055" y="250"/>
                  <a:pt x="2049" y="244"/>
                  <a:pt x="2038" y="233"/>
                </a:cubicBezTo>
                <a:close/>
                <a:moveTo>
                  <a:pt x="2049" y="17"/>
                </a:moveTo>
                <a:lnTo>
                  <a:pt x="2049" y="17"/>
                </a:lnTo>
                <a:cubicBezTo>
                  <a:pt x="2049" y="35"/>
                  <a:pt x="2067" y="41"/>
                  <a:pt x="2073" y="52"/>
                </a:cubicBezTo>
                <a:cubicBezTo>
                  <a:pt x="2090" y="41"/>
                  <a:pt x="2096" y="29"/>
                  <a:pt x="2102" y="12"/>
                </a:cubicBezTo>
                <a:cubicBezTo>
                  <a:pt x="2084" y="0"/>
                  <a:pt x="2049" y="0"/>
                  <a:pt x="2049" y="17"/>
                </a:cubicBezTo>
                <a:close/>
                <a:moveTo>
                  <a:pt x="6293" y="6718"/>
                </a:moveTo>
                <a:lnTo>
                  <a:pt x="6293" y="6718"/>
                </a:lnTo>
                <a:cubicBezTo>
                  <a:pt x="6305" y="6805"/>
                  <a:pt x="6363" y="6840"/>
                  <a:pt x="6427" y="6898"/>
                </a:cubicBezTo>
                <a:cubicBezTo>
                  <a:pt x="6427" y="6893"/>
                  <a:pt x="6433" y="6893"/>
                  <a:pt x="6433" y="6887"/>
                </a:cubicBezTo>
                <a:cubicBezTo>
                  <a:pt x="6433" y="6852"/>
                  <a:pt x="6404" y="6840"/>
                  <a:pt x="6381" y="6811"/>
                </a:cubicBezTo>
                <a:cubicBezTo>
                  <a:pt x="6352" y="6770"/>
                  <a:pt x="6340" y="6724"/>
                  <a:pt x="6293" y="6718"/>
                </a:cubicBezTo>
                <a:close/>
                <a:moveTo>
                  <a:pt x="7359" y="7434"/>
                </a:moveTo>
                <a:lnTo>
                  <a:pt x="7359" y="7434"/>
                </a:lnTo>
                <a:cubicBezTo>
                  <a:pt x="7353" y="7428"/>
                  <a:pt x="7353" y="7428"/>
                  <a:pt x="7353" y="7428"/>
                </a:cubicBezTo>
                <a:cubicBezTo>
                  <a:pt x="7353" y="7451"/>
                  <a:pt x="7359" y="7463"/>
                  <a:pt x="7359" y="7486"/>
                </a:cubicBezTo>
                <a:cubicBezTo>
                  <a:pt x="7359" y="7533"/>
                  <a:pt x="7336" y="7562"/>
                  <a:pt x="7300" y="7591"/>
                </a:cubicBezTo>
                <a:cubicBezTo>
                  <a:pt x="7283" y="7597"/>
                  <a:pt x="7266" y="7603"/>
                  <a:pt x="7266" y="7614"/>
                </a:cubicBezTo>
                <a:cubicBezTo>
                  <a:pt x="7266" y="7632"/>
                  <a:pt x="7271" y="7643"/>
                  <a:pt x="7271" y="7661"/>
                </a:cubicBezTo>
                <a:cubicBezTo>
                  <a:pt x="7271" y="7731"/>
                  <a:pt x="7271" y="7731"/>
                  <a:pt x="7271" y="7731"/>
                </a:cubicBezTo>
                <a:cubicBezTo>
                  <a:pt x="7271" y="7771"/>
                  <a:pt x="7242" y="7789"/>
                  <a:pt x="7213" y="7824"/>
                </a:cubicBezTo>
                <a:cubicBezTo>
                  <a:pt x="7248" y="7836"/>
                  <a:pt x="7237" y="7871"/>
                  <a:pt x="7248" y="7900"/>
                </a:cubicBezTo>
                <a:cubicBezTo>
                  <a:pt x="7254" y="7917"/>
                  <a:pt x="7271" y="7923"/>
                  <a:pt x="7283" y="7934"/>
                </a:cubicBezTo>
                <a:cubicBezTo>
                  <a:pt x="7318" y="7894"/>
                  <a:pt x="7283" y="7847"/>
                  <a:pt x="7312" y="7795"/>
                </a:cubicBezTo>
                <a:cubicBezTo>
                  <a:pt x="7336" y="7742"/>
                  <a:pt x="7341" y="7708"/>
                  <a:pt x="7359" y="7655"/>
                </a:cubicBezTo>
                <a:cubicBezTo>
                  <a:pt x="7382" y="7603"/>
                  <a:pt x="7411" y="7579"/>
                  <a:pt x="7411" y="7527"/>
                </a:cubicBezTo>
                <a:cubicBezTo>
                  <a:pt x="7411" y="7486"/>
                  <a:pt x="7376" y="7469"/>
                  <a:pt x="7359" y="7434"/>
                </a:cubicBezTo>
                <a:close/>
                <a:moveTo>
                  <a:pt x="7499" y="9221"/>
                </a:moveTo>
                <a:lnTo>
                  <a:pt x="7499" y="9221"/>
                </a:lnTo>
                <a:lnTo>
                  <a:pt x="7499" y="9221"/>
                </a:lnTo>
                <a:cubicBezTo>
                  <a:pt x="7464" y="9243"/>
                  <a:pt x="7446" y="9255"/>
                  <a:pt x="7411" y="9267"/>
                </a:cubicBezTo>
                <a:cubicBezTo>
                  <a:pt x="7388" y="9272"/>
                  <a:pt x="7365" y="9261"/>
                  <a:pt x="7347" y="9272"/>
                </a:cubicBezTo>
                <a:cubicBezTo>
                  <a:pt x="7318" y="9284"/>
                  <a:pt x="7318" y="9331"/>
                  <a:pt x="7289" y="9331"/>
                </a:cubicBezTo>
                <a:cubicBezTo>
                  <a:pt x="7271" y="9331"/>
                  <a:pt x="7266" y="9319"/>
                  <a:pt x="7248" y="9319"/>
                </a:cubicBezTo>
                <a:cubicBezTo>
                  <a:pt x="7213" y="9313"/>
                  <a:pt x="7184" y="9325"/>
                  <a:pt x="7149" y="9325"/>
                </a:cubicBezTo>
                <a:cubicBezTo>
                  <a:pt x="7091" y="9325"/>
                  <a:pt x="7068" y="9278"/>
                  <a:pt x="7010" y="9278"/>
                </a:cubicBezTo>
                <a:cubicBezTo>
                  <a:pt x="6963" y="9278"/>
                  <a:pt x="6957" y="9325"/>
                  <a:pt x="6922" y="9354"/>
                </a:cubicBezTo>
                <a:cubicBezTo>
                  <a:pt x="6905" y="9366"/>
                  <a:pt x="6887" y="9354"/>
                  <a:pt x="6864" y="9366"/>
                </a:cubicBezTo>
                <a:cubicBezTo>
                  <a:pt x="6811" y="9383"/>
                  <a:pt x="6794" y="9418"/>
                  <a:pt x="6742" y="9435"/>
                </a:cubicBezTo>
                <a:cubicBezTo>
                  <a:pt x="6753" y="9465"/>
                  <a:pt x="6759" y="9482"/>
                  <a:pt x="6777" y="9500"/>
                </a:cubicBezTo>
                <a:cubicBezTo>
                  <a:pt x="6782" y="9505"/>
                  <a:pt x="6800" y="9505"/>
                  <a:pt x="6800" y="9517"/>
                </a:cubicBezTo>
                <a:cubicBezTo>
                  <a:pt x="6800" y="9581"/>
                  <a:pt x="6753" y="9639"/>
                  <a:pt x="6689" y="9639"/>
                </a:cubicBezTo>
                <a:cubicBezTo>
                  <a:pt x="6689" y="9651"/>
                  <a:pt x="6689" y="9657"/>
                  <a:pt x="6683" y="9668"/>
                </a:cubicBezTo>
                <a:cubicBezTo>
                  <a:pt x="6654" y="9668"/>
                  <a:pt x="6643" y="9628"/>
                  <a:pt x="6614" y="9628"/>
                </a:cubicBezTo>
                <a:cubicBezTo>
                  <a:pt x="6550" y="9628"/>
                  <a:pt x="6526" y="9686"/>
                  <a:pt x="6497" y="9744"/>
                </a:cubicBezTo>
                <a:cubicBezTo>
                  <a:pt x="6485" y="9761"/>
                  <a:pt x="6491" y="9785"/>
                  <a:pt x="6474" y="9785"/>
                </a:cubicBezTo>
                <a:cubicBezTo>
                  <a:pt x="6392" y="9785"/>
                  <a:pt x="6439" y="9645"/>
                  <a:pt x="6369" y="9610"/>
                </a:cubicBezTo>
                <a:cubicBezTo>
                  <a:pt x="6305" y="9581"/>
                  <a:pt x="6282" y="9546"/>
                  <a:pt x="6224" y="9511"/>
                </a:cubicBezTo>
                <a:cubicBezTo>
                  <a:pt x="6206" y="9500"/>
                  <a:pt x="6206" y="9476"/>
                  <a:pt x="6183" y="9476"/>
                </a:cubicBezTo>
                <a:cubicBezTo>
                  <a:pt x="6159" y="9476"/>
                  <a:pt x="6148" y="9494"/>
                  <a:pt x="6119" y="9494"/>
                </a:cubicBezTo>
                <a:cubicBezTo>
                  <a:pt x="6066" y="9494"/>
                  <a:pt x="6066" y="9494"/>
                  <a:pt x="6066" y="9494"/>
                </a:cubicBezTo>
                <a:cubicBezTo>
                  <a:pt x="6061" y="9494"/>
                  <a:pt x="6055" y="9500"/>
                  <a:pt x="6043" y="9500"/>
                </a:cubicBezTo>
                <a:cubicBezTo>
                  <a:pt x="5996" y="9500"/>
                  <a:pt x="5991" y="9435"/>
                  <a:pt x="5944" y="9435"/>
                </a:cubicBezTo>
                <a:cubicBezTo>
                  <a:pt x="5868" y="9435"/>
                  <a:pt x="5833" y="9482"/>
                  <a:pt x="5758" y="9482"/>
                </a:cubicBezTo>
                <a:cubicBezTo>
                  <a:pt x="5740" y="9482"/>
                  <a:pt x="5735" y="9476"/>
                  <a:pt x="5717" y="9476"/>
                </a:cubicBezTo>
                <a:cubicBezTo>
                  <a:pt x="5665" y="9476"/>
                  <a:pt x="5665" y="9476"/>
                  <a:pt x="5665" y="9476"/>
                </a:cubicBezTo>
                <a:cubicBezTo>
                  <a:pt x="5630" y="9476"/>
                  <a:pt x="5612" y="9453"/>
                  <a:pt x="5577" y="9453"/>
                </a:cubicBezTo>
                <a:cubicBezTo>
                  <a:pt x="5531" y="9453"/>
                  <a:pt x="5513" y="9500"/>
                  <a:pt x="5473" y="9529"/>
                </a:cubicBezTo>
                <a:cubicBezTo>
                  <a:pt x="5426" y="9563"/>
                  <a:pt x="5385" y="9563"/>
                  <a:pt x="5350" y="9610"/>
                </a:cubicBezTo>
                <a:cubicBezTo>
                  <a:pt x="5333" y="9628"/>
                  <a:pt x="5344" y="9663"/>
                  <a:pt x="5321" y="9668"/>
                </a:cubicBezTo>
                <a:cubicBezTo>
                  <a:pt x="1467" y="9680"/>
                  <a:pt x="1467" y="9680"/>
                  <a:pt x="1467" y="9680"/>
                </a:cubicBezTo>
                <a:lnTo>
                  <a:pt x="1467" y="9680"/>
                </a:lnTo>
                <a:cubicBezTo>
                  <a:pt x="1467" y="8051"/>
                  <a:pt x="1467" y="8051"/>
                  <a:pt x="1467" y="8051"/>
                </a:cubicBezTo>
                <a:cubicBezTo>
                  <a:pt x="6" y="8045"/>
                  <a:pt x="6" y="8045"/>
                  <a:pt x="6" y="8045"/>
                </a:cubicBezTo>
                <a:lnTo>
                  <a:pt x="6" y="8045"/>
                </a:lnTo>
                <a:cubicBezTo>
                  <a:pt x="0" y="3184"/>
                  <a:pt x="0" y="3184"/>
                  <a:pt x="0" y="3184"/>
                </a:cubicBezTo>
                <a:lnTo>
                  <a:pt x="0" y="3184"/>
                </a:lnTo>
                <a:cubicBezTo>
                  <a:pt x="35" y="3219"/>
                  <a:pt x="70" y="3237"/>
                  <a:pt x="128" y="3254"/>
                </a:cubicBezTo>
                <a:cubicBezTo>
                  <a:pt x="233" y="3289"/>
                  <a:pt x="291" y="3307"/>
                  <a:pt x="402" y="3341"/>
                </a:cubicBezTo>
                <a:cubicBezTo>
                  <a:pt x="454" y="3353"/>
                  <a:pt x="501" y="3359"/>
                  <a:pt x="530" y="3405"/>
                </a:cubicBezTo>
                <a:cubicBezTo>
                  <a:pt x="565" y="3464"/>
                  <a:pt x="536" y="3522"/>
                  <a:pt x="582" y="3568"/>
                </a:cubicBezTo>
                <a:cubicBezTo>
                  <a:pt x="617" y="3603"/>
                  <a:pt x="664" y="3580"/>
                  <a:pt x="710" y="3598"/>
                </a:cubicBezTo>
                <a:cubicBezTo>
                  <a:pt x="740" y="3603"/>
                  <a:pt x="745" y="3627"/>
                  <a:pt x="769" y="3644"/>
                </a:cubicBezTo>
                <a:cubicBezTo>
                  <a:pt x="844" y="3708"/>
                  <a:pt x="792" y="3691"/>
                  <a:pt x="856" y="3691"/>
                </a:cubicBezTo>
                <a:cubicBezTo>
                  <a:pt x="920" y="3691"/>
                  <a:pt x="937" y="3761"/>
                  <a:pt x="1002" y="3761"/>
                </a:cubicBezTo>
                <a:cubicBezTo>
                  <a:pt x="1054" y="3761"/>
                  <a:pt x="1054" y="3761"/>
                  <a:pt x="1054" y="3761"/>
                </a:cubicBezTo>
                <a:cubicBezTo>
                  <a:pt x="1153" y="3761"/>
                  <a:pt x="1194" y="3679"/>
                  <a:pt x="1293" y="3679"/>
                </a:cubicBezTo>
                <a:cubicBezTo>
                  <a:pt x="1299" y="3679"/>
                  <a:pt x="1304" y="3691"/>
                  <a:pt x="1310" y="3696"/>
                </a:cubicBezTo>
                <a:cubicBezTo>
                  <a:pt x="1310" y="3656"/>
                  <a:pt x="1310" y="3656"/>
                  <a:pt x="1310" y="3656"/>
                </a:cubicBezTo>
                <a:cubicBezTo>
                  <a:pt x="1316" y="3656"/>
                  <a:pt x="1316" y="3650"/>
                  <a:pt x="1322" y="3650"/>
                </a:cubicBezTo>
                <a:cubicBezTo>
                  <a:pt x="1328" y="3650"/>
                  <a:pt x="1333" y="3656"/>
                  <a:pt x="1345" y="3656"/>
                </a:cubicBezTo>
                <a:cubicBezTo>
                  <a:pt x="1345" y="3603"/>
                  <a:pt x="1380" y="3586"/>
                  <a:pt x="1403" y="3539"/>
                </a:cubicBezTo>
                <a:cubicBezTo>
                  <a:pt x="1415" y="3551"/>
                  <a:pt x="1415" y="3551"/>
                  <a:pt x="1415" y="3551"/>
                </a:cubicBezTo>
                <a:cubicBezTo>
                  <a:pt x="1444" y="3487"/>
                  <a:pt x="1467" y="3446"/>
                  <a:pt x="1456" y="3382"/>
                </a:cubicBezTo>
                <a:cubicBezTo>
                  <a:pt x="1479" y="3370"/>
                  <a:pt x="1491" y="3353"/>
                  <a:pt x="1502" y="3330"/>
                </a:cubicBezTo>
                <a:cubicBezTo>
                  <a:pt x="1508" y="3318"/>
                  <a:pt x="1508" y="3295"/>
                  <a:pt x="1520" y="3295"/>
                </a:cubicBezTo>
                <a:cubicBezTo>
                  <a:pt x="1525" y="3295"/>
                  <a:pt x="1525" y="3307"/>
                  <a:pt x="1531" y="3307"/>
                </a:cubicBezTo>
                <a:cubicBezTo>
                  <a:pt x="1531" y="3295"/>
                  <a:pt x="1531" y="3283"/>
                  <a:pt x="1531" y="3266"/>
                </a:cubicBezTo>
                <a:cubicBezTo>
                  <a:pt x="1549" y="3266"/>
                  <a:pt x="1560" y="3266"/>
                  <a:pt x="1584" y="3266"/>
                </a:cubicBezTo>
                <a:cubicBezTo>
                  <a:pt x="1572" y="3260"/>
                  <a:pt x="1566" y="3254"/>
                  <a:pt x="1566" y="3237"/>
                </a:cubicBezTo>
                <a:cubicBezTo>
                  <a:pt x="1566" y="3225"/>
                  <a:pt x="1572" y="3213"/>
                  <a:pt x="1584" y="3213"/>
                </a:cubicBezTo>
                <a:cubicBezTo>
                  <a:pt x="1590" y="3213"/>
                  <a:pt x="1590" y="3219"/>
                  <a:pt x="1595" y="3219"/>
                </a:cubicBezTo>
                <a:cubicBezTo>
                  <a:pt x="1595" y="3184"/>
                  <a:pt x="1595" y="3184"/>
                  <a:pt x="1595" y="3184"/>
                </a:cubicBezTo>
                <a:cubicBezTo>
                  <a:pt x="1595" y="3074"/>
                  <a:pt x="1665" y="3021"/>
                  <a:pt x="1665" y="2916"/>
                </a:cubicBezTo>
                <a:cubicBezTo>
                  <a:pt x="1665" y="2899"/>
                  <a:pt x="1654" y="2887"/>
                  <a:pt x="1654" y="2870"/>
                </a:cubicBezTo>
                <a:cubicBezTo>
                  <a:pt x="1654" y="2841"/>
                  <a:pt x="1665" y="2829"/>
                  <a:pt x="1665" y="2800"/>
                </a:cubicBezTo>
                <a:cubicBezTo>
                  <a:pt x="1665" y="2730"/>
                  <a:pt x="1688" y="2689"/>
                  <a:pt x="1712" y="2620"/>
                </a:cubicBezTo>
                <a:cubicBezTo>
                  <a:pt x="1723" y="2585"/>
                  <a:pt x="1718" y="2544"/>
                  <a:pt x="1753" y="2521"/>
                </a:cubicBezTo>
                <a:cubicBezTo>
                  <a:pt x="1805" y="2521"/>
                  <a:pt x="1753" y="2526"/>
                  <a:pt x="1753" y="2497"/>
                </a:cubicBezTo>
                <a:cubicBezTo>
                  <a:pt x="1753" y="2486"/>
                  <a:pt x="1764" y="2480"/>
                  <a:pt x="1770" y="2474"/>
                </a:cubicBezTo>
                <a:cubicBezTo>
                  <a:pt x="1788" y="2451"/>
                  <a:pt x="1782" y="2433"/>
                  <a:pt x="1788" y="2410"/>
                </a:cubicBezTo>
                <a:cubicBezTo>
                  <a:pt x="1729" y="2317"/>
                  <a:pt x="1712" y="2253"/>
                  <a:pt x="1712" y="2142"/>
                </a:cubicBezTo>
                <a:cubicBezTo>
                  <a:pt x="1712" y="2090"/>
                  <a:pt x="1753" y="2061"/>
                  <a:pt x="1753" y="2008"/>
                </a:cubicBezTo>
                <a:cubicBezTo>
                  <a:pt x="1753" y="1956"/>
                  <a:pt x="1753" y="1956"/>
                  <a:pt x="1753" y="1956"/>
                </a:cubicBezTo>
                <a:cubicBezTo>
                  <a:pt x="1753" y="1909"/>
                  <a:pt x="1683" y="1909"/>
                  <a:pt x="1683" y="1863"/>
                </a:cubicBezTo>
                <a:cubicBezTo>
                  <a:pt x="1683" y="1834"/>
                  <a:pt x="1700" y="1822"/>
                  <a:pt x="1700" y="1793"/>
                </a:cubicBezTo>
                <a:cubicBezTo>
                  <a:pt x="1706" y="1752"/>
                  <a:pt x="1706" y="1723"/>
                  <a:pt x="1729" y="1688"/>
                </a:cubicBezTo>
                <a:cubicBezTo>
                  <a:pt x="1753" y="1659"/>
                  <a:pt x="1735" y="1624"/>
                  <a:pt x="1758" y="1595"/>
                </a:cubicBezTo>
                <a:cubicBezTo>
                  <a:pt x="1776" y="1601"/>
                  <a:pt x="1776" y="1618"/>
                  <a:pt x="1793" y="1636"/>
                </a:cubicBezTo>
                <a:cubicBezTo>
                  <a:pt x="1799" y="1642"/>
                  <a:pt x="1799" y="1642"/>
                  <a:pt x="1799" y="1642"/>
                </a:cubicBezTo>
                <a:cubicBezTo>
                  <a:pt x="1799" y="1612"/>
                  <a:pt x="1817" y="1601"/>
                  <a:pt x="1828" y="1577"/>
                </a:cubicBezTo>
                <a:cubicBezTo>
                  <a:pt x="1793" y="1566"/>
                  <a:pt x="1788" y="1525"/>
                  <a:pt x="1776" y="1496"/>
                </a:cubicBezTo>
                <a:cubicBezTo>
                  <a:pt x="1758" y="1455"/>
                  <a:pt x="1747" y="1438"/>
                  <a:pt x="1747" y="1397"/>
                </a:cubicBezTo>
                <a:cubicBezTo>
                  <a:pt x="1747" y="1362"/>
                  <a:pt x="1782" y="1362"/>
                  <a:pt x="1811" y="1339"/>
                </a:cubicBezTo>
                <a:cubicBezTo>
                  <a:pt x="1834" y="1321"/>
                  <a:pt x="1834" y="1292"/>
                  <a:pt x="1851" y="1263"/>
                </a:cubicBezTo>
                <a:cubicBezTo>
                  <a:pt x="1910" y="1310"/>
                  <a:pt x="1933" y="1414"/>
                  <a:pt x="1904" y="1275"/>
                </a:cubicBezTo>
                <a:cubicBezTo>
                  <a:pt x="1985" y="1281"/>
                  <a:pt x="1904" y="1257"/>
                  <a:pt x="1875" y="1240"/>
                </a:cubicBezTo>
                <a:cubicBezTo>
                  <a:pt x="2020" y="1164"/>
                  <a:pt x="1793" y="1240"/>
                  <a:pt x="1793" y="1094"/>
                </a:cubicBezTo>
                <a:cubicBezTo>
                  <a:pt x="1793" y="1065"/>
                  <a:pt x="1793" y="1048"/>
                  <a:pt x="1817" y="1036"/>
                </a:cubicBezTo>
                <a:cubicBezTo>
                  <a:pt x="1834" y="1036"/>
                  <a:pt x="1834" y="1036"/>
                  <a:pt x="1834" y="1036"/>
                </a:cubicBezTo>
                <a:cubicBezTo>
                  <a:pt x="1828" y="1025"/>
                  <a:pt x="1828" y="1019"/>
                  <a:pt x="1828" y="1007"/>
                </a:cubicBezTo>
                <a:cubicBezTo>
                  <a:pt x="1828" y="972"/>
                  <a:pt x="1851" y="960"/>
                  <a:pt x="1881" y="937"/>
                </a:cubicBezTo>
                <a:cubicBezTo>
                  <a:pt x="1892" y="960"/>
                  <a:pt x="1904" y="978"/>
                  <a:pt x="1910" y="1007"/>
                </a:cubicBezTo>
                <a:cubicBezTo>
                  <a:pt x="1910" y="1013"/>
                  <a:pt x="1916" y="1025"/>
                  <a:pt x="1916" y="1007"/>
                </a:cubicBezTo>
                <a:cubicBezTo>
                  <a:pt x="1916" y="990"/>
                  <a:pt x="1910" y="978"/>
                  <a:pt x="1910" y="960"/>
                </a:cubicBezTo>
                <a:cubicBezTo>
                  <a:pt x="1910" y="949"/>
                  <a:pt x="1910" y="949"/>
                  <a:pt x="1910" y="949"/>
                </a:cubicBezTo>
                <a:cubicBezTo>
                  <a:pt x="1956" y="949"/>
                  <a:pt x="1956" y="949"/>
                  <a:pt x="1956" y="949"/>
                </a:cubicBezTo>
                <a:cubicBezTo>
                  <a:pt x="1956" y="937"/>
                  <a:pt x="1956" y="937"/>
                  <a:pt x="1956" y="925"/>
                </a:cubicBezTo>
                <a:cubicBezTo>
                  <a:pt x="1956" y="902"/>
                  <a:pt x="1910" y="908"/>
                  <a:pt x="1910" y="879"/>
                </a:cubicBezTo>
                <a:cubicBezTo>
                  <a:pt x="1910" y="832"/>
                  <a:pt x="1945" y="815"/>
                  <a:pt x="1974" y="780"/>
                </a:cubicBezTo>
                <a:cubicBezTo>
                  <a:pt x="1968" y="774"/>
                  <a:pt x="1962" y="762"/>
                  <a:pt x="1962" y="751"/>
                </a:cubicBezTo>
                <a:cubicBezTo>
                  <a:pt x="1962" y="687"/>
                  <a:pt x="2003" y="658"/>
                  <a:pt x="2003" y="594"/>
                </a:cubicBezTo>
                <a:cubicBezTo>
                  <a:pt x="2003" y="530"/>
                  <a:pt x="2003" y="530"/>
                  <a:pt x="2003" y="530"/>
                </a:cubicBezTo>
                <a:cubicBezTo>
                  <a:pt x="2003" y="501"/>
                  <a:pt x="2009" y="483"/>
                  <a:pt x="2009" y="448"/>
                </a:cubicBezTo>
                <a:cubicBezTo>
                  <a:pt x="2009" y="431"/>
                  <a:pt x="2009" y="419"/>
                  <a:pt x="2009" y="402"/>
                </a:cubicBezTo>
                <a:cubicBezTo>
                  <a:pt x="2020" y="402"/>
                  <a:pt x="2032" y="402"/>
                  <a:pt x="2044" y="402"/>
                </a:cubicBezTo>
                <a:cubicBezTo>
                  <a:pt x="2084" y="402"/>
                  <a:pt x="2114" y="373"/>
                  <a:pt x="2131" y="338"/>
                </a:cubicBezTo>
                <a:cubicBezTo>
                  <a:pt x="2137" y="320"/>
                  <a:pt x="2131" y="285"/>
                  <a:pt x="2154" y="285"/>
                </a:cubicBezTo>
                <a:cubicBezTo>
                  <a:pt x="2172" y="285"/>
                  <a:pt x="2177" y="291"/>
                  <a:pt x="2195" y="285"/>
                </a:cubicBezTo>
                <a:cubicBezTo>
                  <a:pt x="2195" y="291"/>
                  <a:pt x="2201" y="297"/>
                  <a:pt x="2201" y="303"/>
                </a:cubicBezTo>
                <a:cubicBezTo>
                  <a:pt x="2201" y="338"/>
                  <a:pt x="2177" y="361"/>
                  <a:pt x="2172" y="396"/>
                </a:cubicBezTo>
                <a:cubicBezTo>
                  <a:pt x="2177" y="396"/>
                  <a:pt x="2177" y="396"/>
                  <a:pt x="2183" y="396"/>
                </a:cubicBezTo>
                <a:cubicBezTo>
                  <a:pt x="2207" y="396"/>
                  <a:pt x="2218" y="390"/>
                  <a:pt x="2236" y="390"/>
                </a:cubicBezTo>
                <a:cubicBezTo>
                  <a:pt x="2247" y="390"/>
                  <a:pt x="2247" y="407"/>
                  <a:pt x="2259" y="413"/>
                </a:cubicBezTo>
                <a:cubicBezTo>
                  <a:pt x="2282" y="413"/>
                  <a:pt x="2311" y="413"/>
                  <a:pt x="2311" y="436"/>
                </a:cubicBezTo>
                <a:cubicBezTo>
                  <a:pt x="2311" y="460"/>
                  <a:pt x="2300" y="471"/>
                  <a:pt x="2300" y="495"/>
                </a:cubicBezTo>
                <a:cubicBezTo>
                  <a:pt x="2300" y="530"/>
                  <a:pt x="2323" y="541"/>
                  <a:pt x="2335" y="576"/>
                </a:cubicBezTo>
                <a:cubicBezTo>
                  <a:pt x="2358" y="640"/>
                  <a:pt x="2358" y="687"/>
                  <a:pt x="2358" y="757"/>
                </a:cubicBezTo>
                <a:cubicBezTo>
                  <a:pt x="2358" y="780"/>
                  <a:pt x="2346" y="792"/>
                  <a:pt x="2346" y="821"/>
                </a:cubicBezTo>
                <a:cubicBezTo>
                  <a:pt x="2346" y="856"/>
                  <a:pt x="2375" y="891"/>
                  <a:pt x="2410" y="891"/>
                </a:cubicBezTo>
                <a:cubicBezTo>
                  <a:pt x="2434" y="891"/>
                  <a:pt x="2445" y="873"/>
                  <a:pt x="2469" y="873"/>
                </a:cubicBezTo>
                <a:cubicBezTo>
                  <a:pt x="2486" y="873"/>
                  <a:pt x="2492" y="896"/>
                  <a:pt x="2492" y="920"/>
                </a:cubicBezTo>
                <a:cubicBezTo>
                  <a:pt x="2492" y="955"/>
                  <a:pt x="2451" y="972"/>
                  <a:pt x="2451" y="1013"/>
                </a:cubicBezTo>
                <a:cubicBezTo>
                  <a:pt x="2451" y="1042"/>
                  <a:pt x="2451" y="1071"/>
                  <a:pt x="2474" y="1088"/>
                </a:cubicBezTo>
                <a:cubicBezTo>
                  <a:pt x="2498" y="1100"/>
                  <a:pt x="2521" y="1088"/>
                  <a:pt x="2538" y="1112"/>
                </a:cubicBezTo>
                <a:cubicBezTo>
                  <a:pt x="2550" y="1135"/>
                  <a:pt x="2538" y="1158"/>
                  <a:pt x="2556" y="1176"/>
                </a:cubicBezTo>
                <a:cubicBezTo>
                  <a:pt x="2579" y="1199"/>
                  <a:pt x="2620" y="1188"/>
                  <a:pt x="2620" y="1217"/>
                </a:cubicBezTo>
                <a:cubicBezTo>
                  <a:pt x="2620" y="1263"/>
                  <a:pt x="2579" y="1286"/>
                  <a:pt x="2579" y="1333"/>
                </a:cubicBezTo>
                <a:cubicBezTo>
                  <a:pt x="2579" y="1345"/>
                  <a:pt x="2585" y="1356"/>
                  <a:pt x="2591" y="1356"/>
                </a:cubicBezTo>
                <a:cubicBezTo>
                  <a:pt x="2608" y="1356"/>
                  <a:pt x="2620" y="1351"/>
                  <a:pt x="2632" y="1333"/>
                </a:cubicBezTo>
                <a:cubicBezTo>
                  <a:pt x="2655" y="1339"/>
                  <a:pt x="2655" y="1339"/>
                  <a:pt x="2655" y="1339"/>
                </a:cubicBezTo>
                <a:cubicBezTo>
                  <a:pt x="2655" y="1374"/>
                  <a:pt x="2649" y="1391"/>
                  <a:pt x="2649" y="1432"/>
                </a:cubicBezTo>
                <a:cubicBezTo>
                  <a:pt x="2649" y="1519"/>
                  <a:pt x="2701" y="1560"/>
                  <a:pt x="2701" y="1653"/>
                </a:cubicBezTo>
                <a:cubicBezTo>
                  <a:pt x="2701" y="1700"/>
                  <a:pt x="2661" y="1717"/>
                  <a:pt x="2661" y="1758"/>
                </a:cubicBezTo>
                <a:cubicBezTo>
                  <a:pt x="2661" y="1805"/>
                  <a:pt x="2690" y="1822"/>
                  <a:pt x="2713" y="1857"/>
                </a:cubicBezTo>
                <a:cubicBezTo>
                  <a:pt x="2736" y="1915"/>
                  <a:pt x="2725" y="1962"/>
                  <a:pt x="2748" y="2026"/>
                </a:cubicBezTo>
                <a:cubicBezTo>
                  <a:pt x="2777" y="2090"/>
                  <a:pt x="2818" y="2113"/>
                  <a:pt x="2864" y="2166"/>
                </a:cubicBezTo>
                <a:cubicBezTo>
                  <a:pt x="2923" y="2119"/>
                  <a:pt x="2940" y="2043"/>
                  <a:pt x="3010" y="2043"/>
                </a:cubicBezTo>
                <a:cubicBezTo>
                  <a:pt x="3027" y="2043"/>
                  <a:pt x="3033" y="2055"/>
                  <a:pt x="3051" y="2055"/>
                </a:cubicBezTo>
                <a:cubicBezTo>
                  <a:pt x="3092" y="2055"/>
                  <a:pt x="3097" y="2008"/>
                  <a:pt x="3132" y="1997"/>
                </a:cubicBezTo>
                <a:cubicBezTo>
                  <a:pt x="3144" y="2020"/>
                  <a:pt x="3173" y="2020"/>
                  <a:pt x="3173" y="2043"/>
                </a:cubicBezTo>
                <a:cubicBezTo>
                  <a:pt x="3173" y="2049"/>
                  <a:pt x="3167" y="2049"/>
                  <a:pt x="3167" y="2055"/>
                </a:cubicBezTo>
                <a:cubicBezTo>
                  <a:pt x="3167" y="2066"/>
                  <a:pt x="3185" y="2066"/>
                  <a:pt x="3191" y="2078"/>
                </a:cubicBezTo>
                <a:cubicBezTo>
                  <a:pt x="3214" y="2119"/>
                  <a:pt x="3202" y="2166"/>
                  <a:pt x="3243" y="2189"/>
                </a:cubicBezTo>
                <a:cubicBezTo>
                  <a:pt x="3284" y="2206"/>
                  <a:pt x="3330" y="2189"/>
                  <a:pt x="3348" y="2224"/>
                </a:cubicBezTo>
                <a:cubicBezTo>
                  <a:pt x="3354" y="2247"/>
                  <a:pt x="3348" y="2264"/>
                  <a:pt x="3365" y="2282"/>
                </a:cubicBezTo>
                <a:cubicBezTo>
                  <a:pt x="3400" y="2317"/>
                  <a:pt x="3441" y="2311"/>
                  <a:pt x="3476" y="2340"/>
                </a:cubicBezTo>
                <a:cubicBezTo>
                  <a:pt x="3499" y="2358"/>
                  <a:pt x="3534" y="2358"/>
                  <a:pt x="3534" y="2387"/>
                </a:cubicBezTo>
                <a:cubicBezTo>
                  <a:pt x="3534" y="2422"/>
                  <a:pt x="3499" y="2433"/>
                  <a:pt x="3499" y="2474"/>
                </a:cubicBezTo>
                <a:cubicBezTo>
                  <a:pt x="3499" y="2503"/>
                  <a:pt x="3511" y="2526"/>
                  <a:pt x="3534" y="2550"/>
                </a:cubicBezTo>
                <a:cubicBezTo>
                  <a:pt x="3511" y="2573"/>
                  <a:pt x="3493" y="2596"/>
                  <a:pt x="3493" y="2625"/>
                </a:cubicBezTo>
                <a:cubicBezTo>
                  <a:pt x="3493" y="2695"/>
                  <a:pt x="3563" y="2718"/>
                  <a:pt x="3563" y="2788"/>
                </a:cubicBezTo>
                <a:cubicBezTo>
                  <a:pt x="3563" y="2806"/>
                  <a:pt x="3557" y="2818"/>
                  <a:pt x="3557" y="2835"/>
                </a:cubicBezTo>
                <a:cubicBezTo>
                  <a:pt x="3557" y="2870"/>
                  <a:pt x="3610" y="2876"/>
                  <a:pt x="3610" y="2911"/>
                </a:cubicBezTo>
                <a:cubicBezTo>
                  <a:pt x="3610" y="2940"/>
                  <a:pt x="3592" y="2957"/>
                  <a:pt x="3592" y="2992"/>
                </a:cubicBezTo>
                <a:cubicBezTo>
                  <a:pt x="3592" y="3004"/>
                  <a:pt x="3598" y="3010"/>
                  <a:pt x="3598" y="3027"/>
                </a:cubicBezTo>
                <a:cubicBezTo>
                  <a:pt x="3598" y="3050"/>
                  <a:pt x="3569" y="3056"/>
                  <a:pt x="3569" y="3085"/>
                </a:cubicBezTo>
                <a:cubicBezTo>
                  <a:pt x="3569" y="3138"/>
                  <a:pt x="3621" y="3155"/>
                  <a:pt x="3650" y="3196"/>
                </a:cubicBezTo>
                <a:cubicBezTo>
                  <a:pt x="3703" y="3272"/>
                  <a:pt x="3726" y="3324"/>
                  <a:pt x="3802" y="3376"/>
                </a:cubicBezTo>
                <a:cubicBezTo>
                  <a:pt x="3819" y="3370"/>
                  <a:pt x="3819" y="3370"/>
                  <a:pt x="3819" y="3370"/>
                </a:cubicBezTo>
                <a:cubicBezTo>
                  <a:pt x="3819" y="3382"/>
                  <a:pt x="3813" y="3394"/>
                  <a:pt x="3813" y="3405"/>
                </a:cubicBezTo>
                <a:cubicBezTo>
                  <a:pt x="3813" y="3429"/>
                  <a:pt x="3831" y="3440"/>
                  <a:pt x="3837" y="3464"/>
                </a:cubicBezTo>
                <a:cubicBezTo>
                  <a:pt x="3866" y="3539"/>
                  <a:pt x="3877" y="3586"/>
                  <a:pt x="3895" y="3673"/>
                </a:cubicBezTo>
                <a:cubicBezTo>
                  <a:pt x="3901" y="3685"/>
                  <a:pt x="3907" y="3691"/>
                  <a:pt x="3907" y="3702"/>
                </a:cubicBezTo>
                <a:cubicBezTo>
                  <a:pt x="3907" y="3766"/>
                  <a:pt x="3907" y="3807"/>
                  <a:pt x="3907" y="3871"/>
                </a:cubicBezTo>
                <a:cubicBezTo>
                  <a:pt x="3860" y="3982"/>
                  <a:pt x="3860" y="3982"/>
                  <a:pt x="3860" y="3982"/>
                </a:cubicBezTo>
                <a:cubicBezTo>
                  <a:pt x="3866" y="4034"/>
                  <a:pt x="3877" y="4069"/>
                  <a:pt x="3912" y="4104"/>
                </a:cubicBezTo>
                <a:cubicBezTo>
                  <a:pt x="3947" y="4133"/>
                  <a:pt x="3959" y="4151"/>
                  <a:pt x="3988" y="4180"/>
                </a:cubicBezTo>
                <a:cubicBezTo>
                  <a:pt x="4000" y="4185"/>
                  <a:pt x="4011" y="4191"/>
                  <a:pt x="4011" y="4203"/>
                </a:cubicBezTo>
                <a:cubicBezTo>
                  <a:pt x="4011" y="4244"/>
                  <a:pt x="3994" y="4267"/>
                  <a:pt x="3994" y="4308"/>
                </a:cubicBezTo>
                <a:cubicBezTo>
                  <a:pt x="3994" y="4348"/>
                  <a:pt x="4011" y="4372"/>
                  <a:pt x="4035" y="4407"/>
                </a:cubicBezTo>
                <a:cubicBezTo>
                  <a:pt x="4104" y="4465"/>
                  <a:pt x="4157" y="4488"/>
                  <a:pt x="4238" y="4529"/>
                </a:cubicBezTo>
                <a:cubicBezTo>
                  <a:pt x="4279" y="4546"/>
                  <a:pt x="4285" y="4581"/>
                  <a:pt x="4326" y="4599"/>
                </a:cubicBezTo>
                <a:cubicBezTo>
                  <a:pt x="4332" y="4564"/>
                  <a:pt x="4343" y="4546"/>
                  <a:pt x="4372" y="4529"/>
                </a:cubicBezTo>
                <a:cubicBezTo>
                  <a:pt x="4372" y="4541"/>
                  <a:pt x="4372" y="4541"/>
                  <a:pt x="4372" y="4541"/>
                </a:cubicBezTo>
                <a:cubicBezTo>
                  <a:pt x="4361" y="4558"/>
                  <a:pt x="4361" y="4558"/>
                  <a:pt x="4361" y="4558"/>
                </a:cubicBezTo>
                <a:cubicBezTo>
                  <a:pt x="4378" y="4611"/>
                  <a:pt x="4430" y="4634"/>
                  <a:pt x="4489" y="4634"/>
                </a:cubicBezTo>
                <a:cubicBezTo>
                  <a:pt x="4518" y="4634"/>
                  <a:pt x="4535" y="4622"/>
                  <a:pt x="4570" y="4616"/>
                </a:cubicBezTo>
                <a:cubicBezTo>
                  <a:pt x="4588" y="4651"/>
                  <a:pt x="4611" y="4663"/>
                  <a:pt x="4611" y="4704"/>
                </a:cubicBezTo>
                <a:cubicBezTo>
                  <a:pt x="4611" y="4715"/>
                  <a:pt x="4605" y="4721"/>
                  <a:pt x="4605" y="4739"/>
                </a:cubicBezTo>
                <a:cubicBezTo>
                  <a:pt x="4605" y="4797"/>
                  <a:pt x="4658" y="4814"/>
                  <a:pt x="4698" y="4855"/>
                </a:cubicBezTo>
                <a:cubicBezTo>
                  <a:pt x="4710" y="4826"/>
                  <a:pt x="4710" y="4808"/>
                  <a:pt x="4727" y="4779"/>
                </a:cubicBezTo>
                <a:cubicBezTo>
                  <a:pt x="4751" y="4785"/>
                  <a:pt x="4751" y="4785"/>
                  <a:pt x="4751" y="4785"/>
                </a:cubicBezTo>
                <a:cubicBezTo>
                  <a:pt x="4751" y="4837"/>
                  <a:pt x="4774" y="4902"/>
                  <a:pt x="4826" y="4902"/>
                </a:cubicBezTo>
                <a:cubicBezTo>
                  <a:pt x="4844" y="4902"/>
                  <a:pt x="4844" y="4867"/>
                  <a:pt x="4861" y="4867"/>
                </a:cubicBezTo>
                <a:cubicBezTo>
                  <a:pt x="4896" y="4867"/>
                  <a:pt x="4902" y="4902"/>
                  <a:pt x="4925" y="4925"/>
                </a:cubicBezTo>
                <a:cubicBezTo>
                  <a:pt x="4972" y="4960"/>
                  <a:pt x="4989" y="4995"/>
                  <a:pt x="5048" y="5012"/>
                </a:cubicBezTo>
                <a:cubicBezTo>
                  <a:pt x="5048" y="4995"/>
                  <a:pt x="5059" y="4983"/>
                  <a:pt x="5071" y="4977"/>
                </a:cubicBezTo>
                <a:cubicBezTo>
                  <a:pt x="5082" y="5000"/>
                  <a:pt x="5082" y="5018"/>
                  <a:pt x="5100" y="5030"/>
                </a:cubicBezTo>
                <a:cubicBezTo>
                  <a:pt x="5118" y="5041"/>
                  <a:pt x="5135" y="5035"/>
                  <a:pt x="5147" y="5053"/>
                </a:cubicBezTo>
                <a:cubicBezTo>
                  <a:pt x="5152" y="5059"/>
                  <a:pt x="5147" y="5076"/>
                  <a:pt x="5158" y="5082"/>
                </a:cubicBezTo>
                <a:cubicBezTo>
                  <a:pt x="5187" y="5100"/>
                  <a:pt x="5222" y="5100"/>
                  <a:pt x="5222" y="5129"/>
                </a:cubicBezTo>
                <a:cubicBezTo>
                  <a:pt x="5222" y="5146"/>
                  <a:pt x="5205" y="5163"/>
                  <a:pt x="5181" y="5163"/>
                </a:cubicBezTo>
                <a:cubicBezTo>
                  <a:pt x="5170" y="5163"/>
                  <a:pt x="5164" y="5152"/>
                  <a:pt x="5152" y="5146"/>
                </a:cubicBezTo>
                <a:cubicBezTo>
                  <a:pt x="5152" y="5152"/>
                  <a:pt x="5147" y="5158"/>
                  <a:pt x="5147" y="5158"/>
                </a:cubicBezTo>
                <a:cubicBezTo>
                  <a:pt x="5147" y="5169"/>
                  <a:pt x="5158" y="5169"/>
                  <a:pt x="5158" y="5181"/>
                </a:cubicBezTo>
                <a:cubicBezTo>
                  <a:pt x="5158" y="5193"/>
                  <a:pt x="5141" y="5198"/>
                  <a:pt x="5141" y="5210"/>
                </a:cubicBezTo>
                <a:cubicBezTo>
                  <a:pt x="5141" y="5233"/>
                  <a:pt x="5158" y="5245"/>
                  <a:pt x="5170" y="5268"/>
                </a:cubicBezTo>
                <a:cubicBezTo>
                  <a:pt x="5222" y="5321"/>
                  <a:pt x="5234" y="5402"/>
                  <a:pt x="5310" y="5391"/>
                </a:cubicBezTo>
                <a:cubicBezTo>
                  <a:pt x="5310" y="5408"/>
                  <a:pt x="5310" y="5414"/>
                  <a:pt x="5310" y="5431"/>
                </a:cubicBezTo>
                <a:cubicBezTo>
                  <a:pt x="5321" y="5437"/>
                  <a:pt x="5321" y="5437"/>
                  <a:pt x="5321" y="5437"/>
                </a:cubicBezTo>
                <a:cubicBezTo>
                  <a:pt x="5327" y="5431"/>
                  <a:pt x="5327" y="5431"/>
                  <a:pt x="5333" y="5431"/>
                </a:cubicBezTo>
                <a:cubicBezTo>
                  <a:pt x="5350" y="5431"/>
                  <a:pt x="5350" y="5449"/>
                  <a:pt x="5362" y="5466"/>
                </a:cubicBezTo>
                <a:cubicBezTo>
                  <a:pt x="5374" y="5484"/>
                  <a:pt x="5403" y="5484"/>
                  <a:pt x="5403" y="5501"/>
                </a:cubicBezTo>
                <a:cubicBezTo>
                  <a:pt x="5403" y="5524"/>
                  <a:pt x="5385" y="5530"/>
                  <a:pt x="5385" y="5548"/>
                </a:cubicBezTo>
                <a:cubicBezTo>
                  <a:pt x="5385" y="5559"/>
                  <a:pt x="5391" y="5565"/>
                  <a:pt x="5391" y="5571"/>
                </a:cubicBezTo>
                <a:cubicBezTo>
                  <a:pt x="5397" y="5571"/>
                  <a:pt x="5403" y="5565"/>
                  <a:pt x="5414" y="5565"/>
                </a:cubicBezTo>
                <a:cubicBezTo>
                  <a:pt x="5432" y="5565"/>
                  <a:pt x="5432" y="5594"/>
                  <a:pt x="5432" y="5618"/>
                </a:cubicBezTo>
                <a:cubicBezTo>
                  <a:pt x="5438" y="5658"/>
                  <a:pt x="5432" y="5717"/>
                  <a:pt x="5473" y="5717"/>
                </a:cubicBezTo>
                <a:cubicBezTo>
                  <a:pt x="5478" y="5717"/>
                  <a:pt x="5484" y="5717"/>
                  <a:pt x="5490" y="5711"/>
                </a:cubicBezTo>
                <a:cubicBezTo>
                  <a:pt x="5496" y="5728"/>
                  <a:pt x="5519" y="5734"/>
                  <a:pt x="5519" y="5757"/>
                </a:cubicBezTo>
                <a:cubicBezTo>
                  <a:pt x="5519" y="5781"/>
                  <a:pt x="5507" y="5792"/>
                  <a:pt x="5507" y="5815"/>
                </a:cubicBezTo>
                <a:cubicBezTo>
                  <a:pt x="5507" y="5926"/>
                  <a:pt x="5595" y="5973"/>
                  <a:pt x="5595" y="6089"/>
                </a:cubicBezTo>
                <a:cubicBezTo>
                  <a:pt x="5595" y="6101"/>
                  <a:pt x="5583" y="6107"/>
                  <a:pt x="5583" y="6118"/>
                </a:cubicBezTo>
                <a:cubicBezTo>
                  <a:pt x="5583" y="6136"/>
                  <a:pt x="5601" y="6136"/>
                  <a:pt x="5607" y="6141"/>
                </a:cubicBezTo>
                <a:cubicBezTo>
                  <a:pt x="5624" y="6159"/>
                  <a:pt x="5624" y="6188"/>
                  <a:pt x="5647" y="6188"/>
                </a:cubicBezTo>
                <a:cubicBezTo>
                  <a:pt x="5659" y="6188"/>
                  <a:pt x="5659" y="6171"/>
                  <a:pt x="5670" y="6171"/>
                </a:cubicBezTo>
                <a:cubicBezTo>
                  <a:pt x="5781" y="6171"/>
                  <a:pt x="5822" y="6380"/>
                  <a:pt x="5764" y="6141"/>
                </a:cubicBezTo>
                <a:cubicBezTo>
                  <a:pt x="5775" y="6124"/>
                  <a:pt x="5775" y="6124"/>
                  <a:pt x="5775" y="6124"/>
                </a:cubicBezTo>
                <a:cubicBezTo>
                  <a:pt x="5770" y="6112"/>
                  <a:pt x="5764" y="6107"/>
                  <a:pt x="5764" y="6095"/>
                </a:cubicBezTo>
                <a:cubicBezTo>
                  <a:pt x="5764" y="6066"/>
                  <a:pt x="5770" y="6037"/>
                  <a:pt x="5793" y="6037"/>
                </a:cubicBezTo>
                <a:cubicBezTo>
                  <a:pt x="5833" y="6037"/>
                  <a:pt x="5822" y="6083"/>
                  <a:pt x="5851" y="6112"/>
                </a:cubicBezTo>
                <a:cubicBezTo>
                  <a:pt x="5892" y="6159"/>
                  <a:pt x="5927" y="6182"/>
                  <a:pt x="5973" y="6229"/>
                </a:cubicBezTo>
                <a:cubicBezTo>
                  <a:pt x="6008" y="6258"/>
                  <a:pt x="6026" y="6281"/>
                  <a:pt x="6072" y="6287"/>
                </a:cubicBezTo>
                <a:cubicBezTo>
                  <a:pt x="6072" y="6223"/>
                  <a:pt x="6072" y="6223"/>
                  <a:pt x="6072" y="6223"/>
                </a:cubicBezTo>
                <a:cubicBezTo>
                  <a:pt x="6072" y="6194"/>
                  <a:pt x="6055" y="6176"/>
                  <a:pt x="6055" y="6147"/>
                </a:cubicBezTo>
                <a:cubicBezTo>
                  <a:pt x="6055" y="6130"/>
                  <a:pt x="6055" y="6130"/>
                  <a:pt x="6055" y="6130"/>
                </a:cubicBezTo>
                <a:cubicBezTo>
                  <a:pt x="6061" y="6130"/>
                  <a:pt x="6061" y="6124"/>
                  <a:pt x="6066" y="6124"/>
                </a:cubicBezTo>
                <a:cubicBezTo>
                  <a:pt x="6090" y="6124"/>
                  <a:pt x="6084" y="6165"/>
                  <a:pt x="6101" y="6182"/>
                </a:cubicBezTo>
                <a:cubicBezTo>
                  <a:pt x="6130" y="6217"/>
                  <a:pt x="6125" y="6246"/>
                  <a:pt x="6142" y="6281"/>
                </a:cubicBezTo>
                <a:cubicBezTo>
                  <a:pt x="6154" y="6310"/>
                  <a:pt x="6177" y="6328"/>
                  <a:pt x="6177" y="6357"/>
                </a:cubicBezTo>
                <a:cubicBezTo>
                  <a:pt x="6177" y="6380"/>
                  <a:pt x="6154" y="6392"/>
                  <a:pt x="6154" y="6415"/>
                </a:cubicBezTo>
                <a:cubicBezTo>
                  <a:pt x="6154" y="6438"/>
                  <a:pt x="6171" y="6456"/>
                  <a:pt x="6177" y="6479"/>
                </a:cubicBezTo>
                <a:cubicBezTo>
                  <a:pt x="6189" y="6561"/>
                  <a:pt x="6194" y="6601"/>
                  <a:pt x="6194" y="6683"/>
                </a:cubicBezTo>
                <a:cubicBezTo>
                  <a:pt x="6194" y="6706"/>
                  <a:pt x="6194" y="6706"/>
                  <a:pt x="6194" y="6706"/>
                </a:cubicBezTo>
                <a:cubicBezTo>
                  <a:pt x="6189" y="6706"/>
                  <a:pt x="6189" y="6706"/>
                  <a:pt x="6183" y="6706"/>
                </a:cubicBezTo>
                <a:cubicBezTo>
                  <a:pt x="6177" y="6706"/>
                  <a:pt x="6171" y="6700"/>
                  <a:pt x="6165" y="6700"/>
                </a:cubicBezTo>
                <a:cubicBezTo>
                  <a:pt x="6148" y="6700"/>
                  <a:pt x="6119" y="6706"/>
                  <a:pt x="6119" y="6724"/>
                </a:cubicBezTo>
                <a:cubicBezTo>
                  <a:pt x="6119" y="6747"/>
                  <a:pt x="6142" y="6747"/>
                  <a:pt x="6154" y="6764"/>
                </a:cubicBezTo>
                <a:cubicBezTo>
                  <a:pt x="6183" y="6793"/>
                  <a:pt x="6212" y="6793"/>
                  <a:pt x="6241" y="6823"/>
                </a:cubicBezTo>
                <a:cubicBezTo>
                  <a:pt x="6259" y="6811"/>
                  <a:pt x="6253" y="6793"/>
                  <a:pt x="6264" y="6776"/>
                </a:cubicBezTo>
                <a:cubicBezTo>
                  <a:pt x="6322" y="6805"/>
                  <a:pt x="6328" y="6858"/>
                  <a:pt x="6363" y="6916"/>
                </a:cubicBezTo>
                <a:cubicBezTo>
                  <a:pt x="6381" y="6939"/>
                  <a:pt x="6410" y="6939"/>
                  <a:pt x="6439" y="6962"/>
                </a:cubicBezTo>
                <a:cubicBezTo>
                  <a:pt x="6456" y="6974"/>
                  <a:pt x="6462" y="6991"/>
                  <a:pt x="6474" y="7015"/>
                </a:cubicBezTo>
                <a:cubicBezTo>
                  <a:pt x="6491" y="7044"/>
                  <a:pt x="6520" y="7044"/>
                  <a:pt x="6555" y="7056"/>
                </a:cubicBezTo>
                <a:cubicBezTo>
                  <a:pt x="6567" y="7044"/>
                  <a:pt x="6573" y="7032"/>
                  <a:pt x="6585" y="7032"/>
                </a:cubicBezTo>
                <a:cubicBezTo>
                  <a:pt x="6602" y="7032"/>
                  <a:pt x="6608" y="7044"/>
                  <a:pt x="6625" y="7056"/>
                </a:cubicBezTo>
                <a:cubicBezTo>
                  <a:pt x="6678" y="7073"/>
                  <a:pt x="6713" y="7090"/>
                  <a:pt x="6736" y="7143"/>
                </a:cubicBezTo>
                <a:cubicBezTo>
                  <a:pt x="6753" y="7184"/>
                  <a:pt x="6765" y="7213"/>
                  <a:pt x="6759" y="7259"/>
                </a:cubicBezTo>
                <a:cubicBezTo>
                  <a:pt x="6771" y="7259"/>
                  <a:pt x="6771" y="7259"/>
                  <a:pt x="6771" y="7259"/>
                </a:cubicBezTo>
                <a:cubicBezTo>
                  <a:pt x="6806" y="7288"/>
                  <a:pt x="6800" y="7329"/>
                  <a:pt x="6835" y="7358"/>
                </a:cubicBezTo>
                <a:cubicBezTo>
                  <a:pt x="6870" y="7393"/>
                  <a:pt x="6916" y="7376"/>
                  <a:pt x="6951" y="7411"/>
                </a:cubicBezTo>
                <a:cubicBezTo>
                  <a:pt x="6974" y="7434"/>
                  <a:pt x="6957" y="7463"/>
                  <a:pt x="6963" y="7492"/>
                </a:cubicBezTo>
                <a:cubicBezTo>
                  <a:pt x="6974" y="7533"/>
                  <a:pt x="7010" y="7545"/>
                  <a:pt x="7021" y="7579"/>
                </a:cubicBezTo>
                <a:cubicBezTo>
                  <a:pt x="7027" y="7608"/>
                  <a:pt x="7033" y="7626"/>
                  <a:pt x="7056" y="7638"/>
                </a:cubicBezTo>
                <a:cubicBezTo>
                  <a:pt x="7091" y="7655"/>
                  <a:pt x="7108" y="7667"/>
                  <a:pt x="7143" y="7673"/>
                </a:cubicBezTo>
                <a:cubicBezTo>
                  <a:pt x="7161" y="7678"/>
                  <a:pt x="7190" y="7678"/>
                  <a:pt x="7190" y="7696"/>
                </a:cubicBezTo>
                <a:cubicBezTo>
                  <a:pt x="7190" y="7754"/>
                  <a:pt x="7161" y="7777"/>
                  <a:pt x="7161" y="7830"/>
                </a:cubicBezTo>
                <a:cubicBezTo>
                  <a:pt x="7161" y="7905"/>
                  <a:pt x="7207" y="7940"/>
                  <a:pt x="7260" y="7987"/>
                </a:cubicBezTo>
                <a:cubicBezTo>
                  <a:pt x="7277" y="8010"/>
                  <a:pt x="7312" y="8010"/>
                  <a:pt x="7312" y="8039"/>
                </a:cubicBezTo>
                <a:cubicBezTo>
                  <a:pt x="7312" y="8115"/>
                  <a:pt x="7260" y="8150"/>
                  <a:pt x="7260" y="8226"/>
                </a:cubicBezTo>
                <a:cubicBezTo>
                  <a:pt x="7260" y="8249"/>
                  <a:pt x="7271" y="8260"/>
                  <a:pt x="7271" y="8284"/>
                </a:cubicBezTo>
                <a:cubicBezTo>
                  <a:pt x="7277" y="8284"/>
                  <a:pt x="7277" y="8284"/>
                  <a:pt x="7283" y="8284"/>
                </a:cubicBezTo>
                <a:cubicBezTo>
                  <a:pt x="7289" y="8284"/>
                  <a:pt x="7289" y="8278"/>
                  <a:pt x="7295" y="8278"/>
                </a:cubicBezTo>
                <a:cubicBezTo>
                  <a:pt x="7306" y="8301"/>
                  <a:pt x="7306" y="8319"/>
                  <a:pt x="7306" y="8342"/>
                </a:cubicBezTo>
                <a:cubicBezTo>
                  <a:pt x="7306" y="8377"/>
                  <a:pt x="7306" y="8377"/>
                  <a:pt x="7306" y="8377"/>
                </a:cubicBezTo>
                <a:cubicBezTo>
                  <a:pt x="7306" y="8406"/>
                  <a:pt x="7318" y="8423"/>
                  <a:pt x="7336" y="8447"/>
                </a:cubicBezTo>
                <a:cubicBezTo>
                  <a:pt x="7289" y="8482"/>
                  <a:pt x="7266" y="8523"/>
                  <a:pt x="7266" y="8581"/>
                </a:cubicBezTo>
                <a:cubicBezTo>
                  <a:pt x="7266" y="8604"/>
                  <a:pt x="7289" y="8610"/>
                  <a:pt x="7306" y="8627"/>
                </a:cubicBezTo>
                <a:cubicBezTo>
                  <a:pt x="7295" y="8645"/>
                  <a:pt x="7266" y="8645"/>
                  <a:pt x="7266" y="8668"/>
                </a:cubicBezTo>
                <a:cubicBezTo>
                  <a:pt x="7266" y="8697"/>
                  <a:pt x="7300" y="8703"/>
                  <a:pt x="7312" y="8738"/>
                </a:cubicBezTo>
                <a:cubicBezTo>
                  <a:pt x="7324" y="8761"/>
                  <a:pt x="7318" y="8784"/>
                  <a:pt x="7330" y="8808"/>
                </a:cubicBezTo>
                <a:cubicBezTo>
                  <a:pt x="7341" y="8854"/>
                  <a:pt x="7376" y="8860"/>
                  <a:pt x="7399" y="8901"/>
                </a:cubicBezTo>
                <a:cubicBezTo>
                  <a:pt x="7394" y="8924"/>
                  <a:pt x="7388" y="8936"/>
                  <a:pt x="7388" y="8965"/>
                </a:cubicBezTo>
                <a:cubicBezTo>
                  <a:pt x="7388" y="9075"/>
                  <a:pt x="7469" y="9134"/>
                  <a:pt x="7499" y="9221"/>
                </a:cubicBezTo>
                <a:close/>
              </a:path>
            </a:pathLst>
          </a:custGeom>
          <a:solidFill>
            <a:schemeClr val="accent4"/>
          </a:solidFill>
          <a:ln w="28575" cap="flat" cmpd="sng">
            <a:solidFill>
              <a:schemeClr val="bg1"/>
            </a:solidFill>
            <a:bevel/>
          </a:ln>
          <a:effectLst/>
        </p:spPr>
        <p:txBody>
          <a:bodyPr wrap="none" anchor="ctr"/>
          <a:lstStyle/>
          <a:p>
            <a:endParaRPr lang="en-US"/>
          </a:p>
        </p:txBody>
      </p:sp>
      <p:sp>
        <p:nvSpPr>
          <p:cNvPr id="110" name="Freeform 4"/>
          <p:cNvSpPr>
            <a:spLocks noChangeArrowheads="1"/>
          </p:cNvSpPr>
          <p:nvPr/>
        </p:nvSpPr>
        <p:spPr bwMode="auto">
          <a:xfrm>
            <a:off x="5866232" y="7294797"/>
            <a:ext cx="2547367" cy="3044236"/>
          </a:xfrm>
          <a:custGeom>
            <a:avLst/>
            <a:gdLst>
              <a:gd name="T0" fmla="*/ 4254 w 5792"/>
              <a:gd name="T1" fmla="*/ 5564 h 6921"/>
              <a:gd name="T2" fmla="*/ 4336 w 5792"/>
              <a:gd name="T3" fmla="*/ 5506 h 6921"/>
              <a:gd name="T4" fmla="*/ 3696 w 5792"/>
              <a:gd name="T5" fmla="*/ 5640 h 6921"/>
              <a:gd name="T6" fmla="*/ 3853 w 5792"/>
              <a:gd name="T7" fmla="*/ 5686 h 6921"/>
              <a:gd name="T8" fmla="*/ 3957 w 5792"/>
              <a:gd name="T9" fmla="*/ 5651 h 6921"/>
              <a:gd name="T10" fmla="*/ 4109 w 5792"/>
              <a:gd name="T11" fmla="*/ 5715 h 6921"/>
              <a:gd name="T12" fmla="*/ 4219 w 5792"/>
              <a:gd name="T13" fmla="*/ 5523 h 6921"/>
              <a:gd name="T14" fmla="*/ 4149 w 5792"/>
              <a:gd name="T15" fmla="*/ 5453 h 6921"/>
              <a:gd name="T16" fmla="*/ 3672 w 5792"/>
              <a:gd name="T17" fmla="*/ 5517 h 6921"/>
              <a:gd name="T18" fmla="*/ 0 w 5792"/>
              <a:gd name="T19" fmla="*/ 3148 h 6921"/>
              <a:gd name="T20" fmla="*/ 0 w 5792"/>
              <a:gd name="T21" fmla="*/ 0 h 6921"/>
              <a:gd name="T22" fmla="*/ 5791 w 5792"/>
              <a:gd name="T23" fmla="*/ 23 h 6921"/>
              <a:gd name="T24" fmla="*/ 5780 w 5792"/>
              <a:gd name="T25" fmla="*/ 4504 h 6921"/>
              <a:gd name="T26" fmla="*/ 5774 w 5792"/>
              <a:gd name="T27" fmla="*/ 6914 h 6921"/>
              <a:gd name="T28" fmla="*/ 5553 w 5792"/>
              <a:gd name="T29" fmla="*/ 6856 h 6921"/>
              <a:gd name="T30" fmla="*/ 5337 w 5792"/>
              <a:gd name="T31" fmla="*/ 6554 h 6921"/>
              <a:gd name="T32" fmla="*/ 5215 w 5792"/>
              <a:gd name="T33" fmla="*/ 6350 h 6921"/>
              <a:gd name="T34" fmla="*/ 5250 w 5792"/>
              <a:gd name="T35" fmla="*/ 6036 h 6921"/>
              <a:gd name="T36" fmla="*/ 4895 w 5792"/>
              <a:gd name="T37" fmla="*/ 5442 h 6921"/>
              <a:gd name="T38" fmla="*/ 4924 w 5792"/>
              <a:gd name="T39" fmla="*/ 5366 h 6921"/>
              <a:gd name="T40" fmla="*/ 4953 w 5792"/>
              <a:gd name="T41" fmla="*/ 5500 h 6921"/>
              <a:gd name="T42" fmla="*/ 4825 w 5792"/>
              <a:gd name="T43" fmla="*/ 5319 h 6921"/>
              <a:gd name="T44" fmla="*/ 4493 w 5792"/>
              <a:gd name="T45" fmla="*/ 5459 h 6921"/>
              <a:gd name="T46" fmla="*/ 4481 w 5792"/>
              <a:gd name="T47" fmla="*/ 5366 h 6921"/>
              <a:gd name="T48" fmla="*/ 4505 w 5792"/>
              <a:gd name="T49" fmla="*/ 4801 h 6921"/>
              <a:gd name="T50" fmla="*/ 4342 w 5792"/>
              <a:gd name="T51" fmla="*/ 4662 h 6921"/>
              <a:gd name="T52" fmla="*/ 4225 w 5792"/>
              <a:gd name="T53" fmla="*/ 5063 h 6921"/>
              <a:gd name="T54" fmla="*/ 3800 w 5792"/>
              <a:gd name="T55" fmla="*/ 5232 h 6921"/>
              <a:gd name="T56" fmla="*/ 3818 w 5792"/>
              <a:gd name="T57" fmla="*/ 5127 h 6921"/>
              <a:gd name="T58" fmla="*/ 4010 w 5792"/>
              <a:gd name="T59" fmla="*/ 5017 h 6921"/>
              <a:gd name="T60" fmla="*/ 4103 w 5792"/>
              <a:gd name="T61" fmla="*/ 4609 h 6921"/>
              <a:gd name="T62" fmla="*/ 4120 w 5792"/>
              <a:gd name="T63" fmla="*/ 4469 h 6921"/>
              <a:gd name="T64" fmla="*/ 4231 w 5792"/>
              <a:gd name="T65" fmla="*/ 4312 h 6921"/>
              <a:gd name="T66" fmla="*/ 4260 w 5792"/>
              <a:gd name="T67" fmla="*/ 4062 h 6921"/>
              <a:gd name="T68" fmla="*/ 4266 w 5792"/>
              <a:gd name="T69" fmla="*/ 4004 h 6921"/>
              <a:gd name="T70" fmla="*/ 4359 w 5792"/>
              <a:gd name="T71" fmla="*/ 3986 h 6921"/>
              <a:gd name="T72" fmla="*/ 4225 w 5792"/>
              <a:gd name="T73" fmla="*/ 3608 h 6921"/>
              <a:gd name="T74" fmla="*/ 4202 w 5792"/>
              <a:gd name="T75" fmla="*/ 3870 h 6921"/>
              <a:gd name="T76" fmla="*/ 4062 w 5792"/>
              <a:gd name="T77" fmla="*/ 3957 h 6921"/>
              <a:gd name="T78" fmla="*/ 4033 w 5792"/>
              <a:gd name="T79" fmla="*/ 4132 h 6921"/>
              <a:gd name="T80" fmla="*/ 3812 w 5792"/>
              <a:gd name="T81" fmla="*/ 4301 h 6921"/>
              <a:gd name="T82" fmla="*/ 3666 w 5792"/>
              <a:gd name="T83" fmla="*/ 4406 h 6921"/>
              <a:gd name="T84" fmla="*/ 3416 w 5792"/>
              <a:gd name="T85" fmla="*/ 4714 h 6921"/>
              <a:gd name="T86" fmla="*/ 3300 w 5792"/>
              <a:gd name="T87" fmla="*/ 4889 h 6921"/>
              <a:gd name="T88" fmla="*/ 3288 w 5792"/>
              <a:gd name="T89" fmla="*/ 4964 h 6921"/>
              <a:gd name="T90" fmla="*/ 3218 w 5792"/>
              <a:gd name="T91" fmla="*/ 4970 h 6921"/>
              <a:gd name="T92" fmla="*/ 3131 w 5792"/>
              <a:gd name="T93" fmla="*/ 4906 h 6921"/>
              <a:gd name="T94" fmla="*/ 3119 w 5792"/>
              <a:gd name="T95" fmla="*/ 4825 h 6921"/>
              <a:gd name="T96" fmla="*/ 3026 w 5792"/>
              <a:gd name="T97" fmla="*/ 4557 h 6921"/>
              <a:gd name="T98" fmla="*/ 2968 w 5792"/>
              <a:gd name="T99" fmla="*/ 4388 h 6921"/>
              <a:gd name="T100" fmla="*/ 2805 w 5792"/>
              <a:gd name="T101" fmla="*/ 4080 h 6921"/>
              <a:gd name="T102" fmla="*/ 2619 w 5792"/>
              <a:gd name="T103" fmla="*/ 3969 h 6921"/>
              <a:gd name="T104" fmla="*/ 2502 w 5792"/>
              <a:gd name="T105" fmla="*/ 3847 h 6921"/>
              <a:gd name="T106" fmla="*/ 2514 w 5792"/>
              <a:gd name="T107" fmla="*/ 3783 h 6921"/>
              <a:gd name="T108" fmla="*/ 2345 w 5792"/>
              <a:gd name="T109" fmla="*/ 3625 h 6921"/>
              <a:gd name="T110" fmla="*/ 2345 w 5792"/>
              <a:gd name="T111" fmla="*/ 3561 h 6921"/>
              <a:gd name="T112" fmla="*/ 2269 w 5792"/>
              <a:gd name="T113" fmla="*/ 3428 h 6921"/>
              <a:gd name="T114" fmla="*/ 2153 w 5792"/>
              <a:gd name="T115" fmla="*/ 3381 h 6921"/>
              <a:gd name="T116" fmla="*/ 1903 w 5792"/>
              <a:gd name="T117" fmla="*/ 3358 h 6921"/>
              <a:gd name="T118" fmla="*/ 1531 w 5792"/>
              <a:gd name="T119" fmla="*/ 3334 h 6921"/>
              <a:gd name="T120" fmla="*/ 1053 w 5792"/>
              <a:gd name="T121" fmla="*/ 3008 h 6921"/>
              <a:gd name="T122" fmla="*/ 693 w 5792"/>
              <a:gd name="T123" fmla="*/ 3084 h 6921"/>
              <a:gd name="T124" fmla="*/ 64 w 5792"/>
              <a:gd name="T125" fmla="*/ 3148 h 6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92" h="6921">
                <a:moveTo>
                  <a:pt x="4336" y="5506"/>
                </a:moveTo>
                <a:lnTo>
                  <a:pt x="4336" y="5506"/>
                </a:lnTo>
                <a:cubicBezTo>
                  <a:pt x="4295" y="5511"/>
                  <a:pt x="4278" y="5535"/>
                  <a:pt x="4254" y="5564"/>
                </a:cubicBezTo>
                <a:cubicBezTo>
                  <a:pt x="4283" y="5599"/>
                  <a:pt x="4318" y="5599"/>
                  <a:pt x="4365" y="5599"/>
                </a:cubicBezTo>
                <a:cubicBezTo>
                  <a:pt x="4377" y="5599"/>
                  <a:pt x="4382" y="5581"/>
                  <a:pt x="4400" y="5576"/>
                </a:cubicBezTo>
                <a:cubicBezTo>
                  <a:pt x="4382" y="5547"/>
                  <a:pt x="4365" y="5523"/>
                  <a:pt x="4336" y="5506"/>
                </a:cubicBezTo>
                <a:close/>
                <a:moveTo>
                  <a:pt x="3643" y="5605"/>
                </a:moveTo>
                <a:lnTo>
                  <a:pt x="3643" y="5605"/>
                </a:lnTo>
                <a:cubicBezTo>
                  <a:pt x="3643" y="5634"/>
                  <a:pt x="3678" y="5628"/>
                  <a:pt x="3696" y="5640"/>
                </a:cubicBezTo>
                <a:cubicBezTo>
                  <a:pt x="3713" y="5651"/>
                  <a:pt x="3719" y="5674"/>
                  <a:pt x="3736" y="5674"/>
                </a:cubicBezTo>
                <a:cubicBezTo>
                  <a:pt x="3800" y="5674"/>
                  <a:pt x="3800" y="5674"/>
                  <a:pt x="3800" y="5674"/>
                </a:cubicBezTo>
                <a:cubicBezTo>
                  <a:pt x="3853" y="5686"/>
                  <a:pt x="3853" y="5686"/>
                  <a:pt x="3853" y="5686"/>
                </a:cubicBezTo>
                <a:cubicBezTo>
                  <a:pt x="3893" y="5686"/>
                  <a:pt x="3917" y="5686"/>
                  <a:pt x="3957" y="5680"/>
                </a:cubicBezTo>
                <a:cubicBezTo>
                  <a:pt x="3957" y="5674"/>
                  <a:pt x="3963" y="5669"/>
                  <a:pt x="3963" y="5663"/>
                </a:cubicBezTo>
                <a:cubicBezTo>
                  <a:pt x="3963" y="5657"/>
                  <a:pt x="3957" y="5657"/>
                  <a:pt x="3957" y="5651"/>
                </a:cubicBezTo>
                <a:cubicBezTo>
                  <a:pt x="3969" y="5645"/>
                  <a:pt x="3969" y="5645"/>
                  <a:pt x="3969" y="5645"/>
                </a:cubicBezTo>
                <a:cubicBezTo>
                  <a:pt x="4033" y="5645"/>
                  <a:pt x="4033" y="5645"/>
                  <a:pt x="4033" y="5645"/>
                </a:cubicBezTo>
                <a:cubicBezTo>
                  <a:pt x="4056" y="5674"/>
                  <a:pt x="4074" y="5692"/>
                  <a:pt x="4109" y="5715"/>
                </a:cubicBezTo>
                <a:cubicBezTo>
                  <a:pt x="4126" y="5674"/>
                  <a:pt x="4149" y="5657"/>
                  <a:pt x="4149" y="5616"/>
                </a:cubicBezTo>
                <a:cubicBezTo>
                  <a:pt x="4149" y="5593"/>
                  <a:pt x="4185" y="5605"/>
                  <a:pt x="4202" y="5593"/>
                </a:cubicBezTo>
                <a:cubicBezTo>
                  <a:pt x="4225" y="5576"/>
                  <a:pt x="4214" y="5552"/>
                  <a:pt x="4219" y="5523"/>
                </a:cubicBezTo>
                <a:cubicBezTo>
                  <a:pt x="4208" y="5523"/>
                  <a:pt x="4202" y="5523"/>
                  <a:pt x="4190" y="5523"/>
                </a:cubicBezTo>
                <a:cubicBezTo>
                  <a:pt x="4167" y="5523"/>
                  <a:pt x="4132" y="5523"/>
                  <a:pt x="4132" y="5494"/>
                </a:cubicBezTo>
                <a:cubicBezTo>
                  <a:pt x="4132" y="5477"/>
                  <a:pt x="4149" y="5471"/>
                  <a:pt x="4149" y="5453"/>
                </a:cubicBezTo>
                <a:cubicBezTo>
                  <a:pt x="4149" y="5436"/>
                  <a:pt x="4126" y="5424"/>
                  <a:pt x="4109" y="5424"/>
                </a:cubicBezTo>
                <a:cubicBezTo>
                  <a:pt x="3992" y="5424"/>
                  <a:pt x="3923" y="5442"/>
                  <a:pt x="3812" y="5482"/>
                </a:cubicBezTo>
                <a:cubicBezTo>
                  <a:pt x="3760" y="5506"/>
                  <a:pt x="3713" y="5482"/>
                  <a:pt x="3672" y="5517"/>
                </a:cubicBezTo>
                <a:cubicBezTo>
                  <a:pt x="3649" y="5541"/>
                  <a:pt x="3643" y="5570"/>
                  <a:pt x="3643" y="5605"/>
                </a:cubicBezTo>
                <a:close/>
                <a:moveTo>
                  <a:pt x="0" y="3148"/>
                </a:moveTo>
                <a:lnTo>
                  <a:pt x="0" y="3148"/>
                </a:lnTo>
                <a:lnTo>
                  <a:pt x="0" y="3148"/>
                </a:lnTo>
                <a:cubicBezTo>
                  <a:pt x="0" y="0"/>
                  <a:pt x="0" y="0"/>
                  <a:pt x="0" y="0"/>
                </a:cubicBezTo>
                <a:lnTo>
                  <a:pt x="0" y="0"/>
                </a:lnTo>
                <a:cubicBezTo>
                  <a:pt x="4330" y="17"/>
                  <a:pt x="4330" y="17"/>
                  <a:pt x="4330" y="17"/>
                </a:cubicBezTo>
                <a:lnTo>
                  <a:pt x="4330" y="17"/>
                </a:lnTo>
                <a:cubicBezTo>
                  <a:pt x="5791" y="23"/>
                  <a:pt x="5791" y="23"/>
                  <a:pt x="5791" y="23"/>
                </a:cubicBezTo>
                <a:cubicBezTo>
                  <a:pt x="5791" y="1652"/>
                  <a:pt x="5791" y="1652"/>
                  <a:pt x="5791" y="1652"/>
                </a:cubicBezTo>
                <a:lnTo>
                  <a:pt x="5791" y="1652"/>
                </a:lnTo>
                <a:cubicBezTo>
                  <a:pt x="5780" y="4504"/>
                  <a:pt x="5780" y="4504"/>
                  <a:pt x="5780" y="4504"/>
                </a:cubicBezTo>
                <a:lnTo>
                  <a:pt x="5780" y="4504"/>
                </a:lnTo>
                <a:cubicBezTo>
                  <a:pt x="5774" y="6914"/>
                  <a:pt x="5774" y="6914"/>
                  <a:pt x="5774" y="6914"/>
                </a:cubicBezTo>
                <a:lnTo>
                  <a:pt x="5774" y="6914"/>
                </a:lnTo>
                <a:cubicBezTo>
                  <a:pt x="5756" y="6909"/>
                  <a:pt x="5739" y="6909"/>
                  <a:pt x="5716" y="6909"/>
                </a:cubicBezTo>
                <a:cubicBezTo>
                  <a:pt x="5686" y="6909"/>
                  <a:pt x="5669" y="6920"/>
                  <a:pt x="5634" y="6920"/>
                </a:cubicBezTo>
                <a:cubicBezTo>
                  <a:pt x="5593" y="6920"/>
                  <a:pt x="5582" y="6880"/>
                  <a:pt x="5553" y="6856"/>
                </a:cubicBezTo>
                <a:cubicBezTo>
                  <a:pt x="5477" y="6798"/>
                  <a:pt x="5454" y="6746"/>
                  <a:pt x="5413" y="6658"/>
                </a:cubicBezTo>
                <a:cubicBezTo>
                  <a:pt x="5401" y="6635"/>
                  <a:pt x="5384" y="6618"/>
                  <a:pt x="5366" y="6594"/>
                </a:cubicBezTo>
                <a:cubicBezTo>
                  <a:pt x="5355" y="6577"/>
                  <a:pt x="5355" y="6559"/>
                  <a:pt x="5337" y="6554"/>
                </a:cubicBezTo>
                <a:cubicBezTo>
                  <a:pt x="5314" y="6548"/>
                  <a:pt x="5297" y="6559"/>
                  <a:pt x="5279" y="6548"/>
                </a:cubicBezTo>
                <a:cubicBezTo>
                  <a:pt x="5232" y="6495"/>
                  <a:pt x="5250" y="6431"/>
                  <a:pt x="5192" y="6385"/>
                </a:cubicBezTo>
                <a:cubicBezTo>
                  <a:pt x="5197" y="6367"/>
                  <a:pt x="5215" y="6367"/>
                  <a:pt x="5215" y="6350"/>
                </a:cubicBezTo>
                <a:cubicBezTo>
                  <a:pt x="5215" y="6297"/>
                  <a:pt x="5192" y="6257"/>
                  <a:pt x="5139" y="6245"/>
                </a:cubicBezTo>
                <a:cubicBezTo>
                  <a:pt x="5203" y="6216"/>
                  <a:pt x="5250" y="6181"/>
                  <a:pt x="5250" y="6111"/>
                </a:cubicBezTo>
                <a:cubicBezTo>
                  <a:pt x="5250" y="6036"/>
                  <a:pt x="5250" y="6036"/>
                  <a:pt x="5250" y="6036"/>
                </a:cubicBezTo>
                <a:cubicBezTo>
                  <a:pt x="5250" y="5890"/>
                  <a:pt x="5168" y="5820"/>
                  <a:pt x="5110" y="5680"/>
                </a:cubicBezTo>
                <a:cubicBezTo>
                  <a:pt x="5081" y="5645"/>
                  <a:pt x="5046" y="5645"/>
                  <a:pt x="5017" y="5605"/>
                </a:cubicBezTo>
                <a:cubicBezTo>
                  <a:pt x="4976" y="5541"/>
                  <a:pt x="4935" y="5511"/>
                  <a:pt x="4895" y="5442"/>
                </a:cubicBezTo>
                <a:cubicBezTo>
                  <a:pt x="4889" y="5430"/>
                  <a:pt x="4866" y="5424"/>
                  <a:pt x="4866" y="5407"/>
                </a:cubicBezTo>
                <a:cubicBezTo>
                  <a:pt x="4866" y="5395"/>
                  <a:pt x="4866" y="5389"/>
                  <a:pt x="4871" y="5384"/>
                </a:cubicBezTo>
                <a:cubicBezTo>
                  <a:pt x="4889" y="5378"/>
                  <a:pt x="4901" y="5366"/>
                  <a:pt x="4924" y="5366"/>
                </a:cubicBezTo>
                <a:cubicBezTo>
                  <a:pt x="4941" y="5366"/>
                  <a:pt x="4959" y="5378"/>
                  <a:pt x="4959" y="5395"/>
                </a:cubicBezTo>
                <a:cubicBezTo>
                  <a:pt x="4959" y="5424"/>
                  <a:pt x="4930" y="5442"/>
                  <a:pt x="4930" y="5471"/>
                </a:cubicBezTo>
                <a:cubicBezTo>
                  <a:pt x="4930" y="5482"/>
                  <a:pt x="4947" y="5488"/>
                  <a:pt x="4953" y="5500"/>
                </a:cubicBezTo>
                <a:cubicBezTo>
                  <a:pt x="5011" y="5488"/>
                  <a:pt x="5005" y="5418"/>
                  <a:pt x="5005" y="5354"/>
                </a:cubicBezTo>
                <a:cubicBezTo>
                  <a:pt x="5005" y="5308"/>
                  <a:pt x="4976" y="5261"/>
                  <a:pt x="4930" y="5261"/>
                </a:cubicBezTo>
                <a:cubicBezTo>
                  <a:pt x="4883" y="5261"/>
                  <a:pt x="4866" y="5302"/>
                  <a:pt x="4825" y="5319"/>
                </a:cubicBezTo>
                <a:cubicBezTo>
                  <a:pt x="4802" y="5325"/>
                  <a:pt x="4784" y="5319"/>
                  <a:pt x="4761" y="5319"/>
                </a:cubicBezTo>
                <a:cubicBezTo>
                  <a:pt x="4720" y="5325"/>
                  <a:pt x="4714" y="5366"/>
                  <a:pt x="4674" y="5384"/>
                </a:cubicBezTo>
                <a:cubicBezTo>
                  <a:pt x="4609" y="5424"/>
                  <a:pt x="4569" y="5442"/>
                  <a:pt x="4493" y="5459"/>
                </a:cubicBezTo>
                <a:cubicBezTo>
                  <a:pt x="4412" y="5447"/>
                  <a:pt x="4412" y="5447"/>
                  <a:pt x="4412" y="5447"/>
                </a:cubicBezTo>
                <a:cubicBezTo>
                  <a:pt x="4406" y="5436"/>
                  <a:pt x="4406" y="5436"/>
                  <a:pt x="4406" y="5436"/>
                </a:cubicBezTo>
                <a:cubicBezTo>
                  <a:pt x="4423" y="5401"/>
                  <a:pt x="4464" y="5401"/>
                  <a:pt x="4481" y="5366"/>
                </a:cubicBezTo>
                <a:cubicBezTo>
                  <a:pt x="4534" y="5273"/>
                  <a:pt x="4557" y="5209"/>
                  <a:pt x="4592" y="5110"/>
                </a:cubicBezTo>
                <a:cubicBezTo>
                  <a:pt x="4609" y="5058"/>
                  <a:pt x="4633" y="5034"/>
                  <a:pt x="4633" y="4982"/>
                </a:cubicBezTo>
                <a:cubicBezTo>
                  <a:pt x="4633" y="4895"/>
                  <a:pt x="4551" y="4871"/>
                  <a:pt x="4505" y="4801"/>
                </a:cubicBezTo>
                <a:cubicBezTo>
                  <a:pt x="4470" y="4749"/>
                  <a:pt x="4470" y="4708"/>
                  <a:pt x="4452" y="4650"/>
                </a:cubicBezTo>
                <a:cubicBezTo>
                  <a:pt x="4441" y="4615"/>
                  <a:pt x="4417" y="4598"/>
                  <a:pt x="4412" y="4557"/>
                </a:cubicBezTo>
                <a:cubicBezTo>
                  <a:pt x="4377" y="4592"/>
                  <a:pt x="4371" y="4621"/>
                  <a:pt x="4342" y="4662"/>
                </a:cubicBezTo>
                <a:cubicBezTo>
                  <a:pt x="4295" y="4720"/>
                  <a:pt x="4278" y="4766"/>
                  <a:pt x="4272" y="4842"/>
                </a:cubicBezTo>
                <a:cubicBezTo>
                  <a:pt x="4272" y="4906"/>
                  <a:pt x="4249" y="4941"/>
                  <a:pt x="4237" y="4999"/>
                </a:cubicBezTo>
                <a:cubicBezTo>
                  <a:pt x="4237" y="5028"/>
                  <a:pt x="4225" y="5040"/>
                  <a:pt x="4225" y="5063"/>
                </a:cubicBezTo>
                <a:cubicBezTo>
                  <a:pt x="4219" y="5098"/>
                  <a:pt x="4214" y="5133"/>
                  <a:pt x="4179" y="5133"/>
                </a:cubicBezTo>
                <a:cubicBezTo>
                  <a:pt x="4144" y="5133"/>
                  <a:pt x="4126" y="5116"/>
                  <a:pt x="4091" y="5116"/>
                </a:cubicBezTo>
                <a:cubicBezTo>
                  <a:pt x="3969" y="5116"/>
                  <a:pt x="3923" y="5232"/>
                  <a:pt x="3800" y="5232"/>
                </a:cubicBezTo>
                <a:cubicBezTo>
                  <a:pt x="3783" y="5232"/>
                  <a:pt x="3783" y="5232"/>
                  <a:pt x="3783" y="5232"/>
                </a:cubicBezTo>
                <a:cubicBezTo>
                  <a:pt x="3783" y="5209"/>
                  <a:pt x="3783" y="5209"/>
                  <a:pt x="3783" y="5209"/>
                </a:cubicBezTo>
                <a:cubicBezTo>
                  <a:pt x="3783" y="5174"/>
                  <a:pt x="3806" y="5156"/>
                  <a:pt x="3818" y="5127"/>
                </a:cubicBezTo>
                <a:cubicBezTo>
                  <a:pt x="3835" y="5087"/>
                  <a:pt x="3823" y="5046"/>
                  <a:pt x="3864" y="5028"/>
                </a:cubicBezTo>
                <a:cubicBezTo>
                  <a:pt x="3888" y="5017"/>
                  <a:pt x="3911" y="5017"/>
                  <a:pt x="3940" y="5017"/>
                </a:cubicBezTo>
                <a:cubicBezTo>
                  <a:pt x="4010" y="5017"/>
                  <a:pt x="4010" y="5017"/>
                  <a:pt x="4010" y="5017"/>
                </a:cubicBezTo>
                <a:cubicBezTo>
                  <a:pt x="4086" y="5017"/>
                  <a:pt x="4097" y="4924"/>
                  <a:pt x="4097" y="4848"/>
                </a:cubicBezTo>
                <a:cubicBezTo>
                  <a:pt x="4097" y="4801"/>
                  <a:pt x="4086" y="4772"/>
                  <a:pt x="4074" y="4726"/>
                </a:cubicBezTo>
                <a:cubicBezTo>
                  <a:pt x="4103" y="4609"/>
                  <a:pt x="4103" y="4609"/>
                  <a:pt x="4103" y="4609"/>
                </a:cubicBezTo>
                <a:cubicBezTo>
                  <a:pt x="4103" y="4598"/>
                  <a:pt x="4091" y="4586"/>
                  <a:pt x="4091" y="4574"/>
                </a:cubicBezTo>
                <a:cubicBezTo>
                  <a:pt x="4091" y="4533"/>
                  <a:pt x="4132" y="4528"/>
                  <a:pt x="4132" y="4487"/>
                </a:cubicBezTo>
                <a:cubicBezTo>
                  <a:pt x="4132" y="4481"/>
                  <a:pt x="4120" y="4481"/>
                  <a:pt x="4120" y="4469"/>
                </a:cubicBezTo>
                <a:cubicBezTo>
                  <a:pt x="4120" y="4440"/>
                  <a:pt x="4167" y="4435"/>
                  <a:pt x="4167" y="4406"/>
                </a:cubicBezTo>
                <a:cubicBezTo>
                  <a:pt x="4167" y="4394"/>
                  <a:pt x="4155" y="4394"/>
                  <a:pt x="4144" y="4388"/>
                </a:cubicBezTo>
                <a:cubicBezTo>
                  <a:pt x="4167" y="4353"/>
                  <a:pt x="4196" y="4341"/>
                  <a:pt x="4231" y="4312"/>
                </a:cubicBezTo>
                <a:cubicBezTo>
                  <a:pt x="4254" y="4295"/>
                  <a:pt x="4254" y="4266"/>
                  <a:pt x="4278" y="4254"/>
                </a:cubicBezTo>
                <a:cubicBezTo>
                  <a:pt x="4295" y="4248"/>
                  <a:pt x="4318" y="4237"/>
                  <a:pt x="4318" y="4219"/>
                </a:cubicBezTo>
                <a:cubicBezTo>
                  <a:pt x="4318" y="4155"/>
                  <a:pt x="4260" y="4126"/>
                  <a:pt x="4260" y="4062"/>
                </a:cubicBezTo>
                <a:cubicBezTo>
                  <a:pt x="4260" y="4044"/>
                  <a:pt x="4266" y="4044"/>
                  <a:pt x="4266" y="4027"/>
                </a:cubicBezTo>
                <a:cubicBezTo>
                  <a:pt x="4266" y="4021"/>
                  <a:pt x="4260" y="4021"/>
                  <a:pt x="4260" y="4015"/>
                </a:cubicBezTo>
                <a:cubicBezTo>
                  <a:pt x="4260" y="4010"/>
                  <a:pt x="4260" y="4010"/>
                  <a:pt x="4266" y="4004"/>
                </a:cubicBezTo>
                <a:cubicBezTo>
                  <a:pt x="4289" y="4004"/>
                  <a:pt x="4301" y="3980"/>
                  <a:pt x="4330" y="3980"/>
                </a:cubicBezTo>
                <a:cubicBezTo>
                  <a:pt x="4336" y="3980"/>
                  <a:pt x="4342" y="3992"/>
                  <a:pt x="4348" y="3992"/>
                </a:cubicBezTo>
                <a:cubicBezTo>
                  <a:pt x="4353" y="3992"/>
                  <a:pt x="4359" y="3986"/>
                  <a:pt x="4359" y="3986"/>
                </a:cubicBezTo>
                <a:cubicBezTo>
                  <a:pt x="4359" y="3963"/>
                  <a:pt x="4359" y="3963"/>
                  <a:pt x="4359" y="3963"/>
                </a:cubicBezTo>
                <a:cubicBezTo>
                  <a:pt x="4359" y="3928"/>
                  <a:pt x="4324" y="3917"/>
                  <a:pt x="4313" y="3881"/>
                </a:cubicBezTo>
                <a:cubicBezTo>
                  <a:pt x="4272" y="3777"/>
                  <a:pt x="4301" y="3689"/>
                  <a:pt x="4225" y="3608"/>
                </a:cubicBezTo>
                <a:cubicBezTo>
                  <a:pt x="4219" y="3643"/>
                  <a:pt x="4214" y="3666"/>
                  <a:pt x="4214" y="3701"/>
                </a:cubicBezTo>
                <a:cubicBezTo>
                  <a:pt x="4214" y="3736"/>
                  <a:pt x="4225" y="3754"/>
                  <a:pt x="4225" y="3783"/>
                </a:cubicBezTo>
                <a:cubicBezTo>
                  <a:pt x="4225" y="3817"/>
                  <a:pt x="4231" y="3852"/>
                  <a:pt x="4202" y="3870"/>
                </a:cubicBezTo>
                <a:cubicBezTo>
                  <a:pt x="4185" y="3887"/>
                  <a:pt x="4161" y="3870"/>
                  <a:pt x="4138" y="3876"/>
                </a:cubicBezTo>
                <a:cubicBezTo>
                  <a:pt x="4115" y="3893"/>
                  <a:pt x="4126" y="3928"/>
                  <a:pt x="4103" y="3946"/>
                </a:cubicBezTo>
                <a:cubicBezTo>
                  <a:pt x="4091" y="3951"/>
                  <a:pt x="4074" y="3946"/>
                  <a:pt x="4062" y="3957"/>
                </a:cubicBezTo>
                <a:cubicBezTo>
                  <a:pt x="4051" y="3975"/>
                  <a:pt x="4056" y="3992"/>
                  <a:pt x="4056" y="4015"/>
                </a:cubicBezTo>
                <a:cubicBezTo>
                  <a:pt x="4051" y="4027"/>
                  <a:pt x="4039" y="4039"/>
                  <a:pt x="4033" y="4050"/>
                </a:cubicBezTo>
                <a:cubicBezTo>
                  <a:pt x="4027" y="4085"/>
                  <a:pt x="4045" y="4103"/>
                  <a:pt x="4033" y="4132"/>
                </a:cubicBezTo>
                <a:cubicBezTo>
                  <a:pt x="4016" y="4155"/>
                  <a:pt x="3998" y="4161"/>
                  <a:pt x="3992" y="4184"/>
                </a:cubicBezTo>
                <a:cubicBezTo>
                  <a:pt x="3969" y="4243"/>
                  <a:pt x="3957" y="4306"/>
                  <a:pt x="3893" y="4306"/>
                </a:cubicBezTo>
                <a:cubicBezTo>
                  <a:pt x="3864" y="4306"/>
                  <a:pt x="3847" y="4301"/>
                  <a:pt x="3812" y="4301"/>
                </a:cubicBezTo>
                <a:cubicBezTo>
                  <a:pt x="3794" y="4301"/>
                  <a:pt x="3794" y="4318"/>
                  <a:pt x="3783" y="4336"/>
                </a:cubicBezTo>
                <a:cubicBezTo>
                  <a:pt x="3771" y="4353"/>
                  <a:pt x="3754" y="4365"/>
                  <a:pt x="3736" y="4382"/>
                </a:cubicBezTo>
                <a:cubicBezTo>
                  <a:pt x="3713" y="4400"/>
                  <a:pt x="3696" y="4394"/>
                  <a:pt x="3666" y="4406"/>
                </a:cubicBezTo>
                <a:cubicBezTo>
                  <a:pt x="3626" y="4423"/>
                  <a:pt x="3614" y="4452"/>
                  <a:pt x="3573" y="4481"/>
                </a:cubicBezTo>
                <a:cubicBezTo>
                  <a:pt x="3527" y="4522"/>
                  <a:pt x="3527" y="4569"/>
                  <a:pt x="3492" y="4627"/>
                </a:cubicBezTo>
                <a:cubicBezTo>
                  <a:pt x="3474" y="4667"/>
                  <a:pt x="3416" y="4667"/>
                  <a:pt x="3416" y="4714"/>
                </a:cubicBezTo>
                <a:cubicBezTo>
                  <a:pt x="3416" y="4726"/>
                  <a:pt x="3422" y="4732"/>
                  <a:pt x="3422" y="4743"/>
                </a:cubicBezTo>
                <a:cubicBezTo>
                  <a:pt x="3422" y="4778"/>
                  <a:pt x="3381" y="4772"/>
                  <a:pt x="3358" y="4790"/>
                </a:cubicBezTo>
                <a:cubicBezTo>
                  <a:pt x="3317" y="4813"/>
                  <a:pt x="3300" y="4848"/>
                  <a:pt x="3300" y="4889"/>
                </a:cubicBezTo>
                <a:cubicBezTo>
                  <a:pt x="3300" y="4895"/>
                  <a:pt x="3305" y="4895"/>
                  <a:pt x="3305" y="4900"/>
                </a:cubicBezTo>
                <a:cubicBezTo>
                  <a:pt x="3305" y="4918"/>
                  <a:pt x="3282" y="4924"/>
                  <a:pt x="3282" y="4941"/>
                </a:cubicBezTo>
                <a:cubicBezTo>
                  <a:pt x="3282" y="4953"/>
                  <a:pt x="3288" y="4953"/>
                  <a:pt x="3288" y="4964"/>
                </a:cubicBezTo>
                <a:cubicBezTo>
                  <a:pt x="3311" y="4958"/>
                  <a:pt x="3329" y="4958"/>
                  <a:pt x="3346" y="4941"/>
                </a:cubicBezTo>
                <a:cubicBezTo>
                  <a:pt x="3340" y="4976"/>
                  <a:pt x="3334" y="4999"/>
                  <a:pt x="3334" y="5028"/>
                </a:cubicBezTo>
                <a:cubicBezTo>
                  <a:pt x="3294" y="4999"/>
                  <a:pt x="3271" y="4970"/>
                  <a:pt x="3218" y="4970"/>
                </a:cubicBezTo>
                <a:cubicBezTo>
                  <a:pt x="3201" y="4970"/>
                  <a:pt x="3201" y="5005"/>
                  <a:pt x="3195" y="5028"/>
                </a:cubicBezTo>
                <a:cubicBezTo>
                  <a:pt x="3189" y="5022"/>
                  <a:pt x="3189" y="5022"/>
                  <a:pt x="3189" y="5022"/>
                </a:cubicBezTo>
                <a:cubicBezTo>
                  <a:pt x="3166" y="4976"/>
                  <a:pt x="3166" y="4941"/>
                  <a:pt x="3131" y="4906"/>
                </a:cubicBezTo>
                <a:cubicBezTo>
                  <a:pt x="2985" y="4761"/>
                  <a:pt x="3049" y="4854"/>
                  <a:pt x="3108" y="4854"/>
                </a:cubicBezTo>
                <a:cubicBezTo>
                  <a:pt x="3119" y="4854"/>
                  <a:pt x="3119" y="4854"/>
                  <a:pt x="3119" y="4854"/>
                </a:cubicBezTo>
                <a:cubicBezTo>
                  <a:pt x="3119" y="4825"/>
                  <a:pt x="3119" y="4825"/>
                  <a:pt x="3119" y="4825"/>
                </a:cubicBezTo>
                <a:cubicBezTo>
                  <a:pt x="3073" y="4702"/>
                  <a:pt x="3073" y="4702"/>
                  <a:pt x="3073" y="4702"/>
                </a:cubicBezTo>
                <a:cubicBezTo>
                  <a:pt x="3073" y="4667"/>
                  <a:pt x="3078" y="4644"/>
                  <a:pt x="3061" y="4615"/>
                </a:cubicBezTo>
                <a:cubicBezTo>
                  <a:pt x="3049" y="4592"/>
                  <a:pt x="3026" y="4586"/>
                  <a:pt x="3026" y="4557"/>
                </a:cubicBezTo>
                <a:cubicBezTo>
                  <a:pt x="3026" y="4551"/>
                  <a:pt x="3032" y="4545"/>
                  <a:pt x="3032" y="4533"/>
                </a:cubicBezTo>
                <a:cubicBezTo>
                  <a:pt x="3032" y="4504"/>
                  <a:pt x="3014" y="4493"/>
                  <a:pt x="3008" y="4464"/>
                </a:cubicBezTo>
                <a:cubicBezTo>
                  <a:pt x="2997" y="4435"/>
                  <a:pt x="2997" y="4406"/>
                  <a:pt x="2968" y="4388"/>
                </a:cubicBezTo>
                <a:cubicBezTo>
                  <a:pt x="2933" y="4370"/>
                  <a:pt x="2910" y="4359"/>
                  <a:pt x="2892" y="4324"/>
                </a:cubicBezTo>
                <a:cubicBezTo>
                  <a:pt x="2869" y="4289"/>
                  <a:pt x="2845" y="4277"/>
                  <a:pt x="2834" y="4243"/>
                </a:cubicBezTo>
                <a:cubicBezTo>
                  <a:pt x="2811" y="4178"/>
                  <a:pt x="2828" y="4138"/>
                  <a:pt x="2805" y="4080"/>
                </a:cubicBezTo>
                <a:cubicBezTo>
                  <a:pt x="2793" y="4050"/>
                  <a:pt x="2752" y="4050"/>
                  <a:pt x="2752" y="4021"/>
                </a:cubicBezTo>
                <a:cubicBezTo>
                  <a:pt x="2752" y="4015"/>
                  <a:pt x="2758" y="4010"/>
                  <a:pt x="2758" y="4004"/>
                </a:cubicBezTo>
                <a:cubicBezTo>
                  <a:pt x="2758" y="3951"/>
                  <a:pt x="2671" y="3980"/>
                  <a:pt x="2619" y="3969"/>
                </a:cubicBezTo>
                <a:cubicBezTo>
                  <a:pt x="2560" y="3963"/>
                  <a:pt x="2549" y="3893"/>
                  <a:pt x="2496" y="3893"/>
                </a:cubicBezTo>
                <a:cubicBezTo>
                  <a:pt x="2496" y="3870"/>
                  <a:pt x="2496" y="3870"/>
                  <a:pt x="2496" y="3870"/>
                </a:cubicBezTo>
                <a:cubicBezTo>
                  <a:pt x="2496" y="3864"/>
                  <a:pt x="2502" y="3858"/>
                  <a:pt x="2502" y="3847"/>
                </a:cubicBezTo>
                <a:cubicBezTo>
                  <a:pt x="2502" y="3823"/>
                  <a:pt x="2473" y="3829"/>
                  <a:pt x="2450" y="3817"/>
                </a:cubicBezTo>
                <a:cubicBezTo>
                  <a:pt x="2479" y="3800"/>
                  <a:pt x="2473" y="3777"/>
                  <a:pt x="2490" y="3748"/>
                </a:cubicBezTo>
                <a:cubicBezTo>
                  <a:pt x="2508" y="3754"/>
                  <a:pt x="2508" y="3765"/>
                  <a:pt x="2514" y="3783"/>
                </a:cubicBezTo>
                <a:cubicBezTo>
                  <a:pt x="2531" y="3754"/>
                  <a:pt x="2554" y="3742"/>
                  <a:pt x="2554" y="3707"/>
                </a:cubicBezTo>
                <a:cubicBezTo>
                  <a:pt x="2554" y="3643"/>
                  <a:pt x="2537" y="3573"/>
                  <a:pt x="2473" y="3573"/>
                </a:cubicBezTo>
                <a:cubicBezTo>
                  <a:pt x="2415" y="3573"/>
                  <a:pt x="2397" y="3614"/>
                  <a:pt x="2345" y="3625"/>
                </a:cubicBezTo>
                <a:cubicBezTo>
                  <a:pt x="2339" y="3620"/>
                  <a:pt x="2333" y="3620"/>
                  <a:pt x="2333" y="3614"/>
                </a:cubicBezTo>
                <a:cubicBezTo>
                  <a:pt x="2333" y="3602"/>
                  <a:pt x="2351" y="3596"/>
                  <a:pt x="2351" y="3585"/>
                </a:cubicBezTo>
                <a:cubicBezTo>
                  <a:pt x="2351" y="3573"/>
                  <a:pt x="2345" y="3573"/>
                  <a:pt x="2345" y="3561"/>
                </a:cubicBezTo>
                <a:cubicBezTo>
                  <a:pt x="2356" y="3567"/>
                  <a:pt x="2362" y="3573"/>
                  <a:pt x="2374" y="3579"/>
                </a:cubicBezTo>
                <a:cubicBezTo>
                  <a:pt x="2385" y="3573"/>
                  <a:pt x="2385" y="3573"/>
                  <a:pt x="2385" y="3573"/>
                </a:cubicBezTo>
                <a:cubicBezTo>
                  <a:pt x="2368" y="3503"/>
                  <a:pt x="2310" y="3486"/>
                  <a:pt x="2269" y="3428"/>
                </a:cubicBezTo>
                <a:cubicBezTo>
                  <a:pt x="2252" y="3404"/>
                  <a:pt x="2246" y="3369"/>
                  <a:pt x="2217" y="3369"/>
                </a:cubicBezTo>
                <a:cubicBezTo>
                  <a:pt x="2199" y="3369"/>
                  <a:pt x="2199" y="3398"/>
                  <a:pt x="2182" y="3398"/>
                </a:cubicBezTo>
                <a:cubicBezTo>
                  <a:pt x="2170" y="3398"/>
                  <a:pt x="2164" y="3392"/>
                  <a:pt x="2153" y="3381"/>
                </a:cubicBezTo>
                <a:cubicBezTo>
                  <a:pt x="2124" y="3398"/>
                  <a:pt x="2112" y="3433"/>
                  <a:pt x="2077" y="3433"/>
                </a:cubicBezTo>
                <a:cubicBezTo>
                  <a:pt x="2026" y="3433"/>
                  <a:pt x="2002" y="3404"/>
                  <a:pt x="1956" y="3375"/>
                </a:cubicBezTo>
                <a:cubicBezTo>
                  <a:pt x="1938" y="3363"/>
                  <a:pt x="1921" y="3369"/>
                  <a:pt x="1903" y="3358"/>
                </a:cubicBezTo>
                <a:cubicBezTo>
                  <a:pt x="1828" y="3311"/>
                  <a:pt x="1781" y="3270"/>
                  <a:pt x="1694" y="3270"/>
                </a:cubicBezTo>
                <a:cubicBezTo>
                  <a:pt x="1665" y="3270"/>
                  <a:pt x="1653" y="3299"/>
                  <a:pt x="1630" y="3317"/>
                </a:cubicBezTo>
                <a:cubicBezTo>
                  <a:pt x="1595" y="3328"/>
                  <a:pt x="1566" y="3328"/>
                  <a:pt x="1531" y="3334"/>
                </a:cubicBezTo>
                <a:cubicBezTo>
                  <a:pt x="1525" y="3247"/>
                  <a:pt x="1432" y="3241"/>
                  <a:pt x="1368" y="3177"/>
                </a:cubicBezTo>
                <a:cubicBezTo>
                  <a:pt x="1304" y="3131"/>
                  <a:pt x="1257" y="3113"/>
                  <a:pt x="1187" y="3072"/>
                </a:cubicBezTo>
                <a:cubicBezTo>
                  <a:pt x="1135" y="3043"/>
                  <a:pt x="1112" y="3008"/>
                  <a:pt x="1053" y="3008"/>
                </a:cubicBezTo>
                <a:cubicBezTo>
                  <a:pt x="1019" y="3008"/>
                  <a:pt x="1001" y="3037"/>
                  <a:pt x="972" y="3055"/>
                </a:cubicBezTo>
                <a:cubicBezTo>
                  <a:pt x="925" y="3078"/>
                  <a:pt x="890" y="3090"/>
                  <a:pt x="832" y="3090"/>
                </a:cubicBezTo>
                <a:cubicBezTo>
                  <a:pt x="780" y="3090"/>
                  <a:pt x="751" y="3084"/>
                  <a:pt x="693" y="3084"/>
                </a:cubicBezTo>
                <a:cubicBezTo>
                  <a:pt x="646" y="3084"/>
                  <a:pt x="623" y="3090"/>
                  <a:pt x="576" y="3090"/>
                </a:cubicBezTo>
                <a:cubicBezTo>
                  <a:pt x="361" y="3090"/>
                  <a:pt x="361" y="3090"/>
                  <a:pt x="361" y="3090"/>
                </a:cubicBezTo>
                <a:cubicBezTo>
                  <a:pt x="64" y="3148"/>
                  <a:pt x="64" y="3148"/>
                  <a:pt x="64" y="3148"/>
                </a:cubicBezTo>
                <a:cubicBezTo>
                  <a:pt x="5" y="3148"/>
                  <a:pt x="5" y="3148"/>
                  <a:pt x="5" y="3148"/>
                </a:cubicBezTo>
                <a:lnTo>
                  <a:pt x="0" y="3148"/>
                </a:lnTo>
                <a:close/>
              </a:path>
            </a:pathLst>
          </a:custGeom>
          <a:solidFill>
            <a:schemeClr val="accent2"/>
          </a:solidFill>
          <a:ln w="28575" cap="flat" cmpd="sng">
            <a:solidFill>
              <a:schemeClr val="bg1"/>
            </a:solidFill>
            <a:bevel/>
          </a:ln>
          <a:effectLst/>
        </p:spPr>
        <p:txBody>
          <a:bodyPr wrap="none" anchor="ctr"/>
          <a:lstStyle/>
          <a:p>
            <a:endParaRPr lang="en-US"/>
          </a:p>
        </p:txBody>
      </p:sp>
      <p:sp>
        <p:nvSpPr>
          <p:cNvPr id="111" name="Freeform 5"/>
          <p:cNvSpPr>
            <a:spLocks noChangeArrowheads="1"/>
          </p:cNvSpPr>
          <p:nvPr/>
        </p:nvSpPr>
        <p:spPr bwMode="auto">
          <a:xfrm>
            <a:off x="8405840" y="9275784"/>
            <a:ext cx="1905190" cy="1352346"/>
          </a:xfrm>
          <a:custGeom>
            <a:avLst/>
            <a:gdLst>
              <a:gd name="T0" fmla="*/ 2026 w 4332"/>
              <a:gd name="T1" fmla="*/ 2683 h 3074"/>
              <a:gd name="T2" fmla="*/ 0 w 4332"/>
              <a:gd name="T3" fmla="*/ 2415 h 3074"/>
              <a:gd name="T4" fmla="*/ 6 w 4332"/>
              <a:gd name="T5" fmla="*/ 5 h 3074"/>
              <a:gd name="T6" fmla="*/ 145 w 4332"/>
              <a:gd name="T7" fmla="*/ 34 h 3074"/>
              <a:gd name="T8" fmla="*/ 442 w 4332"/>
              <a:gd name="T9" fmla="*/ 58 h 3074"/>
              <a:gd name="T10" fmla="*/ 623 w 4332"/>
              <a:gd name="T11" fmla="*/ 168 h 3074"/>
              <a:gd name="T12" fmla="*/ 716 w 4332"/>
              <a:gd name="T13" fmla="*/ 331 h 3074"/>
              <a:gd name="T14" fmla="*/ 879 w 4332"/>
              <a:gd name="T15" fmla="*/ 296 h 3074"/>
              <a:gd name="T16" fmla="*/ 1129 w 4332"/>
              <a:gd name="T17" fmla="*/ 518 h 3074"/>
              <a:gd name="T18" fmla="*/ 1257 w 4332"/>
              <a:gd name="T19" fmla="*/ 768 h 3074"/>
              <a:gd name="T20" fmla="*/ 1560 w 4332"/>
              <a:gd name="T21" fmla="*/ 983 h 3074"/>
              <a:gd name="T22" fmla="*/ 1845 w 4332"/>
              <a:gd name="T23" fmla="*/ 1240 h 3074"/>
              <a:gd name="T24" fmla="*/ 1915 w 4332"/>
              <a:gd name="T25" fmla="*/ 1164 h 3074"/>
              <a:gd name="T26" fmla="*/ 2171 w 4332"/>
              <a:gd name="T27" fmla="*/ 1071 h 3074"/>
              <a:gd name="T28" fmla="*/ 2427 w 4332"/>
              <a:gd name="T29" fmla="*/ 1170 h 3074"/>
              <a:gd name="T30" fmla="*/ 2596 w 4332"/>
              <a:gd name="T31" fmla="*/ 1193 h 3074"/>
              <a:gd name="T32" fmla="*/ 2637 w 4332"/>
              <a:gd name="T33" fmla="*/ 1158 h 3074"/>
              <a:gd name="T34" fmla="*/ 2753 w 4332"/>
              <a:gd name="T35" fmla="*/ 1193 h 3074"/>
              <a:gd name="T36" fmla="*/ 3184 w 4332"/>
              <a:gd name="T37" fmla="*/ 1135 h 3074"/>
              <a:gd name="T38" fmla="*/ 3405 w 4332"/>
              <a:gd name="T39" fmla="*/ 1385 h 3074"/>
              <a:gd name="T40" fmla="*/ 3522 w 4332"/>
              <a:gd name="T41" fmla="*/ 1664 h 3074"/>
              <a:gd name="T42" fmla="*/ 4331 w 4332"/>
              <a:gd name="T43" fmla="*/ 2072 h 3074"/>
              <a:gd name="T44" fmla="*/ 4226 w 4332"/>
              <a:gd name="T45" fmla="*/ 2066 h 3074"/>
              <a:gd name="T46" fmla="*/ 4063 w 4332"/>
              <a:gd name="T47" fmla="*/ 2223 h 3074"/>
              <a:gd name="T48" fmla="*/ 3894 w 4332"/>
              <a:gd name="T49" fmla="*/ 2235 h 3074"/>
              <a:gd name="T50" fmla="*/ 3621 w 4332"/>
              <a:gd name="T51" fmla="*/ 2235 h 3074"/>
              <a:gd name="T52" fmla="*/ 3446 w 4332"/>
              <a:gd name="T53" fmla="*/ 2247 h 3074"/>
              <a:gd name="T54" fmla="*/ 3208 w 4332"/>
              <a:gd name="T55" fmla="*/ 2276 h 3074"/>
              <a:gd name="T56" fmla="*/ 3126 w 4332"/>
              <a:gd name="T57" fmla="*/ 2421 h 3074"/>
              <a:gd name="T58" fmla="*/ 3068 w 4332"/>
              <a:gd name="T59" fmla="*/ 2555 h 3074"/>
              <a:gd name="T60" fmla="*/ 2719 w 4332"/>
              <a:gd name="T61" fmla="*/ 2759 h 3074"/>
              <a:gd name="T62" fmla="*/ 2556 w 4332"/>
              <a:gd name="T63" fmla="*/ 2881 h 3074"/>
              <a:gd name="T64" fmla="*/ 2643 w 4332"/>
              <a:gd name="T65" fmla="*/ 2916 h 3074"/>
              <a:gd name="T66" fmla="*/ 2532 w 4332"/>
              <a:gd name="T67" fmla="*/ 2887 h 3074"/>
              <a:gd name="T68" fmla="*/ 2369 w 4332"/>
              <a:gd name="T69" fmla="*/ 2846 h 3074"/>
              <a:gd name="T70" fmla="*/ 2340 w 4332"/>
              <a:gd name="T71" fmla="*/ 2753 h 3074"/>
              <a:gd name="T72" fmla="*/ 2189 w 4332"/>
              <a:gd name="T73" fmla="*/ 2730 h 3074"/>
              <a:gd name="T74" fmla="*/ 2142 w 4332"/>
              <a:gd name="T75" fmla="*/ 2613 h 3074"/>
              <a:gd name="T76" fmla="*/ 2043 w 4332"/>
              <a:gd name="T77" fmla="*/ 2613 h 3074"/>
              <a:gd name="T78" fmla="*/ 1851 w 4332"/>
              <a:gd name="T79" fmla="*/ 2613 h 3074"/>
              <a:gd name="T80" fmla="*/ 1944 w 4332"/>
              <a:gd name="T81" fmla="*/ 2334 h 3074"/>
              <a:gd name="T82" fmla="*/ 1746 w 4332"/>
              <a:gd name="T83" fmla="*/ 2381 h 3074"/>
              <a:gd name="T84" fmla="*/ 1705 w 4332"/>
              <a:gd name="T85" fmla="*/ 2491 h 3074"/>
              <a:gd name="T86" fmla="*/ 1711 w 4332"/>
              <a:gd name="T87" fmla="*/ 2538 h 3074"/>
              <a:gd name="T88" fmla="*/ 1304 w 4332"/>
              <a:gd name="T89" fmla="*/ 2817 h 3074"/>
              <a:gd name="T90" fmla="*/ 1106 w 4332"/>
              <a:gd name="T91" fmla="*/ 2841 h 3074"/>
              <a:gd name="T92" fmla="*/ 681 w 4332"/>
              <a:gd name="T93" fmla="*/ 2596 h 3074"/>
              <a:gd name="T94" fmla="*/ 401 w 4332"/>
              <a:gd name="T95" fmla="*/ 2532 h 3074"/>
              <a:gd name="T96" fmla="*/ 308 w 4332"/>
              <a:gd name="T97" fmla="*/ 2602 h 3074"/>
              <a:gd name="T98" fmla="*/ 169 w 4332"/>
              <a:gd name="T99" fmla="*/ 2515 h 3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32" h="3074">
                <a:moveTo>
                  <a:pt x="2072" y="2642"/>
                </a:moveTo>
                <a:lnTo>
                  <a:pt x="2072" y="2642"/>
                </a:lnTo>
                <a:cubicBezTo>
                  <a:pt x="2049" y="2648"/>
                  <a:pt x="2037" y="2666"/>
                  <a:pt x="2026" y="2683"/>
                </a:cubicBezTo>
                <a:cubicBezTo>
                  <a:pt x="2043" y="2683"/>
                  <a:pt x="2055" y="2683"/>
                  <a:pt x="2078" y="2683"/>
                </a:cubicBezTo>
                <a:cubicBezTo>
                  <a:pt x="2078" y="2672"/>
                  <a:pt x="2072" y="2660"/>
                  <a:pt x="2072" y="2642"/>
                </a:cubicBezTo>
                <a:close/>
                <a:moveTo>
                  <a:pt x="0" y="2415"/>
                </a:moveTo>
                <a:lnTo>
                  <a:pt x="0" y="2415"/>
                </a:lnTo>
                <a:lnTo>
                  <a:pt x="0" y="2415"/>
                </a:lnTo>
                <a:cubicBezTo>
                  <a:pt x="6" y="5"/>
                  <a:pt x="6" y="5"/>
                  <a:pt x="6" y="5"/>
                </a:cubicBezTo>
                <a:lnTo>
                  <a:pt x="6" y="5"/>
                </a:lnTo>
                <a:cubicBezTo>
                  <a:pt x="29" y="0"/>
                  <a:pt x="29" y="0"/>
                  <a:pt x="29" y="0"/>
                </a:cubicBezTo>
                <a:cubicBezTo>
                  <a:pt x="70" y="23"/>
                  <a:pt x="99" y="17"/>
                  <a:pt x="145" y="34"/>
                </a:cubicBezTo>
                <a:cubicBezTo>
                  <a:pt x="204" y="58"/>
                  <a:pt x="221" y="104"/>
                  <a:pt x="285" y="104"/>
                </a:cubicBezTo>
                <a:cubicBezTo>
                  <a:pt x="320" y="104"/>
                  <a:pt x="314" y="40"/>
                  <a:pt x="349" y="40"/>
                </a:cubicBezTo>
                <a:cubicBezTo>
                  <a:pt x="384" y="40"/>
                  <a:pt x="407" y="58"/>
                  <a:pt x="442" y="58"/>
                </a:cubicBezTo>
                <a:cubicBezTo>
                  <a:pt x="466" y="58"/>
                  <a:pt x="477" y="52"/>
                  <a:pt x="501" y="52"/>
                </a:cubicBezTo>
                <a:cubicBezTo>
                  <a:pt x="547" y="52"/>
                  <a:pt x="570" y="93"/>
                  <a:pt x="599" y="133"/>
                </a:cubicBezTo>
                <a:cubicBezTo>
                  <a:pt x="605" y="145"/>
                  <a:pt x="611" y="157"/>
                  <a:pt x="623" y="168"/>
                </a:cubicBezTo>
                <a:cubicBezTo>
                  <a:pt x="646" y="186"/>
                  <a:pt x="693" y="168"/>
                  <a:pt x="693" y="197"/>
                </a:cubicBezTo>
                <a:cubicBezTo>
                  <a:pt x="693" y="221"/>
                  <a:pt x="681" y="238"/>
                  <a:pt x="681" y="267"/>
                </a:cubicBezTo>
                <a:cubicBezTo>
                  <a:pt x="681" y="296"/>
                  <a:pt x="704" y="308"/>
                  <a:pt x="716" y="331"/>
                </a:cubicBezTo>
                <a:cubicBezTo>
                  <a:pt x="739" y="384"/>
                  <a:pt x="745" y="442"/>
                  <a:pt x="797" y="442"/>
                </a:cubicBezTo>
                <a:cubicBezTo>
                  <a:pt x="832" y="442"/>
                  <a:pt x="838" y="396"/>
                  <a:pt x="838" y="360"/>
                </a:cubicBezTo>
                <a:cubicBezTo>
                  <a:pt x="844" y="331"/>
                  <a:pt x="873" y="326"/>
                  <a:pt x="879" y="296"/>
                </a:cubicBezTo>
                <a:cubicBezTo>
                  <a:pt x="902" y="366"/>
                  <a:pt x="972" y="372"/>
                  <a:pt x="1036" y="390"/>
                </a:cubicBezTo>
                <a:cubicBezTo>
                  <a:pt x="1088" y="401"/>
                  <a:pt x="1106" y="430"/>
                  <a:pt x="1153" y="448"/>
                </a:cubicBezTo>
                <a:cubicBezTo>
                  <a:pt x="1147" y="477"/>
                  <a:pt x="1129" y="489"/>
                  <a:pt x="1129" y="518"/>
                </a:cubicBezTo>
                <a:cubicBezTo>
                  <a:pt x="1129" y="576"/>
                  <a:pt x="1129" y="622"/>
                  <a:pt x="1170" y="663"/>
                </a:cubicBezTo>
                <a:cubicBezTo>
                  <a:pt x="1199" y="692"/>
                  <a:pt x="1257" y="686"/>
                  <a:pt x="1257" y="727"/>
                </a:cubicBezTo>
                <a:cubicBezTo>
                  <a:pt x="1257" y="768"/>
                  <a:pt x="1257" y="768"/>
                  <a:pt x="1257" y="768"/>
                </a:cubicBezTo>
                <a:cubicBezTo>
                  <a:pt x="1257" y="797"/>
                  <a:pt x="1298" y="791"/>
                  <a:pt x="1321" y="797"/>
                </a:cubicBezTo>
                <a:cubicBezTo>
                  <a:pt x="1362" y="809"/>
                  <a:pt x="1379" y="838"/>
                  <a:pt x="1414" y="861"/>
                </a:cubicBezTo>
                <a:cubicBezTo>
                  <a:pt x="1479" y="902"/>
                  <a:pt x="1525" y="919"/>
                  <a:pt x="1560" y="983"/>
                </a:cubicBezTo>
                <a:cubicBezTo>
                  <a:pt x="1572" y="1007"/>
                  <a:pt x="1595" y="1007"/>
                  <a:pt x="1612" y="1024"/>
                </a:cubicBezTo>
                <a:cubicBezTo>
                  <a:pt x="1647" y="1082"/>
                  <a:pt x="1665" y="1123"/>
                  <a:pt x="1723" y="1164"/>
                </a:cubicBezTo>
                <a:cubicBezTo>
                  <a:pt x="1764" y="1199"/>
                  <a:pt x="1787" y="1240"/>
                  <a:pt x="1845" y="1240"/>
                </a:cubicBezTo>
                <a:cubicBezTo>
                  <a:pt x="1857" y="1240"/>
                  <a:pt x="1857" y="1228"/>
                  <a:pt x="1868" y="1222"/>
                </a:cubicBezTo>
                <a:cubicBezTo>
                  <a:pt x="1892" y="1216"/>
                  <a:pt x="1909" y="1222"/>
                  <a:pt x="1933" y="1216"/>
                </a:cubicBezTo>
                <a:cubicBezTo>
                  <a:pt x="1927" y="1193"/>
                  <a:pt x="1915" y="1187"/>
                  <a:pt x="1915" y="1164"/>
                </a:cubicBezTo>
                <a:cubicBezTo>
                  <a:pt x="1915" y="1117"/>
                  <a:pt x="1962" y="1082"/>
                  <a:pt x="2008" y="1082"/>
                </a:cubicBezTo>
                <a:cubicBezTo>
                  <a:pt x="2049" y="1082"/>
                  <a:pt x="2072" y="1094"/>
                  <a:pt x="2113" y="1094"/>
                </a:cubicBezTo>
                <a:cubicBezTo>
                  <a:pt x="2142" y="1094"/>
                  <a:pt x="2148" y="1071"/>
                  <a:pt x="2171" y="1071"/>
                </a:cubicBezTo>
                <a:cubicBezTo>
                  <a:pt x="2253" y="1071"/>
                  <a:pt x="2270" y="1164"/>
                  <a:pt x="2346" y="1164"/>
                </a:cubicBezTo>
                <a:cubicBezTo>
                  <a:pt x="2358" y="1164"/>
                  <a:pt x="2358" y="1152"/>
                  <a:pt x="2369" y="1152"/>
                </a:cubicBezTo>
                <a:cubicBezTo>
                  <a:pt x="2393" y="1152"/>
                  <a:pt x="2398" y="1170"/>
                  <a:pt x="2427" y="1170"/>
                </a:cubicBezTo>
                <a:cubicBezTo>
                  <a:pt x="2439" y="1170"/>
                  <a:pt x="2445" y="1164"/>
                  <a:pt x="2462" y="1164"/>
                </a:cubicBezTo>
                <a:cubicBezTo>
                  <a:pt x="2480" y="1164"/>
                  <a:pt x="2486" y="1181"/>
                  <a:pt x="2497" y="1187"/>
                </a:cubicBezTo>
                <a:cubicBezTo>
                  <a:pt x="2532" y="1199"/>
                  <a:pt x="2561" y="1193"/>
                  <a:pt x="2596" y="1193"/>
                </a:cubicBezTo>
                <a:cubicBezTo>
                  <a:pt x="2620" y="1193"/>
                  <a:pt x="2620" y="1193"/>
                  <a:pt x="2620" y="1193"/>
                </a:cubicBezTo>
                <a:cubicBezTo>
                  <a:pt x="2620" y="1170"/>
                  <a:pt x="2620" y="1170"/>
                  <a:pt x="2620" y="1170"/>
                </a:cubicBezTo>
                <a:cubicBezTo>
                  <a:pt x="2625" y="1164"/>
                  <a:pt x="2631" y="1158"/>
                  <a:pt x="2637" y="1158"/>
                </a:cubicBezTo>
                <a:cubicBezTo>
                  <a:pt x="2649" y="1158"/>
                  <a:pt x="2654" y="1164"/>
                  <a:pt x="2666" y="1164"/>
                </a:cubicBezTo>
                <a:cubicBezTo>
                  <a:pt x="2678" y="1164"/>
                  <a:pt x="2684" y="1164"/>
                  <a:pt x="2695" y="1164"/>
                </a:cubicBezTo>
                <a:cubicBezTo>
                  <a:pt x="2719" y="1164"/>
                  <a:pt x="2730" y="1187"/>
                  <a:pt x="2753" y="1193"/>
                </a:cubicBezTo>
                <a:cubicBezTo>
                  <a:pt x="2812" y="1216"/>
                  <a:pt x="2847" y="1240"/>
                  <a:pt x="2911" y="1240"/>
                </a:cubicBezTo>
                <a:cubicBezTo>
                  <a:pt x="2940" y="1240"/>
                  <a:pt x="2934" y="1187"/>
                  <a:pt x="2963" y="1181"/>
                </a:cubicBezTo>
                <a:cubicBezTo>
                  <a:pt x="3050" y="1158"/>
                  <a:pt x="3097" y="1135"/>
                  <a:pt x="3184" y="1135"/>
                </a:cubicBezTo>
                <a:cubicBezTo>
                  <a:pt x="3260" y="1135"/>
                  <a:pt x="3306" y="1146"/>
                  <a:pt x="3365" y="1193"/>
                </a:cubicBezTo>
                <a:cubicBezTo>
                  <a:pt x="3411" y="1222"/>
                  <a:pt x="3405" y="1274"/>
                  <a:pt x="3405" y="1333"/>
                </a:cubicBezTo>
                <a:cubicBezTo>
                  <a:pt x="3405" y="1385"/>
                  <a:pt x="3405" y="1385"/>
                  <a:pt x="3405" y="1385"/>
                </a:cubicBezTo>
                <a:cubicBezTo>
                  <a:pt x="3405" y="1467"/>
                  <a:pt x="3469" y="1496"/>
                  <a:pt x="3469" y="1577"/>
                </a:cubicBezTo>
                <a:cubicBezTo>
                  <a:pt x="3469" y="1595"/>
                  <a:pt x="3464" y="1600"/>
                  <a:pt x="3464" y="1618"/>
                </a:cubicBezTo>
                <a:cubicBezTo>
                  <a:pt x="3464" y="1647"/>
                  <a:pt x="3493" y="1653"/>
                  <a:pt x="3522" y="1664"/>
                </a:cubicBezTo>
                <a:cubicBezTo>
                  <a:pt x="3568" y="1682"/>
                  <a:pt x="3592" y="1705"/>
                  <a:pt x="3638" y="1723"/>
                </a:cubicBezTo>
                <a:cubicBezTo>
                  <a:pt x="4331" y="2072"/>
                  <a:pt x="4331" y="2072"/>
                  <a:pt x="4331" y="2072"/>
                </a:cubicBezTo>
                <a:lnTo>
                  <a:pt x="4331" y="2072"/>
                </a:lnTo>
                <a:cubicBezTo>
                  <a:pt x="4331" y="2084"/>
                  <a:pt x="4320" y="2101"/>
                  <a:pt x="4302" y="2101"/>
                </a:cubicBezTo>
                <a:cubicBezTo>
                  <a:pt x="4273" y="2101"/>
                  <a:pt x="4261" y="2078"/>
                  <a:pt x="4255" y="2055"/>
                </a:cubicBezTo>
                <a:cubicBezTo>
                  <a:pt x="4244" y="2060"/>
                  <a:pt x="4238" y="2066"/>
                  <a:pt x="4226" y="2066"/>
                </a:cubicBezTo>
                <a:cubicBezTo>
                  <a:pt x="4186" y="2031"/>
                  <a:pt x="4191" y="2037"/>
                  <a:pt x="4226" y="2107"/>
                </a:cubicBezTo>
                <a:cubicBezTo>
                  <a:pt x="4226" y="2183"/>
                  <a:pt x="4145" y="2194"/>
                  <a:pt x="4081" y="2223"/>
                </a:cubicBezTo>
                <a:cubicBezTo>
                  <a:pt x="4063" y="2223"/>
                  <a:pt x="4063" y="2223"/>
                  <a:pt x="4063" y="2223"/>
                </a:cubicBezTo>
                <a:cubicBezTo>
                  <a:pt x="4034" y="2229"/>
                  <a:pt x="4017" y="2235"/>
                  <a:pt x="3982" y="2235"/>
                </a:cubicBezTo>
                <a:cubicBezTo>
                  <a:pt x="3959" y="2235"/>
                  <a:pt x="3947" y="2223"/>
                  <a:pt x="3924" y="2223"/>
                </a:cubicBezTo>
                <a:cubicBezTo>
                  <a:pt x="3912" y="2223"/>
                  <a:pt x="3906" y="2235"/>
                  <a:pt x="3894" y="2235"/>
                </a:cubicBezTo>
                <a:cubicBezTo>
                  <a:pt x="3877" y="2235"/>
                  <a:pt x="3877" y="2223"/>
                  <a:pt x="3860" y="2223"/>
                </a:cubicBezTo>
                <a:cubicBezTo>
                  <a:pt x="3790" y="2223"/>
                  <a:pt x="3749" y="2252"/>
                  <a:pt x="3673" y="2252"/>
                </a:cubicBezTo>
                <a:cubicBezTo>
                  <a:pt x="3650" y="2252"/>
                  <a:pt x="3632" y="2252"/>
                  <a:pt x="3621" y="2235"/>
                </a:cubicBezTo>
                <a:cubicBezTo>
                  <a:pt x="3603" y="2258"/>
                  <a:pt x="3574" y="2252"/>
                  <a:pt x="3539" y="2258"/>
                </a:cubicBezTo>
                <a:cubicBezTo>
                  <a:pt x="3510" y="2264"/>
                  <a:pt x="3493" y="2276"/>
                  <a:pt x="3464" y="2276"/>
                </a:cubicBezTo>
                <a:cubicBezTo>
                  <a:pt x="3452" y="2276"/>
                  <a:pt x="3452" y="2258"/>
                  <a:pt x="3446" y="2247"/>
                </a:cubicBezTo>
                <a:cubicBezTo>
                  <a:pt x="3429" y="2287"/>
                  <a:pt x="3382" y="2293"/>
                  <a:pt x="3336" y="2293"/>
                </a:cubicBezTo>
                <a:cubicBezTo>
                  <a:pt x="3318" y="2293"/>
                  <a:pt x="3312" y="2264"/>
                  <a:pt x="3295" y="2264"/>
                </a:cubicBezTo>
                <a:cubicBezTo>
                  <a:pt x="3260" y="2264"/>
                  <a:pt x="3242" y="2270"/>
                  <a:pt x="3208" y="2276"/>
                </a:cubicBezTo>
                <a:cubicBezTo>
                  <a:pt x="3208" y="2282"/>
                  <a:pt x="3208" y="2287"/>
                  <a:pt x="3208" y="2293"/>
                </a:cubicBezTo>
                <a:cubicBezTo>
                  <a:pt x="3208" y="2316"/>
                  <a:pt x="3213" y="2334"/>
                  <a:pt x="3225" y="2352"/>
                </a:cubicBezTo>
                <a:cubicBezTo>
                  <a:pt x="3184" y="2375"/>
                  <a:pt x="3126" y="2375"/>
                  <a:pt x="3126" y="2421"/>
                </a:cubicBezTo>
                <a:cubicBezTo>
                  <a:pt x="3126" y="2427"/>
                  <a:pt x="3126" y="2427"/>
                  <a:pt x="3126" y="2433"/>
                </a:cubicBezTo>
                <a:cubicBezTo>
                  <a:pt x="3155" y="2415"/>
                  <a:pt x="3167" y="2404"/>
                  <a:pt x="3202" y="2398"/>
                </a:cubicBezTo>
                <a:cubicBezTo>
                  <a:pt x="3143" y="2456"/>
                  <a:pt x="3126" y="2497"/>
                  <a:pt x="3068" y="2555"/>
                </a:cubicBezTo>
                <a:cubicBezTo>
                  <a:pt x="3015" y="2608"/>
                  <a:pt x="2986" y="2637"/>
                  <a:pt x="2928" y="2683"/>
                </a:cubicBezTo>
                <a:cubicBezTo>
                  <a:pt x="2899" y="2707"/>
                  <a:pt x="2887" y="2724"/>
                  <a:pt x="2852" y="2736"/>
                </a:cubicBezTo>
                <a:cubicBezTo>
                  <a:pt x="2800" y="2753"/>
                  <a:pt x="2765" y="2741"/>
                  <a:pt x="2719" y="2759"/>
                </a:cubicBezTo>
                <a:cubicBezTo>
                  <a:pt x="2660" y="2782"/>
                  <a:pt x="2625" y="2805"/>
                  <a:pt x="2567" y="2805"/>
                </a:cubicBezTo>
                <a:cubicBezTo>
                  <a:pt x="2550" y="2805"/>
                  <a:pt x="2538" y="2805"/>
                  <a:pt x="2521" y="2805"/>
                </a:cubicBezTo>
                <a:cubicBezTo>
                  <a:pt x="2526" y="2835"/>
                  <a:pt x="2538" y="2852"/>
                  <a:pt x="2556" y="2881"/>
                </a:cubicBezTo>
                <a:cubicBezTo>
                  <a:pt x="2561" y="2899"/>
                  <a:pt x="2567" y="2922"/>
                  <a:pt x="2585" y="2922"/>
                </a:cubicBezTo>
                <a:cubicBezTo>
                  <a:pt x="2608" y="2922"/>
                  <a:pt x="2625" y="2910"/>
                  <a:pt x="2643" y="2899"/>
                </a:cubicBezTo>
                <a:cubicBezTo>
                  <a:pt x="2643" y="2904"/>
                  <a:pt x="2643" y="2910"/>
                  <a:pt x="2643" y="2916"/>
                </a:cubicBezTo>
                <a:cubicBezTo>
                  <a:pt x="2643" y="2980"/>
                  <a:pt x="2637" y="3015"/>
                  <a:pt x="2631" y="3073"/>
                </a:cubicBezTo>
                <a:cubicBezTo>
                  <a:pt x="2590" y="3062"/>
                  <a:pt x="2590" y="3021"/>
                  <a:pt x="2573" y="2980"/>
                </a:cubicBezTo>
                <a:cubicBezTo>
                  <a:pt x="2556" y="2945"/>
                  <a:pt x="2532" y="2928"/>
                  <a:pt x="2532" y="2887"/>
                </a:cubicBezTo>
                <a:cubicBezTo>
                  <a:pt x="2497" y="2881"/>
                  <a:pt x="2480" y="2864"/>
                  <a:pt x="2445" y="2864"/>
                </a:cubicBezTo>
                <a:cubicBezTo>
                  <a:pt x="2416" y="2864"/>
                  <a:pt x="2422" y="2904"/>
                  <a:pt x="2416" y="2934"/>
                </a:cubicBezTo>
                <a:cubicBezTo>
                  <a:pt x="2387" y="2904"/>
                  <a:pt x="2387" y="2881"/>
                  <a:pt x="2369" y="2846"/>
                </a:cubicBezTo>
                <a:cubicBezTo>
                  <a:pt x="2358" y="2835"/>
                  <a:pt x="2340" y="2829"/>
                  <a:pt x="2340" y="2811"/>
                </a:cubicBezTo>
                <a:cubicBezTo>
                  <a:pt x="2340" y="2800"/>
                  <a:pt x="2352" y="2800"/>
                  <a:pt x="2358" y="2794"/>
                </a:cubicBezTo>
                <a:cubicBezTo>
                  <a:pt x="2352" y="2776"/>
                  <a:pt x="2358" y="2753"/>
                  <a:pt x="2340" y="2753"/>
                </a:cubicBezTo>
                <a:cubicBezTo>
                  <a:pt x="2311" y="2753"/>
                  <a:pt x="2299" y="2776"/>
                  <a:pt x="2276" y="2782"/>
                </a:cubicBezTo>
                <a:cubicBezTo>
                  <a:pt x="2259" y="2788"/>
                  <a:pt x="2253" y="2788"/>
                  <a:pt x="2235" y="2788"/>
                </a:cubicBezTo>
                <a:cubicBezTo>
                  <a:pt x="2206" y="2788"/>
                  <a:pt x="2206" y="2759"/>
                  <a:pt x="2189" y="2730"/>
                </a:cubicBezTo>
                <a:cubicBezTo>
                  <a:pt x="2165" y="2707"/>
                  <a:pt x="2136" y="2695"/>
                  <a:pt x="2136" y="2660"/>
                </a:cubicBezTo>
                <a:cubicBezTo>
                  <a:pt x="2136" y="2648"/>
                  <a:pt x="2148" y="2637"/>
                  <a:pt x="2148" y="2625"/>
                </a:cubicBezTo>
                <a:cubicBezTo>
                  <a:pt x="2148" y="2619"/>
                  <a:pt x="2142" y="2619"/>
                  <a:pt x="2142" y="2613"/>
                </a:cubicBezTo>
                <a:cubicBezTo>
                  <a:pt x="2136" y="2613"/>
                  <a:pt x="2136" y="2613"/>
                  <a:pt x="2136" y="2613"/>
                </a:cubicBezTo>
                <a:cubicBezTo>
                  <a:pt x="2119" y="2613"/>
                  <a:pt x="2113" y="2619"/>
                  <a:pt x="2096" y="2619"/>
                </a:cubicBezTo>
                <a:cubicBezTo>
                  <a:pt x="2043" y="2613"/>
                  <a:pt x="2043" y="2613"/>
                  <a:pt x="2043" y="2613"/>
                </a:cubicBezTo>
                <a:cubicBezTo>
                  <a:pt x="2008" y="2613"/>
                  <a:pt x="1985" y="2613"/>
                  <a:pt x="1956" y="2637"/>
                </a:cubicBezTo>
                <a:cubicBezTo>
                  <a:pt x="1933" y="2648"/>
                  <a:pt x="1927" y="2672"/>
                  <a:pt x="1904" y="2672"/>
                </a:cubicBezTo>
                <a:cubicBezTo>
                  <a:pt x="1868" y="2672"/>
                  <a:pt x="1851" y="2642"/>
                  <a:pt x="1851" y="2613"/>
                </a:cubicBezTo>
                <a:cubicBezTo>
                  <a:pt x="1851" y="2578"/>
                  <a:pt x="1898" y="2590"/>
                  <a:pt x="1921" y="2567"/>
                </a:cubicBezTo>
                <a:cubicBezTo>
                  <a:pt x="1962" y="2526"/>
                  <a:pt x="1991" y="2497"/>
                  <a:pt x="1991" y="2439"/>
                </a:cubicBezTo>
                <a:cubicBezTo>
                  <a:pt x="1991" y="2392"/>
                  <a:pt x="1973" y="2369"/>
                  <a:pt x="1944" y="2334"/>
                </a:cubicBezTo>
                <a:cubicBezTo>
                  <a:pt x="1927" y="2311"/>
                  <a:pt x="1927" y="2282"/>
                  <a:pt x="1898" y="2282"/>
                </a:cubicBezTo>
                <a:cubicBezTo>
                  <a:pt x="1874" y="2282"/>
                  <a:pt x="1868" y="2305"/>
                  <a:pt x="1851" y="2322"/>
                </a:cubicBezTo>
                <a:cubicBezTo>
                  <a:pt x="1816" y="2346"/>
                  <a:pt x="1787" y="2352"/>
                  <a:pt x="1746" y="2381"/>
                </a:cubicBezTo>
                <a:cubicBezTo>
                  <a:pt x="1723" y="2392"/>
                  <a:pt x="1705" y="2404"/>
                  <a:pt x="1688" y="2421"/>
                </a:cubicBezTo>
                <a:cubicBezTo>
                  <a:pt x="1676" y="2439"/>
                  <a:pt x="1653" y="2439"/>
                  <a:pt x="1653" y="2456"/>
                </a:cubicBezTo>
                <a:cubicBezTo>
                  <a:pt x="1653" y="2479"/>
                  <a:pt x="1682" y="2491"/>
                  <a:pt x="1705" y="2491"/>
                </a:cubicBezTo>
                <a:cubicBezTo>
                  <a:pt x="1741" y="2491"/>
                  <a:pt x="1758" y="2468"/>
                  <a:pt x="1787" y="2450"/>
                </a:cubicBezTo>
                <a:cubicBezTo>
                  <a:pt x="1793" y="2456"/>
                  <a:pt x="1799" y="2462"/>
                  <a:pt x="1799" y="2468"/>
                </a:cubicBezTo>
                <a:cubicBezTo>
                  <a:pt x="1799" y="2515"/>
                  <a:pt x="1752" y="2520"/>
                  <a:pt x="1711" y="2538"/>
                </a:cubicBezTo>
                <a:cubicBezTo>
                  <a:pt x="1642" y="2578"/>
                  <a:pt x="1601" y="2608"/>
                  <a:pt x="1525" y="2642"/>
                </a:cubicBezTo>
                <a:cubicBezTo>
                  <a:pt x="1444" y="2683"/>
                  <a:pt x="1426" y="2741"/>
                  <a:pt x="1356" y="2794"/>
                </a:cubicBezTo>
                <a:cubicBezTo>
                  <a:pt x="1339" y="2805"/>
                  <a:pt x="1321" y="2805"/>
                  <a:pt x="1304" y="2817"/>
                </a:cubicBezTo>
                <a:cubicBezTo>
                  <a:pt x="1281" y="2841"/>
                  <a:pt x="1286" y="2893"/>
                  <a:pt x="1251" y="2893"/>
                </a:cubicBezTo>
                <a:cubicBezTo>
                  <a:pt x="1193" y="2893"/>
                  <a:pt x="1176" y="2829"/>
                  <a:pt x="1123" y="2829"/>
                </a:cubicBezTo>
                <a:cubicBezTo>
                  <a:pt x="1118" y="2829"/>
                  <a:pt x="1112" y="2841"/>
                  <a:pt x="1106" y="2841"/>
                </a:cubicBezTo>
                <a:cubicBezTo>
                  <a:pt x="1059" y="2841"/>
                  <a:pt x="1048" y="2794"/>
                  <a:pt x="1001" y="2771"/>
                </a:cubicBezTo>
                <a:cubicBezTo>
                  <a:pt x="960" y="2753"/>
                  <a:pt x="925" y="2759"/>
                  <a:pt x="885" y="2730"/>
                </a:cubicBezTo>
                <a:cubicBezTo>
                  <a:pt x="809" y="2672"/>
                  <a:pt x="780" y="2596"/>
                  <a:pt x="681" y="2596"/>
                </a:cubicBezTo>
                <a:cubicBezTo>
                  <a:pt x="646" y="2596"/>
                  <a:pt x="629" y="2619"/>
                  <a:pt x="588" y="2619"/>
                </a:cubicBezTo>
                <a:cubicBezTo>
                  <a:pt x="570" y="2619"/>
                  <a:pt x="564" y="2602"/>
                  <a:pt x="547" y="2590"/>
                </a:cubicBezTo>
                <a:cubicBezTo>
                  <a:pt x="501" y="2555"/>
                  <a:pt x="466" y="2532"/>
                  <a:pt x="401" y="2532"/>
                </a:cubicBezTo>
                <a:cubicBezTo>
                  <a:pt x="384" y="2532"/>
                  <a:pt x="378" y="2544"/>
                  <a:pt x="361" y="2549"/>
                </a:cubicBezTo>
                <a:cubicBezTo>
                  <a:pt x="338" y="2555"/>
                  <a:pt x="303" y="2549"/>
                  <a:pt x="303" y="2573"/>
                </a:cubicBezTo>
                <a:cubicBezTo>
                  <a:pt x="303" y="2584"/>
                  <a:pt x="308" y="2590"/>
                  <a:pt x="308" y="2602"/>
                </a:cubicBezTo>
                <a:cubicBezTo>
                  <a:pt x="308" y="2619"/>
                  <a:pt x="308" y="2619"/>
                  <a:pt x="308" y="2619"/>
                </a:cubicBezTo>
                <a:cubicBezTo>
                  <a:pt x="291" y="2619"/>
                  <a:pt x="291" y="2619"/>
                  <a:pt x="291" y="2619"/>
                </a:cubicBezTo>
                <a:cubicBezTo>
                  <a:pt x="233" y="2596"/>
                  <a:pt x="215" y="2561"/>
                  <a:pt x="169" y="2515"/>
                </a:cubicBezTo>
                <a:cubicBezTo>
                  <a:pt x="116" y="2456"/>
                  <a:pt x="70" y="2427"/>
                  <a:pt x="0" y="2415"/>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2" name="Freeform 6"/>
          <p:cNvSpPr>
            <a:spLocks noChangeArrowheads="1"/>
          </p:cNvSpPr>
          <p:nvPr/>
        </p:nvSpPr>
        <p:spPr bwMode="auto">
          <a:xfrm>
            <a:off x="8409719" y="7820603"/>
            <a:ext cx="2669596" cy="2367092"/>
          </a:xfrm>
          <a:custGeom>
            <a:avLst/>
            <a:gdLst>
              <a:gd name="T0" fmla="*/ 4331 w 6067"/>
              <a:gd name="T1" fmla="*/ 5314 h 5379"/>
              <a:gd name="T2" fmla="*/ 4290 w 6067"/>
              <a:gd name="T3" fmla="*/ 5145 h 5379"/>
              <a:gd name="T4" fmla="*/ 4343 w 6067"/>
              <a:gd name="T5" fmla="*/ 4912 h 5379"/>
              <a:gd name="T6" fmla="*/ 4412 w 6067"/>
              <a:gd name="T7" fmla="*/ 4615 h 5379"/>
              <a:gd name="T8" fmla="*/ 4453 w 6067"/>
              <a:gd name="T9" fmla="*/ 4307 h 5379"/>
              <a:gd name="T10" fmla="*/ 4605 w 6067"/>
              <a:gd name="T11" fmla="*/ 3992 h 5379"/>
              <a:gd name="T12" fmla="*/ 4651 w 6067"/>
              <a:gd name="T13" fmla="*/ 3969 h 5379"/>
              <a:gd name="T14" fmla="*/ 4674 w 6067"/>
              <a:gd name="T15" fmla="*/ 3894 h 5379"/>
              <a:gd name="T16" fmla="*/ 4762 w 6067"/>
              <a:gd name="T17" fmla="*/ 3666 h 5379"/>
              <a:gd name="T18" fmla="*/ 4866 w 6067"/>
              <a:gd name="T19" fmla="*/ 3387 h 5379"/>
              <a:gd name="T20" fmla="*/ 4901 w 6067"/>
              <a:gd name="T21" fmla="*/ 3038 h 5379"/>
              <a:gd name="T22" fmla="*/ 4948 w 6067"/>
              <a:gd name="T23" fmla="*/ 2974 h 5379"/>
              <a:gd name="T24" fmla="*/ 5082 w 6067"/>
              <a:gd name="T25" fmla="*/ 2828 h 5379"/>
              <a:gd name="T26" fmla="*/ 5123 w 6067"/>
              <a:gd name="T27" fmla="*/ 2799 h 5379"/>
              <a:gd name="T28" fmla="*/ 5414 w 6067"/>
              <a:gd name="T29" fmla="*/ 2496 h 5379"/>
              <a:gd name="T30" fmla="*/ 5501 w 6067"/>
              <a:gd name="T31" fmla="*/ 2310 h 5379"/>
              <a:gd name="T32" fmla="*/ 5670 w 6067"/>
              <a:gd name="T33" fmla="*/ 2031 h 5379"/>
              <a:gd name="T34" fmla="*/ 5821 w 6067"/>
              <a:gd name="T35" fmla="*/ 1583 h 5379"/>
              <a:gd name="T36" fmla="*/ 5862 w 6067"/>
              <a:gd name="T37" fmla="*/ 1140 h 5379"/>
              <a:gd name="T38" fmla="*/ 5914 w 6067"/>
              <a:gd name="T39" fmla="*/ 936 h 5379"/>
              <a:gd name="T40" fmla="*/ 5868 w 6067"/>
              <a:gd name="T41" fmla="*/ 703 h 5379"/>
              <a:gd name="T42" fmla="*/ 6043 w 6067"/>
              <a:gd name="T43" fmla="*/ 174 h 5379"/>
              <a:gd name="T44" fmla="*/ 5955 w 6067"/>
              <a:gd name="T45" fmla="*/ 46 h 5379"/>
              <a:gd name="T46" fmla="*/ 5693 w 6067"/>
              <a:gd name="T47" fmla="*/ 104 h 5379"/>
              <a:gd name="T48" fmla="*/ 5286 w 6067"/>
              <a:gd name="T49" fmla="*/ 214 h 5379"/>
              <a:gd name="T50" fmla="*/ 5227 w 6067"/>
              <a:gd name="T51" fmla="*/ 447 h 5379"/>
              <a:gd name="T52" fmla="*/ 4913 w 6067"/>
              <a:gd name="T53" fmla="*/ 389 h 5379"/>
              <a:gd name="T54" fmla="*/ 4610 w 6067"/>
              <a:gd name="T55" fmla="*/ 273 h 5379"/>
              <a:gd name="T56" fmla="*/ 4261 w 6067"/>
              <a:gd name="T57" fmla="*/ 255 h 5379"/>
              <a:gd name="T58" fmla="*/ 3894 w 6067"/>
              <a:gd name="T59" fmla="*/ 389 h 5379"/>
              <a:gd name="T60" fmla="*/ 0 w 6067"/>
              <a:gd name="T61" fmla="*/ 3311 h 5379"/>
              <a:gd name="T62" fmla="*/ 279 w 6067"/>
              <a:gd name="T63" fmla="*/ 3410 h 5379"/>
              <a:gd name="T64" fmla="*/ 593 w 6067"/>
              <a:gd name="T65" fmla="*/ 3439 h 5379"/>
              <a:gd name="T66" fmla="*/ 710 w 6067"/>
              <a:gd name="T67" fmla="*/ 3637 h 5379"/>
              <a:gd name="T68" fmla="*/ 1030 w 6067"/>
              <a:gd name="T69" fmla="*/ 3696 h 5379"/>
              <a:gd name="T70" fmla="*/ 1251 w 6067"/>
              <a:gd name="T71" fmla="*/ 4033 h 5379"/>
              <a:gd name="T72" fmla="*/ 1554 w 6067"/>
              <a:gd name="T73" fmla="*/ 4289 h 5379"/>
              <a:gd name="T74" fmla="*/ 1862 w 6067"/>
              <a:gd name="T75" fmla="*/ 4528 h 5379"/>
              <a:gd name="T76" fmla="*/ 2107 w 6067"/>
              <a:gd name="T77" fmla="*/ 4400 h 5379"/>
              <a:gd name="T78" fmla="*/ 2421 w 6067"/>
              <a:gd name="T79" fmla="*/ 4476 h 5379"/>
              <a:gd name="T80" fmla="*/ 2614 w 6067"/>
              <a:gd name="T81" fmla="*/ 4499 h 5379"/>
              <a:gd name="T82" fmla="*/ 2689 w 6067"/>
              <a:gd name="T83" fmla="*/ 4470 h 5379"/>
              <a:gd name="T84" fmla="*/ 3178 w 6067"/>
              <a:gd name="T85" fmla="*/ 4441 h 5379"/>
              <a:gd name="T86" fmla="*/ 3463 w 6067"/>
              <a:gd name="T87" fmla="*/ 4883 h 5379"/>
              <a:gd name="T88" fmla="*/ 4325 w 6067"/>
              <a:gd name="T89" fmla="*/ 5378 h 5379"/>
              <a:gd name="T90" fmla="*/ 4046 w 6067"/>
              <a:gd name="T91" fmla="*/ 4068 h 5379"/>
              <a:gd name="T92" fmla="*/ 3912 w 6067"/>
              <a:gd name="T93" fmla="*/ 4348 h 5379"/>
              <a:gd name="T94" fmla="*/ 3731 w 6067"/>
              <a:gd name="T95" fmla="*/ 4220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67" h="5379">
                <a:moveTo>
                  <a:pt x="4325" y="5378"/>
                </a:moveTo>
                <a:lnTo>
                  <a:pt x="4325" y="5378"/>
                </a:lnTo>
                <a:cubicBezTo>
                  <a:pt x="4331" y="5372"/>
                  <a:pt x="4331" y="5366"/>
                  <a:pt x="4331" y="5361"/>
                </a:cubicBezTo>
                <a:cubicBezTo>
                  <a:pt x="4331" y="5314"/>
                  <a:pt x="4331" y="5314"/>
                  <a:pt x="4331" y="5314"/>
                </a:cubicBezTo>
                <a:cubicBezTo>
                  <a:pt x="4331" y="5273"/>
                  <a:pt x="4343" y="5250"/>
                  <a:pt x="4343" y="5215"/>
                </a:cubicBezTo>
                <a:cubicBezTo>
                  <a:pt x="4343" y="5180"/>
                  <a:pt x="4337" y="5163"/>
                  <a:pt x="4337" y="5133"/>
                </a:cubicBezTo>
                <a:cubicBezTo>
                  <a:pt x="4314" y="5133"/>
                  <a:pt x="4314" y="5133"/>
                  <a:pt x="4314" y="5133"/>
                </a:cubicBezTo>
                <a:cubicBezTo>
                  <a:pt x="4302" y="5133"/>
                  <a:pt x="4302" y="5139"/>
                  <a:pt x="4290" y="5145"/>
                </a:cubicBezTo>
                <a:cubicBezTo>
                  <a:pt x="4290" y="5122"/>
                  <a:pt x="4290" y="5122"/>
                  <a:pt x="4290" y="5122"/>
                </a:cubicBezTo>
                <a:cubicBezTo>
                  <a:pt x="4308" y="5064"/>
                  <a:pt x="4308" y="5064"/>
                  <a:pt x="4308" y="5064"/>
                </a:cubicBezTo>
                <a:cubicBezTo>
                  <a:pt x="4302" y="5052"/>
                  <a:pt x="4296" y="5046"/>
                  <a:pt x="4296" y="5035"/>
                </a:cubicBezTo>
                <a:cubicBezTo>
                  <a:pt x="4296" y="4988"/>
                  <a:pt x="4343" y="4965"/>
                  <a:pt x="4343" y="4912"/>
                </a:cubicBezTo>
                <a:cubicBezTo>
                  <a:pt x="4343" y="4906"/>
                  <a:pt x="4337" y="4906"/>
                  <a:pt x="4337" y="4906"/>
                </a:cubicBezTo>
                <a:cubicBezTo>
                  <a:pt x="4337" y="4854"/>
                  <a:pt x="4377" y="4831"/>
                  <a:pt x="4377" y="4784"/>
                </a:cubicBezTo>
                <a:cubicBezTo>
                  <a:pt x="4377" y="4703"/>
                  <a:pt x="4377" y="4703"/>
                  <a:pt x="4377" y="4703"/>
                </a:cubicBezTo>
                <a:cubicBezTo>
                  <a:pt x="4377" y="4668"/>
                  <a:pt x="4412" y="4650"/>
                  <a:pt x="4412" y="4615"/>
                </a:cubicBezTo>
                <a:cubicBezTo>
                  <a:pt x="4412" y="4569"/>
                  <a:pt x="4389" y="4551"/>
                  <a:pt x="4389" y="4505"/>
                </a:cubicBezTo>
                <a:cubicBezTo>
                  <a:pt x="4389" y="4476"/>
                  <a:pt x="4424" y="4470"/>
                  <a:pt x="4424" y="4441"/>
                </a:cubicBezTo>
                <a:cubicBezTo>
                  <a:pt x="4424" y="4435"/>
                  <a:pt x="4412" y="4441"/>
                  <a:pt x="4412" y="4435"/>
                </a:cubicBezTo>
                <a:cubicBezTo>
                  <a:pt x="4412" y="4383"/>
                  <a:pt x="4453" y="4359"/>
                  <a:pt x="4453" y="4307"/>
                </a:cubicBezTo>
                <a:cubicBezTo>
                  <a:pt x="4471" y="4313"/>
                  <a:pt x="4482" y="4295"/>
                  <a:pt x="4488" y="4272"/>
                </a:cubicBezTo>
                <a:cubicBezTo>
                  <a:pt x="4500" y="4249"/>
                  <a:pt x="4523" y="4237"/>
                  <a:pt x="4523" y="4208"/>
                </a:cubicBezTo>
                <a:cubicBezTo>
                  <a:pt x="4523" y="4150"/>
                  <a:pt x="4558" y="4126"/>
                  <a:pt x="4570" y="4074"/>
                </a:cubicBezTo>
                <a:cubicBezTo>
                  <a:pt x="4575" y="4045"/>
                  <a:pt x="4587" y="4016"/>
                  <a:pt x="4605" y="3992"/>
                </a:cubicBezTo>
                <a:lnTo>
                  <a:pt x="4605" y="3992"/>
                </a:lnTo>
                <a:cubicBezTo>
                  <a:pt x="4599" y="3987"/>
                  <a:pt x="4593" y="3987"/>
                  <a:pt x="4593" y="3975"/>
                </a:cubicBezTo>
                <a:cubicBezTo>
                  <a:pt x="4593" y="3958"/>
                  <a:pt x="4634" y="3934"/>
                  <a:pt x="4651" y="3969"/>
                </a:cubicBezTo>
                <a:lnTo>
                  <a:pt x="4651" y="3969"/>
                </a:lnTo>
                <a:cubicBezTo>
                  <a:pt x="4657" y="3969"/>
                  <a:pt x="4657" y="3969"/>
                  <a:pt x="4663" y="3969"/>
                </a:cubicBezTo>
                <a:cubicBezTo>
                  <a:pt x="4669" y="3969"/>
                  <a:pt x="4674" y="3975"/>
                  <a:pt x="4680" y="3975"/>
                </a:cubicBezTo>
                <a:cubicBezTo>
                  <a:pt x="4686" y="3975"/>
                  <a:pt x="4692" y="3969"/>
                  <a:pt x="4692" y="3969"/>
                </a:cubicBezTo>
                <a:cubicBezTo>
                  <a:pt x="4680" y="3946"/>
                  <a:pt x="4674" y="3928"/>
                  <a:pt x="4674" y="3894"/>
                </a:cubicBezTo>
                <a:cubicBezTo>
                  <a:pt x="4674" y="3882"/>
                  <a:pt x="4692" y="3876"/>
                  <a:pt x="4703" y="3876"/>
                </a:cubicBezTo>
                <a:cubicBezTo>
                  <a:pt x="4733" y="3894"/>
                  <a:pt x="4738" y="3940"/>
                  <a:pt x="4709" y="3818"/>
                </a:cubicBezTo>
                <a:cubicBezTo>
                  <a:pt x="4703" y="3812"/>
                  <a:pt x="4703" y="3800"/>
                  <a:pt x="4698" y="3789"/>
                </a:cubicBezTo>
                <a:cubicBezTo>
                  <a:pt x="4738" y="3754"/>
                  <a:pt x="4762" y="3719"/>
                  <a:pt x="4762" y="3666"/>
                </a:cubicBezTo>
                <a:cubicBezTo>
                  <a:pt x="4762" y="3608"/>
                  <a:pt x="4762" y="3608"/>
                  <a:pt x="4762" y="3608"/>
                </a:cubicBezTo>
                <a:cubicBezTo>
                  <a:pt x="4762" y="3597"/>
                  <a:pt x="4744" y="3591"/>
                  <a:pt x="4744" y="3579"/>
                </a:cubicBezTo>
                <a:cubicBezTo>
                  <a:pt x="4744" y="3550"/>
                  <a:pt x="4768" y="3539"/>
                  <a:pt x="4779" y="3515"/>
                </a:cubicBezTo>
                <a:cubicBezTo>
                  <a:pt x="4803" y="3463"/>
                  <a:pt x="4832" y="3434"/>
                  <a:pt x="4866" y="3387"/>
                </a:cubicBezTo>
                <a:cubicBezTo>
                  <a:pt x="4936" y="3288"/>
                  <a:pt x="4971" y="3213"/>
                  <a:pt x="4971" y="3090"/>
                </a:cubicBezTo>
                <a:cubicBezTo>
                  <a:pt x="4971" y="3079"/>
                  <a:pt x="4966" y="3067"/>
                  <a:pt x="4954" y="3067"/>
                </a:cubicBezTo>
                <a:cubicBezTo>
                  <a:pt x="4931" y="3067"/>
                  <a:pt x="4925" y="3084"/>
                  <a:pt x="4901" y="3090"/>
                </a:cubicBezTo>
                <a:cubicBezTo>
                  <a:pt x="4901" y="3067"/>
                  <a:pt x="4901" y="3055"/>
                  <a:pt x="4901" y="3038"/>
                </a:cubicBezTo>
                <a:cubicBezTo>
                  <a:pt x="4901" y="3014"/>
                  <a:pt x="4884" y="3003"/>
                  <a:pt x="4884" y="2985"/>
                </a:cubicBezTo>
                <a:cubicBezTo>
                  <a:pt x="4884" y="2980"/>
                  <a:pt x="4890" y="2980"/>
                  <a:pt x="4890" y="2974"/>
                </a:cubicBezTo>
                <a:cubicBezTo>
                  <a:pt x="4901" y="2980"/>
                  <a:pt x="4907" y="2991"/>
                  <a:pt x="4919" y="2991"/>
                </a:cubicBezTo>
                <a:cubicBezTo>
                  <a:pt x="4931" y="2991"/>
                  <a:pt x="4936" y="2974"/>
                  <a:pt x="4948" y="2974"/>
                </a:cubicBezTo>
                <a:cubicBezTo>
                  <a:pt x="4960" y="2974"/>
                  <a:pt x="4966" y="2991"/>
                  <a:pt x="4983" y="2991"/>
                </a:cubicBezTo>
                <a:cubicBezTo>
                  <a:pt x="5006" y="2991"/>
                  <a:pt x="5035" y="2980"/>
                  <a:pt x="5035" y="2950"/>
                </a:cubicBezTo>
                <a:cubicBezTo>
                  <a:pt x="5035" y="2939"/>
                  <a:pt x="5029" y="2939"/>
                  <a:pt x="5029" y="2927"/>
                </a:cubicBezTo>
                <a:cubicBezTo>
                  <a:pt x="5029" y="2881"/>
                  <a:pt x="5082" y="2875"/>
                  <a:pt x="5082" y="2828"/>
                </a:cubicBezTo>
                <a:cubicBezTo>
                  <a:pt x="5082" y="2758"/>
                  <a:pt x="5082" y="2758"/>
                  <a:pt x="5082" y="2758"/>
                </a:cubicBezTo>
                <a:cubicBezTo>
                  <a:pt x="5082" y="2741"/>
                  <a:pt x="5094" y="2735"/>
                  <a:pt x="5105" y="2735"/>
                </a:cubicBezTo>
                <a:cubicBezTo>
                  <a:pt x="5123" y="2735"/>
                  <a:pt x="5123" y="2735"/>
                  <a:pt x="5123" y="2735"/>
                </a:cubicBezTo>
                <a:cubicBezTo>
                  <a:pt x="5123" y="2758"/>
                  <a:pt x="5117" y="2776"/>
                  <a:pt x="5123" y="2799"/>
                </a:cubicBezTo>
                <a:cubicBezTo>
                  <a:pt x="5140" y="2764"/>
                  <a:pt x="5140" y="2741"/>
                  <a:pt x="5163" y="2706"/>
                </a:cubicBezTo>
                <a:cubicBezTo>
                  <a:pt x="5198" y="2648"/>
                  <a:pt x="5251" y="2642"/>
                  <a:pt x="5286" y="2584"/>
                </a:cubicBezTo>
                <a:cubicBezTo>
                  <a:pt x="5292" y="2566"/>
                  <a:pt x="5286" y="2555"/>
                  <a:pt x="5297" y="2537"/>
                </a:cubicBezTo>
                <a:cubicBezTo>
                  <a:pt x="5321" y="2496"/>
                  <a:pt x="5367" y="2514"/>
                  <a:pt x="5414" y="2496"/>
                </a:cubicBezTo>
                <a:cubicBezTo>
                  <a:pt x="5455" y="2479"/>
                  <a:pt x="5466" y="2444"/>
                  <a:pt x="5507" y="2421"/>
                </a:cubicBezTo>
                <a:cubicBezTo>
                  <a:pt x="5524" y="2409"/>
                  <a:pt x="5548" y="2398"/>
                  <a:pt x="5548" y="2374"/>
                </a:cubicBezTo>
                <a:cubicBezTo>
                  <a:pt x="5548" y="2345"/>
                  <a:pt x="5542" y="2304"/>
                  <a:pt x="5513" y="2304"/>
                </a:cubicBezTo>
                <a:cubicBezTo>
                  <a:pt x="5507" y="2304"/>
                  <a:pt x="5507" y="2310"/>
                  <a:pt x="5501" y="2310"/>
                </a:cubicBezTo>
                <a:cubicBezTo>
                  <a:pt x="5501" y="2287"/>
                  <a:pt x="5489" y="2275"/>
                  <a:pt x="5489" y="2246"/>
                </a:cubicBezTo>
                <a:cubicBezTo>
                  <a:pt x="5489" y="2217"/>
                  <a:pt x="5542" y="2229"/>
                  <a:pt x="5554" y="2205"/>
                </a:cubicBezTo>
                <a:cubicBezTo>
                  <a:pt x="5565" y="2182"/>
                  <a:pt x="5559" y="2170"/>
                  <a:pt x="5571" y="2153"/>
                </a:cubicBezTo>
                <a:cubicBezTo>
                  <a:pt x="5600" y="2101"/>
                  <a:pt x="5647" y="2089"/>
                  <a:pt x="5670" y="2031"/>
                </a:cubicBezTo>
                <a:cubicBezTo>
                  <a:pt x="5687" y="1978"/>
                  <a:pt x="5699" y="1949"/>
                  <a:pt x="5705" y="1891"/>
                </a:cubicBezTo>
                <a:cubicBezTo>
                  <a:pt x="5711" y="1879"/>
                  <a:pt x="5722" y="1874"/>
                  <a:pt x="5734" y="1862"/>
                </a:cubicBezTo>
                <a:cubicBezTo>
                  <a:pt x="5757" y="1827"/>
                  <a:pt x="5763" y="1804"/>
                  <a:pt x="5769" y="1763"/>
                </a:cubicBezTo>
                <a:cubicBezTo>
                  <a:pt x="5781" y="1693"/>
                  <a:pt x="5821" y="1652"/>
                  <a:pt x="5821" y="1583"/>
                </a:cubicBezTo>
                <a:cubicBezTo>
                  <a:pt x="5821" y="1559"/>
                  <a:pt x="5821" y="1548"/>
                  <a:pt x="5821" y="1530"/>
                </a:cubicBezTo>
                <a:cubicBezTo>
                  <a:pt x="5781" y="1524"/>
                  <a:pt x="5792" y="1478"/>
                  <a:pt x="5792" y="1437"/>
                </a:cubicBezTo>
                <a:cubicBezTo>
                  <a:pt x="5792" y="1396"/>
                  <a:pt x="5810" y="1373"/>
                  <a:pt x="5815" y="1332"/>
                </a:cubicBezTo>
                <a:cubicBezTo>
                  <a:pt x="5839" y="1257"/>
                  <a:pt x="5839" y="1216"/>
                  <a:pt x="5862" y="1140"/>
                </a:cubicBezTo>
                <a:cubicBezTo>
                  <a:pt x="5868" y="1111"/>
                  <a:pt x="5897" y="1099"/>
                  <a:pt x="5897" y="1059"/>
                </a:cubicBezTo>
                <a:cubicBezTo>
                  <a:pt x="5897" y="1047"/>
                  <a:pt x="5897" y="1041"/>
                  <a:pt x="5897" y="1029"/>
                </a:cubicBezTo>
                <a:cubicBezTo>
                  <a:pt x="5897" y="1000"/>
                  <a:pt x="5926" y="989"/>
                  <a:pt x="5926" y="960"/>
                </a:cubicBezTo>
                <a:cubicBezTo>
                  <a:pt x="5926" y="948"/>
                  <a:pt x="5914" y="942"/>
                  <a:pt x="5914" y="936"/>
                </a:cubicBezTo>
                <a:cubicBezTo>
                  <a:pt x="5914" y="860"/>
                  <a:pt x="5961" y="826"/>
                  <a:pt x="5961" y="756"/>
                </a:cubicBezTo>
                <a:cubicBezTo>
                  <a:pt x="5961" y="721"/>
                  <a:pt x="5932" y="703"/>
                  <a:pt x="5897" y="703"/>
                </a:cubicBezTo>
                <a:cubicBezTo>
                  <a:pt x="5885" y="703"/>
                  <a:pt x="5874" y="709"/>
                  <a:pt x="5862" y="715"/>
                </a:cubicBezTo>
                <a:cubicBezTo>
                  <a:pt x="5868" y="703"/>
                  <a:pt x="5868" y="703"/>
                  <a:pt x="5868" y="703"/>
                </a:cubicBezTo>
                <a:cubicBezTo>
                  <a:pt x="5885" y="663"/>
                  <a:pt x="5938" y="668"/>
                  <a:pt x="5967" y="634"/>
                </a:cubicBezTo>
                <a:cubicBezTo>
                  <a:pt x="6008" y="581"/>
                  <a:pt x="5984" y="529"/>
                  <a:pt x="6008" y="465"/>
                </a:cubicBezTo>
                <a:cubicBezTo>
                  <a:pt x="6025" y="418"/>
                  <a:pt x="6066" y="395"/>
                  <a:pt x="6066" y="348"/>
                </a:cubicBezTo>
                <a:cubicBezTo>
                  <a:pt x="6066" y="279"/>
                  <a:pt x="6043" y="238"/>
                  <a:pt x="6043" y="174"/>
                </a:cubicBezTo>
                <a:cubicBezTo>
                  <a:pt x="6043" y="133"/>
                  <a:pt x="6054" y="110"/>
                  <a:pt x="6054" y="69"/>
                </a:cubicBezTo>
                <a:cubicBezTo>
                  <a:pt x="6054" y="46"/>
                  <a:pt x="6048" y="22"/>
                  <a:pt x="6043" y="0"/>
                </a:cubicBezTo>
                <a:lnTo>
                  <a:pt x="6043" y="0"/>
                </a:lnTo>
                <a:cubicBezTo>
                  <a:pt x="6008" y="22"/>
                  <a:pt x="5990" y="34"/>
                  <a:pt x="5955" y="46"/>
                </a:cubicBezTo>
                <a:cubicBezTo>
                  <a:pt x="5932" y="51"/>
                  <a:pt x="5909" y="40"/>
                  <a:pt x="5891" y="51"/>
                </a:cubicBezTo>
                <a:cubicBezTo>
                  <a:pt x="5862" y="63"/>
                  <a:pt x="5862" y="110"/>
                  <a:pt x="5833" y="110"/>
                </a:cubicBezTo>
                <a:cubicBezTo>
                  <a:pt x="5815" y="110"/>
                  <a:pt x="5810" y="98"/>
                  <a:pt x="5792" y="98"/>
                </a:cubicBezTo>
                <a:cubicBezTo>
                  <a:pt x="5757" y="92"/>
                  <a:pt x="5728" y="104"/>
                  <a:pt x="5693" y="104"/>
                </a:cubicBezTo>
                <a:cubicBezTo>
                  <a:pt x="5635" y="104"/>
                  <a:pt x="5612" y="57"/>
                  <a:pt x="5554" y="57"/>
                </a:cubicBezTo>
                <a:cubicBezTo>
                  <a:pt x="5507" y="57"/>
                  <a:pt x="5501" y="104"/>
                  <a:pt x="5466" y="133"/>
                </a:cubicBezTo>
                <a:cubicBezTo>
                  <a:pt x="5449" y="145"/>
                  <a:pt x="5431" y="133"/>
                  <a:pt x="5408" y="145"/>
                </a:cubicBezTo>
                <a:cubicBezTo>
                  <a:pt x="5355" y="162"/>
                  <a:pt x="5338" y="197"/>
                  <a:pt x="5286" y="214"/>
                </a:cubicBezTo>
                <a:cubicBezTo>
                  <a:pt x="5297" y="244"/>
                  <a:pt x="5303" y="261"/>
                  <a:pt x="5321" y="279"/>
                </a:cubicBezTo>
                <a:cubicBezTo>
                  <a:pt x="5326" y="284"/>
                  <a:pt x="5344" y="284"/>
                  <a:pt x="5344" y="296"/>
                </a:cubicBezTo>
                <a:cubicBezTo>
                  <a:pt x="5344" y="360"/>
                  <a:pt x="5297" y="418"/>
                  <a:pt x="5233" y="418"/>
                </a:cubicBezTo>
                <a:cubicBezTo>
                  <a:pt x="5233" y="430"/>
                  <a:pt x="5233" y="436"/>
                  <a:pt x="5227" y="447"/>
                </a:cubicBezTo>
                <a:cubicBezTo>
                  <a:pt x="5198" y="447"/>
                  <a:pt x="5187" y="407"/>
                  <a:pt x="5158" y="407"/>
                </a:cubicBezTo>
                <a:cubicBezTo>
                  <a:pt x="5094" y="407"/>
                  <a:pt x="5070" y="465"/>
                  <a:pt x="5041" y="523"/>
                </a:cubicBezTo>
                <a:cubicBezTo>
                  <a:pt x="5029" y="540"/>
                  <a:pt x="5035" y="564"/>
                  <a:pt x="5018" y="564"/>
                </a:cubicBezTo>
                <a:cubicBezTo>
                  <a:pt x="4936" y="564"/>
                  <a:pt x="4983" y="424"/>
                  <a:pt x="4913" y="389"/>
                </a:cubicBezTo>
                <a:cubicBezTo>
                  <a:pt x="4849" y="360"/>
                  <a:pt x="4826" y="325"/>
                  <a:pt x="4768" y="290"/>
                </a:cubicBezTo>
                <a:cubicBezTo>
                  <a:pt x="4750" y="279"/>
                  <a:pt x="4750" y="255"/>
                  <a:pt x="4727" y="255"/>
                </a:cubicBezTo>
                <a:cubicBezTo>
                  <a:pt x="4703" y="255"/>
                  <a:pt x="4692" y="273"/>
                  <a:pt x="4663" y="273"/>
                </a:cubicBezTo>
                <a:cubicBezTo>
                  <a:pt x="4610" y="273"/>
                  <a:pt x="4610" y="273"/>
                  <a:pt x="4610" y="273"/>
                </a:cubicBezTo>
                <a:cubicBezTo>
                  <a:pt x="4605" y="273"/>
                  <a:pt x="4599" y="279"/>
                  <a:pt x="4587" y="279"/>
                </a:cubicBezTo>
                <a:cubicBezTo>
                  <a:pt x="4540" y="279"/>
                  <a:pt x="4535" y="214"/>
                  <a:pt x="4488" y="214"/>
                </a:cubicBezTo>
                <a:cubicBezTo>
                  <a:pt x="4412" y="214"/>
                  <a:pt x="4377" y="261"/>
                  <a:pt x="4302" y="261"/>
                </a:cubicBezTo>
                <a:cubicBezTo>
                  <a:pt x="4284" y="261"/>
                  <a:pt x="4279" y="255"/>
                  <a:pt x="4261" y="255"/>
                </a:cubicBezTo>
                <a:cubicBezTo>
                  <a:pt x="4209" y="255"/>
                  <a:pt x="4209" y="255"/>
                  <a:pt x="4209" y="255"/>
                </a:cubicBezTo>
                <a:cubicBezTo>
                  <a:pt x="4174" y="255"/>
                  <a:pt x="4156" y="232"/>
                  <a:pt x="4121" y="232"/>
                </a:cubicBezTo>
                <a:cubicBezTo>
                  <a:pt x="4075" y="232"/>
                  <a:pt x="4057" y="279"/>
                  <a:pt x="4017" y="308"/>
                </a:cubicBezTo>
                <a:cubicBezTo>
                  <a:pt x="3970" y="342"/>
                  <a:pt x="3929" y="342"/>
                  <a:pt x="3894" y="389"/>
                </a:cubicBezTo>
                <a:cubicBezTo>
                  <a:pt x="3877" y="407"/>
                  <a:pt x="3888" y="442"/>
                  <a:pt x="3865" y="447"/>
                </a:cubicBezTo>
                <a:cubicBezTo>
                  <a:pt x="11" y="459"/>
                  <a:pt x="11" y="459"/>
                  <a:pt x="11" y="459"/>
                </a:cubicBezTo>
                <a:lnTo>
                  <a:pt x="11" y="459"/>
                </a:lnTo>
                <a:cubicBezTo>
                  <a:pt x="0" y="3311"/>
                  <a:pt x="0" y="3311"/>
                  <a:pt x="0" y="3311"/>
                </a:cubicBezTo>
                <a:lnTo>
                  <a:pt x="0" y="3311"/>
                </a:lnTo>
                <a:cubicBezTo>
                  <a:pt x="23" y="3306"/>
                  <a:pt x="23" y="3306"/>
                  <a:pt x="23" y="3306"/>
                </a:cubicBezTo>
                <a:cubicBezTo>
                  <a:pt x="64" y="3329"/>
                  <a:pt x="93" y="3323"/>
                  <a:pt x="139" y="3340"/>
                </a:cubicBezTo>
                <a:cubicBezTo>
                  <a:pt x="198" y="3364"/>
                  <a:pt x="215" y="3410"/>
                  <a:pt x="279" y="3410"/>
                </a:cubicBezTo>
                <a:cubicBezTo>
                  <a:pt x="314" y="3410"/>
                  <a:pt x="308" y="3346"/>
                  <a:pt x="343" y="3346"/>
                </a:cubicBezTo>
                <a:cubicBezTo>
                  <a:pt x="378" y="3346"/>
                  <a:pt x="401" y="3364"/>
                  <a:pt x="436" y="3364"/>
                </a:cubicBezTo>
                <a:cubicBezTo>
                  <a:pt x="460" y="3364"/>
                  <a:pt x="471" y="3358"/>
                  <a:pt x="495" y="3358"/>
                </a:cubicBezTo>
                <a:cubicBezTo>
                  <a:pt x="541" y="3358"/>
                  <a:pt x="564" y="3399"/>
                  <a:pt x="593" y="3439"/>
                </a:cubicBezTo>
                <a:cubicBezTo>
                  <a:pt x="599" y="3451"/>
                  <a:pt x="605" y="3463"/>
                  <a:pt x="617" y="3474"/>
                </a:cubicBezTo>
                <a:cubicBezTo>
                  <a:pt x="640" y="3492"/>
                  <a:pt x="687" y="3474"/>
                  <a:pt x="687" y="3503"/>
                </a:cubicBezTo>
                <a:cubicBezTo>
                  <a:pt x="687" y="3527"/>
                  <a:pt x="675" y="3544"/>
                  <a:pt x="675" y="3573"/>
                </a:cubicBezTo>
                <a:cubicBezTo>
                  <a:pt x="675" y="3602"/>
                  <a:pt x="698" y="3614"/>
                  <a:pt x="710" y="3637"/>
                </a:cubicBezTo>
                <a:cubicBezTo>
                  <a:pt x="733" y="3690"/>
                  <a:pt x="739" y="3748"/>
                  <a:pt x="791" y="3748"/>
                </a:cubicBezTo>
                <a:cubicBezTo>
                  <a:pt x="826" y="3748"/>
                  <a:pt x="832" y="3702"/>
                  <a:pt x="832" y="3666"/>
                </a:cubicBezTo>
                <a:cubicBezTo>
                  <a:pt x="838" y="3637"/>
                  <a:pt x="867" y="3632"/>
                  <a:pt x="873" y="3602"/>
                </a:cubicBezTo>
                <a:cubicBezTo>
                  <a:pt x="896" y="3672"/>
                  <a:pt x="966" y="3678"/>
                  <a:pt x="1030" y="3696"/>
                </a:cubicBezTo>
                <a:cubicBezTo>
                  <a:pt x="1082" y="3707"/>
                  <a:pt x="1100" y="3736"/>
                  <a:pt x="1147" y="3754"/>
                </a:cubicBezTo>
                <a:cubicBezTo>
                  <a:pt x="1141" y="3783"/>
                  <a:pt x="1123" y="3795"/>
                  <a:pt x="1123" y="3824"/>
                </a:cubicBezTo>
                <a:cubicBezTo>
                  <a:pt x="1123" y="3882"/>
                  <a:pt x="1123" y="3928"/>
                  <a:pt x="1164" y="3969"/>
                </a:cubicBezTo>
                <a:cubicBezTo>
                  <a:pt x="1193" y="3998"/>
                  <a:pt x="1251" y="3992"/>
                  <a:pt x="1251" y="4033"/>
                </a:cubicBezTo>
                <a:cubicBezTo>
                  <a:pt x="1251" y="4074"/>
                  <a:pt x="1251" y="4074"/>
                  <a:pt x="1251" y="4074"/>
                </a:cubicBezTo>
                <a:cubicBezTo>
                  <a:pt x="1251" y="4103"/>
                  <a:pt x="1292" y="4097"/>
                  <a:pt x="1315" y="4103"/>
                </a:cubicBezTo>
                <a:cubicBezTo>
                  <a:pt x="1356" y="4115"/>
                  <a:pt x="1373" y="4144"/>
                  <a:pt x="1408" y="4167"/>
                </a:cubicBezTo>
                <a:cubicBezTo>
                  <a:pt x="1473" y="4208"/>
                  <a:pt x="1519" y="4225"/>
                  <a:pt x="1554" y="4289"/>
                </a:cubicBezTo>
                <a:cubicBezTo>
                  <a:pt x="1566" y="4313"/>
                  <a:pt x="1589" y="4313"/>
                  <a:pt x="1606" y="4330"/>
                </a:cubicBezTo>
                <a:cubicBezTo>
                  <a:pt x="1641" y="4388"/>
                  <a:pt x="1659" y="4429"/>
                  <a:pt x="1717" y="4470"/>
                </a:cubicBezTo>
                <a:cubicBezTo>
                  <a:pt x="1758" y="4505"/>
                  <a:pt x="1781" y="4546"/>
                  <a:pt x="1839" y="4546"/>
                </a:cubicBezTo>
                <a:cubicBezTo>
                  <a:pt x="1851" y="4546"/>
                  <a:pt x="1851" y="4534"/>
                  <a:pt x="1862" y="4528"/>
                </a:cubicBezTo>
                <a:cubicBezTo>
                  <a:pt x="1886" y="4522"/>
                  <a:pt x="1903" y="4528"/>
                  <a:pt x="1927" y="4522"/>
                </a:cubicBezTo>
                <a:cubicBezTo>
                  <a:pt x="1921" y="4499"/>
                  <a:pt x="1909" y="4493"/>
                  <a:pt x="1909" y="4470"/>
                </a:cubicBezTo>
                <a:cubicBezTo>
                  <a:pt x="1909" y="4423"/>
                  <a:pt x="1956" y="4388"/>
                  <a:pt x="2002" y="4388"/>
                </a:cubicBezTo>
                <a:cubicBezTo>
                  <a:pt x="2043" y="4388"/>
                  <a:pt x="2066" y="4400"/>
                  <a:pt x="2107" y="4400"/>
                </a:cubicBezTo>
                <a:cubicBezTo>
                  <a:pt x="2136" y="4400"/>
                  <a:pt x="2142" y="4377"/>
                  <a:pt x="2165" y="4377"/>
                </a:cubicBezTo>
                <a:cubicBezTo>
                  <a:pt x="2247" y="4377"/>
                  <a:pt x="2264" y="4470"/>
                  <a:pt x="2340" y="4470"/>
                </a:cubicBezTo>
                <a:cubicBezTo>
                  <a:pt x="2352" y="4470"/>
                  <a:pt x="2352" y="4458"/>
                  <a:pt x="2363" y="4458"/>
                </a:cubicBezTo>
                <a:cubicBezTo>
                  <a:pt x="2387" y="4458"/>
                  <a:pt x="2392" y="4476"/>
                  <a:pt x="2421" y="4476"/>
                </a:cubicBezTo>
                <a:cubicBezTo>
                  <a:pt x="2433" y="4476"/>
                  <a:pt x="2439" y="4470"/>
                  <a:pt x="2456" y="4470"/>
                </a:cubicBezTo>
                <a:cubicBezTo>
                  <a:pt x="2474" y="4470"/>
                  <a:pt x="2480" y="4487"/>
                  <a:pt x="2491" y="4493"/>
                </a:cubicBezTo>
                <a:cubicBezTo>
                  <a:pt x="2526" y="4505"/>
                  <a:pt x="2555" y="4499"/>
                  <a:pt x="2590" y="4499"/>
                </a:cubicBezTo>
                <a:cubicBezTo>
                  <a:pt x="2614" y="4499"/>
                  <a:pt x="2614" y="4499"/>
                  <a:pt x="2614" y="4499"/>
                </a:cubicBezTo>
                <a:cubicBezTo>
                  <a:pt x="2614" y="4476"/>
                  <a:pt x="2614" y="4476"/>
                  <a:pt x="2614" y="4476"/>
                </a:cubicBezTo>
                <a:cubicBezTo>
                  <a:pt x="2619" y="4470"/>
                  <a:pt x="2625" y="4464"/>
                  <a:pt x="2631" y="4464"/>
                </a:cubicBezTo>
                <a:cubicBezTo>
                  <a:pt x="2643" y="4464"/>
                  <a:pt x="2648" y="4470"/>
                  <a:pt x="2660" y="4470"/>
                </a:cubicBezTo>
                <a:cubicBezTo>
                  <a:pt x="2672" y="4470"/>
                  <a:pt x="2678" y="4470"/>
                  <a:pt x="2689" y="4470"/>
                </a:cubicBezTo>
                <a:cubicBezTo>
                  <a:pt x="2713" y="4470"/>
                  <a:pt x="2724" y="4493"/>
                  <a:pt x="2747" y="4499"/>
                </a:cubicBezTo>
                <a:cubicBezTo>
                  <a:pt x="2806" y="4522"/>
                  <a:pt x="2841" y="4546"/>
                  <a:pt x="2905" y="4546"/>
                </a:cubicBezTo>
                <a:cubicBezTo>
                  <a:pt x="2934" y="4546"/>
                  <a:pt x="2928" y="4493"/>
                  <a:pt x="2957" y="4487"/>
                </a:cubicBezTo>
                <a:cubicBezTo>
                  <a:pt x="3044" y="4464"/>
                  <a:pt x="3091" y="4441"/>
                  <a:pt x="3178" y="4441"/>
                </a:cubicBezTo>
                <a:cubicBezTo>
                  <a:pt x="3254" y="4441"/>
                  <a:pt x="3300" y="4452"/>
                  <a:pt x="3359" y="4499"/>
                </a:cubicBezTo>
                <a:cubicBezTo>
                  <a:pt x="3405" y="4528"/>
                  <a:pt x="3399" y="4580"/>
                  <a:pt x="3399" y="4639"/>
                </a:cubicBezTo>
                <a:cubicBezTo>
                  <a:pt x="3399" y="4691"/>
                  <a:pt x="3399" y="4691"/>
                  <a:pt x="3399" y="4691"/>
                </a:cubicBezTo>
                <a:cubicBezTo>
                  <a:pt x="3399" y="4773"/>
                  <a:pt x="3463" y="4802"/>
                  <a:pt x="3463" y="4883"/>
                </a:cubicBezTo>
                <a:cubicBezTo>
                  <a:pt x="3463" y="4901"/>
                  <a:pt x="3458" y="4906"/>
                  <a:pt x="3458" y="4924"/>
                </a:cubicBezTo>
                <a:cubicBezTo>
                  <a:pt x="3458" y="4953"/>
                  <a:pt x="3487" y="4959"/>
                  <a:pt x="3516" y="4970"/>
                </a:cubicBezTo>
                <a:cubicBezTo>
                  <a:pt x="3562" y="4988"/>
                  <a:pt x="3586" y="5011"/>
                  <a:pt x="3632" y="5029"/>
                </a:cubicBezTo>
                <a:cubicBezTo>
                  <a:pt x="4325" y="5378"/>
                  <a:pt x="4325" y="5378"/>
                  <a:pt x="4325" y="5378"/>
                </a:cubicBezTo>
                <a:close/>
                <a:moveTo>
                  <a:pt x="3859" y="3987"/>
                </a:moveTo>
                <a:lnTo>
                  <a:pt x="3859" y="3987"/>
                </a:lnTo>
                <a:cubicBezTo>
                  <a:pt x="3883" y="3969"/>
                  <a:pt x="3900" y="3952"/>
                  <a:pt x="3929" y="3952"/>
                </a:cubicBezTo>
                <a:cubicBezTo>
                  <a:pt x="3993" y="3952"/>
                  <a:pt x="3988" y="4039"/>
                  <a:pt x="4046" y="4068"/>
                </a:cubicBezTo>
                <a:cubicBezTo>
                  <a:pt x="4011" y="4097"/>
                  <a:pt x="3970" y="4074"/>
                  <a:pt x="3935" y="4103"/>
                </a:cubicBezTo>
                <a:cubicBezTo>
                  <a:pt x="3918" y="4115"/>
                  <a:pt x="3923" y="4144"/>
                  <a:pt x="3918" y="4167"/>
                </a:cubicBezTo>
                <a:cubicBezTo>
                  <a:pt x="3912" y="4196"/>
                  <a:pt x="3900" y="4220"/>
                  <a:pt x="3900" y="4249"/>
                </a:cubicBezTo>
                <a:cubicBezTo>
                  <a:pt x="3900" y="4289"/>
                  <a:pt x="3912" y="4307"/>
                  <a:pt x="3912" y="4348"/>
                </a:cubicBezTo>
                <a:cubicBezTo>
                  <a:pt x="3912" y="4365"/>
                  <a:pt x="3906" y="4377"/>
                  <a:pt x="3906" y="4394"/>
                </a:cubicBezTo>
                <a:cubicBezTo>
                  <a:pt x="3906" y="4412"/>
                  <a:pt x="3918" y="4435"/>
                  <a:pt x="3900" y="4435"/>
                </a:cubicBezTo>
                <a:cubicBezTo>
                  <a:pt x="3848" y="4435"/>
                  <a:pt x="3830" y="4388"/>
                  <a:pt x="3801" y="4348"/>
                </a:cubicBezTo>
                <a:cubicBezTo>
                  <a:pt x="3766" y="4301"/>
                  <a:pt x="3731" y="4278"/>
                  <a:pt x="3731" y="4220"/>
                </a:cubicBezTo>
                <a:cubicBezTo>
                  <a:pt x="3731" y="4173"/>
                  <a:pt x="3766" y="4155"/>
                  <a:pt x="3766" y="4109"/>
                </a:cubicBezTo>
                <a:cubicBezTo>
                  <a:pt x="3766" y="4068"/>
                  <a:pt x="3766" y="4068"/>
                  <a:pt x="3766" y="4068"/>
                </a:cubicBezTo>
                <a:cubicBezTo>
                  <a:pt x="3766" y="4022"/>
                  <a:pt x="3848" y="4039"/>
                  <a:pt x="3859" y="3987"/>
                </a:cubicBezTo>
                <a:close/>
              </a:path>
            </a:pathLst>
          </a:custGeom>
          <a:solidFill>
            <a:schemeClr val="accent6"/>
          </a:solidFill>
          <a:ln w="28575" cap="flat" cmpd="sng">
            <a:solidFill>
              <a:schemeClr val="bg1"/>
            </a:solidFill>
            <a:bevel/>
          </a:ln>
          <a:effectLst/>
        </p:spPr>
        <p:txBody>
          <a:bodyPr wrap="none" anchor="ctr"/>
          <a:lstStyle/>
          <a:p>
            <a:endParaRPr lang="en-US"/>
          </a:p>
        </p:txBody>
      </p:sp>
      <p:sp>
        <p:nvSpPr>
          <p:cNvPr id="113" name="Freeform 7"/>
          <p:cNvSpPr>
            <a:spLocks noChangeArrowheads="1"/>
          </p:cNvSpPr>
          <p:nvPr/>
        </p:nvSpPr>
        <p:spPr bwMode="auto">
          <a:xfrm>
            <a:off x="9015035" y="10750366"/>
            <a:ext cx="973937" cy="1142800"/>
          </a:xfrm>
          <a:custGeom>
            <a:avLst/>
            <a:gdLst>
              <a:gd name="T0" fmla="*/ 1945 w 2214"/>
              <a:gd name="T1" fmla="*/ 1915 h 2597"/>
              <a:gd name="T2" fmla="*/ 1997 w 2214"/>
              <a:gd name="T3" fmla="*/ 2154 h 2597"/>
              <a:gd name="T4" fmla="*/ 1968 w 2214"/>
              <a:gd name="T5" fmla="*/ 2305 h 2597"/>
              <a:gd name="T6" fmla="*/ 1869 w 2214"/>
              <a:gd name="T7" fmla="*/ 2288 h 2597"/>
              <a:gd name="T8" fmla="*/ 1834 w 2214"/>
              <a:gd name="T9" fmla="*/ 2183 h 2597"/>
              <a:gd name="T10" fmla="*/ 1939 w 2214"/>
              <a:gd name="T11" fmla="*/ 2206 h 2597"/>
              <a:gd name="T12" fmla="*/ 1724 w 2214"/>
              <a:gd name="T13" fmla="*/ 2136 h 2597"/>
              <a:gd name="T14" fmla="*/ 1636 w 2214"/>
              <a:gd name="T15" fmla="*/ 2212 h 2597"/>
              <a:gd name="T16" fmla="*/ 1561 w 2214"/>
              <a:gd name="T17" fmla="*/ 2328 h 2597"/>
              <a:gd name="T18" fmla="*/ 1537 w 2214"/>
              <a:gd name="T19" fmla="*/ 2386 h 2597"/>
              <a:gd name="T20" fmla="*/ 1479 w 2214"/>
              <a:gd name="T21" fmla="*/ 2491 h 2597"/>
              <a:gd name="T22" fmla="*/ 1194 w 2214"/>
              <a:gd name="T23" fmla="*/ 2538 h 2597"/>
              <a:gd name="T24" fmla="*/ 1031 w 2214"/>
              <a:gd name="T25" fmla="*/ 2456 h 2597"/>
              <a:gd name="T26" fmla="*/ 751 w 2214"/>
              <a:gd name="T27" fmla="*/ 1996 h 2597"/>
              <a:gd name="T28" fmla="*/ 664 w 2214"/>
              <a:gd name="T29" fmla="*/ 1700 h 2597"/>
              <a:gd name="T30" fmla="*/ 780 w 2214"/>
              <a:gd name="T31" fmla="*/ 1828 h 2597"/>
              <a:gd name="T32" fmla="*/ 746 w 2214"/>
              <a:gd name="T33" fmla="*/ 1694 h 2597"/>
              <a:gd name="T34" fmla="*/ 449 w 2214"/>
              <a:gd name="T35" fmla="*/ 1158 h 2597"/>
              <a:gd name="T36" fmla="*/ 379 w 2214"/>
              <a:gd name="T37" fmla="*/ 890 h 2597"/>
              <a:gd name="T38" fmla="*/ 425 w 2214"/>
              <a:gd name="T39" fmla="*/ 698 h 2597"/>
              <a:gd name="T40" fmla="*/ 600 w 2214"/>
              <a:gd name="T41" fmla="*/ 774 h 2597"/>
              <a:gd name="T42" fmla="*/ 1042 w 2214"/>
              <a:gd name="T43" fmla="*/ 937 h 2597"/>
              <a:gd name="T44" fmla="*/ 1322 w 2214"/>
              <a:gd name="T45" fmla="*/ 1030 h 2597"/>
              <a:gd name="T46" fmla="*/ 1514 w 2214"/>
              <a:gd name="T47" fmla="*/ 1065 h 2597"/>
              <a:gd name="T48" fmla="*/ 1473 w 2214"/>
              <a:gd name="T49" fmla="*/ 890 h 2597"/>
              <a:gd name="T50" fmla="*/ 1694 w 2214"/>
              <a:gd name="T51" fmla="*/ 908 h 2597"/>
              <a:gd name="T52" fmla="*/ 1986 w 2214"/>
              <a:gd name="T53" fmla="*/ 751 h 2597"/>
              <a:gd name="T54" fmla="*/ 2125 w 2214"/>
              <a:gd name="T55" fmla="*/ 943 h 2597"/>
              <a:gd name="T56" fmla="*/ 2131 w 2214"/>
              <a:gd name="T57" fmla="*/ 1141 h 2597"/>
              <a:gd name="T58" fmla="*/ 2137 w 2214"/>
              <a:gd name="T59" fmla="*/ 1385 h 2597"/>
              <a:gd name="T60" fmla="*/ 2149 w 2214"/>
              <a:gd name="T61" fmla="*/ 1595 h 2597"/>
              <a:gd name="T62" fmla="*/ 2108 w 2214"/>
              <a:gd name="T63" fmla="*/ 1531 h 2597"/>
              <a:gd name="T64" fmla="*/ 2009 w 2214"/>
              <a:gd name="T65" fmla="*/ 1769 h 2597"/>
              <a:gd name="T66" fmla="*/ 1665 w 2214"/>
              <a:gd name="T67" fmla="*/ 2381 h 2597"/>
              <a:gd name="T68" fmla="*/ 1683 w 2214"/>
              <a:gd name="T69" fmla="*/ 2451 h 2597"/>
              <a:gd name="T70" fmla="*/ 2055 w 2214"/>
              <a:gd name="T71" fmla="*/ 1932 h 2597"/>
              <a:gd name="T72" fmla="*/ 2044 w 2214"/>
              <a:gd name="T73" fmla="*/ 1921 h 2597"/>
              <a:gd name="T74" fmla="*/ 2061 w 2214"/>
              <a:gd name="T75" fmla="*/ 1973 h 2597"/>
              <a:gd name="T76" fmla="*/ 513 w 2214"/>
              <a:gd name="T77" fmla="*/ 669 h 2597"/>
              <a:gd name="T78" fmla="*/ 559 w 2214"/>
              <a:gd name="T79" fmla="*/ 687 h 2597"/>
              <a:gd name="T80" fmla="*/ 1916 w 2214"/>
              <a:gd name="T81" fmla="*/ 169 h 2597"/>
              <a:gd name="T82" fmla="*/ 1951 w 2214"/>
              <a:gd name="T83" fmla="*/ 273 h 2597"/>
              <a:gd name="T84" fmla="*/ 2096 w 2214"/>
              <a:gd name="T85" fmla="*/ 390 h 2597"/>
              <a:gd name="T86" fmla="*/ 2143 w 2214"/>
              <a:gd name="T87" fmla="*/ 343 h 2597"/>
              <a:gd name="T88" fmla="*/ 2131 w 2214"/>
              <a:gd name="T89" fmla="*/ 297 h 2597"/>
              <a:gd name="T90" fmla="*/ 1916 w 2214"/>
              <a:gd name="T91" fmla="*/ 169 h 2597"/>
              <a:gd name="T92" fmla="*/ 2050 w 2214"/>
              <a:gd name="T93" fmla="*/ 477 h 2597"/>
              <a:gd name="T94" fmla="*/ 2137 w 2214"/>
              <a:gd name="T95" fmla="*/ 518 h 2597"/>
              <a:gd name="T96" fmla="*/ 2172 w 2214"/>
              <a:gd name="T97" fmla="*/ 454 h 2597"/>
              <a:gd name="T98" fmla="*/ 2067 w 2214"/>
              <a:gd name="T99" fmla="*/ 599 h 2597"/>
              <a:gd name="T100" fmla="*/ 2114 w 2214"/>
              <a:gd name="T101" fmla="*/ 582 h 2597"/>
              <a:gd name="T102" fmla="*/ 483 w 2214"/>
              <a:gd name="T103" fmla="*/ 541 h 2597"/>
              <a:gd name="T104" fmla="*/ 483 w 2214"/>
              <a:gd name="T105" fmla="*/ 541 h 2597"/>
              <a:gd name="T106" fmla="*/ 59 w 2214"/>
              <a:gd name="T107" fmla="*/ 6 h 2597"/>
              <a:gd name="T108" fmla="*/ 12 w 2214"/>
              <a:gd name="T109" fmla="*/ 75 h 2597"/>
              <a:gd name="T110" fmla="*/ 0 w 2214"/>
              <a:gd name="T111" fmla="*/ 209 h 2597"/>
              <a:gd name="T112" fmla="*/ 41 w 2214"/>
              <a:gd name="T113" fmla="*/ 332 h 2597"/>
              <a:gd name="T114" fmla="*/ 117 w 2214"/>
              <a:gd name="T115" fmla="*/ 128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14" h="2597">
                <a:moveTo>
                  <a:pt x="2009" y="1769"/>
                </a:moveTo>
                <a:lnTo>
                  <a:pt x="2009" y="1769"/>
                </a:lnTo>
                <a:cubicBezTo>
                  <a:pt x="2009" y="1828"/>
                  <a:pt x="1991" y="1868"/>
                  <a:pt x="1945" y="1915"/>
                </a:cubicBezTo>
                <a:cubicBezTo>
                  <a:pt x="1974" y="1985"/>
                  <a:pt x="1974" y="1985"/>
                  <a:pt x="1974" y="1985"/>
                </a:cubicBezTo>
                <a:cubicBezTo>
                  <a:pt x="1968" y="2031"/>
                  <a:pt x="1927" y="2055"/>
                  <a:pt x="1927" y="2101"/>
                </a:cubicBezTo>
                <a:cubicBezTo>
                  <a:pt x="1927" y="2136"/>
                  <a:pt x="1997" y="2119"/>
                  <a:pt x="1997" y="2154"/>
                </a:cubicBezTo>
                <a:cubicBezTo>
                  <a:pt x="1997" y="2177"/>
                  <a:pt x="1980" y="2183"/>
                  <a:pt x="1968" y="2200"/>
                </a:cubicBezTo>
                <a:cubicBezTo>
                  <a:pt x="1980" y="2282"/>
                  <a:pt x="1980" y="2282"/>
                  <a:pt x="1980" y="2282"/>
                </a:cubicBezTo>
                <a:cubicBezTo>
                  <a:pt x="1980" y="2293"/>
                  <a:pt x="1974" y="2299"/>
                  <a:pt x="1968" y="2305"/>
                </a:cubicBezTo>
                <a:cubicBezTo>
                  <a:pt x="1951" y="2293"/>
                  <a:pt x="1945" y="2276"/>
                  <a:pt x="1939" y="2258"/>
                </a:cubicBezTo>
                <a:cubicBezTo>
                  <a:pt x="1927" y="2282"/>
                  <a:pt x="1921" y="2311"/>
                  <a:pt x="1898" y="2311"/>
                </a:cubicBezTo>
                <a:cubicBezTo>
                  <a:pt x="1887" y="2311"/>
                  <a:pt x="1869" y="2299"/>
                  <a:pt x="1869" y="2288"/>
                </a:cubicBezTo>
                <a:cubicBezTo>
                  <a:pt x="1869" y="2264"/>
                  <a:pt x="1869" y="2258"/>
                  <a:pt x="1869" y="2235"/>
                </a:cubicBezTo>
                <a:cubicBezTo>
                  <a:pt x="1852" y="2235"/>
                  <a:pt x="1840" y="2235"/>
                  <a:pt x="1823" y="2223"/>
                </a:cubicBezTo>
                <a:cubicBezTo>
                  <a:pt x="1834" y="2212"/>
                  <a:pt x="1834" y="2200"/>
                  <a:pt x="1834" y="2183"/>
                </a:cubicBezTo>
                <a:cubicBezTo>
                  <a:pt x="1846" y="2183"/>
                  <a:pt x="1846" y="2183"/>
                  <a:pt x="1846" y="2183"/>
                </a:cubicBezTo>
                <a:cubicBezTo>
                  <a:pt x="1863" y="2200"/>
                  <a:pt x="1869" y="2229"/>
                  <a:pt x="1898" y="2229"/>
                </a:cubicBezTo>
                <a:cubicBezTo>
                  <a:pt x="1916" y="2229"/>
                  <a:pt x="1939" y="2223"/>
                  <a:pt x="1939" y="2206"/>
                </a:cubicBezTo>
                <a:cubicBezTo>
                  <a:pt x="1939" y="2130"/>
                  <a:pt x="1863" y="2078"/>
                  <a:pt x="1788" y="2078"/>
                </a:cubicBezTo>
                <a:cubicBezTo>
                  <a:pt x="1747" y="2078"/>
                  <a:pt x="1747" y="2276"/>
                  <a:pt x="1747" y="2171"/>
                </a:cubicBezTo>
                <a:cubicBezTo>
                  <a:pt x="1747" y="2159"/>
                  <a:pt x="1741" y="2136"/>
                  <a:pt x="1724" y="2136"/>
                </a:cubicBezTo>
                <a:cubicBezTo>
                  <a:pt x="1689" y="2136"/>
                  <a:pt x="1665" y="2165"/>
                  <a:pt x="1665" y="2200"/>
                </a:cubicBezTo>
                <a:cubicBezTo>
                  <a:pt x="1665" y="2223"/>
                  <a:pt x="1665" y="2223"/>
                  <a:pt x="1665" y="2223"/>
                </a:cubicBezTo>
                <a:cubicBezTo>
                  <a:pt x="1654" y="2218"/>
                  <a:pt x="1648" y="2218"/>
                  <a:pt x="1636" y="2212"/>
                </a:cubicBezTo>
                <a:cubicBezTo>
                  <a:pt x="1642" y="2241"/>
                  <a:pt x="1654" y="2258"/>
                  <a:pt x="1654" y="2288"/>
                </a:cubicBezTo>
                <a:cubicBezTo>
                  <a:pt x="1654" y="2322"/>
                  <a:pt x="1660" y="2369"/>
                  <a:pt x="1625" y="2369"/>
                </a:cubicBezTo>
                <a:cubicBezTo>
                  <a:pt x="1595" y="2369"/>
                  <a:pt x="1572" y="2357"/>
                  <a:pt x="1561" y="2328"/>
                </a:cubicBezTo>
                <a:cubicBezTo>
                  <a:pt x="1561" y="2317"/>
                  <a:pt x="1561" y="2317"/>
                  <a:pt x="1561" y="2317"/>
                </a:cubicBezTo>
                <a:cubicBezTo>
                  <a:pt x="1537" y="2322"/>
                  <a:pt x="1520" y="2311"/>
                  <a:pt x="1497" y="2305"/>
                </a:cubicBezTo>
                <a:cubicBezTo>
                  <a:pt x="1520" y="2334"/>
                  <a:pt x="1537" y="2352"/>
                  <a:pt x="1537" y="2386"/>
                </a:cubicBezTo>
                <a:cubicBezTo>
                  <a:pt x="1537" y="2398"/>
                  <a:pt x="1531" y="2404"/>
                  <a:pt x="1520" y="2410"/>
                </a:cubicBezTo>
                <a:cubicBezTo>
                  <a:pt x="1520" y="2416"/>
                  <a:pt x="1531" y="2421"/>
                  <a:pt x="1531" y="2427"/>
                </a:cubicBezTo>
                <a:cubicBezTo>
                  <a:pt x="1531" y="2456"/>
                  <a:pt x="1502" y="2468"/>
                  <a:pt x="1479" y="2491"/>
                </a:cubicBezTo>
                <a:cubicBezTo>
                  <a:pt x="1456" y="2526"/>
                  <a:pt x="1473" y="2596"/>
                  <a:pt x="1427" y="2596"/>
                </a:cubicBezTo>
                <a:cubicBezTo>
                  <a:pt x="1368" y="2596"/>
                  <a:pt x="1351" y="2538"/>
                  <a:pt x="1293" y="2538"/>
                </a:cubicBezTo>
                <a:cubicBezTo>
                  <a:pt x="1252" y="2538"/>
                  <a:pt x="1235" y="2538"/>
                  <a:pt x="1194" y="2538"/>
                </a:cubicBezTo>
                <a:cubicBezTo>
                  <a:pt x="1176" y="2538"/>
                  <a:pt x="1171" y="2526"/>
                  <a:pt x="1153" y="2526"/>
                </a:cubicBezTo>
                <a:cubicBezTo>
                  <a:pt x="1124" y="2526"/>
                  <a:pt x="1118" y="2567"/>
                  <a:pt x="1083" y="2567"/>
                </a:cubicBezTo>
                <a:cubicBezTo>
                  <a:pt x="1037" y="2567"/>
                  <a:pt x="1060" y="2497"/>
                  <a:pt x="1031" y="2456"/>
                </a:cubicBezTo>
                <a:cubicBezTo>
                  <a:pt x="1002" y="2416"/>
                  <a:pt x="978" y="2386"/>
                  <a:pt x="943" y="2346"/>
                </a:cubicBezTo>
                <a:cubicBezTo>
                  <a:pt x="909" y="2264"/>
                  <a:pt x="845" y="2247"/>
                  <a:pt x="804" y="2165"/>
                </a:cubicBezTo>
                <a:cubicBezTo>
                  <a:pt x="769" y="2101"/>
                  <a:pt x="769" y="2060"/>
                  <a:pt x="751" y="1996"/>
                </a:cubicBezTo>
                <a:cubicBezTo>
                  <a:pt x="740" y="1967"/>
                  <a:pt x="722" y="1956"/>
                  <a:pt x="711" y="1927"/>
                </a:cubicBezTo>
                <a:cubicBezTo>
                  <a:pt x="699" y="1897"/>
                  <a:pt x="711" y="1880"/>
                  <a:pt x="705" y="1845"/>
                </a:cubicBezTo>
                <a:cubicBezTo>
                  <a:pt x="699" y="1787"/>
                  <a:pt x="670" y="1758"/>
                  <a:pt x="664" y="1700"/>
                </a:cubicBezTo>
                <a:cubicBezTo>
                  <a:pt x="670" y="1705"/>
                  <a:pt x="670" y="1705"/>
                  <a:pt x="670" y="1705"/>
                </a:cubicBezTo>
                <a:cubicBezTo>
                  <a:pt x="693" y="1746"/>
                  <a:pt x="722" y="1758"/>
                  <a:pt x="757" y="1787"/>
                </a:cubicBezTo>
                <a:cubicBezTo>
                  <a:pt x="786" y="1810"/>
                  <a:pt x="763" y="1880"/>
                  <a:pt x="780" y="1828"/>
                </a:cubicBezTo>
                <a:cubicBezTo>
                  <a:pt x="798" y="1833"/>
                  <a:pt x="804" y="1839"/>
                  <a:pt x="821" y="1851"/>
                </a:cubicBezTo>
                <a:cubicBezTo>
                  <a:pt x="821" y="1828"/>
                  <a:pt x="821" y="1828"/>
                  <a:pt x="821" y="1828"/>
                </a:cubicBezTo>
                <a:cubicBezTo>
                  <a:pt x="821" y="1769"/>
                  <a:pt x="769" y="1746"/>
                  <a:pt x="746" y="1694"/>
                </a:cubicBezTo>
                <a:cubicBezTo>
                  <a:pt x="734" y="1659"/>
                  <a:pt x="722" y="1624"/>
                  <a:pt x="687" y="1624"/>
                </a:cubicBezTo>
                <a:cubicBezTo>
                  <a:pt x="687" y="1478"/>
                  <a:pt x="583" y="1420"/>
                  <a:pt x="519" y="1286"/>
                </a:cubicBezTo>
                <a:cubicBezTo>
                  <a:pt x="489" y="1234"/>
                  <a:pt x="449" y="1216"/>
                  <a:pt x="449" y="1158"/>
                </a:cubicBezTo>
                <a:cubicBezTo>
                  <a:pt x="449" y="1152"/>
                  <a:pt x="460" y="1152"/>
                  <a:pt x="460" y="1147"/>
                </a:cubicBezTo>
                <a:cubicBezTo>
                  <a:pt x="460" y="1059"/>
                  <a:pt x="420" y="1007"/>
                  <a:pt x="396" y="919"/>
                </a:cubicBezTo>
                <a:cubicBezTo>
                  <a:pt x="396" y="908"/>
                  <a:pt x="379" y="908"/>
                  <a:pt x="379" y="890"/>
                </a:cubicBezTo>
                <a:cubicBezTo>
                  <a:pt x="379" y="838"/>
                  <a:pt x="420" y="821"/>
                  <a:pt x="425" y="768"/>
                </a:cubicBezTo>
                <a:cubicBezTo>
                  <a:pt x="414" y="698"/>
                  <a:pt x="414" y="698"/>
                  <a:pt x="414" y="698"/>
                </a:cubicBezTo>
                <a:cubicBezTo>
                  <a:pt x="425" y="698"/>
                  <a:pt x="425" y="698"/>
                  <a:pt x="425" y="698"/>
                </a:cubicBezTo>
                <a:cubicBezTo>
                  <a:pt x="431" y="704"/>
                  <a:pt x="437" y="710"/>
                  <a:pt x="443" y="716"/>
                </a:cubicBezTo>
                <a:cubicBezTo>
                  <a:pt x="478" y="733"/>
                  <a:pt x="501" y="733"/>
                  <a:pt x="536" y="739"/>
                </a:cubicBezTo>
                <a:cubicBezTo>
                  <a:pt x="565" y="751"/>
                  <a:pt x="571" y="774"/>
                  <a:pt x="600" y="774"/>
                </a:cubicBezTo>
                <a:cubicBezTo>
                  <a:pt x="617" y="774"/>
                  <a:pt x="623" y="762"/>
                  <a:pt x="641" y="762"/>
                </a:cubicBezTo>
                <a:cubicBezTo>
                  <a:pt x="699" y="762"/>
                  <a:pt x="722" y="797"/>
                  <a:pt x="775" y="815"/>
                </a:cubicBezTo>
                <a:cubicBezTo>
                  <a:pt x="879" y="861"/>
                  <a:pt x="938" y="890"/>
                  <a:pt x="1042" y="937"/>
                </a:cubicBezTo>
                <a:cubicBezTo>
                  <a:pt x="1095" y="954"/>
                  <a:pt x="1130" y="984"/>
                  <a:pt x="1188" y="984"/>
                </a:cubicBezTo>
                <a:cubicBezTo>
                  <a:pt x="1240" y="984"/>
                  <a:pt x="1240" y="984"/>
                  <a:pt x="1240" y="984"/>
                </a:cubicBezTo>
                <a:cubicBezTo>
                  <a:pt x="1275" y="984"/>
                  <a:pt x="1287" y="1013"/>
                  <a:pt x="1322" y="1030"/>
                </a:cubicBezTo>
                <a:cubicBezTo>
                  <a:pt x="1328" y="989"/>
                  <a:pt x="1328" y="937"/>
                  <a:pt x="1368" y="937"/>
                </a:cubicBezTo>
                <a:cubicBezTo>
                  <a:pt x="1398" y="937"/>
                  <a:pt x="1415" y="960"/>
                  <a:pt x="1438" y="978"/>
                </a:cubicBezTo>
                <a:cubicBezTo>
                  <a:pt x="1473" y="1007"/>
                  <a:pt x="1485" y="1030"/>
                  <a:pt x="1514" y="1065"/>
                </a:cubicBezTo>
                <a:cubicBezTo>
                  <a:pt x="1526" y="1094"/>
                  <a:pt x="1462" y="937"/>
                  <a:pt x="1462" y="914"/>
                </a:cubicBezTo>
                <a:cubicBezTo>
                  <a:pt x="1462" y="890"/>
                  <a:pt x="1462" y="890"/>
                  <a:pt x="1462" y="890"/>
                </a:cubicBezTo>
                <a:cubicBezTo>
                  <a:pt x="1467" y="890"/>
                  <a:pt x="1473" y="890"/>
                  <a:pt x="1473" y="890"/>
                </a:cubicBezTo>
                <a:cubicBezTo>
                  <a:pt x="1508" y="890"/>
                  <a:pt x="1526" y="914"/>
                  <a:pt x="1561" y="914"/>
                </a:cubicBezTo>
                <a:cubicBezTo>
                  <a:pt x="1595" y="914"/>
                  <a:pt x="1607" y="873"/>
                  <a:pt x="1636" y="873"/>
                </a:cubicBezTo>
                <a:cubicBezTo>
                  <a:pt x="1660" y="873"/>
                  <a:pt x="1671" y="908"/>
                  <a:pt x="1694" y="908"/>
                </a:cubicBezTo>
                <a:cubicBezTo>
                  <a:pt x="1758" y="908"/>
                  <a:pt x="1788" y="850"/>
                  <a:pt x="1817" y="791"/>
                </a:cubicBezTo>
                <a:cubicBezTo>
                  <a:pt x="1852" y="809"/>
                  <a:pt x="1863" y="832"/>
                  <a:pt x="1904" y="832"/>
                </a:cubicBezTo>
                <a:cubicBezTo>
                  <a:pt x="1951" y="832"/>
                  <a:pt x="1986" y="797"/>
                  <a:pt x="1986" y="751"/>
                </a:cubicBezTo>
                <a:cubicBezTo>
                  <a:pt x="1986" y="704"/>
                  <a:pt x="2160" y="844"/>
                  <a:pt x="2160" y="885"/>
                </a:cubicBezTo>
                <a:cubicBezTo>
                  <a:pt x="2160" y="908"/>
                  <a:pt x="2120" y="908"/>
                  <a:pt x="2120" y="931"/>
                </a:cubicBezTo>
                <a:cubicBezTo>
                  <a:pt x="2120" y="937"/>
                  <a:pt x="2125" y="937"/>
                  <a:pt x="2125" y="943"/>
                </a:cubicBezTo>
                <a:cubicBezTo>
                  <a:pt x="2125" y="1018"/>
                  <a:pt x="2125" y="1018"/>
                  <a:pt x="2125" y="1018"/>
                </a:cubicBezTo>
                <a:cubicBezTo>
                  <a:pt x="2125" y="1042"/>
                  <a:pt x="2143" y="1053"/>
                  <a:pt x="2143" y="1077"/>
                </a:cubicBezTo>
                <a:cubicBezTo>
                  <a:pt x="2143" y="1100"/>
                  <a:pt x="2131" y="1117"/>
                  <a:pt x="2131" y="1141"/>
                </a:cubicBezTo>
                <a:cubicBezTo>
                  <a:pt x="2131" y="1199"/>
                  <a:pt x="2131" y="1199"/>
                  <a:pt x="2131" y="1199"/>
                </a:cubicBezTo>
                <a:cubicBezTo>
                  <a:pt x="2131" y="1234"/>
                  <a:pt x="2160" y="1251"/>
                  <a:pt x="2160" y="1292"/>
                </a:cubicBezTo>
                <a:cubicBezTo>
                  <a:pt x="2160" y="1327"/>
                  <a:pt x="2137" y="1350"/>
                  <a:pt x="2137" y="1385"/>
                </a:cubicBezTo>
                <a:cubicBezTo>
                  <a:pt x="2137" y="1420"/>
                  <a:pt x="2143" y="1438"/>
                  <a:pt x="2143" y="1473"/>
                </a:cubicBezTo>
                <a:cubicBezTo>
                  <a:pt x="2143" y="1502"/>
                  <a:pt x="2125" y="1519"/>
                  <a:pt x="2125" y="1548"/>
                </a:cubicBezTo>
                <a:cubicBezTo>
                  <a:pt x="2125" y="1566"/>
                  <a:pt x="2143" y="1577"/>
                  <a:pt x="2149" y="1595"/>
                </a:cubicBezTo>
                <a:cubicBezTo>
                  <a:pt x="2131" y="1595"/>
                  <a:pt x="2125" y="1577"/>
                  <a:pt x="2102" y="1577"/>
                </a:cubicBezTo>
                <a:cubicBezTo>
                  <a:pt x="2102" y="1571"/>
                  <a:pt x="2102" y="1571"/>
                  <a:pt x="2102" y="1566"/>
                </a:cubicBezTo>
                <a:cubicBezTo>
                  <a:pt x="2102" y="1554"/>
                  <a:pt x="2108" y="1548"/>
                  <a:pt x="2108" y="1531"/>
                </a:cubicBezTo>
                <a:cubicBezTo>
                  <a:pt x="2061" y="1554"/>
                  <a:pt x="2050" y="1601"/>
                  <a:pt x="2038" y="1653"/>
                </a:cubicBezTo>
                <a:cubicBezTo>
                  <a:pt x="2026" y="1694"/>
                  <a:pt x="2003" y="1711"/>
                  <a:pt x="2003" y="1758"/>
                </a:cubicBezTo>
                <a:cubicBezTo>
                  <a:pt x="2003" y="1764"/>
                  <a:pt x="2009" y="1764"/>
                  <a:pt x="2009" y="1769"/>
                </a:cubicBezTo>
                <a:close/>
                <a:moveTo>
                  <a:pt x="1677" y="2386"/>
                </a:moveTo>
                <a:lnTo>
                  <a:pt x="1677" y="2386"/>
                </a:lnTo>
                <a:cubicBezTo>
                  <a:pt x="1671" y="2381"/>
                  <a:pt x="1671" y="2381"/>
                  <a:pt x="1665" y="2381"/>
                </a:cubicBezTo>
                <a:cubicBezTo>
                  <a:pt x="1630" y="2381"/>
                  <a:pt x="1636" y="2427"/>
                  <a:pt x="1619" y="2456"/>
                </a:cubicBezTo>
                <a:cubicBezTo>
                  <a:pt x="1636" y="2474"/>
                  <a:pt x="1636" y="2497"/>
                  <a:pt x="1654" y="2515"/>
                </a:cubicBezTo>
                <a:cubicBezTo>
                  <a:pt x="1677" y="2491"/>
                  <a:pt x="1671" y="2468"/>
                  <a:pt x="1683" y="2451"/>
                </a:cubicBezTo>
                <a:cubicBezTo>
                  <a:pt x="1677" y="2427"/>
                  <a:pt x="1677" y="2427"/>
                  <a:pt x="1677" y="2427"/>
                </a:cubicBezTo>
                <a:cubicBezTo>
                  <a:pt x="1677" y="2386"/>
                  <a:pt x="1677" y="2386"/>
                  <a:pt x="1677" y="2386"/>
                </a:cubicBezTo>
                <a:close/>
                <a:moveTo>
                  <a:pt x="2055" y="1932"/>
                </a:moveTo>
                <a:lnTo>
                  <a:pt x="2055" y="1932"/>
                </a:lnTo>
                <a:cubicBezTo>
                  <a:pt x="2055" y="1927"/>
                  <a:pt x="2055" y="1927"/>
                  <a:pt x="2055" y="1927"/>
                </a:cubicBezTo>
                <a:cubicBezTo>
                  <a:pt x="2044" y="1921"/>
                  <a:pt x="2044" y="1921"/>
                  <a:pt x="2044" y="1921"/>
                </a:cubicBezTo>
                <a:cubicBezTo>
                  <a:pt x="2032" y="1944"/>
                  <a:pt x="2032" y="1956"/>
                  <a:pt x="2026" y="1973"/>
                </a:cubicBezTo>
                <a:cubicBezTo>
                  <a:pt x="2032" y="1973"/>
                  <a:pt x="2038" y="1979"/>
                  <a:pt x="2044" y="1979"/>
                </a:cubicBezTo>
                <a:cubicBezTo>
                  <a:pt x="2050" y="1979"/>
                  <a:pt x="2055" y="1973"/>
                  <a:pt x="2061" y="1973"/>
                </a:cubicBezTo>
                <a:cubicBezTo>
                  <a:pt x="2055" y="1932"/>
                  <a:pt x="2055" y="1932"/>
                  <a:pt x="2055" y="1932"/>
                </a:cubicBezTo>
                <a:close/>
                <a:moveTo>
                  <a:pt x="513" y="669"/>
                </a:moveTo>
                <a:lnTo>
                  <a:pt x="513" y="669"/>
                </a:lnTo>
                <a:cubicBezTo>
                  <a:pt x="507" y="687"/>
                  <a:pt x="507" y="698"/>
                  <a:pt x="501" y="710"/>
                </a:cubicBezTo>
                <a:cubicBezTo>
                  <a:pt x="513" y="716"/>
                  <a:pt x="513" y="716"/>
                  <a:pt x="513" y="716"/>
                </a:cubicBezTo>
                <a:cubicBezTo>
                  <a:pt x="536" y="710"/>
                  <a:pt x="548" y="704"/>
                  <a:pt x="559" y="687"/>
                </a:cubicBezTo>
                <a:cubicBezTo>
                  <a:pt x="542" y="681"/>
                  <a:pt x="530" y="675"/>
                  <a:pt x="513" y="669"/>
                </a:cubicBezTo>
                <a:close/>
                <a:moveTo>
                  <a:pt x="1916" y="169"/>
                </a:moveTo>
                <a:lnTo>
                  <a:pt x="1916" y="169"/>
                </a:lnTo>
                <a:cubicBezTo>
                  <a:pt x="1945" y="186"/>
                  <a:pt x="1957" y="215"/>
                  <a:pt x="1957" y="250"/>
                </a:cubicBezTo>
                <a:cubicBezTo>
                  <a:pt x="1957" y="256"/>
                  <a:pt x="1951" y="256"/>
                  <a:pt x="1945" y="262"/>
                </a:cubicBezTo>
                <a:cubicBezTo>
                  <a:pt x="1951" y="273"/>
                  <a:pt x="1951" y="273"/>
                  <a:pt x="1951" y="273"/>
                </a:cubicBezTo>
                <a:cubicBezTo>
                  <a:pt x="1991" y="273"/>
                  <a:pt x="1997" y="314"/>
                  <a:pt x="2015" y="355"/>
                </a:cubicBezTo>
                <a:cubicBezTo>
                  <a:pt x="2026" y="384"/>
                  <a:pt x="2038" y="396"/>
                  <a:pt x="2050" y="425"/>
                </a:cubicBezTo>
                <a:cubicBezTo>
                  <a:pt x="2073" y="419"/>
                  <a:pt x="2073" y="390"/>
                  <a:pt x="2096" y="390"/>
                </a:cubicBezTo>
                <a:cubicBezTo>
                  <a:pt x="2114" y="390"/>
                  <a:pt x="2125" y="396"/>
                  <a:pt x="2143" y="401"/>
                </a:cubicBezTo>
                <a:cubicBezTo>
                  <a:pt x="2143" y="396"/>
                  <a:pt x="2143" y="396"/>
                  <a:pt x="2143" y="384"/>
                </a:cubicBezTo>
                <a:cubicBezTo>
                  <a:pt x="2143" y="372"/>
                  <a:pt x="2143" y="361"/>
                  <a:pt x="2143" y="343"/>
                </a:cubicBezTo>
                <a:cubicBezTo>
                  <a:pt x="2137" y="343"/>
                  <a:pt x="2131" y="343"/>
                  <a:pt x="2120" y="343"/>
                </a:cubicBezTo>
                <a:cubicBezTo>
                  <a:pt x="2114" y="343"/>
                  <a:pt x="2114" y="337"/>
                  <a:pt x="2108" y="337"/>
                </a:cubicBezTo>
                <a:cubicBezTo>
                  <a:pt x="2120" y="320"/>
                  <a:pt x="2131" y="314"/>
                  <a:pt x="2131" y="297"/>
                </a:cubicBezTo>
                <a:cubicBezTo>
                  <a:pt x="2131" y="238"/>
                  <a:pt x="2131" y="238"/>
                  <a:pt x="2131" y="238"/>
                </a:cubicBezTo>
                <a:cubicBezTo>
                  <a:pt x="2044" y="238"/>
                  <a:pt x="2032" y="151"/>
                  <a:pt x="1968" y="93"/>
                </a:cubicBezTo>
                <a:cubicBezTo>
                  <a:pt x="1957" y="128"/>
                  <a:pt x="1945" y="151"/>
                  <a:pt x="1916" y="169"/>
                </a:cubicBezTo>
                <a:close/>
                <a:moveTo>
                  <a:pt x="2084" y="483"/>
                </a:moveTo>
                <a:lnTo>
                  <a:pt x="2084" y="483"/>
                </a:lnTo>
                <a:cubicBezTo>
                  <a:pt x="2073" y="483"/>
                  <a:pt x="2061" y="477"/>
                  <a:pt x="2050" y="477"/>
                </a:cubicBezTo>
                <a:cubicBezTo>
                  <a:pt x="2026" y="477"/>
                  <a:pt x="2003" y="495"/>
                  <a:pt x="2003" y="512"/>
                </a:cubicBezTo>
                <a:cubicBezTo>
                  <a:pt x="2026" y="529"/>
                  <a:pt x="2044" y="535"/>
                  <a:pt x="2073" y="535"/>
                </a:cubicBezTo>
                <a:cubicBezTo>
                  <a:pt x="2096" y="535"/>
                  <a:pt x="2114" y="529"/>
                  <a:pt x="2137" y="518"/>
                </a:cubicBezTo>
                <a:cubicBezTo>
                  <a:pt x="2149" y="529"/>
                  <a:pt x="2154" y="541"/>
                  <a:pt x="2166" y="559"/>
                </a:cubicBezTo>
                <a:cubicBezTo>
                  <a:pt x="2183" y="547"/>
                  <a:pt x="2195" y="541"/>
                  <a:pt x="2213" y="524"/>
                </a:cubicBezTo>
                <a:cubicBezTo>
                  <a:pt x="2195" y="500"/>
                  <a:pt x="2183" y="483"/>
                  <a:pt x="2172" y="454"/>
                </a:cubicBezTo>
                <a:cubicBezTo>
                  <a:pt x="2160" y="448"/>
                  <a:pt x="2160" y="448"/>
                  <a:pt x="2160" y="448"/>
                </a:cubicBezTo>
                <a:cubicBezTo>
                  <a:pt x="2143" y="477"/>
                  <a:pt x="2114" y="483"/>
                  <a:pt x="2084" y="483"/>
                </a:cubicBezTo>
                <a:close/>
                <a:moveTo>
                  <a:pt x="2067" y="599"/>
                </a:moveTo>
                <a:lnTo>
                  <a:pt x="2067" y="599"/>
                </a:lnTo>
                <a:cubicBezTo>
                  <a:pt x="2067" y="605"/>
                  <a:pt x="2067" y="611"/>
                  <a:pt x="2067" y="617"/>
                </a:cubicBezTo>
                <a:cubicBezTo>
                  <a:pt x="2090" y="611"/>
                  <a:pt x="2102" y="599"/>
                  <a:pt x="2114" y="582"/>
                </a:cubicBezTo>
                <a:cubicBezTo>
                  <a:pt x="2096" y="576"/>
                  <a:pt x="2067" y="582"/>
                  <a:pt x="2067" y="599"/>
                </a:cubicBezTo>
                <a:close/>
                <a:moveTo>
                  <a:pt x="483" y="541"/>
                </a:moveTo>
                <a:lnTo>
                  <a:pt x="483" y="541"/>
                </a:lnTo>
                <a:cubicBezTo>
                  <a:pt x="536" y="541"/>
                  <a:pt x="536" y="541"/>
                  <a:pt x="536" y="541"/>
                </a:cubicBezTo>
                <a:cubicBezTo>
                  <a:pt x="536" y="529"/>
                  <a:pt x="536" y="524"/>
                  <a:pt x="536" y="506"/>
                </a:cubicBezTo>
                <a:cubicBezTo>
                  <a:pt x="513" y="512"/>
                  <a:pt x="501" y="529"/>
                  <a:pt x="483" y="541"/>
                </a:cubicBezTo>
                <a:close/>
                <a:moveTo>
                  <a:pt x="82" y="23"/>
                </a:moveTo>
                <a:lnTo>
                  <a:pt x="82" y="23"/>
                </a:lnTo>
                <a:cubicBezTo>
                  <a:pt x="76" y="17"/>
                  <a:pt x="70" y="11"/>
                  <a:pt x="59" y="6"/>
                </a:cubicBezTo>
                <a:cubicBezTo>
                  <a:pt x="53" y="0"/>
                  <a:pt x="53" y="0"/>
                  <a:pt x="53" y="0"/>
                </a:cubicBezTo>
                <a:cubicBezTo>
                  <a:pt x="53" y="17"/>
                  <a:pt x="59" y="29"/>
                  <a:pt x="53" y="46"/>
                </a:cubicBezTo>
                <a:cubicBezTo>
                  <a:pt x="41" y="64"/>
                  <a:pt x="12" y="58"/>
                  <a:pt x="12" y="75"/>
                </a:cubicBezTo>
                <a:cubicBezTo>
                  <a:pt x="12" y="93"/>
                  <a:pt x="24" y="99"/>
                  <a:pt x="24" y="116"/>
                </a:cubicBezTo>
                <a:cubicBezTo>
                  <a:pt x="24" y="145"/>
                  <a:pt x="0" y="157"/>
                  <a:pt x="0" y="186"/>
                </a:cubicBezTo>
                <a:cubicBezTo>
                  <a:pt x="0" y="209"/>
                  <a:pt x="0" y="209"/>
                  <a:pt x="0" y="209"/>
                </a:cubicBezTo>
                <a:cubicBezTo>
                  <a:pt x="12" y="209"/>
                  <a:pt x="18" y="209"/>
                  <a:pt x="29" y="209"/>
                </a:cubicBezTo>
                <a:cubicBezTo>
                  <a:pt x="29" y="326"/>
                  <a:pt x="29" y="326"/>
                  <a:pt x="29" y="326"/>
                </a:cubicBezTo>
                <a:cubicBezTo>
                  <a:pt x="29" y="326"/>
                  <a:pt x="35" y="332"/>
                  <a:pt x="41" y="332"/>
                </a:cubicBezTo>
                <a:cubicBezTo>
                  <a:pt x="59" y="332"/>
                  <a:pt x="59" y="314"/>
                  <a:pt x="70" y="302"/>
                </a:cubicBezTo>
                <a:cubicBezTo>
                  <a:pt x="105" y="285"/>
                  <a:pt x="134" y="262"/>
                  <a:pt x="134" y="221"/>
                </a:cubicBezTo>
                <a:cubicBezTo>
                  <a:pt x="134" y="180"/>
                  <a:pt x="117" y="163"/>
                  <a:pt x="117" y="128"/>
                </a:cubicBezTo>
                <a:cubicBezTo>
                  <a:pt x="117" y="99"/>
                  <a:pt x="128" y="81"/>
                  <a:pt x="128" y="46"/>
                </a:cubicBezTo>
                <a:cubicBezTo>
                  <a:pt x="128" y="29"/>
                  <a:pt x="99" y="29"/>
                  <a:pt x="82" y="23"/>
                </a:cubicBezTo>
                <a:close/>
              </a:path>
            </a:pathLst>
          </a:custGeom>
          <a:solidFill>
            <a:schemeClr val="accent3"/>
          </a:solidFill>
          <a:ln w="28575" cap="flat" cmpd="sng">
            <a:solidFill>
              <a:schemeClr val="bg1"/>
            </a:solidFill>
            <a:bevel/>
          </a:ln>
          <a:effectLst/>
        </p:spPr>
        <p:txBody>
          <a:bodyPr wrap="none" anchor="ct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Round Same Side Corner Rectangle 402"/>
          <p:cNvSpPr/>
          <p:nvPr/>
        </p:nvSpPr>
        <p:spPr>
          <a:xfrm rot="5400000">
            <a:off x="3873866" y="8129738"/>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grpSp>
        <p:nvGrpSpPr>
          <p:cNvPr id="108" name="Group 18"/>
          <p:cNvGrpSpPr>
            <a:grpSpLocks noChangeAspect="1"/>
          </p:cNvGrpSpPr>
          <p:nvPr/>
        </p:nvGrpSpPr>
        <p:grpSpPr bwMode="auto">
          <a:xfrm flipH="1">
            <a:off x="17728106" y="10176621"/>
            <a:ext cx="446836" cy="839760"/>
            <a:chOff x="3241" y="1291"/>
            <a:chExt cx="421" cy="791"/>
          </a:xfrm>
          <a:solidFill>
            <a:schemeClr val="accent3"/>
          </a:solidFill>
        </p:grpSpPr>
        <p:sp>
          <p:nvSpPr>
            <p:cNvPr id="10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112" name="Rectangle 111"/>
          <p:cNvSpPr/>
          <p:nvPr/>
        </p:nvSpPr>
        <p:spPr>
          <a:xfrm>
            <a:off x="3708640" y="8910099"/>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Lato Light"/>
                <a:cs typeface="Lato Regular"/>
              </a:rPr>
              <a:t>Male</a:t>
            </a:r>
            <a:endParaRPr lang="bg-BG" sz="2400" dirty="0">
              <a:solidFill>
                <a:schemeClr val="bg1"/>
              </a:solidFill>
              <a:latin typeface="Lato Regular"/>
              <a:cs typeface="Lato Regular"/>
            </a:endParaRPr>
          </a:p>
        </p:txBody>
      </p:sp>
      <p:sp>
        <p:nvSpPr>
          <p:cNvPr id="113" name="Round Same Side Corner Rectangle 112"/>
          <p:cNvSpPr/>
          <p:nvPr/>
        </p:nvSpPr>
        <p:spPr>
          <a:xfrm rot="5400000">
            <a:off x="19896624" y="8149146"/>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sp>
        <p:nvSpPr>
          <p:cNvPr id="114" name="Rectangle 113"/>
          <p:cNvSpPr/>
          <p:nvPr/>
        </p:nvSpPr>
        <p:spPr>
          <a:xfrm>
            <a:off x="19519345" y="8882032"/>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Lato Light"/>
                <a:cs typeface="Lato Regular"/>
              </a:rPr>
              <a:t>Female</a:t>
            </a:r>
            <a:endParaRPr lang="bg-BG" sz="2400" dirty="0">
              <a:solidFill>
                <a:schemeClr val="bg1"/>
              </a:solidFill>
              <a:latin typeface="Lato Regular"/>
              <a:cs typeface="Lato Regular"/>
            </a:endParaRPr>
          </a:p>
        </p:txBody>
      </p:sp>
      <p:grpSp>
        <p:nvGrpSpPr>
          <p:cNvPr id="127" name="Group 18"/>
          <p:cNvGrpSpPr>
            <a:grpSpLocks noChangeAspect="1"/>
          </p:cNvGrpSpPr>
          <p:nvPr/>
        </p:nvGrpSpPr>
        <p:grpSpPr bwMode="auto">
          <a:xfrm flipH="1">
            <a:off x="18223258" y="10176621"/>
            <a:ext cx="446836" cy="839760"/>
            <a:chOff x="3241" y="1291"/>
            <a:chExt cx="421" cy="791"/>
          </a:xfrm>
          <a:solidFill>
            <a:schemeClr val="accent3"/>
          </a:solidFill>
        </p:grpSpPr>
        <p:sp>
          <p:nvSpPr>
            <p:cNvPr id="12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0" name="Group 18"/>
          <p:cNvGrpSpPr>
            <a:grpSpLocks noChangeAspect="1"/>
          </p:cNvGrpSpPr>
          <p:nvPr/>
        </p:nvGrpSpPr>
        <p:grpSpPr bwMode="auto">
          <a:xfrm flipH="1">
            <a:off x="18718409" y="10176621"/>
            <a:ext cx="446836" cy="839760"/>
            <a:chOff x="3241" y="1291"/>
            <a:chExt cx="421" cy="791"/>
          </a:xfrm>
          <a:solidFill>
            <a:schemeClr val="accent3"/>
          </a:solidFill>
        </p:grpSpPr>
        <p:sp>
          <p:nvSpPr>
            <p:cNvPr id="13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3" name="Group 18"/>
          <p:cNvGrpSpPr>
            <a:grpSpLocks noChangeAspect="1"/>
          </p:cNvGrpSpPr>
          <p:nvPr/>
        </p:nvGrpSpPr>
        <p:grpSpPr bwMode="auto">
          <a:xfrm flipH="1">
            <a:off x="19213561" y="10176621"/>
            <a:ext cx="446836" cy="839760"/>
            <a:chOff x="3241" y="1291"/>
            <a:chExt cx="421" cy="791"/>
          </a:xfrm>
          <a:solidFill>
            <a:schemeClr val="accent3"/>
          </a:solidFill>
        </p:grpSpPr>
        <p:sp>
          <p:nvSpPr>
            <p:cNvPr id="13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0" name="Group 18"/>
          <p:cNvGrpSpPr>
            <a:grpSpLocks noChangeAspect="1"/>
          </p:cNvGrpSpPr>
          <p:nvPr/>
        </p:nvGrpSpPr>
        <p:grpSpPr bwMode="auto">
          <a:xfrm flipH="1">
            <a:off x="19708713" y="10176621"/>
            <a:ext cx="446836" cy="839760"/>
            <a:chOff x="3241" y="1291"/>
            <a:chExt cx="421" cy="791"/>
          </a:xfrm>
          <a:solidFill>
            <a:schemeClr val="accent3"/>
          </a:solidFill>
        </p:grpSpPr>
        <p:sp>
          <p:nvSpPr>
            <p:cNvPr id="14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2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36" name="Group 18"/>
          <p:cNvGrpSpPr>
            <a:grpSpLocks noChangeAspect="1"/>
          </p:cNvGrpSpPr>
          <p:nvPr/>
        </p:nvGrpSpPr>
        <p:grpSpPr bwMode="auto">
          <a:xfrm flipH="1">
            <a:off x="20203865" y="10198901"/>
            <a:ext cx="446836" cy="839760"/>
            <a:chOff x="3241" y="1291"/>
            <a:chExt cx="421" cy="791"/>
          </a:xfrm>
          <a:solidFill>
            <a:schemeClr val="bg1">
              <a:lumMod val="85000"/>
            </a:schemeClr>
          </a:solidFill>
        </p:grpSpPr>
        <p:sp>
          <p:nvSpPr>
            <p:cNvPr id="237"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38"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5" name="Group 13"/>
          <p:cNvGrpSpPr>
            <a:grpSpLocks noChangeAspect="1"/>
          </p:cNvGrpSpPr>
          <p:nvPr/>
        </p:nvGrpSpPr>
        <p:grpSpPr bwMode="auto">
          <a:xfrm flipH="1">
            <a:off x="1756707" y="10161370"/>
            <a:ext cx="358743" cy="829145"/>
            <a:chOff x="3696" y="1271"/>
            <a:chExt cx="338" cy="781"/>
          </a:xfrm>
          <a:solidFill>
            <a:schemeClr val="accent2"/>
          </a:solidFill>
        </p:grpSpPr>
        <p:sp>
          <p:nvSpPr>
            <p:cNvPr id="10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15" name="Group 13"/>
          <p:cNvGrpSpPr>
            <a:grpSpLocks noChangeAspect="1"/>
          </p:cNvGrpSpPr>
          <p:nvPr/>
        </p:nvGrpSpPr>
        <p:grpSpPr bwMode="auto">
          <a:xfrm flipH="1">
            <a:off x="2254162" y="10161370"/>
            <a:ext cx="358743" cy="829145"/>
            <a:chOff x="3696" y="1271"/>
            <a:chExt cx="338" cy="781"/>
          </a:xfrm>
          <a:solidFill>
            <a:schemeClr val="accent2"/>
          </a:solidFill>
        </p:grpSpPr>
        <p:sp>
          <p:nvSpPr>
            <p:cNvPr id="11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18" name="Group 13"/>
          <p:cNvGrpSpPr>
            <a:grpSpLocks noChangeAspect="1"/>
          </p:cNvGrpSpPr>
          <p:nvPr/>
        </p:nvGrpSpPr>
        <p:grpSpPr bwMode="auto">
          <a:xfrm flipH="1">
            <a:off x="2751617" y="10161370"/>
            <a:ext cx="358743" cy="829145"/>
            <a:chOff x="3696" y="1271"/>
            <a:chExt cx="338" cy="781"/>
          </a:xfrm>
          <a:solidFill>
            <a:schemeClr val="accent2"/>
          </a:solidFill>
        </p:grpSpPr>
        <p:sp>
          <p:nvSpPr>
            <p:cNvPr id="11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0"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1" name="Group 13"/>
          <p:cNvGrpSpPr>
            <a:grpSpLocks noChangeAspect="1"/>
          </p:cNvGrpSpPr>
          <p:nvPr/>
        </p:nvGrpSpPr>
        <p:grpSpPr bwMode="auto">
          <a:xfrm flipH="1">
            <a:off x="3249072" y="10161370"/>
            <a:ext cx="358743" cy="829145"/>
            <a:chOff x="3696" y="1271"/>
            <a:chExt cx="338" cy="781"/>
          </a:xfrm>
          <a:solidFill>
            <a:schemeClr val="accent2"/>
          </a:solidFill>
        </p:grpSpPr>
        <p:sp>
          <p:nvSpPr>
            <p:cNvPr id="12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3"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4" name="Group 13"/>
          <p:cNvGrpSpPr>
            <a:grpSpLocks noChangeAspect="1"/>
          </p:cNvGrpSpPr>
          <p:nvPr/>
        </p:nvGrpSpPr>
        <p:grpSpPr bwMode="auto">
          <a:xfrm flipH="1">
            <a:off x="3746528" y="10161370"/>
            <a:ext cx="358743" cy="829145"/>
            <a:chOff x="3696" y="1271"/>
            <a:chExt cx="338" cy="781"/>
          </a:xfrm>
          <a:solidFill>
            <a:schemeClr val="accent2"/>
          </a:solidFill>
        </p:grpSpPr>
        <p:sp>
          <p:nvSpPr>
            <p:cNvPr id="12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64" name="Group 13"/>
          <p:cNvGrpSpPr>
            <a:grpSpLocks noChangeAspect="1"/>
          </p:cNvGrpSpPr>
          <p:nvPr/>
        </p:nvGrpSpPr>
        <p:grpSpPr bwMode="auto">
          <a:xfrm flipH="1">
            <a:off x="4241454" y="10147923"/>
            <a:ext cx="358743" cy="829145"/>
            <a:chOff x="3696" y="1271"/>
            <a:chExt cx="338" cy="781"/>
          </a:xfrm>
          <a:solidFill>
            <a:schemeClr val="bg1">
              <a:lumMod val="85000"/>
            </a:schemeClr>
          </a:solidFill>
        </p:grpSpPr>
        <p:sp>
          <p:nvSpPr>
            <p:cNvPr id="36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6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67" name="Group 13"/>
          <p:cNvGrpSpPr>
            <a:grpSpLocks noChangeAspect="1"/>
          </p:cNvGrpSpPr>
          <p:nvPr/>
        </p:nvGrpSpPr>
        <p:grpSpPr bwMode="auto">
          <a:xfrm flipH="1">
            <a:off x="4741795" y="10147923"/>
            <a:ext cx="358743" cy="829145"/>
            <a:chOff x="3696" y="1271"/>
            <a:chExt cx="338" cy="781"/>
          </a:xfrm>
          <a:solidFill>
            <a:schemeClr val="bg1">
              <a:lumMod val="85000"/>
            </a:schemeClr>
          </a:solidFill>
        </p:grpSpPr>
        <p:sp>
          <p:nvSpPr>
            <p:cNvPr id="36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6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70" name="Group 13"/>
          <p:cNvGrpSpPr>
            <a:grpSpLocks noChangeAspect="1"/>
          </p:cNvGrpSpPr>
          <p:nvPr/>
        </p:nvGrpSpPr>
        <p:grpSpPr bwMode="auto">
          <a:xfrm flipH="1">
            <a:off x="5242137" y="10147923"/>
            <a:ext cx="358743" cy="829145"/>
            <a:chOff x="3696" y="1271"/>
            <a:chExt cx="338" cy="781"/>
          </a:xfrm>
          <a:solidFill>
            <a:schemeClr val="bg1">
              <a:lumMod val="85000"/>
            </a:schemeClr>
          </a:solidFill>
        </p:grpSpPr>
        <p:sp>
          <p:nvSpPr>
            <p:cNvPr id="37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72"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73" name="Group 13"/>
          <p:cNvGrpSpPr>
            <a:grpSpLocks noChangeAspect="1"/>
          </p:cNvGrpSpPr>
          <p:nvPr/>
        </p:nvGrpSpPr>
        <p:grpSpPr bwMode="auto">
          <a:xfrm flipH="1">
            <a:off x="5742481" y="10147923"/>
            <a:ext cx="358743" cy="829145"/>
            <a:chOff x="3696" y="1271"/>
            <a:chExt cx="338" cy="781"/>
          </a:xfrm>
          <a:solidFill>
            <a:schemeClr val="bg1">
              <a:lumMod val="85000"/>
            </a:schemeClr>
          </a:solidFill>
        </p:grpSpPr>
        <p:sp>
          <p:nvSpPr>
            <p:cNvPr id="37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75"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76" name="Group 13"/>
          <p:cNvGrpSpPr>
            <a:grpSpLocks noChangeAspect="1"/>
          </p:cNvGrpSpPr>
          <p:nvPr/>
        </p:nvGrpSpPr>
        <p:grpSpPr bwMode="auto">
          <a:xfrm flipH="1">
            <a:off x="6255882" y="10147923"/>
            <a:ext cx="358743" cy="829145"/>
            <a:chOff x="3696" y="1271"/>
            <a:chExt cx="338" cy="781"/>
          </a:xfrm>
          <a:solidFill>
            <a:schemeClr val="bg1">
              <a:lumMod val="85000"/>
            </a:schemeClr>
          </a:solidFill>
        </p:grpSpPr>
        <p:sp>
          <p:nvSpPr>
            <p:cNvPr id="37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78"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79" name="Group 18"/>
          <p:cNvGrpSpPr>
            <a:grpSpLocks noChangeAspect="1"/>
          </p:cNvGrpSpPr>
          <p:nvPr/>
        </p:nvGrpSpPr>
        <p:grpSpPr bwMode="auto">
          <a:xfrm flipH="1">
            <a:off x="20728287" y="10169596"/>
            <a:ext cx="446836" cy="839760"/>
            <a:chOff x="3241" y="1291"/>
            <a:chExt cx="421" cy="791"/>
          </a:xfrm>
          <a:solidFill>
            <a:schemeClr val="bg1">
              <a:lumMod val="85000"/>
            </a:schemeClr>
          </a:solidFill>
        </p:grpSpPr>
        <p:sp>
          <p:nvSpPr>
            <p:cNvPr id="380"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81"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82" name="Group 18"/>
          <p:cNvGrpSpPr>
            <a:grpSpLocks noChangeAspect="1"/>
          </p:cNvGrpSpPr>
          <p:nvPr/>
        </p:nvGrpSpPr>
        <p:grpSpPr bwMode="auto">
          <a:xfrm flipH="1">
            <a:off x="21223439" y="10191876"/>
            <a:ext cx="446836" cy="839760"/>
            <a:chOff x="3241" y="1291"/>
            <a:chExt cx="421" cy="791"/>
          </a:xfrm>
          <a:solidFill>
            <a:schemeClr val="bg1">
              <a:lumMod val="85000"/>
            </a:schemeClr>
          </a:solidFill>
        </p:grpSpPr>
        <p:sp>
          <p:nvSpPr>
            <p:cNvPr id="383"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8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85" name="Group 18"/>
          <p:cNvGrpSpPr>
            <a:grpSpLocks noChangeAspect="1"/>
          </p:cNvGrpSpPr>
          <p:nvPr/>
        </p:nvGrpSpPr>
        <p:grpSpPr bwMode="auto">
          <a:xfrm flipH="1">
            <a:off x="21718590" y="10191876"/>
            <a:ext cx="446836" cy="839760"/>
            <a:chOff x="3241" y="1291"/>
            <a:chExt cx="421" cy="791"/>
          </a:xfrm>
          <a:solidFill>
            <a:schemeClr val="bg1">
              <a:lumMod val="85000"/>
            </a:schemeClr>
          </a:solidFill>
        </p:grpSpPr>
        <p:sp>
          <p:nvSpPr>
            <p:cNvPr id="386"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87"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88" name="Group 18"/>
          <p:cNvGrpSpPr>
            <a:grpSpLocks noChangeAspect="1"/>
          </p:cNvGrpSpPr>
          <p:nvPr/>
        </p:nvGrpSpPr>
        <p:grpSpPr bwMode="auto">
          <a:xfrm flipH="1">
            <a:off x="22213742" y="10191876"/>
            <a:ext cx="446836" cy="839760"/>
            <a:chOff x="3241" y="1291"/>
            <a:chExt cx="421" cy="791"/>
          </a:xfrm>
          <a:solidFill>
            <a:schemeClr val="bg1">
              <a:lumMod val="85000"/>
            </a:schemeClr>
          </a:solidFill>
        </p:grpSpPr>
        <p:sp>
          <p:nvSpPr>
            <p:cNvPr id="38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9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04" name="Group 18"/>
          <p:cNvGrpSpPr>
            <a:grpSpLocks noChangeAspect="1"/>
          </p:cNvGrpSpPr>
          <p:nvPr/>
        </p:nvGrpSpPr>
        <p:grpSpPr bwMode="auto">
          <a:xfrm flipH="1">
            <a:off x="19979890" y="7960435"/>
            <a:ext cx="446836" cy="839760"/>
            <a:chOff x="3241" y="1291"/>
            <a:chExt cx="421" cy="791"/>
          </a:xfrm>
          <a:solidFill>
            <a:schemeClr val="accent3"/>
          </a:solidFill>
        </p:grpSpPr>
        <p:sp>
          <p:nvSpPr>
            <p:cNvPr id="40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0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07" name="Group 13"/>
          <p:cNvGrpSpPr>
            <a:grpSpLocks noChangeAspect="1"/>
          </p:cNvGrpSpPr>
          <p:nvPr/>
        </p:nvGrpSpPr>
        <p:grpSpPr bwMode="auto">
          <a:xfrm flipH="1">
            <a:off x="3993094" y="7952535"/>
            <a:ext cx="358743" cy="829145"/>
            <a:chOff x="3696" y="1271"/>
            <a:chExt cx="338" cy="781"/>
          </a:xfrm>
          <a:solidFill>
            <a:schemeClr val="accent2"/>
          </a:solidFill>
        </p:grpSpPr>
        <p:sp>
          <p:nvSpPr>
            <p:cNvPr id="40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0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76" name="Group 175"/>
          <p:cNvGrpSpPr/>
          <p:nvPr/>
        </p:nvGrpSpPr>
        <p:grpSpPr>
          <a:xfrm>
            <a:off x="6238054" y="2649261"/>
            <a:ext cx="12102770" cy="6786206"/>
            <a:chOff x="1427563" y="1094797"/>
            <a:chExt cx="6169699" cy="3458543"/>
          </a:xfrm>
          <a:solidFill>
            <a:schemeClr val="bg1">
              <a:lumMod val="75000"/>
            </a:schemeClr>
          </a:solidFill>
        </p:grpSpPr>
        <p:grpSp>
          <p:nvGrpSpPr>
            <p:cNvPr id="177" name="Group 176"/>
            <p:cNvGrpSpPr/>
            <p:nvPr/>
          </p:nvGrpSpPr>
          <p:grpSpPr>
            <a:xfrm>
              <a:off x="1427563" y="1094797"/>
              <a:ext cx="6169699" cy="3458543"/>
              <a:chOff x="1028701" y="1378665"/>
              <a:chExt cx="4290441" cy="2405088"/>
            </a:xfrm>
            <a:grpFill/>
          </p:grpSpPr>
          <p:sp>
            <p:nvSpPr>
              <p:cNvPr id="180" name="Freeform 179"/>
              <p:cNvSpPr/>
              <p:nvPr/>
            </p:nvSpPr>
            <p:spPr bwMode="auto">
              <a:xfrm>
                <a:off x="1125731" y="1852183"/>
                <a:ext cx="1921" cy="1744"/>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81" name="Freeform 15"/>
              <p:cNvSpPr/>
              <p:nvPr/>
            </p:nvSpPr>
            <p:spPr bwMode="auto">
              <a:xfrm>
                <a:off x="1080578" y="1606268"/>
                <a:ext cx="656151" cy="497063"/>
              </a:xfrm>
              <a:custGeom>
                <a:avLst/>
                <a:gdLst>
                  <a:gd name="T0" fmla="*/ 465 w 683"/>
                  <a:gd name="T1" fmla="*/ 549 h 570"/>
                  <a:gd name="T2" fmla="*/ 604 w 683"/>
                  <a:gd name="T3" fmla="*/ 374 h 570"/>
                  <a:gd name="T4" fmla="*/ 613 w 683"/>
                  <a:gd name="T5" fmla="*/ 348 h 570"/>
                  <a:gd name="T6" fmla="*/ 607 w 683"/>
                  <a:gd name="T7" fmla="*/ 329 h 570"/>
                  <a:gd name="T8" fmla="*/ 604 w 683"/>
                  <a:gd name="T9" fmla="*/ 303 h 570"/>
                  <a:gd name="T10" fmla="*/ 630 w 683"/>
                  <a:gd name="T11" fmla="*/ 275 h 570"/>
                  <a:gd name="T12" fmla="*/ 639 w 683"/>
                  <a:gd name="T13" fmla="*/ 256 h 570"/>
                  <a:gd name="T14" fmla="*/ 679 w 683"/>
                  <a:gd name="T15" fmla="*/ 203 h 570"/>
                  <a:gd name="T16" fmla="*/ 666 w 683"/>
                  <a:gd name="T17" fmla="*/ 169 h 570"/>
                  <a:gd name="T18" fmla="*/ 660 w 683"/>
                  <a:gd name="T19" fmla="*/ 149 h 570"/>
                  <a:gd name="T20" fmla="*/ 498 w 683"/>
                  <a:gd name="T21" fmla="*/ 121 h 570"/>
                  <a:gd name="T22" fmla="*/ 466 w 683"/>
                  <a:gd name="T23" fmla="*/ 115 h 570"/>
                  <a:gd name="T24" fmla="*/ 433 w 683"/>
                  <a:gd name="T25" fmla="*/ 117 h 570"/>
                  <a:gd name="T26" fmla="*/ 399 w 683"/>
                  <a:gd name="T27" fmla="*/ 122 h 570"/>
                  <a:gd name="T28" fmla="*/ 378 w 683"/>
                  <a:gd name="T29" fmla="*/ 113 h 570"/>
                  <a:gd name="T30" fmla="*/ 337 w 683"/>
                  <a:gd name="T31" fmla="*/ 115 h 570"/>
                  <a:gd name="T32" fmla="*/ 322 w 683"/>
                  <a:gd name="T33" fmla="*/ 102 h 570"/>
                  <a:gd name="T34" fmla="*/ 295 w 683"/>
                  <a:gd name="T35" fmla="*/ 94 h 570"/>
                  <a:gd name="T36" fmla="*/ 275 w 683"/>
                  <a:gd name="T37" fmla="*/ 100 h 570"/>
                  <a:gd name="T38" fmla="*/ 247 w 683"/>
                  <a:gd name="T39" fmla="*/ 96 h 570"/>
                  <a:gd name="T40" fmla="*/ 226 w 683"/>
                  <a:gd name="T41" fmla="*/ 87 h 570"/>
                  <a:gd name="T42" fmla="*/ 224 w 683"/>
                  <a:gd name="T43" fmla="*/ 34 h 570"/>
                  <a:gd name="T44" fmla="*/ 207 w 683"/>
                  <a:gd name="T45" fmla="*/ 19 h 570"/>
                  <a:gd name="T46" fmla="*/ 194 w 683"/>
                  <a:gd name="T47" fmla="*/ 17 h 570"/>
                  <a:gd name="T48" fmla="*/ 175 w 683"/>
                  <a:gd name="T49" fmla="*/ 8 h 570"/>
                  <a:gd name="T50" fmla="*/ 162 w 683"/>
                  <a:gd name="T51" fmla="*/ 4 h 570"/>
                  <a:gd name="T52" fmla="*/ 162 w 683"/>
                  <a:gd name="T53" fmla="*/ 10 h 570"/>
                  <a:gd name="T54" fmla="*/ 151 w 683"/>
                  <a:gd name="T55" fmla="*/ 8 h 570"/>
                  <a:gd name="T56" fmla="*/ 143 w 683"/>
                  <a:gd name="T57" fmla="*/ 30 h 570"/>
                  <a:gd name="T58" fmla="*/ 139 w 683"/>
                  <a:gd name="T59" fmla="*/ 51 h 570"/>
                  <a:gd name="T60" fmla="*/ 132 w 683"/>
                  <a:gd name="T61" fmla="*/ 70 h 570"/>
                  <a:gd name="T62" fmla="*/ 130 w 683"/>
                  <a:gd name="T63" fmla="*/ 79 h 570"/>
                  <a:gd name="T64" fmla="*/ 122 w 683"/>
                  <a:gd name="T65" fmla="*/ 100 h 570"/>
                  <a:gd name="T66" fmla="*/ 113 w 683"/>
                  <a:gd name="T67" fmla="*/ 126 h 570"/>
                  <a:gd name="T68" fmla="*/ 92 w 683"/>
                  <a:gd name="T69" fmla="*/ 173 h 570"/>
                  <a:gd name="T70" fmla="*/ 89 w 683"/>
                  <a:gd name="T71" fmla="*/ 186 h 570"/>
                  <a:gd name="T72" fmla="*/ 68 w 683"/>
                  <a:gd name="T73" fmla="*/ 241 h 570"/>
                  <a:gd name="T74" fmla="*/ 68 w 683"/>
                  <a:gd name="T75" fmla="*/ 252 h 570"/>
                  <a:gd name="T76" fmla="*/ 57 w 683"/>
                  <a:gd name="T77" fmla="*/ 262 h 570"/>
                  <a:gd name="T78" fmla="*/ 47 w 683"/>
                  <a:gd name="T79" fmla="*/ 284 h 570"/>
                  <a:gd name="T80" fmla="*/ 51 w 683"/>
                  <a:gd name="T81" fmla="*/ 284 h 570"/>
                  <a:gd name="T82" fmla="*/ 47 w 683"/>
                  <a:gd name="T83" fmla="*/ 284 h 570"/>
                  <a:gd name="T84" fmla="*/ 36 w 683"/>
                  <a:gd name="T85" fmla="*/ 288 h 570"/>
                  <a:gd name="T86" fmla="*/ 10 w 683"/>
                  <a:gd name="T87" fmla="*/ 346 h 570"/>
                  <a:gd name="T88" fmla="*/ 6 w 683"/>
                  <a:gd name="T89" fmla="*/ 376 h 570"/>
                  <a:gd name="T90" fmla="*/ 2 w 683"/>
                  <a:gd name="T91" fmla="*/ 418 h 570"/>
                  <a:gd name="T92" fmla="*/ 184 w 683"/>
                  <a:gd name="T93" fmla="*/ 48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570">
                    <a:moveTo>
                      <a:pt x="184" y="480"/>
                    </a:moveTo>
                    <a:lnTo>
                      <a:pt x="329" y="517"/>
                    </a:lnTo>
                    <a:lnTo>
                      <a:pt x="465" y="549"/>
                    </a:lnTo>
                    <a:lnTo>
                      <a:pt x="560" y="570"/>
                    </a:lnTo>
                    <a:lnTo>
                      <a:pt x="600" y="378"/>
                    </a:lnTo>
                    <a:lnTo>
                      <a:pt x="604" y="374"/>
                    </a:lnTo>
                    <a:lnTo>
                      <a:pt x="606" y="371"/>
                    </a:lnTo>
                    <a:lnTo>
                      <a:pt x="613" y="357"/>
                    </a:lnTo>
                    <a:lnTo>
                      <a:pt x="613" y="348"/>
                    </a:lnTo>
                    <a:lnTo>
                      <a:pt x="619" y="340"/>
                    </a:lnTo>
                    <a:lnTo>
                      <a:pt x="615" y="335"/>
                    </a:lnTo>
                    <a:lnTo>
                      <a:pt x="607" y="329"/>
                    </a:lnTo>
                    <a:lnTo>
                      <a:pt x="602" y="327"/>
                    </a:lnTo>
                    <a:lnTo>
                      <a:pt x="598" y="324"/>
                    </a:lnTo>
                    <a:lnTo>
                      <a:pt x="604" y="303"/>
                    </a:lnTo>
                    <a:lnTo>
                      <a:pt x="609" y="295"/>
                    </a:lnTo>
                    <a:lnTo>
                      <a:pt x="619" y="282"/>
                    </a:lnTo>
                    <a:lnTo>
                      <a:pt x="630" y="275"/>
                    </a:lnTo>
                    <a:lnTo>
                      <a:pt x="636" y="269"/>
                    </a:lnTo>
                    <a:lnTo>
                      <a:pt x="639" y="262"/>
                    </a:lnTo>
                    <a:lnTo>
                      <a:pt x="639" y="256"/>
                    </a:lnTo>
                    <a:lnTo>
                      <a:pt x="653" y="243"/>
                    </a:lnTo>
                    <a:lnTo>
                      <a:pt x="662" y="220"/>
                    </a:lnTo>
                    <a:lnTo>
                      <a:pt x="679" y="203"/>
                    </a:lnTo>
                    <a:lnTo>
                      <a:pt x="683" y="196"/>
                    </a:lnTo>
                    <a:lnTo>
                      <a:pt x="681" y="183"/>
                    </a:lnTo>
                    <a:lnTo>
                      <a:pt x="666" y="169"/>
                    </a:lnTo>
                    <a:lnTo>
                      <a:pt x="664" y="166"/>
                    </a:lnTo>
                    <a:lnTo>
                      <a:pt x="660" y="158"/>
                    </a:lnTo>
                    <a:lnTo>
                      <a:pt x="660" y="149"/>
                    </a:lnTo>
                    <a:lnTo>
                      <a:pt x="572" y="132"/>
                    </a:lnTo>
                    <a:lnTo>
                      <a:pt x="504" y="115"/>
                    </a:lnTo>
                    <a:lnTo>
                      <a:pt x="498" y="121"/>
                    </a:lnTo>
                    <a:lnTo>
                      <a:pt x="491" y="119"/>
                    </a:lnTo>
                    <a:lnTo>
                      <a:pt x="483" y="117"/>
                    </a:lnTo>
                    <a:lnTo>
                      <a:pt x="466" y="115"/>
                    </a:lnTo>
                    <a:lnTo>
                      <a:pt x="463" y="113"/>
                    </a:lnTo>
                    <a:lnTo>
                      <a:pt x="455" y="117"/>
                    </a:lnTo>
                    <a:lnTo>
                      <a:pt x="433" y="117"/>
                    </a:lnTo>
                    <a:lnTo>
                      <a:pt x="419" y="119"/>
                    </a:lnTo>
                    <a:lnTo>
                      <a:pt x="406" y="122"/>
                    </a:lnTo>
                    <a:lnTo>
                      <a:pt x="399" y="122"/>
                    </a:lnTo>
                    <a:lnTo>
                      <a:pt x="393" y="121"/>
                    </a:lnTo>
                    <a:lnTo>
                      <a:pt x="386" y="115"/>
                    </a:lnTo>
                    <a:lnTo>
                      <a:pt x="378" y="113"/>
                    </a:lnTo>
                    <a:lnTo>
                      <a:pt x="357" y="117"/>
                    </a:lnTo>
                    <a:lnTo>
                      <a:pt x="350" y="115"/>
                    </a:lnTo>
                    <a:lnTo>
                      <a:pt x="337" y="115"/>
                    </a:lnTo>
                    <a:lnTo>
                      <a:pt x="335" y="109"/>
                    </a:lnTo>
                    <a:lnTo>
                      <a:pt x="327" y="104"/>
                    </a:lnTo>
                    <a:lnTo>
                      <a:pt x="322" y="102"/>
                    </a:lnTo>
                    <a:lnTo>
                      <a:pt x="314" y="98"/>
                    </a:lnTo>
                    <a:lnTo>
                      <a:pt x="303" y="98"/>
                    </a:lnTo>
                    <a:lnTo>
                      <a:pt x="295" y="94"/>
                    </a:lnTo>
                    <a:lnTo>
                      <a:pt x="290" y="94"/>
                    </a:lnTo>
                    <a:lnTo>
                      <a:pt x="282" y="100"/>
                    </a:lnTo>
                    <a:lnTo>
                      <a:pt x="275" y="100"/>
                    </a:lnTo>
                    <a:lnTo>
                      <a:pt x="262" y="102"/>
                    </a:lnTo>
                    <a:lnTo>
                      <a:pt x="254" y="102"/>
                    </a:lnTo>
                    <a:lnTo>
                      <a:pt x="247" y="96"/>
                    </a:lnTo>
                    <a:lnTo>
                      <a:pt x="245" y="96"/>
                    </a:lnTo>
                    <a:lnTo>
                      <a:pt x="237" y="90"/>
                    </a:lnTo>
                    <a:lnTo>
                      <a:pt x="226" y="87"/>
                    </a:lnTo>
                    <a:lnTo>
                      <a:pt x="224" y="83"/>
                    </a:lnTo>
                    <a:lnTo>
                      <a:pt x="228" y="47"/>
                    </a:lnTo>
                    <a:lnTo>
                      <a:pt x="224" y="34"/>
                    </a:lnTo>
                    <a:lnTo>
                      <a:pt x="216" y="27"/>
                    </a:lnTo>
                    <a:lnTo>
                      <a:pt x="213" y="21"/>
                    </a:lnTo>
                    <a:lnTo>
                      <a:pt x="207" y="19"/>
                    </a:lnTo>
                    <a:lnTo>
                      <a:pt x="201" y="21"/>
                    </a:lnTo>
                    <a:lnTo>
                      <a:pt x="194" y="19"/>
                    </a:lnTo>
                    <a:lnTo>
                      <a:pt x="194" y="17"/>
                    </a:lnTo>
                    <a:lnTo>
                      <a:pt x="188" y="11"/>
                    </a:lnTo>
                    <a:lnTo>
                      <a:pt x="183" y="6"/>
                    </a:lnTo>
                    <a:lnTo>
                      <a:pt x="175" y="8"/>
                    </a:lnTo>
                    <a:lnTo>
                      <a:pt x="168" y="8"/>
                    </a:lnTo>
                    <a:lnTo>
                      <a:pt x="166" y="4"/>
                    </a:lnTo>
                    <a:lnTo>
                      <a:pt x="162" y="4"/>
                    </a:lnTo>
                    <a:lnTo>
                      <a:pt x="160" y="6"/>
                    </a:lnTo>
                    <a:lnTo>
                      <a:pt x="164" y="10"/>
                    </a:lnTo>
                    <a:lnTo>
                      <a:pt x="162" y="10"/>
                    </a:lnTo>
                    <a:lnTo>
                      <a:pt x="160" y="8"/>
                    </a:lnTo>
                    <a:lnTo>
                      <a:pt x="154" y="0"/>
                    </a:lnTo>
                    <a:lnTo>
                      <a:pt x="151" y="8"/>
                    </a:lnTo>
                    <a:lnTo>
                      <a:pt x="149" y="23"/>
                    </a:lnTo>
                    <a:lnTo>
                      <a:pt x="143" y="28"/>
                    </a:lnTo>
                    <a:lnTo>
                      <a:pt x="143" y="30"/>
                    </a:lnTo>
                    <a:lnTo>
                      <a:pt x="141" y="36"/>
                    </a:lnTo>
                    <a:lnTo>
                      <a:pt x="139" y="43"/>
                    </a:lnTo>
                    <a:lnTo>
                      <a:pt x="139" y="51"/>
                    </a:lnTo>
                    <a:lnTo>
                      <a:pt x="141" y="55"/>
                    </a:lnTo>
                    <a:lnTo>
                      <a:pt x="136" y="62"/>
                    </a:lnTo>
                    <a:lnTo>
                      <a:pt x="132" y="70"/>
                    </a:lnTo>
                    <a:lnTo>
                      <a:pt x="137" y="75"/>
                    </a:lnTo>
                    <a:lnTo>
                      <a:pt x="130" y="74"/>
                    </a:lnTo>
                    <a:lnTo>
                      <a:pt x="130" y="79"/>
                    </a:lnTo>
                    <a:lnTo>
                      <a:pt x="126" y="87"/>
                    </a:lnTo>
                    <a:lnTo>
                      <a:pt x="126" y="92"/>
                    </a:lnTo>
                    <a:lnTo>
                      <a:pt x="122" y="100"/>
                    </a:lnTo>
                    <a:lnTo>
                      <a:pt x="121" y="107"/>
                    </a:lnTo>
                    <a:lnTo>
                      <a:pt x="115" y="119"/>
                    </a:lnTo>
                    <a:lnTo>
                      <a:pt x="113" y="126"/>
                    </a:lnTo>
                    <a:lnTo>
                      <a:pt x="102" y="145"/>
                    </a:lnTo>
                    <a:lnTo>
                      <a:pt x="98" y="158"/>
                    </a:lnTo>
                    <a:lnTo>
                      <a:pt x="92" y="173"/>
                    </a:lnTo>
                    <a:lnTo>
                      <a:pt x="94" y="181"/>
                    </a:lnTo>
                    <a:lnTo>
                      <a:pt x="94" y="183"/>
                    </a:lnTo>
                    <a:lnTo>
                      <a:pt x="89" y="186"/>
                    </a:lnTo>
                    <a:lnTo>
                      <a:pt x="85" y="192"/>
                    </a:lnTo>
                    <a:lnTo>
                      <a:pt x="81" y="207"/>
                    </a:lnTo>
                    <a:lnTo>
                      <a:pt x="68" y="241"/>
                    </a:lnTo>
                    <a:lnTo>
                      <a:pt x="62" y="248"/>
                    </a:lnTo>
                    <a:lnTo>
                      <a:pt x="60" y="256"/>
                    </a:lnTo>
                    <a:lnTo>
                      <a:pt x="68" y="252"/>
                    </a:lnTo>
                    <a:lnTo>
                      <a:pt x="70" y="256"/>
                    </a:lnTo>
                    <a:lnTo>
                      <a:pt x="62" y="256"/>
                    </a:lnTo>
                    <a:lnTo>
                      <a:pt x="57" y="262"/>
                    </a:lnTo>
                    <a:lnTo>
                      <a:pt x="47" y="275"/>
                    </a:lnTo>
                    <a:lnTo>
                      <a:pt x="45" y="282"/>
                    </a:lnTo>
                    <a:lnTo>
                      <a:pt x="47" y="284"/>
                    </a:lnTo>
                    <a:lnTo>
                      <a:pt x="49" y="282"/>
                    </a:lnTo>
                    <a:lnTo>
                      <a:pt x="49" y="284"/>
                    </a:lnTo>
                    <a:lnTo>
                      <a:pt x="51" y="284"/>
                    </a:lnTo>
                    <a:lnTo>
                      <a:pt x="49" y="288"/>
                    </a:lnTo>
                    <a:lnTo>
                      <a:pt x="49" y="284"/>
                    </a:lnTo>
                    <a:lnTo>
                      <a:pt x="47" y="284"/>
                    </a:lnTo>
                    <a:lnTo>
                      <a:pt x="42" y="288"/>
                    </a:lnTo>
                    <a:lnTo>
                      <a:pt x="38" y="295"/>
                    </a:lnTo>
                    <a:lnTo>
                      <a:pt x="36" y="288"/>
                    </a:lnTo>
                    <a:lnTo>
                      <a:pt x="23" y="316"/>
                    </a:lnTo>
                    <a:lnTo>
                      <a:pt x="10" y="333"/>
                    </a:lnTo>
                    <a:lnTo>
                      <a:pt x="10" y="346"/>
                    </a:lnTo>
                    <a:lnTo>
                      <a:pt x="13" y="361"/>
                    </a:lnTo>
                    <a:lnTo>
                      <a:pt x="12" y="369"/>
                    </a:lnTo>
                    <a:lnTo>
                      <a:pt x="6" y="376"/>
                    </a:lnTo>
                    <a:lnTo>
                      <a:pt x="4" y="382"/>
                    </a:lnTo>
                    <a:lnTo>
                      <a:pt x="0" y="391"/>
                    </a:lnTo>
                    <a:lnTo>
                      <a:pt x="2" y="418"/>
                    </a:lnTo>
                    <a:lnTo>
                      <a:pt x="8" y="433"/>
                    </a:lnTo>
                    <a:lnTo>
                      <a:pt x="12" y="433"/>
                    </a:lnTo>
                    <a:lnTo>
                      <a:pt x="184" y="480"/>
                    </a:lnTo>
                    <a:close/>
                  </a:path>
                </a:pathLst>
              </a:custGeom>
              <a:solidFill>
                <a:schemeClr val="bg1">
                  <a:lumMod val="75000"/>
                </a:schemeClr>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82" name="Freeform 16"/>
              <p:cNvSpPr/>
              <p:nvPr/>
            </p:nvSpPr>
            <p:spPr bwMode="auto">
              <a:xfrm>
                <a:off x="1127652" y="1853927"/>
                <a:ext cx="1921" cy="348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83" name="Freeform 17"/>
              <p:cNvSpPr/>
              <p:nvPr/>
            </p:nvSpPr>
            <p:spPr bwMode="auto">
              <a:xfrm>
                <a:off x="1127652" y="1853927"/>
                <a:ext cx="1921" cy="348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84" name="Freeform 18"/>
              <p:cNvSpPr/>
              <p:nvPr/>
            </p:nvSpPr>
            <p:spPr bwMode="auto">
              <a:xfrm>
                <a:off x="1178569" y="2385000"/>
                <a:ext cx="8646" cy="13081"/>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85" name="Freeform 19"/>
              <p:cNvSpPr/>
              <p:nvPr/>
            </p:nvSpPr>
            <p:spPr bwMode="auto">
              <a:xfrm>
                <a:off x="1178569" y="2385000"/>
                <a:ext cx="8646" cy="13081"/>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nvGrpSpPr>
              <p:cNvPr id="186" name="Group 185"/>
              <p:cNvGrpSpPr/>
              <p:nvPr/>
            </p:nvGrpSpPr>
            <p:grpSpPr>
              <a:xfrm>
                <a:off x="1223722" y="1378665"/>
                <a:ext cx="543750" cy="357537"/>
                <a:chOff x="1223722" y="1378665"/>
                <a:chExt cx="543750" cy="357537"/>
              </a:xfrm>
              <a:grpFill/>
            </p:grpSpPr>
            <p:sp>
              <p:nvSpPr>
                <p:cNvPr id="485" name="Freeform 8"/>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86" name="Freeform 9"/>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87" name="Freeform 10"/>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88" name="Freeform 11"/>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89" name="Freeform 12"/>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90" name="Freeform 13"/>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91" name="Freeform 20"/>
                <p:cNvSpPr/>
                <p:nvPr/>
              </p:nvSpPr>
              <p:spPr bwMode="auto">
                <a:xfrm>
                  <a:off x="1223722" y="1378665"/>
                  <a:ext cx="543750" cy="357537"/>
                </a:xfrm>
                <a:custGeom>
                  <a:avLst/>
                  <a:gdLst>
                    <a:gd name="T0" fmla="*/ 75 w 566"/>
                    <a:gd name="T1" fmla="*/ 344 h 410"/>
                    <a:gd name="T2" fmla="*/ 98 w 566"/>
                    <a:gd name="T3" fmla="*/ 357 h 410"/>
                    <a:gd name="T4" fmla="*/ 133 w 566"/>
                    <a:gd name="T5" fmla="*/ 361 h 410"/>
                    <a:gd name="T6" fmla="*/ 165 w 566"/>
                    <a:gd name="T7" fmla="*/ 359 h 410"/>
                    <a:gd name="T8" fmla="*/ 188 w 566"/>
                    <a:gd name="T9" fmla="*/ 376 h 410"/>
                    <a:gd name="T10" fmla="*/ 237 w 566"/>
                    <a:gd name="T11" fmla="*/ 376 h 410"/>
                    <a:gd name="T12" fmla="*/ 270 w 566"/>
                    <a:gd name="T13" fmla="*/ 380 h 410"/>
                    <a:gd name="T14" fmla="*/ 317 w 566"/>
                    <a:gd name="T15" fmla="*/ 376 h 410"/>
                    <a:gd name="T16" fmla="*/ 355 w 566"/>
                    <a:gd name="T17" fmla="*/ 376 h 410"/>
                    <a:gd name="T18" fmla="*/ 511 w 566"/>
                    <a:gd name="T19" fmla="*/ 383 h 410"/>
                    <a:gd name="T20" fmla="*/ 564 w 566"/>
                    <a:gd name="T21" fmla="*/ 100 h 410"/>
                    <a:gd name="T22" fmla="*/ 263 w 566"/>
                    <a:gd name="T23" fmla="*/ 24 h 410"/>
                    <a:gd name="T24" fmla="*/ 165 w 566"/>
                    <a:gd name="T25" fmla="*/ 17 h 410"/>
                    <a:gd name="T26" fmla="*/ 176 w 566"/>
                    <a:gd name="T27" fmla="*/ 38 h 410"/>
                    <a:gd name="T28" fmla="*/ 173 w 566"/>
                    <a:gd name="T29" fmla="*/ 53 h 410"/>
                    <a:gd name="T30" fmla="*/ 158 w 566"/>
                    <a:gd name="T31" fmla="*/ 62 h 410"/>
                    <a:gd name="T32" fmla="*/ 171 w 566"/>
                    <a:gd name="T33" fmla="*/ 83 h 410"/>
                    <a:gd name="T34" fmla="*/ 175 w 566"/>
                    <a:gd name="T35" fmla="*/ 115 h 410"/>
                    <a:gd name="T36" fmla="*/ 154 w 566"/>
                    <a:gd name="T37" fmla="*/ 141 h 410"/>
                    <a:gd name="T38" fmla="*/ 146 w 566"/>
                    <a:gd name="T39" fmla="*/ 177 h 410"/>
                    <a:gd name="T40" fmla="*/ 116 w 566"/>
                    <a:gd name="T41" fmla="*/ 192 h 410"/>
                    <a:gd name="T42" fmla="*/ 99 w 566"/>
                    <a:gd name="T43" fmla="*/ 190 h 410"/>
                    <a:gd name="T44" fmla="*/ 107 w 566"/>
                    <a:gd name="T45" fmla="*/ 175 h 410"/>
                    <a:gd name="T46" fmla="*/ 116 w 566"/>
                    <a:gd name="T47" fmla="*/ 186 h 410"/>
                    <a:gd name="T48" fmla="*/ 131 w 566"/>
                    <a:gd name="T49" fmla="*/ 167 h 410"/>
                    <a:gd name="T50" fmla="*/ 141 w 566"/>
                    <a:gd name="T51" fmla="*/ 147 h 410"/>
                    <a:gd name="T52" fmla="*/ 141 w 566"/>
                    <a:gd name="T53" fmla="*/ 137 h 410"/>
                    <a:gd name="T54" fmla="*/ 154 w 566"/>
                    <a:gd name="T55" fmla="*/ 120 h 410"/>
                    <a:gd name="T56" fmla="*/ 114 w 566"/>
                    <a:gd name="T57" fmla="*/ 139 h 410"/>
                    <a:gd name="T58" fmla="*/ 116 w 566"/>
                    <a:gd name="T59" fmla="*/ 158 h 410"/>
                    <a:gd name="T60" fmla="*/ 114 w 566"/>
                    <a:gd name="T61" fmla="*/ 137 h 410"/>
                    <a:gd name="T62" fmla="*/ 131 w 566"/>
                    <a:gd name="T63" fmla="*/ 132 h 410"/>
                    <a:gd name="T64" fmla="*/ 141 w 566"/>
                    <a:gd name="T65" fmla="*/ 92 h 410"/>
                    <a:gd name="T66" fmla="*/ 129 w 566"/>
                    <a:gd name="T67" fmla="*/ 86 h 410"/>
                    <a:gd name="T68" fmla="*/ 113 w 566"/>
                    <a:gd name="T69" fmla="*/ 77 h 410"/>
                    <a:gd name="T70" fmla="*/ 77 w 566"/>
                    <a:gd name="T71" fmla="*/ 64 h 410"/>
                    <a:gd name="T72" fmla="*/ 41 w 566"/>
                    <a:gd name="T73" fmla="*/ 45 h 410"/>
                    <a:gd name="T74" fmla="*/ 17 w 566"/>
                    <a:gd name="T75" fmla="*/ 30 h 410"/>
                    <a:gd name="T76" fmla="*/ 7 w 566"/>
                    <a:gd name="T77" fmla="*/ 53 h 410"/>
                    <a:gd name="T78" fmla="*/ 13 w 566"/>
                    <a:gd name="T79" fmla="*/ 83 h 410"/>
                    <a:gd name="T80" fmla="*/ 17 w 566"/>
                    <a:gd name="T81" fmla="*/ 148 h 410"/>
                    <a:gd name="T82" fmla="*/ 17 w 566"/>
                    <a:gd name="T83" fmla="*/ 171 h 410"/>
                    <a:gd name="T84" fmla="*/ 24 w 566"/>
                    <a:gd name="T85" fmla="*/ 188 h 410"/>
                    <a:gd name="T86" fmla="*/ 13 w 566"/>
                    <a:gd name="T87" fmla="*/ 207 h 410"/>
                    <a:gd name="T88" fmla="*/ 28 w 566"/>
                    <a:gd name="T89" fmla="*/ 216 h 410"/>
                    <a:gd name="T90" fmla="*/ 13 w 566"/>
                    <a:gd name="T91" fmla="*/ 233 h 410"/>
                    <a:gd name="T92" fmla="*/ 5 w 566"/>
                    <a:gd name="T93" fmla="*/ 237 h 410"/>
                    <a:gd name="T94" fmla="*/ 5 w 566"/>
                    <a:gd name="T95" fmla="*/ 252 h 410"/>
                    <a:gd name="T96" fmla="*/ 35 w 566"/>
                    <a:gd name="T97" fmla="*/ 263 h 410"/>
                    <a:gd name="T98" fmla="*/ 45 w 566"/>
                    <a:gd name="T99" fmla="*/ 272 h 410"/>
                    <a:gd name="T100" fmla="*/ 67 w 566"/>
                    <a:gd name="T101" fmla="*/ 28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6" h="410">
                      <a:moveTo>
                        <a:pt x="67" y="288"/>
                      </a:moveTo>
                      <a:lnTo>
                        <a:pt x="75" y="295"/>
                      </a:lnTo>
                      <a:lnTo>
                        <a:pt x="79" y="308"/>
                      </a:lnTo>
                      <a:lnTo>
                        <a:pt x="75" y="344"/>
                      </a:lnTo>
                      <a:lnTo>
                        <a:pt x="77" y="348"/>
                      </a:lnTo>
                      <a:lnTo>
                        <a:pt x="88" y="351"/>
                      </a:lnTo>
                      <a:lnTo>
                        <a:pt x="96" y="357"/>
                      </a:lnTo>
                      <a:lnTo>
                        <a:pt x="98" y="357"/>
                      </a:lnTo>
                      <a:lnTo>
                        <a:pt x="105" y="363"/>
                      </a:lnTo>
                      <a:lnTo>
                        <a:pt x="113" y="363"/>
                      </a:lnTo>
                      <a:lnTo>
                        <a:pt x="126" y="361"/>
                      </a:lnTo>
                      <a:lnTo>
                        <a:pt x="133" y="361"/>
                      </a:lnTo>
                      <a:lnTo>
                        <a:pt x="141" y="355"/>
                      </a:lnTo>
                      <a:lnTo>
                        <a:pt x="146" y="355"/>
                      </a:lnTo>
                      <a:lnTo>
                        <a:pt x="154" y="359"/>
                      </a:lnTo>
                      <a:lnTo>
                        <a:pt x="165" y="359"/>
                      </a:lnTo>
                      <a:lnTo>
                        <a:pt x="173" y="363"/>
                      </a:lnTo>
                      <a:lnTo>
                        <a:pt x="178" y="365"/>
                      </a:lnTo>
                      <a:lnTo>
                        <a:pt x="186" y="370"/>
                      </a:lnTo>
                      <a:lnTo>
                        <a:pt x="188" y="376"/>
                      </a:lnTo>
                      <a:lnTo>
                        <a:pt x="201" y="376"/>
                      </a:lnTo>
                      <a:lnTo>
                        <a:pt x="208" y="378"/>
                      </a:lnTo>
                      <a:lnTo>
                        <a:pt x="229" y="374"/>
                      </a:lnTo>
                      <a:lnTo>
                        <a:pt x="237" y="376"/>
                      </a:lnTo>
                      <a:lnTo>
                        <a:pt x="244" y="382"/>
                      </a:lnTo>
                      <a:lnTo>
                        <a:pt x="250" y="383"/>
                      </a:lnTo>
                      <a:lnTo>
                        <a:pt x="257" y="383"/>
                      </a:lnTo>
                      <a:lnTo>
                        <a:pt x="270" y="380"/>
                      </a:lnTo>
                      <a:lnTo>
                        <a:pt x="284" y="378"/>
                      </a:lnTo>
                      <a:lnTo>
                        <a:pt x="306" y="378"/>
                      </a:lnTo>
                      <a:lnTo>
                        <a:pt x="314" y="374"/>
                      </a:lnTo>
                      <a:lnTo>
                        <a:pt x="317" y="376"/>
                      </a:lnTo>
                      <a:lnTo>
                        <a:pt x="334" y="378"/>
                      </a:lnTo>
                      <a:lnTo>
                        <a:pt x="342" y="380"/>
                      </a:lnTo>
                      <a:lnTo>
                        <a:pt x="349" y="382"/>
                      </a:lnTo>
                      <a:lnTo>
                        <a:pt x="355" y="376"/>
                      </a:lnTo>
                      <a:lnTo>
                        <a:pt x="423" y="393"/>
                      </a:lnTo>
                      <a:lnTo>
                        <a:pt x="511" y="410"/>
                      </a:lnTo>
                      <a:lnTo>
                        <a:pt x="509" y="404"/>
                      </a:lnTo>
                      <a:lnTo>
                        <a:pt x="511" y="383"/>
                      </a:lnTo>
                      <a:lnTo>
                        <a:pt x="507" y="368"/>
                      </a:lnTo>
                      <a:lnTo>
                        <a:pt x="511" y="363"/>
                      </a:lnTo>
                      <a:lnTo>
                        <a:pt x="513" y="340"/>
                      </a:lnTo>
                      <a:lnTo>
                        <a:pt x="564" y="100"/>
                      </a:lnTo>
                      <a:lnTo>
                        <a:pt x="566" y="96"/>
                      </a:lnTo>
                      <a:lnTo>
                        <a:pt x="498" y="81"/>
                      </a:lnTo>
                      <a:lnTo>
                        <a:pt x="372" y="53"/>
                      </a:lnTo>
                      <a:lnTo>
                        <a:pt x="263" y="24"/>
                      </a:lnTo>
                      <a:lnTo>
                        <a:pt x="167" y="0"/>
                      </a:lnTo>
                      <a:lnTo>
                        <a:pt x="161" y="4"/>
                      </a:lnTo>
                      <a:lnTo>
                        <a:pt x="163" y="11"/>
                      </a:lnTo>
                      <a:lnTo>
                        <a:pt x="165" y="17"/>
                      </a:lnTo>
                      <a:lnTo>
                        <a:pt x="165" y="19"/>
                      </a:lnTo>
                      <a:lnTo>
                        <a:pt x="171" y="26"/>
                      </a:lnTo>
                      <a:lnTo>
                        <a:pt x="178" y="30"/>
                      </a:lnTo>
                      <a:lnTo>
                        <a:pt x="176" y="38"/>
                      </a:lnTo>
                      <a:lnTo>
                        <a:pt x="176" y="43"/>
                      </a:lnTo>
                      <a:lnTo>
                        <a:pt x="176" y="51"/>
                      </a:lnTo>
                      <a:lnTo>
                        <a:pt x="169" y="47"/>
                      </a:lnTo>
                      <a:lnTo>
                        <a:pt x="173" y="53"/>
                      </a:lnTo>
                      <a:lnTo>
                        <a:pt x="171" y="60"/>
                      </a:lnTo>
                      <a:lnTo>
                        <a:pt x="163" y="56"/>
                      </a:lnTo>
                      <a:lnTo>
                        <a:pt x="158" y="56"/>
                      </a:lnTo>
                      <a:lnTo>
                        <a:pt x="158" y="62"/>
                      </a:lnTo>
                      <a:lnTo>
                        <a:pt x="165" y="62"/>
                      </a:lnTo>
                      <a:lnTo>
                        <a:pt x="167" y="69"/>
                      </a:lnTo>
                      <a:lnTo>
                        <a:pt x="173" y="77"/>
                      </a:lnTo>
                      <a:lnTo>
                        <a:pt x="171" y="83"/>
                      </a:lnTo>
                      <a:lnTo>
                        <a:pt x="173" y="86"/>
                      </a:lnTo>
                      <a:lnTo>
                        <a:pt x="171" y="100"/>
                      </a:lnTo>
                      <a:lnTo>
                        <a:pt x="175" y="107"/>
                      </a:lnTo>
                      <a:lnTo>
                        <a:pt x="175" y="115"/>
                      </a:lnTo>
                      <a:lnTo>
                        <a:pt x="167" y="120"/>
                      </a:lnTo>
                      <a:lnTo>
                        <a:pt x="160" y="130"/>
                      </a:lnTo>
                      <a:lnTo>
                        <a:pt x="161" y="137"/>
                      </a:lnTo>
                      <a:lnTo>
                        <a:pt x="154" y="141"/>
                      </a:lnTo>
                      <a:lnTo>
                        <a:pt x="158" y="148"/>
                      </a:lnTo>
                      <a:lnTo>
                        <a:pt x="152" y="154"/>
                      </a:lnTo>
                      <a:lnTo>
                        <a:pt x="154" y="169"/>
                      </a:lnTo>
                      <a:lnTo>
                        <a:pt x="146" y="177"/>
                      </a:lnTo>
                      <a:lnTo>
                        <a:pt x="133" y="180"/>
                      </a:lnTo>
                      <a:lnTo>
                        <a:pt x="129" y="186"/>
                      </a:lnTo>
                      <a:lnTo>
                        <a:pt x="124" y="192"/>
                      </a:lnTo>
                      <a:lnTo>
                        <a:pt x="116" y="192"/>
                      </a:lnTo>
                      <a:lnTo>
                        <a:pt x="113" y="184"/>
                      </a:lnTo>
                      <a:lnTo>
                        <a:pt x="105" y="188"/>
                      </a:lnTo>
                      <a:lnTo>
                        <a:pt x="105" y="195"/>
                      </a:lnTo>
                      <a:lnTo>
                        <a:pt x="99" y="190"/>
                      </a:lnTo>
                      <a:lnTo>
                        <a:pt x="101" y="184"/>
                      </a:lnTo>
                      <a:lnTo>
                        <a:pt x="94" y="182"/>
                      </a:lnTo>
                      <a:lnTo>
                        <a:pt x="101" y="180"/>
                      </a:lnTo>
                      <a:lnTo>
                        <a:pt x="107" y="175"/>
                      </a:lnTo>
                      <a:lnTo>
                        <a:pt x="120" y="165"/>
                      </a:lnTo>
                      <a:lnTo>
                        <a:pt x="118" y="173"/>
                      </a:lnTo>
                      <a:lnTo>
                        <a:pt x="116" y="179"/>
                      </a:lnTo>
                      <a:lnTo>
                        <a:pt x="116" y="186"/>
                      </a:lnTo>
                      <a:lnTo>
                        <a:pt x="118" y="182"/>
                      </a:lnTo>
                      <a:lnTo>
                        <a:pt x="120" y="175"/>
                      </a:lnTo>
                      <a:lnTo>
                        <a:pt x="126" y="169"/>
                      </a:lnTo>
                      <a:lnTo>
                        <a:pt x="131" y="167"/>
                      </a:lnTo>
                      <a:lnTo>
                        <a:pt x="126" y="175"/>
                      </a:lnTo>
                      <a:lnTo>
                        <a:pt x="133" y="179"/>
                      </a:lnTo>
                      <a:lnTo>
                        <a:pt x="145" y="154"/>
                      </a:lnTo>
                      <a:lnTo>
                        <a:pt x="141" y="147"/>
                      </a:lnTo>
                      <a:lnTo>
                        <a:pt x="133" y="148"/>
                      </a:lnTo>
                      <a:lnTo>
                        <a:pt x="133" y="141"/>
                      </a:lnTo>
                      <a:lnTo>
                        <a:pt x="141" y="143"/>
                      </a:lnTo>
                      <a:lnTo>
                        <a:pt x="141" y="137"/>
                      </a:lnTo>
                      <a:lnTo>
                        <a:pt x="141" y="130"/>
                      </a:lnTo>
                      <a:lnTo>
                        <a:pt x="146" y="132"/>
                      </a:lnTo>
                      <a:lnTo>
                        <a:pt x="152" y="128"/>
                      </a:lnTo>
                      <a:lnTo>
                        <a:pt x="154" y="120"/>
                      </a:lnTo>
                      <a:lnTo>
                        <a:pt x="150" y="113"/>
                      </a:lnTo>
                      <a:lnTo>
                        <a:pt x="133" y="128"/>
                      </a:lnTo>
                      <a:lnTo>
                        <a:pt x="128" y="135"/>
                      </a:lnTo>
                      <a:lnTo>
                        <a:pt x="114" y="139"/>
                      </a:lnTo>
                      <a:lnTo>
                        <a:pt x="99" y="152"/>
                      </a:lnTo>
                      <a:lnTo>
                        <a:pt x="101" y="160"/>
                      </a:lnTo>
                      <a:lnTo>
                        <a:pt x="109" y="158"/>
                      </a:lnTo>
                      <a:lnTo>
                        <a:pt x="116" y="158"/>
                      </a:lnTo>
                      <a:lnTo>
                        <a:pt x="101" y="162"/>
                      </a:lnTo>
                      <a:lnTo>
                        <a:pt x="96" y="156"/>
                      </a:lnTo>
                      <a:lnTo>
                        <a:pt x="99" y="148"/>
                      </a:lnTo>
                      <a:lnTo>
                        <a:pt x="114" y="137"/>
                      </a:lnTo>
                      <a:lnTo>
                        <a:pt x="120" y="133"/>
                      </a:lnTo>
                      <a:lnTo>
                        <a:pt x="133" y="118"/>
                      </a:lnTo>
                      <a:lnTo>
                        <a:pt x="131" y="124"/>
                      </a:lnTo>
                      <a:lnTo>
                        <a:pt x="131" y="132"/>
                      </a:lnTo>
                      <a:lnTo>
                        <a:pt x="133" y="124"/>
                      </a:lnTo>
                      <a:lnTo>
                        <a:pt x="141" y="118"/>
                      </a:lnTo>
                      <a:lnTo>
                        <a:pt x="145" y="109"/>
                      </a:lnTo>
                      <a:lnTo>
                        <a:pt x="141" y="92"/>
                      </a:lnTo>
                      <a:lnTo>
                        <a:pt x="143" y="85"/>
                      </a:lnTo>
                      <a:lnTo>
                        <a:pt x="135" y="90"/>
                      </a:lnTo>
                      <a:lnTo>
                        <a:pt x="133" y="98"/>
                      </a:lnTo>
                      <a:lnTo>
                        <a:pt x="129" y="86"/>
                      </a:lnTo>
                      <a:lnTo>
                        <a:pt x="122" y="88"/>
                      </a:lnTo>
                      <a:lnTo>
                        <a:pt x="122" y="83"/>
                      </a:lnTo>
                      <a:lnTo>
                        <a:pt x="120" y="75"/>
                      </a:lnTo>
                      <a:lnTo>
                        <a:pt x="113" y="77"/>
                      </a:lnTo>
                      <a:lnTo>
                        <a:pt x="105" y="77"/>
                      </a:lnTo>
                      <a:lnTo>
                        <a:pt x="98" y="73"/>
                      </a:lnTo>
                      <a:lnTo>
                        <a:pt x="84" y="69"/>
                      </a:lnTo>
                      <a:lnTo>
                        <a:pt x="77" y="64"/>
                      </a:lnTo>
                      <a:lnTo>
                        <a:pt x="64" y="60"/>
                      </a:lnTo>
                      <a:lnTo>
                        <a:pt x="52" y="54"/>
                      </a:lnTo>
                      <a:lnTo>
                        <a:pt x="49" y="49"/>
                      </a:lnTo>
                      <a:lnTo>
                        <a:pt x="41" y="45"/>
                      </a:lnTo>
                      <a:lnTo>
                        <a:pt x="34" y="38"/>
                      </a:lnTo>
                      <a:lnTo>
                        <a:pt x="22" y="26"/>
                      </a:lnTo>
                      <a:lnTo>
                        <a:pt x="15" y="22"/>
                      </a:lnTo>
                      <a:lnTo>
                        <a:pt x="17" y="30"/>
                      </a:lnTo>
                      <a:lnTo>
                        <a:pt x="15" y="32"/>
                      </a:lnTo>
                      <a:lnTo>
                        <a:pt x="13" y="39"/>
                      </a:lnTo>
                      <a:lnTo>
                        <a:pt x="7" y="47"/>
                      </a:lnTo>
                      <a:lnTo>
                        <a:pt x="7" y="53"/>
                      </a:lnTo>
                      <a:lnTo>
                        <a:pt x="5" y="60"/>
                      </a:lnTo>
                      <a:lnTo>
                        <a:pt x="5" y="68"/>
                      </a:lnTo>
                      <a:lnTo>
                        <a:pt x="7" y="73"/>
                      </a:lnTo>
                      <a:lnTo>
                        <a:pt x="13" y="83"/>
                      </a:lnTo>
                      <a:lnTo>
                        <a:pt x="17" y="96"/>
                      </a:lnTo>
                      <a:lnTo>
                        <a:pt x="17" y="103"/>
                      </a:lnTo>
                      <a:lnTo>
                        <a:pt x="13" y="132"/>
                      </a:lnTo>
                      <a:lnTo>
                        <a:pt x="17" y="148"/>
                      </a:lnTo>
                      <a:lnTo>
                        <a:pt x="15" y="169"/>
                      </a:lnTo>
                      <a:lnTo>
                        <a:pt x="11" y="177"/>
                      </a:lnTo>
                      <a:lnTo>
                        <a:pt x="15" y="179"/>
                      </a:lnTo>
                      <a:lnTo>
                        <a:pt x="17" y="171"/>
                      </a:lnTo>
                      <a:lnTo>
                        <a:pt x="22" y="177"/>
                      </a:lnTo>
                      <a:lnTo>
                        <a:pt x="30" y="184"/>
                      </a:lnTo>
                      <a:lnTo>
                        <a:pt x="35" y="186"/>
                      </a:lnTo>
                      <a:lnTo>
                        <a:pt x="24" y="188"/>
                      </a:lnTo>
                      <a:lnTo>
                        <a:pt x="15" y="192"/>
                      </a:lnTo>
                      <a:lnTo>
                        <a:pt x="13" y="186"/>
                      </a:lnTo>
                      <a:lnTo>
                        <a:pt x="11" y="199"/>
                      </a:lnTo>
                      <a:lnTo>
                        <a:pt x="13" y="207"/>
                      </a:lnTo>
                      <a:lnTo>
                        <a:pt x="13" y="207"/>
                      </a:lnTo>
                      <a:lnTo>
                        <a:pt x="28" y="210"/>
                      </a:lnTo>
                      <a:lnTo>
                        <a:pt x="30" y="216"/>
                      </a:lnTo>
                      <a:lnTo>
                        <a:pt x="28" y="216"/>
                      </a:lnTo>
                      <a:lnTo>
                        <a:pt x="20" y="212"/>
                      </a:lnTo>
                      <a:lnTo>
                        <a:pt x="17" y="220"/>
                      </a:lnTo>
                      <a:lnTo>
                        <a:pt x="19" y="226"/>
                      </a:lnTo>
                      <a:lnTo>
                        <a:pt x="13" y="233"/>
                      </a:lnTo>
                      <a:lnTo>
                        <a:pt x="17" y="241"/>
                      </a:lnTo>
                      <a:lnTo>
                        <a:pt x="17" y="242"/>
                      </a:lnTo>
                      <a:lnTo>
                        <a:pt x="13" y="237"/>
                      </a:lnTo>
                      <a:lnTo>
                        <a:pt x="5" y="237"/>
                      </a:lnTo>
                      <a:lnTo>
                        <a:pt x="9" y="224"/>
                      </a:lnTo>
                      <a:lnTo>
                        <a:pt x="7" y="216"/>
                      </a:lnTo>
                      <a:lnTo>
                        <a:pt x="0" y="252"/>
                      </a:lnTo>
                      <a:lnTo>
                        <a:pt x="5" y="252"/>
                      </a:lnTo>
                      <a:lnTo>
                        <a:pt x="11" y="259"/>
                      </a:lnTo>
                      <a:lnTo>
                        <a:pt x="26" y="256"/>
                      </a:lnTo>
                      <a:lnTo>
                        <a:pt x="30" y="261"/>
                      </a:lnTo>
                      <a:lnTo>
                        <a:pt x="35" y="263"/>
                      </a:lnTo>
                      <a:lnTo>
                        <a:pt x="37" y="265"/>
                      </a:lnTo>
                      <a:lnTo>
                        <a:pt x="41" y="267"/>
                      </a:lnTo>
                      <a:lnTo>
                        <a:pt x="43" y="267"/>
                      </a:lnTo>
                      <a:lnTo>
                        <a:pt x="45" y="272"/>
                      </a:lnTo>
                      <a:lnTo>
                        <a:pt x="52" y="280"/>
                      </a:lnTo>
                      <a:lnTo>
                        <a:pt x="58" y="280"/>
                      </a:lnTo>
                      <a:lnTo>
                        <a:pt x="64" y="282"/>
                      </a:lnTo>
                      <a:lnTo>
                        <a:pt x="67" y="28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sp>
            <p:nvSpPr>
              <p:cNvPr id="187" name="Freeform 21"/>
              <p:cNvSpPr/>
              <p:nvPr/>
            </p:nvSpPr>
            <p:spPr bwMode="auto">
              <a:xfrm>
                <a:off x="1322672" y="2057113"/>
                <a:ext cx="518773" cy="729898"/>
              </a:xfrm>
              <a:custGeom>
                <a:avLst/>
                <a:gdLst>
                  <a:gd name="T0" fmla="*/ 434 w 540"/>
                  <a:gd name="T1" fmla="*/ 79 h 837"/>
                  <a:gd name="T2" fmla="*/ 308 w 540"/>
                  <a:gd name="T3" fmla="*/ 53 h 837"/>
                  <a:gd name="T4" fmla="*/ 213 w 540"/>
                  <a:gd name="T5" fmla="*/ 32 h 837"/>
                  <a:gd name="T6" fmla="*/ 77 w 540"/>
                  <a:gd name="T7" fmla="*/ 0 h 837"/>
                  <a:gd name="T8" fmla="*/ 19 w 540"/>
                  <a:gd name="T9" fmla="*/ 243 h 837"/>
                  <a:gd name="T10" fmla="*/ 0 w 540"/>
                  <a:gd name="T11" fmla="*/ 314 h 837"/>
                  <a:gd name="T12" fmla="*/ 250 w 540"/>
                  <a:gd name="T13" fmla="*/ 681 h 837"/>
                  <a:gd name="T14" fmla="*/ 357 w 540"/>
                  <a:gd name="T15" fmla="*/ 837 h 837"/>
                  <a:gd name="T16" fmla="*/ 359 w 540"/>
                  <a:gd name="T17" fmla="*/ 822 h 837"/>
                  <a:gd name="T18" fmla="*/ 365 w 540"/>
                  <a:gd name="T19" fmla="*/ 814 h 837"/>
                  <a:gd name="T20" fmla="*/ 367 w 540"/>
                  <a:gd name="T21" fmla="*/ 799 h 837"/>
                  <a:gd name="T22" fmla="*/ 365 w 540"/>
                  <a:gd name="T23" fmla="*/ 786 h 837"/>
                  <a:gd name="T24" fmla="*/ 365 w 540"/>
                  <a:gd name="T25" fmla="*/ 778 h 837"/>
                  <a:gd name="T26" fmla="*/ 367 w 540"/>
                  <a:gd name="T27" fmla="*/ 769 h 837"/>
                  <a:gd name="T28" fmla="*/ 367 w 540"/>
                  <a:gd name="T29" fmla="*/ 754 h 837"/>
                  <a:gd name="T30" fmla="*/ 367 w 540"/>
                  <a:gd name="T31" fmla="*/ 748 h 837"/>
                  <a:gd name="T32" fmla="*/ 370 w 540"/>
                  <a:gd name="T33" fmla="*/ 741 h 837"/>
                  <a:gd name="T34" fmla="*/ 367 w 540"/>
                  <a:gd name="T35" fmla="*/ 728 h 837"/>
                  <a:gd name="T36" fmla="*/ 370 w 540"/>
                  <a:gd name="T37" fmla="*/ 718 h 837"/>
                  <a:gd name="T38" fmla="*/ 378 w 540"/>
                  <a:gd name="T39" fmla="*/ 715 h 837"/>
                  <a:gd name="T40" fmla="*/ 386 w 540"/>
                  <a:gd name="T41" fmla="*/ 713 h 837"/>
                  <a:gd name="T42" fmla="*/ 391 w 540"/>
                  <a:gd name="T43" fmla="*/ 716 h 837"/>
                  <a:gd name="T44" fmla="*/ 399 w 540"/>
                  <a:gd name="T45" fmla="*/ 716 h 837"/>
                  <a:gd name="T46" fmla="*/ 406 w 540"/>
                  <a:gd name="T47" fmla="*/ 724 h 837"/>
                  <a:gd name="T48" fmla="*/ 408 w 540"/>
                  <a:gd name="T49" fmla="*/ 731 h 837"/>
                  <a:gd name="T50" fmla="*/ 416 w 540"/>
                  <a:gd name="T51" fmla="*/ 733 h 837"/>
                  <a:gd name="T52" fmla="*/ 423 w 540"/>
                  <a:gd name="T53" fmla="*/ 724 h 837"/>
                  <a:gd name="T54" fmla="*/ 431 w 540"/>
                  <a:gd name="T55" fmla="*/ 715 h 837"/>
                  <a:gd name="T56" fmla="*/ 446 w 540"/>
                  <a:gd name="T57" fmla="*/ 630 h 837"/>
                  <a:gd name="T58" fmla="*/ 540 w 540"/>
                  <a:gd name="T59" fmla="*/ 98 h 837"/>
                  <a:gd name="T60" fmla="*/ 434 w 540"/>
                  <a:gd name="T61" fmla="*/ 79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0" h="837">
                    <a:moveTo>
                      <a:pt x="434" y="79"/>
                    </a:moveTo>
                    <a:lnTo>
                      <a:pt x="308" y="53"/>
                    </a:lnTo>
                    <a:lnTo>
                      <a:pt x="213" y="32"/>
                    </a:lnTo>
                    <a:lnTo>
                      <a:pt x="77" y="0"/>
                    </a:lnTo>
                    <a:lnTo>
                      <a:pt x="19" y="243"/>
                    </a:lnTo>
                    <a:lnTo>
                      <a:pt x="0" y="314"/>
                    </a:lnTo>
                    <a:lnTo>
                      <a:pt x="250" y="681"/>
                    </a:lnTo>
                    <a:lnTo>
                      <a:pt x="357" y="837"/>
                    </a:lnTo>
                    <a:lnTo>
                      <a:pt x="359" y="822"/>
                    </a:lnTo>
                    <a:lnTo>
                      <a:pt x="365" y="814"/>
                    </a:lnTo>
                    <a:lnTo>
                      <a:pt x="367" y="799"/>
                    </a:lnTo>
                    <a:lnTo>
                      <a:pt x="365" y="786"/>
                    </a:lnTo>
                    <a:lnTo>
                      <a:pt x="365" y="778"/>
                    </a:lnTo>
                    <a:lnTo>
                      <a:pt x="367" y="769"/>
                    </a:lnTo>
                    <a:lnTo>
                      <a:pt x="367" y="754"/>
                    </a:lnTo>
                    <a:lnTo>
                      <a:pt x="367" y="748"/>
                    </a:lnTo>
                    <a:lnTo>
                      <a:pt x="370" y="741"/>
                    </a:lnTo>
                    <a:lnTo>
                      <a:pt x="367" y="728"/>
                    </a:lnTo>
                    <a:lnTo>
                      <a:pt x="370" y="718"/>
                    </a:lnTo>
                    <a:lnTo>
                      <a:pt x="378" y="715"/>
                    </a:lnTo>
                    <a:lnTo>
                      <a:pt x="386" y="713"/>
                    </a:lnTo>
                    <a:lnTo>
                      <a:pt x="391" y="716"/>
                    </a:lnTo>
                    <a:lnTo>
                      <a:pt x="399" y="716"/>
                    </a:lnTo>
                    <a:lnTo>
                      <a:pt x="406" y="724"/>
                    </a:lnTo>
                    <a:lnTo>
                      <a:pt x="408" y="731"/>
                    </a:lnTo>
                    <a:lnTo>
                      <a:pt x="416" y="733"/>
                    </a:lnTo>
                    <a:lnTo>
                      <a:pt x="423" y="724"/>
                    </a:lnTo>
                    <a:lnTo>
                      <a:pt x="431" y="715"/>
                    </a:lnTo>
                    <a:lnTo>
                      <a:pt x="446" y="630"/>
                    </a:lnTo>
                    <a:lnTo>
                      <a:pt x="540" y="98"/>
                    </a:lnTo>
                    <a:lnTo>
                      <a:pt x="434" y="79"/>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88" name="Freeform 22"/>
              <p:cNvSpPr/>
              <p:nvPr/>
            </p:nvSpPr>
            <p:spPr bwMode="auto">
              <a:xfrm>
                <a:off x="1603194" y="2606498"/>
                <a:ext cx="550475" cy="586883"/>
              </a:xfrm>
              <a:custGeom>
                <a:avLst/>
                <a:gdLst>
                  <a:gd name="T0" fmla="*/ 456 w 573"/>
                  <a:gd name="T1" fmla="*/ 51 h 673"/>
                  <a:gd name="T2" fmla="*/ 231 w 573"/>
                  <a:gd name="T3" fmla="*/ 15 h 673"/>
                  <a:gd name="T4" fmla="*/ 139 w 573"/>
                  <a:gd name="T5" fmla="*/ 85 h 673"/>
                  <a:gd name="T6" fmla="*/ 124 w 573"/>
                  <a:gd name="T7" fmla="*/ 103 h 673"/>
                  <a:gd name="T8" fmla="*/ 114 w 573"/>
                  <a:gd name="T9" fmla="*/ 94 h 673"/>
                  <a:gd name="T10" fmla="*/ 99 w 573"/>
                  <a:gd name="T11" fmla="*/ 86 h 673"/>
                  <a:gd name="T12" fmla="*/ 86 w 573"/>
                  <a:gd name="T13" fmla="*/ 85 h 673"/>
                  <a:gd name="T14" fmla="*/ 75 w 573"/>
                  <a:gd name="T15" fmla="*/ 98 h 673"/>
                  <a:gd name="T16" fmla="*/ 75 w 573"/>
                  <a:gd name="T17" fmla="*/ 118 h 673"/>
                  <a:gd name="T18" fmla="*/ 75 w 573"/>
                  <a:gd name="T19" fmla="*/ 139 h 673"/>
                  <a:gd name="T20" fmla="*/ 73 w 573"/>
                  <a:gd name="T21" fmla="*/ 156 h 673"/>
                  <a:gd name="T22" fmla="*/ 73 w 573"/>
                  <a:gd name="T23" fmla="*/ 184 h 673"/>
                  <a:gd name="T24" fmla="*/ 65 w 573"/>
                  <a:gd name="T25" fmla="*/ 207 h 673"/>
                  <a:gd name="T26" fmla="*/ 63 w 573"/>
                  <a:gd name="T27" fmla="*/ 220 h 673"/>
                  <a:gd name="T28" fmla="*/ 75 w 573"/>
                  <a:gd name="T29" fmla="*/ 244 h 673"/>
                  <a:gd name="T30" fmla="*/ 78 w 573"/>
                  <a:gd name="T31" fmla="*/ 258 h 673"/>
                  <a:gd name="T32" fmla="*/ 90 w 573"/>
                  <a:gd name="T33" fmla="*/ 280 h 673"/>
                  <a:gd name="T34" fmla="*/ 88 w 573"/>
                  <a:gd name="T35" fmla="*/ 293 h 673"/>
                  <a:gd name="T36" fmla="*/ 62 w 573"/>
                  <a:gd name="T37" fmla="*/ 312 h 673"/>
                  <a:gd name="T38" fmla="*/ 52 w 573"/>
                  <a:gd name="T39" fmla="*/ 329 h 673"/>
                  <a:gd name="T40" fmla="*/ 48 w 573"/>
                  <a:gd name="T41" fmla="*/ 348 h 673"/>
                  <a:gd name="T42" fmla="*/ 33 w 573"/>
                  <a:gd name="T43" fmla="*/ 372 h 673"/>
                  <a:gd name="T44" fmla="*/ 22 w 573"/>
                  <a:gd name="T45" fmla="*/ 383 h 673"/>
                  <a:gd name="T46" fmla="*/ 24 w 573"/>
                  <a:gd name="T47" fmla="*/ 399 h 673"/>
                  <a:gd name="T48" fmla="*/ 22 w 573"/>
                  <a:gd name="T49" fmla="*/ 412 h 673"/>
                  <a:gd name="T50" fmla="*/ 37 w 573"/>
                  <a:gd name="T51" fmla="*/ 419 h 673"/>
                  <a:gd name="T52" fmla="*/ 37 w 573"/>
                  <a:gd name="T53" fmla="*/ 436 h 673"/>
                  <a:gd name="T54" fmla="*/ 28 w 573"/>
                  <a:gd name="T55" fmla="*/ 447 h 673"/>
                  <a:gd name="T56" fmla="*/ 18 w 573"/>
                  <a:gd name="T57" fmla="*/ 446 h 673"/>
                  <a:gd name="T58" fmla="*/ 13 w 573"/>
                  <a:gd name="T59" fmla="*/ 446 h 673"/>
                  <a:gd name="T60" fmla="*/ 0 w 573"/>
                  <a:gd name="T61" fmla="*/ 468 h 673"/>
                  <a:gd name="T62" fmla="*/ 199 w 573"/>
                  <a:gd name="T63" fmla="*/ 583 h 673"/>
                  <a:gd name="T64" fmla="*/ 451 w 573"/>
                  <a:gd name="T65" fmla="*/ 667 h 673"/>
                  <a:gd name="T66" fmla="*/ 498 w 573"/>
                  <a:gd name="T67" fmla="*/ 66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3" h="673">
                    <a:moveTo>
                      <a:pt x="573" y="66"/>
                    </a:moveTo>
                    <a:lnTo>
                      <a:pt x="456" y="51"/>
                    </a:lnTo>
                    <a:lnTo>
                      <a:pt x="345" y="34"/>
                    </a:lnTo>
                    <a:lnTo>
                      <a:pt x="231" y="15"/>
                    </a:lnTo>
                    <a:lnTo>
                      <a:pt x="154" y="0"/>
                    </a:lnTo>
                    <a:lnTo>
                      <a:pt x="139" y="85"/>
                    </a:lnTo>
                    <a:lnTo>
                      <a:pt x="131" y="94"/>
                    </a:lnTo>
                    <a:lnTo>
                      <a:pt x="124" y="103"/>
                    </a:lnTo>
                    <a:lnTo>
                      <a:pt x="116" y="101"/>
                    </a:lnTo>
                    <a:lnTo>
                      <a:pt x="114" y="94"/>
                    </a:lnTo>
                    <a:lnTo>
                      <a:pt x="107" y="86"/>
                    </a:lnTo>
                    <a:lnTo>
                      <a:pt x="99" y="86"/>
                    </a:lnTo>
                    <a:lnTo>
                      <a:pt x="94" y="83"/>
                    </a:lnTo>
                    <a:lnTo>
                      <a:pt x="86" y="85"/>
                    </a:lnTo>
                    <a:lnTo>
                      <a:pt x="78" y="88"/>
                    </a:lnTo>
                    <a:lnTo>
                      <a:pt x="75" y="98"/>
                    </a:lnTo>
                    <a:lnTo>
                      <a:pt x="78" y="111"/>
                    </a:lnTo>
                    <a:lnTo>
                      <a:pt x="75" y="118"/>
                    </a:lnTo>
                    <a:lnTo>
                      <a:pt x="75" y="124"/>
                    </a:lnTo>
                    <a:lnTo>
                      <a:pt x="75" y="139"/>
                    </a:lnTo>
                    <a:lnTo>
                      <a:pt x="73" y="148"/>
                    </a:lnTo>
                    <a:lnTo>
                      <a:pt x="73" y="156"/>
                    </a:lnTo>
                    <a:lnTo>
                      <a:pt x="75" y="169"/>
                    </a:lnTo>
                    <a:lnTo>
                      <a:pt x="73" y="184"/>
                    </a:lnTo>
                    <a:lnTo>
                      <a:pt x="67" y="192"/>
                    </a:lnTo>
                    <a:lnTo>
                      <a:pt x="65" y="207"/>
                    </a:lnTo>
                    <a:lnTo>
                      <a:pt x="63" y="212"/>
                    </a:lnTo>
                    <a:lnTo>
                      <a:pt x="63" y="220"/>
                    </a:lnTo>
                    <a:lnTo>
                      <a:pt x="71" y="235"/>
                    </a:lnTo>
                    <a:lnTo>
                      <a:pt x="75" y="244"/>
                    </a:lnTo>
                    <a:lnTo>
                      <a:pt x="75" y="250"/>
                    </a:lnTo>
                    <a:lnTo>
                      <a:pt x="78" y="258"/>
                    </a:lnTo>
                    <a:lnTo>
                      <a:pt x="77" y="265"/>
                    </a:lnTo>
                    <a:lnTo>
                      <a:pt x="90" y="280"/>
                    </a:lnTo>
                    <a:lnTo>
                      <a:pt x="95" y="286"/>
                    </a:lnTo>
                    <a:lnTo>
                      <a:pt x="88" y="293"/>
                    </a:lnTo>
                    <a:lnTo>
                      <a:pt x="65" y="306"/>
                    </a:lnTo>
                    <a:lnTo>
                      <a:pt x="62" y="312"/>
                    </a:lnTo>
                    <a:lnTo>
                      <a:pt x="56" y="316"/>
                    </a:lnTo>
                    <a:lnTo>
                      <a:pt x="52" y="329"/>
                    </a:lnTo>
                    <a:lnTo>
                      <a:pt x="52" y="342"/>
                    </a:lnTo>
                    <a:lnTo>
                      <a:pt x="48" y="348"/>
                    </a:lnTo>
                    <a:lnTo>
                      <a:pt x="45" y="357"/>
                    </a:lnTo>
                    <a:lnTo>
                      <a:pt x="33" y="372"/>
                    </a:lnTo>
                    <a:lnTo>
                      <a:pt x="26" y="378"/>
                    </a:lnTo>
                    <a:lnTo>
                      <a:pt x="22" y="383"/>
                    </a:lnTo>
                    <a:lnTo>
                      <a:pt x="26" y="391"/>
                    </a:lnTo>
                    <a:lnTo>
                      <a:pt x="24" y="399"/>
                    </a:lnTo>
                    <a:lnTo>
                      <a:pt x="22" y="406"/>
                    </a:lnTo>
                    <a:lnTo>
                      <a:pt x="22" y="412"/>
                    </a:lnTo>
                    <a:lnTo>
                      <a:pt x="30" y="415"/>
                    </a:lnTo>
                    <a:lnTo>
                      <a:pt x="37" y="419"/>
                    </a:lnTo>
                    <a:lnTo>
                      <a:pt x="37" y="425"/>
                    </a:lnTo>
                    <a:lnTo>
                      <a:pt x="37" y="436"/>
                    </a:lnTo>
                    <a:lnTo>
                      <a:pt x="30" y="442"/>
                    </a:lnTo>
                    <a:lnTo>
                      <a:pt x="28" y="447"/>
                    </a:lnTo>
                    <a:lnTo>
                      <a:pt x="22" y="447"/>
                    </a:lnTo>
                    <a:lnTo>
                      <a:pt x="18" y="446"/>
                    </a:lnTo>
                    <a:lnTo>
                      <a:pt x="15" y="446"/>
                    </a:lnTo>
                    <a:lnTo>
                      <a:pt x="13" y="446"/>
                    </a:lnTo>
                    <a:lnTo>
                      <a:pt x="1" y="461"/>
                    </a:lnTo>
                    <a:lnTo>
                      <a:pt x="0" y="468"/>
                    </a:lnTo>
                    <a:lnTo>
                      <a:pt x="20" y="479"/>
                    </a:lnTo>
                    <a:lnTo>
                      <a:pt x="199" y="583"/>
                    </a:lnTo>
                    <a:lnTo>
                      <a:pt x="315" y="649"/>
                    </a:lnTo>
                    <a:lnTo>
                      <a:pt x="451" y="667"/>
                    </a:lnTo>
                    <a:lnTo>
                      <a:pt x="496" y="673"/>
                    </a:lnTo>
                    <a:lnTo>
                      <a:pt x="498" y="669"/>
                    </a:lnTo>
                    <a:lnTo>
                      <a:pt x="573" y="6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89" name="Freeform 23"/>
              <p:cNvSpPr/>
              <p:nvPr/>
            </p:nvSpPr>
            <p:spPr bwMode="auto">
              <a:xfrm>
                <a:off x="1618565" y="1462381"/>
                <a:ext cx="486109" cy="713329"/>
              </a:xfrm>
              <a:custGeom>
                <a:avLst/>
                <a:gdLst>
                  <a:gd name="T0" fmla="*/ 100 w 506"/>
                  <a:gd name="T1" fmla="*/ 267 h 818"/>
                  <a:gd name="T2" fmla="*/ 100 w 506"/>
                  <a:gd name="T3" fmla="*/ 287 h 818"/>
                  <a:gd name="T4" fmla="*/ 100 w 506"/>
                  <a:gd name="T5" fmla="*/ 314 h 818"/>
                  <a:gd name="T6" fmla="*/ 104 w 506"/>
                  <a:gd name="T7" fmla="*/ 331 h 818"/>
                  <a:gd name="T8" fmla="*/ 121 w 506"/>
                  <a:gd name="T9" fmla="*/ 348 h 818"/>
                  <a:gd name="T10" fmla="*/ 119 w 506"/>
                  <a:gd name="T11" fmla="*/ 368 h 818"/>
                  <a:gd name="T12" fmla="*/ 93 w 506"/>
                  <a:gd name="T13" fmla="*/ 408 h 818"/>
                  <a:gd name="T14" fmla="*/ 79 w 506"/>
                  <a:gd name="T15" fmla="*/ 427 h 818"/>
                  <a:gd name="T16" fmla="*/ 70 w 506"/>
                  <a:gd name="T17" fmla="*/ 440 h 818"/>
                  <a:gd name="T18" fmla="*/ 49 w 506"/>
                  <a:gd name="T19" fmla="*/ 460 h 818"/>
                  <a:gd name="T20" fmla="*/ 38 w 506"/>
                  <a:gd name="T21" fmla="*/ 489 h 818"/>
                  <a:gd name="T22" fmla="*/ 47 w 506"/>
                  <a:gd name="T23" fmla="*/ 494 h 818"/>
                  <a:gd name="T24" fmla="*/ 59 w 506"/>
                  <a:gd name="T25" fmla="*/ 505 h 818"/>
                  <a:gd name="T26" fmla="*/ 53 w 506"/>
                  <a:gd name="T27" fmla="*/ 522 h 818"/>
                  <a:gd name="T28" fmla="*/ 44 w 506"/>
                  <a:gd name="T29" fmla="*/ 539 h 818"/>
                  <a:gd name="T30" fmla="*/ 0 w 506"/>
                  <a:gd name="T31" fmla="*/ 735 h 818"/>
                  <a:gd name="T32" fmla="*/ 232 w 506"/>
                  <a:gd name="T33" fmla="*/ 780 h 818"/>
                  <a:gd name="T34" fmla="*/ 375 w 506"/>
                  <a:gd name="T35" fmla="*/ 804 h 818"/>
                  <a:gd name="T36" fmla="*/ 506 w 506"/>
                  <a:gd name="T37" fmla="*/ 551 h 818"/>
                  <a:gd name="T38" fmla="*/ 495 w 506"/>
                  <a:gd name="T39" fmla="*/ 537 h 818"/>
                  <a:gd name="T40" fmla="*/ 484 w 506"/>
                  <a:gd name="T41" fmla="*/ 522 h 818"/>
                  <a:gd name="T42" fmla="*/ 472 w 506"/>
                  <a:gd name="T43" fmla="*/ 541 h 818"/>
                  <a:gd name="T44" fmla="*/ 453 w 506"/>
                  <a:gd name="T45" fmla="*/ 539 h 818"/>
                  <a:gd name="T46" fmla="*/ 433 w 506"/>
                  <a:gd name="T47" fmla="*/ 536 h 818"/>
                  <a:gd name="T48" fmla="*/ 414 w 506"/>
                  <a:gd name="T49" fmla="*/ 532 h 818"/>
                  <a:gd name="T50" fmla="*/ 401 w 506"/>
                  <a:gd name="T51" fmla="*/ 537 h 818"/>
                  <a:gd name="T52" fmla="*/ 380 w 506"/>
                  <a:gd name="T53" fmla="*/ 532 h 818"/>
                  <a:gd name="T54" fmla="*/ 371 w 506"/>
                  <a:gd name="T55" fmla="*/ 543 h 818"/>
                  <a:gd name="T56" fmla="*/ 361 w 506"/>
                  <a:gd name="T57" fmla="*/ 537 h 818"/>
                  <a:gd name="T58" fmla="*/ 359 w 506"/>
                  <a:gd name="T59" fmla="*/ 522 h 818"/>
                  <a:gd name="T60" fmla="*/ 358 w 506"/>
                  <a:gd name="T61" fmla="*/ 509 h 818"/>
                  <a:gd name="T62" fmla="*/ 346 w 506"/>
                  <a:gd name="T63" fmla="*/ 490 h 818"/>
                  <a:gd name="T64" fmla="*/ 333 w 506"/>
                  <a:gd name="T65" fmla="*/ 487 h 818"/>
                  <a:gd name="T66" fmla="*/ 335 w 506"/>
                  <a:gd name="T67" fmla="*/ 470 h 818"/>
                  <a:gd name="T68" fmla="*/ 333 w 506"/>
                  <a:gd name="T69" fmla="*/ 455 h 818"/>
                  <a:gd name="T70" fmla="*/ 322 w 506"/>
                  <a:gd name="T71" fmla="*/ 436 h 818"/>
                  <a:gd name="T72" fmla="*/ 320 w 506"/>
                  <a:gd name="T73" fmla="*/ 402 h 818"/>
                  <a:gd name="T74" fmla="*/ 311 w 506"/>
                  <a:gd name="T75" fmla="*/ 391 h 818"/>
                  <a:gd name="T76" fmla="*/ 277 w 506"/>
                  <a:gd name="T77" fmla="*/ 406 h 818"/>
                  <a:gd name="T78" fmla="*/ 262 w 506"/>
                  <a:gd name="T79" fmla="*/ 395 h 818"/>
                  <a:gd name="T80" fmla="*/ 269 w 506"/>
                  <a:gd name="T81" fmla="*/ 381 h 818"/>
                  <a:gd name="T82" fmla="*/ 271 w 506"/>
                  <a:gd name="T83" fmla="*/ 366 h 818"/>
                  <a:gd name="T84" fmla="*/ 281 w 506"/>
                  <a:gd name="T85" fmla="*/ 351 h 818"/>
                  <a:gd name="T86" fmla="*/ 281 w 506"/>
                  <a:gd name="T87" fmla="*/ 338 h 818"/>
                  <a:gd name="T88" fmla="*/ 284 w 506"/>
                  <a:gd name="T89" fmla="*/ 325 h 818"/>
                  <a:gd name="T90" fmla="*/ 292 w 506"/>
                  <a:gd name="T91" fmla="*/ 302 h 818"/>
                  <a:gd name="T92" fmla="*/ 294 w 506"/>
                  <a:gd name="T93" fmla="*/ 280 h 818"/>
                  <a:gd name="T94" fmla="*/ 277 w 506"/>
                  <a:gd name="T95" fmla="*/ 276 h 818"/>
                  <a:gd name="T96" fmla="*/ 273 w 506"/>
                  <a:gd name="T97" fmla="*/ 270 h 818"/>
                  <a:gd name="T98" fmla="*/ 262 w 506"/>
                  <a:gd name="T99" fmla="*/ 257 h 818"/>
                  <a:gd name="T100" fmla="*/ 262 w 506"/>
                  <a:gd name="T101" fmla="*/ 246 h 818"/>
                  <a:gd name="T102" fmla="*/ 249 w 506"/>
                  <a:gd name="T103" fmla="*/ 225 h 818"/>
                  <a:gd name="T104" fmla="*/ 241 w 506"/>
                  <a:gd name="T105" fmla="*/ 212 h 818"/>
                  <a:gd name="T106" fmla="*/ 228 w 506"/>
                  <a:gd name="T107" fmla="*/ 199 h 818"/>
                  <a:gd name="T108" fmla="*/ 215 w 506"/>
                  <a:gd name="T109" fmla="*/ 180 h 818"/>
                  <a:gd name="T110" fmla="*/ 218 w 506"/>
                  <a:gd name="T111" fmla="*/ 171 h 818"/>
                  <a:gd name="T112" fmla="*/ 220 w 506"/>
                  <a:gd name="T113" fmla="*/ 158 h 818"/>
                  <a:gd name="T114" fmla="*/ 215 w 506"/>
                  <a:gd name="T115" fmla="*/ 139 h 818"/>
                  <a:gd name="T116" fmla="*/ 222 w 506"/>
                  <a:gd name="T117" fmla="*/ 17 h 818"/>
                  <a:gd name="T118" fmla="*/ 207 w 506"/>
                  <a:gd name="T119" fmla="*/ 11 h 818"/>
                  <a:gd name="T120" fmla="*/ 153 w 506"/>
                  <a:gd name="T121" fmla="*/ 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818">
                    <a:moveTo>
                      <a:pt x="102" y="244"/>
                    </a:moveTo>
                    <a:lnTo>
                      <a:pt x="100" y="267"/>
                    </a:lnTo>
                    <a:lnTo>
                      <a:pt x="96" y="272"/>
                    </a:lnTo>
                    <a:lnTo>
                      <a:pt x="100" y="287"/>
                    </a:lnTo>
                    <a:lnTo>
                      <a:pt x="98" y="308"/>
                    </a:lnTo>
                    <a:lnTo>
                      <a:pt x="100" y="314"/>
                    </a:lnTo>
                    <a:lnTo>
                      <a:pt x="100" y="323"/>
                    </a:lnTo>
                    <a:lnTo>
                      <a:pt x="104" y="331"/>
                    </a:lnTo>
                    <a:lnTo>
                      <a:pt x="106" y="334"/>
                    </a:lnTo>
                    <a:lnTo>
                      <a:pt x="121" y="348"/>
                    </a:lnTo>
                    <a:lnTo>
                      <a:pt x="123" y="361"/>
                    </a:lnTo>
                    <a:lnTo>
                      <a:pt x="119" y="368"/>
                    </a:lnTo>
                    <a:lnTo>
                      <a:pt x="102" y="385"/>
                    </a:lnTo>
                    <a:lnTo>
                      <a:pt x="93" y="408"/>
                    </a:lnTo>
                    <a:lnTo>
                      <a:pt x="79" y="421"/>
                    </a:lnTo>
                    <a:lnTo>
                      <a:pt x="79" y="427"/>
                    </a:lnTo>
                    <a:lnTo>
                      <a:pt x="76" y="434"/>
                    </a:lnTo>
                    <a:lnTo>
                      <a:pt x="70" y="440"/>
                    </a:lnTo>
                    <a:lnTo>
                      <a:pt x="59" y="447"/>
                    </a:lnTo>
                    <a:lnTo>
                      <a:pt x="49" y="460"/>
                    </a:lnTo>
                    <a:lnTo>
                      <a:pt x="44" y="468"/>
                    </a:lnTo>
                    <a:lnTo>
                      <a:pt x="38" y="489"/>
                    </a:lnTo>
                    <a:lnTo>
                      <a:pt x="42" y="492"/>
                    </a:lnTo>
                    <a:lnTo>
                      <a:pt x="47" y="494"/>
                    </a:lnTo>
                    <a:lnTo>
                      <a:pt x="55" y="500"/>
                    </a:lnTo>
                    <a:lnTo>
                      <a:pt x="59" y="505"/>
                    </a:lnTo>
                    <a:lnTo>
                      <a:pt x="53" y="513"/>
                    </a:lnTo>
                    <a:lnTo>
                      <a:pt x="53" y="522"/>
                    </a:lnTo>
                    <a:lnTo>
                      <a:pt x="46" y="536"/>
                    </a:lnTo>
                    <a:lnTo>
                      <a:pt x="44" y="539"/>
                    </a:lnTo>
                    <a:lnTo>
                      <a:pt x="40" y="543"/>
                    </a:lnTo>
                    <a:lnTo>
                      <a:pt x="0" y="735"/>
                    </a:lnTo>
                    <a:lnTo>
                      <a:pt x="126" y="761"/>
                    </a:lnTo>
                    <a:lnTo>
                      <a:pt x="232" y="780"/>
                    </a:lnTo>
                    <a:lnTo>
                      <a:pt x="264" y="786"/>
                    </a:lnTo>
                    <a:lnTo>
                      <a:pt x="375" y="804"/>
                    </a:lnTo>
                    <a:lnTo>
                      <a:pt x="467" y="818"/>
                    </a:lnTo>
                    <a:lnTo>
                      <a:pt x="506" y="551"/>
                    </a:lnTo>
                    <a:lnTo>
                      <a:pt x="499" y="545"/>
                    </a:lnTo>
                    <a:lnTo>
                      <a:pt x="495" y="537"/>
                    </a:lnTo>
                    <a:lnTo>
                      <a:pt x="491" y="524"/>
                    </a:lnTo>
                    <a:lnTo>
                      <a:pt x="484" y="522"/>
                    </a:lnTo>
                    <a:lnTo>
                      <a:pt x="472" y="536"/>
                    </a:lnTo>
                    <a:lnTo>
                      <a:pt x="472" y="541"/>
                    </a:lnTo>
                    <a:lnTo>
                      <a:pt x="459" y="537"/>
                    </a:lnTo>
                    <a:lnTo>
                      <a:pt x="453" y="539"/>
                    </a:lnTo>
                    <a:lnTo>
                      <a:pt x="446" y="536"/>
                    </a:lnTo>
                    <a:lnTo>
                      <a:pt x="433" y="536"/>
                    </a:lnTo>
                    <a:lnTo>
                      <a:pt x="418" y="530"/>
                    </a:lnTo>
                    <a:lnTo>
                      <a:pt x="414" y="532"/>
                    </a:lnTo>
                    <a:lnTo>
                      <a:pt x="406" y="537"/>
                    </a:lnTo>
                    <a:lnTo>
                      <a:pt x="401" y="537"/>
                    </a:lnTo>
                    <a:lnTo>
                      <a:pt x="393" y="534"/>
                    </a:lnTo>
                    <a:lnTo>
                      <a:pt x="380" y="532"/>
                    </a:lnTo>
                    <a:lnTo>
                      <a:pt x="373" y="536"/>
                    </a:lnTo>
                    <a:lnTo>
                      <a:pt x="371" y="543"/>
                    </a:lnTo>
                    <a:lnTo>
                      <a:pt x="369" y="543"/>
                    </a:lnTo>
                    <a:lnTo>
                      <a:pt x="361" y="537"/>
                    </a:lnTo>
                    <a:lnTo>
                      <a:pt x="358" y="530"/>
                    </a:lnTo>
                    <a:lnTo>
                      <a:pt x="359" y="522"/>
                    </a:lnTo>
                    <a:lnTo>
                      <a:pt x="356" y="517"/>
                    </a:lnTo>
                    <a:lnTo>
                      <a:pt x="358" y="509"/>
                    </a:lnTo>
                    <a:lnTo>
                      <a:pt x="354" y="498"/>
                    </a:lnTo>
                    <a:lnTo>
                      <a:pt x="346" y="490"/>
                    </a:lnTo>
                    <a:lnTo>
                      <a:pt x="339" y="492"/>
                    </a:lnTo>
                    <a:lnTo>
                      <a:pt x="333" y="487"/>
                    </a:lnTo>
                    <a:lnTo>
                      <a:pt x="331" y="479"/>
                    </a:lnTo>
                    <a:lnTo>
                      <a:pt x="335" y="470"/>
                    </a:lnTo>
                    <a:lnTo>
                      <a:pt x="335" y="462"/>
                    </a:lnTo>
                    <a:lnTo>
                      <a:pt x="333" y="455"/>
                    </a:lnTo>
                    <a:lnTo>
                      <a:pt x="328" y="449"/>
                    </a:lnTo>
                    <a:lnTo>
                      <a:pt x="322" y="436"/>
                    </a:lnTo>
                    <a:lnTo>
                      <a:pt x="320" y="417"/>
                    </a:lnTo>
                    <a:lnTo>
                      <a:pt x="320" y="402"/>
                    </a:lnTo>
                    <a:lnTo>
                      <a:pt x="312" y="396"/>
                    </a:lnTo>
                    <a:lnTo>
                      <a:pt x="311" y="391"/>
                    </a:lnTo>
                    <a:lnTo>
                      <a:pt x="284" y="406"/>
                    </a:lnTo>
                    <a:lnTo>
                      <a:pt x="277" y="406"/>
                    </a:lnTo>
                    <a:lnTo>
                      <a:pt x="271" y="396"/>
                    </a:lnTo>
                    <a:lnTo>
                      <a:pt x="262" y="395"/>
                    </a:lnTo>
                    <a:lnTo>
                      <a:pt x="264" y="387"/>
                    </a:lnTo>
                    <a:lnTo>
                      <a:pt x="269" y="381"/>
                    </a:lnTo>
                    <a:lnTo>
                      <a:pt x="267" y="374"/>
                    </a:lnTo>
                    <a:lnTo>
                      <a:pt x="271" y="366"/>
                    </a:lnTo>
                    <a:lnTo>
                      <a:pt x="279" y="366"/>
                    </a:lnTo>
                    <a:lnTo>
                      <a:pt x="281" y="351"/>
                    </a:lnTo>
                    <a:lnTo>
                      <a:pt x="277" y="346"/>
                    </a:lnTo>
                    <a:lnTo>
                      <a:pt x="281" y="338"/>
                    </a:lnTo>
                    <a:lnTo>
                      <a:pt x="279" y="331"/>
                    </a:lnTo>
                    <a:lnTo>
                      <a:pt x="284" y="325"/>
                    </a:lnTo>
                    <a:lnTo>
                      <a:pt x="286" y="317"/>
                    </a:lnTo>
                    <a:lnTo>
                      <a:pt x="292" y="302"/>
                    </a:lnTo>
                    <a:lnTo>
                      <a:pt x="299" y="282"/>
                    </a:lnTo>
                    <a:lnTo>
                      <a:pt x="294" y="280"/>
                    </a:lnTo>
                    <a:lnTo>
                      <a:pt x="284" y="280"/>
                    </a:lnTo>
                    <a:lnTo>
                      <a:pt x="277" y="276"/>
                    </a:lnTo>
                    <a:lnTo>
                      <a:pt x="279" y="270"/>
                    </a:lnTo>
                    <a:lnTo>
                      <a:pt x="273" y="270"/>
                    </a:lnTo>
                    <a:lnTo>
                      <a:pt x="269" y="263"/>
                    </a:lnTo>
                    <a:lnTo>
                      <a:pt x="262" y="257"/>
                    </a:lnTo>
                    <a:lnTo>
                      <a:pt x="262" y="250"/>
                    </a:lnTo>
                    <a:lnTo>
                      <a:pt x="262" y="246"/>
                    </a:lnTo>
                    <a:lnTo>
                      <a:pt x="256" y="240"/>
                    </a:lnTo>
                    <a:lnTo>
                      <a:pt x="249" y="225"/>
                    </a:lnTo>
                    <a:lnTo>
                      <a:pt x="245" y="218"/>
                    </a:lnTo>
                    <a:lnTo>
                      <a:pt x="241" y="212"/>
                    </a:lnTo>
                    <a:lnTo>
                      <a:pt x="239" y="205"/>
                    </a:lnTo>
                    <a:lnTo>
                      <a:pt x="228" y="199"/>
                    </a:lnTo>
                    <a:lnTo>
                      <a:pt x="226" y="193"/>
                    </a:lnTo>
                    <a:lnTo>
                      <a:pt x="215" y="180"/>
                    </a:lnTo>
                    <a:lnTo>
                      <a:pt x="222" y="178"/>
                    </a:lnTo>
                    <a:lnTo>
                      <a:pt x="218" y="171"/>
                    </a:lnTo>
                    <a:lnTo>
                      <a:pt x="220" y="163"/>
                    </a:lnTo>
                    <a:lnTo>
                      <a:pt x="220" y="158"/>
                    </a:lnTo>
                    <a:lnTo>
                      <a:pt x="215" y="143"/>
                    </a:lnTo>
                    <a:lnTo>
                      <a:pt x="215" y="139"/>
                    </a:lnTo>
                    <a:lnTo>
                      <a:pt x="203" y="118"/>
                    </a:lnTo>
                    <a:lnTo>
                      <a:pt x="222" y="17"/>
                    </a:lnTo>
                    <a:lnTo>
                      <a:pt x="224" y="13"/>
                    </a:lnTo>
                    <a:lnTo>
                      <a:pt x="207" y="11"/>
                    </a:lnTo>
                    <a:lnTo>
                      <a:pt x="155" y="0"/>
                    </a:lnTo>
                    <a:lnTo>
                      <a:pt x="153" y="4"/>
                    </a:lnTo>
                    <a:lnTo>
                      <a:pt x="102" y="24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0" name="Freeform 24"/>
              <p:cNvSpPr/>
              <p:nvPr/>
            </p:nvSpPr>
            <p:spPr bwMode="auto">
              <a:xfrm>
                <a:off x="1751140" y="2142573"/>
                <a:ext cx="454406" cy="521480"/>
              </a:xfrm>
              <a:custGeom>
                <a:avLst/>
                <a:gdLst>
                  <a:gd name="T0" fmla="*/ 314 w 473"/>
                  <a:gd name="T1" fmla="*/ 145 h 598"/>
                  <a:gd name="T2" fmla="*/ 329 w 473"/>
                  <a:gd name="T3" fmla="*/ 38 h 598"/>
                  <a:gd name="T4" fmla="*/ 237 w 473"/>
                  <a:gd name="T5" fmla="*/ 24 h 598"/>
                  <a:gd name="T6" fmla="*/ 126 w 473"/>
                  <a:gd name="T7" fmla="*/ 6 h 598"/>
                  <a:gd name="T8" fmla="*/ 94 w 473"/>
                  <a:gd name="T9" fmla="*/ 0 h 598"/>
                  <a:gd name="T10" fmla="*/ 0 w 473"/>
                  <a:gd name="T11" fmla="*/ 532 h 598"/>
                  <a:gd name="T12" fmla="*/ 77 w 473"/>
                  <a:gd name="T13" fmla="*/ 547 h 598"/>
                  <a:gd name="T14" fmla="*/ 191 w 473"/>
                  <a:gd name="T15" fmla="*/ 566 h 598"/>
                  <a:gd name="T16" fmla="*/ 302 w 473"/>
                  <a:gd name="T17" fmla="*/ 583 h 598"/>
                  <a:gd name="T18" fmla="*/ 419 w 473"/>
                  <a:gd name="T19" fmla="*/ 598 h 598"/>
                  <a:gd name="T20" fmla="*/ 473 w 473"/>
                  <a:gd name="T21" fmla="*/ 167 h 598"/>
                  <a:gd name="T22" fmla="*/ 314 w 473"/>
                  <a:gd name="T23" fmla="*/ 1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3" h="598">
                    <a:moveTo>
                      <a:pt x="314" y="145"/>
                    </a:moveTo>
                    <a:lnTo>
                      <a:pt x="329" y="38"/>
                    </a:lnTo>
                    <a:lnTo>
                      <a:pt x="237" y="24"/>
                    </a:lnTo>
                    <a:lnTo>
                      <a:pt x="126" y="6"/>
                    </a:lnTo>
                    <a:lnTo>
                      <a:pt x="94" y="0"/>
                    </a:lnTo>
                    <a:lnTo>
                      <a:pt x="0" y="532"/>
                    </a:lnTo>
                    <a:lnTo>
                      <a:pt x="77" y="547"/>
                    </a:lnTo>
                    <a:lnTo>
                      <a:pt x="191" y="566"/>
                    </a:lnTo>
                    <a:lnTo>
                      <a:pt x="302" y="583"/>
                    </a:lnTo>
                    <a:lnTo>
                      <a:pt x="419" y="598"/>
                    </a:lnTo>
                    <a:lnTo>
                      <a:pt x="473" y="167"/>
                    </a:lnTo>
                    <a:lnTo>
                      <a:pt x="314" y="14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1" name="Freeform 25"/>
              <p:cNvSpPr/>
              <p:nvPr/>
            </p:nvSpPr>
            <p:spPr bwMode="auto">
              <a:xfrm>
                <a:off x="1813585" y="1473717"/>
                <a:ext cx="838682" cy="473518"/>
              </a:xfrm>
              <a:custGeom>
                <a:avLst/>
                <a:gdLst>
                  <a:gd name="T0" fmla="*/ 12 w 873"/>
                  <a:gd name="T1" fmla="*/ 126 h 543"/>
                  <a:gd name="T2" fmla="*/ 17 w 873"/>
                  <a:gd name="T3" fmla="*/ 145 h 543"/>
                  <a:gd name="T4" fmla="*/ 15 w 873"/>
                  <a:gd name="T5" fmla="*/ 158 h 543"/>
                  <a:gd name="T6" fmla="*/ 12 w 873"/>
                  <a:gd name="T7" fmla="*/ 167 h 543"/>
                  <a:gd name="T8" fmla="*/ 25 w 873"/>
                  <a:gd name="T9" fmla="*/ 186 h 543"/>
                  <a:gd name="T10" fmla="*/ 38 w 873"/>
                  <a:gd name="T11" fmla="*/ 199 h 543"/>
                  <a:gd name="T12" fmla="*/ 46 w 873"/>
                  <a:gd name="T13" fmla="*/ 212 h 543"/>
                  <a:gd name="T14" fmla="*/ 59 w 873"/>
                  <a:gd name="T15" fmla="*/ 233 h 543"/>
                  <a:gd name="T16" fmla="*/ 59 w 873"/>
                  <a:gd name="T17" fmla="*/ 244 h 543"/>
                  <a:gd name="T18" fmla="*/ 70 w 873"/>
                  <a:gd name="T19" fmla="*/ 257 h 543"/>
                  <a:gd name="T20" fmla="*/ 74 w 873"/>
                  <a:gd name="T21" fmla="*/ 263 h 543"/>
                  <a:gd name="T22" fmla="*/ 91 w 873"/>
                  <a:gd name="T23" fmla="*/ 267 h 543"/>
                  <a:gd name="T24" fmla="*/ 89 w 873"/>
                  <a:gd name="T25" fmla="*/ 289 h 543"/>
                  <a:gd name="T26" fmla="*/ 81 w 873"/>
                  <a:gd name="T27" fmla="*/ 312 h 543"/>
                  <a:gd name="T28" fmla="*/ 78 w 873"/>
                  <a:gd name="T29" fmla="*/ 325 h 543"/>
                  <a:gd name="T30" fmla="*/ 78 w 873"/>
                  <a:gd name="T31" fmla="*/ 338 h 543"/>
                  <a:gd name="T32" fmla="*/ 68 w 873"/>
                  <a:gd name="T33" fmla="*/ 353 h 543"/>
                  <a:gd name="T34" fmla="*/ 66 w 873"/>
                  <a:gd name="T35" fmla="*/ 368 h 543"/>
                  <a:gd name="T36" fmla="*/ 59 w 873"/>
                  <a:gd name="T37" fmla="*/ 382 h 543"/>
                  <a:gd name="T38" fmla="*/ 74 w 873"/>
                  <a:gd name="T39" fmla="*/ 393 h 543"/>
                  <a:gd name="T40" fmla="*/ 108 w 873"/>
                  <a:gd name="T41" fmla="*/ 378 h 543"/>
                  <a:gd name="T42" fmla="*/ 117 w 873"/>
                  <a:gd name="T43" fmla="*/ 389 h 543"/>
                  <a:gd name="T44" fmla="*/ 119 w 873"/>
                  <a:gd name="T45" fmla="*/ 423 h 543"/>
                  <a:gd name="T46" fmla="*/ 130 w 873"/>
                  <a:gd name="T47" fmla="*/ 442 h 543"/>
                  <a:gd name="T48" fmla="*/ 132 w 873"/>
                  <a:gd name="T49" fmla="*/ 457 h 543"/>
                  <a:gd name="T50" fmla="*/ 130 w 873"/>
                  <a:gd name="T51" fmla="*/ 474 h 543"/>
                  <a:gd name="T52" fmla="*/ 143 w 873"/>
                  <a:gd name="T53" fmla="*/ 477 h 543"/>
                  <a:gd name="T54" fmla="*/ 155 w 873"/>
                  <a:gd name="T55" fmla="*/ 496 h 543"/>
                  <a:gd name="T56" fmla="*/ 156 w 873"/>
                  <a:gd name="T57" fmla="*/ 509 h 543"/>
                  <a:gd name="T58" fmla="*/ 158 w 873"/>
                  <a:gd name="T59" fmla="*/ 524 h 543"/>
                  <a:gd name="T60" fmla="*/ 168 w 873"/>
                  <a:gd name="T61" fmla="*/ 530 h 543"/>
                  <a:gd name="T62" fmla="*/ 177 w 873"/>
                  <a:gd name="T63" fmla="*/ 519 h 543"/>
                  <a:gd name="T64" fmla="*/ 198 w 873"/>
                  <a:gd name="T65" fmla="*/ 524 h 543"/>
                  <a:gd name="T66" fmla="*/ 211 w 873"/>
                  <a:gd name="T67" fmla="*/ 519 h 543"/>
                  <a:gd name="T68" fmla="*/ 230 w 873"/>
                  <a:gd name="T69" fmla="*/ 523 h 543"/>
                  <a:gd name="T70" fmla="*/ 250 w 873"/>
                  <a:gd name="T71" fmla="*/ 526 h 543"/>
                  <a:gd name="T72" fmla="*/ 269 w 873"/>
                  <a:gd name="T73" fmla="*/ 528 h 543"/>
                  <a:gd name="T74" fmla="*/ 281 w 873"/>
                  <a:gd name="T75" fmla="*/ 509 h 543"/>
                  <a:gd name="T76" fmla="*/ 292 w 873"/>
                  <a:gd name="T77" fmla="*/ 524 h 543"/>
                  <a:gd name="T78" fmla="*/ 303 w 873"/>
                  <a:gd name="T79" fmla="*/ 538 h 543"/>
                  <a:gd name="T80" fmla="*/ 316 w 873"/>
                  <a:gd name="T81" fmla="*/ 485 h 543"/>
                  <a:gd name="T82" fmla="*/ 591 w 873"/>
                  <a:gd name="T83" fmla="*/ 521 h 543"/>
                  <a:gd name="T84" fmla="*/ 841 w 873"/>
                  <a:gd name="T85" fmla="*/ 543 h 543"/>
                  <a:gd name="T86" fmla="*/ 850 w 873"/>
                  <a:gd name="T87" fmla="*/ 442 h 543"/>
                  <a:gd name="T88" fmla="*/ 873 w 873"/>
                  <a:gd name="T89" fmla="*/ 117 h 543"/>
                  <a:gd name="T90" fmla="*/ 683 w 873"/>
                  <a:gd name="T91" fmla="*/ 101 h 543"/>
                  <a:gd name="T92" fmla="*/ 469 w 873"/>
                  <a:gd name="T93" fmla="*/ 75 h 543"/>
                  <a:gd name="T94" fmla="*/ 125 w 873"/>
                  <a:gd name="T95" fmla="*/ 21 h 543"/>
                  <a:gd name="T96" fmla="*/ 19 w 873"/>
                  <a:gd name="T97" fmla="*/ 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3" h="543">
                    <a:moveTo>
                      <a:pt x="0" y="105"/>
                    </a:moveTo>
                    <a:lnTo>
                      <a:pt x="12" y="126"/>
                    </a:lnTo>
                    <a:lnTo>
                      <a:pt x="12" y="130"/>
                    </a:lnTo>
                    <a:lnTo>
                      <a:pt x="17" y="145"/>
                    </a:lnTo>
                    <a:lnTo>
                      <a:pt x="17" y="150"/>
                    </a:lnTo>
                    <a:lnTo>
                      <a:pt x="15" y="158"/>
                    </a:lnTo>
                    <a:lnTo>
                      <a:pt x="19" y="165"/>
                    </a:lnTo>
                    <a:lnTo>
                      <a:pt x="12" y="167"/>
                    </a:lnTo>
                    <a:lnTo>
                      <a:pt x="23" y="180"/>
                    </a:lnTo>
                    <a:lnTo>
                      <a:pt x="25" y="186"/>
                    </a:lnTo>
                    <a:lnTo>
                      <a:pt x="36" y="192"/>
                    </a:lnTo>
                    <a:lnTo>
                      <a:pt x="38" y="199"/>
                    </a:lnTo>
                    <a:lnTo>
                      <a:pt x="42" y="205"/>
                    </a:lnTo>
                    <a:lnTo>
                      <a:pt x="46" y="212"/>
                    </a:lnTo>
                    <a:lnTo>
                      <a:pt x="53" y="227"/>
                    </a:lnTo>
                    <a:lnTo>
                      <a:pt x="59" y="233"/>
                    </a:lnTo>
                    <a:lnTo>
                      <a:pt x="59" y="237"/>
                    </a:lnTo>
                    <a:lnTo>
                      <a:pt x="59" y="244"/>
                    </a:lnTo>
                    <a:lnTo>
                      <a:pt x="66" y="250"/>
                    </a:lnTo>
                    <a:lnTo>
                      <a:pt x="70" y="257"/>
                    </a:lnTo>
                    <a:lnTo>
                      <a:pt x="76" y="257"/>
                    </a:lnTo>
                    <a:lnTo>
                      <a:pt x="74" y="263"/>
                    </a:lnTo>
                    <a:lnTo>
                      <a:pt x="81" y="267"/>
                    </a:lnTo>
                    <a:lnTo>
                      <a:pt x="91" y="267"/>
                    </a:lnTo>
                    <a:lnTo>
                      <a:pt x="96" y="269"/>
                    </a:lnTo>
                    <a:lnTo>
                      <a:pt x="89" y="289"/>
                    </a:lnTo>
                    <a:lnTo>
                      <a:pt x="83" y="304"/>
                    </a:lnTo>
                    <a:lnTo>
                      <a:pt x="81" y="312"/>
                    </a:lnTo>
                    <a:lnTo>
                      <a:pt x="76" y="318"/>
                    </a:lnTo>
                    <a:lnTo>
                      <a:pt x="78" y="325"/>
                    </a:lnTo>
                    <a:lnTo>
                      <a:pt x="74" y="333"/>
                    </a:lnTo>
                    <a:lnTo>
                      <a:pt x="78" y="338"/>
                    </a:lnTo>
                    <a:lnTo>
                      <a:pt x="76" y="353"/>
                    </a:lnTo>
                    <a:lnTo>
                      <a:pt x="68" y="353"/>
                    </a:lnTo>
                    <a:lnTo>
                      <a:pt x="64" y="361"/>
                    </a:lnTo>
                    <a:lnTo>
                      <a:pt x="66" y="368"/>
                    </a:lnTo>
                    <a:lnTo>
                      <a:pt x="61" y="374"/>
                    </a:lnTo>
                    <a:lnTo>
                      <a:pt x="59" y="382"/>
                    </a:lnTo>
                    <a:lnTo>
                      <a:pt x="68" y="383"/>
                    </a:lnTo>
                    <a:lnTo>
                      <a:pt x="74" y="393"/>
                    </a:lnTo>
                    <a:lnTo>
                      <a:pt x="81" y="393"/>
                    </a:lnTo>
                    <a:lnTo>
                      <a:pt x="108" y="378"/>
                    </a:lnTo>
                    <a:lnTo>
                      <a:pt x="109" y="383"/>
                    </a:lnTo>
                    <a:lnTo>
                      <a:pt x="117" y="389"/>
                    </a:lnTo>
                    <a:lnTo>
                      <a:pt x="117" y="404"/>
                    </a:lnTo>
                    <a:lnTo>
                      <a:pt x="119" y="423"/>
                    </a:lnTo>
                    <a:lnTo>
                      <a:pt x="125" y="436"/>
                    </a:lnTo>
                    <a:lnTo>
                      <a:pt x="130" y="442"/>
                    </a:lnTo>
                    <a:lnTo>
                      <a:pt x="132" y="449"/>
                    </a:lnTo>
                    <a:lnTo>
                      <a:pt x="132" y="457"/>
                    </a:lnTo>
                    <a:lnTo>
                      <a:pt x="128" y="466"/>
                    </a:lnTo>
                    <a:lnTo>
                      <a:pt x="130" y="474"/>
                    </a:lnTo>
                    <a:lnTo>
                      <a:pt x="136" y="479"/>
                    </a:lnTo>
                    <a:lnTo>
                      <a:pt x="143" y="477"/>
                    </a:lnTo>
                    <a:lnTo>
                      <a:pt x="151" y="485"/>
                    </a:lnTo>
                    <a:lnTo>
                      <a:pt x="155" y="496"/>
                    </a:lnTo>
                    <a:lnTo>
                      <a:pt x="153" y="504"/>
                    </a:lnTo>
                    <a:lnTo>
                      <a:pt x="156" y="509"/>
                    </a:lnTo>
                    <a:lnTo>
                      <a:pt x="155" y="517"/>
                    </a:lnTo>
                    <a:lnTo>
                      <a:pt x="158" y="524"/>
                    </a:lnTo>
                    <a:lnTo>
                      <a:pt x="166" y="530"/>
                    </a:lnTo>
                    <a:lnTo>
                      <a:pt x="168" y="530"/>
                    </a:lnTo>
                    <a:lnTo>
                      <a:pt x="170" y="523"/>
                    </a:lnTo>
                    <a:lnTo>
                      <a:pt x="177" y="519"/>
                    </a:lnTo>
                    <a:lnTo>
                      <a:pt x="190" y="521"/>
                    </a:lnTo>
                    <a:lnTo>
                      <a:pt x="198" y="524"/>
                    </a:lnTo>
                    <a:lnTo>
                      <a:pt x="203" y="524"/>
                    </a:lnTo>
                    <a:lnTo>
                      <a:pt x="211" y="519"/>
                    </a:lnTo>
                    <a:lnTo>
                      <a:pt x="215" y="517"/>
                    </a:lnTo>
                    <a:lnTo>
                      <a:pt x="230" y="523"/>
                    </a:lnTo>
                    <a:lnTo>
                      <a:pt x="243" y="523"/>
                    </a:lnTo>
                    <a:lnTo>
                      <a:pt x="250" y="526"/>
                    </a:lnTo>
                    <a:lnTo>
                      <a:pt x="256" y="524"/>
                    </a:lnTo>
                    <a:lnTo>
                      <a:pt x="269" y="528"/>
                    </a:lnTo>
                    <a:lnTo>
                      <a:pt x="269" y="523"/>
                    </a:lnTo>
                    <a:lnTo>
                      <a:pt x="281" y="509"/>
                    </a:lnTo>
                    <a:lnTo>
                      <a:pt x="288" y="511"/>
                    </a:lnTo>
                    <a:lnTo>
                      <a:pt x="292" y="524"/>
                    </a:lnTo>
                    <a:lnTo>
                      <a:pt x="296" y="532"/>
                    </a:lnTo>
                    <a:lnTo>
                      <a:pt x="303" y="538"/>
                    </a:lnTo>
                    <a:lnTo>
                      <a:pt x="311" y="491"/>
                    </a:lnTo>
                    <a:lnTo>
                      <a:pt x="316" y="485"/>
                    </a:lnTo>
                    <a:lnTo>
                      <a:pt x="455" y="506"/>
                    </a:lnTo>
                    <a:lnTo>
                      <a:pt x="591" y="521"/>
                    </a:lnTo>
                    <a:lnTo>
                      <a:pt x="739" y="536"/>
                    </a:lnTo>
                    <a:lnTo>
                      <a:pt x="841" y="543"/>
                    </a:lnTo>
                    <a:lnTo>
                      <a:pt x="844" y="536"/>
                    </a:lnTo>
                    <a:lnTo>
                      <a:pt x="850" y="442"/>
                    </a:lnTo>
                    <a:lnTo>
                      <a:pt x="873" y="120"/>
                    </a:lnTo>
                    <a:lnTo>
                      <a:pt x="873" y="117"/>
                    </a:lnTo>
                    <a:lnTo>
                      <a:pt x="822" y="113"/>
                    </a:lnTo>
                    <a:lnTo>
                      <a:pt x="683" y="101"/>
                    </a:lnTo>
                    <a:lnTo>
                      <a:pt x="572" y="88"/>
                    </a:lnTo>
                    <a:lnTo>
                      <a:pt x="469" y="75"/>
                    </a:lnTo>
                    <a:lnTo>
                      <a:pt x="307" y="53"/>
                    </a:lnTo>
                    <a:lnTo>
                      <a:pt x="125" y="21"/>
                    </a:lnTo>
                    <a:lnTo>
                      <a:pt x="21" y="0"/>
                    </a:lnTo>
                    <a:lnTo>
                      <a:pt x="19" y="4"/>
                    </a:lnTo>
                    <a:lnTo>
                      <a:pt x="0" y="105"/>
                    </a:lnTo>
                    <a:close/>
                  </a:path>
                </a:pathLst>
              </a:custGeom>
              <a:solidFill>
                <a:srgbClr val="BFBFBF"/>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2" name="Freeform 26"/>
              <p:cNvSpPr/>
              <p:nvPr/>
            </p:nvSpPr>
            <p:spPr bwMode="auto">
              <a:xfrm>
                <a:off x="2052796" y="1896657"/>
                <a:ext cx="568728" cy="426428"/>
              </a:xfrm>
              <a:custGeom>
                <a:avLst/>
                <a:gdLst>
                  <a:gd name="T0" fmla="*/ 159 w 592"/>
                  <a:gd name="T1" fmla="*/ 449 h 489"/>
                  <a:gd name="T2" fmla="*/ 236 w 592"/>
                  <a:gd name="T3" fmla="*/ 459 h 489"/>
                  <a:gd name="T4" fmla="*/ 366 w 592"/>
                  <a:gd name="T5" fmla="*/ 472 h 489"/>
                  <a:gd name="T6" fmla="*/ 436 w 592"/>
                  <a:gd name="T7" fmla="*/ 479 h 489"/>
                  <a:gd name="T8" fmla="*/ 562 w 592"/>
                  <a:gd name="T9" fmla="*/ 489 h 489"/>
                  <a:gd name="T10" fmla="*/ 577 w 592"/>
                  <a:gd name="T11" fmla="*/ 273 h 489"/>
                  <a:gd name="T12" fmla="*/ 592 w 592"/>
                  <a:gd name="T13" fmla="*/ 58 h 489"/>
                  <a:gd name="T14" fmla="*/ 490 w 592"/>
                  <a:gd name="T15" fmla="*/ 51 h 489"/>
                  <a:gd name="T16" fmla="*/ 342 w 592"/>
                  <a:gd name="T17" fmla="*/ 36 h 489"/>
                  <a:gd name="T18" fmla="*/ 206 w 592"/>
                  <a:gd name="T19" fmla="*/ 21 h 489"/>
                  <a:gd name="T20" fmla="*/ 67 w 592"/>
                  <a:gd name="T21" fmla="*/ 0 h 489"/>
                  <a:gd name="T22" fmla="*/ 62 w 592"/>
                  <a:gd name="T23" fmla="*/ 6 h 489"/>
                  <a:gd name="T24" fmla="*/ 54 w 592"/>
                  <a:gd name="T25" fmla="*/ 53 h 489"/>
                  <a:gd name="T26" fmla="*/ 15 w 592"/>
                  <a:gd name="T27" fmla="*/ 320 h 489"/>
                  <a:gd name="T28" fmla="*/ 0 w 592"/>
                  <a:gd name="T29" fmla="*/ 427 h 489"/>
                  <a:gd name="T30" fmla="*/ 159 w 592"/>
                  <a:gd name="T31" fmla="*/ 44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2" h="489">
                    <a:moveTo>
                      <a:pt x="159" y="449"/>
                    </a:moveTo>
                    <a:lnTo>
                      <a:pt x="236" y="459"/>
                    </a:lnTo>
                    <a:lnTo>
                      <a:pt x="366" y="472"/>
                    </a:lnTo>
                    <a:lnTo>
                      <a:pt x="436" y="479"/>
                    </a:lnTo>
                    <a:lnTo>
                      <a:pt x="562" y="489"/>
                    </a:lnTo>
                    <a:lnTo>
                      <a:pt x="577" y="273"/>
                    </a:lnTo>
                    <a:lnTo>
                      <a:pt x="592" y="58"/>
                    </a:lnTo>
                    <a:lnTo>
                      <a:pt x="490" y="51"/>
                    </a:lnTo>
                    <a:lnTo>
                      <a:pt x="342" y="36"/>
                    </a:lnTo>
                    <a:lnTo>
                      <a:pt x="206" y="21"/>
                    </a:lnTo>
                    <a:lnTo>
                      <a:pt x="67" y="0"/>
                    </a:lnTo>
                    <a:lnTo>
                      <a:pt x="62" y="6"/>
                    </a:lnTo>
                    <a:lnTo>
                      <a:pt x="54" y="53"/>
                    </a:lnTo>
                    <a:lnTo>
                      <a:pt x="15" y="320"/>
                    </a:lnTo>
                    <a:lnTo>
                      <a:pt x="0" y="427"/>
                    </a:lnTo>
                    <a:lnTo>
                      <a:pt x="159" y="449"/>
                    </a:lnTo>
                    <a:close/>
                  </a:path>
                </a:pathLst>
              </a:custGeom>
              <a:solidFill>
                <a:schemeClr val="bg1">
                  <a:lumMod val="75000"/>
                </a:schemeClr>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3" name="Freeform 27"/>
              <p:cNvSpPr/>
              <p:nvPr/>
            </p:nvSpPr>
            <p:spPr bwMode="auto">
              <a:xfrm>
                <a:off x="2079696" y="2664053"/>
                <a:ext cx="564886" cy="536305"/>
              </a:xfrm>
              <a:custGeom>
                <a:avLst/>
                <a:gdLst>
                  <a:gd name="T0" fmla="*/ 227 w 588"/>
                  <a:gd name="T1" fmla="*/ 577 h 615"/>
                  <a:gd name="T2" fmla="*/ 223 w 588"/>
                  <a:gd name="T3" fmla="*/ 564 h 615"/>
                  <a:gd name="T4" fmla="*/ 223 w 588"/>
                  <a:gd name="T5" fmla="*/ 560 h 615"/>
                  <a:gd name="T6" fmla="*/ 293 w 588"/>
                  <a:gd name="T7" fmla="*/ 568 h 615"/>
                  <a:gd name="T8" fmla="*/ 381 w 588"/>
                  <a:gd name="T9" fmla="*/ 575 h 615"/>
                  <a:gd name="T10" fmla="*/ 460 w 588"/>
                  <a:gd name="T11" fmla="*/ 581 h 615"/>
                  <a:gd name="T12" fmla="*/ 539 w 588"/>
                  <a:gd name="T13" fmla="*/ 586 h 615"/>
                  <a:gd name="T14" fmla="*/ 543 w 588"/>
                  <a:gd name="T15" fmla="*/ 586 h 615"/>
                  <a:gd name="T16" fmla="*/ 549 w 588"/>
                  <a:gd name="T17" fmla="*/ 579 h 615"/>
                  <a:gd name="T18" fmla="*/ 556 w 588"/>
                  <a:gd name="T19" fmla="*/ 468 h 615"/>
                  <a:gd name="T20" fmla="*/ 566 w 588"/>
                  <a:gd name="T21" fmla="*/ 370 h 615"/>
                  <a:gd name="T22" fmla="*/ 581 w 588"/>
                  <a:gd name="T23" fmla="*/ 109 h 615"/>
                  <a:gd name="T24" fmla="*/ 583 w 588"/>
                  <a:gd name="T25" fmla="*/ 103 h 615"/>
                  <a:gd name="T26" fmla="*/ 586 w 588"/>
                  <a:gd name="T27" fmla="*/ 101 h 615"/>
                  <a:gd name="T28" fmla="*/ 588 w 588"/>
                  <a:gd name="T29" fmla="*/ 47 h 615"/>
                  <a:gd name="T30" fmla="*/ 494 w 588"/>
                  <a:gd name="T31" fmla="*/ 41 h 615"/>
                  <a:gd name="T32" fmla="*/ 342 w 588"/>
                  <a:gd name="T33" fmla="*/ 28 h 615"/>
                  <a:gd name="T34" fmla="*/ 218 w 588"/>
                  <a:gd name="T35" fmla="*/ 15 h 615"/>
                  <a:gd name="T36" fmla="*/ 77 w 588"/>
                  <a:gd name="T37" fmla="*/ 0 h 615"/>
                  <a:gd name="T38" fmla="*/ 2 w 588"/>
                  <a:gd name="T39" fmla="*/ 603 h 615"/>
                  <a:gd name="T40" fmla="*/ 0 w 588"/>
                  <a:gd name="T41" fmla="*/ 607 h 615"/>
                  <a:gd name="T42" fmla="*/ 71 w 588"/>
                  <a:gd name="T43" fmla="*/ 615 h 615"/>
                  <a:gd name="T44" fmla="*/ 77 w 588"/>
                  <a:gd name="T45" fmla="*/ 613 h 615"/>
                  <a:gd name="T46" fmla="*/ 81 w 588"/>
                  <a:gd name="T47" fmla="*/ 577 h 615"/>
                  <a:gd name="T48" fmla="*/ 84 w 588"/>
                  <a:gd name="T49" fmla="*/ 568 h 615"/>
                  <a:gd name="T50" fmla="*/ 231 w 588"/>
                  <a:gd name="T51" fmla="*/ 584 h 615"/>
                  <a:gd name="T52" fmla="*/ 233 w 588"/>
                  <a:gd name="T53" fmla="*/ 584 h 615"/>
                  <a:gd name="T54" fmla="*/ 233 w 588"/>
                  <a:gd name="T55" fmla="*/ 581 h 615"/>
                  <a:gd name="T56" fmla="*/ 227 w 588"/>
                  <a:gd name="T57" fmla="*/ 577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8" h="615">
                    <a:moveTo>
                      <a:pt x="227" y="577"/>
                    </a:moveTo>
                    <a:lnTo>
                      <a:pt x="223" y="564"/>
                    </a:lnTo>
                    <a:lnTo>
                      <a:pt x="223" y="560"/>
                    </a:lnTo>
                    <a:lnTo>
                      <a:pt x="293" y="568"/>
                    </a:lnTo>
                    <a:lnTo>
                      <a:pt x="381" y="575"/>
                    </a:lnTo>
                    <a:lnTo>
                      <a:pt x="460" y="581"/>
                    </a:lnTo>
                    <a:lnTo>
                      <a:pt x="539" y="586"/>
                    </a:lnTo>
                    <a:lnTo>
                      <a:pt x="543" y="586"/>
                    </a:lnTo>
                    <a:lnTo>
                      <a:pt x="549" y="579"/>
                    </a:lnTo>
                    <a:lnTo>
                      <a:pt x="556" y="468"/>
                    </a:lnTo>
                    <a:lnTo>
                      <a:pt x="566" y="370"/>
                    </a:lnTo>
                    <a:lnTo>
                      <a:pt x="581" y="109"/>
                    </a:lnTo>
                    <a:lnTo>
                      <a:pt x="583" y="103"/>
                    </a:lnTo>
                    <a:lnTo>
                      <a:pt x="586" y="101"/>
                    </a:lnTo>
                    <a:lnTo>
                      <a:pt x="588" y="47"/>
                    </a:lnTo>
                    <a:lnTo>
                      <a:pt x="494" y="41"/>
                    </a:lnTo>
                    <a:lnTo>
                      <a:pt x="342" y="28"/>
                    </a:lnTo>
                    <a:lnTo>
                      <a:pt x="218" y="15"/>
                    </a:lnTo>
                    <a:lnTo>
                      <a:pt x="77" y="0"/>
                    </a:lnTo>
                    <a:lnTo>
                      <a:pt x="2" y="603"/>
                    </a:lnTo>
                    <a:lnTo>
                      <a:pt x="0" y="607"/>
                    </a:lnTo>
                    <a:lnTo>
                      <a:pt x="71" y="615"/>
                    </a:lnTo>
                    <a:lnTo>
                      <a:pt x="77" y="613"/>
                    </a:lnTo>
                    <a:lnTo>
                      <a:pt x="81" y="577"/>
                    </a:lnTo>
                    <a:lnTo>
                      <a:pt x="84" y="568"/>
                    </a:lnTo>
                    <a:lnTo>
                      <a:pt x="231" y="584"/>
                    </a:lnTo>
                    <a:lnTo>
                      <a:pt x="233" y="584"/>
                    </a:lnTo>
                    <a:lnTo>
                      <a:pt x="233" y="581"/>
                    </a:lnTo>
                    <a:lnTo>
                      <a:pt x="227" y="57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4" name="Freeform 28"/>
              <p:cNvSpPr/>
              <p:nvPr/>
            </p:nvSpPr>
            <p:spPr bwMode="auto">
              <a:xfrm>
                <a:off x="2153669" y="2288203"/>
                <a:ext cx="591785" cy="421196"/>
              </a:xfrm>
              <a:custGeom>
                <a:avLst/>
                <a:gdLst>
                  <a:gd name="T0" fmla="*/ 611 w 616"/>
                  <a:gd name="T1" fmla="*/ 158 h 483"/>
                  <a:gd name="T2" fmla="*/ 616 w 616"/>
                  <a:gd name="T3" fmla="*/ 53 h 483"/>
                  <a:gd name="T4" fmla="*/ 609 w 616"/>
                  <a:gd name="T5" fmla="*/ 49 h 483"/>
                  <a:gd name="T6" fmla="*/ 530 w 616"/>
                  <a:gd name="T7" fmla="*/ 45 h 483"/>
                  <a:gd name="T8" fmla="*/ 457 w 616"/>
                  <a:gd name="T9" fmla="*/ 40 h 483"/>
                  <a:gd name="T10" fmla="*/ 331 w 616"/>
                  <a:gd name="T11" fmla="*/ 30 h 483"/>
                  <a:gd name="T12" fmla="*/ 261 w 616"/>
                  <a:gd name="T13" fmla="*/ 23 h 483"/>
                  <a:gd name="T14" fmla="*/ 131 w 616"/>
                  <a:gd name="T15" fmla="*/ 10 h 483"/>
                  <a:gd name="T16" fmla="*/ 54 w 616"/>
                  <a:gd name="T17" fmla="*/ 0 h 483"/>
                  <a:gd name="T18" fmla="*/ 0 w 616"/>
                  <a:gd name="T19" fmla="*/ 431 h 483"/>
                  <a:gd name="T20" fmla="*/ 141 w 616"/>
                  <a:gd name="T21" fmla="*/ 446 h 483"/>
                  <a:gd name="T22" fmla="*/ 265 w 616"/>
                  <a:gd name="T23" fmla="*/ 459 h 483"/>
                  <a:gd name="T24" fmla="*/ 417 w 616"/>
                  <a:gd name="T25" fmla="*/ 472 h 483"/>
                  <a:gd name="T26" fmla="*/ 511 w 616"/>
                  <a:gd name="T27" fmla="*/ 478 h 483"/>
                  <a:gd name="T28" fmla="*/ 596 w 616"/>
                  <a:gd name="T29" fmla="*/ 483 h 483"/>
                  <a:gd name="T30" fmla="*/ 611 w 616"/>
                  <a:gd name="T31" fmla="*/ 158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483">
                    <a:moveTo>
                      <a:pt x="611" y="158"/>
                    </a:moveTo>
                    <a:lnTo>
                      <a:pt x="616" y="53"/>
                    </a:lnTo>
                    <a:lnTo>
                      <a:pt x="609" y="49"/>
                    </a:lnTo>
                    <a:lnTo>
                      <a:pt x="530" y="45"/>
                    </a:lnTo>
                    <a:lnTo>
                      <a:pt x="457" y="40"/>
                    </a:lnTo>
                    <a:lnTo>
                      <a:pt x="331" y="30"/>
                    </a:lnTo>
                    <a:lnTo>
                      <a:pt x="261" y="23"/>
                    </a:lnTo>
                    <a:lnTo>
                      <a:pt x="131" y="10"/>
                    </a:lnTo>
                    <a:lnTo>
                      <a:pt x="54" y="0"/>
                    </a:lnTo>
                    <a:lnTo>
                      <a:pt x="0" y="431"/>
                    </a:lnTo>
                    <a:lnTo>
                      <a:pt x="141" y="446"/>
                    </a:lnTo>
                    <a:lnTo>
                      <a:pt x="265" y="459"/>
                    </a:lnTo>
                    <a:lnTo>
                      <a:pt x="417" y="472"/>
                    </a:lnTo>
                    <a:lnTo>
                      <a:pt x="511" y="478"/>
                    </a:lnTo>
                    <a:lnTo>
                      <a:pt x="596" y="483"/>
                    </a:lnTo>
                    <a:lnTo>
                      <a:pt x="611" y="158"/>
                    </a:lnTo>
                    <a:close/>
                  </a:path>
                </a:pathLst>
              </a:custGeom>
              <a:solidFill>
                <a:schemeClr val="accent2"/>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5" name="Freeform 29"/>
              <p:cNvSpPr/>
              <p:nvPr/>
            </p:nvSpPr>
            <p:spPr bwMode="auto">
              <a:xfrm>
                <a:off x="2592704" y="2134724"/>
                <a:ext cx="675365" cy="300854"/>
              </a:xfrm>
              <a:custGeom>
                <a:avLst/>
                <a:gdLst>
                  <a:gd name="T0" fmla="*/ 565 w 703"/>
                  <a:gd name="T1" fmla="*/ 345 h 345"/>
                  <a:gd name="T2" fmla="*/ 695 w 703"/>
                  <a:gd name="T3" fmla="*/ 338 h 345"/>
                  <a:gd name="T4" fmla="*/ 690 w 703"/>
                  <a:gd name="T5" fmla="*/ 325 h 345"/>
                  <a:gd name="T6" fmla="*/ 682 w 703"/>
                  <a:gd name="T7" fmla="*/ 314 h 345"/>
                  <a:gd name="T8" fmla="*/ 671 w 703"/>
                  <a:gd name="T9" fmla="*/ 293 h 345"/>
                  <a:gd name="T10" fmla="*/ 665 w 703"/>
                  <a:gd name="T11" fmla="*/ 280 h 345"/>
                  <a:gd name="T12" fmla="*/ 656 w 703"/>
                  <a:gd name="T13" fmla="*/ 268 h 345"/>
                  <a:gd name="T14" fmla="*/ 656 w 703"/>
                  <a:gd name="T15" fmla="*/ 233 h 345"/>
                  <a:gd name="T16" fmla="*/ 658 w 703"/>
                  <a:gd name="T17" fmla="*/ 216 h 345"/>
                  <a:gd name="T18" fmla="*/ 654 w 703"/>
                  <a:gd name="T19" fmla="*/ 201 h 345"/>
                  <a:gd name="T20" fmla="*/ 652 w 703"/>
                  <a:gd name="T21" fmla="*/ 188 h 345"/>
                  <a:gd name="T22" fmla="*/ 644 w 703"/>
                  <a:gd name="T23" fmla="*/ 176 h 345"/>
                  <a:gd name="T24" fmla="*/ 639 w 703"/>
                  <a:gd name="T25" fmla="*/ 174 h 345"/>
                  <a:gd name="T26" fmla="*/ 637 w 703"/>
                  <a:gd name="T27" fmla="*/ 159 h 345"/>
                  <a:gd name="T28" fmla="*/ 637 w 703"/>
                  <a:gd name="T29" fmla="*/ 146 h 345"/>
                  <a:gd name="T30" fmla="*/ 633 w 703"/>
                  <a:gd name="T31" fmla="*/ 133 h 345"/>
                  <a:gd name="T32" fmla="*/ 624 w 703"/>
                  <a:gd name="T33" fmla="*/ 114 h 345"/>
                  <a:gd name="T34" fmla="*/ 618 w 703"/>
                  <a:gd name="T35" fmla="*/ 101 h 345"/>
                  <a:gd name="T36" fmla="*/ 612 w 703"/>
                  <a:gd name="T37" fmla="*/ 86 h 345"/>
                  <a:gd name="T38" fmla="*/ 612 w 703"/>
                  <a:gd name="T39" fmla="*/ 75 h 345"/>
                  <a:gd name="T40" fmla="*/ 599 w 703"/>
                  <a:gd name="T41" fmla="*/ 71 h 345"/>
                  <a:gd name="T42" fmla="*/ 590 w 703"/>
                  <a:gd name="T43" fmla="*/ 58 h 345"/>
                  <a:gd name="T44" fmla="*/ 575 w 703"/>
                  <a:gd name="T45" fmla="*/ 48 h 345"/>
                  <a:gd name="T46" fmla="*/ 567 w 703"/>
                  <a:gd name="T47" fmla="*/ 47 h 345"/>
                  <a:gd name="T48" fmla="*/ 554 w 703"/>
                  <a:gd name="T49" fmla="*/ 43 h 345"/>
                  <a:gd name="T50" fmla="*/ 513 w 703"/>
                  <a:gd name="T51" fmla="*/ 37 h 345"/>
                  <a:gd name="T52" fmla="*/ 492 w 703"/>
                  <a:gd name="T53" fmla="*/ 41 h 345"/>
                  <a:gd name="T54" fmla="*/ 456 w 703"/>
                  <a:gd name="T55" fmla="*/ 28 h 345"/>
                  <a:gd name="T56" fmla="*/ 361 w 703"/>
                  <a:gd name="T57" fmla="*/ 18 h 345"/>
                  <a:gd name="T58" fmla="*/ 96 w 703"/>
                  <a:gd name="T59" fmla="*/ 5 h 345"/>
                  <a:gd name="T60" fmla="*/ 0 w 703"/>
                  <a:gd name="T61" fmla="*/ 216 h 345"/>
                  <a:gd name="T62" fmla="*/ 152 w 703"/>
                  <a:gd name="T63" fmla="*/ 225 h 345"/>
                  <a:gd name="T64" fmla="*/ 154 w 703"/>
                  <a:gd name="T65" fmla="*/ 334 h 345"/>
                  <a:gd name="T66" fmla="*/ 460 w 703"/>
                  <a:gd name="T67" fmla="*/ 34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3" h="345">
                    <a:moveTo>
                      <a:pt x="460" y="344"/>
                    </a:moveTo>
                    <a:lnTo>
                      <a:pt x="565" y="345"/>
                    </a:lnTo>
                    <a:lnTo>
                      <a:pt x="703" y="344"/>
                    </a:lnTo>
                    <a:lnTo>
                      <a:pt x="695" y="338"/>
                    </a:lnTo>
                    <a:lnTo>
                      <a:pt x="695" y="330"/>
                    </a:lnTo>
                    <a:lnTo>
                      <a:pt x="690" y="325"/>
                    </a:lnTo>
                    <a:lnTo>
                      <a:pt x="688" y="317"/>
                    </a:lnTo>
                    <a:lnTo>
                      <a:pt x="682" y="314"/>
                    </a:lnTo>
                    <a:lnTo>
                      <a:pt x="676" y="306"/>
                    </a:lnTo>
                    <a:lnTo>
                      <a:pt x="671" y="293"/>
                    </a:lnTo>
                    <a:lnTo>
                      <a:pt x="665" y="285"/>
                    </a:lnTo>
                    <a:lnTo>
                      <a:pt x="665" y="280"/>
                    </a:lnTo>
                    <a:lnTo>
                      <a:pt x="663" y="272"/>
                    </a:lnTo>
                    <a:lnTo>
                      <a:pt x="656" y="268"/>
                    </a:lnTo>
                    <a:lnTo>
                      <a:pt x="659" y="248"/>
                    </a:lnTo>
                    <a:lnTo>
                      <a:pt x="656" y="233"/>
                    </a:lnTo>
                    <a:lnTo>
                      <a:pt x="656" y="223"/>
                    </a:lnTo>
                    <a:lnTo>
                      <a:pt x="658" y="216"/>
                    </a:lnTo>
                    <a:lnTo>
                      <a:pt x="652" y="210"/>
                    </a:lnTo>
                    <a:lnTo>
                      <a:pt x="654" y="201"/>
                    </a:lnTo>
                    <a:lnTo>
                      <a:pt x="650" y="195"/>
                    </a:lnTo>
                    <a:lnTo>
                      <a:pt x="652" y="188"/>
                    </a:lnTo>
                    <a:lnTo>
                      <a:pt x="644" y="184"/>
                    </a:lnTo>
                    <a:lnTo>
                      <a:pt x="644" y="176"/>
                    </a:lnTo>
                    <a:lnTo>
                      <a:pt x="639" y="176"/>
                    </a:lnTo>
                    <a:lnTo>
                      <a:pt x="639" y="174"/>
                    </a:lnTo>
                    <a:lnTo>
                      <a:pt x="637" y="167"/>
                    </a:lnTo>
                    <a:lnTo>
                      <a:pt x="637" y="159"/>
                    </a:lnTo>
                    <a:lnTo>
                      <a:pt x="639" y="154"/>
                    </a:lnTo>
                    <a:lnTo>
                      <a:pt x="637" y="146"/>
                    </a:lnTo>
                    <a:lnTo>
                      <a:pt x="633" y="141"/>
                    </a:lnTo>
                    <a:lnTo>
                      <a:pt x="633" y="133"/>
                    </a:lnTo>
                    <a:lnTo>
                      <a:pt x="624" y="122"/>
                    </a:lnTo>
                    <a:lnTo>
                      <a:pt x="624" y="114"/>
                    </a:lnTo>
                    <a:lnTo>
                      <a:pt x="616" y="107"/>
                    </a:lnTo>
                    <a:lnTo>
                      <a:pt x="618" y="101"/>
                    </a:lnTo>
                    <a:lnTo>
                      <a:pt x="616" y="94"/>
                    </a:lnTo>
                    <a:lnTo>
                      <a:pt x="612" y="86"/>
                    </a:lnTo>
                    <a:lnTo>
                      <a:pt x="612" y="82"/>
                    </a:lnTo>
                    <a:lnTo>
                      <a:pt x="612" y="75"/>
                    </a:lnTo>
                    <a:lnTo>
                      <a:pt x="605" y="73"/>
                    </a:lnTo>
                    <a:lnTo>
                      <a:pt x="599" y="71"/>
                    </a:lnTo>
                    <a:lnTo>
                      <a:pt x="592" y="65"/>
                    </a:lnTo>
                    <a:lnTo>
                      <a:pt x="590" y="58"/>
                    </a:lnTo>
                    <a:lnTo>
                      <a:pt x="582" y="54"/>
                    </a:lnTo>
                    <a:lnTo>
                      <a:pt x="575" y="48"/>
                    </a:lnTo>
                    <a:lnTo>
                      <a:pt x="569" y="48"/>
                    </a:lnTo>
                    <a:lnTo>
                      <a:pt x="567" y="47"/>
                    </a:lnTo>
                    <a:lnTo>
                      <a:pt x="560" y="43"/>
                    </a:lnTo>
                    <a:lnTo>
                      <a:pt x="554" y="43"/>
                    </a:lnTo>
                    <a:lnTo>
                      <a:pt x="543" y="33"/>
                    </a:lnTo>
                    <a:lnTo>
                      <a:pt x="513" y="37"/>
                    </a:lnTo>
                    <a:lnTo>
                      <a:pt x="498" y="35"/>
                    </a:lnTo>
                    <a:lnTo>
                      <a:pt x="492" y="41"/>
                    </a:lnTo>
                    <a:lnTo>
                      <a:pt x="487" y="43"/>
                    </a:lnTo>
                    <a:lnTo>
                      <a:pt x="456" y="28"/>
                    </a:lnTo>
                    <a:lnTo>
                      <a:pt x="447" y="18"/>
                    </a:lnTo>
                    <a:lnTo>
                      <a:pt x="361" y="18"/>
                    </a:lnTo>
                    <a:lnTo>
                      <a:pt x="231" y="13"/>
                    </a:lnTo>
                    <a:lnTo>
                      <a:pt x="96" y="5"/>
                    </a:lnTo>
                    <a:lnTo>
                      <a:pt x="15" y="0"/>
                    </a:lnTo>
                    <a:lnTo>
                      <a:pt x="0" y="216"/>
                    </a:lnTo>
                    <a:lnTo>
                      <a:pt x="73" y="221"/>
                    </a:lnTo>
                    <a:lnTo>
                      <a:pt x="152" y="225"/>
                    </a:lnTo>
                    <a:lnTo>
                      <a:pt x="159" y="229"/>
                    </a:lnTo>
                    <a:lnTo>
                      <a:pt x="154" y="334"/>
                    </a:lnTo>
                    <a:lnTo>
                      <a:pt x="259" y="340"/>
                    </a:lnTo>
                    <a:lnTo>
                      <a:pt x="460" y="34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6" name="Freeform 30"/>
              <p:cNvSpPr/>
              <p:nvPr/>
            </p:nvSpPr>
            <p:spPr bwMode="auto">
              <a:xfrm>
                <a:off x="2607115" y="1859159"/>
                <a:ext cx="568728" cy="339224"/>
              </a:xfrm>
              <a:custGeom>
                <a:avLst/>
                <a:gdLst>
                  <a:gd name="T0" fmla="*/ 81 w 592"/>
                  <a:gd name="T1" fmla="*/ 321 h 389"/>
                  <a:gd name="T2" fmla="*/ 216 w 592"/>
                  <a:gd name="T3" fmla="*/ 329 h 389"/>
                  <a:gd name="T4" fmla="*/ 346 w 592"/>
                  <a:gd name="T5" fmla="*/ 334 h 389"/>
                  <a:gd name="T6" fmla="*/ 432 w 592"/>
                  <a:gd name="T7" fmla="*/ 334 h 389"/>
                  <a:gd name="T8" fmla="*/ 441 w 592"/>
                  <a:gd name="T9" fmla="*/ 344 h 389"/>
                  <a:gd name="T10" fmla="*/ 472 w 592"/>
                  <a:gd name="T11" fmla="*/ 359 h 389"/>
                  <a:gd name="T12" fmla="*/ 477 w 592"/>
                  <a:gd name="T13" fmla="*/ 357 h 389"/>
                  <a:gd name="T14" fmla="*/ 483 w 592"/>
                  <a:gd name="T15" fmla="*/ 351 h 389"/>
                  <a:gd name="T16" fmla="*/ 498 w 592"/>
                  <a:gd name="T17" fmla="*/ 353 h 389"/>
                  <a:gd name="T18" fmla="*/ 528 w 592"/>
                  <a:gd name="T19" fmla="*/ 349 h 389"/>
                  <a:gd name="T20" fmla="*/ 539 w 592"/>
                  <a:gd name="T21" fmla="*/ 359 h 389"/>
                  <a:gd name="T22" fmla="*/ 545 w 592"/>
                  <a:gd name="T23" fmla="*/ 359 h 389"/>
                  <a:gd name="T24" fmla="*/ 552 w 592"/>
                  <a:gd name="T25" fmla="*/ 363 h 389"/>
                  <a:gd name="T26" fmla="*/ 554 w 592"/>
                  <a:gd name="T27" fmla="*/ 364 h 389"/>
                  <a:gd name="T28" fmla="*/ 560 w 592"/>
                  <a:gd name="T29" fmla="*/ 364 h 389"/>
                  <a:gd name="T30" fmla="*/ 567 w 592"/>
                  <a:gd name="T31" fmla="*/ 370 h 389"/>
                  <a:gd name="T32" fmla="*/ 575 w 592"/>
                  <a:gd name="T33" fmla="*/ 374 h 389"/>
                  <a:gd name="T34" fmla="*/ 577 w 592"/>
                  <a:gd name="T35" fmla="*/ 381 h 389"/>
                  <a:gd name="T36" fmla="*/ 584 w 592"/>
                  <a:gd name="T37" fmla="*/ 387 h 389"/>
                  <a:gd name="T38" fmla="*/ 590 w 592"/>
                  <a:gd name="T39" fmla="*/ 389 h 389"/>
                  <a:gd name="T40" fmla="*/ 588 w 592"/>
                  <a:gd name="T41" fmla="*/ 374 h 389"/>
                  <a:gd name="T42" fmla="*/ 581 w 592"/>
                  <a:gd name="T43" fmla="*/ 368 h 389"/>
                  <a:gd name="T44" fmla="*/ 579 w 592"/>
                  <a:gd name="T45" fmla="*/ 361 h 389"/>
                  <a:gd name="T46" fmla="*/ 582 w 592"/>
                  <a:gd name="T47" fmla="*/ 355 h 389"/>
                  <a:gd name="T48" fmla="*/ 584 w 592"/>
                  <a:gd name="T49" fmla="*/ 353 h 389"/>
                  <a:gd name="T50" fmla="*/ 588 w 592"/>
                  <a:gd name="T51" fmla="*/ 340 h 389"/>
                  <a:gd name="T52" fmla="*/ 588 w 592"/>
                  <a:gd name="T53" fmla="*/ 332 h 389"/>
                  <a:gd name="T54" fmla="*/ 592 w 592"/>
                  <a:gd name="T55" fmla="*/ 325 h 389"/>
                  <a:gd name="T56" fmla="*/ 592 w 592"/>
                  <a:gd name="T57" fmla="*/ 319 h 389"/>
                  <a:gd name="T58" fmla="*/ 584 w 592"/>
                  <a:gd name="T59" fmla="*/ 312 h 389"/>
                  <a:gd name="T60" fmla="*/ 582 w 592"/>
                  <a:gd name="T61" fmla="*/ 306 h 389"/>
                  <a:gd name="T62" fmla="*/ 586 w 592"/>
                  <a:gd name="T63" fmla="*/ 304 h 389"/>
                  <a:gd name="T64" fmla="*/ 586 w 592"/>
                  <a:gd name="T65" fmla="*/ 297 h 389"/>
                  <a:gd name="T66" fmla="*/ 582 w 592"/>
                  <a:gd name="T67" fmla="*/ 289 h 389"/>
                  <a:gd name="T68" fmla="*/ 581 w 592"/>
                  <a:gd name="T69" fmla="*/ 282 h 389"/>
                  <a:gd name="T70" fmla="*/ 592 w 592"/>
                  <a:gd name="T71" fmla="*/ 282 h 389"/>
                  <a:gd name="T72" fmla="*/ 592 w 592"/>
                  <a:gd name="T73" fmla="*/ 88 h 389"/>
                  <a:gd name="T74" fmla="*/ 586 w 592"/>
                  <a:gd name="T75" fmla="*/ 82 h 389"/>
                  <a:gd name="T76" fmla="*/ 581 w 592"/>
                  <a:gd name="T77" fmla="*/ 79 h 389"/>
                  <a:gd name="T78" fmla="*/ 573 w 592"/>
                  <a:gd name="T79" fmla="*/ 77 h 389"/>
                  <a:gd name="T80" fmla="*/ 566 w 592"/>
                  <a:gd name="T81" fmla="*/ 64 h 389"/>
                  <a:gd name="T82" fmla="*/ 560 w 592"/>
                  <a:gd name="T83" fmla="*/ 56 h 389"/>
                  <a:gd name="T84" fmla="*/ 562 w 592"/>
                  <a:gd name="T85" fmla="*/ 52 h 389"/>
                  <a:gd name="T86" fmla="*/ 569 w 592"/>
                  <a:gd name="T87" fmla="*/ 45 h 389"/>
                  <a:gd name="T88" fmla="*/ 575 w 592"/>
                  <a:gd name="T89" fmla="*/ 41 h 389"/>
                  <a:gd name="T90" fmla="*/ 579 w 592"/>
                  <a:gd name="T91" fmla="*/ 34 h 389"/>
                  <a:gd name="T92" fmla="*/ 582 w 592"/>
                  <a:gd name="T93" fmla="*/ 20 h 389"/>
                  <a:gd name="T94" fmla="*/ 443 w 592"/>
                  <a:gd name="T95" fmla="*/ 19 h 389"/>
                  <a:gd name="T96" fmla="*/ 306 w 592"/>
                  <a:gd name="T97" fmla="*/ 17 h 389"/>
                  <a:gd name="T98" fmla="*/ 158 w 592"/>
                  <a:gd name="T99" fmla="*/ 9 h 389"/>
                  <a:gd name="T100" fmla="*/ 24 w 592"/>
                  <a:gd name="T101" fmla="*/ 0 h 389"/>
                  <a:gd name="T102" fmla="*/ 18 w 592"/>
                  <a:gd name="T103" fmla="*/ 94 h 389"/>
                  <a:gd name="T104" fmla="*/ 15 w 592"/>
                  <a:gd name="T105" fmla="*/ 101 h 389"/>
                  <a:gd name="T106" fmla="*/ 0 w 592"/>
                  <a:gd name="T107" fmla="*/ 316 h 389"/>
                  <a:gd name="T108" fmla="*/ 81 w 592"/>
                  <a:gd name="T109" fmla="*/ 32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2" h="389">
                    <a:moveTo>
                      <a:pt x="81" y="321"/>
                    </a:moveTo>
                    <a:lnTo>
                      <a:pt x="216" y="329"/>
                    </a:lnTo>
                    <a:lnTo>
                      <a:pt x="346" y="334"/>
                    </a:lnTo>
                    <a:lnTo>
                      <a:pt x="432" y="334"/>
                    </a:lnTo>
                    <a:lnTo>
                      <a:pt x="441" y="344"/>
                    </a:lnTo>
                    <a:lnTo>
                      <a:pt x="472" y="359"/>
                    </a:lnTo>
                    <a:lnTo>
                      <a:pt x="477" y="357"/>
                    </a:lnTo>
                    <a:lnTo>
                      <a:pt x="483" y="351"/>
                    </a:lnTo>
                    <a:lnTo>
                      <a:pt x="498" y="353"/>
                    </a:lnTo>
                    <a:lnTo>
                      <a:pt x="528" y="349"/>
                    </a:lnTo>
                    <a:lnTo>
                      <a:pt x="539" y="359"/>
                    </a:lnTo>
                    <a:lnTo>
                      <a:pt x="545" y="359"/>
                    </a:lnTo>
                    <a:lnTo>
                      <a:pt x="552" y="363"/>
                    </a:lnTo>
                    <a:lnTo>
                      <a:pt x="554" y="364"/>
                    </a:lnTo>
                    <a:lnTo>
                      <a:pt x="560" y="364"/>
                    </a:lnTo>
                    <a:lnTo>
                      <a:pt x="567" y="370"/>
                    </a:lnTo>
                    <a:lnTo>
                      <a:pt x="575" y="374"/>
                    </a:lnTo>
                    <a:lnTo>
                      <a:pt x="577" y="381"/>
                    </a:lnTo>
                    <a:lnTo>
                      <a:pt x="584" y="387"/>
                    </a:lnTo>
                    <a:lnTo>
                      <a:pt x="590" y="389"/>
                    </a:lnTo>
                    <a:lnTo>
                      <a:pt x="588" y="374"/>
                    </a:lnTo>
                    <a:lnTo>
                      <a:pt x="581" y="368"/>
                    </a:lnTo>
                    <a:lnTo>
                      <a:pt x="579" y="361"/>
                    </a:lnTo>
                    <a:lnTo>
                      <a:pt x="582" y="355"/>
                    </a:lnTo>
                    <a:lnTo>
                      <a:pt x="584" y="353"/>
                    </a:lnTo>
                    <a:lnTo>
                      <a:pt x="588" y="340"/>
                    </a:lnTo>
                    <a:lnTo>
                      <a:pt x="588" y="332"/>
                    </a:lnTo>
                    <a:lnTo>
                      <a:pt x="592" y="325"/>
                    </a:lnTo>
                    <a:lnTo>
                      <a:pt x="592" y="319"/>
                    </a:lnTo>
                    <a:lnTo>
                      <a:pt x="584" y="312"/>
                    </a:lnTo>
                    <a:lnTo>
                      <a:pt x="582" y="306"/>
                    </a:lnTo>
                    <a:lnTo>
                      <a:pt x="586" y="304"/>
                    </a:lnTo>
                    <a:lnTo>
                      <a:pt x="586" y="297"/>
                    </a:lnTo>
                    <a:lnTo>
                      <a:pt x="582" y="289"/>
                    </a:lnTo>
                    <a:lnTo>
                      <a:pt x="581" y="282"/>
                    </a:lnTo>
                    <a:lnTo>
                      <a:pt x="592" y="282"/>
                    </a:lnTo>
                    <a:lnTo>
                      <a:pt x="592" y="88"/>
                    </a:lnTo>
                    <a:lnTo>
                      <a:pt x="586" y="82"/>
                    </a:lnTo>
                    <a:lnTo>
                      <a:pt x="581" y="79"/>
                    </a:lnTo>
                    <a:lnTo>
                      <a:pt x="573" y="77"/>
                    </a:lnTo>
                    <a:lnTo>
                      <a:pt x="566" y="64"/>
                    </a:lnTo>
                    <a:lnTo>
                      <a:pt x="560" y="56"/>
                    </a:lnTo>
                    <a:lnTo>
                      <a:pt x="562" y="52"/>
                    </a:lnTo>
                    <a:lnTo>
                      <a:pt x="569" y="45"/>
                    </a:lnTo>
                    <a:lnTo>
                      <a:pt x="575" y="41"/>
                    </a:lnTo>
                    <a:lnTo>
                      <a:pt x="579" y="34"/>
                    </a:lnTo>
                    <a:lnTo>
                      <a:pt x="582" y="20"/>
                    </a:lnTo>
                    <a:lnTo>
                      <a:pt x="443" y="19"/>
                    </a:lnTo>
                    <a:lnTo>
                      <a:pt x="306" y="17"/>
                    </a:lnTo>
                    <a:lnTo>
                      <a:pt x="158" y="9"/>
                    </a:lnTo>
                    <a:lnTo>
                      <a:pt x="24" y="0"/>
                    </a:lnTo>
                    <a:lnTo>
                      <a:pt x="18" y="94"/>
                    </a:lnTo>
                    <a:lnTo>
                      <a:pt x="15" y="101"/>
                    </a:lnTo>
                    <a:lnTo>
                      <a:pt x="0" y="316"/>
                    </a:lnTo>
                    <a:lnTo>
                      <a:pt x="81" y="321"/>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7" name="Freeform 31"/>
              <p:cNvSpPr/>
              <p:nvPr/>
            </p:nvSpPr>
            <p:spPr bwMode="auto">
              <a:xfrm>
                <a:off x="2630171" y="1575746"/>
                <a:ext cx="536065" cy="300854"/>
              </a:xfrm>
              <a:custGeom>
                <a:avLst/>
                <a:gdLst>
                  <a:gd name="T0" fmla="*/ 0 w 558"/>
                  <a:gd name="T1" fmla="*/ 325 h 345"/>
                  <a:gd name="T2" fmla="*/ 134 w 558"/>
                  <a:gd name="T3" fmla="*/ 334 h 345"/>
                  <a:gd name="T4" fmla="*/ 282 w 558"/>
                  <a:gd name="T5" fmla="*/ 342 h 345"/>
                  <a:gd name="T6" fmla="*/ 419 w 558"/>
                  <a:gd name="T7" fmla="*/ 344 h 345"/>
                  <a:gd name="T8" fmla="*/ 558 w 558"/>
                  <a:gd name="T9" fmla="*/ 345 h 345"/>
                  <a:gd name="T10" fmla="*/ 558 w 558"/>
                  <a:gd name="T11" fmla="*/ 338 h 345"/>
                  <a:gd name="T12" fmla="*/ 558 w 558"/>
                  <a:gd name="T13" fmla="*/ 330 h 345"/>
                  <a:gd name="T14" fmla="*/ 557 w 558"/>
                  <a:gd name="T15" fmla="*/ 317 h 345"/>
                  <a:gd name="T16" fmla="*/ 557 w 558"/>
                  <a:gd name="T17" fmla="*/ 310 h 345"/>
                  <a:gd name="T18" fmla="*/ 555 w 558"/>
                  <a:gd name="T19" fmla="*/ 302 h 345"/>
                  <a:gd name="T20" fmla="*/ 547 w 558"/>
                  <a:gd name="T21" fmla="*/ 291 h 345"/>
                  <a:gd name="T22" fmla="*/ 545 w 558"/>
                  <a:gd name="T23" fmla="*/ 285 h 345"/>
                  <a:gd name="T24" fmla="*/ 545 w 558"/>
                  <a:gd name="T25" fmla="*/ 278 h 345"/>
                  <a:gd name="T26" fmla="*/ 542 w 558"/>
                  <a:gd name="T27" fmla="*/ 272 h 345"/>
                  <a:gd name="T28" fmla="*/ 542 w 558"/>
                  <a:gd name="T29" fmla="*/ 246 h 345"/>
                  <a:gd name="T30" fmla="*/ 543 w 558"/>
                  <a:gd name="T31" fmla="*/ 238 h 345"/>
                  <a:gd name="T32" fmla="*/ 540 w 558"/>
                  <a:gd name="T33" fmla="*/ 231 h 345"/>
                  <a:gd name="T34" fmla="*/ 540 w 558"/>
                  <a:gd name="T35" fmla="*/ 221 h 345"/>
                  <a:gd name="T36" fmla="*/ 538 w 558"/>
                  <a:gd name="T37" fmla="*/ 206 h 345"/>
                  <a:gd name="T38" fmla="*/ 538 w 558"/>
                  <a:gd name="T39" fmla="*/ 193 h 345"/>
                  <a:gd name="T40" fmla="*/ 536 w 558"/>
                  <a:gd name="T41" fmla="*/ 186 h 345"/>
                  <a:gd name="T42" fmla="*/ 536 w 558"/>
                  <a:gd name="T43" fmla="*/ 180 h 345"/>
                  <a:gd name="T44" fmla="*/ 536 w 558"/>
                  <a:gd name="T45" fmla="*/ 172 h 345"/>
                  <a:gd name="T46" fmla="*/ 534 w 558"/>
                  <a:gd name="T47" fmla="*/ 157 h 345"/>
                  <a:gd name="T48" fmla="*/ 525 w 558"/>
                  <a:gd name="T49" fmla="*/ 137 h 345"/>
                  <a:gd name="T50" fmla="*/ 525 w 558"/>
                  <a:gd name="T51" fmla="*/ 133 h 345"/>
                  <a:gd name="T52" fmla="*/ 517 w 558"/>
                  <a:gd name="T53" fmla="*/ 110 h 345"/>
                  <a:gd name="T54" fmla="*/ 517 w 558"/>
                  <a:gd name="T55" fmla="*/ 103 h 345"/>
                  <a:gd name="T56" fmla="*/ 517 w 558"/>
                  <a:gd name="T57" fmla="*/ 90 h 345"/>
                  <a:gd name="T58" fmla="*/ 515 w 558"/>
                  <a:gd name="T59" fmla="*/ 86 h 345"/>
                  <a:gd name="T60" fmla="*/ 517 w 558"/>
                  <a:gd name="T61" fmla="*/ 80 h 345"/>
                  <a:gd name="T62" fmla="*/ 515 w 558"/>
                  <a:gd name="T63" fmla="*/ 67 h 345"/>
                  <a:gd name="T64" fmla="*/ 519 w 558"/>
                  <a:gd name="T65" fmla="*/ 54 h 345"/>
                  <a:gd name="T66" fmla="*/ 517 w 558"/>
                  <a:gd name="T67" fmla="*/ 46 h 345"/>
                  <a:gd name="T68" fmla="*/ 511 w 558"/>
                  <a:gd name="T69" fmla="*/ 28 h 345"/>
                  <a:gd name="T70" fmla="*/ 510 w 558"/>
                  <a:gd name="T71" fmla="*/ 22 h 345"/>
                  <a:gd name="T72" fmla="*/ 510 w 558"/>
                  <a:gd name="T73" fmla="*/ 22 h 345"/>
                  <a:gd name="T74" fmla="*/ 510 w 558"/>
                  <a:gd name="T75" fmla="*/ 18 h 345"/>
                  <a:gd name="T76" fmla="*/ 448 w 558"/>
                  <a:gd name="T77" fmla="*/ 18 h 345"/>
                  <a:gd name="T78" fmla="*/ 303 w 558"/>
                  <a:gd name="T79" fmla="*/ 15 h 345"/>
                  <a:gd name="T80" fmla="*/ 135 w 558"/>
                  <a:gd name="T81" fmla="*/ 7 h 345"/>
                  <a:gd name="T82" fmla="*/ 23 w 558"/>
                  <a:gd name="T83" fmla="*/ 0 h 345"/>
                  <a:gd name="T84" fmla="*/ 23 w 558"/>
                  <a:gd name="T85" fmla="*/ 3 h 345"/>
                  <a:gd name="T86" fmla="*/ 0 w 558"/>
                  <a:gd name="T87" fmla="*/ 32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8" h="345">
                    <a:moveTo>
                      <a:pt x="0" y="325"/>
                    </a:moveTo>
                    <a:lnTo>
                      <a:pt x="134" y="334"/>
                    </a:lnTo>
                    <a:lnTo>
                      <a:pt x="282" y="342"/>
                    </a:lnTo>
                    <a:lnTo>
                      <a:pt x="419" y="344"/>
                    </a:lnTo>
                    <a:lnTo>
                      <a:pt x="558" y="345"/>
                    </a:lnTo>
                    <a:lnTo>
                      <a:pt x="558" y="338"/>
                    </a:lnTo>
                    <a:lnTo>
                      <a:pt x="558" y="330"/>
                    </a:lnTo>
                    <a:lnTo>
                      <a:pt x="557" y="317"/>
                    </a:lnTo>
                    <a:lnTo>
                      <a:pt x="557" y="310"/>
                    </a:lnTo>
                    <a:lnTo>
                      <a:pt x="555" y="302"/>
                    </a:lnTo>
                    <a:lnTo>
                      <a:pt x="547" y="291"/>
                    </a:lnTo>
                    <a:lnTo>
                      <a:pt x="545" y="285"/>
                    </a:lnTo>
                    <a:lnTo>
                      <a:pt x="545" y="278"/>
                    </a:lnTo>
                    <a:lnTo>
                      <a:pt x="542" y="272"/>
                    </a:lnTo>
                    <a:lnTo>
                      <a:pt x="542" y="246"/>
                    </a:lnTo>
                    <a:lnTo>
                      <a:pt x="543" y="238"/>
                    </a:lnTo>
                    <a:lnTo>
                      <a:pt x="540" y="231"/>
                    </a:lnTo>
                    <a:lnTo>
                      <a:pt x="540" y="221"/>
                    </a:lnTo>
                    <a:lnTo>
                      <a:pt x="538" y="206"/>
                    </a:lnTo>
                    <a:lnTo>
                      <a:pt x="538" y="193"/>
                    </a:lnTo>
                    <a:lnTo>
                      <a:pt x="536" y="186"/>
                    </a:lnTo>
                    <a:lnTo>
                      <a:pt x="536" y="180"/>
                    </a:lnTo>
                    <a:lnTo>
                      <a:pt x="536" y="172"/>
                    </a:lnTo>
                    <a:lnTo>
                      <a:pt x="534" y="157"/>
                    </a:lnTo>
                    <a:lnTo>
                      <a:pt x="525" y="137"/>
                    </a:lnTo>
                    <a:lnTo>
                      <a:pt x="525" y="133"/>
                    </a:lnTo>
                    <a:lnTo>
                      <a:pt x="517" y="110"/>
                    </a:lnTo>
                    <a:lnTo>
                      <a:pt x="517" y="103"/>
                    </a:lnTo>
                    <a:lnTo>
                      <a:pt x="517" y="90"/>
                    </a:lnTo>
                    <a:lnTo>
                      <a:pt x="515" y="86"/>
                    </a:lnTo>
                    <a:lnTo>
                      <a:pt x="517" y="80"/>
                    </a:lnTo>
                    <a:lnTo>
                      <a:pt x="515" y="67"/>
                    </a:lnTo>
                    <a:lnTo>
                      <a:pt x="519" y="54"/>
                    </a:lnTo>
                    <a:lnTo>
                      <a:pt x="517" y="46"/>
                    </a:lnTo>
                    <a:lnTo>
                      <a:pt x="511" y="28"/>
                    </a:lnTo>
                    <a:lnTo>
                      <a:pt x="510" y="22"/>
                    </a:lnTo>
                    <a:lnTo>
                      <a:pt x="510" y="22"/>
                    </a:lnTo>
                    <a:lnTo>
                      <a:pt x="510" y="18"/>
                    </a:lnTo>
                    <a:lnTo>
                      <a:pt x="448" y="18"/>
                    </a:lnTo>
                    <a:lnTo>
                      <a:pt x="303" y="15"/>
                    </a:lnTo>
                    <a:lnTo>
                      <a:pt x="135" y="7"/>
                    </a:lnTo>
                    <a:lnTo>
                      <a:pt x="23" y="0"/>
                    </a:lnTo>
                    <a:lnTo>
                      <a:pt x="23" y="3"/>
                    </a:lnTo>
                    <a:lnTo>
                      <a:pt x="0" y="32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8" name="Freeform 32"/>
              <p:cNvSpPr/>
              <p:nvPr/>
            </p:nvSpPr>
            <p:spPr bwMode="auto">
              <a:xfrm>
                <a:off x="2642660" y="2705039"/>
                <a:ext cx="708028" cy="327887"/>
              </a:xfrm>
              <a:custGeom>
                <a:avLst/>
                <a:gdLst>
                  <a:gd name="T0" fmla="*/ 716 w 737"/>
                  <a:gd name="T1" fmla="*/ 67 h 376"/>
                  <a:gd name="T2" fmla="*/ 609 w 737"/>
                  <a:gd name="T3" fmla="*/ 15 h 376"/>
                  <a:gd name="T4" fmla="*/ 222 w 737"/>
                  <a:gd name="T5" fmla="*/ 11 h 376"/>
                  <a:gd name="T6" fmla="*/ 2 w 737"/>
                  <a:gd name="T7" fmla="*/ 0 h 376"/>
                  <a:gd name="T8" fmla="*/ 117 w 737"/>
                  <a:gd name="T9" fmla="*/ 60 h 376"/>
                  <a:gd name="T10" fmla="*/ 241 w 737"/>
                  <a:gd name="T11" fmla="*/ 66 h 376"/>
                  <a:gd name="T12" fmla="*/ 256 w 737"/>
                  <a:gd name="T13" fmla="*/ 69 h 376"/>
                  <a:gd name="T14" fmla="*/ 250 w 737"/>
                  <a:gd name="T15" fmla="*/ 274 h 376"/>
                  <a:gd name="T16" fmla="*/ 263 w 737"/>
                  <a:gd name="T17" fmla="*/ 280 h 376"/>
                  <a:gd name="T18" fmla="*/ 282 w 737"/>
                  <a:gd name="T19" fmla="*/ 297 h 376"/>
                  <a:gd name="T20" fmla="*/ 295 w 737"/>
                  <a:gd name="T21" fmla="*/ 297 h 376"/>
                  <a:gd name="T22" fmla="*/ 307 w 737"/>
                  <a:gd name="T23" fmla="*/ 287 h 376"/>
                  <a:gd name="T24" fmla="*/ 314 w 737"/>
                  <a:gd name="T25" fmla="*/ 295 h 376"/>
                  <a:gd name="T26" fmla="*/ 320 w 737"/>
                  <a:gd name="T27" fmla="*/ 308 h 376"/>
                  <a:gd name="T28" fmla="*/ 329 w 737"/>
                  <a:gd name="T29" fmla="*/ 316 h 376"/>
                  <a:gd name="T30" fmla="*/ 339 w 737"/>
                  <a:gd name="T31" fmla="*/ 316 h 376"/>
                  <a:gd name="T32" fmla="*/ 359 w 737"/>
                  <a:gd name="T33" fmla="*/ 325 h 376"/>
                  <a:gd name="T34" fmla="*/ 372 w 737"/>
                  <a:gd name="T35" fmla="*/ 323 h 376"/>
                  <a:gd name="T36" fmla="*/ 382 w 737"/>
                  <a:gd name="T37" fmla="*/ 333 h 376"/>
                  <a:gd name="T38" fmla="*/ 395 w 737"/>
                  <a:gd name="T39" fmla="*/ 325 h 376"/>
                  <a:gd name="T40" fmla="*/ 418 w 737"/>
                  <a:gd name="T41" fmla="*/ 325 h 376"/>
                  <a:gd name="T42" fmla="*/ 421 w 737"/>
                  <a:gd name="T43" fmla="*/ 340 h 376"/>
                  <a:gd name="T44" fmla="*/ 429 w 737"/>
                  <a:gd name="T45" fmla="*/ 346 h 376"/>
                  <a:gd name="T46" fmla="*/ 436 w 737"/>
                  <a:gd name="T47" fmla="*/ 355 h 376"/>
                  <a:gd name="T48" fmla="*/ 453 w 737"/>
                  <a:gd name="T49" fmla="*/ 342 h 376"/>
                  <a:gd name="T50" fmla="*/ 463 w 737"/>
                  <a:gd name="T51" fmla="*/ 351 h 376"/>
                  <a:gd name="T52" fmla="*/ 472 w 737"/>
                  <a:gd name="T53" fmla="*/ 359 h 376"/>
                  <a:gd name="T54" fmla="*/ 491 w 737"/>
                  <a:gd name="T55" fmla="*/ 355 h 376"/>
                  <a:gd name="T56" fmla="*/ 495 w 737"/>
                  <a:gd name="T57" fmla="*/ 361 h 376"/>
                  <a:gd name="T58" fmla="*/ 498 w 737"/>
                  <a:gd name="T59" fmla="*/ 370 h 376"/>
                  <a:gd name="T60" fmla="*/ 506 w 737"/>
                  <a:gd name="T61" fmla="*/ 357 h 376"/>
                  <a:gd name="T62" fmla="*/ 515 w 737"/>
                  <a:gd name="T63" fmla="*/ 348 h 376"/>
                  <a:gd name="T64" fmla="*/ 523 w 737"/>
                  <a:gd name="T65" fmla="*/ 348 h 376"/>
                  <a:gd name="T66" fmla="*/ 536 w 737"/>
                  <a:gd name="T67" fmla="*/ 357 h 376"/>
                  <a:gd name="T68" fmla="*/ 549 w 737"/>
                  <a:gd name="T69" fmla="*/ 353 h 376"/>
                  <a:gd name="T70" fmla="*/ 560 w 737"/>
                  <a:gd name="T71" fmla="*/ 364 h 376"/>
                  <a:gd name="T72" fmla="*/ 574 w 737"/>
                  <a:gd name="T73" fmla="*/ 372 h 376"/>
                  <a:gd name="T74" fmla="*/ 585 w 737"/>
                  <a:gd name="T75" fmla="*/ 366 h 376"/>
                  <a:gd name="T76" fmla="*/ 600 w 737"/>
                  <a:gd name="T77" fmla="*/ 357 h 376"/>
                  <a:gd name="T78" fmla="*/ 613 w 737"/>
                  <a:gd name="T79" fmla="*/ 357 h 376"/>
                  <a:gd name="T80" fmla="*/ 626 w 737"/>
                  <a:gd name="T81" fmla="*/ 351 h 376"/>
                  <a:gd name="T82" fmla="*/ 647 w 737"/>
                  <a:gd name="T83" fmla="*/ 353 h 376"/>
                  <a:gd name="T84" fmla="*/ 658 w 737"/>
                  <a:gd name="T85" fmla="*/ 355 h 376"/>
                  <a:gd name="T86" fmla="*/ 668 w 737"/>
                  <a:gd name="T87" fmla="*/ 346 h 376"/>
                  <a:gd name="T88" fmla="*/ 690 w 737"/>
                  <a:gd name="T89" fmla="*/ 355 h 376"/>
                  <a:gd name="T90" fmla="*/ 711 w 737"/>
                  <a:gd name="T91" fmla="*/ 368 h 376"/>
                  <a:gd name="T92" fmla="*/ 737 w 737"/>
                  <a:gd name="T93" fmla="*/ 376 h 376"/>
                  <a:gd name="T94" fmla="*/ 732 w 737"/>
                  <a:gd name="T95" fmla="*/ 15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376">
                    <a:moveTo>
                      <a:pt x="732" y="158"/>
                    </a:moveTo>
                    <a:lnTo>
                      <a:pt x="716" y="67"/>
                    </a:lnTo>
                    <a:lnTo>
                      <a:pt x="715" y="13"/>
                    </a:lnTo>
                    <a:lnTo>
                      <a:pt x="609" y="15"/>
                    </a:lnTo>
                    <a:lnTo>
                      <a:pt x="416" y="15"/>
                    </a:lnTo>
                    <a:lnTo>
                      <a:pt x="222" y="11"/>
                    </a:lnTo>
                    <a:lnTo>
                      <a:pt x="87" y="5"/>
                    </a:lnTo>
                    <a:lnTo>
                      <a:pt x="2" y="0"/>
                    </a:lnTo>
                    <a:lnTo>
                      <a:pt x="0" y="54"/>
                    </a:lnTo>
                    <a:lnTo>
                      <a:pt x="117" y="60"/>
                    </a:lnTo>
                    <a:lnTo>
                      <a:pt x="205" y="66"/>
                    </a:lnTo>
                    <a:lnTo>
                      <a:pt x="241" y="66"/>
                    </a:lnTo>
                    <a:lnTo>
                      <a:pt x="248" y="66"/>
                    </a:lnTo>
                    <a:lnTo>
                      <a:pt x="256" y="69"/>
                    </a:lnTo>
                    <a:lnTo>
                      <a:pt x="250" y="263"/>
                    </a:lnTo>
                    <a:lnTo>
                      <a:pt x="250" y="274"/>
                    </a:lnTo>
                    <a:lnTo>
                      <a:pt x="256" y="274"/>
                    </a:lnTo>
                    <a:lnTo>
                      <a:pt x="263" y="280"/>
                    </a:lnTo>
                    <a:lnTo>
                      <a:pt x="275" y="293"/>
                    </a:lnTo>
                    <a:lnTo>
                      <a:pt x="282" y="297"/>
                    </a:lnTo>
                    <a:lnTo>
                      <a:pt x="288" y="293"/>
                    </a:lnTo>
                    <a:lnTo>
                      <a:pt x="295" y="297"/>
                    </a:lnTo>
                    <a:lnTo>
                      <a:pt x="303" y="295"/>
                    </a:lnTo>
                    <a:lnTo>
                      <a:pt x="307" y="287"/>
                    </a:lnTo>
                    <a:lnTo>
                      <a:pt x="309" y="291"/>
                    </a:lnTo>
                    <a:lnTo>
                      <a:pt x="314" y="295"/>
                    </a:lnTo>
                    <a:lnTo>
                      <a:pt x="320" y="302"/>
                    </a:lnTo>
                    <a:lnTo>
                      <a:pt x="320" y="308"/>
                    </a:lnTo>
                    <a:lnTo>
                      <a:pt x="322" y="316"/>
                    </a:lnTo>
                    <a:lnTo>
                      <a:pt x="329" y="316"/>
                    </a:lnTo>
                    <a:lnTo>
                      <a:pt x="331" y="317"/>
                    </a:lnTo>
                    <a:lnTo>
                      <a:pt x="339" y="316"/>
                    </a:lnTo>
                    <a:lnTo>
                      <a:pt x="346" y="319"/>
                    </a:lnTo>
                    <a:lnTo>
                      <a:pt x="359" y="325"/>
                    </a:lnTo>
                    <a:lnTo>
                      <a:pt x="367" y="323"/>
                    </a:lnTo>
                    <a:lnTo>
                      <a:pt x="372" y="323"/>
                    </a:lnTo>
                    <a:lnTo>
                      <a:pt x="376" y="327"/>
                    </a:lnTo>
                    <a:lnTo>
                      <a:pt x="382" y="333"/>
                    </a:lnTo>
                    <a:lnTo>
                      <a:pt x="389" y="331"/>
                    </a:lnTo>
                    <a:lnTo>
                      <a:pt x="395" y="325"/>
                    </a:lnTo>
                    <a:lnTo>
                      <a:pt x="410" y="327"/>
                    </a:lnTo>
                    <a:lnTo>
                      <a:pt x="418" y="325"/>
                    </a:lnTo>
                    <a:lnTo>
                      <a:pt x="416" y="333"/>
                    </a:lnTo>
                    <a:lnTo>
                      <a:pt x="421" y="340"/>
                    </a:lnTo>
                    <a:lnTo>
                      <a:pt x="427" y="340"/>
                    </a:lnTo>
                    <a:lnTo>
                      <a:pt x="429" y="346"/>
                    </a:lnTo>
                    <a:lnTo>
                      <a:pt x="429" y="355"/>
                    </a:lnTo>
                    <a:lnTo>
                      <a:pt x="436" y="355"/>
                    </a:lnTo>
                    <a:lnTo>
                      <a:pt x="442" y="353"/>
                    </a:lnTo>
                    <a:lnTo>
                      <a:pt x="453" y="342"/>
                    </a:lnTo>
                    <a:lnTo>
                      <a:pt x="461" y="346"/>
                    </a:lnTo>
                    <a:lnTo>
                      <a:pt x="463" y="351"/>
                    </a:lnTo>
                    <a:lnTo>
                      <a:pt x="470" y="351"/>
                    </a:lnTo>
                    <a:lnTo>
                      <a:pt x="472" y="359"/>
                    </a:lnTo>
                    <a:lnTo>
                      <a:pt x="480" y="359"/>
                    </a:lnTo>
                    <a:lnTo>
                      <a:pt x="491" y="355"/>
                    </a:lnTo>
                    <a:lnTo>
                      <a:pt x="497" y="355"/>
                    </a:lnTo>
                    <a:lnTo>
                      <a:pt x="495" y="361"/>
                    </a:lnTo>
                    <a:lnTo>
                      <a:pt x="497" y="368"/>
                    </a:lnTo>
                    <a:lnTo>
                      <a:pt x="498" y="370"/>
                    </a:lnTo>
                    <a:lnTo>
                      <a:pt x="504" y="370"/>
                    </a:lnTo>
                    <a:lnTo>
                      <a:pt x="506" y="357"/>
                    </a:lnTo>
                    <a:lnTo>
                      <a:pt x="513" y="351"/>
                    </a:lnTo>
                    <a:lnTo>
                      <a:pt x="515" y="348"/>
                    </a:lnTo>
                    <a:lnTo>
                      <a:pt x="517" y="346"/>
                    </a:lnTo>
                    <a:lnTo>
                      <a:pt x="523" y="348"/>
                    </a:lnTo>
                    <a:lnTo>
                      <a:pt x="529" y="355"/>
                    </a:lnTo>
                    <a:lnTo>
                      <a:pt x="536" y="357"/>
                    </a:lnTo>
                    <a:lnTo>
                      <a:pt x="542" y="351"/>
                    </a:lnTo>
                    <a:lnTo>
                      <a:pt x="549" y="353"/>
                    </a:lnTo>
                    <a:lnTo>
                      <a:pt x="553" y="361"/>
                    </a:lnTo>
                    <a:lnTo>
                      <a:pt x="560" y="364"/>
                    </a:lnTo>
                    <a:lnTo>
                      <a:pt x="568" y="366"/>
                    </a:lnTo>
                    <a:lnTo>
                      <a:pt x="574" y="372"/>
                    </a:lnTo>
                    <a:lnTo>
                      <a:pt x="577" y="366"/>
                    </a:lnTo>
                    <a:lnTo>
                      <a:pt x="585" y="366"/>
                    </a:lnTo>
                    <a:lnTo>
                      <a:pt x="592" y="357"/>
                    </a:lnTo>
                    <a:lnTo>
                      <a:pt x="600" y="357"/>
                    </a:lnTo>
                    <a:lnTo>
                      <a:pt x="607" y="351"/>
                    </a:lnTo>
                    <a:lnTo>
                      <a:pt x="613" y="357"/>
                    </a:lnTo>
                    <a:lnTo>
                      <a:pt x="621" y="357"/>
                    </a:lnTo>
                    <a:lnTo>
                      <a:pt x="626" y="351"/>
                    </a:lnTo>
                    <a:lnTo>
                      <a:pt x="639" y="346"/>
                    </a:lnTo>
                    <a:lnTo>
                      <a:pt x="647" y="353"/>
                    </a:lnTo>
                    <a:lnTo>
                      <a:pt x="653" y="355"/>
                    </a:lnTo>
                    <a:lnTo>
                      <a:pt x="658" y="355"/>
                    </a:lnTo>
                    <a:lnTo>
                      <a:pt x="664" y="351"/>
                    </a:lnTo>
                    <a:lnTo>
                      <a:pt x="668" y="346"/>
                    </a:lnTo>
                    <a:lnTo>
                      <a:pt x="673" y="346"/>
                    </a:lnTo>
                    <a:lnTo>
                      <a:pt x="690" y="355"/>
                    </a:lnTo>
                    <a:lnTo>
                      <a:pt x="703" y="366"/>
                    </a:lnTo>
                    <a:lnTo>
                      <a:pt x="711" y="368"/>
                    </a:lnTo>
                    <a:lnTo>
                      <a:pt x="716" y="372"/>
                    </a:lnTo>
                    <a:lnTo>
                      <a:pt x="737" y="376"/>
                    </a:lnTo>
                    <a:lnTo>
                      <a:pt x="735" y="188"/>
                    </a:lnTo>
                    <a:lnTo>
                      <a:pt x="732" y="15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99" name="Freeform 33"/>
              <p:cNvSpPr/>
              <p:nvPr/>
            </p:nvSpPr>
            <p:spPr bwMode="auto">
              <a:xfrm>
                <a:off x="2726240" y="2425986"/>
                <a:ext cx="603313" cy="292134"/>
              </a:xfrm>
              <a:custGeom>
                <a:avLst/>
                <a:gdLst>
                  <a:gd name="T0" fmla="*/ 616 w 628"/>
                  <a:gd name="T1" fmla="*/ 98 h 335"/>
                  <a:gd name="T2" fmla="*/ 609 w 628"/>
                  <a:gd name="T3" fmla="*/ 96 h 335"/>
                  <a:gd name="T4" fmla="*/ 599 w 628"/>
                  <a:gd name="T5" fmla="*/ 83 h 335"/>
                  <a:gd name="T6" fmla="*/ 599 w 628"/>
                  <a:gd name="T7" fmla="*/ 75 h 335"/>
                  <a:gd name="T8" fmla="*/ 592 w 628"/>
                  <a:gd name="T9" fmla="*/ 72 h 335"/>
                  <a:gd name="T10" fmla="*/ 584 w 628"/>
                  <a:gd name="T11" fmla="*/ 62 h 335"/>
                  <a:gd name="T12" fmla="*/ 582 w 628"/>
                  <a:gd name="T13" fmla="*/ 55 h 335"/>
                  <a:gd name="T14" fmla="*/ 590 w 628"/>
                  <a:gd name="T15" fmla="*/ 43 h 335"/>
                  <a:gd name="T16" fmla="*/ 592 w 628"/>
                  <a:gd name="T17" fmla="*/ 38 h 335"/>
                  <a:gd name="T18" fmla="*/ 599 w 628"/>
                  <a:gd name="T19" fmla="*/ 38 h 335"/>
                  <a:gd name="T20" fmla="*/ 601 w 628"/>
                  <a:gd name="T21" fmla="*/ 36 h 335"/>
                  <a:gd name="T22" fmla="*/ 599 w 628"/>
                  <a:gd name="T23" fmla="*/ 28 h 335"/>
                  <a:gd name="T24" fmla="*/ 594 w 628"/>
                  <a:gd name="T25" fmla="*/ 21 h 335"/>
                  <a:gd name="T26" fmla="*/ 590 w 628"/>
                  <a:gd name="T27" fmla="*/ 19 h 335"/>
                  <a:gd name="T28" fmla="*/ 582 w 628"/>
                  <a:gd name="T29" fmla="*/ 25 h 335"/>
                  <a:gd name="T30" fmla="*/ 564 w 628"/>
                  <a:gd name="T31" fmla="*/ 10 h 335"/>
                  <a:gd name="T32" fmla="*/ 426 w 628"/>
                  <a:gd name="T33" fmla="*/ 11 h 335"/>
                  <a:gd name="T34" fmla="*/ 321 w 628"/>
                  <a:gd name="T35" fmla="*/ 10 h 335"/>
                  <a:gd name="T36" fmla="*/ 120 w 628"/>
                  <a:gd name="T37" fmla="*/ 6 h 335"/>
                  <a:gd name="T38" fmla="*/ 15 w 628"/>
                  <a:gd name="T39" fmla="*/ 0 h 335"/>
                  <a:gd name="T40" fmla="*/ 0 w 628"/>
                  <a:gd name="T41" fmla="*/ 325 h 335"/>
                  <a:gd name="T42" fmla="*/ 135 w 628"/>
                  <a:gd name="T43" fmla="*/ 331 h 335"/>
                  <a:gd name="T44" fmla="*/ 329 w 628"/>
                  <a:gd name="T45" fmla="*/ 335 h 335"/>
                  <a:gd name="T46" fmla="*/ 522 w 628"/>
                  <a:gd name="T47" fmla="*/ 335 h 335"/>
                  <a:gd name="T48" fmla="*/ 628 w 628"/>
                  <a:gd name="T49" fmla="*/ 333 h 335"/>
                  <a:gd name="T50" fmla="*/ 624 w 628"/>
                  <a:gd name="T51" fmla="*/ 104 h 335"/>
                  <a:gd name="T52" fmla="*/ 616 w 628"/>
                  <a:gd name="T53" fmla="*/ 9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8" h="335">
                    <a:moveTo>
                      <a:pt x="616" y="98"/>
                    </a:moveTo>
                    <a:lnTo>
                      <a:pt x="609" y="96"/>
                    </a:lnTo>
                    <a:lnTo>
                      <a:pt x="599" y="83"/>
                    </a:lnTo>
                    <a:lnTo>
                      <a:pt x="599" y="75"/>
                    </a:lnTo>
                    <a:lnTo>
                      <a:pt x="592" y="72"/>
                    </a:lnTo>
                    <a:lnTo>
                      <a:pt x="584" y="62"/>
                    </a:lnTo>
                    <a:lnTo>
                      <a:pt x="582" y="55"/>
                    </a:lnTo>
                    <a:lnTo>
                      <a:pt x="590" y="43"/>
                    </a:lnTo>
                    <a:lnTo>
                      <a:pt x="592" y="38"/>
                    </a:lnTo>
                    <a:lnTo>
                      <a:pt x="599" y="38"/>
                    </a:lnTo>
                    <a:lnTo>
                      <a:pt x="601" y="36"/>
                    </a:lnTo>
                    <a:lnTo>
                      <a:pt x="599" y="28"/>
                    </a:lnTo>
                    <a:lnTo>
                      <a:pt x="594" y="21"/>
                    </a:lnTo>
                    <a:lnTo>
                      <a:pt x="590" y="19"/>
                    </a:lnTo>
                    <a:lnTo>
                      <a:pt x="582" y="25"/>
                    </a:lnTo>
                    <a:lnTo>
                      <a:pt x="564" y="10"/>
                    </a:lnTo>
                    <a:lnTo>
                      <a:pt x="426" y="11"/>
                    </a:lnTo>
                    <a:lnTo>
                      <a:pt x="321" y="10"/>
                    </a:lnTo>
                    <a:lnTo>
                      <a:pt x="120" y="6"/>
                    </a:lnTo>
                    <a:lnTo>
                      <a:pt x="15" y="0"/>
                    </a:lnTo>
                    <a:lnTo>
                      <a:pt x="0" y="325"/>
                    </a:lnTo>
                    <a:lnTo>
                      <a:pt x="135" y="331"/>
                    </a:lnTo>
                    <a:lnTo>
                      <a:pt x="329" y="335"/>
                    </a:lnTo>
                    <a:lnTo>
                      <a:pt x="522" y="335"/>
                    </a:lnTo>
                    <a:lnTo>
                      <a:pt x="628" y="333"/>
                    </a:lnTo>
                    <a:lnTo>
                      <a:pt x="624" y="104"/>
                    </a:lnTo>
                    <a:lnTo>
                      <a:pt x="616" y="9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nvGrpSpPr>
              <p:cNvPr id="200" name="Group 199"/>
              <p:cNvGrpSpPr/>
              <p:nvPr/>
            </p:nvGrpSpPr>
            <p:grpSpPr>
              <a:xfrm>
                <a:off x="2293930" y="2752129"/>
                <a:ext cx="1147064" cy="1013311"/>
                <a:chOff x="2293930" y="2752129"/>
                <a:chExt cx="1147064" cy="1013311"/>
              </a:xfrm>
              <a:grpFill/>
            </p:grpSpPr>
            <p:sp>
              <p:nvSpPr>
                <p:cNvPr id="474" name="Freeform 34"/>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75" name="Freeform 35"/>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76" name="Freeform 36"/>
                <p:cNvSpPr/>
                <p:nvPr/>
              </p:nvSpPr>
              <p:spPr bwMode="auto">
                <a:xfrm>
                  <a:off x="2293930" y="2752129"/>
                  <a:ext cx="1147064" cy="1013311"/>
                </a:xfrm>
                <a:custGeom>
                  <a:avLst/>
                  <a:gdLst>
                    <a:gd name="T0" fmla="*/ 1181 w 1194"/>
                    <a:gd name="T1" fmla="*/ 645 h 1162"/>
                    <a:gd name="T2" fmla="*/ 1194 w 1194"/>
                    <a:gd name="T3" fmla="*/ 598 h 1162"/>
                    <a:gd name="T4" fmla="*/ 1173 w 1194"/>
                    <a:gd name="T5" fmla="*/ 555 h 1162"/>
                    <a:gd name="T6" fmla="*/ 1140 w 1194"/>
                    <a:gd name="T7" fmla="*/ 389 h 1162"/>
                    <a:gd name="T8" fmla="*/ 1079 w 1194"/>
                    <a:gd name="T9" fmla="*/ 318 h 1162"/>
                    <a:gd name="T10" fmla="*/ 1021 w 1194"/>
                    <a:gd name="T11" fmla="*/ 301 h 1162"/>
                    <a:gd name="T12" fmla="*/ 970 w 1194"/>
                    <a:gd name="T13" fmla="*/ 297 h 1162"/>
                    <a:gd name="T14" fmla="*/ 923 w 1194"/>
                    <a:gd name="T15" fmla="*/ 310 h 1162"/>
                    <a:gd name="T16" fmla="*/ 880 w 1194"/>
                    <a:gd name="T17" fmla="*/ 292 h 1162"/>
                    <a:gd name="T18" fmla="*/ 858 w 1194"/>
                    <a:gd name="T19" fmla="*/ 307 h 1162"/>
                    <a:gd name="T20" fmla="*/ 824 w 1194"/>
                    <a:gd name="T21" fmla="*/ 292 h 1162"/>
                    <a:gd name="T22" fmla="*/ 784 w 1194"/>
                    <a:gd name="T23" fmla="*/ 286 h 1162"/>
                    <a:gd name="T24" fmla="*/ 739 w 1194"/>
                    <a:gd name="T25" fmla="*/ 273 h 1162"/>
                    <a:gd name="T26" fmla="*/ 692 w 1194"/>
                    <a:gd name="T27" fmla="*/ 262 h 1162"/>
                    <a:gd name="T28" fmla="*/ 666 w 1194"/>
                    <a:gd name="T29" fmla="*/ 241 h 1162"/>
                    <a:gd name="T30" fmla="*/ 613 w 1194"/>
                    <a:gd name="T31" fmla="*/ 220 h 1162"/>
                    <a:gd name="T32" fmla="*/ 363 w 1194"/>
                    <a:gd name="T33" fmla="*/ 0 h 1162"/>
                    <a:gd name="T34" fmla="*/ 316 w 1194"/>
                    <a:gd name="T35" fmla="*/ 485 h 1162"/>
                    <a:gd name="T36" fmla="*/ 10 w 1194"/>
                    <a:gd name="T37" fmla="*/ 480 h 1162"/>
                    <a:gd name="T38" fmla="*/ 31 w 1194"/>
                    <a:gd name="T39" fmla="*/ 506 h 1162"/>
                    <a:gd name="T40" fmla="*/ 93 w 1194"/>
                    <a:gd name="T41" fmla="*/ 577 h 1162"/>
                    <a:gd name="T42" fmla="*/ 147 w 1194"/>
                    <a:gd name="T43" fmla="*/ 624 h 1162"/>
                    <a:gd name="T44" fmla="*/ 162 w 1194"/>
                    <a:gd name="T45" fmla="*/ 683 h 1162"/>
                    <a:gd name="T46" fmla="*/ 220 w 1194"/>
                    <a:gd name="T47" fmla="*/ 767 h 1162"/>
                    <a:gd name="T48" fmla="*/ 282 w 1194"/>
                    <a:gd name="T49" fmla="*/ 803 h 1162"/>
                    <a:gd name="T50" fmla="*/ 322 w 1194"/>
                    <a:gd name="T51" fmla="*/ 788 h 1162"/>
                    <a:gd name="T52" fmla="*/ 356 w 1194"/>
                    <a:gd name="T53" fmla="*/ 730 h 1162"/>
                    <a:gd name="T54" fmla="*/ 407 w 1194"/>
                    <a:gd name="T55" fmla="*/ 728 h 1162"/>
                    <a:gd name="T56" fmla="*/ 467 w 1194"/>
                    <a:gd name="T57" fmla="*/ 735 h 1162"/>
                    <a:gd name="T58" fmla="*/ 499 w 1194"/>
                    <a:gd name="T59" fmla="*/ 769 h 1162"/>
                    <a:gd name="T60" fmla="*/ 548 w 1194"/>
                    <a:gd name="T61" fmla="*/ 850 h 1162"/>
                    <a:gd name="T62" fmla="*/ 568 w 1194"/>
                    <a:gd name="T63" fmla="*/ 903 h 1162"/>
                    <a:gd name="T64" fmla="*/ 604 w 1194"/>
                    <a:gd name="T65" fmla="*/ 946 h 1162"/>
                    <a:gd name="T66" fmla="*/ 638 w 1194"/>
                    <a:gd name="T67" fmla="*/ 997 h 1162"/>
                    <a:gd name="T68" fmla="*/ 653 w 1194"/>
                    <a:gd name="T69" fmla="*/ 1049 h 1162"/>
                    <a:gd name="T70" fmla="*/ 690 w 1194"/>
                    <a:gd name="T71" fmla="*/ 1102 h 1162"/>
                    <a:gd name="T72" fmla="*/ 730 w 1194"/>
                    <a:gd name="T73" fmla="*/ 1121 h 1162"/>
                    <a:gd name="T74" fmla="*/ 813 w 1194"/>
                    <a:gd name="T75" fmla="*/ 1143 h 1162"/>
                    <a:gd name="T76" fmla="*/ 861 w 1194"/>
                    <a:gd name="T77" fmla="*/ 1149 h 1162"/>
                    <a:gd name="T78" fmla="*/ 846 w 1194"/>
                    <a:gd name="T79" fmla="*/ 1132 h 1162"/>
                    <a:gd name="T80" fmla="*/ 829 w 1194"/>
                    <a:gd name="T81" fmla="*/ 1053 h 1162"/>
                    <a:gd name="T82" fmla="*/ 835 w 1194"/>
                    <a:gd name="T83" fmla="*/ 1010 h 1162"/>
                    <a:gd name="T84" fmla="*/ 814 w 1194"/>
                    <a:gd name="T85" fmla="*/ 1002 h 1162"/>
                    <a:gd name="T86" fmla="*/ 846 w 1194"/>
                    <a:gd name="T87" fmla="*/ 963 h 1162"/>
                    <a:gd name="T88" fmla="*/ 850 w 1194"/>
                    <a:gd name="T89" fmla="*/ 946 h 1162"/>
                    <a:gd name="T90" fmla="*/ 858 w 1194"/>
                    <a:gd name="T91" fmla="*/ 925 h 1162"/>
                    <a:gd name="T92" fmla="*/ 884 w 1194"/>
                    <a:gd name="T93" fmla="*/ 905 h 1162"/>
                    <a:gd name="T94" fmla="*/ 895 w 1194"/>
                    <a:gd name="T95" fmla="*/ 884 h 1162"/>
                    <a:gd name="T96" fmla="*/ 918 w 1194"/>
                    <a:gd name="T97" fmla="*/ 882 h 1162"/>
                    <a:gd name="T98" fmla="*/ 935 w 1194"/>
                    <a:gd name="T99" fmla="*/ 867 h 1162"/>
                    <a:gd name="T100" fmla="*/ 957 w 1194"/>
                    <a:gd name="T101" fmla="*/ 865 h 1162"/>
                    <a:gd name="T102" fmla="*/ 985 w 1194"/>
                    <a:gd name="T103" fmla="*/ 863 h 1162"/>
                    <a:gd name="T104" fmla="*/ 1017 w 1194"/>
                    <a:gd name="T105" fmla="*/ 843 h 1162"/>
                    <a:gd name="T106" fmla="*/ 1072 w 1194"/>
                    <a:gd name="T107" fmla="*/ 790 h 1162"/>
                    <a:gd name="T108" fmla="*/ 1063 w 1194"/>
                    <a:gd name="T109" fmla="*/ 747 h 1162"/>
                    <a:gd name="T110" fmla="*/ 1098 w 1194"/>
                    <a:gd name="T111" fmla="*/ 762 h 1162"/>
                    <a:gd name="T112" fmla="*/ 1093 w 1194"/>
                    <a:gd name="T113" fmla="*/ 777 h 1162"/>
                    <a:gd name="T114" fmla="*/ 1168 w 1194"/>
                    <a:gd name="T115" fmla="*/ 718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4" h="1162">
                      <a:moveTo>
                        <a:pt x="1181" y="705"/>
                      </a:moveTo>
                      <a:lnTo>
                        <a:pt x="1183" y="698"/>
                      </a:lnTo>
                      <a:lnTo>
                        <a:pt x="1179" y="681"/>
                      </a:lnTo>
                      <a:lnTo>
                        <a:pt x="1175" y="673"/>
                      </a:lnTo>
                      <a:lnTo>
                        <a:pt x="1181" y="666"/>
                      </a:lnTo>
                      <a:lnTo>
                        <a:pt x="1179" y="653"/>
                      </a:lnTo>
                      <a:lnTo>
                        <a:pt x="1181" y="645"/>
                      </a:lnTo>
                      <a:lnTo>
                        <a:pt x="1187" y="638"/>
                      </a:lnTo>
                      <a:lnTo>
                        <a:pt x="1189" y="630"/>
                      </a:lnTo>
                      <a:lnTo>
                        <a:pt x="1192" y="624"/>
                      </a:lnTo>
                      <a:lnTo>
                        <a:pt x="1190" y="617"/>
                      </a:lnTo>
                      <a:lnTo>
                        <a:pt x="1194" y="609"/>
                      </a:lnTo>
                      <a:lnTo>
                        <a:pt x="1190" y="604"/>
                      </a:lnTo>
                      <a:lnTo>
                        <a:pt x="1194" y="598"/>
                      </a:lnTo>
                      <a:lnTo>
                        <a:pt x="1192" y="591"/>
                      </a:lnTo>
                      <a:lnTo>
                        <a:pt x="1192" y="585"/>
                      </a:lnTo>
                      <a:lnTo>
                        <a:pt x="1190" y="583"/>
                      </a:lnTo>
                      <a:lnTo>
                        <a:pt x="1179" y="570"/>
                      </a:lnTo>
                      <a:lnTo>
                        <a:pt x="1179" y="562"/>
                      </a:lnTo>
                      <a:lnTo>
                        <a:pt x="1175" y="557"/>
                      </a:lnTo>
                      <a:lnTo>
                        <a:pt x="1173" y="555"/>
                      </a:lnTo>
                      <a:lnTo>
                        <a:pt x="1170" y="547"/>
                      </a:lnTo>
                      <a:lnTo>
                        <a:pt x="1164" y="540"/>
                      </a:lnTo>
                      <a:lnTo>
                        <a:pt x="1166" y="530"/>
                      </a:lnTo>
                      <a:lnTo>
                        <a:pt x="1160" y="515"/>
                      </a:lnTo>
                      <a:lnTo>
                        <a:pt x="1157" y="510"/>
                      </a:lnTo>
                      <a:lnTo>
                        <a:pt x="1143" y="498"/>
                      </a:lnTo>
                      <a:lnTo>
                        <a:pt x="1140" y="389"/>
                      </a:lnTo>
                      <a:lnTo>
                        <a:pt x="1138" y="331"/>
                      </a:lnTo>
                      <a:lnTo>
                        <a:pt x="1117" y="327"/>
                      </a:lnTo>
                      <a:lnTo>
                        <a:pt x="1110" y="331"/>
                      </a:lnTo>
                      <a:lnTo>
                        <a:pt x="1102" y="327"/>
                      </a:lnTo>
                      <a:lnTo>
                        <a:pt x="1102" y="324"/>
                      </a:lnTo>
                      <a:lnTo>
                        <a:pt x="1100" y="322"/>
                      </a:lnTo>
                      <a:lnTo>
                        <a:pt x="1079" y="318"/>
                      </a:lnTo>
                      <a:lnTo>
                        <a:pt x="1074" y="314"/>
                      </a:lnTo>
                      <a:lnTo>
                        <a:pt x="1066" y="312"/>
                      </a:lnTo>
                      <a:lnTo>
                        <a:pt x="1053" y="301"/>
                      </a:lnTo>
                      <a:lnTo>
                        <a:pt x="1036" y="292"/>
                      </a:lnTo>
                      <a:lnTo>
                        <a:pt x="1031" y="292"/>
                      </a:lnTo>
                      <a:lnTo>
                        <a:pt x="1027" y="297"/>
                      </a:lnTo>
                      <a:lnTo>
                        <a:pt x="1021" y="301"/>
                      </a:lnTo>
                      <a:lnTo>
                        <a:pt x="1016" y="301"/>
                      </a:lnTo>
                      <a:lnTo>
                        <a:pt x="1010" y="299"/>
                      </a:lnTo>
                      <a:lnTo>
                        <a:pt x="1002" y="292"/>
                      </a:lnTo>
                      <a:lnTo>
                        <a:pt x="989" y="297"/>
                      </a:lnTo>
                      <a:lnTo>
                        <a:pt x="984" y="303"/>
                      </a:lnTo>
                      <a:lnTo>
                        <a:pt x="976" y="303"/>
                      </a:lnTo>
                      <a:lnTo>
                        <a:pt x="970" y="297"/>
                      </a:lnTo>
                      <a:lnTo>
                        <a:pt x="963" y="303"/>
                      </a:lnTo>
                      <a:lnTo>
                        <a:pt x="955" y="303"/>
                      </a:lnTo>
                      <a:lnTo>
                        <a:pt x="948" y="312"/>
                      </a:lnTo>
                      <a:lnTo>
                        <a:pt x="940" y="312"/>
                      </a:lnTo>
                      <a:lnTo>
                        <a:pt x="937" y="318"/>
                      </a:lnTo>
                      <a:lnTo>
                        <a:pt x="931" y="312"/>
                      </a:lnTo>
                      <a:lnTo>
                        <a:pt x="923" y="310"/>
                      </a:lnTo>
                      <a:lnTo>
                        <a:pt x="916" y="307"/>
                      </a:lnTo>
                      <a:lnTo>
                        <a:pt x="912" y="299"/>
                      </a:lnTo>
                      <a:lnTo>
                        <a:pt x="905" y="297"/>
                      </a:lnTo>
                      <a:lnTo>
                        <a:pt x="899" y="303"/>
                      </a:lnTo>
                      <a:lnTo>
                        <a:pt x="892" y="301"/>
                      </a:lnTo>
                      <a:lnTo>
                        <a:pt x="886" y="294"/>
                      </a:lnTo>
                      <a:lnTo>
                        <a:pt x="880" y="292"/>
                      </a:lnTo>
                      <a:lnTo>
                        <a:pt x="878" y="294"/>
                      </a:lnTo>
                      <a:lnTo>
                        <a:pt x="876" y="297"/>
                      </a:lnTo>
                      <a:lnTo>
                        <a:pt x="869" y="303"/>
                      </a:lnTo>
                      <a:lnTo>
                        <a:pt x="867" y="316"/>
                      </a:lnTo>
                      <a:lnTo>
                        <a:pt x="861" y="316"/>
                      </a:lnTo>
                      <a:lnTo>
                        <a:pt x="860" y="314"/>
                      </a:lnTo>
                      <a:lnTo>
                        <a:pt x="858" y="307"/>
                      </a:lnTo>
                      <a:lnTo>
                        <a:pt x="860" y="301"/>
                      </a:lnTo>
                      <a:lnTo>
                        <a:pt x="854" y="301"/>
                      </a:lnTo>
                      <a:lnTo>
                        <a:pt x="843" y="305"/>
                      </a:lnTo>
                      <a:lnTo>
                        <a:pt x="835" y="305"/>
                      </a:lnTo>
                      <a:lnTo>
                        <a:pt x="833" y="297"/>
                      </a:lnTo>
                      <a:lnTo>
                        <a:pt x="826" y="297"/>
                      </a:lnTo>
                      <a:lnTo>
                        <a:pt x="824" y="292"/>
                      </a:lnTo>
                      <a:lnTo>
                        <a:pt x="816" y="288"/>
                      </a:lnTo>
                      <a:lnTo>
                        <a:pt x="805" y="299"/>
                      </a:lnTo>
                      <a:lnTo>
                        <a:pt x="799" y="301"/>
                      </a:lnTo>
                      <a:lnTo>
                        <a:pt x="792" y="301"/>
                      </a:lnTo>
                      <a:lnTo>
                        <a:pt x="792" y="292"/>
                      </a:lnTo>
                      <a:lnTo>
                        <a:pt x="790" y="286"/>
                      </a:lnTo>
                      <a:lnTo>
                        <a:pt x="784" y="286"/>
                      </a:lnTo>
                      <a:lnTo>
                        <a:pt x="779" y="279"/>
                      </a:lnTo>
                      <a:lnTo>
                        <a:pt x="781" y="271"/>
                      </a:lnTo>
                      <a:lnTo>
                        <a:pt x="773" y="273"/>
                      </a:lnTo>
                      <a:lnTo>
                        <a:pt x="758" y="271"/>
                      </a:lnTo>
                      <a:lnTo>
                        <a:pt x="752" y="277"/>
                      </a:lnTo>
                      <a:lnTo>
                        <a:pt x="745" y="279"/>
                      </a:lnTo>
                      <a:lnTo>
                        <a:pt x="739" y="273"/>
                      </a:lnTo>
                      <a:lnTo>
                        <a:pt x="735" y="269"/>
                      </a:lnTo>
                      <a:lnTo>
                        <a:pt x="730" y="269"/>
                      </a:lnTo>
                      <a:lnTo>
                        <a:pt x="722" y="271"/>
                      </a:lnTo>
                      <a:lnTo>
                        <a:pt x="709" y="265"/>
                      </a:lnTo>
                      <a:lnTo>
                        <a:pt x="702" y="262"/>
                      </a:lnTo>
                      <a:lnTo>
                        <a:pt x="694" y="263"/>
                      </a:lnTo>
                      <a:lnTo>
                        <a:pt x="692" y="262"/>
                      </a:lnTo>
                      <a:lnTo>
                        <a:pt x="685" y="262"/>
                      </a:lnTo>
                      <a:lnTo>
                        <a:pt x="683" y="254"/>
                      </a:lnTo>
                      <a:lnTo>
                        <a:pt x="683" y="248"/>
                      </a:lnTo>
                      <a:lnTo>
                        <a:pt x="677" y="241"/>
                      </a:lnTo>
                      <a:lnTo>
                        <a:pt x="672" y="237"/>
                      </a:lnTo>
                      <a:lnTo>
                        <a:pt x="670" y="233"/>
                      </a:lnTo>
                      <a:lnTo>
                        <a:pt x="666" y="241"/>
                      </a:lnTo>
                      <a:lnTo>
                        <a:pt x="658" y="243"/>
                      </a:lnTo>
                      <a:lnTo>
                        <a:pt x="651" y="239"/>
                      </a:lnTo>
                      <a:lnTo>
                        <a:pt x="645" y="243"/>
                      </a:lnTo>
                      <a:lnTo>
                        <a:pt x="638" y="239"/>
                      </a:lnTo>
                      <a:lnTo>
                        <a:pt x="626" y="226"/>
                      </a:lnTo>
                      <a:lnTo>
                        <a:pt x="619" y="220"/>
                      </a:lnTo>
                      <a:lnTo>
                        <a:pt x="613" y="220"/>
                      </a:lnTo>
                      <a:lnTo>
                        <a:pt x="613" y="209"/>
                      </a:lnTo>
                      <a:lnTo>
                        <a:pt x="619" y="15"/>
                      </a:lnTo>
                      <a:lnTo>
                        <a:pt x="611" y="12"/>
                      </a:lnTo>
                      <a:lnTo>
                        <a:pt x="604" y="12"/>
                      </a:lnTo>
                      <a:lnTo>
                        <a:pt x="568" y="12"/>
                      </a:lnTo>
                      <a:lnTo>
                        <a:pt x="480" y="6"/>
                      </a:lnTo>
                      <a:lnTo>
                        <a:pt x="363" y="0"/>
                      </a:lnTo>
                      <a:lnTo>
                        <a:pt x="360" y="2"/>
                      </a:lnTo>
                      <a:lnTo>
                        <a:pt x="358" y="8"/>
                      </a:lnTo>
                      <a:lnTo>
                        <a:pt x="343" y="269"/>
                      </a:lnTo>
                      <a:lnTo>
                        <a:pt x="333" y="367"/>
                      </a:lnTo>
                      <a:lnTo>
                        <a:pt x="326" y="478"/>
                      </a:lnTo>
                      <a:lnTo>
                        <a:pt x="320" y="485"/>
                      </a:lnTo>
                      <a:lnTo>
                        <a:pt x="316" y="485"/>
                      </a:lnTo>
                      <a:lnTo>
                        <a:pt x="237" y="480"/>
                      </a:lnTo>
                      <a:lnTo>
                        <a:pt x="158" y="474"/>
                      </a:lnTo>
                      <a:lnTo>
                        <a:pt x="70" y="467"/>
                      </a:lnTo>
                      <a:lnTo>
                        <a:pt x="0" y="459"/>
                      </a:lnTo>
                      <a:lnTo>
                        <a:pt x="0" y="463"/>
                      </a:lnTo>
                      <a:lnTo>
                        <a:pt x="4" y="476"/>
                      </a:lnTo>
                      <a:lnTo>
                        <a:pt x="10" y="480"/>
                      </a:lnTo>
                      <a:lnTo>
                        <a:pt x="10" y="483"/>
                      </a:lnTo>
                      <a:lnTo>
                        <a:pt x="16" y="487"/>
                      </a:lnTo>
                      <a:lnTo>
                        <a:pt x="16" y="487"/>
                      </a:lnTo>
                      <a:lnTo>
                        <a:pt x="19" y="487"/>
                      </a:lnTo>
                      <a:lnTo>
                        <a:pt x="25" y="493"/>
                      </a:lnTo>
                      <a:lnTo>
                        <a:pt x="29" y="500"/>
                      </a:lnTo>
                      <a:lnTo>
                        <a:pt x="31" y="506"/>
                      </a:lnTo>
                      <a:lnTo>
                        <a:pt x="36" y="519"/>
                      </a:lnTo>
                      <a:lnTo>
                        <a:pt x="44" y="525"/>
                      </a:lnTo>
                      <a:lnTo>
                        <a:pt x="57" y="532"/>
                      </a:lnTo>
                      <a:lnTo>
                        <a:pt x="63" y="538"/>
                      </a:lnTo>
                      <a:lnTo>
                        <a:pt x="78" y="557"/>
                      </a:lnTo>
                      <a:lnTo>
                        <a:pt x="91" y="570"/>
                      </a:lnTo>
                      <a:lnTo>
                        <a:pt x="93" y="577"/>
                      </a:lnTo>
                      <a:lnTo>
                        <a:pt x="106" y="591"/>
                      </a:lnTo>
                      <a:lnTo>
                        <a:pt x="113" y="596"/>
                      </a:lnTo>
                      <a:lnTo>
                        <a:pt x="119" y="598"/>
                      </a:lnTo>
                      <a:lnTo>
                        <a:pt x="132" y="611"/>
                      </a:lnTo>
                      <a:lnTo>
                        <a:pt x="140" y="615"/>
                      </a:lnTo>
                      <a:lnTo>
                        <a:pt x="141" y="621"/>
                      </a:lnTo>
                      <a:lnTo>
                        <a:pt x="147" y="624"/>
                      </a:lnTo>
                      <a:lnTo>
                        <a:pt x="149" y="632"/>
                      </a:lnTo>
                      <a:lnTo>
                        <a:pt x="151" y="645"/>
                      </a:lnTo>
                      <a:lnTo>
                        <a:pt x="155" y="649"/>
                      </a:lnTo>
                      <a:lnTo>
                        <a:pt x="160" y="662"/>
                      </a:lnTo>
                      <a:lnTo>
                        <a:pt x="164" y="668"/>
                      </a:lnTo>
                      <a:lnTo>
                        <a:pt x="164" y="675"/>
                      </a:lnTo>
                      <a:lnTo>
                        <a:pt x="162" y="683"/>
                      </a:lnTo>
                      <a:lnTo>
                        <a:pt x="162" y="696"/>
                      </a:lnTo>
                      <a:lnTo>
                        <a:pt x="177" y="730"/>
                      </a:lnTo>
                      <a:lnTo>
                        <a:pt x="187" y="739"/>
                      </a:lnTo>
                      <a:lnTo>
                        <a:pt x="194" y="743"/>
                      </a:lnTo>
                      <a:lnTo>
                        <a:pt x="200" y="747"/>
                      </a:lnTo>
                      <a:lnTo>
                        <a:pt x="205" y="754"/>
                      </a:lnTo>
                      <a:lnTo>
                        <a:pt x="220" y="767"/>
                      </a:lnTo>
                      <a:lnTo>
                        <a:pt x="226" y="771"/>
                      </a:lnTo>
                      <a:lnTo>
                        <a:pt x="241" y="773"/>
                      </a:lnTo>
                      <a:lnTo>
                        <a:pt x="245" y="780"/>
                      </a:lnTo>
                      <a:lnTo>
                        <a:pt x="264" y="790"/>
                      </a:lnTo>
                      <a:lnTo>
                        <a:pt x="269" y="797"/>
                      </a:lnTo>
                      <a:lnTo>
                        <a:pt x="277" y="803"/>
                      </a:lnTo>
                      <a:lnTo>
                        <a:pt x="282" y="803"/>
                      </a:lnTo>
                      <a:lnTo>
                        <a:pt x="282" y="805"/>
                      </a:lnTo>
                      <a:lnTo>
                        <a:pt x="290" y="807"/>
                      </a:lnTo>
                      <a:lnTo>
                        <a:pt x="301" y="807"/>
                      </a:lnTo>
                      <a:lnTo>
                        <a:pt x="303" y="801"/>
                      </a:lnTo>
                      <a:lnTo>
                        <a:pt x="311" y="796"/>
                      </a:lnTo>
                      <a:lnTo>
                        <a:pt x="314" y="790"/>
                      </a:lnTo>
                      <a:lnTo>
                        <a:pt x="322" y="788"/>
                      </a:lnTo>
                      <a:lnTo>
                        <a:pt x="324" y="780"/>
                      </a:lnTo>
                      <a:lnTo>
                        <a:pt x="326" y="773"/>
                      </a:lnTo>
                      <a:lnTo>
                        <a:pt x="329" y="771"/>
                      </a:lnTo>
                      <a:lnTo>
                        <a:pt x="341" y="743"/>
                      </a:lnTo>
                      <a:lnTo>
                        <a:pt x="346" y="733"/>
                      </a:lnTo>
                      <a:lnTo>
                        <a:pt x="350" y="732"/>
                      </a:lnTo>
                      <a:lnTo>
                        <a:pt x="356" y="730"/>
                      </a:lnTo>
                      <a:lnTo>
                        <a:pt x="363" y="726"/>
                      </a:lnTo>
                      <a:lnTo>
                        <a:pt x="371" y="728"/>
                      </a:lnTo>
                      <a:lnTo>
                        <a:pt x="376" y="726"/>
                      </a:lnTo>
                      <a:lnTo>
                        <a:pt x="380" y="718"/>
                      </a:lnTo>
                      <a:lnTo>
                        <a:pt x="388" y="718"/>
                      </a:lnTo>
                      <a:lnTo>
                        <a:pt x="399" y="726"/>
                      </a:lnTo>
                      <a:lnTo>
                        <a:pt x="407" y="728"/>
                      </a:lnTo>
                      <a:lnTo>
                        <a:pt x="414" y="726"/>
                      </a:lnTo>
                      <a:lnTo>
                        <a:pt x="420" y="728"/>
                      </a:lnTo>
                      <a:lnTo>
                        <a:pt x="427" y="728"/>
                      </a:lnTo>
                      <a:lnTo>
                        <a:pt x="446" y="733"/>
                      </a:lnTo>
                      <a:lnTo>
                        <a:pt x="454" y="728"/>
                      </a:lnTo>
                      <a:lnTo>
                        <a:pt x="459" y="732"/>
                      </a:lnTo>
                      <a:lnTo>
                        <a:pt x="467" y="735"/>
                      </a:lnTo>
                      <a:lnTo>
                        <a:pt x="469" y="743"/>
                      </a:lnTo>
                      <a:lnTo>
                        <a:pt x="474" y="749"/>
                      </a:lnTo>
                      <a:lnTo>
                        <a:pt x="476" y="754"/>
                      </a:lnTo>
                      <a:lnTo>
                        <a:pt x="482" y="752"/>
                      </a:lnTo>
                      <a:lnTo>
                        <a:pt x="485" y="760"/>
                      </a:lnTo>
                      <a:lnTo>
                        <a:pt x="491" y="765"/>
                      </a:lnTo>
                      <a:lnTo>
                        <a:pt x="499" y="769"/>
                      </a:lnTo>
                      <a:lnTo>
                        <a:pt x="499" y="775"/>
                      </a:lnTo>
                      <a:lnTo>
                        <a:pt x="519" y="790"/>
                      </a:lnTo>
                      <a:lnTo>
                        <a:pt x="527" y="803"/>
                      </a:lnTo>
                      <a:lnTo>
                        <a:pt x="532" y="811"/>
                      </a:lnTo>
                      <a:lnTo>
                        <a:pt x="536" y="827"/>
                      </a:lnTo>
                      <a:lnTo>
                        <a:pt x="544" y="843"/>
                      </a:lnTo>
                      <a:lnTo>
                        <a:pt x="548" y="850"/>
                      </a:lnTo>
                      <a:lnTo>
                        <a:pt x="548" y="852"/>
                      </a:lnTo>
                      <a:lnTo>
                        <a:pt x="551" y="858"/>
                      </a:lnTo>
                      <a:lnTo>
                        <a:pt x="555" y="865"/>
                      </a:lnTo>
                      <a:lnTo>
                        <a:pt x="561" y="873"/>
                      </a:lnTo>
                      <a:lnTo>
                        <a:pt x="559" y="874"/>
                      </a:lnTo>
                      <a:lnTo>
                        <a:pt x="563" y="888"/>
                      </a:lnTo>
                      <a:lnTo>
                        <a:pt x="568" y="903"/>
                      </a:lnTo>
                      <a:lnTo>
                        <a:pt x="576" y="908"/>
                      </a:lnTo>
                      <a:lnTo>
                        <a:pt x="583" y="910"/>
                      </a:lnTo>
                      <a:lnTo>
                        <a:pt x="589" y="920"/>
                      </a:lnTo>
                      <a:lnTo>
                        <a:pt x="591" y="927"/>
                      </a:lnTo>
                      <a:lnTo>
                        <a:pt x="596" y="931"/>
                      </a:lnTo>
                      <a:lnTo>
                        <a:pt x="602" y="938"/>
                      </a:lnTo>
                      <a:lnTo>
                        <a:pt x="604" y="946"/>
                      </a:lnTo>
                      <a:lnTo>
                        <a:pt x="617" y="965"/>
                      </a:lnTo>
                      <a:lnTo>
                        <a:pt x="628" y="967"/>
                      </a:lnTo>
                      <a:lnTo>
                        <a:pt x="634" y="972"/>
                      </a:lnTo>
                      <a:lnTo>
                        <a:pt x="636" y="976"/>
                      </a:lnTo>
                      <a:lnTo>
                        <a:pt x="636" y="984"/>
                      </a:lnTo>
                      <a:lnTo>
                        <a:pt x="638" y="989"/>
                      </a:lnTo>
                      <a:lnTo>
                        <a:pt x="638" y="997"/>
                      </a:lnTo>
                      <a:lnTo>
                        <a:pt x="634" y="1004"/>
                      </a:lnTo>
                      <a:lnTo>
                        <a:pt x="641" y="1010"/>
                      </a:lnTo>
                      <a:lnTo>
                        <a:pt x="641" y="1015"/>
                      </a:lnTo>
                      <a:lnTo>
                        <a:pt x="640" y="1023"/>
                      </a:lnTo>
                      <a:lnTo>
                        <a:pt x="641" y="1030"/>
                      </a:lnTo>
                      <a:lnTo>
                        <a:pt x="647" y="1036"/>
                      </a:lnTo>
                      <a:lnTo>
                        <a:pt x="653" y="1049"/>
                      </a:lnTo>
                      <a:lnTo>
                        <a:pt x="658" y="1057"/>
                      </a:lnTo>
                      <a:lnTo>
                        <a:pt x="664" y="1072"/>
                      </a:lnTo>
                      <a:lnTo>
                        <a:pt x="666" y="1085"/>
                      </a:lnTo>
                      <a:lnTo>
                        <a:pt x="673" y="1093"/>
                      </a:lnTo>
                      <a:lnTo>
                        <a:pt x="672" y="1100"/>
                      </a:lnTo>
                      <a:lnTo>
                        <a:pt x="675" y="1102"/>
                      </a:lnTo>
                      <a:lnTo>
                        <a:pt x="690" y="1102"/>
                      </a:lnTo>
                      <a:lnTo>
                        <a:pt x="696" y="1106"/>
                      </a:lnTo>
                      <a:lnTo>
                        <a:pt x="700" y="1106"/>
                      </a:lnTo>
                      <a:lnTo>
                        <a:pt x="707" y="1109"/>
                      </a:lnTo>
                      <a:lnTo>
                        <a:pt x="711" y="1117"/>
                      </a:lnTo>
                      <a:lnTo>
                        <a:pt x="717" y="1119"/>
                      </a:lnTo>
                      <a:lnTo>
                        <a:pt x="722" y="1117"/>
                      </a:lnTo>
                      <a:lnTo>
                        <a:pt x="730" y="1121"/>
                      </a:lnTo>
                      <a:lnTo>
                        <a:pt x="737" y="1123"/>
                      </a:lnTo>
                      <a:lnTo>
                        <a:pt x="751" y="1134"/>
                      </a:lnTo>
                      <a:lnTo>
                        <a:pt x="756" y="1138"/>
                      </a:lnTo>
                      <a:lnTo>
                        <a:pt x="784" y="1140"/>
                      </a:lnTo>
                      <a:lnTo>
                        <a:pt x="799" y="1140"/>
                      </a:lnTo>
                      <a:lnTo>
                        <a:pt x="807" y="1141"/>
                      </a:lnTo>
                      <a:lnTo>
                        <a:pt x="813" y="1143"/>
                      </a:lnTo>
                      <a:lnTo>
                        <a:pt x="826" y="1156"/>
                      </a:lnTo>
                      <a:lnTo>
                        <a:pt x="828" y="1156"/>
                      </a:lnTo>
                      <a:lnTo>
                        <a:pt x="835" y="1162"/>
                      </a:lnTo>
                      <a:lnTo>
                        <a:pt x="843" y="1162"/>
                      </a:lnTo>
                      <a:lnTo>
                        <a:pt x="843" y="1155"/>
                      </a:lnTo>
                      <a:lnTo>
                        <a:pt x="860" y="1151"/>
                      </a:lnTo>
                      <a:lnTo>
                        <a:pt x="861" y="1149"/>
                      </a:lnTo>
                      <a:lnTo>
                        <a:pt x="861" y="1141"/>
                      </a:lnTo>
                      <a:lnTo>
                        <a:pt x="854" y="1149"/>
                      </a:lnTo>
                      <a:lnTo>
                        <a:pt x="856" y="1141"/>
                      </a:lnTo>
                      <a:lnTo>
                        <a:pt x="850" y="1149"/>
                      </a:lnTo>
                      <a:lnTo>
                        <a:pt x="845" y="1140"/>
                      </a:lnTo>
                      <a:lnTo>
                        <a:pt x="852" y="1140"/>
                      </a:lnTo>
                      <a:lnTo>
                        <a:pt x="846" y="1132"/>
                      </a:lnTo>
                      <a:lnTo>
                        <a:pt x="845" y="1119"/>
                      </a:lnTo>
                      <a:lnTo>
                        <a:pt x="833" y="1094"/>
                      </a:lnTo>
                      <a:lnTo>
                        <a:pt x="835" y="1089"/>
                      </a:lnTo>
                      <a:lnTo>
                        <a:pt x="829" y="1064"/>
                      </a:lnTo>
                      <a:lnTo>
                        <a:pt x="822" y="1057"/>
                      </a:lnTo>
                      <a:lnTo>
                        <a:pt x="822" y="1051"/>
                      </a:lnTo>
                      <a:lnTo>
                        <a:pt x="829" y="1053"/>
                      </a:lnTo>
                      <a:lnTo>
                        <a:pt x="822" y="1046"/>
                      </a:lnTo>
                      <a:lnTo>
                        <a:pt x="822" y="1038"/>
                      </a:lnTo>
                      <a:lnTo>
                        <a:pt x="829" y="1038"/>
                      </a:lnTo>
                      <a:lnTo>
                        <a:pt x="829" y="1030"/>
                      </a:lnTo>
                      <a:lnTo>
                        <a:pt x="833" y="1025"/>
                      </a:lnTo>
                      <a:lnTo>
                        <a:pt x="833" y="1017"/>
                      </a:lnTo>
                      <a:lnTo>
                        <a:pt x="835" y="1010"/>
                      </a:lnTo>
                      <a:lnTo>
                        <a:pt x="822" y="1014"/>
                      </a:lnTo>
                      <a:lnTo>
                        <a:pt x="809" y="1010"/>
                      </a:lnTo>
                      <a:lnTo>
                        <a:pt x="809" y="1002"/>
                      </a:lnTo>
                      <a:lnTo>
                        <a:pt x="805" y="999"/>
                      </a:lnTo>
                      <a:lnTo>
                        <a:pt x="801" y="991"/>
                      </a:lnTo>
                      <a:lnTo>
                        <a:pt x="809" y="997"/>
                      </a:lnTo>
                      <a:lnTo>
                        <a:pt x="814" y="1002"/>
                      </a:lnTo>
                      <a:lnTo>
                        <a:pt x="820" y="1002"/>
                      </a:lnTo>
                      <a:lnTo>
                        <a:pt x="826" y="1000"/>
                      </a:lnTo>
                      <a:lnTo>
                        <a:pt x="831" y="1002"/>
                      </a:lnTo>
                      <a:lnTo>
                        <a:pt x="826" y="1008"/>
                      </a:lnTo>
                      <a:lnTo>
                        <a:pt x="835" y="1004"/>
                      </a:lnTo>
                      <a:lnTo>
                        <a:pt x="848" y="970"/>
                      </a:lnTo>
                      <a:lnTo>
                        <a:pt x="846" y="963"/>
                      </a:lnTo>
                      <a:lnTo>
                        <a:pt x="845" y="961"/>
                      </a:lnTo>
                      <a:lnTo>
                        <a:pt x="839" y="955"/>
                      </a:lnTo>
                      <a:lnTo>
                        <a:pt x="839" y="950"/>
                      </a:lnTo>
                      <a:lnTo>
                        <a:pt x="831" y="952"/>
                      </a:lnTo>
                      <a:lnTo>
                        <a:pt x="828" y="950"/>
                      </a:lnTo>
                      <a:lnTo>
                        <a:pt x="835" y="946"/>
                      </a:lnTo>
                      <a:lnTo>
                        <a:pt x="850" y="946"/>
                      </a:lnTo>
                      <a:lnTo>
                        <a:pt x="856" y="952"/>
                      </a:lnTo>
                      <a:lnTo>
                        <a:pt x="869" y="933"/>
                      </a:lnTo>
                      <a:lnTo>
                        <a:pt x="873" y="927"/>
                      </a:lnTo>
                      <a:lnTo>
                        <a:pt x="873" y="920"/>
                      </a:lnTo>
                      <a:lnTo>
                        <a:pt x="867" y="925"/>
                      </a:lnTo>
                      <a:lnTo>
                        <a:pt x="863" y="931"/>
                      </a:lnTo>
                      <a:lnTo>
                        <a:pt x="858" y="925"/>
                      </a:lnTo>
                      <a:lnTo>
                        <a:pt x="861" y="920"/>
                      </a:lnTo>
                      <a:lnTo>
                        <a:pt x="860" y="916"/>
                      </a:lnTo>
                      <a:lnTo>
                        <a:pt x="867" y="916"/>
                      </a:lnTo>
                      <a:lnTo>
                        <a:pt x="873" y="912"/>
                      </a:lnTo>
                      <a:lnTo>
                        <a:pt x="875" y="918"/>
                      </a:lnTo>
                      <a:lnTo>
                        <a:pt x="882" y="912"/>
                      </a:lnTo>
                      <a:lnTo>
                        <a:pt x="884" y="905"/>
                      </a:lnTo>
                      <a:lnTo>
                        <a:pt x="884" y="912"/>
                      </a:lnTo>
                      <a:lnTo>
                        <a:pt x="882" y="918"/>
                      </a:lnTo>
                      <a:lnTo>
                        <a:pt x="888" y="916"/>
                      </a:lnTo>
                      <a:lnTo>
                        <a:pt x="895" y="906"/>
                      </a:lnTo>
                      <a:lnTo>
                        <a:pt x="895" y="899"/>
                      </a:lnTo>
                      <a:lnTo>
                        <a:pt x="893" y="891"/>
                      </a:lnTo>
                      <a:lnTo>
                        <a:pt x="895" y="884"/>
                      </a:lnTo>
                      <a:lnTo>
                        <a:pt x="895" y="882"/>
                      </a:lnTo>
                      <a:lnTo>
                        <a:pt x="905" y="895"/>
                      </a:lnTo>
                      <a:lnTo>
                        <a:pt x="910" y="897"/>
                      </a:lnTo>
                      <a:lnTo>
                        <a:pt x="931" y="886"/>
                      </a:lnTo>
                      <a:lnTo>
                        <a:pt x="933" y="884"/>
                      </a:lnTo>
                      <a:lnTo>
                        <a:pt x="925" y="880"/>
                      </a:lnTo>
                      <a:lnTo>
                        <a:pt x="918" y="882"/>
                      </a:lnTo>
                      <a:lnTo>
                        <a:pt x="923" y="874"/>
                      </a:lnTo>
                      <a:lnTo>
                        <a:pt x="916" y="871"/>
                      </a:lnTo>
                      <a:lnTo>
                        <a:pt x="908" y="858"/>
                      </a:lnTo>
                      <a:lnTo>
                        <a:pt x="916" y="856"/>
                      </a:lnTo>
                      <a:lnTo>
                        <a:pt x="918" y="861"/>
                      </a:lnTo>
                      <a:lnTo>
                        <a:pt x="927" y="869"/>
                      </a:lnTo>
                      <a:lnTo>
                        <a:pt x="935" y="867"/>
                      </a:lnTo>
                      <a:lnTo>
                        <a:pt x="929" y="854"/>
                      </a:lnTo>
                      <a:lnTo>
                        <a:pt x="929" y="852"/>
                      </a:lnTo>
                      <a:lnTo>
                        <a:pt x="935" y="859"/>
                      </a:lnTo>
                      <a:lnTo>
                        <a:pt x="940" y="863"/>
                      </a:lnTo>
                      <a:lnTo>
                        <a:pt x="948" y="859"/>
                      </a:lnTo>
                      <a:lnTo>
                        <a:pt x="950" y="865"/>
                      </a:lnTo>
                      <a:lnTo>
                        <a:pt x="957" y="865"/>
                      </a:lnTo>
                      <a:lnTo>
                        <a:pt x="954" y="869"/>
                      </a:lnTo>
                      <a:lnTo>
                        <a:pt x="967" y="863"/>
                      </a:lnTo>
                      <a:lnTo>
                        <a:pt x="965" y="871"/>
                      </a:lnTo>
                      <a:lnTo>
                        <a:pt x="952" y="878"/>
                      </a:lnTo>
                      <a:lnTo>
                        <a:pt x="950" y="880"/>
                      </a:lnTo>
                      <a:lnTo>
                        <a:pt x="970" y="869"/>
                      </a:lnTo>
                      <a:lnTo>
                        <a:pt x="985" y="863"/>
                      </a:lnTo>
                      <a:lnTo>
                        <a:pt x="993" y="858"/>
                      </a:lnTo>
                      <a:lnTo>
                        <a:pt x="985" y="859"/>
                      </a:lnTo>
                      <a:lnTo>
                        <a:pt x="978" y="863"/>
                      </a:lnTo>
                      <a:lnTo>
                        <a:pt x="978" y="858"/>
                      </a:lnTo>
                      <a:lnTo>
                        <a:pt x="991" y="852"/>
                      </a:lnTo>
                      <a:lnTo>
                        <a:pt x="1004" y="852"/>
                      </a:lnTo>
                      <a:lnTo>
                        <a:pt x="1017" y="843"/>
                      </a:lnTo>
                      <a:lnTo>
                        <a:pt x="1029" y="837"/>
                      </a:lnTo>
                      <a:lnTo>
                        <a:pt x="1034" y="833"/>
                      </a:lnTo>
                      <a:lnTo>
                        <a:pt x="1048" y="820"/>
                      </a:lnTo>
                      <a:lnTo>
                        <a:pt x="1049" y="807"/>
                      </a:lnTo>
                      <a:lnTo>
                        <a:pt x="1061" y="799"/>
                      </a:lnTo>
                      <a:lnTo>
                        <a:pt x="1064" y="794"/>
                      </a:lnTo>
                      <a:lnTo>
                        <a:pt x="1072" y="790"/>
                      </a:lnTo>
                      <a:lnTo>
                        <a:pt x="1076" y="780"/>
                      </a:lnTo>
                      <a:lnTo>
                        <a:pt x="1068" y="779"/>
                      </a:lnTo>
                      <a:lnTo>
                        <a:pt x="1068" y="769"/>
                      </a:lnTo>
                      <a:lnTo>
                        <a:pt x="1061" y="764"/>
                      </a:lnTo>
                      <a:lnTo>
                        <a:pt x="1063" y="756"/>
                      </a:lnTo>
                      <a:lnTo>
                        <a:pt x="1059" y="749"/>
                      </a:lnTo>
                      <a:lnTo>
                        <a:pt x="1063" y="747"/>
                      </a:lnTo>
                      <a:lnTo>
                        <a:pt x="1072" y="752"/>
                      </a:lnTo>
                      <a:lnTo>
                        <a:pt x="1076" y="745"/>
                      </a:lnTo>
                      <a:lnTo>
                        <a:pt x="1081" y="741"/>
                      </a:lnTo>
                      <a:lnTo>
                        <a:pt x="1089" y="741"/>
                      </a:lnTo>
                      <a:lnTo>
                        <a:pt x="1089" y="752"/>
                      </a:lnTo>
                      <a:lnTo>
                        <a:pt x="1083" y="767"/>
                      </a:lnTo>
                      <a:lnTo>
                        <a:pt x="1098" y="762"/>
                      </a:lnTo>
                      <a:lnTo>
                        <a:pt x="1111" y="762"/>
                      </a:lnTo>
                      <a:lnTo>
                        <a:pt x="1110" y="765"/>
                      </a:lnTo>
                      <a:lnTo>
                        <a:pt x="1102" y="765"/>
                      </a:lnTo>
                      <a:lnTo>
                        <a:pt x="1087" y="777"/>
                      </a:lnTo>
                      <a:lnTo>
                        <a:pt x="1083" y="784"/>
                      </a:lnTo>
                      <a:lnTo>
                        <a:pt x="1085" y="784"/>
                      </a:lnTo>
                      <a:lnTo>
                        <a:pt x="1093" y="777"/>
                      </a:lnTo>
                      <a:lnTo>
                        <a:pt x="1100" y="773"/>
                      </a:lnTo>
                      <a:lnTo>
                        <a:pt x="1106" y="769"/>
                      </a:lnTo>
                      <a:lnTo>
                        <a:pt x="1126" y="760"/>
                      </a:lnTo>
                      <a:lnTo>
                        <a:pt x="1149" y="749"/>
                      </a:lnTo>
                      <a:lnTo>
                        <a:pt x="1170" y="747"/>
                      </a:lnTo>
                      <a:lnTo>
                        <a:pt x="1158" y="733"/>
                      </a:lnTo>
                      <a:lnTo>
                        <a:pt x="1168" y="718"/>
                      </a:lnTo>
                      <a:lnTo>
                        <a:pt x="1173" y="713"/>
                      </a:lnTo>
                      <a:lnTo>
                        <a:pt x="1173" y="713"/>
                      </a:lnTo>
                      <a:lnTo>
                        <a:pt x="1181" y="705"/>
                      </a:lnTo>
                      <a:close/>
                    </a:path>
                  </a:pathLst>
                </a:custGeom>
                <a:solidFill>
                  <a:schemeClr val="accent3"/>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77" name="Freeform 37"/>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78" name="Freeform 38"/>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79" name="Freeform 39"/>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80" name="Freeform 40"/>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81" name="Freeform 41"/>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82" name="Freeform 42"/>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83" name="Freeform 43"/>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84" name="Freeform 44"/>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sp>
            <p:nvSpPr>
              <p:cNvPr id="201" name="Freeform 53"/>
              <p:cNvSpPr/>
              <p:nvPr/>
            </p:nvSpPr>
            <p:spPr bwMode="auto">
              <a:xfrm>
                <a:off x="4199938" y="3337269"/>
                <a:ext cx="33624" cy="18313"/>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02" name="Freeform 54"/>
              <p:cNvSpPr/>
              <p:nvPr/>
            </p:nvSpPr>
            <p:spPr bwMode="auto">
              <a:xfrm>
                <a:off x="4199938" y="3337269"/>
                <a:ext cx="33624" cy="18313"/>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03" name="Freeform 67"/>
              <p:cNvSpPr/>
              <p:nvPr/>
            </p:nvSpPr>
            <p:spPr bwMode="auto">
              <a:xfrm>
                <a:off x="3120123" y="1555689"/>
                <a:ext cx="532222" cy="549386"/>
              </a:xfrm>
              <a:custGeom>
                <a:avLst/>
                <a:gdLst>
                  <a:gd name="T0" fmla="*/ 7 w 554"/>
                  <a:gd name="T1" fmla="*/ 69 h 630"/>
                  <a:gd name="T2" fmla="*/ 7 w 554"/>
                  <a:gd name="T3" fmla="*/ 103 h 630"/>
                  <a:gd name="T4" fmla="*/ 7 w 554"/>
                  <a:gd name="T5" fmla="*/ 126 h 630"/>
                  <a:gd name="T6" fmla="*/ 15 w 554"/>
                  <a:gd name="T7" fmla="*/ 160 h 630"/>
                  <a:gd name="T8" fmla="*/ 26 w 554"/>
                  <a:gd name="T9" fmla="*/ 203 h 630"/>
                  <a:gd name="T10" fmla="*/ 28 w 554"/>
                  <a:gd name="T11" fmla="*/ 229 h 630"/>
                  <a:gd name="T12" fmla="*/ 33 w 554"/>
                  <a:gd name="T13" fmla="*/ 261 h 630"/>
                  <a:gd name="T14" fmla="*/ 35 w 554"/>
                  <a:gd name="T15" fmla="*/ 301 h 630"/>
                  <a:gd name="T16" fmla="*/ 45 w 554"/>
                  <a:gd name="T17" fmla="*/ 325 h 630"/>
                  <a:gd name="T18" fmla="*/ 48 w 554"/>
                  <a:gd name="T19" fmla="*/ 353 h 630"/>
                  <a:gd name="T20" fmla="*/ 45 w 554"/>
                  <a:gd name="T21" fmla="*/ 382 h 630"/>
                  <a:gd name="T22" fmla="*/ 28 w 554"/>
                  <a:gd name="T23" fmla="*/ 400 h 630"/>
                  <a:gd name="T24" fmla="*/ 39 w 554"/>
                  <a:gd name="T25" fmla="*/ 425 h 630"/>
                  <a:gd name="T26" fmla="*/ 58 w 554"/>
                  <a:gd name="T27" fmla="*/ 436 h 630"/>
                  <a:gd name="T28" fmla="*/ 272 w 554"/>
                  <a:gd name="T29" fmla="*/ 626 h 630"/>
                  <a:gd name="T30" fmla="*/ 462 w 554"/>
                  <a:gd name="T31" fmla="*/ 609 h 630"/>
                  <a:gd name="T32" fmla="*/ 458 w 554"/>
                  <a:gd name="T33" fmla="*/ 581 h 630"/>
                  <a:gd name="T34" fmla="*/ 439 w 554"/>
                  <a:gd name="T35" fmla="*/ 562 h 630"/>
                  <a:gd name="T36" fmla="*/ 411 w 554"/>
                  <a:gd name="T37" fmla="*/ 543 h 630"/>
                  <a:gd name="T38" fmla="*/ 383 w 554"/>
                  <a:gd name="T39" fmla="*/ 519 h 630"/>
                  <a:gd name="T40" fmla="*/ 360 w 554"/>
                  <a:gd name="T41" fmla="*/ 506 h 630"/>
                  <a:gd name="T42" fmla="*/ 334 w 554"/>
                  <a:gd name="T43" fmla="*/ 489 h 630"/>
                  <a:gd name="T44" fmla="*/ 334 w 554"/>
                  <a:gd name="T45" fmla="*/ 455 h 630"/>
                  <a:gd name="T46" fmla="*/ 344 w 554"/>
                  <a:gd name="T47" fmla="*/ 415 h 630"/>
                  <a:gd name="T48" fmla="*/ 325 w 554"/>
                  <a:gd name="T49" fmla="*/ 395 h 630"/>
                  <a:gd name="T50" fmla="*/ 334 w 554"/>
                  <a:gd name="T51" fmla="*/ 374 h 630"/>
                  <a:gd name="T52" fmla="*/ 362 w 554"/>
                  <a:gd name="T53" fmla="*/ 351 h 630"/>
                  <a:gd name="T54" fmla="*/ 366 w 554"/>
                  <a:gd name="T55" fmla="*/ 282 h 630"/>
                  <a:gd name="T56" fmla="*/ 376 w 554"/>
                  <a:gd name="T57" fmla="*/ 273 h 630"/>
                  <a:gd name="T58" fmla="*/ 402 w 554"/>
                  <a:gd name="T59" fmla="*/ 248 h 630"/>
                  <a:gd name="T60" fmla="*/ 419 w 554"/>
                  <a:gd name="T61" fmla="*/ 231 h 630"/>
                  <a:gd name="T62" fmla="*/ 471 w 554"/>
                  <a:gd name="T63" fmla="*/ 173 h 630"/>
                  <a:gd name="T64" fmla="*/ 513 w 554"/>
                  <a:gd name="T65" fmla="*/ 152 h 630"/>
                  <a:gd name="T66" fmla="*/ 548 w 554"/>
                  <a:gd name="T67" fmla="*/ 132 h 630"/>
                  <a:gd name="T68" fmla="*/ 532 w 554"/>
                  <a:gd name="T69" fmla="*/ 130 h 630"/>
                  <a:gd name="T70" fmla="*/ 516 w 554"/>
                  <a:gd name="T71" fmla="*/ 116 h 630"/>
                  <a:gd name="T72" fmla="*/ 483 w 554"/>
                  <a:gd name="T73" fmla="*/ 120 h 630"/>
                  <a:gd name="T74" fmla="*/ 466 w 554"/>
                  <a:gd name="T75" fmla="*/ 115 h 630"/>
                  <a:gd name="T76" fmla="*/ 454 w 554"/>
                  <a:gd name="T77" fmla="*/ 109 h 630"/>
                  <a:gd name="T78" fmla="*/ 421 w 554"/>
                  <a:gd name="T79" fmla="*/ 132 h 630"/>
                  <a:gd name="T80" fmla="*/ 398 w 554"/>
                  <a:gd name="T81" fmla="*/ 118 h 630"/>
                  <a:gd name="T82" fmla="*/ 368 w 554"/>
                  <a:gd name="T83" fmla="*/ 101 h 630"/>
                  <a:gd name="T84" fmla="*/ 349 w 554"/>
                  <a:gd name="T85" fmla="*/ 111 h 630"/>
                  <a:gd name="T86" fmla="*/ 338 w 554"/>
                  <a:gd name="T87" fmla="*/ 92 h 630"/>
                  <a:gd name="T88" fmla="*/ 304 w 554"/>
                  <a:gd name="T89" fmla="*/ 75 h 630"/>
                  <a:gd name="T90" fmla="*/ 280 w 554"/>
                  <a:gd name="T91" fmla="*/ 77 h 630"/>
                  <a:gd name="T92" fmla="*/ 270 w 554"/>
                  <a:gd name="T93" fmla="*/ 85 h 630"/>
                  <a:gd name="T94" fmla="*/ 244 w 554"/>
                  <a:gd name="T95" fmla="*/ 79 h 630"/>
                  <a:gd name="T96" fmla="*/ 193 w 554"/>
                  <a:gd name="T97" fmla="*/ 69 h 630"/>
                  <a:gd name="T98" fmla="*/ 182 w 554"/>
                  <a:gd name="T99" fmla="*/ 51 h 630"/>
                  <a:gd name="T100" fmla="*/ 165 w 554"/>
                  <a:gd name="T101" fmla="*/ 4 h 630"/>
                  <a:gd name="T102" fmla="*/ 148 w 554"/>
                  <a:gd name="T103" fmla="*/ 34 h 630"/>
                  <a:gd name="T104" fmla="*/ 0 w 554"/>
                  <a:gd name="T105" fmla="*/ 4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4" h="630">
                    <a:moveTo>
                      <a:pt x="0" y="45"/>
                    </a:moveTo>
                    <a:lnTo>
                      <a:pt x="1" y="51"/>
                    </a:lnTo>
                    <a:lnTo>
                      <a:pt x="7" y="69"/>
                    </a:lnTo>
                    <a:lnTo>
                      <a:pt x="9" y="77"/>
                    </a:lnTo>
                    <a:lnTo>
                      <a:pt x="5" y="90"/>
                    </a:lnTo>
                    <a:lnTo>
                      <a:pt x="7" y="103"/>
                    </a:lnTo>
                    <a:lnTo>
                      <a:pt x="5" y="109"/>
                    </a:lnTo>
                    <a:lnTo>
                      <a:pt x="7" y="113"/>
                    </a:lnTo>
                    <a:lnTo>
                      <a:pt x="7" y="126"/>
                    </a:lnTo>
                    <a:lnTo>
                      <a:pt x="7" y="133"/>
                    </a:lnTo>
                    <a:lnTo>
                      <a:pt x="15" y="156"/>
                    </a:lnTo>
                    <a:lnTo>
                      <a:pt x="15" y="160"/>
                    </a:lnTo>
                    <a:lnTo>
                      <a:pt x="24" y="180"/>
                    </a:lnTo>
                    <a:lnTo>
                      <a:pt x="26" y="195"/>
                    </a:lnTo>
                    <a:lnTo>
                      <a:pt x="26" y="203"/>
                    </a:lnTo>
                    <a:lnTo>
                      <a:pt x="26" y="209"/>
                    </a:lnTo>
                    <a:lnTo>
                      <a:pt x="28" y="216"/>
                    </a:lnTo>
                    <a:lnTo>
                      <a:pt x="28" y="229"/>
                    </a:lnTo>
                    <a:lnTo>
                      <a:pt x="30" y="244"/>
                    </a:lnTo>
                    <a:lnTo>
                      <a:pt x="30" y="254"/>
                    </a:lnTo>
                    <a:lnTo>
                      <a:pt x="33" y="261"/>
                    </a:lnTo>
                    <a:lnTo>
                      <a:pt x="32" y="269"/>
                    </a:lnTo>
                    <a:lnTo>
                      <a:pt x="32" y="295"/>
                    </a:lnTo>
                    <a:lnTo>
                      <a:pt x="35" y="301"/>
                    </a:lnTo>
                    <a:lnTo>
                      <a:pt x="35" y="308"/>
                    </a:lnTo>
                    <a:lnTo>
                      <a:pt x="37" y="314"/>
                    </a:lnTo>
                    <a:lnTo>
                      <a:pt x="45" y="325"/>
                    </a:lnTo>
                    <a:lnTo>
                      <a:pt x="47" y="333"/>
                    </a:lnTo>
                    <a:lnTo>
                      <a:pt x="47" y="340"/>
                    </a:lnTo>
                    <a:lnTo>
                      <a:pt x="48" y="353"/>
                    </a:lnTo>
                    <a:lnTo>
                      <a:pt x="48" y="361"/>
                    </a:lnTo>
                    <a:lnTo>
                      <a:pt x="48" y="368"/>
                    </a:lnTo>
                    <a:lnTo>
                      <a:pt x="45" y="382"/>
                    </a:lnTo>
                    <a:lnTo>
                      <a:pt x="41" y="389"/>
                    </a:lnTo>
                    <a:lnTo>
                      <a:pt x="35" y="393"/>
                    </a:lnTo>
                    <a:lnTo>
                      <a:pt x="28" y="400"/>
                    </a:lnTo>
                    <a:lnTo>
                      <a:pt x="26" y="404"/>
                    </a:lnTo>
                    <a:lnTo>
                      <a:pt x="32" y="412"/>
                    </a:lnTo>
                    <a:lnTo>
                      <a:pt x="39" y="425"/>
                    </a:lnTo>
                    <a:lnTo>
                      <a:pt x="47" y="427"/>
                    </a:lnTo>
                    <a:lnTo>
                      <a:pt x="52" y="430"/>
                    </a:lnTo>
                    <a:lnTo>
                      <a:pt x="58" y="436"/>
                    </a:lnTo>
                    <a:lnTo>
                      <a:pt x="58" y="630"/>
                    </a:lnTo>
                    <a:lnTo>
                      <a:pt x="139" y="630"/>
                    </a:lnTo>
                    <a:lnTo>
                      <a:pt x="272" y="626"/>
                    </a:lnTo>
                    <a:lnTo>
                      <a:pt x="383" y="622"/>
                    </a:lnTo>
                    <a:lnTo>
                      <a:pt x="464" y="617"/>
                    </a:lnTo>
                    <a:lnTo>
                      <a:pt x="462" y="609"/>
                    </a:lnTo>
                    <a:lnTo>
                      <a:pt x="462" y="607"/>
                    </a:lnTo>
                    <a:lnTo>
                      <a:pt x="460" y="600"/>
                    </a:lnTo>
                    <a:lnTo>
                      <a:pt x="458" y="581"/>
                    </a:lnTo>
                    <a:lnTo>
                      <a:pt x="453" y="573"/>
                    </a:lnTo>
                    <a:lnTo>
                      <a:pt x="445" y="566"/>
                    </a:lnTo>
                    <a:lnTo>
                      <a:pt x="439" y="562"/>
                    </a:lnTo>
                    <a:lnTo>
                      <a:pt x="432" y="560"/>
                    </a:lnTo>
                    <a:lnTo>
                      <a:pt x="424" y="556"/>
                    </a:lnTo>
                    <a:lnTo>
                      <a:pt x="411" y="543"/>
                    </a:lnTo>
                    <a:lnTo>
                      <a:pt x="402" y="530"/>
                    </a:lnTo>
                    <a:lnTo>
                      <a:pt x="392" y="523"/>
                    </a:lnTo>
                    <a:lnTo>
                      <a:pt x="383" y="519"/>
                    </a:lnTo>
                    <a:lnTo>
                      <a:pt x="377" y="515"/>
                    </a:lnTo>
                    <a:lnTo>
                      <a:pt x="372" y="508"/>
                    </a:lnTo>
                    <a:lnTo>
                      <a:pt x="360" y="506"/>
                    </a:lnTo>
                    <a:lnTo>
                      <a:pt x="353" y="504"/>
                    </a:lnTo>
                    <a:lnTo>
                      <a:pt x="345" y="496"/>
                    </a:lnTo>
                    <a:lnTo>
                      <a:pt x="334" y="489"/>
                    </a:lnTo>
                    <a:lnTo>
                      <a:pt x="338" y="481"/>
                    </a:lnTo>
                    <a:lnTo>
                      <a:pt x="338" y="470"/>
                    </a:lnTo>
                    <a:lnTo>
                      <a:pt x="334" y="455"/>
                    </a:lnTo>
                    <a:lnTo>
                      <a:pt x="338" y="447"/>
                    </a:lnTo>
                    <a:lnTo>
                      <a:pt x="336" y="434"/>
                    </a:lnTo>
                    <a:lnTo>
                      <a:pt x="344" y="415"/>
                    </a:lnTo>
                    <a:lnTo>
                      <a:pt x="336" y="402"/>
                    </a:lnTo>
                    <a:lnTo>
                      <a:pt x="330" y="402"/>
                    </a:lnTo>
                    <a:lnTo>
                      <a:pt x="325" y="395"/>
                    </a:lnTo>
                    <a:lnTo>
                      <a:pt x="325" y="387"/>
                    </a:lnTo>
                    <a:lnTo>
                      <a:pt x="330" y="382"/>
                    </a:lnTo>
                    <a:lnTo>
                      <a:pt x="334" y="374"/>
                    </a:lnTo>
                    <a:lnTo>
                      <a:pt x="336" y="367"/>
                    </a:lnTo>
                    <a:lnTo>
                      <a:pt x="349" y="357"/>
                    </a:lnTo>
                    <a:lnTo>
                      <a:pt x="362" y="351"/>
                    </a:lnTo>
                    <a:lnTo>
                      <a:pt x="366" y="344"/>
                    </a:lnTo>
                    <a:lnTo>
                      <a:pt x="368" y="336"/>
                    </a:lnTo>
                    <a:lnTo>
                      <a:pt x="366" y="282"/>
                    </a:lnTo>
                    <a:lnTo>
                      <a:pt x="372" y="282"/>
                    </a:lnTo>
                    <a:lnTo>
                      <a:pt x="374" y="274"/>
                    </a:lnTo>
                    <a:lnTo>
                      <a:pt x="376" y="273"/>
                    </a:lnTo>
                    <a:lnTo>
                      <a:pt x="377" y="271"/>
                    </a:lnTo>
                    <a:lnTo>
                      <a:pt x="381" y="265"/>
                    </a:lnTo>
                    <a:lnTo>
                      <a:pt x="402" y="248"/>
                    </a:lnTo>
                    <a:lnTo>
                      <a:pt x="407" y="242"/>
                    </a:lnTo>
                    <a:lnTo>
                      <a:pt x="413" y="237"/>
                    </a:lnTo>
                    <a:lnTo>
                      <a:pt x="419" y="231"/>
                    </a:lnTo>
                    <a:lnTo>
                      <a:pt x="438" y="210"/>
                    </a:lnTo>
                    <a:lnTo>
                      <a:pt x="445" y="199"/>
                    </a:lnTo>
                    <a:lnTo>
                      <a:pt x="471" y="173"/>
                    </a:lnTo>
                    <a:lnTo>
                      <a:pt x="492" y="162"/>
                    </a:lnTo>
                    <a:lnTo>
                      <a:pt x="505" y="156"/>
                    </a:lnTo>
                    <a:lnTo>
                      <a:pt x="513" y="152"/>
                    </a:lnTo>
                    <a:lnTo>
                      <a:pt x="535" y="141"/>
                    </a:lnTo>
                    <a:lnTo>
                      <a:pt x="541" y="137"/>
                    </a:lnTo>
                    <a:lnTo>
                      <a:pt x="548" y="132"/>
                    </a:lnTo>
                    <a:lnTo>
                      <a:pt x="554" y="126"/>
                    </a:lnTo>
                    <a:lnTo>
                      <a:pt x="539" y="126"/>
                    </a:lnTo>
                    <a:lnTo>
                      <a:pt x="532" y="130"/>
                    </a:lnTo>
                    <a:lnTo>
                      <a:pt x="524" y="126"/>
                    </a:lnTo>
                    <a:lnTo>
                      <a:pt x="524" y="124"/>
                    </a:lnTo>
                    <a:lnTo>
                      <a:pt x="516" y="116"/>
                    </a:lnTo>
                    <a:lnTo>
                      <a:pt x="503" y="118"/>
                    </a:lnTo>
                    <a:lnTo>
                      <a:pt x="496" y="120"/>
                    </a:lnTo>
                    <a:lnTo>
                      <a:pt x="483" y="120"/>
                    </a:lnTo>
                    <a:lnTo>
                      <a:pt x="475" y="122"/>
                    </a:lnTo>
                    <a:lnTo>
                      <a:pt x="468" y="122"/>
                    </a:lnTo>
                    <a:lnTo>
                      <a:pt x="466" y="115"/>
                    </a:lnTo>
                    <a:lnTo>
                      <a:pt x="462" y="113"/>
                    </a:lnTo>
                    <a:lnTo>
                      <a:pt x="462" y="109"/>
                    </a:lnTo>
                    <a:lnTo>
                      <a:pt x="454" y="109"/>
                    </a:lnTo>
                    <a:lnTo>
                      <a:pt x="441" y="118"/>
                    </a:lnTo>
                    <a:lnTo>
                      <a:pt x="436" y="126"/>
                    </a:lnTo>
                    <a:lnTo>
                      <a:pt x="421" y="132"/>
                    </a:lnTo>
                    <a:lnTo>
                      <a:pt x="413" y="132"/>
                    </a:lnTo>
                    <a:lnTo>
                      <a:pt x="400" y="124"/>
                    </a:lnTo>
                    <a:lnTo>
                      <a:pt x="398" y="118"/>
                    </a:lnTo>
                    <a:lnTo>
                      <a:pt x="379" y="111"/>
                    </a:lnTo>
                    <a:lnTo>
                      <a:pt x="376" y="103"/>
                    </a:lnTo>
                    <a:lnTo>
                      <a:pt x="368" y="101"/>
                    </a:lnTo>
                    <a:lnTo>
                      <a:pt x="359" y="103"/>
                    </a:lnTo>
                    <a:lnTo>
                      <a:pt x="357" y="113"/>
                    </a:lnTo>
                    <a:lnTo>
                      <a:pt x="349" y="111"/>
                    </a:lnTo>
                    <a:lnTo>
                      <a:pt x="345" y="105"/>
                    </a:lnTo>
                    <a:lnTo>
                      <a:pt x="344" y="100"/>
                    </a:lnTo>
                    <a:lnTo>
                      <a:pt x="338" y="92"/>
                    </a:lnTo>
                    <a:lnTo>
                      <a:pt x="330" y="94"/>
                    </a:lnTo>
                    <a:lnTo>
                      <a:pt x="332" y="86"/>
                    </a:lnTo>
                    <a:lnTo>
                      <a:pt x="304" y="75"/>
                    </a:lnTo>
                    <a:lnTo>
                      <a:pt x="289" y="75"/>
                    </a:lnTo>
                    <a:lnTo>
                      <a:pt x="283" y="75"/>
                    </a:lnTo>
                    <a:lnTo>
                      <a:pt x="280" y="77"/>
                    </a:lnTo>
                    <a:lnTo>
                      <a:pt x="278" y="77"/>
                    </a:lnTo>
                    <a:lnTo>
                      <a:pt x="274" y="79"/>
                    </a:lnTo>
                    <a:lnTo>
                      <a:pt x="270" y="85"/>
                    </a:lnTo>
                    <a:lnTo>
                      <a:pt x="253" y="88"/>
                    </a:lnTo>
                    <a:lnTo>
                      <a:pt x="246" y="85"/>
                    </a:lnTo>
                    <a:lnTo>
                      <a:pt x="244" y="79"/>
                    </a:lnTo>
                    <a:lnTo>
                      <a:pt x="214" y="75"/>
                    </a:lnTo>
                    <a:lnTo>
                      <a:pt x="206" y="69"/>
                    </a:lnTo>
                    <a:lnTo>
                      <a:pt x="193" y="69"/>
                    </a:lnTo>
                    <a:lnTo>
                      <a:pt x="186" y="68"/>
                    </a:lnTo>
                    <a:lnTo>
                      <a:pt x="180" y="62"/>
                    </a:lnTo>
                    <a:lnTo>
                      <a:pt x="182" y="51"/>
                    </a:lnTo>
                    <a:lnTo>
                      <a:pt x="174" y="32"/>
                    </a:lnTo>
                    <a:lnTo>
                      <a:pt x="171" y="9"/>
                    </a:lnTo>
                    <a:lnTo>
                      <a:pt x="165" y="4"/>
                    </a:lnTo>
                    <a:lnTo>
                      <a:pt x="152" y="2"/>
                    </a:lnTo>
                    <a:lnTo>
                      <a:pt x="148" y="0"/>
                    </a:lnTo>
                    <a:lnTo>
                      <a:pt x="148" y="34"/>
                    </a:lnTo>
                    <a:lnTo>
                      <a:pt x="146" y="39"/>
                    </a:lnTo>
                    <a:lnTo>
                      <a:pt x="92" y="41"/>
                    </a:lnTo>
                    <a:lnTo>
                      <a:pt x="0" y="41"/>
                    </a:lnTo>
                    <a:lnTo>
                      <a:pt x="0" y="45"/>
                    </a:lnTo>
                    <a:lnTo>
                      <a:pt x="0" y="4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04" name="Freeform 68"/>
              <p:cNvSpPr/>
              <p:nvPr/>
            </p:nvSpPr>
            <p:spPr bwMode="auto">
              <a:xfrm>
                <a:off x="3163354" y="2093738"/>
                <a:ext cx="494755" cy="294750"/>
              </a:xfrm>
              <a:custGeom>
                <a:avLst/>
                <a:gdLst>
                  <a:gd name="T0" fmla="*/ 7 w 515"/>
                  <a:gd name="T1" fmla="*/ 28 h 338"/>
                  <a:gd name="T2" fmla="*/ 3 w 515"/>
                  <a:gd name="T3" fmla="*/ 37 h 338"/>
                  <a:gd name="T4" fmla="*/ 13 w 515"/>
                  <a:gd name="T5" fmla="*/ 50 h 338"/>
                  <a:gd name="T6" fmla="*/ 9 w 515"/>
                  <a:gd name="T7" fmla="*/ 63 h 338"/>
                  <a:gd name="T8" fmla="*/ 5 w 515"/>
                  <a:gd name="T9" fmla="*/ 84 h 338"/>
                  <a:gd name="T10" fmla="*/ 0 w 515"/>
                  <a:gd name="T11" fmla="*/ 92 h 338"/>
                  <a:gd name="T12" fmla="*/ 9 w 515"/>
                  <a:gd name="T13" fmla="*/ 105 h 338"/>
                  <a:gd name="T14" fmla="*/ 18 w 515"/>
                  <a:gd name="T15" fmla="*/ 122 h 338"/>
                  <a:gd name="T16" fmla="*/ 18 w 515"/>
                  <a:gd name="T17" fmla="*/ 133 h 338"/>
                  <a:gd name="T18" fmla="*/ 24 w 515"/>
                  <a:gd name="T19" fmla="*/ 148 h 338"/>
                  <a:gd name="T20" fmla="*/ 30 w 515"/>
                  <a:gd name="T21" fmla="*/ 161 h 338"/>
                  <a:gd name="T22" fmla="*/ 39 w 515"/>
                  <a:gd name="T23" fmla="*/ 180 h 338"/>
                  <a:gd name="T24" fmla="*/ 43 w 515"/>
                  <a:gd name="T25" fmla="*/ 193 h 338"/>
                  <a:gd name="T26" fmla="*/ 43 w 515"/>
                  <a:gd name="T27" fmla="*/ 206 h 338"/>
                  <a:gd name="T28" fmla="*/ 45 w 515"/>
                  <a:gd name="T29" fmla="*/ 221 h 338"/>
                  <a:gd name="T30" fmla="*/ 50 w 515"/>
                  <a:gd name="T31" fmla="*/ 223 h 338"/>
                  <a:gd name="T32" fmla="*/ 58 w 515"/>
                  <a:gd name="T33" fmla="*/ 235 h 338"/>
                  <a:gd name="T34" fmla="*/ 60 w 515"/>
                  <a:gd name="T35" fmla="*/ 248 h 338"/>
                  <a:gd name="T36" fmla="*/ 64 w 515"/>
                  <a:gd name="T37" fmla="*/ 263 h 338"/>
                  <a:gd name="T38" fmla="*/ 62 w 515"/>
                  <a:gd name="T39" fmla="*/ 280 h 338"/>
                  <a:gd name="T40" fmla="*/ 62 w 515"/>
                  <a:gd name="T41" fmla="*/ 315 h 338"/>
                  <a:gd name="T42" fmla="*/ 71 w 515"/>
                  <a:gd name="T43" fmla="*/ 327 h 338"/>
                  <a:gd name="T44" fmla="*/ 218 w 515"/>
                  <a:gd name="T45" fmla="*/ 325 h 338"/>
                  <a:gd name="T46" fmla="*/ 396 w 515"/>
                  <a:gd name="T47" fmla="*/ 312 h 338"/>
                  <a:gd name="T48" fmla="*/ 413 w 515"/>
                  <a:gd name="T49" fmla="*/ 329 h 338"/>
                  <a:gd name="T50" fmla="*/ 423 w 515"/>
                  <a:gd name="T51" fmla="*/ 338 h 338"/>
                  <a:gd name="T52" fmla="*/ 428 w 515"/>
                  <a:gd name="T53" fmla="*/ 327 h 338"/>
                  <a:gd name="T54" fmla="*/ 428 w 515"/>
                  <a:gd name="T55" fmla="*/ 312 h 338"/>
                  <a:gd name="T56" fmla="*/ 447 w 515"/>
                  <a:gd name="T57" fmla="*/ 297 h 338"/>
                  <a:gd name="T58" fmla="*/ 449 w 515"/>
                  <a:gd name="T59" fmla="*/ 285 h 338"/>
                  <a:gd name="T60" fmla="*/ 456 w 515"/>
                  <a:gd name="T61" fmla="*/ 257 h 338"/>
                  <a:gd name="T62" fmla="*/ 447 w 515"/>
                  <a:gd name="T63" fmla="*/ 231 h 338"/>
                  <a:gd name="T64" fmla="*/ 475 w 515"/>
                  <a:gd name="T65" fmla="*/ 218 h 338"/>
                  <a:gd name="T66" fmla="*/ 496 w 515"/>
                  <a:gd name="T67" fmla="*/ 206 h 338"/>
                  <a:gd name="T68" fmla="*/ 503 w 515"/>
                  <a:gd name="T69" fmla="*/ 188 h 338"/>
                  <a:gd name="T70" fmla="*/ 515 w 515"/>
                  <a:gd name="T71" fmla="*/ 154 h 338"/>
                  <a:gd name="T72" fmla="*/ 505 w 515"/>
                  <a:gd name="T73" fmla="*/ 139 h 338"/>
                  <a:gd name="T74" fmla="*/ 492 w 515"/>
                  <a:gd name="T75" fmla="*/ 129 h 338"/>
                  <a:gd name="T76" fmla="*/ 477 w 515"/>
                  <a:gd name="T77" fmla="*/ 110 h 338"/>
                  <a:gd name="T78" fmla="*/ 471 w 515"/>
                  <a:gd name="T79" fmla="*/ 103 h 338"/>
                  <a:gd name="T80" fmla="*/ 447 w 515"/>
                  <a:gd name="T81" fmla="*/ 86 h 338"/>
                  <a:gd name="T82" fmla="*/ 436 w 515"/>
                  <a:gd name="T83" fmla="*/ 75 h 338"/>
                  <a:gd name="T84" fmla="*/ 430 w 515"/>
                  <a:gd name="T85" fmla="*/ 60 h 338"/>
                  <a:gd name="T86" fmla="*/ 426 w 515"/>
                  <a:gd name="T87" fmla="*/ 37 h 338"/>
                  <a:gd name="T88" fmla="*/ 428 w 515"/>
                  <a:gd name="T89" fmla="*/ 16 h 338"/>
                  <a:gd name="T90" fmla="*/ 421 w 515"/>
                  <a:gd name="T91" fmla="*/ 7 h 338"/>
                  <a:gd name="T92" fmla="*/ 419 w 515"/>
                  <a:gd name="T93" fmla="*/ 0 h 338"/>
                  <a:gd name="T94" fmla="*/ 227 w 515"/>
                  <a:gd name="T95" fmla="*/ 9 h 338"/>
                  <a:gd name="T96" fmla="*/ 13 w 515"/>
                  <a:gd name="T97" fmla="*/ 13 h 338"/>
                  <a:gd name="T98" fmla="*/ 3 w 515"/>
                  <a:gd name="T99" fmla="*/ 2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338">
                    <a:moveTo>
                      <a:pt x="3" y="20"/>
                    </a:moveTo>
                    <a:lnTo>
                      <a:pt x="7" y="28"/>
                    </a:lnTo>
                    <a:lnTo>
                      <a:pt x="7" y="35"/>
                    </a:lnTo>
                    <a:lnTo>
                      <a:pt x="3" y="37"/>
                    </a:lnTo>
                    <a:lnTo>
                      <a:pt x="5" y="43"/>
                    </a:lnTo>
                    <a:lnTo>
                      <a:pt x="13" y="50"/>
                    </a:lnTo>
                    <a:lnTo>
                      <a:pt x="13" y="56"/>
                    </a:lnTo>
                    <a:lnTo>
                      <a:pt x="9" y="63"/>
                    </a:lnTo>
                    <a:lnTo>
                      <a:pt x="9" y="71"/>
                    </a:lnTo>
                    <a:lnTo>
                      <a:pt x="5" y="84"/>
                    </a:lnTo>
                    <a:lnTo>
                      <a:pt x="3" y="86"/>
                    </a:lnTo>
                    <a:lnTo>
                      <a:pt x="0" y="92"/>
                    </a:lnTo>
                    <a:lnTo>
                      <a:pt x="2" y="99"/>
                    </a:lnTo>
                    <a:lnTo>
                      <a:pt x="9" y="105"/>
                    </a:lnTo>
                    <a:lnTo>
                      <a:pt x="11" y="120"/>
                    </a:lnTo>
                    <a:lnTo>
                      <a:pt x="18" y="122"/>
                    </a:lnTo>
                    <a:lnTo>
                      <a:pt x="18" y="129"/>
                    </a:lnTo>
                    <a:lnTo>
                      <a:pt x="18" y="133"/>
                    </a:lnTo>
                    <a:lnTo>
                      <a:pt x="22" y="141"/>
                    </a:lnTo>
                    <a:lnTo>
                      <a:pt x="24" y="148"/>
                    </a:lnTo>
                    <a:lnTo>
                      <a:pt x="22" y="154"/>
                    </a:lnTo>
                    <a:lnTo>
                      <a:pt x="30" y="161"/>
                    </a:lnTo>
                    <a:lnTo>
                      <a:pt x="30" y="169"/>
                    </a:lnTo>
                    <a:lnTo>
                      <a:pt x="39" y="180"/>
                    </a:lnTo>
                    <a:lnTo>
                      <a:pt x="39" y="188"/>
                    </a:lnTo>
                    <a:lnTo>
                      <a:pt x="43" y="193"/>
                    </a:lnTo>
                    <a:lnTo>
                      <a:pt x="45" y="201"/>
                    </a:lnTo>
                    <a:lnTo>
                      <a:pt x="43" y="206"/>
                    </a:lnTo>
                    <a:lnTo>
                      <a:pt x="43" y="214"/>
                    </a:lnTo>
                    <a:lnTo>
                      <a:pt x="45" y="221"/>
                    </a:lnTo>
                    <a:lnTo>
                      <a:pt x="45" y="223"/>
                    </a:lnTo>
                    <a:lnTo>
                      <a:pt x="50" y="223"/>
                    </a:lnTo>
                    <a:lnTo>
                      <a:pt x="50" y="231"/>
                    </a:lnTo>
                    <a:lnTo>
                      <a:pt x="58" y="235"/>
                    </a:lnTo>
                    <a:lnTo>
                      <a:pt x="56" y="242"/>
                    </a:lnTo>
                    <a:lnTo>
                      <a:pt x="60" y="248"/>
                    </a:lnTo>
                    <a:lnTo>
                      <a:pt x="58" y="257"/>
                    </a:lnTo>
                    <a:lnTo>
                      <a:pt x="64" y="263"/>
                    </a:lnTo>
                    <a:lnTo>
                      <a:pt x="62" y="270"/>
                    </a:lnTo>
                    <a:lnTo>
                      <a:pt x="62" y="280"/>
                    </a:lnTo>
                    <a:lnTo>
                      <a:pt x="65" y="295"/>
                    </a:lnTo>
                    <a:lnTo>
                      <a:pt x="62" y="315"/>
                    </a:lnTo>
                    <a:lnTo>
                      <a:pt x="69" y="319"/>
                    </a:lnTo>
                    <a:lnTo>
                      <a:pt x="71" y="327"/>
                    </a:lnTo>
                    <a:lnTo>
                      <a:pt x="161" y="327"/>
                    </a:lnTo>
                    <a:lnTo>
                      <a:pt x="218" y="325"/>
                    </a:lnTo>
                    <a:lnTo>
                      <a:pt x="344" y="317"/>
                    </a:lnTo>
                    <a:lnTo>
                      <a:pt x="396" y="312"/>
                    </a:lnTo>
                    <a:lnTo>
                      <a:pt x="400" y="319"/>
                    </a:lnTo>
                    <a:lnTo>
                      <a:pt x="413" y="329"/>
                    </a:lnTo>
                    <a:lnTo>
                      <a:pt x="419" y="336"/>
                    </a:lnTo>
                    <a:lnTo>
                      <a:pt x="423" y="338"/>
                    </a:lnTo>
                    <a:lnTo>
                      <a:pt x="426" y="332"/>
                    </a:lnTo>
                    <a:lnTo>
                      <a:pt x="428" y="327"/>
                    </a:lnTo>
                    <a:lnTo>
                      <a:pt x="423" y="319"/>
                    </a:lnTo>
                    <a:lnTo>
                      <a:pt x="428" y="312"/>
                    </a:lnTo>
                    <a:lnTo>
                      <a:pt x="445" y="304"/>
                    </a:lnTo>
                    <a:lnTo>
                      <a:pt x="447" y="297"/>
                    </a:lnTo>
                    <a:lnTo>
                      <a:pt x="447" y="291"/>
                    </a:lnTo>
                    <a:lnTo>
                      <a:pt x="449" y="285"/>
                    </a:lnTo>
                    <a:lnTo>
                      <a:pt x="458" y="272"/>
                    </a:lnTo>
                    <a:lnTo>
                      <a:pt x="456" y="257"/>
                    </a:lnTo>
                    <a:lnTo>
                      <a:pt x="443" y="244"/>
                    </a:lnTo>
                    <a:lnTo>
                      <a:pt x="447" y="231"/>
                    </a:lnTo>
                    <a:lnTo>
                      <a:pt x="449" y="223"/>
                    </a:lnTo>
                    <a:lnTo>
                      <a:pt x="475" y="218"/>
                    </a:lnTo>
                    <a:lnTo>
                      <a:pt x="481" y="212"/>
                    </a:lnTo>
                    <a:lnTo>
                      <a:pt x="496" y="206"/>
                    </a:lnTo>
                    <a:lnTo>
                      <a:pt x="502" y="201"/>
                    </a:lnTo>
                    <a:lnTo>
                      <a:pt x="503" y="188"/>
                    </a:lnTo>
                    <a:lnTo>
                      <a:pt x="513" y="174"/>
                    </a:lnTo>
                    <a:lnTo>
                      <a:pt x="515" y="154"/>
                    </a:lnTo>
                    <a:lnTo>
                      <a:pt x="513" y="146"/>
                    </a:lnTo>
                    <a:lnTo>
                      <a:pt x="505" y="139"/>
                    </a:lnTo>
                    <a:lnTo>
                      <a:pt x="498" y="135"/>
                    </a:lnTo>
                    <a:lnTo>
                      <a:pt x="492" y="129"/>
                    </a:lnTo>
                    <a:lnTo>
                      <a:pt x="490" y="122"/>
                    </a:lnTo>
                    <a:lnTo>
                      <a:pt x="477" y="110"/>
                    </a:lnTo>
                    <a:lnTo>
                      <a:pt x="471" y="105"/>
                    </a:lnTo>
                    <a:lnTo>
                      <a:pt x="471" y="103"/>
                    </a:lnTo>
                    <a:lnTo>
                      <a:pt x="466" y="90"/>
                    </a:lnTo>
                    <a:lnTo>
                      <a:pt x="447" y="86"/>
                    </a:lnTo>
                    <a:lnTo>
                      <a:pt x="440" y="82"/>
                    </a:lnTo>
                    <a:lnTo>
                      <a:pt x="436" y="75"/>
                    </a:lnTo>
                    <a:lnTo>
                      <a:pt x="434" y="67"/>
                    </a:lnTo>
                    <a:lnTo>
                      <a:pt x="430" y="60"/>
                    </a:lnTo>
                    <a:lnTo>
                      <a:pt x="428" y="48"/>
                    </a:lnTo>
                    <a:lnTo>
                      <a:pt x="426" y="37"/>
                    </a:lnTo>
                    <a:lnTo>
                      <a:pt x="432" y="24"/>
                    </a:lnTo>
                    <a:lnTo>
                      <a:pt x="428" y="16"/>
                    </a:lnTo>
                    <a:lnTo>
                      <a:pt x="424" y="15"/>
                    </a:lnTo>
                    <a:lnTo>
                      <a:pt x="421" y="7"/>
                    </a:lnTo>
                    <a:lnTo>
                      <a:pt x="419" y="5"/>
                    </a:lnTo>
                    <a:lnTo>
                      <a:pt x="419" y="0"/>
                    </a:lnTo>
                    <a:lnTo>
                      <a:pt x="338" y="5"/>
                    </a:lnTo>
                    <a:lnTo>
                      <a:pt x="227" y="9"/>
                    </a:lnTo>
                    <a:lnTo>
                      <a:pt x="94" y="13"/>
                    </a:lnTo>
                    <a:lnTo>
                      <a:pt x="13" y="13"/>
                    </a:lnTo>
                    <a:lnTo>
                      <a:pt x="2" y="13"/>
                    </a:lnTo>
                    <a:lnTo>
                      <a:pt x="3" y="2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05" name="Freeform 69"/>
              <p:cNvSpPr/>
              <p:nvPr/>
            </p:nvSpPr>
            <p:spPr bwMode="auto">
              <a:xfrm>
                <a:off x="3231563" y="2365815"/>
                <a:ext cx="547593" cy="430788"/>
              </a:xfrm>
              <a:custGeom>
                <a:avLst/>
                <a:gdLst>
                  <a:gd name="T0" fmla="*/ 329 w 570"/>
                  <a:gd name="T1" fmla="*/ 7 h 494"/>
                  <a:gd name="T2" fmla="*/ 273 w 570"/>
                  <a:gd name="T3" fmla="*/ 5 h 494"/>
                  <a:gd name="T4" fmla="*/ 90 w 570"/>
                  <a:gd name="T5" fmla="*/ 15 h 494"/>
                  <a:gd name="T6" fmla="*/ 0 w 570"/>
                  <a:gd name="T7" fmla="*/ 20 h 494"/>
                  <a:gd name="T8" fmla="*/ 11 w 570"/>
                  <a:gd name="T9" fmla="*/ 41 h 494"/>
                  <a:gd name="T10" fmla="*/ 23 w 570"/>
                  <a:gd name="T11" fmla="*/ 52 h 494"/>
                  <a:gd name="T12" fmla="*/ 30 w 570"/>
                  <a:gd name="T13" fmla="*/ 65 h 494"/>
                  <a:gd name="T14" fmla="*/ 38 w 570"/>
                  <a:gd name="T15" fmla="*/ 79 h 494"/>
                  <a:gd name="T16" fmla="*/ 64 w 570"/>
                  <a:gd name="T17" fmla="*/ 88 h 494"/>
                  <a:gd name="T18" fmla="*/ 73 w 570"/>
                  <a:gd name="T19" fmla="*/ 97 h 494"/>
                  <a:gd name="T20" fmla="*/ 73 w 570"/>
                  <a:gd name="T21" fmla="*/ 107 h 494"/>
                  <a:gd name="T22" fmla="*/ 64 w 570"/>
                  <a:gd name="T23" fmla="*/ 112 h 494"/>
                  <a:gd name="T24" fmla="*/ 58 w 570"/>
                  <a:gd name="T25" fmla="*/ 131 h 494"/>
                  <a:gd name="T26" fmla="*/ 73 w 570"/>
                  <a:gd name="T27" fmla="*/ 144 h 494"/>
                  <a:gd name="T28" fmla="*/ 83 w 570"/>
                  <a:gd name="T29" fmla="*/ 165 h 494"/>
                  <a:gd name="T30" fmla="*/ 98 w 570"/>
                  <a:gd name="T31" fmla="*/ 173 h 494"/>
                  <a:gd name="T32" fmla="*/ 103 w 570"/>
                  <a:gd name="T33" fmla="*/ 456 h 494"/>
                  <a:gd name="T34" fmla="*/ 325 w 570"/>
                  <a:gd name="T35" fmla="*/ 449 h 494"/>
                  <a:gd name="T36" fmla="*/ 487 w 570"/>
                  <a:gd name="T37" fmla="*/ 443 h 494"/>
                  <a:gd name="T38" fmla="*/ 494 w 570"/>
                  <a:gd name="T39" fmla="*/ 456 h 494"/>
                  <a:gd name="T40" fmla="*/ 489 w 570"/>
                  <a:gd name="T41" fmla="*/ 470 h 494"/>
                  <a:gd name="T42" fmla="*/ 476 w 570"/>
                  <a:gd name="T43" fmla="*/ 481 h 494"/>
                  <a:gd name="T44" fmla="*/ 476 w 570"/>
                  <a:gd name="T45" fmla="*/ 494 h 494"/>
                  <a:gd name="T46" fmla="*/ 530 w 570"/>
                  <a:gd name="T47" fmla="*/ 479 h 494"/>
                  <a:gd name="T48" fmla="*/ 528 w 570"/>
                  <a:gd name="T49" fmla="*/ 466 h 494"/>
                  <a:gd name="T50" fmla="*/ 532 w 570"/>
                  <a:gd name="T51" fmla="*/ 451 h 494"/>
                  <a:gd name="T52" fmla="*/ 538 w 570"/>
                  <a:gd name="T53" fmla="*/ 441 h 494"/>
                  <a:gd name="T54" fmla="*/ 540 w 570"/>
                  <a:gd name="T55" fmla="*/ 426 h 494"/>
                  <a:gd name="T56" fmla="*/ 541 w 570"/>
                  <a:gd name="T57" fmla="*/ 440 h 494"/>
                  <a:gd name="T58" fmla="*/ 549 w 570"/>
                  <a:gd name="T59" fmla="*/ 424 h 494"/>
                  <a:gd name="T60" fmla="*/ 564 w 570"/>
                  <a:gd name="T61" fmla="*/ 424 h 494"/>
                  <a:gd name="T62" fmla="*/ 564 w 570"/>
                  <a:gd name="T63" fmla="*/ 408 h 494"/>
                  <a:gd name="T64" fmla="*/ 568 w 570"/>
                  <a:gd name="T65" fmla="*/ 393 h 494"/>
                  <a:gd name="T66" fmla="*/ 568 w 570"/>
                  <a:gd name="T67" fmla="*/ 379 h 494"/>
                  <a:gd name="T68" fmla="*/ 553 w 570"/>
                  <a:gd name="T69" fmla="*/ 377 h 494"/>
                  <a:gd name="T70" fmla="*/ 532 w 570"/>
                  <a:gd name="T71" fmla="*/ 349 h 494"/>
                  <a:gd name="T72" fmla="*/ 540 w 570"/>
                  <a:gd name="T73" fmla="*/ 334 h 494"/>
                  <a:gd name="T74" fmla="*/ 530 w 570"/>
                  <a:gd name="T75" fmla="*/ 306 h 494"/>
                  <a:gd name="T76" fmla="*/ 515 w 570"/>
                  <a:gd name="T77" fmla="*/ 299 h 494"/>
                  <a:gd name="T78" fmla="*/ 500 w 570"/>
                  <a:gd name="T79" fmla="*/ 285 h 494"/>
                  <a:gd name="T80" fmla="*/ 491 w 570"/>
                  <a:gd name="T81" fmla="*/ 280 h 494"/>
                  <a:gd name="T82" fmla="*/ 466 w 570"/>
                  <a:gd name="T83" fmla="*/ 265 h 494"/>
                  <a:gd name="T84" fmla="*/ 453 w 570"/>
                  <a:gd name="T85" fmla="*/ 246 h 494"/>
                  <a:gd name="T86" fmla="*/ 457 w 570"/>
                  <a:gd name="T87" fmla="*/ 231 h 494"/>
                  <a:gd name="T88" fmla="*/ 466 w 570"/>
                  <a:gd name="T89" fmla="*/ 208 h 494"/>
                  <a:gd name="T90" fmla="*/ 470 w 570"/>
                  <a:gd name="T91" fmla="*/ 188 h 494"/>
                  <a:gd name="T92" fmla="*/ 457 w 570"/>
                  <a:gd name="T93" fmla="*/ 176 h 494"/>
                  <a:gd name="T94" fmla="*/ 442 w 570"/>
                  <a:gd name="T95" fmla="*/ 173 h 494"/>
                  <a:gd name="T96" fmla="*/ 436 w 570"/>
                  <a:gd name="T97" fmla="*/ 180 h 494"/>
                  <a:gd name="T98" fmla="*/ 423 w 570"/>
                  <a:gd name="T99" fmla="*/ 176 h 494"/>
                  <a:gd name="T100" fmla="*/ 412 w 570"/>
                  <a:gd name="T101" fmla="*/ 139 h 494"/>
                  <a:gd name="T102" fmla="*/ 387 w 570"/>
                  <a:gd name="T103" fmla="*/ 124 h 494"/>
                  <a:gd name="T104" fmla="*/ 378 w 570"/>
                  <a:gd name="T105" fmla="*/ 112 h 494"/>
                  <a:gd name="T106" fmla="*/ 361 w 570"/>
                  <a:gd name="T107" fmla="*/ 97 h 494"/>
                  <a:gd name="T108" fmla="*/ 355 w 570"/>
                  <a:gd name="T109" fmla="*/ 84 h 494"/>
                  <a:gd name="T110" fmla="*/ 350 w 570"/>
                  <a:gd name="T111" fmla="*/ 67 h 494"/>
                  <a:gd name="T112" fmla="*/ 346 w 570"/>
                  <a:gd name="T113" fmla="*/ 39 h 494"/>
                  <a:gd name="T114" fmla="*/ 352 w 570"/>
                  <a:gd name="T115" fmla="*/ 26 h 494"/>
                  <a:gd name="T116" fmla="*/ 342 w 570"/>
                  <a:gd name="T117" fmla="*/ 17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494">
                    <a:moveTo>
                      <a:pt x="342" y="17"/>
                    </a:moveTo>
                    <a:lnTo>
                      <a:pt x="329" y="7"/>
                    </a:lnTo>
                    <a:lnTo>
                      <a:pt x="325" y="0"/>
                    </a:lnTo>
                    <a:lnTo>
                      <a:pt x="273" y="5"/>
                    </a:lnTo>
                    <a:lnTo>
                      <a:pt x="147" y="13"/>
                    </a:lnTo>
                    <a:lnTo>
                      <a:pt x="90" y="15"/>
                    </a:lnTo>
                    <a:lnTo>
                      <a:pt x="0" y="15"/>
                    </a:lnTo>
                    <a:lnTo>
                      <a:pt x="0" y="20"/>
                    </a:lnTo>
                    <a:lnTo>
                      <a:pt x="6" y="28"/>
                    </a:lnTo>
                    <a:lnTo>
                      <a:pt x="11" y="41"/>
                    </a:lnTo>
                    <a:lnTo>
                      <a:pt x="17" y="49"/>
                    </a:lnTo>
                    <a:lnTo>
                      <a:pt x="23" y="52"/>
                    </a:lnTo>
                    <a:lnTo>
                      <a:pt x="25" y="60"/>
                    </a:lnTo>
                    <a:lnTo>
                      <a:pt x="30" y="65"/>
                    </a:lnTo>
                    <a:lnTo>
                      <a:pt x="30" y="73"/>
                    </a:lnTo>
                    <a:lnTo>
                      <a:pt x="38" y="79"/>
                    </a:lnTo>
                    <a:lnTo>
                      <a:pt x="56" y="94"/>
                    </a:lnTo>
                    <a:lnTo>
                      <a:pt x="64" y="88"/>
                    </a:lnTo>
                    <a:lnTo>
                      <a:pt x="68" y="90"/>
                    </a:lnTo>
                    <a:lnTo>
                      <a:pt x="73" y="97"/>
                    </a:lnTo>
                    <a:lnTo>
                      <a:pt x="75" y="105"/>
                    </a:lnTo>
                    <a:lnTo>
                      <a:pt x="73" y="107"/>
                    </a:lnTo>
                    <a:lnTo>
                      <a:pt x="66" y="107"/>
                    </a:lnTo>
                    <a:lnTo>
                      <a:pt x="64" y="112"/>
                    </a:lnTo>
                    <a:lnTo>
                      <a:pt x="56" y="124"/>
                    </a:lnTo>
                    <a:lnTo>
                      <a:pt x="58" y="131"/>
                    </a:lnTo>
                    <a:lnTo>
                      <a:pt x="66" y="141"/>
                    </a:lnTo>
                    <a:lnTo>
                      <a:pt x="73" y="144"/>
                    </a:lnTo>
                    <a:lnTo>
                      <a:pt x="73" y="152"/>
                    </a:lnTo>
                    <a:lnTo>
                      <a:pt x="83" y="165"/>
                    </a:lnTo>
                    <a:lnTo>
                      <a:pt x="90" y="167"/>
                    </a:lnTo>
                    <a:lnTo>
                      <a:pt x="98" y="173"/>
                    </a:lnTo>
                    <a:lnTo>
                      <a:pt x="102" y="402"/>
                    </a:lnTo>
                    <a:lnTo>
                      <a:pt x="103" y="456"/>
                    </a:lnTo>
                    <a:lnTo>
                      <a:pt x="188" y="455"/>
                    </a:lnTo>
                    <a:lnTo>
                      <a:pt x="325" y="449"/>
                    </a:lnTo>
                    <a:lnTo>
                      <a:pt x="479" y="438"/>
                    </a:lnTo>
                    <a:lnTo>
                      <a:pt x="487" y="443"/>
                    </a:lnTo>
                    <a:lnTo>
                      <a:pt x="493" y="449"/>
                    </a:lnTo>
                    <a:lnTo>
                      <a:pt x="494" y="456"/>
                    </a:lnTo>
                    <a:lnTo>
                      <a:pt x="494" y="462"/>
                    </a:lnTo>
                    <a:lnTo>
                      <a:pt x="489" y="470"/>
                    </a:lnTo>
                    <a:lnTo>
                      <a:pt x="481" y="473"/>
                    </a:lnTo>
                    <a:lnTo>
                      <a:pt x="476" y="481"/>
                    </a:lnTo>
                    <a:lnTo>
                      <a:pt x="472" y="488"/>
                    </a:lnTo>
                    <a:lnTo>
                      <a:pt x="476" y="494"/>
                    </a:lnTo>
                    <a:lnTo>
                      <a:pt x="526" y="490"/>
                    </a:lnTo>
                    <a:lnTo>
                      <a:pt x="530" y="479"/>
                    </a:lnTo>
                    <a:lnTo>
                      <a:pt x="534" y="471"/>
                    </a:lnTo>
                    <a:lnTo>
                      <a:pt x="528" y="466"/>
                    </a:lnTo>
                    <a:lnTo>
                      <a:pt x="536" y="458"/>
                    </a:lnTo>
                    <a:lnTo>
                      <a:pt x="532" y="451"/>
                    </a:lnTo>
                    <a:lnTo>
                      <a:pt x="540" y="449"/>
                    </a:lnTo>
                    <a:lnTo>
                      <a:pt x="538" y="441"/>
                    </a:lnTo>
                    <a:lnTo>
                      <a:pt x="536" y="434"/>
                    </a:lnTo>
                    <a:lnTo>
                      <a:pt x="540" y="426"/>
                    </a:lnTo>
                    <a:lnTo>
                      <a:pt x="541" y="434"/>
                    </a:lnTo>
                    <a:lnTo>
                      <a:pt x="541" y="440"/>
                    </a:lnTo>
                    <a:lnTo>
                      <a:pt x="547" y="434"/>
                    </a:lnTo>
                    <a:lnTo>
                      <a:pt x="549" y="424"/>
                    </a:lnTo>
                    <a:lnTo>
                      <a:pt x="557" y="423"/>
                    </a:lnTo>
                    <a:lnTo>
                      <a:pt x="564" y="424"/>
                    </a:lnTo>
                    <a:lnTo>
                      <a:pt x="568" y="415"/>
                    </a:lnTo>
                    <a:lnTo>
                      <a:pt x="564" y="408"/>
                    </a:lnTo>
                    <a:lnTo>
                      <a:pt x="570" y="402"/>
                    </a:lnTo>
                    <a:lnTo>
                      <a:pt x="568" y="393"/>
                    </a:lnTo>
                    <a:lnTo>
                      <a:pt x="570" y="385"/>
                    </a:lnTo>
                    <a:lnTo>
                      <a:pt x="568" y="379"/>
                    </a:lnTo>
                    <a:lnTo>
                      <a:pt x="558" y="374"/>
                    </a:lnTo>
                    <a:lnTo>
                      <a:pt x="553" y="377"/>
                    </a:lnTo>
                    <a:lnTo>
                      <a:pt x="541" y="364"/>
                    </a:lnTo>
                    <a:lnTo>
                      <a:pt x="532" y="349"/>
                    </a:lnTo>
                    <a:lnTo>
                      <a:pt x="538" y="342"/>
                    </a:lnTo>
                    <a:lnTo>
                      <a:pt x="540" y="334"/>
                    </a:lnTo>
                    <a:lnTo>
                      <a:pt x="530" y="321"/>
                    </a:lnTo>
                    <a:lnTo>
                      <a:pt x="530" y="306"/>
                    </a:lnTo>
                    <a:lnTo>
                      <a:pt x="523" y="304"/>
                    </a:lnTo>
                    <a:lnTo>
                      <a:pt x="515" y="299"/>
                    </a:lnTo>
                    <a:lnTo>
                      <a:pt x="511" y="293"/>
                    </a:lnTo>
                    <a:lnTo>
                      <a:pt x="500" y="285"/>
                    </a:lnTo>
                    <a:lnTo>
                      <a:pt x="493" y="287"/>
                    </a:lnTo>
                    <a:lnTo>
                      <a:pt x="491" y="280"/>
                    </a:lnTo>
                    <a:lnTo>
                      <a:pt x="487" y="280"/>
                    </a:lnTo>
                    <a:lnTo>
                      <a:pt x="466" y="265"/>
                    </a:lnTo>
                    <a:lnTo>
                      <a:pt x="453" y="252"/>
                    </a:lnTo>
                    <a:lnTo>
                      <a:pt x="453" y="246"/>
                    </a:lnTo>
                    <a:lnTo>
                      <a:pt x="453" y="238"/>
                    </a:lnTo>
                    <a:lnTo>
                      <a:pt x="457" y="231"/>
                    </a:lnTo>
                    <a:lnTo>
                      <a:pt x="461" y="220"/>
                    </a:lnTo>
                    <a:lnTo>
                      <a:pt x="466" y="208"/>
                    </a:lnTo>
                    <a:lnTo>
                      <a:pt x="464" y="197"/>
                    </a:lnTo>
                    <a:lnTo>
                      <a:pt x="470" y="188"/>
                    </a:lnTo>
                    <a:lnTo>
                      <a:pt x="470" y="186"/>
                    </a:lnTo>
                    <a:lnTo>
                      <a:pt x="457" y="176"/>
                    </a:lnTo>
                    <a:lnTo>
                      <a:pt x="449" y="176"/>
                    </a:lnTo>
                    <a:lnTo>
                      <a:pt x="442" y="173"/>
                    </a:lnTo>
                    <a:lnTo>
                      <a:pt x="440" y="174"/>
                    </a:lnTo>
                    <a:lnTo>
                      <a:pt x="436" y="180"/>
                    </a:lnTo>
                    <a:lnTo>
                      <a:pt x="429" y="182"/>
                    </a:lnTo>
                    <a:lnTo>
                      <a:pt x="423" y="176"/>
                    </a:lnTo>
                    <a:lnTo>
                      <a:pt x="416" y="146"/>
                    </a:lnTo>
                    <a:lnTo>
                      <a:pt x="412" y="139"/>
                    </a:lnTo>
                    <a:lnTo>
                      <a:pt x="404" y="133"/>
                    </a:lnTo>
                    <a:lnTo>
                      <a:pt x="387" y="124"/>
                    </a:lnTo>
                    <a:lnTo>
                      <a:pt x="385" y="116"/>
                    </a:lnTo>
                    <a:lnTo>
                      <a:pt x="378" y="112"/>
                    </a:lnTo>
                    <a:lnTo>
                      <a:pt x="370" y="105"/>
                    </a:lnTo>
                    <a:lnTo>
                      <a:pt x="361" y="97"/>
                    </a:lnTo>
                    <a:lnTo>
                      <a:pt x="359" y="92"/>
                    </a:lnTo>
                    <a:lnTo>
                      <a:pt x="355" y="84"/>
                    </a:lnTo>
                    <a:lnTo>
                      <a:pt x="352" y="69"/>
                    </a:lnTo>
                    <a:lnTo>
                      <a:pt x="350" y="67"/>
                    </a:lnTo>
                    <a:lnTo>
                      <a:pt x="346" y="52"/>
                    </a:lnTo>
                    <a:lnTo>
                      <a:pt x="346" y="39"/>
                    </a:lnTo>
                    <a:lnTo>
                      <a:pt x="348" y="32"/>
                    </a:lnTo>
                    <a:lnTo>
                      <a:pt x="352" y="26"/>
                    </a:lnTo>
                    <a:lnTo>
                      <a:pt x="348" y="24"/>
                    </a:lnTo>
                    <a:lnTo>
                      <a:pt x="342" y="17"/>
                    </a:lnTo>
                    <a:close/>
                  </a:path>
                </a:pathLst>
              </a:custGeom>
              <a:solidFill>
                <a:schemeClr val="bg1">
                  <a:lumMod val="75000"/>
                </a:schemeClr>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06" name="Freeform 70"/>
              <p:cNvSpPr/>
              <p:nvPr/>
            </p:nvSpPr>
            <p:spPr bwMode="auto">
              <a:xfrm>
                <a:off x="3330514" y="2747769"/>
                <a:ext cx="410215" cy="343584"/>
              </a:xfrm>
              <a:custGeom>
                <a:avLst/>
                <a:gdLst>
                  <a:gd name="T0" fmla="*/ 391 w 427"/>
                  <a:gd name="T1" fmla="*/ 150 h 394"/>
                  <a:gd name="T2" fmla="*/ 399 w 427"/>
                  <a:gd name="T3" fmla="*/ 146 h 394"/>
                  <a:gd name="T4" fmla="*/ 395 w 427"/>
                  <a:gd name="T5" fmla="*/ 120 h 394"/>
                  <a:gd name="T6" fmla="*/ 391 w 427"/>
                  <a:gd name="T7" fmla="*/ 114 h 394"/>
                  <a:gd name="T8" fmla="*/ 401 w 427"/>
                  <a:gd name="T9" fmla="*/ 116 h 394"/>
                  <a:gd name="T10" fmla="*/ 399 w 427"/>
                  <a:gd name="T11" fmla="*/ 103 h 394"/>
                  <a:gd name="T12" fmla="*/ 407 w 427"/>
                  <a:gd name="T13" fmla="*/ 97 h 394"/>
                  <a:gd name="T14" fmla="*/ 407 w 427"/>
                  <a:gd name="T15" fmla="*/ 86 h 394"/>
                  <a:gd name="T16" fmla="*/ 410 w 427"/>
                  <a:gd name="T17" fmla="*/ 80 h 394"/>
                  <a:gd name="T18" fmla="*/ 423 w 427"/>
                  <a:gd name="T19" fmla="*/ 71 h 394"/>
                  <a:gd name="T20" fmla="*/ 427 w 427"/>
                  <a:gd name="T21" fmla="*/ 62 h 394"/>
                  <a:gd name="T22" fmla="*/ 423 w 427"/>
                  <a:gd name="T23" fmla="*/ 52 h 394"/>
                  <a:gd name="T24" fmla="*/ 369 w 427"/>
                  <a:gd name="T25" fmla="*/ 50 h 394"/>
                  <a:gd name="T26" fmla="*/ 378 w 427"/>
                  <a:gd name="T27" fmla="*/ 35 h 394"/>
                  <a:gd name="T28" fmla="*/ 391 w 427"/>
                  <a:gd name="T29" fmla="*/ 24 h 394"/>
                  <a:gd name="T30" fmla="*/ 390 w 427"/>
                  <a:gd name="T31" fmla="*/ 11 h 394"/>
                  <a:gd name="T32" fmla="*/ 376 w 427"/>
                  <a:gd name="T33" fmla="*/ 0 h 394"/>
                  <a:gd name="T34" fmla="*/ 85 w 427"/>
                  <a:gd name="T35" fmla="*/ 17 h 394"/>
                  <a:gd name="T36" fmla="*/ 16 w 427"/>
                  <a:gd name="T37" fmla="*/ 109 h 394"/>
                  <a:gd name="T38" fmla="*/ 21 w 427"/>
                  <a:gd name="T39" fmla="*/ 327 h 394"/>
                  <a:gd name="T40" fmla="*/ 23 w 427"/>
                  <a:gd name="T41" fmla="*/ 332 h 394"/>
                  <a:gd name="T42" fmla="*/ 38 w 427"/>
                  <a:gd name="T43" fmla="*/ 332 h 394"/>
                  <a:gd name="T44" fmla="*/ 61 w 427"/>
                  <a:gd name="T45" fmla="*/ 394 h 394"/>
                  <a:gd name="T46" fmla="*/ 318 w 427"/>
                  <a:gd name="T47" fmla="*/ 383 h 394"/>
                  <a:gd name="T48" fmla="*/ 316 w 427"/>
                  <a:gd name="T49" fmla="*/ 368 h 394"/>
                  <a:gd name="T50" fmla="*/ 324 w 427"/>
                  <a:gd name="T51" fmla="*/ 366 h 394"/>
                  <a:gd name="T52" fmla="*/ 320 w 427"/>
                  <a:gd name="T53" fmla="*/ 353 h 394"/>
                  <a:gd name="T54" fmla="*/ 320 w 427"/>
                  <a:gd name="T55" fmla="*/ 340 h 394"/>
                  <a:gd name="T56" fmla="*/ 313 w 427"/>
                  <a:gd name="T57" fmla="*/ 338 h 394"/>
                  <a:gd name="T58" fmla="*/ 314 w 427"/>
                  <a:gd name="T59" fmla="*/ 329 h 394"/>
                  <a:gd name="T60" fmla="*/ 313 w 427"/>
                  <a:gd name="T61" fmla="*/ 329 h 394"/>
                  <a:gd name="T62" fmla="*/ 314 w 427"/>
                  <a:gd name="T63" fmla="*/ 317 h 394"/>
                  <a:gd name="T64" fmla="*/ 314 w 427"/>
                  <a:gd name="T65" fmla="*/ 306 h 394"/>
                  <a:gd name="T66" fmla="*/ 322 w 427"/>
                  <a:gd name="T67" fmla="*/ 306 h 394"/>
                  <a:gd name="T68" fmla="*/ 314 w 427"/>
                  <a:gd name="T69" fmla="*/ 299 h 394"/>
                  <a:gd name="T70" fmla="*/ 324 w 427"/>
                  <a:gd name="T71" fmla="*/ 295 h 394"/>
                  <a:gd name="T72" fmla="*/ 324 w 427"/>
                  <a:gd name="T73" fmla="*/ 280 h 394"/>
                  <a:gd name="T74" fmla="*/ 337 w 427"/>
                  <a:gd name="T75" fmla="*/ 270 h 394"/>
                  <a:gd name="T76" fmla="*/ 333 w 427"/>
                  <a:gd name="T77" fmla="*/ 255 h 394"/>
                  <a:gd name="T78" fmla="*/ 331 w 427"/>
                  <a:gd name="T79" fmla="*/ 250 h 394"/>
                  <a:gd name="T80" fmla="*/ 339 w 427"/>
                  <a:gd name="T81" fmla="*/ 248 h 394"/>
                  <a:gd name="T82" fmla="*/ 344 w 427"/>
                  <a:gd name="T83" fmla="*/ 233 h 394"/>
                  <a:gd name="T84" fmla="*/ 356 w 427"/>
                  <a:gd name="T85" fmla="*/ 231 h 394"/>
                  <a:gd name="T86" fmla="*/ 360 w 427"/>
                  <a:gd name="T87" fmla="*/ 220 h 394"/>
                  <a:gd name="T88" fmla="*/ 360 w 427"/>
                  <a:gd name="T89" fmla="*/ 206 h 394"/>
                  <a:gd name="T90" fmla="*/ 361 w 427"/>
                  <a:gd name="T91" fmla="*/ 203 h 394"/>
                  <a:gd name="T92" fmla="*/ 361 w 427"/>
                  <a:gd name="T93" fmla="*/ 195 h 394"/>
                  <a:gd name="T94" fmla="*/ 363 w 427"/>
                  <a:gd name="T95" fmla="*/ 193 h 394"/>
                  <a:gd name="T96" fmla="*/ 367 w 427"/>
                  <a:gd name="T97" fmla="*/ 178 h 394"/>
                  <a:gd name="T98" fmla="*/ 378 w 427"/>
                  <a:gd name="T99" fmla="*/ 178 h 394"/>
                  <a:gd name="T100" fmla="*/ 382 w 427"/>
                  <a:gd name="T101" fmla="*/ 165 h 394"/>
                  <a:gd name="T102" fmla="*/ 380 w 427"/>
                  <a:gd name="T103" fmla="*/ 16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394">
                    <a:moveTo>
                      <a:pt x="388" y="158"/>
                    </a:moveTo>
                    <a:lnTo>
                      <a:pt x="391" y="150"/>
                    </a:lnTo>
                    <a:lnTo>
                      <a:pt x="397" y="148"/>
                    </a:lnTo>
                    <a:lnTo>
                      <a:pt x="399" y="146"/>
                    </a:lnTo>
                    <a:lnTo>
                      <a:pt x="395" y="127"/>
                    </a:lnTo>
                    <a:lnTo>
                      <a:pt x="395" y="120"/>
                    </a:lnTo>
                    <a:lnTo>
                      <a:pt x="390" y="122"/>
                    </a:lnTo>
                    <a:lnTo>
                      <a:pt x="391" y="114"/>
                    </a:lnTo>
                    <a:lnTo>
                      <a:pt x="397" y="112"/>
                    </a:lnTo>
                    <a:lnTo>
                      <a:pt x="401" y="116"/>
                    </a:lnTo>
                    <a:lnTo>
                      <a:pt x="403" y="111"/>
                    </a:lnTo>
                    <a:lnTo>
                      <a:pt x="399" y="103"/>
                    </a:lnTo>
                    <a:lnTo>
                      <a:pt x="403" y="101"/>
                    </a:lnTo>
                    <a:lnTo>
                      <a:pt x="407" y="97"/>
                    </a:lnTo>
                    <a:lnTo>
                      <a:pt x="412" y="92"/>
                    </a:lnTo>
                    <a:lnTo>
                      <a:pt x="407" y="86"/>
                    </a:lnTo>
                    <a:lnTo>
                      <a:pt x="407" y="84"/>
                    </a:lnTo>
                    <a:lnTo>
                      <a:pt x="410" y="80"/>
                    </a:lnTo>
                    <a:lnTo>
                      <a:pt x="416" y="77"/>
                    </a:lnTo>
                    <a:lnTo>
                      <a:pt x="423" y="71"/>
                    </a:lnTo>
                    <a:lnTo>
                      <a:pt x="420" y="65"/>
                    </a:lnTo>
                    <a:lnTo>
                      <a:pt x="427" y="62"/>
                    </a:lnTo>
                    <a:lnTo>
                      <a:pt x="425" y="56"/>
                    </a:lnTo>
                    <a:lnTo>
                      <a:pt x="423" y="52"/>
                    </a:lnTo>
                    <a:lnTo>
                      <a:pt x="373" y="56"/>
                    </a:lnTo>
                    <a:lnTo>
                      <a:pt x="369" y="50"/>
                    </a:lnTo>
                    <a:lnTo>
                      <a:pt x="373" y="43"/>
                    </a:lnTo>
                    <a:lnTo>
                      <a:pt x="378" y="35"/>
                    </a:lnTo>
                    <a:lnTo>
                      <a:pt x="386" y="32"/>
                    </a:lnTo>
                    <a:lnTo>
                      <a:pt x="391" y="24"/>
                    </a:lnTo>
                    <a:lnTo>
                      <a:pt x="391" y="18"/>
                    </a:lnTo>
                    <a:lnTo>
                      <a:pt x="390" y="11"/>
                    </a:lnTo>
                    <a:lnTo>
                      <a:pt x="384" y="5"/>
                    </a:lnTo>
                    <a:lnTo>
                      <a:pt x="376" y="0"/>
                    </a:lnTo>
                    <a:lnTo>
                      <a:pt x="222" y="11"/>
                    </a:lnTo>
                    <a:lnTo>
                      <a:pt x="85" y="17"/>
                    </a:lnTo>
                    <a:lnTo>
                      <a:pt x="0" y="18"/>
                    </a:lnTo>
                    <a:lnTo>
                      <a:pt x="16" y="109"/>
                    </a:lnTo>
                    <a:lnTo>
                      <a:pt x="19" y="139"/>
                    </a:lnTo>
                    <a:lnTo>
                      <a:pt x="21" y="327"/>
                    </a:lnTo>
                    <a:lnTo>
                      <a:pt x="23" y="329"/>
                    </a:lnTo>
                    <a:lnTo>
                      <a:pt x="23" y="332"/>
                    </a:lnTo>
                    <a:lnTo>
                      <a:pt x="31" y="336"/>
                    </a:lnTo>
                    <a:lnTo>
                      <a:pt x="38" y="332"/>
                    </a:lnTo>
                    <a:lnTo>
                      <a:pt x="59" y="336"/>
                    </a:lnTo>
                    <a:lnTo>
                      <a:pt x="61" y="394"/>
                    </a:lnTo>
                    <a:lnTo>
                      <a:pt x="172" y="391"/>
                    </a:lnTo>
                    <a:lnTo>
                      <a:pt x="318" y="383"/>
                    </a:lnTo>
                    <a:lnTo>
                      <a:pt x="318" y="374"/>
                    </a:lnTo>
                    <a:lnTo>
                      <a:pt x="316" y="368"/>
                    </a:lnTo>
                    <a:lnTo>
                      <a:pt x="324" y="368"/>
                    </a:lnTo>
                    <a:lnTo>
                      <a:pt x="324" y="366"/>
                    </a:lnTo>
                    <a:lnTo>
                      <a:pt x="322" y="355"/>
                    </a:lnTo>
                    <a:lnTo>
                      <a:pt x="320" y="353"/>
                    </a:lnTo>
                    <a:lnTo>
                      <a:pt x="318" y="346"/>
                    </a:lnTo>
                    <a:lnTo>
                      <a:pt x="320" y="340"/>
                    </a:lnTo>
                    <a:lnTo>
                      <a:pt x="320" y="340"/>
                    </a:lnTo>
                    <a:lnTo>
                      <a:pt x="313" y="338"/>
                    </a:lnTo>
                    <a:lnTo>
                      <a:pt x="320" y="334"/>
                    </a:lnTo>
                    <a:lnTo>
                      <a:pt x="314" y="329"/>
                    </a:lnTo>
                    <a:lnTo>
                      <a:pt x="309" y="334"/>
                    </a:lnTo>
                    <a:lnTo>
                      <a:pt x="313" y="329"/>
                    </a:lnTo>
                    <a:lnTo>
                      <a:pt x="309" y="321"/>
                    </a:lnTo>
                    <a:lnTo>
                      <a:pt x="314" y="317"/>
                    </a:lnTo>
                    <a:lnTo>
                      <a:pt x="309" y="310"/>
                    </a:lnTo>
                    <a:lnTo>
                      <a:pt x="314" y="306"/>
                    </a:lnTo>
                    <a:lnTo>
                      <a:pt x="316" y="310"/>
                    </a:lnTo>
                    <a:lnTo>
                      <a:pt x="322" y="306"/>
                    </a:lnTo>
                    <a:lnTo>
                      <a:pt x="314" y="302"/>
                    </a:lnTo>
                    <a:lnTo>
                      <a:pt x="314" y="299"/>
                    </a:lnTo>
                    <a:lnTo>
                      <a:pt x="322" y="299"/>
                    </a:lnTo>
                    <a:lnTo>
                      <a:pt x="324" y="295"/>
                    </a:lnTo>
                    <a:lnTo>
                      <a:pt x="322" y="287"/>
                    </a:lnTo>
                    <a:lnTo>
                      <a:pt x="324" y="280"/>
                    </a:lnTo>
                    <a:lnTo>
                      <a:pt x="320" y="276"/>
                    </a:lnTo>
                    <a:lnTo>
                      <a:pt x="337" y="270"/>
                    </a:lnTo>
                    <a:lnTo>
                      <a:pt x="333" y="263"/>
                    </a:lnTo>
                    <a:lnTo>
                      <a:pt x="333" y="255"/>
                    </a:lnTo>
                    <a:lnTo>
                      <a:pt x="335" y="253"/>
                    </a:lnTo>
                    <a:lnTo>
                      <a:pt x="331" y="250"/>
                    </a:lnTo>
                    <a:lnTo>
                      <a:pt x="339" y="252"/>
                    </a:lnTo>
                    <a:lnTo>
                      <a:pt x="339" y="248"/>
                    </a:lnTo>
                    <a:lnTo>
                      <a:pt x="346" y="240"/>
                    </a:lnTo>
                    <a:lnTo>
                      <a:pt x="344" y="233"/>
                    </a:lnTo>
                    <a:lnTo>
                      <a:pt x="352" y="233"/>
                    </a:lnTo>
                    <a:lnTo>
                      <a:pt x="356" y="231"/>
                    </a:lnTo>
                    <a:lnTo>
                      <a:pt x="361" y="225"/>
                    </a:lnTo>
                    <a:lnTo>
                      <a:pt x="360" y="220"/>
                    </a:lnTo>
                    <a:lnTo>
                      <a:pt x="363" y="210"/>
                    </a:lnTo>
                    <a:lnTo>
                      <a:pt x="360" y="206"/>
                    </a:lnTo>
                    <a:lnTo>
                      <a:pt x="360" y="197"/>
                    </a:lnTo>
                    <a:lnTo>
                      <a:pt x="361" y="203"/>
                    </a:lnTo>
                    <a:lnTo>
                      <a:pt x="369" y="201"/>
                    </a:lnTo>
                    <a:lnTo>
                      <a:pt x="361" y="195"/>
                    </a:lnTo>
                    <a:lnTo>
                      <a:pt x="361" y="186"/>
                    </a:lnTo>
                    <a:lnTo>
                      <a:pt x="363" y="193"/>
                    </a:lnTo>
                    <a:lnTo>
                      <a:pt x="369" y="193"/>
                    </a:lnTo>
                    <a:lnTo>
                      <a:pt x="367" y="178"/>
                    </a:lnTo>
                    <a:lnTo>
                      <a:pt x="371" y="182"/>
                    </a:lnTo>
                    <a:lnTo>
                      <a:pt x="378" y="178"/>
                    </a:lnTo>
                    <a:lnTo>
                      <a:pt x="384" y="173"/>
                    </a:lnTo>
                    <a:lnTo>
                      <a:pt x="382" y="165"/>
                    </a:lnTo>
                    <a:lnTo>
                      <a:pt x="380" y="163"/>
                    </a:lnTo>
                    <a:lnTo>
                      <a:pt x="380" y="161"/>
                    </a:lnTo>
                    <a:lnTo>
                      <a:pt x="388" y="15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nvGrpSpPr>
              <p:cNvPr id="207" name="Group 206"/>
              <p:cNvGrpSpPr/>
              <p:nvPr/>
            </p:nvGrpSpPr>
            <p:grpSpPr>
              <a:xfrm>
                <a:off x="3389116" y="3081761"/>
                <a:ext cx="464013" cy="372361"/>
                <a:chOff x="3389116" y="3081761"/>
                <a:chExt cx="464013" cy="372361"/>
              </a:xfrm>
              <a:grpFill/>
            </p:grpSpPr>
            <p:sp>
              <p:nvSpPr>
                <p:cNvPr id="469" name="Freeform 45"/>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70" name="Freeform 46"/>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71" name="Freeform 47"/>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72" name="Freeform 48"/>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73" name="Freeform 71"/>
                <p:cNvSpPr/>
                <p:nvPr/>
              </p:nvSpPr>
              <p:spPr bwMode="auto">
                <a:xfrm>
                  <a:off x="3389116" y="3081761"/>
                  <a:ext cx="464013" cy="372361"/>
                </a:xfrm>
                <a:custGeom>
                  <a:avLst/>
                  <a:gdLst>
                    <a:gd name="T0" fmla="*/ 411 w 483"/>
                    <a:gd name="T1" fmla="*/ 263 h 427"/>
                    <a:gd name="T2" fmla="*/ 402 w 483"/>
                    <a:gd name="T3" fmla="*/ 216 h 427"/>
                    <a:gd name="T4" fmla="*/ 233 w 483"/>
                    <a:gd name="T5" fmla="*/ 213 h 427"/>
                    <a:gd name="T6" fmla="*/ 236 w 483"/>
                    <a:gd name="T7" fmla="*/ 183 h 427"/>
                    <a:gd name="T8" fmla="*/ 244 w 483"/>
                    <a:gd name="T9" fmla="*/ 154 h 427"/>
                    <a:gd name="T10" fmla="*/ 248 w 483"/>
                    <a:gd name="T11" fmla="*/ 132 h 427"/>
                    <a:gd name="T12" fmla="*/ 265 w 483"/>
                    <a:gd name="T13" fmla="*/ 102 h 427"/>
                    <a:gd name="T14" fmla="*/ 263 w 483"/>
                    <a:gd name="T15" fmla="*/ 90 h 427"/>
                    <a:gd name="T16" fmla="*/ 285 w 483"/>
                    <a:gd name="T17" fmla="*/ 73 h 427"/>
                    <a:gd name="T18" fmla="*/ 267 w 483"/>
                    <a:gd name="T19" fmla="*/ 55 h 427"/>
                    <a:gd name="T20" fmla="*/ 263 w 483"/>
                    <a:gd name="T21" fmla="*/ 43 h 427"/>
                    <a:gd name="T22" fmla="*/ 265 w 483"/>
                    <a:gd name="T23" fmla="*/ 13 h 427"/>
                    <a:gd name="T24" fmla="*/ 257 w 483"/>
                    <a:gd name="T25" fmla="*/ 0 h 427"/>
                    <a:gd name="T26" fmla="*/ 20 w 483"/>
                    <a:gd name="T27" fmla="*/ 137 h 427"/>
                    <a:gd name="T28" fmla="*/ 35 w 483"/>
                    <a:gd name="T29" fmla="*/ 179 h 427"/>
                    <a:gd name="T30" fmla="*/ 52 w 483"/>
                    <a:gd name="T31" fmla="*/ 213 h 427"/>
                    <a:gd name="T32" fmla="*/ 52 w 483"/>
                    <a:gd name="T33" fmla="*/ 246 h 427"/>
                    <a:gd name="T34" fmla="*/ 41 w 483"/>
                    <a:gd name="T35" fmla="*/ 288 h 427"/>
                    <a:gd name="T36" fmla="*/ 33 w 483"/>
                    <a:gd name="T37" fmla="*/ 335 h 427"/>
                    <a:gd name="T38" fmla="*/ 28 w 483"/>
                    <a:gd name="T39" fmla="*/ 354 h 427"/>
                    <a:gd name="T40" fmla="*/ 75 w 483"/>
                    <a:gd name="T41" fmla="*/ 354 h 427"/>
                    <a:gd name="T42" fmla="*/ 84 w 483"/>
                    <a:gd name="T43" fmla="*/ 340 h 427"/>
                    <a:gd name="T44" fmla="*/ 90 w 483"/>
                    <a:gd name="T45" fmla="*/ 357 h 427"/>
                    <a:gd name="T46" fmla="*/ 171 w 483"/>
                    <a:gd name="T47" fmla="*/ 378 h 427"/>
                    <a:gd name="T48" fmla="*/ 184 w 483"/>
                    <a:gd name="T49" fmla="*/ 357 h 427"/>
                    <a:gd name="T50" fmla="*/ 214 w 483"/>
                    <a:gd name="T51" fmla="*/ 354 h 427"/>
                    <a:gd name="T52" fmla="*/ 242 w 483"/>
                    <a:gd name="T53" fmla="*/ 365 h 427"/>
                    <a:gd name="T54" fmla="*/ 272 w 483"/>
                    <a:gd name="T55" fmla="*/ 371 h 427"/>
                    <a:gd name="T56" fmla="*/ 276 w 483"/>
                    <a:gd name="T57" fmla="*/ 387 h 427"/>
                    <a:gd name="T58" fmla="*/ 297 w 483"/>
                    <a:gd name="T59" fmla="*/ 406 h 427"/>
                    <a:gd name="T60" fmla="*/ 332 w 483"/>
                    <a:gd name="T61" fmla="*/ 412 h 427"/>
                    <a:gd name="T62" fmla="*/ 351 w 483"/>
                    <a:gd name="T63" fmla="*/ 391 h 427"/>
                    <a:gd name="T64" fmla="*/ 370 w 483"/>
                    <a:gd name="T65" fmla="*/ 416 h 427"/>
                    <a:gd name="T66" fmla="*/ 389 w 483"/>
                    <a:gd name="T67" fmla="*/ 391 h 427"/>
                    <a:gd name="T68" fmla="*/ 396 w 483"/>
                    <a:gd name="T69" fmla="*/ 374 h 427"/>
                    <a:gd name="T70" fmla="*/ 415 w 483"/>
                    <a:gd name="T71" fmla="*/ 387 h 427"/>
                    <a:gd name="T72" fmla="*/ 443 w 483"/>
                    <a:gd name="T73" fmla="*/ 399 h 427"/>
                    <a:gd name="T74" fmla="*/ 455 w 483"/>
                    <a:gd name="T75" fmla="*/ 414 h 427"/>
                    <a:gd name="T76" fmla="*/ 473 w 483"/>
                    <a:gd name="T77" fmla="*/ 418 h 427"/>
                    <a:gd name="T78" fmla="*/ 483 w 483"/>
                    <a:gd name="T79" fmla="*/ 395 h 427"/>
                    <a:gd name="T80" fmla="*/ 447 w 483"/>
                    <a:gd name="T81" fmla="*/ 378 h 427"/>
                    <a:gd name="T82" fmla="*/ 417 w 483"/>
                    <a:gd name="T83" fmla="*/ 357 h 427"/>
                    <a:gd name="T84" fmla="*/ 430 w 483"/>
                    <a:gd name="T85" fmla="*/ 348 h 427"/>
                    <a:gd name="T86" fmla="*/ 445 w 483"/>
                    <a:gd name="T87" fmla="*/ 331 h 427"/>
                    <a:gd name="T88" fmla="*/ 426 w 483"/>
                    <a:gd name="T89" fmla="*/ 312 h 427"/>
                    <a:gd name="T90" fmla="*/ 406 w 483"/>
                    <a:gd name="T91" fmla="*/ 322 h 427"/>
                    <a:gd name="T92" fmla="*/ 417 w 483"/>
                    <a:gd name="T93" fmla="*/ 299 h 427"/>
                    <a:gd name="T94" fmla="*/ 391 w 483"/>
                    <a:gd name="T95" fmla="*/ 307 h 427"/>
                    <a:gd name="T96" fmla="*/ 346 w 483"/>
                    <a:gd name="T97" fmla="*/ 299 h 427"/>
                    <a:gd name="T98" fmla="*/ 383 w 483"/>
                    <a:gd name="T99" fmla="*/ 282 h 427"/>
                    <a:gd name="T100" fmla="*/ 411 w 483"/>
                    <a:gd name="T101" fmla="*/ 295 h 427"/>
                    <a:gd name="T102" fmla="*/ 424 w 483"/>
                    <a:gd name="T103" fmla="*/ 29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3" h="427">
                      <a:moveTo>
                        <a:pt x="421" y="288"/>
                      </a:moveTo>
                      <a:lnTo>
                        <a:pt x="417" y="282"/>
                      </a:lnTo>
                      <a:lnTo>
                        <a:pt x="417" y="278"/>
                      </a:lnTo>
                      <a:lnTo>
                        <a:pt x="413" y="271"/>
                      </a:lnTo>
                      <a:lnTo>
                        <a:pt x="411" y="263"/>
                      </a:lnTo>
                      <a:lnTo>
                        <a:pt x="402" y="256"/>
                      </a:lnTo>
                      <a:lnTo>
                        <a:pt x="398" y="248"/>
                      </a:lnTo>
                      <a:lnTo>
                        <a:pt x="394" y="241"/>
                      </a:lnTo>
                      <a:lnTo>
                        <a:pt x="398" y="230"/>
                      </a:lnTo>
                      <a:lnTo>
                        <a:pt x="402" y="216"/>
                      </a:lnTo>
                      <a:lnTo>
                        <a:pt x="404" y="209"/>
                      </a:lnTo>
                      <a:lnTo>
                        <a:pt x="402" y="207"/>
                      </a:lnTo>
                      <a:lnTo>
                        <a:pt x="317" y="214"/>
                      </a:lnTo>
                      <a:lnTo>
                        <a:pt x="227" y="218"/>
                      </a:lnTo>
                      <a:lnTo>
                        <a:pt x="233" y="213"/>
                      </a:lnTo>
                      <a:lnTo>
                        <a:pt x="229" y="205"/>
                      </a:lnTo>
                      <a:lnTo>
                        <a:pt x="229" y="198"/>
                      </a:lnTo>
                      <a:lnTo>
                        <a:pt x="225" y="190"/>
                      </a:lnTo>
                      <a:lnTo>
                        <a:pt x="235" y="188"/>
                      </a:lnTo>
                      <a:lnTo>
                        <a:pt x="236" y="183"/>
                      </a:lnTo>
                      <a:lnTo>
                        <a:pt x="231" y="177"/>
                      </a:lnTo>
                      <a:lnTo>
                        <a:pt x="238" y="177"/>
                      </a:lnTo>
                      <a:lnTo>
                        <a:pt x="236" y="162"/>
                      </a:lnTo>
                      <a:lnTo>
                        <a:pt x="242" y="156"/>
                      </a:lnTo>
                      <a:lnTo>
                        <a:pt x="244" y="154"/>
                      </a:lnTo>
                      <a:lnTo>
                        <a:pt x="236" y="154"/>
                      </a:lnTo>
                      <a:lnTo>
                        <a:pt x="244" y="149"/>
                      </a:lnTo>
                      <a:lnTo>
                        <a:pt x="246" y="143"/>
                      </a:lnTo>
                      <a:lnTo>
                        <a:pt x="252" y="136"/>
                      </a:lnTo>
                      <a:lnTo>
                        <a:pt x="248" y="132"/>
                      </a:lnTo>
                      <a:lnTo>
                        <a:pt x="250" y="126"/>
                      </a:lnTo>
                      <a:lnTo>
                        <a:pt x="255" y="122"/>
                      </a:lnTo>
                      <a:lnTo>
                        <a:pt x="272" y="105"/>
                      </a:lnTo>
                      <a:lnTo>
                        <a:pt x="272" y="104"/>
                      </a:lnTo>
                      <a:lnTo>
                        <a:pt x="265" y="102"/>
                      </a:lnTo>
                      <a:lnTo>
                        <a:pt x="272" y="102"/>
                      </a:lnTo>
                      <a:lnTo>
                        <a:pt x="272" y="98"/>
                      </a:lnTo>
                      <a:lnTo>
                        <a:pt x="278" y="90"/>
                      </a:lnTo>
                      <a:lnTo>
                        <a:pt x="270" y="92"/>
                      </a:lnTo>
                      <a:lnTo>
                        <a:pt x="263" y="90"/>
                      </a:lnTo>
                      <a:lnTo>
                        <a:pt x="267" y="85"/>
                      </a:lnTo>
                      <a:lnTo>
                        <a:pt x="274" y="81"/>
                      </a:lnTo>
                      <a:lnTo>
                        <a:pt x="280" y="75"/>
                      </a:lnTo>
                      <a:lnTo>
                        <a:pt x="285" y="75"/>
                      </a:lnTo>
                      <a:lnTo>
                        <a:pt x="285" y="73"/>
                      </a:lnTo>
                      <a:lnTo>
                        <a:pt x="285" y="72"/>
                      </a:lnTo>
                      <a:lnTo>
                        <a:pt x="278" y="70"/>
                      </a:lnTo>
                      <a:lnTo>
                        <a:pt x="276" y="64"/>
                      </a:lnTo>
                      <a:lnTo>
                        <a:pt x="270" y="60"/>
                      </a:lnTo>
                      <a:lnTo>
                        <a:pt x="267" y="55"/>
                      </a:lnTo>
                      <a:lnTo>
                        <a:pt x="267" y="53"/>
                      </a:lnTo>
                      <a:lnTo>
                        <a:pt x="274" y="55"/>
                      </a:lnTo>
                      <a:lnTo>
                        <a:pt x="268" y="47"/>
                      </a:lnTo>
                      <a:lnTo>
                        <a:pt x="274" y="42"/>
                      </a:lnTo>
                      <a:lnTo>
                        <a:pt x="263" y="43"/>
                      </a:lnTo>
                      <a:lnTo>
                        <a:pt x="261" y="40"/>
                      </a:lnTo>
                      <a:lnTo>
                        <a:pt x="268" y="30"/>
                      </a:lnTo>
                      <a:lnTo>
                        <a:pt x="261" y="26"/>
                      </a:lnTo>
                      <a:lnTo>
                        <a:pt x="259" y="19"/>
                      </a:lnTo>
                      <a:lnTo>
                        <a:pt x="265" y="13"/>
                      </a:lnTo>
                      <a:lnTo>
                        <a:pt x="265" y="6"/>
                      </a:lnTo>
                      <a:lnTo>
                        <a:pt x="259" y="6"/>
                      </a:lnTo>
                      <a:lnTo>
                        <a:pt x="253" y="10"/>
                      </a:lnTo>
                      <a:lnTo>
                        <a:pt x="253" y="4"/>
                      </a:lnTo>
                      <a:lnTo>
                        <a:pt x="257" y="0"/>
                      </a:lnTo>
                      <a:lnTo>
                        <a:pt x="111" y="8"/>
                      </a:lnTo>
                      <a:lnTo>
                        <a:pt x="0" y="11"/>
                      </a:lnTo>
                      <a:lnTo>
                        <a:pt x="3" y="120"/>
                      </a:lnTo>
                      <a:lnTo>
                        <a:pt x="17" y="132"/>
                      </a:lnTo>
                      <a:lnTo>
                        <a:pt x="20" y="137"/>
                      </a:lnTo>
                      <a:lnTo>
                        <a:pt x="26" y="152"/>
                      </a:lnTo>
                      <a:lnTo>
                        <a:pt x="24" y="162"/>
                      </a:lnTo>
                      <a:lnTo>
                        <a:pt x="30" y="169"/>
                      </a:lnTo>
                      <a:lnTo>
                        <a:pt x="33" y="177"/>
                      </a:lnTo>
                      <a:lnTo>
                        <a:pt x="35" y="179"/>
                      </a:lnTo>
                      <a:lnTo>
                        <a:pt x="39" y="184"/>
                      </a:lnTo>
                      <a:lnTo>
                        <a:pt x="39" y="192"/>
                      </a:lnTo>
                      <a:lnTo>
                        <a:pt x="50" y="205"/>
                      </a:lnTo>
                      <a:lnTo>
                        <a:pt x="52" y="207"/>
                      </a:lnTo>
                      <a:lnTo>
                        <a:pt x="52" y="213"/>
                      </a:lnTo>
                      <a:lnTo>
                        <a:pt x="54" y="220"/>
                      </a:lnTo>
                      <a:lnTo>
                        <a:pt x="50" y="226"/>
                      </a:lnTo>
                      <a:lnTo>
                        <a:pt x="54" y="231"/>
                      </a:lnTo>
                      <a:lnTo>
                        <a:pt x="50" y="239"/>
                      </a:lnTo>
                      <a:lnTo>
                        <a:pt x="52" y="246"/>
                      </a:lnTo>
                      <a:lnTo>
                        <a:pt x="49" y="252"/>
                      </a:lnTo>
                      <a:lnTo>
                        <a:pt x="47" y="260"/>
                      </a:lnTo>
                      <a:lnTo>
                        <a:pt x="41" y="267"/>
                      </a:lnTo>
                      <a:lnTo>
                        <a:pt x="39" y="275"/>
                      </a:lnTo>
                      <a:lnTo>
                        <a:pt x="41" y="288"/>
                      </a:lnTo>
                      <a:lnTo>
                        <a:pt x="35" y="295"/>
                      </a:lnTo>
                      <a:lnTo>
                        <a:pt x="39" y="303"/>
                      </a:lnTo>
                      <a:lnTo>
                        <a:pt x="43" y="320"/>
                      </a:lnTo>
                      <a:lnTo>
                        <a:pt x="41" y="327"/>
                      </a:lnTo>
                      <a:lnTo>
                        <a:pt x="33" y="335"/>
                      </a:lnTo>
                      <a:lnTo>
                        <a:pt x="33" y="335"/>
                      </a:lnTo>
                      <a:lnTo>
                        <a:pt x="33" y="335"/>
                      </a:lnTo>
                      <a:lnTo>
                        <a:pt x="35" y="342"/>
                      </a:lnTo>
                      <a:lnTo>
                        <a:pt x="33" y="350"/>
                      </a:lnTo>
                      <a:lnTo>
                        <a:pt x="28" y="354"/>
                      </a:lnTo>
                      <a:lnTo>
                        <a:pt x="26" y="361"/>
                      </a:lnTo>
                      <a:lnTo>
                        <a:pt x="33" y="367"/>
                      </a:lnTo>
                      <a:lnTo>
                        <a:pt x="39" y="361"/>
                      </a:lnTo>
                      <a:lnTo>
                        <a:pt x="73" y="357"/>
                      </a:lnTo>
                      <a:lnTo>
                        <a:pt x="75" y="354"/>
                      </a:lnTo>
                      <a:lnTo>
                        <a:pt x="67" y="350"/>
                      </a:lnTo>
                      <a:lnTo>
                        <a:pt x="75" y="344"/>
                      </a:lnTo>
                      <a:lnTo>
                        <a:pt x="77" y="327"/>
                      </a:lnTo>
                      <a:lnTo>
                        <a:pt x="82" y="333"/>
                      </a:lnTo>
                      <a:lnTo>
                        <a:pt x="84" y="340"/>
                      </a:lnTo>
                      <a:lnTo>
                        <a:pt x="84" y="346"/>
                      </a:lnTo>
                      <a:lnTo>
                        <a:pt x="79" y="350"/>
                      </a:lnTo>
                      <a:lnTo>
                        <a:pt x="77" y="354"/>
                      </a:lnTo>
                      <a:lnTo>
                        <a:pt x="82" y="355"/>
                      </a:lnTo>
                      <a:lnTo>
                        <a:pt x="90" y="357"/>
                      </a:lnTo>
                      <a:lnTo>
                        <a:pt x="103" y="359"/>
                      </a:lnTo>
                      <a:lnTo>
                        <a:pt x="118" y="365"/>
                      </a:lnTo>
                      <a:lnTo>
                        <a:pt x="126" y="369"/>
                      </a:lnTo>
                      <a:lnTo>
                        <a:pt x="137" y="374"/>
                      </a:lnTo>
                      <a:lnTo>
                        <a:pt x="171" y="378"/>
                      </a:lnTo>
                      <a:lnTo>
                        <a:pt x="178" y="378"/>
                      </a:lnTo>
                      <a:lnTo>
                        <a:pt x="188" y="372"/>
                      </a:lnTo>
                      <a:lnTo>
                        <a:pt x="195" y="372"/>
                      </a:lnTo>
                      <a:lnTo>
                        <a:pt x="189" y="363"/>
                      </a:lnTo>
                      <a:lnTo>
                        <a:pt x="184" y="357"/>
                      </a:lnTo>
                      <a:lnTo>
                        <a:pt x="191" y="355"/>
                      </a:lnTo>
                      <a:lnTo>
                        <a:pt x="193" y="354"/>
                      </a:lnTo>
                      <a:lnTo>
                        <a:pt x="201" y="350"/>
                      </a:lnTo>
                      <a:lnTo>
                        <a:pt x="214" y="346"/>
                      </a:lnTo>
                      <a:lnTo>
                        <a:pt x="214" y="354"/>
                      </a:lnTo>
                      <a:lnTo>
                        <a:pt x="214" y="357"/>
                      </a:lnTo>
                      <a:lnTo>
                        <a:pt x="220" y="355"/>
                      </a:lnTo>
                      <a:lnTo>
                        <a:pt x="235" y="354"/>
                      </a:lnTo>
                      <a:lnTo>
                        <a:pt x="236" y="361"/>
                      </a:lnTo>
                      <a:lnTo>
                        <a:pt x="242" y="365"/>
                      </a:lnTo>
                      <a:lnTo>
                        <a:pt x="246" y="374"/>
                      </a:lnTo>
                      <a:lnTo>
                        <a:pt x="253" y="374"/>
                      </a:lnTo>
                      <a:lnTo>
                        <a:pt x="267" y="378"/>
                      </a:lnTo>
                      <a:lnTo>
                        <a:pt x="270" y="372"/>
                      </a:lnTo>
                      <a:lnTo>
                        <a:pt x="272" y="371"/>
                      </a:lnTo>
                      <a:lnTo>
                        <a:pt x="272" y="367"/>
                      </a:lnTo>
                      <a:lnTo>
                        <a:pt x="274" y="372"/>
                      </a:lnTo>
                      <a:lnTo>
                        <a:pt x="272" y="374"/>
                      </a:lnTo>
                      <a:lnTo>
                        <a:pt x="272" y="380"/>
                      </a:lnTo>
                      <a:lnTo>
                        <a:pt x="276" y="387"/>
                      </a:lnTo>
                      <a:lnTo>
                        <a:pt x="283" y="391"/>
                      </a:lnTo>
                      <a:lnTo>
                        <a:pt x="287" y="399"/>
                      </a:lnTo>
                      <a:lnTo>
                        <a:pt x="285" y="406"/>
                      </a:lnTo>
                      <a:lnTo>
                        <a:pt x="289" y="410"/>
                      </a:lnTo>
                      <a:lnTo>
                        <a:pt x="297" y="406"/>
                      </a:lnTo>
                      <a:lnTo>
                        <a:pt x="310" y="416"/>
                      </a:lnTo>
                      <a:lnTo>
                        <a:pt x="317" y="412"/>
                      </a:lnTo>
                      <a:lnTo>
                        <a:pt x="319" y="412"/>
                      </a:lnTo>
                      <a:lnTo>
                        <a:pt x="327" y="416"/>
                      </a:lnTo>
                      <a:lnTo>
                        <a:pt x="332" y="412"/>
                      </a:lnTo>
                      <a:lnTo>
                        <a:pt x="332" y="402"/>
                      </a:lnTo>
                      <a:lnTo>
                        <a:pt x="334" y="395"/>
                      </a:lnTo>
                      <a:lnTo>
                        <a:pt x="342" y="395"/>
                      </a:lnTo>
                      <a:lnTo>
                        <a:pt x="347" y="393"/>
                      </a:lnTo>
                      <a:lnTo>
                        <a:pt x="351" y="391"/>
                      </a:lnTo>
                      <a:lnTo>
                        <a:pt x="355" y="399"/>
                      </a:lnTo>
                      <a:lnTo>
                        <a:pt x="361" y="395"/>
                      </a:lnTo>
                      <a:lnTo>
                        <a:pt x="368" y="399"/>
                      </a:lnTo>
                      <a:lnTo>
                        <a:pt x="368" y="408"/>
                      </a:lnTo>
                      <a:lnTo>
                        <a:pt x="370" y="416"/>
                      </a:lnTo>
                      <a:lnTo>
                        <a:pt x="377" y="412"/>
                      </a:lnTo>
                      <a:lnTo>
                        <a:pt x="383" y="406"/>
                      </a:lnTo>
                      <a:lnTo>
                        <a:pt x="387" y="401"/>
                      </a:lnTo>
                      <a:lnTo>
                        <a:pt x="381" y="393"/>
                      </a:lnTo>
                      <a:lnTo>
                        <a:pt x="389" y="391"/>
                      </a:lnTo>
                      <a:lnTo>
                        <a:pt x="387" y="378"/>
                      </a:lnTo>
                      <a:lnTo>
                        <a:pt x="372" y="371"/>
                      </a:lnTo>
                      <a:lnTo>
                        <a:pt x="372" y="365"/>
                      </a:lnTo>
                      <a:lnTo>
                        <a:pt x="372" y="363"/>
                      </a:lnTo>
                      <a:lnTo>
                        <a:pt x="396" y="374"/>
                      </a:lnTo>
                      <a:lnTo>
                        <a:pt x="404" y="374"/>
                      </a:lnTo>
                      <a:lnTo>
                        <a:pt x="409" y="378"/>
                      </a:lnTo>
                      <a:lnTo>
                        <a:pt x="413" y="380"/>
                      </a:lnTo>
                      <a:lnTo>
                        <a:pt x="409" y="387"/>
                      </a:lnTo>
                      <a:lnTo>
                        <a:pt x="415" y="387"/>
                      </a:lnTo>
                      <a:lnTo>
                        <a:pt x="423" y="386"/>
                      </a:lnTo>
                      <a:lnTo>
                        <a:pt x="426" y="393"/>
                      </a:lnTo>
                      <a:lnTo>
                        <a:pt x="436" y="395"/>
                      </a:lnTo>
                      <a:lnTo>
                        <a:pt x="441" y="393"/>
                      </a:lnTo>
                      <a:lnTo>
                        <a:pt x="443" y="399"/>
                      </a:lnTo>
                      <a:lnTo>
                        <a:pt x="449" y="406"/>
                      </a:lnTo>
                      <a:lnTo>
                        <a:pt x="455" y="408"/>
                      </a:lnTo>
                      <a:lnTo>
                        <a:pt x="456" y="399"/>
                      </a:lnTo>
                      <a:lnTo>
                        <a:pt x="458" y="406"/>
                      </a:lnTo>
                      <a:lnTo>
                        <a:pt x="455" y="414"/>
                      </a:lnTo>
                      <a:lnTo>
                        <a:pt x="449" y="427"/>
                      </a:lnTo>
                      <a:lnTo>
                        <a:pt x="456" y="421"/>
                      </a:lnTo>
                      <a:lnTo>
                        <a:pt x="458" y="414"/>
                      </a:lnTo>
                      <a:lnTo>
                        <a:pt x="464" y="406"/>
                      </a:lnTo>
                      <a:lnTo>
                        <a:pt x="473" y="418"/>
                      </a:lnTo>
                      <a:lnTo>
                        <a:pt x="473" y="412"/>
                      </a:lnTo>
                      <a:lnTo>
                        <a:pt x="477" y="404"/>
                      </a:lnTo>
                      <a:lnTo>
                        <a:pt x="477" y="401"/>
                      </a:lnTo>
                      <a:lnTo>
                        <a:pt x="483" y="399"/>
                      </a:lnTo>
                      <a:lnTo>
                        <a:pt x="483" y="395"/>
                      </a:lnTo>
                      <a:lnTo>
                        <a:pt x="475" y="393"/>
                      </a:lnTo>
                      <a:lnTo>
                        <a:pt x="473" y="387"/>
                      </a:lnTo>
                      <a:lnTo>
                        <a:pt x="468" y="384"/>
                      </a:lnTo>
                      <a:lnTo>
                        <a:pt x="453" y="382"/>
                      </a:lnTo>
                      <a:lnTo>
                        <a:pt x="447" y="378"/>
                      </a:lnTo>
                      <a:lnTo>
                        <a:pt x="438" y="378"/>
                      </a:lnTo>
                      <a:lnTo>
                        <a:pt x="434" y="371"/>
                      </a:lnTo>
                      <a:lnTo>
                        <a:pt x="426" y="367"/>
                      </a:lnTo>
                      <a:lnTo>
                        <a:pt x="419" y="365"/>
                      </a:lnTo>
                      <a:lnTo>
                        <a:pt x="417" y="357"/>
                      </a:lnTo>
                      <a:lnTo>
                        <a:pt x="423" y="355"/>
                      </a:lnTo>
                      <a:lnTo>
                        <a:pt x="421" y="352"/>
                      </a:lnTo>
                      <a:lnTo>
                        <a:pt x="428" y="350"/>
                      </a:lnTo>
                      <a:lnTo>
                        <a:pt x="436" y="354"/>
                      </a:lnTo>
                      <a:lnTo>
                        <a:pt x="430" y="348"/>
                      </a:lnTo>
                      <a:lnTo>
                        <a:pt x="426" y="340"/>
                      </a:lnTo>
                      <a:lnTo>
                        <a:pt x="434" y="335"/>
                      </a:lnTo>
                      <a:lnTo>
                        <a:pt x="441" y="335"/>
                      </a:lnTo>
                      <a:lnTo>
                        <a:pt x="443" y="337"/>
                      </a:lnTo>
                      <a:lnTo>
                        <a:pt x="445" y="331"/>
                      </a:lnTo>
                      <a:lnTo>
                        <a:pt x="445" y="324"/>
                      </a:lnTo>
                      <a:lnTo>
                        <a:pt x="440" y="320"/>
                      </a:lnTo>
                      <a:lnTo>
                        <a:pt x="438" y="312"/>
                      </a:lnTo>
                      <a:lnTo>
                        <a:pt x="436" y="307"/>
                      </a:lnTo>
                      <a:lnTo>
                        <a:pt x="426" y="312"/>
                      </a:lnTo>
                      <a:lnTo>
                        <a:pt x="424" y="320"/>
                      </a:lnTo>
                      <a:lnTo>
                        <a:pt x="423" y="327"/>
                      </a:lnTo>
                      <a:lnTo>
                        <a:pt x="415" y="327"/>
                      </a:lnTo>
                      <a:lnTo>
                        <a:pt x="413" y="320"/>
                      </a:lnTo>
                      <a:lnTo>
                        <a:pt x="406" y="322"/>
                      </a:lnTo>
                      <a:lnTo>
                        <a:pt x="400" y="318"/>
                      </a:lnTo>
                      <a:lnTo>
                        <a:pt x="400" y="316"/>
                      </a:lnTo>
                      <a:lnTo>
                        <a:pt x="415" y="307"/>
                      </a:lnTo>
                      <a:lnTo>
                        <a:pt x="417" y="299"/>
                      </a:lnTo>
                      <a:lnTo>
                        <a:pt x="417" y="299"/>
                      </a:lnTo>
                      <a:lnTo>
                        <a:pt x="409" y="303"/>
                      </a:lnTo>
                      <a:lnTo>
                        <a:pt x="409" y="297"/>
                      </a:lnTo>
                      <a:lnTo>
                        <a:pt x="404" y="303"/>
                      </a:lnTo>
                      <a:lnTo>
                        <a:pt x="398" y="299"/>
                      </a:lnTo>
                      <a:lnTo>
                        <a:pt x="391" y="307"/>
                      </a:lnTo>
                      <a:lnTo>
                        <a:pt x="385" y="308"/>
                      </a:lnTo>
                      <a:lnTo>
                        <a:pt x="364" y="310"/>
                      </a:lnTo>
                      <a:lnTo>
                        <a:pt x="355" y="310"/>
                      </a:lnTo>
                      <a:lnTo>
                        <a:pt x="346" y="307"/>
                      </a:lnTo>
                      <a:lnTo>
                        <a:pt x="346" y="299"/>
                      </a:lnTo>
                      <a:lnTo>
                        <a:pt x="351" y="293"/>
                      </a:lnTo>
                      <a:lnTo>
                        <a:pt x="361" y="278"/>
                      </a:lnTo>
                      <a:lnTo>
                        <a:pt x="366" y="277"/>
                      </a:lnTo>
                      <a:lnTo>
                        <a:pt x="376" y="278"/>
                      </a:lnTo>
                      <a:lnTo>
                        <a:pt x="383" y="282"/>
                      </a:lnTo>
                      <a:lnTo>
                        <a:pt x="391" y="288"/>
                      </a:lnTo>
                      <a:lnTo>
                        <a:pt x="396" y="288"/>
                      </a:lnTo>
                      <a:lnTo>
                        <a:pt x="402" y="292"/>
                      </a:lnTo>
                      <a:lnTo>
                        <a:pt x="404" y="290"/>
                      </a:lnTo>
                      <a:lnTo>
                        <a:pt x="411" y="295"/>
                      </a:lnTo>
                      <a:lnTo>
                        <a:pt x="417" y="295"/>
                      </a:lnTo>
                      <a:lnTo>
                        <a:pt x="421" y="295"/>
                      </a:lnTo>
                      <a:lnTo>
                        <a:pt x="421" y="297"/>
                      </a:lnTo>
                      <a:lnTo>
                        <a:pt x="428" y="293"/>
                      </a:lnTo>
                      <a:lnTo>
                        <a:pt x="424" y="292"/>
                      </a:lnTo>
                      <a:lnTo>
                        <a:pt x="421" y="28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sp>
            <p:nvSpPr>
              <p:cNvPr id="208" name="Freeform 72"/>
              <p:cNvSpPr/>
              <p:nvPr/>
            </p:nvSpPr>
            <p:spPr bwMode="auto">
              <a:xfrm>
                <a:off x="3587018" y="1766723"/>
                <a:ext cx="7686" cy="5232"/>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09" name="Freeform 73"/>
              <p:cNvSpPr/>
              <p:nvPr/>
            </p:nvSpPr>
            <p:spPr bwMode="auto">
              <a:xfrm>
                <a:off x="3587018" y="1766723"/>
                <a:ext cx="7686" cy="5232"/>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10" name="Freeform 74"/>
              <p:cNvSpPr/>
              <p:nvPr/>
            </p:nvSpPr>
            <p:spPr bwMode="auto">
              <a:xfrm>
                <a:off x="3598547" y="1757131"/>
                <a:ext cx="2882" cy="697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11" name="Freeform 75"/>
              <p:cNvSpPr/>
              <p:nvPr/>
            </p:nvSpPr>
            <p:spPr bwMode="auto">
              <a:xfrm>
                <a:off x="3598547" y="1757131"/>
                <a:ext cx="2882" cy="697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12" name="Freeform 76"/>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13" name="Freeform 78"/>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14" name="Freeform 80"/>
              <p:cNvSpPr/>
              <p:nvPr/>
            </p:nvSpPr>
            <p:spPr bwMode="auto">
              <a:xfrm>
                <a:off x="3432347" y="1766723"/>
                <a:ext cx="409254" cy="416835"/>
              </a:xfrm>
              <a:custGeom>
                <a:avLst/>
                <a:gdLst>
                  <a:gd name="T0" fmla="*/ 41 w 426"/>
                  <a:gd name="T1" fmla="*/ 40 h 478"/>
                  <a:gd name="T2" fmla="*/ 37 w 426"/>
                  <a:gd name="T3" fmla="*/ 109 h 478"/>
                  <a:gd name="T4" fmla="*/ 9 w 426"/>
                  <a:gd name="T5" fmla="*/ 132 h 478"/>
                  <a:gd name="T6" fmla="*/ 0 w 426"/>
                  <a:gd name="T7" fmla="*/ 153 h 478"/>
                  <a:gd name="T8" fmla="*/ 19 w 426"/>
                  <a:gd name="T9" fmla="*/ 173 h 478"/>
                  <a:gd name="T10" fmla="*/ 9 w 426"/>
                  <a:gd name="T11" fmla="*/ 213 h 478"/>
                  <a:gd name="T12" fmla="*/ 9 w 426"/>
                  <a:gd name="T13" fmla="*/ 247 h 478"/>
                  <a:gd name="T14" fmla="*/ 35 w 426"/>
                  <a:gd name="T15" fmla="*/ 264 h 478"/>
                  <a:gd name="T16" fmla="*/ 58 w 426"/>
                  <a:gd name="T17" fmla="*/ 277 h 478"/>
                  <a:gd name="T18" fmla="*/ 86 w 426"/>
                  <a:gd name="T19" fmla="*/ 301 h 478"/>
                  <a:gd name="T20" fmla="*/ 114 w 426"/>
                  <a:gd name="T21" fmla="*/ 320 h 478"/>
                  <a:gd name="T22" fmla="*/ 133 w 426"/>
                  <a:gd name="T23" fmla="*/ 339 h 478"/>
                  <a:gd name="T24" fmla="*/ 137 w 426"/>
                  <a:gd name="T25" fmla="*/ 367 h 478"/>
                  <a:gd name="T26" fmla="*/ 141 w 426"/>
                  <a:gd name="T27" fmla="*/ 382 h 478"/>
                  <a:gd name="T28" fmla="*/ 152 w 426"/>
                  <a:gd name="T29" fmla="*/ 399 h 478"/>
                  <a:gd name="T30" fmla="*/ 150 w 426"/>
                  <a:gd name="T31" fmla="*/ 435 h 478"/>
                  <a:gd name="T32" fmla="*/ 160 w 426"/>
                  <a:gd name="T33" fmla="*/ 457 h 478"/>
                  <a:gd name="T34" fmla="*/ 191 w 426"/>
                  <a:gd name="T35" fmla="*/ 478 h 478"/>
                  <a:gd name="T36" fmla="*/ 415 w 426"/>
                  <a:gd name="T37" fmla="*/ 463 h 478"/>
                  <a:gd name="T38" fmla="*/ 415 w 426"/>
                  <a:gd name="T39" fmla="*/ 435 h 478"/>
                  <a:gd name="T40" fmla="*/ 408 w 426"/>
                  <a:gd name="T41" fmla="*/ 414 h 478"/>
                  <a:gd name="T42" fmla="*/ 400 w 426"/>
                  <a:gd name="T43" fmla="*/ 384 h 478"/>
                  <a:gd name="T44" fmla="*/ 404 w 426"/>
                  <a:gd name="T45" fmla="*/ 350 h 478"/>
                  <a:gd name="T46" fmla="*/ 410 w 426"/>
                  <a:gd name="T47" fmla="*/ 329 h 478"/>
                  <a:gd name="T48" fmla="*/ 410 w 426"/>
                  <a:gd name="T49" fmla="*/ 294 h 478"/>
                  <a:gd name="T50" fmla="*/ 421 w 426"/>
                  <a:gd name="T51" fmla="*/ 277 h 478"/>
                  <a:gd name="T52" fmla="*/ 419 w 426"/>
                  <a:gd name="T53" fmla="*/ 243 h 478"/>
                  <a:gd name="T54" fmla="*/ 425 w 426"/>
                  <a:gd name="T55" fmla="*/ 209 h 478"/>
                  <a:gd name="T56" fmla="*/ 404 w 426"/>
                  <a:gd name="T57" fmla="*/ 211 h 478"/>
                  <a:gd name="T58" fmla="*/ 395 w 426"/>
                  <a:gd name="T59" fmla="*/ 232 h 478"/>
                  <a:gd name="T60" fmla="*/ 378 w 426"/>
                  <a:gd name="T61" fmla="*/ 243 h 478"/>
                  <a:gd name="T62" fmla="*/ 383 w 426"/>
                  <a:gd name="T63" fmla="*/ 213 h 478"/>
                  <a:gd name="T64" fmla="*/ 395 w 426"/>
                  <a:gd name="T65" fmla="*/ 196 h 478"/>
                  <a:gd name="T66" fmla="*/ 404 w 426"/>
                  <a:gd name="T67" fmla="*/ 181 h 478"/>
                  <a:gd name="T68" fmla="*/ 393 w 426"/>
                  <a:gd name="T69" fmla="*/ 173 h 478"/>
                  <a:gd name="T70" fmla="*/ 389 w 426"/>
                  <a:gd name="T71" fmla="*/ 153 h 478"/>
                  <a:gd name="T72" fmla="*/ 383 w 426"/>
                  <a:gd name="T73" fmla="*/ 143 h 478"/>
                  <a:gd name="T74" fmla="*/ 383 w 426"/>
                  <a:gd name="T75" fmla="*/ 121 h 478"/>
                  <a:gd name="T76" fmla="*/ 359 w 426"/>
                  <a:gd name="T77" fmla="*/ 109 h 478"/>
                  <a:gd name="T78" fmla="*/ 332 w 426"/>
                  <a:gd name="T79" fmla="*/ 91 h 478"/>
                  <a:gd name="T80" fmla="*/ 304 w 426"/>
                  <a:gd name="T81" fmla="*/ 89 h 478"/>
                  <a:gd name="T82" fmla="*/ 205 w 426"/>
                  <a:gd name="T83" fmla="*/ 64 h 478"/>
                  <a:gd name="T84" fmla="*/ 184 w 426"/>
                  <a:gd name="T85" fmla="*/ 44 h 478"/>
                  <a:gd name="T86" fmla="*/ 161 w 426"/>
                  <a:gd name="T87" fmla="*/ 36 h 478"/>
                  <a:gd name="T88" fmla="*/ 141 w 426"/>
                  <a:gd name="T89" fmla="*/ 38 h 478"/>
                  <a:gd name="T90" fmla="*/ 144 w 426"/>
                  <a:gd name="T91" fmla="*/ 21 h 478"/>
                  <a:gd name="T92" fmla="*/ 144 w 426"/>
                  <a:gd name="T93" fmla="*/ 0 h 478"/>
                  <a:gd name="T94" fmla="*/ 122 w 426"/>
                  <a:gd name="T95" fmla="*/ 14 h 478"/>
                  <a:gd name="T96" fmla="*/ 73 w 426"/>
                  <a:gd name="T97" fmla="*/ 34 h 478"/>
                  <a:gd name="T98" fmla="*/ 52 w 426"/>
                  <a:gd name="T99" fmla="*/ 2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78">
                    <a:moveTo>
                      <a:pt x="49" y="32"/>
                    </a:moveTo>
                    <a:lnTo>
                      <a:pt x="47" y="40"/>
                    </a:lnTo>
                    <a:lnTo>
                      <a:pt x="41" y="40"/>
                    </a:lnTo>
                    <a:lnTo>
                      <a:pt x="43" y="94"/>
                    </a:lnTo>
                    <a:lnTo>
                      <a:pt x="41" y="102"/>
                    </a:lnTo>
                    <a:lnTo>
                      <a:pt x="37" y="109"/>
                    </a:lnTo>
                    <a:lnTo>
                      <a:pt x="24" y="115"/>
                    </a:lnTo>
                    <a:lnTo>
                      <a:pt x="11" y="125"/>
                    </a:lnTo>
                    <a:lnTo>
                      <a:pt x="9" y="132"/>
                    </a:lnTo>
                    <a:lnTo>
                      <a:pt x="5" y="140"/>
                    </a:lnTo>
                    <a:lnTo>
                      <a:pt x="0" y="145"/>
                    </a:lnTo>
                    <a:lnTo>
                      <a:pt x="0" y="153"/>
                    </a:lnTo>
                    <a:lnTo>
                      <a:pt x="5" y="160"/>
                    </a:lnTo>
                    <a:lnTo>
                      <a:pt x="11" y="160"/>
                    </a:lnTo>
                    <a:lnTo>
                      <a:pt x="19" y="173"/>
                    </a:lnTo>
                    <a:lnTo>
                      <a:pt x="11" y="192"/>
                    </a:lnTo>
                    <a:lnTo>
                      <a:pt x="13" y="205"/>
                    </a:lnTo>
                    <a:lnTo>
                      <a:pt x="9" y="213"/>
                    </a:lnTo>
                    <a:lnTo>
                      <a:pt x="13" y="228"/>
                    </a:lnTo>
                    <a:lnTo>
                      <a:pt x="13" y="239"/>
                    </a:lnTo>
                    <a:lnTo>
                      <a:pt x="9" y="247"/>
                    </a:lnTo>
                    <a:lnTo>
                      <a:pt x="20" y="254"/>
                    </a:lnTo>
                    <a:lnTo>
                      <a:pt x="28" y="262"/>
                    </a:lnTo>
                    <a:lnTo>
                      <a:pt x="35" y="264"/>
                    </a:lnTo>
                    <a:lnTo>
                      <a:pt x="47" y="266"/>
                    </a:lnTo>
                    <a:lnTo>
                      <a:pt x="52" y="273"/>
                    </a:lnTo>
                    <a:lnTo>
                      <a:pt x="58" y="277"/>
                    </a:lnTo>
                    <a:lnTo>
                      <a:pt x="67" y="281"/>
                    </a:lnTo>
                    <a:lnTo>
                      <a:pt x="77" y="288"/>
                    </a:lnTo>
                    <a:lnTo>
                      <a:pt x="86" y="301"/>
                    </a:lnTo>
                    <a:lnTo>
                      <a:pt x="99" y="314"/>
                    </a:lnTo>
                    <a:lnTo>
                      <a:pt x="107" y="318"/>
                    </a:lnTo>
                    <a:lnTo>
                      <a:pt x="114" y="320"/>
                    </a:lnTo>
                    <a:lnTo>
                      <a:pt x="120" y="324"/>
                    </a:lnTo>
                    <a:lnTo>
                      <a:pt x="128" y="331"/>
                    </a:lnTo>
                    <a:lnTo>
                      <a:pt x="133" y="339"/>
                    </a:lnTo>
                    <a:lnTo>
                      <a:pt x="135" y="358"/>
                    </a:lnTo>
                    <a:lnTo>
                      <a:pt x="137" y="365"/>
                    </a:lnTo>
                    <a:lnTo>
                      <a:pt x="137" y="367"/>
                    </a:lnTo>
                    <a:lnTo>
                      <a:pt x="139" y="375"/>
                    </a:lnTo>
                    <a:lnTo>
                      <a:pt x="139" y="380"/>
                    </a:lnTo>
                    <a:lnTo>
                      <a:pt x="141" y="382"/>
                    </a:lnTo>
                    <a:lnTo>
                      <a:pt x="144" y="390"/>
                    </a:lnTo>
                    <a:lnTo>
                      <a:pt x="148" y="391"/>
                    </a:lnTo>
                    <a:lnTo>
                      <a:pt x="152" y="399"/>
                    </a:lnTo>
                    <a:lnTo>
                      <a:pt x="146" y="412"/>
                    </a:lnTo>
                    <a:lnTo>
                      <a:pt x="148" y="423"/>
                    </a:lnTo>
                    <a:lnTo>
                      <a:pt x="150" y="435"/>
                    </a:lnTo>
                    <a:lnTo>
                      <a:pt x="154" y="442"/>
                    </a:lnTo>
                    <a:lnTo>
                      <a:pt x="156" y="450"/>
                    </a:lnTo>
                    <a:lnTo>
                      <a:pt x="160" y="457"/>
                    </a:lnTo>
                    <a:lnTo>
                      <a:pt x="167" y="461"/>
                    </a:lnTo>
                    <a:lnTo>
                      <a:pt x="186" y="465"/>
                    </a:lnTo>
                    <a:lnTo>
                      <a:pt x="191" y="478"/>
                    </a:lnTo>
                    <a:lnTo>
                      <a:pt x="317" y="470"/>
                    </a:lnTo>
                    <a:lnTo>
                      <a:pt x="411" y="463"/>
                    </a:lnTo>
                    <a:lnTo>
                      <a:pt x="415" y="463"/>
                    </a:lnTo>
                    <a:lnTo>
                      <a:pt x="413" y="448"/>
                    </a:lnTo>
                    <a:lnTo>
                      <a:pt x="415" y="440"/>
                    </a:lnTo>
                    <a:lnTo>
                      <a:pt x="415" y="435"/>
                    </a:lnTo>
                    <a:lnTo>
                      <a:pt x="413" y="427"/>
                    </a:lnTo>
                    <a:lnTo>
                      <a:pt x="408" y="420"/>
                    </a:lnTo>
                    <a:lnTo>
                      <a:pt x="408" y="414"/>
                    </a:lnTo>
                    <a:lnTo>
                      <a:pt x="402" y="407"/>
                    </a:lnTo>
                    <a:lnTo>
                      <a:pt x="404" y="401"/>
                    </a:lnTo>
                    <a:lnTo>
                      <a:pt x="400" y="384"/>
                    </a:lnTo>
                    <a:lnTo>
                      <a:pt x="400" y="371"/>
                    </a:lnTo>
                    <a:lnTo>
                      <a:pt x="406" y="358"/>
                    </a:lnTo>
                    <a:lnTo>
                      <a:pt x="404" y="350"/>
                    </a:lnTo>
                    <a:lnTo>
                      <a:pt x="406" y="343"/>
                    </a:lnTo>
                    <a:lnTo>
                      <a:pt x="410" y="335"/>
                    </a:lnTo>
                    <a:lnTo>
                      <a:pt x="410" y="329"/>
                    </a:lnTo>
                    <a:lnTo>
                      <a:pt x="406" y="314"/>
                    </a:lnTo>
                    <a:lnTo>
                      <a:pt x="406" y="307"/>
                    </a:lnTo>
                    <a:lnTo>
                      <a:pt x="410" y="294"/>
                    </a:lnTo>
                    <a:lnTo>
                      <a:pt x="413" y="286"/>
                    </a:lnTo>
                    <a:lnTo>
                      <a:pt x="419" y="281"/>
                    </a:lnTo>
                    <a:lnTo>
                      <a:pt x="421" y="277"/>
                    </a:lnTo>
                    <a:lnTo>
                      <a:pt x="415" y="264"/>
                    </a:lnTo>
                    <a:lnTo>
                      <a:pt x="417" y="256"/>
                    </a:lnTo>
                    <a:lnTo>
                      <a:pt x="419" y="243"/>
                    </a:lnTo>
                    <a:lnTo>
                      <a:pt x="426" y="222"/>
                    </a:lnTo>
                    <a:lnTo>
                      <a:pt x="426" y="217"/>
                    </a:lnTo>
                    <a:lnTo>
                      <a:pt x="425" y="209"/>
                    </a:lnTo>
                    <a:lnTo>
                      <a:pt x="417" y="203"/>
                    </a:lnTo>
                    <a:lnTo>
                      <a:pt x="411" y="207"/>
                    </a:lnTo>
                    <a:lnTo>
                      <a:pt x="404" y="211"/>
                    </a:lnTo>
                    <a:lnTo>
                      <a:pt x="400" y="217"/>
                    </a:lnTo>
                    <a:lnTo>
                      <a:pt x="398" y="224"/>
                    </a:lnTo>
                    <a:lnTo>
                      <a:pt x="395" y="232"/>
                    </a:lnTo>
                    <a:lnTo>
                      <a:pt x="387" y="237"/>
                    </a:lnTo>
                    <a:lnTo>
                      <a:pt x="383" y="243"/>
                    </a:lnTo>
                    <a:lnTo>
                      <a:pt x="378" y="243"/>
                    </a:lnTo>
                    <a:lnTo>
                      <a:pt x="376" y="235"/>
                    </a:lnTo>
                    <a:lnTo>
                      <a:pt x="378" y="228"/>
                    </a:lnTo>
                    <a:lnTo>
                      <a:pt x="383" y="213"/>
                    </a:lnTo>
                    <a:lnTo>
                      <a:pt x="387" y="205"/>
                    </a:lnTo>
                    <a:lnTo>
                      <a:pt x="389" y="200"/>
                    </a:lnTo>
                    <a:lnTo>
                      <a:pt x="395" y="196"/>
                    </a:lnTo>
                    <a:lnTo>
                      <a:pt x="402" y="192"/>
                    </a:lnTo>
                    <a:lnTo>
                      <a:pt x="402" y="187"/>
                    </a:lnTo>
                    <a:lnTo>
                      <a:pt x="404" y="181"/>
                    </a:lnTo>
                    <a:lnTo>
                      <a:pt x="400" y="179"/>
                    </a:lnTo>
                    <a:lnTo>
                      <a:pt x="400" y="179"/>
                    </a:lnTo>
                    <a:lnTo>
                      <a:pt x="393" y="173"/>
                    </a:lnTo>
                    <a:lnTo>
                      <a:pt x="393" y="168"/>
                    </a:lnTo>
                    <a:lnTo>
                      <a:pt x="396" y="153"/>
                    </a:lnTo>
                    <a:lnTo>
                      <a:pt x="389" y="153"/>
                    </a:lnTo>
                    <a:lnTo>
                      <a:pt x="383" y="156"/>
                    </a:lnTo>
                    <a:lnTo>
                      <a:pt x="379" y="149"/>
                    </a:lnTo>
                    <a:lnTo>
                      <a:pt x="383" y="143"/>
                    </a:lnTo>
                    <a:lnTo>
                      <a:pt x="383" y="128"/>
                    </a:lnTo>
                    <a:lnTo>
                      <a:pt x="381" y="123"/>
                    </a:lnTo>
                    <a:lnTo>
                      <a:pt x="383" y="121"/>
                    </a:lnTo>
                    <a:lnTo>
                      <a:pt x="376" y="113"/>
                    </a:lnTo>
                    <a:lnTo>
                      <a:pt x="364" y="111"/>
                    </a:lnTo>
                    <a:lnTo>
                      <a:pt x="359" y="109"/>
                    </a:lnTo>
                    <a:lnTo>
                      <a:pt x="357" y="98"/>
                    </a:lnTo>
                    <a:lnTo>
                      <a:pt x="349" y="93"/>
                    </a:lnTo>
                    <a:lnTo>
                      <a:pt x="332" y="91"/>
                    </a:lnTo>
                    <a:lnTo>
                      <a:pt x="325" y="89"/>
                    </a:lnTo>
                    <a:lnTo>
                      <a:pt x="319" y="91"/>
                    </a:lnTo>
                    <a:lnTo>
                      <a:pt x="304" y="89"/>
                    </a:lnTo>
                    <a:lnTo>
                      <a:pt x="302" y="89"/>
                    </a:lnTo>
                    <a:lnTo>
                      <a:pt x="278" y="79"/>
                    </a:lnTo>
                    <a:lnTo>
                      <a:pt x="205" y="64"/>
                    </a:lnTo>
                    <a:lnTo>
                      <a:pt x="197" y="51"/>
                    </a:lnTo>
                    <a:lnTo>
                      <a:pt x="191" y="46"/>
                    </a:lnTo>
                    <a:lnTo>
                      <a:pt x="184" y="44"/>
                    </a:lnTo>
                    <a:lnTo>
                      <a:pt x="180" y="40"/>
                    </a:lnTo>
                    <a:lnTo>
                      <a:pt x="169" y="40"/>
                    </a:lnTo>
                    <a:lnTo>
                      <a:pt x="161" y="36"/>
                    </a:lnTo>
                    <a:lnTo>
                      <a:pt x="154" y="34"/>
                    </a:lnTo>
                    <a:lnTo>
                      <a:pt x="148" y="38"/>
                    </a:lnTo>
                    <a:lnTo>
                      <a:pt x="141" y="38"/>
                    </a:lnTo>
                    <a:lnTo>
                      <a:pt x="143" y="34"/>
                    </a:lnTo>
                    <a:lnTo>
                      <a:pt x="144" y="27"/>
                    </a:lnTo>
                    <a:lnTo>
                      <a:pt x="144" y="21"/>
                    </a:lnTo>
                    <a:lnTo>
                      <a:pt x="150" y="14"/>
                    </a:lnTo>
                    <a:lnTo>
                      <a:pt x="150" y="6"/>
                    </a:lnTo>
                    <a:lnTo>
                      <a:pt x="144" y="0"/>
                    </a:lnTo>
                    <a:lnTo>
                      <a:pt x="135" y="6"/>
                    </a:lnTo>
                    <a:lnTo>
                      <a:pt x="128" y="10"/>
                    </a:lnTo>
                    <a:lnTo>
                      <a:pt x="122" y="14"/>
                    </a:lnTo>
                    <a:lnTo>
                      <a:pt x="114" y="17"/>
                    </a:lnTo>
                    <a:lnTo>
                      <a:pt x="101" y="25"/>
                    </a:lnTo>
                    <a:lnTo>
                      <a:pt x="73" y="34"/>
                    </a:lnTo>
                    <a:lnTo>
                      <a:pt x="67" y="36"/>
                    </a:lnTo>
                    <a:lnTo>
                      <a:pt x="60" y="34"/>
                    </a:lnTo>
                    <a:lnTo>
                      <a:pt x="52" y="29"/>
                    </a:lnTo>
                    <a:lnTo>
                      <a:pt x="51" y="31"/>
                    </a:lnTo>
                    <a:lnTo>
                      <a:pt x="49" y="32"/>
                    </a:lnTo>
                    <a:close/>
                  </a:path>
                </a:pathLst>
              </a:custGeom>
              <a:solidFill>
                <a:schemeClr val="bg1">
                  <a:lumMod val="75000"/>
                </a:schemeClr>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15" name="Freeform 81"/>
              <p:cNvSpPr/>
              <p:nvPr/>
            </p:nvSpPr>
            <p:spPr bwMode="auto">
              <a:xfrm>
                <a:off x="3563962" y="2170478"/>
                <a:ext cx="326635" cy="525841"/>
              </a:xfrm>
              <a:custGeom>
                <a:avLst/>
                <a:gdLst>
                  <a:gd name="T0" fmla="*/ 54 w 340"/>
                  <a:gd name="T1" fmla="*/ 17 h 603"/>
                  <a:gd name="T2" fmla="*/ 75 w 340"/>
                  <a:gd name="T3" fmla="*/ 41 h 603"/>
                  <a:gd name="T4" fmla="*/ 96 w 340"/>
                  <a:gd name="T5" fmla="*/ 58 h 603"/>
                  <a:gd name="T6" fmla="*/ 86 w 340"/>
                  <a:gd name="T7" fmla="*/ 100 h 603"/>
                  <a:gd name="T8" fmla="*/ 64 w 340"/>
                  <a:gd name="T9" fmla="*/ 124 h 603"/>
                  <a:gd name="T10" fmla="*/ 30 w 340"/>
                  <a:gd name="T11" fmla="*/ 143 h 603"/>
                  <a:gd name="T12" fmla="*/ 41 w 340"/>
                  <a:gd name="T13" fmla="*/ 184 h 603"/>
                  <a:gd name="T14" fmla="*/ 30 w 340"/>
                  <a:gd name="T15" fmla="*/ 209 h 603"/>
                  <a:gd name="T16" fmla="*/ 6 w 340"/>
                  <a:gd name="T17" fmla="*/ 231 h 603"/>
                  <a:gd name="T18" fmla="*/ 6 w 340"/>
                  <a:gd name="T19" fmla="*/ 250 h 603"/>
                  <a:gd name="T20" fmla="*/ 0 w 340"/>
                  <a:gd name="T21" fmla="*/ 276 h 603"/>
                  <a:gd name="T22" fmla="*/ 9 w 340"/>
                  <a:gd name="T23" fmla="*/ 308 h 603"/>
                  <a:gd name="T24" fmla="*/ 24 w 340"/>
                  <a:gd name="T25" fmla="*/ 329 h 603"/>
                  <a:gd name="T26" fmla="*/ 41 w 340"/>
                  <a:gd name="T27" fmla="*/ 348 h 603"/>
                  <a:gd name="T28" fmla="*/ 70 w 340"/>
                  <a:gd name="T29" fmla="*/ 370 h 603"/>
                  <a:gd name="T30" fmla="*/ 90 w 340"/>
                  <a:gd name="T31" fmla="*/ 404 h 603"/>
                  <a:gd name="T32" fmla="*/ 103 w 340"/>
                  <a:gd name="T33" fmla="*/ 400 h 603"/>
                  <a:gd name="T34" fmla="*/ 124 w 340"/>
                  <a:gd name="T35" fmla="*/ 412 h 603"/>
                  <a:gd name="T36" fmla="*/ 115 w 340"/>
                  <a:gd name="T37" fmla="*/ 444 h 603"/>
                  <a:gd name="T38" fmla="*/ 107 w 340"/>
                  <a:gd name="T39" fmla="*/ 470 h 603"/>
                  <a:gd name="T40" fmla="*/ 141 w 340"/>
                  <a:gd name="T41" fmla="*/ 504 h 603"/>
                  <a:gd name="T42" fmla="*/ 154 w 340"/>
                  <a:gd name="T43" fmla="*/ 509 h 603"/>
                  <a:gd name="T44" fmla="*/ 177 w 340"/>
                  <a:gd name="T45" fmla="*/ 528 h 603"/>
                  <a:gd name="T46" fmla="*/ 194 w 340"/>
                  <a:gd name="T47" fmla="*/ 558 h 603"/>
                  <a:gd name="T48" fmla="*/ 195 w 340"/>
                  <a:gd name="T49" fmla="*/ 588 h 603"/>
                  <a:gd name="T50" fmla="*/ 222 w 340"/>
                  <a:gd name="T51" fmla="*/ 603 h 603"/>
                  <a:gd name="T52" fmla="*/ 229 w 340"/>
                  <a:gd name="T53" fmla="*/ 579 h 603"/>
                  <a:gd name="T54" fmla="*/ 250 w 340"/>
                  <a:gd name="T55" fmla="*/ 581 h 603"/>
                  <a:gd name="T56" fmla="*/ 274 w 340"/>
                  <a:gd name="T57" fmla="*/ 590 h 603"/>
                  <a:gd name="T58" fmla="*/ 273 w 340"/>
                  <a:gd name="T59" fmla="*/ 568 h 603"/>
                  <a:gd name="T60" fmla="*/ 280 w 340"/>
                  <a:gd name="T61" fmla="*/ 553 h 603"/>
                  <a:gd name="T62" fmla="*/ 305 w 340"/>
                  <a:gd name="T63" fmla="*/ 538 h 603"/>
                  <a:gd name="T64" fmla="*/ 303 w 340"/>
                  <a:gd name="T65" fmla="*/ 517 h 603"/>
                  <a:gd name="T66" fmla="*/ 301 w 340"/>
                  <a:gd name="T67" fmla="*/ 500 h 603"/>
                  <a:gd name="T68" fmla="*/ 306 w 340"/>
                  <a:gd name="T69" fmla="*/ 479 h 603"/>
                  <a:gd name="T70" fmla="*/ 308 w 340"/>
                  <a:gd name="T71" fmla="*/ 457 h 603"/>
                  <a:gd name="T72" fmla="*/ 329 w 340"/>
                  <a:gd name="T73" fmla="*/ 429 h 603"/>
                  <a:gd name="T74" fmla="*/ 338 w 340"/>
                  <a:gd name="T75" fmla="*/ 408 h 603"/>
                  <a:gd name="T76" fmla="*/ 336 w 340"/>
                  <a:gd name="T77" fmla="*/ 380 h 603"/>
                  <a:gd name="T78" fmla="*/ 325 w 340"/>
                  <a:gd name="T79" fmla="*/ 357 h 603"/>
                  <a:gd name="T80" fmla="*/ 333 w 340"/>
                  <a:gd name="T81" fmla="*/ 335 h 603"/>
                  <a:gd name="T82" fmla="*/ 301 w 340"/>
                  <a:gd name="T83" fmla="*/ 69 h 603"/>
                  <a:gd name="T84" fmla="*/ 293 w 340"/>
                  <a:gd name="T85" fmla="*/ 45 h 603"/>
                  <a:gd name="T86" fmla="*/ 278 w 340"/>
                  <a:gd name="T87" fmla="*/ 21 h 603"/>
                  <a:gd name="T88" fmla="*/ 274 w 340"/>
                  <a:gd name="T89"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03">
                    <a:moveTo>
                      <a:pt x="180" y="7"/>
                    </a:moveTo>
                    <a:lnTo>
                      <a:pt x="54" y="15"/>
                    </a:lnTo>
                    <a:lnTo>
                      <a:pt x="54" y="17"/>
                    </a:lnTo>
                    <a:lnTo>
                      <a:pt x="60" y="22"/>
                    </a:lnTo>
                    <a:lnTo>
                      <a:pt x="73" y="34"/>
                    </a:lnTo>
                    <a:lnTo>
                      <a:pt x="75" y="41"/>
                    </a:lnTo>
                    <a:lnTo>
                      <a:pt x="81" y="47"/>
                    </a:lnTo>
                    <a:lnTo>
                      <a:pt x="88" y="51"/>
                    </a:lnTo>
                    <a:lnTo>
                      <a:pt x="96" y="58"/>
                    </a:lnTo>
                    <a:lnTo>
                      <a:pt x="98" y="66"/>
                    </a:lnTo>
                    <a:lnTo>
                      <a:pt x="96" y="86"/>
                    </a:lnTo>
                    <a:lnTo>
                      <a:pt x="86" y="100"/>
                    </a:lnTo>
                    <a:lnTo>
                      <a:pt x="85" y="113"/>
                    </a:lnTo>
                    <a:lnTo>
                      <a:pt x="79" y="118"/>
                    </a:lnTo>
                    <a:lnTo>
                      <a:pt x="64" y="124"/>
                    </a:lnTo>
                    <a:lnTo>
                      <a:pt x="58" y="130"/>
                    </a:lnTo>
                    <a:lnTo>
                      <a:pt x="32" y="135"/>
                    </a:lnTo>
                    <a:lnTo>
                      <a:pt x="30" y="143"/>
                    </a:lnTo>
                    <a:lnTo>
                      <a:pt x="26" y="156"/>
                    </a:lnTo>
                    <a:lnTo>
                      <a:pt x="39" y="169"/>
                    </a:lnTo>
                    <a:lnTo>
                      <a:pt x="41" y="184"/>
                    </a:lnTo>
                    <a:lnTo>
                      <a:pt x="32" y="197"/>
                    </a:lnTo>
                    <a:lnTo>
                      <a:pt x="30" y="203"/>
                    </a:lnTo>
                    <a:lnTo>
                      <a:pt x="30" y="209"/>
                    </a:lnTo>
                    <a:lnTo>
                      <a:pt x="28" y="216"/>
                    </a:lnTo>
                    <a:lnTo>
                      <a:pt x="11" y="224"/>
                    </a:lnTo>
                    <a:lnTo>
                      <a:pt x="6" y="231"/>
                    </a:lnTo>
                    <a:lnTo>
                      <a:pt x="11" y="239"/>
                    </a:lnTo>
                    <a:lnTo>
                      <a:pt x="9" y="244"/>
                    </a:lnTo>
                    <a:lnTo>
                      <a:pt x="6" y="250"/>
                    </a:lnTo>
                    <a:lnTo>
                      <a:pt x="2" y="256"/>
                    </a:lnTo>
                    <a:lnTo>
                      <a:pt x="0" y="263"/>
                    </a:lnTo>
                    <a:lnTo>
                      <a:pt x="0" y="276"/>
                    </a:lnTo>
                    <a:lnTo>
                      <a:pt x="4" y="291"/>
                    </a:lnTo>
                    <a:lnTo>
                      <a:pt x="6" y="293"/>
                    </a:lnTo>
                    <a:lnTo>
                      <a:pt x="9" y="308"/>
                    </a:lnTo>
                    <a:lnTo>
                      <a:pt x="13" y="316"/>
                    </a:lnTo>
                    <a:lnTo>
                      <a:pt x="15" y="321"/>
                    </a:lnTo>
                    <a:lnTo>
                      <a:pt x="24" y="329"/>
                    </a:lnTo>
                    <a:lnTo>
                      <a:pt x="32" y="336"/>
                    </a:lnTo>
                    <a:lnTo>
                      <a:pt x="39" y="340"/>
                    </a:lnTo>
                    <a:lnTo>
                      <a:pt x="41" y="348"/>
                    </a:lnTo>
                    <a:lnTo>
                      <a:pt x="58" y="357"/>
                    </a:lnTo>
                    <a:lnTo>
                      <a:pt x="66" y="363"/>
                    </a:lnTo>
                    <a:lnTo>
                      <a:pt x="70" y="370"/>
                    </a:lnTo>
                    <a:lnTo>
                      <a:pt x="77" y="400"/>
                    </a:lnTo>
                    <a:lnTo>
                      <a:pt x="83" y="406"/>
                    </a:lnTo>
                    <a:lnTo>
                      <a:pt x="90" y="404"/>
                    </a:lnTo>
                    <a:lnTo>
                      <a:pt x="94" y="398"/>
                    </a:lnTo>
                    <a:lnTo>
                      <a:pt x="96" y="397"/>
                    </a:lnTo>
                    <a:lnTo>
                      <a:pt x="103" y="400"/>
                    </a:lnTo>
                    <a:lnTo>
                      <a:pt x="111" y="400"/>
                    </a:lnTo>
                    <a:lnTo>
                      <a:pt x="124" y="410"/>
                    </a:lnTo>
                    <a:lnTo>
                      <a:pt x="124" y="412"/>
                    </a:lnTo>
                    <a:lnTo>
                      <a:pt x="118" y="421"/>
                    </a:lnTo>
                    <a:lnTo>
                      <a:pt x="120" y="432"/>
                    </a:lnTo>
                    <a:lnTo>
                      <a:pt x="115" y="444"/>
                    </a:lnTo>
                    <a:lnTo>
                      <a:pt x="111" y="455"/>
                    </a:lnTo>
                    <a:lnTo>
                      <a:pt x="107" y="462"/>
                    </a:lnTo>
                    <a:lnTo>
                      <a:pt x="107" y="470"/>
                    </a:lnTo>
                    <a:lnTo>
                      <a:pt x="107" y="476"/>
                    </a:lnTo>
                    <a:lnTo>
                      <a:pt x="120" y="489"/>
                    </a:lnTo>
                    <a:lnTo>
                      <a:pt x="141" y="504"/>
                    </a:lnTo>
                    <a:lnTo>
                      <a:pt x="145" y="504"/>
                    </a:lnTo>
                    <a:lnTo>
                      <a:pt x="147" y="511"/>
                    </a:lnTo>
                    <a:lnTo>
                      <a:pt x="154" y="509"/>
                    </a:lnTo>
                    <a:lnTo>
                      <a:pt x="165" y="517"/>
                    </a:lnTo>
                    <a:lnTo>
                      <a:pt x="169" y="523"/>
                    </a:lnTo>
                    <a:lnTo>
                      <a:pt x="177" y="528"/>
                    </a:lnTo>
                    <a:lnTo>
                      <a:pt x="184" y="530"/>
                    </a:lnTo>
                    <a:lnTo>
                      <a:pt x="184" y="545"/>
                    </a:lnTo>
                    <a:lnTo>
                      <a:pt x="194" y="558"/>
                    </a:lnTo>
                    <a:lnTo>
                      <a:pt x="192" y="566"/>
                    </a:lnTo>
                    <a:lnTo>
                      <a:pt x="186" y="573"/>
                    </a:lnTo>
                    <a:lnTo>
                      <a:pt x="195" y="588"/>
                    </a:lnTo>
                    <a:lnTo>
                      <a:pt x="207" y="601"/>
                    </a:lnTo>
                    <a:lnTo>
                      <a:pt x="212" y="598"/>
                    </a:lnTo>
                    <a:lnTo>
                      <a:pt x="222" y="603"/>
                    </a:lnTo>
                    <a:lnTo>
                      <a:pt x="218" y="600"/>
                    </a:lnTo>
                    <a:lnTo>
                      <a:pt x="218" y="592"/>
                    </a:lnTo>
                    <a:lnTo>
                      <a:pt x="229" y="579"/>
                    </a:lnTo>
                    <a:lnTo>
                      <a:pt x="235" y="577"/>
                    </a:lnTo>
                    <a:lnTo>
                      <a:pt x="242" y="577"/>
                    </a:lnTo>
                    <a:lnTo>
                      <a:pt x="250" y="581"/>
                    </a:lnTo>
                    <a:lnTo>
                      <a:pt x="263" y="585"/>
                    </a:lnTo>
                    <a:lnTo>
                      <a:pt x="269" y="588"/>
                    </a:lnTo>
                    <a:lnTo>
                      <a:pt x="274" y="590"/>
                    </a:lnTo>
                    <a:lnTo>
                      <a:pt x="280" y="581"/>
                    </a:lnTo>
                    <a:lnTo>
                      <a:pt x="278" y="575"/>
                    </a:lnTo>
                    <a:lnTo>
                      <a:pt x="273" y="568"/>
                    </a:lnTo>
                    <a:lnTo>
                      <a:pt x="271" y="562"/>
                    </a:lnTo>
                    <a:lnTo>
                      <a:pt x="274" y="554"/>
                    </a:lnTo>
                    <a:lnTo>
                      <a:pt x="280" y="553"/>
                    </a:lnTo>
                    <a:lnTo>
                      <a:pt x="288" y="547"/>
                    </a:lnTo>
                    <a:lnTo>
                      <a:pt x="301" y="543"/>
                    </a:lnTo>
                    <a:lnTo>
                      <a:pt x="305" y="538"/>
                    </a:lnTo>
                    <a:lnTo>
                      <a:pt x="301" y="530"/>
                    </a:lnTo>
                    <a:lnTo>
                      <a:pt x="299" y="523"/>
                    </a:lnTo>
                    <a:lnTo>
                      <a:pt x="303" y="517"/>
                    </a:lnTo>
                    <a:lnTo>
                      <a:pt x="306" y="509"/>
                    </a:lnTo>
                    <a:lnTo>
                      <a:pt x="306" y="508"/>
                    </a:lnTo>
                    <a:lnTo>
                      <a:pt x="301" y="500"/>
                    </a:lnTo>
                    <a:lnTo>
                      <a:pt x="305" y="492"/>
                    </a:lnTo>
                    <a:lnTo>
                      <a:pt x="305" y="479"/>
                    </a:lnTo>
                    <a:lnTo>
                      <a:pt x="306" y="479"/>
                    </a:lnTo>
                    <a:lnTo>
                      <a:pt x="308" y="464"/>
                    </a:lnTo>
                    <a:lnTo>
                      <a:pt x="308" y="464"/>
                    </a:lnTo>
                    <a:lnTo>
                      <a:pt x="308" y="457"/>
                    </a:lnTo>
                    <a:lnTo>
                      <a:pt x="316" y="451"/>
                    </a:lnTo>
                    <a:lnTo>
                      <a:pt x="321" y="444"/>
                    </a:lnTo>
                    <a:lnTo>
                      <a:pt x="329" y="429"/>
                    </a:lnTo>
                    <a:lnTo>
                      <a:pt x="331" y="423"/>
                    </a:lnTo>
                    <a:lnTo>
                      <a:pt x="336" y="408"/>
                    </a:lnTo>
                    <a:lnTo>
                      <a:pt x="338" y="408"/>
                    </a:lnTo>
                    <a:lnTo>
                      <a:pt x="340" y="400"/>
                    </a:lnTo>
                    <a:lnTo>
                      <a:pt x="336" y="385"/>
                    </a:lnTo>
                    <a:lnTo>
                      <a:pt x="336" y="380"/>
                    </a:lnTo>
                    <a:lnTo>
                      <a:pt x="331" y="372"/>
                    </a:lnTo>
                    <a:lnTo>
                      <a:pt x="325" y="365"/>
                    </a:lnTo>
                    <a:lnTo>
                      <a:pt x="325" y="357"/>
                    </a:lnTo>
                    <a:lnTo>
                      <a:pt x="329" y="350"/>
                    </a:lnTo>
                    <a:lnTo>
                      <a:pt x="325" y="342"/>
                    </a:lnTo>
                    <a:lnTo>
                      <a:pt x="333" y="335"/>
                    </a:lnTo>
                    <a:lnTo>
                      <a:pt x="308" y="85"/>
                    </a:lnTo>
                    <a:lnTo>
                      <a:pt x="308" y="81"/>
                    </a:lnTo>
                    <a:lnTo>
                      <a:pt x="301" y="69"/>
                    </a:lnTo>
                    <a:lnTo>
                      <a:pt x="299" y="64"/>
                    </a:lnTo>
                    <a:lnTo>
                      <a:pt x="295" y="56"/>
                    </a:lnTo>
                    <a:lnTo>
                      <a:pt x="293" y="45"/>
                    </a:lnTo>
                    <a:lnTo>
                      <a:pt x="288" y="39"/>
                    </a:lnTo>
                    <a:lnTo>
                      <a:pt x="280" y="26"/>
                    </a:lnTo>
                    <a:lnTo>
                      <a:pt x="278" y="21"/>
                    </a:lnTo>
                    <a:lnTo>
                      <a:pt x="278" y="6"/>
                    </a:lnTo>
                    <a:lnTo>
                      <a:pt x="278" y="0"/>
                    </a:lnTo>
                    <a:lnTo>
                      <a:pt x="274" y="0"/>
                    </a:lnTo>
                    <a:lnTo>
                      <a:pt x="180"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nvGrpSpPr>
              <p:cNvPr id="216" name="Group 215"/>
              <p:cNvGrpSpPr/>
              <p:nvPr/>
            </p:nvGrpSpPr>
            <p:grpSpPr>
              <a:xfrm>
                <a:off x="3605271" y="2876831"/>
                <a:ext cx="293010" cy="472646"/>
                <a:chOff x="3605271" y="2876831"/>
                <a:chExt cx="293010" cy="472646"/>
              </a:xfrm>
              <a:grpFill/>
            </p:grpSpPr>
            <p:sp>
              <p:nvSpPr>
                <p:cNvPr id="464" name="Freeform 49"/>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65" name="Freeform 50"/>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66" name="Freeform 51"/>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67" name="Freeform 52"/>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68" name="Freeform 83"/>
                <p:cNvSpPr/>
                <p:nvPr/>
              </p:nvSpPr>
              <p:spPr bwMode="auto">
                <a:xfrm>
                  <a:off x="3605271" y="2876831"/>
                  <a:ext cx="293010" cy="460438"/>
                </a:xfrm>
                <a:custGeom>
                  <a:avLst/>
                  <a:gdLst>
                    <a:gd name="T0" fmla="*/ 282 w 305"/>
                    <a:gd name="T1" fmla="*/ 6 h 528"/>
                    <a:gd name="T2" fmla="*/ 215 w 305"/>
                    <a:gd name="T3" fmla="*/ 6 h 528"/>
                    <a:gd name="T4" fmla="*/ 98 w 305"/>
                    <a:gd name="T5" fmla="*/ 25 h 528"/>
                    <a:gd name="T6" fmla="*/ 81 w 305"/>
                    <a:gd name="T7" fmla="*/ 30 h 528"/>
                    <a:gd name="T8" fmla="*/ 75 w 305"/>
                    <a:gd name="T9" fmla="*/ 38 h 528"/>
                    <a:gd name="T10" fmla="*/ 75 w 305"/>
                    <a:gd name="T11" fmla="*/ 55 h 528"/>
                    <a:gd name="T12" fmla="*/ 77 w 305"/>
                    <a:gd name="T13" fmla="*/ 62 h 528"/>
                    <a:gd name="T14" fmla="*/ 70 w 305"/>
                    <a:gd name="T15" fmla="*/ 83 h 528"/>
                    <a:gd name="T16" fmla="*/ 60 w 305"/>
                    <a:gd name="T17" fmla="*/ 92 h 528"/>
                    <a:gd name="T18" fmla="*/ 45 w 305"/>
                    <a:gd name="T19" fmla="*/ 102 h 528"/>
                    <a:gd name="T20" fmla="*/ 47 w 305"/>
                    <a:gd name="T21" fmla="*/ 115 h 528"/>
                    <a:gd name="T22" fmla="*/ 38 w 305"/>
                    <a:gd name="T23" fmla="*/ 132 h 528"/>
                    <a:gd name="T24" fmla="*/ 36 w 305"/>
                    <a:gd name="T25" fmla="*/ 151 h 528"/>
                    <a:gd name="T26" fmla="*/ 36 w 305"/>
                    <a:gd name="T27" fmla="*/ 158 h 528"/>
                    <a:gd name="T28" fmla="*/ 23 w 305"/>
                    <a:gd name="T29" fmla="*/ 162 h 528"/>
                    <a:gd name="T30" fmla="*/ 27 w 305"/>
                    <a:gd name="T31" fmla="*/ 181 h 528"/>
                    <a:gd name="T32" fmla="*/ 34 w 305"/>
                    <a:gd name="T33" fmla="*/ 186 h 528"/>
                    <a:gd name="T34" fmla="*/ 34 w 305"/>
                    <a:gd name="T35" fmla="*/ 192 h 528"/>
                    <a:gd name="T36" fmla="*/ 36 w 305"/>
                    <a:gd name="T37" fmla="*/ 207 h 528"/>
                    <a:gd name="T38" fmla="*/ 30 w 305"/>
                    <a:gd name="T39" fmla="*/ 220 h 528"/>
                    <a:gd name="T40" fmla="*/ 28 w 305"/>
                    <a:gd name="T41" fmla="*/ 239 h 528"/>
                    <a:gd name="T42" fmla="*/ 40 w 305"/>
                    <a:gd name="T43" fmla="*/ 241 h 528"/>
                    <a:gd name="T44" fmla="*/ 36 w 305"/>
                    <a:gd name="T45" fmla="*/ 261 h 528"/>
                    <a:gd name="T46" fmla="*/ 38 w 305"/>
                    <a:gd name="T47" fmla="*/ 278 h 528"/>
                    <a:gd name="T48" fmla="*/ 49 w 305"/>
                    <a:gd name="T49" fmla="*/ 290 h 528"/>
                    <a:gd name="T50" fmla="*/ 45 w 305"/>
                    <a:gd name="T51" fmla="*/ 295 h 528"/>
                    <a:gd name="T52" fmla="*/ 60 w 305"/>
                    <a:gd name="T53" fmla="*/ 307 h 528"/>
                    <a:gd name="T54" fmla="*/ 55 w 305"/>
                    <a:gd name="T55" fmla="*/ 310 h 528"/>
                    <a:gd name="T56" fmla="*/ 38 w 305"/>
                    <a:gd name="T57" fmla="*/ 325 h 528"/>
                    <a:gd name="T58" fmla="*/ 47 w 305"/>
                    <a:gd name="T59" fmla="*/ 333 h 528"/>
                    <a:gd name="T60" fmla="*/ 47 w 305"/>
                    <a:gd name="T61" fmla="*/ 339 h 528"/>
                    <a:gd name="T62" fmla="*/ 25 w 305"/>
                    <a:gd name="T63" fmla="*/ 361 h 528"/>
                    <a:gd name="T64" fmla="*/ 21 w 305"/>
                    <a:gd name="T65" fmla="*/ 378 h 528"/>
                    <a:gd name="T66" fmla="*/ 19 w 305"/>
                    <a:gd name="T67" fmla="*/ 389 h 528"/>
                    <a:gd name="T68" fmla="*/ 13 w 305"/>
                    <a:gd name="T69" fmla="*/ 412 h 528"/>
                    <a:gd name="T70" fmla="*/ 10 w 305"/>
                    <a:gd name="T71" fmla="*/ 423 h 528"/>
                    <a:gd name="T72" fmla="*/ 4 w 305"/>
                    <a:gd name="T73" fmla="*/ 440 h 528"/>
                    <a:gd name="T74" fmla="*/ 92 w 305"/>
                    <a:gd name="T75" fmla="*/ 449 h 528"/>
                    <a:gd name="T76" fmla="*/ 177 w 305"/>
                    <a:gd name="T77" fmla="*/ 451 h 528"/>
                    <a:gd name="T78" fmla="*/ 173 w 305"/>
                    <a:gd name="T79" fmla="*/ 483 h 528"/>
                    <a:gd name="T80" fmla="*/ 188 w 305"/>
                    <a:gd name="T81" fmla="*/ 506 h 528"/>
                    <a:gd name="T82" fmla="*/ 196 w 305"/>
                    <a:gd name="T83" fmla="*/ 523 h 528"/>
                    <a:gd name="T84" fmla="*/ 211 w 305"/>
                    <a:gd name="T85" fmla="*/ 528 h 528"/>
                    <a:gd name="T86" fmla="*/ 222 w 305"/>
                    <a:gd name="T87" fmla="*/ 512 h 528"/>
                    <a:gd name="T88" fmla="*/ 226 w 305"/>
                    <a:gd name="T89" fmla="*/ 512 h 528"/>
                    <a:gd name="T90" fmla="*/ 260 w 305"/>
                    <a:gd name="T91" fmla="*/ 502 h 528"/>
                    <a:gd name="T92" fmla="*/ 265 w 305"/>
                    <a:gd name="T93" fmla="*/ 498 h 528"/>
                    <a:gd name="T94" fmla="*/ 284 w 305"/>
                    <a:gd name="T95" fmla="*/ 502 h 528"/>
                    <a:gd name="T96" fmla="*/ 305 w 305"/>
                    <a:gd name="T97" fmla="*/ 49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5" h="528">
                      <a:moveTo>
                        <a:pt x="282" y="335"/>
                      </a:moveTo>
                      <a:lnTo>
                        <a:pt x="290" y="10"/>
                      </a:lnTo>
                      <a:lnTo>
                        <a:pt x="282" y="6"/>
                      </a:lnTo>
                      <a:lnTo>
                        <a:pt x="278" y="0"/>
                      </a:lnTo>
                      <a:lnTo>
                        <a:pt x="278" y="0"/>
                      </a:lnTo>
                      <a:lnTo>
                        <a:pt x="215" y="6"/>
                      </a:lnTo>
                      <a:lnTo>
                        <a:pt x="94" y="15"/>
                      </a:lnTo>
                      <a:lnTo>
                        <a:pt x="96" y="17"/>
                      </a:lnTo>
                      <a:lnTo>
                        <a:pt x="98" y="25"/>
                      </a:lnTo>
                      <a:lnTo>
                        <a:pt x="92" y="30"/>
                      </a:lnTo>
                      <a:lnTo>
                        <a:pt x="85" y="34"/>
                      </a:lnTo>
                      <a:lnTo>
                        <a:pt x="81" y="30"/>
                      </a:lnTo>
                      <a:lnTo>
                        <a:pt x="83" y="45"/>
                      </a:lnTo>
                      <a:lnTo>
                        <a:pt x="77" y="45"/>
                      </a:lnTo>
                      <a:lnTo>
                        <a:pt x="75" y="38"/>
                      </a:lnTo>
                      <a:lnTo>
                        <a:pt x="75" y="47"/>
                      </a:lnTo>
                      <a:lnTo>
                        <a:pt x="83" y="53"/>
                      </a:lnTo>
                      <a:lnTo>
                        <a:pt x="75" y="55"/>
                      </a:lnTo>
                      <a:lnTo>
                        <a:pt x="74" y="49"/>
                      </a:lnTo>
                      <a:lnTo>
                        <a:pt x="74" y="58"/>
                      </a:lnTo>
                      <a:lnTo>
                        <a:pt x="77" y="62"/>
                      </a:lnTo>
                      <a:lnTo>
                        <a:pt x="74" y="72"/>
                      </a:lnTo>
                      <a:lnTo>
                        <a:pt x="75" y="77"/>
                      </a:lnTo>
                      <a:lnTo>
                        <a:pt x="70" y="83"/>
                      </a:lnTo>
                      <a:lnTo>
                        <a:pt x="66" y="85"/>
                      </a:lnTo>
                      <a:lnTo>
                        <a:pt x="58" y="85"/>
                      </a:lnTo>
                      <a:lnTo>
                        <a:pt x="60" y="92"/>
                      </a:lnTo>
                      <a:lnTo>
                        <a:pt x="53" y="100"/>
                      </a:lnTo>
                      <a:lnTo>
                        <a:pt x="53" y="104"/>
                      </a:lnTo>
                      <a:lnTo>
                        <a:pt x="45" y="102"/>
                      </a:lnTo>
                      <a:lnTo>
                        <a:pt x="49" y="105"/>
                      </a:lnTo>
                      <a:lnTo>
                        <a:pt x="47" y="107"/>
                      </a:lnTo>
                      <a:lnTo>
                        <a:pt x="47" y="115"/>
                      </a:lnTo>
                      <a:lnTo>
                        <a:pt x="51" y="122"/>
                      </a:lnTo>
                      <a:lnTo>
                        <a:pt x="34" y="128"/>
                      </a:lnTo>
                      <a:lnTo>
                        <a:pt x="38" y="132"/>
                      </a:lnTo>
                      <a:lnTo>
                        <a:pt x="36" y="139"/>
                      </a:lnTo>
                      <a:lnTo>
                        <a:pt x="38" y="147"/>
                      </a:lnTo>
                      <a:lnTo>
                        <a:pt x="36" y="151"/>
                      </a:lnTo>
                      <a:lnTo>
                        <a:pt x="28" y="151"/>
                      </a:lnTo>
                      <a:lnTo>
                        <a:pt x="28" y="154"/>
                      </a:lnTo>
                      <a:lnTo>
                        <a:pt x="36" y="158"/>
                      </a:lnTo>
                      <a:lnTo>
                        <a:pt x="30" y="162"/>
                      </a:lnTo>
                      <a:lnTo>
                        <a:pt x="28" y="158"/>
                      </a:lnTo>
                      <a:lnTo>
                        <a:pt x="23" y="162"/>
                      </a:lnTo>
                      <a:lnTo>
                        <a:pt x="28" y="169"/>
                      </a:lnTo>
                      <a:lnTo>
                        <a:pt x="23" y="173"/>
                      </a:lnTo>
                      <a:lnTo>
                        <a:pt x="27" y="181"/>
                      </a:lnTo>
                      <a:lnTo>
                        <a:pt x="23" y="186"/>
                      </a:lnTo>
                      <a:lnTo>
                        <a:pt x="28" y="181"/>
                      </a:lnTo>
                      <a:lnTo>
                        <a:pt x="34" y="186"/>
                      </a:lnTo>
                      <a:lnTo>
                        <a:pt x="27" y="190"/>
                      </a:lnTo>
                      <a:lnTo>
                        <a:pt x="34" y="192"/>
                      </a:lnTo>
                      <a:lnTo>
                        <a:pt x="34" y="192"/>
                      </a:lnTo>
                      <a:lnTo>
                        <a:pt x="32" y="198"/>
                      </a:lnTo>
                      <a:lnTo>
                        <a:pt x="34" y="205"/>
                      </a:lnTo>
                      <a:lnTo>
                        <a:pt x="36" y="207"/>
                      </a:lnTo>
                      <a:lnTo>
                        <a:pt x="38" y="218"/>
                      </a:lnTo>
                      <a:lnTo>
                        <a:pt x="38" y="220"/>
                      </a:lnTo>
                      <a:lnTo>
                        <a:pt x="30" y="220"/>
                      </a:lnTo>
                      <a:lnTo>
                        <a:pt x="32" y="226"/>
                      </a:lnTo>
                      <a:lnTo>
                        <a:pt x="32" y="235"/>
                      </a:lnTo>
                      <a:lnTo>
                        <a:pt x="28" y="239"/>
                      </a:lnTo>
                      <a:lnTo>
                        <a:pt x="28" y="245"/>
                      </a:lnTo>
                      <a:lnTo>
                        <a:pt x="34" y="241"/>
                      </a:lnTo>
                      <a:lnTo>
                        <a:pt x="40" y="241"/>
                      </a:lnTo>
                      <a:lnTo>
                        <a:pt x="40" y="248"/>
                      </a:lnTo>
                      <a:lnTo>
                        <a:pt x="34" y="254"/>
                      </a:lnTo>
                      <a:lnTo>
                        <a:pt x="36" y="261"/>
                      </a:lnTo>
                      <a:lnTo>
                        <a:pt x="43" y="265"/>
                      </a:lnTo>
                      <a:lnTo>
                        <a:pt x="36" y="275"/>
                      </a:lnTo>
                      <a:lnTo>
                        <a:pt x="38" y="278"/>
                      </a:lnTo>
                      <a:lnTo>
                        <a:pt x="49" y="277"/>
                      </a:lnTo>
                      <a:lnTo>
                        <a:pt x="43" y="282"/>
                      </a:lnTo>
                      <a:lnTo>
                        <a:pt x="49" y="290"/>
                      </a:lnTo>
                      <a:lnTo>
                        <a:pt x="42" y="288"/>
                      </a:lnTo>
                      <a:lnTo>
                        <a:pt x="42" y="290"/>
                      </a:lnTo>
                      <a:lnTo>
                        <a:pt x="45" y="295"/>
                      </a:lnTo>
                      <a:lnTo>
                        <a:pt x="51" y="299"/>
                      </a:lnTo>
                      <a:lnTo>
                        <a:pt x="53" y="305"/>
                      </a:lnTo>
                      <a:lnTo>
                        <a:pt x="60" y="307"/>
                      </a:lnTo>
                      <a:lnTo>
                        <a:pt x="60" y="308"/>
                      </a:lnTo>
                      <a:lnTo>
                        <a:pt x="60" y="310"/>
                      </a:lnTo>
                      <a:lnTo>
                        <a:pt x="55" y="310"/>
                      </a:lnTo>
                      <a:lnTo>
                        <a:pt x="49" y="316"/>
                      </a:lnTo>
                      <a:lnTo>
                        <a:pt x="42" y="320"/>
                      </a:lnTo>
                      <a:lnTo>
                        <a:pt x="38" y="325"/>
                      </a:lnTo>
                      <a:lnTo>
                        <a:pt x="45" y="327"/>
                      </a:lnTo>
                      <a:lnTo>
                        <a:pt x="53" y="325"/>
                      </a:lnTo>
                      <a:lnTo>
                        <a:pt x="47" y="333"/>
                      </a:lnTo>
                      <a:lnTo>
                        <a:pt x="47" y="337"/>
                      </a:lnTo>
                      <a:lnTo>
                        <a:pt x="40" y="337"/>
                      </a:lnTo>
                      <a:lnTo>
                        <a:pt x="47" y="339"/>
                      </a:lnTo>
                      <a:lnTo>
                        <a:pt x="47" y="340"/>
                      </a:lnTo>
                      <a:lnTo>
                        <a:pt x="30" y="357"/>
                      </a:lnTo>
                      <a:lnTo>
                        <a:pt x="25" y="361"/>
                      </a:lnTo>
                      <a:lnTo>
                        <a:pt x="23" y="367"/>
                      </a:lnTo>
                      <a:lnTo>
                        <a:pt x="27" y="371"/>
                      </a:lnTo>
                      <a:lnTo>
                        <a:pt x="21" y="378"/>
                      </a:lnTo>
                      <a:lnTo>
                        <a:pt x="19" y="384"/>
                      </a:lnTo>
                      <a:lnTo>
                        <a:pt x="11" y="389"/>
                      </a:lnTo>
                      <a:lnTo>
                        <a:pt x="19" y="389"/>
                      </a:lnTo>
                      <a:lnTo>
                        <a:pt x="17" y="391"/>
                      </a:lnTo>
                      <a:lnTo>
                        <a:pt x="11" y="397"/>
                      </a:lnTo>
                      <a:lnTo>
                        <a:pt x="13" y="412"/>
                      </a:lnTo>
                      <a:lnTo>
                        <a:pt x="6" y="412"/>
                      </a:lnTo>
                      <a:lnTo>
                        <a:pt x="11" y="418"/>
                      </a:lnTo>
                      <a:lnTo>
                        <a:pt x="10" y="423"/>
                      </a:lnTo>
                      <a:lnTo>
                        <a:pt x="0" y="425"/>
                      </a:lnTo>
                      <a:lnTo>
                        <a:pt x="4" y="433"/>
                      </a:lnTo>
                      <a:lnTo>
                        <a:pt x="4" y="440"/>
                      </a:lnTo>
                      <a:lnTo>
                        <a:pt x="8" y="448"/>
                      </a:lnTo>
                      <a:lnTo>
                        <a:pt x="2" y="453"/>
                      </a:lnTo>
                      <a:lnTo>
                        <a:pt x="92" y="449"/>
                      </a:lnTo>
                      <a:lnTo>
                        <a:pt x="177" y="442"/>
                      </a:lnTo>
                      <a:lnTo>
                        <a:pt x="179" y="444"/>
                      </a:lnTo>
                      <a:lnTo>
                        <a:pt x="177" y="451"/>
                      </a:lnTo>
                      <a:lnTo>
                        <a:pt x="173" y="465"/>
                      </a:lnTo>
                      <a:lnTo>
                        <a:pt x="169" y="476"/>
                      </a:lnTo>
                      <a:lnTo>
                        <a:pt x="173" y="483"/>
                      </a:lnTo>
                      <a:lnTo>
                        <a:pt x="177" y="491"/>
                      </a:lnTo>
                      <a:lnTo>
                        <a:pt x="186" y="498"/>
                      </a:lnTo>
                      <a:lnTo>
                        <a:pt x="188" y="506"/>
                      </a:lnTo>
                      <a:lnTo>
                        <a:pt x="192" y="513"/>
                      </a:lnTo>
                      <a:lnTo>
                        <a:pt x="192" y="517"/>
                      </a:lnTo>
                      <a:lnTo>
                        <a:pt x="196" y="523"/>
                      </a:lnTo>
                      <a:lnTo>
                        <a:pt x="199" y="527"/>
                      </a:lnTo>
                      <a:lnTo>
                        <a:pt x="203" y="528"/>
                      </a:lnTo>
                      <a:lnTo>
                        <a:pt x="211" y="528"/>
                      </a:lnTo>
                      <a:lnTo>
                        <a:pt x="213" y="521"/>
                      </a:lnTo>
                      <a:lnTo>
                        <a:pt x="220" y="515"/>
                      </a:lnTo>
                      <a:lnTo>
                        <a:pt x="222" y="512"/>
                      </a:lnTo>
                      <a:lnTo>
                        <a:pt x="220" y="512"/>
                      </a:lnTo>
                      <a:lnTo>
                        <a:pt x="226" y="510"/>
                      </a:lnTo>
                      <a:lnTo>
                        <a:pt x="226" y="512"/>
                      </a:lnTo>
                      <a:lnTo>
                        <a:pt x="231" y="510"/>
                      </a:lnTo>
                      <a:lnTo>
                        <a:pt x="246" y="504"/>
                      </a:lnTo>
                      <a:lnTo>
                        <a:pt x="260" y="502"/>
                      </a:lnTo>
                      <a:lnTo>
                        <a:pt x="263" y="500"/>
                      </a:lnTo>
                      <a:lnTo>
                        <a:pt x="254" y="498"/>
                      </a:lnTo>
                      <a:lnTo>
                        <a:pt x="265" y="498"/>
                      </a:lnTo>
                      <a:lnTo>
                        <a:pt x="271" y="502"/>
                      </a:lnTo>
                      <a:lnTo>
                        <a:pt x="278" y="506"/>
                      </a:lnTo>
                      <a:lnTo>
                        <a:pt x="284" y="502"/>
                      </a:lnTo>
                      <a:lnTo>
                        <a:pt x="288" y="500"/>
                      </a:lnTo>
                      <a:lnTo>
                        <a:pt x="301" y="506"/>
                      </a:lnTo>
                      <a:lnTo>
                        <a:pt x="305" y="498"/>
                      </a:lnTo>
                      <a:lnTo>
                        <a:pt x="305" y="495"/>
                      </a:lnTo>
                      <a:lnTo>
                        <a:pt x="282" y="335"/>
                      </a:lnTo>
                      <a:close/>
                    </a:path>
                  </a:pathLst>
                </a:custGeom>
                <a:solidFill>
                  <a:schemeClr val="bg1">
                    <a:lumMod val="75000"/>
                  </a:schemeClr>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sp>
            <p:nvSpPr>
              <p:cNvPr id="217" name="Freeform 84"/>
              <p:cNvSpPr/>
              <p:nvPr/>
            </p:nvSpPr>
            <p:spPr bwMode="auto">
              <a:xfrm>
                <a:off x="3695576" y="2665797"/>
                <a:ext cx="693618" cy="224114"/>
              </a:xfrm>
              <a:custGeom>
                <a:avLst/>
                <a:gdLst>
                  <a:gd name="T0" fmla="*/ 487 w 722"/>
                  <a:gd name="T1" fmla="*/ 33 h 257"/>
                  <a:gd name="T2" fmla="*/ 421 w 722"/>
                  <a:gd name="T3" fmla="*/ 39 h 257"/>
                  <a:gd name="T4" fmla="*/ 355 w 722"/>
                  <a:gd name="T5" fmla="*/ 47 h 257"/>
                  <a:gd name="T6" fmla="*/ 271 w 722"/>
                  <a:gd name="T7" fmla="*/ 54 h 257"/>
                  <a:gd name="T8" fmla="*/ 199 w 722"/>
                  <a:gd name="T9" fmla="*/ 62 h 257"/>
                  <a:gd name="T10" fmla="*/ 177 w 722"/>
                  <a:gd name="T11" fmla="*/ 60 h 257"/>
                  <a:gd name="T12" fmla="*/ 183 w 722"/>
                  <a:gd name="T13" fmla="*/ 80 h 257"/>
                  <a:gd name="T14" fmla="*/ 58 w 722"/>
                  <a:gd name="T15" fmla="*/ 96 h 257"/>
                  <a:gd name="T16" fmla="*/ 53 w 722"/>
                  <a:gd name="T17" fmla="*/ 90 h 257"/>
                  <a:gd name="T18" fmla="*/ 57 w 722"/>
                  <a:gd name="T19" fmla="*/ 105 h 257"/>
                  <a:gd name="T20" fmla="*/ 53 w 722"/>
                  <a:gd name="T21" fmla="*/ 114 h 257"/>
                  <a:gd name="T22" fmla="*/ 51 w 722"/>
                  <a:gd name="T23" fmla="*/ 127 h 257"/>
                  <a:gd name="T24" fmla="*/ 43 w 722"/>
                  <a:gd name="T25" fmla="*/ 146 h 257"/>
                  <a:gd name="T26" fmla="*/ 47 w 722"/>
                  <a:gd name="T27" fmla="*/ 156 h 257"/>
                  <a:gd name="T28" fmla="*/ 43 w 722"/>
                  <a:gd name="T29" fmla="*/ 165 h 257"/>
                  <a:gd name="T30" fmla="*/ 30 w 722"/>
                  <a:gd name="T31" fmla="*/ 174 h 257"/>
                  <a:gd name="T32" fmla="*/ 27 w 722"/>
                  <a:gd name="T33" fmla="*/ 180 h 257"/>
                  <a:gd name="T34" fmla="*/ 27 w 722"/>
                  <a:gd name="T35" fmla="*/ 191 h 257"/>
                  <a:gd name="T36" fmla="*/ 19 w 722"/>
                  <a:gd name="T37" fmla="*/ 197 h 257"/>
                  <a:gd name="T38" fmla="*/ 21 w 722"/>
                  <a:gd name="T39" fmla="*/ 210 h 257"/>
                  <a:gd name="T40" fmla="*/ 11 w 722"/>
                  <a:gd name="T41" fmla="*/ 208 h 257"/>
                  <a:gd name="T42" fmla="*/ 15 w 722"/>
                  <a:gd name="T43" fmla="*/ 214 h 257"/>
                  <a:gd name="T44" fmla="*/ 19 w 722"/>
                  <a:gd name="T45" fmla="*/ 240 h 257"/>
                  <a:gd name="T46" fmla="*/ 11 w 722"/>
                  <a:gd name="T47" fmla="*/ 244 h 257"/>
                  <a:gd name="T48" fmla="*/ 0 w 722"/>
                  <a:gd name="T49" fmla="*/ 255 h 257"/>
                  <a:gd name="T50" fmla="*/ 121 w 722"/>
                  <a:gd name="T51" fmla="*/ 248 h 257"/>
                  <a:gd name="T52" fmla="*/ 184 w 722"/>
                  <a:gd name="T53" fmla="*/ 242 h 257"/>
                  <a:gd name="T54" fmla="*/ 310 w 722"/>
                  <a:gd name="T55" fmla="*/ 231 h 257"/>
                  <a:gd name="T56" fmla="*/ 485 w 722"/>
                  <a:gd name="T57" fmla="*/ 208 h 257"/>
                  <a:gd name="T58" fmla="*/ 521 w 722"/>
                  <a:gd name="T59" fmla="*/ 178 h 257"/>
                  <a:gd name="T60" fmla="*/ 540 w 722"/>
                  <a:gd name="T61" fmla="*/ 169 h 257"/>
                  <a:gd name="T62" fmla="*/ 543 w 722"/>
                  <a:gd name="T63" fmla="*/ 152 h 257"/>
                  <a:gd name="T64" fmla="*/ 564 w 722"/>
                  <a:gd name="T65" fmla="*/ 137 h 257"/>
                  <a:gd name="T66" fmla="*/ 583 w 722"/>
                  <a:gd name="T67" fmla="*/ 133 h 257"/>
                  <a:gd name="T68" fmla="*/ 617 w 722"/>
                  <a:gd name="T69" fmla="*/ 105 h 257"/>
                  <a:gd name="T70" fmla="*/ 626 w 722"/>
                  <a:gd name="T71" fmla="*/ 99 h 257"/>
                  <a:gd name="T72" fmla="*/ 637 w 722"/>
                  <a:gd name="T73" fmla="*/ 86 h 257"/>
                  <a:gd name="T74" fmla="*/ 641 w 722"/>
                  <a:gd name="T75" fmla="*/ 77 h 257"/>
                  <a:gd name="T76" fmla="*/ 654 w 722"/>
                  <a:gd name="T77" fmla="*/ 79 h 257"/>
                  <a:gd name="T78" fmla="*/ 666 w 722"/>
                  <a:gd name="T79" fmla="*/ 71 h 257"/>
                  <a:gd name="T80" fmla="*/ 675 w 722"/>
                  <a:gd name="T81" fmla="*/ 60 h 257"/>
                  <a:gd name="T82" fmla="*/ 694 w 722"/>
                  <a:gd name="T83" fmla="*/ 60 h 257"/>
                  <a:gd name="T84" fmla="*/ 705 w 722"/>
                  <a:gd name="T85" fmla="*/ 37 h 257"/>
                  <a:gd name="T86" fmla="*/ 718 w 722"/>
                  <a:gd name="T87" fmla="*/ 28 h 257"/>
                  <a:gd name="T88" fmla="*/ 720 w 722"/>
                  <a:gd name="T89" fmla="*/ 9 h 257"/>
                  <a:gd name="T90" fmla="*/ 713 w 722"/>
                  <a:gd name="T91" fmla="*/ 0 h 257"/>
                  <a:gd name="T92" fmla="*/ 651 w 722"/>
                  <a:gd name="T93" fmla="*/ 11 h 257"/>
                  <a:gd name="T94" fmla="*/ 579 w 722"/>
                  <a:gd name="T95" fmla="*/ 20 h 257"/>
                  <a:gd name="T96" fmla="*/ 543 w 722"/>
                  <a:gd name="T97" fmla="*/ 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2" h="257">
                    <a:moveTo>
                      <a:pt x="513" y="30"/>
                    </a:moveTo>
                    <a:lnTo>
                      <a:pt x="487" y="33"/>
                    </a:lnTo>
                    <a:lnTo>
                      <a:pt x="459" y="37"/>
                    </a:lnTo>
                    <a:lnTo>
                      <a:pt x="421" y="39"/>
                    </a:lnTo>
                    <a:lnTo>
                      <a:pt x="397" y="43"/>
                    </a:lnTo>
                    <a:lnTo>
                      <a:pt x="355" y="47"/>
                    </a:lnTo>
                    <a:lnTo>
                      <a:pt x="314" y="49"/>
                    </a:lnTo>
                    <a:lnTo>
                      <a:pt x="271" y="54"/>
                    </a:lnTo>
                    <a:lnTo>
                      <a:pt x="235" y="58"/>
                    </a:lnTo>
                    <a:lnTo>
                      <a:pt x="199" y="62"/>
                    </a:lnTo>
                    <a:lnTo>
                      <a:pt x="192" y="60"/>
                    </a:lnTo>
                    <a:lnTo>
                      <a:pt x="177" y="60"/>
                    </a:lnTo>
                    <a:lnTo>
                      <a:pt x="183" y="73"/>
                    </a:lnTo>
                    <a:lnTo>
                      <a:pt x="183" y="80"/>
                    </a:lnTo>
                    <a:lnTo>
                      <a:pt x="64" y="90"/>
                    </a:lnTo>
                    <a:lnTo>
                      <a:pt x="58" y="96"/>
                    </a:lnTo>
                    <a:lnTo>
                      <a:pt x="58" y="90"/>
                    </a:lnTo>
                    <a:lnTo>
                      <a:pt x="53" y="90"/>
                    </a:lnTo>
                    <a:lnTo>
                      <a:pt x="55" y="97"/>
                    </a:lnTo>
                    <a:lnTo>
                      <a:pt x="57" y="105"/>
                    </a:lnTo>
                    <a:lnTo>
                      <a:pt x="49" y="107"/>
                    </a:lnTo>
                    <a:lnTo>
                      <a:pt x="53" y="114"/>
                    </a:lnTo>
                    <a:lnTo>
                      <a:pt x="45" y="122"/>
                    </a:lnTo>
                    <a:lnTo>
                      <a:pt x="51" y="127"/>
                    </a:lnTo>
                    <a:lnTo>
                      <a:pt x="47" y="135"/>
                    </a:lnTo>
                    <a:lnTo>
                      <a:pt x="43" y="146"/>
                    </a:lnTo>
                    <a:lnTo>
                      <a:pt x="45" y="150"/>
                    </a:lnTo>
                    <a:lnTo>
                      <a:pt x="47" y="156"/>
                    </a:lnTo>
                    <a:lnTo>
                      <a:pt x="40" y="159"/>
                    </a:lnTo>
                    <a:lnTo>
                      <a:pt x="43" y="165"/>
                    </a:lnTo>
                    <a:lnTo>
                      <a:pt x="36" y="171"/>
                    </a:lnTo>
                    <a:lnTo>
                      <a:pt x="30" y="174"/>
                    </a:lnTo>
                    <a:lnTo>
                      <a:pt x="27" y="178"/>
                    </a:lnTo>
                    <a:lnTo>
                      <a:pt x="27" y="180"/>
                    </a:lnTo>
                    <a:lnTo>
                      <a:pt x="32" y="186"/>
                    </a:lnTo>
                    <a:lnTo>
                      <a:pt x="27" y="191"/>
                    </a:lnTo>
                    <a:lnTo>
                      <a:pt x="23" y="195"/>
                    </a:lnTo>
                    <a:lnTo>
                      <a:pt x="19" y="197"/>
                    </a:lnTo>
                    <a:lnTo>
                      <a:pt x="23" y="205"/>
                    </a:lnTo>
                    <a:lnTo>
                      <a:pt x="21" y="210"/>
                    </a:lnTo>
                    <a:lnTo>
                      <a:pt x="17" y="206"/>
                    </a:lnTo>
                    <a:lnTo>
                      <a:pt x="11" y="208"/>
                    </a:lnTo>
                    <a:lnTo>
                      <a:pt x="10" y="216"/>
                    </a:lnTo>
                    <a:lnTo>
                      <a:pt x="15" y="214"/>
                    </a:lnTo>
                    <a:lnTo>
                      <a:pt x="15" y="221"/>
                    </a:lnTo>
                    <a:lnTo>
                      <a:pt x="19" y="240"/>
                    </a:lnTo>
                    <a:lnTo>
                      <a:pt x="17" y="242"/>
                    </a:lnTo>
                    <a:lnTo>
                      <a:pt x="11" y="244"/>
                    </a:lnTo>
                    <a:lnTo>
                      <a:pt x="8" y="252"/>
                    </a:lnTo>
                    <a:lnTo>
                      <a:pt x="0" y="255"/>
                    </a:lnTo>
                    <a:lnTo>
                      <a:pt x="0" y="257"/>
                    </a:lnTo>
                    <a:lnTo>
                      <a:pt x="121" y="248"/>
                    </a:lnTo>
                    <a:lnTo>
                      <a:pt x="184" y="242"/>
                    </a:lnTo>
                    <a:lnTo>
                      <a:pt x="184" y="242"/>
                    </a:lnTo>
                    <a:lnTo>
                      <a:pt x="184" y="240"/>
                    </a:lnTo>
                    <a:lnTo>
                      <a:pt x="310" y="231"/>
                    </a:lnTo>
                    <a:lnTo>
                      <a:pt x="408" y="220"/>
                    </a:lnTo>
                    <a:lnTo>
                      <a:pt x="485" y="208"/>
                    </a:lnTo>
                    <a:lnTo>
                      <a:pt x="521" y="206"/>
                    </a:lnTo>
                    <a:lnTo>
                      <a:pt x="521" y="178"/>
                    </a:lnTo>
                    <a:lnTo>
                      <a:pt x="534" y="174"/>
                    </a:lnTo>
                    <a:lnTo>
                      <a:pt x="540" y="169"/>
                    </a:lnTo>
                    <a:lnTo>
                      <a:pt x="542" y="159"/>
                    </a:lnTo>
                    <a:lnTo>
                      <a:pt x="543" y="152"/>
                    </a:lnTo>
                    <a:lnTo>
                      <a:pt x="549" y="144"/>
                    </a:lnTo>
                    <a:lnTo>
                      <a:pt x="564" y="137"/>
                    </a:lnTo>
                    <a:lnTo>
                      <a:pt x="577" y="137"/>
                    </a:lnTo>
                    <a:lnTo>
                      <a:pt x="583" y="133"/>
                    </a:lnTo>
                    <a:lnTo>
                      <a:pt x="604" y="114"/>
                    </a:lnTo>
                    <a:lnTo>
                      <a:pt x="617" y="105"/>
                    </a:lnTo>
                    <a:lnTo>
                      <a:pt x="622" y="105"/>
                    </a:lnTo>
                    <a:lnTo>
                      <a:pt x="626" y="99"/>
                    </a:lnTo>
                    <a:lnTo>
                      <a:pt x="630" y="84"/>
                    </a:lnTo>
                    <a:lnTo>
                      <a:pt x="637" y="86"/>
                    </a:lnTo>
                    <a:lnTo>
                      <a:pt x="637" y="80"/>
                    </a:lnTo>
                    <a:lnTo>
                      <a:pt x="641" y="77"/>
                    </a:lnTo>
                    <a:lnTo>
                      <a:pt x="647" y="73"/>
                    </a:lnTo>
                    <a:lnTo>
                      <a:pt x="654" y="79"/>
                    </a:lnTo>
                    <a:lnTo>
                      <a:pt x="658" y="79"/>
                    </a:lnTo>
                    <a:lnTo>
                      <a:pt x="666" y="71"/>
                    </a:lnTo>
                    <a:lnTo>
                      <a:pt x="668" y="65"/>
                    </a:lnTo>
                    <a:lnTo>
                      <a:pt x="675" y="60"/>
                    </a:lnTo>
                    <a:lnTo>
                      <a:pt x="688" y="54"/>
                    </a:lnTo>
                    <a:lnTo>
                      <a:pt x="694" y="60"/>
                    </a:lnTo>
                    <a:lnTo>
                      <a:pt x="699" y="52"/>
                    </a:lnTo>
                    <a:lnTo>
                      <a:pt x="705" y="37"/>
                    </a:lnTo>
                    <a:lnTo>
                      <a:pt x="711" y="32"/>
                    </a:lnTo>
                    <a:lnTo>
                      <a:pt x="718" y="28"/>
                    </a:lnTo>
                    <a:lnTo>
                      <a:pt x="720" y="17"/>
                    </a:lnTo>
                    <a:lnTo>
                      <a:pt x="720" y="9"/>
                    </a:lnTo>
                    <a:lnTo>
                      <a:pt x="722" y="0"/>
                    </a:lnTo>
                    <a:lnTo>
                      <a:pt x="713" y="0"/>
                    </a:lnTo>
                    <a:lnTo>
                      <a:pt x="686" y="7"/>
                    </a:lnTo>
                    <a:lnTo>
                      <a:pt x="651" y="11"/>
                    </a:lnTo>
                    <a:lnTo>
                      <a:pt x="594" y="20"/>
                    </a:lnTo>
                    <a:lnTo>
                      <a:pt x="579" y="20"/>
                    </a:lnTo>
                    <a:lnTo>
                      <a:pt x="553" y="24"/>
                    </a:lnTo>
                    <a:lnTo>
                      <a:pt x="543" y="28"/>
                    </a:lnTo>
                    <a:lnTo>
                      <a:pt x="513" y="3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18" name="Freeform 85"/>
              <p:cNvSpPr/>
              <p:nvPr/>
            </p:nvSpPr>
            <p:spPr bwMode="auto">
              <a:xfrm>
                <a:off x="3746493" y="2737304"/>
                <a:ext cx="4803" cy="697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19" name="Freeform 86"/>
              <p:cNvSpPr/>
              <p:nvPr/>
            </p:nvSpPr>
            <p:spPr bwMode="auto">
              <a:xfrm>
                <a:off x="3746493" y="2737304"/>
                <a:ext cx="4803" cy="697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21" name="Freeform 87"/>
              <p:cNvSpPr/>
              <p:nvPr/>
            </p:nvSpPr>
            <p:spPr bwMode="auto">
              <a:xfrm>
                <a:off x="3757060" y="2460868"/>
                <a:ext cx="592746" cy="283413"/>
              </a:xfrm>
              <a:custGeom>
                <a:avLst/>
                <a:gdLst>
                  <a:gd name="T0" fmla="*/ 568 w 617"/>
                  <a:gd name="T1" fmla="*/ 103 h 325"/>
                  <a:gd name="T2" fmla="*/ 555 w 617"/>
                  <a:gd name="T3" fmla="*/ 67 h 325"/>
                  <a:gd name="T4" fmla="*/ 551 w 617"/>
                  <a:gd name="T5" fmla="*/ 52 h 325"/>
                  <a:gd name="T6" fmla="*/ 532 w 617"/>
                  <a:gd name="T7" fmla="*/ 39 h 325"/>
                  <a:gd name="T8" fmla="*/ 513 w 617"/>
                  <a:gd name="T9" fmla="*/ 24 h 325"/>
                  <a:gd name="T10" fmla="*/ 495 w 617"/>
                  <a:gd name="T11" fmla="*/ 37 h 325"/>
                  <a:gd name="T12" fmla="*/ 472 w 617"/>
                  <a:gd name="T13" fmla="*/ 34 h 325"/>
                  <a:gd name="T14" fmla="*/ 455 w 617"/>
                  <a:gd name="T15" fmla="*/ 41 h 325"/>
                  <a:gd name="T16" fmla="*/ 423 w 617"/>
                  <a:gd name="T17" fmla="*/ 32 h 325"/>
                  <a:gd name="T18" fmla="*/ 401 w 617"/>
                  <a:gd name="T19" fmla="*/ 9 h 325"/>
                  <a:gd name="T20" fmla="*/ 367 w 617"/>
                  <a:gd name="T21" fmla="*/ 0 h 325"/>
                  <a:gd name="T22" fmla="*/ 357 w 617"/>
                  <a:gd name="T23" fmla="*/ 17 h 325"/>
                  <a:gd name="T24" fmla="*/ 361 w 617"/>
                  <a:gd name="T25" fmla="*/ 37 h 325"/>
                  <a:gd name="T26" fmla="*/ 325 w 617"/>
                  <a:gd name="T27" fmla="*/ 47 h 325"/>
                  <a:gd name="T28" fmla="*/ 312 w 617"/>
                  <a:gd name="T29" fmla="*/ 58 h 325"/>
                  <a:gd name="T30" fmla="*/ 308 w 617"/>
                  <a:gd name="T31" fmla="*/ 81 h 325"/>
                  <a:gd name="T32" fmla="*/ 291 w 617"/>
                  <a:gd name="T33" fmla="*/ 103 h 325"/>
                  <a:gd name="T34" fmla="*/ 280 w 617"/>
                  <a:gd name="T35" fmla="*/ 124 h 325"/>
                  <a:gd name="T36" fmla="*/ 260 w 617"/>
                  <a:gd name="T37" fmla="*/ 133 h 325"/>
                  <a:gd name="T38" fmla="*/ 239 w 617"/>
                  <a:gd name="T39" fmla="*/ 118 h 325"/>
                  <a:gd name="T40" fmla="*/ 229 w 617"/>
                  <a:gd name="T41" fmla="*/ 135 h 325"/>
                  <a:gd name="T42" fmla="*/ 224 w 617"/>
                  <a:gd name="T43" fmla="*/ 156 h 325"/>
                  <a:gd name="T44" fmla="*/ 205 w 617"/>
                  <a:gd name="T45" fmla="*/ 143 h 325"/>
                  <a:gd name="T46" fmla="*/ 188 w 617"/>
                  <a:gd name="T47" fmla="*/ 158 h 325"/>
                  <a:gd name="T48" fmla="*/ 177 w 617"/>
                  <a:gd name="T49" fmla="*/ 161 h 325"/>
                  <a:gd name="T50" fmla="*/ 139 w 617"/>
                  <a:gd name="T51" fmla="*/ 158 h 325"/>
                  <a:gd name="T52" fmla="*/ 134 w 617"/>
                  <a:gd name="T53" fmla="*/ 159 h 325"/>
                  <a:gd name="T54" fmla="*/ 117 w 617"/>
                  <a:gd name="T55" fmla="*/ 169 h 325"/>
                  <a:gd name="T56" fmla="*/ 105 w 617"/>
                  <a:gd name="T57" fmla="*/ 176 h 325"/>
                  <a:gd name="T58" fmla="*/ 100 w 617"/>
                  <a:gd name="T59" fmla="*/ 197 h 325"/>
                  <a:gd name="T60" fmla="*/ 87 w 617"/>
                  <a:gd name="T61" fmla="*/ 214 h 325"/>
                  <a:gd name="T62" fmla="*/ 70 w 617"/>
                  <a:gd name="T63" fmla="*/ 229 h 325"/>
                  <a:gd name="T64" fmla="*/ 79 w 617"/>
                  <a:gd name="T65" fmla="*/ 248 h 325"/>
                  <a:gd name="T66" fmla="*/ 62 w 617"/>
                  <a:gd name="T67" fmla="*/ 252 h 325"/>
                  <a:gd name="T68" fmla="*/ 34 w 617"/>
                  <a:gd name="T69" fmla="*/ 244 h 325"/>
                  <a:gd name="T70" fmla="*/ 17 w 617"/>
                  <a:gd name="T71" fmla="*/ 267 h 325"/>
                  <a:gd name="T72" fmla="*/ 21 w 617"/>
                  <a:gd name="T73" fmla="*/ 284 h 325"/>
                  <a:gd name="T74" fmla="*/ 21 w 617"/>
                  <a:gd name="T75" fmla="*/ 306 h 325"/>
                  <a:gd name="T76" fmla="*/ 2 w 617"/>
                  <a:gd name="T77" fmla="*/ 315 h 325"/>
                  <a:gd name="T78" fmla="*/ 119 w 617"/>
                  <a:gd name="T79" fmla="*/ 308 h 325"/>
                  <a:gd name="T80" fmla="*/ 135 w 617"/>
                  <a:gd name="T81" fmla="*/ 297 h 325"/>
                  <a:gd name="T82" fmla="*/ 250 w 617"/>
                  <a:gd name="T83" fmla="*/ 284 h 325"/>
                  <a:gd name="T84" fmla="*/ 357 w 617"/>
                  <a:gd name="T85" fmla="*/ 274 h 325"/>
                  <a:gd name="T86" fmla="*/ 449 w 617"/>
                  <a:gd name="T87" fmla="*/ 265 h 325"/>
                  <a:gd name="T88" fmla="*/ 502 w 617"/>
                  <a:gd name="T89" fmla="*/ 252 h 325"/>
                  <a:gd name="T90" fmla="*/ 532 w 617"/>
                  <a:gd name="T91" fmla="*/ 237 h 325"/>
                  <a:gd name="T92" fmla="*/ 547 w 617"/>
                  <a:gd name="T93" fmla="*/ 221 h 325"/>
                  <a:gd name="T94" fmla="*/ 562 w 617"/>
                  <a:gd name="T95" fmla="*/ 203 h 325"/>
                  <a:gd name="T96" fmla="*/ 590 w 617"/>
                  <a:gd name="T97" fmla="*/ 171 h 325"/>
                  <a:gd name="T98" fmla="*/ 588 w 617"/>
                  <a:gd name="T99" fmla="*/ 12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7" h="325">
                    <a:moveTo>
                      <a:pt x="588" y="128"/>
                    </a:moveTo>
                    <a:lnTo>
                      <a:pt x="575" y="109"/>
                    </a:lnTo>
                    <a:lnTo>
                      <a:pt x="568" y="103"/>
                    </a:lnTo>
                    <a:lnTo>
                      <a:pt x="566" y="96"/>
                    </a:lnTo>
                    <a:lnTo>
                      <a:pt x="551" y="81"/>
                    </a:lnTo>
                    <a:lnTo>
                      <a:pt x="555" y="67"/>
                    </a:lnTo>
                    <a:lnTo>
                      <a:pt x="555" y="60"/>
                    </a:lnTo>
                    <a:lnTo>
                      <a:pt x="551" y="58"/>
                    </a:lnTo>
                    <a:lnTo>
                      <a:pt x="551" y="52"/>
                    </a:lnTo>
                    <a:lnTo>
                      <a:pt x="545" y="47"/>
                    </a:lnTo>
                    <a:lnTo>
                      <a:pt x="540" y="39"/>
                    </a:lnTo>
                    <a:lnTo>
                      <a:pt x="532" y="39"/>
                    </a:lnTo>
                    <a:lnTo>
                      <a:pt x="526" y="34"/>
                    </a:lnTo>
                    <a:lnTo>
                      <a:pt x="521" y="20"/>
                    </a:lnTo>
                    <a:lnTo>
                      <a:pt x="513" y="24"/>
                    </a:lnTo>
                    <a:lnTo>
                      <a:pt x="506" y="32"/>
                    </a:lnTo>
                    <a:lnTo>
                      <a:pt x="502" y="37"/>
                    </a:lnTo>
                    <a:lnTo>
                      <a:pt x="495" y="37"/>
                    </a:lnTo>
                    <a:lnTo>
                      <a:pt x="489" y="41"/>
                    </a:lnTo>
                    <a:lnTo>
                      <a:pt x="481" y="35"/>
                    </a:lnTo>
                    <a:lnTo>
                      <a:pt x="472" y="34"/>
                    </a:lnTo>
                    <a:lnTo>
                      <a:pt x="466" y="35"/>
                    </a:lnTo>
                    <a:lnTo>
                      <a:pt x="461" y="41"/>
                    </a:lnTo>
                    <a:lnTo>
                      <a:pt x="455" y="41"/>
                    </a:lnTo>
                    <a:lnTo>
                      <a:pt x="440" y="32"/>
                    </a:lnTo>
                    <a:lnTo>
                      <a:pt x="436" y="30"/>
                    </a:lnTo>
                    <a:lnTo>
                      <a:pt x="423" y="32"/>
                    </a:lnTo>
                    <a:lnTo>
                      <a:pt x="416" y="30"/>
                    </a:lnTo>
                    <a:lnTo>
                      <a:pt x="404" y="17"/>
                    </a:lnTo>
                    <a:lnTo>
                      <a:pt x="401" y="9"/>
                    </a:lnTo>
                    <a:lnTo>
                      <a:pt x="384" y="2"/>
                    </a:lnTo>
                    <a:lnTo>
                      <a:pt x="372" y="5"/>
                    </a:lnTo>
                    <a:lnTo>
                      <a:pt x="367" y="0"/>
                    </a:lnTo>
                    <a:lnTo>
                      <a:pt x="357" y="5"/>
                    </a:lnTo>
                    <a:lnTo>
                      <a:pt x="354" y="9"/>
                    </a:lnTo>
                    <a:lnTo>
                      <a:pt x="357" y="17"/>
                    </a:lnTo>
                    <a:lnTo>
                      <a:pt x="355" y="24"/>
                    </a:lnTo>
                    <a:lnTo>
                      <a:pt x="363" y="32"/>
                    </a:lnTo>
                    <a:lnTo>
                      <a:pt x="361" y="37"/>
                    </a:lnTo>
                    <a:lnTo>
                      <a:pt x="346" y="41"/>
                    </a:lnTo>
                    <a:lnTo>
                      <a:pt x="333" y="52"/>
                    </a:lnTo>
                    <a:lnTo>
                      <a:pt x="325" y="47"/>
                    </a:lnTo>
                    <a:lnTo>
                      <a:pt x="318" y="50"/>
                    </a:lnTo>
                    <a:lnTo>
                      <a:pt x="312" y="50"/>
                    </a:lnTo>
                    <a:lnTo>
                      <a:pt x="312" y="58"/>
                    </a:lnTo>
                    <a:lnTo>
                      <a:pt x="316" y="65"/>
                    </a:lnTo>
                    <a:lnTo>
                      <a:pt x="312" y="73"/>
                    </a:lnTo>
                    <a:lnTo>
                      <a:pt x="308" y="81"/>
                    </a:lnTo>
                    <a:lnTo>
                      <a:pt x="301" y="84"/>
                    </a:lnTo>
                    <a:lnTo>
                      <a:pt x="299" y="97"/>
                    </a:lnTo>
                    <a:lnTo>
                      <a:pt x="291" y="103"/>
                    </a:lnTo>
                    <a:lnTo>
                      <a:pt x="284" y="103"/>
                    </a:lnTo>
                    <a:lnTo>
                      <a:pt x="280" y="116"/>
                    </a:lnTo>
                    <a:lnTo>
                      <a:pt x="280" y="124"/>
                    </a:lnTo>
                    <a:lnTo>
                      <a:pt x="278" y="131"/>
                    </a:lnTo>
                    <a:lnTo>
                      <a:pt x="273" y="135"/>
                    </a:lnTo>
                    <a:lnTo>
                      <a:pt x="260" y="133"/>
                    </a:lnTo>
                    <a:lnTo>
                      <a:pt x="252" y="131"/>
                    </a:lnTo>
                    <a:lnTo>
                      <a:pt x="246" y="120"/>
                    </a:lnTo>
                    <a:lnTo>
                      <a:pt x="239" y="118"/>
                    </a:lnTo>
                    <a:lnTo>
                      <a:pt x="243" y="124"/>
                    </a:lnTo>
                    <a:lnTo>
                      <a:pt x="235" y="129"/>
                    </a:lnTo>
                    <a:lnTo>
                      <a:pt x="229" y="135"/>
                    </a:lnTo>
                    <a:lnTo>
                      <a:pt x="231" y="143"/>
                    </a:lnTo>
                    <a:lnTo>
                      <a:pt x="226" y="150"/>
                    </a:lnTo>
                    <a:lnTo>
                      <a:pt x="224" y="156"/>
                    </a:lnTo>
                    <a:lnTo>
                      <a:pt x="216" y="152"/>
                    </a:lnTo>
                    <a:lnTo>
                      <a:pt x="211" y="150"/>
                    </a:lnTo>
                    <a:lnTo>
                      <a:pt x="205" y="143"/>
                    </a:lnTo>
                    <a:lnTo>
                      <a:pt x="199" y="148"/>
                    </a:lnTo>
                    <a:lnTo>
                      <a:pt x="192" y="152"/>
                    </a:lnTo>
                    <a:lnTo>
                      <a:pt x="188" y="158"/>
                    </a:lnTo>
                    <a:lnTo>
                      <a:pt x="188" y="161"/>
                    </a:lnTo>
                    <a:lnTo>
                      <a:pt x="184" y="167"/>
                    </a:lnTo>
                    <a:lnTo>
                      <a:pt x="177" y="161"/>
                    </a:lnTo>
                    <a:lnTo>
                      <a:pt x="156" y="154"/>
                    </a:lnTo>
                    <a:lnTo>
                      <a:pt x="149" y="158"/>
                    </a:lnTo>
                    <a:lnTo>
                      <a:pt x="139" y="158"/>
                    </a:lnTo>
                    <a:lnTo>
                      <a:pt x="143" y="165"/>
                    </a:lnTo>
                    <a:lnTo>
                      <a:pt x="135" y="167"/>
                    </a:lnTo>
                    <a:lnTo>
                      <a:pt x="134" y="159"/>
                    </a:lnTo>
                    <a:lnTo>
                      <a:pt x="128" y="163"/>
                    </a:lnTo>
                    <a:lnTo>
                      <a:pt x="113" y="161"/>
                    </a:lnTo>
                    <a:lnTo>
                      <a:pt x="117" y="169"/>
                    </a:lnTo>
                    <a:lnTo>
                      <a:pt x="113" y="175"/>
                    </a:lnTo>
                    <a:lnTo>
                      <a:pt x="105" y="175"/>
                    </a:lnTo>
                    <a:lnTo>
                      <a:pt x="105" y="176"/>
                    </a:lnTo>
                    <a:lnTo>
                      <a:pt x="102" y="184"/>
                    </a:lnTo>
                    <a:lnTo>
                      <a:pt x="98" y="190"/>
                    </a:lnTo>
                    <a:lnTo>
                      <a:pt x="100" y="197"/>
                    </a:lnTo>
                    <a:lnTo>
                      <a:pt x="104" y="205"/>
                    </a:lnTo>
                    <a:lnTo>
                      <a:pt x="100" y="210"/>
                    </a:lnTo>
                    <a:lnTo>
                      <a:pt x="87" y="214"/>
                    </a:lnTo>
                    <a:lnTo>
                      <a:pt x="79" y="220"/>
                    </a:lnTo>
                    <a:lnTo>
                      <a:pt x="73" y="221"/>
                    </a:lnTo>
                    <a:lnTo>
                      <a:pt x="70" y="229"/>
                    </a:lnTo>
                    <a:lnTo>
                      <a:pt x="72" y="235"/>
                    </a:lnTo>
                    <a:lnTo>
                      <a:pt x="77" y="242"/>
                    </a:lnTo>
                    <a:lnTo>
                      <a:pt x="79" y="248"/>
                    </a:lnTo>
                    <a:lnTo>
                      <a:pt x="73" y="257"/>
                    </a:lnTo>
                    <a:lnTo>
                      <a:pt x="68" y="255"/>
                    </a:lnTo>
                    <a:lnTo>
                      <a:pt x="62" y="252"/>
                    </a:lnTo>
                    <a:lnTo>
                      <a:pt x="49" y="248"/>
                    </a:lnTo>
                    <a:lnTo>
                      <a:pt x="41" y="244"/>
                    </a:lnTo>
                    <a:lnTo>
                      <a:pt x="34" y="244"/>
                    </a:lnTo>
                    <a:lnTo>
                      <a:pt x="28" y="246"/>
                    </a:lnTo>
                    <a:lnTo>
                      <a:pt x="17" y="259"/>
                    </a:lnTo>
                    <a:lnTo>
                      <a:pt x="17" y="267"/>
                    </a:lnTo>
                    <a:lnTo>
                      <a:pt x="21" y="270"/>
                    </a:lnTo>
                    <a:lnTo>
                      <a:pt x="23" y="276"/>
                    </a:lnTo>
                    <a:lnTo>
                      <a:pt x="21" y="284"/>
                    </a:lnTo>
                    <a:lnTo>
                      <a:pt x="23" y="293"/>
                    </a:lnTo>
                    <a:lnTo>
                      <a:pt x="17" y="299"/>
                    </a:lnTo>
                    <a:lnTo>
                      <a:pt x="21" y="306"/>
                    </a:lnTo>
                    <a:lnTo>
                      <a:pt x="17" y="315"/>
                    </a:lnTo>
                    <a:lnTo>
                      <a:pt x="10" y="314"/>
                    </a:lnTo>
                    <a:lnTo>
                      <a:pt x="2" y="315"/>
                    </a:lnTo>
                    <a:lnTo>
                      <a:pt x="0" y="325"/>
                    </a:lnTo>
                    <a:lnTo>
                      <a:pt x="119" y="315"/>
                    </a:lnTo>
                    <a:lnTo>
                      <a:pt x="119" y="308"/>
                    </a:lnTo>
                    <a:lnTo>
                      <a:pt x="113" y="295"/>
                    </a:lnTo>
                    <a:lnTo>
                      <a:pt x="128" y="295"/>
                    </a:lnTo>
                    <a:lnTo>
                      <a:pt x="135" y="297"/>
                    </a:lnTo>
                    <a:lnTo>
                      <a:pt x="171" y="293"/>
                    </a:lnTo>
                    <a:lnTo>
                      <a:pt x="207" y="289"/>
                    </a:lnTo>
                    <a:lnTo>
                      <a:pt x="250" y="284"/>
                    </a:lnTo>
                    <a:lnTo>
                      <a:pt x="291" y="282"/>
                    </a:lnTo>
                    <a:lnTo>
                      <a:pt x="333" y="278"/>
                    </a:lnTo>
                    <a:lnTo>
                      <a:pt x="357" y="274"/>
                    </a:lnTo>
                    <a:lnTo>
                      <a:pt x="395" y="272"/>
                    </a:lnTo>
                    <a:lnTo>
                      <a:pt x="423" y="268"/>
                    </a:lnTo>
                    <a:lnTo>
                      <a:pt x="449" y="265"/>
                    </a:lnTo>
                    <a:lnTo>
                      <a:pt x="479" y="263"/>
                    </a:lnTo>
                    <a:lnTo>
                      <a:pt x="489" y="259"/>
                    </a:lnTo>
                    <a:lnTo>
                      <a:pt x="502" y="252"/>
                    </a:lnTo>
                    <a:lnTo>
                      <a:pt x="510" y="250"/>
                    </a:lnTo>
                    <a:lnTo>
                      <a:pt x="517" y="244"/>
                    </a:lnTo>
                    <a:lnTo>
                      <a:pt x="532" y="237"/>
                    </a:lnTo>
                    <a:lnTo>
                      <a:pt x="534" y="231"/>
                    </a:lnTo>
                    <a:lnTo>
                      <a:pt x="542" y="225"/>
                    </a:lnTo>
                    <a:lnTo>
                      <a:pt x="547" y="221"/>
                    </a:lnTo>
                    <a:lnTo>
                      <a:pt x="553" y="214"/>
                    </a:lnTo>
                    <a:lnTo>
                      <a:pt x="553" y="208"/>
                    </a:lnTo>
                    <a:lnTo>
                      <a:pt x="562" y="203"/>
                    </a:lnTo>
                    <a:lnTo>
                      <a:pt x="562" y="195"/>
                    </a:lnTo>
                    <a:lnTo>
                      <a:pt x="566" y="188"/>
                    </a:lnTo>
                    <a:lnTo>
                      <a:pt x="590" y="171"/>
                    </a:lnTo>
                    <a:lnTo>
                      <a:pt x="617" y="139"/>
                    </a:lnTo>
                    <a:lnTo>
                      <a:pt x="604" y="139"/>
                    </a:lnTo>
                    <a:lnTo>
                      <a:pt x="588" y="12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22" name="Freeform 88"/>
              <p:cNvSpPr/>
              <p:nvPr/>
            </p:nvSpPr>
            <p:spPr bwMode="auto">
              <a:xfrm>
                <a:off x="3834876" y="1902761"/>
                <a:ext cx="26899" cy="46218"/>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23" name="Freeform 89"/>
              <p:cNvSpPr/>
              <p:nvPr/>
            </p:nvSpPr>
            <p:spPr bwMode="auto">
              <a:xfrm>
                <a:off x="3834876" y="1902761"/>
                <a:ext cx="26899" cy="46218"/>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24" name="Freeform 90"/>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25" name="Freeform 92"/>
              <p:cNvSpPr/>
              <p:nvPr/>
            </p:nvSpPr>
            <p:spPr bwMode="auto">
              <a:xfrm>
                <a:off x="4076970" y="1801605"/>
                <a:ext cx="26899" cy="165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26" name="Freeform 93"/>
              <p:cNvSpPr/>
              <p:nvPr/>
            </p:nvSpPr>
            <p:spPr bwMode="auto">
              <a:xfrm>
                <a:off x="4076970" y="1801605"/>
                <a:ext cx="26899" cy="165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27" name="Freeform 94"/>
              <p:cNvSpPr/>
              <p:nvPr/>
            </p:nvSpPr>
            <p:spPr bwMode="auto">
              <a:xfrm>
                <a:off x="3853129" y="2216696"/>
                <a:ext cx="252661" cy="396779"/>
              </a:xfrm>
              <a:custGeom>
                <a:avLst/>
                <a:gdLst>
                  <a:gd name="T0" fmla="*/ 24 w 263"/>
                  <a:gd name="T1" fmla="*/ 289 h 455"/>
                  <a:gd name="T2" fmla="*/ 24 w 263"/>
                  <a:gd name="T3" fmla="*/ 304 h 455"/>
                  <a:gd name="T4" fmla="*/ 30 w 263"/>
                  <a:gd name="T5" fmla="*/ 319 h 455"/>
                  <a:gd name="T6" fmla="*/ 35 w 263"/>
                  <a:gd name="T7" fmla="*/ 332 h 455"/>
                  <a:gd name="T8" fmla="*/ 37 w 263"/>
                  <a:gd name="T9" fmla="*/ 355 h 455"/>
                  <a:gd name="T10" fmla="*/ 30 w 263"/>
                  <a:gd name="T11" fmla="*/ 370 h 455"/>
                  <a:gd name="T12" fmla="*/ 20 w 263"/>
                  <a:gd name="T13" fmla="*/ 391 h 455"/>
                  <a:gd name="T14" fmla="*/ 7 w 263"/>
                  <a:gd name="T15" fmla="*/ 404 h 455"/>
                  <a:gd name="T16" fmla="*/ 7 w 263"/>
                  <a:gd name="T17" fmla="*/ 411 h 455"/>
                  <a:gd name="T18" fmla="*/ 4 w 263"/>
                  <a:gd name="T19" fmla="*/ 426 h 455"/>
                  <a:gd name="T20" fmla="*/ 0 w 263"/>
                  <a:gd name="T21" fmla="*/ 447 h 455"/>
                  <a:gd name="T22" fmla="*/ 13 w 263"/>
                  <a:gd name="T23" fmla="*/ 455 h 455"/>
                  <a:gd name="T24" fmla="*/ 13 w 263"/>
                  <a:gd name="T25" fmla="*/ 441 h 455"/>
                  <a:gd name="T26" fmla="*/ 34 w 263"/>
                  <a:gd name="T27" fmla="*/ 439 h 455"/>
                  <a:gd name="T28" fmla="*/ 43 w 263"/>
                  <a:gd name="T29" fmla="*/ 445 h 455"/>
                  <a:gd name="T30" fmla="*/ 49 w 263"/>
                  <a:gd name="T31" fmla="*/ 438 h 455"/>
                  <a:gd name="T32" fmla="*/ 77 w 263"/>
                  <a:gd name="T33" fmla="*/ 441 h 455"/>
                  <a:gd name="T34" fmla="*/ 88 w 263"/>
                  <a:gd name="T35" fmla="*/ 441 h 455"/>
                  <a:gd name="T36" fmla="*/ 92 w 263"/>
                  <a:gd name="T37" fmla="*/ 432 h 455"/>
                  <a:gd name="T38" fmla="*/ 105 w 263"/>
                  <a:gd name="T39" fmla="*/ 423 h 455"/>
                  <a:gd name="T40" fmla="*/ 116 w 263"/>
                  <a:gd name="T41" fmla="*/ 432 h 455"/>
                  <a:gd name="T42" fmla="*/ 126 w 263"/>
                  <a:gd name="T43" fmla="*/ 430 h 455"/>
                  <a:gd name="T44" fmla="*/ 129 w 263"/>
                  <a:gd name="T45" fmla="*/ 415 h 455"/>
                  <a:gd name="T46" fmla="*/ 143 w 263"/>
                  <a:gd name="T47" fmla="*/ 404 h 455"/>
                  <a:gd name="T48" fmla="*/ 146 w 263"/>
                  <a:gd name="T49" fmla="*/ 400 h 455"/>
                  <a:gd name="T50" fmla="*/ 160 w 263"/>
                  <a:gd name="T51" fmla="*/ 413 h 455"/>
                  <a:gd name="T52" fmla="*/ 178 w 263"/>
                  <a:gd name="T53" fmla="*/ 411 h 455"/>
                  <a:gd name="T54" fmla="*/ 180 w 263"/>
                  <a:gd name="T55" fmla="*/ 396 h 455"/>
                  <a:gd name="T56" fmla="*/ 191 w 263"/>
                  <a:gd name="T57" fmla="*/ 383 h 455"/>
                  <a:gd name="T58" fmla="*/ 201 w 263"/>
                  <a:gd name="T59" fmla="*/ 364 h 455"/>
                  <a:gd name="T60" fmla="*/ 212 w 263"/>
                  <a:gd name="T61" fmla="*/ 353 h 455"/>
                  <a:gd name="T62" fmla="*/ 212 w 263"/>
                  <a:gd name="T63" fmla="*/ 338 h 455"/>
                  <a:gd name="T64" fmla="*/ 218 w 263"/>
                  <a:gd name="T65" fmla="*/ 330 h 455"/>
                  <a:gd name="T66" fmla="*/ 233 w 263"/>
                  <a:gd name="T67" fmla="*/ 332 h 455"/>
                  <a:gd name="T68" fmla="*/ 261 w 263"/>
                  <a:gd name="T69" fmla="*/ 317 h 455"/>
                  <a:gd name="T70" fmla="*/ 255 w 263"/>
                  <a:gd name="T71" fmla="*/ 304 h 455"/>
                  <a:gd name="T72" fmla="*/ 254 w 263"/>
                  <a:gd name="T73" fmla="*/ 289 h 455"/>
                  <a:gd name="T74" fmla="*/ 237 w 263"/>
                  <a:gd name="T75" fmla="*/ 105 h 455"/>
                  <a:gd name="T76" fmla="*/ 216 w 263"/>
                  <a:gd name="T77" fmla="*/ 0 h 455"/>
                  <a:gd name="T78" fmla="*/ 66 w 263"/>
                  <a:gd name="T79" fmla="*/ 16 h 455"/>
                  <a:gd name="T80" fmla="*/ 47 w 263"/>
                  <a:gd name="T81" fmla="*/ 28 h 455"/>
                  <a:gd name="T82" fmla="*/ 26 w 263"/>
                  <a:gd name="T83" fmla="*/ 37 h 455"/>
                  <a:gd name="T84" fmla="*/ 7 w 263"/>
                  <a:gd name="T85" fmla="*/ 28 h 455"/>
                  <a:gd name="T86" fmla="*/ 32 w 263"/>
                  <a:gd name="T87" fmla="*/ 28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3" h="455">
                    <a:moveTo>
                      <a:pt x="32" y="282"/>
                    </a:moveTo>
                    <a:lnTo>
                      <a:pt x="24" y="289"/>
                    </a:lnTo>
                    <a:lnTo>
                      <a:pt x="28" y="297"/>
                    </a:lnTo>
                    <a:lnTo>
                      <a:pt x="24" y="304"/>
                    </a:lnTo>
                    <a:lnTo>
                      <a:pt x="24" y="312"/>
                    </a:lnTo>
                    <a:lnTo>
                      <a:pt x="30" y="319"/>
                    </a:lnTo>
                    <a:lnTo>
                      <a:pt x="35" y="327"/>
                    </a:lnTo>
                    <a:lnTo>
                      <a:pt x="35" y="332"/>
                    </a:lnTo>
                    <a:lnTo>
                      <a:pt x="39" y="347"/>
                    </a:lnTo>
                    <a:lnTo>
                      <a:pt x="37" y="355"/>
                    </a:lnTo>
                    <a:lnTo>
                      <a:pt x="35" y="355"/>
                    </a:lnTo>
                    <a:lnTo>
                      <a:pt x="30" y="370"/>
                    </a:lnTo>
                    <a:lnTo>
                      <a:pt x="28" y="376"/>
                    </a:lnTo>
                    <a:lnTo>
                      <a:pt x="20" y="391"/>
                    </a:lnTo>
                    <a:lnTo>
                      <a:pt x="15" y="398"/>
                    </a:lnTo>
                    <a:lnTo>
                      <a:pt x="7" y="404"/>
                    </a:lnTo>
                    <a:lnTo>
                      <a:pt x="7" y="411"/>
                    </a:lnTo>
                    <a:lnTo>
                      <a:pt x="7" y="411"/>
                    </a:lnTo>
                    <a:lnTo>
                      <a:pt x="5" y="426"/>
                    </a:lnTo>
                    <a:lnTo>
                      <a:pt x="4" y="426"/>
                    </a:lnTo>
                    <a:lnTo>
                      <a:pt x="4" y="439"/>
                    </a:lnTo>
                    <a:lnTo>
                      <a:pt x="0" y="447"/>
                    </a:lnTo>
                    <a:lnTo>
                      <a:pt x="5" y="455"/>
                    </a:lnTo>
                    <a:lnTo>
                      <a:pt x="13" y="455"/>
                    </a:lnTo>
                    <a:lnTo>
                      <a:pt x="17" y="449"/>
                    </a:lnTo>
                    <a:lnTo>
                      <a:pt x="13" y="441"/>
                    </a:lnTo>
                    <a:lnTo>
                      <a:pt x="28" y="443"/>
                    </a:lnTo>
                    <a:lnTo>
                      <a:pt x="34" y="439"/>
                    </a:lnTo>
                    <a:lnTo>
                      <a:pt x="35" y="447"/>
                    </a:lnTo>
                    <a:lnTo>
                      <a:pt x="43" y="445"/>
                    </a:lnTo>
                    <a:lnTo>
                      <a:pt x="39" y="438"/>
                    </a:lnTo>
                    <a:lnTo>
                      <a:pt x="49" y="438"/>
                    </a:lnTo>
                    <a:lnTo>
                      <a:pt x="56" y="434"/>
                    </a:lnTo>
                    <a:lnTo>
                      <a:pt x="77" y="441"/>
                    </a:lnTo>
                    <a:lnTo>
                      <a:pt x="84" y="447"/>
                    </a:lnTo>
                    <a:lnTo>
                      <a:pt x="88" y="441"/>
                    </a:lnTo>
                    <a:lnTo>
                      <a:pt x="88" y="438"/>
                    </a:lnTo>
                    <a:lnTo>
                      <a:pt x="92" y="432"/>
                    </a:lnTo>
                    <a:lnTo>
                      <a:pt x="99" y="428"/>
                    </a:lnTo>
                    <a:lnTo>
                      <a:pt x="105" y="423"/>
                    </a:lnTo>
                    <a:lnTo>
                      <a:pt x="111" y="430"/>
                    </a:lnTo>
                    <a:lnTo>
                      <a:pt x="116" y="432"/>
                    </a:lnTo>
                    <a:lnTo>
                      <a:pt x="124" y="436"/>
                    </a:lnTo>
                    <a:lnTo>
                      <a:pt x="126" y="430"/>
                    </a:lnTo>
                    <a:lnTo>
                      <a:pt x="131" y="423"/>
                    </a:lnTo>
                    <a:lnTo>
                      <a:pt x="129" y="415"/>
                    </a:lnTo>
                    <a:lnTo>
                      <a:pt x="135" y="409"/>
                    </a:lnTo>
                    <a:lnTo>
                      <a:pt x="143" y="404"/>
                    </a:lnTo>
                    <a:lnTo>
                      <a:pt x="139" y="398"/>
                    </a:lnTo>
                    <a:lnTo>
                      <a:pt x="146" y="400"/>
                    </a:lnTo>
                    <a:lnTo>
                      <a:pt x="152" y="411"/>
                    </a:lnTo>
                    <a:lnTo>
                      <a:pt x="160" y="413"/>
                    </a:lnTo>
                    <a:lnTo>
                      <a:pt x="173" y="415"/>
                    </a:lnTo>
                    <a:lnTo>
                      <a:pt x="178" y="411"/>
                    </a:lnTo>
                    <a:lnTo>
                      <a:pt x="180" y="404"/>
                    </a:lnTo>
                    <a:lnTo>
                      <a:pt x="180" y="396"/>
                    </a:lnTo>
                    <a:lnTo>
                      <a:pt x="184" y="383"/>
                    </a:lnTo>
                    <a:lnTo>
                      <a:pt x="191" y="383"/>
                    </a:lnTo>
                    <a:lnTo>
                      <a:pt x="199" y="377"/>
                    </a:lnTo>
                    <a:lnTo>
                      <a:pt x="201" y="364"/>
                    </a:lnTo>
                    <a:lnTo>
                      <a:pt x="208" y="361"/>
                    </a:lnTo>
                    <a:lnTo>
                      <a:pt x="212" y="353"/>
                    </a:lnTo>
                    <a:lnTo>
                      <a:pt x="216" y="345"/>
                    </a:lnTo>
                    <a:lnTo>
                      <a:pt x="212" y="338"/>
                    </a:lnTo>
                    <a:lnTo>
                      <a:pt x="212" y="330"/>
                    </a:lnTo>
                    <a:lnTo>
                      <a:pt x="218" y="330"/>
                    </a:lnTo>
                    <a:lnTo>
                      <a:pt x="225" y="327"/>
                    </a:lnTo>
                    <a:lnTo>
                      <a:pt x="233" y="332"/>
                    </a:lnTo>
                    <a:lnTo>
                      <a:pt x="246" y="321"/>
                    </a:lnTo>
                    <a:lnTo>
                      <a:pt x="261" y="317"/>
                    </a:lnTo>
                    <a:lnTo>
                      <a:pt x="263" y="312"/>
                    </a:lnTo>
                    <a:lnTo>
                      <a:pt x="255" y="304"/>
                    </a:lnTo>
                    <a:lnTo>
                      <a:pt x="257" y="297"/>
                    </a:lnTo>
                    <a:lnTo>
                      <a:pt x="254" y="289"/>
                    </a:lnTo>
                    <a:lnTo>
                      <a:pt x="257" y="285"/>
                    </a:lnTo>
                    <a:lnTo>
                      <a:pt x="237" y="105"/>
                    </a:lnTo>
                    <a:lnTo>
                      <a:pt x="223" y="5"/>
                    </a:lnTo>
                    <a:lnTo>
                      <a:pt x="216" y="0"/>
                    </a:lnTo>
                    <a:lnTo>
                      <a:pt x="103" y="13"/>
                    </a:lnTo>
                    <a:lnTo>
                      <a:pt x="66" y="16"/>
                    </a:lnTo>
                    <a:lnTo>
                      <a:pt x="62" y="16"/>
                    </a:lnTo>
                    <a:lnTo>
                      <a:pt x="47" y="28"/>
                    </a:lnTo>
                    <a:lnTo>
                      <a:pt x="34" y="35"/>
                    </a:lnTo>
                    <a:lnTo>
                      <a:pt x="26" y="37"/>
                    </a:lnTo>
                    <a:lnTo>
                      <a:pt x="17" y="35"/>
                    </a:lnTo>
                    <a:lnTo>
                      <a:pt x="7" y="28"/>
                    </a:lnTo>
                    <a:lnTo>
                      <a:pt x="7" y="32"/>
                    </a:lnTo>
                    <a:lnTo>
                      <a:pt x="32" y="28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nvGrpSpPr>
              <p:cNvPr id="228" name="Group 227"/>
              <p:cNvGrpSpPr/>
              <p:nvPr/>
            </p:nvGrpSpPr>
            <p:grpSpPr>
              <a:xfrm>
                <a:off x="3605271" y="1643765"/>
                <a:ext cx="623488" cy="586883"/>
                <a:chOff x="3605271" y="1643765"/>
                <a:chExt cx="623488" cy="586883"/>
              </a:xfrm>
              <a:grpFill/>
            </p:grpSpPr>
            <p:sp>
              <p:nvSpPr>
                <p:cNvPr id="459" name="Freeform 77"/>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60" name="Freeform 79"/>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61" name="Freeform 82"/>
                <p:cNvSpPr/>
                <p:nvPr/>
              </p:nvSpPr>
              <p:spPr bwMode="auto">
                <a:xfrm>
                  <a:off x="3605271" y="1734458"/>
                  <a:ext cx="469777" cy="190105"/>
                </a:xfrm>
                <a:custGeom>
                  <a:avLst/>
                  <a:gdLst>
                    <a:gd name="T0" fmla="*/ 25 w 489"/>
                    <a:gd name="T1" fmla="*/ 101 h 218"/>
                    <a:gd name="T2" fmla="*/ 124 w 489"/>
                    <a:gd name="T3" fmla="*/ 126 h 218"/>
                    <a:gd name="T4" fmla="*/ 152 w 489"/>
                    <a:gd name="T5" fmla="*/ 128 h 218"/>
                    <a:gd name="T6" fmla="*/ 179 w 489"/>
                    <a:gd name="T7" fmla="*/ 146 h 218"/>
                    <a:gd name="T8" fmla="*/ 203 w 489"/>
                    <a:gd name="T9" fmla="*/ 158 h 218"/>
                    <a:gd name="T10" fmla="*/ 203 w 489"/>
                    <a:gd name="T11" fmla="*/ 180 h 218"/>
                    <a:gd name="T12" fmla="*/ 209 w 489"/>
                    <a:gd name="T13" fmla="*/ 190 h 218"/>
                    <a:gd name="T14" fmla="*/ 213 w 489"/>
                    <a:gd name="T15" fmla="*/ 210 h 218"/>
                    <a:gd name="T16" fmla="*/ 224 w 489"/>
                    <a:gd name="T17" fmla="*/ 218 h 218"/>
                    <a:gd name="T18" fmla="*/ 241 w 489"/>
                    <a:gd name="T19" fmla="*/ 178 h 218"/>
                    <a:gd name="T20" fmla="*/ 254 w 489"/>
                    <a:gd name="T21" fmla="*/ 150 h 218"/>
                    <a:gd name="T22" fmla="*/ 260 w 489"/>
                    <a:gd name="T23" fmla="*/ 135 h 218"/>
                    <a:gd name="T24" fmla="*/ 273 w 489"/>
                    <a:gd name="T25" fmla="*/ 143 h 218"/>
                    <a:gd name="T26" fmla="*/ 288 w 489"/>
                    <a:gd name="T27" fmla="*/ 128 h 218"/>
                    <a:gd name="T28" fmla="*/ 288 w 489"/>
                    <a:gd name="T29" fmla="*/ 143 h 218"/>
                    <a:gd name="T30" fmla="*/ 295 w 489"/>
                    <a:gd name="T31" fmla="*/ 145 h 218"/>
                    <a:gd name="T32" fmla="*/ 310 w 489"/>
                    <a:gd name="T33" fmla="*/ 124 h 218"/>
                    <a:gd name="T34" fmla="*/ 327 w 489"/>
                    <a:gd name="T35" fmla="*/ 113 h 218"/>
                    <a:gd name="T36" fmla="*/ 354 w 489"/>
                    <a:gd name="T37" fmla="*/ 109 h 218"/>
                    <a:gd name="T38" fmla="*/ 380 w 489"/>
                    <a:gd name="T39" fmla="*/ 94 h 218"/>
                    <a:gd name="T40" fmla="*/ 408 w 489"/>
                    <a:gd name="T41" fmla="*/ 99 h 218"/>
                    <a:gd name="T42" fmla="*/ 429 w 489"/>
                    <a:gd name="T43" fmla="*/ 101 h 218"/>
                    <a:gd name="T44" fmla="*/ 444 w 489"/>
                    <a:gd name="T45" fmla="*/ 96 h 218"/>
                    <a:gd name="T46" fmla="*/ 489 w 489"/>
                    <a:gd name="T47" fmla="*/ 92 h 218"/>
                    <a:gd name="T48" fmla="*/ 478 w 489"/>
                    <a:gd name="T49" fmla="*/ 77 h 218"/>
                    <a:gd name="T50" fmla="*/ 463 w 489"/>
                    <a:gd name="T51" fmla="*/ 68 h 218"/>
                    <a:gd name="T52" fmla="*/ 455 w 489"/>
                    <a:gd name="T53" fmla="*/ 47 h 218"/>
                    <a:gd name="T54" fmla="*/ 444 w 489"/>
                    <a:gd name="T55" fmla="*/ 43 h 218"/>
                    <a:gd name="T56" fmla="*/ 429 w 489"/>
                    <a:gd name="T57" fmla="*/ 45 h 218"/>
                    <a:gd name="T58" fmla="*/ 399 w 489"/>
                    <a:gd name="T59" fmla="*/ 43 h 218"/>
                    <a:gd name="T60" fmla="*/ 378 w 489"/>
                    <a:gd name="T61" fmla="*/ 22 h 218"/>
                    <a:gd name="T62" fmla="*/ 329 w 489"/>
                    <a:gd name="T63" fmla="*/ 34 h 218"/>
                    <a:gd name="T64" fmla="*/ 305 w 489"/>
                    <a:gd name="T65" fmla="*/ 47 h 218"/>
                    <a:gd name="T66" fmla="*/ 275 w 489"/>
                    <a:gd name="T67" fmla="*/ 66 h 218"/>
                    <a:gd name="T68" fmla="*/ 254 w 489"/>
                    <a:gd name="T69" fmla="*/ 60 h 218"/>
                    <a:gd name="T70" fmla="*/ 224 w 489"/>
                    <a:gd name="T71" fmla="*/ 62 h 218"/>
                    <a:gd name="T72" fmla="*/ 203 w 489"/>
                    <a:gd name="T73" fmla="*/ 36 h 218"/>
                    <a:gd name="T74" fmla="*/ 183 w 489"/>
                    <a:gd name="T75" fmla="*/ 26 h 218"/>
                    <a:gd name="T76" fmla="*/ 158 w 489"/>
                    <a:gd name="T77" fmla="*/ 36 h 218"/>
                    <a:gd name="T78" fmla="*/ 154 w 489"/>
                    <a:gd name="T79" fmla="*/ 30 h 218"/>
                    <a:gd name="T80" fmla="*/ 143 w 489"/>
                    <a:gd name="T81" fmla="*/ 43 h 218"/>
                    <a:gd name="T82" fmla="*/ 130 w 489"/>
                    <a:gd name="T83" fmla="*/ 9 h 218"/>
                    <a:gd name="T84" fmla="*/ 107 w 489"/>
                    <a:gd name="T85" fmla="*/ 17 h 218"/>
                    <a:gd name="T86" fmla="*/ 81 w 489"/>
                    <a:gd name="T87" fmla="*/ 36 h 218"/>
                    <a:gd name="T88" fmla="*/ 60 w 489"/>
                    <a:gd name="T89" fmla="*/ 45 h 218"/>
                    <a:gd name="T90" fmla="*/ 40 w 489"/>
                    <a:gd name="T91" fmla="*/ 51 h 218"/>
                    <a:gd name="T92" fmla="*/ 0 w 489"/>
                    <a:gd name="T93" fmla="*/ 7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9" h="218">
                      <a:moveTo>
                        <a:pt x="11" y="83"/>
                      </a:moveTo>
                      <a:lnTo>
                        <a:pt x="17" y="88"/>
                      </a:lnTo>
                      <a:lnTo>
                        <a:pt x="25" y="101"/>
                      </a:lnTo>
                      <a:lnTo>
                        <a:pt x="98" y="116"/>
                      </a:lnTo>
                      <a:lnTo>
                        <a:pt x="122" y="126"/>
                      </a:lnTo>
                      <a:lnTo>
                        <a:pt x="124" y="126"/>
                      </a:lnTo>
                      <a:lnTo>
                        <a:pt x="139" y="128"/>
                      </a:lnTo>
                      <a:lnTo>
                        <a:pt x="145" y="126"/>
                      </a:lnTo>
                      <a:lnTo>
                        <a:pt x="152" y="128"/>
                      </a:lnTo>
                      <a:lnTo>
                        <a:pt x="169" y="130"/>
                      </a:lnTo>
                      <a:lnTo>
                        <a:pt x="177" y="135"/>
                      </a:lnTo>
                      <a:lnTo>
                        <a:pt x="179" y="146"/>
                      </a:lnTo>
                      <a:lnTo>
                        <a:pt x="184" y="148"/>
                      </a:lnTo>
                      <a:lnTo>
                        <a:pt x="196" y="150"/>
                      </a:lnTo>
                      <a:lnTo>
                        <a:pt x="203" y="158"/>
                      </a:lnTo>
                      <a:lnTo>
                        <a:pt x="201" y="160"/>
                      </a:lnTo>
                      <a:lnTo>
                        <a:pt x="203" y="165"/>
                      </a:lnTo>
                      <a:lnTo>
                        <a:pt x="203" y="180"/>
                      </a:lnTo>
                      <a:lnTo>
                        <a:pt x="199" y="186"/>
                      </a:lnTo>
                      <a:lnTo>
                        <a:pt x="203" y="193"/>
                      </a:lnTo>
                      <a:lnTo>
                        <a:pt x="209" y="190"/>
                      </a:lnTo>
                      <a:lnTo>
                        <a:pt x="216" y="190"/>
                      </a:lnTo>
                      <a:lnTo>
                        <a:pt x="213" y="205"/>
                      </a:lnTo>
                      <a:lnTo>
                        <a:pt x="213" y="210"/>
                      </a:lnTo>
                      <a:lnTo>
                        <a:pt x="220" y="216"/>
                      </a:lnTo>
                      <a:lnTo>
                        <a:pt x="220" y="216"/>
                      </a:lnTo>
                      <a:lnTo>
                        <a:pt x="224" y="218"/>
                      </a:lnTo>
                      <a:lnTo>
                        <a:pt x="224" y="210"/>
                      </a:lnTo>
                      <a:lnTo>
                        <a:pt x="231" y="199"/>
                      </a:lnTo>
                      <a:lnTo>
                        <a:pt x="241" y="178"/>
                      </a:lnTo>
                      <a:lnTo>
                        <a:pt x="245" y="165"/>
                      </a:lnTo>
                      <a:lnTo>
                        <a:pt x="248" y="158"/>
                      </a:lnTo>
                      <a:lnTo>
                        <a:pt x="254" y="150"/>
                      </a:lnTo>
                      <a:lnTo>
                        <a:pt x="258" y="137"/>
                      </a:lnTo>
                      <a:lnTo>
                        <a:pt x="263" y="128"/>
                      </a:lnTo>
                      <a:lnTo>
                        <a:pt x="260" y="135"/>
                      </a:lnTo>
                      <a:lnTo>
                        <a:pt x="263" y="141"/>
                      </a:lnTo>
                      <a:lnTo>
                        <a:pt x="267" y="148"/>
                      </a:lnTo>
                      <a:lnTo>
                        <a:pt x="273" y="143"/>
                      </a:lnTo>
                      <a:lnTo>
                        <a:pt x="275" y="139"/>
                      </a:lnTo>
                      <a:lnTo>
                        <a:pt x="282" y="131"/>
                      </a:lnTo>
                      <a:lnTo>
                        <a:pt x="288" y="128"/>
                      </a:lnTo>
                      <a:lnTo>
                        <a:pt x="295" y="130"/>
                      </a:lnTo>
                      <a:lnTo>
                        <a:pt x="293" y="137"/>
                      </a:lnTo>
                      <a:lnTo>
                        <a:pt x="288" y="143"/>
                      </a:lnTo>
                      <a:lnTo>
                        <a:pt x="284" y="150"/>
                      </a:lnTo>
                      <a:lnTo>
                        <a:pt x="292" y="152"/>
                      </a:lnTo>
                      <a:lnTo>
                        <a:pt x="295" y="145"/>
                      </a:lnTo>
                      <a:lnTo>
                        <a:pt x="303" y="137"/>
                      </a:lnTo>
                      <a:lnTo>
                        <a:pt x="309" y="131"/>
                      </a:lnTo>
                      <a:lnTo>
                        <a:pt x="310" y="124"/>
                      </a:lnTo>
                      <a:lnTo>
                        <a:pt x="314" y="118"/>
                      </a:lnTo>
                      <a:lnTo>
                        <a:pt x="320" y="115"/>
                      </a:lnTo>
                      <a:lnTo>
                        <a:pt x="327" y="113"/>
                      </a:lnTo>
                      <a:lnTo>
                        <a:pt x="333" y="115"/>
                      </a:lnTo>
                      <a:lnTo>
                        <a:pt x="346" y="109"/>
                      </a:lnTo>
                      <a:lnTo>
                        <a:pt x="354" y="109"/>
                      </a:lnTo>
                      <a:lnTo>
                        <a:pt x="361" y="105"/>
                      </a:lnTo>
                      <a:lnTo>
                        <a:pt x="367" y="96"/>
                      </a:lnTo>
                      <a:lnTo>
                        <a:pt x="380" y="94"/>
                      </a:lnTo>
                      <a:lnTo>
                        <a:pt x="387" y="96"/>
                      </a:lnTo>
                      <a:lnTo>
                        <a:pt x="393" y="94"/>
                      </a:lnTo>
                      <a:lnTo>
                        <a:pt x="408" y="99"/>
                      </a:lnTo>
                      <a:lnTo>
                        <a:pt x="421" y="111"/>
                      </a:lnTo>
                      <a:lnTo>
                        <a:pt x="429" y="115"/>
                      </a:lnTo>
                      <a:lnTo>
                        <a:pt x="429" y="101"/>
                      </a:lnTo>
                      <a:lnTo>
                        <a:pt x="431" y="94"/>
                      </a:lnTo>
                      <a:lnTo>
                        <a:pt x="436" y="92"/>
                      </a:lnTo>
                      <a:lnTo>
                        <a:pt x="444" y="96"/>
                      </a:lnTo>
                      <a:lnTo>
                        <a:pt x="451" y="94"/>
                      </a:lnTo>
                      <a:lnTo>
                        <a:pt x="483" y="94"/>
                      </a:lnTo>
                      <a:lnTo>
                        <a:pt x="489" y="92"/>
                      </a:lnTo>
                      <a:lnTo>
                        <a:pt x="485" y="86"/>
                      </a:lnTo>
                      <a:lnTo>
                        <a:pt x="478" y="83"/>
                      </a:lnTo>
                      <a:lnTo>
                        <a:pt x="478" y="77"/>
                      </a:lnTo>
                      <a:lnTo>
                        <a:pt x="470" y="73"/>
                      </a:lnTo>
                      <a:lnTo>
                        <a:pt x="468" y="73"/>
                      </a:lnTo>
                      <a:lnTo>
                        <a:pt x="463" y="68"/>
                      </a:lnTo>
                      <a:lnTo>
                        <a:pt x="463" y="60"/>
                      </a:lnTo>
                      <a:lnTo>
                        <a:pt x="459" y="54"/>
                      </a:lnTo>
                      <a:lnTo>
                        <a:pt x="455" y="47"/>
                      </a:lnTo>
                      <a:lnTo>
                        <a:pt x="449" y="39"/>
                      </a:lnTo>
                      <a:lnTo>
                        <a:pt x="444" y="41"/>
                      </a:lnTo>
                      <a:lnTo>
                        <a:pt x="444" y="43"/>
                      </a:lnTo>
                      <a:lnTo>
                        <a:pt x="440" y="49"/>
                      </a:lnTo>
                      <a:lnTo>
                        <a:pt x="433" y="51"/>
                      </a:lnTo>
                      <a:lnTo>
                        <a:pt x="429" y="45"/>
                      </a:lnTo>
                      <a:lnTo>
                        <a:pt x="416" y="51"/>
                      </a:lnTo>
                      <a:lnTo>
                        <a:pt x="401" y="49"/>
                      </a:lnTo>
                      <a:lnTo>
                        <a:pt x="399" y="43"/>
                      </a:lnTo>
                      <a:lnTo>
                        <a:pt x="397" y="17"/>
                      </a:lnTo>
                      <a:lnTo>
                        <a:pt x="384" y="21"/>
                      </a:lnTo>
                      <a:lnTo>
                        <a:pt x="378" y="22"/>
                      </a:lnTo>
                      <a:lnTo>
                        <a:pt x="365" y="30"/>
                      </a:lnTo>
                      <a:lnTo>
                        <a:pt x="357" y="32"/>
                      </a:lnTo>
                      <a:lnTo>
                        <a:pt x="329" y="34"/>
                      </a:lnTo>
                      <a:lnTo>
                        <a:pt x="324" y="37"/>
                      </a:lnTo>
                      <a:lnTo>
                        <a:pt x="312" y="39"/>
                      </a:lnTo>
                      <a:lnTo>
                        <a:pt x="305" y="47"/>
                      </a:lnTo>
                      <a:lnTo>
                        <a:pt x="292" y="54"/>
                      </a:lnTo>
                      <a:lnTo>
                        <a:pt x="280" y="69"/>
                      </a:lnTo>
                      <a:lnTo>
                        <a:pt x="275" y="66"/>
                      </a:lnTo>
                      <a:lnTo>
                        <a:pt x="267" y="68"/>
                      </a:lnTo>
                      <a:lnTo>
                        <a:pt x="260" y="66"/>
                      </a:lnTo>
                      <a:lnTo>
                        <a:pt x="254" y="60"/>
                      </a:lnTo>
                      <a:lnTo>
                        <a:pt x="237" y="66"/>
                      </a:lnTo>
                      <a:lnTo>
                        <a:pt x="231" y="66"/>
                      </a:lnTo>
                      <a:lnTo>
                        <a:pt x="224" y="62"/>
                      </a:lnTo>
                      <a:lnTo>
                        <a:pt x="220" y="56"/>
                      </a:lnTo>
                      <a:lnTo>
                        <a:pt x="207" y="43"/>
                      </a:lnTo>
                      <a:lnTo>
                        <a:pt x="203" y="36"/>
                      </a:lnTo>
                      <a:lnTo>
                        <a:pt x="198" y="34"/>
                      </a:lnTo>
                      <a:lnTo>
                        <a:pt x="190" y="28"/>
                      </a:lnTo>
                      <a:lnTo>
                        <a:pt x="183" y="26"/>
                      </a:lnTo>
                      <a:lnTo>
                        <a:pt x="169" y="26"/>
                      </a:lnTo>
                      <a:lnTo>
                        <a:pt x="162" y="28"/>
                      </a:lnTo>
                      <a:lnTo>
                        <a:pt x="158" y="36"/>
                      </a:lnTo>
                      <a:lnTo>
                        <a:pt x="154" y="37"/>
                      </a:lnTo>
                      <a:lnTo>
                        <a:pt x="160" y="24"/>
                      </a:lnTo>
                      <a:lnTo>
                        <a:pt x="154" y="30"/>
                      </a:lnTo>
                      <a:lnTo>
                        <a:pt x="147" y="34"/>
                      </a:lnTo>
                      <a:lnTo>
                        <a:pt x="145" y="41"/>
                      </a:lnTo>
                      <a:lnTo>
                        <a:pt x="143" y="43"/>
                      </a:lnTo>
                      <a:lnTo>
                        <a:pt x="141" y="37"/>
                      </a:lnTo>
                      <a:lnTo>
                        <a:pt x="141" y="22"/>
                      </a:lnTo>
                      <a:lnTo>
                        <a:pt x="130" y="9"/>
                      </a:lnTo>
                      <a:lnTo>
                        <a:pt x="126" y="7"/>
                      </a:lnTo>
                      <a:lnTo>
                        <a:pt x="121" y="0"/>
                      </a:lnTo>
                      <a:lnTo>
                        <a:pt x="107" y="17"/>
                      </a:lnTo>
                      <a:lnTo>
                        <a:pt x="104" y="22"/>
                      </a:lnTo>
                      <a:lnTo>
                        <a:pt x="89" y="28"/>
                      </a:lnTo>
                      <a:lnTo>
                        <a:pt x="81" y="36"/>
                      </a:lnTo>
                      <a:lnTo>
                        <a:pt x="75" y="41"/>
                      </a:lnTo>
                      <a:lnTo>
                        <a:pt x="68" y="43"/>
                      </a:lnTo>
                      <a:lnTo>
                        <a:pt x="60" y="45"/>
                      </a:lnTo>
                      <a:lnTo>
                        <a:pt x="55" y="47"/>
                      </a:lnTo>
                      <a:lnTo>
                        <a:pt x="47" y="47"/>
                      </a:lnTo>
                      <a:lnTo>
                        <a:pt x="40" y="51"/>
                      </a:lnTo>
                      <a:lnTo>
                        <a:pt x="27" y="64"/>
                      </a:lnTo>
                      <a:lnTo>
                        <a:pt x="6" y="73"/>
                      </a:lnTo>
                      <a:lnTo>
                        <a:pt x="0" y="77"/>
                      </a:lnTo>
                      <a:lnTo>
                        <a:pt x="4" y="81"/>
                      </a:lnTo>
                      <a:lnTo>
                        <a:pt x="11" y="83"/>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62" name="Freeform 91"/>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63" name="Freeform 96"/>
                <p:cNvSpPr/>
                <p:nvPr/>
              </p:nvSpPr>
              <p:spPr bwMode="auto">
                <a:xfrm>
                  <a:off x="3910771" y="1837358"/>
                  <a:ext cx="317988" cy="393290"/>
                </a:xfrm>
                <a:custGeom>
                  <a:avLst/>
                  <a:gdLst>
                    <a:gd name="T0" fmla="*/ 163 w 331"/>
                    <a:gd name="T1" fmla="*/ 440 h 451"/>
                    <a:gd name="T2" fmla="*/ 272 w 331"/>
                    <a:gd name="T3" fmla="*/ 408 h 451"/>
                    <a:gd name="T4" fmla="*/ 288 w 331"/>
                    <a:gd name="T5" fmla="*/ 359 h 451"/>
                    <a:gd name="T6" fmla="*/ 299 w 331"/>
                    <a:gd name="T7" fmla="*/ 350 h 451"/>
                    <a:gd name="T8" fmla="*/ 308 w 331"/>
                    <a:gd name="T9" fmla="*/ 322 h 451"/>
                    <a:gd name="T10" fmla="*/ 319 w 331"/>
                    <a:gd name="T11" fmla="*/ 316 h 451"/>
                    <a:gd name="T12" fmla="*/ 325 w 331"/>
                    <a:gd name="T13" fmla="*/ 324 h 451"/>
                    <a:gd name="T14" fmla="*/ 329 w 331"/>
                    <a:gd name="T15" fmla="*/ 295 h 451"/>
                    <a:gd name="T16" fmla="*/ 331 w 331"/>
                    <a:gd name="T17" fmla="*/ 273 h 451"/>
                    <a:gd name="T18" fmla="*/ 319 w 331"/>
                    <a:gd name="T19" fmla="*/ 254 h 451"/>
                    <a:gd name="T20" fmla="*/ 308 w 331"/>
                    <a:gd name="T21" fmla="*/ 218 h 451"/>
                    <a:gd name="T22" fmla="*/ 286 w 331"/>
                    <a:gd name="T23" fmla="*/ 171 h 451"/>
                    <a:gd name="T24" fmla="*/ 261 w 331"/>
                    <a:gd name="T25" fmla="*/ 175 h 451"/>
                    <a:gd name="T26" fmla="*/ 241 w 331"/>
                    <a:gd name="T27" fmla="*/ 186 h 451"/>
                    <a:gd name="T28" fmla="*/ 233 w 331"/>
                    <a:gd name="T29" fmla="*/ 211 h 451"/>
                    <a:gd name="T30" fmla="*/ 218 w 331"/>
                    <a:gd name="T31" fmla="*/ 222 h 451"/>
                    <a:gd name="T32" fmla="*/ 201 w 331"/>
                    <a:gd name="T33" fmla="*/ 203 h 451"/>
                    <a:gd name="T34" fmla="*/ 216 w 331"/>
                    <a:gd name="T35" fmla="*/ 183 h 451"/>
                    <a:gd name="T36" fmla="*/ 225 w 331"/>
                    <a:gd name="T37" fmla="*/ 151 h 451"/>
                    <a:gd name="T38" fmla="*/ 237 w 331"/>
                    <a:gd name="T39" fmla="*/ 119 h 451"/>
                    <a:gd name="T40" fmla="*/ 231 w 331"/>
                    <a:gd name="T41" fmla="*/ 85 h 451"/>
                    <a:gd name="T42" fmla="*/ 222 w 331"/>
                    <a:gd name="T43" fmla="*/ 64 h 451"/>
                    <a:gd name="T44" fmla="*/ 225 w 331"/>
                    <a:gd name="T45" fmla="*/ 55 h 451"/>
                    <a:gd name="T46" fmla="*/ 210 w 331"/>
                    <a:gd name="T47" fmla="*/ 36 h 451"/>
                    <a:gd name="T48" fmla="*/ 182 w 331"/>
                    <a:gd name="T49" fmla="*/ 28 h 451"/>
                    <a:gd name="T50" fmla="*/ 162 w 331"/>
                    <a:gd name="T51" fmla="*/ 23 h 451"/>
                    <a:gd name="T52" fmla="*/ 145 w 331"/>
                    <a:gd name="T53" fmla="*/ 12 h 451"/>
                    <a:gd name="T54" fmla="*/ 124 w 331"/>
                    <a:gd name="T55" fmla="*/ 8 h 451"/>
                    <a:gd name="T56" fmla="*/ 105 w 331"/>
                    <a:gd name="T57" fmla="*/ 6 h 451"/>
                    <a:gd name="T58" fmla="*/ 88 w 331"/>
                    <a:gd name="T59" fmla="*/ 25 h 451"/>
                    <a:gd name="T60" fmla="*/ 98 w 331"/>
                    <a:gd name="T61" fmla="*/ 44 h 451"/>
                    <a:gd name="T62" fmla="*/ 81 w 331"/>
                    <a:gd name="T63" fmla="*/ 53 h 451"/>
                    <a:gd name="T64" fmla="*/ 73 w 331"/>
                    <a:gd name="T65" fmla="*/ 87 h 451"/>
                    <a:gd name="T66" fmla="*/ 69 w 331"/>
                    <a:gd name="T67" fmla="*/ 107 h 451"/>
                    <a:gd name="T68" fmla="*/ 66 w 331"/>
                    <a:gd name="T69" fmla="*/ 94 h 451"/>
                    <a:gd name="T70" fmla="*/ 56 w 331"/>
                    <a:gd name="T71" fmla="*/ 115 h 451"/>
                    <a:gd name="T72" fmla="*/ 54 w 331"/>
                    <a:gd name="T73" fmla="*/ 94 h 451"/>
                    <a:gd name="T74" fmla="*/ 53 w 331"/>
                    <a:gd name="T75" fmla="*/ 75 h 451"/>
                    <a:gd name="T76" fmla="*/ 43 w 331"/>
                    <a:gd name="T77" fmla="*/ 96 h 451"/>
                    <a:gd name="T78" fmla="*/ 22 w 331"/>
                    <a:gd name="T79" fmla="*/ 113 h 451"/>
                    <a:gd name="T80" fmla="*/ 11 w 331"/>
                    <a:gd name="T81" fmla="*/ 132 h 451"/>
                    <a:gd name="T82" fmla="*/ 15 w 331"/>
                    <a:gd name="T83" fmla="*/ 164 h 451"/>
                    <a:gd name="T84" fmla="*/ 0 w 331"/>
                    <a:gd name="T85" fmla="*/ 198 h 451"/>
                    <a:gd name="T86" fmla="*/ 9 w 331"/>
                    <a:gd name="T87" fmla="*/ 232 h 451"/>
                    <a:gd name="T88" fmla="*/ 4 w 331"/>
                    <a:gd name="T89" fmla="*/ 252 h 451"/>
                    <a:gd name="T90" fmla="*/ 24 w 331"/>
                    <a:gd name="T91" fmla="*/ 294 h 451"/>
                    <a:gd name="T92" fmla="*/ 39 w 331"/>
                    <a:gd name="T93" fmla="*/ 363 h 451"/>
                    <a:gd name="T94" fmla="*/ 24 w 331"/>
                    <a:gd name="T95" fmla="*/ 408 h 451"/>
                    <a:gd name="T96" fmla="*/ 11 w 331"/>
                    <a:gd name="T97" fmla="*/ 444 h 451"/>
                    <a:gd name="T98" fmla="*/ 6 w 331"/>
                    <a:gd name="T9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451">
                      <a:moveTo>
                        <a:pt x="43" y="448"/>
                      </a:moveTo>
                      <a:lnTo>
                        <a:pt x="156" y="435"/>
                      </a:lnTo>
                      <a:lnTo>
                        <a:pt x="163" y="440"/>
                      </a:lnTo>
                      <a:lnTo>
                        <a:pt x="237" y="429"/>
                      </a:lnTo>
                      <a:lnTo>
                        <a:pt x="269" y="421"/>
                      </a:lnTo>
                      <a:lnTo>
                        <a:pt x="272" y="408"/>
                      </a:lnTo>
                      <a:lnTo>
                        <a:pt x="286" y="388"/>
                      </a:lnTo>
                      <a:lnTo>
                        <a:pt x="286" y="367"/>
                      </a:lnTo>
                      <a:lnTo>
                        <a:pt x="288" y="359"/>
                      </a:lnTo>
                      <a:lnTo>
                        <a:pt x="289" y="357"/>
                      </a:lnTo>
                      <a:lnTo>
                        <a:pt x="289" y="356"/>
                      </a:lnTo>
                      <a:lnTo>
                        <a:pt x="299" y="350"/>
                      </a:lnTo>
                      <a:lnTo>
                        <a:pt x="303" y="342"/>
                      </a:lnTo>
                      <a:lnTo>
                        <a:pt x="303" y="327"/>
                      </a:lnTo>
                      <a:lnTo>
                        <a:pt x="308" y="322"/>
                      </a:lnTo>
                      <a:lnTo>
                        <a:pt x="308" y="316"/>
                      </a:lnTo>
                      <a:lnTo>
                        <a:pt x="316" y="312"/>
                      </a:lnTo>
                      <a:lnTo>
                        <a:pt x="319" y="316"/>
                      </a:lnTo>
                      <a:lnTo>
                        <a:pt x="321" y="324"/>
                      </a:lnTo>
                      <a:lnTo>
                        <a:pt x="319" y="326"/>
                      </a:lnTo>
                      <a:lnTo>
                        <a:pt x="325" y="324"/>
                      </a:lnTo>
                      <a:lnTo>
                        <a:pt x="329" y="316"/>
                      </a:lnTo>
                      <a:lnTo>
                        <a:pt x="331" y="301"/>
                      </a:lnTo>
                      <a:lnTo>
                        <a:pt x="329" y="295"/>
                      </a:lnTo>
                      <a:lnTo>
                        <a:pt x="329" y="280"/>
                      </a:lnTo>
                      <a:lnTo>
                        <a:pt x="331" y="279"/>
                      </a:lnTo>
                      <a:lnTo>
                        <a:pt x="331" y="273"/>
                      </a:lnTo>
                      <a:lnTo>
                        <a:pt x="331" y="273"/>
                      </a:lnTo>
                      <a:lnTo>
                        <a:pt x="323" y="262"/>
                      </a:lnTo>
                      <a:lnTo>
                        <a:pt x="319" y="254"/>
                      </a:lnTo>
                      <a:lnTo>
                        <a:pt x="316" y="239"/>
                      </a:lnTo>
                      <a:lnTo>
                        <a:pt x="312" y="226"/>
                      </a:lnTo>
                      <a:lnTo>
                        <a:pt x="308" y="218"/>
                      </a:lnTo>
                      <a:lnTo>
                        <a:pt x="301" y="192"/>
                      </a:lnTo>
                      <a:lnTo>
                        <a:pt x="293" y="179"/>
                      </a:lnTo>
                      <a:lnTo>
                        <a:pt x="286" y="171"/>
                      </a:lnTo>
                      <a:lnTo>
                        <a:pt x="280" y="169"/>
                      </a:lnTo>
                      <a:lnTo>
                        <a:pt x="272" y="168"/>
                      </a:lnTo>
                      <a:lnTo>
                        <a:pt x="261" y="175"/>
                      </a:lnTo>
                      <a:lnTo>
                        <a:pt x="256" y="179"/>
                      </a:lnTo>
                      <a:lnTo>
                        <a:pt x="248" y="185"/>
                      </a:lnTo>
                      <a:lnTo>
                        <a:pt x="241" y="186"/>
                      </a:lnTo>
                      <a:lnTo>
                        <a:pt x="242" y="194"/>
                      </a:lnTo>
                      <a:lnTo>
                        <a:pt x="239" y="205"/>
                      </a:lnTo>
                      <a:lnTo>
                        <a:pt x="233" y="211"/>
                      </a:lnTo>
                      <a:lnTo>
                        <a:pt x="229" y="218"/>
                      </a:lnTo>
                      <a:lnTo>
                        <a:pt x="224" y="226"/>
                      </a:lnTo>
                      <a:lnTo>
                        <a:pt x="218" y="222"/>
                      </a:lnTo>
                      <a:lnTo>
                        <a:pt x="210" y="222"/>
                      </a:lnTo>
                      <a:lnTo>
                        <a:pt x="201" y="215"/>
                      </a:lnTo>
                      <a:lnTo>
                        <a:pt x="201" y="203"/>
                      </a:lnTo>
                      <a:lnTo>
                        <a:pt x="203" y="188"/>
                      </a:lnTo>
                      <a:lnTo>
                        <a:pt x="209" y="185"/>
                      </a:lnTo>
                      <a:lnTo>
                        <a:pt x="216" y="183"/>
                      </a:lnTo>
                      <a:lnTo>
                        <a:pt x="224" y="171"/>
                      </a:lnTo>
                      <a:lnTo>
                        <a:pt x="224" y="158"/>
                      </a:lnTo>
                      <a:lnTo>
                        <a:pt x="225" y="151"/>
                      </a:lnTo>
                      <a:lnTo>
                        <a:pt x="233" y="147"/>
                      </a:lnTo>
                      <a:lnTo>
                        <a:pt x="239" y="141"/>
                      </a:lnTo>
                      <a:lnTo>
                        <a:pt x="237" y="119"/>
                      </a:lnTo>
                      <a:lnTo>
                        <a:pt x="237" y="106"/>
                      </a:lnTo>
                      <a:lnTo>
                        <a:pt x="233" y="91"/>
                      </a:lnTo>
                      <a:lnTo>
                        <a:pt x="231" y="85"/>
                      </a:lnTo>
                      <a:lnTo>
                        <a:pt x="224" y="79"/>
                      </a:lnTo>
                      <a:lnTo>
                        <a:pt x="220" y="74"/>
                      </a:lnTo>
                      <a:lnTo>
                        <a:pt x="222" y="64"/>
                      </a:lnTo>
                      <a:lnTo>
                        <a:pt x="229" y="64"/>
                      </a:lnTo>
                      <a:lnTo>
                        <a:pt x="229" y="57"/>
                      </a:lnTo>
                      <a:lnTo>
                        <a:pt x="225" y="55"/>
                      </a:lnTo>
                      <a:lnTo>
                        <a:pt x="220" y="47"/>
                      </a:lnTo>
                      <a:lnTo>
                        <a:pt x="218" y="42"/>
                      </a:lnTo>
                      <a:lnTo>
                        <a:pt x="210" y="36"/>
                      </a:lnTo>
                      <a:lnTo>
                        <a:pt x="203" y="36"/>
                      </a:lnTo>
                      <a:lnTo>
                        <a:pt x="195" y="32"/>
                      </a:lnTo>
                      <a:lnTo>
                        <a:pt x="182" y="28"/>
                      </a:lnTo>
                      <a:lnTo>
                        <a:pt x="175" y="25"/>
                      </a:lnTo>
                      <a:lnTo>
                        <a:pt x="167" y="25"/>
                      </a:lnTo>
                      <a:lnTo>
                        <a:pt x="162" y="23"/>
                      </a:lnTo>
                      <a:lnTo>
                        <a:pt x="158" y="17"/>
                      </a:lnTo>
                      <a:lnTo>
                        <a:pt x="150" y="13"/>
                      </a:lnTo>
                      <a:lnTo>
                        <a:pt x="145" y="12"/>
                      </a:lnTo>
                      <a:lnTo>
                        <a:pt x="137" y="12"/>
                      </a:lnTo>
                      <a:lnTo>
                        <a:pt x="131" y="12"/>
                      </a:lnTo>
                      <a:lnTo>
                        <a:pt x="124" y="8"/>
                      </a:lnTo>
                      <a:lnTo>
                        <a:pt x="118" y="6"/>
                      </a:lnTo>
                      <a:lnTo>
                        <a:pt x="111" y="0"/>
                      </a:lnTo>
                      <a:lnTo>
                        <a:pt x="105" y="6"/>
                      </a:lnTo>
                      <a:lnTo>
                        <a:pt x="98" y="10"/>
                      </a:lnTo>
                      <a:lnTo>
                        <a:pt x="94" y="17"/>
                      </a:lnTo>
                      <a:lnTo>
                        <a:pt x="88" y="25"/>
                      </a:lnTo>
                      <a:lnTo>
                        <a:pt x="88" y="32"/>
                      </a:lnTo>
                      <a:lnTo>
                        <a:pt x="90" y="38"/>
                      </a:lnTo>
                      <a:lnTo>
                        <a:pt x="98" y="44"/>
                      </a:lnTo>
                      <a:lnTo>
                        <a:pt x="98" y="49"/>
                      </a:lnTo>
                      <a:lnTo>
                        <a:pt x="88" y="49"/>
                      </a:lnTo>
                      <a:lnTo>
                        <a:pt x="81" y="53"/>
                      </a:lnTo>
                      <a:lnTo>
                        <a:pt x="75" y="59"/>
                      </a:lnTo>
                      <a:lnTo>
                        <a:pt x="69" y="64"/>
                      </a:lnTo>
                      <a:lnTo>
                        <a:pt x="73" y="87"/>
                      </a:lnTo>
                      <a:lnTo>
                        <a:pt x="73" y="94"/>
                      </a:lnTo>
                      <a:lnTo>
                        <a:pt x="71" y="100"/>
                      </a:lnTo>
                      <a:lnTo>
                        <a:pt x="69" y="107"/>
                      </a:lnTo>
                      <a:lnTo>
                        <a:pt x="64" y="115"/>
                      </a:lnTo>
                      <a:lnTo>
                        <a:pt x="66" y="107"/>
                      </a:lnTo>
                      <a:lnTo>
                        <a:pt x="66" y="94"/>
                      </a:lnTo>
                      <a:lnTo>
                        <a:pt x="64" y="94"/>
                      </a:lnTo>
                      <a:lnTo>
                        <a:pt x="62" y="109"/>
                      </a:lnTo>
                      <a:lnTo>
                        <a:pt x="56" y="115"/>
                      </a:lnTo>
                      <a:lnTo>
                        <a:pt x="56" y="109"/>
                      </a:lnTo>
                      <a:lnTo>
                        <a:pt x="58" y="102"/>
                      </a:lnTo>
                      <a:lnTo>
                        <a:pt x="54" y="94"/>
                      </a:lnTo>
                      <a:lnTo>
                        <a:pt x="56" y="91"/>
                      </a:lnTo>
                      <a:lnTo>
                        <a:pt x="58" y="70"/>
                      </a:lnTo>
                      <a:lnTo>
                        <a:pt x="53" y="75"/>
                      </a:lnTo>
                      <a:lnTo>
                        <a:pt x="49" y="83"/>
                      </a:lnTo>
                      <a:lnTo>
                        <a:pt x="45" y="89"/>
                      </a:lnTo>
                      <a:lnTo>
                        <a:pt x="43" y="96"/>
                      </a:lnTo>
                      <a:lnTo>
                        <a:pt x="39" y="102"/>
                      </a:lnTo>
                      <a:lnTo>
                        <a:pt x="32" y="100"/>
                      </a:lnTo>
                      <a:lnTo>
                        <a:pt x="22" y="113"/>
                      </a:lnTo>
                      <a:lnTo>
                        <a:pt x="24" y="119"/>
                      </a:lnTo>
                      <a:lnTo>
                        <a:pt x="19" y="126"/>
                      </a:lnTo>
                      <a:lnTo>
                        <a:pt x="11" y="132"/>
                      </a:lnTo>
                      <a:lnTo>
                        <a:pt x="15" y="145"/>
                      </a:lnTo>
                      <a:lnTo>
                        <a:pt x="13" y="156"/>
                      </a:lnTo>
                      <a:lnTo>
                        <a:pt x="15" y="164"/>
                      </a:lnTo>
                      <a:lnTo>
                        <a:pt x="15" y="171"/>
                      </a:lnTo>
                      <a:lnTo>
                        <a:pt x="7" y="192"/>
                      </a:lnTo>
                      <a:lnTo>
                        <a:pt x="0" y="198"/>
                      </a:lnTo>
                      <a:lnTo>
                        <a:pt x="0" y="205"/>
                      </a:lnTo>
                      <a:lnTo>
                        <a:pt x="4" y="211"/>
                      </a:lnTo>
                      <a:lnTo>
                        <a:pt x="9" y="232"/>
                      </a:lnTo>
                      <a:lnTo>
                        <a:pt x="6" y="239"/>
                      </a:lnTo>
                      <a:lnTo>
                        <a:pt x="2" y="247"/>
                      </a:lnTo>
                      <a:lnTo>
                        <a:pt x="4" y="252"/>
                      </a:lnTo>
                      <a:lnTo>
                        <a:pt x="22" y="290"/>
                      </a:lnTo>
                      <a:lnTo>
                        <a:pt x="30" y="286"/>
                      </a:lnTo>
                      <a:lnTo>
                        <a:pt x="24" y="294"/>
                      </a:lnTo>
                      <a:lnTo>
                        <a:pt x="34" y="314"/>
                      </a:lnTo>
                      <a:lnTo>
                        <a:pt x="39" y="342"/>
                      </a:lnTo>
                      <a:lnTo>
                        <a:pt x="39" y="363"/>
                      </a:lnTo>
                      <a:lnTo>
                        <a:pt x="34" y="388"/>
                      </a:lnTo>
                      <a:lnTo>
                        <a:pt x="32" y="395"/>
                      </a:lnTo>
                      <a:lnTo>
                        <a:pt x="24" y="408"/>
                      </a:lnTo>
                      <a:lnTo>
                        <a:pt x="19" y="429"/>
                      </a:lnTo>
                      <a:lnTo>
                        <a:pt x="15" y="436"/>
                      </a:lnTo>
                      <a:lnTo>
                        <a:pt x="11" y="444"/>
                      </a:lnTo>
                      <a:lnTo>
                        <a:pt x="4" y="450"/>
                      </a:lnTo>
                      <a:lnTo>
                        <a:pt x="2" y="451"/>
                      </a:lnTo>
                      <a:lnTo>
                        <a:pt x="6" y="451"/>
                      </a:lnTo>
                      <a:lnTo>
                        <a:pt x="43" y="44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grpSp>
            <p:nvGrpSpPr>
              <p:cNvPr id="229" name="Group 228"/>
              <p:cNvGrpSpPr/>
              <p:nvPr/>
            </p:nvGrpSpPr>
            <p:grpSpPr>
              <a:xfrm>
                <a:off x="3961687" y="3206462"/>
                <a:ext cx="747417" cy="577291"/>
                <a:chOff x="3961687" y="3206462"/>
                <a:chExt cx="747417" cy="577291"/>
              </a:xfrm>
              <a:grpFill/>
            </p:grpSpPr>
            <p:sp>
              <p:nvSpPr>
                <p:cNvPr id="442" name="Freeform 99"/>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43" name="Freeform 100"/>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44" name="Freeform 101"/>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45" name="Freeform 102"/>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46" name="Freeform 103"/>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47" name="Freeform 104"/>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48" name="Freeform 105"/>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49" name="Freeform 106"/>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50" name="Freeform 107"/>
                <p:cNvSpPr/>
                <p:nvPr/>
              </p:nvSpPr>
              <p:spPr bwMode="auto">
                <a:xfrm>
                  <a:off x="3961687" y="3206462"/>
                  <a:ext cx="747417" cy="514504"/>
                </a:xfrm>
                <a:custGeom>
                  <a:avLst/>
                  <a:gdLst>
                    <a:gd name="T0" fmla="*/ 516 w 778"/>
                    <a:gd name="T1" fmla="*/ 6 h 590"/>
                    <a:gd name="T2" fmla="*/ 516 w 778"/>
                    <a:gd name="T3" fmla="*/ 32 h 590"/>
                    <a:gd name="T4" fmla="*/ 490 w 778"/>
                    <a:gd name="T5" fmla="*/ 32 h 590"/>
                    <a:gd name="T6" fmla="*/ 94 w 778"/>
                    <a:gd name="T7" fmla="*/ 38 h 590"/>
                    <a:gd name="T8" fmla="*/ 16 w 778"/>
                    <a:gd name="T9" fmla="*/ 77 h 590"/>
                    <a:gd name="T10" fmla="*/ 30 w 778"/>
                    <a:gd name="T11" fmla="*/ 103 h 590"/>
                    <a:gd name="T12" fmla="*/ 31 w 778"/>
                    <a:gd name="T13" fmla="*/ 118 h 590"/>
                    <a:gd name="T14" fmla="*/ 47 w 778"/>
                    <a:gd name="T15" fmla="*/ 94 h 590"/>
                    <a:gd name="T16" fmla="*/ 62 w 778"/>
                    <a:gd name="T17" fmla="*/ 92 h 590"/>
                    <a:gd name="T18" fmla="*/ 58 w 778"/>
                    <a:gd name="T19" fmla="*/ 109 h 590"/>
                    <a:gd name="T20" fmla="*/ 116 w 778"/>
                    <a:gd name="T21" fmla="*/ 94 h 590"/>
                    <a:gd name="T22" fmla="*/ 139 w 778"/>
                    <a:gd name="T23" fmla="*/ 98 h 590"/>
                    <a:gd name="T24" fmla="*/ 116 w 778"/>
                    <a:gd name="T25" fmla="*/ 102 h 590"/>
                    <a:gd name="T26" fmla="*/ 180 w 778"/>
                    <a:gd name="T27" fmla="*/ 115 h 590"/>
                    <a:gd name="T28" fmla="*/ 195 w 778"/>
                    <a:gd name="T29" fmla="*/ 100 h 590"/>
                    <a:gd name="T30" fmla="*/ 203 w 778"/>
                    <a:gd name="T31" fmla="*/ 120 h 590"/>
                    <a:gd name="T32" fmla="*/ 188 w 778"/>
                    <a:gd name="T33" fmla="*/ 120 h 590"/>
                    <a:gd name="T34" fmla="*/ 208 w 778"/>
                    <a:gd name="T35" fmla="*/ 137 h 590"/>
                    <a:gd name="T36" fmla="*/ 221 w 778"/>
                    <a:gd name="T37" fmla="*/ 162 h 590"/>
                    <a:gd name="T38" fmla="*/ 225 w 778"/>
                    <a:gd name="T39" fmla="*/ 165 h 590"/>
                    <a:gd name="T40" fmla="*/ 257 w 778"/>
                    <a:gd name="T41" fmla="*/ 154 h 590"/>
                    <a:gd name="T42" fmla="*/ 300 w 778"/>
                    <a:gd name="T43" fmla="*/ 132 h 590"/>
                    <a:gd name="T44" fmla="*/ 312 w 778"/>
                    <a:gd name="T45" fmla="*/ 124 h 590"/>
                    <a:gd name="T46" fmla="*/ 338 w 778"/>
                    <a:gd name="T47" fmla="*/ 105 h 590"/>
                    <a:gd name="T48" fmla="*/ 389 w 778"/>
                    <a:gd name="T49" fmla="*/ 137 h 590"/>
                    <a:gd name="T50" fmla="*/ 432 w 778"/>
                    <a:gd name="T51" fmla="*/ 179 h 590"/>
                    <a:gd name="T52" fmla="*/ 475 w 778"/>
                    <a:gd name="T53" fmla="*/ 199 h 590"/>
                    <a:gd name="T54" fmla="*/ 488 w 778"/>
                    <a:gd name="T55" fmla="*/ 226 h 590"/>
                    <a:gd name="T56" fmla="*/ 486 w 778"/>
                    <a:gd name="T57" fmla="*/ 303 h 590"/>
                    <a:gd name="T58" fmla="*/ 488 w 778"/>
                    <a:gd name="T59" fmla="*/ 331 h 590"/>
                    <a:gd name="T60" fmla="*/ 503 w 778"/>
                    <a:gd name="T61" fmla="*/ 322 h 590"/>
                    <a:gd name="T62" fmla="*/ 511 w 778"/>
                    <a:gd name="T63" fmla="*/ 314 h 590"/>
                    <a:gd name="T64" fmla="*/ 515 w 778"/>
                    <a:gd name="T65" fmla="*/ 348 h 590"/>
                    <a:gd name="T66" fmla="*/ 503 w 778"/>
                    <a:gd name="T67" fmla="*/ 367 h 590"/>
                    <a:gd name="T68" fmla="*/ 539 w 778"/>
                    <a:gd name="T69" fmla="*/ 416 h 590"/>
                    <a:gd name="T70" fmla="*/ 563 w 778"/>
                    <a:gd name="T71" fmla="*/ 423 h 590"/>
                    <a:gd name="T72" fmla="*/ 577 w 778"/>
                    <a:gd name="T73" fmla="*/ 410 h 590"/>
                    <a:gd name="T74" fmla="*/ 577 w 778"/>
                    <a:gd name="T75" fmla="*/ 444 h 590"/>
                    <a:gd name="T76" fmla="*/ 594 w 778"/>
                    <a:gd name="T77" fmla="*/ 440 h 590"/>
                    <a:gd name="T78" fmla="*/ 590 w 778"/>
                    <a:gd name="T79" fmla="*/ 461 h 590"/>
                    <a:gd name="T80" fmla="*/ 627 w 778"/>
                    <a:gd name="T81" fmla="*/ 509 h 590"/>
                    <a:gd name="T82" fmla="*/ 644 w 778"/>
                    <a:gd name="T83" fmla="*/ 515 h 590"/>
                    <a:gd name="T84" fmla="*/ 678 w 778"/>
                    <a:gd name="T85" fmla="*/ 551 h 590"/>
                    <a:gd name="T86" fmla="*/ 706 w 778"/>
                    <a:gd name="T87" fmla="*/ 579 h 590"/>
                    <a:gd name="T88" fmla="*/ 695 w 778"/>
                    <a:gd name="T89" fmla="*/ 590 h 590"/>
                    <a:gd name="T90" fmla="*/ 738 w 778"/>
                    <a:gd name="T91" fmla="*/ 577 h 590"/>
                    <a:gd name="T92" fmla="*/ 763 w 778"/>
                    <a:gd name="T93" fmla="*/ 572 h 590"/>
                    <a:gd name="T94" fmla="*/ 765 w 778"/>
                    <a:gd name="T95" fmla="*/ 534 h 590"/>
                    <a:gd name="T96" fmla="*/ 772 w 778"/>
                    <a:gd name="T97" fmla="*/ 500 h 590"/>
                    <a:gd name="T98" fmla="*/ 774 w 778"/>
                    <a:gd name="T99" fmla="*/ 470 h 590"/>
                    <a:gd name="T100" fmla="*/ 759 w 778"/>
                    <a:gd name="T101" fmla="*/ 384 h 590"/>
                    <a:gd name="T102" fmla="*/ 740 w 778"/>
                    <a:gd name="T103" fmla="*/ 355 h 590"/>
                    <a:gd name="T104" fmla="*/ 673 w 778"/>
                    <a:gd name="T105" fmla="*/ 241 h 590"/>
                    <a:gd name="T106" fmla="*/ 665 w 778"/>
                    <a:gd name="T107" fmla="*/ 205 h 590"/>
                    <a:gd name="T108" fmla="*/ 686 w 778"/>
                    <a:gd name="T109" fmla="*/ 228 h 590"/>
                    <a:gd name="T110" fmla="*/ 695 w 778"/>
                    <a:gd name="T111" fmla="*/ 271 h 590"/>
                    <a:gd name="T112" fmla="*/ 688 w 778"/>
                    <a:gd name="T113" fmla="*/ 224 h 590"/>
                    <a:gd name="T114" fmla="*/ 599 w 778"/>
                    <a:gd name="T115" fmla="*/ 98 h 590"/>
                    <a:gd name="T116" fmla="*/ 573 w 778"/>
                    <a:gd name="T117" fmla="*/ 32 h 590"/>
                    <a:gd name="T118" fmla="*/ 560 w 778"/>
                    <a:gd name="T119" fmla="*/ 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78" h="590">
                      <a:moveTo>
                        <a:pt x="554" y="8"/>
                      </a:moveTo>
                      <a:lnTo>
                        <a:pt x="547" y="6"/>
                      </a:lnTo>
                      <a:lnTo>
                        <a:pt x="530" y="2"/>
                      </a:lnTo>
                      <a:lnTo>
                        <a:pt x="522" y="0"/>
                      </a:lnTo>
                      <a:lnTo>
                        <a:pt x="516" y="6"/>
                      </a:lnTo>
                      <a:lnTo>
                        <a:pt x="513" y="6"/>
                      </a:lnTo>
                      <a:lnTo>
                        <a:pt x="511" y="13"/>
                      </a:lnTo>
                      <a:lnTo>
                        <a:pt x="513" y="19"/>
                      </a:lnTo>
                      <a:lnTo>
                        <a:pt x="516" y="26"/>
                      </a:lnTo>
                      <a:lnTo>
                        <a:pt x="516" y="32"/>
                      </a:lnTo>
                      <a:lnTo>
                        <a:pt x="516" y="47"/>
                      </a:lnTo>
                      <a:lnTo>
                        <a:pt x="511" y="51"/>
                      </a:lnTo>
                      <a:lnTo>
                        <a:pt x="503" y="51"/>
                      </a:lnTo>
                      <a:lnTo>
                        <a:pt x="498" y="38"/>
                      </a:lnTo>
                      <a:lnTo>
                        <a:pt x="490" y="32"/>
                      </a:lnTo>
                      <a:lnTo>
                        <a:pt x="255" y="49"/>
                      </a:lnTo>
                      <a:lnTo>
                        <a:pt x="250" y="43"/>
                      </a:lnTo>
                      <a:lnTo>
                        <a:pt x="248" y="36"/>
                      </a:lnTo>
                      <a:lnTo>
                        <a:pt x="238" y="21"/>
                      </a:lnTo>
                      <a:lnTo>
                        <a:pt x="94" y="38"/>
                      </a:lnTo>
                      <a:lnTo>
                        <a:pt x="9" y="47"/>
                      </a:lnTo>
                      <a:lnTo>
                        <a:pt x="1" y="53"/>
                      </a:lnTo>
                      <a:lnTo>
                        <a:pt x="0" y="60"/>
                      </a:lnTo>
                      <a:lnTo>
                        <a:pt x="11" y="75"/>
                      </a:lnTo>
                      <a:lnTo>
                        <a:pt x="16" y="77"/>
                      </a:lnTo>
                      <a:lnTo>
                        <a:pt x="24" y="85"/>
                      </a:lnTo>
                      <a:lnTo>
                        <a:pt x="20" y="94"/>
                      </a:lnTo>
                      <a:lnTo>
                        <a:pt x="22" y="98"/>
                      </a:lnTo>
                      <a:lnTo>
                        <a:pt x="24" y="102"/>
                      </a:lnTo>
                      <a:lnTo>
                        <a:pt x="30" y="103"/>
                      </a:lnTo>
                      <a:lnTo>
                        <a:pt x="30" y="107"/>
                      </a:lnTo>
                      <a:lnTo>
                        <a:pt x="24" y="113"/>
                      </a:lnTo>
                      <a:lnTo>
                        <a:pt x="20" y="120"/>
                      </a:lnTo>
                      <a:lnTo>
                        <a:pt x="24" y="120"/>
                      </a:lnTo>
                      <a:lnTo>
                        <a:pt x="31" y="118"/>
                      </a:lnTo>
                      <a:lnTo>
                        <a:pt x="39" y="115"/>
                      </a:lnTo>
                      <a:lnTo>
                        <a:pt x="45" y="105"/>
                      </a:lnTo>
                      <a:lnTo>
                        <a:pt x="48" y="98"/>
                      </a:lnTo>
                      <a:lnTo>
                        <a:pt x="47" y="96"/>
                      </a:lnTo>
                      <a:lnTo>
                        <a:pt x="47" y="94"/>
                      </a:lnTo>
                      <a:lnTo>
                        <a:pt x="50" y="90"/>
                      </a:lnTo>
                      <a:lnTo>
                        <a:pt x="52" y="100"/>
                      </a:lnTo>
                      <a:lnTo>
                        <a:pt x="58" y="94"/>
                      </a:lnTo>
                      <a:lnTo>
                        <a:pt x="60" y="85"/>
                      </a:lnTo>
                      <a:lnTo>
                        <a:pt x="62" y="92"/>
                      </a:lnTo>
                      <a:lnTo>
                        <a:pt x="69" y="98"/>
                      </a:lnTo>
                      <a:lnTo>
                        <a:pt x="63" y="105"/>
                      </a:lnTo>
                      <a:lnTo>
                        <a:pt x="52" y="107"/>
                      </a:lnTo>
                      <a:lnTo>
                        <a:pt x="50" y="109"/>
                      </a:lnTo>
                      <a:lnTo>
                        <a:pt x="58" y="109"/>
                      </a:lnTo>
                      <a:lnTo>
                        <a:pt x="78" y="103"/>
                      </a:lnTo>
                      <a:lnTo>
                        <a:pt x="97" y="102"/>
                      </a:lnTo>
                      <a:lnTo>
                        <a:pt x="99" y="100"/>
                      </a:lnTo>
                      <a:lnTo>
                        <a:pt x="114" y="88"/>
                      </a:lnTo>
                      <a:lnTo>
                        <a:pt x="116" y="94"/>
                      </a:lnTo>
                      <a:lnTo>
                        <a:pt x="122" y="90"/>
                      </a:lnTo>
                      <a:lnTo>
                        <a:pt x="129" y="88"/>
                      </a:lnTo>
                      <a:lnTo>
                        <a:pt x="142" y="94"/>
                      </a:lnTo>
                      <a:lnTo>
                        <a:pt x="144" y="100"/>
                      </a:lnTo>
                      <a:lnTo>
                        <a:pt x="139" y="98"/>
                      </a:lnTo>
                      <a:lnTo>
                        <a:pt x="131" y="96"/>
                      </a:lnTo>
                      <a:lnTo>
                        <a:pt x="125" y="96"/>
                      </a:lnTo>
                      <a:lnTo>
                        <a:pt x="124" y="100"/>
                      </a:lnTo>
                      <a:lnTo>
                        <a:pt x="110" y="100"/>
                      </a:lnTo>
                      <a:lnTo>
                        <a:pt x="116" y="102"/>
                      </a:lnTo>
                      <a:lnTo>
                        <a:pt x="124" y="102"/>
                      </a:lnTo>
                      <a:lnTo>
                        <a:pt x="152" y="107"/>
                      </a:lnTo>
                      <a:lnTo>
                        <a:pt x="169" y="113"/>
                      </a:lnTo>
                      <a:lnTo>
                        <a:pt x="182" y="122"/>
                      </a:lnTo>
                      <a:lnTo>
                        <a:pt x="180" y="115"/>
                      </a:lnTo>
                      <a:lnTo>
                        <a:pt x="174" y="111"/>
                      </a:lnTo>
                      <a:lnTo>
                        <a:pt x="171" y="105"/>
                      </a:lnTo>
                      <a:lnTo>
                        <a:pt x="178" y="105"/>
                      </a:lnTo>
                      <a:lnTo>
                        <a:pt x="184" y="107"/>
                      </a:lnTo>
                      <a:lnTo>
                        <a:pt x="195" y="100"/>
                      </a:lnTo>
                      <a:lnTo>
                        <a:pt x="193" y="107"/>
                      </a:lnTo>
                      <a:lnTo>
                        <a:pt x="188" y="109"/>
                      </a:lnTo>
                      <a:lnTo>
                        <a:pt x="186" y="115"/>
                      </a:lnTo>
                      <a:lnTo>
                        <a:pt x="195" y="120"/>
                      </a:lnTo>
                      <a:lnTo>
                        <a:pt x="203" y="120"/>
                      </a:lnTo>
                      <a:lnTo>
                        <a:pt x="206" y="128"/>
                      </a:lnTo>
                      <a:lnTo>
                        <a:pt x="214" y="126"/>
                      </a:lnTo>
                      <a:lnTo>
                        <a:pt x="210" y="132"/>
                      </a:lnTo>
                      <a:lnTo>
                        <a:pt x="203" y="126"/>
                      </a:lnTo>
                      <a:lnTo>
                        <a:pt x="188" y="120"/>
                      </a:lnTo>
                      <a:lnTo>
                        <a:pt x="195" y="128"/>
                      </a:lnTo>
                      <a:lnTo>
                        <a:pt x="201" y="132"/>
                      </a:lnTo>
                      <a:lnTo>
                        <a:pt x="204" y="134"/>
                      </a:lnTo>
                      <a:lnTo>
                        <a:pt x="201" y="134"/>
                      </a:lnTo>
                      <a:lnTo>
                        <a:pt x="208" y="137"/>
                      </a:lnTo>
                      <a:lnTo>
                        <a:pt x="216" y="139"/>
                      </a:lnTo>
                      <a:lnTo>
                        <a:pt x="221" y="147"/>
                      </a:lnTo>
                      <a:lnTo>
                        <a:pt x="225" y="154"/>
                      </a:lnTo>
                      <a:lnTo>
                        <a:pt x="227" y="160"/>
                      </a:lnTo>
                      <a:lnTo>
                        <a:pt x="221" y="162"/>
                      </a:lnTo>
                      <a:lnTo>
                        <a:pt x="218" y="154"/>
                      </a:lnTo>
                      <a:lnTo>
                        <a:pt x="218" y="149"/>
                      </a:lnTo>
                      <a:lnTo>
                        <a:pt x="216" y="156"/>
                      </a:lnTo>
                      <a:lnTo>
                        <a:pt x="219" y="162"/>
                      </a:lnTo>
                      <a:lnTo>
                        <a:pt x="225" y="165"/>
                      </a:lnTo>
                      <a:lnTo>
                        <a:pt x="233" y="164"/>
                      </a:lnTo>
                      <a:lnTo>
                        <a:pt x="236" y="162"/>
                      </a:lnTo>
                      <a:lnTo>
                        <a:pt x="250" y="158"/>
                      </a:lnTo>
                      <a:lnTo>
                        <a:pt x="257" y="158"/>
                      </a:lnTo>
                      <a:lnTo>
                        <a:pt x="257" y="154"/>
                      </a:lnTo>
                      <a:lnTo>
                        <a:pt x="265" y="149"/>
                      </a:lnTo>
                      <a:lnTo>
                        <a:pt x="266" y="152"/>
                      </a:lnTo>
                      <a:lnTo>
                        <a:pt x="272" y="150"/>
                      </a:lnTo>
                      <a:lnTo>
                        <a:pt x="293" y="134"/>
                      </a:lnTo>
                      <a:lnTo>
                        <a:pt x="300" y="132"/>
                      </a:lnTo>
                      <a:lnTo>
                        <a:pt x="306" y="130"/>
                      </a:lnTo>
                      <a:lnTo>
                        <a:pt x="313" y="132"/>
                      </a:lnTo>
                      <a:lnTo>
                        <a:pt x="310" y="124"/>
                      </a:lnTo>
                      <a:lnTo>
                        <a:pt x="302" y="120"/>
                      </a:lnTo>
                      <a:lnTo>
                        <a:pt x="312" y="124"/>
                      </a:lnTo>
                      <a:lnTo>
                        <a:pt x="308" y="120"/>
                      </a:lnTo>
                      <a:lnTo>
                        <a:pt x="312" y="113"/>
                      </a:lnTo>
                      <a:lnTo>
                        <a:pt x="317" y="109"/>
                      </a:lnTo>
                      <a:lnTo>
                        <a:pt x="330" y="107"/>
                      </a:lnTo>
                      <a:lnTo>
                        <a:pt x="338" y="105"/>
                      </a:lnTo>
                      <a:lnTo>
                        <a:pt x="342" y="105"/>
                      </a:lnTo>
                      <a:lnTo>
                        <a:pt x="359" y="113"/>
                      </a:lnTo>
                      <a:lnTo>
                        <a:pt x="364" y="115"/>
                      </a:lnTo>
                      <a:lnTo>
                        <a:pt x="377" y="122"/>
                      </a:lnTo>
                      <a:lnTo>
                        <a:pt x="389" y="137"/>
                      </a:lnTo>
                      <a:lnTo>
                        <a:pt x="404" y="143"/>
                      </a:lnTo>
                      <a:lnTo>
                        <a:pt x="406" y="150"/>
                      </a:lnTo>
                      <a:lnTo>
                        <a:pt x="407" y="158"/>
                      </a:lnTo>
                      <a:lnTo>
                        <a:pt x="426" y="171"/>
                      </a:lnTo>
                      <a:lnTo>
                        <a:pt x="432" y="179"/>
                      </a:lnTo>
                      <a:lnTo>
                        <a:pt x="439" y="181"/>
                      </a:lnTo>
                      <a:lnTo>
                        <a:pt x="443" y="188"/>
                      </a:lnTo>
                      <a:lnTo>
                        <a:pt x="451" y="190"/>
                      </a:lnTo>
                      <a:lnTo>
                        <a:pt x="464" y="188"/>
                      </a:lnTo>
                      <a:lnTo>
                        <a:pt x="475" y="199"/>
                      </a:lnTo>
                      <a:lnTo>
                        <a:pt x="475" y="205"/>
                      </a:lnTo>
                      <a:lnTo>
                        <a:pt x="479" y="212"/>
                      </a:lnTo>
                      <a:lnTo>
                        <a:pt x="486" y="214"/>
                      </a:lnTo>
                      <a:lnTo>
                        <a:pt x="488" y="222"/>
                      </a:lnTo>
                      <a:lnTo>
                        <a:pt x="488" y="226"/>
                      </a:lnTo>
                      <a:lnTo>
                        <a:pt x="490" y="246"/>
                      </a:lnTo>
                      <a:lnTo>
                        <a:pt x="492" y="252"/>
                      </a:lnTo>
                      <a:lnTo>
                        <a:pt x="492" y="261"/>
                      </a:lnTo>
                      <a:lnTo>
                        <a:pt x="485" y="295"/>
                      </a:lnTo>
                      <a:lnTo>
                        <a:pt x="486" y="303"/>
                      </a:lnTo>
                      <a:lnTo>
                        <a:pt x="486" y="316"/>
                      </a:lnTo>
                      <a:lnTo>
                        <a:pt x="483" y="327"/>
                      </a:lnTo>
                      <a:lnTo>
                        <a:pt x="488" y="335"/>
                      </a:lnTo>
                      <a:lnTo>
                        <a:pt x="494" y="340"/>
                      </a:lnTo>
                      <a:lnTo>
                        <a:pt x="488" y="331"/>
                      </a:lnTo>
                      <a:lnTo>
                        <a:pt x="501" y="340"/>
                      </a:lnTo>
                      <a:lnTo>
                        <a:pt x="501" y="342"/>
                      </a:lnTo>
                      <a:lnTo>
                        <a:pt x="505" y="337"/>
                      </a:lnTo>
                      <a:lnTo>
                        <a:pt x="509" y="322"/>
                      </a:lnTo>
                      <a:lnTo>
                        <a:pt x="503" y="322"/>
                      </a:lnTo>
                      <a:lnTo>
                        <a:pt x="501" y="320"/>
                      </a:lnTo>
                      <a:lnTo>
                        <a:pt x="501" y="314"/>
                      </a:lnTo>
                      <a:lnTo>
                        <a:pt x="496" y="308"/>
                      </a:lnTo>
                      <a:lnTo>
                        <a:pt x="496" y="306"/>
                      </a:lnTo>
                      <a:lnTo>
                        <a:pt x="511" y="314"/>
                      </a:lnTo>
                      <a:lnTo>
                        <a:pt x="513" y="322"/>
                      </a:lnTo>
                      <a:lnTo>
                        <a:pt x="520" y="314"/>
                      </a:lnTo>
                      <a:lnTo>
                        <a:pt x="526" y="322"/>
                      </a:lnTo>
                      <a:lnTo>
                        <a:pt x="526" y="327"/>
                      </a:lnTo>
                      <a:lnTo>
                        <a:pt x="515" y="348"/>
                      </a:lnTo>
                      <a:lnTo>
                        <a:pt x="513" y="359"/>
                      </a:lnTo>
                      <a:lnTo>
                        <a:pt x="505" y="361"/>
                      </a:lnTo>
                      <a:lnTo>
                        <a:pt x="505" y="367"/>
                      </a:lnTo>
                      <a:lnTo>
                        <a:pt x="500" y="361"/>
                      </a:lnTo>
                      <a:lnTo>
                        <a:pt x="503" y="367"/>
                      </a:lnTo>
                      <a:lnTo>
                        <a:pt x="516" y="374"/>
                      </a:lnTo>
                      <a:lnTo>
                        <a:pt x="522" y="382"/>
                      </a:lnTo>
                      <a:lnTo>
                        <a:pt x="520" y="384"/>
                      </a:lnTo>
                      <a:lnTo>
                        <a:pt x="535" y="408"/>
                      </a:lnTo>
                      <a:lnTo>
                        <a:pt x="539" y="416"/>
                      </a:lnTo>
                      <a:lnTo>
                        <a:pt x="550" y="427"/>
                      </a:lnTo>
                      <a:lnTo>
                        <a:pt x="558" y="429"/>
                      </a:lnTo>
                      <a:lnTo>
                        <a:pt x="563" y="429"/>
                      </a:lnTo>
                      <a:lnTo>
                        <a:pt x="567" y="429"/>
                      </a:lnTo>
                      <a:lnTo>
                        <a:pt x="563" y="423"/>
                      </a:lnTo>
                      <a:lnTo>
                        <a:pt x="560" y="416"/>
                      </a:lnTo>
                      <a:lnTo>
                        <a:pt x="554" y="412"/>
                      </a:lnTo>
                      <a:lnTo>
                        <a:pt x="562" y="412"/>
                      </a:lnTo>
                      <a:lnTo>
                        <a:pt x="563" y="417"/>
                      </a:lnTo>
                      <a:lnTo>
                        <a:pt x="577" y="410"/>
                      </a:lnTo>
                      <a:lnTo>
                        <a:pt x="579" y="412"/>
                      </a:lnTo>
                      <a:lnTo>
                        <a:pt x="571" y="416"/>
                      </a:lnTo>
                      <a:lnTo>
                        <a:pt x="575" y="423"/>
                      </a:lnTo>
                      <a:lnTo>
                        <a:pt x="575" y="436"/>
                      </a:lnTo>
                      <a:lnTo>
                        <a:pt x="577" y="444"/>
                      </a:lnTo>
                      <a:lnTo>
                        <a:pt x="580" y="451"/>
                      </a:lnTo>
                      <a:lnTo>
                        <a:pt x="579" y="455"/>
                      </a:lnTo>
                      <a:lnTo>
                        <a:pt x="586" y="455"/>
                      </a:lnTo>
                      <a:lnTo>
                        <a:pt x="592" y="447"/>
                      </a:lnTo>
                      <a:lnTo>
                        <a:pt x="594" y="440"/>
                      </a:lnTo>
                      <a:lnTo>
                        <a:pt x="603" y="432"/>
                      </a:lnTo>
                      <a:lnTo>
                        <a:pt x="595" y="444"/>
                      </a:lnTo>
                      <a:lnTo>
                        <a:pt x="594" y="451"/>
                      </a:lnTo>
                      <a:lnTo>
                        <a:pt x="590" y="457"/>
                      </a:lnTo>
                      <a:lnTo>
                        <a:pt x="590" y="461"/>
                      </a:lnTo>
                      <a:lnTo>
                        <a:pt x="595" y="463"/>
                      </a:lnTo>
                      <a:lnTo>
                        <a:pt x="603" y="468"/>
                      </a:lnTo>
                      <a:lnTo>
                        <a:pt x="610" y="494"/>
                      </a:lnTo>
                      <a:lnTo>
                        <a:pt x="622" y="509"/>
                      </a:lnTo>
                      <a:lnTo>
                        <a:pt x="627" y="509"/>
                      </a:lnTo>
                      <a:lnTo>
                        <a:pt x="620" y="511"/>
                      </a:lnTo>
                      <a:lnTo>
                        <a:pt x="627" y="515"/>
                      </a:lnTo>
                      <a:lnTo>
                        <a:pt x="635" y="513"/>
                      </a:lnTo>
                      <a:lnTo>
                        <a:pt x="641" y="513"/>
                      </a:lnTo>
                      <a:lnTo>
                        <a:pt x="644" y="515"/>
                      </a:lnTo>
                      <a:lnTo>
                        <a:pt x="659" y="521"/>
                      </a:lnTo>
                      <a:lnTo>
                        <a:pt x="661" y="526"/>
                      </a:lnTo>
                      <a:lnTo>
                        <a:pt x="667" y="532"/>
                      </a:lnTo>
                      <a:lnTo>
                        <a:pt x="676" y="543"/>
                      </a:lnTo>
                      <a:lnTo>
                        <a:pt x="678" y="551"/>
                      </a:lnTo>
                      <a:lnTo>
                        <a:pt x="691" y="564"/>
                      </a:lnTo>
                      <a:lnTo>
                        <a:pt x="697" y="566"/>
                      </a:lnTo>
                      <a:lnTo>
                        <a:pt x="704" y="566"/>
                      </a:lnTo>
                      <a:lnTo>
                        <a:pt x="710" y="572"/>
                      </a:lnTo>
                      <a:lnTo>
                        <a:pt x="706" y="579"/>
                      </a:lnTo>
                      <a:lnTo>
                        <a:pt x="699" y="573"/>
                      </a:lnTo>
                      <a:lnTo>
                        <a:pt x="691" y="570"/>
                      </a:lnTo>
                      <a:lnTo>
                        <a:pt x="686" y="575"/>
                      </a:lnTo>
                      <a:lnTo>
                        <a:pt x="689" y="583"/>
                      </a:lnTo>
                      <a:lnTo>
                        <a:pt x="695" y="590"/>
                      </a:lnTo>
                      <a:lnTo>
                        <a:pt x="710" y="585"/>
                      </a:lnTo>
                      <a:lnTo>
                        <a:pt x="718" y="579"/>
                      </a:lnTo>
                      <a:lnTo>
                        <a:pt x="725" y="581"/>
                      </a:lnTo>
                      <a:lnTo>
                        <a:pt x="733" y="581"/>
                      </a:lnTo>
                      <a:lnTo>
                        <a:pt x="738" y="577"/>
                      </a:lnTo>
                      <a:lnTo>
                        <a:pt x="744" y="572"/>
                      </a:lnTo>
                      <a:lnTo>
                        <a:pt x="751" y="568"/>
                      </a:lnTo>
                      <a:lnTo>
                        <a:pt x="757" y="572"/>
                      </a:lnTo>
                      <a:lnTo>
                        <a:pt x="753" y="568"/>
                      </a:lnTo>
                      <a:lnTo>
                        <a:pt x="763" y="572"/>
                      </a:lnTo>
                      <a:lnTo>
                        <a:pt x="759" y="564"/>
                      </a:lnTo>
                      <a:lnTo>
                        <a:pt x="763" y="556"/>
                      </a:lnTo>
                      <a:lnTo>
                        <a:pt x="766" y="551"/>
                      </a:lnTo>
                      <a:lnTo>
                        <a:pt x="763" y="538"/>
                      </a:lnTo>
                      <a:lnTo>
                        <a:pt x="765" y="534"/>
                      </a:lnTo>
                      <a:lnTo>
                        <a:pt x="763" y="526"/>
                      </a:lnTo>
                      <a:lnTo>
                        <a:pt x="766" y="519"/>
                      </a:lnTo>
                      <a:lnTo>
                        <a:pt x="766" y="513"/>
                      </a:lnTo>
                      <a:lnTo>
                        <a:pt x="772" y="506"/>
                      </a:lnTo>
                      <a:lnTo>
                        <a:pt x="772" y="500"/>
                      </a:lnTo>
                      <a:lnTo>
                        <a:pt x="774" y="493"/>
                      </a:lnTo>
                      <a:lnTo>
                        <a:pt x="776" y="500"/>
                      </a:lnTo>
                      <a:lnTo>
                        <a:pt x="778" y="493"/>
                      </a:lnTo>
                      <a:lnTo>
                        <a:pt x="776" y="485"/>
                      </a:lnTo>
                      <a:lnTo>
                        <a:pt x="774" y="470"/>
                      </a:lnTo>
                      <a:lnTo>
                        <a:pt x="774" y="451"/>
                      </a:lnTo>
                      <a:lnTo>
                        <a:pt x="772" y="444"/>
                      </a:lnTo>
                      <a:lnTo>
                        <a:pt x="770" y="412"/>
                      </a:lnTo>
                      <a:lnTo>
                        <a:pt x="763" y="385"/>
                      </a:lnTo>
                      <a:lnTo>
                        <a:pt x="759" y="384"/>
                      </a:lnTo>
                      <a:lnTo>
                        <a:pt x="759" y="374"/>
                      </a:lnTo>
                      <a:lnTo>
                        <a:pt x="748" y="361"/>
                      </a:lnTo>
                      <a:lnTo>
                        <a:pt x="740" y="357"/>
                      </a:lnTo>
                      <a:lnTo>
                        <a:pt x="738" y="359"/>
                      </a:lnTo>
                      <a:lnTo>
                        <a:pt x="740" y="355"/>
                      </a:lnTo>
                      <a:lnTo>
                        <a:pt x="740" y="350"/>
                      </a:lnTo>
                      <a:lnTo>
                        <a:pt x="731" y="337"/>
                      </a:lnTo>
                      <a:lnTo>
                        <a:pt x="719" y="312"/>
                      </a:lnTo>
                      <a:lnTo>
                        <a:pt x="693" y="275"/>
                      </a:lnTo>
                      <a:lnTo>
                        <a:pt x="673" y="241"/>
                      </a:lnTo>
                      <a:lnTo>
                        <a:pt x="669" y="235"/>
                      </a:lnTo>
                      <a:lnTo>
                        <a:pt x="661" y="214"/>
                      </a:lnTo>
                      <a:lnTo>
                        <a:pt x="656" y="201"/>
                      </a:lnTo>
                      <a:lnTo>
                        <a:pt x="659" y="201"/>
                      </a:lnTo>
                      <a:lnTo>
                        <a:pt x="665" y="205"/>
                      </a:lnTo>
                      <a:lnTo>
                        <a:pt x="663" y="211"/>
                      </a:lnTo>
                      <a:lnTo>
                        <a:pt x="671" y="218"/>
                      </a:lnTo>
                      <a:lnTo>
                        <a:pt x="678" y="214"/>
                      </a:lnTo>
                      <a:lnTo>
                        <a:pt x="684" y="220"/>
                      </a:lnTo>
                      <a:lnTo>
                        <a:pt x="686" y="228"/>
                      </a:lnTo>
                      <a:lnTo>
                        <a:pt x="684" y="241"/>
                      </a:lnTo>
                      <a:lnTo>
                        <a:pt x="688" y="261"/>
                      </a:lnTo>
                      <a:lnTo>
                        <a:pt x="703" y="284"/>
                      </a:lnTo>
                      <a:lnTo>
                        <a:pt x="710" y="291"/>
                      </a:lnTo>
                      <a:lnTo>
                        <a:pt x="695" y="271"/>
                      </a:lnTo>
                      <a:lnTo>
                        <a:pt x="691" y="263"/>
                      </a:lnTo>
                      <a:lnTo>
                        <a:pt x="688" y="250"/>
                      </a:lnTo>
                      <a:lnTo>
                        <a:pt x="686" y="237"/>
                      </a:lnTo>
                      <a:lnTo>
                        <a:pt x="691" y="231"/>
                      </a:lnTo>
                      <a:lnTo>
                        <a:pt x="688" y="224"/>
                      </a:lnTo>
                      <a:lnTo>
                        <a:pt x="684" y="216"/>
                      </a:lnTo>
                      <a:lnTo>
                        <a:pt x="671" y="203"/>
                      </a:lnTo>
                      <a:lnTo>
                        <a:pt x="631" y="154"/>
                      </a:lnTo>
                      <a:lnTo>
                        <a:pt x="609" y="118"/>
                      </a:lnTo>
                      <a:lnTo>
                        <a:pt x="599" y="98"/>
                      </a:lnTo>
                      <a:lnTo>
                        <a:pt x="588" y="71"/>
                      </a:lnTo>
                      <a:lnTo>
                        <a:pt x="586" y="64"/>
                      </a:lnTo>
                      <a:lnTo>
                        <a:pt x="579" y="51"/>
                      </a:lnTo>
                      <a:lnTo>
                        <a:pt x="577" y="38"/>
                      </a:lnTo>
                      <a:lnTo>
                        <a:pt x="573" y="32"/>
                      </a:lnTo>
                      <a:lnTo>
                        <a:pt x="567" y="24"/>
                      </a:lnTo>
                      <a:lnTo>
                        <a:pt x="563" y="17"/>
                      </a:lnTo>
                      <a:lnTo>
                        <a:pt x="567" y="23"/>
                      </a:lnTo>
                      <a:lnTo>
                        <a:pt x="569" y="8"/>
                      </a:lnTo>
                      <a:lnTo>
                        <a:pt x="560" y="6"/>
                      </a:lnTo>
                      <a:lnTo>
                        <a:pt x="558" y="6"/>
                      </a:lnTo>
                      <a:lnTo>
                        <a:pt x="554" y="8"/>
                      </a:lnTo>
                      <a:close/>
                    </a:path>
                  </a:pathLst>
                </a:custGeom>
                <a:solidFill>
                  <a:schemeClr val="accent5"/>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51" name="Freeform 108"/>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52" name="Freeform 109"/>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53" name="Freeform 110"/>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54" name="Freeform 111"/>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55" name="Freeform 112"/>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56" name="Freeform 113"/>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57" name="Freeform 114"/>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58" name="Freeform 115"/>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grpSp>
            <p:nvGrpSpPr>
              <p:cNvPr id="230" name="Group 229"/>
              <p:cNvGrpSpPr/>
              <p:nvPr/>
            </p:nvGrpSpPr>
            <p:grpSpPr>
              <a:xfrm>
                <a:off x="3872343" y="2857646"/>
                <a:ext cx="317988" cy="466542"/>
                <a:chOff x="3872343" y="2857646"/>
                <a:chExt cx="317988" cy="466542"/>
              </a:xfrm>
              <a:grpFill/>
            </p:grpSpPr>
            <p:sp>
              <p:nvSpPr>
                <p:cNvPr id="437" name="Freeform 95"/>
                <p:cNvSpPr/>
                <p:nvPr/>
              </p:nvSpPr>
              <p:spPr bwMode="auto">
                <a:xfrm>
                  <a:off x="3872343" y="2857646"/>
                  <a:ext cx="317988" cy="465670"/>
                </a:xfrm>
                <a:custGeom>
                  <a:avLst/>
                  <a:gdLst>
                    <a:gd name="T0" fmla="*/ 117 w 331"/>
                    <a:gd name="T1" fmla="*/ 485 h 534"/>
                    <a:gd name="T2" fmla="*/ 104 w 331"/>
                    <a:gd name="T3" fmla="*/ 475 h 534"/>
                    <a:gd name="T4" fmla="*/ 94 w 331"/>
                    <a:gd name="T5" fmla="*/ 453 h 534"/>
                    <a:gd name="T6" fmla="*/ 187 w 331"/>
                    <a:gd name="T7" fmla="*/ 438 h 534"/>
                    <a:gd name="T8" fmla="*/ 331 w 331"/>
                    <a:gd name="T9" fmla="*/ 417 h 534"/>
                    <a:gd name="T10" fmla="*/ 320 w 331"/>
                    <a:gd name="T11" fmla="*/ 400 h 534"/>
                    <a:gd name="T12" fmla="*/ 320 w 331"/>
                    <a:gd name="T13" fmla="*/ 377 h 534"/>
                    <a:gd name="T14" fmla="*/ 320 w 331"/>
                    <a:gd name="T15" fmla="*/ 364 h 534"/>
                    <a:gd name="T16" fmla="*/ 312 w 331"/>
                    <a:gd name="T17" fmla="*/ 347 h 534"/>
                    <a:gd name="T18" fmla="*/ 309 w 331"/>
                    <a:gd name="T19" fmla="*/ 321 h 534"/>
                    <a:gd name="T20" fmla="*/ 312 w 331"/>
                    <a:gd name="T21" fmla="*/ 300 h 534"/>
                    <a:gd name="T22" fmla="*/ 322 w 331"/>
                    <a:gd name="T23" fmla="*/ 289 h 534"/>
                    <a:gd name="T24" fmla="*/ 314 w 331"/>
                    <a:gd name="T25" fmla="*/ 278 h 534"/>
                    <a:gd name="T26" fmla="*/ 312 w 331"/>
                    <a:gd name="T27" fmla="*/ 261 h 534"/>
                    <a:gd name="T28" fmla="*/ 303 w 331"/>
                    <a:gd name="T29" fmla="*/ 250 h 534"/>
                    <a:gd name="T30" fmla="*/ 292 w 331"/>
                    <a:gd name="T31" fmla="*/ 229 h 534"/>
                    <a:gd name="T32" fmla="*/ 288 w 331"/>
                    <a:gd name="T33" fmla="*/ 218 h 534"/>
                    <a:gd name="T34" fmla="*/ 224 w 331"/>
                    <a:gd name="T35" fmla="*/ 0 h 534"/>
                    <a:gd name="T36" fmla="*/ 0 w 331"/>
                    <a:gd name="T37" fmla="*/ 20 h 534"/>
                    <a:gd name="T38" fmla="*/ 4 w 331"/>
                    <a:gd name="T39" fmla="*/ 28 h 534"/>
                    <a:gd name="T40" fmla="*/ 4 w 331"/>
                    <a:gd name="T41" fmla="*/ 357 h 534"/>
                    <a:gd name="T42" fmla="*/ 27 w 331"/>
                    <a:gd name="T43" fmla="*/ 520 h 534"/>
                    <a:gd name="T44" fmla="*/ 47 w 331"/>
                    <a:gd name="T45" fmla="*/ 520 h 534"/>
                    <a:gd name="T46" fmla="*/ 55 w 331"/>
                    <a:gd name="T47" fmla="*/ 496 h 534"/>
                    <a:gd name="T48" fmla="*/ 59 w 331"/>
                    <a:gd name="T49" fmla="*/ 483 h 534"/>
                    <a:gd name="T50" fmla="*/ 62 w 331"/>
                    <a:gd name="T51" fmla="*/ 485 h 534"/>
                    <a:gd name="T52" fmla="*/ 70 w 331"/>
                    <a:gd name="T53" fmla="*/ 492 h 534"/>
                    <a:gd name="T54" fmla="*/ 68 w 331"/>
                    <a:gd name="T55" fmla="*/ 505 h 534"/>
                    <a:gd name="T56" fmla="*/ 79 w 331"/>
                    <a:gd name="T57" fmla="*/ 517 h 534"/>
                    <a:gd name="T58" fmla="*/ 85 w 331"/>
                    <a:gd name="T59" fmla="*/ 522 h 534"/>
                    <a:gd name="T60" fmla="*/ 76 w 331"/>
                    <a:gd name="T61" fmla="*/ 532 h 534"/>
                    <a:gd name="T62" fmla="*/ 64 w 331"/>
                    <a:gd name="T63" fmla="*/ 534 h 534"/>
                    <a:gd name="T64" fmla="*/ 100 w 331"/>
                    <a:gd name="T65" fmla="*/ 528 h 534"/>
                    <a:gd name="T66" fmla="*/ 100 w 331"/>
                    <a:gd name="T67" fmla="*/ 518 h 534"/>
                    <a:gd name="T68" fmla="*/ 115 w 331"/>
                    <a:gd name="T69" fmla="*/ 513 h 534"/>
                    <a:gd name="T70" fmla="*/ 115 w 331"/>
                    <a:gd name="T71" fmla="*/ 49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1" h="534">
                      <a:moveTo>
                        <a:pt x="113" y="494"/>
                      </a:moveTo>
                      <a:lnTo>
                        <a:pt x="117" y="485"/>
                      </a:lnTo>
                      <a:lnTo>
                        <a:pt x="109" y="477"/>
                      </a:lnTo>
                      <a:lnTo>
                        <a:pt x="104" y="475"/>
                      </a:lnTo>
                      <a:lnTo>
                        <a:pt x="93" y="460"/>
                      </a:lnTo>
                      <a:lnTo>
                        <a:pt x="94" y="453"/>
                      </a:lnTo>
                      <a:lnTo>
                        <a:pt x="102" y="447"/>
                      </a:lnTo>
                      <a:lnTo>
                        <a:pt x="187" y="438"/>
                      </a:lnTo>
                      <a:lnTo>
                        <a:pt x="331" y="421"/>
                      </a:lnTo>
                      <a:lnTo>
                        <a:pt x="331" y="417"/>
                      </a:lnTo>
                      <a:lnTo>
                        <a:pt x="326" y="408"/>
                      </a:lnTo>
                      <a:lnTo>
                        <a:pt x="320" y="400"/>
                      </a:lnTo>
                      <a:lnTo>
                        <a:pt x="318" y="393"/>
                      </a:lnTo>
                      <a:lnTo>
                        <a:pt x="320" y="377"/>
                      </a:lnTo>
                      <a:lnTo>
                        <a:pt x="318" y="372"/>
                      </a:lnTo>
                      <a:lnTo>
                        <a:pt x="320" y="364"/>
                      </a:lnTo>
                      <a:lnTo>
                        <a:pt x="318" y="355"/>
                      </a:lnTo>
                      <a:lnTo>
                        <a:pt x="312" y="347"/>
                      </a:lnTo>
                      <a:lnTo>
                        <a:pt x="307" y="334"/>
                      </a:lnTo>
                      <a:lnTo>
                        <a:pt x="309" y="321"/>
                      </a:lnTo>
                      <a:lnTo>
                        <a:pt x="312" y="314"/>
                      </a:lnTo>
                      <a:lnTo>
                        <a:pt x="312" y="300"/>
                      </a:lnTo>
                      <a:lnTo>
                        <a:pt x="316" y="293"/>
                      </a:lnTo>
                      <a:lnTo>
                        <a:pt x="322" y="289"/>
                      </a:lnTo>
                      <a:lnTo>
                        <a:pt x="320" y="282"/>
                      </a:lnTo>
                      <a:lnTo>
                        <a:pt x="314" y="278"/>
                      </a:lnTo>
                      <a:lnTo>
                        <a:pt x="316" y="268"/>
                      </a:lnTo>
                      <a:lnTo>
                        <a:pt x="312" y="261"/>
                      </a:lnTo>
                      <a:lnTo>
                        <a:pt x="311" y="257"/>
                      </a:lnTo>
                      <a:lnTo>
                        <a:pt x="303" y="250"/>
                      </a:lnTo>
                      <a:lnTo>
                        <a:pt x="297" y="236"/>
                      </a:lnTo>
                      <a:lnTo>
                        <a:pt x="292" y="229"/>
                      </a:lnTo>
                      <a:lnTo>
                        <a:pt x="290" y="221"/>
                      </a:lnTo>
                      <a:lnTo>
                        <a:pt x="288" y="218"/>
                      </a:lnTo>
                      <a:lnTo>
                        <a:pt x="256" y="101"/>
                      </a:lnTo>
                      <a:lnTo>
                        <a:pt x="224" y="0"/>
                      </a:lnTo>
                      <a:lnTo>
                        <a:pt x="126" y="11"/>
                      </a:lnTo>
                      <a:lnTo>
                        <a:pt x="0" y="20"/>
                      </a:lnTo>
                      <a:lnTo>
                        <a:pt x="0" y="22"/>
                      </a:lnTo>
                      <a:lnTo>
                        <a:pt x="4" y="28"/>
                      </a:lnTo>
                      <a:lnTo>
                        <a:pt x="12" y="32"/>
                      </a:lnTo>
                      <a:lnTo>
                        <a:pt x="4" y="357"/>
                      </a:lnTo>
                      <a:lnTo>
                        <a:pt x="27" y="517"/>
                      </a:lnTo>
                      <a:lnTo>
                        <a:pt x="27" y="520"/>
                      </a:lnTo>
                      <a:lnTo>
                        <a:pt x="34" y="518"/>
                      </a:lnTo>
                      <a:lnTo>
                        <a:pt x="47" y="520"/>
                      </a:lnTo>
                      <a:lnTo>
                        <a:pt x="53" y="520"/>
                      </a:lnTo>
                      <a:lnTo>
                        <a:pt x="55" y="496"/>
                      </a:lnTo>
                      <a:lnTo>
                        <a:pt x="57" y="488"/>
                      </a:lnTo>
                      <a:lnTo>
                        <a:pt x="59" y="483"/>
                      </a:lnTo>
                      <a:lnTo>
                        <a:pt x="59" y="481"/>
                      </a:lnTo>
                      <a:lnTo>
                        <a:pt x="62" y="485"/>
                      </a:lnTo>
                      <a:lnTo>
                        <a:pt x="64" y="487"/>
                      </a:lnTo>
                      <a:lnTo>
                        <a:pt x="70" y="492"/>
                      </a:lnTo>
                      <a:lnTo>
                        <a:pt x="70" y="500"/>
                      </a:lnTo>
                      <a:lnTo>
                        <a:pt x="68" y="505"/>
                      </a:lnTo>
                      <a:lnTo>
                        <a:pt x="72" y="513"/>
                      </a:lnTo>
                      <a:lnTo>
                        <a:pt x="79" y="517"/>
                      </a:lnTo>
                      <a:lnTo>
                        <a:pt x="81" y="515"/>
                      </a:lnTo>
                      <a:lnTo>
                        <a:pt x="85" y="522"/>
                      </a:lnTo>
                      <a:lnTo>
                        <a:pt x="83" y="530"/>
                      </a:lnTo>
                      <a:lnTo>
                        <a:pt x="76" y="532"/>
                      </a:lnTo>
                      <a:lnTo>
                        <a:pt x="70" y="532"/>
                      </a:lnTo>
                      <a:lnTo>
                        <a:pt x="64" y="534"/>
                      </a:lnTo>
                      <a:lnTo>
                        <a:pt x="93" y="530"/>
                      </a:lnTo>
                      <a:lnTo>
                        <a:pt x="100" y="528"/>
                      </a:lnTo>
                      <a:lnTo>
                        <a:pt x="102" y="520"/>
                      </a:lnTo>
                      <a:lnTo>
                        <a:pt x="100" y="518"/>
                      </a:lnTo>
                      <a:lnTo>
                        <a:pt x="108" y="520"/>
                      </a:lnTo>
                      <a:lnTo>
                        <a:pt x="115" y="513"/>
                      </a:lnTo>
                      <a:lnTo>
                        <a:pt x="117" y="502"/>
                      </a:lnTo>
                      <a:lnTo>
                        <a:pt x="115" y="498"/>
                      </a:lnTo>
                      <a:lnTo>
                        <a:pt x="113" y="49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38" name="Freeform 97"/>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39" name="Freeform 98"/>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40" name="Freeform 116"/>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41" name="Freeform 117"/>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sp>
            <p:nvSpPr>
              <p:cNvPr id="231" name="Freeform 118"/>
              <p:cNvSpPr/>
              <p:nvPr/>
            </p:nvSpPr>
            <p:spPr bwMode="auto">
              <a:xfrm>
                <a:off x="4067363" y="2150421"/>
                <a:ext cx="343927" cy="355793"/>
              </a:xfrm>
              <a:custGeom>
                <a:avLst/>
                <a:gdLst>
                  <a:gd name="T0" fmla="*/ 14 w 358"/>
                  <a:gd name="T1" fmla="*/ 181 h 408"/>
                  <a:gd name="T2" fmla="*/ 44 w 358"/>
                  <a:gd name="T3" fmla="*/ 356 h 408"/>
                  <a:gd name="T4" fmla="*/ 61 w 358"/>
                  <a:gd name="T5" fmla="*/ 358 h 408"/>
                  <a:gd name="T6" fmla="*/ 81 w 358"/>
                  <a:gd name="T7" fmla="*/ 373 h 408"/>
                  <a:gd name="T8" fmla="*/ 100 w 358"/>
                  <a:gd name="T9" fmla="*/ 388 h 408"/>
                  <a:gd name="T10" fmla="*/ 117 w 358"/>
                  <a:gd name="T11" fmla="*/ 388 h 408"/>
                  <a:gd name="T12" fmla="*/ 138 w 358"/>
                  <a:gd name="T13" fmla="*/ 397 h 408"/>
                  <a:gd name="T14" fmla="*/ 149 w 358"/>
                  <a:gd name="T15" fmla="*/ 390 h 408"/>
                  <a:gd name="T16" fmla="*/ 166 w 358"/>
                  <a:gd name="T17" fmla="*/ 397 h 408"/>
                  <a:gd name="T18" fmla="*/ 179 w 358"/>
                  <a:gd name="T19" fmla="*/ 393 h 408"/>
                  <a:gd name="T20" fmla="*/ 190 w 358"/>
                  <a:gd name="T21" fmla="*/ 380 h 408"/>
                  <a:gd name="T22" fmla="*/ 203 w 358"/>
                  <a:gd name="T23" fmla="*/ 390 h 408"/>
                  <a:gd name="T24" fmla="*/ 217 w 358"/>
                  <a:gd name="T25" fmla="*/ 395 h 408"/>
                  <a:gd name="T26" fmla="*/ 228 w 358"/>
                  <a:gd name="T27" fmla="*/ 408 h 408"/>
                  <a:gd name="T28" fmla="*/ 235 w 358"/>
                  <a:gd name="T29" fmla="*/ 408 h 408"/>
                  <a:gd name="T30" fmla="*/ 250 w 358"/>
                  <a:gd name="T31" fmla="*/ 397 h 408"/>
                  <a:gd name="T32" fmla="*/ 258 w 358"/>
                  <a:gd name="T33" fmla="*/ 384 h 408"/>
                  <a:gd name="T34" fmla="*/ 254 w 358"/>
                  <a:gd name="T35" fmla="*/ 367 h 408"/>
                  <a:gd name="T36" fmla="*/ 258 w 358"/>
                  <a:gd name="T37" fmla="*/ 358 h 408"/>
                  <a:gd name="T38" fmla="*/ 260 w 358"/>
                  <a:gd name="T39" fmla="*/ 344 h 408"/>
                  <a:gd name="T40" fmla="*/ 271 w 358"/>
                  <a:gd name="T41" fmla="*/ 339 h 408"/>
                  <a:gd name="T42" fmla="*/ 282 w 358"/>
                  <a:gd name="T43" fmla="*/ 343 h 408"/>
                  <a:gd name="T44" fmla="*/ 281 w 358"/>
                  <a:gd name="T45" fmla="*/ 329 h 408"/>
                  <a:gd name="T46" fmla="*/ 284 w 358"/>
                  <a:gd name="T47" fmla="*/ 314 h 408"/>
                  <a:gd name="T48" fmla="*/ 297 w 358"/>
                  <a:gd name="T49" fmla="*/ 303 h 408"/>
                  <a:gd name="T50" fmla="*/ 303 w 358"/>
                  <a:gd name="T51" fmla="*/ 288 h 408"/>
                  <a:gd name="T52" fmla="*/ 329 w 358"/>
                  <a:gd name="T53" fmla="*/ 280 h 408"/>
                  <a:gd name="T54" fmla="*/ 346 w 358"/>
                  <a:gd name="T55" fmla="*/ 258 h 408"/>
                  <a:gd name="T56" fmla="*/ 348 w 358"/>
                  <a:gd name="T57" fmla="*/ 237 h 408"/>
                  <a:gd name="T58" fmla="*/ 348 w 358"/>
                  <a:gd name="T59" fmla="*/ 224 h 408"/>
                  <a:gd name="T60" fmla="*/ 352 w 358"/>
                  <a:gd name="T61" fmla="*/ 215 h 408"/>
                  <a:gd name="T62" fmla="*/ 354 w 358"/>
                  <a:gd name="T63" fmla="*/ 186 h 408"/>
                  <a:gd name="T64" fmla="*/ 352 w 358"/>
                  <a:gd name="T65" fmla="*/ 160 h 408"/>
                  <a:gd name="T66" fmla="*/ 348 w 358"/>
                  <a:gd name="T67" fmla="*/ 147 h 408"/>
                  <a:gd name="T68" fmla="*/ 358 w 358"/>
                  <a:gd name="T69" fmla="*/ 143 h 408"/>
                  <a:gd name="T70" fmla="*/ 333 w 358"/>
                  <a:gd name="T71" fmla="*/ 0 h 408"/>
                  <a:gd name="T72" fmla="*/ 279 w 358"/>
                  <a:gd name="T73" fmla="*/ 34 h 408"/>
                  <a:gd name="T74" fmla="*/ 265 w 358"/>
                  <a:gd name="T75" fmla="*/ 45 h 408"/>
                  <a:gd name="T76" fmla="*/ 245 w 358"/>
                  <a:gd name="T77" fmla="*/ 68 h 408"/>
                  <a:gd name="T78" fmla="*/ 224 w 358"/>
                  <a:gd name="T79" fmla="*/ 70 h 408"/>
                  <a:gd name="T80" fmla="*/ 203 w 358"/>
                  <a:gd name="T81" fmla="*/ 81 h 408"/>
                  <a:gd name="T82" fmla="*/ 190 w 358"/>
                  <a:gd name="T83" fmla="*/ 89 h 408"/>
                  <a:gd name="T84" fmla="*/ 175 w 358"/>
                  <a:gd name="T85" fmla="*/ 83 h 408"/>
                  <a:gd name="T86" fmla="*/ 155 w 358"/>
                  <a:gd name="T87" fmla="*/ 89 h 408"/>
                  <a:gd name="T88" fmla="*/ 155 w 358"/>
                  <a:gd name="T89" fmla="*/ 81 h 408"/>
                  <a:gd name="T90" fmla="*/ 158 w 358"/>
                  <a:gd name="T91" fmla="*/ 72 h 408"/>
                  <a:gd name="T92" fmla="*/ 145 w 358"/>
                  <a:gd name="T93" fmla="*/ 77 h 408"/>
                  <a:gd name="T94" fmla="*/ 128 w 358"/>
                  <a:gd name="T95" fmla="*/ 70 h 408"/>
                  <a:gd name="T96" fmla="*/ 108 w 358"/>
                  <a:gd name="T97" fmla="*/ 66 h 408"/>
                  <a:gd name="T98" fmla="*/ 74 w 358"/>
                  <a:gd name="T99" fmla="*/ 7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8" h="408">
                    <a:moveTo>
                      <a:pt x="0" y="81"/>
                    </a:moveTo>
                    <a:lnTo>
                      <a:pt x="14" y="181"/>
                    </a:lnTo>
                    <a:lnTo>
                      <a:pt x="34" y="361"/>
                    </a:lnTo>
                    <a:lnTo>
                      <a:pt x="44" y="356"/>
                    </a:lnTo>
                    <a:lnTo>
                      <a:pt x="49" y="361"/>
                    </a:lnTo>
                    <a:lnTo>
                      <a:pt x="61" y="358"/>
                    </a:lnTo>
                    <a:lnTo>
                      <a:pt x="78" y="365"/>
                    </a:lnTo>
                    <a:lnTo>
                      <a:pt x="81" y="373"/>
                    </a:lnTo>
                    <a:lnTo>
                      <a:pt x="93" y="386"/>
                    </a:lnTo>
                    <a:lnTo>
                      <a:pt x="100" y="388"/>
                    </a:lnTo>
                    <a:lnTo>
                      <a:pt x="113" y="386"/>
                    </a:lnTo>
                    <a:lnTo>
                      <a:pt x="117" y="388"/>
                    </a:lnTo>
                    <a:lnTo>
                      <a:pt x="132" y="397"/>
                    </a:lnTo>
                    <a:lnTo>
                      <a:pt x="138" y="397"/>
                    </a:lnTo>
                    <a:lnTo>
                      <a:pt x="143" y="391"/>
                    </a:lnTo>
                    <a:lnTo>
                      <a:pt x="149" y="390"/>
                    </a:lnTo>
                    <a:lnTo>
                      <a:pt x="158" y="391"/>
                    </a:lnTo>
                    <a:lnTo>
                      <a:pt x="166" y="397"/>
                    </a:lnTo>
                    <a:lnTo>
                      <a:pt x="172" y="393"/>
                    </a:lnTo>
                    <a:lnTo>
                      <a:pt x="179" y="393"/>
                    </a:lnTo>
                    <a:lnTo>
                      <a:pt x="183" y="388"/>
                    </a:lnTo>
                    <a:lnTo>
                      <a:pt x="190" y="380"/>
                    </a:lnTo>
                    <a:lnTo>
                      <a:pt x="198" y="376"/>
                    </a:lnTo>
                    <a:lnTo>
                      <a:pt x="203" y="390"/>
                    </a:lnTo>
                    <a:lnTo>
                      <a:pt x="209" y="395"/>
                    </a:lnTo>
                    <a:lnTo>
                      <a:pt x="217" y="395"/>
                    </a:lnTo>
                    <a:lnTo>
                      <a:pt x="222" y="403"/>
                    </a:lnTo>
                    <a:lnTo>
                      <a:pt x="228" y="408"/>
                    </a:lnTo>
                    <a:lnTo>
                      <a:pt x="228" y="408"/>
                    </a:lnTo>
                    <a:lnTo>
                      <a:pt x="235" y="408"/>
                    </a:lnTo>
                    <a:lnTo>
                      <a:pt x="245" y="403"/>
                    </a:lnTo>
                    <a:lnTo>
                      <a:pt x="250" y="397"/>
                    </a:lnTo>
                    <a:lnTo>
                      <a:pt x="250" y="390"/>
                    </a:lnTo>
                    <a:lnTo>
                      <a:pt x="258" y="384"/>
                    </a:lnTo>
                    <a:lnTo>
                      <a:pt x="256" y="371"/>
                    </a:lnTo>
                    <a:lnTo>
                      <a:pt x="254" y="367"/>
                    </a:lnTo>
                    <a:lnTo>
                      <a:pt x="256" y="359"/>
                    </a:lnTo>
                    <a:lnTo>
                      <a:pt x="258" y="358"/>
                    </a:lnTo>
                    <a:lnTo>
                      <a:pt x="258" y="350"/>
                    </a:lnTo>
                    <a:lnTo>
                      <a:pt x="260" y="344"/>
                    </a:lnTo>
                    <a:lnTo>
                      <a:pt x="265" y="337"/>
                    </a:lnTo>
                    <a:lnTo>
                      <a:pt x="271" y="339"/>
                    </a:lnTo>
                    <a:lnTo>
                      <a:pt x="279" y="350"/>
                    </a:lnTo>
                    <a:lnTo>
                      <a:pt x="282" y="343"/>
                    </a:lnTo>
                    <a:lnTo>
                      <a:pt x="286" y="335"/>
                    </a:lnTo>
                    <a:lnTo>
                      <a:pt x="281" y="329"/>
                    </a:lnTo>
                    <a:lnTo>
                      <a:pt x="284" y="322"/>
                    </a:lnTo>
                    <a:lnTo>
                      <a:pt x="284" y="314"/>
                    </a:lnTo>
                    <a:lnTo>
                      <a:pt x="288" y="309"/>
                    </a:lnTo>
                    <a:lnTo>
                      <a:pt x="297" y="303"/>
                    </a:lnTo>
                    <a:lnTo>
                      <a:pt x="297" y="296"/>
                    </a:lnTo>
                    <a:lnTo>
                      <a:pt x="303" y="288"/>
                    </a:lnTo>
                    <a:lnTo>
                      <a:pt x="314" y="292"/>
                    </a:lnTo>
                    <a:lnTo>
                      <a:pt x="329" y="280"/>
                    </a:lnTo>
                    <a:lnTo>
                      <a:pt x="337" y="265"/>
                    </a:lnTo>
                    <a:lnTo>
                      <a:pt x="346" y="258"/>
                    </a:lnTo>
                    <a:lnTo>
                      <a:pt x="348" y="245"/>
                    </a:lnTo>
                    <a:lnTo>
                      <a:pt x="348" y="237"/>
                    </a:lnTo>
                    <a:lnTo>
                      <a:pt x="348" y="232"/>
                    </a:lnTo>
                    <a:lnTo>
                      <a:pt x="348" y="224"/>
                    </a:lnTo>
                    <a:lnTo>
                      <a:pt x="352" y="224"/>
                    </a:lnTo>
                    <a:lnTo>
                      <a:pt x="352" y="215"/>
                    </a:lnTo>
                    <a:lnTo>
                      <a:pt x="350" y="207"/>
                    </a:lnTo>
                    <a:lnTo>
                      <a:pt x="354" y="186"/>
                    </a:lnTo>
                    <a:lnTo>
                      <a:pt x="356" y="181"/>
                    </a:lnTo>
                    <a:lnTo>
                      <a:pt x="352" y="160"/>
                    </a:lnTo>
                    <a:lnTo>
                      <a:pt x="346" y="153"/>
                    </a:lnTo>
                    <a:lnTo>
                      <a:pt x="348" y="147"/>
                    </a:lnTo>
                    <a:lnTo>
                      <a:pt x="352" y="147"/>
                    </a:lnTo>
                    <a:lnTo>
                      <a:pt x="358" y="143"/>
                    </a:lnTo>
                    <a:lnTo>
                      <a:pt x="333" y="4"/>
                    </a:lnTo>
                    <a:lnTo>
                      <a:pt x="333" y="0"/>
                    </a:lnTo>
                    <a:lnTo>
                      <a:pt x="292" y="25"/>
                    </a:lnTo>
                    <a:lnTo>
                      <a:pt x="279" y="34"/>
                    </a:lnTo>
                    <a:lnTo>
                      <a:pt x="271" y="40"/>
                    </a:lnTo>
                    <a:lnTo>
                      <a:pt x="265" y="45"/>
                    </a:lnTo>
                    <a:lnTo>
                      <a:pt x="258" y="57"/>
                    </a:lnTo>
                    <a:lnTo>
                      <a:pt x="245" y="68"/>
                    </a:lnTo>
                    <a:lnTo>
                      <a:pt x="232" y="70"/>
                    </a:lnTo>
                    <a:lnTo>
                      <a:pt x="224" y="70"/>
                    </a:lnTo>
                    <a:lnTo>
                      <a:pt x="209" y="76"/>
                    </a:lnTo>
                    <a:lnTo>
                      <a:pt x="203" y="81"/>
                    </a:lnTo>
                    <a:lnTo>
                      <a:pt x="196" y="83"/>
                    </a:lnTo>
                    <a:lnTo>
                      <a:pt x="190" y="89"/>
                    </a:lnTo>
                    <a:lnTo>
                      <a:pt x="183" y="87"/>
                    </a:lnTo>
                    <a:lnTo>
                      <a:pt x="175" y="83"/>
                    </a:lnTo>
                    <a:lnTo>
                      <a:pt x="160" y="83"/>
                    </a:lnTo>
                    <a:lnTo>
                      <a:pt x="155" y="89"/>
                    </a:lnTo>
                    <a:lnTo>
                      <a:pt x="147" y="89"/>
                    </a:lnTo>
                    <a:lnTo>
                      <a:pt x="155" y="81"/>
                    </a:lnTo>
                    <a:lnTo>
                      <a:pt x="166" y="79"/>
                    </a:lnTo>
                    <a:lnTo>
                      <a:pt x="158" y="72"/>
                    </a:lnTo>
                    <a:lnTo>
                      <a:pt x="153" y="79"/>
                    </a:lnTo>
                    <a:lnTo>
                      <a:pt x="145" y="77"/>
                    </a:lnTo>
                    <a:lnTo>
                      <a:pt x="138" y="72"/>
                    </a:lnTo>
                    <a:lnTo>
                      <a:pt x="128" y="70"/>
                    </a:lnTo>
                    <a:lnTo>
                      <a:pt x="123" y="68"/>
                    </a:lnTo>
                    <a:lnTo>
                      <a:pt x="108" y="66"/>
                    </a:lnTo>
                    <a:lnTo>
                      <a:pt x="106" y="62"/>
                    </a:lnTo>
                    <a:lnTo>
                      <a:pt x="74" y="70"/>
                    </a:lnTo>
                    <a:lnTo>
                      <a:pt x="0" y="81"/>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32" name="Freeform 119"/>
              <p:cNvSpPr/>
              <p:nvPr/>
            </p:nvSpPr>
            <p:spPr bwMode="auto">
              <a:xfrm>
                <a:off x="4087538" y="2831485"/>
                <a:ext cx="447682" cy="419452"/>
              </a:xfrm>
              <a:custGeom>
                <a:avLst/>
                <a:gdLst>
                  <a:gd name="T0" fmla="*/ 436 w 466"/>
                  <a:gd name="T1" fmla="*/ 274 h 481"/>
                  <a:gd name="T2" fmla="*/ 431 w 466"/>
                  <a:gd name="T3" fmla="*/ 253 h 481"/>
                  <a:gd name="T4" fmla="*/ 412 w 466"/>
                  <a:gd name="T5" fmla="*/ 236 h 481"/>
                  <a:gd name="T6" fmla="*/ 404 w 466"/>
                  <a:gd name="T7" fmla="*/ 218 h 481"/>
                  <a:gd name="T8" fmla="*/ 391 w 466"/>
                  <a:gd name="T9" fmla="*/ 193 h 481"/>
                  <a:gd name="T10" fmla="*/ 363 w 466"/>
                  <a:gd name="T11" fmla="*/ 176 h 481"/>
                  <a:gd name="T12" fmla="*/ 355 w 466"/>
                  <a:gd name="T13" fmla="*/ 165 h 481"/>
                  <a:gd name="T14" fmla="*/ 346 w 466"/>
                  <a:gd name="T15" fmla="*/ 150 h 481"/>
                  <a:gd name="T16" fmla="*/ 323 w 466"/>
                  <a:gd name="T17" fmla="*/ 137 h 481"/>
                  <a:gd name="T18" fmla="*/ 307 w 466"/>
                  <a:gd name="T19" fmla="*/ 118 h 481"/>
                  <a:gd name="T20" fmla="*/ 261 w 466"/>
                  <a:gd name="T21" fmla="*/ 80 h 481"/>
                  <a:gd name="T22" fmla="*/ 250 w 466"/>
                  <a:gd name="T23" fmla="*/ 60 h 481"/>
                  <a:gd name="T24" fmla="*/ 218 w 466"/>
                  <a:gd name="T25" fmla="*/ 43 h 481"/>
                  <a:gd name="T26" fmla="*/ 201 w 466"/>
                  <a:gd name="T27" fmla="*/ 31 h 481"/>
                  <a:gd name="T28" fmla="*/ 218 w 466"/>
                  <a:gd name="T29" fmla="*/ 0 h 481"/>
                  <a:gd name="T30" fmla="*/ 0 w 466"/>
                  <a:gd name="T31" fmla="*/ 30 h 481"/>
                  <a:gd name="T32" fmla="*/ 66 w 466"/>
                  <a:gd name="T33" fmla="*/ 251 h 481"/>
                  <a:gd name="T34" fmla="*/ 79 w 466"/>
                  <a:gd name="T35" fmla="*/ 280 h 481"/>
                  <a:gd name="T36" fmla="*/ 92 w 466"/>
                  <a:gd name="T37" fmla="*/ 298 h 481"/>
                  <a:gd name="T38" fmla="*/ 98 w 466"/>
                  <a:gd name="T39" fmla="*/ 319 h 481"/>
                  <a:gd name="T40" fmla="*/ 88 w 466"/>
                  <a:gd name="T41" fmla="*/ 344 h 481"/>
                  <a:gd name="T42" fmla="*/ 88 w 466"/>
                  <a:gd name="T43" fmla="*/ 377 h 481"/>
                  <a:gd name="T44" fmla="*/ 94 w 466"/>
                  <a:gd name="T45" fmla="*/ 402 h 481"/>
                  <a:gd name="T46" fmla="*/ 96 w 466"/>
                  <a:gd name="T47" fmla="*/ 430 h 481"/>
                  <a:gd name="T48" fmla="*/ 107 w 466"/>
                  <a:gd name="T49" fmla="*/ 451 h 481"/>
                  <a:gd name="T50" fmla="*/ 124 w 466"/>
                  <a:gd name="T51" fmla="*/ 479 h 481"/>
                  <a:gd name="T52" fmla="*/ 372 w 466"/>
                  <a:gd name="T53" fmla="*/ 481 h 481"/>
                  <a:gd name="T54" fmla="*/ 385 w 466"/>
                  <a:gd name="T55" fmla="*/ 462 h 481"/>
                  <a:gd name="T56" fmla="*/ 380 w 466"/>
                  <a:gd name="T57" fmla="*/ 443 h 481"/>
                  <a:gd name="T58" fmla="*/ 391 w 466"/>
                  <a:gd name="T59" fmla="*/ 430 h 481"/>
                  <a:gd name="T60" fmla="*/ 423 w 466"/>
                  <a:gd name="T61" fmla="*/ 438 h 481"/>
                  <a:gd name="T62" fmla="*/ 431 w 466"/>
                  <a:gd name="T63" fmla="*/ 428 h 481"/>
                  <a:gd name="T64" fmla="*/ 431 w 466"/>
                  <a:gd name="T65" fmla="*/ 409 h 481"/>
                  <a:gd name="T66" fmla="*/ 423 w 466"/>
                  <a:gd name="T67" fmla="*/ 396 h 481"/>
                  <a:gd name="T68" fmla="*/ 423 w 466"/>
                  <a:gd name="T69" fmla="*/ 392 h 481"/>
                  <a:gd name="T70" fmla="*/ 438 w 466"/>
                  <a:gd name="T71" fmla="*/ 379 h 481"/>
                  <a:gd name="T72" fmla="*/ 427 w 466"/>
                  <a:gd name="T73" fmla="*/ 370 h 481"/>
                  <a:gd name="T74" fmla="*/ 429 w 466"/>
                  <a:gd name="T75" fmla="*/ 368 h 481"/>
                  <a:gd name="T76" fmla="*/ 440 w 466"/>
                  <a:gd name="T77" fmla="*/ 360 h 481"/>
                  <a:gd name="T78" fmla="*/ 434 w 466"/>
                  <a:gd name="T79" fmla="*/ 345 h 481"/>
                  <a:gd name="T80" fmla="*/ 444 w 466"/>
                  <a:gd name="T81" fmla="*/ 338 h 481"/>
                  <a:gd name="T82" fmla="*/ 440 w 466"/>
                  <a:gd name="T83" fmla="*/ 330 h 481"/>
                  <a:gd name="T84" fmla="*/ 451 w 466"/>
                  <a:gd name="T85" fmla="*/ 315 h 481"/>
                  <a:gd name="T86" fmla="*/ 451 w 466"/>
                  <a:gd name="T87" fmla="*/ 306 h 481"/>
                  <a:gd name="T88" fmla="*/ 464 w 466"/>
                  <a:gd name="T89" fmla="*/ 295 h 481"/>
                  <a:gd name="T90" fmla="*/ 459 w 466"/>
                  <a:gd name="T91" fmla="*/ 28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481">
                    <a:moveTo>
                      <a:pt x="455" y="283"/>
                    </a:moveTo>
                    <a:lnTo>
                      <a:pt x="442" y="282"/>
                    </a:lnTo>
                    <a:lnTo>
                      <a:pt x="436" y="274"/>
                    </a:lnTo>
                    <a:lnTo>
                      <a:pt x="436" y="268"/>
                    </a:lnTo>
                    <a:lnTo>
                      <a:pt x="436" y="261"/>
                    </a:lnTo>
                    <a:lnTo>
                      <a:pt x="431" y="253"/>
                    </a:lnTo>
                    <a:lnTo>
                      <a:pt x="427" y="248"/>
                    </a:lnTo>
                    <a:lnTo>
                      <a:pt x="423" y="240"/>
                    </a:lnTo>
                    <a:lnTo>
                      <a:pt x="412" y="236"/>
                    </a:lnTo>
                    <a:lnTo>
                      <a:pt x="406" y="231"/>
                    </a:lnTo>
                    <a:lnTo>
                      <a:pt x="404" y="223"/>
                    </a:lnTo>
                    <a:lnTo>
                      <a:pt x="404" y="218"/>
                    </a:lnTo>
                    <a:lnTo>
                      <a:pt x="401" y="210"/>
                    </a:lnTo>
                    <a:lnTo>
                      <a:pt x="393" y="199"/>
                    </a:lnTo>
                    <a:lnTo>
                      <a:pt x="391" y="193"/>
                    </a:lnTo>
                    <a:lnTo>
                      <a:pt x="378" y="184"/>
                    </a:lnTo>
                    <a:lnTo>
                      <a:pt x="370" y="182"/>
                    </a:lnTo>
                    <a:lnTo>
                      <a:pt x="363" y="176"/>
                    </a:lnTo>
                    <a:lnTo>
                      <a:pt x="363" y="174"/>
                    </a:lnTo>
                    <a:lnTo>
                      <a:pt x="357" y="171"/>
                    </a:lnTo>
                    <a:lnTo>
                      <a:pt x="355" y="165"/>
                    </a:lnTo>
                    <a:lnTo>
                      <a:pt x="348" y="161"/>
                    </a:lnTo>
                    <a:lnTo>
                      <a:pt x="346" y="154"/>
                    </a:lnTo>
                    <a:lnTo>
                      <a:pt x="346" y="150"/>
                    </a:lnTo>
                    <a:lnTo>
                      <a:pt x="340" y="146"/>
                    </a:lnTo>
                    <a:lnTo>
                      <a:pt x="331" y="139"/>
                    </a:lnTo>
                    <a:lnTo>
                      <a:pt x="323" y="137"/>
                    </a:lnTo>
                    <a:lnTo>
                      <a:pt x="318" y="133"/>
                    </a:lnTo>
                    <a:lnTo>
                      <a:pt x="314" y="125"/>
                    </a:lnTo>
                    <a:lnTo>
                      <a:pt x="307" y="118"/>
                    </a:lnTo>
                    <a:lnTo>
                      <a:pt x="293" y="110"/>
                    </a:lnTo>
                    <a:lnTo>
                      <a:pt x="280" y="101"/>
                    </a:lnTo>
                    <a:lnTo>
                      <a:pt x="261" y="80"/>
                    </a:lnTo>
                    <a:lnTo>
                      <a:pt x="260" y="73"/>
                    </a:lnTo>
                    <a:lnTo>
                      <a:pt x="252" y="65"/>
                    </a:lnTo>
                    <a:lnTo>
                      <a:pt x="250" y="60"/>
                    </a:lnTo>
                    <a:lnTo>
                      <a:pt x="243" y="52"/>
                    </a:lnTo>
                    <a:lnTo>
                      <a:pt x="231" y="54"/>
                    </a:lnTo>
                    <a:lnTo>
                      <a:pt x="218" y="43"/>
                    </a:lnTo>
                    <a:lnTo>
                      <a:pt x="213" y="43"/>
                    </a:lnTo>
                    <a:lnTo>
                      <a:pt x="205" y="39"/>
                    </a:lnTo>
                    <a:lnTo>
                      <a:pt x="201" y="31"/>
                    </a:lnTo>
                    <a:lnTo>
                      <a:pt x="203" y="24"/>
                    </a:lnTo>
                    <a:lnTo>
                      <a:pt x="216" y="5"/>
                    </a:lnTo>
                    <a:lnTo>
                      <a:pt x="218" y="0"/>
                    </a:lnTo>
                    <a:lnTo>
                      <a:pt x="113" y="16"/>
                    </a:lnTo>
                    <a:lnTo>
                      <a:pt x="77" y="18"/>
                    </a:lnTo>
                    <a:lnTo>
                      <a:pt x="0" y="30"/>
                    </a:lnTo>
                    <a:lnTo>
                      <a:pt x="32" y="131"/>
                    </a:lnTo>
                    <a:lnTo>
                      <a:pt x="64" y="248"/>
                    </a:lnTo>
                    <a:lnTo>
                      <a:pt x="66" y="251"/>
                    </a:lnTo>
                    <a:lnTo>
                      <a:pt x="68" y="259"/>
                    </a:lnTo>
                    <a:lnTo>
                      <a:pt x="73" y="266"/>
                    </a:lnTo>
                    <a:lnTo>
                      <a:pt x="79" y="280"/>
                    </a:lnTo>
                    <a:lnTo>
                      <a:pt x="87" y="287"/>
                    </a:lnTo>
                    <a:lnTo>
                      <a:pt x="88" y="291"/>
                    </a:lnTo>
                    <a:lnTo>
                      <a:pt x="92" y="298"/>
                    </a:lnTo>
                    <a:lnTo>
                      <a:pt x="90" y="308"/>
                    </a:lnTo>
                    <a:lnTo>
                      <a:pt x="96" y="312"/>
                    </a:lnTo>
                    <a:lnTo>
                      <a:pt x="98" y="319"/>
                    </a:lnTo>
                    <a:lnTo>
                      <a:pt x="92" y="323"/>
                    </a:lnTo>
                    <a:lnTo>
                      <a:pt x="88" y="330"/>
                    </a:lnTo>
                    <a:lnTo>
                      <a:pt x="88" y="344"/>
                    </a:lnTo>
                    <a:lnTo>
                      <a:pt x="85" y="351"/>
                    </a:lnTo>
                    <a:lnTo>
                      <a:pt x="83" y="364"/>
                    </a:lnTo>
                    <a:lnTo>
                      <a:pt x="88" y="377"/>
                    </a:lnTo>
                    <a:lnTo>
                      <a:pt x="94" y="385"/>
                    </a:lnTo>
                    <a:lnTo>
                      <a:pt x="96" y="394"/>
                    </a:lnTo>
                    <a:lnTo>
                      <a:pt x="94" y="402"/>
                    </a:lnTo>
                    <a:lnTo>
                      <a:pt x="96" y="407"/>
                    </a:lnTo>
                    <a:lnTo>
                      <a:pt x="94" y="423"/>
                    </a:lnTo>
                    <a:lnTo>
                      <a:pt x="96" y="430"/>
                    </a:lnTo>
                    <a:lnTo>
                      <a:pt x="102" y="438"/>
                    </a:lnTo>
                    <a:lnTo>
                      <a:pt x="107" y="447"/>
                    </a:lnTo>
                    <a:lnTo>
                      <a:pt x="107" y="451"/>
                    </a:lnTo>
                    <a:lnTo>
                      <a:pt x="117" y="466"/>
                    </a:lnTo>
                    <a:lnTo>
                      <a:pt x="119" y="473"/>
                    </a:lnTo>
                    <a:lnTo>
                      <a:pt x="124" y="479"/>
                    </a:lnTo>
                    <a:lnTo>
                      <a:pt x="359" y="462"/>
                    </a:lnTo>
                    <a:lnTo>
                      <a:pt x="367" y="468"/>
                    </a:lnTo>
                    <a:lnTo>
                      <a:pt x="372" y="481"/>
                    </a:lnTo>
                    <a:lnTo>
                      <a:pt x="380" y="481"/>
                    </a:lnTo>
                    <a:lnTo>
                      <a:pt x="385" y="477"/>
                    </a:lnTo>
                    <a:lnTo>
                      <a:pt x="385" y="462"/>
                    </a:lnTo>
                    <a:lnTo>
                      <a:pt x="385" y="456"/>
                    </a:lnTo>
                    <a:lnTo>
                      <a:pt x="382" y="449"/>
                    </a:lnTo>
                    <a:lnTo>
                      <a:pt x="380" y="443"/>
                    </a:lnTo>
                    <a:lnTo>
                      <a:pt x="382" y="436"/>
                    </a:lnTo>
                    <a:lnTo>
                      <a:pt x="385" y="436"/>
                    </a:lnTo>
                    <a:lnTo>
                      <a:pt x="391" y="430"/>
                    </a:lnTo>
                    <a:lnTo>
                      <a:pt x="399" y="432"/>
                    </a:lnTo>
                    <a:lnTo>
                      <a:pt x="416" y="436"/>
                    </a:lnTo>
                    <a:lnTo>
                      <a:pt x="423" y="438"/>
                    </a:lnTo>
                    <a:lnTo>
                      <a:pt x="427" y="436"/>
                    </a:lnTo>
                    <a:lnTo>
                      <a:pt x="429" y="436"/>
                    </a:lnTo>
                    <a:lnTo>
                      <a:pt x="431" y="428"/>
                    </a:lnTo>
                    <a:lnTo>
                      <a:pt x="425" y="423"/>
                    </a:lnTo>
                    <a:lnTo>
                      <a:pt x="427" y="415"/>
                    </a:lnTo>
                    <a:lnTo>
                      <a:pt x="431" y="409"/>
                    </a:lnTo>
                    <a:lnTo>
                      <a:pt x="425" y="409"/>
                    </a:lnTo>
                    <a:lnTo>
                      <a:pt x="429" y="402"/>
                    </a:lnTo>
                    <a:lnTo>
                      <a:pt x="423" y="396"/>
                    </a:lnTo>
                    <a:lnTo>
                      <a:pt x="429" y="400"/>
                    </a:lnTo>
                    <a:lnTo>
                      <a:pt x="432" y="392"/>
                    </a:lnTo>
                    <a:lnTo>
                      <a:pt x="423" y="392"/>
                    </a:lnTo>
                    <a:lnTo>
                      <a:pt x="427" y="385"/>
                    </a:lnTo>
                    <a:lnTo>
                      <a:pt x="432" y="389"/>
                    </a:lnTo>
                    <a:lnTo>
                      <a:pt x="438" y="379"/>
                    </a:lnTo>
                    <a:lnTo>
                      <a:pt x="440" y="372"/>
                    </a:lnTo>
                    <a:lnTo>
                      <a:pt x="432" y="370"/>
                    </a:lnTo>
                    <a:lnTo>
                      <a:pt x="427" y="370"/>
                    </a:lnTo>
                    <a:lnTo>
                      <a:pt x="419" y="366"/>
                    </a:lnTo>
                    <a:lnTo>
                      <a:pt x="423" y="366"/>
                    </a:lnTo>
                    <a:lnTo>
                      <a:pt x="429" y="368"/>
                    </a:lnTo>
                    <a:lnTo>
                      <a:pt x="436" y="368"/>
                    </a:lnTo>
                    <a:lnTo>
                      <a:pt x="436" y="360"/>
                    </a:lnTo>
                    <a:lnTo>
                      <a:pt x="440" y="360"/>
                    </a:lnTo>
                    <a:lnTo>
                      <a:pt x="444" y="347"/>
                    </a:lnTo>
                    <a:lnTo>
                      <a:pt x="438" y="349"/>
                    </a:lnTo>
                    <a:lnTo>
                      <a:pt x="434" y="345"/>
                    </a:lnTo>
                    <a:lnTo>
                      <a:pt x="440" y="340"/>
                    </a:lnTo>
                    <a:lnTo>
                      <a:pt x="438" y="334"/>
                    </a:lnTo>
                    <a:lnTo>
                      <a:pt x="444" y="338"/>
                    </a:lnTo>
                    <a:lnTo>
                      <a:pt x="448" y="330"/>
                    </a:lnTo>
                    <a:lnTo>
                      <a:pt x="448" y="329"/>
                    </a:lnTo>
                    <a:lnTo>
                      <a:pt x="440" y="330"/>
                    </a:lnTo>
                    <a:lnTo>
                      <a:pt x="438" y="323"/>
                    </a:lnTo>
                    <a:lnTo>
                      <a:pt x="446" y="323"/>
                    </a:lnTo>
                    <a:lnTo>
                      <a:pt x="451" y="315"/>
                    </a:lnTo>
                    <a:lnTo>
                      <a:pt x="444" y="310"/>
                    </a:lnTo>
                    <a:lnTo>
                      <a:pt x="444" y="302"/>
                    </a:lnTo>
                    <a:lnTo>
                      <a:pt x="451" y="306"/>
                    </a:lnTo>
                    <a:lnTo>
                      <a:pt x="459" y="306"/>
                    </a:lnTo>
                    <a:lnTo>
                      <a:pt x="457" y="298"/>
                    </a:lnTo>
                    <a:lnTo>
                      <a:pt x="464" y="295"/>
                    </a:lnTo>
                    <a:lnTo>
                      <a:pt x="466" y="287"/>
                    </a:lnTo>
                    <a:lnTo>
                      <a:pt x="463" y="287"/>
                    </a:lnTo>
                    <a:lnTo>
                      <a:pt x="459" y="285"/>
                    </a:lnTo>
                    <a:lnTo>
                      <a:pt x="455" y="283"/>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33" name="Freeform 123"/>
              <p:cNvSpPr/>
              <p:nvPr/>
            </p:nvSpPr>
            <p:spPr bwMode="auto">
              <a:xfrm>
                <a:off x="4286401" y="2275123"/>
                <a:ext cx="365062" cy="333120"/>
              </a:xfrm>
              <a:custGeom>
                <a:avLst/>
                <a:gdLst>
                  <a:gd name="T0" fmla="*/ 124 w 380"/>
                  <a:gd name="T1" fmla="*/ 17 h 382"/>
                  <a:gd name="T2" fmla="*/ 122 w 380"/>
                  <a:gd name="T3" fmla="*/ 64 h 382"/>
                  <a:gd name="T4" fmla="*/ 120 w 380"/>
                  <a:gd name="T5" fmla="*/ 81 h 382"/>
                  <a:gd name="T6" fmla="*/ 120 w 380"/>
                  <a:gd name="T7" fmla="*/ 102 h 382"/>
                  <a:gd name="T8" fmla="*/ 101 w 380"/>
                  <a:gd name="T9" fmla="*/ 137 h 382"/>
                  <a:gd name="T10" fmla="*/ 69 w 380"/>
                  <a:gd name="T11" fmla="*/ 153 h 382"/>
                  <a:gd name="T12" fmla="*/ 56 w 380"/>
                  <a:gd name="T13" fmla="*/ 171 h 382"/>
                  <a:gd name="T14" fmla="*/ 58 w 380"/>
                  <a:gd name="T15" fmla="*/ 192 h 382"/>
                  <a:gd name="T16" fmla="*/ 43 w 380"/>
                  <a:gd name="T17" fmla="*/ 196 h 382"/>
                  <a:gd name="T18" fmla="*/ 30 w 380"/>
                  <a:gd name="T19" fmla="*/ 207 h 382"/>
                  <a:gd name="T20" fmla="*/ 26 w 380"/>
                  <a:gd name="T21" fmla="*/ 224 h 382"/>
                  <a:gd name="T22" fmla="*/ 22 w 380"/>
                  <a:gd name="T23" fmla="*/ 247 h 382"/>
                  <a:gd name="T24" fmla="*/ 7 w 380"/>
                  <a:gd name="T25" fmla="*/ 265 h 382"/>
                  <a:gd name="T26" fmla="*/ 0 w 380"/>
                  <a:gd name="T27" fmla="*/ 271 h 382"/>
                  <a:gd name="T28" fmla="*/ 0 w 380"/>
                  <a:gd name="T29" fmla="*/ 294 h 382"/>
                  <a:gd name="T30" fmla="*/ 24 w 380"/>
                  <a:gd name="T31" fmla="*/ 322 h 382"/>
                  <a:gd name="T32" fmla="*/ 66 w 380"/>
                  <a:gd name="T33" fmla="*/ 352 h 382"/>
                  <a:gd name="T34" fmla="*/ 79 w 380"/>
                  <a:gd name="T35" fmla="*/ 372 h 382"/>
                  <a:gd name="T36" fmla="*/ 116 w 380"/>
                  <a:gd name="T37" fmla="*/ 372 h 382"/>
                  <a:gd name="T38" fmla="*/ 137 w 380"/>
                  <a:gd name="T39" fmla="*/ 371 h 382"/>
                  <a:gd name="T40" fmla="*/ 162 w 380"/>
                  <a:gd name="T41" fmla="*/ 356 h 382"/>
                  <a:gd name="T42" fmla="*/ 184 w 380"/>
                  <a:gd name="T43" fmla="*/ 341 h 382"/>
                  <a:gd name="T44" fmla="*/ 207 w 380"/>
                  <a:gd name="T45" fmla="*/ 331 h 382"/>
                  <a:gd name="T46" fmla="*/ 205 w 380"/>
                  <a:gd name="T47" fmla="*/ 310 h 382"/>
                  <a:gd name="T48" fmla="*/ 222 w 380"/>
                  <a:gd name="T49" fmla="*/ 275 h 382"/>
                  <a:gd name="T50" fmla="*/ 229 w 380"/>
                  <a:gd name="T51" fmla="*/ 247 h 382"/>
                  <a:gd name="T52" fmla="*/ 237 w 380"/>
                  <a:gd name="T53" fmla="*/ 224 h 382"/>
                  <a:gd name="T54" fmla="*/ 252 w 380"/>
                  <a:gd name="T55" fmla="*/ 213 h 382"/>
                  <a:gd name="T56" fmla="*/ 272 w 380"/>
                  <a:gd name="T57" fmla="*/ 216 h 382"/>
                  <a:gd name="T58" fmla="*/ 282 w 380"/>
                  <a:gd name="T59" fmla="*/ 188 h 382"/>
                  <a:gd name="T60" fmla="*/ 293 w 380"/>
                  <a:gd name="T61" fmla="*/ 171 h 382"/>
                  <a:gd name="T62" fmla="*/ 312 w 380"/>
                  <a:gd name="T63" fmla="*/ 156 h 382"/>
                  <a:gd name="T64" fmla="*/ 327 w 380"/>
                  <a:gd name="T65" fmla="*/ 128 h 382"/>
                  <a:gd name="T66" fmla="*/ 327 w 380"/>
                  <a:gd name="T67" fmla="*/ 100 h 382"/>
                  <a:gd name="T68" fmla="*/ 376 w 380"/>
                  <a:gd name="T69" fmla="*/ 111 h 382"/>
                  <a:gd name="T70" fmla="*/ 372 w 380"/>
                  <a:gd name="T71" fmla="*/ 89 h 382"/>
                  <a:gd name="T72" fmla="*/ 366 w 380"/>
                  <a:gd name="T73" fmla="*/ 72 h 382"/>
                  <a:gd name="T74" fmla="*/ 346 w 380"/>
                  <a:gd name="T75" fmla="*/ 68 h 382"/>
                  <a:gd name="T76" fmla="*/ 329 w 380"/>
                  <a:gd name="T77" fmla="*/ 75 h 382"/>
                  <a:gd name="T78" fmla="*/ 314 w 380"/>
                  <a:gd name="T79" fmla="*/ 89 h 382"/>
                  <a:gd name="T80" fmla="*/ 289 w 380"/>
                  <a:gd name="T81" fmla="*/ 83 h 382"/>
                  <a:gd name="T82" fmla="*/ 278 w 380"/>
                  <a:gd name="T83" fmla="*/ 104 h 382"/>
                  <a:gd name="T84" fmla="*/ 263 w 380"/>
                  <a:gd name="T85" fmla="*/ 111 h 382"/>
                  <a:gd name="T86" fmla="*/ 246 w 380"/>
                  <a:gd name="T87" fmla="*/ 132 h 382"/>
                  <a:gd name="T88" fmla="*/ 147 w 380"/>
                  <a:gd name="T89" fmla="*/ 98 h 382"/>
                  <a:gd name="T90" fmla="*/ 120 w 380"/>
                  <a:gd name="T91" fmla="*/ 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0" h="382">
                    <a:moveTo>
                      <a:pt x="120" y="4"/>
                    </a:moveTo>
                    <a:lnTo>
                      <a:pt x="118" y="10"/>
                    </a:lnTo>
                    <a:lnTo>
                      <a:pt x="124" y="17"/>
                    </a:lnTo>
                    <a:lnTo>
                      <a:pt x="128" y="38"/>
                    </a:lnTo>
                    <a:lnTo>
                      <a:pt x="126" y="43"/>
                    </a:lnTo>
                    <a:lnTo>
                      <a:pt x="122" y="64"/>
                    </a:lnTo>
                    <a:lnTo>
                      <a:pt x="124" y="72"/>
                    </a:lnTo>
                    <a:lnTo>
                      <a:pt x="124" y="81"/>
                    </a:lnTo>
                    <a:lnTo>
                      <a:pt x="120" y="81"/>
                    </a:lnTo>
                    <a:lnTo>
                      <a:pt x="120" y="89"/>
                    </a:lnTo>
                    <a:lnTo>
                      <a:pt x="120" y="94"/>
                    </a:lnTo>
                    <a:lnTo>
                      <a:pt x="120" y="102"/>
                    </a:lnTo>
                    <a:lnTo>
                      <a:pt x="118" y="115"/>
                    </a:lnTo>
                    <a:lnTo>
                      <a:pt x="109" y="122"/>
                    </a:lnTo>
                    <a:lnTo>
                      <a:pt x="101" y="137"/>
                    </a:lnTo>
                    <a:lnTo>
                      <a:pt x="86" y="149"/>
                    </a:lnTo>
                    <a:lnTo>
                      <a:pt x="75" y="145"/>
                    </a:lnTo>
                    <a:lnTo>
                      <a:pt x="69" y="153"/>
                    </a:lnTo>
                    <a:lnTo>
                      <a:pt x="69" y="160"/>
                    </a:lnTo>
                    <a:lnTo>
                      <a:pt x="60" y="166"/>
                    </a:lnTo>
                    <a:lnTo>
                      <a:pt x="56" y="171"/>
                    </a:lnTo>
                    <a:lnTo>
                      <a:pt x="56" y="179"/>
                    </a:lnTo>
                    <a:lnTo>
                      <a:pt x="53" y="186"/>
                    </a:lnTo>
                    <a:lnTo>
                      <a:pt x="58" y="192"/>
                    </a:lnTo>
                    <a:lnTo>
                      <a:pt x="54" y="200"/>
                    </a:lnTo>
                    <a:lnTo>
                      <a:pt x="51" y="207"/>
                    </a:lnTo>
                    <a:lnTo>
                      <a:pt x="43" y="196"/>
                    </a:lnTo>
                    <a:lnTo>
                      <a:pt x="37" y="194"/>
                    </a:lnTo>
                    <a:lnTo>
                      <a:pt x="32" y="201"/>
                    </a:lnTo>
                    <a:lnTo>
                      <a:pt x="30" y="207"/>
                    </a:lnTo>
                    <a:lnTo>
                      <a:pt x="30" y="215"/>
                    </a:lnTo>
                    <a:lnTo>
                      <a:pt x="28" y="216"/>
                    </a:lnTo>
                    <a:lnTo>
                      <a:pt x="26" y="224"/>
                    </a:lnTo>
                    <a:lnTo>
                      <a:pt x="28" y="228"/>
                    </a:lnTo>
                    <a:lnTo>
                      <a:pt x="30" y="241"/>
                    </a:lnTo>
                    <a:lnTo>
                      <a:pt x="22" y="247"/>
                    </a:lnTo>
                    <a:lnTo>
                      <a:pt x="22" y="254"/>
                    </a:lnTo>
                    <a:lnTo>
                      <a:pt x="17" y="260"/>
                    </a:lnTo>
                    <a:lnTo>
                      <a:pt x="7" y="265"/>
                    </a:lnTo>
                    <a:lnTo>
                      <a:pt x="0" y="265"/>
                    </a:lnTo>
                    <a:lnTo>
                      <a:pt x="0" y="265"/>
                    </a:lnTo>
                    <a:lnTo>
                      <a:pt x="0" y="271"/>
                    </a:lnTo>
                    <a:lnTo>
                      <a:pt x="4" y="273"/>
                    </a:lnTo>
                    <a:lnTo>
                      <a:pt x="4" y="280"/>
                    </a:lnTo>
                    <a:lnTo>
                      <a:pt x="0" y="294"/>
                    </a:lnTo>
                    <a:lnTo>
                      <a:pt x="15" y="309"/>
                    </a:lnTo>
                    <a:lnTo>
                      <a:pt x="17" y="316"/>
                    </a:lnTo>
                    <a:lnTo>
                      <a:pt x="24" y="322"/>
                    </a:lnTo>
                    <a:lnTo>
                      <a:pt x="37" y="341"/>
                    </a:lnTo>
                    <a:lnTo>
                      <a:pt x="53" y="352"/>
                    </a:lnTo>
                    <a:lnTo>
                      <a:pt x="66" y="352"/>
                    </a:lnTo>
                    <a:lnTo>
                      <a:pt x="66" y="357"/>
                    </a:lnTo>
                    <a:lnTo>
                      <a:pt x="71" y="365"/>
                    </a:lnTo>
                    <a:lnTo>
                      <a:pt x="79" y="372"/>
                    </a:lnTo>
                    <a:lnTo>
                      <a:pt x="92" y="380"/>
                    </a:lnTo>
                    <a:lnTo>
                      <a:pt x="103" y="382"/>
                    </a:lnTo>
                    <a:lnTo>
                      <a:pt x="116" y="372"/>
                    </a:lnTo>
                    <a:lnTo>
                      <a:pt x="118" y="367"/>
                    </a:lnTo>
                    <a:lnTo>
                      <a:pt x="130" y="371"/>
                    </a:lnTo>
                    <a:lnTo>
                      <a:pt x="137" y="371"/>
                    </a:lnTo>
                    <a:lnTo>
                      <a:pt x="152" y="363"/>
                    </a:lnTo>
                    <a:lnTo>
                      <a:pt x="160" y="361"/>
                    </a:lnTo>
                    <a:lnTo>
                      <a:pt x="162" y="356"/>
                    </a:lnTo>
                    <a:lnTo>
                      <a:pt x="162" y="348"/>
                    </a:lnTo>
                    <a:lnTo>
                      <a:pt x="171" y="352"/>
                    </a:lnTo>
                    <a:lnTo>
                      <a:pt x="184" y="341"/>
                    </a:lnTo>
                    <a:lnTo>
                      <a:pt x="192" y="342"/>
                    </a:lnTo>
                    <a:lnTo>
                      <a:pt x="205" y="333"/>
                    </a:lnTo>
                    <a:lnTo>
                      <a:pt x="207" y="331"/>
                    </a:lnTo>
                    <a:lnTo>
                      <a:pt x="205" y="324"/>
                    </a:lnTo>
                    <a:lnTo>
                      <a:pt x="210" y="318"/>
                    </a:lnTo>
                    <a:lnTo>
                      <a:pt x="205" y="310"/>
                    </a:lnTo>
                    <a:lnTo>
                      <a:pt x="207" y="297"/>
                    </a:lnTo>
                    <a:lnTo>
                      <a:pt x="214" y="284"/>
                    </a:lnTo>
                    <a:lnTo>
                      <a:pt x="222" y="275"/>
                    </a:lnTo>
                    <a:lnTo>
                      <a:pt x="224" y="262"/>
                    </a:lnTo>
                    <a:lnTo>
                      <a:pt x="225" y="254"/>
                    </a:lnTo>
                    <a:lnTo>
                      <a:pt x="229" y="247"/>
                    </a:lnTo>
                    <a:lnTo>
                      <a:pt x="233" y="233"/>
                    </a:lnTo>
                    <a:lnTo>
                      <a:pt x="237" y="230"/>
                    </a:lnTo>
                    <a:lnTo>
                      <a:pt x="237" y="224"/>
                    </a:lnTo>
                    <a:lnTo>
                      <a:pt x="237" y="209"/>
                    </a:lnTo>
                    <a:lnTo>
                      <a:pt x="244" y="207"/>
                    </a:lnTo>
                    <a:lnTo>
                      <a:pt x="252" y="213"/>
                    </a:lnTo>
                    <a:lnTo>
                      <a:pt x="252" y="216"/>
                    </a:lnTo>
                    <a:lnTo>
                      <a:pt x="267" y="218"/>
                    </a:lnTo>
                    <a:lnTo>
                      <a:pt x="272" y="216"/>
                    </a:lnTo>
                    <a:lnTo>
                      <a:pt x="276" y="209"/>
                    </a:lnTo>
                    <a:lnTo>
                      <a:pt x="278" y="194"/>
                    </a:lnTo>
                    <a:lnTo>
                      <a:pt x="282" y="188"/>
                    </a:lnTo>
                    <a:lnTo>
                      <a:pt x="284" y="179"/>
                    </a:lnTo>
                    <a:lnTo>
                      <a:pt x="286" y="171"/>
                    </a:lnTo>
                    <a:lnTo>
                      <a:pt x="293" y="171"/>
                    </a:lnTo>
                    <a:lnTo>
                      <a:pt x="301" y="169"/>
                    </a:lnTo>
                    <a:lnTo>
                      <a:pt x="306" y="156"/>
                    </a:lnTo>
                    <a:lnTo>
                      <a:pt x="312" y="156"/>
                    </a:lnTo>
                    <a:lnTo>
                      <a:pt x="318" y="149"/>
                    </a:lnTo>
                    <a:lnTo>
                      <a:pt x="321" y="136"/>
                    </a:lnTo>
                    <a:lnTo>
                      <a:pt x="327" y="128"/>
                    </a:lnTo>
                    <a:lnTo>
                      <a:pt x="325" y="115"/>
                    </a:lnTo>
                    <a:lnTo>
                      <a:pt x="329" y="107"/>
                    </a:lnTo>
                    <a:lnTo>
                      <a:pt x="327" y="100"/>
                    </a:lnTo>
                    <a:lnTo>
                      <a:pt x="335" y="98"/>
                    </a:lnTo>
                    <a:lnTo>
                      <a:pt x="372" y="119"/>
                    </a:lnTo>
                    <a:lnTo>
                      <a:pt x="376" y="111"/>
                    </a:lnTo>
                    <a:lnTo>
                      <a:pt x="380" y="98"/>
                    </a:lnTo>
                    <a:lnTo>
                      <a:pt x="378" y="94"/>
                    </a:lnTo>
                    <a:lnTo>
                      <a:pt x="372" y="89"/>
                    </a:lnTo>
                    <a:lnTo>
                      <a:pt x="370" y="81"/>
                    </a:lnTo>
                    <a:lnTo>
                      <a:pt x="365" y="79"/>
                    </a:lnTo>
                    <a:lnTo>
                      <a:pt x="366" y="72"/>
                    </a:lnTo>
                    <a:lnTo>
                      <a:pt x="366" y="72"/>
                    </a:lnTo>
                    <a:lnTo>
                      <a:pt x="351" y="74"/>
                    </a:lnTo>
                    <a:lnTo>
                      <a:pt x="346" y="68"/>
                    </a:lnTo>
                    <a:lnTo>
                      <a:pt x="338" y="66"/>
                    </a:lnTo>
                    <a:lnTo>
                      <a:pt x="333" y="68"/>
                    </a:lnTo>
                    <a:lnTo>
                      <a:pt x="329" y="75"/>
                    </a:lnTo>
                    <a:lnTo>
                      <a:pt x="321" y="75"/>
                    </a:lnTo>
                    <a:lnTo>
                      <a:pt x="316" y="83"/>
                    </a:lnTo>
                    <a:lnTo>
                      <a:pt x="314" y="89"/>
                    </a:lnTo>
                    <a:lnTo>
                      <a:pt x="304" y="90"/>
                    </a:lnTo>
                    <a:lnTo>
                      <a:pt x="297" y="89"/>
                    </a:lnTo>
                    <a:lnTo>
                      <a:pt x="289" y="83"/>
                    </a:lnTo>
                    <a:lnTo>
                      <a:pt x="288" y="83"/>
                    </a:lnTo>
                    <a:lnTo>
                      <a:pt x="288" y="90"/>
                    </a:lnTo>
                    <a:lnTo>
                      <a:pt x="278" y="104"/>
                    </a:lnTo>
                    <a:lnTo>
                      <a:pt x="271" y="102"/>
                    </a:lnTo>
                    <a:lnTo>
                      <a:pt x="265" y="106"/>
                    </a:lnTo>
                    <a:lnTo>
                      <a:pt x="263" y="111"/>
                    </a:lnTo>
                    <a:lnTo>
                      <a:pt x="256" y="119"/>
                    </a:lnTo>
                    <a:lnTo>
                      <a:pt x="252" y="126"/>
                    </a:lnTo>
                    <a:lnTo>
                      <a:pt x="246" y="132"/>
                    </a:lnTo>
                    <a:lnTo>
                      <a:pt x="241" y="139"/>
                    </a:lnTo>
                    <a:lnTo>
                      <a:pt x="231" y="83"/>
                    </a:lnTo>
                    <a:lnTo>
                      <a:pt x="147" y="98"/>
                    </a:lnTo>
                    <a:lnTo>
                      <a:pt x="130" y="0"/>
                    </a:lnTo>
                    <a:lnTo>
                      <a:pt x="124" y="4"/>
                    </a:lnTo>
                    <a:lnTo>
                      <a:pt x="120" y="4"/>
                    </a:lnTo>
                    <a:close/>
                  </a:path>
                </a:pathLst>
              </a:custGeom>
              <a:solidFill>
                <a:schemeClr val="accent4"/>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34" name="Freeform 124"/>
              <p:cNvSpPr/>
              <p:nvPr/>
            </p:nvSpPr>
            <p:spPr bwMode="auto">
              <a:xfrm>
                <a:off x="4280636" y="2793115"/>
                <a:ext cx="414057" cy="288645"/>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35" name="Freeform 125"/>
              <p:cNvSpPr/>
              <p:nvPr/>
            </p:nvSpPr>
            <p:spPr bwMode="auto">
              <a:xfrm>
                <a:off x="4280636" y="2793115"/>
                <a:ext cx="414057" cy="288645"/>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39" name="Freeform 126"/>
              <p:cNvSpPr/>
              <p:nvPr/>
            </p:nvSpPr>
            <p:spPr bwMode="auto">
              <a:xfrm>
                <a:off x="4387273" y="2078914"/>
                <a:ext cx="475542" cy="281669"/>
              </a:xfrm>
              <a:custGeom>
                <a:avLst/>
                <a:gdLst>
                  <a:gd name="T0" fmla="*/ 478 w 495"/>
                  <a:gd name="T1" fmla="*/ 203 h 323"/>
                  <a:gd name="T2" fmla="*/ 491 w 495"/>
                  <a:gd name="T3" fmla="*/ 188 h 323"/>
                  <a:gd name="T4" fmla="*/ 478 w 495"/>
                  <a:gd name="T5" fmla="*/ 169 h 323"/>
                  <a:gd name="T6" fmla="*/ 468 w 495"/>
                  <a:gd name="T7" fmla="*/ 161 h 323"/>
                  <a:gd name="T8" fmla="*/ 461 w 495"/>
                  <a:gd name="T9" fmla="*/ 150 h 323"/>
                  <a:gd name="T10" fmla="*/ 448 w 495"/>
                  <a:gd name="T11" fmla="*/ 141 h 323"/>
                  <a:gd name="T12" fmla="*/ 449 w 495"/>
                  <a:gd name="T13" fmla="*/ 122 h 323"/>
                  <a:gd name="T14" fmla="*/ 449 w 495"/>
                  <a:gd name="T15" fmla="*/ 109 h 323"/>
                  <a:gd name="T16" fmla="*/ 444 w 495"/>
                  <a:gd name="T17" fmla="*/ 103 h 323"/>
                  <a:gd name="T18" fmla="*/ 459 w 495"/>
                  <a:gd name="T19" fmla="*/ 79 h 323"/>
                  <a:gd name="T20" fmla="*/ 461 w 495"/>
                  <a:gd name="T21" fmla="*/ 65 h 323"/>
                  <a:gd name="T22" fmla="*/ 468 w 495"/>
                  <a:gd name="T23" fmla="*/ 54 h 323"/>
                  <a:gd name="T24" fmla="*/ 453 w 495"/>
                  <a:gd name="T25" fmla="*/ 49 h 323"/>
                  <a:gd name="T26" fmla="*/ 434 w 495"/>
                  <a:gd name="T27" fmla="*/ 37 h 323"/>
                  <a:gd name="T28" fmla="*/ 427 w 495"/>
                  <a:gd name="T29" fmla="*/ 15 h 323"/>
                  <a:gd name="T30" fmla="*/ 414 w 495"/>
                  <a:gd name="T31" fmla="*/ 11 h 323"/>
                  <a:gd name="T32" fmla="*/ 402 w 495"/>
                  <a:gd name="T33" fmla="*/ 2 h 323"/>
                  <a:gd name="T34" fmla="*/ 329 w 495"/>
                  <a:gd name="T35" fmla="*/ 17 h 323"/>
                  <a:gd name="T36" fmla="*/ 122 w 495"/>
                  <a:gd name="T37" fmla="*/ 58 h 323"/>
                  <a:gd name="T38" fmla="*/ 55 w 495"/>
                  <a:gd name="T39" fmla="*/ 45 h 323"/>
                  <a:gd name="T40" fmla="*/ 30 w 495"/>
                  <a:gd name="T41" fmla="*/ 60 h 323"/>
                  <a:gd name="T42" fmla="*/ 23 w 495"/>
                  <a:gd name="T43" fmla="*/ 65 h 323"/>
                  <a:gd name="T44" fmla="*/ 0 w 495"/>
                  <a:gd name="T45" fmla="*/ 82 h 323"/>
                  <a:gd name="T46" fmla="*/ 25 w 495"/>
                  <a:gd name="T47" fmla="*/ 225 h 323"/>
                  <a:gd name="T48" fmla="*/ 126 w 495"/>
                  <a:gd name="T49" fmla="*/ 308 h 323"/>
                  <a:gd name="T50" fmla="*/ 421 w 495"/>
                  <a:gd name="T51" fmla="*/ 248 h 323"/>
                  <a:gd name="T52" fmla="*/ 429 w 495"/>
                  <a:gd name="T53" fmla="*/ 235 h 323"/>
                  <a:gd name="T54" fmla="*/ 442 w 495"/>
                  <a:gd name="T55" fmla="*/ 229 h 323"/>
                  <a:gd name="T56" fmla="*/ 449 w 495"/>
                  <a:gd name="T57" fmla="*/ 233 h 323"/>
                  <a:gd name="T58" fmla="*/ 463 w 495"/>
                  <a:gd name="T59" fmla="*/ 223 h 323"/>
                  <a:gd name="T60" fmla="*/ 470 w 495"/>
                  <a:gd name="T61" fmla="*/ 210 h 323"/>
                  <a:gd name="T62" fmla="*/ 476 w 495"/>
                  <a:gd name="T63" fmla="*/ 20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5" h="323">
                    <a:moveTo>
                      <a:pt x="476" y="203"/>
                    </a:moveTo>
                    <a:lnTo>
                      <a:pt x="478" y="203"/>
                    </a:lnTo>
                    <a:lnTo>
                      <a:pt x="483" y="195"/>
                    </a:lnTo>
                    <a:lnTo>
                      <a:pt x="491" y="188"/>
                    </a:lnTo>
                    <a:lnTo>
                      <a:pt x="495" y="182"/>
                    </a:lnTo>
                    <a:lnTo>
                      <a:pt x="478" y="169"/>
                    </a:lnTo>
                    <a:lnTo>
                      <a:pt x="472" y="163"/>
                    </a:lnTo>
                    <a:lnTo>
                      <a:pt x="468" y="161"/>
                    </a:lnTo>
                    <a:lnTo>
                      <a:pt x="461" y="158"/>
                    </a:lnTo>
                    <a:lnTo>
                      <a:pt x="461" y="150"/>
                    </a:lnTo>
                    <a:lnTo>
                      <a:pt x="453" y="148"/>
                    </a:lnTo>
                    <a:lnTo>
                      <a:pt x="448" y="141"/>
                    </a:lnTo>
                    <a:lnTo>
                      <a:pt x="444" y="129"/>
                    </a:lnTo>
                    <a:lnTo>
                      <a:pt x="449" y="122"/>
                    </a:lnTo>
                    <a:lnTo>
                      <a:pt x="451" y="116"/>
                    </a:lnTo>
                    <a:lnTo>
                      <a:pt x="449" y="109"/>
                    </a:lnTo>
                    <a:lnTo>
                      <a:pt x="446" y="107"/>
                    </a:lnTo>
                    <a:lnTo>
                      <a:pt x="444" y="103"/>
                    </a:lnTo>
                    <a:lnTo>
                      <a:pt x="449" y="96"/>
                    </a:lnTo>
                    <a:lnTo>
                      <a:pt x="459" y="79"/>
                    </a:lnTo>
                    <a:lnTo>
                      <a:pt x="459" y="71"/>
                    </a:lnTo>
                    <a:lnTo>
                      <a:pt x="461" y="65"/>
                    </a:lnTo>
                    <a:lnTo>
                      <a:pt x="468" y="56"/>
                    </a:lnTo>
                    <a:lnTo>
                      <a:pt x="468" y="54"/>
                    </a:lnTo>
                    <a:lnTo>
                      <a:pt x="461" y="50"/>
                    </a:lnTo>
                    <a:lnTo>
                      <a:pt x="453" y="49"/>
                    </a:lnTo>
                    <a:lnTo>
                      <a:pt x="440" y="45"/>
                    </a:lnTo>
                    <a:lnTo>
                      <a:pt x="434" y="37"/>
                    </a:lnTo>
                    <a:lnTo>
                      <a:pt x="433" y="30"/>
                    </a:lnTo>
                    <a:lnTo>
                      <a:pt x="427" y="15"/>
                    </a:lnTo>
                    <a:lnTo>
                      <a:pt x="419" y="9"/>
                    </a:lnTo>
                    <a:lnTo>
                      <a:pt x="414" y="11"/>
                    </a:lnTo>
                    <a:lnTo>
                      <a:pt x="410" y="3"/>
                    </a:lnTo>
                    <a:lnTo>
                      <a:pt x="402" y="2"/>
                    </a:lnTo>
                    <a:lnTo>
                      <a:pt x="402" y="0"/>
                    </a:lnTo>
                    <a:lnTo>
                      <a:pt x="329" y="17"/>
                    </a:lnTo>
                    <a:lnTo>
                      <a:pt x="220" y="39"/>
                    </a:lnTo>
                    <a:lnTo>
                      <a:pt x="122" y="58"/>
                    </a:lnTo>
                    <a:lnTo>
                      <a:pt x="58" y="69"/>
                    </a:lnTo>
                    <a:lnTo>
                      <a:pt x="55" y="45"/>
                    </a:lnTo>
                    <a:lnTo>
                      <a:pt x="53" y="43"/>
                    </a:lnTo>
                    <a:lnTo>
                      <a:pt x="30" y="60"/>
                    </a:lnTo>
                    <a:lnTo>
                      <a:pt x="30" y="58"/>
                    </a:lnTo>
                    <a:lnTo>
                      <a:pt x="23" y="65"/>
                    </a:lnTo>
                    <a:lnTo>
                      <a:pt x="10" y="77"/>
                    </a:lnTo>
                    <a:lnTo>
                      <a:pt x="0" y="82"/>
                    </a:lnTo>
                    <a:lnTo>
                      <a:pt x="0" y="86"/>
                    </a:lnTo>
                    <a:lnTo>
                      <a:pt x="25" y="225"/>
                    </a:lnTo>
                    <a:lnTo>
                      <a:pt x="42" y="323"/>
                    </a:lnTo>
                    <a:lnTo>
                      <a:pt x="126" y="308"/>
                    </a:lnTo>
                    <a:lnTo>
                      <a:pt x="265" y="282"/>
                    </a:lnTo>
                    <a:lnTo>
                      <a:pt x="421" y="248"/>
                    </a:lnTo>
                    <a:lnTo>
                      <a:pt x="425" y="242"/>
                    </a:lnTo>
                    <a:lnTo>
                      <a:pt x="429" y="235"/>
                    </a:lnTo>
                    <a:lnTo>
                      <a:pt x="434" y="231"/>
                    </a:lnTo>
                    <a:lnTo>
                      <a:pt x="442" y="229"/>
                    </a:lnTo>
                    <a:lnTo>
                      <a:pt x="448" y="231"/>
                    </a:lnTo>
                    <a:lnTo>
                      <a:pt x="449" y="233"/>
                    </a:lnTo>
                    <a:lnTo>
                      <a:pt x="455" y="225"/>
                    </a:lnTo>
                    <a:lnTo>
                      <a:pt x="463" y="223"/>
                    </a:lnTo>
                    <a:lnTo>
                      <a:pt x="470" y="218"/>
                    </a:lnTo>
                    <a:lnTo>
                      <a:pt x="470" y="210"/>
                    </a:lnTo>
                    <a:lnTo>
                      <a:pt x="474" y="205"/>
                    </a:lnTo>
                    <a:lnTo>
                      <a:pt x="476" y="205"/>
                    </a:lnTo>
                    <a:lnTo>
                      <a:pt x="476" y="203"/>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40" name="Freeform 130"/>
              <p:cNvSpPr/>
              <p:nvPr/>
            </p:nvSpPr>
            <p:spPr bwMode="auto">
              <a:xfrm>
                <a:off x="4791723" y="2278611"/>
                <a:ext cx="88383" cy="132550"/>
              </a:xfrm>
              <a:custGeom>
                <a:avLst/>
                <a:gdLst>
                  <a:gd name="T0" fmla="*/ 21 w 92"/>
                  <a:gd name="T1" fmla="*/ 0 h 152"/>
                  <a:gd name="T2" fmla="*/ 13 w 92"/>
                  <a:gd name="T3" fmla="*/ 2 h 152"/>
                  <a:gd name="T4" fmla="*/ 8 w 92"/>
                  <a:gd name="T5" fmla="*/ 6 h 152"/>
                  <a:gd name="T6" fmla="*/ 4 w 92"/>
                  <a:gd name="T7" fmla="*/ 13 h 152"/>
                  <a:gd name="T8" fmla="*/ 0 w 92"/>
                  <a:gd name="T9" fmla="*/ 19 h 152"/>
                  <a:gd name="T10" fmla="*/ 23 w 92"/>
                  <a:gd name="T11" fmla="*/ 98 h 152"/>
                  <a:gd name="T12" fmla="*/ 34 w 92"/>
                  <a:gd name="T13" fmla="*/ 145 h 152"/>
                  <a:gd name="T14" fmla="*/ 40 w 92"/>
                  <a:gd name="T15" fmla="*/ 152 h 152"/>
                  <a:gd name="T16" fmla="*/ 89 w 92"/>
                  <a:gd name="T17" fmla="*/ 141 h 152"/>
                  <a:gd name="T18" fmla="*/ 90 w 92"/>
                  <a:gd name="T19" fmla="*/ 139 h 152"/>
                  <a:gd name="T20" fmla="*/ 92 w 92"/>
                  <a:gd name="T21" fmla="*/ 139 h 152"/>
                  <a:gd name="T22" fmla="*/ 87 w 92"/>
                  <a:gd name="T23" fmla="*/ 126 h 152"/>
                  <a:gd name="T24" fmla="*/ 79 w 92"/>
                  <a:gd name="T25" fmla="*/ 128 h 152"/>
                  <a:gd name="T26" fmla="*/ 77 w 92"/>
                  <a:gd name="T27" fmla="*/ 130 h 152"/>
                  <a:gd name="T28" fmla="*/ 83 w 92"/>
                  <a:gd name="T29" fmla="*/ 122 h 152"/>
                  <a:gd name="T30" fmla="*/ 79 w 92"/>
                  <a:gd name="T31" fmla="*/ 120 h 152"/>
                  <a:gd name="T32" fmla="*/ 79 w 92"/>
                  <a:gd name="T33" fmla="*/ 115 h 152"/>
                  <a:gd name="T34" fmla="*/ 81 w 92"/>
                  <a:gd name="T35" fmla="*/ 107 h 152"/>
                  <a:gd name="T36" fmla="*/ 79 w 92"/>
                  <a:gd name="T37" fmla="*/ 103 h 152"/>
                  <a:gd name="T38" fmla="*/ 72 w 92"/>
                  <a:gd name="T39" fmla="*/ 105 h 152"/>
                  <a:gd name="T40" fmla="*/ 59 w 92"/>
                  <a:gd name="T41" fmla="*/ 94 h 152"/>
                  <a:gd name="T42" fmla="*/ 57 w 92"/>
                  <a:gd name="T43" fmla="*/ 86 h 152"/>
                  <a:gd name="T44" fmla="*/ 49 w 92"/>
                  <a:gd name="T45" fmla="*/ 81 h 152"/>
                  <a:gd name="T46" fmla="*/ 45 w 92"/>
                  <a:gd name="T47" fmla="*/ 71 h 152"/>
                  <a:gd name="T48" fmla="*/ 43 w 92"/>
                  <a:gd name="T49" fmla="*/ 64 h 152"/>
                  <a:gd name="T50" fmla="*/ 40 w 92"/>
                  <a:gd name="T51" fmla="*/ 56 h 152"/>
                  <a:gd name="T52" fmla="*/ 32 w 92"/>
                  <a:gd name="T53" fmla="*/ 51 h 152"/>
                  <a:gd name="T54" fmla="*/ 27 w 92"/>
                  <a:gd name="T55" fmla="*/ 45 h 152"/>
                  <a:gd name="T56" fmla="*/ 23 w 92"/>
                  <a:gd name="T57" fmla="*/ 38 h 152"/>
                  <a:gd name="T58" fmla="*/ 23 w 92"/>
                  <a:gd name="T59" fmla="*/ 32 h 152"/>
                  <a:gd name="T60" fmla="*/ 19 w 92"/>
                  <a:gd name="T61" fmla="*/ 24 h 152"/>
                  <a:gd name="T62" fmla="*/ 21 w 92"/>
                  <a:gd name="T63" fmla="*/ 21 h 152"/>
                  <a:gd name="T64" fmla="*/ 25 w 92"/>
                  <a:gd name="T65" fmla="*/ 13 h 152"/>
                  <a:gd name="T66" fmla="*/ 25 w 92"/>
                  <a:gd name="T67" fmla="*/ 6 h 152"/>
                  <a:gd name="T68" fmla="*/ 28 w 92"/>
                  <a:gd name="T69" fmla="*/ 4 h 152"/>
                  <a:gd name="T70" fmla="*/ 27 w 92"/>
                  <a:gd name="T71" fmla="*/ 2 h 152"/>
                  <a:gd name="T72" fmla="*/ 21 w 92"/>
                  <a:gd name="T7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152">
                    <a:moveTo>
                      <a:pt x="21" y="0"/>
                    </a:moveTo>
                    <a:lnTo>
                      <a:pt x="13" y="2"/>
                    </a:lnTo>
                    <a:lnTo>
                      <a:pt x="8" y="6"/>
                    </a:lnTo>
                    <a:lnTo>
                      <a:pt x="4" y="13"/>
                    </a:lnTo>
                    <a:lnTo>
                      <a:pt x="0" y="19"/>
                    </a:lnTo>
                    <a:lnTo>
                      <a:pt x="23" y="98"/>
                    </a:lnTo>
                    <a:lnTo>
                      <a:pt x="34" y="145"/>
                    </a:lnTo>
                    <a:lnTo>
                      <a:pt x="40" y="152"/>
                    </a:lnTo>
                    <a:lnTo>
                      <a:pt x="89" y="141"/>
                    </a:lnTo>
                    <a:lnTo>
                      <a:pt x="90" y="139"/>
                    </a:lnTo>
                    <a:lnTo>
                      <a:pt x="92" y="139"/>
                    </a:lnTo>
                    <a:lnTo>
                      <a:pt x="87" y="126"/>
                    </a:lnTo>
                    <a:lnTo>
                      <a:pt x="79" y="128"/>
                    </a:lnTo>
                    <a:lnTo>
                      <a:pt x="77" y="130"/>
                    </a:lnTo>
                    <a:lnTo>
                      <a:pt x="83" y="122"/>
                    </a:lnTo>
                    <a:lnTo>
                      <a:pt x="79" y="120"/>
                    </a:lnTo>
                    <a:lnTo>
                      <a:pt x="79" y="115"/>
                    </a:lnTo>
                    <a:lnTo>
                      <a:pt x="81" y="107"/>
                    </a:lnTo>
                    <a:lnTo>
                      <a:pt x="79" y="103"/>
                    </a:lnTo>
                    <a:lnTo>
                      <a:pt x="72" y="105"/>
                    </a:lnTo>
                    <a:lnTo>
                      <a:pt x="59" y="94"/>
                    </a:lnTo>
                    <a:lnTo>
                      <a:pt x="57" y="86"/>
                    </a:lnTo>
                    <a:lnTo>
                      <a:pt x="49" y="81"/>
                    </a:lnTo>
                    <a:lnTo>
                      <a:pt x="45" y="71"/>
                    </a:lnTo>
                    <a:lnTo>
                      <a:pt x="43" y="64"/>
                    </a:lnTo>
                    <a:lnTo>
                      <a:pt x="40" y="56"/>
                    </a:lnTo>
                    <a:lnTo>
                      <a:pt x="32" y="51"/>
                    </a:lnTo>
                    <a:lnTo>
                      <a:pt x="27" y="45"/>
                    </a:lnTo>
                    <a:lnTo>
                      <a:pt x="23" y="38"/>
                    </a:lnTo>
                    <a:lnTo>
                      <a:pt x="23" y="32"/>
                    </a:lnTo>
                    <a:lnTo>
                      <a:pt x="19" y="24"/>
                    </a:lnTo>
                    <a:lnTo>
                      <a:pt x="21" y="21"/>
                    </a:lnTo>
                    <a:lnTo>
                      <a:pt x="25" y="13"/>
                    </a:lnTo>
                    <a:lnTo>
                      <a:pt x="25" y="6"/>
                    </a:lnTo>
                    <a:lnTo>
                      <a:pt x="28" y="4"/>
                    </a:lnTo>
                    <a:lnTo>
                      <a:pt x="27" y="2"/>
                    </a:lnTo>
                    <a:lnTo>
                      <a:pt x="21"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nvGrpSpPr>
              <p:cNvPr id="241" name="Group 240"/>
              <p:cNvGrpSpPr/>
              <p:nvPr/>
            </p:nvGrpSpPr>
            <p:grpSpPr>
              <a:xfrm>
                <a:off x="4226838" y="2360583"/>
                <a:ext cx="636937" cy="326143"/>
                <a:chOff x="4226838" y="2360583"/>
                <a:chExt cx="636937" cy="326143"/>
              </a:xfrm>
              <a:grpFill/>
            </p:grpSpPr>
            <p:sp>
              <p:nvSpPr>
                <p:cNvPr id="435" name="Freeform 122"/>
                <p:cNvSpPr/>
                <p:nvPr/>
              </p:nvSpPr>
              <p:spPr bwMode="auto">
                <a:xfrm>
                  <a:off x="4226838" y="2360583"/>
                  <a:ext cx="632134" cy="326143"/>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36" name="Freeform 132"/>
                <p:cNvSpPr/>
                <p:nvPr/>
              </p:nvSpPr>
              <p:spPr bwMode="auto">
                <a:xfrm>
                  <a:off x="4830151" y="2444299"/>
                  <a:ext cx="33624" cy="89820"/>
                </a:xfrm>
                <a:custGeom>
                  <a:avLst/>
                  <a:gdLst>
                    <a:gd name="T0" fmla="*/ 15 w 35"/>
                    <a:gd name="T1" fmla="*/ 13 h 103"/>
                    <a:gd name="T2" fmla="*/ 9 w 35"/>
                    <a:gd name="T3" fmla="*/ 19 h 103"/>
                    <a:gd name="T4" fmla="*/ 15 w 35"/>
                    <a:gd name="T5" fmla="*/ 24 h 103"/>
                    <a:gd name="T6" fmla="*/ 13 w 35"/>
                    <a:gd name="T7" fmla="*/ 32 h 103"/>
                    <a:gd name="T8" fmla="*/ 7 w 35"/>
                    <a:gd name="T9" fmla="*/ 32 h 103"/>
                    <a:gd name="T10" fmla="*/ 5 w 35"/>
                    <a:gd name="T11" fmla="*/ 45 h 103"/>
                    <a:gd name="T12" fmla="*/ 2 w 35"/>
                    <a:gd name="T13" fmla="*/ 56 h 103"/>
                    <a:gd name="T14" fmla="*/ 0 w 35"/>
                    <a:gd name="T15" fmla="*/ 71 h 103"/>
                    <a:gd name="T16" fmla="*/ 2 w 35"/>
                    <a:gd name="T17" fmla="*/ 79 h 103"/>
                    <a:gd name="T18" fmla="*/ 0 w 35"/>
                    <a:gd name="T19" fmla="*/ 81 h 103"/>
                    <a:gd name="T20" fmla="*/ 0 w 35"/>
                    <a:gd name="T21" fmla="*/ 94 h 103"/>
                    <a:gd name="T22" fmla="*/ 7 w 35"/>
                    <a:gd name="T23" fmla="*/ 103 h 103"/>
                    <a:gd name="T24" fmla="*/ 13 w 35"/>
                    <a:gd name="T25" fmla="*/ 90 h 103"/>
                    <a:gd name="T26" fmla="*/ 13 w 35"/>
                    <a:gd name="T27" fmla="*/ 79 h 103"/>
                    <a:gd name="T28" fmla="*/ 13 w 35"/>
                    <a:gd name="T29" fmla="*/ 71 h 103"/>
                    <a:gd name="T30" fmla="*/ 17 w 35"/>
                    <a:gd name="T31" fmla="*/ 64 h 103"/>
                    <a:gd name="T32" fmla="*/ 19 w 35"/>
                    <a:gd name="T33" fmla="*/ 58 h 103"/>
                    <a:gd name="T34" fmla="*/ 24 w 35"/>
                    <a:gd name="T35" fmla="*/ 62 h 103"/>
                    <a:gd name="T36" fmla="*/ 26 w 35"/>
                    <a:gd name="T37" fmla="*/ 62 h 103"/>
                    <a:gd name="T38" fmla="*/ 28 w 35"/>
                    <a:gd name="T39" fmla="*/ 54 h 103"/>
                    <a:gd name="T40" fmla="*/ 26 w 35"/>
                    <a:gd name="T41" fmla="*/ 41 h 103"/>
                    <a:gd name="T42" fmla="*/ 30 w 35"/>
                    <a:gd name="T43" fmla="*/ 28 h 103"/>
                    <a:gd name="T44" fmla="*/ 34 w 35"/>
                    <a:gd name="T45" fmla="*/ 17 h 103"/>
                    <a:gd name="T46" fmla="*/ 34 w 35"/>
                    <a:gd name="T47" fmla="*/ 11 h 103"/>
                    <a:gd name="T48" fmla="*/ 35 w 35"/>
                    <a:gd name="T49" fmla="*/ 0 h 103"/>
                    <a:gd name="T50" fmla="*/ 20 w 35"/>
                    <a:gd name="T51" fmla="*/ 6 h 103"/>
                    <a:gd name="T52" fmla="*/ 15 w 35"/>
                    <a:gd name="T53"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03">
                      <a:moveTo>
                        <a:pt x="15" y="13"/>
                      </a:moveTo>
                      <a:lnTo>
                        <a:pt x="9" y="19"/>
                      </a:lnTo>
                      <a:lnTo>
                        <a:pt x="15" y="24"/>
                      </a:lnTo>
                      <a:lnTo>
                        <a:pt x="13" y="32"/>
                      </a:lnTo>
                      <a:lnTo>
                        <a:pt x="7" y="32"/>
                      </a:lnTo>
                      <a:lnTo>
                        <a:pt x="5" y="45"/>
                      </a:lnTo>
                      <a:lnTo>
                        <a:pt x="2" y="56"/>
                      </a:lnTo>
                      <a:lnTo>
                        <a:pt x="0" y="71"/>
                      </a:lnTo>
                      <a:lnTo>
                        <a:pt x="2" y="79"/>
                      </a:lnTo>
                      <a:lnTo>
                        <a:pt x="0" y="81"/>
                      </a:lnTo>
                      <a:lnTo>
                        <a:pt x="0" y="94"/>
                      </a:lnTo>
                      <a:lnTo>
                        <a:pt x="7" y="103"/>
                      </a:lnTo>
                      <a:lnTo>
                        <a:pt x="13" y="90"/>
                      </a:lnTo>
                      <a:lnTo>
                        <a:pt x="13" y="79"/>
                      </a:lnTo>
                      <a:lnTo>
                        <a:pt x="13" y="71"/>
                      </a:lnTo>
                      <a:lnTo>
                        <a:pt x="17" y="64"/>
                      </a:lnTo>
                      <a:lnTo>
                        <a:pt x="19" y="58"/>
                      </a:lnTo>
                      <a:lnTo>
                        <a:pt x="24" y="62"/>
                      </a:lnTo>
                      <a:lnTo>
                        <a:pt x="26" y="62"/>
                      </a:lnTo>
                      <a:lnTo>
                        <a:pt x="28" y="54"/>
                      </a:lnTo>
                      <a:lnTo>
                        <a:pt x="26" y="41"/>
                      </a:lnTo>
                      <a:lnTo>
                        <a:pt x="30" y="28"/>
                      </a:lnTo>
                      <a:lnTo>
                        <a:pt x="34" y="17"/>
                      </a:lnTo>
                      <a:lnTo>
                        <a:pt x="34" y="11"/>
                      </a:lnTo>
                      <a:lnTo>
                        <a:pt x="35" y="0"/>
                      </a:lnTo>
                      <a:lnTo>
                        <a:pt x="20" y="6"/>
                      </a:lnTo>
                      <a:lnTo>
                        <a:pt x="15" y="13"/>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sp>
            <p:nvSpPr>
              <p:cNvPr id="242" name="Freeform 133"/>
              <p:cNvSpPr/>
              <p:nvPr/>
            </p:nvSpPr>
            <p:spPr bwMode="auto">
              <a:xfrm>
                <a:off x="4846483" y="1740562"/>
                <a:ext cx="137379" cy="234579"/>
              </a:xfrm>
              <a:custGeom>
                <a:avLst/>
                <a:gdLst>
                  <a:gd name="T0" fmla="*/ 2 w 143"/>
                  <a:gd name="T1" fmla="*/ 44 h 269"/>
                  <a:gd name="T2" fmla="*/ 2 w 143"/>
                  <a:gd name="T3" fmla="*/ 51 h 269"/>
                  <a:gd name="T4" fmla="*/ 7 w 143"/>
                  <a:gd name="T5" fmla="*/ 59 h 269"/>
                  <a:gd name="T6" fmla="*/ 7 w 143"/>
                  <a:gd name="T7" fmla="*/ 76 h 269"/>
                  <a:gd name="T8" fmla="*/ 9 w 143"/>
                  <a:gd name="T9" fmla="*/ 83 h 269"/>
                  <a:gd name="T10" fmla="*/ 17 w 143"/>
                  <a:gd name="T11" fmla="*/ 89 h 269"/>
                  <a:gd name="T12" fmla="*/ 18 w 143"/>
                  <a:gd name="T13" fmla="*/ 96 h 269"/>
                  <a:gd name="T14" fmla="*/ 18 w 143"/>
                  <a:gd name="T15" fmla="*/ 102 h 269"/>
                  <a:gd name="T16" fmla="*/ 20 w 143"/>
                  <a:gd name="T17" fmla="*/ 109 h 269"/>
                  <a:gd name="T18" fmla="*/ 20 w 143"/>
                  <a:gd name="T19" fmla="*/ 117 h 269"/>
                  <a:gd name="T20" fmla="*/ 18 w 143"/>
                  <a:gd name="T21" fmla="*/ 121 h 269"/>
                  <a:gd name="T22" fmla="*/ 18 w 143"/>
                  <a:gd name="T23" fmla="*/ 134 h 269"/>
                  <a:gd name="T24" fmla="*/ 22 w 143"/>
                  <a:gd name="T25" fmla="*/ 147 h 269"/>
                  <a:gd name="T26" fmla="*/ 28 w 143"/>
                  <a:gd name="T27" fmla="*/ 155 h 269"/>
                  <a:gd name="T28" fmla="*/ 32 w 143"/>
                  <a:gd name="T29" fmla="*/ 168 h 269"/>
                  <a:gd name="T30" fmla="*/ 30 w 143"/>
                  <a:gd name="T31" fmla="*/ 181 h 269"/>
                  <a:gd name="T32" fmla="*/ 33 w 143"/>
                  <a:gd name="T33" fmla="*/ 188 h 269"/>
                  <a:gd name="T34" fmla="*/ 35 w 143"/>
                  <a:gd name="T35" fmla="*/ 179 h 269"/>
                  <a:gd name="T36" fmla="*/ 47 w 143"/>
                  <a:gd name="T37" fmla="*/ 188 h 269"/>
                  <a:gd name="T38" fmla="*/ 62 w 143"/>
                  <a:gd name="T39" fmla="*/ 258 h 269"/>
                  <a:gd name="T40" fmla="*/ 62 w 143"/>
                  <a:gd name="T41" fmla="*/ 264 h 269"/>
                  <a:gd name="T42" fmla="*/ 65 w 143"/>
                  <a:gd name="T43" fmla="*/ 269 h 269"/>
                  <a:gd name="T44" fmla="*/ 126 w 143"/>
                  <a:gd name="T45" fmla="*/ 258 h 269"/>
                  <a:gd name="T46" fmla="*/ 120 w 143"/>
                  <a:gd name="T47" fmla="*/ 250 h 269"/>
                  <a:gd name="T48" fmla="*/ 116 w 143"/>
                  <a:gd name="T49" fmla="*/ 243 h 269"/>
                  <a:gd name="T50" fmla="*/ 116 w 143"/>
                  <a:gd name="T51" fmla="*/ 235 h 269"/>
                  <a:gd name="T52" fmla="*/ 120 w 143"/>
                  <a:gd name="T53" fmla="*/ 228 h 269"/>
                  <a:gd name="T54" fmla="*/ 114 w 143"/>
                  <a:gd name="T55" fmla="*/ 207 h 269"/>
                  <a:gd name="T56" fmla="*/ 114 w 143"/>
                  <a:gd name="T57" fmla="*/ 194 h 269"/>
                  <a:gd name="T58" fmla="*/ 109 w 143"/>
                  <a:gd name="T59" fmla="*/ 170 h 269"/>
                  <a:gd name="T60" fmla="*/ 112 w 143"/>
                  <a:gd name="T61" fmla="*/ 164 h 269"/>
                  <a:gd name="T62" fmla="*/ 111 w 143"/>
                  <a:gd name="T63" fmla="*/ 153 h 269"/>
                  <a:gd name="T64" fmla="*/ 114 w 143"/>
                  <a:gd name="T65" fmla="*/ 145 h 269"/>
                  <a:gd name="T66" fmla="*/ 116 w 143"/>
                  <a:gd name="T67" fmla="*/ 139 h 269"/>
                  <a:gd name="T68" fmla="*/ 116 w 143"/>
                  <a:gd name="T69" fmla="*/ 132 h 269"/>
                  <a:gd name="T70" fmla="*/ 120 w 143"/>
                  <a:gd name="T71" fmla="*/ 124 h 269"/>
                  <a:gd name="T72" fmla="*/ 118 w 143"/>
                  <a:gd name="T73" fmla="*/ 117 h 269"/>
                  <a:gd name="T74" fmla="*/ 120 w 143"/>
                  <a:gd name="T75" fmla="*/ 106 h 269"/>
                  <a:gd name="T76" fmla="*/ 116 w 143"/>
                  <a:gd name="T77" fmla="*/ 91 h 269"/>
                  <a:gd name="T78" fmla="*/ 116 w 143"/>
                  <a:gd name="T79" fmla="*/ 85 h 269"/>
                  <a:gd name="T80" fmla="*/ 122 w 143"/>
                  <a:gd name="T81" fmla="*/ 77 h 269"/>
                  <a:gd name="T82" fmla="*/ 126 w 143"/>
                  <a:gd name="T83" fmla="*/ 77 h 269"/>
                  <a:gd name="T84" fmla="*/ 137 w 143"/>
                  <a:gd name="T85" fmla="*/ 64 h 269"/>
                  <a:gd name="T86" fmla="*/ 143 w 143"/>
                  <a:gd name="T87" fmla="*/ 53 h 269"/>
                  <a:gd name="T88" fmla="*/ 143 w 143"/>
                  <a:gd name="T89" fmla="*/ 47 h 269"/>
                  <a:gd name="T90" fmla="*/ 141 w 143"/>
                  <a:gd name="T91" fmla="*/ 40 h 269"/>
                  <a:gd name="T92" fmla="*/ 135 w 143"/>
                  <a:gd name="T93" fmla="*/ 34 h 269"/>
                  <a:gd name="T94" fmla="*/ 133 w 143"/>
                  <a:gd name="T95" fmla="*/ 27 h 269"/>
                  <a:gd name="T96" fmla="*/ 137 w 143"/>
                  <a:gd name="T97" fmla="*/ 14 h 269"/>
                  <a:gd name="T98" fmla="*/ 133 w 143"/>
                  <a:gd name="T99" fmla="*/ 2 h 269"/>
                  <a:gd name="T100" fmla="*/ 135 w 143"/>
                  <a:gd name="T101" fmla="*/ 0 h 269"/>
                  <a:gd name="T102" fmla="*/ 26 w 143"/>
                  <a:gd name="T103" fmla="*/ 29 h 269"/>
                  <a:gd name="T104" fmla="*/ 0 w 143"/>
                  <a:gd name="T105" fmla="*/ 36 h 269"/>
                  <a:gd name="T106" fmla="*/ 0 w 143"/>
                  <a:gd name="T107" fmla="*/ 40 h 269"/>
                  <a:gd name="T108" fmla="*/ 2 w 143"/>
                  <a:gd name="T109" fmla="*/ 4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3" h="269">
                    <a:moveTo>
                      <a:pt x="2" y="44"/>
                    </a:moveTo>
                    <a:lnTo>
                      <a:pt x="2" y="51"/>
                    </a:lnTo>
                    <a:lnTo>
                      <a:pt x="7" y="59"/>
                    </a:lnTo>
                    <a:lnTo>
                      <a:pt x="7" y="76"/>
                    </a:lnTo>
                    <a:lnTo>
                      <a:pt x="9" y="83"/>
                    </a:lnTo>
                    <a:lnTo>
                      <a:pt x="17" y="89"/>
                    </a:lnTo>
                    <a:lnTo>
                      <a:pt x="18" y="96"/>
                    </a:lnTo>
                    <a:lnTo>
                      <a:pt x="18" y="102"/>
                    </a:lnTo>
                    <a:lnTo>
                      <a:pt x="20" y="109"/>
                    </a:lnTo>
                    <a:lnTo>
                      <a:pt x="20" y="117"/>
                    </a:lnTo>
                    <a:lnTo>
                      <a:pt x="18" y="121"/>
                    </a:lnTo>
                    <a:lnTo>
                      <a:pt x="18" y="134"/>
                    </a:lnTo>
                    <a:lnTo>
                      <a:pt x="22" y="147"/>
                    </a:lnTo>
                    <a:lnTo>
                      <a:pt x="28" y="155"/>
                    </a:lnTo>
                    <a:lnTo>
                      <a:pt x="32" y="168"/>
                    </a:lnTo>
                    <a:lnTo>
                      <a:pt x="30" y="181"/>
                    </a:lnTo>
                    <a:lnTo>
                      <a:pt x="33" y="188"/>
                    </a:lnTo>
                    <a:lnTo>
                      <a:pt x="35" y="179"/>
                    </a:lnTo>
                    <a:lnTo>
                      <a:pt x="47" y="188"/>
                    </a:lnTo>
                    <a:lnTo>
                      <a:pt x="62" y="258"/>
                    </a:lnTo>
                    <a:lnTo>
                      <a:pt x="62" y="264"/>
                    </a:lnTo>
                    <a:lnTo>
                      <a:pt x="65" y="269"/>
                    </a:lnTo>
                    <a:lnTo>
                      <a:pt x="126" y="258"/>
                    </a:lnTo>
                    <a:lnTo>
                      <a:pt x="120" y="250"/>
                    </a:lnTo>
                    <a:lnTo>
                      <a:pt x="116" y="243"/>
                    </a:lnTo>
                    <a:lnTo>
                      <a:pt x="116" y="235"/>
                    </a:lnTo>
                    <a:lnTo>
                      <a:pt x="120" y="228"/>
                    </a:lnTo>
                    <a:lnTo>
                      <a:pt x="114" y="207"/>
                    </a:lnTo>
                    <a:lnTo>
                      <a:pt x="114" y="194"/>
                    </a:lnTo>
                    <a:lnTo>
                      <a:pt x="109" y="170"/>
                    </a:lnTo>
                    <a:lnTo>
                      <a:pt x="112" y="164"/>
                    </a:lnTo>
                    <a:lnTo>
                      <a:pt x="111" y="153"/>
                    </a:lnTo>
                    <a:lnTo>
                      <a:pt x="114" y="145"/>
                    </a:lnTo>
                    <a:lnTo>
                      <a:pt x="116" y="139"/>
                    </a:lnTo>
                    <a:lnTo>
                      <a:pt x="116" y="132"/>
                    </a:lnTo>
                    <a:lnTo>
                      <a:pt x="120" y="124"/>
                    </a:lnTo>
                    <a:lnTo>
                      <a:pt x="118" y="117"/>
                    </a:lnTo>
                    <a:lnTo>
                      <a:pt x="120" y="106"/>
                    </a:lnTo>
                    <a:lnTo>
                      <a:pt x="116" y="91"/>
                    </a:lnTo>
                    <a:lnTo>
                      <a:pt x="116" y="85"/>
                    </a:lnTo>
                    <a:lnTo>
                      <a:pt x="122" y="77"/>
                    </a:lnTo>
                    <a:lnTo>
                      <a:pt x="126" y="77"/>
                    </a:lnTo>
                    <a:lnTo>
                      <a:pt x="137" y="64"/>
                    </a:lnTo>
                    <a:lnTo>
                      <a:pt x="143" y="53"/>
                    </a:lnTo>
                    <a:lnTo>
                      <a:pt x="143" y="47"/>
                    </a:lnTo>
                    <a:lnTo>
                      <a:pt x="141" y="40"/>
                    </a:lnTo>
                    <a:lnTo>
                      <a:pt x="135" y="34"/>
                    </a:lnTo>
                    <a:lnTo>
                      <a:pt x="133" y="27"/>
                    </a:lnTo>
                    <a:lnTo>
                      <a:pt x="137" y="14"/>
                    </a:lnTo>
                    <a:lnTo>
                      <a:pt x="133" y="2"/>
                    </a:lnTo>
                    <a:lnTo>
                      <a:pt x="135" y="0"/>
                    </a:lnTo>
                    <a:lnTo>
                      <a:pt x="26" y="29"/>
                    </a:lnTo>
                    <a:lnTo>
                      <a:pt x="0" y="36"/>
                    </a:lnTo>
                    <a:lnTo>
                      <a:pt x="0" y="40"/>
                    </a:lnTo>
                    <a:lnTo>
                      <a:pt x="2" y="4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nvGrpSpPr>
              <p:cNvPr id="243" name="Group 242"/>
              <p:cNvGrpSpPr/>
              <p:nvPr/>
            </p:nvGrpSpPr>
            <p:grpSpPr>
              <a:xfrm>
                <a:off x="4196096" y="2578593"/>
                <a:ext cx="720518" cy="298238"/>
                <a:chOff x="4196096" y="2578593"/>
                <a:chExt cx="720518" cy="298238"/>
              </a:xfrm>
              <a:grpFill/>
            </p:grpSpPr>
            <p:sp>
              <p:nvSpPr>
                <p:cNvPr id="415" name="Freeform 5"/>
                <p:cNvSpPr/>
                <p:nvPr/>
              </p:nvSpPr>
              <p:spPr bwMode="auto">
                <a:xfrm>
                  <a:off x="4793645" y="2624811"/>
                  <a:ext cx="3843" cy="4360"/>
                </a:xfrm>
                <a:custGeom>
                  <a:avLst/>
                  <a:gdLst>
                    <a:gd name="T0" fmla="*/ 0 w 4"/>
                    <a:gd name="T1" fmla="*/ 0 h 5"/>
                    <a:gd name="T2" fmla="*/ 4 w 4"/>
                    <a:gd name="T3" fmla="*/ 5 h 5"/>
                    <a:gd name="T4" fmla="*/ 4 w 4"/>
                    <a:gd name="T5" fmla="*/ 3 h 5"/>
                    <a:gd name="T6" fmla="*/ 0 w 4"/>
                    <a:gd name="T7" fmla="*/ 0 h 5"/>
                  </a:gdLst>
                  <a:ahLst/>
                  <a:cxnLst>
                    <a:cxn ang="0">
                      <a:pos x="T0" y="T1"/>
                    </a:cxn>
                    <a:cxn ang="0">
                      <a:pos x="T2" y="T3"/>
                    </a:cxn>
                    <a:cxn ang="0">
                      <a:pos x="T4" y="T5"/>
                    </a:cxn>
                    <a:cxn ang="0">
                      <a:pos x="T6" y="T7"/>
                    </a:cxn>
                  </a:cxnLst>
                  <a:rect l="0" t="0" r="r" b="b"/>
                  <a:pathLst>
                    <a:path w="4" h="5">
                      <a:moveTo>
                        <a:pt x="0" y="0"/>
                      </a:moveTo>
                      <a:lnTo>
                        <a:pt x="4" y="5"/>
                      </a:lnTo>
                      <a:lnTo>
                        <a:pt x="4" y="3"/>
                      </a:lnTo>
                      <a:lnTo>
                        <a:pt x="0"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16" name="Freeform 55"/>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17" name="Freeform 56"/>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18" name="Freeform 57"/>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19" name="Freeform 58"/>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0" name="Freeform 59"/>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1" name="Freeform 60"/>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2" name="Freeform 61"/>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3" name="Freeform 62"/>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4" name="Freeform 63"/>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5" name="Freeform 64"/>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6" name="Freeform 65"/>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7" name="Freeform 66"/>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8" name="Freeform 120"/>
                <p:cNvSpPr/>
                <p:nvPr/>
              </p:nvSpPr>
              <p:spPr bwMode="auto">
                <a:xfrm>
                  <a:off x="4196096" y="2591674"/>
                  <a:ext cx="693618" cy="285157"/>
                </a:xfrm>
                <a:custGeom>
                  <a:avLst/>
                  <a:gdLst>
                    <a:gd name="T0" fmla="*/ 216 w 722"/>
                    <a:gd name="T1" fmla="*/ 85 h 327"/>
                    <a:gd name="T2" fmla="*/ 197 w 722"/>
                    <a:gd name="T3" fmla="*/ 113 h 327"/>
                    <a:gd name="T4" fmla="*/ 173 w 722"/>
                    <a:gd name="T5" fmla="*/ 145 h 327"/>
                    <a:gd name="T6" fmla="*/ 145 w 722"/>
                    <a:gd name="T7" fmla="*/ 156 h 327"/>
                    <a:gd name="T8" fmla="*/ 120 w 722"/>
                    <a:gd name="T9" fmla="*/ 162 h 327"/>
                    <a:gd name="T10" fmla="*/ 105 w 722"/>
                    <a:gd name="T11" fmla="*/ 184 h 327"/>
                    <a:gd name="T12" fmla="*/ 62 w 722"/>
                    <a:gd name="T13" fmla="*/ 218 h 327"/>
                    <a:gd name="T14" fmla="*/ 22 w 722"/>
                    <a:gd name="T15" fmla="*/ 237 h 327"/>
                    <a:gd name="T16" fmla="*/ 0 w 722"/>
                    <a:gd name="T17" fmla="*/ 263 h 327"/>
                    <a:gd name="T18" fmla="*/ 133 w 722"/>
                    <a:gd name="T19" fmla="*/ 263 h 327"/>
                    <a:gd name="T20" fmla="*/ 173 w 722"/>
                    <a:gd name="T21" fmla="*/ 243 h 327"/>
                    <a:gd name="T22" fmla="*/ 291 w 722"/>
                    <a:gd name="T23" fmla="*/ 235 h 327"/>
                    <a:gd name="T24" fmla="*/ 308 w 722"/>
                    <a:gd name="T25" fmla="*/ 261 h 327"/>
                    <a:gd name="T26" fmla="*/ 522 w 722"/>
                    <a:gd name="T27" fmla="*/ 327 h 327"/>
                    <a:gd name="T28" fmla="*/ 568 w 722"/>
                    <a:gd name="T29" fmla="*/ 314 h 327"/>
                    <a:gd name="T30" fmla="*/ 569 w 722"/>
                    <a:gd name="T31" fmla="*/ 291 h 327"/>
                    <a:gd name="T32" fmla="*/ 581 w 722"/>
                    <a:gd name="T33" fmla="*/ 267 h 327"/>
                    <a:gd name="T34" fmla="*/ 605 w 722"/>
                    <a:gd name="T35" fmla="*/ 228 h 327"/>
                    <a:gd name="T36" fmla="*/ 611 w 722"/>
                    <a:gd name="T37" fmla="*/ 235 h 327"/>
                    <a:gd name="T38" fmla="*/ 632 w 722"/>
                    <a:gd name="T39" fmla="*/ 216 h 327"/>
                    <a:gd name="T40" fmla="*/ 662 w 722"/>
                    <a:gd name="T41" fmla="*/ 197 h 327"/>
                    <a:gd name="T42" fmla="*/ 677 w 722"/>
                    <a:gd name="T43" fmla="*/ 201 h 327"/>
                    <a:gd name="T44" fmla="*/ 688 w 722"/>
                    <a:gd name="T45" fmla="*/ 169 h 327"/>
                    <a:gd name="T46" fmla="*/ 679 w 722"/>
                    <a:gd name="T47" fmla="*/ 171 h 327"/>
                    <a:gd name="T48" fmla="*/ 669 w 722"/>
                    <a:gd name="T49" fmla="*/ 173 h 327"/>
                    <a:gd name="T50" fmla="*/ 635 w 722"/>
                    <a:gd name="T51" fmla="*/ 184 h 327"/>
                    <a:gd name="T52" fmla="*/ 632 w 722"/>
                    <a:gd name="T53" fmla="*/ 173 h 327"/>
                    <a:gd name="T54" fmla="*/ 663 w 722"/>
                    <a:gd name="T55" fmla="*/ 164 h 327"/>
                    <a:gd name="T56" fmla="*/ 665 w 722"/>
                    <a:gd name="T57" fmla="*/ 152 h 327"/>
                    <a:gd name="T58" fmla="*/ 616 w 722"/>
                    <a:gd name="T59" fmla="*/ 132 h 327"/>
                    <a:gd name="T60" fmla="*/ 643 w 722"/>
                    <a:gd name="T61" fmla="*/ 132 h 327"/>
                    <a:gd name="T62" fmla="*/ 650 w 722"/>
                    <a:gd name="T63" fmla="*/ 117 h 327"/>
                    <a:gd name="T64" fmla="*/ 667 w 722"/>
                    <a:gd name="T65" fmla="*/ 130 h 327"/>
                    <a:gd name="T66" fmla="*/ 694 w 722"/>
                    <a:gd name="T67" fmla="*/ 130 h 327"/>
                    <a:gd name="T68" fmla="*/ 716 w 722"/>
                    <a:gd name="T69" fmla="*/ 98 h 327"/>
                    <a:gd name="T70" fmla="*/ 714 w 722"/>
                    <a:gd name="T71" fmla="*/ 64 h 327"/>
                    <a:gd name="T72" fmla="*/ 695 w 722"/>
                    <a:gd name="T73" fmla="*/ 68 h 327"/>
                    <a:gd name="T74" fmla="*/ 688 w 722"/>
                    <a:gd name="T75" fmla="*/ 92 h 327"/>
                    <a:gd name="T76" fmla="*/ 690 w 722"/>
                    <a:gd name="T77" fmla="*/ 68 h 327"/>
                    <a:gd name="T78" fmla="*/ 669 w 722"/>
                    <a:gd name="T79" fmla="*/ 71 h 327"/>
                    <a:gd name="T80" fmla="*/ 635 w 722"/>
                    <a:gd name="T81" fmla="*/ 77 h 327"/>
                    <a:gd name="T82" fmla="*/ 622 w 722"/>
                    <a:gd name="T83" fmla="*/ 49 h 327"/>
                    <a:gd name="T84" fmla="*/ 626 w 722"/>
                    <a:gd name="T85" fmla="*/ 43 h 327"/>
                    <a:gd name="T86" fmla="*/ 639 w 722"/>
                    <a:gd name="T87" fmla="*/ 64 h 327"/>
                    <a:gd name="T88" fmla="*/ 662 w 722"/>
                    <a:gd name="T89" fmla="*/ 49 h 327"/>
                    <a:gd name="T90" fmla="*/ 679 w 722"/>
                    <a:gd name="T91" fmla="*/ 45 h 327"/>
                    <a:gd name="T92" fmla="*/ 673 w 722"/>
                    <a:gd name="T93" fmla="*/ 30 h 327"/>
                    <a:gd name="T94" fmla="*/ 684 w 722"/>
                    <a:gd name="T95" fmla="*/ 25 h 327"/>
                    <a:gd name="T96" fmla="*/ 690 w 722"/>
                    <a:gd name="T97" fmla="*/ 17 h 327"/>
                    <a:gd name="T98" fmla="*/ 675 w 722"/>
                    <a:gd name="T99"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2" h="327">
                      <a:moveTo>
                        <a:pt x="498" y="38"/>
                      </a:moveTo>
                      <a:lnTo>
                        <a:pt x="310" y="71"/>
                      </a:lnTo>
                      <a:lnTo>
                        <a:pt x="242" y="83"/>
                      </a:lnTo>
                      <a:lnTo>
                        <a:pt x="216" y="85"/>
                      </a:lnTo>
                      <a:lnTo>
                        <a:pt x="201" y="85"/>
                      </a:lnTo>
                      <a:lnTo>
                        <a:pt x="199" y="94"/>
                      </a:lnTo>
                      <a:lnTo>
                        <a:pt x="199" y="102"/>
                      </a:lnTo>
                      <a:lnTo>
                        <a:pt x="197" y="113"/>
                      </a:lnTo>
                      <a:lnTo>
                        <a:pt x="190" y="117"/>
                      </a:lnTo>
                      <a:lnTo>
                        <a:pt x="184" y="122"/>
                      </a:lnTo>
                      <a:lnTo>
                        <a:pt x="178" y="137"/>
                      </a:lnTo>
                      <a:lnTo>
                        <a:pt x="173" y="145"/>
                      </a:lnTo>
                      <a:lnTo>
                        <a:pt x="167" y="139"/>
                      </a:lnTo>
                      <a:lnTo>
                        <a:pt x="154" y="145"/>
                      </a:lnTo>
                      <a:lnTo>
                        <a:pt x="147" y="150"/>
                      </a:lnTo>
                      <a:lnTo>
                        <a:pt x="145" y="156"/>
                      </a:lnTo>
                      <a:lnTo>
                        <a:pt x="137" y="164"/>
                      </a:lnTo>
                      <a:lnTo>
                        <a:pt x="133" y="164"/>
                      </a:lnTo>
                      <a:lnTo>
                        <a:pt x="126" y="158"/>
                      </a:lnTo>
                      <a:lnTo>
                        <a:pt x="120" y="162"/>
                      </a:lnTo>
                      <a:lnTo>
                        <a:pt x="116" y="165"/>
                      </a:lnTo>
                      <a:lnTo>
                        <a:pt x="116" y="171"/>
                      </a:lnTo>
                      <a:lnTo>
                        <a:pt x="109" y="169"/>
                      </a:lnTo>
                      <a:lnTo>
                        <a:pt x="105" y="184"/>
                      </a:lnTo>
                      <a:lnTo>
                        <a:pt x="101" y="190"/>
                      </a:lnTo>
                      <a:lnTo>
                        <a:pt x="96" y="190"/>
                      </a:lnTo>
                      <a:lnTo>
                        <a:pt x="83" y="199"/>
                      </a:lnTo>
                      <a:lnTo>
                        <a:pt x="62" y="218"/>
                      </a:lnTo>
                      <a:lnTo>
                        <a:pt x="56" y="222"/>
                      </a:lnTo>
                      <a:lnTo>
                        <a:pt x="43" y="222"/>
                      </a:lnTo>
                      <a:lnTo>
                        <a:pt x="28" y="229"/>
                      </a:lnTo>
                      <a:lnTo>
                        <a:pt x="22" y="237"/>
                      </a:lnTo>
                      <a:lnTo>
                        <a:pt x="21" y="244"/>
                      </a:lnTo>
                      <a:lnTo>
                        <a:pt x="19" y="254"/>
                      </a:lnTo>
                      <a:lnTo>
                        <a:pt x="13" y="259"/>
                      </a:lnTo>
                      <a:lnTo>
                        <a:pt x="0" y="263"/>
                      </a:lnTo>
                      <a:lnTo>
                        <a:pt x="0" y="291"/>
                      </a:lnTo>
                      <a:lnTo>
                        <a:pt x="105" y="275"/>
                      </a:lnTo>
                      <a:lnTo>
                        <a:pt x="128" y="263"/>
                      </a:lnTo>
                      <a:lnTo>
                        <a:pt x="133" y="263"/>
                      </a:lnTo>
                      <a:lnTo>
                        <a:pt x="145" y="254"/>
                      </a:lnTo>
                      <a:lnTo>
                        <a:pt x="160" y="248"/>
                      </a:lnTo>
                      <a:lnTo>
                        <a:pt x="165" y="244"/>
                      </a:lnTo>
                      <a:lnTo>
                        <a:pt x="173" y="243"/>
                      </a:lnTo>
                      <a:lnTo>
                        <a:pt x="250" y="233"/>
                      </a:lnTo>
                      <a:lnTo>
                        <a:pt x="278" y="231"/>
                      </a:lnTo>
                      <a:lnTo>
                        <a:pt x="286" y="239"/>
                      </a:lnTo>
                      <a:lnTo>
                        <a:pt x="291" y="235"/>
                      </a:lnTo>
                      <a:lnTo>
                        <a:pt x="303" y="246"/>
                      </a:lnTo>
                      <a:lnTo>
                        <a:pt x="306" y="254"/>
                      </a:lnTo>
                      <a:lnTo>
                        <a:pt x="306" y="259"/>
                      </a:lnTo>
                      <a:lnTo>
                        <a:pt x="308" y="261"/>
                      </a:lnTo>
                      <a:lnTo>
                        <a:pt x="404" y="246"/>
                      </a:lnTo>
                      <a:lnTo>
                        <a:pt x="515" y="325"/>
                      </a:lnTo>
                      <a:lnTo>
                        <a:pt x="519" y="327"/>
                      </a:lnTo>
                      <a:lnTo>
                        <a:pt x="522" y="327"/>
                      </a:lnTo>
                      <a:lnTo>
                        <a:pt x="536" y="322"/>
                      </a:lnTo>
                      <a:lnTo>
                        <a:pt x="549" y="318"/>
                      </a:lnTo>
                      <a:lnTo>
                        <a:pt x="560" y="318"/>
                      </a:lnTo>
                      <a:lnTo>
                        <a:pt x="568" y="314"/>
                      </a:lnTo>
                      <a:lnTo>
                        <a:pt x="569" y="299"/>
                      </a:lnTo>
                      <a:lnTo>
                        <a:pt x="564" y="286"/>
                      </a:lnTo>
                      <a:lnTo>
                        <a:pt x="566" y="286"/>
                      </a:lnTo>
                      <a:lnTo>
                        <a:pt x="569" y="291"/>
                      </a:lnTo>
                      <a:lnTo>
                        <a:pt x="573" y="308"/>
                      </a:lnTo>
                      <a:lnTo>
                        <a:pt x="573" y="288"/>
                      </a:lnTo>
                      <a:lnTo>
                        <a:pt x="575" y="280"/>
                      </a:lnTo>
                      <a:lnTo>
                        <a:pt x="581" y="267"/>
                      </a:lnTo>
                      <a:lnTo>
                        <a:pt x="590" y="254"/>
                      </a:lnTo>
                      <a:lnTo>
                        <a:pt x="605" y="241"/>
                      </a:lnTo>
                      <a:lnTo>
                        <a:pt x="601" y="233"/>
                      </a:lnTo>
                      <a:lnTo>
                        <a:pt x="605" y="228"/>
                      </a:lnTo>
                      <a:lnTo>
                        <a:pt x="601" y="222"/>
                      </a:lnTo>
                      <a:lnTo>
                        <a:pt x="609" y="226"/>
                      </a:lnTo>
                      <a:lnTo>
                        <a:pt x="603" y="231"/>
                      </a:lnTo>
                      <a:lnTo>
                        <a:pt x="611" y="235"/>
                      </a:lnTo>
                      <a:lnTo>
                        <a:pt x="613" y="233"/>
                      </a:lnTo>
                      <a:lnTo>
                        <a:pt x="618" y="226"/>
                      </a:lnTo>
                      <a:lnTo>
                        <a:pt x="624" y="212"/>
                      </a:lnTo>
                      <a:lnTo>
                        <a:pt x="632" y="216"/>
                      </a:lnTo>
                      <a:lnTo>
                        <a:pt x="648" y="207"/>
                      </a:lnTo>
                      <a:lnTo>
                        <a:pt x="654" y="207"/>
                      </a:lnTo>
                      <a:lnTo>
                        <a:pt x="656" y="203"/>
                      </a:lnTo>
                      <a:lnTo>
                        <a:pt x="662" y="197"/>
                      </a:lnTo>
                      <a:lnTo>
                        <a:pt x="663" y="205"/>
                      </a:lnTo>
                      <a:lnTo>
                        <a:pt x="667" y="197"/>
                      </a:lnTo>
                      <a:lnTo>
                        <a:pt x="675" y="201"/>
                      </a:lnTo>
                      <a:lnTo>
                        <a:pt x="677" y="201"/>
                      </a:lnTo>
                      <a:lnTo>
                        <a:pt x="682" y="188"/>
                      </a:lnTo>
                      <a:lnTo>
                        <a:pt x="688" y="181"/>
                      </a:lnTo>
                      <a:lnTo>
                        <a:pt x="692" y="175"/>
                      </a:lnTo>
                      <a:lnTo>
                        <a:pt x="688" y="169"/>
                      </a:lnTo>
                      <a:lnTo>
                        <a:pt x="686" y="169"/>
                      </a:lnTo>
                      <a:lnTo>
                        <a:pt x="682" y="177"/>
                      </a:lnTo>
                      <a:lnTo>
                        <a:pt x="677" y="179"/>
                      </a:lnTo>
                      <a:lnTo>
                        <a:pt x="679" y="171"/>
                      </a:lnTo>
                      <a:lnTo>
                        <a:pt x="675" y="165"/>
                      </a:lnTo>
                      <a:lnTo>
                        <a:pt x="673" y="171"/>
                      </a:lnTo>
                      <a:lnTo>
                        <a:pt x="673" y="173"/>
                      </a:lnTo>
                      <a:lnTo>
                        <a:pt x="669" y="173"/>
                      </a:lnTo>
                      <a:lnTo>
                        <a:pt x="671" y="181"/>
                      </a:lnTo>
                      <a:lnTo>
                        <a:pt x="663" y="177"/>
                      </a:lnTo>
                      <a:lnTo>
                        <a:pt x="650" y="186"/>
                      </a:lnTo>
                      <a:lnTo>
                        <a:pt x="635" y="184"/>
                      </a:lnTo>
                      <a:lnTo>
                        <a:pt x="624" y="173"/>
                      </a:lnTo>
                      <a:lnTo>
                        <a:pt x="618" y="167"/>
                      </a:lnTo>
                      <a:lnTo>
                        <a:pt x="626" y="171"/>
                      </a:lnTo>
                      <a:lnTo>
                        <a:pt x="632" y="173"/>
                      </a:lnTo>
                      <a:lnTo>
                        <a:pt x="641" y="179"/>
                      </a:lnTo>
                      <a:lnTo>
                        <a:pt x="648" y="181"/>
                      </a:lnTo>
                      <a:lnTo>
                        <a:pt x="652" y="177"/>
                      </a:lnTo>
                      <a:lnTo>
                        <a:pt x="663" y="164"/>
                      </a:lnTo>
                      <a:lnTo>
                        <a:pt x="663" y="156"/>
                      </a:lnTo>
                      <a:lnTo>
                        <a:pt x="656" y="158"/>
                      </a:lnTo>
                      <a:lnTo>
                        <a:pt x="658" y="152"/>
                      </a:lnTo>
                      <a:lnTo>
                        <a:pt x="665" y="152"/>
                      </a:lnTo>
                      <a:lnTo>
                        <a:pt x="669" y="145"/>
                      </a:lnTo>
                      <a:lnTo>
                        <a:pt x="654" y="139"/>
                      </a:lnTo>
                      <a:lnTo>
                        <a:pt x="647" y="139"/>
                      </a:lnTo>
                      <a:lnTo>
                        <a:pt x="616" y="132"/>
                      </a:lnTo>
                      <a:lnTo>
                        <a:pt x="615" y="128"/>
                      </a:lnTo>
                      <a:lnTo>
                        <a:pt x="615" y="128"/>
                      </a:lnTo>
                      <a:lnTo>
                        <a:pt x="630" y="132"/>
                      </a:lnTo>
                      <a:lnTo>
                        <a:pt x="643" y="132"/>
                      </a:lnTo>
                      <a:lnTo>
                        <a:pt x="650" y="130"/>
                      </a:lnTo>
                      <a:lnTo>
                        <a:pt x="654" y="130"/>
                      </a:lnTo>
                      <a:lnTo>
                        <a:pt x="652" y="124"/>
                      </a:lnTo>
                      <a:lnTo>
                        <a:pt x="650" y="117"/>
                      </a:lnTo>
                      <a:lnTo>
                        <a:pt x="658" y="117"/>
                      </a:lnTo>
                      <a:lnTo>
                        <a:pt x="654" y="120"/>
                      </a:lnTo>
                      <a:lnTo>
                        <a:pt x="660" y="128"/>
                      </a:lnTo>
                      <a:lnTo>
                        <a:pt x="667" y="130"/>
                      </a:lnTo>
                      <a:lnTo>
                        <a:pt x="669" y="122"/>
                      </a:lnTo>
                      <a:lnTo>
                        <a:pt x="673" y="128"/>
                      </a:lnTo>
                      <a:lnTo>
                        <a:pt x="679" y="130"/>
                      </a:lnTo>
                      <a:lnTo>
                        <a:pt x="694" y="130"/>
                      </a:lnTo>
                      <a:lnTo>
                        <a:pt x="699" y="124"/>
                      </a:lnTo>
                      <a:lnTo>
                        <a:pt x="709" y="103"/>
                      </a:lnTo>
                      <a:lnTo>
                        <a:pt x="709" y="96"/>
                      </a:lnTo>
                      <a:lnTo>
                        <a:pt x="716" y="98"/>
                      </a:lnTo>
                      <a:lnTo>
                        <a:pt x="722" y="92"/>
                      </a:lnTo>
                      <a:lnTo>
                        <a:pt x="720" y="85"/>
                      </a:lnTo>
                      <a:lnTo>
                        <a:pt x="718" y="71"/>
                      </a:lnTo>
                      <a:lnTo>
                        <a:pt x="714" y="64"/>
                      </a:lnTo>
                      <a:lnTo>
                        <a:pt x="707" y="58"/>
                      </a:lnTo>
                      <a:lnTo>
                        <a:pt x="707" y="62"/>
                      </a:lnTo>
                      <a:lnTo>
                        <a:pt x="707" y="68"/>
                      </a:lnTo>
                      <a:lnTo>
                        <a:pt x="695" y="68"/>
                      </a:lnTo>
                      <a:lnTo>
                        <a:pt x="695" y="75"/>
                      </a:lnTo>
                      <a:lnTo>
                        <a:pt x="697" y="88"/>
                      </a:lnTo>
                      <a:lnTo>
                        <a:pt x="692" y="96"/>
                      </a:lnTo>
                      <a:lnTo>
                        <a:pt x="688" y="92"/>
                      </a:lnTo>
                      <a:lnTo>
                        <a:pt x="694" y="85"/>
                      </a:lnTo>
                      <a:lnTo>
                        <a:pt x="686" y="83"/>
                      </a:lnTo>
                      <a:lnTo>
                        <a:pt x="690" y="75"/>
                      </a:lnTo>
                      <a:lnTo>
                        <a:pt x="690" y="68"/>
                      </a:lnTo>
                      <a:lnTo>
                        <a:pt x="688" y="62"/>
                      </a:lnTo>
                      <a:lnTo>
                        <a:pt x="682" y="60"/>
                      </a:lnTo>
                      <a:lnTo>
                        <a:pt x="671" y="64"/>
                      </a:lnTo>
                      <a:lnTo>
                        <a:pt x="669" y="71"/>
                      </a:lnTo>
                      <a:lnTo>
                        <a:pt x="656" y="68"/>
                      </a:lnTo>
                      <a:lnTo>
                        <a:pt x="648" y="73"/>
                      </a:lnTo>
                      <a:lnTo>
                        <a:pt x="641" y="75"/>
                      </a:lnTo>
                      <a:lnTo>
                        <a:pt x="635" y="77"/>
                      </a:lnTo>
                      <a:lnTo>
                        <a:pt x="633" y="70"/>
                      </a:lnTo>
                      <a:lnTo>
                        <a:pt x="628" y="62"/>
                      </a:lnTo>
                      <a:lnTo>
                        <a:pt x="624" y="56"/>
                      </a:lnTo>
                      <a:lnTo>
                        <a:pt x="622" y="49"/>
                      </a:lnTo>
                      <a:lnTo>
                        <a:pt x="626" y="43"/>
                      </a:lnTo>
                      <a:lnTo>
                        <a:pt x="622" y="38"/>
                      </a:lnTo>
                      <a:lnTo>
                        <a:pt x="626" y="41"/>
                      </a:lnTo>
                      <a:lnTo>
                        <a:pt x="626" y="43"/>
                      </a:lnTo>
                      <a:lnTo>
                        <a:pt x="626" y="45"/>
                      </a:lnTo>
                      <a:lnTo>
                        <a:pt x="626" y="51"/>
                      </a:lnTo>
                      <a:lnTo>
                        <a:pt x="632" y="64"/>
                      </a:lnTo>
                      <a:lnTo>
                        <a:pt x="639" y="64"/>
                      </a:lnTo>
                      <a:lnTo>
                        <a:pt x="647" y="68"/>
                      </a:lnTo>
                      <a:lnTo>
                        <a:pt x="662" y="55"/>
                      </a:lnTo>
                      <a:lnTo>
                        <a:pt x="654" y="49"/>
                      </a:lnTo>
                      <a:lnTo>
                        <a:pt x="662" y="49"/>
                      </a:lnTo>
                      <a:lnTo>
                        <a:pt x="671" y="51"/>
                      </a:lnTo>
                      <a:lnTo>
                        <a:pt x="665" y="45"/>
                      </a:lnTo>
                      <a:lnTo>
                        <a:pt x="673" y="47"/>
                      </a:lnTo>
                      <a:lnTo>
                        <a:pt x="679" y="45"/>
                      </a:lnTo>
                      <a:lnTo>
                        <a:pt x="679" y="40"/>
                      </a:lnTo>
                      <a:lnTo>
                        <a:pt x="673" y="34"/>
                      </a:lnTo>
                      <a:lnTo>
                        <a:pt x="665" y="30"/>
                      </a:lnTo>
                      <a:lnTo>
                        <a:pt x="673" y="30"/>
                      </a:lnTo>
                      <a:lnTo>
                        <a:pt x="686" y="38"/>
                      </a:lnTo>
                      <a:lnTo>
                        <a:pt x="695" y="38"/>
                      </a:lnTo>
                      <a:lnTo>
                        <a:pt x="688" y="32"/>
                      </a:lnTo>
                      <a:lnTo>
                        <a:pt x="684" y="25"/>
                      </a:lnTo>
                      <a:lnTo>
                        <a:pt x="697" y="36"/>
                      </a:lnTo>
                      <a:lnTo>
                        <a:pt x="703" y="45"/>
                      </a:lnTo>
                      <a:lnTo>
                        <a:pt x="703" y="38"/>
                      </a:lnTo>
                      <a:lnTo>
                        <a:pt x="690" y="17"/>
                      </a:lnTo>
                      <a:lnTo>
                        <a:pt x="690" y="15"/>
                      </a:lnTo>
                      <a:lnTo>
                        <a:pt x="682" y="13"/>
                      </a:lnTo>
                      <a:lnTo>
                        <a:pt x="677" y="6"/>
                      </a:lnTo>
                      <a:lnTo>
                        <a:pt x="675" y="0"/>
                      </a:lnTo>
                      <a:lnTo>
                        <a:pt x="592" y="19"/>
                      </a:lnTo>
                      <a:lnTo>
                        <a:pt x="498" y="3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29" name="Freeform 134"/>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30" name="Freeform 135"/>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31" name="Freeform 136"/>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32" name="Freeform 137"/>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33" name="Freeform 138"/>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34" name="Freeform 139"/>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grpSp>
            <p:nvGrpSpPr>
              <p:cNvPr id="244" name="Group 243"/>
              <p:cNvGrpSpPr/>
              <p:nvPr/>
            </p:nvGrpSpPr>
            <p:grpSpPr>
              <a:xfrm>
                <a:off x="4508320" y="2295180"/>
                <a:ext cx="369866" cy="163944"/>
                <a:chOff x="4508320" y="2295180"/>
                <a:chExt cx="369866" cy="163944"/>
              </a:xfrm>
              <a:grpFill/>
            </p:grpSpPr>
            <p:sp>
              <p:nvSpPr>
                <p:cNvPr id="398" name="Freeform 127"/>
                <p:cNvSpPr/>
                <p:nvPr/>
              </p:nvSpPr>
              <p:spPr bwMode="auto">
                <a:xfrm>
                  <a:off x="4508320" y="2295180"/>
                  <a:ext cx="369866" cy="163944"/>
                </a:xfrm>
                <a:custGeom>
                  <a:avLst/>
                  <a:gdLst>
                    <a:gd name="T0" fmla="*/ 295 w 385"/>
                    <a:gd name="T1" fmla="*/ 0 h 188"/>
                    <a:gd name="T2" fmla="*/ 10 w 385"/>
                    <a:gd name="T3" fmla="*/ 116 h 188"/>
                    <a:gd name="T4" fmla="*/ 25 w 385"/>
                    <a:gd name="T5" fmla="*/ 96 h 188"/>
                    <a:gd name="T6" fmla="*/ 40 w 385"/>
                    <a:gd name="T7" fmla="*/ 79 h 188"/>
                    <a:gd name="T8" fmla="*/ 57 w 385"/>
                    <a:gd name="T9" fmla="*/ 60 h 188"/>
                    <a:gd name="T10" fmla="*/ 73 w 385"/>
                    <a:gd name="T11" fmla="*/ 67 h 188"/>
                    <a:gd name="T12" fmla="*/ 90 w 385"/>
                    <a:gd name="T13" fmla="*/ 52 h 188"/>
                    <a:gd name="T14" fmla="*/ 107 w 385"/>
                    <a:gd name="T15" fmla="*/ 43 h 188"/>
                    <a:gd name="T16" fmla="*/ 135 w 385"/>
                    <a:gd name="T17" fmla="*/ 49 h 188"/>
                    <a:gd name="T18" fmla="*/ 139 w 385"/>
                    <a:gd name="T19" fmla="*/ 58 h 188"/>
                    <a:gd name="T20" fmla="*/ 149 w 385"/>
                    <a:gd name="T21" fmla="*/ 75 h 188"/>
                    <a:gd name="T22" fmla="*/ 173 w 385"/>
                    <a:gd name="T23" fmla="*/ 86 h 188"/>
                    <a:gd name="T24" fmla="*/ 188 w 385"/>
                    <a:gd name="T25" fmla="*/ 98 h 188"/>
                    <a:gd name="T26" fmla="*/ 207 w 385"/>
                    <a:gd name="T27" fmla="*/ 105 h 188"/>
                    <a:gd name="T28" fmla="*/ 222 w 385"/>
                    <a:gd name="T29" fmla="*/ 113 h 188"/>
                    <a:gd name="T30" fmla="*/ 214 w 385"/>
                    <a:gd name="T31" fmla="*/ 133 h 188"/>
                    <a:gd name="T32" fmla="*/ 207 w 385"/>
                    <a:gd name="T33" fmla="*/ 148 h 188"/>
                    <a:gd name="T34" fmla="*/ 213 w 385"/>
                    <a:gd name="T35" fmla="*/ 169 h 188"/>
                    <a:gd name="T36" fmla="*/ 226 w 385"/>
                    <a:gd name="T37" fmla="*/ 154 h 188"/>
                    <a:gd name="T38" fmla="*/ 243 w 385"/>
                    <a:gd name="T39" fmla="*/ 173 h 188"/>
                    <a:gd name="T40" fmla="*/ 246 w 385"/>
                    <a:gd name="T41" fmla="*/ 169 h 188"/>
                    <a:gd name="T42" fmla="*/ 267 w 385"/>
                    <a:gd name="T43" fmla="*/ 173 h 188"/>
                    <a:gd name="T44" fmla="*/ 282 w 385"/>
                    <a:gd name="T45" fmla="*/ 178 h 188"/>
                    <a:gd name="T46" fmla="*/ 282 w 385"/>
                    <a:gd name="T47" fmla="*/ 165 h 188"/>
                    <a:gd name="T48" fmla="*/ 258 w 385"/>
                    <a:gd name="T49" fmla="*/ 150 h 188"/>
                    <a:gd name="T50" fmla="*/ 248 w 385"/>
                    <a:gd name="T51" fmla="*/ 126 h 188"/>
                    <a:gd name="T52" fmla="*/ 265 w 385"/>
                    <a:gd name="T53" fmla="*/ 152 h 188"/>
                    <a:gd name="T54" fmla="*/ 278 w 385"/>
                    <a:gd name="T55" fmla="*/ 152 h 188"/>
                    <a:gd name="T56" fmla="*/ 258 w 385"/>
                    <a:gd name="T57" fmla="*/ 116 h 188"/>
                    <a:gd name="T58" fmla="*/ 258 w 385"/>
                    <a:gd name="T59" fmla="*/ 90 h 188"/>
                    <a:gd name="T60" fmla="*/ 261 w 385"/>
                    <a:gd name="T61" fmla="*/ 86 h 188"/>
                    <a:gd name="T62" fmla="*/ 258 w 385"/>
                    <a:gd name="T63" fmla="*/ 75 h 188"/>
                    <a:gd name="T64" fmla="*/ 252 w 385"/>
                    <a:gd name="T65" fmla="*/ 64 h 188"/>
                    <a:gd name="T66" fmla="*/ 258 w 385"/>
                    <a:gd name="T67" fmla="*/ 60 h 188"/>
                    <a:gd name="T68" fmla="*/ 260 w 385"/>
                    <a:gd name="T69" fmla="*/ 43 h 188"/>
                    <a:gd name="T70" fmla="*/ 267 w 385"/>
                    <a:gd name="T71" fmla="*/ 36 h 188"/>
                    <a:gd name="T72" fmla="*/ 280 w 385"/>
                    <a:gd name="T73" fmla="*/ 34 h 188"/>
                    <a:gd name="T74" fmla="*/ 282 w 385"/>
                    <a:gd name="T75" fmla="*/ 20 h 188"/>
                    <a:gd name="T76" fmla="*/ 291 w 385"/>
                    <a:gd name="T77" fmla="*/ 20 h 188"/>
                    <a:gd name="T78" fmla="*/ 293 w 385"/>
                    <a:gd name="T79" fmla="*/ 37 h 188"/>
                    <a:gd name="T80" fmla="*/ 275 w 385"/>
                    <a:gd name="T81" fmla="*/ 49 h 188"/>
                    <a:gd name="T82" fmla="*/ 278 w 385"/>
                    <a:gd name="T83" fmla="*/ 71 h 188"/>
                    <a:gd name="T84" fmla="*/ 282 w 385"/>
                    <a:gd name="T85" fmla="*/ 81 h 188"/>
                    <a:gd name="T86" fmla="*/ 269 w 385"/>
                    <a:gd name="T87" fmla="*/ 101 h 188"/>
                    <a:gd name="T88" fmla="*/ 278 w 385"/>
                    <a:gd name="T89" fmla="*/ 88 h 188"/>
                    <a:gd name="T90" fmla="*/ 286 w 385"/>
                    <a:gd name="T91" fmla="*/ 101 h 188"/>
                    <a:gd name="T92" fmla="*/ 276 w 385"/>
                    <a:gd name="T93" fmla="*/ 105 h 188"/>
                    <a:gd name="T94" fmla="*/ 278 w 385"/>
                    <a:gd name="T95" fmla="*/ 113 h 188"/>
                    <a:gd name="T96" fmla="*/ 291 w 385"/>
                    <a:gd name="T97" fmla="*/ 120 h 188"/>
                    <a:gd name="T98" fmla="*/ 303 w 385"/>
                    <a:gd name="T99" fmla="*/ 126 h 188"/>
                    <a:gd name="T100" fmla="*/ 291 w 385"/>
                    <a:gd name="T101" fmla="*/ 128 h 188"/>
                    <a:gd name="T102" fmla="*/ 293 w 385"/>
                    <a:gd name="T103" fmla="*/ 156 h 188"/>
                    <a:gd name="T104" fmla="*/ 305 w 385"/>
                    <a:gd name="T105" fmla="*/ 158 h 188"/>
                    <a:gd name="T106" fmla="*/ 312 w 385"/>
                    <a:gd name="T107" fmla="*/ 146 h 188"/>
                    <a:gd name="T108" fmla="*/ 322 w 385"/>
                    <a:gd name="T109" fmla="*/ 143 h 188"/>
                    <a:gd name="T110" fmla="*/ 320 w 385"/>
                    <a:gd name="T111" fmla="*/ 165 h 188"/>
                    <a:gd name="T112" fmla="*/ 331 w 385"/>
                    <a:gd name="T113" fmla="*/ 173 h 188"/>
                    <a:gd name="T114" fmla="*/ 329 w 385"/>
                    <a:gd name="T115" fmla="*/ 184 h 188"/>
                    <a:gd name="T116" fmla="*/ 350 w 385"/>
                    <a:gd name="T117" fmla="*/ 184 h 188"/>
                    <a:gd name="T118" fmla="*/ 370 w 385"/>
                    <a:gd name="T119" fmla="*/ 165 h 188"/>
                    <a:gd name="T120" fmla="*/ 382 w 385"/>
                    <a:gd name="T121" fmla="*/ 146 h 188"/>
                    <a:gd name="T122" fmla="*/ 382 w 385"/>
                    <a:gd name="T123" fmla="*/ 124 h 188"/>
                    <a:gd name="T124" fmla="*/ 329 w 385"/>
                    <a:gd name="T12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188">
                      <a:moveTo>
                        <a:pt x="329" y="126"/>
                      </a:moveTo>
                      <a:lnTo>
                        <a:pt x="318" y="79"/>
                      </a:lnTo>
                      <a:lnTo>
                        <a:pt x="295" y="0"/>
                      </a:lnTo>
                      <a:lnTo>
                        <a:pt x="139" y="34"/>
                      </a:lnTo>
                      <a:lnTo>
                        <a:pt x="0" y="60"/>
                      </a:lnTo>
                      <a:lnTo>
                        <a:pt x="10" y="116"/>
                      </a:lnTo>
                      <a:lnTo>
                        <a:pt x="15" y="109"/>
                      </a:lnTo>
                      <a:lnTo>
                        <a:pt x="21" y="103"/>
                      </a:lnTo>
                      <a:lnTo>
                        <a:pt x="25" y="96"/>
                      </a:lnTo>
                      <a:lnTo>
                        <a:pt x="32" y="88"/>
                      </a:lnTo>
                      <a:lnTo>
                        <a:pt x="34" y="83"/>
                      </a:lnTo>
                      <a:lnTo>
                        <a:pt x="40" y="79"/>
                      </a:lnTo>
                      <a:lnTo>
                        <a:pt x="47" y="81"/>
                      </a:lnTo>
                      <a:lnTo>
                        <a:pt x="57" y="67"/>
                      </a:lnTo>
                      <a:lnTo>
                        <a:pt x="57" y="60"/>
                      </a:lnTo>
                      <a:lnTo>
                        <a:pt x="58" y="60"/>
                      </a:lnTo>
                      <a:lnTo>
                        <a:pt x="66" y="66"/>
                      </a:lnTo>
                      <a:lnTo>
                        <a:pt x="73" y="67"/>
                      </a:lnTo>
                      <a:lnTo>
                        <a:pt x="83" y="66"/>
                      </a:lnTo>
                      <a:lnTo>
                        <a:pt x="85" y="60"/>
                      </a:lnTo>
                      <a:lnTo>
                        <a:pt x="90" y="52"/>
                      </a:lnTo>
                      <a:lnTo>
                        <a:pt x="98" y="52"/>
                      </a:lnTo>
                      <a:lnTo>
                        <a:pt x="102" y="45"/>
                      </a:lnTo>
                      <a:lnTo>
                        <a:pt x="107" y="43"/>
                      </a:lnTo>
                      <a:lnTo>
                        <a:pt x="115" y="45"/>
                      </a:lnTo>
                      <a:lnTo>
                        <a:pt x="120" y="51"/>
                      </a:lnTo>
                      <a:lnTo>
                        <a:pt x="135" y="49"/>
                      </a:lnTo>
                      <a:lnTo>
                        <a:pt x="135" y="49"/>
                      </a:lnTo>
                      <a:lnTo>
                        <a:pt x="134" y="56"/>
                      </a:lnTo>
                      <a:lnTo>
                        <a:pt x="139" y="58"/>
                      </a:lnTo>
                      <a:lnTo>
                        <a:pt x="141" y="66"/>
                      </a:lnTo>
                      <a:lnTo>
                        <a:pt x="147" y="71"/>
                      </a:lnTo>
                      <a:lnTo>
                        <a:pt x="149" y="75"/>
                      </a:lnTo>
                      <a:lnTo>
                        <a:pt x="162" y="75"/>
                      </a:lnTo>
                      <a:lnTo>
                        <a:pt x="169" y="79"/>
                      </a:lnTo>
                      <a:lnTo>
                        <a:pt x="173" y="86"/>
                      </a:lnTo>
                      <a:lnTo>
                        <a:pt x="171" y="92"/>
                      </a:lnTo>
                      <a:lnTo>
                        <a:pt x="179" y="98"/>
                      </a:lnTo>
                      <a:lnTo>
                        <a:pt x="188" y="98"/>
                      </a:lnTo>
                      <a:lnTo>
                        <a:pt x="196" y="99"/>
                      </a:lnTo>
                      <a:lnTo>
                        <a:pt x="199" y="103"/>
                      </a:lnTo>
                      <a:lnTo>
                        <a:pt x="207" y="105"/>
                      </a:lnTo>
                      <a:lnTo>
                        <a:pt x="214" y="101"/>
                      </a:lnTo>
                      <a:lnTo>
                        <a:pt x="222" y="107"/>
                      </a:lnTo>
                      <a:lnTo>
                        <a:pt x="222" y="113"/>
                      </a:lnTo>
                      <a:lnTo>
                        <a:pt x="218" y="118"/>
                      </a:lnTo>
                      <a:lnTo>
                        <a:pt x="220" y="126"/>
                      </a:lnTo>
                      <a:lnTo>
                        <a:pt x="214" y="133"/>
                      </a:lnTo>
                      <a:lnTo>
                        <a:pt x="213" y="141"/>
                      </a:lnTo>
                      <a:lnTo>
                        <a:pt x="209" y="146"/>
                      </a:lnTo>
                      <a:lnTo>
                        <a:pt x="207" y="148"/>
                      </a:lnTo>
                      <a:lnTo>
                        <a:pt x="205" y="154"/>
                      </a:lnTo>
                      <a:lnTo>
                        <a:pt x="207" y="161"/>
                      </a:lnTo>
                      <a:lnTo>
                        <a:pt x="213" y="169"/>
                      </a:lnTo>
                      <a:lnTo>
                        <a:pt x="218" y="161"/>
                      </a:lnTo>
                      <a:lnTo>
                        <a:pt x="218" y="156"/>
                      </a:lnTo>
                      <a:lnTo>
                        <a:pt x="226" y="154"/>
                      </a:lnTo>
                      <a:lnTo>
                        <a:pt x="229" y="161"/>
                      </a:lnTo>
                      <a:lnTo>
                        <a:pt x="235" y="167"/>
                      </a:lnTo>
                      <a:lnTo>
                        <a:pt x="243" y="173"/>
                      </a:lnTo>
                      <a:lnTo>
                        <a:pt x="243" y="165"/>
                      </a:lnTo>
                      <a:lnTo>
                        <a:pt x="243" y="161"/>
                      </a:lnTo>
                      <a:lnTo>
                        <a:pt x="246" y="169"/>
                      </a:lnTo>
                      <a:lnTo>
                        <a:pt x="252" y="175"/>
                      </a:lnTo>
                      <a:lnTo>
                        <a:pt x="260" y="173"/>
                      </a:lnTo>
                      <a:lnTo>
                        <a:pt x="267" y="173"/>
                      </a:lnTo>
                      <a:lnTo>
                        <a:pt x="273" y="180"/>
                      </a:lnTo>
                      <a:lnTo>
                        <a:pt x="275" y="178"/>
                      </a:lnTo>
                      <a:lnTo>
                        <a:pt x="282" y="178"/>
                      </a:lnTo>
                      <a:lnTo>
                        <a:pt x="288" y="184"/>
                      </a:lnTo>
                      <a:lnTo>
                        <a:pt x="290" y="178"/>
                      </a:lnTo>
                      <a:lnTo>
                        <a:pt x="282" y="165"/>
                      </a:lnTo>
                      <a:lnTo>
                        <a:pt x="275" y="161"/>
                      </a:lnTo>
                      <a:lnTo>
                        <a:pt x="267" y="156"/>
                      </a:lnTo>
                      <a:lnTo>
                        <a:pt x="258" y="150"/>
                      </a:lnTo>
                      <a:lnTo>
                        <a:pt x="254" y="145"/>
                      </a:lnTo>
                      <a:lnTo>
                        <a:pt x="248" y="131"/>
                      </a:lnTo>
                      <a:lnTo>
                        <a:pt x="248" y="126"/>
                      </a:lnTo>
                      <a:lnTo>
                        <a:pt x="250" y="133"/>
                      </a:lnTo>
                      <a:lnTo>
                        <a:pt x="258" y="146"/>
                      </a:lnTo>
                      <a:lnTo>
                        <a:pt x="265" y="152"/>
                      </a:lnTo>
                      <a:lnTo>
                        <a:pt x="271" y="154"/>
                      </a:lnTo>
                      <a:lnTo>
                        <a:pt x="275" y="158"/>
                      </a:lnTo>
                      <a:lnTo>
                        <a:pt x="278" y="152"/>
                      </a:lnTo>
                      <a:lnTo>
                        <a:pt x="265" y="139"/>
                      </a:lnTo>
                      <a:lnTo>
                        <a:pt x="261" y="124"/>
                      </a:lnTo>
                      <a:lnTo>
                        <a:pt x="258" y="116"/>
                      </a:lnTo>
                      <a:lnTo>
                        <a:pt x="260" y="111"/>
                      </a:lnTo>
                      <a:lnTo>
                        <a:pt x="258" y="103"/>
                      </a:lnTo>
                      <a:lnTo>
                        <a:pt x="258" y="90"/>
                      </a:lnTo>
                      <a:lnTo>
                        <a:pt x="252" y="86"/>
                      </a:lnTo>
                      <a:lnTo>
                        <a:pt x="254" y="86"/>
                      </a:lnTo>
                      <a:lnTo>
                        <a:pt x="261" y="86"/>
                      </a:lnTo>
                      <a:lnTo>
                        <a:pt x="263" y="86"/>
                      </a:lnTo>
                      <a:lnTo>
                        <a:pt x="258" y="83"/>
                      </a:lnTo>
                      <a:lnTo>
                        <a:pt x="258" y="75"/>
                      </a:lnTo>
                      <a:lnTo>
                        <a:pt x="243" y="66"/>
                      </a:lnTo>
                      <a:lnTo>
                        <a:pt x="248" y="64"/>
                      </a:lnTo>
                      <a:lnTo>
                        <a:pt x="252" y="64"/>
                      </a:lnTo>
                      <a:lnTo>
                        <a:pt x="258" y="64"/>
                      </a:lnTo>
                      <a:lnTo>
                        <a:pt x="252" y="58"/>
                      </a:lnTo>
                      <a:lnTo>
                        <a:pt x="258" y="60"/>
                      </a:lnTo>
                      <a:lnTo>
                        <a:pt x="258" y="51"/>
                      </a:lnTo>
                      <a:lnTo>
                        <a:pt x="258" y="47"/>
                      </a:lnTo>
                      <a:lnTo>
                        <a:pt x="260" y="43"/>
                      </a:lnTo>
                      <a:lnTo>
                        <a:pt x="265" y="51"/>
                      </a:lnTo>
                      <a:lnTo>
                        <a:pt x="265" y="39"/>
                      </a:lnTo>
                      <a:lnTo>
                        <a:pt x="267" y="36"/>
                      </a:lnTo>
                      <a:lnTo>
                        <a:pt x="269" y="43"/>
                      </a:lnTo>
                      <a:lnTo>
                        <a:pt x="275" y="41"/>
                      </a:lnTo>
                      <a:lnTo>
                        <a:pt x="280" y="34"/>
                      </a:lnTo>
                      <a:lnTo>
                        <a:pt x="276" y="26"/>
                      </a:lnTo>
                      <a:lnTo>
                        <a:pt x="276" y="22"/>
                      </a:lnTo>
                      <a:lnTo>
                        <a:pt x="282" y="20"/>
                      </a:lnTo>
                      <a:lnTo>
                        <a:pt x="288" y="19"/>
                      </a:lnTo>
                      <a:lnTo>
                        <a:pt x="286" y="26"/>
                      </a:lnTo>
                      <a:lnTo>
                        <a:pt x="291" y="20"/>
                      </a:lnTo>
                      <a:lnTo>
                        <a:pt x="293" y="22"/>
                      </a:lnTo>
                      <a:lnTo>
                        <a:pt x="284" y="37"/>
                      </a:lnTo>
                      <a:lnTo>
                        <a:pt x="293" y="37"/>
                      </a:lnTo>
                      <a:lnTo>
                        <a:pt x="288" y="41"/>
                      </a:lnTo>
                      <a:lnTo>
                        <a:pt x="280" y="43"/>
                      </a:lnTo>
                      <a:lnTo>
                        <a:pt x="275" y="49"/>
                      </a:lnTo>
                      <a:lnTo>
                        <a:pt x="271" y="69"/>
                      </a:lnTo>
                      <a:lnTo>
                        <a:pt x="276" y="77"/>
                      </a:lnTo>
                      <a:lnTo>
                        <a:pt x="278" y="71"/>
                      </a:lnTo>
                      <a:lnTo>
                        <a:pt x="282" y="71"/>
                      </a:lnTo>
                      <a:lnTo>
                        <a:pt x="282" y="77"/>
                      </a:lnTo>
                      <a:lnTo>
                        <a:pt x="282" y="81"/>
                      </a:lnTo>
                      <a:lnTo>
                        <a:pt x="276" y="86"/>
                      </a:lnTo>
                      <a:lnTo>
                        <a:pt x="269" y="88"/>
                      </a:lnTo>
                      <a:lnTo>
                        <a:pt x="269" y="101"/>
                      </a:lnTo>
                      <a:lnTo>
                        <a:pt x="271" y="96"/>
                      </a:lnTo>
                      <a:lnTo>
                        <a:pt x="276" y="90"/>
                      </a:lnTo>
                      <a:lnTo>
                        <a:pt x="278" y="88"/>
                      </a:lnTo>
                      <a:lnTo>
                        <a:pt x="284" y="96"/>
                      </a:lnTo>
                      <a:lnTo>
                        <a:pt x="290" y="96"/>
                      </a:lnTo>
                      <a:lnTo>
                        <a:pt x="286" y="101"/>
                      </a:lnTo>
                      <a:lnTo>
                        <a:pt x="290" y="109"/>
                      </a:lnTo>
                      <a:lnTo>
                        <a:pt x="282" y="103"/>
                      </a:lnTo>
                      <a:lnTo>
                        <a:pt x="276" y="105"/>
                      </a:lnTo>
                      <a:lnTo>
                        <a:pt x="275" y="113"/>
                      </a:lnTo>
                      <a:lnTo>
                        <a:pt x="278" y="120"/>
                      </a:lnTo>
                      <a:lnTo>
                        <a:pt x="278" y="113"/>
                      </a:lnTo>
                      <a:lnTo>
                        <a:pt x="286" y="111"/>
                      </a:lnTo>
                      <a:lnTo>
                        <a:pt x="290" y="113"/>
                      </a:lnTo>
                      <a:lnTo>
                        <a:pt x="291" y="120"/>
                      </a:lnTo>
                      <a:lnTo>
                        <a:pt x="301" y="122"/>
                      </a:lnTo>
                      <a:lnTo>
                        <a:pt x="307" y="120"/>
                      </a:lnTo>
                      <a:lnTo>
                        <a:pt x="303" y="126"/>
                      </a:lnTo>
                      <a:lnTo>
                        <a:pt x="286" y="124"/>
                      </a:lnTo>
                      <a:lnTo>
                        <a:pt x="284" y="131"/>
                      </a:lnTo>
                      <a:lnTo>
                        <a:pt x="291" y="128"/>
                      </a:lnTo>
                      <a:lnTo>
                        <a:pt x="288" y="141"/>
                      </a:lnTo>
                      <a:lnTo>
                        <a:pt x="288" y="148"/>
                      </a:lnTo>
                      <a:lnTo>
                        <a:pt x="293" y="156"/>
                      </a:lnTo>
                      <a:lnTo>
                        <a:pt x="291" y="148"/>
                      </a:lnTo>
                      <a:lnTo>
                        <a:pt x="299" y="152"/>
                      </a:lnTo>
                      <a:lnTo>
                        <a:pt x="305" y="158"/>
                      </a:lnTo>
                      <a:lnTo>
                        <a:pt x="312" y="160"/>
                      </a:lnTo>
                      <a:lnTo>
                        <a:pt x="310" y="154"/>
                      </a:lnTo>
                      <a:lnTo>
                        <a:pt x="312" y="146"/>
                      </a:lnTo>
                      <a:lnTo>
                        <a:pt x="312" y="154"/>
                      </a:lnTo>
                      <a:lnTo>
                        <a:pt x="316" y="156"/>
                      </a:lnTo>
                      <a:lnTo>
                        <a:pt x="322" y="143"/>
                      </a:lnTo>
                      <a:lnTo>
                        <a:pt x="322" y="156"/>
                      </a:lnTo>
                      <a:lnTo>
                        <a:pt x="325" y="158"/>
                      </a:lnTo>
                      <a:lnTo>
                        <a:pt x="320" y="165"/>
                      </a:lnTo>
                      <a:lnTo>
                        <a:pt x="322" y="171"/>
                      </a:lnTo>
                      <a:lnTo>
                        <a:pt x="327" y="167"/>
                      </a:lnTo>
                      <a:lnTo>
                        <a:pt x="331" y="173"/>
                      </a:lnTo>
                      <a:lnTo>
                        <a:pt x="337" y="169"/>
                      </a:lnTo>
                      <a:lnTo>
                        <a:pt x="335" y="177"/>
                      </a:lnTo>
                      <a:lnTo>
                        <a:pt x="329" y="184"/>
                      </a:lnTo>
                      <a:lnTo>
                        <a:pt x="329" y="188"/>
                      </a:lnTo>
                      <a:lnTo>
                        <a:pt x="344" y="184"/>
                      </a:lnTo>
                      <a:lnTo>
                        <a:pt x="350" y="184"/>
                      </a:lnTo>
                      <a:lnTo>
                        <a:pt x="355" y="177"/>
                      </a:lnTo>
                      <a:lnTo>
                        <a:pt x="370" y="171"/>
                      </a:lnTo>
                      <a:lnTo>
                        <a:pt x="370" y="165"/>
                      </a:lnTo>
                      <a:lnTo>
                        <a:pt x="374" y="158"/>
                      </a:lnTo>
                      <a:lnTo>
                        <a:pt x="378" y="145"/>
                      </a:lnTo>
                      <a:lnTo>
                        <a:pt x="382" y="146"/>
                      </a:lnTo>
                      <a:lnTo>
                        <a:pt x="385" y="133"/>
                      </a:lnTo>
                      <a:lnTo>
                        <a:pt x="378" y="126"/>
                      </a:lnTo>
                      <a:lnTo>
                        <a:pt x="382" y="124"/>
                      </a:lnTo>
                      <a:lnTo>
                        <a:pt x="384" y="122"/>
                      </a:lnTo>
                      <a:lnTo>
                        <a:pt x="335" y="133"/>
                      </a:lnTo>
                      <a:lnTo>
                        <a:pt x="329" y="12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99" name="Freeform 128"/>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10" name="Freeform 129"/>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11" name="Freeform 140"/>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12" name="Freeform 141"/>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13" name="Freeform 142"/>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414" name="Freeform 143"/>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sp>
            <p:nvSpPr>
              <p:cNvPr id="245" name="Freeform 145"/>
              <p:cNvSpPr/>
              <p:nvPr/>
            </p:nvSpPr>
            <p:spPr bwMode="auto">
              <a:xfrm>
                <a:off x="4910849" y="2017871"/>
                <a:ext cx="141221" cy="124702"/>
              </a:xfrm>
              <a:custGeom>
                <a:avLst/>
                <a:gdLst>
                  <a:gd name="T0" fmla="*/ 145 w 147"/>
                  <a:gd name="T1" fmla="*/ 68 h 143"/>
                  <a:gd name="T2" fmla="*/ 147 w 147"/>
                  <a:gd name="T3" fmla="*/ 62 h 143"/>
                  <a:gd name="T4" fmla="*/ 145 w 147"/>
                  <a:gd name="T5" fmla="*/ 55 h 143"/>
                  <a:gd name="T6" fmla="*/ 130 w 147"/>
                  <a:gd name="T7" fmla="*/ 0 h 143"/>
                  <a:gd name="T8" fmla="*/ 126 w 147"/>
                  <a:gd name="T9" fmla="*/ 0 h 143"/>
                  <a:gd name="T10" fmla="*/ 117 w 147"/>
                  <a:gd name="T11" fmla="*/ 2 h 143"/>
                  <a:gd name="T12" fmla="*/ 77 w 147"/>
                  <a:gd name="T13" fmla="*/ 11 h 143"/>
                  <a:gd name="T14" fmla="*/ 70 w 147"/>
                  <a:gd name="T15" fmla="*/ 15 h 143"/>
                  <a:gd name="T16" fmla="*/ 66 w 147"/>
                  <a:gd name="T17" fmla="*/ 15 h 143"/>
                  <a:gd name="T18" fmla="*/ 53 w 147"/>
                  <a:gd name="T19" fmla="*/ 19 h 143"/>
                  <a:gd name="T20" fmla="*/ 45 w 147"/>
                  <a:gd name="T21" fmla="*/ 19 h 143"/>
                  <a:gd name="T22" fmla="*/ 0 w 147"/>
                  <a:gd name="T23" fmla="*/ 30 h 143"/>
                  <a:gd name="T24" fmla="*/ 13 w 147"/>
                  <a:gd name="T25" fmla="*/ 107 h 143"/>
                  <a:gd name="T26" fmla="*/ 19 w 147"/>
                  <a:gd name="T27" fmla="*/ 115 h 143"/>
                  <a:gd name="T28" fmla="*/ 19 w 147"/>
                  <a:gd name="T29" fmla="*/ 120 h 143"/>
                  <a:gd name="T30" fmla="*/ 8 w 147"/>
                  <a:gd name="T31" fmla="*/ 132 h 143"/>
                  <a:gd name="T32" fmla="*/ 8 w 147"/>
                  <a:gd name="T33" fmla="*/ 135 h 143"/>
                  <a:gd name="T34" fmla="*/ 13 w 147"/>
                  <a:gd name="T35" fmla="*/ 143 h 143"/>
                  <a:gd name="T36" fmla="*/ 21 w 147"/>
                  <a:gd name="T37" fmla="*/ 139 h 143"/>
                  <a:gd name="T38" fmla="*/ 34 w 147"/>
                  <a:gd name="T39" fmla="*/ 126 h 143"/>
                  <a:gd name="T40" fmla="*/ 42 w 147"/>
                  <a:gd name="T41" fmla="*/ 122 h 143"/>
                  <a:gd name="T42" fmla="*/ 45 w 147"/>
                  <a:gd name="T43" fmla="*/ 115 h 143"/>
                  <a:gd name="T44" fmla="*/ 49 w 147"/>
                  <a:gd name="T45" fmla="*/ 117 h 143"/>
                  <a:gd name="T46" fmla="*/ 60 w 147"/>
                  <a:gd name="T47" fmla="*/ 103 h 143"/>
                  <a:gd name="T48" fmla="*/ 68 w 147"/>
                  <a:gd name="T49" fmla="*/ 102 h 143"/>
                  <a:gd name="T50" fmla="*/ 74 w 147"/>
                  <a:gd name="T51" fmla="*/ 98 h 143"/>
                  <a:gd name="T52" fmla="*/ 81 w 147"/>
                  <a:gd name="T53" fmla="*/ 98 h 143"/>
                  <a:gd name="T54" fmla="*/ 85 w 147"/>
                  <a:gd name="T55" fmla="*/ 94 h 143"/>
                  <a:gd name="T56" fmla="*/ 106 w 147"/>
                  <a:gd name="T57" fmla="*/ 90 h 143"/>
                  <a:gd name="T58" fmla="*/ 106 w 147"/>
                  <a:gd name="T59" fmla="*/ 85 h 143"/>
                  <a:gd name="T60" fmla="*/ 104 w 147"/>
                  <a:gd name="T61" fmla="*/ 81 h 143"/>
                  <a:gd name="T62" fmla="*/ 107 w 147"/>
                  <a:gd name="T63" fmla="*/ 81 h 143"/>
                  <a:gd name="T64" fmla="*/ 107 w 147"/>
                  <a:gd name="T65" fmla="*/ 85 h 143"/>
                  <a:gd name="T66" fmla="*/ 115 w 147"/>
                  <a:gd name="T67" fmla="*/ 85 h 143"/>
                  <a:gd name="T68" fmla="*/ 128 w 147"/>
                  <a:gd name="T69" fmla="*/ 77 h 143"/>
                  <a:gd name="T70" fmla="*/ 141 w 147"/>
                  <a:gd name="T71" fmla="*/ 72 h 143"/>
                  <a:gd name="T72" fmla="*/ 147 w 147"/>
                  <a:gd name="T73" fmla="*/ 73 h 143"/>
                  <a:gd name="T74" fmla="*/ 145 w 147"/>
                  <a:gd name="T75" fmla="*/ 70 h 143"/>
                  <a:gd name="T76" fmla="*/ 145 w 147"/>
                  <a:gd name="T77" fmla="*/ 6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3">
                    <a:moveTo>
                      <a:pt x="145" y="68"/>
                    </a:moveTo>
                    <a:lnTo>
                      <a:pt x="147" y="62"/>
                    </a:lnTo>
                    <a:lnTo>
                      <a:pt x="145" y="55"/>
                    </a:lnTo>
                    <a:lnTo>
                      <a:pt x="130" y="0"/>
                    </a:lnTo>
                    <a:lnTo>
                      <a:pt x="126" y="0"/>
                    </a:lnTo>
                    <a:lnTo>
                      <a:pt x="117" y="2"/>
                    </a:lnTo>
                    <a:lnTo>
                      <a:pt x="77" y="11"/>
                    </a:lnTo>
                    <a:lnTo>
                      <a:pt x="70" y="15"/>
                    </a:lnTo>
                    <a:lnTo>
                      <a:pt x="66" y="15"/>
                    </a:lnTo>
                    <a:lnTo>
                      <a:pt x="53" y="19"/>
                    </a:lnTo>
                    <a:lnTo>
                      <a:pt x="45" y="19"/>
                    </a:lnTo>
                    <a:lnTo>
                      <a:pt x="0" y="30"/>
                    </a:lnTo>
                    <a:lnTo>
                      <a:pt x="13" y="107"/>
                    </a:lnTo>
                    <a:lnTo>
                      <a:pt x="19" y="115"/>
                    </a:lnTo>
                    <a:lnTo>
                      <a:pt x="19" y="120"/>
                    </a:lnTo>
                    <a:lnTo>
                      <a:pt x="8" y="132"/>
                    </a:lnTo>
                    <a:lnTo>
                      <a:pt x="8" y="135"/>
                    </a:lnTo>
                    <a:lnTo>
                      <a:pt x="13" y="143"/>
                    </a:lnTo>
                    <a:lnTo>
                      <a:pt x="21" y="139"/>
                    </a:lnTo>
                    <a:lnTo>
                      <a:pt x="34" y="126"/>
                    </a:lnTo>
                    <a:lnTo>
                      <a:pt x="42" y="122"/>
                    </a:lnTo>
                    <a:lnTo>
                      <a:pt x="45" y="115"/>
                    </a:lnTo>
                    <a:lnTo>
                      <a:pt x="49" y="117"/>
                    </a:lnTo>
                    <a:lnTo>
                      <a:pt x="60" y="103"/>
                    </a:lnTo>
                    <a:lnTo>
                      <a:pt x="68" y="102"/>
                    </a:lnTo>
                    <a:lnTo>
                      <a:pt x="74" y="98"/>
                    </a:lnTo>
                    <a:lnTo>
                      <a:pt x="81" y="98"/>
                    </a:lnTo>
                    <a:lnTo>
                      <a:pt x="85" y="94"/>
                    </a:lnTo>
                    <a:lnTo>
                      <a:pt x="106" y="90"/>
                    </a:lnTo>
                    <a:lnTo>
                      <a:pt x="106" y="85"/>
                    </a:lnTo>
                    <a:lnTo>
                      <a:pt x="104" y="81"/>
                    </a:lnTo>
                    <a:lnTo>
                      <a:pt x="107" y="81"/>
                    </a:lnTo>
                    <a:lnTo>
                      <a:pt x="107" y="85"/>
                    </a:lnTo>
                    <a:lnTo>
                      <a:pt x="115" y="85"/>
                    </a:lnTo>
                    <a:lnTo>
                      <a:pt x="128" y="77"/>
                    </a:lnTo>
                    <a:lnTo>
                      <a:pt x="141" y="72"/>
                    </a:lnTo>
                    <a:lnTo>
                      <a:pt x="147" y="73"/>
                    </a:lnTo>
                    <a:lnTo>
                      <a:pt x="145" y="70"/>
                    </a:lnTo>
                    <a:lnTo>
                      <a:pt x="145" y="6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46" name="Freeform 146"/>
              <p:cNvSpPr/>
              <p:nvPr/>
            </p:nvSpPr>
            <p:spPr bwMode="auto">
              <a:xfrm>
                <a:off x="4951198" y="1706552"/>
                <a:ext cx="137379" cy="258996"/>
              </a:xfrm>
              <a:custGeom>
                <a:avLst/>
                <a:gdLst>
                  <a:gd name="T0" fmla="*/ 129 w 143"/>
                  <a:gd name="T1" fmla="*/ 216 h 297"/>
                  <a:gd name="T2" fmla="*/ 127 w 143"/>
                  <a:gd name="T3" fmla="*/ 209 h 297"/>
                  <a:gd name="T4" fmla="*/ 120 w 143"/>
                  <a:gd name="T5" fmla="*/ 205 h 297"/>
                  <a:gd name="T6" fmla="*/ 114 w 143"/>
                  <a:gd name="T7" fmla="*/ 199 h 297"/>
                  <a:gd name="T8" fmla="*/ 111 w 143"/>
                  <a:gd name="T9" fmla="*/ 194 h 297"/>
                  <a:gd name="T10" fmla="*/ 109 w 143"/>
                  <a:gd name="T11" fmla="*/ 186 h 297"/>
                  <a:gd name="T12" fmla="*/ 109 w 143"/>
                  <a:gd name="T13" fmla="*/ 178 h 297"/>
                  <a:gd name="T14" fmla="*/ 101 w 143"/>
                  <a:gd name="T15" fmla="*/ 158 h 297"/>
                  <a:gd name="T16" fmla="*/ 50 w 143"/>
                  <a:gd name="T17" fmla="*/ 4 h 297"/>
                  <a:gd name="T18" fmla="*/ 49 w 143"/>
                  <a:gd name="T19" fmla="*/ 0 h 297"/>
                  <a:gd name="T20" fmla="*/ 41 w 143"/>
                  <a:gd name="T21" fmla="*/ 7 h 297"/>
                  <a:gd name="T22" fmla="*/ 35 w 143"/>
                  <a:gd name="T23" fmla="*/ 6 h 297"/>
                  <a:gd name="T24" fmla="*/ 28 w 143"/>
                  <a:gd name="T25" fmla="*/ 11 h 297"/>
                  <a:gd name="T26" fmla="*/ 28 w 143"/>
                  <a:gd name="T27" fmla="*/ 17 h 297"/>
                  <a:gd name="T28" fmla="*/ 26 w 143"/>
                  <a:gd name="T29" fmla="*/ 32 h 297"/>
                  <a:gd name="T30" fmla="*/ 26 w 143"/>
                  <a:gd name="T31" fmla="*/ 37 h 297"/>
                  <a:gd name="T32" fmla="*/ 26 w 143"/>
                  <a:gd name="T33" fmla="*/ 39 h 297"/>
                  <a:gd name="T34" fmla="*/ 24 w 143"/>
                  <a:gd name="T35" fmla="*/ 41 h 297"/>
                  <a:gd name="T36" fmla="*/ 28 w 143"/>
                  <a:gd name="T37" fmla="*/ 53 h 297"/>
                  <a:gd name="T38" fmla="*/ 24 w 143"/>
                  <a:gd name="T39" fmla="*/ 66 h 297"/>
                  <a:gd name="T40" fmla="*/ 26 w 143"/>
                  <a:gd name="T41" fmla="*/ 73 h 297"/>
                  <a:gd name="T42" fmla="*/ 32 w 143"/>
                  <a:gd name="T43" fmla="*/ 79 h 297"/>
                  <a:gd name="T44" fmla="*/ 34 w 143"/>
                  <a:gd name="T45" fmla="*/ 86 h 297"/>
                  <a:gd name="T46" fmla="*/ 34 w 143"/>
                  <a:gd name="T47" fmla="*/ 92 h 297"/>
                  <a:gd name="T48" fmla="*/ 28 w 143"/>
                  <a:gd name="T49" fmla="*/ 103 h 297"/>
                  <a:gd name="T50" fmla="*/ 17 w 143"/>
                  <a:gd name="T51" fmla="*/ 116 h 297"/>
                  <a:gd name="T52" fmla="*/ 13 w 143"/>
                  <a:gd name="T53" fmla="*/ 116 h 297"/>
                  <a:gd name="T54" fmla="*/ 7 w 143"/>
                  <a:gd name="T55" fmla="*/ 124 h 297"/>
                  <a:gd name="T56" fmla="*/ 7 w 143"/>
                  <a:gd name="T57" fmla="*/ 130 h 297"/>
                  <a:gd name="T58" fmla="*/ 11 w 143"/>
                  <a:gd name="T59" fmla="*/ 145 h 297"/>
                  <a:gd name="T60" fmla="*/ 9 w 143"/>
                  <a:gd name="T61" fmla="*/ 156 h 297"/>
                  <a:gd name="T62" fmla="*/ 11 w 143"/>
                  <a:gd name="T63" fmla="*/ 163 h 297"/>
                  <a:gd name="T64" fmla="*/ 7 w 143"/>
                  <a:gd name="T65" fmla="*/ 171 h 297"/>
                  <a:gd name="T66" fmla="*/ 7 w 143"/>
                  <a:gd name="T67" fmla="*/ 178 h 297"/>
                  <a:gd name="T68" fmla="*/ 5 w 143"/>
                  <a:gd name="T69" fmla="*/ 184 h 297"/>
                  <a:gd name="T70" fmla="*/ 2 w 143"/>
                  <a:gd name="T71" fmla="*/ 192 h 297"/>
                  <a:gd name="T72" fmla="*/ 3 w 143"/>
                  <a:gd name="T73" fmla="*/ 203 h 297"/>
                  <a:gd name="T74" fmla="*/ 0 w 143"/>
                  <a:gd name="T75" fmla="*/ 209 h 297"/>
                  <a:gd name="T76" fmla="*/ 5 w 143"/>
                  <a:gd name="T77" fmla="*/ 233 h 297"/>
                  <a:gd name="T78" fmla="*/ 5 w 143"/>
                  <a:gd name="T79" fmla="*/ 246 h 297"/>
                  <a:gd name="T80" fmla="*/ 11 w 143"/>
                  <a:gd name="T81" fmla="*/ 267 h 297"/>
                  <a:gd name="T82" fmla="*/ 7 w 143"/>
                  <a:gd name="T83" fmla="*/ 274 h 297"/>
                  <a:gd name="T84" fmla="*/ 7 w 143"/>
                  <a:gd name="T85" fmla="*/ 282 h 297"/>
                  <a:gd name="T86" fmla="*/ 11 w 143"/>
                  <a:gd name="T87" fmla="*/ 289 h 297"/>
                  <a:gd name="T88" fmla="*/ 17 w 143"/>
                  <a:gd name="T89" fmla="*/ 297 h 297"/>
                  <a:gd name="T90" fmla="*/ 105 w 143"/>
                  <a:gd name="T91" fmla="*/ 276 h 297"/>
                  <a:gd name="T92" fmla="*/ 114 w 143"/>
                  <a:gd name="T93" fmla="*/ 265 h 297"/>
                  <a:gd name="T94" fmla="*/ 118 w 143"/>
                  <a:gd name="T95" fmla="*/ 259 h 297"/>
                  <a:gd name="T96" fmla="*/ 120 w 143"/>
                  <a:gd name="T97" fmla="*/ 259 h 297"/>
                  <a:gd name="T98" fmla="*/ 124 w 143"/>
                  <a:gd name="T99" fmla="*/ 252 h 297"/>
                  <a:gd name="T100" fmla="*/ 131 w 143"/>
                  <a:gd name="T101" fmla="*/ 248 h 297"/>
                  <a:gd name="T102" fmla="*/ 135 w 143"/>
                  <a:gd name="T103" fmla="*/ 246 h 297"/>
                  <a:gd name="T104" fmla="*/ 139 w 143"/>
                  <a:gd name="T105" fmla="*/ 246 h 297"/>
                  <a:gd name="T106" fmla="*/ 139 w 143"/>
                  <a:gd name="T107" fmla="*/ 241 h 297"/>
                  <a:gd name="T108" fmla="*/ 143 w 143"/>
                  <a:gd name="T109" fmla="*/ 225 h 297"/>
                  <a:gd name="T110" fmla="*/ 139 w 143"/>
                  <a:gd name="T111" fmla="*/ 224 h 297"/>
                  <a:gd name="T112" fmla="*/ 135 w 143"/>
                  <a:gd name="T113" fmla="*/ 222 h 297"/>
                  <a:gd name="T114" fmla="*/ 129 w 143"/>
                  <a:gd name="T115" fmla="*/ 21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297">
                    <a:moveTo>
                      <a:pt x="129" y="216"/>
                    </a:moveTo>
                    <a:lnTo>
                      <a:pt x="127" y="209"/>
                    </a:lnTo>
                    <a:lnTo>
                      <a:pt x="120" y="205"/>
                    </a:lnTo>
                    <a:lnTo>
                      <a:pt x="114" y="199"/>
                    </a:lnTo>
                    <a:lnTo>
                      <a:pt x="111" y="194"/>
                    </a:lnTo>
                    <a:lnTo>
                      <a:pt x="109" y="186"/>
                    </a:lnTo>
                    <a:lnTo>
                      <a:pt x="109" y="178"/>
                    </a:lnTo>
                    <a:lnTo>
                      <a:pt x="101" y="158"/>
                    </a:lnTo>
                    <a:lnTo>
                      <a:pt x="50" y="4"/>
                    </a:lnTo>
                    <a:lnTo>
                      <a:pt x="49" y="0"/>
                    </a:lnTo>
                    <a:lnTo>
                      <a:pt x="41" y="7"/>
                    </a:lnTo>
                    <a:lnTo>
                      <a:pt x="35" y="6"/>
                    </a:lnTo>
                    <a:lnTo>
                      <a:pt x="28" y="11"/>
                    </a:lnTo>
                    <a:lnTo>
                      <a:pt x="28" y="17"/>
                    </a:lnTo>
                    <a:lnTo>
                      <a:pt x="26" y="32"/>
                    </a:lnTo>
                    <a:lnTo>
                      <a:pt x="26" y="37"/>
                    </a:lnTo>
                    <a:lnTo>
                      <a:pt x="26" y="39"/>
                    </a:lnTo>
                    <a:lnTo>
                      <a:pt x="24" y="41"/>
                    </a:lnTo>
                    <a:lnTo>
                      <a:pt x="28" y="53"/>
                    </a:lnTo>
                    <a:lnTo>
                      <a:pt x="24" y="66"/>
                    </a:lnTo>
                    <a:lnTo>
                      <a:pt x="26" y="73"/>
                    </a:lnTo>
                    <a:lnTo>
                      <a:pt x="32" y="79"/>
                    </a:lnTo>
                    <a:lnTo>
                      <a:pt x="34" y="86"/>
                    </a:lnTo>
                    <a:lnTo>
                      <a:pt x="34" y="92"/>
                    </a:lnTo>
                    <a:lnTo>
                      <a:pt x="28" y="103"/>
                    </a:lnTo>
                    <a:lnTo>
                      <a:pt x="17" y="116"/>
                    </a:lnTo>
                    <a:lnTo>
                      <a:pt x="13" y="116"/>
                    </a:lnTo>
                    <a:lnTo>
                      <a:pt x="7" y="124"/>
                    </a:lnTo>
                    <a:lnTo>
                      <a:pt x="7" y="130"/>
                    </a:lnTo>
                    <a:lnTo>
                      <a:pt x="11" y="145"/>
                    </a:lnTo>
                    <a:lnTo>
                      <a:pt x="9" y="156"/>
                    </a:lnTo>
                    <a:lnTo>
                      <a:pt x="11" y="163"/>
                    </a:lnTo>
                    <a:lnTo>
                      <a:pt x="7" y="171"/>
                    </a:lnTo>
                    <a:lnTo>
                      <a:pt x="7" y="178"/>
                    </a:lnTo>
                    <a:lnTo>
                      <a:pt x="5" y="184"/>
                    </a:lnTo>
                    <a:lnTo>
                      <a:pt x="2" y="192"/>
                    </a:lnTo>
                    <a:lnTo>
                      <a:pt x="3" y="203"/>
                    </a:lnTo>
                    <a:lnTo>
                      <a:pt x="0" y="209"/>
                    </a:lnTo>
                    <a:lnTo>
                      <a:pt x="5" y="233"/>
                    </a:lnTo>
                    <a:lnTo>
                      <a:pt x="5" y="246"/>
                    </a:lnTo>
                    <a:lnTo>
                      <a:pt x="11" y="267"/>
                    </a:lnTo>
                    <a:lnTo>
                      <a:pt x="7" y="274"/>
                    </a:lnTo>
                    <a:lnTo>
                      <a:pt x="7" y="282"/>
                    </a:lnTo>
                    <a:lnTo>
                      <a:pt x="11" y="289"/>
                    </a:lnTo>
                    <a:lnTo>
                      <a:pt x="17" y="297"/>
                    </a:lnTo>
                    <a:lnTo>
                      <a:pt x="105" y="276"/>
                    </a:lnTo>
                    <a:lnTo>
                      <a:pt x="114" y="265"/>
                    </a:lnTo>
                    <a:lnTo>
                      <a:pt x="118" y="259"/>
                    </a:lnTo>
                    <a:lnTo>
                      <a:pt x="120" y="259"/>
                    </a:lnTo>
                    <a:lnTo>
                      <a:pt x="124" y="252"/>
                    </a:lnTo>
                    <a:lnTo>
                      <a:pt x="131" y="248"/>
                    </a:lnTo>
                    <a:lnTo>
                      <a:pt x="135" y="246"/>
                    </a:lnTo>
                    <a:lnTo>
                      <a:pt x="139" y="246"/>
                    </a:lnTo>
                    <a:lnTo>
                      <a:pt x="139" y="241"/>
                    </a:lnTo>
                    <a:lnTo>
                      <a:pt x="143" y="225"/>
                    </a:lnTo>
                    <a:lnTo>
                      <a:pt x="139" y="224"/>
                    </a:lnTo>
                    <a:lnTo>
                      <a:pt x="135" y="222"/>
                    </a:lnTo>
                    <a:lnTo>
                      <a:pt x="129" y="21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47" name="Freeform 148"/>
              <p:cNvSpPr/>
              <p:nvPr/>
            </p:nvSpPr>
            <p:spPr bwMode="auto">
              <a:xfrm>
                <a:off x="5035739" y="2011767"/>
                <a:ext cx="43231" cy="69763"/>
              </a:xfrm>
              <a:custGeom>
                <a:avLst/>
                <a:gdLst>
                  <a:gd name="T0" fmla="*/ 41 w 45"/>
                  <a:gd name="T1" fmla="*/ 18 h 80"/>
                  <a:gd name="T2" fmla="*/ 39 w 45"/>
                  <a:gd name="T3" fmla="*/ 13 h 80"/>
                  <a:gd name="T4" fmla="*/ 36 w 45"/>
                  <a:gd name="T5" fmla="*/ 11 h 80"/>
                  <a:gd name="T6" fmla="*/ 34 w 45"/>
                  <a:gd name="T7" fmla="*/ 5 h 80"/>
                  <a:gd name="T8" fmla="*/ 26 w 45"/>
                  <a:gd name="T9" fmla="*/ 0 h 80"/>
                  <a:gd name="T10" fmla="*/ 0 w 45"/>
                  <a:gd name="T11" fmla="*/ 7 h 80"/>
                  <a:gd name="T12" fmla="*/ 15 w 45"/>
                  <a:gd name="T13" fmla="*/ 62 h 80"/>
                  <a:gd name="T14" fmla="*/ 17 w 45"/>
                  <a:gd name="T15" fmla="*/ 69 h 80"/>
                  <a:gd name="T16" fmla="*/ 15 w 45"/>
                  <a:gd name="T17" fmla="*/ 75 h 80"/>
                  <a:gd name="T18" fmla="*/ 15 w 45"/>
                  <a:gd name="T19" fmla="*/ 77 h 80"/>
                  <a:gd name="T20" fmla="*/ 17 w 45"/>
                  <a:gd name="T21" fmla="*/ 80 h 80"/>
                  <a:gd name="T22" fmla="*/ 23 w 45"/>
                  <a:gd name="T23" fmla="*/ 77 h 80"/>
                  <a:gd name="T24" fmla="*/ 43 w 45"/>
                  <a:gd name="T25" fmla="*/ 63 h 80"/>
                  <a:gd name="T26" fmla="*/ 43 w 45"/>
                  <a:gd name="T27" fmla="*/ 56 h 80"/>
                  <a:gd name="T28" fmla="*/ 41 w 45"/>
                  <a:gd name="T29" fmla="*/ 48 h 80"/>
                  <a:gd name="T30" fmla="*/ 41 w 45"/>
                  <a:gd name="T31" fmla="*/ 41 h 80"/>
                  <a:gd name="T32" fmla="*/ 36 w 45"/>
                  <a:gd name="T33" fmla="*/ 33 h 80"/>
                  <a:gd name="T34" fmla="*/ 39 w 45"/>
                  <a:gd name="T35" fmla="*/ 28 h 80"/>
                  <a:gd name="T36" fmla="*/ 38 w 45"/>
                  <a:gd name="T37" fmla="*/ 20 h 80"/>
                  <a:gd name="T38" fmla="*/ 43 w 45"/>
                  <a:gd name="T39" fmla="*/ 28 h 80"/>
                  <a:gd name="T40" fmla="*/ 45 w 45"/>
                  <a:gd name="T41" fmla="*/ 24 h 80"/>
                  <a:gd name="T42" fmla="*/ 45 w 45"/>
                  <a:gd name="T43" fmla="*/ 22 h 80"/>
                  <a:gd name="T44" fmla="*/ 41 w 45"/>
                  <a:gd name="T45"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80">
                    <a:moveTo>
                      <a:pt x="41" y="18"/>
                    </a:moveTo>
                    <a:lnTo>
                      <a:pt x="39" y="13"/>
                    </a:lnTo>
                    <a:lnTo>
                      <a:pt x="36" y="11"/>
                    </a:lnTo>
                    <a:lnTo>
                      <a:pt x="34" y="5"/>
                    </a:lnTo>
                    <a:lnTo>
                      <a:pt x="26" y="0"/>
                    </a:lnTo>
                    <a:lnTo>
                      <a:pt x="0" y="7"/>
                    </a:lnTo>
                    <a:lnTo>
                      <a:pt x="15" y="62"/>
                    </a:lnTo>
                    <a:lnTo>
                      <a:pt x="17" y="69"/>
                    </a:lnTo>
                    <a:lnTo>
                      <a:pt x="15" y="75"/>
                    </a:lnTo>
                    <a:lnTo>
                      <a:pt x="15" y="77"/>
                    </a:lnTo>
                    <a:lnTo>
                      <a:pt x="17" y="80"/>
                    </a:lnTo>
                    <a:lnTo>
                      <a:pt x="23" y="77"/>
                    </a:lnTo>
                    <a:lnTo>
                      <a:pt x="43" y="63"/>
                    </a:lnTo>
                    <a:lnTo>
                      <a:pt x="43" y="56"/>
                    </a:lnTo>
                    <a:lnTo>
                      <a:pt x="41" y="48"/>
                    </a:lnTo>
                    <a:lnTo>
                      <a:pt x="41" y="41"/>
                    </a:lnTo>
                    <a:lnTo>
                      <a:pt x="36" y="33"/>
                    </a:lnTo>
                    <a:lnTo>
                      <a:pt x="39" y="28"/>
                    </a:lnTo>
                    <a:lnTo>
                      <a:pt x="38" y="20"/>
                    </a:lnTo>
                    <a:lnTo>
                      <a:pt x="43" y="28"/>
                    </a:lnTo>
                    <a:lnTo>
                      <a:pt x="45" y="24"/>
                    </a:lnTo>
                    <a:lnTo>
                      <a:pt x="45" y="22"/>
                    </a:lnTo>
                    <a:lnTo>
                      <a:pt x="41" y="1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48" name="Freeform 149"/>
              <p:cNvSpPr/>
              <p:nvPr/>
            </p:nvSpPr>
            <p:spPr bwMode="auto">
              <a:xfrm>
                <a:off x="5078970" y="2032696"/>
                <a:ext cx="5764" cy="697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49" name="Freeform 150"/>
              <p:cNvSpPr/>
              <p:nvPr/>
            </p:nvSpPr>
            <p:spPr bwMode="auto">
              <a:xfrm>
                <a:off x="5078970" y="2032696"/>
                <a:ext cx="5764" cy="697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50" name="Freeform 151"/>
              <p:cNvSpPr/>
              <p:nvPr/>
            </p:nvSpPr>
            <p:spPr bwMode="auto">
              <a:xfrm>
                <a:off x="5084734" y="2025719"/>
                <a:ext cx="6725" cy="12209"/>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51" name="Freeform 152"/>
              <p:cNvSpPr/>
              <p:nvPr/>
            </p:nvSpPr>
            <p:spPr bwMode="auto">
              <a:xfrm>
                <a:off x="5084734" y="2025719"/>
                <a:ext cx="6725" cy="12209"/>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52" name="Freeform 153"/>
              <p:cNvSpPr/>
              <p:nvPr/>
            </p:nvSpPr>
            <p:spPr bwMode="auto">
              <a:xfrm>
                <a:off x="5089537" y="2037928"/>
                <a:ext cx="9607" cy="19185"/>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53" name="Freeform 154"/>
              <p:cNvSpPr/>
              <p:nvPr/>
            </p:nvSpPr>
            <p:spPr bwMode="auto">
              <a:xfrm>
                <a:off x="5089537" y="2037928"/>
                <a:ext cx="9607" cy="19185"/>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nvGrpSpPr>
              <p:cNvPr id="254" name="Group 253"/>
              <p:cNvGrpSpPr/>
              <p:nvPr/>
            </p:nvGrpSpPr>
            <p:grpSpPr>
              <a:xfrm>
                <a:off x="1028701" y="1983861"/>
                <a:ext cx="665758" cy="1012439"/>
                <a:chOff x="1028701" y="1983861"/>
                <a:chExt cx="665758" cy="1012439"/>
              </a:xfrm>
              <a:grpFill/>
            </p:grpSpPr>
            <p:sp>
              <p:nvSpPr>
                <p:cNvPr id="355" name="Freeform 14"/>
                <p:cNvSpPr/>
                <p:nvPr/>
              </p:nvSpPr>
              <p:spPr bwMode="auto">
                <a:xfrm>
                  <a:off x="1028701" y="1983861"/>
                  <a:ext cx="665758" cy="1012439"/>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56" name="Freeform 309"/>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57" name="Freeform 310"/>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58" name="Freeform 311"/>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59" name="Freeform 312"/>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60" name="Freeform 313"/>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61" name="Freeform 314"/>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62" name="Freeform 315"/>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63" name="Freeform 316"/>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91" name="Freeform 317"/>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92" name="Freeform 318"/>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93" name="Freeform 319"/>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94" name="Freeform 320"/>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95" name="Freeform 321"/>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96" name="Freeform 322"/>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97" name="Freeform 323"/>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grpSp>
            <p:nvGrpSpPr>
              <p:cNvPr id="255" name="Group 254"/>
              <p:cNvGrpSpPr/>
              <p:nvPr/>
            </p:nvGrpSpPr>
            <p:grpSpPr>
              <a:xfrm>
                <a:off x="4813819" y="2127748"/>
                <a:ext cx="108558" cy="225859"/>
                <a:chOff x="4813819" y="2127748"/>
                <a:chExt cx="108558" cy="225859"/>
              </a:xfrm>
              <a:grpFill/>
            </p:grpSpPr>
            <p:sp>
              <p:nvSpPr>
                <p:cNvPr id="352" name="Freeform 131"/>
                <p:cNvSpPr/>
                <p:nvPr/>
              </p:nvSpPr>
              <p:spPr bwMode="auto">
                <a:xfrm>
                  <a:off x="4813819" y="2127748"/>
                  <a:ext cx="108558" cy="225859"/>
                </a:xfrm>
                <a:custGeom>
                  <a:avLst/>
                  <a:gdLst>
                    <a:gd name="T0" fmla="*/ 15 w 113"/>
                    <a:gd name="T1" fmla="*/ 15 h 259"/>
                    <a:gd name="T2" fmla="*/ 5 w 113"/>
                    <a:gd name="T3" fmla="*/ 40 h 259"/>
                    <a:gd name="T4" fmla="*/ 2 w 113"/>
                    <a:gd name="T5" fmla="*/ 51 h 259"/>
                    <a:gd name="T6" fmla="*/ 7 w 113"/>
                    <a:gd name="T7" fmla="*/ 60 h 259"/>
                    <a:gd name="T8" fmla="*/ 0 w 113"/>
                    <a:gd name="T9" fmla="*/ 73 h 259"/>
                    <a:gd name="T10" fmla="*/ 9 w 113"/>
                    <a:gd name="T11" fmla="*/ 92 h 259"/>
                    <a:gd name="T12" fmla="*/ 17 w 113"/>
                    <a:gd name="T13" fmla="*/ 102 h 259"/>
                    <a:gd name="T14" fmla="*/ 28 w 113"/>
                    <a:gd name="T15" fmla="*/ 107 h 259"/>
                    <a:gd name="T16" fmla="*/ 51 w 113"/>
                    <a:gd name="T17" fmla="*/ 126 h 259"/>
                    <a:gd name="T18" fmla="*/ 39 w 113"/>
                    <a:gd name="T19" fmla="*/ 139 h 259"/>
                    <a:gd name="T20" fmla="*/ 32 w 113"/>
                    <a:gd name="T21" fmla="*/ 147 h 259"/>
                    <a:gd name="T22" fmla="*/ 30 w 113"/>
                    <a:gd name="T23" fmla="*/ 149 h 259"/>
                    <a:gd name="T24" fmla="*/ 28 w 113"/>
                    <a:gd name="T25" fmla="*/ 162 h 259"/>
                    <a:gd name="T26" fmla="*/ 19 w 113"/>
                    <a:gd name="T27" fmla="*/ 169 h 259"/>
                    <a:gd name="T28" fmla="*/ 7 w 113"/>
                    <a:gd name="T29" fmla="*/ 177 h 259"/>
                    <a:gd name="T30" fmla="*/ 2 w 113"/>
                    <a:gd name="T31" fmla="*/ 194 h 259"/>
                    <a:gd name="T32" fmla="*/ 0 w 113"/>
                    <a:gd name="T33" fmla="*/ 199 h 259"/>
                    <a:gd name="T34" fmla="*/ 4 w 113"/>
                    <a:gd name="T35" fmla="*/ 207 h 259"/>
                    <a:gd name="T36" fmla="*/ 17 w 113"/>
                    <a:gd name="T37" fmla="*/ 222 h 259"/>
                    <a:gd name="T38" fmla="*/ 30 w 113"/>
                    <a:gd name="T39" fmla="*/ 228 h 259"/>
                    <a:gd name="T40" fmla="*/ 49 w 113"/>
                    <a:gd name="T41" fmla="*/ 233 h 259"/>
                    <a:gd name="T42" fmla="*/ 66 w 113"/>
                    <a:gd name="T43" fmla="*/ 241 h 259"/>
                    <a:gd name="T44" fmla="*/ 64 w 113"/>
                    <a:gd name="T45" fmla="*/ 259 h 259"/>
                    <a:gd name="T46" fmla="*/ 73 w 113"/>
                    <a:gd name="T47" fmla="*/ 254 h 259"/>
                    <a:gd name="T48" fmla="*/ 79 w 113"/>
                    <a:gd name="T49" fmla="*/ 239 h 259"/>
                    <a:gd name="T50" fmla="*/ 86 w 113"/>
                    <a:gd name="T51" fmla="*/ 218 h 259"/>
                    <a:gd name="T52" fmla="*/ 83 w 113"/>
                    <a:gd name="T53" fmla="*/ 214 h 259"/>
                    <a:gd name="T54" fmla="*/ 96 w 113"/>
                    <a:gd name="T55" fmla="*/ 207 h 259"/>
                    <a:gd name="T56" fmla="*/ 96 w 113"/>
                    <a:gd name="T57" fmla="*/ 194 h 259"/>
                    <a:gd name="T58" fmla="*/ 99 w 113"/>
                    <a:gd name="T59" fmla="*/ 184 h 259"/>
                    <a:gd name="T60" fmla="*/ 105 w 113"/>
                    <a:gd name="T61" fmla="*/ 169 h 259"/>
                    <a:gd name="T62" fmla="*/ 105 w 113"/>
                    <a:gd name="T63" fmla="*/ 156 h 259"/>
                    <a:gd name="T64" fmla="*/ 105 w 113"/>
                    <a:gd name="T65" fmla="*/ 139 h 259"/>
                    <a:gd name="T66" fmla="*/ 105 w 113"/>
                    <a:gd name="T67" fmla="*/ 132 h 259"/>
                    <a:gd name="T68" fmla="*/ 111 w 113"/>
                    <a:gd name="T69" fmla="*/ 130 h 259"/>
                    <a:gd name="T70" fmla="*/ 111 w 113"/>
                    <a:gd name="T71" fmla="*/ 150 h 259"/>
                    <a:gd name="T72" fmla="*/ 111 w 113"/>
                    <a:gd name="T73" fmla="*/ 124 h 259"/>
                    <a:gd name="T74" fmla="*/ 109 w 113"/>
                    <a:gd name="T75" fmla="*/ 96 h 259"/>
                    <a:gd name="T76" fmla="*/ 92 w 113"/>
                    <a:gd name="T77" fmla="*/ 85 h 259"/>
                    <a:gd name="T78" fmla="*/ 81 w 113"/>
                    <a:gd name="T79" fmla="*/ 85 h 259"/>
                    <a:gd name="T80" fmla="*/ 84 w 113"/>
                    <a:gd name="T81" fmla="*/ 58 h 259"/>
                    <a:gd name="T82" fmla="*/ 94 w 113"/>
                    <a:gd name="T83" fmla="*/ 53 h 259"/>
                    <a:gd name="T84" fmla="*/ 96 w 113"/>
                    <a:gd name="T85" fmla="*/ 38 h 259"/>
                    <a:gd name="T86" fmla="*/ 96 w 113"/>
                    <a:gd name="T87" fmla="*/ 23 h 259"/>
                    <a:gd name="T88" fmla="*/ 17 w 113"/>
                    <a:gd name="T89"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259">
                      <a:moveTo>
                        <a:pt x="17" y="9"/>
                      </a:moveTo>
                      <a:lnTo>
                        <a:pt x="15" y="15"/>
                      </a:lnTo>
                      <a:lnTo>
                        <a:pt x="15" y="23"/>
                      </a:lnTo>
                      <a:lnTo>
                        <a:pt x="5" y="40"/>
                      </a:lnTo>
                      <a:lnTo>
                        <a:pt x="0" y="47"/>
                      </a:lnTo>
                      <a:lnTo>
                        <a:pt x="2" y="51"/>
                      </a:lnTo>
                      <a:lnTo>
                        <a:pt x="5" y="53"/>
                      </a:lnTo>
                      <a:lnTo>
                        <a:pt x="7" y="60"/>
                      </a:lnTo>
                      <a:lnTo>
                        <a:pt x="5" y="66"/>
                      </a:lnTo>
                      <a:lnTo>
                        <a:pt x="0" y="73"/>
                      </a:lnTo>
                      <a:lnTo>
                        <a:pt x="4" y="85"/>
                      </a:lnTo>
                      <a:lnTo>
                        <a:pt x="9" y="92"/>
                      </a:lnTo>
                      <a:lnTo>
                        <a:pt x="17" y="94"/>
                      </a:lnTo>
                      <a:lnTo>
                        <a:pt x="17" y="102"/>
                      </a:lnTo>
                      <a:lnTo>
                        <a:pt x="24" y="105"/>
                      </a:lnTo>
                      <a:lnTo>
                        <a:pt x="28" y="107"/>
                      </a:lnTo>
                      <a:lnTo>
                        <a:pt x="34" y="113"/>
                      </a:lnTo>
                      <a:lnTo>
                        <a:pt x="51" y="126"/>
                      </a:lnTo>
                      <a:lnTo>
                        <a:pt x="47" y="132"/>
                      </a:lnTo>
                      <a:lnTo>
                        <a:pt x="39" y="139"/>
                      </a:lnTo>
                      <a:lnTo>
                        <a:pt x="34" y="147"/>
                      </a:lnTo>
                      <a:lnTo>
                        <a:pt x="32" y="147"/>
                      </a:lnTo>
                      <a:lnTo>
                        <a:pt x="32" y="149"/>
                      </a:lnTo>
                      <a:lnTo>
                        <a:pt x="30" y="149"/>
                      </a:lnTo>
                      <a:lnTo>
                        <a:pt x="28" y="156"/>
                      </a:lnTo>
                      <a:lnTo>
                        <a:pt x="28" y="162"/>
                      </a:lnTo>
                      <a:lnTo>
                        <a:pt x="20" y="167"/>
                      </a:lnTo>
                      <a:lnTo>
                        <a:pt x="19" y="169"/>
                      </a:lnTo>
                      <a:lnTo>
                        <a:pt x="13" y="171"/>
                      </a:lnTo>
                      <a:lnTo>
                        <a:pt x="7" y="177"/>
                      </a:lnTo>
                      <a:lnTo>
                        <a:pt x="4" y="184"/>
                      </a:lnTo>
                      <a:lnTo>
                        <a:pt x="2" y="194"/>
                      </a:lnTo>
                      <a:lnTo>
                        <a:pt x="0" y="197"/>
                      </a:lnTo>
                      <a:lnTo>
                        <a:pt x="0" y="199"/>
                      </a:lnTo>
                      <a:lnTo>
                        <a:pt x="4" y="207"/>
                      </a:lnTo>
                      <a:lnTo>
                        <a:pt x="4" y="207"/>
                      </a:lnTo>
                      <a:lnTo>
                        <a:pt x="4" y="211"/>
                      </a:lnTo>
                      <a:lnTo>
                        <a:pt x="17" y="222"/>
                      </a:lnTo>
                      <a:lnTo>
                        <a:pt x="22" y="224"/>
                      </a:lnTo>
                      <a:lnTo>
                        <a:pt x="30" y="228"/>
                      </a:lnTo>
                      <a:lnTo>
                        <a:pt x="41" y="237"/>
                      </a:lnTo>
                      <a:lnTo>
                        <a:pt x="49" y="233"/>
                      </a:lnTo>
                      <a:lnTo>
                        <a:pt x="62" y="233"/>
                      </a:lnTo>
                      <a:lnTo>
                        <a:pt x="66" y="241"/>
                      </a:lnTo>
                      <a:lnTo>
                        <a:pt x="62" y="252"/>
                      </a:lnTo>
                      <a:lnTo>
                        <a:pt x="64" y="259"/>
                      </a:lnTo>
                      <a:lnTo>
                        <a:pt x="69" y="258"/>
                      </a:lnTo>
                      <a:lnTo>
                        <a:pt x="73" y="254"/>
                      </a:lnTo>
                      <a:lnTo>
                        <a:pt x="75" y="246"/>
                      </a:lnTo>
                      <a:lnTo>
                        <a:pt x="79" y="239"/>
                      </a:lnTo>
                      <a:lnTo>
                        <a:pt x="83" y="226"/>
                      </a:lnTo>
                      <a:lnTo>
                        <a:pt x="86" y="218"/>
                      </a:lnTo>
                      <a:lnTo>
                        <a:pt x="83" y="218"/>
                      </a:lnTo>
                      <a:lnTo>
                        <a:pt x="83" y="214"/>
                      </a:lnTo>
                      <a:lnTo>
                        <a:pt x="88" y="207"/>
                      </a:lnTo>
                      <a:lnTo>
                        <a:pt x="96" y="207"/>
                      </a:lnTo>
                      <a:lnTo>
                        <a:pt x="92" y="201"/>
                      </a:lnTo>
                      <a:lnTo>
                        <a:pt x="96" y="194"/>
                      </a:lnTo>
                      <a:lnTo>
                        <a:pt x="94" y="188"/>
                      </a:lnTo>
                      <a:lnTo>
                        <a:pt x="99" y="184"/>
                      </a:lnTo>
                      <a:lnTo>
                        <a:pt x="101" y="177"/>
                      </a:lnTo>
                      <a:lnTo>
                        <a:pt x="105" y="169"/>
                      </a:lnTo>
                      <a:lnTo>
                        <a:pt x="109" y="164"/>
                      </a:lnTo>
                      <a:lnTo>
                        <a:pt x="105" y="156"/>
                      </a:lnTo>
                      <a:lnTo>
                        <a:pt x="107" y="150"/>
                      </a:lnTo>
                      <a:lnTo>
                        <a:pt x="105" y="139"/>
                      </a:lnTo>
                      <a:lnTo>
                        <a:pt x="103" y="132"/>
                      </a:lnTo>
                      <a:lnTo>
                        <a:pt x="105" y="132"/>
                      </a:lnTo>
                      <a:lnTo>
                        <a:pt x="107" y="124"/>
                      </a:lnTo>
                      <a:lnTo>
                        <a:pt x="111" y="130"/>
                      </a:lnTo>
                      <a:lnTo>
                        <a:pt x="109" y="137"/>
                      </a:lnTo>
                      <a:lnTo>
                        <a:pt x="111" y="150"/>
                      </a:lnTo>
                      <a:lnTo>
                        <a:pt x="113" y="143"/>
                      </a:lnTo>
                      <a:lnTo>
                        <a:pt x="111" y="124"/>
                      </a:lnTo>
                      <a:lnTo>
                        <a:pt x="109" y="117"/>
                      </a:lnTo>
                      <a:lnTo>
                        <a:pt x="109" y="96"/>
                      </a:lnTo>
                      <a:lnTo>
                        <a:pt x="107" y="87"/>
                      </a:lnTo>
                      <a:lnTo>
                        <a:pt x="92" y="85"/>
                      </a:lnTo>
                      <a:lnTo>
                        <a:pt x="86" y="87"/>
                      </a:lnTo>
                      <a:lnTo>
                        <a:pt x="81" y="85"/>
                      </a:lnTo>
                      <a:lnTo>
                        <a:pt x="81" y="66"/>
                      </a:lnTo>
                      <a:lnTo>
                        <a:pt x="84" y="58"/>
                      </a:lnTo>
                      <a:lnTo>
                        <a:pt x="86" y="58"/>
                      </a:lnTo>
                      <a:lnTo>
                        <a:pt x="94" y="53"/>
                      </a:lnTo>
                      <a:lnTo>
                        <a:pt x="92" y="47"/>
                      </a:lnTo>
                      <a:lnTo>
                        <a:pt x="96" y="38"/>
                      </a:lnTo>
                      <a:lnTo>
                        <a:pt x="96" y="30"/>
                      </a:lnTo>
                      <a:lnTo>
                        <a:pt x="96" y="23"/>
                      </a:lnTo>
                      <a:lnTo>
                        <a:pt x="24" y="0"/>
                      </a:lnTo>
                      <a:lnTo>
                        <a:pt x="17" y="9"/>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53" name="Freeform 324"/>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54" name="Freeform 325"/>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grpSp>
            <p:nvGrpSpPr>
              <p:cNvPr id="256" name="Group 255"/>
              <p:cNvGrpSpPr/>
              <p:nvPr/>
            </p:nvGrpSpPr>
            <p:grpSpPr>
              <a:xfrm>
                <a:off x="4438189" y="1771956"/>
                <a:ext cx="613881" cy="415091"/>
                <a:chOff x="4438189" y="1771956"/>
                <a:chExt cx="613881" cy="415091"/>
              </a:xfrm>
              <a:grpFill/>
            </p:grpSpPr>
            <p:sp>
              <p:nvSpPr>
                <p:cNvPr id="350" name="Freeform 326"/>
                <p:cNvSpPr/>
                <p:nvPr/>
              </p:nvSpPr>
              <p:spPr bwMode="auto">
                <a:xfrm>
                  <a:off x="4438189" y="1771956"/>
                  <a:ext cx="490913" cy="398523"/>
                </a:xfrm>
                <a:custGeom>
                  <a:avLst/>
                  <a:gdLst>
                    <a:gd name="T0" fmla="*/ 511 w 511"/>
                    <a:gd name="T1" fmla="*/ 402 h 457"/>
                    <a:gd name="T2" fmla="*/ 505 w 511"/>
                    <a:gd name="T3" fmla="*/ 389 h 457"/>
                    <a:gd name="T4" fmla="*/ 489 w 511"/>
                    <a:gd name="T5" fmla="*/ 307 h 457"/>
                    <a:gd name="T6" fmla="*/ 490 w 511"/>
                    <a:gd name="T7" fmla="*/ 233 h 457"/>
                    <a:gd name="T8" fmla="*/ 487 w 511"/>
                    <a:gd name="T9" fmla="*/ 222 h 457"/>
                    <a:gd name="T10" fmla="*/ 460 w 511"/>
                    <a:gd name="T11" fmla="*/ 143 h 457"/>
                    <a:gd name="T12" fmla="*/ 455 w 511"/>
                    <a:gd name="T13" fmla="*/ 145 h 457"/>
                    <a:gd name="T14" fmla="*/ 453 w 511"/>
                    <a:gd name="T15" fmla="*/ 119 h 457"/>
                    <a:gd name="T16" fmla="*/ 443 w 511"/>
                    <a:gd name="T17" fmla="*/ 98 h 457"/>
                    <a:gd name="T18" fmla="*/ 445 w 511"/>
                    <a:gd name="T19" fmla="*/ 81 h 457"/>
                    <a:gd name="T20" fmla="*/ 443 w 511"/>
                    <a:gd name="T21" fmla="*/ 66 h 457"/>
                    <a:gd name="T22" fmla="*/ 442 w 511"/>
                    <a:gd name="T23" fmla="*/ 53 h 457"/>
                    <a:gd name="T24" fmla="*/ 432 w 511"/>
                    <a:gd name="T25" fmla="*/ 40 h 457"/>
                    <a:gd name="T26" fmla="*/ 427 w 511"/>
                    <a:gd name="T27" fmla="*/ 15 h 457"/>
                    <a:gd name="T28" fmla="*/ 425 w 511"/>
                    <a:gd name="T29" fmla="*/ 4 h 457"/>
                    <a:gd name="T30" fmla="*/ 372 w 511"/>
                    <a:gd name="T31" fmla="*/ 15 h 457"/>
                    <a:gd name="T32" fmla="*/ 317 w 511"/>
                    <a:gd name="T33" fmla="*/ 25 h 457"/>
                    <a:gd name="T34" fmla="*/ 278 w 511"/>
                    <a:gd name="T35" fmla="*/ 58 h 457"/>
                    <a:gd name="T36" fmla="*/ 257 w 511"/>
                    <a:gd name="T37" fmla="*/ 103 h 457"/>
                    <a:gd name="T38" fmla="*/ 244 w 511"/>
                    <a:gd name="T39" fmla="*/ 122 h 457"/>
                    <a:gd name="T40" fmla="*/ 223 w 511"/>
                    <a:gd name="T41" fmla="*/ 143 h 457"/>
                    <a:gd name="T42" fmla="*/ 229 w 511"/>
                    <a:gd name="T43" fmla="*/ 154 h 457"/>
                    <a:gd name="T44" fmla="*/ 229 w 511"/>
                    <a:gd name="T45" fmla="*/ 150 h 457"/>
                    <a:gd name="T46" fmla="*/ 237 w 511"/>
                    <a:gd name="T47" fmla="*/ 158 h 457"/>
                    <a:gd name="T48" fmla="*/ 242 w 511"/>
                    <a:gd name="T49" fmla="*/ 160 h 457"/>
                    <a:gd name="T50" fmla="*/ 235 w 511"/>
                    <a:gd name="T51" fmla="*/ 169 h 457"/>
                    <a:gd name="T52" fmla="*/ 242 w 511"/>
                    <a:gd name="T53" fmla="*/ 188 h 457"/>
                    <a:gd name="T54" fmla="*/ 246 w 511"/>
                    <a:gd name="T55" fmla="*/ 201 h 457"/>
                    <a:gd name="T56" fmla="*/ 233 w 511"/>
                    <a:gd name="T57" fmla="*/ 209 h 457"/>
                    <a:gd name="T58" fmla="*/ 218 w 511"/>
                    <a:gd name="T59" fmla="*/ 222 h 457"/>
                    <a:gd name="T60" fmla="*/ 208 w 511"/>
                    <a:gd name="T61" fmla="*/ 237 h 457"/>
                    <a:gd name="T62" fmla="*/ 197 w 511"/>
                    <a:gd name="T63" fmla="*/ 246 h 457"/>
                    <a:gd name="T64" fmla="*/ 177 w 511"/>
                    <a:gd name="T65" fmla="*/ 246 h 457"/>
                    <a:gd name="T66" fmla="*/ 148 w 511"/>
                    <a:gd name="T67" fmla="*/ 258 h 457"/>
                    <a:gd name="T68" fmla="*/ 103 w 511"/>
                    <a:gd name="T69" fmla="*/ 250 h 457"/>
                    <a:gd name="T70" fmla="*/ 62 w 511"/>
                    <a:gd name="T71" fmla="*/ 261 h 457"/>
                    <a:gd name="T72" fmla="*/ 49 w 511"/>
                    <a:gd name="T73" fmla="*/ 269 h 457"/>
                    <a:gd name="T74" fmla="*/ 36 w 511"/>
                    <a:gd name="T75" fmla="*/ 276 h 457"/>
                    <a:gd name="T76" fmla="*/ 39 w 511"/>
                    <a:gd name="T77" fmla="*/ 290 h 457"/>
                    <a:gd name="T78" fmla="*/ 52 w 511"/>
                    <a:gd name="T79" fmla="*/ 297 h 457"/>
                    <a:gd name="T80" fmla="*/ 51 w 511"/>
                    <a:gd name="T81" fmla="*/ 305 h 457"/>
                    <a:gd name="T82" fmla="*/ 58 w 511"/>
                    <a:gd name="T83" fmla="*/ 327 h 457"/>
                    <a:gd name="T84" fmla="*/ 43 w 511"/>
                    <a:gd name="T85" fmla="*/ 348 h 457"/>
                    <a:gd name="T86" fmla="*/ 30 w 511"/>
                    <a:gd name="T87" fmla="*/ 363 h 457"/>
                    <a:gd name="T88" fmla="*/ 4 w 511"/>
                    <a:gd name="T89" fmla="*/ 393 h 457"/>
                    <a:gd name="T90" fmla="*/ 2 w 511"/>
                    <a:gd name="T91" fmla="*/ 397 h 457"/>
                    <a:gd name="T92" fmla="*/ 69 w 511"/>
                    <a:gd name="T93" fmla="*/ 410 h 457"/>
                    <a:gd name="T94" fmla="*/ 276 w 511"/>
                    <a:gd name="T95" fmla="*/ 369 h 457"/>
                    <a:gd name="T96" fmla="*/ 349 w 511"/>
                    <a:gd name="T97" fmla="*/ 354 h 457"/>
                    <a:gd name="T98" fmla="*/ 361 w 511"/>
                    <a:gd name="T99" fmla="*/ 363 h 457"/>
                    <a:gd name="T100" fmla="*/ 374 w 511"/>
                    <a:gd name="T101" fmla="*/ 367 h 457"/>
                    <a:gd name="T102" fmla="*/ 381 w 511"/>
                    <a:gd name="T103" fmla="*/ 389 h 457"/>
                    <a:gd name="T104" fmla="*/ 400 w 511"/>
                    <a:gd name="T105" fmla="*/ 401 h 457"/>
                    <a:gd name="T106" fmla="*/ 415 w 511"/>
                    <a:gd name="T107" fmla="*/ 406 h 457"/>
                    <a:gd name="T108" fmla="*/ 487 w 511"/>
                    <a:gd name="T109" fmla="*/ 431 h 457"/>
                    <a:gd name="T110" fmla="*/ 475 w 511"/>
                    <a:gd name="T111" fmla="*/ 408 h 457"/>
                    <a:gd name="T112" fmla="*/ 475 w 511"/>
                    <a:gd name="T113" fmla="*/ 399 h 457"/>
                    <a:gd name="T114" fmla="*/ 483 w 511"/>
                    <a:gd name="T115" fmla="*/ 410 h 457"/>
                    <a:gd name="T116" fmla="*/ 489 w 511"/>
                    <a:gd name="T117" fmla="*/ 442 h 457"/>
                    <a:gd name="T118" fmla="*/ 489 w 511"/>
                    <a:gd name="T119" fmla="*/ 457 h 457"/>
                    <a:gd name="T120" fmla="*/ 498 w 511"/>
                    <a:gd name="T121" fmla="*/ 448 h 457"/>
                    <a:gd name="T122" fmla="*/ 505 w 511"/>
                    <a:gd name="T123" fmla="*/ 425 h 457"/>
                    <a:gd name="T124" fmla="*/ 500 w 511"/>
                    <a:gd name="T125" fmla="*/ 41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457">
                      <a:moveTo>
                        <a:pt x="500" y="414"/>
                      </a:moveTo>
                      <a:lnTo>
                        <a:pt x="511" y="402"/>
                      </a:lnTo>
                      <a:lnTo>
                        <a:pt x="511" y="397"/>
                      </a:lnTo>
                      <a:lnTo>
                        <a:pt x="505" y="389"/>
                      </a:lnTo>
                      <a:lnTo>
                        <a:pt x="492" y="312"/>
                      </a:lnTo>
                      <a:lnTo>
                        <a:pt x="489" y="307"/>
                      </a:lnTo>
                      <a:lnTo>
                        <a:pt x="490" y="241"/>
                      </a:lnTo>
                      <a:lnTo>
                        <a:pt x="490" y="233"/>
                      </a:lnTo>
                      <a:lnTo>
                        <a:pt x="487" y="228"/>
                      </a:lnTo>
                      <a:lnTo>
                        <a:pt x="487" y="222"/>
                      </a:lnTo>
                      <a:lnTo>
                        <a:pt x="472" y="152"/>
                      </a:lnTo>
                      <a:lnTo>
                        <a:pt x="460" y="143"/>
                      </a:lnTo>
                      <a:lnTo>
                        <a:pt x="458" y="152"/>
                      </a:lnTo>
                      <a:lnTo>
                        <a:pt x="455" y="145"/>
                      </a:lnTo>
                      <a:lnTo>
                        <a:pt x="457" y="132"/>
                      </a:lnTo>
                      <a:lnTo>
                        <a:pt x="453" y="119"/>
                      </a:lnTo>
                      <a:lnTo>
                        <a:pt x="447" y="111"/>
                      </a:lnTo>
                      <a:lnTo>
                        <a:pt x="443" y="98"/>
                      </a:lnTo>
                      <a:lnTo>
                        <a:pt x="443" y="85"/>
                      </a:lnTo>
                      <a:lnTo>
                        <a:pt x="445" y="81"/>
                      </a:lnTo>
                      <a:lnTo>
                        <a:pt x="445" y="73"/>
                      </a:lnTo>
                      <a:lnTo>
                        <a:pt x="443" y="66"/>
                      </a:lnTo>
                      <a:lnTo>
                        <a:pt x="443" y="60"/>
                      </a:lnTo>
                      <a:lnTo>
                        <a:pt x="442" y="53"/>
                      </a:lnTo>
                      <a:lnTo>
                        <a:pt x="434" y="47"/>
                      </a:lnTo>
                      <a:lnTo>
                        <a:pt x="432" y="40"/>
                      </a:lnTo>
                      <a:lnTo>
                        <a:pt x="432" y="23"/>
                      </a:lnTo>
                      <a:lnTo>
                        <a:pt x="427" y="15"/>
                      </a:lnTo>
                      <a:lnTo>
                        <a:pt x="427" y="8"/>
                      </a:lnTo>
                      <a:lnTo>
                        <a:pt x="425" y="4"/>
                      </a:lnTo>
                      <a:lnTo>
                        <a:pt x="425" y="0"/>
                      </a:lnTo>
                      <a:lnTo>
                        <a:pt x="372" y="15"/>
                      </a:lnTo>
                      <a:lnTo>
                        <a:pt x="323" y="25"/>
                      </a:lnTo>
                      <a:lnTo>
                        <a:pt x="317" y="25"/>
                      </a:lnTo>
                      <a:lnTo>
                        <a:pt x="302" y="32"/>
                      </a:lnTo>
                      <a:lnTo>
                        <a:pt x="278" y="58"/>
                      </a:lnTo>
                      <a:lnTo>
                        <a:pt x="257" y="96"/>
                      </a:lnTo>
                      <a:lnTo>
                        <a:pt x="257" y="103"/>
                      </a:lnTo>
                      <a:lnTo>
                        <a:pt x="246" y="119"/>
                      </a:lnTo>
                      <a:lnTo>
                        <a:pt x="244" y="122"/>
                      </a:lnTo>
                      <a:lnTo>
                        <a:pt x="237" y="130"/>
                      </a:lnTo>
                      <a:lnTo>
                        <a:pt x="223" y="143"/>
                      </a:lnTo>
                      <a:lnTo>
                        <a:pt x="223" y="149"/>
                      </a:lnTo>
                      <a:lnTo>
                        <a:pt x="229" y="154"/>
                      </a:lnTo>
                      <a:lnTo>
                        <a:pt x="231" y="158"/>
                      </a:lnTo>
                      <a:lnTo>
                        <a:pt x="229" y="150"/>
                      </a:lnTo>
                      <a:lnTo>
                        <a:pt x="237" y="147"/>
                      </a:lnTo>
                      <a:lnTo>
                        <a:pt x="237" y="158"/>
                      </a:lnTo>
                      <a:lnTo>
                        <a:pt x="246" y="152"/>
                      </a:lnTo>
                      <a:lnTo>
                        <a:pt x="242" y="160"/>
                      </a:lnTo>
                      <a:lnTo>
                        <a:pt x="240" y="166"/>
                      </a:lnTo>
                      <a:lnTo>
                        <a:pt x="235" y="169"/>
                      </a:lnTo>
                      <a:lnTo>
                        <a:pt x="240" y="182"/>
                      </a:lnTo>
                      <a:lnTo>
                        <a:pt x="242" y="188"/>
                      </a:lnTo>
                      <a:lnTo>
                        <a:pt x="244" y="194"/>
                      </a:lnTo>
                      <a:lnTo>
                        <a:pt x="246" y="201"/>
                      </a:lnTo>
                      <a:lnTo>
                        <a:pt x="240" y="209"/>
                      </a:lnTo>
                      <a:lnTo>
                        <a:pt x="233" y="209"/>
                      </a:lnTo>
                      <a:lnTo>
                        <a:pt x="225" y="216"/>
                      </a:lnTo>
                      <a:lnTo>
                        <a:pt x="218" y="222"/>
                      </a:lnTo>
                      <a:lnTo>
                        <a:pt x="214" y="229"/>
                      </a:lnTo>
                      <a:lnTo>
                        <a:pt x="208" y="237"/>
                      </a:lnTo>
                      <a:lnTo>
                        <a:pt x="201" y="241"/>
                      </a:lnTo>
                      <a:lnTo>
                        <a:pt x="197" y="246"/>
                      </a:lnTo>
                      <a:lnTo>
                        <a:pt x="192" y="244"/>
                      </a:lnTo>
                      <a:lnTo>
                        <a:pt x="177" y="246"/>
                      </a:lnTo>
                      <a:lnTo>
                        <a:pt x="163" y="248"/>
                      </a:lnTo>
                      <a:lnTo>
                        <a:pt x="148" y="258"/>
                      </a:lnTo>
                      <a:lnTo>
                        <a:pt x="131" y="250"/>
                      </a:lnTo>
                      <a:lnTo>
                        <a:pt x="103" y="250"/>
                      </a:lnTo>
                      <a:lnTo>
                        <a:pt x="77" y="256"/>
                      </a:lnTo>
                      <a:lnTo>
                        <a:pt x="62" y="261"/>
                      </a:lnTo>
                      <a:lnTo>
                        <a:pt x="56" y="267"/>
                      </a:lnTo>
                      <a:lnTo>
                        <a:pt x="49" y="269"/>
                      </a:lnTo>
                      <a:lnTo>
                        <a:pt x="41" y="273"/>
                      </a:lnTo>
                      <a:lnTo>
                        <a:pt x="36" y="276"/>
                      </a:lnTo>
                      <a:lnTo>
                        <a:pt x="36" y="276"/>
                      </a:lnTo>
                      <a:lnTo>
                        <a:pt x="39" y="290"/>
                      </a:lnTo>
                      <a:lnTo>
                        <a:pt x="37" y="295"/>
                      </a:lnTo>
                      <a:lnTo>
                        <a:pt x="52" y="297"/>
                      </a:lnTo>
                      <a:lnTo>
                        <a:pt x="52" y="301"/>
                      </a:lnTo>
                      <a:lnTo>
                        <a:pt x="51" y="305"/>
                      </a:lnTo>
                      <a:lnTo>
                        <a:pt x="58" y="320"/>
                      </a:lnTo>
                      <a:lnTo>
                        <a:pt x="58" y="327"/>
                      </a:lnTo>
                      <a:lnTo>
                        <a:pt x="47" y="340"/>
                      </a:lnTo>
                      <a:lnTo>
                        <a:pt x="43" y="348"/>
                      </a:lnTo>
                      <a:lnTo>
                        <a:pt x="37" y="354"/>
                      </a:lnTo>
                      <a:lnTo>
                        <a:pt x="30" y="363"/>
                      </a:lnTo>
                      <a:lnTo>
                        <a:pt x="19" y="376"/>
                      </a:lnTo>
                      <a:lnTo>
                        <a:pt x="4" y="393"/>
                      </a:lnTo>
                      <a:lnTo>
                        <a:pt x="0" y="395"/>
                      </a:lnTo>
                      <a:lnTo>
                        <a:pt x="2" y="397"/>
                      </a:lnTo>
                      <a:lnTo>
                        <a:pt x="5" y="421"/>
                      </a:lnTo>
                      <a:lnTo>
                        <a:pt x="69" y="410"/>
                      </a:lnTo>
                      <a:lnTo>
                        <a:pt x="167" y="391"/>
                      </a:lnTo>
                      <a:lnTo>
                        <a:pt x="276" y="369"/>
                      </a:lnTo>
                      <a:lnTo>
                        <a:pt x="349" y="352"/>
                      </a:lnTo>
                      <a:lnTo>
                        <a:pt x="349" y="354"/>
                      </a:lnTo>
                      <a:lnTo>
                        <a:pt x="357" y="355"/>
                      </a:lnTo>
                      <a:lnTo>
                        <a:pt x="361" y="363"/>
                      </a:lnTo>
                      <a:lnTo>
                        <a:pt x="366" y="361"/>
                      </a:lnTo>
                      <a:lnTo>
                        <a:pt x="374" y="367"/>
                      </a:lnTo>
                      <a:lnTo>
                        <a:pt x="380" y="382"/>
                      </a:lnTo>
                      <a:lnTo>
                        <a:pt x="381" y="389"/>
                      </a:lnTo>
                      <a:lnTo>
                        <a:pt x="387" y="397"/>
                      </a:lnTo>
                      <a:lnTo>
                        <a:pt x="400" y="401"/>
                      </a:lnTo>
                      <a:lnTo>
                        <a:pt x="408" y="402"/>
                      </a:lnTo>
                      <a:lnTo>
                        <a:pt x="415" y="406"/>
                      </a:lnTo>
                      <a:lnTo>
                        <a:pt x="415" y="408"/>
                      </a:lnTo>
                      <a:lnTo>
                        <a:pt x="487" y="431"/>
                      </a:lnTo>
                      <a:lnTo>
                        <a:pt x="481" y="414"/>
                      </a:lnTo>
                      <a:lnTo>
                        <a:pt x="475" y="408"/>
                      </a:lnTo>
                      <a:lnTo>
                        <a:pt x="474" y="401"/>
                      </a:lnTo>
                      <a:lnTo>
                        <a:pt x="475" y="399"/>
                      </a:lnTo>
                      <a:lnTo>
                        <a:pt x="477" y="406"/>
                      </a:lnTo>
                      <a:lnTo>
                        <a:pt x="483" y="410"/>
                      </a:lnTo>
                      <a:lnTo>
                        <a:pt x="487" y="421"/>
                      </a:lnTo>
                      <a:lnTo>
                        <a:pt x="489" y="442"/>
                      </a:lnTo>
                      <a:lnTo>
                        <a:pt x="485" y="457"/>
                      </a:lnTo>
                      <a:lnTo>
                        <a:pt x="489" y="457"/>
                      </a:lnTo>
                      <a:lnTo>
                        <a:pt x="490" y="449"/>
                      </a:lnTo>
                      <a:lnTo>
                        <a:pt x="498" y="448"/>
                      </a:lnTo>
                      <a:lnTo>
                        <a:pt x="500" y="440"/>
                      </a:lnTo>
                      <a:lnTo>
                        <a:pt x="505" y="425"/>
                      </a:lnTo>
                      <a:lnTo>
                        <a:pt x="500" y="417"/>
                      </a:lnTo>
                      <a:lnTo>
                        <a:pt x="500" y="41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51" name="Freeform 329"/>
                <p:cNvSpPr/>
                <p:nvPr/>
              </p:nvSpPr>
              <p:spPr bwMode="auto">
                <a:xfrm>
                  <a:off x="4906045" y="2105075"/>
                  <a:ext cx="146025" cy="81972"/>
                </a:xfrm>
                <a:custGeom>
                  <a:avLst/>
                  <a:gdLst>
                    <a:gd name="T0" fmla="*/ 139 w 152"/>
                    <a:gd name="T1" fmla="*/ 11 h 94"/>
                    <a:gd name="T2" fmla="*/ 135 w 152"/>
                    <a:gd name="T3" fmla="*/ 9 h 94"/>
                    <a:gd name="T4" fmla="*/ 129 w 152"/>
                    <a:gd name="T5" fmla="*/ 11 h 94"/>
                    <a:gd name="T6" fmla="*/ 122 w 152"/>
                    <a:gd name="T7" fmla="*/ 15 h 94"/>
                    <a:gd name="T8" fmla="*/ 112 w 152"/>
                    <a:gd name="T9" fmla="*/ 28 h 94"/>
                    <a:gd name="T10" fmla="*/ 109 w 152"/>
                    <a:gd name="T11" fmla="*/ 30 h 94"/>
                    <a:gd name="T12" fmla="*/ 101 w 152"/>
                    <a:gd name="T13" fmla="*/ 32 h 94"/>
                    <a:gd name="T14" fmla="*/ 107 w 152"/>
                    <a:gd name="T15" fmla="*/ 24 h 94"/>
                    <a:gd name="T16" fmla="*/ 114 w 152"/>
                    <a:gd name="T17" fmla="*/ 19 h 94"/>
                    <a:gd name="T18" fmla="*/ 114 w 152"/>
                    <a:gd name="T19" fmla="*/ 11 h 94"/>
                    <a:gd name="T20" fmla="*/ 120 w 152"/>
                    <a:gd name="T21" fmla="*/ 0 h 94"/>
                    <a:gd name="T22" fmla="*/ 99 w 152"/>
                    <a:gd name="T23" fmla="*/ 24 h 94"/>
                    <a:gd name="T24" fmla="*/ 86 w 152"/>
                    <a:gd name="T25" fmla="*/ 30 h 94"/>
                    <a:gd name="T26" fmla="*/ 65 w 152"/>
                    <a:gd name="T27" fmla="*/ 35 h 94"/>
                    <a:gd name="T28" fmla="*/ 60 w 152"/>
                    <a:gd name="T29" fmla="*/ 37 h 94"/>
                    <a:gd name="T30" fmla="*/ 56 w 152"/>
                    <a:gd name="T31" fmla="*/ 43 h 94"/>
                    <a:gd name="T32" fmla="*/ 49 w 152"/>
                    <a:gd name="T33" fmla="*/ 43 h 94"/>
                    <a:gd name="T34" fmla="*/ 35 w 152"/>
                    <a:gd name="T35" fmla="*/ 50 h 94"/>
                    <a:gd name="T36" fmla="*/ 30 w 152"/>
                    <a:gd name="T37" fmla="*/ 50 h 94"/>
                    <a:gd name="T38" fmla="*/ 22 w 152"/>
                    <a:gd name="T39" fmla="*/ 54 h 94"/>
                    <a:gd name="T40" fmla="*/ 24 w 152"/>
                    <a:gd name="T41" fmla="*/ 62 h 94"/>
                    <a:gd name="T42" fmla="*/ 17 w 152"/>
                    <a:gd name="T43" fmla="*/ 60 h 94"/>
                    <a:gd name="T44" fmla="*/ 15 w 152"/>
                    <a:gd name="T45" fmla="*/ 67 h 94"/>
                    <a:gd name="T46" fmla="*/ 2 w 152"/>
                    <a:gd name="T47" fmla="*/ 75 h 94"/>
                    <a:gd name="T48" fmla="*/ 0 w 152"/>
                    <a:gd name="T49" fmla="*/ 84 h 94"/>
                    <a:gd name="T50" fmla="*/ 0 w 152"/>
                    <a:gd name="T51" fmla="*/ 90 h 94"/>
                    <a:gd name="T52" fmla="*/ 2 w 152"/>
                    <a:gd name="T53" fmla="*/ 92 h 94"/>
                    <a:gd name="T54" fmla="*/ 15 w 152"/>
                    <a:gd name="T55" fmla="*/ 88 h 94"/>
                    <a:gd name="T56" fmla="*/ 7 w 152"/>
                    <a:gd name="T57" fmla="*/ 94 h 94"/>
                    <a:gd name="T58" fmla="*/ 22 w 152"/>
                    <a:gd name="T59" fmla="*/ 88 h 94"/>
                    <a:gd name="T60" fmla="*/ 47 w 152"/>
                    <a:gd name="T61" fmla="*/ 73 h 94"/>
                    <a:gd name="T62" fmla="*/ 49 w 152"/>
                    <a:gd name="T63" fmla="*/ 73 h 94"/>
                    <a:gd name="T64" fmla="*/ 58 w 152"/>
                    <a:gd name="T65" fmla="*/ 67 h 94"/>
                    <a:gd name="T66" fmla="*/ 64 w 152"/>
                    <a:gd name="T67" fmla="*/ 64 h 94"/>
                    <a:gd name="T68" fmla="*/ 79 w 152"/>
                    <a:gd name="T69" fmla="*/ 56 h 94"/>
                    <a:gd name="T70" fmla="*/ 86 w 152"/>
                    <a:gd name="T71" fmla="*/ 52 h 94"/>
                    <a:gd name="T72" fmla="*/ 94 w 152"/>
                    <a:gd name="T73" fmla="*/ 49 h 94"/>
                    <a:gd name="T74" fmla="*/ 99 w 152"/>
                    <a:gd name="T75" fmla="*/ 47 h 94"/>
                    <a:gd name="T76" fmla="*/ 112 w 152"/>
                    <a:gd name="T77" fmla="*/ 37 h 94"/>
                    <a:gd name="T78" fmla="*/ 114 w 152"/>
                    <a:gd name="T79" fmla="*/ 32 h 94"/>
                    <a:gd name="T80" fmla="*/ 122 w 152"/>
                    <a:gd name="T81" fmla="*/ 30 h 94"/>
                    <a:gd name="T82" fmla="*/ 135 w 152"/>
                    <a:gd name="T83" fmla="*/ 19 h 94"/>
                    <a:gd name="T84" fmla="*/ 143 w 152"/>
                    <a:gd name="T85" fmla="*/ 15 h 94"/>
                    <a:gd name="T86" fmla="*/ 152 w 152"/>
                    <a:gd name="T87" fmla="*/ 3 h 94"/>
                    <a:gd name="T88" fmla="*/ 144 w 152"/>
                    <a:gd name="T89" fmla="*/ 7 h 94"/>
                    <a:gd name="T90" fmla="*/ 139 w 152"/>
                    <a:gd name="T9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94">
                      <a:moveTo>
                        <a:pt x="139" y="11"/>
                      </a:moveTo>
                      <a:lnTo>
                        <a:pt x="135" y="9"/>
                      </a:lnTo>
                      <a:lnTo>
                        <a:pt x="129" y="11"/>
                      </a:lnTo>
                      <a:lnTo>
                        <a:pt x="122" y="15"/>
                      </a:lnTo>
                      <a:lnTo>
                        <a:pt x="112" y="28"/>
                      </a:lnTo>
                      <a:lnTo>
                        <a:pt x="109" y="30"/>
                      </a:lnTo>
                      <a:lnTo>
                        <a:pt x="101" y="32"/>
                      </a:lnTo>
                      <a:lnTo>
                        <a:pt x="107" y="24"/>
                      </a:lnTo>
                      <a:lnTo>
                        <a:pt x="114" y="19"/>
                      </a:lnTo>
                      <a:lnTo>
                        <a:pt x="114" y="11"/>
                      </a:lnTo>
                      <a:lnTo>
                        <a:pt x="120" y="0"/>
                      </a:lnTo>
                      <a:lnTo>
                        <a:pt x="99" y="24"/>
                      </a:lnTo>
                      <a:lnTo>
                        <a:pt x="86" y="30"/>
                      </a:lnTo>
                      <a:lnTo>
                        <a:pt x="65" y="35"/>
                      </a:lnTo>
                      <a:lnTo>
                        <a:pt x="60" y="37"/>
                      </a:lnTo>
                      <a:lnTo>
                        <a:pt x="56" y="43"/>
                      </a:lnTo>
                      <a:lnTo>
                        <a:pt x="49" y="43"/>
                      </a:lnTo>
                      <a:lnTo>
                        <a:pt x="35" y="50"/>
                      </a:lnTo>
                      <a:lnTo>
                        <a:pt x="30" y="50"/>
                      </a:lnTo>
                      <a:lnTo>
                        <a:pt x="22" y="54"/>
                      </a:lnTo>
                      <a:lnTo>
                        <a:pt x="24" y="62"/>
                      </a:lnTo>
                      <a:lnTo>
                        <a:pt x="17" y="60"/>
                      </a:lnTo>
                      <a:lnTo>
                        <a:pt x="15" y="67"/>
                      </a:lnTo>
                      <a:lnTo>
                        <a:pt x="2" y="75"/>
                      </a:lnTo>
                      <a:lnTo>
                        <a:pt x="0" y="84"/>
                      </a:lnTo>
                      <a:lnTo>
                        <a:pt x="0" y="90"/>
                      </a:lnTo>
                      <a:lnTo>
                        <a:pt x="2" y="92"/>
                      </a:lnTo>
                      <a:lnTo>
                        <a:pt x="15" y="88"/>
                      </a:lnTo>
                      <a:lnTo>
                        <a:pt x="7" y="94"/>
                      </a:lnTo>
                      <a:lnTo>
                        <a:pt x="22" y="88"/>
                      </a:lnTo>
                      <a:lnTo>
                        <a:pt x="47" y="73"/>
                      </a:lnTo>
                      <a:lnTo>
                        <a:pt x="49" y="73"/>
                      </a:lnTo>
                      <a:lnTo>
                        <a:pt x="58" y="67"/>
                      </a:lnTo>
                      <a:lnTo>
                        <a:pt x="64" y="64"/>
                      </a:lnTo>
                      <a:lnTo>
                        <a:pt x="79" y="56"/>
                      </a:lnTo>
                      <a:lnTo>
                        <a:pt x="86" y="52"/>
                      </a:lnTo>
                      <a:lnTo>
                        <a:pt x="94" y="49"/>
                      </a:lnTo>
                      <a:lnTo>
                        <a:pt x="99" y="47"/>
                      </a:lnTo>
                      <a:lnTo>
                        <a:pt x="112" y="37"/>
                      </a:lnTo>
                      <a:lnTo>
                        <a:pt x="114" y="32"/>
                      </a:lnTo>
                      <a:lnTo>
                        <a:pt x="122" y="30"/>
                      </a:lnTo>
                      <a:lnTo>
                        <a:pt x="135" y="19"/>
                      </a:lnTo>
                      <a:lnTo>
                        <a:pt x="143" y="15"/>
                      </a:lnTo>
                      <a:lnTo>
                        <a:pt x="152" y="3"/>
                      </a:lnTo>
                      <a:lnTo>
                        <a:pt x="144" y="7"/>
                      </a:lnTo>
                      <a:lnTo>
                        <a:pt x="139" y="11"/>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grpSp>
            <p:nvGrpSpPr>
              <p:cNvPr id="257" name="Group 256"/>
              <p:cNvGrpSpPr/>
              <p:nvPr/>
            </p:nvGrpSpPr>
            <p:grpSpPr>
              <a:xfrm>
                <a:off x="4907967" y="1921074"/>
                <a:ext cx="285325" cy="141272"/>
                <a:chOff x="4907967" y="1921074"/>
                <a:chExt cx="285325" cy="141272"/>
              </a:xfrm>
              <a:grpFill/>
            </p:grpSpPr>
            <p:sp>
              <p:nvSpPr>
                <p:cNvPr id="264" name="Freeform 144"/>
                <p:cNvSpPr/>
                <p:nvPr/>
              </p:nvSpPr>
              <p:spPr bwMode="auto">
                <a:xfrm>
                  <a:off x="4907967" y="1921074"/>
                  <a:ext cx="273797" cy="131678"/>
                </a:xfrm>
                <a:custGeom>
                  <a:avLst/>
                  <a:gdLst>
                    <a:gd name="T0" fmla="*/ 169 w 285"/>
                    <a:gd name="T1" fmla="*/ 6 h 151"/>
                    <a:gd name="T2" fmla="*/ 163 w 285"/>
                    <a:gd name="T3" fmla="*/ 13 h 151"/>
                    <a:gd name="T4" fmla="*/ 150 w 285"/>
                    <a:gd name="T5" fmla="*/ 30 h 151"/>
                    <a:gd name="T6" fmla="*/ 1 w 285"/>
                    <a:gd name="T7" fmla="*/ 62 h 151"/>
                    <a:gd name="T8" fmla="*/ 0 w 285"/>
                    <a:gd name="T9" fmla="*/ 136 h 151"/>
                    <a:gd name="T10" fmla="*/ 48 w 285"/>
                    <a:gd name="T11" fmla="*/ 130 h 151"/>
                    <a:gd name="T12" fmla="*/ 69 w 285"/>
                    <a:gd name="T13" fmla="*/ 126 h 151"/>
                    <a:gd name="T14" fmla="*/ 80 w 285"/>
                    <a:gd name="T15" fmla="*/ 122 h 151"/>
                    <a:gd name="T16" fmla="*/ 129 w 285"/>
                    <a:gd name="T17" fmla="*/ 111 h 151"/>
                    <a:gd name="T18" fmla="*/ 159 w 285"/>
                    <a:gd name="T19" fmla="*/ 104 h 151"/>
                    <a:gd name="T20" fmla="*/ 169 w 285"/>
                    <a:gd name="T21" fmla="*/ 115 h 151"/>
                    <a:gd name="T22" fmla="*/ 174 w 285"/>
                    <a:gd name="T23" fmla="*/ 122 h 151"/>
                    <a:gd name="T24" fmla="*/ 178 w 285"/>
                    <a:gd name="T25" fmla="*/ 128 h 151"/>
                    <a:gd name="T26" fmla="*/ 189 w 285"/>
                    <a:gd name="T27" fmla="*/ 126 h 151"/>
                    <a:gd name="T28" fmla="*/ 191 w 285"/>
                    <a:gd name="T29" fmla="*/ 128 h 151"/>
                    <a:gd name="T30" fmla="*/ 195 w 285"/>
                    <a:gd name="T31" fmla="*/ 136 h 151"/>
                    <a:gd name="T32" fmla="*/ 199 w 285"/>
                    <a:gd name="T33" fmla="*/ 151 h 151"/>
                    <a:gd name="T34" fmla="*/ 210 w 285"/>
                    <a:gd name="T35" fmla="*/ 143 h 151"/>
                    <a:gd name="T36" fmla="*/ 221 w 285"/>
                    <a:gd name="T37" fmla="*/ 126 h 151"/>
                    <a:gd name="T38" fmla="*/ 231 w 285"/>
                    <a:gd name="T39" fmla="*/ 115 h 151"/>
                    <a:gd name="T40" fmla="*/ 235 w 285"/>
                    <a:gd name="T41" fmla="*/ 136 h 151"/>
                    <a:gd name="T42" fmla="*/ 248 w 285"/>
                    <a:gd name="T43" fmla="*/ 130 h 151"/>
                    <a:gd name="T44" fmla="*/ 253 w 285"/>
                    <a:gd name="T45" fmla="*/ 122 h 151"/>
                    <a:gd name="T46" fmla="*/ 282 w 285"/>
                    <a:gd name="T47" fmla="*/ 109 h 151"/>
                    <a:gd name="T48" fmla="*/ 282 w 285"/>
                    <a:gd name="T49" fmla="*/ 89 h 151"/>
                    <a:gd name="T50" fmla="*/ 265 w 285"/>
                    <a:gd name="T51" fmla="*/ 72 h 151"/>
                    <a:gd name="T52" fmla="*/ 250 w 285"/>
                    <a:gd name="T53" fmla="*/ 70 h 151"/>
                    <a:gd name="T54" fmla="*/ 265 w 285"/>
                    <a:gd name="T55" fmla="*/ 75 h 151"/>
                    <a:gd name="T56" fmla="*/ 274 w 285"/>
                    <a:gd name="T57" fmla="*/ 83 h 151"/>
                    <a:gd name="T58" fmla="*/ 270 w 285"/>
                    <a:gd name="T59" fmla="*/ 100 h 151"/>
                    <a:gd name="T60" fmla="*/ 250 w 285"/>
                    <a:gd name="T61" fmla="*/ 109 h 151"/>
                    <a:gd name="T62" fmla="*/ 238 w 285"/>
                    <a:gd name="T63" fmla="*/ 107 h 151"/>
                    <a:gd name="T64" fmla="*/ 225 w 285"/>
                    <a:gd name="T65" fmla="*/ 92 h 151"/>
                    <a:gd name="T66" fmla="*/ 219 w 285"/>
                    <a:gd name="T67" fmla="*/ 83 h 151"/>
                    <a:gd name="T68" fmla="*/ 219 w 285"/>
                    <a:gd name="T69" fmla="*/ 79 h 151"/>
                    <a:gd name="T70" fmla="*/ 199 w 285"/>
                    <a:gd name="T71" fmla="*/ 64 h 151"/>
                    <a:gd name="T72" fmla="*/ 186 w 285"/>
                    <a:gd name="T73" fmla="*/ 64 h 151"/>
                    <a:gd name="T74" fmla="*/ 188 w 285"/>
                    <a:gd name="T75" fmla="*/ 58 h 151"/>
                    <a:gd name="T76" fmla="*/ 191 w 285"/>
                    <a:gd name="T77" fmla="*/ 43 h 151"/>
                    <a:gd name="T78" fmla="*/ 193 w 285"/>
                    <a:gd name="T79" fmla="*/ 34 h 151"/>
                    <a:gd name="T80" fmla="*/ 208 w 285"/>
                    <a:gd name="T81" fmla="*/ 19 h 151"/>
                    <a:gd name="T82" fmla="*/ 203 w 285"/>
                    <a:gd name="T83" fmla="*/ 21 h 151"/>
                    <a:gd name="T84" fmla="*/ 189 w 285"/>
                    <a:gd name="T85" fmla="*/ 17 h 151"/>
                    <a:gd name="T86" fmla="*/ 182 w 285"/>
                    <a:gd name="T87" fmla="*/ 8 h 151"/>
                    <a:gd name="T88" fmla="*/ 180 w 285"/>
                    <a:gd name="T8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5" h="151">
                      <a:moveTo>
                        <a:pt x="176" y="2"/>
                      </a:moveTo>
                      <a:lnTo>
                        <a:pt x="169" y="6"/>
                      </a:lnTo>
                      <a:lnTo>
                        <a:pt x="165" y="13"/>
                      </a:lnTo>
                      <a:lnTo>
                        <a:pt x="163" y="13"/>
                      </a:lnTo>
                      <a:lnTo>
                        <a:pt x="159" y="19"/>
                      </a:lnTo>
                      <a:lnTo>
                        <a:pt x="150" y="30"/>
                      </a:lnTo>
                      <a:lnTo>
                        <a:pt x="62" y="51"/>
                      </a:lnTo>
                      <a:lnTo>
                        <a:pt x="1" y="62"/>
                      </a:lnTo>
                      <a:lnTo>
                        <a:pt x="1" y="70"/>
                      </a:lnTo>
                      <a:lnTo>
                        <a:pt x="0" y="136"/>
                      </a:lnTo>
                      <a:lnTo>
                        <a:pt x="3" y="141"/>
                      </a:lnTo>
                      <a:lnTo>
                        <a:pt x="48" y="130"/>
                      </a:lnTo>
                      <a:lnTo>
                        <a:pt x="56" y="130"/>
                      </a:lnTo>
                      <a:lnTo>
                        <a:pt x="69" y="126"/>
                      </a:lnTo>
                      <a:lnTo>
                        <a:pt x="73" y="126"/>
                      </a:lnTo>
                      <a:lnTo>
                        <a:pt x="80" y="122"/>
                      </a:lnTo>
                      <a:lnTo>
                        <a:pt x="120" y="113"/>
                      </a:lnTo>
                      <a:lnTo>
                        <a:pt x="129" y="111"/>
                      </a:lnTo>
                      <a:lnTo>
                        <a:pt x="133" y="111"/>
                      </a:lnTo>
                      <a:lnTo>
                        <a:pt x="159" y="104"/>
                      </a:lnTo>
                      <a:lnTo>
                        <a:pt x="167" y="109"/>
                      </a:lnTo>
                      <a:lnTo>
                        <a:pt x="169" y="115"/>
                      </a:lnTo>
                      <a:lnTo>
                        <a:pt x="172" y="117"/>
                      </a:lnTo>
                      <a:lnTo>
                        <a:pt x="174" y="122"/>
                      </a:lnTo>
                      <a:lnTo>
                        <a:pt x="178" y="126"/>
                      </a:lnTo>
                      <a:lnTo>
                        <a:pt x="178" y="128"/>
                      </a:lnTo>
                      <a:lnTo>
                        <a:pt x="184" y="132"/>
                      </a:lnTo>
                      <a:lnTo>
                        <a:pt x="189" y="126"/>
                      </a:lnTo>
                      <a:lnTo>
                        <a:pt x="191" y="120"/>
                      </a:lnTo>
                      <a:lnTo>
                        <a:pt x="191" y="128"/>
                      </a:lnTo>
                      <a:lnTo>
                        <a:pt x="189" y="134"/>
                      </a:lnTo>
                      <a:lnTo>
                        <a:pt x="195" y="136"/>
                      </a:lnTo>
                      <a:lnTo>
                        <a:pt x="199" y="147"/>
                      </a:lnTo>
                      <a:lnTo>
                        <a:pt x="199" y="151"/>
                      </a:lnTo>
                      <a:lnTo>
                        <a:pt x="203" y="143"/>
                      </a:lnTo>
                      <a:lnTo>
                        <a:pt x="210" y="143"/>
                      </a:lnTo>
                      <a:lnTo>
                        <a:pt x="214" y="132"/>
                      </a:lnTo>
                      <a:lnTo>
                        <a:pt x="221" y="126"/>
                      </a:lnTo>
                      <a:lnTo>
                        <a:pt x="223" y="120"/>
                      </a:lnTo>
                      <a:lnTo>
                        <a:pt x="231" y="115"/>
                      </a:lnTo>
                      <a:lnTo>
                        <a:pt x="231" y="122"/>
                      </a:lnTo>
                      <a:lnTo>
                        <a:pt x="235" y="136"/>
                      </a:lnTo>
                      <a:lnTo>
                        <a:pt x="242" y="134"/>
                      </a:lnTo>
                      <a:lnTo>
                        <a:pt x="248" y="130"/>
                      </a:lnTo>
                      <a:lnTo>
                        <a:pt x="250" y="122"/>
                      </a:lnTo>
                      <a:lnTo>
                        <a:pt x="253" y="122"/>
                      </a:lnTo>
                      <a:lnTo>
                        <a:pt x="272" y="111"/>
                      </a:lnTo>
                      <a:lnTo>
                        <a:pt x="282" y="109"/>
                      </a:lnTo>
                      <a:lnTo>
                        <a:pt x="285" y="102"/>
                      </a:lnTo>
                      <a:lnTo>
                        <a:pt x="282" y="89"/>
                      </a:lnTo>
                      <a:lnTo>
                        <a:pt x="272" y="75"/>
                      </a:lnTo>
                      <a:lnTo>
                        <a:pt x="265" y="72"/>
                      </a:lnTo>
                      <a:lnTo>
                        <a:pt x="257" y="68"/>
                      </a:lnTo>
                      <a:lnTo>
                        <a:pt x="250" y="70"/>
                      </a:lnTo>
                      <a:lnTo>
                        <a:pt x="257" y="72"/>
                      </a:lnTo>
                      <a:lnTo>
                        <a:pt x="265" y="75"/>
                      </a:lnTo>
                      <a:lnTo>
                        <a:pt x="268" y="83"/>
                      </a:lnTo>
                      <a:lnTo>
                        <a:pt x="274" y="83"/>
                      </a:lnTo>
                      <a:lnTo>
                        <a:pt x="278" y="94"/>
                      </a:lnTo>
                      <a:lnTo>
                        <a:pt x="270" y="100"/>
                      </a:lnTo>
                      <a:lnTo>
                        <a:pt x="257" y="111"/>
                      </a:lnTo>
                      <a:lnTo>
                        <a:pt x="250" y="109"/>
                      </a:lnTo>
                      <a:lnTo>
                        <a:pt x="244" y="109"/>
                      </a:lnTo>
                      <a:lnTo>
                        <a:pt x="238" y="107"/>
                      </a:lnTo>
                      <a:lnTo>
                        <a:pt x="233" y="94"/>
                      </a:lnTo>
                      <a:lnTo>
                        <a:pt x="225" y="92"/>
                      </a:lnTo>
                      <a:lnTo>
                        <a:pt x="219" y="89"/>
                      </a:lnTo>
                      <a:lnTo>
                        <a:pt x="219" y="83"/>
                      </a:lnTo>
                      <a:lnTo>
                        <a:pt x="225" y="87"/>
                      </a:lnTo>
                      <a:lnTo>
                        <a:pt x="219" y="79"/>
                      </a:lnTo>
                      <a:lnTo>
                        <a:pt x="206" y="66"/>
                      </a:lnTo>
                      <a:lnTo>
                        <a:pt x="199" y="64"/>
                      </a:lnTo>
                      <a:lnTo>
                        <a:pt x="191" y="68"/>
                      </a:lnTo>
                      <a:lnTo>
                        <a:pt x="186" y="64"/>
                      </a:lnTo>
                      <a:lnTo>
                        <a:pt x="180" y="58"/>
                      </a:lnTo>
                      <a:lnTo>
                        <a:pt x="188" y="58"/>
                      </a:lnTo>
                      <a:lnTo>
                        <a:pt x="186" y="51"/>
                      </a:lnTo>
                      <a:lnTo>
                        <a:pt x="191" y="43"/>
                      </a:lnTo>
                      <a:lnTo>
                        <a:pt x="189" y="42"/>
                      </a:lnTo>
                      <a:lnTo>
                        <a:pt x="193" y="34"/>
                      </a:lnTo>
                      <a:lnTo>
                        <a:pt x="206" y="26"/>
                      </a:lnTo>
                      <a:lnTo>
                        <a:pt x="208" y="19"/>
                      </a:lnTo>
                      <a:lnTo>
                        <a:pt x="201" y="19"/>
                      </a:lnTo>
                      <a:lnTo>
                        <a:pt x="203" y="21"/>
                      </a:lnTo>
                      <a:lnTo>
                        <a:pt x="195" y="23"/>
                      </a:lnTo>
                      <a:lnTo>
                        <a:pt x="189" y="17"/>
                      </a:lnTo>
                      <a:lnTo>
                        <a:pt x="188" y="10"/>
                      </a:lnTo>
                      <a:lnTo>
                        <a:pt x="182" y="8"/>
                      </a:lnTo>
                      <a:lnTo>
                        <a:pt x="184" y="0"/>
                      </a:lnTo>
                      <a:lnTo>
                        <a:pt x="180" y="0"/>
                      </a:lnTo>
                      <a:lnTo>
                        <a:pt x="176" y="2"/>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65" name="Freeform 330"/>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66" name="Freeform 331"/>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46" name="Freeform 332"/>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47" name="Freeform 333"/>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48" name="Freeform 334"/>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349" name="Freeform 335"/>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grpSp>
            <p:nvGrpSpPr>
              <p:cNvPr id="258" name="Group 257"/>
              <p:cNvGrpSpPr/>
              <p:nvPr/>
            </p:nvGrpSpPr>
            <p:grpSpPr>
              <a:xfrm>
                <a:off x="4998272" y="1471973"/>
                <a:ext cx="320870" cy="429916"/>
                <a:chOff x="4998272" y="1471973"/>
                <a:chExt cx="320870" cy="429916"/>
              </a:xfrm>
              <a:grpFill/>
            </p:grpSpPr>
            <p:sp>
              <p:nvSpPr>
                <p:cNvPr id="259" name="Freeform 147"/>
                <p:cNvSpPr/>
                <p:nvPr/>
              </p:nvSpPr>
              <p:spPr bwMode="auto">
                <a:xfrm>
                  <a:off x="4998272" y="1471973"/>
                  <a:ext cx="299735" cy="429916"/>
                </a:xfrm>
                <a:custGeom>
                  <a:avLst/>
                  <a:gdLst>
                    <a:gd name="T0" fmla="*/ 295 w 312"/>
                    <a:gd name="T1" fmla="*/ 226 h 493"/>
                    <a:gd name="T2" fmla="*/ 291 w 312"/>
                    <a:gd name="T3" fmla="*/ 199 h 493"/>
                    <a:gd name="T4" fmla="*/ 280 w 312"/>
                    <a:gd name="T5" fmla="*/ 197 h 493"/>
                    <a:gd name="T6" fmla="*/ 263 w 312"/>
                    <a:gd name="T7" fmla="*/ 190 h 493"/>
                    <a:gd name="T8" fmla="*/ 255 w 312"/>
                    <a:gd name="T9" fmla="*/ 171 h 493"/>
                    <a:gd name="T10" fmla="*/ 246 w 312"/>
                    <a:gd name="T11" fmla="*/ 162 h 493"/>
                    <a:gd name="T12" fmla="*/ 225 w 312"/>
                    <a:gd name="T13" fmla="*/ 158 h 493"/>
                    <a:gd name="T14" fmla="*/ 219 w 312"/>
                    <a:gd name="T15" fmla="*/ 139 h 493"/>
                    <a:gd name="T16" fmla="*/ 182 w 312"/>
                    <a:gd name="T17" fmla="*/ 19 h 493"/>
                    <a:gd name="T18" fmla="*/ 148 w 312"/>
                    <a:gd name="T19" fmla="*/ 2 h 493"/>
                    <a:gd name="T20" fmla="*/ 127 w 312"/>
                    <a:gd name="T21" fmla="*/ 9 h 493"/>
                    <a:gd name="T22" fmla="*/ 109 w 312"/>
                    <a:gd name="T23" fmla="*/ 23 h 493"/>
                    <a:gd name="T24" fmla="*/ 86 w 312"/>
                    <a:gd name="T25" fmla="*/ 23 h 493"/>
                    <a:gd name="T26" fmla="*/ 69 w 312"/>
                    <a:gd name="T27" fmla="*/ 9 h 493"/>
                    <a:gd name="T28" fmla="*/ 35 w 312"/>
                    <a:gd name="T29" fmla="*/ 141 h 493"/>
                    <a:gd name="T30" fmla="*/ 35 w 312"/>
                    <a:gd name="T31" fmla="*/ 182 h 493"/>
                    <a:gd name="T32" fmla="*/ 37 w 312"/>
                    <a:gd name="T33" fmla="*/ 209 h 493"/>
                    <a:gd name="T34" fmla="*/ 20 w 312"/>
                    <a:gd name="T35" fmla="*/ 237 h 493"/>
                    <a:gd name="T36" fmla="*/ 20 w 312"/>
                    <a:gd name="T37" fmla="*/ 248 h 493"/>
                    <a:gd name="T38" fmla="*/ 18 w 312"/>
                    <a:gd name="T39" fmla="*/ 263 h 493"/>
                    <a:gd name="T40" fmla="*/ 0 w 312"/>
                    <a:gd name="T41" fmla="*/ 269 h 493"/>
                    <a:gd name="T42" fmla="*/ 60 w 312"/>
                    <a:gd name="T43" fmla="*/ 447 h 493"/>
                    <a:gd name="T44" fmla="*/ 65 w 312"/>
                    <a:gd name="T45" fmla="*/ 468 h 493"/>
                    <a:gd name="T46" fmla="*/ 80 w 312"/>
                    <a:gd name="T47" fmla="*/ 485 h 493"/>
                    <a:gd name="T48" fmla="*/ 95 w 312"/>
                    <a:gd name="T49" fmla="*/ 487 h 493"/>
                    <a:gd name="T50" fmla="*/ 95 w 312"/>
                    <a:gd name="T51" fmla="*/ 464 h 493"/>
                    <a:gd name="T52" fmla="*/ 105 w 312"/>
                    <a:gd name="T53" fmla="*/ 440 h 493"/>
                    <a:gd name="T54" fmla="*/ 109 w 312"/>
                    <a:gd name="T55" fmla="*/ 417 h 493"/>
                    <a:gd name="T56" fmla="*/ 125 w 312"/>
                    <a:gd name="T57" fmla="*/ 408 h 493"/>
                    <a:gd name="T58" fmla="*/ 129 w 312"/>
                    <a:gd name="T59" fmla="*/ 400 h 493"/>
                    <a:gd name="T60" fmla="*/ 139 w 312"/>
                    <a:gd name="T61" fmla="*/ 408 h 493"/>
                    <a:gd name="T62" fmla="*/ 129 w 312"/>
                    <a:gd name="T63" fmla="*/ 382 h 493"/>
                    <a:gd name="T64" fmla="*/ 131 w 312"/>
                    <a:gd name="T65" fmla="*/ 376 h 493"/>
                    <a:gd name="T66" fmla="*/ 139 w 312"/>
                    <a:gd name="T67" fmla="*/ 385 h 493"/>
                    <a:gd name="T68" fmla="*/ 148 w 312"/>
                    <a:gd name="T69" fmla="*/ 382 h 493"/>
                    <a:gd name="T70" fmla="*/ 150 w 312"/>
                    <a:gd name="T71" fmla="*/ 378 h 493"/>
                    <a:gd name="T72" fmla="*/ 152 w 312"/>
                    <a:gd name="T73" fmla="*/ 376 h 493"/>
                    <a:gd name="T74" fmla="*/ 159 w 312"/>
                    <a:gd name="T75" fmla="*/ 380 h 493"/>
                    <a:gd name="T76" fmla="*/ 169 w 312"/>
                    <a:gd name="T77" fmla="*/ 367 h 493"/>
                    <a:gd name="T78" fmla="*/ 184 w 312"/>
                    <a:gd name="T79" fmla="*/ 355 h 493"/>
                    <a:gd name="T80" fmla="*/ 182 w 312"/>
                    <a:gd name="T81" fmla="*/ 335 h 493"/>
                    <a:gd name="T82" fmla="*/ 180 w 312"/>
                    <a:gd name="T83" fmla="*/ 314 h 493"/>
                    <a:gd name="T84" fmla="*/ 193 w 312"/>
                    <a:gd name="T85" fmla="*/ 303 h 493"/>
                    <a:gd name="T86" fmla="*/ 199 w 312"/>
                    <a:gd name="T87" fmla="*/ 316 h 493"/>
                    <a:gd name="T88" fmla="*/ 219 w 312"/>
                    <a:gd name="T89" fmla="*/ 323 h 493"/>
                    <a:gd name="T90" fmla="*/ 216 w 312"/>
                    <a:gd name="T91" fmla="*/ 303 h 493"/>
                    <a:gd name="T92" fmla="*/ 227 w 312"/>
                    <a:gd name="T93" fmla="*/ 297 h 493"/>
                    <a:gd name="T94" fmla="*/ 248 w 312"/>
                    <a:gd name="T95" fmla="*/ 303 h 493"/>
                    <a:gd name="T96" fmla="*/ 253 w 312"/>
                    <a:gd name="T97" fmla="*/ 286 h 493"/>
                    <a:gd name="T98" fmla="*/ 257 w 312"/>
                    <a:gd name="T99" fmla="*/ 291 h 493"/>
                    <a:gd name="T100" fmla="*/ 261 w 312"/>
                    <a:gd name="T101" fmla="*/ 271 h 493"/>
                    <a:gd name="T102" fmla="*/ 272 w 312"/>
                    <a:gd name="T103" fmla="*/ 271 h 493"/>
                    <a:gd name="T104" fmla="*/ 283 w 312"/>
                    <a:gd name="T105" fmla="*/ 261 h 493"/>
                    <a:gd name="T106" fmla="*/ 291 w 312"/>
                    <a:gd name="T107" fmla="*/ 258 h 493"/>
                    <a:gd name="T108" fmla="*/ 304 w 312"/>
                    <a:gd name="T109" fmla="*/ 248 h 493"/>
                    <a:gd name="T110" fmla="*/ 304 w 312"/>
                    <a:gd name="T111" fmla="*/ 22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493">
                      <a:moveTo>
                        <a:pt x="306" y="224"/>
                      </a:moveTo>
                      <a:lnTo>
                        <a:pt x="302" y="231"/>
                      </a:lnTo>
                      <a:lnTo>
                        <a:pt x="295" y="226"/>
                      </a:lnTo>
                      <a:lnTo>
                        <a:pt x="304" y="214"/>
                      </a:lnTo>
                      <a:lnTo>
                        <a:pt x="291" y="201"/>
                      </a:lnTo>
                      <a:lnTo>
                        <a:pt x="291" y="199"/>
                      </a:lnTo>
                      <a:lnTo>
                        <a:pt x="289" y="199"/>
                      </a:lnTo>
                      <a:lnTo>
                        <a:pt x="285" y="197"/>
                      </a:lnTo>
                      <a:lnTo>
                        <a:pt x="280" y="197"/>
                      </a:lnTo>
                      <a:lnTo>
                        <a:pt x="274" y="205"/>
                      </a:lnTo>
                      <a:lnTo>
                        <a:pt x="266" y="197"/>
                      </a:lnTo>
                      <a:lnTo>
                        <a:pt x="263" y="190"/>
                      </a:lnTo>
                      <a:lnTo>
                        <a:pt x="263" y="184"/>
                      </a:lnTo>
                      <a:lnTo>
                        <a:pt x="257" y="177"/>
                      </a:lnTo>
                      <a:lnTo>
                        <a:pt x="255" y="171"/>
                      </a:lnTo>
                      <a:lnTo>
                        <a:pt x="257" y="164"/>
                      </a:lnTo>
                      <a:lnTo>
                        <a:pt x="253" y="160"/>
                      </a:lnTo>
                      <a:lnTo>
                        <a:pt x="246" y="162"/>
                      </a:lnTo>
                      <a:lnTo>
                        <a:pt x="240" y="162"/>
                      </a:lnTo>
                      <a:lnTo>
                        <a:pt x="233" y="158"/>
                      </a:lnTo>
                      <a:lnTo>
                        <a:pt x="225" y="158"/>
                      </a:lnTo>
                      <a:lnTo>
                        <a:pt x="223" y="152"/>
                      </a:lnTo>
                      <a:lnTo>
                        <a:pt x="223" y="147"/>
                      </a:lnTo>
                      <a:lnTo>
                        <a:pt x="219" y="139"/>
                      </a:lnTo>
                      <a:lnTo>
                        <a:pt x="219" y="132"/>
                      </a:lnTo>
                      <a:lnTo>
                        <a:pt x="212" y="109"/>
                      </a:lnTo>
                      <a:lnTo>
                        <a:pt x="182" y="19"/>
                      </a:lnTo>
                      <a:lnTo>
                        <a:pt x="176" y="17"/>
                      </a:lnTo>
                      <a:lnTo>
                        <a:pt x="161" y="8"/>
                      </a:lnTo>
                      <a:lnTo>
                        <a:pt x="148" y="2"/>
                      </a:lnTo>
                      <a:lnTo>
                        <a:pt x="141" y="0"/>
                      </a:lnTo>
                      <a:lnTo>
                        <a:pt x="133" y="2"/>
                      </a:lnTo>
                      <a:lnTo>
                        <a:pt x="127" y="9"/>
                      </a:lnTo>
                      <a:lnTo>
                        <a:pt x="120" y="13"/>
                      </a:lnTo>
                      <a:lnTo>
                        <a:pt x="114" y="21"/>
                      </a:lnTo>
                      <a:lnTo>
                        <a:pt x="109" y="23"/>
                      </a:lnTo>
                      <a:lnTo>
                        <a:pt x="101" y="30"/>
                      </a:lnTo>
                      <a:lnTo>
                        <a:pt x="94" y="28"/>
                      </a:lnTo>
                      <a:lnTo>
                        <a:pt x="86" y="23"/>
                      </a:lnTo>
                      <a:lnTo>
                        <a:pt x="82" y="8"/>
                      </a:lnTo>
                      <a:lnTo>
                        <a:pt x="75" y="8"/>
                      </a:lnTo>
                      <a:lnTo>
                        <a:pt x="69" y="9"/>
                      </a:lnTo>
                      <a:lnTo>
                        <a:pt x="37" y="103"/>
                      </a:lnTo>
                      <a:lnTo>
                        <a:pt x="41" y="132"/>
                      </a:lnTo>
                      <a:lnTo>
                        <a:pt x="35" y="141"/>
                      </a:lnTo>
                      <a:lnTo>
                        <a:pt x="31" y="162"/>
                      </a:lnTo>
                      <a:lnTo>
                        <a:pt x="35" y="169"/>
                      </a:lnTo>
                      <a:lnTo>
                        <a:pt x="35" y="182"/>
                      </a:lnTo>
                      <a:lnTo>
                        <a:pt x="43" y="188"/>
                      </a:lnTo>
                      <a:lnTo>
                        <a:pt x="33" y="203"/>
                      </a:lnTo>
                      <a:lnTo>
                        <a:pt x="37" y="209"/>
                      </a:lnTo>
                      <a:lnTo>
                        <a:pt x="26" y="222"/>
                      </a:lnTo>
                      <a:lnTo>
                        <a:pt x="22" y="229"/>
                      </a:lnTo>
                      <a:lnTo>
                        <a:pt x="20" y="237"/>
                      </a:lnTo>
                      <a:lnTo>
                        <a:pt x="20" y="239"/>
                      </a:lnTo>
                      <a:lnTo>
                        <a:pt x="26" y="252"/>
                      </a:lnTo>
                      <a:lnTo>
                        <a:pt x="20" y="248"/>
                      </a:lnTo>
                      <a:lnTo>
                        <a:pt x="18" y="250"/>
                      </a:lnTo>
                      <a:lnTo>
                        <a:pt x="16" y="256"/>
                      </a:lnTo>
                      <a:lnTo>
                        <a:pt x="18" y="263"/>
                      </a:lnTo>
                      <a:lnTo>
                        <a:pt x="11" y="265"/>
                      </a:lnTo>
                      <a:lnTo>
                        <a:pt x="5" y="263"/>
                      </a:lnTo>
                      <a:lnTo>
                        <a:pt x="0" y="269"/>
                      </a:lnTo>
                      <a:lnTo>
                        <a:pt x="1" y="273"/>
                      </a:lnTo>
                      <a:lnTo>
                        <a:pt x="52" y="427"/>
                      </a:lnTo>
                      <a:lnTo>
                        <a:pt x="60" y="447"/>
                      </a:lnTo>
                      <a:lnTo>
                        <a:pt x="60" y="455"/>
                      </a:lnTo>
                      <a:lnTo>
                        <a:pt x="62" y="463"/>
                      </a:lnTo>
                      <a:lnTo>
                        <a:pt x="65" y="468"/>
                      </a:lnTo>
                      <a:lnTo>
                        <a:pt x="71" y="474"/>
                      </a:lnTo>
                      <a:lnTo>
                        <a:pt x="78" y="478"/>
                      </a:lnTo>
                      <a:lnTo>
                        <a:pt x="80" y="485"/>
                      </a:lnTo>
                      <a:lnTo>
                        <a:pt x="86" y="491"/>
                      </a:lnTo>
                      <a:lnTo>
                        <a:pt x="90" y="493"/>
                      </a:lnTo>
                      <a:lnTo>
                        <a:pt x="95" y="487"/>
                      </a:lnTo>
                      <a:lnTo>
                        <a:pt x="97" y="479"/>
                      </a:lnTo>
                      <a:lnTo>
                        <a:pt x="95" y="472"/>
                      </a:lnTo>
                      <a:lnTo>
                        <a:pt x="95" y="464"/>
                      </a:lnTo>
                      <a:lnTo>
                        <a:pt x="103" y="459"/>
                      </a:lnTo>
                      <a:lnTo>
                        <a:pt x="109" y="446"/>
                      </a:lnTo>
                      <a:lnTo>
                        <a:pt x="105" y="440"/>
                      </a:lnTo>
                      <a:lnTo>
                        <a:pt x="114" y="425"/>
                      </a:lnTo>
                      <a:lnTo>
                        <a:pt x="109" y="423"/>
                      </a:lnTo>
                      <a:lnTo>
                        <a:pt x="109" y="417"/>
                      </a:lnTo>
                      <a:lnTo>
                        <a:pt x="110" y="410"/>
                      </a:lnTo>
                      <a:lnTo>
                        <a:pt x="122" y="395"/>
                      </a:lnTo>
                      <a:lnTo>
                        <a:pt x="125" y="408"/>
                      </a:lnTo>
                      <a:lnTo>
                        <a:pt x="125" y="400"/>
                      </a:lnTo>
                      <a:lnTo>
                        <a:pt x="125" y="408"/>
                      </a:lnTo>
                      <a:lnTo>
                        <a:pt x="129" y="400"/>
                      </a:lnTo>
                      <a:lnTo>
                        <a:pt x="131" y="393"/>
                      </a:lnTo>
                      <a:lnTo>
                        <a:pt x="133" y="395"/>
                      </a:lnTo>
                      <a:lnTo>
                        <a:pt x="139" y="408"/>
                      </a:lnTo>
                      <a:lnTo>
                        <a:pt x="141" y="400"/>
                      </a:lnTo>
                      <a:lnTo>
                        <a:pt x="131" y="380"/>
                      </a:lnTo>
                      <a:lnTo>
                        <a:pt x="129" y="382"/>
                      </a:lnTo>
                      <a:lnTo>
                        <a:pt x="129" y="376"/>
                      </a:lnTo>
                      <a:lnTo>
                        <a:pt x="133" y="369"/>
                      </a:lnTo>
                      <a:lnTo>
                        <a:pt x="131" y="376"/>
                      </a:lnTo>
                      <a:lnTo>
                        <a:pt x="142" y="399"/>
                      </a:lnTo>
                      <a:lnTo>
                        <a:pt x="144" y="393"/>
                      </a:lnTo>
                      <a:lnTo>
                        <a:pt x="139" y="385"/>
                      </a:lnTo>
                      <a:lnTo>
                        <a:pt x="141" y="376"/>
                      </a:lnTo>
                      <a:lnTo>
                        <a:pt x="144" y="374"/>
                      </a:lnTo>
                      <a:lnTo>
                        <a:pt x="148" y="382"/>
                      </a:lnTo>
                      <a:lnTo>
                        <a:pt x="146" y="387"/>
                      </a:lnTo>
                      <a:lnTo>
                        <a:pt x="154" y="391"/>
                      </a:lnTo>
                      <a:lnTo>
                        <a:pt x="150" y="378"/>
                      </a:lnTo>
                      <a:lnTo>
                        <a:pt x="150" y="370"/>
                      </a:lnTo>
                      <a:lnTo>
                        <a:pt x="152" y="369"/>
                      </a:lnTo>
                      <a:lnTo>
                        <a:pt x="152" y="376"/>
                      </a:lnTo>
                      <a:lnTo>
                        <a:pt x="154" y="384"/>
                      </a:lnTo>
                      <a:lnTo>
                        <a:pt x="159" y="387"/>
                      </a:lnTo>
                      <a:lnTo>
                        <a:pt x="159" y="380"/>
                      </a:lnTo>
                      <a:lnTo>
                        <a:pt x="159" y="372"/>
                      </a:lnTo>
                      <a:lnTo>
                        <a:pt x="161" y="367"/>
                      </a:lnTo>
                      <a:lnTo>
                        <a:pt x="169" y="367"/>
                      </a:lnTo>
                      <a:lnTo>
                        <a:pt x="176" y="370"/>
                      </a:lnTo>
                      <a:lnTo>
                        <a:pt x="178" y="363"/>
                      </a:lnTo>
                      <a:lnTo>
                        <a:pt x="184" y="355"/>
                      </a:lnTo>
                      <a:lnTo>
                        <a:pt x="182" y="348"/>
                      </a:lnTo>
                      <a:lnTo>
                        <a:pt x="182" y="340"/>
                      </a:lnTo>
                      <a:lnTo>
                        <a:pt x="182" y="335"/>
                      </a:lnTo>
                      <a:lnTo>
                        <a:pt x="184" y="327"/>
                      </a:lnTo>
                      <a:lnTo>
                        <a:pt x="184" y="320"/>
                      </a:lnTo>
                      <a:lnTo>
                        <a:pt x="180" y="314"/>
                      </a:lnTo>
                      <a:lnTo>
                        <a:pt x="189" y="308"/>
                      </a:lnTo>
                      <a:lnTo>
                        <a:pt x="188" y="297"/>
                      </a:lnTo>
                      <a:lnTo>
                        <a:pt x="193" y="303"/>
                      </a:lnTo>
                      <a:lnTo>
                        <a:pt x="193" y="310"/>
                      </a:lnTo>
                      <a:lnTo>
                        <a:pt x="199" y="308"/>
                      </a:lnTo>
                      <a:lnTo>
                        <a:pt x="199" y="316"/>
                      </a:lnTo>
                      <a:lnTo>
                        <a:pt x="195" y="320"/>
                      </a:lnTo>
                      <a:lnTo>
                        <a:pt x="208" y="320"/>
                      </a:lnTo>
                      <a:lnTo>
                        <a:pt x="219" y="323"/>
                      </a:lnTo>
                      <a:lnTo>
                        <a:pt x="214" y="316"/>
                      </a:lnTo>
                      <a:lnTo>
                        <a:pt x="214" y="310"/>
                      </a:lnTo>
                      <a:lnTo>
                        <a:pt x="216" y="303"/>
                      </a:lnTo>
                      <a:lnTo>
                        <a:pt x="214" y="297"/>
                      </a:lnTo>
                      <a:lnTo>
                        <a:pt x="221" y="303"/>
                      </a:lnTo>
                      <a:lnTo>
                        <a:pt x="227" y="297"/>
                      </a:lnTo>
                      <a:lnTo>
                        <a:pt x="225" y="290"/>
                      </a:lnTo>
                      <a:lnTo>
                        <a:pt x="244" y="295"/>
                      </a:lnTo>
                      <a:lnTo>
                        <a:pt x="248" y="303"/>
                      </a:lnTo>
                      <a:lnTo>
                        <a:pt x="251" y="295"/>
                      </a:lnTo>
                      <a:lnTo>
                        <a:pt x="248" y="290"/>
                      </a:lnTo>
                      <a:lnTo>
                        <a:pt x="253" y="286"/>
                      </a:lnTo>
                      <a:lnTo>
                        <a:pt x="255" y="291"/>
                      </a:lnTo>
                      <a:lnTo>
                        <a:pt x="255" y="286"/>
                      </a:lnTo>
                      <a:lnTo>
                        <a:pt x="257" y="291"/>
                      </a:lnTo>
                      <a:lnTo>
                        <a:pt x="259" y="286"/>
                      </a:lnTo>
                      <a:lnTo>
                        <a:pt x="257" y="278"/>
                      </a:lnTo>
                      <a:lnTo>
                        <a:pt x="261" y="271"/>
                      </a:lnTo>
                      <a:lnTo>
                        <a:pt x="266" y="278"/>
                      </a:lnTo>
                      <a:lnTo>
                        <a:pt x="270" y="278"/>
                      </a:lnTo>
                      <a:lnTo>
                        <a:pt x="272" y="271"/>
                      </a:lnTo>
                      <a:lnTo>
                        <a:pt x="278" y="271"/>
                      </a:lnTo>
                      <a:lnTo>
                        <a:pt x="278" y="265"/>
                      </a:lnTo>
                      <a:lnTo>
                        <a:pt x="283" y="261"/>
                      </a:lnTo>
                      <a:lnTo>
                        <a:pt x="285" y="261"/>
                      </a:lnTo>
                      <a:lnTo>
                        <a:pt x="285" y="258"/>
                      </a:lnTo>
                      <a:lnTo>
                        <a:pt x="291" y="258"/>
                      </a:lnTo>
                      <a:lnTo>
                        <a:pt x="287" y="252"/>
                      </a:lnTo>
                      <a:lnTo>
                        <a:pt x="298" y="252"/>
                      </a:lnTo>
                      <a:lnTo>
                        <a:pt x="304" y="248"/>
                      </a:lnTo>
                      <a:lnTo>
                        <a:pt x="312" y="235"/>
                      </a:lnTo>
                      <a:lnTo>
                        <a:pt x="312" y="228"/>
                      </a:lnTo>
                      <a:lnTo>
                        <a:pt x="304" y="222"/>
                      </a:lnTo>
                      <a:lnTo>
                        <a:pt x="306" y="224"/>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60" name="Freeform 336"/>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61" name="Freeform 337"/>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62" name="Freeform 338"/>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263" name="Freeform 339"/>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grpSp>
        <p:sp>
          <p:nvSpPr>
            <p:cNvPr id="178" name="Freeform 122"/>
            <p:cNvSpPr/>
            <p:nvPr/>
          </p:nvSpPr>
          <p:spPr bwMode="auto">
            <a:xfrm>
              <a:off x="6026860" y="2505972"/>
              <a:ext cx="909014" cy="468997"/>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28575" cap="rnd" cmpd="sng">
              <a:solidFill>
                <a:schemeClr val="bg1"/>
              </a:solidFill>
              <a:prstDash val="solid"/>
              <a:round/>
            </a:ln>
          </p:spPr>
          <p:txBody>
            <a:bodyPr vert="horz" wrap="square" lIns="91440" tIns="45720" rIns="91440" bIns="45720" numCol="1" anchor="t" anchorCtr="0" compatLnSpc="1"/>
            <a:lstStyle/>
            <a:p>
              <a:endParaRPr lang="en-US"/>
            </a:p>
          </p:txBody>
        </p:sp>
        <p:sp>
          <p:nvSpPr>
            <p:cNvPr id="179" name="Freeform 14"/>
            <p:cNvSpPr/>
            <p:nvPr/>
          </p:nvSpPr>
          <p:spPr bwMode="auto">
            <a:xfrm>
              <a:off x="1427985" y="1967259"/>
              <a:ext cx="957368" cy="1455899"/>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solidFill>
              <a:schemeClr val="accent1"/>
            </a:solidFill>
            <a:ln w="28575" cap="rnd" cmpd="sng">
              <a:solidFill>
                <a:schemeClr val="bg1"/>
              </a:solidFill>
              <a:prstDash val="solid"/>
              <a:round/>
            </a:ln>
          </p:spPr>
          <p:txBody>
            <a:bodyPr vert="horz" wrap="square" lIns="91440" tIns="45720" rIns="91440" bIns="45720" numCol="1" anchor="t" anchorCtr="0" compatLnSpc="1"/>
            <a:lstStyle/>
            <a:p>
              <a:endParaRPr lang="en-US"/>
            </a:p>
          </p:txBody>
        </p:sp>
      </p:grpSp>
      <p:sp>
        <p:nvSpPr>
          <p:cNvPr id="493" name="Subtitle 2"/>
          <p:cNvSpPr txBox="1"/>
          <p:nvPr/>
        </p:nvSpPr>
        <p:spPr>
          <a:xfrm>
            <a:off x="8065006" y="10680806"/>
            <a:ext cx="8268905" cy="1729044"/>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just">
              <a:lnSpc>
                <a:spcPct val="130000"/>
              </a:lnSpc>
              <a:buNone/>
            </a:pPr>
            <a:r>
              <a:rPr lang="en-US" sz="2400" smtClean="0">
                <a:latin typeface="Lato Light"/>
                <a:cs typeface="Lato Regular"/>
              </a:rPr>
              <a:t>Vivamus </a:t>
            </a:r>
            <a:r>
              <a:rPr lang="en-US" sz="2400" dirty="0">
                <a:latin typeface="Lato Light"/>
                <a:cs typeface="Lato Regular"/>
              </a:rPr>
              <a:t>vitae vestibulum mauris. In ut congue arcu. In lectus nibh, ultricies a elit ac, laoreet dictum nulla. Proin sed nisi justo. Cras quis placerat ipsum. </a:t>
            </a:r>
          </a:p>
        </p:txBody>
      </p:sp>
      <p:sp>
        <p:nvSpPr>
          <p:cNvPr id="494" name="Subtitle 2"/>
          <p:cNvSpPr txBox="1"/>
          <p:nvPr/>
        </p:nvSpPr>
        <p:spPr>
          <a:xfrm>
            <a:off x="8261590" y="9227875"/>
            <a:ext cx="2506206" cy="1682469"/>
          </a:xfrm>
          <a:prstGeom prst="rect">
            <a:avLst/>
          </a:prstGeom>
        </p:spPr>
        <p:txBody>
          <a:bodyPr vert="horz" wrap="none" lIns="243797" tIns="121899" rIns="243797" bIns="12189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ctr">
              <a:lnSpc>
                <a:spcPct val="120000"/>
              </a:lnSpc>
              <a:buNone/>
            </a:pPr>
            <a:r>
              <a:rPr lang="en-US" sz="8000" b="1" smtClean="0">
                <a:latin typeface="Lato Regular"/>
                <a:cs typeface="Lato Regular"/>
              </a:rPr>
              <a:t>86%</a:t>
            </a:r>
            <a:endParaRPr lang="en-US" sz="6600" b="1" dirty="0">
              <a:latin typeface="Lato Regular"/>
              <a:cs typeface="Lato Regular"/>
            </a:endParaRPr>
          </a:p>
        </p:txBody>
      </p:sp>
      <p:sp>
        <p:nvSpPr>
          <p:cNvPr id="495" name="Subtitle 2"/>
          <p:cNvSpPr txBox="1"/>
          <p:nvPr/>
        </p:nvSpPr>
        <p:spPr>
          <a:xfrm>
            <a:off x="10544007" y="9264006"/>
            <a:ext cx="5754675" cy="1729044"/>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just">
              <a:lnSpc>
                <a:spcPct val="130000"/>
              </a:lnSpc>
              <a:buNone/>
            </a:pPr>
            <a:r>
              <a:rPr lang="en-US" sz="2400" smtClean="0">
                <a:latin typeface="Lato Light"/>
                <a:cs typeface="Lato Regular"/>
              </a:rPr>
              <a:t>Vivamus </a:t>
            </a:r>
            <a:r>
              <a:rPr lang="en-US" sz="2400" dirty="0">
                <a:latin typeface="Lato Light"/>
                <a:cs typeface="Lato Regular"/>
              </a:rPr>
              <a:t>vitae vestibulum mauris. In ut congue arcu. In lectus nibh, ultricies a elit ac, laoreet </a:t>
            </a:r>
            <a:r>
              <a:rPr lang="en-US" sz="2400">
                <a:latin typeface="Lato Light"/>
                <a:cs typeface="Lato Regular"/>
              </a:rPr>
              <a:t>dictum </a:t>
            </a:r>
            <a:r>
              <a:rPr lang="en-US" sz="2400" smtClean="0">
                <a:latin typeface="Lato Light"/>
                <a:cs typeface="Lato Regular"/>
              </a:rPr>
              <a:t>nulla dictum nulla sed ni</a:t>
            </a:r>
            <a:endParaRPr lang="en-US" sz="2400" dirty="0">
              <a:latin typeface="Lato Light"/>
              <a:cs typeface="Lato Regular"/>
            </a:endParaRPr>
          </a:p>
        </p:txBody>
      </p:sp>
      <p:sp>
        <p:nvSpPr>
          <p:cNvPr id="279" name="TextBox 278"/>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280" name="Group 279"/>
          <p:cNvGrpSpPr/>
          <p:nvPr/>
        </p:nvGrpSpPr>
        <p:grpSpPr bwMode="auto">
          <a:xfrm>
            <a:off x="11449844" y="2019844"/>
            <a:ext cx="1477962" cy="258763"/>
            <a:chOff x="1703388" y="2006913"/>
            <a:chExt cx="1478230" cy="258682"/>
          </a:xfrm>
        </p:grpSpPr>
        <p:sp>
          <p:nvSpPr>
            <p:cNvPr id="281" name="Oval 280"/>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82" name="Oval 281"/>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83" name="Oval 282"/>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84" name="Oval 283"/>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85" name="Oval 284"/>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286" name="TextBox 72"/>
          <p:cNvSpPr txBox="1">
            <a:spLocks noChangeArrowheads="1"/>
          </p:cNvSpPr>
          <p:nvPr/>
        </p:nvSpPr>
        <p:spPr bwMode="auto">
          <a:xfrm>
            <a:off x="7480857" y="913302"/>
            <a:ext cx="9439207"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United States Population</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extBox 143"/>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45" name="Group 144"/>
          <p:cNvGrpSpPr/>
          <p:nvPr/>
        </p:nvGrpSpPr>
        <p:grpSpPr bwMode="auto">
          <a:xfrm>
            <a:off x="11449844" y="2019844"/>
            <a:ext cx="1477962" cy="258763"/>
            <a:chOff x="1703388" y="2006913"/>
            <a:chExt cx="1478230" cy="258682"/>
          </a:xfrm>
        </p:grpSpPr>
        <p:sp>
          <p:nvSpPr>
            <p:cNvPr id="146" name="Oval 145"/>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7" name="Oval 146"/>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8" name="Oval 147"/>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49" name="Oval 148"/>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50" name="Oval 149"/>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51" name="TextBox 72"/>
          <p:cNvSpPr txBox="1">
            <a:spLocks noChangeArrowheads="1"/>
          </p:cNvSpPr>
          <p:nvPr/>
        </p:nvSpPr>
        <p:spPr bwMode="auto">
          <a:xfrm>
            <a:off x="8230565" y="913302"/>
            <a:ext cx="7939857"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Romania Vector Map</a:t>
            </a:r>
          </a:p>
        </p:txBody>
      </p:sp>
      <p:grpSp>
        <p:nvGrpSpPr>
          <p:cNvPr id="176" name="Group 1"/>
          <p:cNvGrpSpPr/>
          <p:nvPr/>
        </p:nvGrpSpPr>
        <p:grpSpPr bwMode="auto">
          <a:xfrm>
            <a:off x="1596919" y="3697709"/>
            <a:ext cx="10493759" cy="7454737"/>
            <a:chOff x="227" y="1591"/>
            <a:chExt cx="7951" cy="5648"/>
          </a:xfrm>
          <a:solidFill>
            <a:schemeClr val="bg1">
              <a:lumMod val="75000"/>
            </a:schemeClr>
          </a:solidFill>
        </p:grpSpPr>
        <p:sp>
          <p:nvSpPr>
            <p:cNvPr id="177" name="Freeform 2"/>
            <p:cNvSpPr>
              <a:spLocks noChangeArrowheads="1"/>
            </p:cNvSpPr>
            <p:nvPr/>
          </p:nvSpPr>
          <p:spPr bwMode="auto">
            <a:xfrm>
              <a:off x="1953" y="1655"/>
              <a:ext cx="1300" cy="900"/>
            </a:xfrm>
            <a:custGeom>
              <a:avLst/>
              <a:gdLst>
                <a:gd name="T0" fmla="*/ 498 w 5739"/>
                <a:gd name="T1" fmla="*/ 2858 h 3971"/>
                <a:gd name="T2" fmla="*/ 498 w 5739"/>
                <a:gd name="T3" fmla="*/ 2858 h 3971"/>
                <a:gd name="T4" fmla="*/ 730 w 5739"/>
                <a:gd name="T5" fmla="*/ 3261 h 3971"/>
                <a:gd name="T6" fmla="*/ 1155 w 5739"/>
                <a:gd name="T7" fmla="*/ 3261 h 3971"/>
                <a:gd name="T8" fmla="*/ 1239 w 5739"/>
                <a:gd name="T9" fmla="*/ 3535 h 3971"/>
                <a:gd name="T10" fmla="*/ 1631 w 5739"/>
                <a:gd name="T11" fmla="*/ 3716 h 3971"/>
                <a:gd name="T12" fmla="*/ 2318 w 5739"/>
                <a:gd name="T13" fmla="*/ 3748 h 3971"/>
                <a:gd name="T14" fmla="*/ 2721 w 5739"/>
                <a:gd name="T15" fmla="*/ 3748 h 3971"/>
                <a:gd name="T16" fmla="*/ 3176 w 5739"/>
                <a:gd name="T17" fmla="*/ 3970 h 3971"/>
                <a:gd name="T18" fmla="*/ 3303 w 5739"/>
                <a:gd name="T19" fmla="*/ 3461 h 3971"/>
                <a:gd name="T20" fmla="*/ 2859 w 5739"/>
                <a:gd name="T21" fmla="*/ 3461 h 3971"/>
                <a:gd name="T22" fmla="*/ 2816 w 5739"/>
                <a:gd name="T23" fmla="*/ 3293 h 3971"/>
                <a:gd name="T24" fmla="*/ 3081 w 5739"/>
                <a:gd name="T25" fmla="*/ 3091 h 3971"/>
                <a:gd name="T26" fmla="*/ 3273 w 5739"/>
                <a:gd name="T27" fmla="*/ 2709 h 3971"/>
                <a:gd name="T28" fmla="*/ 3547 w 5739"/>
                <a:gd name="T29" fmla="*/ 2435 h 3971"/>
                <a:gd name="T30" fmla="*/ 3738 w 5739"/>
                <a:gd name="T31" fmla="*/ 2679 h 3971"/>
                <a:gd name="T32" fmla="*/ 4014 w 5739"/>
                <a:gd name="T33" fmla="*/ 2774 h 3971"/>
                <a:gd name="T34" fmla="*/ 4193 w 5739"/>
                <a:gd name="T35" fmla="*/ 2625 h 3971"/>
                <a:gd name="T36" fmla="*/ 4098 w 5739"/>
                <a:gd name="T37" fmla="*/ 2339 h 3971"/>
                <a:gd name="T38" fmla="*/ 4247 w 5739"/>
                <a:gd name="T39" fmla="*/ 2170 h 3971"/>
                <a:gd name="T40" fmla="*/ 3992 w 5739"/>
                <a:gd name="T41" fmla="*/ 1895 h 3971"/>
                <a:gd name="T42" fmla="*/ 3971 w 5739"/>
                <a:gd name="T43" fmla="*/ 1619 h 3971"/>
                <a:gd name="T44" fmla="*/ 4109 w 5739"/>
                <a:gd name="T45" fmla="*/ 1481 h 3971"/>
                <a:gd name="T46" fmla="*/ 4447 w 5739"/>
                <a:gd name="T47" fmla="*/ 1821 h 3971"/>
                <a:gd name="T48" fmla="*/ 4743 w 5739"/>
                <a:gd name="T49" fmla="*/ 1673 h 3971"/>
                <a:gd name="T50" fmla="*/ 5008 w 5739"/>
                <a:gd name="T51" fmla="*/ 1746 h 3971"/>
                <a:gd name="T52" fmla="*/ 5283 w 5739"/>
                <a:gd name="T53" fmla="*/ 1386 h 3971"/>
                <a:gd name="T54" fmla="*/ 5622 w 5739"/>
                <a:gd name="T55" fmla="*/ 1238 h 3971"/>
                <a:gd name="T56" fmla="*/ 5305 w 5739"/>
                <a:gd name="T57" fmla="*/ 1121 h 3971"/>
                <a:gd name="T58" fmla="*/ 5389 w 5739"/>
                <a:gd name="T59" fmla="*/ 752 h 3971"/>
                <a:gd name="T60" fmla="*/ 5029 w 5739"/>
                <a:gd name="T61" fmla="*/ 794 h 3971"/>
                <a:gd name="T62" fmla="*/ 3992 w 5739"/>
                <a:gd name="T63" fmla="*/ 95 h 3971"/>
                <a:gd name="T64" fmla="*/ 3547 w 5739"/>
                <a:gd name="T65" fmla="*/ 74 h 3971"/>
                <a:gd name="T66" fmla="*/ 3070 w 5739"/>
                <a:gd name="T67" fmla="*/ 582 h 3971"/>
                <a:gd name="T68" fmla="*/ 2838 w 5739"/>
                <a:gd name="T69" fmla="*/ 444 h 3971"/>
                <a:gd name="T70" fmla="*/ 2499 w 5739"/>
                <a:gd name="T71" fmla="*/ 761 h 3971"/>
                <a:gd name="T72" fmla="*/ 2224 w 5739"/>
                <a:gd name="T73" fmla="*/ 1143 h 3971"/>
                <a:gd name="T74" fmla="*/ 1959 w 5739"/>
                <a:gd name="T75" fmla="*/ 1429 h 3971"/>
                <a:gd name="T76" fmla="*/ 1250 w 5739"/>
                <a:gd name="T77" fmla="*/ 1535 h 3971"/>
                <a:gd name="T78" fmla="*/ 911 w 5739"/>
                <a:gd name="T79" fmla="*/ 1726 h 3971"/>
                <a:gd name="T80" fmla="*/ 594 w 5739"/>
                <a:gd name="T81" fmla="*/ 1705 h 3971"/>
                <a:gd name="T82" fmla="*/ 0 w 5739"/>
                <a:gd name="T83" fmla="*/ 2435 h 3971"/>
                <a:gd name="T84" fmla="*/ 498 w 5739"/>
                <a:gd name="T85" fmla="*/ 2858 h 3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39" h="3971">
                  <a:moveTo>
                    <a:pt x="498" y="2858"/>
                  </a:moveTo>
                  <a:lnTo>
                    <a:pt x="498" y="2858"/>
                  </a:lnTo>
                  <a:cubicBezTo>
                    <a:pt x="730" y="3261"/>
                    <a:pt x="730" y="3261"/>
                    <a:pt x="730" y="3261"/>
                  </a:cubicBezTo>
                  <a:cubicBezTo>
                    <a:pt x="1155" y="3261"/>
                    <a:pt x="1155" y="3261"/>
                    <a:pt x="1155" y="3261"/>
                  </a:cubicBezTo>
                  <a:cubicBezTo>
                    <a:pt x="1239" y="3535"/>
                    <a:pt x="1239" y="3535"/>
                    <a:pt x="1239" y="3535"/>
                  </a:cubicBezTo>
                  <a:cubicBezTo>
                    <a:pt x="1239" y="3535"/>
                    <a:pt x="1631" y="3578"/>
                    <a:pt x="1631" y="3716"/>
                  </a:cubicBezTo>
                  <a:cubicBezTo>
                    <a:pt x="1631" y="3716"/>
                    <a:pt x="2129" y="3556"/>
                    <a:pt x="2318" y="3748"/>
                  </a:cubicBezTo>
                  <a:cubicBezTo>
                    <a:pt x="2721" y="3748"/>
                    <a:pt x="2721" y="3748"/>
                    <a:pt x="2721" y="3748"/>
                  </a:cubicBezTo>
                  <a:cubicBezTo>
                    <a:pt x="2721" y="3748"/>
                    <a:pt x="3040" y="3970"/>
                    <a:pt x="3176" y="3970"/>
                  </a:cubicBezTo>
                  <a:cubicBezTo>
                    <a:pt x="3303" y="3970"/>
                    <a:pt x="3505" y="3653"/>
                    <a:pt x="3303" y="3461"/>
                  </a:cubicBezTo>
                  <a:cubicBezTo>
                    <a:pt x="3303" y="3461"/>
                    <a:pt x="3135" y="3313"/>
                    <a:pt x="2859" y="3461"/>
                  </a:cubicBezTo>
                  <a:cubicBezTo>
                    <a:pt x="2859" y="3461"/>
                    <a:pt x="2753" y="3356"/>
                    <a:pt x="2816" y="3293"/>
                  </a:cubicBezTo>
                  <a:cubicBezTo>
                    <a:pt x="2881" y="3229"/>
                    <a:pt x="2976" y="3091"/>
                    <a:pt x="3081" y="3091"/>
                  </a:cubicBezTo>
                  <a:cubicBezTo>
                    <a:pt x="3187" y="3091"/>
                    <a:pt x="3146" y="2836"/>
                    <a:pt x="3273" y="2709"/>
                  </a:cubicBezTo>
                  <a:cubicBezTo>
                    <a:pt x="3398" y="2582"/>
                    <a:pt x="3411" y="2382"/>
                    <a:pt x="3547" y="2435"/>
                  </a:cubicBezTo>
                  <a:cubicBezTo>
                    <a:pt x="3685" y="2487"/>
                    <a:pt x="3674" y="2679"/>
                    <a:pt x="3738" y="2679"/>
                  </a:cubicBezTo>
                  <a:cubicBezTo>
                    <a:pt x="3812" y="2679"/>
                    <a:pt x="3950" y="2709"/>
                    <a:pt x="4014" y="2774"/>
                  </a:cubicBezTo>
                  <a:cubicBezTo>
                    <a:pt x="4066" y="2836"/>
                    <a:pt x="4225" y="2742"/>
                    <a:pt x="4193" y="2625"/>
                  </a:cubicBezTo>
                  <a:cubicBezTo>
                    <a:pt x="4150" y="2509"/>
                    <a:pt x="4172" y="2414"/>
                    <a:pt x="4098" y="2339"/>
                  </a:cubicBezTo>
                  <a:cubicBezTo>
                    <a:pt x="4034" y="2265"/>
                    <a:pt x="4214" y="2308"/>
                    <a:pt x="4247" y="2170"/>
                  </a:cubicBezTo>
                  <a:cubicBezTo>
                    <a:pt x="4266" y="2022"/>
                    <a:pt x="4182" y="1895"/>
                    <a:pt x="3992" y="1895"/>
                  </a:cubicBezTo>
                  <a:cubicBezTo>
                    <a:pt x="3971" y="1619"/>
                    <a:pt x="3971" y="1619"/>
                    <a:pt x="3971" y="1619"/>
                  </a:cubicBezTo>
                  <a:cubicBezTo>
                    <a:pt x="4109" y="1481"/>
                    <a:pt x="4109" y="1481"/>
                    <a:pt x="4109" y="1481"/>
                  </a:cubicBezTo>
                  <a:cubicBezTo>
                    <a:pt x="4447" y="1821"/>
                    <a:pt x="4447" y="1821"/>
                    <a:pt x="4447" y="1821"/>
                  </a:cubicBezTo>
                  <a:cubicBezTo>
                    <a:pt x="4743" y="1673"/>
                    <a:pt x="4743" y="1673"/>
                    <a:pt x="4743" y="1673"/>
                  </a:cubicBezTo>
                  <a:cubicBezTo>
                    <a:pt x="5008" y="1746"/>
                    <a:pt x="5008" y="1746"/>
                    <a:pt x="5008" y="1746"/>
                  </a:cubicBezTo>
                  <a:cubicBezTo>
                    <a:pt x="5283" y="1386"/>
                    <a:pt x="5283" y="1386"/>
                    <a:pt x="5283" y="1386"/>
                  </a:cubicBezTo>
                  <a:cubicBezTo>
                    <a:pt x="5283" y="1386"/>
                    <a:pt x="5738" y="1418"/>
                    <a:pt x="5622" y="1238"/>
                  </a:cubicBezTo>
                  <a:cubicBezTo>
                    <a:pt x="5516" y="1059"/>
                    <a:pt x="5389" y="1291"/>
                    <a:pt x="5305" y="1121"/>
                  </a:cubicBezTo>
                  <a:cubicBezTo>
                    <a:pt x="5251" y="1026"/>
                    <a:pt x="5326" y="867"/>
                    <a:pt x="5389" y="752"/>
                  </a:cubicBezTo>
                  <a:cubicBezTo>
                    <a:pt x="5283" y="761"/>
                    <a:pt x="5156" y="772"/>
                    <a:pt x="5029" y="794"/>
                  </a:cubicBezTo>
                  <a:cubicBezTo>
                    <a:pt x="4596" y="847"/>
                    <a:pt x="3992" y="201"/>
                    <a:pt x="3992" y="95"/>
                  </a:cubicBezTo>
                  <a:cubicBezTo>
                    <a:pt x="3992" y="0"/>
                    <a:pt x="3695" y="11"/>
                    <a:pt x="3547" y="74"/>
                  </a:cubicBezTo>
                  <a:cubicBezTo>
                    <a:pt x="3398" y="128"/>
                    <a:pt x="3251" y="582"/>
                    <a:pt x="3070" y="582"/>
                  </a:cubicBezTo>
                  <a:cubicBezTo>
                    <a:pt x="2902" y="582"/>
                    <a:pt x="2954" y="444"/>
                    <a:pt x="2838" y="444"/>
                  </a:cubicBezTo>
                  <a:cubicBezTo>
                    <a:pt x="2732" y="444"/>
                    <a:pt x="2669" y="699"/>
                    <a:pt x="2499" y="761"/>
                  </a:cubicBezTo>
                  <a:cubicBezTo>
                    <a:pt x="2329" y="826"/>
                    <a:pt x="2224" y="899"/>
                    <a:pt x="2224" y="1143"/>
                  </a:cubicBezTo>
                  <a:cubicBezTo>
                    <a:pt x="2224" y="1397"/>
                    <a:pt x="2182" y="1324"/>
                    <a:pt x="1959" y="1429"/>
                  </a:cubicBezTo>
                  <a:cubicBezTo>
                    <a:pt x="1747" y="1546"/>
                    <a:pt x="1568" y="1567"/>
                    <a:pt x="1250" y="1535"/>
                  </a:cubicBezTo>
                  <a:cubicBezTo>
                    <a:pt x="922" y="1503"/>
                    <a:pt x="1092" y="1726"/>
                    <a:pt x="911" y="1726"/>
                  </a:cubicBezTo>
                  <a:cubicBezTo>
                    <a:pt x="730" y="1726"/>
                    <a:pt x="721" y="1705"/>
                    <a:pt x="594" y="1705"/>
                  </a:cubicBezTo>
                  <a:cubicBezTo>
                    <a:pt x="498" y="1705"/>
                    <a:pt x="213" y="2170"/>
                    <a:pt x="0" y="2435"/>
                  </a:cubicBezTo>
                  <a:cubicBezTo>
                    <a:pt x="265" y="2498"/>
                    <a:pt x="711" y="2657"/>
                    <a:pt x="498" y="2858"/>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8" name="Freeform 3"/>
            <p:cNvSpPr>
              <a:spLocks noChangeArrowheads="1"/>
            </p:cNvSpPr>
            <p:nvPr/>
          </p:nvSpPr>
          <p:spPr bwMode="auto">
            <a:xfrm>
              <a:off x="550" y="3254"/>
              <a:ext cx="1776" cy="1048"/>
            </a:xfrm>
            <a:custGeom>
              <a:avLst/>
              <a:gdLst>
                <a:gd name="T0" fmla="*/ 1388 w 7836"/>
                <a:gd name="T1" fmla="*/ 3642 h 4627"/>
                <a:gd name="T2" fmla="*/ 1388 w 7836"/>
                <a:gd name="T3" fmla="*/ 3642 h 4627"/>
                <a:gd name="T4" fmla="*/ 1472 w 7836"/>
                <a:gd name="T5" fmla="*/ 3810 h 4627"/>
                <a:gd name="T6" fmla="*/ 1716 w 7836"/>
                <a:gd name="T7" fmla="*/ 3810 h 4627"/>
                <a:gd name="T8" fmla="*/ 1886 w 7836"/>
                <a:gd name="T9" fmla="*/ 4148 h 4627"/>
                <a:gd name="T10" fmla="*/ 2140 w 7836"/>
                <a:gd name="T11" fmla="*/ 3875 h 4627"/>
                <a:gd name="T12" fmla="*/ 2287 w 7836"/>
                <a:gd name="T13" fmla="*/ 3789 h 4627"/>
                <a:gd name="T14" fmla="*/ 2457 w 7836"/>
                <a:gd name="T15" fmla="*/ 4075 h 4627"/>
                <a:gd name="T16" fmla="*/ 2563 w 7836"/>
                <a:gd name="T17" fmla="*/ 3661 h 4627"/>
                <a:gd name="T18" fmla="*/ 2817 w 7836"/>
                <a:gd name="T19" fmla="*/ 3642 h 4627"/>
                <a:gd name="T20" fmla="*/ 3230 w 7836"/>
                <a:gd name="T21" fmla="*/ 3536 h 4627"/>
                <a:gd name="T22" fmla="*/ 3282 w 7836"/>
                <a:gd name="T23" fmla="*/ 4012 h 4627"/>
                <a:gd name="T24" fmla="*/ 3558 w 7836"/>
                <a:gd name="T25" fmla="*/ 4138 h 4627"/>
                <a:gd name="T26" fmla="*/ 3685 w 7836"/>
                <a:gd name="T27" fmla="*/ 4519 h 4627"/>
                <a:gd name="T28" fmla="*/ 3939 w 7836"/>
                <a:gd name="T29" fmla="*/ 4191 h 4627"/>
                <a:gd name="T30" fmla="*/ 4129 w 7836"/>
                <a:gd name="T31" fmla="*/ 4372 h 4627"/>
                <a:gd name="T32" fmla="*/ 4924 w 7836"/>
                <a:gd name="T33" fmla="*/ 4170 h 4627"/>
                <a:gd name="T34" fmla="*/ 5622 w 7836"/>
                <a:gd name="T35" fmla="*/ 4499 h 4627"/>
                <a:gd name="T36" fmla="*/ 5782 w 7836"/>
                <a:gd name="T37" fmla="*/ 4626 h 4627"/>
                <a:gd name="T38" fmla="*/ 6290 w 7836"/>
                <a:gd name="T39" fmla="*/ 4413 h 4627"/>
                <a:gd name="T40" fmla="*/ 6501 w 7836"/>
                <a:gd name="T41" fmla="*/ 4064 h 4627"/>
                <a:gd name="T42" fmla="*/ 6459 w 7836"/>
                <a:gd name="T43" fmla="*/ 3642 h 4627"/>
                <a:gd name="T44" fmla="*/ 6745 w 7836"/>
                <a:gd name="T45" fmla="*/ 3461 h 4627"/>
                <a:gd name="T46" fmla="*/ 6534 w 7836"/>
                <a:gd name="T47" fmla="*/ 3260 h 4627"/>
                <a:gd name="T48" fmla="*/ 6872 w 7836"/>
                <a:gd name="T49" fmla="*/ 3101 h 4627"/>
                <a:gd name="T50" fmla="*/ 7348 w 7836"/>
                <a:gd name="T51" fmla="*/ 3101 h 4627"/>
                <a:gd name="T52" fmla="*/ 7411 w 7836"/>
                <a:gd name="T53" fmla="*/ 1989 h 4627"/>
                <a:gd name="T54" fmla="*/ 6946 w 7836"/>
                <a:gd name="T55" fmla="*/ 2127 h 4627"/>
                <a:gd name="T56" fmla="*/ 6342 w 7836"/>
                <a:gd name="T57" fmla="*/ 1672 h 4627"/>
                <a:gd name="T58" fmla="*/ 6396 w 7836"/>
                <a:gd name="T59" fmla="*/ 1470 h 4627"/>
                <a:gd name="T60" fmla="*/ 6310 w 7836"/>
                <a:gd name="T61" fmla="*/ 1259 h 4627"/>
                <a:gd name="T62" fmla="*/ 5939 w 7836"/>
                <a:gd name="T63" fmla="*/ 1280 h 4627"/>
                <a:gd name="T64" fmla="*/ 5717 w 7836"/>
                <a:gd name="T65" fmla="*/ 772 h 4627"/>
                <a:gd name="T66" fmla="*/ 5495 w 7836"/>
                <a:gd name="T67" fmla="*/ 528 h 4627"/>
                <a:gd name="T68" fmla="*/ 4913 w 7836"/>
                <a:gd name="T69" fmla="*/ 804 h 4627"/>
                <a:gd name="T70" fmla="*/ 4743 w 7836"/>
                <a:gd name="T71" fmla="*/ 655 h 4627"/>
                <a:gd name="T72" fmla="*/ 4892 w 7836"/>
                <a:gd name="T73" fmla="*/ 507 h 4627"/>
                <a:gd name="T74" fmla="*/ 4733 w 7836"/>
                <a:gd name="T75" fmla="*/ 106 h 4627"/>
                <a:gd name="T76" fmla="*/ 4627 w 7836"/>
                <a:gd name="T77" fmla="*/ 295 h 4627"/>
                <a:gd name="T78" fmla="*/ 4140 w 7836"/>
                <a:gd name="T79" fmla="*/ 360 h 4627"/>
                <a:gd name="T80" fmla="*/ 4013 w 7836"/>
                <a:gd name="T81" fmla="*/ 125 h 4627"/>
                <a:gd name="T82" fmla="*/ 3864 w 7836"/>
                <a:gd name="T83" fmla="*/ 496 h 4627"/>
                <a:gd name="T84" fmla="*/ 3590 w 7836"/>
                <a:gd name="T85" fmla="*/ 528 h 4627"/>
                <a:gd name="T86" fmla="*/ 3315 w 7836"/>
                <a:gd name="T87" fmla="*/ 518 h 4627"/>
                <a:gd name="T88" fmla="*/ 3304 w 7836"/>
                <a:gd name="T89" fmla="*/ 41 h 4627"/>
                <a:gd name="T90" fmla="*/ 3060 w 7836"/>
                <a:gd name="T91" fmla="*/ 31 h 4627"/>
                <a:gd name="T92" fmla="*/ 2955 w 7836"/>
                <a:gd name="T93" fmla="*/ 222 h 4627"/>
                <a:gd name="T94" fmla="*/ 2722 w 7836"/>
                <a:gd name="T95" fmla="*/ 433 h 4627"/>
                <a:gd name="T96" fmla="*/ 2541 w 7836"/>
                <a:gd name="T97" fmla="*/ 571 h 4627"/>
                <a:gd name="T98" fmla="*/ 2287 w 7836"/>
                <a:gd name="T99" fmla="*/ 985 h 4627"/>
                <a:gd name="T100" fmla="*/ 2319 w 7836"/>
                <a:gd name="T101" fmla="*/ 1227 h 4627"/>
                <a:gd name="T102" fmla="*/ 2213 w 7836"/>
                <a:gd name="T103" fmla="*/ 1502 h 4627"/>
                <a:gd name="T104" fmla="*/ 1991 w 7836"/>
                <a:gd name="T105" fmla="*/ 1619 h 4627"/>
                <a:gd name="T106" fmla="*/ 1388 w 7836"/>
                <a:gd name="T107" fmla="*/ 2371 h 4627"/>
                <a:gd name="T108" fmla="*/ 1050 w 7836"/>
                <a:gd name="T109" fmla="*/ 2211 h 4627"/>
                <a:gd name="T110" fmla="*/ 255 w 7836"/>
                <a:gd name="T111" fmla="*/ 2317 h 4627"/>
                <a:gd name="T112" fmla="*/ 54 w 7836"/>
                <a:gd name="T113" fmla="*/ 2530 h 4627"/>
                <a:gd name="T114" fmla="*/ 11 w 7836"/>
                <a:gd name="T115" fmla="*/ 2741 h 4627"/>
                <a:gd name="T116" fmla="*/ 244 w 7836"/>
                <a:gd name="T117" fmla="*/ 3133 h 4627"/>
                <a:gd name="T118" fmla="*/ 1388 w 7836"/>
                <a:gd name="T119" fmla="*/ 3642 h 4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836" h="4627">
                  <a:moveTo>
                    <a:pt x="1388" y="3642"/>
                  </a:moveTo>
                  <a:lnTo>
                    <a:pt x="1388" y="3642"/>
                  </a:lnTo>
                  <a:cubicBezTo>
                    <a:pt x="1472" y="3810"/>
                    <a:pt x="1472" y="3810"/>
                    <a:pt x="1472" y="3810"/>
                  </a:cubicBezTo>
                  <a:cubicBezTo>
                    <a:pt x="1716" y="3810"/>
                    <a:pt x="1716" y="3810"/>
                    <a:pt x="1716" y="3810"/>
                  </a:cubicBezTo>
                  <a:cubicBezTo>
                    <a:pt x="1716" y="3810"/>
                    <a:pt x="1811" y="4148"/>
                    <a:pt x="1886" y="4148"/>
                  </a:cubicBezTo>
                  <a:cubicBezTo>
                    <a:pt x="1970" y="4148"/>
                    <a:pt x="2140" y="4118"/>
                    <a:pt x="2140" y="3875"/>
                  </a:cubicBezTo>
                  <a:cubicBezTo>
                    <a:pt x="2140" y="3642"/>
                    <a:pt x="2287" y="3661"/>
                    <a:pt x="2287" y="3789"/>
                  </a:cubicBezTo>
                  <a:cubicBezTo>
                    <a:pt x="2287" y="3916"/>
                    <a:pt x="2319" y="4075"/>
                    <a:pt x="2457" y="4075"/>
                  </a:cubicBezTo>
                  <a:cubicBezTo>
                    <a:pt x="2595" y="4075"/>
                    <a:pt x="2500" y="3726"/>
                    <a:pt x="2563" y="3661"/>
                  </a:cubicBezTo>
                  <a:cubicBezTo>
                    <a:pt x="2627" y="3599"/>
                    <a:pt x="2700" y="3525"/>
                    <a:pt x="2817" y="3642"/>
                  </a:cubicBezTo>
                  <a:cubicBezTo>
                    <a:pt x="2933" y="3747"/>
                    <a:pt x="3030" y="3450"/>
                    <a:pt x="3230" y="3536"/>
                  </a:cubicBezTo>
                  <a:cubicBezTo>
                    <a:pt x="3368" y="3599"/>
                    <a:pt x="3282" y="4012"/>
                    <a:pt x="3282" y="4012"/>
                  </a:cubicBezTo>
                  <a:cubicBezTo>
                    <a:pt x="3558" y="4138"/>
                    <a:pt x="3558" y="4138"/>
                    <a:pt x="3558" y="4138"/>
                  </a:cubicBezTo>
                  <a:cubicBezTo>
                    <a:pt x="3558" y="4138"/>
                    <a:pt x="3579" y="4519"/>
                    <a:pt x="3685" y="4519"/>
                  </a:cubicBezTo>
                  <a:cubicBezTo>
                    <a:pt x="3802" y="4519"/>
                    <a:pt x="3844" y="4191"/>
                    <a:pt x="3939" y="4191"/>
                  </a:cubicBezTo>
                  <a:cubicBezTo>
                    <a:pt x="4024" y="4191"/>
                    <a:pt x="4056" y="4372"/>
                    <a:pt x="4129" y="4372"/>
                  </a:cubicBezTo>
                  <a:cubicBezTo>
                    <a:pt x="4204" y="4372"/>
                    <a:pt x="4924" y="4170"/>
                    <a:pt x="4924" y="4170"/>
                  </a:cubicBezTo>
                  <a:cubicBezTo>
                    <a:pt x="4924" y="4170"/>
                    <a:pt x="5390" y="4499"/>
                    <a:pt x="5622" y="4499"/>
                  </a:cubicBezTo>
                  <a:cubicBezTo>
                    <a:pt x="5622" y="4499"/>
                    <a:pt x="5590" y="4626"/>
                    <a:pt x="5782" y="4626"/>
                  </a:cubicBezTo>
                  <a:cubicBezTo>
                    <a:pt x="5972" y="4626"/>
                    <a:pt x="6290" y="4413"/>
                    <a:pt x="6290" y="4413"/>
                  </a:cubicBezTo>
                  <a:cubicBezTo>
                    <a:pt x="6290" y="4413"/>
                    <a:pt x="6353" y="4064"/>
                    <a:pt x="6501" y="4064"/>
                  </a:cubicBezTo>
                  <a:cubicBezTo>
                    <a:pt x="6639" y="4064"/>
                    <a:pt x="6459" y="3642"/>
                    <a:pt x="6459" y="3642"/>
                  </a:cubicBezTo>
                  <a:cubicBezTo>
                    <a:pt x="6745" y="3461"/>
                    <a:pt x="6745" y="3461"/>
                    <a:pt x="6745" y="3461"/>
                  </a:cubicBezTo>
                  <a:cubicBezTo>
                    <a:pt x="6534" y="3260"/>
                    <a:pt x="6534" y="3260"/>
                    <a:pt x="6534" y="3260"/>
                  </a:cubicBezTo>
                  <a:cubicBezTo>
                    <a:pt x="6534" y="3260"/>
                    <a:pt x="6702" y="3101"/>
                    <a:pt x="6872" y="3101"/>
                  </a:cubicBezTo>
                  <a:cubicBezTo>
                    <a:pt x="7040" y="3101"/>
                    <a:pt x="7211" y="3166"/>
                    <a:pt x="7348" y="3101"/>
                  </a:cubicBezTo>
                  <a:cubicBezTo>
                    <a:pt x="7486" y="3028"/>
                    <a:pt x="7835" y="2297"/>
                    <a:pt x="7411" y="1989"/>
                  </a:cubicBezTo>
                  <a:cubicBezTo>
                    <a:pt x="6946" y="2127"/>
                    <a:pt x="6946" y="2127"/>
                    <a:pt x="6946" y="2127"/>
                  </a:cubicBezTo>
                  <a:cubicBezTo>
                    <a:pt x="6342" y="1672"/>
                    <a:pt x="6342" y="1672"/>
                    <a:pt x="6342" y="1672"/>
                  </a:cubicBezTo>
                  <a:cubicBezTo>
                    <a:pt x="6342" y="1672"/>
                    <a:pt x="6331" y="1534"/>
                    <a:pt x="6396" y="1470"/>
                  </a:cubicBezTo>
                  <a:cubicBezTo>
                    <a:pt x="6459" y="1407"/>
                    <a:pt x="6353" y="1291"/>
                    <a:pt x="6310" y="1259"/>
                  </a:cubicBezTo>
                  <a:cubicBezTo>
                    <a:pt x="6279" y="1227"/>
                    <a:pt x="5939" y="1280"/>
                    <a:pt x="5939" y="1280"/>
                  </a:cubicBezTo>
                  <a:cubicBezTo>
                    <a:pt x="5939" y="1280"/>
                    <a:pt x="6025" y="688"/>
                    <a:pt x="5717" y="772"/>
                  </a:cubicBezTo>
                  <a:cubicBezTo>
                    <a:pt x="5717" y="772"/>
                    <a:pt x="5644" y="528"/>
                    <a:pt x="5495" y="528"/>
                  </a:cubicBezTo>
                  <a:cubicBezTo>
                    <a:pt x="5357" y="528"/>
                    <a:pt x="4913" y="804"/>
                    <a:pt x="4913" y="804"/>
                  </a:cubicBezTo>
                  <a:cubicBezTo>
                    <a:pt x="4743" y="655"/>
                    <a:pt x="4743" y="655"/>
                    <a:pt x="4743" y="655"/>
                  </a:cubicBezTo>
                  <a:cubicBezTo>
                    <a:pt x="4892" y="507"/>
                    <a:pt x="4892" y="507"/>
                    <a:pt x="4892" y="507"/>
                  </a:cubicBezTo>
                  <a:cubicBezTo>
                    <a:pt x="4892" y="507"/>
                    <a:pt x="4924" y="106"/>
                    <a:pt x="4733" y="106"/>
                  </a:cubicBezTo>
                  <a:cubicBezTo>
                    <a:pt x="4627" y="295"/>
                    <a:pt x="4627" y="295"/>
                    <a:pt x="4627" y="295"/>
                  </a:cubicBezTo>
                  <a:cubicBezTo>
                    <a:pt x="4140" y="360"/>
                    <a:pt x="4140" y="360"/>
                    <a:pt x="4140" y="360"/>
                  </a:cubicBezTo>
                  <a:cubicBezTo>
                    <a:pt x="4140" y="360"/>
                    <a:pt x="4161" y="125"/>
                    <a:pt x="4013" y="125"/>
                  </a:cubicBezTo>
                  <a:cubicBezTo>
                    <a:pt x="3864" y="125"/>
                    <a:pt x="3864" y="496"/>
                    <a:pt x="3864" y="496"/>
                  </a:cubicBezTo>
                  <a:cubicBezTo>
                    <a:pt x="3864" y="496"/>
                    <a:pt x="3622" y="496"/>
                    <a:pt x="3590" y="528"/>
                  </a:cubicBezTo>
                  <a:cubicBezTo>
                    <a:pt x="3547" y="560"/>
                    <a:pt x="3315" y="518"/>
                    <a:pt x="3315" y="518"/>
                  </a:cubicBezTo>
                  <a:cubicBezTo>
                    <a:pt x="3315" y="518"/>
                    <a:pt x="3463" y="285"/>
                    <a:pt x="3304" y="41"/>
                  </a:cubicBezTo>
                  <a:cubicBezTo>
                    <a:pt x="3241" y="63"/>
                    <a:pt x="3155" y="52"/>
                    <a:pt x="3060" y="31"/>
                  </a:cubicBezTo>
                  <a:cubicBezTo>
                    <a:pt x="2922" y="0"/>
                    <a:pt x="2955" y="125"/>
                    <a:pt x="2955" y="222"/>
                  </a:cubicBezTo>
                  <a:cubicBezTo>
                    <a:pt x="2955" y="317"/>
                    <a:pt x="2838" y="433"/>
                    <a:pt x="2722" y="433"/>
                  </a:cubicBezTo>
                  <a:cubicBezTo>
                    <a:pt x="2595" y="433"/>
                    <a:pt x="2573" y="412"/>
                    <a:pt x="2541" y="571"/>
                  </a:cubicBezTo>
                  <a:cubicBezTo>
                    <a:pt x="2521" y="731"/>
                    <a:pt x="2362" y="920"/>
                    <a:pt x="2287" y="985"/>
                  </a:cubicBezTo>
                  <a:cubicBezTo>
                    <a:pt x="2224" y="1047"/>
                    <a:pt x="2287" y="1099"/>
                    <a:pt x="2319" y="1227"/>
                  </a:cubicBezTo>
                  <a:cubicBezTo>
                    <a:pt x="2341" y="1364"/>
                    <a:pt x="2287" y="1502"/>
                    <a:pt x="2213" y="1502"/>
                  </a:cubicBezTo>
                  <a:cubicBezTo>
                    <a:pt x="2129" y="1502"/>
                    <a:pt x="2086" y="1375"/>
                    <a:pt x="1991" y="1619"/>
                  </a:cubicBezTo>
                  <a:cubicBezTo>
                    <a:pt x="1907" y="1851"/>
                    <a:pt x="1515" y="2371"/>
                    <a:pt x="1388" y="2371"/>
                  </a:cubicBezTo>
                  <a:cubicBezTo>
                    <a:pt x="1250" y="2371"/>
                    <a:pt x="1187" y="2233"/>
                    <a:pt x="1050" y="2211"/>
                  </a:cubicBezTo>
                  <a:cubicBezTo>
                    <a:pt x="922" y="2192"/>
                    <a:pt x="255" y="2181"/>
                    <a:pt x="255" y="2317"/>
                  </a:cubicBezTo>
                  <a:cubicBezTo>
                    <a:pt x="255" y="2455"/>
                    <a:pt x="149" y="2508"/>
                    <a:pt x="54" y="2530"/>
                  </a:cubicBezTo>
                  <a:cubicBezTo>
                    <a:pt x="0" y="2541"/>
                    <a:pt x="22" y="2657"/>
                    <a:pt x="11" y="2741"/>
                  </a:cubicBezTo>
                  <a:cubicBezTo>
                    <a:pt x="108" y="2847"/>
                    <a:pt x="244" y="3017"/>
                    <a:pt x="244" y="3133"/>
                  </a:cubicBezTo>
                  <a:cubicBezTo>
                    <a:pt x="244" y="3312"/>
                    <a:pt x="1388" y="3642"/>
                    <a:pt x="1388" y="3642"/>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9" name="Freeform 4"/>
            <p:cNvSpPr>
              <a:spLocks noChangeArrowheads="1"/>
            </p:cNvSpPr>
            <p:nvPr/>
          </p:nvSpPr>
          <p:spPr bwMode="auto">
            <a:xfrm>
              <a:off x="1009" y="4584"/>
              <a:ext cx="1209" cy="1423"/>
            </a:xfrm>
            <a:custGeom>
              <a:avLst/>
              <a:gdLst>
                <a:gd name="T0" fmla="*/ 3217 w 5336"/>
                <a:gd name="T1" fmla="*/ 5188 h 6280"/>
                <a:gd name="T2" fmla="*/ 3217 w 5336"/>
                <a:gd name="T3" fmla="*/ 5188 h 6280"/>
                <a:gd name="T4" fmla="*/ 3450 w 5336"/>
                <a:gd name="T5" fmla="*/ 5040 h 6280"/>
                <a:gd name="T6" fmla="*/ 3768 w 5336"/>
                <a:gd name="T7" fmla="*/ 5124 h 6280"/>
                <a:gd name="T8" fmla="*/ 4255 w 5336"/>
                <a:gd name="T9" fmla="*/ 4691 h 6280"/>
                <a:gd name="T10" fmla="*/ 4626 w 5336"/>
                <a:gd name="T11" fmla="*/ 3896 h 6280"/>
                <a:gd name="T12" fmla="*/ 5049 w 5336"/>
                <a:gd name="T13" fmla="*/ 3462 h 6280"/>
                <a:gd name="T14" fmla="*/ 4859 w 5336"/>
                <a:gd name="T15" fmla="*/ 3144 h 6280"/>
                <a:gd name="T16" fmla="*/ 4657 w 5336"/>
                <a:gd name="T17" fmla="*/ 3008 h 6280"/>
                <a:gd name="T18" fmla="*/ 4762 w 5336"/>
                <a:gd name="T19" fmla="*/ 2753 h 6280"/>
                <a:gd name="T20" fmla="*/ 5176 w 5336"/>
                <a:gd name="T21" fmla="*/ 2753 h 6280"/>
                <a:gd name="T22" fmla="*/ 5335 w 5336"/>
                <a:gd name="T23" fmla="*/ 2383 h 6280"/>
                <a:gd name="T24" fmla="*/ 5271 w 5336"/>
                <a:gd name="T25" fmla="*/ 1450 h 6280"/>
                <a:gd name="T26" fmla="*/ 5144 w 5336"/>
                <a:gd name="T27" fmla="*/ 719 h 6280"/>
                <a:gd name="T28" fmla="*/ 4529 w 5336"/>
                <a:gd name="T29" fmla="*/ 635 h 6280"/>
                <a:gd name="T30" fmla="*/ 4700 w 5336"/>
                <a:gd name="T31" fmla="*/ 424 h 6280"/>
                <a:gd name="T32" fmla="*/ 4424 w 5336"/>
                <a:gd name="T33" fmla="*/ 127 h 6280"/>
                <a:gd name="T34" fmla="*/ 4001 w 5336"/>
                <a:gd name="T35" fmla="*/ 232 h 6280"/>
                <a:gd name="T36" fmla="*/ 3768 w 5336"/>
                <a:gd name="T37" fmla="*/ 0 h 6280"/>
                <a:gd name="T38" fmla="*/ 3333 w 5336"/>
                <a:gd name="T39" fmla="*/ 191 h 6280"/>
                <a:gd name="T40" fmla="*/ 3493 w 5336"/>
                <a:gd name="T41" fmla="*/ 435 h 6280"/>
                <a:gd name="T42" fmla="*/ 3059 w 5336"/>
                <a:gd name="T43" fmla="*/ 573 h 6280"/>
                <a:gd name="T44" fmla="*/ 2805 w 5336"/>
                <a:gd name="T45" fmla="*/ 540 h 6280"/>
                <a:gd name="T46" fmla="*/ 2689 w 5336"/>
                <a:gd name="T47" fmla="*/ 719 h 6280"/>
                <a:gd name="T48" fmla="*/ 2922 w 5336"/>
                <a:gd name="T49" fmla="*/ 952 h 6280"/>
                <a:gd name="T50" fmla="*/ 2730 w 5336"/>
                <a:gd name="T51" fmla="*/ 1196 h 6280"/>
                <a:gd name="T52" fmla="*/ 2297 w 5336"/>
                <a:gd name="T53" fmla="*/ 1049 h 6280"/>
                <a:gd name="T54" fmla="*/ 2297 w 5336"/>
                <a:gd name="T55" fmla="*/ 784 h 6280"/>
                <a:gd name="T56" fmla="*/ 1948 w 5336"/>
                <a:gd name="T57" fmla="*/ 719 h 6280"/>
                <a:gd name="T58" fmla="*/ 1799 w 5336"/>
                <a:gd name="T59" fmla="*/ 868 h 6280"/>
                <a:gd name="T60" fmla="*/ 1513 w 5336"/>
                <a:gd name="T61" fmla="*/ 816 h 6280"/>
                <a:gd name="T62" fmla="*/ 1418 w 5336"/>
                <a:gd name="T63" fmla="*/ 603 h 6280"/>
                <a:gd name="T64" fmla="*/ 920 w 5336"/>
                <a:gd name="T65" fmla="*/ 530 h 6280"/>
                <a:gd name="T66" fmla="*/ 984 w 5336"/>
                <a:gd name="T67" fmla="*/ 773 h 6280"/>
                <a:gd name="T68" fmla="*/ 825 w 5336"/>
                <a:gd name="T69" fmla="*/ 932 h 6280"/>
                <a:gd name="T70" fmla="*/ 528 w 5336"/>
                <a:gd name="T71" fmla="*/ 1122 h 6280"/>
                <a:gd name="T72" fmla="*/ 804 w 5336"/>
                <a:gd name="T73" fmla="*/ 1409 h 6280"/>
                <a:gd name="T74" fmla="*/ 804 w 5336"/>
                <a:gd name="T75" fmla="*/ 1547 h 6280"/>
                <a:gd name="T76" fmla="*/ 454 w 5336"/>
                <a:gd name="T77" fmla="*/ 1493 h 6280"/>
                <a:gd name="T78" fmla="*/ 401 w 5336"/>
                <a:gd name="T79" fmla="*/ 1652 h 6280"/>
                <a:gd name="T80" fmla="*/ 804 w 5336"/>
                <a:gd name="T81" fmla="*/ 1726 h 6280"/>
                <a:gd name="T82" fmla="*/ 857 w 5336"/>
                <a:gd name="T83" fmla="*/ 2223 h 6280"/>
                <a:gd name="T84" fmla="*/ 804 w 5336"/>
                <a:gd name="T85" fmla="*/ 2383 h 6280"/>
                <a:gd name="T86" fmla="*/ 644 w 5336"/>
                <a:gd name="T87" fmla="*/ 2637 h 6280"/>
                <a:gd name="T88" fmla="*/ 487 w 5336"/>
                <a:gd name="T89" fmla="*/ 3008 h 6280"/>
                <a:gd name="T90" fmla="*/ 157 w 5336"/>
                <a:gd name="T91" fmla="*/ 3484 h 6280"/>
                <a:gd name="T92" fmla="*/ 528 w 5336"/>
                <a:gd name="T93" fmla="*/ 3695 h 6280"/>
                <a:gd name="T94" fmla="*/ 782 w 5336"/>
                <a:gd name="T95" fmla="*/ 3906 h 6280"/>
                <a:gd name="T96" fmla="*/ 476 w 5336"/>
                <a:gd name="T97" fmla="*/ 4023 h 6280"/>
                <a:gd name="T98" fmla="*/ 73 w 5336"/>
                <a:gd name="T99" fmla="*/ 4309 h 6280"/>
                <a:gd name="T100" fmla="*/ 211 w 5336"/>
                <a:gd name="T101" fmla="*/ 4520 h 6280"/>
                <a:gd name="T102" fmla="*/ 401 w 5336"/>
                <a:gd name="T103" fmla="*/ 4753 h 6280"/>
                <a:gd name="T104" fmla="*/ 698 w 5336"/>
                <a:gd name="T105" fmla="*/ 4626 h 6280"/>
                <a:gd name="T106" fmla="*/ 941 w 5336"/>
                <a:gd name="T107" fmla="*/ 4732 h 6280"/>
                <a:gd name="T108" fmla="*/ 1228 w 5336"/>
                <a:gd name="T109" fmla="*/ 4955 h 6280"/>
                <a:gd name="T110" fmla="*/ 1439 w 5336"/>
                <a:gd name="T111" fmla="*/ 5283 h 6280"/>
                <a:gd name="T112" fmla="*/ 2476 w 5336"/>
                <a:gd name="T113" fmla="*/ 5548 h 6280"/>
                <a:gd name="T114" fmla="*/ 2784 w 5336"/>
                <a:gd name="T115" fmla="*/ 5876 h 6280"/>
                <a:gd name="T116" fmla="*/ 2963 w 5336"/>
                <a:gd name="T117" fmla="*/ 6279 h 6280"/>
                <a:gd name="T118" fmla="*/ 3217 w 5336"/>
                <a:gd name="T119" fmla="*/ 5188 h 6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36" h="6280">
                  <a:moveTo>
                    <a:pt x="3217" y="5188"/>
                  </a:moveTo>
                  <a:lnTo>
                    <a:pt x="3217" y="5188"/>
                  </a:lnTo>
                  <a:cubicBezTo>
                    <a:pt x="3217" y="5188"/>
                    <a:pt x="3366" y="4955"/>
                    <a:pt x="3450" y="5040"/>
                  </a:cubicBezTo>
                  <a:cubicBezTo>
                    <a:pt x="3536" y="5124"/>
                    <a:pt x="3663" y="5219"/>
                    <a:pt x="3768" y="5124"/>
                  </a:cubicBezTo>
                  <a:cubicBezTo>
                    <a:pt x="3863" y="5018"/>
                    <a:pt x="4255" y="4691"/>
                    <a:pt x="4255" y="4691"/>
                  </a:cubicBezTo>
                  <a:cubicBezTo>
                    <a:pt x="4255" y="4691"/>
                    <a:pt x="4540" y="3982"/>
                    <a:pt x="4626" y="3896"/>
                  </a:cubicBezTo>
                  <a:cubicBezTo>
                    <a:pt x="4721" y="3811"/>
                    <a:pt x="5102" y="3514"/>
                    <a:pt x="5049" y="3462"/>
                  </a:cubicBezTo>
                  <a:cubicBezTo>
                    <a:pt x="4997" y="3409"/>
                    <a:pt x="4859" y="3144"/>
                    <a:pt x="4859" y="3144"/>
                  </a:cubicBezTo>
                  <a:cubicBezTo>
                    <a:pt x="4657" y="3008"/>
                    <a:pt x="4657" y="3008"/>
                    <a:pt x="4657" y="3008"/>
                  </a:cubicBezTo>
                  <a:cubicBezTo>
                    <a:pt x="4762" y="2753"/>
                    <a:pt x="4762" y="2753"/>
                    <a:pt x="4762" y="2753"/>
                  </a:cubicBezTo>
                  <a:cubicBezTo>
                    <a:pt x="5176" y="2753"/>
                    <a:pt x="5176" y="2753"/>
                    <a:pt x="5176" y="2753"/>
                  </a:cubicBezTo>
                  <a:cubicBezTo>
                    <a:pt x="5335" y="2383"/>
                    <a:pt x="5335" y="2383"/>
                    <a:pt x="5335" y="2383"/>
                  </a:cubicBezTo>
                  <a:cubicBezTo>
                    <a:pt x="5335" y="2383"/>
                    <a:pt x="5208" y="1557"/>
                    <a:pt x="5271" y="1450"/>
                  </a:cubicBezTo>
                  <a:cubicBezTo>
                    <a:pt x="5335" y="1333"/>
                    <a:pt x="5219" y="795"/>
                    <a:pt x="5144" y="719"/>
                  </a:cubicBezTo>
                  <a:cubicBezTo>
                    <a:pt x="5070" y="646"/>
                    <a:pt x="4605" y="698"/>
                    <a:pt x="4529" y="635"/>
                  </a:cubicBezTo>
                  <a:cubicBezTo>
                    <a:pt x="4467" y="562"/>
                    <a:pt x="4657" y="465"/>
                    <a:pt x="4700" y="424"/>
                  </a:cubicBezTo>
                  <a:cubicBezTo>
                    <a:pt x="4742" y="381"/>
                    <a:pt x="4424" y="127"/>
                    <a:pt x="4424" y="127"/>
                  </a:cubicBezTo>
                  <a:cubicBezTo>
                    <a:pt x="4001" y="232"/>
                    <a:pt x="4001" y="232"/>
                    <a:pt x="4001" y="232"/>
                  </a:cubicBezTo>
                  <a:cubicBezTo>
                    <a:pt x="3768" y="0"/>
                    <a:pt x="3768" y="0"/>
                    <a:pt x="3768" y="0"/>
                  </a:cubicBezTo>
                  <a:cubicBezTo>
                    <a:pt x="3768" y="0"/>
                    <a:pt x="3333" y="105"/>
                    <a:pt x="3333" y="191"/>
                  </a:cubicBezTo>
                  <a:cubicBezTo>
                    <a:pt x="3333" y="286"/>
                    <a:pt x="3598" y="329"/>
                    <a:pt x="3493" y="435"/>
                  </a:cubicBezTo>
                  <a:cubicBezTo>
                    <a:pt x="3376" y="551"/>
                    <a:pt x="3133" y="497"/>
                    <a:pt x="3059" y="573"/>
                  </a:cubicBezTo>
                  <a:cubicBezTo>
                    <a:pt x="2974" y="646"/>
                    <a:pt x="2805" y="540"/>
                    <a:pt x="2805" y="540"/>
                  </a:cubicBezTo>
                  <a:cubicBezTo>
                    <a:pt x="2689" y="719"/>
                    <a:pt x="2689" y="719"/>
                    <a:pt x="2689" y="719"/>
                  </a:cubicBezTo>
                  <a:cubicBezTo>
                    <a:pt x="2922" y="952"/>
                    <a:pt x="2922" y="952"/>
                    <a:pt x="2922" y="952"/>
                  </a:cubicBezTo>
                  <a:cubicBezTo>
                    <a:pt x="2730" y="1196"/>
                    <a:pt x="2730" y="1196"/>
                    <a:pt x="2730" y="1196"/>
                  </a:cubicBezTo>
                  <a:cubicBezTo>
                    <a:pt x="2297" y="1049"/>
                    <a:pt x="2297" y="1049"/>
                    <a:pt x="2297" y="1049"/>
                  </a:cubicBezTo>
                  <a:cubicBezTo>
                    <a:pt x="2297" y="784"/>
                    <a:pt x="2297" y="784"/>
                    <a:pt x="2297" y="784"/>
                  </a:cubicBezTo>
                  <a:cubicBezTo>
                    <a:pt x="1948" y="719"/>
                    <a:pt x="1948" y="719"/>
                    <a:pt x="1948" y="719"/>
                  </a:cubicBezTo>
                  <a:cubicBezTo>
                    <a:pt x="1799" y="868"/>
                    <a:pt x="1799" y="868"/>
                    <a:pt x="1799" y="868"/>
                  </a:cubicBezTo>
                  <a:cubicBezTo>
                    <a:pt x="1513" y="816"/>
                    <a:pt x="1513" y="816"/>
                    <a:pt x="1513" y="816"/>
                  </a:cubicBezTo>
                  <a:cubicBezTo>
                    <a:pt x="1418" y="603"/>
                    <a:pt x="1418" y="603"/>
                    <a:pt x="1418" y="603"/>
                  </a:cubicBezTo>
                  <a:cubicBezTo>
                    <a:pt x="920" y="530"/>
                    <a:pt x="920" y="530"/>
                    <a:pt x="920" y="530"/>
                  </a:cubicBezTo>
                  <a:cubicBezTo>
                    <a:pt x="984" y="773"/>
                    <a:pt x="984" y="773"/>
                    <a:pt x="984" y="773"/>
                  </a:cubicBezTo>
                  <a:cubicBezTo>
                    <a:pt x="825" y="932"/>
                    <a:pt x="825" y="932"/>
                    <a:pt x="825" y="932"/>
                  </a:cubicBezTo>
                  <a:cubicBezTo>
                    <a:pt x="825" y="932"/>
                    <a:pt x="528" y="932"/>
                    <a:pt x="528" y="1122"/>
                  </a:cubicBezTo>
                  <a:cubicBezTo>
                    <a:pt x="528" y="1323"/>
                    <a:pt x="804" y="1409"/>
                    <a:pt x="804" y="1409"/>
                  </a:cubicBezTo>
                  <a:cubicBezTo>
                    <a:pt x="804" y="1547"/>
                    <a:pt x="804" y="1547"/>
                    <a:pt x="804" y="1547"/>
                  </a:cubicBezTo>
                  <a:cubicBezTo>
                    <a:pt x="454" y="1493"/>
                    <a:pt x="454" y="1493"/>
                    <a:pt x="454" y="1493"/>
                  </a:cubicBezTo>
                  <a:cubicBezTo>
                    <a:pt x="401" y="1652"/>
                    <a:pt x="401" y="1652"/>
                    <a:pt x="401" y="1652"/>
                  </a:cubicBezTo>
                  <a:cubicBezTo>
                    <a:pt x="804" y="1726"/>
                    <a:pt x="804" y="1726"/>
                    <a:pt x="804" y="1726"/>
                  </a:cubicBezTo>
                  <a:cubicBezTo>
                    <a:pt x="804" y="1726"/>
                    <a:pt x="771" y="2064"/>
                    <a:pt x="857" y="2223"/>
                  </a:cubicBezTo>
                  <a:cubicBezTo>
                    <a:pt x="888" y="2286"/>
                    <a:pt x="857" y="2340"/>
                    <a:pt x="804" y="2383"/>
                  </a:cubicBezTo>
                  <a:cubicBezTo>
                    <a:pt x="846" y="2478"/>
                    <a:pt x="771" y="2572"/>
                    <a:pt x="644" y="2637"/>
                  </a:cubicBezTo>
                  <a:cubicBezTo>
                    <a:pt x="465" y="2721"/>
                    <a:pt x="614" y="2889"/>
                    <a:pt x="487" y="3008"/>
                  </a:cubicBezTo>
                  <a:cubicBezTo>
                    <a:pt x="370" y="3124"/>
                    <a:pt x="157" y="3324"/>
                    <a:pt x="157" y="3484"/>
                  </a:cubicBezTo>
                  <a:cubicBezTo>
                    <a:pt x="157" y="3631"/>
                    <a:pt x="338" y="3652"/>
                    <a:pt x="528" y="3695"/>
                  </a:cubicBezTo>
                  <a:cubicBezTo>
                    <a:pt x="730" y="3727"/>
                    <a:pt x="782" y="3768"/>
                    <a:pt x="782" y="3906"/>
                  </a:cubicBezTo>
                  <a:cubicBezTo>
                    <a:pt x="782" y="4044"/>
                    <a:pt x="698" y="3990"/>
                    <a:pt x="476" y="4023"/>
                  </a:cubicBezTo>
                  <a:cubicBezTo>
                    <a:pt x="243" y="4055"/>
                    <a:pt x="146" y="4204"/>
                    <a:pt x="73" y="4309"/>
                  </a:cubicBezTo>
                  <a:cubicBezTo>
                    <a:pt x="0" y="4426"/>
                    <a:pt x="105" y="4467"/>
                    <a:pt x="211" y="4520"/>
                  </a:cubicBezTo>
                  <a:cubicBezTo>
                    <a:pt x="306" y="4574"/>
                    <a:pt x="232" y="4753"/>
                    <a:pt x="401" y="4753"/>
                  </a:cubicBezTo>
                  <a:cubicBezTo>
                    <a:pt x="560" y="4753"/>
                    <a:pt x="549" y="4658"/>
                    <a:pt x="698" y="4626"/>
                  </a:cubicBezTo>
                  <a:cubicBezTo>
                    <a:pt x="836" y="4605"/>
                    <a:pt x="846" y="4732"/>
                    <a:pt x="941" y="4732"/>
                  </a:cubicBezTo>
                  <a:cubicBezTo>
                    <a:pt x="1026" y="4732"/>
                    <a:pt x="1228" y="4837"/>
                    <a:pt x="1228" y="4955"/>
                  </a:cubicBezTo>
                  <a:cubicBezTo>
                    <a:pt x="1228" y="5081"/>
                    <a:pt x="1291" y="5251"/>
                    <a:pt x="1439" y="5283"/>
                  </a:cubicBezTo>
                  <a:cubicBezTo>
                    <a:pt x="1588" y="5305"/>
                    <a:pt x="2297" y="5410"/>
                    <a:pt x="2476" y="5548"/>
                  </a:cubicBezTo>
                  <a:cubicBezTo>
                    <a:pt x="2646" y="5675"/>
                    <a:pt x="2784" y="5695"/>
                    <a:pt x="2784" y="5876"/>
                  </a:cubicBezTo>
                  <a:cubicBezTo>
                    <a:pt x="2784" y="6014"/>
                    <a:pt x="2857" y="6193"/>
                    <a:pt x="2963" y="6279"/>
                  </a:cubicBezTo>
                  <a:cubicBezTo>
                    <a:pt x="3101" y="6003"/>
                    <a:pt x="3323" y="5473"/>
                    <a:pt x="3217" y="5188"/>
                  </a:cubicBezTo>
                </a:path>
              </a:pathLst>
            </a:custGeom>
            <a:solidFill>
              <a:schemeClr val="accent5"/>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0" name="Freeform 5"/>
            <p:cNvSpPr>
              <a:spLocks noChangeArrowheads="1"/>
            </p:cNvSpPr>
            <p:nvPr/>
          </p:nvSpPr>
          <p:spPr bwMode="auto">
            <a:xfrm>
              <a:off x="5184" y="1591"/>
              <a:ext cx="1080" cy="1044"/>
            </a:xfrm>
            <a:custGeom>
              <a:avLst/>
              <a:gdLst>
                <a:gd name="T0" fmla="*/ 414 w 4765"/>
                <a:gd name="T1" fmla="*/ 1821 h 4606"/>
                <a:gd name="T2" fmla="*/ 414 w 4765"/>
                <a:gd name="T3" fmla="*/ 1821 h 4606"/>
                <a:gd name="T4" fmla="*/ 541 w 4765"/>
                <a:gd name="T5" fmla="*/ 2000 h 4606"/>
                <a:gd name="T6" fmla="*/ 773 w 4765"/>
                <a:gd name="T7" fmla="*/ 2148 h 4606"/>
                <a:gd name="T8" fmla="*/ 1090 w 4765"/>
                <a:gd name="T9" fmla="*/ 2467 h 4606"/>
                <a:gd name="T10" fmla="*/ 1398 w 4765"/>
                <a:gd name="T11" fmla="*/ 2879 h 4606"/>
                <a:gd name="T12" fmla="*/ 1504 w 4765"/>
                <a:gd name="T13" fmla="*/ 3217 h 4606"/>
                <a:gd name="T14" fmla="*/ 1715 w 4765"/>
                <a:gd name="T15" fmla="*/ 3588 h 4606"/>
                <a:gd name="T16" fmla="*/ 1853 w 4765"/>
                <a:gd name="T17" fmla="*/ 3780 h 4606"/>
                <a:gd name="T18" fmla="*/ 1704 w 4765"/>
                <a:gd name="T19" fmla="*/ 3928 h 4606"/>
                <a:gd name="T20" fmla="*/ 1853 w 4765"/>
                <a:gd name="T21" fmla="*/ 4066 h 4606"/>
                <a:gd name="T22" fmla="*/ 2023 w 4765"/>
                <a:gd name="T23" fmla="*/ 4318 h 4606"/>
                <a:gd name="T24" fmla="*/ 1875 w 4765"/>
                <a:gd name="T25" fmla="*/ 4489 h 4606"/>
                <a:gd name="T26" fmla="*/ 2023 w 4765"/>
                <a:gd name="T27" fmla="*/ 4605 h 4606"/>
                <a:gd name="T28" fmla="*/ 2267 w 4765"/>
                <a:gd name="T29" fmla="*/ 4361 h 4606"/>
                <a:gd name="T30" fmla="*/ 2467 w 4765"/>
                <a:gd name="T31" fmla="*/ 4034 h 4606"/>
                <a:gd name="T32" fmla="*/ 2784 w 4765"/>
                <a:gd name="T33" fmla="*/ 4118 h 4606"/>
                <a:gd name="T34" fmla="*/ 3019 w 4765"/>
                <a:gd name="T35" fmla="*/ 4034 h 4606"/>
                <a:gd name="T36" fmla="*/ 3441 w 4765"/>
                <a:gd name="T37" fmla="*/ 4213 h 4606"/>
                <a:gd name="T38" fmla="*/ 3833 w 4765"/>
                <a:gd name="T39" fmla="*/ 4234 h 4606"/>
                <a:gd name="T40" fmla="*/ 3833 w 4765"/>
                <a:gd name="T41" fmla="*/ 3780 h 4606"/>
                <a:gd name="T42" fmla="*/ 4182 w 4765"/>
                <a:gd name="T43" fmla="*/ 3780 h 4606"/>
                <a:gd name="T44" fmla="*/ 4764 w 4765"/>
                <a:gd name="T45" fmla="*/ 3599 h 4606"/>
                <a:gd name="T46" fmla="*/ 4331 w 4765"/>
                <a:gd name="T47" fmla="*/ 3155 h 4606"/>
                <a:gd name="T48" fmla="*/ 4394 w 4765"/>
                <a:gd name="T49" fmla="*/ 2859 h 4606"/>
                <a:gd name="T50" fmla="*/ 4002 w 4765"/>
                <a:gd name="T51" fmla="*/ 2286 h 4606"/>
                <a:gd name="T52" fmla="*/ 3409 w 4765"/>
                <a:gd name="T53" fmla="*/ 920 h 4606"/>
                <a:gd name="T54" fmla="*/ 3219 w 4765"/>
                <a:gd name="T55" fmla="*/ 752 h 4606"/>
                <a:gd name="T56" fmla="*/ 2986 w 4765"/>
                <a:gd name="T57" fmla="*/ 414 h 4606"/>
                <a:gd name="T58" fmla="*/ 2267 w 4765"/>
                <a:gd name="T59" fmla="*/ 0 h 4606"/>
                <a:gd name="T60" fmla="*/ 1694 w 4765"/>
                <a:gd name="T61" fmla="*/ 106 h 4606"/>
                <a:gd name="T62" fmla="*/ 963 w 4765"/>
                <a:gd name="T63" fmla="*/ 265 h 4606"/>
                <a:gd name="T64" fmla="*/ 646 w 4765"/>
                <a:gd name="T65" fmla="*/ 1038 h 4606"/>
                <a:gd name="T66" fmla="*/ 276 w 4765"/>
                <a:gd name="T67" fmla="*/ 1429 h 4606"/>
                <a:gd name="T68" fmla="*/ 0 w 4765"/>
                <a:gd name="T69" fmla="*/ 1515 h 4606"/>
                <a:gd name="T70" fmla="*/ 414 w 4765"/>
                <a:gd name="T71" fmla="*/ 1821 h 4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65" h="4606">
                  <a:moveTo>
                    <a:pt x="414" y="1821"/>
                  </a:moveTo>
                  <a:lnTo>
                    <a:pt x="414" y="1821"/>
                  </a:lnTo>
                  <a:cubicBezTo>
                    <a:pt x="414" y="1905"/>
                    <a:pt x="476" y="1937"/>
                    <a:pt x="541" y="2000"/>
                  </a:cubicBezTo>
                  <a:cubicBezTo>
                    <a:pt x="603" y="2064"/>
                    <a:pt x="657" y="2032"/>
                    <a:pt x="773" y="2148"/>
                  </a:cubicBezTo>
                  <a:cubicBezTo>
                    <a:pt x="890" y="2265"/>
                    <a:pt x="1006" y="2276"/>
                    <a:pt x="1090" y="2467"/>
                  </a:cubicBezTo>
                  <a:cubicBezTo>
                    <a:pt x="1187" y="2668"/>
                    <a:pt x="1293" y="2763"/>
                    <a:pt x="1398" y="2879"/>
                  </a:cubicBezTo>
                  <a:cubicBezTo>
                    <a:pt x="1504" y="2986"/>
                    <a:pt x="1388" y="3101"/>
                    <a:pt x="1504" y="3217"/>
                  </a:cubicBezTo>
                  <a:cubicBezTo>
                    <a:pt x="1620" y="3344"/>
                    <a:pt x="1853" y="3336"/>
                    <a:pt x="1715" y="3588"/>
                  </a:cubicBezTo>
                  <a:cubicBezTo>
                    <a:pt x="1715" y="3588"/>
                    <a:pt x="1853" y="3685"/>
                    <a:pt x="1853" y="3780"/>
                  </a:cubicBezTo>
                  <a:cubicBezTo>
                    <a:pt x="1853" y="3864"/>
                    <a:pt x="1663" y="3874"/>
                    <a:pt x="1704" y="3928"/>
                  </a:cubicBezTo>
                  <a:cubicBezTo>
                    <a:pt x="1747" y="3969"/>
                    <a:pt x="1853" y="3980"/>
                    <a:pt x="1853" y="4066"/>
                  </a:cubicBezTo>
                  <a:cubicBezTo>
                    <a:pt x="1853" y="4161"/>
                    <a:pt x="1926" y="4224"/>
                    <a:pt x="2023" y="4318"/>
                  </a:cubicBezTo>
                  <a:cubicBezTo>
                    <a:pt x="2118" y="4415"/>
                    <a:pt x="1810" y="4426"/>
                    <a:pt x="1875" y="4489"/>
                  </a:cubicBezTo>
                  <a:cubicBezTo>
                    <a:pt x="1926" y="4542"/>
                    <a:pt x="1853" y="4605"/>
                    <a:pt x="2023" y="4605"/>
                  </a:cubicBezTo>
                  <a:cubicBezTo>
                    <a:pt x="2023" y="4605"/>
                    <a:pt x="2234" y="4467"/>
                    <a:pt x="2267" y="4361"/>
                  </a:cubicBezTo>
                  <a:cubicBezTo>
                    <a:pt x="2308" y="4256"/>
                    <a:pt x="2308" y="4034"/>
                    <a:pt x="2467" y="4034"/>
                  </a:cubicBezTo>
                  <a:cubicBezTo>
                    <a:pt x="2626" y="4034"/>
                    <a:pt x="2721" y="4118"/>
                    <a:pt x="2784" y="4118"/>
                  </a:cubicBezTo>
                  <a:cubicBezTo>
                    <a:pt x="2838" y="4118"/>
                    <a:pt x="2849" y="4034"/>
                    <a:pt x="3019" y="4034"/>
                  </a:cubicBezTo>
                  <a:cubicBezTo>
                    <a:pt x="3198" y="4034"/>
                    <a:pt x="3398" y="4086"/>
                    <a:pt x="3441" y="4213"/>
                  </a:cubicBezTo>
                  <a:cubicBezTo>
                    <a:pt x="3484" y="4329"/>
                    <a:pt x="3833" y="4234"/>
                    <a:pt x="3833" y="4234"/>
                  </a:cubicBezTo>
                  <a:cubicBezTo>
                    <a:pt x="3833" y="4234"/>
                    <a:pt x="3579" y="3874"/>
                    <a:pt x="3833" y="3780"/>
                  </a:cubicBezTo>
                  <a:cubicBezTo>
                    <a:pt x="3833" y="3780"/>
                    <a:pt x="3993" y="3737"/>
                    <a:pt x="4182" y="3780"/>
                  </a:cubicBezTo>
                  <a:cubicBezTo>
                    <a:pt x="4352" y="3812"/>
                    <a:pt x="4225" y="3588"/>
                    <a:pt x="4764" y="3599"/>
                  </a:cubicBezTo>
                  <a:cubicBezTo>
                    <a:pt x="4616" y="3463"/>
                    <a:pt x="4383" y="3282"/>
                    <a:pt x="4331" y="3155"/>
                  </a:cubicBezTo>
                  <a:cubicBezTo>
                    <a:pt x="4256" y="2974"/>
                    <a:pt x="4372" y="2954"/>
                    <a:pt x="4394" y="2859"/>
                  </a:cubicBezTo>
                  <a:cubicBezTo>
                    <a:pt x="4415" y="2752"/>
                    <a:pt x="4087" y="2467"/>
                    <a:pt x="4002" y="2286"/>
                  </a:cubicBezTo>
                  <a:cubicBezTo>
                    <a:pt x="3928" y="2107"/>
                    <a:pt x="3409" y="1069"/>
                    <a:pt x="3409" y="920"/>
                  </a:cubicBezTo>
                  <a:cubicBezTo>
                    <a:pt x="3409" y="773"/>
                    <a:pt x="3303" y="784"/>
                    <a:pt x="3219" y="752"/>
                  </a:cubicBezTo>
                  <a:cubicBezTo>
                    <a:pt x="3146" y="709"/>
                    <a:pt x="3071" y="498"/>
                    <a:pt x="2986" y="414"/>
                  </a:cubicBezTo>
                  <a:cubicBezTo>
                    <a:pt x="2891" y="317"/>
                    <a:pt x="2530" y="0"/>
                    <a:pt x="2267" y="0"/>
                  </a:cubicBezTo>
                  <a:cubicBezTo>
                    <a:pt x="2012" y="0"/>
                    <a:pt x="1885" y="32"/>
                    <a:pt x="1694" y="106"/>
                  </a:cubicBezTo>
                  <a:cubicBezTo>
                    <a:pt x="1504" y="179"/>
                    <a:pt x="1187" y="201"/>
                    <a:pt x="963" y="265"/>
                  </a:cubicBezTo>
                  <a:cubicBezTo>
                    <a:pt x="741" y="317"/>
                    <a:pt x="646" y="942"/>
                    <a:pt x="646" y="1038"/>
                  </a:cubicBezTo>
                  <a:cubicBezTo>
                    <a:pt x="646" y="1123"/>
                    <a:pt x="603" y="1388"/>
                    <a:pt x="276" y="1429"/>
                  </a:cubicBezTo>
                  <a:cubicBezTo>
                    <a:pt x="149" y="1439"/>
                    <a:pt x="75" y="1482"/>
                    <a:pt x="0" y="1515"/>
                  </a:cubicBezTo>
                  <a:cubicBezTo>
                    <a:pt x="181" y="1620"/>
                    <a:pt x="414" y="1767"/>
                    <a:pt x="414" y="1821"/>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1" name="Freeform 6"/>
            <p:cNvSpPr>
              <a:spLocks noChangeArrowheads="1"/>
            </p:cNvSpPr>
            <p:nvPr/>
          </p:nvSpPr>
          <p:spPr bwMode="auto">
            <a:xfrm>
              <a:off x="6092" y="3148"/>
              <a:ext cx="916" cy="1238"/>
            </a:xfrm>
            <a:custGeom>
              <a:avLst/>
              <a:gdLst>
                <a:gd name="T0" fmla="*/ 2997 w 4045"/>
                <a:gd name="T1" fmla="*/ 519 h 5463"/>
                <a:gd name="T2" fmla="*/ 2997 w 4045"/>
                <a:gd name="T3" fmla="*/ 519 h 5463"/>
                <a:gd name="T4" fmla="*/ 2816 w 4045"/>
                <a:gd name="T5" fmla="*/ 700 h 5463"/>
                <a:gd name="T6" fmla="*/ 2943 w 4045"/>
                <a:gd name="T7" fmla="*/ 995 h 5463"/>
                <a:gd name="T8" fmla="*/ 2785 w 4045"/>
                <a:gd name="T9" fmla="*/ 1060 h 5463"/>
                <a:gd name="T10" fmla="*/ 2467 w 4045"/>
                <a:gd name="T11" fmla="*/ 752 h 5463"/>
                <a:gd name="T12" fmla="*/ 2594 w 4045"/>
                <a:gd name="T13" fmla="*/ 370 h 5463"/>
                <a:gd name="T14" fmla="*/ 2277 w 4045"/>
                <a:gd name="T15" fmla="*/ 381 h 5463"/>
                <a:gd name="T16" fmla="*/ 2044 w 4045"/>
                <a:gd name="T17" fmla="*/ 381 h 5463"/>
                <a:gd name="T18" fmla="*/ 1790 w 4045"/>
                <a:gd name="T19" fmla="*/ 0 h 5463"/>
                <a:gd name="T20" fmla="*/ 1641 w 4045"/>
                <a:gd name="T21" fmla="*/ 0 h 5463"/>
                <a:gd name="T22" fmla="*/ 1641 w 4045"/>
                <a:gd name="T23" fmla="*/ 308 h 5463"/>
                <a:gd name="T24" fmla="*/ 1820 w 4045"/>
                <a:gd name="T25" fmla="*/ 487 h 5463"/>
                <a:gd name="T26" fmla="*/ 1471 w 4045"/>
                <a:gd name="T27" fmla="*/ 657 h 5463"/>
                <a:gd name="T28" fmla="*/ 1092 w 4045"/>
                <a:gd name="T29" fmla="*/ 657 h 5463"/>
                <a:gd name="T30" fmla="*/ 900 w 4045"/>
                <a:gd name="T31" fmla="*/ 551 h 5463"/>
                <a:gd name="T32" fmla="*/ 741 w 4045"/>
                <a:gd name="T33" fmla="*/ 635 h 5463"/>
                <a:gd name="T34" fmla="*/ 118 w 4045"/>
                <a:gd name="T35" fmla="*/ 562 h 5463"/>
                <a:gd name="T36" fmla="*/ 286 w 4045"/>
                <a:gd name="T37" fmla="*/ 922 h 5463"/>
                <a:gd name="T38" fmla="*/ 180 w 4045"/>
                <a:gd name="T39" fmla="*/ 1155 h 5463"/>
                <a:gd name="T40" fmla="*/ 497 w 4045"/>
                <a:gd name="T41" fmla="*/ 1482 h 5463"/>
                <a:gd name="T42" fmla="*/ 624 w 4045"/>
                <a:gd name="T43" fmla="*/ 1948 h 5463"/>
                <a:gd name="T44" fmla="*/ 572 w 4045"/>
                <a:gd name="T45" fmla="*/ 2161 h 5463"/>
                <a:gd name="T46" fmla="*/ 784 w 4045"/>
                <a:gd name="T47" fmla="*/ 2372 h 5463"/>
                <a:gd name="T48" fmla="*/ 911 w 4045"/>
                <a:gd name="T49" fmla="*/ 2637 h 5463"/>
                <a:gd name="T50" fmla="*/ 1049 w 4045"/>
                <a:gd name="T51" fmla="*/ 3982 h 5463"/>
                <a:gd name="T52" fmla="*/ 1260 w 4045"/>
                <a:gd name="T53" fmla="*/ 4732 h 5463"/>
                <a:gd name="T54" fmla="*/ 1419 w 4045"/>
                <a:gd name="T55" fmla="*/ 4786 h 5463"/>
                <a:gd name="T56" fmla="*/ 1314 w 4045"/>
                <a:gd name="T57" fmla="*/ 5443 h 5463"/>
                <a:gd name="T58" fmla="*/ 1577 w 4045"/>
                <a:gd name="T59" fmla="*/ 5462 h 5463"/>
                <a:gd name="T60" fmla="*/ 1674 w 4045"/>
                <a:gd name="T61" fmla="*/ 4712 h 5463"/>
                <a:gd name="T62" fmla="*/ 2288 w 4045"/>
                <a:gd name="T63" fmla="*/ 4828 h 5463"/>
                <a:gd name="T64" fmla="*/ 2551 w 4045"/>
                <a:gd name="T65" fmla="*/ 4564 h 5463"/>
                <a:gd name="T66" fmla="*/ 2932 w 4045"/>
                <a:gd name="T67" fmla="*/ 4732 h 5463"/>
                <a:gd name="T68" fmla="*/ 3452 w 4045"/>
                <a:gd name="T69" fmla="*/ 4732 h 5463"/>
                <a:gd name="T70" fmla="*/ 3579 w 4045"/>
                <a:gd name="T71" fmla="*/ 4234 h 5463"/>
                <a:gd name="T72" fmla="*/ 3505 w 4045"/>
                <a:gd name="T73" fmla="*/ 3896 h 5463"/>
                <a:gd name="T74" fmla="*/ 3525 w 4045"/>
                <a:gd name="T75" fmla="*/ 3695 h 5463"/>
                <a:gd name="T76" fmla="*/ 3717 w 4045"/>
                <a:gd name="T77" fmla="*/ 3495 h 5463"/>
                <a:gd name="T78" fmla="*/ 3896 w 4045"/>
                <a:gd name="T79" fmla="*/ 3154 h 5463"/>
                <a:gd name="T80" fmla="*/ 3949 w 4045"/>
                <a:gd name="T81" fmla="*/ 2932 h 5463"/>
                <a:gd name="T82" fmla="*/ 3960 w 4045"/>
                <a:gd name="T83" fmla="*/ 2721 h 5463"/>
                <a:gd name="T84" fmla="*/ 3801 w 4045"/>
                <a:gd name="T85" fmla="*/ 2445 h 5463"/>
                <a:gd name="T86" fmla="*/ 3949 w 4045"/>
                <a:gd name="T87" fmla="*/ 2096 h 5463"/>
                <a:gd name="T88" fmla="*/ 3779 w 4045"/>
                <a:gd name="T89" fmla="*/ 1344 h 5463"/>
                <a:gd name="T90" fmla="*/ 3452 w 4045"/>
                <a:gd name="T91" fmla="*/ 752 h 5463"/>
                <a:gd name="T92" fmla="*/ 3410 w 4045"/>
                <a:gd name="T93" fmla="*/ 700 h 5463"/>
                <a:gd name="T94" fmla="*/ 3219 w 4045"/>
                <a:gd name="T95" fmla="*/ 752 h 5463"/>
                <a:gd name="T96" fmla="*/ 2997 w 4045"/>
                <a:gd name="T97" fmla="*/ 519 h 5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45" h="5463">
                  <a:moveTo>
                    <a:pt x="2997" y="519"/>
                  </a:moveTo>
                  <a:lnTo>
                    <a:pt x="2997" y="519"/>
                  </a:lnTo>
                  <a:cubicBezTo>
                    <a:pt x="2816" y="700"/>
                    <a:pt x="2816" y="700"/>
                    <a:pt x="2816" y="700"/>
                  </a:cubicBezTo>
                  <a:cubicBezTo>
                    <a:pt x="2943" y="995"/>
                    <a:pt x="2943" y="995"/>
                    <a:pt x="2943" y="995"/>
                  </a:cubicBezTo>
                  <a:cubicBezTo>
                    <a:pt x="2785" y="1060"/>
                    <a:pt x="2785" y="1060"/>
                    <a:pt x="2785" y="1060"/>
                  </a:cubicBezTo>
                  <a:cubicBezTo>
                    <a:pt x="2467" y="752"/>
                    <a:pt x="2467" y="752"/>
                    <a:pt x="2467" y="752"/>
                  </a:cubicBezTo>
                  <a:cubicBezTo>
                    <a:pt x="2467" y="752"/>
                    <a:pt x="2658" y="424"/>
                    <a:pt x="2594" y="370"/>
                  </a:cubicBezTo>
                  <a:cubicBezTo>
                    <a:pt x="2542" y="318"/>
                    <a:pt x="2277" y="202"/>
                    <a:pt x="2277" y="381"/>
                  </a:cubicBezTo>
                  <a:cubicBezTo>
                    <a:pt x="2277" y="381"/>
                    <a:pt x="2171" y="508"/>
                    <a:pt x="2044" y="381"/>
                  </a:cubicBezTo>
                  <a:cubicBezTo>
                    <a:pt x="1917" y="243"/>
                    <a:pt x="1790" y="0"/>
                    <a:pt x="1790" y="0"/>
                  </a:cubicBezTo>
                  <a:cubicBezTo>
                    <a:pt x="1641" y="0"/>
                    <a:pt x="1641" y="0"/>
                    <a:pt x="1641" y="0"/>
                  </a:cubicBezTo>
                  <a:cubicBezTo>
                    <a:pt x="1641" y="308"/>
                    <a:pt x="1641" y="308"/>
                    <a:pt x="1641" y="308"/>
                  </a:cubicBezTo>
                  <a:cubicBezTo>
                    <a:pt x="1820" y="487"/>
                    <a:pt x="1820" y="487"/>
                    <a:pt x="1820" y="487"/>
                  </a:cubicBezTo>
                  <a:cubicBezTo>
                    <a:pt x="1820" y="487"/>
                    <a:pt x="1958" y="657"/>
                    <a:pt x="1471" y="657"/>
                  </a:cubicBezTo>
                  <a:cubicBezTo>
                    <a:pt x="1471" y="657"/>
                    <a:pt x="1154" y="605"/>
                    <a:pt x="1092" y="657"/>
                  </a:cubicBezTo>
                  <a:cubicBezTo>
                    <a:pt x="1038" y="720"/>
                    <a:pt x="974" y="551"/>
                    <a:pt x="900" y="551"/>
                  </a:cubicBezTo>
                  <a:cubicBezTo>
                    <a:pt x="827" y="551"/>
                    <a:pt x="816" y="635"/>
                    <a:pt x="741" y="635"/>
                  </a:cubicBezTo>
                  <a:cubicBezTo>
                    <a:pt x="667" y="635"/>
                    <a:pt x="540" y="478"/>
                    <a:pt x="118" y="562"/>
                  </a:cubicBezTo>
                  <a:cubicBezTo>
                    <a:pt x="118" y="562"/>
                    <a:pt x="0" y="847"/>
                    <a:pt x="286" y="922"/>
                  </a:cubicBezTo>
                  <a:cubicBezTo>
                    <a:pt x="286" y="922"/>
                    <a:pt x="456" y="1090"/>
                    <a:pt x="180" y="1155"/>
                  </a:cubicBezTo>
                  <a:cubicBezTo>
                    <a:pt x="180" y="1155"/>
                    <a:pt x="497" y="1344"/>
                    <a:pt x="497" y="1482"/>
                  </a:cubicBezTo>
                  <a:cubicBezTo>
                    <a:pt x="497" y="1609"/>
                    <a:pt x="361" y="1842"/>
                    <a:pt x="624" y="1948"/>
                  </a:cubicBezTo>
                  <a:cubicBezTo>
                    <a:pt x="572" y="2161"/>
                    <a:pt x="572" y="2161"/>
                    <a:pt x="572" y="2161"/>
                  </a:cubicBezTo>
                  <a:cubicBezTo>
                    <a:pt x="784" y="2372"/>
                    <a:pt x="784" y="2372"/>
                    <a:pt x="784" y="2372"/>
                  </a:cubicBezTo>
                  <a:cubicBezTo>
                    <a:pt x="784" y="2372"/>
                    <a:pt x="700" y="2562"/>
                    <a:pt x="911" y="2637"/>
                  </a:cubicBezTo>
                  <a:cubicBezTo>
                    <a:pt x="911" y="2637"/>
                    <a:pt x="1049" y="3113"/>
                    <a:pt x="1049" y="3982"/>
                  </a:cubicBezTo>
                  <a:cubicBezTo>
                    <a:pt x="1049" y="3982"/>
                    <a:pt x="1387" y="4426"/>
                    <a:pt x="1260" y="4732"/>
                  </a:cubicBezTo>
                  <a:cubicBezTo>
                    <a:pt x="1419" y="4786"/>
                    <a:pt x="1419" y="4786"/>
                    <a:pt x="1419" y="4786"/>
                  </a:cubicBezTo>
                  <a:cubicBezTo>
                    <a:pt x="1314" y="5443"/>
                    <a:pt x="1314" y="5443"/>
                    <a:pt x="1314" y="5443"/>
                  </a:cubicBezTo>
                  <a:cubicBezTo>
                    <a:pt x="1577" y="5462"/>
                    <a:pt x="1577" y="5462"/>
                    <a:pt x="1577" y="5462"/>
                  </a:cubicBezTo>
                  <a:cubicBezTo>
                    <a:pt x="1674" y="4712"/>
                    <a:pt x="1674" y="4712"/>
                    <a:pt x="1674" y="4712"/>
                  </a:cubicBezTo>
                  <a:cubicBezTo>
                    <a:pt x="2288" y="4828"/>
                    <a:pt x="2288" y="4828"/>
                    <a:pt x="2288" y="4828"/>
                  </a:cubicBezTo>
                  <a:cubicBezTo>
                    <a:pt x="2551" y="4564"/>
                    <a:pt x="2551" y="4564"/>
                    <a:pt x="2551" y="4564"/>
                  </a:cubicBezTo>
                  <a:cubicBezTo>
                    <a:pt x="2932" y="4732"/>
                    <a:pt x="2932" y="4732"/>
                    <a:pt x="2932" y="4732"/>
                  </a:cubicBezTo>
                  <a:cubicBezTo>
                    <a:pt x="2932" y="4732"/>
                    <a:pt x="3187" y="4626"/>
                    <a:pt x="3452" y="4732"/>
                  </a:cubicBezTo>
                  <a:cubicBezTo>
                    <a:pt x="3494" y="4542"/>
                    <a:pt x="3557" y="4342"/>
                    <a:pt x="3579" y="4234"/>
                  </a:cubicBezTo>
                  <a:cubicBezTo>
                    <a:pt x="3611" y="4077"/>
                    <a:pt x="3378" y="3928"/>
                    <a:pt x="3505" y="3896"/>
                  </a:cubicBezTo>
                  <a:cubicBezTo>
                    <a:pt x="3632" y="3876"/>
                    <a:pt x="3525" y="3769"/>
                    <a:pt x="3525" y="3695"/>
                  </a:cubicBezTo>
                  <a:cubicBezTo>
                    <a:pt x="3525" y="3622"/>
                    <a:pt x="3717" y="3633"/>
                    <a:pt x="3717" y="3495"/>
                  </a:cubicBezTo>
                  <a:cubicBezTo>
                    <a:pt x="3717" y="3357"/>
                    <a:pt x="3768" y="3187"/>
                    <a:pt x="3896" y="3154"/>
                  </a:cubicBezTo>
                  <a:cubicBezTo>
                    <a:pt x="4033" y="3113"/>
                    <a:pt x="3887" y="2997"/>
                    <a:pt x="3949" y="2932"/>
                  </a:cubicBezTo>
                  <a:cubicBezTo>
                    <a:pt x="4012" y="2870"/>
                    <a:pt x="3865" y="2764"/>
                    <a:pt x="3960" y="2721"/>
                  </a:cubicBezTo>
                  <a:cubicBezTo>
                    <a:pt x="4044" y="2689"/>
                    <a:pt x="3865" y="2594"/>
                    <a:pt x="3801" y="2445"/>
                  </a:cubicBezTo>
                  <a:cubicBezTo>
                    <a:pt x="3727" y="2308"/>
                    <a:pt x="3876" y="2172"/>
                    <a:pt x="3949" y="2096"/>
                  </a:cubicBezTo>
                  <a:cubicBezTo>
                    <a:pt x="4023" y="2012"/>
                    <a:pt x="3811" y="1514"/>
                    <a:pt x="3779" y="1344"/>
                  </a:cubicBezTo>
                  <a:cubicBezTo>
                    <a:pt x="3749" y="1176"/>
                    <a:pt x="3536" y="827"/>
                    <a:pt x="3452" y="752"/>
                  </a:cubicBezTo>
                  <a:cubicBezTo>
                    <a:pt x="3441" y="730"/>
                    <a:pt x="3419" y="720"/>
                    <a:pt x="3410" y="700"/>
                  </a:cubicBezTo>
                  <a:cubicBezTo>
                    <a:pt x="3219" y="752"/>
                    <a:pt x="3219" y="752"/>
                    <a:pt x="3219" y="752"/>
                  </a:cubicBezTo>
                  <a:lnTo>
                    <a:pt x="2997" y="519"/>
                  </a:ln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2" name="Freeform 7"/>
            <p:cNvSpPr>
              <a:spLocks noChangeArrowheads="1"/>
            </p:cNvSpPr>
            <p:nvPr/>
          </p:nvSpPr>
          <p:spPr bwMode="auto">
            <a:xfrm>
              <a:off x="2243" y="5849"/>
              <a:ext cx="1253" cy="1235"/>
            </a:xfrm>
            <a:custGeom>
              <a:avLst/>
              <a:gdLst>
                <a:gd name="T0" fmla="*/ 5145 w 5528"/>
                <a:gd name="T1" fmla="*/ 4468 h 5452"/>
                <a:gd name="T2" fmla="*/ 5145 w 5528"/>
                <a:gd name="T3" fmla="*/ 4468 h 5452"/>
                <a:gd name="T4" fmla="*/ 5527 w 5528"/>
                <a:gd name="T5" fmla="*/ 4255 h 5452"/>
                <a:gd name="T6" fmla="*/ 5273 w 5528"/>
                <a:gd name="T7" fmla="*/ 3822 h 5452"/>
                <a:gd name="T8" fmla="*/ 5505 w 5528"/>
                <a:gd name="T9" fmla="*/ 3579 h 5452"/>
                <a:gd name="T10" fmla="*/ 5505 w 5528"/>
                <a:gd name="T11" fmla="*/ 3186 h 5452"/>
                <a:gd name="T12" fmla="*/ 5219 w 5528"/>
                <a:gd name="T13" fmla="*/ 3007 h 5452"/>
                <a:gd name="T14" fmla="*/ 5165 w 5528"/>
                <a:gd name="T15" fmla="*/ 2784 h 5452"/>
                <a:gd name="T16" fmla="*/ 4965 w 5528"/>
                <a:gd name="T17" fmla="*/ 2742 h 5452"/>
                <a:gd name="T18" fmla="*/ 4710 w 5528"/>
                <a:gd name="T19" fmla="*/ 2488 h 5452"/>
                <a:gd name="T20" fmla="*/ 4309 w 5528"/>
                <a:gd name="T21" fmla="*/ 2023 h 5452"/>
                <a:gd name="T22" fmla="*/ 4182 w 5528"/>
                <a:gd name="T23" fmla="*/ 1652 h 5452"/>
                <a:gd name="T24" fmla="*/ 4361 w 5528"/>
                <a:gd name="T25" fmla="*/ 1165 h 5452"/>
                <a:gd name="T26" fmla="*/ 4191 w 5528"/>
                <a:gd name="T27" fmla="*/ 984 h 5452"/>
                <a:gd name="T28" fmla="*/ 4340 w 5528"/>
                <a:gd name="T29" fmla="*/ 635 h 5452"/>
                <a:gd name="T30" fmla="*/ 3874 w 5528"/>
                <a:gd name="T31" fmla="*/ 614 h 5452"/>
                <a:gd name="T32" fmla="*/ 3906 w 5528"/>
                <a:gd name="T33" fmla="*/ 202 h 5452"/>
                <a:gd name="T34" fmla="*/ 3398 w 5528"/>
                <a:gd name="T35" fmla="*/ 594 h 5452"/>
                <a:gd name="T36" fmla="*/ 3249 w 5528"/>
                <a:gd name="T37" fmla="*/ 730 h 5452"/>
                <a:gd name="T38" fmla="*/ 2668 w 5528"/>
                <a:gd name="T39" fmla="*/ 562 h 5452"/>
                <a:gd name="T40" fmla="*/ 2635 w 5528"/>
                <a:gd name="T41" fmla="*/ 984 h 5452"/>
                <a:gd name="T42" fmla="*/ 2213 w 5528"/>
                <a:gd name="T43" fmla="*/ 1122 h 5452"/>
                <a:gd name="T44" fmla="*/ 1831 w 5528"/>
                <a:gd name="T45" fmla="*/ 984 h 5452"/>
                <a:gd name="T46" fmla="*/ 1767 w 5528"/>
                <a:gd name="T47" fmla="*/ 1419 h 5452"/>
                <a:gd name="T48" fmla="*/ 1269 w 5528"/>
                <a:gd name="T49" fmla="*/ 1704 h 5452"/>
                <a:gd name="T50" fmla="*/ 1418 w 5528"/>
                <a:gd name="T51" fmla="*/ 1779 h 5452"/>
                <a:gd name="T52" fmla="*/ 1471 w 5528"/>
                <a:gd name="T53" fmla="*/ 2255 h 5452"/>
                <a:gd name="T54" fmla="*/ 1217 w 5528"/>
                <a:gd name="T55" fmla="*/ 2350 h 5452"/>
                <a:gd name="T56" fmla="*/ 879 w 5528"/>
                <a:gd name="T57" fmla="*/ 3176 h 5452"/>
                <a:gd name="T58" fmla="*/ 890 w 5528"/>
                <a:gd name="T59" fmla="*/ 3335 h 5452"/>
                <a:gd name="T60" fmla="*/ 549 w 5528"/>
                <a:gd name="T61" fmla="*/ 3525 h 5452"/>
                <a:gd name="T62" fmla="*/ 159 w 5528"/>
                <a:gd name="T63" fmla="*/ 3652 h 5452"/>
                <a:gd name="T64" fmla="*/ 127 w 5528"/>
                <a:gd name="T65" fmla="*/ 3971 h 5452"/>
                <a:gd name="T66" fmla="*/ 32 w 5528"/>
                <a:gd name="T67" fmla="*/ 4236 h 5452"/>
                <a:gd name="T68" fmla="*/ 349 w 5528"/>
                <a:gd name="T69" fmla="*/ 4594 h 5452"/>
                <a:gd name="T70" fmla="*/ 836 w 5528"/>
                <a:gd name="T71" fmla="*/ 4658 h 5452"/>
                <a:gd name="T72" fmla="*/ 2478 w 5528"/>
                <a:gd name="T73" fmla="*/ 4604 h 5452"/>
                <a:gd name="T74" fmla="*/ 3144 w 5528"/>
                <a:gd name="T75" fmla="*/ 4945 h 5452"/>
                <a:gd name="T76" fmla="*/ 3547 w 5528"/>
                <a:gd name="T77" fmla="*/ 4828 h 5452"/>
                <a:gd name="T78" fmla="*/ 3853 w 5528"/>
                <a:gd name="T79" fmla="*/ 5134 h 5452"/>
                <a:gd name="T80" fmla="*/ 4340 w 5528"/>
                <a:gd name="T81" fmla="*/ 5262 h 5452"/>
                <a:gd name="T82" fmla="*/ 4743 w 5528"/>
                <a:gd name="T83" fmla="*/ 5451 h 5452"/>
                <a:gd name="T84" fmla="*/ 5367 w 5528"/>
                <a:gd name="T85" fmla="*/ 4690 h 5452"/>
                <a:gd name="T86" fmla="*/ 5145 w 5528"/>
                <a:gd name="T87" fmla="*/ 4468 h 5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28" h="5452">
                  <a:moveTo>
                    <a:pt x="5145" y="4468"/>
                  </a:moveTo>
                  <a:lnTo>
                    <a:pt x="5145" y="4468"/>
                  </a:lnTo>
                  <a:cubicBezTo>
                    <a:pt x="5145" y="4363"/>
                    <a:pt x="5527" y="4255"/>
                    <a:pt x="5527" y="4255"/>
                  </a:cubicBezTo>
                  <a:cubicBezTo>
                    <a:pt x="5273" y="3822"/>
                    <a:pt x="5273" y="3822"/>
                    <a:pt x="5273" y="3822"/>
                  </a:cubicBezTo>
                  <a:cubicBezTo>
                    <a:pt x="5505" y="3579"/>
                    <a:pt x="5505" y="3579"/>
                    <a:pt x="5505" y="3579"/>
                  </a:cubicBezTo>
                  <a:cubicBezTo>
                    <a:pt x="5505" y="3579"/>
                    <a:pt x="5262" y="3367"/>
                    <a:pt x="5505" y="3186"/>
                  </a:cubicBezTo>
                  <a:cubicBezTo>
                    <a:pt x="5505" y="3186"/>
                    <a:pt x="5325" y="3038"/>
                    <a:pt x="5219" y="3007"/>
                  </a:cubicBezTo>
                  <a:cubicBezTo>
                    <a:pt x="5103" y="2964"/>
                    <a:pt x="5240" y="2859"/>
                    <a:pt x="5165" y="2784"/>
                  </a:cubicBezTo>
                  <a:cubicBezTo>
                    <a:pt x="5103" y="2721"/>
                    <a:pt x="5008" y="2784"/>
                    <a:pt x="4965" y="2742"/>
                  </a:cubicBezTo>
                  <a:cubicBezTo>
                    <a:pt x="4923" y="2699"/>
                    <a:pt x="5092" y="2594"/>
                    <a:pt x="4710" y="2488"/>
                  </a:cubicBezTo>
                  <a:cubicBezTo>
                    <a:pt x="4710" y="2488"/>
                    <a:pt x="4648" y="2064"/>
                    <a:pt x="4309" y="2023"/>
                  </a:cubicBezTo>
                  <a:cubicBezTo>
                    <a:pt x="4309" y="2023"/>
                    <a:pt x="4478" y="1704"/>
                    <a:pt x="4182" y="1652"/>
                  </a:cubicBezTo>
                  <a:cubicBezTo>
                    <a:pt x="4182" y="1652"/>
                    <a:pt x="4415" y="1217"/>
                    <a:pt x="4361" y="1165"/>
                  </a:cubicBezTo>
                  <a:cubicBezTo>
                    <a:pt x="4299" y="1101"/>
                    <a:pt x="4191" y="984"/>
                    <a:pt x="4191" y="984"/>
                  </a:cubicBezTo>
                  <a:cubicBezTo>
                    <a:pt x="4191" y="984"/>
                    <a:pt x="4415" y="700"/>
                    <a:pt x="4340" y="635"/>
                  </a:cubicBezTo>
                  <a:cubicBezTo>
                    <a:pt x="4266" y="562"/>
                    <a:pt x="3939" y="667"/>
                    <a:pt x="3874" y="614"/>
                  </a:cubicBezTo>
                  <a:cubicBezTo>
                    <a:pt x="3822" y="562"/>
                    <a:pt x="3991" y="265"/>
                    <a:pt x="3906" y="202"/>
                  </a:cubicBezTo>
                  <a:cubicBezTo>
                    <a:pt x="3822" y="148"/>
                    <a:pt x="3514" y="0"/>
                    <a:pt x="3398" y="594"/>
                  </a:cubicBezTo>
                  <a:cubicBezTo>
                    <a:pt x="3398" y="594"/>
                    <a:pt x="3398" y="730"/>
                    <a:pt x="3249" y="730"/>
                  </a:cubicBezTo>
                  <a:cubicBezTo>
                    <a:pt x="3112" y="730"/>
                    <a:pt x="2816" y="413"/>
                    <a:pt x="2668" y="562"/>
                  </a:cubicBezTo>
                  <a:cubicBezTo>
                    <a:pt x="2519" y="709"/>
                    <a:pt x="2635" y="984"/>
                    <a:pt x="2635" y="984"/>
                  </a:cubicBezTo>
                  <a:cubicBezTo>
                    <a:pt x="2635" y="984"/>
                    <a:pt x="2370" y="1038"/>
                    <a:pt x="2213" y="1122"/>
                  </a:cubicBezTo>
                  <a:cubicBezTo>
                    <a:pt x="2053" y="1217"/>
                    <a:pt x="1991" y="922"/>
                    <a:pt x="1831" y="984"/>
                  </a:cubicBezTo>
                  <a:cubicBezTo>
                    <a:pt x="1672" y="1059"/>
                    <a:pt x="1767" y="1419"/>
                    <a:pt x="1767" y="1419"/>
                  </a:cubicBezTo>
                  <a:cubicBezTo>
                    <a:pt x="1767" y="1419"/>
                    <a:pt x="1355" y="1419"/>
                    <a:pt x="1269" y="1704"/>
                  </a:cubicBezTo>
                  <a:cubicBezTo>
                    <a:pt x="1418" y="1779"/>
                    <a:pt x="1418" y="1779"/>
                    <a:pt x="1418" y="1779"/>
                  </a:cubicBezTo>
                  <a:cubicBezTo>
                    <a:pt x="1471" y="2255"/>
                    <a:pt x="1471" y="2255"/>
                    <a:pt x="1471" y="2255"/>
                  </a:cubicBezTo>
                  <a:cubicBezTo>
                    <a:pt x="1217" y="2350"/>
                    <a:pt x="1217" y="2350"/>
                    <a:pt x="1217" y="2350"/>
                  </a:cubicBezTo>
                  <a:cubicBezTo>
                    <a:pt x="1217" y="2350"/>
                    <a:pt x="1112" y="2900"/>
                    <a:pt x="879" y="3176"/>
                  </a:cubicBezTo>
                  <a:cubicBezTo>
                    <a:pt x="911" y="3208"/>
                    <a:pt x="920" y="3262"/>
                    <a:pt x="890" y="3335"/>
                  </a:cubicBezTo>
                  <a:cubicBezTo>
                    <a:pt x="804" y="3568"/>
                    <a:pt x="625" y="3376"/>
                    <a:pt x="549" y="3525"/>
                  </a:cubicBezTo>
                  <a:cubicBezTo>
                    <a:pt x="465" y="3663"/>
                    <a:pt x="265" y="3652"/>
                    <a:pt x="159" y="3652"/>
                  </a:cubicBezTo>
                  <a:cubicBezTo>
                    <a:pt x="53" y="3652"/>
                    <a:pt x="127" y="3811"/>
                    <a:pt x="127" y="3971"/>
                  </a:cubicBezTo>
                  <a:cubicBezTo>
                    <a:pt x="127" y="4117"/>
                    <a:pt x="62" y="4098"/>
                    <a:pt x="32" y="4236"/>
                  </a:cubicBezTo>
                  <a:cubicBezTo>
                    <a:pt x="0" y="4382"/>
                    <a:pt x="254" y="4542"/>
                    <a:pt x="349" y="4594"/>
                  </a:cubicBezTo>
                  <a:cubicBezTo>
                    <a:pt x="455" y="4658"/>
                    <a:pt x="592" y="4658"/>
                    <a:pt x="836" y="4658"/>
                  </a:cubicBezTo>
                  <a:cubicBezTo>
                    <a:pt x="1079" y="4658"/>
                    <a:pt x="2265" y="4553"/>
                    <a:pt x="2478" y="4604"/>
                  </a:cubicBezTo>
                  <a:cubicBezTo>
                    <a:pt x="2700" y="4658"/>
                    <a:pt x="3049" y="4945"/>
                    <a:pt x="3144" y="4945"/>
                  </a:cubicBezTo>
                  <a:cubicBezTo>
                    <a:pt x="3239" y="4945"/>
                    <a:pt x="3355" y="4828"/>
                    <a:pt x="3547" y="4828"/>
                  </a:cubicBezTo>
                  <a:cubicBezTo>
                    <a:pt x="3726" y="4828"/>
                    <a:pt x="3790" y="5072"/>
                    <a:pt x="3853" y="5134"/>
                  </a:cubicBezTo>
                  <a:cubicBezTo>
                    <a:pt x="3917" y="5197"/>
                    <a:pt x="3969" y="5134"/>
                    <a:pt x="4340" y="5262"/>
                  </a:cubicBezTo>
                  <a:cubicBezTo>
                    <a:pt x="4478" y="5315"/>
                    <a:pt x="4616" y="5389"/>
                    <a:pt x="4743" y="5451"/>
                  </a:cubicBezTo>
                  <a:cubicBezTo>
                    <a:pt x="4954" y="5240"/>
                    <a:pt x="5367" y="4796"/>
                    <a:pt x="5367" y="4690"/>
                  </a:cubicBezTo>
                  <a:cubicBezTo>
                    <a:pt x="5367" y="4542"/>
                    <a:pt x="5145" y="4574"/>
                    <a:pt x="5145" y="4468"/>
                  </a:cubicBezTo>
                </a:path>
              </a:pathLst>
            </a:custGeom>
            <a:solidFill>
              <a:schemeClr val="accent2"/>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3" name="Freeform 8"/>
            <p:cNvSpPr>
              <a:spLocks noChangeArrowheads="1"/>
            </p:cNvSpPr>
            <p:nvPr/>
          </p:nvSpPr>
          <p:spPr bwMode="auto">
            <a:xfrm>
              <a:off x="6764" y="4990"/>
              <a:ext cx="1432" cy="1091"/>
            </a:xfrm>
            <a:custGeom>
              <a:avLst/>
              <a:gdLst>
                <a:gd name="T0" fmla="*/ 6171 w 6321"/>
                <a:gd name="T1" fmla="*/ 729 h 4817"/>
                <a:gd name="T2" fmla="*/ 6171 w 6321"/>
                <a:gd name="T3" fmla="*/ 729 h 4817"/>
                <a:gd name="T4" fmla="*/ 5314 w 6321"/>
                <a:gd name="T5" fmla="*/ 244 h 4817"/>
                <a:gd name="T6" fmla="*/ 4266 w 6321"/>
                <a:gd name="T7" fmla="*/ 688 h 4817"/>
                <a:gd name="T8" fmla="*/ 3652 w 6321"/>
                <a:gd name="T9" fmla="*/ 1069 h 4817"/>
                <a:gd name="T10" fmla="*/ 3271 w 6321"/>
                <a:gd name="T11" fmla="*/ 867 h 4817"/>
                <a:gd name="T12" fmla="*/ 2943 w 6321"/>
                <a:gd name="T13" fmla="*/ 1312 h 4817"/>
                <a:gd name="T14" fmla="*/ 1874 w 6321"/>
                <a:gd name="T15" fmla="*/ 1047 h 4817"/>
                <a:gd name="T16" fmla="*/ 1249 w 6321"/>
                <a:gd name="T17" fmla="*/ 390 h 4817"/>
                <a:gd name="T18" fmla="*/ 803 w 6321"/>
                <a:gd name="T19" fmla="*/ 41 h 4817"/>
                <a:gd name="T20" fmla="*/ 286 w 6321"/>
                <a:gd name="T21" fmla="*/ 338 h 4817"/>
                <a:gd name="T22" fmla="*/ 0 w 6321"/>
                <a:gd name="T23" fmla="*/ 825 h 4817"/>
                <a:gd name="T24" fmla="*/ 159 w 6321"/>
                <a:gd name="T25" fmla="*/ 1164 h 4817"/>
                <a:gd name="T26" fmla="*/ 433 w 6321"/>
                <a:gd name="T27" fmla="*/ 1629 h 4817"/>
                <a:gd name="T28" fmla="*/ 581 w 6321"/>
                <a:gd name="T29" fmla="*/ 2043 h 4817"/>
                <a:gd name="T30" fmla="*/ 519 w 6321"/>
                <a:gd name="T31" fmla="*/ 2455 h 4817"/>
                <a:gd name="T32" fmla="*/ 592 w 6321"/>
                <a:gd name="T33" fmla="*/ 2784 h 4817"/>
                <a:gd name="T34" fmla="*/ 487 w 6321"/>
                <a:gd name="T35" fmla="*/ 3260 h 4817"/>
                <a:gd name="T36" fmla="*/ 306 w 6321"/>
                <a:gd name="T37" fmla="*/ 3610 h 4817"/>
                <a:gd name="T38" fmla="*/ 306 w 6321"/>
                <a:gd name="T39" fmla="*/ 3799 h 4817"/>
                <a:gd name="T40" fmla="*/ 687 w 6321"/>
                <a:gd name="T41" fmla="*/ 4086 h 4817"/>
                <a:gd name="T42" fmla="*/ 1122 w 6321"/>
                <a:gd name="T43" fmla="*/ 4245 h 4817"/>
                <a:gd name="T44" fmla="*/ 1577 w 6321"/>
                <a:gd name="T45" fmla="*/ 4711 h 4817"/>
                <a:gd name="T46" fmla="*/ 1810 w 6321"/>
                <a:gd name="T47" fmla="*/ 4635 h 4817"/>
                <a:gd name="T48" fmla="*/ 2128 w 6321"/>
                <a:gd name="T49" fmla="*/ 4816 h 4817"/>
                <a:gd name="T50" fmla="*/ 2488 w 6321"/>
                <a:gd name="T51" fmla="*/ 4700 h 4817"/>
                <a:gd name="T52" fmla="*/ 2859 w 6321"/>
                <a:gd name="T53" fmla="*/ 4625 h 4817"/>
                <a:gd name="T54" fmla="*/ 3122 w 6321"/>
                <a:gd name="T55" fmla="*/ 4403 h 4817"/>
                <a:gd name="T56" fmla="*/ 3059 w 6321"/>
                <a:gd name="T57" fmla="*/ 4245 h 4817"/>
                <a:gd name="T58" fmla="*/ 3154 w 6321"/>
                <a:gd name="T59" fmla="*/ 4224 h 4817"/>
                <a:gd name="T60" fmla="*/ 3409 w 6321"/>
                <a:gd name="T61" fmla="*/ 4148 h 4817"/>
                <a:gd name="T62" fmla="*/ 3579 w 6321"/>
                <a:gd name="T63" fmla="*/ 4064 h 4817"/>
                <a:gd name="T64" fmla="*/ 3387 w 6321"/>
                <a:gd name="T65" fmla="*/ 4107 h 4817"/>
                <a:gd name="T66" fmla="*/ 3176 w 6321"/>
                <a:gd name="T67" fmla="*/ 4148 h 4817"/>
                <a:gd name="T68" fmla="*/ 3144 w 6321"/>
                <a:gd name="T69" fmla="*/ 3948 h 4817"/>
                <a:gd name="T70" fmla="*/ 3409 w 6321"/>
                <a:gd name="T71" fmla="*/ 3905 h 4817"/>
                <a:gd name="T72" fmla="*/ 3706 w 6321"/>
                <a:gd name="T73" fmla="*/ 3842 h 4817"/>
                <a:gd name="T74" fmla="*/ 3684 w 6321"/>
                <a:gd name="T75" fmla="*/ 3567 h 4817"/>
                <a:gd name="T76" fmla="*/ 3779 w 6321"/>
                <a:gd name="T77" fmla="*/ 3418 h 4817"/>
                <a:gd name="T78" fmla="*/ 3376 w 6321"/>
                <a:gd name="T79" fmla="*/ 3069 h 4817"/>
                <a:gd name="T80" fmla="*/ 3441 w 6321"/>
                <a:gd name="T81" fmla="*/ 2804 h 4817"/>
                <a:gd name="T82" fmla="*/ 3663 w 6321"/>
                <a:gd name="T83" fmla="*/ 2668 h 4817"/>
                <a:gd name="T84" fmla="*/ 3674 w 6321"/>
                <a:gd name="T85" fmla="*/ 2433 h 4817"/>
                <a:gd name="T86" fmla="*/ 3801 w 6321"/>
                <a:gd name="T87" fmla="*/ 2614 h 4817"/>
                <a:gd name="T88" fmla="*/ 3874 w 6321"/>
                <a:gd name="T89" fmla="*/ 2414 h 4817"/>
                <a:gd name="T90" fmla="*/ 3949 w 6321"/>
                <a:gd name="T91" fmla="*/ 2541 h 4817"/>
                <a:gd name="T92" fmla="*/ 4118 w 6321"/>
                <a:gd name="T93" fmla="*/ 2508 h 4817"/>
                <a:gd name="T94" fmla="*/ 4329 w 6321"/>
                <a:gd name="T95" fmla="*/ 2593 h 4817"/>
                <a:gd name="T96" fmla="*/ 4277 w 6321"/>
                <a:gd name="T97" fmla="*/ 2720 h 4817"/>
                <a:gd name="T98" fmla="*/ 4066 w 6321"/>
                <a:gd name="T99" fmla="*/ 2815 h 4817"/>
                <a:gd name="T100" fmla="*/ 4066 w 6321"/>
                <a:gd name="T101" fmla="*/ 3101 h 4817"/>
                <a:gd name="T102" fmla="*/ 4139 w 6321"/>
                <a:gd name="T103" fmla="*/ 3439 h 4817"/>
                <a:gd name="T104" fmla="*/ 4309 w 6321"/>
                <a:gd name="T105" fmla="*/ 3418 h 4817"/>
                <a:gd name="T106" fmla="*/ 4288 w 6321"/>
                <a:gd name="T107" fmla="*/ 3207 h 4817"/>
                <a:gd name="T108" fmla="*/ 4510 w 6321"/>
                <a:gd name="T109" fmla="*/ 3345 h 4817"/>
                <a:gd name="T110" fmla="*/ 4182 w 6321"/>
                <a:gd name="T111" fmla="*/ 3661 h 4817"/>
                <a:gd name="T112" fmla="*/ 3874 w 6321"/>
                <a:gd name="T113" fmla="*/ 3864 h 4817"/>
                <a:gd name="T114" fmla="*/ 3980 w 6321"/>
                <a:gd name="T115" fmla="*/ 4086 h 4817"/>
                <a:gd name="T116" fmla="*/ 4055 w 6321"/>
                <a:gd name="T117" fmla="*/ 4213 h 4817"/>
                <a:gd name="T118" fmla="*/ 5145 w 6321"/>
                <a:gd name="T119" fmla="*/ 3610 h 4817"/>
                <a:gd name="T120" fmla="*/ 6087 w 6321"/>
                <a:gd name="T121" fmla="*/ 3387 h 4817"/>
                <a:gd name="T122" fmla="*/ 6171 w 6321"/>
                <a:gd name="T123" fmla="*/ 729 h 4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21" h="4817">
                  <a:moveTo>
                    <a:pt x="6171" y="729"/>
                  </a:moveTo>
                  <a:lnTo>
                    <a:pt x="6171" y="729"/>
                  </a:lnTo>
                  <a:cubicBezTo>
                    <a:pt x="6023" y="582"/>
                    <a:pt x="6055" y="338"/>
                    <a:pt x="5314" y="244"/>
                  </a:cubicBezTo>
                  <a:cubicBezTo>
                    <a:pt x="4572" y="147"/>
                    <a:pt x="4943" y="614"/>
                    <a:pt x="4266" y="688"/>
                  </a:cubicBezTo>
                  <a:cubicBezTo>
                    <a:pt x="3579" y="761"/>
                    <a:pt x="3768" y="1069"/>
                    <a:pt x="3652" y="1069"/>
                  </a:cubicBezTo>
                  <a:cubicBezTo>
                    <a:pt x="3546" y="1069"/>
                    <a:pt x="3546" y="953"/>
                    <a:pt x="3271" y="867"/>
                  </a:cubicBezTo>
                  <a:cubicBezTo>
                    <a:pt x="3006" y="772"/>
                    <a:pt x="3271" y="1226"/>
                    <a:pt x="2943" y="1312"/>
                  </a:cubicBezTo>
                  <a:cubicBezTo>
                    <a:pt x="2615" y="1407"/>
                    <a:pt x="2128" y="1153"/>
                    <a:pt x="1874" y="1047"/>
                  </a:cubicBezTo>
                  <a:cubicBezTo>
                    <a:pt x="1620" y="942"/>
                    <a:pt x="1249" y="953"/>
                    <a:pt x="1249" y="390"/>
                  </a:cubicBezTo>
                  <a:cubicBezTo>
                    <a:pt x="1249" y="0"/>
                    <a:pt x="952" y="9"/>
                    <a:pt x="803" y="41"/>
                  </a:cubicBezTo>
                  <a:cubicBezTo>
                    <a:pt x="624" y="147"/>
                    <a:pt x="318" y="338"/>
                    <a:pt x="286" y="338"/>
                  </a:cubicBezTo>
                  <a:cubicBezTo>
                    <a:pt x="232" y="338"/>
                    <a:pt x="232" y="698"/>
                    <a:pt x="0" y="825"/>
                  </a:cubicBezTo>
                  <a:cubicBezTo>
                    <a:pt x="0" y="825"/>
                    <a:pt x="211" y="931"/>
                    <a:pt x="159" y="1164"/>
                  </a:cubicBezTo>
                  <a:cubicBezTo>
                    <a:pt x="159" y="1164"/>
                    <a:pt x="709" y="1354"/>
                    <a:pt x="433" y="1629"/>
                  </a:cubicBezTo>
                  <a:cubicBezTo>
                    <a:pt x="433" y="1629"/>
                    <a:pt x="794" y="1927"/>
                    <a:pt x="581" y="2043"/>
                  </a:cubicBezTo>
                  <a:cubicBezTo>
                    <a:pt x="581" y="2043"/>
                    <a:pt x="741" y="2371"/>
                    <a:pt x="519" y="2455"/>
                  </a:cubicBezTo>
                  <a:cubicBezTo>
                    <a:pt x="519" y="2455"/>
                    <a:pt x="803" y="2571"/>
                    <a:pt x="592" y="2784"/>
                  </a:cubicBezTo>
                  <a:cubicBezTo>
                    <a:pt x="592" y="2784"/>
                    <a:pt x="646" y="3112"/>
                    <a:pt x="487" y="3260"/>
                  </a:cubicBezTo>
                  <a:cubicBezTo>
                    <a:pt x="338" y="3418"/>
                    <a:pt x="614" y="3450"/>
                    <a:pt x="306" y="3610"/>
                  </a:cubicBezTo>
                  <a:cubicBezTo>
                    <a:pt x="306" y="3610"/>
                    <a:pt x="200" y="3799"/>
                    <a:pt x="306" y="3799"/>
                  </a:cubicBezTo>
                  <a:cubicBezTo>
                    <a:pt x="413" y="3799"/>
                    <a:pt x="687" y="3905"/>
                    <a:pt x="687" y="4086"/>
                  </a:cubicBezTo>
                  <a:cubicBezTo>
                    <a:pt x="687" y="4086"/>
                    <a:pt x="1038" y="4170"/>
                    <a:pt x="1122" y="4245"/>
                  </a:cubicBezTo>
                  <a:cubicBezTo>
                    <a:pt x="1196" y="4329"/>
                    <a:pt x="1418" y="4711"/>
                    <a:pt x="1577" y="4711"/>
                  </a:cubicBezTo>
                  <a:cubicBezTo>
                    <a:pt x="1736" y="4711"/>
                    <a:pt x="1736" y="4635"/>
                    <a:pt x="1810" y="4635"/>
                  </a:cubicBezTo>
                  <a:cubicBezTo>
                    <a:pt x="1885" y="4635"/>
                    <a:pt x="1969" y="4816"/>
                    <a:pt x="2128" y="4816"/>
                  </a:cubicBezTo>
                  <a:cubicBezTo>
                    <a:pt x="2297" y="4816"/>
                    <a:pt x="2318" y="4700"/>
                    <a:pt x="2488" y="4700"/>
                  </a:cubicBezTo>
                  <a:cubicBezTo>
                    <a:pt x="2646" y="4700"/>
                    <a:pt x="2667" y="4816"/>
                    <a:pt x="2859" y="4625"/>
                  </a:cubicBezTo>
                  <a:cubicBezTo>
                    <a:pt x="2954" y="4530"/>
                    <a:pt x="3049" y="4456"/>
                    <a:pt x="3122" y="4403"/>
                  </a:cubicBezTo>
                  <a:cubicBezTo>
                    <a:pt x="3092" y="4351"/>
                    <a:pt x="3038" y="4265"/>
                    <a:pt x="3059" y="4245"/>
                  </a:cubicBezTo>
                  <a:cubicBezTo>
                    <a:pt x="3081" y="4224"/>
                    <a:pt x="3102" y="4202"/>
                    <a:pt x="3154" y="4224"/>
                  </a:cubicBezTo>
                  <a:cubicBezTo>
                    <a:pt x="3197" y="4245"/>
                    <a:pt x="3355" y="4202"/>
                    <a:pt x="3409" y="4148"/>
                  </a:cubicBezTo>
                  <a:cubicBezTo>
                    <a:pt x="3462" y="4096"/>
                    <a:pt x="3579" y="4064"/>
                    <a:pt x="3579" y="4064"/>
                  </a:cubicBezTo>
                  <a:cubicBezTo>
                    <a:pt x="3579" y="4002"/>
                    <a:pt x="3430" y="4064"/>
                    <a:pt x="3387" y="4107"/>
                  </a:cubicBezTo>
                  <a:cubicBezTo>
                    <a:pt x="3346" y="4148"/>
                    <a:pt x="3249" y="4148"/>
                    <a:pt x="3176" y="4148"/>
                  </a:cubicBezTo>
                  <a:cubicBezTo>
                    <a:pt x="3113" y="4148"/>
                    <a:pt x="3144" y="3948"/>
                    <a:pt x="3144" y="3948"/>
                  </a:cubicBezTo>
                  <a:cubicBezTo>
                    <a:pt x="3260" y="4159"/>
                    <a:pt x="3346" y="3969"/>
                    <a:pt x="3409" y="3905"/>
                  </a:cubicBezTo>
                  <a:cubicBezTo>
                    <a:pt x="3473" y="3842"/>
                    <a:pt x="3706" y="3842"/>
                    <a:pt x="3706" y="3842"/>
                  </a:cubicBezTo>
                  <a:cubicBezTo>
                    <a:pt x="3631" y="3769"/>
                    <a:pt x="3579" y="3610"/>
                    <a:pt x="3684" y="3567"/>
                  </a:cubicBezTo>
                  <a:cubicBezTo>
                    <a:pt x="3801" y="3524"/>
                    <a:pt x="3811" y="3461"/>
                    <a:pt x="3779" y="3418"/>
                  </a:cubicBezTo>
                  <a:cubicBezTo>
                    <a:pt x="3736" y="3387"/>
                    <a:pt x="3419" y="3185"/>
                    <a:pt x="3376" y="3069"/>
                  </a:cubicBezTo>
                  <a:cubicBezTo>
                    <a:pt x="3335" y="2942"/>
                    <a:pt x="3419" y="2911"/>
                    <a:pt x="3441" y="2804"/>
                  </a:cubicBezTo>
                  <a:cubicBezTo>
                    <a:pt x="3473" y="2698"/>
                    <a:pt x="3598" y="2720"/>
                    <a:pt x="3663" y="2668"/>
                  </a:cubicBezTo>
                  <a:cubicBezTo>
                    <a:pt x="3716" y="2614"/>
                    <a:pt x="3598" y="2498"/>
                    <a:pt x="3674" y="2433"/>
                  </a:cubicBezTo>
                  <a:cubicBezTo>
                    <a:pt x="3736" y="2371"/>
                    <a:pt x="3758" y="2614"/>
                    <a:pt x="3801" y="2614"/>
                  </a:cubicBezTo>
                  <a:cubicBezTo>
                    <a:pt x="3844" y="2614"/>
                    <a:pt x="3831" y="2455"/>
                    <a:pt x="3874" y="2414"/>
                  </a:cubicBezTo>
                  <a:cubicBezTo>
                    <a:pt x="3917" y="2371"/>
                    <a:pt x="3917" y="2455"/>
                    <a:pt x="3949" y="2541"/>
                  </a:cubicBezTo>
                  <a:cubicBezTo>
                    <a:pt x="3969" y="2625"/>
                    <a:pt x="4044" y="2582"/>
                    <a:pt x="4118" y="2508"/>
                  </a:cubicBezTo>
                  <a:cubicBezTo>
                    <a:pt x="4193" y="2433"/>
                    <a:pt x="4329" y="2593"/>
                    <a:pt x="4329" y="2593"/>
                  </a:cubicBezTo>
                  <a:cubicBezTo>
                    <a:pt x="4329" y="2593"/>
                    <a:pt x="4277" y="2646"/>
                    <a:pt x="4277" y="2720"/>
                  </a:cubicBezTo>
                  <a:cubicBezTo>
                    <a:pt x="4277" y="2784"/>
                    <a:pt x="4171" y="2752"/>
                    <a:pt x="4066" y="2815"/>
                  </a:cubicBezTo>
                  <a:cubicBezTo>
                    <a:pt x="3958" y="2868"/>
                    <a:pt x="4066" y="2995"/>
                    <a:pt x="4066" y="3101"/>
                  </a:cubicBezTo>
                  <a:cubicBezTo>
                    <a:pt x="4066" y="3207"/>
                    <a:pt x="4066" y="3377"/>
                    <a:pt x="4139" y="3439"/>
                  </a:cubicBezTo>
                  <a:cubicBezTo>
                    <a:pt x="4214" y="3515"/>
                    <a:pt x="4245" y="3472"/>
                    <a:pt x="4309" y="3418"/>
                  </a:cubicBezTo>
                  <a:cubicBezTo>
                    <a:pt x="4361" y="3355"/>
                    <a:pt x="4245" y="3250"/>
                    <a:pt x="4288" y="3207"/>
                  </a:cubicBezTo>
                  <a:cubicBezTo>
                    <a:pt x="4320" y="3174"/>
                    <a:pt x="4510" y="3207"/>
                    <a:pt x="4510" y="3345"/>
                  </a:cubicBezTo>
                  <a:cubicBezTo>
                    <a:pt x="4510" y="3482"/>
                    <a:pt x="4350" y="3599"/>
                    <a:pt x="4182" y="3661"/>
                  </a:cubicBezTo>
                  <a:cubicBezTo>
                    <a:pt x="4012" y="3726"/>
                    <a:pt x="3928" y="3769"/>
                    <a:pt x="3874" y="3864"/>
                  </a:cubicBezTo>
                  <a:cubicBezTo>
                    <a:pt x="3822" y="3959"/>
                    <a:pt x="3980" y="3969"/>
                    <a:pt x="3980" y="4086"/>
                  </a:cubicBezTo>
                  <a:cubicBezTo>
                    <a:pt x="3980" y="4202"/>
                    <a:pt x="4055" y="4213"/>
                    <a:pt x="4055" y="4213"/>
                  </a:cubicBezTo>
                  <a:cubicBezTo>
                    <a:pt x="4139" y="3789"/>
                    <a:pt x="4680" y="3610"/>
                    <a:pt x="5145" y="3610"/>
                  </a:cubicBezTo>
                  <a:cubicBezTo>
                    <a:pt x="5600" y="3610"/>
                    <a:pt x="5960" y="3504"/>
                    <a:pt x="6087" y="3387"/>
                  </a:cubicBezTo>
                  <a:cubicBezTo>
                    <a:pt x="6203" y="3271"/>
                    <a:pt x="6320" y="877"/>
                    <a:pt x="6171" y="729"/>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4" name="Freeform 9"/>
            <p:cNvSpPr>
              <a:spLocks noChangeArrowheads="1"/>
            </p:cNvSpPr>
            <p:nvPr/>
          </p:nvSpPr>
          <p:spPr bwMode="auto">
            <a:xfrm>
              <a:off x="3784" y="6200"/>
              <a:ext cx="1024" cy="1044"/>
            </a:xfrm>
            <a:custGeom>
              <a:avLst/>
              <a:gdLst>
                <a:gd name="T0" fmla="*/ 4045 w 4522"/>
                <a:gd name="T1" fmla="*/ 3886 h 4606"/>
                <a:gd name="T2" fmla="*/ 4045 w 4522"/>
                <a:gd name="T3" fmla="*/ 3886 h 4606"/>
                <a:gd name="T4" fmla="*/ 3791 w 4522"/>
                <a:gd name="T5" fmla="*/ 3642 h 4606"/>
                <a:gd name="T6" fmla="*/ 3853 w 4522"/>
                <a:gd name="T7" fmla="*/ 3186 h 4606"/>
                <a:gd name="T8" fmla="*/ 3791 w 4522"/>
                <a:gd name="T9" fmla="*/ 2836 h 4606"/>
                <a:gd name="T10" fmla="*/ 3515 w 4522"/>
                <a:gd name="T11" fmla="*/ 2498 h 4606"/>
                <a:gd name="T12" fmla="*/ 4023 w 4522"/>
                <a:gd name="T13" fmla="*/ 2466 h 4606"/>
                <a:gd name="T14" fmla="*/ 4066 w 4522"/>
                <a:gd name="T15" fmla="*/ 2212 h 4606"/>
                <a:gd name="T16" fmla="*/ 4330 w 4522"/>
                <a:gd name="T17" fmla="*/ 2382 h 4606"/>
                <a:gd name="T18" fmla="*/ 4394 w 4522"/>
                <a:gd name="T19" fmla="*/ 2095 h 4606"/>
                <a:gd name="T20" fmla="*/ 4002 w 4522"/>
                <a:gd name="T21" fmla="*/ 1843 h 4606"/>
                <a:gd name="T22" fmla="*/ 4321 w 4522"/>
                <a:gd name="T23" fmla="*/ 1578 h 4606"/>
                <a:gd name="T24" fmla="*/ 4151 w 4522"/>
                <a:gd name="T25" fmla="*/ 1354 h 4606"/>
                <a:gd name="T26" fmla="*/ 3950 w 4522"/>
                <a:gd name="T27" fmla="*/ 1164 h 4606"/>
                <a:gd name="T28" fmla="*/ 3717 w 4522"/>
                <a:gd name="T29" fmla="*/ 1016 h 4606"/>
                <a:gd name="T30" fmla="*/ 3463 w 4522"/>
                <a:gd name="T31" fmla="*/ 953 h 4606"/>
                <a:gd name="T32" fmla="*/ 3558 w 4522"/>
                <a:gd name="T33" fmla="*/ 761 h 4606"/>
                <a:gd name="T34" fmla="*/ 3209 w 4522"/>
                <a:gd name="T35" fmla="*/ 593 h 4606"/>
                <a:gd name="T36" fmla="*/ 3526 w 4522"/>
                <a:gd name="T37" fmla="*/ 518 h 4606"/>
                <a:gd name="T38" fmla="*/ 3558 w 4522"/>
                <a:gd name="T39" fmla="*/ 285 h 4606"/>
                <a:gd name="T40" fmla="*/ 3261 w 4522"/>
                <a:gd name="T41" fmla="*/ 169 h 4606"/>
                <a:gd name="T42" fmla="*/ 3144 w 4522"/>
                <a:gd name="T43" fmla="*/ 0 h 4606"/>
                <a:gd name="T44" fmla="*/ 2849 w 4522"/>
                <a:gd name="T45" fmla="*/ 455 h 4606"/>
                <a:gd name="T46" fmla="*/ 2192 w 4522"/>
                <a:gd name="T47" fmla="*/ 307 h 4606"/>
                <a:gd name="T48" fmla="*/ 1970 w 4522"/>
                <a:gd name="T49" fmla="*/ 466 h 4606"/>
                <a:gd name="T50" fmla="*/ 1621 w 4522"/>
                <a:gd name="T51" fmla="*/ 423 h 4606"/>
                <a:gd name="T52" fmla="*/ 1567 w 4522"/>
                <a:gd name="T53" fmla="*/ 656 h 4606"/>
                <a:gd name="T54" fmla="*/ 1091 w 4522"/>
                <a:gd name="T55" fmla="*/ 709 h 4606"/>
                <a:gd name="T56" fmla="*/ 953 w 4522"/>
                <a:gd name="T57" fmla="*/ 1597 h 4606"/>
                <a:gd name="T58" fmla="*/ 953 w 4522"/>
                <a:gd name="T59" fmla="*/ 1895 h 4606"/>
                <a:gd name="T60" fmla="*/ 0 w 4522"/>
                <a:gd name="T61" fmla="*/ 2308 h 4606"/>
                <a:gd name="T62" fmla="*/ 54 w 4522"/>
                <a:gd name="T63" fmla="*/ 2804 h 4606"/>
                <a:gd name="T64" fmla="*/ 265 w 4522"/>
                <a:gd name="T65" fmla="*/ 3272 h 4606"/>
                <a:gd name="T66" fmla="*/ 530 w 4522"/>
                <a:gd name="T67" fmla="*/ 3461 h 4606"/>
                <a:gd name="T68" fmla="*/ 806 w 4522"/>
                <a:gd name="T69" fmla="*/ 3843 h 4606"/>
                <a:gd name="T70" fmla="*/ 912 w 4522"/>
                <a:gd name="T71" fmla="*/ 4002 h 4606"/>
                <a:gd name="T72" fmla="*/ 1261 w 4522"/>
                <a:gd name="T73" fmla="*/ 3886 h 4606"/>
                <a:gd name="T74" fmla="*/ 1748 w 4522"/>
                <a:gd name="T75" fmla="*/ 4118 h 4606"/>
                <a:gd name="T76" fmla="*/ 2297 w 4522"/>
                <a:gd name="T77" fmla="*/ 4140 h 4606"/>
                <a:gd name="T78" fmla="*/ 2657 w 4522"/>
                <a:gd name="T79" fmla="*/ 4351 h 4606"/>
                <a:gd name="T80" fmla="*/ 3209 w 4522"/>
                <a:gd name="T81" fmla="*/ 4584 h 4606"/>
                <a:gd name="T82" fmla="*/ 3631 w 4522"/>
                <a:gd name="T83" fmla="*/ 4446 h 4606"/>
                <a:gd name="T84" fmla="*/ 4034 w 4522"/>
                <a:gd name="T85" fmla="*/ 4297 h 4606"/>
                <a:gd name="T86" fmla="*/ 4161 w 4522"/>
                <a:gd name="T87" fmla="*/ 4297 h 4606"/>
                <a:gd name="T88" fmla="*/ 4045 w 4522"/>
                <a:gd name="T89" fmla="*/ 3886 h 4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22" h="4606">
                  <a:moveTo>
                    <a:pt x="4045" y="3886"/>
                  </a:moveTo>
                  <a:lnTo>
                    <a:pt x="4045" y="3886"/>
                  </a:lnTo>
                  <a:cubicBezTo>
                    <a:pt x="3791" y="3759"/>
                    <a:pt x="3791" y="3864"/>
                    <a:pt x="3791" y="3642"/>
                  </a:cubicBezTo>
                  <a:cubicBezTo>
                    <a:pt x="3791" y="3429"/>
                    <a:pt x="3853" y="3377"/>
                    <a:pt x="3853" y="3186"/>
                  </a:cubicBezTo>
                  <a:cubicBezTo>
                    <a:pt x="3853" y="2985"/>
                    <a:pt x="3907" y="2953"/>
                    <a:pt x="3791" y="2836"/>
                  </a:cubicBezTo>
                  <a:cubicBezTo>
                    <a:pt x="3685" y="2731"/>
                    <a:pt x="3515" y="2636"/>
                    <a:pt x="3515" y="2498"/>
                  </a:cubicBezTo>
                  <a:cubicBezTo>
                    <a:pt x="3515" y="2360"/>
                    <a:pt x="3959" y="2520"/>
                    <a:pt x="4023" y="2466"/>
                  </a:cubicBezTo>
                  <a:cubicBezTo>
                    <a:pt x="4077" y="2414"/>
                    <a:pt x="3959" y="2212"/>
                    <a:pt x="4066" y="2212"/>
                  </a:cubicBezTo>
                  <a:cubicBezTo>
                    <a:pt x="4172" y="2212"/>
                    <a:pt x="4151" y="2382"/>
                    <a:pt x="4330" y="2382"/>
                  </a:cubicBezTo>
                  <a:cubicBezTo>
                    <a:pt x="4521" y="2382"/>
                    <a:pt x="4500" y="2095"/>
                    <a:pt x="4394" y="2095"/>
                  </a:cubicBezTo>
                  <a:cubicBezTo>
                    <a:pt x="4278" y="2095"/>
                    <a:pt x="4002" y="2033"/>
                    <a:pt x="4002" y="1843"/>
                  </a:cubicBezTo>
                  <a:cubicBezTo>
                    <a:pt x="4002" y="1662"/>
                    <a:pt x="4278" y="1725"/>
                    <a:pt x="4321" y="1578"/>
                  </a:cubicBezTo>
                  <a:cubicBezTo>
                    <a:pt x="4362" y="1429"/>
                    <a:pt x="4278" y="1238"/>
                    <a:pt x="4151" y="1354"/>
                  </a:cubicBezTo>
                  <a:cubicBezTo>
                    <a:pt x="4034" y="1472"/>
                    <a:pt x="3864" y="1238"/>
                    <a:pt x="3950" y="1164"/>
                  </a:cubicBezTo>
                  <a:cubicBezTo>
                    <a:pt x="4023" y="1080"/>
                    <a:pt x="3896" y="837"/>
                    <a:pt x="3717" y="1016"/>
                  </a:cubicBezTo>
                  <a:cubicBezTo>
                    <a:pt x="3526" y="1196"/>
                    <a:pt x="3463" y="1048"/>
                    <a:pt x="3463" y="953"/>
                  </a:cubicBezTo>
                  <a:cubicBezTo>
                    <a:pt x="3463" y="856"/>
                    <a:pt x="3642" y="869"/>
                    <a:pt x="3558" y="761"/>
                  </a:cubicBezTo>
                  <a:cubicBezTo>
                    <a:pt x="3463" y="656"/>
                    <a:pt x="3209" y="720"/>
                    <a:pt x="3209" y="593"/>
                  </a:cubicBezTo>
                  <a:cubicBezTo>
                    <a:pt x="3209" y="466"/>
                    <a:pt x="3366" y="615"/>
                    <a:pt x="3526" y="518"/>
                  </a:cubicBezTo>
                  <a:cubicBezTo>
                    <a:pt x="3696" y="423"/>
                    <a:pt x="3726" y="285"/>
                    <a:pt x="3558" y="285"/>
                  </a:cubicBezTo>
                  <a:cubicBezTo>
                    <a:pt x="3388" y="285"/>
                    <a:pt x="3261" y="296"/>
                    <a:pt x="3261" y="169"/>
                  </a:cubicBezTo>
                  <a:cubicBezTo>
                    <a:pt x="3261" y="169"/>
                    <a:pt x="3239" y="0"/>
                    <a:pt x="3144" y="0"/>
                  </a:cubicBezTo>
                  <a:cubicBezTo>
                    <a:pt x="3060" y="0"/>
                    <a:pt x="2965" y="455"/>
                    <a:pt x="2849" y="455"/>
                  </a:cubicBezTo>
                  <a:cubicBezTo>
                    <a:pt x="2732" y="455"/>
                    <a:pt x="2256" y="244"/>
                    <a:pt x="2192" y="307"/>
                  </a:cubicBezTo>
                  <a:cubicBezTo>
                    <a:pt x="2129" y="371"/>
                    <a:pt x="2075" y="466"/>
                    <a:pt x="1970" y="466"/>
                  </a:cubicBezTo>
                  <a:cubicBezTo>
                    <a:pt x="1853" y="466"/>
                    <a:pt x="1621" y="423"/>
                    <a:pt x="1621" y="423"/>
                  </a:cubicBezTo>
                  <a:cubicBezTo>
                    <a:pt x="1567" y="656"/>
                    <a:pt x="1567" y="656"/>
                    <a:pt x="1567" y="656"/>
                  </a:cubicBezTo>
                  <a:cubicBezTo>
                    <a:pt x="1091" y="709"/>
                    <a:pt x="1091" y="709"/>
                    <a:pt x="1091" y="709"/>
                  </a:cubicBezTo>
                  <a:cubicBezTo>
                    <a:pt x="1091" y="709"/>
                    <a:pt x="996" y="1472"/>
                    <a:pt x="953" y="1597"/>
                  </a:cubicBezTo>
                  <a:cubicBezTo>
                    <a:pt x="901" y="1716"/>
                    <a:pt x="1006" y="1789"/>
                    <a:pt x="953" y="1895"/>
                  </a:cubicBezTo>
                  <a:cubicBezTo>
                    <a:pt x="901" y="2011"/>
                    <a:pt x="371" y="2308"/>
                    <a:pt x="0" y="2308"/>
                  </a:cubicBezTo>
                  <a:cubicBezTo>
                    <a:pt x="0" y="2308"/>
                    <a:pt x="54" y="2709"/>
                    <a:pt x="54" y="2804"/>
                  </a:cubicBezTo>
                  <a:cubicBezTo>
                    <a:pt x="54" y="2912"/>
                    <a:pt x="339" y="3048"/>
                    <a:pt x="265" y="3272"/>
                  </a:cubicBezTo>
                  <a:cubicBezTo>
                    <a:pt x="190" y="3494"/>
                    <a:pt x="425" y="3356"/>
                    <a:pt x="530" y="3461"/>
                  </a:cubicBezTo>
                  <a:cubicBezTo>
                    <a:pt x="625" y="3556"/>
                    <a:pt x="731" y="3769"/>
                    <a:pt x="806" y="3843"/>
                  </a:cubicBezTo>
                  <a:cubicBezTo>
                    <a:pt x="836" y="3875"/>
                    <a:pt x="879" y="3938"/>
                    <a:pt x="912" y="4002"/>
                  </a:cubicBezTo>
                  <a:cubicBezTo>
                    <a:pt x="1049" y="3959"/>
                    <a:pt x="1101" y="3886"/>
                    <a:pt x="1261" y="3886"/>
                  </a:cubicBezTo>
                  <a:cubicBezTo>
                    <a:pt x="1451" y="3886"/>
                    <a:pt x="1578" y="4013"/>
                    <a:pt x="1748" y="4118"/>
                  </a:cubicBezTo>
                  <a:cubicBezTo>
                    <a:pt x="1905" y="4213"/>
                    <a:pt x="2129" y="4118"/>
                    <a:pt x="2297" y="4140"/>
                  </a:cubicBezTo>
                  <a:cubicBezTo>
                    <a:pt x="2457" y="4149"/>
                    <a:pt x="2519" y="4213"/>
                    <a:pt x="2657" y="4351"/>
                  </a:cubicBezTo>
                  <a:cubicBezTo>
                    <a:pt x="2795" y="4489"/>
                    <a:pt x="3103" y="4552"/>
                    <a:pt x="3209" y="4584"/>
                  </a:cubicBezTo>
                  <a:cubicBezTo>
                    <a:pt x="3325" y="4605"/>
                    <a:pt x="3515" y="4446"/>
                    <a:pt x="3631" y="4446"/>
                  </a:cubicBezTo>
                  <a:cubicBezTo>
                    <a:pt x="3748" y="4446"/>
                    <a:pt x="3886" y="4297"/>
                    <a:pt x="4034" y="4297"/>
                  </a:cubicBezTo>
                  <a:cubicBezTo>
                    <a:pt x="4077" y="4297"/>
                    <a:pt x="4118" y="4297"/>
                    <a:pt x="4161" y="4297"/>
                  </a:cubicBezTo>
                  <a:cubicBezTo>
                    <a:pt x="4183" y="4140"/>
                    <a:pt x="4172" y="3948"/>
                    <a:pt x="4045" y="3886"/>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5" name="Freeform 10"/>
            <p:cNvSpPr>
              <a:spLocks noChangeArrowheads="1"/>
            </p:cNvSpPr>
            <p:nvPr/>
          </p:nvSpPr>
          <p:spPr bwMode="auto">
            <a:xfrm>
              <a:off x="6104" y="5845"/>
              <a:ext cx="1550" cy="1291"/>
            </a:xfrm>
            <a:custGeom>
              <a:avLst/>
              <a:gdLst>
                <a:gd name="T0" fmla="*/ 6808 w 6841"/>
                <a:gd name="T1" fmla="*/ 560 h 5696"/>
                <a:gd name="T2" fmla="*/ 6415 w 6841"/>
                <a:gd name="T3" fmla="*/ 1036 h 5696"/>
                <a:gd name="T4" fmla="*/ 6034 w 6841"/>
                <a:gd name="T5" fmla="*/ 1491 h 5696"/>
                <a:gd name="T6" fmla="*/ 6004 w 6841"/>
                <a:gd name="T7" fmla="*/ 1131 h 5696"/>
                <a:gd name="T8" fmla="*/ 5791 w 6841"/>
                <a:gd name="T9" fmla="*/ 1407 h 5696"/>
                <a:gd name="T10" fmla="*/ 5866 w 6841"/>
                <a:gd name="T11" fmla="*/ 1069 h 5696"/>
                <a:gd name="T12" fmla="*/ 6025 w 6841"/>
                <a:gd name="T13" fmla="*/ 836 h 5696"/>
                <a:gd name="T14" fmla="*/ 6415 w 6841"/>
                <a:gd name="T15" fmla="*/ 614 h 5696"/>
                <a:gd name="T16" fmla="*/ 6637 w 6841"/>
                <a:gd name="T17" fmla="*/ 571 h 5696"/>
                <a:gd name="T18" fmla="*/ 6648 w 6841"/>
                <a:gd name="T19" fmla="*/ 349 h 5696"/>
                <a:gd name="T20" fmla="*/ 6299 w 6841"/>
                <a:gd name="T21" fmla="*/ 592 h 5696"/>
                <a:gd name="T22" fmla="*/ 6056 w 6841"/>
                <a:gd name="T23" fmla="*/ 666 h 5696"/>
                <a:gd name="T24" fmla="*/ 5771 w 6841"/>
                <a:gd name="T25" fmla="*/ 856 h 5696"/>
                <a:gd name="T26" fmla="*/ 5040 w 6841"/>
                <a:gd name="T27" fmla="*/ 1047 h 5696"/>
                <a:gd name="T28" fmla="*/ 4489 w 6841"/>
                <a:gd name="T29" fmla="*/ 942 h 5696"/>
                <a:gd name="T30" fmla="*/ 3599 w 6841"/>
                <a:gd name="T31" fmla="*/ 317 h 5696"/>
                <a:gd name="T32" fmla="*/ 3166 w 6841"/>
                <a:gd name="T33" fmla="*/ 0 h 5696"/>
                <a:gd name="T34" fmla="*/ 2625 w 6841"/>
                <a:gd name="T35" fmla="*/ 412 h 5696"/>
                <a:gd name="T36" fmla="*/ 3409 w 6841"/>
                <a:gd name="T37" fmla="*/ 1461 h 5696"/>
                <a:gd name="T38" fmla="*/ 2636 w 6841"/>
                <a:gd name="T39" fmla="*/ 2752 h 5696"/>
                <a:gd name="T40" fmla="*/ 1789 w 6841"/>
                <a:gd name="T41" fmla="*/ 3101 h 5696"/>
                <a:gd name="T42" fmla="*/ 1621 w 6841"/>
                <a:gd name="T43" fmla="*/ 3069 h 5696"/>
                <a:gd name="T44" fmla="*/ 530 w 6841"/>
                <a:gd name="T45" fmla="*/ 3493 h 5696"/>
                <a:gd name="T46" fmla="*/ 487 w 6841"/>
                <a:gd name="T47" fmla="*/ 4043 h 5696"/>
                <a:gd name="T48" fmla="*/ 1810 w 6841"/>
                <a:gd name="T49" fmla="*/ 4402 h 5696"/>
                <a:gd name="T50" fmla="*/ 2732 w 6841"/>
                <a:gd name="T51" fmla="*/ 4954 h 5696"/>
                <a:gd name="T52" fmla="*/ 5273 w 6841"/>
                <a:gd name="T53" fmla="*/ 5695 h 5696"/>
                <a:gd name="T54" fmla="*/ 5612 w 6841"/>
                <a:gd name="T55" fmla="*/ 4012 h 5696"/>
                <a:gd name="T56" fmla="*/ 5685 w 6841"/>
                <a:gd name="T57" fmla="*/ 3217 h 5696"/>
                <a:gd name="T58" fmla="*/ 5517 w 6841"/>
                <a:gd name="T59" fmla="*/ 2719 h 5696"/>
                <a:gd name="T60" fmla="*/ 5284 w 6841"/>
                <a:gd name="T61" fmla="*/ 2677 h 5696"/>
                <a:gd name="T62" fmla="*/ 5654 w 6841"/>
                <a:gd name="T63" fmla="*/ 2297 h 5696"/>
                <a:gd name="T64" fmla="*/ 6215 w 6841"/>
                <a:gd name="T65" fmla="*/ 1523 h 5696"/>
                <a:gd name="T66" fmla="*/ 6628 w 6841"/>
                <a:gd name="T67" fmla="*/ 888 h 5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1" h="5696">
                  <a:moveTo>
                    <a:pt x="6808" y="560"/>
                  </a:moveTo>
                  <a:lnTo>
                    <a:pt x="6808" y="560"/>
                  </a:lnTo>
                  <a:cubicBezTo>
                    <a:pt x="6765" y="517"/>
                    <a:pt x="6702" y="655"/>
                    <a:pt x="6702" y="709"/>
                  </a:cubicBezTo>
                  <a:cubicBezTo>
                    <a:pt x="6702" y="750"/>
                    <a:pt x="6532" y="866"/>
                    <a:pt x="6415" y="1036"/>
                  </a:cubicBezTo>
                  <a:cubicBezTo>
                    <a:pt x="6299" y="1207"/>
                    <a:pt x="6267" y="1185"/>
                    <a:pt x="6183" y="1269"/>
                  </a:cubicBezTo>
                  <a:cubicBezTo>
                    <a:pt x="6109" y="1343"/>
                    <a:pt x="6140" y="1386"/>
                    <a:pt x="6034" y="1491"/>
                  </a:cubicBezTo>
                  <a:cubicBezTo>
                    <a:pt x="5918" y="1597"/>
                    <a:pt x="5982" y="1491"/>
                    <a:pt x="5982" y="1439"/>
                  </a:cubicBezTo>
                  <a:cubicBezTo>
                    <a:pt x="5982" y="1396"/>
                    <a:pt x="6056" y="1174"/>
                    <a:pt x="6004" y="1131"/>
                  </a:cubicBezTo>
                  <a:cubicBezTo>
                    <a:pt x="5961" y="1079"/>
                    <a:pt x="5907" y="1174"/>
                    <a:pt x="5907" y="1248"/>
                  </a:cubicBezTo>
                  <a:cubicBezTo>
                    <a:pt x="5907" y="1332"/>
                    <a:pt x="5791" y="1461"/>
                    <a:pt x="5791" y="1407"/>
                  </a:cubicBezTo>
                  <a:cubicBezTo>
                    <a:pt x="5791" y="1364"/>
                    <a:pt x="5739" y="1217"/>
                    <a:pt x="5739" y="1153"/>
                  </a:cubicBezTo>
                  <a:cubicBezTo>
                    <a:pt x="5739" y="1079"/>
                    <a:pt x="5866" y="1153"/>
                    <a:pt x="5866" y="1069"/>
                  </a:cubicBezTo>
                  <a:cubicBezTo>
                    <a:pt x="5866" y="983"/>
                    <a:pt x="5950" y="1069"/>
                    <a:pt x="6014" y="994"/>
                  </a:cubicBezTo>
                  <a:cubicBezTo>
                    <a:pt x="6088" y="931"/>
                    <a:pt x="5971" y="888"/>
                    <a:pt x="6025" y="836"/>
                  </a:cubicBezTo>
                  <a:cubicBezTo>
                    <a:pt x="6077" y="782"/>
                    <a:pt x="6120" y="888"/>
                    <a:pt x="6172" y="888"/>
                  </a:cubicBezTo>
                  <a:cubicBezTo>
                    <a:pt x="6236" y="888"/>
                    <a:pt x="6363" y="614"/>
                    <a:pt x="6415" y="614"/>
                  </a:cubicBezTo>
                  <a:cubicBezTo>
                    <a:pt x="6469" y="614"/>
                    <a:pt x="6501" y="528"/>
                    <a:pt x="6564" y="465"/>
                  </a:cubicBezTo>
                  <a:cubicBezTo>
                    <a:pt x="6628" y="401"/>
                    <a:pt x="6586" y="571"/>
                    <a:pt x="6637" y="571"/>
                  </a:cubicBezTo>
                  <a:cubicBezTo>
                    <a:pt x="6691" y="571"/>
                    <a:pt x="6659" y="507"/>
                    <a:pt x="6659" y="507"/>
                  </a:cubicBezTo>
                  <a:cubicBezTo>
                    <a:pt x="6743" y="422"/>
                    <a:pt x="6691" y="390"/>
                    <a:pt x="6648" y="349"/>
                  </a:cubicBezTo>
                  <a:cubicBezTo>
                    <a:pt x="6596" y="295"/>
                    <a:pt x="6469" y="390"/>
                    <a:pt x="6469" y="465"/>
                  </a:cubicBezTo>
                  <a:cubicBezTo>
                    <a:pt x="6469" y="550"/>
                    <a:pt x="6342" y="550"/>
                    <a:pt x="6299" y="592"/>
                  </a:cubicBezTo>
                  <a:cubicBezTo>
                    <a:pt x="6258" y="634"/>
                    <a:pt x="6172" y="782"/>
                    <a:pt x="6152" y="761"/>
                  </a:cubicBezTo>
                  <a:cubicBezTo>
                    <a:pt x="6131" y="741"/>
                    <a:pt x="6088" y="687"/>
                    <a:pt x="6056" y="666"/>
                  </a:cubicBezTo>
                  <a:cubicBezTo>
                    <a:pt x="6056" y="655"/>
                    <a:pt x="6045" y="644"/>
                    <a:pt x="6034" y="634"/>
                  </a:cubicBezTo>
                  <a:cubicBezTo>
                    <a:pt x="5961" y="687"/>
                    <a:pt x="5866" y="761"/>
                    <a:pt x="5771" y="856"/>
                  </a:cubicBezTo>
                  <a:cubicBezTo>
                    <a:pt x="5579" y="1047"/>
                    <a:pt x="5558" y="931"/>
                    <a:pt x="5400" y="931"/>
                  </a:cubicBezTo>
                  <a:cubicBezTo>
                    <a:pt x="5230" y="931"/>
                    <a:pt x="5209" y="1047"/>
                    <a:pt x="5040" y="1047"/>
                  </a:cubicBezTo>
                  <a:cubicBezTo>
                    <a:pt x="4881" y="1047"/>
                    <a:pt x="4797" y="866"/>
                    <a:pt x="4722" y="866"/>
                  </a:cubicBezTo>
                  <a:cubicBezTo>
                    <a:pt x="4648" y="866"/>
                    <a:pt x="4648" y="942"/>
                    <a:pt x="4489" y="942"/>
                  </a:cubicBezTo>
                  <a:cubicBezTo>
                    <a:pt x="4330" y="942"/>
                    <a:pt x="4108" y="560"/>
                    <a:pt x="4034" y="476"/>
                  </a:cubicBezTo>
                  <a:cubicBezTo>
                    <a:pt x="3950" y="401"/>
                    <a:pt x="3599" y="317"/>
                    <a:pt x="3599" y="317"/>
                  </a:cubicBezTo>
                  <a:cubicBezTo>
                    <a:pt x="3599" y="136"/>
                    <a:pt x="3325" y="30"/>
                    <a:pt x="3218" y="30"/>
                  </a:cubicBezTo>
                  <a:cubicBezTo>
                    <a:pt x="3187" y="30"/>
                    <a:pt x="3177" y="20"/>
                    <a:pt x="3166" y="0"/>
                  </a:cubicBezTo>
                  <a:cubicBezTo>
                    <a:pt x="3006" y="63"/>
                    <a:pt x="2752" y="190"/>
                    <a:pt x="2584" y="349"/>
                  </a:cubicBezTo>
                  <a:cubicBezTo>
                    <a:pt x="2595" y="370"/>
                    <a:pt x="2605" y="390"/>
                    <a:pt x="2625" y="412"/>
                  </a:cubicBezTo>
                  <a:cubicBezTo>
                    <a:pt x="2722" y="507"/>
                    <a:pt x="3082" y="983"/>
                    <a:pt x="3144" y="1196"/>
                  </a:cubicBezTo>
                  <a:cubicBezTo>
                    <a:pt x="3218" y="1407"/>
                    <a:pt x="3314" y="1364"/>
                    <a:pt x="3409" y="1461"/>
                  </a:cubicBezTo>
                  <a:cubicBezTo>
                    <a:pt x="3504" y="1556"/>
                    <a:pt x="3336" y="1905"/>
                    <a:pt x="3250" y="2000"/>
                  </a:cubicBezTo>
                  <a:cubicBezTo>
                    <a:pt x="3155" y="2095"/>
                    <a:pt x="2784" y="2677"/>
                    <a:pt x="2636" y="2752"/>
                  </a:cubicBezTo>
                  <a:cubicBezTo>
                    <a:pt x="2498" y="2825"/>
                    <a:pt x="2392" y="2762"/>
                    <a:pt x="2297" y="2857"/>
                  </a:cubicBezTo>
                  <a:cubicBezTo>
                    <a:pt x="2192" y="2963"/>
                    <a:pt x="1980" y="3058"/>
                    <a:pt x="1789" y="3101"/>
                  </a:cubicBezTo>
                  <a:cubicBezTo>
                    <a:pt x="1599" y="3133"/>
                    <a:pt x="1683" y="3514"/>
                    <a:pt x="1524" y="3514"/>
                  </a:cubicBezTo>
                  <a:cubicBezTo>
                    <a:pt x="1377" y="3514"/>
                    <a:pt x="1683" y="3133"/>
                    <a:pt x="1621" y="3069"/>
                  </a:cubicBezTo>
                  <a:cubicBezTo>
                    <a:pt x="1556" y="3006"/>
                    <a:pt x="1261" y="3196"/>
                    <a:pt x="1017" y="3366"/>
                  </a:cubicBezTo>
                  <a:cubicBezTo>
                    <a:pt x="763" y="3534"/>
                    <a:pt x="784" y="3493"/>
                    <a:pt x="530" y="3493"/>
                  </a:cubicBezTo>
                  <a:cubicBezTo>
                    <a:pt x="382" y="3493"/>
                    <a:pt x="160" y="3556"/>
                    <a:pt x="0" y="3609"/>
                  </a:cubicBezTo>
                  <a:cubicBezTo>
                    <a:pt x="170" y="3758"/>
                    <a:pt x="371" y="4000"/>
                    <a:pt x="487" y="4043"/>
                  </a:cubicBezTo>
                  <a:cubicBezTo>
                    <a:pt x="647" y="4096"/>
                    <a:pt x="1323" y="4012"/>
                    <a:pt x="1493" y="4012"/>
                  </a:cubicBezTo>
                  <a:cubicBezTo>
                    <a:pt x="1673" y="4012"/>
                    <a:pt x="1662" y="4308"/>
                    <a:pt x="1810" y="4402"/>
                  </a:cubicBezTo>
                  <a:cubicBezTo>
                    <a:pt x="1970" y="4488"/>
                    <a:pt x="2319" y="4329"/>
                    <a:pt x="2498" y="4392"/>
                  </a:cubicBezTo>
                  <a:cubicBezTo>
                    <a:pt x="2690" y="4456"/>
                    <a:pt x="2711" y="4762"/>
                    <a:pt x="2732" y="4954"/>
                  </a:cubicBezTo>
                  <a:cubicBezTo>
                    <a:pt x="2752" y="5144"/>
                    <a:pt x="3049" y="5230"/>
                    <a:pt x="3218" y="5398"/>
                  </a:cubicBezTo>
                  <a:cubicBezTo>
                    <a:pt x="3399" y="5579"/>
                    <a:pt x="5273" y="5695"/>
                    <a:pt x="5273" y="5695"/>
                  </a:cubicBezTo>
                  <a:cubicBezTo>
                    <a:pt x="5273" y="5620"/>
                    <a:pt x="5379" y="5133"/>
                    <a:pt x="5484" y="4710"/>
                  </a:cubicBezTo>
                  <a:cubicBezTo>
                    <a:pt x="5569" y="4383"/>
                    <a:pt x="5674" y="4086"/>
                    <a:pt x="5612" y="4012"/>
                  </a:cubicBezTo>
                  <a:cubicBezTo>
                    <a:pt x="5452" y="3853"/>
                    <a:pt x="5527" y="3504"/>
                    <a:pt x="5527" y="3409"/>
                  </a:cubicBezTo>
                  <a:cubicBezTo>
                    <a:pt x="5527" y="3323"/>
                    <a:pt x="5644" y="3301"/>
                    <a:pt x="5685" y="3217"/>
                  </a:cubicBezTo>
                  <a:cubicBezTo>
                    <a:pt x="5728" y="3122"/>
                    <a:pt x="5579" y="3027"/>
                    <a:pt x="5558" y="2952"/>
                  </a:cubicBezTo>
                  <a:cubicBezTo>
                    <a:pt x="5527" y="2868"/>
                    <a:pt x="5579" y="2698"/>
                    <a:pt x="5517" y="2719"/>
                  </a:cubicBezTo>
                  <a:cubicBezTo>
                    <a:pt x="5452" y="2741"/>
                    <a:pt x="5506" y="2931"/>
                    <a:pt x="5463" y="2931"/>
                  </a:cubicBezTo>
                  <a:cubicBezTo>
                    <a:pt x="5411" y="2931"/>
                    <a:pt x="5252" y="2793"/>
                    <a:pt x="5284" y="2677"/>
                  </a:cubicBezTo>
                  <a:cubicBezTo>
                    <a:pt x="5314" y="2571"/>
                    <a:pt x="5420" y="2657"/>
                    <a:pt x="5420" y="2657"/>
                  </a:cubicBezTo>
                  <a:cubicBezTo>
                    <a:pt x="5547" y="2603"/>
                    <a:pt x="5654" y="2297"/>
                    <a:pt x="5654" y="2297"/>
                  </a:cubicBezTo>
                  <a:cubicBezTo>
                    <a:pt x="5866" y="2297"/>
                    <a:pt x="5907" y="1905"/>
                    <a:pt x="5907" y="1905"/>
                  </a:cubicBezTo>
                  <a:cubicBezTo>
                    <a:pt x="6045" y="1851"/>
                    <a:pt x="6088" y="1661"/>
                    <a:pt x="6215" y="1523"/>
                  </a:cubicBezTo>
                  <a:cubicBezTo>
                    <a:pt x="6353" y="1396"/>
                    <a:pt x="6353" y="1291"/>
                    <a:pt x="6385" y="1217"/>
                  </a:cubicBezTo>
                  <a:cubicBezTo>
                    <a:pt x="6426" y="1131"/>
                    <a:pt x="6543" y="963"/>
                    <a:pt x="6628" y="888"/>
                  </a:cubicBezTo>
                  <a:cubicBezTo>
                    <a:pt x="6702" y="804"/>
                    <a:pt x="6840" y="592"/>
                    <a:pt x="6808" y="560"/>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6" name="Freeform 11"/>
            <p:cNvSpPr>
              <a:spLocks noChangeArrowheads="1"/>
            </p:cNvSpPr>
            <p:nvPr/>
          </p:nvSpPr>
          <p:spPr bwMode="auto">
            <a:xfrm>
              <a:off x="5280" y="6145"/>
              <a:ext cx="1365" cy="595"/>
            </a:xfrm>
            <a:custGeom>
              <a:avLst/>
              <a:gdLst>
                <a:gd name="T0" fmla="*/ 5463 w 6024"/>
                <a:gd name="T1" fmla="*/ 750 h 2626"/>
                <a:gd name="T2" fmla="*/ 5463 w 6024"/>
                <a:gd name="T3" fmla="*/ 750 h 2626"/>
                <a:gd name="T4" fmla="*/ 5040 w 6024"/>
                <a:gd name="T5" fmla="*/ 380 h 2626"/>
                <a:gd name="T6" fmla="*/ 4637 w 6024"/>
                <a:gd name="T7" fmla="*/ 338 h 2626"/>
                <a:gd name="T8" fmla="*/ 4584 w 6024"/>
                <a:gd name="T9" fmla="*/ 517 h 2626"/>
                <a:gd name="T10" fmla="*/ 4213 w 6024"/>
                <a:gd name="T11" fmla="*/ 528 h 2626"/>
                <a:gd name="T12" fmla="*/ 4172 w 6024"/>
                <a:gd name="T13" fmla="*/ 243 h 2626"/>
                <a:gd name="T14" fmla="*/ 3569 w 6024"/>
                <a:gd name="T15" fmla="*/ 465 h 2626"/>
                <a:gd name="T16" fmla="*/ 2944 w 6024"/>
                <a:gd name="T17" fmla="*/ 380 h 2626"/>
                <a:gd name="T18" fmla="*/ 2817 w 6024"/>
                <a:gd name="T19" fmla="*/ 190 h 2626"/>
                <a:gd name="T20" fmla="*/ 2392 w 6024"/>
                <a:gd name="T21" fmla="*/ 9 h 2626"/>
                <a:gd name="T22" fmla="*/ 2043 w 6024"/>
                <a:gd name="T23" fmla="*/ 138 h 2626"/>
                <a:gd name="T24" fmla="*/ 2065 w 6024"/>
                <a:gd name="T25" fmla="*/ 338 h 2626"/>
                <a:gd name="T26" fmla="*/ 1948 w 6024"/>
                <a:gd name="T27" fmla="*/ 455 h 2626"/>
                <a:gd name="T28" fmla="*/ 1778 w 6024"/>
                <a:gd name="T29" fmla="*/ 730 h 2626"/>
                <a:gd name="T30" fmla="*/ 1440 w 6024"/>
                <a:gd name="T31" fmla="*/ 433 h 2626"/>
                <a:gd name="T32" fmla="*/ 1144 w 6024"/>
                <a:gd name="T33" fmla="*/ 306 h 2626"/>
                <a:gd name="T34" fmla="*/ 1006 w 6024"/>
                <a:gd name="T35" fmla="*/ 52 h 2626"/>
                <a:gd name="T36" fmla="*/ 793 w 6024"/>
                <a:gd name="T37" fmla="*/ 0 h 2626"/>
                <a:gd name="T38" fmla="*/ 720 w 6024"/>
                <a:gd name="T39" fmla="*/ 168 h 2626"/>
                <a:gd name="T40" fmla="*/ 339 w 6024"/>
                <a:gd name="T41" fmla="*/ 200 h 2626"/>
                <a:gd name="T42" fmla="*/ 297 w 6024"/>
                <a:gd name="T43" fmla="*/ 444 h 2626"/>
                <a:gd name="T44" fmla="*/ 539 w 6024"/>
                <a:gd name="T45" fmla="*/ 942 h 2626"/>
                <a:gd name="T46" fmla="*/ 117 w 6024"/>
                <a:gd name="T47" fmla="*/ 1386 h 2626"/>
                <a:gd name="T48" fmla="*/ 95 w 6024"/>
                <a:gd name="T49" fmla="*/ 1629 h 2626"/>
                <a:gd name="T50" fmla="*/ 614 w 6024"/>
                <a:gd name="T51" fmla="*/ 2614 h 2626"/>
                <a:gd name="T52" fmla="*/ 783 w 6024"/>
                <a:gd name="T53" fmla="*/ 2603 h 2626"/>
                <a:gd name="T54" fmla="*/ 1123 w 6024"/>
                <a:gd name="T55" fmla="*/ 2551 h 2626"/>
                <a:gd name="T56" fmla="*/ 1610 w 6024"/>
                <a:gd name="T57" fmla="*/ 2519 h 2626"/>
                <a:gd name="T58" fmla="*/ 2297 w 6024"/>
                <a:gd name="T59" fmla="*/ 2308 h 2626"/>
                <a:gd name="T60" fmla="*/ 2584 w 6024"/>
                <a:gd name="T61" fmla="*/ 2073 h 2626"/>
                <a:gd name="T62" fmla="*/ 3472 w 6024"/>
                <a:gd name="T63" fmla="*/ 2170 h 2626"/>
                <a:gd name="T64" fmla="*/ 3631 w 6024"/>
                <a:gd name="T65" fmla="*/ 2286 h 2626"/>
                <a:gd name="T66" fmla="*/ 4161 w 6024"/>
                <a:gd name="T67" fmla="*/ 2170 h 2626"/>
                <a:gd name="T68" fmla="*/ 4648 w 6024"/>
                <a:gd name="T69" fmla="*/ 2043 h 2626"/>
                <a:gd name="T70" fmla="*/ 5252 w 6024"/>
                <a:gd name="T71" fmla="*/ 1746 h 2626"/>
                <a:gd name="T72" fmla="*/ 5155 w 6024"/>
                <a:gd name="T73" fmla="*/ 2191 h 2626"/>
                <a:gd name="T74" fmla="*/ 5420 w 6024"/>
                <a:gd name="T75" fmla="*/ 1778 h 2626"/>
                <a:gd name="T76" fmla="*/ 5928 w 6024"/>
                <a:gd name="T77" fmla="*/ 1534 h 2626"/>
                <a:gd name="T78" fmla="*/ 6023 w 6024"/>
                <a:gd name="T79" fmla="*/ 1481 h 2626"/>
                <a:gd name="T80" fmla="*/ 5739 w 6024"/>
                <a:gd name="T81" fmla="*/ 920 h 2626"/>
                <a:gd name="T82" fmla="*/ 5463 w 6024"/>
                <a:gd name="T83" fmla="*/ 750 h 2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24" h="2626">
                  <a:moveTo>
                    <a:pt x="5463" y="750"/>
                  </a:moveTo>
                  <a:lnTo>
                    <a:pt x="5463" y="750"/>
                  </a:lnTo>
                  <a:cubicBezTo>
                    <a:pt x="5463" y="582"/>
                    <a:pt x="5187" y="634"/>
                    <a:pt x="5040" y="380"/>
                  </a:cubicBezTo>
                  <a:cubicBezTo>
                    <a:pt x="4637" y="338"/>
                    <a:pt x="4637" y="338"/>
                    <a:pt x="4637" y="338"/>
                  </a:cubicBezTo>
                  <a:cubicBezTo>
                    <a:pt x="4584" y="517"/>
                    <a:pt x="4584" y="517"/>
                    <a:pt x="4584" y="517"/>
                  </a:cubicBezTo>
                  <a:cubicBezTo>
                    <a:pt x="4213" y="528"/>
                    <a:pt x="4213" y="528"/>
                    <a:pt x="4213" y="528"/>
                  </a:cubicBezTo>
                  <a:cubicBezTo>
                    <a:pt x="4213" y="528"/>
                    <a:pt x="4330" y="274"/>
                    <a:pt x="4172" y="243"/>
                  </a:cubicBezTo>
                  <a:cubicBezTo>
                    <a:pt x="4013" y="200"/>
                    <a:pt x="3653" y="211"/>
                    <a:pt x="3569" y="465"/>
                  </a:cubicBezTo>
                  <a:cubicBezTo>
                    <a:pt x="3569" y="465"/>
                    <a:pt x="2996" y="517"/>
                    <a:pt x="2944" y="380"/>
                  </a:cubicBezTo>
                  <a:cubicBezTo>
                    <a:pt x="2879" y="252"/>
                    <a:pt x="2879" y="252"/>
                    <a:pt x="2817" y="190"/>
                  </a:cubicBezTo>
                  <a:cubicBezTo>
                    <a:pt x="2763" y="138"/>
                    <a:pt x="2392" y="9"/>
                    <a:pt x="2392" y="9"/>
                  </a:cubicBezTo>
                  <a:cubicBezTo>
                    <a:pt x="2043" y="138"/>
                    <a:pt x="2043" y="138"/>
                    <a:pt x="2043" y="138"/>
                  </a:cubicBezTo>
                  <a:cubicBezTo>
                    <a:pt x="2065" y="338"/>
                    <a:pt x="2065" y="338"/>
                    <a:pt x="2065" y="338"/>
                  </a:cubicBezTo>
                  <a:cubicBezTo>
                    <a:pt x="1948" y="455"/>
                    <a:pt x="1948" y="455"/>
                    <a:pt x="1948" y="455"/>
                  </a:cubicBezTo>
                  <a:cubicBezTo>
                    <a:pt x="1948" y="455"/>
                    <a:pt x="2043" y="730"/>
                    <a:pt x="1778" y="730"/>
                  </a:cubicBezTo>
                  <a:cubicBezTo>
                    <a:pt x="1513" y="730"/>
                    <a:pt x="1440" y="666"/>
                    <a:pt x="1440" y="433"/>
                  </a:cubicBezTo>
                  <a:cubicBezTo>
                    <a:pt x="1440" y="433"/>
                    <a:pt x="1313" y="306"/>
                    <a:pt x="1144" y="306"/>
                  </a:cubicBezTo>
                  <a:cubicBezTo>
                    <a:pt x="1006" y="52"/>
                    <a:pt x="1006" y="52"/>
                    <a:pt x="1006" y="52"/>
                  </a:cubicBezTo>
                  <a:cubicBezTo>
                    <a:pt x="793" y="0"/>
                    <a:pt x="793" y="0"/>
                    <a:pt x="793" y="0"/>
                  </a:cubicBezTo>
                  <a:cubicBezTo>
                    <a:pt x="720" y="168"/>
                    <a:pt x="720" y="168"/>
                    <a:pt x="720" y="168"/>
                  </a:cubicBezTo>
                  <a:cubicBezTo>
                    <a:pt x="339" y="200"/>
                    <a:pt x="339" y="200"/>
                    <a:pt x="339" y="200"/>
                  </a:cubicBezTo>
                  <a:cubicBezTo>
                    <a:pt x="339" y="274"/>
                    <a:pt x="328" y="360"/>
                    <a:pt x="297" y="444"/>
                  </a:cubicBezTo>
                  <a:cubicBezTo>
                    <a:pt x="297" y="444"/>
                    <a:pt x="826" y="539"/>
                    <a:pt x="539" y="942"/>
                  </a:cubicBezTo>
                  <a:cubicBezTo>
                    <a:pt x="539" y="942"/>
                    <a:pt x="22" y="1142"/>
                    <a:pt x="117" y="1386"/>
                  </a:cubicBezTo>
                  <a:cubicBezTo>
                    <a:pt x="117" y="1386"/>
                    <a:pt x="0" y="1524"/>
                    <a:pt x="95" y="1629"/>
                  </a:cubicBezTo>
                  <a:cubicBezTo>
                    <a:pt x="190" y="1724"/>
                    <a:pt x="709" y="2021"/>
                    <a:pt x="614" y="2614"/>
                  </a:cubicBezTo>
                  <a:cubicBezTo>
                    <a:pt x="666" y="2625"/>
                    <a:pt x="709" y="2625"/>
                    <a:pt x="783" y="2603"/>
                  </a:cubicBezTo>
                  <a:cubicBezTo>
                    <a:pt x="899" y="2571"/>
                    <a:pt x="1069" y="2487"/>
                    <a:pt x="1123" y="2551"/>
                  </a:cubicBezTo>
                  <a:cubicBezTo>
                    <a:pt x="1186" y="2603"/>
                    <a:pt x="1386" y="2592"/>
                    <a:pt x="1610" y="2519"/>
                  </a:cubicBezTo>
                  <a:cubicBezTo>
                    <a:pt x="1821" y="2444"/>
                    <a:pt x="2170" y="2308"/>
                    <a:pt x="2297" y="2308"/>
                  </a:cubicBezTo>
                  <a:cubicBezTo>
                    <a:pt x="2425" y="2308"/>
                    <a:pt x="2297" y="2181"/>
                    <a:pt x="2584" y="2073"/>
                  </a:cubicBezTo>
                  <a:cubicBezTo>
                    <a:pt x="2869" y="1978"/>
                    <a:pt x="3304" y="2127"/>
                    <a:pt x="3472" y="2170"/>
                  </a:cubicBezTo>
                  <a:cubicBezTo>
                    <a:pt x="3515" y="2191"/>
                    <a:pt x="3569" y="2233"/>
                    <a:pt x="3631" y="2286"/>
                  </a:cubicBezTo>
                  <a:cubicBezTo>
                    <a:pt x="3791" y="2233"/>
                    <a:pt x="4013" y="2170"/>
                    <a:pt x="4161" y="2170"/>
                  </a:cubicBezTo>
                  <a:cubicBezTo>
                    <a:pt x="4415" y="2170"/>
                    <a:pt x="4394" y="2211"/>
                    <a:pt x="4648" y="2043"/>
                  </a:cubicBezTo>
                  <a:cubicBezTo>
                    <a:pt x="4892" y="1873"/>
                    <a:pt x="5187" y="1683"/>
                    <a:pt x="5252" y="1746"/>
                  </a:cubicBezTo>
                  <a:cubicBezTo>
                    <a:pt x="5314" y="1810"/>
                    <a:pt x="5008" y="2191"/>
                    <a:pt x="5155" y="2191"/>
                  </a:cubicBezTo>
                  <a:cubicBezTo>
                    <a:pt x="5314" y="2191"/>
                    <a:pt x="5230" y="1810"/>
                    <a:pt x="5420" y="1778"/>
                  </a:cubicBezTo>
                  <a:cubicBezTo>
                    <a:pt x="5611" y="1735"/>
                    <a:pt x="5823" y="1640"/>
                    <a:pt x="5928" y="1534"/>
                  </a:cubicBezTo>
                  <a:cubicBezTo>
                    <a:pt x="5961" y="1502"/>
                    <a:pt x="5993" y="1491"/>
                    <a:pt x="6023" y="1481"/>
                  </a:cubicBezTo>
                  <a:cubicBezTo>
                    <a:pt x="5939" y="1345"/>
                    <a:pt x="5769" y="1069"/>
                    <a:pt x="5739" y="920"/>
                  </a:cubicBezTo>
                  <a:cubicBezTo>
                    <a:pt x="5706" y="709"/>
                    <a:pt x="5463" y="920"/>
                    <a:pt x="5463" y="750"/>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7" name="Freeform 12"/>
            <p:cNvSpPr>
              <a:spLocks noChangeArrowheads="1"/>
            </p:cNvSpPr>
            <p:nvPr/>
          </p:nvSpPr>
          <p:spPr bwMode="auto">
            <a:xfrm>
              <a:off x="5251" y="5734"/>
              <a:ext cx="1646" cy="746"/>
            </a:xfrm>
            <a:custGeom>
              <a:avLst/>
              <a:gdLst>
                <a:gd name="T0" fmla="*/ 7167 w 7263"/>
                <a:gd name="T1" fmla="*/ 1948 h 3292"/>
                <a:gd name="T2" fmla="*/ 7167 w 7263"/>
                <a:gd name="T3" fmla="*/ 1948 h 3292"/>
                <a:gd name="T4" fmla="*/ 6902 w 7263"/>
                <a:gd name="T5" fmla="*/ 1683 h 3292"/>
                <a:gd name="T6" fmla="*/ 6383 w 7263"/>
                <a:gd name="T7" fmla="*/ 899 h 3292"/>
                <a:gd name="T8" fmla="*/ 6256 w 7263"/>
                <a:gd name="T9" fmla="*/ 730 h 3292"/>
                <a:gd name="T10" fmla="*/ 4954 w 7263"/>
                <a:gd name="T11" fmla="*/ 730 h 3292"/>
                <a:gd name="T12" fmla="*/ 4340 w 7263"/>
                <a:gd name="T13" fmla="*/ 677 h 3292"/>
                <a:gd name="T14" fmla="*/ 4002 w 7263"/>
                <a:gd name="T15" fmla="*/ 974 h 3292"/>
                <a:gd name="T16" fmla="*/ 3653 w 7263"/>
                <a:gd name="T17" fmla="*/ 666 h 3292"/>
                <a:gd name="T18" fmla="*/ 3228 w 7263"/>
                <a:gd name="T19" fmla="*/ 836 h 3292"/>
                <a:gd name="T20" fmla="*/ 3133 w 7263"/>
                <a:gd name="T21" fmla="*/ 487 h 3292"/>
                <a:gd name="T22" fmla="*/ 2838 w 7263"/>
                <a:gd name="T23" fmla="*/ 720 h 3292"/>
                <a:gd name="T24" fmla="*/ 2192 w 7263"/>
                <a:gd name="T25" fmla="*/ 571 h 3292"/>
                <a:gd name="T26" fmla="*/ 1757 w 7263"/>
                <a:gd name="T27" fmla="*/ 550 h 3292"/>
                <a:gd name="T28" fmla="*/ 1440 w 7263"/>
                <a:gd name="T29" fmla="*/ 401 h 3292"/>
                <a:gd name="T30" fmla="*/ 1377 w 7263"/>
                <a:gd name="T31" fmla="*/ 190 h 3292"/>
                <a:gd name="T32" fmla="*/ 1144 w 7263"/>
                <a:gd name="T33" fmla="*/ 444 h 3292"/>
                <a:gd name="T34" fmla="*/ 901 w 7263"/>
                <a:gd name="T35" fmla="*/ 539 h 3292"/>
                <a:gd name="T36" fmla="*/ 741 w 7263"/>
                <a:gd name="T37" fmla="*/ 666 h 3292"/>
                <a:gd name="T38" fmla="*/ 211 w 7263"/>
                <a:gd name="T39" fmla="*/ 739 h 3292"/>
                <a:gd name="T40" fmla="*/ 276 w 7263"/>
                <a:gd name="T41" fmla="*/ 1597 h 3292"/>
                <a:gd name="T42" fmla="*/ 466 w 7263"/>
                <a:gd name="T43" fmla="*/ 2010 h 3292"/>
                <a:gd name="T44" fmla="*/ 847 w 7263"/>
                <a:gd name="T45" fmla="*/ 1978 h 3292"/>
                <a:gd name="T46" fmla="*/ 920 w 7263"/>
                <a:gd name="T47" fmla="*/ 1810 h 3292"/>
                <a:gd name="T48" fmla="*/ 1133 w 7263"/>
                <a:gd name="T49" fmla="*/ 1862 h 3292"/>
                <a:gd name="T50" fmla="*/ 1271 w 7263"/>
                <a:gd name="T51" fmla="*/ 2116 h 3292"/>
                <a:gd name="T52" fmla="*/ 1567 w 7263"/>
                <a:gd name="T53" fmla="*/ 2243 h 3292"/>
                <a:gd name="T54" fmla="*/ 1905 w 7263"/>
                <a:gd name="T55" fmla="*/ 2540 h 3292"/>
                <a:gd name="T56" fmla="*/ 2075 w 7263"/>
                <a:gd name="T57" fmla="*/ 2265 h 3292"/>
                <a:gd name="T58" fmla="*/ 2192 w 7263"/>
                <a:gd name="T59" fmla="*/ 2148 h 3292"/>
                <a:gd name="T60" fmla="*/ 2170 w 7263"/>
                <a:gd name="T61" fmla="*/ 1948 h 3292"/>
                <a:gd name="T62" fmla="*/ 2519 w 7263"/>
                <a:gd name="T63" fmla="*/ 1819 h 3292"/>
                <a:gd name="T64" fmla="*/ 2944 w 7263"/>
                <a:gd name="T65" fmla="*/ 2000 h 3292"/>
                <a:gd name="T66" fmla="*/ 3071 w 7263"/>
                <a:gd name="T67" fmla="*/ 2190 h 3292"/>
                <a:gd name="T68" fmla="*/ 3696 w 7263"/>
                <a:gd name="T69" fmla="*/ 2275 h 3292"/>
                <a:gd name="T70" fmla="*/ 4299 w 7263"/>
                <a:gd name="T71" fmla="*/ 2053 h 3292"/>
                <a:gd name="T72" fmla="*/ 4340 w 7263"/>
                <a:gd name="T73" fmla="*/ 2338 h 3292"/>
                <a:gd name="T74" fmla="*/ 4711 w 7263"/>
                <a:gd name="T75" fmla="*/ 2327 h 3292"/>
                <a:gd name="T76" fmla="*/ 4764 w 7263"/>
                <a:gd name="T77" fmla="*/ 2148 h 3292"/>
                <a:gd name="T78" fmla="*/ 5167 w 7263"/>
                <a:gd name="T79" fmla="*/ 2190 h 3292"/>
                <a:gd name="T80" fmla="*/ 5590 w 7263"/>
                <a:gd name="T81" fmla="*/ 2560 h 3292"/>
                <a:gd name="T82" fmla="*/ 5866 w 7263"/>
                <a:gd name="T83" fmla="*/ 2730 h 3292"/>
                <a:gd name="T84" fmla="*/ 6150 w 7263"/>
                <a:gd name="T85" fmla="*/ 3291 h 3292"/>
                <a:gd name="T86" fmla="*/ 6394 w 7263"/>
                <a:gd name="T87" fmla="*/ 3239 h 3292"/>
                <a:gd name="T88" fmla="*/ 7008 w 7263"/>
                <a:gd name="T89" fmla="*/ 2487 h 3292"/>
                <a:gd name="T90" fmla="*/ 7167 w 7263"/>
                <a:gd name="T91" fmla="*/ 1948 h 3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63" h="3292">
                  <a:moveTo>
                    <a:pt x="7167" y="1948"/>
                  </a:moveTo>
                  <a:lnTo>
                    <a:pt x="7167" y="1948"/>
                  </a:lnTo>
                  <a:cubicBezTo>
                    <a:pt x="7072" y="1851"/>
                    <a:pt x="6976" y="1894"/>
                    <a:pt x="6902" y="1683"/>
                  </a:cubicBezTo>
                  <a:cubicBezTo>
                    <a:pt x="6840" y="1470"/>
                    <a:pt x="6480" y="994"/>
                    <a:pt x="6383" y="899"/>
                  </a:cubicBezTo>
                  <a:cubicBezTo>
                    <a:pt x="6288" y="804"/>
                    <a:pt x="6342" y="730"/>
                    <a:pt x="6256" y="730"/>
                  </a:cubicBezTo>
                  <a:cubicBezTo>
                    <a:pt x="6172" y="730"/>
                    <a:pt x="4954" y="730"/>
                    <a:pt x="4954" y="730"/>
                  </a:cubicBezTo>
                  <a:cubicBezTo>
                    <a:pt x="4954" y="730"/>
                    <a:pt x="4426" y="623"/>
                    <a:pt x="4340" y="677"/>
                  </a:cubicBezTo>
                  <a:cubicBezTo>
                    <a:pt x="4245" y="730"/>
                    <a:pt x="4181" y="1015"/>
                    <a:pt x="4002" y="974"/>
                  </a:cubicBezTo>
                  <a:cubicBezTo>
                    <a:pt x="3823" y="931"/>
                    <a:pt x="3748" y="666"/>
                    <a:pt x="3653" y="666"/>
                  </a:cubicBezTo>
                  <a:cubicBezTo>
                    <a:pt x="3558" y="666"/>
                    <a:pt x="3398" y="931"/>
                    <a:pt x="3228" y="836"/>
                  </a:cubicBezTo>
                  <a:cubicBezTo>
                    <a:pt x="3049" y="730"/>
                    <a:pt x="3133" y="487"/>
                    <a:pt x="3133" y="487"/>
                  </a:cubicBezTo>
                  <a:cubicBezTo>
                    <a:pt x="3133" y="487"/>
                    <a:pt x="3039" y="328"/>
                    <a:pt x="2838" y="720"/>
                  </a:cubicBezTo>
                  <a:cubicBezTo>
                    <a:pt x="2192" y="571"/>
                    <a:pt x="2192" y="571"/>
                    <a:pt x="2192" y="571"/>
                  </a:cubicBezTo>
                  <a:cubicBezTo>
                    <a:pt x="2192" y="571"/>
                    <a:pt x="1853" y="644"/>
                    <a:pt x="1757" y="550"/>
                  </a:cubicBezTo>
                  <a:cubicBezTo>
                    <a:pt x="1662" y="455"/>
                    <a:pt x="1504" y="401"/>
                    <a:pt x="1440" y="401"/>
                  </a:cubicBezTo>
                  <a:cubicBezTo>
                    <a:pt x="1377" y="401"/>
                    <a:pt x="1291" y="379"/>
                    <a:pt x="1377" y="190"/>
                  </a:cubicBezTo>
                  <a:cubicBezTo>
                    <a:pt x="1472" y="0"/>
                    <a:pt x="1069" y="168"/>
                    <a:pt x="1144" y="444"/>
                  </a:cubicBezTo>
                  <a:cubicBezTo>
                    <a:pt x="1144" y="444"/>
                    <a:pt x="1069" y="582"/>
                    <a:pt x="901" y="539"/>
                  </a:cubicBezTo>
                  <a:cubicBezTo>
                    <a:pt x="741" y="507"/>
                    <a:pt x="741" y="666"/>
                    <a:pt x="741" y="666"/>
                  </a:cubicBezTo>
                  <a:cubicBezTo>
                    <a:pt x="741" y="666"/>
                    <a:pt x="412" y="528"/>
                    <a:pt x="211" y="739"/>
                  </a:cubicBezTo>
                  <a:cubicBezTo>
                    <a:pt x="0" y="952"/>
                    <a:pt x="276" y="1597"/>
                    <a:pt x="276" y="1597"/>
                  </a:cubicBezTo>
                  <a:cubicBezTo>
                    <a:pt x="276" y="1597"/>
                    <a:pt x="455" y="1756"/>
                    <a:pt x="466" y="2010"/>
                  </a:cubicBezTo>
                  <a:cubicBezTo>
                    <a:pt x="847" y="1978"/>
                    <a:pt x="847" y="1978"/>
                    <a:pt x="847" y="1978"/>
                  </a:cubicBezTo>
                  <a:cubicBezTo>
                    <a:pt x="920" y="1810"/>
                    <a:pt x="920" y="1810"/>
                    <a:pt x="920" y="1810"/>
                  </a:cubicBezTo>
                  <a:cubicBezTo>
                    <a:pt x="1133" y="1862"/>
                    <a:pt x="1133" y="1862"/>
                    <a:pt x="1133" y="1862"/>
                  </a:cubicBezTo>
                  <a:cubicBezTo>
                    <a:pt x="1271" y="2116"/>
                    <a:pt x="1271" y="2116"/>
                    <a:pt x="1271" y="2116"/>
                  </a:cubicBezTo>
                  <a:cubicBezTo>
                    <a:pt x="1440" y="2116"/>
                    <a:pt x="1567" y="2243"/>
                    <a:pt x="1567" y="2243"/>
                  </a:cubicBezTo>
                  <a:cubicBezTo>
                    <a:pt x="1567" y="2476"/>
                    <a:pt x="1640" y="2540"/>
                    <a:pt x="1905" y="2540"/>
                  </a:cubicBezTo>
                  <a:cubicBezTo>
                    <a:pt x="2170" y="2540"/>
                    <a:pt x="2075" y="2265"/>
                    <a:pt x="2075" y="2265"/>
                  </a:cubicBezTo>
                  <a:cubicBezTo>
                    <a:pt x="2192" y="2148"/>
                    <a:pt x="2192" y="2148"/>
                    <a:pt x="2192" y="2148"/>
                  </a:cubicBezTo>
                  <a:cubicBezTo>
                    <a:pt x="2170" y="1948"/>
                    <a:pt x="2170" y="1948"/>
                    <a:pt x="2170" y="1948"/>
                  </a:cubicBezTo>
                  <a:cubicBezTo>
                    <a:pt x="2519" y="1819"/>
                    <a:pt x="2519" y="1819"/>
                    <a:pt x="2519" y="1819"/>
                  </a:cubicBezTo>
                  <a:cubicBezTo>
                    <a:pt x="2519" y="1819"/>
                    <a:pt x="2890" y="1948"/>
                    <a:pt x="2944" y="2000"/>
                  </a:cubicBezTo>
                  <a:cubicBezTo>
                    <a:pt x="3006" y="2062"/>
                    <a:pt x="3006" y="2062"/>
                    <a:pt x="3071" y="2190"/>
                  </a:cubicBezTo>
                  <a:cubicBezTo>
                    <a:pt x="3123" y="2327"/>
                    <a:pt x="3696" y="2275"/>
                    <a:pt x="3696" y="2275"/>
                  </a:cubicBezTo>
                  <a:cubicBezTo>
                    <a:pt x="3780" y="2021"/>
                    <a:pt x="4140" y="2010"/>
                    <a:pt x="4299" y="2053"/>
                  </a:cubicBezTo>
                  <a:cubicBezTo>
                    <a:pt x="4457" y="2084"/>
                    <a:pt x="4340" y="2338"/>
                    <a:pt x="4340" y="2338"/>
                  </a:cubicBezTo>
                  <a:cubicBezTo>
                    <a:pt x="4711" y="2327"/>
                    <a:pt x="4711" y="2327"/>
                    <a:pt x="4711" y="2327"/>
                  </a:cubicBezTo>
                  <a:cubicBezTo>
                    <a:pt x="4764" y="2148"/>
                    <a:pt x="4764" y="2148"/>
                    <a:pt x="4764" y="2148"/>
                  </a:cubicBezTo>
                  <a:cubicBezTo>
                    <a:pt x="5167" y="2190"/>
                    <a:pt x="5167" y="2190"/>
                    <a:pt x="5167" y="2190"/>
                  </a:cubicBezTo>
                  <a:cubicBezTo>
                    <a:pt x="5314" y="2444"/>
                    <a:pt x="5590" y="2392"/>
                    <a:pt x="5590" y="2560"/>
                  </a:cubicBezTo>
                  <a:cubicBezTo>
                    <a:pt x="5590" y="2730"/>
                    <a:pt x="5833" y="2519"/>
                    <a:pt x="5866" y="2730"/>
                  </a:cubicBezTo>
                  <a:cubicBezTo>
                    <a:pt x="5896" y="2879"/>
                    <a:pt x="6066" y="3155"/>
                    <a:pt x="6150" y="3291"/>
                  </a:cubicBezTo>
                  <a:cubicBezTo>
                    <a:pt x="6225" y="3280"/>
                    <a:pt x="6299" y="3291"/>
                    <a:pt x="6394" y="3239"/>
                  </a:cubicBezTo>
                  <a:cubicBezTo>
                    <a:pt x="6542" y="3164"/>
                    <a:pt x="6913" y="2582"/>
                    <a:pt x="7008" y="2487"/>
                  </a:cubicBezTo>
                  <a:cubicBezTo>
                    <a:pt x="7094" y="2392"/>
                    <a:pt x="7262" y="2043"/>
                    <a:pt x="7167" y="1948"/>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8" name="Freeform 13"/>
            <p:cNvSpPr>
              <a:spLocks noChangeArrowheads="1"/>
            </p:cNvSpPr>
            <p:nvPr/>
          </p:nvSpPr>
          <p:spPr bwMode="auto">
            <a:xfrm>
              <a:off x="4512" y="6145"/>
              <a:ext cx="928" cy="1029"/>
            </a:xfrm>
            <a:custGeom>
              <a:avLst/>
              <a:gdLst>
                <a:gd name="T0" fmla="*/ 3101 w 4097"/>
                <a:gd name="T1" fmla="*/ 1280 h 4541"/>
                <a:gd name="T2" fmla="*/ 3101 w 4097"/>
                <a:gd name="T3" fmla="*/ 1280 h 4541"/>
                <a:gd name="T4" fmla="*/ 2730 w 4097"/>
                <a:gd name="T5" fmla="*/ 1524 h 4541"/>
                <a:gd name="T6" fmla="*/ 2095 w 4097"/>
                <a:gd name="T7" fmla="*/ 877 h 4541"/>
                <a:gd name="T8" fmla="*/ 1989 w 4097"/>
                <a:gd name="T9" fmla="*/ 0 h 4541"/>
                <a:gd name="T10" fmla="*/ 1461 w 4097"/>
                <a:gd name="T11" fmla="*/ 168 h 4541"/>
                <a:gd name="T12" fmla="*/ 1015 w 4097"/>
                <a:gd name="T13" fmla="*/ 52 h 4541"/>
                <a:gd name="T14" fmla="*/ 284 w 4097"/>
                <a:gd name="T15" fmla="*/ 211 h 4541"/>
                <a:gd name="T16" fmla="*/ 401 w 4097"/>
                <a:gd name="T17" fmla="*/ 539 h 4541"/>
                <a:gd name="T18" fmla="*/ 317 w 4097"/>
                <a:gd name="T19" fmla="*/ 761 h 4541"/>
                <a:gd name="T20" fmla="*/ 0 w 4097"/>
                <a:gd name="T21" fmla="*/ 836 h 4541"/>
                <a:gd name="T22" fmla="*/ 349 w 4097"/>
                <a:gd name="T23" fmla="*/ 1004 h 4541"/>
                <a:gd name="T24" fmla="*/ 254 w 4097"/>
                <a:gd name="T25" fmla="*/ 1196 h 4541"/>
                <a:gd name="T26" fmla="*/ 508 w 4097"/>
                <a:gd name="T27" fmla="*/ 1259 h 4541"/>
                <a:gd name="T28" fmla="*/ 741 w 4097"/>
                <a:gd name="T29" fmla="*/ 1407 h 4541"/>
                <a:gd name="T30" fmla="*/ 942 w 4097"/>
                <a:gd name="T31" fmla="*/ 1597 h 4541"/>
                <a:gd name="T32" fmla="*/ 1112 w 4097"/>
                <a:gd name="T33" fmla="*/ 1821 h 4541"/>
                <a:gd name="T34" fmla="*/ 793 w 4097"/>
                <a:gd name="T35" fmla="*/ 2086 h 4541"/>
                <a:gd name="T36" fmla="*/ 1185 w 4097"/>
                <a:gd name="T37" fmla="*/ 2338 h 4541"/>
                <a:gd name="T38" fmla="*/ 1121 w 4097"/>
                <a:gd name="T39" fmla="*/ 2625 h 4541"/>
                <a:gd name="T40" fmla="*/ 857 w 4097"/>
                <a:gd name="T41" fmla="*/ 2455 h 4541"/>
                <a:gd name="T42" fmla="*/ 814 w 4097"/>
                <a:gd name="T43" fmla="*/ 2709 h 4541"/>
                <a:gd name="T44" fmla="*/ 306 w 4097"/>
                <a:gd name="T45" fmla="*/ 2741 h 4541"/>
                <a:gd name="T46" fmla="*/ 582 w 4097"/>
                <a:gd name="T47" fmla="*/ 3079 h 4541"/>
                <a:gd name="T48" fmla="*/ 644 w 4097"/>
                <a:gd name="T49" fmla="*/ 3429 h 4541"/>
                <a:gd name="T50" fmla="*/ 582 w 4097"/>
                <a:gd name="T51" fmla="*/ 3885 h 4541"/>
                <a:gd name="T52" fmla="*/ 836 w 4097"/>
                <a:gd name="T53" fmla="*/ 4129 h 4541"/>
                <a:gd name="T54" fmla="*/ 952 w 4097"/>
                <a:gd name="T55" fmla="*/ 4540 h 4541"/>
                <a:gd name="T56" fmla="*/ 1344 w 4097"/>
                <a:gd name="T57" fmla="*/ 4489 h 4541"/>
                <a:gd name="T58" fmla="*/ 1661 w 4097"/>
                <a:gd name="T59" fmla="*/ 4148 h 4541"/>
                <a:gd name="T60" fmla="*/ 2010 w 4097"/>
                <a:gd name="T61" fmla="*/ 3831 h 4541"/>
                <a:gd name="T62" fmla="*/ 2222 w 4097"/>
                <a:gd name="T63" fmla="*/ 3323 h 4541"/>
                <a:gd name="T64" fmla="*/ 2573 w 4097"/>
                <a:gd name="T65" fmla="*/ 3196 h 4541"/>
                <a:gd name="T66" fmla="*/ 2890 w 4097"/>
                <a:gd name="T67" fmla="*/ 2911 h 4541"/>
                <a:gd name="T68" fmla="*/ 3450 w 4097"/>
                <a:gd name="T69" fmla="*/ 2763 h 4541"/>
                <a:gd name="T70" fmla="*/ 3831 w 4097"/>
                <a:gd name="T71" fmla="*/ 2603 h 4541"/>
                <a:gd name="T72" fmla="*/ 4001 w 4097"/>
                <a:gd name="T73" fmla="*/ 2614 h 4541"/>
                <a:gd name="T74" fmla="*/ 3482 w 4097"/>
                <a:gd name="T75" fmla="*/ 1629 h 4541"/>
                <a:gd name="T76" fmla="*/ 3504 w 4097"/>
                <a:gd name="T77" fmla="*/ 1386 h 4541"/>
                <a:gd name="T78" fmla="*/ 3493 w 4097"/>
                <a:gd name="T79" fmla="*/ 1345 h 4541"/>
                <a:gd name="T80" fmla="*/ 3101 w 4097"/>
                <a:gd name="T81" fmla="*/ 1280 h 4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97" h="4541">
                  <a:moveTo>
                    <a:pt x="3101" y="1280"/>
                  </a:moveTo>
                  <a:lnTo>
                    <a:pt x="3101" y="1280"/>
                  </a:lnTo>
                  <a:cubicBezTo>
                    <a:pt x="2995" y="1386"/>
                    <a:pt x="2816" y="1597"/>
                    <a:pt x="2730" y="1524"/>
                  </a:cubicBezTo>
                  <a:cubicBezTo>
                    <a:pt x="2657" y="1439"/>
                    <a:pt x="2213" y="994"/>
                    <a:pt x="2095" y="877"/>
                  </a:cubicBezTo>
                  <a:cubicBezTo>
                    <a:pt x="1989" y="772"/>
                    <a:pt x="2202" y="0"/>
                    <a:pt x="1989" y="0"/>
                  </a:cubicBezTo>
                  <a:cubicBezTo>
                    <a:pt x="1778" y="0"/>
                    <a:pt x="1661" y="168"/>
                    <a:pt x="1461" y="168"/>
                  </a:cubicBezTo>
                  <a:cubicBezTo>
                    <a:pt x="1258" y="168"/>
                    <a:pt x="1174" y="106"/>
                    <a:pt x="1015" y="52"/>
                  </a:cubicBezTo>
                  <a:cubicBezTo>
                    <a:pt x="868" y="0"/>
                    <a:pt x="284" y="211"/>
                    <a:pt x="284" y="211"/>
                  </a:cubicBezTo>
                  <a:cubicBezTo>
                    <a:pt x="284" y="211"/>
                    <a:pt x="444" y="401"/>
                    <a:pt x="401" y="539"/>
                  </a:cubicBezTo>
                  <a:cubicBezTo>
                    <a:pt x="508" y="560"/>
                    <a:pt x="465" y="677"/>
                    <a:pt x="317" y="761"/>
                  </a:cubicBezTo>
                  <a:cubicBezTo>
                    <a:pt x="157" y="858"/>
                    <a:pt x="0" y="709"/>
                    <a:pt x="0" y="836"/>
                  </a:cubicBezTo>
                  <a:cubicBezTo>
                    <a:pt x="0" y="963"/>
                    <a:pt x="254" y="899"/>
                    <a:pt x="349" y="1004"/>
                  </a:cubicBezTo>
                  <a:cubicBezTo>
                    <a:pt x="433" y="1112"/>
                    <a:pt x="254" y="1099"/>
                    <a:pt x="254" y="1196"/>
                  </a:cubicBezTo>
                  <a:cubicBezTo>
                    <a:pt x="254" y="1291"/>
                    <a:pt x="317" y="1439"/>
                    <a:pt x="508" y="1259"/>
                  </a:cubicBezTo>
                  <a:cubicBezTo>
                    <a:pt x="687" y="1080"/>
                    <a:pt x="814" y="1323"/>
                    <a:pt x="741" y="1407"/>
                  </a:cubicBezTo>
                  <a:cubicBezTo>
                    <a:pt x="655" y="1481"/>
                    <a:pt x="825" y="1715"/>
                    <a:pt x="942" y="1597"/>
                  </a:cubicBezTo>
                  <a:cubicBezTo>
                    <a:pt x="1069" y="1481"/>
                    <a:pt x="1153" y="1672"/>
                    <a:pt x="1112" y="1821"/>
                  </a:cubicBezTo>
                  <a:cubicBezTo>
                    <a:pt x="1069" y="1968"/>
                    <a:pt x="793" y="1905"/>
                    <a:pt x="793" y="2086"/>
                  </a:cubicBezTo>
                  <a:cubicBezTo>
                    <a:pt x="793" y="2276"/>
                    <a:pt x="1069" y="2338"/>
                    <a:pt x="1185" y="2338"/>
                  </a:cubicBezTo>
                  <a:cubicBezTo>
                    <a:pt x="1291" y="2338"/>
                    <a:pt x="1312" y="2625"/>
                    <a:pt x="1121" y="2625"/>
                  </a:cubicBezTo>
                  <a:cubicBezTo>
                    <a:pt x="942" y="2625"/>
                    <a:pt x="963" y="2455"/>
                    <a:pt x="857" y="2455"/>
                  </a:cubicBezTo>
                  <a:cubicBezTo>
                    <a:pt x="750" y="2455"/>
                    <a:pt x="868" y="2657"/>
                    <a:pt x="814" y="2709"/>
                  </a:cubicBezTo>
                  <a:cubicBezTo>
                    <a:pt x="750" y="2763"/>
                    <a:pt x="306" y="2603"/>
                    <a:pt x="306" y="2741"/>
                  </a:cubicBezTo>
                  <a:cubicBezTo>
                    <a:pt x="306" y="2879"/>
                    <a:pt x="476" y="2974"/>
                    <a:pt x="582" y="3079"/>
                  </a:cubicBezTo>
                  <a:cubicBezTo>
                    <a:pt x="698" y="3196"/>
                    <a:pt x="644" y="3228"/>
                    <a:pt x="644" y="3429"/>
                  </a:cubicBezTo>
                  <a:cubicBezTo>
                    <a:pt x="644" y="3620"/>
                    <a:pt x="582" y="3672"/>
                    <a:pt x="582" y="3885"/>
                  </a:cubicBezTo>
                  <a:cubicBezTo>
                    <a:pt x="582" y="4107"/>
                    <a:pt x="582" y="4002"/>
                    <a:pt x="836" y="4129"/>
                  </a:cubicBezTo>
                  <a:cubicBezTo>
                    <a:pt x="963" y="4191"/>
                    <a:pt x="974" y="4383"/>
                    <a:pt x="952" y="4540"/>
                  </a:cubicBezTo>
                  <a:cubicBezTo>
                    <a:pt x="1079" y="4530"/>
                    <a:pt x="1239" y="4510"/>
                    <a:pt x="1344" y="4489"/>
                  </a:cubicBezTo>
                  <a:cubicBezTo>
                    <a:pt x="1502" y="4467"/>
                    <a:pt x="1534" y="4181"/>
                    <a:pt x="1661" y="4148"/>
                  </a:cubicBezTo>
                  <a:cubicBezTo>
                    <a:pt x="1778" y="4118"/>
                    <a:pt x="1926" y="3916"/>
                    <a:pt x="2010" y="3831"/>
                  </a:cubicBezTo>
                  <a:cubicBezTo>
                    <a:pt x="2105" y="3737"/>
                    <a:pt x="2127" y="3387"/>
                    <a:pt x="2222" y="3323"/>
                  </a:cubicBezTo>
                  <a:cubicBezTo>
                    <a:pt x="2318" y="3260"/>
                    <a:pt x="2456" y="3228"/>
                    <a:pt x="2573" y="3196"/>
                  </a:cubicBezTo>
                  <a:cubicBezTo>
                    <a:pt x="2678" y="3165"/>
                    <a:pt x="2741" y="2952"/>
                    <a:pt x="2890" y="2911"/>
                  </a:cubicBezTo>
                  <a:cubicBezTo>
                    <a:pt x="3049" y="2879"/>
                    <a:pt x="3387" y="2825"/>
                    <a:pt x="3450" y="2763"/>
                  </a:cubicBezTo>
                  <a:cubicBezTo>
                    <a:pt x="3514" y="2698"/>
                    <a:pt x="3663" y="2603"/>
                    <a:pt x="3831" y="2603"/>
                  </a:cubicBezTo>
                  <a:cubicBezTo>
                    <a:pt x="3906" y="2603"/>
                    <a:pt x="3958" y="2614"/>
                    <a:pt x="4001" y="2614"/>
                  </a:cubicBezTo>
                  <a:cubicBezTo>
                    <a:pt x="4096" y="2021"/>
                    <a:pt x="3577" y="1724"/>
                    <a:pt x="3482" y="1629"/>
                  </a:cubicBezTo>
                  <a:cubicBezTo>
                    <a:pt x="3387" y="1524"/>
                    <a:pt x="3504" y="1386"/>
                    <a:pt x="3504" y="1386"/>
                  </a:cubicBezTo>
                  <a:cubicBezTo>
                    <a:pt x="3504" y="1375"/>
                    <a:pt x="3493" y="1364"/>
                    <a:pt x="3493" y="1345"/>
                  </a:cubicBezTo>
                  <a:cubicBezTo>
                    <a:pt x="3366" y="1291"/>
                    <a:pt x="3165" y="1217"/>
                    <a:pt x="3101" y="1280"/>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9" name="Freeform 14"/>
            <p:cNvSpPr>
              <a:spLocks noChangeArrowheads="1"/>
            </p:cNvSpPr>
            <p:nvPr/>
          </p:nvSpPr>
          <p:spPr bwMode="auto">
            <a:xfrm>
              <a:off x="4918" y="5838"/>
              <a:ext cx="549" cy="669"/>
            </a:xfrm>
            <a:custGeom>
              <a:avLst/>
              <a:gdLst>
                <a:gd name="T0" fmla="*/ 1272 w 2426"/>
                <a:gd name="T1" fmla="*/ 52 h 2953"/>
                <a:gd name="T2" fmla="*/ 1272 w 2426"/>
                <a:gd name="T3" fmla="*/ 52 h 2953"/>
                <a:gd name="T4" fmla="*/ 985 w 2426"/>
                <a:gd name="T5" fmla="*/ 127 h 2953"/>
                <a:gd name="T6" fmla="*/ 487 w 2426"/>
                <a:gd name="T7" fmla="*/ 179 h 2953"/>
                <a:gd name="T8" fmla="*/ 360 w 2426"/>
                <a:gd name="T9" fmla="*/ 730 h 2953"/>
                <a:gd name="T10" fmla="*/ 181 w 2426"/>
                <a:gd name="T11" fmla="*/ 814 h 2953"/>
                <a:gd name="T12" fmla="*/ 350 w 2426"/>
                <a:gd name="T13" fmla="*/ 984 h 2953"/>
                <a:gd name="T14" fmla="*/ 117 w 2426"/>
                <a:gd name="T15" fmla="*/ 1217 h 2953"/>
                <a:gd name="T16" fmla="*/ 11 w 2426"/>
                <a:gd name="T17" fmla="*/ 1407 h 2953"/>
                <a:gd name="T18" fmla="*/ 201 w 2426"/>
                <a:gd name="T19" fmla="*/ 1355 h 2953"/>
                <a:gd name="T20" fmla="*/ 307 w 2426"/>
                <a:gd name="T21" fmla="*/ 2232 h 2953"/>
                <a:gd name="T22" fmla="*/ 942 w 2426"/>
                <a:gd name="T23" fmla="*/ 2879 h 2953"/>
                <a:gd name="T24" fmla="*/ 1313 w 2426"/>
                <a:gd name="T25" fmla="*/ 2635 h 2953"/>
                <a:gd name="T26" fmla="*/ 1705 w 2426"/>
                <a:gd name="T27" fmla="*/ 2700 h 2953"/>
                <a:gd name="T28" fmla="*/ 2138 w 2426"/>
                <a:gd name="T29" fmla="*/ 2297 h 2953"/>
                <a:gd name="T30" fmla="*/ 1896 w 2426"/>
                <a:gd name="T31" fmla="*/ 1799 h 2953"/>
                <a:gd name="T32" fmla="*/ 1748 w 2426"/>
                <a:gd name="T33" fmla="*/ 1142 h 2953"/>
                <a:gd name="T34" fmla="*/ 1642 w 2426"/>
                <a:gd name="T35" fmla="*/ 338 h 2953"/>
                <a:gd name="T36" fmla="*/ 1272 w 2426"/>
                <a:gd name="T37" fmla="*/ 52 h 2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6" h="2953">
                  <a:moveTo>
                    <a:pt x="1272" y="52"/>
                  </a:moveTo>
                  <a:lnTo>
                    <a:pt x="1272" y="52"/>
                  </a:lnTo>
                  <a:cubicBezTo>
                    <a:pt x="1207" y="116"/>
                    <a:pt x="1091" y="232"/>
                    <a:pt x="985" y="127"/>
                  </a:cubicBezTo>
                  <a:cubicBezTo>
                    <a:pt x="879" y="21"/>
                    <a:pt x="487" y="179"/>
                    <a:pt x="487" y="179"/>
                  </a:cubicBezTo>
                  <a:cubicBezTo>
                    <a:pt x="360" y="730"/>
                    <a:pt x="360" y="730"/>
                    <a:pt x="360" y="730"/>
                  </a:cubicBezTo>
                  <a:cubicBezTo>
                    <a:pt x="360" y="730"/>
                    <a:pt x="181" y="730"/>
                    <a:pt x="181" y="814"/>
                  </a:cubicBezTo>
                  <a:cubicBezTo>
                    <a:pt x="181" y="898"/>
                    <a:pt x="307" y="952"/>
                    <a:pt x="350" y="984"/>
                  </a:cubicBezTo>
                  <a:cubicBezTo>
                    <a:pt x="382" y="1026"/>
                    <a:pt x="328" y="1153"/>
                    <a:pt x="117" y="1217"/>
                  </a:cubicBezTo>
                  <a:cubicBezTo>
                    <a:pt x="22" y="1239"/>
                    <a:pt x="0" y="1323"/>
                    <a:pt x="11" y="1407"/>
                  </a:cubicBezTo>
                  <a:cubicBezTo>
                    <a:pt x="63" y="1375"/>
                    <a:pt x="128" y="1355"/>
                    <a:pt x="201" y="1355"/>
                  </a:cubicBezTo>
                  <a:cubicBezTo>
                    <a:pt x="414" y="1355"/>
                    <a:pt x="201" y="2127"/>
                    <a:pt x="307" y="2232"/>
                  </a:cubicBezTo>
                  <a:cubicBezTo>
                    <a:pt x="425" y="2349"/>
                    <a:pt x="869" y="2794"/>
                    <a:pt x="942" y="2879"/>
                  </a:cubicBezTo>
                  <a:cubicBezTo>
                    <a:pt x="1028" y="2952"/>
                    <a:pt x="1207" y="2741"/>
                    <a:pt x="1313" y="2635"/>
                  </a:cubicBezTo>
                  <a:cubicBezTo>
                    <a:pt x="1377" y="2572"/>
                    <a:pt x="1578" y="2646"/>
                    <a:pt x="1705" y="2700"/>
                  </a:cubicBezTo>
                  <a:cubicBezTo>
                    <a:pt x="1673" y="2476"/>
                    <a:pt x="2138" y="2297"/>
                    <a:pt x="2138" y="2297"/>
                  </a:cubicBezTo>
                  <a:cubicBezTo>
                    <a:pt x="2425" y="1894"/>
                    <a:pt x="1896" y="1799"/>
                    <a:pt x="1896" y="1799"/>
                  </a:cubicBezTo>
                  <a:cubicBezTo>
                    <a:pt x="2043" y="1418"/>
                    <a:pt x="1748" y="1142"/>
                    <a:pt x="1748" y="1142"/>
                  </a:cubicBezTo>
                  <a:cubicBezTo>
                    <a:pt x="1748" y="1142"/>
                    <a:pt x="1504" y="582"/>
                    <a:pt x="1642" y="338"/>
                  </a:cubicBezTo>
                  <a:cubicBezTo>
                    <a:pt x="1535" y="148"/>
                    <a:pt x="1334" y="0"/>
                    <a:pt x="1272" y="52"/>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0" name="Freeform 15"/>
            <p:cNvSpPr>
              <a:spLocks noChangeArrowheads="1"/>
            </p:cNvSpPr>
            <p:nvPr/>
          </p:nvSpPr>
          <p:spPr bwMode="auto">
            <a:xfrm>
              <a:off x="3192" y="5684"/>
              <a:ext cx="839" cy="1452"/>
            </a:xfrm>
            <a:custGeom>
              <a:avLst/>
              <a:gdLst>
                <a:gd name="T0" fmla="*/ 3334 w 3706"/>
                <a:gd name="T1" fmla="*/ 2541 h 6407"/>
                <a:gd name="T2" fmla="*/ 3334 w 3706"/>
                <a:gd name="T3" fmla="*/ 2541 h 6407"/>
                <a:gd name="T4" fmla="*/ 3388 w 3706"/>
                <a:gd name="T5" fmla="*/ 2075 h 6407"/>
                <a:gd name="T6" fmla="*/ 3545 w 3706"/>
                <a:gd name="T7" fmla="*/ 1821 h 6407"/>
                <a:gd name="T8" fmla="*/ 3313 w 3706"/>
                <a:gd name="T9" fmla="*/ 1780 h 6407"/>
                <a:gd name="T10" fmla="*/ 2996 w 3706"/>
                <a:gd name="T11" fmla="*/ 1261 h 6407"/>
                <a:gd name="T12" fmla="*/ 3144 w 3706"/>
                <a:gd name="T13" fmla="*/ 901 h 6407"/>
                <a:gd name="T14" fmla="*/ 2836 w 3706"/>
                <a:gd name="T15" fmla="*/ 901 h 6407"/>
                <a:gd name="T16" fmla="*/ 2604 w 3706"/>
                <a:gd name="T17" fmla="*/ 297 h 6407"/>
                <a:gd name="T18" fmla="*/ 2466 w 3706"/>
                <a:gd name="T19" fmla="*/ 244 h 6407"/>
                <a:gd name="T20" fmla="*/ 2435 w 3706"/>
                <a:gd name="T21" fmla="*/ 573 h 6407"/>
                <a:gd name="T22" fmla="*/ 2181 w 3706"/>
                <a:gd name="T23" fmla="*/ 573 h 6407"/>
                <a:gd name="T24" fmla="*/ 2265 w 3706"/>
                <a:gd name="T25" fmla="*/ 54 h 6407"/>
                <a:gd name="T26" fmla="*/ 1937 w 3706"/>
                <a:gd name="T27" fmla="*/ 0 h 6407"/>
                <a:gd name="T28" fmla="*/ 1556 w 3706"/>
                <a:gd name="T29" fmla="*/ 192 h 6407"/>
                <a:gd name="T30" fmla="*/ 1683 w 3706"/>
                <a:gd name="T31" fmla="*/ 478 h 6407"/>
                <a:gd name="T32" fmla="*/ 1683 w 3706"/>
                <a:gd name="T33" fmla="*/ 1144 h 6407"/>
                <a:gd name="T34" fmla="*/ 1757 w 3706"/>
                <a:gd name="T35" fmla="*/ 1663 h 6407"/>
                <a:gd name="T36" fmla="*/ 1619 w 3706"/>
                <a:gd name="T37" fmla="*/ 2023 h 6407"/>
                <a:gd name="T38" fmla="*/ 1196 w 3706"/>
                <a:gd name="T39" fmla="*/ 1948 h 6407"/>
                <a:gd name="T40" fmla="*/ 963 w 3706"/>
                <a:gd name="T41" fmla="*/ 2054 h 6407"/>
                <a:gd name="T42" fmla="*/ 783 w 3706"/>
                <a:gd name="T43" fmla="*/ 1970 h 6407"/>
                <a:gd name="T44" fmla="*/ 179 w 3706"/>
                <a:gd name="T45" fmla="*/ 1937 h 6407"/>
                <a:gd name="T46" fmla="*/ 0 w 3706"/>
                <a:gd name="T47" fmla="*/ 2383 h 6407"/>
                <a:gd name="T48" fmla="*/ 127 w 3706"/>
                <a:gd name="T49" fmla="*/ 2754 h 6407"/>
                <a:gd name="T50" fmla="*/ 528 w 3706"/>
                <a:gd name="T51" fmla="*/ 3219 h 6407"/>
                <a:gd name="T52" fmla="*/ 783 w 3706"/>
                <a:gd name="T53" fmla="*/ 3473 h 6407"/>
                <a:gd name="T54" fmla="*/ 983 w 3706"/>
                <a:gd name="T55" fmla="*/ 3515 h 6407"/>
                <a:gd name="T56" fmla="*/ 1037 w 3706"/>
                <a:gd name="T57" fmla="*/ 3738 h 6407"/>
                <a:gd name="T58" fmla="*/ 1323 w 3706"/>
                <a:gd name="T59" fmla="*/ 3917 h 6407"/>
                <a:gd name="T60" fmla="*/ 1323 w 3706"/>
                <a:gd name="T61" fmla="*/ 4310 h 6407"/>
                <a:gd name="T62" fmla="*/ 1091 w 3706"/>
                <a:gd name="T63" fmla="*/ 4553 h 6407"/>
                <a:gd name="T64" fmla="*/ 1345 w 3706"/>
                <a:gd name="T65" fmla="*/ 4986 h 6407"/>
                <a:gd name="T66" fmla="*/ 963 w 3706"/>
                <a:gd name="T67" fmla="*/ 5199 h 6407"/>
                <a:gd name="T68" fmla="*/ 1185 w 3706"/>
                <a:gd name="T69" fmla="*/ 5421 h 6407"/>
                <a:gd name="T70" fmla="*/ 561 w 3706"/>
                <a:gd name="T71" fmla="*/ 6182 h 6407"/>
                <a:gd name="T72" fmla="*/ 1101 w 3706"/>
                <a:gd name="T73" fmla="*/ 6363 h 6407"/>
                <a:gd name="T74" fmla="*/ 1778 w 3706"/>
                <a:gd name="T75" fmla="*/ 6299 h 6407"/>
                <a:gd name="T76" fmla="*/ 2287 w 3706"/>
                <a:gd name="T77" fmla="*/ 5908 h 6407"/>
                <a:gd name="T78" fmla="*/ 2636 w 3706"/>
                <a:gd name="T79" fmla="*/ 6025 h 6407"/>
                <a:gd name="T80" fmla="*/ 3058 w 3706"/>
                <a:gd name="T81" fmla="*/ 6290 h 6407"/>
                <a:gd name="T82" fmla="*/ 3366 w 3706"/>
                <a:gd name="T83" fmla="*/ 6290 h 6407"/>
                <a:gd name="T84" fmla="*/ 3526 w 3706"/>
                <a:gd name="T85" fmla="*/ 6279 h 6407"/>
                <a:gd name="T86" fmla="*/ 3420 w 3706"/>
                <a:gd name="T87" fmla="*/ 6120 h 6407"/>
                <a:gd name="T88" fmla="*/ 3144 w 3706"/>
                <a:gd name="T89" fmla="*/ 5738 h 6407"/>
                <a:gd name="T90" fmla="*/ 2879 w 3706"/>
                <a:gd name="T91" fmla="*/ 5549 h 6407"/>
                <a:gd name="T92" fmla="*/ 2668 w 3706"/>
                <a:gd name="T93" fmla="*/ 5081 h 6407"/>
                <a:gd name="T94" fmla="*/ 2614 w 3706"/>
                <a:gd name="T95" fmla="*/ 4585 h 6407"/>
                <a:gd name="T96" fmla="*/ 3567 w 3706"/>
                <a:gd name="T97" fmla="*/ 4172 h 6407"/>
                <a:gd name="T98" fmla="*/ 3567 w 3706"/>
                <a:gd name="T99" fmla="*/ 3874 h 6407"/>
                <a:gd name="T100" fmla="*/ 3705 w 3706"/>
                <a:gd name="T101" fmla="*/ 3019 h 6407"/>
                <a:gd name="T102" fmla="*/ 3483 w 3706"/>
                <a:gd name="T103" fmla="*/ 2933 h 6407"/>
                <a:gd name="T104" fmla="*/ 3334 w 3706"/>
                <a:gd name="T105" fmla="*/ 2541 h 6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06" h="6407">
                  <a:moveTo>
                    <a:pt x="3334" y="2541"/>
                  </a:moveTo>
                  <a:lnTo>
                    <a:pt x="3334" y="2541"/>
                  </a:lnTo>
                  <a:cubicBezTo>
                    <a:pt x="3282" y="2489"/>
                    <a:pt x="3388" y="2172"/>
                    <a:pt x="3388" y="2075"/>
                  </a:cubicBezTo>
                  <a:cubicBezTo>
                    <a:pt x="3388" y="1980"/>
                    <a:pt x="3545" y="1875"/>
                    <a:pt x="3545" y="1821"/>
                  </a:cubicBezTo>
                  <a:cubicBezTo>
                    <a:pt x="3545" y="1769"/>
                    <a:pt x="3388" y="1705"/>
                    <a:pt x="3313" y="1780"/>
                  </a:cubicBezTo>
                  <a:cubicBezTo>
                    <a:pt x="3313" y="1780"/>
                    <a:pt x="3091" y="1345"/>
                    <a:pt x="2996" y="1261"/>
                  </a:cubicBezTo>
                  <a:cubicBezTo>
                    <a:pt x="2996" y="1261"/>
                    <a:pt x="3207" y="963"/>
                    <a:pt x="3144" y="901"/>
                  </a:cubicBezTo>
                  <a:cubicBezTo>
                    <a:pt x="3080" y="836"/>
                    <a:pt x="2836" y="901"/>
                    <a:pt x="2836" y="901"/>
                  </a:cubicBezTo>
                  <a:cubicBezTo>
                    <a:pt x="2836" y="901"/>
                    <a:pt x="2541" y="552"/>
                    <a:pt x="2604" y="297"/>
                  </a:cubicBezTo>
                  <a:cubicBezTo>
                    <a:pt x="2604" y="297"/>
                    <a:pt x="2552" y="244"/>
                    <a:pt x="2466" y="244"/>
                  </a:cubicBezTo>
                  <a:cubicBezTo>
                    <a:pt x="2382" y="244"/>
                    <a:pt x="2435" y="573"/>
                    <a:pt x="2435" y="573"/>
                  </a:cubicBezTo>
                  <a:cubicBezTo>
                    <a:pt x="2181" y="573"/>
                    <a:pt x="2181" y="573"/>
                    <a:pt x="2181" y="573"/>
                  </a:cubicBezTo>
                  <a:cubicBezTo>
                    <a:pt x="2265" y="54"/>
                    <a:pt x="2265" y="54"/>
                    <a:pt x="2265" y="54"/>
                  </a:cubicBezTo>
                  <a:cubicBezTo>
                    <a:pt x="1937" y="0"/>
                    <a:pt x="1937" y="0"/>
                    <a:pt x="1937" y="0"/>
                  </a:cubicBezTo>
                  <a:cubicBezTo>
                    <a:pt x="1937" y="0"/>
                    <a:pt x="1556" y="43"/>
                    <a:pt x="1556" y="192"/>
                  </a:cubicBezTo>
                  <a:cubicBezTo>
                    <a:pt x="1556" y="351"/>
                    <a:pt x="1683" y="381"/>
                    <a:pt x="1683" y="478"/>
                  </a:cubicBezTo>
                  <a:cubicBezTo>
                    <a:pt x="1683" y="573"/>
                    <a:pt x="1651" y="1017"/>
                    <a:pt x="1683" y="1144"/>
                  </a:cubicBezTo>
                  <a:cubicBezTo>
                    <a:pt x="1724" y="1271"/>
                    <a:pt x="1757" y="1515"/>
                    <a:pt x="1757" y="1663"/>
                  </a:cubicBezTo>
                  <a:cubicBezTo>
                    <a:pt x="1757" y="1810"/>
                    <a:pt x="1619" y="2023"/>
                    <a:pt x="1619" y="2023"/>
                  </a:cubicBezTo>
                  <a:cubicBezTo>
                    <a:pt x="1196" y="1948"/>
                    <a:pt x="1196" y="1948"/>
                    <a:pt x="1196" y="1948"/>
                  </a:cubicBezTo>
                  <a:cubicBezTo>
                    <a:pt x="963" y="2054"/>
                    <a:pt x="963" y="2054"/>
                    <a:pt x="963" y="2054"/>
                  </a:cubicBezTo>
                  <a:cubicBezTo>
                    <a:pt x="783" y="1970"/>
                    <a:pt x="783" y="1970"/>
                    <a:pt x="783" y="1970"/>
                  </a:cubicBezTo>
                  <a:cubicBezTo>
                    <a:pt x="179" y="1937"/>
                    <a:pt x="179" y="1937"/>
                    <a:pt x="179" y="1937"/>
                  </a:cubicBezTo>
                  <a:cubicBezTo>
                    <a:pt x="169" y="2075"/>
                    <a:pt x="0" y="2383"/>
                    <a:pt x="0" y="2383"/>
                  </a:cubicBezTo>
                  <a:cubicBezTo>
                    <a:pt x="296" y="2435"/>
                    <a:pt x="127" y="2754"/>
                    <a:pt x="127" y="2754"/>
                  </a:cubicBezTo>
                  <a:cubicBezTo>
                    <a:pt x="466" y="2795"/>
                    <a:pt x="528" y="3219"/>
                    <a:pt x="528" y="3219"/>
                  </a:cubicBezTo>
                  <a:cubicBezTo>
                    <a:pt x="910" y="3325"/>
                    <a:pt x="741" y="3430"/>
                    <a:pt x="783" y="3473"/>
                  </a:cubicBezTo>
                  <a:cubicBezTo>
                    <a:pt x="826" y="3515"/>
                    <a:pt x="921" y="3452"/>
                    <a:pt x="983" y="3515"/>
                  </a:cubicBezTo>
                  <a:cubicBezTo>
                    <a:pt x="1058" y="3590"/>
                    <a:pt x="921" y="3695"/>
                    <a:pt x="1037" y="3738"/>
                  </a:cubicBezTo>
                  <a:cubicBezTo>
                    <a:pt x="1143" y="3769"/>
                    <a:pt x="1323" y="3917"/>
                    <a:pt x="1323" y="3917"/>
                  </a:cubicBezTo>
                  <a:cubicBezTo>
                    <a:pt x="1080" y="4098"/>
                    <a:pt x="1323" y="4310"/>
                    <a:pt x="1323" y="4310"/>
                  </a:cubicBezTo>
                  <a:cubicBezTo>
                    <a:pt x="1091" y="4553"/>
                    <a:pt x="1091" y="4553"/>
                    <a:pt x="1091" y="4553"/>
                  </a:cubicBezTo>
                  <a:cubicBezTo>
                    <a:pt x="1345" y="4986"/>
                    <a:pt x="1345" y="4986"/>
                    <a:pt x="1345" y="4986"/>
                  </a:cubicBezTo>
                  <a:cubicBezTo>
                    <a:pt x="1345" y="4986"/>
                    <a:pt x="963" y="5094"/>
                    <a:pt x="963" y="5199"/>
                  </a:cubicBezTo>
                  <a:cubicBezTo>
                    <a:pt x="963" y="5305"/>
                    <a:pt x="1185" y="5273"/>
                    <a:pt x="1185" y="5421"/>
                  </a:cubicBezTo>
                  <a:cubicBezTo>
                    <a:pt x="1185" y="5527"/>
                    <a:pt x="772" y="5971"/>
                    <a:pt x="561" y="6182"/>
                  </a:cubicBezTo>
                  <a:cubicBezTo>
                    <a:pt x="783" y="6299"/>
                    <a:pt x="974" y="6406"/>
                    <a:pt x="1101" y="6363"/>
                  </a:cubicBezTo>
                  <a:cubicBezTo>
                    <a:pt x="1302" y="6299"/>
                    <a:pt x="1597" y="6363"/>
                    <a:pt x="1778" y="6299"/>
                  </a:cubicBezTo>
                  <a:cubicBezTo>
                    <a:pt x="1948" y="6236"/>
                    <a:pt x="2192" y="5814"/>
                    <a:pt x="2287" y="5908"/>
                  </a:cubicBezTo>
                  <a:cubicBezTo>
                    <a:pt x="2382" y="6003"/>
                    <a:pt x="2466" y="6025"/>
                    <a:pt x="2636" y="6025"/>
                  </a:cubicBezTo>
                  <a:cubicBezTo>
                    <a:pt x="2817" y="6025"/>
                    <a:pt x="2953" y="6193"/>
                    <a:pt x="3058" y="6290"/>
                  </a:cubicBezTo>
                  <a:cubicBezTo>
                    <a:pt x="3166" y="6395"/>
                    <a:pt x="3101" y="6290"/>
                    <a:pt x="3366" y="6290"/>
                  </a:cubicBezTo>
                  <a:cubicBezTo>
                    <a:pt x="3429" y="6290"/>
                    <a:pt x="3483" y="6290"/>
                    <a:pt x="3526" y="6279"/>
                  </a:cubicBezTo>
                  <a:cubicBezTo>
                    <a:pt x="3493" y="6215"/>
                    <a:pt x="3450" y="6152"/>
                    <a:pt x="3420" y="6120"/>
                  </a:cubicBezTo>
                  <a:cubicBezTo>
                    <a:pt x="3345" y="6046"/>
                    <a:pt x="3239" y="5833"/>
                    <a:pt x="3144" y="5738"/>
                  </a:cubicBezTo>
                  <a:cubicBezTo>
                    <a:pt x="3039" y="5633"/>
                    <a:pt x="2804" y="5771"/>
                    <a:pt x="2879" y="5549"/>
                  </a:cubicBezTo>
                  <a:cubicBezTo>
                    <a:pt x="2953" y="5325"/>
                    <a:pt x="2668" y="5189"/>
                    <a:pt x="2668" y="5081"/>
                  </a:cubicBezTo>
                  <a:cubicBezTo>
                    <a:pt x="2668" y="4986"/>
                    <a:pt x="2614" y="4585"/>
                    <a:pt x="2614" y="4585"/>
                  </a:cubicBezTo>
                  <a:cubicBezTo>
                    <a:pt x="2985" y="4585"/>
                    <a:pt x="3515" y="4288"/>
                    <a:pt x="3567" y="4172"/>
                  </a:cubicBezTo>
                  <a:cubicBezTo>
                    <a:pt x="3620" y="4066"/>
                    <a:pt x="3515" y="3993"/>
                    <a:pt x="3567" y="3874"/>
                  </a:cubicBezTo>
                  <a:cubicBezTo>
                    <a:pt x="3599" y="3758"/>
                    <a:pt x="3683" y="3176"/>
                    <a:pt x="3705" y="3019"/>
                  </a:cubicBezTo>
                  <a:cubicBezTo>
                    <a:pt x="3483" y="2933"/>
                    <a:pt x="3483" y="2933"/>
                    <a:pt x="3483" y="2933"/>
                  </a:cubicBezTo>
                  <a:cubicBezTo>
                    <a:pt x="3483" y="2933"/>
                    <a:pt x="3377" y="2594"/>
                    <a:pt x="3334" y="2541"/>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1" name="Freeform 16"/>
            <p:cNvSpPr>
              <a:spLocks noChangeArrowheads="1"/>
            </p:cNvSpPr>
            <p:nvPr/>
          </p:nvSpPr>
          <p:spPr bwMode="auto">
            <a:xfrm>
              <a:off x="1681" y="5352"/>
              <a:ext cx="1159" cy="1217"/>
            </a:xfrm>
            <a:custGeom>
              <a:avLst/>
              <a:gdLst>
                <a:gd name="T0" fmla="*/ 2848 w 5114"/>
                <a:gd name="T1" fmla="*/ 1431 h 5369"/>
                <a:gd name="T2" fmla="*/ 2848 w 5114"/>
                <a:gd name="T3" fmla="*/ 1431 h 5369"/>
                <a:gd name="T4" fmla="*/ 2848 w 5114"/>
                <a:gd name="T5" fmla="*/ 213 h 5369"/>
                <a:gd name="T6" fmla="*/ 2297 w 5114"/>
                <a:gd name="T7" fmla="*/ 0 h 5369"/>
                <a:gd name="T8" fmla="*/ 2053 w 5114"/>
                <a:gd name="T9" fmla="*/ 43 h 5369"/>
                <a:gd name="T10" fmla="*/ 2086 w 5114"/>
                <a:gd name="T11" fmla="*/ 75 h 5369"/>
                <a:gd name="T12" fmla="*/ 1663 w 5114"/>
                <a:gd name="T13" fmla="*/ 509 h 5369"/>
                <a:gd name="T14" fmla="*/ 1292 w 5114"/>
                <a:gd name="T15" fmla="*/ 1304 h 5369"/>
                <a:gd name="T16" fmla="*/ 805 w 5114"/>
                <a:gd name="T17" fmla="*/ 1737 h 5369"/>
                <a:gd name="T18" fmla="*/ 487 w 5114"/>
                <a:gd name="T19" fmla="*/ 1653 h 5369"/>
                <a:gd name="T20" fmla="*/ 254 w 5114"/>
                <a:gd name="T21" fmla="*/ 1801 h 5369"/>
                <a:gd name="T22" fmla="*/ 0 w 5114"/>
                <a:gd name="T23" fmla="*/ 2892 h 5369"/>
                <a:gd name="T24" fmla="*/ 105 w 5114"/>
                <a:gd name="T25" fmla="*/ 2933 h 5369"/>
                <a:gd name="T26" fmla="*/ 435 w 5114"/>
                <a:gd name="T27" fmla="*/ 2594 h 5369"/>
                <a:gd name="T28" fmla="*/ 933 w 5114"/>
                <a:gd name="T29" fmla="*/ 2118 h 5369"/>
                <a:gd name="T30" fmla="*/ 1344 w 5114"/>
                <a:gd name="T31" fmla="*/ 1896 h 5369"/>
                <a:gd name="T32" fmla="*/ 1948 w 5114"/>
                <a:gd name="T33" fmla="*/ 2415 h 5369"/>
                <a:gd name="T34" fmla="*/ 2308 w 5114"/>
                <a:gd name="T35" fmla="*/ 2605 h 5369"/>
                <a:gd name="T36" fmla="*/ 2415 w 5114"/>
                <a:gd name="T37" fmla="*/ 2944 h 5369"/>
                <a:gd name="T38" fmla="*/ 2277 w 5114"/>
                <a:gd name="T39" fmla="*/ 2838 h 5369"/>
                <a:gd name="T40" fmla="*/ 2034 w 5114"/>
                <a:gd name="T41" fmla="*/ 2922 h 5369"/>
                <a:gd name="T42" fmla="*/ 1631 w 5114"/>
                <a:gd name="T43" fmla="*/ 2816 h 5369"/>
                <a:gd name="T44" fmla="*/ 1450 w 5114"/>
                <a:gd name="T45" fmla="*/ 2997 h 5369"/>
                <a:gd name="T46" fmla="*/ 1196 w 5114"/>
                <a:gd name="T47" fmla="*/ 3241 h 5369"/>
                <a:gd name="T48" fmla="*/ 1441 w 5114"/>
                <a:gd name="T49" fmla="*/ 3611 h 5369"/>
                <a:gd name="T50" fmla="*/ 1536 w 5114"/>
                <a:gd name="T51" fmla="*/ 4012 h 5369"/>
                <a:gd name="T52" fmla="*/ 1842 w 5114"/>
                <a:gd name="T53" fmla="*/ 4245 h 5369"/>
                <a:gd name="T54" fmla="*/ 2129 w 5114"/>
                <a:gd name="T55" fmla="*/ 4437 h 5369"/>
                <a:gd name="T56" fmla="*/ 1937 w 5114"/>
                <a:gd name="T57" fmla="*/ 4659 h 5369"/>
                <a:gd name="T58" fmla="*/ 2202 w 5114"/>
                <a:gd name="T59" fmla="*/ 4881 h 5369"/>
                <a:gd name="T60" fmla="*/ 2583 w 5114"/>
                <a:gd name="T61" fmla="*/ 5062 h 5369"/>
                <a:gd name="T62" fmla="*/ 2859 w 5114"/>
                <a:gd name="T63" fmla="*/ 5241 h 5369"/>
                <a:gd name="T64" fmla="*/ 3103 w 5114"/>
                <a:gd name="T65" fmla="*/ 5305 h 5369"/>
                <a:gd name="T66" fmla="*/ 3357 w 5114"/>
                <a:gd name="T67" fmla="*/ 5368 h 5369"/>
                <a:gd name="T68" fmla="*/ 3695 w 5114"/>
                <a:gd name="T69" fmla="*/ 4542 h 5369"/>
                <a:gd name="T70" fmla="*/ 3949 w 5114"/>
                <a:gd name="T71" fmla="*/ 4447 h 5369"/>
                <a:gd name="T72" fmla="*/ 3896 w 5114"/>
                <a:gd name="T73" fmla="*/ 3971 h 5369"/>
                <a:gd name="T74" fmla="*/ 3747 w 5114"/>
                <a:gd name="T75" fmla="*/ 3896 h 5369"/>
                <a:gd name="T76" fmla="*/ 4245 w 5114"/>
                <a:gd name="T77" fmla="*/ 3611 h 5369"/>
                <a:gd name="T78" fmla="*/ 4309 w 5114"/>
                <a:gd name="T79" fmla="*/ 3176 h 5369"/>
                <a:gd name="T80" fmla="*/ 4691 w 5114"/>
                <a:gd name="T81" fmla="*/ 3314 h 5369"/>
                <a:gd name="T82" fmla="*/ 5113 w 5114"/>
                <a:gd name="T83" fmla="*/ 3176 h 5369"/>
                <a:gd name="T84" fmla="*/ 5072 w 5114"/>
                <a:gd name="T85" fmla="*/ 2901 h 5369"/>
                <a:gd name="T86" fmla="*/ 2848 w 5114"/>
                <a:gd name="T87" fmla="*/ 1431 h 5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14" h="5369">
                  <a:moveTo>
                    <a:pt x="2848" y="1431"/>
                  </a:moveTo>
                  <a:lnTo>
                    <a:pt x="2848" y="1431"/>
                  </a:lnTo>
                  <a:cubicBezTo>
                    <a:pt x="3038" y="933"/>
                    <a:pt x="2848" y="213"/>
                    <a:pt x="2848" y="213"/>
                  </a:cubicBezTo>
                  <a:cubicBezTo>
                    <a:pt x="2297" y="0"/>
                    <a:pt x="2297" y="0"/>
                    <a:pt x="2297" y="0"/>
                  </a:cubicBezTo>
                  <a:cubicBezTo>
                    <a:pt x="2053" y="43"/>
                    <a:pt x="2053" y="43"/>
                    <a:pt x="2053" y="43"/>
                  </a:cubicBezTo>
                  <a:cubicBezTo>
                    <a:pt x="2064" y="54"/>
                    <a:pt x="2075" y="65"/>
                    <a:pt x="2086" y="75"/>
                  </a:cubicBezTo>
                  <a:cubicBezTo>
                    <a:pt x="2139" y="127"/>
                    <a:pt x="1758" y="424"/>
                    <a:pt x="1663" y="509"/>
                  </a:cubicBezTo>
                  <a:cubicBezTo>
                    <a:pt x="1577" y="595"/>
                    <a:pt x="1292" y="1304"/>
                    <a:pt x="1292" y="1304"/>
                  </a:cubicBezTo>
                  <a:cubicBezTo>
                    <a:pt x="1292" y="1304"/>
                    <a:pt x="900" y="1631"/>
                    <a:pt x="805" y="1737"/>
                  </a:cubicBezTo>
                  <a:cubicBezTo>
                    <a:pt x="700" y="1832"/>
                    <a:pt x="573" y="1737"/>
                    <a:pt x="487" y="1653"/>
                  </a:cubicBezTo>
                  <a:cubicBezTo>
                    <a:pt x="403" y="1568"/>
                    <a:pt x="254" y="1801"/>
                    <a:pt x="254" y="1801"/>
                  </a:cubicBezTo>
                  <a:cubicBezTo>
                    <a:pt x="360" y="2086"/>
                    <a:pt x="138" y="2616"/>
                    <a:pt x="0" y="2892"/>
                  </a:cubicBezTo>
                  <a:cubicBezTo>
                    <a:pt x="32" y="2913"/>
                    <a:pt x="75" y="2933"/>
                    <a:pt x="105" y="2933"/>
                  </a:cubicBezTo>
                  <a:cubicBezTo>
                    <a:pt x="265" y="2933"/>
                    <a:pt x="370" y="2732"/>
                    <a:pt x="435" y="2594"/>
                  </a:cubicBezTo>
                  <a:cubicBezTo>
                    <a:pt x="498" y="2467"/>
                    <a:pt x="773" y="2192"/>
                    <a:pt x="933" y="2118"/>
                  </a:cubicBezTo>
                  <a:cubicBezTo>
                    <a:pt x="1079" y="2045"/>
                    <a:pt x="1196" y="1896"/>
                    <a:pt x="1344" y="1896"/>
                  </a:cubicBezTo>
                  <a:cubicBezTo>
                    <a:pt x="1493" y="1896"/>
                    <a:pt x="1747" y="2277"/>
                    <a:pt x="1948" y="2415"/>
                  </a:cubicBezTo>
                  <a:cubicBezTo>
                    <a:pt x="2139" y="2551"/>
                    <a:pt x="2213" y="2510"/>
                    <a:pt x="2308" y="2605"/>
                  </a:cubicBezTo>
                  <a:cubicBezTo>
                    <a:pt x="2404" y="2700"/>
                    <a:pt x="2605" y="2944"/>
                    <a:pt x="2415" y="2944"/>
                  </a:cubicBezTo>
                  <a:cubicBezTo>
                    <a:pt x="2213" y="2944"/>
                    <a:pt x="2340" y="2901"/>
                    <a:pt x="2277" y="2838"/>
                  </a:cubicBezTo>
                  <a:cubicBezTo>
                    <a:pt x="2213" y="2773"/>
                    <a:pt x="2234" y="2881"/>
                    <a:pt x="2034" y="2922"/>
                  </a:cubicBezTo>
                  <a:cubicBezTo>
                    <a:pt x="1831" y="2965"/>
                    <a:pt x="1790" y="2816"/>
                    <a:pt x="1631" y="2816"/>
                  </a:cubicBezTo>
                  <a:cubicBezTo>
                    <a:pt x="1472" y="2816"/>
                    <a:pt x="1588" y="2997"/>
                    <a:pt x="1450" y="2997"/>
                  </a:cubicBezTo>
                  <a:cubicBezTo>
                    <a:pt x="1314" y="2997"/>
                    <a:pt x="1196" y="3135"/>
                    <a:pt x="1196" y="3241"/>
                  </a:cubicBezTo>
                  <a:cubicBezTo>
                    <a:pt x="1196" y="3336"/>
                    <a:pt x="1420" y="3495"/>
                    <a:pt x="1441" y="3611"/>
                  </a:cubicBezTo>
                  <a:cubicBezTo>
                    <a:pt x="1450" y="3717"/>
                    <a:pt x="1450" y="3917"/>
                    <a:pt x="1536" y="4012"/>
                  </a:cubicBezTo>
                  <a:cubicBezTo>
                    <a:pt x="1631" y="4109"/>
                    <a:pt x="1758" y="4161"/>
                    <a:pt x="1842" y="4245"/>
                  </a:cubicBezTo>
                  <a:cubicBezTo>
                    <a:pt x="1917" y="4331"/>
                    <a:pt x="2129" y="4331"/>
                    <a:pt x="2129" y="4437"/>
                  </a:cubicBezTo>
                  <a:cubicBezTo>
                    <a:pt x="2129" y="4542"/>
                    <a:pt x="1937" y="4553"/>
                    <a:pt x="1937" y="4659"/>
                  </a:cubicBezTo>
                  <a:cubicBezTo>
                    <a:pt x="1937" y="4764"/>
                    <a:pt x="2118" y="4786"/>
                    <a:pt x="2202" y="4881"/>
                  </a:cubicBezTo>
                  <a:cubicBezTo>
                    <a:pt x="2297" y="4965"/>
                    <a:pt x="2456" y="5062"/>
                    <a:pt x="2583" y="5062"/>
                  </a:cubicBezTo>
                  <a:cubicBezTo>
                    <a:pt x="2711" y="5062"/>
                    <a:pt x="2816" y="5113"/>
                    <a:pt x="2859" y="5241"/>
                  </a:cubicBezTo>
                  <a:cubicBezTo>
                    <a:pt x="2900" y="5357"/>
                    <a:pt x="3018" y="5327"/>
                    <a:pt x="3103" y="5305"/>
                  </a:cubicBezTo>
                  <a:cubicBezTo>
                    <a:pt x="3155" y="5284"/>
                    <a:pt x="3292" y="5294"/>
                    <a:pt x="3357" y="5368"/>
                  </a:cubicBezTo>
                  <a:cubicBezTo>
                    <a:pt x="3590" y="5092"/>
                    <a:pt x="3695" y="4542"/>
                    <a:pt x="3695" y="4542"/>
                  </a:cubicBezTo>
                  <a:cubicBezTo>
                    <a:pt x="3949" y="4447"/>
                    <a:pt x="3949" y="4447"/>
                    <a:pt x="3949" y="4447"/>
                  </a:cubicBezTo>
                  <a:cubicBezTo>
                    <a:pt x="3896" y="3971"/>
                    <a:pt x="3896" y="3971"/>
                    <a:pt x="3896" y="3971"/>
                  </a:cubicBezTo>
                  <a:cubicBezTo>
                    <a:pt x="3747" y="3896"/>
                    <a:pt x="3747" y="3896"/>
                    <a:pt x="3747" y="3896"/>
                  </a:cubicBezTo>
                  <a:cubicBezTo>
                    <a:pt x="3833" y="3611"/>
                    <a:pt x="4245" y="3611"/>
                    <a:pt x="4245" y="3611"/>
                  </a:cubicBezTo>
                  <a:cubicBezTo>
                    <a:pt x="4245" y="3611"/>
                    <a:pt x="4150" y="3251"/>
                    <a:pt x="4309" y="3176"/>
                  </a:cubicBezTo>
                  <a:cubicBezTo>
                    <a:pt x="4469" y="3114"/>
                    <a:pt x="4531" y="3409"/>
                    <a:pt x="4691" y="3314"/>
                  </a:cubicBezTo>
                  <a:cubicBezTo>
                    <a:pt x="4848" y="3230"/>
                    <a:pt x="5113" y="3176"/>
                    <a:pt x="5113" y="3176"/>
                  </a:cubicBezTo>
                  <a:cubicBezTo>
                    <a:pt x="5113" y="3176"/>
                    <a:pt x="5051" y="3038"/>
                    <a:pt x="5072" y="2901"/>
                  </a:cubicBezTo>
                  <a:cubicBezTo>
                    <a:pt x="3982" y="2627"/>
                    <a:pt x="2848" y="1431"/>
                    <a:pt x="2848" y="1431"/>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2" name="Freeform 17"/>
            <p:cNvSpPr>
              <a:spLocks noChangeArrowheads="1"/>
            </p:cNvSpPr>
            <p:nvPr/>
          </p:nvSpPr>
          <p:spPr bwMode="auto">
            <a:xfrm>
              <a:off x="217" y="3823"/>
              <a:ext cx="1898" cy="1301"/>
            </a:xfrm>
            <a:custGeom>
              <a:avLst/>
              <a:gdLst>
                <a:gd name="T0" fmla="*/ 8375 w 8376"/>
                <a:gd name="T1" fmla="*/ 2955 h 5740"/>
                <a:gd name="T2" fmla="*/ 7867 w 8376"/>
                <a:gd name="T3" fmla="*/ 2319 h 5740"/>
                <a:gd name="T4" fmla="*/ 7253 w 8376"/>
                <a:gd name="T5" fmla="*/ 2118 h 5740"/>
                <a:gd name="T6" fmla="*/ 6395 w 8376"/>
                <a:gd name="T7" fmla="*/ 1662 h 5740"/>
                <a:gd name="T8" fmla="*/ 5410 w 8376"/>
                <a:gd name="T9" fmla="*/ 1683 h 5740"/>
                <a:gd name="T10" fmla="*/ 5029 w 8376"/>
                <a:gd name="T11" fmla="*/ 1630 h 5740"/>
                <a:gd name="T12" fmla="*/ 4701 w 8376"/>
                <a:gd name="T13" fmla="*/ 1028 h 5740"/>
                <a:gd name="T14" fmla="*/ 4034 w 8376"/>
                <a:gd name="T15" fmla="*/ 1153 h 5740"/>
                <a:gd name="T16" fmla="*/ 3758 w 8376"/>
                <a:gd name="T17" fmla="*/ 1281 h 5740"/>
                <a:gd name="T18" fmla="*/ 3357 w 8376"/>
                <a:gd name="T19" fmla="*/ 1640 h 5740"/>
                <a:gd name="T20" fmla="*/ 2943 w 8376"/>
                <a:gd name="T21" fmla="*/ 1302 h 5740"/>
                <a:gd name="T22" fmla="*/ 1715 w 8376"/>
                <a:gd name="T23" fmla="*/ 625 h 5740"/>
                <a:gd name="T24" fmla="*/ 1387 w 8376"/>
                <a:gd name="T25" fmla="*/ 360 h 5740"/>
                <a:gd name="T26" fmla="*/ 762 w 8376"/>
                <a:gd name="T27" fmla="*/ 179 h 5740"/>
                <a:gd name="T28" fmla="*/ 53 w 8376"/>
                <a:gd name="T29" fmla="*/ 276 h 5740"/>
                <a:gd name="T30" fmla="*/ 700 w 8376"/>
                <a:gd name="T31" fmla="*/ 1186 h 5740"/>
                <a:gd name="T32" fmla="*/ 1208 w 8376"/>
                <a:gd name="T33" fmla="*/ 1789 h 5740"/>
                <a:gd name="T34" fmla="*/ 1409 w 8376"/>
                <a:gd name="T35" fmla="*/ 2509 h 5740"/>
                <a:gd name="T36" fmla="*/ 1641 w 8376"/>
                <a:gd name="T37" fmla="*/ 2912 h 5740"/>
                <a:gd name="T38" fmla="*/ 1609 w 8376"/>
                <a:gd name="T39" fmla="*/ 3388 h 5740"/>
                <a:gd name="T40" fmla="*/ 1958 w 8376"/>
                <a:gd name="T41" fmla="*/ 4097 h 5740"/>
                <a:gd name="T42" fmla="*/ 2223 w 8376"/>
                <a:gd name="T43" fmla="*/ 4754 h 5740"/>
                <a:gd name="T44" fmla="*/ 2816 w 8376"/>
                <a:gd name="T45" fmla="*/ 5071 h 5740"/>
                <a:gd name="T46" fmla="*/ 3325 w 8376"/>
                <a:gd name="T47" fmla="*/ 5409 h 5740"/>
                <a:gd name="T48" fmla="*/ 4214 w 8376"/>
                <a:gd name="T49" fmla="*/ 5642 h 5740"/>
                <a:gd name="T50" fmla="*/ 4352 w 8376"/>
                <a:gd name="T51" fmla="*/ 5579 h 5740"/>
                <a:gd name="T52" fmla="*/ 3896 w 8376"/>
                <a:gd name="T53" fmla="*/ 5008 h 5740"/>
                <a:gd name="T54" fmla="*/ 4299 w 8376"/>
                <a:gd name="T55" fmla="*/ 4903 h 5740"/>
                <a:gd name="T56" fmla="*/ 4023 w 8376"/>
                <a:gd name="T57" fmla="*/ 4478 h 5740"/>
                <a:gd name="T58" fmla="*/ 4479 w 8376"/>
                <a:gd name="T59" fmla="*/ 4129 h 5740"/>
                <a:gd name="T60" fmla="*/ 4913 w 8376"/>
                <a:gd name="T61" fmla="*/ 3959 h 5740"/>
                <a:gd name="T62" fmla="*/ 5294 w 8376"/>
                <a:gd name="T63" fmla="*/ 4224 h 5740"/>
                <a:gd name="T64" fmla="*/ 5792 w 8376"/>
                <a:gd name="T65" fmla="*/ 4140 h 5740"/>
                <a:gd name="T66" fmla="*/ 6225 w 8376"/>
                <a:gd name="T67" fmla="*/ 4552 h 5740"/>
                <a:gd name="T68" fmla="*/ 6184 w 8376"/>
                <a:gd name="T69" fmla="*/ 4075 h 5740"/>
                <a:gd name="T70" fmla="*/ 6554 w 8376"/>
                <a:gd name="T71" fmla="*/ 3929 h 5740"/>
                <a:gd name="T72" fmla="*/ 6828 w 8376"/>
                <a:gd name="T73" fmla="*/ 3547 h 5740"/>
                <a:gd name="T74" fmla="*/ 7496 w 8376"/>
                <a:gd name="T75" fmla="*/ 3588 h 5740"/>
                <a:gd name="T76" fmla="*/ 8375 w 8376"/>
                <a:gd name="T77" fmla="*/ 2955 h 5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76" h="5740">
                  <a:moveTo>
                    <a:pt x="8375" y="2955"/>
                  </a:moveTo>
                  <a:lnTo>
                    <a:pt x="8375" y="2955"/>
                  </a:lnTo>
                  <a:cubicBezTo>
                    <a:pt x="8375" y="2817"/>
                    <a:pt x="8067" y="2679"/>
                    <a:pt x="8067" y="2679"/>
                  </a:cubicBezTo>
                  <a:cubicBezTo>
                    <a:pt x="8067" y="2414"/>
                    <a:pt x="7761" y="2468"/>
                    <a:pt x="7867" y="2319"/>
                  </a:cubicBezTo>
                  <a:cubicBezTo>
                    <a:pt x="7930" y="2233"/>
                    <a:pt x="7824" y="2033"/>
                    <a:pt x="7740" y="1916"/>
                  </a:cubicBezTo>
                  <a:cubicBezTo>
                    <a:pt x="7665" y="1970"/>
                    <a:pt x="7421" y="2118"/>
                    <a:pt x="7253" y="2118"/>
                  </a:cubicBezTo>
                  <a:cubicBezTo>
                    <a:pt x="7061" y="2118"/>
                    <a:pt x="7093" y="1991"/>
                    <a:pt x="7093" y="1991"/>
                  </a:cubicBezTo>
                  <a:cubicBezTo>
                    <a:pt x="6861" y="1991"/>
                    <a:pt x="6395" y="1662"/>
                    <a:pt x="6395" y="1662"/>
                  </a:cubicBezTo>
                  <a:cubicBezTo>
                    <a:pt x="6395" y="1662"/>
                    <a:pt x="5675" y="1864"/>
                    <a:pt x="5600" y="1864"/>
                  </a:cubicBezTo>
                  <a:cubicBezTo>
                    <a:pt x="5527" y="1864"/>
                    <a:pt x="5495" y="1683"/>
                    <a:pt x="5410" y="1683"/>
                  </a:cubicBezTo>
                  <a:cubicBezTo>
                    <a:pt x="5315" y="1683"/>
                    <a:pt x="5273" y="2011"/>
                    <a:pt x="5156" y="2011"/>
                  </a:cubicBezTo>
                  <a:cubicBezTo>
                    <a:pt x="5050" y="2011"/>
                    <a:pt x="5029" y="1630"/>
                    <a:pt x="5029" y="1630"/>
                  </a:cubicBezTo>
                  <a:cubicBezTo>
                    <a:pt x="4753" y="1504"/>
                    <a:pt x="4753" y="1504"/>
                    <a:pt x="4753" y="1504"/>
                  </a:cubicBezTo>
                  <a:cubicBezTo>
                    <a:pt x="4753" y="1504"/>
                    <a:pt x="4839" y="1091"/>
                    <a:pt x="4701" y="1028"/>
                  </a:cubicBezTo>
                  <a:cubicBezTo>
                    <a:pt x="4501" y="942"/>
                    <a:pt x="4404" y="1239"/>
                    <a:pt x="4288" y="1134"/>
                  </a:cubicBezTo>
                  <a:cubicBezTo>
                    <a:pt x="4171" y="1017"/>
                    <a:pt x="4098" y="1091"/>
                    <a:pt x="4034" y="1153"/>
                  </a:cubicBezTo>
                  <a:cubicBezTo>
                    <a:pt x="3971" y="1218"/>
                    <a:pt x="4066" y="1567"/>
                    <a:pt x="3928" y="1567"/>
                  </a:cubicBezTo>
                  <a:cubicBezTo>
                    <a:pt x="3790" y="1567"/>
                    <a:pt x="3758" y="1408"/>
                    <a:pt x="3758" y="1281"/>
                  </a:cubicBezTo>
                  <a:cubicBezTo>
                    <a:pt x="3758" y="1153"/>
                    <a:pt x="3611" y="1134"/>
                    <a:pt x="3611" y="1367"/>
                  </a:cubicBezTo>
                  <a:cubicBezTo>
                    <a:pt x="3611" y="1610"/>
                    <a:pt x="3441" y="1640"/>
                    <a:pt x="3357" y="1640"/>
                  </a:cubicBezTo>
                  <a:cubicBezTo>
                    <a:pt x="3282" y="1640"/>
                    <a:pt x="3187" y="1302"/>
                    <a:pt x="3187" y="1302"/>
                  </a:cubicBezTo>
                  <a:cubicBezTo>
                    <a:pt x="2943" y="1302"/>
                    <a:pt x="2943" y="1302"/>
                    <a:pt x="2943" y="1302"/>
                  </a:cubicBezTo>
                  <a:cubicBezTo>
                    <a:pt x="2859" y="1134"/>
                    <a:pt x="2859" y="1134"/>
                    <a:pt x="2859" y="1134"/>
                  </a:cubicBezTo>
                  <a:cubicBezTo>
                    <a:pt x="2859" y="1134"/>
                    <a:pt x="1715" y="804"/>
                    <a:pt x="1715" y="625"/>
                  </a:cubicBezTo>
                  <a:cubicBezTo>
                    <a:pt x="1715" y="509"/>
                    <a:pt x="1579" y="339"/>
                    <a:pt x="1482" y="233"/>
                  </a:cubicBezTo>
                  <a:cubicBezTo>
                    <a:pt x="1482" y="298"/>
                    <a:pt x="1461" y="360"/>
                    <a:pt x="1387" y="360"/>
                  </a:cubicBezTo>
                  <a:cubicBezTo>
                    <a:pt x="1217" y="360"/>
                    <a:pt x="1112" y="95"/>
                    <a:pt x="954" y="33"/>
                  </a:cubicBezTo>
                  <a:cubicBezTo>
                    <a:pt x="868" y="0"/>
                    <a:pt x="816" y="128"/>
                    <a:pt x="762" y="179"/>
                  </a:cubicBezTo>
                  <a:cubicBezTo>
                    <a:pt x="710" y="233"/>
                    <a:pt x="467" y="201"/>
                    <a:pt x="370" y="106"/>
                  </a:cubicBezTo>
                  <a:cubicBezTo>
                    <a:pt x="286" y="22"/>
                    <a:pt x="96" y="117"/>
                    <a:pt x="53" y="276"/>
                  </a:cubicBezTo>
                  <a:cubicBezTo>
                    <a:pt x="0" y="425"/>
                    <a:pt x="318" y="985"/>
                    <a:pt x="413" y="1080"/>
                  </a:cubicBezTo>
                  <a:cubicBezTo>
                    <a:pt x="508" y="1175"/>
                    <a:pt x="573" y="1186"/>
                    <a:pt x="700" y="1186"/>
                  </a:cubicBezTo>
                  <a:cubicBezTo>
                    <a:pt x="827" y="1186"/>
                    <a:pt x="784" y="1524"/>
                    <a:pt x="890" y="1640"/>
                  </a:cubicBezTo>
                  <a:cubicBezTo>
                    <a:pt x="1006" y="1757"/>
                    <a:pt x="1070" y="1716"/>
                    <a:pt x="1208" y="1789"/>
                  </a:cubicBezTo>
                  <a:cubicBezTo>
                    <a:pt x="1344" y="1853"/>
                    <a:pt x="1208" y="1981"/>
                    <a:pt x="1208" y="2160"/>
                  </a:cubicBezTo>
                  <a:cubicBezTo>
                    <a:pt x="1208" y="2340"/>
                    <a:pt x="1292" y="2468"/>
                    <a:pt x="1409" y="2509"/>
                  </a:cubicBezTo>
                  <a:cubicBezTo>
                    <a:pt x="1525" y="2552"/>
                    <a:pt x="1525" y="2330"/>
                    <a:pt x="1674" y="2371"/>
                  </a:cubicBezTo>
                  <a:cubicBezTo>
                    <a:pt x="1821" y="2414"/>
                    <a:pt x="1674" y="2795"/>
                    <a:pt x="1641" y="2912"/>
                  </a:cubicBezTo>
                  <a:cubicBezTo>
                    <a:pt x="1599" y="3039"/>
                    <a:pt x="1419" y="3177"/>
                    <a:pt x="1387" y="3293"/>
                  </a:cubicBezTo>
                  <a:cubicBezTo>
                    <a:pt x="1355" y="3409"/>
                    <a:pt x="1514" y="3304"/>
                    <a:pt x="1609" y="3388"/>
                  </a:cubicBezTo>
                  <a:cubicBezTo>
                    <a:pt x="1693" y="3483"/>
                    <a:pt x="1609" y="3769"/>
                    <a:pt x="1609" y="3886"/>
                  </a:cubicBezTo>
                  <a:cubicBezTo>
                    <a:pt x="1609" y="4002"/>
                    <a:pt x="1874" y="4013"/>
                    <a:pt x="1958" y="4097"/>
                  </a:cubicBezTo>
                  <a:cubicBezTo>
                    <a:pt x="2044" y="4181"/>
                    <a:pt x="2044" y="4340"/>
                    <a:pt x="2044" y="4532"/>
                  </a:cubicBezTo>
                  <a:cubicBezTo>
                    <a:pt x="2044" y="4711"/>
                    <a:pt x="2139" y="4659"/>
                    <a:pt x="2223" y="4754"/>
                  </a:cubicBezTo>
                  <a:cubicBezTo>
                    <a:pt x="2318" y="4849"/>
                    <a:pt x="2435" y="4965"/>
                    <a:pt x="2521" y="5125"/>
                  </a:cubicBezTo>
                  <a:cubicBezTo>
                    <a:pt x="2605" y="5293"/>
                    <a:pt x="2721" y="5176"/>
                    <a:pt x="2816" y="5071"/>
                  </a:cubicBezTo>
                  <a:cubicBezTo>
                    <a:pt x="2922" y="4965"/>
                    <a:pt x="3060" y="5028"/>
                    <a:pt x="3060" y="5209"/>
                  </a:cubicBezTo>
                  <a:cubicBezTo>
                    <a:pt x="3060" y="5379"/>
                    <a:pt x="3165" y="5357"/>
                    <a:pt x="3325" y="5409"/>
                  </a:cubicBezTo>
                  <a:cubicBezTo>
                    <a:pt x="3484" y="5463"/>
                    <a:pt x="3652" y="5706"/>
                    <a:pt x="3812" y="5706"/>
                  </a:cubicBezTo>
                  <a:cubicBezTo>
                    <a:pt x="3960" y="5706"/>
                    <a:pt x="4044" y="5526"/>
                    <a:pt x="4214" y="5642"/>
                  </a:cubicBezTo>
                  <a:cubicBezTo>
                    <a:pt x="4256" y="5674"/>
                    <a:pt x="4288" y="5706"/>
                    <a:pt x="4299" y="5739"/>
                  </a:cubicBezTo>
                  <a:cubicBezTo>
                    <a:pt x="4352" y="5696"/>
                    <a:pt x="4383" y="5642"/>
                    <a:pt x="4352" y="5579"/>
                  </a:cubicBezTo>
                  <a:cubicBezTo>
                    <a:pt x="4266" y="5420"/>
                    <a:pt x="4299" y="5082"/>
                    <a:pt x="4299" y="5082"/>
                  </a:cubicBezTo>
                  <a:cubicBezTo>
                    <a:pt x="3896" y="5008"/>
                    <a:pt x="3896" y="5008"/>
                    <a:pt x="3896" y="5008"/>
                  </a:cubicBezTo>
                  <a:cubicBezTo>
                    <a:pt x="3949" y="4849"/>
                    <a:pt x="3949" y="4849"/>
                    <a:pt x="3949" y="4849"/>
                  </a:cubicBezTo>
                  <a:cubicBezTo>
                    <a:pt x="4299" y="4903"/>
                    <a:pt x="4299" y="4903"/>
                    <a:pt x="4299" y="4903"/>
                  </a:cubicBezTo>
                  <a:cubicBezTo>
                    <a:pt x="4299" y="4765"/>
                    <a:pt x="4299" y="4765"/>
                    <a:pt x="4299" y="4765"/>
                  </a:cubicBezTo>
                  <a:cubicBezTo>
                    <a:pt x="4299" y="4765"/>
                    <a:pt x="4023" y="4679"/>
                    <a:pt x="4023" y="4478"/>
                  </a:cubicBezTo>
                  <a:cubicBezTo>
                    <a:pt x="4023" y="4288"/>
                    <a:pt x="4320" y="4288"/>
                    <a:pt x="4320" y="4288"/>
                  </a:cubicBezTo>
                  <a:cubicBezTo>
                    <a:pt x="4479" y="4129"/>
                    <a:pt x="4479" y="4129"/>
                    <a:pt x="4479" y="4129"/>
                  </a:cubicBezTo>
                  <a:cubicBezTo>
                    <a:pt x="4415" y="3886"/>
                    <a:pt x="4415" y="3886"/>
                    <a:pt x="4415" y="3886"/>
                  </a:cubicBezTo>
                  <a:cubicBezTo>
                    <a:pt x="4913" y="3959"/>
                    <a:pt x="4913" y="3959"/>
                    <a:pt x="4913" y="3959"/>
                  </a:cubicBezTo>
                  <a:cubicBezTo>
                    <a:pt x="5008" y="4172"/>
                    <a:pt x="5008" y="4172"/>
                    <a:pt x="5008" y="4172"/>
                  </a:cubicBezTo>
                  <a:cubicBezTo>
                    <a:pt x="5294" y="4224"/>
                    <a:pt x="5294" y="4224"/>
                    <a:pt x="5294" y="4224"/>
                  </a:cubicBezTo>
                  <a:cubicBezTo>
                    <a:pt x="5443" y="4075"/>
                    <a:pt x="5443" y="4075"/>
                    <a:pt x="5443" y="4075"/>
                  </a:cubicBezTo>
                  <a:cubicBezTo>
                    <a:pt x="5792" y="4140"/>
                    <a:pt x="5792" y="4140"/>
                    <a:pt x="5792" y="4140"/>
                  </a:cubicBezTo>
                  <a:cubicBezTo>
                    <a:pt x="5792" y="4405"/>
                    <a:pt x="5792" y="4405"/>
                    <a:pt x="5792" y="4405"/>
                  </a:cubicBezTo>
                  <a:cubicBezTo>
                    <a:pt x="6225" y="4552"/>
                    <a:pt x="6225" y="4552"/>
                    <a:pt x="6225" y="4552"/>
                  </a:cubicBezTo>
                  <a:cubicBezTo>
                    <a:pt x="6417" y="4308"/>
                    <a:pt x="6417" y="4308"/>
                    <a:pt x="6417" y="4308"/>
                  </a:cubicBezTo>
                  <a:cubicBezTo>
                    <a:pt x="6184" y="4075"/>
                    <a:pt x="6184" y="4075"/>
                    <a:pt x="6184" y="4075"/>
                  </a:cubicBezTo>
                  <a:cubicBezTo>
                    <a:pt x="6300" y="3896"/>
                    <a:pt x="6300" y="3896"/>
                    <a:pt x="6300" y="3896"/>
                  </a:cubicBezTo>
                  <a:cubicBezTo>
                    <a:pt x="6300" y="3896"/>
                    <a:pt x="6469" y="4002"/>
                    <a:pt x="6554" y="3929"/>
                  </a:cubicBezTo>
                  <a:cubicBezTo>
                    <a:pt x="6628" y="3853"/>
                    <a:pt x="6871" y="3907"/>
                    <a:pt x="6988" y="3791"/>
                  </a:cubicBezTo>
                  <a:cubicBezTo>
                    <a:pt x="7093" y="3685"/>
                    <a:pt x="6828" y="3642"/>
                    <a:pt x="6828" y="3547"/>
                  </a:cubicBezTo>
                  <a:cubicBezTo>
                    <a:pt x="6828" y="3461"/>
                    <a:pt x="7263" y="3356"/>
                    <a:pt x="7263" y="3356"/>
                  </a:cubicBezTo>
                  <a:cubicBezTo>
                    <a:pt x="7496" y="3588"/>
                    <a:pt x="7496" y="3588"/>
                    <a:pt x="7496" y="3588"/>
                  </a:cubicBezTo>
                  <a:cubicBezTo>
                    <a:pt x="7878" y="3494"/>
                    <a:pt x="7878" y="3494"/>
                    <a:pt x="7878" y="3494"/>
                  </a:cubicBezTo>
                  <a:cubicBezTo>
                    <a:pt x="7930" y="3028"/>
                    <a:pt x="8375" y="3082"/>
                    <a:pt x="8375" y="2955"/>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3" name="Freeform 18"/>
            <p:cNvSpPr>
              <a:spLocks noChangeArrowheads="1"/>
            </p:cNvSpPr>
            <p:nvPr/>
          </p:nvSpPr>
          <p:spPr bwMode="auto">
            <a:xfrm>
              <a:off x="1300" y="2208"/>
              <a:ext cx="1132" cy="1528"/>
            </a:xfrm>
            <a:custGeom>
              <a:avLst/>
              <a:gdLst>
                <a:gd name="T0" fmla="*/ 4383 w 4998"/>
                <a:gd name="T1" fmla="*/ 5939 h 6744"/>
                <a:gd name="T2" fmla="*/ 4383 w 4998"/>
                <a:gd name="T3" fmla="*/ 5939 h 6744"/>
                <a:gd name="T4" fmla="*/ 4775 w 4998"/>
                <a:gd name="T5" fmla="*/ 5769 h 6744"/>
                <a:gd name="T6" fmla="*/ 4997 w 4998"/>
                <a:gd name="T7" fmla="*/ 5504 h 6744"/>
                <a:gd name="T8" fmla="*/ 4342 w 4998"/>
                <a:gd name="T9" fmla="*/ 4647 h 6744"/>
                <a:gd name="T10" fmla="*/ 4594 w 4998"/>
                <a:gd name="T11" fmla="*/ 4446 h 6744"/>
                <a:gd name="T12" fmla="*/ 4648 w 4998"/>
                <a:gd name="T13" fmla="*/ 4181 h 6744"/>
                <a:gd name="T14" fmla="*/ 4775 w 4998"/>
                <a:gd name="T15" fmla="*/ 4181 h 6744"/>
                <a:gd name="T16" fmla="*/ 4818 w 4998"/>
                <a:gd name="T17" fmla="*/ 3916 h 6744"/>
                <a:gd name="T18" fmla="*/ 4510 w 4998"/>
                <a:gd name="T19" fmla="*/ 3621 h 6744"/>
                <a:gd name="T20" fmla="*/ 4680 w 4998"/>
                <a:gd name="T21" fmla="*/ 3069 h 6744"/>
                <a:gd name="T22" fmla="*/ 4129 w 4998"/>
                <a:gd name="T23" fmla="*/ 2933 h 6744"/>
                <a:gd name="T24" fmla="*/ 4299 w 4998"/>
                <a:gd name="T25" fmla="*/ 2731 h 6744"/>
                <a:gd name="T26" fmla="*/ 4161 w 4998"/>
                <a:gd name="T27" fmla="*/ 2403 h 6744"/>
                <a:gd name="T28" fmla="*/ 4066 w 4998"/>
                <a:gd name="T29" fmla="*/ 2095 h 6744"/>
                <a:gd name="T30" fmla="*/ 4299 w 4998"/>
                <a:gd name="T31" fmla="*/ 1757 h 6744"/>
                <a:gd name="T32" fmla="*/ 4510 w 4998"/>
                <a:gd name="T33" fmla="*/ 1281 h 6744"/>
                <a:gd name="T34" fmla="*/ 4510 w 4998"/>
                <a:gd name="T35" fmla="*/ 1281 h 6744"/>
                <a:gd name="T36" fmla="*/ 4118 w 4998"/>
                <a:gd name="T37" fmla="*/ 1100 h 6744"/>
                <a:gd name="T38" fmla="*/ 4034 w 4998"/>
                <a:gd name="T39" fmla="*/ 826 h 6744"/>
                <a:gd name="T40" fmla="*/ 3609 w 4998"/>
                <a:gd name="T41" fmla="*/ 826 h 6744"/>
                <a:gd name="T42" fmla="*/ 3377 w 4998"/>
                <a:gd name="T43" fmla="*/ 423 h 6744"/>
                <a:gd name="T44" fmla="*/ 2879 w 4998"/>
                <a:gd name="T45" fmla="*/ 0 h 6744"/>
                <a:gd name="T46" fmla="*/ 2710 w 4998"/>
                <a:gd name="T47" fmla="*/ 158 h 6744"/>
                <a:gd name="T48" fmla="*/ 2297 w 4998"/>
                <a:gd name="T49" fmla="*/ 401 h 6744"/>
                <a:gd name="T50" fmla="*/ 1916 w 4998"/>
                <a:gd name="T51" fmla="*/ 1207 h 6744"/>
                <a:gd name="T52" fmla="*/ 1547 w 4998"/>
                <a:gd name="T53" fmla="*/ 1662 h 6744"/>
                <a:gd name="T54" fmla="*/ 1079 w 4998"/>
                <a:gd name="T55" fmla="*/ 2371 h 6744"/>
                <a:gd name="T56" fmla="*/ 847 w 4998"/>
                <a:gd name="T57" fmla="*/ 2647 h 6744"/>
                <a:gd name="T58" fmla="*/ 668 w 4998"/>
                <a:gd name="T59" fmla="*/ 2933 h 6744"/>
                <a:gd name="T60" fmla="*/ 857 w 4998"/>
                <a:gd name="T61" fmla="*/ 3091 h 6744"/>
                <a:gd name="T62" fmla="*/ 720 w 4998"/>
                <a:gd name="T63" fmla="*/ 3323 h 6744"/>
                <a:gd name="T64" fmla="*/ 381 w 4998"/>
                <a:gd name="T65" fmla="*/ 3653 h 6744"/>
                <a:gd name="T66" fmla="*/ 222 w 4998"/>
                <a:gd name="T67" fmla="*/ 3959 h 6744"/>
                <a:gd name="T68" fmla="*/ 43 w 4998"/>
                <a:gd name="T69" fmla="*/ 4297 h 6744"/>
                <a:gd name="T70" fmla="*/ 84 w 4998"/>
                <a:gd name="T71" fmla="*/ 4584 h 6744"/>
                <a:gd name="T72" fmla="*/ 0 w 4998"/>
                <a:gd name="T73" fmla="*/ 4657 h 6744"/>
                <a:gd name="T74" fmla="*/ 11 w 4998"/>
                <a:gd name="T75" fmla="*/ 5134 h 6744"/>
                <a:gd name="T76" fmla="*/ 286 w 4998"/>
                <a:gd name="T77" fmla="*/ 5144 h 6744"/>
                <a:gd name="T78" fmla="*/ 560 w 4998"/>
                <a:gd name="T79" fmla="*/ 5112 h 6744"/>
                <a:gd name="T80" fmla="*/ 709 w 4998"/>
                <a:gd name="T81" fmla="*/ 4741 h 6744"/>
                <a:gd name="T82" fmla="*/ 836 w 4998"/>
                <a:gd name="T83" fmla="*/ 4976 h 6744"/>
                <a:gd name="T84" fmla="*/ 1323 w 4998"/>
                <a:gd name="T85" fmla="*/ 4911 h 6744"/>
                <a:gd name="T86" fmla="*/ 1429 w 4998"/>
                <a:gd name="T87" fmla="*/ 4722 h 6744"/>
                <a:gd name="T88" fmla="*/ 1588 w 4998"/>
                <a:gd name="T89" fmla="*/ 5123 h 6744"/>
                <a:gd name="T90" fmla="*/ 1439 w 4998"/>
                <a:gd name="T91" fmla="*/ 5271 h 6744"/>
                <a:gd name="T92" fmla="*/ 1609 w 4998"/>
                <a:gd name="T93" fmla="*/ 5420 h 6744"/>
                <a:gd name="T94" fmla="*/ 2191 w 4998"/>
                <a:gd name="T95" fmla="*/ 5144 h 6744"/>
                <a:gd name="T96" fmla="*/ 2413 w 4998"/>
                <a:gd name="T97" fmla="*/ 5388 h 6744"/>
                <a:gd name="T98" fmla="*/ 2635 w 4998"/>
                <a:gd name="T99" fmla="*/ 5896 h 6744"/>
                <a:gd name="T100" fmla="*/ 3006 w 4998"/>
                <a:gd name="T101" fmla="*/ 5875 h 6744"/>
                <a:gd name="T102" fmla="*/ 3092 w 4998"/>
                <a:gd name="T103" fmla="*/ 6086 h 6744"/>
                <a:gd name="T104" fmla="*/ 3038 w 4998"/>
                <a:gd name="T105" fmla="*/ 6288 h 6744"/>
                <a:gd name="T106" fmla="*/ 3642 w 4998"/>
                <a:gd name="T107" fmla="*/ 6743 h 6744"/>
                <a:gd name="T108" fmla="*/ 4107 w 4998"/>
                <a:gd name="T109" fmla="*/ 6605 h 6744"/>
                <a:gd name="T110" fmla="*/ 4118 w 4998"/>
                <a:gd name="T111" fmla="*/ 6616 h 6744"/>
                <a:gd name="T112" fmla="*/ 4372 w 4998"/>
                <a:gd name="T113" fmla="*/ 6340 h 6744"/>
                <a:gd name="T114" fmla="*/ 4383 w 4998"/>
                <a:gd name="T115" fmla="*/ 5939 h 6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98" h="6744">
                  <a:moveTo>
                    <a:pt x="4383" y="5939"/>
                  </a:moveTo>
                  <a:lnTo>
                    <a:pt x="4383" y="5939"/>
                  </a:lnTo>
                  <a:cubicBezTo>
                    <a:pt x="4456" y="5853"/>
                    <a:pt x="4775" y="5769"/>
                    <a:pt x="4775" y="5769"/>
                  </a:cubicBezTo>
                  <a:cubicBezTo>
                    <a:pt x="4997" y="5504"/>
                    <a:pt x="4997" y="5504"/>
                    <a:pt x="4997" y="5504"/>
                  </a:cubicBezTo>
                  <a:cubicBezTo>
                    <a:pt x="4342" y="4647"/>
                    <a:pt x="4342" y="4647"/>
                    <a:pt x="4342" y="4647"/>
                  </a:cubicBezTo>
                  <a:cubicBezTo>
                    <a:pt x="4594" y="4446"/>
                    <a:pt x="4594" y="4446"/>
                    <a:pt x="4594" y="4446"/>
                  </a:cubicBezTo>
                  <a:cubicBezTo>
                    <a:pt x="4648" y="4181"/>
                    <a:pt x="4648" y="4181"/>
                    <a:pt x="4648" y="4181"/>
                  </a:cubicBezTo>
                  <a:cubicBezTo>
                    <a:pt x="4648" y="4181"/>
                    <a:pt x="4743" y="4224"/>
                    <a:pt x="4775" y="4181"/>
                  </a:cubicBezTo>
                  <a:cubicBezTo>
                    <a:pt x="4818" y="4149"/>
                    <a:pt x="4818" y="3916"/>
                    <a:pt x="4818" y="3916"/>
                  </a:cubicBezTo>
                  <a:cubicBezTo>
                    <a:pt x="4510" y="3621"/>
                    <a:pt x="4510" y="3621"/>
                    <a:pt x="4510" y="3621"/>
                  </a:cubicBezTo>
                  <a:cubicBezTo>
                    <a:pt x="4510" y="3621"/>
                    <a:pt x="4775" y="3175"/>
                    <a:pt x="4680" y="3069"/>
                  </a:cubicBezTo>
                  <a:cubicBezTo>
                    <a:pt x="4574" y="2974"/>
                    <a:pt x="4129" y="3028"/>
                    <a:pt x="4129" y="2933"/>
                  </a:cubicBezTo>
                  <a:cubicBezTo>
                    <a:pt x="4129" y="2826"/>
                    <a:pt x="4299" y="2731"/>
                    <a:pt x="4299" y="2731"/>
                  </a:cubicBezTo>
                  <a:cubicBezTo>
                    <a:pt x="4299" y="2731"/>
                    <a:pt x="4161" y="2520"/>
                    <a:pt x="4161" y="2403"/>
                  </a:cubicBezTo>
                  <a:cubicBezTo>
                    <a:pt x="4161" y="2276"/>
                    <a:pt x="3864" y="2308"/>
                    <a:pt x="4066" y="2095"/>
                  </a:cubicBezTo>
                  <a:cubicBezTo>
                    <a:pt x="4277" y="1895"/>
                    <a:pt x="4150" y="1832"/>
                    <a:pt x="4299" y="1757"/>
                  </a:cubicBezTo>
                  <a:cubicBezTo>
                    <a:pt x="4394" y="1705"/>
                    <a:pt x="4469" y="1461"/>
                    <a:pt x="4510" y="1281"/>
                  </a:cubicBezTo>
                  <a:lnTo>
                    <a:pt x="4510" y="1281"/>
                  </a:lnTo>
                  <a:cubicBezTo>
                    <a:pt x="4510" y="1143"/>
                    <a:pt x="4118" y="1100"/>
                    <a:pt x="4118" y="1100"/>
                  </a:cubicBezTo>
                  <a:cubicBezTo>
                    <a:pt x="4034" y="826"/>
                    <a:pt x="4034" y="826"/>
                    <a:pt x="4034" y="826"/>
                  </a:cubicBezTo>
                  <a:cubicBezTo>
                    <a:pt x="3609" y="826"/>
                    <a:pt x="3609" y="826"/>
                    <a:pt x="3609" y="826"/>
                  </a:cubicBezTo>
                  <a:cubicBezTo>
                    <a:pt x="3377" y="423"/>
                    <a:pt x="3377" y="423"/>
                    <a:pt x="3377" y="423"/>
                  </a:cubicBezTo>
                  <a:cubicBezTo>
                    <a:pt x="3590" y="222"/>
                    <a:pt x="3144" y="63"/>
                    <a:pt x="2879" y="0"/>
                  </a:cubicBezTo>
                  <a:cubicBezTo>
                    <a:pt x="2805" y="74"/>
                    <a:pt x="2753" y="138"/>
                    <a:pt x="2710" y="158"/>
                  </a:cubicBezTo>
                  <a:cubicBezTo>
                    <a:pt x="2530" y="244"/>
                    <a:pt x="2383" y="169"/>
                    <a:pt x="2297" y="401"/>
                  </a:cubicBezTo>
                  <a:cubicBezTo>
                    <a:pt x="2213" y="645"/>
                    <a:pt x="2118" y="1121"/>
                    <a:pt x="1916" y="1207"/>
                  </a:cubicBezTo>
                  <a:cubicBezTo>
                    <a:pt x="1715" y="1302"/>
                    <a:pt x="1547" y="1578"/>
                    <a:pt x="1547" y="1662"/>
                  </a:cubicBezTo>
                  <a:cubicBezTo>
                    <a:pt x="1547" y="1757"/>
                    <a:pt x="1239" y="2298"/>
                    <a:pt x="1079" y="2371"/>
                  </a:cubicBezTo>
                  <a:cubicBezTo>
                    <a:pt x="911" y="2444"/>
                    <a:pt x="868" y="2509"/>
                    <a:pt x="847" y="2647"/>
                  </a:cubicBezTo>
                  <a:cubicBezTo>
                    <a:pt x="825" y="2774"/>
                    <a:pt x="698" y="2806"/>
                    <a:pt x="668" y="2933"/>
                  </a:cubicBezTo>
                  <a:cubicBezTo>
                    <a:pt x="635" y="3058"/>
                    <a:pt x="795" y="3039"/>
                    <a:pt x="857" y="3091"/>
                  </a:cubicBezTo>
                  <a:cubicBezTo>
                    <a:pt x="922" y="3155"/>
                    <a:pt x="825" y="3229"/>
                    <a:pt x="720" y="3323"/>
                  </a:cubicBezTo>
                  <a:cubicBezTo>
                    <a:pt x="625" y="3429"/>
                    <a:pt x="455" y="3504"/>
                    <a:pt x="381" y="3653"/>
                  </a:cubicBezTo>
                  <a:cubicBezTo>
                    <a:pt x="297" y="3789"/>
                    <a:pt x="318" y="3864"/>
                    <a:pt x="222" y="3959"/>
                  </a:cubicBezTo>
                  <a:cubicBezTo>
                    <a:pt x="127" y="4054"/>
                    <a:pt x="75" y="4149"/>
                    <a:pt x="43" y="4297"/>
                  </a:cubicBezTo>
                  <a:cubicBezTo>
                    <a:pt x="21" y="4457"/>
                    <a:pt x="148" y="4467"/>
                    <a:pt x="84" y="4584"/>
                  </a:cubicBezTo>
                  <a:cubicBezTo>
                    <a:pt x="64" y="4627"/>
                    <a:pt x="32" y="4647"/>
                    <a:pt x="0" y="4657"/>
                  </a:cubicBezTo>
                  <a:cubicBezTo>
                    <a:pt x="159" y="4901"/>
                    <a:pt x="11" y="5134"/>
                    <a:pt x="11" y="5134"/>
                  </a:cubicBezTo>
                  <a:cubicBezTo>
                    <a:pt x="11" y="5134"/>
                    <a:pt x="243" y="5176"/>
                    <a:pt x="286" y="5144"/>
                  </a:cubicBezTo>
                  <a:cubicBezTo>
                    <a:pt x="318" y="5112"/>
                    <a:pt x="560" y="5112"/>
                    <a:pt x="560" y="5112"/>
                  </a:cubicBezTo>
                  <a:cubicBezTo>
                    <a:pt x="560" y="5112"/>
                    <a:pt x="560" y="4741"/>
                    <a:pt x="709" y="4741"/>
                  </a:cubicBezTo>
                  <a:cubicBezTo>
                    <a:pt x="857" y="4741"/>
                    <a:pt x="836" y="4976"/>
                    <a:pt x="836" y="4976"/>
                  </a:cubicBezTo>
                  <a:cubicBezTo>
                    <a:pt x="1323" y="4911"/>
                    <a:pt x="1323" y="4911"/>
                    <a:pt x="1323" y="4911"/>
                  </a:cubicBezTo>
                  <a:cubicBezTo>
                    <a:pt x="1429" y="4722"/>
                    <a:pt x="1429" y="4722"/>
                    <a:pt x="1429" y="4722"/>
                  </a:cubicBezTo>
                  <a:cubicBezTo>
                    <a:pt x="1620" y="4722"/>
                    <a:pt x="1588" y="5123"/>
                    <a:pt x="1588" y="5123"/>
                  </a:cubicBezTo>
                  <a:cubicBezTo>
                    <a:pt x="1439" y="5271"/>
                    <a:pt x="1439" y="5271"/>
                    <a:pt x="1439" y="5271"/>
                  </a:cubicBezTo>
                  <a:cubicBezTo>
                    <a:pt x="1609" y="5420"/>
                    <a:pt x="1609" y="5420"/>
                    <a:pt x="1609" y="5420"/>
                  </a:cubicBezTo>
                  <a:cubicBezTo>
                    <a:pt x="1609" y="5420"/>
                    <a:pt x="2053" y="5144"/>
                    <a:pt x="2191" y="5144"/>
                  </a:cubicBezTo>
                  <a:cubicBezTo>
                    <a:pt x="2340" y="5144"/>
                    <a:pt x="2413" y="5388"/>
                    <a:pt x="2413" y="5388"/>
                  </a:cubicBezTo>
                  <a:cubicBezTo>
                    <a:pt x="2721" y="5304"/>
                    <a:pt x="2635" y="5896"/>
                    <a:pt x="2635" y="5896"/>
                  </a:cubicBezTo>
                  <a:cubicBezTo>
                    <a:pt x="2635" y="5896"/>
                    <a:pt x="2975" y="5843"/>
                    <a:pt x="3006" y="5875"/>
                  </a:cubicBezTo>
                  <a:cubicBezTo>
                    <a:pt x="3049" y="5907"/>
                    <a:pt x="3155" y="6023"/>
                    <a:pt x="3092" y="6086"/>
                  </a:cubicBezTo>
                  <a:cubicBezTo>
                    <a:pt x="3027" y="6150"/>
                    <a:pt x="3038" y="6288"/>
                    <a:pt x="3038" y="6288"/>
                  </a:cubicBezTo>
                  <a:cubicBezTo>
                    <a:pt x="3642" y="6743"/>
                    <a:pt x="3642" y="6743"/>
                    <a:pt x="3642" y="6743"/>
                  </a:cubicBezTo>
                  <a:cubicBezTo>
                    <a:pt x="4107" y="6605"/>
                    <a:pt x="4107" y="6605"/>
                    <a:pt x="4107" y="6605"/>
                  </a:cubicBezTo>
                  <a:cubicBezTo>
                    <a:pt x="4107" y="6605"/>
                    <a:pt x="4118" y="6605"/>
                    <a:pt x="4118" y="6616"/>
                  </a:cubicBezTo>
                  <a:cubicBezTo>
                    <a:pt x="4372" y="6340"/>
                    <a:pt x="4372" y="6340"/>
                    <a:pt x="4372" y="6340"/>
                  </a:cubicBezTo>
                  <a:cubicBezTo>
                    <a:pt x="4372" y="6340"/>
                    <a:pt x="4299" y="6013"/>
                    <a:pt x="4383" y="5939"/>
                  </a:cubicBezTo>
                </a:path>
              </a:pathLst>
            </a:custGeom>
            <a:solidFill>
              <a:schemeClr val="accent6"/>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4" name="Freeform 19"/>
            <p:cNvSpPr>
              <a:spLocks noChangeArrowheads="1"/>
            </p:cNvSpPr>
            <p:nvPr/>
          </p:nvSpPr>
          <p:spPr bwMode="auto">
            <a:xfrm>
              <a:off x="2577" y="1819"/>
              <a:ext cx="1803" cy="820"/>
            </a:xfrm>
            <a:custGeom>
              <a:avLst/>
              <a:gdLst>
                <a:gd name="T0" fmla="*/ 1367 w 7953"/>
                <a:gd name="T1" fmla="*/ 2700 h 3621"/>
                <a:gd name="T2" fmla="*/ 1367 w 7953"/>
                <a:gd name="T3" fmla="*/ 2700 h 3621"/>
                <a:gd name="T4" fmla="*/ 1397 w 7953"/>
                <a:gd name="T5" fmla="*/ 3176 h 3621"/>
                <a:gd name="T6" fmla="*/ 2011 w 7953"/>
                <a:gd name="T7" fmla="*/ 3101 h 3621"/>
                <a:gd name="T8" fmla="*/ 2858 w 7953"/>
                <a:gd name="T9" fmla="*/ 3493 h 3621"/>
                <a:gd name="T10" fmla="*/ 3250 w 7953"/>
                <a:gd name="T11" fmla="*/ 3431 h 3621"/>
                <a:gd name="T12" fmla="*/ 3812 w 7953"/>
                <a:gd name="T13" fmla="*/ 3366 h 3621"/>
                <a:gd name="T14" fmla="*/ 4183 w 7953"/>
                <a:gd name="T15" fmla="*/ 2996 h 3621"/>
                <a:gd name="T16" fmla="*/ 4478 w 7953"/>
                <a:gd name="T17" fmla="*/ 2700 h 3621"/>
                <a:gd name="T18" fmla="*/ 4922 w 7953"/>
                <a:gd name="T19" fmla="*/ 2414 h 3621"/>
                <a:gd name="T20" fmla="*/ 5263 w 7953"/>
                <a:gd name="T21" fmla="*/ 2065 h 3621"/>
                <a:gd name="T22" fmla="*/ 5653 w 7953"/>
                <a:gd name="T23" fmla="*/ 2138 h 3621"/>
                <a:gd name="T24" fmla="*/ 5739 w 7953"/>
                <a:gd name="T25" fmla="*/ 2360 h 3621"/>
                <a:gd name="T26" fmla="*/ 6151 w 7953"/>
                <a:gd name="T27" fmla="*/ 2371 h 3621"/>
                <a:gd name="T28" fmla="*/ 6754 w 7953"/>
                <a:gd name="T29" fmla="*/ 2371 h 3621"/>
                <a:gd name="T30" fmla="*/ 7146 w 7953"/>
                <a:gd name="T31" fmla="*/ 2086 h 3621"/>
                <a:gd name="T32" fmla="*/ 7495 w 7953"/>
                <a:gd name="T33" fmla="*/ 2159 h 3621"/>
                <a:gd name="T34" fmla="*/ 7803 w 7953"/>
                <a:gd name="T35" fmla="*/ 2466 h 3621"/>
                <a:gd name="T36" fmla="*/ 7952 w 7953"/>
                <a:gd name="T37" fmla="*/ 2265 h 3621"/>
                <a:gd name="T38" fmla="*/ 7698 w 7953"/>
                <a:gd name="T39" fmla="*/ 1662 h 3621"/>
                <a:gd name="T40" fmla="*/ 7665 w 7953"/>
                <a:gd name="T41" fmla="*/ 1694 h 3621"/>
                <a:gd name="T42" fmla="*/ 7422 w 7953"/>
                <a:gd name="T43" fmla="*/ 1694 h 3621"/>
                <a:gd name="T44" fmla="*/ 7146 w 7953"/>
                <a:gd name="T45" fmla="*/ 1694 h 3621"/>
                <a:gd name="T46" fmla="*/ 6881 w 7953"/>
                <a:gd name="T47" fmla="*/ 1239 h 3621"/>
                <a:gd name="T48" fmla="*/ 6521 w 7953"/>
                <a:gd name="T49" fmla="*/ 1026 h 3621"/>
                <a:gd name="T50" fmla="*/ 6045 w 7953"/>
                <a:gd name="T51" fmla="*/ 401 h 3621"/>
                <a:gd name="T52" fmla="*/ 5114 w 7953"/>
                <a:gd name="T53" fmla="*/ 455 h 3621"/>
                <a:gd name="T54" fmla="*/ 4521 w 7953"/>
                <a:gd name="T55" fmla="*/ 604 h 3621"/>
                <a:gd name="T56" fmla="*/ 3948 w 7953"/>
                <a:gd name="T57" fmla="*/ 190 h 3621"/>
                <a:gd name="T58" fmla="*/ 3664 w 7953"/>
                <a:gd name="T59" fmla="*/ 254 h 3621"/>
                <a:gd name="T60" fmla="*/ 3431 w 7953"/>
                <a:gd name="T61" fmla="*/ 254 h 3621"/>
                <a:gd name="T62" fmla="*/ 3218 w 7953"/>
                <a:gd name="T63" fmla="*/ 52 h 3621"/>
                <a:gd name="T64" fmla="*/ 2636 w 7953"/>
                <a:gd name="T65" fmla="*/ 32 h 3621"/>
                <a:gd name="T66" fmla="*/ 2552 w 7953"/>
                <a:gd name="T67" fmla="*/ 401 h 3621"/>
                <a:gd name="T68" fmla="*/ 2869 w 7953"/>
                <a:gd name="T69" fmla="*/ 518 h 3621"/>
                <a:gd name="T70" fmla="*/ 2530 w 7953"/>
                <a:gd name="T71" fmla="*/ 666 h 3621"/>
                <a:gd name="T72" fmla="*/ 2255 w 7953"/>
                <a:gd name="T73" fmla="*/ 1026 h 3621"/>
                <a:gd name="T74" fmla="*/ 1990 w 7953"/>
                <a:gd name="T75" fmla="*/ 953 h 3621"/>
                <a:gd name="T76" fmla="*/ 1694 w 7953"/>
                <a:gd name="T77" fmla="*/ 1101 h 3621"/>
                <a:gd name="T78" fmla="*/ 1356 w 7953"/>
                <a:gd name="T79" fmla="*/ 761 h 3621"/>
                <a:gd name="T80" fmla="*/ 1218 w 7953"/>
                <a:gd name="T81" fmla="*/ 899 h 3621"/>
                <a:gd name="T82" fmla="*/ 1239 w 7953"/>
                <a:gd name="T83" fmla="*/ 1175 h 3621"/>
                <a:gd name="T84" fmla="*/ 1494 w 7953"/>
                <a:gd name="T85" fmla="*/ 1450 h 3621"/>
                <a:gd name="T86" fmla="*/ 1345 w 7953"/>
                <a:gd name="T87" fmla="*/ 1619 h 3621"/>
                <a:gd name="T88" fmla="*/ 1440 w 7953"/>
                <a:gd name="T89" fmla="*/ 1905 h 3621"/>
                <a:gd name="T90" fmla="*/ 1261 w 7953"/>
                <a:gd name="T91" fmla="*/ 2054 h 3621"/>
                <a:gd name="T92" fmla="*/ 985 w 7953"/>
                <a:gd name="T93" fmla="*/ 1959 h 3621"/>
                <a:gd name="T94" fmla="*/ 794 w 7953"/>
                <a:gd name="T95" fmla="*/ 1715 h 3621"/>
                <a:gd name="T96" fmla="*/ 520 w 7953"/>
                <a:gd name="T97" fmla="*/ 1989 h 3621"/>
                <a:gd name="T98" fmla="*/ 328 w 7953"/>
                <a:gd name="T99" fmla="*/ 2371 h 3621"/>
                <a:gd name="T100" fmla="*/ 63 w 7953"/>
                <a:gd name="T101" fmla="*/ 2573 h 3621"/>
                <a:gd name="T102" fmla="*/ 106 w 7953"/>
                <a:gd name="T103" fmla="*/ 2741 h 3621"/>
                <a:gd name="T104" fmla="*/ 550 w 7953"/>
                <a:gd name="T105" fmla="*/ 2741 h 3621"/>
                <a:gd name="T106" fmla="*/ 582 w 7953"/>
                <a:gd name="T107" fmla="*/ 2774 h 3621"/>
                <a:gd name="T108" fmla="*/ 826 w 7953"/>
                <a:gd name="T109" fmla="*/ 2700 h 3621"/>
                <a:gd name="T110" fmla="*/ 1367 w 7953"/>
                <a:gd name="T111" fmla="*/ 2700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953" h="3621">
                  <a:moveTo>
                    <a:pt x="1367" y="2700"/>
                  </a:moveTo>
                  <a:lnTo>
                    <a:pt x="1367" y="2700"/>
                  </a:lnTo>
                  <a:cubicBezTo>
                    <a:pt x="1567" y="2593"/>
                    <a:pt x="1175" y="3144"/>
                    <a:pt x="1397" y="3176"/>
                  </a:cubicBezTo>
                  <a:cubicBezTo>
                    <a:pt x="1619" y="3218"/>
                    <a:pt x="1662" y="2953"/>
                    <a:pt x="2011" y="3101"/>
                  </a:cubicBezTo>
                  <a:cubicBezTo>
                    <a:pt x="2011" y="3101"/>
                    <a:pt x="2552" y="2953"/>
                    <a:pt x="2858" y="3493"/>
                  </a:cubicBezTo>
                  <a:cubicBezTo>
                    <a:pt x="2858" y="3493"/>
                    <a:pt x="3123" y="3567"/>
                    <a:pt x="3250" y="3431"/>
                  </a:cubicBezTo>
                  <a:cubicBezTo>
                    <a:pt x="3377" y="3304"/>
                    <a:pt x="3674" y="3133"/>
                    <a:pt x="3812" y="3366"/>
                  </a:cubicBezTo>
                  <a:cubicBezTo>
                    <a:pt x="3812" y="3366"/>
                    <a:pt x="4045" y="3620"/>
                    <a:pt x="4183" y="2996"/>
                  </a:cubicBezTo>
                  <a:cubicBezTo>
                    <a:pt x="4183" y="2996"/>
                    <a:pt x="4426" y="2922"/>
                    <a:pt x="4478" y="2700"/>
                  </a:cubicBezTo>
                  <a:cubicBezTo>
                    <a:pt x="4478" y="2700"/>
                    <a:pt x="4828" y="2593"/>
                    <a:pt x="4922" y="2414"/>
                  </a:cubicBezTo>
                  <a:cubicBezTo>
                    <a:pt x="5017" y="2222"/>
                    <a:pt x="5187" y="2435"/>
                    <a:pt x="5263" y="2065"/>
                  </a:cubicBezTo>
                  <a:cubicBezTo>
                    <a:pt x="5653" y="2138"/>
                    <a:pt x="5653" y="2138"/>
                    <a:pt x="5653" y="2138"/>
                  </a:cubicBezTo>
                  <a:cubicBezTo>
                    <a:pt x="5739" y="2360"/>
                    <a:pt x="5739" y="2360"/>
                    <a:pt x="5739" y="2360"/>
                  </a:cubicBezTo>
                  <a:cubicBezTo>
                    <a:pt x="6151" y="2371"/>
                    <a:pt x="6151" y="2371"/>
                    <a:pt x="6151" y="2371"/>
                  </a:cubicBezTo>
                  <a:cubicBezTo>
                    <a:pt x="6754" y="2371"/>
                    <a:pt x="6754" y="2371"/>
                    <a:pt x="6754" y="2371"/>
                  </a:cubicBezTo>
                  <a:cubicBezTo>
                    <a:pt x="7146" y="2086"/>
                    <a:pt x="7146" y="2086"/>
                    <a:pt x="7146" y="2086"/>
                  </a:cubicBezTo>
                  <a:cubicBezTo>
                    <a:pt x="7495" y="2159"/>
                    <a:pt x="7495" y="2159"/>
                    <a:pt x="7495" y="2159"/>
                  </a:cubicBezTo>
                  <a:cubicBezTo>
                    <a:pt x="7803" y="2466"/>
                    <a:pt x="7803" y="2466"/>
                    <a:pt x="7803" y="2466"/>
                  </a:cubicBezTo>
                  <a:cubicBezTo>
                    <a:pt x="7952" y="2265"/>
                    <a:pt x="7952" y="2265"/>
                    <a:pt x="7952" y="2265"/>
                  </a:cubicBezTo>
                  <a:cubicBezTo>
                    <a:pt x="7698" y="1662"/>
                    <a:pt x="7698" y="1662"/>
                    <a:pt x="7698" y="1662"/>
                  </a:cubicBezTo>
                  <a:cubicBezTo>
                    <a:pt x="7676" y="1683"/>
                    <a:pt x="7665" y="1694"/>
                    <a:pt x="7665" y="1694"/>
                  </a:cubicBezTo>
                  <a:cubicBezTo>
                    <a:pt x="7612" y="1746"/>
                    <a:pt x="7517" y="1694"/>
                    <a:pt x="7422" y="1694"/>
                  </a:cubicBezTo>
                  <a:cubicBezTo>
                    <a:pt x="7327" y="1705"/>
                    <a:pt x="7221" y="1767"/>
                    <a:pt x="7146" y="1694"/>
                  </a:cubicBezTo>
                  <a:cubicBezTo>
                    <a:pt x="7083" y="1629"/>
                    <a:pt x="6987" y="1364"/>
                    <a:pt x="6881" y="1239"/>
                  </a:cubicBezTo>
                  <a:cubicBezTo>
                    <a:pt x="6754" y="1091"/>
                    <a:pt x="6607" y="1080"/>
                    <a:pt x="6521" y="1026"/>
                  </a:cubicBezTo>
                  <a:cubicBezTo>
                    <a:pt x="6374" y="942"/>
                    <a:pt x="6299" y="539"/>
                    <a:pt x="6045" y="401"/>
                  </a:cubicBezTo>
                  <a:cubicBezTo>
                    <a:pt x="5802" y="265"/>
                    <a:pt x="5388" y="382"/>
                    <a:pt x="5114" y="455"/>
                  </a:cubicBezTo>
                  <a:cubicBezTo>
                    <a:pt x="4838" y="528"/>
                    <a:pt x="4743" y="636"/>
                    <a:pt x="4521" y="604"/>
                  </a:cubicBezTo>
                  <a:cubicBezTo>
                    <a:pt x="4308" y="571"/>
                    <a:pt x="4076" y="317"/>
                    <a:pt x="3948" y="190"/>
                  </a:cubicBezTo>
                  <a:cubicBezTo>
                    <a:pt x="3812" y="52"/>
                    <a:pt x="3716" y="317"/>
                    <a:pt x="3664" y="254"/>
                  </a:cubicBezTo>
                  <a:cubicBezTo>
                    <a:pt x="3599" y="201"/>
                    <a:pt x="3547" y="254"/>
                    <a:pt x="3431" y="254"/>
                  </a:cubicBezTo>
                  <a:cubicBezTo>
                    <a:pt x="3304" y="254"/>
                    <a:pt x="3293" y="138"/>
                    <a:pt x="3218" y="52"/>
                  </a:cubicBezTo>
                  <a:cubicBezTo>
                    <a:pt x="3155" y="0"/>
                    <a:pt x="2922" y="0"/>
                    <a:pt x="2636" y="32"/>
                  </a:cubicBezTo>
                  <a:cubicBezTo>
                    <a:pt x="2573" y="147"/>
                    <a:pt x="2498" y="306"/>
                    <a:pt x="2552" y="401"/>
                  </a:cubicBezTo>
                  <a:cubicBezTo>
                    <a:pt x="2636" y="571"/>
                    <a:pt x="2763" y="339"/>
                    <a:pt x="2869" y="518"/>
                  </a:cubicBezTo>
                  <a:cubicBezTo>
                    <a:pt x="2985" y="698"/>
                    <a:pt x="2530" y="666"/>
                    <a:pt x="2530" y="666"/>
                  </a:cubicBezTo>
                  <a:cubicBezTo>
                    <a:pt x="2255" y="1026"/>
                    <a:pt x="2255" y="1026"/>
                    <a:pt x="2255" y="1026"/>
                  </a:cubicBezTo>
                  <a:cubicBezTo>
                    <a:pt x="1990" y="953"/>
                    <a:pt x="1990" y="953"/>
                    <a:pt x="1990" y="953"/>
                  </a:cubicBezTo>
                  <a:cubicBezTo>
                    <a:pt x="1694" y="1101"/>
                    <a:pt x="1694" y="1101"/>
                    <a:pt x="1694" y="1101"/>
                  </a:cubicBezTo>
                  <a:cubicBezTo>
                    <a:pt x="1356" y="761"/>
                    <a:pt x="1356" y="761"/>
                    <a:pt x="1356" y="761"/>
                  </a:cubicBezTo>
                  <a:cubicBezTo>
                    <a:pt x="1218" y="899"/>
                    <a:pt x="1218" y="899"/>
                    <a:pt x="1218" y="899"/>
                  </a:cubicBezTo>
                  <a:cubicBezTo>
                    <a:pt x="1239" y="1175"/>
                    <a:pt x="1239" y="1175"/>
                    <a:pt x="1239" y="1175"/>
                  </a:cubicBezTo>
                  <a:cubicBezTo>
                    <a:pt x="1429" y="1175"/>
                    <a:pt x="1513" y="1302"/>
                    <a:pt x="1494" y="1450"/>
                  </a:cubicBezTo>
                  <a:cubicBezTo>
                    <a:pt x="1461" y="1588"/>
                    <a:pt x="1281" y="1545"/>
                    <a:pt x="1345" y="1619"/>
                  </a:cubicBezTo>
                  <a:cubicBezTo>
                    <a:pt x="1419" y="1694"/>
                    <a:pt x="1397" y="1789"/>
                    <a:pt x="1440" y="1905"/>
                  </a:cubicBezTo>
                  <a:cubicBezTo>
                    <a:pt x="1472" y="2022"/>
                    <a:pt x="1313" y="2116"/>
                    <a:pt x="1261" y="2054"/>
                  </a:cubicBezTo>
                  <a:cubicBezTo>
                    <a:pt x="1197" y="1989"/>
                    <a:pt x="1059" y="1959"/>
                    <a:pt x="985" y="1959"/>
                  </a:cubicBezTo>
                  <a:cubicBezTo>
                    <a:pt x="921" y="1959"/>
                    <a:pt x="932" y="1767"/>
                    <a:pt x="794" y="1715"/>
                  </a:cubicBezTo>
                  <a:cubicBezTo>
                    <a:pt x="658" y="1662"/>
                    <a:pt x="645" y="1862"/>
                    <a:pt x="520" y="1989"/>
                  </a:cubicBezTo>
                  <a:cubicBezTo>
                    <a:pt x="393" y="2116"/>
                    <a:pt x="434" y="2371"/>
                    <a:pt x="328" y="2371"/>
                  </a:cubicBezTo>
                  <a:cubicBezTo>
                    <a:pt x="223" y="2371"/>
                    <a:pt x="128" y="2509"/>
                    <a:pt x="63" y="2573"/>
                  </a:cubicBezTo>
                  <a:cubicBezTo>
                    <a:pt x="0" y="2636"/>
                    <a:pt x="106" y="2741"/>
                    <a:pt x="106" y="2741"/>
                  </a:cubicBezTo>
                  <a:cubicBezTo>
                    <a:pt x="382" y="2593"/>
                    <a:pt x="550" y="2741"/>
                    <a:pt x="550" y="2741"/>
                  </a:cubicBezTo>
                  <a:cubicBezTo>
                    <a:pt x="561" y="2752"/>
                    <a:pt x="572" y="2763"/>
                    <a:pt x="582" y="2774"/>
                  </a:cubicBezTo>
                  <a:cubicBezTo>
                    <a:pt x="658" y="2731"/>
                    <a:pt x="752" y="2700"/>
                    <a:pt x="826" y="2700"/>
                  </a:cubicBezTo>
                  <a:cubicBezTo>
                    <a:pt x="953" y="2700"/>
                    <a:pt x="1164" y="2815"/>
                    <a:pt x="1367" y="2700"/>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5" name="Freeform 20"/>
            <p:cNvSpPr>
              <a:spLocks noChangeArrowheads="1"/>
            </p:cNvSpPr>
            <p:nvPr/>
          </p:nvSpPr>
          <p:spPr bwMode="auto">
            <a:xfrm>
              <a:off x="4272" y="1934"/>
              <a:ext cx="1389" cy="1055"/>
            </a:xfrm>
            <a:custGeom>
              <a:avLst/>
              <a:gdLst>
                <a:gd name="T0" fmla="*/ 43 w 6131"/>
                <a:gd name="T1" fmla="*/ 2624 h 4658"/>
                <a:gd name="T2" fmla="*/ 43 w 6131"/>
                <a:gd name="T3" fmla="*/ 2624 h 4658"/>
                <a:gd name="T4" fmla="*/ 329 w 6131"/>
                <a:gd name="T5" fmla="*/ 2900 h 4658"/>
                <a:gd name="T6" fmla="*/ 467 w 6131"/>
                <a:gd name="T7" fmla="*/ 3620 h 4658"/>
                <a:gd name="T8" fmla="*/ 286 w 6131"/>
                <a:gd name="T9" fmla="*/ 3863 h 4658"/>
                <a:gd name="T10" fmla="*/ 392 w 6131"/>
                <a:gd name="T11" fmla="*/ 4127 h 4658"/>
                <a:gd name="T12" fmla="*/ 340 w 6131"/>
                <a:gd name="T13" fmla="*/ 4477 h 4658"/>
                <a:gd name="T14" fmla="*/ 911 w 6131"/>
                <a:gd name="T15" fmla="*/ 4497 h 4658"/>
                <a:gd name="T16" fmla="*/ 1228 w 6131"/>
                <a:gd name="T17" fmla="*/ 4118 h 4658"/>
                <a:gd name="T18" fmla="*/ 1822 w 6131"/>
                <a:gd name="T19" fmla="*/ 4402 h 4658"/>
                <a:gd name="T20" fmla="*/ 1969 w 6131"/>
                <a:gd name="T21" fmla="*/ 4657 h 4658"/>
                <a:gd name="T22" fmla="*/ 2489 w 6131"/>
                <a:gd name="T23" fmla="*/ 4657 h 4658"/>
                <a:gd name="T24" fmla="*/ 2489 w 6131"/>
                <a:gd name="T25" fmla="*/ 4213 h 4658"/>
                <a:gd name="T26" fmla="*/ 2859 w 6131"/>
                <a:gd name="T27" fmla="*/ 3915 h 4658"/>
                <a:gd name="T28" fmla="*/ 2976 w 6131"/>
                <a:gd name="T29" fmla="*/ 3471 h 4658"/>
                <a:gd name="T30" fmla="*/ 3727 w 6131"/>
                <a:gd name="T31" fmla="*/ 3534 h 4658"/>
                <a:gd name="T32" fmla="*/ 4236 w 6131"/>
                <a:gd name="T33" fmla="*/ 3534 h 4658"/>
                <a:gd name="T34" fmla="*/ 4870 w 6131"/>
                <a:gd name="T35" fmla="*/ 3376 h 4658"/>
                <a:gd name="T36" fmla="*/ 5824 w 6131"/>
                <a:gd name="T37" fmla="*/ 3726 h 4658"/>
                <a:gd name="T38" fmla="*/ 5727 w 6131"/>
                <a:gd name="T39" fmla="*/ 3174 h 4658"/>
                <a:gd name="T40" fmla="*/ 5887 w 6131"/>
                <a:gd name="T41" fmla="*/ 2963 h 4658"/>
                <a:gd name="T42" fmla="*/ 6046 w 6131"/>
                <a:gd name="T43" fmla="*/ 2803 h 4658"/>
                <a:gd name="T44" fmla="*/ 5876 w 6131"/>
                <a:gd name="T45" fmla="*/ 2551 h 4658"/>
                <a:gd name="T46" fmla="*/ 5727 w 6131"/>
                <a:gd name="T47" fmla="*/ 2413 h 4658"/>
                <a:gd name="T48" fmla="*/ 5876 w 6131"/>
                <a:gd name="T49" fmla="*/ 2265 h 4658"/>
                <a:gd name="T50" fmla="*/ 5738 w 6131"/>
                <a:gd name="T51" fmla="*/ 2073 h 4658"/>
                <a:gd name="T52" fmla="*/ 5527 w 6131"/>
                <a:gd name="T53" fmla="*/ 1702 h 4658"/>
                <a:gd name="T54" fmla="*/ 5421 w 6131"/>
                <a:gd name="T55" fmla="*/ 1364 h 4658"/>
                <a:gd name="T56" fmla="*/ 5113 w 6131"/>
                <a:gd name="T57" fmla="*/ 952 h 4658"/>
                <a:gd name="T58" fmla="*/ 4796 w 6131"/>
                <a:gd name="T59" fmla="*/ 633 h 4658"/>
                <a:gd name="T60" fmla="*/ 4564 w 6131"/>
                <a:gd name="T61" fmla="*/ 485 h 4658"/>
                <a:gd name="T62" fmla="*/ 4437 w 6131"/>
                <a:gd name="T63" fmla="*/ 306 h 4658"/>
                <a:gd name="T64" fmla="*/ 4023 w 6131"/>
                <a:gd name="T65" fmla="*/ 0 h 4658"/>
                <a:gd name="T66" fmla="*/ 3643 w 6131"/>
                <a:gd name="T67" fmla="*/ 95 h 4658"/>
                <a:gd name="T68" fmla="*/ 2827 w 6131"/>
                <a:gd name="T69" fmla="*/ 189 h 4658"/>
                <a:gd name="T70" fmla="*/ 2224 w 6131"/>
                <a:gd name="T71" fmla="*/ 327 h 4658"/>
                <a:gd name="T72" fmla="*/ 1452 w 6131"/>
                <a:gd name="T73" fmla="*/ 422 h 4658"/>
                <a:gd name="T74" fmla="*/ 1217 w 6131"/>
                <a:gd name="T75" fmla="*/ 623 h 4658"/>
                <a:gd name="T76" fmla="*/ 721 w 6131"/>
                <a:gd name="T77" fmla="*/ 825 h 4658"/>
                <a:gd name="T78" fmla="*/ 413 w 6131"/>
                <a:gd name="T79" fmla="*/ 963 h 4658"/>
                <a:gd name="T80" fmla="*/ 224 w 6131"/>
                <a:gd name="T81" fmla="*/ 1153 h 4658"/>
                <a:gd name="T82" fmla="*/ 478 w 6131"/>
                <a:gd name="T83" fmla="*/ 1756 h 4658"/>
                <a:gd name="T84" fmla="*/ 329 w 6131"/>
                <a:gd name="T85" fmla="*/ 1957 h 4658"/>
                <a:gd name="T86" fmla="*/ 318 w 6131"/>
                <a:gd name="T87" fmla="*/ 1948 h 4658"/>
                <a:gd name="T88" fmla="*/ 403 w 6131"/>
                <a:gd name="T89" fmla="*/ 2265 h 4658"/>
                <a:gd name="T90" fmla="*/ 43 w 6131"/>
                <a:gd name="T91" fmla="*/ 2624 h 4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31" h="4658">
                  <a:moveTo>
                    <a:pt x="43" y="2624"/>
                  </a:moveTo>
                  <a:lnTo>
                    <a:pt x="43" y="2624"/>
                  </a:lnTo>
                  <a:cubicBezTo>
                    <a:pt x="86" y="2836"/>
                    <a:pt x="329" y="2773"/>
                    <a:pt x="329" y="2900"/>
                  </a:cubicBezTo>
                  <a:cubicBezTo>
                    <a:pt x="329" y="3017"/>
                    <a:pt x="64" y="3428"/>
                    <a:pt x="467" y="3620"/>
                  </a:cubicBezTo>
                  <a:cubicBezTo>
                    <a:pt x="286" y="3863"/>
                    <a:pt x="286" y="3863"/>
                    <a:pt x="286" y="3863"/>
                  </a:cubicBezTo>
                  <a:cubicBezTo>
                    <a:pt x="392" y="4127"/>
                    <a:pt x="392" y="4127"/>
                    <a:pt x="392" y="4127"/>
                  </a:cubicBezTo>
                  <a:cubicBezTo>
                    <a:pt x="340" y="4477"/>
                    <a:pt x="340" y="4477"/>
                    <a:pt x="340" y="4477"/>
                  </a:cubicBezTo>
                  <a:cubicBezTo>
                    <a:pt x="340" y="4477"/>
                    <a:pt x="689" y="4275"/>
                    <a:pt x="911" y="4497"/>
                  </a:cubicBezTo>
                  <a:cubicBezTo>
                    <a:pt x="911" y="4497"/>
                    <a:pt x="1060" y="4064"/>
                    <a:pt x="1228" y="4118"/>
                  </a:cubicBezTo>
                  <a:cubicBezTo>
                    <a:pt x="1387" y="4159"/>
                    <a:pt x="1620" y="4402"/>
                    <a:pt x="1822" y="4402"/>
                  </a:cubicBezTo>
                  <a:cubicBezTo>
                    <a:pt x="1969" y="4657"/>
                    <a:pt x="1969" y="4657"/>
                    <a:pt x="1969" y="4657"/>
                  </a:cubicBezTo>
                  <a:cubicBezTo>
                    <a:pt x="2489" y="4657"/>
                    <a:pt x="2489" y="4657"/>
                    <a:pt x="2489" y="4657"/>
                  </a:cubicBezTo>
                  <a:cubicBezTo>
                    <a:pt x="2489" y="4657"/>
                    <a:pt x="2594" y="4318"/>
                    <a:pt x="2489" y="4213"/>
                  </a:cubicBezTo>
                  <a:cubicBezTo>
                    <a:pt x="2383" y="4107"/>
                    <a:pt x="2659" y="3969"/>
                    <a:pt x="2859" y="3915"/>
                  </a:cubicBezTo>
                  <a:cubicBezTo>
                    <a:pt x="3049" y="3863"/>
                    <a:pt x="2848" y="3598"/>
                    <a:pt x="2976" y="3471"/>
                  </a:cubicBezTo>
                  <a:cubicBezTo>
                    <a:pt x="3103" y="3344"/>
                    <a:pt x="3622" y="3534"/>
                    <a:pt x="3727" y="3534"/>
                  </a:cubicBezTo>
                  <a:cubicBezTo>
                    <a:pt x="3822" y="3534"/>
                    <a:pt x="4077" y="3588"/>
                    <a:pt x="4236" y="3534"/>
                  </a:cubicBezTo>
                  <a:cubicBezTo>
                    <a:pt x="4404" y="3482"/>
                    <a:pt x="4701" y="3545"/>
                    <a:pt x="4870" y="3376"/>
                  </a:cubicBezTo>
                  <a:cubicBezTo>
                    <a:pt x="5040" y="3217"/>
                    <a:pt x="5273" y="3726"/>
                    <a:pt x="5824" y="3726"/>
                  </a:cubicBezTo>
                  <a:cubicBezTo>
                    <a:pt x="5824" y="3726"/>
                    <a:pt x="5803" y="3355"/>
                    <a:pt x="5727" y="3174"/>
                  </a:cubicBezTo>
                  <a:cubicBezTo>
                    <a:pt x="5686" y="3068"/>
                    <a:pt x="5792" y="2995"/>
                    <a:pt x="5887" y="2963"/>
                  </a:cubicBezTo>
                  <a:cubicBezTo>
                    <a:pt x="5865" y="2911"/>
                    <a:pt x="6130" y="2900"/>
                    <a:pt x="6046" y="2803"/>
                  </a:cubicBezTo>
                  <a:cubicBezTo>
                    <a:pt x="5949" y="2709"/>
                    <a:pt x="5876" y="2646"/>
                    <a:pt x="5876" y="2551"/>
                  </a:cubicBezTo>
                  <a:cubicBezTo>
                    <a:pt x="5876" y="2465"/>
                    <a:pt x="5770" y="2454"/>
                    <a:pt x="5727" y="2413"/>
                  </a:cubicBezTo>
                  <a:cubicBezTo>
                    <a:pt x="5686" y="2359"/>
                    <a:pt x="5876" y="2349"/>
                    <a:pt x="5876" y="2265"/>
                  </a:cubicBezTo>
                  <a:cubicBezTo>
                    <a:pt x="5876" y="2170"/>
                    <a:pt x="5738" y="2073"/>
                    <a:pt x="5738" y="2073"/>
                  </a:cubicBezTo>
                  <a:cubicBezTo>
                    <a:pt x="5876" y="1821"/>
                    <a:pt x="5643" y="1829"/>
                    <a:pt x="5527" y="1702"/>
                  </a:cubicBezTo>
                  <a:cubicBezTo>
                    <a:pt x="5411" y="1586"/>
                    <a:pt x="5527" y="1471"/>
                    <a:pt x="5421" y="1364"/>
                  </a:cubicBezTo>
                  <a:cubicBezTo>
                    <a:pt x="5316" y="1248"/>
                    <a:pt x="5210" y="1153"/>
                    <a:pt x="5113" y="952"/>
                  </a:cubicBezTo>
                  <a:cubicBezTo>
                    <a:pt x="5029" y="761"/>
                    <a:pt x="4913" y="750"/>
                    <a:pt x="4796" y="633"/>
                  </a:cubicBezTo>
                  <a:cubicBezTo>
                    <a:pt x="4680" y="517"/>
                    <a:pt x="4626" y="549"/>
                    <a:pt x="4564" y="485"/>
                  </a:cubicBezTo>
                  <a:cubicBezTo>
                    <a:pt x="4499" y="422"/>
                    <a:pt x="4437" y="390"/>
                    <a:pt x="4437" y="306"/>
                  </a:cubicBezTo>
                  <a:cubicBezTo>
                    <a:pt x="4437" y="252"/>
                    <a:pt x="4204" y="105"/>
                    <a:pt x="4023" y="0"/>
                  </a:cubicBezTo>
                  <a:cubicBezTo>
                    <a:pt x="3917" y="62"/>
                    <a:pt x="3844" y="127"/>
                    <a:pt x="3643" y="95"/>
                  </a:cubicBezTo>
                  <a:cubicBezTo>
                    <a:pt x="3314" y="30"/>
                    <a:pt x="3282" y="252"/>
                    <a:pt x="2827" y="189"/>
                  </a:cubicBezTo>
                  <a:cubicBezTo>
                    <a:pt x="2383" y="136"/>
                    <a:pt x="2478" y="379"/>
                    <a:pt x="2224" y="327"/>
                  </a:cubicBezTo>
                  <a:cubicBezTo>
                    <a:pt x="1959" y="263"/>
                    <a:pt x="1631" y="390"/>
                    <a:pt x="1452" y="422"/>
                  </a:cubicBezTo>
                  <a:cubicBezTo>
                    <a:pt x="1260" y="444"/>
                    <a:pt x="1409" y="549"/>
                    <a:pt x="1217" y="623"/>
                  </a:cubicBezTo>
                  <a:cubicBezTo>
                    <a:pt x="1038" y="687"/>
                    <a:pt x="922" y="623"/>
                    <a:pt x="721" y="825"/>
                  </a:cubicBezTo>
                  <a:cubicBezTo>
                    <a:pt x="508" y="1026"/>
                    <a:pt x="446" y="888"/>
                    <a:pt x="413" y="963"/>
                  </a:cubicBezTo>
                  <a:cubicBezTo>
                    <a:pt x="381" y="1015"/>
                    <a:pt x="276" y="1110"/>
                    <a:pt x="224" y="1153"/>
                  </a:cubicBezTo>
                  <a:cubicBezTo>
                    <a:pt x="478" y="1756"/>
                    <a:pt x="478" y="1756"/>
                    <a:pt x="478" y="1756"/>
                  </a:cubicBezTo>
                  <a:cubicBezTo>
                    <a:pt x="329" y="1957"/>
                    <a:pt x="329" y="1957"/>
                    <a:pt x="329" y="1957"/>
                  </a:cubicBezTo>
                  <a:cubicBezTo>
                    <a:pt x="318" y="1948"/>
                    <a:pt x="318" y="1948"/>
                    <a:pt x="318" y="1948"/>
                  </a:cubicBezTo>
                  <a:cubicBezTo>
                    <a:pt x="403" y="2265"/>
                    <a:pt x="403" y="2265"/>
                    <a:pt x="403" y="2265"/>
                  </a:cubicBezTo>
                  <a:cubicBezTo>
                    <a:pt x="403" y="2265"/>
                    <a:pt x="0" y="2413"/>
                    <a:pt x="43" y="2624"/>
                  </a:cubicBezTo>
                </a:path>
              </a:pathLst>
            </a:custGeom>
            <a:solidFill>
              <a:schemeClr val="accent1"/>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6" name="Freeform 21"/>
            <p:cNvSpPr>
              <a:spLocks noChangeArrowheads="1"/>
            </p:cNvSpPr>
            <p:nvPr/>
          </p:nvSpPr>
          <p:spPr bwMode="auto">
            <a:xfrm>
              <a:off x="5561" y="2404"/>
              <a:ext cx="1320" cy="984"/>
            </a:xfrm>
            <a:custGeom>
              <a:avLst/>
              <a:gdLst>
                <a:gd name="T0" fmla="*/ 296 w 5824"/>
                <a:gd name="T1" fmla="*/ 2362 h 4343"/>
                <a:gd name="T2" fmla="*/ 296 w 5824"/>
                <a:gd name="T3" fmla="*/ 2362 h 4343"/>
                <a:gd name="T4" fmla="*/ 645 w 5824"/>
                <a:gd name="T5" fmla="*/ 2478 h 4343"/>
                <a:gd name="T6" fmla="*/ 847 w 5824"/>
                <a:gd name="T7" fmla="*/ 2648 h 4343"/>
                <a:gd name="T8" fmla="*/ 1291 w 5824"/>
                <a:gd name="T9" fmla="*/ 3008 h 4343"/>
                <a:gd name="T10" fmla="*/ 1873 w 5824"/>
                <a:gd name="T11" fmla="*/ 3008 h 4343"/>
                <a:gd name="T12" fmla="*/ 2192 w 5824"/>
                <a:gd name="T13" fmla="*/ 2669 h 4343"/>
                <a:gd name="T14" fmla="*/ 2339 w 5824"/>
                <a:gd name="T15" fmla="*/ 2976 h 4343"/>
                <a:gd name="T16" fmla="*/ 2562 w 5824"/>
                <a:gd name="T17" fmla="*/ 3008 h 4343"/>
                <a:gd name="T18" fmla="*/ 2720 w 5824"/>
                <a:gd name="T19" fmla="*/ 2902 h 4343"/>
                <a:gd name="T20" fmla="*/ 2573 w 5824"/>
                <a:gd name="T21" fmla="*/ 3346 h 4343"/>
                <a:gd name="T22" fmla="*/ 2065 w 5824"/>
                <a:gd name="T23" fmla="*/ 3463 h 4343"/>
                <a:gd name="T24" fmla="*/ 2498 w 5824"/>
                <a:gd name="T25" fmla="*/ 3833 h 4343"/>
                <a:gd name="T26" fmla="*/ 3080 w 5824"/>
                <a:gd name="T27" fmla="*/ 3917 h 4343"/>
                <a:gd name="T28" fmla="*/ 3239 w 5824"/>
                <a:gd name="T29" fmla="*/ 3833 h 4343"/>
                <a:gd name="T30" fmla="*/ 3431 w 5824"/>
                <a:gd name="T31" fmla="*/ 3939 h 4343"/>
                <a:gd name="T32" fmla="*/ 3810 w 5824"/>
                <a:gd name="T33" fmla="*/ 3939 h 4343"/>
                <a:gd name="T34" fmla="*/ 4159 w 5824"/>
                <a:gd name="T35" fmla="*/ 3769 h 4343"/>
                <a:gd name="T36" fmla="*/ 3980 w 5824"/>
                <a:gd name="T37" fmla="*/ 3590 h 4343"/>
                <a:gd name="T38" fmla="*/ 3980 w 5824"/>
                <a:gd name="T39" fmla="*/ 3282 h 4343"/>
                <a:gd name="T40" fmla="*/ 4129 w 5824"/>
                <a:gd name="T41" fmla="*/ 3282 h 4343"/>
                <a:gd name="T42" fmla="*/ 4383 w 5824"/>
                <a:gd name="T43" fmla="*/ 3663 h 4343"/>
                <a:gd name="T44" fmla="*/ 4616 w 5824"/>
                <a:gd name="T45" fmla="*/ 3663 h 4343"/>
                <a:gd name="T46" fmla="*/ 4933 w 5824"/>
                <a:gd name="T47" fmla="*/ 3652 h 4343"/>
                <a:gd name="T48" fmla="*/ 4806 w 5824"/>
                <a:gd name="T49" fmla="*/ 4034 h 4343"/>
                <a:gd name="T50" fmla="*/ 5124 w 5824"/>
                <a:gd name="T51" fmla="*/ 4342 h 4343"/>
                <a:gd name="T52" fmla="*/ 5282 w 5824"/>
                <a:gd name="T53" fmla="*/ 4277 h 4343"/>
                <a:gd name="T54" fmla="*/ 5155 w 5824"/>
                <a:gd name="T55" fmla="*/ 3982 h 4343"/>
                <a:gd name="T56" fmla="*/ 5336 w 5824"/>
                <a:gd name="T57" fmla="*/ 3801 h 4343"/>
                <a:gd name="T58" fmla="*/ 5558 w 5824"/>
                <a:gd name="T59" fmla="*/ 4034 h 4343"/>
                <a:gd name="T60" fmla="*/ 5749 w 5824"/>
                <a:gd name="T61" fmla="*/ 3982 h 4343"/>
                <a:gd name="T62" fmla="*/ 5749 w 5824"/>
                <a:gd name="T63" fmla="*/ 3685 h 4343"/>
                <a:gd name="T64" fmla="*/ 5398 w 5824"/>
                <a:gd name="T65" fmla="*/ 3049 h 4343"/>
                <a:gd name="T66" fmla="*/ 5017 w 5824"/>
                <a:gd name="T67" fmla="*/ 2754 h 4343"/>
                <a:gd name="T68" fmla="*/ 4605 w 5824"/>
                <a:gd name="T69" fmla="*/ 2467 h 4343"/>
                <a:gd name="T70" fmla="*/ 4657 w 5824"/>
                <a:gd name="T71" fmla="*/ 2202 h 4343"/>
                <a:gd name="T72" fmla="*/ 4330 w 5824"/>
                <a:gd name="T73" fmla="*/ 1674 h 4343"/>
                <a:gd name="T74" fmla="*/ 4023 w 5824"/>
                <a:gd name="T75" fmla="*/ 1588 h 4343"/>
                <a:gd name="T76" fmla="*/ 3769 w 5824"/>
                <a:gd name="T77" fmla="*/ 1388 h 4343"/>
                <a:gd name="T78" fmla="*/ 3599 w 5824"/>
                <a:gd name="T79" fmla="*/ 1133 h 4343"/>
                <a:gd name="T80" fmla="*/ 3789 w 5824"/>
                <a:gd name="T81" fmla="*/ 1092 h 4343"/>
                <a:gd name="T82" fmla="*/ 3694 w 5824"/>
                <a:gd name="T83" fmla="*/ 890 h 4343"/>
                <a:gd name="T84" fmla="*/ 3526 w 5824"/>
                <a:gd name="T85" fmla="*/ 657 h 4343"/>
                <a:gd name="T86" fmla="*/ 3207 w 5824"/>
                <a:gd name="T87" fmla="*/ 138 h 4343"/>
                <a:gd name="T88" fmla="*/ 3101 w 5824"/>
                <a:gd name="T89" fmla="*/ 11 h 4343"/>
                <a:gd name="T90" fmla="*/ 2519 w 5824"/>
                <a:gd name="T91" fmla="*/ 192 h 4343"/>
                <a:gd name="T92" fmla="*/ 2170 w 5824"/>
                <a:gd name="T93" fmla="*/ 192 h 4343"/>
                <a:gd name="T94" fmla="*/ 2170 w 5824"/>
                <a:gd name="T95" fmla="*/ 646 h 4343"/>
                <a:gd name="T96" fmla="*/ 1778 w 5824"/>
                <a:gd name="T97" fmla="*/ 625 h 4343"/>
                <a:gd name="T98" fmla="*/ 1356 w 5824"/>
                <a:gd name="T99" fmla="*/ 446 h 4343"/>
                <a:gd name="T100" fmla="*/ 1121 w 5824"/>
                <a:gd name="T101" fmla="*/ 530 h 4343"/>
                <a:gd name="T102" fmla="*/ 804 w 5824"/>
                <a:gd name="T103" fmla="*/ 446 h 4343"/>
                <a:gd name="T104" fmla="*/ 604 w 5824"/>
                <a:gd name="T105" fmla="*/ 773 h 4343"/>
                <a:gd name="T106" fmla="*/ 360 w 5824"/>
                <a:gd name="T107" fmla="*/ 1017 h 4343"/>
                <a:gd name="T108" fmla="*/ 212 w 5824"/>
                <a:gd name="T109" fmla="*/ 901 h 4343"/>
                <a:gd name="T110" fmla="*/ 201 w 5824"/>
                <a:gd name="T111" fmla="*/ 890 h 4343"/>
                <a:gd name="T112" fmla="*/ 41 w 5824"/>
                <a:gd name="T113" fmla="*/ 1101 h 4343"/>
                <a:gd name="T114" fmla="*/ 138 w 5824"/>
                <a:gd name="T115" fmla="*/ 1653 h 4343"/>
                <a:gd name="T116" fmla="*/ 106 w 5824"/>
                <a:gd name="T117" fmla="*/ 1653 h 4343"/>
                <a:gd name="T118" fmla="*/ 190 w 5824"/>
                <a:gd name="T119" fmla="*/ 1939 h 4343"/>
                <a:gd name="T120" fmla="*/ 296 w 5824"/>
                <a:gd name="T121" fmla="*/ 2362 h 4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24" h="4343">
                  <a:moveTo>
                    <a:pt x="296" y="2362"/>
                  </a:moveTo>
                  <a:lnTo>
                    <a:pt x="296" y="2362"/>
                  </a:lnTo>
                  <a:cubicBezTo>
                    <a:pt x="360" y="2424"/>
                    <a:pt x="571" y="2404"/>
                    <a:pt x="645" y="2478"/>
                  </a:cubicBezTo>
                  <a:cubicBezTo>
                    <a:pt x="731" y="2562"/>
                    <a:pt x="741" y="2648"/>
                    <a:pt x="847" y="2648"/>
                  </a:cubicBezTo>
                  <a:cubicBezTo>
                    <a:pt x="953" y="2648"/>
                    <a:pt x="1196" y="2913"/>
                    <a:pt x="1291" y="3008"/>
                  </a:cubicBezTo>
                  <a:cubicBezTo>
                    <a:pt x="1386" y="3103"/>
                    <a:pt x="1841" y="2976"/>
                    <a:pt x="1873" y="3008"/>
                  </a:cubicBezTo>
                  <a:cubicBezTo>
                    <a:pt x="1916" y="3049"/>
                    <a:pt x="2192" y="2669"/>
                    <a:pt x="2192" y="2669"/>
                  </a:cubicBezTo>
                  <a:cubicBezTo>
                    <a:pt x="2339" y="2976"/>
                    <a:pt x="2339" y="2976"/>
                    <a:pt x="2339" y="2976"/>
                  </a:cubicBezTo>
                  <a:cubicBezTo>
                    <a:pt x="2562" y="3008"/>
                    <a:pt x="2562" y="3008"/>
                    <a:pt x="2562" y="3008"/>
                  </a:cubicBezTo>
                  <a:cubicBezTo>
                    <a:pt x="2720" y="2902"/>
                    <a:pt x="2720" y="2902"/>
                    <a:pt x="2720" y="2902"/>
                  </a:cubicBezTo>
                  <a:cubicBezTo>
                    <a:pt x="2720" y="2902"/>
                    <a:pt x="2795" y="3346"/>
                    <a:pt x="2573" y="3346"/>
                  </a:cubicBezTo>
                  <a:cubicBezTo>
                    <a:pt x="2339" y="3346"/>
                    <a:pt x="2065" y="3293"/>
                    <a:pt x="2065" y="3463"/>
                  </a:cubicBezTo>
                  <a:cubicBezTo>
                    <a:pt x="2065" y="3600"/>
                    <a:pt x="2403" y="3600"/>
                    <a:pt x="2498" y="3833"/>
                  </a:cubicBezTo>
                  <a:cubicBezTo>
                    <a:pt x="2879" y="3769"/>
                    <a:pt x="3006" y="3917"/>
                    <a:pt x="3080" y="3917"/>
                  </a:cubicBezTo>
                  <a:cubicBezTo>
                    <a:pt x="3155" y="3917"/>
                    <a:pt x="3166" y="3833"/>
                    <a:pt x="3239" y="3833"/>
                  </a:cubicBezTo>
                  <a:cubicBezTo>
                    <a:pt x="3313" y="3833"/>
                    <a:pt x="3377" y="4002"/>
                    <a:pt x="3431" y="3939"/>
                  </a:cubicBezTo>
                  <a:cubicBezTo>
                    <a:pt x="3493" y="3887"/>
                    <a:pt x="3810" y="3939"/>
                    <a:pt x="3810" y="3939"/>
                  </a:cubicBezTo>
                  <a:cubicBezTo>
                    <a:pt x="4297" y="3939"/>
                    <a:pt x="4159" y="3769"/>
                    <a:pt x="4159" y="3769"/>
                  </a:cubicBezTo>
                  <a:cubicBezTo>
                    <a:pt x="3980" y="3590"/>
                    <a:pt x="3980" y="3590"/>
                    <a:pt x="3980" y="3590"/>
                  </a:cubicBezTo>
                  <a:cubicBezTo>
                    <a:pt x="3980" y="3282"/>
                    <a:pt x="3980" y="3282"/>
                    <a:pt x="3980" y="3282"/>
                  </a:cubicBezTo>
                  <a:cubicBezTo>
                    <a:pt x="4129" y="3282"/>
                    <a:pt x="4129" y="3282"/>
                    <a:pt x="4129" y="3282"/>
                  </a:cubicBezTo>
                  <a:cubicBezTo>
                    <a:pt x="4129" y="3282"/>
                    <a:pt x="4256" y="3525"/>
                    <a:pt x="4383" y="3663"/>
                  </a:cubicBezTo>
                  <a:cubicBezTo>
                    <a:pt x="4510" y="3790"/>
                    <a:pt x="4616" y="3663"/>
                    <a:pt x="4616" y="3663"/>
                  </a:cubicBezTo>
                  <a:cubicBezTo>
                    <a:pt x="4616" y="3484"/>
                    <a:pt x="4881" y="3600"/>
                    <a:pt x="4933" y="3652"/>
                  </a:cubicBezTo>
                  <a:cubicBezTo>
                    <a:pt x="4997" y="3706"/>
                    <a:pt x="4806" y="4034"/>
                    <a:pt x="4806" y="4034"/>
                  </a:cubicBezTo>
                  <a:cubicBezTo>
                    <a:pt x="5124" y="4342"/>
                    <a:pt x="5124" y="4342"/>
                    <a:pt x="5124" y="4342"/>
                  </a:cubicBezTo>
                  <a:cubicBezTo>
                    <a:pt x="5282" y="4277"/>
                    <a:pt x="5282" y="4277"/>
                    <a:pt x="5282" y="4277"/>
                  </a:cubicBezTo>
                  <a:cubicBezTo>
                    <a:pt x="5155" y="3982"/>
                    <a:pt x="5155" y="3982"/>
                    <a:pt x="5155" y="3982"/>
                  </a:cubicBezTo>
                  <a:cubicBezTo>
                    <a:pt x="5336" y="3801"/>
                    <a:pt x="5336" y="3801"/>
                    <a:pt x="5336" y="3801"/>
                  </a:cubicBezTo>
                  <a:cubicBezTo>
                    <a:pt x="5558" y="4034"/>
                    <a:pt x="5558" y="4034"/>
                    <a:pt x="5558" y="4034"/>
                  </a:cubicBezTo>
                  <a:cubicBezTo>
                    <a:pt x="5749" y="3982"/>
                    <a:pt x="5749" y="3982"/>
                    <a:pt x="5749" y="3982"/>
                  </a:cubicBezTo>
                  <a:cubicBezTo>
                    <a:pt x="5696" y="3896"/>
                    <a:pt x="5685" y="3801"/>
                    <a:pt x="5749" y="3685"/>
                  </a:cubicBezTo>
                  <a:cubicBezTo>
                    <a:pt x="5823" y="3536"/>
                    <a:pt x="5558" y="3219"/>
                    <a:pt x="5398" y="3049"/>
                  </a:cubicBezTo>
                  <a:cubicBezTo>
                    <a:pt x="5230" y="2891"/>
                    <a:pt x="5060" y="2849"/>
                    <a:pt x="5017" y="2754"/>
                  </a:cubicBezTo>
                  <a:cubicBezTo>
                    <a:pt x="4965" y="2659"/>
                    <a:pt x="4657" y="2584"/>
                    <a:pt x="4605" y="2467"/>
                  </a:cubicBezTo>
                  <a:cubicBezTo>
                    <a:pt x="4552" y="2351"/>
                    <a:pt x="4657" y="2267"/>
                    <a:pt x="4657" y="2202"/>
                  </a:cubicBezTo>
                  <a:cubicBezTo>
                    <a:pt x="4657" y="2140"/>
                    <a:pt x="4362" y="1790"/>
                    <a:pt x="4330" y="1674"/>
                  </a:cubicBezTo>
                  <a:cubicBezTo>
                    <a:pt x="4297" y="1547"/>
                    <a:pt x="4170" y="1588"/>
                    <a:pt x="4023" y="1588"/>
                  </a:cubicBezTo>
                  <a:cubicBezTo>
                    <a:pt x="3875" y="1588"/>
                    <a:pt x="3769" y="1452"/>
                    <a:pt x="3769" y="1388"/>
                  </a:cubicBezTo>
                  <a:cubicBezTo>
                    <a:pt x="3769" y="1314"/>
                    <a:pt x="3599" y="1219"/>
                    <a:pt x="3599" y="1133"/>
                  </a:cubicBezTo>
                  <a:cubicBezTo>
                    <a:pt x="3599" y="1049"/>
                    <a:pt x="3748" y="1133"/>
                    <a:pt x="3789" y="1092"/>
                  </a:cubicBezTo>
                  <a:cubicBezTo>
                    <a:pt x="3821" y="1049"/>
                    <a:pt x="3642" y="944"/>
                    <a:pt x="3694" y="890"/>
                  </a:cubicBezTo>
                  <a:cubicBezTo>
                    <a:pt x="3758" y="827"/>
                    <a:pt x="3694" y="722"/>
                    <a:pt x="3526" y="657"/>
                  </a:cubicBezTo>
                  <a:cubicBezTo>
                    <a:pt x="3345" y="594"/>
                    <a:pt x="3261" y="265"/>
                    <a:pt x="3207" y="138"/>
                  </a:cubicBezTo>
                  <a:cubicBezTo>
                    <a:pt x="3196" y="107"/>
                    <a:pt x="3155" y="64"/>
                    <a:pt x="3101" y="11"/>
                  </a:cubicBezTo>
                  <a:cubicBezTo>
                    <a:pt x="2562" y="0"/>
                    <a:pt x="2689" y="224"/>
                    <a:pt x="2519" y="192"/>
                  </a:cubicBezTo>
                  <a:cubicBezTo>
                    <a:pt x="2330" y="149"/>
                    <a:pt x="2170" y="192"/>
                    <a:pt x="2170" y="192"/>
                  </a:cubicBezTo>
                  <a:cubicBezTo>
                    <a:pt x="1916" y="286"/>
                    <a:pt x="2170" y="646"/>
                    <a:pt x="2170" y="646"/>
                  </a:cubicBezTo>
                  <a:cubicBezTo>
                    <a:pt x="2170" y="646"/>
                    <a:pt x="1821" y="741"/>
                    <a:pt x="1778" y="625"/>
                  </a:cubicBezTo>
                  <a:cubicBezTo>
                    <a:pt x="1735" y="498"/>
                    <a:pt x="1535" y="446"/>
                    <a:pt x="1356" y="446"/>
                  </a:cubicBezTo>
                  <a:cubicBezTo>
                    <a:pt x="1186" y="446"/>
                    <a:pt x="1175" y="530"/>
                    <a:pt x="1121" y="530"/>
                  </a:cubicBezTo>
                  <a:cubicBezTo>
                    <a:pt x="1058" y="530"/>
                    <a:pt x="963" y="446"/>
                    <a:pt x="804" y="446"/>
                  </a:cubicBezTo>
                  <a:cubicBezTo>
                    <a:pt x="645" y="446"/>
                    <a:pt x="645" y="668"/>
                    <a:pt x="604" y="773"/>
                  </a:cubicBezTo>
                  <a:cubicBezTo>
                    <a:pt x="571" y="879"/>
                    <a:pt x="360" y="1017"/>
                    <a:pt x="360" y="1017"/>
                  </a:cubicBezTo>
                  <a:cubicBezTo>
                    <a:pt x="190" y="1017"/>
                    <a:pt x="263" y="954"/>
                    <a:pt x="212" y="901"/>
                  </a:cubicBezTo>
                  <a:cubicBezTo>
                    <a:pt x="212" y="890"/>
                    <a:pt x="201" y="890"/>
                    <a:pt x="201" y="890"/>
                  </a:cubicBezTo>
                  <a:cubicBezTo>
                    <a:pt x="106" y="922"/>
                    <a:pt x="0" y="995"/>
                    <a:pt x="41" y="1101"/>
                  </a:cubicBezTo>
                  <a:cubicBezTo>
                    <a:pt x="117" y="1282"/>
                    <a:pt x="138" y="1653"/>
                    <a:pt x="138" y="1653"/>
                  </a:cubicBezTo>
                  <a:cubicBezTo>
                    <a:pt x="127" y="1653"/>
                    <a:pt x="117" y="1653"/>
                    <a:pt x="106" y="1653"/>
                  </a:cubicBezTo>
                  <a:cubicBezTo>
                    <a:pt x="147" y="1726"/>
                    <a:pt x="190" y="1842"/>
                    <a:pt x="190" y="1939"/>
                  </a:cubicBezTo>
                  <a:cubicBezTo>
                    <a:pt x="190" y="2107"/>
                    <a:pt x="233" y="2299"/>
                    <a:pt x="296" y="2362"/>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7" name="Freeform 22"/>
            <p:cNvSpPr>
              <a:spLocks noChangeArrowheads="1"/>
            </p:cNvSpPr>
            <p:nvPr/>
          </p:nvSpPr>
          <p:spPr bwMode="auto">
            <a:xfrm>
              <a:off x="6125" y="4183"/>
              <a:ext cx="835" cy="885"/>
            </a:xfrm>
            <a:custGeom>
              <a:avLst/>
              <a:gdLst>
                <a:gd name="T0" fmla="*/ 106 w 3686"/>
                <a:gd name="T1" fmla="*/ 624 h 3907"/>
                <a:gd name="T2" fmla="*/ 106 w 3686"/>
                <a:gd name="T3" fmla="*/ 624 h 3907"/>
                <a:gd name="T4" fmla="*/ 149 w 3686"/>
                <a:gd name="T5" fmla="*/ 1312 h 3907"/>
                <a:gd name="T6" fmla="*/ 360 w 3686"/>
                <a:gd name="T7" fmla="*/ 1842 h 3907"/>
                <a:gd name="T8" fmla="*/ 593 w 3686"/>
                <a:gd name="T9" fmla="*/ 2391 h 3907"/>
                <a:gd name="T10" fmla="*/ 1017 w 3686"/>
                <a:gd name="T11" fmla="*/ 2857 h 3907"/>
                <a:gd name="T12" fmla="*/ 1101 w 3686"/>
                <a:gd name="T13" fmla="*/ 3165 h 3907"/>
                <a:gd name="T14" fmla="*/ 1101 w 3686"/>
                <a:gd name="T15" fmla="*/ 3715 h 3907"/>
                <a:gd name="T16" fmla="*/ 1134 w 3686"/>
                <a:gd name="T17" fmla="*/ 3801 h 3907"/>
                <a:gd name="T18" fmla="*/ 3155 w 3686"/>
                <a:gd name="T19" fmla="*/ 3863 h 3907"/>
                <a:gd name="T20" fmla="*/ 3620 w 3686"/>
                <a:gd name="T21" fmla="*/ 3598 h 3907"/>
                <a:gd name="T22" fmla="*/ 3569 w 3686"/>
                <a:gd name="T23" fmla="*/ 3620 h 3907"/>
                <a:gd name="T24" fmla="*/ 3558 w 3686"/>
                <a:gd name="T25" fmla="*/ 3620 h 3907"/>
                <a:gd name="T26" fmla="*/ 3569 w 3686"/>
                <a:gd name="T27" fmla="*/ 3609 h 3907"/>
                <a:gd name="T28" fmla="*/ 3601 w 3686"/>
                <a:gd name="T29" fmla="*/ 3133 h 3907"/>
                <a:gd name="T30" fmla="*/ 3209 w 3686"/>
                <a:gd name="T31" fmla="*/ 2784 h 3907"/>
                <a:gd name="T32" fmla="*/ 3611 w 3686"/>
                <a:gd name="T33" fmla="*/ 2592 h 3907"/>
                <a:gd name="T34" fmla="*/ 3420 w 3686"/>
                <a:gd name="T35" fmla="*/ 1905 h 3907"/>
                <a:gd name="T36" fmla="*/ 3441 w 3686"/>
                <a:gd name="T37" fmla="*/ 1545 h 3907"/>
                <a:gd name="T38" fmla="*/ 3336 w 3686"/>
                <a:gd name="T39" fmla="*/ 1036 h 3907"/>
                <a:gd name="T40" fmla="*/ 3262 w 3686"/>
                <a:gd name="T41" fmla="*/ 454 h 3907"/>
                <a:gd name="T42" fmla="*/ 3304 w 3686"/>
                <a:gd name="T43" fmla="*/ 168 h 3907"/>
                <a:gd name="T44" fmla="*/ 2784 w 3686"/>
                <a:gd name="T45" fmla="*/ 168 h 3907"/>
                <a:gd name="T46" fmla="*/ 2403 w 3686"/>
                <a:gd name="T47" fmla="*/ 0 h 3907"/>
                <a:gd name="T48" fmla="*/ 2140 w 3686"/>
                <a:gd name="T49" fmla="*/ 264 h 3907"/>
                <a:gd name="T50" fmla="*/ 1526 w 3686"/>
                <a:gd name="T51" fmla="*/ 148 h 3907"/>
                <a:gd name="T52" fmla="*/ 1429 w 3686"/>
                <a:gd name="T53" fmla="*/ 898 h 3907"/>
                <a:gd name="T54" fmla="*/ 1166 w 3686"/>
                <a:gd name="T55" fmla="*/ 879 h 3907"/>
                <a:gd name="T56" fmla="*/ 1271 w 3686"/>
                <a:gd name="T57" fmla="*/ 222 h 3907"/>
                <a:gd name="T58" fmla="*/ 1112 w 3686"/>
                <a:gd name="T59" fmla="*/ 168 h 3907"/>
                <a:gd name="T60" fmla="*/ 1134 w 3686"/>
                <a:gd name="T61" fmla="*/ 73 h 3907"/>
                <a:gd name="T62" fmla="*/ 763 w 3686"/>
                <a:gd name="T63" fmla="*/ 168 h 3907"/>
                <a:gd name="T64" fmla="*/ 106 w 3686"/>
                <a:gd name="T65" fmla="*/ 624 h 3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86" h="3907">
                  <a:moveTo>
                    <a:pt x="106" y="624"/>
                  </a:moveTo>
                  <a:lnTo>
                    <a:pt x="106" y="624"/>
                  </a:lnTo>
                  <a:cubicBezTo>
                    <a:pt x="0" y="730"/>
                    <a:pt x="0" y="1153"/>
                    <a:pt x="149" y="1312"/>
                  </a:cubicBezTo>
                  <a:cubicBezTo>
                    <a:pt x="297" y="1460"/>
                    <a:pt x="233" y="1715"/>
                    <a:pt x="360" y="1842"/>
                  </a:cubicBezTo>
                  <a:cubicBezTo>
                    <a:pt x="487" y="1969"/>
                    <a:pt x="414" y="2297"/>
                    <a:pt x="593" y="2391"/>
                  </a:cubicBezTo>
                  <a:cubicBezTo>
                    <a:pt x="784" y="2486"/>
                    <a:pt x="890" y="2730"/>
                    <a:pt x="1017" y="2857"/>
                  </a:cubicBezTo>
                  <a:cubicBezTo>
                    <a:pt x="1144" y="2984"/>
                    <a:pt x="1101" y="3165"/>
                    <a:pt x="1101" y="3165"/>
                  </a:cubicBezTo>
                  <a:cubicBezTo>
                    <a:pt x="1101" y="3165"/>
                    <a:pt x="731" y="3344"/>
                    <a:pt x="1101" y="3715"/>
                  </a:cubicBezTo>
                  <a:cubicBezTo>
                    <a:pt x="1134" y="3801"/>
                    <a:pt x="1134" y="3801"/>
                    <a:pt x="1134" y="3801"/>
                  </a:cubicBezTo>
                  <a:cubicBezTo>
                    <a:pt x="1134" y="3801"/>
                    <a:pt x="2403" y="3906"/>
                    <a:pt x="3155" y="3863"/>
                  </a:cubicBezTo>
                  <a:cubicBezTo>
                    <a:pt x="3271" y="3809"/>
                    <a:pt x="3484" y="3684"/>
                    <a:pt x="3620" y="3598"/>
                  </a:cubicBezTo>
                  <a:cubicBezTo>
                    <a:pt x="3601" y="3598"/>
                    <a:pt x="3590" y="3609"/>
                    <a:pt x="3569" y="3620"/>
                  </a:cubicBezTo>
                  <a:lnTo>
                    <a:pt x="3558" y="3620"/>
                  </a:lnTo>
                  <a:cubicBezTo>
                    <a:pt x="3536" y="3630"/>
                    <a:pt x="3536" y="3620"/>
                    <a:pt x="3569" y="3609"/>
                  </a:cubicBezTo>
                  <a:cubicBezTo>
                    <a:pt x="3685" y="3557"/>
                    <a:pt x="3631" y="3303"/>
                    <a:pt x="3601" y="3133"/>
                  </a:cubicBezTo>
                  <a:cubicBezTo>
                    <a:pt x="3579" y="2963"/>
                    <a:pt x="3209" y="2889"/>
                    <a:pt x="3209" y="2784"/>
                  </a:cubicBezTo>
                  <a:cubicBezTo>
                    <a:pt x="3209" y="2678"/>
                    <a:pt x="3611" y="2592"/>
                    <a:pt x="3611" y="2592"/>
                  </a:cubicBezTo>
                  <a:cubicBezTo>
                    <a:pt x="3398" y="2212"/>
                    <a:pt x="3579" y="1999"/>
                    <a:pt x="3420" y="1905"/>
                  </a:cubicBezTo>
                  <a:cubicBezTo>
                    <a:pt x="3271" y="1810"/>
                    <a:pt x="3368" y="1725"/>
                    <a:pt x="3441" y="1545"/>
                  </a:cubicBezTo>
                  <a:cubicBezTo>
                    <a:pt x="3515" y="1366"/>
                    <a:pt x="3262" y="1269"/>
                    <a:pt x="3336" y="1036"/>
                  </a:cubicBezTo>
                  <a:cubicBezTo>
                    <a:pt x="3420" y="803"/>
                    <a:pt x="3262" y="698"/>
                    <a:pt x="3262" y="454"/>
                  </a:cubicBezTo>
                  <a:cubicBezTo>
                    <a:pt x="3262" y="370"/>
                    <a:pt x="3271" y="275"/>
                    <a:pt x="3304" y="168"/>
                  </a:cubicBezTo>
                  <a:cubicBezTo>
                    <a:pt x="3039" y="62"/>
                    <a:pt x="2784" y="168"/>
                    <a:pt x="2784" y="168"/>
                  </a:cubicBezTo>
                  <a:cubicBezTo>
                    <a:pt x="2403" y="0"/>
                    <a:pt x="2403" y="0"/>
                    <a:pt x="2403" y="0"/>
                  </a:cubicBezTo>
                  <a:cubicBezTo>
                    <a:pt x="2140" y="264"/>
                    <a:pt x="2140" y="264"/>
                    <a:pt x="2140" y="264"/>
                  </a:cubicBezTo>
                  <a:cubicBezTo>
                    <a:pt x="1526" y="148"/>
                    <a:pt x="1526" y="148"/>
                    <a:pt x="1526" y="148"/>
                  </a:cubicBezTo>
                  <a:cubicBezTo>
                    <a:pt x="1429" y="898"/>
                    <a:pt x="1429" y="898"/>
                    <a:pt x="1429" y="898"/>
                  </a:cubicBezTo>
                  <a:cubicBezTo>
                    <a:pt x="1166" y="879"/>
                    <a:pt x="1166" y="879"/>
                    <a:pt x="1166" y="879"/>
                  </a:cubicBezTo>
                  <a:cubicBezTo>
                    <a:pt x="1271" y="222"/>
                    <a:pt x="1271" y="222"/>
                    <a:pt x="1271" y="222"/>
                  </a:cubicBezTo>
                  <a:cubicBezTo>
                    <a:pt x="1112" y="168"/>
                    <a:pt x="1112" y="168"/>
                    <a:pt x="1112" y="168"/>
                  </a:cubicBezTo>
                  <a:cubicBezTo>
                    <a:pt x="1123" y="137"/>
                    <a:pt x="1134" y="105"/>
                    <a:pt x="1134" y="73"/>
                  </a:cubicBezTo>
                  <a:cubicBezTo>
                    <a:pt x="1017" y="84"/>
                    <a:pt x="826" y="105"/>
                    <a:pt x="763" y="168"/>
                  </a:cubicBezTo>
                  <a:cubicBezTo>
                    <a:pt x="668" y="275"/>
                    <a:pt x="222" y="508"/>
                    <a:pt x="106" y="624"/>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8" name="Freeform 23"/>
            <p:cNvSpPr>
              <a:spLocks noChangeArrowheads="1"/>
            </p:cNvSpPr>
            <p:nvPr/>
          </p:nvSpPr>
          <p:spPr bwMode="auto">
            <a:xfrm>
              <a:off x="5957" y="5038"/>
              <a:ext cx="988" cy="926"/>
            </a:xfrm>
            <a:custGeom>
              <a:avLst/>
              <a:gdLst>
                <a:gd name="T0" fmla="*/ 4077 w 4362"/>
                <a:gd name="T1" fmla="*/ 2244 h 4087"/>
                <a:gd name="T2" fmla="*/ 4077 w 4362"/>
                <a:gd name="T3" fmla="*/ 2244 h 4087"/>
                <a:gd name="T4" fmla="*/ 4139 w 4362"/>
                <a:gd name="T5" fmla="*/ 1832 h 4087"/>
                <a:gd name="T6" fmla="*/ 3991 w 4362"/>
                <a:gd name="T7" fmla="*/ 1418 h 4087"/>
                <a:gd name="T8" fmla="*/ 3717 w 4362"/>
                <a:gd name="T9" fmla="*/ 953 h 4087"/>
                <a:gd name="T10" fmla="*/ 3558 w 4362"/>
                <a:gd name="T11" fmla="*/ 614 h 4087"/>
                <a:gd name="T12" fmla="*/ 3844 w 4362"/>
                <a:gd name="T13" fmla="*/ 127 h 4087"/>
                <a:gd name="T14" fmla="*/ 3896 w 4362"/>
                <a:gd name="T15" fmla="*/ 95 h 4087"/>
                <a:gd name="T16" fmla="*/ 1875 w 4362"/>
                <a:gd name="T17" fmla="*/ 33 h 4087"/>
                <a:gd name="T18" fmla="*/ 1864 w 4362"/>
                <a:gd name="T19" fmla="*/ 0 h 4087"/>
                <a:gd name="T20" fmla="*/ 1472 w 4362"/>
                <a:gd name="T21" fmla="*/ 423 h 4087"/>
                <a:gd name="T22" fmla="*/ 1112 w 4362"/>
                <a:gd name="T23" fmla="*/ 1058 h 4087"/>
                <a:gd name="T24" fmla="*/ 646 w 4362"/>
                <a:gd name="T25" fmla="*/ 910 h 4087"/>
                <a:gd name="T26" fmla="*/ 213 w 4362"/>
                <a:gd name="T27" fmla="*/ 1058 h 4087"/>
                <a:gd name="T28" fmla="*/ 0 w 4362"/>
                <a:gd name="T29" fmla="*/ 1619 h 4087"/>
                <a:gd name="T30" fmla="*/ 254 w 4362"/>
                <a:gd name="T31" fmla="*/ 1673 h 4087"/>
                <a:gd name="T32" fmla="*/ 446 w 4362"/>
                <a:gd name="T33" fmla="*/ 1397 h 4087"/>
                <a:gd name="T34" fmla="*/ 530 w 4362"/>
                <a:gd name="T35" fmla="*/ 1778 h 4087"/>
                <a:gd name="T36" fmla="*/ 689 w 4362"/>
                <a:gd name="T37" fmla="*/ 2690 h 4087"/>
                <a:gd name="T38" fmla="*/ 868 w 4362"/>
                <a:gd name="T39" fmla="*/ 3313 h 4087"/>
                <a:gd name="T40" fmla="*/ 562 w 4362"/>
                <a:gd name="T41" fmla="*/ 3748 h 4087"/>
                <a:gd name="T42" fmla="*/ 890 w 4362"/>
                <a:gd name="T43" fmla="*/ 4045 h 4087"/>
                <a:gd name="T44" fmla="*/ 1228 w 4362"/>
                <a:gd name="T45" fmla="*/ 3748 h 4087"/>
                <a:gd name="T46" fmla="*/ 1842 w 4362"/>
                <a:gd name="T47" fmla="*/ 3801 h 4087"/>
                <a:gd name="T48" fmla="*/ 3144 w 4362"/>
                <a:gd name="T49" fmla="*/ 3801 h 4087"/>
                <a:gd name="T50" fmla="*/ 3230 w 4362"/>
                <a:gd name="T51" fmla="*/ 3907 h 4087"/>
                <a:gd name="T52" fmla="*/ 3812 w 4362"/>
                <a:gd name="T53" fmla="*/ 3558 h 4087"/>
                <a:gd name="T54" fmla="*/ 3864 w 4362"/>
                <a:gd name="T55" fmla="*/ 3399 h 4087"/>
                <a:gd name="T56" fmla="*/ 4045 w 4362"/>
                <a:gd name="T57" fmla="*/ 3049 h 4087"/>
                <a:gd name="T58" fmla="*/ 4150 w 4362"/>
                <a:gd name="T59" fmla="*/ 2573 h 4087"/>
                <a:gd name="T60" fmla="*/ 4077 w 4362"/>
                <a:gd name="T61" fmla="*/ 2244 h 4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62" h="4087">
                  <a:moveTo>
                    <a:pt x="4077" y="2244"/>
                  </a:moveTo>
                  <a:lnTo>
                    <a:pt x="4077" y="2244"/>
                  </a:lnTo>
                  <a:cubicBezTo>
                    <a:pt x="4299" y="2160"/>
                    <a:pt x="4139" y="1832"/>
                    <a:pt x="4139" y="1832"/>
                  </a:cubicBezTo>
                  <a:cubicBezTo>
                    <a:pt x="4352" y="1716"/>
                    <a:pt x="3991" y="1418"/>
                    <a:pt x="3991" y="1418"/>
                  </a:cubicBezTo>
                  <a:cubicBezTo>
                    <a:pt x="4267" y="1143"/>
                    <a:pt x="3717" y="953"/>
                    <a:pt x="3717" y="953"/>
                  </a:cubicBezTo>
                  <a:cubicBezTo>
                    <a:pt x="3769" y="720"/>
                    <a:pt x="3558" y="614"/>
                    <a:pt x="3558" y="614"/>
                  </a:cubicBezTo>
                  <a:cubicBezTo>
                    <a:pt x="3790" y="487"/>
                    <a:pt x="3790" y="127"/>
                    <a:pt x="3844" y="127"/>
                  </a:cubicBezTo>
                  <a:cubicBezTo>
                    <a:pt x="3844" y="127"/>
                    <a:pt x="3876" y="117"/>
                    <a:pt x="3896" y="95"/>
                  </a:cubicBezTo>
                  <a:cubicBezTo>
                    <a:pt x="3144" y="138"/>
                    <a:pt x="1875" y="33"/>
                    <a:pt x="1875" y="33"/>
                  </a:cubicBezTo>
                  <a:cubicBezTo>
                    <a:pt x="1864" y="0"/>
                    <a:pt x="1864" y="0"/>
                    <a:pt x="1864" y="0"/>
                  </a:cubicBezTo>
                  <a:cubicBezTo>
                    <a:pt x="1737" y="74"/>
                    <a:pt x="1567" y="212"/>
                    <a:pt x="1472" y="423"/>
                  </a:cubicBezTo>
                  <a:cubicBezTo>
                    <a:pt x="1323" y="783"/>
                    <a:pt x="1112" y="1058"/>
                    <a:pt x="1112" y="1058"/>
                  </a:cubicBezTo>
                  <a:cubicBezTo>
                    <a:pt x="1112" y="1058"/>
                    <a:pt x="806" y="1058"/>
                    <a:pt x="646" y="910"/>
                  </a:cubicBezTo>
                  <a:cubicBezTo>
                    <a:pt x="213" y="1058"/>
                    <a:pt x="213" y="1058"/>
                    <a:pt x="213" y="1058"/>
                  </a:cubicBezTo>
                  <a:cubicBezTo>
                    <a:pt x="213" y="1058"/>
                    <a:pt x="0" y="1451"/>
                    <a:pt x="0" y="1619"/>
                  </a:cubicBezTo>
                  <a:cubicBezTo>
                    <a:pt x="0" y="1778"/>
                    <a:pt x="254" y="1673"/>
                    <a:pt x="254" y="1673"/>
                  </a:cubicBezTo>
                  <a:cubicBezTo>
                    <a:pt x="254" y="1673"/>
                    <a:pt x="349" y="1397"/>
                    <a:pt x="446" y="1397"/>
                  </a:cubicBezTo>
                  <a:cubicBezTo>
                    <a:pt x="530" y="1397"/>
                    <a:pt x="530" y="1778"/>
                    <a:pt x="530" y="1778"/>
                  </a:cubicBezTo>
                  <a:cubicBezTo>
                    <a:pt x="530" y="1778"/>
                    <a:pt x="1081" y="2297"/>
                    <a:pt x="689" y="2690"/>
                  </a:cubicBezTo>
                  <a:cubicBezTo>
                    <a:pt x="689" y="2690"/>
                    <a:pt x="1017" y="2901"/>
                    <a:pt x="868" y="3313"/>
                  </a:cubicBezTo>
                  <a:cubicBezTo>
                    <a:pt x="868" y="3313"/>
                    <a:pt x="657" y="3472"/>
                    <a:pt x="562" y="3748"/>
                  </a:cubicBezTo>
                  <a:cubicBezTo>
                    <a:pt x="646" y="3791"/>
                    <a:pt x="730" y="4013"/>
                    <a:pt x="890" y="4045"/>
                  </a:cubicBezTo>
                  <a:cubicBezTo>
                    <a:pt x="1069" y="4086"/>
                    <a:pt x="1133" y="3801"/>
                    <a:pt x="1228" y="3748"/>
                  </a:cubicBezTo>
                  <a:cubicBezTo>
                    <a:pt x="1314" y="3694"/>
                    <a:pt x="1842" y="3801"/>
                    <a:pt x="1842" y="3801"/>
                  </a:cubicBezTo>
                  <a:cubicBezTo>
                    <a:pt x="1842" y="3801"/>
                    <a:pt x="3060" y="3801"/>
                    <a:pt x="3144" y="3801"/>
                  </a:cubicBezTo>
                  <a:cubicBezTo>
                    <a:pt x="3219" y="3801"/>
                    <a:pt x="3198" y="3843"/>
                    <a:pt x="3230" y="3907"/>
                  </a:cubicBezTo>
                  <a:cubicBezTo>
                    <a:pt x="3398" y="3748"/>
                    <a:pt x="3652" y="3621"/>
                    <a:pt x="3812" y="3558"/>
                  </a:cubicBezTo>
                  <a:cubicBezTo>
                    <a:pt x="3812" y="3493"/>
                    <a:pt x="3864" y="3399"/>
                    <a:pt x="3864" y="3399"/>
                  </a:cubicBezTo>
                  <a:cubicBezTo>
                    <a:pt x="4172" y="3239"/>
                    <a:pt x="3896" y="3207"/>
                    <a:pt x="4045" y="3049"/>
                  </a:cubicBezTo>
                  <a:cubicBezTo>
                    <a:pt x="4204" y="2901"/>
                    <a:pt x="4150" y="2573"/>
                    <a:pt x="4150" y="2573"/>
                  </a:cubicBezTo>
                  <a:cubicBezTo>
                    <a:pt x="4361" y="2360"/>
                    <a:pt x="4077" y="2244"/>
                    <a:pt x="4077" y="2244"/>
                  </a:cubicBezTo>
                </a:path>
              </a:pathLst>
            </a:custGeom>
            <a:solidFill>
              <a:schemeClr val="accent6"/>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9" name="Freeform 24"/>
            <p:cNvSpPr>
              <a:spLocks noChangeArrowheads="1"/>
            </p:cNvSpPr>
            <p:nvPr/>
          </p:nvSpPr>
          <p:spPr bwMode="auto">
            <a:xfrm>
              <a:off x="4627" y="4923"/>
              <a:ext cx="926" cy="1085"/>
            </a:xfrm>
            <a:custGeom>
              <a:avLst/>
              <a:gdLst>
                <a:gd name="T0" fmla="*/ 3980 w 4087"/>
                <a:gd name="T1" fmla="*/ 3292 h 4787"/>
                <a:gd name="T2" fmla="*/ 3980 w 4087"/>
                <a:gd name="T3" fmla="*/ 3292 h 4787"/>
                <a:gd name="T4" fmla="*/ 3875 w 4087"/>
                <a:gd name="T5" fmla="*/ 3112 h 4787"/>
                <a:gd name="T6" fmla="*/ 3683 w 4087"/>
                <a:gd name="T7" fmla="*/ 2965 h 4787"/>
                <a:gd name="T8" fmla="*/ 3282 w 4087"/>
                <a:gd name="T9" fmla="*/ 1831 h 4787"/>
                <a:gd name="T10" fmla="*/ 3196 w 4087"/>
                <a:gd name="T11" fmla="*/ 1651 h 4787"/>
                <a:gd name="T12" fmla="*/ 2847 w 4087"/>
                <a:gd name="T13" fmla="*/ 1523 h 4787"/>
                <a:gd name="T14" fmla="*/ 2604 w 4087"/>
                <a:gd name="T15" fmla="*/ 1250 h 4787"/>
                <a:gd name="T16" fmla="*/ 2698 w 4087"/>
                <a:gd name="T17" fmla="*/ 974 h 4787"/>
                <a:gd name="T18" fmla="*/ 2466 w 4087"/>
                <a:gd name="T19" fmla="*/ 403 h 4787"/>
                <a:gd name="T20" fmla="*/ 2360 w 4087"/>
                <a:gd name="T21" fmla="*/ 222 h 4787"/>
                <a:gd name="T22" fmla="*/ 2202 w 4087"/>
                <a:gd name="T23" fmla="*/ 222 h 4787"/>
                <a:gd name="T24" fmla="*/ 2202 w 4087"/>
                <a:gd name="T25" fmla="*/ 306 h 4787"/>
                <a:gd name="T26" fmla="*/ 2043 w 4087"/>
                <a:gd name="T27" fmla="*/ 476 h 4787"/>
                <a:gd name="T28" fmla="*/ 1694 w 4087"/>
                <a:gd name="T29" fmla="*/ 43 h 4787"/>
                <a:gd name="T30" fmla="*/ 1440 w 4087"/>
                <a:gd name="T31" fmla="*/ 582 h 4787"/>
                <a:gd name="T32" fmla="*/ 1237 w 4087"/>
                <a:gd name="T33" fmla="*/ 560 h 4787"/>
                <a:gd name="T34" fmla="*/ 1121 w 4087"/>
                <a:gd name="T35" fmla="*/ 317 h 4787"/>
                <a:gd name="T36" fmla="*/ 507 w 4087"/>
                <a:gd name="T37" fmla="*/ 317 h 4787"/>
                <a:gd name="T38" fmla="*/ 179 w 4087"/>
                <a:gd name="T39" fmla="*/ 254 h 4787"/>
                <a:gd name="T40" fmla="*/ 0 w 4087"/>
                <a:gd name="T41" fmla="*/ 433 h 4787"/>
                <a:gd name="T42" fmla="*/ 84 w 4087"/>
                <a:gd name="T43" fmla="*/ 879 h 4787"/>
                <a:gd name="T44" fmla="*/ 306 w 4087"/>
                <a:gd name="T45" fmla="*/ 920 h 4787"/>
                <a:gd name="T46" fmla="*/ 380 w 4087"/>
                <a:gd name="T47" fmla="*/ 1112 h 4787"/>
                <a:gd name="T48" fmla="*/ 296 w 4087"/>
                <a:gd name="T49" fmla="*/ 1334 h 4787"/>
                <a:gd name="T50" fmla="*/ 507 w 4087"/>
                <a:gd name="T51" fmla="*/ 1885 h 4787"/>
                <a:gd name="T52" fmla="*/ 688 w 4087"/>
                <a:gd name="T53" fmla="*/ 2519 h 4787"/>
                <a:gd name="T54" fmla="*/ 698 w 4087"/>
                <a:gd name="T55" fmla="*/ 2816 h 4787"/>
                <a:gd name="T56" fmla="*/ 878 w 4087"/>
                <a:gd name="T57" fmla="*/ 2995 h 4787"/>
                <a:gd name="T58" fmla="*/ 888 w 4087"/>
                <a:gd name="T59" fmla="*/ 3217 h 4787"/>
                <a:gd name="T60" fmla="*/ 1005 w 4087"/>
                <a:gd name="T61" fmla="*/ 3325 h 4787"/>
                <a:gd name="T62" fmla="*/ 1323 w 4087"/>
                <a:gd name="T63" fmla="*/ 3736 h 4787"/>
                <a:gd name="T64" fmla="*/ 1683 w 4087"/>
                <a:gd name="T65" fmla="*/ 4096 h 4787"/>
                <a:gd name="T66" fmla="*/ 1524 w 4087"/>
                <a:gd name="T67" fmla="*/ 4786 h 4787"/>
                <a:gd name="T68" fmla="*/ 1640 w 4087"/>
                <a:gd name="T69" fmla="*/ 4764 h 4787"/>
                <a:gd name="T70" fmla="*/ 1767 w 4087"/>
                <a:gd name="T71" fmla="*/ 4213 h 4787"/>
                <a:gd name="T72" fmla="*/ 2265 w 4087"/>
                <a:gd name="T73" fmla="*/ 4161 h 4787"/>
                <a:gd name="T74" fmla="*/ 2552 w 4087"/>
                <a:gd name="T75" fmla="*/ 4086 h 4787"/>
                <a:gd name="T76" fmla="*/ 2922 w 4087"/>
                <a:gd name="T77" fmla="*/ 4372 h 4787"/>
                <a:gd name="T78" fmla="*/ 2963 w 4087"/>
                <a:gd name="T79" fmla="*/ 4318 h 4787"/>
                <a:gd name="T80" fmla="*/ 3493 w 4087"/>
                <a:gd name="T81" fmla="*/ 4245 h 4787"/>
                <a:gd name="T82" fmla="*/ 3653 w 4087"/>
                <a:gd name="T83" fmla="*/ 4118 h 4787"/>
                <a:gd name="T84" fmla="*/ 3896 w 4087"/>
                <a:gd name="T85" fmla="*/ 4023 h 4787"/>
                <a:gd name="T86" fmla="*/ 4054 w 4087"/>
                <a:gd name="T87" fmla="*/ 3695 h 4787"/>
                <a:gd name="T88" fmla="*/ 3980 w 4087"/>
                <a:gd name="T89" fmla="*/ 3292 h 4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087" h="4787">
                  <a:moveTo>
                    <a:pt x="3980" y="3292"/>
                  </a:moveTo>
                  <a:lnTo>
                    <a:pt x="3980" y="3292"/>
                  </a:lnTo>
                  <a:cubicBezTo>
                    <a:pt x="4086" y="3228"/>
                    <a:pt x="4002" y="3112"/>
                    <a:pt x="3875" y="3112"/>
                  </a:cubicBezTo>
                  <a:cubicBezTo>
                    <a:pt x="3748" y="3112"/>
                    <a:pt x="3599" y="3060"/>
                    <a:pt x="3683" y="2965"/>
                  </a:cubicBezTo>
                  <a:cubicBezTo>
                    <a:pt x="3769" y="2879"/>
                    <a:pt x="3653" y="2043"/>
                    <a:pt x="3282" y="1831"/>
                  </a:cubicBezTo>
                  <a:cubicBezTo>
                    <a:pt x="3282" y="1831"/>
                    <a:pt x="3133" y="1778"/>
                    <a:pt x="3196" y="1651"/>
                  </a:cubicBezTo>
                  <a:cubicBezTo>
                    <a:pt x="3250" y="1523"/>
                    <a:pt x="3112" y="1323"/>
                    <a:pt x="2847" y="1523"/>
                  </a:cubicBezTo>
                  <a:cubicBezTo>
                    <a:pt x="2604" y="1250"/>
                    <a:pt x="2604" y="1250"/>
                    <a:pt x="2604" y="1250"/>
                  </a:cubicBezTo>
                  <a:cubicBezTo>
                    <a:pt x="2698" y="974"/>
                    <a:pt x="2698" y="974"/>
                    <a:pt x="2698" y="974"/>
                  </a:cubicBezTo>
                  <a:cubicBezTo>
                    <a:pt x="2698" y="974"/>
                    <a:pt x="2709" y="519"/>
                    <a:pt x="2466" y="403"/>
                  </a:cubicBezTo>
                  <a:cubicBezTo>
                    <a:pt x="2360" y="222"/>
                    <a:pt x="2360" y="222"/>
                    <a:pt x="2360" y="222"/>
                  </a:cubicBezTo>
                  <a:cubicBezTo>
                    <a:pt x="2202" y="222"/>
                    <a:pt x="2202" y="222"/>
                    <a:pt x="2202" y="222"/>
                  </a:cubicBezTo>
                  <a:cubicBezTo>
                    <a:pt x="2202" y="306"/>
                    <a:pt x="2202" y="306"/>
                    <a:pt x="2202" y="306"/>
                  </a:cubicBezTo>
                  <a:cubicBezTo>
                    <a:pt x="2202" y="306"/>
                    <a:pt x="2181" y="476"/>
                    <a:pt x="2043" y="476"/>
                  </a:cubicBezTo>
                  <a:cubicBezTo>
                    <a:pt x="1916" y="476"/>
                    <a:pt x="1862" y="84"/>
                    <a:pt x="1694" y="43"/>
                  </a:cubicBezTo>
                  <a:cubicBezTo>
                    <a:pt x="1535" y="0"/>
                    <a:pt x="1440" y="582"/>
                    <a:pt x="1440" y="582"/>
                  </a:cubicBezTo>
                  <a:cubicBezTo>
                    <a:pt x="1237" y="560"/>
                    <a:pt x="1237" y="560"/>
                    <a:pt x="1237" y="560"/>
                  </a:cubicBezTo>
                  <a:cubicBezTo>
                    <a:pt x="1121" y="317"/>
                    <a:pt x="1121" y="317"/>
                    <a:pt x="1121" y="317"/>
                  </a:cubicBezTo>
                  <a:cubicBezTo>
                    <a:pt x="1121" y="317"/>
                    <a:pt x="720" y="105"/>
                    <a:pt x="507" y="317"/>
                  </a:cubicBezTo>
                  <a:cubicBezTo>
                    <a:pt x="507" y="317"/>
                    <a:pt x="339" y="413"/>
                    <a:pt x="179" y="254"/>
                  </a:cubicBezTo>
                  <a:cubicBezTo>
                    <a:pt x="0" y="433"/>
                    <a:pt x="0" y="433"/>
                    <a:pt x="0" y="433"/>
                  </a:cubicBezTo>
                  <a:cubicBezTo>
                    <a:pt x="84" y="879"/>
                    <a:pt x="84" y="879"/>
                    <a:pt x="84" y="879"/>
                  </a:cubicBezTo>
                  <a:cubicBezTo>
                    <a:pt x="306" y="920"/>
                    <a:pt x="306" y="920"/>
                    <a:pt x="306" y="920"/>
                  </a:cubicBezTo>
                  <a:cubicBezTo>
                    <a:pt x="380" y="1112"/>
                    <a:pt x="380" y="1112"/>
                    <a:pt x="380" y="1112"/>
                  </a:cubicBezTo>
                  <a:cubicBezTo>
                    <a:pt x="296" y="1334"/>
                    <a:pt x="296" y="1334"/>
                    <a:pt x="296" y="1334"/>
                  </a:cubicBezTo>
                  <a:cubicBezTo>
                    <a:pt x="296" y="1334"/>
                    <a:pt x="507" y="1758"/>
                    <a:pt x="507" y="1885"/>
                  </a:cubicBezTo>
                  <a:cubicBezTo>
                    <a:pt x="507" y="2021"/>
                    <a:pt x="571" y="2403"/>
                    <a:pt x="688" y="2519"/>
                  </a:cubicBezTo>
                  <a:cubicBezTo>
                    <a:pt x="698" y="2816"/>
                    <a:pt x="698" y="2816"/>
                    <a:pt x="698" y="2816"/>
                  </a:cubicBezTo>
                  <a:cubicBezTo>
                    <a:pt x="878" y="2995"/>
                    <a:pt x="878" y="2995"/>
                    <a:pt x="878" y="2995"/>
                  </a:cubicBezTo>
                  <a:cubicBezTo>
                    <a:pt x="888" y="3217"/>
                    <a:pt x="888" y="3217"/>
                    <a:pt x="888" y="3217"/>
                  </a:cubicBezTo>
                  <a:cubicBezTo>
                    <a:pt x="1005" y="3325"/>
                    <a:pt x="1005" y="3325"/>
                    <a:pt x="1005" y="3325"/>
                  </a:cubicBezTo>
                  <a:cubicBezTo>
                    <a:pt x="1005" y="3325"/>
                    <a:pt x="793" y="3833"/>
                    <a:pt x="1323" y="3736"/>
                  </a:cubicBezTo>
                  <a:cubicBezTo>
                    <a:pt x="1683" y="4096"/>
                    <a:pt x="1683" y="4096"/>
                    <a:pt x="1683" y="4096"/>
                  </a:cubicBezTo>
                  <a:cubicBezTo>
                    <a:pt x="1683" y="4096"/>
                    <a:pt x="1408" y="4562"/>
                    <a:pt x="1524" y="4786"/>
                  </a:cubicBezTo>
                  <a:cubicBezTo>
                    <a:pt x="1578" y="4764"/>
                    <a:pt x="1640" y="4764"/>
                    <a:pt x="1640" y="4764"/>
                  </a:cubicBezTo>
                  <a:cubicBezTo>
                    <a:pt x="1767" y="4213"/>
                    <a:pt x="1767" y="4213"/>
                    <a:pt x="1767" y="4213"/>
                  </a:cubicBezTo>
                  <a:cubicBezTo>
                    <a:pt x="1767" y="4213"/>
                    <a:pt x="2159" y="4055"/>
                    <a:pt x="2265" y="4161"/>
                  </a:cubicBezTo>
                  <a:cubicBezTo>
                    <a:pt x="2371" y="4266"/>
                    <a:pt x="2487" y="4150"/>
                    <a:pt x="2552" y="4086"/>
                  </a:cubicBezTo>
                  <a:cubicBezTo>
                    <a:pt x="2614" y="4034"/>
                    <a:pt x="2815" y="4182"/>
                    <a:pt x="2922" y="4372"/>
                  </a:cubicBezTo>
                  <a:cubicBezTo>
                    <a:pt x="2931" y="4351"/>
                    <a:pt x="2942" y="4329"/>
                    <a:pt x="2963" y="4318"/>
                  </a:cubicBezTo>
                  <a:cubicBezTo>
                    <a:pt x="3164" y="4107"/>
                    <a:pt x="3493" y="4245"/>
                    <a:pt x="3493" y="4245"/>
                  </a:cubicBezTo>
                  <a:cubicBezTo>
                    <a:pt x="3493" y="4245"/>
                    <a:pt x="3493" y="4086"/>
                    <a:pt x="3653" y="4118"/>
                  </a:cubicBezTo>
                  <a:cubicBezTo>
                    <a:pt x="3821" y="4161"/>
                    <a:pt x="3896" y="4023"/>
                    <a:pt x="3896" y="4023"/>
                  </a:cubicBezTo>
                  <a:cubicBezTo>
                    <a:pt x="3853" y="3864"/>
                    <a:pt x="3970" y="3736"/>
                    <a:pt x="4054" y="3695"/>
                  </a:cubicBezTo>
                  <a:cubicBezTo>
                    <a:pt x="4002" y="3579"/>
                    <a:pt x="3905" y="3335"/>
                    <a:pt x="3980" y="3292"/>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0" name="Freeform 25"/>
            <p:cNvSpPr>
              <a:spLocks noChangeArrowheads="1"/>
            </p:cNvSpPr>
            <p:nvPr/>
          </p:nvSpPr>
          <p:spPr bwMode="auto">
            <a:xfrm>
              <a:off x="4260" y="5019"/>
              <a:ext cx="748" cy="1283"/>
            </a:xfrm>
            <a:custGeom>
              <a:avLst/>
              <a:gdLst>
                <a:gd name="T0" fmla="*/ 1153 w 3304"/>
                <a:gd name="T1" fmla="*/ 339 h 5664"/>
                <a:gd name="T2" fmla="*/ 1153 w 3304"/>
                <a:gd name="T3" fmla="*/ 339 h 5664"/>
                <a:gd name="T4" fmla="*/ 985 w 3304"/>
                <a:gd name="T5" fmla="*/ 380 h 5664"/>
                <a:gd name="T6" fmla="*/ 730 w 3304"/>
                <a:gd name="T7" fmla="*/ 920 h 5664"/>
                <a:gd name="T8" fmla="*/ 603 w 3304"/>
                <a:gd name="T9" fmla="*/ 1524 h 5664"/>
                <a:gd name="T10" fmla="*/ 422 w 3304"/>
                <a:gd name="T11" fmla="*/ 1407 h 5664"/>
                <a:gd name="T12" fmla="*/ 200 w 3304"/>
                <a:gd name="T13" fmla="*/ 1461 h 5664"/>
                <a:gd name="T14" fmla="*/ 200 w 3304"/>
                <a:gd name="T15" fmla="*/ 1810 h 5664"/>
                <a:gd name="T16" fmla="*/ 295 w 3304"/>
                <a:gd name="T17" fmla="*/ 1916 h 5664"/>
                <a:gd name="T18" fmla="*/ 52 w 3304"/>
                <a:gd name="T19" fmla="*/ 2149 h 5664"/>
                <a:gd name="T20" fmla="*/ 138 w 3304"/>
                <a:gd name="T21" fmla="*/ 2338 h 5664"/>
                <a:gd name="T22" fmla="*/ 349 w 3304"/>
                <a:gd name="T23" fmla="*/ 2265 h 5664"/>
                <a:gd name="T24" fmla="*/ 349 w 3304"/>
                <a:gd name="T25" fmla="*/ 2530 h 5664"/>
                <a:gd name="T26" fmla="*/ 127 w 3304"/>
                <a:gd name="T27" fmla="*/ 2890 h 5664"/>
                <a:gd name="T28" fmla="*/ 370 w 3304"/>
                <a:gd name="T29" fmla="*/ 3239 h 5664"/>
                <a:gd name="T30" fmla="*/ 422 w 3304"/>
                <a:gd name="T31" fmla="*/ 3567 h 5664"/>
                <a:gd name="T32" fmla="*/ 179 w 3304"/>
                <a:gd name="T33" fmla="*/ 4159 h 5664"/>
                <a:gd name="T34" fmla="*/ 265 w 3304"/>
                <a:gd name="T35" fmla="*/ 4879 h 5664"/>
                <a:gd name="T36" fmla="*/ 476 w 3304"/>
                <a:gd name="T37" fmla="*/ 4879 h 5664"/>
                <a:gd name="T38" fmla="*/ 530 w 3304"/>
                <a:gd name="T39" fmla="*/ 5060 h 5664"/>
                <a:gd name="T40" fmla="*/ 793 w 3304"/>
                <a:gd name="T41" fmla="*/ 5187 h 5664"/>
                <a:gd name="T42" fmla="*/ 338 w 3304"/>
                <a:gd name="T43" fmla="*/ 5547 h 5664"/>
                <a:gd name="T44" fmla="*/ 752 w 3304"/>
                <a:gd name="T45" fmla="*/ 5663 h 5664"/>
                <a:gd name="T46" fmla="*/ 1047 w 3304"/>
                <a:gd name="T47" fmla="*/ 5208 h 5664"/>
                <a:gd name="T48" fmla="*/ 1164 w 3304"/>
                <a:gd name="T49" fmla="*/ 5377 h 5664"/>
                <a:gd name="T50" fmla="*/ 1461 w 3304"/>
                <a:gd name="T51" fmla="*/ 5493 h 5664"/>
                <a:gd name="T52" fmla="*/ 1513 w 3304"/>
                <a:gd name="T53" fmla="*/ 5504 h 5664"/>
                <a:gd name="T54" fmla="*/ 1396 w 3304"/>
                <a:gd name="T55" fmla="*/ 5176 h 5664"/>
                <a:gd name="T56" fmla="*/ 2127 w 3304"/>
                <a:gd name="T57" fmla="*/ 5017 h 5664"/>
                <a:gd name="T58" fmla="*/ 2573 w 3304"/>
                <a:gd name="T59" fmla="*/ 5133 h 5664"/>
                <a:gd name="T60" fmla="*/ 2911 w 3304"/>
                <a:gd name="T61" fmla="*/ 5017 h 5664"/>
                <a:gd name="T62" fmla="*/ 3017 w 3304"/>
                <a:gd name="T63" fmla="*/ 4827 h 5664"/>
                <a:gd name="T64" fmla="*/ 3250 w 3304"/>
                <a:gd name="T65" fmla="*/ 4594 h 5664"/>
                <a:gd name="T66" fmla="*/ 3081 w 3304"/>
                <a:gd name="T67" fmla="*/ 4424 h 5664"/>
                <a:gd name="T68" fmla="*/ 3144 w 3304"/>
                <a:gd name="T69" fmla="*/ 4362 h 5664"/>
                <a:gd name="T70" fmla="*/ 3303 w 3304"/>
                <a:gd name="T71" fmla="*/ 3672 h 5664"/>
                <a:gd name="T72" fmla="*/ 2943 w 3304"/>
                <a:gd name="T73" fmla="*/ 3312 h 5664"/>
                <a:gd name="T74" fmla="*/ 2625 w 3304"/>
                <a:gd name="T75" fmla="*/ 2901 h 5664"/>
                <a:gd name="T76" fmla="*/ 2508 w 3304"/>
                <a:gd name="T77" fmla="*/ 2793 h 5664"/>
                <a:gd name="T78" fmla="*/ 2498 w 3304"/>
                <a:gd name="T79" fmla="*/ 2571 h 5664"/>
                <a:gd name="T80" fmla="*/ 2318 w 3304"/>
                <a:gd name="T81" fmla="*/ 2392 h 5664"/>
                <a:gd name="T82" fmla="*/ 2308 w 3304"/>
                <a:gd name="T83" fmla="*/ 2095 h 5664"/>
                <a:gd name="T84" fmla="*/ 2127 w 3304"/>
                <a:gd name="T85" fmla="*/ 1461 h 5664"/>
                <a:gd name="T86" fmla="*/ 1916 w 3304"/>
                <a:gd name="T87" fmla="*/ 910 h 5664"/>
                <a:gd name="T88" fmla="*/ 2000 w 3304"/>
                <a:gd name="T89" fmla="*/ 688 h 5664"/>
                <a:gd name="T90" fmla="*/ 1926 w 3304"/>
                <a:gd name="T91" fmla="*/ 496 h 5664"/>
                <a:gd name="T92" fmla="*/ 1704 w 3304"/>
                <a:gd name="T93" fmla="*/ 455 h 5664"/>
                <a:gd name="T94" fmla="*/ 1620 w 3304"/>
                <a:gd name="T95" fmla="*/ 9 h 5664"/>
                <a:gd name="T96" fmla="*/ 1629 w 3304"/>
                <a:gd name="T97" fmla="*/ 0 h 5664"/>
                <a:gd name="T98" fmla="*/ 1153 w 3304"/>
                <a:gd name="T99" fmla="*/ 339 h 5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04" h="5664">
                  <a:moveTo>
                    <a:pt x="1153" y="339"/>
                  </a:moveTo>
                  <a:lnTo>
                    <a:pt x="1153" y="339"/>
                  </a:lnTo>
                  <a:cubicBezTo>
                    <a:pt x="985" y="380"/>
                    <a:pt x="985" y="380"/>
                    <a:pt x="985" y="380"/>
                  </a:cubicBezTo>
                  <a:cubicBezTo>
                    <a:pt x="730" y="920"/>
                    <a:pt x="730" y="920"/>
                    <a:pt x="730" y="920"/>
                  </a:cubicBezTo>
                  <a:cubicBezTo>
                    <a:pt x="730" y="920"/>
                    <a:pt x="782" y="1461"/>
                    <a:pt x="603" y="1524"/>
                  </a:cubicBezTo>
                  <a:cubicBezTo>
                    <a:pt x="422" y="1576"/>
                    <a:pt x="422" y="1502"/>
                    <a:pt x="422" y="1407"/>
                  </a:cubicBezTo>
                  <a:cubicBezTo>
                    <a:pt x="200" y="1461"/>
                    <a:pt x="200" y="1461"/>
                    <a:pt x="200" y="1461"/>
                  </a:cubicBezTo>
                  <a:cubicBezTo>
                    <a:pt x="200" y="1810"/>
                    <a:pt x="200" y="1810"/>
                    <a:pt x="200" y="1810"/>
                  </a:cubicBezTo>
                  <a:cubicBezTo>
                    <a:pt x="295" y="1916"/>
                    <a:pt x="295" y="1916"/>
                    <a:pt x="295" y="1916"/>
                  </a:cubicBezTo>
                  <a:cubicBezTo>
                    <a:pt x="295" y="1916"/>
                    <a:pt x="254" y="2149"/>
                    <a:pt x="52" y="2149"/>
                  </a:cubicBezTo>
                  <a:cubicBezTo>
                    <a:pt x="52" y="2149"/>
                    <a:pt x="63" y="2338"/>
                    <a:pt x="138" y="2338"/>
                  </a:cubicBezTo>
                  <a:cubicBezTo>
                    <a:pt x="211" y="2338"/>
                    <a:pt x="349" y="2201"/>
                    <a:pt x="349" y="2265"/>
                  </a:cubicBezTo>
                  <a:cubicBezTo>
                    <a:pt x="349" y="2338"/>
                    <a:pt x="349" y="2530"/>
                    <a:pt x="349" y="2530"/>
                  </a:cubicBezTo>
                  <a:cubicBezTo>
                    <a:pt x="349" y="2530"/>
                    <a:pt x="0" y="2657"/>
                    <a:pt x="127" y="2890"/>
                  </a:cubicBezTo>
                  <a:cubicBezTo>
                    <a:pt x="254" y="3123"/>
                    <a:pt x="412" y="3006"/>
                    <a:pt x="370" y="3239"/>
                  </a:cubicBezTo>
                  <a:cubicBezTo>
                    <a:pt x="317" y="3461"/>
                    <a:pt x="455" y="3429"/>
                    <a:pt x="422" y="3567"/>
                  </a:cubicBezTo>
                  <a:cubicBezTo>
                    <a:pt x="392" y="3715"/>
                    <a:pt x="179" y="3959"/>
                    <a:pt x="179" y="4159"/>
                  </a:cubicBezTo>
                  <a:cubicBezTo>
                    <a:pt x="179" y="4362"/>
                    <a:pt x="265" y="4879"/>
                    <a:pt x="265" y="4879"/>
                  </a:cubicBezTo>
                  <a:cubicBezTo>
                    <a:pt x="476" y="4879"/>
                    <a:pt x="476" y="4879"/>
                    <a:pt x="476" y="4879"/>
                  </a:cubicBezTo>
                  <a:cubicBezTo>
                    <a:pt x="530" y="5060"/>
                    <a:pt x="530" y="5060"/>
                    <a:pt x="530" y="5060"/>
                  </a:cubicBezTo>
                  <a:cubicBezTo>
                    <a:pt x="530" y="5060"/>
                    <a:pt x="793" y="5049"/>
                    <a:pt x="793" y="5187"/>
                  </a:cubicBezTo>
                  <a:cubicBezTo>
                    <a:pt x="793" y="5293"/>
                    <a:pt x="498" y="5366"/>
                    <a:pt x="338" y="5547"/>
                  </a:cubicBezTo>
                  <a:cubicBezTo>
                    <a:pt x="498" y="5599"/>
                    <a:pt x="677" y="5663"/>
                    <a:pt x="752" y="5663"/>
                  </a:cubicBezTo>
                  <a:cubicBezTo>
                    <a:pt x="868" y="5663"/>
                    <a:pt x="963" y="5208"/>
                    <a:pt x="1047" y="5208"/>
                  </a:cubicBezTo>
                  <a:cubicBezTo>
                    <a:pt x="1142" y="5208"/>
                    <a:pt x="1164" y="5377"/>
                    <a:pt x="1164" y="5377"/>
                  </a:cubicBezTo>
                  <a:cubicBezTo>
                    <a:pt x="1164" y="5504"/>
                    <a:pt x="1291" y="5493"/>
                    <a:pt x="1461" y="5493"/>
                  </a:cubicBezTo>
                  <a:cubicBezTo>
                    <a:pt x="1482" y="5493"/>
                    <a:pt x="1493" y="5504"/>
                    <a:pt x="1513" y="5504"/>
                  </a:cubicBezTo>
                  <a:cubicBezTo>
                    <a:pt x="1556" y="5366"/>
                    <a:pt x="1396" y="5176"/>
                    <a:pt x="1396" y="5176"/>
                  </a:cubicBezTo>
                  <a:cubicBezTo>
                    <a:pt x="1396" y="5176"/>
                    <a:pt x="1980" y="4965"/>
                    <a:pt x="2127" y="5017"/>
                  </a:cubicBezTo>
                  <a:cubicBezTo>
                    <a:pt x="2286" y="5071"/>
                    <a:pt x="2370" y="5133"/>
                    <a:pt x="2573" y="5133"/>
                  </a:cubicBezTo>
                  <a:cubicBezTo>
                    <a:pt x="2711" y="5133"/>
                    <a:pt x="2805" y="5060"/>
                    <a:pt x="2911" y="5017"/>
                  </a:cubicBezTo>
                  <a:cubicBezTo>
                    <a:pt x="2900" y="4933"/>
                    <a:pt x="2922" y="4849"/>
                    <a:pt x="3017" y="4827"/>
                  </a:cubicBezTo>
                  <a:cubicBezTo>
                    <a:pt x="3228" y="4763"/>
                    <a:pt x="3282" y="4636"/>
                    <a:pt x="3250" y="4594"/>
                  </a:cubicBezTo>
                  <a:cubicBezTo>
                    <a:pt x="3207" y="4562"/>
                    <a:pt x="3081" y="4508"/>
                    <a:pt x="3081" y="4424"/>
                  </a:cubicBezTo>
                  <a:cubicBezTo>
                    <a:pt x="3081" y="4392"/>
                    <a:pt x="3101" y="4371"/>
                    <a:pt x="3144" y="4362"/>
                  </a:cubicBezTo>
                  <a:cubicBezTo>
                    <a:pt x="3028" y="4138"/>
                    <a:pt x="3303" y="3672"/>
                    <a:pt x="3303" y="3672"/>
                  </a:cubicBezTo>
                  <a:cubicBezTo>
                    <a:pt x="2943" y="3312"/>
                    <a:pt x="2943" y="3312"/>
                    <a:pt x="2943" y="3312"/>
                  </a:cubicBezTo>
                  <a:cubicBezTo>
                    <a:pt x="2413" y="3409"/>
                    <a:pt x="2625" y="2901"/>
                    <a:pt x="2625" y="2901"/>
                  </a:cubicBezTo>
                  <a:cubicBezTo>
                    <a:pt x="2508" y="2793"/>
                    <a:pt x="2508" y="2793"/>
                    <a:pt x="2508" y="2793"/>
                  </a:cubicBezTo>
                  <a:cubicBezTo>
                    <a:pt x="2498" y="2571"/>
                    <a:pt x="2498" y="2571"/>
                    <a:pt x="2498" y="2571"/>
                  </a:cubicBezTo>
                  <a:cubicBezTo>
                    <a:pt x="2318" y="2392"/>
                    <a:pt x="2318" y="2392"/>
                    <a:pt x="2318" y="2392"/>
                  </a:cubicBezTo>
                  <a:cubicBezTo>
                    <a:pt x="2308" y="2095"/>
                    <a:pt x="2308" y="2095"/>
                    <a:pt x="2308" y="2095"/>
                  </a:cubicBezTo>
                  <a:cubicBezTo>
                    <a:pt x="2191" y="1979"/>
                    <a:pt x="2127" y="1597"/>
                    <a:pt x="2127" y="1461"/>
                  </a:cubicBezTo>
                  <a:cubicBezTo>
                    <a:pt x="2127" y="1334"/>
                    <a:pt x="1916" y="910"/>
                    <a:pt x="1916" y="910"/>
                  </a:cubicBezTo>
                  <a:cubicBezTo>
                    <a:pt x="2000" y="688"/>
                    <a:pt x="2000" y="688"/>
                    <a:pt x="2000" y="688"/>
                  </a:cubicBezTo>
                  <a:cubicBezTo>
                    <a:pt x="1926" y="496"/>
                    <a:pt x="1926" y="496"/>
                    <a:pt x="1926" y="496"/>
                  </a:cubicBezTo>
                  <a:cubicBezTo>
                    <a:pt x="1704" y="455"/>
                    <a:pt x="1704" y="455"/>
                    <a:pt x="1704" y="455"/>
                  </a:cubicBezTo>
                  <a:cubicBezTo>
                    <a:pt x="1620" y="9"/>
                    <a:pt x="1620" y="9"/>
                    <a:pt x="1620" y="9"/>
                  </a:cubicBezTo>
                  <a:cubicBezTo>
                    <a:pt x="1629" y="0"/>
                    <a:pt x="1629" y="0"/>
                    <a:pt x="1629" y="0"/>
                  </a:cubicBezTo>
                  <a:cubicBezTo>
                    <a:pt x="1493" y="41"/>
                    <a:pt x="1291" y="136"/>
                    <a:pt x="1153" y="339"/>
                  </a:cubicBezTo>
                </a:path>
              </a:pathLst>
            </a:custGeom>
            <a:solidFill>
              <a:schemeClr val="accent4"/>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1" name="Freeform 26"/>
            <p:cNvSpPr>
              <a:spLocks noChangeArrowheads="1"/>
            </p:cNvSpPr>
            <p:nvPr/>
          </p:nvSpPr>
          <p:spPr bwMode="auto">
            <a:xfrm>
              <a:off x="3686" y="4781"/>
              <a:ext cx="801" cy="1586"/>
            </a:xfrm>
            <a:custGeom>
              <a:avLst/>
              <a:gdLst>
                <a:gd name="T0" fmla="*/ 3334 w 3537"/>
                <a:gd name="T1" fmla="*/ 963 h 7000"/>
                <a:gd name="T2" fmla="*/ 3334 w 3537"/>
                <a:gd name="T3" fmla="*/ 963 h 7000"/>
                <a:gd name="T4" fmla="*/ 3006 w 3537"/>
                <a:gd name="T5" fmla="*/ 562 h 7000"/>
                <a:gd name="T6" fmla="*/ 2720 w 3537"/>
                <a:gd name="T7" fmla="*/ 265 h 7000"/>
                <a:gd name="T8" fmla="*/ 2530 w 3537"/>
                <a:gd name="T9" fmla="*/ 84 h 7000"/>
                <a:gd name="T10" fmla="*/ 1894 w 3537"/>
                <a:gd name="T11" fmla="*/ 276 h 7000"/>
                <a:gd name="T12" fmla="*/ 1662 w 3537"/>
                <a:gd name="T13" fmla="*/ 127 h 7000"/>
                <a:gd name="T14" fmla="*/ 1112 w 3537"/>
                <a:gd name="T15" fmla="*/ 159 h 7000"/>
                <a:gd name="T16" fmla="*/ 815 w 3537"/>
                <a:gd name="T17" fmla="*/ 64 h 7000"/>
                <a:gd name="T18" fmla="*/ 750 w 3537"/>
                <a:gd name="T19" fmla="*/ 551 h 7000"/>
                <a:gd name="T20" fmla="*/ 412 w 3537"/>
                <a:gd name="T21" fmla="*/ 825 h 7000"/>
                <a:gd name="T22" fmla="*/ 455 w 3537"/>
                <a:gd name="T23" fmla="*/ 1418 h 7000"/>
                <a:gd name="T24" fmla="*/ 381 w 3537"/>
                <a:gd name="T25" fmla="*/ 2002 h 7000"/>
                <a:gd name="T26" fmla="*/ 582 w 3537"/>
                <a:gd name="T27" fmla="*/ 2170 h 7000"/>
                <a:gd name="T28" fmla="*/ 550 w 3537"/>
                <a:gd name="T29" fmla="*/ 2700 h 7000"/>
                <a:gd name="T30" fmla="*/ 254 w 3537"/>
                <a:gd name="T31" fmla="*/ 3176 h 7000"/>
                <a:gd name="T32" fmla="*/ 349 w 3537"/>
                <a:gd name="T33" fmla="*/ 3674 h 7000"/>
                <a:gd name="T34" fmla="*/ 84 w 3537"/>
                <a:gd name="T35" fmla="*/ 4055 h 7000"/>
                <a:gd name="T36" fmla="*/ 0 w 3537"/>
                <a:gd name="T37" fmla="*/ 4553 h 7000"/>
                <a:gd name="T38" fmla="*/ 254 w 3537"/>
                <a:gd name="T39" fmla="*/ 4553 h 7000"/>
                <a:gd name="T40" fmla="*/ 285 w 3537"/>
                <a:gd name="T41" fmla="*/ 4224 h 7000"/>
                <a:gd name="T42" fmla="*/ 423 w 3537"/>
                <a:gd name="T43" fmla="*/ 4277 h 7000"/>
                <a:gd name="T44" fmla="*/ 655 w 3537"/>
                <a:gd name="T45" fmla="*/ 4881 h 7000"/>
                <a:gd name="T46" fmla="*/ 963 w 3537"/>
                <a:gd name="T47" fmla="*/ 4881 h 7000"/>
                <a:gd name="T48" fmla="*/ 815 w 3537"/>
                <a:gd name="T49" fmla="*/ 5241 h 7000"/>
                <a:gd name="T50" fmla="*/ 1132 w 3537"/>
                <a:gd name="T51" fmla="*/ 5760 h 7000"/>
                <a:gd name="T52" fmla="*/ 1364 w 3537"/>
                <a:gd name="T53" fmla="*/ 5801 h 7000"/>
                <a:gd name="T54" fmla="*/ 1207 w 3537"/>
                <a:gd name="T55" fmla="*/ 6055 h 7000"/>
                <a:gd name="T56" fmla="*/ 1153 w 3537"/>
                <a:gd name="T57" fmla="*/ 6521 h 7000"/>
                <a:gd name="T58" fmla="*/ 1302 w 3537"/>
                <a:gd name="T59" fmla="*/ 6913 h 7000"/>
                <a:gd name="T60" fmla="*/ 1524 w 3537"/>
                <a:gd name="T61" fmla="*/ 6999 h 7000"/>
                <a:gd name="T62" fmla="*/ 1524 w 3537"/>
                <a:gd name="T63" fmla="*/ 6966 h 7000"/>
                <a:gd name="T64" fmla="*/ 2000 w 3537"/>
                <a:gd name="T65" fmla="*/ 6913 h 7000"/>
                <a:gd name="T66" fmla="*/ 2054 w 3537"/>
                <a:gd name="T67" fmla="*/ 6680 h 7000"/>
                <a:gd name="T68" fmla="*/ 2403 w 3537"/>
                <a:gd name="T69" fmla="*/ 6723 h 7000"/>
                <a:gd name="T70" fmla="*/ 2625 w 3537"/>
                <a:gd name="T71" fmla="*/ 6564 h 7000"/>
                <a:gd name="T72" fmla="*/ 2868 w 3537"/>
                <a:gd name="T73" fmla="*/ 6596 h 7000"/>
                <a:gd name="T74" fmla="*/ 3323 w 3537"/>
                <a:gd name="T75" fmla="*/ 6236 h 7000"/>
                <a:gd name="T76" fmla="*/ 3060 w 3537"/>
                <a:gd name="T77" fmla="*/ 6109 h 7000"/>
                <a:gd name="T78" fmla="*/ 3006 w 3537"/>
                <a:gd name="T79" fmla="*/ 5928 h 7000"/>
                <a:gd name="T80" fmla="*/ 2795 w 3537"/>
                <a:gd name="T81" fmla="*/ 5928 h 7000"/>
                <a:gd name="T82" fmla="*/ 2709 w 3537"/>
                <a:gd name="T83" fmla="*/ 5208 h 7000"/>
                <a:gd name="T84" fmla="*/ 2952 w 3537"/>
                <a:gd name="T85" fmla="*/ 4616 h 7000"/>
                <a:gd name="T86" fmla="*/ 2900 w 3537"/>
                <a:gd name="T87" fmla="*/ 4288 h 7000"/>
                <a:gd name="T88" fmla="*/ 2657 w 3537"/>
                <a:gd name="T89" fmla="*/ 3939 h 7000"/>
                <a:gd name="T90" fmla="*/ 2879 w 3537"/>
                <a:gd name="T91" fmla="*/ 3579 h 7000"/>
                <a:gd name="T92" fmla="*/ 2879 w 3537"/>
                <a:gd name="T93" fmla="*/ 3314 h 7000"/>
                <a:gd name="T94" fmla="*/ 2668 w 3537"/>
                <a:gd name="T95" fmla="*/ 3387 h 7000"/>
                <a:gd name="T96" fmla="*/ 2582 w 3537"/>
                <a:gd name="T97" fmla="*/ 3198 h 7000"/>
                <a:gd name="T98" fmla="*/ 2825 w 3537"/>
                <a:gd name="T99" fmla="*/ 2965 h 7000"/>
                <a:gd name="T100" fmla="*/ 2730 w 3537"/>
                <a:gd name="T101" fmla="*/ 2859 h 7000"/>
                <a:gd name="T102" fmla="*/ 2730 w 3537"/>
                <a:gd name="T103" fmla="*/ 2510 h 7000"/>
                <a:gd name="T104" fmla="*/ 2952 w 3537"/>
                <a:gd name="T105" fmla="*/ 2456 h 7000"/>
                <a:gd name="T106" fmla="*/ 3133 w 3537"/>
                <a:gd name="T107" fmla="*/ 2573 h 7000"/>
                <a:gd name="T108" fmla="*/ 3260 w 3537"/>
                <a:gd name="T109" fmla="*/ 1969 h 7000"/>
                <a:gd name="T110" fmla="*/ 3515 w 3537"/>
                <a:gd name="T111" fmla="*/ 1429 h 7000"/>
                <a:gd name="T112" fmla="*/ 3536 w 3537"/>
                <a:gd name="T113" fmla="*/ 1429 h 7000"/>
                <a:gd name="T114" fmla="*/ 3345 w 3537"/>
                <a:gd name="T115" fmla="*/ 1293 h 7000"/>
                <a:gd name="T116" fmla="*/ 3334 w 3537"/>
                <a:gd name="T117" fmla="*/ 963 h 7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7" h="7000">
                  <a:moveTo>
                    <a:pt x="3334" y="963"/>
                  </a:moveTo>
                  <a:lnTo>
                    <a:pt x="3334" y="963"/>
                  </a:lnTo>
                  <a:cubicBezTo>
                    <a:pt x="3006" y="562"/>
                    <a:pt x="3006" y="562"/>
                    <a:pt x="3006" y="562"/>
                  </a:cubicBezTo>
                  <a:cubicBezTo>
                    <a:pt x="3006" y="562"/>
                    <a:pt x="2571" y="657"/>
                    <a:pt x="2720" y="265"/>
                  </a:cubicBezTo>
                  <a:cubicBezTo>
                    <a:pt x="2720" y="265"/>
                    <a:pt x="2730" y="84"/>
                    <a:pt x="2530" y="84"/>
                  </a:cubicBezTo>
                  <a:cubicBezTo>
                    <a:pt x="2338" y="84"/>
                    <a:pt x="2064" y="360"/>
                    <a:pt x="1894" y="276"/>
                  </a:cubicBezTo>
                  <a:cubicBezTo>
                    <a:pt x="1735" y="201"/>
                    <a:pt x="1662" y="127"/>
                    <a:pt x="1662" y="127"/>
                  </a:cubicBezTo>
                  <a:cubicBezTo>
                    <a:pt x="1112" y="159"/>
                    <a:pt x="1112" y="159"/>
                    <a:pt x="1112" y="159"/>
                  </a:cubicBezTo>
                  <a:cubicBezTo>
                    <a:pt x="1112" y="159"/>
                    <a:pt x="877" y="0"/>
                    <a:pt x="815" y="64"/>
                  </a:cubicBezTo>
                  <a:cubicBezTo>
                    <a:pt x="750" y="127"/>
                    <a:pt x="836" y="392"/>
                    <a:pt x="750" y="551"/>
                  </a:cubicBezTo>
                  <a:cubicBezTo>
                    <a:pt x="677" y="709"/>
                    <a:pt x="412" y="741"/>
                    <a:pt x="412" y="825"/>
                  </a:cubicBezTo>
                  <a:cubicBezTo>
                    <a:pt x="412" y="911"/>
                    <a:pt x="338" y="1302"/>
                    <a:pt x="455" y="1418"/>
                  </a:cubicBezTo>
                  <a:cubicBezTo>
                    <a:pt x="455" y="1418"/>
                    <a:pt x="381" y="1916"/>
                    <a:pt x="381" y="2002"/>
                  </a:cubicBezTo>
                  <a:cubicBezTo>
                    <a:pt x="381" y="2097"/>
                    <a:pt x="550" y="2021"/>
                    <a:pt x="582" y="2170"/>
                  </a:cubicBezTo>
                  <a:cubicBezTo>
                    <a:pt x="603" y="2319"/>
                    <a:pt x="496" y="2510"/>
                    <a:pt x="550" y="2700"/>
                  </a:cubicBezTo>
                  <a:cubicBezTo>
                    <a:pt x="603" y="2879"/>
                    <a:pt x="423" y="3071"/>
                    <a:pt x="254" y="3176"/>
                  </a:cubicBezTo>
                  <a:cubicBezTo>
                    <a:pt x="73" y="3282"/>
                    <a:pt x="317" y="3631"/>
                    <a:pt x="349" y="3674"/>
                  </a:cubicBezTo>
                  <a:cubicBezTo>
                    <a:pt x="381" y="3706"/>
                    <a:pt x="265" y="3939"/>
                    <a:pt x="84" y="4055"/>
                  </a:cubicBezTo>
                  <a:cubicBezTo>
                    <a:pt x="0" y="4553"/>
                    <a:pt x="0" y="4553"/>
                    <a:pt x="0" y="4553"/>
                  </a:cubicBezTo>
                  <a:cubicBezTo>
                    <a:pt x="254" y="4553"/>
                    <a:pt x="254" y="4553"/>
                    <a:pt x="254" y="4553"/>
                  </a:cubicBezTo>
                  <a:cubicBezTo>
                    <a:pt x="254" y="4553"/>
                    <a:pt x="201" y="4224"/>
                    <a:pt x="285" y="4224"/>
                  </a:cubicBezTo>
                  <a:cubicBezTo>
                    <a:pt x="371" y="4224"/>
                    <a:pt x="423" y="4277"/>
                    <a:pt x="423" y="4277"/>
                  </a:cubicBezTo>
                  <a:cubicBezTo>
                    <a:pt x="360" y="4532"/>
                    <a:pt x="655" y="4881"/>
                    <a:pt x="655" y="4881"/>
                  </a:cubicBezTo>
                  <a:cubicBezTo>
                    <a:pt x="655" y="4881"/>
                    <a:pt x="899" y="4816"/>
                    <a:pt x="963" y="4881"/>
                  </a:cubicBezTo>
                  <a:cubicBezTo>
                    <a:pt x="1026" y="4943"/>
                    <a:pt x="815" y="5241"/>
                    <a:pt x="815" y="5241"/>
                  </a:cubicBezTo>
                  <a:cubicBezTo>
                    <a:pt x="910" y="5325"/>
                    <a:pt x="1132" y="5760"/>
                    <a:pt x="1132" y="5760"/>
                  </a:cubicBezTo>
                  <a:cubicBezTo>
                    <a:pt x="1207" y="5685"/>
                    <a:pt x="1364" y="5749"/>
                    <a:pt x="1364" y="5801"/>
                  </a:cubicBezTo>
                  <a:cubicBezTo>
                    <a:pt x="1364" y="5855"/>
                    <a:pt x="1207" y="5960"/>
                    <a:pt x="1207" y="6055"/>
                  </a:cubicBezTo>
                  <a:cubicBezTo>
                    <a:pt x="1207" y="6152"/>
                    <a:pt x="1101" y="6469"/>
                    <a:pt x="1153" y="6521"/>
                  </a:cubicBezTo>
                  <a:cubicBezTo>
                    <a:pt x="1196" y="6574"/>
                    <a:pt x="1302" y="6913"/>
                    <a:pt x="1302" y="6913"/>
                  </a:cubicBezTo>
                  <a:cubicBezTo>
                    <a:pt x="1524" y="6999"/>
                    <a:pt x="1524" y="6999"/>
                    <a:pt x="1524" y="6999"/>
                  </a:cubicBezTo>
                  <a:cubicBezTo>
                    <a:pt x="1524" y="6977"/>
                    <a:pt x="1524" y="6966"/>
                    <a:pt x="1524" y="6966"/>
                  </a:cubicBezTo>
                  <a:cubicBezTo>
                    <a:pt x="2000" y="6913"/>
                    <a:pt x="2000" y="6913"/>
                    <a:pt x="2000" y="6913"/>
                  </a:cubicBezTo>
                  <a:cubicBezTo>
                    <a:pt x="2054" y="6680"/>
                    <a:pt x="2054" y="6680"/>
                    <a:pt x="2054" y="6680"/>
                  </a:cubicBezTo>
                  <a:cubicBezTo>
                    <a:pt x="2054" y="6680"/>
                    <a:pt x="2286" y="6723"/>
                    <a:pt x="2403" y="6723"/>
                  </a:cubicBezTo>
                  <a:cubicBezTo>
                    <a:pt x="2508" y="6723"/>
                    <a:pt x="2562" y="6628"/>
                    <a:pt x="2625" y="6564"/>
                  </a:cubicBezTo>
                  <a:cubicBezTo>
                    <a:pt x="2646" y="6542"/>
                    <a:pt x="2752" y="6564"/>
                    <a:pt x="2868" y="6596"/>
                  </a:cubicBezTo>
                  <a:cubicBezTo>
                    <a:pt x="3028" y="6415"/>
                    <a:pt x="3323" y="6342"/>
                    <a:pt x="3323" y="6236"/>
                  </a:cubicBezTo>
                  <a:cubicBezTo>
                    <a:pt x="3323" y="6098"/>
                    <a:pt x="3060" y="6109"/>
                    <a:pt x="3060" y="6109"/>
                  </a:cubicBezTo>
                  <a:cubicBezTo>
                    <a:pt x="3006" y="5928"/>
                    <a:pt x="3006" y="5928"/>
                    <a:pt x="3006" y="5928"/>
                  </a:cubicBezTo>
                  <a:cubicBezTo>
                    <a:pt x="2795" y="5928"/>
                    <a:pt x="2795" y="5928"/>
                    <a:pt x="2795" y="5928"/>
                  </a:cubicBezTo>
                  <a:cubicBezTo>
                    <a:pt x="2795" y="5928"/>
                    <a:pt x="2709" y="5411"/>
                    <a:pt x="2709" y="5208"/>
                  </a:cubicBezTo>
                  <a:cubicBezTo>
                    <a:pt x="2709" y="5008"/>
                    <a:pt x="2922" y="4764"/>
                    <a:pt x="2952" y="4616"/>
                  </a:cubicBezTo>
                  <a:cubicBezTo>
                    <a:pt x="2985" y="4478"/>
                    <a:pt x="2847" y="4510"/>
                    <a:pt x="2900" y="4288"/>
                  </a:cubicBezTo>
                  <a:cubicBezTo>
                    <a:pt x="2942" y="4055"/>
                    <a:pt x="2784" y="4172"/>
                    <a:pt x="2657" y="3939"/>
                  </a:cubicBezTo>
                  <a:cubicBezTo>
                    <a:pt x="2530" y="3706"/>
                    <a:pt x="2879" y="3579"/>
                    <a:pt x="2879" y="3579"/>
                  </a:cubicBezTo>
                  <a:cubicBezTo>
                    <a:pt x="2879" y="3579"/>
                    <a:pt x="2879" y="3387"/>
                    <a:pt x="2879" y="3314"/>
                  </a:cubicBezTo>
                  <a:cubicBezTo>
                    <a:pt x="2879" y="3250"/>
                    <a:pt x="2741" y="3387"/>
                    <a:pt x="2668" y="3387"/>
                  </a:cubicBezTo>
                  <a:cubicBezTo>
                    <a:pt x="2593" y="3387"/>
                    <a:pt x="2582" y="3198"/>
                    <a:pt x="2582" y="3198"/>
                  </a:cubicBezTo>
                  <a:cubicBezTo>
                    <a:pt x="2784" y="3198"/>
                    <a:pt x="2825" y="2965"/>
                    <a:pt x="2825" y="2965"/>
                  </a:cubicBezTo>
                  <a:cubicBezTo>
                    <a:pt x="2730" y="2859"/>
                    <a:pt x="2730" y="2859"/>
                    <a:pt x="2730" y="2859"/>
                  </a:cubicBezTo>
                  <a:cubicBezTo>
                    <a:pt x="2730" y="2510"/>
                    <a:pt x="2730" y="2510"/>
                    <a:pt x="2730" y="2510"/>
                  </a:cubicBezTo>
                  <a:cubicBezTo>
                    <a:pt x="2952" y="2456"/>
                    <a:pt x="2952" y="2456"/>
                    <a:pt x="2952" y="2456"/>
                  </a:cubicBezTo>
                  <a:cubicBezTo>
                    <a:pt x="2952" y="2551"/>
                    <a:pt x="2952" y="2625"/>
                    <a:pt x="3133" y="2573"/>
                  </a:cubicBezTo>
                  <a:cubicBezTo>
                    <a:pt x="3312" y="2510"/>
                    <a:pt x="3260" y="1969"/>
                    <a:pt x="3260" y="1969"/>
                  </a:cubicBezTo>
                  <a:cubicBezTo>
                    <a:pt x="3515" y="1429"/>
                    <a:pt x="3515" y="1429"/>
                    <a:pt x="3515" y="1429"/>
                  </a:cubicBezTo>
                  <a:cubicBezTo>
                    <a:pt x="3536" y="1429"/>
                    <a:pt x="3536" y="1429"/>
                    <a:pt x="3536" y="1429"/>
                  </a:cubicBezTo>
                  <a:cubicBezTo>
                    <a:pt x="3345" y="1293"/>
                    <a:pt x="3345" y="1293"/>
                    <a:pt x="3345" y="1293"/>
                  </a:cubicBezTo>
                  <a:lnTo>
                    <a:pt x="3334" y="963"/>
                  </a:ln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2" name="Freeform 27"/>
            <p:cNvSpPr>
              <a:spLocks noChangeArrowheads="1"/>
            </p:cNvSpPr>
            <p:nvPr/>
          </p:nvSpPr>
          <p:spPr bwMode="auto">
            <a:xfrm>
              <a:off x="2978" y="4798"/>
              <a:ext cx="895" cy="1351"/>
            </a:xfrm>
            <a:custGeom>
              <a:avLst/>
              <a:gdLst>
                <a:gd name="T0" fmla="*/ 2764 w 3950"/>
                <a:gd name="T1" fmla="*/ 253 h 5960"/>
                <a:gd name="T2" fmla="*/ 2764 w 3950"/>
                <a:gd name="T3" fmla="*/ 253 h 5960"/>
                <a:gd name="T4" fmla="*/ 2139 w 3950"/>
                <a:gd name="T5" fmla="*/ 455 h 5960"/>
                <a:gd name="T6" fmla="*/ 1674 w 3950"/>
                <a:gd name="T7" fmla="*/ 317 h 5960"/>
                <a:gd name="T8" fmla="*/ 762 w 3950"/>
                <a:gd name="T9" fmla="*/ 528 h 5960"/>
                <a:gd name="T10" fmla="*/ 381 w 3950"/>
                <a:gd name="T11" fmla="*/ 285 h 5960"/>
                <a:gd name="T12" fmla="*/ 0 w 3950"/>
                <a:gd name="T13" fmla="*/ 487 h 5960"/>
                <a:gd name="T14" fmla="*/ 43 w 3950"/>
                <a:gd name="T15" fmla="*/ 1270 h 5960"/>
                <a:gd name="T16" fmla="*/ 308 w 3950"/>
                <a:gd name="T17" fmla="*/ 1354 h 5960"/>
                <a:gd name="T18" fmla="*/ 635 w 3950"/>
                <a:gd name="T19" fmla="*/ 1386 h 5960"/>
                <a:gd name="T20" fmla="*/ 911 w 3950"/>
                <a:gd name="T21" fmla="*/ 1259 h 5960"/>
                <a:gd name="T22" fmla="*/ 879 w 3950"/>
                <a:gd name="T23" fmla="*/ 1821 h 5960"/>
                <a:gd name="T24" fmla="*/ 1027 w 3950"/>
                <a:gd name="T25" fmla="*/ 2138 h 5960"/>
                <a:gd name="T26" fmla="*/ 1228 w 3950"/>
                <a:gd name="T27" fmla="*/ 2466 h 5960"/>
                <a:gd name="T28" fmla="*/ 847 w 3950"/>
                <a:gd name="T29" fmla="*/ 2752 h 5960"/>
                <a:gd name="T30" fmla="*/ 646 w 3950"/>
                <a:gd name="T31" fmla="*/ 3291 h 5960"/>
                <a:gd name="T32" fmla="*/ 646 w 3950"/>
                <a:gd name="T33" fmla="*/ 4265 h 5960"/>
                <a:gd name="T34" fmla="*/ 667 w 3950"/>
                <a:gd name="T35" fmla="*/ 4838 h 5960"/>
                <a:gd name="T36" fmla="*/ 667 w 3950"/>
                <a:gd name="T37" fmla="*/ 4838 h 5960"/>
                <a:gd name="T38" fmla="*/ 635 w 3950"/>
                <a:gd name="T39" fmla="*/ 5250 h 5960"/>
                <a:gd name="T40" fmla="*/ 1101 w 3950"/>
                <a:gd name="T41" fmla="*/ 5271 h 5960"/>
                <a:gd name="T42" fmla="*/ 952 w 3950"/>
                <a:gd name="T43" fmla="*/ 5620 h 5960"/>
                <a:gd name="T44" fmla="*/ 1122 w 3950"/>
                <a:gd name="T45" fmla="*/ 5801 h 5960"/>
                <a:gd name="T46" fmla="*/ 1122 w 3950"/>
                <a:gd name="T47" fmla="*/ 5842 h 5960"/>
                <a:gd name="T48" fmla="*/ 1726 w 3950"/>
                <a:gd name="T49" fmla="*/ 5875 h 5960"/>
                <a:gd name="T50" fmla="*/ 1906 w 3950"/>
                <a:gd name="T51" fmla="*/ 5959 h 5960"/>
                <a:gd name="T52" fmla="*/ 2139 w 3950"/>
                <a:gd name="T53" fmla="*/ 5853 h 5960"/>
                <a:gd name="T54" fmla="*/ 2562 w 3950"/>
                <a:gd name="T55" fmla="*/ 5928 h 5960"/>
                <a:gd name="T56" fmla="*/ 2700 w 3950"/>
                <a:gd name="T57" fmla="*/ 5568 h 5960"/>
                <a:gd name="T58" fmla="*/ 2626 w 3950"/>
                <a:gd name="T59" fmla="*/ 5049 h 5960"/>
                <a:gd name="T60" fmla="*/ 2626 w 3950"/>
                <a:gd name="T61" fmla="*/ 4383 h 5960"/>
                <a:gd name="T62" fmla="*/ 2499 w 3950"/>
                <a:gd name="T63" fmla="*/ 4097 h 5960"/>
                <a:gd name="T64" fmla="*/ 2880 w 3950"/>
                <a:gd name="T65" fmla="*/ 3905 h 5960"/>
                <a:gd name="T66" fmla="*/ 3208 w 3950"/>
                <a:gd name="T67" fmla="*/ 3959 h 5960"/>
                <a:gd name="T68" fmla="*/ 3208 w 3950"/>
                <a:gd name="T69" fmla="*/ 3980 h 5960"/>
                <a:gd name="T70" fmla="*/ 3473 w 3950"/>
                <a:gd name="T71" fmla="*/ 3599 h 5960"/>
                <a:gd name="T72" fmla="*/ 3378 w 3950"/>
                <a:gd name="T73" fmla="*/ 3101 h 5960"/>
                <a:gd name="T74" fmla="*/ 3674 w 3950"/>
                <a:gd name="T75" fmla="*/ 2625 h 5960"/>
                <a:gd name="T76" fmla="*/ 3706 w 3950"/>
                <a:gd name="T77" fmla="*/ 2095 h 5960"/>
                <a:gd name="T78" fmla="*/ 3505 w 3950"/>
                <a:gd name="T79" fmla="*/ 1927 h 5960"/>
                <a:gd name="T80" fmla="*/ 3579 w 3950"/>
                <a:gd name="T81" fmla="*/ 1343 h 5960"/>
                <a:gd name="T82" fmla="*/ 3536 w 3950"/>
                <a:gd name="T83" fmla="*/ 750 h 5960"/>
                <a:gd name="T84" fmla="*/ 3874 w 3950"/>
                <a:gd name="T85" fmla="*/ 476 h 5960"/>
                <a:gd name="T86" fmla="*/ 3917 w 3950"/>
                <a:gd name="T87" fmla="*/ 41 h 5960"/>
                <a:gd name="T88" fmla="*/ 3505 w 3950"/>
                <a:gd name="T89" fmla="*/ 0 h 5960"/>
                <a:gd name="T90" fmla="*/ 2764 w 3950"/>
                <a:gd name="T91" fmla="*/ 253 h 5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50" h="5960">
                  <a:moveTo>
                    <a:pt x="2764" y="253"/>
                  </a:moveTo>
                  <a:lnTo>
                    <a:pt x="2764" y="253"/>
                  </a:lnTo>
                  <a:cubicBezTo>
                    <a:pt x="2540" y="371"/>
                    <a:pt x="2288" y="412"/>
                    <a:pt x="2139" y="455"/>
                  </a:cubicBezTo>
                  <a:cubicBezTo>
                    <a:pt x="2001" y="487"/>
                    <a:pt x="2001" y="317"/>
                    <a:pt x="1674" y="317"/>
                  </a:cubicBezTo>
                  <a:cubicBezTo>
                    <a:pt x="1355" y="317"/>
                    <a:pt x="838" y="455"/>
                    <a:pt x="762" y="528"/>
                  </a:cubicBezTo>
                  <a:cubicBezTo>
                    <a:pt x="689" y="604"/>
                    <a:pt x="467" y="285"/>
                    <a:pt x="381" y="285"/>
                  </a:cubicBezTo>
                  <a:cubicBezTo>
                    <a:pt x="308" y="285"/>
                    <a:pt x="0" y="487"/>
                    <a:pt x="0" y="487"/>
                  </a:cubicBezTo>
                  <a:cubicBezTo>
                    <a:pt x="0" y="487"/>
                    <a:pt x="222" y="1005"/>
                    <a:pt x="43" y="1270"/>
                  </a:cubicBezTo>
                  <a:cubicBezTo>
                    <a:pt x="308" y="1354"/>
                    <a:pt x="308" y="1354"/>
                    <a:pt x="308" y="1354"/>
                  </a:cubicBezTo>
                  <a:cubicBezTo>
                    <a:pt x="308" y="1354"/>
                    <a:pt x="551" y="1302"/>
                    <a:pt x="635" y="1386"/>
                  </a:cubicBezTo>
                  <a:cubicBezTo>
                    <a:pt x="710" y="1470"/>
                    <a:pt x="741" y="1227"/>
                    <a:pt x="911" y="1259"/>
                  </a:cubicBezTo>
                  <a:cubicBezTo>
                    <a:pt x="1090" y="1302"/>
                    <a:pt x="1144" y="1767"/>
                    <a:pt x="879" y="1821"/>
                  </a:cubicBezTo>
                  <a:cubicBezTo>
                    <a:pt x="879" y="1821"/>
                    <a:pt x="1027" y="2000"/>
                    <a:pt x="1027" y="2138"/>
                  </a:cubicBezTo>
                  <a:cubicBezTo>
                    <a:pt x="1027" y="2276"/>
                    <a:pt x="1314" y="2381"/>
                    <a:pt x="1228" y="2466"/>
                  </a:cubicBezTo>
                  <a:cubicBezTo>
                    <a:pt x="1133" y="2562"/>
                    <a:pt x="890" y="2636"/>
                    <a:pt x="847" y="2752"/>
                  </a:cubicBezTo>
                  <a:cubicBezTo>
                    <a:pt x="816" y="2868"/>
                    <a:pt x="773" y="3175"/>
                    <a:pt x="646" y="3291"/>
                  </a:cubicBezTo>
                  <a:cubicBezTo>
                    <a:pt x="646" y="3291"/>
                    <a:pt x="741" y="4075"/>
                    <a:pt x="646" y="4265"/>
                  </a:cubicBezTo>
                  <a:cubicBezTo>
                    <a:pt x="562" y="4435"/>
                    <a:pt x="900" y="4668"/>
                    <a:pt x="667" y="4838"/>
                  </a:cubicBezTo>
                  <a:lnTo>
                    <a:pt x="667" y="4838"/>
                  </a:lnTo>
                  <a:cubicBezTo>
                    <a:pt x="752" y="4901"/>
                    <a:pt x="583" y="5198"/>
                    <a:pt x="635" y="5250"/>
                  </a:cubicBezTo>
                  <a:cubicBezTo>
                    <a:pt x="700" y="5303"/>
                    <a:pt x="1027" y="5198"/>
                    <a:pt x="1101" y="5271"/>
                  </a:cubicBezTo>
                  <a:cubicBezTo>
                    <a:pt x="1176" y="5336"/>
                    <a:pt x="952" y="5620"/>
                    <a:pt x="952" y="5620"/>
                  </a:cubicBezTo>
                  <a:cubicBezTo>
                    <a:pt x="952" y="5620"/>
                    <a:pt x="1060" y="5737"/>
                    <a:pt x="1122" y="5801"/>
                  </a:cubicBezTo>
                  <a:cubicBezTo>
                    <a:pt x="1122" y="5801"/>
                    <a:pt x="1122" y="5823"/>
                    <a:pt x="1122" y="5842"/>
                  </a:cubicBezTo>
                  <a:cubicBezTo>
                    <a:pt x="1726" y="5875"/>
                    <a:pt x="1726" y="5875"/>
                    <a:pt x="1726" y="5875"/>
                  </a:cubicBezTo>
                  <a:cubicBezTo>
                    <a:pt x="1906" y="5959"/>
                    <a:pt x="1906" y="5959"/>
                    <a:pt x="1906" y="5959"/>
                  </a:cubicBezTo>
                  <a:cubicBezTo>
                    <a:pt x="2139" y="5853"/>
                    <a:pt x="2139" y="5853"/>
                    <a:pt x="2139" y="5853"/>
                  </a:cubicBezTo>
                  <a:cubicBezTo>
                    <a:pt x="2562" y="5928"/>
                    <a:pt x="2562" y="5928"/>
                    <a:pt x="2562" y="5928"/>
                  </a:cubicBezTo>
                  <a:cubicBezTo>
                    <a:pt x="2562" y="5928"/>
                    <a:pt x="2700" y="5715"/>
                    <a:pt x="2700" y="5568"/>
                  </a:cubicBezTo>
                  <a:cubicBezTo>
                    <a:pt x="2700" y="5420"/>
                    <a:pt x="2667" y="5176"/>
                    <a:pt x="2626" y="5049"/>
                  </a:cubicBezTo>
                  <a:cubicBezTo>
                    <a:pt x="2594" y="4922"/>
                    <a:pt x="2626" y="4478"/>
                    <a:pt x="2626" y="4383"/>
                  </a:cubicBezTo>
                  <a:cubicBezTo>
                    <a:pt x="2626" y="4286"/>
                    <a:pt x="2499" y="4256"/>
                    <a:pt x="2499" y="4097"/>
                  </a:cubicBezTo>
                  <a:cubicBezTo>
                    <a:pt x="2499" y="3948"/>
                    <a:pt x="2880" y="3905"/>
                    <a:pt x="2880" y="3905"/>
                  </a:cubicBezTo>
                  <a:cubicBezTo>
                    <a:pt x="3208" y="3959"/>
                    <a:pt x="3208" y="3959"/>
                    <a:pt x="3208" y="3959"/>
                  </a:cubicBezTo>
                  <a:cubicBezTo>
                    <a:pt x="3208" y="3980"/>
                    <a:pt x="3208" y="3980"/>
                    <a:pt x="3208" y="3980"/>
                  </a:cubicBezTo>
                  <a:cubicBezTo>
                    <a:pt x="3389" y="3864"/>
                    <a:pt x="3505" y="3631"/>
                    <a:pt x="3473" y="3599"/>
                  </a:cubicBezTo>
                  <a:cubicBezTo>
                    <a:pt x="3441" y="3556"/>
                    <a:pt x="3197" y="3207"/>
                    <a:pt x="3378" y="3101"/>
                  </a:cubicBezTo>
                  <a:cubicBezTo>
                    <a:pt x="3547" y="2996"/>
                    <a:pt x="3727" y="2804"/>
                    <a:pt x="3674" y="2625"/>
                  </a:cubicBezTo>
                  <a:cubicBezTo>
                    <a:pt x="3620" y="2435"/>
                    <a:pt x="3727" y="2244"/>
                    <a:pt x="3706" y="2095"/>
                  </a:cubicBezTo>
                  <a:cubicBezTo>
                    <a:pt x="3674" y="1946"/>
                    <a:pt x="3505" y="2022"/>
                    <a:pt x="3505" y="1927"/>
                  </a:cubicBezTo>
                  <a:cubicBezTo>
                    <a:pt x="3505" y="1841"/>
                    <a:pt x="3579" y="1343"/>
                    <a:pt x="3579" y="1343"/>
                  </a:cubicBezTo>
                  <a:cubicBezTo>
                    <a:pt x="3462" y="1227"/>
                    <a:pt x="3536" y="836"/>
                    <a:pt x="3536" y="750"/>
                  </a:cubicBezTo>
                  <a:cubicBezTo>
                    <a:pt x="3536" y="666"/>
                    <a:pt x="3801" y="634"/>
                    <a:pt x="3874" y="476"/>
                  </a:cubicBezTo>
                  <a:cubicBezTo>
                    <a:pt x="3949" y="349"/>
                    <a:pt x="3906" y="147"/>
                    <a:pt x="3917" y="41"/>
                  </a:cubicBezTo>
                  <a:cubicBezTo>
                    <a:pt x="3822" y="20"/>
                    <a:pt x="3684" y="0"/>
                    <a:pt x="3505" y="0"/>
                  </a:cubicBezTo>
                  <a:cubicBezTo>
                    <a:pt x="3197" y="0"/>
                    <a:pt x="2997" y="126"/>
                    <a:pt x="2764" y="253"/>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9" name="Freeform 28"/>
            <p:cNvSpPr>
              <a:spLocks noChangeArrowheads="1"/>
            </p:cNvSpPr>
            <p:nvPr/>
          </p:nvSpPr>
          <p:spPr bwMode="auto">
            <a:xfrm>
              <a:off x="2065" y="5074"/>
              <a:ext cx="1210" cy="940"/>
            </a:xfrm>
            <a:custGeom>
              <a:avLst/>
              <a:gdLst>
                <a:gd name="T0" fmla="*/ 3663 w 5338"/>
                <a:gd name="T1" fmla="*/ 317 h 4149"/>
                <a:gd name="T2" fmla="*/ 3663 w 5338"/>
                <a:gd name="T3" fmla="*/ 317 h 4149"/>
                <a:gd name="T4" fmla="*/ 3187 w 5338"/>
                <a:gd name="T5" fmla="*/ 73 h 4149"/>
                <a:gd name="T6" fmla="*/ 3059 w 5338"/>
                <a:gd name="T7" fmla="*/ 274 h 4149"/>
                <a:gd name="T8" fmla="*/ 2424 w 5338"/>
                <a:gd name="T9" fmla="*/ 370 h 4149"/>
                <a:gd name="T10" fmla="*/ 1811 w 5338"/>
                <a:gd name="T11" fmla="*/ 379 h 4149"/>
                <a:gd name="T12" fmla="*/ 1588 w 5338"/>
                <a:gd name="T13" fmla="*/ 327 h 4149"/>
                <a:gd name="T14" fmla="*/ 1038 w 5338"/>
                <a:gd name="T15" fmla="*/ 454 h 4149"/>
                <a:gd name="T16" fmla="*/ 657 w 5338"/>
                <a:gd name="T17" fmla="*/ 263 h 4149"/>
                <a:gd name="T18" fmla="*/ 519 w 5338"/>
                <a:gd name="T19" fmla="*/ 592 h 4149"/>
                <a:gd name="T20" fmla="*/ 105 w 5338"/>
                <a:gd name="T21" fmla="*/ 592 h 4149"/>
                <a:gd name="T22" fmla="*/ 0 w 5338"/>
                <a:gd name="T23" fmla="*/ 847 h 4149"/>
                <a:gd name="T24" fmla="*/ 202 w 5338"/>
                <a:gd name="T25" fmla="*/ 983 h 4149"/>
                <a:gd name="T26" fmla="*/ 359 w 5338"/>
                <a:gd name="T27" fmla="*/ 1269 h 4149"/>
                <a:gd name="T28" fmla="*/ 603 w 5338"/>
                <a:gd name="T29" fmla="*/ 1226 h 4149"/>
                <a:gd name="T30" fmla="*/ 1154 w 5338"/>
                <a:gd name="T31" fmla="*/ 1439 h 4149"/>
                <a:gd name="T32" fmla="*/ 1154 w 5338"/>
                <a:gd name="T33" fmla="*/ 2657 h 4149"/>
                <a:gd name="T34" fmla="*/ 3378 w 5338"/>
                <a:gd name="T35" fmla="*/ 4127 h 4149"/>
                <a:gd name="T36" fmla="*/ 3452 w 5338"/>
                <a:gd name="T37" fmla="*/ 3980 h 4149"/>
                <a:gd name="T38" fmla="*/ 4033 w 5338"/>
                <a:gd name="T39" fmla="*/ 4148 h 4149"/>
                <a:gd name="T40" fmla="*/ 4182 w 5338"/>
                <a:gd name="T41" fmla="*/ 4012 h 4149"/>
                <a:gd name="T42" fmla="*/ 4690 w 5338"/>
                <a:gd name="T43" fmla="*/ 3620 h 4149"/>
                <a:gd name="T44" fmla="*/ 4669 w 5338"/>
                <a:gd name="T45" fmla="*/ 3047 h 4149"/>
                <a:gd name="T46" fmla="*/ 4669 w 5338"/>
                <a:gd name="T47" fmla="*/ 2073 h 4149"/>
                <a:gd name="T48" fmla="*/ 4870 w 5338"/>
                <a:gd name="T49" fmla="*/ 1534 h 4149"/>
                <a:gd name="T50" fmla="*/ 5251 w 5338"/>
                <a:gd name="T51" fmla="*/ 1248 h 4149"/>
                <a:gd name="T52" fmla="*/ 5050 w 5338"/>
                <a:gd name="T53" fmla="*/ 920 h 4149"/>
                <a:gd name="T54" fmla="*/ 4902 w 5338"/>
                <a:gd name="T55" fmla="*/ 603 h 4149"/>
                <a:gd name="T56" fmla="*/ 4934 w 5338"/>
                <a:gd name="T57" fmla="*/ 41 h 4149"/>
                <a:gd name="T58" fmla="*/ 4658 w 5338"/>
                <a:gd name="T59" fmla="*/ 168 h 4149"/>
                <a:gd name="T60" fmla="*/ 4331 w 5338"/>
                <a:gd name="T61" fmla="*/ 136 h 4149"/>
                <a:gd name="T62" fmla="*/ 4066 w 5338"/>
                <a:gd name="T63" fmla="*/ 52 h 4149"/>
                <a:gd name="T64" fmla="*/ 4098 w 5338"/>
                <a:gd name="T65" fmla="*/ 0 h 4149"/>
                <a:gd name="T66" fmla="*/ 3663 w 5338"/>
                <a:gd name="T67" fmla="*/ 317 h 4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38" h="4149">
                  <a:moveTo>
                    <a:pt x="3663" y="317"/>
                  </a:moveTo>
                  <a:lnTo>
                    <a:pt x="3663" y="317"/>
                  </a:lnTo>
                  <a:cubicBezTo>
                    <a:pt x="3378" y="317"/>
                    <a:pt x="3303" y="73"/>
                    <a:pt x="3187" y="73"/>
                  </a:cubicBezTo>
                  <a:cubicBezTo>
                    <a:pt x="3081" y="73"/>
                    <a:pt x="3059" y="274"/>
                    <a:pt x="3059" y="274"/>
                  </a:cubicBezTo>
                  <a:cubicBezTo>
                    <a:pt x="2859" y="189"/>
                    <a:pt x="2424" y="370"/>
                    <a:pt x="2424" y="370"/>
                  </a:cubicBezTo>
                  <a:cubicBezTo>
                    <a:pt x="2213" y="274"/>
                    <a:pt x="1811" y="379"/>
                    <a:pt x="1811" y="379"/>
                  </a:cubicBezTo>
                  <a:cubicBezTo>
                    <a:pt x="1588" y="327"/>
                    <a:pt x="1588" y="327"/>
                    <a:pt x="1588" y="327"/>
                  </a:cubicBezTo>
                  <a:cubicBezTo>
                    <a:pt x="1038" y="454"/>
                    <a:pt x="1038" y="454"/>
                    <a:pt x="1038" y="454"/>
                  </a:cubicBezTo>
                  <a:cubicBezTo>
                    <a:pt x="657" y="263"/>
                    <a:pt x="657" y="263"/>
                    <a:pt x="657" y="263"/>
                  </a:cubicBezTo>
                  <a:cubicBezTo>
                    <a:pt x="519" y="592"/>
                    <a:pt x="519" y="592"/>
                    <a:pt x="519" y="592"/>
                  </a:cubicBezTo>
                  <a:cubicBezTo>
                    <a:pt x="105" y="592"/>
                    <a:pt x="105" y="592"/>
                    <a:pt x="105" y="592"/>
                  </a:cubicBezTo>
                  <a:cubicBezTo>
                    <a:pt x="0" y="847"/>
                    <a:pt x="0" y="847"/>
                    <a:pt x="0" y="847"/>
                  </a:cubicBezTo>
                  <a:cubicBezTo>
                    <a:pt x="202" y="983"/>
                    <a:pt x="202" y="983"/>
                    <a:pt x="202" y="983"/>
                  </a:cubicBezTo>
                  <a:cubicBezTo>
                    <a:pt x="202" y="983"/>
                    <a:pt x="297" y="1174"/>
                    <a:pt x="359" y="1269"/>
                  </a:cubicBezTo>
                  <a:cubicBezTo>
                    <a:pt x="603" y="1226"/>
                    <a:pt x="603" y="1226"/>
                    <a:pt x="603" y="1226"/>
                  </a:cubicBezTo>
                  <a:cubicBezTo>
                    <a:pt x="1154" y="1439"/>
                    <a:pt x="1154" y="1439"/>
                    <a:pt x="1154" y="1439"/>
                  </a:cubicBezTo>
                  <a:cubicBezTo>
                    <a:pt x="1154" y="1439"/>
                    <a:pt x="1344" y="2159"/>
                    <a:pt x="1154" y="2657"/>
                  </a:cubicBezTo>
                  <a:cubicBezTo>
                    <a:pt x="1154" y="2657"/>
                    <a:pt x="2288" y="3853"/>
                    <a:pt x="3378" y="4127"/>
                  </a:cubicBezTo>
                  <a:cubicBezTo>
                    <a:pt x="3389" y="4075"/>
                    <a:pt x="3409" y="4021"/>
                    <a:pt x="3452" y="3980"/>
                  </a:cubicBezTo>
                  <a:cubicBezTo>
                    <a:pt x="3600" y="3831"/>
                    <a:pt x="3896" y="4148"/>
                    <a:pt x="4033" y="4148"/>
                  </a:cubicBezTo>
                  <a:cubicBezTo>
                    <a:pt x="4182" y="4148"/>
                    <a:pt x="4182" y="4012"/>
                    <a:pt x="4182" y="4012"/>
                  </a:cubicBezTo>
                  <a:cubicBezTo>
                    <a:pt x="4298" y="3428"/>
                    <a:pt x="4596" y="3555"/>
                    <a:pt x="4690" y="3620"/>
                  </a:cubicBezTo>
                  <a:cubicBezTo>
                    <a:pt x="4923" y="3450"/>
                    <a:pt x="4585" y="3217"/>
                    <a:pt x="4669" y="3047"/>
                  </a:cubicBezTo>
                  <a:cubicBezTo>
                    <a:pt x="4764" y="2857"/>
                    <a:pt x="4669" y="2073"/>
                    <a:pt x="4669" y="2073"/>
                  </a:cubicBezTo>
                  <a:cubicBezTo>
                    <a:pt x="4796" y="1957"/>
                    <a:pt x="4839" y="1650"/>
                    <a:pt x="4870" y="1534"/>
                  </a:cubicBezTo>
                  <a:cubicBezTo>
                    <a:pt x="4913" y="1418"/>
                    <a:pt x="5156" y="1344"/>
                    <a:pt x="5251" y="1248"/>
                  </a:cubicBezTo>
                  <a:cubicBezTo>
                    <a:pt x="5337" y="1163"/>
                    <a:pt x="5050" y="1058"/>
                    <a:pt x="5050" y="920"/>
                  </a:cubicBezTo>
                  <a:cubicBezTo>
                    <a:pt x="5050" y="782"/>
                    <a:pt x="4902" y="603"/>
                    <a:pt x="4902" y="603"/>
                  </a:cubicBezTo>
                  <a:cubicBezTo>
                    <a:pt x="5167" y="549"/>
                    <a:pt x="5113" y="84"/>
                    <a:pt x="4934" y="41"/>
                  </a:cubicBezTo>
                  <a:cubicBezTo>
                    <a:pt x="4764" y="9"/>
                    <a:pt x="4733" y="252"/>
                    <a:pt x="4658" y="168"/>
                  </a:cubicBezTo>
                  <a:cubicBezTo>
                    <a:pt x="4574" y="84"/>
                    <a:pt x="4331" y="136"/>
                    <a:pt x="4331" y="136"/>
                  </a:cubicBezTo>
                  <a:cubicBezTo>
                    <a:pt x="4066" y="52"/>
                    <a:pt x="4066" y="52"/>
                    <a:pt x="4066" y="52"/>
                  </a:cubicBezTo>
                  <a:cubicBezTo>
                    <a:pt x="4076" y="41"/>
                    <a:pt x="4087" y="19"/>
                    <a:pt x="4098" y="0"/>
                  </a:cubicBezTo>
                  <a:cubicBezTo>
                    <a:pt x="3811" y="52"/>
                    <a:pt x="3917" y="317"/>
                    <a:pt x="3663" y="317"/>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6" name="Freeform 29"/>
            <p:cNvSpPr>
              <a:spLocks noChangeArrowheads="1"/>
            </p:cNvSpPr>
            <p:nvPr/>
          </p:nvSpPr>
          <p:spPr bwMode="auto">
            <a:xfrm>
              <a:off x="1972" y="3854"/>
              <a:ext cx="1048" cy="1322"/>
            </a:xfrm>
            <a:custGeom>
              <a:avLst/>
              <a:gdLst>
                <a:gd name="T0" fmla="*/ 3991 w 4627"/>
                <a:gd name="T1" fmla="*/ 4107 h 5834"/>
                <a:gd name="T2" fmla="*/ 3991 w 4627"/>
                <a:gd name="T3" fmla="*/ 4107 h 5834"/>
                <a:gd name="T4" fmla="*/ 3831 w 4627"/>
                <a:gd name="T5" fmla="*/ 3674 h 5834"/>
                <a:gd name="T6" fmla="*/ 3896 w 4627"/>
                <a:gd name="T7" fmla="*/ 3472 h 5834"/>
                <a:gd name="T8" fmla="*/ 3726 w 4627"/>
                <a:gd name="T9" fmla="*/ 3133 h 5834"/>
                <a:gd name="T10" fmla="*/ 3557 w 4627"/>
                <a:gd name="T11" fmla="*/ 2784 h 5834"/>
                <a:gd name="T12" fmla="*/ 3430 w 4627"/>
                <a:gd name="T13" fmla="*/ 2371 h 5834"/>
                <a:gd name="T14" fmla="*/ 3260 w 4627"/>
                <a:gd name="T15" fmla="*/ 1970 h 5834"/>
                <a:gd name="T16" fmla="*/ 2868 w 4627"/>
                <a:gd name="T17" fmla="*/ 1989 h 5834"/>
                <a:gd name="T18" fmla="*/ 2667 w 4627"/>
                <a:gd name="T19" fmla="*/ 1662 h 5834"/>
                <a:gd name="T20" fmla="*/ 2741 w 4627"/>
                <a:gd name="T21" fmla="*/ 1196 h 5834"/>
                <a:gd name="T22" fmla="*/ 2360 w 4627"/>
                <a:gd name="T23" fmla="*/ 1080 h 5834"/>
                <a:gd name="T24" fmla="*/ 2243 w 4627"/>
                <a:gd name="T25" fmla="*/ 561 h 5834"/>
                <a:gd name="T26" fmla="*/ 1948 w 4627"/>
                <a:gd name="T27" fmla="*/ 509 h 5834"/>
                <a:gd name="T28" fmla="*/ 1312 w 4627"/>
                <a:gd name="T29" fmla="*/ 0 h 5834"/>
                <a:gd name="T30" fmla="*/ 1079 w 4627"/>
                <a:gd name="T31" fmla="*/ 455 h 5834"/>
                <a:gd name="T32" fmla="*/ 603 w 4627"/>
                <a:gd name="T33" fmla="*/ 455 h 5834"/>
                <a:gd name="T34" fmla="*/ 265 w 4627"/>
                <a:gd name="T35" fmla="*/ 614 h 5834"/>
                <a:gd name="T36" fmla="*/ 476 w 4627"/>
                <a:gd name="T37" fmla="*/ 815 h 5834"/>
                <a:gd name="T38" fmla="*/ 190 w 4627"/>
                <a:gd name="T39" fmla="*/ 996 h 5834"/>
                <a:gd name="T40" fmla="*/ 232 w 4627"/>
                <a:gd name="T41" fmla="*/ 1418 h 5834"/>
                <a:gd name="T42" fmla="*/ 21 w 4627"/>
                <a:gd name="T43" fmla="*/ 1767 h 5834"/>
                <a:gd name="T44" fmla="*/ 0 w 4627"/>
                <a:gd name="T45" fmla="*/ 1778 h 5834"/>
                <a:gd name="T46" fmla="*/ 127 w 4627"/>
                <a:gd name="T47" fmla="*/ 2181 h 5834"/>
                <a:gd name="T48" fmla="*/ 327 w 4627"/>
                <a:gd name="T49" fmla="*/ 2541 h 5834"/>
                <a:gd name="T50" fmla="*/ 635 w 4627"/>
                <a:gd name="T51" fmla="*/ 2817 h 5834"/>
                <a:gd name="T52" fmla="*/ 138 w 4627"/>
                <a:gd name="T53" fmla="*/ 3356 h 5834"/>
                <a:gd name="T54" fmla="*/ 179 w 4627"/>
                <a:gd name="T55" fmla="*/ 3345 h 5834"/>
                <a:gd name="T56" fmla="*/ 455 w 4627"/>
                <a:gd name="T57" fmla="*/ 3642 h 5834"/>
                <a:gd name="T58" fmla="*/ 284 w 4627"/>
                <a:gd name="T59" fmla="*/ 3853 h 5834"/>
                <a:gd name="T60" fmla="*/ 899 w 4627"/>
                <a:gd name="T61" fmla="*/ 3937 h 5834"/>
                <a:gd name="T62" fmla="*/ 1026 w 4627"/>
                <a:gd name="T63" fmla="*/ 4668 h 5834"/>
                <a:gd name="T64" fmla="*/ 1090 w 4627"/>
                <a:gd name="T65" fmla="*/ 5601 h 5834"/>
                <a:gd name="T66" fmla="*/ 1069 w 4627"/>
                <a:gd name="T67" fmla="*/ 5642 h 5834"/>
                <a:gd name="T68" fmla="*/ 1450 w 4627"/>
                <a:gd name="T69" fmla="*/ 5833 h 5834"/>
                <a:gd name="T70" fmla="*/ 2000 w 4627"/>
                <a:gd name="T71" fmla="*/ 5706 h 5834"/>
                <a:gd name="T72" fmla="*/ 2223 w 4627"/>
                <a:gd name="T73" fmla="*/ 5758 h 5834"/>
                <a:gd name="T74" fmla="*/ 2836 w 4627"/>
                <a:gd name="T75" fmla="*/ 5749 h 5834"/>
                <a:gd name="T76" fmla="*/ 3471 w 4627"/>
                <a:gd name="T77" fmla="*/ 5653 h 5834"/>
                <a:gd name="T78" fmla="*/ 3599 w 4627"/>
                <a:gd name="T79" fmla="*/ 5452 h 5834"/>
                <a:gd name="T80" fmla="*/ 4075 w 4627"/>
                <a:gd name="T81" fmla="*/ 5696 h 5834"/>
                <a:gd name="T82" fmla="*/ 4510 w 4627"/>
                <a:gd name="T83" fmla="*/ 5379 h 5834"/>
                <a:gd name="T84" fmla="*/ 4435 w 4627"/>
                <a:gd name="T85" fmla="*/ 4648 h 5834"/>
                <a:gd name="T86" fmla="*/ 4467 w 4627"/>
                <a:gd name="T87" fmla="*/ 4627 h 5834"/>
                <a:gd name="T88" fmla="*/ 4213 w 4627"/>
                <a:gd name="T89" fmla="*/ 4457 h 5834"/>
                <a:gd name="T90" fmla="*/ 3991 w 4627"/>
                <a:gd name="T91" fmla="*/ 4107 h 5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27" h="5834">
                  <a:moveTo>
                    <a:pt x="3991" y="4107"/>
                  </a:moveTo>
                  <a:lnTo>
                    <a:pt x="3991" y="4107"/>
                  </a:lnTo>
                  <a:cubicBezTo>
                    <a:pt x="3906" y="3928"/>
                    <a:pt x="3736" y="3769"/>
                    <a:pt x="3831" y="3674"/>
                  </a:cubicBezTo>
                  <a:cubicBezTo>
                    <a:pt x="3917" y="3588"/>
                    <a:pt x="3991" y="3567"/>
                    <a:pt x="3896" y="3472"/>
                  </a:cubicBezTo>
                  <a:cubicBezTo>
                    <a:pt x="3801" y="3377"/>
                    <a:pt x="3652" y="3431"/>
                    <a:pt x="3726" y="3133"/>
                  </a:cubicBezTo>
                  <a:cubicBezTo>
                    <a:pt x="3790" y="2836"/>
                    <a:pt x="3577" y="2806"/>
                    <a:pt x="3557" y="2784"/>
                  </a:cubicBezTo>
                  <a:cubicBezTo>
                    <a:pt x="3536" y="2763"/>
                    <a:pt x="3525" y="2457"/>
                    <a:pt x="3430" y="2371"/>
                  </a:cubicBezTo>
                  <a:cubicBezTo>
                    <a:pt x="3344" y="2287"/>
                    <a:pt x="3387" y="2022"/>
                    <a:pt x="3260" y="1970"/>
                  </a:cubicBezTo>
                  <a:cubicBezTo>
                    <a:pt x="3133" y="1916"/>
                    <a:pt x="2868" y="1989"/>
                    <a:pt x="2868" y="1989"/>
                  </a:cubicBezTo>
                  <a:cubicBezTo>
                    <a:pt x="2667" y="1662"/>
                    <a:pt x="2667" y="1662"/>
                    <a:pt x="2667" y="1662"/>
                  </a:cubicBezTo>
                  <a:cubicBezTo>
                    <a:pt x="2667" y="1662"/>
                    <a:pt x="2816" y="1270"/>
                    <a:pt x="2741" y="1196"/>
                  </a:cubicBezTo>
                  <a:cubicBezTo>
                    <a:pt x="2667" y="1121"/>
                    <a:pt x="2360" y="1080"/>
                    <a:pt x="2360" y="1080"/>
                  </a:cubicBezTo>
                  <a:cubicBezTo>
                    <a:pt x="2243" y="561"/>
                    <a:pt x="2243" y="561"/>
                    <a:pt x="2243" y="561"/>
                  </a:cubicBezTo>
                  <a:cubicBezTo>
                    <a:pt x="2243" y="561"/>
                    <a:pt x="2043" y="614"/>
                    <a:pt x="1948" y="509"/>
                  </a:cubicBezTo>
                  <a:cubicBezTo>
                    <a:pt x="1853" y="423"/>
                    <a:pt x="1545" y="52"/>
                    <a:pt x="1312" y="0"/>
                  </a:cubicBezTo>
                  <a:cubicBezTo>
                    <a:pt x="1258" y="222"/>
                    <a:pt x="1142" y="423"/>
                    <a:pt x="1079" y="455"/>
                  </a:cubicBezTo>
                  <a:cubicBezTo>
                    <a:pt x="942" y="520"/>
                    <a:pt x="771" y="455"/>
                    <a:pt x="603" y="455"/>
                  </a:cubicBezTo>
                  <a:cubicBezTo>
                    <a:pt x="433" y="455"/>
                    <a:pt x="265" y="614"/>
                    <a:pt x="265" y="614"/>
                  </a:cubicBezTo>
                  <a:cubicBezTo>
                    <a:pt x="476" y="815"/>
                    <a:pt x="476" y="815"/>
                    <a:pt x="476" y="815"/>
                  </a:cubicBezTo>
                  <a:cubicBezTo>
                    <a:pt x="190" y="996"/>
                    <a:pt x="190" y="996"/>
                    <a:pt x="190" y="996"/>
                  </a:cubicBezTo>
                  <a:cubicBezTo>
                    <a:pt x="190" y="996"/>
                    <a:pt x="370" y="1418"/>
                    <a:pt x="232" y="1418"/>
                  </a:cubicBezTo>
                  <a:cubicBezTo>
                    <a:pt x="84" y="1418"/>
                    <a:pt x="21" y="1767"/>
                    <a:pt x="21" y="1767"/>
                  </a:cubicBezTo>
                  <a:cubicBezTo>
                    <a:pt x="21" y="1767"/>
                    <a:pt x="10" y="1767"/>
                    <a:pt x="0" y="1778"/>
                  </a:cubicBezTo>
                  <a:cubicBezTo>
                    <a:pt x="84" y="1895"/>
                    <a:pt x="190" y="2095"/>
                    <a:pt x="127" y="2181"/>
                  </a:cubicBezTo>
                  <a:cubicBezTo>
                    <a:pt x="21" y="2330"/>
                    <a:pt x="327" y="2276"/>
                    <a:pt x="327" y="2541"/>
                  </a:cubicBezTo>
                  <a:cubicBezTo>
                    <a:pt x="327" y="2541"/>
                    <a:pt x="635" y="2679"/>
                    <a:pt x="635" y="2817"/>
                  </a:cubicBezTo>
                  <a:cubicBezTo>
                    <a:pt x="635" y="2944"/>
                    <a:pt x="190" y="2890"/>
                    <a:pt x="138" y="3356"/>
                  </a:cubicBezTo>
                  <a:cubicBezTo>
                    <a:pt x="179" y="3345"/>
                    <a:pt x="179" y="3345"/>
                    <a:pt x="179" y="3345"/>
                  </a:cubicBezTo>
                  <a:cubicBezTo>
                    <a:pt x="179" y="3345"/>
                    <a:pt x="497" y="3599"/>
                    <a:pt x="455" y="3642"/>
                  </a:cubicBezTo>
                  <a:cubicBezTo>
                    <a:pt x="412" y="3683"/>
                    <a:pt x="222" y="3780"/>
                    <a:pt x="284" y="3853"/>
                  </a:cubicBezTo>
                  <a:cubicBezTo>
                    <a:pt x="360" y="3916"/>
                    <a:pt x="825" y="3864"/>
                    <a:pt x="899" y="3937"/>
                  </a:cubicBezTo>
                  <a:cubicBezTo>
                    <a:pt x="974" y="4013"/>
                    <a:pt x="1090" y="4551"/>
                    <a:pt x="1026" y="4668"/>
                  </a:cubicBezTo>
                  <a:cubicBezTo>
                    <a:pt x="963" y="4775"/>
                    <a:pt x="1090" y="5601"/>
                    <a:pt x="1090" y="5601"/>
                  </a:cubicBezTo>
                  <a:cubicBezTo>
                    <a:pt x="1069" y="5642"/>
                    <a:pt x="1069" y="5642"/>
                    <a:pt x="1069" y="5642"/>
                  </a:cubicBezTo>
                  <a:cubicBezTo>
                    <a:pt x="1450" y="5833"/>
                    <a:pt x="1450" y="5833"/>
                    <a:pt x="1450" y="5833"/>
                  </a:cubicBezTo>
                  <a:cubicBezTo>
                    <a:pt x="2000" y="5706"/>
                    <a:pt x="2000" y="5706"/>
                    <a:pt x="2000" y="5706"/>
                  </a:cubicBezTo>
                  <a:cubicBezTo>
                    <a:pt x="2223" y="5758"/>
                    <a:pt x="2223" y="5758"/>
                    <a:pt x="2223" y="5758"/>
                  </a:cubicBezTo>
                  <a:cubicBezTo>
                    <a:pt x="2223" y="5758"/>
                    <a:pt x="2625" y="5653"/>
                    <a:pt x="2836" y="5749"/>
                  </a:cubicBezTo>
                  <a:cubicBezTo>
                    <a:pt x="2836" y="5749"/>
                    <a:pt x="3271" y="5568"/>
                    <a:pt x="3471" y="5653"/>
                  </a:cubicBezTo>
                  <a:cubicBezTo>
                    <a:pt x="3471" y="5653"/>
                    <a:pt x="3493" y="5452"/>
                    <a:pt x="3599" y="5452"/>
                  </a:cubicBezTo>
                  <a:cubicBezTo>
                    <a:pt x="3715" y="5452"/>
                    <a:pt x="3790" y="5696"/>
                    <a:pt x="4075" y="5696"/>
                  </a:cubicBezTo>
                  <a:cubicBezTo>
                    <a:pt x="4329" y="5696"/>
                    <a:pt x="4223" y="5431"/>
                    <a:pt x="4510" y="5379"/>
                  </a:cubicBezTo>
                  <a:cubicBezTo>
                    <a:pt x="4626" y="5103"/>
                    <a:pt x="4435" y="4648"/>
                    <a:pt x="4435" y="4648"/>
                  </a:cubicBezTo>
                  <a:cubicBezTo>
                    <a:pt x="4435" y="4648"/>
                    <a:pt x="4456" y="4637"/>
                    <a:pt x="4467" y="4627"/>
                  </a:cubicBezTo>
                  <a:cubicBezTo>
                    <a:pt x="4383" y="4584"/>
                    <a:pt x="4277" y="4510"/>
                    <a:pt x="4213" y="4457"/>
                  </a:cubicBezTo>
                  <a:cubicBezTo>
                    <a:pt x="4107" y="4351"/>
                    <a:pt x="4086" y="4287"/>
                    <a:pt x="3991" y="4107"/>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7" name="Freeform 30"/>
            <p:cNvSpPr>
              <a:spLocks noChangeArrowheads="1"/>
            </p:cNvSpPr>
            <p:nvPr/>
          </p:nvSpPr>
          <p:spPr bwMode="auto">
            <a:xfrm>
              <a:off x="2176" y="2407"/>
              <a:ext cx="1123" cy="686"/>
            </a:xfrm>
            <a:custGeom>
              <a:avLst/>
              <a:gdLst>
                <a:gd name="T0" fmla="*/ 1652 w 4956"/>
                <a:gd name="T1" fmla="*/ 2838 h 3030"/>
                <a:gd name="T2" fmla="*/ 1652 w 4956"/>
                <a:gd name="T3" fmla="*/ 2838 h 3030"/>
                <a:gd name="T4" fmla="*/ 2064 w 4956"/>
                <a:gd name="T5" fmla="*/ 3029 h 3030"/>
                <a:gd name="T6" fmla="*/ 2658 w 4956"/>
                <a:gd name="T7" fmla="*/ 2891 h 3030"/>
                <a:gd name="T8" fmla="*/ 2880 w 4956"/>
                <a:gd name="T9" fmla="*/ 2562 h 3030"/>
                <a:gd name="T10" fmla="*/ 2932 w 4956"/>
                <a:gd name="T11" fmla="*/ 2997 h 3030"/>
                <a:gd name="T12" fmla="*/ 3229 w 4956"/>
                <a:gd name="T13" fmla="*/ 2965 h 3030"/>
                <a:gd name="T14" fmla="*/ 3695 w 4956"/>
                <a:gd name="T15" fmla="*/ 2288 h 3030"/>
                <a:gd name="T16" fmla="*/ 3971 w 4956"/>
                <a:gd name="T17" fmla="*/ 2223 h 3030"/>
                <a:gd name="T18" fmla="*/ 4574 w 4956"/>
                <a:gd name="T19" fmla="*/ 1810 h 3030"/>
                <a:gd name="T20" fmla="*/ 4850 w 4956"/>
                <a:gd name="T21" fmla="*/ 911 h 3030"/>
                <a:gd name="T22" fmla="*/ 4626 w 4956"/>
                <a:gd name="T23" fmla="*/ 900 h 3030"/>
                <a:gd name="T24" fmla="*/ 3779 w 4956"/>
                <a:gd name="T25" fmla="*/ 508 h 3030"/>
                <a:gd name="T26" fmla="*/ 3165 w 4956"/>
                <a:gd name="T27" fmla="*/ 583 h 3030"/>
                <a:gd name="T28" fmla="*/ 3135 w 4956"/>
                <a:gd name="T29" fmla="*/ 107 h 3030"/>
                <a:gd name="T30" fmla="*/ 2594 w 4956"/>
                <a:gd name="T31" fmla="*/ 107 h 3030"/>
                <a:gd name="T32" fmla="*/ 2350 w 4956"/>
                <a:gd name="T33" fmla="*/ 181 h 3030"/>
                <a:gd name="T34" fmla="*/ 2191 w 4956"/>
                <a:gd name="T35" fmla="*/ 657 h 3030"/>
                <a:gd name="T36" fmla="*/ 1736 w 4956"/>
                <a:gd name="T37" fmla="*/ 435 h 3030"/>
                <a:gd name="T38" fmla="*/ 1333 w 4956"/>
                <a:gd name="T39" fmla="*/ 435 h 3030"/>
                <a:gd name="T40" fmla="*/ 646 w 4956"/>
                <a:gd name="T41" fmla="*/ 403 h 3030"/>
                <a:gd name="T42" fmla="*/ 435 w 4956"/>
                <a:gd name="T43" fmla="*/ 879 h 3030"/>
                <a:gd name="T44" fmla="*/ 202 w 4956"/>
                <a:gd name="T45" fmla="*/ 1217 h 3030"/>
                <a:gd name="T46" fmla="*/ 297 w 4956"/>
                <a:gd name="T47" fmla="*/ 1525 h 3030"/>
                <a:gd name="T48" fmla="*/ 435 w 4956"/>
                <a:gd name="T49" fmla="*/ 1853 h 3030"/>
                <a:gd name="T50" fmla="*/ 265 w 4956"/>
                <a:gd name="T51" fmla="*/ 2055 h 3030"/>
                <a:gd name="T52" fmla="*/ 816 w 4956"/>
                <a:gd name="T53" fmla="*/ 2191 h 3030"/>
                <a:gd name="T54" fmla="*/ 805 w 4956"/>
                <a:gd name="T55" fmla="*/ 2413 h 3030"/>
                <a:gd name="T56" fmla="*/ 1333 w 4956"/>
                <a:gd name="T57" fmla="*/ 2499 h 3030"/>
                <a:gd name="T58" fmla="*/ 1652 w 4956"/>
                <a:gd name="T59" fmla="*/ 2838 h 3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56" h="3030">
                  <a:moveTo>
                    <a:pt x="1652" y="2838"/>
                  </a:moveTo>
                  <a:lnTo>
                    <a:pt x="1652" y="2838"/>
                  </a:lnTo>
                  <a:cubicBezTo>
                    <a:pt x="1801" y="2838"/>
                    <a:pt x="1779" y="3029"/>
                    <a:pt x="2064" y="3029"/>
                  </a:cubicBezTo>
                  <a:cubicBezTo>
                    <a:pt x="2361" y="3029"/>
                    <a:pt x="2658" y="2891"/>
                    <a:pt x="2658" y="2891"/>
                  </a:cubicBezTo>
                  <a:cubicBezTo>
                    <a:pt x="2658" y="2891"/>
                    <a:pt x="2721" y="2562"/>
                    <a:pt x="2880" y="2562"/>
                  </a:cubicBezTo>
                  <a:cubicBezTo>
                    <a:pt x="3029" y="2562"/>
                    <a:pt x="3070" y="2859"/>
                    <a:pt x="2932" y="2997"/>
                  </a:cubicBezTo>
                  <a:cubicBezTo>
                    <a:pt x="3229" y="2965"/>
                    <a:pt x="3229" y="2965"/>
                    <a:pt x="3229" y="2965"/>
                  </a:cubicBezTo>
                  <a:cubicBezTo>
                    <a:pt x="3229" y="2965"/>
                    <a:pt x="3622" y="2361"/>
                    <a:pt x="3695" y="2288"/>
                  </a:cubicBezTo>
                  <a:cubicBezTo>
                    <a:pt x="3758" y="2223"/>
                    <a:pt x="3822" y="2266"/>
                    <a:pt x="3971" y="2223"/>
                  </a:cubicBezTo>
                  <a:cubicBezTo>
                    <a:pt x="4128" y="2180"/>
                    <a:pt x="4404" y="1810"/>
                    <a:pt x="4574" y="1810"/>
                  </a:cubicBezTo>
                  <a:cubicBezTo>
                    <a:pt x="4742" y="1810"/>
                    <a:pt x="4955" y="1271"/>
                    <a:pt x="4850" y="911"/>
                  </a:cubicBezTo>
                  <a:cubicBezTo>
                    <a:pt x="4742" y="933"/>
                    <a:pt x="4626" y="900"/>
                    <a:pt x="4626" y="900"/>
                  </a:cubicBezTo>
                  <a:cubicBezTo>
                    <a:pt x="4320" y="360"/>
                    <a:pt x="3779" y="508"/>
                    <a:pt x="3779" y="508"/>
                  </a:cubicBezTo>
                  <a:cubicBezTo>
                    <a:pt x="3430" y="360"/>
                    <a:pt x="3387" y="625"/>
                    <a:pt x="3165" y="583"/>
                  </a:cubicBezTo>
                  <a:cubicBezTo>
                    <a:pt x="2943" y="551"/>
                    <a:pt x="3335" y="0"/>
                    <a:pt x="3135" y="107"/>
                  </a:cubicBezTo>
                  <a:cubicBezTo>
                    <a:pt x="2932" y="222"/>
                    <a:pt x="2721" y="107"/>
                    <a:pt x="2594" y="107"/>
                  </a:cubicBezTo>
                  <a:cubicBezTo>
                    <a:pt x="2520" y="107"/>
                    <a:pt x="2426" y="138"/>
                    <a:pt x="2350" y="181"/>
                  </a:cubicBezTo>
                  <a:cubicBezTo>
                    <a:pt x="2499" y="370"/>
                    <a:pt x="2318" y="657"/>
                    <a:pt x="2191" y="657"/>
                  </a:cubicBezTo>
                  <a:cubicBezTo>
                    <a:pt x="2055" y="657"/>
                    <a:pt x="1736" y="435"/>
                    <a:pt x="1736" y="435"/>
                  </a:cubicBezTo>
                  <a:cubicBezTo>
                    <a:pt x="1333" y="435"/>
                    <a:pt x="1333" y="435"/>
                    <a:pt x="1333" y="435"/>
                  </a:cubicBezTo>
                  <a:cubicBezTo>
                    <a:pt x="1154" y="243"/>
                    <a:pt x="689" y="381"/>
                    <a:pt x="646" y="403"/>
                  </a:cubicBezTo>
                  <a:cubicBezTo>
                    <a:pt x="605" y="583"/>
                    <a:pt x="530" y="827"/>
                    <a:pt x="435" y="879"/>
                  </a:cubicBezTo>
                  <a:cubicBezTo>
                    <a:pt x="286" y="954"/>
                    <a:pt x="413" y="1017"/>
                    <a:pt x="202" y="1217"/>
                  </a:cubicBezTo>
                  <a:cubicBezTo>
                    <a:pt x="0" y="1430"/>
                    <a:pt x="297" y="1398"/>
                    <a:pt x="297" y="1525"/>
                  </a:cubicBezTo>
                  <a:cubicBezTo>
                    <a:pt x="297" y="1642"/>
                    <a:pt x="435" y="1853"/>
                    <a:pt x="435" y="1853"/>
                  </a:cubicBezTo>
                  <a:cubicBezTo>
                    <a:pt x="435" y="1853"/>
                    <a:pt x="265" y="1948"/>
                    <a:pt x="265" y="2055"/>
                  </a:cubicBezTo>
                  <a:cubicBezTo>
                    <a:pt x="265" y="2150"/>
                    <a:pt x="710" y="2096"/>
                    <a:pt x="816" y="2191"/>
                  </a:cubicBezTo>
                  <a:cubicBezTo>
                    <a:pt x="857" y="2234"/>
                    <a:pt x="837" y="2318"/>
                    <a:pt x="805" y="2413"/>
                  </a:cubicBezTo>
                  <a:cubicBezTo>
                    <a:pt x="954" y="2445"/>
                    <a:pt x="1197" y="2499"/>
                    <a:pt x="1333" y="2499"/>
                  </a:cubicBezTo>
                  <a:cubicBezTo>
                    <a:pt x="1536" y="2499"/>
                    <a:pt x="1504" y="2838"/>
                    <a:pt x="1652" y="2838"/>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8" name="Freeform 31"/>
            <p:cNvSpPr>
              <a:spLocks noChangeArrowheads="1"/>
            </p:cNvSpPr>
            <p:nvPr/>
          </p:nvSpPr>
          <p:spPr bwMode="auto">
            <a:xfrm>
              <a:off x="3350" y="2287"/>
              <a:ext cx="1027" cy="1086"/>
            </a:xfrm>
            <a:custGeom>
              <a:avLst/>
              <a:gdLst>
                <a:gd name="T0" fmla="*/ 307 w 4533"/>
                <a:gd name="T1" fmla="*/ 1978 h 4795"/>
                <a:gd name="T2" fmla="*/ 307 w 4533"/>
                <a:gd name="T3" fmla="*/ 1978 h 4795"/>
                <a:gd name="T4" fmla="*/ 85 w 4533"/>
                <a:gd name="T5" fmla="*/ 2212 h 4795"/>
                <a:gd name="T6" fmla="*/ 550 w 4533"/>
                <a:gd name="T7" fmla="*/ 2329 h 4795"/>
                <a:gd name="T8" fmla="*/ 667 w 4533"/>
                <a:gd name="T9" fmla="*/ 2624 h 4795"/>
                <a:gd name="T10" fmla="*/ 1132 w 4533"/>
                <a:gd name="T11" fmla="*/ 3016 h 4795"/>
                <a:gd name="T12" fmla="*/ 899 w 4533"/>
                <a:gd name="T13" fmla="*/ 3133 h 4795"/>
                <a:gd name="T14" fmla="*/ 996 w 4533"/>
                <a:gd name="T15" fmla="*/ 3557 h 4795"/>
                <a:gd name="T16" fmla="*/ 1367 w 4533"/>
                <a:gd name="T17" fmla="*/ 3915 h 4795"/>
                <a:gd name="T18" fmla="*/ 1112 w 4533"/>
                <a:gd name="T19" fmla="*/ 4361 h 4795"/>
                <a:gd name="T20" fmla="*/ 1503 w 4533"/>
                <a:gd name="T21" fmla="*/ 4594 h 4795"/>
                <a:gd name="T22" fmla="*/ 1948 w 4533"/>
                <a:gd name="T23" fmla="*/ 4710 h 4795"/>
                <a:gd name="T24" fmla="*/ 1991 w 4533"/>
                <a:gd name="T25" fmla="*/ 4286 h 4795"/>
                <a:gd name="T26" fmla="*/ 2128 w 4533"/>
                <a:gd name="T27" fmla="*/ 4223 h 4795"/>
                <a:gd name="T28" fmla="*/ 2498 w 4533"/>
                <a:gd name="T29" fmla="*/ 3915 h 4795"/>
                <a:gd name="T30" fmla="*/ 2573 w 4533"/>
                <a:gd name="T31" fmla="*/ 3641 h 4795"/>
                <a:gd name="T32" fmla="*/ 2817 w 4533"/>
                <a:gd name="T33" fmla="*/ 4180 h 4795"/>
                <a:gd name="T34" fmla="*/ 3123 w 4533"/>
                <a:gd name="T35" fmla="*/ 3895 h 4795"/>
                <a:gd name="T36" fmla="*/ 3123 w 4533"/>
                <a:gd name="T37" fmla="*/ 3398 h 4795"/>
                <a:gd name="T38" fmla="*/ 3632 w 4533"/>
                <a:gd name="T39" fmla="*/ 2973 h 4795"/>
                <a:gd name="T40" fmla="*/ 4351 w 4533"/>
                <a:gd name="T41" fmla="*/ 2973 h 4795"/>
                <a:gd name="T42" fmla="*/ 4405 w 4533"/>
                <a:gd name="T43" fmla="*/ 2921 h 4795"/>
                <a:gd name="T44" fmla="*/ 4457 w 4533"/>
                <a:gd name="T45" fmla="*/ 2571 h 4795"/>
                <a:gd name="T46" fmla="*/ 4351 w 4533"/>
                <a:gd name="T47" fmla="*/ 2307 h 4795"/>
                <a:gd name="T48" fmla="*/ 4532 w 4533"/>
                <a:gd name="T49" fmla="*/ 2064 h 4795"/>
                <a:gd name="T50" fmla="*/ 4394 w 4533"/>
                <a:gd name="T51" fmla="*/ 1344 h 4795"/>
                <a:gd name="T52" fmla="*/ 4108 w 4533"/>
                <a:gd name="T53" fmla="*/ 1068 h 4795"/>
                <a:gd name="T54" fmla="*/ 4468 w 4533"/>
                <a:gd name="T55" fmla="*/ 709 h 4795"/>
                <a:gd name="T56" fmla="*/ 4383 w 4533"/>
                <a:gd name="T57" fmla="*/ 392 h 4795"/>
                <a:gd name="T58" fmla="*/ 4086 w 4533"/>
                <a:gd name="T59" fmla="*/ 94 h 4795"/>
                <a:gd name="T60" fmla="*/ 3737 w 4533"/>
                <a:gd name="T61" fmla="*/ 21 h 4795"/>
                <a:gd name="T62" fmla="*/ 3345 w 4533"/>
                <a:gd name="T63" fmla="*/ 306 h 4795"/>
                <a:gd name="T64" fmla="*/ 2742 w 4533"/>
                <a:gd name="T65" fmla="*/ 306 h 4795"/>
                <a:gd name="T66" fmla="*/ 2330 w 4533"/>
                <a:gd name="T67" fmla="*/ 295 h 4795"/>
                <a:gd name="T68" fmla="*/ 2244 w 4533"/>
                <a:gd name="T69" fmla="*/ 73 h 4795"/>
                <a:gd name="T70" fmla="*/ 1854 w 4533"/>
                <a:gd name="T71" fmla="*/ 0 h 4795"/>
                <a:gd name="T72" fmla="*/ 1513 w 4533"/>
                <a:gd name="T73" fmla="*/ 349 h 4795"/>
                <a:gd name="T74" fmla="*/ 1069 w 4533"/>
                <a:gd name="T75" fmla="*/ 635 h 4795"/>
                <a:gd name="T76" fmla="*/ 774 w 4533"/>
                <a:gd name="T77" fmla="*/ 931 h 4795"/>
                <a:gd name="T78" fmla="*/ 412 w 4533"/>
                <a:gd name="T79" fmla="*/ 1312 h 4795"/>
                <a:gd name="T80" fmla="*/ 233 w 4533"/>
                <a:gd name="T81" fmla="*/ 1577 h 4795"/>
                <a:gd name="T82" fmla="*/ 307 w 4533"/>
                <a:gd name="T83" fmla="*/ 1978 h 4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33" h="4795">
                  <a:moveTo>
                    <a:pt x="307" y="1978"/>
                  </a:moveTo>
                  <a:lnTo>
                    <a:pt x="307" y="1978"/>
                  </a:lnTo>
                  <a:cubicBezTo>
                    <a:pt x="212" y="2075"/>
                    <a:pt x="0" y="2116"/>
                    <a:pt x="85" y="2212"/>
                  </a:cubicBezTo>
                  <a:cubicBezTo>
                    <a:pt x="180" y="2307"/>
                    <a:pt x="455" y="2221"/>
                    <a:pt x="550" y="2329"/>
                  </a:cubicBezTo>
                  <a:cubicBezTo>
                    <a:pt x="647" y="2424"/>
                    <a:pt x="529" y="2583"/>
                    <a:pt x="667" y="2624"/>
                  </a:cubicBezTo>
                  <a:cubicBezTo>
                    <a:pt x="815" y="2667"/>
                    <a:pt x="1239" y="2678"/>
                    <a:pt x="1132" y="3016"/>
                  </a:cubicBezTo>
                  <a:cubicBezTo>
                    <a:pt x="899" y="3133"/>
                    <a:pt x="899" y="3133"/>
                    <a:pt x="899" y="3133"/>
                  </a:cubicBezTo>
                  <a:cubicBezTo>
                    <a:pt x="996" y="3557"/>
                    <a:pt x="996" y="3557"/>
                    <a:pt x="996" y="3557"/>
                  </a:cubicBezTo>
                  <a:cubicBezTo>
                    <a:pt x="996" y="3557"/>
                    <a:pt x="1419" y="3545"/>
                    <a:pt x="1367" y="3915"/>
                  </a:cubicBezTo>
                  <a:cubicBezTo>
                    <a:pt x="1367" y="3915"/>
                    <a:pt x="1112" y="4169"/>
                    <a:pt x="1112" y="4361"/>
                  </a:cubicBezTo>
                  <a:cubicBezTo>
                    <a:pt x="1112" y="4361"/>
                    <a:pt x="1397" y="4594"/>
                    <a:pt x="1503" y="4594"/>
                  </a:cubicBezTo>
                  <a:cubicBezTo>
                    <a:pt x="1608" y="4594"/>
                    <a:pt x="1864" y="4626"/>
                    <a:pt x="1948" y="4710"/>
                  </a:cubicBezTo>
                  <a:cubicBezTo>
                    <a:pt x="2033" y="4794"/>
                    <a:pt x="1991" y="4404"/>
                    <a:pt x="1991" y="4286"/>
                  </a:cubicBezTo>
                  <a:cubicBezTo>
                    <a:pt x="1991" y="4180"/>
                    <a:pt x="2022" y="4266"/>
                    <a:pt x="2128" y="4223"/>
                  </a:cubicBezTo>
                  <a:cubicBezTo>
                    <a:pt x="2233" y="4180"/>
                    <a:pt x="2498" y="3915"/>
                    <a:pt x="2498" y="3915"/>
                  </a:cubicBezTo>
                  <a:cubicBezTo>
                    <a:pt x="2498" y="3915"/>
                    <a:pt x="2403" y="3641"/>
                    <a:pt x="2573" y="3641"/>
                  </a:cubicBezTo>
                  <a:cubicBezTo>
                    <a:pt x="2731" y="3641"/>
                    <a:pt x="2722" y="4085"/>
                    <a:pt x="2817" y="4180"/>
                  </a:cubicBezTo>
                  <a:cubicBezTo>
                    <a:pt x="2922" y="4286"/>
                    <a:pt x="3123" y="4169"/>
                    <a:pt x="3123" y="3895"/>
                  </a:cubicBezTo>
                  <a:cubicBezTo>
                    <a:pt x="3123" y="3620"/>
                    <a:pt x="3123" y="3398"/>
                    <a:pt x="3123" y="3398"/>
                  </a:cubicBezTo>
                  <a:cubicBezTo>
                    <a:pt x="3632" y="2973"/>
                    <a:pt x="3632" y="2973"/>
                    <a:pt x="3632" y="2973"/>
                  </a:cubicBezTo>
                  <a:cubicBezTo>
                    <a:pt x="4351" y="2973"/>
                    <a:pt x="4351" y="2973"/>
                    <a:pt x="4351" y="2973"/>
                  </a:cubicBezTo>
                  <a:cubicBezTo>
                    <a:pt x="4405" y="2921"/>
                    <a:pt x="4405" y="2921"/>
                    <a:pt x="4405" y="2921"/>
                  </a:cubicBezTo>
                  <a:cubicBezTo>
                    <a:pt x="4457" y="2571"/>
                    <a:pt x="4457" y="2571"/>
                    <a:pt x="4457" y="2571"/>
                  </a:cubicBezTo>
                  <a:cubicBezTo>
                    <a:pt x="4351" y="2307"/>
                    <a:pt x="4351" y="2307"/>
                    <a:pt x="4351" y="2307"/>
                  </a:cubicBezTo>
                  <a:cubicBezTo>
                    <a:pt x="4532" y="2064"/>
                    <a:pt x="4532" y="2064"/>
                    <a:pt x="4532" y="2064"/>
                  </a:cubicBezTo>
                  <a:cubicBezTo>
                    <a:pt x="4129" y="1872"/>
                    <a:pt x="4394" y="1461"/>
                    <a:pt x="4394" y="1344"/>
                  </a:cubicBezTo>
                  <a:cubicBezTo>
                    <a:pt x="4394" y="1217"/>
                    <a:pt x="4151" y="1280"/>
                    <a:pt x="4108" y="1068"/>
                  </a:cubicBezTo>
                  <a:cubicBezTo>
                    <a:pt x="4065" y="857"/>
                    <a:pt x="4468" y="709"/>
                    <a:pt x="4468" y="709"/>
                  </a:cubicBezTo>
                  <a:cubicBezTo>
                    <a:pt x="4383" y="392"/>
                    <a:pt x="4383" y="392"/>
                    <a:pt x="4383" y="392"/>
                  </a:cubicBezTo>
                  <a:cubicBezTo>
                    <a:pt x="4086" y="94"/>
                    <a:pt x="4086" y="94"/>
                    <a:pt x="4086" y="94"/>
                  </a:cubicBezTo>
                  <a:cubicBezTo>
                    <a:pt x="3737" y="21"/>
                    <a:pt x="3737" y="21"/>
                    <a:pt x="3737" y="21"/>
                  </a:cubicBezTo>
                  <a:cubicBezTo>
                    <a:pt x="3345" y="306"/>
                    <a:pt x="3345" y="306"/>
                    <a:pt x="3345" y="306"/>
                  </a:cubicBezTo>
                  <a:cubicBezTo>
                    <a:pt x="2742" y="306"/>
                    <a:pt x="2742" y="306"/>
                    <a:pt x="2742" y="306"/>
                  </a:cubicBezTo>
                  <a:cubicBezTo>
                    <a:pt x="2330" y="295"/>
                    <a:pt x="2330" y="295"/>
                    <a:pt x="2330" y="295"/>
                  </a:cubicBezTo>
                  <a:cubicBezTo>
                    <a:pt x="2244" y="73"/>
                    <a:pt x="2244" y="73"/>
                    <a:pt x="2244" y="73"/>
                  </a:cubicBezTo>
                  <a:cubicBezTo>
                    <a:pt x="1854" y="0"/>
                    <a:pt x="1854" y="0"/>
                    <a:pt x="1854" y="0"/>
                  </a:cubicBezTo>
                  <a:cubicBezTo>
                    <a:pt x="1778" y="370"/>
                    <a:pt x="1608" y="157"/>
                    <a:pt x="1513" y="349"/>
                  </a:cubicBezTo>
                  <a:cubicBezTo>
                    <a:pt x="1419" y="528"/>
                    <a:pt x="1069" y="635"/>
                    <a:pt x="1069" y="635"/>
                  </a:cubicBezTo>
                  <a:cubicBezTo>
                    <a:pt x="1017" y="857"/>
                    <a:pt x="774" y="931"/>
                    <a:pt x="774" y="931"/>
                  </a:cubicBezTo>
                  <a:cubicBezTo>
                    <a:pt x="647" y="1491"/>
                    <a:pt x="445" y="1344"/>
                    <a:pt x="412" y="1312"/>
                  </a:cubicBezTo>
                  <a:cubicBezTo>
                    <a:pt x="328" y="1396"/>
                    <a:pt x="233" y="1523"/>
                    <a:pt x="233" y="1577"/>
                  </a:cubicBezTo>
                  <a:cubicBezTo>
                    <a:pt x="233" y="1672"/>
                    <a:pt x="403" y="1883"/>
                    <a:pt x="307" y="1978"/>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9" name="Freeform 32"/>
            <p:cNvSpPr>
              <a:spLocks noChangeArrowheads="1"/>
            </p:cNvSpPr>
            <p:nvPr/>
          </p:nvSpPr>
          <p:spPr bwMode="auto">
            <a:xfrm>
              <a:off x="4812" y="2664"/>
              <a:ext cx="1382" cy="912"/>
            </a:xfrm>
            <a:custGeom>
              <a:avLst/>
              <a:gdLst>
                <a:gd name="T0" fmla="*/ 655 w 6099"/>
                <a:gd name="T1" fmla="*/ 2181 h 4024"/>
                <a:gd name="T2" fmla="*/ 655 w 6099"/>
                <a:gd name="T3" fmla="*/ 2181 h 4024"/>
                <a:gd name="T4" fmla="*/ 1047 w 6099"/>
                <a:gd name="T5" fmla="*/ 2351 h 4024"/>
                <a:gd name="T6" fmla="*/ 508 w 6099"/>
                <a:gd name="T7" fmla="*/ 2827 h 4024"/>
                <a:gd name="T8" fmla="*/ 741 w 6099"/>
                <a:gd name="T9" fmla="*/ 3165 h 4024"/>
                <a:gd name="T10" fmla="*/ 931 w 6099"/>
                <a:gd name="T11" fmla="*/ 3832 h 4024"/>
                <a:gd name="T12" fmla="*/ 1472 w 6099"/>
                <a:gd name="T13" fmla="*/ 3558 h 4024"/>
                <a:gd name="T14" fmla="*/ 1726 w 6099"/>
                <a:gd name="T15" fmla="*/ 3812 h 4024"/>
                <a:gd name="T16" fmla="*/ 2159 w 6099"/>
                <a:gd name="T17" fmla="*/ 3823 h 4024"/>
                <a:gd name="T18" fmla="*/ 2329 w 6099"/>
                <a:gd name="T19" fmla="*/ 3652 h 4024"/>
                <a:gd name="T20" fmla="*/ 2403 w 6099"/>
                <a:gd name="T21" fmla="*/ 3907 h 4024"/>
                <a:gd name="T22" fmla="*/ 2700 w 6099"/>
                <a:gd name="T23" fmla="*/ 4023 h 4024"/>
                <a:gd name="T24" fmla="*/ 3577 w 6099"/>
                <a:gd name="T25" fmla="*/ 3558 h 4024"/>
                <a:gd name="T26" fmla="*/ 3674 w 6099"/>
                <a:gd name="T27" fmla="*/ 3346 h 4024"/>
                <a:gd name="T28" fmla="*/ 4034 w 6099"/>
                <a:gd name="T29" fmla="*/ 3515 h 4024"/>
                <a:gd name="T30" fmla="*/ 4340 w 6099"/>
                <a:gd name="T31" fmla="*/ 3441 h 4024"/>
                <a:gd name="T32" fmla="*/ 4510 w 6099"/>
                <a:gd name="T33" fmla="*/ 3176 h 4024"/>
                <a:gd name="T34" fmla="*/ 4870 w 6099"/>
                <a:gd name="T35" fmla="*/ 3260 h 4024"/>
                <a:gd name="T36" fmla="*/ 5113 w 6099"/>
                <a:gd name="T37" fmla="*/ 3409 h 4024"/>
                <a:gd name="T38" fmla="*/ 5219 w 6099"/>
                <a:gd name="T39" fmla="*/ 3303 h 4024"/>
                <a:gd name="T40" fmla="*/ 5473 w 6099"/>
                <a:gd name="T41" fmla="*/ 3303 h 4024"/>
                <a:gd name="T42" fmla="*/ 5865 w 6099"/>
                <a:gd name="T43" fmla="*/ 3325 h 4024"/>
                <a:gd name="T44" fmla="*/ 5822 w 6099"/>
                <a:gd name="T45" fmla="*/ 3293 h 4024"/>
                <a:gd name="T46" fmla="*/ 5928 w 6099"/>
                <a:gd name="T47" fmla="*/ 3060 h 4024"/>
                <a:gd name="T48" fmla="*/ 5760 w 6099"/>
                <a:gd name="T49" fmla="*/ 2700 h 4024"/>
                <a:gd name="T50" fmla="*/ 5801 w 6099"/>
                <a:gd name="T51" fmla="*/ 2689 h 4024"/>
                <a:gd name="T52" fmla="*/ 5368 w 6099"/>
                <a:gd name="T53" fmla="*/ 2319 h 4024"/>
                <a:gd name="T54" fmla="*/ 5876 w 6099"/>
                <a:gd name="T55" fmla="*/ 2202 h 4024"/>
                <a:gd name="T56" fmla="*/ 6023 w 6099"/>
                <a:gd name="T57" fmla="*/ 1758 h 4024"/>
                <a:gd name="T58" fmla="*/ 5865 w 6099"/>
                <a:gd name="T59" fmla="*/ 1864 h 4024"/>
                <a:gd name="T60" fmla="*/ 5642 w 6099"/>
                <a:gd name="T61" fmla="*/ 1832 h 4024"/>
                <a:gd name="T62" fmla="*/ 5495 w 6099"/>
                <a:gd name="T63" fmla="*/ 1525 h 4024"/>
                <a:gd name="T64" fmla="*/ 5176 w 6099"/>
                <a:gd name="T65" fmla="*/ 1864 h 4024"/>
                <a:gd name="T66" fmla="*/ 4594 w 6099"/>
                <a:gd name="T67" fmla="*/ 1864 h 4024"/>
                <a:gd name="T68" fmla="*/ 4150 w 6099"/>
                <a:gd name="T69" fmla="*/ 1504 h 4024"/>
                <a:gd name="T70" fmla="*/ 3948 w 6099"/>
                <a:gd name="T71" fmla="*/ 1334 h 4024"/>
                <a:gd name="T72" fmla="*/ 3599 w 6099"/>
                <a:gd name="T73" fmla="*/ 1218 h 4024"/>
                <a:gd name="T74" fmla="*/ 3493 w 6099"/>
                <a:gd name="T75" fmla="*/ 795 h 4024"/>
                <a:gd name="T76" fmla="*/ 3409 w 6099"/>
                <a:gd name="T77" fmla="*/ 509 h 4024"/>
                <a:gd name="T78" fmla="*/ 2487 w 6099"/>
                <a:gd name="T79" fmla="*/ 159 h 4024"/>
                <a:gd name="T80" fmla="*/ 1853 w 6099"/>
                <a:gd name="T81" fmla="*/ 317 h 4024"/>
                <a:gd name="T82" fmla="*/ 1344 w 6099"/>
                <a:gd name="T83" fmla="*/ 317 h 4024"/>
                <a:gd name="T84" fmla="*/ 593 w 6099"/>
                <a:gd name="T85" fmla="*/ 254 h 4024"/>
                <a:gd name="T86" fmla="*/ 476 w 6099"/>
                <a:gd name="T87" fmla="*/ 698 h 4024"/>
                <a:gd name="T88" fmla="*/ 106 w 6099"/>
                <a:gd name="T89" fmla="*/ 996 h 4024"/>
                <a:gd name="T90" fmla="*/ 106 w 6099"/>
                <a:gd name="T91" fmla="*/ 1429 h 4024"/>
                <a:gd name="T92" fmla="*/ 487 w 6099"/>
                <a:gd name="T93" fmla="*/ 1758 h 4024"/>
                <a:gd name="T94" fmla="*/ 655 w 6099"/>
                <a:gd name="T95" fmla="*/ 2181 h 4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99" h="4024">
                  <a:moveTo>
                    <a:pt x="655" y="2181"/>
                  </a:moveTo>
                  <a:lnTo>
                    <a:pt x="655" y="2181"/>
                  </a:lnTo>
                  <a:cubicBezTo>
                    <a:pt x="741" y="2265"/>
                    <a:pt x="995" y="2191"/>
                    <a:pt x="1047" y="2351"/>
                  </a:cubicBezTo>
                  <a:cubicBezTo>
                    <a:pt x="1101" y="2519"/>
                    <a:pt x="508" y="2678"/>
                    <a:pt x="508" y="2827"/>
                  </a:cubicBezTo>
                  <a:cubicBezTo>
                    <a:pt x="508" y="2976"/>
                    <a:pt x="741" y="2985"/>
                    <a:pt x="741" y="3165"/>
                  </a:cubicBezTo>
                  <a:cubicBezTo>
                    <a:pt x="741" y="3346"/>
                    <a:pt x="763" y="3758"/>
                    <a:pt x="931" y="3832"/>
                  </a:cubicBezTo>
                  <a:cubicBezTo>
                    <a:pt x="1472" y="3558"/>
                    <a:pt x="1472" y="3558"/>
                    <a:pt x="1472" y="3558"/>
                  </a:cubicBezTo>
                  <a:cubicBezTo>
                    <a:pt x="1472" y="3558"/>
                    <a:pt x="1672" y="3663"/>
                    <a:pt x="1726" y="3812"/>
                  </a:cubicBezTo>
                  <a:cubicBezTo>
                    <a:pt x="1789" y="3959"/>
                    <a:pt x="2159" y="3823"/>
                    <a:pt x="2159" y="3823"/>
                  </a:cubicBezTo>
                  <a:cubicBezTo>
                    <a:pt x="2159" y="3823"/>
                    <a:pt x="2254" y="3579"/>
                    <a:pt x="2329" y="3652"/>
                  </a:cubicBezTo>
                  <a:cubicBezTo>
                    <a:pt x="2403" y="3737"/>
                    <a:pt x="2403" y="3907"/>
                    <a:pt x="2403" y="3907"/>
                  </a:cubicBezTo>
                  <a:cubicBezTo>
                    <a:pt x="2700" y="4023"/>
                    <a:pt x="2700" y="4023"/>
                    <a:pt x="2700" y="4023"/>
                  </a:cubicBezTo>
                  <a:cubicBezTo>
                    <a:pt x="2700" y="4023"/>
                    <a:pt x="2795" y="3599"/>
                    <a:pt x="3577" y="3558"/>
                  </a:cubicBezTo>
                  <a:cubicBezTo>
                    <a:pt x="3577" y="3558"/>
                    <a:pt x="3525" y="3387"/>
                    <a:pt x="3674" y="3346"/>
                  </a:cubicBezTo>
                  <a:cubicBezTo>
                    <a:pt x="3821" y="3303"/>
                    <a:pt x="4034" y="3515"/>
                    <a:pt x="4034" y="3515"/>
                  </a:cubicBezTo>
                  <a:cubicBezTo>
                    <a:pt x="4340" y="3441"/>
                    <a:pt x="4340" y="3441"/>
                    <a:pt x="4340" y="3441"/>
                  </a:cubicBezTo>
                  <a:cubicBezTo>
                    <a:pt x="4340" y="3441"/>
                    <a:pt x="4266" y="3208"/>
                    <a:pt x="4510" y="3176"/>
                  </a:cubicBezTo>
                  <a:cubicBezTo>
                    <a:pt x="4743" y="3133"/>
                    <a:pt x="4870" y="3260"/>
                    <a:pt x="4870" y="3260"/>
                  </a:cubicBezTo>
                  <a:cubicBezTo>
                    <a:pt x="5113" y="3409"/>
                    <a:pt x="5113" y="3409"/>
                    <a:pt x="5113" y="3409"/>
                  </a:cubicBezTo>
                  <a:cubicBezTo>
                    <a:pt x="5219" y="3303"/>
                    <a:pt x="5219" y="3303"/>
                    <a:pt x="5219" y="3303"/>
                  </a:cubicBezTo>
                  <a:cubicBezTo>
                    <a:pt x="5219" y="3303"/>
                    <a:pt x="5389" y="3303"/>
                    <a:pt x="5473" y="3303"/>
                  </a:cubicBezTo>
                  <a:cubicBezTo>
                    <a:pt x="5525" y="3303"/>
                    <a:pt x="5717" y="3346"/>
                    <a:pt x="5865" y="3325"/>
                  </a:cubicBezTo>
                  <a:cubicBezTo>
                    <a:pt x="5833" y="3303"/>
                    <a:pt x="5822" y="3293"/>
                    <a:pt x="5822" y="3293"/>
                  </a:cubicBezTo>
                  <a:cubicBezTo>
                    <a:pt x="6098" y="3228"/>
                    <a:pt x="5928" y="3060"/>
                    <a:pt x="5928" y="3060"/>
                  </a:cubicBezTo>
                  <a:cubicBezTo>
                    <a:pt x="5642" y="2985"/>
                    <a:pt x="5760" y="2700"/>
                    <a:pt x="5760" y="2700"/>
                  </a:cubicBezTo>
                  <a:cubicBezTo>
                    <a:pt x="5769" y="2689"/>
                    <a:pt x="5779" y="2689"/>
                    <a:pt x="5801" y="2689"/>
                  </a:cubicBezTo>
                  <a:cubicBezTo>
                    <a:pt x="5706" y="2456"/>
                    <a:pt x="5368" y="2456"/>
                    <a:pt x="5368" y="2319"/>
                  </a:cubicBezTo>
                  <a:cubicBezTo>
                    <a:pt x="5368" y="2149"/>
                    <a:pt x="5642" y="2202"/>
                    <a:pt x="5876" y="2202"/>
                  </a:cubicBezTo>
                  <a:cubicBezTo>
                    <a:pt x="6098" y="2202"/>
                    <a:pt x="6023" y="1758"/>
                    <a:pt x="6023" y="1758"/>
                  </a:cubicBezTo>
                  <a:cubicBezTo>
                    <a:pt x="5865" y="1864"/>
                    <a:pt x="5865" y="1864"/>
                    <a:pt x="5865" y="1864"/>
                  </a:cubicBezTo>
                  <a:cubicBezTo>
                    <a:pt x="5642" y="1832"/>
                    <a:pt x="5642" y="1832"/>
                    <a:pt x="5642" y="1832"/>
                  </a:cubicBezTo>
                  <a:cubicBezTo>
                    <a:pt x="5495" y="1525"/>
                    <a:pt x="5495" y="1525"/>
                    <a:pt x="5495" y="1525"/>
                  </a:cubicBezTo>
                  <a:cubicBezTo>
                    <a:pt x="5495" y="1525"/>
                    <a:pt x="5219" y="1905"/>
                    <a:pt x="5176" y="1864"/>
                  </a:cubicBezTo>
                  <a:cubicBezTo>
                    <a:pt x="5144" y="1832"/>
                    <a:pt x="4689" y="1959"/>
                    <a:pt x="4594" y="1864"/>
                  </a:cubicBezTo>
                  <a:cubicBezTo>
                    <a:pt x="4499" y="1769"/>
                    <a:pt x="4256" y="1504"/>
                    <a:pt x="4150" y="1504"/>
                  </a:cubicBezTo>
                  <a:cubicBezTo>
                    <a:pt x="4044" y="1504"/>
                    <a:pt x="4034" y="1418"/>
                    <a:pt x="3948" y="1334"/>
                  </a:cubicBezTo>
                  <a:cubicBezTo>
                    <a:pt x="3874" y="1260"/>
                    <a:pt x="3663" y="1280"/>
                    <a:pt x="3599" y="1218"/>
                  </a:cubicBezTo>
                  <a:cubicBezTo>
                    <a:pt x="3536" y="1155"/>
                    <a:pt x="3493" y="963"/>
                    <a:pt x="3493" y="795"/>
                  </a:cubicBezTo>
                  <a:cubicBezTo>
                    <a:pt x="3493" y="698"/>
                    <a:pt x="3450" y="582"/>
                    <a:pt x="3409" y="509"/>
                  </a:cubicBezTo>
                  <a:cubicBezTo>
                    <a:pt x="2879" y="487"/>
                    <a:pt x="2657" y="0"/>
                    <a:pt x="2487" y="159"/>
                  </a:cubicBezTo>
                  <a:cubicBezTo>
                    <a:pt x="2318" y="328"/>
                    <a:pt x="2021" y="265"/>
                    <a:pt x="1853" y="317"/>
                  </a:cubicBezTo>
                  <a:cubicBezTo>
                    <a:pt x="1694" y="371"/>
                    <a:pt x="1439" y="317"/>
                    <a:pt x="1344" y="317"/>
                  </a:cubicBezTo>
                  <a:cubicBezTo>
                    <a:pt x="1239" y="317"/>
                    <a:pt x="720" y="127"/>
                    <a:pt x="593" y="254"/>
                  </a:cubicBezTo>
                  <a:cubicBezTo>
                    <a:pt x="465" y="381"/>
                    <a:pt x="666" y="646"/>
                    <a:pt x="476" y="698"/>
                  </a:cubicBezTo>
                  <a:cubicBezTo>
                    <a:pt x="276" y="752"/>
                    <a:pt x="0" y="890"/>
                    <a:pt x="106" y="996"/>
                  </a:cubicBezTo>
                  <a:cubicBezTo>
                    <a:pt x="200" y="1090"/>
                    <a:pt x="127" y="1366"/>
                    <a:pt x="106" y="1429"/>
                  </a:cubicBezTo>
                  <a:cubicBezTo>
                    <a:pt x="487" y="1758"/>
                    <a:pt x="487" y="1758"/>
                    <a:pt x="487" y="1758"/>
                  </a:cubicBezTo>
                  <a:cubicBezTo>
                    <a:pt x="487" y="1758"/>
                    <a:pt x="571" y="2097"/>
                    <a:pt x="655" y="2181"/>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0" name="Freeform 33"/>
            <p:cNvSpPr>
              <a:spLocks noChangeArrowheads="1"/>
            </p:cNvSpPr>
            <p:nvPr/>
          </p:nvSpPr>
          <p:spPr bwMode="auto">
            <a:xfrm>
              <a:off x="5030" y="3374"/>
              <a:ext cx="1339" cy="926"/>
            </a:xfrm>
            <a:custGeom>
              <a:avLst/>
              <a:gdLst>
                <a:gd name="T0" fmla="*/ 657 w 5908"/>
                <a:gd name="T1" fmla="*/ 1588 h 4089"/>
                <a:gd name="T2" fmla="*/ 657 w 5908"/>
                <a:gd name="T3" fmla="*/ 1588 h 4089"/>
                <a:gd name="T4" fmla="*/ 550 w 5908"/>
                <a:gd name="T5" fmla="*/ 2151 h 4089"/>
                <a:gd name="T6" fmla="*/ 996 w 5908"/>
                <a:gd name="T7" fmla="*/ 2700 h 4089"/>
                <a:gd name="T8" fmla="*/ 1218 w 5908"/>
                <a:gd name="T9" fmla="*/ 2627 h 4089"/>
                <a:gd name="T10" fmla="*/ 1334 w 5908"/>
                <a:gd name="T11" fmla="*/ 2700 h 4089"/>
                <a:gd name="T12" fmla="*/ 1313 w 5908"/>
                <a:gd name="T13" fmla="*/ 2965 h 4089"/>
                <a:gd name="T14" fmla="*/ 1461 w 5908"/>
                <a:gd name="T15" fmla="*/ 3366 h 4089"/>
                <a:gd name="T16" fmla="*/ 1694 w 5908"/>
                <a:gd name="T17" fmla="*/ 3823 h 4089"/>
                <a:gd name="T18" fmla="*/ 2022 w 5908"/>
                <a:gd name="T19" fmla="*/ 4002 h 4089"/>
                <a:gd name="T20" fmla="*/ 2974 w 5908"/>
                <a:gd name="T21" fmla="*/ 3833 h 4089"/>
                <a:gd name="T22" fmla="*/ 3123 w 5908"/>
                <a:gd name="T23" fmla="*/ 3717 h 4089"/>
                <a:gd name="T24" fmla="*/ 3588 w 5908"/>
                <a:gd name="T25" fmla="*/ 3971 h 4089"/>
                <a:gd name="T26" fmla="*/ 4066 w 5908"/>
                <a:gd name="T27" fmla="*/ 4088 h 4089"/>
                <a:gd name="T28" fmla="*/ 4362 w 5908"/>
                <a:gd name="T29" fmla="*/ 3780 h 4089"/>
                <a:gd name="T30" fmla="*/ 4637 w 5908"/>
                <a:gd name="T31" fmla="*/ 3547 h 4089"/>
                <a:gd name="T32" fmla="*/ 4965 w 5908"/>
                <a:gd name="T33" fmla="*/ 3336 h 4089"/>
                <a:gd name="T34" fmla="*/ 5209 w 5908"/>
                <a:gd name="T35" fmla="*/ 3696 h 4089"/>
                <a:gd name="T36" fmla="*/ 5441 w 5908"/>
                <a:gd name="T37" fmla="*/ 3398 h 4089"/>
                <a:gd name="T38" fmla="*/ 5771 w 5908"/>
                <a:gd name="T39" fmla="*/ 3431 h 4089"/>
                <a:gd name="T40" fmla="*/ 5907 w 5908"/>
                <a:gd name="T41" fmla="*/ 3314 h 4089"/>
                <a:gd name="T42" fmla="*/ 5728 w 5908"/>
                <a:gd name="T43" fmla="*/ 2987 h 4089"/>
                <a:gd name="T44" fmla="*/ 5590 w 5908"/>
                <a:gd name="T45" fmla="*/ 1642 h 4089"/>
                <a:gd name="T46" fmla="*/ 5463 w 5908"/>
                <a:gd name="T47" fmla="*/ 1377 h 4089"/>
                <a:gd name="T48" fmla="*/ 5251 w 5908"/>
                <a:gd name="T49" fmla="*/ 1166 h 4089"/>
                <a:gd name="T50" fmla="*/ 5303 w 5908"/>
                <a:gd name="T51" fmla="*/ 953 h 4089"/>
                <a:gd name="T52" fmla="*/ 5176 w 5908"/>
                <a:gd name="T53" fmla="*/ 487 h 4089"/>
                <a:gd name="T54" fmla="*/ 4902 w 5908"/>
                <a:gd name="T55" fmla="*/ 192 h 4089"/>
                <a:gd name="T56" fmla="*/ 4510 w 5908"/>
                <a:gd name="T57" fmla="*/ 170 h 4089"/>
                <a:gd name="T58" fmla="*/ 4256 w 5908"/>
                <a:gd name="T59" fmla="*/ 170 h 4089"/>
                <a:gd name="T60" fmla="*/ 4150 w 5908"/>
                <a:gd name="T61" fmla="*/ 276 h 4089"/>
                <a:gd name="T62" fmla="*/ 3907 w 5908"/>
                <a:gd name="T63" fmla="*/ 127 h 4089"/>
                <a:gd name="T64" fmla="*/ 3547 w 5908"/>
                <a:gd name="T65" fmla="*/ 43 h 4089"/>
                <a:gd name="T66" fmla="*/ 3377 w 5908"/>
                <a:gd name="T67" fmla="*/ 308 h 4089"/>
                <a:gd name="T68" fmla="*/ 3071 w 5908"/>
                <a:gd name="T69" fmla="*/ 382 h 4089"/>
                <a:gd name="T70" fmla="*/ 2711 w 5908"/>
                <a:gd name="T71" fmla="*/ 213 h 4089"/>
                <a:gd name="T72" fmla="*/ 2614 w 5908"/>
                <a:gd name="T73" fmla="*/ 425 h 4089"/>
                <a:gd name="T74" fmla="*/ 1737 w 5908"/>
                <a:gd name="T75" fmla="*/ 890 h 4089"/>
                <a:gd name="T76" fmla="*/ 1440 w 5908"/>
                <a:gd name="T77" fmla="*/ 774 h 4089"/>
                <a:gd name="T78" fmla="*/ 1366 w 5908"/>
                <a:gd name="T79" fmla="*/ 519 h 4089"/>
                <a:gd name="T80" fmla="*/ 1196 w 5908"/>
                <a:gd name="T81" fmla="*/ 690 h 4089"/>
                <a:gd name="T82" fmla="*/ 763 w 5908"/>
                <a:gd name="T83" fmla="*/ 679 h 4089"/>
                <a:gd name="T84" fmla="*/ 509 w 5908"/>
                <a:gd name="T85" fmla="*/ 425 h 4089"/>
                <a:gd name="T86" fmla="*/ 0 w 5908"/>
                <a:gd name="T87" fmla="*/ 679 h 4089"/>
                <a:gd name="T88" fmla="*/ 74 w 5908"/>
                <a:gd name="T89" fmla="*/ 1049 h 4089"/>
                <a:gd name="T90" fmla="*/ 657 w 5908"/>
                <a:gd name="T91" fmla="*/ 1588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08" h="4089">
                  <a:moveTo>
                    <a:pt x="657" y="1588"/>
                  </a:moveTo>
                  <a:lnTo>
                    <a:pt x="657" y="1588"/>
                  </a:lnTo>
                  <a:cubicBezTo>
                    <a:pt x="550" y="2151"/>
                    <a:pt x="550" y="2151"/>
                    <a:pt x="550" y="2151"/>
                  </a:cubicBezTo>
                  <a:cubicBezTo>
                    <a:pt x="996" y="2700"/>
                    <a:pt x="996" y="2700"/>
                    <a:pt x="996" y="2700"/>
                  </a:cubicBezTo>
                  <a:cubicBezTo>
                    <a:pt x="996" y="2700"/>
                    <a:pt x="1218" y="2700"/>
                    <a:pt x="1218" y="2627"/>
                  </a:cubicBezTo>
                  <a:cubicBezTo>
                    <a:pt x="1218" y="2552"/>
                    <a:pt x="1334" y="2616"/>
                    <a:pt x="1334" y="2700"/>
                  </a:cubicBezTo>
                  <a:cubicBezTo>
                    <a:pt x="1334" y="2795"/>
                    <a:pt x="1218" y="2860"/>
                    <a:pt x="1313" y="2965"/>
                  </a:cubicBezTo>
                  <a:cubicBezTo>
                    <a:pt x="1418" y="3071"/>
                    <a:pt x="1513" y="3314"/>
                    <a:pt x="1461" y="3366"/>
                  </a:cubicBezTo>
                  <a:cubicBezTo>
                    <a:pt x="1461" y="3366"/>
                    <a:pt x="1778" y="3558"/>
                    <a:pt x="1694" y="3823"/>
                  </a:cubicBezTo>
                  <a:cubicBezTo>
                    <a:pt x="1694" y="3823"/>
                    <a:pt x="1916" y="4002"/>
                    <a:pt x="2022" y="4002"/>
                  </a:cubicBezTo>
                  <a:cubicBezTo>
                    <a:pt x="2127" y="4002"/>
                    <a:pt x="2974" y="3907"/>
                    <a:pt x="2974" y="3833"/>
                  </a:cubicBezTo>
                  <a:cubicBezTo>
                    <a:pt x="2974" y="3758"/>
                    <a:pt x="3017" y="3717"/>
                    <a:pt x="3123" y="3717"/>
                  </a:cubicBezTo>
                  <a:cubicBezTo>
                    <a:pt x="3228" y="3717"/>
                    <a:pt x="3483" y="3855"/>
                    <a:pt x="3588" y="3971"/>
                  </a:cubicBezTo>
                  <a:cubicBezTo>
                    <a:pt x="3705" y="4088"/>
                    <a:pt x="4066" y="4088"/>
                    <a:pt x="4066" y="4088"/>
                  </a:cubicBezTo>
                  <a:cubicBezTo>
                    <a:pt x="4066" y="4088"/>
                    <a:pt x="4202" y="3780"/>
                    <a:pt x="4362" y="3780"/>
                  </a:cubicBezTo>
                  <a:cubicBezTo>
                    <a:pt x="4521" y="3780"/>
                    <a:pt x="4732" y="3737"/>
                    <a:pt x="4637" y="3547"/>
                  </a:cubicBezTo>
                  <a:cubicBezTo>
                    <a:pt x="4532" y="3357"/>
                    <a:pt x="4806" y="3336"/>
                    <a:pt x="4965" y="3336"/>
                  </a:cubicBezTo>
                  <a:cubicBezTo>
                    <a:pt x="5124" y="3336"/>
                    <a:pt x="5114" y="3696"/>
                    <a:pt x="5209" y="3696"/>
                  </a:cubicBezTo>
                  <a:cubicBezTo>
                    <a:pt x="5303" y="3696"/>
                    <a:pt x="5495" y="3706"/>
                    <a:pt x="5441" y="3398"/>
                  </a:cubicBezTo>
                  <a:cubicBezTo>
                    <a:pt x="5441" y="3398"/>
                    <a:pt x="5685" y="3336"/>
                    <a:pt x="5771" y="3431"/>
                  </a:cubicBezTo>
                  <a:cubicBezTo>
                    <a:pt x="5771" y="3431"/>
                    <a:pt x="5812" y="3357"/>
                    <a:pt x="5907" y="3314"/>
                  </a:cubicBezTo>
                  <a:cubicBezTo>
                    <a:pt x="5833" y="3133"/>
                    <a:pt x="5728" y="2987"/>
                    <a:pt x="5728" y="2987"/>
                  </a:cubicBezTo>
                  <a:cubicBezTo>
                    <a:pt x="5728" y="2118"/>
                    <a:pt x="5590" y="1642"/>
                    <a:pt x="5590" y="1642"/>
                  </a:cubicBezTo>
                  <a:cubicBezTo>
                    <a:pt x="5379" y="1567"/>
                    <a:pt x="5463" y="1377"/>
                    <a:pt x="5463" y="1377"/>
                  </a:cubicBezTo>
                  <a:cubicBezTo>
                    <a:pt x="5251" y="1166"/>
                    <a:pt x="5251" y="1166"/>
                    <a:pt x="5251" y="1166"/>
                  </a:cubicBezTo>
                  <a:cubicBezTo>
                    <a:pt x="5303" y="953"/>
                    <a:pt x="5303" y="953"/>
                    <a:pt x="5303" y="953"/>
                  </a:cubicBezTo>
                  <a:cubicBezTo>
                    <a:pt x="5040" y="847"/>
                    <a:pt x="5176" y="614"/>
                    <a:pt x="5176" y="487"/>
                  </a:cubicBezTo>
                  <a:cubicBezTo>
                    <a:pt x="5176" y="382"/>
                    <a:pt x="4997" y="244"/>
                    <a:pt x="4902" y="192"/>
                  </a:cubicBezTo>
                  <a:cubicBezTo>
                    <a:pt x="4754" y="213"/>
                    <a:pt x="4562" y="170"/>
                    <a:pt x="4510" y="170"/>
                  </a:cubicBezTo>
                  <a:cubicBezTo>
                    <a:pt x="4426" y="170"/>
                    <a:pt x="4256" y="170"/>
                    <a:pt x="4256" y="170"/>
                  </a:cubicBezTo>
                  <a:cubicBezTo>
                    <a:pt x="4150" y="276"/>
                    <a:pt x="4150" y="276"/>
                    <a:pt x="4150" y="276"/>
                  </a:cubicBezTo>
                  <a:cubicBezTo>
                    <a:pt x="3907" y="127"/>
                    <a:pt x="3907" y="127"/>
                    <a:pt x="3907" y="127"/>
                  </a:cubicBezTo>
                  <a:cubicBezTo>
                    <a:pt x="3907" y="127"/>
                    <a:pt x="3780" y="0"/>
                    <a:pt x="3547" y="43"/>
                  </a:cubicBezTo>
                  <a:cubicBezTo>
                    <a:pt x="3303" y="75"/>
                    <a:pt x="3377" y="308"/>
                    <a:pt x="3377" y="308"/>
                  </a:cubicBezTo>
                  <a:cubicBezTo>
                    <a:pt x="3071" y="382"/>
                    <a:pt x="3071" y="382"/>
                    <a:pt x="3071" y="382"/>
                  </a:cubicBezTo>
                  <a:cubicBezTo>
                    <a:pt x="3071" y="382"/>
                    <a:pt x="2858" y="170"/>
                    <a:pt x="2711" y="213"/>
                  </a:cubicBezTo>
                  <a:cubicBezTo>
                    <a:pt x="2562" y="254"/>
                    <a:pt x="2614" y="425"/>
                    <a:pt x="2614" y="425"/>
                  </a:cubicBezTo>
                  <a:cubicBezTo>
                    <a:pt x="1832" y="466"/>
                    <a:pt x="1737" y="890"/>
                    <a:pt x="1737" y="890"/>
                  </a:cubicBezTo>
                  <a:cubicBezTo>
                    <a:pt x="1440" y="774"/>
                    <a:pt x="1440" y="774"/>
                    <a:pt x="1440" y="774"/>
                  </a:cubicBezTo>
                  <a:cubicBezTo>
                    <a:pt x="1440" y="774"/>
                    <a:pt x="1440" y="604"/>
                    <a:pt x="1366" y="519"/>
                  </a:cubicBezTo>
                  <a:cubicBezTo>
                    <a:pt x="1291" y="446"/>
                    <a:pt x="1196" y="690"/>
                    <a:pt x="1196" y="690"/>
                  </a:cubicBezTo>
                  <a:cubicBezTo>
                    <a:pt x="1196" y="690"/>
                    <a:pt x="826" y="826"/>
                    <a:pt x="763" y="679"/>
                  </a:cubicBezTo>
                  <a:cubicBezTo>
                    <a:pt x="709" y="530"/>
                    <a:pt x="509" y="425"/>
                    <a:pt x="509" y="425"/>
                  </a:cubicBezTo>
                  <a:cubicBezTo>
                    <a:pt x="0" y="679"/>
                    <a:pt x="0" y="679"/>
                    <a:pt x="0" y="679"/>
                  </a:cubicBezTo>
                  <a:cubicBezTo>
                    <a:pt x="74" y="1049"/>
                    <a:pt x="74" y="1049"/>
                    <a:pt x="74" y="1049"/>
                  </a:cubicBezTo>
                  <a:lnTo>
                    <a:pt x="657" y="1588"/>
                  </a:lnTo>
                </a:path>
              </a:pathLst>
            </a:custGeom>
            <a:solidFill>
              <a:schemeClr val="accent5"/>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1" name="Freeform 34"/>
            <p:cNvSpPr>
              <a:spLocks noChangeArrowheads="1"/>
            </p:cNvSpPr>
            <p:nvPr/>
          </p:nvSpPr>
          <p:spPr bwMode="auto">
            <a:xfrm>
              <a:off x="5402" y="4126"/>
              <a:ext cx="984" cy="1034"/>
            </a:xfrm>
            <a:custGeom>
              <a:avLst/>
              <a:gdLst>
                <a:gd name="T0" fmla="*/ 3950 w 4343"/>
                <a:gd name="T1" fmla="*/ 423 h 4563"/>
                <a:gd name="T2" fmla="*/ 3950 w 4343"/>
                <a:gd name="T3" fmla="*/ 423 h 4563"/>
                <a:gd name="T4" fmla="*/ 4321 w 4343"/>
                <a:gd name="T5" fmla="*/ 328 h 4563"/>
                <a:gd name="T6" fmla="*/ 4267 w 4343"/>
                <a:gd name="T7" fmla="*/ 0 h 4563"/>
                <a:gd name="T8" fmla="*/ 4131 w 4343"/>
                <a:gd name="T9" fmla="*/ 117 h 4563"/>
                <a:gd name="T10" fmla="*/ 3801 w 4343"/>
                <a:gd name="T11" fmla="*/ 84 h 4563"/>
                <a:gd name="T12" fmla="*/ 3569 w 4343"/>
                <a:gd name="T13" fmla="*/ 382 h 4563"/>
                <a:gd name="T14" fmla="*/ 3325 w 4343"/>
                <a:gd name="T15" fmla="*/ 22 h 4563"/>
                <a:gd name="T16" fmla="*/ 2997 w 4343"/>
                <a:gd name="T17" fmla="*/ 233 h 4563"/>
                <a:gd name="T18" fmla="*/ 2722 w 4343"/>
                <a:gd name="T19" fmla="*/ 466 h 4563"/>
                <a:gd name="T20" fmla="*/ 2426 w 4343"/>
                <a:gd name="T21" fmla="*/ 774 h 4563"/>
                <a:gd name="T22" fmla="*/ 1948 w 4343"/>
                <a:gd name="T23" fmla="*/ 657 h 4563"/>
                <a:gd name="T24" fmla="*/ 1483 w 4343"/>
                <a:gd name="T25" fmla="*/ 403 h 4563"/>
                <a:gd name="T26" fmla="*/ 1334 w 4343"/>
                <a:gd name="T27" fmla="*/ 519 h 4563"/>
                <a:gd name="T28" fmla="*/ 382 w 4343"/>
                <a:gd name="T29" fmla="*/ 688 h 4563"/>
                <a:gd name="T30" fmla="*/ 360 w 4343"/>
                <a:gd name="T31" fmla="*/ 688 h 4563"/>
                <a:gd name="T32" fmla="*/ 435 w 4343"/>
                <a:gd name="T33" fmla="*/ 1651 h 4563"/>
                <a:gd name="T34" fmla="*/ 0 w 4343"/>
                <a:gd name="T35" fmla="*/ 1821 h 4563"/>
                <a:gd name="T36" fmla="*/ 244 w 4343"/>
                <a:gd name="T37" fmla="*/ 2254 h 4563"/>
                <a:gd name="T38" fmla="*/ 181 w 4343"/>
                <a:gd name="T39" fmla="*/ 2457 h 4563"/>
                <a:gd name="T40" fmla="*/ 478 w 4343"/>
                <a:gd name="T41" fmla="*/ 2752 h 4563"/>
                <a:gd name="T42" fmla="*/ 530 w 4343"/>
                <a:gd name="T43" fmla="*/ 3133 h 4563"/>
                <a:gd name="T44" fmla="*/ 784 w 4343"/>
                <a:gd name="T45" fmla="*/ 3515 h 4563"/>
                <a:gd name="T46" fmla="*/ 1334 w 4343"/>
                <a:gd name="T47" fmla="*/ 3821 h 4563"/>
                <a:gd name="T48" fmla="*/ 1907 w 4343"/>
                <a:gd name="T49" fmla="*/ 3801 h 4563"/>
                <a:gd name="T50" fmla="*/ 2150 w 4343"/>
                <a:gd name="T51" fmla="*/ 3620 h 4563"/>
                <a:gd name="T52" fmla="*/ 2245 w 4343"/>
                <a:gd name="T53" fmla="*/ 3970 h 4563"/>
                <a:gd name="T54" fmla="*/ 2532 w 4343"/>
                <a:gd name="T55" fmla="*/ 4064 h 4563"/>
                <a:gd name="T56" fmla="*/ 2627 w 4343"/>
                <a:gd name="T57" fmla="*/ 4351 h 4563"/>
                <a:gd name="T58" fmla="*/ 2870 w 4343"/>
                <a:gd name="T59" fmla="*/ 4435 h 4563"/>
                <a:gd name="T60" fmla="*/ 2954 w 4343"/>
                <a:gd name="T61" fmla="*/ 4245 h 4563"/>
                <a:gd name="T62" fmla="*/ 3219 w 4343"/>
                <a:gd name="T63" fmla="*/ 4319 h 4563"/>
                <a:gd name="T64" fmla="*/ 3325 w 4343"/>
                <a:gd name="T65" fmla="*/ 4562 h 4563"/>
                <a:gd name="T66" fmla="*/ 3536 w 4343"/>
                <a:gd name="T67" fmla="*/ 4435 h 4563"/>
                <a:gd name="T68" fmla="*/ 3876 w 4343"/>
                <a:gd name="T69" fmla="*/ 4562 h 4563"/>
                <a:gd name="T70" fmla="*/ 3918 w 4343"/>
                <a:gd name="T71" fmla="*/ 4446 h 4563"/>
                <a:gd name="T72" fmla="*/ 4310 w 4343"/>
                <a:gd name="T73" fmla="*/ 4023 h 4563"/>
                <a:gd name="T74" fmla="*/ 4288 w 4343"/>
                <a:gd name="T75" fmla="*/ 3970 h 4563"/>
                <a:gd name="T76" fmla="*/ 4288 w 4343"/>
                <a:gd name="T77" fmla="*/ 3420 h 4563"/>
                <a:gd name="T78" fmla="*/ 4204 w 4343"/>
                <a:gd name="T79" fmla="*/ 3112 h 4563"/>
                <a:gd name="T80" fmla="*/ 3780 w 4343"/>
                <a:gd name="T81" fmla="*/ 2646 h 4563"/>
                <a:gd name="T82" fmla="*/ 3547 w 4343"/>
                <a:gd name="T83" fmla="*/ 2097 h 4563"/>
                <a:gd name="T84" fmla="*/ 3336 w 4343"/>
                <a:gd name="T85" fmla="*/ 1567 h 4563"/>
                <a:gd name="T86" fmla="*/ 3293 w 4343"/>
                <a:gd name="T87" fmla="*/ 879 h 4563"/>
                <a:gd name="T88" fmla="*/ 3950 w 4343"/>
                <a:gd name="T89" fmla="*/ 423 h 4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43" h="4563">
                  <a:moveTo>
                    <a:pt x="3950" y="423"/>
                  </a:moveTo>
                  <a:lnTo>
                    <a:pt x="3950" y="423"/>
                  </a:lnTo>
                  <a:cubicBezTo>
                    <a:pt x="4013" y="360"/>
                    <a:pt x="4204" y="339"/>
                    <a:pt x="4321" y="328"/>
                  </a:cubicBezTo>
                  <a:cubicBezTo>
                    <a:pt x="4342" y="222"/>
                    <a:pt x="4310" y="106"/>
                    <a:pt x="4267" y="0"/>
                  </a:cubicBezTo>
                  <a:cubicBezTo>
                    <a:pt x="4172" y="43"/>
                    <a:pt x="4131" y="117"/>
                    <a:pt x="4131" y="117"/>
                  </a:cubicBezTo>
                  <a:cubicBezTo>
                    <a:pt x="4045" y="22"/>
                    <a:pt x="3801" y="84"/>
                    <a:pt x="3801" y="84"/>
                  </a:cubicBezTo>
                  <a:cubicBezTo>
                    <a:pt x="3855" y="392"/>
                    <a:pt x="3663" y="382"/>
                    <a:pt x="3569" y="382"/>
                  </a:cubicBezTo>
                  <a:cubicBezTo>
                    <a:pt x="3474" y="382"/>
                    <a:pt x="3484" y="22"/>
                    <a:pt x="3325" y="22"/>
                  </a:cubicBezTo>
                  <a:cubicBezTo>
                    <a:pt x="3166" y="22"/>
                    <a:pt x="2892" y="43"/>
                    <a:pt x="2997" y="233"/>
                  </a:cubicBezTo>
                  <a:cubicBezTo>
                    <a:pt x="3092" y="423"/>
                    <a:pt x="2881" y="466"/>
                    <a:pt x="2722" y="466"/>
                  </a:cubicBezTo>
                  <a:cubicBezTo>
                    <a:pt x="2562" y="466"/>
                    <a:pt x="2426" y="774"/>
                    <a:pt x="2426" y="774"/>
                  </a:cubicBezTo>
                  <a:cubicBezTo>
                    <a:pt x="2426" y="774"/>
                    <a:pt x="2065" y="774"/>
                    <a:pt x="1948" y="657"/>
                  </a:cubicBezTo>
                  <a:cubicBezTo>
                    <a:pt x="1843" y="541"/>
                    <a:pt x="1588" y="403"/>
                    <a:pt x="1483" y="403"/>
                  </a:cubicBezTo>
                  <a:cubicBezTo>
                    <a:pt x="1377" y="403"/>
                    <a:pt x="1334" y="444"/>
                    <a:pt x="1334" y="519"/>
                  </a:cubicBezTo>
                  <a:cubicBezTo>
                    <a:pt x="1334" y="593"/>
                    <a:pt x="487" y="688"/>
                    <a:pt x="382" y="688"/>
                  </a:cubicBezTo>
                  <a:cubicBezTo>
                    <a:pt x="371" y="688"/>
                    <a:pt x="371" y="688"/>
                    <a:pt x="360" y="688"/>
                  </a:cubicBezTo>
                  <a:cubicBezTo>
                    <a:pt x="340" y="921"/>
                    <a:pt x="319" y="1408"/>
                    <a:pt x="435" y="1651"/>
                  </a:cubicBezTo>
                  <a:cubicBezTo>
                    <a:pt x="435" y="1651"/>
                    <a:pt x="0" y="1651"/>
                    <a:pt x="0" y="1821"/>
                  </a:cubicBezTo>
                  <a:cubicBezTo>
                    <a:pt x="0" y="1980"/>
                    <a:pt x="244" y="2254"/>
                    <a:pt x="244" y="2254"/>
                  </a:cubicBezTo>
                  <a:cubicBezTo>
                    <a:pt x="181" y="2457"/>
                    <a:pt x="181" y="2457"/>
                    <a:pt x="181" y="2457"/>
                  </a:cubicBezTo>
                  <a:cubicBezTo>
                    <a:pt x="478" y="2752"/>
                    <a:pt x="478" y="2752"/>
                    <a:pt x="478" y="2752"/>
                  </a:cubicBezTo>
                  <a:cubicBezTo>
                    <a:pt x="530" y="3133"/>
                    <a:pt x="530" y="3133"/>
                    <a:pt x="530" y="3133"/>
                  </a:cubicBezTo>
                  <a:cubicBezTo>
                    <a:pt x="530" y="3133"/>
                    <a:pt x="741" y="3261"/>
                    <a:pt x="784" y="3515"/>
                  </a:cubicBezTo>
                  <a:cubicBezTo>
                    <a:pt x="784" y="3515"/>
                    <a:pt x="1218" y="3461"/>
                    <a:pt x="1334" y="3821"/>
                  </a:cubicBezTo>
                  <a:cubicBezTo>
                    <a:pt x="1907" y="3801"/>
                    <a:pt x="1907" y="3801"/>
                    <a:pt x="1907" y="3801"/>
                  </a:cubicBezTo>
                  <a:cubicBezTo>
                    <a:pt x="1907" y="3801"/>
                    <a:pt x="1959" y="3515"/>
                    <a:pt x="2150" y="3620"/>
                  </a:cubicBezTo>
                  <a:cubicBezTo>
                    <a:pt x="2330" y="3726"/>
                    <a:pt x="2245" y="3970"/>
                    <a:pt x="2245" y="3970"/>
                  </a:cubicBezTo>
                  <a:cubicBezTo>
                    <a:pt x="2532" y="4064"/>
                    <a:pt x="2532" y="4064"/>
                    <a:pt x="2532" y="4064"/>
                  </a:cubicBezTo>
                  <a:cubicBezTo>
                    <a:pt x="2627" y="4351"/>
                    <a:pt x="2627" y="4351"/>
                    <a:pt x="2627" y="4351"/>
                  </a:cubicBezTo>
                  <a:cubicBezTo>
                    <a:pt x="2870" y="4435"/>
                    <a:pt x="2870" y="4435"/>
                    <a:pt x="2870" y="4435"/>
                  </a:cubicBezTo>
                  <a:cubicBezTo>
                    <a:pt x="2954" y="4245"/>
                    <a:pt x="2954" y="4245"/>
                    <a:pt x="2954" y="4245"/>
                  </a:cubicBezTo>
                  <a:cubicBezTo>
                    <a:pt x="3219" y="4319"/>
                    <a:pt x="3219" y="4319"/>
                    <a:pt x="3219" y="4319"/>
                  </a:cubicBezTo>
                  <a:cubicBezTo>
                    <a:pt x="3325" y="4562"/>
                    <a:pt x="3325" y="4562"/>
                    <a:pt x="3325" y="4562"/>
                  </a:cubicBezTo>
                  <a:cubicBezTo>
                    <a:pt x="3536" y="4435"/>
                    <a:pt x="3536" y="4435"/>
                    <a:pt x="3536" y="4435"/>
                  </a:cubicBezTo>
                  <a:cubicBezTo>
                    <a:pt x="3536" y="4435"/>
                    <a:pt x="3728" y="4478"/>
                    <a:pt x="3876" y="4562"/>
                  </a:cubicBezTo>
                  <a:cubicBezTo>
                    <a:pt x="3885" y="4521"/>
                    <a:pt x="3907" y="4478"/>
                    <a:pt x="3918" y="4446"/>
                  </a:cubicBezTo>
                  <a:cubicBezTo>
                    <a:pt x="4013" y="4235"/>
                    <a:pt x="4183" y="4097"/>
                    <a:pt x="4310" y="4023"/>
                  </a:cubicBezTo>
                  <a:cubicBezTo>
                    <a:pt x="4288" y="3970"/>
                    <a:pt x="4288" y="3970"/>
                    <a:pt x="4288" y="3970"/>
                  </a:cubicBezTo>
                  <a:cubicBezTo>
                    <a:pt x="3918" y="3599"/>
                    <a:pt x="4288" y="3420"/>
                    <a:pt x="4288" y="3420"/>
                  </a:cubicBezTo>
                  <a:cubicBezTo>
                    <a:pt x="4288" y="3420"/>
                    <a:pt x="4331" y="3239"/>
                    <a:pt x="4204" y="3112"/>
                  </a:cubicBezTo>
                  <a:cubicBezTo>
                    <a:pt x="4077" y="2985"/>
                    <a:pt x="3971" y="2741"/>
                    <a:pt x="3780" y="2646"/>
                  </a:cubicBezTo>
                  <a:cubicBezTo>
                    <a:pt x="3601" y="2552"/>
                    <a:pt x="3674" y="2224"/>
                    <a:pt x="3547" y="2097"/>
                  </a:cubicBezTo>
                  <a:cubicBezTo>
                    <a:pt x="3420" y="1970"/>
                    <a:pt x="3484" y="1715"/>
                    <a:pt x="3336" y="1567"/>
                  </a:cubicBezTo>
                  <a:cubicBezTo>
                    <a:pt x="3187" y="1408"/>
                    <a:pt x="3187" y="985"/>
                    <a:pt x="3293" y="879"/>
                  </a:cubicBezTo>
                  <a:cubicBezTo>
                    <a:pt x="3409" y="763"/>
                    <a:pt x="3855" y="530"/>
                    <a:pt x="3950" y="423"/>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2" name="Freeform 35"/>
            <p:cNvSpPr>
              <a:spLocks noChangeArrowheads="1"/>
            </p:cNvSpPr>
            <p:nvPr/>
          </p:nvSpPr>
          <p:spPr bwMode="auto">
            <a:xfrm>
              <a:off x="5167" y="4563"/>
              <a:ext cx="1113" cy="1382"/>
            </a:xfrm>
            <a:custGeom>
              <a:avLst/>
              <a:gdLst>
                <a:gd name="T0" fmla="*/ 4572 w 4913"/>
                <a:gd name="T1" fmla="*/ 2508 h 6099"/>
                <a:gd name="T2" fmla="*/ 4572 w 4913"/>
                <a:gd name="T3" fmla="*/ 2508 h 6099"/>
                <a:gd name="T4" fmla="*/ 4361 w 4913"/>
                <a:gd name="T5" fmla="*/ 2635 h 6099"/>
                <a:gd name="T6" fmla="*/ 4255 w 4913"/>
                <a:gd name="T7" fmla="*/ 2392 h 6099"/>
                <a:gd name="T8" fmla="*/ 3990 w 4913"/>
                <a:gd name="T9" fmla="*/ 2318 h 6099"/>
                <a:gd name="T10" fmla="*/ 3906 w 4913"/>
                <a:gd name="T11" fmla="*/ 2508 h 6099"/>
                <a:gd name="T12" fmla="*/ 3663 w 4913"/>
                <a:gd name="T13" fmla="*/ 2424 h 6099"/>
                <a:gd name="T14" fmla="*/ 3568 w 4913"/>
                <a:gd name="T15" fmla="*/ 2137 h 6099"/>
                <a:gd name="T16" fmla="*/ 3281 w 4913"/>
                <a:gd name="T17" fmla="*/ 2043 h 6099"/>
                <a:gd name="T18" fmla="*/ 3186 w 4913"/>
                <a:gd name="T19" fmla="*/ 1693 h 6099"/>
                <a:gd name="T20" fmla="*/ 2943 w 4913"/>
                <a:gd name="T21" fmla="*/ 1874 h 6099"/>
                <a:gd name="T22" fmla="*/ 2370 w 4913"/>
                <a:gd name="T23" fmla="*/ 1894 h 6099"/>
                <a:gd name="T24" fmla="*/ 1820 w 4913"/>
                <a:gd name="T25" fmla="*/ 1588 h 6099"/>
                <a:gd name="T26" fmla="*/ 1566 w 4913"/>
                <a:gd name="T27" fmla="*/ 1206 h 6099"/>
                <a:gd name="T28" fmla="*/ 1514 w 4913"/>
                <a:gd name="T29" fmla="*/ 825 h 6099"/>
                <a:gd name="T30" fmla="*/ 1217 w 4913"/>
                <a:gd name="T31" fmla="*/ 530 h 6099"/>
                <a:gd name="T32" fmla="*/ 1280 w 4913"/>
                <a:gd name="T33" fmla="*/ 327 h 6099"/>
                <a:gd name="T34" fmla="*/ 1068 w 4913"/>
                <a:gd name="T35" fmla="*/ 0 h 6099"/>
                <a:gd name="T36" fmla="*/ 900 w 4913"/>
                <a:gd name="T37" fmla="*/ 435 h 6099"/>
                <a:gd name="T38" fmla="*/ 719 w 4913"/>
                <a:gd name="T39" fmla="*/ 741 h 6099"/>
                <a:gd name="T40" fmla="*/ 243 w 4913"/>
                <a:gd name="T41" fmla="*/ 1260 h 6099"/>
                <a:gd name="T42" fmla="*/ 105 w 4913"/>
                <a:gd name="T43" fmla="*/ 1715 h 6099"/>
                <a:gd name="T44" fmla="*/ 0 w 4913"/>
                <a:gd name="T45" fmla="*/ 1853 h 6099"/>
                <a:gd name="T46" fmla="*/ 84 w 4913"/>
                <a:gd name="T47" fmla="*/ 1991 h 6099"/>
                <a:gd name="T48" fmla="*/ 316 w 4913"/>
                <a:gd name="T49" fmla="*/ 2562 h 6099"/>
                <a:gd name="T50" fmla="*/ 222 w 4913"/>
                <a:gd name="T51" fmla="*/ 2838 h 6099"/>
                <a:gd name="T52" fmla="*/ 465 w 4913"/>
                <a:gd name="T53" fmla="*/ 3111 h 6099"/>
                <a:gd name="T54" fmla="*/ 814 w 4913"/>
                <a:gd name="T55" fmla="*/ 3239 h 6099"/>
                <a:gd name="T56" fmla="*/ 900 w 4913"/>
                <a:gd name="T57" fmla="*/ 3419 h 6099"/>
                <a:gd name="T58" fmla="*/ 1301 w 4913"/>
                <a:gd name="T59" fmla="*/ 4553 h 6099"/>
                <a:gd name="T60" fmla="*/ 1493 w 4913"/>
                <a:gd name="T61" fmla="*/ 4700 h 6099"/>
                <a:gd name="T62" fmla="*/ 1598 w 4913"/>
                <a:gd name="T63" fmla="*/ 4880 h 6099"/>
                <a:gd name="T64" fmla="*/ 1672 w 4913"/>
                <a:gd name="T65" fmla="*/ 5283 h 6099"/>
                <a:gd name="T66" fmla="*/ 1747 w 4913"/>
                <a:gd name="T67" fmla="*/ 5357 h 6099"/>
                <a:gd name="T68" fmla="*/ 1810 w 4913"/>
                <a:gd name="T69" fmla="*/ 5568 h 6099"/>
                <a:gd name="T70" fmla="*/ 2127 w 4913"/>
                <a:gd name="T71" fmla="*/ 5717 h 6099"/>
                <a:gd name="T72" fmla="*/ 2562 w 4913"/>
                <a:gd name="T73" fmla="*/ 5738 h 6099"/>
                <a:gd name="T74" fmla="*/ 3208 w 4913"/>
                <a:gd name="T75" fmla="*/ 5887 h 6099"/>
                <a:gd name="T76" fmla="*/ 3503 w 4913"/>
                <a:gd name="T77" fmla="*/ 5654 h 6099"/>
                <a:gd name="T78" fmla="*/ 3598 w 4913"/>
                <a:gd name="T79" fmla="*/ 6003 h 6099"/>
                <a:gd name="T80" fmla="*/ 4023 w 4913"/>
                <a:gd name="T81" fmla="*/ 5833 h 6099"/>
                <a:gd name="T82" fmla="*/ 4044 w 4913"/>
                <a:gd name="T83" fmla="*/ 5844 h 6099"/>
                <a:gd name="T84" fmla="*/ 4350 w 4913"/>
                <a:gd name="T85" fmla="*/ 5409 h 6099"/>
                <a:gd name="T86" fmla="*/ 4171 w 4913"/>
                <a:gd name="T87" fmla="*/ 4786 h 6099"/>
                <a:gd name="T88" fmla="*/ 4012 w 4913"/>
                <a:gd name="T89" fmla="*/ 3874 h 6099"/>
                <a:gd name="T90" fmla="*/ 3928 w 4913"/>
                <a:gd name="T91" fmla="*/ 3493 h 6099"/>
                <a:gd name="T92" fmla="*/ 3736 w 4913"/>
                <a:gd name="T93" fmla="*/ 3769 h 6099"/>
                <a:gd name="T94" fmla="*/ 3482 w 4913"/>
                <a:gd name="T95" fmla="*/ 3715 h 6099"/>
                <a:gd name="T96" fmla="*/ 3695 w 4913"/>
                <a:gd name="T97" fmla="*/ 3154 h 6099"/>
                <a:gd name="T98" fmla="*/ 4128 w 4913"/>
                <a:gd name="T99" fmla="*/ 3006 h 6099"/>
                <a:gd name="T100" fmla="*/ 4594 w 4913"/>
                <a:gd name="T101" fmla="*/ 3154 h 6099"/>
                <a:gd name="T102" fmla="*/ 4912 w 4913"/>
                <a:gd name="T103" fmla="*/ 2635 h 6099"/>
                <a:gd name="T104" fmla="*/ 4572 w 4913"/>
                <a:gd name="T105" fmla="*/ 2508 h 6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13" h="6099">
                  <a:moveTo>
                    <a:pt x="4572" y="2508"/>
                  </a:moveTo>
                  <a:lnTo>
                    <a:pt x="4572" y="2508"/>
                  </a:lnTo>
                  <a:cubicBezTo>
                    <a:pt x="4361" y="2635"/>
                    <a:pt x="4361" y="2635"/>
                    <a:pt x="4361" y="2635"/>
                  </a:cubicBezTo>
                  <a:cubicBezTo>
                    <a:pt x="4255" y="2392"/>
                    <a:pt x="4255" y="2392"/>
                    <a:pt x="4255" y="2392"/>
                  </a:cubicBezTo>
                  <a:cubicBezTo>
                    <a:pt x="3990" y="2318"/>
                    <a:pt x="3990" y="2318"/>
                    <a:pt x="3990" y="2318"/>
                  </a:cubicBezTo>
                  <a:cubicBezTo>
                    <a:pt x="3906" y="2508"/>
                    <a:pt x="3906" y="2508"/>
                    <a:pt x="3906" y="2508"/>
                  </a:cubicBezTo>
                  <a:cubicBezTo>
                    <a:pt x="3663" y="2424"/>
                    <a:pt x="3663" y="2424"/>
                    <a:pt x="3663" y="2424"/>
                  </a:cubicBezTo>
                  <a:cubicBezTo>
                    <a:pt x="3568" y="2137"/>
                    <a:pt x="3568" y="2137"/>
                    <a:pt x="3568" y="2137"/>
                  </a:cubicBezTo>
                  <a:cubicBezTo>
                    <a:pt x="3281" y="2043"/>
                    <a:pt x="3281" y="2043"/>
                    <a:pt x="3281" y="2043"/>
                  </a:cubicBezTo>
                  <a:cubicBezTo>
                    <a:pt x="3281" y="2043"/>
                    <a:pt x="3366" y="1799"/>
                    <a:pt x="3186" y="1693"/>
                  </a:cubicBezTo>
                  <a:cubicBezTo>
                    <a:pt x="2995" y="1588"/>
                    <a:pt x="2943" y="1874"/>
                    <a:pt x="2943" y="1874"/>
                  </a:cubicBezTo>
                  <a:cubicBezTo>
                    <a:pt x="2370" y="1894"/>
                    <a:pt x="2370" y="1894"/>
                    <a:pt x="2370" y="1894"/>
                  </a:cubicBezTo>
                  <a:cubicBezTo>
                    <a:pt x="2254" y="1534"/>
                    <a:pt x="1820" y="1588"/>
                    <a:pt x="1820" y="1588"/>
                  </a:cubicBezTo>
                  <a:cubicBezTo>
                    <a:pt x="1777" y="1334"/>
                    <a:pt x="1566" y="1206"/>
                    <a:pt x="1566" y="1206"/>
                  </a:cubicBezTo>
                  <a:cubicBezTo>
                    <a:pt x="1514" y="825"/>
                    <a:pt x="1514" y="825"/>
                    <a:pt x="1514" y="825"/>
                  </a:cubicBezTo>
                  <a:cubicBezTo>
                    <a:pt x="1217" y="530"/>
                    <a:pt x="1217" y="530"/>
                    <a:pt x="1217" y="530"/>
                  </a:cubicBezTo>
                  <a:cubicBezTo>
                    <a:pt x="1280" y="327"/>
                    <a:pt x="1280" y="327"/>
                    <a:pt x="1280" y="327"/>
                  </a:cubicBezTo>
                  <a:cubicBezTo>
                    <a:pt x="1280" y="327"/>
                    <a:pt x="1133" y="159"/>
                    <a:pt x="1068" y="0"/>
                  </a:cubicBezTo>
                  <a:cubicBezTo>
                    <a:pt x="889" y="43"/>
                    <a:pt x="900" y="308"/>
                    <a:pt x="900" y="435"/>
                  </a:cubicBezTo>
                  <a:cubicBezTo>
                    <a:pt x="900" y="582"/>
                    <a:pt x="846" y="709"/>
                    <a:pt x="719" y="741"/>
                  </a:cubicBezTo>
                  <a:cubicBezTo>
                    <a:pt x="592" y="784"/>
                    <a:pt x="359" y="1155"/>
                    <a:pt x="243" y="1260"/>
                  </a:cubicBezTo>
                  <a:cubicBezTo>
                    <a:pt x="127" y="1377"/>
                    <a:pt x="170" y="1652"/>
                    <a:pt x="105" y="1715"/>
                  </a:cubicBezTo>
                  <a:cubicBezTo>
                    <a:pt x="73" y="1747"/>
                    <a:pt x="32" y="1810"/>
                    <a:pt x="0" y="1853"/>
                  </a:cubicBezTo>
                  <a:cubicBezTo>
                    <a:pt x="84" y="1991"/>
                    <a:pt x="84" y="1991"/>
                    <a:pt x="84" y="1991"/>
                  </a:cubicBezTo>
                  <a:cubicBezTo>
                    <a:pt x="327" y="2107"/>
                    <a:pt x="316" y="2562"/>
                    <a:pt x="316" y="2562"/>
                  </a:cubicBezTo>
                  <a:cubicBezTo>
                    <a:pt x="222" y="2838"/>
                    <a:pt x="222" y="2838"/>
                    <a:pt x="222" y="2838"/>
                  </a:cubicBezTo>
                  <a:cubicBezTo>
                    <a:pt x="465" y="3111"/>
                    <a:pt x="465" y="3111"/>
                    <a:pt x="465" y="3111"/>
                  </a:cubicBezTo>
                  <a:cubicBezTo>
                    <a:pt x="730" y="2911"/>
                    <a:pt x="868" y="3111"/>
                    <a:pt x="814" y="3239"/>
                  </a:cubicBezTo>
                  <a:cubicBezTo>
                    <a:pt x="751" y="3366"/>
                    <a:pt x="900" y="3419"/>
                    <a:pt x="900" y="3419"/>
                  </a:cubicBezTo>
                  <a:cubicBezTo>
                    <a:pt x="1271" y="3631"/>
                    <a:pt x="1387" y="4467"/>
                    <a:pt x="1301" y="4553"/>
                  </a:cubicBezTo>
                  <a:cubicBezTo>
                    <a:pt x="1217" y="4648"/>
                    <a:pt x="1366" y="4700"/>
                    <a:pt x="1493" y="4700"/>
                  </a:cubicBezTo>
                  <a:cubicBezTo>
                    <a:pt x="1620" y="4700"/>
                    <a:pt x="1704" y="4816"/>
                    <a:pt x="1598" y="4880"/>
                  </a:cubicBezTo>
                  <a:cubicBezTo>
                    <a:pt x="1523" y="4923"/>
                    <a:pt x="1620" y="5167"/>
                    <a:pt x="1672" y="5283"/>
                  </a:cubicBezTo>
                  <a:cubicBezTo>
                    <a:pt x="1736" y="5262"/>
                    <a:pt x="1788" y="5272"/>
                    <a:pt x="1747" y="5357"/>
                  </a:cubicBezTo>
                  <a:cubicBezTo>
                    <a:pt x="1661" y="5546"/>
                    <a:pt x="1747" y="5568"/>
                    <a:pt x="1810" y="5568"/>
                  </a:cubicBezTo>
                  <a:cubicBezTo>
                    <a:pt x="1874" y="5568"/>
                    <a:pt x="2032" y="5622"/>
                    <a:pt x="2127" y="5717"/>
                  </a:cubicBezTo>
                  <a:cubicBezTo>
                    <a:pt x="2223" y="5811"/>
                    <a:pt x="2562" y="5738"/>
                    <a:pt x="2562" y="5738"/>
                  </a:cubicBezTo>
                  <a:cubicBezTo>
                    <a:pt x="3208" y="5887"/>
                    <a:pt x="3208" y="5887"/>
                    <a:pt x="3208" y="5887"/>
                  </a:cubicBezTo>
                  <a:cubicBezTo>
                    <a:pt x="3409" y="5495"/>
                    <a:pt x="3503" y="5654"/>
                    <a:pt x="3503" y="5654"/>
                  </a:cubicBezTo>
                  <a:cubicBezTo>
                    <a:pt x="3503" y="5654"/>
                    <a:pt x="3419" y="5897"/>
                    <a:pt x="3598" y="6003"/>
                  </a:cubicBezTo>
                  <a:cubicBezTo>
                    <a:pt x="3768" y="6098"/>
                    <a:pt x="3928" y="5833"/>
                    <a:pt x="4023" y="5833"/>
                  </a:cubicBezTo>
                  <a:cubicBezTo>
                    <a:pt x="4033" y="5833"/>
                    <a:pt x="4044" y="5833"/>
                    <a:pt x="4044" y="5844"/>
                  </a:cubicBezTo>
                  <a:cubicBezTo>
                    <a:pt x="4139" y="5568"/>
                    <a:pt x="4350" y="5409"/>
                    <a:pt x="4350" y="5409"/>
                  </a:cubicBezTo>
                  <a:cubicBezTo>
                    <a:pt x="4499" y="4997"/>
                    <a:pt x="4171" y="4786"/>
                    <a:pt x="4171" y="4786"/>
                  </a:cubicBezTo>
                  <a:cubicBezTo>
                    <a:pt x="4563" y="4393"/>
                    <a:pt x="4012" y="3874"/>
                    <a:pt x="4012" y="3874"/>
                  </a:cubicBezTo>
                  <a:cubicBezTo>
                    <a:pt x="4012" y="3874"/>
                    <a:pt x="4012" y="3493"/>
                    <a:pt x="3928" y="3493"/>
                  </a:cubicBezTo>
                  <a:cubicBezTo>
                    <a:pt x="3831" y="3493"/>
                    <a:pt x="3736" y="3769"/>
                    <a:pt x="3736" y="3769"/>
                  </a:cubicBezTo>
                  <a:cubicBezTo>
                    <a:pt x="3736" y="3769"/>
                    <a:pt x="3482" y="3874"/>
                    <a:pt x="3482" y="3715"/>
                  </a:cubicBezTo>
                  <a:cubicBezTo>
                    <a:pt x="3482" y="3547"/>
                    <a:pt x="3695" y="3154"/>
                    <a:pt x="3695" y="3154"/>
                  </a:cubicBezTo>
                  <a:cubicBezTo>
                    <a:pt x="4128" y="3006"/>
                    <a:pt x="4128" y="3006"/>
                    <a:pt x="4128" y="3006"/>
                  </a:cubicBezTo>
                  <a:cubicBezTo>
                    <a:pt x="4288" y="3154"/>
                    <a:pt x="4594" y="3154"/>
                    <a:pt x="4594" y="3154"/>
                  </a:cubicBezTo>
                  <a:cubicBezTo>
                    <a:pt x="4594" y="3154"/>
                    <a:pt x="4764" y="2932"/>
                    <a:pt x="4912" y="2635"/>
                  </a:cubicBezTo>
                  <a:cubicBezTo>
                    <a:pt x="4764" y="2551"/>
                    <a:pt x="4572" y="2508"/>
                    <a:pt x="4572" y="2508"/>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3" name="Freeform 36"/>
            <p:cNvSpPr>
              <a:spLocks noChangeArrowheads="1"/>
            </p:cNvSpPr>
            <p:nvPr/>
          </p:nvSpPr>
          <p:spPr bwMode="auto">
            <a:xfrm>
              <a:off x="3900" y="4090"/>
              <a:ext cx="1188" cy="1015"/>
            </a:xfrm>
            <a:custGeom>
              <a:avLst/>
              <a:gdLst>
                <a:gd name="T0" fmla="*/ 5135 w 5241"/>
                <a:gd name="T1" fmla="*/ 3038 h 4479"/>
                <a:gd name="T2" fmla="*/ 5135 w 5241"/>
                <a:gd name="T3" fmla="*/ 3038 h 4479"/>
                <a:gd name="T4" fmla="*/ 4573 w 5241"/>
                <a:gd name="T5" fmla="*/ 2743 h 4479"/>
                <a:gd name="T6" fmla="*/ 4096 w 5241"/>
                <a:gd name="T7" fmla="*/ 2372 h 4479"/>
                <a:gd name="T8" fmla="*/ 3821 w 5241"/>
                <a:gd name="T9" fmla="*/ 2129 h 4479"/>
                <a:gd name="T10" fmla="*/ 3409 w 5241"/>
                <a:gd name="T11" fmla="*/ 1874 h 4479"/>
                <a:gd name="T12" fmla="*/ 3514 w 5241"/>
                <a:gd name="T13" fmla="*/ 1747 h 4479"/>
                <a:gd name="T14" fmla="*/ 3398 w 5241"/>
                <a:gd name="T15" fmla="*/ 1567 h 4479"/>
                <a:gd name="T16" fmla="*/ 3514 w 5241"/>
                <a:gd name="T17" fmla="*/ 1450 h 4479"/>
                <a:gd name="T18" fmla="*/ 3514 w 5241"/>
                <a:gd name="T19" fmla="*/ 943 h 4479"/>
                <a:gd name="T20" fmla="*/ 3398 w 5241"/>
                <a:gd name="T21" fmla="*/ 709 h 4479"/>
                <a:gd name="T22" fmla="*/ 2984 w 5241"/>
                <a:gd name="T23" fmla="*/ 424 h 4479"/>
                <a:gd name="T24" fmla="*/ 2784 w 5241"/>
                <a:gd name="T25" fmla="*/ 338 h 4479"/>
                <a:gd name="T26" fmla="*/ 2741 w 5241"/>
                <a:gd name="T27" fmla="*/ 106 h 4479"/>
                <a:gd name="T28" fmla="*/ 2551 w 5241"/>
                <a:gd name="T29" fmla="*/ 106 h 4479"/>
                <a:gd name="T30" fmla="*/ 2403 w 5241"/>
                <a:gd name="T31" fmla="*/ 243 h 4479"/>
                <a:gd name="T32" fmla="*/ 2138 w 5241"/>
                <a:gd name="T33" fmla="*/ 97 h 4479"/>
                <a:gd name="T34" fmla="*/ 1831 w 5241"/>
                <a:gd name="T35" fmla="*/ 181 h 4479"/>
                <a:gd name="T36" fmla="*/ 1429 w 5241"/>
                <a:gd name="T37" fmla="*/ 97 h 4479"/>
                <a:gd name="T38" fmla="*/ 1260 w 5241"/>
                <a:gd name="T39" fmla="*/ 614 h 4479"/>
                <a:gd name="T40" fmla="*/ 762 w 5241"/>
                <a:gd name="T41" fmla="*/ 1071 h 4479"/>
                <a:gd name="T42" fmla="*/ 422 w 5241"/>
                <a:gd name="T43" fmla="*/ 1334 h 4479"/>
                <a:gd name="T44" fmla="*/ 422 w 5241"/>
                <a:gd name="T45" fmla="*/ 1525 h 4479"/>
                <a:gd name="T46" fmla="*/ 582 w 5241"/>
                <a:gd name="T47" fmla="*/ 1525 h 4479"/>
                <a:gd name="T48" fmla="*/ 603 w 5241"/>
                <a:gd name="T49" fmla="*/ 1704 h 4479"/>
                <a:gd name="T50" fmla="*/ 159 w 5241"/>
                <a:gd name="T51" fmla="*/ 2054 h 4479"/>
                <a:gd name="T52" fmla="*/ 0 w 5241"/>
                <a:gd name="T53" fmla="*/ 2551 h 4479"/>
                <a:gd name="T54" fmla="*/ 148 w 5241"/>
                <a:gd name="T55" fmla="*/ 2700 h 4479"/>
                <a:gd name="T56" fmla="*/ 148 w 5241"/>
                <a:gd name="T57" fmla="*/ 3198 h 4479"/>
                <a:gd name="T58" fmla="*/ 170 w 5241"/>
                <a:gd name="T59" fmla="*/ 3208 h 4479"/>
                <a:gd name="T60" fmla="*/ 720 w 5241"/>
                <a:gd name="T61" fmla="*/ 3176 h 4479"/>
                <a:gd name="T62" fmla="*/ 952 w 5241"/>
                <a:gd name="T63" fmla="*/ 3325 h 4479"/>
                <a:gd name="T64" fmla="*/ 1588 w 5241"/>
                <a:gd name="T65" fmla="*/ 3133 h 4479"/>
                <a:gd name="T66" fmla="*/ 1778 w 5241"/>
                <a:gd name="T67" fmla="*/ 3314 h 4479"/>
                <a:gd name="T68" fmla="*/ 2064 w 5241"/>
                <a:gd name="T69" fmla="*/ 3611 h 4479"/>
                <a:gd name="T70" fmla="*/ 2392 w 5241"/>
                <a:gd name="T71" fmla="*/ 4012 h 4479"/>
                <a:gd name="T72" fmla="*/ 2403 w 5241"/>
                <a:gd name="T73" fmla="*/ 4342 h 4479"/>
                <a:gd name="T74" fmla="*/ 2594 w 5241"/>
                <a:gd name="T75" fmla="*/ 4478 h 4479"/>
                <a:gd name="T76" fmla="*/ 2741 w 5241"/>
                <a:gd name="T77" fmla="*/ 4437 h 4479"/>
                <a:gd name="T78" fmla="*/ 3217 w 5241"/>
                <a:gd name="T79" fmla="*/ 4098 h 4479"/>
                <a:gd name="T80" fmla="*/ 3387 w 5241"/>
                <a:gd name="T81" fmla="*/ 3928 h 4479"/>
                <a:gd name="T82" fmla="*/ 3715 w 5241"/>
                <a:gd name="T83" fmla="*/ 3991 h 4479"/>
                <a:gd name="T84" fmla="*/ 4329 w 5241"/>
                <a:gd name="T85" fmla="*/ 3991 h 4479"/>
                <a:gd name="T86" fmla="*/ 4445 w 5241"/>
                <a:gd name="T87" fmla="*/ 4234 h 4479"/>
                <a:gd name="T88" fmla="*/ 4648 w 5241"/>
                <a:gd name="T89" fmla="*/ 4256 h 4479"/>
                <a:gd name="T90" fmla="*/ 4902 w 5241"/>
                <a:gd name="T91" fmla="*/ 3717 h 4479"/>
                <a:gd name="T92" fmla="*/ 5070 w 5241"/>
                <a:gd name="T93" fmla="*/ 3907 h 4479"/>
                <a:gd name="T94" fmla="*/ 5240 w 5241"/>
                <a:gd name="T95" fmla="*/ 3568 h 4479"/>
                <a:gd name="T96" fmla="*/ 5135 w 5241"/>
                <a:gd name="T97" fmla="*/ 3038 h 4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41" h="4479">
                  <a:moveTo>
                    <a:pt x="5135" y="3038"/>
                  </a:moveTo>
                  <a:lnTo>
                    <a:pt x="5135" y="3038"/>
                  </a:lnTo>
                  <a:cubicBezTo>
                    <a:pt x="5135" y="3038"/>
                    <a:pt x="4573" y="2870"/>
                    <a:pt x="4573" y="2743"/>
                  </a:cubicBezTo>
                  <a:cubicBezTo>
                    <a:pt x="4573" y="2626"/>
                    <a:pt x="4415" y="2372"/>
                    <a:pt x="4096" y="2372"/>
                  </a:cubicBezTo>
                  <a:cubicBezTo>
                    <a:pt x="4096" y="2372"/>
                    <a:pt x="3821" y="2361"/>
                    <a:pt x="3821" y="2129"/>
                  </a:cubicBezTo>
                  <a:cubicBezTo>
                    <a:pt x="3821" y="2129"/>
                    <a:pt x="3504" y="1874"/>
                    <a:pt x="3409" y="1874"/>
                  </a:cubicBezTo>
                  <a:cubicBezTo>
                    <a:pt x="3314" y="1874"/>
                    <a:pt x="3514" y="1853"/>
                    <a:pt x="3514" y="1747"/>
                  </a:cubicBezTo>
                  <a:cubicBezTo>
                    <a:pt x="3514" y="1642"/>
                    <a:pt x="3398" y="1704"/>
                    <a:pt x="3398" y="1567"/>
                  </a:cubicBezTo>
                  <a:cubicBezTo>
                    <a:pt x="3398" y="1429"/>
                    <a:pt x="3514" y="1525"/>
                    <a:pt x="3514" y="1450"/>
                  </a:cubicBezTo>
                  <a:cubicBezTo>
                    <a:pt x="3514" y="1387"/>
                    <a:pt x="3314" y="1323"/>
                    <a:pt x="3514" y="943"/>
                  </a:cubicBezTo>
                  <a:cubicBezTo>
                    <a:pt x="3514" y="943"/>
                    <a:pt x="3547" y="730"/>
                    <a:pt x="3398" y="709"/>
                  </a:cubicBezTo>
                  <a:cubicBezTo>
                    <a:pt x="3249" y="689"/>
                    <a:pt x="2984" y="614"/>
                    <a:pt x="2984" y="424"/>
                  </a:cubicBezTo>
                  <a:cubicBezTo>
                    <a:pt x="2784" y="338"/>
                    <a:pt x="2784" y="338"/>
                    <a:pt x="2784" y="338"/>
                  </a:cubicBezTo>
                  <a:cubicBezTo>
                    <a:pt x="2741" y="106"/>
                    <a:pt x="2741" y="106"/>
                    <a:pt x="2741" y="106"/>
                  </a:cubicBezTo>
                  <a:cubicBezTo>
                    <a:pt x="2551" y="106"/>
                    <a:pt x="2551" y="106"/>
                    <a:pt x="2551" y="106"/>
                  </a:cubicBezTo>
                  <a:cubicBezTo>
                    <a:pt x="2551" y="106"/>
                    <a:pt x="2508" y="243"/>
                    <a:pt x="2403" y="243"/>
                  </a:cubicBezTo>
                  <a:cubicBezTo>
                    <a:pt x="2297" y="243"/>
                    <a:pt x="2138" y="97"/>
                    <a:pt x="2138" y="97"/>
                  </a:cubicBezTo>
                  <a:cubicBezTo>
                    <a:pt x="2138" y="97"/>
                    <a:pt x="1969" y="181"/>
                    <a:pt x="1831" y="181"/>
                  </a:cubicBezTo>
                  <a:cubicBezTo>
                    <a:pt x="1694" y="181"/>
                    <a:pt x="1523" y="0"/>
                    <a:pt x="1429" y="97"/>
                  </a:cubicBezTo>
                  <a:cubicBezTo>
                    <a:pt x="1334" y="192"/>
                    <a:pt x="1344" y="530"/>
                    <a:pt x="1260" y="614"/>
                  </a:cubicBezTo>
                  <a:cubicBezTo>
                    <a:pt x="1164" y="700"/>
                    <a:pt x="762" y="836"/>
                    <a:pt x="762" y="1071"/>
                  </a:cubicBezTo>
                  <a:cubicBezTo>
                    <a:pt x="422" y="1334"/>
                    <a:pt x="422" y="1334"/>
                    <a:pt x="422" y="1334"/>
                  </a:cubicBezTo>
                  <a:cubicBezTo>
                    <a:pt x="422" y="1525"/>
                    <a:pt x="422" y="1525"/>
                    <a:pt x="422" y="1525"/>
                  </a:cubicBezTo>
                  <a:cubicBezTo>
                    <a:pt x="582" y="1525"/>
                    <a:pt x="582" y="1525"/>
                    <a:pt x="582" y="1525"/>
                  </a:cubicBezTo>
                  <a:cubicBezTo>
                    <a:pt x="603" y="1704"/>
                    <a:pt x="603" y="1704"/>
                    <a:pt x="603" y="1704"/>
                  </a:cubicBezTo>
                  <a:cubicBezTo>
                    <a:pt x="603" y="1704"/>
                    <a:pt x="159" y="1715"/>
                    <a:pt x="159" y="2054"/>
                  </a:cubicBezTo>
                  <a:cubicBezTo>
                    <a:pt x="159" y="2403"/>
                    <a:pt x="0" y="2551"/>
                    <a:pt x="0" y="2551"/>
                  </a:cubicBezTo>
                  <a:cubicBezTo>
                    <a:pt x="0" y="2551"/>
                    <a:pt x="73" y="2626"/>
                    <a:pt x="148" y="2700"/>
                  </a:cubicBezTo>
                  <a:cubicBezTo>
                    <a:pt x="200" y="2754"/>
                    <a:pt x="170" y="3038"/>
                    <a:pt x="148" y="3198"/>
                  </a:cubicBezTo>
                  <a:cubicBezTo>
                    <a:pt x="159" y="3208"/>
                    <a:pt x="170" y="3208"/>
                    <a:pt x="170" y="3208"/>
                  </a:cubicBezTo>
                  <a:cubicBezTo>
                    <a:pt x="720" y="3176"/>
                    <a:pt x="720" y="3176"/>
                    <a:pt x="720" y="3176"/>
                  </a:cubicBezTo>
                  <a:cubicBezTo>
                    <a:pt x="720" y="3176"/>
                    <a:pt x="793" y="3250"/>
                    <a:pt x="952" y="3325"/>
                  </a:cubicBezTo>
                  <a:cubicBezTo>
                    <a:pt x="1122" y="3409"/>
                    <a:pt x="1396" y="3133"/>
                    <a:pt x="1588" y="3133"/>
                  </a:cubicBezTo>
                  <a:cubicBezTo>
                    <a:pt x="1788" y="3133"/>
                    <a:pt x="1778" y="3314"/>
                    <a:pt x="1778" y="3314"/>
                  </a:cubicBezTo>
                  <a:cubicBezTo>
                    <a:pt x="1629" y="3706"/>
                    <a:pt x="2064" y="3611"/>
                    <a:pt x="2064" y="3611"/>
                  </a:cubicBezTo>
                  <a:cubicBezTo>
                    <a:pt x="2392" y="4012"/>
                    <a:pt x="2392" y="4012"/>
                    <a:pt x="2392" y="4012"/>
                  </a:cubicBezTo>
                  <a:cubicBezTo>
                    <a:pt x="2403" y="4342"/>
                    <a:pt x="2403" y="4342"/>
                    <a:pt x="2403" y="4342"/>
                  </a:cubicBezTo>
                  <a:cubicBezTo>
                    <a:pt x="2594" y="4478"/>
                    <a:pt x="2594" y="4478"/>
                    <a:pt x="2594" y="4478"/>
                  </a:cubicBezTo>
                  <a:cubicBezTo>
                    <a:pt x="2741" y="4437"/>
                    <a:pt x="2741" y="4437"/>
                    <a:pt x="2741" y="4437"/>
                  </a:cubicBezTo>
                  <a:cubicBezTo>
                    <a:pt x="2879" y="4234"/>
                    <a:pt x="3081" y="4139"/>
                    <a:pt x="3217" y="4098"/>
                  </a:cubicBezTo>
                  <a:cubicBezTo>
                    <a:pt x="3387" y="3928"/>
                    <a:pt x="3387" y="3928"/>
                    <a:pt x="3387" y="3928"/>
                  </a:cubicBezTo>
                  <a:cubicBezTo>
                    <a:pt x="3547" y="4087"/>
                    <a:pt x="3715" y="3991"/>
                    <a:pt x="3715" y="3991"/>
                  </a:cubicBezTo>
                  <a:cubicBezTo>
                    <a:pt x="3928" y="3779"/>
                    <a:pt x="4329" y="3991"/>
                    <a:pt x="4329" y="3991"/>
                  </a:cubicBezTo>
                  <a:cubicBezTo>
                    <a:pt x="4445" y="4234"/>
                    <a:pt x="4445" y="4234"/>
                    <a:pt x="4445" y="4234"/>
                  </a:cubicBezTo>
                  <a:cubicBezTo>
                    <a:pt x="4648" y="4256"/>
                    <a:pt x="4648" y="4256"/>
                    <a:pt x="4648" y="4256"/>
                  </a:cubicBezTo>
                  <a:cubicBezTo>
                    <a:pt x="4648" y="4256"/>
                    <a:pt x="4743" y="3674"/>
                    <a:pt x="4902" y="3717"/>
                  </a:cubicBezTo>
                  <a:cubicBezTo>
                    <a:pt x="4975" y="3738"/>
                    <a:pt x="5029" y="3822"/>
                    <a:pt x="5070" y="3907"/>
                  </a:cubicBezTo>
                  <a:cubicBezTo>
                    <a:pt x="5240" y="3568"/>
                    <a:pt x="5240" y="3568"/>
                    <a:pt x="5240" y="3568"/>
                  </a:cubicBezTo>
                  <a:cubicBezTo>
                    <a:pt x="5240" y="3568"/>
                    <a:pt x="5029" y="3144"/>
                    <a:pt x="5135" y="3038"/>
                  </a:cubicBezTo>
                </a:path>
              </a:pathLst>
            </a:custGeom>
            <a:solidFill>
              <a:schemeClr val="accent3"/>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4" name="Freeform 37"/>
            <p:cNvSpPr>
              <a:spLocks noChangeArrowheads="1"/>
            </p:cNvSpPr>
            <p:nvPr/>
          </p:nvSpPr>
          <p:spPr bwMode="auto">
            <a:xfrm>
              <a:off x="2997" y="3924"/>
              <a:ext cx="1190" cy="1010"/>
            </a:xfrm>
            <a:custGeom>
              <a:avLst/>
              <a:gdLst>
                <a:gd name="T0" fmla="*/ 4180 w 5250"/>
                <a:gd name="T1" fmla="*/ 974 h 4460"/>
                <a:gd name="T2" fmla="*/ 4180 w 5250"/>
                <a:gd name="T3" fmla="*/ 974 h 4460"/>
                <a:gd name="T4" fmla="*/ 4286 w 5250"/>
                <a:gd name="T5" fmla="*/ 117 h 4460"/>
                <a:gd name="T6" fmla="*/ 4042 w 5250"/>
                <a:gd name="T7" fmla="*/ 181 h 4460"/>
                <a:gd name="T8" fmla="*/ 3674 w 5250"/>
                <a:gd name="T9" fmla="*/ 319 h 4460"/>
                <a:gd name="T10" fmla="*/ 3058 w 5250"/>
                <a:gd name="T11" fmla="*/ 330 h 4460"/>
                <a:gd name="T12" fmla="*/ 2922 w 5250"/>
                <a:gd name="T13" fmla="*/ 330 h 4460"/>
                <a:gd name="T14" fmla="*/ 2974 w 5250"/>
                <a:gd name="T15" fmla="*/ 203 h 4460"/>
                <a:gd name="T16" fmla="*/ 2752 w 5250"/>
                <a:gd name="T17" fmla="*/ 149 h 4460"/>
                <a:gd name="T18" fmla="*/ 2402 w 5250"/>
                <a:gd name="T19" fmla="*/ 890 h 4460"/>
                <a:gd name="T20" fmla="*/ 2075 w 5250"/>
                <a:gd name="T21" fmla="*/ 1039 h 4460"/>
                <a:gd name="T22" fmla="*/ 1820 w 5250"/>
                <a:gd name="T23" fmla="*/ 1748 h 4460"/>
                <a:gd name="T24" fmla="*/ 1588 w 5250"/>
                <a:gd name="T25" fmla="*/ 1802 h 4460"/>
                <a:gd name="T26" fmla="*/ 1566 w 5250"/>
                <a:gd name="T27" fmla="*/ 1345 h 4460"/>
                <a:gd name="T28" fmla="*/ 1355 w 5250"/>
                <a:gd name="T29" fmla="*/ 1261 h 4460"/>
                <a:gd name="T30" fmla="*/ 984 w 5250"/>
                <a:gd name="T31" fmla="*/ 1875 h 4460"/>
                <a:gd name="T32" fmla="*/ 571 w 5250"/>
                <a:gd name="T33" fmla="*/ 1780 h 4460"/>
                <a:gd name="T34" fmla="*/ 497 w 5250"/>
                <a:gd name="T35" fmla="*/ 1854 h 4460"/>
                <a:gd name="T36" fmla="*/ 666 w 5250"/>
                <a:gd name="T37" fmla="*/ 2013 h 4460"/>
                <a:gd name="T38" fmla="*/ 506 w 5250"/>
                <a:gd name="T39" fmla="*/ 2521 h 4460"/>
                <a:gd name="T40" fmla="*/ 200 w 5250"/>
                <a:gd name="T41" fmla="*/ 2511 h 4460"/>
                <a:gd name="T42" fmla="*/ 327 w 5250"/>
                <a:gd name="T43" fmla="*/ 2690 h 4460"/>
                <a:gd name="T44" fmla="*/ 274 w 5250"/>
                <a:gd name="T45" fmla="*/ 2965 h 4460"/>
                <a:gd name="T46" fmla="*/ 0 w 5250"/>
                <a:gd name="T47" fmla="*/ 3007 h 4460"/>
                <a:gd name="T48" fmla="*/ 211 w 5250"/>
                <a:gd name="T49" fmla="*/ 3050 h 4460"/>
                <a:gd name="T50" fmla="*/ 127 w 5250"/>
                <a:gd name="T51" fmla="*/ 3368 h 4460"/>
                <a:gd name="T52" fmla="*/ 295 w 5250"/>
                <a:gd name="T53" fmla="*/ 3431 h 4460"/>
                <a:gd name="T54" fmla="*/ 211 w 5250"/>
                <a:gd name="T55" fmla="*/ 3769 h 4460"/>
                <a:gd name="T56" fmla="*/ 274 w 5250"/>
                <a:gd name="T57" fmla="*/ 4140 h 4460"/>
                <a:gd name="T58" fmla="*/ 295 w 5250"/>
                <a:gd name="T59" fmla="*/ 4140 h 4460"/>
                <a:gd name="T60" fmla="*/ 676 w 5250"/>
                <a:gd name="T61" fmla="*/ 4383 h 4460"/>
                <a:gd name="T62" fmla="*/ 1588 w 5250"/>
                <a:gd name="T63" fmla="*/ 4172 h 4460"/>
                <a:gd name="T64" fmla="*/ 2053 w 5250"/>
                <a:gd name="T65" fmla="*/ 4310 h 4460"/>
                <a:gd name="T66" fmla="*/ 2678 w 5250"/>
                <a:gd name="T67" fmla="*/ 4108 h 4460"/>
                <a:gd name="T68" fmla="*/ 3419 w 5250"/>
                <a:gd name="T69" fmla="*/ 3855 h 4460"/>
                <a:gd name="T70" fmla="*/ 3831 w 5250"/>
                <a:gd name="T71" fmla="*/ 3896 h 4460"/>
                <a:gd name="T72" fmla="*/ 3853 w 5250"/>
                <a:gd name="T73" fmla="*/ 3844 h 4460"/>
                <a:gd name="T74" fmla="*/ 4128 w 5250"/>
                <a:gd name="T75" fmla="*/ 3929 h 4460"/>
                <a:gd name="T76" fmla="*/ 4128 w 5250"/>
                <a:gd name="T77" fmla="*/ 3431 h 4460"/>
                <a:gd name="T78" fmla="*/ 3980 w 5250"/>
                <a:gd name="T79" fmla="*/ 3282 h 4460"/>
                <a:gd name="T80" fmla="*/ 4139 w 5250"/>
                <a:gd name="T81" fmla="*/ 2785 h 4460"/>
                <a:gd name="T82" fmla="*/ 4583 w 5250"/>
                <a:gd name="T83" fmla="*/ 2435 h 4460"/>
                <a:gd name="T84" fmla="*/ 4562 w 5250"/>
                <a:gd name="T85" fmla="*/ 2256 h 4460"/>
                <a:gd name="T86" fmla="*/ 4402 w 5250"/>
                <a:gd name="T87" fmla="*/ 2256 h 4460"/>
                <a:gd name="T88" fmla="*/ 4402 w 5250"/>
                <a:gd name="T89" fmla="*/ 2065 h 4460"/>
                <a:gd name="T90" fmla="*/ 4742 w 5250"/>
                <a:gd name="T91" fmla="*/ 1802 h 4460"/>
                <a:gd name="T92" fmla="*/ 5240 w 5250"/>
                <a:gd name="T93" fmla="*/ 1345 h 4460"/>
                <a:gd name="T94" fmla="*/ 5249 w 5250"/>
                <a:gd name="T95" fmla="*/ 1334 h 4460"/>
                <a:gd name="T96" fmla="*/ 4678 w 5250"/>
                <a:gd name="T97" fmla="*/ 1250 h 4460"/>
                <a:gd name="T98" fmla="*/ 4180 w 5250"/>
                <a:gd name="T99" fmla="*/ 974 h 4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50" h="4460">
                  <a:moveTo>
                    <a:pt x="4180" y="974"/>
                  </a:moveTo>
                  <a:lnTo>
                    <a:pt x="4180" y="974"/>
                  </a:lnTo>
                  <a:cubicBezTo>
                    <a:pt x="4180" y="763"/>
                    <a:pt x="4499" y="233"/>
                    <a:pt x="4286" y="117"/>
                  </a:cubicBezTo>
                  <a:cubicBezTo>
                    <a:pt x="4075" y="0"/>
                    <a:pt x="4042" y="181"/>
                    <a:pt x="4042" y="181"/>
                  </a:cubicBezTo>
                  <a:cubicBezTo>
                    <a:pt x="4042" y="181"/>
                    <a:pt x="3853" y="138"/>
                    <a:pt x="3674" y="319"/>
                  </a:cubicBezTo>
                  <a:cubicBezTo>
                    <a:pt x="3674" y="319"/>
                    <a:pt x="3588" y="33"/>
                    <a:pt x="3058" y="330"/>
                  </a:cubicBezTo>
                  <a:cubicBezTo>
                    <a:pt x="2922" y="330"/>
                    <a:pt x="2922" y="330"/>
                    <a:pt x="2922" y="330"/>
                  </a:cubicBezTo>
                  <a:cubicBezTo>
                    <a:pt x="2974" y="203"/>
                    <a:pt x="2974" y="203"/>
                    <a:pt x="2974" y="203"/>
                  </a:cubicBezTo>
                  <a:cubicBezTo>
                    <a:pt x="2974" y="203"/>
                    <a:pt x="2836" y="65"/>
                    <a:pt x="2752" y="149"/>
                  </a:cubicBezTo>
                  <a:cubicBezTo>
                    <a:pt x="2657" y="244"/>
                    <a:pt x="2402" y="709"/>
                    <a:pt x="2402" y="890"/>
                  </a:cubicBezTo>
                  <a:cubicBezTo>
                    <a:pt x="2402" y="890"/>
                    <a:pt x="2075" y="923"/>
                    <a:pt x="2075" y="1039"/>
                  </a:cubicBezTo>
                  <a:cubicBezTo>
                    <a:pt x="2075" y="1166"/>
                    <a:pt x="1820" y="1748"/>
                    <a:pt x="1820" y="1748"/>
                  </a:cubicBezTo>
                  <a:cubicBezTo>
                    <a:pt x="1588" y="1802"/>
                    <a:pt x="1588" y="1802"/>
                    <a:pt x="1588" y="1802"/>
                  </a:cubicBezTo>
                  <a:cubicBezTo>
                    <a:pt x="1588" y="1802"/>
                    <a:pt x="1333" y="1578"/>
                    <a:pt x="1566" y="1345"/>
                  </a:cubicBezTo>
                  <a:cubicBezTo>
                    <a:pt x="1566" y="1345"/>
                    <a:pt x="1450" y="1166"/>
                    <a:pt x="1355" y="1261"/>
                  </a:cubicBezTo>
                  <a:cubicBezTo>
                    <a:pt x="1258" y="1356"/>
                    <a:pt x="984" y="1875"/>
                    <a:pt x="984" y="1875"/>
                  </a:cubicBezTo>
                  <a:cubicBezTo>
                    <a:pt x="984" y="1875"/>
                    <a:pt x="709" y="1927"/>
                    <a:pt x="571" y="1780"/>
                  </a:cubicBezTo>
                  <a:cubicBezTo>
                    <a:pt x="497" y="1854"/>
                    <a:pt x="497" y="1854"/>
                    <a:pt x="497" y="1854"/>
                  </a:cubicBezTo>
                  <a:cubicBezTo>
                    <a:pt x="666" y="2013"/>
                    <a:pt x="666" y="2013"/>
                    <a:pt x="666" y="2013"/>
                  </a:cubicBezTo>
                  <a:cubicBezTo>
                    <a:pt x="506" y="2521"/>
                    <a:pt x="506" y="2521"/>
                    <a:pt x="506" y="2521"/>
                  </a:cubicBezTo>
                  <a:cubicBezTo>
                    <a:pt x="506" y="2521"/>
                    <a:pt x="274" y="2435"/>
                    <a:pt x="200" y="2511"/>
                  </a:cubicBezTo>
                  <a:cubicBezTo>
                    <a:pt x="127" y="2584"/>
                    <a:pt x="327" y="2595"/>
                    <a:pt x="327" y="2690"/>
                  </a:cubicBezTo>
                  <a:cubicBezTo>
                    <a:pt x="327" y="2785"/>
                    <a:pt x="274" y="2965"/>
                    <a:pt x="274" y="2965"/>
                  </a:cubicBezTo>
                  <a:cubicBezTo>
                    <a:pt x="274" y="2965"/>
                    <a:pt x="0" y="2870"/>
                    <a:pt x="0" y="3007"/>
                  </a:cubicBezTo>
                  <a:cubicBezTo>
                    <a:pt x="0" y="3144"/>
                    <a:pt x="211" y="2965"/>
                    <a:pt x="211" y="3050"/>
                  </a:cubicBezTo>
                  <a:cubicBezTo>
                    <a:pt x="211" y="3144"/>
                    <a:pt x="62" y="3293"/>
                    <a:pt x="127" y="3368"/>
                  </a:cubicBezTo>
                  <a:cubicBezTo>
                    <a:pt x="200" y="3431"/>
                    <a:pt x="295" y="3325"/>
                    <a:pt x="295" y="3431"/>
                  </a:cubicBezTo>
                  <a:cubicBezTo>
                    <a:pt x="295" y="3536"/>
                    <a:pt x="211" y="3769"/>
                    <a:pt x="211" y="3769"/>
                  </a:cubicBezTo>
                  <a:cubicBezTo>
                    <a:pt x="211" y="3769"/>
                    <a:pt x="284" y="3950"/>
                    <a:pt x="274" y="4140"/>
                  </a:cubicBezTo>
                  <a:cubicBezTo>
                    <a:pt x="284" y="4140"/>
                    <a:pt x="295" y="4140"/>
                    <a:pt x="295" y="4140"/>
                  </a:cubicBezTo>
                  <a:cubicBezTo>
                    <a:pt x="381" y="4140"/>
                    <a:pt x="603" y="4459"/>
                    <a:pt x="676" y="4383"/>
                  </a:cubicBezTo>
                  <a:cubicBezTo>
                    <a:pt x="752" y="4310"/>
                    <a:pt x="1269" y="4172"/>
                    <a:pt x="1588" y="4172"/>
                  </a:cubicBezTo>
                  <a:cubicBezTo>
                    <a:pt x="1915" y="4172"/>
                    <a:pt x="1915" y="4342"/>
                    <a:pt x="2053" y="4310"/>
                  </a:cubicBezTo>
                  <a:cubicBezTo>
                    <a:pt x="2202" y="4267"/>
                    <a:pt x="2454" y="4226"/>
                    <a:pt x="2678" y="4108"/>
                  </a:cubicBezTo>
                  <a:cubicBezTo>
                    <a:pt x="2911" y="3981"/>
                    <a:pt x="3111" y="3855"/>
                    <a:pt x="3419" y="3855"/>
                  </a:cubicBezTo>
                  <a:cubicBezTo>
                    <a:pt x="3598" y="3855"/>
                    <a:pt x="3736" y="3875"/>
                    <a:pt x="3831" y="3896"/>
                  </a:cubicBezTo>
                  <a:cubicBezTo>
                    <a:pt x="3831" y="3875"/>
                    <a:pt x="3842" y="3855"/>
                    <a:pt x="3853" y="3844"/>
                  </a:cubicBezTo>
                  <a:cubicBezTo>
                    <a:pt x="3906" y="3791"/>
                    <a:pt x="4085" y="3896"/>
                    <a:pt x="4128" y="3929"/>
                  </a:cubicBezTo>
                  <a:cubicBezTo>
                    <a:pt x="4150" y="3769"/>
                    <a:pt x="4180" y="3485"/>
                    <a:pt x="4128" y="3431"/>
                  </a:cubicBezTo>
                  <a:cubicBezTo>
                    <a:pt x="4053" y="3357"/>
                    <a:pt x="3980" y="3282"/>
                    <a:pt x="3980" y="3282"/>
                  </a:cubicBezTo>
                  <a:cubicBezTo>
                    <a:pt x="3980" y="3282"/>
                    <a:pt x="4139" y="3134"/>
                    <a:pt x="4139" y="2785"/>
                  </a:cubicBezTo>
                  <a:cubicBezTo>
                    <a:pt x="4139" y="2446"/>
                    <a:pt x="4583" y="2435"/>
                    <a:pt x="4583" y="2435"/>
                  </a:cubicBezTo>
                  <a:cubicBezTo>
                    <a:pt x="4562" y="2256"/>
                    <a:pt x="4562" y="2256"/>
                    <a:pt x="4562" y="2256"/>
                  </a:cubicBezTo>
                  <a:cubicBezTo>
                    <a:pt x="4402" y="2256"/>
                    <a:pt x="4402" y="2256"/>
                    <a:pt x="4402" y="2256"/>
                  </a:cubicBezTo>
                  <a:cubicBezTo>
                    <a:pt x="4402" y="2065"/>
                    <a:pt x="4402" y="2065"/>
                    <a:pt x="4402" y="2065"/>
                  </a:cubicBezTo>
                  <a:cubicBezTo>
                    <a:pt x="4742" y="1802"/>
                    <a:pt x="4742" y="1802"/>
                    <a:pt x="4742" y="1802"/>
                  </a:cubicBezTo>
                  <a:cubicBezTo>
                    <a:pt x="4742" y="1567"/>
                    <a:pt x="5144" y="1431"/>
                    <a:pt x="5240" y="1345"/>
                  </a:cubicBezTo>
                  <a:cubicBezTo>
                    <a:pt x="5240" y="1345"/>
                    <a:pt x="5240" y="1334"/>
                    <a:pt x="5249" y="1334"/>
                  </a:cubicBezTo>
                  <a:cubicBezTo>
                    <a:pt x="5154" y="1304"/>
                    <a:pt x="4975" y="1250"/>
                    <a:pt x="4678" y="1250"/>
                  </a:cubicBezTo>
                  <a:cubicBezTo>
                    <a:pt x="4223" y="1250"/>
                    <a:pt x="4180" y="1186"/>
                    <a:pt x="4180" y="974"/>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5" name="Freeform 38"/>
            <p:cNvSpPr>
              <a:spLocks noChangeArrowheads="1"/>
            </p:cNvSpPr>
            <p:nvPr/>
          </p:nvSpPr>
          <p:spPr bwMode="auto">
            <a:xfrm>
              <a:off x="2233" y="3456"/>
              <a:ext cx="1382" cy="1447"/>
            </a:xfrm>
            <a:custGeom>
              <a:avLst/>
              <a:gdLst>
                <a:gd name="T0" fmla="*/ 5930 w 6099"/>
                <a:gd name="T1" fmla="*/ 1769 h 6386"/>
                <a:gd name="T2" fmla="*/ 5930 w 6099"/>
                <a:gd name="T3" fmla="*/ 1769 h 6386"/>
                <a:gd name="T4" fmla="*/ 5484 w 6099"/>
                <a:gd name="T5" fmla="*/ 1726 h 6386"/>
                <a:gd name="T6" fmla="*/ 5262 w 6099"/>
                <a:gd name="T7" fmla="*/ 2002 h 6386"/>
                <a:gd name="T8" fmla="*/ 5178 w 6099"/>
                <a:gd name="T9" fmla="*/ 1642 h 6386"/>
                <a:gd name="T10" fmla="*/ 5029 w 6099"/>
                <a:gd name="T11" fmla="*/ 1483 h 6386"/>
                <a:gd name="T12" fmla="*/ 5283 w 6099"/>
                <a:gd name="T13" fmla="*/ 1282 h 6386"/>
                <a:gd name="T14" fmla="*/ 5040 w 6099"/>
                <a:gd name="T15" fmla="*/ 1049 h 6386"/>
                <a:gd name="T16" fmla="*/ 4807 w 6099"/>
                <a:gd name="T17" fmla="*/ 1166 h 6386"/>
                <a:gd name="T18" fmla="*/ 3939 w 6099"/>
                <a:gd name="T19" fmla="*/ 1155 h 6386"/>
                <a:gd name="T20" fmla="*/ 3949 w 6099"/>
                <a:gd name="T21" fmla="*/ 1461 h 6386"/>
                <a:gd name="T22" fmla="*/ 3717 w 6099"/>
                <a:gd name="T23" fmla="*/ 1101 h 6386"/>
                <a:gd name="T24" fmla="*/ 3430 w 6099"/>
                <a:gd name="T25" fmla="*/ 974 h 6386"/>
                <a:gd name="T26" fmla="*/ 2933 w 6099"/>
                <a:gd name="T27" fmla="*/ 700 h 6386"/>
                <a:gd name="T28" fmla="*/ 2435 w 6099"/>
                <a:gd name="T29" fmla="*/ 784 h 6386"/>
                <a:gd name="T30" fmla="*/ 2096 w 6099"/>
                <a:gd name="T31" fmla="*/ 741 h 6386"/>
                <a:gd name="T32" fmla="*/ 1831 w 6099"/>
                <a:gd name="T33" fmla="*/ 847 h 6386"/>
                <a:gd name="T34" fmla="*/ 1588 w 6099"/>
                <a:gd name="T35" fmla="*/ 679 h 6386"/>
                <a:gd name="T36" fmla="*/ 1112 w 6099"/>
                <a:gd name="T37" fmla="*/ 392 h 6386"/>
                <a:gd name="T38" fmla="*/ 879 w 6099"/>
                <a:gd name="T39" fmla="*/ 0 h 6386"/>
                <a:gd name="T40" fmla="*/ 657 w 6099"/>
                <a:gd name="T41" fmla="*/ 265 h 6386"/>
                <a:gd name="T42" fmla="*/ 265 w 6099"/>
                <a:gd name="T43" fmla="*/ 435 h 6386"/>
                <a:gd name="T44" fmla="*/ 254 w 6099"/>
                <a:gd name="T45" fmla="*/ 836 h 6386"/>
                <a:gd name="T46" fmla="*/ 0 w 6099"/>
                <a:gd name="T47" fmla="*/ 1112 h 6386"/>
                <a:gd name="T48" fmla="*/ 159 w 6099"/>
                <a:gd name="T49" fmla="*/ 1758 h 6386"/>
                <a:gd name="T50" fmla="*/ 795 w 6099"/>
                <a:gd name="T51" fmla="*/ 2267 h 6386"/>
                <a:gd name="T52" fmla="*/ 1090 w 6099"/>
                <a:gd name="T53" fmla="*/ 2319 h 6386"/>
                <a:gd name="T54" fmla="*/ 1207 w 6099"/>
                <a:gd name="T55" fmla="*/ 2838 h 6386"/>
                <a:gd name="T56" fmla="*/ 1588 w 6099"/>
                <a:gd name="T57" fmla="*/ 2954 h 6386"/>
                <a:gd name="T58" fmla="*/ 1514 w 6099"/>
                <a:gd name="T59" fmla="*/ 3420 h 6386"/>
                <a:gd name="T60" fmla="*/ 1715 w 6099"/>
                <a:gd name="T61" fmla="*/ 3747 h 6386"/>
                <a:gd name="T62" fmla="*/ 2107 w 6099"/>
                <a:gd name="T63" fmla="*/ 3728 h 6386"/>
                <a:gd name="T64" fmla="*/ 2277 w 6099"/>
                <a:gd name="T65" fmla="*/ 4129 h 6386"/>
                <a:gd name="T66" fmla="*/ 2404 w 6099"/>
                <a:gd name="T67" fmla="*/ 4542 h 6386"/>
                <a:gd name="T68" fmla="*/ 2573 w 6099"/>
                <a:gd name="T69" fmla="*/ 4891 h 6386"/>
                <a:gd name="T70" fmla="*/ 2743 w 6099"/>
                <a:gd name="T71" fmla="*/ 5230 h 6386"/>
                <a:gd name="T72" fmla="*/ 2678 w 6099"/>
                <a:gd name="T73" fmla="*/ 5432 h 6386"/>
                <a:gd name="T74" fmla="*/ 2838 w 6099"/>
                <a:gd name="T75" fmla="*/ 5865 h 6386"/>
                <a:gd name="T76" fmla="*/ 3060 w 6099"/>
                <a:gd name="T77" fmla="*/ 6215 h 6386"/>
                <a:gd name="T78" fmla="*/ 3314 w 6099"/>
                <a:gd name="T79" fmla="*/ 6385 h 6386"/>
                <a:gd name="T80" fmla="*/ 3642 w 6099"/>
                <a:gd name="T81" fmla="*/ 6204 h 6386"/>
                <a:gd name="T82" fmla="*/ 3579 w 6099"/>
                <a:gd name="T83" fmla="*/ 5833 h 6386"/>
                <a:gd name="T84" fmla="*/ 3663 w 6099"/>
                <a:gd name="T85" fmla="*/ 5495 h 6386"/>
                <a:gd name="T86" fmla="*/ 3495 w 6099"/>
                <a:gd name="T87" fmla="*/ 5432 h 6386"/>
                <a:gd name="T88" fmla="*/ 3579 w 6099"/>
                <a:gd name="T89" fmla="*/ 5114 h 6386"/>
                <a:gd name="T90" fmla="*/ 3368 w 6099"/>
                <a:gd name="T91" fmla="*/ 5071 h 6386"/>
                <a:gd name="T92" fmla="*/ 3642 w 6099"/>
                <a:gd name="T93" fmla="*/ 5029 h 6386"/>
                <a:gd name="T94" fmla="*/ 3695 w 6099"/>
                <a:gd name="T95" fmla="*/ 4754 h 6386"/>
                <a:gd name="T96" fmla="*/ 3568 w 6099"/>
                <a:gd name="T97" fmla="*/ 4575 h 6386"/>
                <a:gd name="T98" fmla="*/ 3874 w 6099"/>
                <a:gd name="T99" fmla="*/ 4585 h 6386"/>
                <a:gd name="T100" fmla="*/ 4034 w 6099"/>
                <a:gd name="T101" fmla="*/ 4077 h 6386"/>
                <a:gd name="T102" fmla="*/ 3865 w 6099"/>
                <a:gd name="T103" fmla="*/ 3918 h 6386"/>
                <a:gd name="T104" fmla="*/ 3939 w 6099"/>
                <a:gd name="T105" fmla="*/ 3844 h 6386"/>
                <a:gd name="T106" fmla="*/ 4352 w 6099"/>
                <a:gd name="T107" fmla="*/ 3939 h 6386"/>
                <a:gd name="T108" fmla="*/ 4723 w 6099"/>
                <a:gd name="T109" fmla="*/ 3325 h 6386"/>
                <a:gd name="T110" fmla="*/ 4934 w 6099"/>
                <a:gd name="T111" fmla="*/ 3409 h 6386"/>
                <a:gd name="T112" fmla="*/ 4956 w 6099"/>
                <a:gd name="T113" fmla="*/ 3866 h 6386"/>
                <a:gd name="T114" fmla="*/ 5188 w 6099"/>
                <a:gd name="T115" fmla="*/ 3812 h 6386"/>
                <a:gd name="T116" fmla="*/ 5443 w 6099"/>
                <a:gd name="T117" fmla="*/ 3103 h 6386"/>
                <a:gd name="T118" fmla="*/ 5770 w 6099"/>
                <a:gd name="T119" fmla="*/ 2954 h 6386"/>
                <a:gd name="T120" fmla="*/ 6098 w 6099"/>
                <a:gd name="T121" fmla="*/ 2245 h 6386"/>
                <a:gd name="T122" fmla="*/ 5930 w 6099"/>
                <a:gd name="T123" fmla="*/ 1769 h 6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99" h="6386">
                  <a:moveTo>
                    <a:pt x="5930" y="1769"/>
                  </a:moveTo>
                  <a:lnTo>
                    <a:pt x="5930" y="1769"/>
                  </a:lnTo>
                  <a:cubicBezTo>
                    <a:pt x="5484" y="1726"/>
                    <a:pt x="5484" y="1726"/>
                    <a:pt x="5484" y="1726"/>
                  </a:cubicBezTo>
                  <a:cubicBezTo>
                    <a:pt x="5262" y="2002"/>
                    <a:pt x="5262" y="2002"/>
                    <a:pt x="5262" y="2002"/>
                  </a:cubicBezTo>
                  <a:cubicBezTo>
                    <a:pt x="5262" y="2002"/>
                    <a:pt x="5061" y="1885"/>
                    <a:pt x="5178" y="1642"/>
                  </a:cubicBezTo>
                  <a:cubicBezTo>
                    <a:pt x="5029" y="1483"/>
                    <a:pt x="5029" y="1483"/>
                    <a:pt x="5029" y="1483"/>
                  </a:cubicBezTo>
                  <a:cubicBezTo>
                    <a:pt x="5283" y="1282"/>
                    <a:pt x="5283" y="1282"/>
                    <a:pt x="5283" y="1282"/>
                  </a:cubicBezTo>
                  <a:cubicBezTo>
                    <a:pt x="5040" y="1049"/>
                    <a:pt x="5040" y="1049"/>
                    <a:pt x="5040" y="1049"/>
                  </a:cubicBezTo>
                  <a:cubicBezTo>
                    <a:pt x="4807" y="1166"/>
                    <a:pt x="4807" y="1166"/>
                    <a:pt x="4807" y="1166"/>
                  </a:cubicBezTo>
                  <a:cubicBezTo>
                    <a:pt x="4807" y="1166"/>
                    <a:pt x="4574" y="868"/>
                    <a:pt x="3939" y="1155"/>
                  </a:cubicBezTo>
                  <a:cubicBezTo>
                    <a:pt x="3939" y="1155"/>
                    <a:pt x="4066" y="1334"/>
                    <a:pt x="3949" y="1461"/>
                  </a:cubicBezTo>
                  <a:cubicBezTo>
                    <a:pt x="3833" y="1577"/>
                    <a:pt x="3409" y="1334"/>
                    <a:pt x="3717" y="1101"/>
                  </a:cubicBezTo>
                  <a:cubicBezTo>
                    <a:pt x="3717" y="1101"/>
                    <a:pt x="3738" y="901"/>
                    <a:pt x="3430" y="974"/>
                  </a:cubicBezTo>
                  <a:cubicBezTo>
                    <a:pt x="3124" y="1058"/>
                    <a:pt x="3420" y="752"/>
                    <a:pt x="2933" y="700"/>
                  </a:cubicBezTo>
                  <a:cubicBezTo>
                    <a:pt x="2435" y="636"/>
                    <a:pt x="2435" y="784"/>
                    <a:pt x="2435" y="784"/>
                  </a:cubicBezTo>
                  <a:cubicBezTo>
                    <a:pt x="2435" y="784"/>
                    <a:pt x="2213" y="858"/>
                    <a:pt x="2096" y="741"/>
                  </a:cubicBezTo>
                  <a:cubicBezTo>
                    <a:pt x="2096" y="741"/>
                    <a:pt x="1937" y="741"/>
                    <a:pt x="1831" y="847"/>
                  </a:cubicBezTo>
                  <a:cubicBezTo>
                    <a:pt x="1726" y="953"/>
                    <a:pt x="1588" y="795"/>
                    <a:pt x="1588" y="679"/>
                  </a:cubicBezTo>
                  <a:cubicBezTo>
                    <a:pt x="1588" y="562"/>
                    <a:pt x="1112" y="392"/>
                    <a:pt x="1112" y="392"/>
                  </a:cubicBezTo>
                  <a:cubicBezTo>
                    <a:pt x="1112" y="392"/>
                    <a:pt x="1312" y="54"/>
                    <a:pt x="879" y="0"/>
                  </a:cubicBezTo>
                  <a:cubicBezTo>
                    <a:pt x="657" y="265"/>
                    <a:pt x="657" y="265"/>
                    <a:pt x="657" y="265"/>
                  </a:cubicBezTo>
                  <a:cubicBezTo>
                    <a:pt x="657" y="265"/>
                    <a:pt x="338" y="349"/>
                    <a:pt x="265" y="435"/>
                  </a:cubicBezTo>
                  <a:cubicBezTo>
                    <a:pt x="181" y="509"/>
                    <a:pt x="254" y="836"/>
                    <a:pt x="254" y="836"/>
                  </a:cubicBezTo>
                  <a:cubicBezTo>
                    <a:pt x="0" y="1112"/>
                    <a:pt x="0" y="1112"/>
                    <a:pt x="0" y="1112"/>
                  </a:cubicBezTo>
                  <a:cubicBezTo>
                    <a:pt x="202" y="1271"/>
                    <a:pt x="213" y="1536"/>
                    <a:pt x="159" y="1758"/>
                  </a:cubicBezTo>
                  <a:cubicBezTo>
                    <a:pt x="392" y="1810"/>
                    <a:pt x="700" y="2181"/>
                    <a:pt x="795" y="2267"/>
                  </a:cubicBezTo>
                  <a:cubicBezTo>
                    <a:pt x="890" y="2372"/>
                    <a:pt x="1090" y="2319"/>
                    <a:pt x="1090" y="2319"/>
                  </a:cubicBezTo>
                  <a:cubicBezTo>
                    <a:pt x="1207" y="2838"/>
                    <a:pt x="1207" y="2838"/>
                    <a:pt x="1207" y="2838"/>
                  </a:cubicBezTo>
                  <a:cubicBezTo>
                    <a:pt x="1207" y="2838"/>
                    <a:pt x="1514" y="2879"/>
                    <a:pt x="1588" y="2954"/>
                  </a:cubicBezTo>
                  <a:cubicBezTo>
                    <a:pt x="1663" y="3028"/>
                    <a:pt x="1514" y="3420"/>
                    <a:pt x="1514" y="3420"/>
                  </a:cubicBezTo>
                  <a:cubicBezTo>
                    <a:pt x="1715" y="3747"/>
                    <a:pt x="1715" y="3747"/>
                    <a:pt x="1715" y="3747"/>
                  </a:cubicBezTo>
                  <a:cubicBezTo>
                    <a:pt x="1715" y="3747"/>
                    <a:pt x="1980" y="3674"/>
                    <a:pt x="2107" y="3728"/>
                  </a:cubicBezTo>
                  <a:cubicBezTo>
                    <a:pt x="2234" y="3780"/>
                    <a:pt x="2191" y="4045"/>
                    <a:pt x="2277" y="4129"/>
                  </a:cubicBezTo>
                  <a:cubicBezTo>
                    <a:pt x="2372" y="4215"/>
                    <a:pt x="2383" y="4521"/>
                    <a:pt x="2404" y="4542"/>
                  </a:cubicBezTo>
                  <a:cubicBezTo>
                    <a:pt x="2424" y="4564"/>
                    <a:pt x="2637" y="4594"/>
                    <a:pt x="2573" y="4891"/>
                  </a:cubicBezTo>
                  <a:cubicBezTo>
                    <a:pt x="2499" y="5189"/>
                    <a:pt x="2648" y="5135"/>
                    <a:pt x="2743" y="5230"/>
                  </a:cubicBezTo>
                  <a:cubicBezTo>
                    <a:pt x="2838" y="5325"/>
                    <a:pt x="2764" y="5346"/>
                    <a:pt x="2678" y="5432"/>
                  </a:cubicBezTo>
                  <a:cubicBezTo>
                    <a:pt x="2583" y="5527"/>
                    <a:pt x="2753" y="5686"/>
                    <a:pt x="2838" y="5865"/>
                  </a:cubicBezTo>
                  <a:cubicBezTo>
                    <a:pt x="2933" y="6045"/>
                    <a:pt x="2954" y="6109"/>
                    <a:pt x="3060" y="6215"/>
                  </a:cubicBezTo>
                  <a:cubicBezTo>
                    <a:pt x="3124" y="6268"/>
                    <a:pt x="3230" y="6342"/>
                    <a:pt x="3314" y="6385"/>
                  </a:cubicBezTo>
                  <a:cubicBezTo>
                    <a:pt x="3387" y="6342"/>
                    <a:pt x="3568" y="6225"/>
                    <a:pt x="3642" y="6204"/>
                  </a:cubicBezTo>
                  <a:cubicBezTo>
                    <a:pt x="3652" y="6014"/>
                    <a:pt x="3579" y="5833"/>
                    <a:pt x="3579" y="5833"/>
                  </a:cubicBezTo>
                  <a:cubicBezTo>
                    <a:pt x="3579" y="5833"/>
                    <a:pt x="3663" y="5600"/>
                    <a:pt x="3663" y="5495"/>
                  </a:cubicBezTo>
                  <a:cubicBezTo>
                    <a:pt x="3663" y="5389"/>
                    <a:pt x="3568" y="5495"/>
                    <a:pt x="3495" y="5432"/>
                  </a:cubicBezTo>
                  <a:cubicBezTo>
                    <a:pt x="3430" y="5357"/>
                    <a:pt x="3579" y="5208"/>
                    <a:pt x="3579" y="5114"/>
                  </a:cubicBezTo>
                  <a:cubicBezTo>
                    <a:pt x="3579" y="5029"/>
                    <a:pt x="3368" y="5208"/>
                    <a:pt x="3368" y="5071"/>
                  </a:cubicBezTo>
                  <a:cubicBezTo>
                    <a:pt x="3368" y="4934"/>
                    <a:pt x="3642" y="5029"/>
                    <a:pt x="3642" y="5029"/>
                  </a:cubicBezTo>
                  <a:cubicBezTo>
                    <a:pt x="3642" y="5029"/>
                    <a:pt x="3695" y="4849"/>
                    <a:pt x="3695" y="4754"/>
                  </a:cubicBezTo>
                  <a:cubicBezTo>
                    <a:pt x="3695" y="4659"/>
                    <a:pt x="3495" y="4648"/>
                    <a:pt x="3568" y="4575"/>
                  </a:cubicBezTo>
                  <a:cubicBezTo>
                    <a:pt x="3642" y="4499"/>
                    <a:pt x="3874" y="4585"/>
                    <a:pt x="3874" y="4585"/>
                  </a:cubicBezTo>
                  <a:cubicBezTo>
                    <a:pt x="4034" y="4077"/>
                    <a:pt x="4034" y="4077"/>
                    <a:pt x="4034" y="4077"/>
                  </a:cubicBezTo>
                  <a:cubicBezTo>
                    <a:pt x="3865" y="3918"/>
                    <a:pt x="3865" y="3918"/>
                    <a:pt x="3865" y="3918"/>
                  </a:cubicBezTo>
                  <a:cubicBezTo>
                    <a:pt x="3939" y="3844"/>
                    <a:pt x="3939" y="3844"/>
                    <a:pt x="3939" y="3844"/>
                  </a:cubicBezTo>
                  <a:cubicBezTo>
                    <a:pt x="4077" y="3991"/>
                    <a:pt x="4352" y="3939"/>
                    <a:pt x="4352" y="3939"/>
                  </a:cubicBezTo>
                  <a:cubicBezTo>
                    <a:pt x="4352" y="3939"/>
                    <a:pt x="4626" y="3420"/>
                    <a:pt x="4723" y="3325"/>
                  </a:cubicBezTo>
                  <a:cubicBezTo>
                    <a:pt x="4818" y="3230"/>
                    <a:pt x="4934" y="3409"/>
                    <a:pt x="4934" y="3409"/>
                  </a:cubicBezTo>
                  <a:cubicBezTo>
                    <a:pt x="4701" y="3642"/>
                    <a:pt x="4956" y="3866"/>
                    <a:pt x="4956" y="3866"/>
                  </a:cubicBezTo>
                  <a:cubicBezTo>
                    <a:pt x="5188" y="3812"/>
                    <a:pt x="5188" y="3812"/>
                    <a:pt x="5188" y="3812"/>
                  </a:cubicBezTo>
                  <a:cubicBezTo>
                    <a:pt x="5188" y="3812"/>
                    <a:pt x="5443" y="3230"/>
                    <a:pt x="5443" y="3103"/>
                  </a:cubicBezTo>
                  <a:cubicBezTo>
                    <a:pt x="5443" y="2987"/>
                    <a:pt x="5770" y="2954"/>
                    <a:pt x="5770" y="2954"/>
                  </a:cubicBezTo>
                  <a:cubicBezTo>
                    <a:pt x="5770" y="2784"/>
                    <a:pt x="5992" y="2372"/>
                    <a:pt x="6098" y="2245"/>
                  </a:cubicBezTo>
                  <a:cubicBezTo>
                    <a:pt x="6014" y="2181"/>
                    <a:pt x="5876" y="2023"/>
                    <a:pt x="5930" y="1769"/>
                  </a:cubicBezTo>
                </a:path>
              </a:pathLst>
            </a:custGeom>
            <a:solidFill>
              <a:schemeClr val="accent2"/>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6" name="Freeform 39"/>
            <p:cNvSpPr>
              <a:spLocks noChangeArrowheads="1"/>
            </p:cNvSpPr>
            <p:nvPr/>
          </p:nvSpPr>
          <p:spPr bwMode="auto">
            <a:xfrm>
              <a:off x="2284" y="2529"/>
              <a:ext cx="1387" cy="1283"/>
            </a:xfrm>
            <a:custGeom>
              <a:avLst/>
              <a:gdLst>
                <a:gd name="T0" fmla="*/ 5208 w 6119"/>
                <a:gd name="T1" fmla="*/ 4659 h 5664"/>
                <a:gd name="T2" fmla="*/ 5208 w 6119"/>
                <a:gd name="T3" fmla="*/ 4659 h 5664"/>
                <a:gd name="T4" fmla="*/ 5092 w 6119"/>
                <a:gd name="T5" fmla="*/ 4288 h 5664"/>
                <a:gd name="T6" fmla="*/ 5387 w 6119"/>
                <a:gd name="T7" fmla="*/ 4118 h 5664"/>
                <a:gd name="T8" fmla="*/ 5219 w 6119"/>
                <a:gd name="T9" fmla="*/ 3705 h 5664"/>
                <a:gd name="T10" fmla="*/ 5482 w 6119"/>
                <a:gd name="T11" fmla="*/ 3472 h 5664"/>
                <a:gd name="T12" fmla="*/ 5831 w 6119"/>
                <a:gd name="T13" fmla="*/ 3314 h 5664"/>
                <a:gd name="T14" fmla="*/ 5811 w 6119"/>
                <a:gd name="T15" fmla="*/ 3293 h 5664"/>
                <a:gd name="T16" fmla="*/ 6066 w 6119"/>
                <a:gd name="T17" fmla="*/ 2847 h 5664"/>
                <a:gd name="T18" fmla="*/ 5695 w 6119"/>
                <a:gd name="T19" fmla="*/ 2489 h 5664"/>
                <a:gd name="T20" fmla="*/ 5598 w 6119"/>
                <a:gd name="T21" fmla="*/ 2065 h 5664"/>
                <a:gd name="T22" fmla="*/ 5831 w 6119"/>
                <a:gd name="T23" fmla="*/ 1948 h 5664"/>
                <a:gd name="T24" fmla="*/ 5366 w 6119"/>
                <a:gd name="T25" fmla="*/ 1556 h 5664"/>
                <a:gd name="T26" fmla="*/ 5249 w 6119"/>
                <a:gd name="T27" fmla="*/ 1261 h 5664"/>
                <a:gd name="T28" fmla="*/ 4784 w 6119"/>
                <a:gd name="T29" fmla="*/ 1144 h 5664"/>
                <a:gd name="T30" fmla="*/ 5006 w 6119"/>
                <a:gd name="T31" fmla="*/ 910 h 5664"/>
                <a:gd name="T32" fmla="*/ 4932 w 6119"/>
                <a:gd name="T33" fmla="*/ 509 h 5664"/>
                <a:gd name="T34" fmla="*/ 5111 w 6119"/>
                <a:gd name="T35" fmla="*/ 244 h 5664"/>
                <a:gd name="T36" fmla="*/ 5102 w 6119"/>
                <a:gd name="T37" fmla="*/ 233 h 5664"/>
                <a:gd name="T38" fmla="*/ 4540 w 6119"/>
                <a:gd name="T39" fmla="*/ 298 h 5664"/>
                <a:gd name="T40" fmla="*/ 4372 w 6119"/>
                <a:gd name="T41" fmla="*/ 371 h 5664"/>
                <a:gd name="T42" fmla="*/ 4096 w 6119"/>
                <a:gd name="T43" fmla="*/ 1270 h 5664"/>
                <a:gd name="T44" fmla="*/ 3493 w 6119"/>
                <a:gd name="T45" fmla="*/ 1683 h 5664"/>
                <a:gd name="T46" fmla="*/ 3217 w 6119"/>
                <a:gd name="T47" fmla="*/ 1748 h 5664"/>
                <a:gd name="T48" fmla="*/ 2751 w 6119"/>
                <a:gd name="T49" fmla="*/ 2425 h 5664"/>
                <a:gd name="T50" fmla="*/ 2454 w 6119"/>
                <a:gd name="T51" fmla="*/ 2457 h 5664"/>
                <a:gd name="T52" fmla="*/ 2402 w 6119"/>
                <a:gd name="T53" fmla="*/ 2022 h 5664"/>
                <a:gd name="T54" fmla="*/ 2180 w 6119"/>
                <a:gd name="T55" fmla="*/ 2351 h 5664"/>
                <a:gd name="T56" fmla="*/ 1586 w 6119"/>
                <a:gd name="T57" fmla="*/ 2489 h 5664"/>
                <a:gd name="T58" fmla="*/ 1174 w 6119"/>
                <a:gd name="T59" fmla="*/ 2298 h 5664"/>
                <a:gd name="T60" fmla="*/ 855 w 6119"/>
                <a:gd name="T61" fmla="*/ 1959 h 5664"/>
                <a:gd name="T62" fmla="*/ 327 w 6119"/>
                <a:gd name="T63" fmla="*/ 1873 h 5664"/>
                <a:gd name="T64" fmla="*/ 168 w 6119"/>
                <a:gd name="T65" fmla="*/ 2203 h 5664"/>
                <a:gd name="T66" fmla="*/ 476 w 6119"/>
                <a:gd name="T67" fmla="*/ 2498 h 5664"/>
                <a:gd name="T68" fmla="*/ 433 w 6119"/>
                <a:gd name="T69" fmla="*/ 2763 h 5664"/>
                <a:gd name="T70" fmla="*/ 306 w 6119"/>
                <a:gd name="T71" fmla="*/ 2763 h 5664"/>
                <a:gd name="T72" fmla="*/ 252 w 6119"/>
                <a:gd name="T73" fmla="*/ 3028 h 5664"/>
                <a:gd name="T74" fmla="*/ 0 w 6119"/>
                <a:gd name="T75" fmla="*/ 3229 h 5664"/>
                <a:gd name="T76" fmla="*/ 655 w 6119"/>
                <a:gd name="T77" fmla="*/ 4086 h 5664"/>
                <a:gd name="T78" fmla="*/ 655 w 6119"/>
                <a:gd name="T79" fmla="*/ 4086 h 5664"/>
                <a:gd name="T80" fmla="*/ 888 w 6119"/>
                <a:gd name="T81" fmla="*/ 4478 h 5664"/>
                <a:gd name="T82" fmla="*/ 1364 w 6119"/>
                <a:gd name="T83" fmla="*/ 4765 h 5664"/>
                <a:gd name="T84" fmla="*/ 1607 w 6119"/>
                <a:gd name="T85" fmla="*/ 4933 h 5664"/>
                <a:gd name="T86" fmla="*/ 1872 w 6119"/>
                <a:gd name="T87" fmla="*/ 4827 h 5664"/>
                <a:gd name="T88" fmla="*/ 2211 w 6119"/>
                <a:gd name="T89" fmla="*/ 4870 h 5664"/>
                <a:gd name="T90" fmla="*/ 2709 w 6119"/>
                <a:gd name="T91" fmla="*/ 4786 h 5664"/>
                <a:gd name="T92" fmla="*/ 3206 w 6119"/>
                <a:gd name="T93" fmla="*/ 5060 h 5664"/>
                <a:gd name="T94" fmla="*/ 3493 w 6119"/>
                <a:gd name="T95" fmla="*/ 5187 h 5664"/>
                <a:gd name="T96" fmla="*/ 3725 w 6119"/>
                <a:gd name="T97" fmla="*/ 5547 h 5664"/>
                <a:gd name="T98" fmla="*/ 3715 w 6119"/>
                <a:gd name="T99" fmla="*/ 5241 h 5664"/>
                <a:gd name="T100" fmla="*/ 4583 w 6119"/>
                <a:gd name="T101" fmla="*/ 5252 h 5664"/>
                <a:gd name="T102" fmla="*/ 4816 w 6119"/>
                <a:gd name="T103" fmla="*/ 5135 h 5664"/>
                <a:gd name="T104" fmla="*/ 4827 w 6119"/>
                <a:gd name="T105" fmla="*/ 5135 h 5664"/>
                <a:gd name="T106" fmla="*/ 4879 w 6119"/>
                <a:gd name="T107" fmla="*/ 4700 h 5664"/>
                <a:gd name="T108" fmla="*/ 5208 w 6119"/>
                <a:gd name="T109" fmla="*/ 4659 h 5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19" h="5664">
                  <a:moveTo>
                    <a:pt x="5208" y="4659"/>
                  </a:moveTo>
                  <a:lnTo>
                    <a:pt x="5208" y="4659"/>
                  </a:lnTo>
                  <a:cubicBezTo>
                    <a:pt x="5441" y="4510"/>
                    <a:pt x="5092" y="4288"/>
                    <a:pt x="5092" y="4288"/>
                  </a:cubicBezTo>
                  <a:cubicBezTo>
                    <a:pt x="5092" y="4288"/>
                    <a:pt x="5303" y="4213"/>
                    <a:pt x="5387" y="4118"/>
                  </a:cubicBezTo>
                  <a:cubicBezTo>
                    <a:pt x="5482" y="4034"/>
                    <a:pt x="5016" y="3748"/>
                    <a:pt x="5219" y="3705"/>
                  </a:cubicBezTo>
                  <a:cubicBezTo>
                    <a:pt x="5419" y="3664"/>
                    <a:pt x="5419" y="3536"/>
                    <a:pt x="5482" y="3472"/>
                  </a:cubicBezTo>
                  <a:cubicBezTo>
                    <a:pt x="5525" y="3431"/>
                    <a:pt x="5716" y="3356"/>
                    <a:pt x="5831" y="3314"/>
                  </a:cubicBezTo>
                  <a:cubicBezTo>
                    <a:pt x="5822" y="3304"/>
                    <a:pt x="5811" y="3293"/>
                    <a:pt x="5811" y="3293"/>
                  </a:cubicBezTo>
                  <a:cubicBezTo>
                    <a:pt x="5811" y="3101"/>
                    <a:pt x="6066" y="2847"/>
                    <a:pt x="6066" y="2847"/>
                  </a:cubicBezTo>
                  <a:cubicBezTo>
                    <a:pt x="6118" y="2477"/>
                    <a:pt x="5695" y="2489"/>
                    <a:pt x="5695" y="2489"/>
                  </a:cubicBezTo>
                  <a:cubicBezTo>
                    <a:pt x="5598" y="2065"/>
                    <a:pt x="5598" y="2065"/>
                    <a:pt x="5598" y="2065"/>
                  </a:cubicBezTo>
                  <a:cubicBezTo>
                    <a:pt x="5831" y="1948"/>
                    <a:pt x="5831" y="1948"/>
                    <a:pt x="5831" y="1948"/>
                  </a:cubicBezTo>
                  <a:cubicBezTo>
                    <a:pt x="5938" y="1610"/>
                    <a:pt x="5514" y="1599"/>
                    <a:pt x="5366" y="1556"/>
                  </a:cubicBezTo>
                  <a:cubicBezTo>
                    <a:pt x="5228" y="1515"/>
                    <a:pt x="5346" y="1356"/>
                    <a:pt x="5249" y="1261"/>
                  </a:cubicBezTo>
                  <a:cubicBezTo>
                    <a:pt x="5154" y="1153"/>
                    <a:pt x="4879" y="1239"/>
                    <a:pt x="4784" y="1144"/>
                  </a:cubicBezTo>
                  <a:cubicBezTo>
                    <a:pt x="4699" y="1048"/>
                    <a:pt x="4911" y="1007"/>
                    <a:pt x="5006" y="910"/>
                  </a:cubicBezTo>
                  <a:cubicBezTo>
                    <a:pt x="5102" y="815"/>
                    <a:pt x="4932" y="604"/>
                    <a:pt x="4932" y="509"/>
                  </a:cubicBezTo>
                  <a:cubicBezTo>
                    <a:pt x="4932" y="455"/>
                    <a:pt x="5027" y="328"/>
                    <a:pt x="5111" y="244"/>
                  </a:cubicBezTo>
                  <a:cubicBezTo>
                    <a:pt x="5102" y="233"/>
                    <a:pt x="5102" y="233"/>
                    <a:pt x="5102" y="233"/>
                  </a:cubicBezTo>
                  <a:cubicBezTo>
                    <a:pt x="4964" y="0"/>
                    <a:pt x="4667" y="171"/>
                    <a:pt x="4540" y="298"/>
                  </a:cubicBezTo>
                  <a:cubicBezTo>
                    <a:pt x="4499" y="350"/>
                    <a:pt x="4435" y="371"/>
                    <a:pt x="4372" y="371"/>
                  </a:cubicBezTo>
                  <a:cubicBezTo>
                    <a:pt x="4477" y="731"/>
                    <a:pt x="4264" y="1270"/>
                    <a:pt x="4096" y="1270"/>
                  </a:cubicBezTo>
                  <a:cubicBezTo>
                    <a:pt x="3926" y="1270"/>
                    <a:pt x="3650" y="1640"/>
                    <a:pt x="3493" y="1683"/>
                  </a:cubicBezTo>
                  <a:cubicBezTo>
                    <a:pt x="3344" y="1726"/>
                    <a:pt x="3280" y="1683"/>
                    <a:pt x="3217" y="1748"/>
                  </a:cubicBezTo>
                  <a:cubicBezTo>
                    <a:pt x="3144" y="1821"/>
                    <a:pt x="2751" y="2425"/>
                    <a:pt x="2751" y="2425"/>
                  </a:cubicBezTo>
                  <a:cubicBezTo>
                    <a:pt x="2454" y="2457"/>
                    <a:pt x="2454" y="2457"/>
                    <a:pt x="2454" y="2457"/>
                  </a:cubicBezTo>
                  <a:cubicBezTo>
                    <a:pt x="2592" y="2319"/>
                    <a:pt x="2551" y="2022"/>
                    <a:pt x="2402" y="2022"/>
                  </a:cubicBezTo>
                  <a:cubicBezTo>
                    <a:pt x="2243" y="2022"/>
                    <a:pt x="2180" y="2351"/>
                    <a:pt x="2180" y="2351"/>
                  </a:cubicBezTo>
                  <a:cubicBezTo>
                    <a:pt x="2180" y="2351"/>
                    <a:pt x="1883" y="2489"/>
                    <a:pt x="1586" y="2489"/>
                  </a:cubicBezTo>
                  <a:cubicBezTo>
                    <a:pt x="1301" y="2489"/>
                    <a:pt x="1323" y="2298"/>
                    <a:pt x="1174" y="2298"/>
                  </a:cubicBezTo>
                  <a:cubicBezTo>
                    <a:pt x="1026" y="2298"/>
                    <a:pt x="1058" y="1959"/>
                    <a:pt x="855" y="1959"/>
                  </a:cubicBezTo>
                  <a:cubicBezTo>
                    <a:pt x="719" y="1959"/>
                    <a:pt x="476" y="1905"/>
                    <a:pt x="327" y="1873"/>
                  </a:cubicBezTo>
                  <a:cubicBezTo>
                    <a:pt x="274" y="2033"/>
                    <a:pt x="168" y="2203"/>
                    <a:pt x="168" y="2203"/>
                  </a:cubicBezTo>
                  <a:cubicBezTo>
                    <a:pt x="476" y="2498"/>
                    <a:pt x="476" y="2498"/>
                    <a:pt x="476" y="2498"/>
                  </a:cubicBezTo>
                  <a:cubicBezTo>
                    <a:pt x="476" y="2498"/>
                    <a:pt x="476" y="2731"/>
                    <a:pt x="433" y="2763"/>
                  </a:cubicBezTo>
                  <a:cubicBezTo>
                    <a:pt x="401" y="2806"/>
                    <a:pt x="306" y="2763"/>
                    <a:pt x="306" y="2763"/>
                  </a:cubicBezTo>
                  <a:cubicBezTo>
                    <a:pt x="252" y="3028"/>
                    <a:pt x="252" y="3028"/>
                    <a:pt x="252" y="3028"/>
                  </a:cubicBezTo>
                  <a:cubicBezTo>
                    <a:pt x="0" y="3229"/>
                    <a:pt x="0" y="3229"/>
                    <a:pt x="0" y="3229"/>
                  </a:cubicBezTo>
                  <a:cubicBezTo>
                    <a:pt x="655" y="4086"/>
                    <a:pt x="655" y="4086"/>
                    <a:pt x="655" y="4086"/>
                  </a:cubicBezTo>
                  <a:lnTo>
                    <a:pt x="655" y="4086"/>
                  </a:lnTo>
                  <a:cubicBezTo>
                    <a:pt x="1088" y="4140"/>
                    <a:pt x="888" y="4478"/>
                    <a:pt x="888" y="4478"/>
                  </a:cubicBezTo>
                  <a:cubicBezTo>
                    <a:pt x="888" y="4478"/>
                    <a:pt x="1364" y="4648"/>
                    <a:pt x="1364" y="4765"/>
                  </a:cubicBezTo>
                  <a:cubicBezTo>
                    <a:pt x="1364" y="4881"/>
                    <a:pt x="1502" y="5039"/>
                    <a:pt x="1607" y="4933"/>
                  </a:cubicBezTo>
                  <a:cubicBezTo>
                    <a:pt x="1713" y="4827"/>
                    <a:pt x="1872" y="4827"/>
                    <a:pt x="1872" y="4827"/>
                  </a:cubicBezTo>
                  <a:cubicBezTo>
                    <a:pt x="1989" y="4944"/>
                    <a:pt x="2211" y="4870"/>
                    <a:pt x="2211" y="4870"/>
                  </a:cubicBezTo>
                  <a:cubicBezTo>
                    <a:pt x="2211" y="4870"/>
                    <a:pt x="2211" y="4722"/>
                    <a:pt x="2709" y="4786"/>
                  </a:cubicBezTo>
                  <a:cubicBezTo>
                    <a:pt x="3196" y="4838"/>
                    <a:pt x="2900" y="5144"/>
                    <a:pt x="3206" y="5060"/>
                  </a:cubicBezTo>
                  <a:cubicBezTo>
                    <a:pt x="3514" y="4987"/>
                    <a:pt x="3493" y="5187"/>
                    <a:pt x="3493" y="5187"/>
                  </a:cubicBezTo>
                  <a:cubicBezTo>
                    <a:pt x="3185" y="5420"/>
                    <a:pt x="3609" y="5663"/>
                    <a:pt x="3725" y="5547"/>
                  </a:cubicBezTo>
                  <a:cubicBezTo>
                    <a:pt x="3842" y="5420"/>
                    <a:pt x="3715" y="5241"/>
                    <a:pt x="3715" y="5241"/>
                  </a:cubicBezTo>
                  <a:cubicBezTo>
                    <a:pt x="4350" y="4954"/>
                    <a:pt x="4583" y="5252"/>
                    <a:pt x="4583" y="5252"/>
                  </a:cubicBezTo>
                  <a:cubicBezTo>
                    <a:pt x="4816" y="5135"/>
                    <a:pt x="4816" y="5135"/>
                    <a:pt x="4816" y="5135"/>
                  </a:cubicBezTo>
                  <a:cubicBezTo>
                    <a:pt x="4827" y="5135"/>
                    <a:pt x="4827" y="5135"/>
                    <a:pt x="4827" y="5135"/>
                  </a:cubicBezTo>
                  <a:cubicBezTo>
                    <a:pt x="4827" y="4997"/>
                    <a:pt x="4837" y="4806"/>
                    <a:pt x="4879" y="4700"/>
                  </a:cubicBezTo>
                  <a:cubicBezTo>
                    <a:pt x="4943" y="4532"/>
                    <a:pt x="4975" y="4795"/>
                    <a:pt x="5208" y="4659"/>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7" name="Freeform 40"/>
            <p:cNvSpPr>
              <a:spLocks noChangeArrowheads="1"/>
            </p:cNvSpPr>
            <p:nvPr/>
          </p:nvSpPr>
          <p:spPr bwMode="auto">
            <a:xfrm>
              <a:off x="3374" y="2904"/>
              <a:ext cx="1183" cy="1322"/>
            </a:xfrm>
            <a:custGeom>
              <a:avLst/>
              <a:gdLst>
                <a:gd name="T0" fmla="*/ 4161 w 5220"/>
                <a:gd name="T1" fmla="*/ 5135 h 5834"/>
                <a:gd name="T2" fmla="*/ 4161 w 5220"/>
                <a:gd name="T3" fmla="*/ 5135 h 5834"/>
                <a:gd name="T4" fmla="*/ 3631 w 5220"/>
                <a:gd name="T5" fmla="*/ 4924 h 5834"/>
                <a:gd name="T6" fmla="*/ 3250 w 5220"/>
                <a:gd name="T7" fmla="*/ 4659 h 5834"/>
                <a:gd name="T8" fmla="*/ 3144 w 5220"/>
                <a:gd name="T9" fmla="*/ 4383 h 5834"/>
                <a:gd name="T10" fmla="*/ 3620 w 5220"/>
                <a:gd name="T11" fmla="*/ 4394 h 5834"/>
                <a:gd name="T12" fmla="*/ 3663 w 5220"/>
                <a:gd name="T13" fmla="*/ 4066 h 5834"/>
                <a:gd name="T14" fmla="*/ 4045 w 5220"/>
                <a:gd name="T15" fmla="*/ 3855 h 5834"/>
                <a:gd name="T16" fmla="*/ 3970 w 5220"/>
                <a:gd name="T17" fmla="*/ 3484 h 5834"/>
                <a:gd name="T18" fmla="*/ 4329 w 5220"/>
                <a:gd name="T19" fmla="*/ 3124 h 5834"/>
                <a:gd name="T20" fmla="*/ 4722 w 5220"/>
                <a:gd name="T21" fmla="*/ 3060 h 5834"/>
                <a:gd name="T22" fmla="*/ 5019 w 5220"/>
                <a:gd name="T23" fmla="*/ 2043 h 5834"/>
                <a:gd name="T24" fmla="*/ 4997 w 5220"/>
                <a:gd name="T25" fmla="*/ 1356 h 5834"/>
                <a:gd name="T26" fmla="*/ 4838 w 5220"/>
                <a:gd name="T27" fmla="*/ 752 h 5834"/>
                <a:gd name="T28" fmla="*/ 5071 w 5220"/>
                <a:gd name="T29" fmla="*/ 614 h 5834"/>
                <a:gd name="T30" fmla="*/ 4892 w 5220"/>
                <a:gd name="T31" fmla="*/ 170 h 5834"/>
                <a:gd name="T32" fmla="*/ 4870 w 5220"/>
                <a:gd name="T33" fmla="*/ 222 h 5834"/>
                <a:gd name="T34" fmla="*/ 4299 w 5220"/>
                <a:gd name="T35" fmla="*/ 202 h 5834"/>
                <a:gd name="T36" fmla="*/ 4245 w 5220"/>
                <a:gd name="T37" fmla="*/ 254 h 5834"/>
                <a:gd name="T38" fmla="*/ 3526 w 5220"/>
                <a:gd name="T39" fmla="*/ 254 h 5834"/>
                <a:gd name="T40" fmla="*/ 3017 w 5220"/>
                <a:gd name="T41" fmla="*/ 679 h 5834"/>
                <a:gd name="T42" fmla="*/ 3017 w 5220"/>
                <a:gd name="T43" fmla="*/ 1176 h 5834"/>
                <a:gd name="T44" fmla="*/ 2711 w 5220"/>
                <a:gd name="T45" fmla="*/ 1461 h 5834"/>
                <a:gd name="T46" fmla="*/ 2467 w 5220"/>
                <a:gd name="T47" fmla="*/ 922 h 5834"/>
                <a:gd name="T48" fmla="*/ 2392 w 5220"/>
                <a:gd name="T49" fmla="*/ 1196 h 5834"/>
                <a:gd name="T50" fmla="*/ 2022 w 5220"/>
                <a:gd name="T51" fmla="*/ 1504 h 5834"/>
                <a:gd name="T52" fmla="*/ 1885 w 5220"/>
                <a:gd name="T53" fmla="*/ 1567 h 5834"/>
                <a:gd name="T54" fmla="*/ 1842 w 5220"/>
                <a:gd name="T55" fmla="*/ 1991 h 5834"/>
                <a:gd name="T56" fmla="*/ 1397 w 5220"/>
                <a:gd name="T57" fmla="*/ 1875 h 5834"/>
                <a:gd name="T58" fmla="*/ 1026 w 5220"/>
                <a:gd name="T59" fmla="*/ 1663 h 5834"/>
                <a:gd name="T60" fmla="*/ 677 w 5220"/>
                <a:gd name="T61" fmla="*/ 1821 h 5834"/>
                <a:gd name="T62" fmla="*/ 414 w 5220"/>
                <a:gd name="T63" fmla="*/ 2054 h 5834"/>
                <a:gd name="T64" fmla="*/ 582 w 5220"/>
                <a:gd name="T65" fmla="*/ 2467 h 5834"/>
                <a:gd name="T66" fmla="*/ 287 w 5220"/>
                <a:gd name="T67" fmla="*/ 2637 h 5834"/>
                <a:gd name="T68" fmla="*/ 403 w 5220"/>
                <a:gd name="T69" fmla="*/ 3008 h 5834"/>
                <a:gd name="T70" fmla="*/ 74 w 5220"/>
                <a:gd name="T71" fmla="*/ 3049 h 5834"/>
                <a:gd name="T72" fmla="*/ 22 w 5220"/>
                <a:gd name="T73" fmla="*/ 3484 h 5834"/>
                <a:gd name="T74" fmla="*/ 254 w 5220"/>
                <a:gd name="T75" fmla="*/ 3717 h 5834"/>
                <a:gd name="T76" fmla="*/ 0 w 5220"/>
                <a:gd name="T77" fmla="*/ 3918 h 5834"/>
                <a:gd name="T78" fmla="*/ 149 w 5220"/>
                <a:gd name="T79" fmla="*/ 4077 h 5834"/>
                <a:gd name="T80" fmla="*/ 233 w 5220"/>
                <a:gd name="T81" fmla="*/ 4437 h 5834"/>
                <a:gd name="T82" fmla="*/ 455 w 5220"/>
                <a:gd name="T83" fmla="*/ 4161 h 5834"/>
                <a:gd name="T84" fmla="*/ 901 w 5220"/>
                <a:gd name="T85" fmla="*/ 4204 h 5834"/>
                <a:gd name="T86" fmla="*/ 1069 w 5220"/>
                <a:gd name="T87" fmla="*/ 4680 h 5834"/>
                <a:gd name="T88" fmla="*/ 1091 w 5220"/>
                <a:gd name="T89" fmla="*/ 4648 h 5834"/>
                <a:gd name="T90" fmla="*/ 1313 w 5220"/>
                <a:gd name="T91" fmla="*/ 4702 h 5834"/>
                <a:gd name="T92" fmla="*/ 1261 w 5220"/>
                <a:gd name="T93" fmla="*/ 4829 h 5834"/>
                <a:gd name="T94" fmla="*/ 1397 w 5220"/>
                <a:gd name="T95" fmla="*/ 4829 h 5834"/>
                <a:gd name="T96" fmla="*/ 2013 w 5220"/>
                <a:gd name="T97" fmla="*/ 4818 h 5834"/>
                <a:gd name="T98" fmla="*/ 2381 w 5220"/>
                <a:gd name="T99" fmla="*/ 4680 h 5834"/>
                <a:gd name="T100" fmla="*/ 2625 w 5220"/>
                <a:gd name="T101" fmla="*/ 4616 h 5834"/>
                <a:gd name="T102" fmla="*/ 2519 w 5220"/>
                <a:gd name="T103" fmla="*/ 5473 h 5834"/>
                <a:gd name="T104" fmla="*/ 3017 w 5220"/>
                <a:gd name="T105" fmla="*/ 5749 h 5834"/>
                <a:gd name="T106" fmla="*/ 3588 w 5220"/>
                <a:gd name="T107" fmla="*/ 5833 h 5834"/>
                <a:gd name="T108" fmla="*/ 3748 w 5220"/>
                <a:gd name="T109" fmla="*/ 5327 h 5834"/>
                <a:gd name="T110" fmla="*/ 4150 w 5220"/>
                <a:gd name="T111" fmla="*/ 5411 h 5834"/>
                <a:gd name="T112" fmla="*/ 4415 w 5220"/>
                <a:gd name="T113" fmla="*/ 5346 h 5834"/>
                <a:gd name="T114" fmla="*/ 4161 w 5220"/>
                <a:gd name="T115" fmla="*/ 5135 h 5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220" h="5834">
                  <a:moveTo>
                    <a:pt x="4161" y="5135"/>
                  </a:moveTo>
                  <a:lnTo>
                    <a:pt x="4161" y="5135"/>
                  </a:lnTo>
                  <a:cubicBezTo>
                    <a:pt x="3864" y="5040"/>
                    <a:pt x="3812" y="4986"/>
                    <a:pt x="3631" y="4924"/>
                  </a:cubicBezTo>
                  <a:cubicBezTo>
                    <a:pt x="3441" y="4849"/>
                    <a:pt x="3355" y="4764"/>
                    <a:pt x="3250" y="4659"/>
                  </a:cubicBezTo>
                  <a:cubicBezTo>
                    <a:pt x="3144" y="4553"/>
                    <a:pt x="3017" y="4383"/>
                    <a:pt x="3144" y="4383"/>
                  </a:cubicBezTo>
                  <a:cubicBezTo>
                    <a:pt x="3271" y="4383"/>
                    <a:pt x="3536" y="4480"/>
                    <a:pt x="3620" y="4394"/>
                  </a:cubicBezTo>
                  <a:cubicBezTo>
                    <a:pt x="3696" y="4320"/>
                    <a:pt x="3631" y="4193"/>
                    <a:pt x="3663" y="4066"/>
                  </a:cubicBezTo>
                  <a:cubicBezTo>
                    <a:pt x="3696" y="3939"/>
                    <a:pt x="3980" y="3991"/>
                    <a:pt x="4045" y="3855"/>
                  </a:cubicBezTo>
                  <a:cubicBezTo>
                    <a:pt x="4107" y="3717"/>
                    <a:pt x="3801" y="3653"/>
                    <a:pt x="3970" y="3484"/>
                  </a:cubicBezTo>
                  <a:cubicBezTo>
                    <a:pt x="4140" y="3325"/>
                    <a:pt x="4329" y="3463"/>
                    <a:pt x="4329" y="3124"/>
                  </a:cubicBezTo>
                  <a:cubicBezTo>
                    <a:pt x="4329" y="3124"/>
                    <a:pt x="4594" y="3176"/>
                    <a:pt x="4722" y="3060"/>
                  </a:cubicBezTo>
                  <a:cubicBezTo>
                    <a:pt x="4838" y="2944"/>
                    <a:pt x="5198" y="2551"/>
                    <a:pt x="5019" y="2043"/>
                  </a:cubicBezTo>
                  <a:cubicBezTo>
                    <a:pt x="4838" y="1526"/>
                    <a:pt x="4775" y="1588"/>
                    <a:pt x="4997" y="1356"/>
                  </a:cubicBezTo>
                  <a:cubicBezTo>
                    <a:pt x="5219" y="1133"/>
                    <a:pt x="4838" y="1049"/>
                    <a:pt x="4838" y="752"/>
                  </a:cubicBezTo>
                  <a:cubicBezTo>
                    <a:pt x="4838" y="752"/>
                    <a:pt x="5071" y="752"/>
                    <a:pt x="5071" y="614"/>
                  </a:cubicBezTo>
                  <a:cubicBezTo>
                    <a:pt x="5071" y="509"/>
                    <a:pt x="4987" y="319"/>
                    <a:pt x="4892" y="170"/>
                  </a:cubicBezTo>
                  <a:cubicBezTo>
                    <a:pt x="4870" y="202"/>
                    <a:pt x="4870" y="222"/>
                    <a:pt x="4870" y="222"/>
                  </a:cubicBezTo>
                  <a:cubicBezTo>
                    <a:pt x="4648" y="0"/>
                    <a:pt x="4299" y="202"/>
                    <a:pt x="4299" y="202"/>
                  </a:cubicBezTo>
                  <a:cubicBezTo>
                    <a:pt x="4245" y="254"/>
                    <a:pt x="4245" y="254"/>
                    <a:pt x="4245" y="254"/>
                  </a:cubicBezTo>
                  <a:cubicBezTo>
                    <a:pt x="3526" y="254"/>
                    <a:pt x="3526" y="254"/>
                    <a:pt x="3526" y="254"/>
                  </a:cubicBezTo>
                  <a:cubicBezTo>
                    <a:pt x="3017" y="679"/>
                    <a:pt x="3017" y="679"/>
                    <a:pt x="3017" y="679"/>
                  </a:cubicBezTo>
                  <a:cubicBezTo>
                    <a:pt x="3017" y="679"/>
                    <a:pt x="3017" y="901"/>
                    <a:pt x="3017" y="1176"/>
                  </a:cubicBezTo>
                  <a:cubicBezTo>
                    <a:pt x="3017" y="1450"/>
                    <a:pt x="2816" y="1567"/>
                    <a:pt x="2711" y="1461"/>
                  </a:cubicBezTo>
                  <a:cubicBezTo>
                    <a:pt x="2616" y="1366"/>
                    <a:pt x="2625" y="922"/>
                    <a:pt x="2467" y="922"/>
                  </a:cubicBezTo>
                  <a:cubicBezTo>
                    <a:pt x="2297" y="922"/>
                    <a:pt x="2392" y="1196"/>
                    <a:pt x="2392" y="1196"/>
                  </a:cubicBezTo>
                  <a:cubicBezTo>
                    <a:pt x="2392" y="1196"/>
                    <a:pt x="2127" y="1461"/>
                    <a:pt x="2022" y="1504"/>
                  </a:cubicBezTo>
                  <a:cubicBezTo>
                    <a:pt x="1916" y="1547"/>
                    <a:pt x="1885" y="1461"/>
                    <a:pt x="1885" y="1567"/>
                  </a:cubicBezTo>
                  <a:cubicBezTo>
                    <a:pt x="1885" y="1685"/>
                    <a:pt x="1927" y="2075"/>
                    <a:pt x="1842" y="1991"/>
                  </a:cubicBezTo>
                  <a:cubicBezTo>
                    <a:pt x="1758" y="1907"/>
                    <a:pt x="1502" y="1875"/>
                    <a:pt x="1397" y="1875"/>
                  </a:cubicBezTo>
                  <a:cubicBezTo>
                    <a:pt x="1313" y="1875"/>
                    <a:pt x="1101" y="1715"/>
                    <a:pt x="1026" y="1663"/>
                  </a:cubicBezTo>
                  <a:cubicBezTo>
                    <a:pt x="911" y="1705"/>
                    <a:pt x="720" y="1780"/>
                    <a:pt x="677" y="1821"/>
                  </a:cubicBezTo>
                  <a:cubicBezTo>
                    <a:pt x="614" y="1885"/>
                    <a:pt x="614" y="2013"/>
                    <a:pt x="414" y="2054"/>
                  </a:cubicBezTo>
                  <a:cubicBezTo>
                    <a:pt x="211" y="2097"/>
                    <a:pt x="677" y="2383"/>
                    <a:pt x="582" y="2467"/>
                  </a:cubicBezTo>
                  <a:cubicBezTo>
                    <a:pt x="498" y="2562"/>
                    <a:pt x="287" y="2637"/>
                    <a:pt x="287" y="2637"/>
                  </a:cubicBezTo>
                  <a:cubicBezTo>
                    <a:pt x="287" y="2637"/>
                    <a:pt x="636" y="2859"/>
                    <a:pt x="403" y="3008"/>
                  </a:cubicBezTo>
                  <a:cubicBezTo>
                    <a:pt x="170" y="3144"/>
                    <a:pt x="138" y="2881"/>
                    <a:pt x="74" y="3049"/>
                  </a:cubicBezTo>
                  <a:cubicBezTo>
                    <a:pt x="32" y="3155"/>
                    <a:pt x="22" y="3346"/>
                    <a:pt x="22" y="3484"/>
                  </a:cubicBezTo>
                  <a:cubicBezTo>
                    <a:pt x="254" y="3717"/>
                    <a:pt x="254" y="3717"/>
                    <a:pt x="254" y="3717"/>
                  </a:cubicBezTo>
                  <a:cubicBezTo>
                    <a:pt x="0" y="3918"/>
                    <a:pt x="0" y="3918"/>
                    <a:pt x="0" y="3918"/>
                  </a:cubicBezTo>
                  <a:cubicBezTo>
                    <a:pt x="149" y="4077"/>
                    <a:pt x="149" y="4077"/>
                    <a:pt x="149" y="4077"/>
                  </a:cubicBezTo>
                  <a:cubicBezTo>
                    <a:pt x="32" y="4320"/>
                    <a:pt x="233" y="4437"/>
                    <a:pt x="233" y="4437"/>
                  </a:cubicBezTo>
                  <a:cubicBezTo>
                    <a:pt x="455" y="4161"/>
                    <a:pt x="455" y="4161"/>
                    <a:pt x="455" y="4161"/>
                  </a:cubicBezTo>
                  <a:cubicBezTo>
                    <a:pt x="901" y="4204"/>
                    <a:pt x="901" y="4204"/>
                    <a:pt x="901" y="4204"/>
                  </a:cubicBezTo>
                  <a:cubicBezTo>
                    <a:pt x="847" y="4458"/>
                    <a:pt x="985" y="4616"/>
                    <a:pt x="1069" y="4680"/>
                  </a:cubicBezTo>
                  <a:cubicBezTo>
                    <a:pt x="1080" y="4670"/>
                    <a:pt x="1080" y="4659"/>
                    <a:pt x="1091" y="4648"/>
                  </a:cubicBezTo>
                  <a:cubicBezTo>
                    <a:pt x="1175" y="4564"/>
                    <a:pt x="1313" y="4702"/>
                    <a:pt x="1313" y="4702"/>
                  </a:cubicBezTo>
                  <a:cubicBezTo>
                    <a:pt x="1261" y="4829"/>
                    <a:pt x="1261" y="4829"/>
                    <a:pt x="1261" y="4829"/>
                  </a:cubicBezTo>
                  <a:cubicBezTo>
                    <a:pt x="1397" y="4829"/>
                    <a:pt x="1397" y="4829"/>
                    <a:pt x="1397" y="4829"/>
                  </a:cubicBezTo>
                  <a:cubicBezTo>
                    <a:pt x="1927" y="4532"/>
                    <a:pt x="2013" y="4818"/>
                    <a:pt x="2013" y="4818"/>
                  </a:cubicBezTo>
                  <a:cubicBezTo>
                    <a:pt x="2192" y="4637"/>
                    <a:pt x="2381" y="4680"/>
                    <a:pt x="2381" y="4680"/>
                  </a:cubicBezTo>
                  <a:cubicBezTo>
                    <a:pt x="2381" y="4680"/>
                    <a:pt x="2414" y="4499"/>
                    <a:pt x="2625" y="4616"/>
                  </a:cubicBezTo>
                  <a:cubicBezTo>
                    <a:pt x="2838" y="4732"/>
                    <a:pt x="2519" y="5262"/>
                    <a:pt x="2519" y="5473"/>
                  </a:cubicBezTo>
                  <a:cubicBezTo>
                    <a:pt x="2519" y="5685"/>
                    <a:pt x="2562" y="5749"/>
                    <a:pt x="3017" y="5749"/>
                  </a:cubicBezTo>
                  <a:cubicBezTo>
                    <a:pt x="3314" y="5749"/>
                    <a:pt x="3493" y="5803"/>
                    <a:pt x="3588" y="5833"/>
                  </a:cubicBezTo>
                  <a:cubicBezTo>
                    <a:pt x="3663" y="5728"/>
                    <a:pt x="3653" y="5411"/>
                    <a:pt x="3748" y="5327"/>
                  </a:cubicBezTo>
                  <a:cubicBezTo>
                    <a:pt x="3842" y="5230"/>
                    <a:pt x="4013" y="5411"/>
                    <a:pt x="4150" y="5411"/>
                  </a:cubicBezTo>
                  <a:cubicBezTo>
                    <a:pt x="4245" y="5411"/>
                    <a:pt x="4362" y="5368"/>
                    <a:pt x="4415" y="5346"/>
                  </a:cubicBezTo>
                  <a:cubicBezTo>
                    <a:pt x="4394" y="5284"/>
                    <a:pt x="4329" y="5199"/>
                    <a:pt x="4161" y="5135"/>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8" name="Freeform 41"/>
            <p:cNvSpPr>
              <a:spLocks noChangeArrowheads="1"/>
            </p:cNvSpPr>
            <p:nvPr/>
          </p:nvSpPr>
          <p:spPr bwMode="auto">
            <a:xfrm>
              <a:off x="4058" y="2858"/>
              <a:ext cx="1315" cy="1382"/>
            </a:xfrm>
            <a:custGeom>
              <a:avLst/>
              <a:gdLst>
                <a:gd name="T0" fmla="*/ 2435 w 5802"/>
                <a:gd name="T1" fmla="*/ 5430 h 6099"/>
                <a:gd name="T2" fmla="*/ 2435 w 5802"/>
                <a:gd name="T3" fmla="*/ 5430 h 6099"/>
                <a:gd name="T4" fmla="*/ 2784 w 5802"/>
                <a:gd name="T5" fmla="*/ 5389 h 6099"/>
                <a:gd name="T6" fmla="*/ 3303 w 5802"/>
                <a:gd name="T7" fmla="*/ 5029 h 6099"/>
                <a:gd name="T8" fmla="*/ 3747 w 5802"/>
                <a:gd name="T9" fmla="*/ 5102 h 6099"/>
                <a:gd name="T10" fmla="*/ 3844 w 5802"/>
                <a:gd name="T11" fmla="*/ 5928 h 6099"/>
                <a:gd name="T12" fmla="*/ 4478 w 5802"/>
                <a:gd name="T13" fmla="*/ 6098 h 6099"/>
                <a:gd name="T14" fmla="*/ 4659 w 5802"/>
                <a:gd name="T15" fmla="*/ 5917 h 6099"/>
                <a:gd name="T16" fmla="*/ 5463 w 5802"/>
                <a:gd name="T17" fmla="*/ 5906 h 6099"/>
                <a:gd name="T18" fmla="*/ 5527 w 5802"/>
                <a:gd name="T19" fmla="*/ 5906 h 6099"/>
                <a:gd name="T20" fmla="*/ 5781 w 5802"/>
                <a:gd name="T21" fmla="*/ 5654 h 6099"/>
                <a:gd name="T22" fmla="*/ 5749 w 5802"/>
                <a:gd name="T23" fmla="*/ 5641 h 6099"/>
                <a:gd name="T24" fmla="*/ 5601 w 5802"/>
                <a:gd name="T25" fmla="*/ 5240 h 6099"/>
                <a:gd name="T26" fmla="*/ 5622 w 5802"/>
                <a:gd name="T27" fmla="*/ 4975 h 6099"/>
                <a:gd name="T28" fmla="*/ 5506 w 5802"/>
                <a:gd name="T29" fmla="*/ 4902 h 6099"/>
                <a:gd name="T30" fmla="*/ 5284 w 5802"/>
                <a:gd name="T31" fmla="*/ 4975 h 6099"/>
                <a:gd name="T32" fmla="*/ 4838 w 5802"/>
                <a:gd name="T33" fmla="*/ 4426 h 6099"/>
                <a:gd name="T34" fmla="*/ 4945 w 5802"/>
                <a:gd name="T35" fmla="*/ 3863 h 6099"/>
                <a:gd name="T36" fmla="*/ 4362 w 5802"/>
                <a:gd name="T37" fmla="*/ 3324 h 6099"/>
                <a:gd name="T38" fmla="*/ 4288 w 5802"/>
                <a:gd name="T39" fmla="*/ 2954 h 6099"/>
                <a:gd name="T40" fmla="*/ 4256 w 5802"/>
                <a:gd name="T41" fmla="*/ 2974 h 6099"/>
                <a:gd name="T42" fmla="*/ 4066 w 5802"/>
                <a:gd name="T43" fmla="*/ 2307 h 6099"/>
                <a:gd name="T44" fmla="*/ 3833 w 5802"/>
                <a:gd name="T45" fmla="*/ 1969 h 6099"/>
                <a:gd name="T46" fmla="*/ 4372 w 5802"/>
                <a:gd name="T47" fmla="*/ 1493 h 6099"/>
                <a:gd name="T48" fmla="*/ 3980 w 5802"/>
                <a:gd name="T49" fmla="*/ 1323 h 6099"/>
                <a:gd name="T50" fmla="*/ 3812 w 5802"/>
                <a:gd name="T51" fmla="*/ 900 h 6099"/>
                <a:gd name="T52" fmla="*/ 3431 w 5802"/>
                <a:gd name="T53" fmla="*/ 571 h 6099"/>
                <a:gd name="T54" fmla="*/ 3431 w 5802"/>
                <a:gd name="T55" fmla="*/ 582 h 6099"/>
                <a:gd name="T56" fmla="*/ 2911 w 5802"/>
                <a:gd name="T57" fmla="*/ 582 h 6099"/>
                <a:gd name="T58" fmla="*/ 2764 w 5802"/>
                <a:gd name="T59" fmla="*/ 327 h 6099"/>
                <a:gd name="T60" fmla="*/ 2170 w 5802"/>
                <a:gd name="T61" fmla="*/ 43 h 6099"/>
                <a:gd name="T62" fmla="*/ 1875 w 5802"/>
                <a:gd name="T63" fmla="*/ 370 h 6099"/>
                <a:gd name="T64" fmla="*/ 2054 w 5802"/>
                <a:gd name="T65" fmla="*/ 814 h 6099"/>
                <a:gd name="T66" fmla="*/ 1821 w 5802"/>
                <a:gd name="T67" fmla="*/ 952 h 6099"/>
                <a:gd name="T68" fmla="*/ 1980 w 5802"/>
                <a:gd name="T69" fmla="*/ 1556 h 6099"/>
                <a:gd name="T70" fmla="*/ 2002 w 5802"/>
                <a:gd name="T71" fmla="*/ 2243 h 6099"/>
                <a:gd name="T72" fmla="*/ 1705 w 5802"/>
                <a:gd name="T73" fmla="*/ 3260 h 6099"/>
                <a:gd name="T74" fmla="*/ 1312 w 5802"/>
                <a:gd name="T75" fmla="*/ 3324 h 6099"/>
                <a:gd name="T76" fmla="*/ 953 w 5802"/>
                <a:gd name="T77" fmla="*/ 3684 h 6099"/>
                <a:gd name="T78" fmla="*/ 1028 w 5802"/>
                <a:gd name="T79" fmla="*/ 4055 h 6099"/>
                <a:gd name="T80" fmla="*/ 646 w 5802"/>
                <a:gd name="T81" fmla="*/ 4266 h 6099"/>
                <a:gd name="T82" fmla="*/ 603 w 5802"/>
                <a:gd name="T83" fmla="*/ 4594 h 6099"/>
                <a:gd name="T84" fmla="*/ 127 w 5802"/>
                <a:gd name="T85" fmla="*/ 4583 h 6099"/>
                <a:gd name="T86" fmla="*/ 233 w 5802"/>
                <a:gd name="T87" fmla="*/ 4859 h 6099"/>
                <a:gd name="T88" fmla="*/ 614 w 5802"/>
                <a:gd name="T89" fmla="*/ 5124 h 6099"/>
                <a:gd name="T90" fmla="*/ 1144 w 5802"/>
                <a:gd name="T91" fmla="*/ 5335 h 6099"/>
                <a:gd name="T92" fmla="*/ 1398 w 5802"/>
                <a:gd name="T93" fmla="*/ 5546 h 6099"/>
                <a:gd name="T94" fmla="*/ 1440 w 5802"/>
                <a:gd name="T95" fmla="*/ 5527 h 6099"/>
                <a:gd name="T96" fmla="*/ 1705 w 5802"/>
                <a:gd name="T97" fmla="*/ 5673 h 6099"/>
                <a:gd name="T98" fmla="*/ 1853 w 5802"/>
                <a:gd name="T99" fmla="*/ 5536 h 6099"/>
                <a:gd name="T100" fmla="*/ 2043 w 5802"/>
                <a:gd name="T101" fmla="*/ 5536 h 6099"/>
                <a:gd name="T102" fmla="*/ 2086 w 5802"/>
                <a:gd name="T103" fmla="*/ 5768 h 6099"/>
                <a:gd name="T104" fmla="*/ 2276 w 5802"/>
                <a:gd name="T105" fmla="*/ 5844 h 6099"/>
                <a:gd name="T106" fmla="*/ 2383 w 5802"/>
                <a:gd name="T107" fmla="*/ 5759 h 6099"/>
                <a:gd name="T108" fmla="*/ 2435 w 5802"/>
                <a:gd name="T109" fmla="*/ 5430 h 6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802" h="6099">
                  <a:moveTo>
                    <a:pt x="2435" y="5430"/>
                  </a:moveTo>
                  <a:lnTo>
                    <a:pt x="2435" y="5430"/>
                  </a:lnTo>
                  <a:cubicBezTo>
                    <a:pt x="2784" y="5389"/>
                    <a:pt x="2784" y="5389"/>
                    <a:pt x="2784" y="5389"/>
                  </a:cubicBezTo>
                  <a:cubicBezTo>
                    <a:pt x="3303" y="5029"/>
                    <a:pt x="3303" y="5029"/>
                    <a:pt x="3303" y="5029"/>
                  </a:cubicBezTo>
                  <a:cubicBezTo>
                    <a:pt x="3747" y="5102"/>
                    <a:pt x="3747" y="5102"/>
                    <a:pt x="3747" y="5102"/>
                  </a:cubicBezTo>
                  <a:cubicBezTo>
                    <a:pt x="3747" y="5102"/>
                    <a:pt x="3568" y="5779"/>
                    <a:pt x="3844" y="5928"/>
                  </a:cubicBezTo>
                  <a:cubicBezTo>
                    <a:pt x="4118" y="6076"/>
                    <a:pt x="4478" y="6098"/>
                    <a:pt x="4478" y="6098"/>
                  </a:cubicBezTo>
                  <a:cubicBezTo>
                    <a:pt x="4659" y="5917"/>
                    <a:pt x="4659" y="5917"/>
                    <a:pt x="4659" y="5917"/>
                  </a:cubicBezTo>
                  <a:cubicBezTo>
                    <a:pt x="5463" y="5906"/>
                    <a:pt x="5463" y="5906"/>
                    <a:pt x="5463" y="5906"/>
                  </a:cubicBezTo>
                  <a:cubicBezTo>
                    <a:pt x="5527" y="5906"/>
                    <a:pt x="5527" y="5906"/>
                    <a:pt x="5527" y="5906"/>
                  </a:cubicBezTo>
                  <a:cubicBezTo>
                    <a:pt x="5781" y="5654"/>
                    <a:pt x="5781" y="5654"/>
                    <a:pt x="5781" y="5654"/>
                  </a:cubicBezTo>
                  <a:cubicBezTo>
                    <a:pt x="5760" y="5641"/>
                    <a:pt x="5749" y="5641"/>
                    <a:pt x="5749" y="5641"/>
                  </a:cubicBezTo>
                  <a:cubicBezTo>
                    <a:pt x="5801" y="5589"/>
                    <a:pt x="5706" y="5346"/>
                    <a:pt x="5601" y="5240"/>
                  </a:cubicBezTo>
                  <a:cubicBezTo>
                    <a:pt x="5506" y="5135"/>
                    <a:pt x="5622" y="5070"/>
                    <a:pt x="5622" y="4975"/>
                  </a:cubicBezTo>
                  <a:cubicBezTo>
                    <a:pt x="5622" y="4891"/>
                    <a:pt x="5506" y="4827"/>
                    <a:pt x="5506" y="4902"/>
                  </a:cubicBezTo>
                  <a:cubicBezTo>
                    <a:pt x="5506" y="4975"/>
                    <a:pt x="5284" y="4975"/>
                    <a:pt x="5284" y="4975"/>
                  </a:cubicBezTo>
                  <a:cubicBezTo>
                    <a:pt x="4838" y="4426"/>
                    <a:pt x="4838" y="4426"/>
                    <a:pt x="4838" y="4426"/>
                  </a:cubicBezTo>
                  <a:cubicBezTo>
                    <a:pt x="4945" y="3863"/>
                    <a:pt x="4945" y="3863"/>
                    <a:pt x="4945" y="3863"/>
                  </a:cubicBezTo>
                  <a:cubicBezTo>
                    <a:pt x="4362" y="3324"/>
                    <a:pt x="4362" y="3324"/>
                    <a:pt x="4362" y="3324"/>
                  </a:cubicBezTo>
                  <a:cubicBezTo>
                    <a:pt x="4288" y="2954"/>
                    <a:pt x="4288" y="2954"/>
                    <a:pt x="4288" y="2954"/>
                  </a:cubicBezTo>
                  <a:cubicBezTo>
                    <a:pt x="4256" y="2974"/>
                    <a:pt x="4256" y="2974"/>
                    <a:pt x="4256" y="2974"/>
                  </a:cubicBezTo>
                  <a:cubicBezTo>
                    <a:pt x="4088" y="2900"/>
                    <a:pt x="4066" y="2488"/>
                    <a:pt x="4066" y="2307"/>
                  </a:cubicBezTo>
                  <a:cubicBezTo>
                    <a:pt x="4066" y="2127"/>
                    <a:pt x="3833" y="2118"/>
                    <a:pt x="3833" y="1969"/>
                  </a:cubicBezTo>
                  <a:cubicBezTo>
                    <a:pt x="3833" y="1820"/>
                    <a:pt x="4426" y="1661"/>
                    <a:pt x="4372" y="1493"/>
                  </a:cubicBezTo>
                  <a:cubicBezTo>
                    <a:pt x="4320" y="1333"/>
                    <a:pt x="4066" y="1407"/>
                    <a:pt x="3980" y="1323"/>
                  </a:cubicBezTo>
                  <a:cubicBezTo>
                    <a:pt x="3896" y="1239"/>
                    <a:pt x="3812" y="900"/>
                    <a:pt x="3812" y="900"/>
                  </a:cubicBezTo>
                  <a:cubicBezTo>
                    <a:pt x="3431" y="571"/>
                    <a:pt x="3431" y="571"/>
                    <a:pt x="3431" y="571"/>
                  </a:cubicBezTo>
                  <a:cubicBezTo>
                    <a:pt x="3431" y="582"/>
                    <a:pt x="3431" y="582"/>
                    <a:pt x="3431" y="582"/>
                  </a:cubicBezTo>
                  <a:cubicBezTo>
                    <a:pt x="2911" y="582"/>
                    <a:pt x="2911" y="582"/>
                    <a:pt x="2911" y="582"/>
                  </a:cubicBezTo>
                  <a:cubicBezTo>
                    <a:pt x="2764" y="327"/>
                    <a:pt x="2764" y="327"/>
                    <a:pt x="2764" y="327"/>
                  </a:cubicBezTo>
                  <a:cubicBezTo>
                    <a:pt x="2562" y="327"/>
                    <a:pt x="2329" y="84"/>
                    <a:pt x="2170" y="43"/>
                  </a:cubicBezTo>
                  <a:cubicBezTo>
                    <a:pt x="2043" y="0"/>
                    <a:pt x="1916" y="254"/>
                    <a:pt x="1875" y="370"/>
                  </a:cubicBezTo>
                  <a:cubicBezTo>
                    <a:pt x="1970" y="519"/>
                    <a:pt x="2054" y="709"/>
                    <a:pt x="2054" y="814"/>
                  </a:cubicBezTo>
                  <a:cubicBezTo>
                    <a:pt x="2054" y="952"/>
                    <a:pt x="1821" y="952"/>
                    <a:pt x="1821" y="952"/>
                  </a:cubicBezTo>
                  <a:cubicBezTo>
                    <a:pt x="1821" y="1249"/>
                    <a:pt x="2202" y="1333"/>
                    <a:pt x="1980" y="1556"/>
                  </a:cubicBezTo>
                  <a:cubicBezTo>
                    <a:pt x="1758" y="1788"/>
                    <a:pt x="1821" y="1726"/>
                    <a:pt x="2002" y="2243"/>
                  </a:cubicBezTo>
                  <a:cubicBezTo>
                    <a:pt x="2181" y="2751"/>
                    <a:pt x="1821" y="3144"/>
                    <a:pt x="1705" y="3260"/>
                  </a:cubicBezTo>
                  <a:cubicBezTo>
                    <a:pt x="1577" y="3376"/>
                    <a:pt x="1312" y="3324"/>
                    <a:pt x="1312" y="3324"/>
                  </a:cubicBezTo>
                  <a:cubicBezTo>
                    <a:pt x="1312" y="3663"/>
                    <a:pt x="1123" y="3525"/>
                    <a:pt x="953" y="3684"/>
                  </a:cubicBezTo>
                  <a:cubicBezTo>
                    <a:pt x="784" y="3853"/>
                    <a:pt x="1090" y="3917"/>
                    <a:pt x="1028" y="4055"/>
                  </a:cubicBezTo>
                  <a:cubicBezTo>
                    <a:pt x="963" y="4191"/>
                    <a:pt x="679" y="4139"/>
                    <a:pt x="646" y="4266"/>
                  </a:cubicBezTo>
                  <a:cubicBezTo>
                    <a:pt x="614" y="4393"/>
                    <a:pt x="679" y="4520"/>
                    <a:pt x="603" y="4594"/>
                  </a:cubicBezTo>
                  <a:cubicBezTo>
                    <a:pt x="519" y="4680"/>
                    <a:pt x="254" y="4583"/>
                    <a:pt x="127" y="4583"/>
                  </a:cubicBezTo>
                  <a:cubicBezTo>
                    <a:pt x="0" y="4583"/>
                    <a:pt x="127" y="4753"/>
                    <a:pt x="233" y="4859"/>
                  </a:cubicBezTo>
                  <a:cubicBezTo>
                    <a:pt x="338" y="4964"/>
                    <a:pt x="424" y="5049"/>
                    <a:pt x="614" y="5124"/>
                  </a:cubicBezTo>
                  <a:cubicBezTo>
                    <a:pt x="795" y="5186"/>
                    <a:pt x="847" y="5240"/>
                    <a:pt x="1144" y="5335"/>
                  </a:cubicBezTo>
                  <a:cubicBezTo>
                    <a:pt x="1312" y="5399"/>
                    <a:pt x="1377" y="5484"/>
                    <a:pt x="1398" y="5546"/>
                  </a:cubicBezTo>
                  <a:cubicBezTo>
                    <a:pt x="1429" y="5527"/>
                    <a:pt x="1440" y="5527"/>
                    <a:pt x="1440" y="5527"/>
                  </a:cubicBezTo>
                  <a:cubicBezTo>
                    <a:pt x="1440" y="5527"/>
                    <a:pt x="1599" y="5673"/>
                    <a:pt x="1705" y="5673"/>
                  </a:cubicBezTo>
                  <a:cubicBezTo>
                    <a:pt x="1810" y="5673"/>
                    <a:pt x="1853" y="5536"/>
                    <a:pt x="1853" y="5536"/>
                  </a:cubicBezTo>
                  <a:cubicBezTo>
                    <a:pt x="2043" y="5536"/>
                    <a:pt x="2043" y="5536"/>
                    <a:pt x="2043" y="5536"/>
                  </a:cubicBezTo>
                  <a:cubicBezTo>
                    <a:pt x="2086" y="5768"/>
                    <a:pt x="2086" y="5768"/>
                    <a:pt x="2086" y="5768"/>
                  </a:cubicBezTo>
                  <a:cubicBezTo>
                    <a:pt x="2276" y="5844"/>
                    <a:pt x="2276" y="5844"/>
                    <a:pt x="2276" y="5844"/>
                  </a:cubicBezTo>
                  <a:cubicBezTo>
                    <a:pt x="2383" y="5759"/>
                    <a:pt x="2383" y="5759"/>
                    <a:pt x="2383" y="5759"/>
                  </a:cubicBezTo>
                  <a:lnTo>
                    <a:pt x="2435" y="5430"/>
                  </a:ln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9" name="Freeform 42"/>
            <p:cNvSpPr>
              <a:spLocks noChangeArrowheads="1"/>
            </p:cNvSpPr>
            <p:nvPr/>
          </p:nvSpPr>
          <p:spPr bwMode="auto">
            <a:xfrm>
              <a:off x="4574" y="3999"/>
              <a:ext cx="926" cy="1031"/>
            </a:xfrm>
            <a:custGeom>
              <a:avLst/>
              <a:gdLst>
                <a:gd name="T0" fmla="*/ 4087 w 4088"/>
                <a:gd name="T1" fmla="*/ 2211 h 4552"/>
                <a:gd name="T2" fmla="*/ 4087 w 4088"/>
                <a:gd name="T3" fmla="*/ 2211 h 4552"/>
                <a:gd name="T4" fmla="*/ 4012 w 4088"/>
                <a:gd name="T5" fmla="*/ 1248 h 4552"/>
                <a:gd name="T6" fmla="*/ 3706 w 4088"/>
                <a:gd name="T7" fmla="*/ 1069 h 4552"/>
                <a:gd name="T8" fmla="*/ 3505 w 4088"/>
                <a:gd name="T9" fmla="*/ 625 h 4552"/>
                <a:gd name="T10" fmla="*/ 3251 w 4088"/>
                <a:gd name="T11" fmla="*/ 877 h 4552"/>
                <a:gd name="T12" fmla="*/ 3187 w 4088"/>
                <a:gd name="T13" fmla="*/ 877 h 4552"/>
                <a:gd name="T14" fmla="*/ 2383 w 4088"/>
                <a:gd name="T15" fmla="*/ 888 h 4552"/>
                <a:gd name="T16" fmla="*/ 2202 w 4088"/>
                <a:gd name="T17" fmla="*/ 1069 h 4552"/>
                <a:gd name="T18" fmla="*/ 1568 w 4088"/>
                <a:gd name="T19" fmla="*/ 899 h 4552"/>
                <a:gd name="T20" fmla="*/ 1471 w 4088"/>
                <a:gd name="T21" fmla="*/ 73 h 4552"/>
                <a:gd name="T22" fmla="*/ 1027 w 4088"/>
                <a:gd name="T23" fmla="*/ 0 h 4552"/>
                <a:gd name="T24" fmla="*/ 508 w 4088"/>
                <a:gd name="T25" fmla="*/ 360 h 4552"/>
                <a:gd name="T26" fmla="*/ 159 w 4088"/>
                <a:gd name="T27" fmla="*/ 401 h 4552"/>
                <a:gd name="T28" fmla="*/ 107 w 4088"/>
                <a:gd name="T29" fmla="*/ 730 h 4552"/>
                <a:gd name="T30" fmla="*/ 0 w 4088"/>
                <a:gd name="T31" fmla="*/ 815 h 4552"/>
                <a:gd name="T32" fmla="*/ 10 w 4088"/>
                <a:gd name="T33" fmla="*/ 825 h 4552"/>
                <a:gd name="T34" fmla="*/ 424 w 4088"/>
                <a:gd name="T35" fmla="*/ 1110 h 4552"/>
                <a:gd name="T36" fmla="*/ 540 w 4088"/>
                <a:gd name="T37" fmla="*/ 1344 h 4552"/>
                <a:gd name="T38" fmla="*/ 540 w 4088"/>
                <a:gd name="T39" fmla="*/ 1851 h 4552"/>
                <a:gd name="T40" fmla="*/ 424 w 4088"/>
                <a:gd name="T41" fmla="*/ 1968 h 4552"/>
                <a:gd name="T42" fmla="*/ 540 w 4088"/>
                <a:gd name="T43" fmla="*/ 2148 h 4552"/>
                <a:gd name="T44" fmla="*/ 435 w 4088"/>
                <a:gd name="T45" fmla="*/ 2275 h 4552"/>
                <a:gd name="T46" fmla="*/ 847 w 4088"/>
                <a:gd name="T47" fmla="*/ 2530 h 4552"/>
                <a:gd name="T48" fmla="*/ 1122 w 4088"/>
                <a:gd name="T49" fmla="*/ 2773 h 4552"/>
                <a:gd name="T50" fmla="*/ 1599 w 4088"/>
                <a:gd name="T51" fmla="*/ 3144 h 4552"/>
                <a:gd name="T52" fmla="*/ 2161 w 4088"/>
                <a:gd name="T53" fmla="*/ 3439 h 4552"/>
                <a:gd name="T54" fmla="*/ 2266 w 4088"/>
                <a:gd name="T55" fmla="*/ 3969 h 4552"/>
                <a:gd name="T56" fmla="*/ 2096 w 4088"/>
                <a:gd name="T57" fmla="*/ 4308 h 4552"/>
                <a:gd name="T58" fmla="*/ 2277 w 4088"/>
                <a:gd name="T59" fmla="*/ 4551 h 4552"/>
                <a:gd name="T60" fmla="*/ 2436 w 4088"/>
                <a:gd name="T61" fmla="*/ 4381 h 4552"/>
                <a:gd name="T62" fmla="*/ 2436 w 4088"/>
                <a:gd name="T63" fmla="*/ 4297 h 4552"/>
                <a:gd name="T64" fmla="*/ 2594 w 4088"/>
                <a:gd name="T65" fmla="*/ 4297 h 4552"/>
                <a:gd name="T66" fmla="*/ 2616 w 4088"/>
                <a:gd name="T67" fmla="*/ 4340 h 4552"/>
                <a:gd name="T68" fmla="*/ 2721 w 4088"/>
                <a:gd name="T69" fmla="*/ 4202 h 4552"/>
                <a:gd name="T70" fmla="*/ 2859 w 4088"/>
                <a:gd name="T71" fmla="*/ 3747 h 4552"/>
                <a:gd name="T72" fmla="*/ 3335 w 4088"/>
                <a:gd name="T73" fmla="*/ 3228 h 4552"/>
                <a:gd name="T74" fmla="*/ 3516 w 4088"/>
                <a:gd name="T75" fmla="*/ 2922 h 4552"/>
                <a:gd name="T76" fmla="*/ 3684 w 4088"/>
                <a:gd name="T77" fmla="*/ 2487 h 4552"/>
                <a:gd name="T78" fmla="*/ 3652 w 4088"/>
                <a:gd name="T79" fmla="*/ 2381 h 4552"/>
                <a:gd name="T80" fmla="*/ 4087 w 4088"/>
                <a:gd name="T81" fmla="*/ 2211 h 4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88" h="4552">
                  <a:moveTo>
                    <a:pt x="4087" y="2211"/>
                  </a:moveTo>
                  <a:lnTo>
                    <a:pt x="4087" y="2211"/>
                  </a:lnTo>
                  <a:cubicBezTo>
                    <a:pt x="3971" y="1968"/>
                    <a:pt x="3992" y="1481"/>
                    <a:pt x="4012" y="1248"/>
                  </a:cubicBezTo>
                  <a:cubicBezTo>
                    <a:pt x="3906" y="1237"/>
                    <a:pt x="3706" y="1069"/>
                    <a:pt x="3706" y="1069"/>
                  </a:cubicBezTo>
                  <a:cubicBezTo>
                    <a:pt x="3779" y="847"/>
                    <a:pt x="3568" y="677"/>
                    <a:pt x="3505" y="625"/>
                  </a:cubicBezTo>
                  <a:cubicBezTo>
                    <a:pt x="3251" y="877"/>
                    <a:pt x="3251" y="877"/>
                    <a:pt x="3251" y="877"/>
                  </a:cubicBezTo>
                  <a:cubicBezTo>
                    <a:pt x="3187" y="877"/>
                    <a:pt x="3187" y="877"/>
                    <a:pt x="3187" y="877"/>
                  </a:cubicBezTo>
                  <a:cubicBezTo>
                    <a:pt x="2383" y="888"/>
                    <a:pt x="2383" y="888"/>
                    <a:pt x="2383" y="888"/>
                  </a:cubicBezTo>
                  <a:cubicBezTo>
                    <a:pt x="2202" y="1069"/>
                    <a:pt x="2202" y="1069"/>
                    <a:pt x="2202" y="1069"/>
                  </a:cubicBezTo>
                  <a:cubicBezTo>
                    <a:pt x="2202" y="1069"/>
                    <a:pt x="1842" y="1047"/>
                    <a:pt x="1568" y="899"/>
                  </a:cubicBezTo>
                  <a:cubicBezTo>
                    <a:pt x="1292" y="750"/>
                    <a:pt x="1471" y="73"/>
                    <a:pt x="1471" y="73"/>
                  </a:cubicBezTo>
                  <a:cubicBezTo>
                    <a:pt x="1027" y="0"/>
                    <a:pt x="1027" y="0"/>
                    <a:pt x="1027" y="0"/>
                  </a:cubicBezTo>
                  <a:cubicBezTo>
                    <a:pt x="508" y="360"/>
                    <a:pt x="508" y="360"/>
                    <a:pt x="508" y="360"/>
                  </a:cubicBezTo>
                  <a:cubicBezTo>
                    <a:pt x="159" y="401"/>
                    <a:pt x="159" y="401"/>
                    <a:pt x="159" y="401"/>
                  </a:cubicBezTo>
                  <a:cubicBezTo>
                    <a:pt x="107" y="730"/>
                    <a:pt x="107" y="730"/>
                    <a:pt x="107" y="730"/>
                  </a:cubicBezTo>
                  <a:cubicBezTo>
                    <a:pt x="0" y="815"/>
                    <a:pt x="0" y="815"/>
                    <a:pt x="0" y="815"/>
                  </a:cubicBezTo>
                  <a:cubicBezTo>
                    <a:pt x="10" y="825"/>
                    <a:pt x="10" y="825"/>
                    <a:pt x="10" y="825"/>
                  </a:cubicBezTo>
                  <a:cubicBezTo>
                    <a:pt x="10" y="1015"/>
                    <a:pt x="275" y="1090"/>
                    <a:pt x="424" y="1110"/>
                  </a:cubicBezTo>
                  <a:cubicBezTo>
                    <a:pt x="573" y="1131"/>
                    <a:pt x="540" y="1344"/>
                    <a:pt x="540" y="1344"/>
                  </a:cubicBezTo>
                  <a:cubicBezTo>
                    <a:pt x="340" y="1724"/>
                    <a:pt x="540" y="1788"/>
                    <a:pt x="540" y="1851"/>
                  </a:cubicBezTo>
                  <a:cubicBezTo>
                    <a:pt x="540" y="1926"/>
                    <a:pt x="424" y="1830"/>
                    <a:pt x="424" y="1968"/>
                  </a:cubicBezTo>
                  <a:cubicBezTo>
                    <a:pt x="424" y="2105"/>
                    <a:pt x="540" y="2043"/>
                    <a:pt x="540" y="2148"/>
                  </a:cubicBezTo>
                  <a:cubicBezTo>
                    <a:pt x="540" y="2254"/>
                    <a:pt x="340" y="2275"/>
                    <a:pt x="435" y="2275"/>
                  </a:cubicBezTo>
                  <a:cubicBezTo>
                    <a:pt x="530" y="2275"/>
                    <a:pt x="847" y="2530"/>
                    <a:pt x="847" y="2530"/>
                  </a:cubicBezTo>
                  <a:cubicBezTo>
                    <a:pt x="847" y="2762"/>
                    <a:pt x="1122" y="2773"/>
                    <a:pt x="1122" y="2773"/>
                  </a:cubicBezTo>
                  <a:cubicBezTo>
                    <a:pt x="1441" y="2773"/>
                    <a:pt x="1599" y="3027"/>
                    <a:pt x="1599" y="3144"/>
                  </a:cubicBezTo>
                  <a:cubicBezTo>
                    <a:pt x="1599" y="3271"/>
                    <a:pt x="2161" y="3439"/>
                    <a:pt x="2161" y="3439"/>
                  </a:cubicBezTo>
                  <a:cubicBezTo>
                    <a:pt x="2055" y="3545"/>
                    <a:pt x="2266" y="3969"/>
                    <a:pt x="2266" y="3969"/>
                  </a:cubicBezTo>
                  <a:cubicBezTo>
                    <a:pt x="2096" y="4308"/>
                    <a:pt x="2096" y="4308"/>
                    <a:pt x="2096" y="4308"/>
                  </a:cubicBezTo>
                  <a:cubicBezTo>
                    <a:pt x="2161" y="4424"/>
                    <a:pt x="2202" y="4551"/>
                    <a:pt x="2277" y="4551"/>
                  </a:cubicBezTo>
                  <a:cubicBezTo>
                    <a:pt x="2415" y="4551"/>
                    <a:pt x="2436" y="4381"/>
                    <a:pt x="2436" y="4381"/>
                  </a:cubicBezTo>
                  <a:cubicBezTo>
                    <a:pt x="2436" y="4297"/>
                    <a:pt x="2436" y="4297"/>
                    <a:pt x="2436" y="4297"/>
                  </a:cubicBezTo>
                  <a:cubicBezTo>
                    <a:pt x="2594" y="4297"/>
                    <a:pt x="2594" y="4297"/>
                    <a:pt x="2594" y="4297"/>
                  </a:cubicBezTo>
                  <a:cubicBezTo>
                    <a:pt x="2616" y="4340"/>
                    <a:pt x="2616" y="4340"/>
                    <a:pt x="2616" y="4340"/>
                  </a:cubicBezTo>
                  <a:cubicBezTo>
                    <a:pt x="2648" y="4297"/>
                    <a:pt x="2689" y="4234"/>
                    <a:pt x="2721" y="4202"/>
                  </a:cubicBezTo>
                  <a:cubicBezTo>
                    <a:pt x="2786" y="4139"/>
                    <a:pt x="2743" y="3864"/>
                    <a:pt x="2859" y="3747"/>
                  </a:cubicBezTo>
                  <a:cubicBezTo>
                    <a:pt x="2975" y="3642"/>
                    <a:pt x="3208" y="3271"/>
                    <a:pt x="3335" y="3228"/>
                  </a:cubicBezTo>
                  <a:cubicBezTo>
                    <a:pt x="3462" y="3196"/>
                    <a:pt x="3516" y="3069"/>
                    <a:pt x="3516" y="2922"/>
                  </a:cubicBezTo>
                  <a:cubicBezTo>
                    <a:pt x="3516" y="2795"/>
                    <a:pt x="3505" y="2530"/>
                    <a:pt x="3684" y="2487"/>
                  </a:cubicBezTo>
                  <a:cubicBezTo>
                    <a:pt x="3663" y="2446"/>
                    <a:pt x="3652" y="2413"/>
                    <a:pt x="3652" y="2381"/>
                  </a:cubicBezTo>
                  <a:cubicBezTo>
                    <a:pt x="3652" y="2211"/>
                    <a:pt x="4087" y="2211"/>
                    <a:pt x="4087" y="2211"/>
                  </a:cubicBezTo>
                </a:path>
              </a:pathLst>
            </a:custGeom>
            <a:grp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cxnSp>
        <p:nvCxnSpPr>
          <p:cNvPr id="249" name="Straight Connector 248"/>
          <p:cNvCxnSpPr/>
          <p:nvPr/>
        </p:nvCxnSpPr>
        <p:spPr>
          <a:xfrm>
            <a:off x="12652154" y="3787760"/>
            <a:ext cx="0" cy="77978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50" name="Group 249"/>
          <p:cNvGrpSpPr/>
          <p:nvPr/>
        </p:nvGrpSpPr>
        <p:grpSpPr>
          <a:xfrm>
            <a:off x="13208890" y="4085927"/>
            <a:ext cx="9962885" cy="2418219"/>
            <a:chOff x="12238817" y="4362087"/>
            <a:chExt cx="9962885" cy="2418219"/>
          </a:xfrm>
        </p:grpSpPr>
        <p:sp>
          <p:nvSpPr>
            <p:cNvPr id="251" name="TextBox 250"/>
            <p:cNvSpPr txBox="1"/>
            <p:nvPr/>
          </p:nvSpPr>
          <p:spPr>
            <a:xfrm>
              <a:off x="12238817" y="4362087"/>
              <a:ext cx="3290034" cy="800183"/>
            </a:xfrm>
            <a:prstGeom prst="rect">
              <a:avLst/>
            </a:prstGeom>
            <a:noFill/>
          </p:spPr>
          <p:txBody>
            <a:bodyPr wrap="none" lIns="182843" tIns="91422" rIns="182843" bIns="91422" rtlCol="0">
              <a:spAutoFit/>
            </a:bodyPr>
            <a:lstStyle/>
            <a:p>
              <a:r>
                <a:rPr lang="id-ID" sz="4000" b="1" dirty="0" smtClean="0">
                  <a:latin typeface="Lato Regular"/>
                  <a:cs typeface="Lato Regular"/>
                </a:rPr>
                <a:t>POBLATION</a:t>
              </a:r>
              <a:endParaRPr lang="id-ID" sz="4000" b="1" dirty="0">
                <a:latin typeface="Lato Regular"/>
                <a:cs typeface="Lato Regular"/>
              </a:endParaRPr>
            </a:p>
          </p:txBody>
        </p:sp>
        <p:grpSp>
          <p:nvGrpSpPr>
            <p:cNvPr id="252" name="Group 251"/>
            <p:cNvGrpSpPr/>
            <p:nvPr/>
          </p:nvGrpSpPr>
          <p:grpSpPr>
            <a:xfrm>
              <a:off x="12666112" y="4933683"/>
              <a:ext cx="9535590" cy="1846623"/>
              <a:chOff x="12666112" y="4933683"/>
              <a:chExt cx="9535590" cy="1846623"/>
            </a:xfrm>
          </p:grpSpPr>
          <p:sp>
            <p:nvSpPr>
              <p:cNvPr id="253" name="TextBox 252"/>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solidFill>
                      <a:schemeClr val="tx2"/>
                    </a:solidFill>
                    <a:latin typeface="Lato Light"/>
                    <a:cs typeface="Lato Light"/>
                  </a:rPr>
                  <a:t>Lorem ipsum dolor </a:t>
                </a:r>
                <a:r>
                  <a:rPr lang="pt-BR" sz="2400" dirty="0">
                    <a:latin typeface="Lato Light"/>
                    <a:cs typeface="Lato Light"/>
                  </a:rPr>
                  <a:t>sit amet, consectetur adipiscing elit. Aliquam tincidunt ante nec sem congue convallis. </a:t>
                </a:r>
                <a:endParaRPr lang="en-US" sz="2400" dirty="0">
                  <a:latin typeface="Lato Light"/>
                  <a:cs typeface="Lato Light"/>
                </a:endParaRPr>
              </a:p>
            </p:txBody>
          </p:sp>
          <p:sp>
            <p:nvSpPr>
              <p:cNvPr id="254" name="TextBox 253"/>
              <p:cNvSpPr txBox="1"/>
              <p:nvPr/>
            </p:nvSpPr>
            <p:spPr>
              <a:xfrm>
                <a:off x="12666112" y="4933683"/>
                <a:ext cx="3038102" cy="1846623"/>
              </a:xfrm>
              <a:prstGeom prst="rect">
                <a:avLst/>
              </a:prstGeom>
              <a:noFill/>
            </p:spPr>
            <p:txBody>
              <a:bodyPr wrap="none" lIns="182843" tIns="91422" rIns="182843" bIns="91422" rtlCol="0">
                <a:spAutoFit/>
              </a:bodyPr>
              <a:lstStyle/>
              <a:p>
                <a:r>
                  <a:rPr lang="id-ID" sz="10800" dirty="0" smtClean="0">
                    <a:solidFill>
                      <a:schemeClr val="accent2"/>
                    </a:solidFill>
                    <a:latin typeface="Lato Light"/>
                    <a:cs typeface="Lato Light"/>
                  </a:rPr>
                  <a:t>9</a:t>
                </a:r>
                <a:r>
                  <a:rPr lang="id-ID" sz="10800" dirty="0">
                    <a:solidFill>
                      <a:schemeClr val="accent2"/>
                    </a:solidFill>
                    <a:latin typeface="Lato Light"/>
                    <a:cs typeface="Lato Light"/>
                  </a:rPr>
                  <a:t>3</a:t>
                </a:r>
                <a:r>
                  <a:rPr lang="id-ID" sz="10800" dirty="0" smtClean="0">
                    <a:solidFill>
                      <a:schemeClr val="accent2"/>
                    </a:solidFill>
                    <a:latin typeface="Lato Light"/>
                    <a:cs typeface="Lato Light"/>
                  </a:rPr>
                  <a:t>%</a:t>
                </a:r>
                <a:endParaRPr lang="id-ID" sz="10800" dirty="0">
                  <a:solidFill>
                    <a:schemeClr val="accent2"/>
                  </a:solidFill>
                  <a:latin typeface="Lato Light"/>
                  <a:cs typeface="Lato Light"/>
                </a:endParaRPr>
              </a:p>
            </p:txBody>
          </p:sp>
        </p:grpSp>
      </p:grpSp>
      <p:grpSp>
        <p:nvGrpSpPr>
          <p:cNvPr id="255" name="Group 254"/>
          <p:cNvGrpSpPr/>
          <p:nvPr/>
        </p:nvGrpSpPr>
        <p:grpSpPr>
          <a:xfrm>
            <a:off x="15897953" y="7385774"/>
            <a:ext cx="4702843" cy="300886"/>
            <a:chOff x="5279680" y="3506146"/>
            <a:chExt cx="2352034" cy="150443"/>
          </a:xfrm>
          <a:solidFill>
            <a:schemeClr val="accent1"/>
          </a:solidFill>
        </p:grpSpPr>
        <p:sp>
          <p:nvSpPr>
            <p:cNvPr id="256" name="Parallelogram 255"/>
            <p:cNvSpPr/>
            <p:nvPr/>
          </p:nvSpPr>
          <p:spPr>
            <a:xfrm>
              <a:off x="7159104"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257" name="Parallelogram 256"/>
            <p:cNvSpPr/>
            <p:nvPr/>
          </p:nvSpPr>
          <p:spPr>
            <a:xfrm>
              <a:off x="6689248"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258" name="Parallelogram 257"/>
            <p:cNvSpPr/>
            <p:nvPr/>
          </p:nvSpPr>
          <p:spPr>
            <a:xfrm>
              <a:off x="6219392"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259" name="Parallelogram 258"/>
            <p:cNvSpPr/>
            <p:nvPr/>
          </p:nvSpPr>
          <p:spPr>
            <a:xfrm>
              <a:off x="5749536" y="3506148"/>
              <a:ext cx="472610" cy="150441"/>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260" name="Parallelogram 259"/>
            <p:cNvSpPr/>
            <p:nvPr/>
          </p:nvSpPr>
          <p:spPr>
            <a:xfrm>
              <a:off x="5279680" y="3506146"/>
              <a:ext cx="472610" cy="150440"/>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grpSp>
      <p:grpSp>
        <p:nvGrpSpPr>
          <p:cNvPr id="261" name="Group 260"/>
          <p:cNvGrpSpPr/>
          <p:nvPr/>
        </p:nvGrpSpPr>
        <p:grpSpPr>
          <a:xfrm>
            <a:off x="15897953" y="8177942"/>
            <a:ext cx="4702843" cy="300886"/>
            <a:chOff x="5279680" y="3902230"/>
            <a:chExt cx="2352034" cy="150443"/>
          </a:xfrm>
          <a:solidFill>
            <a:schemeClr val="accent2"/>
          </a:solidFill>
        </p:grpSpPr>
        <p:sp>
          <p:nvSpPr>
            <p:cNvPr id="262" name="Parallelogram 261"/>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3" name="Parallelogram 262"/>
            <p:cNvSpPr/>
            <p:nvPr/>
          </p:nvSpPr>
          <p:spPr>
            <a:xfrm>
              <a:off x="6689248"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4" name="Parallelogram 263"/>
            <p:cNvSpPr/>
            <p:nvPr/>
          </p:nvSpPr>
          <p:spPr>
            <a:xfrm>
              <a:off x="6219392"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5" name="Parallelogram 264"/>
            <p:cNvSpPr/>
            <p:nvPr/>
          </p:nvSpPr>
          <p:spPr>
            <a:xfrm>
              <a:off x="5749536" y="3902232"/>
              <a:ext cx="472610" cy="150441"/>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6" name="Parallelogram 265"/>
            <p:cNvSpPr/>
            <p:nvPr/>
          </p:nvSpPr>
          <p:spPr>
            <a:xfrm>
              <a:off x="5279680" y="3902230"/>
              <a:ext cx="472610" cy="150440"/>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grpSp>
        <p:nvGrpSpPr>
          <p:cNvPr id="267" name="Group 266"/>
          <p:cNvGrpSpPr/>
          <p:nvPr/>
        </p:nvGrpSpPr>
        <p:grpSpPr>
          <a:xfrm>
            <a:off x="15897953" y="9017076"/>
            <a:ext cx="4702843" cy="300886"/>
            <a:chOff x="5279680" y="4321797"/>
            <a:chExt cx="2352034" cy="150443"/>
          </a:xfrm>
          <a:solidFill>
            <a:schemeClr val="accent3"/>
          </a:solidFill>
        </p:grpSpPr>
        <p:sp>
          <p:nvSpPr>
            <p:cNvPr id="268" name="Parallelogram 267"/>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69" name="Parallelogram 268"/>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0" name="Parallelogram 269"/>
            <p:cNvSpPr/>
            <p:nvPr/>
          </p:nvSpPr>
          <p:spPr>
            <a:xfrm>
              <a:off x="6219392"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1" name="Parallelogram 270"/>
            <p:cNvSpPr/>
            <p:nvPr/>
          </p:nvSpPr>
          <p:spPr>
            <a:xfrm>
              <a:off x="5749536" y="4321799"/>
              <a:ext cx="472610" cy="150441"/>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2" name="Parallelogram 271"/>
            <p:cNvSpPr/>
            <p:nvPr/>
          </p:nvSpPr>
          <p:spPr>
            <a:xfrm>
              <a:off x="5279680" y="4321797"/>
              <a:ext cx="472610" cy="150440"/>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grpSp>
        <p:nvGrpSpPr>
          <p:cNvPr id="273" name="Group 272"/>
          <p:cNvGrpSpPr/>
          <p:nvPr/>
        </p:nvGrpSpPr>
        <p:grpSpPr>
          <a:xfrm>
            <a:off x="15897953" y="9828294"/>
            <a:ext cx="4702843" cy="300886"/>
            <a:chOff x="5279680" y="4727406"/>
            <a:chExt cx="2352034" cy="150443"/>
          </a:xfrm>
          <a:solidFill>
            <a:schemeClr val="accent4"/>
          </a:solidFill>
        </p:grpSpPr>
        <p:sp>
          <p:nvSpPr>
            <p:cNvPr id="274" name="Parallelogram 273"/>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5" name="Parallelogram 274"/>
            <p:cNvSpPr/>
            <p:nvPr/>
          </p:nvSpPr>
          <p:spPr>
            <a:xfrm>
              <a:off x="6689248" y="4727407"/>
              <a:ext cx="472610" cy="150439"/>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6" name="Parallelogram 275"/>
            <p:cNvSpPr/>
            <p:nvPr/>
          </p:nvSpPr>
          <p:spPr>
            <a:xfrm>
              <a:off x="6219392" y="4727407"/>
              <a:ext cx="472610" cy="150439"/>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7" name="Parallelogram 276"/>
            <p:cNvSpPr/>
            <p:nvPr/>
          </p:nvSpPr>
          <p:spPr>
            <a:xfrm>
              <a:off x="5749536" y="4727408"/>
              <a:ext cx="472610" cy="150441"/>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78" name="Parallelogram 277"/>
            <p:cNvSpPr/>
            <p:nvPr/>
          </p:nvSpPr>
          <p:spPr>
            <a:xfrm>
              <a:off x="5279680" y="4727406"/>
              <a:ext cx="472610" cy="150440"/>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grpSp>
        <p:nvGrpSpPr>
          <p:cNvPr id="279" name="Group 278"/>
          <p:cNvGrpSpPr/>
          <p:nvPr/>
        </p:nvGrpSpPr>
        <p:grpSpPr>
          <a:xfrm>
            <a:off x="15897953" y="10667418"/>
            <a:ext cx="4702843" cy="300886"/>
            <a:chOff x="5279680" y="5146968"/>
            <a:chExt cx="2352034" cy="150443"/>
          </a:xfrm>
          <a:solidFill>
            <a:schemeClr val="accent5"/>
          </a:solidFill>
        </p:grpSpPr>
        <p:sp>
          <p:nvSpPr>
            <p:cNvPr id="280" name="Parallelogram 279"/>
            <p:cNvSpPr/>
            <p:nvPr/>
          </p:nvSpPr>
          <p:spPr>
            <a:xfrm>
              <a:off x="7159104"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81" name="Parallelogram 280"/>
            <p:cNvSpPr/>
            <p:nvPr/>
          </p:nvSpPr>
          <p:spPr>
            <a:xfrm>
              <a:off x="6689248"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82" name="Parallelogram 281"/>
            <p:cNvSpPr/>
            <p:nvPr/>
          </p:nvSpPr>
          <p:spPr>
            <a:xfrm>
              <a:off x="6219392"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83" name="Parallelogram 282"/>
            <p:cNvSpPr/>
            <p:nvPr/>
          </p:nvSpPr>
          <p:spPr>
            <a:xfrm>
              <a:off x="5749536" y="5146970"/>
              <a:ext cx="472610" cy="150441"/>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284" name="Parallelogram 283"/>
            <p:cNvSpPr/>
            <p:nvPr/>
          </p:nvSpPr>
          <p:spPr>
            <a:xfrm>
              <a:off x="5279680" y="5146968"/>
              <a:ext cx="472610" cy="150440"/>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sp>
        <p:nvSpPr>
          <p:cNvPr id="285" name="TextBox 284"/>
          <p:cNvSpPr txBox="1"/>
          <p:nvPr/>
        </p:nvSpPr>
        <p:spPr>
          <a:xfrm>
            <a:off x="13200283" y="7294797"/>
            <a:ext cx="1457408" cy="523184"/>
          </a:xfrm>
          <a:prstGeom prst="rect">
            <a:avLst/>
          </a:prstGeom>
          <a:noFill/>
        </p:spPr>
        <p:txBody>
          <a:bodyPr wrap="none" lIns="182843" tIns="91422" rIns="182843" bIns="91422" rtlCol="0">
            <a:spAutoFit/>
          </a:bodyPr>
          <a:lstStyle/>
          <a:p>
            <a:r>
              <a:rPr lang="id-ID" sz="2200" b="1" dirty="0" smtClean="0">
                <a:solidFill>
                  <a:schemeClr val="accent1"/>
                </a:solidFill>
                <a:latin typeface="Lato Regular"/>
                <a:cs typeface="Lato Regular"/>
              </a:rPr>
              <a:t>People 1</a:t>
            </a:r>
            <a:endParaRPr lang="en-US" sz="2200" b="1" dirty="0">
              <a:solidFill>
                <a:schemeClr val="accent1"/>
              </a:solidFill>
              <a:latin typeface="Lato Regular"/>
              <a:cs typeface="Lato Regular"/>
            </a:endParaRPr>
          </a:p>
        </p:txBody>
      </p:sp>
      <p:sp>
        <p:nvSpPr>
          <p:cNvPr id="286" name="TextBox 285"/>
          <p:cNvSpPr txBox="1"/>
          <p:nvPr/>
        </p:nvSpPr>
        <p:spPr>
          <a:xfrm>
            <a:off x="13200283" y="8051338"/>
            <a:ext cx="1457408" cy="523184"/>
          </a:xfrm>
          <a:prstGeom prst="rect">
            <a:avLst/>
          </a:prstGeom>
          <a:noFill/>
        </p:spPr>
        <p:txBody>
          <a:bodyPr wrap="none" lIns="182843" tIns="91422" rIns="182843" bIns="91422" rtlCol="0">
            <a:spAutoFit/>
          </a:bodyPr>
          <a:lstStyle/>
          <a:p>
            <a:r>
              <a:rPr lang="id-ID" sz="2200" b="1" dirty="0" smtClean="0">
                <a:solidFill>
                  <a:schemeClr val="accent2"/>
                </a:solidFill>
                <a:latin typeface="Lato Regular"/>
                <a:cs typeface="Lato Regular"/>
              </a:rPr>
              <a:t>People 2</a:t>
            </a:r>
            <a:endParaRPr lang="en-US" sz="2200" b="1" dirty="0">
              <a:solidFill>
                <a:schemeClr val="accent2"/>
              </a:solidFill>
              <a:latin typeface="Lato Regular"/>
              <a:cs typeface="Lato Regular"/>
            </a:endParaRPr>
          </a:p>
        </p:txBody>
      </p:sp>
      <p:sp>
        <p:nvSpPr>
          <p:cNvPr id="287" name="TextBox 286"/>
          <p:cNvSpPr txBox="1"/>
          <p:nvPr/>
        </p:nvSpPr>
        <p:spPr>
          <a:xfrm>
            <a:off x="13200283" y="8934060"/>
            <a:ext cx="1457408" cy="523184"/>
          </a:xfrm>
          <a:prstGeom prst="rect">
            <a:avLst/>
          </a:prstGeom>
          <a:noFill/>
        </p:spPr>
        <p:txBody>
          <a:bodyPr wrap="none" lIns="182843" tIns="91422" rIns="182843" bIns="91422" rtlCol="0">
            <a:spAutoFit/>
          </a:bodyPr>
          <a:lstStyle/>
          <a:p>
            <a:r>
              <a:rPr lang="id-ID" sz="2200" b="1" dirty="0" smtClean="0">
                <a:solidFill>
                  <a:schemeClr val="accent3"/>
                </a:solidFill>
                <a:latin typeface="Lato Regular"/>
                <a:cs typeface="Lato Regular"/>
              </a:rPr>
              <a:t>People 3</a:t>
            </a:r>
            <a:endParaRPr lang="en-US" sz="2200" b="1" dirty="0">
              <a:solidFill>
                <a:schemeClr val="accent3"/>
              </a:solidFill>
              <a:latin typeface="Lato Regular"/>
              <a:cs typeface="Lato Regular"/>
            </a:endParaRPr>
          </a:p>
        </p:txBody>
      </p:sp>
      <p:sp>
        <p:nvSpPr>
          <p:cNvPr id="288" name="TextBox 287"/>
          <p:cNvSpPr txBox="1"/>
          <p:nvPr/>
        </p:nvSpPr>
        <p:spPr>
          <a:xfrm>
            <a:off x="13222563" y="9735942"/>
            <a:ext cx="1459299" cy="523184"/>
          </a:xfrm>
          <a:prstGeom prst="rect">
            <a:avLst/>
          </a:prstGeom>
          <a:noFill/>
        </p:spPr>
        <p:txBody>
          <a:bodyPr wrap="none" lIns="182843" tIns="91422" rIns="182843" bIns="91422" rtlCol="0">
            <a:spAutoFit/>
          </a:bodyPr>
          <a:lstStyle/>
          <a:p>
            <a:r>
              <a:rPr lang="id-ID" sz="2200" b="1" dirty="0" smtClean="0">
                <a:solidFill>
                  <a:schemeClr val="accent4"/>
                </a:solidFill>
                <a:latin typeface="Lato Regular"/>
                <a:cs typeface="Lato Regular"/>
              </a:rPr>
              <a:t>People 4</a:t>
            </a:r>
            <a:endParaRPr lang="en-US" sz="2200" b="1" dirty="0">
              <a:solidFill>
                <a:schemeClr val="accent4"/>
              </a:solidFill>
              <a:latin typeface="Lato Regular"/>
              <a:cs typeface="Lato Regular"/>
            </a:endParaRPr>
          </a:p>
        </p:txBody>
      </p:sp>
      <p:sp>
        <p:nvSpPr>
          <p:cNvPr id="289" name="TextBox 288"/>
          <p:cNvSpPr txBox="1"/>
          <p:nvPr/>
        </p:nvSpPr>
        <p:spPr>
          <a:xfrm>
            <a:off x="13200283" y="10606982"/>
            <a:ext cx="1457408" cy="523184"/>
          </a:xfrm>
          <a:prstGeom prst="rect">
            <a:avLst/>
          </a:prstGeom>
          <a:noFill/>
        </p:spPr>
        <p:txBody>
          <a:bodyPr wrap="none" lIns="182843" tIns="91422" rIns="182843" bIns="91422" rtlCol="0">
            <a:spAutoFit/>
          </a:bodyPr>
          <a:lstStyle/>
          <a:p>
            <a:r>
              <a:rPr lang="id-ID" sz="2200" b="1" dirty="0" smtClean="0">
                <a:solidFill>
                  <a:schemeClr val="accent5"/>
                </a:solidFill>
                <a:latin typeface="Lato Regular"/>
                <a:cs typeface="Lato Regular"/>
              </a:rPr>
              <a:t>People 5</a:t>
            </a:r>
            <a:endParaRPr lang="en-US" sz="2200" b="1" dirty="0">
              <a:solidFill>
                <a:schemeClr val="accent5"/>
              </a:solidFill>
              <a:latin typeface="Lato Regular"/>
              <a:cs typeface="Lato Regular"/>
            </a:endParaRP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p:cNvGrpSpPr/>
          <p:nvPr/>
        </p:nvGrpSpPr>
        <p:grpSpPr>
          <a:xfrm>
            <a:off x="8349450" y="2792865"/>
            <a:ext cx="14212291" cy="9581661"/>
            <a:chOff x="1601788" y="1089025"/>
            <a:chExt cx="6932612" cy="4672013"/>
          </a:xfrm>
          <a:solidFill>
            <a:schemeClr val="bg1">
              <a:lumMod val="75000"/>
            </a:schemeClr>
          </a:solidFill>
        </p:grpSpPr>
        <p:sp>
          <p:nvSpPr>
            <p:cNvPr id="24" name="Freeform 1"/>
            <p:cNvSpPr>
              <a:spLocks noChangeArrowheads="1"/>
            </p:cNvSpPr>
            <p:nvPr/>
          </p:nvSpPr>
          <p:spPr bwMode="auto">
            <a:xfrm>
              <a:off x="1925638" y="2303463"/>
              <a:ext cx="1239837" cy="1395412"/>
            </a:xfrm>
            <a:custGeom>
              <a:avLst/>
              <a:gdLst>
                <a:gd name="T0" fmla="*/ 482 w 3442"/>
                <a:gd name="T1" fmla="*/ 23 h 3878"/>
                <a:gd name="T2" fmla="*/ 583 w 3442"/>
                <a:gd name="T3" fmla="*/ 135 h 3878"/>
                <a:gd name="T4" fmla="*/ 673 w 3442"/>
                <a:gd name="T5" fmla="*/ 202 h 3878"/>
                <a:gd name="T6" fmla="*/ 606 w 3442"/>
                <a:gd name="T7" fmla="*/ 269 h 3878"/>
                <a:gd name="T8" fmla="*/ 449 w 3442"/>
                <a:gd name="T9" fmla="*/ 146 h 3878"/>
                <a:gd name="T10" fmla="*/ 102 w 3442"/>
                <a:gd name="T11" fmla="*/ 79 h 3878"/>
                <a:gd name="T12" fmla="*/ 113 w 3442"/>
                <a:gd name="T13" fmla="*/ 180 h 3878"/>
                <a:gd name="T14" fmla="*/ 269 w 3442"/>
                <a:gd name="T15" fmla="*/ 337 h 3878"/>
                <a:gd name="T16" fmla="*/ 471 w 3442"/>
                <a:gd name="T17" fmla="*/ 583 h 3878"/>
                <a:gd name="T18" fmla="*/ 595 w 3442"/>
                <a:gd name="T19" fmla="*/ 639 h 3878"/>
                <a:gd name="T20" fmla="*/ 695 w 3442"/>
                <a:gd name="T21" fmla="*/ 740 h 3878"/>
                <a:gd name="T22" fmla="*/ 864 w 3442"/>
                <a:gd name="T23" fmla="*/ 897 h 3878"/>
                <a:gd name="T24" fmla="*/ 1031 w 3442"/>
                <a:gd name="T25" fmla="*/ 875 h 3878"/>
                <a:gd name="T26" fmla="*/ 1155 w 3442"/>
                <a:gd name="T27" fmla="*/ 897 h 3878"/>
                <a:gd name="T28" fmla="*/ 1222 w 3442"/>
                <a:gd name="T29" fmla="*/ 897 h 3878"/>
                <a:gd name="T30" fmla="*/ 1233 w 3442"/>
                <a:gd name="T31" fmla="*/ 1020 h 3878"/>
                <a:gd name="T32" fmla="*/ 1435 w 3442"/>
                <a:gd name="T33" fmla="*/ 1244 h 3878"/>
                <a:gd name="T34" fmla="*/ 1614 w 3442"/>
                <a:gd name="T35" fmla="*/ 1311 h 3878"/>
                <a:gd name="T36" fmla="*/ 1738 w 3442"/>
                <a:gd name="T37" fmla="*/ 1547 h 3878"/>
                <a:gd name="T38" fmla="*/ 1805 w 3442"/>
                <a:gd name="T39" fmla="*/ 1962 h 3878"/>
                <a:gd name="T40" fmla="*/ 1760 w 3442"/>
                <a:gd name="T41" fmla="*/ 2309 h 3878"/>
                <a:gd name="T42" fmla="*/ 1861 w 3442"/>
                <a:gd name="T43" fmla="*/ 2432 h 3878"/>
                <a:gd name="T44" fmla="*/ 1973 w 3442"/>
                <a:gd name="T45" fmla="*/ 2566 h 3878"/>
                <a:gd name="T46" fmla="*/ 2152 w 3442"/>
                <a:gd name="T47" fmla="*/ 2724 h 3878"/>
                <a:gd name="T48" fmla="*/ 2589 w 3442"/>
                <a:gd name="T49" fmla="*/ 3081 h 3878"/>
                <a:gd name="T50" fmla="*/ 2903 w 3442"/>
                <a:gd name="T51" fmla="*/ 3350 h 3878"/>
                <a:gd name="T52" fmla="*/ 2982 w 3442"/>
                <a:gd name="T53" fmla="*/ 3664 h 3878"/>
                <a:gd name="T54" fmla="*/ 3116 w 3442"/>
                <a:gd name="T55" fmla="*/ 3821 h 3878"/>
                <a:gd name="T56" fmla="*/ 3396 w 3442"/>
                <a:gd name="T57" fmla="*/ 3361 h 3878"/>
                <a:gd name="T58" fmla="*/ 3195 w 3442"/>
                <a:gd name="T59" fmla="*/ 3081 h 3878"/>
                <a:gd name="T60" fmla="*/ 2971 w 3442"/>
                <a:gd name="T61" fmla="*/ 2802 h 3878"/>
                <a:gd name="T62" fmla="*/ 2892 w 3442"/>
                <a:gd name="T63" fmla="*/ 2869 h 3878"/>
                <a:gd name="T64" fmla="*/ 2836 w 3442"/>
                <a:gd name="T65" fmla="*/ 2937 h 3878"/>
                <a:gd name="T66" fmla="*/ 2623 w 3442"/>
                <a:gd name="T67" fmla="*/ 2600 h 3878"/>
                <a:gd name="T68" fmla="*/ 2589 w 3442"/>
                <a:gd name="T69" fmla="*/ 2242 h 3878"/>
                <a:gd name="T70" fmla="*/ 2365 w 3442"/>
                <a:gd name="T71" fmla="*/ 1793 h 3878"/>
                <a:gd name="T72" fmla="*/ 2343 w 3442"/>
                <a:gd name="T73" fmla="*/ 1468 h 3878"/>
                <a:gd name="T74" fmla="*/ 2208 w 3442"/>
                <a:gd name="T75" fmla="*/ 1121 h 3878"/>
                <a:gd name="T76" fmla="*/ 1995 w 3442"/>
                <a:gd name="T77" fmla="*/ 919 h 3878"/>
                <a:gd name="T78" fmla="*/ 2063 w 3442"/>
                <a:gd name="T79" fmla="*/ 1087 h 3878"/>
                <a:gd name="T80" fmla="*/ 1973 w 3442"/>
                <a:gd name="T81" fmla="*/ 1065 h 3878"/>
                <a:gd name="T82" fmla="*/ 1917 w 3442"/>
                <a:gd name="T83" fmla="*/ 830 h 3878"/>
                <a:gd name="T84" fmla="*/ 1760 w 3442"/>
                <a:gd name="T85" fmla="*/ 482 h 3878"/>
                <a:gd name="T86" fmla="*/ 1525 w 3442"/>
                <a:gd name="T87" fmla="*/ 202 h 3878"/>
                <a:gd name="T88" fmla="*/ 583 w 3442"/>
                <a:gd name="T89" fmla="*/ 0 h 3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42" h="3878">
                  <a:moveTo>
                    <a:pt x="538" y="45"/>
                  </a:moveTo>
                  <a:lnTo>
                    <a:pt x="538" y="45"/>
                  </a:lnTo>
                  <a:cubicBezTo>
                    <a:pt x="516" y="45"/>
                    <a:pt x="505" y="23"/>
                    <a:pt x="482" y="23"/>
                  </a:cubicBezTo>
                  <a:cubicBezTo>
                    <a:pt x="471" y="11"/>
                    <a:pt x="505" y="68"/>
                    <a:pt x="516" y="79"/>
                  </a:cubicBezTo>
                  <a:cubicBezTo>
                    <a:pt x="538" y="90"/>
                    <a:pt x="572" y="45"/>
                    <a:pt x="595" y="68"/>
                  </a:cubicBezTo>
                  <a:cubicBezTo>
                    <a:pt x="606" y="101"/>
                    <a:pt x="595" y="124"/>
                    <a:pt x="583" y="135"/>
                  </a:cubicBezTo>
                  <a:cubicBezTo>
                    <a:pt x="572" y="157"/>
                    <a:pt x="595" y="168"/>
                    <a:pt x="617" y="157"/>
                  </a:cubicBezTo>
                  <a:cubicBezTo>
                    <a:pt x="628" y="157"/>
                    <a:pt x="617" y="191"/>
                    <a:pt x="640" y="180"/>
                  </a:cubicBezTo>
                  <a:cubicBezTo>
                    <a:pt x="662" y="168"/>
                    <a:pt x="673" y="191"/>
                    <a:pt x="673" y="202"/>
                  </a:cubicBezTo>
                  <a:cubicBezTo>
                    <a:pt x="684" y="213"/>
                    <a:pt x="707" y="191"/>
                    <a:pt x="718" y="213"/>
                  </a:cubicBezTo>
                  <a:cubicBezTo>
                    <a:pt x="729" y="236"/>
                    <a:pt x="684" y="236"/>
                    <a:pt x="662" y="247"/>
                  </a:cubicBezTo>
                  <a:cubicBezTo>
                    <a:pt x="651" y="258"/>
                    <a:pt x="617" y="269"/>
                    <a:pt x="606" y="269"/>
                  </a:cubicBezTo>
                  <a:cubicBezTo>
                    <a:pt x="583" y="269"/>
                    <a:pt x="583" y="202"/>
                    <a:pt x="550" y="191"/>
                  </a:cubicBezTo>
                  <a:cubicBezTo>
                    <a:pt x="516" y="180"/>
                    <a:pt x="494" y="180"/>
                    <a:pt x="494" y="157"/>
                  </a:cubicBezTo>
                  <a:cubicBezTo>
                    <a:pt x="482" y="124"/>
                    <a:pt x="471" y="113"/>
                    <a:pt x="449" y="146"/>
                  </a:cubicBezTo>
                  <a:cubicBezTo>
                    <a:pt x="438" y="180"/>
                    <a:pt x="382" y="191"/>
                    <a:pt x="359" y="180"/>
                  </a:cubicBezTo>
                  <a:cubicBezTo>
                    <a:pt x="326" y="168"/>
                    <a:pt x="258" y="101"/>
                    <a:pt x="225" y="101"/>
                  </a:cubicBezTo>
                  <a:cubicBezTo>
                    <a:pt x="180" y="90"/>
                    <a:pt x="135" y="90"/>
                    <a:pt x="102" y="79"/>
                  </a:cubicBezTo>
                  <a:cubicBezTo>
                    <a:pt x="57" y="68"/>
                    <a:pt x="23" y="56"/>
                    <a:pt x="12" y="56"/>
                  </a:cubicBezTo>
                  <a:cubicBezTo>
                    <a:pt x="0" y="56"/>
                    <a:pt x="12" y="90"/>
                    <a:pt x="45" y="101"/>
                  </a:cubicBezTo>
                  <a:cubicBezTo>
                    <a:pt x="79" y="124"/>
                    <a:pt x="102" y="157"/>
                    <a:pt x="113" y="180"/>
                  </a:cubicBezTo>
                  <a:cubicBezTo>
                    <a:pt x="113" y="202"/>
                    <a:pt x="158" y="191"/>
                    <a:pt x="180" y="191"/>
                  </a:cubicBezTo>
                  <a:cubicBezTo>
                    <a:pt x="202" y="191"/>
                    <a:pt x="213" y="224"/>
                    <a:pt x="213" y="247"/>
                  </a:cubicBezTo>
                  <a:cubicBezTo>
                    <a:pt x="225" y="280"/>
                    <a:pt x="236" y="325"/>
                    <a:pt x="269" y="337"/>
                  </a:cubicBezTo>
                  <a:cubicBezTo>
                    <a:pt x="303" y="359"/>
                    <a:pt x="371" y="393"/>
                    <a:pt x="382" y="437"/>
                  </a:cubicBezTo>
                  <a:cubicBezTo>
                    <a:pt x="382" y="482"/>
                    <a:pt x="371" y="549"/>
                    <a:pt x="393" y="572"/>
                  </a:cubicBezTo>
                  <a:cubicBezTo>
                    <a:pt x="415" y="594"/>
                    <a:pt x="449" y="594"/>
                    <a:pt x="471" y="583"/>
                  </a:cubicBezTo>
                  <a:cubicBezTo>
                    <a:pt x="505" y="583"/>
                    <a:pt x="516" y="594"/>
                    <a:pt x="516" y="617"/>
                  </a:cubicBezTo>
                  <a:cubicBezTo>
                    <a:pt x="516" y="639"/>
                    <a:pt x="550" y="650"/>
                    <a:pt x="572" y="639"/>
                  </a:cubicBezTo>
                  <a:cubicBezTo>
                    <a:pt x="595" y="617"/>
                    <a:pt x="595" y="617"/>
                    <a:pt x="595" y="639"/>
                  </a:cubicBezTo>
                  <a:cubicBezTo>
                    <a:pt x="595" y="673"/>
                    <a:pt x="606" y="684"/>
                    <a:pt x="617" y="684"/>
                  </a:cubicBezTo>
                  <a:cubicBezTo>
                    <a:pt x="640" y="684"/>
                    <a:pt x="651" y="706"/>
                    <a:pt x="651" y="717"/>
                  </a:cubicBezTo>
                  <a:cubicBezTo>
                    <a:pt x="651" y="740"/>
                    <a:pt x="662" y="751"/>
                    <a:pt x="695" y="740"/>
                  </a:cubicBezTo>
                  <a:cubicBezTo>
                    <a:pt x="729" y="729"/>
                    <a:pt x="774" y="729"/>
                    <a:pt x="785" y="740"/>
                  </a:cubicBezTo>
                  <a:cubicBezTo>
                    <a:pt x="796" y="751"/>
                    <a:pt x="774" y="796"/>
                    <a:pt x="796" y="818"/>
                  </a:cubicBezTo>
                  <a:cubicBezTo>
                    <a:pt x="819" y="830"/>
                    <a:pt x="852" y="863"/>
                    <a:pt x="864" y="897"/>
                  </a:cubicBezTo>
                  <a:cubicBezTo>
                    <a:pt x="886" y="919"/>
                    <a:pt x="897" y="953"/>
                    <a:pt x="920" y="953"/>
                  </a:cubicBezTo>
                  <a:cubicBezTo>
                    <a:pt x="942" y="953"/>
                    <a:pt x="964" y="931"/>
                    <a:pt x="976" y="908"/>
                  </a:cubicBezTo>
                  <a:cubicBezTo>
                    <a:pt x="976" y="886"/>
                    <a:pt x="1009" y="897"/>
                    <a:pt x="1031" y="875"/>
                  </a:cubicBezTo>
                  <a:cubicBezTo>
                    <a:pt x="1043" y="863"/>
                    <a:pt x="1054" y="863"/>
                    <a:pt x="1054" y="897"/>
                  </a:cubicBezTo>
                  <a:cubicBezTo>
                    <a:pt x="1054" y="931"/>
                    <a:pt x="1065" y="942"/>
                    <a:pt x="1110" y="931"/>
                  </a:cubicBezTo>
                  <a:cubicBezTo>
                    <a:pt x="1155" y="931"/>
                    <a:pt x="1133" y="897"/>
                    <a:pt x="1155" y="897"/>
                  </a:cubicBezTo>
                  <a:cubicBezTo>
                    <a:pt x="1177" y="897"/>
                    <a:pt x="1200" y="886"/>
                    <a:pt x="1189" y="852"/>
                  </a:cubicBezTo>
                  <a:cubicBezTo>
                    <a:pt x="1189" y="818"/>
                    <a:pt x="1200" y="796"/>
                    <a:pt x="1211" y="807"/>
                  </a:cubicBezTo>
                  <a:cubicBezTo>
                    <a:pt x="1211" y="818"/>
                    <a:pt x="1211" y="875"/>
                    <a:pt x="1222" y="897"/>
                  </a:cubicBezTo>
                  <a:cubicBezTo>
                    <a:pt x="1222" y="919"/>
                    <a:pt x="1244" y="919"/>
                    <a:pt x="1222" y="942"/>
                  </a:cubicBezTo>
                  <a:cubicBezTo>
                    <a:pt x="1211" y="975"/>
                    <a:pt x="1189" y="986"/>
                    <a:pt x="1189" y="1009"/>
                  </a:cubicBezTo>
                  <a:cubicBezTo>
                    <a:pt x="1189" y="1031"/>
                    <a:pt x="1200" y="1031"/>
                    <a:pt x="1233" y="1020"/>
                  </a:cubicBezTo>
                  <a:cubicBezTo>
                    <a:pt x="1267" y="1020"/>
                    <a:pt x="1278" y="1020"/>
                    <a:pt x="1278" y="1042"/>
                  </a:cubicBezTo>
                  <a:cubicBezTo>
                    <a:pt x="1278" y="1076"/>
                    <a:pt x="1289" y="1099"/>
                    <a:pt x="1312" y="1121"/>
                  </a:cubicBezTo>
                  <a:cubicBezTo>
                    <a:pt x="1334" y="1132"/>
                    <a:pt x="1413" y="1233"/>
                    <a:pt x="1435" y="1244"/>
                  </a:cubicBezTo>
                  <a:cubicBezTo>
                    <a:pt x="1446" y="1267"/>
                    <a:pt x="1469" y="1300"/>
                    <a:pt x="1469" y="1311"/>
                  </a:cubicBezTo>
                  <a:cubicBezTo>
                    <a:pt x="1469" y="1323"/>
                    <a:pt x="1491" y="1323"/>
                    <a:pt x="1525" y="1311"/>
                  </a:cubicBezTo>
                  <a:cubicBezTo>
                    <a:pt x="1547" y="1300"/>
                    <a:pt x="1592" y="1300"/>
                    <a:pt x="1614" y="1311"/>
                  </a:cubicBezTo>
                  <a:cubicBezTo>
                    <a:pt x="1637" y="1334"/>
                    <a:pt x="1671" y="1424"/>
                    <a:pt x="1682" y="1446"/>
                  </a:cubicBezTo>
                  <a:cubicBezTo>
                    <a:pt x="1682" y="1468"/>
                    <a:pt x="1682" y="1491"/>
                    <a:pt x="1704" y="1491"/>
                  </a:cubicBezTo>
                  <a:cubicBezTo>
                    <a:pt x="1726" y="1491"/>
                    <a:pt x="1726" y="1502"/>
                    <a:pt x="1738" y="1547"/>
                  </a:cubicBezTo>
                  <a:cubicBezTo>
                    <a:pt x="1749" y="1592"/>
                    <a:pt x="1794" y="1659"/>
                    <a:pt x="1805" y="1681"/>
                  </a:cubicBezTo>
                  <a:cubicBezTo>
                    <a:pt x="1816" y="1704"/>
                    <a:pt x="1827" y="1771"/>
                    <a:pt x="1827" y="1838"/>
                  </a:cubicBezTo>
                  <a:cubicBezTo>
                    <a:pt x="1827" y="1906"/>
                    <a:pt x="1827" y="1939"/>
                    <a:pt x="1805" y="1962"/>
                  </a:cubicBezTo>
                  <a:cubicBezTo>
                    <a:pt x="1794" y="1984"/>
                    <a:pt x="1760" y="2051"/>
                    <a:pt x="1760" y="2096"/>
                  </a:cubicBezTo>
                  <a:cubicBezTo>
                    <a:pt x="1760" y="2141"/>
                    <a:pt x="1782" y="2175"/>
                    <a:pt x="1771" y="2208"/>
                  </a:cubicBezTo>
                  <a:cubicBezTo>
                    <a:pt x="1749" y="2242"/>
                    <a:pt x="1749" y="2275"/>
                    <a:pt x="1760" y="2309"/>
                  </a:cubicBezTo>
                  <a:cubicBezTo>
                    <a:pt x="1771" y="2342"/>
                    <a:pt x="1771" y="2387"/>
                    <a:pt x="1782" y="2399"/>
                  </a:cubicBezTo>
                  <a:cubicBezTo>
                    <a:pt x="1794" y="2421"/>
                    <a:pt x="1816" y="2354"/>
                    <a:pt x="1827" y="2376"/>
                  </a:cubicBezTo>
                  <a:cubicBezTo>
                    <a:pt x="1827" y="2399"/>
                    <a:pt x="1838" y="2443"/>
                    <a:pt x="1861" y="2432"/>
                  </a:cubicBezTo>
                  <a:cubicBezTo>
                    <a:pt x="1872" y="2421"/>
                    <a:pt x="1895" y="2410"/>
                    <a:pt x="1895" y="2432"/>
                  </a:cubicBezTo>
                  <a:cubicBezTo>
                    <a:pt x="1895" y="2455"/>
                    <a:pt x="1883" y="2511"/>
                    <a:pt x="1917" y="2511"/>
                  </a:cubicBezTo>
                  <a:cubicBezTo>
                    <a:pt x="1951" y="2511"/>
                    <a:pt x="1962" y="2544"/>
                    <a:pt x="1973" y="2566"/>
                  </a:cubicBezTo>
                  <a:cubicBezTo>
                    <a:pt x="1973" y="2578"/>
                    <a:pt x="1995" y="2611"/>
                    <a:pt x="2029" y="2589"/>
                  </a:cubicBezTo>
                  <a:cubicBezTo>
                    <a:pt x="2051" y="2578"/>
                    <a:pt x="2063" y="2578"/>
                    <a:pt x="2063" y="2600"/>
                  </a:cubicBezTo>
                  <a:cubicBezTo>
                    <a:pt x="2063" y="2623"/>
                    <a:pt x="2096" y="2679"/>
                    <a:pt x="2152" y="2724"/>
                  </a:cubicBezTo>
                  <a:cubicBezTo>
                    <a:pt x="2208" y="2768"/>
                    <a:pt x="2331" y="2835"/>
                    <a:pt x="2365" y="2858"/>
                  </a:cubicBezTo>
                  <a:cubicBezTo>
                    <a:pt x="2410" y="2880"/>
                    <a:pt x="2466" y="2981"/>
                    <a:pt x="2522" y="3014"/>
                  </a:cubicBezTo>
                  <a:cubicBezTo>
                    <a:pt x="2567" y="3047"/>
                    <a:pt x="2578" y="3036"/>
                    <a:pt x="2589" y="3081"/>
                  </a:cubicBezTo>
                  <a:cubicBezTo>
                    <a:pt x="2612" y="3126"/>
                    <a:pt x="2634" y="3171"/>
                    <a:pt x="2690" y="3193"/>
                  </a:cubicBezTo>
                  <a:cubicBezTo>
                    <a:pt x="2746" y="3227"/>
                    <a:pt x="2780" y="3249"/>
                    <a:pt x="2825" y="3249"/>
                  </a:cubicBezTo>
                  <a:cubicBezTo>
                    <a:pt x="2858" y="3260"/>
                    <a:pt x="2881" y="3294"/>
                    <a:pt x="2903" y="3350"/>
                  </a:cubicBezTo>
                  <a:cubicBezTo>
                    <a:pt x="2926" y="3406"/>
                    <a:pt x="2926" y="3451"/>
                    <a:pt x="2948" y="3462"/>
                  </a:cubicBezTo>
                  <a:cubicBezTo>
                    <a:pt x="2959" y="3462"/>
                    <a:pt x="2959" y="3541"/>
                    <a:pt x="2982" y="3574"/>
                  </a:cubicBezTo>
                  <a:cubicBezTo>
                    <a:pt x="2993" y="3619"/>
                    <a:pt x="2993" y="3653"/>
                    <a:pt x="2982" y="3664"/>
                  </a:cubicBezTo>
                  <a:cubicBezTo>
                    <a:pt x="2959" y="3675"/>
                    <a:pt x="2971" y="3742"/>
                    <a:pt x="2993" y="3754"/>
                  </a:cubicBezTo>
                  <a:cubicBezTo>
                    <a:pt x="3015" y="3765"/>
                    <a:pt x="3015" y="3809"/>
                    <a:pt x="3015" y="3821"/>
                  </a:cubicBezTo>
                  <a:cubicBezTo>
                    <a:pt x="3026" y="3843"/>
                    <a:pt x="3049" y="3877"/>
                    <a:pt x="3116" y="3821"/>
                  </a:cubicBezTo>
                  <a:cubicBezTo>
                    <a:pt x="3183" y="3776"/>
                    <a:pt x="3284" y="3709"/>
                    <a:pt x="3307" y="3675"/>
                  </a:cubicBezTo>
                  <a:cubicBezTo>
                    <a:pt x="3329" y="3653"/>
                    <a:pt x="3407" y="3563"/>
                    <a:pt x="3430" y="3529"/>
                  </a:cubicBezTo>
                  <a:cubicBezTo>
                    <a:pt x="3441" y="3496"/>
                    <a:pt x="3430" y="3406"/>
                    <a:pt x="3396" y="3361"/>
                  </a:cubicBezTo>
                  <a:cubicBezTo>
                    <a:pt x="3374" y="3316"/>
                    <a:pt x="3351" y="3305"/>
                    <a:pt x="3329" y="3283"/>
                  </a:cubicBezTo>
                  <a:cubicBezTo>
                    <a:pt x="3295" y="3260"/>
                    <a:pt x="3284" y="3193"/>
                    <a:pt x="3262" y="3171"/>
                  </a:cubicBezTo>
                  <a:cubicBezTo>
                    <a:pt x="3251" y="3148"/>
                    <a:pt x="3206" y="3103"/>
                    <a:pt x="3195" y="3081"/>
                  </a:cubicBezTo>
                  <a:cubicBezTo>
                    <a:pt x="3172" y="3059"/>
                    <a:pt x="3172" y="3025"/>
                    <a:pt x="3127" y="3003"/>
                  </a:cubicBezTo>
                  <a:cubicBezTo>
                    <a:pt x="3094" y="2970"/>
                    <a:pt x="3094" y="2937"/>
                    <a:pt x="3038" y="2903"/>
                  </a:cubicBezTo>
                  <a:cubicBezTo>
                    <a:pt x="2993" y="2858"/>
                    <a:pt x="2982" y="2824"/>
                    <a:pt x="2971" y="2802"/>
                  </a:cubicBezTo>
                  <a:cubicBezTo>
                    <a:pt x="2959" y="2791"/>
                    <a:pt x="2948" y="2768"/>
                    <a:pt x="2926" y="2779"/>
                  </a:cubicBezTo>
                  <a:cubicBezTo>
                    <a:pt x="2903" y="2779"/>
                    <a:pt x="2903" y="2791"/>
                    <a:pt x="2914" y="2824"/>
                  </a:cubicBezTo>
                  <a:cubicBezTo>
                    <a:pt x="2926" y="2858"/>
                    <a:pt x="2914" y="2858"/>
                    <a:pt x="2892" y="2869"/>
                  </a:cubicBezTo>
                  <a:cubicBezTo>
                    <a:pt x="2869" y="2869"/>
                    <a:pt x="2858" y="2914"/>
                    <a:pt x="2892" y="2914"/>
                  </a:cubicBezTo>
                  <a:cubicBezTo>
                    <a:pt x="2926" y="2903"/>
                    <a:pt x="2937" y="2948"/>
                    <a:pt x="2903" y="2970"/>
                  </a:cubicBezTo>
                  <a:cubicBezTo>
                    <a:pt x="2869" y="2992"/>
                    <a:pt x="2825" y="2970"/>
                    <a:pt x="2836" y="2937"/>
                  </a:cubicBezTo>
                  <a:cubicBezTo>
                    <a:pt x="2836" y="2903"/>
                    <a:pt x="2825" y="2880"/>
                    <a:pt x="2791" y="2847"/>
                  </a:cubicBezTo>
                  <a:cubicBezTo>
                    <a:pt x="2769" y="2824"/>
                    <a:pt x="2713" y="2746"/>
                    <a:pt x="2679" y="2701"/>
                  </a:cubicBezTo>
                  <a:cubicBezTo>
                    <a:pt x="2657" y="2656"/>
                    <a:pt x="2623" y="2600"/>
                    <a:pt x="2623" y="2600"/>
                  </a:cubicBezTo>
                  <a:cubicBezTo>
                    <a:pt x="2612" y="2589"/>
                    <a:pt x="2623" y="2544"/>
                    <a:pt x="2623" y="2533"/>
                  </a:cubicBezTo>
                  <a:cubicBezTo>
                    <a:pt x="2634" y="2522"/>
                    <a:pt x="2668" y="2477"/>
                    <a:pt x="2679" y="2432"/>
                  </a:cubicBezTo>
                  <a:cubicBezTo>
                    <a:pt x="2679" y="2387"/>
                    <a:pt x="2634" y="2298"/>
                    <a:pt x="2589" y="2242"/>
                  </a:cubicBezTo>
                  <a:cubicBezTo>
                    <a:pt x="2544" y="2197"/>
                    <a:pt x="2500" y="2141"/>
                    <a:pt x="2511" y="2073"/>
                  </a:cubicBezTo>
                  <a:cubicBezTo>
                    <a:pt x="2511" y="2017"/>
                    <a:pt x="2511" y="1950"/>
                    <a:pt x="2477" y="1917"/>
                  </a:cubicBezTo>
                  <a:cubicBezTo>
                    <a:pt x="2444" y="1894"/>
                    <a:pt x="2388" y="1838"/>
                    <a:pt x="2365" y="1793"/>
                  </a:cubicBezTo>
                  <a:cubicBezTo>
                    <a:pt x="2343" y="1760"/>
                    <a:pt x="2331" y="1681"/>
                    <a:pt x="2320" y="1648"/>
                  </a:cubicBezTo>
                  <a:cubicBezTo>
                    <a:pt x="2298" y="1603"/>
                    <a:pt x="2298" y="1535"/>
                    <a:pt x="2331" y="1513"/>
                  </a:cubicBezTo>
                  <a:cubicBezTo>
                    <a:pt x="2365" y="1480"/>
                    <a:pt x="2354" y="1468"/>
                    <a:pt x="2343" y="1468"/>
                  </a:cubicBezTo>
                  <a:cubicBezTo>
                    <a:pt x="2320" y="1468"/>
                    <a:pt x="2298" y="1435"/>
                    <a:pt x="2298" y="1401"/>
                  </a:cubicBezTo>
                  <a:cubicBezTo>
                    <a:pt x="2287" y="1368"/>
                    <a:pt x="2276" y="1289"/>
                    <a:pt x="2264" y="1255"/>
                  </a:cubicBezTo>
                  <a:cubicBezTo>
                    <a:pt x="2253" y="1211"/>
                    <a:pt x="2242" y="1166"/>
                    <a:pt x="2208" y="1121"/>
                  </a:cubicBezTo>
                  <a:cubicBezTo>
                    <a:pt x="2175" y="1076"/>
                    <a:pt x="2152" y="1031"/>
                    <a:pt x="2141" y="1009"/>
                  </a:cubicBezTo>
                  <a:cubicBezTo>
                    <a:pt x="2119" y="986"/>
                    <a:pt x="2096" y="953"/>
                    <a:pt x="2051" y="919"/>
                  </a:cubicBezTo>
                  <a:cubicBezTo>
                    <a:pt x="2007" y="897"/>
                    <a:pt x="1995" y="897"/>
                    <a:pt x="1995" y="919"/>
                  </a:cubicBezTo>
                  <a:cubicBezTo>
                    <a:pt x="1995" y="942"/>
                    <a:pt x="1995" y="953"/>
                    <a:pt x="2018" y="964"/>
                  </a:cubicBezTo>
                  <a:cubicBezTo>
                    <a:pt x="2040" y="975"/>
                    <a:pt x="2040" y="1009"/>
                    <a:pt x="2029" y="1031"/>
                  </a:cubicBezTo>
                  <a:cubicBezTo>
                    <a:pt x="2018" y="1054"/>
                    <a:pt x="2018" y="1087"/>
                    <a:pt x="2063" y="1087"/>
                  </a:cubicBezTo>
                  <a:cubicBezTo>
                    <a:pt x="2119" y="1087"/>
                    <a:pt x="2130" y="1121"/>
                    <a:pt x="2130" y="1144"/>
                  </a:cubicBezTo>
                  <a:cubicBezTo>
                    <a:pt x="2119" y="1166"/>
                    <a:pt x="2063" y="1177"/>
                    <a:pt x="2040" y="1144"/>
                  </a:cubicBezTo>
                  <a:cubicBezTo>
                    <a:pt x="2007" y="1099"/>
                    <a:pt x="1995" y="1076"/>
                    <a:pt x="1973" y="1065"/>
                  </a:cubicBezTo>
                  <a:cubicBezTo>
                    <a:pt x="1951" y="1054"/>
                    <a:pt x="1928" y="1020"/>
                    <a:pt x="1940" y="986"/>
                  </a:cubicBezTo>
                  <a:cubicBezTo>
                    <a:pt x="1962" y="953"/>
                    <a:pt x="1962" y="931"/>
                    <a:pt x="1951" y="897"/>
                  </a:cubicBezTo>
                  <a:cubicBezTo>
                    <a:pt x="1928" y="863"/>
                    <a:pt x="1917" y="852"/>
                    <a:pt x="1917" y="830"/>
                  </a:cubicBezTo>
                  <a:cubicBezTo>
                    <a:pt x="1906" y="796"/>
                    <a:pt x="1906" y="762"/>
                    <a:pt x="1883" y="740"/>
                  </a:cubicBezTo>
                  <a:cubicBezTo>
                    <a:pt x="1850" y="717"/>
                    <a:pt x="1805" y="684"/>
                    <a:pt x="1794" y="628"/>
                  </a:cubicBezTo>
                  <a:cubicBezTo>
                    <a:pt x="1771" y="572"/>
                    <a:pt x="1760" y="516"/>
                    <a:pt x="1760" y="482"/>
                  </a:cubicBezTo>
                  <a:cubicBezTo>
                    <a:pt x="1749" y="460"/>
                    <a:pt x="1738" y="437"/>
                    <a:pt x="1715" y="426"/>
                  </a:cubicBezTo>
                  <a:cubicBezTo>
                    <a:pt x="1693" y="426"/>
                    <a:pt x="1626" y="404"/>
                    <a:pt x="1592" y="370"/>
                  </a:cubicBezTo>
                  <a:cubicBezTo>
                    <a:pt x="1558" y="325"/>
                    <a:pt x="1525" y="247"/>
                    <a:pt x="1525" y="202"/>
                  </a:cubicBezTo>
                  <a:cubicBezTo>
                    <a:pt x="1513" y="157"/>
                    <a:pt x="1502" y="79"/>
                    <a:pt x="1502" y="79"/>
                  </a:cubicBezTo>
                  <a:lnTo>
                    <a:pt x="1502" y="79"/>
                  </a:lnTo>
                  <a:cubicBezTo>
                    <a:pt x="583" y="0"/>
                    <a:pt x="583" y="0"/>
                    <a:pt x="583" y="0"/>
                  </a:cubicBezTo>
                  <a:cubicBezTo>
                    <a:pt x="572" y="23"/>
                    <a:pt x="561" y="34"/>
                    <a:pt x="538" y="45"/>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5" name="Freeform 2"/>
            <p:cNvSpPr>
              <a:spLocks noChangeArrowheads="1"/>
            </p:cNvSpPr>
            <p:nvPr/>
          </p:nvSpPr>
          <p:spPr bwMode="auto">
            <a:xfrm>
              <a:off x="1601788" y="1089025"/>
              <a:ext cx="863600" cy="1243013"/>
            </a:xfrm>
            <a:custGeom>
              <a:avLst/>
              <a:gdLst>
                <a:gd name="T0" fmla="*/ 1536 w 2399"/>
                <a:gd name="T1" fmla="*/ 3362 h 3453"/>
                <a:gd name="T2" fmla="*/ 2376 w 2399"/>
                <a:gd name="T3" fmla="*/ 3362 h 3453"/>
                <a:gd name="T4" fmla="*/ 2208 w 2399"/>
                <a:gd name="T5" fmla="*/ 3071 h 3453"/>
                <a:gd name="T6" fmla="*/ 2107 w 2399"/>
                <a:gd name="T7" fmla="*/ 2869 h 3453"/>
                <a:gd name="T8" fmla="*/ 2006 w 2399"/>
                <a:gd name="T9" fmla="*/ 2768 h 3453"/>
                <a:gd name="T10" fmla="*/ 2006 w 2399"/>
                <a:gd name="T11" fmla="*/ 2645 h 3453"/>
                <a:gd name="T12" fmla="*/ 1905 w 2399"/>
                <a:gd name="T13" fmla="*/ 2488 h 3453"/>
                <a:gd name="T14" fmla="*/ 1558 w 2399"/>
                <a:gd name="T15" fmla="*/ 2129 h 3453"/>
                <a:gd name="T16" fmla="*/ 1479 w 2399"/>
                <a:gd name="T17" fmla="*/ 2006 h 3453"/>
                <a:gd name="T18" fmla="*/ 1401 w 2399"/>
                <a:gd name="T19" fmla="*/ 1950 h 3453"/>
                <a:gd name="T20" fmla="*/ 1378 w 2399"/>
                <a:gd name="T21" fmla="*/ 1838 h 3453"/>
                <a:gd name="T22" fmla="*/ 1334 w 2399"/>
                <a:gd name="T23" fmla="*/ 1278 h 3453"/>
                <a:gd name="T24" fmla="*/ 1311 w 2399"/>
                <a:gd name="T25" fmla="*/ 908 h 3453"/>
                <a:gd name="T26" fmla="*/ 1322 w 2399"/>
                <a:gd name="T27" fmla="*/ 740 h 3453"/>
                <a:gd name="T28" fmla="*/ 1222 w 2399"/>
                <a:gd name="T29" fmla="*/ 594 h 3453"/>
                <a:gd name="T30" fmla="*/ 1267 w 2399"/>
                <a:gd name="T31" fmla="*/ 549 h 3453"/>
                <a:gd name="T32" fmla="*/ 1278 w 2399"/>
                <a:gd name="T33" fmla="*/ 404 h 3453"/>
                <a:gd name="T34" fmla="*/ 1423 w 2399"/>
                <a:gd name="T35" fmla="*/ 168 h 3453"/>
                <a:gd name="T36" fmla="*/ 1434 w 2399"/>
                <a:gd name="T37" fmla="*/ 168 h 3453"/>
                <a:gd name="T38" fmla="*/ 1468 w 2399"/>
                <a:gd name="T39" fmla="*/ 101 h 3453"/>
                <a:gd name="T40" fmla="*/ 34 w 2399"/>
                <a:gd name="T41" fmla="*/ 11 h 3453"/>
                <a:gd name="T42" fmla="*/ 45 w 2399"/>
                <a:gd name="T43" fmla="*/ 157 h 3453"/>
                <a:gd name="T44" fmla="*/ 67 w 2399"/>
                <a:gd name="T45" fmla="*/ 224 h 3453"/>
                <a:gd name="T46" fmla="*/ 134 w 2399"/>
                <a:gd name="T47" fmla="*/ 381 h 3453"/>
                <a:gd name="T48" fmla="*/ 191 w 2399"/>
                <a:gd name="T49" fmla="*/ 493 h 3453"/>
                <a:gd name="T50" fmla="*/ 258 w 2399"/>
                <a:gd name="T51" fmla="*/ 628 h 3453"/>
                <a:gd name="T52" fmla="*/ 224 w 2399"/>
                <a:gd name="T53" fmla="*/ 673 h 3453"/>
                <a:gd name="T54" fmla="*/ 258 w 2399"/>
                <a:gd name="T55" fmla="*/ 818 h 3453"/>
                <a:gd name="T56" fmla="*/ 403 w 2399"/>
                <a:gd name="T57" fmla="*/ 1132 h 3453"/>
                <a:gd name="T58" fmla="*/ 471 w 2399"/>
                <a:gd name="T59" fmla="*/ 1233 h 3453"/>
                <a:gd name="T60" fmla="*/ 538 w 2399"/>
                <a:gd name="T61" fmla="*/ 1435 h 3453"/>
                <a:gd name="T62" fmla="*/ 572 w 2399"/>
                <a:gd name="T63" fmla="*/ 1625 h 3453"/>
                <a:gd name="T64" fmla="*/ 627 w 2399"/>
                <a:gd name="T65" fmla="*/ 1692 h 3453"/>
                <a:gd name="T66" fmla="*/ 605 w 2399"/>
                <a:gd name="T67" fmla="*/ 1916 h 3453"/>
                <a:gd name="T68" fmla="*/ 706 w 2399"/>
                <a:gd name="T69" fmla="*/ 2017 h 3453"/>
                <a:gd name="T70" fmla="*/ 729 w 2399"/>
                <a:gd name="T71" fmla="*/ 2129 h 3453"/>
                <a:gd name="T72" fmla="*/ 941 w 2399"/>
                <a:gd name="T73" fmla="*/ 2297 h 3453"/>
                <a:gd name="T74" fmla="*/ 1154 w 2399"/>
                <a:gd name="T75" fmla="*/ 2410 h 3453"/>
                <a:gd name="T76" fmla="*/ 1300 w 2399"/>
                <a:gd name="T77" fmla="*/ 2679 h 3453"/>
                <a:gd name="T78" fmla="*/ 1434 w 2399"/>
                <a:gd name="T79" fmla="*/ 2824 h 3453"/>
                <a:gd name="T80" fmla="*/ 1569 w 2399"/>
                <a:gd name="T81" fmla="*/ 2959 h 3453"/>
                <a:gd name="T82" fmla="*/ 1569 w 2399"/>
                <a:gd name="T83" fmla="*/ 3160 h 3453"/>
                <a:gd name="T84" fmla="*/ 1580 w 2399"/>
                <a:gd name="T85" fmla="*/ 3273 h 3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99" h="3453">
                  <a:moveTo>
                    <a:pt x="1547" y="3306"/>
                  </a:moveTo>
                  <a:lnTo>
                    <a:pt x="1547" y="3306"/>
                  </a:lnTo>
                  <a:cubicBezTo>
                    <a:pt x="1536" y="3317"/>
                    <a:pt x="1547" y="3362"/>
                    <a:pt x="1536" y="3362"/>
                  </a:cubicBezTo>
                  <a:cubicBezTo>
                    <a:pt x="1524" y="3373"/>
                    <a:pt x="1502" y="3362"/>
                    <a:pt x="1479" y="3373"/>
                  </a:cubicBezTo>
                  <a:cubicBezTo>
                    <a:pt x="2398" y="3452"/>
                    <a:pt x="2398" y="3452"/>
                    <a:pt x="2398" y="3452"/>
                  </a:cubicBezTo>
                  <a:cubicBezTo>
                    <a:pt x="2398" y="3429"/>
                    <a:pt x="2387" y="3396"/>
                    <a:pt x="2376" y="3362"/>
                  </a:cubicBezTo>
                  <a:cubicBezTo>
                    <a:pt x="2354" y="3340"/>
                    <a:pt x="2342" y="3295"/>
                    <a:pt x="2342" y="3250"/>
                  </a:cubicBezTo>
                  <a:cubicBezTo>
                    <a:pt x="2342" y="3205"/>
                    <a:pt x="2331" y="3160"/>
                    <a:pt x="2309" y="3149"/>
                  </a:cubicBezTo>
                  <a:cubicBezTo>
                    <a:pt x="2298" y="3138"/>
                    <a:pt x="2241" y="3104"/>
                    <a:pt x="2208" y="3071"/>
                  </a:cubicBezTo>
                  <a:cubicBezTo>
                    <a:pt x="2174" y="3037"/>
                    <a:pt x="2174" y="3015"/>
                    <a:pt x="2174" y="2981"/>
                  </a:cubicBezTo>
                  <a:cubicBezTo>
                    <a:pt x="2174" y="2959"/>
                    <a:pt x="2163" y="2880"/>
                    <a:pt x="2140" y="2869"/>
                  </a:cubicBezTo>
                  <a:cubicBezTo>
                    <a:pt x="2129" y="2846"/>
                    <a:pt x="2107" y="2858"/>
                    <a:pt x="2107" y="2869"/>
                  </a:cubicBezTo>
                  <a:cubicBezTo>
                    <a:pt x="2107" y="2891"/>
                    <a:pt x="2085" y="2835"/>
                    <a:pt x="2085" y="2813"/>
                  </a:cubicBezTo>
                  <a:cubicBezTo>
                    <a:pt x="2085" y="2791"/>
                    <a:pt x="2051" y="2746"/>
                    <a:pt x="2029" y="2746"/>
                  </a:cubicBezTo>
                  <a:cubicBezTo>
                    <a:pt x="2006" y="2735"/>
                    <a:pt x="2006" y="2746"/>
                    <a:pt x="2006" y="2768"/>
                  </a:cubicBezTo>
                  <a:cubicBezTo>
                    <a:pt x="2006" y="2779"/>
                    <a:pt x="1995" y="2768"/>
                    <a:pt x="1972" y="2746"/>
                  </a:cubicBezTo>
                  <a:cubicBezTo>
                    <a:pt x="1961" y="2723"/>
                    <a:pt x="1950" y="2701"/>
                    <a:pt x="1972" y="2690"/>
                  </a:cubicBezTo>
                  <a:cubicBezTo>
                    <a:pt x="2006" y="2679"/>
                    <a:pt x="2017" y="2656"/>
                    <a:pt x="2006" y="2645"/>
                  </a:cubicBezTo>
                  <a:cubicBezTo>
                    <a:pt x="2006" y="2634"/>
                    <a:pt x="1995" y="2634"/>
                    <a:pt x="1972" y="2622"/>
                  </a:cubicBezTo>
                  <a:cubicBezTo>
                    <a:pt x="1961" y="2611"/>
                    <a:pt x="1939" y="2600"/>
                    <a:pt x="1939" y="2566"/>
                  </a:cubicBezTo>
                  <a:cubicBezTo>
                    <a:pt x="1927" y="2533"/>
                    <a:pt x="1927" y="2510"/>
                    <a:pt x="1905" y="2488"/>
                  </a:cubicBezTo>
                  <a:cubicBezTo>
                    <a:pt x="1883" y="2466"/>
                    <a:pt x="1816" y="2365"/>
                    <a:pt x="1782" y="2331"/>
                  </a:cubicBezTo>
                  <a:cubicBezTo>
                    <a:pt x="1760" y="2286"/>
                    <a:pt x="1659" y="2186"/>
                    <a:pt x="1625" y="2174"/>
                  </a:cubicBezTo>
                  <a:cubicBezTo>
                    <a:pt x="1603" y="2152"/>
                    <a:pt x="1591" y="2129"/>
                    <a:pt x="1558" y="2129"/>
                  </a:cubicBezTo>
                  <a:cubicBezTo>
                    <a:pt x="1536" y="2129"/>
                    <a:pt x="1513" y="2129"/>
                    <a:pt x="1491" y="2118"/>
                  </a:cubicBezTo>
                  <a:cubicBezTo>
                    <a:pt x="1479" y="2118"/>
                    <a:pt x="1479" y="2096"/>
                    <a:pt x="1479" y="2073"/>
                  </a:cubicBezTo>
                  <a:cubicBezTo>
                    <a:pt x="1491" y="2040"/>
                    <a:pt x="1502" y="2006"/>
                    <a:pt x="1479" y="2006"/>
                  </a:cubicBezTo>
                  <a:cubicBezTo>
                    <a:pt x="1468" y="2006"/>
                    <a:pt x="1457" y="2017"/>
                    <a:pt x="1446" y="2028"/>
                  </a:cubicBezTo>
                  <a:cubicBezTo>
                    <a:pt x="1434" y="2040"/>
                    <a:pt x="1434" y="2006"/>
                    <a:pt x="1434" y="1995"/>
                  </a:cubicBezTo>
                  <a:cubicBezTo>
                    <a:pt x="1434" y="1973"/>
                    <a:pt x="1423" y="1961"/>
                    <a:pt x="1401" y="1950"/>
                  </a:cubicBezTo>
                  <a:cubicBezTo>
                    <a:pt x="1378" y="1939"/>
                    <a:pt x="1356" y="1916"/>
                    <a:pt x="1378" y="1905"/>
                  </a:cubicBezTo>
                  <a:cubicBezTo>
                    <a:pt x="1412" y="1894"/>
                    <a:pt x="1423" y="1872"/>
                    <a:pt x="1412" y="1860"/>
                  </a:cubicBezTo>
                  <a:cubicBezTo>
                    <a:pt x="1412" y="1849"/>
                    <a:pt x="1378" y="1849"/>
                    <a:pt x="1378" y="1838"/>
                  </a:cubicBezTo>
                  <a:cubicBezTo>
                    <a:pt x="1367" y="1815"/>
                    <a:pt x="1367" y="1760"/>
                    <a:pt x="1367" y="1636"/>
                  </a:cubicBezTo>
                  <a:cubicBezTo>
                    <a:pt x="1356" y="1524"/>
                    <a:pt x="1356" y="1334"/>
                    <a:pt x="1356" y="1300"/>
                  </a:cubicBezTo>
                  <a:cubicBezTo>
                    <a:pt x="1356" y="1255"/>
                    <a:pt x="1345" y="1266"/>
                    <a:pt x="1334" y="1278"/>
                  </a:cubicBezTo>
                  <a:cubicBezTo>
                    <a:pt x="1322" y="1300"/>
                    <a:pt x="1300" y="1311"/>
                    <a:pt x="1289" y="1244"/>
                  </a:cubicBezTo>
                  <a:cubicBezTo>
                    <a:pt x="1278" y="1166"/>
                    <a:pt x="1278" y="1098"/>
                    <a:pt x="1289" y="1065"/>
                  </a:cubicBezTo>
                  <a:cubicBezTo>
                    <a:pt x="1289" y="1042"/>
                    <a:pt x="1267" y="953"/>
                    <a:pt x="1311" y="908"/>
                  </a:cubicBezTo>
                  <a:cubicBezTo>
                    <a:pt x="1356" y="863"/>
                    <a:pt x="1378" y="818"/>
                    <a:pt x="1401" y="796"/>
                  </a:cubicBezTo>
                  <a:cubicBezTo>
                    <a:pt x="1390" y="784"/>
                    <a:pt x="1378" y="773"/>
                    <a:pt x="1356" y="784"/>
                  </a:cubicBezTo>
                  <a:cubicBezTo>
                    <a:pt x="1322" y="796"/>
                    <a:pt x="1334" y="784"/>
                    <a:pt x="1322" y="740"/>
                  </a:cubicBezTo>
                  <a:cubicBezTo>
                    <a:pt x="1322" y="706"/>
                    <a:pt x="1322" y="706"/>
                    <a:pt x="1289" y="706"/>
                  </a:cubicBezTo>
                  <a:cubicBezTo>
                    <a:pt x="1244" y="706"/>
                    <a:pt x="1267" y="684"/>
                    <a:pt x="1267" y="650"/>
                  </a:cubicBezTo>
                  <a:cubicBezTo>
                    <a:pt x="1267" y="605"/>
                    <a:pt x="1233" y="617"/>
                    <a:pt x="1222" y="594"/>
                  </a:cubicBezTo>
                  <a:cubicBezTo>
                    <a:pt x="1199" y="560"/>
                    <a:pt x="1210" y="538"/>
                    <a:pt x="1244" y="560"/>
                  </a:cubicBezTo>
                  <a:cubicBezTo>
                    <a:pt x="1255" y="572"/>
                    <a:pt x="1267" y="572"/>
                    <a:pt x="1267" y="560"/>
                  </a:cubicBezTo>
                  <a:cubicBezTo>
                    <a:pt x="1267" y="560"/>
                    <a:pt x="1267" y="560"/>
                    <a:pt x="1267" y="549"/>
                  </a:cubicBezTo>
                  <a:lnTo>
                    <a:pt x="1267" y="549"/>
                  </a:lnTo>
                  <a:lnTo>
                    <a:pt x="1267" y="549"/>
                  </a:lnTo>
                  <a:cubicBezTo>
                    <a:pt x="1267" y="516"/>
                    <a:pt x="1278" y="426"/>
                    <a:pt x="1278" y="404"/>
                  </a:cubicBezTo>
                  <a:cubicBezTo>
                    <a:pt x="1278" y="370"/>
                    <a:pt x="1233" y="370"/>
                    <a:pt x="1233" y="325"/>
                  </a:cubicBezTo>
                  <a:cubicBezTo>
                    <a:pt x="1233" y="280"/>
                    <a:pt x="1367" y="180"/>
                    <a:pt x="1412" y="168"/>
                  </a:cubicBezTo>
                  <a:cubicBezTo>
                    <a:pt x="1423" y="168"/>
                    <a:pt x="1423" y="168"/>
                    <a:pt x="1423" y="168"/>
                  </a:cubicBezTo>
                  <a:lnTo>
                    <a:pt x="1423" y="168"/>
                  </a:lnTo>
                  <a:lnTo>
                    <a:pt x="1434" y="168"/>
                  </a:lnTo>
                  <a:lnTo>
                    <a:pt x="1434" y="168"/>
                  </a:lnTo>
                  <a:lnTo>
                    <a:pt x="1434" y="157"/>
                  </a:lnTo>
                  <a:lnTo>
                    <a:pt x="1434" y="157"/>
                  </a:lnTo>
                  <a:cubicBezTo>
                    <a:pt x="1468" y="135"/>
                    <a:pt x="1468" y="101"/>
                    <a:pt x="1468" y="101"/>
                  </a:cubicBezTo>
                  <a:cubicBezTo>
                    <a:pt x="1468" y="0"/>
                    <a:pt x="1468" y="0"/>
                    <a:pt x="1468" y="0"/>
                  </a:cubicBezTo>
                  <a:cubicBezTo>
                    <a:pt x="45" y="0"/>
                    <a:pt x="45" y="0"/>
                    <a:pt x="45" y="0"/>
                  </a:cubicBezTo>
                  <a:cubicBezTo>
                    <a:pt x="45" y="11"/>
                    <a:pt x="45" y="11"/>
                    <a:pt x="34" y="11"/>
                  </a:cubicBezTo>
                  <a:cubicBezTo>
                    <a:pt x="34" y="22"/>
                    <a:pt x="11" y="34"/>
                    <a:pt x="0" y="34"/>
                  </a:cubicBezTo>
                  <a:cubicBezTo>
                    <a:pt x="0" y="45"/>
                    <a:pt x="0" y="112"/>
                    <a:pt x="11" y="112"/>
                  </a:cubicBezTo>
                  <a:cubicBezTo>
                    <a:pt x="22" y="124"/>
                    <a:pt x="45" y="146"/>
                    <a:pt x="45" y="157"/>
                  </a:cubicBezTo>
                  <a:cubicBezTo>
                    <a:pt x="45" y="168"/>
                    <a:pt x="34" y="191"/>
                    <a:pt x="34" y="202"/>
                  </a:cubicBezTo>
                  <a:cubicBezTo>
                    <a:pt x="22" y="213"/>
                    <a:pt x="22" y="235"/>
                    <a:pt x="34" y="235"/>
                  </a:cubicBezTo>
                  <a:cubicBezTo>
                    <a:pt x="45" y="247"/>
                    <a:pt x="45" y="224"/>
                    <a:pt x="67" y="224"/>
                  </a:cubicBezTo>
                  <a:cubicBezTo>
                    <a:pt x="78" y="224"/>
                    <a:pt x="101" y="224"/>
                    <a:pt x="101" y="258"/>
                  </a:cubicBezTo>
                  <a:cubicBezTo>
                    <a:pt x="101" y="280"/>
                    <a:pt x="90" y="325"/>
                    <a:pt x="101" y="336"/>
                  </a:cubicBezTo>
                  <a:cubicBezTo>
                    <a:pt x="101" y="348"/>
                    <a:pt x="123" y="381"/>
                    <a:pt x="134" y="381"/>
                  </a:cubicBezTo>
                  <a:cubicBezTo>
                    <a:pt x="146" y="393"/>
                    <a:pt x="146" y="415"/>
                    <a:pt x="146" y="448"/>
                  </a:cubicBezTo>
                  <a:cubicBezTo>
                    <a:pt x="146" y="471"/>
                    <a:pt x="146" y="471"/>
                    <a:pt x="168" y="471"/>
                  </a:cubicBezTo>
                  <a:cubicBezTo>
                    <a:pt x="191" y="460"/>
                    <a:pt x="191" y="471"/>
                    <a:pt x="191" y="493"/>
                  </a:cubicBezTo>
                  <a:cubicBezTo>
                    <a:pt x="191" y="516"/>
                    <a:pt x="191" y="538"/>
                    <a:pt x="213" y="538"/>
                  </a:cubicBezTo>
                  <a:cubicBezTo>
                    <a:pt x="236" y="538"/>
                    <a:pt x="258" y="549"/>
                    <a:pt x="269" y="572"/>
                  </a:cubicBezTo>
                  <a:cubicBezTo>
                    <a:pt x="280" y="594"/>
                    <a:pt x="269" y="617"/>
                    <a:pt x="258" y="628"/>
                  </a:cubicBezTo>
                  <a:cubicBezTo>
                    <a:pt x="236" y="628"/>
                    <a:pt x="191" y="583"/>
                    <a:pt x="168" y="572"/>
                  </a:cubicBezTo>
                  <a:cubicBezTo>
                    <a:pt x="146" y="560"/>
                    <a:pt x="112" y="572"/>
                    <a:pt x="134" y="583"/>
                  </a:cubicBezTo>
                  <a:cubicBezTo>
                    <a:pt x="146" y="605"/>
                    <a:pt x="213" y="650"/>
                    <a:pt x="224" y="673"/>
                  </a:cubicBezTo>
                  <a:cubicBezTo>
                    <a:pt x="236" y="684"/>
                    <a:pt x="224" y="717"/>
                    <a:pt x="236" y="717"/>
                  </a:cubicBezTo>
                  <a:cubicBezTo>
                    <a:pt x="258" y="717"/>
                    <a:pt x="247" y="729"/>
                    <a:pt x="224" y="751"/>
                  </a:cubicBezTo>
                  <a:cubicBezTo>
                    <a:pt x="213" y="773"/>
                    <a:pt x="224" y="796"/>
                    <a:pt x="258" y="818"/>
                  </a:cubicBezTo>
                  <a:cubicBezTo>
                    <a:pt x="291" y="841"/>
                    <a:pt x="347" y="886"/>
                    <a:pt x="347" y="919"/>
                  </a:cubicBezTo>
                  <a:cubicBezTo>
                    <a:pt x="347" y="953"/>
                    <a:pt x="370" y="986"/>
                    <a:pt x="392" y="1009"/>
                  </a:cubicBezTo>
                  <a:cubicBezTo>
                    <a:pt x="403" y="1020"/>
                    <a:pt x="403" y="1098"/>
                    <a:pt x="403" y="1132"/>
                  </a:cubicBezTo>
                  <a:cubicBezTo>
                    <a:pt x="403" y="1166"/>
                    <a:pt x="403" y="1177"/>
                    <a:pt x="392" y="1188"/>
                  </a:cubicBezTo>
                  <a:cubicBezTo>
                    <a:pt x="381" y="1188"/>
                    <a:pt x="381" y="1211"/>
                    <a:pt x="415" y="1211"/>
                  </a:cubicBezTo>
                  <a:cubicBezTo>
                    <a:pt x="460" y="1199"/>
                    <a:pt x="460" y="1211"/>
                    <a:pt x="471" y="1233"/>
                  </a:cubicBezTo>
                  <a:cubicBezTo>
                    <a:pt x="471" y="1255"/>
                    <a:pt x="516" y="1300"/>
                    <a:pt x="538" y="1311"/>
                  </a:cubicBezTo>
                  <a:cubicBezTo>
                    <a:pt x="560" y="1334"/>
                    <a:pt x="560" y="1367"/>
                    <a:pt x="549" y="1390"/>
                  </a:cubicBezTo>
                  <a:cubicBezTo>
                    <a:pt x="538" y="1401"/>
                    <a:pt x="516" y="1435"/>
                    <a:pt x="538" y="1435"/>
                  </a:cubicBezTo>
                  <a:cubicBezTo>
                    <a:pt x="560" y="1446"/>
                    <a:pt x="572" y="1468"/>
                    <a:pt x="549" y="1479"/>
                  </a:cubicBezTo>
                  <a:cubicBezTo>
                    <a:pt x="527" y="1502"/>
                    <a:pt x="504" y="1535"/>
                    <a:pt x="527" y="1547"/>
                  </a:cubicBezTo>
                  <a:cubicBezTo>
                    <a:pt x="549" y="1558"/>
                    <a:pt x="549" y="1625"/>
                    <a:pt x="572" y="1625"/>
                  </a:cubicBezTo>
                  <a:cubicBezTo>
                    <a:pt x="583" y="1625"/>
                    <a:pt x="572" y="1591"/>
                    <a:pt x="583" y="1591"/>
                  </a:cubicBezTo>
                  <a:cubicBezTo>
                    <a:pt x="594" y="1591"/>
                    <a:pt x="605" y="1625"/>
                    <a:pt x="616" y="1636"/>
                  </a:cubicBezTo>
                  <a:cubicBezTo>
                    <a:pt x="627" y="1636"/>
                    <a:pt x="627" y="1670"/>
                    <a:pt x="627" y="1692"/>
                  </a:cubicBezTo>
                  <a:cubicBezTo>
                    <a:pt x="639" y="1715"/>
                    <a:pt x="639" y="1737"/>
                    <a:pt x="661" y="1748"/>
                  </a:cubicBezTo>
                  <a:cubicBezTo>
                    <a:pt x="672" y="1760"/>
                    <a:pt x="650" y="1827"/>
                    <a:pt x="627" y="1860"/>
                  </a:cubicBezTo>
                  <a:cubicBezTo>
                    <a:pt x="616" y="1883"/>
                    <a:pt x="605" y="1894"/>
                    <a:pt x="605" y="1916"/>
                  </a:cubicBezTo>
                  <a:cubicBezTo>
                    <a:pt x="616" y="1928"/>
                    <a:pt x="605" y="1939"/>
                    <a:pt x="639" y="1939"/>
                  </a:cubicBezTo>
                  <a:cubicBezTo>
                    <a:pt x="672" y="1939"/>
                    <a:pt x="695" y="1950"/>
                    <a:pt x="695" y="1961"/>
                  </a:cubicBezTo>
                  <a:cubicBezTo>
                    <a:pt x="706" y="1984"/>
                    <a:pt x="695" y="2017"/>
                    <a:pt x="706" y="2017"/>
                  </a:cubicBezTo>
                  <a:cubicBezTo>
                    <a:pt x="717" y="2006"/>
                    <a:pt x="729" y="2017"/>
                    <a:pt x="717" y="2028"/>
                  </a:cubicBezTo>
                  <a:cubicBezTo>
                    <a:pt x="695" y="2051"/>
                    <a:pt x="684" y="2084"/>
                    <a:pt x="684" y="2107"/>
                  </a:cubicBezTo>
                  <a:cubicBezTo>
                    <a:pt x="684" y="2129"/>
                    <a:pt x="706" y="2140"/>
                    <a:pt x="729" y="2129"/>
                  </a:cubicBezTo>
                  <a:cubicBezTo>
                    <a:pt x="751" y="2118"/>
                    <a:pt x="762" y="2107"/>
                    <a:pt x="785" y="2129"/>
                  </a:cubicBezTo>
                  <a:cubicBezTo>
                    <a:pt x="796" y="2152"/>
                    <a:pt x="818" y="2197"/>
                    <a:pt x="840" y="2219"/>
                  </a:cubicBezTo>
                  <a:cubicBezTo>
                    <a:pt x="874" y="2242"/>
                    <a:pt x="908" y="2275"/>
                    <a:pt x="941" y="2297"/>
                  </a:cubicBezTo>
                  <a:cubicBezTo>
                    <a:pt x="975" y="2320"/>
                    <a:pt x="975" y="2342"/>
                    <a:pt x="998" y="2353"/>
                  </a:cubicBezTo>
                  <a:cubicBezTo>
                    <a:pt x="1009" y="2376"/>
                    <a:pt x="1020" y="2387"/>
                    <a:pt x="1065" y="2387"/>
                  </a:cubicBezTo>
                  <a:cubicBezTo>
                    <a:pt x="1109" y="2376"/>
                    <a:pt x="1143" y="2387"/>
                    <a:pt x="1154" y="2410"/>
                  </a:cubicBezTo>
                  <a:cubicBezTo>
                    <a:pt x="1154" y="2432"/>
                    <a:pt x="1165" y="2488"/>
                    <a:pt x="1188" y="2510"/>
                  </a:cubicBezTo>
                  <a:cubicBezTo>
                    <a:pt x="1210" y="2533"/>
                    <a:pt x="1267" y="2578"/>
                    <a:pt x="1289" y="2600"/>
                  </a:cubicBezTo>
                  <a:cubicBezTo>
                    <a:pt x="1300" y="2634"/>
                    <a:pt x="1300" y="2656"/>
                    <a:pt x="1300" y="2679"/>
                  </a:cubicBezTo>
                  <a:cubicBezTo>
                    <a:pt x="1311" y="2701"/>
                    <a:pt x="1311" y="2723"/>
                    <a:pt x="1356" y="2723"/>
                  </a:cubicBezTo>
                  <a:cubicBezTo>
                    <a:pt x="1390" y="2735"/>
                    <a:pt x="1401" y="2735"/>
                    <a:pt x="1412" y="2768"/>
                  </a:cubicBezTo>
                  <a:cubicBezTo>
                    <a:pt x="1412" y="2791"/>
                    <a:pt x="1412" y="2835"/>
                    <a:pt x="1434" y="2824"/>
                  </a:cubicBezTo>
                  <a:cubicBezTo>
                    <a:pt x="1457" y="2824"/>
                    <a:pt x="1479" y="2824"/>
                    <a:pt x="1479" y="2858"/>
                  </a:cubicBezTo>
                  <a:cubicBezTo>
                    <a:pt x="1491" y="2903"/>
                    <a:pt x="1479" y="2914"/>
                    <a:pt x="1513" y="2914"/>
                  </a:cubicBezTo>
                  <a:cubicBezTo>
                    <a:pt x="1558" y="2914"/>
                    <a:pt x="1569" y="2936"/>
                    <a:pt x="1569" y="2959"/>
                  </a:cubicBezTo>
                  <a:cubicBezTo>
                    <a:pt x="1580" y="2981"/>
                    <a:pt x="1580" y="3026"/>
                    <a:pt x="1603" y="3048"/>
                  </a:cubicBezTo>
                  <a:cubicBezTo>
                    <a:pt x="1625" y="3059"/>
                    <a:pt x="1614" y="3093"/>
                    <a:pt x="1603" y="3115"/>
                  </a:cubicBezTo>
                  <a:cubicBezTo>
                    <a:pt x="1580" y="3138"/>
                    <a:pt x="1569" y="3149"/>
                    <a:pt x="1569" y="3160"/>
                  </a:cubicBezTo>
                  <a:cubicBezTo>
                    <a:pt x="1569" y="3183"/>
                    <a:pt x="1547" y="3194"/>
                    <a:pt x="1536" y="3205"/>
                  </a:cubicBezTo>
                  <a:cubicBezTo>
                    <a:pt x="1524" y="3205"/>
                    <a:pt x="1524" y="3250"/>
                    <a:pt x="1547" y="3239"/>
                  </a:cubicBezTo>
                  <a:cubicBezTo>
                    <a:pt x="1580" y="3228"/>
                    <a:pt x="1580" y="3239"/>
                    <a:pt x="1580" y="3273"/>
                  </a:cubicBezTo>
                  <a:cubicBezTo>
                    <a:pt x="1580" y="3306"/>
                    <a:pt x="1569" y="3306"/>
                    <a:pt x="1547" y="3306"/>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 name="Freeform 3"/>
            <p:cNvSpPr>
              <a:spLocks noChangeArrowheads="1"/>
            </p:cNvSpPr>
            <p:nvPr/>
          </p:nvSpPr>
          <p:spPr bwMode="auto">
            <a:xfrm>
              <a:off x="3305175" y="1433513"/>
              <a:ext cx="1292225" cy="1597025"/>
            </a:xfrm>
            <a:custGeom>
              <a:avLst/>
              <a:gdLst>
                <a:gd name="T0" fmla="*/ 3284 w 3588"/>
                <a:gd name="T1" fmla="*/ 2667 h 4438"/>
                <a:gd name="T2" fmla="*/ 3553 w 3588"/>
                <a:gd name="T3" fmla="*/ 2006 h 4438"/>
                <a:gd name="T4" fmla="*/ 3306 w 3588"/>
                <a:gd name="T5" fmla="*/ 1860 h 4438"/>
                <a:gd name="T6" fmla="*/ 3082 w 3588"/>
                <a:gd name="T7" fmla="*/ 1737 h 4438"/>
                <a:gd name="T8" fmla="*/ 2825 w 3588"/>
                <a:gd name="T9" fmla="*/ 1490 h 4438"/>
                <a:gd name="T10" fmla="*/ 2724 w 3588"/>
                <a:gd name="T11" fmla="*/ 1143 h 4438"/>
                <a:gd name="T12" fmla="*/ 2600 w 3588"/>
                <a:gd name="T13" fmla="*/ 907 h 4438"/>
                <a:gd name="T14" fmla="*/ 2298 w 3588"/>
                <a:gd name="T15" fmla="*/ 672 h 4438"/>
                <a:gd name="T16" fmla="*/ 2006 w 3588"/>
                <a:gd name="T17" fmla="*/ 358 h 4438"/>
                <a:gd name="T18" fmla="*/ 639 w 3588"/>
                <a:gd name="T19" fmla="*/ 0 h 4438"/>
                <a:gd name="T20" fmla="*/ 236 w 3588"/>
                <a:gd name="T21" fmla="*/ 313 h 4438"/>
                <a:gd name="T22" fmla="*/ 336 w 3588"/>
                <a:gd name="T23" fmla="*/ 807 h 4438"/>
                <a:gd name="T24" fmla="*/ 348 w 3588"/>
                <a:gd name="T25" fmla="*/ 1266 h 4438"/>
                <a:gd name="T26" fmla="*/ 325 w 3588"/>
                <a:gd name="T27" fmla="*/ 1580 h 4438"/>
                <a:gd name="T28" fmla="*/ 269 w 3588"/>
                <a:gd name="T29" fmla="*/ 1714 h 4438"/>
                <a:gd name="T30" fmla="*/ 236 w 3588"/>
                <a:gd name="T31" fmla="*/ 1804 h 4438"/>
                <a:gd name="T32" fmla="*/ 280 w 3588"/>
                <a:gd name="T33" fmla="*/ 2051 h 4438"/>
                <a:gd name="T34" fmla="*/ 370 w 3588"/>
                <a:gd name="T35" fmla="*/ 2431 h 4438"/>
                <a:gd name="T36" fmla="*/ 169 w 3588"/>
                <a:gd name="T37" fmla="*/ 2476 h 4438"/>
                <a:gd name="T38" fmla="*/ 79 w 3588"/>
                <a:gd name="T39" fmla="*/ 2689 h 4438"/>
                <a:gd name="T40" fmla="*/ 169 w 3588"/>
                <a:gd name="T41" fmla="*/ 2824 h 4438"/>
                <a:gd name="T42" fmla="*/ 269 w 3588"/>
                <a:gd name="T43" fmla="*/ 3059 h 4438"/>
                <a:gd name="T44" fmla="*/ 247 w 3588"/>
                <a:gd name="T45" fmla="*/ 3261 h 4438"/>
                <a:gd name="T46" fmla="*/ 314 w 3588"/>
                <a:gd name="T47" fmla="*/ 3362 h 4438"/>
                <a:gd name="T48" fmla="*/ 505 w 3588"/>
                <a:gd name="T49" fmla="*/ 3362 h 4438"/>
                <a:gd name="T50" fmla="*/ 628 w 3588"/>
                <a:gd name="T51" fmla="*/ 3519 h 4438"/>
                <a:gd name="T52" fmla="*/ 628 w 3588"/>
                <a:gd name="T53" fmla="*/ 3631 h 4438"/>
                <a:gd name="T54" fmla="*/ 673 w 3588"/>
                <a:gd name="T55" fmla="*/ 3877 h 4438"/>
                <a:gd name="T56" fmla="*/ 897 w 3588"/>
                <a:gd name="T57" fmla="*/ 3989 h 4438"/>
                <a:gd name="T58" fmla="*/ 987 w 3588"/>
                <a:gd name="T59" fmla="*/ 4023 h 4438"/>
                <a:gd name="T60" fmla="*/ 1043 w 3588"/>
                <a:gd name="T61" fmla="*/ 4079 h 4438"/>
                <a:gd name="T62" fmla="*/ 1155 w 3588"/>
                <a:gd name="T63" fmla="*/ 4213 h 4438"/>
                <a:gd name="T64" fmla="*/ 1233 w 3588"/>
                <a:gd name="T65" fmla="*/ 4370 h 4438"/>
                <a:gd name="T66" fmla="*/ 1323 w 3588"/>
                <a:gd name="T67" fmla="*/ 4404 h 4438"/>
                <a:gd name="T68" fmla="*/ 1525 w 3588"/>
                <a:gd name="T69" fmla="*/ 4359 h 4438"/>
                <a:gd name="T70" fmla="*/ 1580 w 3588"/>
                <a:gd name="T71" fmla="*/ 4124 h 4438"/>
                <a:gd name="T72" fmla="*/ 1704 w 3588"/>
                <a:gd name="T73" fmla="*/ 3866 h 4438"/>
                <a:gd name="T74" fmla="*/ 1771 w 3588"/>
                <a:gd name="T75" fmla="*/ 3653 h 4438"/>
                <a:gd name="T76" fmla="*/ 1928 w 3588"/>
                <a:gd name="T77" fmla="*/ 3575 h 4438"/>
                <a:gd name="T78" fmla="*/ 2096 w 3588"/>
                <a:gd name="T79" fmla="*/ 3687 h 4438"/>
                <a:gd name="T80" fmla="*/ 2197 w 3588"/>
                <a:gd name="T81" fmla="*/ 3731 h 4438"/>
                <a:gd name="T82" fmla="*/ 2432 w 3588"/>
                <a:gd name="T83" fmla="*/ 3877 h 4438"/>
                <a:gd name="T84" fmla="*/ 2511 w 3588"/>
                <a:gd name="T85" fmla="*/ 3832 h 4438"/>
                <a:gd name="T86" fmla="*/ 2746 w 3588"/>
                <a:gd name="T87" fmla="*/ 3888 h 4438"/>
                <a:gd name="T88" fmla="*/ 2858 w 3588"/>
                <a:gd name="T89" fmla="*/ 3776 h 4438"/>
                <a:gd name="T90" fmla="*/ 3351 w 3588"/>
                <a:gd name="T91" fmla="*/ 3642 h 4438"/>
                <a:gd name="T92" fmla="*/ 3284 w 3588"/>
                <a:gd name="T93" fmla="*/ 2667 h 4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88" h="4438">
                  <a:moveTo>
                    <a:pt x="3284" y="2667"/>
                  </a:moveTo>
                  <a:lnTo>
                    <a:pt x="3284" y="2667"/>
                  </a:lnTo>
                  <a:cubicBezTo>
                    <a:pt x="3587" y="2051"/>
                    <a:pt x="3587" y="2051"/>
                    <a:pt x="3587" y="2051"/>
                  </a:cubicBezTo>
                  <a:cubicBezTo>
                    <a:pt x="3587" y="2051"/>
                    <a:pt x="3575" y="2039"/>
                    <a:pt x="3553" y="2006"/>
                  </a:cubicBezTo>
                  <a:cubicBezTo>
                    <a:pt x="3531" y="1983"/>
                    <a:pt x="3474" y="1950"/>
                    <a:pt x="3418" y="1938"/>
                  </a:cubicBezTo>
                  <a:cubicBezTo>
                    <a:pt x="3362" y="1938"/>
                    <a:pt x="3329" y="1905"/>
                    <a:pt x="3306" y="1860"/>
                  </a:cubicBezTo>
                  <a:cubicBezTo>
                    <a:pt x="3284" y="1815"/>
                    <a:pt x="3262" y="1826"/>
                    <a:pt x="3228" y="1826"/>
                  </a:cubicBezTo>
                  <a:cubicBezTo>
                    <a:pt x="3183" y="1826"/>
                    <a:pt x="3127" y="1793"/>
                    <a:pt x="3082" y="1737"/>
                  </a:cubicBezTo>
                  <a:cubicBezTo>
                    <a:pt x="3038" y="1692"/>
                    <a:pt x="2993" y="1692"/>
                    <a:pt x="2959" y="1669"/>
                  </a:cubicBezTo>
                  <a:cubicBezTo>
                    <a:pt x="2936" y="1647"/>
                    <a:pt x="2858" y="1535"/>
                    <a:pt x="2825" y="1490"/>
                  </a:cubicBezTo>
                  <a:cubicBezTo>
                    <a:pt x="2791" y="1445"/>
                    <a:pt x="2802" y="1400"/>
                    <a:pt x="2791" y="1289"/>
                  </a:cubicBezTo>
                  <a:cubicBezTo>
                    <a:pt x="2791" y="1176"/>
                    <a:pt x="2757" y="1143"/>
                    <a:pt x="2724" y="1143"/>
                  </a:cubicBezTo>
                  <a:cubicBezTo>
                    <a:pt x="2701" y="1143"/>
                    <a:pt x="2679" y="1075"/>
                    <a:pt x="2667" y="1020"/>
                  </a:cubicBezTo>
                  <a:cubicBezTo>
                    <a:pt x="2667" y="963"/>
                    <a:pt x="2623" y="919"/>
                    <a:pt x="2600" y="907"/>
                  </a:cubicBezTo>
                  <a:cubicBezTo>
                    <a:pt x="2567" y="896"/>
                    <a:pt x="2500" y="739"/>
                    <a:pt x="2455" y="728"/>
                  </a:cubicBezTo>
                  <a:cubicBezTo>
                    <a:pt x="2410" y="728"/>
                    <a:pt x="2343" y="695"/>
                    <a:pt x="2298" y="672"/>
                  </a:cubicBezTo>
                  <a:cubicBezTo>
                    <a:pt x="2253" y="638"/>
                    <a:pt x="2208" y="549"/>
                    <a:pt x="2174" y="515"/>
                  </a:cubicBezTo>
                  <a:cubicBezTo>
                    <a:pt x="2130" y="493"/>
                    <a:pt x="2074" y="493"/>
                    <a:pt x="2006" y="358"/>
                  </a:cubicBezTo>
                  <a:cubicBezTo>
                    <a:pt x="1928" y="235"/>
                    <a:pt x="1670" y="44"/>
                    <a:pt x="1670" y="44"/>
                  </a:cubicBezTo>
                  <a:cubicBezTo>
                    <a:pt x="639" y="0"/>
                    <a:pt x="639" y="0"/>
                    <a:pt x="639" y="0"/>
                  </a:cubicBezTo>
                  <a:cubicBezTo>
                    <a:pt x="605" y="313"/>
                    <a:pt x="605" y="313"/>
                    <a:pt x="605" y="313"/>
                  </a:cubicBezTo>
                  <a:cubicBezTo>
                    <a:pt x="236" y="313"/>
                    <a:pt x="236" y="313"/>
                    <a:pt x="236" y="313"/>
                  </a:cubicBezTo>
                  <a:cubicBezTo>
                    <a:pt x="236" y="773"/>
                    <a:pt x="236" y="773"/>
                    <a:pt x="236" y="773"/>
                  </a:cubicBezTo>
                  <a:cubicBezTo>
                    <a:pt x="236" y="773"/>
                    <a:pt x="336" y="773"/>
                    <a:pt x="336" y="807"/>
                  </a:cubicBezTo>
                  <a:cubicBezTo>
                    <a:pt x="336" y="840"/>
                    <a:pt x="325" y="885"/>
                    <a:pt x="348" y="896"/>
                  </a:cubicBezTo>
                  <a:cubicBezTo>
                    <a:pt x="381" y="919"/>
                    <a:pt x="381" y="1199"/>
                    <a:pt x="348" y="1266"/>
                  </a:cubicBezTo>
                  <a:cubicBezTo>
                    <a:pt x="325" y="1333"/>
                    <a:pt x="348" y="1367"/>
                    <a:pt x="359" y="1400"/>
                  </a:cubicBezTo>
                  <a:cubicBezTo>
                    <a:pt x="370" y="1434"/>
                    <a:pt x="336" y="1546"/>
                    <a:pt x="325" y="1580"/>
                  </a:cubicBezTo>
                  <a:cubicBezTo>
                    <a:pt x="303" y="1625"/>
                    <a:pt x="314" y="1658"/>
                    <a:pt x="280" y="1658"/>
                  </a:cubicBezTo>
                  <a:cubicBezTo>
                    <a:pt x="258" y="1669"/>
                    <a:pt x="258" y="1692"/>
                    <a:pt x="269" y="1714"/>
                  </a:cubicBezTo>
                  <a:cubicBezTo>
                    <a:pt x="280" y="1737"/>
                    <a:pt x="269" y="1748"/>
                    <a:pt x="247" y="1759"/>
                  </a:cubicBezTo>
                  <a:cubicBezTo>
                    <a:pt x="236" y="1759"/>
                    <a:pt x="236" y="1782"/>
                    <a:pt x="236" y="1804"/>
                  </a:cubicBezTo>
                  <a:cubicBezTo>
                    <a:pt x="236" y="1882"/>
                    <a:pt x="247" y="1995"/>
                    <a:pt x="247" y="2006"/>
                  </a:cubicBezTo>
                  <a:cubicBezTo>
                    <a:pt x="247" y="2017"/>
                    <a:pt x="247" y="2039"/>
                    <a:pt x="280" y="2051"/>
                  </a:cubicBezTo>
                  <a:cubicBezTo>
                    <a:pt x="314" y="2051"/>
                    <a:pt x="314" y="2129"/>
                    <a:pt x="336" y="2140"/>
                  </a:cubicBezTo>
                  <a:cubicBezTo>
                    <a:pt x="370" y="2151"/>
                    <a:pt x="393" y="2409"/>
                    <a:pt x="370" y="2431"/>
                  </a:cubicBezTo>
                  <a:cubicBezTo>
                    <a:pt x="348" y="2443"/>
                    <a:pt x="269" y="2431"/>
                    <a:pt x="247" y="2443"/>
                  </a:cubicBezTo>
                  <a:cubicBezTo>
                    <a:pt x="236" y="2454"/>
                    <a:pt x="225" y="2488"/>
                    <a:pt x="169" y="2476"/>
                  </a:cubicBezTo>
                  <a:cubicBezTo>
                    <a:pt x="112" y="2465"/>
                    <a:pt x="23" y="2454"/>
                    <a:pt x="11" y="2476"/>
                  </a:cubicBezTo>
                  <a:cubicBezTo>
                    <a:pt x="0" y="2499"/>
                    <a:pt x="56" y="2667"/>
                    <a:pt x="79" y="2689"/>
                  </a:cubicBezTo>
                  <a:cubicBezTo>
                    <a:pt x="90" y="2723"/>
                    <a:pt x="124" y="2712"/>
                    <a:pt x="124" y="2757"/>
                  </a:cubicBezTo>
                  <a:cubicBezTo>
                    <a:pt x="124" y="2801"/>
                    <a:pt x="112" y="2813"/>
                    <a:pt x="169" y="2824"/>
                  </a:cubicBezTo>
                  <a:cubicBezTo>
                    <a:pt x="213" y="2835"/>
                    <a:pt x="213" y="2846"/>
                    <a:pt x="213" y="2902"/>
                  </a:cubicBezTo>
                  <a:cubicBezTo>
                    <a:pt x="213" y="2947"/>
                    <a:pt x="269" y="3026"/>
                    <a:pt x="269" y="3059"/>
                  </a:cubicBezTo>
                  <a:cubicBezTo>
                    <a:pt x="269" y="3104"/>
                    <a:pt x="258" y="3137"/>
                    <a:pt x="247" y="3182"/>
                  </a:cubicBezTo>
                  <a:cubicBezTo>
                    <a:pt x="225" y="3216"/>
                    <a:pt x="225" y="3250"/>
                    <a:pt x="247" y="3261"/>
                  </a:cubicBezTo>
                  <a:cubicBezTo>
                    <a:pt x="269" y="3272"/>
                    <a:pt x="258" y="3317"/>
                    <a:pt x="292" y="3339"/>
                  </a:cubicBezTo>
                  <a:cubicBezTo>
                    <a:pt x="314" y="3351"/>
                    <a:pt x="314" y="3362"/>
                    <a:pt x="314" y="3362"/>
                  </a:cubicBezTo>
                  <a:cubicBezTo>
                    <a:pt x="336" y="3362"/>
                    <a:pt x="336" y="3362"/>
                    <a:pt x="336" y="3362"/>
                  </a:cubicBezTo>
                  <a:cubicBezTo>
                    <a:pt x="505" y="3362"/>
                    <a:pt x="505" y="3362"/>
                    <a:pt x="505" y="3362"/>
                  </a:cubicBezTo>
                  <a:cubicBezTo>
                    <a:pt x="505" y="3362"/>
                    <a:pt x="493" y="3440"/>
                    <a:pt x="538" y="3440"/>
                  </a:cubicBezTo>
                  <a:cubicBezTo>
                    <a:pt x="583" y="3451"/>
                    <a:pt x="628" y="3485"/>
                    <a:pt x="628" y="3519"/>
                  </a:cubicBezTo>
                  <a:cubicBezTo>
                    <a:pt x="628" y="3552"/>
                    <a:pt x="616" y="3597"/>
                    <a:pt x="605" y="3608"/>
                  </a:cubicBezTo>
                  <a:cubicBezTo>
                    <a:pt x="594" y="3619"/>
                    <a:pt x="605" y="3631"/>
                    <a:pt x="628" y="3631"/>
                  </a:cubicBezTo>
                  <a:cubicBezTo>
                    <a:pt x="650" y="3642"/>
                    <a:pt x="639" y="3709"/>
                    <a:pt x="639" y="3754"/>
                  </a:cubicBezTo>
                  <a:cubicBezTo>
                    <a:pt x="639" y="3810"/>
                    <a:pt x="639" y="3844"/>
                    <a:pt x="673" y="3877"/>
                  </a:cubicBezTo>
                  <a:cubicBezTo>
                    <a:pt x="706" y="3911"/>
                    <a:pt x="751" y="3978"/>
                    <a:pt x="751" y="3978"/>
                  </a:cubicBezTo>
                  <a:cubicBezTo>
                    <a:pt x="751" y="3978"/>
                    <a:pt x="886" y="3978"/>
                    <a:pt x="897" y="3989"/>
                  </a:cubicBezTo>
                  <a:cubicBezTo>
                    <a:pt x="908" y="4000"/>
                    <a:pt x="919" y="3989"/>
                    <a:pt x="953" y="3989"/>
                  </a:cubicBezTo>
                  <a:cubicBezTo>
                    <a:pt x="975" y="3989"/>
                    <a:pt x="975" y="4000"/>
                    <a:pt x="987" y="4023"/>
                  </a:cubicBezTo>
                  <a:cubicBezTo>
                    <a:pt x="987" y="4045"/>
                    <a:pt x="998" y="4045"/>
                    <a:pt x="1020" y="4034"/>
                  </a:cubicBezTo>
                  <a:cubicBezTo>
                    <a:pt x="1043" y="4034"/>
                    <a:pt x="1043" y="4034"/>
                    <a:pt x="1043" y="4079"/>
                  </a:cubicBezTo>
                  <a:cubicBezTo>
                    <a:pt x="1054" y="4124"/>
                    <a:pt x="1076" y="4191"/>
                    <a:pt x="1110" y="4191"/>
                  </a:cubicBezTo>
                  <a:cubicBezTo>
                    <a:pt x="1143" y="4202"/>
                    <a:pt x="1143" y="4191"/>
                    <a:pt x="1155" y="4213"/>
                  </a:cubicBezTo>
                  <a:cubicBezTo>
                    <a:pt x="1177" y="4236"/>
                    <a:pt x="1211" y="4258"/>
                    <a:pt x="1222" y="4303"/>
                  </a:cubicBezTo>
                  <a:cubicBezTo>
                    <a:pt x="1233" y="4348"/>
                    <a:pt x="1233" y="4370"/>
                    <a:pt x="1233" y="4370"/>
                  </a:cubicBezTo>
                  <a:cubicBezTo>
                    <a:pt x="1233" y="4370"/>
                    <a:pt x="1233" y="4370"/>
                    <a:pt x="1222" y="4370"/>
                  </a:cubicBezTo>
                  <a:cubicBezTo>
                    <a:pt x="1222" y="4370"/>
                    <a:pt x="1289" y="4393"/>
                    <a:pt x="1323" y="4404"/>
                  </a:cubicBezTo>
                  <a:cubicBezTo>
                    <a:pt x="1345" y="4415"/>
                    <a:pt x="1412" y="4437"/>
                    <a:pt x="1412" y="4437"/>
                  </a:cubicBezTo>
                  <a:cubicBezTo>
                    <a:pt x="1424" y="4437"/>
                    <a:pt x="1502" y="4370"/>
                    <a:pt x="1525" y="4359"/>
                  </a:cubicBezTo>
                  <a:cubicBezTo>
                    <a:pt x="1547" y="4348"/>
                    <a:pt x="1547" y="4269"/>
                    <a:pt x="1547" y="4213"/>
                  </a:cubicBezTo>
                  <a:cubicBezTo>
                    <a:pt x="1547" y="4157"/>
                    <a:pt x="1558" y="4124"/>
                    <a:pt x="1580" y="4124"/>
                  </a:cubicBezTo>
                  <a:cubicBezTo>
                    <a:pt x="1603" y="4113"/>
                    <a:pt x="1603" y="4090"/>
                    <a:pt x="1614" y="4023"/>
                  </a:cubicBezTo>
                  <a:cubicBezTo>
                    <a:pt x="1614" y="3955"/>
                    <a:pt x="1670" y="3877"/>
                    <a:pt x="1704" y="3866"/>
                  </a:cubicBezTo>
                  <a:cubicBezTo>
                    <a:pt x="1726" y="3844"/>
                    <a:pt x="1749" y="3788"/>
                    <a:pt x="1738" y="3743"/>
                  </a:cubicBezTo>
                  <a:cubicBezTo>
                    <a:pt x="1726" y="3698"/>
                    <a:pt x="1738" y="3675"/>
                    <a:pt x="1771" y="3653"/>
                  </a:cubicBezTo>
                  <a:cubicBezTo>
                    <a:pt x="1805" y="3631"/>
                    <a:pt x="1838" y="3608"/>
                    <a:pt x="1861" y="3575"/>
                  </a:cubicBezTo>
                  <a:cubicBezTo>
                    <a:pt x="1883" y="3530"/>
                    <a:pt x="1917" y="3552"/>
                    <a:pt x="1928" y="3575"/>
                  </a:cubicBezTo>
                  <a:cubicBezTo>
                    <a:pt x="1928" y="3597"/>
                    <a:pt x="1950" y="3608"/>
                    <a:pt x="1984" y="3597"/>
                  </a:cubicBezTo>
                  <a:cubicBezTo>
                    <a:pt x="2029" y="3597"/>
                    <a:pt x="2074" y="3664"/>
                    <a:pt x="2096" y="3687"/>
                  </a:cubicBezTo>
                  <a:cubicBezTo>
                    <a:pt x="2107" y="3720"/>
                    <a:pt x="2152" y="3698"/>
                    <a:pt x="2163" y="3687"/>
                  </a:cubicBezTo>
                  <a:cubicBezTo>
                    <a:pt x="2186" y="3675"/>
                    <a:pt x="2186" y="3720"/>
                    <a:pt x="2197" y="3731"/>
                  </a:cubicBezTo>
                  <a:cubicBezTo>
                    <a:pt x="2197" y="3754"/>
                    <a:pt x="2242" y="3776"/>
                    <a:pt x="2298" y="3788"/>
                  </a:cubicBezTo>
                  <a:cubicBezTo>
                    <a:pt x="2354" y="3810"/>
                    <a:pt x="2410" y="3877"/>
                    <a:pt x="2432" y="3877"/>
                  </a:cubicBezTo>
                  <a:cubicBezTo>
                    <a:pt x="2455" y="3877"/>
                    <a:pt x="2443" y="3810"/>
                    <a:pt x="2455" y="3799"/>
                  </a:cubicBezTo>
                  <a:cubicBezTo>
                    <a:pt x="2466" y="3776"/>
                    <a:pt x="2488" y="3810"/>
                    <a:pt x="2511" y="3832"/>
                  </a:cubicBezTo>
                  <a:cubicBezTo>
                    <a:pt x="2544" y="3844"/>
                    <a:pt x="2589" y="3788"/>
                    <a:pt x="2634" y="3776"/>
                  </a:cubicBezTo>
                  <a:cubicBezTo>
                    <a:pt x="2690" y="3776"/>
                    <a:pt x="2724" y="3844"/>
                    <a:pt x="2746" y="3888"/>
                  </a:cubicBezTo>
                  <a:cubicBezTo>
                    <a:pt x="2780" y="3922"/>
                    <a:pt x="2858" y="3900"/>
                    <a:pt x="2847" y="3855"/>
                  </a:cubicBezTo>
                  <a:cubicBezTo>
                    <a:pt x="2836" y="3821"/>
                    <a:pt x="2858" y="3776"/>
                    <a:pt x="2858" y="3776"/>
                  </a:cubicBezTo>
                  <a:cubicBezTo>
                    <a:pt x="3049" y="3619"/>
                    <a:pt x="3049" y="3619"/>
                    <a:pt x="3049" y="3619"/>
                  </a:cubicBezTo>
                  <a:cubicBezTo>
                    <a:pt x="3351" y="3642"/>
                    <a:pt x="3351" y="3642"/>
                    <a:pt x="3351" y="3642"/>
                  </a:cubicBezTo>
                  <a:cubicBezTo>
                    <a:pt x="3228" y="2768"/>
                    <a:pt x="3228" y="2768"/>
                    <a:pt x="3228" y="2768"/>
                  </a:cubicBezTo>
                  <a:lnTo>
                    <a:pt x="3284" y="2667"/>
                  </a:lnTo>
                </a:path>
              </a:pathLst>
            </a:custGeom>
            <a:solidFill>
              <a:schemeClr val="accent1"/>
            </a:solid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 name="Freeform 4"/>
            <p:cNvSpPr>
              <a:spLocks noChangeArrowheads="1"/>
            </p:cNvSpPr>
            <p:nvPr/>
          </p:nvSpPr>
          <p:spPr bwMode="auto">
            <a:xfrm>
              <a:off x="4467225" y="1949450"/>
              <a:ext cx="908050" cy="1347788"/>
            </a:xfrm>
            <a:custGeom>
              <a:avLst/>
              <a:gdLst>
                <a:gd name="T0" fmla="*/ 2498 w 2521"/>
                <a:gd name="T1" fmla="*/ 1423 h 3744"/>
                <a:gd name="T2" fmla="*/ 2386 w 2521"/>
                <a:gd name="T3" fmla="*/ 1222 h 3744"/>
                <a:gd name="T4" fmla="*/ 2072 w 2521"/>
                <a:gd name="T5" fmla="*/ 751 h 3744"/>
                <a:gd name="T6" fmla="*/ 1960 w 2521"/>
                <a:gd name="T7" fmla="*/ 482 h 3744"/>
                <a:gd name="T8" fmla="*/ 1747 w 2521"/>
                <a:gd name="T9" fmla="*/ 314 h 3744"/>
                <a:gd name="T10" fmla="*/ 1580 w 2521"/>
                <a:gd name="T11" fmla="*/ 325 h 3744"/>
                <a:gd name="T12" fmla="*/ 1580 w 2521"/>
                <a:gd name="T13" fmla="*/ 202 h 3744"/>
                <a:gd name="T14" fmla="*/ 1659 w 2521"/>
                <a:gd name="T15" fmla="*/ 224 h 3744"/>
                <a:gd name="T16" fmla="*/ 1546 w 2521"/>
                <a:gd name="T17" fmla="*/ 90 h 3744"/>
                <a:gd name="T18" fmla="*/ 1277 w 2521"/>
                <a:gd name="T19" fmla="*/ 45 h 3744"/>
                <a:gd name="T20" fmla="*/ 941 w 2521"/>
                <a:gd name="T21" fmla="*/ 45 h 3744"/>
                <a:gd name="T22" fmla="*/ 751 w 2521"/>
                <a:gd name="T23" fmla="*/ 146 h 3744"/>
                <a:gd name="T24" fmla="*/ 650 w 2521"/>
                <a:gd name="T25" fmla="*/ 303 h 3744"/>
                <a:gd name="T26" fmla="*/ 572 w 2521"/>
                <a:gd name="T27" fmla="*/ 516 h 3744"/>
                <a:gd name="T28" fmla="*/ 359 w 2521"/>
                <a:gd name="T29" fmla="*/ 617 h 3744"/>
                <a:gd name="T30" fmla="*/ 0 w 2521"/>
                <a:gd name="T31" fmla="*/ 1334 h 3744"/>
                <a:gd name="T32" fmla="*/ 325 w 2521"/>
                <a:gd name="T33" fmla="*/ 2309 h 3744"/>
                <a:gd name="T34" fmla="*/ 359 w 2521"/>
                <a:gd name="T35" fmla="*/ 2578 h 3744"/>
                <a:gd name="T36" fmla="*/ 336 w 2521"/>
                <a:gd name="T37" fmla="*/ 2757 h 3744"/>
                <a:gd name="T38" fmla="*/ 325 w 2521"/>
                <a:gd name="T39" fmla="*/ 2992 h 3744"/>
                <a:gd name="T40" fmla="*/ 303 w 2521"/>
                <a:gd name="T41" fmla="*/ 3127 h 3744"/>
                <a:gd name="T42" fmla="*/ 269 w 2521"/>
                <a:gd name="T43" fmla="*/ 3284 h 3744"/>
                <a:gd name="T44" fmla="*/ 392 w 2521"/>
                <a:gd name="T45" fmla="*/ 3474 h 3744"/>
                <a:gd name="T46" fmla="*/ 650 w 2521"/>
                <a:gd name="T47" fmla="*/ 3609 h 3744"/>
                <a:gd name="T48" fmla="*/ 807 w 2521"/>
                <a:gd name="T49" fmla="*/ 3373 h 3744"/>
                <a:gd name="T50" fmla="*/ 941 w 2521"/>
                <a:gd name="T51" fmla="*/ 3351 h 3744"/>
                <a:gd name="T52" fmla="*/ 1311 w 2521"/>
                <a:gd name="T53" fmla="*/ 3418 h 3744"/>
                <a:gd name="T54" fmla="*/ 1457 w 2521"/>
                <a:gd name="T55" fmla="*/ 3497 h 3744"/>
                <a:gd name="T56" fmla="*/ 1535 w 2521"/>
                <a:gd name="T57" fmla="*/ 3575 h 3744"/>
                <a:gd name="T58" fmla="*/ 1636 w 2521"/>
                <a:gd name="T59" fmla="*/ 3597 h 3744"/>
                <a:gd name="T60" fmla="*/ 1758 w 2521"/>
                <a:gd name="T61" fmla="*/ 3654 h 3744"/>
                <a:gd name="T62" fmla="*/ 1882 w 2521"/>
                <a:gd name="T63" fmla="*/ 3732 h 3744"/>
                <a:gd name="T64" fmla="*/ 1982 w 2521"/>
                <a:gd name="T65" fmla="*/ 3743 h 3744"/>
                <a:gd name="T66" fmla="*/ 1982 w 2521"/>
                <a:gd name="T67" fmla="*/ 3564 h 3744"/>
                <a:gd name="T68" fmla="*/ 1971 w 2521"/>
                <a:gd name="T69" fmla="*/ 3441 h 3744"/>
                <a:gd name="T70" fmla="*/ 2038 w 2521"/>
                <a:gd name="T71" fmla="*/ 3261 h 3744"/>
                <a:gd name="T72" fmla="*/ 2151 w 2521"/>
                <a:gd name="T73" fmla="*/ 3272 h 3744"/>
                <a:gd name="T74" fmla="*/ 2319 w 2521"/>
                <a:gd name="T75" fmla="*/ 3272 h 3744"/>
                <a:gd name="T76" fmla="*/ 2296 w 2521"/>
                <a:gd name="T77" fmla="*/ 3194 h 3744"/>
                <a:gd name="T78" fmla="*/ 2173 w 2521"/>
                <a:gd name="T79" fmla="*/ 3161 h 3744"/>
                <a:gd name="T80" fmla="*/ 2072 w 2521"/>
                <a:gd name="T81" fmla="*/ 3015 h 3744"/>
                <a:gd name="T82" fmla="*/ 1994 w 2521"/>
                <a:gd name="T83" fmla="*/ 2959 h 3744"/>
                <a:gd name="T84" fmla="*/ 1915 w 2521"/>
                <a:gd name="T85" fmla="*/ 2858 h 3744"/>
                <a:gd name="T86" fmla="*/ 1915 w 2521"/>
                <a:gd name="T87" fmla="*/ 2746 h 3744"/>
                <a:gd name="T88" fmla="*/ 1893 w 2521"/>
                <a:gd name="T89" fmla="*/ 2679 h 3744"/>
                <a:gd name="T90" fmla="*/ 1859 w 2521"/>
                <a:gd name="T91" fmla="*/ 2331 h 3744"/>
                <a:gd name="T92" fmla="*/ 2016 w 2521"/>
                <a:gd name="T93" fmla="*/ 2241 h 3744"/>
                <a:gd name="T94" fmla="*/ 2072 w 2521"/>
                <a:gd name="T95" fmla="*/ 2197 h 3744"/>
                <a:gd name="T96" fmla="*/ 2128 w 2521"/>
                <a:gd name="T97" fmla="*/ 1984 h 3744"/>
                <a:gd name="T98" fmla="*/ 1994 w 2521"/>
                <a:gd name="T99" fmla="*/ 1972 h 3744"/>
                <a:gd name="T100" fmla="*/ 1960 w 2521"/>
                <a:gd name="T101" fmla="*/ 1928 h 3744"/>
                <a:gd name="T102" fmla="*/ 2038 w 2521"/>
                <a:gd name="T103" fmla="*/ 1827 h 3744"/>
                <a:gd name="T104" fmla="*/ 2196 w 2521"/>
                <a:gd name="T105" fmla="*/ 1703 h 3744"/>
                <a:gd name="T106" fmla="*/ 2341 w 2521"/>
                <a:gd name="T107" fmla="*/ 1423 h 3744"/>
                <a:gd name="T108" fmla="*/ 2442 w 2521"/>
                <a:gd name="T109" fmla="*/ 1524 h 3744"/>
                <a:gd name="T110" fmla="*/ 2520 w 2521"/>
                <a:gd name="T111" fmla="*/ 1479 h 3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21" h="3744">
                  <a:moveTo>
                    <a:pt x="2498" y="1423"/>
                  </a:moveTo>
                  <a:lnTo>
                    <a:pt x="2498" y="1423"/>
                  </a:lnTo>
                  <a:cubicBezTo>
                    <a:pt x="2487" y="1390"/>
                    <a:pt x="2509" y="1379"/>
                    <a:pt x="2487" y="1356"/>
                  </a:cubicBezTo>
                  <a:cubicBezTo>
                    <a:pt x="2476" y="1334"/>
                    <a:pt x="2453" y="1311"/>
                    <a:pt x="2386" y="1222"/>
                  </a:cubicBezTo>
                  <a:cubicBezTo>
                    <a:pt x="2319" y="1143"/>
                    <a:pt x="2240" y="1020"/>
                    <a:pt x="2218" y="964"/>
                  </a:cubicBezTo>
                  <a:cubicBezTo>
                    <a:pt x="2207" y="908"/>
                    <a:pt x="2128" y="807"/>
                    <a:pt x="2072" y="751"/>
                  </a:cubicBezTo>
                  <a:cubicBezTo>
                    <a:pt x="2027" y="695"/>
                    <a:pt x="2005" y="617"/>
                    <a:pt x="1994" y="583"/>
                  </a:cubicBezTo>
                  <a:cubicBezTo>
                    <a:pt x="1994" y="538"/>
                    <a:pt x="1994" y="504"/>
                    <a:pt x="1960" y="482"/>
                  </a:cubicBezTo>
                  <a:cubicBezTo>
                    <a:pt x="1927" y="459"/>
                    <a:pt x="1882" y="404"/>
                    <a:pt x="1848" y="359"/>
                  </a:cubicBezTo>
                  <a:cubicBezTo>
                    <a:pt x="1814" y="303"/>
                    <a:pt x="1769" y="303"/>
                    <a:pt x="1747" y="314"/>
                  </a:cubicBezTo>
                  <a:cubicBezTo>
                    <a:pt x="1726" y="325"/>
                    <a:pt x="1703" y="336"/>
                    <a:pt x="1681" y="325"/>
                  </a:cubicBezTo>
                  <a:cubicBezTo>
                    <a:pt x="1659" y="303"/>
                    <a:pt x="1614" y="314"/>
                    <a:pt x="1580" y="325"/>
                  </a:cubicBezTo>
                  <a:cubicBezTo>
                    <a:pt x="1546" y="325"/>
                    <a:pt x="1558" y="258"/>
                    <a:pt x="1580" y="247"/>
                  </a:cubicBezTo>
                  <a:cubicBezTo>
                    <a:pt x="1603" y="235"/>
                    <a:pt x="1614" y="224"/>
                    <a:pt x="1580" y="202"/>
                  </a:cubicBezTo>
                  <a:cubicBezTo>
                    <a:pt x="1546" y="191"/>
                    <a:pt x="1569" y="146"/>
                    <a:pt x="1591" y="146"/>
                  </a:cubicBezTo>
                  <a:cubicBezTo>
                    <a:pt x="1614" y="157"/>
                    <a:pt x="1625" y="213"/>
                    <a:pt x="1659" y="224"/>
                  </a:cubicBezTo>
                  <a:cubicBezTo>
                    <a:pt x="1692" y="247"/>
                    <a:pt x="1681" y="224"/>
                    <a:pt x="1659" y="191"/>
                  </a:cubicBezTo>
                  <a:cubicBezTo>
                    <a:pt x="1636" y="157"/>
                    <a:pt x="1603" y="112"/>
                    <a:pt x="1546" y="90"/>
                  </a:cubicBezTo>
                  <a:cubicBezTo>
                    <a:pt x="1502" y="68"/>
                    <a:pt x="1401" y="68"/>
                    <a:pt x="1367" y="79"/>
                  </a:cubicBezTo>
                  <a:cubicBezTo>
                    <a:pt x="1322" y="79"/>
                    <a:pt x="1300" y="45"/>
                    <a:pt x="1277" y="45"/>
                  </a:cubicBezTo>
                  <a:cubicBezTo>
                    <a:pt x="1255" y="34"/>
                    <a:pt x="1031" y="56"/>
                    <a:pt x="1008" y="23"/>
                  </a:cubicBezTo>
                  <a:cubicBezTo>
                    <a:pt x="997" y="0"/>
                    <a:pt x="941" y="23"/>
                    <a:pt x="941" y="45"/>
                  </a:cubicBezTo>
                  <a:cubicBezTo>
                    <a:pt x="930" y="68"/>
                    <a:pt x="852" y="112"/>
                    <a:pt x="818" y="112"/>
                  </a:cubicBezTo>
                  <a:cubicBezTo>
                    <a:pt x="784" y="112"/>
                    <a:pt x="751" y="123"/>
                    <a:pt x="751" y="146"/>
                  </a:cubicBezTo>
                  <a:cubicBezTo>
                    <a:pt x="751" y="179"/>
                    <a:pt x="739" y="213"/>
                    <a:pt x="717" y="213"/>
                  </a:cubicBezTo>
                  <a:cubicBezTo>
                    <a:pt x="695" y="224"/>
                    <a:pt x="661" y="247"/>
                    <a:pt x="650" y="303"/>
                  </a:cubicBezTo>
                  <a:cubicBezTo>
                    <a:pt x="628" y="359"/>
                    <a:pt x="661" y="504"/>
                    <a:pt x="661" y="504"/>
                  </a:cubicBezTo>
                  <a:cubicBezTo>
                    <a:pt x="661" y="504"/>
                    <a:pt x="628" y="493"/>
                    <a:pt x="572" y="516"/>
                  </a:cubicBezTo>
                  <a:cubicBezTo>
                    <a:pt x="504" y="538"/>
                    <a:pt x="527" y="583"/>
                    <a:pt x="493" y="617"/>
                  </a:cubicBezTo>
                  <a:cubicBezTo>
                    <a:pt x="470" y="639"/>
                    <a:pt x="359" y="617"/>
                    <a:pt x="359" y="617"/>
                  </a:cubicBezTo>
                  <a:cubicBezTo>
                    <a:pt x="56" y="1233"/>
                    <a:pt x="56" y="1233"/>
                    <a:pt x="56" y="1233"/>
                  </a:cubicBezTo>
                  <a:cubicBezTo>
                    <a:pt x="0" y="1334"/>
                    <a:pt x="0" y="1334"/>
                    <a:pt x="0" y="1334"/>
                  </a:cubicBezTo>
                  <a:cubicBezTo>
                    <a:pt x="123" y="2208"/>
                    <a:pt x="123" y="2208"/>
                    <a:pt x="123" y="2208"/>
                  </a:cubicBezTo>
                  <a:cubicBezTo>
                    <a:pt x="325" y="2309"/>
                    <a:pt x="325" y="2309"/>
                    <a:pt x="325" y="2309"/>
                  </a:cubicBezTo>
                  <a:cubicBezTo>
                    <a:pt x="415" y="2521"/>
                    <a:pt x="415" y="2521"/>
                    <a:pt x="415" y="2521"/>
                  </a:cubicBezTo>
                  <a:cubicBezTo>
                    <a:pt x="359" y="2578"/>
                    <a:pt x="359" y="2578"/>
                    <a:pt x="359" y="2578"/>
                  </a:cubicBezTo>
                  <a:cubicBezTo>
                    <a:pt x="359" y="2578"/>
                    <a:pt x="370" y="2645"/>
                    <a:pt x="347" y="2667"/>
                  </a:cubicBezTo>
                  <a:cubicBezTo>
                    <a:pt x="325" y="2690"/>
                    <a:pt x="314" y="2723"/>
                    <a:pt x="336" y="2757"/>
                  </a:cubicBezTo>
                  <a:cubicBezTo>
                    <a:pt x="347" y="2779"/>
                    <a:pt x="370" y="2813"/>
                    <a:pt x="370" y="2892"/>
                  </a:cubicBezTo>
                  <a:cubicBezTo>
                    <a:pt x="359" y="2959"/>
                    <a:pt x="359" y="2970"/>
                    <a:pt x="325" y="2992"/>
                  </a:cubicBezTo>
                  <a:cubicBezTo>
                    <a:pt x="303" y="3003"/>
                    <a:pt x="280" y="3003"/>
                    <a:pt x="291" y="3048"/>
                  </a:cubicBezTo>
                  <a:cubicBezTo>
                    <a:pt x="303" y="3093"/>
                    <a:pt x="291" y="3127"/>
                    <a:pt x="303" y="3127"/>
                  </a:cubicBezTo>
                  <a:cubicBezTo>
                    <a:pt x="314" y="3138"/>
                    <a:pt x="291" y="3149"/>
                    <a:pt x="280" y="3161"/>
                  </a:cubicBezTo>
                  <a:cubicBezTo>
                    <a:pt x="258" y="3183"/>
                    <a:pt x="258" y="3272"/>
                    <a:pt x="269" y="3284"/>
                  </a:cubicBezTo>
                  <a:cubicBezTo>
                    <a:pt x="280" y="3295"/>
                    <a:pt x="314" y="3272"/>
                    <a:pt x="325" y="3306"/>
                  </a:cubicBezTo>
                  <a:cubicBezTo>
                    <a:pt x="325" y="3328"/>
                    <a:pt x="336" y="3418"/>
                    <a:pt x="392" y="3474"/>
                  </a:cubicBezTo>
                  <a:cubicBezTo>
                    <a:pt x="448" y="3519"/>
                    <a:pt x="482" y="3530"/>
                    <a:pt x="538" y="3530"/>
                  </a:cubicBezTo>
                  <a:cubicBezTo>
                    <a:pt x="583" y="3530"/>
                    <a:pt x="594" y="3631"/>
                    <a:pt x="650" y="3609"/>
                  </a:cubicBezTo>
                  <a:cubicBezTo>
                    <a:pt x="695" y="3597"/>
                    <a:pt x="706" y="3541"/>
                    <a:pt x="717" y="3485"/>
                  </a:cubicBezTo>
                  <a:cubicBezTo>
                    <a:pt x="739" y="3418"/>
                    <a:pt x="784" y="3373"/>
                    <a:pt x="807" y="3373"/>
                  </a:cubicBezTo>
                  <a:cubicBezTo>
                    <a:pt x="829" y="3373"/>
                    <a:pt x="919" y="3418"/>
                    <a:pt x="930" y="3418"/>
                  </a:cubicBezTo>
                  <a:lnTo>
                    <a:pt x="941" y="3351"/>
                  </a:lnTo>
                  <a:cubicBezTo>
                    <a:pt x="941" y="3351"/>
                    <a:pt x="1031" y="3340"/>
                    <a:pt x="1121" y="3351"/>
                  </a:cubicBezTo>
                  <a:cubicBezTo>
                    <a:pt x="1221" y="3373"/>
                    <a:pt x="1289" y="3396"/>
                    <a:pt x="1311" y="3418"/>
                  </a:cubicBezTo>
                  <a:cubicBezTo>
                    <a:pt x="1322" y="3441"/>
                    <a:pt x="1390" y="3519"/>
                    <a:pt x="1390" y="3519"/>
                  </a:cubicBezTo>
                  <a:cubicBezTo>
                    <a:pt x="1390" y="3519"/>
                    <a:pt x="1434" y="3497"/>
                    <a:pt x="1457" y="3497"/>
                  </a:cubicBezTo>
                  <a:cubicBezTo>
                    <a:pt x="1479" y="3508"/>
                    <a:pt x="1490" y="3541"/>
                    <a:pt x="1479" y="3564"/>
                  </a:cubicBezTo>
                  <a:cubicBezTo>
                    <a:pt x="1479" y="3597"/>
                    <a:pt x="1479" y="3597"/>
                    <a:pt x="1535" y="3575"/>
                  </a:cubicBezTo>
                  <a:cubicBezTo>
                    <a:pt x="1591" y="3564"/>
                    <a:pt x="1614" y="3564"/>
                    <a:pt x="1614" y="3564"/>
                  </a:cubicBezTo>
                  <a:cubicBezTo>
                    <a:pt x="1614" y="3564"/>
                    <a:pt x="1603" y="3609"/>
                    <a:pt x="1636" y="3597"/>
                  </a:cubicBezTo>
                  <a:cubicBezTo>
                    <a:pt x="1670" y="3586"/>
                    <a:pt x="1726" y="3552"/>
                    <a:pt x="1736" y="3575"/>
                  </a:cubicBezTo>
                  <a:cubicBezTo>
                    <a:pt x="1758" y="3597"/>
                    <a:pt x="1736" y="3642"/>
                    <a:pt x="1758" y="3654"/>
                  </a:cubicBezTo>
                  <a:cubicBezTo>
                    <a:pt x="1781" y="3665"/>
                    <a:pt x="1803" y="3676"/>
                    <a:pt x="1814" y="3698"/>
                  </a:cubicBezTo>
                  <a:cubicBezTo>
                    <a:pt x="1826" y="3721"/>
                    <a:pt x="1837" y="3743"/>
                    <a:pt x="1882" y="3732"/>
                  </a:cubicBezTo>
                  <a:cubicBezTo>
                    <a:pt x="1927" y="3721"/>
                    <a:pt x="1949" y="3721"/>
                    <a:pt x="1960" y="3732"/>
                  </a:cubicBezTo>
                  <a:cubicBezTo>
                    <a:pt x="1971" y="3743"/>
                    <a:pt x="1971" y="3743"/>
                    <a:pt x="1982" y="3743"/>
                  </a:cubicBezTo>
                  <a:cubicBezTo>
                    <a:pt x="1982" y="3721"/>
                    <a:pt x="1982" y="3698"/>
                    <a:pt x="1994" y="3676"/>
                  </a:cubicBezTo>
                  <a:cubicBezTo>
                    <a:pt x="2005" y="3631"/>
                    <a:pt x="2005" y="3586"/>
                    <a:pt x="1982" y="3564"/>
                  </a:cubicBezTo>
                  <a:cubicBezTo>
                    <a:pt x="1949" y="3552"/>
                    <a:pt x="1949" y="3519"/>
                    <a:pt x="1971" y="3497"/>
                  </a:cubicBezTo>
                  <a:cubicBezTo>
                    <a:pt x="1994" y="3463"/>
                    <a:pt x="2005" y="3429"/>
                    <a:pt x="1971" y="3441"/>
                  </a:cubicBezTo>
                  <a:cubicBezTo>
                    <a:pt x="1938" y="3452"/>
                    <a:pt x="1960" y="3385"/>
                    <a:pt x="1960" y="3362"/>
                  </a:cubicBezTo>
                  <a:cubicBezTo>
                    <a:pt x="1960" y="3351"/>
                    <a:pt x="2005" y="3295"/>
                    <a:pt x="2038" y="3261"/>
                  </a:cubicBezTo>
                  <a:cubicBezTo>
                    <a:pt x="2072" y="3228"/>
                    <a:pt x="2083" y="3228"/>
                    <a:pt x="2095" y="3239"/>
                  </a:cubicBezTo>
                  <a:cubicBezTo>
                    <a:pt x="2117" y="3261"/>
                    <a:pt x="2117" y="3284"/>
                    <a:pt x="2151" y="3272"/>
                  </a:cubicBezTo>
                  <a:cubicBezTo>
                    <a:pt x="2184" y="3261"/>
                    <a:pt x="2196" y="3284"/>
                    <a:pt x="2218" y="3295"/>
                  </a:cubicBezTo>
                  <a:cubicBezTo>
                    <a:pt x="2240" y="3317"/>
                    <a:pt x="2274" y="3295"/>
                    <a:pt x="2319" y="3272"/>
                  </a:cubicBezTo>
                  <a:cubicBezTo>
                    <a:pt x="2364" y="3261"/>
                    <a:pt x="2352" y="3261"/>
                    <a:pt x="2341" y="3228"/>
                  </a:cubicBezTo>
                  <a:cubicBezTo>
                    <a:pt x="2341" y="3205"/>
                    <a:pt x="2330" y="3194"/>
                    <a:pt x="2296" y="3194"/>
                  </a:cubicBezTo>
                  <a:cubicBezTo>
                    <a:pt x="2263" y="3205"/>
                    <a:pt x="2251" y="3205"/>
                    <a:pt x="2229" y="3183"/>
                  </a:cubicBezTo>
                  <a:cubicBezTo>
                    <a:pt x="2218" y="3149"/>
                    <a:pt x="2196" y="3172"/>
                    <a:pt x="2173" y="3161"/>
                  </a:cubicBezTo>
                  <a:cubicBezTo>
                    <a:pt x="2151" y="3149"/>
                    <a:pt x="2128" y="3093"/>
                    <a:pt x="2128" y="3059"/>
                  </a:cubicBezTo>
                  <a:cubicBezTo>
                    <a:pt x="2117" y="3015"/>
                    <a:pt x="2106" y="3003"/>
                    <a:pt x="2072" y="3015"/>
                  </a:cubicBezTo>
                  <a:cubicBezTo>
                    <a:pt x="2027" y="3015"/>
                    <a:pt x="2027" y="3003"/>
                    <a:pt x="2038" y="2981"/>
                  </a:cubicBezTo>
                  <a:cubicBezTo>
                    <a:pt x="2038" y="2948"/>
                    <a:pt x="2027" y="2948"/>
                    <a:pt x="1994" y="2959"/>
                  </a:cubicBezTo>
                  <a:cubicBezTo>
                    <a:pt x="1960" y="2970"/>
                    <a:pt x="1960" y="2925"/>
                    <a:pt x="1960" y="2903"/>
                  </a:cubicBezTo>
                  <a:cubicBezTo>
                    <a:pt x="1960" y="2880"/>
                    <a:pt x="1915" y="2869"/>
                    <a:pt x="1915" y="2858"/>
                  </a:cubicBezTo>
                  <a:cubicBezTo>
                    <a:pt x="1927" y="2847"/>
                    <a:pt x="1904" y="2802"/>
                    <a:pt x="1927" y="2779"/>
                  </a:cubicBezTo>
                  <a:cubicBezTo>
                    <a:pt x="1949" y="2757"/>
                    <a:pt x="1949" y="2746"/>
                    <a:pt x="1915" y="2746"/>
                  </a:cubicBezTo>
                  <a:cubicBezTo>
                    <a:pt x="1882" y="2757"/>
                    <a:pt x="1882" y="2723"/>
                    <a:pt x="1893" y="2712"/>
                  </a:cubicBezTo>
                  <a:cubicBezTo>
                    <a:pt x="1915" y="2690"/>
                    <a:pt x="1893" y="2679"/>
                    <a:pt x="1893" y="2679"/>
                  </a:cubicBezTo>
                  <a:cubicBezTo>
                    <a:pt x="1715" y="2466"/>
                    <a:pt x="1715" y="2466"/>
                    <a:pt x="1715" y="2466"/>
                  </a:cubicBezTo>
                  <a:cubicBezTo>
                    <a:pt x="1859" y="2331"/>
                    <a:pt x="1859" y="2331"/>
                    <a:pt x="1859" y="2331"/>
                  </a:cubicBezTo>
                  <a:cubicBezTo>
                    <a:pt x="2005" y="2185"/>
                    <a:pt x="2005" y="2185"/>
                    <a:pt x="2005" y="2185"/>
                  </a:cubicBezTo>
                  <a:cubicBezTo>
                    <a:pt x="2005" y="2185"/>
                    <a:pt x="2005" y="2208"/>
                    <a:pt x="2016" y="2241"/>
                  </a:cubicBezTo>
                  <a:cubicBezTo>
                    <a:pt x="2016" y="2275"/>
                    <a:pt x="2027" y="2275"/>
                    <a:pt x="2050" y="2275"/>
                  </a:cubicBezTo>
                  <a:cubicBezTo>
                    <a:pt x="2072" y="2275"/>
                    <a:pt x="2072" y="2230"/>
                    <a:pt x="2072" y="2197"/>
                  </a:cubicBezTo>
                  <a:cubicBezTo>
                    <a:pt x="2072" y="2152"/>
                    <a:pt x="2128" y="2163"/>
                    <a:pt x="2128" y="2163"/>
                  </a:cubicBezTo>
                  <a:cubicBezTo>
                    <a:pt x="2128" y="2152"/>
                    <a:pt x="2128" y="1995"/>
                    <a:pt x="2128" y="1984"/>
                  </a:cubicBezTo>
                  <a:cubicBezTo>
                    <a:pt x="2117" y="1984"/>
                    <a:pt x="2072" y="1961"/>
                    <a:pt x="2038" y="1939"/>
                  </a:cubicBezTo>
                  <a:cubicBezTo>
                    <a:pt x="2005" y="1928"/>
                    <a:pt x="2005" y="1950"/>
                    <a:pt x="1994" y="1972"/>
                  </a:cubicBezTo>
                  <a:cubicBezTo>
                    <a:pt x="1982" y="1995"/>
                    <a:pt x="1971" y="2006"/>
                    <a:pt x="1949" y="1995"/>
                  </a:cubicBezTo>
                  <a:cubicBezTo>
                    <a:pt x="1938" y="1972"/>
                    <a:pt x="1938" y="1950"/>
                    <a:pt x="1960" y="1928"/>
                  </a:cubicBezTo>
                  <a:cubicBezTo>
                    <a:pt x="1971" y="1917"/>
                    <a:pt x="1960" y="1838"/>
                    <a:pt x="1960" y="1838"/>
                  </a:cubicBezTo>
                  <a:cubicBezTo>
                    <a:pt x="1960" y="1838"/>
                    <a:pt x="2016" y="1838"/>
                    <a:pt x="2038" y="1827"/>
                  </a:cubicBezTo>
                  <a:cubicBezTo>
                    <a:pt x="2072" y="1804"/>
                    <a:pt x="2072" y="1759"/>
                    <a:pt x="2095" y="1737"/>
                  </a:cubicBezTo>
                  <a:cubicBezTo>
                    <a:pt x="2117" y="1715"/>
                    <a:pt x="2196" y="1703"/>
                    <a:pt x="2196" y="1703"/>
                  </a:cubicBezTo>
                  <a:cubicBezTo>
                    <a:pt x="2196" y="1524"/>
                    <a:pt x="2196" y="1524"/>
                    <a:pt x="2196" y="1524"/>
                  </a:cubicBezTo>
                  <a:cubicBezTo>
                    <a:pt x="2341" y="1423"/>
                    <a:pt x="2341" y="1423"/>
                    <a:pt x="2341" y="1423"/>
                  </a:cubicBezTo>
                  <a:cubicBezTo>
                    <a:pt x="2341" y="1423"/>
                    <a:pt x="2352" y="1457"/>
                    <a:pt x="2375" y="1468"/>
                  </a:cubicBezTo>
                  <a:cubicBezTo>
                    <a:pt x="2397" y="1490"/>
                    <a:pt x="2431" y="1502"/>
                    <a:pt x="2442" y="1524"/>
                  </a:cubicBezTo>
                  <a:cubicBezTo>
                    <a:pt x="2464" y="1547"/>
                    <a:pt x="2476" y="1535"/>
                    <a:pt x="2487" y="1524"/>
                  </a:cubicBezTo>
                  <a:cubicBezTo>
                    <a:pt x="2498" y="1513"/>
                    <a:pt x="2520" y="1479"/>
                    <a:pt x="2520" y="1479"/>
                  </a:cubicBezTo>
                  <a:cubicBezTo>
                    <a:pt x="2520" y="1479"/>
                    <a:pt x="2520" y="1457"/>
                    <a:pt x="2498" y="1423"/>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 name="Freeform 5"/>
            <p:cNvSpPr>
              <a:spLocks noChangeArrowheads="1"/>
            </p:cNvSpPr>
            <p:nvPr/>
          </p:nvSpPr>
          <p:spPr bwMode="auto">
            <a:xfrm>
              <a:off x="2046288" y="1146175"/>
              <a:ext cx="1400175" cy="1654175"/>
            </a:xfrm>
            <a:custGeom>
              <a:avLst/>
              <a:gdLst>
                <a:gd name="T0" fmla="*/ 3832 w 3890"/>
                <a:gd name="T1" fmla="*/ 2936 h 4596"/>
                <a:gd name="T2" fmla="*/ 3743 w 3890"/>
                <a:gd name="T3" fmla="*/ 2802 h 4596"/>
                <a:gd name="T4" fmla="*/ 3743 w 3890"/>
                <a:gd name="T5" fmla="*/ 2555 h 4596"/>
                <a:gd name="T6" fmla="*/ 3776 w 3890"/>
                <a:gd name="T7" fmla="*/ 2454 h 4596"/>
                <a:gd name="T8" fmla="*/ 3855 w 3890"/>
                <a:gd name="T9" fmla="*/ 2196 h 4596"/>
                <a:gd name="T10" fmla="*/ 3844 w 3890"/>
                <a:gd name="T11" fmla="*/ 1692 h 4596"/>
                <a:gd name="T12" fmla="*/ 3732 w 3890"/>
                <a:gd name="T13" fmla="*/ 1569 h 4596"/>
                <a:gd name="T14" fmla="*/ 2387 w 3890"/>
                <a:gd name="T15" fmla="*/ 1031 h 4596"/>
                <a:gd name="T16" fmla="*/ 201 w 3890"/>
                <a:gd name="T17" fmla="*/ 0 h 4596"/>
                <a:gd name="T18" fmla="*/ 201 w 3890"/>
                <a:gd name="T19" fmla="*/ 11 h 4596"/>
                <a:gd name="T20" fmla="*/ 190 w 3890"/>
                <a:gd name="T21" fmla="*/ 11 h 4596"/>
                <a:gd name="T22" fmla="*/ 0 w 3890"/>
                <a:gd name="T23" fmla="*/ 168 h 4596"/>
                <a:gd name="T24" fmla="*/ 34 w 3890"/>
                <a:gd name="T25" fmla="*/ 392 h 4596"/>
                <a:gd name="T26" fmla="*/ 34 w 3890"/>
                <a:gd name="T27" fmla="*/ 392 h 4596"/>
                <a:gd name="T28" fmla="*/ 34 w 3890"/>
                <a:gd name="T29" fmla="*/ 403 h 4596"/>
                <a:gd name="T30" fmla="*/ 123 w 3890"/>
                <a:gd name="T31" fmla="*/ 516 h 4596"/>
                <a:gd name="T32" fmla="*/ 258 w 3890"/>
                <a:gd name="T33" fmla="*/ 549 h 4596"/>
                <a:gd name="T34" fmla="*/ 325 w 3890"/>
                <a:gd name="T35" fmla="*/ 650 h 4596"/>
                <a:gd name="T36" fmla="*/ 493 w 3890"/>
                <a:gd name="T37" fmla="*/ 751 h 4596"/>
                <a:gd name="T38" fmla="*/ 616 w 3890"/>
                <a:gd name="T39" fmla="*/ 717 h 4596"/>
                <a:gd name="T40" fmla="*/ 807 w 3890"/>
                <a:gd name="T41" fmla="*/ 796 h 4596"/>
                <a:gd name="T42" fmla="*/ 952 w 3890"/>
                <a:gd name="T43" fmla="*/ 964 h 4596"/>
                <a:gd name="T44" fmla="*/ 1165 w 3890"/>
                <a:gd name="T45" fmla="*/ 1042 h 4596"/>
                <a:gd name="T46" fmla="*/ 1132 w 3890"/>
                <a:gd name="T47" fmla="*/ 1278 h 4596"/>
                <a:gd name="T48" fmla="*/ 1221 w 3890"/>
                <a:gd name="T49" fmla="*/ 1636 h 4596"/>
                <a:gd name="T50" fmla="*/ 1445 w 3890"/>
                <a:gd name="T51" fmla="*/ 2196 h 4596"/>
                <a:gd name="T52" fmla="*/ 1479 w 3890"/>
                <a:gd name="T53" fmla="*/ 2409 h 4596"/>
                <a:gd name="T54" fmla="*/ 1591 w 3890"/>
                <a:gd name="T55" fmla="*/ 2611 h 4596"/>
                <a:gd name="T56" fmla="*/ 1759 w 3890"/>
                <a:gd name="T57" fmla="*/ 2791 h 4596"/>
                <a:gd name="T58" fmla="*/ 1782 w 3890"/>
                <a:gd name="T59" fmla="*/ 2914 h 4596"/>
                <a:gd name="T60" fmla="*/ 1916 w 3890"/>
                <a:gd name="T61" fmla="*/ 3082 h 4596"/>
                <a:gd name="T62" fmla="*/ 2163 w 3890"/>
                <a:gd name="T63" fmla="*/ 3340 h 4596"/>
                <a:gd name="T64" fmla="*/ 2342 w 3890"/>
                <a:gd name="T65" fmla="*/ 3373 h 4596"/>
                <a:gd name="T66" fmla="*/ 2555 w 3890"/>
                <a:gd name="T67" fmla="*/ 3496 h 4596"/>
                <a:gd name="T68" fmla="*/ 2521 w 3890"/>
                <a:gd name="T69" fmla="*/ 3609 h 4596"/>
                <a:gd name="T70" fmla="*/ 2555 w 3890"/>
                <a:gd name="T71" fmla="*/ 3720 h 4596"/>
                <a:gd name="T72" fmla="*/ 2622 w 3890"/>
                <a:gd name="T73" fmla="*/ 3933 h 4596"/>
                <a:gd name="T74" fmla="*/ 2869 w 3890"/>
                <a:gd name="T75" fmla="*/ 4068 h 4596"/>
                <a:gd name="T76" fmla="*/ 2992 w 3890"/>
                <a:gd name="T77" fmla="*/ 4270 h 4596"/>
                <a:gd name="T78" fmla="*/ 3104 w 3890"/>
                <a:gd name="T79" fmla="*/ 4371 h 4596"/>
                <a:gd name="T80" fmla="*/ 3294 w 3890"/>
                <a:gd name="T81" fmla="*/ 4505 h 4596"/>
                <a:gd name="T82" fmla="*/ 3396 w 3890"/>
                <a:gd name="T83" fmla="*/ 4595 h 4596"/>
                <a:gd name="T84" fmla="*/ 3575 w 3890"/>
                <a:gd name="T85" fmla="*/ 4471 h 4596"/>
                <a:gd name="T86" fmla="*/ 3709 w 3890"/>
                <a:gd name="T87" fmla="*/ 4393 h 4596"/>
                <a:gd name="T88" fmla="*/ 3810 w 3890"/>
                <a:gd name="T89" fmla="*/ 4158 h 4596"/>
                <a:gd name="T90" fmla="*/ 3743 w 3890"/>
                <a:gd name="T91" fmla="*/ 4057 h 4596"/>
                <a:gd name="T92" fmla="*/ 3765 w 3890"/>
                <a:gd name="T93" fmla="*/ 3855 h 4596"/>
                <a:gd name="T94" fmla="*/ 3665 w 3890"/>
                <a:gd name="T95" fmla="*/ 3620 h 4596"/>
                <a:gd name="T96" fmla="*/ 3575 w 3890"/>
                <a:gd name="T97" fmla="*/ 3485 h 4596"/>
                <a:gd name="T98" fmla="*/ 3665 w 3890"/>
                <a:gd name="T99" fmla="*/ 3272 h 4596"/>
                <a:gd name="T100" fmla="*/ 3866 w 3890"/>
                <a:gd name="T101" fmla="*/ 3227 h 4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890" h="4596">
                  <a:moveTo>
                    <a:pt x="3832" y="2936"/>
                  </a:moveTo>
                  <a:lnTo>
                    <a:pt x="3832" y="2936"/>
                  </a:lnTo>
                  <a:cubicBezTo>
                    <a:pt x="3810" y="2925"/>
                    <a:pt x="3810" y="2847"/>
                    <a:pt x="3776" y="2847"/>
                  </a:cubicBezTo>
                  <a:cubicBezTo>
                    <a:pt x="3743" y="2835"/>
                    <a:pt x="3743" y="2813"/>
                    <a:pt x="3743" y="2802"/>
                  </a:cubicBezTo>
                  <a:cubicBezTo>
                    <a:pt x="3743" y="2791"/>
                    <a:pt x="3732" y="2678"/>
                    <a:pt x="3732" y="2600"/>
                  </a:cubicBezTo>
                  <a:cubicBezTo>
                    <a:pt x="3732" y="2578"/>
                    <a:pt x="3732" y="2555"/>
                    <a:pt x="3743" y="2555"/>
                  </a:cubicBezTo>
                  <a:cubicBezTo>
                    <a:pt x="3765" y="2544"/>
                    <a:pt x="3776" y="2533"/>
                    <a:pt x="3765" y="2510"/>
                  </a:cubicBezTo>
                  <a:cubicBezTo>
                    <a:pt x="3754" y="2488"/>
                    <a:pt x="3754" y="2465"/>
                    <a:pt x="3776" y="2454"/>
                  </a:cubicBezTo>
                  <a:cubicBezTo>
                    <a:pt x="3810" y="2454"/>
                    <a:pt x="3799" y="2421"/>
                    <a:pt x="3821" y="2376"/>
                  </a:cubicBezTo>
                  <a:cubicBezTo>
                    <a:pt x="3832" y="2342"/>
                    <a:pt x="3866" y="2230"/>
                    <a:pt x="3855" y="2196"/>
                  </a:cubicBezTo>
                  <a:cubicBezTo>
                    <a:pt x="3844" y="2163"/>
                    <a:pt x="3821" y="2129"/>
                    <a:pt x="3844" y="2062"/>
                  </a:cubicBezTo>
                  <a:cubicBezTo>
                    <a:pt x="3877" y="1995"/>
                    <a:pt x="3877" y="1715"/>
                    <a:pt x="3844" y="1692"/>
                  </a:cubicBezTo>
                  <a:cubicBezTo>
                    <a:pt x="3821" y="1681"/>
                    <a:pt x="3832" y="1636"/>
                    <a:pt x="3832" y="1603"/>
                  </a:cubicBezTo>
                  <a:cubicBezTo>
                    <a:pt x="3832" y="1569"/>
                    <a:pt x="3732" y="1569"/>
                    <a:pt x="3732" y="1569"/>
                  </a:cubicBezTo>
                  <a:cubicBezTo>
                    <a:pt x="3732" y="1109"/>
                    <a:pt x="3732" y="1109"/>
                    <a:pt x="3732" y="1109"/>
                  </a:cubicBezTo>
                  <a:cubicBezTo>
                    <a:pt x="2387" y="1031"/>
                    <a:pt x="2387" y="1031"/>
                    <a:pt x="2387" y="1031"/>
                  </a:cubicBezTo>
                  <a:cubicBezTo>
                    <a:pt x="201" y="0"/>
                    <a:pt x="201" y="0"/>
                    <a:pt x="201" y="0"/>
                  </a:cubicBezTo>
                  <a:lnTo>
                    <a:pt x="201" y="0"/>
                  </a:lnTo>
                  <a:lnTo>
                    <a:pt x="201" y="11"/>
                  </a:lnTo>
                  <a:lnTo>
                    <a:pt x="201" y="11"/>
                  </a:lnTo>
                  <a:lnTo>
                    <a:pt x="190" y="11"/>
                  </a:lnTo>
                  <a:lnTo>
                    <a:pt x="190" y="11"/>
                  </a:lnTo>
                  <a:cubicBezTo>
                    <a:pt x="190" y="11"/>
                    <a:pt x="190" y="11"/>
                    <a:pt x="179" y="11"/>
                  </a:cubicBezTo>
                  <a:cubicBezTo>
                    <a:pt x="134" y="23"/>
                    <a:pt x="0" y="123"/>
                    <a:pt x="0" y="168"/>
                  </a:cubicBezTo>
                  <a:cubicBezTo>
                    <a:pt x="0" y="213"/>
                    <a:pt x="45" y="213"/>
                    <a:pt x="45" y="247"/>
                  </a:cubicBezTo>
                  <a:cubicBezTo>
                    <a:pt x="45" y="269"/>
                    <a:pt x="34" y="359"/>
                    <a:pt x="34" y="392"/>
                  </a:cubicBezTo>
                  <a:lnTo>
                    <a:pt x="34" y="392"/>
                  </a:lnTo>
                  <a:lnTo>
                    <a:pt x="34" y="392"/>
                  </a:lnTo>
                  <a:cubicBezTo>
                    <a:pt x="34" y="403"/>
                    <a:pt x="34" y="403"/>
                    <a:pt x="34" y="403"/>
                  </a:cubicBezTo>
                  <a:lnTo>
                    <a:pt x="34" y="403"/>
                  </a:lnTo>
                  <a:lnTo>
                    <a:pt x="34" y="403"/>
                  </a:lnTo>
                  <a:cubicBezTo>
                    <a:pt x="34" y="403"/>
                    <a:pt x="101" y="471"/>
                    <a:pt x="123" y="516"/>
                  </a:cubicBezTo>
                  <a:cubicBezTo>
                    <a:pt x="157" y="572"/>
                    <a:pt x="168" y="560"/>
                    <a:pt x="201" y="538"/>
                  </a:cubicBezTo>
                  <a:cubicBezTo>
                    <a:pt x="235" y="527"/>
                    <a:pt x="258" y="527"/>
                    <a:pt x="258" y="549"/>
                  </a:cubicBezTo>
                  <a:cubicBezTo>
                    <a:pt x="258" y="583"/>
                    <a:pt x="258" y="605"/>
                    <a:pt x="258" y="605"/>
                  </a:cubicBezTo>
                  <a:cubicBezTo>
                    <a:pt x="269" y="605"/>
                    <a:pt x="291" y="616"/>
                    <a:pt x="325" y="650"/>
                  </a:cubicBezTo>
                  <a:cubicBezTo>
                    <a:pt x="358" y="695"/>
                    <a:pt x="381" y="740"/>
                    <a:pt x="426" y="729"/>
                  </a:cubicBezTo>
                  <a:cubicBezTo>
                    <a:pt x="470" y="729"/>
                    <a:pt x="482" y="717"/>
                    <a:pt x="493" y="751"/>
                  </a:cubicBezTo>
                  <a:cubicBezTo>
                    <a:pt x="504" y="773"/>
                    <a:pt x="527" y="829"/>
                    <a:pt x="571" y="807"/>
                  </a:cubicBezTo>
                  <a:cubicBezTo>
                    <a:pt x="616" y="796"/>
                    <a:pt x="605" y="740"/>
                    <a:pt x="616" y="717"/>
                  </a:cubicBezTo>
                  <a:cubicBezTo>
                    <a:pt x="627" y="695"/>
                    <a:pt x="639" y="661"/>
                    <a:pt x="683" y="695"/>
                  </a:cubicBezTo>
                  <a:cubicBezTo>
                    <a:pt x="717" y="729"/>
                    <a:pt x="796" y="773"/>
                    <a:pt x="807" y="796"/>
                  </a:cubicBezTo>
                  <a:cubicBezTo>
                    <a:pt x="807" y="818"/>
                    <a:pt x="807" y="885"/>
                    <a:pt x="829" y="919"/>
                  </a:cubicBezTo>
                  <a:cubicBezTo>
                    <a:pt x="840" y="941"/>
                    <a:pt x="885" y="964"/>
                    <a:pt x="952" y="964"/>
                  </a:cubicBezTo>
                  <a:cubicBezTo>
                    <a:pt x="975" y="975"/>
                    <a:pt x="997" y="975"/>
                    <a:pt x="1020" y="975"/>
                  </a:cubicBezTo>
                  <a:cubicBezTo>
                    <a:pt x="1087" y="975"/>
                    <a:pt x="1165" y="986"/>
                    <a:pt x="1165" y="1042"/>
                  </a:cubicBezTo>
                  <a:cubicBezTo>
                    <a:pt x="1176" y="1054"/>
                    <a:pt x="1176" y="1076"/>
                    <a:pt x="1165" y="1098"/>
                  </a:cubicBezTo>
                  <a:cubicBezTo>
                    <a:pt x="1165" y="1177"/>
                    <a:pt x="1132" y="1255"/>
                    <a:pt x="1132" y="1278"/>
                  </a:cubicBezTo>
                  <a:cubicBezTo>
                    <a:pt x="1109" y="1311"/>
                    <a:pt x="1098" y="1423"/>
                    <a:pt x="1143" y="1468"/>
                  </a:cubicBezTo>
                  <a:cubicBezTo>
                    <a:pt x="1188" y="1524"/>
                    <a:pt x="1221" y="1569"/>
                    <a:pt x="1221" y="1636"/>
                  </a:cubicBezTo>
                  <a:cubicBezTo>
                    <a:pt x="1232" y="1715"/>
                    <a:pt x="1244" y="1804"/>
                    <a:pt x="1289" y="1916"/>
                  </a:cubicBezTo>
                  <a:cubicBezTo>
                    <a:pt x="1345" y="2040"/>
                    <a:pt x="1412" y="2152"/>
                    <a:pt x="1445" y="2196"/>
                  </a:cubicBezTo>
                  <a:cubicBezTo>
                    <a:pt x="1468" y="2241"/>
                    <a:pt x="1479" y="2320"/>
                    <a:pt x="1468" y="2353"/>
                  </a:cubicBezTo>
                  <a:cubicBezTo>
                    <a:pt x="1457" y="2376"/>
                    <a:pt x="1423" y="2421"/>
                    <a:pt x="1479" y="2409"/>
                  </a:cubicBezTo>
                  <a:cubicBezTo>
                    <a:pt x="1524" y="2387"/>
                    <a:pt x="1591" y="2387"/>
                    <a:pt x="1580" y="2443"/>
                  </a:cubicBezTo>
                  <a:cubicBezTo>
                    <a:pt x="1580" y="2510"/>
                    <a:pt x="1569" y="2566"/>
                    <a:pt x="1591" y="2611"/>
                  </a:cubicBezTo>
                  <a:cubicBezTo>
                    <a:pt x="1603" y="2656"/>
                    <a:pt x="1670" y="2779"/>
                    <a:pt x="1703" y="2791"/>
                  </a:cubicBezTo>
                  <a:cubicBezTo>
                    <a:pt x="1726" y="2791"/>
                    <a:pt x="1748" y="2768"/>
                    <a:pt x="1759" y="2791"/>
                  </a:cubicBezTo>
                  <a:cubicBezTo>
                    <a:pt x="1770" y="2824"/>
                    <a:pt x="1748" y="2847"/>
                    <a:pt x="1748" y="2869"/>
                  </a:cubicBezTo>
                  <a:cubicBezTo>
                    <a:pt x="1737" y="2880"/>
                    <a:pt x="1759" y="2902"/>
                    <a:pt x="1782" y="2914"/>
                  </a:cubicBezTo>
                  <a:cubicBezTo>
                    <a:pt x="1815" y="2925"/>
                    <a:pt x="1827" y="2958"/>
                    <a:pt x="1827" y="3003"/>
                  </a:cubicBezTo>
                  <a:cubicBezTo>
                    <a:pt x="1827" y="3037"/>
                    <a:pt x="1871" y="3071"/>
                    <a:pt x="1916" y="3082"/>
                  </a:cubicBezTo>
                  <a:cubicBezTo>
                    <a:pt x="1961" y="3093"/>
                    <a:pt x="1994" y="3127"/>
                    <a:pt x="2017" y="3149"/>
                  </a:cubicBezTo>
                  <a:cubicBezTo>
                    <a:pt x="2039" y="3160"/>
                    <a:pt x="2096" y="3284"/>
                    <a:pt x="2163" y="3340"/>
                  </a:cubicBezTo>
                  <a:cubicBezTo>
                    <a:pt x="2230" y="3396"/>
                    <a:pt x="2308" y="3418"/>
                    <a:pt x="2320" y="3418"/>
                  </a:cubicBezTo>
                  <a:cubicBezTo>
                    <a:pt x="2342" y="3418"/>
                    <a:pt x="2320" y="3362"/>
                    <a:pt x="2342" y="3373"/>
                  </a:cubicBezTo>
                  <a:cubicBezTo>
                    <a:pt x="2376" y="3384"/>
                    <a:pt x="2443" y="3452"/>
                    <a:pt x="2488" y="3474"/>
                  </a:cubicBezTo>
                  <a:cubicBezTo>
                    <a:pt x="2521" y="3485"/>
                    <a:pt x="2566" y="3485"/>
                    <a:pt x="2555" y="3496"/>
                  </a:cubicBezTo>
                  <a:cubicBezTo>
                    <a:pt x="2555" y="3508"/>
                    <a:pt x="2521" y="3530"/>
                    <a:pt x="2510" y="3553"/>
                  </a:cubicBezTo>
                  <a:cubicBezTo>
                    <a:pt x="2488" y="3575"/>
                    <a:pt x="2510" y="3609"/>
                    <a:pt x="2521" y="3609"/>
                  </a:cubicBezTo>
                  <a:cubicBezTo>
                    <a:pt x="2544" y="3620"/>
                    <a:pt x="2544" y="3631"/>
                    <a:pt x="2532" y="3642"/>
                  </a:cubicBezTo>
                  <a:cubicBezTo>
                    <a:pt x="2521" y="3653"/>
                    <a:pt x="2532" y="3698"/>
                    <a:pt x="2555" y="3720"/>
                  </a:cubicBezTo>
                  <a:cubicBezTo>
                    <a:pt x="2566" y="3743"/>
                    <a:pt x="2566" y="3788"/>
                    <a:pt x="2566" y="3833"/>
                  </a:cubicBezTo>
                  <a:cubicBezTo>
                    <a:pt x="2566" y="3866"/>
                    <a:pt x="2600" y="3911"/>
                    <a:pt x="2622" y="3933"/>
                  </a:cubicBezTo>
                  <a:cubicBezTo>
                    <a:pt x="2645" y="3945"/>
                    <a:pt x="2757" y="4046"/>
                    <a:pt x="2790" y="4057"/>
                  </a:cubicBezTo>
                  <a:cubicBezTo>
                    <a:pt x="2813" y="4057"/>
                    <a:pt x="2835" y="4023"/>
                    <a:pt x="2869" y="4068"/>
                  </a:cubicBezTo>
                  <a:cubicBezTo>
                    <a:pt x="2903" y="4113"/>
                    <a:pt x="2925" y="4191"/>
                    <a:pt x="2958" y="4202"/>
                  </a:cubicBezTo>
                  <a:cubicBezTo>
                    <a:pt x="2992" y="4214"/>
                    <a:pt x="3003" y="4247"/>
                    <a:pt x="2992" y="4270"/>
                  </a:cubicBezTo>
                  <a:cubicBezTo>
                    <a:pt x="2981" y="4292"/>
                    <a:pt x="2958" y="4337"/>
                    <a:pt x="3014" y="4360"/>
                  </a:cubicBezTo>
                  <a:cubicBezTo>
                    <a:pt x="3070" y="4382"/>
                    <a:pt x="3093" y="4393"/>
                    <a:pt x="3104" y="4371"/>
                  </a:cubicBezTo>
                  <a:cubicBezTo>
                    <a:pt x="3115" y="4348"/>
                    <a:pt x="3149" y="4326"/>
                    <a:pt x="3171" y="4337"/>
                  </a:cubicBezTo>
                  <a:cubicBezTo>
                    <a:pt x="3183" y="4360"/>
                    <a:pt x="3250" y="4427"/>
                    <a:pt x="3294" y="4505"/>
                  </a:cubicBezTo>
                  <a:cubicBezTo>
                    <a:pt x="3306" y="4539"/>
                    <a:pt x="3317" y="4561"/>
                    <a:pt x="3328" y="4584"/>
                  </a:cubicBezTo>
                  <a:cubicBezTo>
                    <a:pt x="3396" y="4595"/>
                    <a:pt x="3396" y="4595"/>
                    <a:pt x="3396" y="4595"/>
                  </a:cubicBezTo>
                  <a:cubicBezTo>
                    <a:pt x="3575" y="4527"/>
                    <a:pt x="3575" y="4527"/>
                    <a:pt x="3575" y="4527"/>
                  </a:cubicBezTo>
                  <a:cubicBezTo>
                    <a:pt x="3575" y="4471"/>
                    <a:pt x="3575" y="4471"/>
                    <a:pt x="3575" y="4471"/>
                  </a:cubicBezTo>
                  <a:lnTo>
                    <a:pt x="3575" y="4471"/>
                  </a:lnTo>
                  <a:cubicBezTo>
                    <a:pt x="3709" y="4393"/>
                    <a:pt x="3709" y="4393"/>
                    <a:pt x="3709" y="4393"/>
                  </a:cubicBezTo>
                  <a:cubicBezTo>
                    <a:pt x="3832" y="4158"/>
                    <a:pt x="3832" y="4158"/>
                    <a:pt x="3832" y="4158"/>
                  </a:cubicBezTo>
                  <a:cubicBezTo>
                    <a:pt x="3810" y="4158"/>
                    <a:pt x="3810" y="4158"/>
                    <a:pt x="3810" y="4158"/>
                  </a:cubicBezTo>
                  <a:cubicBezTo>
                    <a:pt x="3810" y="4158"/>
                    <a:pt x="3810" y="4147"/>
                    <a:pt x="3788" y="4135"/>
                  </a:cubicBezTo>
                  <a:cubicBezTo>
                    <a:pt x="3754" y="4113"/>
                    <a:pt x="3765" y="4068"/>
                    <a:pt x="3743" y="4057"/>
                  </a:cubicBezTo>
                  <a:cubicBezTo>
                    <a:pt x="3721" y="4046"/>
                    <a:pt x="3721" y="4012"/>
                    <a:pt x="3743" y="3978"/>
                  </a:cubicBezTo>
                  <a:cubicBezTo>
                    <a:pt x="3754" y="3933"/>
                    <a:pt x="3765" y="3900"/>
                    <a:pt x="3765" y="3855"/>
                  </a:cubicBezTo>
                  <a:cubicBezTo>
                    <a:pt x="3765" y="3822"/>
                    <a:pt x="3709" y="3743"/>
                    <a:pt x="3709" y="3698"/>
                  </a:cubicBezTo>
                  <a:cubicBezTo>
                    <a:pt x="3709" y="3642"/>
                    <a:pt x="3709" y="3631"/>
                    <a:pt x="3665" y="3620"/>
                  </a:cubicBezTo>
                  <a:cubicBezTo>
                    <a:pt x="3608" y="3609"/>
                    <a:pt x="3620" y="3597"/>
                    <a:pt x="3620" y="3553"/>
                  </a:cubicBezTo>
                  <a:cubicBezTo>
                    <a:pt x="3620" y="3508"/>
                    <a:pt x="3586" y="3519"/>
                    <a:pt x="3575" y="3485"/>
                  </a:cubicBezTo>
                  <a:cubicBezTo>
                    <a:pt x="3552" y="3463"/>
                    <a:pt x="3496" y="3295"/>
                    <a:pt x="3507" y="3272"/>
                  </a:cubicBezTo>
                  <a:cubicBezTo>
                    <a:pt x="3519" y="3250"/>
                    <a:pt x="3608" y="3261"/>
                    <a:pt x="3665" y="3272"/>
                  </a:cubicBezTo>
                  <a:cubicBezTo>
                    <a:pt x="3721" y="3284"/>
                    <a:pt x="3732" y="3250"/>
                    <a:pt x="3743" y="3239"/>
                  </a:cubicBezTo>
                  <a:cubicBezTo>
                    <a:pt x="3765" y="3227"/>
                    <a:pt x="3844" y="3239"/>
                    <a:pt x="3866" y="3227"/>
                  </a:cubicBezTo>
                  <a:cubicBezTo>
                    <a:pt x="3889" y="3205"/>
                    <a:pt x="3866" y="2947"/>
                    <a:pt x="3832" y="2936"/>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 name="Freeform 6"/>
            <p:cNvSpPr>
              <a:spLocks noChangeArrowheads="1"/>
            </p:cNvSpPr>
            <p:nvPr/>
          </p:nvSpPr>
          <p:spPr bwMode="auto">
            <a:xfrm>
              <a:off x="4705350" y="3824288"/>
              <a:ext cx="227013" cy="222250"/>
            </a:xfrm>
            <a:custGeom>
              <a:avLst/>
              <a:gdLst>
                <a:gd name="T0" fmla="*/ 78 w 629"/>
                <a:gd name="T1" fmla="*/ 505 h 617"/>
                <a:gd name="T2" fmla="*/ 78 w 629"/>
                <a:gd name="T3" fmla="*/ 505 h 617"/>
                <a:gd name="T4" fmla="*/ 146 w 629"/>
                <a:gd name="T5" fmla="*/ 505 h 617"/>
                <a:gd name="T6" fmla="*/ 213 w 629"/>
                <a:gd name="T7" fmla="*/ 527 h 617"/>
                <a:gd name="T8" fmla="*/ 280 w 629"/>
                <a:gd name="T9" fmla="*/ 583 h 617"/>
                <a:gd name="T10" fmla="*/ 381 w 629"/>
                <a:gd name="T11" fmla="*/ 561 h 617"/>
                <a:gd name="T12" fmla="*/ 583 w 629"/>
                <a:gd name="T13" fmla="*/ 415 h 617"/>
                <a:gd name="T14" fmla="*/ 628 w 629"/>
                <a:gd name="T15" fmla="*/ 303 h 617"/>
                <a:gd name="T16" fmla="*/ 616 w 629"/>
                <a:gd name="T17" fmla="*/ 303 h 617"/>
                <a:gd name="T18" fmla="*/ 583 w 629"/>
                <a:gd name="T19" fmla="*/ 258 h 617"/>
                <a:gd name="T20" fmla="*/ 538 w 629"/>
                <a:gd name="T21" fmla="*/ 213 h 617"/>
                <a:gd name="T22" fmla="*/ 527 w 629"/>
                <a:gd name="T23" fmla="*/ 135 h 617"/>
                <a:gd name="T24" fmla="*/ 381 w 629"/>
                <a:gd name="T25" fmla="*/ 23 h 617"/>
                <a:gd name="T26" fmla="*/ 280 w 629"/>
                <a:gd name="T27" fmla="*/ 45 h 617"/>
                <a:gd name="T28" fmla="*/ 236 w 629"/>
                <a:gd name="T29" fmla="*/ 101 h 617"/>
                <a:gd name="T30" fmla="*/ 123 w 629"/>
                <a:gd name="T31" fmla="*/ 112 h 617"/>
                <a:gd name="T32" fmla="*/ 90 w 629"/>
                <a:gd name="T33" fmla="*/ 236 h 617"/>
                <a:gd name="T34" fmla="*/ 34 w 629"/>
                <a:gd name="T35" fmla="*/ 348 h 617"/>
                <a:gd name="T36" fmla="*/ 34 w 629"/>
                <a:gd name="T37" fmla="*/ 493 h 617"/>
                <a:gd name="T38" fmla="*/ 45 w 629"/>
                <a:gd name="T39" fmla="*/ 538 h 617"/>
                <a:gd name="T40" fmla="*/ 78 w 629"/>
                <a:gd name="T41" fmla="*/ 505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9" h="617">
                  <a:moveTo>
                    <a:pt x="78" y="505"/>
                  </a:moveTo>
                  <a:lnTo>
                    <a:pt x="78" y="505"/>
                  </a:lnTo>
                  <a:cubicBezTo>
                    <a:pt x="90" y="471"/>
                    <a:pt x="135" y="471"/>
                    <a:pt x="146" y="505"/>
                  </a:cubicBezTo>
                  <a:cubicBezTo>
                    <a:pt x="168" y="549"/>
                    <a:pt x="202" y="505"/>
                    <a:pt x="213" y="527"/>
                  </a:cubicBezTo>
                  <a:cubicBezTo>
                    <a:pt x="224" y="549"/>
                    <a:pt x="269" y="549"/>
                    <a:pt x="280" y="583"/>
                  </a:cubicBezTo>
                  <a:cubicBezTo>
                    <a:pt x="303" y="616"/>
                    <a:pt x="370" y="605"/>
                    <a:pt x="381" y="561"/>
                  </a:cubicBezTo>
                  <a:cubicBezTo>
                    <a:pt x="404" y="505"/>
                    <a:pt x="527" y="471"/>
                    <a:pt x="583" y="415"/>
                  </a:cubicBezTo>
                  <a:cubicBezTo>
                    <a:pt x="616" y="381"/>
                    <a:pt x="628" y="336"/>
                    <a:pt x="628" y="303"/>
                  </a:cubicBezTo>
                  <a:cubicBezTo>
                    <a:pt x="616" y="303"/>
                    <a:pt x="616" y="303"/>
                    <a:pt x="616" y="303"/>
                  </a:cubicBezTo>
                  <a:cubicBezTo>
                    <a:pt x="616" y="303"/>
                    <a:pt x="616" y="258"/>
                    <a:pt x="583" y="258"/>
                  </a:cubicBezTo>
                  <a:cubicBezTo>
                    <a:pt x="549" y="258"/>
                    <a:pt x="538" y="247"/>
                    <a:pt x="538" y="213"/>
                  </a:cubicBezTo>
                  <a:cubicBezTo>
                    <a:pt x="527" y="191"/>
                    <a:pt x="538" y="146"/>
                    <a:pt x="527" y="135"/>
                  </a:cubicBezTo>
                  <a:cubicBezTo>
                    <a:pt x="504" y="123"/>
                    <a:pt x="415" y="45"/>
                    <a:pt x="381" y="23"/>
                  </a:cubicBezTo>
                  <a:cubicBezTo>
                    <a:pt x="336" y="0"/>
                    <a:pt x="280" y="0"/>
                    <a:pt x="280" y="45"/>
                  </a:cubicBezTo>
                  <a:cubicBezTo>
                    <a:pt x="280" y="90"/>
                    <a:pt x="280" y="90"/>
                    <a:pt x="236" y="101"/>
                  </a:cubicBezTo>
                  <a:cubicBezTo>
                    <a:pt x="180" y="112"/>
                    <a:pt x="123" y="101"/>
                    <a:pt x="123" y="112"/>
                  </a:cubicBezTo>
                  <a:cubicBezTo>
                    <a:pt x="112" y="123"/>
                    <a:pt x="123" y="213"/>
                    <a:pt x="90" y="236"/>
                  </a:cubicBezTo>
                  <a:cubicBezTo>
                    <a:pt x="56" y="247"/>
                    <a:pt x="56" y="325"/>
                    <a:pt x="34" y="348"/>
                  </a:cubicBezTo>
                  <a:cubicBezTo>
                    <a:pt x="0" y="381"/>
                    <a:pt x="11" y="448"/>
                    <a:pt x="34" y="493"/>
                  </a:cubicBezTo>
                  <a:cubicBezTo>
                    <a:pt x="45" y="505"/>
                    <a:pt x="45" y="527"/>
                    <a:pt x="45" y="538"/>
                  </a:cubicBezTo>
                  <a:cubicBezTo>
                    <a:pt x="67" y="527"/>
                    <a:pt x="78" y="516"/>
                    <a:pt x="78" y="505"/>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 name="Freeform 8"/>
            <p:cNvSpPr>
              <a:spLocks noChangeArrowheads="1"/>
            </p:cNvSpPr>
            <p:nvPr/>
          </p:nvSpPr>
          <p:spPr bwMode="auto">
            <a:xfrm>
              <a:off x="4357688" y="3151188"/>
              <a:ext cx="822325" cy="1049337"/>
            </a:xfrm>
            <a:custGeom>
              <a:avLst/>
              <a:gdLst>
                <a:gd name="T0" fmla="*/ 1928 w 2286"/>
                <a:gd name="T1" fmla="*/ 1971 h 2914"/>
                <a:gd name="T2" fmla="*/ 1906 w 2286"/>
                <a:gd name="T3" fmla="*/ 1702 h 2914"/>
                <a:gd name="T4" fmla="*/ 1648 w 2286"/>
                <a:gd name="T5" fmla="*/ 1792 h 2914"/>
                <a:gd name="T6" fmla="*/ 1345 w 2286"/>
                <a:gd name="T7" fmla="*/ 1590 h 2914"/>
                <a:gd name="T8" fmla="*/ 1401 w 2286"/>
                <a:gd name="T9" fmla="*/ 1254 h 2914"/>
                <a:gd name="T10" fmla="*/ 1603 w 2286"/>
                <a:gd name="T11" fmla="*/ 1119 h 2914"/>
                <a:gd name="T12" fmla="*/ 1838 w 2286"/>
                <a:gd name="T13" fmla="*/ 996 h 2914"/>
                <a:gd name="T14" fmla="*/ 2117 w 2286"/>
                <a:gd name="T15" fmla="*/ 705 h 2914"/>
                <a:gd name="T16" fmla="*/ 2263 w 2286"/>
                <a:gd name="T17" fmla="*/ 392 h 2914"/>
                <a:gd name="T18" fmla="*/ 2061 w 2286"/>
                <a:gd name="T19" fmla="*/ 314 h 2914"/>
                <a:gd name="T20" fmla="*/ 1917 w 2286"/>
                <a:gd name="T21" fmla="*/ 224 h 2914"/>
                <a:gd name="T22" fmla="*/ 1760 w 2286"/>
                <a:gd name="T23" fmla="*/ 157 h 2914"/>
                <a:gd name="T24" fmla="*/ 1424 w 2286"/>
                <a:gd name="T25" fmla="*/ 11 h 2914"/>
                <a:gd name="T26" fmla="*/ 1110 w 2286"/>
                <a:gd name="T27" fmla="*/ 33 h 2914"/>
                <a:gd name="T28" fmla="*/ 1166 w 2286"/>
                <a:gd name="T29" fmla="*/ 201 h 2914"/>
                <a:gd name="T30" fmla="*/ 1121 w 2286"/>
                <a:gd name="T31" fmla="*/ 515 h 2914"/>
                <a:gd name="T32" fmla="*/ 886 w 2286"/>
                <a:gd name="T33" fmla="*/ 459 h 2914"/>
                <a:gd name="T34" fmla="*/ 617 w 2286"/>
                <a:gd name="T35" fmla="*/ 481 h 2914"/>
                <a:gd name="T36" fmla="*/ 460 w 2286"/>
                <a:gd name="T37" fmla="*/ 705 h 2914"/>
                <a:gd name="T38" fmla="*/ 325 w 2286"/>
                <a:gd name="T39" fmla="*/ 884 h 2914"/>
                <a:gd name="T40" fmla="*/ 247 w 2286"/>
                <a:gd name="T41" fmla="*/ 1131 h 2914"/>
                <a:gd name="T42" fmla="*/ 124 w 2286"/>
                <a:gd name="T43" fmla="*/ 1366 h 2914"/>
                <a:gd name="T44" fmla="*/ 135 w 2286"/>
                <a:gd name="T45" fmla="*/ 1601 h 2914"/>
                <a:gd name="T46" fmla="*/ 11 w 2286"/>
                <a:gd name="T47" fmla="*/ 1758 h 2914"/>
                <a:gd name="T48" fmla="*/ 56 w 2286"/>
                <a:gd name="T49" fmla="*/ 1870 h 2914"/>
                <a:gd name="T50" fmla="*/ 191 w 2286"/>
                <a:gd name="T51" fmla="*/ 1893 h 2914"/>
                <a:gd name="T52" fmla="*/ 213 w 2286"/>
                <a:gd name="T53" fmla="*/ 1668 h 2914"/>
                <a:gd name="T54" fmla="*/ 292 w 2286"/>
                <a:gd name="T55" fmla="*/ 1780 h 2914"/>
                <a:gd name="T56" fmla="*/ 348 w 2286"/>
                <a:gd name="T57" fmla="*/ 1803 h 2914"/>
                <a:gd name="T58" fmla="*/ 482 w 2286"/>
                <a:gd name="T59" fmla="*/ 1926 h 2914"/>
                <a:gd name="T60" fmla="*/ 606 w 2286"/>
                <a:gd name="T61" fmla="*/ 2049 h 2914"/>
                <a:gd name="T62" fmla="*/ 751 w 2286"/>
                <a:gd name="T63" fmla="*/ 1937 h 2914"/>
                <a:gd name="T64" fmla="*/ 762 w 2286"/>
                <a:gd name="T65" fmla="*/ 2184 h 2914"/>
                <a:gd name="T66" fmla="*/ 505 w 2286"/>
                <a:gd name="T67" fmla="*/ 2363 h 2914"/>
                <a:gd name="T68" fmla="*/ 437 w 2286"/>
                <a:gd name="T69" fmla="*/ 2565 h 2914"/>
                <a:gd name="T70" fmla="*/ 393 w 2286"/>
                <a:gd name="T71" fmla="*/ 2655 h 2914"/>
                <a:gd name="T72" fmla="*/ 493 w 2286"/>
                <a:gd name="T73" fmla="*/ 2800 h 2914"/>
                <a:gd name="T74" fmla="*/ 762 w 2286"/>
                <a:gd name="T75" fmla="*/ 2868 h 2914"/>
                <a:gd name="T76" fmla="*/ 886 w 2286"/>
                <a:gd name="T77" fmla="*/ 2733 h 2914"/>
                <a:gd name="T78" fmla="*/ 1042 w 2286"/>
                <a:gd name="T79" fmla="*/ 2666 h 2914"/>
                <a:gd name="T80" fmla="*/ 1020 w 2286"/>
                <a:gd name="T81" fmla="*/ 2475 h 2914"/>
                <a:gd name="T82" fmla="*/ 1054 w 2286"/>
                <a:gd name="T83" fmla="*/ 2106 h 2914"/>
                <a:gd name="T84" fmla="*/ 1244 w 2286"/>
                <a:gd name="T85" fmla="*/ 1915 h 2914"/>
                <a:gd name="T86" fmla="*/ 1502 w 2286"/>
                <a:gd name="T87" fmla="*/ 2083 h 2914"/>
                <a:gd name="T88" fmla="*/ 1704 w 2286"/>
                <a:gd name="T89" fmla="*/ 2195 h 2914"/>
                <a:gd name="T90" fmla="*/ 1939 w 2286"/>
                <a:gd name="T91" fmla="*/ 2139 h 2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86" h="2914">
                  <a:moveTo>
                    <a:pt x="1939" y="2139"/>
                  </a:moveTo>
                  <a:lnTo>
                    <a:pt x="1939" y="2139"/>
                  </a:lnTo>
                  <a:cubicBezTo>
                    <a:pt x="1950" y="2083"/>
                    <a:pt x="1939" y="2016"/>
                    <a:pt x="1928" y="1971"/>
                  </a:cubicBezTo>
                  <a:cubicBezTo>
                    <a:pt x="1917" y="1926"/>
                    <a:pt x="1950" y="1915"/>
                    <a:pt x="1973" y="1870"/>
                  </a:cubicBezTo>
                  <a:cubicBezTo>
                    <a:pt x="1995" y="1837"/>
                    <a:pt x="1950" y="1803"/>
                    <a:pt x="1950" y="1758"/>
                  </a:cubicBezTo>
                  <a:cubicBezTo>
                    <a:pt x="1950" y="1702"/>
                    <a:pt x="1939" y="1702"/>
                    <a:pt x="1906" y="1702"/>
                  </a:cubicBezTo>
                  <a:cubicBezTo>
                    <a:pt x="1872" y="1691"/>
                    <a:pt x="1827" y="1736"/>
                    <a:pt x="1805" y="1758"/>
                  </a:cubicBezTo>
                  <a:cubicBezTo>
                    <a:pt x="1782" y="1769"/>
                    <a:pt x="1793" y="1803"/>
                    <a:pt x="1771" y="1825"/>
                  </a:cubicBezTo>
                  <a:cubicBezTo>
                    <a:pt x="1737" y="1837"/>
                    <a:pt x="1681" y="1837"/>
                    <a:pt x="1648" y="1792"/>
                  </a:cubicBezTo>
                  <a:cubicBezTo>
                    <a:pt x="1614" y="1758"/>
                    <a:pt x="1536" y="1758"/>
                    <a:pt x="1502" y="1747"/>
                  </a:cubicBezTo>
                  <a:cubicBezTo>
                    <a:pt x="1457" y="1747"/>
                    <a:pt x="1457" y="1713"/>
                    <a:pt x="1446" y="1668"/>
                  </a:cubicBezTo>
                  <a:cubicBezTo>
                    <a:pt x="1424" y="1613"/>
                    <a:pt x="1379" y="1613"/>
                    <a:pt x="1345" y="1590"/>
                  </a:cubicBezTo>
                  <a:cubicBezTo>
                    <a:pt x="1311" y="1568"/>
                    <a:pt x="1311" y="1556"/>
                    <a:pt x="1300" y="1411"/>
                  </a:cubicBezTo>
                  <a:cubicBezTo>
                    <a:pt x="1289" y="1265"/>
                    <a:pt x="1300" y="1209"/>
                    <a:pt x="1323" y="1209"/>
                  </a:cubicBezTo>
                  <a:cubicBezTo>
                    <a:pt x="1345" y="1198"/>
                    <a:pt x="1379" y="1242"/>
                    <a:pt x="1401" y="1254"/>
                  </a:cubicBezTo>
                  <a:cubicBezTo>
                    <a:pt x="1424" y="1265"/>
                    <a:pt x="1480" y="1254"/>
                    <a:pt x="1513" y="1231"/>
                  </a:cubicBezTo>
                  <a:cubicBezTo>
                    <a:pt x="1558" y="1209"/>
                    <a:pt x="1547" y="1198"/>
                    <a:pt x="1547" y="1153"/>
                  </a:cubicBezTo>
                  <a:cubicBezTo>
                    <a:pt x="1558" y="1108"/>
                    <a:pt x="1592" y="1142"/>
                    <a:pt x="1603" y="1119"/>
                  </a:cubicBezTo>
                  <a:cubicBezTo>
                    <a:pt x="1603" y="1097"/>
                    <a:pt x="1637" y="1119"/>
                    <a:pt x="1659" y="1131"/>
                  </a:cubicBezTo>
                  <a:cubicBezTo>
                    <a:pt x="1670" y="1142"/>
                    <a:pt x="1681" y="1142"/>
                    <a:pt x="1681" y="1142"/>
                  </a:cubicBezTo>
                  <a:cubicBezTo>
                    <a:pt x="1681" y="1142"/>
                    <a:pt x="1793" y="1041"/>
                    <a:pt x="1838" y="996"/>
                  </a:cubicBezTo>
                  <a:cubicBezTo>
                    <a:pt x="1894" y="940"/>
                    <a:pt x="2018" y="828"/>
                    <a:pt x="2029" y="806"/>
                  </a:cubicBezTo>
                  <a:cubicBezTo>
                    <a:pt x="2039" y="783"/>
                    <a:pt x="2039" y="761"/>
                    <a:pt x="2029" y="716"/>
                  </a:cubicBezTo>
                  <a:cubicBezTo>
                    <a:pt x="2029" y="671"/>
                    <a:pt x="2084" y="705"/>
                    <a:pt x="2117" y="705"/>
                  </a:cubicBezTo>
                  <a:cubicBezTo>
                    <a:pt x="2140" y="693"/>
                    <a:pt x="2174" y="616"/>
                    <a:pt x="2241" y="515"/>
                  </a:cubicBezTo>
                  <a:cubicBezTo>
                    <a:pt x="2263" y="459"/>
                    <a:pt x="2274" y="425"/>
                    <a:pt x="2285" y="403"/>
                  </a:cubicBezTo>
                  <a:cubicBezTo>
                    <a:pt x="2274" y="403"/>
                    <a:pt x="2274" y="403"/>
                    <a:pt x="2263" y="392"/>
                  </a:cubicBezTo>
                  <a:cubicBezTo>
                    <a:pt x="2252" y="381"/>
                    <a:pt x="2230" y="381"/>
                    <a:pt x="2185" y="392"/>
                  </a:cubicBezTo>
                  <a:cubicBezTo>
                    <a:pt x="2140" y="403"/>
                    <a:pt x="2129" y="381"/>
                    <a:pt x="2117" y="358"/>
                  </a:cubicBezTo>
                  <a:cubicBezTo>
                    <a:pt x="2106" y="336"/>
                    <a:pt x="2084" y="325"/>
                    <a:pt x="2061" y="314"/>
                  </a:cubicBezTo>
                  <a:cubicBezTo>
                    <a:pt x="2039" y="302"/>
                    <a:pt x="2061" y="257"/>
                    <a:pt x="2039" y="235"/>
                  </a:cubicBezTo>
                  <a:cubicBezTo>
                    <a:pt x="2029" y="212"/>
                    <a:pt x="1973" y="246"/>
                    <a:pt x="1939" y="257"/>
                  </a:cubicBezTo>
                  <a:cubicBezTo>
                    <a:pt x="1906" y="269"/>
                    <a:pt x="1917" y="224"/>
                    <a:pt x="1917" y="224"/>
                  </a:cubicBezTo>
                  <a:cubicBezTo>
                    <a:pt x="1917" y="224"/>
                    <a:pt x="1894" y="224"/>
                    <a:pt x="1838" y="235"/>
                  </a:cubicBezTo>
                  <a:cubicBezTo>
                    <a:pt x="1782" y="257"/>
                    <a:pt x="1782" y="257"/>
                    <a:pt x="1782" y="224"/>
                  </a:cubicBezTo>
                  <a:cubicBezTo>
                    <a:pt x="1793" y="201"/>
                    <a:pt x="1782" y="168"/>
                    <a:pt x="1760" y="157"/>
                  </a:cubicBezTo>
                  <a:cubicBezTo>
                    <a:pt x="1737" y="157"/>
                    <a:pt x="1693" y="179"/>
                    <a:pt x="1693" y="179"/>
                  </a:cubicBezTo>
                  <a:cubicBezTo>
                    <a:pt x="1693" y="179"/>
                    <a:pt x="1625" y="101"/>
                    <a:pt x="1614" y="78"/>
                  </a:cubicBezTo>
                  <a:cubicBezTo>
                    <a:pt x="1592" y="56"/>
                    <a:pt x="1524" y="33"/>
                    <a:pt x="1424" y="11"/>
                  </a:cubicBezTo>
                  <a:cubicBezTo>
                    <a:pt x="1334" y="0"/>
                    <a:pt x="1244" y="11"/>
                    <a:pt x="1244" y="11"/>
                  </a:cubicBezTo>
                  <a:lnTo>
                    <a:pt x="1233" y="78"/>
                  </a:lnTo>
                  <a:cubicBezTo>
                    <a:pt x="1222" y="78"/>
                    <a:pt x="1132" y="33"/>
                    <a:pt x="1110" y="33"/>
                  </a:cubicBezTo>
                  <a:cubicBezTo>
                    <a:pt x="1099" y="33"/>
                    <a:pt x="1087" y="45"/>
                    <a:pt x="1065" y="56"/>
                  </a:cubicBezTo>
                  <a:cubicBezTo>
                    <a:pt x="1076" y="78"/>
                    <a:pt x="1087" y="101"/>
                    <a:pt x="1110" y="112"/>
                  </a:cubicBezTo>
                  <a:cubicBezTo>
                    <a:pt x="1144" y="123"/>
                    <a:pt x="1177" y="112"/>
                    <a:pt x="1166" y="201"/>
                  </a:cubicBezTo>
                  <a:cubicBezTo>
                    <a:pt x="1155" y="280"/>
                    <a:pt x="1144" y="314"/>
                    <a:pt x="1166" y="325"/>
                  </a:cubicBezTo>
                  <a:cubicBezTo>
                    <a:pt x="1188" y="336"/>
                    <a:pt x="1244" y="437"/>
                    <a:pt x="1222" y="481"/>
                  </a:cubicBezTo>
                  <a:cubicBezTo>
                    <a:pt x="1200" y="515"/>
                    <a:pt x="1121" y="470"/>
                    <a:pt x="1121" y="515"/>
                  </a:cubicBezTo>
                  <a:cubicBezTo>
                    <a:pt x="1110" y="560"/>
                    <a:pt x="1087" y="560"/>
                    <a:pt x="1065" y="538"/>
                  </a:cubicBezTo>
                  <a:cubicBezTo>
                    <a:pt x="1031" y="526"/>
                    <a:pt x="1009" y="549"/>
                    <a:pt x="986" y="526"/>
                  </a:cubicBezTo>
                  <a:cubicBezTo>
                    <a:pt x="964" y="493"/>
                    <a:pt x="919" y="459"/>
                    <a:pt x="886" y="459"/>
                  </a:cubicBezTo>
                  <a:cubicBezTo>
                    <a:pt x="841" y="448"/>
                    <a:pt x="818" y="470"/>
                    <a:pt x="807" y="493"/>
                  </a:cubicBezTo>
                  <a:cubicBezTo>
                    <a:pt x="807" y="526"/>
                    <a:pt x="762" y="526"/>
                    <a:pt x="718" y="493"/>
                  </a:cubicBezTo>
                  <a:cubicBezTo>
                    <a:pt x="662" y="470"/>
                    <a:pt x="617" y="437"/>
                    <a:pt x="617" y="481"/>
                  </a:cubicBezTo>
                  <a:cubicBezTo>
                    <a:pt x="617" y="526"/>
                    <a:pt x="583" y="571"/>
                    <a:pt x="561" y="571"/>
                  </a:cubicBezTo>
                  <a:cubicBezTo>
                    <a:pt x="538" y="571"/>
                    <a:pt x="516" y="583"/>
                    <a:pt x="505" y="627"/>
                  </a:cubicBezTo>
                  <a:cubicBezTo>
                    <a:pt x="493" y="671"/>
                    <a:pt x="505" y="716"/>
                    <a:pt x="460" y="705"/>
                  </a:cubicBezTo>
                  <a:cubicBezTo>
                    <a:pt x="404" y="682"/>
                    <a:pt x="370" y="705"/>
                    <a:pt x="370" y="738"/>
                  </a:cubicBezTo>
                  <a:cubicBezTo>
                    <a:pt x="370" y="761"/>
                    <a:pt x="348" y="772"/>
                    <a:pt x="325" y="772"/>
                  </a:cubicBezTo>
                  <a:cubicBezTo>
                    <a:pt x="314" y="772"/>
                    <a:pt x="314" y="851"/>
                    <a:pt x="325" y="884"/>
                  </a:cubicBezTo>
                  <a:cubicBezTo>
                    <a:pt x="337" y="918"/>
                    <a:pt x="325" y="985"/>
                    <a:pt x="337" y="1007"/>
                  </a:cubicBezTo>
                  <a:cubicBezTo>
                    <a:pt x="348" y="1030"/>
                    <a:pt x="359" y="1041"/>
                    <a:pt x="314" y="1052"/>
                  </a:cubicBezTo>
                  <a:cubicBezTo>
                    <a:pt x="280" y="1075"/>
                    <a:pt x="292" y="1131"/>
                    <a:pt x="247" y="1131"/>
                  </a:cubicBezTo>
                  <a:cubicBezTo>
                    <a:pt x="202" y="1142"/>
                    <a:pt x="168" y="1164"/>
                    <a:pt x="157" y="1220"/>
                  </a:cubicBezTo>
                  <a:cubicBezTo>
                    <a:pt x="146" y="1287"/>
                    <a:pt x="157" y="1299"/>
                    <a:pt x="135" y="1310"/>
                  </a:cubicBezTo>
                  <a:cubicBezTo>
                    <a:pt x="124" y="1321"/>
                    <a:pt x="157" y="1366"/>
                    <a:pt x="124" y="1366"/>
                  </a:cubicBezTo>
                  <a:cubicBezTo>
                    <a:pt x="90" y="1355"/>
                    <a:pt x="68" y="1388"/>
                    <a:pt x="79" y="1433"/>
                  </a:cubicBezTo>
                  <a:cubicBezTo>
                    <a:pt x="101" y="1478"/>
                    <a:pt x="90" y="1523"/>
                    <a:pt x="101" y="1534"/>
                  </a:cubicBezTo>
                  <a:cubicBezTo>
                    <a:pt x="124" y="1545"/>
                    <a:pt x="135" y="1568"/>
                    <a:pt x="135" y="1601"/>
                  </a:cubicBezTo>
                  <a:cubicBezTo>
                    <a:pt x="135" y="1624"/>
                    <a:pt x="113" y="1635"/>
                    <a:pt x="79" y="1635"/>
                  </a:cubicBezTo>
                  <a:cubicBezTo>
                    <a:pt x="34" y="1646"/>
                    <a:pt x="23" y="1657"/>
                    <a:pt x="34" y="1691"/>
                  </a:cubicBezTo>
                  <a:cubicBezTo>
                    <a:pt x="34" y="1736"/>
                    <a:pt x="34" y="1758"/>
                    <a:pt x="11" y="1758"/>
                  </a:cubicBezTo>
                  <a:cubicBezTo>
                    <a:pt x="0" y="1769"/>
                    <a:pt x="0" y="1859"/>
                    <a:pt x="0" y="1893"/>
                  </a:cubicBezTo>
                  <a:lnTo>
                    <a:pt x="0" y="1893"/>
                  </a:lnTo>
                  <a:cubicBezTo>
                    <a:pt x="23" y="1893"/>
                    <a:pt x="45" y="1893"/>
                    <a:pt x="56" y="1870"/>
                  </a:cubicBezTo>
                  <a:cubicBezTo>
                    <a:pt x="56" y="1848"/>
                    <a:pt x="68" y="1803"/>
                    <a:pt x="90" y="1803"/>
                  </a:cubicBezTo>
                  <a:cubicBezTo>
                    <a:pt x="113" y="1803"/>
                    <a:pt x="135" y="1893"/>
                    <a:pt x="146" y="1915"/>
                  </a:cubicBezTo>
                  <a:cubicBezTo>
                    <a:pt x="146" y="1937"/>
                    <a:pt x="180" y="1915"/>
                    <a:pt x="191" y="1893"/>
                  </a:cubicBezTo>
                  <a:cubicBezTo>
                    <a:pt x="202" y="1870"/>
                    <a:pt x="224" y="1848"/>
                    <a:pt x="213" y="1814"/>
                  </a:cubicBezTo>
                  <a:cubicBezTo>
                    <a:pt x="202" y="1792"/>
                    <a:pt x="224" y="1769"/>
                    <a:pt x="202" y="1747"/>
                  </a:cubicBezTo>
                  <a:cubicBezTo>
                    <a:pt x="191" y="1713"/>
                    <a:pt x="157" y="1668"/>
                    <a:pt x="213" y="1668"/>
                  </a:cubicBezTo>
                  <a:cubicBezTo>
                    <a:pt x="269" y="1657"/>
                    <a:pt x="348" y="1668"/>
                    <a:pt x="348" y="1680"/>
                  </a:cubicBezTo>
                  <a:cubicBezTo>
                    <a:pt x="359" y="1691"/>
                    <a:pt x="370" y="1747"/>
                    <a:pt x="348" y="1758"/>
                  </a:cubicBezTo>
                  <a:cubicBezTo>
                    <a:pt x="337" y="1769"/>
                    <a:pt x="314" y="1780"/>
                    <a:pt x="292" y="1780"/>
                  </a:cubicBezTo>
                  <a:cubicBezTo>
                    <a:pt x="269" y="1780"/>
                    <a:pt x="258" y="1837"/>
                    <a:pt x="269" y="1937"/>
                  </a:cubicBezTo>
                  <a:cubicBezTo>
                    <a:pt x="292" y="2038"/>
                    <a:pt x="303" y="2005"/>
                    <a:pt x="314" y="1960"/>
                  </a:cubicBezTo>
                  <a:cubicBezTo>
                    <a:pt x="314" y="1904"/>
                    <a:pt x="337" y="1837"/>
                    <a:pt x="348" y="1803"/>
                  </a:cubicBezTo>
                  <a:cubicBezTo>
                    <a:pt x="359" y="1780"/>
                    <a:pt x="437" y="1792"/>
                    <a:pt x="460" y="1803"/>
                  </a:cubicBezTo>
                  <a:cubicBezTo>
                    <a:pt x="471" y="1825"/>
                    <a:pt x="471" y="1848"/>
                    <a:pt x="493" y="1859"/>
                  </a:cubicBezTo>
                  <a:cubicBezTo>
                    <a:pt x="516" y="1870"/>
                    <a:pt x="505" y="1882"/>
                    <a:pt x="482" y="1926"/>
                  </a:cubicBezTo>
                  <a:cubicBezTo>
                    <a:pt x="460" y="1971"/>
                    <a:pt x="426" y="2061"/>
                    <a:pt x="415" y="2083"/>
                  </a:cubicBezTo>
                  <a:cubicBezTo>
                    <a:pt x="404" y="2117"/>
                    <a:pt x="493" y="2106"/>
                    <a:pt x="538" y="2106"/>
                  </a:cubicBezTo>
                  <a:cubicBezTo>
                    <a:pt x="583" y="2106"/>
                    <a:pt x="572" y="2049"/>
                    <a:pt x="606" y="2049"/>
                  </a:cubicBezTo>
                  <a:cubicBezTo>
                    <a:pt x="650" y="2038"/>
                    <a:pt x="639" y="2016"/>
                    <a:pt x="628" y="1993"/>
                  </a:cubicBezTo>
                  <a:cubicBezTo>
                    <a:pt x="617" y="1971"/>
                    <a:pt x="650" y="1904"/>
                    <a:pt x="673" y="1893"/>
                  </a:cubicBezTo>
                  <a:cubicBezTo>
                    <a:pt x="706" y="1893"/>
                    <a:pt x="729" y="1904"/>
                    <a:pt x="751" y="1937"/>
                  </a:cubicBezTo>
                  <a:cubicBezTo>
                    <a:pt x="773" y="1960"/>
                    <a:pt x="785" y="2005"/>
                    <a:pt x="773" y="2027"/>
                  </a:cubicBezTo>
                  <a:cubicBezTo>
                    <a:pt x="762" y="2061"/>
                    <a:pt x="740" y="2094"/>
                    <a:pt x="773" y="2117"/>
                  </a:cubicBezTo>
                  <a:cubicBezTo>
                    <a:pt x="796" y="2150"/>
                    <a:pt x="807" y="2173"/>
                    <a:pt x="762" y="2184"/>
                  </a:cubicBezTo>
                  <a:cubicBezTo>
                    <a:pt x="718" y="2206"/>
                    <a:pt x="673" y="2195"/>
                    <a:pt x="639" y="2229"/>
                  </a:cubicBezTo>
                  <a:cubicBezTo>
                    <a:pt x="606" y="2273"/>
                    <a:pt x="572" y="2296"/>
                    <a:pt x="538" y="2318"/>
                  </a:cubicBezTo>
                  <a:cubicBezTo>
                    <a:pt x="505" y="2330"/>
                    <a:pt x="482" y="2341"/>
                    <a:pt x="505" y="2363"/>
                  </a:cubicBezTo>
                  <a:cubicBezTo>
                    <a:pt x="527" y="2375"/>
                    <a:pt x="527" y="2419"/>
                    <a:pt x="505" y="2453"/>
                  </a:cubicBezTo>
                  <a:cubicBezTo>
                    <a:pt x="482" y="2486"/>
                    <a:pt x="471" y="2464"/>
                    <a:pt x="437" y="2498"/>
                  </a:cubicBezTo>
                  <a:cubicBezTo>
                    <a:pt x="404" y="2531"/>
                    <a:pt x="404" y="2576"/>
                    <a:pt x="437" y="2565"/>
                  </a:cubicBezTo>
                  <a:cubicBezTo>
                    <a:pt x="482" y="2565"/>
                    <a:pt x="493" y="2587"/>
                    <a:pt x="471" y="2599"/>
                  </a:cubicBezTo>
                  <a:cubicBezTo>
                    <a:pt x="460" y="2621"/>
                    <a:pt x="415" y="2621"/>
                    <a:pt x="393" y="2610"/>
                  </a:cubicBezTo>
                  <a:cubicBezTo>
                    <a:pt x="370" y="2610"/>
                    <a:pt x="370" y="2632"/>
                    <a:pt x="393" y="2655"/>
                  </a:cubicBezTo>
                  <a:cubicBezTo>
                    <a:pt x="415" y="2688"/>
                    <a:pt x="426" y="2722"/>
                    <a:pt x="426" y="2744"/>
                  </a:cubicBezTo>
                  <a:cubicBezTo>
                    <a:pt x="415" y="2755"/>
                    <a:pt x="471" y="2744"/>
                    <a:pt x="460" y="2778"/>
                  </a:cubicBezTo>
                  <a:cubicBezTo>
                    <a:pt x="460" y="2811"/>
                    <a:pt x="471" y="2823"/>
                    <a:pt x="493" y="2800"/>
                  </a:cubicBezTo>
                  <a:cubicBezTo>
                    <a:pt x="516" y="2778"/>
                    <a:pt x="561" y="2778"/>
                    <a:pt x="583" y="2823"/>
                  </a:cubicBezTo>
                  <a:cubicBezTo>
                    <a:pt x="594" y="2879"/>
                    <a:pt x="606" y="2913"/>
                    <a:pt x="639" y="2901"/>
                  </a:cubicBezTo>
                  <a:cubicBezTo>
                    <a:pt x="673" y="2879"/>
                    <a:pt x="729" y="2868"/>
                    <a:pt x="762" y="2868"/>
                  </a:cubicBezTo>
                  <a:cubicBezTo>
                    <a:pt x="807" y="2856"/>
                    <a:pt x="818" y="2868"/>
                    <a:pt x="807" y="2834"/>
                  </a:cubicBezTo>
                  <a:cubicBezTo>
                    <a:pt x="807" y="2789"/>
                    <a:pt x="818" y="2733"/>
                    <a:pt x="818" y="2733"/>
                  </a:cubicBezTo>
                  <a:cubicBezTo>
                    <a:pt x="818" y="2733"/>
                    <a:pt x="863" y="2711"/>
                    <a:pt x="886" y="2733"/>
                  </a:cubicBezTo>
                  <a:cubicBezTo>
                    <a:pt x="908" y="2755"/>
                    <a:pt x="931" y="2744"/>
                    <a:pt x="931" y="2722"/>
                  </a:cubicBezTo>
                  <a:cubicBezTo>
                    <a:pt x="931" y="2688"/>
                    <a:pt x="964" y="2711"/>
                    <a:pt x="986" y="2688"/>
                  </a:cubicBezTo>
                  <a:cubicBezTo>
                    <a:pt x="998" y="2666"/>
                    <a:pt x="1020" y="2655"/>
                    <a:pt x="1042" y="2666"/>
                  </a:cubicBezTo>
                  <a:cubicBezTo>
                    <a:pt x="1065" y="2666"/>
                    <a:pt x="1087" y="2666"/>
                    <a:pt x="1087" y="2632"/>
                  </a:cubicBezTo>
                  <a:cubicBezTo>
                    <a:pt x="1087" y="2599"/>
                    <a:pt x="1076" y="2531"/>
                    <a:pt x="1076" y="2531"/>
                  </a:cubicBezTo>
                  <a:cubicBezTo>
                    <a:pt x="1076" y="2531"/>
                    <a:pt x="1042" y="2498"/>
                    <a:pt x="1020" y="2475"/>
                  </a:cubicBezTo>
                  <a:cubicBezTo>
                    <a:pt x="998" y="2464"/>
                    <a:pt x="1031" y="2408"/>
                    <a:pt x="998" y="2363"/>
                  </a:cubicBezTo>
                  <a:cubicBezTo>
                    <a:pt x="975" y="2318"/>
                    <a:pt x="964" y="2251"/>
                    <a:pt x="998" y="2218"/>
                  </a:cubicBezTo>
                  <a:cubicBezTo>
                    <a:pt x="1020" y="2195"/>
                    <a:pt x="1020" y="2117"/>
                    <a:pt x="1054" y="2106"/>
                  </a:cubicBezTo>
                  <a:cubicBezTo>
                    <a:pt x="1087" y="2083"/>
                    <a:pt x="1076" y="1993"/>
                    <a:pt x="1087" y="1982"/>
                  </a:cubicBezTo>
                  <a:cubicBezTo>
                    <a:pt x="1087" y="1971"/>
                    <a:pt x="1144" y="1982"/>
                    <a:pt x="1200" y="1971"/>
                  </a:cubicBezTo>
                  <a:cubicBezTo>
                    <a:pt x="1244" y="1960"/>
                    <a:pt x="1244" y="1960"/>
                    <a:pt x="1244" y="1915"/>
                  </a:cubicBezTo>
                  <a:cubicBezTo>
                    <a:pt x="1244" y="1870"/>
                    <a:pt x="1300" y="1870"/>
                    <a:pt x="1345" y="1893"/>
                  </a:cubicBezTo>
                  <a:cubicBezTo>
                    <a:pt x="1379" y="1915"/>
                    <a:pt x="1468" y="1993"/>
                    <a:pt x="1491" y="2005"/>
                  </a:cubicBezTo>
                  <a:cubicBezTo>
                    <a:pt x="1502" y="2016"/>
                    <a:pt x="1491" y="2061"/>
                    <a:pt x="1502" y="2083"/>
                  </a:cubicBezTo>
                  <a:cubicBezTo>
                    <a:pt x="1502" y="2117"/>
                    <a:pt x="1513" y="2128"/>
                    <a:pt x="1547" y="2128"/>
                  </a:cubicBezTo>
                  <a:cubicBezTo>
                    <a:pt x="1580" y="2128"/>
                    <a:pt x="1580" y="2173"/>
                    <a:pt x="1580" y="2173"/>
                  </a:cubicBezTo>
                  <a:cubicBezTo>
                    <a:pt x="1580" y="2173"/>
                    <a:pt x="1670" y="2150"/>
                    <a:pt x="1704" y="2195"/>
                  </a:cubicBezTo>
                  <a:cubicBezTo>
                    <a:pt x="1737" y="2229"/>
                    <a:pt x="1805" y="2296"/>
                    <a:pt x="1838" y="2318"/>
                  </a:cubicBezTo>
                  <a:cubicBezTo>
                    <a:pt x="1838" y="2307"/>
                    <a:pt x="1849" y="2296"/>
                    <a:pt x="1849" y="2285"/>
                  </a:cubicBezTo>
                  <a:cubicBezTo>
                    <a:pt x="1872" y="2251"/>
                    <a:pt x="1917" y="2184"/>
                    <a:pt x="1939" y="2139"/>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 name="Freeform 9"/>
            <p:cNvSpPr>
              <a:spLocks noChangeArrowheads="1"/>
            </p:cNvSpPr>
            <p:nvPr/>
          </p:nvSpPr>
          <p:spPr bwMode="auto">
            <a:xfrm>
              <a:off x="3176588" y="2643188"/>
              <a:ext cx="936625" cy="1201737"/>
            </a:xfrm>
            <a:custGeom>
              <a:avLst/>
              <a:gdLst>
                <a:gd name="T0" fmla="*/ 2600 w 2601"/>
                <a:gd name="T1" fmla="*/ 2823 h 3339"/>
                <a:gd name="T2" fmla="*/ 2454 w 2601"/>
                <a:gd name="T3" fmla="*/ 2767 h 3339"/>
                <a:gd name="T4" fmla="*/ 2376 w 2601"/>
                <a:gd name="T5" fmla="*/ 2654 h 3339"/>
                <a:gd name="T6" fmla="*/ 2319 w 2601"/>
                <a:gd name="T7" fmla="*/ 2453 h 3339"/>
                <a:gd name="T8" fmla="*/ 2252 w 2601"/>
                <a:gd name="T9" fmla="*/ 2263 h 3339"/>
                <a:gd name="T10" fmla="*/ 2241 w 2601"/>
                <a:gd name="T11" fmla="*/ 2150 h 3339"/>
                <a:gd name="T12" fmla="*/ 2140 w 2601"/>
                <a:gd name="T13" fmla="*/ 1938 h 3339"/>
                <a:gd name="T14" fmla="*/ 2017 w 2601"/>
                <a:gd name="T15" fmla="*/ 1927 h 3339"/>
                <a:gd name="T16" fmla="*/ 1905 w 2601"/>
                <a:gd name="T17" fmla="*/ 1961 h 3339"/>
                <a:gd name="T18" fmla="*/ 1827 w 2601"/>
                <a:gd name="T19" fmla="*/ 1837 h 3339"/>
                <a:gd name="T20" fmla="*/ 1770 w 2601"/>
                <a:gd name="T21" fmla="*/ 1714 h 3339"/>
                <a:gd name="T22" fmla="*/ 1703 w 2601"/>
                <a:gd name="T23" fmla="*/ 1602 h 3339"/>
                <a:gd name="T24" fmla="*/ 1614 w 2601"/>
                <a:gd name="T25" fmla="*/ 1490 h 3339"/>
                <a:gd name="T26" fmla="*/ 1513 w 2601"/>
                <a:gd name="T27" fmla="*/ 1300 h 3339"/>
                <a:gd name="T28" fmla="*/ 1468 w 2601"/>
                <a:gd name="T29" fmla="*/ 1199 h 3339"/>
                <a:gd name="T30" fmla="*/ 1513 w 2601"/>
                <a:gd name="T31" fmla="*/ 1020 h 3339"/>
                <a:gd name="T32" fmla="*/ 1591 w 2601"/>
                <a:gd name="T33" fmla="*/ 1008 h 3339"/>
                <a:gd name="T34" fmla="*/ 1513 w 2601"/>
                <a:gd name="T35" fmla="*/ 851 h 3339"/>
                <a:gd name="T36" fmla="*/ 1401 w 2601"/>
                <a:gd name="T37" fmla="*/ 717 h 3339"/>
                <a:gd name="T38" fmla="*/ 1345 w 2601"/>
                <a:gd name="T39" fmla="*/ 661 h 3339"/>
                <a:gd name="T40" fmla="*/ 1255 w 2601"/>
                <a:gd name="T41" fmla="*/ 627 h 3339"/>
                <a:gd name="T42" fmla="*/ 1031 w 2601"/>
                <a:gd name="T43" fmla="*/ 515 h 3339"/>
                <a:gd name="T44" fmla="*/ 986 w 2601"/>
                <a:gd name="T45" fmla="*/ 269 h 3339"/>
                <a:gd name="T46" fmla="*/ 986 w 2601"/>
                <a:gd name="T47" fmla="*/ 157 h 3339"/>
                <a:gd name="T48" fmla="*/ 863 w 2601"/>
                <a:gd name="T49" fmla="*/ 0 h 3339"/>
                <a:gd name="T50" fmla="*/ 571 w 2601"/>
                <a:gd name="T51" fmla="*/ 235 h 3339"/>
                <a:gd name="T52" fmla="*/ 437 w 2601"/>
                <a:gd name="T53" fmla="*/ 313 h 3339"/>
                <a:gd name="T54" fmla="*/ 258 w 2601"/>
                <a:gd name="T55" fmla="*/ 437 h 3339"/>
                <a:gd name="T56" fmla="*/ 224 w 2601"/>
                <a:gd name="T57" fmla="*/ 470 h 3339"/>
                <a:gd name="T58" fmla="*/ 269 w 2601"/>
                <a:gd name="T59" fmla="*/ 605 h 3339"/>
                <a:gd name="T60" fmla="*/ 179 w 2601"/>
                <a:gd name="T61" fmla="*/ 493 h 3339"/>
                <a:gd name="T62" fmla="*/ 101 w 2601"/>
                <a:gd name="T63" fmla="*/ 638 h 3339"/>
                <a:gd name="T64" fmla="*/ 22 w 2601"/>
                <a:gd name="T65" fmla="*/ 751 h 3339"/>
                <a:gd name="T66" fmla="*/ 33 w 2601"/>
                <a:gd name="T67" fmla="*/ 806 h 3339"/>
                <a:gd name="T68" fmla="*/ 33 w 2601"/>
                <a:gd name="T69" fmla="*/ 896 h 3339"/>
                <a:gd name="T70" fmla="*/ 112 w 2601"/>
                <a:gd name="T71" fmla="*/ 941 h 3339"/>
                <a:gd name="T72" fmla="*/ 414 w 2601"/>
                <a:gd name="T73" fmla="*/ 1131 h 3339"/>
                <a:gd name="T74" fmla="*/ 448 w 2601"/>
                <a:gd name="T75" fmla="*/ 1064 h 3339"/>
                <a:gd name="T76" fmla="*/ 538 w 2601"/>
                <a:gd name="T77" fmla="*/ 1210 h 3339"/>
                <a:gd name="T78" fmla="*/ 717 w 2601"/>
                <a:gd name="T79" fmla="*/ 1356 h 3339"/>
                <a:gd name="T80" fmla="*/ 796 w 2601"/>
                <a:gd name="T81" fmla="*/ 1389 h 3339"/>
                <a:gd name="T82" fmla="*/ 1019 w 2601"/>
                <a:gd name="T83" fmla="*/ 1714 h 3339"/>
                <a:gd name="T84" fmla="*/ 1165 w 2601"/>
                <a:gd name="T85" fmla="*/ 1871 h 3339"/>
                <a:gd name="T86" fmla="*/ 1277 w 2601"/>
                <a:gd name="T87" fmla="*/ 1860 h 3339"/>
                <a:gd name="T88" fmla="*/ 1456 w 2601"/>
                <a:gd name="T89" fmla="*/ 2083 h 3339"/>
                <a:gd name="T90" fmla="*/ 1614 w 2601"/>
                <a:gd name="T91" fmla="*/ 2296 h 3339"/>
                <a:gd name="T92" fmla="*/ 1871 w 2601"/>
                <a:gd name="T93" fmla="*/ 2643 h 3339"/>
                <a:gd name="T94" fmla="*/ 2062 w 2601"/>
                <a:gd name="T95" fmla="*/ 2901 h 3339"/>
                <a:gd name="T96" fmla="*/ 2196 w 2601"/>
                <a:gd name="T97" fmla="*/ 3058 h 3339"/>
                <a:gd name="T98" fmla="*/ 2308 w 2601"/>
                <a:gd name="T99" fmla="*/ 3294 h 3339"/>
                <a:gd name="T100" fmla="*/ 2342 w 2601"/>
                <a:gd name="T101" fmla="*/ 3103 h 3339"/>
                <a:gd name="T102" fmla="*/ 2409 w 2601"/>
                <a:gd name="T103" fmla="*/ 3181 h 3339"/>
                <a:gd name="T104" fmla="*/ 2532 w 2601"/>
                <a:gd name="T105" fmla="*/ 3204 h 3339"/>
                <a:gd name="T106" fmla="*/ 2499 w 2601"/>
                <a:gd name="T107" fmla="*/ 3025 h 3339"/>
                <a:gd name="T108" fmla="*/ 2555 w 2601"/>
                <a:gd name="T109" fmla="*/ 2856 h 3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01" h="3339">
                  <a:moveTo>
                    <a:pt x="2600" y="2823"/>
                  </a:moveTo>
                  <a:lnTo>
                    <a:pt x="2600" y="2823"/>
                  </a:lnTo>
                  <a:cubicBezTo>
                    <a:pt x="2589" y="2800"/>
                    <a:pt x="2566" y="2767"/>
                    <a:pt x="2521" y="2778"/>
                  </a:cubicBezTo>
                  <a:cubicBezTo>
                    <a:pt x="2476" y="2778"/>
                    <a:pt x="2476" y="2789"/>
                    <a:pt x="2454" y="2767"/>
                  </a:cubicBezTo>
                  <a:cubicBezTo>
                    <a:pt x="2443" y="2756"/>
                    <a:pt x="2443" y="2711"/>
                    <a:pt x="2443" y="2688"/>
                  </a:cubicBezTo>
                  <a:cubicBezTo>
                    <a:pt x="2443" y="2677"/>
                    <a:pt x="2387" y="2688"/>
                    <a:pt x="2376" y="2654"/>
                  </a:cubicBezTo>
                  <a:cubicBezTo>
                    <a:pt x="2364" y="2610"/>
                    <a:pt x="2376" y="2576"/>
                    <a:pt x="2376" y="2543"/>
                  </a:cubicBezTo>
                  <a:cubicBezTo>
                    <a:pt x="2376" y="2509"/>
                    <a:pt x="2331" y="2475"/>
                    <a:pt x="2319" y="2453"/>
                  </a:cubicBezTo>
                  <a:cubicBezTo>
                    <a:pt x="2297" y="2430"/>
                    <a:pt x="2275" y="2487"/>
                    <a:pt x="2263" y="2453"/>
                  </a:cubicBezTo>
                  <a:cubicBezTo>
                    <a:pt x="2252" y="2419"/>
                    <a:pt x="2252" y="2307"/>
                    <a:pt x="2252" y="2263"/>
                  </a:cubicBezTo>
                  <a:cubicBezTo>
                    <a:pt x="2252" y="2218"/>
                    <a:pt x="2297" y="2229"/>
                    <a:pt x="2297" y="2206"/>
                  </a:cubicBezTo>
                  <a:cubicBezTo>
                    <a:pt x="2308" y="2195"/>
                    <a:pt x="2286" y="2184"/>
                    <a:pt x="2241" y="2150"/>
                  </a:cubicBezTo>
                  <a:cubicBezTo>
                    <a:pt x="2207" y="2117"/>
                    <a:pt x="2207" y="2028"/>
                    <a:pt x="2207" y="1995"/>
                  </a:cubicBezTo>
                  <a:cubicBezTo>
                    <a:pt x="2196" y="1961"/>
                    <a:pt x="2163" y="1950"/>
                    <a:pt x="2140" y="1938"/>
                  </a:cubicBezTo>
                  <a:cubicBezTo>
                    <a:pt x="2107" y="1927"/>
                    <a:pt x="2073" y="1893"/>
                    <a:pt x="2062" y="1893"/>
                  </a:cubicBezTo>
                  <a:cubicBezTo>
                    <a:pt x="2039" y="1893"/>
                    <a:pt x="2039" y="1905"/>
                    <a:pt x="2017" y="1927"/>
                  </a:cubicBezTo>
                  <a:cubicBezTo>
                    <a:pt x="1983" y="1938"/>
                    <a:pt x="1994" y="1950"/>
                    <a:pt x="1961" y="1961"/>
                  </a:cubicBezTo>
                  <a:cubicBezTo>
                    <a:pt x="1938" y="1983"/>
                    <a:pt x="1916" y="1972"/>
                    <a:pt x="1905" y="1961"/>
                  </a:cubicBezTo>
                  <a:cubicBezTo>
                    <a:pt x="1894" y="1950"/>
                    <a:pt x="1883" y="1938"/>
                    <a:pt x="1849" y="1938"/>
                  </a:cubicBezTo>
                  <a:cubicBezTo>
                    <a:pt x="1827" y="1938"/>
                    <a:pt x="1827" y="1882"/>
                    <a:pt x="1827" y="1837"/>
                  </a:cubicBezTo>
                  <a:cubicBezTo>
                    <a:pt x="1827" y="1804"/>
                    <a:pt x="1815" y="1804"/>
                    <a:pt x="1793" y="1793"/>
                  </a:cubicBezTo>
                  <a:cubicBezTo>
                    <a:pt x="1770" y="1770"/>
                    <a:pt x="1804" y="1726"/>
                    <a:pt x="1770" y="1714"/>
                  </a:cubicBezTo>
                  <a:cubicBezTo>
                    <a:pt x="1737" y="1703"/>
                    <a:pt x="1759" y="1681"/>
                    <a:pt x="1748" y="1647"/>
                  </a:cubicBezTo>
                  <a:cubicBezTo>
                    <a:pt x="1737" y="1613"/>
                    <a:pt x="1737" y="1602"/>
                    <a:pt x="1703" y="1602"/>
                  </a:cubicBezTo>
                  <a:cubicBezTo>
                    <a:pt x="1669" y="1591"/>
                    <a:pt x="1669" y="1569"/>
                    <a:pt x="1658" y="1546"/>
                  </a:cubicBezTo>
                  <a:cubicBezTo>
                    <a:pt x="1658" y="1524"/>
                    <a:pt x="1625" y="1524"/>
                    <a:pt x="1614" y="1490"/>
                  </a:cubicBezTo>
                  <a:cubicBezTo>
                    <a:pt x="1602" y="1468"/>
                    <a:pt x="1535" y="1479"/>
                    <a:pt x="1524" y="1468"/>
                  </a:cubicBezTo>
                  <a:cubicBezTo>
                    <a:pt x="1513" y="1468"/>
                    <a:pt x="1513" y="1356"/>
                    <a:pt x="1513" y="1300"/>
                  </a:cubicBezTo>
                  <a:cubicBezTo>
                    <a:pt x="1501" y="1255"/>
                    <a:pt x="1513" y="1255"/>
                    <a:pt x="1468" y="1266"/>
                  </a:cubicBezTo>
                  <a:cubicBezTo>
                    <a:pt x="1423" y="1266"/>
                    <a:pt x="1434" y="1221"/>
                    <a:pt x="1468" y="1199"/>
                  </a:cubicBezTo>
                  <a:cubicBezTo>
                    <a:pt x="1501" y="1176"/>
                    <a:pt x="1490" y="1154"/>
                    <a:pt x="1479" y="1109"/>
                  </a:cubicBezTo>
                  <a:cubicBezTo>
                    <a:pt x="1468" y="1075"/>
                    <a:pt x="1468" y="1031"/>
                    <a:pt x="1513" y="1020"/>
                  </a:cubicBezTo>
                  <a:cubicBezTo>
                    <a:pt x="1546" y="1008"/>
                    <a:pt x="1569" y="1008"/>
                    <a:pt x="1580" y="1008"/>
                  </a:cubicBezTo>
                  <a:cubicBezTo>
                    <a:pt x="1591" y="1008"/>
                    <a:pt x="1591" y="1008"/>
                    <a:pt x="1591" y="1008"/>
                  </a:cubicBezTo>
                  <a:cubicBezTo>
                    <a:pt x="1591" y="1008"/>
                    <a:pt x="1591" y="986"/>
                    <a:pt x="1580" y="941"/>
                  </a:cubicBezTo>
                  <a:cubicBezTo>
                    <a:pt x="1569" y="896"/>
                    <a:pt x="1535" y="874"/>
                    <a:pt x="1513" y="851"/>
                  </a:cubicBezTo>
                  <a:cubicBezTo>
                    <a:pt x="1501" y="829"/>
                    <a:pt x="1501" y="840"/>
                    <a:pt x="1468" y="829"/>
                  </a:cubicBezTo>
                  <a:cubicBezTo>
                    <a:pt x="1434" y="829"/>
                    <a:pt x="1412" y="762"/>
                    <a:pt x="1401" y="717"/>
                  </a:cubicBezTo>
                  <a:cubicBezTo>
                    <a:pt x="1401" y="672"/>
                    <a:pt x="1401" y="672"/>
                    <a:pt x="1378" y="672"/>
                  </a:cubicBezTo>
                  <a:cubicBezTo>
                    <a:pt x="1356" y="683"/>
                    <a:pt x="1345" y="683"/>
                    <a:pt x="1345" y="661"/>
                  </a:cubicBezTo>
                  <a:cubicBezTo>
                    <a:pt x="1333" y="638"/>
                    <a:pt x="1333" y="627"/>
                    <a:pt x="1311" y="627"/>
                  </a:cubicBezTo>
                  <a:cubicBezTo>
                    <a:pt x="1277" y="627"/>
                    <a:pt x="1266" y="638"/>
                    <a:pt x="1255" y="627"/>
                  </a:cubicBezTo>
                  <a:cubicBezTo>
                    <a:pt x="1244" y="616"/>
                    <a:pt x="1109" y="616"/>
                    <a:pt x="1109" y="616"/>
                  </a:cubicBezTo>
                  <a:cubicBezTo>
                    <a:pt x="1109" y="616"/>
                    <a:pt x="1064" y="549"/>
                    <a:pt x="1031" y="515"/>
                  </a:cubicBezTo>
                  <a:cubicBezTo>
                    <a:pt x="997" y="482"/>
                    <a:pt x="997" y="448"/>
                    <a:pt x="997" y="392"/>
                  </a:cubicBezTo>
                  <a:cubicBezTo>
                    <a:pt x="997" y="347"/>
                    <a:pt x="1008" y="280"/>
                    <a:pt x="986" y="269"/>
                  </a:cubicBezTo>
                  <a:cubicBezTo>
                    <a:pt x="963" y="269"/>
                    <a:pt x="952" y="257"/>
                    <a:pt x="963" y="246"/>
                  </a:cubicBezTo>
                  <a:cubicBezTo>
                    <a:pt x="974" y="235"/>
                    <a:pt x="986" y="190"/>
                    <a:pt x="986" y="157"/>
                  </a:cubicBezTo>
                  <a:cubicBezTo>
                    <a:pt x="986" y="123"/>
                    <a:pt x="941" y="89"/>
                    <a:pt x="896" y="78"/>
                  </a:cubicBezTo>
                  <a:cubicBezTo>
                    <a:pt x="851" y="78"/>
                    <a:pt x="863" y="0"/>
                    <a:pt x="863" y="0"/>
                  </a:cubicBezTo>
                  <a:cubicBezTo>
                    <a:pt x="694" y="0"/>
                    <a:pt x="694" y="0"/>
                    <a:pt x="694" y="0"/>
                  </a:cubicBezTo>
                  <a:cubicBezTo>
                    <a:pt x="571" y="235"/>
                    <a:pt x="571" y="235"/>
                    <a:pt x="571" y="235"/>
                  </a:cubicBezTo>
                  <a:cubicBezTo>
                    <a:pt x="437" y="313"/>
                    <a:pt x="437" y="313"/>
                    <a:pt x="437" y="313"/>
                  </a:cubicBezTo>
                  <a:lnTo>
                    <a:pt x="437" y="313"/>
                  </a:lnTo>
                  <a:cubicBezTo>
                    <a:pt x="437" y="369"/>
                    <a:pt x="437" y="369"/>
                    <a:pt x="437" y="369"/>
                  </a:cubicBezTo>
                  <a:cubicBezTo>
                    <a:pt x="258" y="437"/>
                    <a:pt x="258" y="437"/>
                    <a:pt x="258" y="437"/>
                  </a:cubicBezTo>
                  <a:cubicBezTo>
                    <a:pt x="190" y="426"/>
                    <a:pt x="190" y="426"/>
                    <a:pt x="190" y="426"/>
                  </a:cubicBezTo>
                  <a:cubicBezTo>
                    <a:pt x="201" y="459"/>
                    <a:pt x="213" y="470"/>
                    <a:pt x="224" y="470"/>
                  </a:cubicBezTo>
                  <a:cubicBezTo>
                    <a:pt x="246" y="459"/>
                    <a:pt x="269" y="482"/>
                    <a:pt x="258" y="515"/>
                  </a:cubicBezTo>
                  <a:cubicBezTo>
                    <a:pt x="246" y="549"/>
                    <a:pt x="246" y="582"/>
                    <a:pt x="269" y="605"/>
                  </a:cubicBezTo>
                  <a:cubicBezTo>
                    <a:pt x="280" y="616"/>
                    <a:pt x="213" y="627"/>
                    <a:pt x="213" y="571"/>
                  </a:cubicBezTo>
                  <a:cubicBezTo>
                    <a:pt x="213" y="515"/>
                    <a:pt x="201" y="493"/>
                    <a:pt x="179" y="493"/>
                  </a:cubicBezTo>
                  <a:cubicBezTo>
                    <a:pt x="168" y="493"/>
                    <a:pt x="168" y="560"/>
                    <a:pt x="145" y="571"/>
                  </a:cubicBezTo>
                  <a:cubicBezTo>
                    <a:pt x="112" y="582"/>
                    <a:pt x="101" y="616"/>
                    <a:pt x="101" y="638"/>
                  </a:cubicBezTo>
                  <a:cubicBezTo>
                    <a:pt x="101" y="661"/>
                    <a:pt x="78" y="661"/>
                    <a:pt x="45" y="672"/>
                  </a:cubicBezTo>
                  <a:cubicBezTo>
                    <a:pt x="22" y="683"/>
                    <a:pt x="0" y="739"/>
                    <a:pt x="22" y="751"/>
                  </a:cubicBezTo>
                  <a:cubicBezTo>
                    <a:pt x="33" y="751"/>
                    <a:pt x="45" y="728"/>
                    <a:pt x="56" y="751"/>
                  </a:cubicBezTo>
                  <a:cubicBezTo>
                    <a:pt x="67" y="762"/>
                    <a:pt x="56" y="795"/>
                    <a:pt x="33" y="806"/>
                  </a:cubicBezTo>
                  <a:cubicBezTo>
                    <a:pt x="0" y="818"/>
                    <a:pt x="11" y="840"/>
                    <a:pt x="33" y="840"/>
                  </a:cubicBezTo>
                  <a:cubicBezTo>
                    <a:pt x="56" y="851"/>
                    <a:pt x="56" y="885"/>
                    <a:pt x="33" y="896"/>
                  </a:cubicBezTo>
                  <a:cubicBezTo>
                    <a:pt x="0" y="907"/>
                    <a:pt x="22" y="941"/>
                    <a:pt x="45" y="941"/>
                  </a:cubicBezTo>
                  <a:cubicBezTo>
                    <a:pt x="78" y="941"/>
                    <a:pt x="89" y="919"/>
                    <a:pt x="112" y="941"/>
                  </a:cubicBezTo>
                  <a:cubicBezTo>
                    <a:pt x="145" y="975"/>
                    <a:pt x="314" y="1053"/>
                    <a:pt x="358" y="1087"/>
                  </a:cubicBezTo>
                  <a:cubicBezTo>
                    <a:pt x="392" y="1109"/>
                    <a:pt x="403" y="1131"/>
                    <a:pt x="414" y="1131"/>
                  </a:cubicBezTo>
                  <a:cubicBezTo>
                    <a:pt x="425" y="1120"/>
                    <a:pt x="403" y="1064"/>
                    <a:pt x="392" y="1042"/>
                  </a:cubicBezTo>
                  <a:cubicBezTo>
                    <a:pt x="392" y="1020"/>
                    <a:pt x="437" y="1020"/>
                    <a:pt x="448" y="1064"/>
                  </a:cubicBezTo>
                  <a:cubicBezTo>
                    <a:pt x="470" y="1109"/>
                    <a:pt x="470" y="1143"/>
                    <a:pt x="470" y="1165"/>
                  </a:cubicBezTo>
                  <a:cubicBezTo>
                    <a:pt x="470" y="1188"/>
                    <a:pt x="493" y="1210"/>
                    <a:pt x="538" y="1210"/>
                  </a:cubicBezTo>
                  <a:cubicBezTo>
                    <a:pt x="583" y="1210"/>
                    <a:pt x="638" y="1233"/>
                    <a:pt x="661" y="1244"/>
                  </a:cubicBezTo>
                  <a:cubicBezTo>
                    <a:pt x="683" y="1266"/>
                    <a:pt x="706" y="1356"/>
                    <a:pt x="717" y="1356"/>
                  </a:cubicBezTo>
                  <a:cubicBezTo>
                    <a:pt x="728" y="1356"/>
                    <a:pt x="683" y="1277"/>
                    <a:pt x="706" y="1266"/>
                  </a:cubicBezTo>
                  <a:cubicBezTo>
                    <a:pt x="739" y="1244"/>
                    <a:pt x="784" y="1322"/>
                    <a:pt x="796" y="1389"/>
                  </a:cubicBezTo>
                  <a:cubicBezTo>
                    <a:pt x="807" y="1445"/>
                    <a:pt x="807" y="1524"/>
                    <a:pt x="840" y="1557"/>
                  </a:cubicBezTo>
                  <a:cubicBezTo>
                    <a:pt x="885" y="1602"/>
                    <a:pt x="974" y="1669"/>
                    <a:pt x="1019" y="1714"/>
                  </a:cubicBezTo>
                  <a:cubicBezTo>
                    <a:pt x="1064" y="1759"/>
                    <a:pt x="1087" y="1826"/>
                    <a:pt x="1120" y="1871"/>
                  </a:cubicBezTo>
                  <a:cubicBezTo>
                    <a:pt x="1165" y="1905"/>
                    <a:pt x="1165" y="1905"/>
                    <a:pt x="1165" y="1871"/>
                  </a:cubicBezTo>
                  <a:cubicBezTo>
                    <a:pt x="1154" y="1826"/>
                    <a:pt x="1154" y="1770"/>
                    <a:pt x="1188" y="1759"/>
                  </a:cubicBezTo>
                  <a:cubicBezTo>
                    <a:pt x="1221" y="1748"/>
                    <a:pt x="1255" y="1815"/>
                    <a:pt x="1277" y="1860"/>
                  </a:cubicBezTo>
                  <a:cubicBezTo>
                    <a:pt x="1289" y="1916"/>
                    <a:pt x="1322" y="1995"/>
                    <a:pt x="1367" y="2006"/>
                  </a:cubicBezTo>
                  <a:cubicBezTo>
                    <a:pt x="1412" y="2006"/>
                    <a:pt x="1445" y="2017"/>
                    <a:pt x="1456" y="2083"/>
                  </a:cubicBezTo>
                  <a:cubicBezTo>
                    <a:pt x="1456" y="2150"/>
                    <a:pt x="1490" y="2218"/>
                    <a:pt x="1524" y="2218"/>
                  </a:cubicBezTo>
                  <a:cubicBezTo>
                    <a:pt x="1558" y="2218"/>
                    <a:pt x="1591" y="2229"/>
                    <a:pt x="1614" y="2296"/>
                  </a:cubicBezTo>
                  <a:cubicBezTo>
                    <a:pt x="1636" y="2363"/>
                    <a:pt x="1692" y="2520"/>
                    <a:pt x="1748" y="2554"/>
                  </a:cubicBezTo>
                  <a:cubicBezTo>
                    <a:pt x="1793" y="2599"/>
                    <a:pt x="1871" y="2610"/>
                    <a:pt x="1871" y="2643"/>
                  </a:cubicBezTo>
                  <a:cubicBezTo>
                    <a:pt x="1883" y="2677"/>
                    <a:pt x="1883" y="2733"/>
                    <a:pt x="1938" y="2767"/>
                  </a:cubicBezTo>
                  <a:cubicBezTo>
                    <a:pt x="2006" y="2800"/>
                    <a:pt x="2062" y="2879"/>
                    <a:pt x="2062" y="2901"/>
                  </a:cubicBezTo>
                  <a:cubicBezTo>
                    <a:pt x="2073" y="2923"/>
                    <a:pt x="2084" y="2991"/>
                    <a:pt x="2129" y="3002"/>
                  </a:cubicBezTo>
                  <a:cubicBezTo>
                    <a:pt x="2174" y="3013"/>
                    <a:pt x="2185" y="3002"/>
                    <a:pt x="2196" y="3058"/>
                  </a:cubicBezTo>
                  <a:cubicBezTo>
                    <a:pt x="2219" y="3103"/>
                    <a:pt x="2275" y="3181"/>
                    <a:pt x="2286" y="3192"/>
                  </a:cubicBezTo>
                  <a:cubicBezTo>
                    <a:pt x="2297" y="3215"/>
                    <a:pt x="2308" y="3260"/>
                    <a:pt x="2308" y="3294"/>
                  </a:cubicBezTo>
                  <a:cubicBezTo>
                    <a:pt x="2319" y="3327"/>
                    <a:pt x="2353" y="3338"/>
                    <a:pt x="2353" y="3305"/>
                  </a:cubicBezTo>
                  <a:cubicBezTo>
                    <a:pt x="2353" y="3271"/>
                    <a:pt x="2331" y="3159"/>
                    <a:pt x="2342" y="3103"/>
                  </a:cubicBezTo>
                  <a:cubicBezTo>
                    <a:pt x="2342" y="3047"/>
                    <a:pt x="2364" y="3013"/>
                    <a:pt x="2387" y="3069"/>
                  </a:cubicBezTo>
                  <a:cubicBezTo>
                    <a:pt x="2409" y="3114"/>
                    <a:pt x="2420" y="3148"/>
                    <a:pt x="2409" y="3181"/>
                  </a:cubicBezTo>
                  <a:cubicBezTo>
                    <a:pt x="2409" y="3181"/>
                    <a:pt x="2443" y="3181"/>
                    <a:pt x="2476" y="3204"/>
                  </a:cubicBezTo>
                  <a:cubicBezTo>
                    <a:pt x="2510" y="3226"/>
                    <a:pt x="2521" y="3226"/>
                    <a:pt x="2532" y="3204"/>
                  </a:cubicBezTo>
                  <a:cubicBezTo>
                    <a:pt x="2555" y="3192"/>
                    <a:pt x="2532" y="3125"/>
                    <a:pt x="2510" y="3103"/>
                  </a:cubicBezTo>
                  <a:cubicBezTo>
                    <a:pt x="2499" y="3092"/>
                    <a:pt x="2488" y="3058"/>
                    <a:pt x="2499" y="3025"/>
                  </a:cubicBezTo>
                  <a:cubicBezTo>
                    <a:pt x="2510" y="3002"/>
                    <a:pt x="2521" y="2957"/>
                    <a:pt x="2510" y="2923"/>
                  </a:cubicBezTo>
                  <a:cubicBezTo>
                    <a:pt x="2510" y="2890"/>
                    <a:pt x="2521" y="2867"/>
                    <a:pt x="2555" y="2856"/>
                  </a:cubicBezTo>
                  <a:cubicBezTo>
                    <a:pt x="2577" y="2856"/>
                    <a:pt x="2600" y="2845"/>
                    <a:pt x="2600" y="2823"/>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 name="Freeform 10"/>
            <p:cNvSpPr>
              <a:spLocks noChangeArrowheads="1"/>
            </p:cNvSpPr>
            <p:nvPr/>
          </p:nvSpPr>
          <p:spPr bwMode="auto">
            <a:xfrm>
              <a:off x="3687763" y="2703513"/>
              <a:ext cx="1117600" cy="1133475"/>
            </a:xfrm>
            <a:custGeom>
              <a:avLst/>
              <a:gdLst>
                <a:gd name="T0" fmla="*/ 3026 w 3105"/>
                <a:gd name="T1" fmla="*/ 1569 h 3149"/>
                <a:gd name="T2" fmla="*/ 2970 w 3105"/>
                <a:gd name="T3" fmla="*/ 1356 h 3149"/>
                <a:gd name="T4" fmla="*/ 2880 w 3105"/>
                <a:gd name="T5" fmla="*/ 1389 h 3149"/>
                <a:gd name="T6" fmla="*/ 2701 w 3105"/>
                <a:gd name="T7" fmla="*/ 1434 h 3149"/>
                <a:gd name="T8" fmla="*/ 2488 w 3105"/>
                <a:gd name="T9" fmla="*/ 1210 h 3149"/>
                <a:gd name="T10" fmla="*/ 2443 w 3105"/>
                <a:gd name="T11" fmla="*/ 1065 h 3149"/>
                <a:gd name="T12" fmla="*/ 2454 w 3105"/>
                <a:gd name="T13" fmla="*/ 952 h 3149"/>
                <a:gd name="T14" fmla="*/ 2533 w 3105"/>
                <a:gd name="T15" fmla="*/ 796 h 3149"/>
                <a:gd name="T16" fmla="*/ 2510 w 3105"/>
                <a:gd name="T17" fmla="*/ 571 h 3149"/>
                <a:gd name="T18" fmla="*/ 2578 w 3105"/>
                <a:gd name="T19" fmla="*/ 425 h 3149"/>
                <a:gd name="T20" fmla="*/ 2286 w 3105"/>
                <a:gd name="T21" fmla="*/ 112 h 3149"/>
                <a:gd name="T22" fmla="*/ 1793 w 3105"/>
                <a:gd name="T23" fmla="*/ 246 h 3149"/>
                <a:gd name="T24" fmla="*/ 1681 w 3105"/>
                <a:gd name="T25" fmla="*/ 358 h 3149"/>
                <a:gd name="T26" fmla="*/ 1446 w 3105"/>
                <a:gd name="T27" fmla="*/ 302 h 3149"/>
                <a:gd name="T28" fmla="*/ 1367 w 3105"/>
                <a:gd name="T29" fmla="*/ 347 h 3149"/>
                <a:gd name="T30" fmla="*/ 1132 w 3105"/>
                <a:gd name="T31" fmla="*/ 201 h 3149"/>
                <a:gd name="T32" fmla="*/ 1031 w 3105"/>
                <a:gd name="T33" fmla="*/ 157 h 3149"/>
                <a:gd name="T34" fmla="*/ 863 w 3105"/>
                <a:gd name="T35" fmla="*/ 45 h 3149"/>
                <a:gd name="T36" fmla="*/ 706 w 3105"/>
                <a:gd name="T37" fmla="*/ 123 h 3149"/>
                <a:gd name="T38" fmla="*/ 639 w 3105"/>
                <a:gd name="T39" fmla="*/ 336 h 3149"/>
                <a:gd name="T40" fmla="*/ 515 w 3105"/>
                <a:gd name="T41" fmla="*/ 594 h 3149"/>
                <a:gd name="T42" fmla="*/ 460 w 3105"/>
                <a:gd name="T43" fmla="*/ 829 h 3149"/>
                <a:gd name="T44" fmla="*/ 258 w 3105"/>
                <a:gd name="T45" fmla="*/ 874 h 3149"/>
                <a:gd name="T46" fmla="*/ 157 w 3105"/>
                <a:gd name="T47" fmla="*/ 840 h 3149"/>
                <a:gd name="T48" fmla="*/ 168 w 3105"/>
                <a:gd name="T49" fmla="*/ 840 h 3149"/>
                <a:gd name="T50" fmla="*/ 56 w 3105"/>
                <a:gd name="T51" fmla="*/ 941 h 3149"/>
                <a:gd name="T52" fmla="*/ 45 w 3105"/>
                <a:gd name="T53" fmla="*/ 1098 h 3149"/>
                <a:gd name="T54" fmla="*/ 101 w 3105"/>
                <a:gd name="T55" fmla="*/ 1300 h 3149"/>
                <a:gd name="T56" fmla="*/ 235 w 3105"/>
                <a:gd name="T57" fmla="*/ 1378 h 3149"/>
                <a:gd name="T58" fmla="*/ 325 w 3105"/>
                <a:gd name="T59" fmla="*/ 1479 h 3149"/>
                <a:gd name="T60" fmla="*/ 370 w 3105"/>
                <a:gd name="T61" fmla="*/ 1625 h 3149"/>
                <a:gd name="T62" fmla="*/ 426 w 3105"/>
                <a:gd name="T63" fmla="*/ 1770 h 3149"/>
                <a:gd name="T64" fmla="*/ 538 w 3105"/>
                <a:gd name="T65" fmla="*/ 1793 h 3149"/>
                <a:gd name="T66" fmla="*/ 639 w 3105"/>
                <a:gd name="T67" fmla="*/ 1725 h 3149"/>
                <a:gd name="T68" fmla="*/ 784 w 3105"/>
                <a:gd name="T69" fmla="*/ 1827 h 3149"/>
                <a:gd name="T70" fmla="*/ 874 w 3105"/>
                <a:gd name="T71" fmla="*/ 2038 h 3149"/>
                <a:gd name="T72" fmla="*/ 840 w 3105"/>
                <a:gd name="T73" fmla="*/ 2285 h 3149"/>
                <a:gd name="T74" fmla="*/ 953 w 3105"/>
                <a:gd name="T75" fmla="*/ 2375 h 3149"/>
                <a:gd name="T76" fmla="*/ 1020 w 3105"/>
                <a:gd name="T77" fmla="*/ 2520 h 3149"/>
                <a:gd name="T78" fmla="*/ 1098 w 3105"/>
                <a:gd name="T79" fmla="*/ 2610 h 3149"/>
                <a:gd name="T80" fmla="*/ 1166 w 3105"/>
                <a:gd name="T81" fmla="*/ 2666 h 3149"/>
                <a:gd name="T82" fmla="*/ 1222 w 3105"/>
                <a:gd name="T83" fmla="*/ 2733 h 3149"/>
                <a:gd name="T84" fmla="*/ 1435 w 3105"/>
                <a:gd name="T85" fmla="*/ 2845 h 3149"/>
                <a:gd name="T86" fmla="*/ 1367 w 3105"/>
                <a:gd name="T87" fmla="*/ 2957 h 3149"/>
                <a:gd name="T88" fmla="*/ 1457 w 3105"/>
                <a:gd name="T89" fmla="*/ 3058 h 3149"/>
                <a:gd name="T90" fmla="*/ 1569 w 3105"/>
                <a:gd name="T91" fmla="*/ 3002 h 3149"/>
                <a:gd name="T92" fmla="*/ 1636 w 3105"/>
                <a:gd name="T93" fmla="*/ 3114 h 3149"/>
                <a:gd name="T94" fmla="*/ 1860 w 3105"/>
                <a:gd name="T95" fmla="*/ 3137 h 3149"/>
                <a:gd name="T96" fmla="*/ 1894 w 3105"/>
                <a:gd name="T97" fmla="*/ 2935 h 3149"/>
                <a:gd name="T98" fmla="*/ 1995 w 3105"/>
                <a:gd name="T99" fmla="*/ 2845 h 3149"/>
                <a:gd name="T100" fmla="*/ 1939 w 3105"/>
                <a:gd name="T101" fmla="*/ 2677 h 3149"/>
                <a:gd name="T102" fmla="*/ 1995 w 3105"/>
                <a:gd name="T103" fmla="*/ 2554 h 3149"/>
                <a:gd name="T104" fmla="*/ 2107 w 3105"/>
                <a:gd name="T105" fmla="*/ 2375 h 3149"/>
                <a:gd name="T106" fmla="*/ 2197 w 3105"/>
                <a:gd name="T107" fmla="*/ 2251 h 3149"/>
                <a:gd name="T108" fmla="*/ 2185 w 3105"/>
                <a:gd name="T109" fmla="*/ 2016 h 3149"/>
                <a:gd name="T110" fmla="*/ 2320 w 3105"/>
                <a:gd name="T111" fmla="*/ 1949 h 3149"/>
                <a:gd name="T112" fmla="*/ 2421 w 3105"/>
                <a:gd name="T113" fmla="*/ 1815 h 3149"/>
                <a:gd name="T114" fmla="*/ 2578 w 3105"/>
                <a:gd name="T115" fmla="*/ 1737 h 3149"/>
                <a:gd name="T116" fmla="*/ 2746 w 3105"/>
                <a:gd name="T117" fmla="*/ 1703 h 3149"/>
                <a:gd name="T118" fmla="*/ 2925 w 3105"/>
                <a:gd name="T119" fmla="*/ 1782 h 3149"/>
                <a:gd name="T120" fmla="*/ 3082 w 3105"/>
                <a:gd name="T121" fmla="*/ 1725 h 3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05" h="3149">
                  <a:moveTo>
                    <a:pt x="3026" y="1569"/>
                  </a:moveTo>
                  <a:lnTo>
                    <a:pt x="3026" y="1569"/>
                  </a:lnTo>
                  <a:cubicBezTo>
                    <a:pt x="3004" y="1558"/>
                    <a:pt x="3015" y="1524"/>
                    <a:pt x="3026" y="1445"/>
                  </a:cubicBezTo>
                  <a:cubicBezTo>
                    <a:pt x="3037" y="1356"/>
                    <a:pt x="3004" y="1367"/>
                    <a:pt x="2970" y="1356"/>
                  </a:cubicBezTo>
                  <a:cubicBezTo>
                    <a:pt x="2947" y="1345"/>
                    <a:pt x="2936" y="1322"/>
                    <a:pt x="2925" y="1300"/>
                  </a:cubicBezTo>
                  <a:cubicBezTo>
                    <a:pt x="2914" y="1322"/>
                    <a:pt x="2891" y="1356"/>
                    <a:pt x="2880" y="1389"/>
                  </a:cubicBezTo>
                  <a:cubicBezTo>
                    <a:pt x="2869" y="1445"/>
                    <a:pt x="2858" y="1501"/>
                    <a:pt x="2813" y="1513"/>
                  </a:cubicBezTo>
                  <a:cubicBezTo>
                    <a:pt x="2757" y="1535"/>
                    <a:pt x="2746" y="1434"/>
                    <a:pt x="2701" y="1434"/>
                  </a:cubicBezTo>
                  <a:cubicBezTo>
                    <a:pt x="2645" y="1434"/>
                    <a:pt x="2611" y="1423"/>
                    <a:pt x="2555" y="1378"/>
                  </a:cubicBezTo>
                  <a:cubicBezTo>
                    <a:pt x="2499" y="1322"/>
                    <a:pt x="2488" y="1232"/>
                    <a:pt x="2488" y="1210"/>
                  </a:cubicBezTo>
                  <a:cubicBezTo>
                    <a:pt x="2477" y="1176"/>
                    <a:pt x="2443" y="1199"/>
                    <a:pt x="2432" y="1188"/>
                  </a:cubicBezTo>
                  <a:cubicBezTo>
                    <a:pt x="2421" y="1176"/>
                    <a:pt x="2421" y="1087"/>
                    <a:pt x="2443" y="1065"/>
                  </a:cubicBezTo>
                  <a:cubicBezTo>
                    <a:pt x="2454" y="1053"/>
                    <a:pt x="2477" y="1042"/>
                    <a:pt x="2466" y="1031"/>
                  </a:cubicBezTo>
                  <a:cubicBezTo>
                    <a:pt x="2454" y="1031"/>
                    <a:pt x="2466" y="997"/>
                    <a:pt x="2454" y="952"/>
                  </a:cubicBezTo>
                  <a:cubicBezTo>
                    <a:pt x="2443" y="907"/>
                    <a:pt x="2466" y="907"/>
                    <a:pt x="2488" y="896"/>
                  </a:cubicBezTo>
                  <a:cubicBezTo>
                    <a:pt x="2522" y="874"/>
                    <a:pt x="2522" y="863"/>
                    <a:pt x="2533" y="796"/>
                  </a:cubicBezTo>
                  <a:cubicBezTo>
                    <a:pt x="2533" y="717"/>
                    <a:pt x="2510" y="683"/>
                    <a:pt x="2499" y="661"/>
                  </a:cubicBezTo>
                  <a:cubicBezTo>
                    <a:pt x="2477" y="627"/>
                    <a:pt x="2488" y="594"/>
                    <a:pt x="2510" y="571"/>
                  </a:cubicBezTo>
                  <a:cubicBezTo>
                    <a:pt x="2533" y="549"/>
                    <a:pt x="2522" y="482"/>
                    <a:pt x="2522" y="482"/>
                  </a:cubicBezTo>
                  <a:cubicBezTo>
                    <a:pt x="2578" y="425"/>
                    <a:pt x="2578" y="425"/>
                    <a:pt x="2578" y="425"/>
                  </a:cubicBezTo>
                  <a:cubicBezTo>
                    <a:pt x="2488" y="213"/>
                    <a:pt x="2488" y="213"/>
                    <a:pt x="2488" y="213"/>
                  </a:cubicBezTo>
                  <a:cubicBezTo>
                    <a:pt x="2286" y="112"/>
                    <a:pt x="2286" y="112"/>
                    <a:pt x="2286" y="112"/>
                  </a:cubicBezTo>
                  <a:cubicBezTo>
                    <a:pt x="1984" y="89"/>
                    <a:pt x="1984" y="89"/>
                    <a:pt x="1984" y="89"/>
                  </a:cubicBezTo>
                  <a:cubicBezTo>
                    <a:pt x="1793" y="246"/>
                    <a:pt x="1793" y="246"/>
                    <a:pt x="1793" y="246"/>
                  </a:cubicBezTo>
                  <a:cubicBezTo>
                    <a:pt x="1793" y="246"/>
                    <a:pt x="1771" y="291"/>
                    <a:pt x="1782" y="325"/>
                  </a:cubicBezTo>
                  <a:cubicBezTo>
                    <a:pt x="1793" y="370"/>
                    <a:pt x="1715" y="392"/>
                    <a:pt x="1681" y="358"/>
                  </a:cubicBezTo>
                  <a:cubicBezTo>
                    <a:pt x="1659" y="314"/>
                    <a:pt x="1625" y="246"/>
                    <a:pt x="1569" y="246"/>
                  </a:cubicBezTo>
                  <a:cubicBezTo>
                    <a:pt x="1524" y="258"/>
                    <a:pt x="1479" y="314"/>
                    <a:pt x="1446" y="302"/>
                  </a:cubicBezTo>
                  <a:cubicBezTo>
                    <a:pt x="1423" y="280"/>
                    <a:pt x="1401" y="246"/>
                    <a:pt x="1390" y="269"/>
                  </a:cubicBezTo>
                  <a:cubicBezTo>
                    <a:pt x="1378" y="280"/>
                    <a:pt x="1390" y="347"/>
                    <a:pt x="1367" y="347"/>
                  </a:cubicBezTo>
                  <a:cubicBezTo>
                    <a:pt x="1345" y="347"/>
                    <a:pt x="1289" y="280"/>
                    <a:pt x="1233" y="258"/>
                  </a:cubicBezTo>
                  <a:cubicBezTo>
                    <a:pt x="1177" y="246"/>
                    <a:pt x="1132" y="224"/>
                    <a:pt x="1132" y="201"/>
                  </a:cubicBezTo>
                  <a:cubicBezTo>
                    <a:pt x="1121" y="190"/>
                    <a:pt x="1121" y="145"/>
                    <a:pt x="1098" y="157"/>
                  </a:cubicBezTo>
                  <a:cubicBezTo>
                    <a:pt x="1087" y="168"/>
                    <a:pt x="1042" y="190"/>
                    <a:pt x="1031" y="157"/>
                  </a:cubicBezTo>
                  <a:cubicBezTo>
                    <a:pt x="1009" y="134"/>
                    <a:pt x="964" y="67"/>
                    <a:pt x="919" y="67"/>
                  </a:cubicBezTo>
                  <a:cubicBezTo>
                    <a:pt x="885" y="78"/>
                    <a:pt x="863" y="67"/>
                    <a:pt x="863" y="45"/>
                  </a:cubicBezTo>
                  <a:cubicBezTo>
                    <a:pt x="852" y="22"/>
                    <a:pt x="818" y="0"/>
                    <a:pt x="796" y="45"/>
                  </a:cubicBezTo>
                  <a:cubicBezTo>
                    <a:pt x="773" y="78"/>
                    <a:pt x="740" y="101"/>
                    <a:pt x="706" y="123"/>
                  </a:cubicBezTo>
                  <a:cubicBezTo>
                    <a:pt x="673" y="145"/>
                    <a:pt x="661" y="168"/>
                    <a:pt x="673" y="213"/>
                  </a:cubicBezTo>
                  <a:cubicBezTo>
                    <a:pt x="684" y="258"/>
                    <a:pt x="661" y="314"/>
                    <a:pt x="639" y="336"/>
                  </a:cubicBezTo>
                  <a:cubicBezTo>
                    <a:pt x="605" y="347"/>
                    <a:pt x="549" y="425"/>
                    <a:pt x="549" y="493"/>
                  </a:cubicBezTo>
                  <a:cubicBezTo>
                    <a:pt x="538" y="560"/>
                    <a:pt x="538" y="583"/>
                    <a:pt x="515" y="594"/>
                  </a:cubicBezTo>
                  <a:cubicBezTo>
                    <a:pt x="493" y="594"/>
                    <a:pt x="482" y="627"/>
                    <a:pt x="482" y="683"/>
                  </a:cubicBezTo>
                  <a:cubicBezTo>
                    <a:pt x="482" y="739"/>
                    <a:pt x="482" y="818"/>
                    <a:pt x="460" y="829"/>
                  </a:cubicBezTo>
                  <a:cubicBezTo>
                    <a:pt x="437" y="840"/>
                    <a:pt x="359" y="907"/>
                    <a:pt x="347" y="907"/>
                  </a:cubicBezTo>
                  <a:cubicBezTo>
                    <a:pt x="347" y="907"/>
                    <a:pt x="280" y="885"/>
                    <a:pt x="258" y="874"/>
                  </a:cubicBezTo>
                  <a:cubicBezTo>
                    <a:pt x="224" y="863"/>
                    <a:pt x="157" y="840"/>
                    <a:pt x="157" y="840"/>
                  </a:cubicBezTo>
                  <a:lnTo>
                    <a:pt x="157" y="840"/>
                  </a:lnTo>
                  <a:lnTo>
                    <a:pt x="157" y="840"/>
                  </a:lnTo>
                  <a:cubicBezTo>
                    <a:pt x="168" y="840"/>
                    <a:pt x="168" y="840"/>
                    <a:pt x="168" y="840"/>
                  </a:cubicBezTo>
                  <a:cubicBezTo>
                    <a:pt x="168" y="840"/>
                    <a:pt x="135" y="829"/>
                    <a:pt x="90" y="852"/>
                  </a:cubicBezTo>
                  <a:cubicBezTo>
                    <a:pt x="45" y="863"/>
                    <a:pt x="45" y="907"/>
                    <a:pt x="56" y="941"/>
                  </a:cubicBezTo>
                  <a:cubicBezTo>
                    <a:pt x="67" y="986"/>
                    <a:pt x="78" y="1008"/>
                    <a:pt x="45" y="1031"/>
                  </a:cubicBezTo>
                  <a:cubicBezTo>
                    <a:pt x="11" y="1053"/>
                    <a:pt x="0" y="1098"/>
                    <a:pt x="45" y="1098"/>
                  </a:cubicBezTo>
                  <a:cubicBezTo>
                    <a:pt x="90" y="1087"/>
                    <a:pt x="78" y="1087"/>
                    <a:pt x="90" y="1132"/>
                  </a:cubicBezTo>
                  <a:cubicBezTo>
                    <a:pt x="90" y="1188"/>
                    <a:pt x="90" y="1300"/>
                    <a:pt x="101" y="1300"/>
                  </a:cubicBezTo>
                  <a:cubicBezTo>
                    <a:pt x="112" y="1311"/>
                    <a:pt x="179" y="1300"/>
                    <a:pt x="191" y="1322"/>
                  </a:cubicBezTo>
                  <a:cubicBezTo>
                    <a:pt x="202" y="1356"/>
                    <a:pt x="235" y="1356"/>
                    <a:pt x="235" y="1378"/>
                  </a:cubicBezTo>
                  <a:cubicBezTo>
                    <a:pt x="246" y="1401"/>
                    <a:pt x="246" y="1423"/>
                    <a:pt x="280" y="1434"/>
                  </a:cubicBezTo>
                  <a:cubicBezTo>
                    <a:pt x="314" y="1434"/>
                    <a:pt x="314" y="1445"/>
                    <a:pt x="325" y="1479"/>
                  </a:cubicBezTo>
                  <a:cubicBezTo>
                    <a:pt x="336" y="1513"/>
                    <a:pt x="314" y="1535"/>
                    <a:pt x="347" y="1546"/>
                  </a:cubicBezTo>
                  <a:cubicBezTo>
                    <a:pt x="381" y="1558"/>
                    <a:pt x="347" y="1602"/>
                    <a:pt x="370" y="1625"/>
                  </a:cubicBezTo>
                  <a:cubicBezTo>
                    <a:pt x="392" y="1636"/>
                    <a:pt x="404" y="1636"/>
                    <a:pt x="404" y="1669"/>
                  </a:cubicBezTo>
                  <a:cubicBezTo>
                    <a:pt x="404" y="1714"/>
                    <a:pt x="404" y="1770"/>
                    <a:pt x="426" y="1770"/>
                  </a:cubicBezTo>
                  <a:cubicBezTo>
                    <a:pt x="460" y="1770"/>
                    <a:pt x="471" y="1782"/>
                    <a:pt x="482" y="1793"/>
                  </a:cubicBezTo>
                  <a:cubicBezTo>
                    <a:pt x="493" y="1804"/>
                    <a:pt x="515" y="1815"/>
                    <a:pt x="538" y="1793"/>
                  </a:cubicBezTo>
                  <a:cubicBezTo>
                    <a:pt x="571" y="1782"/>
                    <a:pt x="560" y="1770"/>
                    <a:pt x="594" y="1759"/>
                  </a:cubicBezTo>
                  <a:cubicBezTo>
                    <a:pt x="616" y="1737"/>
                    <a:pt x="616" y="1725"/>
                    <a:pt x="639" y="1725"/>
                  </a:cubicBezTo>
                  <a:cubicBezTo>
                    <a:pt x="650" y="1725"/>
                    <a:pt x="684" y="1759"/>
                    <a:pt x="717" y="1770"/>
                  </a:cubicBezTo>
                  <a:cubicBezTo>
                    <a:pt x="740" y="1782"/>
                    <a:pt x="773" y="1793"/>
                    <a:pt x="784" y="1827"/>
                  </a:cubicBezTo>
                  <a:cubicBezTo>
                    <a:pt x="784" y="1860"/>
                    <a:pt x="784" y="1949"/>
                    <a:pt x="818" y="1982"/>
                  </a:cubicBezTo>
                  <a:cubicBezTo>
                    <a:pt x="863" y="2016"/>
                    <a:pt x="885" y="2027"/>
                    <a:pt x="874" y="2038"/>
                  </a:cubicBezTo>
                  <a:cubicBezTo>
                    <a:pt x="874" y="2061"/>
                    <a:pt x="829" y="2050"/>
                    <a:pt x="829" y="2095"/>
                  </a:cubicBezTo>
                  <a:cubicBezTo>
                    <a:pt x="829" y="2139"/>
                    <a:pt x="829" y="2251"/>
                    <a:pt x="840" y="2285"/>
                  </a:cubicBezTo>
                  <a:cubicBezTo>
                    <a:pt x="852" y="2319"/>
                    <a:pt x="874" y="2262"/>
                    <a:pt x="896" y="2285"/>
                  </a:cubicBezTo>
                  <a:cubicBezTo>
                    <a:pt x="908" y="2307"/>
                    <a:pt x="953" y="2341"/>
                    <a:pt x="953" y="2375"/>
                  </a:cubicBezTo>
                  <a:cubicBezTo>
                    <a:pt x="953" y="2408"/>
                    <a:pt x="941" y="2442"/>
                    <a:pt x="953" y="2486"/>
                  </a:cubicBezTo>
                  <a:cubicBezTo>
                    <a:pt x="964" y="2520"/>
                    <a:pt x="1020" y="2509"/>
                    <a:pt x="1020" y="2520"/>
                  </a:cubicBezTo>
                  <a:cubicBezTo>
                    <a:pt x="1020" y="2543"/>
                    <a:pt x="1020" y="2588"/>
                    <a:pt x="1031" y="2599"/>
                  </a:cubicBezTo>
                  <a:cubicBezTo>
                    <a:pt x="1053" y="2621"/>
                    <a:pt x="1053" y="2610"/>
                    <a:pt x="1098" y="2610"/>
                  </a:cubicBezTo>
                  <a:cubicBezTo>
                    <a:pt x="1143" y="2599"/>
                    <a:pt x="1166" y="2632"/>
                    <a:pt x="1177" y="2655"/>
                  </a:cubicBezTo>
                  <a:cubicBezTo>
                    <a:pt x="1177" y="2655"/>
                    <a:pt x="1177" y="2666"/>
                    <a:pt x="1166" y="2666"/>
                  </a:cubicBezTo>
                  <a:cubicBezTo>
                    <a:pt x="1177" y="2677"/>
                    <a:pt x="1177" y="2677"/>
                    <a:pt x="1188" y="2688"/>
                  </a:cubicBezTo>
                  <a:cubicBezTo>
                    <a:pt x="1199" y="2722"/>
                    <a:pt x="1188" y="2744"/>
                    <a:pt x="1222" y="2733"/>
                  </a:cubicBezTo>
                  <a:cubicBezTo>
                    <a:pt x="1266" y="2722"/>
                    <a:pt x="1401" y="2733"/>
                    <a:pt x="1412" y="2744"/>
                  </a:cubicBezTo>
                  <a:cubicBezTo>
                    <a:pt x="1412" y="2767"/>
                    <a:pt x="1401" y="2823"/>
                    <a:pt x="1435" y="2845"/>
                  </a:cubicBezTo>
                  <a:cubicBezTo>
                    <a:pt x="1468" y="2868"/>
                    <a:pt x="1479" y="2912"/>
                    <a:pt x="1435" y="2912"/>
                  </a:cubicBezTo>
                  <a:cubicBezTo>
                    <a:pt x="1390" y="2912"/>
                    <a:pt x="1356" y="2924"/>
                    <a:pt x="1367" y="2957"/>
                  </a:cubicBezTo>
                  <a:cubicBezTo>
                    <a:pt x="1378" y="2980"/>
                    <a:pt x="1435" y="2957"/>
                    <a:pt x="1435" y="2991"/>
                  </a:cubicBezTo>
                  <a:cubicBezTo>
                    <a:pt x="1423" y="3013"/>
                    <a:pt x="1423" y="3081"/>
                    <a:pt x="1457" y="3058"/>
                  </a:cubicBezTo>
                  <a:cubicBezTo>
                    <a:pt x="1491" y="3036"/>
                    <a:pt x="1535" y="3013"/>
                    <a:pt x="1524" y="2991"/>
                  </a:cubicBezTo>
                  <a:cubicBezTo>
                    <a:pt x="1524" y="2968"/>
                    <a:pt x="1569" y="2968"/>
                    <a:pt x="1569" y="3002"/>
                  </a:cubicBezTo>
                  <a:cubicBezTo>
                    <a:pt x="1569" y="3036"/>
                    <a:pt x="1558" y="3047"/>
                    <a:pt x="1591" y="3047"/>
                  </a:cubicBezTo>
                  <a:cubicBezTo>
                    <a:pt x="1625" y="3047"/>
                    <a:pt x="1636" y="3092"/>
                    <a:pt x="1636" y="3114"/>
                  </a:cubicBezTo>
                  <a:cubicBezTo>
                    <a:pt x="1647" y="3148"/>
                    <a:pt x="1670" y="3148"/>
                    <a:pt x="1737" y="3137"/>
                  </a:cubicBezTo>
                  <a:cubicBezTo>
                    <a:pt x="1782" y="3137"/>
                    <a:pt x="1838" y="3137"/>
                    <a:pt x="1860" y="3137"/>
                  </a:cubicBezTo>
                  <a:cubicBezTo>
                    <a:pt x="1860" y="3103"/>
                    <a:pt x="1860" y="3013"/>
                    <a:pt x="1871" y="3002"/>
                  </a:cubicBezTo>
                  <a:cubicBezTo>
                    <a:pt x="1894" y="3002"/>
                    <a:pt x="1894" y="2980"/>
                    <a:pt x="1894" y="2935"/>
                  </a:cubicBezTo>
                  <a:cubicBezTo>
                    <a:pt x="1883" y="2901"/>
                    <a:pt x="1894" y="2890"/>
                    <a:pt x="1939" y="2879"/>
                  </a:cubicBezTo>
                  <a:cubicBezTo>
                    <a:pt x="1973" y="2879"/>
                    <a:pt x="1995" y="2868"/>
                    <a:pt x="1995" y="2845"/>
                  </a:cubicBezTo>
                  <a:cubicBezTo>
                    <a:pt x="1995" y="2812"/>
                    <a:pt x="1984" y="2789"/>
                    <a:pt x="1961" y="2778"/>
                  </a:cubicBezTo>
                  <a:cubicBezTo>
                    <a:pt x="1950" y="2767"/>
                    <a:pt x="1961" y="2722"/>
                    <a:pt x="1939" y="2677"/>
                  </a:cubicBezTo>
                  <a:cubicBezTo>
                    <a:pt x="1928" y="2632"/>
                    <a:pt x="1950" y="2599"/>
                    <a:pt x="1984" y="2610"/>
                  </a:cubicBezTo>
                  <a:cubicBezTo>
                    <a:pt x="2017" y="2610"/>
                    <a:pt x="1984" y="2565"/>
                    <a:pt x="1995" y="2554"/>
                  </a:cubicBezTo>
                  <a:cubicBezTo>
                    <a:pt x="2017" y="2543"/>
                    <a:pt x="2006" y="2531"/>
                    <a:pt x="2017" y="2464"/>
                  </a:cubicBezTo>
                  <a:cubicBezTo>
                    <a:pt x="2028" y="2408"/>
                    <a:pt x="2062" y="2386"/>
                    <a:pt x="2107" y="2375"/>
                  </a:cubicBezTo>
                  <a:cubicBezTo>
                    <a:pt x="2152" y="2375"/>
                    <a:pt x="2140" y="2319"/>
                    <a:pt x="2174" y="2296"/>
                  </a:cubicBezTo>
                  <a:cubicBezTo>
                    <a:pt x="2219" y="2285"/>
                    <a:pt x="2208" y="2274"/>
                    <a:pt x="2197" y="2251"/>
                  </a:cubicBezTo>
                  <a:cubicBezTo>
                    <a:pt x="2185" y="2229"/>
                    <a:pt x="2197" y="2162"/>
                    <a:pt x="2185" y="2128"/>
                  </a:cubicBezTo>
                  <a:cubicBezTo>
                    <a:pt x="2174" y="2095"/>
                    <a:pt x="2174" y="2016"/>
                    <a:pt x="2185" y="2016"/>
                  </a:cubicBezTo>
                  <a:cubicBezTo>
                    <a:pt x="2208" y="2016"/>
                    <a:pt x="2230" y="2005"/>
                    <a:pt x="2230" y="1982"/>
                  </a:cubicBezTo>
                  <a:cubicBezTo>
                    <a:pt x="2230" y="1949"/>
                    <a:pt x="2264" y="1926"/>
                    <a:pt x="2320" y="1949"/>
                  </a:cubicBezTo>
                  <a:cubicBezTo>
                    <a:pt x="2365" y="1960"/>
                    <a:pt x="2353" y="1915"/>
                    <a:pt x="2365" y="1871"/>
                  </a:cubicBezTo>
                  <a:cubicBezTo>
                    <a:pt x="2376" y="1827"/>
                    <a:pt x="2398" y="1815"/>
                    <a:pt x="2421" y="1815"/>
                  </a:cubicBezTo>
                  <a:cubicBezTo>
                    <a:pt x="2443" y="1815"/>
                    <a:pt x="2477" y="1770"/>
                    <a:pt x="2477" y="1725"/>
                  </a:cubicBezTo>
                  <a:cubicBezTo>
                    <a:pt x="2477" y="1681"/>
                    <a:pt x="2522" y="1714"/>
                    <a:pt x="2578" y="1737"/>
                  </a:cubicBezTo>
                  <a:cubicBezTo>
                    <a:pt x="2622" y="1770"/>
                    <a:pt x="2667" y="1770"/>
                    <a:pt x="2667" y="1737"/>
                  </a:cubicBezTo>
                  <a:cubicBezTo>
                    <a:pt x="2678" y="1714"/>
                    <a:pt x="2701" y="1692"/>
                    <a:pt x="2746" y="1703"/>
                  </a:cubicBezTo>
                  <a:cubicBezTo>
                    <a:pt x="2779" y="1703"/>
                    <a:pt x="2824" y="1737"/>
                    <a:pt x="2846" y="1770"/>
                  </a:cubicBezTo>
                  <a:cubicBezTo>
                    <a:pt x="2869" y="1793"/>
                    <a:pt x="2891" y="1770"/>
                    <a:pt x="2925" y="1782"/>
                  </a:cubicBezTo>
                  <a:cubicBezTo>
                    <a:pt x="2947" y="1804"/>
                    <a:pt x="2970" y="1804"/>
                    <a:pt x="2981" y="1759"/>
                  </a:cubicBezTo>
                  <a:cubicBezTo>
                    <a:pt x="2981" y="1714"/>
                    <a:pt x="3060" y="1759"/>
                    <a:pt x="3082" y="1725"/>
                  </a:cubicBezTo>
                  <a:cubicBezTo>
                    <a:pt x="3104" y="1681"/>
                    <a:pt x="3048" y="1580"/>
                    <a:pt x="3026" y="1569"/>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 name="Freeform 11"/>
            <p:cNvSpPr>
              <a:spLocks noChangeArrowheads="1"/>
            </p:cNvSpPr>
            <p:nvPr/>
          </p:nvSpPr>
          <p:spPr bwMode="auto">
            <a:xfrm>
              <a:off x="4022725" y="3663950"/>
              <a:ext cx="447675" cy="622300"/>
            </a:xfrm>
            <a:custGeom>
              <a:avLst/>
              <a:gdLst>
                <a:gd name="T0" fmla="*/ 807 w 1245"/>
                <a:gd name="T1" fmla="*/ 471 h 1727"/>
                <a:gd name="T2" fmla="*/ 661 w 1245"/>
                <a:gd name="T3" fmla="*/ 381 h 1727"/>
                <a:gd name="T4" fmla="*/ 594 w 1245"/>
                <a:gd name="T5" fmla="*/ 325 h 1727"/>
                <a:gd name="T6" fmla="*/ 505 w 1245"/>
                <a:gd name="T7" fmla="*/ 325 h 1727"/>
                <a:gd name="T8" fmla="*/ 505 w 1245"/>
                <a:gd name="T9" fmla="*/ 246 h 1727"/>
                <a:gd name="T10" fmla="*/ 482 w 1245"/>
                <a:gd name="T11" fmla="*/ 78 h 1727"/>
                <a:gd name="T12" fmla="*/ 258 w 1245"/>
                <a:gd name="T13" fmla="*/ 22 h 1727"/>
                <a:gd name="T14" fmla="*/ 202 w 1245"/>
                <a:gd name="T15" fmla="*/ 22 h 1727"/>
                <a:gd name="T16" fmla="*/ 146 w 1245"/>
                <a:gd name="T17" fmla="*/ 191 h 1727"/>
                <a:gd name="T18" fmla="*/ 179 w 1245"/>
                <a:gd name="T19" fmla="*/ 370 h 1727"/>
                <a:gd name="T20" fmla="*/ 56 w 1245"/>
                <a:gd name="T21" fmla="*/ 347 h 1727"/>
                <a:gd name="T22" fmla="*/ 67 w 1245"/>
                <a:gd name="T23" fmla="*/ 605 h 1727"/>
                <a:gd name="T24" fmla="*/ 191 w 1245"/>
                <a:gd name="T25" fmla="*/ 751 h 1727"/>
                <a:gd name="T26" fmla="*/ 56 w 1245"/>
                <a:gd name="T27" fmla="*/ 728 h 1727"/>
                <a:gd name="T28" fmla="*/ 34 w 1245"/>
                <a:gd name="T29" fmla="*/ 639 h 1727"/>
                <a:gd name="T30" fmla="*/ 11 w 1245"/>
                <a:gd name="T31" fmla="*/ 627 h 1727"/>
                <a:gd name="T32" fmla="*/ 101 w 1245"/>
                <a:gd name="T33" fmla="*/ 941 h 1727"/>
                <a:gd name="T34" fmla="*/ 303 w 1245"/>
                <a:gd name="T35" fmla="*/ 1154 h 1727"/>
                <a:gd name="T36" fmla="*/ 292 w 1245"/>
                <a:gd name="T37" fmla="*/ 1434 h 1727"/>
                <a:gd name="T38" fmla="*/ 112 w 1245"/>
                <a:gd name="T39" fmla="*/ 1647 h 1727"/>
                <a:gd name="T40" fmla="*/ 258 w 1245"/>
                <a:gd name="T41" fmla="*/ 1681 h 1727"/>
                <a:gd name="T42" fmla="*/ 348 w 1245"/>
                <a:gd name="T43" fmla="*/ 1569 h 1727"/>
                <a:gd name="T44" fmla="*/ 516 w 1245"/>
                <a:gd name="T45" fmla="*/ 1468 h 1727"/>
                <a:gd name="T46" fmla="*/ 706 w 1245"/>
                <a:gd name="T47" fmla="*/ 1513 h 1727"/>
                <a:gd name="T48" fmla="*/ 863 w 1245"/>
                <a:gd name="T49" fmla="*/ 1647 h 1727"/>
                <a:gd name="T50" fmla="*/ 953 w 1245"/>
                <a:gd name="T51" fmla="*/ 1681 h 1727"/>
                <a:gd name="T52" fmla="*/ 964 w 1245"/>
                <a:gd name="T53" fmla="*/ 1513 h 1727"/>
                <a:gd name="T54" fmla="*/ 1054 w 1245"/>
                <a:gd name="T55" fmla="*/ 1345 h 1727"/>
                <a:gd name="T56" fmla="*/ 1199 w 1245"/>
                <a:gd name="T57" fmla="*/ 1311 h 1727"/>
                <a:gd name="T58" fmla="*/ 1244 w 1245"/>
                <a:gd name="T59" fmla="*/ 1143 h 1727"/>
                <a:gd name="T60" fmla="*/ 1166 w 1245"/>
                <a:gd name="T61" fmla="*/ 1009 h 1727"/>
                <a:gd name="T62" fmla="*/ 1009 w 1245"/>
                <a:gd name="T63" fmla="*/ 896 h 1727"/>
                <a:gd name="T64" fmla="*/ 941 w 1245"/>
                <a:gd name="T65" fmla="*/ 751 h 1727"/>
                <a:gd name="T66" fmla="*/ 897 w 1245"/>
                <a:gd name="T67" fmla="*/ 605 h 1727"/>
                <a:gd name="T68" fmla="*/ 930 w 1245"/>
                <a:gd name="T69" fmla="*/ 471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5" h="1727">
                  <a:moveTo>
                    <a:pt x="807" y="471"/>
                  </a:moveTo>
                  <a:lnTo>
                    <a:pt x="807" y="471"/>
                  </a:lnTo>
                  <a:cubicBezTo>
                    <a:pt x="740" y="482"/>
                    <a:pt x="717" y="482"/>
                    <a:pt x="706" y="448"/>
                  </a:cubicBezTo>
                  <a:cubicBezTo>
                    <a:pt x="706" y="426"/>
                    <a:pt x="695" y="381"/>
                    <a:pt x="661" y="381"/>
                  </a:cubicBezTo>
                  <a:cubicBezTo>
                    <a:pt x="628" y="381"/>
                    <a:pt x="639" y="370"/>
                    <a:pt x="639" y="336"/>
                  </a:cubicBezTo>
                  <a:cubicBezTo>
                    <a:pt x="639" y="302"/>
                    <a:pt x="594" y="302"/>
                    <a:pt x="594" y="325"/>
                  </a:cubicBezTo>
                  <a:cubicBezTo>
                    <a:pt x="605" y="347"/>
                    <a:pt x="561" y="370"/>
                    <a:pt x="527" y="392"/>
                  </a:cubicBezTo>
                  <a:cubicBezTo>
                    <a:pt x="493" y="415"/>
                    <a:pt x="493" y="347"/>
                    <a:pt x="505" y="325"/>
                  </a:cubicBezTo>
                  <a:cubicBezTo>
                    <a:pt x="505" y="291"/>
                    <a:pt x="448" y="314"/>
                    <a:pt x="437" y="291"/>
                  </a:cubicBezTo>
                  <a:cubicBezTo>
                    <a:pt x="426" y="258"/>
                    <a:pt x="460" y="246"/>
                    <a:pt x="505" y="246"/>
                  </a:cubicBezTo>
                  <a:cubicBezTo>
                    <a:pt x="549" y="246"/>
                    <a:pt x="538" y="202"/>
                    <a:pt x="505" y="179"/>
                  </a:cubicBezTo>
                  <a:cubicBezTo>
                    <a:pt x="471" y="157"/>
                    <a:pt x="482" y="101"/>
                    <a:pt x="482" y="78"/>
                  </a:cubicBezTo>
                  <a:cubicBezTo>
                    <a:pt x="471" y="67"/>
                    <a:pt x="336" y="56"/>
                    <a:pt x="292" y="67"/>
                  </a:cubicBezTo>
                  <a:cubicBezTo>
                    <a:pt x="258" y="78"/>
                    <a:pt x="269" y="56"/>
                    <a:pt x="258" y="22"/>
                  </a:cubicBezTo>
                  <a:cubicBezTo>
                    <a:pt x="247" y="11"/>
                    <a:pt x="247" y="11"/>
                    <a:pt x="236" y="0"/>
                  </a:cubicBezTo>
                  <a:cubicBezTo>
                    <a:pt x="236" y="11"/>
                    <a:pt x="213" y="22"/>
                    <a:pt x="202" y="22"/>
                  </a:cubicBezTo>
                  <a:cubicBezTo>
                    <a:pt x="168" y="33"/>
                    <a:pt x="157" y="56"/>
                    <a:pt x="157" y="89"/>
                  </a:cubicBezTo>
                  <a:cubicBezTo>
                    <a:pt x="168" y="123"/>
                    <a:pt x="157" y="168"/>
                    <a:pt x="146" y="191"/>
                  </a:cubicBezTo>
                  <a:cubicBezTo>
                    <a:pt x="135" y="224"/>
                    <a:pt x="146" y="258"/>
                    <a:pt x="157" y="269"/>
                  </a:cubicBezTo>
                  <a:cubicBezTo>
                    <a:pt x="179" y="291"/>
                    <a:pt x="202" y="358"/>
                    <a:pt x="179" y="370"/>
                  </a:cubicBezTo>
                  <a:cubicBezTo>
                    <a:pt x="168" y="392"/>
                    <a:pt x="157" y="392"/>
                    <a:pt x="123" y="370"/>
                  </a:cubicBezTo>
                  <a:cubicBezTo>
                    <a:pt x="90" y="347"/>
                    <a:pt x="56" y="347"/>
                    <a:pt x="56" y="347"/>
                  </a:cubicBezTo>
                  <a:cubicBezTo>
                    <a:pt x="56" y="347"/>
                    <a:pt x="56" y="358"/>
                    <a:pt x="56" y="370"/>
                  </a:cubicBezTo>
                  <a:cubicBezTo>
                    <a:pt x="56" y="403"/>
                    <a:pt x="45" y="538"/>
                    <a:pt x="67" y="605"/>
                  </a:cubicBezTo>
                  <a:cubicBezTo>
                    <a:pt x="79" y="661"/>
                    <a:pt x="112" y="684"/>
                    <a:pt x="157" y="695"/>
                  </a:cubicBezTo>
                  <a:cubicBezTo>
                    <a:pt x="191" y="706"/>
                    <a:pt x="202" y="728"/>
                    <a:pt x="191" y="751"/>
                  </a:cubicBezTo>
                  <a:cubicBezTo>
                    <a:pt x="168" y="762"/>
                    <a:pt x="135" y="762"/>
                    <a:pt x="112" y="740"/>
                  </a:cubicBezTo>
                  <a:cubicBezTo>
                    <a:pt x="101" y="717"/>
                    <a:pt x="79" y="717"/>
                    <a:pt x="56" y="728"/>
                  </a:cubicBezTo>
                  <a:cubicBezTo>
                    <a:pt x="45" y="740"/>
                    <a:pt x="45" y="728"/>
                    <a:pt x="56" y="706"/>
                  </a:cubicBezTo>
                  <a:cubicBezTo>
                    <a:pt x="67" y="684"/>
                    <a:pt x="56" y="650"/>
                    <a:pt x="34" y="639"/>
                  </a:cubicBezTo>
                  <a:cubicBezTo>
                    <a:pt x="23" y="616"/>
                    <a:pt x="23" y="538"/>
                    <a:pt x="11" y="538"/>
                  </a:cubicBezTo>
                  <a:cubicBezTo>
                    <a:pt x="0" y="527"/>
                    <a:pt x="0" y="594"/>
                    <a:pt x="11" y="627"/>
                  </a:cubicBezTo>
                  <a:cubicBezTo>
                    <a:pt x="34" y="672"/>
                    <a:pt x="0" y="706"/>
                    <a:pt x="23" y="762"/>
                  </a:cubicBezTo>
                  <a:cubicBezTo>
                    <a:pt x="45" y="829"/>
                    <a:pt x="67" y="919"/>
                    <a:pt x="101" y="941"/>
                  </a:cubicBezTo>
                  <a:cubicBezTo>
                    <a:pt x="135" y="964"/>
                    <a:pt x="157" y="975"/>
                    <a:pt x="191" y="1020"/>
                  </a:cubicBezTo>
                  <a:cubicBezTo>
                    <a:pt x="213" y="1053"/>
                    <a:pt x="292" y="1120"/>
                    <a:pt x="303" y="1154"/>
                  </a:cubicBezTo>
                  <a:cubicBezTo>
                    <a:pt x="303" y="1188"/>
                    <a:pt x="258" y="1233"/>
                    <a:pt x="269" y="1289"/>
                  </a:cubicBezTo>
                  <a:cubicBezTo>
                    <a:pt x="280" y="1356"/>
                    <a:pt x="303" y="1412"/>
                    <a:pt x="292" y="1434"/>
                  </a:cubicBezTo>
                  <a:cubicBezTo>
                    <a:pt x="280" y="1468"/>
                    <a:pt x="236" y="1502"/>
                    <a:pt x="202" y="1535"/>
                  </a:cubicBezTo>
                  <a:cubicBezTo>
                    <a:pt x="168" y="1558"/>
                    <a:pt x="112" y="1614"/>
                    <a:pt x="112" y="1647"/>
                  </a:cubicBezTo>
                  <a:cubicBezTo>
                    <a:pt x="112" y="1681"/>
                    <a:pt x="157" y="1658"/>
                    <a:pt x="202" y="1658"/>
                  </a:cubicBezTo>
                  <a:cubicBezTo>
                    <a:pt x="236" y="1658"/>
                    <a:pt x="247" y="1647"/>
                    <a:pt x="258" y="1681"/>
                  </a:cubicBezTo>
                  <a:cubicBezTo>
                    <a:pt x="258" y="1658"/>
                    <a:pt x="269" y="1647"/>
                    <a:pt x="269" y="1625"/>
                  </a:cubicBezTo>
                  <a:cubicBezTo>
                    <a:pt x="280" y="1591"/>
                    <a:pt x="336" y="1591"/>
                    <a:pt x="348" y="1569"/>
                  </a:cubicBezTo>
                  <a:cubicBezTo>
                    <a:pt x="359" y="1546"/>
                    <a:pt x="437" y="1513"/>
                    <a:pt x="460" y="1513"/>
                  </a:cubicBezTo>
                  <a:cubicBezTo>
                    <a:pt x="482" y="1524"/>
                    <a:pt x="505" y="1491"/>
                    <a:pt x="516" y="1468"/>
                  </a:cubicBezTo>
                  <a:cubicBezTo>
                    <a:pt x="538" y="1457"/>
                    <a:pt x="628" y="1457"/>
                    <a:pt x="650" y="1491"/>
                  </a:cubicBezTo>
                  <a:cubicBezTo>
                    <a:pt x="661" y="1513"/>
                    <a:pt x="672" y="1513"/>
                    <a:pt x="706" y="1513"/>
                  </a:cubicBezTo>
                  <a:cubicBezTo>
                    <a:pt x="740" y="1524"/>
                    <a:pt x="740" y="1569"/>
                    <a:pt x="785" y="1591"/>
                  </a:cubicBezTo>
                  <a:cubicBezTo>
                    <a:pt x="818" y="1602"/>
                    <a:pt x="841" y="1614"/>
                    <a:pt x="863" y="1647"/>
                  </a:cubicBezTo>
                  <a:cubicBezTo>
                    <a:pt x="885" y="1692"/>
                    <a:pt x="885" y="1692"/>
                    <a:pt x="919" y="1703"/>
                  </a:cubicBezTo>
                  <a:cubicBezTo>
                    <a:pt x="941" y="1715"/>
                    <a:pt x="953" y="1726"/>
                    <a:pt x="953" y="1681"/>
                  </a:cubicBezTo>
                  <a:cubicBezTo>
                    <a:pt x="953" y="1647"/>
                    <a:pt x="908" y="1580"/>
                    <a:pt x="908" y="1580"/>
                  </a:cubicBezTo>
                  <a:cubicBezTo>
                    <a:pt x="908" y="1580"/>
                    <a:pt x="941" y="1535"/>
                    <a:pt x="964" y="1513"/>
                  </a:cubicBezTo>
                  <a:cubicBezTo>
                    <a:pt x="975" y="1491"/>
                    <a:pt x="964" y="1367"/>
                    <a:pt x="975" y="1345"/>
                  </a:cubicBezTo>
                  <a:cubicBezTo>
                    <a:pt x="975" y="1322"/>
                    <a:pt x="1009" y="1333"/>
                    <a:pt x="1054" y="1345"/>
                  </a:cubicBezTo>
                  <a:cubicBezTo>
                    <a:pt x="1098" y="1356"/>
                    <a:pt x="1110" y="1345"/>
                    <a:pt x="1121" y="1311"/>
                  </a:cubicBezTo>
                  <a:cubicBezTo>
                    <a:pt x="1143" y="1277"/>
                    <a:pt x="1177" y="1300"/>
                    <a:pt x="1199" y="1311"/>
                  </a:cubicBezTo>
                  <a:cubicBezTo>
                    <a:pt x="1210" y="1322"/>
                    <a:pt x="1222" y="1277"/>
                    <a:pt x="1222" y="1233"/>
                  </a:cubicBezTo>
                  <a:cubicBezTo>
                    <a:pt x="1222" y="1188"/>
                    <a:pt x="1244" y="1154"/>
                    <a:pt x="1244" y="1143"/>
                  </a:cubicBezTo>
                  <a:cubicBezTo>
                    <a:pt x="1244" y="1120"/>
                    <a:pt x="1188" y="1109"/>
                    <a:pt x="1166" y="1109"/>
                  </a:cubicBezTo>
                  <a:cubicBezTo>
                    <a:pt x="1154" y="1098"/>
                    <a:pt x="1154" y="1053"/>
                    <a:pt x="1166" y="1009"/>
                  </a:cubicBezTo>
                  <a:cubicBezTo>
                    <a:pt x="1166" y="964"/>
                    <a:pt x="1132" y="941"/>
                    <a:pt x="1098" y="908"/>
                  </a:cubicBezTo>
                  <a:cubicBezTo>
                    <a:pt x="1065" y="885"/>
                    <a:pt x="1043" y="908"/>
                    <a:pt x="1009" y="896"/>
                  </a:cubicBezTo>
                  <a:cubicBezTo>
                    <a:pt x="986" y="885"/>
                    <a:pt x="998" y="829"/>
                    <a:pt x="1020" y="796"/>
                  </a:cubicBezTo>
                  <a:cubicBezTo>
                    <a:pt x="1031" y="773"/>
                    <a:pt x="998" y="751"/>
                    <a:pt x="941" y="751"/>
                  </a:cubicBezTo>
                  <a:cubicBezTo>
                    <a:pt x="885" y="762"/>
                    <a:pt x="863" y="773"/>
                    <a:pt x="863" y="717"/>
                  </a:cubicBezTo>
                  <a:cubicBezTo>
                    <a:pt x="863" y="672"/>
                    <a:pt x="885" y="650"/>
                    <a:pt x="897" y="605"/>
                  </a:cubicBezTo>
                  <a:cubicBezTo>
                    <a:pt x="908" y="571"/>
                    <a:pt x="930" y="493"/>
                    <a:pt x="930" y="493"/>
                  </a:cubicBezTo>
                  <a:cubicBezTo>
                    <a:pt x="930" y="493"/>
                    <a:pt x="930" y="482"/>
                    <a:pt x="930" y="471"/>
                  </a:cubicBezTo>
                  <a:cubicBezTo>
                    <a:pt x="908" y="471"/>
                    <a:pt x="852" y="471"/>
                    <a:pt x="807" y="47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 name="Freeform 12"/>
            <p:cNvSpPr>
              <a:spLocks noChangeArrowheads="1"/>
            </p:cNvSpPr>
            <p:nvPr/>
          </p:nvSpPr>
          <p:spPr bwMode="auto">
            <a:xfrm>
              <a:off x="4273550" y="4572000"/>
              <a:ext cx="282575" cy="214313"/>
            </a:xfrm>
            <a:custGeom>
              <a:avLst/>
              <a:gdLst>
                <a:gd name="T0" fmla="*/ 728 w 785"/>
                <a:gd name="T1" fmla="*/ 257 h 594"/>
                <a:gd name="T2" fmla="*/ 728 w 785"/>
                <a:gd name="T3" fmla="*/ 257 h 594"/>
                <a:gd name="T4" fmla="*/ 762 w 785"/>
                <a:gd name="T5" fmla="*/ 224 h 594"/>
                <a:gd name="T6" fmla="*/ 762 w 785"/>
                <a:gd name="T7" fmla="*/ 134 h 594"/>
                <a:gd name="T8" fmla="*/ 740 w 785"/>
                <a:gd name="T9" fmla="*/ 100 h 594"/>
                <a:gd name="T10" fmla="*/ 695 w 785"/>
                <a:gd name="T11" fmla="*/ 22 h 594"/>
                <a:gd name="T12" fmla="*/ 639 w 785"/>
                <a:gd name="T13" fmla="*/ 11 h 594"/>
                <a:gd name="T14" fmla="*/ 572 w 785"/>
                <a:gd name="T15" fmla="*/ 55 h 594"/>
                <a:gd name="T16" fmla="*/ 527 w 785"/>
                <a:gd name="T17" fmla="*/ 67 h 594"/>
                <a:gd name="T18" fmla="*/ 471 w 785"/>
                <a:gd name="T19" fmla="*/ 44 h 594"/>
                <a:gd name="T20" fmla="*/ 392 w 785"/>
                <a:gd name="T21" fmla="*/ 22 h 594"/>
                <a:gd name="T22" fmla="*/ 336 w 785"/>
                <a:gd name="T23" fmla="*/ 89 h 594"/>
                <a:gd name="T24" fmla="*/ 157 w 785"/>
                <a:gd name="T25" fmla="*/ 134 h 594"/>
                <a:gd name="T26" fmla="*/ 0 w 785"/>
                <a:gd name="T27" fmla="*/ 235 h 594"/>
                <a:gd name="T28" fmla="*/ 45 w 785"/>
                <a:gd name="T29" fmla="*/ 257 h 594"/>
                <a:gd name="T30" fmla="*/ 224 w 785"/>
                <a:gd name="T31" fmla="*/ 380 h 594"/>
                <a:gd name="T32" fmla="*/ 359 w 785"/>
                <a:gd name="T33" fmla="*/ 436 h 594"/>
                <a:gd name="T34" fmla="*/ 459 w 785"/>
                <a:gd name="T35" fmla="*/ 504 h 594"/>
                <a:gd name="T36" fmla="*/ 527 w 785"/>
                <a:gd name="T37" fmla="*/ 571 h 594"/>
                <a:gd name="T38" fmla="*/ 583 w 785"/>
                <a:gd name="T39" fmla="*/ 593 h 594"/>
                <a:gd name="T40" fmla="*/ 583 w 785"/>
                <a:gd name="T41" fmla="*/ 593 h 594"/>
                <a:gd name="T42" fmla="*/ 605 w 785"/>
                <a:gd name="T43" fmla="*/ 526 h 594"/>
                <a:gd name="T44" fmla="*/ 740 w 785"/>
                <a:gd name="T45" fmla="*/ 448 h 594"/>
                <a:gd name="T46" fmla="*/ 784 w 785"/>
                <a:gd name="T47" fmla="*/ 403 h 594"/>
                <a:gd name="T48" fmla="*/ 751 w 785"/>
                <a:gd name="T49" fmla="*/ 358 h 594"/>
                <a:gd name="T50" fmla="*/ 728 w 785"/>
                <a:gd name="T51" fmla="*/ 257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5" h="594">
                  <a:moveTo>
                    <a:pt x="728" y="257"/>
                  </a:moveTo>
                  <a:lnTo>
                    <a:pt x="728" y="257"/>
                  </a:lnTo>
                  <a:cubicBezTo>
                    <a:pt x="751" y="246"/>
                    <a:pt x="773" y="235"/>
                    <a:pt x="762" y="224"/>
                  </a:cubicBezTo>
                  <a:cubicBezTo>
                    <a:pt x="751" y="212"/>
                    <a:pt x="740" y="156"/>
                    <a:pt x="762" y="134"/>
                  </a:cubicBezTo>
                  <a:cubicBezTo>
                    <a:pt x="784" y="123"/>
                    <a:pt x="762" y="100"/>
                    <a:pt x="740" y="100"/>
                  </a:cubicBezTo>
                  <a:cubicBezTo>
                    <a:pt x="717" y="100"/>
                    <a:pt x="695" y="55"/>
                    <a:pt x="695" y="22"/>
                  </a:cubicBezTo>
                  <a:cubicBezTo>
                    <a:pt x="684" y="0"/>
                    <a:pt x="661" y="0"/>
                    <a:pt x="639" y="11"/>
                  </a:cubicBezTo>
                  <a:cubicBezTo>
                    <a:pt x="605" y="33"/>
                    <a:pt x="583" y="22"/>
                    <a:pt x="572" y="55"/>
                  </a:cubicBezTo>
                  <a:cubicBezTo>
                    <a:pt x="560" y="89"/>
                    <a:pt x="538" y="89"/>
                    <a:pt x="527" y="67"/>
                  </a:cubicBezTo>
                  <a:cubicBezTo>
                    <a:pt x="515" y="33"/>
                    <a:pt x="482" y="67"/>
                    <a:pt x="471" y="44"/>
                  </a:cubicBezTo>
                  <a:cubicBezTo>
                    <a:pt x="448" y="22"/>
                    <a:pt x="437" y="33"/>
                    <a:pt x="392" y="22"/>
                  </a:cubicBezTo>
                  <a:cubicBezTo>
                    <a:pt x="359" y="0"/>
                    <a:pt x="348" y="67"/>
                    <a:pt x="336" y="89"/>
                  </a:cubicBezTo>
                  <a:cubicBezTo>
                    <a:pt x="325" y="123"/>
                    <a:pt x="202" y="145"/>
                    <a:pt x="157" y="134"/>
                  </a:cubicBezTo>
                  <a:cubicBezTo>
                    <a:pt x="112" y="134"/>
                    <a:pt x="34" y="201"/>
                    <a:pt x="0" y="235"/>
                  </a:cubicBezTo>
                  <a:cubicBezTo>
                    <a:pt x="22" y="246"/>
                    <a:pt x="34" y="246"/>
                    <a:pt x="45" y="257"/>
                  </a:cubicBezTo>
                  <a:cubicBezTo>
                    <a:pt x="123" y="291"/>
                    <a:pt x="202" y="347"/>
                    <a:pt x="224" y="380"/>
                  </a:cubicBezTo>
                  <a:cubicBezTo>
                    <a:pt x="258" y="414"/>
                    <a:pt x="303" y="425"/>
                    <a:pt x="359" y="436"/>
                  </a:cubicBezTo>
                  <a:cubicBezTo>
                    <a:pt x="403" y="436"/>
                    <a:pt x="448" y="448"/>
                    <a:pt x="459" y="504"/>
                  </a:cubicBezTo>
                  <a:cubicBezTo>
                    <a:pt x="482" y="549"/>
                    <a:pt x="482" y="560"/>
                    <a:pt x="527" y="571"/>
                  </a:cubicBezTo>
                  <a:cubicBezTo>
                    <a:pt x="549" y="582"/>
                    <a:pt x="560" y="582"/>
                    <a:pt x="583" y="593"/>
                  </a:cubicBezTo>
                  <a:lnTo>
                    <a:pt x="583" y="593"/>
                  </a:lnTo>
                  <a:cubicBezTo>
                    <a:pt x="583" y="593"/>
                    <a:pt x="583" y="560"/>
                    <a:pt x="605" y="526"/>
                  </a:cubicBezTo>
                  <a:cubicBezTo>
                    <a:pt x="628" y="481"/>
                    <a:pt x="717" y="459"/>
                    <a:pt x="740" y="448"/>
                  </a:cubicBezTo>
                  <a:cubicBezTo>
                    <a:pt x="762" y="448"/>
                    <a:pt x="773" y="414"/>
                    <a:pt x="784" y="403"/>
                  </a:cubicBezTo>
                  <a:cubicBezTo>
                    <a:pt x="773" y="391"/>
                    <a:pt x="762" y="369"/>
                    <a:pt x="751" y="358"/>
                  </a:cubicBezTo>
                  <a:cubicBezTo>
                    <a:pt x="740" y="336"/>
                    <a:pt x="706" y="257"/>
                    <a:pt x="728" y="257"/>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 name="Freeform 13"/>
            <p:cNvSpPr>
              <a:spLocks noChangeArrowheads="1"/>
            </p:cNvSpPr>
            <p:nvPr/>
          </p:nvSpPr>
          <p:spPr bwMode="auto">
            <a:xfrm>
              <a:off x="5224463" y="4010025"/>
              <a:ext cx="379412" cy="423863"/>
            </a:xfrm>
            <a:custGeom>
              <a:avLst/>
              <a:gdLst>
                <a:gd name="T0" fmla="*/ 280 w 1054"/>
                <a:gd name="T1" fmla="*/ 1098 h 1177"/>
                <a:gd name="T2" fmla="*/ 280 w 1054"/>
                <a:gd name="T3" fmla="*/ 1098 h 1177"/>
                <a:gd name="T4" fmla="*/ 358 w 1054"/>
                <a:gd name="T5" fmla="*/ 1154 h 1177"/>
                <a:gd name="T6" fmla="*/ 370 w 1054"/>
                <a:gd name="T7" fmla="*/ 1176 h 1177"/>
                <a:gd name="T8" fmla="*/ 448 w 1054"/>
                <a:gd name="T9" fmla="*/ 1143 h 1177"/>
                <a:gd name="T10" fmla="*/ 448 w 1054"/>
                <a:gd name="T11" fmla="*/ 1076 h 1177"/>
                <a:gd name="T12" fmla="*/ 515 w 1054"/>
                <a:gd name="T13" fmla="*/ 1008 h 1177"/>
                <a:gd name="T14" fmla="*/ 527 w 1054"/>
                <a:gd name="T15" fmla="*/ 1008 h 1177"/>
                <a:gd name="T16" fmla="*/ 538 w 1054"/>
                <a:gd name="T17" fmla="*/ 851 h 1177"/>
                <a:gd name="T18" fmla="*/ 560 w 1054"/>
                <a:gd name="T19" fmla="*/ 840 h 1177"/>
                <a:gd name="T20" fmla="*/ 650 w 1054"/>
                <a:gd name="T21" fmla="*/ 795 h 1177"/>
                <a:gd name="T22" fmla="*/ 739 w 1054"/>
                <a:gd name="T23" fmla="*/ 739 h 1177"/>
                <a:gd name="T24" fmla="*/ 751 w 1054"/>
                <a:gd name="T25" fmla="*/ 627 h 1177"/>
                <a:gd name="T26" fmla="*/ 796 w 1054"/>
                <a:gd name="T27" fmla="*/ 582 h 1177"/>
                <a:gd name="T28" fmla="*/ 829 w 1054"/>
                <a:gd name="T29" fmla="*/ 538 h 1177"/>
                <a:gd name="T30" fmla="*/ 818 w 1054"/>
                <a:gd name="T31" fmla="*/ 470 h 1177"/>
                <a:gd name="T32" fmla="*/ 840 w 1054"/>
                <a:gd name="T33" fmla="*/ 403 h 1177"/>
                <a:gd name="T34" fmla="*/ 930 w 1054"/>
                <a:gd name="T35" fmla="*/ 425 h 1177"/>
                <a:gd name="T36" fmla="*/ 975 w 1054"/>
                <a:gd name="T37" fmla="*/ 392 h 1177"/>
                <a:gd name="T38" fmla="*/ 1042 w 1054"/>
                <a:gd name="T39" fmla="*/ 369 h 1177"/>
                <a:gd name="T40" fmla="*/ 1042 w 1054"/>
                <a:gd name="T41" fmla="*/ 291 h 1177"/>
                <a:gd name="T42" fmla="*/ 997 w 1054"/>
                <a:gd name="T43" fmla="*/ 246 h 1177"/>
                <a:gd name="T44" fmla="*/ 997 w 1054"/>
                <a:gd name="T45" fmla="*/ 112 h 1177"/>
                <a:gd name="T46" fmla="*/ 975 w 1054"/>
                <a:gd name="T47" fmla="*/ 33 h 1177"/>
                <a:gd name="T48" fmla="*/ 919 w 1054"/>
                <a:gd name="T49" fmla="*/ 45 h 1177"/>
                <a:gd name="T50" fmla="*/ 863 w 1054"/>
                <a:gd name="T51" fmla="*/ 89 h 1177"/>
                <a:gd name="T52" fmla="*/ 829 w 1054"/>
                <a:gd name="T53" fmla="*/ 134 h 1177"/>
                <a:gd name="T54" fmla="*/ 739 w 1054"/>
                <a:gd name="T55" fmla="*/ 190 h 1177"/>
                <a:gd name="T56" fmla="*/ 639 w 1054"/>
                <a:gd name="T57" fmla="*/ 89 h 1177"/>
                <a:gd name="T58" fmla="*/ 560 w 1054"/>
                <a:gd name="T59" fmla="*/ 134 h 1177"/>
                <a:gd name="T60" fmla="*/ 538 w 1054"/>
                <a:gd name="T61" fmla="*/ 156 h 1177"/>
                <a:gd name="T62" fmla="*/ 560 w 1054"/>
                <a:gd name="T63" fmla="*/ 280 h 1177"/>
                <a:gd name="T64" fmla="*/ 639 w 1054"/>
                <a:gd name="T65" fmla="*/ 291 h 1177"/>
                <a:gd name="T66" fmla="*/ 605 w 1054"/>
                <a:gd name="T67" fmla="*/ 336 h 1177"/>
                <a:gd name="T68" fmla="*/ 538 w 1054"/>
                <a:gd name="T69" fmla="*/ 392 h 1177"/>
                <a:gd name="T70" fmla="*/ 493 w 1054"/>
                <a:gd name="T71" fmla="*/ 358 h 1177"/>
                <a:gd name="T72" fmla="*/ 426 w 1054"/>
                <a:gd name="T73" fmla="*/ 381 h 1177"/>
                <a:gd name="T74" fmla="*/ 392 w 1054"/>
                <a:gd name="T75" fmla="*/ 414 h 1177"/>
                <a:gd name="T76" fmla="*/ 392 w 1054"/>
                <a:gd name="T77" fmla="*/ 504 h 1177"/>
                <a:gd name="T78" fmla="*/ 347 w 1054"/>
                <a:gd name="T79" fmla="*/ 538 h 1177"/>
                <a:gd name="T80" fmla="*/ 314 w 1054"/>
                <a:gd name="T81" fmla="*/ 549 h 1177"/>
                <a:gd name="T82" fmla="*/ 258 w 1054"/>
                <a:gd name="T83" fmla="*/ 538 h 1177"/>
                <a:gd name="T84" fmla="*/ 213 w 1054"/>
                <a:gd name="T85" fmla="*/ 582 h 1177"/>
                <a:gd name="T86" fmla="*/ 123 w 1054"/>
                <a:gd name="T87" fmla="*/ 582 h 1177"/>
                <a:gd name="T88" fmla="*/ 112 w 1054"/>
                <a:gd name="T89" fmla="*/ 549 h 1177"/>
                <a:gd name="T90" fmla="*/ 34 w 1054"/>
                <a:gd name="T91" fmla="*/ 638 h 1177"/>
                <a:gd name="T92" fmla="*/ 34 w 1054"/>
                <a:gd name="T93" fmla="*/ 717 h 1177"/>
                <a:gd name="T94" fmla="*/ 67 w 1054"/>
                <a:gd name="T95" fmla="*/ 751 h 1177"/>
                <a:gd name="T96" fmla="*/ 90 w 1054"/>
                <a:gd name="T97" fmla="*/ 795 h 1177"/>
                <a:gd name="T98" fmla="*/ 112 w 1054"/>
                <a:gd name="T99" fmla="*/ 952 h 1177"/>
                <a:gd name="T100" fmla="*/ 168 w 1054"/>
                <a:gd name="T101" fmla="*/ 975 h 1177"/>
                <a:gd name="T102" fmla="*/ 201 w 1054"/>
                <a:gd name="T103" fmla="*/ 1053 h 1177"/>
                <a:gd name="T104" fmla="*/ 280 w 1054"/>
                <a:gd name="T105" fmla="*/ 1098 h 1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54" h="1177">
                  <a:moveTo>
                    <a:pt x="280" y="1098"/>
                  </a:moveTo>
                  <a:lnTo>
                    <a:pt x="280" y="1098"/>
                  </a:lnTo>
                  <a:cubicBezTo>
                    <a:pt x="325" y="1131"/>
                    <a:pt x="336" y="1143"/>
                    <a:pt x="358" y="1154"/>
                  </a:cubicBezTo>
                  <a:cubicBezTo>
                    <a:pt x="370" y="1165"/>
                    <a:pt x="370" y="1165"/>
                    <a:pt x="370" y="1176"/>
                  </a:cubicBezTo>
                  <a:cubicBezTo>
                    <a:pt x="370" y="1176"/>
                    <a:pt x="437" y="1176"/>
                    <a:pt x="448" y="1143"/>
                  </a:cubicBezTo>
                  <a:cubicBezTo>
                    <a:pt x="459" y="1120"/>
                    <a:pt x="459" y="1098"/>
                    <a:pt x="448" y="1076"/>
                  </a:cubicBezTo>
                  <a:cubicBezTo>
                    <a:pt x="448" y="1053"/>
                    <a:pt x="470" y="997"/>
                    <a:pt x="515" y="1008"/>
                  </a:cubicBezTo>
                  <a:lnTo>
                    <a:pt x="527" y="1008"/>
                  </a:lnTo>
                  <a:cubicBezTo>
                    <a:pt x="538" y="851"/>
                    <a:pt x="538" y="851"/>
                    <a:pt x="538" y="851"/>
                  </a:cubicBezTo>
                  <a:cubicBezTo>
                    <a:pt x="538" y="851"/>
                    <a:pt x="538" y="829"/>
                    <a:pt x="560" y="840"/>
                  </a:cubicBezTo>
                  <a:cubicBezTo>
                    <a:pt x="594" y="840"/>
                    <a:pt x="605" y="818"/>
                    <a:pt x="650" y="795"/>
                  </a:cubicBezTo>
                  <a:cubicBezTo>
                    <a:pt x="695" y="784"/>
                    <a:pt x="728" y="751"/>
                    <a:pt x="739" y="739"/>
                  </a:cubicBezTo>
                  <a:cubicBezTo>
                    <a:pt x="762" y="728"/>
                    <a:pt x="762" y="683"/>
                    <a:pt x="751" y="627"/>
                  </a:cubicBezTo>
                  <a:cubicBezTo>
                    <a:pt x="728" y="582"/>
                    <a:pt x="762" y="582"/>
                    <a:pt x="796" y="582"/>
                  </a:cubicBezTo>
                  <a:cubicBezTo>
                    <a:pt x="829" y="594"/>
                    <a:pt x="807" y="549"/>
                    <a:pt x="829" y="538"/>
                  </a:cubicBezTo>
                  <a:cubicBezTo>
                    <a:pt x="852" y="527"/>
                    <a:pt x="840" y="482"/>
                    <a:pt x="818" y="470"/>
                  </a:cubicBezTo>
                  <a:cubicBezTo>
                    <a:pt x="796" y="459"/>
                    <a:pt x="807" y="414"/>
                    <a:pt x="840" y="403"/>
                  </a:cubicBezTo>
                  <a:cubicBezTo>
                    <a:pt x="863" y="403"/>
                    <a:pt x="908" y="437"/>
                    <a:pt x="930" y="425"/>
                  </a:cubicBezTo>
                  <a:cubicBezTo>
                    <a:pt x="952" y="425"/>
                    <a:pt x="952" y="392"/>
                    <a:pt x="975" y="392"/>
                  </a:cubicBezTo>
                  <a:cubicBezTo>
                    <a:pt x="1008" y="392"/>
                    <a:pt x="1031" y="392"/>
                    <a:pt x="1042" y="369"/>
                  </a:cubicBezTo>
                  <a:cubicBezTo>
                    <a:pt x="1053" y="358"/>
                    <a:pt x="1042" y="313"/>
                    <a:pt x="1042" y="291"/>
                  </a:cubicBezTo>
                  <a:cubicBezTo>
                    <a:pt x="1020" y="302"/>
                    <a:pt x="1008" y="269"/>
                    <a:pt x="997" y="246"/>
                  </a:cubicBezTo>
                  <a:cubicBezTo>
                    <a:pt x="986" y="213"/>
                    <a:pt x="1008" y="123"/>
                    <a:pt x="997" y="112"/>
                  </a:cubicBezTo>
                  <a:cubicBezTo>
                    <a:pt x="986" y="100"/>
                    <a:pt x="975" y="56"/>
                    <a:pt x="975" y="33"/>
                  </a:cubicBezTo>
                  <a:cubicBezTo>
                    <a:pt x="975" y="0"/>
                    <a:pt x="919" y="11"/>
                    <a:pt x="919" y="45"/>
                  </a:cubicBezTo>
                  <a:cubicBezTo>
                    <a:pt x="919" y="78"/>
                    <a:pt x="896" y="89"/>
                    <a:pt x="863" y="89"/>
                  </a:cubicBezTo>
                  <a:cubicBezTo>
                    <a:pt x="829" y="89"/>
                    <a:pt x="840" y="112"/>
                    <a:pt x="829" y="134"/>
                  </a:cubicBezTo>
                  <a:cubicBezTo>
                    <a:pt x="818" y="156"/>
                    <a:pt x="739" y="190"/>
                    <a:pt x="739" y="190"/>
                  </a:cubicBezTo>
                  <a:cubicBezTo>
                    <a:pt x="739" y="190"/>
                    <a:pt x="661" y="112"/>
                    <a:pt x="639" y="89"/>
                  </a:cubicBezTo>
                  <a:cubicBezTo>
                    <a:pt x="616" y="67"/>
                    <a:pt x="583" y="100"/>
                    <a:pt x="560" y="134"/>
                  </a:cubicBezTo>
                  <a:cubicBezTo>
                    <a:pt x="549" y="145"/>
                    <a:pt x="549" y="156"/>
                    <a:pt x="538" y="156"/>
                  </a:cubicBezTo>
                  <a:cubicBezTo>
                    <a:pt x="560" y="280"/>
                    <a:pt x="560" y="280"/>
                    <a:pt x="560" y="280"/>
                  </a:cubicBezTo>
                  <a:cubicBezTo>
                    <a:pt x="560" y="280"/>
                    <a:pt x="616" y="269"/>
                    <a:pt x="639" y="291"/>
                  </a:cubicBezTo>
                  <a:cubicBezTo>
                    <a:pt x="650" y="313"/>
                    <a:pt x="639" y="313"/>
                    <a:pt x="605" y="336"/>
                  </a:cubicBezTo>
                  <a:cubicBezTo>
                    <a:pt x="571" y="358"/>
                    <a:pt x="560" y="403"/>
                    <a:pt x="538" y="392"/>
                  </a:cubicBezTo>
                  <a:cubicBezTo>
                    <a:pt x="515" y="381"/>
                    <a:pt x="504" y="369"/>
                    <a:pt x="493" y="358"/>
                  </a:cubicBezTo>
                  <a:cubicBezTo>
                    <a:pt x="482" y="347"/>
                    <a:pt x="459" y="403"/>
                    <a:pt x="426" y="381"/>
                  </a:cubicBezTo>
                  <a:cubicBezTo>
                    <a:pt x="403" y="358"/>
                    <a:pt x="392" y="369"/>
                    <a:pt x="392" y="414"/>
                  </a:cubicBezTo>
                  <a:cubicBezTo>
                    <a:pt x="403" y="459"/>
                    <a:pt x="414" y="515"/>
                    <a:pt x="392" y="504"/>
                  </a:cubicBezTo>
                  <a:cubicBezTo>
                    <a:pt x="370" y="504"/>
                    <a:pt x="347" y="504"/>
                    <a:pt x="347" y="538"/>
                  </a:cubicBezTo>
                  <a:cubicBezTo>
                    <a:pt x="347" y="571"/>
                    <a:pt x="347" y="560"/>
                    <a:pt x="314" y="549"/>
                  </a:cubicBezTo>
                  <a:cubicBezTo>
                    <a:pt x="280" y="549"/>
                    <a:pt x="269" y="538"/>
                    <a:pt x="258" y="538"/>
                  </a:cubicBezTo>
                  <a:cubicBezTo>
                    <a:pt x="235" y="527"/>
                    <a:pt x="235" y="560"/>
                    <a:pt x="213" y="582"/>
                  </a:cubicBezTo>
                  <a:cubicBezTo>
                    <a:pt x="190" y="594"/>
                    <a:pt x="145" y="594"/>
                    <a:pt x="123" y="582"/>
                  </a:cubicBezTo>
                  <a:cubicBezTo>
                    <a:pt x="112" y="560"/>
                    <a:pt x="112" y="549"/>
                    <a:pt x="112" y="549"/>
                  </a:cubicBezTo>
                  <a:cubicBezTo>
                    <a:pt x="112" y="549"/>
                    <a:pt x="67" y="627"/>
                    <a:pt x="34" y="638"/>
                  </a:cubicBezTo>
                  <a:cubicBezTo>
                    <a:pt x="11" y="650"/>
                    <a:pt x="0" y="717"/>
                    <a:pt x="34" y="717"/>
                  </a:cubicBezTo>
                  <a:cubicBezTo>
                    <a:pt x="78" y="717"/>
                    <a:pt x="78" y="739"/>
                    <a:pt x="67" y="751"/>
                  </a:cubicBezTo>
                  <a:cubicBezTo>
                    <a:pt x="56" y="762"/>
                    <a:pt x="67" y="784"/>
                    <a:pt x="90" y="795"/>
                  </a:cubicBezTo>
                  <a:cubicBezTo>
                    <a:pt x="101" y="795"/>
                    <a:pt x="112" y="941"/>
                    <a:pt x="112" y="952"/>
                  </a:cubicBezTo>
                  <a:cubicBezTo>
                    <a:pt x="101" y="963"/>
                    <a:pt x="157" y="952"/>
                    <a:pt x="168" y="975"/>
                  </a:cubicBezTo>
                  <a:cubicBezTo>
                    <a:pt x="179" y="986"/>
                    <a:pt x="201" y="1053"/>
                    <a:pt x="201" y="1053"/>
                  </a:cubicBezTo>
                  <a:cubicBezTo>
                    <a:pt x="201" y="1020"/>
                    <a:pt x="246" y="1064"/>
                    <a:pt x="280" y="1098"/>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 name="Freeform 14"/>
            <p:cNvSpPr>
              <a:spLocks noChangeArrowheads="1"/>
            </p:cNvSpPr>
            <p:nvPr/>
          </p:nvSpPr>
          <p:spPr bwMode="auto">
            <a:xfrm>
              <a:off x="5084763" y="2460625"/>
              <a:ext cx="654050" cy="1193800"/>
            </a:xfrm>
            <a:custGeom>
              <a:avLst/>
              <a:gdLst>
                <a:gd name="T0" fmla="*/ 1702 w 1815"/>
                <a:gd name="T1" fmla="*/ 1603 h 3318"/>
                <a:gd name="T2" fmla="*/ 1612 w 1815"/>
                <a:gd name="T3" fmla="*/ 1244 h 3318"/>
                <a:gd name="T4" fmla="*/ 1388 w 1815"/>
                <a:gd name="T5" fmla="*/ 1222 h 3318"/>
                <a:gd name="T6" fmla="*/ 1287 w 1815"/>
                <a:gd name="T7" fmla="*/ 1110 h 3318"/>
                <a:gd name="T8" fmla="*/ 1086 w 1815"/>
                <a:gd name="T9" fmla="*/ 807 h 3318"/>
                <a:gd name="T10" fmla="*/ 918 w 1815"/>
                <a:gd name="T11" fmla="*/ 662 h 3318"/>
                <a:gd name="T12" fmla="*/ 940 w 1815"/>
                <a:gd name="T13" fmla="*/ 471 h 3318"/>
                <a:gd name="T14" fmla="*/ 895 w 1815"/>
                <a:gd name="T15" fmla="*/ 269 h 3318"/>
                <a:gd name="T16" fmla="*/ 873 w 1815"/>
                <a:gd name="T17" fmla="*/ 124 h 3318"/>
                <a:gd name="T18" fmla="*/ 772 w 1815"/>
                <a:gd name="T19" fmla="*/ 101 h 3318"/>
                <a:gd name="T20" fmla="*/ 626 w 1815"/>
                <a:gd name="T21" fmla="*/ 0 h 3318"/>
                <a:gd name="T22" fmla="*/ 380 w 1815"/>
                <a:gd name="T23" fmla="*/ 314 h 3318"/>
                <a:gd name="T24" fmla="*/ 245 w 1815"/>
                <a:gd name="T25" fmla="*/ 505 h 3318"/>
                <a:gd name="T26" fmla="*/ 323 w 1815"/>
                <a:gd name="T27" fmla="*/ 516 h 3318"/>
                <a:gd name="T28" fmla="*/ 357 w 1815"/>
                <a:gd name="T29" fmla="*/ 774 h 3318"/>
                <a:gd name="T30" fmla="*/ 290 w 1815"/>
                <a:gd name="T31" fmla="*/ 762 h 3318"/>
                <a:gd name="T32" fmla="*/ 178 w 1815"/>
                <a:gd name="T33" fmla="*/ 1289 h 3318"/>
                <a:gd name="T34" fmla="*/ 200 w 1815"/>
                <a:gd name="T35" fmla="*/ 1435 h 3318"/>
                <a:gd name="T36" fmla="*/ 323 w 1815"/>
                <a:gd name="T37" fmla="*/ 1558 h 3318"/>
                <a:gd name="T38" fmla="*/ 458 w 1815"/>
                <a:gd name="T39" fmla="*/ 1738 h 3318"/>
                <a:gd name="T40" fmla="*/ 626 w 1815"/>
                <a:gd name="T41" fmla="*/ 1805 h 3318"/>
                <a:gd name="T42" fmla="*/ 436 w 1815"/>
                <a:gd name="T43" fmla="*/ 1849 h 3318"/>
                <a:gd name="T44" fmla="*/ 245 w 1815"/>
                <a:gd name="T45" fmla="*/ 1939 h 3318"/>
                <a:gd name="T46" fmla="*/ 267 w 1815"/>
                <a:gd name="T47" fmla="*/ 2141 h 3318"/>
                <a:gd name="T48" fmla="*/ 267 w 1815"/>
                <a:gd name="T49" fmla="*/ 2253 h 3318"/>
                <a:gd name="T50" fmla="*/ 267 w 1815"/>
                <a:gd name="T51" fmla="*/ 2275 h 3318"/>
                <a:gd name="T52" fmla="*/ 346 w 1815"/>
                <a:gd name="T53" fmla="*/ 2376 h 3318"/>
                <a:gd name="T54" fmla="*/ 436 w 1815"/>
                <a:gd name="T55" fmla="*/ 2610 h 3318"/>
                <a:gd name="T56" fmla="*/ 525 w 1815"/>
                <a:gd name="T57" fmla="*/ 2913 h 3318"/>
                <a:gd name="T58" fmla="*/ 447 w 1815"/>
                <a:gd name="T59" fmla="*/ 3137 h 3318"/>
                <a:gd name="T60" fmla="*/ 514 w 1815"/>
                <a:gd name="T61" fmla="*/ 3272 h 3318"/>
                <a:gd name="T62" fmla="*/ 637 w 1815"/>
                <a:gd name="T63" fmla="*/ 3216 h 3318"/>
                <a:gd name="T64" fmla="*/ 738 w 1815"/>
                <a:gd name="T65" fmla="*/ 3115 h 3318"/>
                <a:gd name="T66" fmla="*/ 861 w 1815"/>
                <a:gd name="T67" fmla="*/ 2846 h 3318"/>
                <a:gd name="T68" fmla="*/ 1052 w 1815"/>
                <a:gd name="T69" fmla="*/ 2666 h 3318"/>
                <a:gd name="T70" fmla="*/ 1052 w 1815"/>
                <a:gd name="T71" fmla="*/ 2666 h 3318"/>
                <a:gd name="T72" fmla="*/ 1052 w 1815"/>
                <a:gd name="T73" fmla="*/ 2655 h 3318"/>
                <a:gd name="T74" fmla="*/ 1052 w 1815"/>
                <a:gd name="T75" fmla="*/ 2644 h 3318"/>
                <a:gd name="T76" fmla="*/ 1052 w 1815"/>
                <a:gd name="T77" fmla="*/ 2622 h 3318"/>
                <a:gd name="T78" fmla="*/ 974 w 1815"/>
                <a:gd name="T79" fmla="*/ 2331 h 3318"/>
                <a:gd name="T80" fmla="*/ 1153 w 1815"/>
                <a:gd name="T81" fmla="*/ 2197 h 3318"/>
                <a:gd name="T82" fmla="*/ 1287 w 1815"/>
                <a:gd name="T83" fmla="*/ 2118 h 3318"/>
                <a:gd name="T84" fmla="*/ 1299 w 1815"/>
                <a:gd name="T85" fmla="*/ 2006 h 3318"/>
                <a:gd name="T86" fmla="*/ 1411 w 1815"/>
                <a:gd name="T87" fmla="*/ 1928 h 3318"/>
                <a:gd name="T88" fmla="*/ 1769 w 1815"/>
                <a:gd name="T89" fmla="*/ 1670 h 3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15" h="3318">
                  <a:moveTo>
                    <a:pt x="1781" y="1614"/>
                  </a:moveTo>
                  <a:lnTo>
                    <a:pt x="1781" y="1614"/>
                  </a:lnTo>
                  <a:cubicBezTo>
                    <a:pt x="1758" y="1614"/>
                    <a:pt x="1702" y="1603"/>
                    <a:pt x="1702" y="1603"/>
                  </a:cubicBezTo>
                  <a:cubicBezTo>
                    <a:pt x="1691" y="1525"/>
                    <a:pt x="1691" y="1525"/>
                    <a:pt x="1691" y="1525"/>
                  </a:cubicBezTo>
                  <a:cubicBezTo>
                    <a:pt x="1680" y="1256"/>
                    <a:pt x="1680" y="1256"/>
                    <a:pt x="1680" y="1256"/>
                  </a:cubicBezTo>
                  <a:cubicBezTo>
                    <a:pt x="1680" y="1256"/>
                    <a:pt x="1657" y="1256"/>
                    <a:pt x="1612" y="1244"/>
                  </a:cubicBezTo>
                  <a:cubicBezTo>
                    <a:pt x="1567" y="1233"/>
                    <a:pt x="1567" y="1256"/>
                    <a:pt x="1534" y="1256"/>
                  </a:cubicBezTo>
                  <a:cubicBezTo>
                    <a:pt x="1500" y="1256"/>
                    <a:pt x="1489" y="1289"/>
                    <a:pt x="1456" y="1278"/>
                  </a:cubicBezTo>
                  <a:cubicBezTo>
                    <a:pt x="1422" y="1267"/>
                    <a:pt x="1411" y="1244"/>
                    <a:pt x="1388" y="1222"/>
                  </a:cubicBezTo>
                  <a:cubicBezTo>
                    <a:pt x="1377" y="1211"/>
                    <a:pt x="1343" y="1222"/>
                    <a:pt x="1354" y="1244"/>
                  </a:cubicBezTo>
                  <a:cubicBezTo>
                    <a:pt x="1366" y="1267"/>
                    <a:pt x="1299" y="1222"/>
                    <a:pt x="1299" y="1222"/>
                  </a:cubicBezTo>
                  <a:cubicBezTo>
                    <a:pt x="1287" y="1110"/>
                    <a:pt x="1287" y="1110"/>
                    <a:pt x="1287" y="1110"/>
                  </a:cubicBezTo>
                  <a:cubicBezTo>
                    <a:pt x="1108" y="1009"/>
                    <a:pt x="1108" y="1009"/>
                    <a:pt x="1108" y="1009"/>
                  </a:cubicBezTo>
                  <a:cubicBezTo>
                    <a:pt x="1142" y="886"/>
                    <a:pt x="1142" y="886"/>
                    <a:pt x="1142" y="886"/>
                  </a:cubicBezTo>
                  <a:cubicBezTo>
                    <a:pt x="1086" y="807"/>
                    <a:pt x="1086" y="807"/>
                    <a:pt x="1086" y="807"/>
                  </a:cubicBezTo>
                  <a:cubicBezTo>
                    <a:pt x="985" y="807"/>
                    <a:pt x="985" y="807"/>
                    <a:pt x="985" y="807"/>
                  </a:cubicBezTo>
                  <a:cubicBezTo>
                    <a:pt x="1030" y="662"/>
                    <a:pt x="1030" y="662"/>
                    <a:pt x="1030" y="662"/>
                  </a:cubicBezTo>
                  <a:cubicBezTo>
                    <a:pt x="918" y="662"/>
                    <a:pt x="918" y="662"/>
                    <a:pt x="918" y="662"/>
                  </a:cubicBezTo>
                  <a:cubicBezTo>
                    <a:pt x="918" y="662"/>
                    <a:pt x="940" y="605"/>
                    <a:pt x="940" y="583"/>
                  </a:cubicBezTo>
                  <a:cubicBezTo>
                    <a:pt x="951" y="561"/>
                    <a:pt x="974" y="549"/>
                    <a:pt x="985" y="538"/>
                  </a:cubicBezTo>
                  <a:cubicBezTo>
                    <a:pt x="996" y="527"/>
                    <a:pt x="940" y="505"/>
                    <a:pt x="940" y="471"/>
                  </a:cubicBezTo>
                  <a:cubicBezTo>
                    <a:pt x="940" y="438"/>
                    <a:pt x="951" y="415"/>
                    <a:pt x="918" y="415"/>
                  </a:cubicBezTo>
                  <a:cubicBezTo>
                    <a:pt x="895" y="404"/>
                    <a:pt x="906" y="370"/>
                    <a:pt x="906" y="325"/>
                  </a:cubicBezTo>
                  <a:cubicBezTo>
                    <a:pt x="918" y="280"/>
                    <a:pt x="929" y="269"/>
                    <a:pt x="895" y="269"/>
                  </a:cubicBezTo>
                  <a:cubicBezTo>
                    <a:pt x="861" y="269"/>
                    <a:pt x="828" y="225"/>
                    <a:pt x="817" y="213"/>
                  </a:cubicBezTo>
                  <a:cubicBezTo>
                    <a:pt x="805" y="202"/>
                    <a:pt x="839" y="157"/>
                    <a:pt x="839" y="157"/>
                  </a:cubicBezTo>
                  <a:cubicBezTo>
                    <a:pt x="873" y="124"/>
                    <a:pt x="873" y="124"/>
                    <a:pt x="873" y="124"/>
                  </a:cubicBezTo>
                  <a:lnTo>
                    <a:pt x="873" y="124"/>
                  </a:lnTo>
                  <a:cubicBezTo>
                    <a:pt x="850" y="112"/>
                    <a:pt x="805" y="56"/>
                    <a:pt x="805" y="56"/>
                  </a:cubicBezTo>
                  <a:cubicBezTo>
                    <a:pt x="805" y="56"/>
                    <a:pt x="783" y="90"/>
                    <a:pt x="772" y="101"/>
                  </a:cubicBezTo>
                  <a:cubicBezTo>
                    <a:pt x="761" y="112"/>
                    <a:pt x="749" y="124"/>
                    <a:pt x="727" y="101"/>
                  </a:cubicBezTo>
                  <a:cubicBezTo>
                    <a:pt x="716" y="79"/>
                    <a:pt x="682" y="67"/>
                    <a:pt x="660" y="45"/>
                  </a:cubicBezTo>
                  <a:cubicBezTo>
                    <a:pt x="637" y="34"/>
                    <a:pt x="626" y="0"/>
                    <a:pt x="626" y="0"/>
                  </a:cubicBezTo>
                  <a:cubicBezTo>
                    <a:pt x="481" y="101"/>
                    <a:pt x="481" y="101"/>
                    <a:pt x="481" y="101"/>
                  </a:cubicBezTo>
                  <a:cubicBezTo>
                    <a:pt x="481" y="280"/>
                    <a:pt x="481" y="280"/>
                    <a:pt x="481" y="280"/>
                  </a:cubicBezTo>
                  <a:cubicBezTo>
                    <a:pt x="481" y="280"/>
                    <a:pt x="402" y="292"/>
                    <a:pt x="380" y="314"/>
                  </a:cubicBezTo>
                  <a:cubicBezTo>
                    <a:pt x="357" y="336"/>
                    <a:pt x="357" y="381"/>
                    <a:pt x="323" y="404"/>
                  </a:cubicBezTo>
                  <a:cubicBezTo>
                    <a:pt x="301" y="415"/>
                    <a:pt x="245" y="415"/>
                    <a:pt x="245" y="415"/>
                  </a:cubicBezTo>
                  <a:cubicBezTo>
                    <a:pt x="245" y="415"/>
                    <a:pt x="256" y="494"/>
                    <a:pt x="245" y="505"/>
                  </a:cubicBezTo>
                  <a:cubicBezTo>
                    <a:pt x="223" y="527"/>
                    <a:pt x="223" y="549"/>
                    <a:pt x="234" y="572"/>
                  </a:cubicBezTo>
                  <a:cubicBezTo>
                    <a:pt x="256" y="583"/>
                    <a:pt x="267" y="572"/>
                    <a:pt x="279" y="549"/>
                  </a:cubicBezTo>
                  <a:cubicBezTo>
                    <a:pt x="290" y="527"/>
                    <a:pt x="290" y="505"/>
                    <a:pt x="323" y="516"/>
                  </a:cubicBezTo>
                  <a:cubicBezTo>
                    <a:pt x="357" y="538"/>
                    <a:pt x="402" y="561"/>
                    <a:pt x="413" y="561"/>
                  </a:cubicBezTo>
                  <a:cubicBezTo>
                    <a:pt x="413" y="572"/>
                    <a:pt x="413" y="729"/>
                    <a:pt x="413" y="740"/>
                  </a:cubicBezTo>
                  <a:cubicBezTo>
                    <a:pt x="413" y="740"/>
                    <a:pt x="357" y="729"/>
                    <a:pt x="357" y="774"/>
                  </a:cubicBezTo>
                  <a:cubicBezTo>
                    <a:pt x="357" y="807"/>
                    <a:pt x="357" y="852"/>
                    <a:pt x="335" y="852"/>
                  </a:cubicBezTo>
                  <a:cubicBezTo>
                    <a:pt x="312" y="852"/>
                    <a:pt x="301" y="852"/>
                    <a:pt x="301" y="818"/>
                  </a:cubicBezTo>
                  <a:cubicBezTo>
                    <a:pt x="290" y="785"/>
                    <a:pt x="290" y="762"/>
                    <a:pt x="290" y="762"/>
                  </a:cubicBezTo>
                  <a:cubicBezTo>
                    <a:pt x="0" y="1043"/>
                    <a:pt x="0" y="1043"/>
                    <a:pt x="0" y="1043"/>
                  </a:cubicBezTo>
                  <a:cubicBezTo>
                    <a:pt x="178" y="1256"/>
                    <a:pt x="178" y="1256"/>
                    <a:pt x="178" y="1256"/>
                  </a:cubicBezTo>
                  <a:cubicBezTo>
                    <a:pt x="178" y="1256"/>
                    <a:pt x="200" y="1267"/>
                    <a:pt x="178" y="1289"/>
                  </a:cubicBezTo>
                  <a:cubicBezTo>
                    <a:pt x="167" y="1300"/>
                    <a:pt x="167" y="1334"/>
                    <a:pt x="200" y="1323"/>
                  </a:cubicBezTo>
                  <a:cubicBezTo>
                    <a:pt x="234" y="1323"/>
                    <a:pt x="234" y="1334"/>
                    <a:pt x="212" y="1356"/>
                  </a:cubicBezTo>
                  <a:cubicBezTo>
                    <a:pt x="189" y="1379"/>
                    <a:pt x="212" y="1424"/>
                    <a:pt x="200" y="1435"/>
                  </a:cubicBezTo>
                  <a:cubicBezTo>
                    <a:pt x="200" y="1446"/>
                    <a:pt x="245" y="1457"/>
                    <a:pt x="245" y="1480"/>
                  </a:cubicBezTo>
                  <a:cubicBezTo>
                    <a:pt x="245" y="1502"/>
                    <a:pt x="245" y="1547"/>
                    <a:pt x="279" y="1536"/>
                  </a:cubicBezTo>
                  <a:cubicBezTo>
                    <a:pt x="312" y="1525"/>
                    <a:pt x="323" y="1525"/>
                    <a:pt x="323" y="1558"/>
                  </a:cubicBezTo>
                  <a:cubicBezTo>
                    <a:pt x="312" y="1580"/>
                    <a:pt x="312" y="1592"/>
                    <a:pt x="357" y="1592"/>
                  </a:cubicBezTo>
                  <a:cubicBezTo>
                    <a:pt x="391" y="1580"/>
                    <a:pt x="402" y="1592"/>
                    <a:pt x="413" y="1636"/>
                  </a:cubicBezTo>
                  <a:cubicBezTo>
                    <a:pt x="413" y="1670"/>
                    <a:pt x="436" y="1726"/>
                    <a:pt x="458" y="1738"/>
                  </a:cubicBezTo>
                  <a:cubicBezTo>
                    <a:pt x="481" y="1749"/>
                    <a:pt x="503" y="1726"/>
                    <a:pt x="514" y="1760"/>
                  </a:cubicBezTo>
                  <a:cubicBezTo>
                    <a:pt x="536" y="1782"/>
                    <a:pt x="548" y="1782"/>
                    <a:pt x="581" y="1771"/>
                  </a:cubicBezTo>
                  <a:cubicBezTo>
                    <a:pt x="615" y="1771"/>
                    <a:pt x="626" y="1782"/>
                    <a:pt x="626" y="1805"/>
                  </a:cubicBezTo>
                  <a:cubicBezTo>
                    <a:pt x="637" y="1838"/>
                    <a:pt x="649" y="1838"/>
                    <a:pt x="604" y="1849"/>
                  </a:cubicBezTo>
                  <a:cubicBezTo>
                    <a:pt x="559" y="1872"/>
                    <a:pt x="525" y="1894"/>
                    <a:pt x="503" y="1872"/>
                  </a:cubicBezTo>
                  <a:cubicBezTo>
                    <a:pt x="481" y="1861"/>
                    <a:pt x="469" y="1838"/>
                    <a:pt x="436" y="1849"/>
                  </a:cubicBezTo>
                  <a:cubicBezTo>
                    <a:pt x="402" y="1861"/>
                    <a:pt x="402" y="1838"/>
                    <a:pt x="380" y="1816"/>
                  </a:cubicBezTo>
                  <a:cubicBezTo>
                    <a:pt x="368" y="1805"/>
                    <a:pt x="357" y="1805"/>
                    <a:pt x="323" y="1838"/>
                  </a:cubicBezTo>
                  <a:cubicBezTo>
                    <a:pt x="290" y="1872"/>
                    <a:pt x="245" y="1928"/>
                    <a:pt x="245" y="1939"/>
                  </a:cubicBezTo>
                  <a:cubicBezTo>
                    <a:pt x="245" y="1962"/>
                    <a:pt x="223" y="2029"/>
                    <a:pt x="256" y="2018"/>
                  </a:cubicBezTo>
                  <a:cubicBezTo>
                    <a:pt x="290" y="2006"/>
                    <a:pt x="279" y="2040"/>
                    <a:pt x="256" y="2074"/>
                  </a:cubicBezTo>
                  <a:cubicBezTo>
                    <a:pt x="234" y="2096"/>
                    <a:pt x="234" y="2129"/>
                    <a:pt x="267" y="2141"/>
                  </a:cubicBezTo>
                  <a:cubicBezTo>
                    <a:pt x="290" y="2152"/>
                    <a:pt x="290" y="2197"/>
                    <a:pt x="279" y="2242"/>
                  </a:cubicBezTo>
                  <a:cubicBezTo>
                    <a:pt x="279" y="2242"/>
                    <a:pt x="279" y="2242"/>
                    <a:pt x="279" y="2253"/>
                  </a:cubicBezTo>
                  <a:cubicBezTo>
                    <a:pt x="267" y="2253"/>
                    <a:pt x="267" y="2253"/>
                    <a:pt x="267" y="2253"/>
                  </a:cubicBezTo>
                  <a:cubicBezTo>
                    <a:pt x="267" y="2264"/>
                    <a:pt x="267" y="2264"/>
                    <a:pt x="267" y="2264"/>
                  </a:cubicBezTo>
                  <a:lnTo>
                    <a:pt x="267" y="2264"/>
                  </a:lnTo>
                  <a:cubicBezTo>
                    <a:pt x="267" y="2264"/>
                    <a:pt x="267" y="2264"/>
                    <a:pt x="267" y="2275"/>
                  </a:cubicBezTo>
                  <a:lnTo>
                    <a:pt x="267" y="2275"/>
                  </a:lnTo>
                  <a:cubicBezTo>
                    <a:pt x="267" y="2287"/>
                    <a:pt x="267" y="2298"/>
                    <a:pt x="267" y="2320"/>
                  </a:cubicBezTo>
                  <a:cubicBezTo>
                    <a:pt x="267" y="2320"/>
                    <a:pt x="301" y="2342"/>
                    <a:pt x="346" y="2376"/>
                  </a:cubicBezTo>
                  <a:cubicBezTo>
                    <a:pt x="391" y="2421"/>
                    <a:pt x="413" y="2443"/>
                    <a:pt x="402" y="2466"/>
                  </a:cubicBezTo>
                  <a:cubicBezTo>
                    <a:pt x="391" y="2488"/>
                    <a:pt x="380" y="2522"/>
                    <a:pt x="402" y="2544"/>
                  </a:cubicBezTo>
                  <a:cubicBezTo>
                    <a:pt x="436" y="2566"/>
                    <a:pt x="447" y="2588"/>
                    <a:pt x="436" y="2610"/>
                  </a:cubicBezTo>
                  <a:cubicBezTo>
                    <a:pt x="425" y="2644"/>
                    <a:pt x="413" y="2768"/>
                    <a:pt x="447" y="2801"/>
                  </a:cubicBezTo>
                  <a:cubicBezTo>
                    <a:pt x="481" y="2846"/>
                    <a:pt x="481" y="2823"/>
                    <a:pt x="481" y="2868"/>
                  </a:cubicBezTo>
                  <a:cubicBezTo>
                    <a:pt x="481" y="2902"/>
                    <a:pt x="492" y="2902"/>
                    <a:pt x="525" y="2913"/>
                  </a:cubicBezTo>
                  <a:cubicBezTo>
                    <a:pt x="548" y="2924"/>
                    <a:pt x="536" y="2947"/>
                    <a:pt x="492" y="2947"/>
                  </a:cubicBezTo>
                  <a:cubicBezTo>
                    <a:pt x="458" y="2958"/>
                    <a:pt x="447" y="2980"/>
                    <a:pt x="447" y="3025"/>
                  </a:cubicBezTo>
                  <a:cubicBezTo>
                    <a:pt x="447" y="3059"/>
                    <a:pt x="436" y="3137"/>
                    <a:pt x="447" y="3137"/>
                  </a:cubicBezTo>
                  <a:cubicBezTo>
                    <a:pt x="469" y="3148"/>
                    <a:pt x="481" y="3159"/>
                    <a:pt x="458" y="3193"/>
                  </a:cubicBezTo>
                  <a:cubicBezTo>
                    <a:pt x="447" y="3216"/>
                    <a:pt x="447" y="3261"/>
                    <a:pt x="458" y="3261"/>
                  </a:cubicBezTo>
                  <a:cubicBezTo>
                    <a:pt x="481" y="3261"/>
                    <a:pt x="514" y="3261"/>
                    <a:pt x="514" y="3272"/>
                  </a:cubicBezTo>
                  <a:cubicBezTo>
                    <a:pt x="525" y="3294"/>
                    <a:pt x="503" y="3317"/>
                    <a:pt x="559" y="3305"/>
                  </a:cubicBezTo>
                  <a:cubicBezTo>
                    <a:pt x="604" y="3305"/>
                    <a:pt x="592" y="3294"/>
                    <a:pt x="592" y="3249"/>
                  </a:cubicBezTo>
                  <a:cubicBezTo>
                    <a:pt x="592" y="3216"/>
                    <a:pt x="615" y="3193"/>
                    <a:pt x="637" y="3216"/>
                  </a:cubicBezTo>
                  <a:cubicBezTo>
                    <a:pt x="649" y="3238"/>
                    <a:pt x="660" y="3249"/>
                    <a:pt x="682" y="3249"/>
                  </a:cubicBezTo>
                  <a:lnTo>
                    <a:pt x="694" y="3238"/>
                  </a:lnTo>
                  <a:cubicBezTo>
                    <a:pt x="716" y="3216"/>
                    <a:pt x="716" y="3137"/>
                    <a:pt x="738" y="3115"/>
                  </a:cubicBezTo>
                  <a:cubicBezTo>
                    <a:pt x="749" y="3092"/>
                    <a:pt x="783" y="3092"/>
                    <a:pt x="805" y="3104"/>
                  </a:cubicBezTo>
                  <a:cubicBezTo>
                    <a:pt x="828" y="3115"/>
                    <a:pt x="839" y="3092"/>
                    <a:pt x="828" y="3048"/>
                  </a:cubicBezTo>
                  <a:cubicBezTo>
                    <a:pt x="828" y="3003"/>
                    <a:pt x="839" y="2857"/>
                    <a:pt x="861" y="2846"/>
                  </a:cubicBezTo>
                  <a:cubicBezTo>
                    <a:pt x="895" y="2835"/>
                    <a:pt x="974" y="2846"/>
                    <a:pt x="1041" y="2835"/>
                  </a:cubicBezTo>
                  <a:cubicBezTo>
                    <a:pt x="1108" y="2812"/>
                    <a:pt x="1164" y="2790"/>
                    <a:pt x="1130" y="2756"/>
                  </a:cubicBezTo>
                  <a:cubicBezTo>
                    <a:pt x="1097" y="2734"/>
                    <a:pt x="1052" y="2700"/>
                    <a:pt x="1052" y="2666"/>
                  </a:cubicBezTo>
                  <a:lnTo>
                    <a:pt x="1052" y="2666"/>
                  </a:lnTo>
                  <a:lnTo>
                    <a:pt x="1052" y="2666"/>
                  </a:lnTo>
                  <a:lnTo>
                    <a:pt x="1052" y="2666"/>
                  </a:lnTo>
                  <a:lnTo>
                    <a:pt x="1052" y="2666"/>
                  </a:lnTo>
                  <a:cubicBezTo>
                    <a:pt x="1052" y="2655"/>
                    <a:pt x="1052" y="2655"/>
                    <a:pt x="1052" y="2655"/>
                  </a:cubicBezTo>
                  <a:lnTo>
                    <a:pt x="1052" y="2655"/>
                  </a:lnTo>
                  <a:cubicBezTo>
                    <a:pt x="1052" y="2655"/>
                    <a:pt x="1052" y="2655"/>
                    <a:pt x="1052" y="2644"/>
                  </a:cubicBezTo>
                  <a:lnTo>
                    <a:pt x="1052" y="2644"/>
                  </a:lnTo>
                  <a:lnTo>
                    <a:pt x="1052" y="2644"/>
                  </a:lnTo>
                  <a:cubicBezTo>
                    <a:pt x="1052" y="2633"/>
                    <a:pt x="1052" y="2633"/>
                    <a:pt x="1052" y="2633"/>
                  </a:cubicBezTo>
                  <a:lnTo>
                    <a:pt x="1052" y="2633"/>
                  </a:lnTo>
                  <a:cubicBezTo>
                    <a:pt x="1052" y="2633"/>
                    <a:pt x="1052" y="2633"/>
                    <a:pt x="1052" y="2622"/>
                  </a:cubicBezTo>
                  <a:lnTo>
                    <a:pt x="1052" y="2610"/>
                  </a:lnTo>
                  <a:cubicBezTo>
                    <a:pt x="1041" y="2533"/>
                    <a:pt x="1041" y="2432"/>
                    <a:pt x="1030" y="2421"/>
                  </a:cubicBezTo>
                  <a:cubicBezTo>
                    <a:pt x="1018" y="2398"/>
                    <a:pt x="985" y="2376"/>
                    <a:pt x="974" y="2331"/>
                  </a:cubicBezTo>
                  <a:cubicBezTo>
                    <a:pt x="974" y="2287"/>
                    <a:pt x="962" y="2242"/>
                    <a:pt x="996" y="2242"/>
                  </a:cubicBezTo>
                  <a:cubicBezTo>
                    <a:pt x="1018" y="2253"/>
                    <a:pt x="1086" y="2253"/>
                    <a:pt x="1097" y="2231"/>
                  </a:cubicBezTo>
                  <a:cubicBezTo>
                    <a:pt x="1108" y="2208"/>
                    <a:pt x="1130" y="2174"/>
                    <a:pt x="1153" y="2197"/>
                  </a:cubicBezTo>
                  <a:cubicBezTo>
                    <a:pt x="1175" y="2208"/>
                    <a:pt x="1198" y="2163"/>
                    <a:pt x="1198" y="2129"/>
                  </a:cubicBezTo>
                  <a:cubicBezTo>
                    <a:pt x="1198" y="2107"/>
                    <a:pt x="1209" y="2118"/>
                    <a:pt x="1231" y="2141"/>
                  </a:cubicBezTo>
                  <a:cubicBezTo>
                    <a:pt x="1254" y="2152"/>
                    <a:pt x="1276" y="2141"/>
                    <a:pt x="1287" y="2118"/>
                  </a:cubicBezTo>
                  <a:cubicBezTo>
                    <a:pt x="1299" y="2096"/>
                    <a:pt x="1310" y="2118"/>
                    <a:pt x="1321" y="2096"/>
                  </a:cubicBezTo>
                  <a:cubicBezTo>
                    <a:pt x="1332" y="2074"/>
                    <a:pt x="1343" y="2051"/>
                    <a:pt x="1310" y="2040"/>
                  </a:cubicBezTo>
                  <a:cubicBezTo>
                    <a:pt x="1276" y="2029"/>
                    <a:pt x="1276" y="2006"/>
                    <a:pt x="1299" y="2006"/>
                  </a:cubicBezTo>
                  <a:cubicBezTo>
                    <a:pt x="1332" y="1995"/>
                    <a:pt x="1343" y="1973"/>
                    <a:pt x="1354" y="1950"/>
                  </a:cubicBezTo>
                  <a:cubicBezTo>
                    <a:pt x="1354" y="1928"/>
                    <a:pt x="1377" y="1939"/>
                    <a:pt x="1377" y="1917"/>
                  </a:cubicBezTo>
                  <a:cubicBezTo>
                    <a:pt x="1388" y="1883"/>
                    <a:pt x="1399" y="1905"/>
                    <a:pt x="1411" y="1928"/>
                  </a:cubicBezTo>
                  <a:cubicBezTo>
                    <a:pt x="1422" y="1939"/>
                    <a:pt x="1456" y="1928"/>
                    <a:pt x="1478" y="1905"/>
                  </a:cubicBezTo>
                  <a:cubicBezTo>
                    <a:pt x="1512" y="1872"/>
                    <a:pt x="1713" y="1693"/>
                    <a:pt x="1713" y="1693"/>
                  </a:cubicBezTo>
                  <a:cubicBezTo>
                    <a:pt x="1713" y="1693"/>
                    <a:pt x="1758" y="1704"/>
                    <a:pt x="1769" y="1670"/>
                  </a:cubicBezTo>
                  <a:cubicBezTo>
                    <a:pt x="1792" y="1636"/>
                    <a:pt x="1814" y="1614"/>
                    <a:pt x="1781" y="1614"/>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 name="Freeform 15"/>
            <p:cNvSpPr>
              <a:spLocks noChangeArrowheads="1"/>
            </p:cNvSpPr>
            <p:nvPr/>
          </p:nvSpPr>
          <p:spPr bwMode="auto">
            <a:xfrm>
              <a:off x="5329238" y="2506663"/>
              <a:ext cx="685800" cy="1355725"/>
            </a:xfrm>
            <a:custGeom>
              <a:avLst/>
              <a:gdLst>
                <a:gd name="T0" fmla="*/ 1894 w 1906"/>
                <a:gd name="T1" fmla="*/ 1120 h 3765"/>
                <a:gd name="T2" fmla="*/ 1670 w 1906"/>
                <a:gd name="T3" fmla="*/ 1210 h 3765"/>
                <a:gd name="T4" fmla="*/ 1143 w 1906"/>
                <a:gd name="T5" fmla="*/ 1064 h 3765"/>
                <a:gd name="T6" fmla="*/ 941 w 1906"/>
                <a:gd name="T7" fmla="*/ 952 h 3765"/>
                <a:gd name="T8" fmla="*/ 605 w 1906"/>
                <a:gd name="T9" fmla="*/ 874 h 3765"/>
                <a:gd name="T10" fmla="*/ 505 w 1906"/>
                <a:gd name="T11" fmla="*/ 706 h 3765"/>
                <a:gd name="T12" fmla="*/ 426 w 1906"/>
                <a:gd name="T13" fmla="*/ 616 h 3765"/>
                <a:gd name="T14" fmla="*/ 348 w 1906"/>
                <a:gd name="T15" fmla="*/ 123 h 3765"/>
                <a:gd name="T16" fmla="*/ 135 w 1906"/>
                <a:gd name="T17" fmla="*/ 89 h 3765"/>
                <a:gd name="T18" fmla="*/ 236 w 1906"/>
                <a:gd name="T19" fmla="*/ 291 h 3765"/>
                <a:gd name="T20" fmla="*/ 258 w 1906"/>
                <a:gd name="T21" fmla="*/ 459 h 3765"/>
                <a:gd name="T22" fmla="*/ 303 w 1906"/>
                <a:gd name="T23" fmla="*/ 683 h 3765"/>
                <a:gd name="T24" fmla="*/ 426 w 1906"/>
                <a:gd name="T25" fmla="*/ 885 h 3765"/>
                <a:gd name="T26" fmla="*/ 672 w 1906"/>
                <a:gd name="T27" fmla="*/ 1120 h 3765"/>
                <a:gd name="T28" fmla="*/ 852 w 1906"/>
                <a:gd name="T29" fmla="*/ 1132 h 3765"/>
                <a:gd name="T30" fmla="*/ 1009 w 1906"/>
                <a:gd name="T31" fmla="*/ 1401 h 3765"/>
                <a:gd name="T32" fmla="*/ 1087 w 1906"/>
                <a:gd name="T33" fmla="*/ 1546 h 3765"/>
                <a:gd name="T34" fmla="*/ 729 w 1906"/>
                <a:gd name="T35" fmla="*/ 1804 h 3765"/>
                <a:gd name="T36" fmla="*/ 617 w 1906"/>
                <a:gd name="T37" fmla="*/ 1882 h 3765"/>
                <a:gd name="T38" fmla="*/ 605 w 1906"/>
                <a:gd name="T39" fmla="*/ 1994 h 3765"/>
                <a:gd name="T40" fmla="*/ 471 w 1906"/>
                <a:gd name="T41" fmla="*/ 2073 h 3765"/>
                <a:gd name="T42" fmla="*/ 292 w 1906"/>
                <a:gd name="T43" fmla="*/ 2207 h 3765"/>
                <a:gd name="T44" fmla="*/ 370 w 1906"/>
                <a:gd name="T45" fmla="*/ 2520 h 3765"/>
                <a:gd name="T46" fmla="*/ 370 w 1906"/>
                <a:gd name="T47" fmla="*/ 2531 h 3765"/>
                <a:gd name="T48" fmla="*/ 370 w 1906"/>
                <a:gd name="T49" fmla="*/ 2542 h 3765"/>
                <a:gd name="T50" fmla="*/ 370 w 1906"/>
                <a:gd name="T51" fmla="*/ 2542 h 3765"/>
                <a:gd name="T52" fmla="*/ 359 w 1906"/>
                <a:gd name="T53" fmla="*/ 2711 h 3765"/>
                <a:gd name="T54" fmla="*/ 123 w 1906"/>
                <a:gd name="T55" fmla="*/ 2980 h 3765"/>
                <a:gd name="T56" fmla="*/ 0 w 1906"/>
                <a:gd name="T57" fmla="*/ 3125 h 3765"/>
                <a:gd name="T58" fmla="*/ 90 w 1906"/>
                <a:gd name="T59" fmla="*/ 3226 h 3765"/>
                <a:gd name="T60" fmla="*/ 67 w 1906"/>
                <a:gd name="T61" fmla="*/ 3428 h 3765"/>
                <a:gd name="T62" fmla="*/ 269 w 1906"/>
                <a:gd name="T63" fmla="*/ 3529 h 3765"/>
                <a:gd name="T64" fmla="*/ 437 w 1906"/>
                <a:gd name="T65" fmla="*/ 3473 h 3765"/>
                <a:gd name="T66" fmla="*/ 594 w 1906"/>
                <a:gd name="T67" fmla="*/ 3573 h 3765"/>
                <a:gd name="T68" fmla="*/ 628 w 1906"/>
                <a:gd name="T69" fmla="*/ 3697 h 3765"/>
                <a:gd name="T70" fmla="*/ 863 w 1906"/>
                <a:gd name="T71" fmla="*/ 3719 h 3765"/>
                <a:gd name="T72" fmla="*/ 1054 w 1906"/>
                <a:gd name="T73" fmla="*/ 3708 h 3765"/>
                <a:gd name="T74" fmla="*/ 1054 w 1906"/>
                <a:gd name="T75" fmla="*/ 3708 h 3765"/>
                <a:gd name="T76" fmla="*/ 1065 w 1906"/>
                <a:gd name="T77" fmla="*/ 3708 h 3765"/>
                <a:gd name="T78" fmla="*/ 1065 w 1906"/>
                <a:gd name="T79" fmla="*/ 3708 h 3765"/>
                <a:gd name="T80" fmla="*/ 1065 w 1906"/>
                <a:gd name="T81" fmla="*/ 3708 h 3765"/>
                <a:gd name="T82" fmla="*/ 1065 w 1906"/>
                <a:gd name="T83" fmla="*/ 3708 h 3765"/>
                <a:gd name="T84" fmla="*/ 1166 w 1906"/>
                <a:gd name="T85" fmla="*/ 3686 h 3765"/>
                <a:gd name="T86" fmla="*/ 1479 w 1906"/>
                <a:gd name="T87" fmla="*/ 3764 h 3765"/>
                <a:gd name="T88" fmla="*/ 1524 w 1906"/>
                <a:gd name="T89" fmla="*/ 3708 h 3765"/>
                <a:gd name="T90" fmla="*/ 1547 w 1906"/>
                <a:gd name="T91" fmla="*/ 3271 h 3765"/>
                <a:gd name="T92" fmla="*/ 1524 w 1906"/>
                <a:gd name="T93" fmla="*/ 3013 h 3765"/>
                <a:gd name="T94" fmla="*/ 1457 w 1906"/>
                <a:gd name="T95" fmla="*/ 2688 h 3765"/>
                <a:gd name="T96" fmla="*/ 1524 w 1906"/>
                <a:gd name="T97" fmla="*/ 2565 h 3765"/>
                <a:gd name="T98" fmla="*/ 1536 w 1906"/>
                <a:gd name="T99" fmla="*/ 2431 h 3765"/>
                <a:gd name="T100" fmla="*/ 1479 w 1906"/>
                <a:gd name="T101" fmla="*/ 2263 h 3765"/>
                <a:gd name="T102" fmla="*/ 1468 w 1906"/>
                <a:gd name="T103" fmla="*/ 2185 h 3765"/>
                <a:gd name="T104" fmla="*/ 1524 w 1906"/>
                <a:gd name="T105" fmla="*/ 2140 h 3765"/>
                <a:gd name="T106" fmla="*/ 1524 w 1906"/>
                <a:gd name="T107" fmla="*/ 1894 h 3765"/>
                <a:gd name="T108" fmla="*/ 1536 w 1906"/>
                <a:gd name="T109" fmla="*/ 1770 h 3765"/>
                <a:gd name="T110" fmla="*/ 1513 w 1906"/>
                <a:gd name="T111" fmla="*/ 1669 h 3765"/>
                <a:gd name="T112" fmla="*/ 1558 w 1906"/>
                <a:gd name="T113" fmla="*/ 1591 h 3765"/>
                <a:gd name="T114" fmla="*/ 1692 w 1906"/>
                <a:gd name="T115" fmla="*/ 1591 h 3765"/>
                <a:gd name="T116" fmla="*/ 1681 w 1906"/>
                <a:gd name="T117" fmla="*/ 1815 h 3765"/>
                <a:gd name="T118" fmla="*/ 1861 w 1906"/>
                <a:gd name="T119" fmla="*/ 1356 h 3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06" h="3765">
                  <a:moveTo>
                    <a:pt x="1905" y="1210"/>
                  </a:moveTo>
                  <a:lnTo>
                    <a:pt x="1905" y="1210"/>
                  </a:lnTo>
                  <a:cubicBezTo>
                    <a:pt x="1905" y="1187"/>
                    <a:pt x="1894" y="1154"/>
                    <a:pt x="1894" y="1120"/>
                  </a:cubicBezTo>
                  <a:cubicBezTo>
                    <a:pt x="1872" y="1120"/>
                    <a:pt x="1838" y="1132"/>
                    <a:pt x="1816" y="1143"/>
                  </a:cubicBezTo>
                  <a:cubicBezTo>
                    <a:pt x="1782" y="1165"/>
                    <a:pt x="1771" y="1176"/>
                    <a:pt x="1748" y="1176"/>
                  </a:cubicBezTo>
                  <a:cubicBezTo>
                    <a:pt x="1715" y="1176"/>
                    <a:pt x="1704" y="1210"/>
                    <a:pt x="1670" y="1210"/>
                  </a:cubicBezTo>
                  <a:cubicBezTo>
                    <a:pt x="1636" y="1210"/>
                    <a:pt x="1592" y="1132"/>
                    <a:pt x="1558" y="1120"/>
                  </a:cubicBezTo>
                  <a:cubicBezTo>
                    <a:pt x="1536" y="1109"/>
                    <a:pt x="1289" y="1120"/>
                    <a:pt x="1222" y="1120"/>
                  </a:cubicBezTo>
                  <a:cubicBezTo>
                    <a:pt x="1154" y="1120"/>
                    <a:pt x="1166" y="1098"/>
                    <a:pt x="1143" y="1064"/>
                  </a:cubicBezTo>
                  <a:cubicBezTo>
                    <a:pt x="1121" y="1042"/>
                    <a:pt x="1099" y="1053"/>
                    <a:pt x="1065" y="1053"/>
                  </a:cubicBezTo>
                  <a:cubicBezTo>
                    <a:pt x="1020" y="1053"/>
                    <a:pt x="1043" y="997"/>
                    <a:pt x="1020" y="997"/>
                  </a:cubicBezTo>
                  <a:cubicBezTo>
                    <a:pt x="998" y="997"/>
                    <a:pt x="975" y="974"/>
                    <a:pt x="941" y="952"/>
                  </a:cubicBezTo>
                  <a:cubicBezTo>
                    <a:pt x="897" y="930"/>
                    <a:pt x="885" y="930"/>
                    <a:pt x="818" y="919"/>
                  </a:cubicBezTo>
                  <a:cubicBezTo>
                    <a:pt x="751" y="919"/>
                    <a:pt x="695" y="874"/>
                    <a:pt x="672" y="863"/>
                  </a:cubicBezTo>
                  <a:cubicBezTo>
                    <a:pt x="661" y="851"/>
                    <a:pt x="639" y="885"/>
                    <a:pt x="605" y="874"/>
                  </a:cubicBezTo>
                  <a:cubicBezTo>
                    <a:pt x="572" y="851"/>
                    <a:pt x="538" y="795"/>
                    <a:pt x="527" y="773"/>
                  </a:cubicBezTo>
                  <a:cubicBezTo>
                    <a:pt x="516" y="750"/>
                    <a:pt x="482" y="762"/>
                    <a:pt x="471" y="750"/>
                  </a:cubicBezTo>
                  <a:cubicBezTo>
                    <a:pt x="471" y="728"/>
                    <a:pt x="493" y="728"/>
                    <a:pt x="505" y="706"/>
                  </a:cubicBezTo>
                  <a:cubicBezTo>
                    <a:pt x="505" y="694"/>
                    <a:pt x="482" y="650"/>
                    <a:pt x="471" y="661"/>
                  </a:cubicBezTo>
                  <a:cubicBezTo>
                    <a:pt x="471" y="672"/>
                    <a:pt x="437" y="683"/>
                    <a:pt x="426" y="661"/>
                  </a:cubicBezTo>
                  <a:cubicBezTo>
                    <a:pt x="404" y="638"/>
                    <a:pt x="426" y="627"/>
                    <a:pt x="426" y="616"/>
                  </a:cubicBezTo>
                  <a:cubicBezTo>
                    <a:pt x="415" y="605"/>
                    <a:pt x="392" y="549"/>
                    <a:pt x="381" y="493"/>
                  </a:cubicBezTo>
                  <a:cubicBezTo>
                    <a:pt x="370" y="437"/>
                    <a:pt x="404" y="470"/>
                    <a:pt x="392" y="448"/>
                  </a:cubicBezTo>
                  <a:cubicBezTo>
                    <a:pt x="381" y="425"/>
                    <a:pt x="359" y="168"/>
                    <a:pt x="348" y="123"/>
                  </a:cubicBezTo>
                  <a:cubicBezTo>
                    <a:pt x="325" y="89"/>
                    <a:pt x="202" y="11"/>
                    <a:pt x="191" y="0"/>
                  </a:cubicBezTo>
                  <a:cubicBezTo>
                    <a:pt x="157" y="33"/>
                    <a:pt x="157" y="33"/>
                    <a:pt x="157" y="33"/>
                  </a:cubicBezTo>
                  <a:cubicBezTo>
                    <a:pt x="157" y="33"/>
                    <a:pt x="123" y="78"/>
                    <a:pt x="135" y="89"/>
                  </a:cubicBezTo>
                  <a:cubicBezTo>
                    <a:pt x="146" y="101"/>
                    <a:pt x="179" y="145"/>
                    <a:pt x="213" y="145"/>
                  </a:cubicBezTo>
                  <a:cubicBezTo>
                    <a:pt x="247" y="145"/>
                    <a:pt x="236" y="156"/>
                    <a:pt x="224" y="201"/>
                  </a:cubicBezTo>
                  <a:cubicBezTo>
                    <a:pt x="224" y="246"/>
                    <a:pt x="213" y="280"/>
                    <a:pt x="236" y="291"/>
                  </a:cubicBezTo>
                  <a:cubicBezTo>
                    <a:pt x="269" y="291"/>
                    <a:pt x="258" y="314"/>
                    <a:pt x="258" y="347"/>
                  </a:cubicBezTo>
                  <a:cubicBezTo>
                    <a:pt x="258" y="381"/>
                    <a:pt x="314" y="403"/>
                    <a:pt x="303" y="414"/>
                  </a:cubicBezTo>
                  <a:cubicBezTo>
                    <a:pt x="292" y="425"/>
                    <a:pt x="269" y="437"/>
                    <a:pt x="258" y="459"/>
                  </a:cubicBezTo>
                  <a:cubicBezTo>
                    <a:pt x="258" y="481"/>
                    <a:pt x="236" y="538"/>
                    <a:pt x="236" y="538"/>
                  </a:cubicBezTo>
                  <a:cubicBezTo>
                    <a:pt x="348" y="538"/>
                    <a:pt x="348" y="538"/>
                    <a:pt x="348" y="538"/>
                  </a:cubicBezTo>
                  <a:cubicBezTo>
                    <a:pt x="303" y="683"/>
                    <a:pt x="303" y="683"/>
                    <a:pt x="303" y="683"/>
                  </a:cubicBezTo>
                  <a:cubicBezTo>
                    <a:pt x="404" y="683"/>
                    <a:pt x="404" y="683"/>
                    <a:pt x="404" y="683"/>
                  </a:cubicBezTo>
                  <a:cubicBezTo>
                    <a:pt x="460" y="762"/>
                    <a:pt x="460" y="762"/>
                    <a:pt x="460" y="762"/>
                  </a:cubicBezTo>
                  <a:cubicBezTo>
                    <a:pt x="426" y="885"/>
                    <a:pt x="426" y="885"/>
                    <a:pt x="426" y="885"/>
                  </a:cubicBezTo>
                  <a:cubicBezTo>
                    <a:pt x="605" y="986"/>
                    <a:pt x="605" y="986"/>
                    <a:pt x="605" y="986"/>
                  </a:cubicBezTo>
                  <a:cubicBezTo>
                    <a:pt x="617" y="1098"/>
                    <a:pt x="617" y="1098"/>
                    <a:pt x="617" y="1098"/>
                  </a:cubicBezTo>
                  <a:cubicBezTo>
                    <a:pt x="617" y="1098"/>
                    <a:pt x="684" y="1143"/>
                    <a:pt x="672" y="1120"/>
                  </a:cubicBezTo>
                  <a:cubicBezTo>
                    <a:pt x="661" y="1098"/>
                    <a:pt x="695" y="1087"/>
                    <a:pt x="706" y="1098"/>
                  </a:cubicBezTo>
                  <a:cubicBezTo>
                    <a:pt x="729" y="1120"/>
                    <a:pt x="740" y="1143"/>
                    <a:pt x="774" y="1154"/>
                  </a:cubicBezTo>
                  <a:cubicBezTo>
                    <a:pt x="807" y="1165"/>
                    <a:pt x="818" y="1132"/>
                    <a:pt x="852" y="1132"/>
                  </a:cubicBezTo>
                  <a:cubicBezTo>
                    <a:pt x="885" y="1132"/>
                    <a:pt x="885" y="1109"/>
                    <a:pt x="930" y="1120"/>
                  </a:cubicBezTo>
                  <a:cubicBezTo>
                    <a:pt x="975" y="1132"/>
                    <a:pt x="998" y="1132"/>
                    <a:pt x="998" y="1132"/>
                  </a:cubicBezTo>
                  <a:cubicBezTo>
                    <a:pt x="1009" y="1401"/>
                    <a:pt x="1009" y="1401"/>
                    <a:pt x="1009" y="1401"/>
                  </a:cubicBezTo>
                  <a:cubicBezTo>
                    <a:pt x="1020" y="1479"/>
                    <a:pt x="1020" y="1479"/>
                    <a:pt x="1020" y="1479"/>
                  </a:cubicBezTo>
                  <a:cubicBezTo>
                    <a:pt x="1020" y="1479"/>
                    <a:pt x="1076" y="1490"/>
                    <a:pt x="1099" y="1490"/>
                  </a:cubicBezTo>
                  <a:cubicBezTo>
                    <a:pt x="1132" y="1490"/>
                    <a:pt x="1110" y="1512"/>
                    <a:pt x="1087" y="1546"/>
                  </a:cubicBezTo>
                  <a:cubicBezTo>
                    <a:pt x="1076" y="1580"/>
                    <a:pt x="1031" y="1569"/>
                    <a:pt x="1031" y="1569"/>
                  </a:cubicBezTo>
                  <a:cubicBezTo>
                    <a:pt x="1031" y="1569"/>
                    <a:pt x="830" y="1748"/>
                    <a:pt x="796" y="1781"/>
                  </a:cubicBezTo>
                  <a:cubicBezTo>
                    <a:pt x="774" y="1804"/>
                    <a:pt x="740" y="1815"/>
                    <a:pt x="729" y="1804"/>
                  </a:cubicBezTo>
                  <a:cubicBezTo>
                    <a:pt x="717" y="1781"/>
                    <a:pt x="706" y="1759"/>
                    <a:pt x="695" y="1793"/>
                  </a:cubicBezTo>
                  <a:cubicBezTo>
                    <a:pt x="695" y="1815"/>
                    <a:pt x="672" y="1804"/>
                    <a:pt x="672" y="1826"/>
                  </a:cubicBezTo>
                  <a:cubicBezTo>
                    <a:pt x="661" y="1849"/>
                    <a:pt x="650" y="1871"/>
                    <a:pt x="617" y="1882"/>
                  </a:cubicBezTo>
                  <a:cubicBezTo>
                    <a:pt x="594" y="1882"/>
                    <a:pt x="594" y="1905"/>
                    <a:pt x="628" y="1916"/>
                  </a:cubicBezTo>
                  <a:cubicBezTo>
                    <a:pt x="661" y="1927"/>
                    <a:pt x="650" y="1950"/>
                    <a:pt x="639" y="1972"/>
                  </a:cubicBezTo>
                  <a:cubicBezTo>
                    <a:pt x="628" y="1994"/>
                    <a:pt x="617" y="1972"/>
                    <a:pt x="605" y="1994"/>
                  </a:cubicBezTo>
                  <a:cubicBezTo>
                    <a:pt x="594" y="2017"/>
                    <a:pt x="572" y="2028"/>
                    <a:pt x="549" y="2017"/>
                  </a:cubicBezTo>
                  <a:cubicBezTo>
                    <a:pt x="527" y="1994"/>
                    <a:pt x="516" y="1983"/>
                    <a:pt x="516" y="2005"/>
                  </a:cubicBezTo>
                  <a:cubicBezTo>
                    <a:pt x="516" y="2039"/>
                    <a:pt x="493" y="2084"/>
                    <a:pt x="471" y="2073"/>
                  </a:cubicBezTo>
                  <a:cubicBezTo>
                    <a:pt x="448" y="2050"/>
                    <a:pt x="426" y="2084"/>
                    <a:pt x="415" y="2107"/>
                  </a:cubicBezTo>
                  <a:cubicBezTo>
                    <a:pt x="404" y="2129"/>
                    <a:pt x="336" y="2129"/>
                    <a:pt x="314" y="2118"/>
                  </a:cubicBezTo>
                  <a:cubicBezTo>
                    <a:pt x="280" y="2118"/>
                    <a:pt x="292" y="2163"/>
                    <a:pt x="292" y="2207"/>
                  </a:cubicBezTo>
                  <a:cubicBezTo>
                    <a:pt x="303" y="2252"/>
                    <a:pt x="336" y="2274"/>
                    <a:pt x="348" y="2297"/>
                  </a:cubicBezTo>
                  <a:cubicBezTo>
                    <a:pt x="359" y="2308"/>
                    <a:pt x="359" y="2409"/>
                    <a:pt x="370" y="2486"/>
                  </a:cubicBezTo>
                  <a:cubicBezTo>
                    <a:pt x="370" y="2498"/>
                    <a:pt x="370" y="2509"/>
                    <a:pt x="370" y="2520"/>
                  </a:cubicBezTo>
                  <a:lnTo>
                    <a:pt x="370" y="2520"/>
                  </a:lnTo>
                  <a:cubicBezTo>
                    <a:pt x="370" y="2531"/>
                    <a:pt x="370" y="2531"/>
                    <a:pt x="370" y="2531"/>
                  </a:cubicBezTo>
                  <a:lnTo>
                    <a:pt x="370" y="2531"/>
                  </a:lnTo>
                  <a:lnTo>
                    <a:pt x="370" y="2531"/>
                  </a:lnTo>
                  <a:cubicBezTo>
                    <a:pt x="370" y="2531"/>
                    <a:pt x="370" y="2531"/>
                    <a:pt x="370" y="2542"/>
                  </a:cubicBezTo>
                  <a:lnTo>
                    <a:pt x="370" y="2542"/>
                  </a:lnTo>
                  <a:lnTo>
                    <a:pt x="370" y="2542"/>
                  </a:lnTo>
                  <a:lnTo>
                    <a:pt x="370" y="2542"/>
                  </a:lnTo>
                  <a:lnTo>
                    <a:pt x="370" y="2542"/>
                  </a:lnTo>
                  <a:lnTo>
                    <a:pt x="370" y="2542"/>
                  </a:lnTo>
                  <a:cubicBezTo>
                    <a:pt x="370" y="2576"/>
                    <a:pt x="415" y="2610"/>
                    <a:pt x="448" y="2632"/>
                  </a:cubicBezTo>
                  <a:cubicBezTo>
                    <a:pt x="482" y="2666"/>
                    <a:pt x="426" y="2688"/>
                    <a:pt x="359" y="2711"/>
                  </a:cubicBezTo>
                  <a:cubicBezTo>
                    <a:pt x="292" y="2722"/>
                    <a:pt x="213" y="2711"/>
                    <a:pt x="179" y="2722"/>
                  </a:cubicBezTo>
                  <a:cubicBezTo>
                    <a:pt x="157" y="2733"/>
                    <a:pt x="146" y="2879"/>
                    <a:pt x="146" y="2924"/>
                  </a:cubicBezTo>
                  <a:cubicBezTo>
                    <a:pt x="157" y="2968"/>
                    <a:pt x="146" y="2991"/>
                    <a:pt x="123" y="2980"/>
                  </a:cubicBezTo>
                  <a:cubicBezTo>
                    <a:pt x="101" y="2968"/>
                    <a:pt x="67" y="2968"/>
                    <a:pt x="56" y="2991"/>
                  </a:cubicBezTo>
                  <a:cubicBezTo>
                    <a:pt x="34" y="3013"/>
                    <a:pt x="34" y="3092"/>
                    <a:pt x="12" y="3114"/>
                  </a:cubicBezTo>
                  <a:lnTo>
                    <a:pt x="0" y="3125"/>
                  </a:lnTo>
                  <a:cubicBezTo>
                    <a:pt x="0" y="3137"/>
                    <a:pt x="0" y="3159"/>
                    <a:pt x="23" y="3159"/>
                  </a:cubicBezTo>
                  <a:cubicBezTo>
                    <a:pt x="45" y="3159"/>
                    <a:pt x="34" y="3181"/>
                    <a:pt x="45" y="3204"/>
                  </a:cubicBezTo>
                  <a:cubicBezTo>
                    <a:pt x="56" y="3226"/>
                    <a:pt x="79" y="3204"/>
                    <a:pt x="90" y="3226"/>
                  </a:cubicBezTo>
                  <a:cubicBezTo>
                    <a:pt x="101" y="3237"/>
                    <a:pt x="56" y="3260"/>
                    <a:pt x="34" y="3282"/>
                  </a:cubicBezTo>
                  <a:cubicBezTo>
                    <a:pt x="12" y="3304"/>
                    <a:pt x="23" y="3372"/>
                    <a:pt x="45" y="3372"/>
                  </a:cubicBezTo>
                  <a:cubicBezTo>
                    <a:pt x="67" y="3383"/>
                    <a:pt x="56" y="3417"/>
                    <a:pt x="67" y="3428"/>
                  </a:cubicBezTo>
                  <a:cubicBezTo>
                    <a:pt x="90" y="3450"/>
                    <a:pt x="135" y="3450"/>
                    <a:pt x="179" y="3439"/>
                  </a:cubicBezTo>
                  <a:cubicBezTo>
                    <a:pt x="224" y="3428"/>
                    <a:pt x="213" y="3473"/>
                    <a:pt x="202" y="3495"/>
                  </a:cubicBezTo>
                  <a:cubicBezTo>
                    <a:pt x="202" y="3529"/>
                    <a:pt x="224" y="3529"/>
                    <a:pt x="269" y="3529"/>
                  </a:cubicBezTo>
                  <a:cubicBezTo>
                    <a:pt x="303" y="3517"/>
                    <a:pt x="303" y="3529"/>
                    <a:pt x="325" y="3506"/>
                  </a:cubicBezTo>
                  <a:cubicBezTo>
                    <a:pt x="359" y="3484"/>
                    <a:pt x="392" y="3529"/>
                    <a:pt x="415" y="3529"/>
                  </a:cubicBezTo>
                  <a:cubicBezTo>
                    <a:pt x="448" y="3540"/>
                    <a:pt x="437" y="3506"/>
                    <a:pt x="437" y="3473"/>
                  </a:cubicBezTo>
                  <a:cubicBezTo>
                    <a:pt x="426" y="3439"/>
                    <a:pt x="448" y="3473"/>
                    <a:pt x="493" y="3506"/>
                  </a:cubicBezTo>
                  <a:cubicBezTo>
                    <a:pt x="527" y="3540"/>
                    <a:pt x="527" y="3551"/>
                    <a:pt x="549" y="3540"/>
                  </a:cubicBezTo>
                  <a:cubicBezTo>
                    <a:pt x="583" y="3540"/>
                    <a:pt x="605" y="3551"/>
                    <a:pt x="594" y="3573"/>
                  </a:cubicBezTo>
                  <a:cubicBezTo>
                    <a:pt x="594" y="3596"/>
                    <a:pt x="594" y="3618"/>
                    <a:pt x="617" y="3630"/>
                  </a:cubicBezTo>
                  <a:cubicBezTo>
                    <a:pt x="639" y="3630"/>
                    <a:pt x="617" y="3641"/>
                    <a:pt x="617" y="3663"/>
                  </a:cubicBezTo>
                  <a:cubicBezTo>
                    <a:pt x="605" y="3686"/>
                    <a:pt x="617" y="3697"/>
                    <a:pt x="628" y="3697"/>
                  </a:cubicBezTo>
                  <a:cubicBezTo>
                    <a:pt x="639" y="3697"/>
                    <a:pt x="684" y="3697"/>
                    <a:pt x="729" y="3675"/>
                  </a:cubicBezTo>
                  <a:cubicBezTo>
                    <a:pt x="774" y="3663"/>
                    <a:pt x="785" y="3675"/>
                    <a:pt x="796" y="3686"/>
                  </a:cubicBezTo>
                  <a:cubicBezTo>
                    <a:pt x="807" y="3708"/>
                    <a:pt x="818" y="3719"/>
                    <a:pt x="863" y="3719"/>
                  </a:cubicBezTo>
                  <a:cubicBezTo>
                    <a:pt x="908" y="3719"/>
                    <a:pt x="953" y="3719"/>
                    <a:pt x="964" y="3686"/>
                  </a:cubicBezTo>
                  <a:cubicBezTo>
                    <a:pt x="975" y="3663"/>
                    <a:pt x="998" y="3675"/>
                    <a:pt x="1031" y="3697"/>
                  </a:cubicBezTo>
                  <a:cubicBezTo>
                    <a:pt x="1043" y="3708"/>
                    <a:pt x="1054" y="3708"/>
                    <a:pt x="1054" y="3708"/>
                  </a:cubicBezTo>
                  <a:lnTo>
                    <a:pt x="1054" y="3708"/>
                  </a:lnTo>
                  <a:lnTo>
                    <a:pt x="1054" y="3708"/>
                  </a:lnTo>
                  <a:lnTo>
                    <a:pt x="1054" y="3708"/>
                  </a:lnTo>
                  <a:lnTo>
                    <a:pt x="1054" y="3708"/>
                  </a:lnTo>
                  <a:lnTo>
                    <a:pt x="1054" y="3708"/>
                  </a:lnTo>
                  <a:cubicBezTo>
                    <a:pt x="1065" y="3708"/>
                    <a:pt x="1065" y="3708"/>
                    <a:pt x="1065" y="3708"/>
                  </a:cubicBezTo>
                  <a:lnTo>
                    <a:pt x="1065" y="3708"/>
                  </a:lnTo>
                  <a:lnTo>
                    <a:pt x="1065" y="3708"/>
                  </a:lnTo>
                  <a:lnTo>
                    <a:pt x="1065" y="3708"/>
                  </a:lnTo>
                  <a:lnTo>
                    <a:pt x="1065" y="3708"/>
                  </a:lnTo>
                  <a:lnTo>
                    <a:pt x="1065" y="3708"/>
                  </a:lnTo>
                  <a:lnTo>
                    <a:pt x="1065" y="3708"/>
                  </a:lnTo>
                  <a:lnTo>
                    <a:pt x="1065" y="3708"/>
                  </a:lnTo>
                  <a:lnTo>
                    <a:pt x="1065" y="3708"/>
                  </a:lnTo>
                  <a:lnTo>
                    <a:pt x="1065" y="3708"/>
                  </a:lnTo>
                  <a:lnTo>
                    <a:pt x="1065" y="3708"/>
                  </a:lnTo>
                  <a:cubicBezTo>
                    <a:pt x="1076" y="3697"/>
                    <a:pt x="1087" y="3686"/>
                    <a:pt x="1099" y="3675"/>
                  </a:cubicBezTo>
                  <a:cubicBezTo>
                    <a:pt x="1110" y="3641"/>
                    <a:pt x="1132" y="3686"/>
                    <a:pt x="1166" y="3686"/>
                  </a:cubicBezTo>
                  <a:cubicBezTo>
                    <a:pt x="1210" y="3686"/>
                    <a:pt x="1222" y="3641"/>
                    <a:pt x="1255" y="3618"/>
                  </a:cubicBezTo>
                  <a:cubicBezTo>
                    <a:pt x="1300" y="3596"/>
                    <a:pt x="1323" y="3641"/>
                    <a:pt x="1356" y="3708"/>
                  </a:cubicBezTo>
                  <a:cubicBezTo>
                    <a:pt x="1390" y="3764"/>
                    <a:pt x="1479" y="3764"/>
                    <a:pt x="1479" y="3764"/>
                  </a:cubicBezTo>
                  <a:lnTo>
                    <a:pt x="1479" y="3764"/>
                  </a:lnTo>
                  <a:cubicBezTo>
                    <a:pt x="1491" y="3764"/>
                    <a:pt x="1502" y="3764"/>
                    <a:pt x="1513" y="3764"/>
                  </a:cubicBezTo>
                  <a:cubicBezTo>
                    <a:pt x="1558" y="3764"/>
                    <a:pt x="1547" y="3730"/>
                    <a:pt x="1524" y="3708"/>
                  </a:cubicBezTo>
                  <a:cubicBezTo>
                    <a:pt x="1502" y="3686"/>
                    <a:pt x="1491" y="3686"/>
                    <a:pt x="1491" y="3585"/>
                  </a:cubicBezTo>
                  <a:cubicBezTo>
                    <a:pt x="1491" y="3495"/>
                    <a:pt x="1491" y="3461"/>
                    <a:pt x="1502" y="3428"/>
                  </a:cubicBezTo>
                  <a:cubicBezTo>
                    <a:pt x="1513" y="3406"/>
                    <a:pt x="1536" y="3327"/>
                    <a:pt x="1547" y="3271"/>
                  </a:cubicBezTo>
                  <a:cubicBezTo>
                    <a:pt x="1547" y="3204"/>
                    <a:pt x="1558" y="3181"/>
                    <a:pt x="1547" y="3148"/>
                  </a:cubicBezTo>
                  <a:cubicBezTo>
                    <a:pt x="1547" y="3103"/>
                    <a:pt x="1547" y="3047"/>
                    <a:pt x="1536" y="3047"/>
                  </a:cubicBezTo>
                  <a:cubicBezTo>
                    <a:pt x="1524" y="3035"/>
                    <a:pt x="1502" y="3035"/>
                    <a:pt x="1524" y="3013"/>
                  </a:cubicBezTo>
                  <a:cubicBezTo>
                    <a:pt x="1536" y="2991"/>
                    <a:pt x="1547" y="2968"/>
                    <a:pt x="1536" y="2879"/>
                  </a:cubicBezTo>
                  <a:cubicBezTo>
                    <a:pt x="1536" y="2800"/>
                    <a:pt x="1536" y="2767"/>
                    <a:pt x="1513" y="2744"/>
                  </a:cubicBezTo>
                  <a:cubicBezTo>
                    <a:pt x="1479" y="2711"/>
                    <a:pt x="1457" y="2711"/>
                    <a:pt x="1457" y="2688"/>
                  </a:cubicBezTo>
                  <a:cubicBezTo>
                    <a:pt x="1457" y="2666"/>
                    <a:pt x="1457" y="2666"/>
                    <a:pt x="1491" y="2655"/>
                  </a:cubicBezTo>
                  <a:cubicBezTo>
                    <a:pt x="1536" y="2655"/>
                    <a:pt x="1547" y="2666"/>
                    <a:pt x="1547" y="2644"/>
                  </a:cubicBezTo>
                  <a:cubicBezTo>
                    <a:pt x="1547" y="2621"/>
                    <a:pt x="1536" y="2576"/>
                    <a:pt x="1524" y="2565"/>
                  </a:cubicBezTo>
                  <a:cubicBezTo>
                    <a:pt x="1502" y="2565"/>
                    <a:pt x="1491" y="2542"/>
                    <a:pt x="1491" y="2520"/>
                  </a:cubicBezTo>
                  <a:cubicBezTo>
                    <a:pt x="1491" y="2498"/>
                    <a:pt x="1513" y="2509"/>
                    <a:pt x="1513" y="2486"/>
                  </a:cubicBezTo>
                  <a:cubicBezTo>
                    <a:pt x="1513" y="2453"/>
                    <a:pt x="1513" y="2442"/>
                    <a:pt x="1536" y="2431"/>
                  </a:cubicBezTo>
                  <a:cubicBezTo>
                    <a:pt x="1558" y="2431"/>
                    <a:pt x="1547" y="2409"/>
                    <a:pt x="1536" y="2376"/>
                  </a:cubicBezTo>
                  <a:cubicBezTo>
                    <a:pt x="1524" y="2353"/>
                    <a:pt x="1513" y="2319"/>
                    <a:pt x="1513" y="2297"/>
                  </a:cubicBezTo>
                  <a:cubicBezTo>
                    <a:pt x="1502" y="2263"/>
                    <a:pt x="1502" y="2252"/>
                    <a:pt x="1479" y="2263"/>
                  </a:cubicBezTo>
                  <a:cubicBezTo>
                    <a:pt x="1457" y="2274"/>
                    <a:pt x="1435" y="2241"/>
                    <a:pt x="1423" y="2241"/>
                  </a:cubicBezTo>
                  <a:cubicBezTo>
                    <a:pt x="1412" y="2252"/>
                    <a:pt x="1423" y="2207"/>
                    <a:pt x="1435" y="2185"/>
                  </a:cubicBezTo>
                  <a:cubicBezTo>
                    <a:pt x="1446" y="2163"/>
                    <a:pt x="1457" y="2163"/>
                    <a:pt x="1468" y="2185"/>
                  </a:cubicBezTo>
                  <a:cubicBezTo>
                    <a:pt x="1479" y="2207"/>
                    <a:pt x="1524" y="2174"/>
                    <a:pt x="1547" y="2196"/>
                  </a:cubicBezTo>
                  <a:cubicBezTo>
                    <a:pt x="1558" y="2218"/>
                    <a:pt x="1569" y="2185"/>
                    <a:pt x="1558" y="2163"/>
                  </a:cubicBezTo>
                  <a:cubicBezTo>
                    <a:pt x="1558" y="2151"/>
                    <a:pt x="1547" y="2151"/>
                    <a:pt x="1524" y="2140"/>
                  </a:cubicBezTo>
                  <a:cubicBezTo>
                    <a:pt x="1513" y="2118"/>
                    <a:pt x="1513" y="2084"/>
                    <a:pt x="1547" y="2062"/>
                  </a:cubicBezTo>
                  <a:cubicBezTo>
                    <a:pt x="1569" y="2050"/>
                    <a:pt x="1547" y="1983"/>
                    <a:pt x="1547" y="1938"/>
                  </a:cubicBezTo>
                  <a:cubicBezTo>
                    <a:pt x="1547" y="1905"/>
                    <a:pt x="1536" y="1882"/>
                    <a:pt x="1524" y="1894"/>
                  </a:cubicBezTo>
                  <a:cubicBezTo>
                    <a:pt x="1502" y="1905"/>
                    <a:pt x="1491" y="1882"/>
                    <a:pt x="1491" y="1871"/>
                  </a:cubicBezTo>
                  <a:cubicBezTo>
                    <a:pt x="1491" y="1860"/>
                    <a:pt x="1524" y="1849"/>
                    <a:pt x="1547" y="1815"/>
                  </a:cubicBezTo>
                  <a:cubicBezTo>
                    <a:pt x="1569" y="1781"/>
                    <a:pt x="1569" y="1759"/>
                    <a:pt x="1536" y="1770"/>
                  </a:cubicBezTo>
                  <a:cubicBezTo>
                    <a:pt x="1502" y="1770"/>
                    <a:pt x="1468" y="1759"/>
                    <a:pt x="1513" y="1748"/>
                  </a:cubicBezTo>
                  <a:cubicBezTo>
                    <a:pt x="1558" y="1737"/>
                    <a:pt x="1558" y="1725"/>
                    <a:pt x="1547" y="1714"/>
                  </a:cubicBezTo>
                  <a:cubicBezTo>
                    <a:pt x="1536" y="1703"/>
                    <a:pt x="1536" y="1681"/>
                    <a:pt x="1513" y="1669"/>
                  </a:cubicBezTo>
                  <a:cubicBezTo>
                    <a:pt x="1491" y="1669"/>
                    <a:pt x="1491" y="1669"/>
                    <a:pt x="1479" y="1681"/>
                  </a:cubicBezTo>
                  <a:cubicBezTo>
                    <a:pt x="1468" y="1692"/>
                    <a:pt x="1468" y="1658"/>
                    <a:pt x="1502" y="1636"/>
                  </a:cubicBezTo>
                  <a:cubicBezTo>
                    <a:pt x="1547" y="1602"/>
                    <a:pt x="1524" y="1591"/>
                    <a:pt x="1558" y="1591"/>
                  </a:cubicBezTo>
                  <a:cubicBezTo>
                    <a:pt x="1592" y="1591"/>
                    <a:pt x="1580" y="1636"/>
                    <a:pt x="1603" y="1636"/>
                  </a:cubicBezTo>
                  <a:cubicBezTo>
                    <a:pt x="1636" y="1647"/>
                    <a:pt x="1670" y="1625"/>
                    <a:pt x="1670" y="1614"/>
                  </a:cubicBezTo>
                  <a:cubicBezTo>
                    <a:pt x="1670" y="1602"/>
                    <a:pt x="1681" y="1580"/>
                    <a:pt x="1692" y="1591"/>
                  </a:cubicBezTo>
                  <a:cubicBezTo>
                    <a:pt x="1715" y="1602"/>
                    <a:pt x="1692" y="1614"/>
                    <a:pt x="1692" y="1658"/>
                  </a:cubicBezTo>
                  <a:cubicBezTo>
                    <a:pt x="1681" y="1703"/>
                    <a:pt x="1681" y="1737"/>
                    <a:pt x="1670" y="1781"/>
                  </a:cubicBezTo>
                  <a:cubicBezTo>
                    <a:pt x="1648" y="1826"/>
                    <a:pt x="1659" y="1849"/>
                    <a:pt x="1681" y="1815"/>
                  </a:cubicBezTo>
                  <a:cubicBezTo>
                    <a:pt x="1704" y="1770"/>
                    <a:pt x="1748" y="1692"/>
                    <a:pt x="1760" y="1647"/>
                  </a:cubicBezTo>
                  <a:cubicBezTo>
                    <a:pt x="1782" y="1602"/>
                    <a:pt x="1793" y="1546"/>
                    <a:pt x="1793" y="1501"/>
                  </a:cubicBezTo>
                  <a:cubicBezTo>
                    <a:pt x="1782" y="1468"/>
                    <a:pt x="1838" y="1389"/>
                    <a:pt x="1861" y="1356"/>
                  </a:cubicBezTo>
                  <a:cubicBezTo>
                    <a:pt x="1894" y="1311"/>
                    <a:pt x="1905" y="1266"/>
                    <a:pt x="1905" y="1210"/>
                  </a:cubicBezTo>
                </a:path>
              </a:pathLst>
            </a:custGeom>
            <a:solidFill>
              <a:schemeClr val="accent3"/>
            </a:solid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 name="Freeform 16"/>
            <p:cNvSpPr>
              <a:spLocks noChangeArrowheads="1"/>
            </p:cNvSpPr>
            <p:nvPr/>
          </p:nvSpPr>
          <p:spPr bwMode="auto">
            <a:xfrm>
              <a:off x="4014788" y="3748088"/>
              <a:ext cx="1004887" cy="989012"/>
            </a:xfrm>
            <a:custGeom>
              <a:avLst/>
              <a:gdLst>
                <a:gd name="T0" fmla="*/ 2790 w 2791"/>
                <a:gd name="T1" fmla="*/ 661 h 2747"/>
                <a:gd name="T2" fmla="*/ 2499 w 2791"/>
                <a:gd name="T3" fmla="*/ 628 h 2747"/>
                <a:gd name="T4" fmla="*/ 2129 w 2791"/>
                <a:gd name="T5" fmla="*/ 740 h 2747"/>
                <a:gd name="T6" fmla="*/ 1961 w 2791"/>
                <a:gd name="T7" fmla="*/ 751 h 2747"/>
                <a:gd name="T8" fmla="*/ 2039 w 2791"/>
                <a:gd name="T9" fmla="*/ 975 h 2747"/>
                <a:gd name="T10" fmla="*/ 1883 w 2791"/>
                <a:gd name="T11" fmla="*/ 1065 h 2747"/>
                <a:gd name="T12" fmla="*/ 1759 w 2791"/>
                <a:gd name="T13" fmla="*/ 1177 h 2747"/>
                <a:gd name="T14" fmla="*/ 1535 w 2791"/>
                <a:gd name="T15" fmla="*/ 1166 h 2747"/>
                <a:gd name="T16" fmla="*/ 1378 w 2791"/>
                <a:gd name="T17" fmla="*/ 1087 h 2747"/>
                <a:gd name="T18" fmla="*/ 1423 w 2791"/>
                <a:gd name="T19" fmla="*/ 942 h 2747"/>
                <a:gd name="T20" fmla="*/ 1457 w 2791"/>
                <a:gd name="T21" fmla="*/ 796 h 2747"/>
                <a:gd name="T22" fmla="*/ 1591 w 2791"/>
                <a:gd name="T23" fmla="*/ 572 h 2747"/>
                <a:gd name="T24" fmla="*/ 1725 w 2791"/>
                <a:gd name="T25" fmla="*/ 370 h 2747"/>
                <a:gd name="T26" fmla="*/ 1580 w 2791"/>
                <a:gd name="T27" fmla="*/ 336 h 2747"/>
                <a:gd name="T28" fmla="*/ 1367 w 2791"/>
                <a:gd name="T29" fmla="*/ 426 h 2747"/>
                <a:gd name="T30" fmla="*/ 1412 w 2791"/>
                <a:gd name="T31" fmla="*/ 146 h 2747"/>
                <a:gd name="T32" fmla="*/ 1221 w 2791"/>
                <a:gd name="T33" fmla="*/ 280 h 2747"/>
                <a:gd name="T34" fmla="*/ 1300 w 2791"/>
                <a:gd name="T35" fmla="*/ 23 h 2747"/>
                <a:gd name="T36" fmla="*/ 1165 w 2791"/>
                <a:gd name="T37" fmla="*/ 157 h 2747"/>
                <a:gd name="T38" fmla="*/ 1042 w 2791"/>
                <a:gd name="T39" fmla="*/ 146 h 2747"/>
                <a:gd name="T40" fmla="*/ 952 w 2791"/>
                <a:gd name="T41" fmla="*/ 236 h 2747"/>
                <a:gd name="T42" fmla="*/ 885 w 2791"/>
                <a:gd name="T43" fmla="*/ 482 h 2747"/>
                <a:gd name="T44" fmla="*/ 1031 w 2791"/>
                <a:gd name="T45" fmla="*/ 661 h 2747"/>
                <a:gd name="T46" fmla="*/ 1188 w 2791"/>
                <a:gd name="T47" fmla="*/ 874 h 2747"/>
                <a:gd name="T48" fmla="*/ 1221 w 2791"/>
                <a:gd name="T49" fmla="*/ 1076 h 2747"/>
                <a:gd name="T50" fmla="*/ 997 w 2791"/>
                <a:gd name="T51" fmla="*/ 1110 h 2747"/>
                <a:gd name="T52" fmla="*/ 975 w 2791"/>
                <a:gd name="T53" fmla="*/ 1446 h 2747"/>
                <a:gd name="T54" fmla="*/ 807 w 2791"/>
                <a:gd name="T55" fmla="*/ 1356 h 2747"/>
                <a:gd name="T56" fmla="*/ 538 w 2791"/>
                <a:gd name="T57" fmla="*/ 1233 h 2747"/>
                <a:gd name="T58" fmla="*/ 291 w 2791"/>
                <a:gd name="T59" fmla="*/ 1390 h 2747"/>
                <a:gd name="T60" fmla="*/ 246 w 2791"/>
                <a:gd name="T61" fmla="*/ 1580 h 2747"/>
                <a:gd name="T62" fmla="*/ 33 w 2791"/>
                <a:gd name="T63" fmla="*/ 1827 h 2747"/>
                <a:gd name="T64" fmla="*/ 347 w 2791"/>
                <a:gd name="T65" fmla="*/ 2208 h 2747"/>
                <a:gd name="T66" fmla="*/ 874 w 2791"/>
                <a:gd name="T67" fmla="*/ 2421 h 2747"/>
                <a:gd name="T68" fmla="*/ 1188 w 2791"/>
                <a:gd name="T69" fmla="*/ 2331 h 2747"/>
                <a:gd name="T70" fmla="*/ 1356 w 2791"/>
                <a:gd name="T71" fmla="*/ 2298 h 2747"/>
                <a:gd name="T72" fmla="*/ 1479 w 2791"/>
                <a:gd name="T73" fmla="*/ 2421 h 2747"/>
                <a:gd name="T74" fmla="*/ 1468 w 2791"/>
                <a:gd name="T75" fmla="*/ 2645 h 2747"/>
                <a:gd name="T76" fmla="*/ 1591 w 2791"/>
                <a:gd name="T77" fmla="*/ 2656 h 2747"/>
                <a:gd name="T78" fmla="*/ 1737 w 2791"/>
                <a:gd name="T79" fmla="*/ 2678 h 2747"/>
                <a:gd name="T80" fmla="*/ 1871 w 2791"/>
                <a:gd name="T81" fmla="*/ 2544 h 2747"/>
                <a:gd name="T82" fmla="*/ 2039 w 2791"/>
                <a:gd name="T83" fmla="*/ 2488 h 2747"/>
                <a:gd name="T84" fmla="*/ 2017 w 2791"/>
                <a:gd name="T85" fmla="*/ 2287 h 2747"/>
                <a:gd name="T86" fmla="*/ 1916 w 2791"/>
                <a:gd name="T87" fmla="*/ 2129 h 2747"/>
                <a:gd name="T88" fmla="*/ 1950 w 2791"/>
                <a:gd name="T89" fmla="*/ 2006 h 2747"/>
                <a:gd name="T90" fmla="*/ 1759 w 2791"/>
                <a:gd name="T91" fmla="*/ 1984 h 2747"/>
                <a:gd name="T92" fmla="*/ 1938 w 2791"/>
                <a:gd name="T93" fmla="*/ 1838 h 2747"/>
                <a:gd name="T94" fmla="*/ 2129 w 2791"/>
                <a:gd name="T95" fmla="*/ 1704 h 2747"/>
                <a:gd name="T96" fmla="*/ 2353 w 2791"/>
                <a:gd name="T97" fmla="*/ 1704 h 2747"/>
                <a:gd name="T98" fmla="*/ 2488 w 2791"/>
                <a:gd name="T99" fmla="*/ 1513 h 2747"/>
                <a:gd name="T100" fmla="*/ 2443 w 2791"/>
                <a:gd name="T101" fmla="*/ 1345 h 2747"/>
                <a:gd name="T102" fmla="*/ 2701 w 2791"/>
                <a:gd name="T103" fmla="*/ 1009 h 2747"/>
                <a:gd name="T104" fmla="*/ 2768 w 2791"/>
                <a:gd name="T105" fmla="*/ 695 h 2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791" h="2747">
                  <a:moveTo>
                    <a:pt x="2768" y="695"/>
                  </a:moveTo>
                  <a:lnTo>
                    <a:pt x="2768" y="695"/>
                  </a:lnTo>
                  <a:cubicBezTo>
                    <a:pt x="2768" y="695"/>
                    <a:pt x="2779" y="684"/>
                    <a:pt x="2790" y="661"/>
                  </a:cubicBezTo>
                  <a:cubicBezTo>
                    <a:pt x="2757" y="639"/>
                    <a:pt x="2689" y="572"/>
                    <a:pt x="2656" y="538"/>
                  </a:cubicBezTo>
                  <a:cubicBezTo>
                    <a:pt x="2622" y="505"/>
                    <a:pt x="2566" y="516"/>
                    <a:pt x="2544" y="516"/>
                  </a:cubicBezTo>
                  <a:cubicBezTo>
                    <a:pt x="2544" y="549"/>
                    <a:pt x="2532" y="594"/>
                    <a:pt x="2499" y="628"/>
                  </a:cubicBezTo>
                  <a:cubicBezTo>
                    <a:pt x="2443" y="684"/>
                    <a:pt x="2320" y="718"/>
                    <a:pt x="2297" y="774"/>
                  </a:cubicBezTo>
                  <a:cubicBezTo>
                    <a:pt x="2286" y="818"/>
                    <a:pt x="2219" y="829"/>
                    <a:pt x="2196" y="796"/>
                  </a:cubicBezTo>
                  <a:cubicBezTo>
                    <a:pt x="2185" y="762"/>
                    <a:pt x="2140" y="762"/>
                    <a:pt x="2129" y="740"/>
                  </a:cubicBezTo>
                  <a:cubicBezTo>
                    <a:pt x="2118" y="718"/>
                    <a:pt x="2084" y="762"/>
                    <a:pt x="2062" y="718"/>
                  </a:cubicBezTo>
                  <a:cubicBezTo>
                    <a:pt x="2051" y="684"/>
                    <a:pt x="2006" y="684"/>
                    <a:pt x="1994" y="718"/>
                  </a:cubicBezTo>
                  <a:cubicBezTo>
                    <a:pt x="1994" y="729"/>
                    <a:pt x="1983" y="740"/>
                    <a:pt x="1961" y="751"/>
                  </a:cubicBezTo>
                  <a:cubicBezTo>
                    <a:pt x="1972" y="785"/>
                    <a:pt x="1961" y="807"/>
                    <a:pt x="1972" y="818"/>
                  </a:cubicBezTo>
                  <a:cubicBezTo>
                    <a:pt x="1994" y="841"/>
                    <a:pt x="2028" y="874"/>
                    <a:pt x="2028" y="874"/>
                  </a:cubicBezTo>
                  <a:cubicBezTo>
                    <a:pt x="2028" y="874"/>
                    <a:pt x="2039" y="942"/>
                    <a:pt x="2039" y="975"/>
                  </a:cubicBezTo>
                  <a:cubicBezTo>
                    <a:pt x="2039" y="1009"/>
                    <a:pt x="2017" y="1009"/>
                    <a:pt x="1994" y="1009"/>
                  </a:cubicBezTo>
                  <a:cubicBezTo>
                    <a:pt x="1972" y="998"/>
                    <a:pt x="1950" y="1009"/>
                    <a:pt x="1938" y="1031"/>
                  </a:cubicBezTo>
                  <a:cubicBezTo>
                    <a:pt x="1916" y="1054"/>
                    <a:pt x="1883" y="1031"/>
                    <a:pt x="1883" y="1065"/>
                  </a:cubicBezTo>
                  <a:cubicBezTo>
                    <a:pt x="1883" y="1087"/>
                    <a:pt x="1860" y="1098"/>
                    <a:pt x="1838" y="1076"/>
                  </a:cubicBezTo>
                  <a:cubicBezTo>
                    <a:pt x="1815" y="1054"/>
                    <a:pt x="1770" y="1076"/>
                    <a:pt x="1770" y="1076"/>
                  </a:cubicBezTo>
                  <a:cubicBezTo>
                    <a:pt x="1770" y="1076"/>
                    <a:pt x="1759" y="1132"/>
                    <a:pt x="1759" y="1177"/>
                  </a:cubicBezTo>
                  <a:cubicBezTo>
                    <a:pt x="1770" y="1211"/>
                    <a:pt x="1759" y="1199"/>
                    <a:pt x="1714" y="1211"/>
                  </a:cubicBezTo>
                  <a:cubicBezTo>
                    <a:pt x="1681" y="1211"/>
                    <a:pt x="1625" y="1222"/>
                    <a:pt x="1591" y="1244"/>
                  </a:cubicBezTo>
                  <a:cubicBezTo>
                    <a:pt x="1558" y="1256"/>
                    <a:pt x="1546" y="1222"/>
                    <a:pt x="1535" y="1166"/>
                  </a:cubicBezTo>
                  <a:cubicBezTo>
                    <a:pt x="1513" y="1121"/>
                    <a:pt x="1468" y="1121"/>
                    <a:pt x="1445" y="1143"/>
                  </a:cubicBezTo>
                  <a:cubicBezTo>
                    <a:pt x="1423" y="1166"/>
                    <a:pt x="1412" y="1154"/>
                    <a:pt x="1412" y="1121"/>
                  </a:cubicBezTo>
                  <a:cubicBezTo>
                    <a:pt x="1423" y="1087"/>
                    <a:pt x="1367" y="1098"/>
                    <a:pt x="1378" y="1087"/>
                  </a:cubicBezTo>
                  <a:cubicBezTo>
                    <a:pt x="1378" y="1065"/>
                    <a:pt x="1367" y="1031"/>
                    <a:pt x="1345" y="998"/>
                  </a:cubicBezTo>
                  <a:cubicBezTo>
                    <a:pt x="1322" y="975"/>
                    <a:pt x="1322" y="953"/>
                    <a:pt x="1345" y="953"/>
                  </a:cubicBezTo>
                  <a:cubicBezTo>
                    <a:pt x="1367" y="964"/>
                    <a:pt x="1412" y="964"/>
                    <a:pt x="1423" y="942"/>
                  </a:cubicBezTo>
                  <a:cubicBezTo>
                    <a:pt x="1445" y="930"/>
                    <a:pt x="1434" y="908"/>
                    <a:pt x="1389" y="908"/>
                  </a:cubicBezTo>
                  <a:cubicBezTo>
                    <a:pt x="1356" y="919"/>
                    <a:pt x="1356" y="874"/>
                    <a:pt x="1389" y="841"/>
                  </a:cubicBezTo>
                  <a:cubicBezTo>
                    <a:pt x="1423" y="807"/>
                    <a:pt x="1434" y="829"/>
                    <a:pt x="1457" y="796"/>
                  </a:cubicBezTo>
                  <a:cubicBezTo>
                    <a:pt x="1479" y="762"/>
                    <a:pt x="1479" y="718"/>
                    <a:pt x="1457" y="706"/>
                  </a:cubicBezTo>
                  <a:cubicBezTo>
                    <a:pt x="1434" y="684"/>
                    <a:pt x="1457" y="673"/>
                    <a:pt x="1490" y="661"/>
                  </a:cubicBezTo>
                  <a:cubicBezTo>
                    <a:pt x="1524" y="639"/>
                    <a:pt x="1558" y="616"/>
                    <a:pt x="1591" y="572"/>
                  </a:cubicBezTo>
                  <a:cubicBezTo>
                    <a:pt x="1625" y="538"/>
                    <a:pt x="1670" y="549"/>
                    <a:pt x="1714" y="527"/>
                  </a:cubicBezTo>
                  <a:cubicBezTo>
                    <a:pt x="1759" y="516"/>
                    <a:pt x="1748" y="493"/>
                    <a:pt x="1725" y="460"/>
                  </a:cubicBezTo>
                  <a:cubicBezTo>
                    <a:pt x="1692" y="437"/>
                    <a:pt x="1714" y="404"/>
                    <a:pt x="1725" y="370"/>
                  </a:cubicBezTo>
                  <a:cubicBezTo>
                    <a:pt x="1737" y="348"/>
                    <a:pt x="1725" y="303"/>
                    <a:pt x="1703" y="280"/>
                  </a:cubicBezTo>
                  <a:cubicBezTo>
                    <a:pt x="1681" y="247"/>
                    <a:pt x="1658" y="236"/>
                    <a:pt x="1625" y="236"/>
                  </a:cubicBezTo>
                  <a:cubicBezTo>
                    <a:pt x="1602" y="247"/>
                    <a:pt x="1569" y="314"/>
                    <a:pt x="1580" y="336"/>
                  </a:cubicBezTo>
                  <a:cubicBezTo>
                    <a:pt x="1591" y="359"/>
                    <a:pt x="1602" y="381"/>
                    <a:pt x="1558" y="392"/>
                  </a:cubicBezTo>
                  <a:cubicBezTo>
                    <a:pt x="1524" y="392"/>
                    <a:pt x="1535" y="449"/>
                    <a:pt x="1490" y="449"/>
                  </a:cubicBezTo>
                  <a:cubicBezTo>
                    <a:pt x="1445" y="449"/>
                    <a:pt x="1356" y="460"/>
                    <a:pt x="1367" y="426"/>
                  </a:cubicBezTo>
                  <a:cubicBezTo>
                    <a:pt x="1378" y="404"/>
                    <a:pt x="1412" y="314"/>
                    <a:pt x="1434" y="269"/>
                  </a:cubicBezTo>
                  <a:cubicBezTo>
                    <a:pt x="1457" y="225"/>
                    <a:pt x="1468" y="213"/>
                    <a:pt x="1445" y="202"/>
                  </a:cubicBezTo>
                  <a:cubicBezTo>
                    <a:pt x="1423" y="191"/>
                    <a:pt x="1423" y="168"/>
                    <a:pt x="1412" y="146"/>
                  </a:cubicBezTo>
                  <a:cubicBezTo>
                    <a:pt x="1389" y="135"/>
                    <a:pt x="1311" y="123"/>
                    <a:pt x="1300" y="146"/>
                  </a:cubicBezTo>
                  <a:cubicBezTo>
                    <a:pt x="1289" y="180"/>
                    <a:pt x="1266" y="247"/>
                    <a:pt x="1266" y="303"/>
                  </a:cubicBezTo>
                  <a:cubicBezTo>
                    <a:pt x="1255" y="348"/>
                    <a:pt x="1244" y="381"/>
                    <a:pt x="1221" y="280"/>
                  </a:cubicBezTo>
                  <a:cubicBezTo>
                    <a:pt x="1210" y="180"/>
                    <a:pt x="1221" y="123"/>
                    <a:pt x="1244" y="123"/>
                  </a:cubicBezTo>
                  <a:cubicBezTo>
                    <a:pt x="1266" y="123"/>
                    <a:pt x="1289" y="112"/>
                    <a:pt x="1300" y="101"/>
                  </a:cubicBezTo>
                  <a:cubicBezTo>
                    <a:pt x="1322" y="90"/>
                    <a:pt x="1311" y="34"/>
                    <a:pt x="1300" y="23"/>
                  </a:cubicBezTo>
                  <a:cubicBezTo>
                    <a:pt x="1300" y="11"/>
                    <a:pt x="1221" y="0"/>
                    <a:pt x="1165" y="11"/>
                  </a:cubicBezTo>
                  <a:cubicBezTo>
                    <a:pt x="1109" y="11"/>
                    <a:pt x="1143" y="56"/>
                    <a:pt x="1154" y="90"/>
                  </a:cubicBezTo>
                  <a:cubicBezTo>
                    <a:pt x="1176" y="112"/>
                    <a:pt x="1154" y="135"/>
                    <a:pt x="1165" y="157"/>
                  </a:cubicBezTo>
                  <a:cubicBezTo>
                    <a:pt x="1176" y="191"/>
                    <a:pt x="1154" y="213"/>
                    <a:pt x="1143" y="236"/>
                  </a:cubicBezTo>
                  <a:cubicBezTo>
                    <a:pt x="1132" y="258"/>
                    <a:pt x="1098" y="280"/>
                    <a:pt x="1098" y="258"/>
                  </a:cubicBezTo>
                  <a:cubicBezTo>
                    <a:pt x="1087" y="236"/>
                    <a:pt x="1065" y="146"/>
                    <a:pt x="1042" y="146"/>
                  </a:cubicBezTo>
                  <a:cubicBezTo>
                    <a:pt x="1020" y="146"/>
                    <a:pt x="1008" y="191"/>
                    <a:pt x="1008" y="213"/>
                  </a:cubicBezTo>
                  <a:cubicBezTo>
                    <a:pt x="997" y="236"/>
                    <a:pt x="975" y="236"/>
                    <a:pt x="952" y="236"/>
                  </a:cubicBezTo>
                  <a:lnTo>
                    <a:pt x="952" y="236"/>
                  </a:lnTo>
                  <a:cubicBezTo>
                    <a:pt x="952" y="247"/>
                    <a:pt x="952" y="258"/>
                    <a:pt x="952" y="258"/>
                  </a:cubicBezTo>
                  <a:cubicBezTo>
                    <a:pt x="952" y="258"/>
                    <a:pt x="930" y="336"/>
                    <a:pt x="919" y="370"/>
                  </a:cubicBezTo>
                  <a:cubicBezTo>
                    <a:pt x="907" y="415"/>
                    <a:pt x="885" y="437"/>
                    <a:pt x="885" y="482"/>
                  </a:cubicBezTo>
                  <a:cubicBezTo>
                    <a:pt x="885" y="538"/>
                    <a:pt x="907" y="527"/>
                    <a:pt x="963" y="516"/>
                  </a:cubicBezTo>
                  <a:cubicBezTo>
                    <a:pt x="1020" y="516"/>
                    <a:pt x="1053" y="538"/>
                    <a:pt x="1042" y="561"/>
                  </a:cubicBezTo>
                  <a:cubicBezTo>
                    <a:pt x="1020" y="594"/>
                    <a:pt x="1008" y="650"/>
                    <a:pt x="1031" y="661"/>
                  </a:cubicBezTo>
                  <a:cubicBezTo>
                    <a:pt x="1065" y="673"/>
                    <a:pt x="1087" y="650"/>
                    <a:pt x="1120" y="673"/>
                  </a:cubicBezTo>
                  <a:cubicBezTo>
                    <a:pt x="1154" y="706"/>
                    <a:pt x="1188" y="729"/>
                    <a:pt x="1188" y="774"/>
                  </a:cubicBezTo>
                  <a:cubicBezTo>
                    <a:pt x="1176" y="818"/>
                    <a:pt x="1176" y="863"/>
                    <a:pt x="1188" y="874"/>
                  </a:cubicBezTo>
                  <a:cubicBezTo>
                    <a:pt x="1210" y="874"/>
                    <a:pt x="1266" y="885"/>
                    <a:pt x="1266" y="908"/>
                  </a:cubicBezTo>
                  <a:cubicBezTo>
                    <a:pt x="1266" y="919"/>
                    <a:pt x="1244" y="953"/>
                    <a:pt x="1244" y="998"/>
                  </a:cubicBezTo>
                  <a:cubicBezTo>
                    <a:pt x="1244" y="1042"/>
                    <a:pt x="1232" y="1087"/>
                    <a:pt x="1221" y="1076"/>
                  </a:cubicBezTo>
                  <a:cubicBezTo>
                    <a:pt x="1199" y="1065"/>
                    <a:pt x="1165" y="1042"/>
                    <a:pt x="1143" y="1076"/>
                  </a:cubicBezTo>
                  <a:cubicBezTo>
                    <a:pt x="1132" y="1110"/>
                    <a:pt x="1120" y="1121"/>
                    <a:pt x="1076" y="1110"/>
                  </a:cubicBezTo>
                  <a:cubicBezTo>
                    <a:pt x="1031" y="1098"/>
                    <a:pt x="997" y="1087"/>
                    <a:pt x="997" y="1110"/>
                  </a:cubicBezTo>
                  <a:cubicBezTo>
                    <a:pt x="986" y="1132"/>
                    <a:pt x="997" y="1256"/>
                    <a:pt x="986" y="1278"/>
                  </a:cubicBezTo>
                  <a:cubicBezTo>
                    <a:pt x="963" y="1300"/>
                    <a:pt x="930" y="1345"/>
                    <a:pt x="930" y="1345"/>
                  </a:cubicBezTo>
                  <a:cubicBezTo>
                    <a:pt x="930" y="1345"/>
                    <a:pt x="975" y="1412"/>
                    <a:pt x="975" y="1446"/>
                  </a:cubicBezTo>
                  <a:cubicBezTo>
                    <a:pt x="975" y="1491"/>
                    <a:pt x="963" y="1480"/>
                    <a:pt x="941" y="1468"/>
                  </a:cubicBezTo>
                  <a:cubicBezTo>
                    <a:pt x="907" y="1457"/>
                    <a:pt x="907" y="1457"/>
                    <a:pt x="885" y="1412"/>
                  </a:cubicBezTo>
                  <a:cubicBezTo>
                    <a:pt x="863" y="1379"/>
                    <a:pt x="840" y="1367"/>
                    <a:pt x="807" y="1356"/>
                  </a:cubicBezTo>
                  <a:cubicBezTo>
                    <a:pt x="762" y="1334"/>
                    <a:pt x="762" y="1289"/>
                    <a:pt x="728" y="1278"/>
                  </a:cubicBezTo>
                  <a:cubicBezTo>
                    <a:pt x="694" y="1278"/>
                    <a:pt x="683" y="1278"/>
                    <a:pt x="672" y="1256"/>
                  </a:cubicBezTo>
                  <a:cubicBezTo>
                    <a:pt x="650" y="1222"/>
                    <a:pt x="560" y="1222"/>
                    <a:pt x="538" y="1233"/>
                  </a:cubicBezTo>
                  <a:cubicBezTo>
                    <a:pt x="527" y="1256"/>
                    <a:pt x="504" y="1289"/>
                    <a:pt x="482" y="1278"/>
                  </a:cubicBezTo>
                  <a:cubicBezTo>
                    <a:pt x="459" y="1278"/>
                    <a:pt x="381" y="1311"/>
                    <a:pt x="370" y="1334"/>
                  </a:cubicBezTo>
                  <a:cubicBezTo>
                    <a:pt x="358" y="1356"/>
                    <a:pt x="302" y="1356"/>
                    <a:pt x="291" y="1390"/>
                  </a:cubicBezTo>
                  <a:cubicBezTo>
                    <a:pt x="291" y="1412"/>
                    <a:pt x="280" y="1423"/>
                    <a:pt x="280" y="1446"/>
                  </a:cubicBezTo>
                  <a:cubicBezTo>
                    <a:pt x="280" y="1446"/>
                    <a:pt x="280" y="1457"/>
                    <a:pt x="280" y="1480"/>
                  </a:cubicBezTo>
                  <a:cubicBezTo>
                    <a:pt x="291" y="1547"/>
                    <a:pt x="280" y="1569"/>
                    <a:pt x="246" y="1580"/>
                  </a:cubicBezTo>
                  <a:cubicBezTo>
                    <a:pt x="224" y="1592"/>
                    <a:pt x="112" y="1592"/>
                    <a:pt x="89" y="1592"/>
                  </a:cubicBezTo>
                  <a:cubicBezTo>
                    <a:pt x="56" y="1603"/>
                    <a:pt x="11" y="1625"/>
                    <a:pt x="11" y="1659"/>
                  </a:cubicBezTo>
                  <a:cubicBezTo>
                    <a:pt x="0" y="1692"/>
                    <a:pt x="22" y="1782"/>
                    <a:pt x="33" y="1827"/>
                  </a:cubicBezTo>
                  <a:cubicBezTo>
                    <a:pt x="56" y="1860"/>
                    <a:pt x="101" y="1950"/>
                    <a:pt x="112" y="1995"/>
                  </a:cubicBezTo>
                  <a:cubicBezTo>
                    <a:pt x="134" y="2040"/>
                    <a:pt x="123" y="2051"/>
                    <a:pt x="157" y="2062"/>
                  </a:cubicBezTo>
                  <a:cubicBezTo>
                    <a:pt x="179" y="2073"/>
                    <a:pt x="314" y="2152"/>
                    <a:pt x="347" y="2208"/>
                  </a:cubicBezTo>
                  <a:cubicBezTo>
                    <a:pt x="392" y="2275"/>
                    <a:pt x="403" y="2354"/>
                    <a:pt x="459" y="2387"/>
                  </a:cubicBezTo>
                  <a:cubicBezTo>
                    <a:pt x="504" y="2410"/>
                    <a:pt x="638" y="2477"/>
                    <a:pt x="717" y="2522"/>
                  </a:cubicBezTo>
                  <a:cubicBezTo>
                    <a:pt x="751" y="2488"/>
                    <a:pt x="829" y="2421"/>
                    <a:pt x="874" y="2421"/>
                  </a:cubicBezTo>
                  <a:cubicBezTo>
                    <a:pt x="919" y="2432"/>
                    <a:pt x="1042" y="2410"/>
                    <a:pt x="1053" y="2376"/>
                  </a:cubicBezTo>
                  <a:cubicBezTo>
                    <a:pt x="1065" y="2354"/>
                    <a:pt x="1076" y="2287"/>
                    <a:pt x="1109" y="2309"/>
                  </a:cubicBezTo>
                  <a:cubicBezTo>
                    <a:pt x="1154" y="2320"/>
                    <a:pt x="1165" y="2309"/>
                    <a:pt x="1188" y="2331"/>
                  </a:cubicBezTo>
                  <a:cubicBezTo>
                    <a:pt x="1199" y="2354"/>
                    <a:pt x="1232" y="2320"/>
                    <a:pt x="1244" y="2354"/>
                  </a:cubicBezTo>
                  <a:cubicBezTo>
                    <a:pt x="1255" y="2376"/>
                    <a:pt x="1277" y="2376"/>
                    <a:pt x="1289" y="2342"/>
                  </a:cubicBezTo>
                  <a:cubicBezTo>
                    <a:pt x="1300" y="2309"/>
                    <a:pt x="1322" y="2320"/>
                    <a:pt x="1356" y="2298"/>
                  </a:cubicBezTo>
                  <a:cubicBezTo>
                    <a:pt x="1378" y="2287"/>
                    <a:pt x="1401" y="2287"/>
                    <a:pt x="1412" y="2309"/>
                  </a:cubicBezTo>
                  <a:cubicBezTo>
                    <a:pt x="1412" y="2342"/>
                    <a:pt x="1434" y="2387"/>
                    <a:pt x="1457" y="2387"/>
                  </a:cubicBezTo>
                  <a:cubicBezTo>
                    <a:pt x="1479" y="2387"/>
                    <a:pt x="1501" y="2410"/>
                    <a:pt x="1479" y="2421"/>
                  </a:cubicBezTo>
                  <a:cubicBezTo>
                    <a:pt x="1457" y="2443"/>
                    <a:pt x="1468" y="2499"/>
                    <a:pt x="1479" y="2511"/>
                  </a:cubicBezTo>
                  <a:cubicBezTo>
                    <a:pt x="1490" y="2522"/>
                    <a:pt x="1468" y="2533"/>
                    <a:pt x="1445" y="2544"/>
                  </a:cubicBezTo>
                  <a:cubicBezTo>
                    <a:pt x="1423" y="2544"/>
                    <a:pt x="1457" y="2623"/>
                    <a:pt x="1468" y="2645"/>
                  </a:cubicBezTo>
                  <a:cubicBezTo>
                    <a:pt x="1479" y="2656"/>
                    <a:pt x="1490" y="2678"/>
                    <a:pt x="1501" y="2690"/>
                  </a:cubicBezTo>
                  <a:lnTo>
                    <a:pt x="1513" y="2690"/>
                  </a:lnTo>
                  <a:cubicBezTo>
                    <a:pt x="1535" y="2690"/>
                    <a:pt x="1580" y="2678"/>
                    <a:pt x="1591" y="2656"/>
                  </a:cubicBezTo>
                  <a:cubicBezTo>
                    <a:pt x="1602" y="2634"/>
                    <a:pt x="1636" y="2656"/>
                    <a:pt x="1658" y="2656"/>
                  </a:cubicBezTo>
                  <a:cubicBezTo>
                    <a:pt x="1681" y="2645"/>
                    <a:pt x="1692" y="2701"/>
                    <a:pt x="1692" y="2723"/>
                  </a:cubicBezTo>
                  <a:cubicBezTo>
                    <a:pt x="1692" y="2746"/>
                    <a:pt x="1737" y="2701"/>
                    <a:pt x="1737" y="2678"/>
                  </a:cubicBezTo>
                  <a:cubicBezTo>
                    <a:pt x="1737" y="2645"/>
                    <a:pt x="1748" y="2634"/>
                    <a:pt x="1770" y="2634"/>
                  </a:cubicBezTo>
                  <a:cubicBezTo>
                    <a:pt x="1804" y="2623"/>
                    <a:pt x="1815" y="2589"/>
                    <a:pt x="1815" y="2567"/>
                  </a:cubicBezTo>
                  <a:cubicBezTo>
                    <a:pt x="1815" y="2544"/>
                    <a:pt x="1849" y="2533"/>
                    <a:pt x="1871" y="2544"/>
                  </a:cubicBezTo>
                  <a:cubicBezTo>
                    <a:pt x="1905" y="2544"/>
                    <a:pt x="1916" y="2533"/>
                    <a:pt x="1927" y="2511"/>
                  </a:cubicBezTo>
                  <a:cubicBezTo>
                    <a:pt x="1950" y="2488"/>
                    <a:pt x="1961" y="2499"/>
                    <a:pt x="1983" y="2522"/>
                  </a:cubicBezTo>
                  <a:cubicBezTo>
                    <a:pt x="1994" y="2544"/>
                    <a:pt x="2028" y="2522"/>
                    <a:pt x="2039" y="2488"/>
                  </a:cubicBezTo>
                  <a:cubicBezTo>
                    <a:pt x="2051" y="2454"/>
                    <a:pt x="2084" y="2410"/>
                    <a:pt x="2096" y="2365"/>
                  </a:cubicBezTo>
                  <a:cubicBezTo>
                    <a:pt x="2107" y="2320"/>
                    <a:pt x="2107" y="2287"/>
                    <a:pt x="2084" y="2275"/>
                  </a:cubicBezTo>
                  <a:cubicBezTo>
                    <a:pt x="2062" y="2264"/>
                    <a:pt x="2028" y="2264"/>
                    <a:pt x="2017" y="2287"/>
                  </a:cubicBezTo>
                  <a:cubicBezTo>
                    <a:pt x="1994" y="2309"/>
                    <a:pt x="1983" y="2309"/>
                    <a:pt x="1972" y="2275"/>
                  </a:cubicBezTo>
                  <a:cubicBezTo>
                    <a:pt x="1961" y="2242"/>
                    <a:pt x="1950" y="2208"/>
                    <a:pt x="1927" y="2208"/>
                  </a:cubicBezTo>
                  <a:cubicBezTo>
                    <a:pt x="1905" y="2208"/>
                    <a:pt x="1916" y="2174"/>
                    <a:pt x="1916" y="2129"/>
                  </a:cubicBezTo>
                  <a:cubicBezTo>
                    <a:pt x="1927" y="2085"/>
                    <a:pt x="1927" y="2073"/>
                    <a:pt x="1950" y="2073"/>
                  </a:cubicBezTo>
                  <a:cubicBezTo>
                    <a:pt x="1972" y="2073"/>
                    <a:pt x="1994" y="2073"/>
                    <a:pt x="1994" y="2051"/>
                  </a:cubicBezTo>
                  <a:cubicBezTo>
                    <a:pt x="1994" y="2029"/>
                    <a:pt x="1983" y="1995"/>
                    <a:pt x="1950" y="2006"/>
                  </a:cubicBezTo>
                  <a:cubicBezTo>
                    <a:pt x="1927" y="2006"/>
                    <a:pt x="1905" y="2006"/>
                    <a:pt x="1883" y="1984"/>
                  </a:cubicBezTo>
                  <a:cubicBezTo>
                    <a:pt x="1860" y="1961"/>
                    <a:pt x="1838" y="1961"/>
                    <a:pt x="1815" y="1984"/>
                  </a:cubicBezTo>
                  <a:cubicBezTo>
                    <a:pt x="1782" y="2006"/>
                    <a:pt x="1782" y="2006"/>
                    <a:pt x="1759" y="1984"/>
                  </a:cubicBezTo>
                  <a:cubicBezTo>
                    <a:pt x="1725" y="1961"/>
                    <a:pt x="1770" y="1928"/>
                    <a:pt x="1782" y="1883"/>
                  </a:cubicBezTo>
                  <a:cubicBezTo>
                    <a:pt x="1793" y="1827"/>
                    <a:pt x="1815" y="1816"/>
                    <a:pt x="1838" y="1805"/>
                  </a:cubicBezTo>
                  <a:cubicBezTo>
                    <a:pt x="1871" y="1793"/>
                    <a:pt x="1905" y="1805"/>
                    <a:pt x="1938" y="1838"/>
                  </a:cubicBezTo>
                  <a:cubicBezTo>
                    <a:pt x="1972" y="1860"/>
                    <a:pt x="2006" y="1827"/>
                    <a:pt x="2028" y="1793"/>
                  </a:cubicBezTo>
                  <a:cubicBezTo>
                    <a:pt x="2051" y="1760"/>
                    <a:pt x="2084" y="1793"/>
                    <a:pt x="2084" y="1771"/>
                  </a:cubicBezTo>
                  <a:cubicBezTo>
                    <a:pt x="2096" y="1737"/>
                    <a:pt x="2118" y="1704"/>
                    <a:pt x="2129" y="1704"/>
                  </a:cubicBezTo>
                  <a:cubicBezTo>
                    <a:pt x="2140" y="1704"/>
                    <a:pt x="2163" y="1726"/>
                    <a:pt x="2196" y="1715"/>
                  </a:cubicBezTo>
                  <a:cubicBezTo>
                    <a:pt x="2219" y="1715"/>
                    <a:pt x="2252" y="1704"/>
                    <a:pt x="2286" y="1704"/>
                  </a:cubicBezTo>
                  <a:cubicBezTo>
                    <a:pt x="2320" y="1704"/>
                    <a:pt x="2320" y="1737"/>
                    <a:pt x="2353" y="1704"/>
                  </a:cubicBezTo>
                  <a:cubicBezTo>
                    <a:pt x="2376" y="1670"/>
                    <a:pt x="2409" y="1692"/>
                    <a:pt x="2409" y="1681"/>
                  </a:cubicBezTo>
                  <a:cubicBezTo>
                    <a:pt x="2409" y="1670"/>
                    <a:pt x="2420" y="1614"/>
                    <a:pt x="2443" y="1580"/>
                  </a:cubicBezTo>
                  <a:cubicBezTo>
                    <a:pt x="2465" y="1547"/>
                    <a:pt x="2488" y="1524"/>
                    <a:pt x="2488" y="1513"/>
                  </a:cubicBezTo>
                  <a:cubicBezTo>
                    <a:pt x="2488" y="1491"/>
                    <a:pt x="2465" y="1446"/>
                    <a:pt x="2443" y="1446"/>
                  </a:cubicBezTo>
                  <a:cubicBezTo>
                    <a:pt x="2432" y="1446"/>
                    <a:pt x="2409" y="1423"/>
                    <a:pt x="2420" y="1401"/>
                  </a:cubicBezTo>
                  <a:cubicBezTo>
                    <a:pt x="2443" y="1390"/>
                    <a:pt x="2420" y="1401"/>
                    <a:pt x="2443" y="1345"/>
                  </a:cubicBezTo>
                  <a:cubicBezTo>
                    <a:pt x="2465" y="1300"/>
                    <a:pt x="2499" y="1256"/>
                    <a:pt x="2532" y="1233"/>
                  </a:cubicBezTo>
                  <a:cubicBezTo>
                    <a:pt x="2577" y="1211"/>
                    <a:pt x="2600" y="1154"/>
                    <a:pt x="2622" y="1098"/>
                  </a:cubicBezTo>
                  <a:cubicBezTo>
                    <a:pt x="2656" y="1054"/>
                    <a:pt x="2689" y="1042"/>
                    <a:pt x="2701" y="1009"/>
                  </a:cubicBezTo>
                  <a:cubicBezTo>
                    <a:pt x="2723" y="986"/>
                    <a:pt x="2745" y="942"/>
                    <a:pt x="2723" y="919"/>
                  </a:cubicBezTo>
                  <a:cubicBezTo>
                    <a:pt x="2701" y="897"/>
                    <a:pt x="2712" y="829"/>
                    <a:pt x="2723" y="796"/>
                  </a:cubicBezTo>
                  <a:cubicBezTo>
                    <a:pt x="2745" y="751"/>
                    <a:pt x="2768" y="706"/>
                    <a:pt x="2768" y="695"/>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 name="Freeform 17"/>
            <p:cNvSpPr>
              <a:spLocks noChangeArrowheads="1"/>
            </p:cNvSpPr>
            <p:nvPr/>
          </p:nvSpPr>
          <p:spPr bwMode="auto">
            <a:xfrm>
              <a:off x="4821238" y="3297238"/>
              <a:ext cx="939800" cy="850900"/>
            </a:xfrm>
            <a:custGeom>
              <a:avLst/>
              <a:gdLst>
                <a:gd name="T0" fmla="*/ 2476 w 2611"/>
                <a:gd name="T1" fmla="*/ 1512 h 2365"/>
                <a:gd name="T2" fmla="*/ 2476 w 2611"/>
                <a:gd name="T3" fmla="*/ 1512 h 2365"/>
                <a:gd name="T4" fmla="*/ 2465 w 2611"/>
                <a:gd name="T5" fmla="*/ 1512 h 2365"/>
                <a:gd name="T6" fmla="*/ 2465 w 2611"/>
                <a:gd name="T7" fmla="*/ 1512 h 2365"/>
                <a:gd name="T8" fmla="*/ 2465 w 2611"/>
                <a:gd name="T9" fmla="*/ 1512 h 2365"/>
                <a:gd name="T10" fmla="*/ 2454 w 2611"/>
                <a:gd name="T11" fmla="*/ 1512 h 2365"/>
                <a:gd name="T12" fmla="*/ 2442 w 2611"/>
                <a:gd name="T13" fmla="*/ 1501 h 2365"/>
                <a:gd name="T14" fmla="*/ 2274 w 2611"/>
                <a:gd name="T15" fmla="*/ 1523 h 2365"/>
                <a:gd name="T16" fmla="*/ 2140 w 2611"/>
                <a:gd name="T17" fmla="*/ 1479 h 2365"/>
                <a:gd name="T18" fmla="*/ 2028 w 2611"/>
                <a:gd name="T19" fmla="*/ 1467 h 2365"/>
                <a:gd name="T20" fmla="*/ 2005 w 2611"/>
                <a:gd name="T21" fmla="*/ 1377 h 2365"/>
                <a:gd name="T22" fmla="*/ 1904 w 2611"/>
                <a:gd name="T23" fmla="*/ 1310 h 2365"/>
                <a:gd name="T24" fmla="*/ 1826 w 2611"/>
                <a:gd name="T25" fmla="*/ 1333 h 2365"/>
                <a:gd name="T26" fmla="*/ 1680 w 2611"/>
                <a:gd name="T27" fmla="*/ 1333 h 2365"/>
                <a:gd name="T28" fmla="*/ 1590 w 2611"/>
                <a:gd name="T29" fmla="*/ 1243 h 2365"/>
                <a:gd name="T30" fmla="*/ 1456 w 2611"/>
                <a:gd name="T31" fmla="*/ 1176 h 2365"/>
                <a:gd name="T32" fmla="*/ 1501 w 2611"/>
                <a:gd name="T33" fmla="*/ 1030 h 2365"/>
                <a:gd name="T34" fmla="*/ 1434 w 2611"/>
                <a:gd name="T35" fmla="*/ 963 h 2365"/>
                <a:gd name="T36" fmla="*/ 1366 w 2611"/>
                <a:gd name="T37" fmla="*/ 896 h 2365"/>
                <a:gd name="T38" fmla="*/ 1288 w 2611"/>
                <a:gd name="T39" fmla="*/ 985 h 2365"/>
                <a:gd name="T40" fmla="*/ 1187 w 2611"/>
                <a:gd name="T41" fmla="*/ 941 h 2365"/>
                <a:gd name="T42" fmla="*/ 1176 w 2611"/>
                <a:gd name="T43" fmla="*/ 817 h 2365"/>
                <a:gd name="T44" fmla="*/ 1221 w 2611"/>
                <a:gd name="T45" fmla="*/ 627 h 2365"/>
                <a:gd name="T46" fmla="*/ 1210 w 2611"/>
                <a:gd name="T47" fmla="*/ 548 h 2365"/>
                <a:gd name="T48" fmla="*/ 1165 w 2611"/>
                <a:gd name="T49" fmla="*/ 290 h 2365"/>
                <a:gd name="T50" fmla="*/ 1131 w 2611"/>
                <a:gd name="T51" fmla="*/ 146 h 2365"/>
                <a:gd name="T52" fmla="*/ 996 w 2611"/>
                <a:gd name="T53" fmla="*/ 0 h 2365"/>
                <a:gd name="T54" fmla="*/ 828 w 2611"/>
                <a:gd name="T55" fmla="*/ 302 h 2365"/>
                <a:gd name="T56" fmla="*/ 740 w 2611"/>
                <a:gd name="T57" fmla="*/ 403 h 2365"/>
                <a:gd name="T58" fmla="*/ 392 w 2611"/>
                <a:gd name="T59" fmla="*/ 739 h 2365"/>
                <a:gd name="T60" fmla="*/ 314 w 2611"/>
                <a:gd name="T61" fmla="*/ 716 h 2365"/>
                <a:gd name="T62" fmla="*/ 224 w 2611"/>
                <a:gd name="T63" fmla="*/ 828 h 2365"/>
                <a:gd name="T64" fmla="*/ 34 w 2611"/>
                <a:gd name="T65" fmla="*/ 806 h 2365"/>
                <a:gd name="T66" fmla="*/ 56 w 2611"/>
                <a:gd name="T67" fmla="*/ 1187 h 2365"/>
                <a:gd name="T68" fmla="*/ 213 w 2611"/>
                <a:gd name="T69" fmla="*/ 1344 h 2365"/>
                <a:gd name="T70" fmla="*/ 482 w 2611"/>
                <a:gd name="T71" fmla="*/ 1422 h 2365"/>
                <a:gd name="T72" fmla="*/ 617 w 2611"/>
                <a:gd name="T73" fmla="*/ 1299 h 2365"/>
                <a:gd name="T74" fmla="*/ 684 w 2611"/>
                <a:gd name="T75" fmla="*/ 1467 h 2365"/>
                <a:gd name="T76" fmla="*/ 650 w 2611"/>
                <a:gd name="T77" fmla="*/ 1736 h 2365"/>
                <a:gd name="T78" fmla="*/ 538 w 2611"/>
                <a:gd name="T79" fmla="*/ 1927 h 2365"/>
                <a:gd name="T80" fmla="*/ 851 w 2611"/>
                <a:gd name="T81" fmla="*/ 1938 h 2365"/>
                <a:gd name="T82" fmla="*/ 1176 w 2611"/>
                <a:gd name="T83" fmla="*/ 2106 h 2365"/>
                <a:gd name="T84" fmla="*/ 1434 w 2611"/>
                <a:gd name="T85" fmla="*/ 2072 h 2365"/>
                <a:gd name="T86" fmla="*/ 1680 w 2611"/>
                <a:gd name="T87" fmla="*/ 2117 h 2365"/>
                <a:gd name="T88" fmla="*/ 1859 w 2611"/>
                <a:gd name="T89" fmla="*/ 2173 h 2365"/>
                <a:gd name="T90" fmla="*/ 1983 w 2611"/>
                <a:gd name="T91" fmla="*/ 2072 h 2365"/>
                <a:gd name="T92" fmla="*/ 2095 w 2611"/>
                <a:gd name="T93" fmla="*/ 2016 h 2365"/>
                <a:gd name="T94" fmla="*/ 2117 w 2611"/>
                <a:gd name="T95" fmla="*/ 2229 h 2365"/>
                <a:gd name="T96" fmla="*/ 2241 w 2611"/>
                <a:gd name="T97" fmla="*/ 2285 h 2365"/>
                <a:gd name="T98" fmla="*/ 2409 w 2611"/>
                <a:gd name="T99" fmla="*/ 2341 h 2365"/>
                <a:gd name="T100" fmla="*/ 2409 w 2611"/>
                <a:gd name="T101" fmla="*/ 2229 h 2365"/>
                <a:gd name="T102" fmla="*/ 2498 w 2611"/>
                <a:gd name="T103" fmla="*/ 2106 h 2365"/>
                <a:gd name="T104" fmla="*/ 2543 w 2611"/>
                <a:gd name="T105" fmla="*/ 1938 h 2365"/>
                <a:gd name="T106" fmla="*/ 2543 w 2611"/>
                <a:gd name="T107" fmla="*/ 1736 h 2365"/>
                <a:gd name="T108" fmla="*/ 2532 w 2611"/>
                <a:gd name="T109" fmla="*/ 1557 h 2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11" h="2365">
                  <a:moveTo>
                    <a:pt x="2476" y="1512"/>
                  </a:moveTo>
                  <a:lnTo>
                    <a:pt x="2476" y="1512"/>
                  </a:lnTo>
                  <a:lnTo>
                    <a:pt x="2476" y="1512"/>
                  </a:lnTo>
                  <a:lnTo>
                    <a:pt x="2476" y="1512"/>
                  </a:lnTo>
                  <a:lnTo>
                    <a:pt x="2476" y="1512"/>
                  </a:lnTo>
                  <a:lnTo>
                    <a:pt x="2465" y="1512"/>
                  </a:lnTo>
                  <a:lnTo>
                    <a:pt x="2465" y="1512"/>
                  </a:lnTo>
                  <a:lnTo>
                    <a:pt x="2465" y="1512"/>
                  </a:lnTo>
                  <a:lnTo>
                    <a:pt x="2465" y="1512"/>
                  </a:lnTo>
                  <a:lnTo>
                    <a:pt x="2465" y="1512"/>
                  </a:lnTo>
                  <a:lnTo>
                    <a:pt x="2454" y="1512"/>
                  </a:lnTo>
                  <a:lnTo>
                    <a:pt x="2454" y="1512"/>
                  </a:lnTo>
                  <a:lnTo>
                    <a:pt x="2454" y="1512"/>
                  </a:lnTo>
                  <a:cubicBezTo>
                    <a:pt x="2454" y="1512"/>
                    <a:pt x="2454" y="1512"/>
                    <a:pt x="2442" y="1501"/>
                  </a:cubicBezTo>
                  <a:cubicBezTo>
                    <a:pt x="2409" y="1479"/>
                    <a:pt x="2386" y="1467"/>
                    <a:pt x="2375" y="1490"/>
                  </a:cubicBezTo>
                  <a:cubicBezTo>
                    <a:pt x="2364" y="1523"/>
                    <a:pt x="2319" y="1523"/>
                    <a:pt x="2274" y="1523"/>
                  </a:cubicBezTo>
                  <a:cubicBezTo>
                    <a:pt x="2229" y="1523"/>
                    <a:pt x="2218" y="1512"/>
                    <a:pt x="2207" y="1490"/>
                  </a:cubicBezTo>
                  <a:cubicBezTo>
                    <a:pt x="2196" y="1479"/>
                    <a:pt x="2185" y="1467"/>
                    <a:pt x="2140" y="1479"/>
                  </a:cubicBezTo>
                  <a:cubicBezTo>
                    <a:pt x="2095" y="1501"/>
                    <a:pt x="2050" y="1501"/>
                    <a:pt x="2039" y="1501"/>
                  </a:cubicBezTo>
                  <a:cubicBezTo>
                    <a:pt x="2028" y="1501"/>
                    <a:pt x="2016" y="1490"/>
                    <a:pt x="2028" y="1467"/>
                  </a:cubicBezTo>
                  <a:cubicBezTo>
                    <a:pt x="2028" y="1445"/>
                    <a:pt x="2050" y="1434"/>
                    <a:pt x="2028" y="1434"/>
                  </a:cubicBezTo>
                  <a:cubicBezTo>
                    <a:pt x="2005" y="1422"/>
                    <a:pt x="2005" y="1400"/>
                    <a:pt x="2005" y="1377"/>
                  </a:cubicBezTo>
                  <a:cubicBezTo>
                    <a:pt x="2016" y="1355"/>
                    <a:pt x="1994" y="1344"/>
                    <a:pt x="1960" y="1344"/>
                  </a:cubicBezTo>
                  <a:cubicBezTo>
                    <a:pt x="1938" y="1355"/>
                    <a:pt x="1938" y="1344"/>
                    <a:pt x="1904" y="1310"/>
                  </a:cubicBezTo>
                  <a:cubicBezTo>
                    <a:pt x="1859" y="1277"/>
                    <a:pt x="1837" y="1243"/>
                    <a:pt x="1848" y="1277"/>
                  </a:cubicBezTo>
                  <a:cubicBezTo>
                    <a:pt x="1848" y="1310"/>
                    <a:pt x="1859" y="1344"/>
                    <a:pt x="1826" y="1333"/>
                  </a:cubicBezTo>
                  <a:cubicBezTo>
                    <a:pt x="1803" y="1333"/>
                    <a:pt x="1770" y="1288"/>
                    <a:pt x="1736" y="1310"/>
                  </a:cubicBezTo>
                  <a:cubicBezTo>
                    <a:pt x="1714" y="1333"/>
                    <a:pt x="1714" y="1321"/>
                    <a:pt x="1680" y="1333"/>
                  </a:cubicBezTo>
                  <a:cubicBezTo>
                    <a:pt x="1635" y="1333"/>
                    <a:pt x="1613" y="1333"/>
                    <a:pt x="1613" y="1299"/>
                  </a:cubicBezTo>
                  <a:cubicBezTo>
                    <a:pt x="1624" y="1277"/>
                    <a:pt x="1635" y="1232"/>
                    <a:pt x="1590" y="1243"/>
                  </a:cubicBezTo>
                  <a:cubicBezTo>
                    <a:pt x="1546" y="1254"/>
                    <a:pt x="1501" y="1254"/>
                    <a:pt x="1478" y="1232"/>
                  </a:cubicBezTo>
                  <a:cubicBezTo>
                    <a:pt x="1467" y="1221"/>
                    <a:pt x="1478" y="1187"/>
                    <a:pt x="1456" y="1176"/>
                  </a:cubicBezTo>
                  <a:cubicBezTo>
                    <a:pt x="1434" y="1176"/>
                    <a:pt x="1423" y="1108"/>
                    <a:pt x="1445" y="1086"/>
                  </a:cubicBezTo>
                  <a:cubicBezTo>
                    <a:pt x="1467" y="1064"/>
                    <a:pt x="1512" y="1041"/>
                    <a:pt x="1501" y="1030"/>
                  </a:cubicBezTo>
                  <a:cubicBezTo>
                    <a:pt x="1490" y="1008"/>
                    <a:pt x="1467" y="1030"/>
                    <a:pt x="1456" y="1008"/>
                  </a:cubicBezTo>
                  <a:cubicBezTo>
                    <a:pt x="1445" y="985"/>
                    <a:pt x="1456" y="963"/>
                    <a:pt x="1434" y="963"/>
                  </a:cubicBezTo>
                  <a:cubicBezTo>
                    <a:pt x="1411" y="963"/>
                    <a:pt x="1411" y="941"/>
                    <a:pt x="1411" y="929"/>
                  </a:cubicBezTo>
                  <a:cubicBezTo>
                    <a:pt x="1389" y="929"/>
                    <a:pt x="1378" y="918"/>
                    <a:pt x="1366" y="896"/>
                  </a:cubicBezTo>
                  <a:cubicBezTo>
                    <a:pt x="1344" y="873"/>
                    <a:pt x="1321" y="896"/>
                    <a:pt x="1321" y="929"/>
                  </a:cubicBezTo>
                  <a:cubicBezTo>
                    <a:pt x="1321" y="974"/>
                    <a:pt x="1333" y="985"/>
                    <a:pt x="1288" y="985"/>
                  </a:cubicBezTo>
                  <a:cubicBezTo>
                    <a:pt x="1232" y="997"/>
                    <a:pt x="1254" y="974"/>
                    <a:pt x="1243" y="952"/>
                  </a:cubicBezTo>
                  <a:cubicBezTo>
                    <a:pt x="1243" y="941"/>
                    <a:pt x="1210" y="941"/>
                    <a:pt x="1187" y="941"/>
                  </a:cubicBezTo>
                  <a:cubicBezTo>
                    <a:pt x="1176" y="941"/>
                    <a:pt x="1176" y="896"/>
                    <a:pt x="1187" y="873"/>
                  </a:cubicBezTo>
                  <a:cubicBezTo>
                    <a:pt x="1210" y="839"/>
                    <a:pt x="1198" y="828"/>
                    <a:pt x="1176" y="817"/>
                  </a:cubicBezTo>
                  <a:cubicBezTo>
                    <a:pt x="1165" y="817"/>
                    <a:pt x="1176" y="739"/>
                    <a:pt x="1176" y="705"/>
                  </a:cubicBezTo>
                  <a:cubicBezTo>
                    <a:pt x="1176" y="660"/>
                    <a:pt x="1187" y="638"/>
                    <a:pt x="1221" y="627"/>
                  </a:cubicBezTo>
                  <a:cubicBezTo>
                    <a:pt x="1265" y="627"/>
                    <a:pt x="1277" y="604"/>
                    <a:pt x="1254" y="593"/>
                  </a:cubicBezTo>
                  <a:cubicBezTo>
                    <a:pt x="1221" y="582"/>
                    <a:pt x="1210" y="582"/>
                    <a:pt x="1210" y="548"/>
                  </a:cubicBezTo>
                  <a:cubicBezTo>
                    <a:pt x="1210" y="503"/>
                    <a:pt x="1210" y="526"/>
                    <a:pt x="1176" y="481"/>
                  </a:cubicBezTo>
                  <a:cubicBezTo>
                    <a:pt x="1142" y="448"/>
                    <a:pt x="1154" y="324"/>
                    <a:pt x="1165" y="290"/>
                  </a:cubicBezTo>
                  <a:cubicBezTo>
                    <a:pt x="1176" y="268"/>
                    <a:pt x="1165" y="246"/>
                    <a:pt x="1131" y="224"/>
                  </a:cubicBezTo>
                  <a:cubicBezTo>
                    <a:pt x="1109" y="202"/>
                    <a:pt x="1120" y="168"/>
                    <a:pt x="1131" y="146"/>
                  </a:cubicBezTo>
                  <a:cubicBezTo>
                    <a:pt x="1142" y="123"/>
                    <a:pt x="1120" y="101"/>
                    <a:pt x="1075" y="56"/>
                  </a:cubicBezTo>
                  <a:cubicBezTo>
                    <a:pt x="1030" y="22"/>
                    <a:pt x="996" y="0"/>
                    <a:pt x="996" y="0"/>
                  </a:cubicBezTo>
                  <a:cubicBezTo>
                    <a:pt x="985" y="22"/>
                    <a:pt x="974" y="56"/>
                    <a:pt x="952" y="112"/>
                  </a:cubicBezTo>
                  <a:cubicBezTo>
                    <a:pt x="885" y="213"/>
                    <a:pt x="851" y="290"/>
                    <a:pt x="828" y="302"/>
                  </a:cubicBezTo>
                  <a:cubicBezTo>
                    <a:pt x="795" y="302"/>
                    <a:pt x="740" y="268"/>
                    <a:pt x="740" y="313"/>
                  </a:cubicBezTo>
                  <a:cubicBezTo>
                    <a:pt x="750" y="358"/>
                    <a:pt x="750" y="380"/>
                    <a:pt x="740" y="403"/>
                  </a:cubicBezTo>
                  <a:cubicBezTo>
                    <a:pt x="729" y="425"/>
                    <a:pt x="605" y="537"/>
                    <a:pt x="549" y="593"/>
                  </a:cubicBezTo>
                  <a:cubicBezTo>
                    <a:pt x="504" y="638"/>
                    <a:pt x="392" y="739"/>
                    <a:pt x="392" y="739"/>
                  </a:cubicBezTo>
                  <a:cubicBezTo>
                    <a:pt x="392" y="739"/>
                    <a:pt x="381" y="739"/>
                    <a:pt x="370" y="728"/>
                  </a:cubicBezTo>
                  <a:cubicBezTo>
                    <a:pt x="348" y="716"/>
                    <a:pt x="314" y="694"/>
                    <a:pt x="314" y="716"/>
                  </a:cubicBezTo>
                  <a:cubicBezTo>
                    <a:pt x="303" y="739"/>
                    <a:pt x="269" y="705"/>
                    <a:pt x="258" y="750"/>
                  </a:cubicBezTo>
                  <a:cubicBezTo>
                    <a:pt x="258" y="795"/>
                    <a:pt x="269" y="806"/>
                    <a:pt x="224" y="828"/>
                  </a:cubicBezTo>
                  <a:cubicBezTo>
                    <a:pt x="191" y="851"/>
                    <a:pt x="135" y="862"/>
                    <a:pt x="112" y="851"/>
                  </a:cubicBezTo>
                  <a:cubicBezTo>
                    <a:pt x="90" y="839"/>
                    <a:pt x="56" y="795"/>
                    <a:pt x="34" y="806"/>
                  </a:cubicBezTo>
                  <a:cubicBezTo>
                    <a:pt x="11" y="806"/>
                    <a:pt x="0" y="862"/>
                    <a:pt x="11" y="1008"/>
                  </a:cubicBezTo>
                  <a:cubicBezTo>
                    <a:pt x="22" y="1153"/>
                    <a:pt x="22" y="1165"/>
                    <a:pt x="56" y="1187"/>
                  </a:cubicBezTo>
                  <a:cubicBezTo>
                    <a:pt x="90" y="1210"/>
                    <a:pt x="135" y="1210"/>
                    <a:pt x="157" y="1265"/>
                  </a:cubicBezTo>
                  <a:cubicBezTo>
                    <a:pt x="168" y="1310"/>
                    <a:pt x="168" y="1344"/>
                    <a:pt x="213" y="1344"/>
                  </a:cubicBezTo>
                  <a:cubicBezTo>
                    <a:pt x="247" y="1355"/>
                    <a:pt x="325" y="1355"/>
                    <a:pt x="359" y="1389"/>
                  </a:cubicBezTo>
                  <a:cubicBezTo>
                    <a:pt x="392" y="1434"/>
                    <a:pt x="448" y="1434"/>
                    <a:pt x="482" y="1422"/>
                  </a:cubicBezTo>
                  <a:cubicBezTo>
                    <a:pt x="504" y="1400"/>
                    <a:pt x="493" y="1366"/>
                    <a:pt x="516" y="1355"/>
                  </a:cubicBezTo>
                  <a:cubicBezTo>
                    <a:pt x="538" y="1333"/>
                    <a:pt x="583" y="1288"/>
                    <a:pt x="617" y="1299"/>
                  </a:cubicBezTo>
                  <a:cubicBezTo>
                    <a:pt x="650" y="1299"/>
                    <a:pt x="661" y="1299"/>
                    <a:pt x="661" y="1355"/>
                  </a:cubicBezTo>
                  <a:cubicBezTo>
                    <a:pt x="661" y="1400"/>
                    <a:pt x="706" y="1434"/>
                    <a:pt x="684" y="1467"/>
                  </a:cubicBezTo>
                  <a:cubicBezTo>
                    <a:pt x="661" y="1512"/>
                    <a:pt x="628" y="1523"/>
                    <a:pt x="639" y="1568"/>
                  </a:cubicBezTo>
                  <a:cubicBezTo>
                    <a:pt x="650" y="1613"/>
                    <a:pt x="661" y="1680"/>
                    <a:pt x="650" y="1736"/>
                  </a:cubicBezTo>
                  <a:cubicBezTo>
                    <a:pt x="628" y="1781"/>
                    <a:pt x="583" y="1848"/>
                    <a:pt x="560" y="1882"/>
                  </a:cubicBezTo>
                  <a:cubicBezTo>
                    <a:pt x="560" y="1893"/>
                    <a:pt x="549" y="1915"/>
                    <a:pt x="538" y="1927"/>
                  </a:cubicBezTo>
                  <a:lnTo>
                    <a:pt x="549" y="1927"/>
                  </a:lnTo>
                  <a:cubicBezTo>
                    <a:pt x="549" y="1927"/>
                    <a:pt x="806" y="1915"/>
                    <a:pt x="851" y="1938"/>
                  </a:cubicBezTo>
                  <a:cubicBezTo>
                    <a:pt x="885" y="1960"/>
                    <a:pt x="1052" y="2095"/>
                    <a:pt x="1086" y="2117"/>
                  </a:cubicBezTo>
                  <a:cubicBezTo>
                    <a:pt x="1109" y="2151"/>
                    <a:pt x="1142" y="2139"/>
                    <a:pt x="1176" y="2106"/>
                  </a:cubicBezTo>
                  <a:cubicBezTo>
                    <a:pt x="1221" y="2072"/>
                    <a:pt x="1333" y="1972"/>
                    <a:pt x="1366" y="1994"/>
                  </a:cubicBezTo>
                  <a:cubicBezTo>
                    <a:pt x="1400" y="2005"/>
                    <a:pt x="1411" y="2050"/>
                    <a:pt x="1434" y="2072"/>
                  </a:cubicBezTo>
                  <a:cubicBezTo>
                    <a:pt x="1445" y="2083"/>
                    <a:pt x="1523" y="2128"/>
                    <a:pt x="1602" y="2139"/>
                  </a:cubicBezTo>
                  <a:cubicBezTo>
                    <a:pt x="1669" y="2151"/>
                    <a:pt x="1658" y="2151"/>
                    <a:pt x="1680" y="2117"/>
                  </a:cubicBezTo>
                  <a:cubicBezTo>
                    <a:pt x="1703" y="2083"/>
                    <a:pt x="1736" y="2050"/>
                    <a:pt x="1759" y="2072"/>
                  </a:cubicBezTo>
                  <a:cubicBezTo>
                    <a:pt x="1781" y="2095"/>
                    <a:pt x="1859" y="2173"/>
                    <a:pt x="1859" y="2173"/>
                  </a:cubicBezTo>
                  <a:cubicBezTo>
                    <a:pt x="1859" y="2173"/>
                    <a:pt x="1938" y="2139"/>
                    <a:pt x="1949" y="2117"/>
                  </a:cubicBezTo>
                  <a:cubicBezTo>
                    <a:pt x="1960" y="2095"/>
                    <a:pt x="1949" y="2072"/>
                    <a:pt x="1983" y="2072"/>
                  </a:cubicBezTo>
                  <a:cubicBezTo>
                    <a:pt x="2016" y="2072"/>
                    <a:pt x="2039" y="2061"/>
                    <a:pt x="2039" y="2028"/>
                  </a:cubicBezTo>
                  <a:cubicBezTo>
                    <a:pt x="2039" y="1994"/>
                    <a:pt x="2095" y="1983"/>
                    <a:pt x="2095" y="2016"/>
                  </a:cubicBezTo>
                  <a:cubicBezTo>
                    <a:pt x="2095" y="2039"/>
                    <a:pt x="2106" y="2083"/>
                    <a:pt x="2117" y="2095"/>
                  </a:cubicBezTo>
                  <a:cubicBezTo>
                    <a:pt x="2128" y="2106"/>
                    <a:pt x="2106" y="2196"/>
                    <a:pt x="2117" y="2229"/>
                  </a:cubicBezTo>
                  <a:cubicBezTo>
                    <a:pt x="2128" y="2263"/>
                    <a:pt x="2151" y="2296"/>
                    <a:pt x="2173" y="2274"/>
                  </a:cubicBezTo>
                  <a:cubicBezTo>
                    <a:pt x="2185" y="2240"/>
                    <a:pt x="2229" y="2240"/>
                    <a:pt x="2241" y="2285"/>
                  </a:cubicBezTo>
                  <a:cubicBezTo>
                    <a:pt x="2263" y="2319"/>
                    <a:pt x="2263" y="2341"/>
                    <a:pt x="2308" y="2341"/>
                  </a:cubicBezTo>
                  <a:cubicBezTo>
                    <a:pt x="2352" y="2341"/>
                    <a:pt x="2375" y="2364"/>
                    <a:pt x="2409" y="2341"/>
                  </a:cubicBezTo>
                  <a:cubicBezTo>
                    <a:pt x="2454" y="2319"/>
                    <a:pt x="2476" y="2285"/>
                    <a:pt x="2442" y="2285"/>
                  </a:cubicBezTo>
                  <a:cubicBezTo>
                    <a:pt x="2420" y="2274"/>
                    <a:pt x="2386" y="2229"/>
                    <a:pt x="2409" y="2229"/>
                  </a:cubicBezTo>
                  <a:cubicBezTo>
                    <a:pt x="2442" y="2218"/>
                    <a:pt x="2532" y="2184"/>
                    <a:pt x="2532" y="2184"/>
                  </a:cubicBezTo>
                  <a:cubicBezTo>
                    <a:pt x="2532" y="2184"/>
                    <a:pt x="2521" y="2117"/>
                    <a:pt x="2498" y="2106"/>
                  </a:cubicBezTo>
                  <a:cubicBezTo>
                    <a:pt x="2476" y="2095"/>
                    <a:pt x="2442" y="1994"/>
                    <a:pt x="2454" y="1994"/>
                  </a:cubicBezTo>
                  <a:cubicBezTo>
                    <a:pt x="2476" y="1983"/>
                    <a:pt x="2543" y="1972"/>
                    <a:pt x="2543" y="1938"/>
                  </a:cubicBezTo>
                  <a:cubicBezTo>
                    <a:pt x="2543" y="1904"/>
                    <a:pt x="2554" y="1870"/>
                    <a:pt x="2532" y="1870"/>
                  </a:cubicBezTo>
                  <a:cubicBezTo>
                    <a:pt x="2498" y="1870"/>
                    <a:pt x="2498" y="1759"/>
                    <a:pt x="2543" y="1736"/>
                  </a:cubicBezTo>
                  <a:cubicBezTo>
                    <a:pt x="2588" y="1703"/>
                    <a:pt x="2610" y="1624"/>
                    <a:pt x="2599" y="1590"/>
                  </a:cubicBezTo>
                  <a:cubicBezTo>
                    <a:pt x="2588" y="1568"/>
                    <a:pt x="2565" y="1568"/>
                    <a:pt x="2532" y="1557"/>
                  </a:cubicBezTo>
                  <a:cubicBezTo>
                    <a:pt x="2510" y="1557"/>
                    <a:pt x="2487" y="1534"/>
                    <a:pt x="2476" y="1512"/>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 name="Freeform 18"/>
            <p:cNvSpPr>
              <a:spLocks noChangeArrowheads="1"/>
            </p:cNvSpPr>
            <p:nvPr/>
          </p:nvSpPr>
          <p:spPr bwMode="auto">
            <a:xfrm>
              <a:off x="4881563" y="3986213"/>
              <a:ext cx="577850" cy="492125"/>
            </a:xfrm>
            <a:custGeom>
              <a:avLst/>
              <a:gdLst>
                <a:gd name="T0" fmla="*/ 1064 w 1603"/>
                <a:gd name="T1" fmla="*/ 1020 h 1369"/>
                <a:gd name="T2" fmla="*/ 1064 w 1603"/>
                <a:gd name="T3" fmla="*/ 1020 h 1369"/>
                <a:gd name="T4" fmla="*/ 1042 w 1603"/>
                <a:gd name="T5" fmla="*/ 863 h 1369"/>
                <a:gd name="T6" fmla="*/ 1019 w 1603"/>
                <a:gd name="T7" fmla="*/ 819 h 1369"/>
                <a:gd name="T8" fmla="*/ 986 w 1603"/>
                <a:gd name="T9" fmla="*/ 785 h 1369"/>
                <a:gd name="T10" fmla="*/ 986 w 1603"/>
                <a:gd name="T11" fmla="*/ 706 h 1369"/>
                <a:gd name="T12" fmla="*/ 1064 w 1603"/>
                <a:gd name="T13" fmla="*/ 617 h 1369"/>
                <a:gd name="T14" fmla="*/ 1075 w 1603"/>
                <a:gd name="T15" fmla="*/ 650 h 1369"/>
                <a:gd name="T16" fmla="*/ 1165 w 1603"/>
                <a:gd name="T17" fmla="*/ 650 h 1369"/>
                <a:gd name="T18" fmla="*/ 1210 w 1603"/>
                <a:gd name="T19" fmla="*/ 606 h 1369"/>
                <a:gd name="T20" fmla="*/ 1266 w 1603"/>
                <a:gd name="T21" fmla="*/ 617 h 1369"/>
                <a:gd name="T22" fmla="*/ 1299 w 1603"/>
                <a:gd name="T23" fmla="*/ 606 h 1369"/>
                <a:gd name="T24" fmla="*/ 1344 w 1603"/>
                <a:gd name="T25" fmla="*/ 572 h 1369"/>
                <a:gd name="T26" fmla="*/ 1344 w 1603"/>
                <a:gd name="T27" fmla="*/ 482 h 1369"/>
                <a:gd name="T28" fmla="*/ 1378 w 1603"/>
                <a:gd name="T29" fmla="*/ 449 h 1369"/>
                <a:gd name="T30" fmla="*/ 1445 w 1603"/>
                <a:gd name="T31" fmla="*/ 426 h 1369"/>
                <a:gd name="T32" fmla="*/ 1490 w 1603"/>
                <a:gd name="T33" fmla="*/ 460 h 1369"/>
                <a:gd name="T34" fmla="*/ 1557 w 1603"/>
                <a:gd name="T35" fmla="*/ 404 h 1369"/>
                <a:gd name="T36" fmla="*/ 1591 w 1603"/>
                <a:gd name="T37" fmla="*/ 359 h 1369"/>
                <a:gd name="T38" fmla="*/ 1512 w 1603"/>
                <a:gd name="T39" fmla="*/ 348 h 1369"/>
                <a:gd name="T40" fmla="*/ 1490 w 1603"/>
                <a:gd name="T41" fmla="*/ 224 h 1369"/>
                <a:gd name="T42" fmla="*/ 1434 w 1603"/>
                <a:gd name="T43" fmla="*/ 224 h 1369"/>
                <a:gd name="T44" fmla="*/ 1266 w 1603"/>
                <a:gd name="T45" fmla="*/ 157 h 1369"/>
                <a:gd name="T46" fmla="*/ 1198 w 1603"/>
                <a:gd name="T47" fmla="*/ 79 h 1369"/>
                <a:gd name="T48" fmla="*/ 1008 w 1603"/>
                <a:gd name="T49" fmla="*/ 191 h 1369"/>
                <a:gd name="T50" fmla="*/ 918 w 1603"/>
                <a:gd name="T51" fmla="*/ 202 h 1369"/>
                <a:gd name="T52" fmla="*/ 683 w 1603"/>
                <a:gd name="T53" fmla="*/ 23 h 1369"/>
                <a:gd name="T54" fmla="*/ 381 w 1603"/>
                <a:gd name="T55" fmla="*/ 12 h 1369"/>
                <a:gd name="T56" fmla="*/ 370 w 1603"/>
                <a:gd name="T57" fmla="*/ 12 h 1369"/>
                <a:gd name="T58" fmla="*/ 359 w 1603"/>
                <a:gd name="T59" fmla="*/ 34 h 1369"/>
                <a:gd name="T60" fmla="*/ 314 w 1603"/>
                <a:gd name="T61" fmla="*/ 135 h 1369"/>
                <a:gd name="T62" fmla="*/ 314 w 1603"/>
                <a:gd name="T63" fmla="*/ 258 h 1369"/>
                <a:gd name="T64" fmla="*/ 292 w 1603"/>
                <a:gd name="T65" fmla="*/ 348 h 1369"/>
                <a:gd name="T66" fmla="*/ 213 w 1603"/>
                <a:gd name="T67" fmla="*/ 437 h 1369"/>
                <a:gd name="T68" fmla="*/ 123 w 1603"/>
                <a:gd name="T69" fmla="*/ 572 h 1369"/>
                <a:gd name="T70" fmla="*/ 34 w 1603"/>
                <a:gd name="T71" fmla="*/ 684 h 1369"/>
                <a:gd name="T72" fmla="*/ 11 w 1603"/>
                <a:gd name="T73" fmla="*/ 740 h 1369"/>
                <a:gd name="T74" fmla="*/ 34 w 1603"/>
                <a:gd name="T75" fmla="*/ 785 h 1369"/>
                <a:gd name="T76" fmla="*/ 79 w 1603"/>
                <a:gd name="T77" fmla="*/ 852 h 1369"/>
                <a:gd name="T78" fmla="*/ 34 w 1603"/>
                <a:gd name="T79" fmla="*/ 919 h 1369"/>
                <a:gd name="T80" fmla="*/ 0 w 1603"/>
                <a:gd name="T81" fmla="*/ 1020 h 1369"/>
                <a:gd name="T82" fmla="*/ 79 w 1603"/>
                <a:gd name="T83" fmla="*/ 1065 h 1369"/>
                <a:gd name="T84" fmla="*/ 135 w 1603"/>
                <a:gd name="T85" fmla="*/ 1144 h 1369"/>
                <a:gd name="T86" fmla="*/ 269 w 1603"/>
                <a:gd name="T87" fmla="*/ 1132 h 1369"/>
                <a:gd name="T88" fmla="*/ 381 w 1603"/>
                <a:gd name="T89" fmla="*/ 1065 h 1369"/>
                <a:gd name="T90" fmla="*/ 460 w 1603"/>
                <a:gd name="T91" fmla="*/ 1144 h 1369"/>
                <a:gd name="T92" fmla="*/ 437 w 1603"/>
                <a:gd name="T93" fmla="*/ 1199 h 1369"/>
                <a:gd name="T94" fmla="*/ 460 w 1603"/>
                <a:gd name="T95" fmla="*/ 1267 h 1369"/>
                <a:gd name="T96" fmla="*/ 538 w 1603"/>
                <a:gd name="T97" fmla="*/ 1289 h 1369"/>
                <a:gd name="T98" fmla="*/ 604 w 1603"/>
                <a:gd name="T99" fmla="*/ 1255 h 1369"/>
                <a:gd name="T100" fmla="*/ 694 w 1603"/>
                <a:gd name="T101" fmla="*/ 1222 h 1369"/>
                <a:gd name="T102" fmla="*/ 739 w 1603"/>
                <a:gd name="T103" fmla="*/ 1300 h 1369"/>
                <a:gd name="T104" fmla="*/ 806 w 1603"/>
                <a:gd name="T105" fmla="*/ 1334 h 1369"/>
                <a:gd name="T106" fmla="*/ 873 w 1603"/>
                <a:gd name="T107" fmla="*/ 1345 h 1369"/>
                <a:gd name="T108" fmla="*/ 929 w 1603"/>
                <a:gd name="T109" fmla="*/ 1345 h 1369"/>
                <a:gd name="T110" fmla="*/ 1042 w 1603"/>
                <a:gd name="T111" fmla="*/ 1323 h 1369"/>
                <a:gd name="T112" fmla="*/ 1109 w 1603"/>
                <a:gd name="T113" fmla="*/ 1300 h 1369"/>
                <a:gd name="T114" fmla="*/ 1142 w 1603"/>
                <a:gd name="T115" fmla="*/ 1255 h 1369"/>
                <a:gd name="T116" fmla="*/ 1142 w 1603"/>
                <a:gd name="T117" fmla="*/ 1188 h 1369"/>
                <a:gd name="T118" fmla="*/ 1153 w 1603"/>
                <a:gd name="T119" fmla="*/ 1121 h 1369"/>
                <a:gd name="T120" fmla="*/ 1120 w 1603"/>
                <a:gd name="T121" fmla="*/ 1043 h 1369"/>
                <a:gd name="T122" fmla="*/ 1064 w 1603"/>
                <a:gd name="T123" fmla="*/ 1020 h 1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03" h="1369">
                  <a:moveTo>
                    <a:pt x="1064" y="1020"/>
                  </a:moveTo>
                  <a:lnTo>
                    <a:pt x="1064" y="1020"/>
                  </a:lnTo>
                  <a:cubicBezTo>
                    <a:pt x="1064" y="1009"/>
                    <a:pt x="1053" y="863"/>
                    <a:pt x="1042" y="863"/>
                  </a:cubicBezTo>
                  <a:cubicBezTo>
                    <a:pt x="1019" y="852"/>
                    <a:pt x="1008" y="830"/>
                    <a:pt x="1019" y="819"/>
                  </a:cubicBezTo>
                  <a:cubicBezTo>
                    <a:pt x="1030" y="807"/>
                    <a:pt x="1030" y="785"/>
                    <a:pt x="986" y="785"/>
                  </a:cubicBezTo>
                  <a:cubicBezTo>
                    <a:pt x="952" y="785"/>
                    <a:pt x="963" y="718"/>
                    <a:pt x="986" y="706"/>
                  </a:cubicBezTo>
                  <a:cubicBezTo>
                    <a:pt x="1019" y="695"/>
                    <a:pt x="1064" y="617"/>
                    <a:pt x="1064" y="617"/>
                  </a:cubicBezTo>
                  <a:cubicBezTo>
                    <a:pt x="1064" y="617"/>
                    <a:pt x="1064" y="628"/>
                    <a:pt x="1075" y="650"/>
                  </a:cubicBezTo>
                  <a:cubicBezTo>
                    <a:pt x="1097" y="662"/>
                    <a:pt x="1142" y="662"/>
                    <a:pt x="1165" y="650"/>
                  </a:cubicBezTo>
                  <a:cubicBezTo>
                    <a:pt x="1187" y="628"/>
                    <a:pt x="1187" y="595"/>
                    <a:pt x="1210" y="606"/>
                  </a:cubicBezTo>
                  <a:cubicBezTo>
                    <a:pt x="1221" y="606"/>
                    <a:pt x="1232" y="617"/>
                    <a:pt x="1266" y="617"/>
                  </a:cubicBezTo>
                  <a:cubicBezTo>
                    <a:pt x="1299" y="628"/>
                    <a:pt x="1299" y="639"/>
                    <a:pt x="1299" y="606"/>
                  </a:cubicBezTo>
                  <a:cubicBezTo>
                    <a:pt x="1299" y="572"/>
                    <a:pt x="1322" y="572"/>
                    <a:pt x="1344" y="572"/>
                  </a:cubicBezTo>
                  <a:cubicBezTo>
                    <a:pt x="1366" y="583"/>
                    <a:pt x="1355" y="527"/>
                    <a:pt x="1344" y="482"/>
                  </a:cubicBezTo>
                  <a:cubicBezTo>
                    <a:pt x="1344" y="437"/>
                    <a:pt x="1355" y="426"/>
                    <a:pt x="1378" y="449"/>
                  </a:cubicBezTo>
                  <a:cubicBezTo>
                    <a:pt x="1411" y="471"/>
                    <a:pt x="1434" y="415"/>
                    <a:pt x="1445" y="426"/>
                  </a:cubicBezTo>
                  <a:cubicBezTo>
                    <a:pt x="1456" y="437"/>
                    <a:pt x="1467" y="449"/>
                    <a:pt x="1490" y="460"/>
                  </a:cubicBezTo>
                  <a:cubicBezTo>
                    <a:pt x="1512" y="471"/>
                    <a:pt x="1523" y="426"/>
                    <a:pt x="1557" y="404"/>
                  </a:cubicBezTo>
                  <a:cubicBezTo>
                    <a:pt x="1591" y="381"/>
                    <a:pt x="1602" y="381"/>
                    <a:pt x="1591" y="359"/>
                  </a:cubicBezTo>
                  <a:cubicBezTo>
                    <a:pt x="1568" y="337"/>
                    <a:pt x="1512" y="348"/>
                    <a:pt x="1512" y="348"/>
                  </a:cubicBezTo>
                  <a:cubicBezTo>
                    <a:pt x="1490" y="224"/>
                    <a:pt x="1490" y="224"/>
                    <a:pt x="1490" y="224"/>
                  </a:cubicBezTo>
                  <a:cubicBezTo>
                    <a:pt x="1479" y="236"/>
                    <a:pt x="1467" y="224"/>
                    <a:pt x="1434" y="224"/>
                  </a:cubicBezTo>
                  <a:cubicBezTo>
                    <a:pt x="1355" y="213"/>
                    <a:pt x="1277" y="168"/>
                    <a:pt x="1266" y="157"/>
                  </a:cubicBezTo>
                  <a:cubicBezTo>
                    <a:pt x="1243" y="135"/>
                    <a:pt x="1232" y="90"/>
                    <a:pt x="1198" y="79"/>
                  </a:cubicBezTo>
                  <a:cubicBezTo>
                    <a:pt x="1165" y="57"/>
                    <a:pt x="1053" y="157"/>
                    <a:pt x="1008" y="191"/>
                  </a:cubicBezTo>
                  <a:cubicBezTo>
                    <a:pt x="974" y="224"/>
                    <a:pt x="941" y="236"/>
                    <a:pt x="918" y="202"/>
                  </a:cubicBezTo>
                  <a:cubicBezTo>
                    <a:pt x="884" y="180"/>
                    <a:pt x="717" y="45"/>
                    <a:pt x="683" y="23"/>
                  </a:cubicBezTo>
                  <a:cubicBezTo>
                    <a:pt x="638" y="0"/>
                    <a:pt x="381" y="12"/>
                    <a:pt x="381" y="12"/>
                  </a:cubicBezTo>
                  <a:lnTo>
                    <a:pt x="370" y="12"/>
                  </a:lnTo>
                  <a:cubicBezTo>
                    <a:pt x="370" y="23"/>
                    <a:pt x="359" y="34"/>
                    <a:pt x="359" y="34"/>
                  </a:cubicBezTo>
                  <a:cubicBezTo>
                    <a:pt x="359" y="45"/>
                    <a:pt x="336" y="90"/>
                    <a:pt x="314" y="135"/>
                  </a:cubicBezTo>
                  <a:cubicBezTo>
                    <a:pt x="303" y="168"/>
                    <a:pt x="292" y="236"/>
                    <a:pt x="314" y="258"/>
                  </a:cubicBezTo>
                  <a:cubicBezTo>
                    <a:pt x="336" y="281"/>
                    <a:pt x="314" y="325"/>
                    <a:pt x="292" y="348"/>
                  </a:cubicBezTo>
                  <a:cubicBezTo>
                    <a:pt x="280" y="381"/>
                    <a:pt x="247" y="393"/>
                    <a:pt x="213" y="437"/>
                  </a:cubicBezTo>
                  <a:cubicBezTo>
                    <a:pt x="191" y="493"/>
                    <a:pt x="168" y="550"/>
                    <a:pt x="123" y="572"/>
                  </a:cubicBezTo>
                  <a:cubicBezTo>
                    <a:pt x="90" y="595"/>
                    <a:pt x="56" y="639"/>
                    <a:pt x="34" y="684"/>
                  </a:cubicBezTo>
                  <a:cubicBezTo>
                    <a:pt x="11" y="740"/>
                    <a:pt x="34" y="729"/>
                    <a:pt x="11" y="740"/>
                  </a:cubicBezTo>
                  <a:cubicBezTo>
                    <a:pt x="0" y="762"/>
                    <a:pt x="23" y="785"/>
                    <a:pt x="34" y="785"/>
                  </a:cubicBezTo>
                  <a:cubicBezTo>
                    <a:pt x="56" y="785"/>
                    <a:pt x="79" y="830"/>
                    <a:pt x="79" y="852"/>
                  </a:cubicBezTo>
                  <a:cubicBezTo>
                    <a:pt x="79" y="863"/>
                    <a:pt x="56" y="886"/>
                    <a:pt x="34" y="919"/>
                  </a:cubicBezTo>
                  <a:cubicBezTo>
                    <a:pt x="11" y="953"/>
                    <a:pt x="0" y="1009"/>
                    <a:pt x="0" y="1020"/>
                  </a:cubicBezTo>
                  <a:cubicBezTo>
                    <a:pt x="0" y="1020"/>
                    <a:pt x="79" y="1009"/>
                    <a:pt x="79" y="1065"/>
                  </a:cubicBezTo>
                  <a:cubicBezTo>
                    <a:pt x="90" y="1110"/>
                    <a:pt x="90" y="1155"/>
                    <a:pt x="135" y="1144"/>
                  </a:cubicBezTo>
                  <a:cubicBezTo>
                    <a:pt x="180" y="1144"/>
                    <a:pt x="247" y="1155"/>
                    <a:pt x="269" y="1132"/>
                  </a:cubicBezTo>
                  <a:cubicBezTo>
                    <a:pt x="280" y="1110"/>
                    <a:pt x="325" y="1065"/>
                    <a:pt x="381" y="1065"/>
                  </a:cubicBezTo>
                  <a:cubicBezTo>
                    <a:pt x="449" y="1065"/>
                    <a:pt x="471" y="1121"/>
                    <a:pt x="460" y="1144"/>
                  </a:cubicBezTo>
                  <a:cubicBezTo>
                    <a:pt x="460" y="1177"/>
                    <a:pt x="415" y="1188"/>
                    <a:pt x="437" y="1199"/>
                  </a:cubicBezTo>
                  <a:cubicBezTo>
                    <a:pt x="449" y="1222"/>
                    <a:pt x="460" y="1244"/>
                    <a:pt x="460" y="1267"/>
                  </a:cubicBezTo>
                  <a:cubicBezTo>
                    <a:pt x="449" y="1289"/>
                    <a:pt x="516" y="1278"/>
                    <a:pt x="538" y="1289"/>
                  </a:cubicBezTo>
                  <a:cubicBezTo>
                    <a:pt x="549" y="1312"/>
                    <a:pt x="582" y="1278"/>
                    <a:pt x="604" y="1255"/>
                  </a:cubicBezTo>
                  <a:cubicBezTo>
                    <a:pt x="627" y="1222"/>
                    <a:pt x="660" y="1199"/>
                    <a:pt x="694" y="1222"/>
                  </a:cubicBezTo>
                  <a:cubicBezTo>
                    <a:pt x="728" y="1244"/>
                    <a:pt x="705" y="1289"/>
                    <a:pt x="739" y="1300"/>
                  </a:cubicBezTo>
                  <a:cubicBezTo>
                    <a:pt x="773" y="1300"/>
                    <a:pt x="784" y="1323"/>
                    <a:pt x="806" y="1334"/>
                  </a:cubicBezTo>
                  <a:cubicBezTo>
                    <a:pt x="828" y="1345"/>
                    <a:pt x="851" y="1323"/>
                    <a:pt x="873" y="1345"/>
                  </a:cubicBezTo>
                  <a:cubicBezTo>
                    <a:pt x="884" y="1368"/>
                    <a:pt x="907" y="1368"/>
                    <a:pt x="929" y="1345"/>
                  </a:cubicBezTo>
                  <a:cubicBezTo>
                    <a:pt x="952" y="1323"/>
                    <a:pt x="1019" y="1312"/>
                    <a:pt x="1042" y="1323"/>
                  </a:cubicBezTo>
                  <a:cubicBezTo>
                    <a:pt x="1064" y="1345"/>
                    <a:pt x="1086" y="1323"/>
                    <a:pt x="1109" y="1300"/>
                  </a:cubicBezTo>
                  <a:cubicBezTo>
                    <a:pt x="1120" y="1289"/>
                    <a:pt x="1153" y="1267"/>
                    <a:pt x="1142" y="1255"/>
                  </a:cubicBezTo>
                  <a:cubicBezTo>
                    <a:pt x="1131" y="1244"/>
                    <a:pt x="1131" y="1199"/>
                    <a:pt x="1142" y="1188"/>
                  </a:cubicBezTo>
                  <a:cubicBezTo>
                    <a:pt x="1142" y="1166"/>
                    <a:pt x="1153" y="1144"/>
                    <a:pt x="1153" y="1121"/>
                  </a:cubicBezTo>
                  <a:cubicBezTo>
                    <a:pt x="1153" y="1121"/>
                    <a:pt x="1131" y="1054"/>
                    <a:pt x="1120" y="1043"/>
                  </a:cubicBezTo>
                  <a:cubicBezTo>
                    <a:pt x="1109" y="1020"/>
                    <a:pt x="1053" y="1031"/>
                    <a:pt x="1064" y="102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 name="Freeform 19"/>
            <p:cNvSpPr>
              <a:spLocks noChangeArrowheads="1"/>
            </p:cNvSpPr>
            <p:nvPr/>
          </p:nvSpPr>
          <p:spPr bwMode="auto">
            <a:xfrm>
              <a:off x="5511800" y="4676775"/>
              <a:ext cx="201613" cy="190500"/>
            </a:xfrm>
            <a:custGeom>
              <a:avLst/>
              <a:gdLst>
                <a:gd name="T0" fmla="*/ 470 w 561"/>
                <a:gd name="T1" fmla="*/ 89 h 527"/>
                <a:gd name="T2" fmla="*/ 470 w 561"/>
                <a:gd name="T3" fmla="*/ 89 h 527"/>
                <a:gd name="T4" fmla="*/ 403 w 561"/>
                <a:gd name="T5" fmla="*/ 22 h 527"/>
                <a:gd name="T6" fmla="*/ 358 w 561"/>
                <a:gd name="T7" fmla="*/ 11 h 527"/>
                <a:gd name="T8" fmla="*/ 291 w 561"/>
                <a:gd name="T9" fmla="*/ 22 h 527"/>
                <a:gd name="T10" fmla="*/ 179 w 561"/>
                <a:gd name="T11" fmla="*/ 0 h 527"/>
                <a:gd name="T12" fmla="*/ 112 w 561"/>
                <a:gd name="T13" fmla="*/ 0 h 527"/>
                <a:gd name="T14" fmla="*/ 112 w 561"/>
                <a:gd name="T15" fmla="*/ 112 h 527"/>
                <a:gd name="T16" fmla="*/ 78 w 561"/>
                <a:gd name="T17" fmla="*/ 134 h 527"/>
                <a:gd name="T18" fmla="*/ 0 w 561"/>
                <a:gd name="T19" fmla="*/ 190 h 527"/>
                <a:gd name="T20" fmla="*/ 0 w 561"/>
                <a:gd name="T21" fmla="*/ 291 h 527"/>
                <a:gd name="T22" fmla="*/ 22 w 561"/>
                <a:gd name="T23" fmla="*/ 325 h 527"/>
                <a:gd name="T24" fmla="*/ 67 w 561"/>
                <a:gd name="T25" fmla="*/ 369 h 527"/>
                <a:gd name="T26" fmla="*/ 112 w 561"/>
                <a:gd name="T27" fmla="*/ 437 h 527"/>
                <a:gd name="T28" fmla="*/ 167 w 561"/>
                <a:gd name="T29" fmla="*/ 459 h 527"/>
                <a:gd name="T30" fmla="*/ 280 w 561"/>
                <a:gd name="T31" fmla="*/ 493 h 527"/>
                <a:gd name="T32" fmla="*/ 291 w 561"/>
                <a:gd name="T33" fmla="*/ 526 h 527"/>
                <a:gd name="T34" fmla="*/ 313 w 561"/>
                <a:gd name="T35" fmla="*/ 493 h 527"/>
                <a:gd name="T36" fmla="*/ 403 w 561"/>
                <a:gd name="T37" fmla="*/ 448 h 527"/>
                <a:gd name="T38" fmla="*/ 448 w 561"/>
                <a:gd name="T39" fmla="*/ 403 h 527"/>
                <a:gd name="T40" fmla="*/ 538 w 561"/>
                <a:gd name="T41" fmla="*/ 448 h 527"/>
                <a:gd name="T42" fmla="*/ 526 w 561"/>
                <a:gd name="T43" fmla="*/ 358 h 527"/>
                <a:gd name="T44" fmla="*/ 504 w 561"/>
                <a:gd name="T45" fmla="*/ 291 h 527"/>
                <a:gd name="T46" fmla="*/ 515 w 561"/>
                <a:gd name="T47" fmla="*/ 168 h 527"/>
                <a:gd name="T48" fmla="*/ 549 w 561"/>
                <a:gd name="T49" fmla="*/ 112 h 527"/>
                <a:gd name="T50" fmla="*/ 560 w 561"/>
                <a:gd name="T51" fmla="*/ 56 h 527"/>
                <a:gd name="T52" fmla="*/ 470 w 561"/>
                <a:gd name="T53" fmla="*/ 89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1" h="527">
                  <a:moveTo>
                    <a:pt x="470" y="89"/>
                  </a:moveTo>
                  <a:lnTo>
                    <a:pt x="470" y="89"/>
                  </a:lnTo>
                  <a:cubicBezTo>
                    <a:pt x="436" y="67"/>
                    <a:pt x="414" y="45"/>
                    <a:pt x="403" y="22"/>
                  </a:cubicBezTo>
                  <a:cubicBezTo>
                    <a:pt x="380" y="0"/>
                    <a:pt x="369" y="0"/>
                    <a:pt x="358" y="11"/>
                  </a:cubicBezTo>
                  <a:cubicBezTo>
                    <a:pt x="347" y="22"/>
                    <a:pt x="325" y="0"/>
                    <a:pt x="291" y="22"/>
                  </a:cubicBezTo>
                  <a:cubicBezTo>
                    <a:pt x="269" y="45"/>
                    <a:pt x="224" y="0"/>
                    <a:pt x="179" y="0"/>
                  </a:cubicBezTo>
                  <a:cubicBezTo>
                    <a:pt x="123" y="0"/>
                    <a:pt x="112" y="0"/>
                    <a:pt x="112" y="0"/>
                  </a:cubicBezTo>
                  <a:cubicBezTo>
                    <a:pt x="112" y="0"/>
                    <a:pt x="112" y="100"/>
                    <a:pt x="112" y="112"/>
                  </a:cubicBezTo>
                  <a:cubicBezTo>
                    <a:pt x="112" y="134"/>
                    <a:pt x="100" y="145"/>
                    <a:pt x="78" y="134"/>
                  </a:cubicBezTo>
                  <a:cubicBezTo>
                    <a:pt x="56" y="123"/>
                    <a:pt x="0" y="168"/>
                    <a:pt x="0" y="190"/>
                  </a:cubicBezTo>
                  <a:cubicBezTo>
                    <a:pt x="0" y="213"/>
                    <a:pt x="0" y="258"/>
                    <a:pt x="0" y="291"/>
                  </a:cubicBezTo>
                  <a:cubicBezTo>
                    <a:pt x="11" y="302"/>
                    <a:pt x="22" y="313"/>
                    <a:pt x="22" y="325"/>
                  </a:cubicBezTo>
                  <a:cubicBezTo>
                    <a:pt x="33" y="347"/>
                    <a:pt x="67" y="336"/>
                    <a:pt x="67" y="369"/>
                  </a:cubicBezTo>
                  <a:cubicBezTo>
                    <a:pt x="67" y="403"/>
                    <a:pt x="78" y="448"/>
                    <a:pt x="112" y="437"/>
                  </a:cubicBezTo>
                  <a:cubicBezTo>
                    <a:pt x="145" y="437"/>
                    <a:pt x="134" y="459"/>
                    <a:pt x="167" y="459"/>
                  </a:cubicBezTo>
                  <a:cubicBezTo>
                    <a:pt x="201" y="459"/>
                    <a:pt x="257" y="459"/>
                    <a:pt x="280" y="493"/>
                  </a:cubicBezTo>
                  <a:cubicBezTo>
                    <a:pt x="291" y="504"/>
                    <a:pt x="291" y="515"/>
                    <a:pt x="291" y="526"/>
                  </a:cubicBezTo>
                  <a:cubicBezTo>
                    <a:pt x="302" y="526"/>
                    <a:pt x="313" y="515"/>
                    <a:pt x="313" y="493"/>
                  </a:cubicBezTo>
                  <a:cubicBezTo>
                    <a:pt x="325" y="471"/>
                    <a:pt x="392" y="471"/>
                    <a:pt x="403" y="448"/>
                  </a:cubicBezTo>
                  <a:cubicBezTo>
                    <a:pt x="414" y="426"/>
                    <a:pt x="414" y="403"/>
                    <a:pt x="448" y="403"/>
                  </a:cubicBezTo>
                  <a:cubicBezTo>
                    <a:pt x="470" y="414"/>
                    <a:pt x="526" y="459"/>
                    <a:pt x="538" y="448"/>
                  </a:cubicBezTo>
                  <a:cubicBezTo>
                    <a:pt x="549" y="437"/>
                    <a:pt x="549" y="369"/>
                    <a:pt x="526" y="358"/>
                  </a:cubicBezTo>
                  <a:cubicBezTo>
                    <a:pt x="504" y="347"/>
                    <a:pt x="526" y="313"/>
                    <a:pt x="504" y="291"/>
                  </a:cubicBezTo>
                  <a:cubicBezTo>
                    <a:pt x="481" y="269"/>
                    <a:pt x="493" y="179"/>
                    <a:pt x="515" y="168"/>
                  </a:cubicBezTo>
                  <a:cubicBezTo>
                    <a:pt x="538" y="145"/>
                    <a:pt x="549" y="134"/>
                    <a:pt x="549" y="112"/>
                  </a:cubicBezTo>
                  <a:cubicBezTo>
                    <a:pt x="560" y="100"/>
                    <a:pt x="560" y="78"/>
                    <a:pt x="560" y="56"/>
                  </a:cubicBezTo>
                  <a:cubicBezTo>
                    <a:pt x="538" y="67"/>
                    <a:pt x="504" y="100"/>
                    <a:pt x="470" y="89"/>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 name="Freeform 20"/>
            <p:cNvSpPr>
              <a:spLocks noChangeArrowheads="1"/>
            </p:cNvSpPr>
            <p:nvPr/>
          </p:nvSpPr>
          <p:spPr bwMode="auto">
            <a:xfrm>
              <a:off x="5527675" y="4525963"/>
              <a:ext cx="120650" cy="166687"/>
            </a:xfrm>
            <a:custGeom>
              <a:avLst/>
              <a:gdLst>
                <a:gd name="T0" fmla="*/ 314 w 337"/>
                <a:gd name="T1" fmla="*/ 336 h 461"/>
                <a:gd name="T2" fmla="*/ 314 w 337"/>
                <a:gd name="T3" fmla="*/ 336 h 461"/>
                <a:gd name="T4" fmla="*/ 325 w 337"/>
                <a:gd name="T5" fmla="*/ 291 h 461"/>
                <a:gd name="T6" fmla="*/ 292 w 337"/>
                <a:gd name="T7" fmla="*/ 224 h 461"/>
                <a:gd name="T8" fmla="*/ 236 w 337"/>
                <a:gd name="T9" fmla="*/ 157 h 461"/>
                <a:gd name="T10" fmla="*/ 202 w 337"/>
                <a:gd name="T11" fmla="*/ 112 h 461"/>
                <a:gd name="T12" fmla="*/ 202 w 337"/>
                <a:gd name="T13" fmla="*/ 45 h 461"/>
                <a:gd name="T14" fmla="*/ 157 w 337"/>
                <a:gd name="T15" fmla="*/ 34 h 461"/>
                <a:gd name="T16" fmla="*/ 135 w 337"/>
                <a:gd name="T17" fmla="*/ 101 h 461"/>
                <a:gd name="T18" fmla="*/ 112 w 337"/>
                <a:gd name="T19" fmla="*/ 135 h 461"/>
                <a:gd name="T20" fmla="*/ 56 w 337"/>
                <a:gd name="T21" fmla="*/ 213 h 461"/>
                <a:gd name="T22" fmla="*/ 12 w 337"/>
                <a:gd name="T23" fmla="*/ 258 h 461"/>
                <a:gd name="T24" fmla="*/ 34 w 337"/>
                <a:gd name="T25" fmla="*/ 325 h 461"/>
                <a:gd name="T26" fmla="*/ 68 w 337"/>
                <a:gd name="T27" fmla="*/ 415 h 461"/>
                <a:gd name="T28" fmla="*/ 135 w 337"/>
                <a:gd name="T29" fmla="*/ 415 h 461"/>
                <a:gd name="T30" fmla="*/ 247 w 337"/>
                <a:gd name="T31" fmla="*/ 437 h 461"/>
                <a:gd name="T32" fmla="*/ 314 w 337"/>
                <a:gd name="T33" fmla="*/ 426 h 461"/>
                <a:gd name="T34" fmla="*/ 336 w 337"/>
                <a:gd name="T35" fmla="*/ 415 h 461"/>
                <a:gd name="T36" fmla="*/ 314 w 337"/>
                <a:gd name="T37" fmla="*/ 336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7" h="461">
                  <a:moveTo>
                    <a:pt x="314" y="336"/>
                  </a:moveTo>
                  <a:lnTo>
                    <a:pt x="314" y="336"/>
                  </a:lnTo>
                  <a:cubicBezTo>
                    <a:pt x="336" y="325"/>
                    <a:pt x="336" y="325"/>
                    <a:pt x="325" y="291"/>
                  </a:cubicBezTo>
                  <a:cubicBezTo>
                    <a:pt x="314" y="247"/>
                    <a:pt x="336" y="224"/>
                    <a:pt x="292" y="224"/>
                  </a:cubicBezTo>
                  <a:cubicBezTo>
                    <a:pt x="258" y="213"/>
                    <a:pt x="236" y="191"/>
                    <a:pt x="236" y="157"/>
                  </a:cubicBezTo>
                  <a:cubicBezTo>
                    <a:pt x="236" y="124"/>
                    <a:pt x="225" y="112"/>
                    <a:pt x="202" y="112"/>
                  </a:cubicBezTo>
                  <a:cubicBezTo>
                    <a:pt x="180" y="112"/>
                    <a:pt x="202" y="67"/>
                    <a:pt x="202" y="45"/>
                  </a:cubicBezTo>
                  <a:cubicBezTo>
                    <a:pt x="191" y="34"/>
                    <a:pt x="146" y="0"/>
                    <a:pt x="157" y="34"/>
                  </a:cubicBezTo>
                  <a:cubicBezTo>
                    <a:pt x="157" y="67"/>
                    <a:pt x="146" y="101"/>
                    <a:pt x="135" y="101"/>
                  </a:cubicBezTo>
                  <a:cubicBezTo>
                    <a:pt x="112" y="112"/>
                    <a:pt x="101" y="101"/>
                    <a:pt x="112" y="135"/>
                  </a:cubicBezTo>
                  <a:cubicBezTo>
                    <a:pt x="112" y="179"/>
                    <a:pt x="79" y="213"/>
                    <a:pt x="56" y="213"/>
                  </a:cubicBezTo>
                  <a:cubicBezTo>
                    <a:pt x="34" y="224"/>
                    <a:pt x="12" y="235"/>
                    <a:pt x="12" y="258"/>
                  </a:cubicBezTo>
                  <a:cubicBezTo>
                    <a:pt x="0" y="280"/>
                    <a:pt x="0" y="291"/>
                    <a:pt x="34" y="325"/>
                  </a:cubicBezTo>
                  <a:cubicBezTo>
                    <a:pt x="68" y="348"/>
                    <a:pt x="68" y="415"/>
                    <a:pt x="68" y="415"/>
                  </a:cubicBezTo>
                  <a:cubicBezTo>
                    <a:pt x="68" y="415"/>
                    <a:pt x="79" y="415"/>
                    <a:pt x="135" y="415"/>
                  </a:cubicBezTo>
                  <a:cubicBezTo>
                    <a:pt x="180" y="415"/>
                    <a:pt x="225" y="460"/>
                    <a:pt x="247" y="437"/>
                  </a:cubicBezTo>
                  <a:cubicBezTo>
                    <a:pt x="281" y="415"/>
                    <a:pt x="303" y="437"/>
                    <a:pt x="314" y="426"/>
                  </a:cubicBezTo>
                  <a:cubicBezTo>
                    <a:pt x="325" y="415"/>
                    <a:pt x="336" y="415"/>
                    <a:pt x="336" y="415"/>
                  </a:cubicBezTo>
                  <a:cubicBezTo>
                    <a:pt x="336" y="415"/>
                    <a:pt x="303" y="359"/>
                    <a:pt x="314" y="336"/>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 name="Freeform 21"/>
            <p:cNvSpPr>
              <a:spLocks noChangeArrowheads="1"/>
            </p:cNvSpPr>
            <p:nvPr/>
          </p:nvSpPr>
          <p:spPr bwMode="auto">
            <a:xfrm>
              <a:off x="4483100" y="4349750"/>
              <a:ext cx="887413" cy="649288"/>
            </a:xfrm>
            <a:custGeom>
              <a:avLst/>
              <a:gdLst>
                <a:gd name="T0" fmla="*/ 1053 w 2465"/>
                <a:gd name="T1" fmla="*/ 1614 h 1805"/>
                <a:gd name="T2" fmla="*/ 1244 w 2465"/>
                <a:gd name="T3" fmla="*/ 1546 h 1805"/>
                <a:gd name="T4" fmla="*/ 1255 w 2465"/>
                <a:gd name="T5" fmla="*/ 1345 h 1805"/>
                <a:gd name="T6" fmla="*/ 1378 w 2465"/>
                <a:gd name="T7" fmla="*/ 1277 h 1805"/>
                <a:gd name="T8" fmla="*/ 1602 w 2465"/>
                <a:gd name="T9" fmla="*/ 1334 h 1805"/>
                <a:gd name="T10" fmla="*/ 1870 w 2465"/>
                <a:gd name="T11" fmla="*/ 1379 h 1805"/>
                <a:gd name="T12" fmla="*/ 2038 w 2465"/>
                <a:gd name="T13" fmla="*/ 1423 h 1805"/>
                <a:gd name="T14" fmla="*/ 2016 w 2465"/>
                <a:gd name="T15" fmla="*/ 1322 h 1805"/>
                <a:gd name="T16" fmla="*/ 1971 w 2465"/>
                <a:gd name="T17" fmla="*/ 1166 h 1805"/>
                <a:gd name="T18" fmla="*/ 2038 w 2465"/>
                <a:gd name="T19" fmla="*/ 1110 h 1805"/>
                <a:gd name="T20" fmla="*/ 2262 w 2465"/>
                <a:gd name="T21" fmla="*/ 885 h 1805"/>
                <a:gd name="T22" fmla="*/ 2352 w 2465"/>
                <a:gd name="T23" fmla="*/ 684 h 1805"/>
                <a:gd name="T24" fmla="*/ 2319 w 2465"/>
                <a:gd name="T25" fmla="*/ 538 h 1805"/>
                <a:gd name="T26" fmla="*/ 2408 w 2465"/>
                <a:gd name="T27" fmla="*/ 437 h 1805"/>
                <a:gd name="T28" fmla="*/ 2442 w 2465"/>
                <a:gd name="T29" fmla="*/ 325 h 1805"/>
                <a:gd name="T30" fmla="*/ 2419 w 2465"/>
                <a:gd name="T31" fmla="*/ 213 h 1805"/>
                <a:gd name="T32" fmla="*/ 2262 w 2465"/>
                <a:gd name="T33" fmla="*/ 112 h 1805"/>
                <a:gd name="T34" fmla="*/ 2251 w 2465"/>
                <a:gd name="T35" fmla="*/ 246 h 1805"/>
                <a:gd name="T36" fmla="*/ 2151 w 2465"/>
                <a:gd name="T37" fmla="*/ 314 h 1805"/>
                <a:gd name="T38" fmla="*/ 1982 w 2465"/>
                <a:gd name="T39" fmla="*/ 336 h 1805"/>
                <a:gd name="T40" fmla="*/ 1848 w 2465"/>
                <a:gd name="T41" fmla="*/ 291 h 1805"/>
                <a:gd name="T42" fmla="*/ 1713 w 2465"/>
                <a:gd name="T43" fmla="*/ 246 h 1805"/>
                <a:gd name="T44" fmla="*/ 1569 w 2465"/>
                <a:gd name="T45" fmla="*/ 258 h 1805"/>
                <a:gd name="T46" fmla="*/ 1569 w 2465"/>
                <a:gd name="T47" fmla="*/ 135 h 1805"/>
                <a:gd name="T48" fmla="*/ 1378 w 2465"/>
                <a:gd name="T49" fmla="*/ 123 h 1805"/>
                <a:gd name="T50" fmla="*/ 1188 w 2465"/>
                <a:gd name="T51" fmla="*/ 56 h 1805"/>
                <a:gd name="T52" fmla="*/ 1053 w 2465"/>
                <a:gd name="T53" fmla="*/ 34 h 1805"/>
                <a:gd name="T54" fmla="*/ 896 w 2465"/>
                <a:gd name="T55" fmla="*/ 45 h 1805"/>
                <a:gd name="T56" fmla="*/ 784 w 2465"/>
                <a:gd name="T57" fmla="*/ 101 h 1805"/>
                <a:gd name="T58" fmla="*/ 638 w 2465"/>
                <a:gd name="T59" fmla="*/ 168 h 1805"/>
                <a:gd name="T60" fmla="*/ 482 w 2465"/>
                <a:gd name="T61" fmla="*/ 213 h 1805"/>
                <a:gd name="T62" fmla="*/ 515 w 2465"/>
                <a:gd name="T63" fmla="*/ 314 h 1805"/>
                <a:gd name="T64" fmla="*/ 650 w 2465"/>
                <a:gd name="T65" fmla="*/ 336 h 1805"/>
                <a:gd name="T66" fmla="*/ 650 w 2465"/>
                <a:gd name="T67" fmla="*/ 403 h 1805"/>
                <a:gd name="T68" fmla="*/ 627 w 2465"/>
                <a:gd name="T69" fmla="*/ 538 h 1805"/>
                <a:gd name="T70" fmla="*/ 717 w 2465"/>
                <a:gd name="T71" fmla="*/ 617 h 1805"/>
                <a:gd name="T72" fmla="*/ 796 w 2465"/>
                <a:gd name="T73" fmla="*/ 695 h 1805"/>
                <a:gd name="T74" fmla="*/ 683 w 2465"/>
                <a:gd name="T75" fmla="*/ 852 h 1805"/>
                <a:gd name="T76" fmla="*/ 571 w 2465"/>
                <a:gd name="T77" fmla="*/ 874 h 1805"/>
                <a:gd name="T78" fmla="*/ 470 w 2465"/>
                <a:gd name="T79" fmla="*/ 964 h 1805"/>
                <a:gd name="T80" fmla="*/ 392 w 2465"/>
                <a:gd name="T81" fmla="*/ 1053 h 1805"/>
                <a:gd name="T82" fmla="*/ 291 w 2465"/>
                <a:gd name="T83" fmla="*/ 986 h 1805"/>
                <a:gd name="T84" fmla="*/ 157 w 2465"/>
                <a:gd name="T85" fmla="*/ 1065 h 1805"/>
                <a:gd name="T86" fmla="*/ 0 w 2465"/>
                <a:gd name="T87" fmla="*/ 1210 h 1805"/>
                <a:gd name="T88" fmla="*/ 22 w 2465"/>
                <a:gd name="T89" fmla="*/ 1255 h 1805"/>
                <a:gd name="T90" fmla="*/ 325 w 2465"/>
                <a:gd name="T91" fmla="*/ 1535 h 1805"/>
                <a:gd name="T92" fmla="*/ 963 w 2465"/>
                <a:gd name="T93" fmla="*/ 1782 h 1805"/>
                <a:gd name="T94" fmla="*/ 1098 w 2465"/>
                <a:gd name="T95" fmla="*/ 1759 h 1805"/>
                <a:gd name="T96" fmla="*/ 1053 w 2465"/>
                <a:gd name="T97" fmla="*/ 1614 h 1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65" h="1805">
                  <a:moveTo>
                    <a:pt x="1053" y="1614"/>
                  </a:moveTo>
                  <a:lnTo>
                    <a:pt x="1053" y="1614"/>
                  </a:lnTo>
                  <a:cubicBezTo>
                    <a:pt x="1065" y="1580"/>
                    <a:pt x="1143" y="1603"/>
                    <a:pt x="1154" y="1580"/>
                  </a:cubicBezTo>
                  <a:cubicBezTo>
                    <a:pt x="1165" y="1569"/>
                    <a:pt x="1199" y="1535"/>
                    <a:pt x="1244" y="1546"/>
                  </a:cubicBezTo>
                  <a:cubicBezTo>
                    <a:pt x="1300" y="1558"/>
                    <a:pt x="1289" y="1502"/>
                    <a:pt x="1266" y="1479"/>
                  </a:cubicBezTo>
                  <a:cubicBezTo>
                    <a:pt x="1232" y="1457"/>
                    <a:pt x="1244" y="1401"/>
                    <a:pt x="1255" y="1345"/>
                  </a:cubicBezTo>
                  <a:cubicBezTo>
                    <a:pt x="1255" y="1289"/>
                    <a:pt x="1266" y="1277"/>
                    <a:pt x="1289" y="1289"/>
                  </a:cubicBezTo>
                  <a:cubicBezTo>
                    <a:pt x="1322" y="1289"/>
                    <a:pt x="1356" y="1277"/>
                    <a:pt x="1378" y="1277"/>
                  </a:cubicBezTo>
                  <a:cubicBezTo>
                    <a:pt x="1412" y="1266"/>
                    <a:pt x="1468" y="1322"/>
                    <a:pt x="1490" y="1356"/>
                  </a:cubicBezTo>
                  <a:cubicBezTo>
                    <a:pt x="1501" y="1379"/>
                    <a:pt x="1558" y="1356"/>
                    <a:pt x="1602" y="1334"/>
                  </a:cubicBezTo>
                  <a:cubicBezTo>
                    <a:pt x="1647" y="1300"/>
                    <a:pt x="1769" y="1311"/>
                    <a:pt x="1803" y="1311"/>
                  </a:cubicBezTo>
                  <a:cubicBezTo>
                    <a:pt x="1837" y="1311"/>
                    <a:pt x="1837" y="1367"/>
                    <a:pt x="1870" y="1379"/>
                  </a:cubicBezTo>
                  <a:cubicBezTo>
                    <a:pt x="1893" y="1390"/>
                    <a:pt x="1949" y="1356"/>
                    <a:pt x="1971" y="1356"/>
                  </a:cubicBezTo>
                  <a:cubicBezTo>
                    <a:pt x="1982" y="1356"/>
                    <a:pt x="2005" y="1390"/>
                    <a:pt x="2038" y="1423"/>
                  </a:cubicBezTo>
                  <a:cubicBezTo>
                    <a:pt x="2083" y="1457"/>
                    <a:pt x="2095" y="1423"/>
                    <a:pt x="2095" y="1379"/>
                  </a:cubicBezTo>
                  <a:cubicBezTo>
                    <a:pt x="2095" y="1345"/>
                    <a:pt x="2050" y="1334"/>
                    <a:pt x="2016" y="1322"/>
                  </a:cubicBezTo>
                  <a:cubicBezTo>
                    <a:pt x="1982" y="1300"/>
                    <a:pt x="2005" y="1255"/>
                    <a:pt x="1982" y="1233"/>
                  </a:cubicBezTo>
                  <a:cubicBezTo>
                    <a:pt x="1960" y="1210"/>
                    <a:pt x="1993" y="1177"/>
                    <a:pt x="1971" y="1166"/>
                  </a:cubicBezTo>
                  <a:cubicBezTo>
                    <a:pt x="1937" y="1154"/>
                    <a:pt x="1960" y="1110"/>
                    <a:pt x="1982" y="1110"/>
                  </a:cubicBezTo>
                  <a:cubicBezTo>
                    <a:pt x="2005" y="1110"/>
                    <a:pt x="2027" y="1132"/>
                    <a:pt x="2038" y="1110"/>
                  </a:cubicBezTo>
                  <a:cubicBezTo>
                    <a:pt x="2050" y="1098"/>
                    <a:pt x="2072" y="1110"/>
                    <a:pt x="2106" y="1076"/>
                  </a:cubicBezTo>
                  <a:cubicBezTo>
                    <a:pt x="2128" y="1042"/>
                    <a:pt x="2240" y="897"/>
                    <a:pt x="2262" y="885"/>
                  </a:cubicBezTo>
                  <a:cubicBezTo>
                    <a:pt x="2296" y="874"/>
                    <a:pt x="2307" y="829"/>
                    <a:pt x="2285" y="784"/>
                  </a:cubicBezTo>
                  <a:cubicBezTo>
                    <a:pt x="2274" y="740"/>
                    <a:pt x="2330" y="695"/>
                    <a:pt x="2352" y="684"/>
                  </a:cubicBezTo>
                  <a:cubicBezTo>
                    <a:pt x="2386" y="672"/>
                    <a:pt x="2408" y="639"/>
                    <a:pt x="2386" y="605"/>
                  </a:cubicBezTo>
                  <a:cubicBezTo>
                    <a:pt x="2375" y="583"/>
                    <a:pt x="2330" y="560"/>
                    <a:pt x="2319" y="538"/>
                  </a:cubicBezTo>
                  <a:cubicBezTo>
                    <a:pt x="2307" y="504"/>
                    <a:pt x="2352" y="482"/>
                    <a:pt x="2375" y="482"/>
                  </a:cubicBezTo>
                  <a:cubicBezTo>
                    <a:pt x="2397" y="482"/>
                    <a:pt x="2419" y="459"/>
                    <a:pt x="2408" y="437"/>
                  </a:cubicBezTo>
                  <a:cubicBezTo>
                    <a:pt x="2408" y="426"/>
                    <a:pt x="2431" y="392"/>
                    <a:pt x="2442" y="381"/>
                  </a:cubicBezTo>
                  <a:cubicBezTo>
                    <a:pt x="2464" y="370"/>
                    <a:pt x="2464" y="336"/>
                    <a:pt x="2442" y="325"/>
                  </a:cubicBezTo>
                  <a:cubicBezTo>
                    <a:pt x="2408" y="314"/>
                    <a:pt x="2408" y="258"/>
                    <a:pt x="2419" y="258"/>
                  </a:cubicBezTo>
                  <a:cubicBezTo>
                    <a:pt x="2442" y="246"/>
                    <a:pt x="2442" y="235"/>
                    <a:pt x="2419" y="213"/>
                  </a:cubicBezTo>
                  <a:cubicBezTo>
                    <a:pt x="2397" y="202"/>
                    <a:pt x="2386" y="190"/>
                    <a:pt x="2341" y="157"/>
                  </a:cubicBezTo>
                  <a:cubicBezTo>
                    <a:pt x="2307" y="123"/>
                    <a:pt x="2262" y="79"/>
                    <a:pt x="2262" y="112"/>
                  </a:cubicBezTo>
                  <a:cubicBezTo>
                    <a:pt x="2262" y="135"/>
                    <a:pt x="2251" y="157"/>
                    <a:pt x="2251" y="179"/>
                  </a:cubicBezTo>
                  <a:cubicBezTo>
                    <a:pt x="2240" y="190"/>
                    <a:pt x="2240" y="235"/>
                    <a:pt x="2251" y="246"/>
                  </a:cubicBezTo>
                  <a:cubicBezTo>
                    <a:pt x="2262" y="258"/>
                    <a:pt x="2229" y="280"/>
                    <a:pt x="2218" y="291"/>
                  </a:cubicBezTo>
                  <a:cubicBezTo>
                    <a:pt x="2195" y="314"/>
                    <a:pt x="2173" y="336"/>
                    <a:pt x="2151" y="314"/>
                  </a:cubicBezTo>
                  <a:cubicBezTo>
                    <a:pt x="2128" y="303"/>
                    <a:pt x="2061" y="314"/>
                    <a:pt x="2038" y="336"/>
                  </a:cubicBezTo>
                  <a:cubicBezTo>
                    <a:pt x="2016" y="359"/>
                    <a:pt x="1993" y="359"/>
                    <a:pt x="1982" y="336"/>
                  </a:cubicBezTo>
                  <a:cubicBezTo>
                    <a:pt x="1960" y="314"/>
                    <a:pt x="1937" y="336"/>
                    <a:pt x="1915" y="325"/>
                  </a:cubicBezTo>
                  <a:cubicBezTo>
                    <a:pt x="1893" y="314"/>
                    <a:pt x="1882" y="291"/>
                    <a:pt x="1848" y="291"/>
                  </a:cubicBezTo>
                  <a:cubicBezTo>
                    <a:pt x="1814" y="280"/>
                    <a:pt x="1837" y="235"/>
                    <a:pt x="1803" y="213"/>
                  </a:cubicBezTo>
                  <a:cubicBezTo>
                    <a:pt x="1769" y="190"/>
                    <a:pt x="1736" y="213"/>
                    <a:pt x="1713" y="246"/>
                  </a:cubicBezTo>
                  <a:cubicBezTo>
                    <a:pt x="1691" y="269"/>
                    <a:pt x="1658" y="303"/>
                    <a:pt x="1647" y="280"/>
                  </a:cubicBezTo>
                  <a:cubicBezTo>
                    <a:pt x="1625" y="269"/>
                    <a:pt x="1558" y="280"/>
                    <a:pt x="1569" y="258"/>
                  </a:cubicBezTo>
                  <a:cubicBezTo>
                    <a:pt x="1569" y="235"/>
                    <a:pt x="1558" y="213"/>
                    <a:pt x="1546" y="190"/>
                  </a:cubicBezTo>
                  <a:cubicBezTo>
                    <a:pt x="1524" y="179"/>
                    <a:pt x="1569" y="168"/>
                    <a:pt x="1569" y="135"/>
                  </a:cubicBezTo>
                  <a:cubicBezTo>
                    <a:pt x="1580" y="112"/>
                    <a:pt x="1558" y="56"/>
                    <a:pt x="1490" y="56"/>
                  </a:cubicBezTo>
                  <a:cubicBezTo>
                    <a:pt x="1434" y="56"/>
                    <a:pt x="1389" y="101"/>
                    <a:pt x="1378" y="123"/>
                  </a:cubicBezTo>
                  <a:cubicBezTo>
                    <a:pt x="1356" y="146"/>
                    <a:pt x="1289" y="135"/>
                    <a:pt x="1244" y="135"/>
                  </a:cubicBezTo>
                  <a:cubicBezTo>
                    <a:pt x="1199" y="146"/>
                    <a:pt x="1199" y="101"/>
                    <a:pt x="1188" y="56"/>
                  </a:cubicBezTo>
                  <a:cubicBezTo>
                    <a:pt x="1188" y="0"/>
                    <a:pt x="1109" y="11"/>
                    <a:pt x="1109" y="11"/>
                  </a:cubicBezTo>
                  <a:cubicBezTo>
                    <a:pt x="1109" y="22"/>
                    <a:pt x="1076" y="0"/>
                    <a:pt x="1053" y="34"/>
                  </a:cubicBezTo>
                  <a:cubicBezTo>
                    <a:pt x="1020" y="67"/>
                    <a:pt x="1020" y="34"/>
                    <a:pt x="986" y="34"/>
                  </a:cubicBezTo>
                  <a:cubicBezTo>
                    <a:pt x="952" y="34"/>
                    <a:pt x="919" y="45"/>
                    <a:pt x="896" y="45"/>
                  </a:cubicBezTo>
                  <a:cubicBezTo>
                    <a:pt x="863" y="56"/>
                    <a:pt x="840" y="34"/>
                    <a:pt x="829" y="34"/>
                  </a:cubicBezTo>
                  <a:cubicBezTo>
                    <a:pt x="818" y="34"/>
                    <a:pt x="796" y="67"/>
                    <a:pt x="784" y="101"/>
                  </a:cubicBezTo>
                  <a:cubicBezTo>
                    <a:pt x="784" y="123"/>
                    <a:pt x="751" y="90"/>
                    <a:pt x="728" y="123"/>
                  </a:cubicBezTo>
                  <a:cubicBezTo>
                    <a:pt x="706" y="157"/>
                    <a:pt x="672" y="190"/>
                    <a:pt x="638" y="168"/>
                  </a:cubicBezTo>
                  <a:cubicBezTo>
                    <a:pt x="605" y="135"/>
                    <a:pt x="571" y="123"/>
                    <a:pt x="538" y="135"/>
                  </a:cubicBezTo>
                  <a:cubicBezTo>
                    <a:pt x="515" y="146"/>
                    <a:pt x="493" y="157"/>
                    <a:pt x="482" y="213"/>
                  </a:cubicBezTo>
                  <a:cubicBezTo>
                    <a:pt x="470" y="258"/>
                    <a:pt x="425" y="291"/>
                    <a:pt x="459" y="314"/>
                  </a:cubicBezTo>
                  <a:cubicBezTo>
                    <a:pt x="482" y="336"/>
                    <a:pt x="482" y="336"/>
                    <a:pt x="515" y="314"/>
                  </a:cubicBezTo>
                  <a:cubicBezTo>
                    <a:pt x="538" y="291"/>
                    <a:pt x="560" y="291"/>
                    <a:pt x="583" y="314"/>
                  </a:cubicBezTo>
                  <a:cubicBezTo>
                    <a:pt x="605" y="336"/>
                    <a:pt x="627" y="336"/>
                    <a:pt x="650" y="336"/>
                  </a:cubicBezTo>
                  <a:cubicBezTo>
                    <a:pt x="683" y="325"/>
                    <a:pt x="694" y="359"/>
                    <a:pt x="694" y="381"/>
                  </a:cubicBezTo>
                  <a:cubicBezTo>
                    <a:pt x="694" y="403"/>
                    <a:pt x="672" y="403"/>
                    <a:pt x="650" y="403"/>
                  </a:cubicBezTo>
                  <a:cubicBezTo>
                    <a:pt x="627" y="403"/>
                    <a:pt x="627" y="415"/>
                    <a:pt x="616" y="459"/>
                  </a:cubicBezTo>
                  <a:cubicBezTo>
                    <a:pt x="616" y="504"/>
                    <a:pt x="605" y="538"/>
                    <a:pt x="627" y="538"/>
                  </a:cubicBezTo>
                  <a:cubicBezTo>
                    <a:pt x="650" y="538"/>
                    <a:pt x="661" y="572"/>
                    <a:pt x="672" y="605"/>
                  </a:cubicBezTo>
                  <a:cubicBezTo>
                    <a:pt x="683" y="639"/>
                    <a:pt x="694" y="639"/>
                    <a:pt x="717" y="617"/>
                  </a:cubicBezTo>
                  <a:cubicBezTo>
                    <a:pt x="728" y="594"/>
                    <a:pt x="762" y="594"/>
                    <a:pt x="784" y="605"/>
                  </a:cubicBezTo>
                  <a:cubicBezTo>
                    <a:pt x="807" y="617"/>
                    <a:pt x="807" y="650"/>
                    <a:pt x="796" y="695"/>
                  </a:cubicBezTo>
                  <a:cubicBezTo>
                    <a:pt x="784" y="740"/>
                    <a:pt x="751" y="784"/>
                    <a:pt x="739" y="818"/>
                  </a:cubicBezTo>
                  <a:cubicBezTo>
                    <a:pt x="728" y="852"/>
                    <a:pt x="694" y="874"/>
                    <a:pt x="683" y="852"/>
                  </a:cubicBezTo>
                  <a:cubicBezTo>
                    <a:pt x="661" y="829"/>
                    <a:pt x="650" y="818"/>
                    <a:pt x="627" y="841"/>
                  </a:cubicBezTo>
                  <a:cubicBezTo>
                    <a:pt x="616" y="863"/>
                    <a:pt x="605" y="874"/>
                    <a:pt x="571" y="874"/>
                  </a:cubicBezTo>
                  <a:cubicBezTo>
                    <a:pt x="549" y="863"/>
                    <a:pt x="515" y="874"/>
                    <a:pt x="515" y="897"/>
                  </a:cubicBezTo>
                  <a:cubicBezTo>
                    <a:pt x="515" y="919"/>
                    <a:pt x="504" y="953"/>
                    <a:pt x="470" y="964"/>
                  </a:cubicBezTo>
                  <a:cubicBezTo>
                    <a:pt x="448" y="964"/>
                    <a:pt x="437" y="975"/>
                    <a:pt x="437" y="1008"/>
                  </a:cubicBezTo>
                  <a:cubicBezTo>
                    <a:pt x="437" y="1031"/>
                    <a:pt x="392" y="1076"/>
                    <a:pt x="392" y="1053"/>
                  </a:cubicBezTo>
                  <a:cubicBezTo>
                    <a:pt x="392" y="1031"/>
                    <a:pt x="381" y="975"/>
                    <a:pt x="358" y="986"/>
                  </a:cubicBezTo>
                  <a:cubicBezTo>
                    <a:pt x="336" y="986"/>
                    <a:pt x="302" y="964"/>
                    <a:pt x="291" y="986"/>
                  </a:cubicBezTo>
                  <a:cubicBezTo>
                    <a:pt x="280" y="1008"/>
                    <a:pt x="235" y="1020"/>
                    <a:pt x="213" y="1020"/>
                  </a:cubicBezTo>
                  <a:cubicBezTo>
                    <a:pt x="201" y="1008"/>
                    <a:pt x="190" y="1065"/>
                    <a:pt x="157" y="1065"/>
                  </a:cubicBezTo>
                  <a:cubicBezTo>
                    <a:pt x="134" y="1076"/>
                    <a:pt x="45" y="1098"/>
                    <a:pt x="22" y="1143"/>
                  </a:cubicBezTo>
                  <a:cubicBezTo>
                    <a:pt x="0" y="1177"/>
                    <a:pt x="0" y="1210"/>
                    <a:pt x="0" y="1210"/>
                  </a:cubicBezTo>
                  <a:lnTo>
                    <a:pt x="0" y="1210"/>
                  </a:lnTo>
                  <a:cubicBezTo>
                    <a:pt x="0" y="1221"/>
                    <a:pt x="11" y="1233"/>
                    <a:pt x="22" y="1255"/>
                  </a:cubicBezTo>
                  <a:cubicBezTo>
                    <a:pt x="45" y="1289"/>
                    <a:pt x="101" y="1434"/>
                    <a:pt x="134" y="1457"/>
                  </a:cubicBezTo>
                  <a:cubicBezTo>
                    <a:pt x="157" y="1468"/>
                    <a:pt x="269" y="1524"/>
                    <a:pt x="325" y="1535"/>
                  </a:cubicBezTo>
                  <a:cubicBezTo>
                    <a:pt x="392" y="1558"/>
                    <a:pt x="650" y="1625"/>
                    <a:pt x="739" y="1670"/>
                  </a:cubicBezTo>
                  <a:cubicBezTo>
                    <a:pt x="840" y="1715"/>
                    <a:pt x="919" y="1759"/>
                    <a:pt x="963" y="1782"/>
                  </a:cubicBezTo>
                  <a:cubicBezTo>
                    <a:pt x="1020" y="1804"/>
                    <a:pt x="1053" y="1804"/>
                    <a:pt x="1076" y="1771"/>
                  </a:cubicBezTo>
                  <a:cubicBezTo>
                    <a:pt x="1087" y="1771"/>
                    <a:pt x="1087" y="1771"/>
                    <a:pt x="1098" y="1759"/>
                  </a:cubicBezTo>
                  <a:cubicBezTo>
                    <a:pt x="1087" y="1759"/>
                    <a:pt x="1076" y="1748"/>
                    <a:pt x="1065" y="1737"/>
                  </a:cubicBezTo>
                  <a:cubicBezTo>
                    <a:pt x="1042" y="1715"/>
                    <a:pt x="1042" y="1636"/>
                    <a:pt x="1053" y="1614"/>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 name="Freeform 22"/>
            <p:cNvSpPr>
              <a:spLocks noChangeArrowheads="1"/>
            </p:cNvSpPr>
            <p:nvPr/>
          </p:nvSpPr>
          <p:spPr bwMode="auto">
            <a:xfrm>
              <a:off x="5414963" y="4083050"/>
              <a:ext cx="444500" cy="460375"/>
            </a:xfrm>
            <a:custGeom>
              <a:avLst/>
              <a:gdLst>
                <a:gd name="T0" fmla="*/ 78 w 1233"/>
                <a:gd name="T1" fmla="*/ 875 h 1279"/>
                <a:gd name="T2" fmla="*/ 212 w 1233"/>
                <a:gd name="T3" fmla="*/ 919 h 1279"/>
                <a:gd name="T4" fmla="*/ 257 w 1233"/>
                <a:gd name="T5" fmla="*/ 1054 h 1279"/>
                <a:gd name="T6" fmla="*/ 347 w 1233"/>
                <a:gd name="T7" fmla="*/ 1177 h 1279"/>
                <a:gd name="T8" fmla="*/ 470 w 1233"/>
                <a:gd name="T9" fmla="*/ 1088 h 1279"/>
                <a:gd name="T10" fmla="*/ 594 w 1233"/>
                <a:gd name="T11" fmla="*/ 1065 h 1279"/>
                <a:gd name="T12" fmla="*/ 672 w 1233"/>
                <a:gd name="T13" fmla="*/ 1099 h 1279"/>
                <a:gd name="T14" fmla="*/ 829 w 1233"/>
                <a:gd name="T15" fmla="*/ 1177 h 1279"/>
                <a:gd name="T16" fmla="*/ 851 w 1233"/>
                <a:gd name="T17" fmla="*/ 1267 h 1279"/>
                <a:gd name="T18" fmla="*/ 974 w 1233"/>
                <a:gd name="T19" fmla="*/ 1244 h 1279"/>
                <a:gd name="T20" fmla="*/ 1087 w 1233"/>
                <a:gd name="T21" fmla="*/ 1177 h 1279"/>
                <a:gd name="T22" fmla="*/ 1120 w 1233"/>
                <a:gd name="T23" fmla="*/ 986 h 1279"/>
                <a:gd name="T24" fmla="*/ 1098 w 1233"/>
                <a:gd name="T25" fmla="*/ 819 h 1279"/>
                <a:gd name="T26" fmla="*/ 1087 w 1233"/>
                <a:gd name="T27" fmla="*/ 774 h 1279"/>
                <a:gd name="T28" fmla="*/ 1199 w 1233"/>
                <a:gd name="T29" fmla="*/ 650 h 1279"/>
                <a:gd name="T30" fmla="*/ 1176 w 1233"/>
                <a:gd name="T31" fmla="*/ 550 h 1279"/>
                <a:gd name="T32" fmla="*/ 1008 w 1233"/>
                <a:gd name="T33" fmla="*/ 673 h 1279"/>
                <a:gd name="T34" fmla="*/ 863 w 1233"/>
                <a:gd name="T35" fmla="*/ 717 h 1279"/>
                <a:gd name="T36" fmla="*/ 918 w 1233"/>
                <a:gd name="T37" fmla="*/ 516 h 1279"/>
                <a:gd name="T38" fmla="*/ 930 w 1233"/>
                <a:gd name="T39" fmla="*/ 426 h 1279"/>
                <a:gd name="T40" fmla="*/ 1042 w 1233"/>
                <a:gd name="T41" fmla="*/ 449 h 1279"/>
                <a:gd name="T42" fmla="*/ 1120 w 1233"/>
                <a:gd name="T43" fmla="*/ 269 h 1279"/>
                <a:gd name="T44" fmla="*/ 986 w 1233"/>
                <a:gd name="T45" fmla="*/ 168 h 1279"/>
                <a:gd name="T46" fmla="*/ 907 w 1233"/>
                <a:gd name="T47" fmla="*/ 23 h 1279"/>
                <a:gd name="T48" fmla="*/ 762 w 1233"/>
                <a:gd name="T49" fmla="*/ 45 h 1279"/>
                <a:gd name="T50" fmla="*/ 762 w 1233"/>
                <a:gd name="T51" fmla="*/ 157 h 1279"/>
                <a:gd name="T52" fmla="*/ 594 w 1233"/>
                <a:gd name="T53" fmla="*/ 101 h 1279"/>
                <a:gd name="T54" fmla="*/ 515 w 1233"/>
                <a:gd name="T55" fmla="*/ 90 h 1279"/>
                <a:gd name="T56" fmla="*/ 448 w 1233"/>
                <a:gd name="T57" fmla="*/ 191 h 1279"/>
                <a:gd name="T58" fmla="*/ 313 w 1233"/>
                <a:gd name="T59" fmla="*/ 202 h 1279"/>
                <a:gd name="T60" fmla="*/ 302 w 1233"/>
                <a:gd name="T61" fmla="*/ 337 h 1279"/>
                <a:gd name="T62" fmla="*/ 224 w 1233"/>
                <a:gd name="T63" fmla="*/ 426 h 1279"/>
                <a:gd name="T64" fmla="*/ 123 w 1233"/>
                <a:gd name="T65" fmla="*/ 594 h 1279"/>
                <a:gd name="T66" fmla="*/ 11 w 1233"/>
                <a:gd name="T67" fmla="*/ 650 h 1279"/>
                <a:gd name="T68" fmla="*/ 78 w 1233"/>
                <a:gd name="T69" fmla="*/ 875 h 1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33" h="1279">
                  <a:moveTo>
                    <a:pt x="78" y="875"/>
                  </a:moveTo>
                  <a:lnTo>
                    <a:pt x="78" y="875"/>
                  </a:lnTo>
                  <a:cubicBezTo>
                    <a:pt x="100" y="875"/>
                    <a:pt x="89" y="908"/>
                    <a:pt x="134" y="886"/>
                  </a:cubicBezTo>
                  <a:cubicBezTo>
                    <a:pt x="179" y="875"/>
                    <a:pt x="201" y="886"/>
                    <a:pt x="212" y="919"/>
                  </a:cubicBezTo>
                  <a:cubicBezTo>
                    <a:pt x="224" y="953"/>
                    <a:pt x="235" y="1009"/>
                    <a:pt x="257" y="1009"/>
                  </a:cubicBezTo>
                  <a:cubicBezTo>
                    <a:pt x="280" y="1009"/>
                    <a:pt x="269" y="1031"/>
                    <a:pt x="257" y="1054"/>
                  </a:cubicBezTo>
                  <a:cubicBezTo>
                    <a:pt x="235" y="1065"/>
                    <a:pt x="280" y="1088"/>
                    <a:pt x="302" y="1121"/>
                  </a:cubicBezTo>
                  <a:cubicBezTo>
                    <a:pt x="313" y="1155"/>
                    <a:pt x="325" y="1199"/>
                    <a:pt x="347" y="1177"/>
                  </a:cubicBezTo>
                  <a:cubicBezTo>
                    <a:pt x="358" y="1155"/>
                    <a:pt x="403" y="1121"/>
                    <a:pt x="425" y="1132"/>
                  </a:cubicBezTo>
                  <a:cubicBezTo>
                    <a:pt x="459" y="1143"/>
                    <a:pt x="470" y="1121"/>
                    <a:pt x="470" y="1088"/>
                  </a:cubicBezTo>
                  <a:cubicBezTo>
                    <a:pt x="481" y="1054"/>
                    <a:pt x="493" y="1009"/>
                    <a:pt x="538" y="1009"/>
                  </a:cubicBezTo>
                  <a:cubicBezTo>
                    <a:pt x="582" y="1009"/>
                    <a:pt x="627" y="1043"/>
                    <a:pt x="594" y="1065"/>
                  </a:cubicBezTo>
                  <a:cubicBezTo>
                    <a:pt x="560" y="1088"/>
                    <a:pt x="549" y="1132"/>
                    <a:pt x="571" y="1143"/>
                  </a:cubicBezTo>
                  <a:cubicBezTo>
                    <a:pt x="594" y="1155"/>
                    <a:pt x="627" y="1099"/>
                    <a:pt x="672" y="1099"/>
                  </a:cubicBezTo>
                  <a:cubicBezTo>
                    <a:pt x="717" y="1088"/>
                    <a:pt x="784" y="1076"/>
                    <a:pt x="807" y="1099"/>
                  </a:cubicBezTo>
                  <a:cubicBezTo>
                    <a:pt x="829" y="1121"/>
                    <a:pt x="863" y="1177"/>
                    <a:pt x="829" y="1177"/>
                  </a:cubicBezTo>
                  <a:cubicBezTo>
                    <a:pt x="807" y="1188"/>
                    <a:pt x="762" y="1233"/>
                    <a:pt x="795" y="1222"/>
                  </a:cubicBezTo>
                  <a:cubicBezTo>
                    <a:pt x="829" y="1222"/>
                    <a:pt x="851" y="1255"/>
                    <a:pt x="851" y="1267"/>
                  </a:cubicBezTo>
                  <a:cubicBezTo>
                    <a:pt x="874" y="1267"/>
                    <a:pt x="896" y="1278"/>
                    <a:pt x="907" y="1267"/>
                  </a:cubicBezTo>
                  <a:cubicBezTo>
                    <a:pt x="930" y="1255"/>
                    <a:pt x="952" y="1233"/>
                    <a:pt x="974" y="1244"/>
                  </a:cubicBezTo>
                  <a:cubicBezTo>
                    <a:pt x="997" y="1255"/>
                    <a:pt x="1019" y="1233"/>
                    <a:pt x="1031" y="1211"/>
                  </a:cubicBezTo>
                  <a:cubicBezTo>
                    <a:pt x="1042" y="1188"/>
                    <a:pt x="1064" y="1177"/>
                    <a:pt x="1087" y="1177"/>
                  </a:cubicBezTo>
                  <a:cubicBezTo>
                    <a:pt x="1076" y="1155"/>
                    <a:pt x="1064" y="1110"/>
                    <a:pt x="1053" y="1099"/>
                  </a:cubicBezTo>
                  <a:cubicBezTo>
                    <a:pt x="1031" y="1065"/>
                    <a:pt x="1076" y="1020"/>
                    <a:pt x="1120" y="986"/>
                  </a:cubicBezTo>
                  <a:cubicBezTo>
                    <a:pt x="1154" y="942"/>
                    <a:pt x="1165" y="875"/>
                    <a:pt x="1154" y="863"/>
                  </a:cubicBezTo>
                  <a:cubicBezTo>
                    <a:pt x="1154" y="852"/>
                    <a:pt x="1120" y="807"/>
                    <a:pt x="1098" y="819"/>
                  </a:cubicBezTo>
                  <a:cubicBezTo>
                    <a:pt x="1076" y="830"/>
                    <a:pt x="1031" y="841"/>
                    <a:pt x="1019" y="819"/>
                  </a:cubicBezTo>
                  <a:cubicBezTo>
                    <a:pt x="1008" y="785"/>
                    <a:pt x="1053" y="762"/>
                    <a:pt x="1087" y="774"/>
                  </a:cubicBezTo>
                  <a:cubicBezTo>
                    <a:pt x="1120" y="774"/>
                    <a:pt x="1131" y="762"/>
                    <a:pt x="1143" y="729"/>
                  </a:cubicBezTo>
                  <a:cubicBezTo>
                    <a:pt x="1165" y="684"/>
                    <a:pt x="1176" y="662"/>
                    <a:pt x="1199" y="650"/>
                  </a:cubicBezTo>
                  <a:cubicBezTo>
                    <a:pt x="1221" y="650"/>
                    <a:pt x="1232" y="617"/>
                    <a:pt x="1232" y="594"/>
                  </a:cubicBezTo>
                  <a:cubicBezTo>
                    <a:pt x="1221" y="583"/>
                    <a:pt x="1199" y="561"/>
                    <a:pt x="1176" y="550"/>
                  </a:cubicBezTo>
                  <a:cubicBezTo>
                    <a:pt x="1154" y="538"/>
                    <a:pt x="1143" y="572"/>
                    <a:pt x="1109" y="606"/>
                  </a:cubicBezTo>
                  <a:cubicBezTo>
                    <a:pt x="1087" y="639"/>
                    <a:pt x="1042" y="673"/>
                    <a:pt x="1008" y="673"/>
                  </a:cubicBezTo>
                  <a:cubicBezTo>
                    <a:pt x="974" y="684"/>
                    <a:pt x="963" y="706"/>
                    <a:pt x="941" y="740"/>
                  </a:cubicBezTo>
                  <a:cubicBezTo>
                    <a:pt x="918" y="762"/>
                    <a:pt x="874" y="762"/>
                    <a:pt x="863" y="717"/>
                  </a:cubicBezTo>
                  <a:cubicBezTo>
                    <a:pt x="851" y="684"/>
                    <a:pt x="818" y="606"/>
                    <a:pt x="863" y="594"/>
                  </a:cubicBezTo>
                  <a:cubicBezTo>
                    <a:pt x="907" y="583"/>
                    <a:pt x="941" y="527"/>
                    <a:pt x="918" y="516"/>
                  </a:cubicBezTo>
                  <a:cubicBezTo>
                    <a:pt x="896" y="505"/>
                    <a:pt x="829" y="482"/>
                    <a:pt x="874" y="460"/>
                  </a:cubicBezTo>
                  <a:cubicBezTo>
                    <a:pt x="907" y="437"/>
                    <a:pt x="918" y="482"/>
                    <a:pt x="930" y="426"/>
                  </a:cubicBezTo>
                  <a:cubicBezTo>
                    <a:pt x="941" y="370"/>
                    <a:pt x="1008" y="370"/>
                    <a:pt x="1008" y="404"/>
                  </a:cubicBezTo>
                  <a:cubicBezTo>
                    <a:pt x="1008" y="449"/>
                    <a:pt x="1019" y="482"/>
                    <a:pt x="1042" y="449"/>
                  </a:cubicBezTo>
                  <a:cubicBezTo>
                    <a:pt x="1064" y="426"/>
                    <a:pt x="1064" y="393"/>
                    <a:pt x="1076" y="359"/>
                  </a:cubicBezTo>
                  <a:cubicBezTo>
                    <a:pt x="1076" y="326"/>
                    <a:pt x="1109" y="314"/>
                    <a:pt x="1120" y="269"/>
                  </a:cubicBezTo>
                  <a:cubicBezTo>
                    <a:pt x="1131" y="236"/>
                    <a:pt x="1109" y="191"/>
                    <a:pt x="1087" y="168"/>
                  </a:cubicBezTo>
                  <a:cubicBezTo>
                    <a:pt x="1064" y="146"/>
                    <a:pt x="1042" y="168"/>
                    <a:pt x="986" y="168"/>
                  </a:cubicBezTo>
                  <a:cubicBezTo>
                    <a:pt x="941" y="168"/>
                    <a:pt x="907" y="146"/>
                    <a:pt x="907" y="112"/>
                  </a:cubicBezTo>
                  <a:cubicBezTo>
                    <a:pt x="907" y="79"/>
                    <a:pt x="907" y="23"/>
                    <a:pt x="907" y="23"/>
                  </a:cubicBezTo>
                  <a:cubicBezTo>
                    <a:pt x="885" y="0"/>
                    <a:pt x="885" y="0"/>
                    <a:pt x="885" y="0"/>
                  </a:cubicBezTo>
                  <a:cubicBezTo>
                    <a:pt x="885" y="0"/>
                    <a:pt x="795" y="34"/>
                    <a:pt x="762" y="45"/>
                  </a:cubicBezTo>
                  <a:cubicBezTo>
                    <a:pt x="739" y="45"/>
                    <a:pt x="773" y="90"/>
                    <a:pt x="795" y="101"/>
                  </a:cubicBezTo>
                  <a:cubicBezTo>
                    <a:pt x="829" y="101"/>
                    <a:pt x="807" y="135"/>
                    <a:pt x="762" y="157"/>
                  </a:cubicBezTo>
                  <a:cubicBezTo>
                    <a:pt x="728" y="180"/>
                    <a:pt x="705" y="157"/>
                    <a:pt x="661" y="157"/>
                  </a:cubicBezTo>
                  <a:cubicBezTo>
                    <a:pt x="616" y="157"/>
                    <a:pt x="616" y="135"/>
                    <a:pt x="594" y="101"/>
                  </a:cubicBezTo>
                  <a:cubicBezTo>
                    <a:pt x="582" y="56"/>
                    <a:pt x="538" y="56"/>
                    <a:pt x="526" y="90"/>
                  </a:cubicBezTo>
                  <a:cubicBezTo>
                    <a:pt x="515" y="90"/>
                    <a:pt x="515" y="90"/>
                    <a:pt x="515" y="90"/>
                  </a:cubicBezTo>
                  <a:cubicBezTo>
                    <a:pt x="515" y="112"/>
                    <a:pt x="526" y="157"/>
                    <a:pt x="515" y="168"/>
                  </a:cubicBezTo>
                  <a:cubicBezTo>
                    <a:pt x="504" y="191"/>
                    <a:pt x="481" y="191"/>
                    <a:pt x="448" y="191"/>
                  </a:cubicBezTo>
                  <a:cubicBezTo>
                    <a:pt x="425" y="191"/>
                    <a:pt x="425" y="224"/>
                    <a:pt x="403" y="224"/>
                  </a:cubicBezTo>
                  <a:cubicBezTo>
                    <a:pt x="381" y="236"/>
                    <a:pt x="336" y="202"/>
                    <a:pt x="313" y="202"/>
                  </a:cubicBezTo>
                  <a:cubicBezTo>
                    <a:pt x="280" y="213"/>
                    <a:pt x="269" y="258"/>
                    <a:pt x="291" y="269"/>
                  </a:cubicBezTo>
                  <a:cubicBezTo>
                    <a:pt x="313" y="281"/>
                    <a:pt x="325" y="326"/>
                    <a:pt x="302" y="337"/>
                  </a:cubicBezTo>
                  <a:cubicBezTo>
                    <a:pt x="280" y="348"/>
                    <a:pt x="302" y="393"/>
                    <a:pt x="269" y="381"/>
                  </a:cubicBezTo>
                  <a:cubicBezTo>
                    <a:pt x="235" y="381"/>
                    <a:pt x="201" y="381"/>
                    <a:pt x="224" y="426"/>
                  </a:cubicBezTo>
                  <a:cubicBezTo>
                    <a:pt x="235" y="482"/>
                    <a:pt x="235" y="527"/>
                    <a:pt x="212" y="538"/>
                  </a:cubicBezTo>
                  <a:cubicBezTo>
                    <a:pt x="201" y="550"/>
                    <a:pt x="168" y="583"/>
                    <a:pt x="123" y="594"/>
                  </a:cubicBezTo>
                  <a:cubicBezTo>
                    <a:pt x="78" y="617"/>
                    <a:pt x="67" y="639"/>
                    <a:pt x="33" y="639"/>
                  </a:cubicBezTo>
                  <a:cubicBezTo>
                    <a:pt x="11" y="628"/>
                    <a:pt x="11" y="650"/>
                    <a:pt x="11" y="650"/>
                  </a:cubicBezTo>
                  <a:cubicBezTo>
                    <a:pt x="0" y="807"/>
                    <a:pt x="0" y="807"/>
                    <a:pt x="0" y="807"/>
                  </a:cubicBezTo>
                  <a:cubicBezTo>
                    <a:pt x="33" y="830"/>
                    <a:pt x="56" y="875"/>
                    <a:pt x="78" y="875"/>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 name="Freeform 23"/>
            <p:cNvSpPr>
              <a:spLocks noChangeArrowheads="1"/>
            </p:cNvSpPr>
            <p:nvPr/>
          </p:nvSpPr>
          <p:spPr bwMode="auto">
            <a:xfrm>
              <a:off x="5229225" y="4368800"/>
              <a:ext cx="496888" cy="504825"/>
            </a:xfrm>
            <a:custGeom>
              <a:avLst/>
              <a:gdLst>
                <a:gd name="T0" fmla="*/ 1356 w 1380"/>
                <a:gd name="T1" fmla="*/ 471 h 1402"/>
                <a:gd name="T2" fmla="*/ 1311 w 1380"/>
                <a:gd name="T3" fmla="*/ 426 h 1402"/>
                <a:gd name="T4" fmla="*/ 1323 w 1380"/>
                <a:gd name="T5" fmla="*/ 303 h 1402"/>
                <a:gd name="T6" fmla="*/ 1087 w 1380"/>
                <a:gd name="T7" fmla="*/ 347 h 1402"/>
                <a:gd name="T8" fmla="*/ 1054 w 1380"/>
                <a:gd name="T9" fmla="*/ 213 h 1402"/>
                <a:gd name="T10" fmla="*/ 941 w 1380"/>
                <a:gd name="T11" fmla="*/ 336 h 1402"/>
                <a:gd name="T12" fmla="*/ 818 w 1380"/>
                <a:gd name="T13" fmla="*/ 325 h 1402"/>
                <a:gd name="T14" fmla="*/ 773 w 1380"/>
                <a:gd name="T15" fmla="*/ 213 h 1402"/>
                <a:gd name="T16" fmla="*/ 650 w 1380"/>
                <a:gd name="T17" fmla="*/ 90 h 1402"/>
                <a:gd name="T18" fmla="*/ 504 w 1380"/>
                <a:gd name="T19" fmla="*/ 11 h 1402"/>
                <a:gd name="T20" fmla="*/ 437 w 1380"/>
                <a:gd name="T21" fmla="*/ 146 h 1402"/>
                <a:gd name="T22" fmla="*/ 347 w 1380"/>
                <a:gd name="T23" fmla="*/ 202 h 1402"/>
                <a:gd name="T24" fmla="*/ 370 w 1380"/>
                <a:gd name="T25" fmla="*/ 325 h 1402"/>
                <a:gd name="T26" fmla="*/ 303 w 1380"/>
                <a:gd name="T27" fmla="*/ 426 h 1402"/>
                <a:gd name="T28" fmla="*/ 314 w 1380"/>
                <a:gd name="T29" fmla="*/ 549 h 1402"/>
                <a:gd name="T30" fmla="*/ 213 w 1380"/>
                <a:gd name="T31" fmla="*/ 728 h 1402"/>
                <a:gd name="T32" fmla="*/ 34 w 1380"/>
                <a:gd name="T33" fmla="*/ 1020 h 1402"/>
                <a:gd name="T34" fmla="*/ 56 w 1380"/>
                <a:gd name="T35" fmla="*/ 1065 h 1402"/>
                <a:gd name="T36" fmla="*/ 123 w 1380"/>
                <a:gd name="T37" fmla="*/ 1132 h 1402"/>
                <a:gd name="T38" fmla="*/ 168 w 1380"/>
                <a:gd name="T39" fmla="*/ 1255 h 1402"/>
                <a:gd name="T40" fmla="*/ 213 w 1380"/>
                <a:gd name="T41" fmla="*/ 1367 h 1402"/>
                <a:gd name="T42" fmla="*/ 303 w 1380"/>
                <a:gd name="T43" fmla="*/ 1345 h 1402"/>
                <a:gd name="T44" fmla="*/ 359 w 1380"/>
                <a:gd name="T45" fmla="*/ 1278 h 1402"/>
                <a:gd name="T46" fmla="*/ 415 w 1380"/>
                <a:gd name="T47" fmla="*/ 1221 h 1402"/>
                <a:gd name="T48" fmla="*/ 538 w 1380"/>
                <a:gd name="T49" fmla="*/ 1199 h 1402"/>
                <a:gd name="T50" fmla="*/ 616 w 1380"/>
                <a:gd name="T51" fmla="*/ 1132 h 1402"/>
                <a:gd name="T52" fmla="*/ 695 w 1380"/>
                <a:gd name="T53" fmla="*/ 1065 h 1402"/>
                <a:gd name="T54" fmla="*/ 785 w 1380"/>
                <a:gd name="T55" fmla="*/ 1143 h 1402"/>
                <a:gd name="T56" fmla="*/ 863 w 1380"/>
                <a:gd name="T57" fmla="*/ 986 h 1402"/>
                <a:gd name="T58" fmla="*/ 897 w 1380"/>
                <a:gd name="T59" fmla="*/ 852 h 1402"/>
                <a:gd name="T60" fmla="*/ 841 w 1380"/>
                <a:gd name="T61" fmla="*/ 695 h 1402"/>
                <a:gd name="T62" fmla="*/ 941 w 1380"/>
                <a:gd name="T63" fmla="*/ 572 h 1402"/>
                <a:gd name="T64" fmla="*/ 986 w 1380"/>
                <a:gd name="T65" fmla="*/ 471 h 1402"/>
                <a:gd name="T66" fmla="*/ 1031 w 1380"/>
                <a:gd name="T67" fmla="*/ 549 h 1402"/>
                <a:gd name="T68" fmla="*/ 1121 w 1380"/>
                <a:gd name="T69" fmla="*/ 661 h 1402"/>
                <a:gd name="T70" fmla="*/ 1143 w 1380"/>
                <a:gd name="T71" fmla="*/ 773 h 1402"/>
                <a:gd name="T72" fmla="*/ 1188 w 1380"/>
                <a:gd name="T73" fmla="*/ 874 h 1402"/>
                <a:gd name="T74" fmla="*/ 1345 w 1380"/>
                <a:gd name="T75" fmla="*/ 908 h 1402"/>
                <a:gd name="T76" fmla="*/ 1345 w 1380"/>
                <a:gd name="T77" fmla="*/ 762 h 1402"/>
                <a:gd name="T78" fmla="*/ 1323 w 1380"/>
                <a:gd name="T79" fmla="*/ 594 h 1402"/>
                <a:gd name="T80" fmla="*/ 1334 w 1380"/>
                <a:gd name="T81" fmla="*/ 572 h 1402"/>
                <a:gd name="T82" fmla="*/ 1356 w 1380"/>
                <a:gd name="T83" fmla="*/ 471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80" h="1402">
                  <a:moveTo>
                    <a:pt x="1356" y="471"/>
                  </a:moveTo>
                  <a:lnTo>
                    <a:pt x="1356" y="471"/>
                  </a:lnTo>
                  <a:lnTo>
                    <a:pt x="1367" y="471"/>
                  </a:lnTo>
                  <a:cubicBezTo>
                    <a:pt x="1367" y="459"/>
                    <a:pt x="1345" y="426"/>
                    <a:pt x="1311" y="426"/>
                  </a:cubicBezTo>
                  <a:cubicBezTo>
                    <a:pt x="1278" y="437"/>
                    <a:pt x="1323" y="392"/>
                    <a:pt x="1345" y="381"/>
                  </a:cubicBezTo>
                  <a:cubicBezTo>
                    <a:pt x="1379" y="381"/>
                    <a:pt x="1345" y="325"/>
                    <a:pt x="1323" y="303"/>
                  </a:cubicBezTo>
                  <a:cubicBezTo>
                    <a:pt x="1300" y="280"/>
                    <a:pt x="1233" y="292"/>
                    <a:pt x="1188" y="303"/>
                  </a:cubicBezTo>
                  <a:cubicBezTo>
                    <a:pt x="1143" y="303"/>
                    <a:pt x="1110" y="359"/>
                    <a:pt x="1087" y="347"/>
                  </a:cubicBezTo>
                  <a:cubicBezTo>
                    <a:pt x="1065" y="336"/>
                    <a:pt x="1076" y="292"/>
                    <a:pt x="1110" y="269"/>
                  </a:cubicBezTo>
                  <a:cubicBezTo>
                    <a:pt x="1143" y="247"/>
                    <a:pt x="1098" y="213"/>
                    <a:pt x="1054" y="213"/>
                  </a:cubicBezTo>
                  <a:cubicBezTo>
                    <a:pt x="1009" y="213"/>
                    <a:pt x="997" y="258"/>
                    <a:pt x="986" y="292"/>
                  </a:cubicBezTo>
                  <a:cubicBezTo>
                    <a:pt x="986" y="325"/>
                    <a:pt x="975" y="347"/>
                    <a:pt x="941" y="336"/>
                  </a:cubicBezTo>
                  <a:cubicBezTo>
                    <a:pt x="919" y="325"/>
                    <a:pt x="874" y="359"/>
                    <a:pt x="863" y="381"/>
                  </a:cubicBezTo>
                  <a:cubicBezTo>
                    <a:pt x="841" y="403"/>
                    <a:pt x="829" y="359"/>
                    <a:pt x="818" y="325"/>
                  </a:cubicBezTo>
                  <a:cubicBezTo>
                    <a:pt x="796" y="292"/>
                    <a:pt x="751" y="269"/>
                    <a:pt x="773" y="258"/>
                  </a:cubicBezTo>
                  <a:cubicBezTo>
                    <a:pt x="785" y="235"/>
                    <a:pt x="796" y="213"/>
                    <a:pt x="773" y="213"/>
                  </a:cubicBezTo>
                  <a:cubicBezTo>
                    <a:pt x="751" y="213"/>
                    <a:pt x="740" y="157"/>
                    <a:pt x="728" y="123"/>
                  </a:cubicBezTo>
                  <a:cubicBezTo>
                    <a:pt x="717" y="90"/>
                    <a:pt x="695" y="79"/>
                    <a:pt x="650" y="90"/>
                  </a:cubicBezTo>
                  <a:cubicBezTo>
                    <a:pt x="605" y="112"/>
                    <a:pt x="616" y="79"/>
                    <a:pt x="594" y="79"/>
                  </a:cubicBezTo>
                  <a:cubicBezTo>
                    <a:pt x="572" y="79"/>
                    <a:pt x="549" y="23"/>
                    <a:pt x="504" y="11"/>
                  </a:cubicBezTo>
                  <a:cubicBezTo>
                    <a:pt x="459" y="0"/>
                    <a:pt x="437" y="56"/>
                    <a:pt x="437" y="79"/>
                  </a:cubicBezTo>
                  <a:cubicBezTo>
                    <a:pt x="448" y="101"/>
                    <a:pt x="448" y="123"/>
                    <a:pt x="437" y="146"/>
                  </a:cubicBezTo>
                  <a:cubicBezTo>
                    <a:pt x="426" y="179"/>
                    <a:pt x="359" y="179"/>
                    <a:pt x="359" y="179"/>
                  </a:cubicBezTo>
                  <a:cubicBezTo>
                    <a:pt x="370" y="190"/>
                    <a:pt x="359" y="190"/>
                    <a:pt x="347" y="202"/>
                  </a:cubicBezTo>
                  <a:cubicBezTo>
                    <a:pt x="336" y="202"/>
                    <a:pt x="336" y="258"/>
                    <a:pt x="370" y="269"/>
                  </a:cubicBezTo>
                  <a:cubicBezTo>
                    <a:pt x="392" y="280"/>
                    <a:pt x="392" y="314"/>
                    <a:pt x="370" y="325"/>
                  </a:cubicBezTo>
                  <a:cubicBezTo>
                    <a:pt x="359" y="336"/>
                    <a:pt x="336" y="370"/>
                    <a:pt x="336" y="381"/>
                  </a:cubicBezTo>
                  <a:cubicBezTo>
                    <a:pt x="347" y="403"/>
                    <a:pt x="325" y="426"/>
                    <a:pt x="303" y="426"/>
                  </a:cubicBezTo>
                  <a:cubicBezTo>
                    <a:pt x="280" y="426"/>
                    <a:pt x="235" y="448"/>
                    <a:pt x="247" y="482"/>
                  </a:cubicBezTo>
                  <a:cubicBezTo>
                    <a:pt x="258" y="504"/>
                    <a:pt x="303" y="527"/>
                    <a:pt x="314" y="549"/>
                  </a:cubicBezTo>
                  <a:cubicBezTo>
                    <a:pt x="336" y="583"/>
                    <a:pt x="314" y="616"/>
                    <a:pt x="280" y="628"/>
                  </a:cubicBezTo>
                  <a:cubicBezTo>
                    <a:pt x="258" y="639"/>
                    <a:pt x="202" y="684"/>
                    <a:pt x="213" y="728"/>
                  </a:cubicBezTo>
                  <a:cubicBezTo>
                    <a:pt x="235" y="773"/>
                    <a:pt x="224" y="818"/>
                    <a:pt x="190" y="829"/>
                  </a:cubicBezTo>
                  <a:cubicBezTo>
                    <a:pt x="168" y="841"/>
                    <a:pt x="56" y="986"/>
                    <a:pt x="34" y="1020"/>
                  </a:cubicBezTo>
                  <a:cubicBezTo>
                    <a:pt x="23" y="1031"/>
                    <a:pt x="11" y="1031"/>
                    <a:pt x="0" y="1042"/>
                  </a:cubicBezTo>
                  <a:cubicBezTo>
                    <a:pt x="23" y="1054"/>
                    <a:pt x="34" y="1076"/>
                    <a:pt x="56" y="1065"/>
                  </a:cubicBezTo>
                  <a:cubicBezTo>
                    <a:pt x="79" y="1065"/>
                    <a:pt x="79" y="1098"/>
                    <a:pt x="101" y="1098"/>
                  </a:cubicBezTo>
                  <a:cubicBezTo>
                    <a:pt x="123" y="1098"/>
                    <a:pt x="134" y="1121"/>
                    <a:pt x="123" y="1132"/>
                  </a:cubicBezTo>
                  <a:cubicBezTo>
                    <a:pt x="101" y="1143"/>
                    <a:pt x="90" y="1210"/>
                    <a:pt x="123" y="1210"/>
                  </a:cubicBezTo>
                  <a:cubicBezTo>
                    <a:pt x="157" y="1210"/>
                    <a:pt x="190" y="1233"/>
                    <a:pt x="168" y="1255"/>
                  </a:cubicBezTo>
                  <a:cubicBezTo>
                    <a:pt x="146" y="1266"/>
                    <a:pt x="146" y="1289"/>
                    <a:pt x="168" y="1300"/>
                  </a:cubicBezTo>
                  <a:cubicBezTo>
                    <a:pt x="190" y="1311"/>
                    <a:pt x="202" y="1345"/>
                    <a:pt x="213" y="1367"/>
                  </a:cubicBezTo>
                  <a:cubicBezTo>
                    <a:pt x="224" y="1401"/>
                    <a:pt x="247" y="1401"/>
                    <a:pt x="258" y="1378"/>
                  </a:cubicBezTo>
                  <a:cubicBezTo>
                    <a:pt x="269" y="1356"/>
                    <a:pt x="280" y="1345"/>
                    <a:pt x="303" y="1345"/>
                  </a:cubicBezTo>
                  <a:cubicBezTo>
                    <a:pt x="325" y="1345"/>
                    <a:pt x="336" y="1334"/>
                    <a:pt x="336" y="1323"/>
                  </a:cubicBezTo>
                  <a:cubicBezTo>
                    <a:pt x="325" y="1300"/>
                    <a:pt x="336" y="1266"/>
                    <a:pt x="359" y="1278"/>
                  </a:cubicBezTo>
                  <a:cubicBezTo>
                    <a:pt x="370" y="1278"/>
                    <a:pt x="392" y="1255"/>
                    <a:pt x="392" y="1233"/>
                  </a:cubicBezTo>
                  <a:cubicBezTo>
                    <a:pt x="392" y="1210"/>
                    <a:pt x="403" y="1199"/>
                    <a:pt x="415" y="1221"/>
                  </a:cubicBezTo>
                  <a:cubicBezTo>
                    <a:pt x="437" y="1244"/>
                    <a:pt x="448" y="1244"/>
                    <a:pt x="459" y="1221"/>
                  </a:cubicBezTo>
                  <a:cubicBezTo>
                    <a:pt x="471" y="1199"/>
                    <a:pt x="516" y="1199"/>
                    <a:pt x="538" y="1199"/>
                  </a:cubicBezTo>
                  <a:cubicBezTo>
                    <a:pt x="549" y="1199"/>
                    <a:pt x="594" y="1199"/>
                    <a:pt x="594" y="1177"/>
                  </a:cubicBezTo>
                  <a:cubicBezTo>
                    <a:pt x="605" y="1154"/>
                    <a:pt x="594" y="1132"/>
                    <a:pt x="616" y="1132"/>
                  </a:cubicBezTo>
                  <a:cubicBezTo>
                    <a:pt x="650" y="1132"/>
                    <a:pt x="661" y="1121"/>
                    <a:pt x="661" y="1087"/>
                  </a:cubicBezTo>
                  <a:cubicBezTo>
                    <a:pt x="650" y="1065"/>
                    <a:pt x="684" y="1054"/>
                    <a:pt x="695" y="1065"/>
                  </a:cubicBezTo>
                  <a:cubicBezTo>
                    <a:pt x="706" y="1087"/>
                    <a:pt x="740" y="1121"/>
                    <a:pt x="751" y="1121"/>
                  </a:cubicBezTo>
                  <a:cubicBezTo>
                    <a:pt x="762" y="1121"/>
                    <a:pt x="773" y="1132"/>
                    <a:pt x="785" y="1143"/>
                  </a:cubicBezTo>
                  <a:cubicBezTo>
                    <a:pt x="785" y="1110"/>
                    <a:pt x="785" y="1065"/>
                    <a:pt x="785" y="1042"/>
                  </a:cubicBezTo>
                  <a:cubicBezTo>
                    <a:pt x="785" y="1020"/>
                    <a:pt x="841" y="975"/>
                    <a:pt x="863" y="986"/>
                  </a:cubicBezTo>
                  <a:cubicBezTo>
                    <a:pt x="885" y="997"/>
                    <a:pt x="897" y="986"/>
                    <a:pt x="897" y="964"/>
                  </a:cubicBezTo>
                  <a:cubicBezTo>
                    <a:pt x="897" y="952"/>
                    <a:pt x="897" y="852"/>
                    <a:pt x="897" y="852"/>
                  </a:cubicBezTo>
                  <a:cubicBezTo>
                    <a:pt x="897" y="852"/>
                    <a:pt x="897" y="785"/>
                    <a:pt x="863" y="762"/>
                  </a:cubicBezTo>
                  <a:cubicBezTo>
                    <a:pt x="829" y="728"/>
                    <a:pt x="829" y="717"/>
                    <a:pt x="841" y="695"/>
                  </a:cubicBezTo>
                  <a:cubicBezTo>
                    <a:pt x="841" y="672"/>
                    <a:pt x="863" y="661"/>
                    <a:pt x="885" y="650"/>
                  </a:cubicBezTo>
                  <a:cubicBezTo>
                    <a:pt x="908" y="650"/>
                    <a:pt x="941" y="616"/>
                    <a:pt x="941" y="572"/>
                  </a:cubicBezTo>
                  <a:cubicBezTo>
                    <a:pt x="930" y="538"/>
                    <a:pt x="941" y="549"/>
                    <a:pt x="964" y="538"/>
                  </a:cubicBezTo>
                  <a:cubicBezTo>
                    <a:pt x="975" y="538"/>
                    <a:pt x="986" y="504"/>
                    <a:pt x="986" y="471"/>
                  </a:cubicBezTo>
                  <a:cubicBezTo>
                    <a:pt x="975" y="437"/>
                    <a:pt x="1020" y="471"/>
                    <a:pt x="1031" y="482"/>
                  </a:cubicBezTo>
                  <a:cubicBezTo>
                    <a:pt x="1031" y="504"/>
                    <a:pt x="1009" y="549"/>
                    <a:pt x="1031" y="549"/>
                  </a:cubicBezTo>
                  <a:cubicBezTo>
                    <a:pt x="1054" y="549"/>
                    <a:pt x="1065" y="561"/>
                    <a:pt x="1065" y="594"/>
                  </a:cubicBezTo>
                  <a:cubicBezTo>
                    <a:pt x="1065" y="628"/>
                    <a:pt x="1087" y="650"/>
                    <a:pt x="1121" y="661"/>
                  </a:cubicBezTo>
                  <a:cubicBezTo>
                    <a:pt x="1165" y="661"/>
                    <a:pt x="1143" y="684"/>
                    <a:pt x="1154" y="728"/>
                  </a:cubicBezTo>
                  <a:cubicBezTo>
                    <a:pt x="1165" y="762"/>
                    <a:pt x="1165" y="762"/>
                    <a:pt x="1143" y="773"/>
                  </a:cubicBezTo>
                  <a:cubicBezTo>
                    <a:pt x="1132" y="796"/>
                    <a:pt x="1165" y="852"/>
                    <a:pt x="1165" y="852"/>
                  </a:cubicBezTo>
                  <a:cubicBezTo>
                    <a:pt x="1177" y="852"/>
                    <a:pt x="1177" y="863"/>
                    <a:pt x="1188" y="874"/>
                  </a:cubicBezTo>
                  <a:cubicBezTo>
                    <a:pt x="1199" y="897"/>
                    <a:pt x="1221" y="919"/>
                    <a:pt x="1255" y="941"/>
                  </a:cubicBezTo>
                  <a:cubicBezTo>
                    <a:pt x="1289" y="952"/>
                    <a:pt x="1323" y="919"/>
                    <a:pt x="1345" y="908"/>
                  </a:cubicBezTo>
                  <a:cubicBezTo>
                    <a:pt x="1356" y="874"/>
                    <a:pt x="1356" y="841"/>
                    <a:pt x="1334" y="841"/>
                  </a:cubicBezTo>
                  <a:cubicBezTo>
                    <a:pt x="1311" y="841"/>
                    <a:pt x="1334" y="785"/>
                    <a:pt x="1345" y="762"/>
                  </a:cubicBezTo>
                  <a:cubicBezTo>
                    <a:pt x="1356" y="728"/>
                    <a:pt x="1345" y="695"/>
                    <a:pt x="1323" y="684"/>
                  </a:cubicBezTo>
                  <a:cubicBezTo>
                    <a:pt x="1300" y="684"/>
                    <a:pt x="1323" y="628"/>
                    <a:pt x="1323" y="594"/>
                  </a:cubicBezTo>
                  <a:cubicBezTo>
                    <a:pt x="1323" y="583"/>
                    <a:pt x="1323" y="572"/>
                    <a:pt x="1334" y="572"/>
                  </a:cubicBezTo>
                  <a:lnTo>
                    <a:pt x="1334" y="572"/>
                  </a:lnTo>
                  <a:cubicBezTo>
                    <a:pt x="1334" y="572"/>
                    <a:pt x="1311" y="538"/>
                    <a:pt x="1300" y="527"/>
                  </a:cubicBezTo>
                  <a:cubicBezTo>
                    <a:pt x="1289" y="504"/>
                    <a:pt x="1323" y="482"/>
                    <a:pt x="1356" y="47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 name="Freeform 25"/>
            <p:cNvSpPr>
              <a:spLocks noChangeArrowheads="1"/>
            </p:cNvSpPr>
            <p:nvPr/>
          </p:nvSpPr>
          <p:spPr bwMode="auto">
            <a:xfrm>
              <a:off x="7956550" y="3860800"/>
              <a:ext cx="552450" cy="973138"/>
            </a:xfrm>
            <a:custGeom>
              <a:avLst/>
              <a:gdLst>
                <a:gd name="T0" fmla="*/ 1502 w 1536"/>
                <a:gd name="T1" fmla="*/ 224 h 2702"/>
                <a:gd name="T2" fmla="*/ 1311 w 1536"/>
                <a:gd name="T3" fmla="*/ 11 h 2702"/>
                <a:gd name="T4" fmla="*/ 1042 w 1536"/>
                <a:gd name="T5" fmla="*/ 112 h 2702"/>
                <a:gd name="T6" fmla="*/ 986 w 1536"/>
                <a:gd name="T7" fmla="*/ 291 h 2702"/>
                <a:gd name="T8" fmla="*/ 1165 w 1536"/>
                <a:gd name="T9" fmla="*/ 404 h 2702"/>
                <a:gd name="T10" fmla="*/ 1053 w 1536"/>
                <a:gd name="T11" fmla="*/ 471 h 2702"/>
                <a:gd name="T12" fmla="*/ 1031 w 1536"/>
                <a:gd name="T13" fmla="*/ 639 h 2702"/>
                <a:gd name="T14" fmla="*/ 941 w 1536"/>
                <a:gd name="T15" fmla="*/ 784 h 2702"/>
                <a:gd name="T16" fmla="*/ 975 w 1536"/>
                <a:gd name="T17" fmla="*/ 908 h 2702"/>
                <a:gd name="T18" fmla="*/ 863 w 1536"/>
                <a:gd name="T19" fmla="*/ 852 h 2702"/>
                <a:gd name="T20" fmla="*/ 773 w 1536"/>
                <a:gd name="T21" fmla="*/ 986 h 2702"/>
                <a:gd name="T22" fmla="*/ 583 w 1536"/>
                <a:gd name="T23" fmla="*/ 1042 h 2702"/>
                <a:gd name="T24" fmla="*/ 448 w 1536"/>
                <a:gd name="T25" fmla="*/ 1121 h 2702"/>
                <a:gd name="T26" fmla="*/ 392 w 1536"/>
                <a:gd name="T27" fmla="*/ 1199 h 2702"/>
                <a:gd name="T28" fmla="*/ 89 w 1536"/>
                <a:gd name="T29" fmla="*/ 1715 h 2702"/>
                <a:gd name="T30" fmla="*/ 347 w 1536"/>
                <a:gd name="T31" fmla="*/ 2667 h 2702"/>
                <a:gd name="T32" fmla="*/ 493 w 1536"/>
                <a:gd name="T33" fmla="*/ 2488 h 2702"/>
                <a:gd name="T34" fmla="*/ 583 w 1536"/>
                <a:gd name="T35" fmla="*/ 2297 h 2702"/>
                <a:gd name="T36" fmla="*/ 706 w 1536"/>
                <a:gd name="T37" fmla="*/ 2297 h 2702"/>
                <a:gd name="T38" fmla="*/ 784 w 1536"/>
                <a:gd name="T39" fmla="*/ 2197 h 2702"/>
                <a:gd name="T40" fmla="*/ 683 w 1536"/>
                <a:gd name="T41" fmla="*/ 2208 h 2702"/>
                <a:gd name="T42" fmla="*/ 706 w 1536"/>
                <a:gd name="T43" fmla="*/ 2107 h 2702"/>
                <a:gd name="T44" fmla="*/ 762 w 1536"/>
                <a:gd name="T45" fmla="*/ 1961 h 2702"/>
                <a:gd name="T46" fmla="*/ 796 w 1536"/>
                <a:gd name="T47" fmla="*/ 2107 h 2702"/>
                <a:gd name="T48" fmla="*/ 829 w 1536"/>
                <a:gd name="T49" fmla="*/ 2006 h 2702"/>
                <a:gd name="T50" fmla="*/ 852 w 1536"/>
                <a:gd name="T51" fmla="*/ 2219 h 2702"/>
                <a:gd name="T52" fmla="*/ 1009 w 1536"/>
                <a:gd name="T53" fmla="*/ 2443 h 2702"/>
                <a:gd name="T54" fmla="*/ 1053 w 1536"/>
                <a:gd name="T55" fmla="*/ 2219 h 2702"/>
                <a:gd name="T56" fmla="*/ 1121 w 1536"/>
                <a:gd name="T57" fmla="*/ 1928 h 2702"/>
                <a:gd name="T58" fmla="*/ 1143 w 1536"/>
                <a:gd name="T59" fmla="*/ 1670 h 2702"/>
                <a:gd name="T60" fmla="*/ 1065 w 1536"/>
                <a:gd name="T61" fmla="*/ 1670 h 2702"/>
                <a:gd name="T62" fmla="*/ 1098 w 1536"/>
                <a:gd name="T63" fmla="*/ 1591 h 2702"/>
                <a:gd name="T64" fmla="*/ 1221 w 1536"/>
                <a:gd name="T65" fmla="*/ 1446 h 2702"/>
                <a:gd name="T66" fmla="*/ 1109 w 1536"/>
                <a:gd name="T67" fmla="*/ 1502 h 2702"/>
                <a:gd name="T68" fmla="*/ 1065 w 1536"/>
                <a:gd name="T69" fmla="*/ 1468 h 2702"/>
                <a:gd name="T70" fmla="*/ 1053 w 1536"/>
                <a:gd name="T71" fmla="*/ 1356 h 2702"/>
                <a:gd name="T72" fmla="*/ 1154 w 1536"/>
                <a:gd name="T73" fmla="*/ 1255 h 2702"/>
                <a:gd name="T74" fmla="*/ 1165 w 1536"/>
                <a:gd name="T75" fmla="*/ 964 h 2702"/>
                <a:gd name="T76" fmla="*/ 1412 w 1536"/>
                <a:gd name="T77" fmla="*/ 639 h 2702"/>
                <a:gd name="T78" fmla="*/ 1502 w 1536"/>
                <a:gd name="T79" fmla="*/ 392 h 2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36" h="2702">
                  <a:moveTo>
                    <a:pt x="1502" y="224"/>
                  </a:moveTo>
                  <a:lnTo>
                    <a:pt x="1502" y="224"/>
                  </a:lnTo>
                  <a:cubicBezTo>
                    <a:pt x="1479" y="191"/>
                    <a:pt x="1434" y="123"/>
                    <a:pt x="1401" y="78"/>
                  </a:cubicBezTo>
                  <a:cubicBezTo>
                    <a:pt x="1367" y="34"/>
                    <a:pt x="1322" y="0"/>
                    <a:pt x="1311" y="11"/>
                  </a:cubicBezTo>
                  <a:cubicBezTo>
                    <a:pt x="1300" y="11"/>
                    <a:pt x="1266" y="78"/>
                    <a:pt x="1199" y="90"/>
                  </a:cubicBezTo>
                  <a:cubicBezTo>
                    <a:pt x="1165" y="101"/>
                    <a:pt x="1098" y="112"/>
                    <a:pt x="1042" y="112"/>
                  </a:cubicBezTo>
                  <a:cubicBezTo>
                    <a:pt x="1031" y="280"/>
                    <a:pt x="1031" y="280"/>
                    <a:pt x="1031" y="280"/>
                  </a:cubicBezTo>
                  <a:cubicBezTo>
                    <a:pt x="986" y="291"/>
                    <a:pt x="986" y="291"/>
                    <a:pt x="986" y="291"/>
                  </a:cubicBezTo>
                  <a:cubicBezTo>
                    <a:pt x="986" y="404"/>
                    <a:pt x="986" y="404"/>
                    <a:pt x="986" y="404"/>
                  </a:cubicBezTo>
                  <a:cubicBezTo>
                    <a:pt x="1165" y="404"/>
                    <a:pt x="1165" y="404"/>
                    <a:pt x="1165" y="404"/>
                  </a:cubicBezTo>
                  <a:cubicBezTo>
                    <a:pt x="1165" y="460"/>
                    <a:pt x="1165" y="460"/>
                    <a:pt x="1165" y="460"/>
                  </a:cubicBezTo>
                  <a:cubicBezTo>
                    <a:pt x="1053" y="471"/>
                    <a:pt x="1053" y="471"/>
                    <a:pt x="1053" y="471"/>
                  </a:cubicBezTo>
                  <a:cubicBezTo>
                    <a:pt x="986" y="639"/>
                    <a:pt x="986" y="639"/>
                    <a:pt x="986" y="639"/>
                  </a:cubicBezTo>
                  <a:cubicBezTo>
                    <a:pt x="1031" y="639"/>
                    <a:pt x="1031" y="639"/>
                    <a:pt x="1031" y="639"/>
                  </a:cubicBezTo>
                  <a:cubicBezTo>
                    <a:pt x="1031" y="773"/>
                    <a:pt x="1031" y="773"/>
                    <a:pt x="1031" y="773"/>
                  </a:cubicBezTo>
                  <a:cubicBezTo>
                    <a:pt x="941" y="784"/>
                    <a:pt x="941" y="784"/>
                    <a:pt x="941" y="784"/>
                  </a:cubicBezTo>
                  <a:cubicBezTo>
                    <a:pt x="941" y="852"/>
                    <a:pt x="941" y="852"/>
                    <a:pt x="941" y="852"/>
                  </a:cubicBezTo>
                  <a:cubicBezTo>
                    <a:pt x="975" y="908"/>
                    <a:pt x="975" y="908"/>
                    <a:pt x="975" y="908"/>
                  </a:cubicBezTo>
                  <a:cubicBezTo>
                    <a:pt x="863" y="908"/>
                    <a:pt x="863" y="908"/>
                    <a:pt x="863" y="908"/>
                  </a:cubicBezTo>
                  <a:cubicBezTo>
                    <a:pt x="863" y="852"/>
                    <a:pt x="863" y="852"/>
                    <a:pt x="863" y="852"/>
                  </a:cubicBezTo>
                  <a:cubicBezTo>
                    <a:pt x="762" y="942"/>
                    <a:pt x="762" y="942"/>
                    <a:pt x="762" y="942"/>
                  </a:cubicBezTo>
                  <a:cubicBezTo>
                    <a:pt x="773" y="986"/>
                    <a:pt x="773" y="986"/>
                    <a:pt x="773" y="986"/>
                  </a:cubicBezTo>
                  <a:cubicBezTo>
                    <a:pt x="583" y="986"/>
                    <a:pt x="583" y="986"/>
                    <a:pt x="583" y="986"/>
                  </a:cubicBezTo>
                  <a:cubicBezTo>
                    <a:pt x="583" y="1042"/>
                    <a:pt x="583" y="1042"/>
                    <a:pt x="583" y="1042"/>
                  </a:cubicBezTo>
                  <a:cubicBezTo>
                    <a:pt x="448" y="1042"/>
                    <a:pt x="448" y="1042"/>
                    <a:pt x="448" y="1042"/>
                  </a:cubicBezTo>
                  <a:cubicBezTo>
                    <a:pt x="448" y="1121"/>
                    <a:pt x="448" y="1121"/>
                    <a:pt x="448" y="1121"/>
                  </a:cubicBezTo>
                  <a:cubicBezTo>
                    <a:pt x="392" y="1132"/>
                    <a:pt x="392" y="1132"/>
                    <a:pt x="392" y="1132"/>
                  </a:cubicBezTo>
                  <a:cubicBezTo>
                    <a:pt x="392" y="1199"/>
                    <a:pt x="392" y="1199"/>
                    <a:pt x="392" y="1199"/>
                  </a:cubicBezTo>
                  <a:cubicBezTo>
                    <a:pt x="0" y="1614"/>
                    <a:pt x="0" y="1614"/>
                    <a:pt x="0" y="1614"/>
                  </a:cubicBezTo>
                  <a:cubicBezTo>
                    <a:pt x="89" y="1715"/>
                    <a:pt x="89" y="1715"/>
                    <a:pt x="89" y="1715"/>
                  </a:cubicBezTo>
                  <a:cubicBezTo>
                    <a:pt x="179" y="2701"/>
                    <a:pt x="179" y="2701"/>
                    <a:pt x="179" y="2701"/>
                  </a:cubicBezTo>
                  <a:cubicBezTo>
                    <a:pt x="179" y="2701"/>
                    <a:pt x="314" y="2656"/>
                    <a:pt x="347" y="2667"/>
                  </a:cubicBezTo>
                  <a:cubicBezTo>
                    <a:pt x="392" y="2678"/>
                    <a:pt x="403" y="2633"/>
                    <a:pt x="426" y="2622"/>
                  </a:cubicBezTo>
                  <a:cubicBezTo>
                    <a:pt x="459" y="2611"/>
                    <a:pt x="493" y="2555"/>
                    <a:pt x="493" y="2488"/>
                  </a:cubicBezTo>
                  <a:cubicBezTo>
                    <a:pt x="482" y="2421"/>
                    <a:pt x="482" y="2387"/>
                    <a:pt x="516" y="2376"/>
                  </a:cubicBezTo>
                  <a:cubicBezTo>
                    <a:pt x="538" y="2376"/>
                    <a:pt x="571" y="2320"/>
                    <a:pt x="583" y="2297"/>
                  </a:cubicBezTo>
                  <a:cubicBezTo>
                    <a:pt x="594" y="2275"/>
                    <a:pt x="650" y="2275"/>
                    <a:pt x="672" y="2275"/>
                  </a:cubicBezTo>
                  <a:cubicBezTo>
                    <a:pt x="683" y="2275"/>
                    <a:pt x="695" y="2286"/>
                    <a:pt x="706" y="2297"/>
                  </a:cubicBezTo>
                  <a:cubicBezTo>
                    <a:pt x="706" y="2286"/>
                    <a:pt x="706" y="2286"/>
                    <a:pt x="706" y="2286"/>
                  </a:cubicBezTo>
                  <a:cubicBezTo>
                    <a:pt x="740" y="2253"/>
                    <a:pt x="762" y="2219"/>
                    <a:pt x="784" y="2197"/>
                  </a:cubicBezTo>
                  <a:cubicBezTo>
                    <a:pt x="807" y="2163"/>
                    <a:pt x="784" y="2140"/>
                    <a:pt x="762" y="2152"/>
                  </a:cubicBezTo>
                  <a:cubicBezTo>
                    <a:pt x="728" y="2163"/>
                    <a:pt x="695" y="2197"/>
                    <a:pt x="683" y="2208"/>
                  </a:cubicBezTo>
                  <a:cubicBezTo>
                    <a:pt x="661" y="2219"/>
                    <a:pt x="627" y="2219"/>
                    <a:pt x="661" y="2185"/>
                  </a:cubicBezTo>
                  <a:cubicBezTo>
                    <a:pt x="683" y="2152"/>
                    <a:pt x="706" y="2118"/>
                    <a:pt x="706" y="2107"/>
                  </a:cubicBezTo>
                  <a:cubicBezTo>
                    <a:pt x="706" y="2084"/>
                    <a:pt x="728" y="2084"/>
                    <a:pt x="740" y="2040"/>
                  </a:cubicBezTo>
                  <a:cubicBezTo>
                    <a:pt x="751" y="2006"/>
                    <a:pt x="751" y="1973"/>
                    <a:pt x="762" y="1961"/>
                  </a:cubicBezTo>
                  <a:cubicBezTo>
                    <a:pt x="773" y="1950"/>
                    <a:pt x="784" y="1950"/>
                    <a:pt x="784" y="1995"/>
                  </a:cubicBezTo>
                  <a:cubicBezTo>
                    <a:pt x="784" y="2051"/>
                    <a:pt x="773" y="2118"/>
                    <a:pt x="796" y="2107"/>
                  </a:cubicBezTo>
                  <a:cubicBezTo>
                    <a:pt x="807" y="2107"/>
                    <a:pt x="829" y="2084"/>
                    <a:pt x="818" y="2051"/>
                  </a:cubicBezTo>
                  <a:cubicBezTo>
                    <a:pt x="807" y="2028"/>
                    <a:pt x="796" y="1995"/>
                    <a:pt x="829" y="2006"/>
                  </a:cubicBezTo>
                  <a:cubicBezTo>
                    <a:pt x="863" y="2017"/>
                    <a:pt x="919" y="2051"/>
                    <a:pt x="907" y="2096"/>
                  </a:cubicBezTo>
                  <a:cubicBezTo>
                    <a:pt x="907" y="2152"/>
                    <a:pt x="852" y="2163"/>
                    <a:pt x="852" y="2219"/>
                  </a:cubicBezTo>
                  <a:cubicBezTo>
                    <a:pt x="852" y="2275"/>
                    <a:pt x="885" y="2309"/>
                    <a:pt x="941" y="2320"/>
                  </a:cubicBezTo>
                  <a:cubicBezTo>
                    <a:pt x="986" y="2342"/>
                    <a:pt x="1009" y="2421"/>
                    <a:pt x="1009" y="2443"/>
                  </a:cubicBezTo>
                  <a:cubicBezTo>
                    <a:pt x="997" y="2466"/>
                    <a:pt x="1042" y="2466"/>
                    <a:pt x="1042" y="2432"/>
                  </a:cubicBezTo>
                  <a:cubicBezTo>
                    <a:pt x="1042" y="2398"/>
                    <a:pt x="1053" y="2286"/>
                    <a:pt x="1053" y="2219"/>
                  </a:cubicBezTo>
                  <a:cubicBezTo>
                    <a:pt x="1053" y="2163"/>
                    <a:pt x="1065" y="2040"/>
                    <a:pt x="1076" y="2028"/>
                  </a:cubicBezTo>
                  <a:cubicBezTo>
                    <a:pt x="1076" y="2006"/>
                    <a:pt x="1098" y="2006"/>
                    <a:pt x="1121" y="1928"/>
                  </a:cubicBezTo>
                  <a:cubicBezTo>
                    <a:pt x="1154" y="1838"/>
                    <a:pt x="1165" y="1771"/>
                    <a:pt x="1165" y="1715"/>
                  </a:cubicBezTo>
                  <a:cubicBezTo>
                    <a:pt x="1154" y="1659"/>
                    <a:pt x="1154" y="1647"/>
                    <a:pt x="1143" y="1670"/>
                  </a:cubicBezTo>
                  <a:cubicBezTo>
                    <a:pt x="1121" y="1692"/>
                    <a:pt x="1098" y="1726"/>
                    <a:pt x="1087" y="1704"/>
                  </a:cubicBezTo>
                  <a:cubicBezTo>
                    <a:pt x="1076" y="1681"/>
                    <a:pt x="1087" y="1670"/>
                    <a:pt x="1065" y="1670"/>
                  </a:cubicBezTo>
                  <a:cubicBezTo>
                    <a:pt x="1042" y="1670"/>
                    <a:pt x="1031" y="1659"/>
                    <a:pt x="1065" y="1647"/>
                  </a:cubicBezTo>
                  <a:cubicBezTo>
                    <a:pt x="1087" y="1636"/>
                    <a:pt x="1098" y="1602"/>
                    <a:pt x="1098" y="1591"/>
                  </a:cubicBezTo>
                  <a:cubicBezTo>
                    <a:pt x="1098" y="1569"/>
                    <a:pt x="1176" y="1558"/>
                    <a:pt x="1199" y="1535"/>
                  </a:cubicBezTo>
                  <a:cubicBezTo>
                    <a:pt x="1233" y="1513"/>
                    <a:pt x="1233" y="1479"/>
                    <a:pt x="1221" y="1446"/>
                  </a:cubicBezTo>
                  <a:cubicBezTo>
                    <a:pt x="1221" y="1412"/>
                    <a:pt x="1199" y="1423"/>
                    <a:pt x="1165" y="1446"/>
                  </a:cubicBezTo>
                  <a:cubicBezTo>
                    <a:pt x="1121" y="1468"/>
                    <a:pt x="1109" y="1479"/>
                    <a:pt x="1109" y="1502"/>
                  </a:cubicBezTo>
                  <a:cubicBezTo>
                    <a:pt x="1121" y="1524"/>
                    <a:pt x="1076" y="1524"/>
                    <a:pt x="1065" y="1513"/>
                  </a:cubicBezTo>
                  <a:cubicBezTo>
                    <a:pt x="1053" y="1502"/>
                    <a:pt x="1053" y="1491"/>
                    <a:pt x="1065" y="1468"/>
                  </a:cubicBezTo>
                  <a:cubicBezTo>
                    <a:pt x="1076" y="1457"/>
                    <a:pt x="1053" y="1457"/>
                    <a:pt x="1031" y="1446"/>
                  </a:cubicBezTo>
                  <a:cubicBezTo>
                    <a:pt x="1020" y="1446"/>
                    <a:pt x="1031" y="1390"/>
                    <a:pt x="1053" y="1356"/>
                  </a:cubicBezTo>
                  <a:cubicBezTo>
                    <a:pt x="1076" y="1322"/>
                    <a:pt x="1098" y="1333"/>
                    <a:pt x="1121" y="1322"/>
                  </a:cubicBezTo>
                  <a:cubicBezTo>
                    <a:pt x="1132" y="1311"/>
                    <a:pt x="1121" y="1289"/>
                    <a:pt x="1154" y="1255"/>
                  </a:cubicBezTo>
                  <a:cubicBezTo>
                    <a:pt x="1176" y="1233"/>
                    <a:pt x="1188" y="1199"/>
                    <a:pt x="1165" y="1166"/>
                  </a:cubicBezTo>
                  <a:cubicBezTo>
                    <a:pt x="1143" y="1132"/>
                    <a:pt x="1132" y="1020"/>
                    <a:pt x="1165" y="964"/>
                  </a:cubicBezTo>
                  <a:cubicBezTo>
                    <a:pt x="1199" y="908"/>
                    <a:pt x="1278" y="829"/>
                    <a:pt x="1322" y="762"/>
                  </a:cubicBezTo>
                  <a:cubicBezTo>
                    <a:pt x="1378" y="684"/>
                    <a:pt x="1356" y="684"/>
                    <a:pt x="1412" y="639"/>
                  </a:cubicBezTo>
                  <a:cubicBezTo>
                    <a:pt x="1457" y="583"/>
                    <a:pt x="1468" y="583"/>
                    <a:pt x="1468" y="571"/>
                  </a:cubicBezTo>
                  <a:cubicBezTo>
                    <a:pt x="1468" y="549"/>
                    <a:pt x="1479" y="471"/>
                    <a:pt x="1502" y="392"/>
                  </a:cubicBezTo>
                  <a:cubicBezTo>
                    <a:pt x="1535" y="314"/>
                    <a:pt x="1535" y="269"/>
                    <a:pt x="1502" y="224"/>
                  </a:cubicBezTo>
                </a:path>
              </a:pathLst>
            </a:custGeom>
            <a:solidFill>
              <a:schemeClr val="accent4"/>
            </a:solid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 name="Freeform 26"/>
            <p:cNvSpPr>
              <a:spLocks noChangeArrowheads="1"/>
            </p:cNvSpPr>
            <p:nvPr/>
          </p:nvSpPr>
          <p:spPr bwMode="auto">
            <a:xfrm>
              <a:off x="7653338" y="3889375"/>
              <a:ext cx="722312" cy="554038"/>
            </a:xfrm>
            <a:custGeom>
              <a:avLst/>
              <a:gdLst>
                <a:gd name="T0" fmla="*/ 1233 w 2007"/>
                <a:gd name="T1" fmla="*/ 1054 h 1537"/>
                <a:gd name="T2" fmla="*/ 1233 w 2007"/>
                <a:gd name="T3" fmla="*/ 1054 h 1537"/>
                <a:gd name="T4" fmla="*/ 1289 w 2007"/>
                <a:gd name="T5" fmla="*/ 1043 h 1537"/>
                <a:gd name="T6" fmla="*/ 1289 w 2007"/>
                <a:gd name="T7" fmla="*/ 964 h 1537"/>
                <a:gd name="T8" fmla="*/ 1424 w 2007"/>
                <a:gd name="T9" fmla="*/ 964 h 1537"/>
                <a:gd name="T10" fmla="*/ 1424 w 2007"/>
                <a:gd name="T11" fmla="*/ 908 h 1537"/>
                <a:gd name="T12" fmla="*/ 1614 w 2007"/>
                <a:gd name="T13" fmla="*/ 908 h 1537"/>
                <a:gd name="T14" fmla="*/ 1603 w 2007"/>
                <a:gd name="T15" fmla="*/ 864 h 1537"/>
                <a:gd name="T16" fmla="*/ 1704 w 2007"/>
                <a:gd name="T17" fmla="*/ 774 h 1537"/>
                <a:gd name="T18" fmla="*/ 1704 w 2007"/>
                <a:gd name="T19" fmla="*/ 830 h 1537"/>
                <a:gd name="T20" fmla="*/ 1816 w 2007"/>
                <a:gd name="T21" fmla="*/ 830 h 1537"/>
                <a:gd name="T22" fmla="*/ 1782 w 2007"/>
                <a:gd name="T23" fmla="*/ 774 h 1537"/>
                <a:gd name="T24" fmla="*/ 1782 w 2007"/>
                <a:gd name="T25" fmla="*/ 706 h 1537"/>
                <a:gd name="T26" fmla="*/ 1872 w 2007"/>
                <a:gd name="T27" fmla="*/ 695 h 1537"/>
                <a:gd name="T28" fmla="*/ 1872 w 2007"/>
                <a:gd name="T29" fmla="*/ 561 h 1537"/>
                <a:gd name="T30" fmla="*/ 1827 w 2007"/>
                <a:gd name="T31" fmla="*/ 561 h 1537"/>
                <a:gd name="T32" fmla="*/ 1894 w 2007"/>
                <a:gd name="T33" fmla="*/ 393 h 1537"/>
                <a:gd name="T34" fmla="*/ 2006 w 2007"/>
                <a:gd name="T35" fmla="*/ 382 h 1537"/>
                <a:gd name="T36" fmla="*/ 2006 w 2007"/>
                <a:gd name="T37" fmla="*/ 326 h 1537"/>
                <a:gd name="T38" fmla="*/ 1827 w 2007"/>
                <a:gd name="T39" fmla="*/ 326 h 1537"/>
                <a:gd name="T40" fmla="*/ 1827 w 2007"/>
                <a:gd name="T41" fmla="*/ 213 h 1537"/>
                <a:gd name="T42" fmla="*/ 1872 w 2007"/>
                <a:gd name="T43" fmla="*/ 202 h 1537"/>
                <a:gd name="T44" fmla="*/ 1883 w 2007"/>
                <a:gd name="T45" fmla="*/ 34 h 1537"/>
                <a:gd name="T46" fmla="*/ 1782 w 2007"/>
                <a:gd name="T47" fmla="*/ 34 h 1537"/>
                <a:gd name="T48" fmla="*/ 1491 w 2007"/>
                <a:gd name="T49" fmla="*/ 23 h 1537"/>
                <a:gd name="T50" fmla="*/ 1177 w 2007"/>
                <a:gd name="T51" fmla="*/ 45 h 1537"/>
                <a:gd name="T52" fmla="*/ 875 w 2007"/>
                <a:gd name="T53" fmla="*/ 202 h 1537"/>
                <a:gd name="T54" fmla="*/ 516 w 2007"/>
                <a:gd name="T55" fmla="*/ 303 h 1537"/>
                <a:gd name="T56" fmla="*/ 213 w 2007"/>
                <a:gd name="T57" fmla="*/ 404 h 1537"/>
                <a:gd name="T58" fmla="*/ 23 w 2007"/>
                <a:gd name="T59" fmla="*/ 561 h 1537"/>
                <a:gd name="T60" fmla="*/ 0 w 2007"/>
                <a:gd name="T61" fmla="*/ 606 h 1537"/>
                <a:gd name="T62" fmla="*/ 45 w 2007"/>
                <a:gd name="T63" fmla="*/ 684 h 1537"/>
                <a:gd name="T64" fmla="*/ 45 w 2007"/>
                <a:gd name="T65" fmla="*/ 841 h 1537"/>
                <a:gd name="T66" fmla="*/ 180 w 2007"/>
                <a:gd name="T67" fmla="*/ 841 h 1537"/>
                <a:gd name="T68" fmla="*/ 180 w 2007"/>
                <a:gd name="T69" fmla="*/ 931 h 1537"/>
                <a:gd name="T70" fmla="*/ 404 w 2007"/>
                <a:gd name="T71" fmla="*/ 931 h 1537"/>
                <a:gd name="T72" fmla="*/ 426 w 2007"/>
                <a:gd name="T73" fmla="*/ 1043 h 1537"/>
                <a:gd name="T74" fmla="*/ 505 w 2007"/>
                <a:gd name="T75" fmla="*/ 1110 h 1537"/>
                <a:gd name="T76" fmla="*/ 561 w 2007"/>
                <a:gd name="T77" fmla="*/ 1065 h 1537"/>
                <a:gd name="T78" fmla="*/ 606 w 2007"/>
                <a:gd name="T79" fmla="*/ 1076 h 1537"/>
                <a:gd name="T80" fmla="*/ 617 w 2007"/>
                <a:gd name="T81" fmla="*/ 1278 h 1537"/>
                <a:gd name="T82" fmla="*/ 841 w 2007"/>
                <a:gd name="T83" fmla="*/ 1536 h 1537"/>
                <a:gd name="T84" fmla="*/ 841 w 2007"/>
                <a:gd name="T85" fmla="*/ 1536 h 1537"/>
                <a:gd name="T86" fmla="*/ 1233 w 2007"/>
                <a:gd name="T87" fmla="*/ 1121 h 1537"/>
                <a:gd name="T88" fmla="*/ 1233 w 2007"/>
                <a:gd name="T89" fmla="*/ 1054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07" h="1537">
                  <a:moveTo>
                    <a:pt x="1233" y="1054"/>
                  </a:moveTo>
                  <a:lnTo>
                    <a:pt x="1233" y="1054"/>
                  </a:lnTo>
                  <a:cubicBezTo>
                    <a:pt x="1289" y="1043"/>
                    <a:pt x="1289" y="1043"/>
                    <a:pt x="1289" y="1043"/>
                  </a:cubicBezTo>
                  <a:cubicBezTo>
                    <a:pt x="1289" y="964"/>
                    <a:pt x="1289" y="964"/>
                    <a:pt x="1289" y="964"/>
                  </a:cubicBezTo>
                  <a:cubicBezTo>
                    <a:pt x="1424" y="964"/>
                    <a:pt x="1424" y="964"/>
                    <a:pt x="1424" y="964"/>
                  </a:cubicBezTo>
                  <a:cubicBezTo>
                    <a:pt x="1424" y="908"/>
                    <a:pt x="1424" y="908"/>
                    <a:pt x="1424" y="908"/>
                  </a:cubicBezTo>
                  <a:cubicBezTo>
                    <a:pt x="1614" y="908"/>
                    <a:pt x="1614" y="908"/>
                    <a:pt x="1614" y="908"/>
                  </a:cubicBezTo>
                  <a:cubicBezTo>
                    <a:pt x="1603" y="864"/>
                    <a:pt x="1603" y="864"/>
                    <a:pt x="1603" y="864"/>
                  </a:cubicBezTo>
                  <a:cubicBezTo>
                    <a:pt x="1704" y="774"/>
                    <a:pt x="1704" y="774"/>
                    <a:pt x="1704" y="774"/>
                  </a:cubicBezTo>
                  <a:cubicBezTo>
                    <a:pt x="1704" y="830"/>
                    <a:pt x="1704" y="830"/>
                    <a:pt x="1704" y="830"/>
                  </a:cubicBezTo>
                  <a:cubicBezTo>
                    <a:pt x="1816" y="830"/>
                    <a:pt x="1816" y="830"/>
                    <a:pt x="1816" y="830"/>
                  </a:cubicBezTo>
                  <a:cubicBezTo>
                    <a:pt x="1782" y="774"/>
                    <a:pt x="1782" y="774"/>
                    <a:pt x="1782" y="774"/>
                  </a:cubicBezTo>
                  <a:cubicBezTo>
                    <a:pt x="1782" y="706"/>
                    <a:pt x="1782" y="706"/>
                    <a:pt x="1782" y="706"/>
                  </a:cubicBezTo>
                  <a:cubicBezTo>
                    <a:pt x="1872" y="695"/>
                    <a:pt x="1872" y="695"/>
                    <a:pt x="1872" y="695"/>
                  </a:cubicBezTo>
                  <a:cubicBezTo>
                    <a:pt x="1872" y="561"/>
                    <a:pt x="1872" y="561"/>
                    <a:pt x="1872" y="561"/>
                  </a:cubicBezTo>
                  <a:cubicBezTo>
                    <a:pt x="1827" y="561"/>
                    <a:pt x="1827" y="561"/>
                    <a:pt x="1827" y="561"/>
                  </a:cubicBezTo>
                  <a:cubicBezTo>
                    <a:pt x="1894" y="393"/>
                    <a:pt x="1894" y="393"/>
                    <a:pt x="1894" y="393"/>
                  </a:cubicBezTo>
                  <a:cubicBezTo>
                    <a:pt x="2006" y="382"/>
                    <a:pt x="2006" y="382"/>
                    <a:pt x="2006" y="382"/>
                  </a:cubicBezTo>
                  <a:cubicBezTo>
                    <a:pt x="2006" y="326"/>
                    <a:pt x="2006" y="326"/>
                    <a:pt x="2006" y="326"/>
                  </a:cubicBezTo>
                  <a:cubicBezTo>
                    <a:pt x="1827" y="326"/>
                    <a:pt x="1827" y="326"/>
                    <a:pt x="1827" y="326"/>
                  </a:cubicBezTo>
                  <a:cubicBezTo>
                    <a:pt x="1827" y="213"/>
                    <a:pt x="1827" y="213"/>
                    <a:pt x="1827" y="213"/>
                  </a:cubicBezTo>
                  <a:cubicBezTo>
                    <a:pt x="1872" y="202"/>
                    <a:pt x="1872" y="202"/>
                    <a:pt x="1872" y="202"/>
                  </a:cubicBezTo>
                  <a:cubicBezTo>
                    <a:pt x="1883" y="34"/>
                    <a:pt x="1883" y="34"/>
                    <a:pt x="1883" y="34"/>
                  </a:cubicBezTo>
                  <a:cubicBezTo>
                    <a:pt x="1838" y="34"/>
                    <a:pt x="1805" y="34"/>
                    <a:pt x="1782" y="34"/>
                  </a:cubicBezTo>
                  <a:cubicBezTo>
                    <a:pt x="1715" y="34"/>
                    <a:pt x="1547" y="23"/>
                    <a:pt x="1491" y="23"/>
                  </a:cubicBezTo>
                  <a:cubicBezTo>
                    <a:pt x="1424" y="12"/>
                    <a:pt x="1244" y="0"/>
                    <a:pt x="1177" y="45"/>
                  </a:cubicBezTo>
                  <a:cubicBezTo>
                    <a:pt x="1099" y="79"/>
                    <a:pt x="1042" y="146"/>
                    <a:pt x="875" y="202"/>
                  </a:cubicBezTo>
                  <a:cubicBezTo>
                    <a:pt x="706" y="258"/>
                    <a:pt x="550" y="292"/>
                    <a:pt x="516" y="303"/>
                  </a:cubicBezTo>
                  <a:cubicBezTo>
                    <a:pt x="482" y="314"/>
                    <a:pt x="337" y="314"/>
                    <a:pt x="213" y="404"/>
                  </a:cubicBezTo>
                  <a:cubicBezTo>
                    <a:pt x="90" y="493"/>
                    <a:pt x="45" y="527"/>
                    <a:pt x="23" y="561"/>
                  </a:cubicBezTo>
                  <a:cubicBezTo>
                    <a:pt x="12" y="572"/>
                    <a:pt x="12" y="583"/>
                    <a:pt x="0" y="606"/>
                  </a:cubicBezTo>
                  <a:cubicBezTo>
                    <a:pt x="0" y="606"/>
                    <a:pt x="34" y="594"/>
                    <a:pt x="45" y="684"/>
                  </a:cubicBezTo>
                  <a:cubicBezTo>
                    <a:pt x="45" y="774"/>
                    <a:pt x="45" y="841"/>
                    <a:pt x="45" y="841"/>
                  </a:cubicBezTo>
                  <a:cubicBezTo>
                    <a:pt x="180" y="841"/>
                    <a:pt x="180" y="841"/>
                    <a:pt x="180" y="841"/>
                  </a:cubicBezTo>
                  <a:cubicBezTo>
                    <a:pt x="180" y="931"/>
                    <a:pt x="180" y="931"/>
                    <a:pt x="180" y="931"/>
                  </a:cubicBezTo>
                  <a:cubicBezTo>
                    <a:pt x="404" y="931"/>
                    <a:pt x="404" y="931"/>
                    <a:pt x="404" y="931"/>
                  </a:cubicBezTo>
                  <a:cubicBezTo>
                    <a:pt x="426" y="1043"/>
                    <a:pt x="426" y="1043"/>
                    <a:pt x="426" y="1043"/>
                  </a:cubicBezTo>
                  <a:cubicBezTo>
                    <a:pt x="505" y="1110"/>
                    <a:pt x="505" y="1110"/>
                    <a:pt x="505" y="1110"/>
                  </a:cubicBezTo>
                  <a:cubicBezTo>
                    <a:pt x="505" y="1110"/>
                    <a:pt x="538" y="1076"/>
                    <a:pt x="561" y="1065"/>
                  </a:cubicBezTo>
                  <a:cubicBezTo>
                    <a:pt x="594" y="1065"/>
                    <a:pt x="606" y="1076"/>
                    <a:pt x="606" y="1076"/>
                  </a:cubicBezTo>
                  <a:cubicBezTo>
                    <a:pt x="617" y="1278"/>
                    <a:pt x="617" y="1278"/>
                    <a:pt x="617" y="1278"/>
                  </a:cubicBezTo>
                  <a:cubicBezTo>
                    <a:pt x="841" y="1536"/>
                    <a:pt x="841" y="1536"/>
                    <a:pt x="841" y="1536"/>
                  </a:cubicBezTo>
                  <a:lnTo>
                    <a:pt x="841" y="1536"/>
                  </a:lnTo>
                  <a:cubicBezTo>
                    <a:pt x="1233" y="1121"/>
                    <a:pt x="1233" y="1121"/>
                    <a:pt x="1233" y="1121"/>
                  </a:cubicBezTo>
                  <a:lnTo>
                    <a:pt x="1233" y="1054"/>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 name="Freeform 27"/>
            <p:cNvSpPr>
              <a:spLocks noChangeArrowheads="1"/>
            </p:cNvSpPr>
            <p:nvPr/>
          </p:nvSpPr>
          <p:spPr bwMode="auto">
            <a:xfrm>
              <a:off x="7185025" y="4103688"/>
              <a:ext cx="831850" cy="790575"/>
            </a:xfrm>
            <a:custGeom>
              <a:avLst/>
              <a:gdLst>
                <a:gd name="T0" fmla="*/ 79 w 2310"/>
                <a:gd name="T1" fmla="*/ 1771 h 2198"/>
                <a:gd name="T2" fmla="*/ 258 w 2310"/>
                <a:gd name="T3" fmla="*/ 1838 h 2198"/>
                <a:gd name="T4" fmla="*/ 337 w 2310"/>
                <a:gd name="T5" fmla="*/ 2085 h 2198"/>
                <a:gd name="T6" fmla="*/ 471 w 2310"/>
                <a:gd name="T7" fmla="*/ 2130 h 2198"/>
                <a:gd name="T8" fmla="*/ 606 w 2310"/>
                <a:gd name="T9" fmla="*/ 2174 h 2198"/>
                <a:gd name="T10" fmla="*/ 662 w 2310"/>
                <a:gd name="T11" fmla="*/ 2029 h 2198"/>
                <a:gd name="T12" fmla="*/ 830 w 2310"/>
                <a:gd name="T13" fmla="*/ 2074 h 2198"/>
                <a:gd name="T14" fmla="*/ 1076 w 2310"/>
                <a:gd name="T15" fmla="*/ 2118 h 2198"/>
                <a:gd name="T16" fmla="*/ 2309 w 2310"/>
                <a:gd name="T17" fmla="*/ 2118 h 2198"/>
                <a:gd name="T18" fmla="*/ 2230 w 2310"/>
                <a:gd name="T19" fmla="*/ 1043 h 2198"/>
                <a:gd name="T20" fmla="*/ 1917 w 2310"/>
                <a:gd name="T21" fmla="*/ 684 h 2198"/>
                <a:gd name="T22" fmla="*/ 1861 w 2310"/>
                <a:gd name="T23" fmla="*/ 471 h 2198"/>
                <a:gd name="T24" fmla="*/ 1726 w 2310"/>
                <a:gd name="T25" fmla="*/ 449 h 2198"/>
                <a:gd name="T26" fmla="*/ 1480 w 2310"/>
                <a:gd name="T27" fmla="*/ 337 h 2198"/>
                <a:gd name="T28" fmla="*/ 1345 w 2310"/>
                <a:gd name="T29" fmla="*/ 247 h 2198"/>
                <a:gd name="T30" fmla="*/ 1300 w 2310"/>
                <a:gd name="T31" fmla="*/ 12 h 2198"/>
                <a:gd name="T32" fmla="*/ 1255 w 2310"/>
                <a:gd name="T33" fmla="*/ 471 h 2198"/>
                <a:gd name="T34" fmla="*/ 1188 w 2310"/>
                <a:gd name="T35" fmla="*/ 930 h 2198"/>
                <a:gd name="T36" fmla="*/ 897 w 2310"/>
                <a:gd name="T37" fmla="*/ 1390 h 2198"/>
                <a:gd name="T38" fmla="*/ 774 w 2310"/>
                <a:gd name="T39" fmla="*/ 1536 h 2198"/>
                <a:gd name="T40" fmla="*/ 908 w 2310"/>
                <a:gd name="T41" fmla="*/ 1569 h 2198"/>
                <a:gd name="T42" fmla="*/ 841 w 2310"/>
                <a:gd name="T43" fmla="*/ 1648 h 2198"/>
                <a:gd name="T44" fmla="*/ 863 w 2310"/>
                <a:gd name="T45" fmla="*/ 1670 h 2198"/>
                <a:gd name="T46" fmla="*/ 751 w 2310"/>
                <a:gd name="T47" fmla="*/ 1737 h 2198"/>
                <a:gd name="T48" fmla="*/ 639 w 2310"/>
                <a:gd name="T49" fmla="*/ 1827 h 2198"/>
                <a:gd name="T50" fmla="*/ 550 w 2310"/>
                <a:gd name="T51" fmla="*/ 1872 h 2198"/>
                <a:gd name="T52" fmla="*/ 437 w 2310"/>
                <a:gd name="T53" fmla="*/ 1838 h 2198"/>
                <a:gd name="T54" fmla="*/ 460 w 2310"/>
                <a:gd name="T55" fmla="*/ 1782 h 2198"/>
                <a:gd name="T56" fmla="*/ 381 w 2310"/>
                <a:gd name="T57" fmla="*/ 1771 h 2198"/>
                <a:gd name="T58" fmla="*/ 281 w 2310"/>
                <a:gd name="T59" fmla="*/ 1760 h 2198"/>
                <a:gd name="T60" fmla="*/ 213 w 2310"/>
                <a:gd name="T61" fmla="*/ 1760 h 2198"/>
                <a:gd name="T62" fmla="*/ 269 w 2310"/>
                <a:gd name="T63" fmla="*/ 1692 h 2198"/>
                <a:gd name="T64" fmla="*/ 370 w 2310"/>
                <a:gd name="T65" fmla="*/ 1670 h 2198"/>
                <a:gd name="T66" fmla="*/ 202 w 2310"/>
                <a:gd name="T67" fmla="*/ 1681 h 2198"/>
                <a:gd name="T68" fmla="*/ 0 w 2310"/>
                <a:gd name="T69" fmla="*/ 1715 h 2198"/>
                <a:gd name="T70" fmla="*/ 79 w 2310"/>
                <a:gd name="T71" fmla="*/ 1771 h 2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10" h="2198">
                  <a:moveTo>
                    <a:pt x="79" y="1771"/>
                  </a:moveTo>
                  <a:lnTo>
                    <a:pt x="79" y="1771"/>
                  </a:lnTo>
                  <a:cubicBezTo>
                    <a:pt x="90" y="1805"/>
                    <a:pt x="112" y="1838"/>
                    <a:pt x="146" y="1838"/>
                  </a:cubicBezTo>
                  <a:cubicBezTo>
                    <a:pt x="191" y="1838"/>
                    <a:pt x="258" y="1838"/>
                    <a:pt x="258" y="1838"/>
                  </a:cubicBezTo>
                  <a:cubicBezTo>
                    <a:pt x="258" y="1838"/>
                    <a:pt x="281" y="1984"/>
                    <a:pt x="292" y="2006"/>
                  </a:cubicBezTo>
                  <a:cubicBezTo>
                    <a:pt x="303" y="2018"/>
                    <a:pt x="314" y="2085"/>
                    <a:pt x="337" y="2085"/>
                  </a:cubicBezTo>
                  <a:cubicBezTo>
                    <a:pt x="359" y="2085"/>
                    <a:pt x="381" y="2063"/>
                    <a:pt x="404" y="2096"/>
                  </a:cubicBezTo>
                  <a:cubicBezTo>
                    <a:pt x="415" y="2141"/>
                    <a:pt x="471" y="2096"/>
                    <a:pt x="471" y="2130"/>
                  </a:cubicBezTo>
                  <a:cubicBezTo>
                    <a:pt x="482" y="2152"/>
                    <a:pt x="482" y="2152"/>
                    <a:pt x="527" y="2152"/>
                  </a:cubicBezTo>
                  <a:cubicBezTo>
                    <a:pt x="561" y="2152"/>
                    <a:pt x="583" y="2163"/>
                    <a:pt x="606" y="2174"/>
                  </a:cubicBezTo>
                  <a:cubicBezTo>
                    <a:pt x="628" y="2197"/>
                    <a:pt x="662" y="2174"/>
                    <a:pt x="662" y="2174"/>
                  </a:cubicBezTo>
                  <a:cubicBezTo>
                    <a:pt x="662" y="2029"/>
                    <a:pt x="662" y="2029"/>
                    <a:pt x="662" y="2029"/>
                  </a:cubicBezTo>
                  <a:cubicBezTo>
                    <a:pt x="662" y="2029"/>
                    <a:pt x="684" y="2040"/>
                    <a:pt x="729" y="2029"/>
                  </a:cubicBezTo>
                  <a:cubicBezTo>
                    <a:pt x="774" y="2029"/>
                    <a:pt x="807" y="2085"/>
                    <a:pt x="830" y="2074"/>
                  </a:cubicBezTo>
                  <a:cubicBezTo>
                    <a:pt x="863" y="2074"/>
                    <a:pt x="897" y="2063"/>
                    <a:pt x="908" y="2096"/>
                  </a:cubicBezTo>
                  <a:cubicBezTo>
                    <a:pt x="930" y="2130"/>
                    <a:pt x="1076" y="2118"/>
                    <a:pt x="1076" y="2118"/>
                  </a:cubicBezTo>
                  <a:cubicBezTo>
                    <a:pt x="1087" y="2197"/>
                    <a:pt x="1087" y="2197"/>
                    <a:pt x="1087" y="2197"/>
                  </a:cubicBezTo>
                  <a:cubicBezTo>
                    <a:pt x="2309" y="2118"/>
                    <a:pt x="2309" y="2118"/>
                    <a:pt x="2309" y="2118"/>
                  </a:cubicBezTo>
                  <a:cubicBezTo>
                    <a:pt x="2309" y="2006"/>
                    <a:pt x="2309" y="2006"/>
                    <a:pt x="2309" y="2006"/>
                  </a:cubicBezTo>
                  <a:cubicBezTo>
                    <a:pt x="2230" y="1043"/>
                    <a:pt x="2230" y="1043"/>
                    <a:pt x="2230" y="1043"/>
                  </a:cubicBezTo>
                  <a:cubicBezTo>
                    <a:pt x="2141" y="942"/>
                    <a:pt x="2141" y="942"/>
                    <a:pt x="2141" y="942"/>
                  </a:cubicBezTo>
                  <a:cubicBezTo>
                    <a:pt x="1917" y="684"/>
                    <a:pt x="1917" y="684"/>
                    <a:pt x="1917" y="684"/>
                  </a:cubicBezTo>
                  <a:cubicBezTo>
                    <a:pt x="1906" y="482"/>
                    <a:pt x="1906" y="482"/>
                    <a:pt x="1906" y="482"/>
                  </a:cubicBezTo>
                  <a:cubicBezTo>
                    <a:pt x="1906" y="482"/>
                    <a:pt x="1894" y="471"/>
                    <a:pt x="1861" y="471"/>
                  </a:cubicBezTo>
                  <a:cubicBezTo>
                    <a:pt x="1838" y="482"/>
                    <a:pt x="1805" y="516"/>
                    <a:pt x="1805" y="516"/>
                  </a:cubicBezTo>
                  <a:cubicBezTo>
                    <a:pt x="1726" y="449"/>
                    <a:pt x="1726" y="449"/>
                    <a:pt x="1726" y="449"/>
                  </a:cubicBezTo>
                  <a:cubicBezTo>
                    <a:pt x="1704" y="337"/>
                    <a:pt x="1704" y="337"/>
                    <a:pt x="1704" y="337"/>
                  </a:cubicBezTo>
                  <a:cubicBezTo>
                    <a:pt x="1480" y="337"/>
                    <a:pt x="1480" y="337"/>
                    <a:pt x="1480" y="337"/>
                  </a:cubicBezTo>
                  <a:cubicBezTo>
                    <a:pt x="1480" y="247"/>
                    <a:pt x="1480" y="247"/>
                    <a:pt x="1480" y="247"/>
                  </a:cubicBezTo>
                  <a:cubicBezTo>
                    <a:pt x="1345" y="247"/>
                    <a:pt x="1345" y="247"/>
                    <a:pt x="1345" y="247"/>
                  </a:cubicBezTo>
                  <a:cubicBezTo>
                    <a:pt x="1345" y="247"/>
                    <a:pt x="1345" y="180"/>
                    <a:pt x="1345" y="90"/>
                  </a:cubicBezTo>
                  <a:cubicBezTo>
                    <a:pt x="1334" y="0"/>
                    <a:pt x="1300" y="12"/>
                    <a:pt x="1300" y="12"/>
                  </a:cubicBezTo>
                  <a:cubicBezTo>
                    <a:pt x="1278" y="56"/>
                    <a:pt x="1255" y="135"/>
                    <a:pt x="1244" y="247"/>
                  </a:cubicBezTo>
                  <a:cubicBezTo>
                    <a:pt x="1222" y="404"/>
                    <a:pt x="1233" y="426"/>
                    <a:pt x="1255" y="471"/>
                  </a:cubicBezTo>
                  <a:cubicBezTo>
                    <a:pt x="1289" y="516"/>
                    <a:pt x="1323" y="583"/>
                    <a:pt x="1300" y="661"/>
                  </a:cubicBezTo>
                  <a:cubicBezTo>
                    <a:pt x="1278" y="729"/>
                    <a:pt x="1211" y="807"/>
                    <a:pt x="1188" y="930"/>
                  </a:cubicBezTo>
                  <a:cubicBezTo>
                    <a:pt x="1166" y="1065"/>
                    <a:pt x="1166" y="1132"/>
                    <a:pt x="1121" y="1177"/>
                  </a:cubicBezTo>
                  <a:cubicBezTo>
                    <a:pt x="1087" y="1222"/>
                    <a:pt x="953" y="1345"/>
                    <a:pt x="897" y="1390"/>
                  </a:cubicBezTo>
                  <a:cubicBezTo>
                    <a:pt x="841" y="1446"/>
                    <a:pt x="774" y="1491"/>
                    <a:pt x="762" y="1502"/>
                  </a:cubicBezTo>
                  <a:cubicBezTo>
                    <a:pt x="740" y="1513"/>
                    <a:pt x="740" y="1536"/>
                    <a:pt x="774" y="1536"/>
                  </a:cubicBezTo>
                  <a:cubicBezTo>
                    <a:pt x="818" y="1536"/>
                    <a:pt x="818" y="1558"/>
                    <a:pt x="830" y="1569"/>
                  </a:cubicBezTo>
                  <a:cubicBezTo>
                    <a:pt x="830" y="1592"/>
                    <a:pt x="875" y="1569"/>
                    <a:pt x="908" y="1569"/>
                  </a:cubicBezTo>
                  <a:cubicBezTo>
                    <a:pt x="953" y="1569"/>
                    <a:pt x="919" y="1581"/>
                    <a:pt x="875" y="1592"/>
                  </a:cubicBezTo>
                  <a:cubicBezTo>
                    <a:pt x="841" y="1603"/>
                    <a:pt x="841" y="1625"/>
                    <a:pt x="841" y="1648"/>
                  </a:cubicBezTo>
                  <a:cubicBezTo>
                    <a:pt x="841" y="1670"/>
                    <a:pt x="875" y="1659"/>
                    <a:pt x="897" y="1659"/>
                  </a:cubicBezTo>
                  <a:cubicBezTo>
                    <a:pt x="919" y="1659"/>
                    <a:pt x="897" y="1670"/>
                    <a:pt x="863" y="1670"/>
                  </a:cubicBezTo>
                  <a:cubicBezTo>
                    <a:pt x="830" y="1681"/>
                    <a:pt x="830" y="1692"/>
                    <a:pt x="807" y="1715"/>
                  </a:cubicBezTo>
                  <a:cubicBezTo>
                    <a:pt x="785" y="1737"/>
                    <a:pt x="774" y="1749"/>
                    <a:pt x="751" y="1737"/>
                  </a:cubicBezTo>
                  <a:cubicBezTo>
                    <a:pt x="717" y="1737"/>
                    <a:pt x="706" y="1737"/>
                    <a:pt x="695" y="1782"/>
                  </a:cubicBezTo>
                  <a:cubicBezTo>
                    <a:pt x="684" y="1816"/>
                    <a:pt x="662" y="1838"/>
                    <a:pt x="639" y="1827"/>
                  </a:cubicBezTo>
                  <a:cubicBezTo>
                    <a:pt x="617" y="1816"/>
                    <a:pt x="594" y="1805"/>
                    <a:pt x="572" y="1805"/>
                  </a:cubicBezTo>
                  <a:cubicBezTo>
                    <a:pt x="561" y="1816"/>
                    <a:pt x="550" y="1850"/>
                    <a:pt x="550" y="1872"/>
                  </a:cubicBezTo>
                  <a:cubicBezTo>
                    <a:pt x="550" y="1894"/>
                    <a:pt x="505" y="1883"/>
                    <a:pt x="471" y="1883"/>
                  </a:cubicBezTo>
                  <a:cubicBezTo>
                    <a:pt x="448" y="1883"/>
                    <a:pt x="415" y="1861"/>
                    <a:pt x="437" y="1838"/>
                  </a:cubicBezTo>
                  <a:cubicBezTo>
                    <a:pt x="471" y="1827"/>
                    <a:pt x="493" y="1827"/>
                    <a:pt x="471" y="1816"/>
                  </a:cubicBezTo>
                  <a:cubicBezTo>
                    <a:pt x="460" y="1805"/>
                    <a:pt x="471" y="1794"/>
                    <a:pt x="460" y="1782"/>
                  </a:cubicBezTo>
                  <a:cubicBezTo>
                    <a:pt x="448" y="1771"/>
                    <a:pt x="448" y="1794"/>
                    <a:pt x="426" y="1782"/>
                  </a:cubicBezTo>
                  <a:cubicBezTo>
                    <a:pt x="404" y="1760"/>
                    <a:pt x="393" y="1760"/>
                    <a:pt x="381" y="1771"/>
                  </a:cubicBezTo>
                  <a:cubicBezTo>
                    <a:pt x="359" y="1794"/>
                    <a:pt x="337" y="1782"/>
                    <a:pt x="325" y="1760"/>
                  </a:cubicBezTo>
                  <a:cubicBezTo>
                    <a:pt x="303" y="1749"/>
                    <a:pt x="292" y="1749"/>
                    <a:pt x="281" y="1760"/>
                  </a:cubicBezTo>
                  <a:cubicBezTo>
                    <a:pt x="269" y="1771"/>
                    <a:pt x="235" y="1782"/>
                    <a:pt x="213" y="1782"/>
                  </a:cubicBezTo>
                  <a:cubicBezTo>
                    <a:pt x="191" y="1771"/>
                    <a:pt x="168" y="1760"/>
                    <a:pt x="213" y="1760"/>
                  </a:cubicBezTo>
                  <a:cubicBezTo>
                    <a:pt x="247" y="1760"/>
                    <a:pt x="247" y="1749"/>
                    <a:pt x="235" y="1726"/>
                  </a:cubicBezTo>
                  <a:cubicBezTo>
                    <a:pt x="235" y="1704"/>
                    <a:pt x="235" y="1692"/>
                    <a:pt x="269" y="1692"/>
                  </a:cubicBezTo>
                  <a:cubicBezTo>
                    <a:pt x="292" y="1692"/>
                    <a:pt x="325" y="1715"/>
                    <a:pt x="370" y="1704"/>
                  </a:cubicBezTo>
                  <a:cubicBezTo>
                    <a:pt x="404" y="1692"/>
                    <a:pt x="404" y="1681"/>
                    <a:pt x="370" y="1670"/>
                  </a:cubicBezTo>
                  <a:cubicBezTo>
                    <a:pt x="337" y="1670"/>
                    <a:pt x="314" y="1637"/>
                    <a:pt x="281" y="1648"/>
                  </a:cubicBezTo>
                  <a:cubicBezTo>
                    <a:pt x="247" y="1648"/>
                    <a:pt x="235" y="1681"/>
                    <a:pt x="202" y="1681"/>
                  </a:cubicBezTo>
                  <a:cubicBezTo>
                    <a:pt x="180" y="1692"/>
                    <a:pt x="112" y="1681"/>
                    <a:pt x="79" y="1692"/>
                  </a:cubicBezTo>
                  <a:cubicBezTo>
                    <a:pt x="68" y="1692"/>
                    <a:pt x="34" y="1704"/>
                    <a:pt x="0" y="1715"/>
                  </a:cubicBezTo>
                  <a:cubicBezTo>
                    <a:pt x="12" y="1715"/>
                    <a:pt x="23" y="1726"/>
                    <a:pt x="34" y="1726"/>
                  </a:cubicBezTo>
                  <a:cubicBezTo>
                    <a:pt x="68" y="1737"/>
                    <a:pt x="79" y="1737"/>
                    <a:pt x="79" y="177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 name="Freeform 28"/>
            <p:cNvSpPr>
              <a:spLocks noChangeArrowheads="1"/>
            </p:cNvSpPr>
            <p:nvPr/>
          </p:nvSpPr>
          <p:spPr bwMode="auto">
            <a:xfrm>
              <a:off x="6818313" y="4719638"/>
              <a:ext cx="758825" cy="368300"/>
            </a:xfrm>
            <a:custGeom>
              <a:avLst/>
              <a:gdLst>
                <a:gd name="T0" fmla="*/ 22 w 2107"/>
                <a:gd name="T1" fmla="*/ 527 h 1021"/>
                <a:gd name="T2" fmla="*/ 78 w 2107"/>
                <a:gd name="T3" fmla="*/ 617 h 1021"/>
                <a:gd name="T4" fmla="*/ 235 w 2107"/>
                <a:gd name="T5" fmla="*/ 728 h 1021"/>
                <a:gd name="T6" fmla="*/ 336 w 2107"/>
                <a:gd name="T7" fmla="*/ 841 h 1021"/>
                <a:gd name="T8" fmla="*/ 347 w 2107"/>
                <a:gd name="T9" fmla="*/ 1020 h 1021"/>
                <a:gd name="T10" fmla="*/ 436 w 2107"/>
                <a:gd name="T11" fmla="*/ 863 h 1021"/>
                <a:gd name="T12" fmla="*/ 526 w 2107"/>
                <a:gd name="T13" fmla="*/ 717 h 1021"/>
                <a:gd name="T14" fmla="*/ 526 w 2107"/>
                <a:gd name="T15" fmla="*/ 515 h 1021"/>
                <a:gd name="T16" fmla="*/ 683 w 2107"/>
                <a:gd name="T17" fmla="*/ 560 h 1021"/>
                <a:gd name="T18" fmla="*/ 739 w 2107"/>
                <a:gd name="T19" fmla="*/ 639 h 1021"/>
                <a:gd name="T20" fmla="*/ 773 w 2107"/>
                <a:gd name="T21" fmla="*/ 807 h 1021"/>
                <a:gd name="T22" fmla="*/ 885 w 2107"/>
                <a:gd name="T23" fmla="*/ 874 h 1021"/>
                <a:gd name="T24" fmla="*/ 986 w 2107"/>
                <a:gd name="T25" fmla="*/ 930 h 1021"/>
                <a:gd name="T26" fmla="*/ 1042 w 2107"/>
                <a:gd name="T27" fmla="*/ 784 h 1021"/>
                <a:gd name="T28" fmla="*/ 1187 w 2107"/>
                <a:gd name="T29" fmla="*/ 728 h 1021"/>
                <a:gd name="T30" fmla="*/ 1322 w 2107"/>
                <a:gd name="T31" fmla="*/ 594 h 1021"/>
                <a:gd name="T32" fmla="*/ 1434 w 2107"/>
                <a:gd name="T33" fmla="*/ 482 h 1021"/>
                <a:gd name="T34" fmla="*/ 1535 w 2107"/>
                <a:gd name="T35" fmla="*/ 504 h 1021"/>
                <a:gd name="T36" fmla="*/ 1636 w 2107"/>
                <a:gd name="T37" fmla="*/ 639 h 1021"/>
                <a:gd name="T38" fmla="*/ 1681 w 2107"/>
                <a:gd name="T39" fmla="*/ 773 h 1021"/>
                <a:gd name="T40" fmla="*/ 1793 w 2107"/>
                <a:gd name="T41" fmla="*/ 829 h 1021"/>
                <a:gd name="T42" fmla="*/ 1849 w 2107"/>
                <a:gd name="T43" fmla="*/ 930 h 1021"/>
                <a:gd name="T44" fmla="*/ 2106 w 2107"/>
                <a:gd name="T45" fmla="*/ 482 h 1021"/>
                <a:gd name="T46" fmla="*/ 1927 w 2107"/>
                <a:gd name="T47" fmla="*/ 381 h 1021"/>
                <a:gd name="T48" fmla="*/ 1748 w 2107"/>
                <a:gd name="T49" fmla="*/ 314 h 1021"/>
                <a:gd name="T50" fmla="*/ 1681 w 2107"/>
                <a:gd name="T51" fmla="*/ 459 h 1021"/>
                <a:gd name="T52" fmla="*/ 1546 w 2107"/>
                <a:gd name="T53" fmla="*/ 437 h 1021"/>
                <a:gd name="T54" fmla="*/ 1423 w 2107"/>
                <a:gd name="T55" fmla="*/ 381 h 1021"/>
                <a:gd name="T56" fmla="*/ 1311 w 2107"/>
                <a:gd name="T57" fmla="*/ 291 h 1021"/>
                <a:gd name="T58" fmla="*/ 1165 w 2107"/>
                <a:gd name="T59" fmla="*/ 123 h 1021"/>
                <a:gd name="T60" fmla="*/ 1053 w 2107"/>
                <a:gd name="T61" fmla="*/ 11 h 1021"/>
                <a:gd name="T62" fmla="*/ 974 w 2107"/>
                <a:gd name="T63" fmla="*/ 22 h 1021"/>
                <a:gd name="T64" fmla="*/ 683 w 2107"/>
                <a:gd name="T65" fmla="*/ 179 h 1021"/>
                <a:gd name="T66" fmla="*/ 594 w 2107"/>
                <a:gd name="T67" fmla="*/ 235 h 1021"/>
                <a:gd name="T68" fmla="*/ 347 w 2107"/>
                <a:gd name="T69" fmla="*/ 224 h 1021"/>
                <a:gd name="T70" fmla="*/ 0 w 2107"/>
                <a:gd name="T71" fmla="*/ 39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07" h="1021">
                  <a:moveTo>
                    <a:pt x="22" y="527"/>
                  </a:moveTo>
                  <a:lnTo>
                    <a:pt x="22" y="527"/>
                  </a:lnTo>
                  <a:cubicBezTo>
                    <a:pt x="33" y="549"/>
                    <a:pt x="33" y="560"/>
                    <a:pt x="22" y="583"/>
                  </a:cubicBezTo>
                  <a:cubicBezTo>
                    <a:pt x="11" y="594"/>
                    <a:pt x="33" y="628"/>
                    <a:pt x="78" y="617"/>
                  </a:cubicBezTo>
                  <a:cubicBezTo>
                    <a:pt x="112" y="605"/>
                    <a:pt x="123" y="661"/>
                    <a:pt x="145" y="684"/>
                  </a:cubicBezTo>
                  <a:cubicBezTo>
                    <a:pt x="179" y="717"/>
                    <a:pt x="201" y="728"/>
                    <a:pt x="235" y="728"/>
                  </a:cubicBezTo>
                  <a:cubicBezTo>
                    <a:pt x="269" y="740"/>
                    <a:pt x="291" y="773"/>
                    <a:pt x="291" y="796"/>
                  </a:cubicBezTo>
                  <a:cubicBezTo>
                    <a:pt x="291" y="818"/>
                    <a:pt x="325" y="818"/>
                    <a:pt x="336" y="841"/>
                  </a:cubicBezTo>
                  <a:cubicBezTo>
                    <a:pt x="347" y="874"/>
                    <a:pt x="325" y="930"/>
                    <a:pt x="313" y="953"/>
                  </a:cubicBezTo>
                  <a:cubicBezTo>
                    <a:pt x="302" y="964"/>
                    <a:pt x="325" y="1020"/>
                    <a:pt x="347" y="1020"/>
                  </a:cubicBezTo>
                  <a:cubicBezTo>
                    <a:pt x="369" y="1008"/>
                    <a:pt x="381" y="986"/>
                    <a:pt x="381" y="964"/>
                  </a:cubicBezTo>
                  <a:cubicBezTo>
                    <a:pt x="392" y="930"/>
                    <a:pt x="425" y="908"/>
                    <a:pt x="436" y="863"/>
                  </a:cubicBezTo>
                  <a:cubicBezTo>
                    <a:pt x="448" y="807"/>
                    <a:pt x="470" y="818"/>
                    <a:pt x="470" y="784"/>
                  </a:cubicBezTo>
                  <a:cubicBezTo>
                    <a:pt x="481" y="762"/>
                    <a:pt x="504" y="740"/>
                    <a:pt x="526" y="717"/>
                  </a:cubicBezTo>
                  <a:cubicBezTo>
                    <a:pt x="549" y="684"/>
                    <a:pt x="504" y="684"/>
                    <a:pt x="492" y="661"/>
                  </a:cubicBezTo>
                  <a:cubicBezTo>
                    <a:pt x="481" y="628"/>
                    <a:pt x="504" y="538"/>
                    <a:pt x="526" y="515"/>
                  </a:cubicBezTo>
                  <a:cubicBezTo>
                    <a:pt x="560" y="493"/>
                    <a:pt x="616" y="493"/>
                    <a:pt x="638" y="504"/>
                  </a:cubicBezTo>
                  <a:cubicBezTo>
                    <a:pt x="649" y="527"/>
                    <a:pt x="661" y="560"/>
                    <a:pt x="683" y="560"/>
                  </a:cubicBezTo>
                  <a:cubicBezTo>
                    <a:pt x="705" y="560"/>
                    <a:pt x="717" y="572"/>
                    <a:pt x="717" y="594"/>
                  </a:cubicBezTo>
                  <a:cubicBezTo>
                    <a:pt x="705" y="617"/>
                    <a:pt x="739" y="639"/>
                    <a:pt x="739" y="639"/>
                  </a:cubicBezTo>
                  <a:cubicBezTo>
                    <a:pt x="739" y="639"/>
                    <a:pt x="739" y="773"/>
                    <a:pt x="750" y="773"/>
                  </a:cubicBezTo>
                  <a:cubicBezTo>
                    <a:pt x="761" y="773"/>
                    <a:pt x="773" y="784"/>
                    <a:pt x="773" y="807"/>
                  </a:cubicBezTo>
                  <a:cubicBezTo>
                    <a:pt x="784" y="829"/>
                    <a:pt x="818" y="829"/>
                    <a:pt x="863" y="818"/>
                  </a:cubicBezTo>
                  <a:cubicBezTo>
                    <a:pt x="896" y="818"/>
                    <a:pt x="896" y="841"/>
                    <a:pt x="885" y="874"/>
                  </a:cubicBezTo>
                  <a:cubicBezTo>
                    <a:pt x="874" y="897"/>
                    <a:pt x="941" y="897"/>
                    <a:pt x="941" y="930"/>
                  </a:cubicBezTo>
                  <a:cubicBezTo>
                    <a:pt x="941" y="953"/>
                    <a:pt x="986" y="941"/>
                    <a:pt x="986" y="930"/>
                  </a:cubicBezTo>
                  <a:cubicBezTo>
                    <a:pt x="986" y="908"/>
                    <a:pt x="997" y="852"/>
                    <a:pt x="1008" y="841"/>
                  </a:cubicBezTo>
                  <a:cubicBezTo>
                    <a:pt x="1031" y="841"/>
                    <a:pt x="1019" y="784"/>
                    <a:pt x="1042" y="784"/>
                  </a:cubicBezTo>
                  <a:cubicBezTo>
                    <a:pt x="1064" y="796"/>
                    <a:pt x="1087" y="784"/>
                    <a:pt x="1098" y="762"/>
                  </a:cubicBezTo>
                  <a:cubicBezTo>
                    <a:pt x="1098" y="728"/>
                    <a:pt x="1154" y="728"/>
                    <a:pt x="1187" y="728"/>
                  </a:cubicBezTo>
                  <a:cubicBezTo>
                    <a:pt x="1210" y="728"/>
                    <a:pt x="1210" y="672"/>
                    <a:pt x="1221" y="661"/>
                  </a:cubicBezTo>
                  <a:cubicBezTo>
                    <a:pt x="1243" y="639"/>
                    <a:pt x="1300" y="617"/>
                    <a:pt x="1322" y="594"/>
                  </a:cubicBezTo>
                  <a:cubicBezTo>
                    <a:pt x="1356" y="560"/>
                    <a:pt x="1367" y="538"/>
                    <a:pt x="1378" y="538"/>
                  </a:cubicBezTo>
                  <a:cubicBezTo>
                    <a:pt x="1400" y="538"/>
                    <a:pt x="1412" y="493"/>
                    <a:pt x="1434" y="482"/>
                  </a:cubicBezTo>
                  <a:cubicBezTo>
                    <a:pt x="1456" y="471"/>
                    <a:pt x="1467" y="538"/>
                    <a:pt x="1479" y="515"/>
                  </a:cubicBezTo>
                  <a:cubicBezTo>
                    <a:pt x="1479" y="482"/>
                    <a:pt x="1501" y="504"/>
                    <a:pt x="1535" y="504"/>
                  </a:cubicBezTo>
                  <a:cubicBezTo>
                    <a:pt x="1557" y="515"/>
                    <a:pt x="1591" y="572"/>
                    <a:pt x="1580" y="605"/>
                  </a:cubicBezTo>
                  <a:cubicBezTo>
                    <a:pt x="1569" y="628"/>
                    <a:pt x="1602" y="639"/>
                    <a:pt x="1636" y="639"/>
                  </a:cubicBezTo>
                  <a:cubicBezTo>
                    <a:pt x="1658" y="628"/>
                    <a:pt x="1703" y="684"/>
                    <a:pt x="1681" y="695"/>
                  </a:cubicBezTo>
                  <a:cubicBezTo>
                    <a:pt x="1658" y="706"/>
                    <a:pt x="1703" y="740"/>
                    <a:pt x="1681" y="773"/>
                  </a:cubicBezTo>
                  <a:cubicBezTo>
                    <a:pt x="1669" y="796"/>
                    <a:pt x="1692" y="829"/>
                    <a:pt x="1714" y="807"/>
                  </a:cubicBezTo>
                  <a:cubicBezTo>
                    <a:pt x="1748" y="796"/>
                    <a:pt x="1770" y="841"/>
                    <a:pt x="1793" y="829"/>
                  </a:cubicBezTo>
                  <a:cubicBezTo>
                    <a:pt x="1815" y="818"/>
                    <a:pt x="1815" y="863"/>
                    <a:pt x="1849" y="863"/>
                  </a:cubicBezTo>
                  <a:cubicBezTo>
                    <a:pt x="1882" y="852"/>
                    <a:pt x="1849" y="930"/>
                    <a:pt x="1849" y="930"/>
                  </a:cubicBezTo>
                  <a:cubicBezTo>
                    <a:pt x="2106" y="919"/>
                    <a:pt x="2106" y="919"/>
                    <a:pt x="2106" y="919"/>
                  </a:cubicBezTo>
                  <a:cubicBezTo>
                    <a:pt x="2106" y="482"/>
                    <a:pt x="2106" y="482"/>
                    <a:pt x="2106" y="482"/>
                  </a:cubicBezTo>
                  <a:cubicBezTo>
                    <a:pt x="2095" y="403"/>
                    <a:pt x="2095" y="403"/>
                    <a:pt x="2095" y="403"/>
                  </a:cubicBezTo>
                  <a:cubicBezTo>
                    <a:pt x="2095" y="403"/>
                    <a:pt x="1949" y="415"/>
                    <a:pt x="1927" y="381"/>
                  </a:cubicBezTo>
                  <a:cubicBezTo>
                    <a:pt x="1916" y="348"/>
                    <a:pt x="1882" y="359"/>
                    <a:pt x="1849" y="359"/>
                  </a:cubicBezTo>
                  <a:cubicBezTo>
                    <a:pt x="1826" y="370"/>
                    <a:pt x="1793" y="314"/>
                    <a:pt x="1748" y="314"/>
                  </a:cubicBezTo>
                  <a:cubicBezTo>
                    <a:pt x="1703" y="325"/>
                    <a:pt x="1681" y="314"/>
                    <a:pt x="1681" y="314"/>
                  </a:cubicBezTo>
                  <a:cubicBezTo>
                    <a:pt x="1681" y="459"/>
                    <a:pt x="1681" y="459"/>
                    <a:pt x="1681" y="459"/>
                  </a:cubicBezTo>
                  <a:cubicBezTo>
                    <a:pt x="1681" y="459"/>
                    <a:pt x="1647" y="482"/>
                    <a:pt x="1625" y="459"/>
                  </a:cubicBezTo>
                  <a:cubicBezTo>
                    <a:pt x="1602" y="448"/>
                    <a:pt x="1580" y="437"/>
                    <a:pt x="1546" y="437"/>
                  </a:cubicBezTo>
                  <a:cubicBezTo>
                    <a:pt x="1501" y="437"/>
                    <a:pt x="1501" y="437"/>
                    <a:pt x="1490" y="415"/>
                  </a:cubicBezTo>
                  <a:cubicBezTo>
                    <a:pt x="1490" y="381"/>
                    <a:pt x="1434" y="426"/>
                    <a:pt x="1423" y="381"/>
                  </a:cubicBezTo>
                  <a:cubicBezTo>
                    <a:pt x="1400" y="348"/>
                    <a:pt x="1378" y="370"/>
                    <a:pt x="1356" y="370"/>
                  </a:cubicBezTo>
                  <a:cubicBezTo>
                    <a:pt x="1333" y="370"/>
                    <a:pt x="1322" y="303"/>
                    <a:pt x="1311" y="291"/>
                  </a:cubicBezTo>
                  <a:cubicBezTo>
                    <a:pt x="1300" y="269"/>
                    <a:pt x="1277" y="123"/>
                    <a:pt x="1277" y="123"/>
                  </a:cubicBezTo>
                  <a:cubicBezTo>
                    <a:pt x="1277" y="123"/>
                    <a:pt x="1210" y="123"/>
                    <a:pt x="1165" y="123"/>
                  </a:cubicBezTo>
                  <a:cubicBezTo>
                    <a:pt x="1131" y="123"/>
                    <a:pt x="1109" y="90"/>
                    <a:pt x="1098" y="56"/>
                  </a:cubicBezTo>
                  <a:cubicBezTo>
                    <a:pt x="1098" y="22"/>
                    <a:pt x="1087" y="22"/>
                    <a:pt x="1053" y="11"/>
                  </a:cubicBezTo>
                  <a:cubicBezTo>
                    <a:pt x="1042" y="11"/>
                    <a:pt x="1031" y="0"/>
                    <a:pt x="1019" y="0"/>
                  </a:cubicBezTo>
                  <a:cubicBezTo>
                    <a:pt x="1008" y="0"/>
                    <a:pt x="986" y="11"/>
                    <a:pt x="974" y="22"/>
                  </a:cubicBezTo>
                  <a:cubicBezTo>
                    <a:pt x="930" y="34"/>
                    <a:pt x="840" y="90"/>
                    <a:pt x="807" y="135"/>
                  </a:cubicBezTo>
                  <a:cubicBezTo>
                    <a:pt x="773" y="168"/>
                    <a:pt x="705" y="179"/>
                    <a:pt x="683" y="179"/>
                  </a:cubicBezTo>
                  <a:cubicBezTo>
                    <a:pt x="649" y="190"/>
                    <a:pt x="672" y="258"/>
                    <a:pt x="627" y="280"/>
                  </a:cubicBezTo>
                  <a:cubicBezTo>
                    <a:pt x="594" y="291"/>
                    <a:pt x="571" y="246"/>
                    <a:pt x="594" y="235"/>
                  </a:cubicBezTo>
                  <a:cubicBezTo>
                    <a:pt x="616" y="213"/>
                    <a:pt x="582" y="202"/>
                    <a:pt x="526" y="202"/>
                  </a:cubicBezTo>
                  <a:cubicBezTo>
                    <a:pt x="470" y="202"/>
                    <a:pt x="392" y="190"/>
                    <a:pt x="347" y="224"/>
                  </a:cubicBezTo>
                  <a:cubicBezTo>
                    <a:pt x="302" y="258"/>
                    <a:pt x="235" y="269"/>
                    <a:pt x="167" y="291"/>
                  </a:cubicBezTo>
                  <a:cubicBezTo>
                    <a:pt x="100" y="314"/>
                    <a:pt x="33" y="359"/>
                    <a:pt x="0" y="392"/>
                  </a:cubicBezTo>
                  <a:cubicBezTo>
                    <a:pt x="33" y="426"/>
                    <a:pt x="11" y="504"/>
                    <a:pt x="22" y="527"/>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 name="Freeform 29"/>
            <p:cNvSpPr>
              <a:spLocks noChangeArrowheads="1"/>
            </p:cNvSpPr>
            <p:nvPr/>
          </p:nvSpPr>
          <p:spPr bwMode="auto">
            <a:xfrm>
              <a:off x="5700713" y="3800475"/>
              <a:ext cx="1243012" cy="1331913"/>
            </a:xfrm>
            <a:custGeom>
              <a:avLst/>
              <a:gdLst>
                <a:gd name="T0" fmla="*/ 191 w 3453"/>
                <a:gd name="T1" fmla="*/ 952 h 3699"/>
                <a:gd name="T2" fmla="*/ 281 w 3453"/>
                <a:gd name="T3" fmla="*/ 1143 h 3699"/>
                <a:gd name="T4" fmla="*/ 135 w 3453"/>
                <a:gd name="T5" fmla="*/ 1210 h 3699"/>
                <a:gd name="T6" fmla="*/ 68 w 3453"/>
                <a:gd name="T7" fmla="*/ 1378 h 3699"/>
                <a:gd name="T8" fmla="*/ 213 w 3453"/>
                <a:gd name="T9" fmla="*/ 1457 h 3699"/>
                <a:gd name="T10" fmla="*/ 460 w 3453"/>
                <a:gd name="T11" fmla="*/ 1378 h 3699"/>
                <a:gd name="T12" fmla="*/ 617 w 3453"/>
                <a:gd name="T13" fmla="*/ 1188 h 3699"/>
                <a:gd name="T14" fmla="*/ 729 w 3453"/>
                <a:gd name="T15" fmla="*/ 1434 h 3699"/>
                <a:gd name="T16" fmla="*/ 639 w 3453"/>
                <a:gd name="T17" fmla="*/ 1603 h 3699"/>
                <a:gd name="T18" fmla="*/ 830 w 3453"/>
                <a:gd name="T19" fmla="*/ 1591 h 3699"/>
                <a:gd name="T20" fmla="*/ 986 w 3453"/>
                <a:gd name="T21" fmla="*/ 1703 h 3699"/>
                <a:gd name="T22" fmla="*/ 897 w 3453"/>
                <a:gd name="T23" fmla="*/ 1983 h 3699"/>
                <a:gd name="T24" fmla="*/ 930 w 3453"/>
                <a:gd name="T25" fmla="*/ 2174 h 3699"/>
                <a:gd name="T26" fmla="*/ 1132 w 3453"/>
                <a:gd name="T27" fmla="*/ 2230 h 3699"/>
                <a:gd name="T28" fmla="*/ 1054 w 3453"/>
                <a:gd name="T29" fmla="*/ 2331 h 3699"/>
                <a:gd name="T30" fmla="*/ 953 w 3453"/>
                <a:gd name="T31" fmla="*/ 2488 h 3699"/>
                <a:gd name="T32" fmla="*/ 941 w 3453"/>
                <a:gd name="T33" fmla="*/ 2667 h 3699"/>
                <a:gd name="T34" fmla="*/ 1132 w 3453"/>
                <a:gd name="T35" fmla="*/ 2790 h 3699"/>
                <a:gd name="T36" fmla="*/ 1368 w 3453"/>
                <a:gd name="T37" fmla="*/ 2846 h 3699"/>
                <a:gd name="T38" fmla="*/ 1491 w 3453"/>
                <a:gd name="T39" fmla="*/ 2734 h 3699"/>
                <a:gd name="T40" fmla="*/ 1692 w 3453"/>
                <a:gd name="T41" fmla="*/ 3037 h 3699"/>
                <a:gd name="T42" fmla="*/ 1984 w 3453"/>
                <a:gd name="T43" fmla="*/ 3138 h 3699"/>
                <a:gd name="T44" fmla="*/ 1939 w 3453"/>
                <a:gd name="T45" fmla="*/ 3362 h 3699"/>
                <a:gd name="T46" fmla="*/ 2174 w 3453"/>
                <a:gd name="T47" fmla="*/ 3452 h 3699"/>
                <a:gd name="T48" fmla="*/ 2331 w 3453"/>
                <a:gd name="T49" fmla="*/ 3295 h 3699"/>
                <a:gd name="T50" fmla="*/ 2387 w 3453"/>
                <a:gd name="T51" fmla="*/ 3429 h 3699"/>
                <a:gd name="T52" fmla="*/ 2499 w 3453"/>
                <a:gd name="T53" fmla="*/ 3575 h 3699"/>
                <a:gd name="T54" fmla="*/ 3306 w 3453"/>
                <a:gd name="T55" fmla="*/ 3687 h 3699"/>
                <a:gd name="T56" fmla="*/ 3430 w 3453"/>
                <a:gd name="T57" fmla="*/ 3563 h 3699"/>
                <a:gd name="T58" fmla="*/ 3396 w 3453"/>
                <a:gd name="T59" fmla="*/ 3351 h 3699"/>
                <a:gd name="T60" fmla="*/ 3183 w 3453"/>
                <a:gd name="T61" fmla="*/ 3172 h 3699"/>
                <a:gd name="T62" fmla="*/ 3105 w 3453"/>
                <a:gd name="T63" fmla="*/ 2947 h 3699"/>
                <a:gd name="T64" fmla="*/ 2757 w 3453"/>
                <a:gd name="T65" fmla="*/ 2958 h 3699"/>
                <a:gd name="T66" fmla="*/ 2544 w 3453"/>
                <a:gd name="T67" fmla="*/ 2723 h 3699"/>
                <a:gd name="T68" fmla="*/ 1984 w 3453"/>
                <a:gd name="T69" fmla="*/ 2622 h 3699"/>
                <a:gd name="T70" fmla="*/ 1793 w 3453"/>
                <a:gd name="T71" fmla="*/ 2409 h 3699"/>
                <a:gd name="T72" fmla="*/ 1502 w 3453"/>
                <a:gd name="T73" fmla="*/ 2039 h 3699"/>
                <a:gd name="T74" fmla="*/ 1043 w 3453"/>
                <a:gd name="T75" fmla="*/ 1401 h 3699"/>
                <a:gd name="T76" fmla="*/ 717 w 3453"/>
                <a:gd name="T77" fmla="*/ 796 h 3699"/>
                <a:gd name="T78" fmla="*/ 572 w 3453"/>
                <a:gd name="T79" fmla="*/ 459 h 3699"/>
                <a:gd name="T80" fmla="*/ 460 w 3453"/>
                <a:gd name="T81" fmla="*/ 190 h 3699"/>
                <a:gd name="T82" fmla="*/ 325 w 3453"/>
                <a:gd name="T83" fmla="*/ 112 h 3699"/>
                <a:gd name="T84" fmla="*/ 68 w 3453"/>
                <a:gd name="T85" fmla="*/ 79 h 3699"/>
                <a:gd name="T86" fmla="*/ 157 w 3453"/>
                <a:gd name="T87" fmla="*/ 190 h 3699"/>
                <a:gd name="T88" fmla="*/ 101 w 3453"/>
                <a:gd name="T89" fmla="*/ 538 h 3699"/>
                <a:gd name="T90" fmla="*/ 90 w 3453"/>
                <a:gd name="T91" fmla="*/ 784 h 3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53" h="3699">
                  <a:moveTo>
                    <a:pt x="112" y="896"/>
                  </a:moveTo>
                  <a:lnTo>
                    <a:pt x="112" y="896"/>
                  </a:lnTo>
                  <a:cubicBezTo>
                    <a:pt x="112" y="930"/>
                    <a:pt x="146" y="952"/>
                    <a:pt x="191" y="952"/>
                  </a:cubicBezTo>
                  <a:cubicBezTo>
                    <a:pt x="247" y="952"/>
                    <a:pt x="269" y="930"/>
                    <a:pt x="292" y="952"/>
                  </a:cubicBezTo>
                  <a:cubicBezTo>
                    <a:pt x="314" y="975"/>
                    <a:pt x="336" y="1020"/>
                    <a:pt x="325" y="1053"/>
                  </a:cubicBezTo>
                  <a:cubicBezTo>
                    <a:pt x="314" y="1098"/>
                    <a:pt x="281" y="1110"/>
                    <a:pt x="281" y="1143"/>
                  </a:cubicBezTo>
                  <a:cubicBezTo>
                    <a:pt x="269" y="1177"/>
                    <a:pt x="269" y="1210"/>
                    <a:pt x="247" y="1233"/>
                  </a:cubicBezTo>
                  <a:cubicBezTo>
                    <a:pt x="224" y="1266"/>
                    <a:pt x="213" y="1233"/>
                    <a:pt x="213" y="1188"/>
                  </a:cubicBezTo>
                  <a:cubicBezTo>
                    <a:pt x="213" y="1154"/>
                    <a:pt x="146" y="1154"/>
                    <a:pt x="135" y="1210"/>
                  </a:cubicBezTo>
                  <a:cubicBezTo>
                    <a:pt x="123" y="1266"/>
                    <a:pt x="112" y="1221"/>
                    <a:pt x="79" y="1244"/>
                  </a:cubicBezTo>
                  <a:cubicBezTo>
                    <a:pt x="34" y="1266"/>
                    <a:pt x="101" y="1289"/>
                    <a:pt x="123" y="1300"/>
                  </a:cubicBezTo>
                  <a:cubicBezTo>
                    <a:pt x="146" y="1311"/>
                    <a:pt x="112" y="1367"/>
                    <a:pt x="68" y="1378"/>
                  </a:cubicBezTo>
                  <a:cubicBezTo>
                    <a:pt x="23" y="1390"/>
                    <a:pt x="56" y="1468"/>
                    <a:pt x="68" y="1501"/>
                  </a:cubicBezTo>
                  <a:cubicBezTo>
                    <a:pt x="79" y="1546"/>
                    <a:pt x="123" y="1546"/>
                    <a:pt x="146" y="1524"/>
                  </a:cubicBezTo>
                  <a:cubicBezTo>
                    <a:pt x="168" y="1490"/>
                    <a:pt x="179" y="1468"/>
                    <a:pt x="213" y="1457"/>
                  </a:cubicBezTo>
                  <a:cubicBezTo>
                    <a:pt x="247" y="1457"/>
                    <a:pt x="292" y="1423"/>
                    <a:pt x="314" y="1390"/>
                  </a:cubicBezTo>
                  <a:cubicBezTo>
                    <a:pt x="348" y="1356"/>
                    <a:pt x="359" y="1322"/>
                    <a:pt x="381" y="1334"/>
                  </a:cubicBezTo>
                  <a:cubicBezTo>
                    <a:pt x="415" y="1345"/>
                    <a:pt x="437" y="1390"/>
                    <a:pt x="460" y="1378"/>
                  </a:cubicBezTo>
                  <a:cubicBezTo>
                    <a:pt x="482" y="1378"/>
                    <a:pt x="505" y="1322"/>
                    <a:pt x="493" y="1289"/>
                  </a:cubicBezTo>
                  <a:cubicBezTo>
                    <a:pt x="482" y="1266"/>
                    <a:pt x="516" y="1188"/>
                    <a:pt x="538" y="1165"/>
                  </a:cubicBezTo>
                  <a:cubicBezTo>
                    <a:pt x="549" y="1154"/>
                    <a:pt x="605" y="1154"/>
                    <a:pt x="617" y="1188"/>
                  </a:cubicBezTo>
                  <a:cubicBezTo>
                    <a:pt x="639" y="1233"/>
                    <a:pt x="617" y="1300"/>
                    <a:pt x="605" y="1334"/>
                  </a:cubicBezTo>
                  <a:cubicBezTo>
                    <a:pt x="594" y="1367"/>
                    <a:pt x="695" y="1378"/>
                    <a:pt x="729" y="1378"/>
                  </a:cubicBezTo>
                  <a:cubicBezTo>
                    <a:pt x="762" y="1367"/>
                    <a:pt x="751" y="1401"/>
                    <a:pt x="729" y="1434"/>
                  </a:cubicBezTo>
                  <a:cubicBezTo>
                    <a:pt x="706" y="1468"/>
                    <a:pt x="706" y="1479"/>
                    <a:pt x="695" y="1479"/>
                  </a:cubicBezTo>
                  <a:cubicBezTo>
                    <a:pt x="673" y="1479"/>
                    <a:pt x="650" y="1446"/>
                    <a:pt x="617" y="1446"/>
                  </a:cubicBezTo>
                  <a:cubicBezTo>
                    <a:pt x="583" y="1446"/>
                    <a:pt x="628" y="1569"/>
                    <a:pt x="639" y="1603"/>
                  </a:cubicBezTo>
                  <a:cubicBezTo>
                    <a:pt x="650" y="1636"/>
                    <a:pt x="695" y="1647"/>
                    <a:pt x="729" y="1670"/>
                  </a:cubicBezTo>
                  <a:cubicBezTo>
                    <a:pt x="751" y="1692"/>
                    <a:pt x="774" y="1681"/>
                    <a:pt x="785" y="1647"/>
                  </a:cubicBezTo>
                  <a:cubicBezTo>
                    <a:pt x="796" y="1625"/>
                    <a:pt x="807" y="1603"/>
                    <a:pt x="830" y="1591"/>
                  </a:cubicBezTo>
                  <a:cubicBezTo>
                    <a:pt x="841" y="1580"/>
                    <a:pt x="863" y="1603"/>
                    <a:pt x="886" y="1625"/>
                  </a:cubicBezTo>
                  <a:cubicBezTo>
                    <a:pt x="908" y="1636"/>
                    <a:pt x="953" y="1625"/>
                    <a:pt x="986" y="1647"/>
                  </a:cubicBezTo>
                  <a:cubicBezTo>
                    <a:pt x="1020" y="1670"/>
                    <a:pt x="1020" y="1692"/>
                    <a:pt x="986" y="1703"/>
                  </a:cubicBezTo>
                  <a:cubicBezTo>
                    <a:pt x="964" y="1714"/>
                    <a:pt x="964" y="1726"/>
                    <a:pt x="964" y="1759"/>
                  </a:cubicBezTo>
                  <a:cubicBezTo>
                    <a:pt x="953" y="1782"/>
                    <a:pt x="930" y="1815"/>
                    <a:pt x="908" y="1849"/>
                  </a:cubicBezTo>
                  <a:cubicBezTo>
                    <a:pt x="897" y="1894"/>
                    <a:pt x="908" y="1950"/>
                    <a:pt x="897" y="1983"/>
                  </a:cubicBezTo>
                  <a:cubicBezTo>
                    <a:pt x="897" y="2017"/>
                    <a:pt x="852" y="1995"/>
                    <a:pt x="852" y="2017"/>
                  </a:cubicBezTo>
                  <a:cubicBezTo>
                    <a:pt x="841" y="2051"/>
                    <a:pt x="841" y="2096"/>
                    <a:pt x="874" y="2118"/>
                  </a:cubicBezTo>
                  <a:cubicBezTo>
                    <a:pt x="908" y="2141"/>
                    <a:pt x="897" y="2174"/>
                    <a:pt x="930" y="2174"/>
                  </a:cubicBezTo>
                  <a:cubicBezTo>
                    <a:pt x="975" y="2174"/>
                    <a:pt x="975" y="2174"/>
                    <a:pt x="986" y="2208"/>
                  </a:cubicBezTo>
                  <a:cubicBezTo>
                    <a:pt x="998" y="2241"/>
                    <a:pt x="1065" y="2241"/>
                    <a:pt x="1087" y="2219"/>
                  </a:cubicBezTo>
                  <a:cubicBezTo>
                    <a:pt x="1121" y="2196"/>
                    <a:pt x="1121" y="2208"/>
                    <a:pt x="1132" y="2230"/>
                  </a:cubicBezTo>
                  <a:cubicBezTo>
                    <a:pt x="1132" y="2264"/>
                    <a:pt x="1143" y="2275"/>
                    <a:pt x="1121" y="2297"/>
                  </a:cubicBezTo>
                  <a:cubicBezTo>
                    <a:pt x="1087" y="2320"/>
                    <a:pt x="1121" y="2331"/>
                    <a:pt x="1110" y="2353"/>
                  </a:cubicBezTo>
                  <a:cubicBezTo>
                    <a:pt x="1099" y="2365"/>
                    <a:pt x="1076" y="2365"/>
                    <a:pt x="1054" y="2331"/>
                  </a:cubicBezTo>
                  <a:cubicBezTo>
                    <a:pt x="1031" y="2308"/>
                    <a:pt x="1009" y="2342"/>
                    <a:pt x="1009" y="2365"/>
                  </a:cubicBezTo>
                  <a:cubicBezTo>
                    <a:pt x="998" y="2398"/>
                    <a:pt x="998" y="2409"/>
                    <a:pt x="964" y="2421"/>
                  </a:cubicBezTo>
                  <a:cubicBezTo>
                    <a:pt x="941" y="2432"/>
                    <a:pt x="941" y="2465"/>
                    <a:pt x="953" y="2488"/>
                  </a:cubicBezTo>
                  <a:cubicBezTo>
                    <a:pt x="975" y="2510"/>
                    <a:pt x="975" y="2521"/>
                    <a:pt x="953" y="2532"/>
                  </a:cubicBezTo>
                  <a:cubicBezTo>
                    <a:pt x="930" y="2532"/>
                    <a:pt x="953" y="2577"/>
                    <a:pt x="941" y="2589"/>
                  </a:cubicBezTo>
                  <a:cubicBezTo>
                    <a:pt x="919" y="2600"/>
                    <a:pt x="919" y="2634"/>
                    <a:pt x="941" y="2667"/>
                  </a:cubicBezTo>
                  <a:cubicBezTo>
                    <a:pt x="953" y="2701"/>
                    <a:pt x="975" y="2723"/>
                    <a:pt x="1020" y="2712"/>
                  </a:cubicBezTo>
                  <a:cubicBezTo>
                    <a:pt x="1054" y="2701"/>
                    <a:pt x="1065" y="2768"/>
                    <a:pt x="1076" y="2801"/>
                  </a:cubicBezTo>
                  <a:cubicBezTo>
                    <a:pt x="1087" y="2835"/>
                    <a:pt x="1110" y="2824"/>
                    <a:pt x="1132" y="2790"/>
                  </a:cubicBezTo>
                  <a:cubicBezTo>
                    <a:pt x="1166" y="2757"/>
                    <a:pt x="1199" y="2768"/>
                    <a:pt x="1233" y="2790"/>
                  </a:cubicBezTo>
                  <a:cubicBezTo>
                    <a:pt x="1267" y="2813"/>
                    <a:pt x="1312" y="2835"/>
                    <a:pt x="1312" y="2869"/>
                  </a:cubicBezTo>
                  <a:cubicBezTo>
                    <a:pt x="1312" y="2891"/>
                    <a:pt x="1345" y="2880"/>
                    <a:pt x="1368" y="2846"/>
                  </a:cubicBezTo>
                  <a:cubicBezTo>
                    <a:pt x="1390" y="2813"/>
                    <a:pt x="1379" y="2734"/>
                    <a:pt x="1356" y="2712"/>
                  </a:cubicBezTo>
                  <a:cubicBezTo>
                    <a:pt x="1334" y="2678"/>
                    <a:pt x="1345" y="2656"/>
                    <a:pt x="1368" y="2656"/>
                  </a:cubicBezTo>
                  <a:cubicBezTo>
                    <a:pt x="1401" y="2645"/>
                    <a:pt x="1401" y="2667"/>
                    <a:pt x="1491" y="2734"/>
                  </a:cubicBezTo>
                  <a:cubicBezTo>
                    <a:pt x="1581" y="2813"/>
                    <a:pt x="1569" y="2835"/>
                    <a:pt x="1581" y="2869"/>
                  </a:cubicBezTo>
                  <a:cubicBezTo>
                    <a:pt x="1592" y="2903"/>
                    <a:pt x="1614" y="2914"/>
                    <a:pt x="1648" y="2936"/>
                  </a:cubicBezTo>
                  <a:cubicBezTo>
                    <a:pt x="1681" y="2970"/>
                    <a:pt x="1681" y="3014"/>
                    <a:pt x="1692" y="3037"/>
                  </a:cubicBezTo>
                  <a:cubicBezTo>
                    <a:pt x="1715" y="3048"/>
                    <a:pt x="1760" y="3026"/>
                    <a:pt x="1805" y="3037"/>
                  </a:cubicBezTo>
                  <a:cubicBezTo>
                    <a:pt x="1838" y="3048"/>
                    <a:pt x="1894" y="3026"/>
                    <a:pt x="1917" y="3014"/>
                  </a:cubicBezTo>
                  <a:cubicBezTo>
                    <a:pt x="1939" y="3003"/>
                    <a:pt x="1961" y="3093"/>
                    <a:pt x="1984" y="3138"/>
                  </a:cubicBezTo>
                  <a:cubicBezTo>
                    <a:pt x="1995" y="3183"/>
                    <a:pt x="1973" y="3227"/>
                    <a:pt x="1950" y="3227"/>
                  </a:cubicBezTo>
                  <a:cubicBezTo>
                    <a:pt x="1928" y="3227"/>
                    <a:pt x="1950" y="3295"/>
                    <a:pt x="1917" y="3306"/>
                  </a:cubicBezTo>
                  <a:cubicBezTo>
                    <a:pt x="1894" y="3317"/>
                    <a:pt x="1905" y="3351"/>
                    <a:pt x="1939" y="3362"/>
                  </a:cubicBezTo>
                  <a:cubicBezTo>
                    <a:pt x="1973" y="3373"/>
                    <a:pt x="2017" y="3418"/>
                    <a:pt x="2029" y="3440"/>
                  </a:cubicBezTo>
                  <a:cubicBezTo>
                    <a:pt x="2051" y="3474"/>
                    <a:pt x="2085" y="3463"/>
                    <a:pt x="2118" y="3463"/>
                  </a:cubicBezTo>
                  <a:cubicBezTo>
                    <a:pt x="2152" y="3463"/>
                    <a:pt x="2152" y="3474"/>
                    <a:pt x="2174" y="3452"/>
                  </a:cubicBezTo>
                  <a:cubicBezTo>
                    <a:pt x="2197" y="3440"/>
                    <a:pt x="2197" y="3407"/>
                    <a:pt x="2219" y="3407"/>
                  </a:cubicBezTo>
                  <a:cubicBezTo>
                    <a:pt x="2241" y="3396"/>
                    <a:pt x="2275" y="3373"/>
                    <a:pt x="2286" y="3351"/>
                  </a:cubicBezTo>
                  <a:cubicBezTo>
                    <a:pt x="2286" y="3317"/>
                    <a:pt x="2298" y="3283"/>
                    <a:pt x="2331" y="3295"/>
                  </a:cubicBezTo>
                  <a:cubicBezTo>
                    <a:pt x="2354" y="3295"/>
                    <a:pt x="2365" y="3272"/>
                    <a:pt x="2387" y="3272"/>
                  </a:cubicBezTo>
                  <a:cubicBezTo>
                    <a:pt x="2410" y="3272"/>
                    <a:pt x="2410" y="3373"/>
                    <a:pt x="2387" y="3384"/>
                  </a:cubicBezTo>
                  <a:cubicBezTo>
                    <a:pt x="2376" y="3396"/>
                    <a:pt x="2365" y="3429"/>
                    <a:pt x="2387" y="3429"/>
                  </a:cubicBezTo>
                  <a:cubicBezTo>
                    <a:pt x="2421" y="3429"/>
                    <a:pt x="2432" y="3429"/>
                    <a:pt x="2421" y="3463"/>
                  </a:cubicBezTo>
                  <a:cubicBezTo>
                    <a:pt x="2421" y="3496"/>
                    <a:pt x="2432" y="3552"/>
                    <a:pt x="2443" y="3541"/>
                  </a:cubicBezTo>
                  <a:cubicBezTo>
                    <a:pt x="2466" y="3541"/>
                    <a:pt x="2488" y="3552"/>
                    <a:pt x="2499" y="3575"/>
                  </a:cubicBezTo>
                  <a:cubicBezTo>
                    <a:pt x="2510" y="3586"/>
                    <a:pt x="2612" y="3586"/>
                    <a:pt x="2612" y="3586"/>
                  </a:cubicBezTo>
                  <a:cubicBezTo>
                    <a:pt x="2612" y="3698"/>
                    <a:pt x="2612" y="3698"/>
                    <a:pt x="2612" y="3698"/>
                  </a:cubicBezTo>
                  <a:cubicBezTo>
                    <a:pt x="3306" y="3687"/>
                    <a:pt x="3306" y="3687"/>
                    <a:pt x="3306" y="3687"/>
                  </a:cubicBezTo>
                  <a:cubicBezTo>
                    <a:pt x="3306" y="3687"/>
                    <a:pt x="3340" y="3676"/>
                    <a:pt x="3351" y="3642"/>
                  </a:cubicBezTo>
                  <a:cubicBezTo>
                    <a:pt x="3351" y="3608"/>
                    <a:pt x="3385" y="3608"/>
                    <a:pt x="3418" y="3597"/>
                  </a:cubicBezTo>
                  <a:cubicBezTo>
                    <a:pt x="3430" y="3597"/>
                    <a:pt x="3430" y="3586"/>
                    <a:pt x="3430" y="3563"/>
                  </a:cubicBezTo>
                  <a:cubicBezTo>
                    <a:pt x="3418" y="3552"/>
                    <a:pt x="3407" y="3519"/>
                    <a:pt x="3418" y="3508"/>
                  </a:cubicBezTo>
                  <a:cubicBezTo>
                    <a:pt x="3430" y="3485"/>
                    <a:pt x="3452" y="3429"/>
                    <a:pt x="3441" y="3396"/>
                  </a:cubicBezTo>
                  <a:cubicBezTo>
                    <a:pt x="3430" y="3373"/>
                    <a:pt x="3396" y="3373"/>
                    <a:pt x="3396" y="3351"/>
                  </a:cubicBezTo>
                  <a:cubicBezTo>
                    <a:pt x="3396" y="3328"/>
                    <a:pt x="3374" y="3295"/>
                    <a:pt x="3340" y="3283"/>
                  </a:cubicBezTo>
                  <a:cubicBezTo>
                    <a:pt x="3306" y="3283"/>
                    <a:pt x="3284" y="3272"/>
                    <a:pt x="3250" y="3239"/>
                  </a:cubicBezTo>
                  <a:cubicBezTo>
                    <a:pt x="3228" y="3216"/>
                    <a:pt x="3217" y="3160"/>
                    <a:pt x="3183" y="3172"/>
                  </a:cubicBezTo>
                  <a:cubicBezTo>
                    <a:pt x="3138" y="3183"/>
                    <a:pt x="3116" y="3149"/>
                    <a:pt x="3127" y="3138"/>
                  </a:cubicBezTo>
                  <a:cubicBezTo>
                    <a:pt x="3138" y="3115"/>
                    <a:pt x="3138" y="3104"/>
                    <a:pt x="3127" y="3082"/>
                  </a:cubicBezTo>
                  <a:cubicBezTo>
                    <a:pt x="3116" y="3059"/>
                    <a:pt x="3138" y="2981"/>
                    <a:pt x="3105" y="2947"/>
                  </a:cubicBezTo>
                  <a:cubicBezTo>
                    <a:pt x="3071" y="2970"/>
                    <a:pt x="2992" y="2992"/>
                    <a:pt x="2959" y="2992"/>
                  </a:cubicBezTo>
                  <a:cubicBezTo>
                    <a:pt x="2925" y="2992"/>
                    <a:pt x="2892" y="2981"/>
                    <a:pt x="2869" y="3003"/>
                  </a:cubicBezTo>
                  <a:cubicBezTo>
                    <a:pt x="2847" y="3014"/>
                    <a:pt x="2779" y="3014"/>
                    <a:pt x="2757" y="2958"/>
                  </a:cubicBezTo>
                  <a:cubicBezTo>
                    <a:pt x="2735" y="2903"/>
                    <a:pt x="2712" y="2858"/>
                    <a:pt x="2690" y="2846"/>
                  </a:cubicBezTo>
                  <a:cubicBezTo>
                    <a:pt x="2668" y="2835"/>
                    <a:pt x="2634" y="2790"/>
                    <a:pt x="2612" y="2757"/>
                  </a:cubicBezTo>
                  <a:cubicBezTo>
                    <a:pt x="2600" y="2734"/>
                    <a:pt x="2578" y="2712"/>
                    <a:pt x="2544" y="2723"/>
                  </a:cubicBezTo>
                  <a:cubicBezTo>
                    <a:pt x="2499" y="2723"/>
                    <a:pt x="2477" y="2712"/>
                    <a:pt x="2443" y="2678"/>
                  </a:cubicBezTo>
                  <a:cubicBezTo>
                    <a:pt x="2410" y="2634"/>
                    <a:pt x="2410" y="2611"/>
                    <a:pt x="2309" y="2611"/>
                  </a:cubicBezTo>
                  <a:cubicBezTo>
                    <a:pt x="2208" y="2622"/>
                    <a:pt x="2017" y="2622"/>
                    <a:pt x="1984" y="2622"/>
                  </a:cubicBezTo>
                  <a:cubicBezTo>
                    <a:pt x="1950" y="2611"/>
                    <a:pt x="1928" y="2589"/>
                    <a:pt x="1894" y="2566"/>
                  </a:cubicBezTo>
                  <a:cubicBezTo>
                    <a:pt x="1849" y="2555"/>
                    <a:pt x="1805" y="2544"/>
                    <a:pt x="1816" y="2510"/>
                  </a:cubicBezTo>
                  <a:cubicBezTo>
                    <a:pt x="1816" y="2465"/>
                    <a:pt x="1805" y="2432"/>
                    <a:pt x="1793" y="2409"/>
                  </a:cubicBezTo>
                  <a:cubicBezTo>
                    <a:pt x="1771" y="2387"/>
                    <a:pt x="1681" y="2297"/>
                    <a:pt x="1648" y="2275"/>
                  </a:cubicBezTo>
                  <a:cubicBezTo>
                    <a:pt x="1625" y="2264"/>
                    <a:pt x="1592" y="2286"/>
                    <a:pt x="1569" y="2219"/>
                  </a:cubicBezTo>
                  <a:cubicBezTo>
                    <a:pt x="1536" y="2141"/>
                    <a:pt x="1513" y="2062"/>
                    <a:pt x="1502" y="2039"/>
                  </a:cubicBezTo>
                  <a:cubicBezTo>
                    <a:pt x="1491" y="2017"/>
                    <a:pt x="1457" y="1894"/>
                    <a:pt x="1423" y="1827"/>
                  </a:cubicBezTo>
                  <a:cubicBezTo>
                    <a:pt x="1390" y="1770"/>
                    <a:pt x="1289" y="1647"/>
                    <a:pt x="1233" y="1591"/>
                  </a:cubicBezTo>
                  <a:cubicBezTo>
                    <a:pt x="1177" y="1546"/>
                    <a:pt x="1065" y="1423"/>
                    <a:pt x="1043" y="1401"/>
                  </a:cubicBezTo>
                  <a:cubicBezTo>
                    <a:pt x="1009" y="1378"/>
                    <a:pt x="919" y="1221"/>
                    <a:pt x="886" y="1154"/>
                  </a:cubicBezTo>
                  <a:cubicBezTo>
                    <a:pt x="841" y="1087"/>
                    <a:pt x="796" y="997"/>
                    <a:pt x="796" y="975"/>
                  </a:cubicBezTo>
                  <a:cubicBezTo>
                    <a:pt x="785" y="952"/>
                    <a:pt x="717" y="840"/>
                    <a:pt x="717" y="796"/>
                  </a:cubicBezTo>
                  <a:cubicBezTo>
                    <a:pt x="706" y="762"/>
                    <a:pt x="695" y="728"/>
                    <a:pt x="673" y="717"/>
                  </a:cubicBezTo>
                  <a:cubicBezTo>
                    <a:pt x="650" y="706"/>
                    <a:pt x="628" y="661"/>
                    <a:pt x="605" y="605"/>
                  </a:cubicBezTo>
                  <a:cubicBezTo>
                    <a:pt x="594" y="549"/>
                    <a:pt x="538" y="470"/>
                    <a:pt x="572" y="459"/>
                  </a:cubicBezTo>
                  <a:cubicBezTo>
                    <a:pt x="594" y="448"/>
                    <a:pt x="605" y="448"/>
                    <a:pt x="583" y="426"/>
                  </a:cubicBezTo>
                  <a:cubicBezTo>
                    <a:pt x="572" y="392"/>
                    <a:pt x="527" y="303"/>
                    <a:pt x="516" y="258"/>
                  </a:cubicBezTo>
                  <a:cubicBezTo>
                    <a:pt x="505" y="213"/>
                    <a:pt x="482" y="190"/>
                    <a:pt x="460" y="190"/>
                  </a:cubicBezTo>
                  <a:cubicBezTo>
                    <a:pt x="448" y="179"/>
                    <a:pt x="437" y="179"/>
                    <a:pt x="448" y="168"/>
                  </a:cubicBezTo>
                  <a:lnTo>
                    <a:pt x="448" y="168"/>
                  </a:lnTo>
                  <a:cubicBezTo>
                    <a:pt x="448" y="168"/>
                    <a:pt x="359" y="168"/>
                    <a:pt x="325" y="112"/>
                  </a:cubicBezTo>
                  <a:cubicBezTo>
                    <a:pt x="292" y="45"/>
                    <a:pt x="269" y="0"/>
                    <a:pt x="224" y="22"/>
                  </a:cubicBezTo>
                  <a:cubicBezTo>
                    <a:pt x="191" y="45"/>
                    <a:pt x="179" y="90"/>
                    <a:pt x="135" y="90"/>
                  </a:cubicBezTo>
                  <a:cubicBezTo>
                    <a:pt x="101" y="90"/>
                    <a:pt x="79" y="45"/>
                    <a:pt x="68" y="79"/>
                  </a:cubicBezTo>
                  <a:cubicBezTo>
                    <a:pt x="56" y="90"/>
                    <a:pt x="45" y="101"/>
                    <a:pt x="34" y="112"/>
                  </a:cubicBezTo>
                  <a:cubicBezTo>
                    <a:pt x="45" y="134"/>
                    <a:pt x="68" y="157"/>
                    <a:pt x="90" y="157"/>
                  </a:cubicBezTo>
                  <a:cubicBezTo>
                    <a:pt x="123" y="168"/>
                    <a:pt x="146" y="168"/>
                    <a:pt x="157" y="190"/>
                  </a:cubicBezTo>
                  <a:cubicBezTo>
                    <a:pt x="168" y="224"/>
                    <a:pt x="146" y="303"/>
                    <a:pt x="101" y="336"/>
                  </a:cubicBezTo>
                  <a:cubicBezTo>
                    <a:pt x="56" y="359"/>
                    <a:pt x="56" y="470"/>
                    <a:pt x="90" y="470"/>
                  </a:cubicBezTo>
                  <a:cubicBezTo>
                    <a:pt x="112" y="470"/>
                    <a:pt x="101" y="504"/>
                    <a:pt x="101" y="538"/>
                  </a:cubicBezTo>
                  <a:cubicBezTo>
                    <a:pt x="101" y="572"/>
                    <a:pt x="34" y="583"/>
                    <a:pt x="12" y="594"/>
                  </a:cubicBezTo>
                  <a:cubicBezTo>
                    <a:pt x="0" y="594"/>
                    <a:pt x="34" y="695"/>
                    <a:pt x="56" y="706"/>
                  </a:cubicBezTo>
                  <a:cubicBezTo>
                    <a:pt x="79" y="717"/>
                    <a:pt x="90" y="784"/>
                    <a:pt x="90" y="784"/>
                  </a:cubicBezTo>
                  <a:cubicBezTo>
                    <a:pt x="112" y="807"/>
                    <a:pt x="112" y="807"/>
                    <a:pt x="112" y="807"/>
                  </a:cubicBezTo>
                  <a:cubicBezTo>
                    <a:pt x="112" y="807"/>
                    <a:pt x="112" y="863"/>
                    <a:pt x="112" y="896"/>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 name="Freeform 30"/>
            <p:cNvSpPr>
              <a:spLocks noChangeArrowheads="1"/>
            </p:cNvSpPr>
            <p:nvPr/>
          </p:nvSpPr>
          <p:spPr bwMode="auto">
            <a:xfrm>
              <a:off x="4857750" y="4745038"/>
              <a:ext cx="1020763" cy="622300"/>
            </a:xfrm>
            <a:custGeom>
              <a:avLst/>
              <a:gdLst>
                <a:gd name="T0" fmla="*/ 2543 w 2835"/>
                <a:gd name="T1" fmla="*/ 1715 h 1727"/>
                <a:gd name="T2" fmla="*/ 2599 w 2835"/>
                <a:gd name="T3" fmla="*/ 1603 h 1727"/>
                <a:gd name="T4" fmla="*/ 2711 w 2835"/>
                <a:gd name="T5" fmla="*/ 1558 h 1727"/>
                <a:gd name="T6" fmla="*/ 2778 w 2835"/>
                <a:gd name="T7" fmla="*/ 1435 h 1727"/>
                <a:gd name="T8" fmla="*/ 2823 w 2835"/>
                <a:gd name="T9" fmla="*/ 1222 h 1727"/>
                <a:gd name="T10" fmla="*/ 2711 w 2835"/>
                <a:gd name="T11" fmla="*/ 1154 h 1727"/>
                <a:gd name="T12" fmla="*/ 2655 w 2835"/>
                <a:gd name="T13" fmla="*/ 930 h 1727"/>
                <a:gd name="T14" fmla="*/ 2577 w 2835"/>
                <a:gd name="T15" fmla="*/ 863 h 1727"/>
                <a:gd name="T16" fmla="*/ 2520 w 2835"/>
                <a:gd name="T17" fmla="*/ 762 h 1727"/>
                <a:gd name="T18" fmla="*/ 2543 w 2835"/>
                <a:gd name="T19" fmla="*/ 650 h 1727"/>
                <a:gd name="T20" fmla="*/ 2453 w 2835"/>
                <a:gd name="T21" fmla="*/ 583 h 1727"/>
                <a:gd name="T22" fmla="*/ 2330 w 2835"/>
                <a:gd name="T23" fmla="*/ 594 h 1727"/>
                <a:gd name="T24" fmla="*/ 2240 w 2835"/>
                <a:gd name="T25" fmla="*/ 527 h 1727"/>
                <a:gd name="T26" fmla="*/ 2151 w 2835"/>
                <a:gd name="T27" fmla="*/ 415 h 1727"/>
                <a:gd name="T28" fmla="*/ 2095 w 2835"/>
                <a:gd name="T29" fmla="*/ 303 h 1727"/>
                <a:gd name="T30" fmla="*/ 1927 w 2835"/>
                <a:gd name="T31" fmla="*/ 247 h 1727"/>
                <a:gd name="T32" fmla="*/ 1837 w 2835"/>
                <a:gd name="T33" fmla="*/ 135 h 1727"/>
                <a:gd name="T34" fmla="*/ 1725 w 2835"/>
                <a:gd name="T35" fmla="*/ 23 h 1727"/>
                <a:gd name="T36" fmla="*/ 1646 w 2835"/>
                <a:gd name="T37" fmla="*/ 90 h 1727"/>
                <a:gd name="T38" fmla="*/ 1568 w 2835"/>
                <a:gd name="T39" fmla="*/ 157 h 1727"/>
                <a:gd name="T40" fmla="*/ 1445 w 2835"/>
                <a:gd name="T41" fmla="*/ 179 h 1727"/>
                <a:gd name="T42" fmla="*/ 1389 w 2835"/>
                <a:gd name="T43" fmla="*/ 236 h 1727"/>
                <a:gd name="T44" fmla="*/ 1333 w 2835"/>
                <a:gd name="T45" fmla="*/ 303 h 1727"/>
                <a:gd name="T46" fmla="*/ 1243 w 2835"/>
                <a:gd name="T47" fmla="*/ 325 h 1727"/>
                <a:gd name="T48" fmla="*/ 1198 w 2835"/>
                <a:gd name="T49" fmla="*/ 213 h 1727"/>
                <a:gd name="T50" fmla="*/ 1153 w 2835"/>
                <a:gd name="T51" fmla="*/ 90 h 1727"/>
                <a:gd name="T52" fmla="*/ 1086 w 2835"/>
                <a:gd name="T53" fmla="*/ 23 h 1727"/>
                <a:gd name="T54" fmla="*/ 996 w 2835"/>
                <a:gd name="T55" fmla="*/ 12 h 1727"/>
                <a:gd name="T56" fmla="*/ 929 w 2835"/>
                <a:gd name="T57" fmla="*/ 68 h 1727"/>
                <a:gd name="T58" fmla="*/ 974 w 2835"/>
                <a:gd name="T59" fmla="*/ 224 h 1727"/>
                <a:gd name="T60" fmla="*/ 996 w 2835"/>
                <a:gd name="T61" fmla="*/ 325 h 1727"/>
                <a:gd name="T62" fmla="*/ 828 w 2835"/>
                <a:gd name="T63" fmla="*/ 281 h 1727"/>
                <a:gd name="T64" fmla="*/ 560 w 2835"/>
                <a:gd name="T65" fmla="*/ 236 h 1727"/>
                <a:gd name="T66" fmla="*/ 336 w 2835"/>
                <a:gd name="T67" fmla="*/ 179 h 1727"/>
                <a:gd name="T68" fmla="*/ 213 w 2835"/>
                <a:gd name="T69" fmla="*/ 247 h 1727"/>
                <a:gd name="T70" fmla="*/ 202 w 2835"/>
                <a:gd name="T71" fmla="*/ 448 h 1727"/>
                <a:gd name="T72" fmla="*/ 11 w 2835"/>
                <a:gd name="T73" fmla="*/ 516 h 1727"/>
                <a:gd name="T74" fmla="*/ 56 w 2835"/>
                <a:gd name="T75" fmla="*/ 661 h 1727"/>
                <a:gd name="T76" fmla="*/ 359 w 2835"/>
                <a:gd name="T77" fmla="*/ 841 h 1727"/>
                <a:gd name="T78" fmla="*/ 716 w 2835"/>
                <a:gd name="T79" fmla="*/ 1099 h 1727"/>
                <a:gd name="T80" fmla="*/ 1142 w 2835"/>
                <a:gd name="T81" fmla="*/ 1255 h 1727"/>
                <a:gd name="T82" fmla="*/ 1702 w 2835"/>
                <a:gd name="T83" fmla="*/ 1536 h 1727"/>
                <a:gd name="T84" fmla="*/ 2095 w 2835"/>
                <a:gd name="T85" fmla="*/ 1569 h 1727"/>
                <a:gd name="T86" fmla="*/ 2296 w 2835"/>
                <a:gd name="T87" fmla="*/ 1625 h 1727"/>
                <a:gd name="T88" fmla="*/ 2543 w 2835"/>
                <a:gd name="T89" fmla="*/ 1715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35" h="1727">
                  <a:moveTo>
                    <a:pt x="2543" y="1715"/>
                  </a:moveTo>
                  <a:lnTo>
                    <a:pt x="2543" y="1715"/>
                  </a:lnTo>
                  <a:cubicBezTo>
                    <a:pt x="2599" y="1715"/>
                    <a:pt x="2565" y="1681"/>
                    <a:pt x="2577" y="1670"/>
                  </a:cubicBezTo>
                  <a:cubicBezTo>
                    <a:pt x="2599" y="1670"/>
                    <a:pt x="2610" y="1614"/>
                    <a:pt x="2599" y="1603"/>
                  </a:cubicBezTo>
                  <a:cubicBezTo>
                    <a:pt x="2577" y="1581"/>
                    <a:pt x="2610" y="1547"/>
                    <a:pt x="2644" y="1569"/>
                  </a:cubicBezTo>
                  <a:cubicBezTo>
                    <a:pt x="2677" y="1581"/>
                    <a:pt x="2700" y="1581"/>
                    <a:pt x="2711" y="1558"/>
                  </a:cubicBezTo>
                  <a:cubicBezTo>
                    <a:pt x="2711" y="1536"/>
                    <a:pt x="2722" y="1502"/>
                    <a:pt x="2745" y="1479"/>
                  </a:cubicBezTo>
                  <a:cubicBezTo>
                    <a:pt x="2767" y="1468"/>
                    <a:pt x="2789" y="1457"/>
                    <a:pt x="2778" y="1435"/>
                  </a:cubicBezTo>
                  <a:cubicBezTo>
                    <a:pt x="2778" y="1412"/>
                    <a:pt x="2778" y="1278"/>
                    <a:pt x="2789" y="1267"/>
                  </a:cubicBezTo>
                  <a:cubicBezTo>
                    <a:pt x="2801" y="1244"/>
                    <a:pt x="2834" y="1233"/>
                    <a:pt x="2823" y="1222"/>
                  </a:cubicBezTo>
                  <a:cubicBezTo>
                    <a:pt x="2812" y="1210"/>
                    <a:pt x="2778" y="1210"/>
                    <a:pt x="2756" y="1199"/>
                  </a:cubicBezTo>
                  <a:cubicBezTo>
                    <a:pt x="2733" y="1188"/>
                    <a:pt x="2733" y="1154"/>
                    <a:pt x="2711" y="1154"/>
                  </a:cubicBezTo>
                  <a:cubicBezTo>
                    <a:pt x="2689" y="1154"/>
                    <a:pt x="2655" y="1143"/>
                    <a:pt x="2655" y="1132"/>
                  </a:cubicBezTo>
                  <a:cubicBezTo>
                    <a:pt x="2644" y="1121"/>
                    <a:pt x="2633" y="953"/>
                    <a:pt x="2655" y="930"/>
                  </a:cubicBezTo>
                  <a:cubicBezTo>
                    <a:pt x="2677" y="908"/>
                    <a:pt x="2655" y="886"/>
                    <a:pt x="2622" y="886"/>
                  </a:cubicBezTo>
                  <a:cubicBezTo>
                    <a:pt x="2588" y="886"/>
                    <a:pt x="2577" y="886"/>
                    <a:pt x="2577" y="863"/>
                  </a:cubicBezTo>
                  <a:cubicBezTo>
                    <a:pt x="2577" y="830"/>
                    <a:pt x="2554" y="830"/>
                    <a:pt x="2532" y="818"/>
                  </a:cubicBezTo>
                  <a:cubicBezTo>
                    <a:pt x="2520" y="807"/>
                    <a:pt x="2532" y="774"/>
                    <a:pt x="2520" y="762"/>
                  </a:cubicBezTo>
                  <a:cubicBezTo>
                    <a:pt x="2498" y="740"/>
                    <a:pt x="2509" y="717"/>
                    <a:pt x="2543" y="706"/>
                  </a:cubicBezTo>
                  <a:cubicBezTo>
                    <a:pt x="2565" y="695"/>
                    <a:pt x="2565" y="661"/>
                    <a:pt x="2543" y="650"/>
                  </a:cubicBezTo>
                  <a:cubicBezTo>
                    <a:pt x="2532" y="639"/>
                    <a:pt x="2520" y="583"/>
                    <a:pt x="2509" y="572"/>
                  </a:cubicBezTo>
                  <a:cubicBezTo>
                    <a:pt x="2498" y="561"/>
                    <a:pt x="2476" y="583"/>
                    <a:pt x="2453" y="583"/>
                  </a:cubicBezTo>
                  <a:cubicBezTo>
                    <a:pt x="2431" y="583"/>
                    <a:pt x="2420" y="594"/>
                    <a:pt x="2397" y="617"/>
                  </a:cubicBezTo>
                  <a:cubicBezTo>
                    <a:pt x="2364" y="628"/>
                    <a:pt x="2353" y="594"/>
                    <a:pt x="2330" y="594"/>
                  </a:cubicBezTo>
                  <a:cubicBezTo>
                    <a:pt x="2308" y="594"/>
                    <a:pt x="2296" y="561"/>
                    <a:pt x="2296" y="538"/>
                  </a:cubicBezTo>
                  <a:cubicBezTo>
                    <a:pt x="2285" y="516"/>
                    <a:pt x="2240" y="538"/>
                    <a:pt x="2240" y="527"/>
                  </a:cubicBezTo>
                  <a:cubicBezTo>
                    <a:pt x="2229" y="516"/>
                    <a:pt x="2229" y="482"/>
                    <a:pt x="2229" y="460"/>
                  </a:cubicBezTo>
                  <a:cubicBezTo>
                    <a:pt x="2218" y="437"/>
                    <a:pt x="2173" y="426"/>
                    <a:pt x="2151" y="415"/>
                  </a:cubicBezTo>
                  <a:cubicBezTo>
                    <a:pt x="2117" y="392"/>
                    <a:pt x="2117" y="392"/>
                    <a:pt x="2117" y="370"/>
                  </a:cubicBezTo>
                  <a:cubicBezTo>
                    <a:pt x="2117" y="336"/>
                    <a:pt x="2117" y="325"/>
                    <a:pt x="2095" y="303"/>
                  </a:cubicBezTo>
                  <a:cubicBezTo>
                    <a:pt x="2072" y="269"/>
                    <a:pt x="2016" y="269"/>
                    <a:pt x="1982" y="269"/>
                  </a:cubicBezTo>
                  <a:cubicBezTo>
                    <a:pt x="1949" y="269"/>
                    <a:pt x="1960" y="247"/>
                    <a:pt x="1927" y="247"/>
                  </a:cubicBezTo>
                  <a:cubicBezTo>
                    <a:pt x="1893" y="258"/>
                    <a:pt x="1882" y="213"/>
                    <a:pt x="1882" y="179"/>
                  </a:cubicBezTo>
                  <a:cubicBezTo>
                    <a:pt x="1882" y="146"/>
                    <a:pt x="1848" y="157"/>
                    <a:pt x="1837" y="135"/>
                  </a:cubicBezTo>
                  <a:cubicBezTo>
                    <a:pt x="1826" y="112"/>
                    <a:pt x="1803" y="79"/>
                    <a:pt x="1781" y="79"/>
                  </a:cubicBezTo>
                  <a:cubicBezTo>
                    <a:pt x="1770" y="79"/>
                    <a:pt x="1736" y="45"/>
                    <a:pt x="1725" y="23"/>
                  </a:cubicBezTo>
                  <a:cubicBezTo>
                    <a:pt x="1714" y="12"/>
                    <a:pt x="1680" y="23"/>
                    <a:pt x="1691" y="45"/>
                  </a:cubicBezTo>
                  <a:cubicBezTo>
                    <a:pt x="1691" y="79"/>
                    <a:pt x="1680" y="90"/>
                    <a:pt x="1646" y="90"/>
                  </a:cubicBezTo>
                  <a:cubicBezTo>
                    <a:pt x="1624" y="90"/>
                    <a:pt x="1635" y="112"/>
                    <a:pt x="1624" y="135"/>
                  </a:cubicBezTo>
                  <a:cubicBezTo>
                    <a:pt x="1624" y="157"/>
                    <a:pt x="1579" y="157"/>
                    <a:pt x="1568" y="157"/>
                  </a:cubicBezTo>
                  <a:cubicBezTo>
                    <a:pt x="1546" y="157"/>
                    <a:pt x="1501" y="157"/>
                    <a:pt x="1489" y="179"/>
                  </a:cubicBezTo>
                  <a:cubicBezTo>
                    <a:pt x="1478" y="202"/>
                    <a:pt x="1467" y="202"/>
                    <a:pt x="1445" y="179"/>
                  </a:cubicBezTo>
                  <a:cubicBezTo>
                    <a:pt x="1433" y="157"/>
                    <a:pt x="1422" y="168"/>
                    <a:pt x="1422" y="191"/>
                  </a:cubicBezTo>
                  <a:cubicBezTo>
                    <a:pt x="1422" y="213"/>
                    <a:pt x="1400" y="236"/>
                    <a:pt x="1389" y="236"/>
                  </a:cubicBezTo>
                  <a:cubicBezTo>
                    <a:pt x="1366" y="224"/>
                    <a:pt x="1355" y="258"/>
                    <a:pt x="1366" y="281"/>
                  </a:cubicBezTo>
                  <a:cubicBezTo>
                    <a:pt x="1366" y="292"/>
                    <a:pt x="1355" y="303"/>
                    <a:pt x="1333" y="303"/>
                  </a:cubicBezTo>
                  <a:cubicBezTo>
                    <a:pt x="1310" y="303"/>
                    <a:pt x="1299" y="314"/>
                    <a:pt x="1288" y="336"/>
                  </a:cubicBezTo>
                  <a:cubicBezTo>
                    <a:pt x="1277" y="359"/>
                    <a:pt x="1254" y="359"/>
                    <a:pt x="1243" y="325"/>
                  </a:cubicBezTo>
                  <a:cubicBezTo>
                    <a:pt x="1232" y="303"/>
                    <a:pt x="1220" y="269"/>
                    <a:pt x="1198" y="258"/>
                  </a:cubicBezTo>
                  <a:cubicBezTo>
                    <a:pt x="1176" y="247"/>
                    <a:pt x="1176" y="224"/>
                    <a:pt x="1198" y="213"/>
                  </a:cubicBezTo>
                  <a:cubicBezTo>
                    <a:pt x="1220" y="191"/>
                    <a:pt x="1187" y="168"/>
                    <a:pt x="1153" y="168"/>
                  </a:cubicBezTo>
                  <a:cubicBezTo>
                    <a:pt x="1120" y="168"/>
                    <a:pt x="1131" y="101"/>
                    <a:pt x="1153" y="90"/>
                  </a:cubicBezTo>
                  <a:cubicBezTo>
                    <a:pt x="1164" y="79"/>
                    <a:pt x="1153" y="56"/>
                    <a:pt x="1131" y="56"/>
                  </a:cubicBezTo>
                  <a:cubicBezTo>
                    <a:pt x="1109" y="56"/>
                    <a:pt x="1109" y="23"/>
                    <a:pt x="1086" y="23"/>
                  </a:cubicBezTo>
                  <a:cubicBezTo>
                    <a:pt x="1064" y="34"/>
                    <a:pt x="1053" y="12"/>
                    <a:pt x="1030" y="0"/>
                  </a:cubicBezTo>
                  <a:cubicBezTo>
                    <a:pt x="1019" y="0"/>
                    <a:pt x="1008" y="12"/>
                    <a:pt x="996" y="12"/>
                  </a:cubicBezTo>
                  <a:cubicBezTo>
                    <a:pt x="985" y="34"/>
                    <a:pt x="963" y="12"/>
                    <a:pt x="940" y="12"/>
                  </a:cubicBezTo>
                  <a:cubicBezTo>
                    <a:pt x="918" y="12"/>
                    <a:pt x="895" y="56"/>
                    <a:pt x="929" y="68"/>
                  </a:cubicBezTo>
                  <a:cubicBezTo>
                    <a:pt x="951" y="79"/>
                    <a:pt x="918" y="112"/>
                    <a:pt x="940" y="135"/>
                  </a:cubicBezTo>
                  <a:cubicBezTo>
                    <a:pt x="963" y="157"/>
                    <a:pt x="940" y="202"/>
                    <a:pt x="974" y="224"/>
                  </a:cubicBezTo>
                  <a:cubicBezTo>
                    <a:pt x="1008" y="236"/>
                    <a:pt x="1053" y="247"/>
                    <a:pt x="1053" y="281"/>
                  </a:cubicBezTo>
                  <a:cubicBezTo>
                    <a:pt x="1053" y="325"/>
                    <a:pt x="1041" y="359"/>
                    <a:pt x="996" y="325"/>
                  </a:cubicBezTo>
                  <a:cubicBezTo>
                    <a:pt x="963" y="292"/>
                    <a:pt x="940" y="258"/>
                    <a:pt x="929" y="258"/>
                  </a:cubicBezTo>
                  <a:cubicBezTo>
                    <a:pt x="907" y="258"/>
                    <a:pt x="851" y="292"/>
                    <a:pt x="828" y="281"/>
                  </a:cubicBezTo>
                  <a:cubicBezTo>
                    <a:pt x="795" y="269"/>
                    <a:pt x="795" y="213"/>
                    <a:pt x="761" y="213"/>
                  </a:cubicBezTo>
                  <a:cubicBezTo>
                    <a:pt x="727" y="213"/>
                    <a:pt x="605" y="202"/>
                    <a:pt x="560" y="236"/>
                  </a:cubicBezTo>
                  <a:cubicBezTo>
                    <a:pt x="516" y="258"/>
                    <a:pt x="459" y="281"/>
                    <a:pt x="448" y="258"/>
                  </a:cubicBezTo>
                  <a:cubicBezTo>
                    <a:pt x="426" y="224"/>
                    <a:pt x="370" y="168"/>
                    <a:pt x="336" y="179"/>
                  </a:cubicBezTo>
                  <a:cubicBezTo>
                    <a:pt x="314" y="179"/>
                    <a:pt x="280" y="191"/>
                    <a:pt x="247" y="191"/>
                  </a:cubicBezTo>
                  <a:cubicBezTo>
                    <a:pt x="224" y="179"/>
                    <a:pt x="213" y="191"/>
                    <a:pt x="213" y="247"/>
                  </a:cubicBezTo>
                  <a:cubicBezTo>
                    <a:pt x="202" y="303"/>
                    <a:pt x="190" y="359"/>
                    <a:pt x="224" y="381"/>
                  </a:cubicBezTo>
                  <a:cubicBezTo>
                    <a:pt x="247" y="404"/>
                    <a:pt x="258" y="460"/>
                    <a:pt x="202" y="448"/>
                  </a:cubicBezTo>
                  <a:cubicBezTo>
                    <a:pt x="157" y="437"/>
                    <a:pt x="123" y="471"/>
                    <a:pt x="112" y="482"/>
                  </a:cubicBezTo>
                  <a:cubicBezTo>
                    <a:pt x="101" y="505"/>
                    <a:pt x="23" y="482"/>
                    <a:pt x="11" y="516"/>
                  </a:cubicBezTo>
                  <a:cubicBezTo>
                    <a:pt x="0" y="538"/>
                    <a:pt x="0" y="617"/>
                    <a:pt x="23" y="639"/>
                  </a:cubicBezTo>
                  <a:cubicBezTo>
                    <a:pt x="34" y="650"/>
                    <a:pt x="45" y="661"/>
                    <a:pt x="56" y="661"/>
                  </a:cubicBezTo>
                  <a:cubicBezTo>
                    <a:pt x="90" y="639"/>
                    <a:pt x="157" y="617"/>
                    <a:pt x="202" y="650"/>
                  </a:cubicBezTo>
                  <a:cubicBezTo>
                    <a:pt x="258" y="684"/>
                    <a:pt x="359" y="841"/>
                    <a:pt x="359" y="841"/>
                  </a:cubicBezTo>
                  <a:cubicBezTo>
                    <a:pt x="359" y="852"/>
                    <a:pt x="415" y="919"/>
                    <a:pt x="504" y="964"/>
                  </a:cubicBezTo>
                  <a:cubicBezTo>
                    <a:pt x="605" y="1009"/>
                    <a:pt x="682" y="1065"/>
                    <a:pt x="716" y="1099"/>
                  </a:cubicBezTo>
                  <a:cubicBezTo>
                    <a:pt x="750" y="1143"/>
                    <a:pt x="817" y="1210"/>
                    <a:pt x="873" y="1210"/>
                  </a:cubicBezTo>
                  <a:cubicBezTo>
                    <a:pt x="940" y="1210"/>
                    <a:pt x="1041" y="1210"/>
                    <a:pt x="1142" y="1255"/>
                  </a:cubicBezTo>
                  <a:cubicBezTo>
                    <a:pt x="1243" y="1300"/>
                    <a:pt x="1523" y="1401"/>
                    <a:pt x="1590" y="1457"/>
                  </a:cubicBezTo>
                  <a:cubicBezTo>
                    <a:pt x="1669" y="1513"/>
                    <a:pt x="1680" y="1524"/>
                    <a:pt x="1702" y="1536"/>
                  </a:cubicBezTo>
                  <a:cubicBezTo>
                    <a:pt x="1736" y="1536"/>
                    <a:pt x="1938" y="1547"/>
                    <a:pt x="1982" y="1558"/>
                  </a:cubicBezTo>
                  <a:cubicBezTo>
                    <a:pt x="2016" y="1558"/>
                    <a:pt x="2095" y="1558"/>
                    <a:pt x="2095" y="1569"/>
                  </a:cubicBezTo>
                  <a:cubicBezTo>
                    <a:pt x="2095" y="1592"/>
                    <a:pt x="2095" y="1603"/>
                    <a:pt x="2117" y="1603"/>
                  </a:cubicBezTo>
                  <a:cubicBezTo>
                    <a:pt x="2151" y="1592"/>
                    <a:pt x="2251" y="1603"/>
                    <a:pt x="2296" y="1625"/>
                  </a:cubicBezTo>
                  <a:cubicBezTo>
                    <a:pt x="2319" y="1648"/>
                    <a:pt x="2375" y="1692"/>
                    <a:pt x="2420" y="1726"/>
                  </a:cubicBezTo>
                  <a:cubicBezTo>
                    <a:pt x="2442" y="1704"/>
                    <a:pt x="2498" y="1704"/>
                    <a:pt x="2543" y="1715"/>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 name="Freeform 31"/>
            <p:cNvSpPr>
              <a:spLocks noChangeArrowheads="1"/>
            </p:cNvSpPr>
            <p:nvPr/>
          </p:nvSpPr>
          <p:spPr bwMode="auto">
            <a:xfrm>
              <a:off x="6834188" y="4889500"/>
              <a:ext cx="915987" cy="871538"/>
            </a:xfrm>
            <a:custGeom>
              <a:avLst/>
              <a:gdLst>
                <a:gd name="T0" fmla="*/ 90 w 2545"/>
                <a:gd name="T1" fmla="*/ 1154 h 2421"/>
                <a:gd name="T2" fmla="*/ 56 w 2545"/>
                <a:gd name="T3" fmla="*/ 1344 h 2421"/>
                <a:gd name="T4" fmla="*/ 79 w 2545"/>
                <a:gd name="T5" fmla="*/ 1434 h 2421"/>
                <a:gd name="T6" fmla="*/ 516 w 2545"/>
                <a:gd name="T7" fmla="*/ 1670 h 2421"/>
                <a:gd name="T8" fmla="*/ 1065 w 2545"/>
                <a:gd name="T9" fmla="*/ 2118 h 2421"/>
                <a:gd name="T10" fmla="*/ 1368 w 2545"/>
                <a:gd name="T11" fmla="*/ 2420 h 2421"/>
                <a:gd name="T12" fmla="*/ 1446 w 2545"/>
                <a:gd name="T13" fmla="*/ 2039 h 2421"/>
                <a:gd name="T14" fmla="*/ 1659 w 2545"/>
                <a:gd name="T15" fmla="*/ 1277 h 2421"/>
                <a:gd name="T16" fmla="*/ 2522 w 2545"/>
                <a:gd name="T17" fmla="*/ 1098 h 2421"/>
                <a:gd name="T18" fmla="*/ 2455 w 2545"/>
                <a:gd name="T19" fmla="*/ 1008 h 2421"/>
                <a:gd name="T20" fmla="*/ 2343 w 2545"/>
                <a:gd name="T21" fmla="*/ 941 h 2421"/>
                <a:gd name="T22" fmla="*/ 2219 w 2545"/>
                <a:gd name="T23" fmla="*/ 784 h 2421"/>
                <a:gd name="T24" fmla="*/ 2062 w 2545"/>
                <a:gd name="T25" fmla="*/ 706 h 2421"/>
                <a:gd name="T26" fmla="*/ 1973 w 2545"/>
                <a:gd name="T27" fmla="*/ 627 h 2421"/>
                <a:gd name="T28" fmla="*/ 1861 w 2545"/>
                <a:gd name="T29" fmla="*/ 549 h 2421"/>
                <a:gd name="T30" fmla="*/ 1805 w 2545"/>
                <a:gd name="T31" fmla="*/ 459 h 2421"/>
                <a:gd name="T32" fmla="*/ 1805 w 2545"/>
                <a:gd name="T33" fmla="*/ 392 h 2421"/>
                <a:gd name="T34" fmla="*/ 1670 w 2545"/>
                <a:gd name="T35" fmla="*/ 336 h 2421"/>
                <a:gd name="T36" fmla="*/ 1637 w 2545"/>
                <a:gd name="T37" fmla="*/ 224 h 2421"/>
                <a:gd name="T38" fmla="*/ 1536 w 2545"/>
                <a:gd name="T39" fmla="*/ 134 h 2421"/>
                <a:gd name="T40" fmla="*/ 1435 w 2545"/>
                <a:gd name="T41" fmla="*/ 44 h 2421"/>
                <a:gd name="T42" fmla="*/ 1334 w 2545"/>
                <a:gd name="T43" fmla="*/ 67 h 2421"/>
                <a:gd name="T44" fmla="*/ 1177 w 2545"/>
                <a:gd name="T45" fmla="*/ 190 h 2421"/>
                <a:gd name="T46" fmla="*/ 1054 w 2545"/>
                <a:gd name="T47" fmla="*/ 291 h 2421"/>
                <a:gd name="T48" fmla="*/ 964 w 2545"/>
                <a:gd name="T49" fmla="*/ 370 h 2421"/>
                <a:gd name="T50" fmla="*/ 897 w 2545"/>
                <a:gd name="T51" fmla="*/ 459 h 2421"/>
                <a:gd name="T52" fmla="*/ 819 w 2545"/>
                <a:gd name="T53" fmla="*/ 347 h 2421"/>
                <a:gd name="T54" fmla="*/ 706 w 2545"/>
                <a:gd name="T55" fmla="*/ 302 h 2421"/>
                <a:gd name="T56" fmla="*/ 673 w 2545"/>
                <a:gd name="T57" fmla="*/ 123 h 2421"/>
                <a:gd name="T58" fmla="*/ 594 w 2545"/>
                <a:gd name="T59" fmla="*/ 33 h 2421"/>
                <a:gd name="T60" fmla="*/ 448 w 2545"/>
                <a:gd name="T61" fmla="*/ 190 h 2421"/>
                <a:gd name="T62" fmla="*/ 426 w 2545"/>
                <a:gd name="T63" fmla="*/ 313 h 2421"/>
                <a:gd name="T64" fmla="*/ 337 w 2545"/>
                <a:gd name="T65" fmla="*/ 493 h 2421"/>
                <a:gd name="T66" fmla="*/ 281 w 2545"/>
                <a:gd name="T67" fmla="*/ 537 h 2421"/>
                <a:gd name="T68" fmla="*/ 202 w 2545"/>
                <a:gd name="T69" fmla="*/ 616 h 2421"/>
                <a:gd name="T70" fmla="*/ 0 w 2545"/>
                <a:gd name="T71" fmla="*/ 1120 h 2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45" h="2421">
                  <a:moveTo>
                    <a:pt x="90" y="1154"/>
                  </a:moveTo>
                  <a:lnTo>
                    <a:pt x="90" y="1154"/>
                  </a:lnTo>
                  <a:cubicBezTo>
                    <a:pt x="101" y="1188"/>
                    <a:pt x="101" y="1277"/>
                    <a:pt x="79" y="1288"/>
                  </a:cubicBezTo>
                  <a:cubicBezTo>
                    <a:pt x="56" y="1288"/>
                    <a:pt x="56" y="1311"/>
                    <a:pt x="56" y="1344"/>
                  </a:cubicBezTo>
                  <a:cubicBezTo>
                    <a:pt x="45" y="1367"/>
                    <a:pt x="45" y="1401"/>
                    <a:pt x="34" y="1423"/>
                  </a:cubicBezTo>
                  <a:cubicBezTo>
                    <a:pt x="56" y="1423"/>
                    <a:pt x="68" y="1434"/>
                    <a:pt x="79" y="1434"/>
                  </a:cubicBezTo>
                  <a:cubicBezTo>
                    <a:pt x="123" y="1434"/>
                    <a:pt x="180" y="1501"/>
                    <a:pt x="269" y="1546"/>
                  </a:cubicBezTo>
                  <a:cubicBezTo>
                    <a:pt x="370" y="1591"/>
                    <a:pt x="482" y="1647"/>
                    <a:pt x="516" y="1670"/>
                  </a:cubicBezTo>
                  <a:cubicBezTo>
                    <a:pt x="538" y="1703"/>
                    <a:pt x="729" y="1849"/>
                    <a:pt x="830" y="1927"/>
                  </a:cubicBezTo>
                  <a:cubicBezTo>
                    <a:pt x="942" y="2006"/>
                    <a:pt x="1043" y="2084"/>
                    <a:pt x="1065" y="2118"/>
                  </a:cubicBezTo>
                  <a:cubicBezTo>
                    <a:pt x="1087" y="2140"/>
                    <a:pt x="1278" y="2353"/>
                    <a:pt x="1334" y="2398"/>
                  </a:cubicBezTo>
                  <a:cubicBezTo>
                    <a:pt x="1345" y="2398"/>
                    <a:pt x="1356" y="2409"/>
                    <a:pt x="1368" y="2420"/>
                  </a:cubicBezTo>
                  <a:cubicBezTo>
                    <a:pt x="1368" y="2420"/>
                    <a:pt x="1401" y="2252"/>
                    <a:pt x="1401" y="2196"/>
                  </a:cubicBezTo>
                  <a:cubicBezTo>
                    <a:pt x="1412" y="2151"/>
                    <a:pt x="1457" y="2073"/>
                    <a:pt x="1446" y="2039"/>
                  </a:cubicBezTo>
                  <a:cubicBezTo>
                    <a:pt x="1435" y="2017"/>
                    <a:pt x="1334" y="1950"/>
                    <a:pt x="1334" y="1950"/>
                  </a:cubicBezTo>
                  <a:cubicBezTo>
                    <a:pt x="1659" y="1277"/>
                    <a:pt x="1659" y="1277"/>
                    <a:pt x="1659" y="1277"/>
                  </a:cubicBezTo>
                  <a:cubicBezTo>
                    <a:pt x="2522" y="1244"/>
                    <a:pt x="2522" y="1244"/>
                    <a:pt x="2522" y="1244"/>
                  </a:cubicBezTo>
                  <a:cubicBezTo>
                    <a:pt x="2522" y="1244"/>
                    <a:pt x="2488" y="1132"/>
                    <a:pt x="2522" y="1098"/>
                  </a:cubicBezTo>
                  <a:cubicBezTo>
                    <a:pt x="2544" y="1064"/>
                    <a:pt x="2544" y="1053"/>
                    <a:pt x="2522" y="1042"/>
                  </a:cubicBezTo>
                  <a:cubicBezTo>
                    <a:pt x="2488" y="1031"/>
                    <a:pt x="2488" y="997"/>
                    <a:pt x="2455" y="1008"/>
                  </a:cubicBezTo>
                  <a:cubicBezTo>
                    <a:pt x="2410" y="1019"/>
                    <a:pt x="2399" y="1008"/>
                    <a:pt x="2387" y="986"/>
                  </a:cubicBezTo>
                  <a:cubicBezTo>
                    <a:pt x="2376" y="963"/>
                    <a:pt x="2354" y="941"/>
                    <a:pt x="2343" y="941"/>
                  </a:cubicBezTo>
                  <a:cubicBezTo>
                    <a:pt x="2332" y="930"/>
                    <a:pt x="2320" y="885"/>
                    <a:pt x="2320" y="863"/>
                  </a:cubicBezTo>
                  <a:cubicBezTo>
                    <a:pt x="2309" y="829"/>
                    <a:pt x="2253" y="784"/>
                    <a:pt x="2219" y="784"/>
                  </a:cubicBezTo>
                  <a:cubicBezTo>
                    <a:pt x="2186" y="784"/>
                    <a:pt x="2141" y="784"/>
                    <a:pt x="2130" y="762"/>
                  </a:cubicBezTo>
                  <a:cubicBezTo>
                    <a:pt x="2119" y="739"/>
                    <a:pt x="2074" y="762"/>
                    <a:pt x="2062" y="706"/>
                  </a:cubicBezTo>
                  <a:cubicBezTo>
                    <a:pt x="2051" y="661"/>
                    <a:pt x="2040" y="661"/>
                    <a:pt x="2018" y="672"/>
                  </a:cubicBezTo>
                  <a:cubicBezTo>
                    <a:pt x="1984" y="672"/>
                    <a:pt x="1995" y="650"/>
                    <a:pt x="1973" y="627"/>
                  </a:cubicBezTo>
                  <a:cubicBezTo>
                    <a:pt x="1950" y="605"/>
                    <a:pt x="1928" y="594"/>
                    <a:pt x="1917" y="571"/>
                  </a:cubicBezTo>
                  <a:cubicBezTo>
                    <a:pt x="1894" y="549"/>
                    <a:pt x="1894" y="560"/>
                    <a:pt x="1861" y="549"/>
                  </a:cubicBezTo>
                  <a:cubicBezTo>
                    <a:pt x="1827" y="526"/>
                    <a:pt x="1793" y="470"/>
                    <a:pt x="1793" y="470"/>
                  </a:cubicBezTo>
                  <a:cubicBezTo>
                    <a:pt x="1793" y="470"/>
                    <a:pt x="1793" y="459"/>
                    <a:pt x="1805" y="459"/>
                  </a:cubicBezTo>
                  <a:lnTo>
                    <a:pt x="1805" y="459"/>
                  </a:lnTo>
                  <a:cubicBezTo>
                    <a:pt x="1805" y="459"/>
                    <a:pt x="1838" y="381"/>
                    <a:pt x="1805" y="392"/>
                  </a:cubicBezTo>
                  <a:cubicBezTo>
                    <a:pt x="1771" y="392"/>
                    <a:pt x="1771" y="347"/>
                    <a:pt x="1749" y="358"/>
                  </a:cubicBezTo>
                  <a:cubicBezTo>
                    <a:pt x="1726" y="370"/>
                    <a:pt x="1704" y="325"/>
                    <a:pt x="1670" y="336"/>
                  </a:cubicBezTo>
                  <a:cubicBezTo>
                    <a:pt x="1648" y="358"/>
                    <a:pt x="1625" y="325"/>
                    <a:pt x="1637" y="302"/>
                  </a:cubicBezTo>
                  <a:cubicBezTo>
                    <a:pt x="1659" y="269"/>
                    <a:pt x="1614" y="235"/>
                    <a:pt x="1637" y="224"/>
                  </a:cubicBezTo>
                  <a:cubicBezTo>
                    <a:pt x="1659" y="213"/>
                    <a:pt x="1614" y="157"/>
                    <a:pt x="1592" y="168"/>
                  </a:cubicBezTo>
                  <a:cubicBezTo>
                    <a:pt x="1558" y="168"/>
                    <a:pt x="1525" y="157"/>
                    <a:pt x="1536" y="134"/>
                  </a:cubicBezTo>
                  <a:cubicBezTo>
                    <a:pt x="1547" y="101"/>
                    <a:pt x="1513" y="44"/>
                    <a:pt x="1491" y="33"/>
                  </a:cubicBezTo>
                  <a:cubicBezTo>
                    <a:pt x="1457" y="33"/>
                    <a:pt x="1435" y="11"/>
                    <a:pt x="1435" y="44"/>
                  </a:cubicBezTo>
                  <a:cubicBezTo>
                    <a:pt x="1423" y="67"/>
                    <a:pt x="1412" y="0"/>
                    <a:pt x="1390" y="11"/>
                  </a:cubicBezTo>
                  <a:cubicBezTo>
                    <a:pt x="1368" y="22"/>
                    <a:pt x="1356" y="67"/>
                    <a:pt x="1334" y="67"/>
                  </a:cubicBezTo>
                  <a:cubicBezTo>
                    <a:pt x="1323" y="67"/>
                    <a:pt x="1312" y="89"/>
                    <a:pt x="1278" y="123"/>
                  </a:cubicBezTo>
                  <a:cubicBezTo>
                    <a:pt x="1256" y="146"/>
                    <a:pt x="1199" y="168"/>
                    <a:pt x="1177" y="190"/>
                  </a:cubicBezTo>
                  <a:cubicBezTo>
                    <a:pt x="1166" y="201"/>
                    <a:pt x="1166" y="257"/>
                    <a:pt x="1143" y="257"/>
                  </a:cubicBezTo>
                  <a:cubicBezTo>
                    <a:pt x="1110" y="257"/>
                    <a:pt x="1054" y="257"/>
                    <a:pt x="1054" y="291"/>
                  </a:cubicBezTo>
                  <a:cubicBezTo>
                    <a:pt x="1043" y="313"/>
                    <a:pt x="1020" y="325"/>
                    <a:pt x="998" y="313"/>
                  </a:cubicBezTo>
                  <a:cubicBezTo>
                    <a:pt x="975" y="313"/>
                    <a:pt x="987" y="370"/>
                    <a:pt x="964" y="370"/>
                  </a:cubicBezTo>
                  <a:cubicBezTo>
                    <a:pt x="953" y="381"/>
                    <a:pt x="942" y="437"/>
                    <a:pt x="942" y="459"/>
                  </a:cubicBezTo>
                  <a:cubicBezTo>
                    <a:pt x="942" y="470"/>
                    <a:pt x="897" y="482"/>
                    <a:pt x="897" y="459"/>
                  </a:cubicBezTo>
                  <a:cubicBezTo>
                    <a:pt x="897" y="426"/>
                    <a:pt x="830" y="426"/>
                    <a:pt x="841" y="403"/>
                  </a:cubicBezTo>
                  <a:cubicBezTo>
                    <a:pt x="852" y="370"/>
                    <a:pt x="852" y="347"/>
                    <a:pt x="819" y="347"/>
                  </a:cubicBezTo>
                  <a:cubicBezTo>
                    <a:pt x="774" y="358"/>
                    <a:pt x="740" y="358"/>
                    <a:pt x="729" y="336"/>
                  </a:cubicBezTo>
                  <a:cubicBezTo>
                    <a:pt x="729" y="313"/>
                    <a:pt x="717" y="302"/>
                    <a:pt x="706" y="302"/>
                  </a:cubicBezTo>
                  <a:cubicBezTo>
                    <a:pt x="695" y="302"/>
                    <a:pt x="695" y="168"/>
                    <a:pt x="695" y="168"/>
                  </a:cubicBezTo>
                  <a:cubicBezTo>
                    <a:pt x="695" y="168"/>
                    <a:pt x="661" y="146"/>
                    <a:pt x="673" y="123"/>
                  </a:cubicBezTo>
                  <a:cubicBezTo>
                    <a:pt x="673" y="101"/>
                    <a:pt x="661" y="89"/>
                    <a:pt x="639" y="89"/>
                  </a:cubicBezTo>
                  <a:cubicBezTo>
                    <a:pt x="617" y="89"/>
                    <a:pt x="605" y="56"/>
                    <a:pt x="594" y="33"/>
                  </a:cubicBezTo>
                  <a:cubicBezTo>
                    <a:pt x="572" y="22"/>
                    <a:pt x="516" y="22"/>
                    <a:pt x="482" y="44"/>
                  </a:cubicBezTo>
                  <a:cubicBezTo>
                    <a:pt x="460" y="67"/>
                    <a:pt x="437" y="157"/>
                    <a:pt x="448" y="190"/>
                  </a:cubicBezTo>
                  <a:cubicBezTo>
                    <a:pt x="460" y="213"/>
                    <a:pt x="505" y="213"/>
                    <a:pt x="482" y="246"/>
                  </a:cubicBezTo>
                  <a:cubicBezTo>
                    <a:pt x="460" y="269"/>
                    <a:pt x="437" y="291"/>
                    <a:pt x="426" y="313"/>
                  </a:cubicBezTo>
                  <a:cubicBezTo>
                    <a:pt x="426" y="347"/>
                    <a:pt x="404" y="336"/>
                    <a:pt x="392" y="392"/>
                  </a:cubicBezTo>
                  <a:cubicBezTo>
                    <a:pt x="381" y="437"/>
                    <a:pt x="348" y="459"/>
                    <a:pt x="337" y="493"/>
                  </a:cubicBezTo>
                  <a:cubicBezTo>
                    <a:pt x="337" y="515"/>
                    <a:pt x="325" y="537"/>
                    <a:pt x="303" y="549"/>
                  </a:cubicBezTo>
                  <a:cubicBezTo>
                    <a:pt x="292" y="549"/>
                    <a:pt x="292" y="537"/>
                    <a:pt x="281" y="537"/>
                  </a:cubicBezTo>
                  <a:cubicBezTo>
                    <a:pt x="281" y="560"/>
                    <a:pt x="281" y="571"/>
                    <a:pt x="269" y="571"/>
                  </a:cubicBezTo>
                  <a:cubicBezTo>
                    <a:pt x="236" y="582"/>
                    <a:pt x="202" y="582"/>
                    <a:pt x="202" y="616"/>
                  </a:cubicBezTo>
                  <a:cubicBezTo>
                    <a:pt x="191" y="650"/>
                    <a:pt x="157" y="661"/>
                    <a:pt x="157" y="661"/>
                  </a:cubicBezTo>
                  <a:cubicBezTo>
                    <a:pt x="0" y="1120"/>
                    <a:pt x="0" y="1120"/>
                    <a:pt x="0" y="1120"/>
                  </a:cubicBezTo>
                  <a:cubicBezTo>
                    <a:pt x="0" y="1120"/>
                    <a:pt x="79" y="1109"/>
                    <a:pt x="90" y="1154"/>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 name="Freeform 32"/>
            <p:cNvSpPr>
              <a:spLocks noChangeArrowheads="1"/>
            </p:cNvSpPr>
            <p:nvPr/>
          </p:nvSpPr>
          <p:spPr bwMode="auto">
            <a:xfrm>
              <a:off x="5729288" y="4752975"/>
              <a:ext cx="1162050" cy="779463"/>
            </a:xfrm>
            <a:custGeom>
              <a:avLst/>
              <a:gdLst>
                <a:gd name="T0" fmla="*/ 123 w 3228"/>
                <a:gd name="T1" fmla="*/ 683 h 2163"/>
                <a:gd name="T2" fmla="*/ 112 w 3228"/>
                <a:gd name="T3" fmla="*/ 795 h 2163"/>
                <a:gd name="T4" fmla="*/ 202 w 3228"/>
                <a:gd name="T5" fmla="*/ 863 h 2163"/>
                <a:gd name="T6" fmla="*/ 235 w 3228"/>
                <a:gd name="T7" fmla="*/ 1109 h 2163"/>
                <a:gd name="T8" fmla="*/ 336 w 3228"/>
                <a:gd name="T9" fmla="*/ 1176 h 2163"/>
                <a:gd name="T10" fmla="*/ 369 w 3228"/>
                <a:gd name="T11" fmla="*/ 1244 h 2163"/>
                <a:gd name="T12" fmla="*/ 325 w 3228"/>
                <a:gd name="T13" fmla="*/ 1456 h 2163"/>
                <a:gd name="T14" fmla="*/ 224 w 3228"/>
                <a:gd name="T15" fmla="*/ 1546 h 2163"/>
                <a:gd name="T16" fmla="*/ 157 w 3228"/>
                <a:gd name="T17" fmla="*/ 1647 h 2163"/>
                <a:gd name="T18" fmla="*/ 0 w 3228"/>
                <a:gd name="T19" fmla="*/ 1703 h 2163"/>
                <a:gd name="T20" fmla="*/ 224 w 3228"/>
                <a:gd name="T21" fmla="*/ 1838 h 2163"/>
                <a:gd name="T22" fmla="*/ 638 w 3228"/>
                <a:gd name="T23" fmla="*/ 2028 h 2163"/>
                <a:gd name="T24" fmla="*/ 975 w 3228"/>
                <a:gd name="T25" fmla="*/ 2017 h 2163"/>
                <a:gd name="T26" fmla="*/ 1535 w 3228"/>
                <a:gd name="T27" fmla="*/ 2140 h 2163"/>
                <a:gd name="T28" fmla="*/ 1882 w 3228"/>
                <a:gd name="T29" fmla="*/ 2006 h 2163"/>
                <a:gd name="T30" fmla="*/ 2275 w 3228"/>
                <a:gd name="T31" fmla="*/ 1838 h 2163"/>
                <a:gd name="T32" fmla="*/ 2375 w 3228"/>
                <a:gd name="T33" fmla="*/ 1725 h 2163"/>
                <a:gd name="T34" fmla="*/ 2544 w 3228"/>
                <a:gd name="T35" fmla="*/ 1714 h 2163"/>
                <a:gd name="T36" fmla="*/ 2443 w 3228"/>
                <a:gd name="T37" fmla="*/ 1647 h 2163"/>
                <a:gd name="T38" fmla="*/ 2510 w 3228"/>
                <a:gd name="T39" fmla="*/ 1625 h 2163"/>
                <a:gd name="T40" fmla="*/ 2600 w 3228"/>
                <a:gd name="T41" fmla="*/ 1613 h 2163"/>
                <a:gd name="T42" fmla="*/ 2622 w 3228"/>
                <a:gd name="T43" fmla="*/ 1692 h 2163"/>
                <a:gd name="T44" fmla="*/ 2700 w 3228"/>
                <a:gd name="T45" fmla="*/ 1613 h 2163"/>
                <a:gd name="T46" fmla="*/ 2723 w 3228"/>
                <a:gd name="T47" fmla="*/ 1681 h 2163"/>
                <a:gd name="T48" fmla="*/ 2667 w 3228"/>
                <a:gd name="T49" fmla="*/ 1737 h 2163"/>
                <a:gd name="T50" fmla="*/ 2880 w 3228"/>
                <a:gd name="T51" fmla="*/ 1725 h 2163"/>
                <a:gd name="T52" fmla="*/ 3104 w 3228"/>
                <a:gd name="T53" fmla="*/ 1804 h 2163"/>
                <a:gd name="T54" fmla="*/ 3149 w 3228"/>
                <a:gd name="T55" fmla="*/ 1669 h 2163"/>
                <a:gd name="T56" fmla="*/ 3070 w 3228"/>
                <a:gd name="T57" fmla="*/ 1501 h 2163"/>
                <a:gd name="T58" fmla="*/ 2533 w 3228"/>
                <a:gd name="T59" fmla="*/ 1053 h 2163"/>
                <a:gd name="T60" fmla="*/ 2420 w 3228"/>
                <a:gd name="T61" fmla="*/ 930 h 2163"/>
                <a:gd name="T62" fmla="*/ 2342 w 3228"/>
                <a:gd name="T63" fmla="*/ 818 h 2163"/>
                <a:gd name="T64" fmla="*/ 2308 w 3228"/>
                <a:gd name="T65" fmla="*/ 739 h 2163"/>
                <a:gd name="T66" fmla="*/ 2252 w 3228"/>
                <a:gd name="T67" fmla="*/ 650 h 2163"/>
                <a:gd name="T68" fmla="*/ 2140 w 3228"/>
                <a:gd name="T69" fmla="*/ 762 h 2163"/>
                <a:gd name="T70" fmla="*/ 2039 w 3228"/>
                <a:gd name="T71" fmla="*/ 818 h 2163"/>
                <a:gd name="T72" fmla="*/ 1860 w 3228"/>
                <a:gd name="T73" fmla="*/ 717 h 2163"/>
                <a:gd name="T74" fmla="*/ 1871 w 3228"/>
                <a:gd name="T75" fmla="*/ 582 h 2163"/>
                <a:gd name="T76" fmla="*/ 1838 w 3228"/>
                <a:gd name="T77" fmla="*/ 369 h 2163"/>
                <a:gd name="T78" fmla="*/ 1613 w 3228"/>
                <a:gd name="T79" fmla="*/ 392 h 2163"/>
                <a:gd name="T80" fmla="*/ 1502 w 3228"/>
                <a:gd name="T81" fmla="*/ 224 h 2163"/>
                <a:gd name="T82" fmla="*/ 1289 w 3228"/>
                <a:gd name="T83" fmla="*/ 11 h 2163"/>
                <a:gd name="T84" fmla="*/ 1289 w 3228"/>
                <a:gd name="T85" fmla="*/ 201 h 2163"/>
                <a:gd name="T86" fmla="*/ 1233 w 3228"/>
                <a:gd name="T87" fmla="*/ 246 h 2163"/>
                <a:gd name="T88" fmla="*/ 1154 w 3228"/>
                <a:gd name="T89" fmla="*/ 347 h 2163"/>
                <a:gd name="T90" fmla="*/ 986 w 3228"/>
                <a:gd name="T91" fmla="*/ 414 h 2163"/>
                <a:gd name="T92" fmla="*/ 818 w 3228"/>
                <a:gd name="T93" fmla="*/ 459 h 2163"/>
                <a:gd name="T94" fmla="*/ 728 w 3228"/>
                <a:gd name="T95" fmla="*/ 493 h 2163"/>
                <a:gd name="T96" fmla="*/ 627 w 3228"/>
                <a:gd name="T97" fmla="*/ 358 h 2163"/>
                <a:gd name="T98" fmla="*/ 482 w 3228"/>
                <a:gd name="T99" fmla="*/ 425 h 2163"/>
                <a:gd name="T100" fmla="*/ 571 w 3228"/>
                <a:gd name="T101" fmla="*/ 515 h 2163"/>
                <a:gd name="T102" fmla="*/ 459 w 3228"/>
                <a:gd name="T103" fmla="*/ 582 h 2163"/>
                <a:gd name="T104" fmla="*/ 224 w 3228"/>
                <a:gd name="T105" fmla="*/ 627 h 2163"/>
                <a:gd name="T106" fmla="*/ 123 w 3228"/>
                <a:gd name="T107" fmla="*/ 627 h 2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28" h="2163">
                  <a:moveTo>
                    <a:pt x="123" y="683"/>
                  </a:moveTo>
                  <a:lnTo>
                    <a:pt x="123" y="683"/>
                  </a:lnTo>
                  <a:cubicBezTo>
                    <a:pt x="89" y="694"/>
                    <a:pt x="78" y="717"/>
                    <a:pt x="100" y="739"/>
                  </a:cubicBezTo>
                  <a:cubicBezTo>
                    <a:pt x="112" y="751"/>
                    <a:pt x="100" y="784"/>
                    <a:pt x="112" y="795"/>
                  </a:cubicBezTo>
                  <a:cubicBezTo>
                    <a:pt x="134" y="807"/>
                    <a:pt x="157" y="807"/>
                    <a:pt x="157" y="840"/>
                  </a:cubicBezTo>
                  <a:cubicBezTo>
                    <a:pt x="157" y="863"/>
                    <a:pt x="168" y="863"/>
                    <a:pt x="202" y="863"/>
                  </a:cubicBezTo>
                  <a:cubicBezTo>
                    <a:pt x="235" y="863"/>
                    <a:pt x="257" y="885"/>
                    <a:pt x="235" y="907"/>
                  </a:cubicBezTo>
                  <a:cubicBezTo>
                    <a:pt x="213" y="930"/>
                    <a:pt x="224" y="1098"/>
                    <a:pt x="235" y="1109"/>
                  </a:cubicBezTo>
                  <a:cubicBezTo>
                    <a:pt x="235" y="1120"/>
                    <a:pt x="269" y="1131"/>
                    <a:pt x="291" y="1131"/>
                  </a:cubicBezTo>
                  <a:cubicBezTo>
                    <a:pt x="313" y="1131"/>
                    <a:pt x="313" y="1165"/>
                    <a:pt x="336" y="1176"/>
                  </a:cubicBezTo>
                  <a:cubicBezTo>
                    <a:pt x="358" y="1187"/>
                    <a:pt x="392" y="1187"/>
                    <a:pt x="403" y="1199"/>
                  </a:cubicBezTo>
                  <a:cubicBezTo>
                    <a:pt x="414" y="1210"/>
                    <a:pt x="381" y="1221"/>
                    <a:pt x="369" y="1244"/>
                  </a:cubicBezTo>
                  <a:cubicBezTo>
                    <a:pt x="358" y="1255"/>
                    <a:pt x="358" y="1389"/>
                    <a:pt x="358" y="1412"/>
                  </a:cubicBezTo>
                  <a:cubicBezTo>
                    <a:pt x="369" y="1434"/>
                    <a:pt x="347" y="1445"/>
                    <a:pt x="325" y="1456"/>
                  </a:cubicBezTo>
                  <a:cubicBezTo>
                    <a:pt x="302" y="1479"/>
                    <a:pt x="291" y="1513"/>
                    <a:pt x="291" y="1535"/>
                  </a:cubicBezTo>
                  <a:cubicBezTo>
                    <a:pt x="280" y="1558"/>
                    <a:pt x="257" y="1558"/>
                    <a:pt x="224" y="1546"/>
                  </a:cubicBezTo>
                  <a:cubicBezTo>
                    <a:pt x="190" y="1524"/>
                    <a:pt x="157" y="1558"/>
                    <a:pt x="179" y="1580"/>
                  </a:cubicBezTo>
                  <a:cubicBezTo>
                    <a:pt x="190" y="1591"/>
                    <a:pt x="179" y="1647"/>
                    <a:pt x="157" y="1647"/>
                  </a:cubicBezTo>
                  <a:cubicBezTo>
                    <a:pt x="145" y="1658"/>
                    <a:pt x="179" y="1692"/>
                    <a:pt x="123" y="1692"/>
                  </a:cubicBezTo>
                  <a:cubicBezTo>
                    <a:pt x="78" y="1681"/>
                    <a:pt x="22" y="1681"/>
                    <a:pt x="0" y="1703"/>
                  </a:cubicBezTo>
                  <a:cubicBezTo>
                    <a:pt x="0" y="1714"/>
                    <a:pt x="11" y="1714"/>
                    <a:pt x="22" y="1725"/>
                  </a:cubicBezTo>
                  <a:cubicBezTo>
                    <a:pt x="44" y="1759"/>
                    <a:pt x="145" y="1826"/>
                    <a:pt x="224" y="1838"/>
                  </a:cubicBezTo>
                  <a:cubicBezTo>
                    <a:pt x="302" y="1849"/>
                    <a:pt x="448" y="1894"/>
                    <a:pt x="504" y="1916"/>
                  </a:cubicBezTo>
                  <a:cubicBezTo>
                    <a:pt x="549" y="1949"/>
                    <a:pt x="605" y="2017"/>
                    <a:pt x="638" y="2028"/>
                  </a:cubicBezTo>
                  <a:cubicBezTo>
                    <a:pt x="661" y="2051"/>
                    <a:pt x="672" y="2039"/>
                    <a:pt x="683" y="2028"/>
                  </a:cubicBezTo>
                  <a:cubicBezTo>
                    <a:pt x="706" y="2017"/>
                    <a:pt x="862" y="2006"/>
                    <a:pt x="975" y="2017"/>
                  </a:cubicBezTo>
                  <a:cubicBezTo>
                    <a:pt x="1075" y="2039"/>
                    <a:pt x="1221" y="2118"/>
                    <a:pt x="1300" y="2140"/>
                  </a:cubicBezTo>
                  <a:cubicBezTo>
                    <a:pt x="1367" y="2162"/>
                    <a:pt x="1468" y="2162"/>
                    <a:pt x="1535" y="2140"/>
                  </a:cubicBezTo>
                  <a:cubicBezTo>
                    <a:pt x="1602" y="2118"/>
                    <a:pt x="1737" y="2107"/>
                    <a:pt x="1782" y="2073"/>
                  </a:cubicBezTo>
                  <a:cubicBezTo>
                    <a:pt x="1838" y="2039"/>
                    <a:pt x="1849" y="2017"/>
                    <a:pt x="1882" y="2006"/>
                  </a:cubicBezTo>
                  <a:cubicBezTo>
                    <a:pt x="1916" y="1994"/>
                    <a:pt x="1983" y="1983"/>
                    <a:pt x="2051" y="1961"/>
                  </a:cubicBezTo>
                  <a:cubicBezTo>
                    <a:pt x="2107" y="1927"/>
                    <a:pt x="2230" y="1882"/>
                    <a:pt x="2275" y="1838"/>
                  </a:cubicBezTo>
                  <a:cubicBezTo>
                    <a:pt x="2331" y="1793"/>
                    <a:pt x="2331" y="1793"/>
                    <a:pt x="2331" y="1770"/>
                  </a:cubicBezTo>
                  <a:cubicBezTo>
                    <a:pt x="2331" y="1737"/>
                    <a:pt x="2331" y="1737"/>
                    <a:pt x="2375" y="1725"/>
                  </a:cubicBezTo>
                  <a:cubicBezTo>
                    <a:pt x="2420" y="1714"/>
                    <a:pt x="2488" y="1725"/>
                    <a:pt x="2521" y="1737"/>
                  </a:cubicBezTo>
                  <a:cubicBezTo>
                    <a:pt x="2555" y="1737"/>
                    <a:pt x="2566" y="1714"/>
                    <a:pt x="2544" y="1714"/>
                  </a:cubicBezTo>
                  <a:cubicBezTo>
                    <a:pt x="2521" y="1714"/>
                    <a:pt x="2476" y="1681"/>
                    <a:pt x="2443" y="1681"/>
                  </a:cubicBezTo>
                  <a:cubicBezTo>
                    <a:pt x="2420" y="1669"/>
                    <a:pt x="2398" y="1647"/>
                    <a:pt x="2443" y="1647"/>
                  </a:cubicBezTo>
                  <a:cubicBezTo>
                    <a:pt x="2476" y="1647"/>
                    <a:pt x="2510" y="1658"/>
                    <a:pt x="2521" y="1647"/>
                  </a:cubicBezTo>
                  <a:cubicBezTo>
                    <a:pt x="2533" y="1647"/>
                    <a:pt x="2533" y="1636"/>
                    <a:pt x="2510" y="1625"/>
                  </a:cubicBezTo>
                  <a:cubicBezTo>
                    <a:pt x="2499" y="1602"/>
                    <a:pt x="2521" y="1580"/>
                    <a:pt x="2544" y="1580"/>
                  </a:cubicBezTo>
                  <a:cubicBezTo>
                    <a:pt x="2566" y="1591"/>
                    <a:pt x="2600" y="1602"/>
                    <a:pt x="2600" y="1613"/>
                  </a:cubicBezTo>
                  <a:cubicBezTo>
                    <a:pt x="2611" y="1636"/>
                    <a:pt x="2577" y="1647"/>
                    <a:pt x="2589" y="1669"/>
                  </a:cubicBezTo>
                  <a:cubicBezTo>
                    <a:pt x="2589" y="1692"/>
                    <a:pt x="2600" y="1703"/>
                    <a:pt x="2622" y="1692"/>
                  </a:cubicBezTo>
                  <a:cubicBezTo>
                    <a:pt x="2633" y="1681"/>
                    <a:pt x="2633" y="1647"/>
                    <a:pt x="2644" y="1636"/>
                  </a:cubicBezTo>
                  <a:cubicBezTo>
                    <a:pt x="2656" y="1625"/>
                    <a:pt x="2678" y="1625"/>
                    <a:pt x="2700" y="1613"/>
                  </a:cubicBezTo>
                  <a:cubicBezTo>
                    <a:pt x="2712" y="1602"/>
                    <a:pt x="2734" y="1602"/>
                    <a:pt x="2745" y="1625"/>
                  </a:cubicBezTo>
                  <a:cubicBezTo>
                    <a:pt x="2757" y="1636"/>
                    <a:pt x="2757" y="1658"/>
                    <a:pt x="2723" y="1681"/>
                  </a:cubicBezTo>
                  <a:cubicBezTo>
                    <a:pt x="2689" y="1714"/>
                    <a:pt x="2656" y="1714"/>
                    <a:pt x="2644" y="1725"/>
                  </a:cubicBezTo>
                  <a:cubicBezTo>
                    <a:pt x="2622" y="1737"/>
                    <a:pt x="2622" y="1748"/>
                    <a:pt x="2667" y="1737"/>
                  </a:cubicBezTo>
                  <a:cubicBezTo>
                    <a:pt x="2723" y="1737"/>
                    <a:pt x="2779" y="1725"/>
                    <a:pt x="2824" y="1725"/>
                  </a:cubicBezTo>
                  <a:cubicBezTo>
                    <a:pt x="2846" y="1725"/>
                    <a:pt x="2857" y="1725"/>
                    <a:pt x="2880" y="1725"/>
                  </a:cubicBezTo>
                  <a:cubicBezTo>
                    <a:pt x="2902" y="1737"/>
                    <a:pt x="2925" y="1737"/>
                    <a:pt x="2936" y="1748"/>
                  </a:cubicBezTo>
                  <a:cubicBezTo>
                    <a:pt x="2969" y="1759"/>
                    <a:pt x="3048" y="1793"/>
                    <a:pt x="3104" y="1804"/>
                  </a:cubicBezTo>
                  <a:cubicBezTo>
                    <a:pt x="3115" y="1782"/>
                    <a:pt x="3115" y="1748"/>
                    <a:pt x="3126" y="1725"/>
                  </a:cubicBezTo>
                  <a:cubicBezTo>
                    <a:pt x="3126" y="1692"/>
                    <a:pt x="3126" y="1669"/>
                    <a:pt x="3149" y="1669"/>
                  </a:cubicBezTo>
                  <a:cubicBezTo>
                    <a:pt x="3171" y="1658"/>
                    <a:pt x="3171" y="1569"/>
                    <a:pt x="3160" y="1535"/>
                  </a:cubicBezTo>
                  <a:cubicBezTo>
                    <a:pt x="3149" y="1490"/>
                    <a:pt x="3070" y="1501"/>
                    <a:pt x="3070" y="1501"/>
                  </a:cubicBezTo>
                  <a:cubicBezTo>
                    <a:pt x="3227" y="1042"/>
                    <a:pt x="3227" y="1042"/>
                    <a:pt x="3227" y="1042"/>
                  </a:cubicBezTo>
                  <a:cubicBezTo>
                    <a:pt x="2533" y="1053"/>
                    <a:pt x="2533" y="1053"/>
                    <a:pt x="2533" y="1053"/>
                  </a:cubicBezTo>
                  <a:cubicBezTo>
                    <a:pt x="2533" y="941"/>
                    <a:pt x="2533" y="941"/>
                    <a:pt x="2533" y="941"/>
                  </a:cubicBezTo>
                  <a:cubicBezTo>
                    <a:pt x="2533" y="941"/>
                    <a:pt x="2431" y="941"/>
                    <a:pt x="2420" y="930"/>
                  </a:cubicBezTo>
                  <a:cubicBezTo>
                    <a:pt x="2409" y="907"/>
                    <a:pt x="2387" y="896"/>
                    <a:pt x="2364" y="896"/>
                  </a:cubicBezTo>
                  <a:cubicBezTo>
                    <a:pt x="2353" y="907"/>
                    <a:pt x="2342" y="851"/>
                    <a:pt x="2342" y="818"/>
                  </a:cubicBezTo>
                  <a:cubicBezTo>
                    <a:pt x="2353" y="784"/>
                    <a:pt x="2342" y="784"/>
                    <a:pt x="2308" y="784"/>
                  </a:cubicBezTo>
                  <a:cubicBezTo>
                    <a:pt x="2286" y="784"/>
                    <a:pt x="2297" y="751"/>
                    <a:pt x="2308" y="739"/>
                  </a:cubicBezTo>
                  <a:cubicBezTo>
                    <a:pt x="2331" y="728"/>
                    <a:pt x="2331" y="627"/>
                    <a:pt x="2308" y="627"/>
                  </a:cubicBezTo>
                  <a:cubicBezTo>
                    <a:pt x="2286" y="627"/>
                    <a:pt x="2275" y="650"/>
                    <a:pt x="2252" y="650"/>
                  </a:cubicBezTo>
                  <a:cubicBezTo>
                    <a:pt x="2219" y="638"/>
                    <a:pt x="2207" y="672"/>
                    <a:pt x="2207" y="706"/>
                  </a:cubicBezTo>
                  <a:cubicBezTo>
                    <a:pt x="2196" y="728"/>
                    <a:pt x="2162" y="751"/>
                    <a:pt x="2140" y="762"/>
                  </a:cubicBezTo>
                  <a:cubicBezTo>
                    <a:pt x="2118" y="762"/>
                    <a:pt x="2118" y="795"/>
                    <a:pt x="2095" y="807"/>
                  </a:cubicBezTo>
                  <a:cubicBezTo>
                    <a:pt x="2073" y="829"/>
                    <a:pt x="2073" y="818"/>
                    <a:pt x="2039" y="818"/>
                  </a:cubicBezTo>
                  <a:cubicBezTo>
                    <a:pt x="2006" y="818"/>
                    <a:pt x="1972" y="829"/>
                    <a:pt x="1950" y="795"/>
                  </a:cubicBezTo>
                  <a:cubicBezTo>
                    <a:pt x="1938" y="773"/>
                    <a:pt x="1894" y="728"/>
                    <a:pt x="1860" y="717"/>
                  </a:cubicBezTo>
                  <a:cubicBezTo>
                    <a:pt x="1826" y="706"/>
                    <a:pt x="1815" y="672"/>
                    <a:pt x="1838" y="661"/>
                  </a:cubicBezTo>
                  <a:cubicBezTo>
                    <a:pt x="1871" y="650"/>
                    <a:pt x="1849" y="582"/>
                    <a:pt x="1871" y="582"/>
                  </a:cubicBezTo>
                  <a:cubicBezTo>
                    <a:pt x="1894" y="582"/>
                    <a:pt x="1916" y="538"/>
                    <a:pt x="1905" y="493"/>
                  </a:cubicBezTo>
                  <a:cubicBezTo>
                    <a:pt x="1882" y="448"/>
                    <a:pt x="1860" y="358"/>
                    <a:pt x="1838" y="369"/>
                  </a:cubicBezTo>
                  <a:cubicBezTo>
                    <a:pt x="1815" y="381"/>
                    <a:pt x="1759" y="403"/>
                    <a:pt x="1726" y="392"/>
                  </a:cubicBezTo>
                  <a:cubicBezTo>
                    <a:pt x="1681" y="381"/>
                    <a:pt x="1636" y="403"/>
                    <a:pt x="1613" y="392"/>
                  </a:cubicBezTo>
                  <a:cubicBezTo>
                    <a:pt x="1602" y="369"/>
                    <a:pt x="1602" y="325"/>
                    <a:pt x="1569" y="291"/>
                  </a:cubicBezTo>
                  <a:cubicBezTo>
                    <a:pt x="1535" y="269"/>
                    <a:pt x="1513" y="258"/>
                    <a:pt x="1502" y="224"/>
                  </a:cubicBezTo>
                  <a:cubicBezTo>
                    <a:pt x="1490" y="190"/>
                    <a:pt x="1502" y="168"/>
                    <a:pt x="1412" y="89"/>
                  </a:cubicBezTo>
                  <a:cubicBezTo>
                    <a:pt x="1322" y="22"/>
                    <a:pt x="1322" y="0"/>
                    <a:pt x="1289" y="11"/>
                  </a:cubicBezTo>
                  <a:cubicBezTo>
                    <a:pt x="1266" y="11"/>
                    <a:pt x="1255" y="33"/>
                    <a:pt x="1277" y="67"/>
                  </a:cubicBezTo>
                  <a:cubicBezTo>
                    <a:pt x="1300" y="89"/>
                    <a:pt x="1311" y="168"/>
                    <a:pt x="1289" y="201"/>
                  </a:cubicBezTo>
                  <a:cubicBezTo>
                    <a:pt x="1277" y="224"/>
                    <a:pt x="1255" y="235"/>
                    <a:pt x="1244" y="235"/>
                  </a:cubicBezTo>
                  <a:cubicBezTo>
                    <a:pt x="1244" y="246"/>
                    <a:pt x="1233" y="246"/>
                    <a:pt x="1233" y="246"/>
                  </a:cubicBezTo>
                  <a:cubicBezTo>
                    <a:pt x="1210" y="269"/>
                    <a:pt x="1210" y="291"/>
                    <a:pt x="1210" y="325"/>
                  </a:cubicBezTo>
                  <a:cubicBezTo>
                    <a:pt x="1199" y="358"/>
                    <a:pt x="1199" y="358"/>
                    <a:pt x="1154" y="347"/>
                  </a:cubicBezTo>
                  <a:cubicBezTo>
                    <a:pt x="1120" y="347"/>
                    <a:pt x="1098" y="358"/>
                    <a:pt x="1087" y="392"/>
                  </a:cubicBezTo>
                  <a:cubicBezTo>
                    <a:pt x="1064" y="414"/>
                    <a:pt x="1020" y="425"/>
                    <a:pt x="986" y="414"/>
                  </a:cubicBezTo>
                  <a:cubicBezTo>
                    <a:pt x="941" y="392"/>
                    <a:pt x="952" y="403"/>
                    <a:pt x="907" y="414"/>
                  </a:cubicBezTo>
                  <a:cubicBezTo>
                    <a:pt x="862" y="425"/>
                    <a:pt x="829" y="437"/>
                    <a:pt x="818" y="459"/>
                  </a:cubicBezTo>
                  <a:cubicBezTo>
                    <a:pt x="807" y="493"/>
                    <a:pt x="784" y="482"/>
                    <a:pt x="784" y="504"/>
                  </a:cubicBezTo>
                  <a:cubicBezTo>
                    <a:pt x="773" y="527"/>
                    <a:pt x="751" y="527"/>
                    <a:pt x="728" y="493"/>
                  </a:cubicBezTo>
                  <a:cubicBezTo>
                    <a:pt x="717" y="459"/>
                    <a:pt x="695" y="425"/>
                    <a:pt x="672" y="414"/>
                  </a:cubicBezTo>
                  <a:cubicBezTo>
                    <a:pt x="650" y="403"/>
                    <a:pt x="627" y="381"/>
                    <a:pt x="627" y="358"/>
                  </a:cubicBezTo>
                  <a:cubicBezTo>
                    <a:pt x="638" y="336"/>
                    <a:pt x="616" y="313"/>
                    <a:pt x="571" y="325"/>
                  </a:cubicBezTo>
                  <a:cubicBezTo>
                    <a:pt x="526" y="336"/>
                    <a:pt x="493" y="403"/>
                    <a:pt x="482" y="425"/>
                  </a:cubicBezTo>
                  <a:cubicBezTo>
                    <a:pt x="482" y="448"/>
                    <a:pt x="493" y="470"/>
                    <a:pt x="515" y="470"/>
                  </a:cubicBezTo>
                  <a:cubicBezTo>
                    <a:pt x="538" y="470"/>
                    <a:pt x="538" y="527"/>
                    <a:pt x="571" y="515"/>
                  </a:cubicBezTo>
                  <a:cubicBezTo>
                    <a:pt x="605" y="515"/>
                    <a:pt x="549" y="549"/>
                    <a:pt x="526" y="571"/>
                  </a:cubicBezTo>
                  <a:cubicBezTo>
                    <a:pt x="515" y="594"/>
                    <a:pt x="493" y="594"/>
                    <a:pt x="459" y="582"/>
                  </a:cubicBezTo>
                  <a:cubicBezTo>
                    <a:pt x="414" y="560"/>
                    <a:pt x="313" y="560"/>
                    <a:pt x="302" y="582"/>
                  </a:cubicBezTo>
                  <a:cubicBezTo>
                    <a:pt x="280" y="616"/>
                    <a:pt x="257" y="638"/>
                    <a:pt x="224" y="627"/>
                  </a:cubicBezTo>
                  <a:cubicBezTo>
                    <a:pt x="202" y="616"/>
                    <a:pt x="145" y="605"/>
                    <a:pt x="123" y="627"/>
                  </a:cubicBezTo>
                  <a:lnTo>
                    <a:pt x="123" y="627"/>
                  </a:lnTo>
                  <a:cubicBezTo>
                    <a:pt x="145" y="638"/>
                    <a:pt x="145" y="672"/>
                    <a:pt x="123" y="683"/>
                  </a:cubicBezTo>
                </a:path>
              </a:pathLst>
            </a:custGeom>
            <a:solidFill>
              <a:schemeClr val="accent2"/>
            </a:solid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 name="Freeform 33"/>
            <p:cNvSpPr>
              <a:spLocks noChangeArrowheads="1"/>
            </p:cNvSpPr>
            <p:nvPr/>
          </p:nvSpPr>
          <p:spPr bwMode="auto">
            <a:xfrm>
              <a:off x="5616575" y="4216400"/>
              <a:ext cx="561975" cy="766763"/>
            </a:xfrm>
            <a:custGeom>
              <a:avLst/>
              <a:gdLst>
                <a:gd name="T0" fmla="*/ 11 w 1559"/>
                <a:gd name="T1" fmla="*/ 1838 h 2130"/>
                <a:gd name="T2" fmla="*/ 123 w 1559"/>
                <a:gd name="T3" fmla="*/ 1928 h 2130"/>
                <a:gd name="T4" fmla="*/ 190 w 1559"/>
                <a:gd name="T5" fmla="*/ 2006 h 2130"/>
                <a:gd name="T6" fmla="*/ 291 w 1559"/>
                <a:gd name="T7" fmla="*/ 2085 h 2130"/>
                <a:gd name="T8" fmla="*/ 403 w 1559"/>
                <a:gd name="T9" fmla="*/ 2040 h 2130"/>
                <a:gd name="T10" fmla="*/ 538 w 1559"/>
                <a:gd name="T11" fmla="*/ 2118 h 2130"/>
                <a:gd name="T12" fmla="*/ 773 w 1559"/>
                <a:gd name="T13" fmla="*/ 2073 h 2130"/>
                <a:gd name="T14" fmla="*/ 885 w 1559"/>
                <a:gd name="T15" fmla="*/ 2006 h 2130"/>
                <a:gd name="T16" fmla="*/ 796 w 1559"/>
                <a:gd name="T17" fmla="*/ 1916 h 2130"/>
                <a:gd name="T18" fmla="*/ 941 w 1559"/>
                <a:gd name="T19" fmla="*/ 1849 h 2130"/>
                <a:gd name="T20" fmla="*/ 1042 w 1559"/>
                <a:gd name="T21" fmla="*/ 1984 h 2130"/>
                <a:gd name="T22" fmla="*/ 1132 w 1559"/>
                <a:gd name="T23" fmla="*/ 1950 h 2130"/>
                <a:gd name="T24" fmla="*/ 1300 w 1559"/>
                <a:gd name="T25" fmla="*/ 1905 h 2130"/>
                <a:gd name="T26" fmla="*/ 1468 w 1559"/>
                <a:gd name="T27" fmla="*/ 1838 h 2130"/>
                <a:gd name="T28" fmla="*/ 1547 w 1559"/>
                <a:gd name="T29" fmla="*/ 1737 h 2130"/>
                <a:gd name="T30" fmla="*/ 1547 w 1559"/>
                <a:gd name="T31" fmla="*/ 1715 h 2130"/>
                <a:gd name="T32" fmla="*/ 1367 w 1559"/>
                <a:gd name="T33" fmla="*/ 1636 h 2130"/>
                <a:gd name="T34" fmla="*/ 1255 w 1559"/>
                <a:gd name="T35" fmla="*/ 1558 h 2130"/>
                <a:gd name="T36" fmla="*/ 1176 w 1559"/>
                <a:gd name="T37" fmla="*/ 1435 h 2130"/>
                <a:gd name="T38" fmla="*/ 1188 w 1559"/>
                <a:gd name="T39" fmla="*/ 1334 h 2130"/>
                <a:gd name="T40" fmla="*/ 1244 w 1559"/>
                <a:gd name="T41" fmla="*/ 1211 h 2130"/>
                <a:gd name="T42" fmla="*/ 1345 w 1559"/>
                <a:gd name="T43" fmla="*/ 1199 h 2130"/>
                <a:gd name="T44" fmla="*/ 1367 w 1559"/>
                <a:gd name="T45" fmla="*/ 1076 h 2130"/>
                <a:gd name="T46" fmla="*/ 1221 w 1559"/>
                <a:gd name="T47" fmla="*/ 1054 h 2130"/>
                <a:gd name="T48" fmla="*/ 1109 w 1559"/>
                <a:gd name="T49" fmla="*/ 964 h 2130"/>
                <a:gd name="T50" fmla="*/ 1132 w 1559"/>
                <a:gd name="T51" fmla="*/ 829 h 2130"/>
                <a:gd name="T52" fmla="*/ 1199 w 1559"/>
                <a:gd name="T53" fmla="*/ 605 h 2130"/>
                <a:gd name="T54" fmla="*/ 1221 w 1559"/>
                <a:gd name="T55" fmla="*/ 493 h 2130"/>
                <a:gd name="T56" fmla="*/ 1065 w 1559"/>
                <a:gd name="T57" fmla="*/ 437 h 2130"/>
                <a:gd name="T58" fmla="*/ 964 w 1559"/>
                <a:gd name="T59" fmla="*/ 516 h 2130"/>
                <a:gd name="T60" fmla="*/ 852 w 1559"/>
                <a:gd name="T61" fmla="*/ 292 h 2130"/>
                <a:gd name="T62" fmla="*/ 964 w 1559"/>
                <a:gd name="T63" fmla="*/ 280 h 2130"/>
                <a:gd name="T64" fmla="*/ 840 w 1559"/>
                <a:gd name="T65" fmla="*/ 180 h 2130"/>
                <a:gd name="T66" fmla="*/ 773 w 1559"/>
                <a:gd name="T67" fmla="*/ 11 h 2130"/>
                <a:gd name="T68" fmla="*/ 695 w 1559"/>
                <a:gd name="T69" fmla="*/ 224 h 2130"/>
                <a:gd name="T70" fmla="*/ 639 w 1559"/>
                <a:gd name="T71" fmla="*/ 280 h 2130"/>
                <a:gd name="T72" fmla="*/ 527 w 1559"/>
                <a:gd name="T73" fmla="*/ 404 h 2130"/>
                <a:gd name="T74" fmla="*/ 538 w 1559"/>
                <a:gd name="T75" fmla="*/ 449 h 2130"/>
                <a:gd name="T76" fmla="*/ 560 w 1559"/>
                <a:gd name="T77" fmla="*/ 616 h 2130"/>
                <a:gd name="T78" fmla="*/ 549 w 1559"/>
                <a:gd name="T79" fmla="*/ 829 h 2130"/>
                <a:gd name="T80" fmla="*/ 706 w 1559"/>
                <a:gd name="T81" fmla="*/ 852 h 2130"/>
                <a:gd name="T82" fmla="*/ 796 w 1559"/>
                <a:gd name="T83" fmla="*/ 964 h 2130"/>
                <a:gd name="T84" fmla="*/ 930 w 1559"/>
                <a:gd name="T85" fmla="*/ 1054 h 2130"/>
                <a:gd name="T86" fmla="*/ 807 w 1559"/>
                <a:gd name="T87" fmla="*/ 1121 h 2130"/>
                <a:gd name="T88" fmla="*/ 706 w 1559"/>
                <a:gd name="T89" fmla="*/ 1166 h 2130"/>
                <a:gd name="T90" fmla="*/ 549 w 1559"/>
                <a:gd name="T91" fmla="*/ 1255 h 2130"/>
                <a:gd name="T92" fmla="*/ 403 w 1559"/>
                <a:gd name="T93" fmla="*/ 1132 h 2130"/>
                <a:gd name="T94" fmla="*/ 247 w 1559"/>
                <a:gd name="T95" fmla="*/ 1020 h 2130"/>
                <a:gd name="T96" fmla="*/ 269 w 1559"/>
                <a:gd name="T97" fmla="*/ 1188 h 2130"/>
                <a:gd name="T98" fmla="*/ 258 w 1559"/>
                <a:gd name="T99" fmla="*/ 1390 h 2130"/>
                <a:gd name="T100" fmla="*/ 213 w 1559"/>
                <a:gd name="T101" fmla="*/ 1569 h 2130"/>
                <a:gd name="T102" fmla="*/ 247 w 1559"/>
                <a:gd name="T103" fmla="*/ 1726 h 2130"/>
                <a:gd name="T104" fmla="*/ 112 w 1559"/>
                <a:gd name="T105" fmla="*/ 1726 h 2130"/>
                <a:gd name="T106" fmla="*/ 0 w 1559"/>
                <a:gd name="T107" fmla="*/ 1804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59" h="2130">
                  <a:moveTo>
                    <a:pt x="11" y="1838"/>
                  </a:moveTo>
                  <a:lnTo>
                    <a:pt x="11" y="1838"/>
                  </a:lnTo>
                  <a:cubicBezTo>
                    <a:pt x="11" y="1860"/>
                    <a:pt x="11" y="1860"/>
                    <a:pt x="45" y="1883"/>
                  </a:cubicBezTo>
                  <a:cubicBezTo>
                    <a:pt x="67" y="1894"/>
                    <a:pt x="112" y="1905"/>
                    <a:pt x="123" y="1928"/>
                  </a:cubicBezTo>
                  <a:cubicBezTo>
                    <a:pt x="123" y="1950"/>
                    <a:pt x="123" y="1984"/>
                    <a:pt x="134" y="1995"/>
                  </a:cubicBezTo>
                  <a:cubicBezTo>
                    <a:pt x="134" y="2006"/>
                    <a:pt x="179" y="1984"/>
                    <a:pt x="190" y="2006"/>
                  </a:cubicBezTo>
                  <a:cubicBezTo>
                    <a:pt x="190" y="2029"/>
                    <a:pt x="202" y="2062"/>
                    <a:pt x="224" y="2062"/>
                  </a:cubicBezTo>
                  <a:cubicBezTo>
                    <a:pt x="247" y="2062"/>
                    <a:pt x="258" y="2096"/>
                    <a:pt x="291" y="2085"/>
                  </a:cubicBezTo>
                  <a:cubicBezTo>
                    <a:pt x="314" y="2062"/>
                    <a:pt x="325" y="2051"/>
                    <a:pt x="347" y="2051"/>
                  </a:cubicBezTo>
                  <a:cubicBezTo>
                    <a:pt x="370" y="2051"/>
                    <a:pt x="392" y="2029"/>
                    <a:pt x="403" y="2040"/>
                  </a:cubicBezTo>
                  <a:cubicBezTo>
                    <a:pt x="414" y="2051"/>
                    <a:pt x="426" y="2096"/>
                    <a:pt x="437" y="2118"/>
                  </a:cubicBezTo>
                  <a:cubicBezTo>
                    <a:pt x="459" y="2096"/>
                    <a:pt x="516" y="2107"/>
                    <a:pt x="538" y="2118"/>
                  </a:cubicBezTo>
                  <a:cubicBezTo>
                    <a:pt x="571" y="2129"/>
                    <a:pt x="594" y="2107"/>
                    <a:pt x="616" y="2073"/>
                  </a:cubicBezTo>
                  <a:cubicBezTo>
                    <a:pt x="627" y="2051"/>
                    <a:pt x="728" y="2051"/>
                    <a:pt x="773" y="2073"/>
                  </a:cubicBezTo>
                  <a:cubicBezTo>
                    <a:pt x="807" y="2085"/>
                    <a:pt x="829" y="2085"/>
                    <a:pt x="840" y="2062"/>
                  </a:cubicBezTo>
                  <a:cubicBezTo>
                    <a:pt x="863" y="2040"/>
                    <a:pt x="919" y="2006"/>
                    <a:pt x="885" y="2006"/>
                  </a:cubicBezTo>
                  <a:cubicBezTo>
                    <a:pt x="852" y="2018"/>
                    <a:pt x="852" y="1961"/>
                    <a:pt x="829" y="1961"/>
                  </a:cubicBezTo>
                  <a:cubicBezTo>
                    <a:pt x="807" y="1961"/>
                    <a:pt x="796" y="1939"/>
                    <a:pt x="796" y="1916"/>
                  </a:cubicBezTo>
                  <a:cubicBezTo>
                    <a:pt x="807" y="1894"/>
                    <a:pt x="840" y="1827"/>
                    <a:pt x="885" y="1816"/>
                  </a:cubicBezTo>
                  <a:cubicBezTo>
                    <a:pt x="930" y="1804"/>
                    <a:pt x="952" y="1827"/>
                    <a:pt x="941" y="1849"/>
                  </a:cubicBezTo>
                  <a:cubicBezTo>
                    <a:pt x="941" y="1872"/>
                    <a:pt x="964" y="1894"/>
                    <a:pt x="986" y="1905"/>
                  </a:cubicBezTo>
                  <a:cubicBezTo>
                    <a:pt x="1009" y="1916"/>
                    <a:pt x="1031" y="1950"/>
                    <a:pt x="1042" y="1984"/>
                  </a:cubicBezTo>
                  <a:cubicBezTo>
                    <a:pt x="1065" y="2018"/>
                    <a:pt x="1087" y="2018"/>
                    <a:pt x="1098" y="1995"/>
                  </a:cubicBezTo>
                  <a:cubicBezTo>
                    <a:pt x="1098" y="1973"/>
                    <a:pt x="1121" y="1984"/>
                    <a:pt x="1132" y="1950"/>
                  </a:cubicBezTo>
                  <a:cubicBezTo>
                    <a:pt x="1143" y="1928"/>
                    <a:pt x="1176" y="1916"/>
                    <a:pt x="1221" y="1905"/>
                  </a:cubicBezTo>
                  <a:cubicBezTo>
                    <a:pt x="1266" y="1894"/>
                    <a:pt x="1255" y="1883"/>
                    <a:pt x="1300" y="1905"/>
                  </a:cubicBezTo>
                  <a:cubicBezTo>
                    <a:pt x="1334" y="1916"/>
                    <a:pt x="1378" y="1905"/>
                    <a:pt x="1401" y="1883"/>
                  </a:cubicBezTo>
                  <a:cubicBezTo>
                    <a:pt x="1412" y="1849"/>
                    <a:pt x="1434" y="1838"/>
                    <a:pt x="1468" y="1838"/>
                  </a:cubicBezTo>
                  <a:cubicBezTo>
                    <a:pt x="1513" y="1849"/>
                    <a:pt x="1513" y="1849"/>
                    <a:pt x="1524" y="1816"/>
                  </a:cubicBezTo>
                  <a:cubicBezTo>
                    <a:pt x="1524" y="1782"/>
                    <a:pt x="1524" y="1760"/>
                    <a:pt x="1547" y="1737"/>
                  </a:cubicBezTo>
                  <a:cubicBezTo>
                    <a:pt x="1547" y="1737"/>
                    <a:pt x="1558" y="1737"/>
                    <a:pt x="1558" y="1726"/>
                  </a:cubicBezTo>
                  <a:cubicBezTo>
                    <a:pt x="1547" y="1726"/>
                    <a:pt x="1547" y="1726"/>
                    <a:pt x="1547" y="1715"/>
                  </a:cubicBezTo>
                  <a:cubicBezTo>
                    <a:pt x="1547" y="1681"/>
                    <a:pt x="1502" y="1659"/>
                    <a:pt x="1468" y="1636"/>
                  </a:cubicBezTo>
                  <a:cubicBezTo>
                    <a:pt x="1434" y="1614"/>
                    <a:pt x="1401" y="1603"/>
                    <a:pt x="1367" y="1636"/>
                  </a:cubicBezTo>
                  <a:cubicBezTo>
                    <a:pt x="1345" y="1670"/>
                    <a:pt x="1322" y="1681"/>
                    <a:pt x="1311" y="1647"/>
                  </a:cubicBezTo>
                  <a:cubicBezTo>
                    <a:pt x="1300" y="1614"/>
                    <a:pt x="1289" y="1547"/>
                    <a:pt x="1255" y="1558"/>
                  </a:cubicBezTo>
                  <a:cubicBezTo>
                    <a:pt x="1210" y="1569"/>
                    <a:pt x="1188" y="1547"/>
                    <a:pt x="1176" y="1513"/>
                  </a:cubicBezTo>
                  <a:cubicBezTo>
                    <a:pt x="1154" y="1480"/>
                    <a:pt x="1154" y="1446"/>
                    <a:pt x="1176" y="1435"/>
                  </a:cubicBezTo>
                  <a:cubicBezTo>
                    <a:pt x="1188" y="1423"/>
                    <a:pt x="1165" y="1378"/>
                    <a:pt x="1188" y="1378"/>
                  </a:cubicBezTo>
                  <a:cubicBezTo>
                    <a:pt x="1210" y="1367"/>
                    <a:pt x="1210" y="1356"/>
                    <a:pt x="1188" y="1334"/>
                  </a:cubicBezTo>
                  <a:cubicBezTo>
                    <a:pt x="1176" y="1311"/>
                    <a:pt x="1176" y="1278"/>
                    <a:pt x="1199" y="1267"/>
                  </a:cubicBezTo>
                  <a:cubicBezTo>
                    <a:pt x="1233" y="1255"/>
                    <a:pt x="1233" y="1244"/>
                    <a:pt x="1244" y="1211"/>
                  </a:cubicBezTo>
                  <a:cubicBezTo>
                    <a:pt x="1244" y="1188"/>
                    <a:pt x="1266" y="1154"/>
                    <a:pt x="1289" y="1177"/>
                  </a:cubicBezTo>
                  <a:cubicBezTo>
                    <a:pt x="1311" y="1211"/>
                    <a:pt x="1334" y="1211"/>
                    <a:pt x="1345" y="1199"/>
                  </a:cubicBezTo>
                  <a:cubicBezTo>
                    <a:pt x="1356" y="1177"/>
                    <a:pt x="1322" y="1166"/>
                    <a:pt x="1356" y="1143"/>
                  </a:cubicBezTo>
                  <a:cubicBezTo>
                    <a:pt x="1378" y="1121"/>
                    <a:pt x="1367" y="1110"/>
                    <a:pt x="1367" y="1076"/>
                  </a:cubicBezTo>
                  <a:cubicBezTo>
                    <a:pt x="1356" y="1054"/>
                    <a:pt x="1356" y="1042"/>
                    <a:pt x="1322" y="1065"/>
                  </a:cubicBezTo>
                  <a:cubicBezTo>
                    <a:pt x="1300" y="1087"/>
                    <a:pt x="1233" y="1087"/>
                    <a:pt x="1221" y="1054"/>
                  </a:cubicBezTo>
                  <a:cubicBezTo>
                    <a:pt x="1210" y="1020"/>
                    <a:pt x="1210" y="1020"/>
                    <a:pt x="1165" y="1020"/>
                  </a:cubicBezTo>
                  <a:cubicBezTo>
                    <a:pt x="1132" y="1020"/>
                    <a:pt x="1143" y="987"/>
                    <a:pt x="1109" y="964"/>
                  </a:cubicBezTo>
                  <a:cubicBezTo>
                    <a:pt x="1076" y="942"/>
                    <a:pt x="1076" y="897"/>
                    <a:pt x="1087" y="863"/>
                  </a:cubicBezTo>
                  <a:cubicBezTo>
                    <a:pt x="1087" y="841"/>
                    <a:pt x="1132" y="863"/>
                    <a:pt x="1132" y="829"/>
                  </a:cubicBezTo>
                  <a:cubicBezTo>
                    <a:pt x="1143" y="796"/>
                    <a:pt x="1132" y="740"/>
                    <a:pt x="1143" y="695"/>
                  </a:cubicBezTo>
                  <a:cubicBezTo>
                    <a:pt x="1165" y="661"/>
                    <a:pt x="1188" y="628"/>
                    <a:pt x="1199" y="605"/>
                  </a:cubicBezTo>
                  <a:cubicBezTo>
                    <a:pt x="1199" y="572"/>
                    <a:pt x="1199" y="560"/>
                    <a:pt x="1221" y="549"/>
                  </a:cubicBezTo>
                  <a:cubicBezTo>
                    <a:pt x="1255" y="538"/>
                    <a:pt x="1255" y="516"/>
                    <a:pt x="1221" y="493"/>
                  </a:cubicBezTo>
                  <a:cubicBezTo>
                    <a:pt x="1188" y="471"/>
                    <a:pt x="1143" y="482"/>
                    <a:pt x="1121" y="471"/>
                  </a:cubicBezTo>
                  <a:cubicBezTo>
                    <a:pt x="1098" y="449"/>
                    <a:pt x="1076" y="426"/>
                    <a:pt x="1065" y="437"/>
                  </a:cubicBezTo>
                  <a:cubicBezTo>
                    <a:pt x="1042" y="449"/>
                    <a:pt x="1031" y="471"/>
                    <a:pt x="1020" y="493"/>
                  </a:cubicBezTo>
                  <a:cubicBezTo>
                    <a:pt x="1009" y="527"/>
                    <a:pt x="986" y="538"/>
                    <a:pt x="964" y="516"/>
                  </a:cubicBezTo>
                  <a:cubicBezTo>
                    <a:pt x="930" y="493"/>
                    <a:pt x="885" y="482"/>
                    <a:pt x="874" y="449"/>
                  </a:cubicBezTo>
                  <a:cubicBezTo>
                    <a:pt x="863" y="415"/>
                    <a:pt x="818" y="292"/>
                    <a:pt x="852" y="292"/>
                  </a:cubicBezTo>
                  <a:cubicBezTo>
                    <a:pt x="885" y="292"/>
                    <a:pt x="908" y="325"/>
                    <a:pt x="930" y="325"/>
                  </a:cubicBezTo>
                  <a:cubicBezTo>
                    <a:pt x="941" y="325"/>
                    <a:pt x="941" y="314"/>
                    <a:pt x="964" y="280"/>
                  </a:cubicBezTo>
                  <a:cubicBezTo>
                    <a:pt x="986" y="247"/>
                    <a:pt x="997" y="213"/>
                    <a:pt x="964" y="224"/>
                  </a:cubicBezTo>
                  <a:cubicBezTo>
                    <a:pt x="930" y="224"/>
                    <a:pt x="829" y="213"/>
                    <a:pt x="840" y="180"/>
                  </a:cubicBezTo>
                  <a:cubicBezTo>
                    <a:pt x="852" y="146"/>
                    <a:pt x="874" y="79"/>
                    <a:pt x="852" y="34"/>
                  </a:cubicBezTo>
                  <a:cubicBezTo>
                    <a:pt x="840" y="0"/>
                    <a:pt x="784" y="0"/>
                    <a:pt x="773" y="11"/>
                  </a:cubicBezTo>
                  <a:cubicBezTo>
                    <a:pt x="751" y="34"/>
                    <a:pt x="717" y="112"/>
                    <a:pt x="728" y="135"/>
                  </a:cubicBezTo>
                  <a:cubicBezTo>
                    <a:pt x="740" y="168"/>
                    <a:pt x="717" y="224"/>
                    <a:pt x="695" y="224"/>
                  </a:cubicBezTo>
                  <a:cubicBezTo>
                    <a:pt x="683" y="224"/>
                    <a:pt x="683" y="224"/>
                    <a:pt x="672" y="224"/>
                  </a:cubicBezTo>
                  <a:cubicBezTo>
                    <a:pt x="672" y="247"/>
                    <a:pt x="661" y="280"/>
                    <a:pt x="639" y="280"/>
                  </a:cubicBezTo>
                  <a:cubicBezTo>
                    <a:pt x="616" y="292"/>
                    <a:pt x="605" y="314"/>
                    <a:pt x="583" y="359"/>
                  </a:cubicBezTo>
                  <a:cubicBezTo>
                    <a:pt x="571" y="392"/>
                    <a:pt x="560" y="404"/>
                    <a:pt x="527" y="404"/>
                  </a:cubicBezTo>
                  <a:cubicBezTo>
                    <a:pt x="493" y="392"/>
                    <a:pt x="448" y="415"/>
                    <a:pt x="459" y="449"/>
                  </a:cubicBezTo>
                  <a:cubicBezTo>
                    <a:pt x="471" y="471"/>
                    <a:pt x="516" y="460"/>
                    <a:pt x="538" y="449"/>
                  </a:cubicBezTo>
                  <a:cubicBezTo>
                    <a:pt x="560" y="437"/>
                    <a:pt x="594" y="482"/>
                    <a:pt x="594" y="493"/>
                  </a:cubicBezTo>
                  <a:cubicBezTo>
                    <a:pt x="605" y="505"/>
                    <a:pt x="594" y="572"/>
                    <a:pt x="560" y="616"/>
                  </a:cubicBezTo>
                  <a:cubicBezTo>
                    <a:pt x="516" y="650"/>
                    <a:pt x="471" y="695"/>
                    <a:pt x="493" y="729"/>
                  </a:cubicBezTo>
                  <a:cubicBezTo>
                    <a:pt x="516" y="751"/>
                    <a:pt x="538" y="818"/>
                    <a:pt x="549" y="829"/>
                  </a:cubicBezTo>
                  <a:cubicBezTo>
                    <a:pt x="549" y="852"/>
                    <a:pt x="605" y="852"/>
                    <a:pt x="616" y="829"/>
                  </a:cubicBezTo>
                  <a:cubicBezTo>
                    <a:pt x="616" y="818"/>
                    <a:pt x="683" y="841"/>
                    <a:pt x="706" y="852"/>
                  </a:cubicBezTo>
                  <a:cubicBezTo>
                    <a:pt x="728" y="863"/>
                    <a:pt x="706" y="908"/>
                    <a:pt x="740" y="908"/>
                  </a:cubicBezTo>
                  <a:cubicBezTo>
                    <a:pt x="762" y="908"/>
                    <a:pt x="762" y="975"/>
                    <a:pt x="796" y="964"/>
                  </a:cubicBezTo>
                  <a:cubicBezTo>
                    <a:pt x="829" y="964"/>
                    <a:pt x="852" y="987"/>
                    <a:pt x="852" y="1009"/>
                  </a:cubicBezTo>
                  <a:cubicBezTo>
                    <a:pt x="852" y="1031"/>
                    <a:pt x="896" y="1042"/>
                    <a:pt x="930" y="1054"/>
                  </a:cubicBezTo>
                  <a:cubicBezTo>
                    <a:pt x="964" y="1065"/>
                    <a:pt x="997" y="1110"/>
                    <a:pt x="930" y="1110"/>
                  </a:cubicBezTo>
                  <a:cubicBezTo>
                    <a:pt x="852" y="1098"/>
                    <a:pt x="796" y="1087"/>
                    <a:pt x="807" y="1121"/>
                  </a:cubicBezTo>
                  <a:cubicBezTo>
                    <a:pt x="807" y="1154"/>
                    <a:pt x="773" y="1188"/>
                    <a:pt x="751" y="1188"/>
                  </a:cubicBezTo>
                  <a:cubicBezTo>
                    <a:pt x="728" y="1199"/>
                    <a:pt x="706" y="1188"/>
                    <a:pt x="706" y="1166"/>
                  </a:cubicBezTo>
                  <a:cubicBezTo>
                    <a:pt x="695" y="1154"/>
                    <a:pt x="650" y="1199"/>
                    <a:pt x="616" y="1233"/>
                  </a:cubicBezTo>
                  <a:cubicBezTo>
                    <a:pt x="583" y="1267"/>
                    <a:pt x="560" y="1278"/>
                    <a:pt x="549" y="1255"/>
                  </a:cubicBezTo>
                  <a:cubicBezTo>
                    <a:pt x="527" y="1233"/>
                    <a:pt x="504" y="1233"/>
                    <a:pt x="482" y="1211"/>
                  </a:cubicBezTo>
                  <a:cubicBezTo>
                    <a:pt x="459" y="1177"/>
                    <a:pt x="426" y="1177"/>
                    <a:pt x="403" y="1132"/>
                  </a:cubicBezTo>
                  <a:cubicBezTo>
                    <a:pt x="381" y="1098"/>
                    <a:pt x="370" y="1042"/>
                    <a:pt x="336" y="1020"/>
                  </a:cubicBezTo>
                  <a:cubicBezTo>
                    <a:pt x="291" y="998"/>
                    <a:pt x="247" y="975"/>
                    <a:pt x="247" y="1020"/>
                  </a:cubicBezTo>
                  <a:cubicBezTo>
                    <a:pt x="247" y="1054"/>
                    <a:pt x="224" y="1110"/>
                    <a:pt x="247" y="1110"/>
                  </a:cubicBezTo>
                  <a:cubicBezTo>
                    <a:pt x="269" y="1121"/>
                    <a:pt x="280" y="1154"/>
                    <a:pt x="269" y="1188"/>
                  </a:cubicBezTo>
                  <a:cubicBezTo>
                    <a:pt x="258" y="1211"/>
                    <a:pt x="235" y="1267"/>
                    <a:pt x="258" y="1267"/>
                  </a:cubicBezTo>
                  <a:cubicBezTo>
                    <a:pt x="291" y="1267"/>
                    <a:pt x="269" y="1367"/>
                    <a:pt x="258" y="1390"/>
                  </a:cubicBezTo>
                  <a:cubicBezTo>
                    <a:pt x="258" y="1412"/>
                    <a:pt x="247" y="1423"/>
                    <a:pt x="224" y="1446"/>
                  </a:cubicBezTo>
                  <a:cubicBezTo>
                    <a:pt x="202" y="1457"/>
                    <a:pt x="190" y="1547"/>
                    <a:pt x="213" y="1569"/>
                  </a:cubicBezTo>
                  <a:cubicBezTo>
                    <a:pt x="235" y="1591"/>
                    <a:pt x="213" y="1625"/>
                    <a:pt x="235" y="1636"/>
                  </a:cubicBezTo>
                  <a:cubicBezTo>
                    <a:pt x="258" y="1647"/>
                    <a:pt x="258" y="1715"/>
                    <a:pt x="247" y="1726"/>
                  </a:cubicBezTo>
                  <a:cubicBezTo>
                    <a:pt x="235" y="1737"/>
                    <a:pt x="179" y="1692"/>
                    <a:pt x="157" y="1681"/>
                  </a:cubicBezTo>
                  <a:cubicBezTo>
                    <a:pt x="123" y="1681"/>
                    <a:pt x="123" y="1704"/>
                    <a:pt x="112" y="1726"/>
                  </a:cubicBezTo>
                  <a:cubicBezTo>
                    <a:pt x="101" y="1749"/>
                    <a:pt x="34" y="1749"/>
                    <a:pt x="22" y="1771"/>
                  </a:cubicBezTo>
                  <a:cubicBezTo>
                    <a:pt x="22" y="1793"/>
                    <a:pt x="11" y="1804"/>
                    <a:pt x="0" y="1804"/>
                  </a:cubicBezTo>
                  <a:cubicBezTo>
                    <a:pt x="11" y="1816"/>
                    <a:pt x="11" y="1827"/>
                    <a:pt x="11" y="1838"/>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 name="Freeform 34"/>
            <p:cNvSpPr>
              <a:spLocks noChangeArrowheads="1"/>
            </p:cNvSpPr>
            <p:nvPr/>
          </p:nvSpPr>
          <p:spPr bwMode="auto">
            <a:xfrm>
              <a:off x="5692775" y="4506913"/>
              <a:ext cx="282575" cy="169862"/>
            </a:xfrm>
            <a:custGeom>
              <a:avLst/>
              <a:gdLst>
                <a:gd name="T0" fmla="*/ 123 w 785"/>
                <a:gd name="T1" fmla="*/ 213 h 472"/>
                <a:gd name="T2" fmla="*/ 123 w 785"/>
                <a:gd name="T3" fmla="*/ 213 h 472"/>
                <a:gd name="T4" fmla="*/ 190 w 785"/>
                <a:gd name="T5" fmla="*/ 325 h 472"/>
                <a:gd name="T6" fmla="*/ 269 w 785"/>
                <a:gd name="T7" fmla="*/ 404 h 472"/>
                <a:gd name="T8" fmla="*/ 336 w 785"/>
                <a:gd name="T9" fmla="*/ 448 h 472"/>
                <a:gd name="T10" fmla="*/ 403 w 785"/>
                <a:gd name="T11" fmla="*/ 426 h 472"/>
                <a:gd name="T12" fmla="*/ 493 w 785"/>
                <a:gd name="T13" fmla="*/ 359 h 472"/>
                <a:gd name="T14" fmla="*/ 538 w 785"/>
                <a:gd name="T15" fmla="*/ 381 h 472"/>
                <a:gd name="T16" fmla="*/ 594 w 785"/>
                <a:gd name="T17" fmla="*/ 314 h 472"/>
                <a:gd name="T18" fmla="*/ 717 w 785"/>
                <a:gd name="T19" fmla="*/ 303 h 472"/>
                <a:gd name="T20" fmla="*/ 717 w 785"/>
                <a:gd name="T21" fmla="*/ 247 h 472"/>
                <a:gd name="T22" fmla="*/ 639 w 785"/>
                <a:gd name="T23" fmla="*/ 202 h 472"/>
                <a:gd name="T24" fmla="*/ 583 w 785"/>
                <a:gd name="T25" fmla="*/ 157 h 472"/>
                <a:gd name="T26" fmla="*/ 527 w 785"/>
                <a:gd name="T27" fmla="*/ 101 h 472"/>
                <a:gd name="T28" fmla="*/ 493 w 785"/>
                <a:gd name="T29" fmla="*/ 45 h 472"/>
                <a:gd name="T30" fmla="*/ 403 w 785"/>
                <a:gd name="T31" fmla="*/ 22 h 472"/>
                <a:gd name="T32" fmla="*/ 336 w 785"/>
                <a:gd name="T33" fmla="*/ 22 h 472"/>
                <a:gd name="T34" fmla="*/ 314 w 785"/>
                <a:gd name="T35" fmla="*/ 0 h 472"/>
                <a:gd name="T36" fmla="*/ 258 w 785"/>
                <a:gd name="T37" fmla="*/ 34 h 472"/>
                <a:gd name="T38" fmla="*/ 201 w 785"/>
                <a:gd name="T39" fmla="*/ 67 h 472"/>
                <a:gd name="T40" fmla="*/ 134 w 785"/>
                <a:gd name="T41" fmla="*/ 90 h 472"/>
                <a:gd name="T42" fmla="*/ 67 w 785"/>
                <a:gd name="T43" fmla="*/ 90 h 472"/>
                <a:gd name="T44" fmla="*/ 11 w 785"/>
                <a:gd name="T45" fmla="*/ 146 h 472"/>
                <a:gd name="T46" fmla="*/ 45 w 785"/>
                <a:gd name="T47" fmla="*/ 191 h 472"/>
                <a:gd name="T48" fmla="*/ 45 w 785"/>
                <a:gd name="T49" fmla="*/ 191 h 472"/>
                <a:gd name="T50" fmla="*/ 123 w 785"/>
                <a:gd name="T51" fmla="*/ 213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5" h="472">
                  <a:moveTo>
                    <a:pt x="123" y="213"/>
                  </a:moveTo>
                  <a:lnTo>
                    <a:pt x="123" y="213"/>
                  </a:lnTo>
                  <a:cubicBezTo>
                    <a:pt x="157" y="235"/>
                    <a:pt x="168" y="291"/>
                    <a:pt x="190" y="325"/>
                  </a:cubicBezTo>
                  <a:cubicBezTo>
                    <a:pt x="213" y="370"/>
                    <a:pt x="246" y="370"/>
                    <a:pt x="269" y="404"/>
                  </a:cubicBezTo>
                  <a:cubicBezTo>
                    <a:pt x="291" y="426"/>
                    <a:pt x="314" y="426"/>
                    <a:pt x="336" y="448"/>
                  </a:cubicBezTo>
                  <a:cubicBezTo>
                    <a:pt x="347" y="471"/>
                    <a:pt x="370" y="460"/>
                    <a:pt x="403" y="426"/>
                  </a:cubicBezTo>
                  <a:cubicBezTo>
                    <a:pt x="437" y="392"/>
                    <a:pt x="482" y="347"/>
                    <a:pt x="493" y="359"/>
                  </a:cubicBezTo>
                  <a:cubicBezTo>
                    <a:pt x="493" y="381"/>
                    <a:pt x="515" y="392"/>
                    <a:pt x="538" y="381"/>
                  </a:cubicBezTo>
                  <a:cubicBezTo>
                    <a:pt x="560" y="381"/>
                    <a:pt x="594" y="347"/>
                    <a:pt x="594" y="314"/>
                  </a:cubicBezTo>
                  <a:cubicBezTo>
                    <a:pt x="583" y="280"/>
                    <a:pt x="639" y="291"/>
                    <a:pt x="717" y="303"/>
                  </a:cubicBezTo>
                  <a:cubicBezTo>
                    <a:pt x="784" y="303"/>
                    <a:pt x="751" y="258"/>
                    <a:pt x="717" y="247"/>
                  </a:cubicBezTo>
                  <a:cubicBezTo>
                    <a:pt x="683" y="235"/>
                    <a:pt x="639" y="224"/>
                    <a:pt x="639" y="202"/>
                  </a:cubicBezTo>
                  <a:cubicBezTo>
                    <a:pt x="639" y="180"/>
                    <a:pt x="616" y="157"/>
                    <a:pt x="583" y="157"/>
                  </a:cubicBezTo>
                  <a:cubicBezTo>
                    <a:pt x="549" y="168"/>
                    <a:pt x="549" y="101"/>
                    <a:pt x="527" y="101"/>
                  </a:cubicBezTo>
                  <a:cubicBezTo>
                    <a:pt x="493" y="101"/>
                    <a:pt x="515" y="56"/>
                    <a:pt x="493" y="45"/>
                  </a:cubicBezTo>
                  <a:cubicBezTo>
                    <a:pt x="470" y="34"/>
                    <a:pt x="403" y="11"/>
                    <a:pt x="403" y="22"/>
                  </a:cubicBezTo>
                  <a:cubicBezTo>
                    <a:pt x="392" y="45"/>
                    <a:pt x="336" y="45"/>
                    <a:pt x="336" y="22"/>
                  </a:cubicBezTo>
                  <a:cubicBezTo>
                    <a:pt x="325" y="22"/>
                    <a:pt x="325" y="11"/>
                    <a:pt x="314" y="0"/>
                  </a:cubicBezTo>
                  <a:cubicBezTo>
                    <a:pt x="291" y="0"/>
                    <a:pt x="269" y="11"/>
                    <a:pt x="258" y="34"/>
                  </a:cubicBezTo>
                  <a:cubicBezTo>
                    <a:pt x="246" y="56"/>
                    <a:pt x="224" y="78"/>
                    <a:pt x="201" y="67"/>
                  </a:cubicBezTo>
                  <a:cubicBezTo>
                    <a:pt x="179" y="56"/>
                    <a:pt x="157" y="78"/>
                    <a:pt x="134" y="90"/>
                  </a:cubicBezTo>
                  <a:cubicBezTo>
                    <a:pt x="123" y="112"/>
                    <a:pt x="101" y="78"/>
                    <a:pt x="67" y="90"/>
                  </a:cubicBezTo>
                  <a:cubicBezTo>
                    <a:pt x="34" y="101"/>
                    <a:pt x="0" y="123"/>
                    <a:pt x="11" y="146"/>
                  </a:cubicBezTo>
                  <a:cubicBezTo>
                    <a:pt x="22" y="157"/>
                    <a:pt x="45" y="191"/>
                    <a:pt x="45" y="191"/>
                  </a:cubicBezTo>
                  <a:lnTo>
                    <a:pt x="45" y="191"/>
                  </a:lnTo>
                  <a:cubicBezTo>
                    <a:pt x="56" y="180"/>
                    <a:pt x="90" y="191"/>
                    <a:pt x="123" y="213"/>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 name="Freeform 35"/>
            <p:cNvSpPr>
              <a:spLocks noChangeArrowheads="1"/>
            </p:cNvSpPr>
            <p:nvPr/>
          </p:nvSpPr>
          <p:spPr bwMode="auto">
            <a:xfrm>
              <a:off x="4349750" y="3146425"/>
              <a:ext cx="839788" cy="1057275"/>
            </a:xfrm>
            <a:custGeom>
              <a:avLst/>
              <a:gdLst>
                <a:gd name="T0" fmla="*/ 471 w 2331"/>
                <a:gd name="T1" fmla="*/ 2835 h 2937"/>
                <a:gd name="T2" fmla="*/ 426 w 2331"/>
                <a:gd name="T3" fmla="*/ 2599 h 2937"/>
                <a:gd name="T4" fmla="*/ 527 w 2331"/>
                <a:gd name="T5" fmla="*/ 2409 h 2937"/>
                <a:gd name="T6" fmla="*/ 773 w 2331"/>
                <a:gd name="T7" fmla="*/ 2140 h 2937"/>
                <a:gd name="T8" fmla="*/ 639 w 2331"/>
                <a:gd name="T9" fmla="*/ 2084 h 2937"/>
                <a:gd name="T10" fmla="*/ 504 w 2331"/>
                <a:gd name="T11" fmla="*/ 1894 h 2937"/>
                <a:gd name="T12" fmla="*/ 280 w 2331"/>
                <a:gd name="T13" fmla="*/ 1781 h 2937"/>
                <a:gd name="T14" fmla="*/ 258 w 2331"/>
                <a:gd name="T15" fmla="*/ 1804 h 2937"/>
                <a:gd name="T16" fmla="*/ 22 w 2331"/>
                <a:gd name="T17" fmla="*/ 1927 h 2937"/>
                <a:gd name="T18" fmla="*/ 135 w 2331"/>
                <a:gd name="T19" fmla="*/ 1602 h 2937"/>
                <a:gd name="T20" fmla="*/ 146 w 2331"/>
                <a:gd name="T21" fmla="*/ 1288 h 2937"/>
                <a:gd name="T22" fmla="*/ 336 w 2331"/>
                <a:gd name="T23" fmla="*/ 952 h 2937"/>
                <a:gd name="T24" fmla="*/ 493 w 2331"/>
                <a:gd name="T25" fmla="*/ 694 h 2937"/>
                <a:gd name="T26" fmla="*/ 807 w 2331"/>
                <a:gd name="T27" fmla="*/ 505 h 2937"/>
                <a:gd name="T28" fmla="*/ 1121 w 2331"/>
                <a:gd name="T29" fmla="*/ 538 h 2937"/>
                <a:gd name="T30" fmla="*/ 1121 w 2331"/>
                <a:gd name="T31" fmla="*/ 146 h 2937"/>
                <a:gd name="T32" fmla="*/ 1244 w 2331"/>
                <a:gd name="T33" fmla="*/ 23 h 2937"/>
                <a:gd name="T34" fmla="*/ 1793 w 2331"/>
                <a:gd name="T35" fmla="*/ 146 h 2937"/>
                <a:gd name="T36" fmla="*/ 2051 w 2331"/>
                <a:gd name="T37" fmla="*/ 224 h 2937"/>
                <a:gd name="T38" fmla="*/ 2252 w 2331"/>
                <a:gd name="T39" fmla="*/ 370 h 2937"/>
                <a:gd name="T40" fmla="*/ 2094 w 2331"/>
                <a:gd name="T41" fmla="*/ 728 h 2937"/>
                <a:gd name="T42" fmla="*/ 1670 w 2331"/>
                <a:gd name="T43" fmla="*/ 1165 h 2937"/>
                <a:gd name="T44" fmla="*/ 1446 w 2331"/>
                <a:gd name="T45" fmla="*/ 1288 h 2937"/>
                <a:gd name="T46" fmla="*/ 1490 w 2331"/>
                <a:gd name="T47" fmla="*/ 1669 h 2937"/>
                <a:gd name="T48" fmla="*/ 1815 w 2331"/>
                <a:gd name="T49" fmla="*/ 1748 h 2937"/>
                <a:gd name="T50" fmla="*/ 1972 w 2331"/>
                <a:gd name="T51" fmla="*/ 1994 h 2937"/>
                <a:gd name="T52" fmla="*/ 1602 w 2331"/>
                <a:gd name="T53" fmla="*/ 2207 h 2937"/>
                <a:gd name="T54" fmla="*/ 1446 w 2331"/>
                <a:gd name="T55" fmla="*/ 1994 h 2937"/>
                <a:gd name="T56" fmla="*/ 1087 w 2331"/>
                <a:gd name="T57" fmla="*/ 2129 h 2937"/>
                <a:gd name="T58" fmla="*/ 1121 w 2331"/>
                <a:gd name="T59" fmla="*/ 2532 h 2937"/>
                <a:gd name="T60" fmla="*/ 930 w 2331"/>
                <a:gd name="T61" fmla="*/ 2779 h 2937"/>
                <a:gd name="T62" fmla="*/ 672 w 2331"/>
                <a:gd name="T63" fmla="*/ 2925 h 2937"/>
                <a:gd name="T64" fmla="*/ 784 w 2331"/>
                <a:gd name="T65" fmla="*/ 2857 h 2937"/>
                <a:gd name="T66" fmla="*/ 919 w 2331"/>
                <a:gd name="T67" fmla="*/ 2734 h 2937"/>
                <a:gd name="T68" fmla="*/ 1076 w 2331"/>
                <a:gd name="T69" fmla="*/ 2554 h 2937"/>
                <a:gd name="T70" fmla="*/ 1087 w 2331"/>
                <a:gd name="T71" fmla="*/ 1994 h 2937"/>
                <a:gd name="T72" fmla="*/ 1524 w 2331"/>
                <a:gd name="T73" fmla="*/ 1994 h 2937"/>
                <a:gd name="T74" fmla="*/ 1849 w 2331"/>
                <a:gd name="T75" fmla="*/ 2297 h 2937"/>
                <a:gd name="T76" fmla="*/ 1961 w 2331"/>
                <a:gd name="T77" fmla="*/ 1837 h 2937"/>
                <a:gd name="T78" fmla="*/ 1804 w 2331"/>
                <a:gd name="T79" fmla="*/ 1860 h 2937"/>
                <a:gd name="T80" fmla="*/ 1356 w 2331"/>
                <a:gd name="T81" fmla="*/ 1625 h 2937"/>
                <a:gd name="T82" fmla="*/ 1524 w 2331"/>
                <a:gd name="T83" fmla="*/ 1221 h 2937"/>
                <a:gd name="T84" fmla="*/ 1849 w 2331"/>
                <a:gd name="T85" fmla="*/ 986 h 2937"/>
                <a:gd name="T86" fmla="*/ 2240 w 2331"/>
                <a:gd name="T87" fmla="*/ 516 h 2937"/>
                <a:gd name="T88" fmla="*/ 2072 w 2331"/>
                <a:gd name="T89" fmla="*/ 337 h 2937"/>
                <a:gd name="T90" fmla="*/ 1871 w 2331"/>
                <a:gd name="T91" fmla="*/ 269 h 2937"/>
                <a:gd name="T92" fmla="*/ 1692 w 2331"/>
                <a:gd name="T93" fmla="*/ 202 h 2937"/>
                <a:gd name="T94" fmla="*/ 1255 w 2331"/>
                <a:gd name="T95" fmla="*/ 113 h 2937"/>
                <a:gd name="T96" fmla="*/ 1199 w 2331"/>
                <a:gd name="T97" fmla="*/ 314 h 2937"/>
                <a:gd name="T98" fmla="*/ 1064 w 2331"/>
                <a:gd name="T99" fmla="*/ 572 h 2937"/>
                <a:gd name="T100" fmla="*/ 728 w 2331"/>
                <a:gd name="T101" fmla="*/ 527 h 2937"/>
                <a:gd name="T102" fmla="*/ 471 w 2331"/>
                <a:gd name="T103" fmla="*/ 728 h 2937"/>
                <a:gd name="T104" fmla="*/ 347 w 2331"/>
                <a:gd name="T105" fmla="*/ 1087 h 2937"/>
                <a:gd name="T106" fmla="*/ 146 w 2331"/>
                <a:gd name="T107" fmla="*/ 1389 h 2937"/>
                <a:gd name="T108" fmla="*/ 101 w 2331"/>
                <a:gd name="T109" fmla="*/ 1669 h 2937"/>
                <a:gd name="T110" fmla="*/ 202 w 2331"/>
                <a:gd name="T111" fmla="*/ 1894 h 2937"/>
                <a:gd name="T112" fmla="*/ 392 w 2331"/>
                <a:gd name="T113" fmla="*/ 1781 h 2937"/>
                <a:gd name="T114" fmla="*/ 459 w 2331"/>
                <a:gd name="T115" fmla="*/ 2095 h 2937"/>
                <a:gd name="T116" fmla="*/ 695 w 2331"/>
                <a:gd name="T117" fmla="*/ 1894 h 2937"/>
                <a:gd name="T118" fmla="*/ 740 w 2331"/>
                <a:gd name="T119" fmla="*/ 2241 h 2937"/>
                <a:gd name="T120" fmla="*/ 459 w 2331"/>
                <a:gd name="T121" fmla="*/ 2566 h 2937"/>
                <a:gd name="T122" fmla="*/ 471 w 2331"/>
                <a:gd name="T123" fmla="*/ 2745 h 2937"/>
                <a:gd name="T124" fmla="*/ 359 w 2331"/>
                <a:gd name="T125" fmla="*/ 1804 h 2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31" h="2937">
                  <a:moveTo>
                    <a:pt x="650" y="2936"/>
                  </a:moveTo>
                  <a:lnTo>
                    <a:pt x="650" y="2936"/>
                  </a:lnTo>
                  <a:cubicBezTo>
                    <a:pt x="616" y="2936"/>
                    <a:pt x="605" y="2891"/>
                    <a:pt x="583" y="2846"/>
                  </a:cubicBezTo>
                  <a:lnTo>
                    <a:pt x="583" y="2846"/>
                  </a:lnTo>
                  <a:cubicBezTo>
                    <a:pt x="571" y="2823"/>
                    <a:pt x="560" y="2823"/>
                    <a:pt x="560" y="2823"/>
                  </a:cubicBezTo>
                  <a:cubicBezTo>
                    <a:pt x="549" y="2823"/>
                    <a:pt x="538" y="2823"/>
                    <a:pt x="527" y="2823"/>
                  </a:cubicBezTo>
                  <a:cubicBezTo>
                    <a:pt x="515" y="2835"/>
                    <a:pt x="504" y="2846"/>
                    <a:pt x="493" y="2846"/>
                  </a:cubicBezTo>
                  <a:cubicBezTo>
                    <a:pt x="482" y="2846"/>
                    <a:pt x="482" y="2835"/>
                    <a:pt x="471" y="2835"/>
                  </a:cubicBezTo>
                  <a:cubicBezTo>
                    <a:pt x="459" y="2823"/>
                    <a:pt x="459" y="2812"/>
                    <a:pt x="459" y="2790"/>
                  </a:cubicBezTo>
                  <a:lnTo>
                    <a:pt x="459" y="2790"/>
                  </a:lnTo>
                  <a:cubicBezTo>
                    <a:pt x="448" y="2779"/>
                    <a:pt x="437" y="2779"/>
                    <a:pt x="426" y="2767"/>
                  </a:cubicBezTo>
                  <a:cubicBezTo>
                    <a:pt x="426" y="2767"/>
                    <a:pt x="426" y="2756"/>
                    <a:pt x="426" y="2745"/>
                  </a:cubicBezTo>
                  <a:cubicBezTo>
                    <a:pt x="426" y="2734"/>
                    <a:pt x="426" y="2723"/>
                    <a:pt x="403" y="2678"/>
                  </a:cubicBezTo>
                  <a:cubicBezTo>
                    <a:pt x="381" y="2655"/>
                    <a:pt x="370" y="2633"/>
                    <a:pt x="381" y="2622"/>
                  </a:cubicBezTo>
                  <a:cubicBezTo>
                    <a:pt x="392" y="2611"/>
                    <a:pt x="392" y="2599"/>
                    <a:pt x="415" y="2599"/>
                  </a:cubicBezTo>
                  <a:cubicBezTo>
                    <a:pt x="415" y="2599"/>
                    <a:pt x="415" y="2599"/>
                    <a:pt x="426" y="2599"/>
                  </a:cubicBezTo>
                  <a:cubicBezTo>
                    <a:pt x="426" y="2611"/>
                    <a:pt x="437" y="2611"/>
                    <a:pt x="448" y="2611"/>
                  </a:cubicBezTo>
                  <a:cubicBezTo>
                    <a:pt x="459" y="2611"/>
                    <a:pt x="471" y="2611"/>
                    <a:pt x="471" y="2599"/>
                  </a:cubicBezTo>
                  <a:lnTo>
                    <a:pt x="471" y="2599"/>
                  </a:lnTo>
                  <a:cubicBezTo>
                    <a:pt x="448" y="2611"/>
                    <a:pt x="426" y="2599"/>
                    <a:pt x="415" y="2577"/>
                  </a:cubicBezTo>
                  <a:cubicBezTo>
                    <a:pt x="403" y="2554"/>
                    <a:pt x="415" y="2510"/>
                    <a:pt x="448" y="2487"/>
                  </a:cubicBezTo>
                  <a:cubicBezTo>
                    <a:pt x="471" y="2465"/>
                    <a:pt x="482" y="2465"/>
                    <a:pt x="493" y="2465"/>
                  </a:cubicBezTo>
                  <a:cubicBezTo>
                    <a:pt x="504" y="2465"/>
                    <a:pt x="504" y="2465"/>
                    <a:pt x="515" y="2454"/>
                  </a:cubicBezTo>
                  <a:cubicBezTo>
                    <a:pt x="515" y="2443"/>
                    <a:pt x="527" y="2420"/>
                    <a:pt x="527" y="2409"/>
                  </a:cubicBezTo>
                  <a:cubicBezTo>
                    <a:pt x="515" y="2398"/>
                    <a:pt x="515" y="2398"/>
                    <a:pt x="515" y="2398"/>
                  </a:cubicBezTo>
                  <a:cubicBezTo>
                    <a:pt x="493" y="2375"/>
                    <a:pt x="493" y="2364"/>
                    <a:pt x="493" y="2353"/>
                  </a:cubicBezTo>
                  <a:cubicBezTo>
                    <a:pt x="493" y="2330"/>
                    <a:pt x="515" y="2319"/>
                    <a:pt x="549" y="2308"/>
                  </a:cubicBezTo>
                  <a:cubicBezTo>
                    <a:pt x="583" y="2285"/>
                    <a:pt x="605" y="2263"/>
                    <a:pt x="650" y="2230"/>
                  </a:cubicBezTo>
                  <a:cubicBezTo>
                    <a:pt x="672" y="2207"/>
                    <a:pt x="706" y="2196"/>
                    <a:pt x="728" y="2196"/>
                  </a:cubicBezTo>
                  <a:cubicBezTo>
                    <a:pt x="751" y="2185"/>
                    <a:pt x="762" y="2185"/>
                    <a:pt x="773" y="2185"/>
                  </a:cubicBezTo>
                  <a:cubicBezTo>
                    <a:pt x="784" y="2174"/>
                    <a:pt x="795" y="2174"/>
                    <a:pt x="795" y="2174"/>
                  </a:cubicBezTo>
                  <a:cubicBezTo>
                    <a:pt x="795" y="2162"/>
                    <a:pt x="784" y="2151"/>
                    <a:pt x="773" y="2140"/>
                  </a:cubicBezTo>
                  <a:cubicBezTo>
                    <a:pt x="740" y="2106"/>
                    <a:pt x="762" y="2061"/>
                    <a:pt x="773" y="2039"/>
                  </a:cubicBezTo>
                  <a:lnTo>
                    <a:pt x="773" y="2039"/>
                  </a:lnTo>
                  <a:cubicBezTo>
                    <a:pt x="784" y="2017"/>
                    <a:pt x="773" y="1983"/>
                    <a:pt x="751" y="1961"/>
                  </a:cubicBezTo>
                  <a:cubicBezTo>
                    <a:pt x="740" y="1938"/>
                    <a:pt x="728" y="1927"/>
                    <a:pt x="717" y="1927"/>
                  </a:cubicBezTo>
                  <a:lnTo>
                    <a:pt x="706" y="1927"/>
                  </a:lnTo>
                  <a:cubicBezTo>
                    <a:pt x="695" y="1938"/>
                    <a:pt x="672" y="1983"/>
                    <a:pt x="672" y="1994"/>
                  </a:cubicBezTo>
                  <a:cubicBezTo>
                    <a:pt x="684" y="2017"/>
                    <a:pt x="684" y="2039"/>
                    <a:pt x="684" y="2050"/>
                  </a:cubicBezTo>
                  <a:cubicBezTo>
                    <a:pt x="672" y="2061"/>
                    <a:pt x="661" y="2073"/>
                    <a:pt x="639" y="2084"/>
                  </a:cubicBezTo>
                  <a:cubicBezTo>
                    <a:pt x="628" y="2084"/>
                    <a:pt x="628" y="2084"/>
                    <a:pt x="616" y="2095"/>
                  </a:cubicBezTo>
                  <a:cubicBezTo>
                    <a:pt x="605" y="2118"/>
                    <a:pt x="594" y="2140"/>
                    <a:pt x="560" y="2140"/>
                  </a:cubicBezTo>
                  <a:cubicBezTo>
                    <a:pt x="549" y="2140"/>
                    <a:pt x="527" y="2140"/>
                    <a:pt x="504" y="2140"/>
                  </a:cubicBezTo>
                  <a:cubicBezTo>
                    <a:pt x="448" y="2140"/>
                    <a:pt x="426" y="2140"/>
                    <a:pt x="415" y="2118"/>
                  </a:cubicBezTo>
                  <a:cubicBezTo>
                    <a:pt x="415" y="2106"/>
                    <a:pt x="415" y="2095"/>
                    <a:pt x="415" y="2084"/>
                  </a:cubicBezTo>
                  <a:cubicBezTo>
                    <a:pt x="426" y="2073"/>
                    <a:pt x="437" y="2039"/>
                    <a:pt x="448" y="2017"/>
                  </a:cubicBezTo>
                  <a:cubicBezTo>
                    <a:pt x="459" y="1983"/>
                    <a:pt x="471" y="1949"/>
                    <a:pt x="482" y="1927"/>
                  </a:cubicBezTo>
                  <a:cubicBezTo>
                    <a:pt x="504" y="1905"/>
                    <a:pt x="504" y="1894"/>
                    <a:pt x="504" y="1894"/>
                  </a:cubicBezTo>
                  <a:cubicBezTo>
                    <a:pt x="482" y="1882"/>
                    <a:pt x="482" y="1860"/>
                    <a:pt x="471" y="1849"/>
                  </a:cubicBezTo>
                  <a:lnTo>
                    <a:pt x="471" y="1837"/>
                  </a:lnTo>
                  <a:cubicBezTo>
                    <a:pt x="459" y="1826"/>
                    <a:pt x="437" y="1826"/>
                    <a:pt x="415" y="1826"/>
                  </a:cubicBezTo>
                  <a:cubicBezTo>
                    <a:pt x="403" y="1826"/>
                    <a:pt x="392" y="1826"/>
                    <a:pt x="392" y="1826"/>
                  </a:cubicBezTo>
                  <a:cubicBezTo>
                    <a:pt x="381" y="1860"/>
                    <a:pt x="359" y="1927"/>
                    <a:pt x="359" y="1972"/>
                  </a:cubicBezTo>
                  <a:cubicBezTo>
                    <a:pt x="347" y="2005"/>
                    <a:pt x="336" y="2039"/>
                    <a:pt x="314" y="2039"/>
                  </a:cubicBezTo>
                  <a:cubicBezTo>
                    <a:pt x="291" y="2039"/>
                    <a:pt x="280" y="2005"/>
                    <a:pt x="269" y="1949"/>
                  </a:cubicBezTo>
                  <a:cubicBezTo>
                    <a:pt x="258" y="1871"/>
                    <a:pt x="258" y="1815"/>
                    <a:pt x="280" y="1781"/>
                  </a:cubicBezTo>
                  <a:cubicBezTo>
                    <a:pt x="291" y="1770"/>
                    <a:pt x="302" y="1770"/>
                    <a:pt x="302" y="1770"/>
                  </a:cubicBezTo>
                  <a:cubicBezTo>
                    <a:pt x="325" y="1770"/>
                    <a:pt x="347" y="1759"/>
                    <a:pt x="359" y="1759"/>
                  </a:cubicBezTo>
                  <a:cubicBezTo>
                    <a:pt x="359" y="1748"/>
                    <a:pt x="359" y="1714"/>
                    <a:pt x="359" y="1703"/>
                  </a:cubicBezTo>
                  <a:cubicBezTo>
                    <a:pt x="347" y="1703"/>
                    <a:pt x="314" y="1692"/>
                    <a:pt x="258" y="1692"/>
                  </a:cubicBezTo>
                  <a:cubicBezTo>
                    <a:pt x="246" y="1692"/>
                    <a:pt x="246" y="1703"/>
                    <a:pt x="235" y="1703"/>
                  </a:cubicBezTo>
                  <a:lnTo>
                    <a:pt x="224" y="1703"/>
                  </a:lnTo>
                  <a:cubicBezTo>
                    <a:pt x="224" y="1703"/>
                    <a:pt x="235" y="1714"/>
                    <a:pt x="246" y="1748"/>
                  </a:cubicBezTo>
                  <a:cubicBezTo>
                    <a:pt x="258" y="1770"/>
                    <a:pt x="258" y="1781"/>
                    <a:pt x="258" y="1804"/>
                  </a:cubicBezTo>
                  <a:cubicBezTo>
                    <a:pt x="258" y="1804"/>
                    <a:pt x="258" y="1815"/>
                    <a:pt x="258" y="1826"/>
                  </a:cubicBezTo>
                  <a:cubicBezTo>
                    <a:pt x="269" y="1860"/>
                    <a:pt x="246" y="1894"/>
                    <a:pt x="235" y="1916"/>
                  </a:cubicBezTo>
                  <a:cubicBezTo>
                    <a:pt x="224" y="1938"/>
                    <a:pt x="202" y="1961"/>
                    <a:pt x="179" y="1961"/>
                  </a:cubicBezTo>
                  <a:cubicBezTo>
                    <a:pt x="168" y="1961"/>
                    <a:pt x="146" y="1949"/>
                    <a:pt x="146" y="1938"/>
                  </a:cubicBezTo>
                  <a:cubicBezTo>
                    <a:pt x="146" y="1916"/>
                    <a:pt x="123" y="1871"/>
                    <a:pt x="112" y="1849"/>
                  </a:cubicBezTo>
                  <a:cubicBezTo>
                    <a:pt x="112" y="1860"/>
                    <a:pt x="101" y="1871"/>
                    <a:pt x="101" y="1894"/>
                  </a:cubicBezTo>
                  <a:cubicBezTo>
                    <a:pt x="101" y="1905"/>
                    <a:pt x="90" y="1927"/>
                    <a:pt x="33" y="1927"/>
                  </a:cubicBezTo>
                  <a:lnTo>
                    <a:pt x="22" y="1927"/>
                  </a:lnTo>
                  <a:lnTo>
                    <a:pt x="22" y="1927"/>
                  </a:lnTo>
                  <a:cubicBezTo>
                    <a:pt x="0" y="1927"/>
                    <a:pt x="0" y="1927"/>
                    <a:pt x="0" y="1927"/>
                  </a:cubicBezTo>
                  <a:cubicBezTo>
                    <a:pt x="0" y="1905"/>
                    <a:pt x="0" y="1905"/>
                    <a:pt x="0" y="1905"/>
                  </a:cubicBezTo>
                  <a:cubicBezTo>
                    <a:pt x="0" y="1781"/>
                    <a:pt x="11" y="1759"/>
                    <a:pt x="22" y="1759"/>
                  </a:cubicBezTo>
                  <a:cubicBezTo>
                    <a:pt x="33" y="1748"/>
                    <a:pt x="33" y="1736"/>
                    <a:pt x="33" y="1714"/>
                  </a:cubicBezTo>
                  <a:cubicBezTo>
                    <a:pt x="22" y="1692"/>
                    <a:pt x="22" y="1669"/>
                    <a:pt x="45" y="1658"/>
                  </a:cubicBezTo>
                  <a:cubicBezTo>
                    <a:pt x="56" y="1636"/>
                    <a:pt x="78" y="1636"/>
                    <a:pt x="101" y="1625"/>
                  </a:cubicBezTo>
                  <a:cubicBezTo>
                    <a:pt x="135" y="1625"/>
                    <a:pt x="135" y="1625"/>
                    <a:pt x="135" y="1602"/>
                  </a:cubicBezTo>
                  <a:cubicBezTo>
                    <a:pt x="135" y="1591"/>
                    <a:pt x="123" y="1568"/>
                    <a:pt x="112" y="1568"/>
                  </a:cubicBezTo>
                  <a:cubicBezTo>
                    <a:pt x="101" y="1557"/>
                    <a:pt x="90" y="1535"/>
                    <a:pt x="90" y="1512"/>
                  </a:cubicBezTo>
                  <a:cubicBezTo>
                    <a:pt x="90" y="1490"/>
                    <a:pt x="90" y="1467"/>
                    <a:pt x="78" y="1445"/>
                  </a:cubicBezTo>
                  <a:cubicBezTo>
                    <a:pt x="78" y="1423"/>
                    <a:pt x="78" y="1389"/>
                    <a:pt x="90" y="1378"/>
                  </a:cubicBezTo>
                  <a:cubicBezTo>
                    <a:pt x="101" y="1356"/>
                    <a:pt x="123" y="1356"/>
                    <a:pt x="135" y="1356"/>
                  </a:cubicBezTo>
                  <a:cubicBezTo>
                    <a:pt x="135" y="1333"/>
                    <a:pt x="135" y="1322"/>
                    <a:pt x="146" y="1311"/>
                  </a:cubicBezTo>
                  <a:lnTo>
                    <a:pt x="146" y="1299"/>
                  </a:lnTo>
                  <a:cubicBezTo>
                    <a:pt x="146" y="1299"/>
                    <a:pt x="146" y="1299"/>
                    <a:pt x="146" y="1288"/>
                  </a:cubicBezTo>
                  <a:cubicBezTo>
                    <a:pt x="146" y="1277"/>
                    <a:pt x="146" y="1266"/>
                    <a:pt x="157" y="1232"/>
                  </a:cubicBezTo>
                  <a:cubicBezTo>
                    <a:pt x="168" y="1154"/>
                    <a:pt x="213" y="1131"/>
                    <a:pt x="269" y="1120"/>
                  </a:cubicBezTo>
                  <a:cubicBezTo>
                    <a:pt x="280" y="1120"/>
                    <a:pt x="280" y="1120"/>
                    <a:pt x="291" y="1098"/>
                  </a:cubicBezTo>
                  <a:cubicBezTo>
                    <a:pt x="291" y="1075"/>
                    <a:pt x="302" y="1064"/>
                    <a:pt x="325" y="1042"/>
                  </a:cubicBezTo>
                  <a:cubicBezTo>
                    <a:pt x="336" y="1042"/>
                    <a:pt x="347" y="1042"/>
                    <a:pt x="347" y="1042"/>
                  </a:cubicBezTo>
                  <a:lnTo>
                    <a:pt x="347" y="1042"/>
                  </a:lnTo>
                  <a:cubicBezTo>
                    <a:pt x="347" y="1030"/>
                    <a:pt x="347" y="1030"/>
                    <a:pt x="347" y="1030"/>
                  </a:cubicBezTo>
                  <a:cubicBezTo>
                    <a:pt x="336" y="1019"/>
                    <a:pt x="336" y="986"/>
                    <a:pt x="336" y="952"/>
                  </a:cubicBezTo>
                  <a:cubicBezTo>
                    <a:pt x="336" y="941"/>
                    <a:pt x="336" y="918"/>
                    <a:pt x="325" y="896"/>
                  </a:cubicBezTo>
                  <a:cubicBezTo>
                    <a:pt x="325" y="896"/>
                    <a:pt x="302" y="806"/>
                    <a:pt x="325" y="773"/>
                  </a:cubicBezTo>
                  <a:cubicBezTo>
                    <a:pt x="336" y="761"/>
                    <a:pt x="336" y="761"/>
                    <a:pt x="347" y="761"/>
                  </a:cubicBezTo>
                  <a:lnTo>
                    <a:pt x="347" y="761"/>
                  </a:lnTo>
                  <a:cubicBezTo>
                    <a:pt x="370" y="761"/>
                    <a:pt x="370" y="750"/>
                    <a:pt x="370" y="750"/>
                  </a:cubicBezTo>
                  <a:cubicBezTo>
                    <a:pt x="370" y="717"/>
                    <a:pt x="403" y="683"/>
                    <a:pt x="448" y="683"/>
                  </a:cubicBezTo>
                  <a:cubicBezTo>
                    <a:pt x="459" y="683"/>
                    <a:pt x="471" y="683"/>
                    <a:pt x="482" y="694"/>
                  </a:cubicBezTo>
                  <a:cubicBezTo>
                    <a:pt x="493" y="694"/>
                    <a:pt x="493" y="694"/>
                    <a:pt x="493" y="694"/>
                  </a:cubicBezTo>
                  <a:cubicBezTo>
                    <a:pt x="493" y="683"/>
                    <a:pt x="504" y="672"/>
                    <a:pt x="504" y="661"/>
                  </a:cubicBezTo>
                  <a:cubicBezTo>
                    <a:pt x="504" y="661"/>
                    <a:pt x="504" y="650"/>
                    <a:pt x="504" y="639"/>
                  </a:cubicBezTo>
                  <a:cubicBezTo>
                    <a:pt x="515" y="583"/>
                    <a:pt x="549" y="561"/>
                    <a:pt x="583" y="561"/>
                  </a:cubicBezTo>
                  <a:cubicBezTo>
                    <a:pt x="594" y="561"/>
                    <a:pt x="616" y="538"/>
                    <a:pt x="616" y="493"/>
                  </a:cubicBezTo>
                  <a:cubicBezTo>
                    <a:pt x="616" y="460"/>
                    <a:pt x="639" y="449"/>
                    <a:pt x="661" y="449"/>
                  </a:cubicBezTo>
                  <a:cubicBezTo>
                    <a:pt x="684" y="449"/>
                    <a:pt x="706" y="460"/>
                    <a:pt x="740" y="482"/>
                  </a:cubicBezTo>
                  <a:lnTo>
                    <a:pt x="751" y="482"/>
                  </a:lnTo>
                  <a:cubicBezTo>
                    <a:pt x="773" y="505"/>
                    <a:pt x="795" y="505"/>
                    <a:pt x="807" y="505"/>
                  </a:cubicBezTo>
                  <a:cubicBezTo>
                    <a:pt x="807" y="505"/>
                    <a:pt x="807" y="505"/>
                    <a:pt x="818" y="505"/>
                  </a:cubicBezTo>
                  <a:cubicBezTo>
                    <a:pt x="818" y="460"/>
                    <a:pt x="863" y="437"/>
                    <a:pt x="908" y="449"/>
                  </a:cubicBezTo>
                  <a:cubicBezTo>
                    <a:pt x="953" y="460"/>
                    <a:pt x="997" y="482"/>
                    <a:pt x="1031" y="516"/>
                  </a:cubicBezTo>
                  <a:cubicBezTo>
                    <a:pt x="1031" y="527"/>
                    <a:pt x="1031" y="527"/>
                    <a:pt x="1031" y="527"/>
                  </a:cubicBezTo>
                  <a:cubicBezTo>
                    <a:pt x="1042" y="527"/>
                    <a:pt x="1042" y="527"/>
                    <a:pt x="1042" y="527"/>
                  </a:cubicBezTo>
                  <a:cubicBezTo>
                    <a:pt x="1053" y="527"/>
                    <a:pt x="1053" y="527"/>
                    <a:pt x="1064" y="527"/>
                  </a:cubicBezTo>
                  <a:cubicBezTo>
                    <a:pt x="1076" y="527"/>
                    <a:pt x="1087" y="527"/>
                    <a:pt x="1098" y="527"/>
                  </a:cubicBezTo>
                  <a:cubicBezTo>
                    <a:pt x="1109" y="538"/>
                    <a:pt x="1109" y="538"/>
                    <a:pt x="1121" y="538"/>
                  </a:cubicBezTo>
                  <a:cubicBezTo>
                    <a:pt x="1121" y="538"/>
                    <a:pt x="1121" y="538"/>
                    <a:pt x="1121" y="527"/>
                  </a:cubicBezTo>
                  <a:cubicBezTo>
                    <a:pt x="1121" y="482"/>
                    <a:pt x="1166" y="482"/>
                    <a:pt x="1188" y="482"/>
                  </a:cubicBezTo>
                  <a:cubicBezTo>
                    <a:pt x="1199" y="482"/>
                    <a:pt x="1222" y="482"/>
                    <a:pt x="1222" y="482"/>
                  </a:cubicBezTo>
                  <a:cubicBezTo>
                    <a:pt x="1233" y="460"/>
                    <a:pt x="1199" y="370"/>
                    <a:pt x="1177" y="359"/>
                  </a:cubicBezTo>
                  <a:cubicBezTo>
                    <a:pt x="1154" y="337"/>
                    <a:pt x="1154" y="314"/>
                    <a:pt x="1166" y="247"/>
                  </a:cubicBezTo>
                  <a:cubicBezTo>
                    <a:pt x="1166" y="236"/>
                    <a:pt x="1166" y="224"/>
                    <a:pt x="1166" y="202"/>
                  </a:cubicBezTo>
                  <a:cubicBezTo>
                    <a:pt x="1166" y="157"/>
                    <a:pt x="1166" y="157"/>
                    <a:pt x="1143" y="157"/>
                  </a:cubicBezTo>
                  <a:cubicBezTo>
                    <a:pt x="1132" y="146"/>
                    <a:pt x="1132" y="146"/>
                    <a:pt x="1121" y="146"/>
                  </a:cubicBezTo>
                  <a:cubicBezTo>
                    <a:pt x="1098" y="135"/>
                    <a:pt x="1087" y="113"/>
                    <a:pt x="1064" y="79"/>
                  </a:cubicBezTo>
                  <a:cubicBezTo>
                    <a:pt x="1064" y="68"/>
                    <a:pt x="1064" y="68"/>
                    <a:pt x="1064" y="68"/>
                  </a:cubicBezTo>
                  <a:cubicBezTo>
                    <a:pt x="1076" y="57"/>
                    <a:pt x="1076" y="57"/>
                    <a:pt x="1076" y="57"/>
                  </a:cubicBezTo>
                  <a:cubicBezTo>
                    <a:pt x="1087" y="45"/>
                    <a:pt x="1109" y="23"/>
                    <a:pt x="1132" y="23"/>
                  </a:cubicBezTo>
                  <a:lnTo>
                    <a:pt x="1132" y="23"/>
                  </a:lnTo>
                  <a:cubicBezTo>
                    <a:pt x="1154" y="23"/>
                    <a:pt x="1177" y="34"/>
                    <a:pt x="1222" y="57"/>
                  </a:cubicBezTo>
                  <a:cubicBezTo>
                    <a:pt x="1222" y="57"/>
                    <a:pt x="1233" y="57"/>
                    <a:pt x="1244" y="57"/>
                  </a:cubicBezTo>
                  <a:cubicBezTo>
                    <a:pt x="1244" y="45"/>
                    <a:pt x="1244" y="34"/>
                    <a:pt x="1244" y="23"/>
                  </a:cubicBezTo>
                  <a:cubicBezTo>
                    <a:pt x="1244" y="0"/>
                    <a:pt x="1244" y="0"/>
                    <a:pt x="1244" y="0"/>
                  </a:cubicBezTo>
                  <a:cubicBezTo>
                    <a:pt x="1266" y="0"/>
                    <a:pt x="1266" y="0"/>
                    <a:pt x="1266" y="0"/>
                  </a:cubicBezTo>
                  <a:cubicBezTo>
                    <a:pt x="1266" y="0"/>
                    <a:pt x="1300" y="0"/>
                    <a:pt x="1333" y="0"/>
                  </a:cubicBezTo>
                  <a:cubicBezTo>
                    <a:pt x="1378" y="0"/>
                    <a:pt x="1412" y="0"/>
                    <a:pt x="1457" y="12"/>
                  </a:cubicBezTo>
                  <a:cubicBezTo>
                    <a:pt x="1569" y="34"/>
                    <a:pt x="1625" y="45"/>
                    <a:pt x="1647" y="68"/>
                  </a:cubicBezTo>
                  <a:cubicBezTo>
                    <a:pt x="1670" y="90"/>
                    <a:pt x="1703" y="135"/>
                    <a:pt x="1715" y="169"/>
                  </a:cubicBezTo>
                  <a:cubicBezTo>
                    <a:pt x="1737" y="157"/>
                    <a:pt x="1759" y="146"/>
                    <a:pt x="1771" y="146"/>
                  </a:cubicBezTo>
                  <a:cubicBezTo>
                    <a:pt x="1782" y="146"/>
                    <a:pt x="1782" y="146"/>
                    <a:pt x="1793" y="146"/>
                  </a:cubicBezTo>
                  <a:cubicBezTo>
                    <a:pt x="1838" y="157"/>
                    <a:pt x="1838" y="213"/>
                    <a:pt x="1827" y="236"/>
                  </a:cubicBezTo>
                  <a:cubicBezTo>
                    <a:pt x="1838" y="236"/>
                    <a:pt x="1849" y="236"/>
                    <a:pt x="1860" y="236"/>
                  </a:cubicBezTo>
                  <a:cubicBezTo>
                    <a:pt x="1916" y="213"/>
                    <a:pt x="1939" y="213"/>
                    <a:pt x="1939" y="213"/>
                  </a:cubicBezTo>
                  <a:cubicBezTo>
                    <a:pt x="1961" y="213"/>
                    <a:pt x="1961" y="213"/>
                    <a:pt x="1961" y="213"/>
                  </a:cubicBezTo>
                  <a:cubicBezTo>
                    <a:pt x="1961" y="236"/>
                    <a:pt x="1961" y="236"/>
                    <a:pt x="1961" y="236"/>
                  </a:cubicBezTo>
                  <a:cubicBezTo>
                    <a:pt x="1961" y="247"/>
                    <a:pt x="1961" y="247"/>
                    <a:pt x="1961" y="247"/>
                  </a:cubicBezTo>
                  <a:cubicBezTo>
                    <a:pt x="1961" y="247"/>
                    <a:pt x="1961" y="247"/>
                    <a:pt x="1972" y="247"/>
                  </a:cubicBezTo>
                  <a:cubicBezTo>
                    <a:pt x="1995" y="236"/>
                    <a:pt x="2017" y="224"/>
                    <a:pt x="2051" y="224"/>
                  </a:cubicBezTo>
                  <a:cubicBezTo>
                    <a:pt x="2061" y="224"/>
                    <a:pt x="2072" y="224"/>
                    <a:pt x="2083" y="236"/>
                  </a:cubicBezTo>
                  <a:cubicBezTo>
                    <a:pt x="2094" y="258"/>
                    <a:pt x="2094" y="269"/>
                    <a:pt x="2094" y="292"/>
                  </a:cubicBezTo>
                  <a:lnTo>
                    <a:pt x="2094" y="303"/>
                  </a:lnTo>
                  <a:cubicBezTo>
                    <a:pt x="2117" y="314"/>
                    <a:pt x="2139" y="337"/>
                    <a:pt x="2162" y="359"/>
                  </a:cubicBezTo>
                  <a:lnTo>
                    <a:pt x="2162" y="370"/>
                  </a:lnTo>
                  <a:cubicBezTo>
                    <a:pt x="2173" y="382"/>
                    <a:pt x="2173" y="382"/>
                    <a:pt x="2184" y="382"/>
                  </a:cubicBezTo>
                  <a:lnTo>
                    <a:pt x="2196" y="382"/>
                  </a:lnTo>
                  <a:cubicBezTo>
                    <a:pt x="2218" y="382"/>
                    <a:pt x="2240" y="370"/>
                    <a:pt x="2252" y="370"/>
                  </a:cubicBezTo>
                  <a:cubicBezTo>
                    <a:pt x="2274" y="370"/>
                    <a:pt x="2296" y="382"/>
                    <a:pt x="2307" y="393"/>
                  </a:cubicBezTo>
                  <a:cubicBezTo>
                    <a:pt x="2307" y="393"/>
                    <a:pt x="2307" y="393"/>
                    <a:pt x="2319" y="393"/>
                  </a:cubicBezTo>
                  <a:cubicBezTo>
                    <a:pt x="2330" y="404"/>
                    <a:pt x="2330" y="404"/>
                    <a:pt x="2330" y="404"/>
                  </a:cubicBezTo>
                  <a:cubicBezTo>
                    <a:pt x="2330" y="426"/>
                    <a:pt x="2330" y="426"/>
                    <a:pt x="2330" y="426"/>
                  </a:cubicBezTo>
                  <a:cubicBezTo>
                    <a:pt x="2319" y="460"/>
                    <a:pt x="2307" y="493"/>
                    <a:pt x="2274" y="538"/>
                  </a:cubicBezTo>
                  <a:cubicBezTo>
                    <a:pt x="2263" y="561"/>
                    <a:pt x="2252" y="583"/>
                    <a:pt x="2240" y="606"/>
                  </a:cubicBezTo>
                  <a:cubicBezTo>
                    <a:pt x="2196" y="683"/>
                    <a:pt x="2173" y="728"/>
                    <a:pt x="2139" y="728"/>
                  </a:cubicBezTo>
                  <a:cubicBezTo>
                    <a:pt x="2128" y="739"/>
                    <a:pt x="2117" y="728"/>
                    <a:pt x="2094" y="728"/>
                  </a:cubicBezTo>
                  <a:cubicBezTo>
                    <a:pt x="2094" y="728"/>
                    <a:pt x="2083" y="728"/>
                    <a:pt x="2072" y="728"/>
                  </a:cubicBezTo>
                  <a:cubicBezTo>
                    <a:pt x="2083" y="773"/>
                    <a:pt x="2083" y="795"/>
                    <a:pt x="2072" y="829"/>
                  </a:cubicBezTo>
                  <a:cubicBezTo>
                    <a:pt x="2061" y="840"/>
                    <a:pt x="2028" y="885"/>
                    <a:pt x="1883" y="1019"/>
                  </a:cubicBezTo>
                  <a:cubicBezTo>
                    <a:pt x="1827" y="1075"/>
                    <a:pt x="1726" y="1165"/>
                    <a:pt x="1726" y="1165"/>
                  </a:cubicBezTo>
                  <a:cubicBezTo>
                    <a:pt x="1715" y="1176"/>
                    <a:pt x="1715" y="1176"/>
                    <a:pt x="1715" y="1176"/>
                  </a:cubicBezTo>
                  <a:lnTo>
                    <a:pt x="1715" y="1176"/>
                  </a:lnTo>
                  <a:cubicBezTo>
                    <a:pt x="1715" y="1176"/>
                    <a:pt x="1715" y="1176"/>
                    <a:pt x="1703" y="1176"/>
                  </a:cubicBezTo>
                  <a:cubicBezTo>
                    <a:pt x="1692" y="1176"/>
                    <a:pt x="1681" y="1176"/>
                    <a:pt x="1670" y="1165"/>
                  </a:cubicBezTo>
                  <a:cubicBezTo>
                    <a:pt x="1659" y="1154"/>
                    <a:pt x="1647" y="1154"/>
                    <a:pt x="1636" y="1143"/>
                  </a:cubicBezTo>
                  <a:cubicBezTo>
                    <a:pt x="1636" y="1154"/>
                    <a:pt x="1625" y="1165"/>
                    <a:pt x="1602" y="1165"/>
                  </a:cubicBezTo>
                  <a:lnTo>
                    <a:pt x="1602" y="1165"/>
                  </a:lnTo>
                  <a:lnTo>
                    <a:pt x="1591" y="1165"/>
                  </a:lnTo>
                  <a:lnTo>
                    <a:pt x="1591" y="1165"/>
                  </a:lnTo>
                  <a:cubicBezTo>
                    <a:pt x="1591" y="1176"/>
                    <a:pt x="1591" y="1187"/>
                    <a:pt x="1591" y="1187"/>
                  </a:cubicBezTo>
                  <a:cubicBezTo>
                    <a:pt x="1591" y="1221"/>
                    <a:pt x="1591" y="1243"/>
                    <a:pt x="1546" y="1266"/>
                  </a:cubicBezTo>
                  <a:cubicBezTo>
                    <a:pt x="1535" y="1266"/>
                    <a:pt x="1479" y="1288"/>
                    <a:pt x="1446" y="1288"/>
                  </a:cubicBezTo>
                  <a:cubicBezTo>
                    <a:pt x="1435" y="1288"/>
                    <a:pt x="1423" y="1288"/>
                    <a:pt x="1412" y="1288"/>
                  </a:cubicBezTo>
                  <a:cubicBezTo>
                    <a:pt x="1401" y="1277"/>
                    <a:pt x="1390" y="1266"/>
                    <a:pt x="1378" y="1254"/>
                  </a:cubicBezTo>
                  <a:cubicBezTo>
                    <a:pt x="1367" y="1254"/>
                    <a:pt x="1356" y="1243"/>
                    <a:pt x="1356" y="1243"/>
                  </a:cubicBezTo>
                  <a:cubicBezTo>
                    <a:pt x="1345" y="1254"/>
                    <a:pt x="1333" y="1288"/>
                    <a:pt x="1345" y="1423"/>
                  </a:cubicBezTo>
                  <a:cubicBezTo>
                    <a:pt x="1356" y="1445"/>
                    <a:pt x="1356" y="1479"/>
                    <a:pt x="1356" y="1490"/>
                  </a:cubicBezTo>
                  <a:cubicBezTo>
                    <a:pt x="1356" y="1568"/>
                    <a:pt x="1356" y="1568"/>
                    <a:pt x="1378" y="1580"/>
                  </a:cubicBezTo>
                  <a:cubicBezTo>
                    <a:pt x="1378" y="1591"/>
                    <a:pt x="1390" y="1591"/>
                    <a:pt x="1401" y="1602"/>
                  </a:cubicBezTo>
                  <a:cubicBezTo>
                    <a:pt x="1435" y="1613"/>
                    <a:pt x="1468" y="1625"/>
                    <a:pt x="1490" y="1669"/>
                  </a:cubicBezTo>
                  <a:cubicBezTo>
                    <a:pt x="1490" y="1680"/>
                    <a:pt x="1490" y="1692"/>
                    <a:pt x="1502" y="1703"/>
                  </a:cubicBezTo>
                  <a:cubicBezTo>
                    <a:pt x="1502" y="1736"/>
                    <a:pt x="1513" y="1736"/>
                    <a:pt x="1524" y="1736"/>
                  </a:cubicBezTo>
                  <a:lnTo>
                    <a:pt x="1524" y="1736"/>
                  </a:lnTo>
                  <a:cubicBezTo>
                    <a:pt x="1558" y="1748"/>
                    <a:pt x="1647" y="1748"/>
                    <a:pt x="1681" y="1792"/>
                  </a:cubicBezTo>
                  <a:cubicBezTo>
                    <a:pt x="1703" y="1815"/>
                    <a:pt x="1737" y="1826"/>
                    <a:pt x="1759" y="1826"/>
                  </a:cubicBezTo>
                  <a:cubicBezTo>
                    <a:pt x="1759" y="1826"/>
                    <a:pt x="1771" y="1826"/>
                    <a:pt x="1782" y="1815"/>
                  </a:cubicBezTo>
                  <a:cubicBezTo>
                    <a:pt x="1782" y="1815"/>
                    <a:pt x="1782" y="1815"/>
                    <a:pt x="1793" y="1792"/>
                  </a:cubicBezTo>
                  <a:cubicBezTo>
                    <a:pt x="1793" y="1781"/>
                    <a:pt x="1793" y="1770"/>
                    <a:pt x="1815" y="1748"/>
                  </a:cubicBezTo>
                  <a:cubicBezTo>
                    <a:pt x="1815" y="1748"/>
                    <a:pt x="1827" y="1748"/>
                    <a:pt x="1838" y="1736"/>
                  </a:cubicBezTo>
                  <a:cubicBezTo>
                    <a:pt x="1860" y="1714"/>
                    <a:pt x="1894" y="1680"/>
                    <a:pt x="1928" y="1692"/>
                  </a:cubicBezTo>
                  <a:cubicBezTo>
                    <a:pt x="1984" y="1692"/>
                    <a:pt x="1995" y="1714"/>
                    <a:pt x="1995" y="1770"/>
                  </a:cubicBezTo>
                  <a:cubicBezTo>
                    <a:pt x="1995" y="1781"/>
                    <a:pt x="1995" y="1792"/>
                    <a:pt x="2006" y="1815"/>
                  </a:cubicBezTo>
                  <a:cubicBezTo>
                    <a:pt x="2017" y="1837"/>
                    <a:pt x="2028" y="1871"/>
                    <a:pt x="2006" y="1894"/>
                  </a:cubicBezTo>
                  <a:cubicBezTo>
                    <a:pt x="2006" y="1905"/>
                    <a:pt x="1995" y="1916"/>
                    <a:pt x="1995" y="1927"/>
                  </a:cubicBezTo>
                  <a:cubicBezTo>
                    <a:pt x="1972" y="1938"/>
                    <a:pt x="1972" y="1949"/>
                    <a:pt x="1972" y="1983"/>
                  </a:cubicBezTo>
                  <a:lnTo>
                    <a:pt x="1972" y="1994"/>
                  </a:lnTo>
                  <a:cubicBezTo>
                    <a:pt x="1984" y="2039"/>
                    <a:pt x="1995" y="2106"/>
                    <a:pt x="1984" y="2151"/>
                  </a:cubicBezTo>
                  <a:cubicBezTo>
                    <a:pt x="1972" y="2196"/>
                    <a:pt x="1939" y="2241"/>
                    <a:pt x="1916" y="2274"/>
                  </a:cubicBezTo>
                  <a:cubicBezTo>
                    <a:pt x="1905" y="2285"/>
                    <a:pt x="1905" y="2297"/>
                    <a:pt x="1894" y="2308"/>
                  </a:cubicBezTo>
                  <a:cubicBezTo>
                    <a:pt x="1883" y="2319"/>
                    <a:pt x="1883" y="2330"/>
                    <a:pt x="1871" y="2342"/>
                  </a:cubicBezTo>
                  <a:cubicBezTo>
                    <a:pt x="1860" y="2375"/>
                    <a:pt x="1860" y="2375"/>
                    <a:pt x="1860" y="2375"/>
                  </a:cubicBezTo>
                  <a:cubicBezTo>
                    <a:pt x="1715" y="2230"/>
                    <a:pt x="1715" y="2230"/>
                    <a:pt x="1715" y="2230"/>
                  </a:cubicBezTo>
                  <a:cubicBezTo>
                    <a:pt x="1692" y="2207"/>
                    <a:pt x="1670" y="2207"/>
                    <a:pt x="1647" y="2207"/>
                  </a:cubicBezTo>
                  <a:cubicBezTo>
                    <a:pt x="1625" y="2207"/>
                    <a:pt x="1602" y="2207"/>
                    <a:pt x="1602" y="2207"/>
                  </a:cubicBezTo>
                  <a:cubicBezTo>
                    <a:pt x="1580" y="2207"/>
                    <a:pt x="1580" y="2207"/>
                    <a:pt x="1580" y="2207"/>
                  </a:cubicBezTo>
                  <a:cubicBezTo>
                    <a:pt x="1580" y="2185"/>
                    <a:pt x="1580" y="2185"/>
                    <a:pt x="1580" y="2185"/>
                  </a:cubicBezTo>
                  <a:cubicBezTo>
                    <a:pt x="1580" y="2174"/>
                    <a:pt x="1580" y="2174"/>
                    <a:pt x="1580" y="2162"/>
                  </a:cubicBezTo>
                  <a:cubicBezTo>
                    <a:pt x="1580" y="2162"/>
                    <a:pt x="1580" y="2162"/>
                    <a:pt x="1569" y="2162"/>
                  </a:cubicBezTo>
                  <a:cubicBezTo>
                    <a:pt x="1513" y="2162"/>
                    <a:pt x="1502" y="2118"/>
                    <a:pt x="1502" y="2106"/>
                  </a:cubicBezTo>
                  <a:cubicBezTo>
                    <a:pt x="1502" y="2084"/>
                    <a:pt x="1502" y="2073"/>
                    <a:pt x="1502" y="2061"/>
                  </a:cubicBezTo>
                  <a:cubicBezTo>
                    <a:pt x="1502" y="2050"/>
                    <a:pt x="1502" y="2039"/>
                    <a:pt x="1502" y="2039"/>
                  </a:cubicBezTo>
                  <a:cubicBezTo>
                    <a:pt x="1490" y="2028"/>
                    <a:pt x="1468" y="2017"/>
                    <a:pt x="1446" y="1994"/>
                  </a:cubicBezTo>
                  <a:cubicBezTo>
                    <a:pt x="1412" y="1972"/>
                    <a:pt x="1367" y="1938"/>
                    <a:pt x="1356" y="1927"/>
                  </a:cubicBezTo>
                  <a:cubicBezTo>
                    <a:pt x="1333" y="1916"/>
                    <a:pt x="1322" y="1916"/>
                    <a:pt x="1300" y="1916"/>
                  </a:cubicBezTo>
                  <a:cubicBezTo>
                    <a:pt x="1289" y="1916"/>
                    <a:pt x="1289" y="1916"/>
                    <a:pt x="1289" y="1927"/>
                  </a:cubicBezTo>
                  <a:cubicBezTo>
                    <a:pt x="1289" y="1983"/>
                    <a:pt x="1277" y="1983"/>
                    <a:pt x="1222" y="2005"/>
                  </a:cubicBezTo>
                  <a:cubicBezTo>
                    <a:pt x="1199" y="2005"/>
                    <a:pt x="1177" y="2005"/>
                    <a:pt x="1154" y="2005"/>
                  </a:cubicBezTo>
                  <a:cubicBezTo>
                    <a:pt x="1143" y="2017"/>
                    <a:pt x="1132" y="2017"/>
                    <a:pt x="1132" y="2017"/>
                  </a:cubicBezTo>
                  <a:cubicBezTo>
                    <a:pt x="1132" y="2017"/>
                    <a:pt x="1132" y="2017"/>
                    <a:pt x="1121" y="2017"/>
                  </a:cubicBezTo>
                  <a:cubicBezTo>
                    <a:pt x="1121" y="2061"/>
                    <a:pt x="1121" y="2118"/>
                    <a:pt x="1087" y="2129"/>
                  </a:cubicBezTo>
                  <a:cubicBezTo>
                    <a:pt x="1076" y="2140"/>
                    <a:pt x="1064" y="2162"/>
                    <a:pt x="1053" y="2185"/>
                  </a:cubicBezTo>
                  <a:cubicBezTo>
                    <a:pt x="1053" y="2207"/>
                    <a:pt x="1042" y="2230"/>
                    <a:pt x="1031" y="2252"/>
                  </a:cubicBezTo>
                  <a:cubicBezTo>
                    <a:pt x="1020" y="2274"/>
                    <a:pt x="1020" y="2319"/>
                    <a:pt x="1042" y="2364"/>
                  </a:cubicBezTo>
                  <a:cubicBezTo>
                    <a:pt x="1064" y="2398"/>
                    <a:pt x="1053" y="2431"/>
                    <a:pt x="1053" y="2454"/>
                  </a:cubicBezTo>
                  <a:cubicBezTo>
                    <a:pt x="1053" y="2465"/>
                    <a:pt x="1053" y="2476"/>
                    <a:pt x="1053" y="2476"/>
                  </a:cubicBezTo>
                  <a:cubicBezTo>
                    <a:pt x="1076" y="2487"/>
                    <a:pt x="1109" y="2521"/>
                    <a:pt x="1109" y="2521"/>
                  </a:cubicBezTo>
                  <a:cubicBezTo>
                    <a:pt x="1121" y="2532"/>
                    <a:pt x="1121" y="2532"/>
                    <a:pt x="1121" y="2532"/>
                  </a:cubicBezTo>
                  <a:lnTo>
                    <a:pt x="1121" y="2532"/>
                  </a:lnTo>
                  <a:cubicBezTo>
                    <a:pt x="1121" y="2543"/>
                    <a:pt x="1132" y="2611"/>
                    <a:pt x="1132" y="2644"/>
                  </a:cubicBezTo>
                  <a:cubicBezTo>
                    <a:pt x="1132" y="2689"/>
                    <a:pt x="1098" y="2700"/>
                    <a:pt x="1076" y="2700"/>
                  </a:cubicBezTo>
                  <a:cubicBezTo>
                    <a:pt x="1076" y="2700"/>
                    <a:pt x="1076" y="2700"/>
                    <a:pt x="1064" y="2689"/>
                  </a:cubicBezTo>
                  <a:cubicBezTo>
                    <a:pt x="1064" y="2689"/>
                    <a:pt x="1064" y="2689"/>
                    <a:pt x="1053" y="2689"/>
                  </a:cubicBezTo>
                  <a:cubicBezTo>
                    <a:pt x="1042" y="2689"/>
                    <a:pt x="1031" y="2700"/>
                    <a:pt x="1020" y="2711"/>
                  </a:cubicBezTo>
                  <a:cubicBezTo>
                    <a:pt x="1008" y="2734"/>
                    <a:pt x="986" y="2734"/>
                    <a:pt x="975" y="2734"/>
                  </a:cubicBezTo>
                  <a:lnTo>
                    <a:pt x="975" y="2734"/>
                  </a:lnTo>
                  <a:cubicBezTo>
                    <a:pt x="964" y="2767"/>
                    <a:pt x="953" y="2779"/>
                    <a:pt x="930" y="2779"/>
                  </a:cubicBezTo>
                  <a:cubicBezTo>
                    <a:pt x="919" y="2779"/>
                    <a:pt x="908" y="2779"/>
                    <a:pt x="897" y="2767"/>
                  </a:cubicBezTo>
                  <a:cubicBezTo>
                    <a:pt x="897" y="2767"/>
                    <a:pt x="885" y="2756"/>
                    <a:pt x="874" y="2756"/>
                  </a:cubicBezTo>
                  <a:cubicBezTo>
                    <a:pt x="863" y="2756"/>
                    <a:pt x="863" y="2756"/>
                    <a:pt x="852" y="2756"/>
                  </a:cubicBezTo>
                  <a:cubicBezTo>
                    <a:pt x="852" y="2779"/>
                    <a:pt x="852" y="2812"/>
                    <a:pt x="852" y="2835"/>
                  </a:cubicBezTo>
                  <a:cubicBezTo>
                    <a:pt x="863" y="2857"/>
                    <a:pt x="863" y="2868"/>
                    <a:pt x="852" y="2880"/>
                  </a:cubicBezTo>
                  <a:cubicBezTo>
                    <a:pt x="840" y="2902"/>
                    <a:pt x="818" y="2902"/>
                    <a:pt x="807" y="2902"/>
                  </a:cubicBezTo>
                  <a:cubicBezTo>
                    <a:pt x="795" y="2902"/>
                    <a:pt x="795" y="2902"/>
                    <a:pt x="784" y="2902"/>
                  </a:cubicBezTo>
                  <a:cubicBezTo>
                    <a:pt x="751" y="2902"/>
                    <a:pt x="695" y="2913"/>
                    <a:pt x="672" y="2925"/>
                  </a:cubicBezTo>
                  <a:cubicBezTo>
                    <a:pt x="661" y="2936"/>
                    <a:pt x="661" y="2936"/>
                    <a:pt x="650" y="2936"/>
                  </a:cubicBezTo>
                  <a:close/>
                  <a:moveTo>
                    <a:pt x="560" y="2779"/>
                  </a:moveTo>
                  <a:lnTo>
                    <a:pt x="560" y="2779"/>
                  </a:lnTo>
                  <a:cubicBezTo>
                    <a:pt x="594" y="2779"/>
                    <a:pt x="616" y="2790"/>
                    <a:pt x="628" y="2823"/>
                  </a:cubicBezTo>
                  <a:cubicBezTo>
                    <a:pt x="628" y="2835"/>
                    <a:pt x="628" y="2835"/>
                    <a:pt x="628" y="2835"/>
                  </a:cubicBezTo>
                  <a:cubicBezTo>
                    <a:pt x="628" y="2857"/>
                    <a:pt x="639" y="2880"/>
                    <a:pt x="650" y="2891"/>
                  </a:cubicBezTo>
                  <a:lnTo>
                    <a:pt x="650" y="2891"/>
                  </a:lnTo>
                  <a:cubicBezTo>
                    <a:pt x="684" y="2868"/>
                    <a:pt x="740" y="2857"/>
                    <a:pt x="784" y="2857"/>
                  </a:cubicBezTo>
                  <a:cubicBezTo>
                    <a:pt x="795" y="2857"/>
                    <a:pt x="795" y="2857"/>
                    <a:pt x="807" y="2857"/>
                  </a:cubicBezTo>
                  <a:cubicBezTo>
                    <a:pt x="807" y="2857"/>
                    <a:pt x="807" y="2857"/>
                    <a:pt x="818" y="2857"/>
                  </a:cubicBezTo>
                  <a:cubicBezTo>
                    <a:pt x="818" y="2846"/>
                    <a:pt x="818" y="2846"/>
                    <a:pt x="818" y="2846"/>
                  </a:cubicBezTo>
                  <a:cubicBezTo>
                    <a:pt x="807" y="2801"/>
                    <a:pt x="818" y="2745"/>
                    <a:pt x="818" y="2745"/>
                  </a:cubicBezTo>
                  <a:cubicBezTo>
                    <a:pt x="818" y="2723"/>
                    <a:pt x="818" y="2723"/>
                    <a:pt x="818" y="2723"/>
                  </a:cubicBezTo>
                  <a:cubicBezTo>
                    <a:pt x="829" y="2723"/>
                    <a:pt x="829" y="2723"/>
                    <a:pt x="829" y="2723"/>
                  </a:cubicBezTo>
                  <a:cubicBezTo>
                    <a:pt x="829" y="2723"/>
                    <a:pt x="852" y="2711"/>
                    <a:pt x="874" y="2711"/>
                  </a:cubicBezTo>
                  <a:cubicBezTo>
                    <a:pt x="897" y="2711"/>
                    <a:pt x="908" y="2723"/>
                    <a:pt x="919" y="2734"/>
                  </a:cubicBezTo>
                  <a:cubicBezTo>
                    <a:pt x="930" y="2734"/>
                    <a:pt x="930" y="2734"/>
                    <a:pt x="930" y="2734"/>
                  </a:cubicBezTo>
                  <a:cubicBezTo>
                    <a:pt x="930" y="2734"/>
                    <a:pt x="930" y="2734"/>
                    <a:pt x="930" y="2723"/>
                  </a:cubicBezTo>
                  <a:cubicBezTo>
                    <a:pt x="930" y="2700"/>
                    <a:pt x="964" y="2689"/>
                    <a:pt x="975" y="2689"/>
                  </a:cubicBezTo>
                  <a:cubicBezTo>
                    <a:pt x="986" y="2689"/>
                    <a:pt x="986" y="2689"/>
                    <a:pt x="986" y="2689"/>
                  </a:cubicBezTo>
                  <a:cubicBezTo>
                    <a:pt x="1008" y="2655"/>
                    <a:pt x="1031" y="2644"/>
                    <a:pt x="1064" y="2655"/>
                  </a:cubicBezTo>
                  <a:cubicBezTo>
                    <a:pt x="1076" y="2655"/>
                    <a:pt x="1076" y="2655"/>
                    <a:pt x="1087" y="2655"/>
                  </a:cubicBezTo>
                  <a:lnTo>
                    <a:pt x="1087" y="2644"/>
                  </a:lnTo>
                  <a:cubicBezTo>
                    <a:pt x="1087" y="2622"/>
                    <a:pt x="1076" y="2566"/>
                    <a:pt x="1076" y="2554"/>
                  </a:cubicBezTo>
                  <a:cubicBezTo>
                    <a:pt x="1064" y="2543"/>
                    <a:pt x="1042" y="2521"/>
                    <a:pt x="1031" y="2510"/>
                  </a:cubicBezTo>
                  <a:cubicBezTo>
                    <a:pt x="1008" y="2498"/>
                    <a:pt x="1008" y="2476"/>
                    <a:pt x="1008" y="2454"/>
                  </a:cubicBezTo>
                  <a:cubicBezTo>
                    <a:pt x="1020" y="2431"/>
                    <a:pt x="1020" y="2409"/>
                    <a:pt x="1008" y="2387"/>
                  </a:cubicBezTo>
                  <a:cubicBezTo>
                    <a:pt x="975" y="2330"/>
                    <a:pt x="964" y="2263"/>
                    <a:pt x="997" y="2218"/>
                  </a:cubicBezTo>
                  <a:cubicBezTo>
                    <a:pt x="1008" y="2207"/>
                    <a:pt x="1008" y="2196"/>
                    <a:pt x="1020" y="2174"/>
                  </a:cubicBezTo>
                  <a:cubicBezTo>
                    <a:pt x="1031" y="2140"/>
                    <a:pt x="1042" y="2106"/>
                    <a:pt x="1064" y="2095"/>
                  </a:cubicBezTo>
                  <a:cubicBezTo>
                    <a:pt x="1076" y="2084"/>
                    <a:pt x="1087" y="2039"/>
                    <a:pt x="1087" y="2017"/>
                  </a:cubicBezTo>
                  <a:cubicBezTo>
                    <a:pt x="1087" y="2005"/>
                    <a:pt x="1087" y="1994"/>
                    <a:pt x="1087" y="1994"/>
                  </a:cubicBezTo>
                  <a:cubicBezTo>
                    <a:pt x="1098" y="1972"/>
                    <a:pt x="1109" y="1972"/>
                    <a:pt x="1143" y="1972"/>
                  </a:cubicBezTo>
                  <a:cubicBezTo>
                    <a:pt x="1166" y="1961"/>
                    <a:pt x="1188" y="1961"/>
                    <a:pt x="1210" y="1961"/>
                  </a:cubicBezTo>
                  <a:cubicBezTo>
                    <a:pt x="1222" y="1961"/>
                    <a:pt x="1244" y="1949"/>
                    <a:pt x="1244" y="1949"/>
                  </a:cubicBezTo>
                  <a:lnTo>
                    <a:pt x="1244" y="1927"/>
                  </a:lnTo>
                  <a:cubicBezTo>
                    <a:pt x="1244" y="1894"/>
                    <a:pt x="1266" y="1871"/>
                    <a:pt x="1300" y="1871"/>
                  </a:cubicBezTo>
                  <a:cubicBezTo>
                    <a:pt x="1322" y="1871"/>
                    <a:pt x="1356" y="1882"/>
                    <a:pt x="1378" y="1894"/>
                  </a:cubicBezTo>
                  <a:cubicBezTo>
                    <a:pt x="1401" y="1905"/>
                    <a:pt x="1435" y="1938"/>
                    <a:pt x="1468" y="1961"/>
                  </a:cubicBezTo>
                  <a:cubicBezTo>
                    <a:pt x="1490" y="1972"/>
                    <a:pt x="1513" y="1994"/>
                    <a:pt x="1524" y="1994"/>
                  </a:cubicBezTo>
                  <a:cubicBezTo>
                    <a:pt x="1546" y="2005"/>
                    <a:pt x="1546" y="2039"/>
                    <a:pt x="1546" y="2061"/>
                  </a:cubicBezTo>
                  <a:cubicBezTo>
                    <a:pt x="1546" y="2073"/>
                    <a:pt x="1546" y="2084"/>
                    <a:pt x="1546" y="2095"/>
                  </a:cubicBezTo>
                  <a:cubicBezTo>
                    <a:pt x="1546" y="2118"/>
                    <a:pt x="1558" y="2118"/>
                    <a:pt x="1569" y="2118"/>
                  </a:cubicBezTo>
                  <a:cubicBezTo>
                    <a:pt x="1591" y="2118"/>
                    <a:pt x="1602" y="2129"/>
                    <a:pt x="1614" y="2140"/>
                  </a:cubicBezTo>
                  <a:cubicBezTo>
                    <a:pt x="1614" y="2140"/>
                    <a:pt x="1614" y="2151"/>
                    <a:pt x="1625" y="2162"/>
                  </a:cubicBezTo>
                  <a:cubicBezTo>
                    <a:pt x="1625" y="2162"/>
                    <a:pt x="1636" y="2162"/>
                    <a:pt x="1647" y="2162"/>
                  </a:cubicBezTo>
                  <a:cubicBezTo>
                    <a:pt x="1692" y="2162"/>
                    <a:pt x="1726" y="2174"/>
                    <a:pt x="1748" y="2196"/>
                  </a:cubicBezTo>
                  <a:cubicBezTo>
                    <a:pt x="1849" y="2297"/>
                    <a:pt x="1849" y="2297"/>
                    <a:pt x="1849" y="2297"/>
                  </a:cubicBezTo>
                  <a:lnTo>
                    <a:pt x="1860" y="2285"/>
                  </a:lnTo>
                  <a:cubicBezTo>
                    <a:pt x="1860" y="2274"/>
                    <a:pt x="1871" y="2263"/>
                    <a:pt x="1883" y="2252"/>
                  </a:cubicBezTo>
                  <a:cubicBezTo>
                    <a:pt x="1894" y="2218"/>
                    <a:pt x="1928" y="2174"/>
                    <a:pt x="1939" y="2140"/>
                  </a:cubicBezTo>
                  <a:cubicBezTo>
                    <a:pt x="1950" y="2106"/>
                    <a:pt x="1939" y="2050"/>
                    <a:pt x="1928" y="2005"/>
                  </a:cubicBezTo>
                  <a:cubicBezTo>
                    <a:pt x="1928" y="1994"/>
                    <a:pt x="1928" y="1994"/>
                    <a:pt x="1928" y="1983"/>
                  </a:cubicBezTo>
                  <a:cubicBezTo>
                    <a:pt x="1916" y="1938"/>
                    <a:pt x="1939" y="1916"/>
                    <a:pt x="1961" y="1894"/>
                  </a:cubicBezTo>
                  <a:cubicBezTo>
                    <a:pt x="1961" y="1894"/>
                    <a:pt x="1972" y="1882"/>
                    <a:pt x="1972" y="1871"/>
                  </a:cubicBezTo>
                  <a:cubicBezTo>
                    <a:pt x="1984" y="1860"/>
                    <a:pt x="1972" y="1860"/>
                    <a:pt x="1961" y="1837"/>
                  </a:cubicBezTo>
                  <a:cubicBezTo>
                    <a:pt x="1961" y="1815"/>
                    <a:pt x="1950" y="1792"/>
                    <a:pt x="1950" y="1770"/>
                  </a:cubicBezTo>
                  <a:cubicBezTo>
                    <a:pt x="1950" y="1736"/>
                    <a:pt x="1950" y="1736"/>
                    <a:pt x="1950" y="1736"/>
                  </a:cubicBezTo>
                  <a:cubicBezTo>
                    <a:pt x="1950" y="1736"/>
                    <a:pt x="1939" y="1736"/>
                    <a:pt x="1928" y="1725"/>
                  </a:cubicBezTo>
                  <a:lnTo>
                    <a:pt x="1928" y="1725"/>
                  </a:lnTo>
                  <a:cubicBezTo>
                    <a:pt x="1905" y="1725"/>
                    <a:pt x="1883" y="1759"/>
                    <a:pt x="1860" y="1770"/>
                  </a:cubicBezTo>
                  <a:cubicBezTo>
                    <a:pt x="1849" y="1781"/>
                    <a:pt x="1849" y="1781"/>
                    <a:pt x="1838" y="1792"/>
                  </a:cubicBezTo>
                  <a:cubicBezTo>
                    <a:pt x="1838" y="1792"/>
                    <a:pt x="1838" y="1792"/>
                    <a:pt x="1827" y="1804"/>
                  </a:cubicBezTo>
                  <a:cubicBezTo>
                    <a:pt x="1827" y="1815"/>
                    <a:pt x="1827" y="1837"/>
                    <a:pt x="1804" y="1860"/>
                  </a:cubicBezTo>
                  <a:cubicBezTo>
                    <a:pt x="1793" y="1860"/>
                    <a:pt x="1771" y="1871"/>
                    <a:pt x="1759" y="1871"/>
                  </a:cubicBezTo>
                  <a:cubicBezTo>
                    <a:pt x="1715" y="1871"/>
                    <a:pt x="1681" y="1849"/>
                    <a:pt x="1647" y="1826"/>
                  </a:cubicBezTo>
                  <a:cubicBezTo>
                    <a:pt x="1625" y="1792"/>
                    <a:pt x="1546" y="1781"/>
                    <a:pt x="1524" y="1781"/>
                  </a:cubicBezTo>
                  <a:lnTo>
                    <a:pt x="1524" y="1781"/>
                  </a:lnTo>
                  <a:cubicBezTo>
                    <a:pt x="1479" y="1781"/>
                    <a:pt x="1468" y="1748"/>
                    <a:pt x="1457" y="1714"/>
                  </a:cubicBezTo>
                  <a:cubicBezTo>
                    <a:pt x="1457" y="1703"/>
                    <a:pt x="1446" y="1692"/>
                    <a:pt x="1446" y="1680"/>
                  </a:cubicBezTo>
                  <a:cubicBezTo>
                    <a:pt x="1435" y="1658"/>
                    <a:pt x="1412" y="1647"/>
                    <a:pt x="1390" y="1636"/>
                  </a:cubicBezTo>
                  <a:cubicBezTo>
                    <a:pt x="1378" y="1636"/>
                    <a:pt x="1367" y="1625"/>
                    <a:pt x="1356" y="1625"/>
                  </a:cubicBezTo>
                  <a:cubicBezTo>
                    <a:pt x="1311" y="1602"/>
                    <a:pt x="1311" y="1580"/>
                    <a:pt x="1311" y="1501"/>
                  </a:cubicBezTo>
                  <a:cubicBezTo>
                    <a:pt x="1311" y="1479"/>
                    <a:pt x="1311" y="1456"/>
                    <a:pt x="1300" y="1423"/>
                  </a:cubicBezTo>
                  <a:cubicBezTo>
                    <a:pt x="1289" y="1243"/>
                    <a:pt x="1311" y="1199"/>
                    <a:pt x="1345" y="1199"/>
                  </a:cubicBezTo>
                  <a:lnTo>
                    <a:pt x="1345" y="1199"/>
                  </a:lnTo>
                  <a:cubicBezTo>
                    <a:pt x="1367" y="1199"/>
                    <a:pt x="1390" y="1210"/>
                    <a:pt x="1401" y="1221"/>
                  </a:cubicBezTo>
                  <a:cubicBezTo>
                    <a:pt x="1412" y="1232"/>
                    <a:pt x="1423" y="1243"/>
                    <a:pt x="1435" y="1243"/>
                  </a:cubicBezTo>
                  <a:cubicBezTo>
                    <a:pt x="1435" y="1243"/>
                    <a:pt x="1435" y="1254"/>
                    <a:pt x="1446" y="1254"/>
                  </a:cubicBezTo>
                  <a:cubicBezTo>
                    <a:pt x="1468" y="1254"/>
                    <a:pt x="1502" y="1243"/>
                    <a:pt x="1524" y="1221"/>
                  </a:cubicBezTo>
                  <a:cubicBezTo>
                    <a:pt x="1546" y="1210"/>
                    <a:pt x="1546" y="1210"/>
                    <a:pt x="1546" y="1187"/>
                  </a:cubicBezTo>
                  <a:cubicBezTo>
                    <a:pt x="1546" y="1176"/>
                    <a:pt x="1546" y="1176"/>
                    <a:pt x="1546" y="1165"/>
                  </a:cubicBezTo>
                  <a:cubicBezTo>
                    <a:pt x="1558" y="1143"/>
                    <a:pt x="1558" y="1120"/>
                    <a:pt x="1602" y="1120"/>
                  </a:cubicBezTo>
                  <a:lnTo>
                    <a:pt x="1602" y="1120"/>
                  </a:lnTo>
                  <a:cubicBezTo>
                    <a:pt x="1614" y="1109"/>
                    <a:pt x="1625" y="1098"/>
                    <a:pt x="1636" y="1098"/>
                  </a:cubicBezTo>
                  <a:cubicBezTo>
                    <a:pt x="1659" y="1098"/>
                    <a:pt x="1681" y="1120"/>
                    <a:pt x="1692" y="1131"/>
                  </a:cubicBezTo>
                  <a:lnTo>
                    <a:pt x="1703" y="1131"/>
                  </a:lnTo>
                  <a:cubicBezTo>
                    <a:pt x="1726" y="1109"/>
                    <a:pt x="1804" y="1030"/>
                    <a:pt x="1849" y="986"/>
                  </a:cubicBezTo>
                  <a:cubicBezTo>
                    <a:pt x="1995" y="863"/>
                    <a:pt x="2028" y="818"/>
                    <a:pt x="2028" y="806"/>
                  </a:cubicBezTo>
                  <a:cubicBezTo>
                    <a:pt x="2040" y="795"/>
                    <a:pt x="2040" y="773"/>
                    <a:pt x="2028" y="728"/>
                  </a:cubicBezTo>
                  <a:cubicBezTo>
                    <a:pt x="2028" y="717"/>
                    <a:pt x="2028" y="705"/>
                    <a:pt x="2040" y="694"/>
                  </a:cubicBezTo>
                  <a:cubicBezTo>
                    <a:pt x="2051" y="683"/>
                    <a:pt x="2061" y="683"/>
                    <a:pt x="2072" y="683"/>
                  </a:cubicBezTo>
                  <a:cubicBezTo>
                    <a:pt x="2083" y="683"/>
                    <a:pt x="2094" y="683"/>
                    <a:pt x="2106" y="683"/>
                  </a:cubicBezTo>
                  <a:cubicBezTo>
                    <a:pt x="2117" y="683"/>
                    <a:pt x="2128" y="694"/>
                    <a:pt x="2128" y="694"/>
                  </a:cubicBezTo>
                  <a:cubicBezTo>
                    <a:pt x="2139" y="683"/>
                    <a:pt x="2173" y="628"/>
                    <a:pt x="2207" y="583"/>
                  </a:cubicBezTo>
                  <a:cubicBezTo>
                    <a:pt x="2218" y="561"/>
                    <a:pt x="2229" y="538"/>
                    <a:pt x="2240" y="516"/>
                  </a:cubicBezTo>
                  <a:cubicBezTo>
                    <a:pt x="2263" y="471"/>
                    <a:pt x="2274" y="449"/>
                    <a:pt x="2274" y="426"/>
                  </a:cubicBezTo>
                  <a:lnTo>
                    <a:pt x="2274" y="426"/>
                  </a:lnTo>
                  <a:cubicBezTo>
                    <a:pt x="2274" y="415"/>
                    <a:pt x="2263" y="415"/>
                    <a:pt x="2252" y="415"/>
                  </a:cubicBezTo>
                  <a:cubicBezTo>
                    <a:pt x="2240" y="415"/>
                    <a:pt x="2229" y="415"/>
                    <a:pt x="2207" y="426"/>
                  </a:cubicBezTo>
                  <a:cubicBezTo>
                    <a:pt x="2196" y="426"/>
                    <a:pt x="2184" y="426"/>
                    <a:pt x="2184" y="426"/>
                  </a:cubicBezTo>
                  <a:cubicBezTo>
                    <a:pt x="2151" y="426"/>
                    <a:pt x="2139" y="404"/>
                    <a:pt x="2128" y="393"/>
                  </a:cubicBezTo>
                  <a:cubicBezTo>
                    <a:pt x="2128" y="393"/>
                    <a:pt x="2128" y="382"/>
                    <a:pt x="2117" y="382"/>
                  </a:cubicBezTo>
                  <a:cubicBezTo>
                    <a:pt x="2106" y="359"/>
                    <a:pt x="2094" y="348"/>
                    <a:pt x="2072" y="337"/>
                  </a:cubicBezTo>
                  <a:cubicBezTo>
                    <a:pt x="2051" y="326"/>
                    <a:pt x="2051" y="303"/>
                    <a:pt x="2051" y="281"/>
                  </a:cubicBezTo>
                  <a:lnTo>
                    <a:pt x="2051" y="269"/>
                  </a:lnTo>
                  <a:lnTo>
                    <a:pt x="2051" y="269"/>
                  </a:lnTo>
                  <a:cubicBezTo>
                    <a:pt x="2028" y="269"/>
                    <a:pt x="2006" y="281"/>
                    <a:pt x="1984" y="281"/>
                  </a:cubicBezTo>
                  <a:cubicBezTo>
                    <a:pt x="1984" y="292"/>
                    <a:pt x="1972" y="292"/>
                    <a:pt x="1972" y="292"/>
                  </a:cubicBezTo>
                  <a:cubicBezTo>
                    <a:pt x="1950" y="303"/>
                    <a:pt x="1939" y="292"/>
                    <a:pt x="1928" y="281"/>
                  </a:cubicBezTo>
                  <a:cubicBezTo>
                    <a:pt x="1916" y="281"/>
                    <a:pt x="1916" y="269"/>
                    <a:pt x="1916" y="258"/>
                  </a:cubicBezTo>
                  <a:cubicBezTo>
                    <a:pt x="1905" y="258"/>
                    <a:pt x="1894" y="269"/>
                    <a:pt x="1871" y="269"/>
                  </a:cubicBezTo>
                  <a:cubicBezTo>
                    <a:pt x="1838" y="281"/>
                    <a:pt x="1827" y="292"/>
                    <a:pt x="1815" y="292"/>
                  </a:cubicBezTo>
                  <a:cubicBezTo>
                    <a:pt x="1804" y="292"/>
                    <a:pt x="1804" y="281"/>
                    <a:pt x="1793" y="281"/>
                  </a:cubicBezTo>
                  <a:cubicBezTo>
                    <a:pt x="1782" y="269"/>
                    <a:pt x="1782" y="258"/>
                    <a:pt x="1793" y="236"/>
                  </a:cubicBezTo>
                  <a:cubicBezTo>
                    <a:pt x="1793" y="202"/>
                    <a:pt x="1782" y="191"/>
                    <a:pt x="1782" y="191"/>
                  </a:cubicBezTo>
                  <a:cubicBezTo>
                    <a:pt x="1771" y="191"/>
                    <a:pt x="1771" y="191"/>
                    <a:pt x="1771" y="191"/>
                  </a:cubicBezTo>
                  <a:cubicBezTo>
                    <a:pt x="1759" y="191"/>
                    <a:pt x="1737" y="202"/>
                    <a:pt x="1726" y="213"/>
                  </a:cubicBezTo>
                  <a:cubicBezTo>
                    <a:pt x="1703" y="224"/>
                    <a:pt x="1703" y="224"/>
                    <a:pt x="1703" y="224"/>
                  </a:cubicBezTo>
                  <a:cubicBezTo>
                    <a:pt x="1692" y="202"/>
                    <a:pt x="1692" y="202"/>
                    <a:pt x="1692" y="202"/>
                  </a:cubicBezTo>
                  <a:cubicBezTo>
                    <a:pt x="1692" y="202"/>
                    <a:pt x="1636" y="124"/>
                    <a:pt x="1614" y="101"/>
                  </a:cubicBezTo>
                  <a:cubicBezTo>
                    <a:pt x="1602" y="79"/>
                    <a:pt x="1513" y="68"/>
                    <a:pt x="1446" y="45"/>
                  </a:cubicBezTo>
                  <a:cubicBezTo>
                    <a:pt x="1412" y="45"/>
                    <a:pt x="1378" y="34"/>
                    <a:pt x="1333" y="34"/>
                  </a:cubicBezTo>
                  <a:cubicBezTo>
                    <a:pt x="1311" y="34"/>
                    <a:pt x="1300" y="45"/>
                    <a:pt x="1289" y="45"/>
                  </a:cubicBezTo>
                  <a:cubicBezTo>
                    <a:pt x="1277" y="101"/>
                    <a:pt x="1277" y="101"/>
                    <a:pt x="1266" y="113"/>
                  </a:cubicBezTo>
                  <a:cubicBezTo>
                    <a:pt x="1255" y="113"/>
                    <a:pt x="1255" y="113"/>
                    <a:pt x="1255" y="113"/>
                  </a:cubicBezTo>
                  <a:lnTo>
                    <a:pt x="1255" y="113"/>
                  </a:lnTo>
                  <a:lnTo>
                    <a:pt x="1255" y="113"/>
                  </a:lnTo>
                  <a:cubicBezTo>
                    <a:pt x="1244" y="113"/>
                    <a:pt x="1244" y="113"/>
                    <a:pt x="1199" y="90"/>
                  </a:cubicBezTo>
                  <a:cubicBezTo>
                    <a:pt x="1177" y="79"/>
                    <a:pt x="1143" y="68"/>
                    <a:pt x="1132" y="68"/>
                  </a:cubicBezTo>
                  <a:cubicBezTo>
                    <a:pt x="1132" y="68"/>
                    <a:pt x="1121" y="68"/>
                    <a:pt x="1121" y="79"/>
                  </a:cubicBezTo>
                  <a:cubicBezTo>
                    <a:pt x="1132" y="101"/>
                    <a:pt x="1132" y="101"/>
                    <a:pt x="1143" y="101"/>
                  </a:cubicBezTo>
                  <a:cubicBezTo>
                    <a:pt x="1143" y="113"/>
                    <a:pt x="1154" y="113"/>
                    <a:pt x="1154" y="113"/>
                  </a:cubicBezTo>
                  <a:cubicBezTo>
                    <a:pt x="1199" y="124"/>
                    <a:pt x="1210" y="146"/>
                    <a:pt x="1210" y="213"/>
                  </a:cubicBezTo>
                  <a:cubicBezTo>
                    <a:pt x="1210" y="224"/>
                    <a:pt x="1210" y="236"/>
                    <a:pt x="1199" y="247"/>
                  </a:cubicBezTo>
                  <a:cubicBezTo>
                    <a:pt x="1199" y="281"/>
                    <a:pt x="1199" y="303"/>
                    <a:pt x="1199" y="314"/>
                  </a:cubicBezTo>
                  <a:cubicBezTo>
                    <a:pt x="1222" y="337"/>
                    <a:pt x="1255" y="393"/>
                    <a:pt x="1255" y="415"/>
                  </a:cubicBezTo>
                  <a:cubicBezTo>
                    <a:pt x="1277" y="460"/>
                    <a:pt x="1277" y="482"/>
                    <a:pt x="1266" y="493"/>
                  </a:cubicBezTo>
                  <a:cubicBezTo>
                    <a:pt x="1255" y="527"/>
                    <a:pt x="1222" y="527"/>
                    <a:pt x="1188" y="527"/>
                  </a:cubicBezTo>
                  <a:cubicBezTo>
                    <a:pt x="1177" y="527"/>
                    <a:pt x="1166" y="527"/>
                    <a:pt x="1166" y="527"/>
                  </a:cubicBezTo>
                  <a:lnTo>
                    <a:pt x="1166" y="527"/>
                  </a:lnTo>
                  <a:cubicBezTo>
                    <a:pt x="1154" y="583"/>
                    <a:pt x="1132" y="583"/>
                    <a:pt x="1121" y="583"/>
                  </a:cubicBezTo>
                  <a:cubicBezTo>
                    <a:pt x="1109" y="583"/>
                    <a:pt x="1087" y="583"/>
                    <a:pt x="1076" y="572"/>
                  </a:cubicBezTo>
                  <a:lnTo>
                    <a:pt x="1064" y="572"/>
                  </a:lnTo>
                  <a:lnTo>
                    <a:pt x="1053" y="572"/>
                  </a:lnTo>
                  <a:cubicBezTo>
                    <a:pt x="1042" y="572"/>
                    <a:pt x="1042" y="572"/>
                    <a:pt x="1031" y="572"/>
                  </a:cubicBezTo>
                  <a:cubicBezTo>
                    <a:pt x="1020" y="572"/>
                    <a:pt x="997" y="561"/>
                    <a:pt x="986" y="550"/>
                  </a:cubicBezTo>
                  <a:cubicBezTo>
                    <a:pt x="975" y="516"/>
                    <a:pt x="930" y="493"/>
                    <a:pt x="897" y="493"/>
                  </a:cubicBezTo>
                  <a:cubicBezTo>
                    <a:pt x="897" y="482"/>
                    <a:pt x="885" y="482"/>
                    <a:pt x="885" y="482"/>
                  </a:cubicBezTo>
                  <a:cubicBezTo>
                    <a:pt x="863" y="482"/>
                    <a:pt x="863" y="505"/>
                    <a:pt x="852" y="516"/>
                  </a:cubicBezTo>
                  <a:cubicBezTo>
                    <a:pt x="852" y="538"/>
                    <a:pt x="829" y="550"/>
                    <a:pt x="807" y="550"/>
                  </a:cubicBezTo>
                  <a:cubicBezTo>
                    <a:pt x="784" y="550"/>
                    <a:pt x="751" y="538"/>
                    <a:pt x="728" y="527"/>
                  </a:cubicBezTo>
                  <a:lnTo>
                    <a:pt x="717" y="516"/>
                  </a:lnTo>
                  <a:cubicBezTo>
                    <a:pt x="695" y="505"/>
                    <a:pt x="672" y="493"/>
                    <a:pt x="661" y="493"/>
                  </a:cubicBezTo>
                  <a:lnTo>
                    <a:pt x="661" y="493"/>
                  </a:lnTo>
                  <a:cubicBezTo>
                    <a:pt x="661" y="561"/>
                    <a:pt x="616" y="606"/>
                    <a:pt x="583" y="606"/>
                  </a:cubicBezTo>
                  <a:cubicBezTo>
                    <a:pt x="571" y="606"/>
                    <a:pt x="560" y="606"/>
                    <a:pt x="549" y="650"/>
                  </a:cubicBezTo>
                  <a:cubicBezTo>
                    <a:pt x="549" y="650"/>
                    <a:pt x="549" y="661"/>
                    <a:pt x="549" y="672"/>
                  </a:cubicBezTo>
                  <a:cubicBezTo>
                    <a:pt x="538" y="694"/>
                    <a:pt x="538" y="739"/>
                    <a:pt x="493" y="739"/>
                  </a:cubicBezTo>
                  <a:cubicBezTo>
                    <a:pt x="493" y="739"/>
                    <a:pt x="482" y="739"/>
                    <a:pt x="471" y="728"/>
                  </a:cubicBezTo>
                  <a:cubicBezTo>
                    <a:pt x="459" y="728"/>
                    <a:pt x="459" y="728"/>
                    <a:pt x="448" y="728"/>
                  </a:cubicBezTo>
                  <a:cubicBezTo>
                    <a:pt x="437" y="728"/>
                    <a:pt x="415" y="739"/>
                    <a:pt x="415" y="750"/>
                  </a:cubicBezTo>
                  <a:cubicBezTo>
                    <a:pt x="415" y="784"/>
                    <a:pt x="381" y="795"/>
                    <a:pt x="359" y="806"/>
                  </a:cubicBezTo>
                  <a:cubicBezTo>
                    <a:pt x="359" y="818"/>
                    <a:pt x="359" y="863"/>
                    <a:pt x="370" y="896"/>
                  </a:cubicBezTo>
                  <a:cubicBezTo>
                    <a:pt x="370" y="907"/>
                    <a:pt x="381" y="930"/>
                    <a:pt x="381" y="952"/>
                  </a:cubicBezTo>
                  <a:cubicBezTo>
                    <a:pt x="381" y="974"/>
                    <a:pt x="381" y="1008"/>
                    <a:pt x="381" y="1008"/>
                  </a:cubicBezTo>
                  <a:cubicBezTo>
                    <a:pt x="381" y="1019"/>
                    <a:pt x="381" y="1019"/>
                    <a:pt x="381" y="1019"/>
                  </a:cubicBezTo>
                  <a:cubicBezTo>
                    <a:pt x="403" y="1053"/>
                    <a:pt x="392" y="1064"/>
                    <a:pt x="347" y="1087"/>
                  </a:cubicBezTo>
                  <a:cubicBezTo>
                    <a:pt x="336" y="1087"/>
                    <a:pt x="336" y="1098"/>
                    <a:pt x="325" y="1109"/>
                  </a:cubicBezTo>
                  <a:cubicBezTo>
                    <a:pt x="325" y="1131"/>
                    <a:pt x="314" y="1165"/>
                    <a:pt x="269" y="1165"/>
                  </a:cubicBezTo>
                  <a:cubicBezTo>
                    <a:pt x="224" y="1176"/>
                    <a:pt x="202" y="1187"/>
                    <a:pt x="202" y="1243"/>
                  </a:cubicBezTo>
                  <a:cubicBezTo>
                    <a:pt x="190" y="1266"/>
                    <a:pt x="190" y="1277"/>
                    <a:pt x="190" y="1288"/>
                  </a:cubicBezTo>
                  <a:cubicBezTo>
                    <a:pt x="190" y="1311"/>
                    <a:pt x="190" y="1322"/>
                    <a:pt x="179" y="1333"/>
                  </a:cubicBezTo>
                  <a:lnTo>
                    <a:pt x="179" y="1344"/>
                  </a:lnTo>
                  <a:cubicBezTo>
                    <a:pt x="179" y="1356"/>
                    <a:pt x="190" y="1367"/>
                    <a:pt x="179" y="1378"/>
                  </a:cubicBezTo>
                  <a:cubicBezTo>
                    <a:pt x="168" y="1389"/>
                    <a:pt x="168" y="1389"/>
                    <a:pt x="146" y="1389"/>
                  </a:cubicBezTo>
                  <a:lnTo>
                    <a:pt x="146" y="1389"/>
                  </a:lnTo>
                  <a:lnTo>
                    <a:pt x="146" y="1389"/>
                  </a:lnTo>
                  <a:cubicBezTo>
                    <a:pt x="135" y="1389"/>
                    <a:pt x="135" y="1400"/>
                    <a:pt x="123" y="1400"/>
                  </a:cubicBezTo>
                  <a:cubicBezTo>
                    <a:pt x="123" y="1412"/>
                    <a:pt x="123" y="1423"/>
                    <a:pt x="123" y="1434"/>
                  </a:cubicBezTo>
                  <a:cubicBezTo>
                    <a:pt x="135" y="1456"/>
                    <a:pt x="135" y="1490"/>
                    <a:pt x="135" y="1501"/>
                  </a:cubicBezTo>
                  <a:cubicBezTo>
                    <a:pt x="135" y="1512"/>
                    <a:pt x="135" y="1523"/>
                    <a:pt x="135" y="1523"/>
                  </a:cubicBezTo>
                  <a:cubicBezTo>
                    <a:pt x="157" y="1535"/>
                    <a:pt x="179" y="1580"/>
                    <a:pt x="179" y="1613"/>
                  </a:cubicBezTo>
                  <a:cubicBezTo>
                    <a:pt x="179" y="1658"/>
                    <a:pt x="135" y="1669"/>
                    <a:pt x="101" y="1669"/>
                  </a:cubicBezTo>
                  <a:cubicBezTo>
                    <a:pt x="78" y="1680"/>
                    <a:pt x="78" y="1680"/>
                    <a:pt x="78" y="1680"/>
                  </a:cubicBezTo>
                  <a:cubicBezTo>
                    <a:pt x="67" y="1680"/>
                    <a:pt x="67" y="1692"/>
                    <a:pt x="78" y="1703"/>
                  </a:cubicBezTo>
                  <a:cubicBezTo>
                    <a:pt x="78" y="1736"/>
                    <a:pt x="78" y="1781"/>
                    <a:pt x="45" y="1792"/>
                  </a:cubicBezTo>
                  <a:cubicBezTo>
                    <a:pt x="45" y="1804"/>
                    <a:pt x="45" y="1826"/>
                    <a:pt x="45" y="1882"/>
                  </a:cubicBezTo>
                  <a:cubicBezTo>
                    <a:pt x="56" y="1882"/>
                    <a:pt x="56" y="1882"/>
                    <a:pt x="56" y="1882"/>
                  </a:cubicBezTo>
                  <a:cubicBezTo>
                    <a:pt x="67" y="1849"/>
                    <a:pt x="78" y="1804"/>
                    <a:pt x="112" y="1804"/>
                  </a:cubicBezTo>
                  <a:cubicBezTo>
                    <a:pt x="146" y="1804"/>
                    <a:pt x="179" y="1882"/>
                    <a:pt x="190" y="1916"/>
                  </a:cubicBezTo>
                  <a:cubicBezTo>
                    <a:pt x="190" y="1905"/>
                    <a:pt x="190" y="1905"/>
                    <a:pt x="202" y="1894"/>
                  </a:cubicBezTo>
                  <a:cubicBezTo>
                    <a:pt x="213" y="1882"/>
                    <a:pt x="224" y="1860"/>
                    <a:pt x="213" y="1837"/>
                  </a:cubicBezTo>
                  <a:cubicBezTo>
                    <a:pt x="213" y="1815"/>
                    <a:pt x="213" y="1804"/>
                    <a:pt x="213" y="1792"/>
                  </a:cubicBezTo>
                  <a:cubicBezTo>
                    <a:pt x="213" y="1781"/>
                    <a:pt x="213" y="1781"/>
                    <a:pt x="213" y="1770"/>
                  </a:cubicBezTo>
                  <a:cubicBezTo>
                    <a:pt x="179" y="1725"/>
                    <a:pt x="179" y="1703"/>
                    <a:pt x="190" y="1680"/>
                  </a:cubicBezTo>
                  <a:cubicBezTo>
                    <a:pt x="190" y="1669"/>
                    <a:pt x="202" y="1658"/>
                    <a:pt x="235" y="1658"/>
                  </a:cubicBezTo>
                  <a:cubicBezTo>
                    <a:pt x="246" y="1658"/>
                    <a:pt x="246" y="1658"/>
                    <a:pt x="258" y="1658"/>
                  </a:cubicBezTo>
                  <a:cubicBezTo>
                    <a:pt x="381" y="1658"/>
                    <a:pt x="392" y="1669"/>
                    <a:pt x="392" y="1680"/>
                  </a:cubicBezTo>
                  <a:cubicBezTo>
                    <a:pt x="403" y="1692"/>
                    <a:pt x="415" y="1759"/>
                    <a:pt x="392" y="1781"/>
                  </a:cubicBezTo>
                  <a:cubicBezTo>
                    <a:pt x="403" y="1781"/>
                    <a:pt x="403" y="1781"/>
                    <a:pt x="415" y="1781"/>
                  </a:cubicBezTo>
                  <a:cubicBezTo>
                    <a:pt x="448" y="1781"/>
                    <a:pt x="482" y="1792"/>
                    <a:pt x="493" y="1804"/>
                  </a:cubicBezTo>
                  <a:cubicBezTo>
                    <a:pt x="504" y="1815"/>
                    <a:pt x="515" y="1826"/>
                    <a:pt x="515" y="1837"/>
                  </a:cubicBezTo>
                  <a:cubicBezTo>
                    <a:pt x="515" y="1837"/>
                    <a:pt x="515" y="1849"/>
                    <a:pt x="527" y="1849"/>
                  </a:cubicBezTo>
                  <a:cubicBezTo>
                    <a:pt x="538" y="1860"/>
                    <a:pt x="538" y="1860"/>
                    <a:pt x="549" y="1871"/>
                  </a:cubicBezTo>
                  <a:cubicBezTo>
                    <a:pt x="549" y="1894"/>
                    <a:pt x="549" y="1916"/>
                    <a:pt x="527" y="1949"/>
                  </a:cubicBezTo>
                  <a:cubicBezTo>
                    <a:pt x="515" y="1972"/>
                    <a:pt x="504" y="2005"/>
                    <a:pt x="493" y="2028"/>
                  </a:cubicBezTo>
                  <a:cubicBezTo>
                    <a:pt x="482" y="2050"/>
                    <a:pt x="471" y="2084"/>
                    <a:pt x="459" y="2095"/>
                  </a:cubicBezTo>
                  <a:cubicBezTo>
                    <a:pt x="471" y="2095"/>
                    <a:pt x="482" y="2095"/>
                    <a:pt x="504" y="2095"/>
                  </a:cubicBezTo>
                  <a:cubicBezTo>
                    <a:pt x="527" y="2095"/>
                    <a:pt x="549" y="2095"/>
                    <a:pt x="560" y="2095"/>
                  </a:cubicBezTo>
                  <a:cubicBezTo>
                    <a:pt x="571" y="2095"/>
                    <a:pt x="571" y="2095"/>
                    <a:pt x="583" y="2073"/>
                  </a:cubicBezTo>
                  <a:cubicBezTo>
                    <a:pt x="583" y="2061"/>
                    <a:pt x="605" y="2039"/>
                    <a:pt x="628" y="2039"/>
                  </a:cubicBezTo>
                  <a:cubicBezTo>
                    <a:pt x="639" y="2039"/>
                    <a:pt x="639" y="2028"/>
                    <a:pt x="639" y="2028"/>
                  </a:cubicBezTo>
                  <a:cubicBezTo>
                    <a:pt x="639" y="2028"/>
                    <a:pt x="639" y="2028"/>
                    <a:pt x="639" y="2017"/>
                  </a:cubicBezTo>
                  <a:cubicBezTo>
                    <a:pt x="628" y="1994"/>
                    <a:pt x="628" y="1983"/>
                    <a:pt x="639" y="1961"/>
                  </a:cubicBezTo>
                  <a:cubicBezTo>
                    <a:pt x="639" y="1927"/>
                    <a:pt x="672" y="1894"/>
                    <a:pt x="695" y="1894"/>
                  </a:cubicBezTo>
                  <a:cubicBezTo>
                    <a:pt x="695" y="1882"/>
                    <a:pt x="706" y="1882"/>
                    <a:pt x="717" y="1882"/>
                  </a:cubicBezTo>
                  <a:cubicBezTo>
                    <a:pt x="740" y="1882"/>
                    <a:pt x="762" y="1905"/>
                    <a:pt x="784" y="1938"/>
                  </a:cubicBezTo>
                  <a:cubicBezTo>
                    <a:pt x="818" y="1972"/>
                    <a:pt x="829" y="2017"/>
                    <a:pt x="818" y="2050"/>
                  </a:cubicBezTo>
                  <a:cubicBezTo>
                    <a:pt x="818" y="2061"/>
                    <a:pt x="818" y="2061"/>
                    <a:pt x="818" y="2061"/>
                  </a:cubicBezTo>
                  <a:cubicBezTo>
                    <a:pt x="795" y="2084"/>
                    <a:pt x="795" y="2106"/>
                    <a:pt x="807" y="2118"/>
                  </a:cubicBezTo>
                  <a:cubicBezTo>
                    <a:pt x="818" y="2129"/>
                    <a:pt x="840" y="2151"/>
                    <a:pt x="840" y="2185"/>
                  </a:cubicBezTo>
                  <a:cubicBezTo>
                    <a:pt x="829" y="2207"/>
                    <a:pt x="807" y="2218"/>
                    <a:pt x="795" y="2218"/>
                  </a:cubicBezTo>
                  <a:cubicBezTo>
                    <a:pt x="773" y="2230"/>
                    <a:pt x="751" y="2230"/>
                    <a:pt x="740" y="2241"/>
                  </a:cubicBezTo>
                  <a:cubicBezTo>
                    <a:pt x="717" y="2241"/>
                    <a:pt x="695" y="2241"/>
                    <a:pt x="672" y="2263"/>
                  </a:cubicBezTo>
                  <a:cubicBezTo>
                    <a:pt x="639" y="2297"/>
                    <a:pt x="605" y="2330"/>
                    <a:pt x="571" y="2342"/>
                  </a:cubicBezTo>
                  <a:cubicBezTo>
                    <a:pt x="549" y="2353"/>
                    <a:pt x="549" y="2353"/>
                    <a:pt x="538" y="2364"/>
                  </a:cubicBezTo>
                  <a:cubicBezTo>
                    <a:pt x="549" y="2364"/>
                    <a:pt x="560" y="2387"/>
                    <a:pt x="560" y="2398"/>
                  </a:cubicBezTo>
                  <a:cubicBezTo>
                    <a:pt x="571" y="2420"/>
                    <a:pt x="560" y="2454"/>
                    <a:pt x="549" y="2476"/>
                  </a:cubicBezTo>
                  <a:cubicBezTo>
                    <a:pt x="538" y="2498"/>
                    <a:pt x="515" y="2510"/>
                    <a:pt x="504" y="2510"/>
                  </a:cubicBezTo>
                  <a:cubicBezTo>
                    <a:pt x="493" y="2510"/>
                    <a:pt x="482" y="2510"/>
                    <a:pt x="471" y="2521"/>
                  </a:cubicBezTo>
                  <a:cubicBezTo>
                    <a:pt x="459" y="2532"/>
                    <a:pt x="459" y="2554"/>
                    <a:pt x="459" y="2566"/>
                  </a:cubicBezTo>
                  <a:lnTo>
                    <a:pt x="459" y="2566"/>
                  </a:lnTo>
                  <a:cubicBezTo>
                    <a:pt x="471" y="2554"/>
                    <a:pt x="471" y="2554"/>
                    <a:pt x="482" y="2554"/>
                  </a:cubicBezTo>
                  <a:cubicBezTo>
                    <a:pt x="515" y="2554"/>
                    <a:pt x="515" y="2577"/>
                    <a:pt x="527" y="2577"/>
                  </a:cubicBezTo>
                  <a:cubicBezTo>
                    <a:pt x="527" y="2599"/>
                    <a:pt x="527" y="2611"/>
                    <a:pt x="515" y="2633"/>
                  </a:cubicBezTo>
                  <a:cubicBezTo>
                    <a:pt x="493" y="2644"/>
                    <a:pt x="471" y="2655"/>
                    <a:pt x="448" y="2655"/>
                  </a:cubicBezTo>
                  <a:cubicBezTo>
                    <a:pt x="437" y="2655"/>
                    <a:pt x="437" y="2655"/>
                    <a:pt x="426" y="2655"/>
                  </a:cubicBezTo>
                  <a:lnTo>
                    <a:pt x="437" y="2655"/>
                  </a:lnTo>
                  <a:cubicBezTo>
                    <a:pt x="448" y="2678"/>
                    <a:pt x="471" y="2711"/>
                    <a:pt x="471" y="2745"/>
                  </a:cubicBezTo>
                  <a:cubicBezTo>
                    <a:pt x="493" y="2745"/>
                    <a:pt x="504" y="2767"/>
                    <a:pt x="504" y="2790"/>
                  </a:cubicBezTo>
                  <a:lnTo>
                    <a:pt x="504" y="2790"/>
                  </a:lnTo>
                  <a:cubicBezTo>
                    <a:pt x="515" y="2779"/>
                    <a:pt x="538" y="2779"/>
                    <a:pt x="560" y="2779"/>
                  </a:cubicBezTo>
                  <a:close/>
                  <a:moveTo>
                    <a:pt x="314" y="1815"/>
                  </a:moveTo>
                  <a:lnTo>
                    <a:pt x="314" y="1815"/>
                  </a:lnTo>
                  <a:cubicBezTo>
                    <a:pt x="314" y="1826"/>
                    <a:pt x="302" y="1860"/>
                    <a:pt x="314" y="1938"/>
                  </a:cubicBezTo>
                  <a:cubicBezTo>
                    <a:pt x="325" y="1894"/>
                    <a:pt x="347" y="1837"/>
                    <a:pt x="359" y="1815"/>
                  </a:cubicBezTo>
                  <a:cubicBezTo>
                    <a:pt x="359" y="1804"/>
                    <a:pt x="359" y="1804"/>
                    <a:pt x="359" y="1804"/>
                  </a:cubicBezTo>
                  <a:cubicBezTo>
                    <a:pt x="347" y="1804"/>
                    <a:pt x="325" y="1815"/>
                    <a:pt x="314" y="1815"/>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 name="Freeform 36"/>
            <p:cNvSpPr>
              <a:spLocks noChangeArrowheads="1"/>
            </p:cNvSpPr>
            <p:nvPr/>
          </p:nvSpPr>
          <p:spPr bwMode="auto">
            <a:xfrm>
              <a:off x="3744913" y="3006725"/>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 name="Freeform 37"/>
            <p:cNvSpPr>
              <a:spLocks noChangeArrowheads="1"/>
            </p:cNvSpPr>
            <p:nvPr/>
          </p:nvSpPr>
          <p:spPr bwMode="auto">
            <a:xfrm>
              <a:off x="5399088" y="2506663"/>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 name="Freeform 38"/>
            <p:cNvSpPr>
              <a:spLocks noChangeArrowheads="1"/>
            </p:cNvSpPr>
            <p:nvPr/>
          </p:nvSpPr>
          <p:spPr bwMode="auto">
            <a:xfrm>
              <a:off x="5462588" y="3405188"/>
              <a:ext cx="1587" cy="4762"/>
            </a:xfrm>
            <a:custGeom>
              <a:avLst/>
              <a:gdLst>
                <a:gd name="T0" fmla="*/ 0 w 1"/>
                <a:gd name="T1" fmla="*/ 0 h 12"/>
                <a:gd name="T2" fmla="*/ 0 w 1"/>
                <a:gd name="T3" fmla="*/ 0 h 12"/>
                <a:gd name="T4" fmla="*/ 0 w 1"/>
                <a:gd name="T5" fmla="*/ 11 h 12"/>
                <a:gd name="T6" fmla="*/ 0 w 1"/>
                <a:gd name="T7" fmla="*/ 0 h 12"/>
              </a:gdLst>
              <a:ahLst/>
              <a:cxnLst>
                <a:cxn ang="0">
                  <a:pos x="T0" y="T1"/>
                </a:cxn>
                <a:cxn ang="0">
                  <a:pos x="T2" y="T3"/>
                </a:cxn>
                <a:cxn ang="0">
                  <a:pos x="T4" y="T5"/>
                </a:cxn>
                <a:cxn ang="0">
                  <a:pos x="T6" y="T7"/>
                </a:cxn>
              </a:cxnLst>
              <a:rect l="0" t="0" r="r" b="b"/>
              <a:pathLst>
                <a:path w="1" h="12">
                  <a:moveTo>
                    <a:pt x="0" y="0"/>
                  </a:moveTo>
                  <a:lnTo>
                    <a:pt x="0" y="0"/>
                  </a:lnTo>
                  <a:cubicBezTo>
                    <a:pt x="0" y="11"/>
                    <a:pt x="0" y="11"/>
                    <a:pt x="0" y="11"/>
                  </a:cubicBezTo>
                  <a:cubicBezTo>
                    <a:pt x="0" y="11"/>
                    <a:pt x="0" y="11"/>
                    <a:pt x="0"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 name="Freeform 39"/>
            <p:cNvSpPr>
              <a:spLocks noChangeArrowheads="1"/>
            </p:cNvSpPr>
            <p:nvPr/>
          </p:nvSpPr>
          <p:spPr bwMode="auto">
            <a:xfrm>
              <a:off x="5462588" y="3421063"/>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 name="Freeform 40"/>
            <p:cNvSpPr>
              <a:spLocks noChangeArrowheads="1"/>
            </p:cNvSpPr>
            <p:nvPr/>
          </p:nvSpPr>
          <p:spPr bwMode="auto">
            <a:xfrm>
              <a:off x="5462588" y="341788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 name="Freeform 41"/>
            <p:cNvSpPr>
              <a:spLocks noChangeArrowheads="1"/>
            </p:cNvSpPr>
            <p:nvPr/>
          </p:nvSpPr>
          <p:spPr bwMode="auto">
            <a:xfrm>
              <a:off x="5462588" y="3413125"/>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 name="Freeform 42"/>
            <p:cNvSpPr>
              <a:spLocks noChangeArrowheads="1"/>
            </p:cNvSpPr>
            <p:nvPr/>
          </p:nvSpPr>
          <p:spPr bwMode="auto">
            <a:xfrm>
              <a:off x="5462588" y="3421063"/>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 name="Freeform 43"/>
            <p:cNvSpPr>
              <a:spLocks noChangeArrowheads="1"/>
            </p:cNvSpPr>
            <p:nvPr/>
          </p:nvSpPr>
          <p:spPr bwMode="auto">
            <a:xfrm>
              <a:off x="5462588" y="3409950"/>
              <a:ext cx="1587" cy="4763"/>
            </a:xfrm>
            <a:custGeom>
              <a:avLst/>
              <a:gdLst>
                <a:gd name="T0" fmla="*/ 0 w 1"/>
                <a:gd name="T1" fmla="*/ 0 h 12"/>
                <a:gd name="T2" fmla="*/ 0 w 1"/>
                <a:gd name="T3" fmla="*/ 0 h 12"/>
                <a:gd name="T4" fmla="*/ 0 w 1"/>
                <a:gd name="T5" fmla="*/ 11 h 12"/>
                <a:gd name="T6" fmla="*/ 0 w 1"/>
                <a:gd name="T7" fmla="*/ 0 h 12"/>
              </a:gdLst>
              <a:ahLst/>
              <a:cxnLst>
                <a:cxn ang="0">
                  <a:pos x="T0" y="T1"/>
                </a:cxn>
                <a:cxn ang="0">
                  <a:pos x="T2" y="T3"/>
                </a:cxn>
                <a:cxn ang="0">
                  <a:pos x="T4" y="T5"/>
                </a:cxn>
                <a:cxn ang="0">
                  <a:pos x="T6" y="T7"/>
                </a:cxn>
              </a:cxnLst>
              <a:rect l="0" t="0" r="r" b="b"/>
              <a:pathLst>
                <a:path w="1" h="12">
                  <a:moveTo>
                    <a:pt x="0" y="0"/>
                  </a:moveTo>
                  <a:lnTo>
                    <a:pt x="0" y="0"/>
                  </a:lnTo>
                  <a:cubicBezTo>
                    <a:pt x="0" y="0"/>
                    <a:pt x="0" y="0"/>
                    <a:pt x="0" y="11"/>
                  </a:cubicBezTo>
                  <a:cubicBezTo>
                    <a:pt x="0" y="0"/>
                    <a:pt x="0" y="0"/>
                    <a:pt x="0"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 name="Freeform 44"/>
            <p:cNvSpPr>
              <a:spLocks noChangeArrowheads="1"/>
            </p:cNvSpPr>
            <p:nvPr/>
          </p:nvSpPr>
          <p:spPr bwMode="auto">
            <a:xfrm>
              <a:off x="5180013" y="3276600"/>
              <a:ext cx="1587" cy="4763"/>
            </a:xfrm>
            <a:custGeom>
              <a:avLst/>
              <a:gdLst>
                <a:gd name="T0" fmla="*/ 0 w 1"/>
                <a:gd name="T1" fmla="*/ 11 h 12"/>
                <a:gd name="T2" fmla="*/ 0 w 1"/>
                <a:gd name="T3" fmla="*/ 11 h 12"/>
                <a:gd name="T4" fmla="*/ 0 w 1"/>
                <a:gd name="T5" fmla="*/ 0 h 12"/>
                <a:gd name="T6" fmla="*/ 0 w 1"/>
                <a:gd name="T7" fmla="*/ 11 h 12"/>
              </a:gdLst>
              <a:ahLst/>
              <a:cxnLst>
                <a:cxn ang="0">
                  <a:pos x="T0" y="T1"/>
                </a:cxn>
                <a:cxn ang="0">
                  <a:pos x="T2" y="T3"/>
                </a:cxn>
                <a:cxn ang="0">
                  <a:pos x="T4" y="T5"/>
                </a:cxn>
                <a:cxn ang="0">
                  <a:pos x="T6" y="T7"/>
                </a:cxn>
              </a:cxnLst>
              <a:rect l="0" t="0" r="r" b="b"/>
              <a:pathLst>
                <a:path w="1" h="12">
                  <a:moveTo>
                    <a:pt x="0" y="11"/>
                  </a:moveTo>
                  <a:lnTo>
                    <a:pt x="0" y="11"/>
                  </a:lnTo>
                  <a:cubicBezTo>
                    <a:pt x="0" y="0"/>
                    <a:pt x="0" y="0"/>
                    <a:pt x="0" y="0"/>
                  </a:cubicBezTo>
                  <a:cubicBezTo>
                    <a:pt x="0" y="0"/>
                    <a:pt x="0" y="0"/>
                    <a:pt x="0" y="1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 name="Freeform 45"/>
            <p:cNvSpPr>
              <a:spLocks noChangeArrowheads="1"/>
            </p:cNvSpPr>
            <p:nvPr/>
          </p:nvSpPr>
          <p:spPr bwMode="auto">
            <a:xfrm>
              <a:off x="5180013" y="3271838"/>
              <a:ext cx="1587" cy="4762"/>
            </a:xfrm>
            <a:custGeom>
              <a:avLst/>
              <a:gdLst>
                <a:gd name="T0" fmla="*/ 0 w 1"/>
                <a:gd name="T1" fmla="*/ 11 h 12"/>
                <a:gd name="T2" fmla="*/ 0 w 1"/>
                <a:gd name="T3" fmla="*/ 11 h 12"/>
                <a:gd name="T4" fmla="*/ 0 w 1"/>
                <a:gd name="T5" fmla="*/ 0 h 12"/>
                <a:gd name="T6" fmla="*/ 0 w 1"/>
                <a:gd name="T7" fmla="*/ 11 h 12"/>
              </a:gdLst>
              <a:ahLst/>
              <a:cxnLst>
                <a:cxn ang="0">
                  <a:pos x="T0" y="T1"/>
                </a:cxn>
                <a:cxn ang="0">
                  <a:pos x="T2" y="T3"/>
                </a:cxn>
                <a:cxn ang="0">
                  <a:pos x="T4" y="T5"/>
                </a:cxn>
                <a:cxn ang="0">
                  <a:pos x="T6" y="T7"/>
                </a:cxn>
              </a:cxnLst>
              <a:rect l="0" t="0" r="r" b="b"/>
              <a:pathLst>
                <a:path w="1" h="12">
                  <a:moveTo>
                    <a:pt x="0" y="11"/>
                  </a:moveTo>
                  <a:lnTo>
                    <a:pt x="0" y="11"/>
                  </a:lnTo>
                  <a:cubicBezTo>
                    <a:pt x="0" y="11"/>
                    <a:pt x="0" y="11"/>
                    <a:pt x="0" y="0"/>
                  </a:cubicBezTo>
                  <a:cubicBezTo>
                    <a:pt x="0" y="11"/>
                    <a:pt x="0" y="11"/>
                    <a:pt x="0" y="1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 name="Freeform 46"/>
            <p:cNvSpPr>
              <a:spLocks noChangeArrowheads="1"/>
            </p:cNvSpPr>
            <p:nvPr/>
          </p:nvSpPr>
          <p:spPr bwMode="auto">
            <a:xfrm>
              <a:off x="5180013" y="3279775"/>
              <a:ext cx="1587" cy="15875"/>
            </a:xfrm>
            <a:custGeom>
              <a:avLst/>
              <a:gdLst>
                <a:gd name="T0" fmla="*/ 0 w 1"/>
                <a:gd name="T1" fmla="*/ 45 h 46"/>
                <a:gd name="T2" fmla="*/ 0 w 1"/>
                <a:gd name="T3" fmla="*/ 45 h 46"/>
                <a:gd name="T4" fmla="*/ 0 w 1"/>
                <a:gd name="T5" fmla="*/ 45 h 46"/>
                <a:gd name="T6" fmla="*/ 0 w 1"/>
                <a:gd name="T7" fmla="*/ 0 h 46"/>
                <a:gd name="T8" fmla="*/ 0 w 1"/>
                <a:gd name="T9" fmla="*/ 45 h 46"/>
              </a:gdLst>
              <a:ahLst/>
              <a:cxnLst>
                <a:cxn ang="0">
                  <a:pos x="T0" y="T1"/>
                </a:cxn>
                <a:cxn ang="0">
                  <a:pos x="T2" y="T3"/>
                </a:cxn>
                <a:cxn ang="0">
                  <a:pos x="T4" y="T5"/>
                </a:cxn>
                <a:cxn ang="0">
                  <a:pos x="T6" y="T7"/>
                </a:cxn>
                <a:cxn ang="0">
                  <a:pos x="T8" y="T9"/>
                </a:cxn>
              </a:cxnLst>
              <a:rect l="0" t="0" r="r" b="b"/>
              <a:pathLst>
                <a:path w="1" h="46">
                  <a:moveTo>
                    <a:pt x="0" y="45"/>
                  </a:moveTo>
                  <a:lnTo>
                    <a:pt x="0" y="45"/>
                  </a:lnTo>
                  <a:lnTo>
                    <a:pt x="0" y="45"/>
                  </a:lnTo>
                  <a:cubicBezTo>
                    <a:pt x="0" y="23"/>
                    <a:pt x="0" y="12"/>
                    <a:pt x="0" y="0"/>
                  </a:cubicBezTo>
                  <a:cubicBezTo>
                    <a:pt x="0" y="12"/>
                    <a:pt x="0" y="23"/>
                    <a:pt x="0" y="45"/>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 name="Freeform 47"/>
            <p:cNvSpPr>
              <a:spLocks noChangeArrowheads="1"/>
            </p:cNvSpPr>
            <p:nvPr/>
          </p:nvSpPr>
          <p:spPr bwMode="auto">
            <a:xfrm>
              <a:off x="5180013" y="3279775"/>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 name="Freeform 48"/>
            <p:cNvSpPr>
              <a:spLocks noChangeArrowheads="1"/>
            </p:cNvSpPr>
            <p:nvPr/>
          </p:nvSpPr>
          <p:spPr bwMode="auto">
            <a:xfrm>
              <a:off x="5180013" y="3271838"/>
              <a:ext cx="4762" cy="1587"/>
            </a:xfrm>
            <a:custGeom>
              <a:avLst/>
              <a:gdLst>
                <a:gd name="T0" fmla="*/ 0 w 13"/>
                <a:gd name="T1" fmla="*/ 0 h 1"/>
                <a:gd name="T2" fmla="*/ 0 w 13"/>
                <a:gd name="T3" fmla="*/ 0 h 1"/>
                <a:gd name="T4" fmla="*/ 12 w 13"/>
                <a:gd name="T5" fmla="*/ 0 h 1"/>
                <a:gd name="T6" fmla="*/ 0 w 13"/>
                <a:gd name="T7" fmla="*/ 0 h 1"/>
              </a:gdLst>
              <a:ahLst/>
              <a:cxnLst>
                <a:cxn ang="0">
                  <a:pos x="T0" y="T1"/>
                </a:cxn>
                <a:cxn ang="0">
                  <a:pos x="T2" y="T3"/>
                </a:cxn>
                <a:cxn ang="0">
                  <a:pos x="T4" y="T5"/>
                </a:cxn>
                <a:cxn ang="0">
                  <a:pos x="T6" y="T7"/>
                </a:cxn>
              </a:cxnLst>
              <a:rect l="0" t="0" r="r" b="b"/>
              <a:pathLst>
                <a:path w="13" h="1">
                  <a:moveTo>
                    <a:pt x="0" y="0"/>
                  </a:moveTo>
                  <a:lnTo>
                    <a:pt x="0" y="0"/>
                  </a:lnTo>
                  <a:cubicBezTo>
                    <a:pt x="0" y="0"/>
                    <a:pt x="0" y="0"/>
                    <a:pt x="12" y="0"/>
                  </a:cubicBezTo>
                  <a:cubicBezTo>
                    <a:pt x="0" y="0"/>
                    <a:pt x="0" y="0"/>
                    <a:pt x="0"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 name="Freeform 49"/>
            <p:cNvSpPr>
              <a:spLocks noChangeArrowheads="1"/>
            </p:cNvSpPr>
            <p:nvPr/>
          </p:nvSpPr>
          <p:spPr bwMode="auto">
            <a:xfrm>
              <a:off x="5184775" y="3268663"/>
              <a:ext cx="1588" cy="4762"/>
            </a:xfrm>
            <a:custGeom>
              <a:avLst/>
              <a:gdLst>
                <a:gd name="T0" fmla="*/ 0 w 1"/>
                <a:gd name="T1" fmla="*/ 0 h 12"/>
                <a:gd name="T2" fmla="*/ 0 w 1"/>
                <a:gd name="T3" fmla="*/ 0 h 12"/>
                <a:gd name="T4" fmla="*/ 0 w 1"/>
                <a:gd name="T5" fmla="*/ 11 h 12"/>
                <a:gd name="T6" fmla="*/ 0 w 1"/>
                <a:gd name="T7" fmla="*/ 0 h 12"/>
              </a:gdLst>
              <a:ahLst/>
              <a:cxnLst>
                <a:cxn ang="0">
                  <a:pos x="T0" y="T1"/>
                </a:cxn>
                <a:cxn ang="0">
                  <a:pos x="T2" y="T3"/>
                </a:cxn>
                <a:cxn ang="0">
                  <a:pos x="T4" y="T5"/>
                </a:cxn>
                <a:cxn ang="0">
                  <a:pos x="T6" y="T7"/>
                </a:cxn>
              </a:cxnLst>
              <a:rect l="0" t="0" r="r" b="b"/>
              <a:pathLst>
                <a:path w="1" h="12">
                  <a:moveTo>
                    <a:pt x="0" y="0"/>
                  </a:moveTo>
                  <a:lnTo>
                    <a:pt x="0" y="0"/>
                  </a:lnTo>
                  <a:cubicBezTo>
                    <a:pt x="0" y="0"/>
                    <a:pt x="0" y="0"/>
                    <a:pt x="0" y="11"/>
                  </a:cubicBezTo>
                  <a:cubicBezTo>
                    <a:pt x="0" y="0"/>
                    <a:pt x="0" y="0"/>
                    <a:pt x="0"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 name="Freeform 50"/>
            <p:cNvSpPr>
              <a:spLocks noChangeArrowheads="1"/>
            </p:cNvSpPr>
            <p:nvPr/>
          </p:nvSpPr>
          <p:spPr bwMode="auto">
            <a:xfrm>
              <a:off x="5180013" y="3276600"/>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 name="Freeform 51"/>
            <p:cNvSpPr>
              <a:spLocks noChangeArrowheads="1"/>
            </p:cNvSpPr>
            <p:nvPr/>
          </p:nvSpPr>
          <p:spPr bwMode="auto">
            <a:xfrm>
              <a:off x="5705475" y="3840163"/>
              <a:ext cx="4763" cy="1587"/>
            </a:xfrm>
            <a:custGeom>
              <a:avLst/>
              <a:gdLst>
                <a:gd name="T0" fmla="*/ 0 w 12"/>
                <a:gd name="T1" fmla="*/ 0 h 1"/>
                <a:gd name="T2" fmla="*/ 0 w 12"/>
                <a:gd name="T3" fmla="*/ 0 h 1"/>
                <a:gd name="T4" fmla="*/ 11 w 12"/>
                <a:gd name="T5" fmla="*/ 0 h 1"/>
                <a:gd name="T6" fmla="*/ 0 w 12"/>
                <a:gd name="T7" fmla="*/ 0 h 1"/>
              </a:gdLst>
              <a:ahLst/>
              <a:cxnLst>
                <a:cxn ang="0">
                  <a:pos x="T0" y="T1"/>
                </a:cxn>
                <a:cxn ang="0">
                  <a:pos x="T2" y="T3"/>
                </a:cxn>
                <a:cxn ang="0">
                  <a:pos x="T4" y="T5"/>
                </a:cxn>
                <a:cxn ang="0">
                  <a:pos x="T6" y="T7"/>
                </a:cxn>
              </a:cxnLst>
              <a:rect l="0" t="0" r="r" b="b"/>
              <a:pathLst>
                <a:path w="12" h="1">
                  <a:moveTo>
                    <a:pt x="0" y="0"/>
                  </a:moveTo>
                  <a:lnTo>
                    <a:pt x="0" y="0"/>
                  </a:lnTo>
                  <a:lnTo>
                    <a:pt x="11" y="0"/>
                  </a:ln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 name="Freeform 52"/>
            <p:cNvSpPr>
              <a:spLocks noChangeArrowheads="1"/>
            </p:cNvSpPr>
            <p:nvPr/>
          </p:nvSpPr>
          <p:spPr bwMode="auto">
            <a:xfrm>
              <a:off x="5713413" y="3840163"/>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 name="Freeform 53"/>
            <p:cNvSpPr>
              <a:spLocks noChangeArrowheads="1"/>
            </p:cNvSpPr>
            <p:nvPr/>
          </p:nvSpPr>
          <p:spPr bwMode="auto">
            <a:xfrm>
              <a:off x="5708650" y="3840163"/>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 name="Freeform 54"/>
            <p:cNvSpPr>
              <a:spLocks noChangeArrowheads="1"/>
            </p:cNvSpPr>
            <p:nvPr/>
          </p:nvSpPr>
          <p:spPr bwMode="auto">
            <a:xfrm>
              <a:off x="5713413" y="3840163"/>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 name="Freeform 55"/>
            <p:cNvSpPr>
              <a:spLocks noChangeArrowheads="1"/>
            </p:cNvSpPr>
            <p:nvPr/>
          </p:nvSpPr>
          <p:spPr bwMode="auto">
            <a:xfrm>
              <a:off x="5708650" y="3840163"/>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8" name="Freeform 56"/>
            <p:cNvSpPr>
              <a:spLocks noChangeArrowheads="1"/>
            </p:cNvSpPr>
            <p:nvPr/>
          </p:nvSpPr>
          <p:spPr bwMode="auto">
            <a:xfrm>
              <a:off x="5713413" y="3840163"/>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9" name="Freeform 57"/>
            <p:cNvSpPr>
              <a:spLocks noChangeArrowheads="1"/>
            </p:cNvSpPr>
            <p:nvPr/>
          </p:nvSpPr>
          <p:spPr bwMode="auto">
            <a:xfrm>
              <a:off x="5462588" y="3413125"/>
              <a:ext cx="1587" cy="4763"/>
            </a:xfrm>
            <a:custGeom>
              <a:avLst/>
              <a:gdLst>
                <a:gd name="T0" fmla="*/ 0 w 1"/>
                <a:gd name="T1" fmla="*/ 0 h 12"/>
                <a:gd name="T2" fmla="*/ 0 w 1"/>
                <a:gd name="T3" fmla="*/ 0 h 12"/>
                <a:gd name="T4" fmla="*/ 0 w 1"/>
                <a:gd name="T5" fmla="*/ 11 h 12"/>
                <a:gd name="T6" fmla="*/ 0 w 1"/>
                <a:gd name="T7" fmla="*/ 0 h 12"/>
              </a:gdLst>
              <a:ahLst/>
              <a:cxnLst>
                <a:cxn ang="0">
                  <a:pos x="T0" y="T1"/>
                </a:cxn>
                <a:cxn ang="0">
                  <a:pos x="T2" y="T3"/>
                </a:cxn>
                <a:cxn ang="0">
                  <a:pos x="T4" y="T5"/>
                </a:cxn>
                <a:cxn ang="0">
                  <a:pos x="T6" y="T7"/>
                </a:cxn>
              </a:cxnLst>
              <a:rect l="0" t="0" r="r" b="b"/>
              <a:pathLst>
                <a:path w="1" h="12">
                  <a:moveTo>
                    <a:pt x="0" y="0"/>
                  </a:moveTo>
                  <a:lnTo>
                    <a:pt x="0" y="0"/>
                  </a:lnTo>
                  <a:cubicBezTo>
                    <a:pt x="0" y="11"/>
                    <a:pt x="0" y="11"/>
                    <a:pt x="0" y="11"/>
                  </a:cubicBezTo>
                  <a:cubicBezTo>
                    <a:pt x="0" y="11"/>
                    <a:pt x="0" y="11"/>
                    <a:pt x="0"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0" name="Freeform 58"/>
            <p:cNvSpPr>
              <a:spLocks noChangeArrowheads="1"/>
            </p:cNvSpPr>
            <p:nvPr/>
          </p:nvSpPr>
          <p:spPr bwMode="auto">
            <a:xfrm>
              <a:off x="5462588" y="3421063"/>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1" name="Freeform 59"/>
            <p:cNvSpPr>
              <a:spLocks noChangeArrowheads="1"/>
            </p:cNvSpPr>
            <p:nvPr/>
          </p:nvSpPr>
          <p:spPr bwMode="auto">
            <a:xfrm>
              <a:off x="5462588" y="3417888"/>
              <a:ext cx="1587" cy="4762"/>
            </a:xfrm>
            <a:custGeom>
              <a:avLst/>
              <a:gdLst>
                <a:gd name="T0" fmla="*/ 0 w 1"/>
                <a:gd name="T1" fmla="*/ 0 h 12"/>
                <a:gd name="T2" fmla="*/ 0 w 1"/>
                <a:gd name="T3" fmla="*/ 0 h 12"/>
                <a:gd name="T4" fmla="*/ 0 w 1"/>
                <a:gd name="T5" fmla="*/ 11 h 12"/>
                <a:gd name="T6" fmla="*/ 0 w 1"/>
                <a:gd name="T7" fmla="*/ 0 h 12"/>
              </a:gdLst>
              <a:ahLst/>
              <a:cxnLst>
                <a:cxn ang="0">
                  <a:pos x="T0" y="T1"/>
                </a:cxn>
                <a:cxn ang="0">
                  <a:pos x="T2" y="T3"/>
                </a:cxn>
                <a:cxn ang="0">
                  <a:pos x="T4" y="T5"/>
                </a:cxn>
                <a:cxn ang="0">
                  <a:pos x="T6" y="T7"/>
                </a:cxn>
              </a:cxnLst>
              <a:rect l="0" t="0" r="r" b="b"/>
              <a:pathLst>
                <a:path w="1" h="12">
                  <a:moveTo>
                    <a:pt x="0" y="0"/>
                  </a:moveTo>
                  <a:lnTo>
                    <a:pt x="0" y="0"/>
                  </a:lnTo>
                  <a:cubicBezTo>
                    <a:pt x="0" y="0"/>
                    <a:pt x="0" y="0"/>
                    <a:pt x="0" y="11"/>
                  </a:cubicBezTo>
                  <a:cubicBezTo>
                    <a:pt x="0" y="0"/>
                    <a:pt x="0" y="0"/>
                    <a:pt x="0"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2" name="Freeform 60"/>
            <p:cNvSpPr>
              <a:spLocks noChangeArrowheads="1"/>
            </p:cNvSpPr>
            <p:nvPr/>
          </p:nvSpPr>
          <p:spPr bwMode="auto">
            <a:xfrm>
              <a:off x="5462588" y="3413125"/>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3" name="Freeform 61"/>
            <p:cNvSpPr>
              <a:spLocks noChangeArrowheads="1"/>
            </p:cNvSpPr>
            <p:nvPr/>
          </p:nvSpPr>
          <p:spPr bwMode="auto">
            <a:xfrm>
              <a:off x="5462588" y="3409950"/>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4" name="Freeform 62"/>
            <p:cNvSpPr>
              <a:spLocks noChangeArrowheads="1"/>
            </p:cNvSpPr>
            <p:nvPr/>
          </p:nvSpPr>
          <p:spPr bwMode="auto">
            <a:xfrm>
              <a:off x="5705475" y="3840163"/>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 name="Freeform 63"/>
            <p:cNvSpPr>
              <a:spLocks noChangeArrowheads="1"/>
            </p:cNvSpPr>
            <p:nvPr/>
          </p:nvSpPr>
          <p:spPr bwMode="auto">
            <a:xfrm>
              <a:off x="5462588" y="3400425"/>
              <a:ext cx="1587" cy="4763"/>
            </a:xfrm>
            <a:custGeom>
              <a:avLst/>
              <a:gdLst>
                <a:gd name="T0" fmla="*/ 0 w 1"/>
                <a:gd name="T1" fmla="*/ 0 h 13"/>
                <a:gd name="T2" fmla="*/ 0 w 1"/>
                <a:gd name="T3" fmla="*/ 0 h 13"/>
                <a:gd name="T4" fmla="*/ 0 w 1"/>
                <a:gd name="T5" fmla="*/ 0 h 13"/>
                <a:gd name="T6" fmla="*/ 0 w 1"/>
                <a:gd name="T7" fmla="*/ 12 h 13"/>
                <a:gd name="T8" fmla="*/ 0 w 1"/>
                <a:gd name="T9" fmla="*/ 0 h 13"/>
              </a:gdLst>
              <a:ahLst/>
              <a:cxnLst>
                <a:cxn ang="0">
                  <a:pos x="T0" y="T1"/>
                </a:cxn>
                <a:cxn ang="0">
                  <a:pos x="T2" y="T3"/>
                </a:cxn>
                <a:cxn ang="0">
                  <a:pos x="T4" y="T5"/>
                </a:cxn>
                <a:cxn ang="0">
                  <a:pos x="T6" y="T7"/>
                </a:cxn>
                <a:cxn ang="0">
                  <a:pos x="T8" y="T9"/>
                </a:cxn>
              </a:cxnLst>
              <a:rect l="0" t="0" r="r" b="b"/>
              <a:pathLst>
                <a:path w="1" h="13">
                  <a:moveTo>
                    <a:pt x="0" y="0"/>
                  </a:moveTo>
                  <a:lnTo>
                    <a:pt x="0" y="0"/>
                  </a:lnTo>
                  <a:lnTo>
                    <a:pt x="0" y="0"/>
                  </a:lnTo>
                  <a:lnTo>
                    <a:pt x="0" y="12"/>
                  </a:ln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6" name="Freeform 64"/>
            <p:cNvSpPr>
              <a:spLocks noChangeArrowheads="1"/>
            </p:cNvSpPr>
            <p:nvPr/>
          </p:nvSpPr>
          <p:spPr bwMode="auto">
            <a:xfrm>
              <a:off x="5462588" y="3421063"/>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7" name="Freeform 65"/>
            <p:cNvSpPr>
              <a:spLocks noChangeArrowheads="1"/>
            </p:cNvSpPr>
            <p:nvPr/>
          </p:nvSpPr>
          <p:spPr bwMode="auto">
            <a:xfrm>
              <a:off x="8456613" y="4106863"/>
              <a:ext cx="73025" cy="93662"/>
            </a:xfrm>
            <a:custGeom>
              <a:avLst/>
              <a:gdLst>
                <a:gd name="T0" fmla="*/ 191 w 203"/>
                <a:gd name="T1" fmla="*/ 0 h 259"/>
                <a:gd name="T2" fmla="*/ 191 w 203"/>
                <a:gd name="T3" fmla="*/ 0 h 259"/>
                <a:gd name="T4" fmla="*/ 124 w 203"/>
                <a:gd name="T5" fmla="*/ 33 h 259"/>
                <a:gd name="T6" fmla="*/ 23 w 203"/>
                <a:gd name="T7" fmla="*/ 56 h 259"/>
                <a:gd name="T8" fmla="*/ 0 w 203"/>
                <a:gd name="T9" fmla="*/ 134 h 259"/>
                <a:gd name="T10" fmla="*/ 45 w 203"/>
                <a:gd name="T11" fmla="*/ 224 h 259"/>
                <a:gd name="T12" fmla="*/ 90 w 203"/>
                <a:gd name="T13" fmla="*/ 235 h 259"/>
                <a:gd name="T14" fmla="*/ 135 w 203"/>
                <a:gd name="T15" fmla="*/ 145 h 259"/>
                <a:gd name="T16" fmla="*/ 180 w 203"/>
                <a:gd name="T17" fmla="*/ 67 h 259"/>
                <a:gd name="T18" fmla="*/ 191 w 203"/>
                <a:gd name="T1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59">
                  <a:moveTo>
                    <a:pt x="191" y="0"/>
                  </a:moveTo>
                  <a:lnTo>
                    <a:pt x="191" y="0"/>
                  </a:lnTo>
                  <a:cubicBezTo>
                    <a:pt x="191" y="0"/>
                    <a:pt x="169" y="33"/>
                    <a:pt x="124" y="33"/>
                  </a:cubicBezTo>
                  <a:cubicBezTo>
                    <a:pt x="79" y="44"/>
                    <a:pt x="34" y="33"/>
                    <a:pt x="23" y="56"/>
                  </a:cubicBezTo>
                  <a:cubicBezTo>
                    <a:pt x="12" y="78"/>
                    <a:pt x="0" y="100"/>
                    <a:pt x="0" y="134"/>
                  </a:cubicBezTo>
                  <a:cubicBezTo>
                    <a:pt x="12" y="179"/>
                    <a:pt x="34" y="190"/>
                    <a:pt x="45" y="224"/>
                  </a:cubicBezTo>
                  <a:cubicBezTo>
                    <a:pt x="56" y="246"/>
                    <a:pt x="90" y="258"/>
                    <a:pt x="90" y="235"/>
                  </a:cubicBezTo>
                  <a:cubicBezTo>
                    <a:pt x="101" y="213"/>
                    <a:pt x="101" y="156"/>
                    <a:pt x="135" y="145"/>
                  </a:cubicBezTo>
                  <a:cubicBezTo>
                    <a:pt x="169" y="123"/>
                    <a:pt x="180" y="89"/>
                    <a:pt x="180" y="67"/>
                  </a:cubicBezTo>
                  <a:cubicBezTo>
                    <a:pt x="180" y="44"/>
                    <a:pt x="202" y="22"/>
                    <a:pt x="191"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8" name="Freeform 66"/>
            <p:cNvSpPr>
              <a:spLocks noChangeArrowheads="1"/>
            </p:cNvSpPr>
            <p:nvPr/>
          </p:nvSpPr>
          <p:spPr bwMode="auto">
            <a:xfrm>
              <a:off x="8448675" y="4090988"/>
              <a:ext cx="85725" cy="112712"/>
            </a:xfrm>
            <a:custGeom>
              <a:avLst/>
              <a:gdLst>
                <a:gd name="T0" fmla="*/ 101 w 237"/>
                <a:gd name="T1" fmla="*/ 314 h 315"/>
                <a:gd name="T2" fmla="*/ 101 w 237"/>
                <a:gd name="T3" fmla="*/ 314 h 315"/>
                <a:gd name="T4" fmla="*/ 101 w 237"/>
                <a:gd name="T5" fmla="*/ 314 h 315"/>
                <a:gd name="T6" fmla="*/ 45 w 237"/>
                <a:gd name="T7" fmla="*/ 280 h 315"/>
                <a:gd name="T8" fmla="*/ 34 w 237"/>
                <a:gd name="T9" fmla="*/ 246 h 315"/>
                <a:gd name="T10" fmla="*/ 0 w 237"/>
                <a:gd name="T11" fmla="*/ 190 h 315"/>
                <a:gd name="T12" fmla="*/ 22 w 237"/>
                <a:gd name="T13" fmla="*/ 101 h 315"/>
                <a:gd name="T14" fmla="*/ 22 w 237"/>
                <a:gd name="T15" fmla="*/ 89 h 315"/>
                <a:gd name="T16" fmla="*/ 78 w 237"/>
                <a:gd name="T17" fmla="*/ 67 h 315"/>
                <a:gd name="T18" fmla="*/ 101 w 237"/>
                <a:gd name="T19" fmla="*/ 67 h 315"/>
                <a:gd name="T20" fmla="*/ 112 w 237"/>
                <a:gd name="T21" fmla="*/ 67 h 315"/>
                <a:gd name="T22" fmla="*/ 146 w 237"/>
                <a:gd name="T23" fmla="*/ 67 h 315"/>
                <a:gd name="T24" fmla="*/ 191 w 237"/>
                <a:gd name="T25" fmla="*/ 33 h 315"/>
                <a:gd name="T26" fmla="*/ 213 w 237"/>
                <a:gd name="T27" fmla="*/ 0 h 315"/>
                <a:gd name="T28" fmla="*/ 224 w 237"/>
                <a:gd name="T29" fmla="*/ 33 h 315"/>
                <a:gd name="T30" fmla="*/ 224 w 237"/>
                <a:gd name="T31" fmla="*/ 89 h 315"/>
                <a:gd name="T32" fmla="*/ 224 w 237"/>
                <a:gd name="T33" fmla="*/ 112 h 315"/>
                <a:gd name="T34" fmla="*/ 168 w 237"/>
                <a:gd name="T35" fmla="*/ 201 h 315"/>
                <a:gd name="T36" fmla="*/ 146 w 237"/>
                <a:gd name="T37" fmla="*/ 258 h 315"/>
                <a:gd name="T38" fmla="*/ 135 w 237"/>
                <a:gd name="T39" fmla="*/ 291 h 315"/>
                <a:gd name="T40" fmla="*/ 101 w 237"/>
                <a:gd name="T41" fmla="*/ 314 h 315"/>
                <a:gd name="T42" fmla="*/ 67 w 237"/>
                <a:gd name="T43" fmla="*/ 112 h 315"/>
                <a:gd name="T44" fmla="*/ 67 w 237"/>
                <a:gd name="T45" fmla="*/ 112 h 315"/>
                <a:gd name="T46" fmla="*/ 56 w 237"/>
                <a:gd name="T47" fmla="*/ 123 h 315"/>
                <a:gd name="T48" fmla="*/ 45 w 237"/>
                <a:gd name="T49" fmla="*/ 179 h 315"/>
                <a:gd name="T50" fmla="*/ 67 w 237"/>
                <a:gd name="T51" fmla="*/ 224 h 315"/>
                <a:gd name="T52" fmla="*/ 90 w 237"/>
                <a:gd name="T53" fmla="*/ 258 h 315"/>
                <a:gd name="T54" fmla="*/ 101 w 237"/>
                <a:gd name="T55" fmla="*/ 269 h 315"/>
                <a:gd name="T56" fmla="*/ 101 w 237"/>
                <a:gd name="T57" fmla="*/ 246 h 315"/>
                <a:gd name="T58" fmla="*/ 146 w 237"/>
                <a:gd name="T59" fmla="*/ 168 h 315"/>
                <a:gd name="T60" fmla="*/ 180 w 237"/>
                <a:gd name="T61" fmla="*/ 123 h 315"/>
                <a:gd name="T62" fmla="*/ 180 w 237"/>
                <a:gd name="T63" fmla="*/ 89 h 315"/>
                <a:gd name="T64" fmla="*/ 146 w 237"/>
                <a:gd name="T65" fmla="*/ 101 h 315"/>
                <a:gd name="T66" fmla="*/ 112 w 237"/>
                <a:gd name="T67" fmla="*/ 112 h 315"/>
                <a:gd name="T68" fmla="*/ 90 w 237"/>
                <a:gd name="T69" fmla="*/ 112 h 315"/>
                <a:gd name="T70" fmla="*/ 78 w 237"/>
                <a:gd name="T71" fmla="*/ 112 h 315"/>
                <a:gd name="T72" fmla="*/ 67 w 237"/>
                <a:gd name="T73" fmla="*/ 112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7" h="315">
                  <a:moveTo>
                    <a:pt x="101" y="314"/>
                  </a:moveTo>
                  <a:lnTo>
                    <a:pt x="101" y="314"/>
                  </a:lnTo>
                  <a:lnTo>
                    <a:pt x="101" y="314"/>
                  </a:lnTo>
                  <a:cubicBezTo>
                    <a:pt x="78" y="314"/>
                    <a:pt x="56" y="303"/>
                    <a:pt x="45" y="280"/>
                  </a:cubicBezTo>
                  <a:cubicBezTo>
                    <a:pt x="45" y="269"/>
                    <a:pt x="45" y="258"/>
                    <a:pt x="34" y="246"/>
                  </a:cubicBezTo>
                  <a:cubicBezTo>
                    <a:pt x="22" y="235"/>
                    <a:pt x="11" y="224"/>
                    <a:pt x="0" y="190"/>
                  </a:cubicBezTo>
                  <a:cubicBezTo>
                    <a:pt x="0" y="145"/>
                    <a:pt x="11" y="123"/>
                    <a:pt x="22" y="101"/>
                  </a:cubicBezTo>
                  <a:lnTo>
                    <a:pt x="22" y="89"/>
                  </a:lnTo>
                  <a:cubicBezTo>
                    <a:pt x="34" y="67"/>
                    <a:pt x="67" y="67"/>
                    <a:pt x="78" y="67"/>
                  </a:cubicBezTo>
                  <a:cubicBezTo>
                    <a:pt x="90" y="67"/>
                    <a:pt x="90" y="67"/>
                    <a:pt x="101" y="67"/>
                  </a:cubicBezTo>
                  <a:lnTo>
                    <a:pt x="112" y="67"/>
                  </a:lnTo>
                  <a:cubicBezTo>
                    <a:pt x="123" y="67"/>
                    <a:pt x="135" y="67"/>
                    <a:pt x="146" y="67"/>
                  </a:cubicBezTo>
                  <a:cubicBezTo>
                    <a:pt x="180" y="56"/>
                    <a:pt x="191" y="33"/>
                    <a:pt x="191" y="33"/>
                  </a:cubicBezTo>
                  <a:cubicBezTo>
                    <a:pt x="213" y="0"/>
                    <a:pt x="213" y="0"/>
                    <a:pt x="213" y="0"/>
                  </a:cubicBezTo>
                  <a:cubicBezTo>
                    <a:pt x="224" y="33"/>
                    <a:pt x="224" y="33"/>
                    <a:pt x="224" y="33"/>
                  </a:cubicBezTo>
                  <a:cubicBezTo>
                    <a:pt x="236" y="56"/>
                    <a:pt x="236" y="78"/>
                    <a:pt x="224" y="89"/>
                  </a:cubicBezTo>
                  <a:cubicBezTo>
                    <a:pt x="224" y="101"/>
                    <a:pt x="224" y="112"/>
                    <a:pt x="224" y="112"/>
                  </a:cubicBezTo>
                  <a:cubicBezTo>
                    <a:pt x="224" y="145"/>
                    <a:pt x="202" y="179"/>
                    <a:pt x="168" y="201"/>
                  </a:cubicBezTo>
                  <a:cubicBezTo>
                    <a:pt x="157" y="213"/>
                    <a:pt x="146" y="235"/>
                    <a:pt x="146" y="258"/>
                  </a:cubicBezTo>
                  <a:cubicBezTo>
                    <a:pt x="146" y="269"/>
                    <a:pt x="146" y="280"/>
                    <a:pt x="135" y="291"/>
                  </a:cubicBezTo>
                  <a:cubicBezTo>
                    <a:pt x="135" y="303"/>
                    <a:pt x="112" y="314"/>
                    <a:pt x="101" y="314"/>
                  </a:cubicBezTo>
                  <a:close/>
                  <a:moveTo>
                    <a:pt x="67" y="112"/>
                  </a:moveTo>
                  <a:lnTo>
                    <a:pt x="67" y="112"/>
                  </a:lnTo>
                  <a:cubicBezTo>
                    <a:pt x="56" y="112"/>
                    <a:pt x="56" y="112"/>
                    <a:pt x="56" y="123"/>
                  </a:cubicBezTo>
                  <a:cubicBezTo>
                    <a:pt x="45" y="134"/>
                    <a:pt x="45" y="157"/>
                    <a:pt x="45" y="179"/>
                  </a:cubicBezTo>
                  <a:cubicBezTo>
                    <a:pt x="45" y="201"/>
                    <a:pt x="56" y="213"/>
                    <a:pt x="67" y="224"/>
                  </a:cubicBezTo>
                  <a:cubicBezTo>
                    <a:pt x="78" y="235"/>
                    <a:pt x="78" y="246"/>
                    <a:pt x="90" y="258"/>
                  </a:cubicBezTo>
                  <a:lnTo>
                    <a:pt x="101" y="269"/>
                  </a:lnTo>
                  <a:cubicBezTo>
                    <a:pt x="101" y="269"/>
                    <a:pt x="101" y="258"/>
                    <a:pt x="101" y="246"/>
                  </a:cubicBezTo>
                  <a:cubicBezTo>
                    <a:pt x="112" y="224"/>
                    <a:pt x="112" y="179"/>
                    <a:pt x="146" y="168"/>
                  </a:cubicBezTo>
                  <a:cubicBezTo>
                    <a:pt x="168" y="157"/>
                    <a:pt x="180" y="134"/>
                    <a:pt x="180" y="123"/>
                  </a:cubicBezTo>
                  <a:cubicBezTo>
                    <a:pt x="180" y="112"/>
                    <a:pt x="180" y="101"/>
                    <a:pt x="180" y="89"/>
                  </a:cubicBezTo>
                  <a:cubicBezTo>
                    <a:pt x="168" y="101"/>
                    <a:pt x="157" y="101"/>
                    <a:pt x="146" y="101"/>
                  </a:cubicBezTo>
                  <a:cubicBezTo>
                    <a:pt x="135" y="112"/>
                    <a:pt x="123" y="112"/>
                    <a:pt x="112" y="112"/>
                  </a:cubicBezTo>
                  <a:cubicBezTo>
                    <a:pt x="112" y="112"/>
                    <a:pt x="101" y="112"/>
                    <a:pt x="90" y="112"/>
                  </a:cubicBezTo>
                  <a:lnTo>
                    <a:pt x="78" y="112"/>
                  </a:lnTo>
                  <a:cubicBezTo>
                    <a:pt x="67" y="112"/>
                    <a:pt x="67" y="112"/>
                    <a:pt x="67" y="112"/>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9" name="Freeform 67"/>
            <p:cNvSpPr>
              <a:spLocks noChangeArrowheads="1"/>
            </p:cNvSpPr>
            <p:nvPr/>
          </p:nvSpPr>
          <p:spPr bwMode="auto">
            <a:xfrm>
              <a:off x="8477250" y="3860800"/>
              <a:ext cx="33338" cy="41275"/>
            </a:xfrm>
            <a:custGeom>
              <a:avLst/>
              <a:gdLst>
                <a:gd name="T0" fmla="*/ 57 w 91"/>
                <a:gd name="T1" fmla="*/ 67 h 113"/>
                <a:gd name="T2" fmla="*/ 57 w 91"/>
                <a:gd name="T3" fmla="*/ 67 h 113"/>
                <a:gd name="T4" fmla="*/ 45 w 91"/>
                <a:gd name="T5" fmla="*/ 22 h 113"/>
                <a:gd name="T6" fmla="*/ 12 w 91"/>
                <a:gd name="T7" fmla="*/ 67 h 113"/>
                <a:gd name="T8" fmla="*/ 57 w 91"/>
                <a:gd name="T9" fmla="*/ 67 h 113"/>
              </a:gdLst>
              <a:ahLst/>
              <a:cxnLst>
                <a:cxn ang="0">
                  <a:pos x="T0" y="T1"/>
                </a:cxn>
                <a:cxn ang="0">
                  <a:pos x="T2" y="T3"/>
                </a:cxn>
                <a:cxn ang="0">
                  <a:pos x="T4" y="T5"/>
                </a:cxn>
                <a:cxn ang="0">
                  <a:pos x="T6" y="T7"/>
                </a:cxn>
                <a:cxn ang="0">
                  <a:pos x="T8" y="T9"/>
                </a:cxn>
              </a:cxnLst>
              <a:rect l="0" t="0" r="r" b="b"/>
              <a:pathLst>
                <a:path w="91" h="113">
                  <a:moveTo>
                    <a:pt x="57" y="67"/>
                  </a:moveTo>
                  <a:lnTo>
                    <a:pt x="57" y="67"/>
                  </a:lnTo>
                  <a:cubicBezTo>
                    <a:pt x="45" y="56"/>
                    <a:pt x="45" y="56"/>
                    <a:pt x="45" y="22"/>
                  </a:cubicBezTo>
                  <a:cubicBezTo>
                    <a:pt x="34" y="0"/>
                    <a:pt x="0" y="22"/>
                    <a:pt x="12" y="67"/>
                  </a:cubicBezTo>
                  <a:cubicBezTo>
                    <a:pt x="23" y="112"/>
                    <a:pt x="90" y="101"/>
                    <a:pt x="57" y="67"/>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 name="Freeform 68"/>
            <p:cNvSpPr>
              <a:spLocks noChangeArrowheads="1"/>
            </p:cNvSpPr>
            <p:nvPr/>
          </p:nvSpPr>
          <p:spPr bwMode="auto">
            <a:xfrm>
              <a:off x="8472488" y="3857625"/>
              <a:ext cx="36512" cy="49213"/>
            </a:xfrm>
            <a:custGeom>
              <a:avLst/>
              <a:gdLst>
                <a:gd name="T0" fmla="*/ 56 w 102"/>
                <a:gd name="T1" fmla="*/ 134 h 135"/>
                <a:gd name="T2" fmla="*/ 56 w 102"/>
                <a:gd name="T3" fmla="*/ 134 h 135"/>
                <a:gd name="T4" fmla="*/ 56 w 102"/>
                <a:gd name="T5" fmla="*/ 134 h 135"/>
                <a:gd name="T6" fmla="*/ 0 w 102"/>
                <a:gd name="T7" fmla="*/ 78 h 135"/>
                <a:gd name="T8" fmla="*/ 11 w 102"/>
                <a:gd name="T9" fmla="*/ 22 h 135"/>
                <a:gd name="T10" fmla="*/ 45 w 102"/>
                <a:gd name="T11" fmla="*/ 0 h 135"/>
                <a:gd name="T12" fmla="*/ 68 w 102"/>
                <a:gd name="T13" fmla="*/ 33 h 135"/>
                <a:gd name="T14" fmla="*/ 79 w 102"/>
                <a:gd name="T15" fmla="*/ 45 h 135"/>
                <a:gd name="T16" fmla="*/ 90 w 102"/>
                <a:gd name="T17" fmla="*/ 67 h 135"/>
                <a:gd name="T18" fmla="*/ 101 w 102"/>
                <a:gd name="T19" fmla="*/ 112 h 135"/>
                <a:gd name="T20" fmla="*/ 56 w 102"/>
                <a:gd name="T21"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2" h="135">
                  <a:moveTo>
                    <a:pt x="56" y="134"/>
                  </a:moveTo>
                  <a:lnTo>
                    <a:pt x="56" y="134"/>
                  </a:lnTo>
                  <a:lnTo>
                    <a:pt x="56" y="134"/>
                  </a:lnTo>
                  <a:cubicBezTo>
                    <a:pt x="34" y="134"/>
                    <a:pt x="11" y="112"/>
                    <a:pt x="0" y="78"/>
                  </a:cubicBezTo>
                  <a:cubicBezTo>
                    <a:pt x="0" y="56"/>
                    <a:pt x="0" y="33"/>
                    <a:pt x="11" y="22"/>
                  </a:cubicBezTo>
                  <a:cubicBezTo>
                    <a:pt x="23" y="11"/>
                    <a:pt x="34" y="0"/>
                    <a:pt x="45" y="0"/>
                  </a:cubicBezTo>
                  <a:cubicBezTo>
                    <a:pt x="56" y="0"/>
                    <a:pt x="68" y="11"/>
                    <a:pt x="68" y="33"/>
                  </a:cubicBezTo>
                  <a:cubicBezTo>
                    <a:pt x="79" y="33"/>
                    <a:pt x="79" y="33"/>
                    <a:pt x="79" y="45"/>
                  </a:cubicBezTo>
                  <a:cubicBezTo>
                    <a:pt x="79" y="56"/>
                    <a:pt x="79" y="56"/>
                    <a:pt x="90" y="67"/>
                  </a:cubicBezTo>
                  <a:cubicBezTo>
                    <a:pt x="101" y="89"/>
                    <a:pt x="101" y="101"/>
                    <a:pt x="101" y="112"/>
                  </a:cubicBezTo>
                  <a:cubicBezTo>
                    <a:pt x="90" y="123"/>
                    <a:pt x="79" y="134"/>
                    <a:pt x="56" y="134"/>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1" name="Freeform 69"/>
            <p:cNvSpPr>
              <a:spLocks noChangeArrowheads="1"/>
            </p:cNvSpPr>
            <p:nvPr/>
          </p:nvSpPr>
          <p:spPr bwMode="auto">
            <a:xfrm>
              <a:off x="8294688" y="3857625"/>
              <a:ext cx="122237" cy="31750"/>
            </a:xfrm>
            <a:custGeom>
              <a:avLst/>
              <a:gdLst>
                <a:gd name="T0" fmla="*/ 314 w 338"/>
                <a:gd name="T1" fmla="*/ 11 h 90"/>
                <a:gd name="T2" fmla="*/ 314 w 338"/>
                <a:gd name="T3" fmla="*/ 11 h 90"/>
                <a:gd name="T4" fmla="*/ 146 w 338"/>
                <a:gd name="T5" fmla="*/ 45 h 90"/>
                <a:gd name="T6" fmla="*/ 0 w 338"/>
                <a:gd name="T7" fmla="*/ 67 h 90"/>
                <a:gd name="T8" fmla="*/ 157 w 338"/>
                <a:gd name="T9" fmla="*/ 78 h 90"/>
                <a:gd name="T10" fmla="*/ 314 w 338"/>
                <a:gd name="T11" fmla="*/ 33 h 90"/>
                <a:gd name="T12" fmla="*/ 314 w 338"/>
                <a:gd name="T13" fmla="*/ 11 h 90"/>
              </a:gdLst>
              <a:ahLst/>
              <a:cxnLst>
                <a:cxn ang="0">
                  <a:pos x="T0" y="T1"/>
                </a:cxn>
                <a:cxn ang="0">
                  <a:pos x="T2" y="T3"/>
                </a:cxn>
                <a:cxn ang="0">
                  <a:pos x="T4" y="T5"/>
                </a:cxn>
                <a:cxn ang="0">
                  <a:pos x="T6" y="T7"/>
                </a:cxn>
                <a:cxn ang="0">
                  <a:pos x="T8" y="T9"/>
                </a:cxn>
                <a:cxn ang="0">
                  <a:pos x="T10" y="T11"/>
                </a:cxn>
                <a:cxn ang="0">
                  <a:pos x="T12" y="T13"/>
                </a:cxn>
              </a:cxnLst>
              <a:rect l="0" t="0" r="r" b="b"/>
              <a:pathLst>
                <a:path w="338" h="90">
                  <a:moveTo>
                    <a:pt x="314" y="11"/>
                  </a:moveTo>
                  <a:lnTo>
                    <a:pt x="314" y="11"/>
                  </a:lnTo>
                  <a:cubicBezTo>
                    <a:pt x="292" y="11"/>
                    <a:pt x="191" y="45"/>
                    <a:pt x="146" y="45"/>
                  </a:cubicBezTo>
                  <a:cubicBezTo>
                    <a:pt x="101" y="56"/>
                    <a:pt x="11" y="45"/>
                    <a:pt x="0" y="67"/>
                  </a:cubicBezTo>
                  <a:cubicBezTo>
                    <a:pt x="0" y="89"/>
                    <a:pt x="101" y="78"/>
                    <a:pt x="157" y="78"/>
                  </a:cubicBezTo>
                  <a:cubicBezTo>
                    <a:pt x="213" y="89"/>
                    <a:pt x="280" y="56"/>
                    <a:pt x="314" y="33"/>
                  </a:cubicBezTo>
                  <a:cubicBezTo>
                    <a:pt x="337" y="22"/>
                    <a:pt x="325" y="0"/>
                    <a:pt x="314" y="1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2" name="Freeform 70"/>
            <p:cNvSpPr>
              <a:spLocks noChangeArrowheads="1"/>
            </p:cNvSpPr>
            <p:nvPr/>
          </p:nvSpPr>
          <p:spPr bwMode="auto">
            <a:xfrm>
              <a:off x="8286750" y="3848100"/>
              <a:ext cx="133350" cy="44450"/>
            </a:xfrm>
            <a:custGeom>
              <a:avLst/>
              <a:gdLst>
                <a:gd name="T0" fmla="*/ 190 w 371"/>
                <a:gd name="T1" fmla="*/ 124 h 125"/>
                <a:gd name="T2" fmla="*/ 190 w 371"/>
                <a:gd name="T3" fmla="*/ 124 h 125"/>
                <a:gd name="T4" fmla="*/ 190 w 371"/>
                <a:gd name="T5" fmla="*/ 124 h 125"/>
                <a:gd name="T6" fmla="*/ 179 w 371"/>
                <a:gd name="T7" fmla="*/ 124 h 125"/>
                <a:gd name="T8" fmla="*/ 146 w 371"/>
                <a:gd name="T9" fmla="*/ 124 h 125"/>
                <a:gd name="T10" fmla="*/ 101 w 371"/>
                <a:gd name="T11" fmla="*/ 124 h 125"/>
                <a:gd name="T12" fmla="*/ 67 w 371"/>
                <a:gd name="T13" fmla="*/ 124 h 125"/>
                <a:gd name="T14" fmla="*/ 11 w 371"/>
                <a:gd name="T15" fmla="*/ 112 h 125"/>
                <a:gd name="T16" fmla="*/ 0 w 371"/>
                <a:gd name="T17" fmla="*/ 90 h 125"/>
                <a:gd name="T18" fmla="*/ 123 w 371"/>
                <a:gd name="T19" fmla="*/ 56 h 125"/>
                <a:gd name="T20" fmla="*/ 168 w 371"/>
                <a:gd name="T21" fmla="*/ 45 h 125"/>
                <a:gd name="T22" fmla="*/ 280 w 371"/>
                <a:gd name="T23" fmla="*/ 23 h 125"/>
                <a:gd name="T24" fmla="*/ 325 w 371"/>
                <a:gd name="T25" fmla="*/ 12 h 125"/>
                <a:gd name="T26" fmla="*/ 370 w 371"/>
                <a:gd name="T27" fmla="*/ 34 h 125"/>
                <a:gd name="T28" fmla="*/ 347 w 371"/>
                <a:gd name="T29" fmla="*/ 79 h 125"/>
                <a:gd name="T30" fmla="*/ 190 w 371"/>
                <a:gd name="T31" fmla="*/ 124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1" h="125">
                  <a:moveTo>
                    <a:pt x="190" y="124"/>
                  </a:moveTo>
                  <a:lnTo>
                    <a:pt x="190" y="124"/>
                  </a:lnTo>
                  <a:lnTo>
                    <a:pt x="190" y="124"/>
                  </a:lnTo>
                  <a:lnTo>
                    <a:pt x="179" y="124"/>
                  </a:lnTo>
                  <a:cubicBezTo>
                    <a:pt x="168" y="124"/>
                    <a:pt x="157" y="124"/>
                    <a:pt x="146" y="124"/>
                  </a:cubicBezTo>
                  <a:cubicBezTo>
                    <a:pt x="134" y="124"/>
                    <a:pt x="123" y="124"/>
                    <a:pt x="101" y="124"/>
                  </a:cubicBezTo>
                  <a:cubicBezTo>
                    <a:pt x="90" y="124"/>
                    <a:pt x="78" y="124"/>
                    <a:pt x="67" y="124"/>
                  </a:cubicBezTo>
                  <a:cubicBezTo>
                    <a:pt x="33" y="124"/>
                    <a:pt x="22" y="124"/>
                    <a:pt x="11" y="112"/>
                  </a:cubicBezTo>
                  <a:cubicBezTo>
                    <a:pt x="0" y="101"/>
                    <a:pt x="0" y="90"/>
                    <a:pt x="0" y="90"/>
                  </a:cubicBezTo>
                  <a:cubicBezTo>
                    <a:pt x="11" y="56"/>
                    <a:pt x="56" y="56"/>
                    <a:pt x="123" y="56"/>
                  </a:cubicBezTo>
                  <a:cubicBezTo>
                    <a:pt x="134" y="56"/>
                    <a:pt x="157" y="45"/>
                    <a:pt x="168" y="45"/>
                  </a:cubicBezTo>
                  <a:cubicBezTo>
                    <a:pt x="202" y="45"/>
                    <a:pt x="246" y="34"/>
                    <a:pt x="280" y="23"/>
                  </a:cubicBezTo>
                  <a:cubicBezTo>
                    <a:pt x="302" y="12"/>
                    <a:pt x="325" y="12"/>
                    <a:pt x="325" y="12"/>
                  </a:cubicBezTo>
                  <a:cubicBezTo>
                    <a:pt x="347" y="0"/>
                    <a:pt x="370" y="12"/>
                    <a:pt x="370" y="34"/>
                  </a:cubicBezTo>
                  <a:cubicBezTo>
                    <a:pt x="370" y="45"/>
                    <a:pt x="370" y="56"/>
                    <a:pt x="347" y="79"/>
                  </a:cubicBezTo>
                  <a:cubicBezTo>
                    <a:pt x="336" y="90"/>
                    <a:pt x="257" y="124"/>
                    <a:pt x="190" y="124"/>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3" name="Freeform 71"/>
            <p:cNvSpPr>
              <a:spLocks noChangeArrowheads="1"/>
            </p:cNvSpPr>
            <p:nvPr/>
          </p:nvSpPr>
          <p:spPr bwMode="auto">
            <a:xfrm>
              <a:off x="8286750" y="4756150"/>
              <a:ext cx="41275" cy="80963"/>
            </a:xfrm>
            <a:custGeom>
              <a:avLst/>
              <a:gdLst>
                <a:gd name="T0" fmla="*/ 78 w 113"/>
                <a:gd name="T1" fmla="*/ 89 h 225"/>
                <a:gd name="T2" fmla="*/ 78 w 113"/>
                <a:gd name="T3" fmla="*/ 89 h 225"/>
                <a:gd name="T4" fmla="*/ 90 w 113"/>
                <a:gd name="T5" fmla="*/ 0 h 225"/>
                <a:gd name="T6" fmla="*/ 67 w 113"/>
                <a:gd name="T7" fmla="*/ 89 h 225"/>
                <a:gd name="T8" fmla="*/ 11 w 113"/>
                <a:gd name="T9" fmla="*/ 190 h 225"/>
                <a:gd name="T10" fmla="*/ 45 w 113"/>
                <a:gd name="T11" fmla="*/ 179 h 225"/>
                <a:gd name="T12" fmla="*/ 78 w 113"/>
                <a:gd name="T13" fmla="*/ 89 h 225"/>
              </a:gdLst>
              <a:ahLst/>
              <a:cxnLst>
                <a:cxn ang="0">
                  <a:pos x="T0" y="T1"/>
                </a:cxn>
                <a:cxn ang="0">
                  <a:pos x="T2" y="T3"/>
                </a:cxn>
                <a:cxn ang="0">
                  <a:pos x="T4" y="T5"/>
                </a:cxn>
                <a:cxn ang="0">
                  <a:pos x="T6" y="T7"/>
                </a:cxn>
                <a:cxn ang="0">
                  <a:pos x="T8" y="T9"/>
                </a:cxn>
                <a:cxn ang="0">
                  <a:pos x="T10" y="T11"/>
                </a:cxn>
                <a:cxn ang="0">
                  <a:pos x="T12" y="T13"/>
                </a:cxn>
              </a:cxnLst>
              <a:rect l="0" t="0" r="r" b="b"/>
              <a:pathLst>
                <a:path w="113" h="225">
                  <a:moveTo>
                    <a:pt x="78" y="89"/>
                  </a:moveTo>
                  <a:lnTo>
                    <a:pt x="78" y="89"/>
                  </a:lnTo>
                  <a:cubicBezTo>
                    <a:pt x="90" y="67"/>
                    <a:pt x="112" y="11"/>
                    <a:pt x="90" y="0"/>
                  </a:cubicBezTo>
                  <a:cubicBezTo>
                    <a:pt x="67" y="0"/>
                    <a:pt x="67" y="45"/>
                    <a:pt x="67" y="89"/>
                  </a:cubicBezTo>
                  <a:cubicBezTo>
                    <a:pt x="67" y="123"/>
                    <a:pt x="22" y="168"/>
                    <a:pt x="11" y="190"/>
                  </a:cubicBezTo>
                  <a:cubicBezTo>
                    <a:pt x="0" y="224"/>
                    <a:pt x="22" y="224"/>
                    <a:pt x="45" y="179"/>
                  </a:cubicBezTo>
                  <a:cubicBezTo>
                    <a:pt x="67" y="134"/>
                    <a:pt x="67" y="112"/>
                    <a:pt x="78" y="89"/>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4" name="Freeform 72"/>
            <p:cNvSpPr>
              <a:spLocks noChangeArrowheads="1"/>
            </p:cNvSpPr>
            <p:nvPr/>
          </p:nvSpPr>
          <p:spPr bwMode="auto">
            <a:xfrm>
              <a:off x="8283575" y="4748213"/>
              <a:ext cx="49213" cy="93662"/>
            </a:xfrm>
            <a:custGeom>
              <a:avLst/>
              <a:gdLst>
                <a:gd name="T0" fmla="*/ 23 w 136"/>
                <a:gd name="T1" fmla="*/ 257 h 258"/>
                <a:gd name="T2" fmla="*/ 23 w 136"/>
                <a:gd name="T3" fmla="*/ 257 h 258"/>
                <a:gd name="T4" fmla="*/ 23 w 136"/>
                <a:gd name="T5" fmla="*/ 257 h 258"/>
                <a:gd name="T6" fmla="*/ 0 w 136"/>
                <a:gd name="T7" fmla="*/ 246 h 258"/>
                <a:gd name="T8" fmla="*/ 0 w 136"/>
                <a:gd name="T9" fmla="*/ 212 h 258"/>
                <a:gd name="T10" fmla="*/ 23 w 136"/>
                <a:gd name="T11" fmla="*/ 156 h 258"/>
                <a:gd name="T12" fmla="*/ 57 w 136"/>
                <a:gd name="T13" fmla="*/ 100 h 258"/>
                <a:gd name="T14" fmla="*/ 57 w 136"/>
                <a:gd name="T15" fmla="*/ 100 h 258"/>
                <a:gd name="T16" fmla="*/ 102 w 136"/>
                <a:gd name="T17" fmla="*/ 0 h 258"/>
                <a:gd name="T18" fmla="*/ 113 w 136"/>
                <a:gd name="T19" fmla="*/ 11 h 258"/>
                <a:gd name="T20" fmla="*/ 124 w 136"/>
                <a:gd name="T21" fmla="*/ 22 h 258"/>
                <a:gd name="T22" fmla="*/ 113 w 136"/>
                <a:gd name="T23" fmla="*/ 123 h 258"/>
                <a:gd name="T24" fmla="*/ 102 w 136"/>
                <a:gd name="T25" fmla="*/ 145 h 258"/>
                <a:gd name="T26" fmla="*/ 79 w 136"/>
                <a:gd name="T27" fmla="*/ 212 h 258"/>
                <a:gd name="T28" fmla="*/ 23 w 136"/>
                <a:gd name="T29" fmla="*/ 25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6" h="258">
                  <a:moveTo>
                    <a:pt x="23" y="257"/>
                  </a:moveTo>
                  <a:lnTo>
                    <a:pt x="23" y="257"/>
                  </a:lnTo>
                  <a:lnTo>
                    <a:pt x="23" y="257"/>
                  </a:lnTo>
                  <a:cubicBezTo>
                    <a:pt x="23" y="257"/>
                    <a:pt x="12" y="257"/>
                    <a:pt x="0" y="246"/>
                  </a:cubicBezTo>
                  <a:cubicBezTo>
                    <a:pt x="0" y="246"/>
                    <a:pt x="0" y="235"/>
                    <a:pt x="0" y="212"/>
                  </a:cubicBezTo>
                  <a:cubicBezTo>
                    <a:pt x="0" y="190"/>
                    <a:pt x="12" y="179"/>
                    <a:pt x="23" y="156"/>
                  </a:cubicBezTo>
                  <a:cubicBezTo>
                    <a:pt x="45" y="145"/>
                    <a:pt x="57" y="123"/>
                    <a:pt x="57" y="100"/>
                  </a:cubicBezTo>
                  <a:lnTo>
                    <a:pt x="57" y="100"/>
                  </a:lnTo>
                  <a:cubicBezTo>
                    <a:pt x="57" y="56"/>
                    <a:pt x="57" y="0"/>
                    <a:pt x="102" y="0"/>
                  </a:cubicBezTo>
                  <a:cubicBezTo>
                    <a:pt x="102" y="0"/>
                    <a:pt x="102" y="0"/>
                    <a:pt x="113" y="11"/>
                  </a:cubicBezTo>
                  <a:cubicBezTo>
                    <a:pt x="113" y="11"/>
                    <a:pt x="124" y="11"/>
                    <a:pt x="124" y="22"/>
                  </a:cubicBezTo>
                  <a:cubicBezTo>
                    <a:pt x="135" y="44"/>
                    <a:pt x="135" y="67"/>
                    <a:pt x="113" y="123"/>
                  </a:cubicBezTo>
                  <a:cubicBezTo>
                    <a:pt x="102" y="134"/>
                    <a:pt x="102" y="134"/>
                    <a:pt x="102" y="145"/>
                  </a:cubicBezTo>
                  <a:cubicBezTo>
                    <a:pt x="102" y="156"/>
                    <a:pt x="90" y="179"/>
                    <a:pt x="79" y="212"/>
                  </a:cubicBezTo>
                  <a:cubicBezTo>
                    <a:pt x="57" y="246"/>
                    <a:pt x="45" y="257"/>
                    <a:pt x="23" y="257"/>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5" name="Freeform 73"/>
            <p:cNvSpPr>
              <a:spLocks noChangeArrowheads="1"/>
            </p:cNvSpPr>
            <p:nvPr/>
          </p:nvSpPr>
          <p:spPr bwMode="auto">
            <a:xfrm>
              <a:off x="7359650" y="4656138"/>
              <a:ext cx="80963" cy="52387"/>
            </a:xfrm>
            <a:custGeom>
              <a:avLst/>
              <a:gdLst>
                <a:gd name="T0" fmla="*/ 213 w 225"/>
                <a:gd name="T1" fmla="*/ 67 h 146"/>
                <a:gd name="T2" fmla="*/ 213 w 225"/>
                <a:gd name="T3" fmla="*/ 67 h 146"/>
                <a:gd name="T4" fmla="*/ 191 w 225"/>
                <a:gd name="T5" fmla="*/ 33 h 146"/>
                <a:gd name="T6" fmla="*/ 101 w 225"/>
                <a:gd name="T7" fmla="*/ 78 h 146"/>
                <a:gd name="T8" fmla="*/ 11 w 225"/>
                <a:gd name="T9" fmla="*/ 123 h 146"/>
                <a:gd name="T10" fmla="*/ 135 w 225"/>
                <a:gd name="T11" fmla="*/ 101 h 146"/>
                <a:gd name="T12" fmla="*/ 213 w 225"/>
                <a:gd name="T13" fmla="*/ 67 h 146"/>
              </a:gdLst>
              <a:ahLst/>
              <a:cxnLst>
                <a:cxn ang="0">
                  <a:pos x="T0" y="T1"/>
                </a:cxn>
                <a:cxn ang="0">
                  <a:pos x="T2" y="T3"/>
                </a:cxn>
                <a:cxn ang="0">
                  <a:pos x="T4" y="T5"/>
                </a:cxn>
                <a:cxn ang="0">
                  <a:pos x="T6" y="T7"/>
                </a:cxn>
                <a:cxn ang="0">
                  <a:pos x="T8" y="T9"/>
                </a:cxn>
                <a:cxn ang="0">
                  <a:pos x="T10" y="T11"/>
                </a:cxn>
                <a:cxn ang="0">
                  <a:pos x="T12" y="T13"/>
                </a:cxn>
              </a:cxnLst>
              <a:rect l="0" t="0" r="r" b="b"/>
              <a:pathLst>
                <a:path w="225" h="146">
                  <a:moveTo>
                    <a:pt x="213" y="67"/>
                  </a:moveTo>
                  <a:lnTo>
                    <a:pt x="213" y="67"/>
                  </a:lnTo>
                  <a:cubicBezTo>
                    <a:pt x="224" y="45"/>
                    <a:pt x="224" y="0"/>
                    <a:pt x="191" y="33"/>
                  </a:cubicBezTo>
                  <a:cubicBezTo>
                    <a:pt x="168" y="56"/>
                    <a:pt x="135" y="78"/>
                    <a:pt x="101" y="78"/>
                  </a:cubicBezTo>
                  <a:cubicBezTo>
                    <a:pt x="56" y="78"/>
                    <a:pt x="0" y="101"/>
                    <a:pt x="11" y="123"/>
                  </a:cubicBezTo>
                  <a:cubicBezTo>
                    <a:pt x="23" y="145"/>
                    <a:pt x="101" y="123"/>
                    <a:pt x="135" y="101"/>
                  </a:cubicBezTo>
                  <a:cubicBezTo>
                    <a:pt x="157" y="78"/>
                    <a:pt x="213" y="78"/>
                    <a:pt x="213" y="67"/>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6" name="Freeform 74"/>
            <p:cNvSpPr>
              <a:spLocks noChangeArrowheads="1"/>
            </p:cNvSpPr>
            <p:nvPr/>
          </p:nvSpPr>
          <p:spPr bwMode="auto">
            <a:xfrm>
              <a:off x="7354888" y="4656138"/>
              <a:ext cx="93662" cy="57150"/>
            </a:xfrm>
            <a:custGeom>
              <a:avLst/>
              <a:gdLst>
                <a:gd name="T0" fmla="*/ 45 w 259"/>
                <a:gd name="T1" fmla="*/ 156 h 157"/>
                <a:gd name="T2" fmla="*/ 45 w 259"/>
                <a:gd name="T3" fmla="*/ 156 h 157"/>
                <a:gd name="T4" fmla="*/ 45 w 259"/>
                <a:gd name="T5" fmla="*/ 156 h 157"/>
                <a:gd name="T6" fmla="*/ 0 w 259"/>
                <a:gd name="T7" fmla="*/ 134 h 157"/>
                <a:gd name="T8" fmla="*/ 0 w 259"/>
                <a:gd name="T9" fmla="*/ 101 h 157"/>
                <a:gd name="T10" fmla="*/ 101 w 259"/>
                <a:gd name="T11" fmla="*/ 56 h 157"/>
                <a:gd name="T12" fmla="*/ 191 w 259"/>
                <a:gd name="T13" fmla="*/ 11 h 157"/>
                <a:gd name="T14" fmla="*/ 224 w 259"/>
                <a:gd name="T15" fmla="*/ 0 h 157"/>
                <a:gd name="T16" fmla="*/ 246 w 259"/>
                <a:gd name="T17" fmla="*/ 11 h 157"/>
                <a:gd name="T18" fmla="*/ 246 w 259"/>
                <a:gd name="T19" fmla="*/ 67 h 157"/>
                <a:gd name="T20" fmla="*/ 202 w 259"/>
                <a:gd name="T21" fmla="*/ 101 h 157"/>
                <a:gd name="T22" fmla="*/ 157 w 259"/>
                <a:gd name="T23" fmla="*/ 112 h 157"/>
                <a:gd name="T24" fmla="*/ 45 w 259"/>
                <a:gd name="T25" fmla="*/ 15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9" h="157">
                  <a:moveTo>
                    <a:pt x="45" y="156"/>
                  </a:moveTo>
                  <a:lnTo>
                    <a:pt x="45" y="156"/>
                  </a:lnTo>
                  <a:lnTo>
                    <a:pt x="45" y="156"/>
                  </a:lnTo>
                  <a:cubicBezTo>
                    <a:pt x="11" y="156"/>
                    <a:pt x="11" y="145"/>
                    <a:pt x="0" y="134"/>
                  </a:cubicBezTo>
                  <a:cubicBezTo>
                    <a:pt x="0" y="123"/>
                    <a:pt x="0" y="112"/>
                    <a:pt x="0" y="101"/>
                  </a:cubicBezTo>
                  <a:cubicBezTo>
                    <a:pt x="22" y="78"/>
                    <a:pt x="79" y="56"/>
                    <a:pt x="101" y="56"/>
                  </a:cubicBezTo>
                  <a:cubicBezTo>
                    <a:pt x="146" y="56"/>
                    <a:pt x="168" y="33"/>
                    <a:pt x="191" y="11"/>
                  </a:cubicBezTo>
                  <a:cubicBezTo>
                    <a:pt x="202" y="0"/>
                    <a:pt x="213" y="0"/>
                    <a:pt x="224" y="0"/>
                  </a:cubicBezTo>
                  <a:cubicBezTo>
                    <a:pt x="224" y="0"/>
                    <a:pt x="235" y="0"/>
                    <a:pt x="246" y="11"/>
                  </a:cubicBezTo>
                  <a:cubicBezTo>
                    <a:pt x="258" y="33"/>
                    <a:pt x="246" y="56"/>
                    <a:pt x="246" y="67"/>
                  </a:cubicBezTo>
                  <a:cubicBezTo>
                    <a:pt x="235" y="89"/>
                    <a:pt x="224" y="89"/>
                    <a:pt x="202" y="101"/>
                  </a:cubicBezTo>
                  <a:cubicBezTo>
                    <a:pt x="179" y="101"/>
                    <a:pt x="168" y="112"/>
                    <a:pt x="157" y="112"/>
                  </a:cubicBezTo>
                  <a:cubicBezTo>
                    <a:pt x="135" y="134"/>
                    <a:pt x="79" y="156"/>
                    <a:pt x="45" y="156"/>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7" name="Freeform 75"/>
            <p:cNvSpPr>
              <a:spLocks noChangeArrowheads="1"/>
            </p:cNvSpPr>
            <p:nvPr/>
          </p:nvSpPr>
          <p:spPr bwMode="auto">
            <a:xfrm>
              <a:off x="7185025" y="4119563"/>
              <a:ext cx="25400" cy="23812"/>
            </a:xfrm>
            <a:custGeom>
              <a:avLst/>
              <a:gdLst>
                <a:gd name="T0" fmla="*/ 68 w 69"/>
                <a:gd name="T1" fmla="*/ 23 h 68"/>
                <a:gd name="T2" fmla="*/ 68 w 69"/>
                <a:gd name="T3" fmla="*/ 23 h 68"/>
                <a:gd name="T4" fmla="*/ 23 w 69"/>
                <a:gd name="T5" fmla="*/ 0 h 68"/>
                <a:gd name="T6" fmla="*/ 34 w 69"/>
                <a:gd name="T7" fmla="*/ 56 h 68"/>
                <a:gd name="T8" fmla="*/ 68 w 69"/>
                <a:gd name="T9" fmla="*/ 23 h 68"/>
              </a:gdLst>
              <a:ahLst/>
              <a:cxnLst>
                <a:cxn ang="0">
                  <a:pos x="T0" y="T1"/>
                </a:cxn>
                <a:cxn ang="0">
                  <a:pos x="T2" y="T3"/>
                </a:cxn>
                <a:cxn ang="0">
                  <a:pos x="T4" y="T5"/>
                </a:cxn>
                <a:cxn ang="0">
                  <a:pos x="T6" y="T7"/>
                </a:cxn>
                <a:cxn ang="0">
                  <a:pos x="T8" y="T9"/>
                </a:cxn>
              </a:cxnLst>
              <a:rect l="0" t="0" r="r" b="b"/>
              <a:pathLst>
                <a:path w="69" h="68">
                  <a:moveTo>
                    <a:pt x="68" y="23"/>
                  </a:moveTo>
                  <a:lnTo>
                    <a:pt x="68" y="23"/>
                  </a:lnTo>
                  <a:cubicBezTo>
                    <a:pt x="68" y="0"/>
                    <a:pt x="45" y="11"/>
                    <a:pt x="23" y="0"/>
                  </a:cubicBezTo>
                  <a:cubicBezTo>
                    <a:pt x="12" y="0"/>
                    <a:pt x="0" y="67"/>
                    <a:pt x="34" y="56"/>
                  </a:cubicBezTo>
                  <a:cubicBezTo>
                    <a:pt x="68" y="56"/>
                    <a:pt x="68" y="34"/>
                    <a:pt x="68" y="23"/>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8" name="Freeform 76"/>
            <p:cNvSpPr>
              <a:spLocks noChangeArrowheads="1"/>
            </p:cNvSpPr>
            <p:nvPr/>
          </p:nvSpPr>
          <p:spPr bwMode="auto">
            <a:xfrm>
              <a:off x="7181850" y="4111625"/>
              <a:ext cx="15875" cy="36513"/>
            </a:xfrm>
            <a:custGeom>
              <a:avLst/>
              <a:gdLst>
                <a:gd name="T0" fmla="*/ 45 w 46"/>
                <a:gd name="T1" fmla="*/ 101 h 102"/>
                <a:gd name="T2" fmla="*/ 45 w 46"/>
                <a:gd name="T3" fmla="*/ 101 h 102"/>
                <a:gd name="T4" fmla="*/ 0 w 46"/>
                <a:gd name="T5" fmla="*/ 56 h 102"/>
                <a:gd name="T6" fmla="*/ 11 w 46"/>
                <a:gd name="T7" fmla="*/ 22 h 102"/>
                <a:gd name="T8" fmla="*/ 34 w 46"/>
                <a:gd name="T9" fmla="*/ 0 h 102"/>
                <a:gd name="T10" fmla="*/ 34 w 46"/>
                <a:gd name="T11" fmla="*/ 45 h 102"/>
                <a:gd name="T12" fmla="*/ 45 w 46"/>
                <a:gd name="T13" fmla="*/ 45 h 102"/>
                <a:gd name="T14" fmla="*/ 45 w 46"/>
                <a:gd name="T15" fmla="*/ 56 h 102"/>
                <a:gd name="T16" fmla="*/ 45 w 46"/>
                <a:gd name="T17" fmla="*/ 56 h 102"/>
                <a:gd name="T18" fmla="*/ 45 w 46"/>
                <a:gd name="T19" fmla="*/ 56 h 102"/>
                <a:gd name="T20" fmla="*/ 45 w 46"/>
                <a:gd name="T21" fmla="*/ 10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102">
                  <a:moveTo>
                    <a:pt x="45" y="101"/>
                  </a:moveTo>
                  <a:lnTo>
                    <a:pt x="45" y="101"/>
                  </a:lnTo>
                  <a:cubicBezTo>
                    <a:pt x="23" y="101"/>
                    <a:pt x="0" y="78"/>
                    <a:pt x="0" y="56"/>
                  </a:cubicBezTo>
                  <a:cubicBezTo>
                    <a:pt x="0" y="45"/>
                    <a:pt x="0" y="33"/>
                    <a:pt x="11" y="22"/>
                  </a:cubicBezTo>
                  <a:cubicBezTo>
                    <a:pt x="11" y="11"/>
                    <a:pt x="34" y="0"/>
                    <a:pt x="34" y="0"/>
                  </a:cubicBezTo>
                  <a:cubicBezTo>
                    <a:pt x="34" y="45"/>
                    <a:pt x="34" y="45"/>
                    <a:pt x="34" y="45"/>
                  </a:cubicBezTo>
                  <a:cubicBezTo>
                    <a:pt x="45" y="45"/>
                    <a:pt x="45" y="45"/>
                    <a:pt x="45" y="45"/>
                  </a:cubicBezTo>
                  <a:cubicBezTo>
                    <a:pt x="45" y="45"/>
                    <a:pt x="45" y="45"/>
                    <a:pt x="45" y="56"/>
                  </a:cubicBezTo>
                  <a:lnTo>
                    <a:pt x="45" y="56"/>
                  </a:lnTo>
                  <a:lnTo>
                    <a:pt x="45" y="56"/>
                  </a:lnTo>
                  <a:cubicBezTo>
                    <a:pt x="45" y="101"/>
                    <a:pt x="45" y="101"/>
                    <a:pt x="45" y="10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9" name="Freeform 77"/>
            <p:cNvSpPr>
              <a:spLocks noChangeArrowheads="1"/>
            </p:cNvSpPr>
            <p:nvPr/>
          </p:nvSpPr>
          <p:spPr bwMode="auto">
            <a:xfrm>
              <a:off x="7273925" y="4305300"/>
              <a:ext cx="33338" cy="31750"/>
            </a:xfrm>
            <a:custGeom>
              <a:avLst/>
              <a:gdLst>
                <a:gd name="T0" fmla="*/ 67 w 91"/>
                <a:gd name="T1" fmla="*/ 45 h 90"/>
                <a:gd name="T2" fmla="*/ 67 w 91"/>
                <a:gd name="T3" fmla="*/ 45 h 90"/>
                <a:gd name="T4" fmla="*/ 45 w 91"/>
                <a:gd name="T5" fmla="*/ 11 h 90"/>
                <a:gd name="T6" fmla="*/ 22 w 91"/>
                <a:gd name="T7" fmla="*/ 56 h 90"/>
                <a:gd name="T8" fmla="*/ 67 w 91"/>
                <a:gd name="T9" fmla="*/ 78 h 90"/>
                <a:gd name="T10" fmla="*/ 67 w 91"/>
                <a:gd name="T11" fmla="*/ 45 h 90"/>
              </a:gdLst>
              <a:ahLst/>
              <a:cxnLst>
                <a:cxn ang="0">
                  <a:pos x="T0" y="T1"/>
                </a:cxn>
                <a:cxn ang="0">
                  <a:pos x="T2" y="T3"/>
                </a:cxn>
                <a:cxn ang="0">
                  <a:pos x="T4" y="T5"/>
                </a:cxn>
                <a:cxn ang="0">
                  <a:pos x="T6" y="T7"/>
                </a:cxn>
                <a:cxn ang="0">
                  <a:pos x="T8" y="T9"/>
                </a:cxn>
                <a:cxn ang="0">
                  <a:pos x="T10" y="T11"/>
                </a:cxn>
              </a:cxnLst>
              <a:rect l="0" t="0" r="r" b="b"/>
              <a:pathLst>
                <a:path w="91" h="90">
                  <a:moveTo>
                    <a:pt x="67" y="45"/>
                  </a:moveTo>
                  <a:lnTo>
                    <a:pt x="67" y="45"/>
                  </a:lnTo>
                  <a:cubicBezTo>
                    <a:pt x="67" y="33"/>
                    <a:pt x="67" y="0"/>
                    <a:pt x="45" y="11"/>
                  </a:cubicBezTo>
                  <a:cubicBezTo>
                    <a:pt x="34" y="11"/>
                    <a:pt x="34" y="45"/>
                    <a:pt x="22" y="56"/>
                  </a:cubicBezTo>
                  <a:cubicBezTo>
                    <a:pt x="0" y="67"/>
                    <a:pt x="56" y="89"/>
                    <a:pt x="67" y="78"/>
                  </a:cubicBezTo>
                  <a:cubicBezTo>
                    <a:pt x="90" y="67"/>
                    <a:pt x="67" y="45"/>
                    <a:pt x="67" y="45"/>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0" name="Freeform 78"/>
            <p:cNvSpPr>
              <a:spLocks noChangeArrowheads="1"/>
            </p:cNvSpPr>
            <p:nvPr/>
          </p:nvSpPr>
          <p:spPr bwMode="auto">
            <a:xfrm>
              <a:off x="7270750" y="4300538"/>
              <a:ext cx="41275" cy="39687"/>
            </a:xfrm>
            <a:custGeom>
              <a:avLst/>
              <a:gdLst>
                <a:gd name="T0" fmla="*/ 68 w 114"/>
                <a:gd name="T1" fmla="*/ 111 h 112"/>
                <a:gd name="T2" fmla="*/ 68 w 114"/>
                <a:gd name="T3" fmla="*/ 111 h 112"/>
                <a:gd name="T4" fmla="*/ 68 w 114"/>
                <a:gd name="T5" fmla="*/ 111 h 112"/>
                <a:gd name="T6" fmla="*/ 12 w 114"/>
                <a:gd name="T7" fmla="*/ 78 h 112"/>
                <a:gd name="T8" fmla="*/ 12 w 114"/>
                <a:gd name="T9" fmla="*/ 56 h 112"/>
                <a:gd name="T10" fmla="*/ 23 w 114"/>
                <a:gd name="T11" fmla="*/ 33 h 112"/>
                <a:gd name="T12" fmla="*/ 57 w 114"/>
                <a:gd name="T13" fmla="*/ 0 h 112"/>
                <a:gd name="T14" fmla="*/ 68 w 114"/>
                <a:gd name="T15" fmla="*/ 0 h 112"/>
                <a:gd name="T16" fmla="*/ 102 w 114"/>
                <a:gd name="T17" fmla="*/ 44 h 112"/>
                <a:gd name="T18" fmla="*/ 102 w 114"/>
                <a:gd name="T19" fmla="*/ 56 h 112"/>
                <a:gd name="T20" fmla="*/ 102 w 114"/>
                <a:gd name="T21" fmla="*/ 100 h 112"/>
                <a:gd name="T22" fmla="*/ 68 w 114"/>
                <a:gd name="T23" fmla="*/ 111 h 112"/>
                <a:gd name="T24" fmla="*/ 57 w 114"/>
                <a:gd name="T25" fmla="*/ 67 h 112"/>
                <a:gd name="T26" fmla="*/ 57 w 114"/>
                <a:gd name="T27" fmla="*/ 67 h 112"/>
                <a:gd name="T28" fmla="*/ 68 w 114"/>
                <a:gd name="T29" fmla="*/ 67 h 112"/>
                <a:gd name="T30" fmla="*/ 68 w 114"/>
                <a:gd name="T31" fmla="*/ 67 h 112"/>
                <a:gd name="T32" fmla="*/ 57 w 114"/>
                <a:gd name="T33" fmla="*/ 56 h 112"/>
                <a:gd name="T34" fmla="*/ 57 w 114"/>
                <a:gd name="T35" fmla="*/ 6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112">
                  <a:moveTo>
                    <a:pt x="68" y="111"/>
                  </a:moveTo>
                  <a:lnTo>
                    <a:pt x="68" y="111"/>
                  </a:lnTo>
                  <a:lnTo>
                    <a:pt x="68" y="111"/>
                  </a:lnTo>
                  <a:cubicBezTo>
                    <a:pt x="57" y="111"/>
                    <a:pt x="12" y="111"/>
                    <a:pt x="12" y="78"/>
                  </a:cubicBezTo>
                  <a:cubicBezTo>
                    <a:pt x="0" y="78"/>
                    <a:pt x="12" y="67"/>
                    <a:pt x="12" y="56"/>
                  </a:cubicBezTo>
                  <a:cubicBezTo>
                    <a:pt x="23" y="56"/>
                    <a:pt x="23" y="44"/>
                    <a:pt x="23" y="33"/>
                  </a:cubicBezTo>
                  <a:cubicBezTo>
                    <a:pt x="34" y="22"/>
                    <a:pt x="34" y="0"/>
                    <a:pt x="57" y="0"/>
                  </a:cubicBezTo>
                  <a:cubicBezTo>
                    <a:pt x="57" y="0"/>
                    <a:pt x="57" y="0"/>
                    <a:pt x="68" y="0"/>
                  </a:cubicBezTo>
                  <a:cubicBezTo>
                    <a:pt x="90" y="0"/>
                    <a:pt x="102" y="22"/>
                    <a:pt x="102" y="44"/>
                  </a:cubicBezTo>
                  <a:lnTo>
                    <a:pt x="102" y="56"/>
                  </a:lnTo>
                  <a:cubicBezTo>
                    <a:pt x="113" y="67"/>
                    <a:pt x="113" y="89"/>
                    <a:pt x="102" y="100"/>
                  </a:cubicBezTo>
                  <a:cubicBezTo>
                    <a:pt x="90" y="111"/>
                    <a:pt x="79" y="111"/>
                    <a:pt x="68" y="111"/>
                  </a:cubicBezTo>
                  <a:close/>
                  <a:moveTo>
                    <a:pt x="57" y="67"/>
                  </a:moveTo>
                  <a:lnTo>
                    <a:pt x="57" y="67"/>
                  </a:lnTo>
                  <a:cubicBezTo>
                    <a:pt x="57" y="67"/>
                    <a:pt x="57" y="67"/>
                    <a:pt x="68" y="67"/>
                  </a:cubicBezTo>
                  <a:lnTo>
                    <a:pt x="68" y="67"/>
                  </a:lnTo>
                  <a:cubicBezTo>
                    <a:pt x="68" y="67"/>
                    <a:pt x="57" y="67"/>
                    <a:pt x="57" y="56"/>
                  </a:cubicBezTo>
                  <a:cubicBezTo>
                    <a:pt x="57" y="67"/>
                    <a:pt x="57" y="67"/>
                    <a:pt x="57" y="67"/>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1" name="Freeform 79"/>
            <p:cNvSpPr>
              <a:spLocks noChangeArrowheads="1"/>
            </p:cNvSpPr>
            <p:nvPr/>
          </p:nvSpPr>
          <p:spPr bwMode="auto">
            <a:xfrm>
              <a:off x="5608638" y="4211638"/>
              <a:ext cx="581025" cy="774700"/>
            </a:xfrm>
            <a:custGeom>
              <a:avLst/>
              <a:gdLst>
                <a:gd name="T0" fmla="*/ 369 w 1614"/>
                <a:gd name="T1" fmla="*/ 2084 h 2153"/>
                <a:gd name="T2" fmla="*/ 190 w 1614"/>
                <a:gd name="T3" fmla="*/ 2029 h 2153"/>
                <a:gd name="T4" fmla="*/ 123 w 1614"/>
                <a:gd name="T5" fmla="*/ 1939 h 2153"/>
                <a:gd name="T6" fmla="*/ 11 w 1614"/>
                <a:gd name="T7" fmla="*/ 1793 h 2153"/>
                <a:gd name="T8" fmla="*/ 235 w 1614"/>
                <a:gd name="T9" fmla="*/ 1703 h 2153"/>
                <a:gd name="T10" fmla="*/ 257 w 1614"/>
                <a:gd name="T11" fmla="*/ 1401 h 2153"/>
                <a:gd name="T12" fmla="*/ 246 w 1614"/>
                <a:gd name="T13" fmla="*/ 1065 h 2153"/>
                <a:gd name="T14" fmla="*/ 515 w 1614"/>
                <a:gd name="T15" fmla="*/ 1199 h 2153"/>
                <a:gd name="T16" fmla="*/ 739 w 1614"/>
                <a:gd name="T17" fmla="*/ 1165 h 2153"/>
                <a:gd name="T18" fmla="*/ 952 w 1614"/>
                <a:gd name="T19" fmla="*/ 1098 h 2153"/>
                <a:gd name="T20" fmla="*/ 717 w 1614"/>
                <a:gd name="T21" fmla="*/ 896 h 2153"/>
                <a:gd name="T22" fmla="*/ 538 w 1614"/>
                <a:gd name="T23" fmla="*/ 627 h 2153"/>
                <a:gd name="T24" fmla="*/ 538 w 1614"/>
                <a:gd name="T25" fmla="*/ 392 h 2153"/>
                <a:gd name="T26" fmla="*/ 705 w 1614"/>
                <a:gd name="T27" fmla="*/ 213 h 2153"/>
                <a:gd name="T28" fmla="*/ 974 w 1614"/>
                <a:gd name="T29" fmla="*/ 213 h 2153"/>
                <a:gd name="T30" fmla="*/ 952 w 1614"/>
                <a:gd name="T31" fmla="*/ 358 h 2153"/>
                <a:gd name="T32" fmla="*/ 1019 w 1614"/>
                <a:gd name="T33" fmla="*/ 504 h 2153"/>
                <a:gd name="T34" fmla="*/ 1288 w 1614"/>
                <a:gd name="T35" fmla="*/ 538 h 2153"/>
                <a:gd name="T36" fmla="*/ 1176 w 1614"/>
                <a:gd name="T37" fmla="*/ 840 h 2153"/>
                <a:gd name="T38" fmla="*/ 1266 w 1614"/>
                <a:gd name="T39" fmla="*/ 1053 h 2153"/>
                <a:gd name="T40" fmla="*/ 1389 w 1614"/>
                <a:gd name="T41" fmla="*/ 1177 h 2153"/>
                <a:gd name="T42" fmla="*/ 1221 w 1614"/>
                <a:gd name="T43" fmla="*/ 1311 h 2153"/>
                <a:gd name="T44" fmla="*/ 1266 w 1614"/>
                <a:gd name="T45" fmla="*/ 1547 h 2153"/>
                <a:gd name="T46" fmla="*/ 1501 w 1614"/>
                <a:gd name="T47" fmla="*/ 1625 h 2153"/>
                <a:gd name="T48" fmla="*/ 1557 w 1614"/>
                <a:gd name="T49" fmla="*/ 1827 h 2153"/>
                <a:gd name="T50" fmla="*/ 1277 w 1614"/>
                <a:gd name="T51" fmla="*/ 1927 h 2153"/>
                <a:gd name="T52" fmla="*/ 1042 w 1614"/>
                <a:gd name="T53" fmla="*/ 2006 h 2153"/>
                <a:gd name="T54" fmla="*/ 840 w 1614"/>
                <a:gd name="T55" fmla="*/ 1950 h 2153"/>
                <a:gd name="T56" fmla="*/ 907 w 1614"/>
                <a:gd name="T57" fmla="*/ 2062 h 2153"/>
                <a:gd name="T58" fmla="*/ 560 w 1614"/>
                <a:gd name="T59" fmla="*/ 2152 h 2153"/>
                <a:gd name="T60" fmla="*/ 571 w 1614"/>
                <a:gd name="T61" fmla="*/ 2107 h 2153"/>
                <a:gd name="T62" fmla="*/ 851 w 1614"/>
                <a:gd name="T63" fmla="*/ 2006 h 2153"/>
                <a:gd name="T64" fmla="*/ 986 w 1614"/>
                <a:gd name="T65" fmla="*/ 1860 h 2153"/>
                <a:gd name="T66" fmla="*/ 1266 w 1614"/>
                <a:gd name="T67" fmla="*/ 1883 h 2153"/>
                <a:gd name="T68" fmla="*/ 1512 w 1614"/>
                <a:gd name="T69" fmla="*/ 1838 h 2153"/>
                <a:gd name="T70" fmla="*/ 1434 w 1614"/>
                <a:gd name="T71" fmla="*/ 1647 h 2153"/>
                <a:gd name="T72" fmla="*/ 1255 w 1614"/>
                <a:gd name="T73" fmla="*/ 1591 h 2153"/>
                <a:gd name="T74" fmla="*/ 1221 w 1614"/>
                <a:gd name="T75" fmla="*/ 1255 h 2153"/>
                <a:gd name="T76" fmla="*/ 1367 w 1614"/>
                <a:gd name="T77" fmla="*/ 1098 h 2153"/>
                <a:gd name="T78" fmla="*/ 1187 w 1614"/>
                <a:gd name="T79" fmla="*/ 1053 h 2153"/>
                <a:gd name="T80" fmla="*/ 1131 w 1614"/>
                <a:gd name="T81" fmla="*/ 807 h 2153"/>
                <a:gd name="T82" fmla="*/ 1232 w 1614"/>
                <a:gd name="T83" fmla="*/ 527 h 2153"/>
                <a:gd name="T84" fmla="*/ 963 w 1614"/>
                <a:gd name="T85" fmla="*/ 538 h 2153"/>
                <a:gd name="T86" fmla="*/ 952 w 1614"/>
                <a:gd name="T87" fmla="*/ 314 h 2153"/>
                <a:gd name="T88" fmla="*/ 862 w 1614"/>
                <a:gd name="T89" fmla="*/ 56 h 2153"/>
                <a:gd name="T90" fmla="*/ 627 w 1614"/>
                <a:gd name="T91" fmla="*/ 370 h 2153"/>
                <a:gd name="T92" fmla="*/ 582 w 1614"/>
                <a:gd name="T93" fmla="*/ 829 h 2153"/>
                <a:gd name="T94" fmla="*/ 806 w 1614"/>
                <a:gd name="T95" fmla="*/ 941 h 2153"/>
                <a:gd name="T96" fmla="*/ 952 w 1614"/>
                <a:gd name="T97" fmla="*/ 1143 h 2153"/>
                <a:gd name="T98" fmla="*/ 717 w 1614"/>
                <a:gd name="T99" fmla="*/ 1199 h 2153"/>
                <a:gd name="T100" fmla="*/ 459 w 1614"/>
                <a:gd name="T101" fmla="*/ 1210 h 2153"/>
                <a:gd name="T102" fmla="*/ 280 w 1614"/>
                <a:gd name="T103" fmla="*/ 1109 h 2153"/>
                <a:gd name="T104" fmla="*/ 246 w 1614"/>
                <a:gd name="T105" fmla="*/ 1524 h 2153"/>
                <a:gd name="T106" fmla="*/ 212 w 1614"/>
                <a:gd name="T107" fmla="*/ 1737 h 2153"/>
                <a:gd name="T108" fmla="*/ 56 w 1614"/>
                <a:gd name="T109" fmla="*/ 1827 h 2153"/>
                <a:gd name="T110" fmla="*/ 167 w 1614"/>
                <a:gd name="T111" fmla="*/ 1972 h 2153"/>
                <a:gd name="T112" fmla="*/ 280 w 1614"/>
                <a:gd name="T113" fmla="*/ 2062 h 2153"/>
                <a:gd name="T114" fmla="*/ 414 w 1614"/>
                <a:gd name="T115" fmla="*/ 2029 h 2153"/>
                <a:gd name="T116" fmla="*/ 504 w 1614"/>
                <a:gd name="T117" fmla="*/ 448 h 2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14" h="2153">
                  <a:moveTo>
                    <a:pt x="448" y="2152"/>
                  </a:moveTo>
                  <a:lnTo>
                    <a:pt x="448" y="2152"/>
                  </a:lnTo>
                  <a:cubicBezTo>
                    <a:pt x="436" y="2140"/>
                    <a:pt x="436" y="2140"/>
                    <a:pt x="436" y="2140"/>
                  </a:cubicBezTo>
                  <a:cubicBezTo>
                    <a:pt x="425" y="2129"/>
                    <a:pt x="425" y="2107"/>
                    <a:pt x="414" y="2096"/>
                  </a:cubicBezTo>
                  <a:cubicBezTo>
                    <a:pt x="414" y="2084"/>
                    <a:pt x="414" y="2073"/>
                    <a:pt x="414" y="2073"/>
                  </a:cubicBezTo>
                  <a:lnTo>
                    <a:pt x="403" y="2073"/>
                  </a:lnTo>
                  <a:cubicBezTo>
                    <a:pt x="392" y="2073"/>
                    <a:pt x="380" y="2084"/>
                    <a:pt x="369" y="2084"/>
                  </a:cubicBezTo>
                  <a:lnTo>
                    <a:pt x="369" y="2084"/>
                  </a:lnTo>
                  <a:lnTo>
                    <a:pt x="358" y="2084"/>
                  </a:lnTo>
                  <a:cubicBezTo>
                    <a:pt x="347" y="2096"/>
                    <a:pt x="336" y="2107"/>
                    <a:pt x="313" y="2107"/>
                  </a:cubicBezTo>
                  <a:cubicBezTo>
                    <a:pt x="313" y="2118"/>
                    <a:pt x="302" y="2118"/>
                    <a:pt x="291" y="2118"/>
                  </a:cubicBezTo>
                  <a:cubicBezTo>
                    <a:pt x="280" y="2118"/>
                    <a:pt x="257" y="2107"/>
                    <a:pt x="257" y="2096"/>
                  </a:cubicBezTo>
                  <a:cubicBezTo>
                    <a:pt x="246" y="2096"/>
                    <a:pt x="246" y="2096"/>
                    <a:pt x="246" y="2096"/>
                  </a:cubicBezTo>
                  <a:cubicBezTo>
                    <a:pt x="212" y="2096"/>
                    <a:pt x="201" y="2051"/>
                    <a:pt x="190" y="2029"/>
                  </a:cubicBezTo>
                  <a:lnTo>
                    <a:pt x="190" y="2029"/>
                  </a:lnTo>
                  <a:lnTo>
                    <a:pt x="179" y="2029"/>
                  </a:lnTo>
                  <a:cubicBezTo>
                    <a:pt x="167" y="2029"/>
                    <a:pt x="167" y="2029"/>
                    <a:pt x="156" y="2029"/>
                  </a:cubicBezTo>
                  <a:lnTo>
                    <a:pt x="156" y="2029"/>
                  </a:lnTo>
                  <a:cubicBezTo>
                    <a:pt x="145" y="2029"/>
                    <a:pt x="134" y="2017"/>
                    <a:pt x="134" y="2017"/>
                  </a:cubicBezTo>
                  <a:cubicBezTo>
                    <a:pt x="123" y="2006"/>
                    <a:pt x="123" y="1995"/>
                    <a:pt x="123" y="1972"/>
                  </a:cubicBezTo>
                  <a:cubicBezTo>
                    <a:pt x="123" y="1961"/>
                    <a:pt x="123" y="1950"/>
                    <a:pt x="123" y="1939"/>
                  </a:cubicBezTo>
                  <a:cubicBezTo>
                    <a:pt x="123" y="1939"/>
                    <a:pt x="89" y="1927"/>
                    <a:pt x="78" y="1916"/>
                  </a:cubicBezTo>
                  <a:cubicBezTo>
                    <a:pt x="67" y="1916"/>
                    <a:pt x="67" y="1916"/>
                    <a:pt x="56" y="1905"/>
                  </a:cubicBezTo>
                  <a:lnTo>
                    <a:pt x="44" y="1905"/>
                  </a:lnTo>
                  <a:cubicBezTo>
                    <a:pt x="22" y="1894"/>
                    <a:pt x="11" y="1883"/>
                    <a:pt x="11" y="1849"/>
                  </a:cubicBezTo>
                  <a:cubicBezTo>
                    <a:pt x="11" y="1838"/>
                    <a:pt x="11" y="1827"/>
                    <a:pt x="11" y="1815"/>
                  </a:cubicBezTo>
                  <a:cubicBezTo>
                    <a:pt x="0" y="1804"/>
                    <a:pt x="0" y="1804"/>
                    <a:pt x="0" y="1804"/>
                  </a:cubicBezTo>
                  <a:cubicBezTo>
                    <a:pt x="11" y="1793"/>
                    <a:pt x="11" y="1793"/>
                    <a:pt x="11" y="1793"/>
                  </a:cubicBezTo>
                  <a:cubicBezTo>
                    <a:pt x="22" y="1793"/>
                    <a:pt x="22" y="1782"/>
                    <a:pt x="22" y="1782"/>
                  </a:cubicBezTo>
                  <a:cubicBezTo>
                    <a:pt x="33" y="1748"/>
                    <a:pt x="67" y="1748"/>
                    <a:pt x="89" y="1737"/>
                  </a:cubicBezTo>
                  <a:lnTo>
                    <a:pt x="111" y="1726"/>
                  </a:lnTo>
                  <a:cubicBezTo>
                    <a:pt x="111" y="1726"/>
                    <a:pt x="111" y="1726"/>
                    <a:pt x="111" y="1715"/>
                  </a:cubicBezTo>
                  <a:cubicBezTo>
                    <a:pt x="123" y="1703"/>
                    <a:pt x="134" y="1670"/>
                    <a:pt x="167" y="1670"/>
                  </a:cubicBezTo>
                  <a:lnTo>
                    <a:pt x="179" y="1670"/>
                  </a:lnTo>
                  <a:cubicBezTo>
                    <a:pt x="190" y="1681"/>
                    <a:pt x="212" y="1692"/>
                    <a:pt x="235" y="1703"/>
                  </a:cubicBezTo>
                  <a:cubicBezTo>
                    <a:pt x="246" y="1703"/>
                    <a:pt x="246" y="1703"/>
                    <a:pt x="257" y="1715"/>
                  </a:cubicBezTo>
                  <a:cubicBezTo>
                    <a:pt x="257" y="1692"/>
                    <a:pt x="246" y="1670"/>
                    <a:pt x="246" y="1670"/>
                  </a:cubicBezTo>
                  <a:cubicBezTo>
                    <a:pt x="224" y="1647"/>
                    <a:pt x="224" y="1636"/>
                    <a:pt x="224" y="1625"/>
                  </a:cubicBezTo>
                  <a:cubicBezTo>
                    <a:pt x="224" y="1602"/>
                    <a:pt x="224" y="1602"/>
                    <a:pt x="224" y="1602"/>
                  </a:cubicBezTo>
                  <a:cubicBezTo>
                    <a:pt x="201" y="1591"/>
                    <a:pt x="201" y="1569"/>
                    <a:pt x="201" y="1535"/>
                  </a:cubicBezTo>
                  <a:cubicBezTo>
                    <a:pt x="201" y="1502"/>
                    <a:pt x="212" y="1457"/>
                    <a:pt x="235" y="1434"/>
                  </a:cubicBezTo>
                  <a:cubicBezTo>
                    <a:pt x="257" y="1423"/>
                    <a:pt x="257" y="1412"/>
                    <a:pt x="257" y="1401"/>
                  </a:cubicBezTo>
                  <a:cubicBezTo>
                    <a:pt x="269" y="1356"/>
                    <a:pt x="280" y="1311"/>
                    <a:pt x="269" y="1300"/>
                  </a:cubicBezTo>
                  <a:lnTo>
                    <a:pt x="257" y="1289"/>
                  </a:lnTo>
                  <a:cubicBezTo>
                    <a:pt x="246" y="1266"/>
                    <a:pt x="257" y="1210"/>
                    <a:pt x="269" y="1188"/>
                  </a:cubicBezTo>
                  <a:cubicBezTo>
                    <a:pt x="280" y="1165"/>
                    <a:pt x="280" y="1154"/>
                    <a:pt x="269" y="1154"/>
                  </a:cubicBezTo>
                  <a:cubicBezTo>
                    <a:pt x="269" y="1143"/>
                    <a:pt x="269" y="1143"/>
                    <a:pt x="269" y="1143"/>
                  </a:cubicBezTo>
                  <a:cubicBezTo>
                    <a:pt x="257" y="1143"/>
                    <a:pt x="246" y="1143"/>
                    <a:pt x="246" y="1132"/>
                  </a:cubicBezTo>
                  <a:cubicBezTo>
                    <a:pt x="235" y="1121"/>
                    <a:pt x="235" y="1087"/>
                    <a:pt x="246" y="1065"/>
                  </a:cubicBezTo>
                  <a:cubicBezTo>
                    <a:pt x="246" y="1053"/>
                    <a:pt x="246" y="1031"/>
                    <a:pt x="246" y="1031"/>
                  </a:cubicBezTo>
                  <a:cubicBezTo>
                    <a:pt x="246" y="998"/>
                    <a:pt x="269" y="986"/>
                    <a:pt x="291" y="986"/>
                  </a:cubicBezTo>
                  <a:cubicBezTo>
                    <a:pt x="313" y="986"/>
                    <a:pt x="336" y="998"/>
                    <a:pt x="369" y="1009"/>
                  </a:cubicBezTo>
                  <a:cubicBezTo>
                    <a:pt x="403" y="1031"/>
                    <a:pt x="425" y="1076"/>
                    <a:pt x="436" y="1109"/>
                  </a:cubicBezTo>
                  <a:cubicBezTo>
                    <a:pt x="436" y="1121"/>
                    <a:pt x="448" y="1132"/>
                    <a:pt x="448" y="1132"/>
                  </a:cubicBezTo>
                  <a:cubicBezTo>
                    <a:pt x="459" y="1154"/>
                    <a:pt x="470" y="1165"/>
                    <a:pt x="481" y="1177"/>
                  </a:cubicBezTo>
                  <a:cubicBezTo>
                    <a:pt x="493" y="1177"/>
                    <a:pt x="504" y="1188"/>
                    <a:pt x="515" y="1199"/>
                  </a:cubicBezTo>
                  <a:cubicBezTo>
                    <a:pt x="526" y="1210"/>
                    <a:pt x="538" y="1222"/>
                    <a:pt x="549" y="1222"/>
                  </a:cubicBezTo>
                  <a:cubicBezTo>
                    <a:pt x="560" y="1233"/>
                    <a:pt x="571" y="1233"/>
                    <a:pt x="582" y="1255"/>
                  </a:cubicBezTo>
                  <a:lnTo>
                    <a:pt x="593" y="1255"/>
                  </a:lnTo>
                  <a:cubicBezTo>
                    <a:pt x="593" y="1255"/>
                    <a:pt x="605" y="1255"/>
                    <a:pt x="627" y="1233"/>
                  </a:cubicBezTo>
                  <a:lnTo>
                    <a:pt x="638" y="1222"/>
                  </a:lnTo>
                  <a:cubicBezTo>
                    <a:pt x="672" y="1177"/>
                    <a:pt x="694" y="1154"/>
                    <a:pt x="717" y="1154"/>
                  </a:cubicBezTo>
                  <a:cubicBezTo>
                    <a:pt x="728" y="1154"/>
                    <a:pt x="739" y="1165"/>
                    <a:pt x="739" y="1165"/>
                  </a:cubicBezTo>
                  <a:cubicBezTo>
                    <a:pt x="750" y="1177"/>
                    <a:pt x="762" y="1188"/>
                    <a:pt x="773" y="1177"/>
                  </a:cubicBezTo>
                  <a:cubicBezTo>
                    <a:pt x="773" y="1177"/>
                    <a:pt x="784" y="1177"/>
                    <a:pt x="795" y="1165"/>
                  </a:cubicBezTo>
                  <a:cubicBezTo>
                    <a:pt x="806" y="1154"/>
                    <a:pt x="806" y="1143"/>
                    <a:pt x="806" y="1132"/>
                  </a:cubicBezTo>
                  <a:cubicBezTo>
                    <a:pt x="806" y="1121"/>
                    <a:pt x="806" y="1109"/>
                    <a:pt x="806" y="1098"/>
                  </a:cubicBezTo>
                  <a:cubicBezTo>
                    <a:pt x="818" y="1087"/>
                    <a:pt x="840" y="1087"/>
                    <a:pt x="851" y="1087"/>
                  </a:cubicBezTo>
                  <a:cubicBezTo>
                    <a:pt x="862" y="1087"/>
                    <a:pt x="885" y="1087"/>
                    <a:pt x="896" y="1087"/>
                  </a:cubicBezTo>
                  <a:cubicBezTo>
                    <a:pt x="918" y="1087"/>
                    <a:pt x="930" y="1098"/>
                    <a:pt x="952" y="1098"/>
                  </a:cubicBezTo>
                  <a:cubicBezTo>
                    <a:pt x="952" y="1098"/>
                    <a:pt x="952" y="1098"/>
                    <a:pt x="963" y="1098"/>
                  </a:cubicBezTo>
                  <a:cubicBezTo>
                    <a:pt x="952" y="1087"/>
                    <a:pt x="952" y="1087"/>
                    <a:pt x="941" y="1087"/>
                  </a:cubicBezTo>
                  <a:cubicBezTo>
                    <a:pt x="885" y="1076"/>
                    <a:pt x="851" y="1053"/>
                    <a:pt x="851" y="1020"/>
                  </a:cubicBezTo>
                  <a:cubicBezTo>
                    <a:pt x="851" y="1009"/>
                    <a:pt x="840" y="998"/>
                    <a:pt x="818" y="998"/>
                  </a:cubicBezTo>
                  <a:cubicBezTo>
                    <a:pt x="784" y="998"/>
                    <a:pt x="773" y="975"/>
                    <a:pt x="762" y="953"/>
                  </a:cubicBezTo>
                  <a:lnTo>
                    <a:pt x="762" y="941"/>
                  </a:lnTo>
                  <a:cubicBezTo>
                    <a:pt x="717" y="941"/>
                    <a:pt x="717" y="908"/>
                    <a:pt x="717" y="896"/>
                  </a:cubicBezTo>
                  <a:lnTo>
                    <a:pt x="717" y="885"/>
                  </a:lnTo>
                  <a:cubicBezTo>
                    <a:pt x="705" y="874"/>
                    <a:pt x="661" y="863"/>
                    <a:pt x="649" y="863"/>
                  </a:cubicBezTo>
                  <a:cubicBezTo>
                    <a:pt x="638" y="874"/>
                    <a:pt x="616" y="874"/>
                    <a:pt x="605" y="874"/>
                  </a:cubicBezTo>
                  <a:cubicBezTo>
                    <a:pt x="582" y="874"/>
                    <a:pt x="560" y="874"/>
                    <a:pt x="549" y="852"/>
                  </a:cubicBezTo>
                  <a:cubicBezTo>
                    <a:pt x="538" y="852"/>
                    <a:pt x="538" y="840"/>
                    <a:pt x="526" y="829"/>
                  </a:cubicBezTo>
                  <a:cubicBezTo>
                    <a:pt x="526" y="796"/>
                    <a:pt x="504" y="762"/>
                    <a:pt x="493" y="751"/>
                  </a:cubicBezTo>
                  <a:cubicBezTo>
                    <a:pt x="459" y="717"/>
                    <a:pt x="504" y="672"/>
                    <a:pt x="538" y="627"/>
                  </a:cubicBezTo>
                  <a:cubicBezTo>
                    <a:pt x="549" y="627"/>
                    <a:pt x="560" y="616"/>
                    <a:pt x="560" y="605"/>
                  </a:cubicBezTo>
                  <a:cubicBezTo>
                    <a:pt x="593" y="571"/>
                    <a:pt x="605" y="527"/>
                    <a:pt x="605" y="516"/>
                  </a:cubicBezTo>
                  <a:cubicBezTo>
                    <a:pt x="593" y="504"/>
                    <a:pt x="571" y="482"/>
                    <a:pt x="560" y="482"/>
                  </a:cubicBezTo>
                  <a:cubicBezTo>
                    <a:pt x="549" y="482"/>
                    <a:pt x="526" y="493"/>
                    <a:pt x="504" y="493"/>
                  </a:cubicBezTo>
                  <a:cubicBezTo>
                    <a:pt x="481" y="493"/>
                    <a:pt x="459" y="471"/>
                    <a:pt x="459" y="460"/>
                  </a:cubicBezTo>
                  <a:cubicBezTo>
                    <a:pt x="459" y="448"/>
                    <a:pt x="459" y="437"/>
                    <a:pt x="459" y="426"/>
                  </a:cubicBezTo>
                  <a:cubicBezTo>
                    <a:pt x="481" y="403"/>
                    <a:pt x="504" y="392"/>
                    <a:pt x="538" y="392"/>
                  </a:cubicBezTo>
                  <a:cubicBezTo>
                    <a:pt x="538" y="392"/>
                    <a:pt x="549" y="392"/>
                    <a:pt x="560" y="392"/>
                  </a:cubicBezTo>
                  <a:cubicBezTo>
                    <a:pt x="560" y="392"/>
                    <a:pt x="560" y="392"/>
                    <a:pt x="571" y="392"/>
                  </a:cubicBezTo>
                  <a:cubicBezTo>
                    <a:pt x="571" y="392"/>
                    <a:pt x="582" y="392"/>
                    <a:pt x="593" y="358"/>
                  </a:cubicBezTo>
                  <a:cubicBezTo>
                    <a:pt x="605" y="325"/>
                    <a:pt x="616" y="280"/>
                    <a:pt x="661" y="269"/>
                  </a:cubicBezTo>
                  <a:cubicBezTo>
                    <a:pt x="661" y="269"/>
                    <a:pt x="672" y="258"/>
                    <a:pt x="672" y="235"/>
                  </a:cubicBezTo>
                  <a:cubicBezTo>
                    <a:pt x="683" y="202"/>
                    <a:pt x="683" y="202"/>
                    <a:pt x="683" y="202"/>
                  </a:cubicBezTo>
                  <a:cubicBezTo>
                    <a:pt x="705" y="213"/>
                    <a:pt x="705" y="213"/>
                    <a:pt x="705" y="213"/>
                  </a:cubicBezTo>
                  <a:lnTo>
                    <a:pt x="717" y="213"/>
                  </a:lnTo>
                  <a:cubicBezTo>
                    <a:pt x="717" y="213"/>
                    <a:pt x="739" y="179"/>
                    <a:pt x="728" y="157"/>
                  </a:cubicBezTo>
                  <a:cubicBezTo>
                    <a:pt x="717" y="112"/>
                    <a:pt x="750" y="34"/>
                    <a:pt x="773" y="11"/>
                  </a:cubicBezTo>
                  <a:cubicBezTo>
                    <a:pt x="784" y="0"/>
                    <a:pt x="806" y="0"/>
                    <a:pt x="818" y="0"/>
                  </a:cubicBezTo>
                  <a:cubicBezTo>
                    <a:pt x="851" y="0"/>
                    <a:pt x="885" y="11"/>
                    <a:pt x="896" y="45"/>
                  </a:cubicBezTo>
                  <a:cubicBezTo>
                    <a:pt x="907" y="78"/>
                    <a:pt x="896" y="146"/>
                    <a:pt x="885" y="191"/>
                  </a:cubicBezTo>
                  <a:cubicBezTo>
                    <a:pt x="896" y="202"/>
                    <a:pt x="941" y="213"/>
                    <a:pt x="974" y="213"/>
                  </a:cubicBezTo>
                  <a:cubicBezTo>
                    <a:pt x="986" y="213"/>
                    <a:pt x="986" y="213"/>
                    <a:pt x="986" y="213"/>
                  </a:cubicBezTo>
                  <a:lnTo>
                    <a:pt x="986" y="213"/>
                  </a:lnTo>
                  <a:cubicBezTo>
                    <a:pt x="1008" y="213"/>
                    <a:pt x="1019" y="224"/>
                    <a:pt x="1031" y="224"/>
                  </a:cubicBezTo>
                  <a:cubicBezTo>
                    <a:pt x="1042" y="247"/>
                    <a:pt x="1031" y="269"/>
                    <a:pt x="1008" y="303"/>
                  </a:cubicBezTo>
                  <a:cubicBezTo>
                    <a:pt x="997" y="314"/>
                    <a:pt x="997" y="325"/>
                    <a:pt x="986" y="336"/>
                  </a:cubicBezTo>
                  <a:cubicBezTo>
                    <a:pt x="986" y="347"/>
                    <a:pt x="974" y="358"/>
                    <a:pt x="952" y="358"/>
                  </a:cubicBezTo>
                  <a:lnTo>
                    <a:pt x="952" y="358"/>
                  </a:lnTo>
                  <a:cubicBezTo>
                    <a:pt x="941" y="358"/>
                    <a:pt x="930" y="347"/>
                    <a:pt x="907" y="347"/>
                  </a:cubicBezTo>
                  <a:cubicBezTo>
                    <a:pt x="907" y="336"/>
                    <a:pt x="896" y="325"/>
                    <a:pt x="885" y="325"/>
                  </a:cubicBezTo>
                  <a:cubicBezTo>
                    <a:pt x="885" y="347"/>
                    <a:pt x="907" y="426"/>
                    <a:pt x="918" y="448"/>
                  </a:cubicBezTo>
                  <a:cubicBezTo>
                    <a:pt x="918" y="471"/>
                    <a:pt x="941" y="482"/>
                    <a:pt x="963" y="493"/>
                  </a:cubicBezTo>
                  <a:cubicBezTo>
                    <a:pt x="974" y="493"/>
                    <a:pt x="986" y="504"/>
                    <a:pt x="997" y="504"/>
                  </a:cubicBezTo>
                  <a:cubicBezTo>
                    <a:pt x="997" y="516"/>
                    <a:pt x="1008" y="516"/>
                    <a:pt x="1008" y="516"/>
                  </a:cubicBezTo>
                  <a:cubicBezTo>
                    <a:pt x="1019" y="516"/>
                    <a:pt x="1019" y="504"/>
                    <a:pt x="1019" y="504"/>
                  </a:cubicBezTo>
                  <a:cubicBezTo>
                    <a:pt x="1031" y="471"/>
                    <a:pt x="1042" y="448"/>
                    <a:pt x="1064" y="426"/>
                  </a:cubicBezTo>
                  <a:cubicBezTo>
                    <a:pt x="1075" y="426"/>
                    <a:pt x="1087" y="426"/>
                    <a:pt x="1087" y="426"/>
                  </a:cubicBezTo>
                  <a:cubicBezTo>
                    <a:pt x="1109" y="426"/>
                    <a:pt x="1120" y="437"/>
                    <a:pt x="1131" y="448"/>
                  </a:cubicBezTo>
                  <a:cubicBezTo>
                    <a:pt x="1143" y="448"/>
                    <a:pt x="1143" y="460"/>
                    <a:pt x="1154" y="460"/>
                  </a:cubicBezTo>
                  <a:cubicBezTo>
                    <a:pt x="1165" y="460"/>
                    <a:pt x="1176" y="471"/>
                    <a:pt x="1187" y="471"/>
                  </a:cubicBezTo>
                  <a:cubicBezTo>
                    <a:pt x="1210" y="471"/>
                    <a:pt x="1232" y="471"/>
                    <a:pt x="1255" y="482"/>
                  </a:cubicBezTo>
                  <a:cubicBezTo>
                    <a:pt x="1288" y="504"/>
                    <a:pt x="1288" y="527"/>
                    <a:pt x="1288" y="538"/>
                  </a:cubicBezTo>
                  <a:cubicBezTo>
                    <a:pt x="1288" y="560"/>
                    <a:pt x="1277" y="571"/>
                    <a:pt x="1255" y="583"/>
                  </a:cubicBezTo>
                  <a:cubicBezTo>
                    <a:pt x="1243" y="583"/>
                    <a:pt x="1243" y="583"/>
                    <a:pt x="1243" y="605"/>
                  </a:cubicBezTo>
                  <a:lnTo>
                    <a:pt x="1243" y="616"/>
                  </a:lnTo>
                  <a:cubicBezTo>
                    <a:pt x="1243" y="639"/>
                    <a:pt x="1221" y="650"/>
                    <a:pt x="1210" y="672"/>
                  </a:cubicBezTo>
                  <a:cubicBezTo>
                    <a:pt x="1198" y="684"/>
                    <a:pt x="1187" y="706"/>
                    <a:pt x="1187" y="717"/>
                  </a:cubicBezTo>
                  <a:cubicBezTo>
                    <a:pt x="1176" y="740"/>
                    <a:pt x="1176" y="773"/>
                    <a:pt x="1176" y="796"/>
                  </a:cubicBezTo>
                  <a:cubicBezTo>
                    <a:pt x="1176" y="818"/>
                    <a:pt x="1176" y="829"/>
                    <a:pt x="1176" y="840"/>
                  </a:cubicBezTo>
                  <a:cubicBezTo>
                    <a:pt x="1176" y="885"/>
                    <a:pt x="1143" y="885"/>
                    <a:pt x="1131" y="885"/>
                  </a:cubicBezTo>
                  <a:cubicBezTo>
                    <a:pt x="1131" y="885"/>
                    <a:pt x="1131" y="885"/>
                    <a:pt x="1120" y="885"/>
                  </a:cubicBezTo>
                  <a:cubicBezTo>
                    <a:pt x="1120" y="908"/>
                    <a:pt x="1120" y="941"/>
                    <a:pt x="1143" y="964"/>
                  </a:cubicBezTo>
                  <a:cubicBezTo>
                    <a:pt x="1165" y="975"/>
                    <a:pt x="1165" y="986"/>
                    <a:pt x="1176" y="998"/>
                  </a:cubicBezTo>
                  <a:cubicBezTo>
                    <a:pt x="1176" y="1009"/>
                    <a:pt x="1187" y="1009"/>
                    <a:pt x="1187" y="1009"/>
                  </a:cubicBezTo>
                  <a:cubicBezTo>
                    <a:pt x="1198" y="1009"/>
                    <a:pt x="1198" y="1009"/>
                    <a:pt x="1198" y="1009"/>
                  </a:cubicBezTo>
                  <a:cubicBezTo>
                    <a:pt x="1232" y="1009"/>
                    <a:pt x="1255" y="1020"/>
                    <a:pt x="1266" y="1053"/>
                  </a:cubicBezTo>
                  <a:cubicBezTo>
                    <a:pt x="1266" y="1065"/>
                    <a:pt x="1277" y="1065"/>
                    <a:pt x="1300" y="1065"/>
                  </a:cubicBezTo>
                  <a:cubicBezTo>
                    <a:pt x="1311" y="1065"/>
                    <a:pt x="1322" y="1065"/>
                    <a:pt x="1333" y="1053"/>
                  </a:cubicBezTo>
                  <a:cubicBezTo>
                    <a:pt x="1344" y="1042"/>
                    <a:pt x="1356" y="1042"/>
                    <a:pt x="1367" y="1042"/>
                  </a:cubicBezTo>
                  <a:cubicBezTo>
                    <a:pt x="1389" y="1042"/>
                    <a:pt x="1400" y="1065"/>
                    <a:pt x="1400" y="1087"/>
                  </a:cubicBezTo>
                  <a:cubicBezTo>
                    <a:pt x="1411" y="1087"/>
                    <a:pt x="1411" y="1087"/>
                    <a:pt x="1411" y="1098"/>
                  </a:cubicBezTo>
                  <a:cubicBezTo>
                    <a:pt x="1411" y="1121"/>
                    <a:pt x="1423" y="1154"/>
                    <a:pt x="1389" y="1177"/>
                  </a:cubicBezTo>
                  <a:lnTo>
                    <a:pt x="1389" y="1177"/>
                  </a:lnTo>
                  <a:lnTo>
                    <a:pt x="1389" y="1177"/>
                  </a:lnTo>
                  <a:cubicBezTo>
                    <a:pt x="1389" y="1188"/>
                    <a:pt x="1389" y="1199"/>
                    <a:pt x="1389" y="1210"/>
                  </a:cubicBezTo>
                  <a:cubicBezTo>
                    <a:pt x="1378" y="1233"/>
                    <a:pt x="1367" y="1233"/>
                    <a:pt x="1356" y="1233"/>
                  </a:cubicBezTo>
                  <a:cubicBezTo>
                    <a:pt x="1333" y="1233"/>
                    <a:pt x="1311" y="1222"/>
                    <a:pt x="1300" y="1210"/>
                  </a:cubicBezTo>
                  <a:cubicBezTo>
                    <a:pt x="1300" y="1210"/>
                    <a:pt x="1288" y="1222"/>
                    <a:pt x="1288" y="1233"/>
                  </a:cubicBezTo>
                  <a:cubicBezTo>
                    <a:pt x="1277" y="1255"/>
                    <a:pt x="1266" y="1289"/>
                    <a:pt x="1232" y="1300"/>
                  </a:cubicBezTo>
                  <a:cubicBezTo>
                    <a:pt x="1221" y="1300"/>
                    <a:pt x="1221" y="1311"/>
                    <a:pt x="1221" y="1311"/>
                  </a:cubicBezTo>
                  <a:cubicBezTo>
                    <a:pt x="1221" y="1322"/>
                    <a:pt x="1221" y="1322"/>
                    <a:pt x="1232" y="1334"/>
                  </a:cubicBezTo>
                  <a:cubicBezTo>
                    <a:pt x="1243" y="1345"/>
                    <a:pt x="1255" y="1367"/>
                    <a:pt x="1243" y="1378"/>
                  </a:cubicBezTo>
                  <a:cubicBezTo>
                    <a:pt x="1243" y="1389"/>
                    <a:pt x="1243" y="1401"/>
                    <a:pt x="1221" y="1412"/>
                  </a:cubicBezTo>
                  <a:lnTo>
                    <a:pt x="1221" y="1412"/>
                  </a:lnTo>
                  <a:cubicBezTo>
                    <a:pt x="1221" y="1423"/>
                    <a:pt x="1221" y="1446"/>
                    <a:pt x="1210" y="1457"/>
                  </a:cubicBezTo>
                  <a:cubicBezTo>
                    <a:pt x="1198" y="1468"/>
                    <a:pt x="1198" y="1479"/>
                    <a:pt x="1210" y="1513"/>
                  </a:cubicBezTo>
                  <a:cubicBezTo>
                    <a:pt x="1232" y="1547"/>
                    <a:pt x="1243" y="1558"/>
                    <a:pt x="1266" y="1547"/>
                  </a:cubicBezTo>
                  <a:cubicBezTo>
                    <a:pt x="1277" y="1547"/>
                    <a:pt x="1277" y="1547"/>
                    <a:pt x="1277" y="1547"/>
                  </a:cubicBezTo>
                  <a:cubicBezTo>
                    <a:pt x="1322" y="1547"/>
                    <a:pt x="1344" y="1602"/>
                    <a:pt x="1344" y="1636"/>
                  </a:cubicBezTo>
                  <a:cubicBezTo>
                    <a:pt x="1344" y="1636"/>
                    <a:pt x="1344" y="1647"/>
                    <a:pt x="1356" y="1647"/>
                  </a:cubicBezTo>
                  <a:cubicBezTo>
                    <a:pt x="1356" y="1658"/>
                    <a:pt x="1356" y="1658"/>
                    <a:pt x="1356" y="1658"/>
                  </a:cubicBezTo>
                  <a:cubicBezTo>
                    <a:pt x="1356" y="1658"/>
                    <a:pt x="1367" y="1647"/>
                    <a:pt x="1378" y="1636"/>
                  </a:cubicBezTo>
                  <a:cubicBezTo>
                    <a:pt x="1389" y="1614"/>
                    <a:pt x="1411" y="1602"/>
                    <a:pt x="1434" y="1602"/>
                  </a:cubicBezTo>
                  <a:cubicBezTo>
                    <a:pt x="1456" y="1602"/>
                    <a:pt x="1479" y="1614"/>
                    <a:pt x="1501" y="1625"/>
                  </a:cubicBezTo>
                  <a:cubicBezTo>
                    <a:pt x="1512" y="1636"/>
                    <a:pt x="1512" y="1636"/>
                    <a:pt x="1524" y="1636"/>
                  </a:cubicBezTo>
                  <a:cubicBezTo>
                    <a:pt x="1557" y="1658"/>
                    <a:pt x="1591" y="1681"/>
                    <a:pt x="1591" y="1715"/>
                  </a:cubicBezTo>
                  <a:cubicBezTo>
                    <a:pt x="1613" y="1726"/>
                    <a:pt x="1613" y="1726"/>
                    <a:pt x="1613" y="1726"/>
                  </a:cubicBezTo>
                  <a:cubicBezTo>
                    <a:pt x="1602" y="1748"/>
                    <a:pt x="1602" y="1748"/>
                    <a:pt x="1602" y="1748"/>
                  </a:cubicBezTo>
                  <a:cubicBezTo>
                    <a:pt x="1591" y="1760"/>
                    <a:pt x="1591" y="1760"/>
                    <a:pt x="1580" y="1771"/>
                  </a:cubicBezTo>
                  <a:cubicBezTo>
                    <a:pt x="1569" y="1782"/>
                    <a:pt x="1569" y="1793"/>
                    <a:pt x="1569" y="1815"/>
                  </a:cubicBezTo>
                  <a:cubicBezTo>
                    <a:pt x="1569" y="1815"/>
                    <a:pt x="1569" y="1827"/>
                    <a:pt x="1557" y="1827"/>
                  </a:cubicBezTo>
                  <a:cubicBezTo>
                    <a:pt x="1557" y="1860"/>
                    <a:pt x="1546" y="1883"/>
                    <a:pt x="1512" y="1883"/>
                  </a:cubicBezTo>
                  <a:cubicBezTo>
                    <a:pt x="1512" y="1883"/>
                    <a:pt x="1501" y="1871"/>
                    <a:pt x="1490" y="1871"/>
                  </a:cubicBezTo>
                  <a:cubicBezTo>
                    <a:pt x="1467" y="1871"/>
                    <a:pt x="1445" y="1883"/>
                    <a:pt x="1434" y="1905"/>
                  </a:cubicBezTo>
                  <a:cubicBezTo>
                    <a:pt x="1423" y="1927"/>
                    <a:pt x="1389" y="1939"/>
                    <a:pt x="1356" y="1939"/>
                  </a:cubicBezTo>
                  <a:cubicBezTo>
                    <a:pt x="1344" y="1939"/>
                    <a:pt x="1322" y="1939"/>
                    <a:pt x="1311" y="1927"/>
                  </a:cubicBezTo>
                  <a:cubicBezTo>
                    <a:pt x="1300" y="1927"/>
                    <a:pt x="1288" y="1927"/>
                    <a:pt x="1288" y="1927"/>
                  </a:cubicBezTo>
                  <a:lnTo>
                    <a:pt x="1277" y="1927"/>
                  </a:lnTo>
                  <a:cubicBezTo>
                    <a:pt x="1266" y="1927"/>
                    <a:pt x="1266" y="1927"/>
                    <a:pt x="1255" y="1939"/>
                  </a:cubicBezTo>
                  <a:cubicBezTo>
                    <a:pt x="1221" y="1939"/>
                    <a:pt x="1176" y="1950"/>
                    <a:pt x="1176" y="1972"/>
                  </a:cubicBezTo>
                  <a:cubicBezTo>
                    <a:pt x="1165" y="1995"/>
                    <a:pt x="1154" y="2006"/>
                    <a:pt x="1143" y="2006"/>
                  </a:cubicBezTo>
                  <a:lnTo>
                    <a:pt x="1143" y="2006"/>
                  </a:lnTo>
                  <a:cubicBezTo>
                    <a:pt x="1143" y="2006"/>
                    <a:pt x="1143" y="2006"/>
                    <a:pt x="1143" y="2017"/>
                  </a:cubicBezTo>
                  <a:cubicBezTo>
                    <a:pt x="1131" y="2029"/>
                    <a:pt x="1120" y="2040"/>
                    <a:pt x="1098" y="2040"/>
                  </a:cubicBezTo>
                  <a:cubicBezTo>
                    <a:pt x="1075" y="2040"/>
                    <a:pt x="1053" y="2029"/>
                    <a:pt x="1042" y="2006"/>
                  </a:cubicBezTo>
                  <a:cubicBezTo>
                    <a:pt x="1031" y="1984"/>
                    <a:pt x="1019" y="1950"/>
                    <a:pt x="997" y="1939"/>
                  </a:cubicBezTo>
                  <a:cubicBezTo>
                    <a:pt x="963" y="1916"/>
                    <a:pt x="941" y="1883"/>
                    <a:pt x="941" y="1849"/>
                  </a:cubicBezTo>
                  <a:lnTo>
                    <a:pt x="941" y="1849"/>
                  </a:lnTo>
                  <a:cubicBezTo>
                    <a:pt x="941" y="1849"/>
                    <a:pt x="941" y="1838"/>
                    <a:pt x="930" y="1838"/>
                  </a:cubicBezTo>
                  <a:lnTo>
                    <a:pt x="918" y="1849"/>
                  </a:lnTo>
                  <a:cubicBezTo>
                    <a:pt x="874" y="1860"/>
                    <a:pt x="840" y="1916"/>
                    <a:pt x="840" y="1927"/>
                  </a:cubicBezTo>
                  <a:cubicBezTo>
                    <a:pt x="840" y="1939"/>
                    <a:pt x="840" y="1939"/>
                    <a:pt x="840" y="1950"/>
                  </a:cubicBezTo>
                  <a:cubicBezTo>
                    <a:pt x="851" y="1950"/>
                    <a:pt x="851" y="1950"/>
                    <a:pt x="851" y="1950"/>
                  </a:cubicBezTo>
                  <a:lnTo>
                    <a:pt x="851" y="1950"/>
                  </a:lnTo>
                  <a:cubicBezTo>
                    <a:pt x="885" y="1950"/>
                    <a:pt x="885" y="1972"/>
                    <a:pt x="896" y="1984"/>
                  </a:cubicBezTo>
                  <a:lnTo>
                    <a:pt x="907" y="1995"/>
                  </a:lnTo>
                  <a:lnTo>
                    <a:pt x="907" y="1995"/>
                  </a:lnTo>
                  <a:cubicBezTo>
                    <a:pt x="930" y="1995"/>
                    <a:pt x="941" y="2006"/>
                    <a:pt x="941" y="2017"/>
                  </a:cubicBezTo>
                  <a:cubicBezTo>
                    <a:pt x="941" y="2029"/>
                    <a:pt x="930" y="2051"/>
                    <a:pt x="907" y="2062"/>
                  </a:cubicBezTo>
                  <a:cubicBezTo>
                    <a:pt x="896" y="2073"/>
                    <a:pt x="885" y="2084"/>
                    <a:pt x="885" y="2084"/>
                  </a:cubicBezTo>
                  <a:cubicBezTo>
                    <a:pt x="862" y="2107"/>
                    <a:pt x="851" y="2107"/>
                    <a:pt x="829" y="2107"/>
                  </a:cubicBezTo>
                  <a:cubicBezTo>
                    <a:pt x="818" y="2107"/>
                    <a:pt x="795" y="2107"/>
                    <a:pt x="784" y="2096"/>
                  </a:cubicBezTo>
                  <a:cubicBezTo>
                    <a:pt x="773" y="2096"/>
                    <a:pt x="750" y="2084"/>
                    <a:pt x="717" y="2084"/>
                  </a:cubicBezTo>
                  <a:cubicBezTo>
                    <a:pt x="672" y="2084"/>
                    <a:pt x="661" y="2096"/>
                    <a:pt x="649" y="2096"/>
                  </a:cubicBezTo>
                  <a:cubicBezTo>
                    <a:pt x="638" y="2129"/>
                    <a:pt x="605" y="2152"/>
                    <a:pt x="571" y="2152"/>
                  </a:cubicBezTo>
                  <a:lnTo>
                    <a:pt x="560" y="2152"/>
                  </a:lnTo>
                  <a:cubicBezTo>
                    <a:pt x="538" y="2152"/>
                    <a:pt x="515" y="2140"/>
                    <a:pt x="493" y="2140"/>
                  </a:cubicBezTo>
                  <a:cubicBezTo>
                    <a:pt x="470" y="2140"/>
                    <a:pt x="470" y="2140"/>
                    <a:pt x="470" y="2140"/>
                  </a:cubicBezTo>
                  <a:cubicBezTo>
                    <a:pt x="448" y="2152"/>
                    <a:pt x="448" y="2152"/>
                    <a:pt x="448" y="2152"/>
                  </a:cubicBezTo>
                  <a:close/>
                  <a:moveTo>
                    <a:pt x="493" y="2096"/>
                  </a:moveTo>
                  <a:lnTo>
                    <a:pt x="493" y="2096"/>
                  </a:lnTo>
                  <a:cubicBezTo>
                    <a:pt x="515" y="2096"/>
                    <a:pt x="549" y="2107"/>
                    <a:pt x="571" y="2107"/>
                  </a:cubicBezTo>
                  <a:lnTo>
                    <a:pt x="571" y="2107"/>
                  </a:lnTo>
                  <a:cubicBezTo>
                    <a:pt x="593" y="2107"/>
                    <a:pt x="605" y="2096"/>
                    <a:pt x="616" y="2084"/>
                  </a:cubicBezTo>
                  <a:cubicBezTo>
                    <a:pt x="627" y="2051"/>
                    <a:pt x="683" y="2040"/>
                    <a:pt x="717" y="2040"/>
                  </a:cubicBezTo>
                  <a:cubicBezTo>
                    <a:pt x="750" y="2040"/>
                    <a:pt x="784" y="2051"/>
                    <a:pt x="795" y="2062"/>
                  </a:cubicBezTo>
                  <a:cubicBezTo>
                    <a:pt x="806" y="2062"/>
                    <a:pt x="818" y="2073"/>
                    <a:pt x="829" y="2073"/>
                  </a:cubicBezTo>
                  <a:cubicBezTo>
                    <a:pt x="829" y="2073"/>
                    <a:pt x="840" y="2062"/>
                    <a:pt x="851" y="2062"/>
                  </a:cubicBezTo>
                  <a:cubicBezTo>
                    <a:pt x="851" y="2051"/>
                    <a:pt x="862" y="2040"/>
                    <a:pt x="874" y="2029"/>
                  </a:cubicBezTo>
                  <a:cubicBezTo>
                    <a:pt x="862" y="2029"/>
                    <a:pt x="862" y="2006"/>
                    <a:pt x="851" y="2006"/>
                  </a:cubicBezTo>
                  <a:cubicBezTo>
                    <a:pt x="851" y="1995"/>
                    <a:pt x="851" y="1995"/>
                    <a:pt x="851" y="1995"/>
                  </a:cubicBezTo>
                  <a:cubicBezTo>
                    <a:pt x="840" y="1995"/>
                    <a:pt x="818" y="1984"/>
                    <a:pt x="806" y="1972"/>
                  </a:cubicBezTo>
                  <a:cubicBezTo>
                    <a:pt x="795" y="1961"/>
                    <a:pt x="795" y="1939"/>
                    <a:pt x="795" y="1927"/>
                  </a:cubicBezTo>
                  <a:cubicBezTo>
                    <a:pt x="806" y="1894"/>
                    <a:pt x="840" y="1815"/>
                    <a:pt x="907" y="1804"/>
                  </a:cubicBezTo>
                  <a:cubicBezTo>
                    <a:pt x="918" y="1804"/>
                    <a:pt x="930" y="1804"/>
                    <a:pt x="930" y="1804"/>
                  </a:cubicBezTo>
                  <a:cubicBezTo>
                    <a:pt x="963" y="1804"/>
                    <a:pt x="974" y="1804"/>
                    <a:pt x="974" y="1815"/>
                  </a:cubicBezTo>
                  <a:cubicBezTo>
                    <a:pt x="986" y="1827"/>
                    <a:pt x="997" y="1849"/>
                    <a:pt x="986" y="1860"/>
                  </a:cubicBezTo>
                  <a:cubicBezTo>
                    <a:pt x="986" y="1871"/>
                    <a:pt x="997" y="1883"/>
                    <a:pt x="1019" y="1894"/>
                  </a:cubicBezTo>
                  <a:cubicBezTo>
                    <a:pt x="1053" y="1916"/>
                    <a:pt x="1075" y="1950"/>
                    <a:pt x="1087" y="1984"/>
                  </a:cubicBezTo>
                  <a:cubicBezTo>
                    <a:pt x="1087" y="1995"/>
                    <a:pt x="1098" y="1995"/>
                    <a:pt x="1098" y="1995"/>
                  </a:cubicBezTo>
                  <a:cubicBezTo>
                    <a:pt x="1098" y="1984"/>
                    <a:pt x="1109" y="1972"/>
                    <a:pt x="1120" y="1972"/>
                  </a:cubicBezTo>
                  <a:cubicBezTo>
                    <a:pt x="1120" y="1961"/>
                    <a:pt x="1131" y="1961"/>
                    <a:pt x="1131" y="1961"/>
                  </a:cubicBezTo>
                  <a:cubicBezTo>
                    <a:pt x="1154" y="1916"/>
                    <a:pt x="1198" y="1905"/>
                    <a:pt x="1243" y="1894"/>
                  </a:cubicBezTo>
                  <a:cubicBezTo>
                    <a:pt x="1255" y="1894"/>
                    <a:pt x="1255" y="1883"/>
                    <a:pt x="1266" y="1883"/>
                  </a:cubicBezTo>
                  <a:cubicBezTo>
                    <a:pt x="1266" y="1883"/>
                    <a:pt x="1277" y="1883"/>
                    <a:pt x="1288" y="1883"/>
                  </a:cubicBezTo>
                  <a:cubicBezTo>
                    <a:pt x="1300" y="1883"/>
                    <a:pt x="1311" y="1883"/>
                    <a:pt x="1333" y="1894"/>
                  </a:cubicBezTo>
                  <a:cubicBezTo>
                    <a:pt x="1333" y="1894"/>
                    <a:pt x="1344" y="1894"/>
                    <a:pt x="1356" y="1894"/>
                  </a:cubicBezTo>
                  <a:cubicBezTo>
                    <a:pt x="1378" y="1894"/>
                    <a:pt x="1389" y="1894"/>
                    <a:pt x="1400" y="1883"/>
                  </a:cubicBezTo>
                  <a:cubicBezTo>
                    <a:pt x="1423" y="1849"/>
                    <a:pt x="1445" y="1827"/>
                    <a:pt x="1479" y="1827"/>
                  </a:cubicBezTo>
                  <a:cubicBezTo>
                    <a:pt x="1490" y="1827"/>
                    <a:pt x="1490" y="1827"/>
                    <a:pt x="1490" y="1827"/>
                  </a:cubicBezTo>
                  <a:cubicBezTo>
                    <a:pt x="1501" y="1838"/>
                    <a:pt x="1512" y="1838"/>
                    <a:pt x="1512" y="1838"/>
                  </a:cubicBezTo>
                  <a:cubicBezTo>
                    <a:pt x="1512" y="1827"/>
                    <a:pt x="1512" y="1827"/>
                    <a:pt x="1524" y="1827"/>
                  </a:cubicBezTo>
                  <a:cubicBezTo>
                    <a:pt x="1524" y="1815"/>
                    <a:pt x="1524" y="1815"/>
                    <a:pt x="1524" y="1804"/>
                  </a:cubicBezTo>
                  <a:cubicBezTo>
                    <a:pt x="1524" y="1782"/>
                    <a:pt x="1535" y="1760"/>
                    <a:pt x="1546" y="1737"/>
                  </a:cubicBezTo>
                  <a:cubicBezTo>
                    <a:pt x="1546" y="1737"/>
                    <a:pt x="1546" y="1726"/>
                    <a:pt x="1546" y="1715"/>
                  </a:cubicBezTo>
                  <a:cubicBezTo>
                    <a:pt x="1546" y="1703"/>
                    <a:pt x="1524" y="1692"/>
                    <a:pt x="1501" y="1681"/>
                  </a:cubicBezTo>
                  <a:cubicBezTo>
                    <a:pt x="1490" y="1670"/>
                    <a:pt x="1490" y="1670"/>
                    <a:pt x="1479" y="1670"/>
                  </a:cubicBezTo>
                  <a:cubicBezTo>
                    <a:pt x="1467" y="1658"/>
                    <a:pt x="1445" y="1647"/>
                    <a:pt x="1434" y="1647"/>
                  </a:cubicBezTo>
                  <a:cubicBezTo>
                    <a:pt x="1423" y="1647"/>
                    <a:pt x="1423" y="1647"/>
                    <a:pt x="1411" y="1658"/>
                  </a:cubicBezTo>
                  <a:cubicBezTo>
                    <a:pt x="1389" y="1692"/>
                    <a:pt x="1367" y="1703"/>
                    <a:pt x="1356" y="1703"/>
                  </a:cubicBezTo>
                  <a:cubicBezTo>
                    <a:pt x="1344" y="1703"/>
                    <a:pt x="1322" y="1692"/>
                    <a:pt x="1311" y="1658"/>
                  </a:cubicBezTo>
                  <a:cubicBezTo>
                    <a:pt x="1311" y="1658"/>
                    <a:pt x="1311" y="1647"/>
                    <a:pt x="1300" y="1647"/>
                  </a:cubicBezTo>
                  <a:cubicBezTo>
                    <a:pt x="1300" y="1625"/>
                    <a:pt x="1288" y="1591"/>
                    <a:pt x="1277" y="1591"/>
                  </a:cubicBezTo>
                  <a:lnTo>
                    <a:pt x="1277" y="1591"/>
                  </a:lnTo>
                  <a:cubicBezTo>
                    <a:pt x="1266" y="1591"/>
                    <a:pt x="1266" y="1591"/>
                    <a:pt x="1255" y="1591"/>
                  </a:cubicBezTo>
                  <a:cubicBezTo>
                    <a:pt x="1210" y="1591"/>
                    <a:pt x="1187" y="1558"/>
                    <a:pt x="1176" y="1535"/>
                  </a:cubicBezTo>
                  <a:cubicBezTo>
                    <a:pt x="1143" y="1491"/>
                    <a:pt x="1154" y="1446"/>
                    <a:pt x="1176" y="1423"/>
                  </a:cubicBezTo>
                  <a:cubicBezTo>
                    <a:pt x="1176" y="1423"/>
                    <a:pt x="1176" y="1423"/>
                    <a:pt x="1176" y="1412"/>
                  </a:cubicBezTo>
                  <a:cubicBezTo>
                    <a:pt x="1176" y="1401"/>
                    <a:pt x="1176" y="1378"/>
                    <a:pt x="1198" y="1367"/>
                  </a:cubicBezTo>
                  <a:cubicBezTo>
                    <a:pt x="1198" y="1367"/>
                    <a:pt x="1198" y="1367"/>
                    <a:pt x="1198" y="1356"/>
                  </a:cubicBezTo>
                  <a:cubicBezTo>
                    <a:pt x="1176" y="1345"/>
                    <a:pt x="1176" y="1322"/>
                    <a:pt x="1187" y="1300"/>
                  </a:cubicBezTo>
                  <a:cubicBezTo>
                    <a:pt x="1187" y="1278"/>
                    <a:pt x="1198" y="1266"/>
                    <a:pt x="1221" y="1255"/>
                  </a:cubicBezTo>
                  <a:cubicBezTo>
                    <a:pt x="1232" y="1255"/>
                    <a:pt x="1232" y="1244"/>
                    <a:pt x="1243" y="1222"/>
                  </a:cubicBezTo>
                  <a:cubicBezTo>
                    <a:pt x="1243" y="1210"/>
                    <a:pt x="1266" y="1165"/>
                    <a:pt x="1300" y="1165"/>
                  </a:cubicBezTo>
                  <a:cubicBezTo>
                    <a:pt x="1311" y="1165"/>
                    <a:pt x="1322" y="1165"/>
                    <a:pt x="1333" y="1177"/>
                  </a:cubicBezTo>
                  <a:cubicBezTo>
                    <a:pt x="1333" y="1188"/>
                    <a:pt x="1344" y="1188"/>
                    <a:pt x="1344" y="1188"/>
                  </a:cubicBezTo>
                  <a:cubicBezTo>
                    <a:pt x="1344" y="1177"/>
                    <a:pt x="1333" y="1154"/>
                    <a:pt x="1367" y="1143"/>
                  </a:cubicBezTo>
                  <a:cubicBezTo>
                    <a:pt x="1378" y="1132"/>
                    <a:pt x="1378" y="1132"/>
                    <a:pt x="1367" y="1109"/>
                  </a:cubicBezTo>
                  <a:lnTo>
                    <a:pt x="1367" y="1098"/>
                  </a:lnTo>
                  <a:cubicBezTo>
                    <a:pt x="1367" y="1087"/>
                    <a:pt x="1367" y="1087"/>
                    <a:pt x="1367" y="1087"/>
                  </a:cubicBezTo>
                  <a:cubicBezTo>
                    <a:pt x="1356" y="1087"/>
                    <a:pt x="1356" y="1087"/>
                    <a:pt x="1356" y="1087"/>
                  </a:cubicBezTo>
                  <a:cubicBezTo>
                    <a:pt x="1344" y="1098"/>
                    <a:pt x="1322" y="1109"/>
                    <a:pt x="1300" y="1109"/>
                  </a:cubicBezTo>
                  <a:cubicBezTo>
                    <a:pt x="1255" y="1109"/>
                    <a:pt x="1232" y="1098"/>
                    <a:pt x="1221" y="1065"/>
                  </a:cubicBezTo>
                  <a:lnTo>
                    <a:pt x="1221" y="1053"/>
                  </a:lnTo>
                  <a:cubicBezTo>
                    <a:pt x="1221" y="1053"/>
                    <a:pt x="1210" y="1053"/>
                    <a:pt x="1198" y="1053"/>
                  </a:cubicBezTo>
                  <a:cubicBezTo>
                    <a:pt x="1187" y="1053"/>
                    <a:pt x="1187" y="1053"/>
                    <a:pt x="1187" y="1053"/>
                  </a:cubicBezTo>
                  <a:cubicBezTo>
                    <a:pt x="1154" y="1053"/>
                    <a:pt x="1143" y="1031"/>
                    <a:pt x="1131" y="1020"/>
                  </a:cubicBezTo>
                  <a:cubicBezTo>
                    <a:pt x="1131" y="1009"/>
                    <a:pt x="1131" y="998"/>
                    <a:pt x="1120" y="998"/>
                  </a:cubicBezTo>
                  <a:cubicBezTo>
                    <a:pt x="1075" y="975"/>
                    <a:pt x="1075" y="908"/>
                    <a:pt x="1087" y="874"/>
                  </a:cubicBezTo>
                  <a:cubicBezTo>
                    <a:pt x="1087" y="852"/>
                    <a:pt x="1109" y="852"/>
                    <a:pt x="1131" y="840"/>
                  </a:cubicBezTo>
                  <a:lnTo>
                    <a:pt x="1131" y="840"/>
                  </a:lnTo>
                  <a:lnTo>
                    <a:pt x="1131" y="840"/>
                  </a:lnTo>
                  <a:cubicBezTo>
                    <a:pt x="1143" y="829"/>
                    <a:pt x="1131" y="818"/>
                    <a:pt x="1131" y="807"/>
                  </a:cubicBezTo>
                  <a:cubicBezTo>
                    <a:pt x="1131" y="773"/>
                    <a:pt x="1131" y="729"/>
                    <a:pt x="1143" y="706"/>
                  </a:cubicBezTo>
                  <a:cubicBezTo>
                    <a:pt x="1154" y="684"/>
                    <a:pt x="1165" y="661"/>
                    <a:pt x="1176" y="650"/>
                  </a:cubicBezTo>
                  <a:cubicBezTo>
                    <a:pt x="1187" y="639"/>
                    <a:pt x="1198" y="616"/>
                    <a:pt x="1198" y="605"/>
                  </a:cubicBezTo>
                  <a:cubicBezTo>
                    <a:pt x="1198" y="605"/>
                    <a:pt x="1198" y="605"/>
                    <a:pt x="1198" y="594"/>
                  </a:cubicBezTo>
                  <a:cubicBezTo>
                    <a:pt x="1198" y="571"/>
                    <a:pt x="1210" y="560"/>
                    <a:pt x="1243" y="538"/>
                  </a:cubicBezTo>
                  <a:lnTo>
                    <a:pt x="1243" y="538"/>
                  </a:lnTo>
                  <a:cubicBezTo>
                    <a:pt x="1243" y="538"/>
                    <a:pt x="1243" y="527"/>
                    <a:pt x="1232" y="527"/>
                  </a:cubicBezTo>
                  <a:cubicBezTo>
                    <a:pt x="1221" y="516"/>
                    <a:pt x="1210" y="516"/>
                    <a:pt x="1187" y="516"/>
                  </a:cubicBezTo>
                  <a:cubicBezTo>
                    <a:pt x="1165" y="504"/>
                    <a:pt x="1143" y="504"/>
                    <a:pt x="1131" y="493"/>
                  </a:cubicBezTo>
                  <a:cubicBezTo>
                    <a:pt x="1120" y="493"/>
                    <a:pt x="1109" y="482"/>
                    <a:pt x="1109" y="482"/>
                  </a:cubicBezTo>
                  <a:cubicBezTo>
                    <a:pt x="1098" y="471"/>
                    <a:pt x="1098" y="471"/>
                    <a:pt x="1087" y="471"/>
                  </a:cubicBezTo>
                  <a:cubicBezTo>
                    <a:pt x="1075" y="482"/>
                    <a:pt x="1064" y="493"/>
                    <a:pt x="1064" y="516"/>
                  </a:cubicBezTo>
                  <a:cubicBezTo>
                    <a:pt x="1053" y="538"/>
                    <a:pt x="1031" y="560"/>
                    <a:pt x="1008" y="560"/>
                  </a:cubicBezTo>
                  <a:cubicBezTo>
                    <a:pt x="997" y="560"/>
                    <a:pt x="986" y="549"/>
                    <a:pt x="963" y="538"/>
                  </a:cubicBezTo>
                  <a:cubicBezTo>
                    <a:pt x="963" y="538"/>
                    <a:pt x="952" y="538"/>
                    <a:pt x="941" y="527"/>
                  </a:cubicBezTo>
                  <a:cubicBezTo>
                    <a:pt x="918" y="516"/>
                    <a:pt x="885" y="504"/>
                    <a:pt x="874" y="471"/>
                  </a:cubicBezTo>
                  <a:cubicBezTo>
                    <a:pt x="874" y="471"/>
                    <a:pt x="818" y="336"/>
                    <a:pt x="851" y="291"/>
                  </a:cubicBezTo>
                  <a:cubicBezTo>
                    <a:pt x="851" y="280"/>
                    <a:pt x="862" y="280"/>
                    <a:pt x="874" y="280"/>
                  </a:cubicBezTo>
                  <a:lnTo>
                    <a:pt x="874" y="280"/>
                  </a:lnTo>
                  <a:cubicBezTo>
                    <a:pt x="896" y="280"/>
                    <a:pt x="918" y="291"/>
                    <a:pt x="941" y="303"/>
                  </a:cubicBezTo>
                  <a:cubicBezTo>
                    <a:pt x="941" y="314"/>
                    <a:pt x="941" y="314"/>
                    <a:pt x="952" y="314"/>
                  </a:cubicBezTo>
                  <a:lnTo>
                    <a:pt x="952" y="314"/>
                  </a:lnTo>
                  <a:cubicBezTo>
                    <a:pt x="952" y="303"/>
                    <a:pt x="963" y="291"/>
                    <a:pt x="974" y="280"/>
                  </a:cubicBezTo>
                  <a:cubicBezTo>
                    <a:pt x="974" y="269"/>
                    <a:pt x="986" y="258"/>
                    <a:pt x="986" y="258"/>
                  </a:cubicBezTo>
                  <a:cubicBezTo>
                    <a:pt x="986" y="258"/>
                    <a:pt x="986" y="258"/>
                    <a:pt x="974" y="258"/>
                  </a:cubicBezTo>
                  <a:cubicBezTo>
                    <a:pt x="974" y="258"/>
                    <a:pt x="874" y="247"/>
                    <a:pt x="851" y="213"/>
                  </a:cubicBezTo>
                  <a:cubicBezTo>
                    <a:pt x="840" y="202"/>
                    <a:pt x="840" y="191"/>
                    <a:pt x="840" y="179"/>
                  </a:cubicBezTo>
                  <a:cubicBezTo>
                    <a:pt x="862" y="101"/>
                    <a:pt x="862" y="67"/>
                    <a:pt x="862" y="56"/>
                  </a:cubicBezTo>
                  <a:cubicBezTo>
                    <a:pt x="851" y="45"/>
                    <a:pt x="840" y="34"/>
                    <a:pt x="818" y="34"/>
                  </a:cubicBezTo>
                  <a:lnTo>
                    <a:pt x="806" y="45"/>
                  </a:lnTo>
                  <a:cubicBezTo>
                    <a:pt x="795" y="56"/>
                    <a:pt x="773" y="123"/>
                    <a:pt x="773" y="146"/>
                  </a:cubicBezTo>
                  <a:cubicBezTo>
                    <a:pt x="784" y="179"/>
                    <a:pt x="762" y="247"/>
                    <a:pt x="728" y="258"/>
                  </a:cubicBezTo>
                  <a:cubicBezTo>
                    <a:pt x="717" y="258"/>
                    <a:pt x="717" y="258"/>
                    <a:pt x="717" y="258"/>
                  </a:cubicBezTo>
                  <a:cubicBezTo>
                    <a:pt x="705" y="291"/>
                    <a:pt x="683" y="314"/>
                    <a:pt x="661" y="314"/>
                  </a:cubicBezTo>
                  <a:cubicBezTo>
                    <a:pt x="649" y="314"/>
                    <a:pt x="638" y="336"/>
                    <a:pt x="627" y="370"/>
                  </a:cubicBezTo>
                  <a:cubicBezTo>
                    <a:pt x="627" y="392"/>
                    <a:pt x="605" y="426"/>
                    <a:pt x="582" y="437"/>
                  </a:cubicBezTo>
                  <a:cubicBezTo>
                    <a:pt x="605" y="448"/>
                    <a:pt x="638" y="482"/>
                    <a:pt x="638" y="493"/>
                  </a:cubicBezTo>
                  <a:cubicBezTo>
                    <a:pt x="649" y="527"/>
                    <a:pt x="638" y="594"/>
                    <a:pt x="593" y="639"/>
                  </a:cubicBezTo>
                  <a:cubicBezTo>
                    <a:pt x="593" y="650"/>
                    <a:pt x="582" y="650"/>
                    <a:pt x="571" y="661"/>
                  </a:cubicBezTo>
                  <a:cubicBezTo>
                    <a:pt x="560" y="672"/>
                    <a:pt x="526" y="717"/>
                    <a:pt x="526" y="717"/>
                  </a:cubicBezTo>
                  <a:cubicBezTo>
                    <a:pt x="549" y="740"/>
                    <a:pt x="560" y="773"/>
                    <a:pt x="571" y="807"/>
                  </a:cubicBezTo>
                  <a:cubicBezTo>
                    <a:pt x="571" y="818"/>
                    <a:pt x="582" y="829"/>
                    <a:pt x="582" y="829"/>
                  </a:cubicBezTo>
                  <a:cubicBezTo>
                    <a:pt x="582" y="829"/>
                    <a:pt x="593" y="829"/>
                    <a:pt x="605" y="829"/>
                  </a:cubicBezTo>
                  <a:lnTo>
                    <a:pt x="616" y="829"/>
                  </a:lnTo>
                  <a:cubicBezTo>
                    <a:pt x="627" y="829"/>
                    <a:pt x="627" y="818"/>
                    <a:pt x="649" y="818"/>
                  </a:cubicBezTo>
                  <a:cubicBezTo>
                    <a:pt x="672" y="818"/>
                    <a:pt x="717" y="829"/>
                    <a:pt x="739" y="840"/>
                  </a:cubicBezTo>
                  <a:cubicBezTo>
                    <a:pt x="762" y="852"/>
                    <a:pt x="762" y="874"/>
                    <a:pt x="762" y="885"/>
                  </a:cubicBezTo>
                  <a:cubicBezTo>
                    <a:pt x="762" y="896"/>
                    <a:pt x="762" y="896"/>
                    <a:pt x="762" y="896"/>
                  </a:cubicBezTo>
                  <a:cubicBezTo>
                    <a:pt x="784" y="896"/>
                    <a:pt x="795" y="919"/>
                    <a:pt x="806" y="941"/>
                  </a:cubicBezTo>
                  <a:cubicBezTo>
                    <a:pt x="806" y="941"/>
                    <a:pt x="806" y="953"/>
                    <a:pt x="818" y="953"/>
                  </a:cubicBezTo>
                  <a:lnTo>
                    <a:pt x="818" y="953"/>
                  </a:lnTo>
                  <a:lnTo>
                    <a:pt x="818" y="953"/>
                  </a:lnTo>
                  <a:cubicBezTo>
                    <a:pt x="862" y="953"/>
                    <a:pt x="896" y="986"/>
                    <a:pt x="896" y="1020"/>
                  </a:cubicBezTo>
                  <a:cubicBezTo>
                    <a:pt x="896" y="1020"/>
                    <a:pt x="907" y="1031"/>
                    <a:pt x="952" y="1042"/>
                  </a:cubicBezTo>
                  <a:cubicBezTo>
                    <a:pt x="986" y="1053"/>
                    <a:pt x="1008" y="1076"/>
                    <a:pt x="1008" y="1098"/>
                  </a:cubicBezTo>
                  <a:cubicBezTo>
                    <a:pt x="1008" y="1109"/>
                    <a:pt x="997" y="1143"/>
                    <a:pt x="952" y="1143"/>
                  </a:cubicBezTo>
                  <a:lnTo>
                    <a:pt x="952" y="1143"/>
                  </a:lnTo>
                  <a:cubicBezTo>
                    <a:pt x="930" y="1132"/>
                    <a:pt x="907" y="1132"/>
                    <a:pt x="896" y="1132"/>
                  </a:cubicBezTo>
                  <a:cubicBezTo>
                    <a:pt x="885" y="1132"/>
                    <a:pt x="862" y="1132"/>
                    <a:pt x="851" y="1132"/>
                  </a:cubicBezTo>
                  <a:lnTo>
                    <a:pt x="851" y="1132"/>
                  </a:lnTo>
                  <a:cubicBezTo>
                    <a:pt x="851" y="1154"/>
                    <a:pt x="840" y="1177"/>
                    <a:pt x="829" y="1199"/>
                  </a:cubicBezTo>
                  <a:cubicBezTo>
                    <a:pt x="818" y="1210"/>
                    <a:pt x="795" y="1222"/>
                    <a:pt x="773" y="1222"/>
                  </a:cubicBezTo>
                  <a:cubicBezTo>
                    <a:pt x="750" y="1233"/>
                    <a:pt x="728" y="1222"/>
                    <a:pt x="717" y="1199"/>
                  </a:cubicBezTo>
                  <a:cubicBezTo>
                    <a:pt x="705" y="1210"/>
                    <a:pt x="683" y="1233"/>
                    <a:pt x="672" y="1244"/>
                  </a:cubicBezTo>
                  <a:cubicBezTo>
                    <a:pt x="672" y="1255"/>
                    <a:pt x="661" y="1255"/>
                    <a:pt x="661" y="1266"/>
                  </a:cubicBezTo>
                  <a:cubicBezTo>
                    <a:pt x="627" y="1289"/>
                    <a:pt x="616" y="1300"/>
                    <a:pt x="593" y="1300"/>
                  </a:cubicBezTo>
                  <a:cubicBezTo>
                    <a:pt x="582" y="1300"/>
                    <a:pt x="560" y="1300"/>
                    <a:pt x="549" y="1278"/>
                  </a:cubicBezTo>
                  <a:cubicBezTo>
                    <a:pt x="549" y="1266"/>
                    <a:pt x="538" y="1266"/>
                    <a:pt x="526" y="1266"/>
                  </a:cubicBezTo>
                  <a:cubicBezTo>
                    <a:pt x="515" y="1255"/>
                    <a:pt x="504" y="1244"/>
                    <a:pt x="481" y="1233"/>
                  </a:cubicBezTo>
                  <a:cubicBezTo>
                    <a:pt x="481" y="1222"/>
                    <a:pt x="470" y="1222"/>
                    <a:pt x="459" y="1210"/>
                  </a:cubicBezTo>
                  <a:cubicBezTo>
                    <a:pt x="448" y="1199"/>
                    <a:pt x="425" y="1188"/>
                    <a:pt x="414" y="1154"/>
                  </a:cubicBezTo>
                  <a:cubicBezTo>
                    <a:pt x="403" y="1143"/>
                    <a:pt x="403" y="1132"/>
                    <a:pt x="392" y="1121"/>
                  </a:cubicBezTo>
                  <a:cubicBezTo>
                    <a:pt x="380" y="1098"/>
                    <a:pt x="369" y="1065"/>
                    <a:pt x="347" y="1053"/>
                  </a:cubicBezTo>
                  <a:cubicBezTo>
                    <a:pt x="313" y="1031"/>
                    <a:pt x="291" y="1031"/>
                    <a:pt x="291" y="1031"/>
                  </a:cubicBezTo>
                  <a:lnTo>
                    <a:pt x="291" y="1031"/>
                  </a:lnTo>
                  <a:cubicBezTo>
                    <a:pt x="291" y="1042"/>
                    <a:pt x="291" y="1053"/>
                    <a:pt x="280" y="1076"/>
                  </a:cubicBezTo>
                  <a:cubicBezTo>
                    <a:pt x="280" y="1087"/>
                    <a:pt x="280" y="1098"/>
                    <a:pt x="280" y="1109"/>
                  </a:cubicBezTo>
                  <a:cubicBezTo>
                    <a:pt x="291" y="1109"/>
                    <a:pt x="302" y="1121"/>
                    <a:pt x="313" y="1132"/>
                  </a:cubicBezTo>
                  <a:cubicBezTo>
                    <a:pt x="325" y="1143"/>
                    <a:pt x="325" y="1177"/>
                    <a:pt x="313" y="1199"/>
                  </a:cubicBezTo>
                  <a:cubicBezTo>
                    <a:pt x="302" y="1233"/>
                    <a:pt x="291" y="1244"/>
                    <a:pt x="291" y="1255"/>
                  </a:cubicBezTo>
                  <a:cubicBezTo>
                    <a:pt x="302" y="1266"/>
                    <a:pt x="302" y="1266"/>
                    <a:pt x="313" y="1266"/>
                  </a:cubicBezTo>
                  <a:cubicBezTo>
                    <a:pt x="325" y="1289"/>
                    <a:pt x="313" y="1356"/>
                    <a:pt x="302" y="1401"/>
                  </a:cubicBezTo>
                  <a:cubicBezTo>
                    <a:pt x="302" y="1434"/>
                    <a:pt x="291" y="1457"/>
                    <a:pt x="257" y="1479"/>
                  </a:cubicBezTo>
                  <a:cubicBezTo>
                    <a:pt x="257" y="1479"/>
                    <a:pt x="246" y="1502"/>
                    <a:pt x="246" y="1524"/>
                  </a:cubicBezTo>
                  <a:cubicBezTo>
                    <a:pt x="235" y="1547"/>
                    <a:pt x="246" y="1558"/>
                    <a:pt x="246" y="1558"/>
                  </a:cubicBezTo>
                  <a:cubicBezTo>
                    <a:pt x="269" y="1580"/>
                    <a:pt x="269" y="1602"/>
                    <a:pt x="269" y="1614"/>
                  </a:cubicBezTo>
                  <a:cubicBezTo>
                    <a:pt x="269" y="1625"/>
                    <a:pt x="269" y="1625"/>
                    <a:pt x="269" y="1636"/>
                  </a:cubicBezTo>
                  <a:cubicBezTo>
                    <a:pt x="291" y="1647"/>
                    <a:pt x="302" y="1681"/>
                    <a:pt x="302" y="1703"/>
                  </a:cubicBezTo>
                  <a:cubicBezTo>
                    <a:pt x="302" y="1726"/>
                    <a:pt x="291" y="1737"/>
                    <a:pt x="280" y="1748"/>
                  </a:cubicBezTo>
                  <a:cubicBezTo>
                    <a:pt x="280" y="1760"/>
                    <a:pt x="269" y="1760"/>
                    <a:pt x="257" y="1760"/>
                  </a:cubicBezTo>
                  <a:cubicBezTo>
                    <a:pt x="246" y="1760"/>
                    <a:pt x="235" y="1748"/>
                    <a:pt x="212" y="1737"/>
                  </a:cubicBezTo>
                  <a:cubicBezTo>
                    <a:pt x="201" y="1726"/>
                    <a:pt x="179" y="1715"/>
                    <a:pt x="167" y="1715"/>
                  </a:cubicBezTo>
                  <a:lnTo>
                    <a:pt x="167" y="1715"/>
                  </a:lnTo>
                  <a:cubicBezTo>
                    <a:pt x="156" y="1715"/>
                    <a:pt x="156" y="1715"/>
                    <a:pt x="156" y="1737"/>
                  </a:cubicBezTo>
                  <a:lnTo>
                    <a:pt x="156" y="1737"/>
                  </a:lnTo>
                  <a:cubicBezTo>
                    <a:pt x="145" y="1760"/>
                    <a:pt x="123" y="1771"/>
                    <a:pt x="100" y="1782"/>
                  </a:cubicBezTo>
                  <a:cubicBezTo>
                    <a:pt x="89" y="1782"/>
                    <a:pt x="78" y="1782"/>
                    <a:pt x="67" y="1793"/>
                  </a:cubicBezTo>
                  <a:cubicBezTo>
                    <a:pt x="67" y="1804"/>
                    <a:pt x="56" y="1815"/>
                    <a:pt x="56" y="1827"/>
                  </a:cubicBezTo>
                  <a:cubicBezTo>
                    <a:pt x="56" y="1838"/>
                    <a:pt x="56" y="1838"/>
                    <a:pt x="56" y="1849"/>
                  </a:cubicBezTo>
                  <a:cubicBezTo>
                    <a:pt x="56" y="1860"/>
                    <a:pt x="56" y="1860"/>
                    <a:pt x="56" y="1860"/>
                  </a:cubicBezTo>
                  <a:cubicBezTo>
                    <a:pt x="56" y="1860"/>
                    <a:pt x="56" y="1860"/>
                    <a:pt x="67" y="1860"/>
                  </a:cubicBezTo>
                  <a:cubicBezTo>
                    <a:pt x="67" y="1860"/>
                    <a:pt x="67" y="1871"/>
                    <a:pt x="78" y="1871"/>
                  </a:cubicBezTo>
                  <a:cubicBezTo>
                    <a:pt x="78" y="1871"/>
                    <a:pt x="89" y="1871"/>
                    <a:pt x="100" y="1883"/>
                  </a:cubicBezTo>
                  <a:cubicBezTo>
                    <a:pt x="123" y="1894"/>
                    <a:pt x="156" y="1905"/>
                    <a:pt x="156" y="1927"/>
                  </a:cubicBezTo>
                  <a:cubicBezTo>
                    <a:pt x="167" y="1939"/>
                    <a:pt x="167" y="1961"/>
                    <a:pt x="167" y="1972"/>
                  </a:cubicBezTo>
                  <a:lnTo>
                    <a:pt x="167" y="1984"/>
                  </a:lnTo>
                  <a:lnTo>
                    <a:pt x="167" y="1984"/>
                  </a:lnTo>
                  <a:cubicBezTo>
                    <a:pt x="179" y="1984"/>
                    <a:pt x="179" y="1984"/>
                    <a:pt x="190" y="1984"/>
                  </a:cubicBezTo>
                  <a:cubicBezTo>
                    <a:pt x="224" y="1984"/>
                    <a:pt x="224" y="1995"/>
                    <a:pt x="224" y="2006"/>
                  </a:cubicBezTo>
                  <a:cubicBezTo>
                    <a:pt x="235" y="2006"/>
                    <a:pt x="235" y="2017"/>
                    <a:pt x="235" y="2017"/>
                  </a:cubicBezTo>
                  <a:cubicBezTo>
                    <a:pt x="235" y="2029"/>
                    <a:pt x="235" y="2051"/>
                    <a:pt x="246" y="2051"/>
                  </a:cubicBezTo>
                  <a:cubicBezTo>
                    <a:pt x="257" y="2051"/>
                    <a:pt x="269" y="2062"/>
                    <a:pt x="280" y="2062"/>
                  </a:cubicBezTo>
                  <a:cubicBezTo>
                    <a:pt x="280" y="2073"/>
                    <a:pt x="291" y="2073"/>
                    <a:pt x="291" y="2073"/>
                  </a:cubicBezTo>
                  <a:lnTo>
                    <a:pt x="302" y="2073"/>
                  </a:lnTo>
                  <a:cubicBezTo>
                    <a:pt x="313" y="2062"/>
                    <a:pt x="325" y="2062"/>
                    <a:pt x="325" y="2051"/>
                  </a:cubicBezTo>
                  <a:cubicBezTo>
                    <a:pt x="336" y="2040"/>
                    <a:pt x="358" y="2040"/>
                    <a:pt x="369" y="2040"/>
                  </a:cubicBezTo>
                  <a:lnTo>
                    <a:pt x="369" y="2040"/>
                  </a:lnTo>
                  <a:cubicBezTo>
                    <a:pt x="369" y="2040"/>
                    <a:pt x="380" y="2029"/>
                    <a:pt x="392" y="2029"/>
                  </a:cubicBezTo>
                  <a:cubicBezTo>
                    <a:pt x="392" y="2029"/>
                    <a:pt x="403" y="2029"/>
                    <a:pt x="414" y="2029"/>
                  </a:cubicBezTo>
                  <a:cubicBezTo>
                    <a:pt x="425" y="2029"/>
                    <a:pt x="436" y="2029"/>
                    <a:pt x="448" y="2040"/>
                  </a:cubicBezTo>
                  <a:cubicBezTo>
                    <a:pt x="448" y="2051"/>
                    <a:pt x="459" y="2062"/>
                    <a:pt x="459" y="2084"/>
                  </a:cubicBezTo>
                  <a:lnTo>
                    <a:pt x="470" y="2096"/>
                  </a:lnTo>
                  <a:cubicBezTo>
                    <a:pt x="470" y="2096"/>
                    <a:pt x="481" y="2096"/>
                    <a:pt x="493" y="2096"/>
                  </a:cubicBezTo>
                  <a:close/>
                  <a:moveTo>
                    <a:pt x="504" y="448"/>
                  </a:moveTo>
                  <a:lnTo>
                    <a:pt x="504" y="448"/>
                  </a:lnTo>
                  <a:lnTo>
                    <a:pt x="504" y="448"/>
                  </a:lnTo>
                  <a:cubicBezTo>
                    <a:pt x="515" y="448"/>
                    <a:pt x="538" y="448"/>
                    <a:pt x="549" y="437"/>
                  </a:cubicBezTo>
                  <a:lnTo>
                    <a:pt x="549" y="437"/>
                  </a:lnTo>
                  <a:lnTo>
                    <a:pt x="549" y="437"/>
                  </a:lnTo>
                  <a:lnTo>
                    <a:pt x="538" y="437"/>
                  </a:lnTo>
                  <a:cubicBezTo>
                    <a:pt x="515" y="437"/>
                    <a:pt x="504" y="448"/>
                    <a:pt x="504" y="448"/>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2" name="Freeform 80"/>
            <p:cNvSpPr>
              <a:spLocks noChangeArrowheads="1"/>
            </p:cNvSpPr>
            <p:nvPr/>
          </p:nvSpPr>
          <p:spPr bwMode="auto">
            <a:xfrm>
              <a:off x="5221288" y="4006850"/>
              <a:ext cx="392112" cy="436563"/>
            </a:xfrm>
            <a:custGeom>
              <a:avLst/>
              <a:gdLst>
                <a:gd name="T0" fmla="*/ 369 w 1088"/>
                <a:gd name="T1" fmla="*/ 1187 h 1211"/>
                <a:gd name="T2" fmla="*/ 246 w 1088"/>
                <a:gd name="T3" fmla="*/ 1098 h 1211"/>
                <a:gd name="T4" fmla="*/ 235 w 1088"/>
                <a:gd name="T5" fmla="*/ 1064 h 1211"/>
                <a:gd name="T6" fmla="*/ 101 w 1088"/>
                <a:gd name="T7" fmla="*/ 974 h 1211"/>
                <a:gd name="T8" fmla="*/ 56 w 1088"/>
                <a:gd name="T9" fmla="*/ 750 h 1211"/>
                <a:gd name="T10" fmla="*/ 101 w 1088"/>
                <a:gd name="T11" fmla="*/ 549 h 1211"/>
                <a:gd name="T12" fmla="*/ 179 w 1088"/>
                <a:gd name="T13" fmla="*/ 582 h 1211"/>
                <a:gd name="T14" fmla="*/ 269 w 1088"/>
                <a:gd name="T15" fmla="*/ 526 h 1211"/>
                <a:gd name="T16" fmla="*/ 347 w 1088"/>
                <a:gd name="T17" fmla="*/ 504 h 1211"/>
                <a:gd name="T18" fmla="*/ 381 w 1088"/>
                <a:gd name="T19" fmla="*/ 425 h 1211"/>
                <a:gd name="T20" fmla="*/ 470 w 1088"/>
                <a:gd name="T21" fmla="*/ 358 h 1211"/>
                <a:gd name="T22" fmla="*/ 549 w 1088"/>
                <a:gd name="T23" fmla="*/ 380 h 1211"/>
                <a:gd name="T24" fmla="*/ 605 w 1088"/>
                <a:gd name="T25" fmla="*/ 313 h 1211"/>
                <a:gd name="T26" fmla="*/ 538 w 1088"/>
                <a:gd name="T27" fmla="*/ 156 h 1211"/>
                <a:gd name="T28" fmla="*/ 661 w 1088"/>
                <a:gd name="T29" fmla="*/ 78 h 1211"/>
                <a:gd name="T30" fmla="*/ 874 w 1088"/>
                <a:gd name="T31" fmla="*/ 78 h 1211"/>
                <a:gd name="T32" fmla="*/ 1008 w 1088"/>
                <a:gd name="T33" fmla="*/ 44 h 1211"/>
                <a:gd name="T34" fmla="*/ 1042 w 1088"/>
                <a:gd name="T35" fmla="*/ 280 h 1211"/>
                <a:gd name="T36" fmla="*/ 986 w 1088"/>
                <a:gd name="T37" fmla="*/ 425 h 1211"/>
                <a:gd name="T38" fmla="*/ 885 w 1088"/>
                <a:gd name="T39" fmla="*/ 448 h 1211"/>
                <a:gd name="T40" fmla="*/ 840 w 1088"/>
                <a:gd name="T41" fmla="*/ 459 h 1211"/>
                <a:gd name="T42" fmla="*/ 807 w 1088"/>
                <a:gd name="T43" fmla="*/ 616 h 1211"/>
                <a:gd name="T44" fmla="*/ 773 w 1088"/>
                <a:gd name="T45" fmla="*/ 638 h 1211"/>
                <a:gd name="T46" fmla="*/ 638 w 1088"/>
                <a:gd name="T47" fmla="*/ 851 h 1211"/>
                <a:gd name="T48" fmla="*/ 560 w 1088"/>
                <a:gd name="T49" fmla="*/ 1053 h 1211"/>
                <a:gd name="T50" fmla="*/ 504 w 1088"/>
                <a:gd name="T51" fmla="*/ 1053 h 1211"/>
                <a:gd name="T52" fmla="*/ 381 w 1088"/>
                <a:gd name="T53" fmla="*/ 1210 h 1211"/>
                <a:gd name="T54" fmla="*/ 302 w 1088"/>
                <a:gd name="T55" fmla="*/ 1087 h 1211"/>
                <a:gd name="T56" fmla="*/ 437 w 1088"/>
                <a:gd name="T57" fmla="*/ 1154 h 1211"/>
                <a:gd name="T58" fmla="*/ 515 w 1088"/>
                <a:gd name="T59" fmla="*/ 997 h 1211"/>
                <a:gd name="T60" fmla="*/ 582 w 1088"/>
                <a:gd name="T61" fmla="*/ 829 h 1211"/>
                <a:gd name="T62" fmla="*/ 717 w 1088"/>
                <a:gd name="T63" fmla="*/ 750 h 1211"/>
                <a:gd name="T64" fmla="*/ 784 w 1088"/>
                <a:gd name="T65" fmla="*/ 571 h 1211"/>
                <a:gd name="T66" fmla="*/ 829 w 1088"/>
                <a:gd name="T67" fmla="*/ 515 h 1211"/>
                <a:gd name="T68" fmla="*/ 851 w 1088"/>
                <a:gd name="T69" fmla="*/ 392 h 1211"/>
                <a:gd name="T70" fmla="*/ 986 w 1088"/>
                <a:gd name="T71" fmla="*/ 380 h 1211"/>
                <a:gd name="T72" fmla="*/ 986 w 1088"/>
                <a:gd name="T73" fmla="*/ 179 h 1211"/>
                <a:gd name="T74" fmla="*/ 952 w 1088"/>
                <a:gd name="T75" fmla="*/ 56 h 1211"/>
                <a:gd name="T76" fmla="*/ 863 w 1088"/>
                <a:gd name="T77" fmla="*/ 156 h 1211"/>
                <a:gd name="T78" fmla="*/ 627 w 1088"/>
                <a:gd name="T79" fmla="*/ 111 h 1211"/>
                <a:gd name="T80" fmla="*/ 594 w 1088"/>
                <a:gd name="T81" fmla="*/ 268 h 1211"/>
                <a:gd name="T82" fmla="*/ 650 w 1088"/>
                <a:gd name="T83" fmla="*/ 347 h 1211"/>
                <a:gd name="T84" fmla="*/ 538 w 1088"/>
                <a:gd name="T85" fmla="*/ 425 h 1211"/>
                <a:gd name="T86" fmla="*/ 425 w 1088"/>
                <a:gd name="T87" fmla="*/ 414 h 1211"/>
                <a:gd name="T88" fmla="*/ 403 w 1088"/>
                <a:gd name="T89" fmla="*/ 538 h 1211"/>
                <a:gd name="T90" fmla="*/ 358 w 1088"/>
                <a:gd name="T91" fmla="*/ 593 h 1211"/>
                <a:gd name="T92" fmla="*/ 269 w 1088"/>
                <a:gd name="T93" fmla="*/ 571 h 1211"/>
                <a:gd name="T94" fmla="*/ 123 w 1088"/>
                <a:gd name="T95" fmla="*/ 605 h 1211"/>
                <a:gd name="T96" fmla="*/ 101 w 1088"/>
                <a:gd name="T97" fmla="*/ 739 h 1211"/>
                <a:gd name="T98" fmla="*/ 145 w 1088"/>
                <a:gd name="T99" fmla="*/ 952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8" h="1211">
                  <a:moveTo>
                    <a:pt x="381" y="1210"/>
                  </a:moveTo>
                  <a:lnTo>
                    <a:pt x="381" y="1210"/>
                  </a:lnTo>
                  <a:cubicBezTo>
                    <a:pt x="369" y="1210"/>
                    <a:pt x="369" y="1210"/>
                    <a:pt x="369" y="1210"/>
                  </a:cubicBezTo>
                  <a:cubicBezTo>
                    <a:pt x="369" y="1187"/>
                    <a:pt x="369" y="1187"/>
                    <a:pt x="369" y="1187"/>
                  </a:cubicBezTo>
                  <a:lnTo>
                    <a:pt x="358" y="1187"/>
                  </a:lnTo>
                  <a:cubicBezTo>
                    <a:pt x="347" y="1176"/>
                    <a:pt x="336" y="1176"/>
                    <a:pt x="325" y="1165"/>
                  </a:cubicBezTo>
                  <a:cubicBezTo>
                    <a:pt x="314" y="1154"/>
                    <a:pt x="302" y="1142"/>
                    <a:pt x="280" y="1131"/>
                  </a:cubicBezTo>
                  <a:cubicBezTo>
                    <a:pt x="269" y="1120"/>
                    <a:pt x="257" y="1109"/>
                    <a:pt x="246" y="1098"/>
                  </a:cubicBezTo>
                  <a:cubicBezTo>
                    <a:pt x="235" y="1087"/>
                    <a:pt x="212" y="1075"/>
                    <a:pt x="212" y="1075"/>
                  </a:cubicBezTo>
                  <a:lnTo>
                    <a:pt x="212" y="1075"/>
                  </a:lnTo>
                  <a:cubicBezTo>
                    <a:pt x="224" y="1075"/>
                    <a:pt x="224" y="1075"/>
                    <a:pt x="224" y="1064"/>
                  </a:cubicBezTo>
                  <a:cubicBezTo>
                    <a:pt x="235" y="1064"/>
                    <a:pt x="235" y="1064"/>
                    <a:pt x="235" y="1064"/>
                  </a:cubicBezTo>
                  <a:cubicBezTo>
                    <a:pt x="190" y="1064"/>
                    <a:pt x="190" y="1064"/>
                    <a:pt x="190" y="1064"/>
                  </a:cubicBezTo>
                  <a:cubicBezTo>
                    <a:pt x="179" y="1042"/>
                    <a:pt x="168" y="1008"/>
                    <a:pt x="168" y="997"/>
                  </a:cubicBezTo>
                  <a:cubicBezTo>
                    <a:pt x="156" y="997"/>
                    <a:pt x="145" y="997"/>
                    <a:pt x="145" y="997"/>
                  </a:cubicBezTo>
                  <a:cubicBezTo>
                    <a:pt x="123" y="997"/>
                    <a:pt x="112" y="986"/>
                    <a:pt x="101" y="974"/>
                  </a:cubicBezTo>
                  <a:cubicBezTo>
                    <a:pt x="101" y="974"/>
                    <a:pt x="101" y="963"/>
                    <a:pt x="101" y="952"/>
                  </a:cubicBezTo>
                  <a:cubicBezTo>
                    <a:pt x="101" y="941"/>
                    <a:pt x="89" y="840"/>
                    <a:pt x="89" y="818"/>
                  </a:cubicBezTo>
                  <a:cubicBezTo>
                    <a:pt x="67" y="818"/>
                    <a:pt x="56" y="806"/>
                    <a:pt x="56" y="784"/>
                  </a:cubicBezTo>
                  <a:cubicBezTo>
                    <a:pt x="45" y="773"/>
                    <a:pt x="45" y="762"/>
                    <a:pt x="56" y="750"/>
                  </a:cubicBezTo>
                  <a:cubicBezTo>
                    <a:pt x="56" y="750"/>
                    <a:pt x="56" y="750"/>
                    <a:pt x="45" y="750"/>
                  </a:cubicBezTo>
                  <a:cubicBezTo>
                    <a:pt x="22" y="750"/>
                    <a:pt x="11" y="728"/>
                    <a:pt x="0" y="705"/>
                  </a:cubicBezTo>
                  <a:cubicBezTo>
                    <a:pt x="0" y="683"/>
                    <a:pt x="11" y="638"/>
                    <a:pt x="45" y="627"/>
                  </a:cubicBezTo>
                  <a:cubicBezTo>
                    <a:pt x="56" y="616"/>
                    <a:pt x="89" y="571"/>
                    <a:pt x="101" y="549"/>
                  </a:cubicBezTo>
                  <a:cubicBezTo>
                    <a:pt x="145" y="549"/>
                    <a:pt x="145" y="549"/>
                    <a:pt x="145" y="549"/>
                  </a:cubicBezTo>
                  <a:cubicBezTo>
                    <a:pt x="145" y="549"/>
                    <a:pt x="145" y="549"/>
                    <a:pt x="134" y="549"/>
                  </a:cubicBezTo>
                  <a:cubicBezTo>
                    <a:pt x="134" y="549"/>
                    <a:pt x="145" y="560"/>
                    <a:pt x="156" y="571"/>
                  </a:cubicBezTo>
                  <a:cubicBezTo>
                    <a:pt x="156" y="582"/>
                    <a:pt x="168" y="582"/>
                    <a:pt x="179" y="582"/>
                  </a:cubicBezTo>
                  <a:cubicBezTo>
                    <a:pt x="190" y="582"/>
                    <a:pt x="201" y="571"/>
                    <a:pt x="212" y="571"/>
                  </a:cubicBezTo>
                  <a:cubicBezTo>
                    <a:pt x="224" y="560"/>
                    <a:pt x="224" y="560"/>
                    <a:pt x="224" y="549"/>
                  </a:cubicBezTo>
                  <a:cubicBezTo>
                    <a:pt x="235" y="538"/>
                    <a:pt x="246" y="526"/>
                    <a:pt x="269" y="526"/>
                  </a:cubicBezTo>
                  <a:lnTo>
                    <a:pt x="269" y="526"/>
                  </a:lnTo>
                  <a:cubicBezTo>
                    <a:pt x="280" y="526"/>
                    <a:pt x="280" y="526"/>
                    <a:pt x="280" y="526"/>
                  </a:cubicBezTo>
                  <a:cubicBezTo>
                    <a:pt x="291" y="538"/>
                    <a:pt x="302" y="538"/>
                    <a:pt x="325" y="538"/>
                  </a:cubicBezTo>
                  <a:cubicBezTo>
                    <a:pt x="336" y="538"/>
                    <a:pt x="336" y="538"/>
                    <a:pt x="336" y="538"/>
                  </a:cubicBezTo>
                  <a:cubicBezTo>
                    <a:pt x="336" y="526"/>
                    <a:pt x="347" y="515"/>
                    <a:pt x="347" y="504"/>
                  </a:cubicBezTo>
                  <a:cubicBezTo>
                    <a:pt x="358" y="504"/>
                    <a:pt x="369" y="493"/>
                    <a:pt x="392" y="493"/>
                  </a:cubicBezTo>
                  <a:lnTo>
                    <a:pt x="392" y="493"/>
                  </a:lnTo>
                  <a:cubicBezTo>
                    <a:pt x="392" y="481"/>
                    <a:pt x="392" y="470"/>
                    <a:pt x="392" y="448"/>
                  </a:cubicBezTo>
                  <a:cubicBezTo>
                    <a:pt x="392" y="448"/>
                    <a:pt x="392" y="436"/>
                    <a:pt x="381" y="425"/>
                  </a:cubicBezTo>
                  <a:cubicBezTo>
                    <a:pt x="381" y="403"/>
                    <a:pt x="381" y="380"/>
                    <a:pt x="392" y="369"/>
                  </a:cubicBezTo>
                  <a:cubicBezTo>
                    <a:pt x="403" y="369"/>
                    <a:pt x="403" y="358"/>
                    <a:pt x="414" y="358"/>
                  </a:cubicBezTo>
                  <a:cubicBezTo>
                    <a:pt x="425" y="358"/>
                    <a:pt x="437" y="369"/>
                    <a:pt x="448" y="369"/>
                  </a:cubicBezTo>
                  <a:cubicBezTo>
                    <a:pt x="459" y="369"/>
                    <a:pt x="470" y="369"/>
                    <a:pt x="470" y="358"/>
                  </a:cubicBezTo>
                  <a:cubicBezTo>
                    <a:pt x="481" y="347"/>
                    <a:pt x="493" y="347"/>
                    <a:pt x="504" y="347"/>
                  </a:cubicBezTo>
                  <a:lnTo>
                    <a:pt x="515" y="347"/>
                  </a:lnTo>
                  <a:cubicBezTo>
                    <a:pt x="526" y="358"/>
                    <a:pt x="526" y="358"/>
                    <a:pt x="538" y="369"/>
                  </a:cubicBezTo>
                  <a:lnTo>
                    <a:pt x="549" y="380"/>
                  </a:lnTo>
                  <a:cubicBezTo>
                    <a:pt x="560" y="380"/>
                    <a:pt x="560" y="369"/>
                    <a:pt x="571" y="369"/>
                  </a:cubicBezTo>
                  <a:cubicBezTo>
                    <a:pt x="582" y="347"/>
                    <a:pt x="594" y="336"/>
                    <a:pt x="605" y="324"/>
                  </a:cubicBezTo>
                  <a:cubicBezTo>
                    <a:pt x="616" y="324"/>
                    <a:pt x="627" y="313"/>
                    <a:pt x="627" y="313"/>
                  </a:cubicBezTo>
                  <a:cubicBezTo>
                    <a:pt x="627" y="313"/>
                    <a:pt x="616" y="313"/>
                    <a:pt x="605" y="313"/>
                  </a:cubicBezTo>
                  <a:cubicBezTo>
                    <a:pt x="594" y="313"/>
                    <a:pt x="582" y="313"/>
                    <a:pt x="582" y="313"/>
                  </a:cubicBezTo>
                  <a:cubicBezTo>
                    <a:pt x="560" y="324"/>
                    <a:pt x="560" y="324"/>
                    <a:pt x="560" y="324"/>
                  </a:cubicBezTo>
                  <a:cubicBezTo>
                    <a:pt x="526" y="156"/>
                    <a:pt x="526" y="156"/>
                    <a:pt x="526" y="156"/>
                  </a:cubicBezTo>
                  <a:cubicBezTo>
                    <a:pt x="538" y="156"/>
                    <a:pt x="538" y="156"/>
                    <a:pt x="538" y="156"/>
                  </a:cubicBezTo>
                  <a:cubicBezTo>
                    <a:pt x="538" y="145"/>
                    <a:pt x="549" y="145"/>
                    <a:pt x="549" y="145"/>
                  </a:cubicBezTo>
                  <a:cubicBezTo>
                    <a:pt x="549" y="134"/>
                    <a:pt x="549" y="134"/>
                    <a:pt x="549" y="134"/>
                  </a:cubicBezTo>
                  <a:cubicBezTo>
                    <a:pt x="571" y="100"/>
                    <a:pt x="605" y="67"/>
                    <a:pt x="627" y="67"/>
                  </a:cubicBezTo>
                  <a:cubicBezTo>
                    <a:pt x="650" y="67"/>
                    <a:pt x="661" y="78"/>
                    <a:pt x="661" y="78"/>
                  </a:cubicBezTo>
                  <a:cubicBezTo>
                    <a:pt x="683" y="100"/>
                    <a:pt x="728" y="145"/>
                    <a:pt x="762" y="179"/>
                  </a:cubicBezTo>
                  <a:cubicBezTo>
                    <a:pt x="784" y="167"/>
                    <a:pt x="818" y="145"/>
                    <a:pt x="818" y="134"/>
                  </a:cubicBezTo>
                  <a:lnTo>
                    <a:pt x="818" y="123"/>
                  </a:lnTo>
                  <a:cubicBezTo>
                    <a:pt x="829" y="100"/>
                    <a:pt x="829" y="78"/>
                    <a:pt x="874" y="78"/>
                  </a:cubicBezTo>
                  <a:cubicBezTo>
                    <a:pt x="907" y="78"/>
                    <a:pt x="907" y="67"/>
                    <a:pt x="907" y="56"/>
                  </a:cubicBezTo>
                  <a:cubicBezTo>
                    <a:pt x="907" y="22"/>
                    <a:pt x="941" y="0"/>
                    <a:pt x="974" y="0"/>
                  </a:cubicBezTo>
                  <a:cubicBezTo>
                    <a:pt x="997" y="0"/>
                    <a:pt x="1008" y="22"/>
                    <a:pt x="1008" y="33"/>
                  </a:cubicBezTo>
                  <a:cubicBezTo>
                    <a:pt x="1008" y="44"/>
                    <a:pt x="1008" y="44"/>
                    <a:pt x="1008" y="44"/>
                  </a:cubicBezTo>
                  <a:cubicBezTo>
                    <a:pt x="1008" y="56"/>
                    <a:pt x="1019" y="89"/>
                    <a:pt x="1019" y="100"/>
                  </a:cubicBezTo>
                  <a:cubicBezTo>
                    <a:pt x="1042" y="111"/>
                    <a:pt x="1042" y="145"/>
                    <a:pt x="1031" y="190"/>
                  </a:cubicBezTo>
                  <a:cubicBezTo>
                    <a:pt x="1031" y="212"/>
                    <a:pt x="1031" y="235"/>
                    <a:pt x="1031" y="246"/>
                  </a:cubicBezTo>
                  <a:cubicBezTo>
                    <a:pt x="1031" y="268"/>
                    <a:pt x="1042" y="280"/>
                    <a:pt x="1042" y="280"/>
                  </a:cubicBezTo>
                  <a:cubicBezTo>
                    <a:pt x="1064" y="280"/>
                    <a:pt x="1064" y="280"/>
                    <a:pt x="1064" y="280"/>
                  </a:cubicBezTo>
                  <a:cubicBezTo>
                    <a:pt x="1064" y="302"/>
                    <a:pt x="1064" y="302"/>
                    <a:pt x="1064" y="302"/>
                  </a:cubicBezTo>
                  <a:cubicBezTo>
                    <a:pt x="1087" y="358"/>
                    <a:pt x="1087" y="380"/>
                    <a:pt x="1076" y="392"/>
                  </a:cubicBezTo>
                  <a:cubicBezTo>
                    <a:pt x="1053" y="414"/>
                    <a:pt x="1031" y="425"/>
                    <a:pt x="986" y="425"/>
                  </a:cubicBezTo>
                  <a:cubicBezTo>
                    <a:pt x="986" y="425"/>
                    <a:pt x="986" y="425"/>
                    <a:pt x="974" y="436"/>
                  </a:cubicBezTo>
                  <a:cubicBezTo>
                    <a:pt x="963" y="448"/>
                    <a:pt x="963" y="459"/>
                    <a:pt x="941" y="459"/>
                  </a:cubicBezTo>
                  <a:cubicBezTo>
                    <a:pt x="941" y="459"/>
                    <a:pt x="941" y="459"/>
                    <a:pt x="930" y="459"/>
                  </a:cubicBezTo>
                  <a:cubicBezTo>
                    <a:pt x="919" y="459"/>
                    <a:pt x="907" y="459"/>
                    <a:pt x="885" y="448"/>
                  </a:cubicBezTo>
                  <a:cubicBezTo>
                    <a:pt x="874" y="448"/>
                    <a:pt x="863" y="436"/>
                    <a:pt x="851" y="436"/>
                  </a:cubicBezTo>
                  <a:lnTo>
                    <a:pt x="851" y="436"/>
                  </a:lnTo>
                  <a:cubicBezTo>
                    <a:pt x="851" y="436"/>
                    <a:pt x="840" y="448"/>
                    <a:pt x="840" y="459"/>
                  </a:cubicBezTo>
                  <a:lnTo>
                    <a:pt x="840" y="459"/>
                  </a:lnTo>
                  <a:cubicBezTo>
                    <a:pt x="863" y="481"/>
                    <a:pt x="874" y="504"/>
                    <a:pt x="874" y="526"/>
                  </a:cubicBezTo>
                  <a:cubicBezTo>
                    <a:pt x="874" y="549"/>
                    <a:pt x="863" y="560"/>
                    <a:pt x="851" y="571"/>
                  </a:cubicBezTo>
                  <a:cubicBezTo>
                    <a:pt x="851" y="571"/>
                    <a:pt x="851" y="571"/>
                    <a:pt x="851" y="582"/>
                  </a:cubicBezTo>
                  <a:cubicBezTo>
                    <a:pt x="851" y="593"/>
                    <a:pt x="840" y="616"/>
                    <a:pt x="807" y="616"/>
                  </a:cubicBezTo>
                  <a:lnTo>
                    <a:pt x="807" y="616"/>
                  </a:lnTo>
                  <a:cubicBezTo>
                    <a:pt x="795" y="616"/>
                    <a:pt x="784" y="616"/>
                    <a:pt x="784" y="616"/>
                  </a:cubicBezTo>
                  <a:lnTo>
                    <a:pt x="773" y="616"/>
                  </a:lnTo>
                  <a:cubicBezTo>
                    <a:pt x="773" y="616"/>
                    <a:pt x="773" y="627"/>
                    <a:pt x="773" y="638"/>
                  </a:cubicBezTo>
                  <a:cubicBezTo>
                    <a:pt x="795" y="694"/>
                    <a:pt x="795" y="750"/>
                    <a:pt x="762" y="762"/>
                  </a:cubicBezTo>
                  <a:cubicBezTo>
                    <a:pt x="762" y="773"/>
                    <a:pt x="762" y="773"/>
                    <a:pt x="750" y="773"/>
                  </a:cubicBezTo>
                  <a:cubicBezTo>
                    <a:pt x="739" y="795"/>
                    <a:pt x="706" y="818"/>
                    <a:pt x="672" y="829"/>
                  </a:cubicBezTo>
                  <a:cubicBezTo>
                    <a:pt x="661" y="840"/>
                    <a:pt x="650" y="840"/>
                    <a:pt x="638" y="851"/>
                  </a:cubicBezTo>
                  <a:cubicBezTo>
                    <a:pt x="616" y="862"/>
                    <a:pt x="605" y="874"/>
                    <a:pt x="582" y="874"/>
                  </a:cubicBezTo>
                  <a:cubicBezTo>
                    <a:pt x="582" y="874"/>
                    <a:pt x="571" y="874"/>
                    <a:pt x="571" y="862"/>
                  </a:cubicBezTo>
                  <a:lnTo>
                    <a:pt x="571" y="862"/>
                  </a:lnTo>
                  <a:cubicBezTo>
                    <a:pt x="560" y="1053"/>
                    <a:pt x="560" y="1053"/>
                    <a:pt x="560" y="1053"/>
                  </a:cubicBezTo>
                  <a:cubicBezTo>
                    <a:pt x="526" y="1042"/>
                    <a:pt x="526" y="1042"/>
                    <a:pt x="526" y="1042"/>
                  </a:cubicBezTo>
                  <a:cubicBezTo>
                    <a:pt x="526" y="1042"/>
                    <a:pt x="526" y="1042"/>
                    <a:pt x="515" y="1042"/>
                  </a:cubicBezTo>
                  <a:lnTo>
                    <a:pt x="515" y="1042"/>
                  </a:lnTo>
                  <a:cubicBezTo>
                    <a:pt x="504" y="1042"/>
                    <a:pt x="504" y="1042"/>
                    <a:pt x="504" y="1053"/>
                  </a:cubicBezTo>
                  <a:cubicBezTo>
                    <a:pt x="481" y="1064"/>
                    <a:pt x="481" y="1087"/>
                    <a:pt x="481" y="1087"/>
                  </a:cubicBezTo>
                  <a:lnTo>
                    <a:pt x="481" y="1098"/>
                  </a:lnTo>
                  <a:cubicBezTo>
                    <a:pt x="493" y="1120"/>
                    <a:pt x="493" y="1142"/>
                    <a:pt x="481" y="1165"/>
                  </a:cubicBezTo>
                  <a:cubicBezTo>
                    <a:pt x="470" y="1198"/>
                    <a:pt x="414" y="1210"/>
                    <a:pt x="381" y="1210"/>
                  </a:cubicBezTo>
                  <a:close/>
                  <a:moveTo>
                    <a:pt x="224" y="1031"/>
                  </a:moveTo>
                  <a:lnTo>
                    <a:pt x="224" y="1031"/>
                  </a:lnTo>
                  <a:cubicBezTo>
                    <a:pt x="235" y="1031"/>
                    <a:pt x="246" y="1042"/>
                    <a:pt x="269" y="1064"/>
                  </a:cubicBezTo>
                  <a:cubicBezTo>
                    <a:pt x="280" y="1075"/>
                    <a:pt x="291" y="1087"/>
                    <a:pt x="302" y="1087"/>
                  </a:cubicBezTo>
                  <a:cubicBezTo>
                    <a:pt x="336" y="1109"/>
                    <a:pt x="347" y="1120"/>
                    <a:pt x="358" y="1131"/>
                  </a:cubicBezTo>
                  <a:cubicBezTo>
                    <a:pt x="369" y="1142"/>
                    <a:pt x="369" y="1142"/>
                    <a:pt x="381" y="1154"/>
                  </a:cubicBezTo>
                  <a:cubicBezTo>
                    <a:pt x="392" y="1154"/>
                    <a:pt x="392" y="1154"/>
                    <a:pt x="392" y="1165"/>
                  </a:cubicBezTo>
                  <a:cubicBezTo>
                    <a:pt x="414" y="1154"/>
                    <a:pt x="437" y="1154"/>
                    <a:pt x="437" y="1154"/>
                  </a:cubicBezTo>
                  <a:cubicBezTo>
                    <a:pt x="448" y="1131"/>
                    <a:pt x="448" y="1120"/>
                    <a:pt x="448" y="1109"/>
                  </a:cubicBezTo>
                  <a:cubicBezTo>
                    <a:pt x="437" y="1109"/>
                    <a:pt x="437" y="1098"/>
                    <a:pt x="437" y="1098"/>
                  </a:cubicBezTo>
                  <a:cubicBezTo>
                    <a:pt x="437" y="1075"/>
                    <a:pt x="448" y="1042"/>
                    <a:pt x="470" y="1019"/>
                  </a:cubicBezTo>
                  <a:cubicBezTo>
                    <a:pt x="481" y="1008"/>
                    <a:pt x="493" y="997"/>
                    <a:pt x="515" y="997"/>
                  </a:cubicBezTo>
                  <a:lnTo>
                    <a:pt x="515" y="997"/>
                  </a:lnTo>
                  <a:cubicBezTo>
                    <a:pt x="526" y="862"/>
                    <a:pt x="526" y="862"/>
                    <a:pt x="526" y="862"/>
                  </a:cubicBezTo>
                  <a:cubicBezTo>
                    <a:pt x="526" y="840"/>
                    <a:pt x="538" y="818"/>
                    <a:pt x="560" y="818"/>
                  </a:cubicBezTo>
                  <a:cubicBezTo>
                    <a:pt x="571" y="818"/>
                    <a:pt x="571" y="829"/>
                    <a:pt x="582" y="829"/>
                  </a:cubicBezTo>
                  <a:lnTo>
                    <a:pt x="582" y="829"/>
                  </a:lnTo>
                  <a:cubicBezTo>
                    <a:pt x="594" y="829"/>
                    <a:pt x="605" y="818"/>
                    <a:pt x="616" y="818"/>
                  </a:cubicBezTo>
                  <a:cubicBezTo>
                    <a:pt x="627" y="806"/>
                    <a:pt x="638" y="795"/>
                    <a:pt x="661" y="795"/>
                  </a:cubicBezTo>
                  <a:cubicBezTo>
                    <a:pt x="683" y="773"/>
                    <a:pt x="706" y="762"/>
                    <a:pt x="717" y="750"/>
                  </a:cubicBezTo>
                  <a:cubicBezTo>
                    <a:pt x="728" y="739"/>
                    <a:pt x="739" y="739"/>
                    <a:pt x="739" y="728"/>
                  </a:cubicBezTo>
                  <a:cubicBezTo>
                    <a:pt x="750" y="728"/>
                    <a:pt x="750" y="694"/>
                    <a:pt x="739" y="649"/>
                  </a:cubicBezTo>
                  <a:cubicBezTo>
                    <a:pt x="728" y="627"/>
                    <a:pt x="728" y="605"/>
                    <a:pt x="739" y="593"/>
                  </a:cubicBezTo>
                  <a:cubicBezTo>
                    <a:pt x="750" y="582"/>
                    <a:pt x="762" y="571"/>
                    <a:pt x="784" y="571"/>
                  </a:cubicBezTo>
                  <a:cubicBezTo>
                    <a:pt x="795" y="571"/>
                    <a:pt x="795" y="571"/>
                    <a:pt x="807" y="582"/>
                  </a:cubicBezTo>
                  <a:cubicBezTo>
                    <a:pt x="807" y="571"/>
                    <a:pt x="807" y="571"/>
                    <a:pt x="807" y="571"/>
                  </a:cubicBezTo>
                  <a:cubicBezTo>
                    <a:pt x="807" y="560"/>
                    <a:pt x="818" y="538"/>
                    <a:pt x="829" y="526"/>
                  </a:cubicBezTo>
                  <a:cubicBezTo>
                    <a:pt x="829" y="526"/>
                    <a:pt x="829" y="526"/>
                    <a:pt x="829" y="515"/>
                  </a:cubicBezTo>
                  <a:lnTo>
                    <a:pt x="818" y="504"/>
                  </a:lnTo>
                  <a:cubicBezTo>
                    <a:pt x="795" y="493"/>
                    <a:pt x="795" y="470"/>
                    <a:pt x="795" y="459"/>
                  </a:cubicBezTo>
                  <a:cubicBezTo>
                    <a:pt x="795" y="425"/>
                    <a:pt x="818" y="403"/>
                    <a:pt x="840" y="392"/>
                  </a:cubicBezTo>
                  <a:lnTo>
                    <a:pt x="851" y="392"/>
                  </a:lnTo>
                  <a:cubicBezTo>
                    <a:pt x="874" y="392"/>
                    <a:pt x="885" y="403"/>
                    <a:pt x="907" y="403"/>
                  </a:cubicBezTo>
                  <a:cubicBezTo>
                    <a:pt x="919" y="414"/>
                    <a:pt x="930" y="414"/>
                    <a:pt x="930" y="414"/>
                  </a:cubicBezTo>
                  <a:cubicBezTo>
                    <a:pt x="941" y="414"/>
                    <a:pt x="941" y="414"/>
                    <a:pt x="941" y="414"/>
                  </a:cubicBezTo>
                  <a:cubicBezTo>
                    <a:pt x="952" y="403"/>
                    <a:pt x="963" y="380"/>
                    <a:pt x="986" y="380"/>
                  </a:cubicBezTo>
                  <a:cubicBezTo>
                    <a:pt x="1008" y="380"/>
                    <a:pt x="1031" y="380"/>
                    <a:pt x="1042" y="369"/>
                  </a:cubicBezTo>
                  <a:cubicBezTo>
                    <a:pt x="1042" y="369"/>
                    <a:pt x="1042" y="347"/>
                    <a:pt x="1031" y="324"/>
                  </a:cubicBezTo>
                  <a:cubicBezTo>
                    <a:pt x="1008" y="313"/>
                    <a:pt x="986" y="280"/>
                    <a:pt x="986" y="257"/>
                  </a:cubicBezTo>
                  <a:cubicBezTo>
                    <a:pt x="986" y="246"/>
                    <a:pt x="986" y="212"/>
                    <a:pt x="986" y="179"/>
                  </a:cubicBezTo>
                  <a:cubicBezTo>
                    <a:pt x="986" y="167"/>
                    <a:pt x="997" y="145"/>
                    <a:pt x="997" y="134"/>
                  </a:cubicBezTo>
                  <a:cubicBezTo>
                    <a:pt x="974" y="123"/>
                    <a:pt x="974" y="89"/>
                    <a:pt x="963" y="44"/>
                  </a:cubicBezTo>
                  <a:lnTo>
                    <a:pt x="963" y="44"/>
                  </a:lnTo>
                  <a:cubicBezTo>
                    <a:pt x="963" y="44"/>
                    <a:pt x="952" y="44"/>
                    <a:pt x="952" y="56"/>
                  </a:cubicBezTo>
                  <a:cubicBezTo>
                    <a:pt x="952" y="111"/>
                    <a:pt x="896" y="123"/>
                    <a:pt x="874" y="123"/>
                  </a:cubicBezTo>
                  <a:lnTo>
                    <a:pt x="863" y="123"/>
                  </a:lnTo>
                  <a:lnTo>
                    <a:pt x="863" y="123"/>
                  </a:lnTo>
                  <a:cubicBezTo>
                    <a:pt x="863" y="134"/>
                    <a:pt x="863" y="145"/>
                    <a:pt x="863" y="156"/>
                  </a:cubicBezTo>
                  <a:cubicBezTo>
                    <a:pt x="840" y="190"/>
                    <a:pt x="784" y="212"/>
                    <a:pt x="762" y="224"/>
                  </a:cubicBezTo>
                  <a:cubicBezTo>
                    <a:pt x="750" y="224"/>
                    <a:pt x="750" y="224"/>
                    <a:pt x="750" y="224"/>
                  </a:cubicBezTo>
                  <a:cubicBezTo>
                    <a:pt x="739" y="212"/>
                    <a:pt x="739" y="212"/>
                    <a:pt x="739" y="212"/>
                  </a:cubicBezTo>
                  <a:cubicBezTo>
                    <a:pt x="739" y="212"/>
                    <a:pt x="650" y="134"/>
                    <a:pt x="627" y="111"/>
                  </a:cubicBezTo>
                  <a:cubicBezTo>
                    <a:pt x="627" y="111"/>
                    <a:pt x="605" y="123"/>
                    <a:pt x="594" y="156"/>
                  </a:cubicBezTo>
                  <a:lnTo>
                    <a:pt x="582" y="156"/>
                  </a:lnTo>
                  <a:cubicBezTo>
                    <a:pt x="582" y="167"/>
                    <a:pt x="582" y="179"/>
                    <a:pt x="571" y="179"/>
                  </a:cubicBezTo>
                  <a:cubicBezTo>
                    <a:pt x="594" y="268"/>
                    <a:pt x="594" y="268"/>
                    <a:pt x="594" y="268"/>
                  </a:cubicBezTo>
                  <a:lnTo>
                    <a:pt x="605" y="268"/>
                  </a:lnTo>
                  <a:cubicBezTo>
                    <a:pt x="638" y="268"/>
                    <a:pt x="650" y="280"/>
                    <a:pt x="661" y="291"/>
                  </a:cubicBezTo>
                  <a:cubicBezTo>
                    <a:pt x="672" y="302"/>
                    <a:pt x="683" y="313"/>
                    <a:pt x="672" y="324"/>
                  </a:cubicBezTo>
                  <a:cubicBezTo>
                    <a:pt x="672" y="336"/>
                    <a:pt x="661" y="347"/>
                    <a:pt x="650" y="347"/>
                  </a:cubicBezTo>
                  <a:cubicBezTo>
                    <a:pt x="650" y="358"/>
                    <a:pt x="638" y="358"/>
                    <a:pt x="627" y="358"/>
                  </a:cubicBezTo>
                  <a:cubicBezTo>
                    <a:pt x="627" y="369"/>
                    <a:pt x="616" y="380"/>
                    <a:pt x="605" y="392"/>
                  </a:cubicBezTo>
                  <a:cubicBezTo>
                    <a:pt x="594" y="414"/>
                    <a:pt x="571" y="425"/>
                    <a:pt x="549" y="425"/>
                  </a:cubicBezTo>
                  <a:cubicBezTo>
                    <a:pt x="549" y="425"/>
                    <a:pt x="549" y="425"/>
                    <a:pt x="538" y="425"/>
                  </a:cubicBezTo>
                  <a:cubicBezTo>
                    <a:pt x="515" y="414"/>
                    <a:pt x="504" y="403"/>
                    <a:pt x="504" y="392"/>
                  </a:cubicBezTo>
                  <a:lnTo>
                    <a:pt x="504" y="392"/>
                  </a:lnTo>
                  <a:cubicBezTo>
                    <a:pt x="493" y="403"/>
                    <a:pt x="470" y="414"/>
                    <a:pt x="448" y="414"/>
                  </a:cubicBezTo>
                  <a:cubicBezTo>
                    <a:pt x="448" y="414"/>
                    <a:pt x="437" y="414"/>
                    <a:pt x="425" y="414"/>
                  </a:cubicBezTo>
                  <a:cubicBezTo>
                    <a:pt x="425" y="414"/>
                    <a:pt x="425" y="414"/>
                    <a:pt x="425" y="425"/>
                  </a:cubicBezTo>
                  <a:cubicBezTo>
                    <a:pt x="425" y="425"/>
                    <a:pt x="437" y="436"/>
                    <a:pt x="437" y="448"/>
                  </a:cubicBezTo>
                  <a:cubicBezTo>
                    <a:pt x="448" y="493"/>
                    <a:pt x="448" y="515"/>
                    <a:pt x="437" y="526"/>
                  </a:cubicBezTo>
                  <a:cubicBezTo>
                    <a:pt x="425" y="538"/>
                    <a:pt x="414" y="549"/>
                    <a:pt x="403" y="538"/>
                  </a:cubicBezTo>
                  <a:cubicBezTo>
                    <a:pt x="392" y="538"/>
                    <a:pt x="381" y="538"/>
                    <a:pt x="381" y="538"/>
                  </a:cubicBezTo>
                  <a:cubicBezTo>
                    <a:pt x="381" y="538"/>
                    <a:pt x="381" y="538"/>
                    <a:pt x="381" y="549"/>
                  </a:cubicBezTo>
                  <a:cubicBezTo>
                    <a:pt x="381" y="560"/>
                    <a:pt x="381" y="571"/>
                    <a:pt x="369" y="582"/>
                  </a:cubicBezTo>
                  <a:cubicBezTo>
                    <a:pt x="369" y="593"/>
                    <a:pt x="358" y="593"/>
                    <a:pt x="358" y="593"/>
                  </a:cubicBezTo>
                  <a:cubicBezTo>
                    <a:pt x="347" y="593"/>
                    <a:pt x="347" y="593"/>
                    <a:pt x="336" y="582"/>
                  </a:cubicBezTo>
                  <a:cubicBezTo>
                    <a:pt x="336" y="582"/>
                    <a:pt x="325" y="582"/>
                    <a:pt x="314" y="582"/>
                  </a:cubicBezTo>
                  <a:cubicBezTo>
                    <a:pt x="291" y="582"/>
                    <a:pt x="280" y="571"/>
                    <a:pt x="269" y="571"/>
                  </a:cubicBezTo>
                  <a:lnTo>
                    <a:pt x="269" y="571"/>
                  </a:lnTo>
                  <a:cubicBezTo>
                    <a:pt x="257" y="582"/>
                    <a:pt x="246" y="593"/>
                    <a:pt x="235" y="605"/>
                  </a:cubicBezTo>
                  <a:cubicBezTo>
                    <a:pt x="212" y="616"/>
                    <a:pt x="201" y="627"/>
                    <a:pt x="179" y="627"/>
                  </a:cubicBezTo>
                  <a:cubicBezTo>
                    <a:pt x="156" y="627"/>
                    <a:pt x="134" y="616"/>
                    <a:pt x="123" y="605"/>
                  </a:cubicBezTo>
                  <a:lnTo>
                    <a:pt x="123" y="605"/>
                  </a:lnTo>
                  <a:cubicBezTo>
                    <a:pt x="101" y="627"/>
                    <a:pt x="78" y="661"/>
                    <a:pt x="56" y="672"/>
                  </a:cubicBezTo>
                  <a:cubicBezTo>
                    <a:pt x="45" y="672"/>
                    <a:pt x="45" y="683"/>
                    <a:pt x="45" y="694"/>
                  </a:cubicBezTo>
                  <a:cubicBezTo>
                    <a:pt x="45" y="705"/>
                    <a:pt x="45" y="705"/>
                    <a:pt x="56" y="705"/>
                  </a:cubicBezTo>
                  <a:cubicBezTo>
                    <a:pt x="89" y="705"/>
                    <a:pt x="101" y="728"/>
                    <a:pt x="101" y="739"/>
                  </a:cubicBezTo>
                  <a:cubicBezTo>
                    <a:pt x="112" y="750"/>
                    <a:pt x="101" y="762"/>
                    <a:pt x="89" y="773"/>
                  </a:cubicBezTo>
                  <a:lnTo>
                    <a:pt x="101" y="784"/>
                  </a:lnTo>
                  <a:cubicBezTo>
                    <a:pt x="101" y="784"/>
                    <a:pt x="112" y="784"/>
                    <a:pt x="123" y="795"/>
                  </a:cubicBezTo>
                  <a:cubicBezTo>
                    <a:pt x="134" y="818"/>
                    <a:pt x="145" y="907"/>
                    <a:pt x="145" y="952"/>
                  </a:cubicBezTo>
                  <a:lnTo>
                    <a:pt x="145" y="952"/>
                  </a:lnTo>
                  <a:cubicBezTo>
                    <a:pt x="168" y="952"/>
                    <a:pt x="190" y="952"/>
                    <a:pt x="201" y="974"/>
                  </a:cubicBezTo>
                  <a:cubicBezTo>
                    <a:pt x="201" y="986"/>
                    <a:pt x="212" y="1008"/>
                    <a:pt x="224" y="1031"/>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3" name="Freeform 81"/>
            <p:cNvSpPr>
              <a:spLocks noChangeArrowheads="1"/>
            </p:cNvSpPr>
            <p:nvPr/>
          </p:nvSpPr>
          <p:spPr bwMode="auto">
            <a:xfrm>
              <a:off x="2506663" y="3090863"/>
              <a:ext cx="133350" cy="201612"/>
            </a:xfrm>
            <a:custGeom>
              <a:avLst/>
              <a:gdLst>
                <a:gd name="T0" fmla="*/ 90 w 371"/>
                <a:gd name="T1" fmla="*/ 213 h 561"/>
                <a:gd name="T2" fmla="*/ 90 w 371"/>
                <a:gd name="T3" fmla="*/ 213 h 561"/>
                <a:gd name="T4" fmla="*/ 90 w 371"/>
                <a:gd name="T5" fmla="*/ 89 h 561"/>
                <a:gd name="T6" fmla="*/ 112 w 371"/>
                <a:gd name="T7" fmla="*/ 11 h 561"/>
                <a:gd name="T8" fmla="*/ 57 w 371"/>
                <a:gd name="T9" fmla="*/ 112 h 561"/>
                <a:gd name="T10" fmla="*/ 23 w 371"/>
                <a:gd name="T11" fmla="*/ 179 h 561"/>
                <a:gd name="T12" fmla="*/ 34 w 371"/>
                <a:gd name="T13" fmla="*/ 213 h 561"/>
                <a:gd name="T14" fmla="*/ 101 w 371"/>
                <a:gd name="T15" fmla="*/ 313 h 561"/>
                <a:gd name="T16" fmla="*/ 146 w 371"/>
                <a:gd name="T17" fmla="*/ 380 h 561"/>
                <a:gd name="T18" fmla="*/ 224 w 371"/>
                <a:gd name="T19" fmla="*/ 425 h 561"/>
                <a:gd name="T20" fmla="*/ 359 w 371"/>
                <a:gd name="T21" fmla="*/ 538 h 561"/>
                <a:gd name="T22" fmla="*/ 348 w 371"/>
                <a:gd name="T23" fmla="*/ 482 h 561"/>
                <a:gd name="T24" fmla="*/ 258 w 371"/>
                <a:gd name="T25" fmla="*/ 414 h 561"/>
                <a:gd name="T26" fmla="*/ 180 w 371"/>
                <a:gd name="T27" fmla="*/ 347 h 561"/>
                <a:gd name="T28" fmla="*/ 146 w 371"/>
                <a:gd name="T29" fmla="*/ 280 h 561"/>
                <a:gd name="T30" fmla="*/ 90 w 371"/>
                <a:gd name="T31" fmla="*/ 213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1" h="561">
                  <a:moveTo>
                    <a:pt x="90" y="213"/>
                  </a:moveTo>
                  <a:lnTo>
                    <a:pt x="90" y="213"/>
                  </a:lnTo>
                  <a:cubicBezTo>
                    <a:pt x="79" y="201"/>
                    <a:pt x="79" y="134"/>
                    <a:pt x="90" y="89"/>
                  </a:cubicBezTo>
                  <a:cubicBezTo>
                    <a:pt x="112" y="56"/>
                    <a:pt x="124" y="22"/>
                    <a:pt x="112" y="11"/>
                  </a:cubicBezTo>
                  <a:cubicBezTo>
                    <a:pt x="101" y="0"/>
                    <a:pt x="68" y="67"/>
                    <a:pt x="57" y="112"/>
                  </a:cubicBezTo>
                  <a:cubicBezTo>
                    <a:pt x="57" y="145"/>
                    <a:pt x="34" y="168"/>
                    <a:pt x="23" y="179"/>
                  </a:cubicBezTo>
                  <a:cubicBezTo>
                    <a:pt x="0" y="201"/>
                    <a:pt x="12" y="213"/>
                    <a:pt x="34" y="213"/>
                  </a:cubicBezTo>
                  <a:cubicBezTo>
                    <a:pt x="68" y="213"/>
                    <a:pt x="101" y="291"/>
                    <a:pt x="101" y="313"/>
                  </a:cubicBezTo>
                  <a:cubicBezTo>
                    <a:pt x="101" y="336"/>
                    <a:pt x="124" y="380"/>
                    <a:pt x="146" y="380"/>
                  </a:cubicBezTo>
                  <a:cubicBezTo>
                    <a:pt x="168" y="392"/>
                    <a:pt x="191" y="425"/>
                    <a:pt x="224" y="425"/>
                  </a:cubicBezTo>
                  <a:cubicBezTo>
                    <a:pt x="258" y="425"/>
                    <a:pt x="348" y="515"/>
                    <a:pt x="359" y="538"/>
                  </a:cubicBezTo>
                  <a:cubicBezTo>
                    <a:pt x="359" y="560"/>
                    <a:pt x="370" y="493"/>
                    <a:pt x="348" y="482"/>
                  </a:cubicBezTo>
                  <a:cubicBezTo>
                    <a:pt x="314" y="459"/>
                    <a:pt x="292" y="425"/>
                    <a:pt x="258" y="414"/>
                  </a:cubicBezTo>
                  <a:cubicBezTo>
                    <a:pt x="236" y="403"/>
                    <a:pt x="213" y="358"/>
                    <a:pt x="180" y="347"/>
                  </a:cubicBezTo>
                  <a:cubicBezTo>
                    <a:pt x="146" y="347"/>
                    <a:pt x="168" y="291"/>
                    <a:pt x="146" y="280"/>
                  </a:cubicBezTo>
                  <a:cubicBezTo>
                    <a:pt x="124" y="280"/>
                    <a:pt x="101" y="224"/>
                    <a:pt x="90" y="213"/>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4" name="Freeform 82"/>
            <p:cNvSpPr>
              <a:spLocks noChangeArrowheads="1"/>
            </p:cNvSpPr>
            <p:nvPr/>
          </p:nvSpPr>
          <p:spPr bwMode="auto">
            <a:xfrm>
              <a:off x="2501900" y="3087688"/>
              <a:ext cx="141288" cy="209550"/>
            </a:xfrm>
            <a:custGeom>
              <a:avLst/>
              <a:gdLst>
                <a:gd name="T0" fmla="*/ 370 w 393"/>
                <a:gd name="T1" fmla="*/ 582 h 583"/>
                <a:gd name="T2" fmla="*/ 370 w 393"/>
                <a:gd name="T3" fmla="*/ 582 h 583"/>
                <a:gd name="T4" fmla="*/ 370 w 393"/>
                <a:gd name="T5" fmla="*/ 582 h 583"/>
                <a:gd name="T6" fmla="*/ 348 w 393"/>
                <a:gd name="T7" fmla="*/ 560 h 583"/>
                <a:gd name="T8" fmla="*/ 235 w 393"/>
                <a:gd name="T9" fmla="*/ 459 h 583"/>
                <a:gd name="T10" fmla="*/ 168 w 393"/>
                <a:gd name="T11" fmla="*/ 425 h 583"/>
                <a:gd name="T12" fmla="*/ 157 w 393"/>
                <a:gd name="T13" fmla="*/ 414 h 583"/>
                <a:gd name="T14" fmla="*/ 90 w 393"/>
                <a:gd name="T15" fmla="*/ 324 h 583"/>
                <a:gd name="T16" fmla="*/ 45 w 393"/>
                <a:gd name="T17" fmla="*/ 246 h 583"/>
                <a:gd name="T18" fmla="*/ 45 w 393"/>
                <a:gd name="T19" fmla="*/ 246 h 583"/>
                <a:gd name="T20" fmla="*/ 0 w 393"/>
                <a:gd name="T21" fmla="*/ 224 h 583"/>
                <a:gd name="T22" fmla="*/ 23 w 393"/>
                <a:gd name="T23" fmla="*/ 179 h 583"/>
                <a:gd name="T24" fmla="*/ 56 w 393"/>
                <a:gd name="T25" fmla="*/ 111 h 583"/>
                <a:gd name="T26" fmla="*/ 123 w 393"/>
                <a:gd name="T27" fmla="*/ 0 h 583"/>
                <a:gd name="T28" fmla="*/ 135 w 393"/>
                <a:gd name="T29" fmla="*/ 0 h 583"/>
                <a:gd name="T30" fmla="*/ 135 w 393"/>
                <a:gd name="T31" fmla="*/ 100 h 583"/>
                <a:gd name="T32" fmla="*/ 123 w 393"/>
                <a:gd name="T33" fmla="*/ 111 h 583"/>
                <a:gd name="T34" fmla="*/ 123 w 393"/>
                <a:gd name="T35" fmla="*/ 212 h 583"/>
                <a:gd name="T36" fmla="*/ 135 w 393"/>
                <a:gd name="T37" fmla="*/ 235 h 583"/>
                <a:gd name="T38" fmla="*/ 168 w 393"/>
                <a:gd name="T39" fmla="*/ 280 h 583"/>
                <a:gd name="T40" fmla="*/ 191 w 393"/>
                <a:gd name="T41" fmla="*/ 324 h 583"/>
                <a:gd name="T42" fmla="*/ 191 w 393"/>
                <a:gd name="T43" fmla="*/ 336 h 583"/>
                <a:gd name="T44" fmla="*/ 191 w 393"/>
                <a:gd name="T45" fmla="*/ 336 h 583"/>
                <a:gd name="T46" fmla="*/ 258 w 393"/>
                <a:gd name="T47" fmla="*/ 380 h 583"/>
                <a:gd name="T48" fmla="*/ 280 w 393"/>
                <a:gd name="T49" fmla="*/ 403 h 583"/>
                <a:gd name="T50" fmla="*/ 348 w 393"/>
                <a:gd name="T51" fmla="*/ 448 h 583"/>
                <a:gd name="T52" fmla="*/ 370 w 393"/>
                <a:gd name="T53" fmla="*/ 470 h 583"/>
                <a:gd name="T54" fmla="*/ 392 w 393"/>
                <a:gd name="T55" fmla="*/ 560 h 583"/>
                <a:gd name="T56" fmla="*/ 370 w 393"/>
                <a:gd name="T57" fmla="*/ 582 h 583"/>
                <a:gd name="T58" fmla="*/ 179 w 393"/>
                <a:gd name="T59" fmla="*/ 380 h 583"/>
                <a:gd name="T60" fmla="*/ 179 w 393"/>
                <a:gd name="T61" fmla="*/ 380 h 583"/>
                <a:gd name="T62" fmla="*/ 202 w 393"/>
                <a:gd name="T63" fmla="*/ 391 h 583"/>
                <a:gd name="T64" fmla="*/ 224 w 393"/>
                <a:gd name="T65" fmla="*/ 414 h 583"/>
                <a:gd name="T66" fmla="*/ 191 w 393"/>
                <a:gd name="T67" fmla="*/ 380 h 583"/>
                <a:gd name="T68" fmla="*/ 179 w 393"/>
                <a:gd name="T69" fmla="*/ 380 h 583"/>
                <a:gd name="T70" fmla="*/ 123 w 393"/>
                <a:gd name="T71" fmla="*/ 291 h 583"/>
                <a:gd name="T72" fmla="*/ 123 w 393"/>
                <a:gd name="T73" fmla="*/ 291 h 583"/>
                <a:gd name="T74" fmla="*/ 135 w 393"/>
                <a:gd name="T75" fmla="*/ 324 h 583"/>
                <a:gd name="T76" fmla="*/ 157 w 393"/>
                <a:gd name="T77" fmla="*/ 369 h 583"/>
                <a:gd name="T78" fmla="*/ 146 w 393"/>
                <a:gd name="T79" fmla="*/ 324 h 583"/>
                <a:gd name="T80" fmla="*/ 146 w 393"/>
                <a:gd name="T81" fmla="*/ 313 h 583"/>
                <a:gd name="T82" fmla="*/ 123 w 393"/>
                <a:gd name="T83" fmla="*/ 291 h 583"/>
                <a:gd name="T84" fmla="*/ 56 w 393"/>
                <a:gd name="T85" fmla="*/ 201 h 583"/>
                <a:gd name="T86" fmla="*/ 56 w 393"/>
                <a:gd name="T87" fmla="*/ 201 h 583"/>
                <a:gd name="T88" fmla="*/ 79 w 393"/>
                <a:gd name="T89" fmla="*/ 212 h 583"/>
                <a:gd name="T90" fmla="*/ 68 w 393"/>
                <a:gd name="T91" fmla="*/ 179 h 583"/>
                <a:gd name="T92" fmla="*/ 56 w 393"/>
                <a:gd name="T93" fmla="*/ 201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93" h="583">
                  <a:moveTo>
                    <a:pt x="370" y="582"/>
                  </a:moveTo>
                  <a:lnTo>
                    <a:pt x="370" y="582"/>
                  </a:lnTo>
                  <a:lnTo>
                    <a:pt x="370" y="582"/>
                  </a:lnTo>
                  <a:cubicBezTo>
                    <a:pt x="359" y="582"/>
                    <a:pt x="348" y="571"/>
                    <a:pt x="348" y="560"/>
                  </a:cubicBezTo>
                  <a:cubicBezTo>
                    <a:pt x="337" y="537"/>
                    <a:pt x="258" y="459"/>
                    <a:pt x="235" y="459"/>
                  </a:cubicBezTo>
                  <a:cubicBezTo>
                    <a:pt x="213" y="459"/>
                    <a:pt x="191" y="436"/>
                    <a:pt x="168" y="425"/>
                  </a:cubicBezTo>
                  <a:lnTo>
                    <a:pt x="157" y="414"/>
                  </a:lnTo>
                  <a:cubicBezTo>
                    <a:pt x="123" y="403"/>
                    <a:pt x="90" y="358"/>
                    <a:pt x="90" y="324"/>
                  </a:cubicBezTo>
                  <a:cubicBezTo>
                    <a:pt x="90" y="313"/>
                    <a:pt x="68" y="257"/>
                    <a:pt x="45" y="246"/>
                  </a:cubicBezTo>
                  <a:lnTo>
                    <a:pt x="45" y="246"/>
                  </a:lnTo>
                  <a:cubicBezTo>
                    <a:pt x="23" y="246"/>
                    <a:pt x="11" y="235"/>
                    <a:pt x="0" y="224"/>
                  </a:cubicBezTo>
                  <a:cubicBezTo>
                    <a:pt x="0" y="201"/>
                    <a:pt x="0" y="190"/>
                    <a:pt x="23" y="179"/>
                  </a:cubicBezTo>
                  <a:cubicBezTo>
                    <a:pt x="34" y="167"/>
                    <a:pt x="45" y="145"/>
                    <a:pt x="56" y="111"/>
                  </a:cubicBezTo>
                  <a:cubicBezTo>
                    <a:pt x="56" y="111"/>
                    <a:pt x="79" y="0"/>
                    <a:pt x="123" y="0"/>
                  </a:cubicBezTo>
                  <a:lnTo>
                    <a:pt x="135" y="0"/>
                  </a:lnTo>
                  <a:cubicBezTo>
                    <a:pt x="157" y="22"/>
                    <a:pt x="146" y="55"/>
                    <a:pt x="135" y="100"/>
                  </a:cubicBezTo>
                  <a:cubicBezTo>
                    <a:pt x="123" y="100"/>
                    <a:pt x="123" y="111"/>
                    <a:pt x="123" y="111"/>
                  </a:cubicBezTo>
                  <a:cubicBezTo>
                    <a:pt x="112" y="145"/>
                    <a:pt x="112" y="201"/>
                    <a:pt x="123" y="212"/>
                  </a:cubicBezTo>
                  <a:cubicBezTo>
                    <a:pt x="123" y="212"/>
                    <a:pt x="135" y="224"/>
                    <a:pt x="135" y="235"/>
                  </a:cubicBezTo>
                  <a:cubicBezTo>
                    <a:pt x="146" y="246"/>
                    <a:pt x="157" y="268"/>
                    <a:pt x="168" y="280"/>
                  </a:cubicBezTo>
                  <a:cubicBezTo>
                    <a:pt x="191" y="280"/>
                    <a:pt x="191" y="313"/>
                    <a:pt x="191" y="324"/>
                  </a:cubicBezTo>
                  <a:lnTo>
                    <a:pt x="191" y="336"/>
                  </a:lnTo>
                  <a:lnTo>
                    <a:pt x="191" y="336"/>
                  </a:lnTo>
                  <a:cubicBezTo>
                    <a:pt x="224" y="347"/>
                    <a:pt x="235" y="358"/>
                    <a:pt x="258" y="380"/>
                  </a:cubicBezTo>
                  <a:cubicBezTo>
                    <a:pt x="258" y="391"/>
                    <a:pt x="269" y="403"/>
                    <a:pt x="280" y="403"/>
                  </a:cubicBezTo>
                  <a:cubicBezTo>
                    <a:pt x="303" y="414"/>
                    <a:pt x="325" y="436"/>
                    <a:pt x="348" y="448"/>
                  </a:cubicBezTo>
                  <a:cubicBezTo>
                    <a:pt x="348" y="459"/>
                    <a:pt x="359" y="470"/>
                    <a:pt x="370" y="470"/>
                  </a:cubicBezTo>
                  <a:cubicBezTo>
                    <a:pt x="392" y="493"/>
                    <a:pt x="392" y="537"/>
                    <a:pt x="392" y="560"/>
                  </a:cubicBezTo>
                  <a:cubicBezTo>
                    <a:pt x="381" y="571"/>
                    <a:pt x="381" y="582"/>
                    <a:pt x="370" y="582"/>
                  </a:cubicBezTo>
                  <a:close/>
                  <a:moveTo>
                    <a:pt x="179" y="380"/>
                  </a:moveTo>
                  <a:lnTo>
                    <a:pt x="179" y="380"/>
                  </a:lnTo>
                  <a:cubicBezTo>
                    <a:pt x="191" y="380"/>
                    <a:pt x="191" y="391"/>
                    <a:pt x="202" y="391"/>
                  </a:cubicBezTo>
                  <a:cubicBezTo>
                    <a:pt x="202" y="403"/>
                    <a:pt x="213" y="403"/>
                    <a:pt x="224" y="414"/>
                  </a:cubicBezTo>
                  <a:cubicBezTo>
                    <a:pt x="213" y="391"/>
                    <a:pt x="202" y="380"/>
                    <a:pt x="191" y="380"/>
                  </a:cubicBezTo>
                  <a:cubicBezTo>
                    <a:pt x="179" y="380"/>
                    <a:pt x="179" y="380"/>
                    <a:pt x="179" y="380"/>
                  </a:cubicBezTo>
                  <a:close/>
                  <a:moveTo>
                    <a:pt x="123" y="291"/>
                  </a:moveTo>
                  <a:lnTo>
                    <a:pt x="123" y="291"/>
                  </a:lnTo>
                  <a:cubicBezTo>
                    <a:pt x="123" y="302"/>
                    <a:pt x="135" y="324"/>
                    <a:pt x="135" y="324"/>
                  </a:cubicBezTo>
                  <a:cubicBezTo>
                    <a:pt x="135" y="336"/>
                    <a:pt x="146" y="358"/>
                    <a:pt x="157" y="369"/>
                  </a:cubicBezTo>
                  <a:cubicBezTo>
                    <a:pt x="146" y="358"/>
                    <a:pt x="146" y="336"/>
                    <a:pt x="146" y="324"/>
                  </a:cubicBezTo>
                  <a:lnTo>
                    <a:pt x="146" y="313"/>
                  </a:lnTo>
                  <a:cubicBezTo>
                    <a:pt x="135" y="313"/>
                    <a:pt x="135" y="302"/>
                    <a:pt x="123" y="291"/>
                  </a:cubicBezTo>
                  <a:close/>
                  <a:moveTo>
                    <a:pt x="56" y="201"/>
                  </a:moveTo>
                  <a:lnTo>
                    <a:pt x="56" y="201"/>
                  </a:lnTo>
                  <a:cubicBezTo>
                    <a:pt x="68" y="201"/>
                    <a:pt x="68" y="201"/>
                    <a:pt x="79" y="212"/>
                  </a:cubicBezTo>
                  <a:cubicBezTo>
                    <a:pt x="79" y="201"/>
                    <a:pt x="68" y="190"/>
                    <a:pt x="68" y="179"/>
                  </a:cubicBezTo>
                  <a:cubicBezTo>
                    <a:pt x="68" y="190"/>
                    <a:pt x="56" y="201"/>
                    <a:pt x="56" y="201"/>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5" name="Freeform 83"/>
            <p:cNvSpPr>
              <a:spLocks noChangeArrowheads="1"/>
            </p:cNvSpPr>
            <p:nvPr/>
          </p:nvSpPr>
          <p:spPr bwMode="auto">
            <a:xfrm>
              <a:off x="2651125" y="3271838"/>
              <a:ext cx="36513" cy="20637"/>
            </a:xfrm>
            <a:custGeom>
              <a:avLst/>
              <a:gdLst>
                <a:gd name="T0" fmla="*/ 78 w 102"/>
                <a:gd name="T1" fmla="*/ 22 h 57"/>
                <a:gd name="T2" fmla="*/ 78 w 102"/>
                <a:gd name="T3" fmla="*/ 22 h 57"/>
                <a:gd name="T4" fmla="*/ 11 w 102"/>
                <a:gd name="T5" fmla="*/ 0 h 57"/>
                <a:gd name="T6" fmla="*/ 45 w 102"/>
                <a:gd name="T7" fmla="*/ 34 h 57"/>
                <a:gd name="T8" fmla="*/ 78 w 102"/>
                <a:gd name="T9" fmla="*/ 22 h 57"/>
              </a:gdLst>
              <a:ahLst/>
              <a:cxnLst>
                <a:cxn ang="0">
                  <a:pos x="T0" y="T1"/>
                </a:cxn>
                <a:cxn ang="0">
                  <a:pos x="T2" y="T3"/>
                </a:cxn>
                <a:cxn ang="0">
                  <a:pos x="T4" y="T5"/>
                </a:cxn>
                <a:cxn ang="0">
                  <a:pos x="T6" y="T7"/>
                </a:cxn>
                <a:cxn ang="0">
                  <a:pos x="T8" y="T9"/>
                </a:cxn>
              </a:cxnLst>
              <a:rect l="0" t="0" r="r" b="b"/>
              <a:pathLst>
                <a:path w="102" h="57">
                  <a:moveTo>
                    <a:pt x="78" y="22"/>
                  </a:moveTo>
                  <a:lnTo>
                    <a:pt x="78" y="22"/>
                  </a:lnTo>
                  <a:cubicBezTo>
                    <a:pt x="67" y="11"/>
                    <a:pt x="22" y="0"/>
                    <a:pt x="11" y="0"/>
                  </a:cubicBezTo>
                  <a:cubicBezTo>
                    <a:pt x="0" y="11"/>
                    <a:pt x="22" y="11"/>
                    <a:pt x="45" y="34"/>
                  </a:cubicBezTo>
                  <a:cubicBezTo>
                    <a:pt x="67" y="56"/>
                    <a:pt x="101" y="45"/>
                    <a:pt x="78" y="22"/>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6" name="Freeform 84"/>
            <p:cNvSpPr>
              <a:spLocks noChangeArrowheads="1"/>
            </p:cNvSpPr>
            <p:nvPr/>
          </p:nvSpPr>
          <p:spPr bwMode="auto">
            <a:xfrm>
              <a:off x="2647950" y="3263900"/>
              <a:ext cx="44450" cy="31750"/>
            </a:xfrm>
            <a:custGeom>
              <a:avLst/>
              <a:gdLst>
                <a:gd name="T0" fmla="*/ 78 w 124"/>
                <a:gd name="T1" fmla="*/ 89 h 90"/>
                <a:gd name="T2" fmla="*/ 78 w 124"/>
                <a:gd name="T3" fmla="*/ 89 h 90"/>
                <a:gd name="T4" fmla="*/ 78 w 124"/>
                <a:gd name="T5" fmla="*/ 89 h 90"/>
                <a:gd name="T6" fmla="*/ 44 w 124"/>
                <a:gd name="T7" fmla="*/ 78 h 90"/>
                <a:gd name="T8" fmla="*/ 22 w 124"/>
                <a:gd name="T9" fmla="*/ 56 h 90"/>
                <a:gd name="T10" fmla="*/ 0 w 124"/>
                <a:gd name="T11" fmla="*/ 33 h 90"/>
                <a:gd name="T12" fmla="*/ 11 w 124"/>
                <a:gd name="T13" fmla="*/ 11 h 90"/>
                <a:gd name="T14" fmla="*/ 33 w 124"/>
                <a:gd name="T15" fmla="*/ 0 h 90"/>
                <a:gd name="T16" fmla="*/ 100 w 124"/>
                <a:gd name="T17" fmla="*/ 22 h 90"/>
                <a:gd name="T18" fmla="*/ 112 w 124"/>
                <a:gd name="T19" fmla="*/ 67 h 90"/>
                <a:gd name="T20" fmla="*/ 78 w 124"/>
                <a:gd name="T21" fmla="*/ 89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90">
                  <a:moveTo>
                    <a:pt x="78" y="89"/>
                  </a:moveTo>
                  <a:lnTo>
                    <a:pt x="78" y="89"/>
                  </a:lnTo>
                  <a:lnTo>
                    <a:pt x="78" y="89"/>
                  </a:lnTo>
                  <a:cubicBezTo>
                    <a:pt x="67" y="89"/>
                    <a:pt x="56" y="89"/>
                    <a:pt x="44" y="78"/>
                  </a:cubicBezTo>
                  <a:cubicBezTo>
                    <a:pt x="33" y="67"/>
                    <a:pt x="22" y="67"/>
                    <a:pt x="22" y="56"/>
                  </a:cubicBezTo>
                  <a:cubicBezTo>
                    <a:pt x="11" y="56"/>
                    <a:pt x="0" y="44"/>
                    <a:pt x="0" y="33"/>
                  </a:cubicBezTo>
                  <a:cubicBezTo>
                    <a:pt x="0" y="33"/>
                    <a:pt x="0" y="22"/>
                    <a:pt x="11" y="11"/>
                  </a:cubicBezTo>
                  <a:cubicBezTo>
                    <a:pt x="11" y="0"/>
                    <a:pt x="22" y="0"/>
                    <a:pt x="33" y="0"/>
                  </a:cubicBezTo>
                  <a:cubicBezTo>
                    <a:pt x="56" y="0"/>
                    <a:pt x="89" y="11"/>
                    <a:pt x="100" y="22"/>
                  </a:cubicBezTo>
                  <a:cubicBezTo>
                    <a:pt x="123" y="44"/>
                    <a:pt x="112" y="67"/>
                    <a:pt x="112" y="67"/>
                  </a:cubicBezTo>
                  <a:cubicBezTo>
                    <a:pt x="112" y="78"/>
                    <a:pt x="89" y="89"/>
                    <a:pt x="78" y="89"/>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7" name="Freeform 85"/>
            <p:cNvSpPr>
              <a:spLocks noChangeArrowheads="1"/>
            </p:cNvSpPr>
            <p:nvPr/>
          </p:nvSpPr>
          <p:spPr bwMode="auto">
            <a:xfrm>
              <a:off x="2873375" y="3098800"/>
              <a:ext cx="49213" cy="69850"/>
            </a:xfrm>
            <a:custGeom>
              <a:avLst/>
              <a:gdLst>
                <a:gd name="T0" fmla="*/ 79 w 136"/>
                <a:gd name="T1" fmla="*/ 56 h 192"/>
                <a:gd name="T2" fmla="*/ 79 w 136"/>
                <a:gd name="T3" fmla="*/ 56 h 192"/>
                <a:gd name="T4" fmla="*/ 34 w 136"/>
                <a:gd name="T5" fmla="*/ 22 h 192"/>
                <a:gd name="T6" fmla="*/ 34 w 136"/>
                <a:gd name="T7" fmla="*/ 56 h 192"/>
                <a:gd name="T8" fmla="*/ 90 w 136"/>
                <a:gd name="T9" fmla="*/ 157 h 192"/>
                <a:gd name="T10" fmla="*/ 124 w 136"/>
                <a:gd name="T11" fmla="*/ 134 h 192"/>
                <a:gd name="T12" fmla="*/ 79 w 136"/>
                <a:gd name="T13" fmla="*/ 56 h 192"/>
              </a:gdLst>
              <a:ahLst/>
              <a:cxnLst>
                <a:cxn ang="0">
                  <a:pos x="T0" y="T1"/>
                </a:cxn>
                <a:cxn ang="0">
                  <a:pos x="T2" y="T3"/>
                </a:cxn>
                <a:cxn ang="0">
                  <a:pos x="T4" y="T5"/>
                </a:cxn>
                <a:cxn ang="0">
                  <a:pos x="T6" y="T7"/>
                </a:cxn>
                <a:cxn ang="0">
                  <a:pos x="T8" y="T9"/>
                </a:cxn>
                <a:cxn ang="0">
                  <a:pos x="T10" y="T11"/>
                </a:cxn>
                <a:cxn ang="0">
                  <a:pos x="T12" y="T13"/>
                </a:cxn>
              </a:cxnLst>
              <a:rect l="0" t="0" r="r" b="b"/>
              <a:pathLst>
                <a:path w="136" h="192">
                  <a:moveTo>
                    <a:pt x="79" y="56"/>
                  </a:moveTo>
                  <a:lnTo>
                    <a:pt x="79" y="56"/>
                  </a:lnTo>
                  <a:cubicBezTo>
                    <a:pt x="45" y="56"/>
                    <a:pt x="45" y="34"/>
                    <a:pt x="34" y="22"/>
                  </a:cubicBezTo>
                  <a:cubicBezTo>
                    <a:pt x="23" y="0"/>
                    <a:pt x="0" y="34"/>
                    <a:pt x="34" y="56"/>
                  </a:cubicBezTo>
                  <a:cubicBezTo>
                    <a:pt x="56" y="90"/>
                    <a:pt x="90" y="134"/>
                    <a:pt x="90" y="157"/>
                  </a:cubicBezTo>
                  <a:cubicBezTo>
                    <a:pt x="90" y="179"/>
                    <a:pt x="135" y="191"/>
                    <a:pt x="124" y="134"/>
                  </a:cubicBezTo>
                  <a:cubicBezTo>
                    <a:pt x="124" y="78"/>
                    <a:pt x="90" y="67"/>
                    <a:pt x="79" y="56"/>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8" name="Freeform 86"/>
            <p:cNvSpPr>
              <a:spLocks noChangeArrowheads="1"/>
            </p:cNvSpPr>
            <p:nvPr/>
          </p:nvSpPr>
          <p:spPr bwMode="auto">
            <a:xfrm>
              <a:off x="2868613" y="3095625"/>
              <a:ext cx="57150" cy="77788"/>
            </a:xfrm>
            <a:custGeom>
              <a:avLst/>
              <a:gdLst>
                <a:gd name="T0" fmla="*/ 123 w 158"/>
                <a:gd name="T1" fmla="*/ 213 h 214"/>
                <a:gd name="T2" fmla="*/ 123 w 158"/>
                <a:gd name="T3" fmla="*/ 213 h 214"/>
                <a:gd name="T4" fmla="*/ 123 w 158"/>
                <a:gd name="T5" fmla="*/ 213 h 214"/>
                <a:gd name="T6" fmla="*/ 79 w 158"/>
                <a:gd name="T7" fmla="*/ 168 h 214"/>
                <a:gd name="T8" fmla="*/ 22 w 158"/>
                <a:gd name="T9" fmla="*/ 89 h 214"/>
                <a:gd name="T10" fmla="*/ 11 w 158"/>
                <a:gd name="T11" fmla="*/ 22 h 214"/>
                <a:gd name="T12" fmla="*/ 34 w 158"/>
                <a:gd name="T13" fmla="*/ 0 h 214"/>
                <a:gd name="T14" fmla="*/ 67 w 158"/>
                <a:gd name="T15" fmla="*/ 22 h 214"/>
                <a:gd name="T16" fmla="*/ 67 w 158"/>
                <a:gd name="T17" fmla="*/ 33 h 214"/>
                <a:gd name="T18" fmla="*/ 90 w 158"/>
                <a:gd name="T19" fmla="*/ 45 h 214"/>
                <a:gd name="T20" fmla="*/ 157 w 158"/>
                <a:gd name="T21" fmla="*/ 145 h 214"/>
                <a:gd name="T22" fmla="*/ 146 w 158"/>
                <a:gd name="T23" fmla="*/ 190 h 214"/>
                <a:gd name="T24" fmla="*/ 123 w 158"/>
                <a:gd name="T25" fmla="*/ 213 h 214"/>
                <a:gd name="T26" fmla="*/ 101 w 158"/>
                <a:gd name="T27" fmla="*/ 101 h 214"/>
                <a:gd name="T28" fmla="*/ 101 w 158"/>
                <a:gd name="T29" fmla="*/ 101 h 214"/>
                <a:gd name="T30" fmla="*/ 101 w 158"/>
                <a:gd name="T31" fmla="*/ 123 h 214"/>
                <a:gd name="T32" fmla="*/ 101 w 158"/>
                <a:gd name="T33" fmla="*/ 10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8" h="214">
                  <a:moveTo>
                    <a:pt x="123" y="213"/>
                  </a:moveTo>
                  <a:lnTo>
                    <a:pt x="123" y="213"/>
                  </a:lnTo>
                  <a:lnTo>
                    <a:pt x="123" y="213"/>
                  </a:lnTo>
                  <a:cubicBezTo>
                    <a:pt x="101" y="213"/>
                    <a:pt x="79" y="190"/>
                    <a:pt x="79" y="168"/>
                  </a:cubicBezTo>
                  <a:cubicBezTo>
                    <a:pt x="79" y="145"/>
                    <a:pt x="56" y="112"/>
                    <a:pt x="22" y="89"/>
                  </a:cubicBezTo>
                  <a:cubicBezTo>
                    <a:pt x="0" y="67"/>
                    <a:pt x="0" y="45"/>
                    <a:pt x="11" y="22"/>
                  </a:cubicBezTo>
                  <a:cubicBezTo>
                    <a:pt x="11" y="11"/>
                    <a:pt x="22" y="0"/>
                    <a:pt x="34" y="0"/>
                  </a:cubicBezTo>
                  <a:cubicBezTo>
                    <a:pt x="45" y="0"/>
                    <a:pt x="56" y="11"/>
                    <a:pt x="67" y="22"/>
                  </a:cubicBezTo>
                  <a:lnTo>
                    <a:pt x="67" y="33"/>
                  </a:lnTo>
                  <a:cubicBezTo>
                    <a:pt x="79" y="45"/>
                    <a:pt x="79" y="45"/>
                    <a:pt x="90" y="45"/>
                  </a:cubicBezTo>
                  <a:cubicBezTo>
                    <a:pt x="112" y="56"/>
                    <a:pt x="146" y="78"/>
                    <a:pt x="157" y="145"/>
                  </a:cubicBezTo>
                  <a:cubicBezTo>
                    <a:pt x="157" y="168"/>
                    <a:pt x="157" y="179"/>
                    <a:pt x="146" y="190"/>
                  </a:cubicBezTo>
                  <a:cubicBezTo>
                    <a:pt x="135" y="202"/>
                    <a:pt x="135" y="213"/>
                    <a:pt x="123" y="213"/>
                  </a:cubicBezTo>
                  <a:close/>
                  <a:moveTo>
                    <a:pt x="101" y="101"/>
                  </a:moveTo>
                  <a:lnTo>
                    <a:pt x="101" y="101"/>
                  </a:lnTo>
                  <a:cubicBezTo>
                    <a:pt x="101" y="112"/>
                    <a:pt x="101" y="112"/>
                    <a:pt x="101" y="123"/>
                  </a:cubicBezTo>
                  <a:cubicBezTo>
                    <a:pt x="101" y="112"/>
                    <a:pt x="101" y="101"/>
                    <a:pt x="101" y="101"/>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9" name="Freeform 87"/>
            <p:cNvSpPr>
              <a:spLocks noChangeArrowheads="1"/>
            </p:cNvSpPr>
            <p:nvPr/>
          </p:nvSpPr>
          <p:spPr bwMode="auto">
            <a:xfrm>
              <a:off x="2873375" y="3049588"/>
              <a:ext cx="25400" cy="25400"/>
            </a:xfrm>
            <a:custGeom>
              <a:avLst/>
              <a:gdLst>
                <a:gd name="T0" fmla="*/ 23 w 69"/>
                <a:gd name="T1" fmla="*/ 68 h 69"/>
                <a:gd name="T2" fmla="*/ 23 w 69"/>
                <a:gd name="T3" fmla="*/ 68 h 69"/>
                <a:gd name="T4" fmla="*/ 11 w 69"/>
                <a:gd name="T5" fmla="*/ 34 h 69"/>
                <a:gd name="T6" fmla="*/ 23 w 69"/>
                <a:gd name="T7" fmla="*/ 0 h 69"/>
                <a:gd name="T8" fmla="*/ 56 w 69"/>
                <a:gd name="T9" fmla="*/ 34 h 69"/>
                <a:gd name="T10" fmla="*/ 23 w 69"/>
                <a:gd name="T11" fmla="*/ 68 h 69"/>
              </a:gdLst>
              <a:ahLst/>
              <a:cxnLst>
                <a:cxn ang="0">
                  <a:pos x="T0" y="T1"/>
                </a:cxn>
                <a:cxn ang="0">
                  <a:pos x="T2" y="T3"/>
                </a:cxn>
                <a:cxn ang="0">
                  <a:pos x="T4" y="T5"/>
                </a:cxn>
                <a:cxn ang="0">
                  <a:pos x="T6" y="T7"/>
                </a:cxn>
                <a:cxn ang="0">
                  <a:pos x="T8" y="T9"/>
                </a:cxn>
                <a:cxn ang="0">
                  <a:pos x="T10" y="T11"/>
                </a:cxn>
              </a:cxnLst>
              <a:rect l="0" t="0" r="r" b="b"/>
              <a:pathLst>
                <a:path w="69" h="69">
                  <a:moveTo>
                    <a:pt x="23" y="68"/>
                  </a:moveTo>
                  <a:lnTo>
                    <a:pt x="23" y="68"/>
                  </a:lnTo>
                  <a:cubicBezTo>
                    <a:pt x="11" y="68"/>
                    <a:pt x="23" y="45"/>
                    <a:pt x="11" y="34"/>
                  </a:cubicBezTo>
                  <a:cubicBezTo>
                    <a:pt x="11" y="23"/>
                    <a:pt x="0" y="0"/>
                    <a:pt x="23" y="0"/>
                  </a:cubicBezTo>
                  <a:cubicBezTo>
                    <a:pt x="34" y="0"/>
                    <a:pt x="45" y="23"/>
                    <a:pt x="56" y="34"/>
                  </a:cubicBezTo>
                  <a:cubicBezTo>
                    <a:pt x="68" y="45"/>
                    <a:pt x="45" y="68"/>
                    <a:pt x="23" y="68"/>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0" name="Freeform 88"/>
            <p:cNvSpPr>
              <a:spLocks noChangeArrowheads="1"/>
            </p:cNvSpPr>
            <p:nvPr/>
          </p:nvSpPr>
          <p:spPr bwMode="auto">
            <a:xfrm>
              <a:off x="2865438" y="3041650"/>
              <a:ext cx="36512" cy="41275"/>
            </a:xfrm>
            <a:custGeom>
              <a:avLst/>
              <a:gdLst>
                <a:gd name="T0" fmla="*/ 45 w 102"/>
                <a:gd name="T1" fmla="*/ 112 h 113"/>
                <a:gd name="T2" fmla="*/ 45 w 102"/>
                <a:gd name="T3" fmla="*/ 112 h 113"/>
                <a:gd name="T4" fmla="*/ 22 w 102"/>
                <a:gd name="T5" fmla="*/ 101 h 113"/>
                <a:gd name="T6" fmla="*/ 11 w 102"/>
                <a:gd name="T7" fmla="*/ 67 h 113"/>
                <a:gd name="T8" fmla="*/ 11 w 102"/>
                <a:gd name="T9" fmla="*/ 67 h 113"/>
                <a:gd name="T10" fmla="*/ 11 w 102"/>
                <a:gd name="T11" fmla="*/ 11 h 113"/>
                <a:gd name="T12" fmla="*/ 45 w 102"/>
                <a:gd name="T13" fmla="*/ 0 h 113"/>
                <a:gd name="T14" fmla="*/ 90 w 102"/>
                <a:gd name="T15" fmla="*/ 34 h 113"/>
                <a:gd name="T16" fmla="*/ 90 w 102"/>
                <a:gd name="T17" fmla="*/ 34 h 113"/>
                <a:gd name="T18" fmla="*/ 101 w 102"/>
                <a:gd name="T19" fmla="*/ 79 h 113"/>
                <a:gd name="T20" fmla="*/ 56 w 102"/>
                <a:gd name="T21" fmla="*/ 112 h 113"/>
                <a:gd name="T22" fmla="*/ 45 w 102"/>
                <a:gd name="T23" fmla="*/ 11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 h="113">
                  <a:moveTo>
                    <a:pt x="45" y="112"/>
                  </a:moveTo>
                  <a:lnTo>
                    <a:pt x="45" y="112"/>
                  </a:lnTo>
                  <a:cubicBezTo>
                    <a:pt x="33" y="112"/>
                    <a:pt x="33" y="112"/>
                    <a:pt x="22" y="101"/>
                  </a:cubicBezTo>
                  <a:cubicBezTo>
                    <a:pt x="11" y="90"/>
                    <a:pt x="11" y="79"/>
                    <a:pt x="11" y="67"/>
                  </a:cubicBezTo>
                  <a:lnTo>
                    <a:pt x="11" y="67"/>
                  </a:lnTo>
                  <a:cubicBezTo>
                    <a:pt x="11" y="45"/>
                    <a:pt x="0" y="22"/>
                    <a:pt x="11" y="11"/>
                  </a:cubicBezTo>
                  <a:cubicBezTo>
                    <a:pt x="22" y="11"/>
                    <a:pt x="22" y="0"/>
                    <a:pt x="45" y="0"/>
                  </a:cubicBezTo>
                  <a:cubicBezTo>
                    <a:pt x="67" y="0"/>
                    <a:pt x="78" y="22"/>
                    <a:pt x="90" y="34"/>
                  </a:cubicBezTo>
                  <a:lnTo>
                    <a:pt x="90" y="34"/>
                  </a:lnTo>
                  <a:cubicBezTo>
                    <a:pt x="101" y="45"/>
                    <a:pt x="101" y="56"/>
                    <a:pt x="101" y="79"/>
                  </a:cubicBezTo>
                  <a:cubicBezTo>
                    <a:pt x="90" y="90"/>
                    <a:pt x="78" y="112"/>
                    <a:pt x="56" y="112"/>
                  </a:cubicBezTo>
                  <a:cubicBezTo>
                    <a:pt x="45" y="112"/>
                    <a:pt x="45" y="112"/>
                    <a:pt x="45" y="112"/>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89"/>
            <p:cNvSpPr>
              <a:spLocks noChangeArrowheads="1"/>
            </p:cNvSpPr>
            <p:nvPr/>
          </p:nvSpPr>
          <p:spPr bwMode="auto">
            <a:xfrm>
              <a:off x="2797175" y="2936875"/>
              <a:ext cx="33338" cy="23813"/>
            </a:xfrm>
            <a:custGeom>
              <a:avLst/>
              <a:gdLst>
                <a:gd name="T0" fmla="*/ 79 w 91"/>
                <a:gd name="T1" fmla="*/ 56 h 68"/>
                <a:gd name="T2" fmla="*/ 79 w 91"/>
                <a:gd name="T3" fmla="*/ 56 h 68"/>
                <a:gd name="T4" fmla="*/ 45 w 91"/>
                <a:gd name="T5" fmla="*/ 22 h 68"/>
                <a:gd name="T6" fmla="*/ 23 w 91"/>
                <a:gd name="T7" fmla="*/ 33 h 68"/>
                <a:gd name="T8" fmla="*/ 79 w 91"/>
                <a:gd name="T9" fmla="*/ 56 h 68"/>
              </a:gdLst>
              <a:ahLst/>
              <a:cxnLst>
                <a:cxn ang="0">
                  <a:pos x="T0" y="T1"/>
                </a:cxn>
                <a:cxn ang="0">
                  <a:pos x="T2" y="T3"/>
                </a:cxn>
                <a:cxn ang="0">
                  <a:pos x="T4" y="T5"/>
                </a:cxn>
                <a:cxn ang="0">
                  <a:pos x="T6" y="T7"/>
                </a:cxn>
                <a:cxn ang="0">
                  <a:pos x="T8" y="T9"/>
                </a:cxn>
              </a:cxnLst>
              <a:rect l="0" t="0" r="r" b="b"/>
              <a:pathLst>
                <a:path w="91" h="68">
                  <a:moveTo>
                    <a:pt x="79" y="56"/>
                  </a:moveTo>
                  <a:lnTo>
                    <a:pt x="79" y="56"/>
                  </a:lnTo>
                  <a:cubicBezTo>
                    <a:pt x="90" y="44"/>
                    <a:pt x="68" y="33"/>
                    <a:pt x="45" y="22"/>
                  </a:cubicBezTo>
                  <a:cubicBezTo>
                    <a:pt x="34" y="0"/>
                    <a:pt x="0" y="22"/>
                    <a:pt x="23" y="33"/>
                  </a:cubicBezTo>
                  <a:cubicBezTo>
                    <a:pt x="34" y="56"/>
                    <a:pt x="68" y="67"/>
                    <a:pt x="79" y="56"/>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2" name="Freeform 90"/>
            <p:cNvSpPr>
              <a:spLocks noChangeArrowheads="1"/>
            </p:cNvSpPr>
            <p:nvPr/>
          </p:nvSpPr>
          <p:spPr bwMode="auto">
            <a:xfrm>
              <a:off x="2792413" y="2933700"/>
              <a:ext cx="41275" cy="36513"/>
            </a:xfrm>
            <a:custGeom>
              <a:avLst/>
              <a:gdLst>
                <a:gd name="T0" fmla="*/ 79 w 113"/>
                <a:gd name="T1" fmla="*/ 101 h 102"/>
                <a:gd name="T2" fmla="*/ 79 w 113"/>
                <a:gd name="T3" fmla="*/ 101 h 102"/>
                <a:gd name="T4" fmla="*/ 79 w 113"/>
                <a:gd name="T5" fmla="*/ 101 h 102"/>
                <a:gd name="T6" fmla="*/ 11 w 113"/>
                <a:gd name="T7" fmla="*/ 68 h 102"/>
                <a:gd name="T8" fmla="*/ 11 w 113"/>
                <a:gd name="T9" fmla="*/ 23 h 102"/>
                <a:gd name="T10" fmla="*/ 45 w 113"/>
                <a:gd name="T11" fmla="*/ 0 h 102"/>
                <a:gd name="T12" fmla="*/ 79 w 113"/>
                <a:gd name="T13" fmla="*/ 12 h 102"/>
                <a:gd name="T14" fmla="*/ 112 w 113"/>
                <a:gd name="T15" fmla="*/ 56 h 102"/>
                <a:gd name="T16" fmla="*/ 101 w 113"/>
                <a:gd name="T17" fmla="*/ 90 h 102"/>
                <a:gd name="T18" fmla="*/ 79 w 113"/>
                <a:gd name="T19" fmla="*/ 10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02">
                  <a:moveTo>
                    <a:pt x="79" y="101"/>
                  </a:moveTo>
                  <a:lnTo>
                    <a:pt x="79" y="101"/>
                  </a:lnTo>
                  <a:lnTo>
                    <a:pt x="79" y="101"/>
                  </a:lnTo>
                  <a:cubicBezTo>
                    <a:pt x="56" y="101"/>
                    <a:pt x="23" y="79"/>
                    <a:pt x="11" y="68"/>
                  </a:cubicBezTo>
                  <a:cubicBezTo>
                    <a:pt x="0" y="56"/>
                    <a:pt x="0" y="34"/>
                    <a:pt x="11" y="23"/>
                  </a:cubicBezTo>
                  <a:cubicBezTo>
                    <a:pt x="11" y="12"/>
                    <a:pt x="34" y="0"/>
                    <a:pt x="45" y="0"/>
                  </a:cubicBezTo>
                  <a:cubicBezTo>
                    <a:pt x="56" y="0"/>
                    <a:pt x="67" y="0"/>
                    <a:pt x="79" y="12"/>
                  </a:cubicBezTo>
                  <a:cubicBezTo>
                    <a:pt x="90" y="23"/>
                    <a:pt x="112" y="34"/>
                    <a:pt x="112" y="56"/>
                  </a:cubicBezTo>
                  <a:cubicBezTo>
                    <a:pt x="112" y="68"/>
                    <a:pt x="112" y="79"/>
                    <a:pt x="101" y="90"/>
                  </a:cubicBezTo>
                  <a:cubicBezTo>
                    <a:pt x="101" y="90"/>
                    <a:pt x="90" y="101"/>
                    <a:pt x="79" y="10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3" name="Freeform 91"/>
            <p:cNvSpPr>
              <a:spLocks noChangeArrowheads="1"/>
            </p:cNvSpPr>
            <p:nvPr/>
          </p:nvSpPr>
          <p:spPr bwMode="auto">
            <a:xfrm>
              <a:off x="2852738" y="2944813"/>
              <a:ext cx="23812" cy="33337"/>
            </a:xfrm>
            <a:custGeom>
              <a:avLst/>
              <a:gdLst>
                <a:gd name="T0" fmla="*/ 45 w 68"/>
                <a:gd name="T1" fmla="*/ 90 h 91"/>
                <a:gd name="T2" fmla="*/ 45 w 68"/>
                <a:gd name="T3" fmla="*/ 90 h 91"/>
                <a:gd name="T4" fmla="*/ 11 w 68"/>
                <a:gd name="T5" fmla="*/ 67 h 91"/>
                <a:gd name="T6" fmla="*/ 34 w 68"/>
                <a:gd name="T7" fmla="*/ 22 h 91"/>
                <a:gd name="T8" fmla="*/ 67 w 68"/>
                <a:gd name="T9" fmla="*/ 56 h 91"/>
                <a:gd name="T10" fmla="*/ 45 w 68"/>
                <a:gd name="T11" fmla="*/ 90 h 91"/>
              </a:gdLst>
              <a:ahLst/>
              <a:cxnLst>
                <a:cxn ang="0">
                  <a:pos x="T0" y="T1"/>
                </a:cxn>
                <a:cxn ang="0">
                  <a:pos x="T2" y="T3"/>
                </a:cxn>
                <a:cxn ang="0">
                  <a:pos x="T4" y="T5"/>
                </a:cxn>
                <a:cxn ang="0">
                  <a:pos x="T6" y="T7"/>
                </a:cxn>
                <a:cxn ang="0">
                  <a:pos x="T8" y="T9"/>
                </a:cxn>
                <a:cxn ang="0">
                  <a:pos x="T10" y="T11"/>
                </a:cxn>
              </a:cxnLst>
              <a:rect l="0" t="0" r="r" b="b"/>
              <a:pathLst>
                <a:path w="68" h="91">
                  <a:moveTo>
                    <a:pt x="45" y="90"/>
                  </a:moveTo>
                  <a:lnTo>
                    <a:pt x="45" y="90"/>
                  </a:lnTo>
                  <a:cubicBezTo>
                    <a:pt x="34" y="79"/>
                    <a:pt x="34" y="56"/>
                    <a:pt x="11" y="67"/>
                  </a:cubicBezTo>
                  <a:cubicBezTo>
                    <a:pt x="0" y="67"/>
                    <a:pt x="34" y="45"/>
                    <a:pt x="34" y="22"/>
                  </a:cubicBezTo>
                  <a:cubicBezTo>
                    <a:pt x="45" y="0"/>
                    <a:pt x="67" y="45"/>
                    <a:pt x="67" y="56"/>
                  </a:cubicBezTo>
                  <a:cubicBezTo>
                    <a:pt x="67" y="79"/>
                    <a:pt x="56" y="90"/>
                    <a:pt x="45" y="9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92"/>
            <p:cNvSpPr>
              <a:spLocks noChangeArrowheads="1"/>
            </p:cNvSpPr>
            <p:nvPr/>
          </p:nvSpPr>
          <p:spPr bwMode="auto">
            <a:xfrm>
              <a:off x="2844800" y="2944813"/>
              <a:ext cx="41275" cy="41275"/>
            </a:xfrm>
            <a:custGeom>
              <a:avLst/>
              <a:gdLst>
                <a:gd name="T0" fmla="*/ 67 w 113"/>
                <a:gd name="T1" fmla="*/ 112 h 113"/>
                <a:gd name="T2" fmla="*/ 67 w 113"/>
                <a:gd name="T3" fmla="*/ 112 h 113"/>
                <a:gd name="T4" fmla="*/ 56 w 113"/>
                <a:gd name="T5" fmla="*/ 101 h 113"/>
                <a:gd name="T6" fmla="*/ 33 w 113"/>
                <a:gd name="T7" fmla="*/ 90 h 113"/>
                <a:gd name="T8" fmla="*/ 33 w 113"/>
                <a:gd name="T9" fmla="*/ 90 h 113"/>
                <a:gd name="T10" fmla="*/ 11 w 113"/>
                <a:gd name="T11" fmla="*/ 79 h 113"/>
                <a:gd name="T12" fmla="*/ 22 w 113"/>
                <a:gd name="T13" fmla="*/ 34 h 113"/>
                <a:gd name="T14" fmla="*/ 33 w 113"/>
                <a:gd name="T15" fmla="*/ 11 h 113"/>
                <a:gd name="T16" fmla="*/ 67 w 113"/>
                <a:gd name="T17" fmla="*/ 0 h 113"/>
                <a:gd name="T18" fmla="*/ 89 w 113"/>
                <a:gd name="T19" fmla="*/ 11 h 113"/>
                <a:gd name="T20" fmla="*/ 112 w 113"/>
                <a:gd name="T21" fmla="*/ 56 h 113"/>
                <a:gd name="T22" fmla="*/ 67 w 113"/>
                <a:gd name="T23" fmla="*/ 11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3" h="113">
                  <a:moveTo>
                    <a:pt x="67" y="112"/>
                  </a:moveTo>
                  <a:lnTo>
                    <a:pt x="67" y="112"/>
                  </a:lnTo>
                  <a:cubicBezTo>
                    <a:pt x="67" y="112"/>
                    <a:pt x="56" y="112"/>
                    <a:pt x="56" y="101"/>
                  </a:cubicBezTo>
                  <a:cubicBezTo>
                    <a:pt x="44" y="101"/>
                    <a:pt x="44" y="90"/>
                    <a:pt x="33" y="90"/>
                  </a:cubicBezTo>
                  <a:lnTo>
                    <a:pt x="33" y="90"/>
                  </a:lnTo>
                  <a:cubicBezTo>
                    <a:pt x="22" y="90"/>
                    <a:pt x="11" y="79"/>
                    <a:pt x="11" y="79"/>
                  </a:cubicBezTo>
                  <a:cubicBezTo>
                    <a:pt x="0" y="56"/>
                    <a:pt x="11" y="45"/>
                    <a:pt x="22" y="34"/>
                  </a:cubicBezTo>
                  <a:cubicBezTo>
                    <a:pt x="33" y="34"/>
                    <a:pt x="33" y="22"/>
                    <a:pt x="33" y="11"/>
                  </a:cubicBezTo>
                  <a:cubicBezTo>
                    <a:pt x="44" y="0"/>
                    <a:pt x="56" y="0"/>
                    <a:pt x="67" y="0"/>
                  </a:cubicBezTo>
                  <a:cubicBezTo>
                    <a:pt x="67" y="0"/>
                    <a:pt x="78" y="0"/>
                    <a:pt x="89" y="11"/>
                  </a:cubicBezTo>
                  <a:cubicBezTo>
                    <a:pt x="101" y="22"/>
                    <a:pt x="112" y="45"/>
                    <a:pt x="112" y="56"/>
                  </a:cubicBezTo>
                  <a:cubicBezTo>
                    <a:pt x="101" y="90"/>
                    <a:pt x="89" y="112"/>
                    <a:pt x="67" y="112"/>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5" name="Freeform 93"/>
            <p:cNvSpPr>
              <a:spLocks noChangeArrowheads="1"/>
            </p:cNvSpPr>
            <p:nvPr/>
          </p:nvSpPr>
          <p:spPr bwMode="auto">
            <a:xfrm>
              <a:off x="2784475" y="2855913"/>
              <a:ext cx="23813" cy="52387"/>
            </a:xfrm>
            <a:custGeom>
              <a:avLst/>
              <a:gdLst>
                <a:gd name="T0" fmla="*/ 22 w 68"/>
                <a:gd name="T1" fmla="*/ 146 h 147"/>
                <a:gd name="T2" fmla="*/ 22 w 68"/>
                <a:gd name="T3" fmla="*/ 146 h 147"/>
                <a:gd name="T4" fmla="*/ 11 w 68"/>
                <a:gd name="T5" fmla="*/ 102 h 147"/>
                <a:gd name="T6" fmla="*/ 33 w 68"/>
                <a:gd name="T7" fmla="*/ 12 h 147"/>
                <a:gd name="T8" fmla="*/ 67 w 68"/>
                <a:gd name="T9" fmla="*/ 45 h 147"/>
                <a:gd name="T10" fmla="*/ 22 w 68"/>
                <a:gd name="T11" fmla="*/ 146 h 147"/>
              </a:gdLst>
              <a:ahLst/>
              <a:cxnLst>
                <a:cxn ang="0">
                  <a:pos x="T0" y="T1"/>
                </a:cxn>
                <a:cxn ang="0">
                  <a:pos x="T2" y="T3"/>
                </a:cxn>
                <a:cxn ang="0">
                  <a:pos x="T4" y="T5"/>
                </a:cxn>
                <a:cxn ang="0">
                  <a:pos x="T6" y="T7"/>
                </a:cxn>
                <a:cxn ang="0">
                  <a:pos x="T8" y="T9"/>
                </a:cxn>
                <a:cxn ang="0">
                  <a:pos x="T10" y="T11"/>
                </a:cxn>
              </a:cxnLst>
              <a:rect l="0" t="0" r="r" b="b"/>
              <a:pathLst>
                <a:path w="68" h="147">
                  <a:moveTo>
                    <a:pt x="22" y="146"/>
                  </a:moveTo>
                  <a:lnTo>
                    <a:pt x="22" y="146"/>
                  </a:lnTo>
                  <a:cubicBezTo>
                    <a:pt x="11" y="146"/>
                    <a:pt x="0" y="135"/>
                    <a:pt x="11" y="102"/>
                  </a:cubicBezTo>
                  <a:cubicBezTo>
                    <a:pt x="22" y="68"/>
                    <a:pt x="33" y="34"/>
                    <a:pt x="33" y="12"/>
                  </a:cubicBezTo>
                  <a:cubicBezTo>
                    <a:pt x="33" y="0"/>
                    <a:pt x="67" y="12"/>
                    <a:pt x="67" y="45"/>
                  </a:cubicBezTo>
                  <a:cubicBezTo>
                    <a:pt x="67" y="90"/>
                    <a:pt x="56" y="146"/>
                    <a:pt x="22" y="146"/>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6" name="Freeform 94"/>
            <p:cNvSpPr>
              <a:spLocks noChangeArrowheads="1"/>
            </p:cNvSpPr>
            <p:nvPr/>
          </p:nvSpPr>
          <p:spPr bwMode="auto">
            <a:xfrm>
              <a:off x="2776538" y="2852738"/>
              <a:ext cx="41275" cy="65087"/>
            </a:xfrm>
            <a:custGeom>
              <a:avLst/>
              <a:gdLst>
                <a:gd name="T0" fmla="*/ 45 w 113"/>
                <a:gd name="T1" fmla="*/ 180 h 181"/>
                <a:gd name="T2" fmla="*/ 45 w 113"/>
                <a:gd name="T3" fmla="*/ 180 h 181"/>
                <a:gd name="T4" fmla="*/ 11 w 113"/>
                <a:gd name="T5" fmla="*/ 169 h 181"/>
                <a:gd name="T6" fmla="*/ 11 w 113"/>
                <a:gd name="T7" fmla="*/ 113 h 181"/>
                <a:gd name="T8" fmla="*/ 23 w 113"/>
                <a:gd name="T9" fmla="*/ 56 h 181"/>
                <a:gd name="T10" fmla="*/ 34 w 113"/>
                <a:gd name="T11" fmla="*/ 23 h 181"/>
                <a:gd name="T12" fmla="*/ 68 w 113"/>
                <a:gd name="T13" fmla="*/ 0 h 181"/>
                <a:gd name="T14" fmla="*/ 112 w 113"/>
                <a:gd name="T15" fmla="*/ 56 h 181"/>
                <a:gd name="T16" fmla="*/ 56 w 113"/>
                <a:gd name="T17" fmla="*/ 180 h 181"/>
                <a:gd name="T18" fmla="*/ 45 w 113"/>
                <a:gd name="T19" fmla="*/ 180 h 181"/>
                <a:gd name="T20" fmla="*/ 68 w 113"/>
                <a:gd name="T21" fmla="*/ 56 h 181"/>
                <a:gd name="T22" fmla="*/ 68 w 113"/>
                <a:gd name="T23" fmla="*/ 56 h 181"/>
                <a:gd name="T24" fmla="*/ 68 w 113"/>
                <a:gd name="T25" fmla="*/ 79 h 181"/>
                <a:gd name="T26" fmla="*/ 56 w 113"/>
                <a:gd name="T27" fmla="*/ 124 h 181"/>
                <a:gd name="T28" fmla="*/ 45 w 113"/>
                <a:gd name="T29" fmla="*/ 135 h 181"/>
                <a:gd name="T30" fmla="*/ 68 w 113"/>
                <a:gd name="T31" fmla="*/ 56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3" h="181">
                  <a:moveTo>
                    <a:pt x="45" y="180"/>
                  </a:moveTo>
                  <a:lnTo>
                    <a:pt x="45" y="180"/>
                  </a:lnTo>
                  <a:cubicBezTo>
                    <a:pt x="34" y="180"/>
                    <a:pt x="23" y="169"/>
                    <a:pt x="11" y="169"/>
                  </a:cubicBezTo>
                  <a:cubicBezTo>
                    <a:pt x="0" y="146"/>
                    <a:pt x="0" y="124"/>
                    <a:pt x="11" y="113"/>
                  </a:cubicBezTo>
                  <a:cubicBezTo>
                    <a:pt x="11" y="90"/>
                    <a:pt x="23" y="79"/>
                    <a:pt x="23" y="56"/>
                  </a:cubicBezTo>
                  <a:cubicBezTo>
                    <a:pt x="34" y="45"/>
                    <a:pt x="34" y="34"/>
                    <a:pt x="34" y="23"/>
                  </a:cubicBezTo>
                  <a:cubicBezTo>
                    <a:pt x="34" y="11"/>
                    <a:pt x="56" y="0"/>
                    <a:pt x="68" y="0"/>
                  </a:cubicBezTo>
                  <a:cubicBezTo>
                    <a:pt x="90" y="0"/>
                    <a:pt x="112" y="23"/>
                    <a:pt x="112" y="56"/>
                  </a:cubicBezTo>
                  <a:cubicBezTo>
                    <a:pt x="112" y="113"/>
                    <a:pt x="101" y="180"/>
                    <a:pt x="56" y="180"/>
                  </a:cubicBezTo>
                  <a:cubicBezTo>
                    <a:pt x="45" y="180"/>
                    <a:pt x="45" y="180"/>
                    <a:pt x="45" y="180"/>
                  </a:cubicBezTo>
                  <a:close/>
                  <a:moveTo>
                    <a:pt x="68" y="56"/>
                  </a:moveTo>
                  <a:lnTo>
                    <a:pt x="68" y="56"/>
                  </a:lnTo>
                  <a:cubicBezTo>
                    <a:pt x="68" y="68"/>
                    <a:pt x="68" y="68"/>
                    <a:pt x="68" y="79"/>
                  </a:cubicBezTo>
                  <a:cubicBezTo>
                    <a:pt x="68" y="90"/>
                    <a:pt x="56" y="101"/>
                    <a:pt x="56" y="124"/>
                  </a:cubicBezTo>
                  <a:cubicBezTo>
                    <a:pt x="45" y="124"/>
                    <a:pt x="45" y="135"/>
                    <a:pt x="45" y="135"/>
                  </a:cubicBezTo>
                  <a:cubicBezTo>
                    <a:pt x="56" y="135"/>
                    <a:pt x="68" y="101"/>
                    <a:pt x="68" y="56"/>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7" name="Freeform 95"/>
            <p:cNvSpPr>
              <a:spLocks noChangeArrowheads="1"/>
            </p:cNvSpPr>
            <p:nvPr/>
          </p:nvSpPr>
          <p:spPr bwMode="auto">
            <a:xfrm>
              <a:off x="2949575" y="3235325"/>
              <a:ext cx="28575" cy="57150"/>
            </a:xfrm>
            <a:custGeom>
              <a:avLst/>
              <a:gdLst>
                <a:gd name="T0" fmla="*/ 56 w 80"/>
                <a:gd name="T1" fmla="*/ 45 h 158"/>
                <a:gd name="T2" fmla="*/ 56 w 80"/>
                <a:gd name="T3" fmla="*/ 45 h 158"/>
                <a:gd name="T4" fmla="*/ 22 w 80"/>
                <a:gd name="T5" fmla="*/ 0 h 158"/>
                <a:gd name="T6" fmla="*/ 0 w 80"/>
                <a:gd name="T7" fmla="*/ 56 h 158"/>
                <a:gd name="T8" fmla="*/ 22 w 80"/>
                <a:gd name="T9" fmla="*/ 157 h 158"/>
                <a:gd name="T10" fmla="*/ 67 w 80"/>
                <a:gd name="T11" fmla="*/ 90 h 158"/>
                <a:gd name="T12" fmla="*/ 56 w 80"/>
                <a:gd name="T13" fmla="*/ 45 h 158"/>
              </a:gdLst>
              <a:ahLst/>
              <a:cxnLst>
                <a:cxn ang="0">
                  <a:pos x="T0" y="T1"/>
                </a:cxn>
                <a:cxn ang="0">
                  <a:pos x="T2" y="T3"/>
                </a:cxn>
                <a:cxn ang="0">
                  <a:pos x="T4" y="T5"/>
                </a:cxn>
                <a:cxn ang="0">
                  <a:pos x="T6" y="T7"/>
                </a:cxn>
                <a:cxn ang="0">
                  <a:pos x="T8" y="T9"/>
                </a:cxn>
                <a:cxn ang="0">
                  <a:pos x="T10" y="T11"/>
                </a:cxn>
                <a:cxn ang="0">
                  <a:pos x="T12" y="T13"/>
                </a:cxn>
              </a:cxnLst>
              <a:rect l="0" t="0" r="r" b="b"/>
              <a:pathLst>
                <a:path w="80" h="158">
                  <a:moveTo>
                    <a:pt x="56" y="45"/>
                  </a:moveTo>
                  <a:lnTo>
                    <a:pt x="56" y="45"/>
                  </a:lnTo>
                  <a:cubicBezTo>
                    <a:pt x="34" y="22"/>
                    <a:pt x="34" y="11"/>
                    <a:pt x="22" y="0"/>
                  </a:cubicBezTo>
                  <a:cubicBezTo>
                    <a:pt x="0" y="0"/>
                    <a:pt x="0" y="22"/>
                    <a:pt x="0" y="56"/>
                  </a:cubicBezTo>
                  <a:cubicBezTo>
                    <a:pt x="11" y="79"/>
                    <a:pt x="0" y="157"/>
                    <a:pt x="22" y="157"/>
                  </a:cubicBezTo>
                  <a:cubicBezTo>
                    <a:pt x="45" y="146"/>
                    <a:pt x="45" y="112"/>
                    <a:pt x="67" y="90"/>
                  </a:cubicBezTo>
                  <a:cubicBezTo>
                    <a:pt x="79" y="67"/>
                    <a:pt x="56" y="56"/>
                    <a:pt x="56" y="45"/>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8" name="Freeform 96"/>
            <p:cNvSpPr>
              <a:spLocks noChangeArrowheads="1"/>
            </p:cNvSpPr>
            <p:nvPr/>
          </p:nvSpPr>
          <p:spPr bwMode="auto">
            <a:xfrm>
              <a:off x="2941638" y="3227388"/>
              <a:ext cx="44450" cy="73025"/>
            </a:xfrm>
            <a:custGeom>
              <a:avLst/>
              <a:gdLst>
                <a:gd name="T0" fmla="*/ 44 w 124"/>
                <a:gd name="T1" fmla="*/ 202 h 203"/>
                <a:gd name="T2" fmla="*/ 44 w 124"/>
                <a:gd name="T3" fmla="*/ 202 h 203"/>
                <a:gd name="T4" fmla="*/ 44 w 124"/>
                <a:gd name="T5" fmla="*/ 202 h 203"/>
                <a:gd name="T6" fmla="*/ 11 w 124"/>
                <a:gd name="T7" fmla="*/ 113 h 203"/>
                <a:gd name="T8" fmla="*/ 11 w 124"/>
                <a:gd name="T9" fmla="*/ 79 h 203"/>
                <a:gd name="T10" fmla="*/ 11 w 124"/>
                <a:gd name="T11" fmla="*/ 12 h 203"/>
                <a:gd name="T12" fmla="*/ 44 w 124"/>
                <a:gd name="T13" fmla="*/ 0 h 203"/>
                <a:gd name="T14" fmla="*/ 78 w 124"/>
                <a:gd name="T15" fmla="*/ 34 h 203"/>
                <a:gd name="T16" fmla="*/ 89 w 124"/>
                <a:gd name="T17" fmla="*/ 57 h 203"/>
                <a:gd name="T18" fmla="*/ 89 w 124"/>
                <a:gd name="T19" fmla="*/ 57 h 203"/>
                <a:gd name="T20" fmla="*/ 101 w 124"/>
                <a:gd name="T21" fmla="*/ 124 h 203"/>
                <a:gd name="T22" fmla="*/ 89 w 124"/>
                <a:gd name="T23" fmla="*/ 146 h 203"/>
                <a:gd name="T24" fmla="*/ 56 w 124"/>
                <a:gd name="T25" fmla="*/ 202 h 203"/>
                <a:gd name="T26" fmla="*/ 44 w 124"/>
                <a:gd name="T27" fmla="*/ 202 h 203"/>
                <a:gd name="T28" fmla="*/ 44 w 124"/>
                <a:gd name="T29" fmla="*/ 68 h 203"/>
                <a:gd name="T30" fmla="*/ 44 w 124"/>
                <a:gd name="T31" fmla="*/ 68 h 203"/>
                <a:gd name="T32" fmla="*/ 56 w 124"/>
                <a:gd name="T33" fmla="*/ 113 h 203"/>
                <a:gd name="T34" fmla="*/ 56 w 124"/>
                <a:gd name="T35" fmla="*/ 124 h 203"/>
                <a:gd name="T36" fmla="*/ 67 w 124"/>
                <a:gd name="T37" fmla="*/ 102 h 203"/>
                <a:gd name="T38" fmla="*/ 67 w 124"/>
                <a:gd name="T39" fmla="*/ 102 h 203"/>
                <a:gd name="T40" fmla="*/ 67 w 124"/>
                <a:gd name="T41" fmla="*/ 90 h 203"/>
                <a:gd name="T42" fmla="*/ 56 w 124"/>
                <a:gd name="T43" fmla="*/ 79 h 203"/>
                <a:gd name="T44" fmla="*/ 44 w 124"/>
                <a:gd name="T45" fmla="*/ 6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4" h="203">
                  <a:moveTo>
                    <a:pt x="44" y="202"/>
                  </a:moveTo>
                  <a:lnTo>
                    <a:pt x="44" y="202"/>
                  </a:lnTo>
                  <a:lnTo>
                    <a:pt x="44" y="202"/>
                  </a:lnTo>
                  <a:cubicBezTo>
                    <a:pt x="11" y="202"/>
                    <a:pt x="11" y="158"/>
                    <a:pt x="11" y="113"/>
                  </a:cubicBezTo>
                  <a:cubicBezTo>
                    <a:pt x="11" y="102"/>
                    <a:pt x="11" y="90"/>
                    <a:pt x="11" y="79"/>
                  </a:cubicBezTo>
                  <a:cubicBezTo>
                    <a:pt x="0" y="45"/>
                    <a:pt x="0" y="34"/>
                    <a:pt x="11" y="12"/>
                  </a:cubicBezTo>
                  <a:cubicBezTo>
                    <a:pt x="22" y="12"/>
                    <a:pt x="33" y="0"/>
                    <a:pt x="44" y="0"/>
                  </a:cubicBezTo>
                  <a:cubicBezTo>
                    <a:pt x="67" y="12"/>
                    <a:pt x="78" y="23"/>
                    <a:pt x="78" y="34"/>
                  </a:cubicBezTo>
                  <a:cubicBezTo>
                    <a:pt x="78" y="45"/>
                    <a:pt x="89" y="45"/>
                    <a:pt x="89" y="57"/>
                  </a:cubicBezTo>
                  <a:lnTo>
                    <a:pt x="89" y="57"/>
                  </a:lnTo>
                  <a:cubicBezTo>
                    <a:pt x="112" y="79"/>
                    <a:pt x="123" y="102"/>
                    <a:pt x="101" y="124"/>
                  </a:cubicBezTo>
                  <a:cubicBezTo>
                    <a:pt x="101" y="135"/>
                    <a:pt x="89" y="146"/>
                    <a:pt x="89" y="146"/>
                  </a:cubicBezTo>
                  <a:cubicBezTo>
                    <a:pt x="89" y="169"/>
                    <a:pt x="78" y="191"/>
                    <a:pt x="56" y="202"/>
                  </a:cubicBezTo>
                  <a:lnTo>
                    <a:pt x="44" y="202"/>
                  </a:lnTo>
                  <a:close/>
                  <a:moveTo>
                    <a:pt x="44" y="68"/>
                  </a:moveTo>
                  <a:lnTo>
                    <a:pt x="44" y="68"/>
                  </a:lnTo>
                  <a:cubicBezTo>
                    <a:pt x="56" y="79"/>
                    <a:pt x="56" y="102"/>
                    <a:pt x="56" y="113"/>
                  </a:cubicBezTo>
                  <a:lnTo>
                    <a:pt x="56" y="124"/>
                  </a:lnTo>
                  <a:cubicBezTo>
                    <a:pt x="56" y="113"/>
                    <a:pt x="56" y="102"/>
                    <a:pt x="67" y="102"/>
                  </a:cubicBezTo>
                  <a:lnTo>
                    <a:pt x="67" y="102"/>
                  </a:lnTo>
                  <a:cubicBezTo>
                    <a:pt x="67" y="90"/>
                    <a:pt x="67" y="90"/>
                    <a:pt x="67" y="90"/>
                  </a:cubicBezTo>
                  <a:cubicBezTo>
                    <a:pt x="56" y="90"/>
                    <a:pt x="56" y="79"/>
                    <a:pt x="56" y="79"/>
                  </a:cubicBezTo>
                  <a:cubicBezTo>
                    <a:pt x="56" y="79"/>
                    <a:pt x="56" y="79"/>
                    <a:pt x="44" y="68"/>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9" name="Freeform 97"/>
            <p:cNvSpPr>
              <a:spLocks noChangeArrowheads="1"/>
            </p:cNvSpPr>
            <p:nvPr/>
          </p:nvSpPr>
          <p:spPr bwMode="auto">
            <a:xfrm>
              <a:off x="3046413" y="3292475"/>
              <a:ext cx="49212" cy="80963"/>
            </a:xfrm>
            <a:custGeom>
              <a:avLst/>
              <a:gdLst>
                <a:gd name="T0" fmla="*/ 45 w 136"/>
                <a:gd name="T1" fmla="*/ 67 h 225"/>
                <a:gd name="T2" fmla="*/ 45 w 136"/>
                <a:gd name="T3" fmla="*/ 67 h 225"/>
                <a:gd name="T4" fmla="*/ 11 w 136"/>
                <a:gd name="T5" fmla="*/ 11 h 225"/>
                <a:gd name="T6" fmla="*/ 0 w 136"/>
                <a:gd name="T7" fmla="*/ 112 h 225"/>
                <a:gd name="T8" fmla="*/ 56 w 136"/>
                <a:gd name="T9" fmla="*/ 179 h 225"/>
                <a:gd name="T10" fmla="*/ 112 w 136"/>
                <a:gd name="T11" fmla="*/ 213 h 225"/>
                <a:gd name="T12" fmla="*/ 79 w 136"/>
                <a:gd name="T13" fmla="*/ 146 h 225"/>
                <a:gd name="T14" fmla="*/ 45 w 136"/>
                <a:gd name="T15" fmla="*/ 67 h 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225">
                  <a:moveTo>
                    <a:pt x="45" y="67"/>
                  </a:moveTo>
                  <a:lnTo>
                    <a:pt x="45" y="67"/>
                  </a:lnTo>
                  <a:cubicBezTo>
                    <a:pt x="34" y="56"/>
                    <a:pt x="34" y="11"/>
                    <a:pt x="11" y="11"/>
                  </a:cubicBezTo>
                  <a:cubicBezTo>
                    <a:pt x="0" y="0"/>
                    <a:pt x="0" y="101"/>
                    <a:pt x="0" y="112"/>
                  </a:cubicBezTo>
                  <a:cubicBezTo>
                    <a:pt x="0" y="134"/>
                    <a:pt x="56" y="157"/>
                    <a:pt x="56" y="179"/>
                  </a:cubicBezTo>
                  <a:cubicBezTo>
                    <a:pt x="56" y="202"/>
                    <a:pt x="101" y="224"/>
                    <a:pt x="112" y="213"/>
                  </a:cubicBezTo>
                  <a:cubicBezTo>
                    <a:pt x="135" y="191"/>
                    <a:pt x="101" y="157"/>
                    <a:pt x="79" y="146"/>
                  </a:cubicBezTo>
                  <a:cubicBezTo>
                    <a:pt x="67" y="123"/>
                    <a:pt x="45" y="67"/>
                    <a:pt x="45" y="67"/>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0" name="Freeform 98"/>
            <p:cNvSpPr>
              <a:spLocks noChangeArrowheads="1"/>
            </p:cNvSpPr>
            <p:nvPr/>
          </p:nvSpPr>
          <p:spPr bwMode="auto">
            <a:xfrm>
              <a:off x="3038475" y="3289300"/>
              <a:ext cx="60325" cy="88900"/>
            </a:xfrm>
            <a:custGeom>
              <a:avLst/>
              <a:gdLst>
                <a:gd name="T0" fmla="*/ 123 w 169"/>
                <a:gd name="T1" fmla="*/ 246 h 247"/>
                <a:gd name="T2" fmla="*/ 123 w 169"/>
                <a:gd name="T3" fmla="*/ 246 h 247"/>
                <a:gd name="T4" fmla="*/ 123 w 169"/>
                <a:gd name="T5" fmla="*/ 246 h 247"/>
                <a:gd name="T6" fmla="*/ 56 w 169"/>
                <a:gd name="T7" fmla="*/ 190 h 247"/>
                <a:gd name="T8" fmla="*/ 33 w 169"/>
                <a:gd name="T9" fmla="*/ 168 h 247"/>
                <a:gd name="T10" fmla="*/ 0 w 169"/>
                <a:gd name="T11" fmla="*/ 134 h 247"/>
                <a:gd name="T12" fmla="*/ 22 w 169"/>
                <a:gd name="T13" fmla="*/ 11 h 247"/>
                <a:gd name="T14" fmla="*/ 33 w 169"/>
                <a:gd name="T15" fmla="*/ 0 h 247"/>
                <a:gd name="T16" fmla="*/ 44 w 169"/>
                <a:gd name="T17" fmla="*/ 0 h 247"/>
                <a:gd name="T18" fmla="*/ 78 w 169"/>
                <a:gd name="T19" fmla="*/ 44 h 247"/>
                <a:gd name="T20" fmla="*/ 89 w 169"/>
                <a:gd name="T21" fmla="*/ 67 h 247"/>
                <a:gd name="T22" fmla="*/ 89 w 169"/>
                <a:gd name="T23" fmla="*/ 67 h 247"/>
                <a:gd name="T24" fmla="*/ 89 w 169"/>
                <a:gd name="T25" fmla="*/ 67 h 247"/>
                <a:gd name="T26" fmla="*/ 112 w 169"/>
                <a:gd name="T27" fmla="*/ 134 h 247"/>
                <a:gd name="T28" fmla="*/ 168 w 169"/>
                <a:gd name="T29" fmla="*/ 202 h 247"/>
                <a:gd name="T30" fmla="*/ 157 w 169"/>
                <a:gd name="T31" fmla="*/ 235 h 247"/>
                <a:gd name="T32" fmla="*/ 123 w 169"/>
                <a:gd name="T33" fmla="*/ 246 h 247"/>
                <a:gd name="T34" fmla="*/ 89 w 169"/>
                <a:gd name="T35" fmla="*/ 168 h 247"/>
                <a:gd name="T36" fmla="*/ 89 w 169"/>
                <a:gd name="T37" fmla="*/ 168 h 247"/>
                <a:gd name="T38" fmla="*/ 101 w 169"/>
                <a:gd name="T39" fmla="*/ 190 h 247"/>
                <a:gd name="T40" fmla="*/ 123 w 169"/>
                <a:gd name="T41" fmla="*/ 202 h 247"/>
                <a:gd name="T42" fmla="*/ 123 w 169"/>
                <a:gd name="T43" fmla="*/ 202 h 247"/>
                <a:gd name="T44" fmla="*/ 89 w 169"/>
                <a:gd name="T45" fmla="*/ 168 h 247"/>
                <a:gd name="T46" fmla="*/ 44 w 169"/>
                <a:gd name="T47" fmla="*/ 123 h 247"/>
                <a:gd name="T48" fmla="*/ 44 w 169"/>
                <a:gd name="T49" fmla="*/ 123 h 247"/>
                <a:gd name="T50" fmla="*/ 56 w 169"/>
                <a:gd name="T51" fmla="*/ 134 h 247"/>
                <a:gd name="T52" fmla="*/ 67 w 169"/>
                <a:gd name="T53" fmla="*/ 145 h 247"/>
                <a:gd name="T54" fmla="*/ 44 w 169"/>
                <a:gd name="T55" fmla="*/ 89 h 247"/>
                <a:gd name="T56" fmla="*/ 44 w 169"/>
                <a:gd name="T57" fmla="*/ 78 h 247"/>
                <a:gd name="T58" fmla="*/ 44 w 169"/>
                <a:gd name="T59" fmla="*/ 123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247">
                  <a:moveTo>
                    <a:pt x="123" y="246"/>
                  </a:moveTo>
                  <a:lnTo>
                    <a:pt x="123" y="246"/>
                  </a:lnTo>
                  <a:lnTo>
                    <a:pt x="123" y="246"/>
                  </a:lnTo>
                  <a:cubicBezTo>
                    <a:pt x="89" y="246"/>
                    <a:pt x="56" y="224"/>
                    <a:pt x="56" y="190"/>
                  </a:cubicBezTo>
                  <a:cubicBezTo>
                    <a:pt x="56" y="190"/>
                    <a:pt x="44" y="179"/>
                    <a:pt x="33" y="168"/>
                  </a:cubicBezTo>
                  <a:cubicBezTo>
                    <a:pt x="11" y="157"/>
                    <a:pt x="0" y="145"/>
                    <a:pt x="0" y="134"/>
                  </a:cubicBezTo>
                  <a:cubicBezTo>
                    <a:pt x="0" y="112"/>
                    <a:pt x="0" y="33"/>
                    <a:pt x="22" y="11"/>
                  </a:cubicBezTo>
                  <a:cubicBezTo>
                    <a:pt x="22" y="0"/>
                    <a:pt x="33" y="0"/>
                    <a:pt x="33" y="0"/>
                  </a:cubicBezTo>
                  <a:cubicBezTo>
                    <a:pt x="44" y="0"/>
                    <a:pt x="44" y="0"/>
                    <a:pt x="44" y="0"/>
                  </a:cubicBezTo>
                  <a:cubicBezTo>
                    <a:pt x="67" y="0"/>
                    <a:pt x="67" y="22"/>
                    <a:pt x="78" y="44"/>
                  </a:cubicBezTo>
                  <a:cubicBezTo>
                    <a:pt x="78" y="56"/>
                    <a:pt x="78" y="67"/>
                    <a:pt x="89" y="67"/>
                  </a:cubicBezTo>
                  <a:lnTo>
                    <a:pt x="89" y="67"/>
                  </a:lnTo>
                  <a:lnTo>
                    <a:pt x="89" y="67"/>
                  </a:lnTo>
                  <a:cubicBezTo>
                    <a:pt x="101" y="100"/>
                    <a:pt x="112" y="123"/>
                    <a:pt x="112" y="134"/>
                  </a:cubicBezTo>
                  <a:cubicBezTo>
                    <a:pt x="123" y="145"/>
                    <a:pt x="168" y="179"/>
                    <a:pt x="168" y="202"/>
                  </a:cubicBezTo>
                  <a:cubicBezTo>
                    <a:pt x="168" y="213"/>
                    <a:pt x="168" y="224"/>
                    <a:pt x="157" y="235"/>
                  </a:cubicBezTo>
                  <a:cubicBezTo>
                    <a:pt x="146" y="246"/>
                    <a:pt x="134" y="246"/>
                    <a:pt x="123" y="246"/>
                  </a:cubicBezTo>
                  <a:close/>
                  <a:moveTo>
                    <a:pt x="89" y="168"/>
                  </a:moveTo>
                  <a:lnTo>
                    <a:pt x="89" y="168"/>
                  </a:lnTo>
                  <a:cubicBezTo>
                    <a:pt x="101" y="179"/>
                    <a:pt x="101" y="190"/>
                    <a:pt x="101" y="190"/>
                  </a:cubicBezTo>
                  <a:cubicBezTo>
                    <a:pt x="101" y="202"/>
                    <a:pt x="112" y="202"/>
                    <a:pt x="123" y="202"/>
                  </a:cubicBezTo>
                  <a:lnTo>
                    <a:pt x="123" y="202"/>
                  </a:lnTo>
                  <a:cubicBezTo>
                    <a:pt x="123" y="202"/>
                    <a:pt x="112" y="190"/>
                    <a:pt x="89" y="168"/>
                  </a:cubicBezTo>
                  <a:close/>
                  <a:moveTo>
                    <a:pt x="44" y="123"/>
                  </a:moveTo>
                  <a:lnTo>
                    <a:pt x="44" y="123"/>
                  </a:lnTo>
                  <a:lnTo>
                    <a:pt x="56" y="134"/>
                  </a:lnTo>
                  <a:cubicBezTo>
                    <a:pt x="67" y="145"/>
                    <a:pt x="67" y="145"/>
                    <a:pt x="67" y="145"/>
                  </a:cubicBezTo>
                  <a:cubicBezTo>
                    <a:pt x="56" y="123"/>
                    <a:pt x="56" y="100"/>
                    <a:pt x="44" y="89"/>
                  </a:cubicBezTo>
                  <a:lnTo>
                    <a:pt x="44" y="78"/>
                  </a:lnTo>
                  <a:cubicBezTo>
                    <a:pt x="44" y="100"/>
                    <a:pt x="44" y="112"/>
                    <a:pt x="44" y="123"/>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1" name="Freeform 99"/>
            <p:cNvSpPr>
              <a:spLocks noChangeArrowheads="1"/>
            </p:cNvSpPr>
            <p:nvPr/>
          </p:nvSpPr>
          <p:spPr bwMode="auto">
            <a:xfrm>
              <a:off x="1881188" y="2182813"/>
              <a:ext cx="65087" cy="112712"/>
            </a:xfrm>
            <a:custGeom>
              <a:avLst/>
              <a:gdLst>
                <a:gd name="T0" fmla="*/ 112 w 181"/>
                <a:gd name="T1" fmla="*/ 22 h 315"/>
                <a:gd name="T2" fmla="*/ 112 w 181"/>
                <a:gd name="T3" fmla="*/ 22 h 315"/>
                <a:gd name="T4" fmla="*/ 146 w 181"/>
                <a:gd name="T5" fmla="*/ 101 h 315"/>
                <a:gd name="T6" fmla="*/ 135 w 181"/>
                <a:gd name="T7" fmla="*/ 224 h 315"/>
                <a:gd name="T8" fmla="*/ 112 w 181"/>
                <a:gd name="T9" fmla="*/ 280 h 315"/>
                <a:gd name="T10" fmla="*/ 34 w 181"/>
                <a:gd name="T11" fmla="*/ 236 h 315"/>
                <a:gd name="T12" fmla="*/ 67 w 181"/>
                <a:gd name="T13" fmla="*/ 180 h 315"/>
                <a:gd name="T14" fmla="*/ 90 w 181"/>
                <a:gd name="T15" fmla="*/ 67 h 315"/>
                <a:gd name="T16" fmla="*/ 112 w 181"/>
                <a:gd name="T17" fmla="*/ 22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315">
                  <a:moveTo>
                    <a:pt x="112" y="22"/>
                  </a:moveTo>
                  <a:lnTo>
                    <a:pt x="112" y="22"/>
                  </a:lnTo>
                  <a:cubicBezTo>
                    <a:pt x="112" y="45"/>
                    <a:pt x="123" y="78"/>
                    <a:pt x="146" y="101"/>
                  </a:cubicBezTo>
                  <a:cubicBezTo>
                    <a:pt x="180" y="112"/>
                    <a:pt x="135" y="191"/>
                    <a:pt x="135" y="224"/>
                  </a:cubicBezTo>
                  <a:cubicBezTo>
                    <a:pt x="135" y="258"/>
                    <a:pt x="146" y="314"/>
                    <a:pt x="112" y="280"/>
                  </a:cubicBezTo>
                  <a:cubicBezTo>
                    <a:pt x="79" y="247"/>
                    <a:pt x="56" y="236"/>
                    <a:pt x="34" y="236"/>
                  </a:cubicBezTo>
                  <a:cubicBezTo>
                    <a:pt x="0" y="236"/>
                    <a:pt x="45" y="202"/>
                    <a:pt x="67" y="180"/>
                  </a:cubicBezTo>
                  <a:cubicBezTo>
                    <a:pt x="101" y="146"/>
                    <a:pt x="112" y="101"/>
                    <a:pt x="90" y="67"/>
                  </a:cubicBezTo>
                  <a:cubicBezTo>
                    <a:pt x="67" y="22"/>
                    <a:pt x="112" y="0"/>
                    <a:pt x="112" y="22"/>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2" name="Freeform 100"/>
            <p:cNvSpPr>
              <a:spLocks noChangeArrowheads="1"/>
            </p:cNvSpPr>
            <p:nvPr/>
          </p:nvSpPr>
          <p:spPr bwMode="auto">
            <a:xfrm>
              <a:off x="1876425" y="2179638"/>
              <a:ext cx="77788" cy="117475"/>
            </a:xfrm>
            <a:custGeom>
              <a:avLst/>
              <a:gdLst>
                <a:gd name="T0" fmla="*/ 134 w 214"/>
                <a:gd name="T1" fmla="*/ 325 h 326"/>
                <a:gd name="T2" fmla="*/ 134 w 214"/>
                <a:gd name="T3" fmla="*/ 325 h 326"/>
                <a:gd name="T4" fmla="*/ 112 w 214"/>
                <a:gd name="T5" fmla="*/ 314 h 326"/>
                <a:gd name="T6" fmla="*/ 45 w 214"/>
                <a:gd name="T7" fmla="*/ 269 h 326"/>
                <a:gd name="T8" fmla="*/ 11 w 214"/>
                <a:gd name="T9" fmla="*/ 247 h 326"/>
                <a:gd name="T10" fmla="*/ 67 w 214"/>
                <a:gd name="T11" fmla="*/ 179 h 326"/>
                <a:gd name="T12" fmla="*/ 67 w 214"/>
                <a:gd name="T13" fmla="*/ 168 h 326"/>
                <a:gd name="T14" fmla="*/ 78 w 214"/>
                <a:gd name="T15" fmla="*/ 89 h 326"/>
                <a:gd name="T16" fmla="*/ 78 w 214"/>
                <a:gd name="T17" fmla="*/ 22 h 326"/>
                <a:gd name="T18" fmla="*/ 112 w 214"/>
                <a:gd name="T19" fmla="*/ 0 h 326"/>
                <a:gd name="T20" fmla="*/ 146 w 214"/>
                <a:gd name="T21" fmla="*/ 22 h 326"/>
                <a:gd name="T22" fmla="*/ 146 w 214"/>
                <a:gd name="T23" fmla="*/ 33 h 326"/>
                <a:gd name="T24" fmla="*/ 168 w 214"/>
                <a:gd name="T25" fmla="*/ 89 h 326"/>
                <a:gd name="T26" fmla="*/ 179 w 214"/>
                <a:gd name="T27" fmla="*/ 191 h 326"/>
                <a:gd name="T28" fmla="*/ 168 w 214"/>
                <a:gd name="T29" fmla="*/ 235 h 326"/>
                <a:gd name="T30" fmla="*/ 168 w 214"/>
                <a:gd name="T31" fmla="*/ 269 h 326"/>
                <a:gd name="T32" fmla="*/ 157 w 214"/>
                <a:gd name="T33" fmla="*/ 314 h 326"/>
                <a:gd name="T34" fmla="*/ 134 w 214"/>
                <a:gd name="T35" fmla="*/ 325 h 326"/>
                <a:gd name="T36" fmla="*/ 67 w 214"/>
                <a:gd name="T37" fmla="*/ 224 h 326"/>
                <a:gd name="T38" fmla="*/ 67 w 214"/>
                <a:gd name="T39" fmla="*/ 224 h 326"/>
                <a:gd name="T40" fmla="*/ 123 w 214"/>
                <a:gd name="T41" fmla="*/ 258 h 326"/>
                <a:gd name="T42" fmla="*/ 123 w 214"/>
                <a:gd name="T43" fmla="*/ 235 h 326"/>
                <a:gd name="T44" fmla="*/ 134 w 214"/>
                <a:gd name="T45" fmla="*/ 179 h 326"/>
                <a:gd name="T46" fmla="*/ 146 w 214"/>
                <a:gd name="T47" fmla="*/ 123 h 326"/>
                <a:gd name="T48" fmla="*/ 134 w 214"/>
                <a:gd name="T49" fmla="*/ 112 h 326"/>
                <a:gd name="T50" fmla="*/ 101 w 214"/>
                <a:gd name="T51" fmla="*/ 202 h 326"/>
                <a:gd name="T52" fmla="*/ 90 w 214"/>
                <a:gd name="T53" fmla="*/ 213 h 326"/>
                <a:gd name="T54" fmla="*/ 67 w 214"/>
                <a:gd name="T55" fmla="*/ 224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4" h="326">
                  <a:moveTo>
                    <a:pt x="134" y="325"/>
                  </a:moveTo>
                  <a:lnTo>
                    <a:pt x="134" y="325"/>
                  </a:lnTo>
                  <a:cubicBezTo>
                    <a:pt x="123" y="325"/>
                    <a:pt x="112" y="314"/>
                    <a:pt x="112" y="314"/>
                  </a:cubicBezTo>
                  <a:cubicBezTo>
                    <a:pt x="78" y="280"/>
                    <a:pt x="67" y="269"/>
                    <a:pt x="45" y="269"/>
                  </a:cubicBezTo>
                  <a:cubicBezTo>
                    <a:pt x="23" y="269"/>
                    <a:pt x="11" y="258"/>
                    <a:pt x="11" y="247"/>
                  </a:cubicBezTo>
                  <a:cubicBezTo>
                    <a:pt x="0" y="224"/>
                    <a:pt x="34" y="202"/>
                    <a:pt x="67" y="179"/>
                  </a:cubicBezTo>
                  <a:cubicBezTo>
                    <a:pt x="67" y="168"/>
                    <a:pt x="67" y="168"/>
                    <a:pt x="67" y="168"/>
                  </a:cubicBezTo>
                  <a:cubicBezTo>
                    <a:pt x="90" y="145"/>
                    <a:pt x="101" y="112"/>
                    <a:pt x="78" y="89"/>
                  </a:cubicBezTo>
                  <a:cubicBezTo>
                    <a:pt x="67" y="67"/>
                    <a:pt x="67" y="45"/>
                    <a:pt x="78" y="22"/>
                  </a:cubicBezTo>
                  <a:cubicBezTo>
                    <a:pt x="90" y="11"/>
                    <a:pt x="101" y="0"/>
                    <a:pt x="112" y="0"/>
                  </a:cubicBezTo>
                  <a:cubicBezTo>
                    <a:pt x="134" y="0"/>
                    <a:pt x="146" y="11"/>
                    <a:pt x="146" y="22"/>
                  </a:cubicBezTo>
                  <a:cubicBezTo>
                    <a:pt x="146" y="33"/>
                    <a:pt x="146" y="33"/>
                    <a:pt x="146" y="33"/>
                  </a:cubicBezTo>
                  <a:cubicBezTo>
                    <a:pt x="146" y="56"/>
                    <a:pt x="157" y="78"/>
                    <a:pt x="168" y="89"/>
                  </a:cubicBezTo>
                  <a:cubicBezTo>
                    <a:pt x="213" y="112"/>
                    <a:pt x="191" y="157"/>
                    <a:pt x="179" y="191"/>
                  </a:cubicBezTo>
                  <a:cubicBezTo>
                    <a:pt x="168" y="213"/>
                    <a:pt x="168" y="224"/>
                    <a:pt x="168" y="235"/>
                  </a:cubicBezTo>
                  <a:cubicBezTo>
                    <a:pt x="168" y="247"/>
                    <a:pt x="168" y="258"/>
                    <a:pt x="168" y="269"/>
                  </a:cubicBezTo>
                  <a:cubicBezTo>
                    <a:pt x="168" y="291"/>
                    <a:pt x="168" y="302"/>
                    <a:pt x="157" y="314"/>
                  </a:cubicBezTo>
                  <a:cubicBezTo>
                    <a:pt x="157" y="325"/>
                    <a:pt x="146" y="325"/>
                    <a:pt x="134" y="325"/>
                  </a:cubicBezTo>
                  <a:close/>
                  <a:moveTo>
                    <a:pt x="67" y="224"/>
                  </a:moveTo>
                  <a:lnTo>
                    <a:pt x="67" y="224"/>
                  </a:lnTo>
                  <a:cubicBezTo>
                    <a:pt x="90" y="235"/>
                    <a:pt x="101" y="247"/>
                    <a:pt x="123" y="258"/>
                  </a:cubicBezTo>
                  <a:cubicBezTo>
                    <a:pt x="123" y="247"/>
                    <a:pt x="123" y="247"/>
                    <a:pt x="123" y="235"/>
                  </a:cubicBezTo>
                  <a:cubicBezTo>
                    <a:pt x="123" y="213"/>
                    <a:pt x="134" y="202"/>
                    <a:pt x="134" y="179"/>
                  </a:cubicBezTo>
                  <a:cubicBezTo>
                    <a:pt x="146" y="168"/>
                    <a:pt x="157" y="134"/>
                    <a:pt x="146" y="123"/>
                  </a:cubicBezTo>
                  <a:cubicBezTo>
                    <a:pt x="146" y="123"/>
                    <a:pt x="134" y="123"/>
                    <a:pt x="134" y="112"/>
                  </a:cubicBezTo>
                  <a:cubicBezTo>
                    <a:pt x="134" y="145"/>
                    <a:pt x="123" y="179"/>
                    <a:pt x="101" y="202"/>
                  </a:cubicBezTo>
                  <a:cubicBezTo>
                    <a:pt x="90" y="213"/>
                    <a:pt x="90" y="213"/>
                    <a:pt x="90" y="213"/>
                  </a:cubicBezTo>
                  <a:cubicBezTo>
                    <a:pt x="90" y="213"/>
                    <a:pt x="78" y="224"/>
                    <a:pt x="67" y="224"/>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3" name="Freeform 101"/>
            <p:cNvSpPr>
              <a:spLocks noChangeArrowheads="1"/>
            </p:cNvSpPr>
            <p:nvPr/>
          </p:nvSpPr>
          <p:spPr bwMode="auto">
            <a:xfrm>
              <a:off x="1816100" y="2195513"/>
              <a:ext cx="44450" cy="23812"/>
            </a:xfrm>
            <a:custGeom>
              <a:avLst/>
              <a:gdLst>
                <a:gd name="T0" fmla="*/ 90 w 124"/>
                <a:gd name="T1" fmla="*/ 33 h 68"/>
                <a:gd name="T2" fmla="*/ 90 w 124"/>
                <a:gd name="T3" fmla="*/ 33 h 68"/>
                <a:gd name="T4" fmla="*/ 11 w 124"/>
                <a:gd name="T5" fmla="*/ 11 h 68"/>
                <a:gd name="T6" fmla="*/ 33 w 124"/>
                <a:gd name="T7" fmla="*/ 56 h 68"/>
                <a:gd name="T8" fmla="*/ 101 w 124"/>
                <a:gd name="T9" fmla="*/ 56 h 68"/>
                <a:gd name="T10" fmla="*/ 90 w 124"/>
                <a:gd name="T11" fmla="*/ 33 h 68"/>
              </a:gdLst>
              <a:ahLst/>
              <a:cxnLst>
                <a:cxn ang="0">
                  <a:pos x="T0" y="T1"/>
                </a:cxn>
                <a:cxn ang="0">
                  <a:pos x="T2" y="T3"/>
                </a:cxn>
                <a:cxn ang="0">
                  <a:pos x="T4" y="T5"/>
                </a:cxn>
                <a:cxn ang="0">
                  <a:pos x="T6" y="T7"/>
                </a:cxn>
                <a:cxn ang="0">
                  <a:pos x="T8" y="T9"/>
                </a:cxn>
                <a:cxn ang="0">
                  <a:pos x="T10" y="T11"/>
                </a:cxn>
              </a:cxnLst>
              <a:rect l="0" t="0" r="r" b="b"/>
              <a:pathLst>
                <a:path w="124" h="68">
                  <a:moveTo>
                    <a:pt x="90" y="33"/>
                  </a:moveTo>
                  <a:lnTo>
                    <a:pt x="90" y="33"/>
                  </a:lnTo>
                  <a:cubicBezTo>
                    <a:pt x="67" y="67"/>
                    <a:pt x="22" y="0"/>
                    <a:pt x="11" y="11"/>
                  </a:cubicBezTo>
                  <a:cubicBezTo>
                    <a:pt x="0" y="22"/>
                    <a:pt x="11" y="44"/>
                    <a:pt x="33" y="56"/>
                  </a:cubicBezTo>
                  <a:cubicBezTo>
                    <a:pt x="67" y="67"/>
                    <a:pt x="90" y="67"/>
                    <a:pt x="101" y="56"/>
                  </a:cubicBezTo>
                  <a:cubicBezTo>
                    <a:pt x="123" y="33"/>
                    <a:pt x="101" y="22"/>
                    <a:pt x="90" y="33"/>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4" name="Freeform 102"/>
            <p:cNvSpPr>
              <a:spLocks noChangeArrowheads="1"/>
            </p:cNvSpPr>
            <p:nvPr/>
          </p:nvSpPr>
          <p:spPr bwMode="auto">
            <a:xfrm>
              <a:off x="1808163" y="2190750"/>
              <a:ext cx="57150" cy="36513"/>
            </a:xfrm>
            <a:custGeom>
              <a:avLst/>
              <a:gdLst>
                <a:gd name="T0" fmla="*/ 100 w 158"/>
                <a:gd name="T1" fmla="*/ 101 h 102"/>
                <a:gd name="T2" fmla="*/ 100 w 158"/>
                <a:gd name="T3" fmla="*/ 101 h 102"/>
                <a:gd name="T4" fmla="*/ 100 w 158"/>
                <a:gd name="T5" fmla="*/ 101 h 102"/>
                <a:gd name="T6" fmla="*/ 44 w 158"/>
                <a:gd name="T7" fmla="*/ 90 h 102"/>
                <a:gd name="T8" fmla="*/ 11 w 158"/>
                <a:gd name="T9" fmla="*/ 45 h 102"/>
                <a:gd name="T10" fmla="*/ 22 w 158"/>
                <a:gd name="T11" fmla="*/ 12 h 102"/>
                <a:gd name="T12" fmla="*/ 44 w 158"/>
                <a:gd name="T13" fmla="*/ 0 h 102"/>
                <a:gd name="T14" fmla="*/ 78 w 158"/>
                <a:gd name="T15" fmla="*/ 23 h 102"/>
                <a:gd name="T16" fmla="*/ 100 w 158"/>
                <a:gd name="T17" fmla="*/ 34 h 102"/>
                <a:gd name="T18" fmla="*/ 123 w 158"/>
                <a:gd name="T19" fmla="*/ 23 h 102"/>
                <a:gd name="T20" fmla="*/ 157 w 158"/>
                <a:gd name="T21" fmla="*/ 34 h 102"/>
                <a:gd name="T22" fmla="*/ 145 w 158"/>
                <a:gd name="T23" fmla="*/ 79 h 102"/>
                <a:gd name="T24" fmla="*/ 100 w 158"/>
                <a:gd name="T25" fmla="*/ 10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02">
                  <a:moveTo>
                    <a:pt x="100" y="101"/>
                  </a:moveTo>
                  <a:lnTo>
                    <a:pt x="100" y="101"/>
                  </a:lnTo>
                  <a:lnTo>
                    <a:pt x="100" y="101"/>
                  </a:lnTo>
                  <a:cubicBezTo>
                    <a:pt x="78" y="101"/>
                    <a:pt x="67" y="101"/>
                    <a:pt x="44" y="90"/>
                  </a:cubicBezTo>
                  <a:cubicBezTo>
                    <a:pt x="11" y="68"/>
                    <a:pt x="11" y="56"/>
                    <a:pt x="11" y="45"/>
                  </a:cubicBezTo>
                  <a:cubicBezTo>
                    <a:pt x="0" y="34"/>
                    <a:pt x="11" y="12"/>
                    <a:pt x="22" y="12"/>
                  </a:cubicBezTo>
                  <a:cubicBezTo>
                    <a:pt x="22" y="0"/>
                    <a:pt x="33" y="0"/>
                    <a:pt x="44" y="0"/>
                  </a:cubicBezTo>
                  <a:cubicBezTo>
                    <a:pt x="55" y="0"/>
                    <a:pt x="67" y="12"/>
                    <a:pt x="78" y="23"/>
                  </a:cubicBezTo>
                  <a:cubicBezTo>
                    <a:pt x="78" y="23"/>
                    <a:pt x="89" y="34"/>
                    <a:pt x="100" y="34"/>
                  </a:cubicBezTo>
                  <a:cubicBezTo>
                    <a:pt x="100" y="23"/>
                    <a:pt x="112" y="23"/>
                    <a:pt x="123" y="23"/>
                  </a:cubicBezTo>
                  <a:cubicBezTo>
                    <a:pt x="134" y="23"/>
                    <a:pt x="145" y="23"/>
                    <a:pt x="157" y="34"/>
                  </a:cubicBezTo>
                  <a:cubicBezTo>
                    <a:pt x="157" y="56"/>
                    <a:pt x="157" y="68"/>
                    <a:pt x="145" y="79"/>
                  </a:cubicBezTo>
                  <a:cubicBezTo>
                    <a:pt x="123" y="90"/>
                    <a:pt x="112" y="101"/>
                    <a:pt x="100" y="10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5" name="Freeform 103"/>
            <p:cNvSpPr>
              <a:spLocks noChangeArrowheads="1"/>
            </p:cNvSpPr>
            <p:nvPr/>
          </p:nvSpPr>
          <p:spPr bwMode="auto">
            <a:xfrm>
              <a:off x="2305050" y="1925638"/>
              <a:ext cx="88900" cy="153987"/>
            </a:xfrm>
            <a:custGeom>
              <a:avLst/>
              <a:gdLst>
                <a:gd name="T0" fmla="*/ 135 w 247"/>
                <a:gd name="T1" fmla="*/ 101 h 427"/>
                <a:gd name="T2" fmla="*/ 135 w 247"/>
                <a:gd name="T3" fmla="*/ 101 h 427"/>
                <a:gd name="T4" fmla="*/ 56 w 247"/>
                <a:gd name="T5" fmla="*/ 11 h 427"/>
                <a:gd name="T6" fmla="*/ 34 w 247"/>
                <a:gd name="T7" fmla="*/ 112 h 427"/>
                <a:gd name="T8" fmla="*/ 146 w 247"/>
                <a:gd name="T9" fmla="*/ 269 h 427"/>
                <a:gd name="T10" fmla="*/ 213 w 247"/>
                <a:gd name="T11" fmla="*/ 403 h 427"/>
                <a:gd name="T12" fmla="*/ 235 w 247"/>
                <a:gd name="T13" fmla="*/ 359 h 427"/>
                <a:gd name="T14" fmla="*/ 235 w 247"/>
                <a:gd name="T15" fmla="*/ 235 h 427"/>
                <a:gd name="T16" fmla="*/ 190 w 247"/>
                <a:gd name="T17" fmla="*/ 213 h 427"/>
                <a:gd name="T18" fmla="*/ 146 w 247"/>
                <a:gd name="T19" fmla="*/ 168 h 427"/>
                <a:gd name="T20" fmla="*/ 135 w 247"/>
                <a:gd name="T21" fmla="*/ 101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7" h="427">
                  <a:moveTo>
                    <a:pt x="135" y="101"/>
                  </a:moveTo>
                  <a:lnTo>
                    <a:pt x="135" y="101"/>
                  </a:lnTo>
                  <a:cubicBezTo>
                    <a:pt x="112" y="67"/>
                    <a:pt x="90" y="0"/>
                    <a:pt x="56" y="11"/>
                  </a:cubicBezTo>
                  <a:cubicBezTo>
                    <a:pt x="22" y="11"/>
                    <a:pt x="0" y="67"/>
                    <a:pt x="34" y="112"/>
                  </a:cubicBezTo>
                  <a:cubicBezTo>
                    <a:pt x="67" y="157"/>
                    <a:pt x="112" y="224"/>
                    <a:pt x="146" y="269"/>
                  </a:cubicBezTo>
                  <a:cubicBezTo>
                    <a:pt x="179" y="302"/>
                    <a:pt x="202" y="381"/>
                    <a:pt x="213" y="403"/>
                  </a:cubicBezTo>
                  <a:cubicBezTo>
                    <a:pt x="213" y="426"/>
                    <a:pt x="246" y="403"/>
                    <a:pt x="235" y="359"/>
                  </a:cubicBezTo>
                  <a:cubicBezTo>
                    <a:pt x="213" y="314"/>
                    <a:pt x="235" y="269"/>
                    <a:pt x="235" y="235"/>
                  </a:cubicBezTo>
                  <a:cubicBezTo>
                    <a:pt x="235" y="202"/>
                    <a:pt x="224" y="202"/>
                    <a:pt x="190" y="213"/>
                  </a:cubicBezTo>
                  <a:cubicBezTo>
                    <a:pt x="157" y="224"/>
                    <a:pt x="135" y="213"/>
                    <a:pt x="146" y="168"/>
                  </a:cubicBezTo>
                  <a:cubicBezTo>
                    <a:pt x="157" y="135"/>
                    <a:pt x="135" y="101"/>
                    <a:pt x="135" y="10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6" name="Freeform 104"/>
            <p:cNvSpPr>
              <a:spLocks noChangeArrowheads="1"/>
            </p:cNvSpPr>
            <p:nvPr/>
          </p:nvSpPr>
          <p:spPr bwMode="auto">
            <a:xfrm>
              <a:off x="2300288" y="1920875"/>
              <a:ext cx="96837" cy="161925"/>
            </a:xfrm>
            <a:custGeom>
              <a:avLst/>
              <a:gdLst>
                <a:gd name="T0" fmla="*/ 224 w 270"/>
                <a:gd name="T1" fmla="*/ 448 h 449"/>
                <a:gd name="T2" fmla="*/ 224 w 270"/>
                <a:gd name="T3" fmla="*/ 448 h 449"/>
                <a:gd name="T4" fmla="*/ 201 w 270"/>
                <a:gd name="T5" fmla="*/ 414 h 449"/>
                <a:gd name="T6" fmla="*/ 146 w 270"/>
                <a:gd name="T7" fmla="*/ 291 h 449"/>
                <a:gd name="T8" fmla="*/ 45 w 270"/>
                <a:gd name="T9" fmla="*/ 168 h 449"/>
                <a:gd name="T10" fmla="*/ 22 w 270"/>
                <a:gd name="T11" fmla="*/ 134 h 449"/>
                <a:gd name="T12" fmla="*/ 11 w 270"/>
                <a:gd name="T13" fmla="*/ 44 h 449"/>
                <a:gd name="T14" fmla="*/ 67 w 270"/>
                <a:gd name="T15" fmla="*/ 0 h 449"/>
                <a:gd name="T16" fmla="*/ 78 w 270"/>
                <a:gd name="T17" fmla="*/ 0 h 449"/>
                <a:gd name="T18" fmla="*/ 157 w 270"/>
                <a:gd name="T19" fmla="*/ 78 h 449"/>
                <a:gd name="T20" fmla="*/ 168 w 270"/>
                <a:gd name="T21" fmla="*/ 101 h 449"/>
                <a:gd name="T22" fmla="*/ 179 w 270"/>
                <a:gd name="T23" fmla="*/ 190 h 449"/>
                <a:gd name="T24" fmla="*/ 179 w 270"/>
                <a:gd name="T25" fmla="*/ 201 h 449"/>
                <a:gd name="T26" fmla="*/ 190 w 270"/>
                <a:gd name="T27" fmla="*/ 201 h 449"/>
                <a:gd name="T28" fmla="*/ 224 w 270"/>
                <a:gd name="T29" fmla="*/ 190 h 449"/>
                <a:gd name="T30" fmla="*/ 257 w 270"/>
                <a:gd name="T31" fmla="*/ 201 h 449"/>
                <a:gd name="T32" fmla="*/ 269 w 270"/>
                <a:gd name="T33" fmla="*/ 246 h 449"/>
                <a:gd name="T34" fmla="*/ 257 w 270"/>
                <a:gd name="T35" fmla="*/ 280 h 449"/>
                <a:gd name="T36" fmla="*/ 257 w 270"/>
                <a:gd name="T37" fmla="*/ 358 h 449"/>
                <a:gd name="T38" fmla="*/ 257 w 270"/>
                <a:gd name="T39" fmla="*/ 426 h 449"/>
                <a:gd name="T40" fmla="*/ 224 w 270"/>
                <a:gd name="T41" fmla="*/ 448 h 449"/>
                <a:gd name="T42" fmla="*/ 146 w 270"/>
                <a:gd name="T43" fmla="*/ 235 h 449"/>
                <a:gd name="T44" fmla="*/ 146 w 270"/>
                <a:gd name="T45" fmla="*/ 235 h 449"/>
                <a:gd name="T46" fmla="*/ 168 w 270"/>
                <a:gd name="T47" fmla="*/ 257 h 449"/>
                <a:gd name="T48" fmla="*/ 213 w 270"/>
                <a:gd name="T49" fmla="*/ 325 h 449"/>
                <a:gd name="T50" fmla="*/ 224 w 270"/>
                <a:gd name="T51" fmla="*/ 269 h 449"/>
                <a:gd name="T52" fmla="*/ 224 w 270"/>
                <a:gd name="T53" fmla="*/ 246 h 449"/>
                <a:gd name="T54" fmla="*/ 224 w 270"/>
                <a:gd name="T55" fmla="*/ 235 h 449"/>
                <a:gd name="T56" fmla="*/ 213 w 270"/>
                <a:gd name="T57" fmla="*/ 246 h 449"/>
                <a:gd name="T58" fmla="*/ 146 w 270"/>
                <a:gd name="T59" fmla="*/ 235 h 449"/>
                <a:gd name="T60" fmla="*/ 78 w 270"/>
                <a:gd name="T61" fmla="*/ 44 h 449"/>
                <a:gd name="T62" fmla="*/ 78 w 270"/>
                <a:gd name="T63" fmla="*/ 44 h 449"/>
                <a:gd name="T64" fmla="*/ 56 w 270"/>
                <a:gd name="T65" fmla="*/ 67 h 449"/>
                <a:gd name="T66" fmla="*/ 56 w 270"/>
                <a:gd name="T67" fmla="*/ 112 h 449"/>
                <a:gd name="T68" fmla="*/ 78 w 270"/>
                <a:gd name="T69" fmla="*/ 134 h 449"/>
                <a:gd name="T70" fmla="*/ 146 w 270"/>
                <a:gd name="T71" fmla="*/ 224 h 449"/>
                <a:gd name="T72" fmla="*/ 134 w 270"/>
                <a:gd name="T73" fmla="*/ 179 h 449"/>
                <a:gd name="T74" fmla="*/ 123 w 270"/>
                <a:gd name="T75" fmla="*/ 123 h 449"/>
                <a:gd name="T76" fmla="*/ 123 w 270"/>
                <a:gd name="T77" fmla="*/ 123 h 449"/>
                <a:gd name="T78" fmla="*/ 112 w 270"/>
                <a:gd name="T79" fmla="*/ 101 h 449"/>
                <a:gd name="T80" fmla="*/ 78 w 270"/>
                <a:gd name="T81" fmla="*/ 44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0" h="449">
                  <a:moveTo>
                    <a:pt x="224" y="448"/>
                  </a:moveTo>
                  <a:lnTo>
                    <a:pt x="224" y="448"/>
                  </a:lnTo>
                  <a:cubicBezTo>
                    <a:pt x="213" y="448"/>
                    <a:pt x="201" y="437"/>
                    <a:pt x="201" y="414"/>
                  </a:cubicBezTo>
                  <a:cubicBezTo>
                    <a:pt x="201" y="392"/>
                    <a:pt x="168" y="325"/>
                    <a:pt x="146" y="291"/>
                  </a:cubicBezTo>
                  <a:cubicBezTo>
                    <a:pt x="112" y="257"/>
                    <a:pt x="78" y="201"/>
                    <a:pt x="45" y="168"/>
                  </a:cubicBezTo>
                  <a:cubicBezTo>
                    <a:pt x="33" y="157"/>
                    <a:pt x="33" y="146"/>
                    <a:pt x="22" y="134"/>
                  </a:cubicBezTo>
                  <a:cubicBezTo>
                    <a:pt x="11" y="112"/>
                    <a:pt x="0" y="78"/>
                    <a:pt x="11" y="44"/>
                  </a:cubicBezTo>
                  <a:cubicBezTo>
                    <a:pt x="22" y="22"/>
                    <a:pt x="45" y="0"/>
                    <a:pt x="67" y="0"/>
                  </a:cubicBezTo>
                  <a:cubicBezTo>
                    <a:pt x="67" y="0"/>
                    <a:pt x="67" y="0"/>
                    <a:pt x="78" y="0"/>
                  </a:cubicBezTo>
                  <a:cubicBezTo>
                    <a:pt x="112" y="0"/>
                    <a:pt x="134" y="33"/>
                    <a:pt x="157" y="78"/>
                  </a:cubicBezTo>
                  <a:cubicBezTo>
                    <a:pt x="157" y="78"/>
                    <a:pt x="157" y="89"/>
                    <a:pt x="168" y="101"/>
                  </a:cubicBezTo>
                  <a:cubicBezTo>
                    <a:pt x="168" y="101"/>
                    <a:pt x="190" y="146"/>
                    <a:pt x="179" y="190"/>
                  </a:cubicBezTo>
                  <a:lnTo>
                    <a:pt x="179" y="201"/>
                  </a:lnTo>
                  <a:lnTo>
                    <a:pt x="190" y="201"/>
                  </a:lnTo>
                  <a:cubicBezTo>
                    <a:pt x="201" y="190"/>
                    <a:pt x="213" y="190"/>
                    <a:pt x="224" y="190"/>
                  </a:cubicBezTo>
                  <a:cubicBezTo>
                    <a:pt x="246" y="190"/>
                    <a:pt x="246" y="201"/>
                    <a:pt x="257" y="201"/>
                  </a:cubicBezTo>
                  <a:cubicBezTo>
                    <a:pt x="269" y="213"/>
                    <a:pt x="269" y="224"/>
                    <a:pt x="269" y="246"/>
                  </a:cubicBezTo>
                  <a:cubicBezTo>
                    <a:pt x="269" y="257"/>
                    <a:pt x="269" y="269"/>
                    <a:pt x="257" y="280"/>
                  </a:cubicBezTo>
                  <a:cubicBezTo>
                    <a:pt x="257" y="302"/>
                    <a:pt x="257" y="336"/>
                    <a:pt x="257" y="358"/>
                  </a:cubicBezTo>
                  <a:cubicBezTo>
                    <a:pt x="269" y="392"/>
                    <a:pt x="269" y="414"/>
                    <a:pt x="257" y="426"/>
                  </a:cubicBezTo>
                  <a:cubicBezTo>
                    <a:pt x="246" y="437"/>
                    <a:pt x="235" y="448"/>
                    <a:pt x="224" y="448"/>
                  </a:cubicBezTo>
                  <a:close/>
                  <a:moveTo>
                    <a:pt x="146" y="235"/>
                  </a:moveTo>
                  <a:lnTo>
                    <a:pt x="146" y="235"/>
                  </a:lnTo>
                  <a:cubicBezTo>
                    <a:pt x="157" y="246"/>
                    <a:pt x="168" y="257"/>
                    <a:pt x="168" y="257"/>
                  </a:cubicBezTo>
                  <a:cubicBezTo>
                    <a:pt x="190" y="280"/>
                    <a:pt x="201" y="302"/>
                    <a:pt x="213" y="325"/>
                  </a:cubicBezTo>
                  <a:cubicBezTo>
                    <a:pt x="213" y="302"/>
                    <a:pt x="213" y="291"/>
                    <a:pt x="224" y="269"/>
                  </a:cubicBezTo>
                  <a:cubicBezTo>
                    <a:pt x="224" y="257"/>
                    <a:pt x="224" y="257"/>
                    <a:pt x="224" y="246"/>
                  </a:cubicBezTo>
                  <a:lnTo>
                    <a:pt x="224" y="235"/>
                  </a:lnTo>
                  <a:cubicBezTo>
                    <a:pt x="224" y="235"/>
                    <a:pt x="213" y="235"/>
                    <a:pt x="213" y="246"/>
                  </a:cubicBezTo>
                  <a:cubicBezTo>
                    <a:pt x="179" y="246"/>
                    <a:pt x="168" y="246"/>
                    <a:pt x="146" y="235"/>
                  </a:cubicBezTo>
                  <a:close/>
                  <a:moveTo>
                    <a:pt x="78" y="44"/>
                  </a:moveTo>
                  <a:lnTo>
                    <a:pt x="78" y="44"/>
                  </a:lnTo>
                  <a:cubicBezTo>
                    <a:pt x="67" y="44"/>
                    <a:pt x="56" y="44"/>
                    <a:pt x="56" y="67"/>
                  </a:cubicBezTo>
                  <a:cubicBezTo>
                    <a:pt x="45" y="67"/>
                    <a:pt x="45" y="89"/>
                    <a:pt x="56" y="112"/>
                  </a:cubicBezTo>
                  <a:cubicBezTo>
                    <a:pt x="67" y="123"/>
                    <a:pt x="78" y="123"/>
                    <a:pt x="78" y="134"/>
                  </a:cubicBezTo>
                  <a:cubicBezTo>
                    <a:pt x="101" y="168"/>
                    <a:pt x="123" y="190"/>
                    <a:pt x="146" y="224"/>
                  </a:cubicBezTo>
                  <a:cubicBezTo>
                    <a:pt x="134" y="213"/>
                    <a:pt x="134" y="190"/>
                    <a:pt x="134" y="179"/>
                  </a:cubicBezTo>
                  <a:cubicBezTo>
                    <a:pt x="146" y="146"/>
                    <a:pt x="123" y="123"/>
                    <a:pt x="123" y="123"/>
                  </a:cubicBezTo>
                  <a:lnTo>
                    <a:pt x="123" y="123"/>
                  </a:lnTo>
                  <a:cubicBezTo>
                    <a:pt x="123" y="112"/>
                    <a:pt x="123" y="101"/>
                    <a:pt x="112" y="101"/>
                  </a:cubicBezTo>
                  <a:cubicBezTo>
                    <a:pt x="101" y="78"/>
                    <a:pt x="90" y="44"/>
                    <a:pt x="78" y="44"/>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7" name="Freeform 105"/>
            <p:cNvSpPr>
              <a:spLocks noChangeArrowheads="1"/>
            </p:cNvSpPr>
            <p:nvPr/>
          </p:nvSpPr>
          <p:spPr bwMode="auto">
            <a:xfrm>
              <a:off x="2433638" y="2143125"/>
              <a:ext cx="52387" cy="65088"/>
            </a:xfrm>
            <a:custGeom>
              <a:avLst/>
              <a:gdLst>
                <a:gd name="T0" fmla="*/ 100 w 146"/>
                <a:gd name="T1" fmla="*/ 67 h 180"/>
                <a:gd name="T2" fmla="*/ 100 w 146"/>
                <a:gd name="T3" fmla="*/ 67 h 180"/>
                <a:gd name="T4" fmla="*/ 45 w 146"/>
                <a:gd name="T5" fmla="*/ 23 h 180"/>
                <a:gd name="T6" fmla="*/ 0 w 146"/>
                <a:gd name="T7" fmla="*/ 23 h 180"/>
                <a:gd name="T8" fmla="*/ 56 w 146"/>
                <a:gd name="T9" fmla="*/ 112 h 180"/>
                <a:gd name="T10" fmla="*/ 123 w 146"/>
                <a:gd name="T11" fmla="*/ 157 h 180"/>
                <a:gd name="T12" fmla="*/ 100 w 146"/>
                <a:gd name="T13" fmla="*/ 67 h 180"/>
              </a:gdLst>
              <a:ahLst/>
              <a:cxnLst>
                <a:cxn ang="0">
                  <a:pos x="T0" y="T1"/>
                </a:cxn>
                <a:cxn ang="0">
                  <a:pos x="T2" y="T3"/>
                </a:cxn>
                <a:cxn ang="0">
                  <a:pos x="T4" y="T5"/>
                </a:cxn>
                <a:cxn ang="0">
                  <a:pos x="T6" y="T7"/>
                </a:cxn>
                <a:cxn ang="0">
                  <a:pos x="T8" y="T9"/>
                </a:cxn>
                <a:cxn ang="0">
                  <a:pos x="T10" y="T11"/>
                </a:cxn>
                <a:cxn ang="0">
                  <a:pos x="T12" y="T13"/>
                </a:cxn>
              </a:cxnLst>
              <a:rect l="0" t="0" r="r" b="b"/>
              <a:pathLst>
                <a:path w="146" h="180">
                  <a:moveTo>
                    <a:pt x="100" y="67"/>
                  </a:moveTo>
                  <a:lnTo>
                    <a:pt x="100" y="67"/>
                  </a:lnTo>
                  <a:cubicBezTo>
                    <a:pt x="78" y="56"/>
                    <a:pt x="56" y="45"/>
                    <a:pt x="45" y="23"/>
                  </a:cubicBezTo>
                  <a:cubicBezTo>
                    <a:pt x="33" y="11"/>
                    <a:pt x="0" y="0"/>
                    <a:pt x="0" y="23"/>
                  </a:cubicBezTo>
                  <a:cubicBezTo>
                    <a:pt x="0" y="45"/>
                    <a:pt x="56" y="67"/>
                    <a:pt x="56" y="112"/>
                  </a:cubicBezTo>
                  <a:cubicBezTo>
                    <a:pt x="67" y="157"/>
                    <a:pt x="100" y="179"/>
                    <a:pt x="123" y="157"/>
                  </a:cubicBezTo>
                  <a:cubicBezTo>
                    <a:pt x="145" y="134"/>
                    <a:pt x="112" y="79"/>
                    <a:pt x="100" y="67"/>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8" name="Freeform 106"/>
            <p:cNvSpPr>
              <a:spLocks noChangeArrowheads="1"/>
            </p:cNvSpPr>
            <p:nvPr/>
          </p:nvSpPr>
          <p:spPr bwMode="auto">
            <a:xfrm>
              <a:off x="2425700" y="2138363"/>
              <a:ext cx="65088" cy="68262"/>
            </a:xfrm>
            <a:custGeom>
              <a:avLst/>
              <a:gdLst>
                <a:gd name="T0" fmla="*/ 123 w 180"/>
                <a:gd name="T1" fmla="*/ 190 h 191"/>
                <a:gd name="T2" fmla="*/ 123 w 180"/>
                <a:gd name="T3" fmla="*/ 190 h 191"/>
                <a:gd name="T4" fmla="*/ 123 w 180"/>
                <a:gd name="T5" fmla="*/ 190 h 191"/>
                <a:gd name="T6" fmla="*/ 56 w 180"/>
                <a:gd name="T7" fmla="*/ 123 h 191"/>
                <a:gd name="T8" fmla="*/ 34 w 180"/>
                <a:gd name="T9" fmla="*/ 78 h 191"/>
                <a:gd name="T10" fmla="*/ 0 w 180"/>
                <a:gd name="T11" fmla="*/ 34 h 191"/>
                <a:gd name="T12" fmla="*/ 12 w 180"/>
                <a:gd name="T13" fmla="*/ 11 h 191"/>
                <a:gd name="T14" fmla="*/ 45 w 180"/>
                <a:gd name="T15" fmla="*/ 0 h 191"/>
                <a:gd name="T16" fmla="*/ 90 w 180"/>
                <a:gd name="T17" fmla="*/ 22 h 191"/>
                <a:gd name="T18" fmla="*/ 135 w 180"/>
                <a:gd name="T19" fmla="*/ 67 h 191"/>
                <a:gd name="T20" fmla="*/ 179 w 180"/>
                <a:gd name="T21" fmla="*/ 134 h 191"/>
                <a:gd name="T22" fmla="*/ 157 w 180"/>
                <a:gd name="T23" fmla="*/ 179 h 191"/>
                <a:gd name="T24" fmla="*/ 123 w 180"/>
                <a:gd name="T25" fmla="*/ 190 h 191"/>
                <a:gd name="T26" fmla="*/ 101 w 180"/>
                <a:gd name="T27" fmla="*/ 90 h 191"/>
                <a:gd name="T28" fmla="*/ 101 w 180"/>
                <a:gd name="T29" fmla="*/ 90 h 191"/>
                <a:gd name="T30" fmla="*/ 101 w 180"/>
                <a:gd name="T31" fmla="*/ 123 h 191"/>
                <a:gd name="T32" fmla="*/ 123 w 180"/>
                <a:gd name="T33" fmla="*/ 157 h 191"/>
                <a:gd name="T34" fmla="*/ 135 w 180"/>
                <a:gd name="T35" fmla="*/ 145 h 191"/>
                <a:gd name="T36" fmla="*/ 135 w 180"/>
                <a:gd name="T37" fmla="*/ 145 h 191"/>
                <a:gd name="T38" fmla="*/ 112 w 180"/>
                <a:gd name="T39" fmla="*/ 101 h 191"/>
                <a:gd name="T40" fmla="*/ 101 w 180"/>
                <a:gd name="T41" fmla="*/ 9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0" h="191">
                  <a:moveTo>
                    <a:pt x="123" y="190"/>
                  </a:moveTo>
                  <a:lnTo>
                    <a:pt x="123" y="190"/>
                  </a:lnTo>
                  <a:lnTo>
                    <a:pt x="123" y="190"/>
                  </a:lnTo>
                  <a:cubicBezTo>
                    <a:pt x="90" y="190"/>
                    <a:pt x="68" y="168"/>
                    <a:pt x="56" y="123"/>
                  </a:cubicBezTo>
                  <a:cubicBezTo>
                    <a:pt x="56" y="112"/>
                    <a:pt x="45" y="90"/>
                    <a:pt x="34" y="78"/>
                  </a:cubicBezTo>
                  <a:cubicBezTo>
                    <a:pt x="23" y="67"/>
                    <a:pt x="0" y="56"/>
                    <a:pt x="0" y="34"/>
                  </a:cubicBezTo>
                  <a:cubicBezTo>
                    <a:pt x="0" y="34"/>
                    <a:pt x="0" y="22"/>
                    <a:pt x="12" y="11"/>
                  </a:cubicBezTo>
                  <a:cubicBezTo>
                    <a:pt x="23" y="0"/>
                    <a:pt x="23" y="0"/>
                    <a:pt x="45" y="0"/>
                  </a:cubicBezTo>
                  <a:cubicBezTo>
                    <a:pt x="56" y="0"/>
                    <a:pt x="79" y="11"/>
                    <a:pt x="90" y="22"/>
                  </a:cubicBezTo>
                  <a:cubicBezTo>
                    <a:pt x="101" y="34"/>
                    <a:pt x="112" y="56"/>
                    <a:pt x="135" y="67"/>
                  </a:cubicBezTo>
                  <a:cubicBezTo>
                    <a:pt x="157" y="67"/>
                    <a:pt x="168" y="112"/>
                    <a:pt x="179" y="134"/>
                  </a:cubicBezTo>
                  <a:cubicBezTo>
                    <a:pt x="179" y="157"/>
                    <a:pt x="168" y="168"/>
                    <a:pt x="157" y="179"/>
                  </a:cubicBezTo>
                  <a:cubicBezTo>
                    <a:pt x="146" y="190"/>
                    <a:pt x="135" y="190"/>
                    <a:pt x="123" y="190"/>
                  </a:cubicBezTo>
                  <a:close/>
                  <a:moveTo>
                    <a:pt x="101" y="90"/>
                  </a:moveTo>
                  <a:lnTo>
                    <a:pt x="101" y="90"/>
                  </a:lnTo>
                  <a:cubicBezTo>
                    <a:pt x="101" y="101"/>
                    <a:pt x="101" y="112"/>
                    <a:pt x="101" y="123"/>
                  </a:cubicBezTo>
                  <a:cubicBezTo>
                    <a:pt x="112" y="145"/>
                    <a:pt x="123" y="157"/>
                    <a:pt x="123" y="157"/>
                  </a:cubicBezTo>
                  <a:cubicBezTo>
                    <a:pt x="123" y="157"/>
                    <a:pt x="123" y="157"/>
                    <a:pt x="135" y="145"/>
                  </a:cubicBezTo>
                  <a:lnTo>
                    <a:pt x="135" y="145"/>
                  </a:lnTo>
                  <a:cubicBezTo>
                    <a:pt x="135" y="123"/>
                    <a:pt x="123" y="101"/>
                    <a:pt x="112" y="101"/>
                  </a:cubicBezTo>
                  <a:lnTo>
                    <a:pt x="101" y="90"/>
                  </a:ln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9" name="Freeform 107"/>
            <p:cNvSpPr>
              <a:spLocks noChangeArrowheads="1"/>
            </p:cNvSpPr>
            <p:nvPr/>
          </p:nvSpPr>
          <p:spPr bwMode="auto">
            <a:xfrm>
              <a:off x="2409825" y="2101850"/>
              <a:ext cx="36513" cy="33338"/>
            </a:xfrm>
            <a:custGeom>
              <a:avLst/>
              <a:gdLst>
                <a:gd name="T0" fmla="*/ 79 w 102"/>
                <a:gd name="T1" fmla="*/ 78 h 91"/>
                <a:gd name="T2" fmla="*/ 79 w 102"/>
                <a:gd name="T3" fmla="*/ 78 h 91"/>
                <a:gd name="T4" fmla="*/ 23 w 102"/>
                <a:gd name="T5" fmla="*/ 11 h 91"/>
                <a:gd name="T6" fmla="*/ 45 w 102"/>
                <a:gd name="T7" fmla="*/ 45 h 91"/>
                <a:gd name="T8" fmla="*/ 79 w 102"/>
                <a:gd name="T9" fmla="*/ 78 h 91"/>
              </a:gdLst>
              <a:ahLst/>
              <a:cxnLst>
                <a:cxn ang="0">
                  <a:pos x="T0" y="T1"/>
                </a:cxn>
                <a:cxn ang="0">
                  <a:pos x="T2" y="T3"/>
                </a:cxn>
                <a:cxn ang="0">
                  <a:pos x="T4" y="T5"/>
                </a:cxn>
                <a:cxn ang="0">
                  <a:pos x="T6" y="T7"/>
                </a:cxn>
                <a:cxn ang="0">
                  <a:pos x="T8" y="T9"/>
                </a:cxn>
              </a:cxnLst>
              <a:rect l="0" t="0" r="r" b="b"/>
              <a:pathLst>
                <a:path w="102" h="91">
                  <a:moveTo>
                    <a:pt x="79" y="78"/>
                  </a:moveTo>
                  <a:lnTo>
                    <a:pt x="79" y="78"/>
                  </a:lnTo>
                  <a:cubicBezTo>
                    <a:pt x="68" y="90"/>
                    <a:pt x="0" y="22"/>
                    <a:pt x="23" y="11"/>
                  </a:cubicBezTo>
                  <a:cubicBezTo>
                    <a:pt x="45" y="0"/>
                    <a:pt x="34" y="11"/>
                    <a:pt x="45" y="45"/>
                  </a:cubicBezTo>
                  <a:cubicBezTo>
                    <a:pt x="68" y="67"/>
                    <a:pt x="101" y="56"/>
                    <a:pt x="79" y="78"/>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0" name="Freeform 108"/>
            <p:cNvSpPr>
              <a:spLocks noChangeArrowheads="1"/>
            </p:cNvSpPr>
            <p:nvPr/>
          </p:nvSpPr>
          <p:spPr bwMode="auto">
            <a:xfrm>
              <a:off x="2405063" y="2098675"/>
              <a:ext cx="44450" cy="41275"/>
            </a:xfrm>
            <a:custGeom>
              <a:avLst/>
              <a:gdLst>
                <a:gd name="T0" fmla="*/ 90 w 125"/>
                <a:gd name="T1" fmla="*/ 112 h 113"/>
                <a:gd name="T2" fmla="*/ 90 w 125"/>
                <a:gd name="T3" fmla="*/ 112 h 113"/>
                <a:gd name="T4" fmla="*/ 11 w 125"/>
                <a:gd name="T5" fmla="*/ 44 h 113"/>
                <a:gd name="T6" fmla="*/ 23 w 125"/>
                <a:gd name="T7" fmla="*/ 11 h 113"/>
                <a:gd name="T8" fmla="*/ 45 w 125"/>
                <a:gd name="T9" fmla="*/ 0 h 113"/>
                <a:gd name="T10" fmla="*/ 68 w 125"/>
                <a:gd name="T11" fmla="*/ 22 h 113"/>
                <a:gd name="T12" fmla="*/ 79 w 125"/>
                <a:gd name="T13" fmla="*/ 44 h 113"/>
                <a:gd name="T14" fmla="*/ 90 w 125"/>
                <a:gd name="T15" fmla="*/ 56 h 113"/>
                <a:gd name="T16" fmla="*/ 112 w 125"/>
                <a:gd name="T17" fmla="*/ 67 h 113"/>
                <a:gd name="T18" fmla="*/ 112 w 125"/>
                <a:gd name="T19" fmla="*/ 101 h 113"/>
                <a:gd name="T20" fmla="*/ 90 w 125"/>
                <a:gd name="T21" fmla="*/ 11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5" h="113">
                  <a:moveTo>
                    <a:pt x="90" y="112"/>
                  </a:moveTo>
                  <a:lnTo>
                    <a:pt x="90" y="112"/>
                  </a:lnTo>
                  <a:cubicBezTo>
                    <a:pt x="56" y="112"/>
                    <a:pt x="23" y="67"/>
                    <a:pt x="11" y="44"/>
                  </a:cubicBezTo>
                  <a:cubicBezTo>
                    <a:pt x="0" y="33"/>
                    <a:pt x="11" y="11"/>
                    <a:pt x="23" y="11"/>
                  </a:cubicBezTo>
                  <a:cubicBezTo>
                    <a:pt x="23" y="0"/>
                    <a:pt x="34" y="0"/>
                    <a:pt x="45" y="0"/>
                  </a:cubicBezTo>
                  <a:cubicBezTo>
                    <a:pt x="68" y="0"/>
                    <a:pt x="68" y="11"/>
                    <a:pt x="68" y="22"/>
                  </a:cubicBezTo>
                  <a:cubicBezTo>
                    <a:pt x="79" y="33"/>
                    <a:pt x="79" y="33"/>
                    <a:pt x="79" y="44"/>
                  </a:cubicBezTo>
                  <a:cubicBezTo>
                    <a:pt x="79" y="44"/>
                    <a:pt x="79" y="44"/>
                    <a:pt x="90" y="56"/>
                  </a:cubicBezTo>
                  <a:cubicBezTo>
                    <a:pt x="101" y="56"/>
                    <a:pt x="112" y="56"/>
                    <a:pt x="112" y="67"/>
                  </a:cubicBezTo>
                  <a:cubicBezTo>
                    <a:pt x="124" y="78"/>
                    <a:pt x="112" y="101"/>
                    <a:pt x="112" y="101"/>
                  </a:cubicBezTo>
                  <a:cubicBezTo>
                    <a:pt x="101" y="112"/>
                    <a:pt x="90" y="112"/>
                    <a:pt x="90" y="112"/>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1" name="Freeform 109"/>
            <p:cNvSpPr>
              <a:spLocks noChangeArrowheads="1"/>
            </p:cNvSpPr>
            <p:nvPr/>
          </p:nvSpPr>
          <p:spPr bwMode="auto">
            <a:xfrm>
              <a:off x="2509838" y="2151063"/>
              <a:ext cx="23812" cy="31750"/>
            </a:xfrm>
            <a:custGeom>
              <a:avLst/>
              <a:gdLst>
                <a:gd name="T0" fmla="*/ 33 w 68"/>
                <a:gd name="T1" fmla="*/ 67 h 90"/>
                <a:gd name="T2" fmla="*/ 33 w 68"/>
                <a:gd name="T3" fmla="*/ 67 h 90"/>
                <a:gd name="T4" fmla="*/ 11 w 68"/>
                <a:gd name="T5" fmla="*/ 33 h 90"/>
                <a:gd name="T6" fmla="*/ 56 w 68"/>
                <a:gd name="T7" fmla="*/ 11 h 90"/>
                <a:gd name="T8" fmla="*/ 33 w 68"/>
                <a:gd name="T9" fmla="*/ 67 h 90"/>
              </a:gdLst>
              <a:ahLst/>
              <a:cxnLst>
                <a:cxn ang="0">
                  <a:pos x="T0" y="T1"/>
                </a:cxn>
                <a:cxn ang="0">
                  <a:pos x="T2" y="T3"/>
                </a:cxn>
                <a:cxn ang="0">
                  <a:pos x="T4" y="T5"/>
                </a:cxn>
                <a:cxn ang="0">
                  <a:pos x="T6" y="T7"/>
                </a:cxn>
                <a:cxn ang="0">
                  <a:pos x="T8" y="T9"/>
                </a:cxn>
              </a:cxnLst>
              <a:rect l="0" t="0" r="r" b="b"/>
              <a:pathLst>
                <a:path w="68" h="90">
                  <a:moveTo>
                    <a:pt x="33" y="67"/>
                  </a:moveTo>
                  <a:lnTo>
                    <a:pt x="33" y="67"/>
                  </a:lnTo>
                  <a:cubicBezTo>
                    <a:pt x="22" y="89"/>
                    <a:pt x="0" y="56"/>
                    <a:pt x="11" y="33"/>
                  </a:cubicBezTo>
                  <a:cubicBezTo>
                    <a:pt x="11" y="11"/>
                    <a:pt x="33" y="0"/>
                    <a:pt x="56" y="11"/>
                  </a:cubicBezTo>
                  <a:cubicBezTo>
                    <a:pt x="67" y="22"/>
                    <a:pt x="45" y="44"/>
                    <a:pt x="33" y="67"/>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2" name="Freeform 110"/>
            <p:cNvSpPr>
              <a:spLocks noChangeArrowheads="1"/>
            </p:cNvSpPr>
            <p:nvPr/>
          </p:nvSpPr>
          <p:spPr bwMode="auto">
            <a:xfrm>
              <a:off x="2501900" y="2146300"/>
              <a:ext cx="44450" cy="36513"/>
            </a:xfrm>
            <a:custGeom>
              <a:avLst/>
              <a:gdLst>
                <a:gd name="T0" fmla="*/ 45 w 124"/>
                <a:gd name="T1" fmla="*/ 101 h 102"/>
                <a:gd name="T2" fmla="*/ 45 w 124"/>
                <a:gd name="T3" fmla="*/ 101 h 102"/>
                <a:gd name="T4" fmla="*/ 11 w 124"/>
                <a:gd name="T5" fmla="*/ 90 h 102"/>
                <a:gd name="T6" fmla="*/ 11 w 124"/>
                <a:gd name="T7" fmla="*/ 45 h 102"/>
                <a:gd name="T8" fmla="*/ 68 w 124"/>
                <a:gd name="T9" fmla="*/ 0 h 102"/>
                <a:gd name="T10" fmla="*/ 90 w 124"/>
                <a:gd name="T11" fmla="*/ 0 h 102"/>
                <a:gd name="T12" fmla="*/ 90 w 124"/>
                <a:gd name="T13" fmla="*/ 79 h 102"/>
                <a:gd name="T14" fmla="*/ 79 w 124"/>
                <a:gd name="T15" fmla="*/ 90 h 102"/>
                <a:gd name="T16" fmla="*/ 45 w 124"/>
                <a:gd name="T17" fmla="*/ 10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4" h="102">
                  <a:moveTo>
                    <a:pt x="45" y="101"/>
                  </a:moveTo>
                  <a:lnTo>
                    <a:pt x="45" y="101"/>
                  </a:lnTo>
                  <a:cubicBezTo>
                    <a:pt x="34" y="101"/>
                    <a:pt x="23" y="101"/>
                    <a:pt x="11" y="90"/>
                  </a:cubicBezTo>
                  <a:cubicBezTo>
                    <a:pt x="0" y="68"/>
                    <a:pt x="0" y="56"/>
                    <a:pt x="11" y="45"/>
                  </a:cubicBezTo>
                  <a:cubicBezTo>
                    <a:pt x="11" y="23"/>
                    <a:pt x="34" y="0"/>
                    <a:pt x="68" y="0"/>
                  </a:cubicBezTo>
                  <a:cubicBezTo>
                    <a:pt x="68" y="0"/>
                    <a:pt x="79" y="0"/>
                    <a:pt x="90" y="0"/>
                  </a:cubicBezTo>
                  <a:cubicBezTo>
                    <a:pt x="123" y="34"/>
                    <a:pt x="101" y="68"/>
                    <a:pt x="90" y="79"/>
                  </a:cubicBezTo>
                  <a:cubicBezTo>
                    <a:pt x="79" y="79"/>
                    <a:pt x="79" y="79"/>
                    <a:pt x="79" y="90"/>
                  </a:cubicBezTo>
                  <a:cubicBezTo>
                    <a:pt x="79" y="101"/>
                    <a:pt x="68" y="101"/>
                    <a:pt x="45" y="10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3" name="Freeform 111"/>
            <p:cNvSpPr>
              <a:spLocks noChangeArrowheads="1"/>
            </p:cNvSpPr>
            <p:nvPr/>
          </p:nvSpPr>
          <p:spPr bwMode="auto">
            <a:xfrm>
              <a:off x="2538413" y="2046288"/>
              <a:ext cx="65087" cy="125412"/>
            </a:xfrm>
            <a:custGeom>
              <a:avLst/>
              <a:gdLst>
                <a:gd name="T0" fmla="*/ 146 w 180"/>
                <a:gd name="T1" fmla="*/ 101 h 349"/>
                <a:gd name="T2" fmla="*/ 146 w 180"/>
                <a:gd name="T3" fmla="*/ 101 h 349"/>
                <a:gd name="T4" fmla="*/ 134 w 180"/>
                <a:gd name="T5" fmla="*/ 45 h 349"/>
                <a:gd name="T6" fmla="*/ 78 w 180"/>
                <a:gd name="T7" fmla="*/ 0 h 349"/>
                <a:gd name="T8" fmla="*/ 45 w 180"/>
                <a:gd name="T9" fmla="*/ 45 h 349"/>
                <a:gd name="T10" fmla="*/ 45 w 180"/>
                <a:gd name="T11" fmla="*/ 112 h 349"/>
                <a:gd name="T12" fmla="*/ 34 w 180"/>
                <a:gd name="T13" fmla="*/ 202 h 349"/>
                <a:gd name="T14" fmla="*/ 11 w 180"/>
                <a:gd name="T15" fmla="*/ 235 h 349"/>
                <a:gd name="T16" fmla="*/ 90 w 180"/>
                <a:gd name="T17" fmla="*/ 269 h 349"/>
                <a:gd name="T18" fmla="*/ 134 w 180"/>
                <a:gd name="T19" fmla="*/ 314 h 349"/>
                <a:gd name="T20" fmla="*/ 157 w 180"/>
                <a:gd name="T21" fmla="*/ 190 h 349"/>
                <a:gd name="T22" fmla="*/ 146 w 180"/>
                <a:gd name="T23" fmla="*/ 101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349">
                  <a:moveTo>
                    <a:pt x="146" y="101"/>
                  </a:moveTo>
                  <a:lnTo>
                    <a:pt x="146" y="101"/>
                  </a:lnTo>
                  <a:cubicBezTo>
                    <a:pt x="134" y="79"/>
                    <a:pt x="123" y="79"/>
                    <a:pt x="134" y="45"/>
                  </a:cubicBezTo>
                  <a:cubicBezTo>
                    <a:pt x="134" y="0"/>
                    <a:pt x="134" y="0"/>
                    <a:pt x="78" y="0"/>
                  </a:cubicBezTo>
                  <a:cubicBezTo>
                    <a:pt x="34" y="0"/>
                    <a:pt x="34" y="23"/>
                    <a:pt x="45" y="45"/>
                  </a:cubicBezTo>
                  <a:cubicBezTo>
                    <a:pt x="67" y="79"/>
                    <a:pt x="22" y="79"/>
                    <a:pt x="45" y="112"/>
                  </a:cubicBezTo>
                  <a:cubicBezTo>
                    <a:pt x="56" y="135"/>
                    <a:pt x="56" y="213"/>
                    <a:pt x="34" y="202"/>
                  </a:cubicBezTo>
                  <a:cubicBezTo>
                    <a:pt x="0" y="190"/>
                    <a:pt x="11" y="224"/>
                    <a:pt x="11" y="235"/>
                  </a:cubicBezTo>
                  <a:cubicBezTo>
                    <a:pt x="22" y="247"/>
                    <a:pt x="78" y="224"/>
                    <a:pt x="90" y="269"/>
                  </a:cubicBezTo>
                  <a:cubicBezTo>
                    <a:pt x="112" y="314"/>
                    <a:pt x="123" y="348"/>
                    <a:pt x="134" y="314"/>
                  </a:cubicBezTo>
                  <a:cubicBezTo>
                    <a:pt x="146" y="269"/>
                    <a:pt x="134" y="224"/>
                    <a:pt x="157" y="190"/>
                  </a:cubicBezTo>
                  <a:cubicBezTo>
                    <a:pt x="179" y="157"/>
                    <a:pt x="168" y="135"/>
                    <a:pt x="146" y="10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4" name="Freeform 112"/>
            <p:cNvSpPr>
              <a:spLocks noChangeArrowheads="1"/>
            </p:cNvSpPr>
            <p:nvPr/>
          </p:nvSpPr>
          <p:spPr bwMode="auto">
            <a:xfrm>
              <a:off x="2530475" y="2038350"/>
              <a:ext cx="85725" cy="133350"/>
            </a:xfrm>
            <a:custGeom>
              <a:avLst/>
              <a:gdLst>
                <a:gd name="T0" fmla="*/ 145 w 236"/>
                <a:gd name="T1" fmla="*/ 370 h 371"/>
                <a:gd name="T2" fmla="*/ 145 w 236"/>
                <a:gd name="T3" fmla="*/ 370 h 371"/>
                <a:gd name="T4" fmla="*/ 145 w 236"/>
                <a:gd name="T5" fmla="*/ 370 h 371"/>
                <a:gd name="T6" fmla="*/ 100 w 236"/>
                <a:gd name="T7" fmla="*/ 314 h 371"/>
                <a:gd name="T8" fmla="*/ 100 w 236"/>
                <a:gd name="T9" fmla="*/ 302 h 371"/>
                <a:gd name="T10" fmla="*/ 56 w 236"/>
                <a:gd name="T11" fmla="*/ 280 h 371"/>
                <a:gd name="T12" fmla="*/ 22 w 236"/>
                <a:gd name="T13" fmla="*/ 269 h 371"/>
                <a:gd name="T14" fmla="*/ 11 w 236"/>
                <a:gd name="T15" fmla="*/ 212 h 371"/>
                <a:gd name="T16" fmla="*/ 44 w 236"/>
                <a:gd name="T17" fmla="*/ 201 h 371"/>
                <a:gd name="T18" fmla="*/ 44 w 236"/>
                <a:gd name="T19" fmla="*/ 201 h 371"/>
                <a:gd name="T20" fmla="*/ 56 w 236"/>
                <a:gd name="T21" fmla="*/ 201 h 371"/>
                <a:gd name="T22" fmla="*/ 44 w 236"/>
                <a:gd name="T23" fmla="*/ 145 h 371"/>
                <a:gd name="T24" fmla="*/ 56 w 236"/>
                <a:gd name="T25" fmla="*/ 89 h 371"/>
                <a:gd name="T26" fmla="*/ 56 w 236"/>
                <a:gd name="T27" fmla="*/ 78 h 371"/>
                <a:gd name="T28" fmla="*/ 56 w 236"/>
                <a:gd name="T29" fmla="*/ 78 h 371"/>
                <a:gd name="T30" fmla="*/ 44 w 236"/>
                <a:gd name="T31" fmla="*/ 22 h 371"/>
                <a:gd name="T32" fmla="*/ 100 w 236"/>
                <a:gd name="T33" fmla="*/ 0 h 371"/>
                <a:gd name="T34" fmla="*/ 168 w 236"/>
                <a:gd name="T35" fmla="*/ 11 h 371"/>
                <a:gd name="T36" fmla="*/ 179 w 236"/>
                <a:gd name="T37" fmla="*/ 67 h 371"/>
                <a:gd name="T38" fmla="*/ 179 w 236"/>
                <a:gd name="T39" fmla="*/ 101 h 371"/>
                <a:gd name="T40" fmla="*/ 190 w 236"/>
                <a:gd name="T41" fmla="*/ 112 h 371"/>
                <a:gd name="T42" fmla="*/ 190 w 236"/>
                <a:gd name="T43" fmla="*/ 112 h 371"/>
                <a:gd name="T44" fmla="*/ 201 w 236"/>
                <a:gd name="T45" fmla="*/ 224 h 371"/>
                <a:gd name="T46" fmla="*/ 179 w 236"/>
                <a:gd name="T47" fmla="*/ 291 h 371"/>
                <a:gd name="T48" fmla="*/ 179 w 236"/>
                <a:gd name="T49" fmla="*/ 336 h 371"/>
                <a:gd name="T50" fmla="*/ 145 w 236"/>
                <a:gd name="T51" fmla="*/ 370 h 371"/>
                <a:gd name="T52" fmla="*/ 67 w 236"/>
                <a:gd name="T53" fmla="*/ 246 h 371"/>
                <a:gd name="T54" fmla="*/ 67 w 236"/>
                <a:gd name="T55" fmla="*/ 246 h 371"/>
                <a:gd name="T56" fmla="*/ 134 w 236"/>
                <a:gd name="T57" fmla="*/ 280 h 371"/>
                <a:gd name="T58" fmla="*/ 145 w 236"/>
                <a:gd name="T59" fmla="*/ 291 h 371"/>
                <a:gd name="T60" fmla="*/ 145 w 236"/>
                <a:gd name="T61" fmla="*/ 280 h 371"/>
                <a:gd name="T62" fmla="*/ 168 w 236"/>
                <a:gd name="T63" fmla="*/ 201 h 371"/>
                <a:gd name="T64" fmla="*/ 156 w 236"/>
                <a:gd name="T65" fmla="*/ 145 h 371"/>
                <a:gd name="T66" fmla="*/ 156 w 236"/>
                <a:gd name="T67" fmla="*/ 134 h 371"/>
                <a:gd name="T68" fmla="*/ 145 w 236"/>
                <a:gd name="T69" fmla="*/ 123 h 371"/>
                <a:gd name="T70" fmla="*/ 134 w 236"/>
                <a:gd name="T71" fmla="*/ 56 h 371"/>
                <a:gd name="T72" fmla="*/ 134 w 236"/>
                <a:gd name="T73" fmla="*/ 45 h 371"/>
                <a:gd name="T74" fmla="*/ 100 w 236"/>
                <a:gd name="T75" fmla="*/ 45 h 371"/>
                <a:gd name="T76" fmla="*/ 89 w 236"/>
                <a:gd name="T77" fmla="*/ 45 h 371"/>
                <a:gd name="T78" fmla="*/ 89 w 236"/>
                <a:gd name="T79" fmla="*/ 56 h 371"/>
                <a:gd name="T80" fmla="*/ 89 w 236"/>
                <a:gd name="T81" fmla="*/ 112 h 371"/>
                <a:gd name="T82" fmla="*/ 78 w 236"/>
                <a:gd name="T83" fmla="*/ 123 h 371"/>
                <a:gd name="T84" fmla="*/ 78 w 236"/>
                <a:gd name="T85" fmla="*/ 123 h 371"/>
                <a:gd name="T86" fmla="*/ 89 w 236"/>
                <a:gd name="T87" fmla="*/ 224 h 371"/>
                <a:gd name="T88" fmla="*/ 67 w 236"/>
                <a:gd name="T89" fmla="*/ 246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6" h="371">
                  <a:moveTo>
                    <a:pt x="145" y="370"/>
                  </a:moveTo>
                  <a:lnTo>
                    <a:pt x="145" y="370"/>
                  </a:lnTo>
                  <a:lnTo>
                    <a:pt x="145" y="370"/>
                  </a:lnTo>
                  <a:cubicBezTo>
                    <a:pt x="123" y="370"/>
                    <a:pt x="112" y="347"/>
                    <a:pt x="100" y="314"/>
                  </a:cubicBezTo>
                  <a:lnTo>
                    <a:pt x="100" y="302"/>
                  </a:lnTo>
                  <a:cubicBezTo>
                    <a:pt x="89" y="291"/>
                    <a:pt x="78" y="291"/>
                    <a:pt x="56" y="280"/>
                  </a:cubicBezTo>
                  <a:cubicBezTo>
                    <a:pt x="44" y="280"/>
                    <a:pt x="22" y="280"/>
                    <a:pt x="22" y="269"/>
                  </a:cubicBezTo>
                  <a:cubicBezTo>
                    <a:pt x="11" y="246"/>
                    <a:pt x="0" y="224"/>
                    <a:pt x="11" y="212"/>
                  </a:cubicBezTo>
                  <a:cubicBezTo>
                    <a:pt x="22" y="201"/>
                    <a:pt x="33" y="201"/>
                    <a:pt x="44" y="201"/>
                  </a:cubicBezTo>
                  <a:lnTo>
                    <a:pt x="44" y="201"/>
                  </a:lnTo>
                  <a:cubicBezTo>
                    <a:pt x="44" y="201"/>
                    <a:pt x="44" y="201"/>
                    <a:pt x="56" y="201"/>
                  </a:cubicBezTo>
                  <a:cubicBezTo>
                    <a:pt x="56" y="190"/>
                    <a:pt x="56" y="157"/>
                    <a:pt x="44" y="145"/>
                  </a:cubicBezTo>
                  <a:cubicBezTo>
                    <a:pt x="33" y="112"/>
                    <a:pt x="44" y="101"/>
                    <a:pt x="56" y="89"/>
                  </a:cubicBezTo>
                  <a:cubicBezTo>
                    <a:pt x="56" y="89"/>
                    <a:pt x="56" y="89"/>
                    <a:pt x="56" y="78"/>
                  </a:cubicBezTo>
                  <a:lnTo>
                    <a:pt x="56" y="78"/>
                  </a:lnTo>
                  <a:cubicBezTo>
                    <a:pt x="33" y="56"/>
                    <a:pt x="44" y="33"/>
                    <a:pt x="44" y="22"/>
                  </a:cubicBezTo>
                  <a:cubicBezTo>
                    <a:pt x="56" y="0"/>
                    <a:pt x="78" y="0"/>
                    <a:pt x="100" y="0"/>
                  </a:cubicBezTo>
                  <a:cubicBezTo>
                    <a:pt x="134" y="0"/>
                    <a:pt x="156" y="0"/>
                    <a:pt x="168" y="11"/>
                  </a:cubicBezTo>
                  <a:cubicBezTo>
                    <a:pt x="179" y="22"/>
                    <a:pt x="179" y="45"/>
                    <a:pt x="179" y="67"/>
                  </a:cubicBezTo>
                  <a:cubicBezTo>
                    <a:pt x="168" y="89"/>
                    <a:pt x="168" y="89"/>
                    <a:pt x="179" y="101"/>
                  </a:cubicBezTo>
                  <a:cubicBezTo>
                    <a:pt x="179" y="101"/>
                    <a:pt x="190" y="101"/>
                    <a:pt x="190" y="112"/>
                  </a:cubicBezTo>
                  <a:lnTo>
                    <a:pt x="190" y="112"/>
                  </a:lnTo>
                  <a:cubicBezTo>
                    <a:pt x="213" y="145"/>
                    <a:pt x="235" y="179"/>
                    <a:pt x="201" y="224"/>
                  </a:cubicBezTo>
                  <a:cubicBezTo>
                    <a:pt x="190" y="235"/>
                    <a:pt x="190" y="269"/>
                    <a:pt x="179" y="291"/>
                  </a:cubicBezTo>
                  <a:cubicBezTo>
                    <a:pt x="179" y="302"/>
                    <a:pt x="179" y="325"/>
                    <a:pt x="179" y="336"/>
                  </a:cubicBezTo>
                  <a:cubicBezTo>
                    <a:pt x="179" y="347"/>
                    <a:pt x="168" y="370"/>
                    <a:pt x="145" y="370"/>
                  </a:cubicBezTo>
                  <a:close/>
                  <a:moveTo>
                    <a:pt x="67" y="246"/>
                  </a:moveTo>
                  <a:lnTo>
                    <a:pt x="67" y="246"/>
                  </a:lnTo>
                  <a:cubicBezTo>
                    <a:pt x="89" y="246"/>
                    <a:pt x="123" y="246"/>
                    <a:pt x="134" y="280"/>
                  </a:cubicBezTo>
                  <a:cubicBezTo>
                    <a:pt x="134" y="280"/>
                    <a:pt x="134" y="291"/>
                    <a:pt x="145" y="291"/>
                  </a:cubicBezTo>
                  <a:cubicBezTo>
                    <a:pt x="145" y="291"/>
                    <a:pt x="145" y="291"/>
                    <a:pt x="145" y="280"/>
                  </a:cubicBezTo>
                  <a:cubicBezTo>
                    <a:pt x="145" y="257"/>
                    <a:pt x="145" y="224"/>
                    <a:pt x="168" y="201"/>
                  </a:cubicBezTo>
                  <a:cubicBezTo>
                    <a:pt x="179" y="179"/>
                    <a:pt x="179" y="168"/>
                    <a:pt x="156" y="145"/>
                  </a:cubicBezTo>
                  <a:cubicBezTo>
                    <a:pt x="156" y="134"/>
                    <a:pt x="156" y="134"/>
                    <a:pt x="156" y="134"/>
                  </a:cubicBezTo>
                  <a:cubicBezTo>
                    <a:pt x="145" y="134"/>
                    <a:pt x="145" y="123"/>
                    <a:pt x="145" y="123"/>
                  </a:cubicBezTo>
                  <a:cubicBezTo>
                    <a:pt x="134" y="112"/>
                    <a:pt x="123" y="101"/>
                    <a:pt x="134" y="56"/>
                  </a:cubicBezTo>
                  <a:cubicBezTo>
                    <a:pt x="134" y="45"/>
                    <a:pt x="134" y="45"/>
                    <a:pt x="134" y="45"/>
                  </a:cubicBezTo>
                  <a:cubicBezTo>
                    <a:pt x="123" y="45"/>
                    <a:pt x="112" y="45"/>
                    <a:pt x="100" y="45"/>
                  </a:cubicBezTo>
                  <a:cubicBezTo>
                    <a:pt x="89" y="45"/>
                    <a:pt x="89" y="45"/>
                    <a:pt x="89" y="45"/>
                  </a:cubicBezTo>
                  <a:lnTo>
                    <a:pt x="89" y="56"/>
                  </a:lnTo>
                  <a:cubicBezTo>
                    <a:pt x="112" y="89"/>
                    <a:pt x="89" y="112"/>
                    <a:pt x="89" y="112"/>
                  </a:cubicBezTo>
                  <a:cubicBezTo>
                    <a:pt x="78" y="112"/>
                    <a:pt x="78" y="123"/>
                    <a:pt x="78" y="123"/>
                  </a:cubicBezTo>
                  <a:lnTo>
                    <a:pt x="78" y="123"/>
                  </a:lnTo>
                  <a:cubicBezTo>
                    <a:pt x="89" y="145"/>
                    <a:pt x="100" y="201"/>
                    <a:pt x="89" y="224"/>
                  </a:cubicBezTo>
                  <a:cubicBezTo>
                    <a:pt x="78" y="235"/>
                    <a:pt x="78" y="235"/>
                    <a:pt x="67" y="246"/>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5" name="Freeform 113"/>
            <p:cNvSpPr>
              <a:spLocks noChangeArrowheads="1"/>
            </p:cNvSpPr>
            <p:nvPr/>
          </p:nvSpPr>
          <p:spPr bwMode="auto">
            <a:xfrm>
              <a:off x="3603625" y="3324225"/>
              <a:ext cx="36513" cy="44450"/>
            </a:xfrm>
            <a:custGeom>
              <a:avLst/>
              <a:gdLst>
                <a:gd name="T0" fmla="*/ 89 w 102"/>
                <a:gd name="T1" fmla="*/ 102 h 125"/>
                <a:gd name="T2" fmla="*/ 89 w 102"/>
                <a:gd name="T3" fmla="*/ 102 h 125"/>
                <a:gd name="T4" fmla="*/ 67 w 102"/>
                <a:gd name="T5" fmla="*/ 57 h 125"/>
                <a:gd name="T6" fmla="*/ 11 w 102"/>
                <a:gd name="T7" fmla="*/ 23 h 125"/>
                <a:gd name="T8" fmla="*/ 22 w 102"/>
                <a:gd name="T9" fmla="*/ 68 h 125"/>
                <a:gd name="T10" fmla="*/ 89 w 102"/>
                <a:gd name="T11" fmla="*/ 102 h 125"/>
              </a:gdLst>
              <a:ahLst/>
              <a:cxnLst>
                <a:cxn ang="0">
                  <a:pos x="T0" y="T1"/>
                </a:cxn>
                <a:cxn ang="0">
                  <a:pos x="T2" y="T3"/>
                </a:cxn>
                <a:cxn ang="0">
                  <a:pos x="T4" y="T5"/>
                </a:cxn>
                <a:cxn ang="0">
                  <a:pos x="T6" y="T7"/>
                </a:cxn>
                <a:cxn ang="0">
                  <a:pos x="T8" y="T9"/>
                </a:cxn>
                <a:cxn ang="0">
                  <a:pos x="T10" y="T11"/>
                </a:cxn>
              </a:cxnLst>
              <a:rect l="0" t="0" r="r" b="b"/>
              <a:pathLst>
                <a:path w="102" h="125">
                  <a:moveTo>
                    <a:pt x="89" y="102"/>
                  </a:moveTo>
                  <a:lnTo>
                    <a:pt x="89" y="102"/>
                  </a:lnTo>
                  <a:cubicBezTo>
                    <a:pt x="101" y="79"/>
                    <a:pt x="89" y="68"/>
                    <a:pt x="67" y="57"/>
                  </a:cubicBezTo>
                  <a:cubicBezTo>
                    <a:pt x="44" y="45"/>
                    <a:pt x="33" y="0"/>
                    <a:pt x="11" y="23"/>
                  </a:cubicBezTo>
                  <a:cubicBezTo>
                    <a:pt x="0" y="45"/>
                    <a:pt x="0" y="68"/>
                    <a:pt x="22" y="68"/>
                  </a:cubicBezTo>
                  <a:cubicBezTo>
                    <a:pt x="56" y="68"/>
                    <a:pt x="89" y="124"/>
                    <a:pt x="89" y="102"/>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7" name="Freeform 114"/>
            <p:cNvSpPr>
              <a:spLocks noChangeArrowheads="1"/>
            </p:cNvSpPr>
            <p:nvPr/>
          </p:nvSpPr>
          <p:spPr bwMode="auto">
            <a:xfrm>
              <a:off x="3595688" y="3324225"/>
              <a:ext cx="52387" cy="44450"/>
            </a:xfrm>
            <a:custGeom>
              <a:avLst/>
              <a:gdLst>
                <a:gd name="T0" fmla="*/ 112 w 147"/>
                <a:gd name="T1" fmla="*/ 124 h 125"/>
                <a:gd name="T2" fmla="*/ 112 w 147"/>
                <a:gd name="T3" fmla="*/ 124 h 125"/>
                <a:gd name="T4" fmla="*/ 112 w 147"/>
                <a:gd name="T5" fmla="*/ 124 h 125"/>
                <a:gd name="T6" fmla="*/ 67 w 147"/>
                <a:gd name="T7" fmla="*/ 113 h 125"/>
                <a:gd name="T8" fmla="*/ 45 w 147"/>
                <a:gd name="T9" fmla="*/ 90 h 125"/>
                <a:gd name="T10" fmla="*/ 0 w 147"/>
                <a:gd name="T11" fmla="*/ 57 h 125"/>
                <a:gd name="T12" fmla="*/ 23 w 147"/>
                <a:gd name="T13" fmla="*/ 12 h 125"/>
                <a:gd name="T14" fmla="*/ 45 w 147"/>
                <a:gd name="T15" fmla="*/ 0 h 125"/>
                <a:gd name="T16" fmla="*/ 90 w 147"/>
                <a:gd name="T17" fmla="*/ 23 h 125"/>
                <a:gd name="T18" fmla="*/ 101 w 147"/>
                <a:gd name="T19" fmla="*/ 45 h 125"/>
                <a:gd name="T20" fmla="*/ 135 w 147"/>
                <a:gd name="T21" fmla="*/ 102 h 125"/>
                <a:gd name="T22" fmla="*/ 112 w 147"/>
                <a:gd name="T23" fmla="*/ 124 h 125"/>
                <a:gd name="T24" fmla="*/ 45 w 147"/>
                <a:gd name="T25" fmla="*/ 45 h 125"/>
                <a:gd name="T26" fmla="*/ 45 w 147"/>
                <a:gd name="T27" fmla="*/ 45 h 125"/>
                <a:gd name="T28" fmla="*/ 56 w 147"/>
                <a:gd name="T29" fmla="*/ 45 h 125"/>
                <a:gd name="T30" fmla="*/ 56 w 147"/>
                <a:gd name="T31" fmla="*/ 45 h 125"/>
                <a:gd name="T32" fmla="*/ 45 w 147"/>
                <a:gd name="T33" fmla="*/ 4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7" h="125">
                  <a:moveTo>
                    <a:pt x="112" y="124"/>
                  </a:moveTo>
                  <a:lnTo>
                    <a:pt x="112" y="124"/>
                  </a:lnTo>
                  <a:lnTo>
                    <a:pt x="112" y="124"/>
                  </a:lnTo>
                  <a:cubicBezTo>
                    <a:pt x="90" y="124"/>
                    <a:pt x="79" y="124"/>
                    <a:pt x="67" y="113"/>
                  </a:cubicBezTo>
                  <a:cubicBezTo>
                    <a:pt x="67" y="102"/>
                    <a:pt x="56" y="90"/>
                    <a:pt x="45" y="90"/>
                  </a:cubicBezTo>
                  <a:cubicBezTo>
                    <a:pt x="23" y="90"/>
                    <a:pt x="11" y="68"/>
                    <a:pt x="0" y="57"/>
                  </a:cubicBezTo>
                  <a:cubicBezTo>
                    <a:pt x="0" y="57"/>
                    <a:pt x="0" y="34"/>
                    <a:pt x="23" y="12"/>
                  </a:cubicBezTo>
                  <a:cubicBezTo>
                    <a:pt x="34" y="0"/>
                    <a:pt x="45" y="0"/>
                    <a:pt x="45" y="0"/>
                  </a:cubicBezTo>
                  <a:cubicBezTo>
                    <a:pt x="67" y="0"/>
                    <a:pt x="79" y="12"/>
                    <a:pt x="90" y="23"/>
                  </a:cubicBezTo>
                  <a:cubicBezTo>
                    <a:pt x="101" y="34"/>
                    <a:pt x="101" y="34"/>
                    <a:pt x="101" y="45"/>
                  </a:cubicBezTo>
                  <a:cubicBezTo>
                    <a:pt x="124" y="57"/>
                    <a:pt x="146" y="79"/>
                    <a:pt x="135" y="102"/>
                  </a:cubicBezTo>
                  <a:cubicBezTo>
                    <a:pt x="135" y="124"/>
                    <a:pt x="112" y="124"/>
                    <a:pt x="112" y="124"/>
                  </a:cubicBezTo>
                  <a:close/>
                  <a:moveTo>
                    <a:pt x="45" y="45"/>
                  </a:moveTo>
                  <a:lnTo>
                    <a:pt x="45" y="45"/>
                  </a:lnTo>
                  <a:cubicBezTo>
                    <a:pt x="45" y="45"/>
                    <a:pt x="45" y="45"/>
                    <a:pt x="56" y="45"/>
                  </a:cubicBezTo>
                  <a:lnTo>
                    <a:pt x="56" y="45"/>
                  </a:lnTo>
                  <a:lnTo>
                    <a:pt x="45" y="45"/>
                  </a:ln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8" name="Freeform 115"/>
            <p:cNvSpPr>
              <a:spLocks noChangeArrowheads="1"/>
            </p:cNvSpPr>
            <p:nvPr/>
          </p:nvSpPr>
          <p:spPr bwMode="auto">
            <a:xfrm>
              <a:off x="3962400" y="3957638"/>
              <a:ext cx="23813" cy="28575"/>
            </a:xfrm>
            <a:custGeom>
              <a:avLst/>
              <a:gdLst>
                <a:gd name="T0" fmla="*/ 45 w 68"/>
                <a:gd name="T1" fmla="*/ 78 h 79"/>
                <a:gd name="T2" fmla="*/ 45 w 68"/>
                <a:gd name="T3" fmla="*/ 78 h 79"/>
                <a:gd name="T4" fmla="*/ 45 w 68"/>
                <a:gd name="T5" fmla="*/ 11 h 79"/>
                <a:gd name="T6" fmla="*/ 11 w 68"/>
                <a:gd name="T7" fmla="*/ 45 h 79"/>
                <a:gd name="T8" fmla="*/ 45 w 68"/>
                <a:gd name="T9" fmla="*/ 78 h 79"/>
              </a:gdLst>
              <a:ahLst/>
              <a:cxnLst>
                <a:cxn ang="0">
                  <a:pos x="T0" y="T1"/>
                </a:cxn>
                <a:cxn ang="0">
                  <a:pos x="T2" y="T3"/>
                </a:cxn>
                <a:cxn ang="0">
                  <a:pos x="T4" y="T5"/>
                </a:cxn>
                <a:cxn ang="0">
                  <a:pos x="T6" y="T7"/>
                </a:cxn>
                <a:cxn ang="0">
                  <a:pos x="T8" y="T9"/>
                </a:cxn>
              </a:cxnLst>
              <a:rect l="0" t="0" r="r" b="b"/>
              <a:pathLst>
                <a:path w="68" h="79">
                  <a:moveTo>
                    <a:pt x="45" y="78"/>
                  </a:moveTo>
                  <a:lnTo>
                    <a:pt x="45" y="78"/>
                  </a:lnTo>
                  <a:cubicBezTo>
                    <a:pt x="56" y="56"/>
                    <a:pt x="67" y="22"/>
                    <a:pt x="45" y="11"/>
                  </a:cubicBezTo>
                  <a:cubicBezTo>
                    <a:pt x="22" y="0"/>
                    <a:pt x="0" y="22"/>
                    <a:pt x="11" y="45"/>
                  </a:cubicBezTo>
                  <a:cubicBezTo>
                    <a:pt x="22" y="67"/>
                    <a:pt x="34" y="78"/>
                    <a:pt x="45" y="78"/>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9" name="Freeform 116"/>
            <p:cNvSpPr>
              <a:spLocks noChangeArrowheads="1"/>
            </p:cNvSpPr>
            <p:nvPr/>
          </p:nvSpPr>
          <p:spPr bwMode="auto">
            <a:xfrm>
              <a:off x="3959225" y="3954463"/>
              <a:ext cx="31750" cy="41275"/>
            </a:xfrm>
            <a:custGeom>
              <a:avLst/>
              <a:gdLst>
                <a:gd name="T0" fmla="*/ 45 w 90"/>
                <a:gd name="T1" fmla="*/ 112 h 113"/>
                <a:gd name="T2" fmla="*/ 45 w 90"/>
                <a:gd name="T3" fmla="*/ 112 h 113"/>
                <a:gd name="T4" fmla="*/ 45 w 90"/>
                <a:gd name="T5" fmla="*/ 112 h 113"/>
                <a:gd name="T6" fmla="*/ 0 w 90"/>
                <a:gd name="T7" fmla="*/ 67 h 113"/>
                <a:gd name="T8" fmla="*/ 0 w 90"/>
                <a:gd name="T9" fmla="*/ 22 h 113"/>
                <a:gd name="T10" fmla="*/ 45 w 90"/>
                <a:gd name="T11" fmla="*/ 0 h 113"/>
                <a:gd name="T12" fmla="*/ 67 w 90"/>
                <a:gd name="T13" fmla="*/ 0 h 113"/>
                <a:gd name="T14" fmla="*/ 78 w 90"/>
                <a:gd name="T15" fmla="*/ 22 h 113"/>
                <a:gd name="T16" fmla="*/ 67 w 90"/>
                <a:gd name="T17" fmla="*/ 101 h 113"/>
                <a:gd name="T18" fmla="*/ 45 w 90"/>
                <a:gd name="T19" fmla="*/ 11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113">
                  <a:moveTo>
                    <a:pt x="45" y="112"/>
                  </a:moveTo>
                  <a:lnTo>
                    <a:pt x="45" y="112"/>
                  </a:lnTo>
                  <a:lnTo>
                    <a:pt x="45" y="112"/>
                  </a:lnTo>
                  <a:cubicBezTo>
                    <a:pt x="33" y="112"/>
                    <a:pt x="22" y="89"/>
                    <a:pt x="0" y="67"/>
                  </a:cubicBezTo>
                  <a:cubicBezTo>
                    <a:pt x="0" y="44"/>
                    <a:pt x="0" y="33"/>
                    <a:pt x="0" y="22"/>
                  </a:cubicBezTo>
                  <a:cubicBezTo>
                    <a:pt x="11" y="0"/>
                    <a:pt x="22" y="0"/>
                    <a:pt x="45" y="0"/>
                  </a:cubicBezTo>
                  <a:cubicBezTo>
                    <a:pt x="45" y="0"/>
                    <a:pt x="56" y="0"/>
                    <a:pt x="67" y="0"/>
                  </a:cubicBezTo>
                  <a:cubicBezTo>
                    <a:pt x="78" y="11"/>
                    <a:pt x="78" y="11"/>
                    <a:pt x="78" y="22"/>
                  </a:cubicBezTo>
                  <a:cubicBezTo>
                    <a:pt x="89" y="56"/>
                    <a:pt x="78" y="78"/>
                    <a:pt x="67" y="101"/>
                  </a:cubicBezTo>
                  <a:cubicBezTo>
                    <a:pt x="67" y="101"/>
                    <a:pt x="56" y="112"/>
                    <a:pt x="45" y="112"/>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0" name="Freeform 117"/>
            <p:cNvSpPr>
              <a:spLocks noChangeArrowheads="1"/>
            </p:cNvSpPr>
            <p:nvPr/>
          </p:nvSpPr>
          <p:spPr bwMode="auto">
            <a:xfrm>
              <a:off x="3768725" y="3970338"/>
              <a:ext cx="33338" cy="33337"/>
            </a:xfrm>
            <a:custGeom>
              <a:avLst/>
              <a:gdLst>
                <a:gd name="T0" fmla="*/ 67 w 91"/>
                <a:gd name="T1" fmla="*/ 90 h 91"/>
                <a:gd name="T2" fmla="*/ 67 w 91"/>
                <a:gd name="T3" fmla="*/ 90 h 91"/>
                <a:gd name="T4" fmla="*/ 67 w 91"/>
                <a:gd name="T5" fmla="*/ 34 h 91"/>
                <a:gd name="T6" fmla="*/ 22 w 91"/>
                <a:gd name="T7" fmla="*/ 23 h 91"/>
                <a:gd name="T8" fmla="*/ 67 w 91"/>
                <a:gd name="T9" fmla="*/ 90 h 91"/>
              </a:gdLst>
              <a:ahLst/>
              <a:cxnLst>
                <a:cxn ang="0">
                  <a:pos x="T0" y="T1"/>
                </a:cxn>
                <a:cxn ang="0">
                  <a:pos x="T2" y="T3"/>
                </a:cxn>
                <a:cxn ang="0">
                  <a:pos x="T4" y="T5"/>
                </a:cxn>
                <a:cxn ang="0">
                  <a:pos x="T6" y="T7"/>
                </a:cxn>
                <a:cxn ang="0">
                  <a:pos x="T8" y="T9"/>
                </a:cxn>
              </a:cxnLst>
              <a:rect l="0" t="0" r="r" b="b"/>
              <a:pathLst>
                <a:path w="91" h="91">
                  <a:moveTo>
                    <a:pt x="67" y="90"/>
                  </a:moveTo>
                  <a:lnTo>
                    <a:pt x="67" y="90"/>
                  </a:lnTo>
                  <a:cubicBezTo>
                    <a:pt x="78" y="79"/>
                    <a:pt x="90" y="57"/>
                    <a:pt x="67" y="34"/>
                  </a:cubicBezTo>
                  <a:cubicBezTo>
                    <a:pt x="56" y="12"/>
                    <a:pt x="34" y="0"/>
                    <a:pt x="22" y="23"/>
                  </a:cubicBezTo>
                  <a:cubicBezTo>
                    <a:pt x="0" y="34"/>
                    <a:pt x="45" y="90"/>
                    <a:pt x="67" y="9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1" name="Freeform 118"/>
            <p:cNvSpPr>
              <a:spLocks noChangeArrowheads="1"/>
            </p:cNvSpPr>
            <p:nvPr/>
          </p:nvSpPr>
          <p:spPr bwMode="auto">
            <a:xfrm>
              <a:off x="3765550" y="3965575"/>
              <a:ext cx="44450" cy="44450"/>
            </a:xfrm>
            <a:custGeom>
              <a:avLst/>
              <a:gdLst>
                <a:gd name="T0" fmla="*/ 67 w 124"/>
                <a:gd name="T1" fmla="*/ 124 h 125"/>
                <a:gd name="T2" fmla="*/ 67 w 124"/>
                <a:gd name="T3" fmla="*/ 124 h 125"/>
                <a:gd name="T4" fmla="*/ 67 w 124"/>
                <a:gd name="T5" fmla="*/ 124 h 125"/>
                <a:gd name="T6" fmla="*/ 11 w 124"/>
                <a:gd name="T7" fmla="*/ 68 h 125"/>
                <a:gd name="T8" fmla="*/ 11 w 124"/>
                <a:gd name="T9" fmla="*/ 11 h 125"/>
                <a:gd name="T10" fmla="*/ 45 w 124"/>
                <a:gd name="T11" fmla="*/ 0 h 125"/>
                <a:gd name="T12" fmla="*/ 101 w 124"/>
                <a:gd name="T13" fmla="*/ 23 h 125"/>
                <a:gd name="T14" fmla="*/ 112 w 124"/>
                <a:gd name="T15" fmla="*/ 90 h 125"/>
                <a:gd name="T16" fmla="*/ 78 w 124"/>
                <a:gd name="T17" fmla="*/ 124 h 125"/>
                <a:gd name="T18" fmla="*/ 67 w 124"/>
                <a:gd name="T19" fmla="*/ 124 h 125"/>
                <a:gd name="T20" fmla="*/ 45 w 124"/>
                <a:gd name="T21" fmla="*/ 45 h 125"/>
                <a:gd name="T22" fmla="*/ 45 w 124"/>
                <a:gd name="T23" fmla="*/ 45 h 125"/>
                <a:gd name="T24" fmla="*/ 67 w 124"/>
                <a:gd name="T25" fmla="*/ 79 h 125"/>
                <a:gd name="T26" fmla="*/ 67 w 124"/>
                <a:gd name="T27" fmla="*/ 56 h 125"/>
                <a:gd name="T28" fmla="*/ 56 w 124"/>
                <a:gd name="T29" fmla="*/ 45 h 125"/>
                <a:gd name="T30" fmla="*/ 45 w 124"/>
                <a:gd name="T31" fmla="*/ 4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4" h="125">
                  <a:moveTo>
                    <a:pt x="67" y="124"/>
                  </a:moveTo>
                  <a:lnTo>
                    <a:pt x="67" y="124"/>
                  </a:lnTo>
                  <a:lnTo>
                    <a:pt x="67" y="124"/>
                  </a:lnTo>
                  <a:cubicBezTo>
                    <a:pt x="45" y="124"/>
                    <a:pt x="22" y="90"/>
                    <a:pt x="11" y="68"/>
                  </a:cubicBezTo>
                  <a:cubicBezTo>
                    <a:pt x="0" y="45"/>
                    <a:pt x="0" y="34"/>
                    <a:pt x="11" y="11"/>
                  </a:cubicBezTo>
                  <a:cubicBezTo>
                    <a:pt x="22" y="0"/>
                    <a:pt x="45" y="0"/>
                    <a:pt x="45" y="0"/>
                  </a:cubicBezTo>
                  <a:cubicBezTo>
                    <a:pt x="67" y="0"/>
                    <a:pt x="89" y="11"/>
                    <a:pt x="101" y="23"/>
                  </a:cubicBezTo>
                  <a:cubicBezTo>
                    <a:pt x="112" y="45"/>
                    <a:pt x="123" y="68"/>
                    <a:pt x="112" y="90"/>
                  </a:cubicBezTo>
                  <a:cubicBezTo>
                    <a:pt x="101" y="101"/>
                    <a:pt x="89" y="113"/>
                    <a:pt x="78" y="124"/>
                  </a:cubicBezTo>
                  <a:cubicBezTo>
                    <a:pt x="78" y="124"/>
                    <a:pt x="78" y="124"/>
                    <a:pt x="67" y="124"/>
                  </a:cubicBezTo>
                  <a:close/>
                  <a:moveTo>
                    <a:pt x="45" y="45"/>
                  </a:moveTo>
                  <a:lnTo>
                    <a:pt x="45" y="45"/>
                  </a:lnTo>
                  <a:cubicBezTo>
                    <a:pt x="45" y="45"/>
                    <a:pt x="56" y="68"/>
                    <a:pt x="67" y="79"/>
                  </a:cubicBezTo>
                  <a:cubicBezTo>
                    <a:pt x="67" y="68"/>
                    <a:pt x="67" y="68"/>
                    <a:pt x="67" y="56"/>
                  </a:cubicBezTo>
                  <a:cubicBezTo>
                    <a:pt x="56" y="45"/>
                    <a:pt x="56" y="45"/>
                    <a:pt x="56" y="45"/>
                  </a:cubicBezTo>
                  <a:cubicBezTo>
                    <a:pt x="45" y="45"/>
                    <a:pt x="45" y="45"/>
                    <a:pt x="45" y="45"/>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2" name="Freeform 119"/>
            <p:cNvSpPr>
              <a:spLocks noChangeArrowheads="1"/>
            </p:cNvSpPr>
            <p:nvPr/>
          </p:nvSpPr>
          <p:spPr bwMode="auto">
            <a:xfrm>
              <a:off x="3784600" y="4010025"/>
              <a:ext cx="80963" cy="85725"/>
            </a:xfrm>
            <a:custGeom>
              <a:avLst/>
              <a:gdLst>
                <a:gd name="T0" fmla="*/ 78 w 225"/>
                <a:gd name="T1" fmla="*/ 0 h 236"/>
                <a:gd name="T2" fmla="*/ 78 w 225"/>
                <a:gd name="T3" fmla="*/ 0 h 236"/>
                <a:gd name="T4" fmla="*/ 0 w 225"/>
                <a:gd name="T5" fmla="*/ 56 h 236"/>
                <a:gd name="T6" fmla="*/ 56 w 225"/>
                <a:gd name="T7" fmla="*/ 89 h 236"/>
                <a:gd name="T8" fmla="*/ 112 w 225"/>
                <a:gd name="T9" fmla="*/ 145 h 236"/>
                <a:gd name="T10" fmla="*/ 146 w 225"/>
                <a:gd name="T11" fmla="*/ 179 h 236"/>
                <a:gd name="T12" fmla="*/ 168 w 225"/>
                <a:gd name="T13" fmla="*/ 213 h 236"/>
                <a:gd name="T14" fmla="*/ 213 w 225"/>
                <a:gd name="T15" fmla="*/ 168 h 236"/>
                <a:gd name="T16" fmla="*/ 168 w 225"/>
                <a:gd name="T17" fmla="*/ 134 h 236"/>
                <a:gd name="T18" fmla="*/ 112 w 225"/>
                <a:gd name="T19" fmla="*/ 89 h 236"/>
                <a:gd name="T20" fmla="*/ 78 w 225"/>
                <a:gd name="T21" fmla="*/ 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236">
                  <a:moveTo>
                    <a:pt x="78" y="0"/>
                  </a:moveTo>
                  <a:lnTo>
                    <a:pt x="78" y="0"/>
                  </a:lnTo>
                  <a:cubicBezTo>
                    <a:pt x="45" y="11"/>
                    <a:pt x="0" y="11"/>
                    <a:pt x="0" y="56"/>
                  </a:cubicBezTo>
                  <a:cubicBezTo>
                    <a:pt x="11" y="100"/>
                    <a:pt x="45" y="100"/>
                    <a:pt x="56" y="89"/>
                  </a:cubicBezTo>
                  <a:cubicBezTo>
                    <a:pt x="78" y="89"/>
                    <a:pt x="112" y="123"/>
                    <a:pt x="112" y="145"/>
                  </a:cubicBezTo>
                  <a:cubicBezTo>
                    <a:pt x="112" y="156"/>
                    <a:pt x="112" y="190"/>
                    <a:pt x="146" y="179"/>
                  </a:cubicBezTo>
                  <a:cubicBezTo>
                    <a:pt x="168" y="168"/>
                    <a:pt x="146" y="235"/>
                    <a:pt x="168" y="213"/>
                  </a:cubicBezTo>
                  <a:cubicBezTo>
                    <a:pt x="191" y="201"/>
                    <a:pt x="224" y="179"/>
                    <a:pt x="213" y="168"/>
                  </a:cubicBezTo>
                  <a:cubicBezTo>
                    <a:pt x="191" y="168"/>
                    <a:pt x="191" y="134"/>
                    <a:pt x="168" y="134"/>
                  </a:cubicBezTo>
                  <a:cubicBezTo>
                    <a:pt x="135" y="145"/>
                    <a:pt x="112" y="112"/>
                    <a:pt x="112" y="89"/>
                  </a:cubicBezTo>
                  <a:cubicBezTo>
                    <a:pt x="123" y="56"/>
                    <a:pt x="101" y="0"/>
                    <a:pt x="78"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3" name="Freeform 120"/>
            <p:cNvSpPr>
              <a:spLocks noChangeArrowheads="1"/>
            </p:cNvSpPr>
            <p:nvPr/>
          </p:nvSpPr>
          <p:spPr bwMode="auto">
            <a:xfrm>
              <a:off x="3776663" y="4002088"/>
              <a:ext cx="93662" cy="93662"/>
            </a:xfrm>
            <a:custGeom>
              <a:avLst/>
              <a:gdLst>
                <a:gd name="T0" fmla="*/ 191 w 259"/>
                <a:gd name="T1" fmla="*/ 258 h 259"/>
                <a:gd name="T2" fmla="*/ 191 w 259"/>
                <a:gd name="T3" fmla="*/ 258 h 259"/>
                <a:gd name="T4" fmla="*/ 158 w 259"/>
                <a:gd name="T5" fmla="*/ 224 h 259"/>
                <a:gd name="T6" fmla="*/ 158 w 259"/>
                <a:gd name="T7" fmla="*/ 224 h 259"/>
                <a:gd name="T8" fmla="*/ 124 w 259"/>
                <a:gd name="T9" fmla="*/ 213 h 259"/>
                <a:gd name="T10" fmla="*/ 113 w 259"/>
                <a:gd name="T11" fmla="*/ 157 h 259"/>
                <a:gd name="T12" fmla="*/ 90 w 259"/>
                <a:gd name="T13" fmla="*/ 135 h 259"/>
                <a:gd name="T14" fmla="*/ 68 w 259"/>
                <a:gd name="T15" fmla="*/ 146 h 259"/>
                <a:gd name="T16" fmla="*/ 0 w 259"/>
                <a:gd name="T17" fmla="*/ 79 h 259"/>
                <a:gd name="T18" fmla="*/ 12 w 259"/>
                <a:gd name="T19" fmla="*/ 34 h 259"/>
                <a:gd name="T20" fmla="*/ 90 w 259"/>
                <a:gd name="T21" fmla="*/ 0 h 259"/>
                <a:gd name="T22" fmla="*/ 101 w 259"/>
                <a:gd name="T23" fmla="*/ 0 h 259"/>
                <a:gd name="T24" fmla="*/ 101 w 259"/>
                <a:gd name="T25" fmla="*/ 0 h 259"/>
                <a:gd name="T26" fmla="*/ 135 w 259"/>
                <a:gd name="T27" fmla="*/ 23 h 259"/>
                <a:gd name="T28" fmla="*/ 158 w 259"/>
                <a:gd name="T29" fmla="*/ 112 h 259"/>
                <a:gd name="T30" fmla="*/ 169 w 259"/>
                <a:gd name="T31" fmla="*/ 135 h 259"/>
                <a:gd name="T32" fmla="*/ 180 w 259"/>
                <a:gd name="T33" fmla="*/ 146 h 259"/>
                <a:gd name="T34" fmla="*/ 191 w 259"/>
                <a:gd name="T35" fmla="*/ 146 h 259"/>
                <a:gd name="T36" fmla="*/ 236 w 259"/>
                <a:gd name="T37" fmla="*/ 168 h 259"/>
                <a:gd name="T38" fmla="*/ 236 w 259"/>
                <a:gd name="T39" fmla="*/ 168 h 259"/>
                <a:gd name="T40" fmla="*/ 258 w 259"/>
                <a:gd name="T41" fmla="*/ 191 h 259"/>
                <a:gd name="T42" fmla="*/ 202 w 259"/>
                <a:gd name="T43" fmla="*/ 258 h 259"/>
                <a:gd name="T44" fmla="*/ 191 w 259"/>
                <a:gd name="T45" fmla="*/ 258 h 259"/>
                <a:gd name="T46" fmla="*/ 191 w 259"/>
                <a:gd name="T47" fmla="*/ 191 h 259"/>
                <a:gd name="T48" fmla="*/ 191 w 259"/>
                <a:gd name="T49" fmla="*/ 191 h 259"/>
                <a:gd name="T50" fmla="*/ 202 w 259"/>
                <a:gd name="T51" fmla="*/ 202 h 259"/>
                <a:gd name="T52" fmla="*/ 202 w 259"/>
                <a:gd name="T53" fmla="*/ 202 h 259"/>
                <a:gd name="T54" fmla="*/ 191 w 259"/>
                <a:gd name="T55" fmla="*/ 191 h 259"/>
                <a:gd name="T56" fmla="*/ 90 w 259"/>
                <a:gd name="T57" fmla="*/ 90 h 259"/>
                <a:gd name="T58" fmla="*/ 90 w 259"/>
                <a:gd name="T59" fmla="*/ 90 h 259"/>
                <a:gd name="T60" fmla="*/ 124 w 259"/>
                <a:gd name="T61" fmla="*/ 101 h 259"/>
                <a:gd name="T62" fmla="*/ 101 w 259"/>
                <a:gd name="T63" fmla="*/ 45 h 259"/>
                <a:gd name="T64" fmla="*/ 101 w 259"/>
                <a:gd name="T65" fmla="*/ 45 h 259"/>
                <a:gd name="T66" fmla="*/ 45 w 259"/>
                <a:gd name="T67" fmla="*/ 68 h 259"/>
                <a:gd name="T68" fmla="*/ 45 w 259"/>
                <a:gd name="T69" fmla="*/ 79 h 259"/>
                <a:gd name="T70" fmla="*/ 68 w 259"/>
                <a:gd name="T71" fmla="*/ 101 h 259"/>
                <a:gd name="T72" fmla="*/ 79 w 259"/>
                <a:gd name="T73" fmla="*/ 101 h 259"/>
                <a:gd name="T74" fmla="*/ 90 w 259"/>
                <a:gd name="T75" fmla="*/ 9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9" h="259">
                  <a:moveTo>
                    <a:pt x="191" y="258"/>
                  </a:moveTo>
                  <a:lnTo>
                    <a:pt x="191" y="258"/>
                  </a:lnTo>
                  <a:cubicBezTo>
                    <a:pt x="169" y="258"/>
                    <a:pt x="158" y="236"/>
                    <a:pt x="158" y="224"/>
                  </a:cubicBezTo>
                  <a:lnTo>
                    <a:pt x="158" y="224"/>
                  </a:lnTo>
                  <a:cubicBezTo>
                    <a:pt x="146" y="224"/>
                    <a:pt x="135" y="224"/>
                    <a:pt x="124" y="213"/>
                  </a:cubicBezTo>
                  <a:cubicBezTo>
                    <a:pt x="113" y="191"/>
                    <a:pt x="113" y="168"/>
                    <a:pt x="113" y="157"/>
                  </a:cubicBezTo>
                  <a:lnTo>
                    <a:pt x="90" y="135"/>
                  </a:lnTo>
                  <a:cubicBezTo>
                    <a:pt x="79" y="135"/>
                    <a:pt x="79" y="146"/>
                    <a:pt x="68" y="146"/>
                  </a:cubicBezTo>
                  <a:cubicBezTo>
                    <a:pt x="34" y="146"/>
                    <a:pt x="12" y="123"/>
                    <a:pt x="0" y="79"/>
                  </a:cubicBezTo>
                  <a:cubicBezTo>
                    <a:pt x="0" y="68"/>
                    <a:pt x="0" y="56"/>
                    <a:pt x="12" y="34"/>
                  </a:cubicBezTo>
                  <a:cubicBezTo>
                    <a:pt x="34" y="12"/>
                    <a:pt x="68" y="12"/>
                    <a:pt x="90" y="0"/>
                  </a:cubicBezTo>
                  <a:cubicBezTo>
                    <a:pt x="101" y="0"/>
                    <a:pt x="101" y="0"/>
                    <a:pt x="101" y="0"/>
                  </a:cubicBezTo>
                  <a:lnTo>
                    <a:pt x="101" y="0"/>
                  </a:lnTo>
                  <a:cubicBezTo>
                    <a:pt x="113" y="0"/>
                    <a:pt x="124" y="12"/>
                    <a:pt x="135" y="23"/>
                  </a:cubicBezTo>
                  <a:cubicBezTo>
                    <a:pt x="158" y="45"/>
                    <a:pt x="169" y="90"/>
                    <a:pt x="158" y="112"/>
                  </a:cubicBezTo>
                  <a:cubicBezTo>
                    <a:pt x="158" y="123"/>
                    <a:pt x="169" y="123"/>
                    <a:pt x="169" y="135"/>
                  </a:cubicBezTo>
                  <a:cubicBezTo>
                    <a:pt x="180" y="135"/>
                    <a:pt x="180" y="146"/>
                    <a:pt x="180" y="146"/>
                  </a:cubicBezTo>
                  <a:cubicBezTo>
                    <a:pt x="191" y="146"/>
                    <a:pt x="191" y="146"/>
                    <a:pt x="191" y="146"/>
                  </a:cubicBezTo>
                  <a:cubicBezTo>
                    <a:pt x="214" y="146"/>
                    <a:pt x="225" y="157"/>
                    <a:pt x="236" y="168"/>
                  </a:cubicBezTo>
                  <a:lnTo>
                    <a:pt x="236" y="168"/>
                  </a:lnTo>
                  <a:cubicBezTo>
                    <a:pt x="247" y="179"/>
                    <a:pt x="258" y="179"/>
                    <a:pt x="258" y="191"/>
                  </a:cubicBezTo>
                  <a:cubicBezTo>
                    <a:pt x="258" y="213"/>
                    <a:pt x="247" y="224"/>
                    <a:pt x="202" y="258"/>
                  </a:cubicBezTo>
                  <a:lnTo>
                    <a:pt x="191" y="258"/>
                  </a:lnTo>
                  <a:close/>
                  <a:moveTo>
                    <a:pt x="191" y="191"/>
                  </a:moveTo>
                  <a:lnTo>
                    <a:pt x="191" y="191"/>
                  </a:lnTo>
                  <a:cubicBezTo>
                    <a:pt x="202" y="191"/>
                    <a:pt x="202" y="202"/>
                    <a:pt x="202" y="202"/>
                  </a:cubicBezTo>
                  <a:lnTo>
                    <a:pt x="202" y="202"/>
                  </a:lnTo>
                  <a:cubicBezTo>
                    <a:pt x="202" y="202"/>
                    <a:pt x="202" y="191"/>
                    <a:pt x="191" y="191"/>
                  </a:cubicBezTo>
                  <a:close/>
                  <a:moveTo>
                    <a:pt x="90" y="90"/>
                  </a:moveTo>
                  <a:lnTo>
                    <a:pt x="90" y="90"/>
                  </a:lnTo>
                  <a:cubicBezTo>
                    <a:pt x="101" y="90"/>
                    <a:pt x="113" y="101"/>
                    <a:pt x="124" y="101"/>
                  </a:cubicBezTo>
                  <a:cubicBezTo>
                    <a:pt x="124" y="90"/>
                    <a:pt x="113" y="56"/>
                    <a:pt x="101" y="45"/>
                  </a:cubicBezTo>
                  <a:lnTo>
                    <a:pt x="101" y="45"/>
                  </a:lnTo>
                  <a:cubicBezTo>
                    <a:pt x="79" y="56"/>
                    <a:pt x="56" y="56"/>
                    <a:pt x="45" y="68"/>
                  </a:cubicBezTo>
                  <a:cubicBezTo>
                    <a:pt x="45" y="68"/>
                    <a:pt x="45" y="68"/>
                    <a:pt x="45" y="79"/>
                  </a:cubicBezTo>
                  <a:cubicBezTo>
                    <a:pt x="56" y="101"/>
                    <a:pt x="56" y="101"/>
                    <a:pt x="68" y="101"/>
                  </a:cubicBezTo>
                  <a:lnTo>
                    <a:pt x="79" y="101"/>
                  </a:lnTo>
                  <a:cubicBezTo>
                    <a:pt x="79" y="90"/>
                    <a:pt x="90" y="90"/>
                    <a:pt x="90" y="90"/>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4" name="Freeform 121"/>
            <p:cNvSpPr>
              <a:spLocks noChangeArrowheads="1"/>
            </p:cNvSpPr>
            <p:nvPr/>
          </p:nvSpPr>
          <p:spPr bwMode="auto">
            <a:xfrm>
              <a:off x="3862388" y="4087813"/>
              <a:ext cx="49212" cy="44450"/>
            </a:xfrm>
            <a:custGeom>
              <a:avLst/>
              <a:gdLst>
                <a:gd name="T0" fmla="*/ 45 w 135"/>
                <a:gd name="T1" fmla="*/ 11 h 124"/>
                <a:gd name="T2" fmla="*/ 45 w 135"/>
                <a:gd name="T3" fmla="*/ 11 h 124"/>
                <a:gd name="T4" fmla="*/ 22 w 135"/>
                <a:gd name="T5" fmla="*/ 56 h 124"/>
                <a:gd name="T6" fmla="*/ 22 w 135"/>
                <a:gd name="T7" fmla="*/ 78 h 124"/>
                <a:gd name="T8" fmla="*/ 78 w 135"/>
                <a:gd name="T9" fmla="*/ 112 h 124"/>
                <a:gd name="T10" fmla="*/ 112 w 135"/>
                <a:gd name="T11" fmla="*/ 67 h 124"/>
                <a:gd name="T12" fmla="*/ 78 w 135"/>
                <a:gd name="T13" fmla="*/ 22 h 124"/>
                <a:gd name="T14" fmla="*/ 45 w 135"/>
                <a:gd name="T15" fmla="*/ 11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24">
                  <a:moveTo>
                    <a:pt x="45" y="11"/>
                  </a:moveTo>
                  <a:lnTo>
                    <a:pt x="45" y="11"/>
                  </a:lnTo>
                  <a:cubicBezTo>
                    <a:pt x="45" y="22"/>
                    <a:pt x="45" y="56"/>
                    <a:pt x="22" y="56"/>
                  </a:cubicBezTo>
                  <a:cubicBezTo>
                    <a:pt x="0" y="56"/>
                    <a:pt x="0" y="89"/>
                    <a:pt x="22" y="78"/>
                  </a:cubicBezTo>
                  <a:cubicBezTo>
                    <a:pt x="56" y="78"/>
                    <a:pt x="33" y="123"/>
                    <a:pt x="78" y="112"/>
                  </a:cubicBezTo>
                  <a:cubicBezTo>
                    <a:pt x="112" y="100"/>
                    <a:pt x="134" y="78"/>
                    <a:pt x="112" y="67"/>
                  </a:cubicBezTo>
                  <a:cubicBezTo>
                    <a:pt x="89" y="56"/>
                    <a:pt x="89" y="33"/>
                    <a:pt x="78" y="22"/>
                  </a:cubicBezTo>
                  <a:cubicBezTo>
                    <a:pt x="78" y="11"/>
                    <a:pt x="45" y="0"/>
                    <a:pt x="45" y="1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5" name="Freeform 122"/>
            <p:cNvSpPr>
              <a:spLocks noChangeArrowheads="1"/>
            </p:cNvSpPr>
            <p:nvPr/>
          </p:nvSpPr>
          <p:spPr bwMode="auto">
            <a:xfrm>
              <a:off x="3854450" y="4083050"/>
              <a:ext cx="60325" cy="52388"/>
            </a:xfrm>
            <a:custGeom>
              <a:avLst/>
              <a:gdLst>
                <a:gd name="T0" fmla="*/ 89 w 169"/>
                <a:gd name="T1" fmla="*/ 146 h 147"/>
                <a:gd name="T2" fmla="*/ 89 w 169"/>
                <a:gd name="T3" fmla="*/ 146 h 147"/>
                <a:gd name="T4" fmla="*/ 89 w 169"/>
                <a:gd name="T5" fmla="*/ 146 h 147"/>
                <a:gd name="T6" fmla="*/ 44 w 169"/>
                <a:gd name="T7" fmla="*/ 112 h 147"/>
                <a:gd name="T8" fmla="*/ 44 w 169"/>
                <a:gd name="T9" fmla="*/ 112 h 147"/>
                <a:gd name="T10" fmla="*/ 0 w 169"/>
                <a:gd name="T11" fmla="*/ 90 h 147"/>
                <a:gd name="T12" fmla="*/ 44 w 169"/>
                <a:gd name="T13" fmla="*/ 45 h 147"/>
                <a:gd name="T14" fmla="*/ 44 w 169"/>
                <a:gd name="T15" fmla="*/ 34 h 147"/>
                <a:gd name="T16" fmla="*/ 44 w 169"/>
                <a:gd name="T17" fmla="*/ 23 h 147"/>
                <a:gd name="T18" fmla="*/ 78 w 169"/>
                <a:gd name="T19" fmla="*/ 0 h 147"/>
                <a:gd name="T20" fmla="*/ 123 w 169"/>
                <a:gd name="T21" fmla="*/ 23 h 147"/>
                <a:gd name="T22" fmla="*/ 123 w 169"/>
                <a:gd name="T23" fmla="*/ 34 h 147"/>
                <a:gd name="T24" fmla="*/ 145 w 169"/>
                <a:gd name="T25" fmla="*/ 56 h 147"/>
                <a:gd name="T26" fmla="*/ 168 w 169"/>
                <a:gd name="T27" fmla="*/ 90 h 147"/>
                <a:gd name="T28" fmla="*/ 100 w 169"/>
                <a:gd name="T29" fmla="*/ 146 h 147"/>
                <a:gd name="T30" fmla="*/ 89 w 169"/>
                <a:gd name="T31" fmla="*/ 146 h 147"/>
                <a:gd name="T32" fmla="*/ 78 w 169"/>
                <a:gd name="T33" fmla="*/ 79 h 147"/>
                <a:gd name="T34" fmla="*/ 78 w 169"/>
                <a:gd name="T35" fmla="*/ 79 h 147"/>
                <a:gd name="T36" fmla="*/ 89 w 169"/>
                <a:gd name="T37" fmla="*/ 101 h 147"/>
                <a:gd name="T38" fmla="*/ 89 w 169"/>
                <a:gd name="T39" fmla="*/ 101 h 147"/>
                <a:gd name="T40" fmla="*/ 89 w 169"/>
                <a:gd name="T41" fmla="*/ 101 h 147"/>
                <a:gd name="T42" fmla="*/ 111 w 169"/>
                <a:gd name="T43" fmla="*/ 90 h 147"/>
                <a:gd name="T44" fmla="*/ 89 w 169"/>
                <a:gd name="T45" fmla="*/ 56 h 147"/>
                <a:gd name="T46" fmla="*/ 78 w 169"/>
                <a:gd name="T47" fmla="*/ 7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9" h="147">
                  <a:moveTo>
                    <a:pt x="89" y="146"/>
                  </a:moveTo>
                  <a:lnTo>
                    <a:pt x="89" y="146"/>
                  </a:lnTo>
                  <a:lnTo>
                    <a:pt x="89" y="146"/>
                  </a:lnTo>
                  <a:cubicBezTo>
                    <a:pt x="55" y="146"/>
                    <a:pt x="55" y="124"/>
                    <a:pt x="44" y="112"/>
                  </a:cubicBezTo>
                  <a:lnTo>
                    <a:pt x="44" y="112"/>
                  </a:lnTo>
                  <a:cubicBezTo>
                    <a:pt x="22" y="124"/>
                    <a:pt x="11" y="101"/>
                    <a:pt x="0" y="90"/>
                  </a:cubicBezTo>
                  <a:cubicBezTo>
                    <a:pt x="0" y="68"/>
                    <a:pt x="22" y="45"/>
                    <a:pt x="44" y="45"/>
                  </a:cubicBezTo>
                  <a:lnTo>
                    <a:pt x="44" y="34"/>
                  </a:lnTo>
                  <a:cubicBezTo>
                    <a:pt x="44" y="23"/>
                    <a:pt x="44" y="23"/>
                    <a:pt x="44" y="23"/>
                  </a:cubicBezTo>
                  <a:cubicBezTo>
                    <a:pt x="55" y="12"/>
                    <a:pt x="67" y="0"/>
                    <a:pt x="78" y="0"/>
                  </a:cubicBezTo>
                  <a:cubicBezTo>
                    <a:pt x="100" y="0"/>
                    <a:pt x="123" y="12"/>
                    <a:pt x="123" y="23"/>
                  </a:cubicBezTo>
                  <a:lnTo>
                    <a:pt x="123" y="34"/>
                  </a:lnTo>
                  <a:cubicBezTo>
                    <a:pt x="134" y="45"/>
                    <a:pt x="134" y="56"/>
                    <a:pt x="145" y="56"/>
                  </a:cubicBezTo>
                  <a:cubicBezTo>
                    <a:pt x="156" y="68"/>
                    <a:pt x="168" y="79"/>
                    <a:pt x="168" y="90"/>
                  </a:cubicBezTo>
                  <a:cubicBezTo>
                    <a:pt x="168" y="112"/>
                    <a:pt x="134" y="135"/>
                    <a:pt x="100" y="146"/>
                  </a:cubicBezTo>
                  <a:lnTo>
                    <a:pt x="89" y="146"/>
                  </a:lnTo>
                  <a:close/>
                  <a:moveTo>
                    <a:pt x="78" y="79"/>
                  </a:moveTo>
                  <a:lnTo>
                    <a:pt x="78" y="79"/>
                  </a:lnTo>
                  <a:cubicBezTo>
                    <a:pt x="78" y="90"/>
                    <a:pt x="89" y="90"/>
                    <a:pt x="89" y="101"/>
                  </a:cubicBezTo>
                  <a:lnTo>
                    <a:pt x="89" y="101"/>
                  </a:lnTo>
                  <a:lnTo>
                    <a:pt x="89" y="101"/>
                  </a:lnTo>
                  <a:cubicBezTo>
                    <a:pt x="100" y="101"/>
                    <a:pt x="111" y="101"/>
                    <a:pt x="111" y="90"/>
                  </a:cubicBezTo>
                  <a:cubicBezTo>
                    <a:pt x="100" y="79"/>
                    <a:pt x="89" y="68"/>
                    <a:pt x="89" y="56"/>
                  </a:cubicBezTo>
                  <a:cubicBezTo>
                    <a:pt x="89" y="56"/>
                    <a:pt x="78" y="68"/>
                    <a:pt x="78" y="79"/>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6" name="Freeform 123"/>
            <p:cNvSpPr>
              <a:spLocks noChangeArrowheads="1"/>
            </p:cNvSpPr>
            <p:nvPr/>
          </p:nvSpPr>
          <p:spPr bwMode="auto">
            <a:xfrm>
              <a:off x="5915025" y="3957638"/>
              <a:ext cx="88900" cy="165100"/>
            </a:xfrm>
            <a:custGeom>
              <a:avLst/>
              <a:gdLst>
                <a:gd name="T0" fmla="*/ 34 w 248"/>
                <a:gd name="T1" fmla="*/ 33 h 460"/>
                <a:gd name="T2" fmla="*/ 34 w 248"/>
                <a:gd name="T3" fmla="*/ 33 h 460"/>
                <a:gd name="T4" fmla="*/ 112 w 248"/>
                <a:gd name="T5" fmla="*/ 135 h 460"/>
                <a:gd name="T6" fmla="*/ 213 w 248"/>
                <a:gd name="T7" fmla="*/ 235 h 460"/>
                <a:gd name="T8" fmla="*/ 213 w 248"/>
                <a:gd name="T9" fmla="*/ 403 h 460"/>
                <a:gd name="T10" fmla="*/ 213 w 248"/>
                <a:gd name="T11" fmla="*/ 459 h 460"/>
                <a:gd name="T12" fmla="*/ 157 w 248"/>
                <a:gd name="T13" fmla="*/ 314 h 460"/>
                <a:gd name="T14" fmla="*/ 123 w 248"/>
                <a:gd name="T15" fmla="*/ 191 h 460"/>
                <a:gd name="T16" fmla="*/ 23 w 248"/>
                <a:gd name="T17" fmla="*/ 101 h 460"/>
                <a:gd name="T18" fmla="*/ 34 w 248"/>
                <a:gd name="T19" fmla="*/ 33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460">
                  <a:moveTo>
                    <a:pt x="34" y="33"/>
                  </a:moveTo>
                  <a:lnTo>
                    <a:pt x="34" y="33"/>
                  </a:lnTo>
                  <a:cubicBezTo>
                    <a:pt x="34" y="45"/>
                    <a:pt x="67" y="123"/>
                    <a:pt x="112" y="135"/>
                  </a:cubicBezTo>
                  <a:cubicBezTo>
                    <a:pt x="157" y="146"/>
                    <a:pt x="213" y="179"/>
                    <a:pt x="213" y="235"/>
                  </a:cubicBezTo>
                  <a:cubicBezTo>
                    <a:pt x="202" y="291"/>
                    <a:pt x="180" y="370"/>
                    <a:pt x="213" y="403"/>
                  </a:cubicBezTo>
                  <a:cubicBezTo>
                    <a:pt x="247" y="426"/>
                    <a:pt x="236" y="459"/>
                    <a:pt x="213" y="459"/>
                  </a:cubicBezTo>
                  <a:cubicBezTo>
                    <a:pt x="191" y="459"/>
                    <a:pt x="146" y="370"/>
                    <a:pt x="157" y="314"/>
                  </a:cubicBezTo>
                  <a:cubicBezTo>
                    <a:pt x="180" y="246"/>
                    <a:pt x="168" y="224"/>
                    <a:pt x="123" y="191"/>
                  </a:cubicBezTo>
                  <a:cubicBezTo>
                    <a:pt x="67" y="157"/>
                    <a:pt x="45" y="146"/>
                    <a:pt x="23" y="101"/>
                  </a:cubicBezTo>
                  <a:cubicBezTo>
                    <a:pt x="0" y="45"/>
                    <a:pt x="11" y="0"/>
                    <a:pt x="34" y="33"/>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7" name="Freeform 124"/>
            <p:cNvSpPr>
              <a:spLocks noChangeArrowheads="1"/>
            </p:cNvSpPr>
            <p:nvPr/>
          </p:nvSpPr>
          <p:spPr bwMode="auto">
            <a:xfrm>
              <a:off x="5907088" y="3957638"/>
              <a:ext cx="101600" cy="174625"/>
            </a:xfrm>
            <a:custGeom>
              <a:avLst/>
              <a:gdLst>
                <a:gd name="T0" fmla="*/ 235 w 281"/>
                <a:gd name="T1" fmla="*/ 482 h 483"/>
                <a:gd name="T2" fmla="*/ 235 w 281"/>
                <a:gd name="T3" fmla="*/ 482 h 483"/>
                <a:gd name="T4" fmla="*/ 190 w 281"/>
                <a:gd name="T5" fmla="*/ 459 h 483"/>
                <a:gd name="T6" fmla="*/ 168 w 281"/>
                <a:gd name="T7" fmla="*/ 302 h 483"/>
                <a:gd name="T8" fmla="*/ 134 w 281"/>
                <a:gd name="T9" fmla="*/ 213 h 483"/>
                <a:gd name="T10" fmla="*/ 22 w 281"/>
                <a:gd name="T11" fmla="*/ 112 h 483"/>
                <a:gd name="T12" fmla="*/ 11 w 281"/>
                <a:gd name="T13" fmla="*/ 22 h 483"/>
                <a:gd name="T14" fmla="*/ 45 w 281"/>
                <a:gd name="T15" fmla="*/ 0 h 483"/>
                <a:gd name="T16" fmla="*/ 78 w 281"/>
                <a:gd name="T17" fmla="*/ 22 h 483"/>
                <a:gd name="T18" fmla="*/ 78 w 281"/>
                <a:gd name="T19" fmla="*/ 33 h 483"/>
                <a:gd name="T20" fmla="*/ 145 w 281"/>
                <a:gd name="T21" fmla="*/ 112 h 483"/>
                <a:gd name="T22" fmla="*/ 258 w 281"/>
                <a:gd name="T23" fmla="*/ 235 h 483"/>
                <a:gd name="T24" fmla="*/ 246 w 281"/>
                <a:gd name="T25" fmla="*/ 280 h 483"/>
                <a:gd name="T26" fmla="*/ 246 w 281"/>
                <a:gd name="T27" fmla="*/ 381 h 483"/>
                <a:gd name="T28" fmla="*/ 280 w 281"/>
                <a:gd name="T29" fmla="*/ 448 h 483"/>
                <a:gd name="T30" fmla="*/ 235 w 281"/>
                <a:gd name="T31" fmla="*/ 482 h 483"/>
                <a:gd name="T32" fmla="*/ 224 w 281"/>
                <a:gd name="T33" fmla="*/ 426 h 483"/>
                <a:gd name="T34" fmla="*/ 224 w 281"/>
                <a:gd name="T35" fmla="*/ 426 h 483"/>
                <a:gd name="T36" fmla="*/ 235 w 281"/>
                <a:gd name="T37" fmla="*/ 437 h 483"/>
                <a:gd name="T38" fmla="*/ 235 w 281"/>
                <a:gd name="T39" fmla="*/ 437 h 483"/>
                <a:gd name="T40" fmla="*/ 224 w 281"/>
                <a:gd name="T41" fmla="*/ 426 h 483"/>
                <a:gd name="T42" fmla="*/ 123 w 281"/>
                <a:gd name="T43" fmla="*/ 157 h 483"/>
                <a:gd name="T44" fmla="*/ 123 w 281"/>
                <a:gd name="T45" fmla="*/ 157 h 483"/>
                <a:gd name="T46" fmla="*/ 157 w 281"/>
                <a:gd name="T47" fmla="*/ 168 h 483"/>
                <a:gd name="T48" fmla="*/ 213 w 281"/>
                <a:gd name="T49" fmla="*/ 235 h 483"/>
                <a:gd name="T50" fmla="*/ 213 w 281"/>
                <a:gd name="T51" fmla="*/ 235 h 483"/>
                <a:gd name="T52" fmla="*/ 134 w 281"/>
                <a:gd name="T53" fmla="*/ 157 h 483"/>
                <a:gd name="T54" fmla="*/ 123 w 281"/>
                <a:gd name="T55" fmla="*/ 157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1" h="483">
                  <a:moveTo>
                    <a:pt x="235" y="482"/>
                  </a:moveTo>
                  <a:lnTo>
                    <a:pt x="235" y="482"/>
                  </a:lnTo>
                  <a:cubicBezTo>
                    <a:pt x="224" y="482"/>
                    <a:pt x="202" y="471"/>
                    <a:pt x="190" y="459"/>
                  </a:cubicBezTo>
                  <a:cubicBezTo>
                    <a:pt x="168" y="426"/>
                    <a:pt x="145" y="359"/>
                    <a:pt x="168" y="302"/>
                  </a:cubicBezTo>
                  <a:cubicBezTo>
                    <a:pt x="179" y="246"/>
                    <a:pt x="168" y="235"/>
                    <a:pt x="134" y="213"/>
                  </a:cubicBezTo>
                  <a:cubicBezTo>
                    <a:pt x="78" y="179"/>
                    <a:pt x="45" y="157"/>
                    <a:pt x="22" y="112"/>
                  </a:cubicBezTo>
                  <a:cubicBezTo>
                    <a:pt x="0" y="67"/>
                    <a:pt x="11" y="33"/>
                    <a:pt x="11" y="22"/>
                  </a:cubicBezTo>
                  <a:cubicBezTo>
                    <a:pt x="22" y="11"/>
                    <a:pt x="33" y="0"/>
                    <a:pt x="45" y="0"/>
                  </a:cubicBezTo>
                  <a:cubicBezTo>
                    <a:pt x="45" y="0"/>
                    <a:pt x="67" y="11"/>
                    <a:pt x="78" y="22"/>
                  </a:cubicBezTo>
                  <a:cubicBezTo>
                    <a:pt x="78" y="33"/>
                    <a:pt x="78" y="33"/>
                    <a:pt x="78" y="33"/>
                  </a:cubicBezTo>
                  <a:cubicBezTo>
                    <a:pt x="101" y="90"/>
                    <a:pt x="123" y="112"/>
                    <a:pt x="145" y="112"/>
                  </a:cubicBezTo>
                  <a:cubicBezTo>
                    <a:pt x="202" y="123"/>
                    <a:pt x="269" y="179"/>
                    <a:pt x="258" y="235"/>
                  </a:cubicBezTo>
                  <a:cubicBezTo>
                    <a:pt x="258" y="246"/>
                    <a:pt x="246" y="258"/>
                    <a:pt x="246" y="280"/>
                  </a:cubicBezTo>
                  <a:cubicBezTo>
                    <a:pt x="235" y="314"/>
                    <a:pt x="224" y="370"/>
                    <a:pt x="246" y="381"/>
                  </a:cubicBezTo>
                  <a:cubicBezTo>
                    <a:pt x="280" y="415"/>
                    <a:pt x="280" y="437"/>
                    <a:pt x="280" y="448"/>
                  </a:cubicBezTo>
                  <a:cubicBezTo>
                    <a:pt x="269" y="459"/>
                    <a:pt x="258" y="482"/>
                    <a:pt x="235" y="482"/>
                  </a:cubicBezTo>
                  <a:close/>
                  <a:moveTo>
                    <a:pt x="224" y="426"/>
                  </a:moveTo>
                  <a:lnTo>
                    <a:pt x="224" y="426"/>
                  </a:lnTo>
                  <a:lnTo>
                    <a:pt x="235" y="437"/>
                  </a:lnTo>
                  <a:lnTo>
                    <a:pt x="235" y="437"/>
                  </a:lnTo>
                  <a:cubicBezTo>
                    <a:pt x="235" y="437"/>
                    <a:pt x="235" y="426"/>
                    <a:pt x="224" y="426"/>
                  </a:cubicBezTo>
                  <a:close/>
                  <a:moveTo>
                    <a:pt x="123" y="157"/>
                  </a:moveTo>
                  <a:lnTo>
                    <a:pt x="123" y="157"/>
                  </a:lnTo>
                  <a:cubicBezTo>
                    <a:pt x="134" y="157"/>
                    <a:pt x="145" y="168"/>
                    <a:pt x="157" y="168"/>
                  </a:cubicBezTo>
                  <a:cubicBezTo>
                    <a:pt x="179" y="191"/>
                    <a:pt x="202" y="213"/>
                    <a:pt x="213" y="235"/>
                  </a:cubicBezTo>
                  <a:lnTo>
                    <a:pt x="213" y="235"/>
                  </a:lnTo>
                  <a:cubicBezTo>
                    <a:pt x="213" y="191"/>
                    <a:pt x="168" y="168"/>
                    <a:pt x="134" y="157"/>
                  </a:cubicBezTo>
                  <a:cubicBezTo>
                    <a:pt x="123" y="157"/>
                    <a:pt x="123" y="157"/>
                    <a:pt x="123" y="157"/>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8" name="Freeform 125"/>
            <p:cNvSpPr>
              <a:spLocks noChangeArrowheads="1"/>
            </p:cNvSpPr>
            <p:nvPr/>
          </p:nvSpPr>
          <p:spPr bwMode="auto">
            <a:xfrm>
              <a:off x="6019800" y="4046538"/>
              <a:ext cx="31750" cy="41275"/>
            </a:xfrm>
            <a:custGeom>
              <a:avLst/>
              <a:gdLst>
                <a:gd name="T0" fmla="*/ 67 w 90"/>
                <a:gd name="T1" fmla="*/ 101 h 114"/>
                <a:gd name="T2" fmla="*/ 67 w 90"/>
                <a:gd name="T3" fmla="*/ 101 h 114"/>
                <a:gd name="T4" fmla="*/ 11 w 90"/>
                <a:gd name="T5" fmla="*/ 68 h 114"/>
                <a:gd name="T6" fmla="*/ 55 w 90"/>
                <a:gd name="T7" fmla="*/ 12 h 114"/>
                <a:gd name="T8" fmla="*/ 67 w 90"/>
                <a:gd name="T9" fmla="*/ 101 h 114"/>
              </a:gdLst>
              <a:ahLst/>
              <a:cxnLst>
                <a:cxn ang="0">
                  <a:pos x="T0" y="T1"/>
                </a:cxn>
                <a:cxn ang="0">
                  <a:pos x="T2" y="T3"/>
                </a:cxn>
                <a:cxn ang="0">
                  <a:pos x="T4" y="T5"/>
                </a:cxn>
                <a:cxn ang="0">
                  <a:pos x="T6" y="T7"/>
                </a:cxn>
                <a:cxn ang="0">
                  <a:pos x="T8" y="T9"/>
                </a:cxn>
              </a:cxnLst>
              <a:rect l="0" t="0" r="r" b="b"/>
              <a:pathLst>
                <a:path w="90" h="114">
                  <a:moveTo>
                    <a:pt x="67" y="101"/>
                  </a:moveTo>
                  <a:lnTo>
                    <a:pt x="67" y="101"/>
                  </a:lnTo>
                  <a:cubicBezTo>
                    <a:pt x="55" y="113"/>
                    <a:pt x="22" y="113"/>
                    <a:pt x="11" y="68"/>
                  </a:cubicBezTo>
                  <a:cubicBezTo>
                    <a:pt x="0" y="23"/>
                    <a:pt x="33" y="0"/>
                    <a:pt x="55" y="12"/>
                  </a:cubicBezTo>
                  <a:cubicBezTo>
                    <a:pt x="89" y="12"/>
                    <a:pt x="89" y="79"/>
                    <a:pt x="67" y="101"/>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9" name="Freeform 126"/>
            <p:cNvSpPr>
              <a:spLocks noChangeArrowheads="1"/>
            </p:cNvSpPr>
            <p:nvPr/>
          </p:nvSpPr>
          <p:spPr bwMode="auto">
            <a:xfrm>
              <a:off x="6015038" y="4041775"/>
              <a:ext cx="44450" cy="52388"/>
            </a:xfrm>
            <a:custGeom>
              <a:avLst/>
              <a:gdLst>
                <a:gd name="T0" fmla="*/ 67 w 125"/>
                <a:gd name="T1" fmla="*/ 146 h 147"/>
                <a:gd name="T2" fmla="*/ 67 w 125"/>
                <a:gd name="T3" fmla="*/ 146 h 147"/>
                <a:gd name="T4" fmla="*/ 0 w 125"/>
                <a:gd name="T5" fmla="*/ 90 h 147"/>
                <a:gd name="T6" fmla="*/ 12 w 125"/>
                <a:gd name="T7" fmla="*/ 23 h 147"/>
                <a:gd name="T8" fmla="*/ 67 w 125"/>
                <a:gd name="T9" fmla="*/ 0 h 147"/>
                <a:gd name="T10" fmla="*/ 79 w 125"/>
                <a:gd name="T11" fmla="*/ 0 h 147"/>
                <a:gd name="T12" fmla="*/ 112 w 125"/>
                <a:gd name="T13" fmla="*/ 34 h 147"/>
                <a:gd name="T14" fmla="*/ 101 w 125"/>
                <a:gd name="T15" fmla="*/ 124 h 147"/>
                <a:gd name="T16" fmla="*/ 67 w 125"/>
                <a:gd name="T17" fmla="*/ 146 h 147"/>
                <a:gd name="T18" fmla="*/ 67 w 125"/>
                <a:gd name="T19" fmla="*/ 34 h 147"/>
                <a:gd name="T20" fmla="*/ 67 w 125"/>
                <a:gd name="T21" fmla="*/ 34 h 147"/>
                <a:gd name="T22" fmla="*/ 56 w 125"/>
                <a:gd name="T23" fmla="*/ 45 h 147"/>
                <a:gd name="T24" fmla="*/ 45 w 125"/>
                <a:gd name="T25" fmla="*/ 79 h 147"/>
                <a:gd name="T26" fmla="*/ 67 w 125"/>
                <a:gd name="T27" fmla="*/ 101 h 147"/>
                <a:gd name="T28" fmla="*/ 67 w 125"/>
                <a:gd name="T29" fmla="*/ 124 h 147"/>
                <a:gd name="T30" fmla="*/ 67 w 125"/>
                <a:gd name="T31" fmla="*/ 101 h 147"/>
                <a:gd name="T32" fmla="*/ 67 w 125"/>
                <a:gd name="T33" fmla="*/ 101 h 147"/>
                <a:gd name="T34" fmla="*/ 67 w 125"/>
                <a:gd name="T35" fmla="*/ 56 h 147"/>
                <a:gd name="T36" fmla="*/ 67 w 125"/>
                <a:gd name="T37" fmla="*/ 3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 h="147">
                  <a:moveTo>
                    <a:pt x="67" y="146"/>
                  </a:moveTo>
                  <a:lnTo>
                    <a:pt x="67" y="146"/>
                  </a:lnTo>
                  <a:cubicBezTo>
                    <a:pt x="56" y="146"/>
                    <a:pt x="23" y="135"/>
                    <a:pt x="0" y="90"/>
                  </a:cubicBezTo>
                  <a:cubicBezTo>
                    <a:pt x="0" y="56"/>
                    <a:pt x="0" y="34"/>
                    <a:pt x="12" y="23"/>
                  </a:cubicBezTo>
                  <a:cubicBezTo>
                    <a:pt x="34" y="0"/>
                    <a:pt x="45" y="0"/>
                    <a:pt x="67" y="0"/>
                  </a:cubicBezTo>
                  <a:lnTo>
                    <a:pt x="79" y="0"/>
                  </a:lnTo>
                  <a:cubicBezTo>
                    <a:pt x="90" y="0"/>
                    <a:pt x="101" y="11"/>
                    <a:pt x="112" y="34"/>
                  </a:cubicBezTo>
                  <a:cubicBezTo>
                    <a:pt x="124" y="67"/>
                    <a:pt x="112" y="101"/>
                    <a:pt x="101" y="124"/>
                  </a:cubicBezTo>
                  <a:cubicBezTo>
                    <a:pt x="90" y="135"/>
                    <a:pt x="79" y="146"/>
                    <a:pt x="67" y="146"/>
                  </a:cubicBezTo>
                  <a:close/>
                  <a:moveTo>
                    <a:pt x="67" y="34"/>
                  </a:moveTo>
                  <a:lnTo>
                    <a:pt x="67" y="34"/>
                  </a:lnTo>
                  <a:cubicBezTo>
                    <a:pt x="56" y="34"/>
                    <a:pt x="56" y="45"/>
                    <a:pt x="56" y="45"/>
                  </a:cubicBezTo>
                  <a:cubicBezTo>
                    <a:pt x="45" y="56"/>
                    <a:pt x="45" y="67"/>
                    <a:pt x="45" y="79"/>
                  </a:cubicBezTo>
                  <a:cubicBezTo>
                    <a:pt x="56" y="90"/>
                    <a:pt x="56" y="101"/>
                    <a:pt x="67" y="101"/>
                  </a:cubicBezTo>
                  <a:cubicBezTo>
                    <a:pt x="67" y="124"/>
                    <a:pt x="67" y="124"/>
                    <a:pt x="67" y="124"/>
                  </a:cubicBezTo>
                  <a:cubicBezTo>
                    <a:pt x="67" y="101"/>
                    <a:pt x="67" y="101"/>
                    <a:pt x="67" y="101"/>
                  </a:cubicBezTo>
                  <a:lnTo>
                    <a:pt x="67" y="101"/>
                  </a:lnTo>
                  <a:cubicBezTo>
                    <a:pt x="67" y="90"/>
                    <a:pt x="67" y="79"/>
                    <a:pt x="67" y="56"/>
                  </a:cubicBezTo>
                  <a:cubicBezTo>
                    <a:pt x="67" y="45"/>
                    <a:pt x="67" y="45"/>
                    <a:pt x="67" y="34"/>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0" name="Freeform 127"/>
            <p:cNvSpPr>
              <a:spLocks noChangeArrowheads="1"/>
            </p:cNvSpPr>
            <p:nvPr/>
          </p:nvSpPr>
          <p:spPr bwMode="auto">
            <a:xfrm>
              <a:off x="2735263" y="4551363"/>
              <a:ext cx="49212" cy="41275"/>
            </a:xfrm>
            <a:custGeom>
              <a:avLst/>
              <a:gdLst>
                <a:gd name="T0" fmla="*/ 101 w 136"/>
                <a:gd name="T1" fmla="*/ 68 h 113"/>
                <a:gd name="T2" fmla="*/ 101 w 136"/>
                <a:gd name="T3" fmla="*/ 68 h 113"/>
                <a:gd name="T4" fmla="*/ 101 w 136"/>
                <a:gd name="T5" fmla="*/ 0 h 113"/>
                <a:gd name="T6" fmla="*/ 34 w 136"/>
                <a:gd name="T7" fmla="*/ 34 h 113"/>
                <a:gd name="T8" fmla="*/ 23 w 136"/>
                <a:gd name="T9" fmla="*/ 90 h 113"/>
                <a:gd name="T10" fmla="*/ 101 w 136"/>
                <a:gd name="T11" fmla="*/ 68 h 113"/>
              </a:gdLst>
              <a:ahLst/>
              <a:cxnLst>
                <a:cxn ang="0">
                  <a:pos x="T0" y="T1"/>
                </a:cxn>
                <a:cxn ang="0">
                  <a:pos x="T2" y="T3"/>
                </a:cxn>
                <a:cxn ang="0">
                  <a:pos x="T4" y="T5"/>
                </a:cxn>
                <a:cxn ang="0">
                  <a:pos x="T6" y="T7"/>
                </a:cxn>
                <a:cxn ang="0">
                  <a:pos x="T8" y="T9"/>
                </a:cxn>
                <a:cxn ang="0">
                  <a:pos x="T10" y="T11"/>
                </a:cxn>
              </a:cxnLst>
              <a:rect l="0" t="0" r="r" b="b"/>
              <a:pathLst>
                <a:path w="136" h="113">
                  <a:moveTo>
                    <a:pt x="101" y="68"/>
                  </a:moveTo>
                  <a:lnTo>
                    <a:pt x="101" y="68"/>
                  </a:lnTo>
                  <a:cubicBezTo>
                    <a:pt x="112" y="45"/>
                    <a:pt x="135" y="0"/>
                    <a:pt x="101" y="0"/>
                  </a:cubicBezTo>
                  <a:cubicBezTo>
                    <a:pt x="67" y="0"/>
                    <a:pt x="34" y="0"/>
                    <a:pt x="34" y="34"/>
                  </a:cubicBezTo>
                  <a:cubicBezTo>
                    <a:pt x="34" y="68"/>
                    <a:pt x="0" y="79"/>
                    <a:pt x="23" y="90"/>
                  </a:cubicBezTo>
                  <a:cubicBezTo>
                    <a:pt x="34" y="112"/>
                    <a:pt x="90" y="90"/>
                    <a:pt x="101" y="68"/>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1" name="Freeform 128"/>
            <p:cNvSpPr>
              <a:spLocks noChangeArrowheads="1"/>
            </p:cNvSpPr>
            <p:nvPr/>
          </p:nvSpPr>
          <p:spPr bwMode="auto">
            <a:xfrm>
              <a:off x="2732088" y="4543425"/>
              <a:ext cx="57150" cy="52388"/>
            </a:xfrm>
            <a:custGeom>
              <a:avLst/>
              <a:gdLst>
                <a:gd name="T0" fmla="*/ 45 w 158"/>
                <a:gd name="T1" fmla="*/ 146 h 147"/>
                <a:gd name="T2" fmla="*/ 45 w 158"/>
                <a:gd name="T3" fmla="*/ 146 h 147"/>
                <a:gd name="T4" fmla="*/ 45 w 158"/>
                <a:gd name="T5" fmla="*/ 146 h 147"/>
                <a:gd name="T6" fmla="*/ 11 w 158"/>
                <a:gd name="T7" fmla="*/ 123 h 147"/>
                <a:gd name="T8" fmla="*/ 22 w 158"/>
                <a:gd name="T9" fmla="*/ 79 h 147"/>
                <a:gd name="T10" fmla="*/ 22 w 158"/>
                <a:gd name="T11" fmla="*/ 56 h 147"/>
                <a:gd name="T12" fmla="*/ 101 w 158"/>
                <a:gd name="T13" fmla="*/ 0 h 147"/>
                <a:gd name="T14" fmla="*/ 112 w 158"/>
                <a:gd name="T15" fmla="*/ 0 h 147"/>
                <a:gd name="T16" fmla="*/ 146 w 158"/>
                <a:gd name="T17" fmla="*/ 22 h 147"/>
                <a:gd name="T18" fmla="*/ 134 w 158"/>
                <a:gd name="T19" fmla="*/ 101 h 147"/>
                <a:gd name="T20" fmla="*/ 45 w 158"/>
                <a:gd name="T21" fmla="*/ 146 h 147"/>
                <a:gd name="T22" fmla="*/ 67 w 158"/>
                <a:gd name="T23" fmla="*/ 56 h 147"/>
                <a:gd name="T24" fmla="*/ 67 w 158"/>
                <a:gd name="T25" fmla="*/ 56 h 147"/>
                <a:gd name="T26" fmla="*/ 67 w 158"/>
                <a:gd name="T27" fmla="*/ 56 h 147"/>
                <a:gd name="T28" fmla="*/ 56 w 158"/>
                <a:gd name="T29" fmla="*/ 101 h 147"/>
                <a:gd name="T30" fmla="*/ 89 w 158"/>
                <a:gd name="T31" fmla="*/ 79 h 147"/>
                <a:gd name="T32" fmla="*/ 101 w 158"/>
                <a:gd name="T33" fmla="*/ 45 h 147"/>
                <a:gd name="T34" fmla="*/ 67 w 158"/>
                <a:gd name="T35" fmla="*/ 5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8" h="147">
                  <a:moveTo>
                    <a:pt x="45" y="146"/>
                  </a:moveTo>
                  <a:lnTo>
                    <a:pt x="45" y="146"/>
                  </a:lnTo>
                  <a:lnTo>
                    <a:pt x="45" y="146"/>
                  </a:lnTo>
                  <a:cubicBezTo>
                    <a:pt x="34" y="146"/>
                    <a:pt x="22" y="134"/>
                    <a:pt x="11" y="123"/>
                  </a:cubicBezTo>
                  <a:cubicBezTo>
                    <a:pt x="0" y="112"/>
                    <a:pt x="11" y="90"/>
                    <a:pt x="22" y="79"/>
                  </a:cubicBezTo>
                  <a:cubicBezTo>
                    <a:pt x="22" y="67"/>
                    <a:pt x="22" y="67"/>
                    <a:pt x="22" y="56"/>
                  </a:cubicBezTo>
                  <a:cubicBezTo>
                    <a:pt x="22" y="11"/>
                    <a:pt x="67" y="0"/>
                    <a:pt x="101" y="0"/>
                  </a:cubicBezTo>
                  <a:cubicBezTo>
                    <a:pt x="112" y="0"/>
                    <a:pt x="112" y="0"/>
                    <a:pt x="112" y="0"/>
                  </a:cubicBezTo>
                  <a:cubicBezTo>
                    <a:pt x="134" y="0"/>
                    <a:pt x="146" y="11"/>
                    <a:pt x="146" y="22"/>
                  </a:cubicBezTo>
                  <a:cubicBezTo>
                    <a:pt x="157" y="45"/>
                    <a:pt x="146" y="67"/>
                    <a:pt x="134" y="101"/>
                  </a:cubicBezTo>
                  <a:cubicBezTo>
                    <a:pt x="112" y="123"/>
                    <a:pt x="78" y="146"/>
                    <a:pt x="45" y="146"/>
                  </a:cubicBezTo>
                  <a:close/>
                  <a:moveTo>
                    <a:pt x="67" y="56"/>
                  </a:moveTo>
                  <a:lnTo>
                    <a:pt x="67" y="56"/>
                  </a:lnTo>
                  <a:lnTo>
                    <a:pt x="67" y="56"/>
                  </a:lnTo>
                  <a:cubicBezTo>
                    <a:pt x="67" y="79"/>
                    <a:pt x="67" y="90"/>
                    <a:pt x="56" y="101"/>
                  </a:cubicBezTo>
                  <a:cubicBezTo>
                    <a:pt x="67" y="90"/>
                    <a:pt x="89" y="90"/>
                    <a:pt x="89" y="79"/>
                  </a:cubicBezTo>
                  <a:cubicBezTo>
                    <a:pt x="101" y="67"/>
                    <a:pt x="101" y="56"/>
                    <a:pt x="101" y="45"/>
                  </a:cubicBezTo>
                  <a:cubicBezTo>
                    <a:pt x="89" y="45"/>
                    <a:pt x="78" y="45"/>
                    <a:pt x="67" y="56"/>
                  </a:cubicBez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2" name="Freeform 129"/>
            <p:cNvSpPr>
              <a:spLocks noChangeArrowheads="1"/>
            </p:cNvSpPr>
            <p:nvPr/>
          </p:nvSpPr>
          <p:spPr bwMode="auto">
            <a:xfrm>
              <a:off x="2058988" y="1287463"/>
              <a:ext cx="1587" cy="4762"/>
            </a:xfrm>
            <a:custGeom>
              <a:avLst/>
              <a:gdLst>
                <a:gd name="T0" fmla="*/ 0 w 1"/>
                <a:gd name="T1" fmla="*/ 0 h 12"/>
                <a:gd name="T2" fmla="*/ 0 w 1"/>
                <a:gd name="T3" fmla="*/ 0 h 12"/>
                <a:gd name="T4" fmla="*/ 0 w 1"/>
                <a:gd name="T5" fmla="*/ 11 h 12"/>
                <a:gd name="T6" fmla="*/ 0 w 1"/>
                <a:gd name="T7" fmla="*/ 0 h 12"/>
              </a:gdLst>
              <a:ahLst/>
              <a:cxnLst>
                <a:cxn ang="0">
                  <a:pos x="T0" y="T1"/>
                </a:cxn>
                <a:cxn ang="0">
                  <a:pos x="T2" y="T3"/>
                </a:cxn>
                <a:cxn ang="0">
                  <a:pos x="T4" y="T5"/>
                </a:cxn>
                <a:cxn ang="0">
                  <a:pos x="T6" y="T7"/>
                </a:cxn>
              </a:cxnLst>
              <a:rect l="0" t="0" r="r" b="b"/>
              <a:pathLst>
                <a:path w="1" h="12">
                  <a:moveTo>
                    <a:pt x="0" y="0"/>
                  </a:moveTo>
                  <a:lnTo>
                    <a:pt x="0" y="0"/>
                  </a:lnTo>
                  <a:cubicBezTo>
                    <a:pt x="0" y="11"/>
                    <a:pt x="0" y="11"/>
                    <a:pt x="0" y="11"/>
                  </a:cubicBezTo>
                  <a:cubicBezTo>
                    <a:pt x="0" y="11"/>
                    <a:pt x="0" y="11"/>
                    <a:pt x="0"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3" name="Freeform 130"/>
            <p:cNvSpPr>
              <a:spLocks noChangeArrowheads="1"/>
            </p:cNvSpPr>
            <p:nvPr/>
          </p:nvSpPr>
          <p:spPr bwMode="auto">
            <a:xfrm>
              <a:off x="2058988" y="1287463"/>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4" name="Freeform 131"/>
            <p:cNvSpPr>
              <a:spLocks noChangeArrowheads="1"/>
            </p:cNvSpPr>
            <p:nvPr/>
          </p:nvSpPr>
          <p:spPr bwMode="auto">
            <a:xfrm>
              <a:off x="2119313" y="1146175"/>
              <a:ext cx="1587" cy="4763"/>
            </a:xfrm>
            <a:custGeom>
              <a:avLst/>
              <a:gdLst>
                <a:gd name="T0" fmla="*/ 0 w 1"/>
                <a:gd name="T1" fmla="*/ 0 h 12"/>
                <a:gd name="T2" fmla="*/ 0 w 1"/>
                <a:gd name="T3" fmla="*/ 0 h 12"/>
                <a:gd name="T4" fmla="*/ 0 w 1"/>
                <a:gd name="T5" fmla="*/ 11 h 12"/>
                <a:gd name="T6" fmla="*/ 0 w 1"/>
                <a:gd name="T7" fmla="*/ 0 h 12"/>
              </a:gdLst>
              <a:ahLst/>
              <a:cxnLst>
                <a:cxn ang="0">
                  <a:pos x="T0" y="T1"/>
                </a:cxn>
                <a:cxn ang="0">
                  <a:pos x="T2" y="T3"/>
                </a:cxn>
                <a:cxn ang="0">
                  <a:pos x="T4" y="T5"/>
                </a:cxn>
                <a:cxn ang="0">
                  <a:pos x="T6" y="T7"/>
                </a:cxn>
              </a:cxnLst>
              <a:rect l="0" t="0" r="r" b="b"/>
              <a:pathLst>
                <a:path w="1" h="12">
                  <a:moveTo>
                    <a:pt x="0" y="0"/>
                  </a:moveTo>
                  <a:lnTo>
                    <a:pt x="0" y="0"/>
                  </a:lnTo>
                  <a:lnTo>
                    <a:pt x="0" y="11"/>
                  </a:ln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5" name="Freeform 132"/>
            <p:cNvSpPr>
              <a:spLocks noChangeArrowheads="1"/>
            </p:cNvSpPr>
            <p:nvPr/>
          </p:nvSpPr>
          <p:spPr bwMode="auto">
            <a:xfrm>
              <a:off x="2114550" y="1150938"/>
              <a:ext cx="4763" cy="1587"/>
            </a:xfrm>
            <a:custGeom>
              <a:avLst/>
              <a:gdLst>
                <a:gd name="T0" fmla="*/ 11 w 12"/>
                <a:gd name="T1" fmla="*/ 0 h 1"/>
                <a:gd name="T2" fmla="*/ 11 w 12"/>
                <a:gd name="T3" fmla="*/ 0 h 1"/>
                <a:gd name="T4" fmla="*/ 0 w 12"/>
                <a:gd name="T5" fmla="*/ 0 h 1"/>
                <a:gd name="T6" fmla="*/ 11 w 12"/>
                <a:gd name="T7" fmla="*/ 0 h 1"/>
              </a:gdLst>
              <a:ahLst/>
              <a:cxnLst>
                <a:cxn ang="0">
                  <a:pos x="T0" y="T1"/>
                </a:cxn>
                <a:cxn ang="0">
                  <a:pos x="T2" y="T3"/>
                </a:cxn>
                <a:cxn ang="0">
                  <a:pos x="T4" y="T5"/>
                </a:cxn>
                <a:cxn ang="0">
                  <a:pos x="T6" y="T7"/>
                </a:cxn>
              </a:cxnLst>
              <a:rect l="0" t="0" r="r" b="b"/>
              <a:pathLst>
                <a:path w="12" h="1">
                  <a:moveTo>
                    <a:pt x="11" y="0"/>
                  </a:moveTo>
                  <a:lnTo>
                    <a:pt x="11" y="0"/>
                  </a:lnTo>
                  <a:lnTo>
                    <a:pt x="0" y="0"/>
                  </a:lnTo>
                  <a:lnTo>
                    <a:pt x="11"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6" name="Freeform 133"/>
            <p:cNvSpPr>
              <a:spLocks noChangeArrowheads="1"/>
            </p:cNvSpPr>
            <p:nvPr/>
          </p:nvSpPr>
          <p:spPr bwMode="auto">
            <a:xfrm>
              <a:off x="2111375" y="1150938"/>
              <a:ext cx="4763" cy="1587"/>
            </a:xfrm>
            <a:custGeom>
              <a:avLst/>
              <a:gdLst>
                <a:gd name="T0" fmla="*/ 11 w 12"/>
                <a:gd name="T1" fmla="*/ 0 h 1"/>
                <a:gd name="T2" fmla="*/ 11 w 12"/>
                <a:gd name="T3" fmla="*/ 0 h 1"/>
                <a:gd name="T4" fmla="*/ 0 w 12"/>
                <a:gd name="T5" fmla="*/ 0 h 1"/>
                <a:gd name="T6" fmla="*/ 11 w 12"/>
                <a:gd name="T7" fmla="*/ 0 h 1"/>
              </a:gdLst>
              <a:ahLst/>
              <a:cxnLst>
                <a:cxn ang="0">
                  <a:pos x="T0" y="T1"/>
                </a:cxn>
                <a:cxn ang="0">
                  <a:pos x="T2" y="T3"/>
                </a:cxn>
                <a:cxn ang="0">
                  <a:pos x="T4" y="T5"/>
                </a:cxn>
                <a:cxn ang="0">
                  <a:pos x="T6" y="T7"/>
                </a:cxn>
              </a:cxnLst>
              <a:rect l="0" t="0" r="r" b="b"/>
              <a:pathLst>
                <a:path w="12" h="1">
                  <a:moveTo>
                    <a:pt x="11" y="0"/>
                  </a:moveTo>
                  <a:lnTo>
                    <a:pt x="11" y="0"/>
                  </a:lnTo>
                  <a:cubicBezTo>
                    <a:pt x="11" y="0"/>
                    <a:pt x="11" y="0"/>
                    <a:pt x="0" y="0"/>
                  </a:cubicBezTo>
                  <a:cubicBezTo>
                    <a:pt x="11" y="0"/>
                    <a:pt x="11" y="0"/>
                    <a:pt x="11" y="0"/>
                  </a:cubicBez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7" name="Freeform 134"/>
            <p:cNvSpPr>
              <a:spLocks noChangeArrowheads="1"/>
            </p:cNvSpPr>
            <p:nvPr/>
          </p:nvSpPr>
          <p:spPr bwMode="auto">
            <a:xfrm>
              <a:off x="5689600" y="2913063"/>
              <a:ext cx="4763" cy="96837"/>
            </a:xfrm>
            <a:custGeom>
              <a:avLst/>
              <a:gdLst>
                <a:gd name="T0" fmla="*/ 11 w 12"/>
                <a:gd name="T1" fmla="*/ 269 h 270"/>
                <a:gd name="T2" fmla="*/ 0 w 12"/>
                <a:gd name="T3" fmla="*/ 0 h 270"/>
                <a:gd name="T4" fmla="*/ 11 w 12"/>
                <a:gd name="T5" fmla="*/ 269 h 270"/>
              </a:gdLst>
              <a:ahLst/>
              <a:cxnLst>
                <a:cxn ang="0">
                  <a:pos x="T0" y="T1"/>
                </a:cxn>
                <a:cxn ang="0">
                  <a:pos x="T2" y="T3"/>
                </a:cxn>
                <a:cxn ang="0">
                  <a:pos x="T4" y="T5"/>
                </a:cxn>
              </a:cxnLst>
              <a:rect l="0" t="0" r="r" b="b"/>
              <a:pathLst>
                <a:path w="12" h="270">
                  <a:moveTo>
                    <a:pt x="11" y="269"/>
                  </a:moveTo>
                  <a:lnTo>
                    <a:pt x="0" y="0"/>
                  </a:lnTo>
                  <a:lnTo>
                    <a:pt x="11" y="269"/>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8" name="Freeform 135"/>
            <p:cNvSpPr>
              <a:spLocks noChangeArrowheads="1"/>
            </p:cNvSpPr>
            <p:nvPr/>
          </p:nvSpPr>
          <p:spPr bwMode="auto">
            <a:xfrm>
              <a:off x="5075238" y="2449513"/>
              <a:ext cx="665162" cy="1209675"/>
            </a:xfrm>
            <a:custGeom>
              <a:avLst/>
              <a:gdLst>
                <a:gd name="T0" fmla="*/ 481 w 1849"/>
                <a:gd name="T1" fmla="*/ 3316 h 3362"/>
                <a:gd name="T2" fmla="*/ 481 w 1849"/>
                <a:gd name="T3" fmla="*/ 2901 h 3362"/>
                <a:gd name="T4" fmla="*/ 346 w 1849"/>
                <a:gd name="T5" fmla="*/ 2431 h 3362"/>
                <a:gd name="T6" fmla="*/ 268 w 1849"/>
                <a:gd name="T7" fmla="*/ 2297 h 3362"/>
                <a:gd name="T8" fmla="*/ 246 w 1849"/>
                <a:gd name="T9" fmla="*/ 2151 h 3362"/>
                <a:gd name="T10" fmla="*/ 391 w 1849"/>
                <a:gd name="T11" fmla="*/ 1815 h 3362"/>
                <a:gd name="T12" fmla="*/ 537 w 1849"/>
                <a:gd name="T13" fmla="*/ 1894 h 3362"/>
                <a:gd name="T14" fmla="*/ 604 w 1849"/>
                <a:gd name="T15" fmla="*/ 1826 h 3362"/>
                <a:gd name="T16" fmla="*/ 470 w 1849"/>
                <a:gd name="T17" fmla="*/ 1793 h 3362"/>
                <a:gd name="T18" fmla="*/ 302 w 1849"/>
                <a:gd name="T19" fmla="*/ 1591 h 3362"/>
                <a:gd name="T20" fmla="*/ 223 w 1849"/>
                <a:gd name="T21" fmla="*/ 1378 h 3362"/>
                <a:gd name="T22" fmla="*/ 324 w 1849"/>
                <a:gd name="T23" fmla="*/ 784 h 3362"/>
                <a:gd name="T24" fmla="*/ 414 w 1849"/>
                <a:gd name="T25" fmla="*/ 616 h 3362"/>
                <a:gd name="T26" fmla="*/ 246 w 1849"/>
                <a:gd name="T27" fmla="*/ 616 h 3362"/>
                <a:gd name="T28" fmla="*/ 391 w 1849"/>
                <a:gd name="T29" fmla="*/ 325 h 3362"/>
                <a:gd name="T30" fmla="*/ 772 w 1849"/>
                <a:gd name="T31" fmla="*/ 123 h 3362"/>
                <a:gd name="T32" fmla="*/ 918 w 1849"/>
                <a:gd name="T33" fmla="*/ 145 h 3362"/>
                <a:gd name="T34" fmla="*/ 952 w 1849"/>
                <a:gd name="T35" fmla="*/ 403 h 3362"/>
                <a:gd name="T36" fmla="*/ 985 w 1849"/>
                <a:gd name="T37" fmla="*/ 627 h 3362"/>
                <a:gd name="T38" fmla="*/ 1333 w 1849"/>
                <a:gd name="T39" fmla="*/ 1131 h 3362"/>
                <a:gd name="T40" fmla="*/ 1490 w 1849"/>
                <a:gd name="T41" fmla="*/ 1289 h 3362"/>
                <a:gd name="T42" fmla="*/ 1725 w 1849"/>
                <a:gd name="T43" fmla="*/ 1266 h 3362"/>
                <a:gd name="T44" fmla="*/ 1759 w 1849"/>
                <a:gd name="T45" fmla="*/ 1748 h 3362"/>
                <a:gd name="T46" fmla="*/ 1389 w 1849"/>
                <a:gd name="T47" fmla="*/ 1983 h 3362"/>
                <a:gd name="T48" fmla="*/ 1277 w 1849"/>
                <a:gd name="T49" fmla="*/ 2196 h 3362"/>
                <a:gd name="T50" fmla="*/ 1142 w 1849"/>
                <a:gd name="T51" fmla="*/ 2264 h 3362"/>
                <a:gd name="T52" fmla="*/ 1086 w 1849"/>
                <a:gd name="T53" fmla="*/ 2632 h 3362"/>
                <a:gd name="T54" fmla="*/ 1097 w 1849"/>
                <a:gd name="T55" fmla="*/ 2699 h 3362"/>
                <a:gd name="T56" fmla="*/ 896 w 1849"/>
                <a:gd name="T57" fmla="*/ 2901 h 3362"/>
                <a:gd name="T58" fmla="*/ 739 w 1849"/>
                <a:gd name="T59" fmla="*/ 3282 h 3362"/>
                <a:gd name="T60" fmla="*/ 559 w 1849"/>
                <a:gd name="T61" fmla="*/ 3361 h 3362"/>
                <a:gd name="T62" fmla="*/ 604 w 1849"/>
                <a:gd name="T63" fmla="*/ 3226 h 3362"/>
                <a:gd name="T64" fmla="*/ 739 w 1849"/>
                <a:gd name="T65" fmla="*/ 3137 h 3362"/>
                <a:gd name="T66" fmla="*/ 1064 w 1849"/>
                <a:gd name="T67" fmla="*/ 2845 h 3362"/>
                <a:gd name="T68" fmla="*/ 1053 w 1849"/>
                <a:gd name="T69" fmla="*/ 2677 h 3362"/>
                <a:gd name="T70" fmla="*/ 985 w 1849"/>
                <a:gd name="T71" fmla="*/ 2264 h 3362"/>
                <a:gd name="T72" fmla="*/ 1221 w 1849"/>
                <a:gd name="T73" fmla="*/ 2129 h 3362"/>
                <a:gd name="T74" fmla="*/ 1333 w 1849"/>
                <a:gd name="T75" fmla="*/ 2118 h 3362"/>
                <a:gd name="T76" fmla="*/ 1377 w 1849"/>
                <a:gd name="T77" fmla="*/ 1938 h 3362"/>
                <a:gd name="T78" fmla="*/ 1736 w 1849"/>
                <a:gd name="T79" fmla="*/ 1692 h 3362"/>
                <a:gd name="T80" fmla="*/ 1714 w 1849"/>
                <a:gd name="T81" fmla="*/ 1658 h 3362"/>
                <a:gd name="T82" fmla="*/ 1535 w 1849"/>
                <a:gd name="T83" fmla="*/ 1322 h 3362"/>
                <a:gd name="T84" fmla="*/ 1400 w 1849"/>
                <a:gd name="T85" fmla="*/ 1277 h 3362"/>
                <a:gd name="T86" fmla="*/ 1142 w 1849"/>
                <a:gd name="T87" fmla="*/ 930 h 3362"/>
                <a:gd name="T88" fmla="*/ 974 w 1849"/>
                <a:gd name="T89" fmla="*/ 571 h 3362"/>
                <a:gd name="T90" fmla="*/ 907 w 1849"/>
                <a:gd name="T91" fmla="*/ 448 h 3362"/>
                <a:gd name="T92" fmla="*/ 851 w 1849"/>
                <a:gd name="T93" fmla="*/ 179 h 3362"/>
                <a:gd name="T94" fmla="*/ 672 w 1849"/>
                <a:gd name="T95" fmla="*/ 100 h 3362"/>
                <a:gd name="T96" fmla="*/ 358 w 1849"/>
                <a:gd name="T97" fmla="*/ 448 h 3362"/>
                <a:gd name="T98" fmla="*/ 358 w 1849"/>
                <a:gd name="T99" fmla="*/ 527 h 3362"/>
                <a:gd name="T100" fmla="*/ 403 w 1849"/>
                <a:gd name="T101" fmla="*/ 829 h 3362"/>
                <a:gd name="T102" fmla="*/ 223 w 1849"/>
                <a:gd name="T103" fmla="*/ 1333 h 3362"/>
                <a:gd name="T104" fmla="*/ 290 w 1849"/>
                <a:gd name="T105" fmla="*/ 1513 h 3362"/>
                <a:gd name="T106" fmla="*/ 380 w 1849"/>
                <a:gd name="T107" fmla="*/ 1602 h 3362"/>
                <a:gd name="T108" fmla="*/ 559 w 1849"/>
                <a:gd name="T109" fmla="*/ 1782 h 3362"/>
                <a:gd name="T110" fmla="*/ 683 w 1849"/>
                <a:gd name="T111" fmla="*/ 1849 h 3362"/>
                <a:gd name="T112" fmla="*/ 459 w 1849"/>
                <a:gd name="T113" fmla="*/ 1905 h 3362"/>
                <a:gd name="T114" fmla="*/ 279 w 1849"/>
                <a:gd name="T115" fmla="*/ 1995 h 3362"/>
                <a:gd name="T116" fmla="*/ 313 w 1849"/>
                <a:gd name="T117" fmla="*/ 2286 h 3362"/>
                <a:gd name="T118" fmla="*/ 313 w 1849"/>
                <a:gd name="T119" fmla="*/ 2342 h 3362"/>
                <a:gd name="T120" fmla="*/ 526 w 1849"/>
                <a:gd name="T121" fmla="*/ 2901 h 3362"/>
                <a:gd name="T122" fmla="*/ 492 w 1849"/>
                <a:gd name="T123" fmla="*/ 3159 h 3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49" h="3362">
                  <a:moveTo>
                    <a:pt x="559" y="3361"/>
                  </a:moveTo>
                  <a:lnTo>
                    <a:pt x="559" y="3361"/>
                  </a:lnTo>
                  <a:cubicBezTo>
                    <a:pt x="548" y="3361"/>
                    <a:pt x="537" y="3361"/>
                    <a:pt x="526" y="3350"/>
                  </a:cubicBezTo>
                  <a:cubicBezTo>
                    <a:pt x="515" y="3338"/>
                    <a:pt x="515" y="3327"/>
                    <a:pt x="515" y="3316"/>
                  </a:cubicBezTo>
                  <a:lnTo>
                    <a:pt x="515" y="3316"/>
                  </a:lnTo>
                  <a:lnTo>
                    <a:pt x="504" y="3316"/>
                  </a:lnTo>
                  <a:cubicBezTo>
                    <a:pt x="492" y="3316"/>
                    <a:pt x="492" y="3316"/>
                    <a:pt x="481" y="3316"/>
                  </a:cubicBezTo>
                  <a:cubicBezTo>
                    <a:pt x="470" y="3316"/>
                    <a:pt x="459" y="3305"/>
                    <a:pt x="459" y="3294"/>
                  </a:cubicBezTo>
                  <a:cubicBezTo>
                    <a:pt x="448" y="3271"/>
                    <a:pt x="459" y="3226"/>
                    <a:pt x="470" y="3215"/>
                  </a:cubicBezTo>
                  <a:cubicBezTo>
                    <a:pt x="470" y="3204"/>
                    <a:pt x="470" y="3204"/>
                    <a:pt x="470" y="3192"/>
                  </a:cubicBezTo>
                  <a:cubicBezTo>
                    <a:pt x="436" y="3192"/>
                    <a:pt x="448" y="3148"/>
                    <a:pt x="448" y="3103"/>
                  </a:cubicBezTo>
                  <a:cubicBezTo>
                    <a:pt x="448" y="3081"/>
                    <a:pt x="448" y="3069"/>
                    <a:pt x="448" y="3058"/>
                  </a:cubicBezTo>
                  <a:cubicBezTo>
                    <a:pt x="448" y="3002"/>
                    <a:pt x="470" y="2968"/>
                    <a:pt x="515" y="2957"/>
                  </a:cubicBezTo>
                  <a:cubicBezTo>
                    <a:pt x="492" y="2946"/>
                    <a:pt x="481" y="2935"/>
                    <a:pt x="481" y="2901"/>
                  </a:cubicBezTo>
                  <a:cubicBezTo>
                    <a:pt x="481" y="2890"/>
                    <a:pt x="481" y="2879"/>
                    <a:pt x="481" y="2879"/>
                  </a:cubicBezTo>
                  <a:lnTo>
                    <a:pt x="481" y="2879"/>
                  </a:lnTo>
                  <a:cubicBezTo>
                    <a:pt x="470" y="2879"/>
                    <a:pt x="470" y="2868"/>
                    <a:pt x="448" y="2845"/>
                  </a:cubicBezTo>
                  <a:cubicBezTo>
                    <a:pt x="414" y="2801"/>
                    <a:pt x="436" y="2666"/>
                    <a:pt x="436" y="2643"/>
                  </a:cubicBezTo>
                  <a:cubicBezTo>
                    <a:pt x="448" y="2621"/>
                    <a:pt x="448" y="2610"/>
                    <a:pt x="414" y="2599"/>
                  </a:cubicBezTo>
                  <a:cubicBezTo>
                    <a:pt x="380" y="2566"/>
                    <a:pt x="391" y="2521"/>
                    <a:pt x="403" y="2488"/>
                  </a:cubicBezTo>
                  <a:cubicBezTo>
                    <a:pt x="403" y="2488"/>
                    <a:pt x="391" y="2465"/>
                    <a:pt x="346" y="2431"/>
                  </a:cubicBezTo>
                  <a:cubicBezTo>
                    <a:pt x="313" y="2387"/>
                    <a:pt x="279" y="2375"/>
                    <a:pt x="279" y="2375"/>
                  </a:cubicBezTo>
                  <a:cubicBezTo>
                    <a:pt x="257" y="2364"/>
                    <a:pt x="257" y="2364"/>
                    <a:pt x="257" y="2364"/>
                  </a:cubicBezTo>
                  <a:cubicBezTo>
                    <a:pt x="268" y="2353"/>
                    <a:pt x="268" y="2353"/>
                    <a:pt x="268" y="2353"/>
                  </a:cubicBezTo>
                  <a:cubicBezTo>
                    <a:pt x="268" y="2342"/>
                    <a:pt x="268" y="2331"/>
                    <a:pt x="268" y="2320"/>
                  </a:cubicBezTo>
                  <a:lnTo>
                    <a:pt x="268" y="2308"/>
                  </a:lnTo>
                  <a:cubicBezTo>
                    <a:pt x="268" y="2297"/>
                    <a:pt x="268" y="2297"/>
                    <a:pt x="268" y="2297"/>
                  </a:cubicBezTo>
                  <a:lnTo>
                    <a:pt x="268" y="2297"/>
                  </a:lnTo>
                  <a:cubicBezTo>
                    <a:pt x="268" y="2297"/>
                    <a:pt x="268" y="2297"/>
                    <a:pt x="268" y="2286"/>
                  </a:cubicBezTo>
                  <a:lnTo>
                    <a:pt x="268" y="2286"/>
                  </a:lnTo>
                  <a:lnTo>
                    <a:pt x="268" y="2286"/>
                  </a:lnTo>
                  <a:cubicBezTo>
                    <a:pt x="279" y="2286"/>
                    <a:pt x="279" y="2275"/>
                    <a:pt x="279" y="2275"/>
                  </a:cubicBezTo>
                  <a:cubicBezTo>
                    <a:pt x="279" y="2275"/>
                    <a:pt x="279" y="2275"/>
                    <a:pt x="279" y="2264"/>
                  </a:cubicBezTo>
                  <a:cubicBezTo>
                    <a:pt x="290" y="2230"/>
                    <a:pt x="279" y="2196"/>
                    <a:pt x="279" y="2196"/>
                  </a:cubicBezTo>
                  <a:cubicBezTo>
                    <a:pt x="257" y="2185"/>
                    <a:pt x="246" y="2174"/>
                    <a:pt x="246" y="2151"/>
                  </a:cubicBezTo>
                  <a:cubicBezTo>
                    <a:pt x="246" y="2129"/>
                    <a:pt x="246" y="2118"/>
                    <a:pt x="257" y="2095"/>
                  </a:cubicBezTo>
                  <a:cubicBezTo>
                    <a:pt x="268" y="2084"/>
                    <a:pt x="268" y="2073"/>
                    <a:pt x="268" y="2073"/>
                  </a:cubicBezTo>
                  <a:cubicBezTo>
                    <a:pt x="268" y="2073"/>
                    <a:pt x="257" y="2073"/>
                    <a:pt x="246" y="2062"/>
                  </a:cubicBezTo>
                  <a:cubicBezTo>
                    <a:pt x="235" y="2051"/>
                    <a:pt x="235" y="2017"/>
                    <a:pt x="246" y="1995"/>
                  </a:cubicBezTo>
                  <a:cubicBezTo>
                    <a:pt x="246" y="1983"/>
                    <a:pt x="246" y="1972"/>
                    <a:pt x="246" y="1972"/>
                  </a:cubicBezTo>
                  <a:cubicBezTo>
                    <a:pt x="246" y="1950"/>
                    <a:pt x="302" y="1882"/>
                    <a:pt x="335" y="1849"/>
                  </a:cubicBezTo>
                  <a:cubicBezTo>
                    <a:pt x="358" y="1838"/>
                    <a:pt x="369" y="1815"/>
                    <a:pt x="391" y="1815"/>
                  </a:cubicBezTo>
                  <a:cubicBezTo>
                    <a:pt x="403" y="1815"/>
                    <a:pt x="414" y="1826"/>
                    <a:pt x="425" y="1838"/>
                  </a:cubicBezTo>
                  <a:cubicBezTo>
                    <a:pt x="425" y="1849"/>
                    <a:pt x="436" y="1849"/>
                    <a:pt x="436" y="1849"/>
                  </a:cubicBezTo>
                  <a:cubicBezTo>
                    <a:pt x="436" y="1860"/>
                    <a:pt x="436" y="1860"/>
                    <a:pt x="448" y="1860"/>
                  </a:cubicBezTo>
                  <a:lnTo>
                    <a:pt x="448" y="1860"/>
                  </a:lnTo>
                  <a:cubicBezTo>
                    <a:pt x="459" y="1860"/>
                    <a:pt x="470" y="1860"/>
                    <a:pt x="470" y="1860"/>
                  </a:cubicBezTo>
                  <a:cubicBezTo>
                    <a:pt x="504" y="1860"/>
                    <a:pt x="526" y="1871"/>
                    <a:pt x="537" y="1894"/>
                  </a:cubicBezTo>
                  <a:lnTo>
                    <a:pt x="537" y="1894"/>
                  </a:lnTo>
                  <a:cubicBezTo>
                    <a:pt x="537" y="1894"/>
                    <a:pt x="537" y="1894"/>
                    <a:pt x="548" y="1894"/>
                  </a:cubicBezTo>
                  <a:cubicBezTo>
                    <a:pt x="559" y="1894"/>
                    <a:pt x="582" y="1882"/>
                    <a:pt x="604" y="1871"/>
                  </a:cubicBezTo>
                  <a:cubicBezTo>
                    <a:pt x="615" y="1871"/>
                    <a:pt x="615" y="1871"/>
                    <a:pt x="627" y="1860"/>
                  </a:cubicBezTo>
                  <a:cubicBezTo>
                    <a:pt x="627" y="1860"/>
                    <a:pt x="627" y="1860"/>
                    <a:pt x="638" y="1860"/>
                  </a:cubicBezTo>
                  <a:lnTo>
                    <a:pt x="627" y="1849"/>
                  </a:lnTo>
                  <a:cubicBezTo>
                    <a:pt x="627" y="1826"/>
                    <a:pt x="627" y="1826"/>
                    <a:pt x="615" y="1826"/>
                  </a:cubicBezTo>
                  <a:lnTo>
                    <a:pt x="604" y="1826"/>
                  </a:lnTo>
                  <a:lnTo>
                    <a:pt x="593" y="1826"/>
                  </a:lnTo>
                  <a:cubicBezTo>
                    <a:pt x="582" y="1826"/>
                    <a:pt x="571" y="1826"/>
                    <a:pt x="571" y="1826"/>
                  </a:cubicBezTo>
                  <a:cubicBezTo>
                    <a:pt x="548" y="1826"/>
                    <a:pt x="537" y="1815"/>
                    <a:pt x="526" y="1804"/>
                  </a:cubicBezTo>
                  <a:cubicBezTo>
                    <a:pt x="526" y="1793"/>
                    <a:pt x="515" y="1793"/>
                    <a:pt x="515" y="1793"/>
                  </a:cubicBezTo>
                  <a:cubicBezTo>
                    <a:pt x="515" y="1793"/>
                    <a:pt x="515" y="1793"/>
                    <a:pt x="504" y="1793"/>
                  </a:cubicBezTo>
                  <a:lnTo>
                    <a:pt x="504" y="1793"/>
                  </a:lnTo>
                  <a:cubicBezTo>
                    <a:pt x="492" y="1793"/>
                    <a:pt x="481" y="1793"/>
                    <a:pt x="470" y="1793"/>
                  </a:cubicBezTo>
                  <a:cubicBezTo>
                    <a:pt x="436" y="1771"/>
                    <a:pt x="414" y="1703"/>
                    <a:pt x="414" y="1669"/>
                  </a:cubicBezTo>
                  <a:cubicBezTo>
                    <a:pt x="403" y="1636"/>
                    <a:pt x="403" y="1636"/>
                    <a:pt x="391" y="1636"/>
                  </a:cubicBezTo>
                  <a:lnTo>
                    <a:pt x="380" y="1636"/>
                  </a:lnTo>
                  <a:cubicBezTo>
                    <a:pt x="380" y="1647"/>
                    <a:pt x="369" y="1647"/>
                    <a:pt x="369" y="1647"/>
                  </a:cubicBezTo>
                  <a:cubicBezTo>
                    <a:pt x="358" y="1647"/>
                    <a:pt x="335" y="1647"/>
                    <a:pt x="324" y="1625"/>
                  </a:cubicBezTo>
                  <a:cubicBezTo>
                    <a:pt x="313" y="1613"/>
                    <a:pt x="324" y="1602"/>
                    <a:pt x="324" y="1591"/>
                  </a:cubicBezTo>
                  <a:cubicBezTo>
                    <a:pt x="313" y="1591"/>
                    <a:pt x="313" y="1591"/>
                    <a:pt x="302" y="1591"/>
                  </a:cubicBezTo>
                  <a:cubicBezTo>
                    <a:pt x="302" y="1591"/>
                    <a:pt x="302" y="1591"/>
                    <a:pt x="290" y="1591"/>
                  </a:cubicBezTo>
                  <a:cubicBezTo>
                    <a:pt x="246" y="1591"/>
                    <a:pt x="246" y="1535"/>
                    <a:pt x="246" y="1513"/>
                  </a:cubicBezTo>
                  <a:cubicBezTo>
                    <a:pt x="246" y="1513"/>
                    <a:pt x="235" y="1513"/>
                    <a:pt x="235" y="1502"/>
                  </a:cubicBezTo>
                  <a:cubicBezTo>
                    <a:pt x="223" y="1502"/>
                    <a:pt x="212" y="1490"/>
                    <a:pt x="201" y="1479"/>
                  </a:cubicBezTo>
                  <a:cubicBezTo>
                    <a:pt x="201" y="1468"/>
                    <a:pt x="201" y="1468"/>
                    <a:pt x="212" y="1457"/>
                  </a:cubicBezTo>
                  <a:cubicBezTo>
                    <a:pt x="212" y="1457"/>
                    <a:pt x="212" y="1457"/>
                    <a:pt x="212" y="1445"/>
                  </a:cubicBezTo>
                  <a:cubicBezTo>
                    <a:pt x="201" y="1423"/>
                    <a:pt x="201" y="1400"/>
                    <a:pt x="223" y="1378"/>
                  </a:cubicBezTo>
                  <a:cubicBezTo>
                    <a:pt x="190" y="1378"/>
                    <a:pt x="179" y="1367"/>
                    <a:pt x="179" y="1356"/>
                  </a:cubicBezTo>
                  <a:cubicBezTo>
                    <a:pt x="167" y="1344"/>
                    <a:pt x="179" y="1322"/>
                    <a:pt x="190" y="1311"/>
                  </a:cubicBezTo>
                  <a:lnTo>
                    <a:pt x="190" y="1300"/>
                  </a:lnTo>
                  <a:lnTo>
                    <a:pt x="190" y="1300"/>
                  </a:lnTo>
                  <a:cubicBezTo>
                    <a:pt x="0" y="1076"/>
                    <a:pt x="0" y="1076"/>
                    <a:pt x="0" y="1076"/>
                  </a:cubicBezTo>
                  <a:cubicBezTo>
                    <a:pt x="313" y="751"/>
                    <a:pt x="313" y="751"/>
                    <a:pt x="313" y="751"/>
                  </a:cubicBezTo>
                  <a:cubicBezTo>
                    <a:pt x="324" y="784"/>
                    <a:pt x="324" y="784"/>
                    <a:pt x="324" y="784"/>
                  </a:cubicBezTo>
                  <a:cubicBezTo>
                    <a:pt x="324" y="784"/>
                    <a:pt x="335" y="807"/>
                    <a:pt x="346" y="851"/>
                  </a:cubicBezTo>
                  <a:lnTo>
                    <a:pt x="346" y="863"/>
                  </a:lnTo>
                  <a:lnTo>
                    <a:pt x="346" y="863"/>
                  </a:lnTo>
                  <a:cubicBezTo>
                    <a:pt x="358" y="863"/>
                    <a:pt x="358" y="840"/>
                    <a:pt x="358" y="829"/>
                  </a:cubicBezTo>
                  <a:cubicBezTo>
                    <a:pt x="358" y="818"/>
                    <a:pt x="358" y="807"/>
                    <a:pt x="358" y="795"/>
                  </a:cubicBezTo>
                  <a:cubicBezTo>
                    <a:pt x="358" y="762"/>
                    <a:pt x="391" y="751"/>
                    <a:pt x="414" y="751"/>
                  </a:cubicBezTo>
                  <a:cubicBezTo>
                    <a:pt x="414" y="661"/>
                    <a:pt x="414" y="627"/>
                    <a:pt x="414" y="616"/>
                  </a:cubicBezTo>
                  <a:cubicBezTo>
                    <a:pt x="403" y="605"/>
                    <a:pt x="403" y="605"/>
                    <a:pt x="380" y="594"/>
                  </a:cubicBezTo>
                  <a:cubicBezTo>
                    <a:pt x="369" y="582"/>
                    <a:pt x="346" y="582"/>
                    <a:pt x="335" y="571"/>
                  </a:cubicBezTo>
                  <a:lnTo>
                    <a:pt x="335" y="571"/>
                  </a:lnTo>
                  <a:lnTo>
                    <a:pt x="335" y="571"/>
                  </a:lnTo>
                  <a:cubicBezTo>
                    <a:pt x="324" y="582"/>
                    <a:pt x="324" y="582"/>
                    <a:pt x="324" y="594"/>
                  </a:cubicBezTo>
                  <a:cubicBezTo>
                    <a:pt x="313" y="616"/>
                    <a:pt x="302" y="627"/>
                    <a:pt x="279" y="627"/>
                  </a:cubicBezTo>
                  <a:cubicBezTo>
                    <a:pt x="268" y="627"/>
                    <a:pt x="257" y="627"/>
                    <a:pt x="246" y="616"/>
                  </a:cubicBezTo>
                  <a:cubicBezTo>
                    <a:pt x="223" y="582"/>
                    <a:pt x="223" y="549"/>
                    <a:pt x="246" y="527"/>
                  </a:cubicBezTo>
                  <a:cubicBezTo>
                    <a:pt x="257" y="515"/>
                    <a:pt x="257" y="482"/>
                    <a:pt x="246" y="448"/>
                  </a:cubicBezTo>
                  <a:cubicBezTo>
                    <a:pt x="246" y="426"/>
                    <a:pt x="246" y="426"/>
                    <a:pt x="246" y="426"/>
                  </a:cubicBezTo>
                  <a:cubicBezTo>
                    <a:pt x="268" y="426"/>
                    <a:pt x="268" y="426"/>
                    <a:pt x="268" y="426"/>
                  </a:cubicBezTo>
                  <a:cubicBezTo>
                    <a:pt x="279" y="426"/>
                    <a:pt x="324" y="426"/>
                    <a:pt x="335" y="414"/>
                  </a:cubicBezTo>
                  <a:cubicBezTo>
                    <a:pt x="346" y="414"/>
                    <a:pt x="358" y="392"/>
                    <a:pt x="358" y="381"/>
                  </a:cubicBezTo>
                  <a:cubicBezTo>
                    <a:pt x="369" y="358"/>
                    <a:pt x="369" y="336"/>
                    <a:pt x="391" y="325"/>
                  </a:cubicBezTo>
                  <a:cubicBezTo>
                    <a:pt x="403" y="313"/>
                    <a:pt x="459" y="302"/>
                    <a:pt x="481" y="302"/>
                  </a:cubicBezTo>
                  <a:cubicBezTo>
                    <a:pt x="481" y="123"/>
                    <a:pt x="481" y="123"/>
                    <a:pt x="481" y="123"/>
                  </a:cubicBezTo>
                  <a:cubicBezTo>
                    <a:pt x="672" y="0"/>
                    <a:pt x="672" y="0"/>
                    <a:pt x="672" y="0"/>
                  </a:cubicBezTo>
                  <a:cubicBezTo>
                    <a:pt x="672" y="33"/>
                    <a:pt x="672" y="33"/>
                    <a:pt x="672" y="33"/>
                  </a:cubicBezTo>
                  <a:cubicBezTo>
                    <a:pt x="683" y="33"/>
                    <a:pt x="683" y="56"/>
                    <a:pt x="694" y="67"/>
                  </a:cubicBezTo>
                  <a:cubicBezTo>
                    <a:pt x="705" y="67"/>
                    <a:pt x="705" y="78"/>
                    <a:pt x="717" y="78"/>
                  </a:cubicBezTo>
                  <a:cubicBezTo>
                    <a:pt x="739" y="89"/>
                    <a:pt x="761" y="100"/>
                    <a:pt x="772" y="123"/>
                  </a:cubicBezTo>
                  <a:lnTo>
                    <a:pt x="772" y="123"/>
                  </a:lnTo>
                  <a:lnTo>
                    <a:pt x="772" y="123"/>
                  </a:lnTo>
                  <a:cubicBezTo>
                    <a:pt x="784" y="100"/>
                    <a:pt x="817" y="78"/>
                    <a:pt x="817" y="78"/>
                  </a:cubicBezTo>
                  <a:cubicBezTo>
                    <a:pt x="828" y="56"/>
                    <a:pt x="828" y="56"/>
                    <a:pt x="828" y="56"/>
                  </a:cubicBezTo>
                  <a:cubicBezTo>
                    <a:pt x="851" y="78"/>
                    <a:pt x="851" y="78"/>
                    <a:pt x="851" y="78"/>
                  </a:cubicBezTo>
                  <a:cubicBezTo>
                    <a:pt x="862" y="100"/>
                    <a:pt x="884" y="123"/>
                    <a:pt x="907" y="134"/>
                  </a:cubicBezTo>
                  <a:cubicBezTo>
                    <a:pt x="918" y="145"/>
                    <a:pt x="918" y="145"/>
                    <a:pt x="918" y="145"/>
                  </a:cubicBezTo>
                  <a:cubicBezTo>
                    <a:pt x="884" y="213"/>
                    <a:pt x="884" y="213"/>
                    <a:pt x="884" y="213"/>
                  </a:cubicBezTo>
                  <a:cubicBezTo>
                    <a:pt x="873" y="213"/>
                    <a:pt x="862" y="224"/>
                    <a:pt x="862" y="235"/>
                  </a:cubicBezTo>
                  <a:cubicBezTo>
                    <a:pt x="896" y="269"/>
                    <a:pt x="907" y="280"/>
                    <a:pt x="918" y="280"/>
                  </a:cubicBezTo>
                  <a:cubicBezTo>
                    <a:pt x="929" y="280"/>
                    <a:pt x="941" y="280"/>
                    <a:pt x="952" y="291"/>
                  </a:cubicBezTo>
                  <a:cubicBezTo>
                    <a:pt x="963" y="302"/>
                    <a:pt x="963" y="325"/>
                    <a:pt x="963" y="336"/>
                  </a:cubicBezTo>
                  <a:cubicBezTo>
                    <a:pt x="963" y="347"/>
                    <a:pt x="952" y="358"/>
                    <a:pt x="952" y="369"/>
                  </a:cubicBezTo>
                  <a:cubicBezTo>
                    <a:pt x="952" y="381"/>
                    <a:pt x="952" y="392"/>
                    <a:pt x="952" y="403"/>
                  </a:cubicBezTo>
                  <a:cubicBezTo>
                    <a:pt x="952" y="403"/>
                    <a:pt x="952" y="414"/>
                    <a:pt x="952" y="426"/>
                  </a:cubicBezTo>
                  <a:cubicBezTo>
                    <a:pt x="985" y="426"/>
                    <a:pt x="985" y="471"/>
                    <a:pt x="985" y="493"/>
                  </a:cubicBezTo>
                  <a:lnTo>
                    <a:pt x="985" y="504"/>
                  </a:lnTo>
                  <a:cubicBezTo>
                    <a:pt x="985" y="515"/>
                    <a:pt x="997" y="527"/>
                    <a:pt x="1008" y="538"/>
                  </a:cubicBezTo>
                  <a:cubicBezTo>
                    <a:pt x="1019" y="549"/>
                    <a:pt x="1041" y="560"/>
                    <a:pt x="1030" y="582"/>
                  </a:cubicBezTo>
                  <a:cubicBezTo>
                    <a:pt x="1019" y="594"/>
                    <a:pt x="1008" y="605"/>
                    <a:pt x="1008" y="605"/>
                  </a:cubicBezTo>
                  <a:cubicBezTo>
                    <a:pt x="997" y="616"/>
                    <a:pt x="985" y="616"/>
                    <a:pt x="985" y="627"/>
                  </a:cubicBezTo>
                  <a:cubicBezTo>
                    <a:pt x="985" y="638"/>
                    <a:pt x="974" y="650"/>
                    <a:pt x="974" y="672"/>
                  </a:cubicBezTo>
                  <a:cubicBezTo>
                    <a:pt x="1086" y="683"/>
                    <a:pt x="1086" y="683"/>
                    <a:pt x="1086" y="683"/>
                  </a:cubicBezTo>
                  <a:cubicBezTo>
                    <a:pt x="1041" y="818"/>
                    <a:pt x="1041" y="818"/>
                    <a:pt x="1041" y="818"/>
                  </a:cubicBezTo>
                  <a:cubicBezTo>
                    <a:pt x="1120" y="818"/>
                    <a:pt x="1120" y="818"/>
                    <a:pt x="1120" y="818"/>
                  </a:cubicBezTo>
                  <a:cubicBezTo>
                    <a:pt x="1187" y="919"/>
                    <a:pt x="1187" y="919"/>
                    <a:pt x="1187" y="919"/>
                  </a:cubicBezTo>
                  <a:cubicBezTo>
                    <a:pt x="1153" y="1031"/>
                    <a:pt x="1153" y="1031"/>
                    <a:pt x="1153" y="1031"/>
                  </a:cubicBezTo>
                  <a:cubicBezTo>
                    <a:pt x="1333" y="1131"/>
                    <a:pt x="1333" y="1131"/>
                    <a:pt x="1333" y="1131"/>
                  </a:cubicBezTo>
                  <a:cubicBezTo>
                    <a:pt x="1344" y="1244"/>
                    <a:pt x="1344" y="1244"/>
                    <a:pt x="1344" y="1244"/>
                  </a:cubicBezTo>
                  <a:cubicBezTo>
                    <a:pt x="1344" y="1255"/>
                    <a:pt x="1355" y="1255"/>
                    <a:pt x="1355" y="1255"/>
                  </a:cubicBezTo>
                  <a:cubicBezTo>
                    <a:pt x="1355" y="1255"/>
                    <a:pt x="1355" y="1255"/>
                    <a:pt x="1366" y="1244"/>
                  </a:cubicBezTo>
                  <a:cubicBezTo>
                    <a:pt x="1366" y="1233"/>
                    <a:pt x="1389" y="1233"/>
                    <a:pt x="1400" y="1233"/>
                  </a:cubicBezTo>
                  <a:cubicBezTo>
                    <a:pt x="1411" y="1233"/>
                    <a:pt x="1422" y="1233"/>
                    <a:pt x="1434" y="1244"/>
                  </a:cubicBezTo>
                  <a:cubicBezTo>
                    <a:pt x="1434" y="1244"/>
                    <a:pt x="1434" y="1255"/>
                    <a:pt x="1445" y="1255"/>
                  </a:cubicBezTo>
                  <a:cubicBezTo>
                    <a:pt x="1456" y="1277"/>
                    <a:pt x="1467" y="1289"/>
                    <a:pt x="1490" y="1289"/>
                  </a:cubicBezTo>
                  <a:cubicBezTo>
                    <a:pt x="1490" y="1289"/>
                    <a:pt x="1501" y="1289"/>
                    <a:pt x="1512" y="1289"/>
                  </a:cubicBezTo>
                  <a:cubicBezTo>
                    <a:pt x="1523" y="1277"/>
                    <a:pt x="1535" y="1266"/>
                    <a:pt x="1557" y="1266"/>
                  </a:cubicBezTo>
                  <a:cubicBezTo>
                    <a:pt x="1568" y="1266"/>
                    <a:pt x="1568" y="1266"/>
                    <a:pt x="1579" y="1266"/>
                  </a:cubicBezTo>
                  <a:cubicBezTo>
                    <a:pt x="1590" y="1255"/>
                    <a:pt x="1602" y="1255"/>
                    <a:pt x="1613" y="1255"/>
                  </a:cubicBezTo>
                  <a:cubicBezTo>
                    <a:pt x="1624" y="1255"/>
                    <a:pt x="1635" y="1255"/>
                    <a:pt x="1635" y="1255"/>
                  </a:cubicBezTo>
                  <a:cubicBezTo>
                    <a:pt x="1680" y="1266"/>
                    <a:pt x="1703" y="1266"/>
                    <a:pt x="1703" y="1266"/>
                  </a:cubicBezTo>
                  <a:cubicBezTo>
                    <a:pt x="1725" y="1266"/>
                    <a:pt x="1725" y="1266"/>
                    <a:pt x="1725" y="1266"/>
                  </a:cubicBezTo>
                  <a:cubicBezTo>
                    <a:pt x="1725" y="1289"/>
                    <a:pt x="1725" y="1289"/>
                    <a:pt x="1725" y="1289"/>
                  </a:cubicBezTo>
                  <a:cubicBezTo>
                    <a:pt x="1736" y="1613"/>
                    <a:pt x="1736" y="1613"/>
                    <a:pt x="1736" y="1613"/>
                  </a:cubicBezTo>
                  <a:cubicBezTo>
                    <a:pt x="1759" y="1625"/>
                    <a:pt x="1792" y="1625"/>
                    <a:pt x="1815" y="1625"/>
                  </a:cubicBezTo>
                  <a:cubicBezTo>
                    <a:pt x="1826" y="1625"/>
                    <a:pt x="1837" y="1636"/>
                    <a:pt x="1837" y="1647"/>
                  </a:cubicBezTo>
                  <a:cubicBezTo>
                    <a:pt x="1848" y="1658"/>
                    <a:pt x="1837" y="1681"/>
                    <a:pt x="1826" y="1703"/>
                  </a:cubicBezTo>
                  <a:lnTo>
                    <a:pt x="1815" y="1714"/>
                  </a:lnTo>
                  <a:cubicBezTo>
                    <a:pt x="1804" y="1737"/>
                    <a:pt x="1781" y="1748"/>
                    <a:pt x="1759" y="1748"/>
                  </a:cubicBezTo>
                  <a:lnTo>
                    <a:pt x="1748" y="1748"/>
                  </a:lnTo>
                  <a:cubicBezTo>
                    <a:pt x="1703" y="1782"/>
                    <a:pt x="1546" y="1927"/>
                    <a:pt x="1523" y="1950"/>
                  </a:cubicBezTo>
                  <a:cubicBezTo>
                    <a:pt x="1501" y="1972"/>
                    <a:pt x="1467" y="1983"/>
                    <a:pt x="1445" y="1983"/>
                  </a:cubicBezTo>
                  <a:cubicBezTo>
                    <a:pt x="1434" y="1983"/>
                    <a:pt x="1422" y="1972"/>
                    <a:pt x="1411" y="1972"/>
                  </a:cubicBezTo>
                  <a:cubicBezTo>
                    <a:pt x="1411" y="1983"/>
                    <a:pt x="1400" y="1983"/>
                    <a:pt x="1400" y="1983"/>
                  </a:cubicBezTo>
                  <a:cubicBezTo>
                    <a:pt x="1389" y="1983"/>
                    <a:pt x="1389" y="1983"/>
                    <a:pt x="1389" y="1983"/>
                  </a:cubicBezTo>
                  <a:lnTo>
                    <a:pt x="1389" y="1983"/>
                  </a:lnTo>
                  <a:cubicBezTo>
                    <a:pt x="1389" y="2006"/>
                    <a:pt x="1366" y="2039"/>
                    <a:pt x="1344" y="2051"/>
                  </a:cubicBezTo>
                  <a:cubicBezTo>
                    <a:pt x="1355" y="2062"/>
                    <a:pt x="1366" y="2073"/>
                    <a:pt x="1377" y="2084"/>
                  </a:cubicBezTo>
                  <a:cubicBezTo>
                    <a:pt x="1389" y="2107"/>
                    <a:pt x="1366" y="2129"/>
                    <a:pt x="1366" y="2140"/>
                  </a:cubicBezTo>
                  <a:cubicBezTo>
                    <a:pt x="1355" y="2151"/>
                    <a:pt x="1333" y="2162"/>
                    <a:pt x="1333" y="2162"/>
                  </a:cubicBezTo>
                  <a:cubicBezTo>
                    <a:pt x="1333" y="2162"/>
                    <a:pt x="1333" y="2162"/>
                    <a:pt x="1322" y="2162"/>
                  </a:cubicBezTo>
                  <a:lnTo>
                    <a:pt x="1322" y="2162"/>
                  </a:lnTo>
                  <a:cubicBezTo>
                    <a:pt x="1310" y="2196"/>
                    <a:pt x="1288" y="2196"/>
                    <a:pt x="1277" y="2196"/>
                  </a:cubicBezTo>
                  <a:cubicBezTo>
                    <a:pt x="1266" y="2196"/>
                    <a:pt x="1254" y="2196"/>
                    <a:pt x="1243" y="2185"/>
                  </a:cubicBezTo>
                  <a:lnTo>
                    <a:pt x="1243" y="2185"/>
                  </a:lnTo>
                  <a:cubicBezTo>
                    <a:pt x="1243" y="2185"/>
                    <a:pt x="1243" y="2185"/>
                    <a:pt x="1232" y="2185"/>
                  </a:cubicBezTo>
                  <a:cubicBezTo>
                    <a:pt x="1232" y="2207"/>
                    <a:pt x="1221" y="2252"/>
                    <a:pt x="1187" y="2252"/>
                  </a:cubicBezTo>
                  <a:cubicBezTo>
                    <a:pt x="1176" y="2252"/>
                    <a:pt x="1165" y="2252"/>
                    <a:pt x="1165" y="2241"/>
                  </a:cubicBezTo>
                  <a:cubicBezTo>
                    <a:pt x="1165" y="2241"/>
                    <a:pt x="1165" y="2241"/>
                    <a:pt x="1153" y="2241"/>
                  </a:cubicBezTo>
                  <a:cubicBezTo>
                    <a:pt x="1153" y="2241"/>
                    <a:pt x="1153" y="2252"/>
                    <a:pt x="1142" y="2264"/>
                  </a:cubicBezTo>
                  <a:cubicBezTo>
                    <a:pt x="1131" y="2308"/>
                    <a:pt x="1053" y="2308"/>
                    <a:pt x="1041" y="2308"/>
                  </a:cubicBezTo>
                  <a:cubicBezTo>
                    <a:pt x="1041" y="2308"/>
                    <a:pt x="1030" y="2308"/>
                    <a:pt x="1019" y="2308"/>
                  </a:cubicBezTo>
                  <a:cubicBezTo>
                    <a:pt x="1019" y="2308"/>
                    <a:pt x="1019" y="2331"/>
                    <a:pt x="1019" y="2364"/>
                  </a:cubicBezTo>
                  <a:cubicBezTo>
                    <a:pt x="1030" y="2387"/>
                    <a:pt x="1041" y="2409"/>
                    <a:pt x="1064" y="2420"/>
                  </a:cubicBezTo>
                  <a:cubicBezTo>
                    <a:pt x="1064" y="2431"/>
                    <a:pt x="1064" y="2431"/>
                    <a:pt x="1075" y="2431"/>
                  </a:cubicBezTo>
                  <a:cubicBezTo>
                    <a:pt x="1086" y="2454"/>
                    <a:pt x="1086" y="2488"/>
                    <a:pt x="1086" y="2621"/>
                  </a:cubicBezTo>
                  <a:cubicBezTo>
                    <a:pt x="1086" y="2632"/>
                    <a:pt x="1086" y="2632"/>
                    <a:pt x="1086" y="2632"/>
                  </a:cubicBezTo>
                  <a:cubicBezTo>
                    <a:pt x="1086" y="2643"/>
                    <a:pt x="1086" y="2655"/>
                    <a:pt x="1097" y="2655"/>
                  </a:cubicBezTo>
                  <a:cubicBezTo>
                    <a:pt x="1097" y="2666"/>
                    <a:pt x="1097" y="2666"/>
                    <a:pt x="1097" y="2666"/>
                  </a:cubicBezTo>
                  <a:cubicBezTo>
                    <a:pt x="1097" y="2677"/>
                    <a:pt x="1097" y="2677"/>
                    <a:pt x="1097" y="2677"/>
                  </a:cubicBezTo>
                  <a:cubicBezTo>
                    <a:pt x="1097" y="2699"/>
                    <a:pt x="1097" y="2699"/>
                    <a:pt x="1097" y="2699"/>
                  </a:cubicBezTo>
                  <a:cubicBezTo>
                    <a:pt x="1075" y="2699"/>
                    <a:pt x="1075" y="2699"/>
                    <a:pt x="1075" y="2699"/>
                  </a:cubicBezTo>
                  <a:cubicBezTo>
                    <a:pt x="1097" y="2699"/>
                    <a:pt x="1097" y="2699"/>
                    <a:pt x="1097" y="2699"/>
                  </a:cubicBezTo>
                  <a:lnTo>
                    <a:pt x="1097" y="2699"/>
                  </a:lnTo>
                  <a:cubicBezTo>
                    <a:pt x="1097" y="2711"/>
                    <a:pt x="1120" y="2744"/>
                    <a:pt x="1165" y="2778"/>
                  </a:cubicBezTo>
                  <a:cubicBezTo>
                    <a:pt x="1187" y="2789"/>
                    <a:pt x="1187" y="2812"/>
                    <a:pt x="1187" y="2812"/>
                  </a:cubicBezTo>
                  <a:cubicBezTo>
                    <a:pt x="1176" y="2845"/>
                    <a:pt x="1142" y="2868"/>
                    <a:pt x="1075" y="2890"/>
                  </a:cubicBezTo>
                  <a:cubicBezTo>
                    <a:pt x="1041" y="2890"/>
                    <a:pt x="1008" y="2890"/>
                    <a:pt x="985" y="2890"/>
                  </a:cubicBezTo>
                  <a:cubicBezTo>
                    <a:pt x="974" y="2890"/>
                    <a:pt x="963" y="2890"/>
                    <a:pt x="952" y="2890"/>
                  </a:cubicBezTo>
                  <a:cubicBezTo>
                    <a:pt x="952" y="2890"/>
                    <a:pt x="941" y="2890"/>
                    <a:pt x="929" y="2890"/>
                  </a:cubicBezTo>
                  <a:cubicBezTo>
                    <a:pt x="907" y="2890"/>
                    <a:pt x="907" y="2901"/>
                    <a:pt x="896" y="2901"/>
                  </a:cubicBezTo>
                  <a:cubicBezTo>
                    <a:pt x="884" y="2912"/>
                    <a:pt x="873" y="3025"/>
                    <a:pt x="873" y="3081"/>
                  </a:cubicBezTo>
                  <a:cubicBezTo>
                    <a:pt x="884" y="3114"/>
                    <a:pt x="873" y="3137"/>
                    <a:pt x="862" y="3148"/>
                  </a:cubicBezTo>
                  <a:cubicBezTo>
                    <a:pt x="851" y="3159"/>
                    <a:pt x="840" y="3170"/>
                    <a:pt x="817" y="3159"/>
                  </a:cubicBezTo>
                  <a:cubicBezTo>
                    <a:pt x="817" y="3159"/>
                    <a:pt x="806" y="3159"/>
                    <a:pt x="795" y="3159"/>
                  </a:cubicBezTo>
                  <a:cubicBezTo>
                    <a:pt x="784" y="3159"/>
                    <a:pt x="772" y="3159"/>
                    <a:pt x="772" y="3159"/>
                  </a:cubicBezTo>
                  <a:cubicBezTo>
                    <a:pt x="772" y="3170"/>
                    <a:pt x="761" y="3192"/>
                    <a:pt x="761" y="3215"/>
                  </a:cubicBezTo>
                  <a:cubicBezTo>
                    <a:pt x="750" y="3249"/>
                    <a:pt x="750" y="3271"/>
                    <a:pt x="739" y="3282"/>
                  </a:cubicBezTo>
                  <a:cubicBezTo>
                    <a:pt x="728" y="3294"/>
                    <a:pt x="717" y="3305"/>
                    <a:pt x="705" y="3305"/>
                  </a:cubicBezTo>
                  <a:lnTo>
                    <a:pt x="705" y="3305"/>
                  </a:lnTo>
                  <a:cubicBezTo>
                    <a:pt x="683" y="3305"/>
                    <a:pt x="660" y="3294"/>
                    <a:pt x="638" y="3271"/>
                  </a:cubicBezTo>
                  <a:cubicBezTo>
                    <a:pt x="638" y="3271"/>
                    <a:pt x="638" y="3271"/>
                    <a:pt x="638" y="3282"/>
                  </a:cubicBezTo>
                  <a:cubicBezTo>
                    <a:pt x="638" y="3294"/>
                    <a:pt x="638" y="3294"/>
                    <a:pt x="638" y="3305"/>
                  </a:cubicBezTo>
                  <a:cubicBezTo>
                    <a:pt x="638" y="3338"/>
                    <a:pt x="627" y="3361"/>
                    <a:pt x="582" y="3361"/>
                  </a:cubicBezTo>
                  <a:cubicBezTo>
                    <a:pt x="571" y="3361"/>
                    <a:pt x="571" y="3361"/>
                    <a:pt x="559" y="3361"/>
                  </a:cubicBezTo>
                  <a:close/>
                  <a:moveTo>
                    <a:pt x="559" y="3316"/>
                  </a:moveTo>
                  <a:lnTo>
                    <a:pt x="559" y="3316"/>
                  </a:lnTo>
                  <a:cubicBezTo>
                    <a:pt x="571" y="3316"/>
                    <a:pt x="571" y="3316"/>
                    <a:pt x="571" y="3316"/>
                  </a:cubicBezTo>
                  <a:cubicBezTo>
                    <a:pt x="582" y="3316"/>
                    <a:pt x="593" y="3316"/>
                    <a:pt x="593" y="3316"/>
                  </a:cubicBezTo>
                  <a:lnTo>
                    <a:pt x="593" y="3305"/>
                  </a:lnTo>
                  <a:cubicBezTo>
                    <a:pt x="593" y="3294"/>
                    <a:pt x="593" y="3294"/>
                    <a:pt x="593" y="3282"/>
                  </a:cubicBezTo>
                  <a:cubicBezTo>
                    <a:pt x="593" y="3260"/>
                    <a:pt x="593" y="3237"/>
                    <a:pt x="604" y="3226"/>
                  </a:cubicBezTo>
                  <a:cubicBezTo>
                    <a:pt x="615" y="3226"/>
                    <a:pt x="627" y="3215"/>
                    <a:pt x="638" y="3215"/>
                  </a:cubicBezTo>
                  <a:cubicBezTo>
                    <a:pt x="649" y="3215"/>
                    <a:pt x="660" y="3226"/>
                    <a:pt x="672" y="3237"/>
                  </a:cubicBezTo>
                  <a:cubicBezTo>
                    <a:pt x="683" y="3249"/>
                    <a:pt x="694" y="3260"/>
                    <a:pt x="705" y="3260"/>
                  </a:cubicBezTo>
                  <a:cubicBezTo>
                    <a:pt x="705" y="3282"/>
                    <a:pt x="705" y="3282"/>
                    <a:pt x="705" y="3282"/>
                  </a:cubicBezTo>
                  <a:cubicBezTo>
                    <a:pt x="705" y="3260"/>
                    <a:pt x="705" y="3260"/>
                    <a:pt x="705" y="3260"/>
                  </a:cubicBezTo>
                  <a:cubicBezTo>
                    <a:pt x="705" y="3249"/>
                    <a:pt x="717" y="3226"/>
                    <a:pt x="717" y="3204"/>
                  </a:cubicBezTo>
                  <a:cubicBezTo>
                    <a:pt x="728" y="3170"/>
                    <a:pt x="728" y="3148"/>
                    <a:pt x="739" y="3137"/>
                  </a:cubicBezTo>
                  <a:cubicBezTo>
                    <a:pt x="750" y="3125"/>
                    <a:pt x="772" y="3114"/>
                    <a:pt x="795" y="3114"/>
                  </a:cubicBezTo>
                  <a:cubicBezTo>
                    <a:pt x="806" y="3114"/>
                    <a:pt x="817" y="3114"/>
                    <a:pt x="828" y="3114"/>
                  </a:cubicBezTo>
                  <a:cubicBezTo>
                    <a:pt x="828" y="3114"/>
                    <a:pt x="828" y="3103"/>
                    <a:pt x="828" y="3081"/>
                  </a:cubicBezTo>
                  <a:cubicBezTo>
                    <a:pt x="828" y="3069"/>
                    <a:pt x="828" y="2890"/>
                    <a:pt x="873" y="2856"/>
                  </a:cubicBezTo>
                  <a:cubicBezTo>
                    <a:pt x="896" y="2845"/>
                    <a:pt x="918" y="2845"/>
                    <a:pt x="963" y="2845"/>
                  </a:cubicBezTo>
                  <a:cubicBezTo>
                    <a:pt x="963" y="2845"/>
                    <a:pt x="974" y="2856"/>
                    <a:pt x="985" y="2856"/>
                  </a:cubicBezTo>
                  <a:cubicBezTo>
                    <a:pt x="1008" y="2856"/>
                    <a:pt x="1041" y="2845"/>
                    <a:pt x="1064" y="2845"/>
                  </a:cubicBezTo>
                  <a:cubicBezTo>
                    <a:pt x="1109" y="2834"/>
                    <a:pt x="1131" y="2812"/>
                    <a:pt x="1142" y="2812"/>
                  </a:cubicBezTo>
                  <a:cubicBezTo>
                    <a:pt x="1109" y="2789"/>
                    <a:pt x="1064" y="2744"/>
                    <a:pt x="1053" y="2711"/>
                  </a:cubicBezTo>
                  <a:cubicBezTo>
                    <a:pt x="1053" y="2711"/>
                    <a:pt x="1053" y="2711"/>
                    <a:pt x="1053" y="2699"/>
                  </a:cubicBezTo>
                  <a:lnTo>
                    <a:pt x="1053" y="2699"/>
                  </a:lnTo>
                  <a:lnTo>
                    <a:pt x="1053" y="2699"/>
                  </a:lnTo>
                  <a:cubicBezTo>
                    <a:pt x="1053" y="2677"/>
                    <a:pt x="1053" y="2677"/>
                    <a:pt x="1053" y="2677"/>
                  </a:cubicBezTo>
                  <a:lnTo>
                    <a:pt x="1053" y="2677"/>
                  </a:lnTo>
                  <a:cubicBezTo>
                    <a:pt x="1053" y="2666"/>
                    <a:pt x="1053" y="2666"/>
                    <a:pt x="1053" y="2666"/>
                  </a:cubicBezTo>
                  <a:cubicBezTo>
                    <a:pt x="1053" y="2655"/>
                    <a:pt x="1053" y="2643"/>
                    <a:pt x="1053" y="2643"/>
                  </a:cubicBezTo>
                  <a:cubicBezTo>
                    <a:pt x="1053" y="2621"/>
                    <a:pt x="1053" y="2621"/>
                    <a:pt x="1053" y="2621"/>
                  </a:cubicBezTo>
                  <a:cubicBezTo>
                    <a:pt x="1041" y="2577"/>
                    <a:pt x="1041" y="2476"/>
                    <a:pt x="1041" y="2465"/>
                  </a:cubicBezTo>
                  <a:cubicBezTo>
                    <a:pt x="1030" y="2465"/>
                    <a:pt x="1030" y="2454"/>
                    <a:pt x="1030" y="2454"/>
                  </a:cubicBezTo>
                  <a:cubicBezTo>
                    <a:pt x="1008" y="2431"/>
                    <a:pt x="985" y="2409"/>
                    <a:pt x="974" y="2364"/>
                  </a:cubicBezTo>
                  <a:cubicBezTo>
                    <a:pt x="963" y="2320"/>
                    <a:pt x="963" y="2286"/>
                    <a:pt x="985" y="2264"/>
                  </a:cubicBezTo>
                  <a:cubicBezTo>
                    <a:pt x="985" y="2252"/>
                    <a:pt x="1008" y="2252"/>
                    <a:pt x="1019" y="2264"/>
                  </a:cubicBezTo>
                  <a:cubicBezTo>
                    <a:pt x="1030" y="2264"/>
                    <a:pt x="1041" y="2264"/>
                    <a:pt x="1041" y="2264"/>
                  </a:cubicBezTo>
                  <a:cubicBezTo>
                    <a:pt x="1075" y="2264"/>
                    <a:pt x="1097" y="2252"/>
                    <a:pt x="1097" y="2252"/>
                  </a:cubicBezTo>
                  <a:cubicBezTo>
                    <a:pt x="1120" y="2219"/>
                    <a:pt x="1131" y="2196"/>
                    <a:pt x="1153" y="2196"/>
                  </a:cubicBezTo>
                  <a:cubicBezTo>
                    <a:pt x="1165" y="2196"/>
                    <a:pt x="1176" y="2196"/>
                    <a:pt x="1187" y="2207"/>
                  </a:cubicBezTo>
                  <a:cubicBezTo>
                    <a:pt x="1187" y="2196"/>
                    <a:pt x="1198" y="2185"/>
                    <a:pt x="1198" y="2162"/>
                  </a:cubicBezTo>
                  <a:cubicBezTo>
                    <a:pt x="1198" y="2129"/>
                    <a:pt x="1221" y="2129"/>
                    <a:pt x="1221" y="2129"/>
                  </a:cubicBezTo>
                  <a:cubicBezTo>
                    <a:pt x="1232" y="2129"/>
                    <a:pt x="1254" y="2140"/>
                    <a:pt x="1266" y="2151"/>
                  </a:cubicBezTo>
                  <a:lnTo>
                    <a:pt x="1266" y="2151"/>
                  </a:lnTo>
                  <a:cubicBezTo>
                    <a:pt x="1277" y="2151"/>
                    <a:pt x="1277" y="2151"/>
                    <a:pt x="1277" y="2151"/>
                  </a:cubicBezTo>
                  <a:cubicBezTo>
                    <a:pt x="1277" y="2151"/>
                    <a:pt x="1277" y="2151"/>
                    <a:pt x="1288" y="2140"/>
                  </a:cubicBezTo>
                  <a:cubicBezTo>
                    <a:pt x="1299" y="2118"/>
                    <a:pt x="1310" y="2118"/>
                    <a:pt x="1322" y="2118"/>
                  </a:cubicBezTo>
                  <a:lnTo>
                    <a:pt x="1333" y="2118"/>
                  </a:lnTo>
                  <a:lnTo>
                    <a:pt x="1333" y="2118"/>
                  </a:lnTo>
                  <a:cubicBezTo>
                    <a:pt x="1333" y="2107"/>
                    <a:pt x="1333" y="2095"/>
                    <a:pt x="1333" y="2095"/>
                  </a:cubicBezTo>
                  <a:lnTo>
                    <a:pt x="1333" y="2095"/>
                  </a:lnTo>
                  <a:cubicBezTo>
                    <a:pt x="1333" y="2095"/>
                    <a:pt x="1333" y="2095"/>
                    <a:pt x="1322" y="2095"/>
                  </a:cubicBezTo>
                  <a:cubicBezTo>
                    <a:pt x="1288" y="2084"/>
                    <a:pt x="1288" y="2062"/>
                    <a:pt x="1288" y="2051"/>
                  </a:cubicBezTo>
                  <a:cubicBezTo>
                    <a:pt x="1288" y="2039"/>
                    <a:pt x="1299" y="2017"/>
                    <a:pt x="1322" y="2017"/>
                  </a:cubicBezTo>
                  <a:cubicBezTo>
                    <a:pt x="1333" y="2017"/>
                    <a:pt x="1344" y="1995"/>
                    <a:pt x="1355" y="1972"/>
                  </a:cubicBezTo>
                  <a:cubicBezTo>
                    <a:pt x="1355" y="1950"/>
                    <a:pt x="1366" y="1950"/>
                    <a:pt x="1377" y="1938"/>
                  </a:cubicBezTo>
                  <a:lnTo>
                    <a:pt x="1377" y="1938"/>
                  </a:lnTo>
                  <a:lnTo>
                    <a:pt x="1377" y="1938"/>
                  </a:lnTo>
                  <a:cubicBezTo>
                    <a:pt x="1389" y="1916"/>
                    <a:pt x="1400" y="1916"/>
                    <a:pt x="1411" y="1916"/>
                  </a:cubicBezTo>
                  <a:cubicBezTo>
                    <a:pt x="1434" y="1916"/>
                    <a:pt x="1445" y="1927"/>
                    <a:pt x="1445" y="1938"/>
                  </a:cubicBezTo>
                  <a:cubicBezTo>
                    <a:pt x="1456" y="1938"/>
                    <a:pt x="1479" y="1938"/>
                    <a:pt x="1490" y="1916"/>
                  </a:cubicBezTo>
                  <a:cubicBezTo>
                    <a:pt x="1523" y="1894"/>
                    <a:pt x="1725" y="1703"/>
                    <a:pt x="1725" y="1703"/>
                  </a:cubicBezTo>
                  <a:cubicBezTo>
                    <a:pt x="1736" y="1692"/>
                    <a:pt x="1736" y="1692"/>
                    <a:pt x="1736" y="1692"/>
                  </a:cubicBezTo>
                  <a:cubicBezTo>
                    <a:pt x="1748" y="1703"/>
                    <a:pt x="1748" y="1703"/>
                    <a:pt x="1748" y="1703"/>
                  </a:cubicBezTo>
                  <a:lnTo>
                    <a:pt x="1748" y="1703"/>
                  </a:lnTo>
                  <a:lnTo>
                    <a:pt x="1759" y="1703"/>
                  </a:lnTo>
                  <a:cubicBezTo>
                    <a:pt x="1770" y="1703"/>
                    <a:pt x="1770" y="1703"/>
                    <a:pt x="1781" y="1692"/>
                  </a:cubicBezTo>
                  <a:cubicBezTo>
                    <a:pt x="1781" y="1692"/>
                    <a:pt x="1781" y="1681"/>
                    <a:pt x="1792" y="1681"/>
                  </a:cubicBezTo>
                  <a:cubicBezTo>
                    <a:pt x="1792" y="1669"/>
                    <a:pt x="1792" y="1669"/>
                    <a:pt x="1792" y="1669"/>
                  </a:cubicBezTo>
                  <a:cubicBezTo>
                    <a:pt x="1759" y="1669"/>
                    <a:pt x="1714" y="1658"/>
                    <a:pt x="1714" y="1658"/>
                  </a:cubicBezTo>
                  <a:cubicBezTo>
                    <a:pt x="1703" y="1658"/>
                    <a:pt x="1703" y="1658"/>
                    <a:pt x="1703" y="1658"/>
                  </a:cubicBezTo>
                  <a:cubicBezTo>
                    <a:pt x="1691" y="1311"/>
                    <a:pt x="1691" y="1311"/>
                    <a:pt x="1691" y="1311"/>
                  </a:cubicBezTo>
                  <a:cubicBezTo>
                    <a:pt x="1669" y="1311"/>
                    <a:pt x="1646" y="1300"/>
                    <a:pt x="1624" y="1300"/>
                  </a:cubicBezTo>
                  <a:lnTo>
                    <a:pt x="1613" y="1300"/>
                  </a:lnTo>
                  <a:lnTo>
                    <a:pt x="1602" y="1300"/>
                  </a:lnTo>
                  <a:cubicBezTo>
                    <a:pt x="1590" y="1300"/>
                    <a:pt x="1579" y="1311"/>
                    <a:pt x="1557" y="1311"/>
                  </a:cubicBezTo>
                  <a:cubicBezTo>
                    <a:pt x="1546" y="1311"/>
                    <a:pt x="1546" y="1322"/>
                    <a:pt x="1535" y="1322"/>
                  </a:cubicBezTo>
                  <a:cubicBezTo>
                    <a:pt x="1523" y="1333"/>
                    <a:pt x="1512" y="1333"/>
                    <a:pt x="1490" y="1333"/>
                  </a:cubicBezTo>
                  <a:lnTo>
                    <a:pt x="1479" y="1333"/>
                  </a:lnTo>
                  <a:cubicBezTo>
                    <a:pt x="1445" y="1322"/>
                    <a:pt x="1422" y="1300"/>
                    <a:pt x="1411" y="1289"/>
                  </a:cubicBezTo>
                  <a:cubicBezTo>
                    <a:pt x="1400" y="1277"/>
                    <a:pt x="1400" y="1277"/>
                    <a:pt x="1400" y="1277"/>
                  </a:cubicBezTo>
                  <a:lnTo>
                    <a:pt x="1400" y="1277"/>
                  </a:lnTo>
                  <a:lnTo>
                    <a:pt x="1400" y="1277"/>
                  </a:lnTo>
                  <a:lnTo>
                    <a:pt x="1400" y="1277"/>
                  </a:lnTo>
                  <a:cubicBezTo>
                    <a:pt x="1400" y="1289"/>
                    <a:pt x="1400" y="1300"/>
                    <a:pt x="1389" y="1300"/>
                  </a:cubicBezTo>
                  <a:cubicBezTo>
                    <a:pt x="1389" y="1311"/>
                    <a:pt x="1377" y="1311"/>
                    <a:pt x="1377" y="1311"/>
                  </a:cubicBezTo>
                  <a:cubicBezTo>
                    <a:pt x="1355" y="1311"/>
                    <a:pt x="1333" y="1289"/>
                    <a:pt x="1310" y="1277"/>
                  </a:cubicBezTo>
                  <a:cubicBezTo>
                    <a:pt x="1299" y="1266"/>
                    <a:pt x="1299" y="1266"/>
                    <a:pt x="1299" y="1266"/>
                  </a:cubicBezTo>
                  <a:cubicBezTo>
                    <a:pt x="1288" y="1154"/>
                    <a:pt x="1288" y="1154"/>
                    <a:pt x="1288" y="1154"/>
                  </a:cubicBezTo>
                  <a:cubicBezTo>
                    <a:pt x="1097" y="1053"/>
                    <a:pt x="1097" y="1053"/>
                    <a:pt x="1097" y="1053"/>
                  </a:cubicBezTo>
                  <a:cubicBezTo>
                    <a:pt x="1142" y="930"/>
                    <a:pt x="1142" y="930"/>
                    <a:pt x="1142" y="930"/>
                  </a:cubicBezTo>
                  <a:cubicBezTo>
                    <a:pt x="1097" y="863"/>
                    <a:pt x="1097" y="863"/>
                    <a:pt x="1097" y="863"/>
                  </a:cubicBezTo>
                  <a:cubicBezTo>
                    <a:pt x="985" y="851"/>
                    <a:pt x="985" y="851"/>
                    <a:pt x="985" y="851"/>
                  </a:cubicBezTo>
                  <a:cubicBezTo>
                    <a:pt x="1019" y="717"/>
                    <a:pt x="1019" y="717"/>
                    <a:pt x="1019" y="717"/>
                  </a:cubicBezTo>
                  <a:cubicBezTo>
                    <a:pt x="918" y="706"/>
                    <a:pt x="918" y="706"/>
                    <a:pt x="918" y="706"/>
                  </a:cubicBezTo>
                  <a:cubicBezTo>
                    <a:pt x="918" y="683"/>
                    <a:pt x="918" y="683"/>
                    <a:pt x="918" y="683"/>
                  </a:cubicBezTo>
                  <a:cubicBezTo>
                    <a:pt x="929" y="672"/>
                    <a:pt x="941" y="638"/>
                    <a:pt x="941" y="616"/>
                  </a:cubicBezTo>
                  <a:cubicBezTo>
                    <a:pt x="952" y="594"/>
                    <a:pt x="963" y="582"/>
                    <a:pt x="974" y="571"/>
                  </a:cubicBezTo>
                  <a:lnTo>
                    <a:pt x="985" y="571"/>
                  </a:lnTo>
                  <a:cubicBezTo>
                    <a:pt x="974" y="571"/>
                    <a:pt x="974" y="571"/>
                    <a:pt x="974" y="560"/>
                  </a:cubicBezTo>
                  <a:cubicBezTo>
                    <a:pt x="963" y="549"/>
                    <a:pt x="941" y="527"/>
                    <a:pt x="941" y="504"/>
                  </a:cubicBezTo>
                  <a:lnTo>
                    <a:pt x="941" y="493"/>
                  </a:lnTo>
                  <a:cubicBezTo>
                    <a:pt x="941" y="482"/>
                    <a:pt x="941" y="471"/>
                    <a:pt x="941" y="459"/>
                  </a:cubicBezTo>
                  <a:cubicBezTo>
                    <a:pt x="941" y="471"/>
                    <a:pt x="941" y="459"/>
                    <a:pt x="941" y="459"/>
                  </a:cubicBezTo>
                  <a:cubicBezTo>
                    <a:pt x="929" y="459"/>
                    <a:pt x="918" y="459"/>
                    <a:pt x="907" y="448"/>
                  </a:cubicBezTo>
                  <a:cubicBezTo>
                    <a:pt x="896" y="437"/>
                    <a:pt x="907" y="414"/>
                    <a:pt x="907" y="392"/>
                  </a:cubicBezTo>
                  <a:cubicBezTo>
                    <a:pt x="907" y="381"/>
                    <a:pt x="907" y="369"/>
                    <a:pt x="907" y="358"/>
                  </a:cubicBezTo>
                  <a:cubicBezTo>
                    <a:pt x="918" y="347"/>
                    <a:pt x="918" y="347"/>
                    <a:pt x="918" y="336"/>
                  </a:cubicBezTo>
                  <a:lnTo>
                    <a:pt x="918" y="325"/>
                  </a:lnTo>
                  <a:cubicBezTo>
                    <a:pt x="884" y="325"/>
                    <a:pt x="851" y="291"/>
                    <a:pt x="828" y="258"/>
                  </a:cubicBezTo>
                  <a:lnTo>
                    <a:pt x="828" y="258"/>
                  </a:lnTo>
                  <a:cubicBezTo>
                    <a:pt x="806" y="235"/>
                    <a:pt x="828" y="202"/>
                    <a:pt x="851" y="179"/>
                  </a:cubicBezTo>
                  <a:cubicBezTo>
                    <a:pt x="862" y="157"/>
                    <a:pt x="862" y="157"/>
                    <a:pt x="862" y="157"/>
                  </a:cubicBezTo>
                  <a:cubicBezTo>
                    <a:pt x="851" y="145"/>
                    <a:pt x="840" y="134"/>
                    <a:pt x="828" y="123"/>
                  </a:cubicBezTo>
                  <a:cubicBezTo>
                    <a:pt x="817" y="134"/>
                    <a:pt x="817" y="145"/>
                    <a:pt x="817" y="145"/>
                  </a:cubicBezTo>
                  <a:cubicBezTo>
                    <a:pt x="806" y="157"/>
                    <a:pt x="795" y="168"/>
                    <a:pt x="772" y="168"/>
                  </a:cubicBezTo>
                  <a:cubicBezTo>
                    <a:pt x="761" y="168"/>
                    <a:pt x="739" y="157"/>
                    <a:pt x="739" y="145"/>
                  </a:cubicBezTo>
                  <a:cubicBezTo>
                    <a:pt x="728" y="134"/>
                    <a:pt x="705" y="123"/>
                    <a:pt x="694" y="112"/>
                  </a:cubicBezTo>
                  <a:cubicBezTo>
                    <a:pt x="683" y="112"/>
                    <a:pt x="683" y="100"/>
                    <a:pt x="672" y="100"/>
                  </a:cubicBezTo>
                  <a:cubicBezTo>
                    <a:pt x="660" y="89"/>
                    <a:pt x="649" y="78"/>
                    <a:pt x="649" y="67"/>
                  </a:cubicBezTo>
                  <a:cubicBezTo>
                    <a:pt x="526" y="145"/>
                    <a:pt x="526" y="145"/>
                    <a:pt x="526" y="145"/>
                  </a:cubicBezTo>
                  <a:cubicBezTo>
                    <a:pt x="526" y="336"/>
                    <a:pt x="526" y="336"/>
                    <a:pt x="526" y="336"/>
                  </a:cubicBezTo>
                  <a:cubicBezTo>
                    <a:pt x="504" y="336"/>
                    <a:pt x="504" y="336"/>
                    <a:pt x="504" y="336"/>
                  </a:cubicBezTo>
                  <a:cubicBezTo>
                    <a:pt x="470" y="347"/>
                    <a:pt x="425" y="347"/>
                    <a:pt x="414" y="358"/>
                  </a:cubicBezTo>
                  <a:cubicBezTo>
                    <a:pt x="414" y="369"/>
                    <a:pt x="403" y="381"/>
                    <a:pt x="403" y="392"/>
                  </a:cubicBezTo>
                  <a:cubicBezTo>
                    <a:pt x="391" y="414"/>
                    <a:pt x="380" y="437"/>
                    <a:pt x="358" y="448"/>
                  </a:cubicBezTo>
                  <a:cubicBezTo>
                    <a:pt x="346" y="459"/>
                    <a:pt x="313" y="471"/>
                    <a:pt x="290" y="471"/>
                  </a:cubicBezTo>
                  <a:cubicBezTo>
                    <a:pt x="302" y="504"/>
                    <a:pt x="302" y="538"/>
                    <a:pt x="279" y="560"/>
                  </a:cubicBezTo>
                  <a:cubicBezTo>
                    <a:pt x="279" y="560"/>
                    <a:pt x="268" y="571"/>
                    <a:pt x="279" y="582"/>
                  </a:cubicBezTo>
                  <a:cubicBezTo>
                    <a:pt x="279" y="582"/>
                    <a:pt x="279" y="582"/>
                    <a:pt x="279" y="571"/>
                  </a:cubicBezTo>
                  <a:cubicBezTo>
                    <a:pt x="290" y="571"/>
                    <a:pt x="290" y="560"/>
                    <a:pt x="290" y="560"/>
                  </a:cubicBezTo>
                  <a:cubicBezTo>
                    <a:pt x="302" y="538"/>
                    <a:pt x="302" y="527"/>
                    <a:pt x="335" y="527"/>
                  </a:cubicBezTo>
                  <a:cubicBezTo>
                    <a:pt x="335" y="527"/>
                    <a:pt x="346" y="527"/>
                    <a:pt x="358" y="527"/>
                  </a:cubicBezTo>
                  <a:cubicBezTo>
                    <a:pt x="369" y="538"/>
                    <a:pt x="391" y="549"/>
                    <a:pt x="403" y="560"/>
                  </a:cubicBezTo>
                  <a:cubicBezTo>
                    <a:pt x="414" y="560"/>
                    <a:pt x="436" y="571"/>
                    <a:pt x="448" y="582"/>
                  </a:cubicBezTo>
                  <a:cubicBezTo>
                    <a:pt x="459" y="582"/>
                    <a:pt x="459" y="582"/>
                    <a:pt x="459" y="762"/>
                  </a:cubicBezTo>
                  <a:cubicBezTo>
                    <a:pt x="459" y="773"/>
                    <a:pt x="459" y="773"/>
                    <a:pt x="459" y="773"/>
                  </a:cubicBezTo>
                  <a:cubicBezTo>
                    <a:pt x="459" y="784"/>
                    <a:pt x="448" y="795"/>
                    <a:pt x="425" y="795"/>
                  </a:cubicBezTo>
                  <a:cubicBezTo>
                    <a:pt x="403" y="795"/>
                    <a:pt x="403" y="795"/>
                    <a:pt x="403" y="807"/>
                  </a:cubicBezTo>
                  <a:cubicBezTo>
                    <a:pt x="403" y="818"/>
                    <a:pt x="403" y="818"/>
                    <a:pt x="403" y="829"/>
                  </a:cubicBezTo>
                  <a:cubicBezTo>
                    <a:pt x="403" y="863"/>
                    <a:pt x="391" y="896"/>
                    <a:pt x="358" y="907"/>
                  </a:cubicBezTo>
                  <a:lnTo>
                    <a:pt x="346" y="907"/>
                  </a:lnTo>
                  <a:cubicBezTo>
                    <a:pt x="313" y="907"/>
                    <a:pt x="302" y="885"/>
                    <a:pt x="302" y="851"/>
                  </a:cubicBezTo>
                  <a:lnTo>
                    <a:pt x="302" y="840"/>
                  </a:lnTo>
                  <a:cubicBezTo>
                    <a:pt x="55" y="1076"/>
                    <a:pt x="55" y="1076"/>
                    <a:pt x="55" y="1076"/>
                  </a:cubicBezTo>
                  <a:cubicBezTo>
                    <a:pt x="212" y="1266"/>
                    <a:pt x="212" y="1266"/>
                    <a:pt x="212" y="1266"/>
                  </a:cubicBezTo>
                  <a:cubicBezTo>
                    <a:pt x="235" y="1289"/>
                    <a:pt x="246" y="1311"/>
                    <a:pt x="223" y="1333"/>
                  </a:cubicBezTo>
                  <a:lnTo>
                    <a:pt x="223" y="1333"/>
                  </a:lnTo>
                  <a:lnTo>
                    <a:pt x="235" y="1333"/>
                  </a:lnTo>
                  <a:cubicBezTo>
                    <a:pt x="257" y="1333"/>
                    <a:pt x="268" y="1356"/>
                    <a:pt x="268" y="1356"/>
                  </a:cubicBezTo>
                  <a:cubicBezTo>
                    <a:pt x="279" y="1367"/>
                    <a:pt x="279" y="1389"/>
                    <a:pt x="257" y="1400"/>
                  </a:cubicBezTo>
                  <a:cubicBezTo>
                    <a:pt x="246" y="1412"/>
                    <a:pt x="246" y="1434"/>
                    <a:pt x="246" y="1445"/>
                  </a:cubicBezTo>
                  <a:cubicBezTo>
                    <a:pt x="246" y="1457"/>
                    <a:pt x="257" y="1457"/>
                    <a:pt x="246" y="1468"/>
                  </a:cubicBezTo>
                  <a:cubicBezTo>
                    <a:pt x="268" y="1479"/>
                    <a:pt x="290" y="1490"/>
                    <a:pt x="290" y="1513"/>
                  </a:cubicBezTo>
                  <a:cubicBezTo>
                    <a:pt x="290" y="1524"/>
                    <a:pt x="290" y="1546"/>
                    <a:pt x="290" y="1546"/>
                  </a:cubicBezTo>
                  <a:lnTo>
                    <a:pt x="290" y="1546"/>
                  </a:lnTo>
                  <a:cubicBezTo>
                    <a:pt x="313" y="1546"/>
                    <a:pt x="324" y="1546"/>
                    <a:pt x="324" y="1546"/>
                  </a:cubicBezTo>
                  <a:cubicBezTo>
                    <a:pt x="346" y="1546"/>
                    <a:pt x="358" y="1546"/>
                    <a:pt x="358" y="1558"/>
                  </a:cubicBezTo>
                  <a:cubicBezTo>
                    <a:pt x="369" y="1569"/>
                    <a:pt x="369" y="1591"/>
                    <a:pt x="369" y="1591"/>
                  </a:cubicBezTo>
                  <a:lnTo>
                    <a:pt x="369" y="1602"/>
                  </a:lnTo>
                  <a:cubicBezTo>
                    <a:pt x="369" y="1602"/>
                    <a:pt x="369" y="1602"/>
                    <a:pt x="380" y="1602"/>
                  </a:cubicBezTo>
                  <a:lnTo>
                    <a:pt x="391" y="1591"/>
                  </a:lnTo>
                  <a:cubicBezTo>
                    <a:pt x="448" y="1591"/>
                    <a:pt x="448" y="1636"/>
                    <a:pt x="459" y="1658"/>
                  </a:cubicBezTo>
                  <a:cubicBezTo>
                    <a:pt x="459" y="1703"/>
                    <a:pt x="481" y="1748"/>
                    <a:pt x="492" y="1748"/>
                  </a:cubicBezTo>
                  <a:cubicBezTo>
                    <a:pt x="492" y="1748"/>
                    <a:pt x="492" y="1748"/>
                    <a:pt x="504" y="1748"/>
                  </a:cubicBezTo>
                  <a:lnTo>
                    <a:pt x="504" y="1748"/>
                  </a:lnTo>
                  <a:lnTo>
                    <a:pt x="515" y="1748"/>
                  </a:lnTo>
                  <a:cubicBezTo>
                    <a:pt x="537" y="1748"/>
                    <a:pt x="548" y="1759"/>
                    <a:pt x="559" y="1782"/>
                  </a:cubicBezTo>
                  <a:cubicBezTo>
                    <a:pt x="571" y="1782"/>
                    <a:pt x="571" y="1793"/>
                    <a:pt x="571" y="1793"/>
                  </a:cubicBezTo>
                  <a:lnTo>
                    <a:pt x="571" y="1793"/>
                  </a:lnTo>
                  <a:lnTo>
                    <a:pt x="582" y="1782"/>
                  </a:lnTo>
                  <a:cubicBezTo>
                    <a:pt x="593" y="1782"/>
                    <a:pt x="593" y="1782"/>
                    <a:pt x="593" y="1782"/>
                  </a:cubicBezTo>
                  <a:cubicBezTo>
                    <a:pt x="604" y="1782"/>
                    <a:pt x="604" y="1782"/>
                    <a:pt x="615" y="1782"/>
                  </a:cubicBezTo>
                  <a:cubicBezTo>
                    <a:pt x="638" y="1782"/>
                    <a:pt x="672" y="1793"/>
                    <a:pt x="672" y="1838"/>
                  </a:cubicBezTo>
                  <a:cubicBezTo>
                    <a:pt x="672" y="1838"/>
                    <a:pt x="672" y="1849"/>
                    <a:pt x="683" y="1849"/>
                  </a:cubicBezTo>
                  <a:cubicBezTo>
                    <a:pt x="683" y="1860"/>
                    <a:pt x="683" y="1860"/>
                    <a:pt x="683" y="1882"/>
                  </a:cubicBezTo>
                  <a:cubicBezTo>
                    <a:pt x="672" y="1894"/>
                    <a:pt x="660" y="1894"/>
                    <a:pt x="638" y="1905"/>
                  </a:cubicBezTo>
                  <a:lnTo>
                    <a:pt x="627" y="1916"/>
                  </a:lnTo>
                  <a:cubicBezTo>
                    <a:pt x="593" y="1927"/>
                    <a:pt x="571" y="1938"/>
                    <a:pt x="548" y="1938"/>
                  </a:cubicBezTo>
                  <a:cubicBezTo>
                    <a:pt x="526" y="1938"/>
                    <a:pt x="515" y="1927"/>
                    <a:pt x="515" y="1927"/>
                  </a:cubicBezTo>
                  <a:cubicBezTo>
                    <a:pt x="504" y="1927"/>
                    <a:pt x="504" y="1927"/>
                    <a:pt x="504" y="1927"/>
                  </a:cubicBezTo>
                  <a:cubicBezTo>
                    <a:pt x="492" y="1905"/>
                    <a:pt x="481" y="1894"/>
                    <a:pt x="459" y="1905"/>
                  </a:cubicBezTo>
                  <a:lnTo>
                    <a:pt x="448" y="1905"/>
                  </a:lnTo>
                  <a:cubicBezTo>
                    <a:pt x="414" y="1905"/>
                    <a:pt x="403" y="1894"/>
                    <a:pt x="403" y="1882"/>
                  </a:cubicBezTo>
                  <a:cubicBezTo>
                    <a:pt x="391" y="1871"/>
                    <a:pt x="391" y="1871"/>
                    <a:pt x="391" y="1871"/>
                  </a:cubicBezTo>
                  <a:lnTo>
                    <a:pt x="391" y="1860"/>
                  </a:lnTo>
                  <a:cubicBezTo>
                    <a:pt x="380" y="1871"/>
                    <a:pt x="369" y="1871"/>
                    <a:pt x="358" y="1882"/>
                  </a:cubicBezTo>
                  <a:cubicBezTo>
                    <a:pt x="324" y="1927"/>
                    <a:pt x="290" y="1961"/>
                    <a:pt x="290" y="1972"/>
                  </a:cubicBezTo>
                  <a:cubicBezTo>
                    <a:pt x="290" y="1983"/>
                    <a:pt x="279" y="1983"/>
                    <a:pt x="279" y="1995"/>
                  </a:cubicBezTo>
                  <a:cubicBezTo>
                    <a:pt x="279" y="2006"/>
                    <a:pt x="279" y="2017"/>
                    <a:pt x="279" y="2028"/>
                  </a:cubicBezTo>
                  <a:cubicBezTo>
                    <a:pt x="302" y="2017"/>
                    <a:pt x="313" y="2028"/>
                    <a:pt x="313" y="2039"/>
                  </a:cubicBezTo>
                  <a:cubicBezTo>
                    <a:pt x="335" y="2062"/>
                    <a:pt x="302" y="2107"/>
                    <a:pt x="302" y="2118"/>
                  </a:cubicBezTo>
                  <a:cubicBezTo>
                    <a:pt x="290" y="2129"/>
                    <a:pt x="290" y="2140"/>
                    <a:pt x="290" y="2140"/>
                  </a:cubicBezTo>
                  <a:cubicBezTo>
                    <a:pt x="290" y="2151"/>
                    <a:pt x="290" y="2151"/>
                    <a:pt x="302" y="2162"/>
                  </a:cubicBezTo>
                  <a:cubicBezTo>
                    <a:pt x="324" y="2174"/>
                    <a:pt x="335" y="2219"/>
                    <a:pt x="324" y="2275"/>
                  </a:cubicBezTo>
                  <a:cubicBezTo>
                    <a:pt x="324" y="2286"/>
                    <a:pt x="324" y="2286"/>
                    <a:pt x="313" y="2286"/>
                  </a:cubicBezTo>
                  <a:lnTo>
                    <a:pt x="313" y="2297"/>
                  </a:lnTo>
                  <a:lnTo>
                    <a:pt x="313" y="2297"/>
                  </a:lnTo>
                  <a:lnTo>
                    <a:pt x="313" y="2297"/>
                  </a:lnTo>
                  <a:cubicBezTo>
                    <a:pt x="313" y="2308"/>
                    <a:pt x="313" y="2308"/>
                    <a:pt x="313" y="2308"/>
                  </a:cubicBezTo>
                  <a:lnTo>
                    <a:pt x="313" y="2308"/>
                  </a:lnTo>
                  <a:lnTo>
                    <a:pt x="313" y="2320"/>
                  </a:lnTo>
                  <a:cubicBezTo>
                    <a:pt x="313" y="2331"/>
                    <a:pt x="313" y="2331"/>
                    <a:pt x="313" y="2342"/>
                  </a:cubicBezTo>
                  <a:cubicBezTo>
                    <a:pt x="324" y="2353"/>
                    <a:pt x="346" y="2364"/>
                    <a:pt x="380" y="2398"/>
                  </a:cubicBezTo>
                  <a:cubicBezTo>
                    <a:pt x="425" y="2431"/>
                    <a:pt x="470" y="2476"/>
                    <a:pt x="448" y="2510"/>
                  </a:cubicBezTo>
                  <a:cubicBezTo>
                    <a:pt x="448" y="2510"/>
                    <a:pt x="425" y="2544"/>
                    <a:pt x="448" y="2566"/>
                  </a:cubicBezTo>
                  <a:cubicBezTo>
                    <a:pt x="481" y="2588"/>
                    <a:pt x="492" y="2610"/>
                    <a:pt x="481" y="2655"/>
                  </a:cubicBezTo>
                  <a:cubicBezTo>
                    <a:pt x="470" y="2688"/>
                    <a:pt x="459" y="2789"/>
                    <a:pt x="481" y="2823"/>
                  </a:cubicBezTo>
                  <a:cubicBezTo>
                    <a:pt x="492" y="2834"/>
                    <a:pt x="504" y="2845"/>
                    <a:pt x="504" y="2845"/>
                  </a:cubicBezTo>
                  <a:cubicBezTo>
                    <a:pt x="526" y="2856"/>
                    <a:pt x="526" y="2868"/>
                    <a:pt x="526" y="2901"/>
                  </a:cubicBezTo>
                  <a:cubicBezTo>
                    <a:pt x="526" y="2924"/>
                    <a:pt x="526" y="2924"/>
                    <a:pt x="548" y="2924"/>
                  </a:cubicBezTo>
                  <a:cubicBezTo>
                    <a:pt x="548" y="2935"/>
                    <a:pt x="548" y="2935"/>
                    <a:pt x="548" y="2935"/>
                  </a:cubicBezTo>
                  <a:cubicBezTo>
                    <a:pt x="582" y="2946"/>
                    <a:pt x="582" y="2957"/>
                    <a:pt x="582" y="2968"/>
                  </a:cubicBezTo>
                  <a:cubicBezTo>
                    <a:pt x="582" y="2991"/>
                    <a:pt x="537" y="3002"/>
                    <a:pt x="526" y="3002"/>
                  </a:cubicBezTo>
                  <a:cubicBezTo>
                    <a:pt x="504" y="3002"/>
                    <a:pt x="492" y="3013"/>
                    <a:pt x="492" y="3047"/>
                  </a:cubicBezTo>
                  <a:cubicBezTo>
                    <a:pt x="492" y="3069"/>
                    <a:pt x="492" y="3081"/>
                    <a:pt x="492" y="3103"/>
                  </a:cubicBezTo>
                  <a:cubicBezTo>
                    <a:pt x="492" y="3114"/>
                    <a:pt x="492" y="3148"/>
                    <a:pt x="492" y="3159"/>
                  </a:cubicBezTo>
                  <a:cubicBezTo>
                    <a:pt x="492" y="3159"/>
                    <a:pt x="504" y="3159"/>
                    <a:pt x="515" y="3170"/>
                  </a:cubicBezTo>
                  <a:cubicBezTo>
                    <a:pt x="515" y="3192"/>
                    <a:pt x="515" y="3204"/>
                    <a:pt x="504" y="3226"/>
                  </a:cubicBezTo>
                  <a:cubicBezTo>
                    <a:pt x="492" y="3249"/>
                    <a:pt x="492" y="3260"/>
                    <a:pt x="492" y="3271"/>
                  </a:cubicBezTo>
                  <a:lnTo>
                    <a:pt x="504" y="3271"/>
                  </a:lnTo>
                  <a:cubicBezTo>
                    <a:pt x="526" y="3271"/>
                    <a:pt x="548" y="3271"/>
                    <a:pt x="559" y="3305"/>
                  </a:cubicBezTo>
                  <a:lnTo>
                    <a:pt x="559" y="3316"/>
                  </a:lnTo>
                  <a:close/>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0" name="Freeform 137"/>
            <p:cNvSpPr>
              <a:spLocks noChangeArrowheads="1"/>
            </p:cNvSpPr>
            <p:nvPr/>
          </p:nvSpPr>
          <p:spPr bwMode="auto">
            <a:xfrm>
              <a:off x="2114550" y="115093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1" name="Freeform 138"/>
            <p:cNvSpPr>
              <a:spLocks noChangeArrowheads="1"/>
            </p:cNvSpPr>
            <p:nvPr/>
          </p:nvSpPr>
          <p:spPr bwMode="auto">
            <a:xfrm>
              <a:off x="2119313" y="115093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2" name="Freeform 139"/>
            <p:cNvSpPr>
              <a:spLocks noChangeArrowheads="1"/>
            </p:cNvSpPr>
            <p:nvPr/>
          </p:nvSpPr>
          <p:spPr bwMode="auto">
            <a:xfrm>
              <a:off x="2119313" y="1146175"/>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175" cap="flat" cmpd="sng">
              <a:solidFill>
                <a:schemeClr val="bg2"/>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grpSp>
        <p:nvGrpSpPr>
          <p:cNvPr id="156" name="Group 155"/>
          <p:cNvGrpSpPr/>
          <p:nvPr/>
        </p:nvGrpSpPr>
        <p:grpSpPr>
          <a:xfrm>
            <a:off x="3686018" y="5316095"/>
            <a:ext cx="4219232" cy="1259947"/>
            <a:chOff x="1106692" y="1325671"/>
            <a:chExt cx="1926096" cy="472479"/>
          </a:xfrm>
        </p:grpSpPr>
        <p:sp>
          <p:nvSpPr>
            <p:cNvPr id="179" name="Title 20"/>
            <p:cNvSpPr txBox="1"/>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smtClean="0">
                  <a:solidFill>
                    <a:schemeClr val="tx1"/>
                  </a:solidFill>
                  <a:latin typeface="Lato Regular"/>
                  <a:cs typeface="Lato Regular"/>
                </a:rPr>
                <a:t>Commerce</a:t>
              </a:r>
              <a:endParaRPr lang="en-US" sz="3200" dirty="0">
                <a:solidFill>
                  <a:schemeClr val="tx1"/>
                </a:solidFill>
                <a:latin typeface="Lato Regular"/>
                <a:cs typeface="Lato Regular"/>
              </a:endParaRPr>
            </a:p>
          </p:txBody>
        </p:sp>
        <p:sp>
          <p:nvSpPr>
            <p:cNvPr id="183" name="Title 20"/>
            <p:cNvSpPr txBox="1"/>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Lato Light"/>
                  <a:cs typeface="Lato Light"/>
                </a:rPr>
                <a:t>Lorem ipsum dolor sit amet, consectetur adipiscing elit. </a:t>
              </a:r>
              <a:endParaRPr lang="en-US" sz="1800" dirty="0">
                <a:solidFill>
                  <a:schemeClr val="tx1"/>
                </a:solidFill>
                <a:latin typeface="Lato Light"/>
                <a:cs typeface="Lato Light"/>
              </a:endParaRPr>
            </a:p>
          </p:txBody>
        </p:sp>
      </p:grpSp>
      <p:sp>
        <p:nvSpPr>
          <p:cNvPr id="184" name="Oval 183"/>
          <p:cNvSpPr/>
          <p:nvPr/>
        </p:nvSpPr>
        <p:spPr>
          <a:xfrm>
            <a:off x="2484817" y="5487185"/>
            <a:ext cx="945247"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185" name="Group 184"/>
          <p:cNvGrpSpPr/>
          <p:nvPr/>
        </p:nvGrpSpPr>
        <p:grpSpPr>
          <a:xfrm>
            <a:off x="3686018" y="6823874"/>
            <a:ext cx="4219232" cy="1259947"/>
            <a:chOff x="1106692" y="1325671"/>
            <a:chExt cx="1926096" cy="472479"/>
          </a:xfrm>
        </p:grpSpPr>
        <p:sp>
          <p:nvSpPr>
            <p:cNvPr id="186" name="Title 20"/>
            <p:cNvSpPr txBox="1"/>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smtClean="0">
                  <a:solidFill>
                    <a:schemeClr val="tx1"/>
                  </a:solidFill>
                  <a:latin typeface="Lato Regular"/>
                  <a:cs typeface="Lato Regular"/>
                </a:rPr>
                <a:t>Business</a:t>
              </a:r>
              <a:endParaRPr lang="en-US" sz="3200" dirty="0">
                <a:solidFill>
                  <a:schemeClr val="tx1"/>
                </a:solidFill>
                <a:latin typeface="Lato Regular"/>
                <a:cs typeface="Lato Regular"/>
              </a:endParaRPr>
            </a:p>
          </p:txBody>
        </p:sp>
        <p:sp>
          <p:nvSpPr>
            <p:cNvPr id="187" name="Title 20"/>
            <p:cNvSpPr txBox="1"/>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Lato Light"/>
                  <a:cs typeface="Lato Light"/>
                </a:rPr>
                <a:t>Lorem ipsum dolor sit amet, consectetur adipiscing elit. </a:t>
              </a:r>
              <a:endParaRPr lang="en-US" sz="1800" dirty="0">
                <a:solidFill>
                  <a:schemeClr val="tx1"/>
                </a:solidFill>
                <a:latin typeface="Lato Light"/>
                <a:cs typeface="Lato Light"/>
              </a:endParaRPr>
            </a:p>
          </p:txBody>
        </p:sp>
      </p:grpSp>
      <p:sp>
        <p:nvSpPr>
          <p:cNvPr id="188" name="Oval 187"/>
          <p:cNvSpPr/>
          <p:nvPr/>
        </p:nvSpPr>
        <p:spPr>
          <a:xfrm>
            <a:off x="2484817" y="6994964"/>
            <a:ext cx="945247" cy="945495"/>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189" name="Group 188"/>
          <p:cNvGrpSpPr/>
          <p:nvPr/>
        </p:nvGrpSpPr>
        <p:grpSpPr>
          <a:xfrm>
            <a:off x="3686018" y="8307329"/>
            <a:ext cx="4219232" cy="1259947"/>
            <a:chOff x="1106692" y="1325671"/>
            <a:chExt cx="1926096" cy="472479"/>
          </a:xfrm>
        </p:grpSpPr>
        <p:sp>
          <p:nvSpPr>
            <p:cNvPr id="190" name="Title 20"/>
            <p:cNvSpPr txBox="1"/>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smtClean="0">
                  <a:solidFill>
                    <a:schemeClr val="tx1"/>
                  </a:solidFill>
                  <a:latin typeface="Lato Regular"/>
                  <a:cs typeface="Lato Regular"/>
                </a:rPr>
                <a:t>Help</a:t>
              </a:r>
              <a:endParaRPr lang="en-US" sz="3200" dirty="0">
                <a:solidFill>
                  <a:schemeClr val="tx1"/>
                </a:solidFill>
                <a:latin typeface="Lato Regular"/>
                <a:cs typeface="Lato Regular"/>
              </a:endParaRPr>
            </a:p>
          </p:txBody>
        </p:sp>
        <p:sp>
          <p:nvSpPr>
            <p:cNvPr id="191" name="Title 20"/>
            <p:cNvSpPr txBox="1"/>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Lato Light"/>
                  <a:cs typeface="Lato Light"/>
                </a:rPr>
                <a:t>Lorem ipsum dolor sit amet, consectetur adipiscing elit. </a:t>
              </a:r>
              <a:endParaRPr lang="en-US" sz="1800" dirty="0">
                <a:solidFill>
                  <a:schemeClr val="tx1"/>
                </a:solidFill>
                <a:latin typeface="Lato Light"/>
                <a:cs typeface="Lato Light"/>
              </a:endParaRPr>
            </a:p>
          </p:txBody>
        </p:sp>
      </p:grpSp>
      <p:sp>
        <p:nvSpPr>
          <p:cNvPr id="192" name="Oval 191"/>
          <p:cNvSpPr/>
          <p:nvPr/>
        </p:nvSpPr>
        <p:spPr>
          <a:xfrm>
            <a:off x="2484817" y="8478420"/>
            <a:ext cx="945247" cy="945495"/>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197" name="Group 196"/>
          <p:cNvGrpSpPr/>
          <p:nvPr/>
        </p:nvGrpSpPr>
        <p:grpSpPr>
          <a:xfrm>
            <a:off x="3686018" y="9792829"/>
            <a:ext cx="4219232" cy="1259947"/>
            <a:chOff x="1106692" y="1325671"/>
            <a:chExt cx="1926096" cy="472479"/>
          </a:xfrm>
        </p:grpSpPr>
        <p:sp>
          <p:nvSpPr>
            <p:cNvPr id="198" name="Title 20"/>
            <p:cNvSpPr txBox="1"/>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smtClean="0">
                  <a:solidFill>
                    <a:schemeClr val="tx1"/>
                  </a:solidFill>
                  <a:latin typeface="Lato Regular"/>
                  <a:cs typeface="Lato Regular"/>
                </a:rPr>
                <a:t>Design</a:t>
              </a:r>
              <a:endParaRPr lang="en-US" sz="3200" dirty="0">
                <a:solidFill>
                  <a:schemeClr val="tx1"/>
                </a:solidFill>
                <a:latin typeface="Lato Regular"/>
                <a:cs typeface="Lato Regular"/>
              </a:endParaRPr>
            </a:p>
          </p:txBody>
        </p:sp>
        <p:sp>
          <p:nvSpPr>
            <p:cNvPr id="199" name="Title 20"/>
            <p:cNvSpPr txBox="1"/>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Lato Light"/>
                  <a:cs typeface="Lato Light"/>
                </a:rPr>
                <a:t>Lorem ipsum dolor sit amet, consectetur adipiscing elit. </a:t>
              </a:r>
              <a:endParaRPr lang="en-US" sz="1800" dirty="0">
                <a:solidFill>
                  <a:schemeClr val="tx1"/>
                </a:solidFill>
                <a:latin typeface="Lato Light"/>
                <a:cs typeface="Lato Light"/>
              </a:endParaRPr>
            </a:p>
          </p:txBody>
        </p:sp>
      </p:grpSp>
      <p:sp>
        <p:nvSpPr>
          <p:cNvPr id="200" name="Oval 199"/>
          <p:cNvSpPr/>
          <p:nvPr/>
        </p:nvSpPr>
        <p:spPr>
          <a:xfrm>
            <a:off x="2484817" y="9963919"/>
            <a:ext cx="945247" cy="945495"/>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201" name="Freeform 211"/>
          <p:cNvSpPr>
            <a:spLocks noEditPoints="1"/>
          </p:cNvSpPr>
          <p:nvPr/>
        </p:nvSpPr>
        <p:spPr bwMode="auto">
          <a:xfrm>
            <a:off x="2739209" y="5724694"/>
            <a:ext cx="428605" cy="42537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rgbClr val="FFFFFF"/>
          </a:solidFill>
          <a:ln w="9525">
            <a:noFill/>
            <a:round/>
          </a:ln>
        </p:spPr>
        <p:txBody>
          <a:bodyPr vert="horz" wrap="square" lIns="91440" tIns="45720" rIns="91440" bIns="45720" numCol="1" anchor="t" anchorCtr="0" compatLnSpc="1"/>
          <a:lstStyle/>
          <a:p>
            <a:endParaRPr lang="en-US"/>
          </a:p>
        </p:txBody>
      </p:sp>
      <p:sp>
        <p:nvSpPr>
          <p:cNvPr id="202" name="Freeform 14"/>
          <p:cNvSpPr>
            <a:spLocks noEditPoints="1"/>
          </p:cNvSpPr>
          <p:nvPr/>
        </p:nvSpPr>
        <p:spPr bwMode="auto">
          <a:xfrm>
            <a:off x="2704213" y="7258679"/>
            <a:ext cx="522614" cy="402167"/>
          </a:xfrm>
          <a:custGeom>
            <a:avLst/>
            <a:gdLst/>
            <a:ahLst/>
            <a:cxnLst>
              <a:cxn ang="0">
                <a:pos x="78" y="47"/>
              </a:cxn>
              <a:cxn ang="0">
                <a:pos x="76" y="48"/>
              </a:cxn>
              <a:cxn ang="0">
                <a:pos x="73" y="48"/>
              </a:cxn>
              <a:cxn ang="0">
                <a:pos x="73" y="53"/>
              </a:cxn>
              <a:cxn ang="0">
                <a:pos x="65" y="60"/>
              </a:cxn>
              <a:cxn ang="0">
                <a:pos x="58" y="53"/>
              </a:cxn>
              <a:cxn ang="0">
                <a:pos x="58" y="48"/>
              </a:cxn>
              <a:cxn ang="0">
                <a:pos x="19" y="48"/>
              </a:cxn>
              <a:cxn ang="0">
                <a:pos x="19" y="53"/>
              </a:cxn>
              <a:cxn ang="0">
                <a:pos x="12" y="60"/>
              </a:cxn>
              <a:cxn ang="0">
                <a:pos x="5" y="53"/>
              </a:cxn>
              <a:cxn ang="0">
                <a:pos x="5" y="48"/>
              </a:cxn>
              <a:cxn ang="0">
                <a:pos x="1" y="48"/>
              </a:cxn>
              <a:cxn ang="0">
                <a:pos x="0" y="47"/>
              </a:cxn>
              <a:cxn ang="0">
                <a:pos x="0" y="32"/>
              </a:cxn>
              <a:cxn ang="0">
                <a:pos x="8" y="24"/>
              </a:cxn>
              <a:cxn ang="0">
                <a:pos x="9" y="24"/>
              </a:cxn>
              <a:cxn ang="0">
                <a:pos x="13" y="8"/>
              </a:cxn>
              <a:cxn ang="0">
                <a:pos x="24" y="0"/>
              </a:cxn>
              <a:cxn ang="0">
                <a:pos x="53" y="0"/>
              </a:cxn>
              <a:cxn ang="0">
                <a:pos x="64" y="8"/>
              </a:cxn>
              <a:cxn ang="0">
                <a:pos x="68" y="24"/>
              </a:cxn>
              <a:cxn ang="0">
                <a:pos x="69" y="24"/>
              </a:cxn>
              <a:cxn ang="0">
                <a:pos x="78" y="32"/>
              </a:cxn>
              <a:cxn ang="0">
                <a:pos x="78" y="47"/>
              </a:cxn>
              <a:cxn ang="0">
                <a:pos x="12" y="30"/>
              </a:cxn>
              <a:cxn ang="0">
                <a:pos x="6" y="36"/>
              </a:cxn>
              <a:cxn ang="0">
                <a:pos x="12" y="42"/>
              </a:cxn>
              <a:cxn ang="0">
                <a:pos x="18" y="36"/>
              </a:cxn>
              <a:cxn ang="0">
                <a:pos x="12" y="30"/>
              </a:cxn>
              <a:cxn ang="0">
                <a:pos x="58" y="24"/>
              </a:cxn>
              <a:cxn ang="0">
                <a:pos x="55" y="10"/>
              </a:cxn>
              <a:cxn ang="0">
                <a:pos x="53" y="9"/>
              </a:cxn>
              <a:cxn ang="0">
                <a:pos x="24" y="9"/>
              </a:cxn>
              <a:cxn ang="0">
                <a:pos x="23" y="10"/>
              </a:cxn>
              <a:cxn ang="0">
                <a:pos x="19" y="24"/>
              </a:cxn>
              <a:cxn ang="0">
                <a:pos x="58" y="24"/>
              </a:cxn>
              <a:cxn ang="0">
                <a:pos x="65" y="30"/>
              </a:cxn>
              <a:cxn ang="0">
                <a:pos x="59" y="36"/>
              </a:cxn>
              <a:cxn ang="0">
                <a:pos x="65" y="42"/>
              </a:cxn>
              <a:cxn ang="0">
                <a:pos x="71" y="36"/>
              </a:cxn>
              <a:cxn ang="0">
                <a:pos x="65" y="30"/>
              </a:cxn>
            </a:cxnLst>
            <a:rect l="0" t="0" r="r" b="b"/>
            <a:pathLst>
              <a:path w="78" h="60">
                <a:moveTo>
                  <a:pt x="78" y="47"/>
                </a:moveTo>
                <a:cubicBezTo>
                  <a:pt x="78" y="48"/>
                  <a:pt x="77" y="48"/>
                  <a:pt x="76" y="48"/>
                </a:cubicBezTo>
                <a:cubicBezTo>
                  <a:pt x="73" y="48"/>
                  <a:pt x="73" y="48"/>
                  <a:pt x="73" y="48"/>
                </a:cubicBezTo>
                <a:cubicBezTo>
                  <a:pt x="73" y="53"/>
                  <a:pt x="73" y="53"/>
                  <a:pt x="73" y="53"/>
                </a:cubicBezTo>
                <a:cubicBezTo>
                  <a:pt x="73" y="57"/>
                  <a:pt x="69" y="60"/>
                  <a:pt x="65" y="60"/>
                </a:cubicBezTo>
                <a:cubicBezTo>
                  <a:pt x="61" y="60"/>
                  <a:pt x="58" y="57"/>
                  <a:pt x="58" y="53"/>
                </a:cubicBezTo>
                <a:cubicBezTo>
                  <a:pt x="58" y="48"/>
                  <a:pt x="58" y="48"/>
                  <a:pt x="58" y="48"/>
                </a:cubicBezTo>
                <a:cubicBezTo>
                  <a:pt x="19" y="48"/>
                  <a:pt x="19" y="48"/>
                  <a:pt x="19" y="48"/>
                </a:cubicBezTo>
                <a:cubicBezTo>
                  <a:pt x="19" y="53"/>
                  <a:pt x="19" y="53"/>
                  <a:pt x="19" y="53"/>
                </a:cubicBezTo>
                <a:cubicBezTo>
                  <a:pt x="19" y="57"/>
                  <a:pt x="16" y="60"/>
                  <a:pt x="12" y="60"/>
                </a:cubicBezTo>
                <a:cubicBezTo>
                  <a:pt x="8" y="60"/>
                  <a:pt x="5" y="57"/>
                  <a:pt x="5" y="53"/>
                </a:cubicBezTo>
                <a:cubicBezTo>
                  <a:pt x="5" y="48"/>
                  <a:pt x="5" y="48"/>
                  <a:pt x="5" y="48"/>
                </a:cubicBezTo>
                <a:cubicBezTo>
                  <a:pt x="1" y="48"/>
                  <a:pt x="1" y="48"/>
                  <a:pt x="1" y="48"/>
                </a:cubicBezTo>
                <a:cubicBezTo>
                  <a:pt x="0" y="48"/>
                  <a:pt x="0" y="48"/>
                  <a:pt x="0" y="47"/>
                </a:cubicBezTo>
                <a:cubicBezTo>
                  <a:pt x="0" y="32"/>
                  <a:pt x="0" y="32"/>
                  <a:pt x="0" y="32"/>
                </a:cubicBezTo>
                <a:cubicBezTo>
                  <a:pt x="0" y="28"/>
                  <a:pt x="4" y="24"/>
                  <a:pt x="8" y="24"/>
                </a:cubicBezTo>
                <a:cubicBezTo>
                  <a:pt x="9" y="24"/>
                  <a:pt x="9" y="24"/>
                  <a:pt x="9" y="24"/>
                </a:cubicBezTo>
                <a:cubicBezTo>
                  <a:pt x="13" y="8"/>
                  <a:pt x="13" y="8"/>
                  <a:pt x="13" y="8"/>
                </a:cubicBezTo>
                <a:cubicBezTo>
                  <a:pt x="14" y="3"/>
                  <a:pt x="19" y="0"/>
                  <a:pt x="24" y="0"/>
                </a:cubicBezTo>
                <a:cubicBezTo>
                  <a:pt x="53" y="0"/>
                  <a:pt x="53" y="0"/>
                  <a:pt x="53" y="0"/>
                </a:cubicBezTo>
                <a:cubicBezTo>
                  <a:pt x="58" y="0"/>
                  <a:pt x="63" y="3"/>
                  <a:pt x="64" y="8"/>
                </a:cubicBezTo>
                <a:cubicBezTo>
                  <a:pt x="68" y="24"/>
                  <a:pt x="68" y="24"/>
                  <a:pt x="68" y="24"/>
                </a:cubicBezTo>
                <a:cubicBezTo>
                  <a:pt x="69" y="24"/>
                  <a:pt x="69" y="24"/>
                  <a:pt x="69" y="24"/>
                </a:cubicBezTo>
                <a:cubicBezTo>
                  <a:pt x="74" y="24"/>
                  <a:pt x="78" y="28"/>
                  <a:pt x="78" y="32"/>
                </a:cubicBezTo>
                <a:lnTo>
                  <a:pt x="78" y="47"/>
                </a:lnTo>
                <a:close/>
                <a:moveTo>
                  <a:pt x="12" y="30"/>
                </a:moveTo>
                <a:cubicBezTo>
                  <a:pt x="9" y="30"/>
                  <a:pt x="6" y="33"/>
                  <a:pt x="6" y="36"/>
                </a:cubicBezTo>
                <a:cubicBezTo>
                  <a:pt x="6" y="39"/>
                  <a:pt x="9" y="42"/>
                  <a:pt x="12" y="42"/>
                </a:cubicBezTo>
                <a:cubicBezTo>
                  <a:pt x="15" y="42"/>
                  <a:pt x="18" y="39"/>
                  <a:pt x="18" y="36"/>
                </a:cubicBezTo>
                <a:cubicBezTo>
                  <a:pt x="18" y="33"/>
                  <a:pt x="15" y="30"/>
                  <a:pt x="12" y="30"/>
                </a:cubicBezTo>
                <a:close/>
                <a:moveTo>
                  <a:pt x="58" y="24"/>
                </a:moveTo>
                <a:cubicBezTo>
                  <a:pt x="55" y="10"/>
                  <a:pt x="55" y="10"/>
                  <a:pt x="55" y="10"/>
                </a:cubicBezTo>
                <a:cubicBezTo>
                  <a:pt x="54" y="10"/>
                  <a:pt x="54" y="9"/>
                  <a:pt x="53" y="9"/>
                </a:cubicBezTo>
                <a:cubicBezTo>
                  <a:pt x="24" y="9"/>
                  <a:pt x="24" y="9"/>
                  <a:pt x="24" y="9"/>
                </a:cubicBezTo>
                <a:cubicBezTo>
                  <a:pt x="24" y="9"/>
                  <a:pt x="23" y="10"/>
                  <a:pt x="23" y="10"/>
                </a:cubicBezTo>
                <a:cubicBezTo>
                  <a:pt x="19" y="24"/>
                  <a:pt x="19" y="24"/>
                  <a:pt x="19" y="24"/>
                </a:cubicBezTo>
                <a:lnTo>
                  <a:pt x="58" y="24"/>
                </a:lnTo>
                <a:close/>
                <a:moveTo>
                  <a:pt x="65" y="30"/>
                </a:moveTo>
                <a:cubicBezTo>
                  <a:pt x="62" y="30"/>
                  <a:pt x="59" y="33"/>
                  <a:pt x="59" y="36"/>
                </a:cubicBezTo>
                <a:cubicBezTo>
                  <a:pt x="59" y="39"/>
                  <a:pt x="62" y="42"/>
                  <a:pt x="65" y="42"/>
                </a:cubicBezTo>
                <a:cubicBezTo>
                  <a:pt x="69" y="42"/>
                  <a:pt x="71" y="39"/>
                  <a:pt x="71" y="36"/>
                </a:cubicBezTo>
                <a:cubicBezTo>
                  <a:pt x="71" y="33"/>
                  <a:pt x="69" y="30"/>
                  <a:pt x="65" y="30"/>
                </a:cubicBezTo>
                <a:close/>
              </a:path>
            </a:pathLst>
          </a:custGeom>
          <a:solidFill>
            <a:srgbClr val="FFFFFF"/>
          </a:solidFill>
          <a:ln w="9525">
            <a:noFill/>
            <a:round/>
          </a:ln>
        </p:spPr>
        <p:txBody>
          <a:bodyPr vert="horz" wrap="square" lIns="91440" tIns="45720" rIns="91440" bIns="45720" numCol="1" anchor="t" anchorCtr="0" compatLnSpc="1"/>
          <a:lstStyle/>
          <a:p>
            <a:endParaRPr lang="en-US"/>
          </a:p>
        </p:txBody>
      </p:sp>
      <p:sp>
        <p:nvSpPr>
          <p:cNvPr id="203" name="Freeform 77"/>
          <p:cNvSpPr>
            <a:spLocks noEditPoints="1"/>
          </p:cNvSpPr>
          <p:nvPr/>
        </p:nvSpPr>
        <p:spPr bwMode="auto">
          <a:xfrm>
            <a:off x="2677767" y="8665122"/>
            <a:ext cx="550044" cy="550259"/>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rgbClr val="FFFFFF"/>
          </a:solidFill>
          <a:ln w="9525">
            <a:noFill/>
            <a:round/>
          </a:ln>
        </p:spPr>
        <p:txBody>
          <a:bodyPr vert="horz" wrap="square" lIns="91440" tIns="45720" rIns="91440" bIns="45720" numCol="1" anchor="t" anchorCtr="0" compatLnSpc="1"/>
          <a:lstStyle/>
          <a:p>
            <a:endParaRPr lang="en-US"/>
          </a:p>
        </p:txBody>
      </p:sp>
      <p:sp>
        <p:nvSpPr>
          <p:cNvPr id="204" name="Freeform 230"/>
          <p:cNvSpPr>
            <a:spLocks noEditPoints="1"/>
          </p:cNvSpPr>
          <p:nvPr/>
        </p:nvSpPr>
        <p:spPr bwMode="auto">
          <a:xfrm>
            <a:off x="2720263" y="10156014"/>
            <a:ext cx="471465" cy="471649"/>
          </a:xfrm>
          <a:custGeom>
            <a:avLst/>
            <a:gdLst/>
            <a:ahLst/>
            <a:cxnLst>
              <a:cxn ang="0">
                <a:pos x="48" y="26"/>
              </a:cxn>
              <a:cxn ang="0">
                <a:pos x="16" y="58"/>
              </a:cxn>
              <a:cxn ang="0">
                <a:pos x="0" y="58"/>
              </a:cxn>
              <a:cxn ang="0">
                <a:pos x="0" y="42"/>
              </a:cxn>
              <a:cxn ang="0">
                <a:pos x="32" y="10"/>
              </a:cxn>
              <a:cxn ang="0">
                <a:pos x="48" y="26"/>
              </a:cxn>
              <a:cxn ang="0">
                <a:pos x="18" y="50"/>
              </a:cxn>
              <a:cxn ang="0">
                <a:pos x="9" y="41"/>
              </a:cxn>
              <a:cxn ang="0">
                <a:pos x="5" y="44"/>
              </a:cxn>
              <a:cxn ang="0">
                <a:pos x="5" y="48"/>
              </a:cxn>
              <a:cxn ang="0">
                <a:pos x="10" y="48"/>
              </a:cxn>
              <a:cxn ang="0">
                <a:pos x="10" y="53"/>
              </a:cxn>
              <a:cxn ang="0">
                <a:pos x="14" y="53"/>
              </a:cxn>
              <a:cxn ang="0">
                <a:pos x="18" y="50"/>
              </a:cxn>
              <a:cxn ang="0">
                <a:pos x="33" y="17"/>
              </a:cxn>
              <a:cxn ang="0">
                <a:pos x="33" y="17"/>
              </a:cxn>
              <a:cxn ang="0">
                <a:pos x="12" y="38"/>
              </a:cxn>
              <a:cxn ang="0">
                <a:pos x="12" y="38"/>
              </a:cxn>
              <a:cxn ang="0">
                <a:pos x="13" y="39"/>
              </a:cxn>
              <a:cxn ang="0">
                <a:pos x="13" y="39"/>
              </a:cxn>
              <a:cxn ang="0">
                <a:pos x="34" y="18"/>
              </a:cxn>
              <a:cxn ang="0">
                <a:pos x="34" y="18"/>
              </a:cxn>
              <a:cxn ang="0">
                <a:pos x="33" y="17"/>
              </a:cxn>
              <a:cxn ang="0">
                <a:pos x="57" y="18"/>
              </a:cxn>
              <a:cxn ang="0">
                <a:pos x="50" y="24"/>
              </a:cxn>
              <a:cxn ang="0">
                <a:pos x="34" y="8"/>
              </a:cxn>
              <a:cxn ang="0">
                <a:pos x="41" y="2"/>
              </a:cxn>
              <a:cxn ang="0">
                <a:pos x="44" y="0"/>
              </a:cxn>
              <a:cxn ang="0">
                <a:pos x="48" y="2"/>
              </a:cxn>
              <a:cxn ang="0">
                <a:pos x="57" y="11"/>
              </a:cxn>
              <a:cxn ang="0">
                <a:pos x="58" y="14"/>
              </a:cxn>
              <a:cxn ang="0">
                <a:pos x="57" y="18"/>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bg1"/>
          </a:solidFill>
          <a:ln w="9525">
            <a:noFill/>
            <a:round/>
          </a:ln>
        </p:spPr>
        <p:txBody>
          <a:bodyPr vert="horz" wrap="square" lIns="91440" tIns="45720" rIns="91440" bIns="45720" numCol="1" anchor="t" anchorCtr="0" compatLnSpc="1"/>
          <a:lstStyle/>
          <a:p>
            <a:endParaRPr lang="en-US"/>
          </a:p>
        </p:txBody>
      </p:sp>
      <p:sp>
        <p:nvSpPr>
          <p:cNvPr id="205" name="TextBox 204"/>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206" name="Group 205"/>
          <p:cNvGrpSpPr/>
          <p:nvPr/>
        </p:nvGrpSpPr>
        <p:grpSpPr bwMode="auto">
          <a:xfrm>
            <a:off x="11449844" y="2019844"/>
            <a:ext cx="1477962" cy="258763"/>
            <a:chOff x="1703388" y="2006913"/>
            <a:chExt cx="1478230" cy="258682"/>
          </a:xfrm>
        </p:grpSpPr>
        <p:sp>
          <p:nvSpPr>
            <p:cNvPr id="207" name="Oval 206"/>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08" name="Oval 207"/>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09" name="Oval 208"/>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10" name="Oval 209"/>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11" name="Oval 210"/>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212" name="TextBox 72"/>
          <p:cNvSpPr txBox="1">
            <a:spLocks noChangeArrowheads="1"/>
          </p:cNvSpPr>
          <p:nvPr/>
        </p:nvSpPr>
        <p:spPr bwMode="auto">
          <a:xfrm>
            <a:off x="9871648" y="913302"/>
            <a:ext cx="46575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Mexico Map</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13890869" y="5272079"/>
            <a:ext cx="8345082" cy="1083337"/>
          </a:xfrm>
          <a:prstGeom prst="rect">
            <a:avLst/>
          </a:prstGeom>
          <a:noFill/>
        </p:spPr>
        <p:txBody>
          <a:bodyPr wrap="square" lIns="219419" tIns="109710" rIns="219419" bIns="109710" rtlCol="0">
            <a:spAutoFit/>
          </a:bodyPr>
          <a:lstStyle/>
          <a:p>
            <a:r>
              <a:rPr lang="en-US" sz="2800" dirty="0">
                <a:latin typeface="Lato Light"/>
                <a:ea typeface="Lato Light"/>
                <a:cs typeface="Lato Light"/>
              </a:rPr>
              <a:t>Lorem Ipsum has two main statistical methodologies are used in data analysis which summarizes </a:t>
            </a:r>
            <a:r>
              <a:rPr lang="en-US" sz="2800" dirty="0" smtClean="0">
                <a:latin typeface="Lato Light"/>
                <a:ea typeface="Lato Light"/>
                <a:cs typeface="Lato Light"/>
              </a:rPr>
              <a:t>data.</a:t>
            </a:r>
            <a:endParaRPr lang="en-US" sz="2800" dirty="0">
              <a:latin typeface="Lato Light"/>
              <a:ea typeface="Lato Light"/>
              <a:cs typeface="Lato Light"/>
            </a:endParaRPr>
          </a:p>
        </p:txBody>
      </p:sp>
      <p:sp>
        <p:nvSpPr>
          <p:cNvPr id="36" name="Round Same Side Corner Rectangle 35"/>
          <p:cNvSpPr/>
          <p:nvPr/>
        </p:nvSpPr>
        <p:spPr>
          <a:xfrm rot="10800000" flipH="1">
            <a:off x="13755806" y="5197543"/>
            <a:ext cx="109654" cy="132506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Lato Regular"/>
              <a:cs typeface="Lato Regular"/>
            </a:endParaRPr>
          </a:p>
        </p:txBody>
      </p:sp>
      <p:sp>
        <p:nvSpPr>
          <p:cNvPr id="43" name="TextBox 42"/>
          <p:cNvSpPr txBox="1"/>
          <p:nvPr/>
        </p:nvSpPr>
        <p:spPr>
          <a:xfrm>
            <a:off x="12492519" y="4835322"/>
            <a:ext cx="1149866" cy="1800503"/>
          </a:xfrm>
          <a:prstGeom prst="rect">
            <a:avLst/>
          </a:prstGeom>
          <a:noFill/>
        </p:spPr>
        <p:txBody>
          <a:bodyPr wrap="none" lIns="182889" tIns="91445" rIns="182889" bIns="91445" rtlCol="0">
            <a:spAutoFit/>
          </a:bodyPr>
          <a:lstStyle/>
          <a:p>
            <a:pPr algn="r"/>
            <a:r>
              <a:rPr lang="id-ID" sz="10500" b="1" dirty="0" smtClean="0">
                <a:latin typeface="Lato Regular"/>
                <a:cs typeface="Lato Regular"/>
              </a:rPr>
              <a:t>1</a:t>
            </a:r>
            <a:endParaRPr lang="id-ID" sz="10500" b="1" dirty="0">
              <a:latin typeface="Lato Regular"/>
              <a:cs typeface="Lato Regular"/>
            </a:endParaRPr>
          </a:p>
        </p:txBody>
      </p:sp>
      <p:sp>
        <p:nvSpPr>
          <p:cNvPr id="45" name="TextBox 44"/>
          <p:cNvSpPr txBox="1"/>
          <p:nvPr/>
        </p:nvSpPr>
        <p:spPr>
          <a:xfrm>
            <a:off x="13887905" y="7001969"/>
            <a:ext cx="8345082" cy="1083337"/>
          </a:xfrm>
          <a:prstGeom prst="rect">
            <a:avLst/>
          </a:prstGeom>
          <a:noFill/>
        </p:spPr>
        <p:txBody>
          <a:bodyPr wrap="square" lIns="219419" tIns="109710" rIns="219419" bIns="109710" rtlCol="0">
            <a:spAutoFit/>
          </a:bodyPr>
          <a:lstStyle/>
          <a:p>
            <a:r>
              <a:rPr lang="en-US" sz="2800" dirty="0">
                <a:latin typeface="Lato Light"/>
                <a:ea typeface="Lato Light"/>
                <a:cs typeface="Lato Light"/>
              </a:rPr>
              <a:t>Lorem Ipsum has two main statistical methodologies are used in data analysis which summarizes </a:t>
            </a:r>
            <a:r>
              <a:rPr lang="en-US" sz="2800" dirty="0" smtClean="0">
                <a:latin typeface="Lato Light"/>
                <a:ea typeface="Lato Light"/>
                <a:cs typeface="Lato Light"/>
              </a:rPr>
              <a:t>data.</a:t>
            </a:r>
            <a:endParaRPr lang="en-US" sz="2800" dirty="0">
              <a:latin typeface="Lato Light"/>
              <a:ea typeface="Lato Light"/>
              <a:cs typeface="Lato Light"/>
            </a:endParaRPr>
          </a:p>
        </p:txBody>
      </p:sp>
      <p:sp>
        <p:nvSpPr>
          <p:cNvPr id="46" name="Round Same Side Corner Rectangle 45"/>
          <p:cNvSpPr/>
          <p:nvPr/>
        </p:nvSpPr>
        <p:spPr>
          <a:xfrm rot="10800000" flipH="1">
            <a:off x="13752842" y="6927433"/>
            <a:ext cx="109654" cy="132506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Lato Regular"/>
              <a:cs typeface="Lato Regular"/>
            </a:endParaRPr>
          </a:p>
        </p:txBody>
      </p:sp>
      <p:sp>
        <p:nvSpPr>
          <p:cNvPr id="47" name="TextBox 46"/>
          <p:cNvSpPr txBox="1"/>
          <p:nvPr/>
        </p:nvSpPr>
        <p:spPr>
          <a:xfrm>
            <a:off x="13887905" y="8755884"/>
            <a:ext cx="8345082" cy="1083337"/>
          </a:xfrm>
          <a:prstGeom prst="rect">
            <a:avLst/>
          </a:prstGeom>
          <a:noFill/>
        </p:spPr>
        <p:txBody>
          <a:bodyPr wrap="square" lIns="219419" tIns="109710" rIns="219419" bIns="109710" rtlCol="0">
            <a:spAutoFit/>
          </a:bodyPr>
          <a:lstStyle/>
          <a:p>
            <a:r>
              <a:rPr lang="en-US" sz="2800" dirty="0">
                <a:latin typeface="Lato Light"/>
                <a:ea typeface="Lato Light"/>
                <a:cs typeface="Lato Light"/>
              </a:rPr>
              <a:t>Lorem Ipsum has two main statistical methodologies are used in data analysis which summarizes </a:t>
            </a:r>
            <a:r>
              <a:rPr lang="en-US" sz="2800" dirty="0" smtClean="0">
                <a:latin typeface="Lato Light"/>
                <a:ea typeface="Lato Light"/>
                <a:cs typeface="Lato Light"/>
              </a:rPr>
              <a:t>data.</a:t>
            </a:r>
            <a:endParaRPr lang="en-US" sz="2800" dirty="0">
              <a:latin typeface="Lato Light"/>
              <a:ea typeface="Lato Light"/>
              <a:cs typeface="Lato Light"/>
            </a:endParaRPr>
          </a:p>
        </p:txBody>
      </p:sp>
      <p:sp>
        <p:nvSpPr>
          <p:cNvPr id="48" name="Round Same Side Corner Rectangle 47"/>
          <p:cNvSpPr/>
          <p:nvPr/>
        </p:nvSpPr>
        <p:spPr>
          <a:xfrm rot="10800000" flipH="1">
            <a:off x="13752842" y="8681348"/>
            <a:ext cx="109654" cy="1325064"/>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Lato Regular"/>
              <a:cs typeface="Lato Regular"/>
            </a:endParaRPr>
          </a:p>
        </p:txBody>
      </p:sp>
      <p:sp>
        <p:nvSpPr>
          <p:cNvPr id="49" name="TextBox 48"/>
          <p:cNvSpPr txBox="1"/>
          <p:nvPr/>
        </p:nvSpPr>
        <p:spPr>
          <a:xfrm>
            <a:off x="13893009" y="10609078"/>
            <a:ext cx="8345082" cy="1083337"/>
          </a:xfrm>
          <a:prstGeom prst="rect">
            <a:avLst/>
          </a:prstGeom>
          <a:noFill/>
        </p:spPr>
        <p:txBody>
          <a:bodyPr wrap="square" lIns="219419" tIns="109710" rIns="219419" bIns="109710" rtlCol="0">
            <a:spAutoFit/>
          </a:bodyPr>
          <a:lstStyle/>
          <a:p>
            <a:r>
              <a:rPr lang="en-US" sz="2800" dirty="0">
                <a:latin typeface="Lato Light"/>
                <a:ea typeface="Lato Light"/>
                <a:cs typeface="Lato Light"/>
              </a:rPr>
              <a:t>Lorem Ipsum has two main statistical methodologies are used in data analysis which summarizes </a:t>
            </a:r>
            <a:r>
              <a:rPr lang="en-US" sz="2800" dirty="0" smtClean="0">
                <a:latin typeface="Lato Light"/>
                <a:ea typeface="Lato Light"/>
                <a:cs typeface="Lato Light"/>
              </a:rPr>
              <a:t>data.</a:t>
            </a:r>
            <a:endParaRPr lang="en-US" sz="2800" dirty="0">
              <a:latin typeface="Lato Light"/>
              <a:ea typeface="Lato Light"/>
              <a:cs typeface="Lato Light"/>
            </a:endParaRPr>
          </a:p>
        </p:txBody>
      </p:sp>
      <p:sp>
        <p:nvSpPr>
          <p:cNvPr id="50" name="Round Same Side Corner Rectangle 49"/>
          <p:cNvSpPr/>
          <p:nvPr/>
        </p:nvSpPr>
        <p:spPr>
          <a:xfrm rot="10800000" flipH="1">
            <a:off x="13757946" y="10534542"/>
            <a:ext cx="109654" cy="1325064"/>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Lato Regular"/>
              <a:cs typeface="Lato Regular"/>
            </a:endParaRPr>
          </a:p>
        </p:txBody>
      </p:sp>
      <p:sp>
        <p:nvSpPr>
          <p:cNvPr id="53" name="TextBox 52"/>
          <p:cNvSpPr txBox="1"/>
          <p:nvPr/>
        </p:nvSpPr>
        <p:spPr>
          <a:xfrm>
            <a:off x="12470248" y="6595072"/>
            <a:ext cx="1149866" cy="1800503"/>
          </a:xfrm>
          <a:prstGeom prst="rect">
            <a:avLst/>
          </a:prstGeom>
          <a:noFill/>
        </p:spPr>
        <p:txBody>
          <a:bodyPr wrap="none" lIns="182889" tIns="91445" rIns="182889" bIns="91445" rtlCol="0">
            <a:spAutoFit/>
          </a:bodyPr>
          <a:lstStyle/>
          <a:p>
            <a:pPr algn="r"/>
            <a:r>
              <a:rPr lang="id-ID" sz="10500" b="1" dirty="0" smtClean="0">
                <a:latin typeface="Lato Regular"/>
                <a:cs typeface="Lato Regular"/>
              </a:rPr>
              <a:t>2</a:t>
            </a:r>
            <a:endParaRPr lang="id-ID" sz="10500" b="1" dirty="0">
              <a:latin typeface="Lato Regular"/>
              <a:cs typeface="Lato Regular"/>
            </a:endParaRPr>
          </a:p>
        </p:txBody>
      </p:sp>
      <p:sp>
        <p:nvSpPr>
          <p:cNvPr id="54" name="TextBox 53"/>
          <p:cNvSpPr txBox="1"/>
          <p:nvPr/>
        </p:nvSpPr>
        <p:spPr>
          <a:xfrm>
            <a:off x="12463145" y="8306913"/>
            <a:ext cx="1149866" cy="1800503"/>
          </a:xfrm>
          <a:prstGeom prst="rect">
            <a:avLst/>
          </a:prstGeom>
          <a:noFill/>
        </p:spPr>
        <p:txBody>
          <a:bodyPr wrap="none" lIns="182889" tIns="91445" rIns="182889" bIns="91445" rtlCol="0">
            <a:spAutoFit/>
          </a:bodyPr>
          <a:lstStyle/>
          <a:p>
            <a:pPr algn="r"/>
            <a:r>
              <a:rPr lang="id-ID" sz="10500" b="1" dirty="0" smtClean="0">
                <a:latin typeface="Lato Regular"/>
                <a:cs typeface="Lato Regular"/>
              </a:rPr>
              <a:t>3</a:t>
            </a:r>
            <a:endParaRPr lang="id-ID" sz="10500" b="1" dirty="0">
              <a:latin typeface="Lato Regular"/>
              <a:cs typeface="Lato Regular"/>
            </a:endParaRPr>
          </a:p>
        </p:txBody>
      </p:sp>
      <p:sp>
        <p:nvSpPr>
          <p:cNvPr id="55" name="TextBox 54"/>
          <p:cNvSpPr txBox="1"/>
          <p:nvPr/>
        </p:nvSpPr>
        <p:spPr>
          <a:xfrm>
            <a:off x="12485416" y="10200343"/>
            <a:ext cx="1149866" cy="1800503"/>
          </a:xfrm>
          <a:prstGeom prst="rect">
            <a:avLst/>
          </a:prstGeom>
          <a:noFill/>
        </p:spPr>
        <p:txBody>
          <a:bodyPr wrap="none" lIns="182889" tIns="91445" rIns="182889" bIns="91445" rtlCol="0">
            <a:spAutoFit/>
          </a:bodyPr>
          <a:lstStyle/>
          <a:p>
            <a:pPr algn="r"/>
            <a:r>
              <a:rPr lang="id-ID" sz="10500" b="1" dirty="0" smtClean="0">
                <a:latin typeface="Lato Regular"/>
                <a:cs typeface="Lato Regular"/>
              </a:rPr>
              <a:t>4</a:t>
            </a:r>
            <a:endParaRPr lang="id-ID" sz="10500" b="1" dirty="0">
              <a:latin typeface="Lato Regular"/>
              <a:cs typeface="Lato Regular"/>
            </a:endParaRPr>
          </a:p>
        </p:txBody>
      </p:sp>
      <p:sp>
        <p:nvSpPr>
          <p:cNvPr id="37" name="TextBox 36"/>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38" name="Group 37"/>
          <p:cNvGrpSpPr/>
          <p:nvPr/>
        </p:nvGrpSpPr>
        <p:grpSpPr bwMode="auto">
          <a:xfrm>
            <a:off x="11449844" y="2019844"/>
            <a:ext cx="1477962" cy="258763"/>
            <a:chOff x="1703388" y="2006913"/>
            <a:chExt cx="1478230" cy="258682"/>
          </a:xfrm>
        </p:grpSpPr>
        <p:sp>
          <p:nvSpPr>
            <p:cNvPr id="39" name="Oval 38"/>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40" name="Oval 39"/>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41" name="Oval 40"/>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42" name="Oval 41"/>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44" name="Oval 43"/>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57" name="TextBox 72"/>
          <p:cNvSpPr txBox="1">
            <a:spLocks noChangeArrowheads="1"/>
          </p:cNvSpPr>
          <p:nvPr/>
        </p:nvSpPr>
        <p:spPr bwMode="auto">
          <a:xfrm>
            <a:off x="7072753" y="913302"/>
            <a:ext cx="1025552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California by Counties Map</a:t>
            </a:r>
          </a:p>
        </p:txBody>
      </p:sp>
      <p:sp>
        <p:nvSpPr>
          <p:cNvPr id="58" name="TextBox 57"/>
          <p:cNvSpPr txBox="1"/>
          <p:nvPr/>
        </p:nvSpPr>
        <p:spPr>
          <a:xfrm>
            <a:off x="12504929" y="3193443"/>
            <a:ext cx="4424158" cy="800183"/>
          </a:xfrm>
          <a:prstGeom prst="rect">
            <a:avLst/>
          </a:prstGeom>
          <a:noFill/>
        </p:spPr>
        <p:txBody>
          <a:bodyPr wrap="none" lIns="182843" tIns="91422" rIns="182843" bIns="91422" rtlCol="0">
            <a:spAutoFit/>
          </a:bodyPr>
          <a:lstStyle/>
          <a:p>
            <a:r>
              <a:rPr lang="id-ID" sz="4000" b="1" dirty="0" smtClean="0">
                <a:latin typeface="Lato Regular"/>
              </a:rPr>
              <a:t>Counties Projects</a:t>
            </a:r>
            <a:endParaRPr lang="id-ID" sz="4000" b="1" dirty="0">
              <a:latin typeface="Lato Regular"/>
            </a:endParaRPr>
          </a:p>
        </p:txBody>
      </p:sp>
      <p:sp>
        <p:nvSpPr>
          <p:cNvPr id="59" name="TextBox 58"/>
          <p:cNvSpPr txBox="1"/>
          <p:nvPr/>
        </p:nvSpPr>
        <p:spPr>
          <a:xfrm>
            <a:off x="12500745" y="3933375"/>
            <a:ext cx="10960620" cy="1125400"/>
          </a:xfrm>
          <a:prstGeom prst="rect">
            <a:avLst/>
          </a:prstGeom>
          <a:noFill/>
        </p:spPr>
        <p:txBody>
          <a:bodyPr wrap="square" lIns="182843" tIns="91422" rIns="182843" bIns="91422" rtlCol="0">
            <a:spAutoFit/>
          </a:bodyPr>
          <a:lstStyle/>
          <a:p>
            <a:pPr>
              <a:lnSpc>
                <a:spcPct val="110000"/>
              </a:lnSpc>
            </a:pPr>
            <a:r>
              <a:rPr lang="en-US" sz="2800" dirty="0">
                <a:solidFill>
                  <a:schemeClr val="tx2"/>
                </a:solidFill>
                <a:latin typeface="Lato Light"/>
                <a:cs typeface="Lato Light"/>
              </a:rPr>
              <a:t>Creativity is the key </a:t>
            </a:r>
            <a:r>
              <a:rPr lang="en-US" sz="2800" dirty="0">
                <a:latin typeface="Lato Light"/>
                <a:cs typeface="Lato Light"/>
              </a:rPr>
              <a:t>to success in the future, and primary education where teachers can bring creativity in children at that </a:t>
            </a:r>
            <a:r>
              <a:rPr lang="en-US" sz="2800" dirty="0" smtClean="0">
                <a:latin typeface="Lato Light"/>
                <a:cs typeface="Lato Light"/>
              </a:rPr>
              <a:t>level.</a:t>
            </a:r>
            <a:endParaRPr lang="en-US" sz="2800" dirty="0">
              <a:latin typeface="Lato Light"/>
              <a:cs typeface="Lato Light"/>
            </a:endParaRPr>
          </a:p>
        </p:txBody>
      </p:sp>
      <p:grpSp>
        <p:nvGrpSpPr>
          <p:cNvPr id="33" name="Group 1"/>
          <p:cNvGrpSpPr/>
          <p:nvPr/>
        </p:nvGrpSpPr>
        <p:grpSpPr bwMode="auto">
          <a:xfrm>
            <a:off x="2678298" y="3208094"/>
            <a:ext cx="7830607" cy="9072947"/>
            <a:chOff x="403" y="403"/>
            <a:chExt cx="2781" cy="3222"/>
          </a:xfrm>
          <a:solidFill>
            <a:schemeClr val="bg1">
              <a:lumMod val="75000"/>
            </a:schemeClr>
          </a:solidFill>
        </p:grpSpPr>
        <p:sp>
          <p:nvSpPr>
            <p:cNvPr id="34" name="Freeform 2"/>
            <p:cNvSpPr>
              <a:spLocks noChangeArrowheads="1"/>
            </p:cNvSpPr>
            <p:nvPr/>
          </p:nvSpPr>
          <p:spPr bwMode="auto">
            <a:xfrm>
              <a:off x="400" y="604"/>
              <a:ext cx="289" cy="515"/>
            </a:xfrm>
            <a:custGeom>
              <a:avLst/>
              <a:gdLst>
                <a:gd name="T0" fmla="*/ 1239 w 1280"/>
                <a:gd name="T1" fmla="*/ 438 h 2277"/>
                <a:gd name="T2" fmla="*/ 1239 w 1280"/>
                <a:gd name="T3" fmla="*/ 438 h 2277"/>
                <a:gd name="T4" fmla="*/ 1199 w 1280"/>
                <a:gd name="T5" fmla="*/ 524 h 2277"/>
                <a:gd name="T6" fmla="*/ 1164 w 1280"/>
                <a:gd name="T7" fmla="*/ 594 h 2277"/>
                <a:gd name="T8" fmla="*/ 1118 w 1280"/>
                <a:gd name="T9" fmla="*/ 830 h 2277"/>
                <a:gd name="T10" fmla="*/ 1043 w 1280"/>
                <a:gd name="T11" fmla="*/ 801 h 2277"/>
                <a:gd name="T12" fmla="*/ 980 w 1280"/>
                <a:gd name="T13" fmla="*/ 824 h 2277"/>
                <a:gd name="T14" fmla="*/ 1026 w 1280"/>
                <a:gd name="T15" fmla="*/ 933 h 2277"/>
                <a:gd name="T16" fmla="*/ 1060 w 1280"/>
                <a:gd name="T17" fmla="*/ 1043 h 2277"/>
                <a:gd name="T18" fmla="*/ 1055 w 1280"/>
                <a:gd name="T19" fmla="*/ 2265 h 2277"/>
                <a:gd name="T20" fmla="*/ 1055 w 1280"/>
                <a:gd name="T21" fmla="*/ 2265 h 2277"/>
                <a:gd name="T22" fmla="*/ 473 w 1280"/>
                <a:gd name="T23" fmla="*/ 2265 h 2277"/>
                <a:gd name="T24" fmla="*/ 473 w 1280"/>
                <a:gd name="T25" fmla="*/ 2265 h 2277"/>
                <a:gd name="T26" fmla="*/ 433 w 1280"/>
                <a:gd name="T27" fmla="*/ 2253 h 2277"/>
                <a:gd name="T28" fmla="*/ 392 w 1280"/>
                <a:gd name="T29" fmla="*/ 2173 h 2277"/>
                <a:gd name="T30" fmla="*/ 254 w 1280"/>
                <a:gd name="T31" fmla="*/ 2057 h 2277"/>
                <a:gd name="T32" fmla="*/ 98 w 1280"/>
                <a:gd name="T33" fmla="*/ 1907 h 2277"/>
                <a:gd name="T34" fmla="*/ 75 w 1280"/>
                <a:gd name="T35" fmla="*/ 1827 h 2277"/>
                <a:gd name="T36" fmla="*/ 75 w 1280"/>
                <a:gd name="T37" fmla="*/ 1752 h 2277"/>
                <a:gd name="T38" fmla="*/ 17 w 1280"/>
                <a:gd name="T39" fmla="*/ 1619 h 2277"/>
                <a:gd name="T40" fmla="*/ 41 w 1280"/>
                <a:gd name="T41" fmla="*/ 1533 h 2277"/>
                <a:gd name="T42" fmla="*/ 35 w 1280"/>
                <a:gd name="T43" fmla="*/ 1469 h 2277"/>
                <a:gd name="T44" fmla="*/ 69 w 1280"/>
                <a:gd name="T45" fmla="*/ 1412 h 2277"/>
                <a:gd name="T46" fmla="*/ 110 w 1280"/>
                <a:gd name="T47" fmla="*/ 1319 h 2277"/>
                <a:gd name="T48" fmla="*/ 196 w 1280"/>
                <a:gd name="T49" fmla="*/ 1135 h 2277"/>
                <a:gd name="T50" fmla="*/ 219 w 1280"/>
                <a:gd name="T51" fmla="*/ 1095 h 2277"/>
                <a:gd name="T52" fmla="*/ 219 w 1280"/>
                <a:gd name="T53" fmla="*/ 1095 h 2277"/>
                <a:gd name="T54" fmla="*/ 237 w 1280"/>
                <a:gd name="T55" fmla="*/ 1101 h 2277"/>
                <a:gd name="T56" fmla="*/ 196 w 1280"/>
                <a:gd name="T57" fmla="*/ 1187 h 2277"/>
                <a:gd name="T58" fmla="*/ 231 w 1280"/>
                <a:gd name="T59" fmla="*/ 1193 h 2277"/>
                <a:gd name="T60" fmla="*/ 248 w 1280"/>
                <a:gd name="T61" fmla="*/ 1175 h 2277"/>
                <a:gd name="T62" fmla="*/ 248 w 1280"/>
                <a:gd name="T63" fmla="*/ 1124 h 2277"/>
                <a:gd name="T64" fmla="*/ 277 w 1280"/>
                <a:gd name="T65" fmla="*/ 1078 h 2277"/>
                <a:gd name="T66" fmla="*/ 288 w 1280"/>
                <a:gd name="T67" fmla="*/ 1031 h 2277"/>
                <a:gd name="T68" fmla="*/ 392 w 1280"/>
                <a:gd name="T69" fmla="*/ 997 h 2277"/>
                <a:gd name="T70" fmla="*/ 374 w 1280"/>
                <a:gd name="T71" fmla="*/ 928 h 2277"/>
                <a:gd name="T72" fmla="*/ 334 w 1280"/>
                <a:gd name="T73" fmla="*/ 928 h 2277"/>
                <a:gd name="T74" fmla="*/ 311 w 1280"/>
                <a:gd name="T75" fmla="*/ 968 h 2277"/>
                <a:gd name="T76" fmla="*/ 237 w 1280"/>
                <a:gd name="T77" fmla="*/ 1089 h 2277"/>
                <a:gd name="T78" fmla="*/ 231 w 1280"/>
                <a:gd name="T79" fmla="*/ 1072 h 2277"/>
                <a:gd name="T80" fmla="*/ 340 w 1280"/>
                <a:gd name="T81" fmla="*/ 888 h 2277"/>
                <a:gd name="T82" fmla="*/ 381 w 1280"/>
                <a:gd name="T83" fmla="*/ 663 h 2277"/>
                <a:gd name="T84" fmla="*/ 352 w 1280"/>
                <a:gd name="T85" fmla="*/ 611 h 2277"/>
                <a:gd name="T86" fmla="*/ 323 w 1280"/>
                <a:gd name="T87" fmla="*/ 524 h 2277"/>
                <a:gd name="T88" fmla="*/ 381 w 1280"/>
                <a:gd name="T89" fmla="*/ 432 h 2277"/>
                <a:gd name="T90" fmla="*/ 392 w 1280"/>
                <a:gd name="T91" fmla="*/ 317 h 2277"/>
                <a:gd name="T92" fmla="*/ 410 w 1280"/>
                <a:gd name="T93" fmla="*/ 248 h 2277"/>
                <a:gd name="T94" fmla="*/ 421 w 1280"/>
                <a:gd name="T95" fmla="*/ 86 h 2277"/>
                <a:gd name="T96" fmla="*/ 415 w 1280"/>
                <a:gd name="T97" fmla="*/ 0 h 2277"/>
                <a:gd name="T98" fmla="*/ 415 w 1280"/>
                <a:gd name="T99" fmla="*/ 0 h 2277"/>
                <a:gd name="T100" fmla="*/ 795 w 1280"/>
                <a:gd name="T101" fmla="*/ 0 h 2277"/>
                <a:gd name="T102" fmla="*/ 795 w 1280"/>
                <a:gd name="T103" fmla="*/ 115 h 2277"/>
                <a:gd name="T104" fmla="*/ 951 w 1280"/>
                <a:gd name="T105" fmla="*/ 115 h 2277"/>
                <a:gd name="T106" fmla="*/ 951 w 1280"/>
                <a:gd name="T107" fmla="*/ 115 h 2277"/>
                <a:gd name="T108" fmla="*/ 1141 w 1280"/>
                <a:gd name="T109" fmla="*/ 115 h 2277"/>
                <a:gd name="T110" fmla="*/ 1152 w 1280"/>
                <a:gd name="T111" fmla="*/ 167 h 2277"/>
                <a:gd name="T112" fmla="*/ 1181 w 1280"/>
                <a:gd name="T113" fmla="*/ 299 h 2277"/>
                <a:gd name="T114" fmla="*/ 1199 w 1280"/>
                <a:gd name="T115" fmla="*/ 363 h 2277"/>
                <a:gd name="T116" fmla="*/ 1239 w 1280"/>
                <a:gd name="T117" fmla="*/ 438 h 2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0" h="2277">
                  <a:moveTo>
                    <a:pt x="1239" y="438"/>
                  </a:moveTo>
                  <a:lnTo>
                    <a:pt x="1239" y="438"/>
                  </a:lnTo>
                  <a:cubicBezTo>
                    <a:pt x="1204" y="455"/>
                    <a:pt x="1216" y="490"/>
                    <a:pt x="1199" y="524"/>
                  </a:cubicBezTo>
                  <a:cubicBezTo>
                    <a:pt x="1193" y="542"/>
                    <a:pt x="1152" y="588"/>
                    <a:pt x="1164" y="594"/>
                  </a:cubicBezTo>
                  <a:cubicBezTo>
                    <a:pt x="1279" y="645"/>
                    <a:pt x="1158" y="858"/>
                    <a:pt x="1118" y="830"/>
                  </a:cubicBezTo>
                  <a:cubicBezTo>
                    <a:pt x="1078" y="807"/>
                    <a:pt x="1089" y="772"/>
                    <a:pt x="1043" y="801"/>
                  </a:cubicBezTo>
                  <a:cubicBezTo>
                    <a:pt x="1032" y="807"/>
                    <a:pt x="974" y="813"/>
                    <a:pt x="980" y="824"/>
                  </a:cubicBezTo>
                  <a:cubicBezTo>
                    <a:pt x="1026" y="933"/>
                    <a:pt x="1026" y="933"/>
                    <a:pt x="1026" y="933"/>
                  </a:cubicBezTo>
                  <a:cubicBezTo>
                    <a:pt x="1043" y="968"/>
                    <a:pt x="1055" y="1003"/>
                    <a:pt x="1060" y="1043"/>
                  </a:cubicBezTo>
                  <a:cubicBezTo>
                    <a:pt x="1055" y="2265"/>
                    <a:pt x="1055" y="2265"/>
                    <a:pt x="1055" y="2265"/>
                  </a:cubicBezTo>
                  <a:lnTo>
                    <a:pt x="1055" y="2265"/>
                  </a:lnTo>
                  <a:cubicBezTo>
                    <a:pt x="473" y="2265"/>
                    <a:pt x="473" y="2265"/>
                    <a:pt x="473" y="2265"/>
                  </a:cubicBezTo>
                  <a:lnTo>
                    <a:pt x="473" y="2265"/>
                  </a:lnTo>
                  <a:cubicBezTo>
                    <a:pt x="455" y="2253"/>
                    <a:pt x="444" y="2247"/>
                    <a:pt x="433" y="2253"/>
                  </a:cubicBezTo>
                  <a:cubicBezTo>
                    <a:pt x="403" y="2276"/>
                    <a:pt x="398" y="2189"/>
                    <a:pt x="392" y="2173"/>
                  </a:cubicBezTo>
                  <a:cubicBezTo>
                    <a:pt x="374" y="2103"/>
                    <a:pt x="300" y="2103"/>
                    <a:pt x="254" y="2057"/>
                  </a:cubicBezTo>
                  <a:cubicBezTo>
                    <a:pt x="202" y="2005"/>
                    <a:pt x="138" y="1965"/>
                    <a:pt x="98" y="1907"/>
                  </a:cubicBezTo>
                  <a:cubicBezTo>
                    <a:pt x="87" y="1884"/>
                    <a:pt x="58" y="1850"/>
                    <a:pt x="75" y="1827"/>
                  </a:cubicBezTo>
                  <a:cubicBezTo>
                    <a:pt x="87" y="1804"/>
                    <a:pt x="81" y="1775"/>
                    <a:pt x="75" y="1752"/>
                  </a:cubicBezTo>
                  <a:cubicBezTo>
                    <a:pt x="64" y="1705"/>
                    <a:pt x="29" y="1665"/>
                    <a:pt x="17" y="1619"/>
                  </a:cubicBezTo>
                  <a:cubicBezTo>
                    <a:pt x="0" y="1573"/>
                    <a:pt x="35" y="1567"/>
                    <a:pt x="41" y="1533"/>
                  </a:cubicBezTo>
                  <a:cubicBezTo>
                    <a:pt x="46" y="1510"/>
                    <a:pt x="35" y="1492"/>
                    <a:pt x="35" y="1469"/>
                  </a:cubicBezTo>
                  <a:cubicBezTo>
                    <a:pt x="41" y="1458"/>
                    <a:pt x="58" y="1429"/>
                    <a:pt x="69" y="1412"/>
                  </a:cubicBezTo>
                  <a:cubicBezTo>
                    <a:pt x="87" y="1383"/>
                    <a:pt x="93" y="1348"/>
                    <a:pt x="110" y="1319"/>
                  </a:cubicBezTo>
                  <a:cubicBezTo>
                    <a:pt x="145" y="1262"/>
                    <a:pt x="156" y="1193"/>
                    <a:pt x="196" y="1135"/>
                  </a:cubicBezTo>
                  <a:cubicBezTo>
                    <a:pt x="202" y="1130"/>
                    <a:pt x="219" y="1106"/>
                    <a:pt x="219" y="1095"/>
                  </a:cubicBezTo>
                  <a:lnTo>
                    <a:pt x="219" y="1095"/>
                  </a:lnTo>
                  <a:cubicBezTo>
                    <a:pt x="219" y="1095"/>
                    <a:pt x="231" y="1101"/>
                    <a:pt x="237" y="1101"/>
                  </a:cubicBezTo>
                  <a:cubicBezTo>
                    <a:pt x="237" y="1118"/>
                    <a:pt x="196" y="1187"/>
                    <a:pt x="196" y="1187"/>
                  </a:cubicBezTo>
                  <a:cubicBezTo>
                    <a:pt x="202" y="1198"/>
                    <a:pt x="225" y="1193"/>
                    <a:pt x="231" y="1193"/>
                  </a:cubicBezTo>
                  <a:cubicBezTo>
                    <a:pt x="254" y="1198"/>
                    <a:pt x="248" y="1210"/>
                    <a:pt x="248" y="1175"/>
                  </a:cubicBezTo>
                  <a:cubicBezTo>
                    <a:pt x="248" y="1164"/>
                    <a:pt x="242" y="1135"/>
                    <a:pt x="248" y="1124"/>
                  </a:cubicBezTo>
                  <a:cubicBezTo>
                    <a:pt x="260" y="1101"/>
                    <a:pt x="265" y="1101"/>
                    <a:pt x="277" y="1078"/>
                  </a:cubicBezTo>
                  <a:cubicBezTo>
                    <a:pt x="277" y="1060"/>
                    <a:pt x="277" y="1043"/>
                    <a:pt x="288" y="1031"/>
                  </a:cubicBezTo>
                  <a:cubicBezTo>
                    <a:pt x="306" y="997"/>
                    <a:pt x="369" y="1037"/>
                    <a:pt x="392" y="997"/>
                  </a:cubicBezTo>
                  <a:cubicBezTo>
                    <a:pt x="398" y="980"/>
                    <a:pt x="403" y="928"/>
                    <a:pt x="374" y="928"/>
                  </a:cubicBezTo>
                  <a:cubicBezTo>
                    <a:pt x="363" y="933"/>
                    <a:pt x="352" y="928"/>
                    <a:pt x="334" y="928"/>
                  </a:cubicBezTo>
                  <a:cubicBezTo>
                    <a:pt x="323" y="928"/>
                    <a:pt x="317" y="957"/>
                    <a:pt x="311" y="968"/>
                  </a:cubicBezTo>
                  <a:cubicBezTo>
                    <a:pt x="300" y="985"/>
                    <a:pt x="254" y="1089"/>
                    <a:pt x="237" y="1089"/>
                  </a:cubicBezTo>
                  <a:cubicBezTo>
                    <a:pt x="225" y="1089"/>
                    <a:pt x="231" y="1078"/>
                    <a:pt x="231" y="1072"/>
                  </a:cubicBezTo>
                  <a:cubicBezTo>
                    <a:pt x="271" y="1014"/>
                    <a:pt x="294" y="945"/>
                    <a:pt x="340" y="888"/>
                  </a:cubicBezTo>
                  <a:cubicBezTo>
                    <a:pt x="363" y="824"/>
                    <a:pt x="386" y="732"/>
                    <a:pt x="381" y="663"/>
                  </a:cubicBezTo>
                  <a:cubicBezTo>
                    <a:pt x="374" y="640"/>
                    <a:pt x="358" y="628"/>
                    <a:pt x="352" y="611"/>
                  </a:cubicBezTo>
                  <a:cubicBezTo>
                    <a:pt x="340" y="582"/>
                    <a:pt x="334" y="553"/>
                    <a:pt x="323" y="524"/>
                  </a:cubicBezTo>
                  <a:cubicBezTo>
                    <a:pt x="300" y="479"/>
                    <a:pt x="374" y="467"/>
                    <a:pt x="381" y="432"/>
                  </a:cubicBezTo>
                  <a:cubicBezTo>
                    <a:pt x="386" y="398"/>
                    <a:pt x="381" y="351"/>
                    <a:pt x="392" y="317"/>
                  </a:cubicBezTo>
                  <a:cubicBezTo>
                    <a:pt x="398" y="294"/>
                    <a:pt x="403" y="271"/>
                    <a:pt x="410" y="248"/>
                  </a:cubicBezTo>
                  <a:cubicBezTo>
                    <a:pt x="426" y="196"/>
                    <a:pt x="403" y="133"/>
                    <a:pt x="421" y="86"/>
                  </a:cubicBezTo>
                  <a:cubicBezTo>
                    <a:pt x="421" y="63"/>
                    <a:pt x="415" y="29"/>
                    <a:pt x="415" y="0"/>
                  </a:cubicBezTo>
                  <a:lnTo>
                    <a:pt x="415" y="0"/>
                  </a:lnTo>
                  <a:cubicBezTo>
                    <a:pt x="795" y="0"/>
                    <a:pt x="795" y="0"/>
                    <a:pt x="795" y="0"/>
                  </a:cubicBezTo>
                  <a:cubicBezTo>
                    <a:pt x="795" y="115"/>
                    <a:pt x="795" y="115"/>
                    <a:pt x="795" y="115"/>
                  </a:cubicBezTo>
                  <a:cubicBezTo>
                    <a:pt x="951" y="115"/>
                    <a:pt x="951" y="115"/>
                    <a:pt x="951" y="115"/>
                  </a:cubicBezTo>
                  <a:lnTo>
                    <a:pt x="951" y="115"/>
                  </a:lnTo>
                  <a:cubicBezTo>
                    <a:pt x="1141" y="115"/>
                    <a:pt x="1141" y="115"/>
                    <a:pt x="1141" y="115"/>
                  </a:cubicBezTo>
                  <a:cubicBezTo>
                    <a:pt x="1147" y="133"/>
                    <a:pt x="1158" y="144"/>
                    <a:pt x="1152" y="167"/>
                  </a:cubicBezTo>
                  <a:cubicBezTo>
                    <a:pt x="1135" y="219"/>
                    <a:pt x="1181" y="248"/>
                    <a:pt x="1181" y="299"/>
                  </a:cubicBezTo>
                  <a:cubicBezTo>
                    <a:pt x="1181" y="335"/>
                    <a:pt x="1181" y="340"/>
                    <a:pt x="1199" y="363"/>
                  </a:cubicBezTo>
                  <a:cubicBezTo>
                    <a:pt x="1216" y="386"/>
                    <a:pt x="1222" y="415"/>
                    <a:pt x="1239" y="43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 name="Freeform 3"/>
            <p:cNvSpPr>
              <a:spLocks noChangeArrowheads="1"/>
            </p:cNvSpPr>
            <p:nvPr/>
          </p:nvSpPr>
          <p:spPr bwMode="auto">
            <a:xfrm>
              <a:off x="621" y="635"/>
              <a:ext cx="319" cy="489"/>
            </a:xfrm>
            <a:custGeom>
              <a:avLst/>
              <a:gdLst>
                <a:gd name="T0" fmla="*/ 265 w 1412"/>
                <a:gd name="T1" fmla="*/ 305 h 2161"/>
                <a:gd name="T2" fmla="*/ 265 w 1412"/>
                <a:gd name="T3" fmla="*/ 305 h 2161"/>
                <a:gd name="T4" fmla="*/ 225 w 1412"/>
                <a:gd name="T5" fmla="*/ 391 h 2161"/>
                <a:gd name="T6" fmla="*/ 190 w 1412"/>
                <a:gd name="T7" fmla="*/ 461 h 2161"/>
                <a:gd name="T8" fmla="*/ 144 w 1412"/>
                <a:gd name="T9" fmla="*/ 697 h 2161"/>
                <a:gd name="T10" fmla="*/ 69 w 1412"/>
                <a:gd name="T11" fmla="*/ 668 h 2161"/>
                <a:gd name="T12" fmla="*/ 6 w 1412"/>
                <a:gd name="T13" fmla="*/ 691 h 2161"/>
                <a:gd name="T14" fmla="*/ 52 w 1412"/>
                <a:gd name="T15" fmla="*/ 800 h 2161"/>
                <a:gd name="T16" fmla="*/ 86 w 1412"/>
                <a:gd name="T17" fmla="*/ 910 h 2161"/>
                <a:gd name="T18" fmla="*/ 81 w 1412"/>
                <a:gd name="T19" fmla="*/ 2132 h 2161"/>
                <a:gd name="T20" fmla="*/ 81 w 1412"/>
                <a:gd name="T21" fmla="*/ 2132 h 2161"/>
                <a:gd name="T22" fmla="*/ 81 w 1412"/>
                <a:gd name="T23" fmla="*/ 2160 h 2161"/>
                <a:gd name="T24" fmla="*/ 818 w 1412"/>
                <a:gd name="T25" fmla="*/ 2160 h 2161"/>
                <a:gd name="T26" fmla="*/ 818 w 1412"/>
                <a:gd name="T27" fmla="*/ 2160 h 2161"/>
                <a:gd name="T28" fmla="*/ 807 w 1412"/>
                <a:gd name="T29" fmla="*/ 2114 h 2161"/>
                <a:gd name="T30" fmla="*/ 807 w 1412"/>
                <a:gd name="T31" fmla="*/ 2056 h 2161"/>
                <a:gd name="T32" fmla="*/ 778 w 1412"/>
                <a:gd name="T33" fmla="*/ 2016 h 2161"/>
                <a:gd name="T34" fmla="*/ 772 w 1412"/>
                <a:gd name="T35" fmla="*/ 1912 h 2161"/>
                <a:gd name="T36" fmla="*/ 760 w 1412"/>
                <a:gd name="T37" fmla="*/ 1838 h 2161"/>
                <a:gd name="T38" fmla="*/ 772 w 1412"/>
                <a:gd name="T39" fmla="*/ 1751 h 2161"/>
                <a:gd name="T40" fmla="*/ 674 w 1412"/>
                <a:gd name="T41" fmla="*/ 1671 h 2161"/>
                <a:gd name="T42" fmla="*/ 674 w 1412"/>
                <a:gd name="T43" fmla="*/ 1671 h 2161"/>
                <a:gd name="T44" fmla="*/ 668 w 1412"/>
                <a:gd name="T45" fmla="*/ 1624 h 2161"/>
                <a:gd name="T46" fmla="*/ 720 w 1412"/>
                <a:gd name="T47" fmla="*/ 1526 h 2161"/>
                <a:gd name="T48" fmla="*/ 812 w 1412"/>
                <a:gd name="T49" fmla="*/ 1451 h 2161"/>
                <a:gd name="T50" fmla="*/ 870 w 1412"/>
                <a:gd name="T51" fmla="*/ 1400 h 2161"/>
                <a:gd name="T52" fmla="*/ 950 w 1412"/>
                <a:gd name="T53" fmla="*/ 1336 h 2161"/>
                <a:gd name="T54" fmla="*/ 1060 w 1412"/>
                <a:gd name="T55" fmla="*/ 1256 h 2161"/>
                <a:gd name="T56" fmla="*/ 1101 w 1412"/>
                <a:gd name="T57" fmla="*/ 1227 h 2161"/>
                <a:gd name="T58" fmla="*/ 1049 w 1412"/>
                <a:gd name="T59" fmla="*/ 1054 h 2161"/>
                <a:gd name="T60" fmla="*/ 1095 w 1412"/>
                <a:gd name="T61" fmla="*/ 962 h 2161"/>
                <a:gd name="T62" fmla="*/ 1158 w 1412"/>
                <a:gd name="T63" fmla="*/ 876 h 2161"/>
                <a:gd name="T64" fmla="*/ 1227 w 1412"/>
                <a:gd name="T65" fmla="*/ 656 h 2161"/>
                <a:gd name="T66" fmla="*/ 1302 w 1412"/>
                <a:gd name="T67" fmla="*/ 564 h 2161"/>
                <a:gd name="T68" fmla="*/ 1371 w 1412"/>
                <a:gd name="T69" fmla="*/ 420 h 2161"/>
                <a:gd name="T70" fmla="*/ 1411 w 1412"/>
                <a:gd name="T71" fmla="*/ 328 h 2161"/>
                <a:gd name="T72" fmla="*/ 1382 w 1412"/>
                <a:gd name="T73" fmla="*/ 288 h 2161"/>
                <a:gd name="T74" fmla="*/ 1382 w 1412"/>
                <a:gd name="T75" fmla="*/ 288 h 2161"/>
                <a:gd name="T76" fmla="*/ 1325 w 1412"/>
                <a:gd name="T77" fmla="*/ 202 h 2161"/>
                <a:gd name="T78" fmla="*/ 1354 w 1412"/>
                <a:gd name="T79" fmla="*/ 81 h 2161"/>
                <a:gd name="T80" fmla="*/ 1308 w 1412"/>
                <a:gd name="T81" fmla="*/ 23 h 2161"/>
                <a:gd name="T82" fmla="*/ 1273 w 1412"/>
                <a:gd name="T83" fmla="*/ 0 h 2161"/>
                <a:gd name="T84" fmla="*/ 1193 w 1412"/>
                <a:gd name="T85" fmla="*/ 74 h 2161"/>
                <a:gd name="T86" fmla="*/ 1146 w 1412"/>
                <a:gd name="T87" fmla="*/ 126 h 2161"/>
                <a:gd name="T88" fmla="*/ 1002 w 1412"/>
                <a:gd name="T89" fmla="*/ 230 h 2161"/>
                <a:gd name="T90" fmla="*/ 905 w 1412"/>
                <a:gd name="T91" fmla="*/ 259 h 2161"/>
                <a:gd name="T92" fmla="*/ 853 w 1412"/>
                <a:gd name="T93" fmla="*/ 282 h 2161"/>
                <a:gd name="T94" fmla="*/ 789 w 1412"/>
                <a:gd name="T95" fmla="*/ 420 h 2161"/>
                <a:gd name="T96" fmla="*/ 853 w 1412"/>
                <a:gd name="T97" fmla="*/ 535 h 2161"/>
                <a:gd name="T98" fmla="*/ 801 w 1412"/>
                <a:gd name="T99" fmla="*/ 570 h 2161"/>
                <a:gd name="T100" fmla="*/ 703 w 1412"/>
                <a:gd name="T101" fmla="*/ 530 h 2161"/>
                <a:gd name="T102" fmla="*/ 668 w 1412"/>
                <a:gd name="T103" fmla="*/ 483 h 2161"/>
                <a:gd name="T104" fmla="*/ 576 w 1412"/>
                <a:gd name="T105" fmla="*/ 455 h 2161"/>
                <a:gd name="T106" fmla="*/ 449 w 1412"/>
                <a:gd name="T107" fmla="*/ 432 h 2161"/>
                <a:gd name="T108" fmla="*/ 386 w 1412"/>
                <a:gd name="T109" fmla="*/ 351 h 2161"/>
                <a:gd name="T110" fmla="*/ 265 w 1412"/>
                <a:gd name="T111" fmla="*/ 305 h 2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12" h="2161">
                  <a:moveTo>
                    <a:pt x="265" y="305"/>
                  </a:moveTo>
                  <a:lnTo>
                    <a:pt x="265" y="305"/>
                  </a:lnTo>
                  <a:cubicBezTo>
                    <a:pt x="230" y="322"/>
                    <a:pt x="242" y="357"/>
                    <a:pt x="225" y="391"/>
                  </a:cubicBezTo>
                  <a:cubicBezTo>
                    <a:pt x="219" y="409"/>
                    <a:pt x="178" y="455"/>
                    <a:pt x="190" y="461"/>
                  </a:cubicBezTo>
                  <a:cubicBezTo>
                    <a:pt x="305" y="512"/>
                    <a:pt x="184" y="725"/>
                    <a:pt x="144" y="697"/>
                  </a:cubicBezTo>
                  <a:cubicBezTo>
                    <a:pt x="104" y="674"/>
                    <a:pt x="115" y="639"/>
                    <a:pt x="69" y="668"/>
                  </a:cubicBezTo>
                  <a:cubicBezTo>
                    <a:pt x="58" y="674"/>
                    <a:pt x="0" y="680"/>
                    <a:pt x="6" y="691"/>
                  </a:cubicBezTo>
                  <a:cubicBezTo>
                    <a:pt x="52" y="800"/>
                    <a:pt x="52" y="800"/>
                    <a:pt x="52" y="800"/>
                  </a:cubicBezTo>
                  <a:cubicBezTo>
                    <a:pt x="69" y="835"/>
                    <a:pt x="81" y="870"/>
                    <a:pt x="86" y="910"/>
                  </a:cubicBezTo>
                  <a:cubicBezTo>
                    <a:pt x="81" y="2132"/>
                    <a:pt x="81" y="2132"/>
                    <a:pt x="81" y="2132"/>
                  </a:cubicBezTo>
                  <a:lnTo>
                    <a:pt x="81" y="2132"/>
                  </a:lnTo>
                  <a:cubicBezTo>
                    <a:pt x="81" y="2160"/>
                    <a:pt x="81" y="2160"/>
                    <a:pt x="81" y="2160"/>
                  </a:cubicBezTo>
                  <a:cubicBezTo>
                    <a:pt x="818" y="2160"/>
                    <a:pt x="818" y="2160"/>
                    <a:pt x="818" y="2160"/>
                  </a:cubicBezTo>
                  <a:lnTo>
                    <a:pt x="818" y="2160"/>
                  </a:lnTo>
                  <a:cubicBezTo>
                    <a:pt x="807" y="2114"/>
                    <a:pt x="807" y="2114"/>
                    <a:pt x="807" y="2114"/>
                  </a:cubicBezTo>
                  <a:cubicBezTo>
                    <a:pt x="801" y="2091"/>
                    <a:pt x="807" y="2074"/>
                    <a:pt x="807" y="2056"/>
                  </a:cubicBezTo>
                  <a:cubicBezTo>
                    <a:pt x="801" y="2040"/>
                    <a:pt x="784" y="2028"/>
                    <a:pt x="778" y="2016"/>
                  </a:cubicBezTo>
                  <a:cubicBezTo>
                    <a:pt x="760" y="1988"/>
                    <a:pt x="795" y="1947"/>
                    <a:pt x="772" y="1912"/>
                  </a:cubicBezTo>
                  <a:cubicBezTo>
                    <a:pt x="766" y="1895"/>
                    <a:pt x="749" y="1860"/>
                    <a:pt x="760" y="1838"/>
                  </a:cubicBezTo>
                  <a:cubicBezTo>
                    <a:pt x="772" y="1820"/>
                    <a:pt x="778" y="1774"/>
                    <a:pt x="772" y="1751"/>
                  </a:cubicBezTo>
                  <a:cubicBezTo>
                    <a:pt x="760" y="1711"/>
                    <a:pt x="668" y="1723"/>
                    <a:pt x="674" y="1671"/>
                  </a:cubicBezTo>
                  <a:lnTo>
                    <a:pt x="674" y="1671"/>
                  </a:lnTo>
                  <a:cubicBezTo>
                    <a:pt x="668" y="1624"/>
                    <a:pt x="668" y="1624"/>
                    <a:pt x="668" y="1624"/>
                  </a:cubicBezTo>
                  <a:cubicBezTo>
                    <a:pt x="668" y="1567"/>
                    <a:pt x="708" y="1572"/>
                    <a:pt x="720" y="1526"/>
                  </a:cubicBezTo>
                  <a:cubicBezTo>
                    <a:pt x="743" y="1480"/>
                    <a:pt x="760" y="1469"/>
                    <a:pt x="812" y="1451"/>
                  </a:cubicBezTo>
                  <a:cubicBezTo>
                    <a:pt x="847" y="1440"/>
                    <a:pt x="847" y="1411"/>
                    <a:pt x="870" y="1400"/>
                  </a:cubicBezTo>
                  <a:cubicBezTo>
                    <a:pt x="910" y="1382"/>
                    <a:pt x="910" y="1348"/>
                    <a:pt x="950" y="1336"/>
                  </a:cubicBezTo>
                  <a:cubicBezTo>
                    <a:pt x="985" y="1325"/>
                    <a:pt x="1025" y="1285"/>
                    <a:pt x="1060" y="1256"/>
                  </a:cubicBezTo>
                  <a:cubicBezTo>
                    <a:pt x="1072" y="1244"/>
                    <a:pt x="1106" y="1238"/>
                    <a:pt x="1101" y="1227"/>
                  </a:cubicBezTo>
                  <a:cubicBezTo>
                    <a:pt x="1089" y="1175"/>
                    <a:pt x="1054" y="1112"/>
                    <a:pt x="1049" y="1054"/>
                  </a:cubicBezTo>
                  <a:cubicBezTo>
                    <a:pt x="1112" y="1013"/>
                    <a:pt x="1083" y="1013"/>
                    <a:pt x="1095" y="962"/>
                  </a:cubicBezTo>
                  <a:cubicBezTo>
                    <a:pt x="1106" y="927"/>
                    <a:pt x="1158" y="921"/>
                    <a:pt x="1158" y="876"/>
                  </a:cubicBezTo>
                  <a:cubicBezTo>
                    <a:pt x="1158" y="789"/>
                    <a:pt x="1245" y="755"/>
                    <a:pt x="1227" y="656"/>
                  </a:cubicBezTo>
                  <a:cubicBezTo>
                    <a:pt x="1216" y="587"/>
                    <a:pt x="1279" y="604"/>
                    <a:pt x="1302" y="564"/>
                  </a:cubicBezTo>
                  <a:cubicBezTo>
                    <a:pt x="1331" y="495"/>
                    <a:pt x="1273" y="443"/>
                    <a:pt x="1371" y="420"/>
                  </a:cubicBezTo>
                  <a:cubicBezTo>
                    <a:pt x="1411" y="409"/>
                    <a:pt x="1406" y="363"/>
                    <a:pt x="1411" y="328"/>
                  </a:cubicBezTo>
                  <a:cubicBezTo>
                    <a:pt x="1382" y="288"/>
                    <a:pt x="1382" y="288"/>
                    <a:pt x="1382" y="288"/>
                  </a:cubicBezTo>
                  <a:lnTo>
                    <a:pt x="1382" y="288"/>
                  </a:lnTo>
                  <a:cubicBezTo>
                    <a:pt x="1354" y="259"/>
                    <a:pt x="1337" y="242"/>
                    <a:pt x="1325" y="202"/>
                  </a:cubicBezTo>
                  <a:cubicBezTo>
                    <a:pt x="1314" y="150"/>
                    <a:pt x="1331" y="126"/>
                    <a:pt x="1354" y="81"/>
                  </a:cubicBezTo>
                  <a:cubicBezTo>
                    <a:pt x="1371" y="46"/>
                    <a:pt x="1325" y="46"/>
                    <a:pt x="1308" y="23"/>
                  </a:cubicBezTo>
                  <a:cubicBezTo>
                    <a:pt x="1302" y="11"/>
                    <a:pt x="1290" y="0"/>
                    <a:pt x="1273" y="0"/>
                  </a:cubicBezTo>
                  <a:cubicBezTo>
                    <a:pt x="1222" y="0"/>
                    <a:pt x="1256" y="74"/>
                    <a:pt x="1193" y="74"/>
                  </a:cubicBezTo>
                  <a:cubicBezTo>
                    <a:pt x="1175" y="74"/>
                    <a:pt x="1158" y="115"/>
                    <a:pt x="1146" y="126"/>
                  </a:cubicBezTo>
                  <a:cubicBezTo>
                    <a:pt x="1095" y="161"/>
                    <a:pt x="1049" y="196"/>
                    <a:pt x="1002" y="230"/>
                  </a:cubicBezTo>
                  <a:cubicBezTo>
                    <a:pt x="962" y="259"/>
                    <a:pt x="950" y="259"/>
                    <a:pt x="905" y="259"/>
                  </a:cubicBezTo>
                  <a:cubicBezTo>
                    <a:pt x="876" y="253"/>
                    <a:pt x="870" y="288"/>
                    <a:pt x="853" y="282"/>
                  </a:cubicBezTo>
                  <a:cubicBezTo>
                    <a:pt x="807" y="282"/>
                    <a:pt x="812" y="380"/>
                    <a:pt x="789" y="420"/>
                  </a:cubicBezTo>
                  <a:cubicBezTo>
                    <a:pt x="778" y="455"/>
                    <a:pt x="876" y="467"/>
                    <a:pt x="853" y="535"/>
                  </a:cubicBezTo>
                  <a:cubicBezTo>
                    <a:pt x="841" y="576"/>
                    <a:pt x="847" y="593"/>
                    <a:pt x="801" y="570"/>
                  </a:cubicBezTo>
                  <a:cubicBezTo>
                    <a:pt x="772" y="553"/>
                    <a:pt x="703" y="553"/>
                    <a:pt x="703" y="530"/>
                  </a:cubicBezTo>
                  <a:cubicBezTo>
                    <a:pt x="697" y="507"/>
                    <a:pt x="697" y="489"/>
                    <a:pt x="668" y="483"/>
                  </a:cubicBezTo>
                  <a:cubicBezTo>
                    <a:pt x="634" y="478"/>
                    <a:pt x="616" y="455"/>
                    <a:pt x="576" y="455"/>
                  </a:cubicBezTo>
                  <a:cubicBezTo>
                    <a:pt x="553" y="449"/>
                    <a:pt x="467" y="449"/>
                    <a:pt x="449" y="432"/>
                  </a:cubicBezTo>
                  <a:cubicBezTo>
                    <a:pt x="427" y="415"/>
                    <a:pt x="415" y="380"/>
                    <a:pt x="386" y="351"/>
                  </a:cubicBezTo>
                  <a:cubicBezTo>
                    <a:pt x="357" y="328"/>
                    <a:pt x="299" y="317"/>
                    <a:pt x="265" y="30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 name="Freeform 4"/>
            <p:cNvSpPr>
              <a:spLocks noChangeArrowheads="1"/>
            </p:cNvSpPr>
            <p:nvPr/>
          </p:nvSpPr>
          <p:spPr bwMode="auto">
            <a:xfrm>
              <a:off x="599" y="403"/>
              <a:ext cx="613" cy="365"/>
            </a:xfrm>
            <a:custGeom>
              <a:avLst/>
              <a:gdLst>
                <a:gd name="T0" fmla="*/ 75 w 2709"/>
                <a:gd name="T1" fmla="*/ 1002 h 1614"/>
                <a:gd name="T2" fmla="*/ 75 w 2709"/>
                <a:gd name="T3" fmla="*/ 1002 h 1614"/>
                <a:gd name="T4" fmla="*/ 265 w 2709"/>
                <a:gd name="T5" fmla="*/ 1002 h 1614"/>
                <a:gd name="T6" fmla="*/ 276 w 2709"/>
                <a:gd name="T7" fmla="*/ 1054 h 1614"/>
                <a:gd name="T8" fmla="*/ 305 w 2709"/>
                <a:gd name="T9" fmla="*/ 1186 h 1614"/>
                <a:gd name="T10" fmla="*/ 323 w 2709"/>
                <a:gd name="T11" fmla="*/ 1250 h 1614"/>
                <a:gd name="T12" fmla="*/ 363 w 2709"/>
                <a:gd name="T13" fmla="*/ 1325 h 1614"/>
                <a:gd name="T14" fmla="*/ 363 w 2709"/>
                <a:gd name="T15" fmla="*/ 1325 h 1614"/>
                <a:gd name="T16" fmla="*/ 484 w 2709"/>
                <a:gd name="T17" fmla="*/ 1371 h 1614"/>
                <a:gd name="T18" fmla="*/ 547 w 2709"/>
                <a:gd name="T19" fmla="*/ 1452 h 1614"/>
                <a:gd name="T20" fmla="*/ 674 w 2709"/>
                <a:gd name="T21" fmla="*/ 1475 h 1614"/>
                <a:gd name="T22" fmla="*/ 766 w 2709"/>
                <a:gd name="T23" fmla="*/ 1503 h 1614"/>
                <a:gd name="T24" fmla="*/ 801 w 2709"/>
                <a:gd name="T25" fmla="*/ 1550 h 1614"/>
                <a:gd name="T26" fmla="*/ 899 w 2709"/>
                <a:gd name="T27" fmla="*/ 1590 h 1614"/>
                <a:gd name="T28" fmla="*/ 951 w 2709"/>
                <a:gd name="T29" fmla="*/ 1555 h 1614"/>
                <a:gd name="T30" fmla="*/ 887 w 2709"/>
                <a:gd name="T31" fmla="*/ 1440 h 1614"/>
                <a:gd name="T32" fmla="*/ 951 w 2709"/>
                <a:gd name="T33" fmla="*/ 1302 h 1614"/>
                <a:gd name="T34" fmla="*/ 1003 w 2709"/>
                <a:gd name="T35" fmla="*/ 1279 h 1614"/>
                <a:gd name="T36" fmla="*/ 1100 w 2709"/>
                <a:gd name="T37" fmla="*/ 1250 h 1614"/>
                <a:gd name="T38" fmla="*/ 1244 w 2709"/>
                <a:gd name="T39" fmla="*/ 1146 h 1614"/>
                <a:gd name="T40" fmla="*/ 1291 w 2709"/>
                <a:gd name="T41" fmla="*/ 1094 h 1614"/>
                <a:gd name="T42" fmla="*/ 1371 w 2709"/>
                <a:gd name="T43" fmla="*/ 1020 h 1614"/>
                <a:gd name="T44" fmla="*/ 1406 w 2709"/>
                <a:gd name="T45" fmla="*/ 1043 h 1614"/>
                <a:gd name="T46" fmla="*/ 1452 w 2709"/>
                <a:gd name="T47" fmla="*/ 1101 h 1614"/>
                <a:gd name="T48" fmla="*/ 1423 w 2709"/>
                <a:gd name="T49" fmla="*/ 1222 h 1614"/>
                <a:gd name="T50" fmla="*/ 1480 w 2709"/>
                <a:gd name="T51" fmla="*/ 1308 h 1614"/>
                <a:gd name="T52" fmla="*/ 1480 w 2709"/>
                <a:gd name="T53" fmla="*/ 1308 h 1614"/>
                <a:gd name="T54" fmla="*/ 2708 w 2709"/>
                <a:gd name="T55" fmla="*/ 1302 h 1614"/>
                <a:gd name="T56" fmla="*/ 2708 w 2709"/>
                <a:gd name="T57" fmla="*/ 1302 h 1614"/>
                <a:gd name="T58" fmla="*/ 2708 w 2709"/>
                <a:gd name="T59" fmla="*/ 6 h 1614"/>
                <a:gd name="T60" fmla="*/ 2708 w 2709"/>
                <a:gd name="T61" fmla="*/ 6 h 1614"/>
                <a:gd name="T62" fmla="*/ 1705 w 2709"/>
                <a:gd name="T63" fmla="*/ 0 h 1614"/>
                <a:gd name="T64" fmla="*/ 231 w 2709"/>
                <a:gd name="T65" fmla="*/ 11 h 1614"/>
                <a:gd name="T66" fmla="*/ 231 w 2709"/>
                <a:gd name="T67" fmla="*/ 11 h 1614"/>
                <a:gd name="T68" fmla="*/ 231 w 2709"/>
                <a:gd name="T69" fmla="*/ 23 h 1614"/>
                <a:gd name="T70" fmla="*/ 231 w 2709"/>
                <a:gd name="T71" fmla="*/ 34 h 1614"/>
                <a:gd name="T72" fmla="*/ 208 w 2709"/>
                <a:gd name="T73" fmla="*/ 86 h 1614"/>
                <a:gd name="T74" fmla="*/ 92 w 2709"/>
                <a:gd name="T75" fmla="*/ 225 h 1614"/>
                <a:gd name="T76" fmla="*/ 29 w 2709"/>
                <a:gd name="T77" fmla="*/ 346 h 1614"/>
                <a:gd name="T78" fmla="*/ 46 w 2709"/>
                <a:gd name="T79" fmla="*/ 444 h 1614"/>
                <a:gd name="T80" fmla="*/ 12 w 2709"/>
                <a:gd name="T81" fmla="*/ 622 h 1614"/>
                <a:gd name="T82" fmla="*/ 29 w 2709"/>
                <a:gd name="T83" fmla="*/ 720 h 1614"/>
                <a:gd name="T84" fmla="*/ 58 w 2709"/>
                <a:gd name="T85" fmla="*/ 755 h 1614"/>
                <a:gd name="T86" fmla="*/ 87 w 2709"/>
                <a:gd name="T87" fmla="*/ 818 h 1614"/>
                <a:gd name="T88" fmla="*/ 87 w 2709"/>
                <a:gd name="T89" fmla="*/ 818 h 1614"/>
                <a:gd name="T90" fmla="*/ 87 w 2709"/>
                <a:gd name="T91" fmla="*/ 835 h 1614"/>
                <a:gd name="T92" fmla="*/ 104 w 2709"/>
                <a:gd name="T93" fmla="*/ 881 h 1614"/>
                <a:gd name="T94" fmla="*/ 69 w 2709"/>
                <a:gd name="T95" fmla="*/ 945 h 1614"/>
                <a:gd name="T96" fmla="*/ 75 w 2709"/>
                <a:gd name="T97" fmla="*/ 1002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9" h="1614">
                  <a:moveTo>
                    <a:pt x="75" y="1002"/>
                  </a:moveTo>
                  <a:lnTo>
                    <a:pt x="75" y="1002"/>
                  </a:lnTo>
                  <a:cubicBezTo>
                    <a:pt x="265" y="1002"/>
                    <a:pt x="265" y="1002"/>
                    <a:pt x="265" y="1002"/>
                  </a:cubicBezTo>
                  <a:cubicBezTo>
                    <a:pt x="271" y="1020"/>
                    <a:pt x="282" y="1031"/>
                    <a:pt x="276" y="1054"/>
                  </a:cubicBezTo>
                  <a:cubicBezTo>
                    <a:pt x="259" y="1106"/>
                    <a:pt x="305" y="1135"/>
                    <a:pt x="305" y="1186"/>
                  </a:cubicBezTo>
                  <a:cubicBezTo>
                    <a:pt x="305" y="1222"/>
                    <a:pt x="305" y="1227"/>
                    <a:pt x="323" y="1250"/>
                  </a:cubicBezTo>
                  <a:cubicBezTo>
                    <a:pt x="340" y="1273"/>
                    <a:pt x="346" y="1302"/>
                    <a:pt x="363" y="1325"/>
                  </a:cubicBezTo>
                  <a:lnTo>
                    <a:pt x="363" y="1325"/>
                  </a:lnTo>
                  <a:cubicBezTo>
                    <a:pt x="397" y="1337"/>
                    <a:pt x="455" y="1348"/>
                    <a:pt x="484" y="1371"/>
                  </a:cubicBezTo>
                  <a:cubicBezTo>
                    <a:pt x="513" y="1400"/>
                    <a:pt x="525" y="1435"/>
                    <a:pt x="547" y="1452"/>
                  </a:cubicBezTo>
                  <a:cubicBezTo>
                    <a:pt x="565" y="1469"/>
                    <a:pt x="651" y="1469"/>
                    <a:pt x="674" y="1475"/>
                  </a:cubicBezTo>
                  <a:cubicBezTo>
                    <a:pt x="714" y="1475"/>
                    <a:pt x="732" y="1498"/>
                    <a:pt x="766" y="1503"/>
                  </a:cubicBezTo>
                  <a:cubicBezTo>
                    <a:pt x="795" y="1509"/>
                    <a:pt x="795" y="1527"/>
                    <a:pt x="801" y="1550"/>
                  </a:cubicBezTo>
                  <a:cubicBezTo>
                    <a:pt x="801" y="1573"/>
                    <a:pt x="870" y="1573"/>
                    <a:pt x="899" y="1590"/>
                  </a:cubicBezTo>
                  <a:cubicBezTo>
                    <a:pt x="945" y="1613"/>
                    <a:pt x="939" y="1596"/>
                    <a:pt x="951" y="1555"/>
                  </a:cubicBezTo>
                  <a:cubicBezTo>
                    <a:pt x="974" y="1487"/>
                    <a:pt x="876" y="1475"/>
                    <a:pt x="887" y="1440"/>
                  </a:cubicBezTo>
                  <a:cubicBezTo>
                    <a:pt x="910" y="1400"/>
                    <a:pt x="905" y="1302"/>
                    <a:pt x="951" y="1302"/>
                  </a:cubicBezTo>
                  <a:cubicBezTo>
                    <a:pt x="968" y="1308"/>
                    <a:pt x="974" y="1273"/>
                    <a:pt x="1003" y="1279"/>
                  </a:cubicBezTo>
                  <a:cubicBezTo>
                    <a:pt x="1048" y="1279"/>
                    <a:pt x="1060" y="1279"/>
                    <a:pt x="1100" y="1250"/>
                  </a:cubicBezTo>
                  <a:cubicBezTo>
                    <a:pt x="1147" y="1216"/>
                    <a:pt x="1193" y="1181"/>
                    <a:pt x="1244" y="1146"/>
                  </a:cubicBezTo>
                  <a:cubicBezTo>
                    <a:pt x="1256" y="1135"/>
                    <a:pt x="1273" y="1094"/>
                    <a:pt x="1291" y="1094"/>
                  </a:cubicBezTo>
                  <a:cubicBezTo>
                    <a:pt x="1354" y="1094"/>
                    <a:pt x="1320" y="1020"/>
                    <a:pt x="1371" y="1020"/>
                  </a:cubicBezTo>
                  <a:cubicBezTo>
                    <a:pt x="1388" y="1020"/>
                    <a:pt x="1400" y="1031"/>
                    <a:pt x="1406" y="1043"/>
                  </a:cubicBezTo>
                  <a:cubicBezTo>
                    <a:pt x="1423" y="1066"/>
                    <a:pt x="1469" y="1066"/>
                    <a:pt x="1452" y="1101"/>
                  </a:cubicBezTo>
                  <a:cubicBezTo>
                    <a:pt x="1429" y="1146"/>
                    <a:pt x="1412" y="1170"/>
                    <a:pt x="1423" y="1222"/>
                  </a:cubicBezTo>
                  <a:cubicBezTo>
                    <a:pt x="1435" y="1262"/>
                    <a:pt x="1452" y="1279"/>
                    <a:pt x="1480" y="1308"/>
                  </a:cubicBezTo>
                  <a:lnTo>
                    <a:pt x="1480" y="1308"/>
                  </a:lnTo>
                  <a:cubicBezTo>
                    <a:pt x="2708" y="1302"/>
                    <a:pt x="2708" y="1302"/>
                    <a:pt x="2708" y="1302"/>
                  </a:cubicBezTo>
                  <a:lnTo>
                    <a:pt x="2708" y="1302"/>
                  </a:lnTo>
                  <a:cubicBezTo>
                    <a:pt x="2708" y="6"/>
                    <a:pt x="2708" y="6"/>
                    <a:pt x="2708" y="6"/>
                  </a:cubicBezTo>
                  <a:lnTo>
                    <a:pt x="2708" y="6"/>
                  </a:lnTo>
                  <a:cubicBezTo>
                    <a:pt x="1705" y="0"/>
                    <a:pt x="1705" y="0"/>
                    <a:pt x="1705" y="0"/>
                  </a:cubicBezTo>
                  <a:cubicBezTo>
                    <a:pt x="231" y="11"/>
                    <a:pt x="231" y="11"/>
                    <a:pt x="231" y="11"/>
                  </a:cubicBezTo>
                  <a:lnTo>
                    <a:pt x="231" y="11"/>
                  </a:lnTo>
                  <a:cubicBezTo>
                    <a:pt x="231" y="11"/>
                    <a:pt x="231" y="18"/>
                    <a:pt x="231" y="23"/>
                  </a:cubicBezTo>
                  <a:cubicBezTo>
                    <a:pt x="231" y="29"/>
                    <a:pt x="231" y="29"/>
                    <a:pt x="231" y="34"/>
                  </a:cubicBezTo>
                  <a:cubicBezTo>
                    <a:pt x="208" y="86"/>
                    <a:pt x="208" y="86"/>
                    <a:pt x="208" y="86"/>
                  </a:cubicBezTo>
                  <a:cubicBezTo>
                    <a:pt x="213" y="162"/>
                    <a:pt x="156" y="213"/>
                    <a:pt x="92" y="225"/>
                  </a:cubicBezTo>
                  <a:cubicBezTo>
                    <a:pt x="80" y="259"/>
                    <a:pt x="0" y="311"/>
                    <a:pt x="29" y="346"/>
                  </a:cubicBezTo>
                  <a:cubicBezTo>
                    <a:pt x="40" y="357"/>
                    <a:pt x="46" y="420"/>
                    <a:pt x="46" y="444"/>
                  </a:cubicBezTo>
                  <a:cubicBezTo>
                    <a:pt x="46" y="512"/>
                    <a:pt x="29" y="559"/>
                    <a:pt x="12" y="622"/>
                  </a:cubicBezTo>
                  <a:cubicBezTo>
                    <a:pt x="6" y="657"/>
                    <a:pt x="12" y="685"/>
                    <a:pt x="29" y="720"/>
                  </a:cubicBezTo>
                  <a:cubicBezTo>
                    <a:pt x="35" y="737"/>
                    <a:pt x="35" y="743"/>
                    <a:pt x="58" y="755"/>
                  </a:cubicBezTo>
                  <a:cubicBezTo>
                    <a:pt x="87" y="772"/>
                    <a:pt x="80" y="789"/>
                    <a:pt x="87" y="818"/>
                  </a:cubicBezTo>
                  <a:lnTo>
                    <a:pt x="87" y="818"/>
                  </a:lnTo>
                  <a:cubicBezTo>
                    <a:pt x="87" y="829"/>
                    <a:pt x="80" y="824"/>
                    <a:pt x="87" y="835"/>
                  </a:cubicBezTo>
                  <a:cubicBezTo>
                    <a:pt x="92" y="847"/>
                    <a:pt x="110" y="864"/>
                    <a:pt x="104" y="881"/>
                  </a:cubicBezTo>
                  <a:cubicBezTo>
                    <a:pt x="98" y="905"/>
                    <a:pt x="75" y="916"/>
                    <a:pt x="69" y="945"/>
                  </a:cubicBezTo>
                  <a:cubicBezTo>
                    <a:pt x="69" y="962"/>
                    <a:pt x="69" y="985"/>
                    <a:pt x="75" y="1002"/>
                  </a:cubicBezTo>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 name="Freeform 5"/>
            <p:cNvSpPr>
              <a:spLocks noChangeArrowheads="1"/>
            </p:cNvSpPr>
            <p:nvPr/>
          </p:nvSpPr>
          <p:spPr bwMode="auto">
            <a:xfrm>
              <a:off x="437" y="406"/>
              <a:ext cx="214" cy="224"/>
            </a:xfrm>
            <a:custGeom>
              <a:avLst/>
              <a:gdLst>
                <a:gd name="T0" fmla="*/ 802 w 947"/>
                <a:gd name="T1" fmla="*/ 807 h 992"/>
                <a:gd name="T2" fmla="*/ 802 w 947"/>
                <a:gd name="T3" fmla="*/ 807 h 992"/>
                <a:gd name="T4" fmla="*/ 802 w 947"/>
                <a:gd name="T5" fmla="*/ 824 h 992"/>
                <a:gd name="T6" fmla="*/ 819 w 947"/>
                <a:gd name="T7" fmla="*/ 870 h 992"/>
                <a:gd name="T8" fmla="*/ 784 w 947"/>
                <a:gd name="T9" fmla="*/ 934 h 992"/>
                <a:gd name="T10" fmla="*/ 790 w 947"/>
                <a:gd name="T11" fmla="*/ 991 h 992"/>
                <a:gd name="T12" fmla="*/ 790 w 947"/>
                <a:gd name="T13" fmla="*/ 991 h 992"/>
                <a:gd name="T14" fmla="*/ 634 w 947"/>
                <a:gd name="T15" fmla="*/ 991 h 992"/>
                <a:gd name="T16" fmla="*/ 634 w 947"/>
                <a:gd name="T17" fmla="*/ 876 h 992"/>
                <a:gd name="T18" fmla="*/ 254 w 947"/>
                <a:gd name="T19" fmla="*/ 876 h 992"/>
                <a:gd name="T20" fmla="*/ 254 w 947"/>
                <a:gd name="T21" fmla="*/ 876 h 992"/>
                <a:gd name="T22" fmla="*/ 254 w 947"/>
                <a:gd name="T23" fmla="*/ 830 h 992"/>
                <a:gd name="T24" fmla="*/ 242 w 947"/>
                <a:gd name="T25" fmla="*/ 744 h 992"/>
                <a:gd name="T26" fmla="*/ 220 w 947"/>
                <a:gd name="T27" fmla="*/ 703 h 992"/>
                <a:gd name="T28" fmla="*/ 208 w 947"/>
                <a:gd name="T29" fmla="*/ 617 h 992"/>
                <a:gd name="T30" fmla="*/ 173 w 947"/>
                <a:gd name="T31" fmla="*/ 513 h 992"/>
                <a:gd name="T32" fmla="*/ 104 w 947"/>
                <a:gd name="T33" fmla="*/ 398 h 992"/>
                <a:gd name="T34" fmla="*/ 47 w 947"/>
                <a:gd name="T35" fmla="*/ 317 h 992"/>
                <a:gd name="T36" fmla="*/ 87 w 947"/>
                <a:gd name="T37" fmla="*/ 185 h 992"/>
                <a:gd name="T38" fmla="*/ 81 w 947"/>
                <a:gd name="T39" fmla="*/ 0 h 992"/>
                <a:gd name="T40" fmla="*/ 81 w 947"/>
                <a:gd name="T41" fmla="*/ 0 h 992"/>
                <a:gd name="T42" fmla="*/ 946 w 947"/>
                <a:gd name="T43" fmla="*/ 0 h 992"/>
                <a:gd name="T44" fmla="*/ 946 w 947"/>
                <a:gd name="T45" fmla="*/ 0 h 992"/>
                <a:gd name="T46" fmla="*/ 946 w 947"/>
                <a:gd name="T47" fmla="*/ 12 h 992"/>
                <a:gd name="T48" fmla="*/ 946 w 947"/>
                <a:gd name="T49" fmla="*/ 23 h 992"/>
                <a:gd name="T50" fmla="*/ 923 w 947"/>
                <a:gd name="T51" fmla="*/ 75 h 992"/>
                <a:gd name="T52" fmla="*/ 807 w 947"/>
                <a:gd name="T53" fmla="*/ 214 h 992"/>
                <a:gd name="T54" fmla="*/ 744 w 947"/>
                <a:gd name="T55" fmla="*/ 335 h 992"/>
                <a:gd name="T56" fmla="*/ 761 w 947"/>
                <a:gd name="T57" fmla="*/ 433 h 992"/>
                <a:gd name="T58" fmla="*/ 727 w 947"/>
                <a:gd name="T59" fmla="*/ 611 h 992"/>
                <a:gd name="T60" fmla="*/ 744 w 947"/>
                <a:gd name="T61" fmla="*/ 709 h 992"/>
                <a:gd name="T62" fmla="*/ 773 w 947"/>
                <a:gd name="T63" fmla="*/ 744 h 992"/>
                <a:gd name="T64" fmla="*/ 802 w 947"/>
                <a:gd name="T65" fmla="*/ 807 h 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7" h="992">
                  <a:moveTo>
                    <a:pt x="802" y="807"/>
                  </a:moveTo>
                  <a:lnTo>
                    <a:pt x="802" y="807"/>
                  </a:lnTo>
                  <a:cubicBezTo>
                    <a:pt x="802" y="818"/>
                    <a:pt x="795" y="813"/>
                    <a:pt x="802" y="824"/>
                  </a:cubicBezTo>
                  <a:cubicBezTo>
                    <a:pt x="807" y="836"/>
                    <a:pt x="825" y="853"/>
                    <a:pt x="819" y="870"/>
                  </a:cubicBezTo>
                  <a:cubicBezTo>
                    <a:pt x="813" y="894"/>
                    <a:pt x="790" y="905"/>
                    <a:pt x="784" y="934"/>
                  </a:cubicBezTo>
                  <a:cubicBezTo>
                    <a:pt x="784" y="951"/>
                    <a:pt x="784" y="974"/>
                    <a:pt x="790" y="991"/>
                  </a:cubicBezTo>
                  <a:lnTo>
                    <a:pt x="790" y="991"/>
                  </a:lnTo>
                  <a:cubicBezTo>
                    <a:pt x="634" y="991"/>
                    <a:pt x="634" y="991"/>
                    <a:pt x="634" y="991"/>
                  </a:cubicBezTo>
                  <a:cubicBezTo>
                    <a:pt x="634" y="876"/>
                    <a:pt x="634" y="876"/>
                    <a:pt x="634" y="876"/>
                  </a:cubicBezTo>
                  <a:cubicBezTo>
                    <a:pt x="254" y="876"/>
                    <a:pt x="254" y="876"/>
                    <a:pt x="254" y="876"/>
                  </a:cubicBezTo>
                  <a:lnTo>
                    <a:pt x="254" y="876"/>
                  </a:lnTo>
                  <a:cubicBezTo>
                    <a:pt x="254" y="859"/>
                    <a:pt x="254" y="842"/>
                    <a:pt x="254" y="830"/>
                  </a:cubicBezTo>
                  <a:cubicBezTo>
                    <a:pt x="254" y="801"/>
                    <a:pt x="242" y="773"/>
                    <a:pt x="242" y="744"/>
                  </a:cubicBezTo>
                  <a:cubicBezTo>
                    <a:pt x="242" y="721"/>
                    <a:pt x="220" y="721"/>
                    <a:pt x="220" y="703"/>
                  </a:cubicBezTo>
                  <a:cubicBezTo>
                    <a:pt x="220" y="674"/>
                    <a:pt x="225" y="640"/>
                    <a:pt x="208" y="617"/>
                  </a:cubicBezTo>
                  <a:cubicBezTo>
                    <a:pt x="197" y="588"/>
                    <a:pt x="173" y="548"/>
                    <a:pt x="173" y="513"/>
                  </a:cubicBezTo>
                  <a:cubicBezTo>
                    <a:pt x="173" y="456"/>
                    <a:pt x="162" y="415"/>
                    <a:pt x="104" y="398"/>
                  </a:cubicBezTo>
                  <a:cubicBezTo>
                    <a:pt x="81" y="381"/>
                    <a:pt x="0" y="364"/>
                    <a:pt x="47" y="317"/>
                  </a:cubicBezTo>
                  <a:cubicBezTo>
                    <a:pt x="76" y="288"/>
                    <a:pt x="81" y="225"/>
                    <a:pt x="87" y="185"/>
                  </a:cubicBezTo>
                  <a:cubicBezTo>
                    <a:pt x="99" y="127"/>
                    <a:pt x="104" y="58"/>
                    <a:pt x="81" y="0"/>
                  </a:cubicBezTo>
                  <a:lnTo>
                    <a:pt x="81" y="0"/>
                  </a:lnTo>
                  <a:cubicBezTo>
                    <a:pt x="946" y="0"/>
                    <a:pt x="946" y="0"/>
                    <a:pt x="946" y="0"/>
                  </a:cubicBezTo>
                  <a:lnTo>
                    <a:pt x="946" y="0"/>
                  </a:lnTo>
                  <a:cubicBezTo>
                    <a:pt x="946" y="0"/>
                    <a:pt x="946" y="7"/>
                    <a:pt x="946" y="12"/>
                  </a:cubicBezTo>
                  <a:cubicBezTo>
                    <a:pt x="946" y="18"/>
                    <a:pt x="946" y="18"/>
                    <a:pt x="946" y="23"/>
                  </a:cubicBezTo>
                  <a:cubicBezTo>
                    <a:pt x="923" y="75"/>
                    <a:pt x="923" y="75"/>
                    <a:pt x="923" y="75"/>
                  </a:cubicBezTo>
                  <a:cubicBezTo>
                    <a:pt x="928" y="151"/>
                    <a:pt x="871" y="202"/>
                    <a:pt x="807" y="214"/>
                  </a:cubicBezTo>
                  <a:cubicBezTo>
                    <a:pt x="795" y="248"/>
                    <a:pt x="715" y="300"/>
                    <a:pt x="744" y="335"/>
                  </a:cubicBezTo>
                  <a:cubicBezTo>
                    <a:pt x="755" y="346"/>
                    <a:pt x="761" y="409"/>
                    <a:pt x="761" y="433"/>
                  </a:cubicBezTo>
                  <a:cubicBezTo>
                    <a:pt x="761" y="501"/>
                    <a:pt x="744" y="548"/>
                    <a:pt x="727" y="611"/>
                  </a:cubicBezTo>
                  <a:cubicBezTo>
                    <a:pt x="721" y="646"/>
                    <a:pt x="727" y="674"/>
                    <a:pt x="744" y="709"/>
                  </a:cubicBezTo>
                  <a:cubicBezTo>
                    <a:pt x="750" y="726"/>
                    <a:pt x="750" y="732"/>
                    <a:pt x="773" y="744"/>
                  </a:cubicBezTo>
                  <a:cubicBezTo>
                    <a:pt x="802" y="761"/>
                    <a:pt x="795" y="778"/>
                    <a:pt x="802" y="80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 name="Freeform 6"/>
            <p:cNvSpPr>
              <a:spLocks noChangeArrowheads="1"/>
            </p:cNvSpPr>
            <p:nvPr/>
          </p:nvSpPr>
          <p:spPr bwMode="auto">
            <a:xfrm>
              <a:off x="1213" y="405"/>
              <a:ext cx="383" cy="293"/>
            </a:xfrm>
            <a:custGeom>
              <a:avLst/>
              <a:gdLst>
                <a:gd name="T0" fmla="*/ 0 w 1695"/>
                <a:gd name="T1" fmla="*/ 1296 h 1297"/>
                <a:gd name="T2" fmla="*/ 144 w 1695"/>
                <a:gd name="T3" fmla="*/ 1296 h 1297"/>
                <a:gd name="T4" fmla="*/ 144 w 1695"/>
                <a:gd name="T5" fmla="*/ 1296 h 1297"/>
                <a:gd name="T6" fmla="*/ 1694 w 1695"/>
                <a:gd name="T7" fmla="*/ 1296 h 1297"/>
                <a:gd name="T8" fmla="*/ 1694 w 1695"/>
                <a:gd name="T9" fmla="*/ 1296 h 1297"/>
                <a:gd name="T10" fmla="*/ 1694 w 1695"/>
                <a:gd name="T11" fmla="*/ 12 h 1297"/>
                <a:gd name="T12" fmla="*/ 1694 w 1695"/>
                <a:gd name="T13" fmla="*/ 12 h 1297"/>
                <a:gd name="T14" fmla="*/ 0 w 1695"/>
                <a:gd name="T15" fmla="*/ 0 h 1297"/>
                <a:gd name="T16" fmla="*/ 0 w 1695"/>
                <a:gd name="T17" fmla="*/ 0 h 1297"/>
                <a:gd name="T18" fmla="*/ 0 w 1695"/>
                <a:gd name="T19" fmla="*/ 1296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5" h="1297">
                  <a:moveTo>
                    <a:pt x="0" y="1296"/>
                  </a:moveTo>
                  <a:lnTo>
                    <a:pt x="144" y="1296"/>
                  </a:lnTo>
                  <a:lnTo>
                    <a:pt x="144" y="1296"/>
                  </a:lnTo>
                  <a:lnTo>
                    <a:pt x="1694" y="1296"/>
                  </a:lnTo>
                  <a:lnTo>
                    <a:pt x="1694" y="1296"/>
                  </a:lnTo>
                  <a:lnTo>
                    <a:pt x="1694" y="12"/>
                  </a:lnTo>
                  <a:lnTo>
                    <a:pt x="1694" y="12"/>
                  </a:lnTo>
                  <a:lnTo>
                    <a:pt x="0" y="0"/>
                  </a:lnTo>
                  <a:lnTo>
                    <a:pt x="0" y="0"/>
                  </a:lnTo>
                  <a:lnTo>
                    <a:pt x="0" y="1296"/>
                  </a:ln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 name="Freeform 7"/>
            <p:cNvSpPr>
              <a:spLocks noChangeArrowheads="1"/>
            </p:cNvSpPr>
            <p:nvPr/>
          </p:nvSpPr>
          <p:spPr bwMode="auto">
            <a:xfrm>
              <a:off x="773" y="698"/>
              <a:ext cx="473" cy="315"/>
            </a:xfrm>
            <a:custGeom>
              <a:avLst/>
              <a:gdLst>
                <a:gd name="T0" fmla="*/ 714 w 2092"/>
                <a:gd name="T1" fmla="*/ 6 h 1395"/>
                <a:gd name="T2" fmla="*/ 714 w 2092"/>
                <a:gd name="T3" fmla="*/ 6 h 1395"/>
                <a:gd name="T4" fmla="*/ 743 w 2092"/>
                <a:gd name="T5" fmla="*/ 46 h 1395"/>
                <a:gd name="T6" fmla="*/ 703 w 2092"/>
                <a:gd name="T7" fmla="*/ 138 h 1395"/>
                <a:gd name="T8" fmla="*/ 634 w 2092"/>
                <a:gd name="T9" fmla="*/ 282 h 1395"/>
                <a:gd name="T10" fmla="*/ 559 w 2092"/>
                <a:gd name="T11" fmla="*/ 374 h 1395"/>
                <a:gd name="T12" fmla="*/ 490 w 2092"/>
                <a:gd name="T13" fmla="*/ 594 h 1395"/>
                <a:gd name="T14" fmla="*/ 427 w 2092"/>
                <a:gd name="T15" fmla="*/ 680 h 1395"/>
                <a:gd name="T16" fmla="*/ 381 w 2092"/>
                <a:gd name="T17" fmla="*/ 772 h 1395"/>
                <a:gd name="T18" fmla="*/ 433 w 2092"/>
                <a:gd name="T19" fmla="*/ 945 h 1395"/>
                <a:gd name="T20" fmla="*/ 392 w 2092"/>
                <a:gd name="T21" fmla="*/ 974 h 1395"/>
                <a:gd name="T22" fmla="*/ 282 w 2092"/>
                <a:gd name="T23" fmla="*/ 1054 h 1395"/>
                <a:gd name="T24" fmla="*/ 202 w 2092"/>
                <a:gd name="T25" fmla="*/ 1118 h 1395"/>
                <a:gd name="T26" fmla="*/ 144 w 2092"/>
                <a:gd name="T27" fmla="*/ 1169 h 1395"/>
                <a:gd name="T28" fmla="*/ 52 w 2092"/>
                <a:gd name="T29" fmla="*/ 1244 h 1395"/>
                <a:gd name="T30" fmla="*/ 0 w 2092"/>
                <a:gd name="T31" fmla="*/ 1342 h 1395"/>
                <a:gd name="T32" fmla="*/ 6 w 2092"/>
                <a:gd name="T33" fmla="*/ 1389 h 1395"/>
                <a:gd name="T34" fmla="*/ 6 w 2092"/>
                <a:gd name="T35" fmla="*/ 1389 h 1395"/>
                <a:gd name="T36" fmla="*/ 87 w 2092"/>
                <a:gd name="T37" fmla="*/ 1365 h 1395"/>
                <a:gd name="T38" fmla="*/ 179 w 2092"/>
                <a:gd name="T39" fmla="*/ 1354 h 1395"/>
                <a:gd name="T40" fmla="*/ 346 w 2092"/>
                <a:gd name="T41" fmla="*/ 1290 h 1395"/>
                <a:gd name="T42" fmla="*/ 473 w 2092"/>
                <a:gd name="T43" fmla="*/ 1337 h 1395"/>
                <a:gd name="T44" fmla="*/ 680 w 2092"/>
                <a:gd name="T45" fmla="*/ 1233 h 1395"/>
                <a:gd name="T46" fmla="*/ 974 w 2092"/>
                <a:gd name="T47" fmla="*/ 1250 h 1395"/>
                <a:gd name="T48" fmla="*/ 1055 w 2092"/>
                <a:gd name="T49" fmla="*/ 1244 h 1395"/>
                <a:gd name="T50" fmla="*/ 1262 w 2092"/>
                <a:gd name="T51" fmla="*/ 1192 h 1395"/>
                <a:gd name="T52" fmla="*/ 1596 w 2092"/>
                <a:gd name="T53" fmla="*/ 1175 h 1395"/>
                <a:gd name="T54" fmla="*/ 1758 w 2092"/>
                <a:gd name="T55" fmla="*/ 1164 h 1395"/>
                <a:gd name="T56" fmla="*/ 1890 w 2092"/>
                <a:gd name="T57" fmla="*/ 1147 h 1395"/>
                <a:gd name="T58" fmla="*/ 1890 w 2092"/>
                <a:gd name="T59" fmla="*/ 1147 h 1395"/>
                <a:gd name="T60" fmla="*/ 2091 w 2092"/>
                <a:gd name="T61" fmla="*/ 1140 h 1395"/>
                <a:gd name="T62" fmla="*/ 2091 w 2092"/>
                <a:gd name="T63" fmla="*/ 1140 h 1395"/>
                <a:gd name="T64" fmla="*/ 2086 w 2092"/>
                <a:gd name="T65" fmla="*/ 0 h 1395"/>
                <a:gd name="T66" fmla="*/ 2086 w 2092"/>
                <a:gd name="T67" fmla="*/ 0 h 1395"/>
                <a:gd name="T68" fmla="*/ 1942 w 2092"/>
                <a:gd name="T69" fmla="*/ 0 h 1395"/>
                <a:gd name="T70" fmla="*/ 1942 w 2092"/>
                <a:gd name="T71" fmla="*/ 0 h 1395"/>
                <a:gd name="T72" fmla="*/ 714 w 2092"/>
                <a:gd name="T73" fmla="*/ 6 h 1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92" h="1395">
                  <a:moveTo>
                    <a:pt x="714" y="6"/>
                  </a:moveTo>
                  <a:lnTo>
                    <a:pt x="714" y="6"/>
                  </a:lnTo>
                  <a:cubicBezTo>
                    <a:pt x="743" y="46"/>
                    <a:pt x="743" y="46"/>
                    <a:pt x="743" y="46"/>
                  </a:cubicBezTo>
                  <a:cubicBezTo>
                    <a:pt x="738" y="81"/>
                    <a:pt x="743" y="127"/>
                    <a:pt x="703" y="138"/>
                  </a:cubicBezTo>
                  <a:cubicBezTo>
                    <a:pt x="605" y="161"/>
                    <a:pt x="663" y="213"/>
                    <a:pt x="634" y="282"/>
                  </a:cubicBezTo>
                  <a:cubicBezTo>
                    <a:pt x="611" y="322"/>
                    <a:pt x="548" y="305"/>
                    <a:pt x="559" y="374"/>
                  </a:cubicBezTo>
                  <a:cubicBezTo>
                    <a:pt x="577" y="473"/>
                    <a:pt x="490" y="507"/>
                    <a:pt x="490" y="594"/>
                  </a:cubicBezTo>
                  <a:cubicBezTo>
                    <a:pt x="490" y="639"/>
                    <a:pt x="438" y="645"/>
                    <a:pt x="427" y="680"/>
                  </a:cubicBezTo>
                  <a:cubicBezTo>
                    <a:pt x="415" y="731"/>
                    <a:pt x="444" y="731"/>
                    <a:pt x="381" y="772"/>
                  </a:cubicBezTo>
                  <a:cubicBezTo>
                    <a:pt x="386" y="830"/>
                    <a:pt x="421" y="893"/>
                    <a:pt x="433" y="945"/>
                  </a:cubicBezTo>
                  <a:cubicBezTo>
                    <a:pt x="438" y="956"/>
                    <a:pt x="404" y="962"/>
                    <a:pt x="392" y="974"/>
                  </a:cubicBezTo>
                  <a:cubicBezTo>
                    <a:pt x="357" y="1003"/>
                    <a:pt x="317" y="1043"/>
                    <a:pt x="282" y="1054"/>
                  </a:cubicBezTo>
                  <a:cubicBezTo>
                    <a:pt x="242" y="1066"/>
                    <a:pt x="242" y="1100"/>
                    <a:pt x="202" y="1118"/>
                  </a:cubicBezTo>
                  <a:cubicBezTo>
                    <a:pt x="179" y="1129"/>
                    <a:pt x="179" y="1158"/>
                    <a:pt x="144" y="1169"/>
                  </a:cubicBezTo>
                  <a:cubicBezTo>
                    <a:pt x="92" y="1187"/>
                    <a:pt x="75" y="1198"/>
                    <a:pt x="52" y="1244"/>
                  </a:cubicBezTo>
                  <a:cubicBezTo>
                    <a:pt x="40" y="1290"/>
                    <a:pt x="0" y="1285"/>
                    <a:pt x="0" y="1342"/>
                  </a:cubicBezTo>
                  <a:cubicBezTo>
                    <a:pt x="6" y="1389"/>
                    <a:pt x="6" y="1389"/>
                    <a:pt x="6" y="1389"/>
                  </a:cubicBezTo>
                  <a:lnTo>
                    <a:pt x="6" y="1389"/>
                  </a:lnTo>
                  <a:cubicBezTo>
                    <a:pt x="35" y="1394"/>
                    <a:pt x="52" y="1365"/>
                    <a:pt x="87" y="1365"/>
                  </a:cubicBezTo>
                  <a:cubicBezTo>
                    <a:pt x="116" y="1365"/>
                    <a:pt x="150" y="1383"/>
                    <a:pt x="179" y="1354"/>
                  </a:cubicBezTo>
                  <a:cubicBezTo>
                    <a:pt x="219" y="1308"/>
                    <a:pt x="277" y="1296"/>
                    <a:pt x="346" y="1290"/>
                  </a:cubicBezTo>
                  <a:cubicBezTo>
                    <a:pt x="415" y="1279"/>
                    <a:pt x="409" y="1320"/>
                    <a:pt x="473" y="1337"/>
                  </a:cubicBezTo>
                  <a:cubicBezTo>
                    <a:pt x="536" y="1348"/>
                    <a:pt x="582" y="1210"/>
                    <a:pt x="680" y="1233"/>
                  </a:cubicBezTo>
                  <a:cubicBezTo>
                    <a:pt x="778" y="1262"/>
                    <a:pt x="870" y="1279"/>
                    <a:pt x="974" y="1250"/>
                  </a:cubicBezTo>
                  <a:cubicBezTo>
                    <a:pt x="991" y="1250"/>
                    <a:pt x="1049" y="1256"/>
                    <a:pt x="1055" y="1244"/>
                  </a:cubicBezTo>
                  <a:cubicBezTo>
                    <a:pt x="1129" y="1216"/>
                    <a:pt x="1176" y="1192"/>
                    <a:pt x="1262" y="1192"/>
                  </a:cubicBezTo>
                  <a:cubicBezTo>
                    <a:pt x="1383" y="1192"/>
                    <a:pt x="1469" y="1147"/>
                    <a:pt x="1596" y="1175"/>
                  </a:cubicBezTo>
                  <a:cubicBezTo>
                    <a:pt x="1654" y="1187"/>
                    <a:pt x="1700" y="1169"/>
                    <a:pt x="1758" y="1164"/>
                  </a:cubicBezTo>
                  <a:cubicBezTo>
                    <a:pt x="1798" y="1152"/>
                    <a:pt x="1850" y="1152"/>
                    <a:pt x="1890" y="1147"/>
                  </a:cubicBezTo>
                  <a:lnTo>
                    <a:pt x="1890" y="1147"/>
                  </a:lnTo>
                  <a:cubicBezTo>
                    <a:pt x="2091" y="1140"/>
                    <a:pt x="2091" y="1140"/>
                    <a:pt x="2091" y="1140"/>
                  </a:cubicBezTo>
                  <a:lnTo>
                    <a:pt x="2091" y="1140"/>
                  </a:lnTo>
                  <a:cubicBezTo>
                    <a:pt x="2086" y="0"/>
                    <a:pt x="2086" y="0"/>
                    <a:pt x="2086" y="0"/>
                  </a:cubicBezTo>
                  <a:lnTo>
                    <a:pt x="2086" y="0"/>
                  </a:lnTo>
                  <a:cubicBezTo>
                    <a:pt x="1942" y="0"/>
                    <a:pt x="1942" y="0"/>
                    <a:pt x="1942" y="0"/>
                  </a:cubicBezTo>
                  <a:lnTo>
                    <a:pt x="1942" y="0"/>
                  </a:lnTo>
                  <a:cubicBezTo>
                    <a:pt x="714" y="6"/>
                    <a:pt x="714" y="6"/>
                    <a:pt x="714" y="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 name="Freeform 8"/>
            <p:cNvSpPr>
              <a:spLocks noChangeArrowheads="1"/>
            </p:cNvSpPr>
            <p:nvPr/>
          </p:nvSpPr>
          <p:spPr bwMode="auto">
            <a:xfrm>
              <a:off x="1246" y="698"/>
              <a:ext cx="351" cy="516"/>
            </a:xfrm>
            <a:custGeom>
              <a:avLst/>
              <a:gdLst>
                <a:gd name="T0" fmla="*/ 0 w 1551"/>
                <a:gd name="T1" fmla="*/ 0 h 2282"/>
                <a:gd name="T2" fmla="*/ 0 w 1551"/>
                <a:gd name="T3" fmla="*/ 0 h 2282"/>
                <a:gd name="T4" fmla="*/ 1550 w 1551"/>
                <a:gd name="T5" fmla="*/ 0 h 2282"/>
                <a:gd name="T6" fmla="*/ 1550 w 1551"/>
                <a:gd name="T7" fmla="*/ 0 h 2282"/>
                <a:gd name="T8" fmla="*/ 1550 w 1551"/>
                <a:gd name="T9" fmla="*/ 2281 h 2282"/>
                <a:gd name="T10" fmla="*/ 1550 w 1551"/>
                <a:gd name="T11" fmla="*/ 2281 h 2282"/>
                <a:gd name="T12" fmla="*/ 1405 w 1551"/>
                <a:gd name="T13" fmla="*/ 2281 h 2282"/>
                <a:gd name="T14" fmla="*/ 1405 w 1551"/>
                <a:gd name="T15" fmla="*/ 2281 h 2282"/>
                <a:gd name="T16" fmla="*/ 1446 w 1551"/>
                <a:gd name="T17" fmla="*/ 2207 h 2282"/>
                <a:gd name="T18" fmla="*/ 1423 w 1551"/>
                <a:gd name="T19" fmla="*/ 1947 h 2282"/>
                <a:gd name="T20" fmla="*/ 1405 w 1551"/>
                <a:gd name="T21" fmla="*/ 1890 h 2282"/>
                <a:gd name="T22" fmla="*/ 1353 w 1551"/>
                <a:gd name="T23" fmla="*/ 1798 h 2282"/>
                <a:gd name="T24" fmla="*/ 1325 w 1551"/>
                <a:gd name="T25" fmla="*/ 1682 h 2282"/>
                <a:gd name="T26" fmla="*/ 1221 w 1551"/>
                <a:gd name="T27" fmla="*/ 1648 h 2282"/>
                <a:gd name="T28" fmla="*/ 1072 w 1551"/>
                <a:gd name="T29" fmla="*/ 1550 h 2282"/>
                <a:gd name="T30" fmla="*/ 685 w 1551"/>
                <a:gd name="T31" fmla="*/ 1342 h 2282"/>
                <a:gd name="T32" fmla="*/ 553 w 1551"/>
                <a:gd name="T33" fmla="*/ 1481 h 2282"/>
                <a:gd name="T34" fmla="*/ 501 w 1551"/>
                <a:gd name="T35" fmla="*/ 1538 h 2282"/>
                <a:gd name="T36" fmla="*/ 461 w 1551"/>
                <a:gd name="T37" fmla="*/ 1498 h 2282"/>
                <a:gd name="T38" fmla="*/ 317 w 1551"/>
                <a:gd name="T39" fmla="*/ 1429 h 2282"/>
                <a:gd name="T40" fmla="*/ 317 w 1551"/>
                <a:gd name="T41" fmla="*/ 1140 h 2282"/>
                <a:gd name="T42" fmla="*/ 5 w 1551"/>
                <a:gd name="T43" fmla="*/ 1140 h 2282"/>
                <a:gd name="T44" fmla="*/ 5 w 1551"/>
                <a:gd name="T45" fmla="*/ 1140 h 2282"/>
                <a:gd name="T46" fmla="*/ 0 w 1551"/>
                <a:gd name="T47"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51" h="2282">
                  <a:moveTo>
                    <a:pt x="0" y="0"/>
                  </a:moveTo>
                  <a:lnTo>
                    <a:pt x="0" y="0"/>
                  </a:lnTo>
                  <a:cubicBezTo>
                    <a:pt x="1550" y="0"/>
                    <a:pt x="1550" y="0"/>
                    <a:pt x="1550" y="0"/>
                  </a:cubicBezTo>
                  <a:lnTo>
                    <a:pt x="1550" y="0"/>
                  </a:lnTo>
                  <a:cubicBezTo>
                    <a:pt x="1550" y="2281"/>
                    <a:pt x="1550" y="2281"/>
                    <a:pt x="1550" y="2281"/>
                  </a:cubicBezTo>
                  <a:lnTo>
                    <a:pt x="1550" y="2281"/>
                  </a:lnTo>
                  <a:cubicBezTo>
                    <a:pt x="1405" y="2281"/>
                    <a:pt x="1405" y="2281"/>
                    <a:pt x="1405" y="2281"/>
                  </a:cubicBezTo>
                  <a:lnTo>
                    <a:pt x="1405" y="2281"/>
                  </a:lnTo>
                  <a:cubicBezTo>
                    <a:pt x="1446" y="2207"/>
                    <a:pt x="1446" y="2207"/>
                    <a:pt x="1446" y="2207"/>
                  </a:cubicBezTo>
                  <a:cubicBezTo>
                    <a:pt x="1417" y="2137"/>
                    <a:pt x="1463" y="2023"/>
                    <a:pt x="1423" y="1947"/>
                  </a:cubicBezTo>
                  <a:cubicBezTo>
                    <a:pt x="1417" y="1930"/>
                    <a:pt x="1405" y="1907"/>
                    <a:pt x="1405" y="1890"/>
                  </a:cubicBezTo>
                  <a:cubicBezTo>
                    <a:pt x="1394" y="1855"/>
                    <a:pt x="1365" y="1826"/>
                    <a:pt x="1353" y="1798"/>
                  </a:cubicBezTo>
                  <a:cubicBezTo>
                    <a:pt x="1342" y="1774"/>
                    <a:pt x="1342" y="1694"/>
                    <a:pt x="1325" y="1682"/>
                  </a:cubicBezTo>
                  <a:cubicBezTo>
                    <a:pt x="1319" y="1659"/>
                    <a:pt x="1238" y="1648"/>
                    <a:pt x="1221" y="1648"/>
                  </a:cubicBezTo>
                  <a:cubicBezTo>
                    <a:pt x="1158" y="1642"/>
                    <a:pt x="1100" y="1602"/>
                    <a:pt x="1072" y="1550"/>
                  </a:cubicBezTo>
                  <a:cubicBezTo>
                    <a:pt x="991" y="1452"/>
                    <a:pt x="818" y="1337"/>
                    <a:pt x="685" y="1342"/>
                  </a:cubicBezTo>
                  <a:cubicBezTo>
                    <a:pt x="645" y="1348"/>
                    <a:pt x="553" y="1441"/>
                    <a:pt x="553" y="1481"/>
                  </a:cubicBezTo>
                  <a:cubicBezTo>
                    <a:pt x="553" y="1504"/>
                    <a:pt x="536" y="1561"/>
                    <a:pt x="501" y="1538"/>
                  </a:cubicBezTo>
                  <a:cubicBezTo>
                    <a:pt x="484" y="1527"/>
                    <a:pt x="472" y="1509"/>
                    <a:pt x="461" y="1498"/>
                  </a:cubicBezTo>
                  <a:cubicBezTo>
                    <a:pt x="438" y="1481"/>
                    <a:pt x="346" y="1446"/>
                    <a:pt x="317" y="1429"/>
                  </a:cubicBezTo>
                  <a:cubicBezTo>
                    <a:pt x="317" y="1140"/>
                    <a:pt x="317" y="1140"/>
                    <a:pt x="317" y="1140"/>
                  </a:cubicBezTo>
                  <a:cubicBezTo>
                    <a:pt x="5" y="1140"/>
                    <a:pt x="5" y="1140"/>
                    <a:pt x="5" y="1140"/>
                  </a:cubicBezTo>
                  <a:lnTo>
                    <a:pt x="5" y="1140"/>
                  </a:lnTo>
                  <a:cubicBezTo>
                    <a:pt x="0" y="0"/>
                    <a:pt x="0" y="0"/>
                    <a:pt x="0"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 name="Freeform 9"/>
            <p:cNvSpPr>
              <a:spLocks noChangeArrowheads="1"/>
            </p:cNvSpPr>
            <p:nvPr/>
          </p:nvSpPr>
          <p:spPr bwMode="auto">
            <a:xfrm>
              <a:off x="1201" y="957"/>
              <a:ext cx="375" cy="297"/>
            </a:xfrm>
            <a:custGeom>
              <a:avLst/>
              <a:gdLst>
                <a:gd name="T0" fmla="*/ 0 w 1660"/>
                <a:gd name="T1" fmla="*/ 7 h 1315"/>
                <a:gd name="T2" fmla="*/ 0 w 1660"/>
                <a:gd name="T3" fmla="*/ 7 h 1315"/>
                <a:gd name="T4" fmla="*/ 201 w 1660"/>
                <a:gd name="T5" fmla="*/ 0 h 1315"/>
                <a:gd name="T6" fmla="*/ 201 w 1660"/>
                <a:gd name="T7" fmla="*/ 0 h 1315"/>
                <a:gd name="T8" fmla="*/ 513 w 1660"/>
                <a:gd name="T9" fmla="*/ 0 h 1315"/>
                <a:gd name="T10" fmla="*/ 513 w 1660"/>
                <a:gd name="T11" fmla="*/ 289 h 1315"/>
                <a:gd name="T12" fmla="*/ 657 w 1660"/>
                <a:gd name="T13" fmla="*/ 358 h 1315"/>
                <a:gd name="T14" fmla="*/ 697 w 1660"/>
                <a:gd name="T15" fmla="*/ 398 h 1315"/>
                <a:gd name="T16" fmla="*/ 749 w 1660"/>
                <a:gd name="T17" fmla="*/ 341 h 1315"/>
                <a:gd name="T18" fmla="*/ 881 w 1660"/>
                <a:gd name="T19" fmla="*/ 202 h 1315"/>
                <a:gd name="T20" fmla="*/ 1268 w 1660"/>
                <a:gd name="T21" fmla="*/ 410 h 1315"/>
                <a:gd name="T22" fmla="*/ 1417 w 1660"/>
                <a:gd name="T23" fmla="*/ 508 h 1315"/>
                <a:gd name="T24" fmla="*/ 1521 w 1660"/>
                <a:gd name="T25" fmla="*/ 542 h 1315"/>
                <a:gd name="T26" fmla="*/ 1549 w 1660"/>
                <a:gd name="T27" fmla="*/ 658 h 1315"/>
                <a:gd name="T28" fmla="*/ 1601 w 1660"/>
                <a:gd name="T29" fmla="*/ 750 h 1315"/>
                <a:gd name="T30" fmla="*/ 1619 w 1660"/>
                <a:gd name="T31" fmla="*/ 807 h 1315"/>
                <a:gd name="T32" fmla="*/ 1642 w 1660"/>
                <a:gd name="T33" fmla="*/ 1067 h 1315"/>
                <a:gd name="T34" fmla="*/ 1601 w 1660"/>
                <a:gd name="T35" fmla="*/ 1141 h 1315"/>
                <a:gd name="T36" fmla="*/ 1601 w 1660"/>
                <a:gd name="T37" fmla="*/ 1141 h 1315"/>
                <a:gd name="T38" fmla="*/ 1158 w 1660"/>
                <a:gd name="T39" fmla="*/ 1141 h 1315"/>
                <a:gd name="T40" fmla="*/ 985 w 1660"/>
                <a:gd name="T41" fmla="*/ 1164 h 1315"/>
                <a:gd name="T42" fmla="*/ 893 w 1660"/>
                <a:gd name="T43" fmla="*/ 1124 h 1315"/>
                <a:gd name="T44" fmla="*/ 807 w 1660"/>
                <a:gd name="T45" fmla="*/ 1101 h 1315"/>
                <a:gd name="T46" fmla="*/ 738 w 1660"/>
                <a:gd name="T47" fmla="*/ 1044 h 1315"/>
                <a:gd name="T48" fmla="*/ 662 w 1660"/>
                <a:gd name="T49" fmla="*/ 1130 h 1315"/>
                <a:gd name="T50" fmla="*/ 565 w 1660"/>
                <a:gd name="T51" fmla="*/ 1257 h 1315"/>
                <a:gd name="T52" fmla="*/ 565 w 1660"/>
                <a:gd name="T53" fmla="*/ 1257 h 1315"/>
                <a:gd name="T54" fmla="*/ 536 w 1660"/>
                <a:gd name="T55" fmla="*/ 1274 h 1315"/>
                <a:gd name="T56" fmla="*/ 518 w 1660"/>
                <a:gd name="T57" fmla="*/ 1297 h 1315"/>
                <a:gd name="T58" fmla="*/ 490 w 1660"/>
                <a:gd name="T59" fmla="*/ 1314 h 1315"/>
                <a:gd name="T60" fmla="*/ 490 w 1660"/>
                <a:gd name="T61" fmla="*/ 1314 h 1315"/>
                <a:gd name="T62" fmla="*/ 438 w 1660"/>
                <a:gd name="T63" fmla="*/ 1257 h 1315"/>
                <a:gd name="T64" fmla="*/ 317 w 1660"/>
                <a:gd name="T65" fmla="*/ 1130 h 1315"/>
                <a:gd name="T66" fmla="*/ 219 w 1660"/>
                <a:gd name="T67" fmla="*/ 1020 h 1315"/>
                <a:gd name="T68" fmla="*/ 98 w 1660"/>
                <a:gd name="T69" fmla="*/ 831 h 1315"/>
                <a:gd name="T70" fmla="*/ 92 w 1660"/>
                <a:gd name="T71" fmla="*/ 733 h 1315"/>
                <a:gd name="T72" fmla="*/ 86 w 1660"/>
                <a:gd name="T73" fmla="*/ 658 h 1315"/>
                <a:gd name="T74" fmla="*/ 104 w 1660"/>
                <a:gd name="T75" fmla="*/ 618 h 1315"/>
                <a:gd name="T76" fmla="*/ 138 w 1660"/>
                <a:gd name="T77" fmla="*/ 566 h 1315"/>
                <a:gd name="T78" fmla="*/ 98 w 1660"/>
                <a:gd name="T79" fmla="*/ 485 h 1315"/>
                <a:gd name="T80" fmla="*/ 52 w 1660"/>
                <a:gd name="T81" fmla="*/ 462 h 1315"/>
                <a:gd name="T82" fmla="*/ 52 w 1660"/>
                <a:gd name="T83" fmla="*/ 462 h 1315"/>
                <a:gd name="T84" fmla="*/ 104 w 1660"/>
                <a:gd name="T85" fmla="*/ 381 h 1315"/>
                <a:gd name="T86" fmla="*/ 150 w 1660"/>
                <a:gd name="T87" fmla="*/ 295 h 1315"/>
                <a:gd name="T88" fmla="*/ 161 w 1660"/>
                <a:gd name="T89" fmla="*/ 225 h 1315"/>
                <a:gd name="T90" fmla="*/ 121 w 1660"/>
                <a:gd name="T91" fmla="*/ 162 h 1315"/>
                <a:gd name="T92" fmla="*/ 64 w 1660"/>
                <a:gd name="T93" fmla="*/ 145 h 1315"/>
                <a:gd name="T94" fmla="*/ 17 w 1660"/>
                <a:gd name="T95" fmla="*/ 122 h 1315"/>
                <a:gd name="T96" fmla="*/ 0 w 1660"/>
                <a:gd name="T97" fmla="*/ 7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60" h="1315">
                  <a:moveTo>
                    <a:pt x="0" y="7"/>
                  </a:moveTo>
                  <a:lnTo>
                    <a:pt x="0" y="7"/>
                  </a:lnTo>
                  <a:cubicBezTo>
                    <a:pt x="201" y="0"/>
                    <a:pt x="201" y="0"/>
                    <a:pt x="201" y="0"/>
                  </a:cubicBezTo>
                  <a:lnTo>
                    <a:pt x="201" y="0"/>
                  </a:lnTo>
                  <a:cubicBezTo>
                    <a:pt x="513" y="0"/>
                    <a:pt x="513" y="0"/>
                    <a:pt x="513" y="0"/>
                  </a:cubicBezTo>
                  <a:cubicBezTo>
                    <a:pt x="513" y="289"/>
                    <a:pt x="513" y="289"/>
                    <a:pt x="513" y="289"/>
                  </a:cubicBezTo>
                  <a:cubicBezTo>
                    <a:pt x="542" y="306"/>
                    <a:pt x="634" y="341"/>
                    <a:pt x="657" y="358"/>
                  </a:cubicBezTo>
                  <a:cubicBezTo>
                    <a:pt x="668" y="369"/>
                    <a:pt x="680" y="387"/>
                    <a:pt x="697" y="398"/>
                  </a:cubicBezTo>
                  <a:cubicBezTo>
                    <a:pt x="732" y="421"/>
                    <a:pt x="749" y="364"/>
                    <a:pt x="749" y="341"/>
                  </a:cubicBezTo>
                  <a:cubicBezTo>
                    <a:pt x="749" y="301"/>
                    <a:pt x="841" y="208"/>
                    <a:pt x="881" y="202"/>
                  </a:cubicBezTo>
                  <a:cubicBezTo>
                    <a:pt x="1014" y="197"/>
                    <a:pt x="1187" y="312"/>
                    <a:pt x="1268" y="410"/>
                  </a:cubicBezTo>
                  <a:cubicBezTo>
                    <a:pt x="1296" y="462"/>
                    <a:pt x="1354" y="502"/>
                    <a:pt x="1417" y="508"/>
                  </a:cubicBezTo>
                  <a:cubicBezTo>
                    <a:pt x="1434" y="508"/>
                    <a:pt x="1515" y="519"/>
                    <a:pt x="1521" y="542"/>
                  </a:cubicBezTo>
                  <a:cubicBezTo>
                    <a:pt x="1538" y="554"/>
                    <a:pt x="1538" y="634"/>
                    <a:pt x="1549" y="658"/>
                  </a:cubicBezTo>
                  <a:cubicBezTo>
                    <a:pt x="1561" y="686"/>
                    <a:pt x="1590" y="715"/>
                    <a:pt x="1601" y="750"/>
                  </a:cubicBezTo>
                  <a:cubicBezTo>
                    <a:pt x="1601" y="767"/>
                    <a:pt x="1613" y="790"/>
                    <a:pt x="1619" y="807"/>
                  </a:cubicBezTo>
                  <a:cubicBezTo>
                    <a:pt x="1659" y="883"/>
                    <a:pt x="1613" y="997"/>
                    <a:pt x="1642" y="1067"/>
                  </a:cubicBezTo>
                  <a:cubicBezTo>
                    <a:pt x="1601" y="1141"/>
                    <a:pt x="1601" y="1141"/>
                    <a:pt x="1601" y="1141"/>
                  </a:cubicBezTo>
                  <a:lnTo>
                    <a:pt x="1601" y="1141"/>
                  </a:lnTo>
                  <a:cubicBezTo>
                    <a:pt x="1158" y="1141"/>
                    <a:pt x="1158" y="1141"/>
                    <a:pt x="1158" y="1141"/>
                  </a:cubicBezTo>
                  <a:cubicBezTo>
                    <a:pt x="1112" y="1148"/>
                    <a:pt x="1026" y="1124"/>
                    <a:pt x="985" y="1164"/>
                  </a:cubicBezTo>
                  <a:cubicBezTo>
                    <a:pt x="962" y="1199"/>
                    <a:pt x="922" y="1130"/>
                    <a:pt x="893" y="1124"/>
                  </a:cubicBezTo>
                  <a:cubicBezTo>
                    <a:pt x="864" y="1119"/>
                    <a:pt x="830" y="1119"/>
                    <a:pt x="807" y="1101"/>
                  </a:cubicBezTo>
                  <a:cubicBezTo>
                    <a:pt x="738" y="1044"/>
                    <a:pt x="738" y="1044"/>
                    <a:pt x="738" y="1044"/>
                  </a:cubicBezTo>
                  <a:cubicBezTo>
                    <a:pt x="714" y="1026"/>
                    <a:pt x="662" y="1101"/>
                    <a:pt x="662" y="1130"/>
                  </a:cubicBezTo>
                  <a:cubicBezTo>
                    <a:pt x="657" y="1193"/>
                    <a:pt x="628" y="1240"/>
                    <a:pt x="565" y="1257"/>
                  </a:cubicBezTo>
                  <a:lnTo>
                    <a:pt x="565" y="1257"/>
                  </a:lnTo>
                  <a:cubicBezTo>
                    <a:pt x="547" y="1263"/>
                    <a:pt x="547" y="1263"/>
                    <a:pt x="536" y="1274"/>
                  </a:cubicBezTo>
                  <a:cubicBezTo>
                    <a:pt x="530" y="1285"/>
                    <a:pt x="530" y="1292"/>
                    <a:pt x="518" y="1297"/>
                  </a:cubicBezTo>
                  <a:cubicBezTo>
                    <a:pt x="513" y="1303"/>
                    <a:pt x="501" y="1308"/>
                    <a:pt x="490" y="1314"/>
                  </a:cubicBezTo>
                  <a:lnTo>
                    <a:pt x="490" y="1314"/>
                  </a:lnTo>
                  <a:cubicBezTo>
                    <a:pt x="438" y="1257"/>
                    <a:pt x="438" y="1257"/>
                    <a:pt x="438" y="1257"/>
                  </a:cubicBezTo>
                  <a:cubicBezTo>
                    <a:pt x="403" y="1216"/>
                    <a:pt x="357" y="1176"/>
                    <a:pt x="317" y="1130"/>
                  </a:cubicBezTo>
                  <a:cubicBezTo>
                    <a:pt x="294" y="1096"/>
                    <a:pt x="253" y="1049"/>
                    <a:pt x="219" y="1020"/>
                  </a:cubicBezTo>
                  <a:cubicBezTo>
                    <a:pt x="179" y="986"/>
                    <a:pt x="109" y="883"/>
                    <a:pt x="98" y="831"/>
                  </a:cubicBezTo>
                  <a:cubicBezTo>
                    <a:pt x="98" y="802"/>
                    <a:pt x="75" y="755"/>
                    <a:pt x="92" y="733"/>
                  </a:cubicBezTo>
                  <a:cubicBezTo>
                    <a:pt x="115" y="698"/>
                    <a:pt x="69" y="686"/>
                    <a:pt x="86" y="658"/>
                  </a:cubicBezTo>
                  <a:cubicBezTo>
                    <a:pt x="92" y="640"/>
                    <a:pt x="98" y="640"/>
                    <a:pt x="104" y="618"/>
                  </a:cubicBezTo>
                  <a:cubicBezTo>
                    <a:pt x="104" y="588"/>
                    <a:pt x="138" y="594"/>
                    <a:pt x="138" y="566"/>
                  </a:cubicBezTo>
                  <a:cubicBezTo>
                    <a:pt x="138" y="525"/>
                    <a:pt x="109" y="519"/>
                    <a:pt x="98" y="485"/>
                  </a:cubicBezTo>
                  <a:cubicBezTo>
                    <a:pt x="92" y="456"/>
                    <a:pt x="86" y="456"/>
                    <a:pt x="52" y="462"/>
                  </a:cubicBezTo>
                  <a:lnTo>
                    <a:pt x="52" y="462"/>
                  </a:lnTo>
                  <a:cubicBezTo>
                    <a:pt x="40" y="410"/>
                    <a:pt x="64" y="398"/>
                    <a:pt x="104" y="381"/>
                  </a:cubicBezTo>
                  <a:cubicBezTo>
                    <a:pt x="156" y="358"/>
                    <a:pt x="150" y="346"/>
                    <a:pt x="150" y="295"/>
                  </a:cubicBezTo>
                  <a:cubicBezTo>
                    <a:pt x="150" y="265"/>
                    <a:pt x="156" y="249"/>
                    <a:pt x="161" y="225"/>
                  </a:cubicBezTo>
                  <a:cubicBezTo>
                    <a:pt x="179" y="168"/>
                    <a:pt x="156" y="197"/>
                    <a:pt x="121" y="162"/>
                  </a:cubicBezTo>
                  <a:cubicBezTo>
                    <a:pt x="104" y="162"/>
                    <a:pt x="81" y="150"/>
                    <a:pt x="64" y="145"/>
                  </a:cubicBezTo>
                  <a:cubicBezTo>
                    <a:pt x="46" y="139"/>
                    <a:pt x="23" y="145"/>
                    <a:pt x="17" y="122"/>
                  </a:cubicBezTo>
                  <a:cubicBezTo>
                    <a:pt x="0" y="87"/>
                    <a:pt x="29" y="41"/>
                    <a:pt x="0" y="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 name="Freeform 10"/>
            <p:cNvSpPr>
              <a:spLocks noChangeArrowheads="1"/>
            </p:cNvSpPr>
            <p:nvPr/>
          </p:nvSpPr>
          <p:spPr bwMode="auto">
            <a:xfrm>
              <a:off x="773" y="959"/>
              <a:ext cx="468" cy="226"/>
            </a:xfrm>
            <a:custGeom>
              <a:avLst/>
              <a:gdLst>
                <a:gd name="T0" fmla="*/ 1890 w 2070"/>
                <a:gd name="T1" fmla="*/ 0 h 1003"/>
                <a:gd name="T2" fmla="*/ 1890 w 2070"/>
                <a:gd name="T3" fmla="*/ 0 h 1003"/>
                <a:gd name="T4" fmla="*/ 1907 w 2070"/>
                <a:gd name="T5" fmla="*/ 115 h 1003"/>
                <a:gd name="T6" fmla="*/ 1954 w 2070"/>
                <a:gd name="T7" fmla="*/ 138 h 1003"/>
                <a:gd name="T8" fmla="*/ 2011 w 2070"/>
                <a:gd name="T9" fmla="*/ 155 h 1003"/>
                <a:gd name="T10" fmla="*/ 2051 w 2070"/>
                <a:gd name="T11" fmla="*/ 218 h 1003"/>
                <a:gd name="T12" fmla="*/ 2040 w 2070"/>
                <a:gd name="T13" fmla="*/ 288 h 1003"/>
                <a:gd name="T14" fmla="*/ 1994 w 2070"/>
                <a:gd name="T15" fmla="*/ 374 h 1003"/>
                <a:gd name="T16" fmla="*/ 1942 w 2070"/>
                <a:gd name="T17" fmla="*/ 455 h 1003"/>
                <a:gd name="T18" fmla="*/ 1942 w 2070"/>
                <a:gd name="T19" fmla="*/ 455 h 1003"/>
                <a:gd name="T20" fmla="*/ 1913 w 2070"/>
                <a:gd name="T21" fmla="*/ 483 h 1003"/>
                <a:gd name="T22" fmla="*/ 1803 w 2070"/>
                <a:gd name="T23" fmla="*/ 530 h 1003"/>
                <a:gd name="T24" fmla="*/ 1769 w 2070"/>
                <a:gd name="T25" fmla="*/ 599 h 1003"/>
                <a:gd name="T26" fmla="*/ 1711 w 2070"/>
                <a:gd name="T27" fmla="*/ 651 h 1003"/>
                <a:gd name="T28" fmla="*/ 1665 w 2070"/>
                <a:gd name="T29" fmla="*/ 714 h 1003"/>
                <a:gd name="T30" fmla="*/ 1573 w 2070"/>
                <a:gd name="T31" fmla="*/ 800 h 1003"/>
                <a:gd name="T32" fmla="*/ 1481 w 2070"/>
                <a:gd name="T33" fmla="*/ 876 h 1003"/>
                <a:gd name="T34" fmla="*/ 1204 w 2070"/>
                <a:gd name="T35" fmla="*/ 892 h 1003"/>
                <a:gd name="T36" fmla="*/ 1210 w 2070"/>
                <a:gd name="T37" fmla="*/ 1002 h 1003"/>
                <a:gd name="T38" fmla="*/ 1210 w 2070"/>
                <a:gd name="T39" fmla="*/ 1002 h 1003"/>
                <a:gd name="T40" fmla="*/ 139 w 2070"/>
                <a:gd name="T41" fmla="*/ 1002 h 1003"/>
                <a:gd name="T42" fmla="*/ 139 w 2070"/>
                <a:gd name="T43" fmla="*/ 1002 h 1003"/>
                <a:gd name="T44" fmla="*/ 133 w 2070"/>
                <a:gd name="T45" fmla="*/ 944 h 1003"/>
                <a:gd name="T46" fmla="*/ 116 w 2070"/>
                <a:gd name="T47" fmla="*/ 876 h 1003"/>
                <a:gd name="T48" fmla="*/ 144 w 2070"/>
                <a:gd name="T49" fmla="*/ 818 h 1003"/>
                <a:gd name="T50" fmla="*/ 173 w 2070"/>
                <a:gd name="T51" fmla="*/ 788 h 1003"/>
                <a:gd name="T52" fmla="*/ 150 w 2070"/>
                <a:gd name="T53" fmla="*/ 731 h 1003"/>
                <a:gd name="T54" fmla="*/ 150 w 2070"/>
                <a:gd name="T55" fmla="*/ 731 h 1003"/>
                <a:gd name="T56" fmla="*/ 139 w 2070"/>
                <a:gd name="T57" fmla="*/ 685 h 1003"/>
                <a:gd name="T58" fmla="*/ 139 w 2070"/>
                <a:gd name="T59" fmla="*/ 627 h 1003"/>
                <a:gd name="T60" fmla="*/ 110 w 2070"/>
                <a:gd name="T61" fmla="*/ 587 h 1003"/>
                <a:gd name="T62" fmla="*/ 104 w 2070"/>
                <a:gd name="T63" fmla="*/ 483 h 1003"/>
                <a:gd name="T64" fmla="*/ 92 w 2070"/>
                <a:gd name="T65" fmla="*/ 409 h 1003"/>
                <a:gd name="T66" fmla="*/ 104 w 2070"/>
                <a:gd name="T67" fmla="*/ 322 h 1003"/>
                <a:gd name="T68" fmla="*/ 6 w 2070"/>
                <a:gd name="T69" fmla="*/ 242 h 1003"/>
                <a:gd name="T70" fmla="*/ 6 w 2070"/>
                <a:gd name="T71" fmla="*/ 242 h 1003"/>
                <a:gd name="T72" fmla="*/ 87 w 2070"/>
                <a:gd name="T73" fmla="*/ 218 h 1003"/>
                <a:gd name="T74" fmla="*/ 179 w 2070"/>
                <a:gd name="T75" fmla="*/ 207 h 1003"/>
                <a:gd name="T76" fmla="*/ 346 w 2070"/>
                <a:gd name="T77" fmla="*/ 143 h 1003"/>
                <a:gd name="T78" fmla="*/ 473 w 2070"/>
                <a:gd name="T79" fmla="*/ 190 h 1003"/>
                <a:gd name="T80" fmla="*/ 680 w 2070"/>
                <a:gd name="T81" fmla="*/ 86 h 1003"/>
                <a:gd name="T82" fmla="*/ 974 w 2070"/>
                <a:gd name="T83" fmla="*/ 103 h 1003"/>
                <a:gd name="T84" fmla="*/ 1055 w 2070"/>
                <a:gd name="T85" fmla="*/ 97 h 1003"/>
                <a:gd name="T86" fmla="*/ 1262 w 2070"/>
                <a:gd name="T87" fmla="*/ 45 h 1003"/>
                <a:gd name="T88" fmla="*/ 1596 w 2070"/>
                <a:gd name="T89" fmla="*/ 28 h 1003"/>
                <a:gd name="T90" fmla="*/ 1758 w 2070"/>
                <a:gd name="T91" fmla="*/ 17 h 1003"/>
                <a:gd name="T92" fmla="*/ 1890 w 2070"/>
                <a:gd name="T93" fmla="*/ 0 h 1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70" h="1003">
                  <a:moveTo>
                    <a:pt x="1890" y="0"/>
                  </a:moveTo>
                  <a:lnTo>
                    <a:pt x="1890" y="0"/>
                  </a:lnTo>
                  <a:cubicBezTo>
                    <a:pt x="1919" y="34"/>
                    <a:pt x="1890" y="80"/>
                    <a:pt x="1907" y="115"/>
                  </a:cubicBezTo>
                  <a:cubicBezTo>
                    <a:pt x="1913" y="138"/>
                    <a:pt x="1936" y="132"/>
                    <a:pt x="1954" y="138"/>
                  </a:cubicBezTo>
                  <a:cubicBezTo>
                    <a:pt x="1971" y="143"/>
                    <a:pt x="1994" y="155"/>
                    <a:pt x="2011" y="155"/>
                  </a:cubicBezTo>
                  <a:cubicBezTo>
                    <a:pt x="2046" y="190"/>
                    <a:pt x="2069" y="161"/>
                    <a:pt x="2051" y="218"/>
                  </a:cubicBezTo>
                  <a:cubicBezTo>
                    <a:pt x="2046" y="242"/>
                    <a:pt x="2040" y="258"/>
                    <a:pt x="2040" y="288"/>
                  </a:cubicBezTo>
                  <a:cubicBezTo>
                    <a:pt x="2040" y="339"/>
                    <a:pt x="2046" y="351"/>
                    <a:pt x="1994" y="374"/>
                  </a:cubicBezTo>
                  <a:cubicBezTo>
                    <a:pt x="1954" y="391"/>
                    <a:pt x="1930" y="403"/>
                    <a:pt x="1942" y="455"/>
                  </a:cubicBezTo>
                  <a:lnTo>
                    <a:pt x="1942" y="455"/>
                  </a:lnTo>
                  <a:cubicBezTo>
                    <a:pt x="1913" y="483"/>
                    <a:pt x="1913" y="483"/>
                    <a:pt x="1913" y="483"/>
                  </a:cubicBezTo>
                  <a:cubicBezTo>
                    <a:pt x="1862" y="512"/>
                    <a:pt x="1873" y="530"/>
                    <a:pt x="1803" y="530"/>
                  </a:cubicBezTo>
                  <a:cubicBezTo>
                    <a:pt x="1740" y="530"/>
                    <a:pt x="1781" y="581"/>
                    <a:pt x="1769" y="599"/>
                  </a:cubicBezTo>
                  <a:cubicBezTo>
                    <a:pt x="1758" y="616"/>
                    <a:pt x="1729" y="633"/>
                    <a:pt x="1711" y="651"/>
                  </a:cubicBezTo>
                  <a:cubicBezTo>
                    <a:pt x="1682" y="691"/>
                    <a:pt x="1740" y="696"/>
                    <a:pt x="1665" y="714"/>
                  </a:cubicBezTo>
                  <a:cubicBezTo>
                    <a:pt x="1596" y="726"/>
                    <a:pt x="1608" y="743"/>
                    <a:pt x="1573" y="800"/>
                  </a:cubicBezTo>
                  <a:cubicBezTo>
                    <a:pt x="1533" y="864"/>
                    <a:pt x="1579" y="876"/>
                    <a:pt x="1481" y="876"/>
                  </a:cubicBezTo>
                  <a:cubicBezTo>
                    <a:pt x="1435" y="876"/>
                    <a:pt x="1216" y="847"/>
                    <a:pt x="1204" y="892"/>
                  </a:cubicBezTo>
                  <a:cubicBezTo>
                    <a:pt x="1199" y="956"/>
                    <a:pt x="1193" y="944"/>
                    <a:pt x="1210" y="1002"/>
                  </a:cubicBezTo>
                  <a:lnTo>
                    <a:pt x="1210" y="1002"/>
                  </a:lnTo>
                  <a:cubicBezTo>
                    <a:pt x="139" y="1002"/>
                    <a:pt x="139" y="1002"/>
                    <a:pt x="139" y="1002"/>
                  </a:cubicBezTo>
                  <a:lnTo>
                    <a:pt x="139" y="1002"/>
                  </a:lnTo>
                  <a:cubicBezTo>
                    <a:pt x="133" y="944"/>
                    <a:pt x="133" y="944"/>
                    <a:pt x="133" y="944"/>
                  </a:cubicBezTo>
                  <a:cubicBezTo>
                    <a:pt x="133" y="921"/>
                    <a:pt x="116" y="898"/>
                    <a:pt x="116" y="876"/>
                  </a:cubicBezTo>
                  <a:cubicBezTo>
                    <a:pt x="121" y="852"/>
                    <a:pt x="127" y="829"/>
                    <a:pt x="144" y="818"/>
                  </a:cubicBezTo>
                  <a:cubicBezTo>
                    <a:pt x="150" y="806"/>
                    <a:pt x="167" y="795"/>
                    <a:pt x="173" y="788"/>
                  </a:cubicBezTo>
                  <a:cubicBezTo>
                    <a:pt x="179" y="777"/>
                    <a:pt x="156" y="743"/>
                    <a:pt x="150" y="731"/>
                  </a:cubicBezTo>
                  <a:lnTo>
                    <a:pt x="150" y="731"/>
                  </a:lnTo>
                  <a:cubicBezTo>
                    <a:pt x="139" y="685"/>
                    <a:pt x="139" y="685"/>
                    <a:pt x="139" y="685"/>
                  </a:cubicBezTo>
                  <a:cubicBezTo>
                    <a:pt x="133" y="662"/>
                    <a:pt x="139" y="645"/>
                    <a:pt x="139" y="627"/>
                  </a:cubicBezTo>
                  <a:cubicBezTo>
                    <a:pt x="133" y="611"/>
                    <a:pt x="116" y="599"/>
                    <a:pt x="110" y="587"/>
                  </a:cubicBezTo>
                  <a:cubicBezTo>
                    <a:pt x="92" y="559"/>
                    <a:pt x="127" y="518"/>
                    <a:pt x="104" y="483"/>
                  </a:cubicBezTo>
                  <a:cubicBezTo>
                    <a:pt x="98" y="466"/>
                    <a:pt x="81" y="431"/>
                    <a:pt x="92" y="409"/>
                  </a:cubicBezTo>
                  <a:cubicBezTo>
                    <a:pt x="104" y="391"/>
                    <a:pt x="110" y="345"/>
                    <a:pt x="104" y="322"/>
                  </a:cubicBezTo>
                  <a:cubicBezTo>
                    <a:pt x="92" y="282"/>
                    <a:pt x="0" y="294"/>
                    <a:pt x="6" y="242"/>
                  </a:cubicBezTo>
                  <a:lnTo>
                    <a:pt x="6" y="242"/>
                  </a:lnTo>
                  <a:cubicBezTo>
                    <a:pt x="35" y="247"/>
                    <a:pt x="52" y="218"/>
                    <a:pt x="87" y="218"/>
                  </a:cubicBezTo>
                  <a:cubicBezTo>
                    <a:pt x="116" y="218"/>
                    <a:pt x="150" y="236"/>
                    <a:pt x="179" y="207"/>
                  </a:cubicBezTo>
                  <a:cubicBezTo>
                    <a:pt x="219" y="161"/>
                    <a:pt x="277" y="149"/>
                    <a:pt x="346" y="143"/>
                  </a:cubicBezTo>
                  <a:cubicBezTo>
                    <a:pt x="415" y="132"/>
                    <a:pt x="409" y="173"/>
                    <a:pt x="473" y="190"/>
                  </a:cubicBezTo>
                  <a:cubicBezTo>
                    <a:pt x="536" y="201"/>
                    <a:pt x="582" y="63"/>
                    <a:pt x="680" y="86"/>
                  </a:cubicBezTo>
                  <a:cubicBezTo>
                    <a:pt x="778" y="115"/>
                    <a:pt x="870" y="132"/>
                    <a:pt x="974" y="103"/>
                  </a:cubicBezTo>
                  <a:cubicBezTo>
                    <a:pt x="991" y="103"/>
                    <a:pt x="1049" y="109"/>
                    <a:pt x="1055" y="97"/>
                  </a:cubicBezTo>
                  <a:cubicBezTo>
                    <a:pt x="1129" y="69"/>
                    <a:pt x="1176" y="45"/>
                    <a:pt x="1262" y="45"/>
                  </a:cubicBezTo>
                  <a:cubicBezTo>
                    <a:pt x="1383" y="45"/>
                    <a:pt x="1469" y="0"/>
                    <a:pt x="1596" y="28"/>
                  </a:cubicBezTo>
                  <a:cubicBezTo>
                    <a:pt x="1654" y="40"/>
                    <a:pt x="1700" y="22"/>
                    <a:pt x="1758" y="17"/>
                  </a:cubicBezTo>
                  <a:cubicBezTo>
                    <a:pt x="1798" y="5"/>
                    <a:pt x="1850" y="5"/>
                    <a:pt x="1890" y="0"/>
                  </a:cubicBezTo>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 name="Freeform 11"/>
            <p:cNvSpPr>
              <a:spLocks noChangeArrowheads="1"/>
            </p:cNvSpPr>
            <p:nvPr/>
          </p:nvSpPr>
          <p:spPr bwMode="auto">
            <a:xfrm>
              <a:off x="508" y="1118"/>
              <a:ext cx="327" cy="433"/>
            </a:xfrm>
            <a:custGeom>
              <a:avLst/>
              <a:gdLst>
                <a:gd name="T0" fmla="*/ 0 w 1447"/>
                <a:gd name="T1" fmla="*/ 0 h 1913"/>
                <a:gd name="T2" fmla="*/ 0 w 1447"/>
                <a:gd name="T3" fmla="*/ 0 h 1913"/>
                <a:gd name="T4" fmla="*/ 582 w 1447"/>
                <a:gd name="T5" fmla="*/ 0 h 1913"/>
                <a:gd name="T6" fmla="*/ 582 w 1447"/>
                <a:gd name="T7" fmla="*/ 0 h 1913"/>
                <a:gd name="T8" fmla="*/ 582 w 1447"/>
                <a:gd name="T9" fmla="*/ 28 h 1913"/>
                <a:gd name="T10" fmla="*/ 1319 w 1447"/>
                <a:gd name="T11" fmla="*/ 28 h 1913"/>
                <a:gd name="T12" fmla="*/ 1319 w 1447"/>
                <a:gd name="T13" fmla="*/ 28 h 1913"/>
                <a:gd name="T14" fmla="*/ 1342 w 1447"/>
                <a:gd name="T15" fmla="*/ 85 h 1913"/>
                <a:gd name="T16" fmla="*/ 1313 w 1447"/>
                <a:gd name="T17" fmla="*/ 115 h 1913"/>
                <a:gd name="T18" fmla="*/ 1285 w 1447"/>
                <a:gd name="T19" fmla="*/ 173 h 1913"/>
                <a:gd name="T20" fmla="*/ 1302 w 1447"/>
                <a:gd name="T21" fmla="*/ 241 h 1913"/>
                <a:gd name="T22" fmla="*/ 1308 w 1447"/>
                <a:gd name="T23" fmla="*/ 299 h 1913"/>
                <a:gd name="T24" fmla="*/ 1308 w 1447"/>
                <a:gd name="T25" fmla="*/ 299 h 1913"/>
                <a:gd name="T26" fmla="*/ 1319 w 1447"/>
                <a:gd name="T27" fmla="*/ 362 h 1913"/>
                <a:gd name="T28" fmla="*/ 1354 w 1447"/>
                <a:gd name="T29" fmla="*/ 438 h 1913"/>
                <a:gd name="T30" fmla="*/ 1371 w 1447"/>
                <a:gd name="T31" fmla="*/ 558 h 1913"/>
                <a:gd name="T32" fmla="*/ 1371 w 1447"/>
                <a:gd name="T33" fmla="*/ 639 h 1913"/>
                <a:gd name="T34" fmla="*/ 1371 w 1447"/>
                <a:gd name="T35" fmla="*/ 639 h 1913"/>
                <a:gd name="T36" fmla="*/ 1371 w 1447"/>
                <a:gd name="T37" fmla="*/ 714 h 1913"/>
                <a:gd name="T38" fmla="*/ 1146 w 1447"/>
                <a:gd name="T39" fmla="*/ 811 h 1913"/>
                <a:gd name="T40" fmla="*/ 1175 w 1447"/>
                <a:gd name="T41" fmla="*/ 961 h 1913"/>
                <a:gd name="T42" fmla="*/ 1227 w 1447"/>
                <a:gd name="T43" fmla="*/ 1152 h 1913"/>
                <a:gd name="T44" fmla="*/ 1129 w 1447"/>
                <a:gd name="T45" fmla="*/ 1284 h 1913"/>
                <a:gd name="T46" fmla="*/ 1117 w 1447"/>
                <a:gd name="T47" fmla="*/ 1348 h 1913"/>
                <a:gd name="T48" fmla="*/ 1141 w 1447"/>
                <a:gd name="T49" fmla="*/ 1457 h 1913"/>
                <a:gd name="T50" fmla="*/ 1186 w 1447"/>
                <a:gd name="T51" fmla="*/ 1521 h 1913"/>
                <a:gd name="T52" fmla="*/ 1256 w 1447"/>
                <a:gd name="T53" fmla="*/ 1613 h 1913"/>
                <a:gd name="T54" fmla="*/ 1394 w 1447"/>
                <a:gd name="T55" fmla="*/ 1716 h 1913"/>
                <a:gd name="T56" fmla="*/ 1446 w 1447"/>
                <a:gd name="T57" fmla="*/ 1774 h 1913"/>
                <a:gd name="T58" fmla="*/ 1446 w 1447"/>
                <a:gd name="T59" fmla="*/ 1774 h 1913"/>
                <a:gd name="T60" fmla="*/ 1135 w 1447"/>
                <a:gd name="T61" fmla="*/ 1774 h 1913"/>
                <a:gd name="T62" fmla="*/ 1135 w 1447"/>
                <a:gd name="T63" fmla="*/ 1786 h 1913"/>
                <a:gd name="T64" fmla="*/ 1054 w 1447"/>
                <a:gd name="T65" fmla="*/ 1786 h 1913"/>
                <a:gd name="T66" fmla="*/ 1054 w 1447"/>
                <a:gd name="T67" fmla="*/ 1837 h 1913"/>
                <a:gd name="T68" fmla="*/ 783 w 1447"/>
                <a:gd name="T69" fmla="*/ 1837 h 1913"/>
                <a:gd name="T70" fmla="*/ 783 w 1447"/>
                <a:gd name="T71" fmla="*/ 1883 h 1913"/>
                <a:gd name="T72" fmla="*/ 627 w 1447"/>
                <a:gd name="T73" fmla="*/ 1883 h 1913"/>
                <a:gd name="T74" fmla="*/ 587 w 1447"/>
                <a:gd name="T75" fmla="*/ 1912 h 1913"/>
                <a:gd name="T76" fmla="*/ 587 w 1447"/>
                <a:gd name="T77" fmla="*/ 1912 h 1913"/>
                <a:gd name="T78" fmla="*/ 472 w 1447"/>
                <a:gd name="T79" fmla="*/ 1808 h 1913"/>
                <a:gd name="T80" fmla="*/ 346 w 1447"/>
                <a:gd name="T81" fmla="*/ 1636 h 1913"/>
                <a:gd name="T82" fmla="*/ 409 w 1447"/>
                <a:gd name="T83" fmla="*/ 1509 h 1913"/>
                <a:gd name="T84" fmla="*/ 363 w 1447"/>
                <a:gd name="T85" fmla="*/ 1348 h 1913"/>
                <a:gd name="T86" fmla="*/ 305 w 1447"/>
                <a:gd name="T87" fmla="*/ 1244 h 1913"/>
                <a:gd name="T88" fmla="*/ 270 w 1447"/>
                <a:gd name="T89" fmla="*/ 1100 h 1913"/>
                <a:gd name="T90" fmla="*/ 259 w 1447"/>
                <a:gd name="T91" fmla="*/ 910 h 1913"/>
                <a:gd name="T92" fmla="*/ 282 w 1447"/>
                <a:gd name="T93" fmla="*/ 766 h 1913"/>
                <a:gd name="T94" fmla="*/ 299 w 1447"/>
                <a:gd name="T95" fmla="*/ 656 h 1913"/>
                <a:gd name="T96" fmla="*/ 236 w 1447"/>
                <a:gd name="T97" fmla="*/ 449 h 1913"/>
                <a:gd name="T98" fmla="*/ 207 w 1447"/>
                <a:gd name="T99" fmla="*/ 282 h 1913"/>
                <a:gd name="T100" fmla="*/ 144 w 1447"/>
                <a:gd name="T101" fmla="*/ 201 h 1913"/>
                <a:gd name="T102" fmla="*/ 86 w 1447"/>
                <a:gd name="T103" fmla="*/ 144 h 1913"/>
                <a:gd name="T104" fmla="*/ 0 w 1447"/>
                <a:gd name="T105" fmla="*/ 0 h 1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47" h="1913">
                  <a:moveTo>
                    <a:pt x="0" y="0"/>
                  </a:moveTo>
                  <a:lnTo>
                    <a:pt x="0" y="0"/>
                  </a:lnTo>
                  <a:cubicBezTo>
                    <a:pt x="582" y="0"/>
                    <a:pt x="582" y="0"/>
                    <a:pt x="582" y="0"/>
                  </a:cubicBezTo>
                  <a:lnTo>
                    <a:pt x="582" y="0"/>
                  </a:lnTo>
                  <a:cubicBezTo>
                    <a:pt x="582" y="28"/>
                    <a:pt x="582" y="28"/>
                    <a:pt x="582" y="28"/>
                  </a:cubicBezTo>
                  <a:cubicBezTo>
                    <a:pt x="1319" y="28"/>
                    <a:pt x="1319" y="28"/>
                    <a:pt x="1319" y="28"/>
                  </a:cubicBezTo>
                  <a:lnTo>
                    <a:pt x="1319" y="28"/>
                  </a:lnTo>
                  <a:cubicBezTo>
                    <a:pt x="1325" y="40"/>
                    <a:pt x="1348" y="74"/>
                    <a:pt x="1342" y="85"/>
                  </a:cubicBezTo>
                  <a:cubicBezTo>
                    <a:pt x="1336" y="92"/>
                    <a:pt x="1319" y="103"/>
                    <a:pt x="1313" y="115"/>
                  </a:cubicBezTo>
                  <a:cubicBezTo>
                    <a:pt x="1296" y="126"/>
                    <a:pt x="1290" y="149"/>
                    <a:pt x="1285" y="173"/>
                  </a:cubicBezTo>
                  <a:cubicBezTo>
                    <a:pt x="1285" y="195"/>
                    <a:pt x="1302" y="218"/>
                    <a:pt x="1302" y="241"/>
                  </a:cubicBezTo>
                  <a:cubicBezTo>
                    <a:pt x="1308" y="299"/>
                    <a:pt x="1308" y="299"/>
                    <a:pt x="1308" y="299"/>
                  </a:cubicBezTo>
                  <a:lnTo>
                    <a:pt x="1308" y="299"/>
                  </a:lnTo>
                  <a:cubicBezTo>
                    <a:pt x="1313" y="322"/>
                    <a:pt x="1313" y="339"/>
                    <a:pt x="1319" y="362"/>
                  </a:cubicBezTo>
                  <a:cubicBezTo>
                    <a:pt x="1330" y="386"/>
                    <a:pt x="1348" y="409"/>
                    <a:pt x="1354" y="438"/>
                  </a:cubicBezTo>
                  <a:cubicBezTo>
                    <a:pt x="1365" y="478"/>
                    <a:pt x="1371" y="512"/>
                    <a:pt x="1371" y="558"/>
                  </a:cubicBezTo>
                  <a:cubicBezTo>
                    <a:pt x="1371" y="639"/>
                    <a:pt x="1371" y="639"/>
                    <a:pt x="1371" y="639"/>
                  </a:cubicBezTo>
                  <a:lnTo>
                    <a:pt x="1371" y="639"/>
                  </a:lnTo>
                  <a:cubicBezTo>
                    <a:pt x="1371" y="714"/>
                    <a:pt x="1371" y="714"/>
                    <a:pt x="1371" y="714"/>
                  </a:cubicBezTo>
                  <a:cubicBezTo>
                    <a:pt x="1279" y="748"/>
                    <a:pt x="1186" y="702"/>
                    <a:pt x="1146" y="811"/>
                  </a:cubicBezTo>
                  <a:cubicBezTo>
                    <a:pt x="1123" y="858"/>
                    <a:pt x="1152" y="915"/>
                    <a:pt x="1175" y="961"/>
                  </a:cubicBezTo>
                  <a:cubicBezTo>
                    <a:pt x="1198" y="1019"/>
                    <a:pt x="1221" y="1083"/>
                    <a:pt x="1227" y="1152"/>
                  </a:cubicBezTo>
                  <a:cubicBezTo>
                    <a:pt x="1227" y="1209"/>
                    <a:pt x="1141" y="1232"/>
                    <a:pt x="1129" y="1284"/>
                  </a:cubicBezTo>
                  <a:cubicBezTo>
                    <a:pt x="1123" y="1307"/>
                    <a:pt x="1135" y="1330"/>
                    <a:pt x="1117" y="1348"/>
                  </a:cubicBezTo>
                  <a:cubicBezTo>
                    <a:pt x="1089" y="1382"/>
                    <a:pt x="1112" y="1429"/>
                    <a:pt x="1141" y="1457"/>
                  </a:cubicBezTo>
                  <a:cubicBezTo>
                    <a:pt x="1158" y="1474"/>
                    <a:pt x="1158" y="1514"/>
                    <a:pt x="1186" y="1521"/>
                  </a:cubicBezTo>
                  <a:cubicBezTo>
                    <a:pt x="1238" y="1544"/>
                    <a:pt x="1238" y="1566"/>
                    <a:pt x="1256" y="1613"/>
                  </a:cubicBezTo>
                  <a:cubicBezTo>
                    <a:pt x="1273" y="1658"/>
                    <a:pt x="1354" y="1699"/>
                    <a:pt x="1394" y="1716"/>
                  </a:cubicBezTo>
                  <a:cubicBezTo>
                    <a:pt x="1446" y="1774"/>
                    <a:pt x="1446" y="1774"/>
                    <a:pt x="1446" y="1774"/>
                  </a:cubicBezTo>
                  <a:lnTo>
                    <a:pt x="1446" y="1774"/>
                  </a:lnTo>
                  <a:cubicBezTo>
                    <a:pt x="1135" y="1774"/>
                    <a:pt x="1135" y="1774"/>
                    <a:pt x="1135" y="1774"/>
                  </a:cubicBezTo>
                  <a:cubicBezTo>
                    <a:pt x="1135" y="1786"/>
                    <a:pt x="1135" y="1786"/>
                    <a:pt x="1135" y="1786"/>
                  </a:cubicBezTo>
                  <a:cubicBezTo>
                    <a:pt x="1054" y="1786"/>
                    <a:pt x="1054" y="1786"/>
                    <a:pt x="1054" y="1786"/>
                  </a:cubicBezTo>
                  <a:cubicBezTo>
                    <a:pt x="1054" y="1837"/>
                    <a:pt x="1054" y="1837"/>
                    <a:pt x="1054" y="1837"/>
                  </a:cubicBezTo>
                  <a:cubicBezTo>
                    <a:pt x="783" y="1837"/>
                    <a:pt x="783" y="1837"/>
                    <a:pt x="783" y="1837"/>
                  </a:cubicBezTo>
                  <a:cubicBezTo>
                    <a:pt x="783" y="1883"/>
                    <a:pt x="783" y="1883"/>
                    <a:pt x="783" y="1883"/>
                  </a:cubicBezTo>
                  <a:cubicBezTo>
                    <a:pt x="627" y="1883"/>
                    <a:pt x="627" y="1883"/>
                    <a:pt x="627" y="1883"/>
                  </a:cubicBezTo>
                  <a:cubicBezTo>
                    <a:pt x="587" y="1912"/>
                    <a:pt x="587" y="1912"/>
                    <a:pt x="587" y="1912"/>
                  </a:cubicBezTo>
                  <a:lnTo>
                    <a:pt x="587" y="1912"/>
                  </a:lnTo>
                  <a:cubicBezTo>
                    <a:pt x="547" y="1883"/>
                    <a:pt x="507" y="1849"/>
                    <a:pt x="472" y="1808"/>
                  </a:cubicBezTo>
                  <a:cubicBezTo>
                    <a:pt x="432" y="1762"/>
                    <a:pt x="363" y="1693"/>
                    <a:pt x="346" y="1636"/>
                  </a:cubicBezTo>
                  <a:cubicBezTo>
                    <a:pt x="357" y="1595"/>
                    <a:pt x="409" y="1566"/>
                    <a:pt x="409" y="1509"/>
                  </a:cubicBezTo>
                  <a:cubicBezTo>
                    <a:pt x="409" y="1474"/>
                    <a:pt x="386" y="1377"/>
                    <a:pt x="363" y="1348"/>
                  </a:cubicBezTo>
                  <a:cubicBezTo>
                    <a:pt x="346" y="1330"/>
                    <a:pt x="311" y="1267"/>
                    <a:pt x="305" y="1244"/>
                  </a:cubicBezTo>
                  <a:cubicBezTo>
                    <a:pt x="270" y="1100"/>
                    <a:pt x="270" y="1100"/>
                    <a:pt x="270" y="1100"/>
                  </a:cubicBezTo>
                  <a:cubicBezTo>
                    <a:pt x="253" y="1036"/>
                    <a:pt x="213" y="979"/>
                    <a:pt x="259" y="910"/>
                  </a:cubicBezTo>
                  <a:cubicBezTo>
                    <a:pt x="276" y="858"/>
                    <a:pt x="247" y="806"/>
                    <a:pt x="282" y="766"/>
                  </a:cubicBezTo>
                  <a:cubicBezTo>
                    <a:pt x="311" y="737"/>
                    <a:pt x="317" y="691"/>
                    <a:pt x="299" y="656"/>
                  </a:cubicBezTo>
                  <a:cubicBezTo>
                    <a:pt x="259" y="593"/>
                    <a:pt x="311" y="506"/>
                    <a:pt x="236" y="449"/>
                  </a:cubicBezTo>
                  <a:cubicBezTo>
                    <a:pt x="225" y="438"/>
                    <a:pt x="207" y="299"/>
                    <a:pt x="207" y="282"/>
                  </a:cubicBezTo>
                  <a:cubicBezTo>
                    <a:pt x="178" y="259"/>
                    <a:pt x="155" y="241"/>
                    <a:pt x="144" y="201"/>
                  </a:cubicBezTo>
                  <a:cubicBezTo>
                    <a:pt x="132" y="155"/>
                    <a:pt x="109" y="178"/>
                    <a:pt x="86" y="144"/>
                  </a:cubicBezTo>
                  <a:cubicBezTo>
                    <a:pt x="75" y="115"/>
                    <a:pt x="34" y="34"/>
                    <a:pt x="0"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 name="Freeform 12"/>
            <p:cNvSpPr>
              <a:spLocks noChangeArrowheads="1"/>
            </p:cNvSpPr>
            <p:nvPr/>
          </p:nvSpPr>
          <p:spPr bwMode="auto">
            <a:xfrm>
              <a:off x="804" y="1186"/>
              <a:ext cx="291" cy="144"/>
            </a:xfrm>
            <a:custGeom>
              <a:avLst/>
              <a:gdLst>
                <a:gd name="T0" fmla="*/ 0 w 1286"/>
                <a:gd name="T1" fmla="*/ 0 h 641"/>
                <a:gd name="T2" fmla="*/ 0 w 1286"/>
                <a:gd name="T3" fmla="*/ 0 h 641"/>
                <a:gd name="T4" fmla="*/ 1071 w 1286"/>
                <a:gd name="T5" fmla="*/ 0 h 641"/>
                <a:gd name="T6" fmla="*/ 1071 w 1286"/>
                <a:gd name="T7" fmla="*/ 0 h 641"/>
                <a:gd name="T8" fmla="*/ 1117 w 1286"/>
                <a:gd name="T9" fmla="*/ 46 h 641"/>
                <a:gd name="T10" fmla="*/ 1146 w 1286"/>
                <a:gd name="T11" fmla="*/ 81 h 641"/>
                <a:gd name="T12" fmla="*/ 1186 w 1286"/>
                <a:gd name="T13" fmla="*/ 144 h 641"/>
                <a:gd name="T14" fmla="*/ 1152 w 1286"/>
                <a:gd name="T15" fmla="*/ 190 h 641"/>
                <a:gd name="T16" fmla="*/ 1152 w 1286"/>
                <a:gd name="T17" fmla="*/ 231 h 641"/>
                <a:gd name="T18" fmla="*/ 1146 w 1286"/>
                <a:gd name="T19" fmla="*/ 328 h 641"/>
                <a:gd name="T20" fmla="*/ 1146 w 1286"/>
                <a:gd name="T21" fmla="*/ 409 h 641"/>
                <a:gd name="T22" fmla="*/ 1198 w 1286"/>
                <a:gd name="T23" fmla="*/ 392 h 641"/>
                <a:gd name="T24" fmla="*/ 1233 w 1286"/>
                <a:gd name="T25" fmla="*/ 397 h 641"/>
                <a:gd name="T26" fmla="*/ 1278 w 1286"/>
                <a:gd name="T27" fmla="*/ 409 h 641"/>
                <a:gd name="T28" fmla="*/ 1278 w 1286"/>
                <a:gd name="T29" fmla="*/ 478 h 641"/>
                <a:gd name="T30" fmla="*/ 1261 w 1286"/>
                <a:gd name="T31" fmla="*/ 633 h 641"/>
                <a:gd name="T32" fmla="*/ 1261 w 1286"/>
                <a:gd name="T33" fmla="*/ 633 h 641"/>
                <a:gd name="T34" fmla="*/ 1123 w 1286"/>
                <a:gd name="T35" fmla="*/ 633 h 641"/>
                <a:gd name="T36" fmla="*/ 1123 w 1286"/>
                <a:gd name="T37" fmla="*/ 593 h 641"/>
                <a:gd name="T38" fmla="*/ 962 w 1286"/>
                <a:gd name="T39" fmla="*/ 593 h 641"/>
                <a:gd name="T40" fmla="*/ 962 w 1286"/>
                <a:gd name="T41" fmla="*/ 640 h 641"/>
                <a:gd name="T42" fmla="*/ 253 w 1286"/>
                <a:gd name="T43" fmla="*/ 640 h 641"/>
                <a:gd name="T44" fmla="*/ 253 w 1286"/>
                <a:gd name="T45" fmla="*/ 640 h 641"/>
                <a:gd name="T46" fmla="*/ 253 w 1286"/>
                <a:gd name="T47" fmla="*/ 340 h 641"/>
                <a:gd name="T48" fmla="*/ 63 w 1286"/>
                <a:gd name="T49" fmla="*/ 340 h 641"/>
                <a:gd name="T50" fmla="*/ 63 w 1286"/>
                <a:gd name="T51" fmla="*/ 340 h 641"/>
                <a:gd name="T52" fmla="*/ 63 w 1286"/>
                <a:gd name="T53" fmla="*/ 259 h 641"/>
                <a:gd name="T54" fmla="*/ 46 w 1286"/>
                <a:gd name="T55" fmla="*/ 139 h 641"/>
                <a:gd name="T56" fmla="*/ 11 w 1286"/>
                <a:gd name="T57" fmla="*/ 63 h 641"/>
                <a:gd name="T58" fmla="*/ 0 w 1286"/>
                <a:gd name="T59" fmla="*/ 0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6" h="641">
                  <a:moveTo>
                    <a:pt x="0" y="0"/>
                  </a:moveTo>
                  <a:lnTo>
                    <a:pt x="0" y="0"/>
                  </a:lnTo>
                  <a:cubicBezTo>
                    <a:pt x="1071" y="0"/>
                    <a:pt x="1071" y="0"/>
                    <a:pt x="1071" y="0"/>
                  </a:cubicBezTo>
                  <a:lnTo>
                    <a:pt x="1071" y="0"/>
                  </a:lnTo>
                  <a:cubicBezTo>
                    <a:pt x="1077" y="6"/>
                    <a:pt x="1117" y="40"/>
                    <a:pt x="1117" y="46"/>
                  </a:cubicBezTo>
                  <a:cubicBezTo>
                    <a:pt x="1129" y="63"/>
                    <a:pt x="1123" y="75"/>
                    <a:pt x="1146" y="81"/>
                  </a:cubicBezTo>
                  <a:cubicBezTo>
                    <a:pt x="1192" y="98"/>
                    <a:pt x="1186" y="103"/>
                    <a:pt x="1186" y="144"/>
                  </a:cubicBezTo>
                  <a:cubicBezTo>
                    <a:pt x="1186" y="179"/>
                    <a:pt x="1157" y="167"/>
                    <a:pt x="1152" y="190"/>
                  </a:cubicBezTo>
                  <a:cubicBezTo>
                    <a:pt x="1181" y="202"/>
                    <a:pt x="1169" y="213"/>
                    <a:pt x="1152" y="231"/>
                  </a:cubicBezTo>
                  <a:cubicBezTo>
                    <a:pt x="1129" y="265"/>
                    <a:pt x="1141" y="294"/>
                    <a:pt x="1146" y="328"/>
                  </a:cubicBezTo>
                  <a:cubicBezTo>
                    <a:pt x="1152" y="351"/>
                    <a:pt x="1134" y="380"/>
                    <a:pt x="1146" y="409"/>
                  </a:cubicBezTo>
                  <a:cubicBezTo>
                    <a:pt x="1157" y="432"/>
                    <a:pt x="1192" y="397"/>
                    <a:pt x="1198" y="392"/>
                  </a:cubicBezTo>
                  <a:cubicBezTo>
                    <a:pt x="1209" y="386"/>
                    <a:pt x="1221" y="397"/>
                    <a:pt x="1233" y="397"/>
                  </a:cubicBezTo>
                  <a:cubicBezTo>
                    <a:pt x="1250" y="397"/>
                    <a:pt x="1278" y="386"/>
                    <a:pt x="1278" y="409"/>
                  </a:cubicBezTo>
                  <a:cubicBezTo>
                    <a:pt x="1285" y="432"/>
                    <a:pt x="1278" y="455"/>
                    <a:pt x="1278" y="478"/>
                  </a:cubicBezTo>
                  <a:cubicBezTo>
                    <a:pt x="1261" y="633"/>
                    <a:pt x="1261" y="633"/>
                    <a:pt x="1261" y="633"/>
                  </a:cubicBezTo>
                  <a:lnTo>
                    <a:pt x="1261" y="633"/>
                  </a:lnTo>
                  <a:cubicBezTo>
                    <a:pt x="1123" y="633"/>
                    <a:pt x="1123" y="633"/>
                    <a:pt x="1123" y="633"/>
                  </a:cubicBezTo>
                  <a:cubicBezTo>
                    <a:pt x="1123" y="593"/>
                    <a:pt x="1123" y="593"/>
                    <a:pt x="1123" y="593"/>
                  </a:cubicBezTo>
                  <a:cubicBezTo>
                    <a:pt x="962" y="593"/>
                    <a:pt x="962" y="593"/>
                    <a:pt x="962" y="593"/>
                  </a:cubicBezTo>
                  <a:cubicBezTo>
                    <a:pt x="962" y="640"/>
                    <a:pt x="962" y="640"/>
                    <a:pt x="962" y="640"/>
                  </a:cubicBezTo>
                  <a:cubicBezTo>
                    <a:pt x="253" y="640"/>
                    <a:pt x="253" y="640"/>
                    <a:pt x="253" y="640"/>
                  </a:cubicBezTo>
                  <a:lnTo>
                    <a:pt x="253" y="640"/>
                  </a:lnTo>
                  <a:cubicBezTo>
                    <a:pt x="253" y="340"/>
                    <a:pt x="253" y="340"/>
                    <a:pt x="253" y="340"/>
                  </a:cubicBezTo>
                  <a:cubicBezTo>
                    <a:pt x="63" y="340"/>
                    <a:pt x="63" y="340"/>
                    <a:pt x="63" y="340"/>
                  </a:cubicBezTo>
                  <a:lnTo>
                    <a:pt x="63" y="340"/>
                  </a:lnTo>
                  <a:cubicBezTo>
                    <a:pt x="63" y="259"/>
                    <a:pt x="63" y="259"/>
                    <a:pt x="63" y="259"/>
                  </a:cubicBezTo>
                  <a:cubicBezTo>
                    <a:pt x="63" y="213"/>
                    <a:pt x="57" y="179"/>
                    <a:pt x="46" y="139"/>
                  </a:cubicBezTo>
                  <a:cubicBezTo>
                    <a:pt x="40" y="110"/>
                    <a:pt x="22" y="87"/>
                    <a:pt x="11" y="63"/>
                  </a:cubicBezTo>
                  <a:cubicBezTo>
                    <a:pt x="5" y="40"/>
                    <a:pt x="5" y="23"/>
                    <a:pt x="0"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 name="Freeform 13"/>
            <p:cNvSpPr>
              <a:spLocks noChangeArrowheads="1"/>
            </p:cNvSpPr>
            <p:nvPr/>
          </p:nvSpPr>
          <p:spPr bwMode="auto">
            <a:xfrm>
              <a:off x="754" y="1263"/>
              <a:ext cx="208" cy="322"/>
            </a:xfrm>
            <a:custGeom>
              <a:avLst/>
              <a:gdLst>
                <a:gd name="T0" fmla="*/ 282 w 923"/>
                <a:gd name="T1" fmla="*/ 0 h 1424"/>
                <a:gd name="T2" fmla="*/ 282 w 923"/>
                <a:gd name="T3" fmla="*/ 0 h 1424"/>
                <a:gd name="T4" fmla="*/ 472 w 923"/>
                <a:gd name="T5" fmla="*/ 0 h 1424"/>
                <a:gd name="T6" fmla="*/ 472 w 923"/>
                <a:gd name="T7" fmla="*/ 300 h 1424"/>
                <a:gd name="T8" fmla="*/ 472 w 923"/>
                <a:gd name="T9" fmla="*/ 300 h 1424"/>
                <a:gd name="T10" fmla="*/ 432 w 923"/>
                <a:gd name="T11" fmla="*/ 357 h 1424"/>
                <a:gd name="T12" fmla="*/ 495 w 923"/>
                <a:gd name="T13" fmla="*/ 484 h 1424"/>
                <a:gd name="T14" fmla="*/ 576 w 923"/>
                <a:gd name="T15" fmla="*/ 547 h 1424"/>
                <a:gd name="T16" fmla="*/ 639 w 923"/>
                <a:gd name="T17" fmla="*/ 576 h 1424"/>
                <a:gd name="T18" fmla="*/ 708 w 923"/>
                <a:gd name="T19" fmla="*/ 582 h 1424"/>
                <a:gd name="T20" fmla="*/ 771 w 923"/>
                <a:gd name="T21" fmla="*/ 645 h 1424"/>
                <a:gd name="T22" fmla="*/ 754 w 923"/>
                <a:gd name="T23" fmla="*/ 738 h 1424"/>
                <a:gd name="T24" fmla="*/ 766 w 923"/>
                <a:gd name="T25" fmla="*/ 824 h 1424"/>
                <a:gd name="T26" fmla="*/ 812 w 923"/>
                <a:gd name="T27" fmla="*/ 864 h 1424"/>
                <a:gd name="T28" fmla="*/ 846 w 923"/>
                <a:gd name="T29" fmla="*/ 916 h 1424"/>
                <a:gd name="T30" fmla="*/ 881 w 923"/>
                <a:gd name="T31" fmla="*/ 979 h 1424"/>
                <a:gd name="T32" fmla="*/ 922 w 923"/>
                <a:gd name="T33" fmla="*/ 1019 h 1424"/>
                <a:gd name="T34" fmla="*/ 922 w 923"/>
                <a:gd name="T35" fmla="*/ 1019 h 1424"/>
                <a:gd name="T36" fmla="*/ 881 w 923"/>
                <a:gd name="T37" fmla="*/ 1019 h 1424"/>
                <a:gd name="T38" fmla="*/ 852 w 923"/>
                <a:gd name="T39" fmla="*/ 1031 h 1424"/>
                <a:gd name="T40" fmla="*/ 846 w 923"/>
                <a:gd name="T41" fmla="*/ 1066 h 1424"/>
                <a:gd name="T42" fmla="*/ 870 w 923"/>
                <a:gd name="T43" fmla="*/ 1112 h 1424"/>
                <a:gd name="T44" fmla="*/ 893 w 923"/>
                <a:gd name="T45" fmla="*/ 1152 h 1424"/>
                <a:gd name="T46" fmla="*/ 893 w 923"/>
                <a:gd name="T47" fmla="*/ 1152 h 1424"/>
                <a:gd name="T48" fmla="*/ 841 w 923"/>
                <a:gd name="T49" fmla="*/ 1250 h 1424"/>
                <a:gd name="T50" fmla="*/ 754 w 923"/>
                <a:gd name="T51" fmla="*/ 1371 h 1424"/>
                <a:gd name="T52" fmla="*/ 657 w 923"/>
                <a:gd name="T53" fmla="*/ 1394 h 1424"/>
                <a:gd name="T54" fmla="*/ 587 w 923"/>
                <a:gd name="T55" fmla="*/ 1423 h 1424"/>
                <a:gd name="T56" fmla="*/ 587 w 923"/>
                <a:gd name="T57" fmla="*/ 1423 h 1424"/>
                <a:gd name="T58" fmla="*/ 564 w 923"/>
                <a:gd name="T59" fmla="*/ 1348 h 1424"/>
                <a:gd name="T60" fmla="*/ 484 w 923"/>
                <a:gd name="T61" fmla="*/ 1290 h 1424"/>
                <a:gd name="T62" fmla="*/ 443 w 923"/>
                <a:gd name="T63" fmla="*/ 1221 h 1424"/>
                <a:gd name="T64" fmla="*/ 357 w 923"/>
                <a:gd name="T65" fmla="*/ 1135 h 1424"/>
                <a:gd name="T66" fmla="*/ 357 w 923"/>
                <a:gd name="T67" fmla="*/ 1135 h 1424"/>
                <a:gd name="T68" fmla="*/ 305 w 923"/>
                <a:gd name="T69" fmla="*/ 1077 h 1424"/>
                <a:gd name="T70" fmla="*/ 167 w 923"/>
                <a:gd name="T71" fmla="*/ 974 h 1424"/>
                <a:gd name="T72" fmla="*/ 97 w 923"/>
                <a:gd name="T73" fmla="*/ 882 h 1424"/>
                <a:gd name="T74" fmla="*/ 52 w 923"/>
                <a:gd name="T75" fmla="*/ 818 h 1424"/>
                <a:gd name="T76" fmla="*/ 28 w 923"/>
                <a:gd name="T77" fmla="*/ 709 h 1424"/>
                <a:gd name="T78" fmla="*/ 40 w 923"/>
                <a:gd name="T79" fmla="*/ 645 h 1424"/>
                <a:gd name="T80" fmla="*/ 138 w 923"/>
                <a:gd name="T81" fmla="*/ 513 h 1424"/>
                <a:gd name="T82" fmla="*/ 86 w 923"/>
                <a:gd name="T83" fmla="*/ 322 h 1424"/>
                <a:gd name="T84" fmla="*/ 57 w 923"/>
                <a:gd name="T85" fmla="*/ 172 h 1424"/>
                <a:gd name="T86" fmla="*/ 282 w 923"/>
                <a:gd name="T87" fmla="*/ 75 h 1424"/>
                <a:gd name="T88" fmla="*/ 282 w 923"/>
                <a:gd name="T89" fmla="*/ 0 h 1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23" h="1424">
                  <a:moveTo>
                    <a:pt x="282" y="0"/>
                  </a:moveTo>
                  <a:lnTo>
                    <a:pt x="282" y="0"/>
                  </a:lnTo>
                  <a:cubicBezTo>
                    <a:pt x="472" y="0"/>
                    <a:pt x="472" y="0"/>
                    <a:pt x="472" y="0"/>
                  </a:cubicBezTo>
                  <a:cubicBezTo>
                    <a:pt x="472" y="300"/>
                    <a:pt x="472" y="300"/>
                    <a:pt x="472" y="300"/>
                  </a:cubicBezTo>
                  <a:lnTo>
                    <a:pt x="472" y="300"/>
                  </a:lnTo>
                  <a:cubicBezTo>
                    <a:pt x="432" y="322"/>
                    <a:pt x="443" y="317"/>
                    <a:pt x="432" y="357"/>
                  </a:cubicBezTo>
                  <a:cubicBezTo>
                    <a:pt x="403" y="426"/>
                    <a:pt x="449" y="444"/>
                    <a:pt x="495" y="484"/>
                  </a:cubicBezTo>
                  <a:cubicBezTo>
                    <a:pt x="524" y="513"/>
                    <a:pt x="518" y="565"/>
                    <a:pt x="576" y="547"/>
                  </a:cubicBezTo>
                  <a:cubicBezTo>
                    <a:pt x="610" y="536"/>
                    <a:pt x="616" y="570"/>
                    <a:pt x="639" y="576"/>
                  </a:cubicBezTo>
                  <a:cubicBezTo>
                    <a:pt x="668" y="582"/>
                    <a:pt x="685" y="570"/>
                    <a:pt x="708" y="582"/>
                  </a:cubicBezTo>
                  <a:cubicBezTo>
                    <a:pt x="731" y="593"/>
                    <a:pt x="766" y="628"/>
                    <a:pt x="771" y="645"/>
                  </a:cubicBezTo>
                  <a:cubicBezTo>
                    <a:pt x="778" y="680"/>
                    <a:pt x="749" y="703"/>
                    <a:pt x="754" y="738"/>
                  </a:cubicBezTo>
                  <a:cubicBezTo>
                    <a:pt x="766" y="766"/>
                    <a:pt x="754" y="795"/>
                    <a:pt x="766" y="824"/>
                  </a:cubicBezTo>
                  <a:cubicBezTo>
                    <a:pt x="771" y="841"/>
                    <a:pt x="789" y="858"/>
                    <a:pt x="812" y="864"/>
                  </a:cubicBezTo>
                  <a:cubicBezTo>
                    <a:pt x="846" y="875"/>
                    <a:pt x="858" y="882"/>
                    <a:pt x="846" y="916"/>
                  </a:cubicBezTo>
                  <a:cubicBezTo>
                    <a:pt x="835" y="945"/>
                    <a:pt x="870" y="962"/>
                    <a:pt x="881" y="979"/>
                  </a:cubicBezTo>
                  <a:cubicBezTo>
                    <a:pt x="922" y="1019"/>
                    <a:pt x="922" y="1019"/>
                    <a:pt x="922" y="1019"/>
                  </a:cubicBezTo>
                  <a:lnTo>
                    <a:pt x="922" y="1019"/>
                  </a:lnTo>
                  <a:cubicBezTo>
                    <a:pt x="904" y="1019"/>
                    <a:pt x="893" y="1019"/>
                    <a:pt x="881" y="1019"/>
                  </a:cubicBezTo>
                  <a:cubicBezTo>
                    <a:pt x="870" y="1019"/>
                    <a:pt x="864" y="1026"/>
                    <a:pt x="852" y="1031"/>
                  </a:cubicBezTo>
                  <a:cubicBezTo>
                    <a:pt x="841" y="1037"/>
                    <a:pt x="846" y="1054"/>
                    <a:pt x="846" y="1066"/>
                  </a:cubicBezTo>
                  <a:cubicBezTo>
                    <a:pt x="858" y="1083"/>
                    <a:pt x="858" y="1100"/>
                    <a:pt x="870" y="1112"/>
                  </a:cubicBezTo>
                  <a:cubicBezTo>
                    <a:pt x="893" y="1152"/>
                    <a:pt x="893" y="1152"/>
                    <a:pt x="893" y="1152"/>
                  </a:cubicBezTo>
                  <a:lnTo>
                    <a:pt x="893" y="1152"/>
                  </a:lnTo>
                  <a:cubicBezTo>
                    <a:pt x="870" y="1164"/>
                    <a:pt x="858" y="1221"/>
                    <a:pt x="841" y="1250"/>
                  </a:cubicBezTo>
                  <a:cubicBezTo>
                    <a:pt x="818" y="1296"/>
                    <a:pt x="812" y="1342"/>
                    <a:pt x="754" y="1371"/>
                  </a:cubicBezTo>
                  <a:cubicBezTo>
                    <a:pt x="726" y="1388"/>
                    <a:pt x="691" y="1383"/>
                    <a:pt x="657" y="1394"/>
                  </a:cubicBezTo>
                  <a:cubicBezTo>
                    <a:pt x="628" y="1400"/>
                    <a:pt x="622" y="1417"/>
                    <a:pt x="587" y="1423"/>
                  </a:cubicBezTo>
                  <a:lnTo>
                    <a:pt x="587" y="1423"/>
                  </a:lnTo>
                  <a:cubicBezTo>
                    <a:pt x="587" y="1400"/>
                    <a:pt x="582" y="1360"/>
                    <a:pt x="564" y="1348"/>
                  </a:cubicBezTo>
                  <a:cubicBezTo>
                    <a:pt x="518" y="1325"/>
                    <a:pt x="507" y="1342"/>
                    <a:pt x="484" y="1290"/>
                  </a:cubicBezTo>
                  <a:cubicBezTo>
                    <a:pt x="472" y="1268"/>
                    <a:pt x="466" y="1244"/>
                    <a:pt x="443" y="1221"/>
                  </a:cubicBezTo>
                  <a:cubicBezTo>
                    <a:pt x="414" y="1192"/>
                    <a:pt x="380" y="1169"/>
                    <a:pt x="357" y="1135"/>
                  </a:cubicBezTo>
                  <a:lnTo>
                    <a:pt x="357" y="1135"/>
                  </a:lnTo>
                  <a:cubicBezTo>
                    <a:pt x="305" y="1077"/>
                    <a:pt x="305" y="1077"/>
                    <a:pt x="305" y="1077"/>
                  </a:cubicBezTo>
                  <a:cubicBezTo>
                    <a:pt x="265" y="1060"/>
                    <a:pt x="184" y="1019"/>
                    <a:pt x="167" y="974"/>
                  </a:cubicBezTo>
                  <a:cubicBezTo>
                    <a:pt x="149" y="927"/>
                    <a:pt x="149" y="905"/>
                    <a:pt x="97" y="882"/>
                  </a:cubicBezTo>
                  <a:cubicBezTo>
                    <a:pt x="69" y="875"/>
                    <a:pt x="69" y="835"/>
                    <a:pt x="52" y="818"/>
                  </a:cubicBezTo>
                  <a:cubicBezTo>
                    <a:pt x="23" y="790"/>
                    <a:pt x="0" y="743"/>
                    <a:pt x="28" y="709"/>
                  </a:cubicBezTo>
                  <a:cubicBezTo>
                    <a:pt x="46" y="691"/>
                    <a:pt x="34" y="668"/>
                    <a:pt x="40" y="645"/>
                  </a:cubicBezTo>
                  <a:cubicBezTo>
                    <a:pt x="52" y="593"/>
                    <a:pt x="138" y="570"/>
                    <a:pt x="138" y="513"/>
                  </a:cubicBezTo>
                  <a:cubicBezTo>
                    <a:pt x="132" y="444"/>
                    <a:pt x="109" y="380"/>
                    <a:pt x="86" y="322"/>
                  </a:cubicBezTo>
                  <a:cubicBezTo>
                    <a:pt x="63" y="276"/>
                    <a:pt x="34" y="219"/>
                    <a:pt x="57" y="172"/>
                  </a:cubicBezTo>
                  <a:cubicBezTo>
                    <a:pt x="97" y="63"/>
                    <a:pt x="190" y="109"/>
                    <a:pt x="282" y="75"/>
                  </a:cubicBezTo>
                  <a:cubicBezTo>
                    <a:pt x="282" y="0"/>
                    <a:pt x="282" y="0"/>
                    <a:pt x="282"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 name="Freeform 14"/>
            <p:cNvSpPr>
              <a:spLocks noChangeArrowheads="1"/>
            </p:cNvSpPr>
            <p:nvPr/>
          </p:nvSpPr>
          <p:spPr bwMode="auto">
            <a:xfrm>
              <a:off x="846" y="1320"/>
              <a:ext cx="268" cy="173"/>
            </a:xfrm>
            <a:custGeom>
              <a:avLst/>
              <a:gdLst>
                <a:gd name="T0" fmla="*/ 69 w 1188"/>
                <a:gd name="T1" fmla="*/ 47 h 767"/>
                <a:gd name="T2" fmla="*/ 69 w 1188"/>
                <a:gd name="T3" fmla="*/ 47 h 767"/>
                <a:gd name="T4" fmla="*/ 29 w 1188"/>
                <a:gd name="T5" fmla="*/ 104 h 767"/>
                <a:gd name="T6" fmla="*/ 92 w 1188"/>
                <a:gd name="T7" fmla="*/ 231 h 767"/>
                <a:gd name="T8" fmla="*/ 173 w 1188"/>
                <a:gd name="T9" fmla="*/ 294 h 767"/>
                <a:gd name="T10" fmla="*/ 236 w 1188"/>
                <a:gd name="T11" fmla="*/ 323 h 767"/>
                <a:gd name="T12" fmla="*/ 305 w 1188"/>
                <a:gd name="T13" fmla="*/ 329 h 767"/>
                <a:gd name="T14" fmla="*/ 368 w 1188"/>
                <a:gd name="T15" fmla="*/ 392 h 767"/>
                <a:gd name="T16" fmla="*/ 351 w 1188"/>
                <a:gd name="T17" fmla="*/ 485 h 767"/>
                <a:gd name="T18" fmla="*/ 363 w 1188"/>
                <a:gd name="T19" fmla="*/ 571 h 767"/>
                <a:gd name="T20" fmla="*/ 409 w 1188"/>
                <a:gd name="T21" fmla="*/ 611 h 767"/>
                <a:gd name="T22" fmla="*/ 443 w 1188"/>
                <a:gd name="T23" fmla="*/ 663 h 767"/>
                <a:gd name="T24" fmla="*/ 478 w 1188"/>
                <a:gd name="T25" fmla="*/ 726 h 767"/>
                <a:gd name="T26" fmla="*/ 519 w 1188"/>
                <a:gd name="T27" fmla="*/ 766 h 767"/>
                <a:gd name="T28" fmla="*/ 519 w 1188"/>
                <a:gd name="T29" fmla="*/ 766 h 767"/>
                <a:gd name="T30" fmla="*/ 1146 w 1188"/>
                <a:gd name="T31" fmla="*/ 766 h 767"/>
                <a:gd name="T32" fmla="*/ 1146 w 1188"/>
                <a:gd name="T33" fmla="*/ 766 h 767"/>
                <a:gd name="T34" fmla="*/ 1146 w 1188"/>
                <a:gd name="T35" fmla="*/ 744 h 767"/>
                <a:gd name="T36" fmla="*/ 1146 w 1188"/>
                <a:gd name="T37" fmla="*/ 721 h 767"/>
                <a:gd name="T38" fmla="*/ 1158 w 1188"/>
                <a:gd name="T39" fmla="*/ 686 h 767"/>
                <a:gd name="T40" fmla="*/ 1175 w 1188"/>
                <a:gd name="T41" fmla="*/ 669 h 767"/>
                <a:gd name="T42" fmla="*/ 1158 w 1188"/>
                <a:gd name="T43" fmla="*/ 577 h 767"/>
                <a:gd name="T44" fmla="*/ 1089 w 1188"/>
                <a:gd name="T45" fmla="*/ 525 h 767"/>
                <a:gd name="T46" fmla="*/ 1025 w 1188"/>
                <a:gd name="T47" fmla="*/ 352 h 767"/>
                <a:gd name="T48" fmla="*/ 1020 w 1188"/>
                <a:gd name="T49" fmla="*/ 312 h 767"/>
                <a:gd name="T50" fmla="*/ 1054 w 1188"/>
                <a:gd name="T51" fmla="*/ 173 h 767"/>
                <a:gd name="T52" fmla="*/ 1054 w 1188"/>
                <a:gd name="T53" fmla="*/ 173 h 767"/>
                <a:gd name="T54" fmla="*/ 1077 w 1188"/>
                <a:gd name="T55" fmla="*/ 40 h 767"/>
                <a:gd name="T56" fmla="*/ 1077 w 1188"/>
                <a:gd name="T57" fmla="*/ 40 h 767"/>
                <a:gd name="T58" fmla="*/ 939 w 1188"/>
                <a:gd name="T59" fmla="*/ 40 h 767"/>
                <a:gd name="T60" fmla="*/ 939 w 1188"/>
                <a:gd name="T61" fmla="*/ 0 h 767"/>
                <a:gd name="T62" fmla="*/ 778 w 1188"/>
                <a:gd name="T63" fmla="*/ 0 h 767"/>
                <a:gd name="T64" fmla="*/ 778 w 1188"/>
                <a:gd name="T65" fmla="*/ 47 h 767"/>
                <a:gd name="T66" fmla="*/ 69 w 1188"/>
                <a:gd name="T67" fmla="*/ 47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88" h="767">
                  <a:moveTo>
                    <a:pt x="69" y="47"/>
                  </a:moveTo>
                  <a:lnTo>
                    <a:pt x="69" y="47"/>
                  </a:lnTo>
                  <a:cubicBezTo>
                    <a:pt x="29" y="69"/>
                    <a:pt x="40" y="64"/>
                    <a:pt x="29" y="104"/>
                  </a:cubicBezTo>
                  <a:cubicBezTo>
                    <a:pt x="0" y="173"/>
                    <a:pt x="46" y="191"/>
                    <a:pt x="92" y="231"/>
                  </a:cubicBezTo>
                  <a:cubicBezTo>
                    <a:pt x="121" y="260"/>
                    <a:pt x="115" y="312"/>
                    <a:pt x="173" y="294"/>
                  </a:cubicBezTo>
                  <a:cubicBezTo>
                    <a:pt x="207" y="283"/>
                    <a:pt x="213" y="317"/>
                    <a:pt x="236" y="323"/>
                  </a:cubicBezTo>
                  <a:cubicBezTo>
                    <a:pt x="265" y="329"/>
                    <a:pt x="282" y="317"/>
                    <a:pt x="305" y="329"/>
                  </a:cubicBezTo>
                  <a:cubicBezTo>
                    <a:pt x="328" y="340"/>
                    <a:pt x="363" y="375"/>
                    <a:pt x="368" y="392"/>
                  </a:cubicBezTo>
                  <a:cubicBezTo>
                    <a:pt x="375" y="427"/>
                    <a:pt x="346" y="450"/>
                    <a:pt x="351" y="485"/>
                  </a:cubicBezTo>
                  <a:cubicBezTo>
                    <a:pt x="363" y="513"/>
                    <a:pt x="351" y="542"/>
                    <a:pt x="363" y="571"/>
                  </a:cubicBezTo>
                  <a:cubicBezTo>
                    <a:pt x="368" y="588"/>
                    <a:pt x="386" y="605"/>
                    <a:pt x="409" y="611"/>
                  </a:cubicBezTo>
                  <a:cubicBezTo>
                    <a:pt x="443" y="622"/>
                    <a:pt x="455" y="629"/>
                    <a:pt x="443" y="663"/>
                  </a:cubicBezTo>
                  <a:cubicBezTo>
                    <a:pt x="432" y="692"/>
                    <a:pt x="467" y="709"/>
                    <a:pt x="478" y="726"/>
                  </a:cubicBezTo>
                  <a:cubicBezTo>
                    <a:pt x="519" y="766"/>
                    <a:pt x="519" y="766"/>
                    <a:pt x="519" y="766"/>
                  </a:cubicBezTo>
                  <a:lnTo>
                    <a:pt x="519" y="766"/>
                  </a:lnTo>
                  <a:cubicBezTo>
                    <a:pt x="1146" y="766"/>
                    <a:pt x="1146" y="766"/>
                    <a:pt x="1146" y="766"/>
                  </a:cubicBezTo>
                  <a:lnTo>
                    <a:pt x="1146" y="766"/>
                  </a:lnTo>
                  <a:cubicBezTo>
                    <a:pt x="1146" y="755"/>
                    <a:pt x="1146" y="755"/>
                    <a:pt x="1146" y="744"/>
                  </a:cubicBezTo>
                  <a:cubicBezTo>
                    <a:pt x="1146" y="738"/>
                    <a:pt x="1146" y="726"/>
                    <a:pt x="1146" y="721"/>
                  </a:cubicBezTo>
                  <a:cubicBezTo>
                    <a:pt x="1141" y="709"/>
                    <a:pt x="1146" y="692"/>
                    <a:pt x="1158" y="686"/>
                  </a:cubicBezTo>
                  <a:cubicBezTo>
                    <a:pt x="1170" y="680"/>
                    <a:pt x="1170" y="680"/>
                    <a:pt x="1175" y="669"/>
                  </a:cubicBezTo>
                  <a:cubicBezTo>
                    <a:pt x="1187" y="634"/>
                    <a:pt x="1170" y="605"/>
                    <a:pt x="1158" y="577"/>
                  </a:cubicBezTo>
                  <a:cubicBezTo>
                    <a:pt x="1141" y="537"/>
                    <a:pt x="1129" y="537"/>
                    <a:pt x="1089" y="525"/>
                  </a:cubicBezTo>
                  <a:cubicBezTo>
                    <a:pt x="1060" y="519"/>
                    <a:pt x="1025" y="386"/>
                    <a:pt x="1025" y="352"/>
                  </a:cubicBezTo>
                  <a:cubicBezTo>
                    <a:pt x="1031" y="335"/>
                    <a:pt x="1025" y="329"/>
                    <a:pt x="1020" y="312"/>
                  </a:cubicBezTo>
                  <a:cubicBezTo>
                    <a:pt x="1008" y="265"/>
                    <a:pt x="1031" y="214"/>
                    <a:pt x="1054" y="173"/>
                  </a:cubicBezTo>
                  <a:lnTo>
                    <a:pt x="1054" y="173"/>
                  </a:lnTo>
                  <a:cubicBezTo>
                    <a:pt x="1077" y="40"/>
                    <a:pt x="1077" y="40"/>
                    <a:pt x="1077" y="40"/>
                  </a:cubicBezTo>
                  <a:lnTo>
                    <a:pt x="1077" y="40"/>
                  </a:lnTo>
                  <a:cubicBezTo>
                    <a:pt x="939" y="40"/>
                    <a:pt x="939" y="40"/>
                    <a:pt x="939" y="40"/>
                  </a:cubicBezTo>
                  <a:cubicBezTo>
                    <a:pt x="939" y="0"/>
                    <a:pt x="939" y="0"/>
                    <a:pt x="939" y="0"/>
                  </a:cubicBezTo>
                  <a:cubicBezTo>
                    <a:pt x="778" y="0"/>
                    <a:pt x="778" y="0"/>
                    <a:pt x="778" y="0"/>
                  </a:cubicBezTo>
                  <a:cubicBezTo>
                    <a:pt x="778" y="47"/>
                    <a:pt x="778" y="47"/>
                    <a:pt x="778" y="47"/>
                  </a:cubicBezTo>
                  <a:cubicBezTo>
                    <a:pt x="69" y="47"/>
                    <a:pt x="69" y="47"/>
                    <a:pt x="69" y="4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 name="Freeform 15"/>
            <p:cNvSpPr>
              <a:spLocks noChangeArrowheads="1"/>
            </p:cNvSpPr>
            <p:nvPr/>
          </p:nvSpPr>
          <p:spPr bwMode="auto">
            <a:xfrm>
              <a:off x="641" y="1520"/>
              <a:ext cx="319" cy="258"/>
            </a:xfrm>
            <a:custGeom>
              <a:avLst/>
              <a:gdLst>
                <a:gd name="T0" fmla="*/ 859 w 1413"/>
                <a:gd name="T1" fmla="*/ 0 h 1141"/>
                <a:gd name="T2" fmla="*/ 859 w 1413"/>
                <a:gd name="T3" fmla="*/ 0 h 1141"/>
                <a:gd name="T4" fmla="*/ 945 w 1413"/>
                <a:gd name="T5" fmla="*/ 86 h 1141"/>
                <a:gd name="T6" fmla="*/ 986 w 1413"/>
                <a:gd name="T7" fmla="*/ 155 h 1141"/>
                <a:gd name="T8" fmla="*/ 1066 w 1413"/>
                <a:gd name="T9" fmla="*/ 213 h 1141"/>
                <a:gd name="T10" fmla="*/ 1089 w 1413"/>
                <a:gd name="T11" fmla="*/ 288 h 1141"/>
                <a:gd name="T12" fmla="*/ 1089 w 1413"/>
                <a:gd name="T13" fmla="*/ 288 h 1141"/>
                <a:gd name="T14" fmla="*/ 1089 w 1413"/>
                <a:gd name="T15" fmla="*/ 432 h 1141"/>
                <a:gd name="T16" fmla="*/ 1159 w 1413"/>
                <a:gd name="T17" fmla="*/ 472 h 1141"/>
                <a:gd name="T18" fmla="*/ 1199 w 1413"/>
                <a:gd name="T19" fmla="*/ 542 h 1141"/>
                <a:gd name="T20" fmla="*/ 1256 w 1413"/>
                <a:gd name="T21" fmla="*/ 634 h 1141"/>
                <a:gd name="T22" fmla="*/ 1251 w 1413"/>
                <a:gd name="T23" fmla="*/ 679 h 1141"/>
                <a:gd name="T24" fmla="*/ 1273 w 1413"/>
                <a:gd name="T25" fmla="*/ 703 h 1141"/>
                <a:gd name="T26" fmla="*/ 1291 w 1413"/>
                <a:gd name="T27" fmla="*/ 749 h 1141"/>
                <a:gd name="T28" fmla="*/ 1308 w 1413"/>
                <a:gd name="T29" fmla="*/ 766 h 1141"/>
                <a:gd name="T30" fmla="*/ 1343 w 1413"/>
                <a:gd name="T31" fmla="*/ 812 h 1141"/>
                <a:gd name="T32" fmla="*/ 1360 w 1413"/>
                <a:gd name="T33" fmla="*/ 847 h 1141"/>
                <a:gd name="T34" fmla="*/ 1348 w 1413"/>
                <a:gd name="T35" fmla="*/ 864 h 1141"/>
                <a:gd name="T36" fmla="*/ 1372 w 1413"/>
                <a:gd name="T37" fmla="*/ 899 h 1141"/>
                <a:gd name="T38" fmla="*/ 1389 w 1413"/>
                <a:gd name="T39" fmla="*/ 933 h 1141"/>
                <a:gd name="T40" fmla="*/ 1406 w 1413"/>
                <a:gd name="T41" fmla="*/ 962 h 1141"/>
                <a:gd name="T42" fmla="*/ 1412 w 1413"/>
                <a:gd name="T43" fmla="*/ 1037 h 1141"/>
                <a:gd name="T44" fmla="*/ 1400 w 1413"/>
                <a:gd name="T45" fmla="*/ 1037 h 1141"/>
                <a:gd name="T46" fmla="*/ 1395 w 1413"/>
                <a:gd name="T47" fmla="*/ 1037 h 1141"/>
                <a:gd name="T48" fmla="*/ 1395 w 1413"/>
                <a:gd name="T49" fmla="*/ 1072 h 1141"/>
                <a:gd name="T50" fmla="*/ 1372 w 1413"/>
                <a:gd name="T51" fmla="*/ 1089 h 1141"/>
                <a:gd name="T52" fmla="*/ 1372 w 1413"/>
                <a:gd name="T53" fmla="*/ 1089 h 1141"/>
                <a:gd name="T54" fmla="*/ 1325 w 1413"/>
                <a:gd name="T55" fmla="*/ 1124 h 1141"/>
                <a:gd name="T56" fmla="*/ 1268 w 1413"/>
                <a:gd name="T57" fmla="*/ 1135 h 1141"/>
                <a:gd name="T58" fmla="*/ 1251 w 1413"/>
                <a:gd name="T59" fmla="*/ 1140 h 1141"/>
                <a:gd name="T60" fmla="*/ 1251 w 1413"/>
                <a:gd name="T61" fmla="*/ 1140 h 1141"/>
                <a:gd name="T62" fmla="*/ 1147 w 1413"/>
                <a:gd name="T63" fmla="*/ 1048 h 1141"/>
                <a:gd name="T64" fmla="*/ 1032 w 1413"/>
                <a:gd name="T65" fmla="*/ 1025 h 1141"/>
                <a:gd name="T66" fmla="*/ 819 w 1413"/>
                <a:gd name="T67" fmla="*/ 887 h 1141"/>
                <a:gd name="T68" fmla="*/ 680 w 1413"/>
                <a:gd name="T69" fmla="*/ 835 h 1141"/>
                <a:gd name="T70" fmla="*/ 622 w 1413"/>
                <a:gd name="T71" fmla="*/ 859 h 1141"/>
                <a:gd name="T72" fmla="*/ 622 w 1413"/>
                <a:gd name="T73" fmla="*/ 859 h 1141"/>
                <a:gd name="T74" fmla="*/ 606 w 1413"/>
                <a:gd name="T75" fmla="*/ 830 h 1141"/>
                <a:gd name="T76" fmla="*/ 582 w 1413"/>
                <a:gd name="T77" fmla="*/ 859 h 1141"/>
                <a:gd name="T78" fmla="*/ 559 w 1413"/>
                <a:gd name="T79" fmla="*/ 795 h 1141"/>
                <a:gd name="T80" fmla="*/ 536 w 1413"/>
                <a:gd name="T81" fmla="*/ 691 h 1141"/>
                <a:gd name="T82" fmla="*/ 323 w 1413"/>
                <a:gd name="T83" fmla="*/ 524 h 1141"/>
                <a:gd name="T84" fmla="*/ 110 w 1413"/>
                <a:gd name="T85" fmla="*/ 242 h 1141"/>
                <a:gd name="T86" fmla="*/ 0 w 1413"/>
                <a:gd name="T87" fmla="*/ 138 h 1141"/>
                <a:gd name="T88" fmla="*/ 0 w 1413"/>
                <a:gd name="T89" fmla="*/ 138 h 1141"/>
                <a:gd name="T90" fmla="*/ 40 w 1413"/>
                <a:gd name="T91" fmla="*/ 109 h 1141"/>
                <a:gd name="T92" fmla="*/ 196 w 1413"/>
                <a:gd name="T93" fmla="*/ 109 h 1141"/>
                <a:gd name="T94" fmla="*/ 196 w 1413"/>
                <a:gd name="T95" fmla="*/ 63 h 1141"/>
                <a:gd name="T96" fmla="*/ 467 w 1413"/>
                <a:gd name="T97" fmla="*/ 63 h 1141"/>
                <a:gd name="T98" fmla="*/ 467 w 1413"/>
                <a:gd name="T99" fmla="*/ 12 h 1141"/>
                <a:gd name="T100" fmla="*/ 548 w 1413"/>
                <a:gd name="T101" fmla="*/ 12 h 1141"/>
                <a:gd name="T102" fmla="*/ 548 w 1413"/>
                <a:gd name="T103" fmla="*/ 0 h 1141"/>
                <a:gd name="T104" fmla="*/ 859 w 1413"/>
                <a:gd name="T105" fmla="*/ 0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13" h="1141">
                  <a:moveTo>
                    <a:pt x="859" y="0"/>
                  </a:moveTo>
                  <a:lnTo>
                    <a:pt x="859" y="0"/>
                  </a:lnTo>
                  <a:cubicBezTo>
                    <a:pt x="882" y="34"/>
                    <a:pt x="916" y="57"/>
                    <a:pt x="945" y="86"/>
                  </a:cubicBezTo>
                  <a:cubicBezTo>
                    <a:pt x="968" y="109"/>
                    <a:pt x="974" y="133"/>
                    <a:pt x="986" y="155"/>
                  </a:cubicBezTo>
                  <a:cubicBezTo>
                    <a:pt x="1009" y="207"/>
                    <a:pt x="1020" y="190"/>
                    <a:pt x="1066" y="213"/>
                  </a:cubicBezTo>
                  <a:cubicBezTo>
                    <a:pt x="1084" y="225"/>
                    <a:pt x="1089" y="265"/>
                    <a:pt x="1089" y="288"/>
                  </a:cubicBezTo>
                  <a:lnTo>
                    <a:pt x="1089" y="288"/>
                  </a:lnTo>
                  <a:cubicBezTo>
                    <a:pt x="1084" y="334"/>
                    <a:pt x="1049" y="391"/>
                    <a:pt x="1089" y="432"/>
                  </a:cubicBezTo>
                  <a:cubicBezTo>
                    <a:pt x="1107" y="455"/>
                    <a:pt x="1141" y="455"/>
                    <a:pt x="1159" y="472"/>
                  </a:cubicBezTo>
                  <a:cubicBezTo>
                    <a:pt x="1181" y="490"/>
                    <a:pt x="1199" y="513"/>
                    <a:pt x="1199" y="542"/>
                  </a:cubicBezTo>
                  <a:cubicBezTo>
                    <a:pt x="1256" y="634"/>
                    <a:pt x="1256" y="634"/>
                    <a:pt x="1256" y="634"/>
                  </a:cubicBezTo>
                  <a:cubicBezTo>
                    <a:pt x="1251" y="651"/>
                    <a:pt x="1239" y="662"/>
                    <a:pt x="1251" y="679"/>
                  </a:cubicBezTo>
                  <a:cubicBezTo>
                    <a:pt x="1262" y="686"/>
                    <a:pt x="1268" y="697"/>
                    <a:pt x="1273" y="703"/>
                  </a:cubicBezTo>
                  <a:cubicBezTo>
                    <a:pt x="1280" y="708"/>
                    <a:pt x="1302" y="738"/>
                    <a:pt x="1291" y="749"/>
                  </a:cubicBezTo>
                  <a:cubicBezTo>
                    <a:pt x="1285" y="760"/>
                    <a:pt x="1302" y="760"/>
                    <a:pt x="1308" y="766"/>
                  </a:cubicBezTo>
                  <a:cubicBezTo>
                    <a:pt x="1325" y="783"/>
                    <a:pt x="1337" y="789"/>
                    <a:pt x="1343" y="812"/>
                  </a:cubicBezTo>
                  <a:cubicBezTo>
                    <a:pt x="1348" y="823"/>
                    <a:pt x="1354" y="830"/>
                    <a:pt x="1360" y="847"/>
                  </a:cubicBezTo>
                  <a:cubicBezTo>
                    <a:pt x="1360" y="853"/>
                    <a:pt x="1354" y="859"/>
                    <a:pt x="1348" y="864"/>
                  </a:cubicBezTo>
                  <a:cubicBezTo>
                    <a:pt x="1348" y="875"/>
                    <a:pt x="1354" y="899"/>
                    <a:pt x="1372" y="899"/>
                  </a:cubicBezTo>
                  <a:cubicBezTo>
                    <a:pt x="1372" y="910"/>
                    <a:pt x="1377" y="933"/>
                    <a:pt x="1389" y="933"/>
                  </a:cubicBezTo>
                  <a:cubicBezTo>
                    <a:pt x="1400" y="939"/>
                    <a:pt x="1400" y="951"/>
                    <a:pt x="1406" y="962"/>
                  </a:cubicBezTo>
                  <a:cubicBezTo>
                    <a:pt x="1412" y="991"/>
                    <a:pt x="1412" y="1008"/>
                    <a:pt x="1412" y="1037"/>
                  </a:cubicBezTo>
                  <a:cubicBezTo>
                    <a:pt x="1406" y="1037"/>
                    <a:pt x="1406" y="1037"/>
                    <a:pt x="1400" y="1037"/>
                  </a:cubicBezTo>
                  <a:cubicBezTo>
                    <a:pt x="1400" y="1037"/>
                    <a:pt x="1400" y="1037"/>
                    <a:pt x="1395" y="1037"/>
                  </a:cubicBezTo>
                  <a:cubicBezTo>
                    <a:pt x="1395" y="1048"/>
                    <a:pt x="1406" y="1060"/>
                    <a:pt x="1395" y="1072"/>
                  </a:cubicBezTo>
                  <a:cubicBezTo>
                    <a:pt x="1372" y="1089"/>
                    <a:pt x="1372" y="1089"/>
                    <a:pt x="1372" y="1089"/>
                  </a:cubicBezTo>
                  <a:lnTo>
                    <a:pt x="1372" y="1089"/>
                  </a:lnTo>
                  <a:cubicBezTo>
                    <a:pt x="1348" y="1089"/>
                    <a:pt x="1343" y="1117"/>
                    <a:pt x="1325" y="1124"/>
                  </a:cubicBezTo>
                  <a:cubicBezTo>
                    <a:pt x="1302" y="1124"/>
                    <a:pt x="1291" y="1140"/>
                    <a:pt x="1268" y="1135"/>
                  </a:cubicBezTo>
                  <a:cubicBezTo>
                    <a:pt x="1256" y="1135"/>
                    <a:pt x="1251" y="1135"/>
                    <a:pt x="1251" y="1140"/>
                  </a:cubicBezTo>
                  <a:lnTo>
                    <a:pt x="1251" y="1140"/>
                  </a:lnTo>
                  <a:cubicBezTo>
                    <a:pt x="1216" y="1124"/>
                    <a:pt x="1181" y="1066"/>
                    <a:pt x="1147" y="1048"/>
                  </a:cubicBezTo>
                  <a:cubicBezTo>
                    <a:pt x="1107" y="1031"/>
                    <a:pt x="1084" y="1025"/>
                    <a:pt x="1032" y="1025"/>
                  </a:cubicBezTo>
                  <a:cubicBezTo>
                    <a:pt x="957" y="1025"/>
                    <a:pt x="876" y="933"/>
                    <a:pt x="819" y="887"/>
                  </a:cubicBezTo>
                  <a:cubicBezTo>
                    <a:pt x="767" y="853"/>
                    <a:pt x="755" y="801"/>
                    <a:pt x="680" y="835"/>
                  </a:cubicBezTo>
                  <a:cubicBezTo>
                    <a:pt x="622" y="859"/>
                    <a:pt x="622" y="859"/>
                    <a:pt x="622" y="859"/>
                  </a:cubicBezTo>
                  <a:lnTo>
                    <a:pt x="622" y="859"/>
                  </a:lnTo>
                  <a:cubicBezTo>
                    <a:pt x="617" y="847"/>
                    <a:pt x="611" y="835"/>
                    <a:pt x="606" y="830"/>
                  </a:cubicBezTo>
                  <a:cubicBezTo>
                    <a:pt x="594" y="830"/>
                    <a:pt x="582" y="847"/>
                    <a:pt x="582" y="859"/>
                  </a:cubicBezTo>
                  <a:cubicBezTo>
                    <a:pt x="559" y="859"/>
                    <a:pt x="554" y="807"/>
                    <a:pt x="559" y="795"/>
                  </a:cubicBezTo>
                  <a:cubicBezTo>
                    <a:pt x="571" y="766"/>
                    <a:pt x="548" y="714"/>
                    <a:pt x="536" y="691"/>
                  </a:cubicBezTo>
                  <a:cubicBezTo>
                    <a:pt x="485" y="599"/>
                    <a:pt x="421" y="558"/>
                    <a:pt x="323" y="524"/>
                  </a:cubicBezTo>
                  <a:cubicBezTo>
                    <a:pt x="202" y="455"/>
                    <a:pt x="196" y="322"/>
                    <a:pt x="110" y="242"/>
                  </a:cubicBezTo>
                  <a:cubicBezTo>
                    <a:pt x="75" y="201"/>
                    <a:pt x="35" y="173"/>
                    <a:pt x="0" y="138"/>
                  </a:cubicBezTo>
                  <a:lnTo>
                    <a:pt x="0" y="138"/>
                  </a:lnTo>
                  <a:cubicBezTo>
                    <a:pt x="40" y="109"/>
                    <a:pt x="40" y="109"/>
                    <a:pt x="40" y="109"/>
                  </a:cubicBezTo>
                  <a:cubicBezTo>
                    <a:pt x="196" y="109"/>
                    <a:pt x="196" y="109"/>
                    <a:pt x="196" y="109"/>
                  </a:cubicBezTo>
                  <a:cubicBezTo>
                    <a:pt x="196" y="63"/>
                    <a:pt x="196" y="63"/>
                    <a:pt x="196" y="63"/>
                  </a:cubicBezTo>
                  <a:cubicBezTo>
                    <a:pt x="467" y="63"/>
                    <a:pt x="467" y="63"/>
                    <a:pt x="467" y="63"/>
                  </a:cubicBezTo>
                  <a:cubicBezTo>
                    <a:pt x="467" y="12"/>
                    <a:pt x="467" y="12"/>
                    <a:pt x="467" y="12"/>
                  </a:cubicBezTo>
                  <a:cubicBezTo>
                    <a:pt x="548" y="12"/>
                    <a:pt x="548" y="12"/>
                    <a:pt x="548" y="12"/>
                  </a:cubicBezTo>
                  <a:cubicBezTo>
                    <a:pt x="548" y="0"/>
                    <a:pt x="548" y="0"/>
                    <a:pt x="548" y="0"/>
                  </a:cubicBezTo>
                  <a:cubicBezTo>
                    <a:pt x="859" y="0"/>
                    <a:pt x="859" y="0"/>
                    <a:pt x="859"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 name="Freeform 16"/>
            <p:cNvSpPr>
              <a:spLocks noChangeArrowheads="1"/>
            </p:cNvSpPr>
            <p:nvPr/>
          </p:nvSpPr>
          <p:spPr bwMode="auto">
            <a:xfrm>
              <a:off x="1250" y="1280"/>
              <a:ext cx="347" cy="183"/>
            </a:xfrm>
            <a:custGeom>
              <a:avLst/>
              <a:gdLst>
                <a:gd name="T0" fmla="*/ 352 w 1534"/>
                <a:gd name="T1" fmla="*/ 190 h 813"/>
                <a:gd name="T2" fmla="*/ 352 w 1534"/>
                <a:gd name="T3" fmla="*/ 190 h 813"/>
                <a:gd name="T4" fmla="*/ 478 w 1534"/>
                <a:gd name="T5" fmla="*/ 155 h 813"/>
                <a:gd name="T6" fmla="*/ 634 w 1534"/>
                <a:gd name="T7" fmla="*/ 115 h 813"/>
                <a:gd name="T8" fmla="*/ 738 w 1534"/>
                <a:gd name="T9" fmla="*/ 34 h 813"/>
                <a:gd name="T10" fmla="*/ 899 w 1534"/>
                <a:gd name="T11" fmla="*/ 34 h 813"/>
                <a:gd name="T12" fmla="*/ 922 w 1534"/>
                <a:gd name="T13" fmla="*/ 97 h 813"/>
                <a:gd name="T14" fmla="*/ 1031 w 1534"/>
                <a:gd name="T15" fmla="*/ 126 h 813"/>
                <a:gd name="T16" fmla="*/ 1533 w 1534"/>
                <a:gd name="T17" fmla="*/ 132 h 813"/>
                <a:gd name="T18" fmla="*/ 1533 w 1534"/>
                <a:gd name="T19" fmla="*/ 132 h 813"/>
                <a:gd name="T20" fmla="*/ 1533 w 1534"/>
                <a:gd name="T21" fmla="*/ 328 h 813"/>
                <a:gd name="T22" fmla="*/ 1533 w 1534"/>
                <a:gd name="T23" fmla="*/ 328 h 813"/>
                <a:gd name="T24" fmla="*/ 755 w 1534"/>
                <a:gd name="T25" fmla="*/ 328 h 813"/>
                <a:gd name="T26" fmla="*/ 651 w 1534"/>
                <a:gd name="T27" fmla="*/ 403 h 813"/>
                <a:gd name="T28" fmla="*/ 352 w 1534"/>
                <a:gd name="T29" fmla="*/ 715 h 813"/>
                <a:gd name="T30" fmla="*/ 294 w 1534"/>
                <a:gd name="T31" fmla="*/ 789 h 813"/>
                <a:gd name="T32" fmla="*/ 225 w 1534"/>
                <a:gd name="T33" fmla="*/ 778 h 813"/>
                <a:gd name="T34" fmla="*/ 144 w 1534"/>
                <a:gd name="T35" fmla="*/ 807 h 813"/>
                <a:gd name="T36" fmla="*/ 23 w 1534"/>
                <a:gd name="T37" fmla="*/ 755 h 813"/>
                <a:gd name="T38" fmla="*/ 29 w 1534"/>
                <a:gd name="T39" fmla="*/ 755 h 813"/>
                <a:gd name="T40" fmla="*/ 64 w 1534"/>
                <a:gd name="T41" fmla="*/ 409 h 813"/>
                <a:gd name="T42" fmla="*/ 190 w 1534"/>
                <a:gd name="T43" fmla="*/ 265 h 813"/>
                <a:gd name="T44" fmla="*/ 352 w 1534"/>
                <a:gd name="T45" fmla="*/ 190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4" h="813">
                  <a:moveTo>
                    <a:pt x="352" y="190"/>
                  </a:moveTo>
                  <a:lnTo>
                    <a:pt x="352" y="190"/>
                  </a:lnTo>
                  <a:cubicBezTo>
                    <a:pt x="478" y="155"/>
                    <a:pt x="478" y="155"/>
                    <a:pt x="478" y="155"/>
                  </a:cubicBezTo>
                  <a:cubicBezTo>
                    <a:pt x="530" y="155"/>
                    <a:pt x="588" y="138"/>
                    <a:pt x="634" y="115"/>
                  </a:cubicBezTo>
                  <a:cubicBezTo>
                    <a:pt x="674" y="92"/>
                    <a:pt x="703" y="57"/>
                    <a:pt x="738" y="34"/>
                  </a:cubicBezTo>
                  <a:cubicBezTo>
                    <a:pt x="766" y="11"/>
                    <a:pt x="882" y="0"/>
                    <a:pt x="899" y="34"/>
                  </a:cubicBezTo>
                  <a:cubicBezTo>
                    <a:pt x="911" y="52"/>
                    <a:pt x="911" y="86"/>
                    <a:pt x="922" y="97"/>
                  </a:cubicBezTo>
                  <a:cubicBezTo>
                    <a:pt x="951" y="126"/>
                    <a:pt x="997" y="121"/>
                    <a:pt x="1031" y="126"/>
                  </a:cubicBezTo>
                  <a:cubicBezTo>
                    <a:pt x="1533" y="132"/>
                    <a:pt x="1533" y="132"/>
                    <a:pt x="1533" y="132"/>
                  </a:cubicBezTo>
                  <a:lnTo>
                    <a:pt x="1533" y="132"/>
                  </a:lnTo>
                  <a:cubicBezTo>
                    <a:pt x="1533" y="328"/>
                    <a:pt x="1533" y="328"/>
                    <a:pt x="1533" y="328"/>
                  </a:cubicBezTo>
                  <a:lnTo>
                    <a:pt x="1533" y="328"/>
                  </a:lnTo>
                  <a:cubicBezTo>
                    <a:pt x="755" y="328"/>
                    <a:pt x="755" y="328"/>
                    <a:pt x="755" y="328"/>
                  </a:cubicBezTo>
                  <a:cubicBezTo>
                    <a:pt x="732" y="357"/>
                    <a:pt x="686" y="374"/>
                    <a:pt x="651" y="403"/>
                  </a:cubicBezTo>
                  <a:cubicBezTo>
                    <a:pt x="547" y="513"/>
                    <a:pt x="421" y="582"/>
                    <a:pt x="352" y="715"/>
                  </a:cubicBezTo>
                  <a:cubicBezTo>
                    <a:pt x="334" y="749"/>
                    <a:pt x="329" y="772"/>
                    <a:pt x="294" y="789"/>
                  </a:cubicBezTo>
                  <a:cubicBezTo>
                    <a:pt x="283" y="800"/>
                    <a:pt x="242" y="783"/>
                    <a:pt x="225" y="778"/>
                  </a:cubicBezTo>
                  <a:cubicBezTo>
                    <a:pt x="208" y="766"/>
                    <a:pt x="173" y="800"/>
                    <a:pt x="144" y="807"/>
                  </a:cubicBezTo>
                  <a:cubicBezTo>
                    <a:pt x="104" y="812"/>
                    <a:pt x="58" y="772"/>
                    <a:pt x="23" y="755"/>
                  </a:cubicBezTo>
                  <a:cubicBezTo>
                    <a:pt x="29" y="755"/>
                    <a:pt x="29" y="755"/>
                    <a:pt x="29" y="755"/>
                  </a:cubicBezTo>
                  <a:cubicBezTo>
                    <a:pt x="0" y="726"/>
                    <a:pt x="35" y="455"/>
                    <a:pt x="64" y="409"/>
                  </a:cubicBezTo>
                  <a:cubicBezTo>
                    <a:pt x="92" y="351"/>
                    <a:pt x="150" y="311"/>
                    <a:pt x="190" y="265"/>
                  </a:cubicBezTo>
                  <a:cubicBezTo>
                    <a:pt x="236" y="213"/>
                    <a:pt x="311" y="242"/>
                    <a:pt x="352" y="19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 name="Freeform 17"/>
            <p:cNvSpPr>
              <a:spLocks noChangeArrowheads="1"/>
            </p:cNvSpPr>
            <p:nvPr/>
          </p:nvSpPr>
          <p:spPr bwMode="auto">
            <a:xfrm>
              <a:off x="1043" y="1060"/>
              <a:ext cx="268" cy="298"/>
            </a:xfrm>
            <a:custGeom>
              <a:avLst/>
              <a:gdLst>
                <a:gd name="T0" fmla="*/ 749 w 1188"/>
                <a:gd name="T1" fmla="*/ 6 h 1320"/>
                <a:gd name="T2" fmla="*/ 749 w 1188"/>
                <a:gd name="T3" fmla="*/ 6 h 1320"/>
                <a:gd name="T4" fmla="*/ 795 w 1188"/>
                <a:gd name="T5" fmla="*/ 29 h 1320"/>
                <a:gd name="T6" fmla="*/ 835 w 1188"/>
                <a:gd name="T7" fmla="*/ 110 h 1320"/>
                <a:gd name="T8" fmla="*/ 801 w 1188"/>
                <a:gd name="T9" fmla="*/ 162 h 1320"/>
                <a:gd name="T10" fmla="*/ 783 w 1188"/>
                <a:gd name="T11" fmla="*/ 202 h 1320"/>
                <a:gd name="T12" fmla="*/ 789 w 1188"/>
                <a:gd name="T13" fmla="*/ 277 h 1320"/>
                <a:gd name="T14" fmla="*/ 795 w 1188"/>
                <a:gd name="T15" fmla="*/ 375 h 1320"/>
                <a:gd name="T16" fmla="*/ 916 w 1188"/>
                <a:gd name="T17" fmla="*/ 564 h 1320"/>
                <a:gd name="T18" fmla="*/ 1014 w 1188"/>
                <a:gd name="T19" fmla="*/ 674 h 1320"/>
                <a:gd name="T20" fmla="*/ 1135 w 1188"/>
                <a:gd name="T21" fmla="*/ 801 h 1320"/>
                <a:gd name="T22" fmla="*/ 1187 w 1188"/>
                <a:gd name="T23" fmla="*/ 858 h 1320"/>
                <a:gd name="T24" fmla="*/ 1187 w 1188"/>
                <a:gd name="T25" fmla="*/ 858 h 1320"/>
                <a:gd name="T26" fmla="*/ 1152 w 1188"/>
                <a:gd name="T27" fmla="*/ 904 h 1320"/>
                <a:gd name="T28" fmla="*/ 1083 w 1188"/>
                <a:gd name="T29" fmla="*/ 968 h 1320"/>
                <a:gd name="T30" fmla="*/ 1026 w 1188"/>
                <a:gd name="T31" fmla="*/ 956 h 1320"/>
                <a:gd name="T32" fmla="*/ 893 w 1188"/>
                <a:gd name="T33" fmla="*/ 1060 h 1320"/>
                <a:gd name="T34" fmla="*/ 853 w 1188"/>
                <a:gd name="T35" fmla="*/ 1169 h 1320"/>
                <a:gd name="T36" fmla="*/ 737 w 1188"/>
                <a:gd name="T37" fmla="*/ 1267 h 1320"/>
                <a:gd name="T38" fmla="*/ 524 w 1188"/>
                <a:gd name="T39" fmla="*/ 1319 h 1320"/>
                <a:gd name="T40" fmla="*/ 524 w 1188"/>
                <a:gd name="T41" fmla="*/ 1319 h 1320"/>
                <a:gd name="T42" fmla="*/ 184 w 1188"/>
                <a:gd name="T43" fmla="*/ 1319 h 1320"/>
                <a:gd name="T44" fmla="*/ 184 w 1188"/>
                <a:gd name="T45" fmla="*/ 1319 h 1320"/>
                <a:gd name="T46" fmla="*/ 207 w 1188"/>
                <a:gd name="T47" fmla="*/ 1186 h 1320"/>
                <a:gd name="T48" fmla="*/ 207 w 1188"/>
                <a:gd name="T49" fmla="*/ 1186 h 1320"/>
                <a:gd name="T50" fmla="*/ 224 w 1188"/>
                <a:gd name="T51" fmla="*/ 1031 h 1320"/>
                <a:gd name="T52" fmla="*/ 224 w 1188"/>
                <a:gd name="T53" fmla="*/ 962 h 1320"/>
                <a:gd name="T54" fmla="*/ 179 w 1188"/>
                <a:gd name="T55" fmla="*/ 950 h 1320"/>
                <a:gd name="T56" fmla="*/ 144 w 1188"/>
                <a:gd name="T57" fmla="*/ 945 h 1320"/>
                <a:gd name="T58" fmla="*/ 92 w 1188"/>
                <a:gd name="T59" fmla="*/ 962 h 1320"/>
                <a:gd name="T60" fmla="*/ 92 w 1188"/>
                <a:gd name="T61" fmla="*/ 881 h 1320"/>
                <a:gd name="T62" fmla="*/ 98 w 1188"/>
                <a:gd name="T63" fmla="*/ 784 h 1320"/>
                <a:gd name="T64" fmla="*/ 98 w 1188"/>
                <a:gd name="T65" fmla="*/ 743 h 1320"/>
                <a:gd name="T66" fmla="*/ 132 w 1188"/>
                <a:gd name="T67" fmla="*/ 697 h 1320"/>
                <a:gd name="T68" fmla="*/ 92 w 1188"/>
                <a:gd name="T69" fmla="*/ 634 h 1320"/>
                <a:gd name="T70" fmla="*/ 63 w 1188"/>
                <a:gd name="T71" fmla="*/ 599 h 1320"/>
                <a:gd name="T72" fmla="*/ 17 w 1188"/>
                <a:gd name="T73" fmla="*/ 553 h 1320"/>
                <a:gd name="T74" fmla="*/ 17 w 1188"/>
                <a:gd name="T75" fmla="*/ 553 h 1320"/>
                <a:gd name="T76" fmla="*/ 11 w 1188"/>
                <a:gd name="T77" fmla="*/ 443 h 1320"/>
                <a:gd name="T78" fmla="*/ 288 w 1188"/>
                <a:gd name="T79" fmla="*/ 427 h 1320"/>
                <a:gd name="T80" fmla="*/ 380 w 1188"/>
                <a:gd name="T81" fmla="*/ 351 h 1320"/>
                <a:gd name="T82" fmla="*/ 472 w 1188"/>
                <a:gd name="T83" fmla="*/ 265 h 1320"/>
                <a:gd name="T84" fmla="*/ 518 w 1188"/>
                <a:gd name="T85" fmla="*/ 202 h 1320"/>
                <a:gd name="T86" fmla="*/ 576 w 1188"/>
                <a:gd name="T87" fmla="*/ 150 h 1320"/>
                <a:gd name="T88" fmla="*/ 610 w 1188"/>
                <a:gd name="T89" fmla="*/ 81 h 1320"/>
                <a:gd name="T90" fmla="*/ 720 w 1188"/>
                <a:gd name="T91" fmla="*/ 34 h 1320"/>
                <a:gd name="T92" fmla="*/ 749 w 1188"/>
                <a:gd name="T93" fmla="*/ 6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8" h="1320">
                  <a:moveTo>
                    <a:pt x="749" y="6"/>
                  </a:moveTo>
                  <a:lnTo>
                    <a:pt x="749" y="6"/>
                  </a:lnTo>
                  <a:cubicBezTo>
                    <a:pt x="783" y="0"/>
                    <a:pt x="789" y="0"/>
                    <a:pt x="795" y="29"/>
                  </a:cubicBezTo>
                  <a:cubicBezTo>
                    <a:pt x="806" y="63"/>
                    <a:pt x="835" y="69"/>
                    <a:pt x="835" y="110"/>
                  </a:cubicBezTo>
                  <a:cubicBezTo>
                    <a:pt x="835" y="138"/>
                    <a:pt x="801" y="132"/>
                    <a:pt x="801" y="162"/>
                  </a:cubicBezTo>
                  <a:cubicBezTo>
                    <a:pt x="795" y="184"/>
                    <a:pt x="789" y="184"/>
                    <a:pt x="783" y="202"/>
                  </a:cubicBezTo>
                  <a:cubicBezTo>
                    <a:pt x="766" y="230"/>
                    <a:pt x="812" y="242"/>
                    <a:pt x="789" y="277"/>
                  </a:cubicBezTo>
                  <a:cubicBezTo>
                    <a:pt x="772" y="299"/>
                    <a:pt x="795" y="346"/>
                    <a:pt x="795" y="375"/>
                  </a:cubicBezTo>
                  <a:cubicBezTo>
                    <a:pt x="806" y="427"/>
                    <a:pt x="876" y="530"/>
                    <a:pt x="916" y="564"/>
                  </a:cubicBezTo>
                  <a:cubicBezTo>
                    <a:pt x="950" y="593"/>
                    <a:pt x="991" y="640"/>
                    <a:pt x="1014" y="674"/>
                  </a:cubicBezTo>
                  <a:cubicBezTo>
                    <a:pt x="1054" y="720"/>
                    <a:pt x="1100" y="760"/>
                    <a:pt x="1135" y="801"/>
                  </a:cubicBezTo>
                  <a:cubicBezTo>
                    <a:pt x="1187" y="858"/>
                    <a:pt x="1187" y="858"/>
                    <a:pt x="1187" y="858"/>
                  </a:cubicBezTo>
                  <a:lnTo>
                    <a:pt x="1187" y="858"/>
                  </a:lnTo>
                  <a:cubicBezTo>
                    <a:pt x="1152" y="904"/>
                    <a:pt x="1152" y="904"/>
                    <a:pt x="1152" y="904"/>
                  </a:cubicBezTo>
                  <a:cubicBezTo>
                    <a:pt x="1123" y="922"/>
                    <a:pt x="1106" y="956"/>
                    <a:pt x="1083" y="968"/>
                  </a:cubicBezTo>
                  <a:cubicBezTo>
                    <a:pt x="1066" y="985"/>
                    <a:pt x="1048" y="945"/>
                    <a:pt x="1026" y="956"/>
                  </a:cubicBezTo>
                  <a:cubicBezTo>
                    <a:pt x="962" y="985"/>
                    <a:pt x="910" y="979"/>
                    <a:pt x="893" y="1060"/>
                  </a:cubicBezTo>
                  <a:cubicBezTo>
                    <a:pt x="881" y="1100"/>
                    <a:pt x="858" y="1135"/>
                    <a:pt x="853" y="1169"/>
                  </a:cubicBezTo>
                  <a:cubicBezTo>
                    <a:pt x="841" y="1227"/>
                    <a:pt x="795" y="1250"/>
                    <a:pt x="737" y="1267"/>
                  </a:cubicBezTo>
                  <a:cubicBezTo>
                    <a:pt x="674" y="1290"/>
                    <a:pt x="593" y="1308"/>
                    <a:pt x="524" y="1319"/>
                  </a:cubicBezTo>
                  <a:lnTo>
                    <a:pt x="524" y="1319"/>
                  </a:lnTo>
                  <a:cubicBezTo>
                    <a:pt x="184" y="1319"/>
                    <a:pt x="184" y="1319"/>
                    <a:pt x="184" y="1319"/>
                  </a:cubicBezTo>
                  <a:lnTo>
                    <a:pt x="184" y="1319"/>
                  </a:lnTo>
                  <a:cubicBezTo>
                    <a:pt x="207" y="1186"/>
                    <a:pt x="207" y="1186"/>
                    <a:pt x="207" y="1186"/>
                  </a:cubicBezTo>
                  <a:lnTo>
                    <a:pt x="207" y="1186"/>
                  </a:lnTo>
                  <a:cubicBezTo>
                    <a:pt x="224" y="1031"/>
                    <a:pt x="224" y="1031"/>
                    <a:pt x="224" y="1031"/>
                  </a:cubicBezTo>
                  <a:cubicBezTo>
                    <a:pt x="224" y="1008"/>
                    <a:pt x="231" y="985"/>
                    <a:pt x="224" y="962"/>
                  </a:cubicBezTo>
                  <a:cubicBezTo>
                    <a:pt x="224" y="939"/>
                    <a:pt x="196" y="950"/>
                    <a:pt x="179" y="950"/>
                  </a:cubicBezTo>
                  <a:cubicBezTo>
                    <a:pt x="167" y="950"/>
                    <a:pt x="155" y="939"/>
                    <a:pt x="144" y="945"/>
                  </a:cubicBezTo>
                  <a:cubicBezTo>
                    <a:pt x="138" y="950"/>
                    <a:pt x="103" y="985"/>
                    <a:pt x="92" y="962"/>
                  </a:cubicBezTo>
                  <a:cubicBezTo>
                    <a:pt x="80" y="933"/>
                    <a:pt x="98" y="904"/>
                    <a:pt x="92" y="881"/>
                  </a:cubicBezTo>
                  <a:cubicBezTo>
                    <a:pt x="87" y="847"/>
                    <a:pt x="75" y="818"/>
                    <a:pt x="98" y="784"/>
                  </a:cubicBezTo>
                  <a:cubicBezTo>
                    <a:pt x="115" y="766"/>
                    <a:pt x="127" y="755"/>
                    <a:pt x="98" y="743"/>
                  </a:cubicBezTo>
                  <a:cubicBezTo>
                    <a:pt x="103" y="720"/>
                    <a:pt x="132" y="732"/>
                    <a:pt x="132" y="697"/>
                  </a:cubicBezTo>
                  <a:cubicBezTo>
                    <a:pt x="132" y="656"/>
                    <a:pt x="138" y="651"/>
                    <a:pt x="92" y="634"/>
                  </a:cubicBezTo>
                  <a:cubicBezTo>
                    <a:pt x="69" y="628"/>
                    <a:pt x="75" y="616"/>
                    <a:pt x="63" y="599"/>
                  </a:cubicBezTo>
                  <a:cubicBezTo>
                    <a:pt x="63" y="593"/>
                    <a:pt x="23" y="559"/>
                    <a:pt x="17" y="553"/>
                  </a:cubicBezTo>
                  <a:lnTo>
                    <a:pt x="17" y="553"/>
                  </a:lnTo>
                  <a:cubicBezTo>
                    <a:pt x="0" y="495"/>
                    <a:pt x="6" y="507"/>
                    <a:pt x="11" y="443"/>
                  </a:cubicBezTo>
                  <a:cubicBezTo>
                    <a:pt x="23" y="398"/>
                    <a:pt x="242" y="427"/>
                    <a:pt x="288" y="427"/>
                  </a:cubicBezTo>
                  <a:cubicBezTo>
                    <a:pt x="386" y="427"/>
                    <a:pt x="340" y="415"/>
                    <a:pt x="380" y="351"/>
                  </a:cubicBezTo>
                  <a:cubicBezTo>
                    <a:pt x="415" y="294"/>
                    <a:pt x="403" y="277"/>
                    <a:pt x="472" y="265"/>
                  </a:cubicBezTo>
                  <a:cubicBezTo>
                    <a:pt x="547" y="247"/>
                    <a:pt x="489" y="242"/>
                    <a:pt x="518" y="202"/>
                  </a:cubicBezTo>
                  <a:cubicBezTo>
                    <a:pt x="536" y="184"/>
                    <a:pt x="565" y="167"/>
                    <a:pt x="576" y="150"/>
                  </a:cubicBezTo>
                  <a:cubicBezTo>
                    <a:pt x="588" y="132"/>
                    <a:pt x="547" y="81"/>
                    <a:pt x="610" y="81"/>
                  </a:cubicBezTo>
                  <a:cubicBezTo>
                    <a:pt x="680" y="81"/>
                    <a:pt x="669" y="63"/>
                    <a:pt x="720" y="34"/>
                  </a:cubicBezTo>
                  <a:cubicBezTo>
                    <a:pt x="749" y="6"/>
                    <a:pt x="749" y="6"/>
                    <a:pt x="749" y="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 name="Freeform 18"/>
            <p:cNvSpPr>
              <a:spLocks noChangeArrowheads="1"/>
            </p:cNvSpPr>
            <p:nvPr/>
          </p:nvSpPr>
          <p:spPr bwMode="auto">
            <a:xfrm>
              <a:off x="1157" y="1242"/>
              <a:ext cx="173" cy="250"/>
            </a:xfrm>
            <a:custGeom>
              <a:avLst/>
              <a:gdLst>
                <a:gd name="T0" fmla="*/ 23 w 767"/>
                <a:gd name="T1" fmla="*/ 518 h 1107"/>
                <a:gd name="T2" fmla="*/ 23 w 767"/>
                <a:gd name="T3" fmla="*/ 518 h 1107"/>
                <a:gd name="T4" fmla="*/ 29 w 767"/>
                <a:gd name="T5" fmla="*/ 674 h 1107"/>
                <a:gd name="T6" fmla="*/ 40 w 767"/>
                <a:gd name="T7" fmla="*/ 789 h 1107"/>
                <a:gd name="T8" fmla="*/ 52 w 767"/>
                <a:gd name="T9" fmla="*/ 945 h 1107"/>
                <a:gd name="T10" fmla="*/ 58 w 767"/>
                <a:gd name="T11" fmla="*/ 1106 h 1107"/>
                <a:gd name="T12" fmla="*/ 127 w 767"/>
                <a:gd name="T13" fmla="*/ 1031 h 1107"/>
                <a:gd name="T14" fmla="*/ 225 w 767"/>
                <a:gd name="T15" fmla="*/ 997 h 1107"/>
                <a:gd name="T16" fmla="*/ 277 w 767"/>
                <a:gd name="T17" fmla="*/ 991 h 1107"/>
                <a:gd name="T18" fmla="*/ 277 w 767"/>
                <a:gd name="T19" fmla="*/ 991 h 1107"/>
                <a:gd name="T20" fmla="*/ 305 w 767"/>
                <a:gd name="T21" fmla="*/ 967 h 1107"/>
                <a:gd name="T22" fmla="*/ 409 w 767"/>
                <a:gd name="T23" fmla="*/ 916 h 1107"/>
                <a:gd name="T24" fmla="*/ 432 w 767"/>
                <a:gd name="T25" fmla="*/ 922 h 1107"/>
                <a:gd name="T26" fmla="*/ 438 w 767"/>
                <a:gd name="T27" fmla="*/ 922 h 1107"/>
                <a:gd name="T28" fmla="*/ 473 w 767"/>
                <a:gd name="T29" fmla="*/ 576 h 1107"/>
                <a:gd name="T30" fmla="*/ 599 w 767"/>
                <a:gd name="T31" fmla="*/ 432 h 1107"/>
                <a:gd name="T32" fmla="*/ 761 w 767"/>
                <a:gd name="T33" fmla="*/ 357 h 1107"/>
                <a:gd name="T34" fmla="*/ 761 w 767"/>
                <a:gd name="T35" fmla="*/ 357 h 1107"/>
                <a:gd name="T36" fmla="*/ 743 w 767"/>
                <a:gd name="T37" fmla="*/ 299 h 1107"/>
                <a:gd name="T38" fmla="*/ 738 w 767"/>
                <a:gd name="T39" fmla="*/ 219 h 1107"/>
                <a:gd name="T40" fmla="*/ 714 w 767"/>
                <a:gd name="T41" fmla="*/ 144 h 1107"/>
                <a:gd name="T42" fmla="*/ 743 w 767"/>
                <a:gd name="T43" fmla="*/ 103 h 1107"/>
                <a:gd name="T44" fmla="*/ 766 w 767"/>
                <a:gd name="T45" fmla="*/ 40 h 1107"/>
                <a:gd name="T46" fmla="*/ 761 w 767"/>
                <a:gd name="T47" fmla="*/ 0 h 1107"/>
                <a:gd name="T48" fmla="*/ 761 w 767"/>
                <a:gd name="T49" fmla="*/ 0 h 1107"/>
                <a:gd name="T50" fmla="*/ 732 w 767"/>
                <a:gd name="T51" fmla="*/ 17 h 1107"/>
                <a:gd name="T52" fmla="*/ 714 w 767"/>
                <a:gd name="T53" fmla="*/ 40 h 1107"/>
                <a:gd name="T54" fmla="*/ 686 w 767"/>
                <a:gd name="T55" fmla="*/ 57 h 1107"/>
                <a:gd name="T56" fmla="*/ 686 w 767"/>
                <a:gd name="T57" fmla="*/ 57 h 1107"/>
                <a:gd name="T58" fmla="*/ 651 w 767"/>
                <a:gd name="T59" fmla="*/ 103 h 1107"/>
                <a:gd name="T60" fmla="*/ 582 w 767"/>
                <a:gd name="T61" fmla="*/ 167 h 1107"/>
                <a:gd name="T62" fmla="*/ 525 w 767"/>
                <a:gd name="T63" fmla="*/ 155 h 1107"/>
                <a:gd name="T64" fmla="*/ 392 w 767"/>
                <a:gd name="T65" fmla="*/ 259 h 1107"/>
                <a:gd name="T66" fmla="*/ 352 w 767"/>
                <a:gd name="T67" fmla="*/ 368 h 1107"/>
                <a:gd name="T68" fmla="*/ 236 w 767"/>
                <a:gd name="T69" fmla="*/ 466 h 1107"/>
                <a:gd name="T70" fmla="*/ 23 w 767"/>
                <a:gd name="T71" fmla="*/ 518 h 1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7" h="1107">
                  <a:moveTo>
                    <a:pt x="23" y="518"/>
                  </a:moveTo>
                  <a:lnTo>
                    <a:pt x="23" y="518"/>
                  </a:lnTo>
                  <a:cubicBezTo>
                    <a:pt x="0" y="581"/>
                    <a:pt x="35" y="616"/>
                    <a:pt x="29" y="674"/>
                  </a:cubicBezTo>
                  <a:cubicBezTo>
                    <a:pt x="23" y="720"/>
                    <a:pt x="23" y="749"/>
                    <a:pt x="40" y="789"/>
                  </a:cubicBezTo>
                  <a:cubicBezTo>
                    <a:pt x="64" y="841"/>
                    <a:pt x="46" y="887"/>
                    <a:pt x="52" y="945"/>
                  </a:cubicBezTo>
                  <a:cubicBezTo>
                    <a:pt x="64" y="991"/>
                    <a:pt x="58" y="1054"/>
                    <a:pt x="58" y="1106"/>
                  </a:cubicBezTo>
                  <a:cubicBezTo>
                    <a:pt x="127" y="1031"/>
                    <a:pt x="127" y="1031"/>
                    <a:pt x="127" y="1031"/>
                  </a:cubicBezTo>
                  <a:cubicBezTo>
                    <a:pt x="156" y="1002"/>
                    <a:pt x="184" y="1008"/>
                    <a:pt x="225" y="997"/>
                  </a:cubicBezTo>
                  <a:cubicBezTo>
                    <a:pt x="277" y="991"/>
                    <a:pt x="277" y="991"/>
                    <a:pt x="277" y="991"/>
                  </a:cubicBezTo>
                  <a:lnTo>
                    <a:pt x="277" y="991"/>
                  </a:lnTo>
                  <a:cubicBezTo>
                    <a:pt x="282" y="985"/>
                    <a:pt x="294" y="974"/>
                    <a:pt x="305" y="967"/>
                  </a:cubicBezTo>
                  <a:cubicBezTo>
                    <a:pt x="334" y="945"/>
                    <a:pt x="369" y="927"/>
                    <a:pt x="409" y="916"/>
                  </a:cubicBezTo>
                  <a:cubicBezTo>
                    <a:pt x="432" y="922"/>
                    <a:pt x="432" y="922"/>
                    <a:pt x="432" y="922"/>
                  </a:cubicBezTo>
                  <a:cubicBezTo>
                    <a:pt x="438" y="922"/>
                    <a:pt x="438" y="922"/>
                    <a:pt x="438" y="922"/>
                  </a:cubicBezTo>
                  <a:cubicBezTo>
                    <a:pt x="409" y="893"/>
                    <a:pt x="444" y="622"/>
                    <a:pt x="473" y="576"/>
                  </a:cubicBezTo>
                  <a:cubicBezTo>
                    <a:pt x="501" y="518"/>
                    <a:pt x="559" y="478"/>
                    <a:pt x="599" y="432"/>
                  </a:cubicBezTo>
                  <a:cubicBezTo>
                    <a:pt x="645" y="380"/>
                    <a:pt x="720" y="409"/>
                    <a:pt x="761" y="357"/>
                  </a:cubicBezTo>
                  <a:lnTo>
                    <a:pt x="761" y="357"/>
                  </a:lnTo>
                  <a:cubicBezTo>
                    <a:pt x="743" y="299"/>
                    <a:pt x="743" y="299"/>
                    <a:pt x="743" y="299"/>
                  </a:cubicBezTo>
                  <a:cubicBezTo>
                    <a:pt x="738" y="276"/>
                    <a:pt x="743" y="242"/>
                    <a:pt x="738" y="219"/>
                  </a:cubicBezTo>
                  <a:cubicBezTo>
                    <a:pt x="726" y="196"/>
                    <a:pt x="714" y="172"/>
                    <a:pt x="714" y="144"/>
                  </a:cubicBezTo>
                  <a:cubicBezTo>
                    <a:pt x="720" y="127"/>
                    <a:pt x="738" y="121"/>
                    <a:pt x="743" y="103"/>
                  </a:cubicBezTo>
                  <a:cubicBezTo>
                    <a:pt x="749" y="86"/>
                    <a:pt x="761" y="63"/>
                    <a:pt x="766" y="40"/>
                  </a:cubicBezTo>
                  <a:cubicBezTo>
                    <a:pt x="766" y="28"/>
                    <a:pt x="761" y="17"/>
                    <a:pt x="761" y="0"/>
                  </a:cubicBezTo>
                  <a:lnTo>
                    <a:pt x="761" y="0"/>
                  </a:lnTo>
                  <a:cubicBezTo>
                    <a:pt x="743" y="6"/>
                    <a:pt x="743" y="6"/>
                    <a:pt x="732" y="17"/>
                  </a:cubicBezTo>
                  <a:cubicBezTo>
                    <a:pt x="726" y="28"/>
                    <a:pt x="726" y="35"/>
                    <a:pt x="714" y="40"/>
                  </a:cubicBezTo>
                  <a:cubicBezTo>
                    <a:pt x="709" y="46"/>
                    <a:pt x="697" y="51"/>
                    <a:pt x="686" y="57"/>
                  </a:cubicBezTo>
                  <a:lnTo>
                    <a:pt x="686" y="57"/>
                  </a:lnTo>
                  <a:cubicBezTo>
                    <a:pt x="651" y="103"/>
                    <a:pt x="651" y="103"/>
                    <a:pt x="651" y="103"/>
                  </a:cubicBezTo>
                  <a:cubicBezTo>
                    <a:pt x="622" y="121"/>
                    <a:pt x="605" y="155"/>
                    <a:pt x="582" y="167"/>
                  </a:cubicBezTo>
                  <a:cubicBezTo>
                    <a:pt x="565" y="184"/>
                    <a:pt x="547" y="144"/>
                    <a:pt x="525" y="155"/>
                  </a:cubicBezTo>
                  <a:cubicBezTo>
                    <a:pt x="461" y="184"/>
                    <a:pt x="409" y="178"/>
                    <a:pt x="392" y="259"/>
                  </a:cubicBezTo>
                  <a:cubicBezTo>
                    <a:pt x="380" y="299"/>
                    <a:pt x="357" y="334"/>
                    <a:pt x="352" y="368"/>
                  </a:cubicBezTo>
                  <a:cubicBezTo>
                    <a:pt x="340" y="426"/>
                    <a:pt x="294" y="449"/>
                    <a:pt x="236" y="466"/>
                  </a:cubicBezTo>
                  <a:cubicBezTo>
                    <a:pt x="173" y="489"/>
                    <a:pt x="92" y="507"/>
                    <a:pt x="23" y="51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 name="Freeform 19"/>
            <p:cNvSpPr>
              <a:spLocks noChangeArrowheads="1"/>
            </p:cNvSpPr>
            <p:nvPr/>
          </p:nvSpPr>
          <p:spPr bwMode="auto">
            <a:xfrm>
              <a:off x="1319" y="1190"/>
              <a:ext cx="278" cy="133"/>
            </a:xfrm>
            <a:custGeom>
              <a:avLst/>
              <a:gdLst>
                <a:gd name="T0" fmla="*/ 47 w 1229"/>
                <a:gd name="T1" fmla="*/ 231 h 589"/>
                <a:gd name="T2" fmla="*/ 47 w 1229"/>
                <a:gd name="T3" fmla="*/ 231 h 589"/>
                <a:gd name="T4" fmla="*/ 144 w 1229"/>
                <a:gd name="T5" fmla="*/ 104 h 589"/>
                <a:gd name="T6" fmla="*/ 220 w 1229"/>
                <a:gd name="T7" fmla="*/ 18 h 589"/>
                <a:gd name="T8" fmla="*/ 289 w 1229"/>
                <a:gd name="T9" fmla="*/ 75 h 589"/>
                <a:gd name="T10" fmla="*/ 375 w 1229"/>
                <a:gd name="T11" fmla="*/ 98 h 589"/>
                <a:gd name="T12" fmla="*/ 467 w 1229"/>
                <a:gd name="T13" fmla="*/ 138 h 589"/>
                <a:gd name="T14" fmla="*/ 640 w 1229"/>
                <a:gd name="T15" fmla="*/ 115 h 589"/>
                <a:gd name="T16" fmla="*/ 1083 w 1229"/>
                <a:gd name="T17" fmla="*/ 115 h 589"/>
                <a:gd name="T18" fmla="*/ 1228 w 1229"/>
                <a:gd name="T19" fmla="*/ 115 h 589"/>
                <a:gd name="T20" fmla="*/ 1228 w 1229"/>
                <a:gd name="T21" fmla="*/ 530 h 589"/>
                <a:gd name="T22" fmla="*/ 1228 w 1229"/>
                <a:gd name="T23" fmla="*/ 530 h 589"/>
                <a:gd name="T24" fmla="*/ 726 w 1229"/>
                <a:gd name="T25" fmla="*/ 524 h 589"/>
                <a:gd name="T26" fmla="*/ 617 w 1229"/>
                <a:gd name="T27" fmla="*/ 495 h 589"/>
                <a:gd name="T28" fmla="*/ 594 w 1229"/>
                <a:gd name="T29" fmla="*/ 432 h 589"/>
                <a:gd name="T30" fmla="*/ 433 w 1229"/>
                <a:gd name="T31" fmla="*/ 432 h 589"/>
                <a:gd name="T32" fmla="*/ 329 w 1229"/>
                <a:gd name="T33" fmla="*/ 513 h 589"/>
                <a:gd name="T34" fmla="*/ 173 w 1229"/>
                <a:gd name="T35" fmla="*/ 553 h 589"/>
                <a:gd name="T36" fmla="*/ 47 w 1229"/>
                <a:gd name="T37" fmla="*/ 588 h 589"/>
                <a:gd name="T38" fmla="*/ 47 w 1229"/>
                <a:gd name="T39" fmla="*/ 588 h 589"/>
                <a:gd name="T40" fmla="*/ 29 w 1229"/>
                <a:gd name="T41" fmla="*/ 530 h 589"/>
                <a:gd name="T42" fmla="*/ 24 w 1229"/>
                <a:gd name="T43" fmla="*/ 450 h 589"/>
                <a:gd name="T44" fmla="*/ 0 w 1229"/>
                <a:gd name="T45" fmla="*/ 375 h 589"/>
                <a:gd name="T46" fmla="*/ 29 w 1229"/>
                <a:gd name="T47" fmla="*/ 334 h 589"/>
                <a:gd name="T48" fmla="*/ 52 w 1229"/>
                <a:gd name="T49" fmla="*/ 271 h 589"/>
                <a:gd name="T50" fmla="*/ 47 w 1229"/>
                <a:gd name="T51" fmla="*/ 231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29" h="589">
                  <a:moveTo>
                    <a:pt x="47" y="231"/>
                  </a:moveTo>
                  <a:lnTo>
                    <a:pt x="47" y="231"/>
                  </a:lnTo>
                  <a:cubicBezTo>
                    <a:pt x="110" y="214"/>
                    <a:pt x="139" y="167"/>
                    <a:pt x="144" y="104"/>
                  </a:cubicBezTo>
                  <a:cubicBezTo>
                    <a:pt x="144" y="75"/>
                    <a:pt x="196" y="0"/>
                    <a:pt x="220" y="18"/>
                  </a:cubicBezTo>
                  <a:cubicBezTo>
                    <a:pt x="289" y="75"/>
                    <a:pt x="289" y="75"/>
                    <a:pt x="289" y="75"/>
                  </a:cubicBezTo>
                  <a:cubicBezTo>
                    <a:pt x="312" y="93"/>
                    <a:pt x="346" y="93"/>
                    <a:pt x="375" y="98"/>
                  </a:cubicBezTo>
                  <a:cubicBezTo>
                    <a:pt x="404" y="104"/>
                    <a:pt x="444" y="173"/>
                    <a:pt x="467" y="138"/>
                  </a:cubicBezTo>
                  <a:cubicBezTo>
                    <a:pt x="508" y="98"/>
                    <a:pt x="594" y="122"/>
                    <a:pt x="640" y="115"/>
                  </a:cubicBezTo>
                  <a:cubicBezTo>
                    <a:pt x="1083" y="115"/>
                    <a:pt x="1083" y="115"/>
                    <a:pt x="1083" y="115"/>
                  </a:cubicBezTo>
                  <a:cubicBezTo>
                    <a:pt x="1228" y="115"/>
                    <a:pt x="1228" y="115"/>
                    <a:pt x="1228" y="115"/>
                  </a:cubicBezTo>
                  <a:cubicBezTo>
                    <a:pt x="1228" y="530"/>
                    <a:pt x="1228" y="530"/>
                    <a:pt x="1228" y="530"/>
                  </a:cubicBezTo>
                  <a:lnTo>
                    <a:pt x="1228" y="530"/>
                  </a:lnTo>
                  <a:cubicBezTo>
                    <a:pt x="726" y="524"/>
                    <a:pt x="726" y="524"/>
                    <a:pt x="726" y="524"/>
                  </a:cubicBezTo>
                  <a:cubicBezTo>
                    <a:pt x="692" y="519"/>
                    <a:pt x="646" y="524"/>
                    <a:pt x="617" y="495"/>
                  </a:cubicBezTo>
                  <a:cubicBezTo>
                    <a:pt x="606" y="484"/>
                    <a:pt x="606" y="450"/>
                    <a:pt x="594" y="432"/>
                  </a:cubicBezTo>
                  <a:cubicBezTo>
                    <a:pt x="577" y="398"/>
                    <a:pt x="461" y="409"/>
                    <a:pt x="433" y="432"/>
                  </a:cubicBezTo>
                  <a:cubicBezTo>
                    <a:pt x="398" y="455"/>
                    <a:pt x="369" y="490"/>
                    <a:pt x="329" y="513"/>
                  </a:cubicBezTo>
                  <a:cubicBezTo>
                    <a:pt x="283" y="536"/>
                    <a:pt x="225" y="553"/>
                    <a:pt x="173" y="553"/>
                  </a:cubicBezTo>
                  <a:cubicBezTo>
                    <a:pt x="47" y="588"/>
                    <a:pt x="47" y="588"/>
                    <a:pt x="47" y="588"/>
                  </a:cubicBezTo>
                  <a:lnTo>
                    <a:pt x="47" y="588"/>
                  </a:lnTo>
                  <a:cubicBezTo>
                    <a:pt x="29" y="530"/>
                    <a:pt x="29" y="530"/>
                    <a:pt x="29" y="530"/>
                  </a:cubicBezTo>
                  <a:cubicBezTo>
                    <a:pt x="24" y="507"/>
                    <a:pt x="29" y="473"/>
                    <a:pt x="24" y="450"/>
                  </a:cubicBezTo>
                  <a:cubicBezTo>
                    <a:pt x="12" y="427"/>
                    <a:pt x="0" y="403"/>
                    <a:pt x="0" y="375"/>
                  </a:cubicBezTo>
                  <a:cubicBezTo>
                    <a:pt x="6" y="358"/>
                    <a:pt x="24" y="352"/>
                    <a:pt x="29" y="334"/>
                  </a:cubicBezTo>
                  <a:cubicBezTo>
                    <a:pt x="35" y="317"/>
                    <a:pt x="47" y="294"/>
                    <a:pt x="52" y="271"/>
                  </a:cubicBezTo>
                  <a:cubicBezTo>
                    <a:pt x="52" y="259"/>
                    <a:pt x="47" y="248"/>
                    <a:pt x="47" y="23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 name="Freeform 20"/>
            <p:cNvSpPr>
              <a:spLocks noChangeArrowheads="1"/>
            </p:cNvSpPr>
            <p:nvPr/>
          </p:nvSpPr>
          <p:spPr bwMode="auto">
            <a:xfrm>
              <a:off x="1291" y="1440"/>
              <a:ext cx="346" cy="219"/>
            </a:xfrm>
            <a:custGeom>
              <a:avLst/>
              <a:gdLst>
                <a:gd name="T0" fmla="*/ 0 w 1528"/>
                <a:gd name="T1" fmla="*/ 548 h 969"/>
                <a:gd name="T2" fmla="*/ 0 w 1528"/>
                <a:gd name="T3" fmla="*/ 548 h 969"/>
                <a:gd name="T4" fmla="*/ 47 w 1528"/>
                <a:gd name="T5" fmla="*/ 553 h 969"/>
                <a:gd name="T6" fmla="*/ 150 w 1528"/>
                <a:gd name="T7" fmla="*/ 859 h 969"/>
                <a:gd name="T8" fmla="*/ 150 w 1528"/>
                <a:gd name="T9" fmla="*/ 859 h 969"/>
                <a:gd name="T10" fmla="*/ 277 w 1528"/>
                <a:gd name="T11" fmla="*/ 853 h 969"/>
                <a:gd name="T12" fmla="*/ 410 w 1528"/>
                <a:gd name="T13" fmla="*/ 807 h 969"/>
                <a:gd name="T14" fmla="*/ 525 w 1528"/>
                <a:gd name="T15" fmla="*/ 824 h 969"/>
                <a:gd name="T16" fmla="*/ 968 w 1528"/>
                <a:gd name="T17" fmla="*/ 807 h 969"/>
                <a:gd name="T18" fmla="*/ 1055 w 1528"/>
                <a:gd name="T19" fmla="*/ 761 h 969"/>
                <a:gd name="T20" fmla="*/ 1101 w 1528"/>
                <a:gd name="T21" fmla="*/ 697 h 969"/>
                <a:gd name="T22" fmla="*/ 1193 w 1528"/>
                <a:gd name="T23" fmla="*/ 652 h 969"/>
                <a:gd name="T24" fmla="*/ 1245 w 1528"/>
                <a:gd name="T25" fmla="*/ 577 h 969"/>
                <a:gd name="T26" fmla="*/ 1285 w 1528"/>
                <a:gd name="T27" fmla="*/ 571 h 969"/>
                <a:gd name="T28" fmla="*/ 1285 w 1528"/>
                <a:gd name="T29" fmla="*/ 571 h 969"/>
                <a:gd name="T30" fmla="*/ 1389 w 1528"/>
                <a:gd name="T31" fmla="*/ 485 h 969"/>
                <a:gd name="T32" fmla="*/ 1464 w 1528"/>
                <a:gd name="T33" fmla="*/ 398 h 969"/>
                <a:gd name="T34" fmla="*/ 1510 w 1528"/>
                <a:gd name="T35" fmla="*/ 329 h 969"/>
                <a:gd name="T36" fmla="*/ 1527 w 1528"/>
                <a:gd name="T37" fmla="*/ 283 h 969"/>
                <a:gd name="T38" fmla="*/ 1527 w 1528"/>
                <a:gd name="T39" fmla="*/ 283 h 969"/>
                <a:gd name="T40" fmla="*/ 1349 w 1528"/>
                <a:gd name="T41" fmla="*/ 116 h 969"/>
                <a:gd name="T42" fmla="*/ 1349 w 1528"/>
                <a:gd name="T43" fmla="*/ 0 h 969"/>
                <a:gd name="T44" fmla="*/ 1349 w 1528"/>
                <a:gd name="T45" fmla="*/ 0 h 969"/>
                <a:gd name="T46" fmla="*/ 1228 w 1528"/>
                <a:gd name="T47" fmla="*/ 0 h 969"/>
                <a:gd name="T48" fmla="*/ 1152 w 1528"/>
                <a:gd name="T49" fmla="*/ 52 h 969"/>
                <a:gd name="T50" fmla="*/ 1095 w 1528"/>
                <a:gd name="T51" fmla="*/ 70 h 969"/>
                <a:gd name="T52" fmla="*/ 853 w 1528"/>
                <a:gd name="T53" fmla="*/ 64 h 969"/>
                <a:gd name="T54" fmla="*/ 853 w 1528"/>
                <a:gd name="T55" fmla="*/ 64 h 969"/>
                <a:gd name="T56" fmla="*/ 732 w 1528"/>
                <a:gd name="T57" fmla="*/ 220 h 969"/>
                <a:gd name="T58" fmla="*/ 525 w 1528"/>
                <a:gd name="T59" fmla="*/ 116 h 969"/>
                <a:gd name="T60" fmla="*/ 352 w 1528"/>
                <a:gd name="T61" fmla="*/ 162 h 969"/>
                <a:gd name="T62" fmla="*/ 277 w 1528"/>
                <a:gd name="T63" fmla="*/ 179 h 969"/>
                <a:gd name="T64" fmla="*/ 237 w 1528"/>
                <a:gd name="T65" fmla="*/ 208 h 969"/>
                <a:gd name="T66" fmla="*/ 139 w 1528"/>
                <a:gd name="T67" fmla="*/ 248 h 969"/>
                <a:gd name="T68" fmla="*/ 104 w 1528"/>
                <a:gd name="T69" fmla="*/ 335 h 969"/>
                <a:gd name="T70" fmla="*/ 0 w 1528"/>
                <a:gd name="T71" fmla="*/ 548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28" h="969">
                  <a:moveTo>
                    <a:pt x="0" y="548"/>
                  </a:moveTo>
                  <a:lnTo>
                    <a:pt x="0" y="548"/>
                  </a:lnTo>
                  <a:cubicBezTo>
                    <a:pt x="47" y="553"/>
                    <a:pt x="47" y="553"/>
                    <a:pt x="47" y="553"/>
                  </a:cubicBezTo>
                  <a:cubicBezTo>
                    <a:pt x="150" y="859"/>
                    <a:pt x="150" y="859"/>
                    <a:pt x="150" y="859"/>
                  </a:cubicBezTo>
                  <a:lnTo>
                    <a:pt x="150" y="859"/>
                  </a:lnTo>
                  <a:cubicBezTo>
                    <a:pt x="277" y="853"/>
                    <a:pt x="277" y="853"/>
                    <a:pt x="277" y="853"/>
                  </a:cubicBezTo>
                  <a:cubicBezTo>
                    <a:pt x="335" y="842"/>
                    <a:pt x="341" y="790"/>
                    <a:pt x="410" y="807"/>
                  </a:cubicBezTo>
                  <a:cubicBezTo>
                    <a:pt x="438" y="813"/>
                    <a:pt x="502" y="801"/>
                    <a:pt x="525" y="824"/>
                  </a:cubicBezTo>
                  <a:cubicBezTo>
                    <a:pt x="629" y="968"/>
                    <a:pt x="836" y="813"/>
                    <a:pt x="968" y="807"/>
                  </a:cubicBezTo>
                  <a:cubicBezTo>
                    <a:pt x="1015" y="801"/>
                    <a:pt x="1032" y="807"/>
                    <a:pt x="1055" y="761"/>
                  </a:cubicBezTo>
                  <a:cubicBezTo>
                    <a:pt x="1060" y="743"/>
                    <a:pt x="1084" y="709"/>
                    <a:pt x="1101" y="697"/>
                  </a:cubicBezTo>
                  <a:cubicBezTo>
                    <a:pt x="1130" y="674"/>
                    <a:pt x="1170" y="686"/>
                    <a:pt x="1193" y="652"/>
                  </a:cubicBezTo>
                  <a:cubicBezTo>
                    <a:pt x="1210" y="622"/>
                    <a:pt x="1210" y="582"/>
                    <a:pt x="1245" y="577"/>
                  </a:cubicBezTo>
                  <a:cubicBezTo>
                    <a:pt x="1285" y="571"/>
                    <a:pt x="1285" y="571"/>
                    <a:pt x="1285" y="571"/>
                  </a:cubicBezTo>
                  <a:lnTo>
                    <a:pt x="1285" y="571"/>
                  </a:lnTo>
                  <a:cubicBezTo>
                    <a:pt x="1314" y="542"/>
                    <a:pt x="1354" y="507"/>
                    <a:pt x="1389" y="485"/>
                  </a:cubicBezTo>
                  <a:cubicBezTo>
                    <a:pt x="1424" y="461"/>
                    <a:pt x="1453" y="444"/>
                    <a:pt x="1464" y="398"/>
                  </a:cubicBezTo>
                  <a:cubicBezTo>
                    <a:pt x="1475" y="369"/>
                    <a:pt x="1481" y="352"/>
                    <a:pt x="1510" y="329"/>
                  </a:cubicBezTo>
                  <a:cubicBezTo>
                    <a:pt x="1527" y="283"/>
                    <a:pt x="1527" y="283"/>
                    <a:pt x="1527" y="283"/>
                  </a:cubicBezTo>
                  <a:lnTo>
                    <a:pt x="1527" y="283"/>
                  </a:lnTo>
                  <a:cubicBezTo>
                    <a:pt x="1349" y="116"/>
                    <a:pt x="1349" y="116"/>
                    <a:pt x="1349" y="116"/>
                  </a:cubicBezTo>
                  <a:cubicBezTo>
                    <a:pt x="1349" y="0"/>
                    <a:pt x="1349" y="0"/>
                    <a:pt x="1349" y="0"/>
                  </a:cubicBezTo>
                  <a:lnTo>
                    <a:pt x="1349" y="0"/>
                  </a:lnTo>
                  <a:cubicBezTo>
                    <a:pt x="1228" y="0"/>
                    <a:pt x="1228" y="0"/>
                    <a:pt x="1228" y="0"/>
                  </a:cubicBezTo>
                  <a:cubicBezTo>
                    <a:pt x="1204" y="29"/>
                    <a:pt x="1188" y="52"/>
                    <a:pt x="1152" y="52"/>
                  </a:cubicBezTo>
                  <a:cubicBezTo>
                    <a:pt x="1130" y="52"/>
                    <a:pt x="1118" y="64"/>
                    <a:pt x="1095" y="70"/>
                  </a:cubicBezTo>
                  <a:cubicBezTo>
                    <a:pt x="1015" y="75"/>
                    <a:pt x="934" y="64"/>
                    <a:pt x="853" y="64"/>
                  </a:cubicBezTo>
                  <a:lnTo>
                    <a:pt x="853" y="64"/>
                  </a:lnTo>
                  <a:cubicBezTo>
                    <a:pt x="853" y="139"/>
                    <a:pt x="807" y="202"/>
                    <a:pt x="732" y="220"/>
                  </a:cubicBezTo>
                  <a:cubicBezTo>
                    <a:pt x="727" y="254"/>
                    <a:pt x="554" y="144"/>
                    <a:pt x="525" y="116"/>
                  </a:cubicBezTo>
                  <a:cubicBezTo>
                    <a:pt x="427" y="35"/>
                    <a:pt x="421" y="162"/>
                    <a:pt x="352" y="162"/>
                  </a:cubicBezTo>
                  <a:cubicBezTo>
                    <a:pt x="323" y="162"/>
                    <a:pt x="300" y="173"/>
                    <a:pt x="277" y="179"/>
                  </a:cubicBezTo>
                  <a:cubicBezTo>
                    <a:pt x="248" y="179"/>
                    <a:pt x="260" y="196"/>
                    <a:pt x="237" y="208"/>
                  </a:cubicBezTo>
                  <a:cubicBezTo>
                    <a:pt x="208" y="220"/>
                    <a:pt x="150" y="214"/>
                    <a:pt x="139" y="248"/>
                  </a:cubicBezTo>
                  <a:cubicBezTo>
                    <a:pt x="121" y="277"/>
                    <a:pt x="116" y="306"/>
                    <a:pt x="104" y="335"/>
                  </a:cubicBezTo>
                  <a:cubicBezTo>
                    <a:pt x="69" y="398"/>
                    <a:pt x="0" y="467"/>
                    <a:pt x="0" y="548"/>
                  </a:cubicBezTo>
                </a:path>
              </a:pathLst>
            </a:custGeom>
            <a:solidFill>
              <a:schemeClr val="accent2"/>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 name="Freeform 21"/>
            <p:cNvSpPr>
              <a:spLocks noChangeArrowheads="1"/>
            </p:cNvSpPr>
            <p:nvPr/>
          </p:nvSpPr>
          <p:spPr bwMode="auto">
            <a:xfrm>
              <a:off x="1203" y="1354"/>
              <a:ext cx="394" cy="210"/>
            </a:xfrm>
            <a:custGeom>
              <a:avLst/>
              <a:gdLst>
                <a:gd name="T0" fmla="*/ 1740 w 1741"/>
                <a:gd name="T1" fmla="*/ 0 h 929"/>
                <a:gd name="T2" fmla="*/ 1740 w 1741"/>
                <a:gd name="T3" fmla="*/ 0 h 929"/>
                <a:gd name="T4" fmla="*/ 962 w 1741"/>
                <a:gd name="T5" fmla="*/ 0 h 929"/>
                <a:gd name="T6" fmla="*/ 858 w 1741"/>
                <a:gd name="T7" fmla="*/ 75 h 929"/>
                <a:gd name="T8" fmla="*/ 559 w 1741"/>
                <a:gd name="T9" fmla="*/ 387 h 929"/>
                <a:gd name="T10" fmla="*/ 501 w 1741"/>
                <a:gd name="T11" fmla="*/ 461 h 929"/>
                <a:gd name="T12" fmla="*/ 432 w 1741"/>
                <a:gd name="T13" fmla="*/ 450 h 929"/>
                <a:gd name="T14" fmla="*/ 351 w 1741"/>
                <a:gd name="T15" fmla="*/ 479 h 929"/>
                <a:gd name="T16" fmla="*/ 230 w 1741"/>
                <a:gd name="T17" fmla="*/ 427 h 929"/>
                <a:gd name="T18" fmla="*/ 230 w 1741"/>
                <a:gd name="T19" fmla="*/ 427 h 929"/>
                <a:gd name="T20" fmla="*/ 207 w 1741"/>
                <a:gd name="T21" fmla="*/ 421 h 929"/>
                <a:gd name="T22" fmla="*/ 103 w 1741"/>
                <a:gd name="T23" fmla="*/ 472 h 929"/>
                <a:gd name="T24" fmla="*/ 75 w 1741"/>
                <a:gd name="T25" fmla="*/ 496 h 929"/>
                <a:gd name="T26" fmla="*/ 75 w 1741"/>
                <a:gd name="T27" fmla="*/ 496 h 929"/>
                <a:gd name="T28" fmla="*/ 75 w 1741"/>
                <a:gd name="T29" fmla="*/ 611 h 929"/>
                <a:gd name="T30" fmla="*/ 0 w 1741"/>
                <a:gd name="T31" fmla="*/ 611 h 929"/>
                <a:gd name="T32" fmla="*/ 0 w 1741"/>
                <a:gd name="T33" fmla="*/ 899 h 929"/>
                <a:gd name="T34" fmla="*/ 0 w 1741"/>
                <a:gd name="T35" fmla="*/ 899 h 929"/>
                <a:gd name="T36" fmla="*/ 391 w 1741"/>
                <a:gd name="T37" fmla="*/ 928 h 929"/>
                <a:gd name="T38" fmla="*/ 391 w 1741"/>
                <a:gd name="T39" fmla="*/ 928 h 929"/>
                <a:gd name="T40" fmla="*/ 495 w 1741"/>
                <a:gd name="T41" fmla="*/ 715 h 929"/>
                <a:gd name="T42" fmla="*/ 530 w 1741"/>
                <a:gd name="T43" fmla="*/ 628 h 929"/>
                <a:gd name="T44" fmla="*/ 628 w 1741"/>
                <a:gd name="T45" fmla="*/ 588 h 929"/>
                <a:gd name="T46" fmla="*/ 668 w 1741"/>
                <a:gd name="T47" fmla="*/ 559 h 929"/>
                <a:gd name="T48" fmla="*/ 743 w 1741"/>
                <a:gd name="T49" fmla="*/ 542 h 929"/>
                <a:gd name="T50" fmla="*/ 916 w 1741"/>
                <a:gd name="T51" fmla="*/ 496 h 929"/>
                <a:gd name="T52" fmla="*/ 1123 w 1741"/>
                <a:gd name="T53" fmla="*/ 600 h 929"/>
                <a:gd name="T54" fmla="*/ 1244 w 1741"/>
                <a:gd name="T55" fmla="*/ 444 h 929"/>
                <a:gd name="T56" fmla="*/ 1244 w 1741"/>
                <a:gd name="T57" fmla="*/ 444 h 929"/>
                <a:gd name="T58" fmla="*/ 1486 w 1741"/>
                <a:gd name="T59" fmla="*/ 450 h 929"/>
                <a:gd name="T60" fmla="*/ 1543 w 1741"/>
                <a:gd name="T61" fmla="*/ 432 h 929"/>
                <a:gd name="T62" fmla="*/ 1619 w 1741"/>
                <a:gd name="T63" fmla="*/ 380 h 929"/>
                <a:gd name="T64" fmla="*/ 1740 w 1741"/>
                <a:gd name="T65" fmla="*/ 380 h 929"/>
                <a:gd name="T66" fmla="*/ 1740 w 1741"/>
                <a:gd name="T67" fmla="*/ 380 h 929"/>
                <a:gd name="T68" fmla="*/ 1740 w 1741"/>
                <a:gd name="T69" fmla="*/ 0 h 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41" h="929">
                  <a:moveTo>
                    <a:pt x="1740" y="0"/>
                  </a:moveTo>
                  <a:lnTo>
                    <a:pt x="1740" y="0"/>
                  </a:lnTo>
                  <a:cubicBezTo>
                    <a:pt x="962" y="0"/>
                    <a:pt x="962" y="0"/>
                    <a:pt x="962" y="0"/>
                  </a:cubicBezTo>
                  <a:cubicBezTo>
                    <a:pt x="939" y="29"/>
                    <a:pt x="893" y="46"/>
                    <a:pt x="858" y="75"/>
                  </a:cubicBezTo>
                  <a:cubicBezTo>
                    <a:pt x="754" y="185"/>
                    <a:pt x="628" y="254"/>
                    <a:pt x="559" y="387"/>
                  </a:cubicBezTo>
                  <a:cubicBezTo>
                    <a:pt x="541" y="421"/>
                    <a:pt x="536" y="444"/>
                    <a:pt x="501" y="461"/>
                  </a:cubicBezTo>
                  <a:cubicBezTo>
                    <a:pt x="490" y="472"/>
                    <a:pt x="449" y="455"/>
                    <a:pt x="432" y="450"/>
                  </a:cubicBezTo>
                  <a:cubicBezTo>
                    <a:pt x="415" y="438"/>
                    <a:pt x="380" y="472"/>
                    <a:pt x="351" y="479"/>
                  </a:cubicBezTo>
                  <a:cubicBezTo>
                    <a:pt x="311" y="484"/>
                    <a:pt x="265" y="444"/>
                    <a:pt x="230" y="427"/>
                  </a:cubicBezTo>
                  <a:lnTo>
                    <a:pt x="230" y="427"/>
                  </a:lnTo>
                  <a:cubicBezTo>
                    <a:pt x="207" y="421"/>
                    <a:pt x="207" y="421"/>
                    <a:pt x="207" y="421"/>
                  </a:cubicBezTo>
                  <a:cubicBezTo>
                    <a:pt x="167" y="432"/>
                    <a:pt x="132" y="450"/>
                    <a:pt x="103" y="472"/>
                  </a:cubicBezTo>
                  <a:cubicBezTo>
                    <a:pt x="92" y="479"/>
                    <a:pt x="80" y="490"/>
                    <a:pt x="75" y="496"/>
                  </a:cubicBezTo>
                  <a:lnTo>
                    <a:pt x="75" y="496"/>
                  </a:lnTo>
                  <a:cubicBezTo>
                    <a:pt x="75" y="611"/>
                    <a:pt x="75" y="611"/>
                    <a:pt x="75" y="611"/>
                  </a:cubicBezTo>
                  <a:cubicBezTo>
                    <a:pt x="0" y="611"/>
                    <a:pt x="0" y="611"/>
                    <a:pt x="0" y="611"/>
                  </a:cubicBezTo>
                  <a:cubicBezTo>
                    <a:pt x="0" y="899"/>
                    <a:pt x="0" y="899"/>
                    <a:pt x="0" y="899"/>
                  </a:cubicBezTo>
                  <a:lnTo>
                    <a:pt x="0" y="899"/>
                  </a:lnTo>
                  <a:cubicBezTo>
                    <a:pt x="391" y="928"/>
                    <a:pt x="391" y="928"/>
                    <a:pt x="391" y="928"/>
                  </a:cubicBezTo>
                  <a:lnTo>
                    <a:pt x="391" y="928"/>
                  </a:lnTo>
                  <a:cubicBezTo>
                    <a:pt x="391" y="847"/>
                    <a:pt x="460" y="778"/>
                    <a:pt x="495" y="715"/>
                  </a:cubicBezTo>
                  <a:cubicBezTo>
                    <a:pt x="507" y="686"/>
                    <a:pt x="512" y="657"/>
                    <a:pt x="530" y="628"/>
                  </a:cubicBezTo>
                  <a:cubicBezTo>
                    <a:pt x="541" y="594"/>
                    <a:pt x="599" y="600"/>
                    <a:pt x="628" y="588"/>
                  </a:cubicBezTo>
                  <a:cubicBezTo>
                    <a:pt x="651" y="576"/>
                    <a:pt x="639" y="559"/>
                    <a:pt x="668" y="559"/>
                  </a:cubicBezTo>
                  <a:cubicBezTo>
                    <a:pt x="691" y="553"/>
                    <a:pt x="714" y="542"/>
                    <a:pt x="743" y="542"/>
                  </a:cubicBezTo>
                  <a:cubicBezTo>
                    <a:pt x="812" y="542"/>
                    <a:pt x="818" y="415"/>
                    <a:pt x="916" y="496"/>
                  </a:cubicBezTo>
                  <a:cubicBezTo>
                    <a:pt x="945" y="524"/>
                    <a:pt x="1118" y="634"/>
                    <a:pt x="1123" y="600"/>
                  </a:cubicBezTo>
                  <a:cubicBezTo>
                    <a:pt x="1198" y="582"/>
                    <a:pt x="1244" y="519"/>
                    <a:pt x="1244" y="444"/>
                  </a:cubicBezTo>
                  <a:lnTo>
                    <a:pt x="1244" y="444"/>
                  </a:lnTo>
                  <a:cubicBezTo>
                    <a:pt x="1325" y="444"/>
                    <a:pt x="1406" y="455"/>
                    <a:pt x="1486" y="450"/>
                  </a:cubicBezTo>
                  <a:cubicBezTo>
                    <a:pt x="1509" y="444"/>
                    <a:pt x="1521" y="432"/>
                    <a:pt x="1543" y="432"/>
                  </a:cubicBezTo>
                  <a:cubicBezTo>
                    <a:pt x="1579" y="432"/>
                    <a:pt x="1595" y="409"/>
                    <a:pt x="1619" y="380"/>
                  </a:cubicBezTo>
                  <a:cubicBezTo>
                    <a:pt x="1740" y="380"/>
                    <a:pt x="1740" y="380"/>
                    <a:pt x="1740" y="380"/>
                  </a:cubicBezTo>
                  <a:lnTo>
                    <a:pt x="1740" y="380"/>
                  </a:lnTo>
                  <a:cubicBezTo>
                    <a:pt x="1740" y="0"/>
                    <a:pt x="1740" y="0"/>
                    <a:pt x="1740"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 name="Freeform 22"/>
            <p:cNvSpPr>
              <a:spLocks noChangeArrowheads="1"/>
            </p:cNvSpPr>
            <p:nvPr/>
          </p:nvSpPr>
          <p:spPr bwMode="auto">
            <a:xfrm>
              <a:off x="1698" y="1574"/>
              <a:ext cx="474" cy="430"/>
            </a:xfrm>
            <a:custGeom>
              <a:avLst/>
              <a:gdLst>
                <a:gd name="T0" fmla="*/ 1061 w 2093"/>
                <a:gd name="T1" fmla="*/ 1901 h 1902"/>
                <a:gd name="T2" fmla="*/ 1061 w 2093"/>
                <a:gd name="T3" fmla="*/ 1901 h 1902"/>
                <a:gd name="T4" fmla="*/ 2092 w 2093"/>
                <a:gd name="T5" fmla="*/ 1901 h 1902"/>
                <a:gd name="T6" fmla="*/ 2092 w 2093"/>
                <a:gd name="T7" fmla="*/ 1901 h 1902"/>
                <a:gd name="T8" fmla="*/ 64 w 2093"/>
                <a:gd name="T9" fmla="*/ 0 h 1902"/>
                <a:gd name="T10" fmla="*/ 64 w 2093"/>
                <a:gd name="T11" fmla="*/ 0 h 1902"/>
                <a:gd name="T12" fmla="*/ 46 w 2093"/>
                <a:gd name="T13" fmla="*/ 69 h 1902"/>
                <a:gd name="T14" fmla="*/ 133 w 2093"/>
                <a:gd name="T15" fmla="*/ 311 h 1902"/>
                <a:gd name="T16" fmla="*/ 115 w 2093"/>
                <a:gd name="T17" fmla="*/ 369 h 1902"/>
                <a:gd name="T18" fmla="*/ 87 w 2093"/>
                <a:gd name="T19" fmla="*/ 438 h 1902"/>
                <a:gd name="T20" fmla="*/ 46 w 2093"/>
                <a:gd name="T21" fmla="*/ 502 h 1902"/>
                <a:gd name="T22" fmla="*/ 29 w 2093"/>
                <a:gd name="T23" fmla="*/ 524 h 1902"/>
                <a:gd name="T24" fmla="*/ 29 w 2093"/>
                <a:gd name="T25" fmla="*/ 524 h 1902"/>
                <a:gd name="T26" fmla="*/ 18 w 2093"/>
                <a:gd name="T27" fmla="*/ 594 h 1902"/>
                <a:gd name="T28" fmla="*/ 29 w 2093"/>
                <a:gd name="T29" fmla="*/ 651 h 1902"/>
                <a:gd name="T30" fmla="*/ 41 w 2093"/>
                <a:gd name="T31" fmla="*/ 755 h 1902"/>
                <a:gd name="T32" fmla="*/ 104 w 2093"/>
                <a:gd name="T33" fmla="*/ 801 h 1902"/>
                <a:gd name="T34" fmla="*/ 173 w 2093"/>
                <a:gd name="T35" fmla="*/ 841 h 1902"/>
                <a:gd name="T36" fmla="*/ 173 w 2093"/>
                <a:gd name="T37" fmla="*/ 715 h 1902"/>
                <a:gd name="T38" fmla="*/ 191 w 2093"/>
                <a:gd name="T39" fmla="*/ 645 h 1902"/>
                <a:gd name="T40" fmla="*/ 236 w 2093"/>
                <a:gd name="T41" fmla="*/ 674 h 1902"/>
                <a:gd name="T42" fmla="*/ 248 w 2093"/>
                <a:gd name="T43" fmla="*/ 749 h 1902"/>
                <a:gd name="T44" fmla="*/ 306 w 2093"/>
                <a:gd name="T45" fmla="*/ 836 h 1902"/>
                <a:gd name="T46" fmla="*/ 409 w 2093"/>
                <a:gd name="T47" fmla="*/ 916 h 1902"/>
                <a:gd name="T48" fmla="*/ 450 w 2093"/>
                <a:gd name="T49" fmla="*/ 928 h 1902"/>
                <a:gd name="T50" fmla="*/ 490 w 2093"/>
                <a:gd name="T51" fmla="*/ 1072 h 1902"/>
                <a:gd name="T52" fmla="*/ 542 w 2093"/>
                <a:gd name="T53" fmla="*/ 1117 h 1902"/>
                <a:gd name="T54" fmla="*/ 501 w 2093"/>
                <a:gd name="T55" fmla="*/ 1129 h 1902"/>
                <a:gd name="T56" fmla="*/ 409 w 2093"/>
                <a:gd name="T57" fmla="*/ 1101 h 1902"/>
                <a:gd name="T58" fmla="*/ 432 w 2093"/>
                <a:gd name="T59" fmla="*/ 1169 h 1902"/>
                <a:gd name="T60" fmla="*/ 507 w 2093"/>
                <a:gd name="T61" fmla="*/ 1233 h 1902"/>
                <a:gd name="T62" fmla="*/ 524 w 2093"/>
                <a:gd name="T63" fmla="*/ 1354 h 1902"/>
                <a:gd name="T64" fmla="*/ 490 w 2093"/>
                <a:gd name="T65" fmla="*/ 1418 h 1902"/>
                <a:gd name="T66" fmla="*/ 473 w 2093"/>
                <a:gd name="T67" fmla="*/ 1469 h 1902"/>
                <a:gd name="T68" fmla="*/ 473 w 2093"/>
                <a:gd name="T69" fmla="*/ 1469 h 1902"/>
                <a:gd name="T70" fmla="*/ 507 w 2093"/>
                <a:gd name="T71" fmla="*/ 1498 h 1902"/>
                <a:gd name="T72" fmla="*/ 571 w 2093"/>
                <a:gd name="T73" fmla="*/ 1463 h 1902"/>
                <a:gd name="T74" fmla="*/ 594 w 2093"/>
                <a:gd name="T75" fmla="*/ 1475 h 1902"/>
                <a:gd name="T76" fmla="*/ 651 w 2093"/>
                <a:gd name="T77" fmla="*/ 1486 h 1902"/>
                <a:gd name="T78" fmla="*/ 737 w 2093"/>
                <a:gd name="T79" fmla="*/ 1665 h 1902"/>
                <a:gd name="T80" fmla="*/ 761 w 2093"/>
                <a:gd name="T81" fmla="*/ 1706 h 1902"/>
                <a:gd name="T82" fmla="*/ 761 w 2093"/>
                <a:gd name="T83" fmla="*/ 1706 h 1902"/>
                <a:gd name="T84" fmla="*/ 859 w 2093"/>
                <a:gd name="T85" fmla="*/ 1763 h 1902"/>
                <a:gd name="T86" fmla="*/ 917 w 2093"/>
                <a:gd name="T87" fmla="*/ 1827 h 1902"/>
                <a:gd name="T88" fmla="*/ 945 w 2093"/>
                <a:gd name="T89" fmla="*/ 1855 h 1902"/>
                <a:gd name="T90" fmla="*/ 1020 w 2093"/>
                <a:gd name="T91" fmla="*/ 1861 h 1902"/>
                <a:gd name="T92" fmla="*/ 1061 w 2093"/>
                <a:gd name="T93" fmla="*/ 1901 h 1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93" h="1902">
                  <a:moveTo>
                    <a:pt x="1061" y="1901"/>
                  </a:moveTo>
                  <a:lnTo>
                    <a:pt x="1061" y="1901"/>
                  </a:lnTo>
                  <a:cubicBezTo>
                    <a:pt x="2092" y="1901"/>
                    <a:pt x="2092" y="1901"/>
                    <a:pt x="2092" y="1901"/>
                  </a:cubicBezTo>
                  <a:lnTo>
                    <a:pt x="2092" y="1901"/>
                  </a:lnTo>
                  <a:cubicBezTo>
                    <a:pt x="64" y="0"/>
                    <a:pt x="64" y="0"/>
                    <a:pt x="64" y="0"/>
                  </a:cubicBezTo>
                  <a:lnTo>
                    <a:pt x="64" y="0"/>
                  </a:lnTo>
                  <a:cubicBezTo>
                    <a:pt x="46" y="69"/>
                    <a:pt x="46" y="69"/>
                    <a:pt x="46" y="69"/>
                  </a:cubicBezTo>
                  <a:cubicBezTo>
                    <a:pt x="64" y="150"/>
                    <a:pt x="133" y="225"/>
                    <a:pt x="133" y="311"/>
                  </a:cubicBezTo>
                  <a:cubicBezTo>
                    <a:pt x="133" y="329"/>
                    <a:pt x="115" y="346"/>
                    <a:pt x="115" y="369"/>
                  </a:cubicBezTo>
                  <a:cubicBezTo>
                    <a:pt x="115" y="386"/>
                    <a:pt x="115" y="438"/>
                    <a:pt x="87" y="438"/>
                  </a:cubicBezTo>
                  <a:cubicBezTo>
                    <a:pt x="35" y="438"/>
                    <a:pt x="52" y="467"/>
                    <a:pt x="46" y="502"/>
                  </a:cubicBezTo>
                  <a:cubicBezTo>
                    <a:pt x="29" y="524"/>
                    <a:pt x="29" y="524"/>
                    <a:pt x="29" y="524"/>
                  </a:cubicBezTo>
                  <a:lnTo>
                    <a:pt x="29" y="524"/>
                  </a:lnTo>
                  <a:cubicBezTo>
                    <a:pt x="35" y="547"/>
                    <a:pt x="23" y="565"/>
                    <a:pt x="18" y="594"/>
                  </a:cubicBezTo>
                  <a:cubicBezTo>
                    <a:pt x="0" y="628"/>
                    <a:pt x="12" y="628"/>
                    <a:pt x="29" y="651"/>
                  </a:cubicBezTo>
                  <a:cubicBezTo>
                    <a:pt x="52" y="686"/>
                    <a:pt x="35" y="749"/>
                    <a:pt x="41" y="755"/>
                  </a:cubicBezTo>
                  <a:cubicBezTo>
                    <a:pt x="58" y="772"/>
                    <a:pt x="87" y="784"/>
                    <a:pt x="104" y="801"/>
                  </a:cubicBezTo>
                  <a:cubicBezTo>
                    <a:pt x="121" y="818"/>
                    <a:pt x="173" y="893"/>
                    <a:pt x="173" y="841"/>
                  </a:cubicBezTo>
                  <a:cubicBezTo>
                    <a:pt x="173" y="795"/>
                    <a:pt x="191" y="760"/>
                    <a:pt x="173" y="715"/>
                  </a:cubicBezTo>
                  <a:cubicBezTo>
                    <a:pt x="173" y="703"/>
                    <a:pt x="191" y="663"/>
                    <a:pt x="191" y="645"/>
                  </a:cubicBezTo>
                  <a:cubicBezTo>
                    <a:pt x="191" y="587"/>
                    <a:pt x="231" y="668"/>
                    <a:pt x="236" y="674"/>
                  </a:cubicBezTo>
                  <a:cubicBezTo>
                    <a:pt x="265" y="703"/>
                    <a:pt x="288" y="720"/>
                    <a:pt x="248" y="749"/>
                  </a:cubicBezTo>
                  <a:cubicBezTo>
                    <a:pt x="213" y="772"/>
                    <a:pt x="277" y="812"/>
                    <a:pt x="306" y="836"/>
                  </a:cubicBezTo>
                  <a:cubicBezTo>
                    <a:pt x="328" y="853"/>
                    <a:pt x="387" y="922"/>
                    <a:pt x="409" y="916"/>
                  </a:cubicBezTo>
                  <a:cubicBezTo>
                    <a:pt x="427" y="916"/>
                    <a:pt x="444" y="904"/>
                    <a:pt x="450" y="928"/>
                  </a:cubicBezTo>
                  <a:cubicBezTo>
                    <a:pt x="467" y="980"/>
                    <a:pt x="467" y="1025"/>
                    <a:pt x="490" y="1072"/>
                  </a:cubicBezTo>
                  <a:cubicBezTo>
                    <a:pt x="501" y="1089"/>
                    <a:pt x="542" y="1083"/>
                    <a:pt x="542" y="1117"/>
                  </a:cubicBezTo>
                  <a:cubicBezTo>
                    <a:pt x="542" y="1124"/>
                    <a:pt x="507" y="1124"/>
                    <a:pt x="501" y="1129"/>
                  </a:cubicBezTo>
                  <a:cubicBezTo>
                    <a:pt x="450" y="1164"/>
                    <a:pt x="432" y="1072"/>
                    <a:pt x="409" y="1101"/>
                  </a:cubicBezTo>
                  <a:cubicBezTo>
                    <a:pt x="387" y="1124"/>
                    <a:pt x="421" y="1158"/>
                    <a:pt x="432" y="1169"/>
                  </a:cubicBezTo>
                  <a:cubicBezTo>
                    <a:pt x="456" y="1198"/>
                    <a:pt x="484" y="1210"/>
                    <a:pt x="507" y="1233"/>
                  </a:cubicBezTo>
                  <a:cubicBezTo>
                    <a:pt x="530" y="1250"/>
                    <a:pt x="513" y="1325"/>
                    <a:pt x="524" y="1354"/>
                  </a:cubicBezTo>
                  <a:cubicBezTo>
                    <a:pt x="542" y="1394"/>
                    <a:pt x="490" y="1400"/>
                    <a:pt x="490" y="1418"/>
                  </a:cubicBezTo>
                  <a:cubicBezTo>
                    <a:pt x="496" y="1434"/>
                    <a:pt x="490" y="1458"/>
                    <a:pt x="473" y="1469"/>
                  </a:cubicBezTo>
                  <a:lnTo>
                    <a:pt x="473" y="1469"/>
                  </a:lnTo>
                  <a:cubicBezTo>
                    <a:pt x="484" y="1481"/>
                    <a:pt x="490" y="1498"/>
                    <a:pt x="507" y="1498"/>
                  </a:cubicBezTo>
                  <a:cubicBezTo>
                    <a:pt x="530" y="1498"/>
                    <a:pt x="536" y="1452"/>
                    <a:pt x="571" y="1463"/>
                  </a:cubicBezTo>
                  <a:cubicBezTo>
                    <a:pt x="582" y="1463"/>
                    <a:pt x="588" y="1475"/>
                    <a:pt x="594" y="1475"/>
                  </a:cubicBezTo>
                  <a:cubicBezTo>
                    <a:pt x="611" y="1481"/>
                    <a:pt x="634" y="1469"/>
                    <a:pt x="651" y="1486"/>
                  </a:cubicBezTo>
                  <a:cubicBezTo>
                    <a:pt x="709" y="1527"/>
                    <a:pt x="709" y="1613"/>
                    <a:pt x="737" y="1665"/>
                  </a:cubicBezTo>
                  <a:cubicBezTo>
                    <a:pt x="761" y="1706"/>
                    <a:pt x="761" y="1706"/>
                    <a:pt x="761" y="1706"/>
                  </a:cubicBezTo>
                  <a:lnTo>
                    <a:pt x="761" y="1706"/>
                  </a:lnTo>
                  <a:cubicBezTo>
                    <a:pt x="789" y="1728"/>
                    <a:pt x="830" y="1734"/>
                    <a:pt x="859" y="1763"/>
                  </a:cubicBezTo>
                  <a:cubicBezTo>
                    <a:pt x="881" y="1786"/>
                    <a:pt x="899" y="1803"/>
                    <a:pt x="917" y="1827"/>
                  </a:cubicBezTo>
                  <a:cubicBezTo>
                    <a:pt x="928" y="1838"/>
                    <a:pt x="917" y="1849"/>
                    <a:pt x="945" y="1855"/>
                  </a:cubicBezTo>
                  <a:cubicBezTo>
                    <a:pt x="968" y="1861"/>
                    <a:pt x="997" y="1861"/>
                    <a:pt x="1020" y="1861"/>
                  </a:cubicBezTo>
                  <a:cubicBezTo>
                    <a:pt x="1043" y="1861"/>
                    <a:pt x="1049" y="1884"/>
                    <a:pt x="1061" y="1901"/>
                  </a:cubicBezTo>
                </a:path>
              </a:pathLst>
            </a:custGeom>
            <a:solidFill>
              <a:schemeClr val="accent3"/>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 name="Freeform 23"/>
            <p:cNvSpPr>
              <a:spLocks noChangeArrowheads="1"/>
            </p:cNvSpPr>
            <p:nvPr/>
          </p:nvSpPr>
          <p:spPr bwMode="auto">
            <a:xfrm>
              <a:off x="1583" y="1505"/>
              <a:ext cx="144" cy="187"/>
            </a:xfrm>
            <a:custGeom>
              <a:avLst/>
              <a:gdLst>
                <a:gd name="T0" fmla="*/ 0 w 641"/>
                <a:gd name="T1" fmla="*/ 288 h 830"/>
                <a:gd name="T2" fmla="*/ 0 w 641"/>
                <a:gd name="T3" fmla="*/ 288 h 830"/>
                <a:gd name="T4" fmla="*/ 0 w 641"/>
                <a:gd name="T5" fmla="*/ 587 h 830"/>
                <a:gd name="T6" fmla="*/ 0 w 641"/>
                <a:gd name="T7" fmla="*/ 587 h 830"/>
                <a:gd name="T8" fmla="*/ 0 w 641"/>
                <a:gd name="T9" fmla="*/ 616 h 830"/>
                <a:gd name="T10" fmla="*/ 6 w 641"/>
                <a:gd name="T11" fmla="*/ 639 h 830"/>
                <a:gd name="T12" fmla="*/ 35 w 641"/>
                <a:gd name="T13" fmla="*/ 656 h 830"/>
                <a:gd name="T14" fmla="*/ 64 w 641"/>
                <a:gd name="T15" fmla="*/ 697 h 830"/>
                <a:gd name="T16" fmla="*/ 64 w 641"/>
                <a:gd name="T17" fmla="*/ 697 h 830"/>
                <a:gd name="T18" fmla="*/ 184 w 641"/>
                <a:gd name="T19" fmla="*/ 766 h 830"/>
                <a:gd name="T20" fmla="*/ 254 w 641"/>
                <a:gd name="T21" fmla="*/ 800 h 830"/>
                <a:gd name="T22" fmla="*/ 433 w 641"/>
                <a:gd name="T23" fmla="*/ 720 h 830"/>
                <a:gd name="T24" fmla="*/ 490 w 641"/>
                <a:gd name="T25" fmla="*/ 812 h 830"/>
                <a:gd name="T26" fmla="*/ 536 w 641"/>
                <a:gd name="T27" fmla="*/ 829 h 830"/>
                <a:gd name="T28" fmla="*/ 536 w 641"/>
                <a:gd name="T29" fmla="*/ 829 h 830"/>
                <a:gd name="T30" fmla="*/ 553 w 641"/>
                <a:gd name="T31" fmla="*/ 807 h 830"/>
                <a:gd name="T32" fmla="*/ 594 w 641"/>
                <a:gd name="T33" fmla="*/ 743 h 830"/>
                <a:gd name="T34" fmla="*/ 622 w 641"/>
                <a:gd name="T35" fmla="*/ 674 h 830"/>
                <a:gd name="T36" fmla="*/ 640 w 641"/>
                <a:gd name="T37" fmla="*/ 616 h 830"/>
                <a:gd name="T38" fmla="*/ 553 w 641"/>
                <a:gd name="T39" fmla="*/ 374 h 830"/>
                <a:gd name="T40" fmla="*/ 571 w 641"/>
                <a:gd name="T41" fmla="*/ 305 h 830"/>
                <a:gd name="T42" fmla="*/ 571 w 641"/>
                <a:gd name="T43" fmla="*/ 305 h 830"/>
                <a:gd name="T44" fmla="*/ 242 w 641"/>
                <a:gd name="T45" fmla="*/ 0 h 830"/>
                <a:gd name="T46" fmla="*/ 242 w 641"/>
                <a:gd name="T47" fmla="*/ 0 h 830"/>
                <a:gd name="T48" fmla="*/ 225 w 641"/>
                <a:gd name="T49" fmla="*/ 46 h 830"/>
                <a:gd name="T50" fmla="*/ 179 w 641"/>
                <a:gd name="T51" fmla="*/ 115 h 830"/>
                <a:gd name="T52" fmla="*/ 104 w 641"/>
                <a:gd name="T53" fmla="*/ 202 h 830"/>
                <a:gd name="T54" fmla="*/ 0 w 641"/>
                <a:gd name="T55" fmla="*/ 288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1" h="830">
                  <a:moveTo>
                    <a:pt x="0" y="288"/>
                  </a:moveTo>
                  <a:lnTo>
                    <a:pt x="0" y="288"/>
                  </a:lnTo>
                  <a:cubicBezTo>
                    <a:pt x="0" y="587"/>
                    <a:pt x="0" y="587"/>
                    <a:pt x="0" y="587"/>
                  </a:cubicBezTo>
                  <a:lnTo>
                    <a:pt x="0" y="587"/>
                  </a:lnTo>
                  <a:cubicBezTo>
                    <a:pt x="0" y="599"/>
                    <a:pt x="0" y="605"/>
                    <a:pt x="0" y="616"/>
                  </a:cubicBezTo>
                  <a:cubicBezTo>
                    <a:pt x="0" y="622"/>
                    <a:pt x="0" y="634"/>
                    <a:pt x="6" y="639"/>
                  </a:cubicBezTo>
                  <a:cubicBezTo>
                    <a:pt x="12" y="651"/>
                    <a:pt x="23" y="651"/>
                    <a:pt x="35" y="656"/>
                  </a:cubicBezTo>
                  <a:cubicBezTo>
                    <a:pt x="64" y="697"/>
                    <a:pt x="64" y="697"/>
                    <a:pt x="64" y="697"/>
                  </a:cubicBezTo>
                  <a:lnTo>
                    <a:pt x="64" y="697"/>
                  </a:lnTo>
                  <a:cubicBezTo>
                    <a:pt x="110" y="720"/>
                    <a:pt x="139" y="726"/>
                    <a:pt x="184" y="766"/>
                  </a:cubicBezTo>
                  <a:cubicBezTo>
                    <a:pt x="196" y="783"/>
                    <a:pt x="231" y="818"/>
                    <a:pt x="254" y="800"/>
                  </a:cubicBezTo>
                  <a:cubicBezTo>
                    <a:pt x="300" y="760"/>
                    <a:pt x="375" y="737"/>
                    <a:pt x="433" y="720"/>
                  </a:cubicBezTo>
                  <a:cubicBezTo>
                    <a:pt x="478" y="708"/>
                    <a:pt x="449" y="795"/>
                    <a:pt x="490" y="812"/>
                  </a:cubicBezTo>
                  <a:cubicBezTo>
                    <a:pt x="536" y="829"/>
                    <a:pt x="536" y="829"/>
                    <a:pt x="536" y="829"/>
                  </a:cubicBezTo>
                  <a:lnTo>
                    <a:pt x="536" y="829"/>
                  </a:lnTo>
                  <a:cubicBezTo>
                    <a:pt x="553" y="807"/>
                    <a:pt x="553" y="807"/>
                    <a:pt x="553" y="807"/>
                  </a:cubicBezTo>
                  <a:cubicBezTo>
                    <a:pt x="559" y="772"/>
                    <a:pt x="542" y="743"/>
                    <a:pt x="594" y="743"/>
                  </a:cubicBezTo>
                  <a:cubicBezTo>
                    <a:pt x="622" y="743"/>
                    <a:pt x="622" y="691"/>
                    <a:pt x="622" y="674"/>
                  </a:cubicBezTo>
                  <a:cubicBezTo>
                    <a:pt x="622" y="651"/>
                    <a:pt x="640" y="634"/>
                    <a:pt x="640" y="616"/>
                  </a:cubicBezTo>
                  <a:cubicBezTo>
                    <a:pt x="640" y="530"/>
                    <a:pt x="571" y="455"/>
                    <a:pt x="553" y="374"/>
                  </a:cubicBezTo>
                  <a:cubicBezTo>
                    <a:pt x="571" y="305"/>
                    <a:pt x="571" y="305"/>
                    <a:pt x="571" y="305"/>
                  </a:cubicBezTo>
                  <a:lnTo>
                    <a:pt x="571" y="305"/>
                  </a:lnTo>
                  <a:cubicBezTo>
                    <a:pt x="242" y="0"/>
                    <a:pt x="242" y="0"/>
                    <a:pt x="242" y="0"/>
                  </a:cubicBezTo>
                  <a:lnTo>
                    <a:pt x="242" y="0"/>
                  </a:lnTo>
                  <a:cubicBezTo>
                    <a:pt x="225" y="46"/>
                    <a:pt x="225" y="46"/>
                    <a:pt x="225" y="46"/>
                  </a:cubicBezTo>
                  <a:cubicBezTo>
                    <a:pt x="196" y="69"/>
                    <a:pt x="190" y="86"/>
                    <a:pt x="179" y="115"/>
                  </a:cubicBezTo>
                  <a:cubicBezTo>
                    <a:pt x="168" y="161"/>
                    <a:pt x="139" y="178"/>
                    <a:pt x="104" y="202"/>
                  </a:cubicBezTo>
                  <a:cubicBezTo>
                    <a:pt x="69" y="224"/>
                    <a:pt x="29" y="259"/>
                    <a:pt x="0" y="28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 name="Freeform 24"/>
            <p:cNvSpPr>
              <a:spLocks noChangeArrowheads="1"/>
            </p:cNvSpPr>
            <p:nvPr/>
          </p:nvSpPr>
          <p:spPr bwMode="auto">
            <a:xfrm>
              <a:off x="1324" y="1570"/>
              <a:ext cx="258" cy="169"/>
            </a:xfrm>
            <a:custGeom>
              <a:avLst/>
              <a:gdLst>
                <a:gd name="T0" fmla="*/ 1140 w 1141"/>
                <a:gd name="T1" fmla="*/ 0 h 750"/>
                <a:gd name="T2" fmla="*/ 1140 w 1141"/>
                <a:gd name="T3" fmla="*/ 0 h 750"/>
                <a:gd name="T4" fmla="*/ 1140 w 1141"/>
                <a:gd name="T5" fmla="*/ 299 h 750"/>
                <a:gd name="T6" fmla="*/ 1140 w 1141"/>
                <a:gd name="T7" fmla="*/ 299 h 750"/>
                <a:gd name="T8" fmla="*/ 1094 w 1141"/>
                <a:gd name="T9" fmla="*/ 323 h 750"/>
                <a:gd name="T10" fmla="*/ 962 w 1141"/>
                <a:gd name="T11" fmla="*/ 305 h 750"/>
                <a:gd name="T12" fmla="*/ 795 w 1141"/>
                <a:gd name="T13" fmla="*/ 357 h 750"/>
                <a:gd name="T14" fmla="*/ 702 w 1141"/>
                <a:gd name="T15" fmla="*/ 380 h 750"/>
                <a:gd name="T16" fmla="*/ 634 w 1141"/>
                <a:gd name="T17" fmla="*/ 409 h 750"/>
                <a:gd name="T18" fmla="*/ 547 w 1141"/>
                <a:gd name="T19" fmla="*/ 449 h 750"/>
                <a:gd name="T20" fmla="*/ 472 w 1141"/>
                <a:gd name="T21" fmla="*/ 547 h 750"/>
                <a:gd name="T22" fmla="*/ 369 w 1141"/>
                <a:gd name="T23" fmla="*/ 611 h 750"/>
                <a:gd name="T24" fmla="*/ 282 w 1141"/>
                <a:gd name="T25" fmla="*/ 645 h 750"/>
                <a:gd name="T26" fmla="*/ 172 w 1141"/>
                <a:gd name="T27" fmla="*/ 732 h 750"/>
                <a:gd name="T28" fmla="*/ 28 w 1141"/>
                <a:gd name="T29" fmla="*/ 743 h 750"/>
                <a:gd name="T30" fmla="*/ 28 w 1141"/>
                <a:gd name="T31" fmla="*/ 743 h 750"/>
                <a:gd name="T32" fmla="*/ 0 w 1141"/>
                <a:gd name="T33" fmla="*/ 640 h 750"/>
                <a:gd name="T34" fmla="*/ 0 w 1141"/>
                <a:gd name="T35" fmla="*/ 640 h 750"/>
                <a:gd name="T36" fmla="*/ 5 w 1141"/>
                <a:gd name="T37" fmla="*/ 288 h 750"/>
                <a:gd name="T38" fmla="*/ 5 w 1141"/>
                <a:gd name="T39" fmla="*/ 288 h 750"/>
                <a:gd name="T40" fmla="*/ 132 w 1141"/>
                <a:gd name="T41" fmla="*/ 282 h 750"/>
                <a:gd name="T42" fmla="*/ 265 w 1141"/>
                <a:gd name="T43" fmla="*/ 236 h 750"/>
                <a:gd name="T44" fmla="*/ 380 w 1141"/>
                <a:gd name="T45" fmla="*/ 253 h 750"/>
                <a:gd name="T46" fmla="*/ 823 w 1141"/>
                <a:gd name="T47" fmla="*/ 236 h 750"/>
                <a:gd name="T48" fmla="*/ 910 w 1141"/>
                <a:gd name="T49" fmla="*/ 190 h 750"/>
                <a:gd name="T50" fmla="*/ 956 w 1141"/>
                <a:gd name="T51" fmla="*/ 126 h 750"/>
                <a:gd name="T52" fmla="*/ 1048 w 1141"/>
                <a:gd name="T53" fmla="*/ 81 h 750"/>
                <a:gd name="T54" fmla="*/ 1100 w 1141"/>
                <a:gd name="T55" fmla="*/ 6 h 750"/>
                <a:gd name="T56" fmla="*/ 1140 w 1141"/>
                <a:gd name="T57" fmla="*/ 0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41" h="750">
                  <a:moveTo>
                    <a:pt x="1140" y="0"/>
                  </a:moveTo>
                  <a:lnTo>
                    <a:pt x="1140" y="0"/>
                  </a:lnTo>
                  <a:cubicBezTo>
                    <a:pt x="1140" y="299"/>
                    <a:pt x="1140" y="299"/>
                    <a:pt x="1140" y="299"/>
                  </a:cubicBezTo>
                  <a:lnTo>
                    <a:pt x="1140" y="299"/>
                  </a:lnTo>
                  <a:cubicBezTo>
                    <a:pt x="1135" y="288"/>
                    <a:pt x="1106" y="323"/>
                    <a:pt x="1094" y="323"/>
                  </a:cubicBezTo>
                  <a:cubicBezTo>
                    <a:pt x="1048" y="323"/>
                    <a:pt x="1002" y="282"/>
                    <a:pt x="962" y="305"/>
                  </a:cubicBezTo>
                  <a:cubicBezTo>
                    <a:pt x="904" y="334"/>
                    <a:pt x="863" y="357"/>
                    <a:pt x="795" y="357"/>
                  </a:cubicBezTo>
                  <a:cubicBezTo>
                    <a:pt x="760" y="368"/>
                    <a:pt x="726" y="346"/>
                    <a:pt x="702" y="380"/>
                  </a:cubicBezTo>
                  <a:cubicBezTo>
                    <a:pt x="685" y="403"/>
                    <a:pt x="650" y="386"/>
                    <a:pt x="634" y="409"/>
                  </a:cubicBezTo>
                  <a:cubicBezTo>
                    <a:pt x="616" y="438"/>
                    <a:pt x="576" y="443"/>
                    <a:pt x="547" y="449"/>
                  </a:cubicBezTo>
                  <a:cubicBezTo>
                    <a:pt x="489" y="472"/>
                    <a:pt x="524" y="519"/>
                    <a:pt x="472" y="547"/>
                  </a:cubicBezTo>
                  <a:cubicBezTo>
                    <a:pt x="369" y="611"/>
                    <a:pt x="369" y="611"/>
                    <a:pt x="369" y="611"/>
                  </a:cubicBezTo>
                  <a:cubicBezTo>
                    <a:pt x="282" y="645"/>
                    <a:pt x="282" y="645"/>
                    <a:pt x="282" y="645"/>
                  </a:cubicBezTo>
                  <a:cubicBezTo>
                    <a:pt x="236" y="668"/>
                    <a:pt x="218" y="714"/>
                    <a:pt x="172" y="732"/>
                  </a:cubicBezTo>
                  <a:cubicBezTo>
                    <a:pt x="126" y="749"/>
                    <a:pt x="80" y="725"/>
                    <a:pt x="28" y="743"/>
                  </a:cubicBezTo>
                  <a:lnTo>
                    <a:pt x="28" y="743"/>
                  </a:lnTo>
                  <a:cubicBezTo>
                    <a:pt x="0" y="640"/>
                    <a:pt x="0" y="640"/>
                    <a:pt x="0" y="640"/>
                  </a:cubicBezTo>
                  <a:lnTo>
                    <a:pt x="0" y="640"/>
                  </a:lnTo>
                  <a:cubicBezTo>
                    <a:pt x="5" y="288"/>
                    <a:pt x="5" y="288"/>
                    <a:pt x="5" y="288"/>
                  </a:cubicBezTo>
                  <a:lnTo>
                    <a:pt x="5" y="288"/>
                  </a:lnTo>
                  <a:cubicBezTo>
                    <a:pt x="132" y="282"/>
                    <a:pt x="132" y="282"/>
                    <a:pt x="132" y="282"/>
                  </a:cubicBezTo>
                  <a:cubicBezTo>
                    <a:pt x="190" y="271"/>
                    <a:pt x="196" y="219"/>
                    <a:pt x="265" y="236"/>
                  </a:cubicBezTo>
                  <a:cubicBezTo>
                    <a:pt x="293" y="242"/>
                    <a:pt x="357" y="230"/>
                    <a:pt x="380" y="253"/>
                  </a:cubicBezTo>
                  <a:cubicBezTo>
                    <a:pt x="484" y="397"/>
                    <a:pt x="691" y="242"/>
                    <a:pt x="823" y="236"/>
                  </a:cubicBezTo>
                  <a:cubicBezTo>
                    <a:pt x="870" y="230"/>
                    <a:pt x="887" y="236"/>
                    <a:pt x="910" y="190"/>
                  </a:cubicBezTo>
                  <a:cubicBezTo>
                    <a:pt x="915" y="172"/>
                    <a:pt x="939" y="138"/>
                    <a:pt x="956" y="126"/>
                  </a:cubicBezTo>
                  <a:cubicBezTo>
                    <a:pt x="985" y="103"/>
                    <a:pt x="1025" y="115"/>
                    <a:pt x="1048" y="81"/>
                  </a:cubicBezTo>
                  <a:cubicBezTo>
                    <a:pt x="1065" y="51"/>
                    <a:pt x="1065" y="11"/>
                    <a:pt x="1100" y="6"/>
                  </a:cubicBezTo>
                  <a:cubicBezTo>
                    <a:pt x="1140" y="0"/>
                    <a:pt x="1140" y="0"/>
                    <a:pt x="1140"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 name="Freeform 25"/>
            <p:cNvSpPr>
              <a:spLocks noChangeArrowheads="1"/>
            </p:cNvSpPr>
            <p:nvPr/>
          </p:nvSpPr>
          <p:spPr bwMode="auto">
            <a:xfrm>
              <a:off x="1330" y="1634"/>
              <a:ext cx="266" cy="241"/>
            </a:xfrm>
            <a:custGeom>
              <a:avLst/>
              <a:gdLst>
                <a:gd name="T0" fmla="*/ 1112 w 1177"/>
                <a:gd name="T1" fmla="*/ 17 h 1067"/>
                <a:gd name="T2" fmla="*/ 1112 w 1177"/>
                <a:gd name="T3" fmla="*/ 17 h 1067"/>
                <a:gd name="T4" fmla="*/ 1112 w 1177"/>
                <a:gd name="T5" fmla="*/ 46 h 1067"/>
                <a:gd name="T6" fmla="*/ 1118 w 1177"/>
                <a:gd name="T7" fmla="*/ 69 h 1067"/>
                <a:gd name="T8" fmla="*/ 1147 w 1177"/>
                <a:gd name="T9" fmla="*/ 86 h 1067"/>
                <a:gd name="T10" fmla="*/ 1176 w 1177"/>
                <a:gd name="T11" fmla="*/ 127 h 1067"/>
                <a:gd name="T12" fmla="*/ 1176 w 1177"/>
                <a:gd name="T13" fmla="*/ 127 h 1067"/>
                <a:gd name="T14" fmla="*/ 1135 w 1177"/>
                <a:gd name="T15" fmla="*/ 150 h 1067"/>
                <a:gd name="T16" fmla="*/ 1072 w 1177"/>
                <a:gd name="T17" fmla="*/ 190 h 1067"/>
                <a:gd name="T18" fmla="*/ 1026 w 1177"/>
                <a:gd name="T19" fmla="*/ 213 h 1067"/>
                <a:gd name="T20" fmla="*/ 939 w 1177"/>
                <a:gd name="T21" fmla="*/ 306 h 1067"/>
                <a:gd name="T22" fmla="*/ 887 w 1177"/>
                <a:gd name="T23" fmla="*/ 380 h 1067"/>
                <a:gd name="T24" fmla="*/ 726 w 1177"/>
                <a:gd name="T25" fmla="*/ 628 h 1067"/>
                <a:gd name="T26" fmla="*/ 622 w 1177"/>
                <a:gd name="T27" fmla="*/ 812 h 1067"/>
                <a:gd name="T28" fmla="*/ 565 w 1177"/>
                <a:gd name="T29" fmla="*/ 876 h 1067"/>
                <a:gd name="T30" fmla="*/ 473 w 1177"/>
                <a:gd name="T31" fmla="*/ 991 h 1067"/>
                <a:gd name="T32" fmla="*/ 421 w 1177"/>
                <a:gd name="T33" fmla="*/ 1066 h 1067"/>
                <a:gd name="T34" fmla="*/ 421 w 1177"/>
                <a:gd name="T35" fmla="*/ 1066 h 1067"/>
                <a:gd name="T36" fmla="*/ 87 w 1177"/>
                <a:gd name="T37" fmla="*/ 680 h 1067"/>
                <a:gd name="T38" fmla="*/ 87 w 1177"/>
                <a:gd name="T39" fmla="*/ 680 h 1067"/>
                <a:gd name="T40" fmla="*/ 0 w 1177"/>
                <a:gd name="T41" fmla="*/ 461 h 1067"/>
                <a:gd name="T42" fmla="*/ 0 w 1177"/>
                <a:gd name="T43" fmla="*/ 461 h 1067"/>
                <a:gd name="T44" fmla="*/ 144 w 1177"/>
                <a:gd name="T45" fmla="*/ 450 h 1067"/>
                <a:gd name="T46" fmla="*/ 254 w 1177"/>
                <a:gd name="T47" fmla="*/ 363 h 1067"/>
                <a:gd name="T48" fmla="*/ 341 w 1177"/>
                <a:gd name="T49" fmla="*/ 329 h 1067"/>
                <a:gd name="T50" fmla="*/ 444 w 1177"/>
                <a:gd name="T51" fmla="*/ 265 h 1067"/>
                <a:gd name="T52" fmla="*/ 519 w 1177"/>
                <a:gd name="T53" fmla="*/ 167 h 1067"/>
                <a:gd name="T54" fmla="*/ 606 w 1177"/>
                <a:gd name="T55" fmla="*/ 127 h 1067"/>
                <a:gd name="T56" fmla="*/ 674 w 1177"/>
                <a:gd name="T57" fmla="*/ 98 h 1067"/>
                <a:gd name="T58" fmla="*/ 767 w 1177"/>
                <a:gd name="T59" fmla="*/ 75 h 1067"/>
                <a:gd name="T60" fmla="*/ 934 w 1177"/>
                <a:gd name="T61" fmla="*/ 23 h 1067"/>
                <a:gd name="T62" fmla="*/ 1066 w 1177"/>
                <a:gd name="T63" fmla="*/ 41 h 1067"/>
                <a:gd name="T64" fmla="*/ 1112 w 1177"/>
                <a:gd name="T65" fmla="*/ 17 h 1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77" h="1067">
                  <a:moveTo>
                    <a:pt x="1112" y="17"/>
                  </a:moveTo>
                  <a:lnTo>
                    <a:pt x="1112" y="17"/>
                  </a:lnTo>
                  <a:cubicBezTo>
                    <a:pt x="1112" y="29"/>
                    <a:pt x="1112" y="35"/>
                    <a:pt x="1112" y="46"/>
                  </a:cubicBezTo>
                  <a:cubicBezTo>
                    <a:pt x="1112" y="52"/>
                    <a:pt x="1112" y="64"/>
                    <a:pt x="1118" y="69"/>
                  </a:cubicBezTo>
                  <a:cubicBezTo>
                    <a:pt x="1124" y="81"/>
                    <a:pt x="1135" y="81"/>
                    <a:pt x="1147" y="86"/>
                  </a:cubicBezTo>
                  <a:cubicBezTo>
                    <a:pt x="1176" y="127"/>
                    <a:pt x="1176" y="127"/>
                    <a:pt x="1176" y="127"/>
                  </a:cubicBezTo>
                  <a:lnTo>
                    <a:pt x="1176" y="127"/>
                  </a:lnTo>
                  <a:cubicBezTo>
                    <a:pt x="1135" y="150"/>
                    <a:pt x="1135" y="150"/>
                    <a:pt x="1135" y="150"/>
                  </a:cubicBezTo>
                  <a:cubicBezTo>
                    <a:pt x="1118" y="161"/>
                    <a:pt x="1095" y="178"/>
                    <a:pt x="1072" y="190"/>
                  </a:cubicBezTo>
                  <a:cubicBezTo>
                    <a:pt x="1060" y="196"/>
                    <a:pt x="1037" y="202"/>
                    <a:pt x="1026" y="213"/>
                  </a:cubicBezTo>
                  <a:cubicBezTo>
                    <a:pt x="986" y="237"/>
                    <a:pt x="963" y="265"/>
                    <a:pt x="939" y="306"/>
                  </a:cubicBezTo>
                  <a:cubicBezTo>
                    <a:pt x="934" y="322"/>
                    <a:pt x="905" y="374"/>
                    <a:pt x="887" y="380"/>
                  </a:cubicBezTo>
                  <a:cubicBezTo>
                    <a:pt x="830" y="455"/>
                    <a:pt x="772" y="542"/>
                    <a:pt x="726" y="628"/>
                  </a:cubicBezTo>
                  <a:cubicBezTo>
                    <a:pt x="715" y="651"/>
                    <a:pt x="634" y="812"/>
                    <a:pt x="622" y="812"/>
                  </a:cubicBezTo>
                  <a:cubicBezTo>
                    <a:pt x="542" y="812"/>
                    <a:pt x="571" y="812"/>
                    <a:pt x="565" y="876"/>
                  </a:cubicBezTo>
                  <a:cubicBezTo>
                    <a:pt x="565" y="911"/>
                    <a:pt x="502" y="980"/>
                    <a:pt x="473" y="991"/>
                  </a:cubicBezTo>
                  <a:cubicBezTo>
                    <a:pt x="433" y="1014"/>
                    <a:pt x="450" y="1043"/>
                    <a:pt x="421" y="1066"/>
                  </a:cubicBezTo>
                  <a:lnTo>
                    <a:pt x="421" y="1066"/>
                  </a:lnTo>
                  <a:cubicBezTo>
                    <a:pt x="87" y="680"/>
                    <a:pt x="87" y="680"/>
                    <a:pt x="87" y="680"/>
                  </a:cubicBezTo>
                  <a:lnTo>
                    <a:pt x="87" y="680"/>
                  </a:lnTo>
                  <a:cubicBezTo>
                    <a:pt x="0" y="461"/>
                    <a:pt x="0" y="461"/>
                    <a:pt x="0" y="461"/>
                  </a:cubicBezTo>
                  <a:lnTo>
                    <a:pt x="0" y="461"/>
                  </a:lnTo>
                  <a:cubicBezTo>
                    <a:pt x="52" y="443"/>
                    <a:pt x="98" y="467"/>
                    <a:pt x="144" y="450"/>
                  </a:cubicBezTo>
                  <a:cubicBezTo>
                    <a:pt x="190" y="432"/>
                    <a:pt x="208" y="386"/>
                    <a:pt x="254" y="363"/>
                  </a:cubicBezTo>
                  <a:cubicBezTo>
                    <a:pt x="341" y="329"/>
                    <a:pt x="341" y="329"/>
                    <a:pt x="341" y="329"/>
                  </a:cubicBezTo>
                  <a:cubicBezTo>
                    <a:pt x="444" y="265"/>
                    <a:pt x="444" y="265"/>
                    <a:pt x="444" y="265"/>
                  </a:cubicBezTo>
                  <a:cubicBezTo>
                    <a:pt x="496" y="237"/>
                    <a:pt x="461" y="190"/>
                    <a:pt x="519" y="167"/>
                  </a:cubicBezTo>
                  <a:cubicBezTo>
                    <a:pt x="548" y="161"/>
                    <a:pt x="588" y="156"/>
                    <a:pt x="606" y="127"/>
                  </a:cubicBezTo>
                  <a:cubicBezTo>
                    <a:pt x="622" y="104"/>
                    <a:pt x="657" y="121"/>
                    <a:pt x="674" y="98"/>
                  </a:cubicBezTo>
                  <a:cubicBezTo>
                    <a:pt x="698" y="64"/>
                    <a:pt x="732" y="86"/>
                    <a:pt x="767" y="75"/>
                  </a:cubicBezTo>
                  <a:cubicBezTo>
                    <a:pt x="835" y="75"/>
                    <a:pt x="876" y="52"/>
                    <a:pt x="934" y="23"/>
                  </a:cubicBezTo>
                  <a:cubicBezTo>
                    <a:pt x="974" y="0"/>
                    <a:pt x="1020" y="41"/>
                    <a:pt x="1066" y="41"/>
                  </a:cubicBezTo>
                  <a:cubicBezTo>
                    <a:pt x="1078" y="41"/>
                    <a:pt x="1107" y="6"/>
                    <a:pt x="1112" y="1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 name="Freeform 26"/>
            <p:cNvSpPr>
              <a:spLocks noChangeArrowheads="1"/>
            </p:cNvSpPr>
            <p:nvPr/>
          </p:nvSpPr>
          <p:spPr bwMode="auto">
            <a:xfrm>
              <a:off x="1169" y="1714"/>
              <a:ext cx="186" cy="284"/>
            </a:xfrm>
            <a:custGeom>
              <a:avLst/>
              <a:gdLst>
                <a:gd name="T0" fmla="*/ 686 w 825"/>
                <a:gd name="T1" fmla="*/ 6 h 1256"/>
                <a:gd name="T2" fmla="*/ 686 w 825"/>
                <a:gd name="T3" fmla="*/ 6 h 1256"/>
                <a:gd name="T4" fmla="*/ 714 w 825"/>
                <a:gd name="T5" fmla="*/ 109 h 1256"/>
                <a:gd name="T6" fmla="*/ 714 w 825"/>
                <a:gd name="T7" fmla="*/ 109 h 1256"/>
                <a:gd name="T8" fmla="*/ 801 w 825"/>
                <a:gd name="T9" fmla="*/ 328 h 1256"/>
                <a:gd name="T10" fmla="*/ 801 w 825"/>
                <a:gd name="T11" fmla="*/ 328 h 1256"/>
                <a:gd name="T12" fmla="*/ 801 w 825"/>
                <a:gd name="T13" fmla="*/ 725 h 1256"/>
                <a:gd name="T14" fmla="*/ 738 w 825"/>
                <a:gd name="T15" fmla="*/ 846 h 1256"/>
                <a:gd name="T16" fmla="*/ 674 w 825"/>
                <a:gd name="T17" fmla="*/ 846 h 1256"/>
                <a:gd name="T18" fmla="*/ 593 w 825"/>
                <a:gd name="T19" fmla="*/ 858 h 1256"/>
                <a:gd name="T20" fmla="*/ 565 w 825"/>
                <a:gd name="T21" fmla="*/ 887 h 1256"/>
                <a:gd name="T22" fmla="*/ 518 w 825"/>
                <a:gd name="T23" fmla="*/ 904 h 1256"/>
                <a:gd name="T24" fmla="*/ 461 w 825"/>
                <a:gd name="T25" fmla="*/ 938 h 1256"/>
                <a:gd name="T26" fmla="*/ 156 w 825"/>
                <a:gd name="T27" fmla="*/ 1255 h 1256"/>
                <a:gd name="T28" fmla="*/ 156 w 825"/>
                <a:gd name="T29" fmla="*/ 1255 h 1256"/>
                <a:gd name="T30" fmla="*/ 127 w 825"/>
                <a:gd name="T31" fmla="*/ 1232 h 1256"/>
                <a:gd name="T32" fmla="*/ 121 w 825"/>
                <a:gd name="T33" fmla="*/ 1210 h 1256"/>
                <a:gd name="T34" fmla="*/ 104 w 825"/>
                <a:gd name="T35" fmla="*/ 1192 h 1256"/>
                <a:gd name="T36" fmla="*/ 46 w 825"/>
                <a:gd name="T37" fmla="*/ 1181 h 1256"/>
                <a:gd name="T38" fmla="*/ 46 w 825"/>
                <a:gd name="T39" fmla="*/ 737 h 1256"/>
                <a:gd name="T40" fmla="*/ 46 w 825"/>
                <a:gd name="T41" fmla="*/ 737 h 1256"/>
                <a:gd name="T42" fmla="*/ 75 w 825"/>
                <a:gd name="T43" fmla="*/ 697 h 1256"/>
                <a:gd name="T44" fmla="*/ 40 w 825"/>
                <a:gd name="T45" fmla="*/ 680 h 1256"/>
                <a:gd name="T46" fmla="*/ 40 w 825"/>
                <a:gd name="T47" fmla="*/ 581 h 1256"/>
                <a:gd name="T48" fmla="*/ 17 w 825"/>
                <a:gd name="T49" fmla="*/ 524 h 1256"/>
                <a:gd name="T50" fmla="*/ 28 w 825"/>
                <a:gd name="T51" fmla="*/ 443 h 1256"/>
                <a:gd name="T52" fmla="*/ 23 w 825"/>
                <a:gd name="T53" fmla="*/ 397 h 1256"/>
                <a:gd name="T54" fmla="*/ 23 w 825"/>
                <a:gd name="T55" fmla="*/ 323 h 1256"/>
                <a:gd name="T56" fmla="*/ 23 w 825"/>
                <a:gd name="T57" fmla="*/ 323 h 1256"/>
                <a:gd name="T58" fmla="*/ 23 w 825"/>
                <a:gd name="T59" fmla="*/ 299 h 1256"/>
                <a:gd name="T60" fmla="*/ 12 w 825"/>
                <a:gd name="T61" fmla="*/ 271 h 1256"/>
                <a:gd name="T62" fmla="*/ 35 w 825"/>
                <a:gd name="T63" fmla="*/ 259 h 1256"/>
                <a:gd name="T64" fmla="*/ 52 w 825"/>
                <a:gd name="T65" fmla="*/ 242 h 1256"/>
                <a:gd name="T66" fmla="*/ 64 w 825"/>
                <a:gd name="T67" fmla="*/ 230 h 1256"/>
                <a:gd name="T68" fmla="*/ 75 w 825"/>
                <a:gd name="T69" fmla="*/ 207 h 1256"/>
                <a:gd name="T70" fmla="*/ 92 w 825"/>
                <a:gd name="T71" fmla="*/ 149 h 1256"/>
                <a:gd name="T72" fmla="*/ 138 w 825"/>
                <a:gd name="T73" fmla="*/ 86 h 1256"/>
                <a:gd name="T74" fmla="*/ 196 w 825"/>
                <a:gd name="T75" fmla="*/ 80 h 1256"/>
                <a:gd name="T76" fmla="*/ 248 w 825"/>
                <a:gd name="T77" fmla="*/ 115 h 1256"/>
                <a:gd name="T78" fmla="*/ 311 w 825"/>
                <a:gd name="T79" fmla="*/ 115 h 1256"/>
                <a:gd name="T80" fmla="*/ 397 w 825"/>
                <a:gd name="T81" fmla="*/ 74 h 1256"/>
                <a:gd name="T82" fmla="*/ 421 w 825"/>
                <a:gd name="T83" fmla="*/ 86 h 1256"/>
                <a:gd name="T84" fmla="*/ 466 w 825"/>
                <a:gd name="T85" fmla="*/ 74 h 1256"/>
                <a:gd name="T86" fmla="*/ 495 w 825"/>
                <a:gd name="T87" fmla="*/ 63 h 1256"/>
                <a:gd name="T88" fmla="*/ 541 w 825"/>
                <a:gd name="T89" fmla="*/ 40 h 1256"/>
                <a:gd name="T90" fmla="*/ 617 w 825"/>
                <a:gd name="T91" fmla="*/ 11 h 1256"/>
                <a:gd name="T92" fmla="*/ 686 w 825"/>
                <a:gd name="T93" fmla="*/ 6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25" h="1256">
                  <a:moveTo>
                    <a:pt x="686" y="6"/>
                  </a:moveTo>
                  <a:lnTo>
                    <a:pt x="686" y="6"/>
                  </a:lnTo>
                  <a:cubicBezTo>
                    <a:pt x="714" y="109"/>
                    <a:pt x="714" y="109"/>
                    <a:pt x="714" y="109"/>
                  </a:cubicBezTo>
                  <a:lnTo>
                    <a:pt x="714" y="109"/>
                  </a:lnTo>
                  <a:cubicBezTo>
                    <a:pt x="801" y="328"/>
                    <a:pt x="801" y="328"/>
                    <a:pt x="801" y="328"/>
                  </a:cubicBezTo>
                  <a:lnTo>
                    <a:pt x="801" y="328"/>
                  </a:lnTo>
                  <a:cubicBezTo>
                    <a:pt x="801" y="725"/>
                    <a:pt x="801" y="725"/>
                    <a:pt x="801" y="725"/>
                  </a:cubicBezTo>
                  <a:cubicBezTo>
                    <a:pt x="783" y="766"/>
                    <a:pt x="824" y="910"/>
                    <a:pt x="738" y="846"/>
                  </a:cubicBezTo>
                  <a:cubicBezTo>
                    <a:pt x="720" y="835"/>
                    <a:pt x="691" y="841"/>
                    <a:pt x="674" y="846"/>
                  </a:cubicBezTo>
                  <a:cubicBezTo>
                    <a:pt x="645" y="864"/>
                    <a:pt x="622" y="852"/>
                    <a:pt x="593" y="858"/>
                  </a:cubicBezTo>
                  <a:cubicBezTo>
                    <a:pt x="576" y="864"/>
                    <a:pt x="576" y="875"/>
                    <a:pt x="565" y="887"/>
                  </a:cubicBezTo>
                  <a:cubicBezTo>
                    <a:pt x="547" y="898"/>
                    <a:pt x="536" y="887"/>
                    <a:pt x="518" y="904"/>
                  </a:cubicBezTo>
                  <a:cubicBezTo>
                    <a:pt x="501" y="927"/>
                    <a:pt x="495" y="927"/>
                    <a:pt x="461" y="938"/>
                  </a:cubicBezTo>
                  <a:cubicBezTo>
                    <a:pt x="156" y="1255"/>
                    <a:pt x="156" y="1255"/>
                    <a:pt x="156" y="1255"/>
                  </a:cubicBezTo>
                  <a:lnTo>
                    <a:pt x="156" y="1255"/>
                  </a:lnTo>
                  <a:cubicBezTo>
                    <a:pt x="127" y="1232"/>
                    <a:pt x="127" y="1232"/>
                    <a:pt x="127" y="1232"/>
                  </a:cubicBezTo>
                  <a:cubicBezTo>
                    <a:pt x="127" y="1226"/>
                    <a:pt x="121" y="1215"/>
                    <a:pt x="121" y="1210"/>
                  </a:cubicBezTo>
                  <a:cubicBezTo>
                    <a:pt x="116" y="1204"/>
                    <a:pt x="109" y="1192"/>
                    <a:pt x="104" y="1192"/>
                  </a:cubicBezTo>
                  <a:cubicBezTo>
                    <a:pt x="87" y="1181"/>
                    <a:pt x="64" y="1181"/>
                    <a:pt x="46" y="1181"/>
                  </a:cubicBezTo>
                  <a:cubicBezTo>
                    <a:pt x="46" y="737"/>
                    <a:pt x="46" y="737"/>
                    <a:pt x="46" y="737"/>
                  </a:cubicBezTo>
                  <a:lnTo>
                    <a:pt x="46" y="737"/>
                  </a:lnTo>
                  <a:cubicBezTo>
                    <a:pt x="46" y="720"/>
                    <a:pt x="64" y="708"/>
                    <a:pt x="75" y="697"/>
                  </a:cubicBezTo>
                  <a:cubicBezTo>
                    <a:pt x="87" y="673"/>
                    <a:pt x="46" y="673"/>
                    <a:pt x="40" y="680"/>
                  </a:cubicBezTo>
                  <a:cubicBezTo>
                    <a:pt x="0" y="691"/>
                    <a:pt x="40" y="593"/>
                    <a:pt x="40" y="581"/>
                  </a:cubicBezTo>
                  <a:cubicBezTo>
                    <a:pt x="46" y="559"/>
                    <a:pt x="28" y="541"/>
                    <a:pt x="17" y="524"/>
                  </a:cubicBezTo>
                  <a:cubicBezTo>
                    <a:pt x="12" y="507"/>
                    <a:pt x="17" y="455"/>
                    <a:pt x="28" y="443"/>
                  </a:cubicBezTo>
                  <a:cubicBezTo>
                    <a:pt x="46" y="415"/>
                    <a:pt x="23" y="426"/>
                    <a:pt x="23" y="397"/>
                  </a:cubicBezTo>
                  <a:cubicBezTo>
                    <a:pt x="23" y="323"/>
                    <a:pt x="23" y="323"/>
                    <a:pt x="23" y="323"/>
                  </a:cubicBezTo>
                  <a:lnTo>
                    <a:pt x="23" y="323"/>
                  </a:lnTo>
                  <a:cubicBezTo>
                    <a:pt x="40" y="305"/>
                    <a:pt x="35" y="311"/>
                    <a:pt x="23" y="299"/>
                  </a:cubicBezTo>
                  <a:cubicBezTo>
                    <a:pt x="17" y="293"/>
                    <a:pt x="6" y="282"/>
                    <a:pt x="12" y="271"/>
                  </a:cubicBezTo>
                  <a:cubicBezTo>
                    <a:pt x="17" y="264"/>
                    <a:pt x="28" y="264"/>
                    <a:pt x="35" y="259"/>
                  </a:cubicBezTo>
                  <a:cubicBezTo>
                    <a:pt x="52" y="259"/>
                    <a:pt x="40" y="247"/>
                    <a:pt x="52" y="242"/>
                  </a:cubicBezTo>
                  <a:cubicBezTo>
                    <a:pt x="52" y="236"/>
                    <a:pt x="64" y="236"/>
                    <a:pt x="64" y="230"/>
                  </a:cubicBezTo>
                  <a:cubicBezTo>
                    <a:pt x="69" y="230"/>
                    <a:pt x="75" y="213"/>
                    <a:pt x="75" y="207"/>
                  </a:cubicBezTo>
                  <a:cubicBezTo>
                    <a:pt x="87" y="190"/>
                    <a:pt x="69" y="167"/>
                    <a:pt x="92" y="149"/>
                  </a:cubicBezTo>
                  <a:cubicBezTo>
                    <a:pt x="116" y="132"/>
                    <a:pt x="127" y="109"/>
                    <a:pt x="138" y="86"/>
                  </a:cubicBezTo>
                  <a:cubicBezTo>
                    <a:pt x="150" y="69"/>
                    <a:pt x="190" y="69"/>
                    <a:pt x="196" y="80"/>
                  </a:cubicBezTo>
                  <a:cubicBezTo>
                    <a:pt x="208" y="103"/>
                    <a:pt x="219" y="121"/>
                    <a:pt x="248" y="115"/>
                  </a:cubicBezTo>
                  <a:cubicBezTo>
                    <a:pt x="271" y="115"/>
                    <a:pt x="288" y="121"/>
                    <a:pt x="311" y="115"/>
                  </a:cubicBezTo>
                  <a:cubicBezTo>
                    <a:pt x="345" y="115"/>
                    <a:pt x="363" y="86"/>
                    <a:pt x="397" y="74"/>
                  </a:cubicBezTo>
                  <a:cubicBezTo>
                    <a:pt x="409" y="74"/>
                    <a:pt x="415" y="80"/>
                    <a:pt x="421" y="86"/>
                  </a:cubicBezTo>
                  <a:cubicBezTo>
                    <a:pt x="432" y="86"/>
                    <a:pt x="461" y="80"/>
                    <a:pt x="466" y="74"/>
                  </a:cubicBezTo>
                  <a:cubicBezTo>
                    <a:pt x="478" y="69"/>
                    <a:pt x="484" y="74"/>
                    <a:pt x="495" y="63"/>
                  </a:cubicBezTo>
                  <a:cubicBezTo>
                    <a:pt x="507" y="57"/>
                    <a:pt x="525" y="40"/>
                    <a:pt x="541" y="40"/>
                  </a:cubicBezTo>
                  <a:cubicBezTo>
                    <a:pt x="565" y="40"/>
                    <a:pt x="599" y="22"/>
                    <a:pt x="617" y="11"/>
                  </a:cubicBezTo>
                  <a:cubicBezTo>
                    <a:pt x="645" y="0"/>
                    <a:pt x="657" y="17"/>
                    <a:pt x="686" y="6"/>
                  </a:cubicBezTo>
                </a:path>
              </a:pathLst>
            </a:custGeom>
            <a:solidFill>
              <a:schemeClr val="accent2"/>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 name="Freeform 27"/>
            <p:cNvSpPr>
              <a:spLocks noChangeArrowheads="1"/>
            </p:cNvSpPr>
            <p:nvPr/>
          </p:nvSpPr>
          <p:spPr bwMode="auto">
            <a:xfrm>
              <a:off x="1426" y="1663"/>
              <a:ext cx="394" cy="281"/>
            </a:xfrm>
            <a:custGeom>
              <a:avLst/>
              <a:gdLst>
                <a:gd name="T0" fmla="*/ 755 w 1741"/>
                <a:gd name="T1" fmla="*/ 0 h 1245"/>
                <a:gd name="T2" fmla="*/ 755 w 1741"/>
                <a:gd name="T3" fmla="*/ 0 h 1245"/>
                <a:gd name="T4" fmla="*/ 875 w 1741"/>
                <a:gd name="T5" fmla="*/ 69 h 1245"/>
                <a:gd name="T6" fmla="*/ 945 w 1741"/>
                <a:gd name="T7" fmla="*/ 103 h 1245"/>
                <a:gd name="T8" fmla="*/ 1124 w 1741"/>
                <a:gd name="T9" fmla="*/ 23 h 1245"/>
                <a:gd name="T10" fmla="*/ 1181 w 1741"/>
                <a:gd name="T11" fmla="*/ 115 h 1245"/>
                <a:gd name="T12" fmla="*/ 1227 w 1741"/>
                <a:gd name="T13" fmla="*/ 132 h 1245"/>
                <a:gd name="T14" fmla="*/ 1227 w 1741"/>
                <a:gd name="T15" fmla="*/ 132 h 1245"/>
                <a:gd name="T16" fmla="*/ 1216 w 1741"/>
                <a:gd name="T17" fmla="*/ 202 h 1245"/>
                <a:gd name="T18" fmla="*/ 1227 w 1741"/>
                <a:gd name="T19" fmla="*/ 259 h 1245"/>
                <a:gd name="T20" fmla="*/ 1239 w 1741"/>
                <a:gd name="T21" fmla="*/ 363 h 1245"/>
                <a:gd name="T22" fmla="*/ 1302 w 1741"/>
                <a:gd name="T23" fmla="*/ 409 h 1245"/>
                <a:gd name="T24" fmla="*/ 1371 w 1741"/>
                <a:gd name="T25" fmla="*/ 449 h 1245"/>
                <a:gd name="T26" fmla="*/ 1371 w 1741"/>
                <a:gd name="T27" fmla="*/ 323 h 1245"/>
                <a:gd name="T28" fmla="*/ 1389 w 1741"/>
                <a:gd name="T29" fmla="*/ 253 h 1245"/>
                <a:gd name="T30" fmla="*/ 1434 w 1741"/>
                <a:gd name="T31" fmla="*/ 282 h 1245"/>
                <a:gd name="T32" fmla="*/ 1446 w 1741"/>
                <a:gd name="T33" fmla="*/ 357 h 1245"/>
                <a:gd name="T34" fmla="*/ 1504 w 1741"/>
                <a:gd name="T35" fmla="*/ 444 h 1245"/>
                <a:gd name="T36" fmla="*/ 1607 w 1741"/>
                <a:gd name="T37" fmla="*/ 524 h 1245"/>
                <a:gd name="T38" fmla="*/ 1648 w 1741"/>
                <a:gd name="T39" fmla="*/ 536 h 1245"/>
                <a:gd name="T40" fmla="*/ 1688 w 1741"/>
                <a:gd name="T41" fmla="*/ 680 h 1245"/>
                <a:gd name="T42" fmla="*/ 1740 w 1741"/>
                <a:gd name="T43" fmla="*/ 725 h 1245"/>
                <a:gd name="T44" fmla="*/ 1699 w 1741"/>
                <a:gd name="T45" fmla="*/ 737 h 1245"/>
                <a:gd name="T46" fmla="*/ 1607 w 1741"/>
                <a:gd name="T47" fmla="*/ 709 h 1245"/>
                <a:gd name="T48" fmla="*/ 1630 w 1741"/>
                <a:gd name="T49" fmla="*/ 777 h 1245"/>
                <a:gd name="T50" fmla="*/ 1705 w 1741"/>
                <a:gd name="T51" fmla="*/ 841 h 1245"/>
                <a:gd name="T52" fmla="*/ 1722 w 1741"/>
                <a:gd name="T53" fmla="*/ 962 h 1245"/>
                <a:gd name="T54" fmla="*/ 1688 w 1741"/>
                <a:gd name="T55" fmla="*/ 1026 h 1245"/>
                <a:gd name="T56" fmla="*/ 1671 w 1741"/>
                <a:gd name="T57" fmla="*/ 1077 h 1245"/>
                <a:gd name="T58" fmla="*/ 1671 w 1741"/>
                <a:gd name="T59" fmla="*/ 1077 h 1245"/>
                <a:gd name="T60" fmla="*/ 1607 w 1741"/>
                <a:gd name="T61" fmla="*/ 1020 h 1245"/>
                <a:gd name="T62" fmla="*/ 1607 w 1741"/>
                <a:gd name="T63" fmla="*/ 1020 h 1245"/>
                <a:gd name="T64" fmla="*/ 1561 w 1741"/>
                <a:gd name="T65" fmla="*/ 985 h 1245"/>
                <a:gd name="T66" fmla="*/ 1446 w 1741"/>
                <a:gd name="T67" fmla="*/ 876 h 1245"/>
                <a:gd name="T68" fmla="*/ 1337 w 1741"/>
                <a:gd name="T69" fmla="*/ 847 h 1245"/>
                <a:gd name="T70" fmla="*/ 1268 w 1741"/>
                <a:gd name="T71" fmla="*/ 870 h 1245"/>
                <a:gd name="T72" fmla="*/ 1198 w 1741"/>
                <a:gd name="T73" fmla="*/ 922 h 1245"/>
                <a:gd name="T74" fmla="*/ 1106 w 1741"/>
                <a:gd name="T75" fmla="*/ 991 h 1245"/>
                <a:gd name="T76" fmla="*/ 933 w 1741"/>
                <a:gd name="T77" fmla="*/ 1042 h 1245"/>
                <a:gd name="T78" fmla="*/ 749 w 1741"/>
                <a:gd name="T79" fmla="*/ 968 h 1245"/>
                <a:gd name="T80" fmla="*/ 639 w 1741"/>
                <a:gd name="T81" fmla="*/ 997 h 1245"/>
                <a:gd name="T82" fmla="*/ 547 w 1741"/>
                <a:gd name="T83" fmla="*/ 1031 h 1245"/>
                <a:gd name="T84" fmla="*/ 426 w 1741"/>
                <a:gd name="T85" fmla="*/ 1089 h 1245"/>
                <a:gd name="T86" fmla="*/ 386 w 1741"/>
                <a:gd name="T87" fmla="*/ 1129 h 1245"/>
                <a:gd name="T88" fmla="*/ 392 w 1741"/>
                <a:gd name="T89" fmla="*/ 1215 h 1245"/>
                <a:gd name="T90" fmla="*/ 317 w 1741"/>
                <a:gd name="T91" fmla="*/ 1186 h 1245"/>
                <a:gd name="T92" fmla="*/ 305 w 1741"/>
                <a:gd name="T93" fmla="*/ 1244 h 1245"/>
                <a:gd name="T94" fmla="*/ 305 w 1741"/>
                <a:gd name="T95" fmla="*/ 1244 h 1245"/>
                <a:gd name="T96" fmla="*/ 0 w 1741"/>
                <a:gd name="T97" fmla="*/ 939 h 1245"/>
                <a:gd name="T98" fmla="*/ 0 w 1741"/>
                <a:gd name="T99" fmla="*/ 939 h 1245"/>
                <a:gd name="T100" fmla="*/ 52 w 1741"/>
                <a:gd name="T101" fmla="*/ 864 h 1245"/>
                <a:gd name="T102" fmla="*/ 144 w 1741"/>
                <a:gd name="T103" fmla="*/ 749 h 1245"/>
                <a:gd name="T104" fmla="*/ 201 w 1741"/>
                <a:gd name="T105" fmla="*/ 685 h 1245"/>
                <a:gd name="T106" fmla="*/ 305 w 1741"/>
                <a:gd name="T107" fmla="*/ 501 h 1245"/>
                <a:gd name="T108" fmla="*/ 466 w 1741"/>
                <a:gd name="T109" fmla="*/ 253 h 1245"/>
                <a:gd name="T110" fmla="*/ 518 w 1741"/>
                <a:gd name="T111" fmla="*/ 179 h 1245"/>
                <a:gd name="T112" fmla="*/ 605 w 1741"/>
                <a:gd name="T113" fmla="*/ 86 h 1245"/>
                <a:gd name="T114" fmla="*/ 651 w 1741"/>
                <a:gd name="T115" fmla="*/ 63 h 1245"/>
                <a:gd name="T116" fmla="*/ 714 w 1741"/>
                <a:gd name="T117" fmla="*/ 23 h 1245"/>
                <a:gd name="T118" fmla="*/ 755 w 1741"/>
                <a:gd name="T119" fmla="*/ 0 h 1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1" h="1245">
                  <a:moveTo>
                    <a:pt x="755" y="0"/>
                  </a:moveTo>
                  <a:lnTo>
                    <a:pt x="755" y="0"/>
                  </a:lnTo>
                  <a:cubicBezTo>
                    <a:pt x="801" y="23"/>
                    <a:pt x="830" y="29"/>
                    <a:pt x="875" y="69"/>
                  </a:cubicBezTo>
                  <a:cubicBezTo>
                    <a:pt x="887" y="86"/>
                    <a:pt x="922" y="121"/>
                    <a:pt x="945" y="103"/>
                  </a:cubicBezTo>
                  <a:cubicBezTo>
                    <a:pt x="991" y="63"/>
                    <a:pt x="1066" y="40"/>
                    <a:pt x="1124" y="23"/>
                  </a:cubicBezTo>
                  <a:cubicBezTo>
                    <a:pt x="1169" y="11"/>
                    <a:pt x="1140" y="98"/>
                    <a:pt x="1181" y="115"/>
                  </a:cubicBezTo>
                  <a:cubicBezTo>
                    <a:pt x="1227" y="132"/>
                    <a:pt x="1227" y="132"/>
                    <a:pt x="1227" y="132"/>
                  </a:cubicBezTo>
                  <a:lnTo>
                    <a:pt x="1227" y="132"/>
                  </a:lnTo>
                  <a:cubicBezTo>
                    <a:pt x="1233" y="155"/>
                    <a:pt x="1221" y="173"/>
                    <a:pt x="1216" y="202"/>
                  </a:cubicBezTo>
                  <a:cubicBezTo>
                    <a:pt x="1198" y="236"/>
                    <a:pt x="1210" y="236"/>
                    <a:pt x="1227" y="259"/>
                  </a:cubicBezTo>
                  <a:cubicBezTo>
                    <a:pt x="1250" y="294"/>
                    <a:pt x="1233" y="357"/>
                    <a:pt x="1239" y="363"/>
                  </a:cubicBezTo>
                  <a:cubicBezTo>
                    <a:pt x="1256" y="380"/>
                    <a:pt x="1285" y="392"/>
                    <a:pt x="1302" y="409"/>
                  </a:cubicBezTo>
                  <a:cubicBezTo>
                    <a:pt x="1319" y="426"/>
                    <a:pt x="1371" y="501"/>
                    <a:pt x="1371" y="449"/>
                  </a:cubicBezTo>
                  <a:cubicBezTo>
                    <a:pt x="1371" y="403"/>
                    <a:pt x="1389" y="368"/>
                    <a:pt x="1371" y="323"/>
                  </a:cubicBezTo>
                  <a:cubicBezTo>
                    <a:pt x="1371" y="311"/>
                    <a:pt x="1389" y="271"/>
                    <a:pt x="1389" y="253"/>
                  </a:cubicBezTo>
                  <a:cubicBezTo>
                    <a:pt x="1389" y="195"/>
                    <a:pt x="1429" y="276"/>
                    <a:pt x="1434" y="282"/>
                  </a:cubicBezTo>
                  <a:cubicBezTo>
                    <a:pt x="1463" y="311"/>
                    <a:pt x="1486" y="328"/>
                    <a:pt x="1446" y="357"/>
                  </a:cubicBezTo>
                  <a:cubicBezTo>
                    <a:pt x="1411" y="380"/>
                    <a:pt x="1475" y="420"/>
                    <a:pt x="1504" y="444"/>
                  </a:cubicBezTo>
                  <a:cubicBezTo>
                    <a:pt x="1526" y="461"/>
                    <a:pt x="1585" y="530"/>
                    <a:pt x="1607" y="524"/>
                  </a:cubicBezTo>
                  <a:cubicBezTo>
                    <a:pt x="1625" y="524"/>
                    <a:pt x="1642" y="512"/>
                    <a:pt x="1648" y="536"/>
                  </a:cubicBezTo>
                  <a:cubicBezTo>
                    <a:pt x="1665" y="588"/>
                    <a:pt x="1665" y="633"/>
                    <a:pt x="1688" y="680"/>
                  </a:cubicBezTo>
                  <a:cubicBezTo>
                    <a:pt x="1699" y="697"/>
                    <a:pt x="1740" y="691"/>
                    <a:pt x="1740" y="725"/>
                  </a:cubicBezTo>
                  <a:cubicBezTo>
                    <a:pt x="1740" y="732"/>
                    <a:pt x="1705" y="732"/>
                    <a:pt x="1699" y="737"/>
                  </a:cubicBezTo>
                  <a:cubicBezTo>
                    <a:pt x="1648" y="772"/>
                    <a:pt x="1630" y="680"/>
                    <a:pt x="1607" y="709"/>
                  </a:cubicBezTo>
                  <a:cubicBezTo>
                    <a:pt x="1585" y="732"/>
                    <a:pt x="1619" y="766"/>
                    <a:pt x="1630" y="777"/>
                  </a:cubicBezTo>
                  <a:cubicBezTo>
                    <a:pt x="1654" y="806"/>
                    <a:pt x="1682" y="818"/>
                    <a:pt x="1705" y="841"/>
                  </a:cubicBezTo>
                  <a:cubicBezTo>
                    <a:pt x="1728" y="858"/>
                    <a:pt x="1711" y="933"/>
                    <a:pt x="1722" y="962"/>
                  </a:cubicBezTo>
                  <a:cubicBezTo>
                    <a:pt x="1740" y="1002"/>
                    <a:pt x="1688" y="1008"/>
                    <a:pt x="1688" y="1026"/>
                  </a:cubicBezTo>
                  <a:cubicBezTo>
                    <a:pt x="1694" y="1042"/>
                    <a:pt x="1688" y="1066"/>
                    <a:pt x="1671" y="1077"/>
                  </a:cubicBezTo>
                  <a:lnTo>
                    <a:pt x="1671" y="1077"/>
                  </a:lnTo>
                  <a:cubicBezTo>
                    <a:pt x="1607" y="1020"/>
                    <a:pt x="1607" y="1020"/>
                    <a:pt x="1607" y="1020"/>
                  </a:cubicBezTo>
                  <a:lnTo>
                    <a:pt x="1607" y="1020"/>
                  </a:lnTo>
                  <a:cubicBezTo>
                    <a:pt x="1561" y="985"/>
                    <a:pt x="1561" y="985"/>
                    <a:pt x="1561" y="985"/>
                  </a:cubicBezTo>
                  <a:cubicBezTo>
                    <a:pt x="1521" y="962"/>
                    <a:pt x="1469" y="910"/>
                    <a:pt x="1446" y="876"/>
                  </a:cubicBezTo>
                  <a:cubicBezTo>
                    <a:pt x="1389" y="870"/>
                    <a:pt x="1383" y="887"/>
                    <a:pt x="1337" y="847"/>
                  </a:cubicBezTo>
                  <a:cubicBezTo>
                    <a:pt x="1296" y="806"/>
                    <a:pt x="1285" y="829"/>
                    <a:pt x="1268" y="870"/>
                  </a:cubicBezTo>
                  <a:cubicBezTo>
                    <a:pt x="1256" y="905"/>
                    <a:pt x="1227" y="910"/>
                    <a:pt x="1198" y="922"/>
                  </a:cubicBezTo>
                  <a:cubicBezTo>
                    <a:pt x="1152" y="939"/>
                    <a:pt x="1135" y="968"/>
                    <a:pt x="1106" y="991"/>
                  </a:cubicBezTo>
                  <a:cubicBezTo>
                    <a:pt x="1043" y="1042"/>
                    <a:pt x="1014" y="1054"/>
                    <a:pt x="933" y="1042"/>
                  </a:cubicBezTo>
                  <a:cubicBezTo>
                    <a:pt x="841" y="1042"/>
                    <a:pt x="830" y="1002"/>
                    <a:pt x="749" y="968"/>
                  </a:cubicBezTo>
                  <a:cubicBezTo>
                    <a:pt x="686" y="945"/>
                    <a:pt x="668" y="922"/>
                    <a:pt x="639" y="997"/>
                  </a:cubicBezTo>
                  <a:cubicBezTo>
                    <a:pt x="628" y="1031"/>
                    <a:pt x="582" y="1026"/>
                    <a:pt x="547" y="1031"/>
                  </a:cubicBezTo>
                  <a:cubicBezTo>
                    <a:pt x="495" y="1037"/>
                    <a:pt x="473" y="1071"/>
                    <a:pt x="426" y="1089"/>
                  </a:cubicBezTo>
                  <a:cubicBezTo>
                    <a:pt x="403" y="1094"/>
                    <a:pt x="374" y="1100"/>
                    <a:pt x="386" y="1129"/>
                  </a:cubicBezTo>
                  <a:cubicBezTo>
                    <a:pt x="386" y="1141"/>
                    <a:pt x="397" y="1215"/>
                    <a:pt x="392" y="1215"/>
                  </a:cubicBezTo>
                  <a:cubicBezTo>
                    <a:pt x="357" y="1221"/>
                    <a:pt x="346" y="1181"/>
                    <a:pt x="317" y="1186"/>
                  </a:cubicBezTo>
                  <a:cubicBezTo>
                    <a:pt x="311" y="1204"/>
                    <a:pt x="317" y="1227"/>
                    <a:pt x="305" y="1244"/>
                  </a:cubicBezTo>
                  <a:lnTo>
                    <a:pt x="305" y="1244"/>
                  </a:lnTo>
                  <a:cubicBezTo>
                    <a:pt x="0" y="939"/>
                    <a:pt x="0" y="939"/>
                    <a:pt x="0" y="939"/>
                  </a:cubicBezTo>
                  <a:lnTo>
                    <a:pt x="0" y="939"/>
                  </a:lnTo>
                  <a:cubicBezTo>
                    <a:pt x="29" y="916"/>
                    <a:pt x="12" y="887"/>
                    <a:pt x="52" y="864"/>
                  </a:cubicBezTo>
                  <a:cubicBezTo>
                    <a:pt x="81" y="853"/>
                    <a:pt x="144" y="784"/>
                    <a:pt x="144" y="749"/>
                  </a:cubicBezTo>
                  <a:cubicBezTo>
                    <a:pt x="150" y="685"/>
                    <a:pt x="121" y="685"/>
                    <a:pt x="201" y="685"/>
                  </a:cubicBezTo>
                  <a:cubicBezTo>
                    <a:pt x="213" y="685"/>
                    <a:pt x="294" y="524"/>
                    <a:pt x="305" y="501"/>
                  </a:cubicBezTo>
                  <a:cubicBezTo>
                    <a:pt x="351" y="415"/>
                    <a:pt x="409" y="328"/>
                    <a:pt x="466" y="253"/>
                  </a:cubicBezTo>
                  <a:cubicBezTo>
                    <a:pt x="484" y="247"/>
                    <a:pt x="513" y="195"/>
                    <a:pt x="518" y="179"/>
                  </a:cubicBezTo>
                  <a:cubicBezTo>
                    <a:pt x="542" y="138"/>
                    <a:pt x="565" y="110"/>
                    <a:pt x="605" y="86"/>
                  </a:cubicBezTo>
                  <a:cubicBezTo>
                    <a:pt x="616" y="75"/>
                    <a:pt x="639" y="69"/>
                    <a:pt x="651" y="63"/>
                  </a:cubicBezTo>
                  <a:cubicBezTo>
                    <a:pt x="674" y="51"/>
                    <a:pt x="697" y="34"/>
                    <a:pt x="714" y="23"/>
                  </a:cubicBezTo>
                  <a:cubicBezTo>
                    <a:pt x="755" y="0"/>
                    <a:pt x="755" y="0"/>
                    <a:pt x="755"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 name="Freeform 28"/>
            <p:cNvSpPr>
              <a:spLocks noChangeArrowheads="1"/>
            </p:cNvSpPr>
            <p:nvPr/>
          </p:nvSpPr>
          <p:spPr bwMode="auto">
            <a:xfrm>
              <a:off x="1200" y="1788"/>
              <a:ext cx="294" cy="330"/>
            </a:xfrm>
            <a:custGeom>
              <a:avLst/>
              <a:gdLst>
                <a:gd name="T0" fmla="*/ 663 w 1303"/>
                <a:gd name="T1" fmla="*/ 0 h 1458"/>
                <a:gd name="T2" fmla="*/ 663 w 1303"/>
                <a:gd name="T3" fmla="*/ 0 h 1458"/>
                <a:gd name="T4" fmla="*/ 997 w 1303"/>
                <a:gd name="T5" fmla="*/ 386 h 1458"/>
                <a:gd name="T6" fmla="*/ 997 w 1303"/>
                <a:gd name="T7" fmla="*/ 386 h 1458"/>
                <a:gd name="T8" fmla="*/ 1302 w 1303"/>
                <a:gd name="T9" fmla="*/ 691 h 1458"/>
                <a:gd name="T10" fmla="*/ 1302 w 1303"/>
                <a:gd name="T11" fmla="*/ 691 h 1458"/>
                <a:gd name="T12" fmla="*/ 605 w 1303"/>
                <a:gd name="T13" fmla="*/ 1048 h 1458"/>
                <a:gd name="T14" fmla="*/ 600 w 1303"/>
                <a:gd name="T15" fmla="*/ 1112 h 1458"/>
                <a:gd name="T16" fmla="*/ 594 w 1303"/>
                <a:gd name="T17" fmla="*/ 1169 h 1458"/>
                <a:gd name="T18" fmla="*/ 542 w 1303"/>
                <a:gd name="T19" fmla="*/ 1215 h 1458"/>
                <a:gd name="T20" fmla="*/ 472 w 1303"/>
                <a:gd name="T21" fmla="*/ 1279 h 1458"/>
                <a:gd name="T22" fmla="*/ 294 w 1303"/>
                <a:gd name="T23" fmla="*/ 1457 h 1458"/>
                <a:gd name="T24" fmla="*/ 294 w 1303"/>
                <a:gd name="T25" fmla="*/ 1457 h 1458"/>
                <a:gd name="T26" fmla="*/ 236 w 1303"/>
                <a:gd name="T27" fmla="*/ 1417 h 1458"/>
                <a:gd name="T28" fmla="*/ 207 w 1303"/>
                <a:gd name="T29" fmla="*/ 1394 h 1458"/>
                <a:gd name="T30" fmla="*/ 173 w 1303"/>
                <a:gd name="T31" fmla="*/ 1400 h 1458"/>
                <a:gd name="T32" fmla="*/ 156 w 1303"/>
                <a:gd name="T33" fmla="*/ 1417 h 1458"/>
                <a:gd name="T34" fmla="*/ 98 w 1303"/>
                <a:gd name="T35" fmla="*/ 1412 h 1458"/>
                <a:gd name="T36" fmla="*/ 64 w 1303"/>
                <a:gd name="T37" fmla="*/ 1388 h 1458"/>
                <a:gd name="T38" fmla="*/ 52 w 1303"/>
                <a:gd name="T39" fmla="*/ 1336 h 1458"/>
                <a:gd name="T40" fmla="*/ 29 w 1303"/>
                <a:gd name="T41" fmla="*/ 1302 h 1458"/>
                <a:gd name="T42" fmla="*/ 23 w 1303"/>
                <a:gd name="T43" fmla="*/ 1233 h 1458"/>
                <a:gd name="T44" fmla="*/ 75 w 1303"/>
                <a:gd name="T45" fmla="*/ 1210 h 1458"/>
                <a:gd name="T46" fmla="*/ 75 w 1303"/>
                <a:gd name="T47" fmla="*/ 1129 h 1458"/>
                <a:gd name="T48" fmla="*/ 29 w 1303"/>
                <a:gd name="T49" fmla="*/ 1054 h 1458"/>
                <a:gd name="T50" fmla="*/ 18 w 1303"/>
                <a:gd name="T51" fmla="*/ 927 h 1458"/>
                <a:gd name="T52" fmla="*/ 18 w 1303"/>
                <a:gd name="T53" fmla="*/ 927 h 1458"/>
                <a:gd name="T54" fmla="*/ 323 w 1303"/>
                <a:gd name="T55" fmla="*/ 610 h 1458"/>
                <a:gd name="T56" fmla="*/ 380 w 1303"/>
                <a:gd name="T57" fmla="*/ 576 h 1458"/>
                <a:gd name="T58" fmla="*/ 427 w 1303"/>
                <a:gd name="T59" fmla="*/ 559 h 1458"/>
                <a:gd name="T60" fmla="*/ 455 w 1303"/>
                <a:gd name="T61" fmla="*/ 530 h 1458"/>
                <a:gd name="T62" fmla="*/ 536 w 1303"/>
                <a:gd name="T63" fmla="*/ 518 h 1458"/>
                <a:gd name="T64" fmla="*/ 600 w 1303"/>
                <a:gd name="T65" fmla="*/ 518 h 1458"/>
                <a:gd name="T66" fmla="*/ 663 w 1303"/>
                <a:gd name="T67" fmla="*/ 397 h 1458"/>
                <a:gd name="T68" fmla="*/ 663 w 1303"/>
                <a:gd name="T69" fmla="*/ 0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03" h="1458">
                  <a:moveTo>
                    <a:pt x="663" y="0"/>
                  </a:moveTo>
                  <a:lnTo>
                    <a:pt x="663" y="0"/>
                  </a:lnTo>
                  <a:cubicBezTo>
                    <a:pt x="997" y="386"/>
                    <a:pt x="997" y="386"/>
                    <a:pt x="997" y="386"/>
                  </a:cubicBezTo>
                  <a:lnTo>
                    <a:pt x="997" y="386"/>
                  </a:lnTo>
                  <a:cubicBezTo>
                    <a:pt x="1302" y="691"/>
                    <a:pt x="1302" y="691"/>
                    <a:pt x="1302" y="691"/>
                  </a:cubicBezTo>
                  <a:lnTo>
                    <a:pt x="1302" y="691"/>
                  </a:lnTo>
                  <a:cubicBezTo>
                    <a:pt x="605" y="1048"/>
                    <a:pt x="605" y="1048"/>
                    <a:pt x="605" y="1048"/>
                  </a:cubicBezTo>
                  <a:cubicBezTo>
                    <a:pt x="594" y="1071"/>
                    <a:pt x="600" y="1089"/>
                    <a:pt x="600" y="1112"/>
                  </a:cubicBezTo>
                  <a:cubicBezTo>
                    <a:pt x="600" y="1135"/>
                    <a:pt x="594" y="1152"/>
                    <a:pt x="594" y="1169"/>
                  </a:cubicBezTo>
                  <a:cubicBezTo>
                    <a:pt x="576" y="1175"/>
                    <a:pt x="553" y="1204"/>
                    <a:pt x="542" y="1215"/>
                  </a:cubicBezTo>
                  <a:cubicBezTo>
                    <a:pt x="519" y="1239"/>
                    <a:pt x="496" y="1256"/>
                    <a:pt x="472" y="1279"/>
                  </a:cubicBezTo>
                  <a:cubicBezTo>
                    <a:pt x="294" y="1457"/>
                    <a:pt x="294" y="1457"/>
                    <a:pt x="294" y="1457"/>
                  </a:cubicBezTo>
                  <a:lnTo>
                    <a:pt x="294" y="1457"/>
                  </a:lnTo>
                  <a:cubicBezTo>
                    <a:pt x="236" y="1417"/>
                    <a:pt x="236" y="1417"/>
                    <a:pt x="236" y="1417"/>
                  </a:cubicBezTo>
                  <a:cubicBezTo>
                    <a:pt x="231" y="1412"/>
                    <a:pt x="219" y="1394"/>
                    <a:pt x="207" y="1394"/>
                  </a:cubicBezTo>
                  <a:cubicBezTo>
                    <a:pt x="196" y="1394"/>
                    <a:pt x="185" y="1394"/>
                    <a:pt x="173" y="1400"/>
                  </a:cubicBezTo>
                  <a:cubicBezTo>
                    <a:pt x="167" y="1406"/>
                    <a:pt x="162" y="1412"/>
                    <a:pt x="156" y="1417"/>
                  </a:cubicBezTo>
                  <a:cubicBezTo>
                    <a:pt x="138" y="1428"/>
                    <a:pt x="115" y="1371"/>
                    <a:pt x="98" y="1412"/>
                  </a:cubicBezTo>
                  <a:cubicBezTo>
                    <a:pt x="87" y="1452"/>
                    <a:pt x="70" y="1412"/>
                    <a:pt x="64" y="1388"/>
                  </a:cubicBezTo>
                  <a:cubicBezTo>
                    <a:pt x="64" y="1371"/>
                    <a:pt x="58" y="1354"/>
                    <a:pt x="52" y="1336"/>
                  </a:cubicBezTo>
                  <a:cubicBezTo>
                    <a:pt x="46" y="1325"/>
                    <a:pt x="29" y="1319"/>
                    <a:pt x="29" y="1302"/>
                  </a:cubicBezTo>
                  <a:cubicBezTo>
                    <a:pt x="29" y="1291"/>
                    <a:pt x="12" y="1239"/>
                    <a:pt x="23" y="1233"/>
                  </a:cubicBezTo>
                  <a:cubicBezTo>
                    <a:pt x="35" y="1221"/>
                    <a:pt x="64" y="1221"/>
                    <a:pt x="75" y="1210"/>
                  </a:cubicBezTo>
                  <a:cubicBezTo>
                    <a:pt x="81" y="1192"/>
                    <a:pt x="75" y="1147"/>
                    <a:pt x="75" y="1129"/>
                  </a:cubicBezTo>
                  <a:cubicBezTo>
                    <a:pt x="70" y="1089"/>
                    <a:pt x="75" y="1066"/>
                    <a:pt x="29" y="1054"/>
                  </a:cubicBezTo>
                  <a:cubicBezTo>
                    <a:pt x="0" y="1048"/>
                    <a:pt x="23" y="956"/>
                    <a:pt x="18" y="927"/>
                  </a:cubicBezTo>
                  <a:lnTo>
                    <a:pt x="18" y="927"/>
                  </a:lnTo>
                  <a:cubicBezTo>
                    <a:pt x="323" y="610"/>
                    <a:pt x="323" y="610"/>
                    <a:pt x="323" y="610"/>
                  </a:cubicBezTo>
                  <a:cubicBezTo>
                    <a:pt x="357" y="599"/>
                    <a:pt x="363" y="599"/>
                    <a:pt x="380" y="576"/>
                  </a:cubicBezTo>
                  <a:cubicBezTo>
                    <a:pt x="398" y="559"/>
                    <a:pt x="409" y="570"/>
                    <a:pt x="427" y="559"/>
                  </a:cubicBezTo>
                  <a:cubicBezTo>
                    <a:pt x="438" y="547"/>
                    <a:pt x="438" y="536"/>
                    <a:pt x="455" y="530"/>
                  </a:cubicBezTo>
                  <a:cubicBezTo>
                    <a:pt x="484" y="524"/>
                    <a:pt x="507" y="536"/>
                    <a:pt x="536" y="518"/>
                  </a:cubicBezTo>
                  <a:cubicBezTo>
                    <a:pt x="553" y="513"/>
                    <a:pt x="582" y="507"/>
                    <a:pt x="600" y="518"/>
                  </a:cubicBezTo>
                  <a:cubicBezTo>
                    <a:pt x="686" y="582"/>
                    <a:pt x="645" y="438"/>
                    <a:pt x="663" y="397"/>
                  </a:cubicBezTo>
                  <a:cubicBezTo>
                    <a:pt x="663" y="0"/>
                    <a:pt x="663" y="0"/>
                    <a:pt x="663"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 name="Freeform 29"/>
            <p:cNvSpPr>
              <a:spLocks noChangeArrowheads="1"/>
            </p:cNvSpPr>
            <p:nvPr/>
          </p:nvSpPr>
          <p:spPr bwMode="auto">
            <a:xfrm>
              <a:off x="1495" y="1845"/>
              <a:ext cx="294" cy="257"/>
            </a:xfrm>
            <a:custGeom>
              <a:avLst/>
              <a:gdLst>
                <a:gd name="T0" fmla="*/ 0 w 1303"/>
                <a:gd name="T1" fmla="*/ 438 h 1136"/>
                <a:gd name="T2" fmla="*/ 0 w 1303"/>
                <a:gd name="T3" fmla="*/ 438 h 1136"/>
                <a:gd name="T4" fmla="*/ 12 w 1303"/>
                <a:gd name="T5" fmla="*/ 380 h 1136"/>
                <a:gd name="T6" fmla="*/ 87 w 1303"/>
                <a:gd name="T7" fmla="*/ 409 h 1136"/>
                <a:gd name="T8" fmla="*/ 81 w 1303"/>
                <a:gd name="T9" fmla="*/ 323 h 1136"/>
                <a:gd name="T10" fmla="*/ 121 w 1303"/>
                <a:gd name="T11" fmla="*/ 283 h 1136"/>
                <a:gd name="T12" fmla="*/ 242 w 1303"/>
                <a:gd name="T13" fmla="*/ 225 h 1136"/>
                <a:gd name="T14" fmla="*/ 334 w 1303"/>
                <a:gd name="T15" fmla="*/ 191 h 1136"/>
                <a:gd name="T16" fmla="*/ 444 w 1303"/>
                <a:gd name="T17" fmla="*/ 162 h 1136"/>
                <a:gd name="T18" fmla="*/ 628 w 1303"/>
                <a:gd name="T19" fmla="*/ 236 h 1136"/>
                <a:gd name="T20" fmla="*/ 801 w 1303"/>
                <a:gd name="T21" fmla="*/ 185 h 1136"/>
                <a:gd name="T22" fmla="*/ 893 w 1303"/>
                <a:gd name="T23" fmla="*/ 116 h 1136"/>
                <a:gd name="T24" fmla="*/ 963 w 1303"/>
                <a:gd name="T25" fmla="*/ 64 h 1136"/>
                <a:gd name="T26" fmla="*/ 1032 w 1303"/>
                <a:gd name="T27" fmla="*/ 41 h 1136"/>
                <a:gd name="T28" fmla="*/ 1141 w 1303"/>
                <a:gd name="T29" fmla="*/ 70 h 1136"/>
                <a:gd name="T30" fmla="*/ 1256 w 1303"/>
                <a:gd name="T31" fmla="*/ 179 h 1136"/>
                <a:gd name="T32" fmla="*/ 1302 w 1303"/>
                <a:gd name="T33" fmla="*/ 214 h 1136"/>
                <a:gd name="T34" fmla="*/ 1302 w 1303"/>
                <a:gd name="T35" fmla="*/ 214 h 1136"/>
                <a:gd name="T36" fmla="*/ 985 w 1303"/>
                <a:gd name="T37" fmla="*/ 542 h 1136"/>
                <a:gd name="T38" fmla="*/ 985 w 1303"/>
                <a:gd name="T39" fmla="*/ 651 h 1136"/>
                <a:gd name="T40" fmla="*/ 945 w 1303"/>
                <a:gd name="T41" fmla="*/ 651 h 1136"/>
                <a:gd name="T42" fmla="*/ 945 w 1303"/>
                <a:gd name="T43" fmla="*/ 709 h 1136"/>
                <a:gd name="T44" fmla="*/ 887 w 1303"/>
                <a:gd name="T45" fmla="*/ 709 h 1136"/>
                <a:gd name="T46" fmla="*/ 887 w 1303"/>
                <a:gd name="T47" fmla="*/ 773 h 1136"/>
                <a:gd name="T48" fmla="*/ 755 w 1303"/>
                <a:gd name="T49" fmla="*/ 773 h 1136"/>
                <a:gd name="T50" fmla="*/ 392 w 1303"/>
                <a:gd name="T51" fmla="*/ 1135 h 1136"/>
                <a:gd name="T52" fmla="*/ 392 w 1303"/>
                <a:gd name="T53" fmla="*/ 1135 h 1136"/>
                <a:gd name="T54" fmla="*/ 352 w 1303"/>
                <a:gd name="T55" fmla="*/ 1078 h 1136"/>
                <a:gd name="T56" fmla="*/ 253 w 1303"/>
                <a:gd name="T57" fmla="*/ 1014 h 1136"/>
                <a:gd name="T58" fmla="*/ 208 w 1303"/>
                <a:gd name="T59" fmla="*/ 916 h 1136"/>
                <a:gd name="T60" fmla="*/ 179 w 1303"/>
                <a:gd name="T61" fmla="*/ 853 h 1136"/>
                <a:gd name="T62" fmla="*/ 133 w 1303"/>
                <a:gd name="T63" fmla="*/ 738 h 1136"/>
                <a:gd name="T64" fmla="*/ 104 w 1303"/>
                <a:gd name="T65" fmla="*/ 629 h 1136"/>
                <a:gd name="T66" fmla="*/ 0 w 1303"/>
                <a:gd name="T67" fmla="*/ 438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03" h="1136">
                  <a:moveTo>
                    <a:pt x="0" y="438"/>
                  </a:moveTo>
                  <a:lnTo>
                    <a:pt x="0" y="438"/>
                  </a:lnTo>
                  <a:cubicBezTo>
                    <a:pt x="12" y="421"/>
                    <a:pt x="6" y="398"/>
                    <a:pt x="12" y="380"/>
                  </a:cubicBezTo>
                  <a:cubicBezTo>
                    <a:pt x="41" y="375"/>
                    <a:pt x="52" y="415"/>
                    <a:pt x="87" y="409"/>
                  </a:cubicBezTo>
                  <a:cubicBezTo>
                    <a:pt x="92" y="409"/>
                    <a:pt x="81" y="335"/>
                    <a:pt x="81" y="323"/>
                  </a:cubicBezTo>
                  <a:cubicBezTo>
                    <a:pt x="69" y="294"/>
                    <a:pt x="98" y="288"/>
                    <a:pt x="121" y="283"/>
                  </a:cubicBezTo>
                  <a:cubicBezTo>
                    <a:pt x="168" y="265"/>
                    <a:pt x="190" y="231"/>
                    <a:pt x="242" y="225"/>
                  </a:cubicBezTo>
                  <a:cubicBezTo>
                    <a:pt x="277" y="220"/>
                    <a:pt x="323" y="225"/>
                    <a:pt x="334" y="191"/>
                  </a:cubicBezTo>
                  <a:cubicBezTo>
                    <a:pt x="363" y="116"/>
                    <a:pt x="381" y="139"/>
                    <a:pt x="444" y="162"/>
                  </a:cubicBezTo>
                  <a:cubicBezTo>
                    <a:pt x="525" y="196"/>
                    <a:pt x="536" y="236"/>
                    <a:pt x="628" y="236"/>
                  </a:cubicBezTo>
                  <a:cubicBezTo>
                    <a:pt x="709" y="248"/>
                    <a:pt x="738" y="236"/>
                    <a:pt x="801" y="185"/>
                  </a:cubicBezTo>
                  <a:cubicBezTo>
                    <a:pt x="830" y="162"/>
                    <a:pt x="847" y="133"/>
                    <a:pt x="893" y="116"/>
                  </a:cubicBezTo>
                  <a:cubicBezTo>
                    <a:pt x="922" y="104"/>
                    <a:pt x="951" y="99"/>
                    <a:pt x="963" y="64"/>
                  </a:cubicBezTo>
                  <a:cubicBezTo>
                    <a:pt x="980" y="23"/>
                    <a:pt x="991" y="0"/>
                    <a:pt x="1032" y="41"/>
                  </a:cubicBezTo>
                  <a:cubicBezTo>
                    <a:pt x="1078" y="81"/>
                    <a:pt x="1084" y="64"/>
                    <a:pt x="1141" y="70"/>
                  </a:cubicBezTo>
                  <a:cubicBezTo>
                    <a:pt x="1164" y="104"/>
                    <a:pt x="1216" y="156"/>
                    <a:pt x="1256" y="179"/>
                  </a:cubicBezTo>
                  <a:cubicBezTo>
                    <a:pt x="1302" y="214"/>
                    <a:pt x="1302" y="214"/>
                    <a:pt x="1302" y="214"/>
                  </a:cubicBezTo>
                  <a:lnTo>
                    <a:pt x="1302" y="214"/>
                  </a:lnTo>
                  <a:cubicBezTo>
                    <a:pt x="985" y="542"/>
                    <a:pt x="985" y="542"/>
                    <a:pt x="985" y="542"/>
                  </a:cubicBezTo>
                  <a:cubicBezTo>
                    <a:pt x="985" y="651"/>
                    <a:pt x="985" y="651"/>
                    <a:pt x="985" y="651"/>
                  </a:cubicBezTo>
                  <a:cubicBezTo>
                    <a:pt x="945" y="651"/>
                    <a:pt x="945" y="651"/>
                    <a:pt x="945" y="651"/>
                  </a:cubicBezTo>
                  <a:cubicBezTo>
                    <a:pt x="945" y="709"/>
                    <a:pt x="945" y="709"/>
                    <a:pt x="945" y="709"/>
                  </a:cubicBezTo>
                  <a:cubicBezTo>
                    <a:pt x="887" y="709"/>
                    <a:pt x="887" y="709"/>
                    <a:pt x="887" y="709"/>
                  </a:cubicBezTo>
                  <a:cubicBezTo>
                    <a:pt x="887" y="773"/>
                    <a:pt x="887" y="773"/>
                    <a:pt x="887" y="773"/>
                  </a:cubicBezTo>
                  <a:cubicBezTo>
                    <a:pt x="755" y="773"/>
                    <a:pt x="755" y="773"/>
                    <a:pt x="755" y="773"/>
                  </a:cubicBezTo>
                  <a:cubicBezTo>
                    <a:pt x="392" y="1135"/>
                    <a:pt x="392" y="1135"/>
                    <a:pt x="392" y="1135"/>
                  </a:cubicBezTo>
                  <a:lnTo>
                    <a:pt x="392" y="1135"/>
                  </a:lnTo>
                  <a:cubicBezTo>
                    <a:pt x="352" y="1078"/>
                    <a:pt x="352" y="1078"/>
                    <a:pt x="352" y="1078"/>
                  </a:cubicBezTo>
                  <a:cubicBezTo>
                    <a:pt x="323" y="1066"/>
                    <a:pt x="271" y="1038"/>
                    <a:pt x="253" y="1014"/>
                  </a:cubicBezTo>
                  <a:cubicBezTo>
                    <a:pt x="231" y="986"/>
                    <a:pt x="231" y="946"/>
                    <a:pt x="208" y="916"/>
                  </a:cubicBezTo>
                  <a:cubicBezTo>
                    <a:pt x="196" y="899"/>
                    <a:pt x="179" y="876"/>
                    <a:pt x="179" y="853"/>
                  </a:cubicBezTo>
                  <a:cubicBezTo>
                    <a:pt x="156" y="813"/>
                    <a:pt x="138" y="778"/>
                    <a:pt x="133" y="738"/>
                  </a:cubicBezTo>
                  <a:cubicBezTo>
                    <a:pt x="127" y="697"/>
                    <a:pt x="116" y="663"/>
                    <a:pt x="104" y="629"/>
                  </a:cubicBezTo>
                  <a:cubicBezTo>
                    <a:pt x="69" y="565"/>
                    <a:pt x="29" y="502"/>
                    <a:pt x="0" y="43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 name="Freeform 30"/>
            <p:cNvSpPr>
              <a:spLocks noChangeArrowheads="1"/>
            </p:cNvSpPr>
            <p:nvPr/>
          </p:nvSpPr>
          <p:spPr bwMode="auto">
            <a:xfrm>
              <a:off x="1452" y="1894"/>
              <a:ext cx="417" cy="353"/>
            </a:xfrm>
            <a:custGeom>
              <a:avLst/>
              <a:gdLst>
                <a:gd name="T0" fmla="*/ 1492 w 1845"/>
                <a:gd name="T1" fmla="*/ 0 h 1562"/>
                <a:gd name="T2" fmla="*/ 1492 w 1845"/>
                <a:gd name="T3" fmla="*/ 0 h 1562"/>
                <a:gd name="T4" fmla="*/ 1556 w 1845"/>
                <a:gd name="T5" fmla="*/ 57 h 1562"/>
                <a:gd name="T6" fmla="*/ 1556 w 1845"/>
                <a:gd name="T7" fmla="*/ 57 h 1562"/>
                <a:gd name="T8" fmla="*/ 1590 w 1845"/>
                <a:gd name="T9" fmla="*/ 86 h 1562"/>
                <a:gd name="T10" fmla="*/ 1654 w 1845"/>
                <a:gd name="T11" fmla="*/ 51 h 1562"/>
                <a:gd name="T12" fmla="*/ 1677 w 1845"/>
                <a:gd name="T13" fmla="*/ 63 h 1562"/>
                <a:gd name="T14" fmla="*/ 1734 w 1845"/>
                <a:gd name="T15" fmla="*/ 74 h 1562"/>
                <a:gd name="T16" fmla="*/ 1820 w 1845"/>
                <a:gd name="T17" fmla="*/ 253 h 1562"/>
                <a:gd name="T18" fmla="*/ 1844 w 1845"/>
                <a:gd name="T19" fmla="*/ 294 h 1562"/>
                <a:gd name="T20" fmla="*/ 1844 w 1845"/>
                <a:gd name="T21" fmla="*/ 294 h 1562"/>
                <a:gd name="T22" fmla="*/ 1699 w 1845"/>
                <a:gd name="T23" fmla="*/ 426 h 1562"/>
                <a:gd name="T24" fmla="*/ 1550 w 1845"/>
                <a:gd name="T25" fmla="*/ 593 h 1562"/>
                <a:gd name="T26" fmla="*/ 1470 w 1845"/>
                <a:gd name="T27" fmla="*/ 691 h 1562"/>
                <a:gd name="T28" fmla="*/ 1458 w 1845"/>
                <a:gd name="T29" fmla="*/ 887 h 1562"/>
                <a:gd name="T30" fmla="*/ 1319 w 1845"/>
                <a:gd name="T31" fmla="*/ 979 h 1562"/>
                <a:gd name="T32" fmla="*/ 1245 w 1845"/>
                <a:gd name="T33" fmla="*/ 985 h 1562"/>
                <a:gd name="T34" fmla="*/ 1181 w 1845"/>
                <a:gd name="T35" fmla="*/ 1013 h 1562"/>
                <a:gd name="T36" fmla="*/ 1164 w 1845"/>
                <a:gd name="T37" fmla="*/ 1106 h 1562"/>
                <a:gd name="T38" fmla="*/ 1054 w 1845"/>
                <a:gd name="T39" fmla="*/ 1175 h 1562"/>
                <a:gd name="T40" fmla="*/ 911 w 1845"/>
                <a:gd name="T41" fmla="*/ 1354 h 1562"/>
                <a:gd name="T42" fmla="*/ 789 w 1845"/>
                <a:gd name="T43" fmla="*/ 1440 h 1562"/>
                <a:gd name="T44" fmla="*/ 674 w 1845"/>
                <a:gd name="T45" fmla="*/ 1475 h 1562"/>
                <a:gd name="T46" fmla="*/ 547 w 1845"/>
                <a:gd name="T47" fmla="*/ 1486 h 1562"/>
                <a:gd name="T48" fmla="*/ 317 w 1845"/>
                <a:gd name="T49" fmla="*/ 1561 h 1562"/>
                <a:gd name="T50" fmla="*/ 202 w 1845"/>
                <a:gd name="T51" fmla="*/ 1515 h 1562"/>
                <a:gd name="T52" fmla="*/ 104 w 1845"/>
                <a:gd name="T53" fmla="*/ 1399 h 1562"/>
                <a:gd name="T54" fmla="*/ 46 w 1845"/>
                <a:gd name="T55" fmla="*/ 1221 h 1562"/>
                <a:gd name="T56" fmla="*/ 0 w 1845"/>
                <a:gd name="T57" fmla="*/ 1134 h 1562"/>
                <a:gd name="T58" fmla="*/ 0 w 1845"/>
                <a:gd name="T59" fmla="*/ 1134 h 1562"/>
                <a:gd name="T60" fmla="*/ 121 w 1845"/>
                <a:gd name="T61" fmla="*/ 1049 h 1562"/>
                <a:gd name="T62" fmla="*/ 231 w 1845"/>
                <a:gd name="T63" fmla="*/ 1019 h 1562"/>
                <a:gd name="T64" fmla="*/ 409 w 1845"/>
                <a:gd name="T65" fmla="*/ 956 h 1562"/>
                <a:gd name="T66" fmla="*/ 582 w 1845"/>
                <a:gd name="T67" fmla="*/ 921 h 1562"/>
                <a:gd name="T68" fmla="*/ 582 w 1845"/>
                <a:gd name="T69" fmla="*/ 921 h 1562"/>
                <a:gd name="T70" fmla="*/ 945 w 1845"/>
                <a:gd name="T71" fmla="*/ 559 h 1562"/>
                <a:gd name="T72" fmla="*/ 1077 w 1845"/>
                <a:gd name="T73" fmla="*/ 559 h 1562"/>
                <a:gd name="T74" fmla="*/ 1077 w 1845"/>
                <a:gd name="T75" fmla="*/ 495 h 1562"/>
                <a:gd name="T76" fmla="*/ 1135 w 1845"/>
                <a:gd name="T77" fmla="*/ 495 h 1562"/>
                <a:gd name="T78" fmla="*/ 1135 w 1845"/>
                <a:gd name="T79" fmla="*/ 437 h 1562"/>
                <a:gd name="T80" fmla="*/ 1175 w 1845"/>
                <a:gd name="T81" fmla="*/ 437 h 1562"/>
                <a:gd name="T82" fmla="*/ 1175 w 1845"/>
                <a:gd name="T83" fmla="*/ 328 h 1562"/>
                <a:gd name="T84" fmla="*/ 1492 w 1845"/>
                <a:gd name="T85" fmla="*/ 0 h 1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45" h="1562">
                  <a:moveTo>
                    <a:pt x="1492" y="0"/>
                  </a:moveTo>
                  <a:lnTo>
                    <a:pt x="1492" y="0"/>
                  </a:lnTo>
                  <a:cubicBezTo>
                    <a:pt x="1556" y="57"/>
                    <a:pt x="1556" y="57"/>
                    <a:pt x="1556" y="57"/>
                  </a:cubicBezTo>
                  <a:lnTo>
                    <a:pt x="1556" y="57"/>
                  </a:lnTo>
                  <a:cubicBezTo>
                    <a:pt x="1567" y="69"/>
                    <a:pt x="1573" y="86"/>
                    <a:pt x="1590" y="86"/>
                  </a:cubicBezTo>
                  <a:cubicBezTo>
                    <a:pt x="1613" y="86"/>
                    <a:pt x="1619" y="40"/>
                    <a:pt x="1654" y="51"/>
                  </a:cubicBezTo>
                  <a:cubicBezTo>
                    <a:pt x="1665" y="51"/>
                    <a:pt x="1671" y="63"/>
                    <a:pt x="1677" y="63"/>
                  </a:cubicBezTo>
                  <a:cubicBezTo>
                    <a:pt x="1694" y="69"/>
                    <a:pt x="1717" y="57"/>
                    <a:pt x="1734" y="74"/>
                  </a:cubicBezTo>
                  <a:cubicBezTo>
                    <a:pt x="1792" y="115"/>
                    <a:pt x="1792" y="201"/>
                    <a:pt x="1820" y="253"/>
                  </a:cubicBezTo>
                  <a:cubicBezTo>
                    <a:pt x="1844" y="294"/>
                    <a:pt x="1844" y="294"/>
                    <a:pt x="1844" y="294"/>
                  </a:cubicBezTo>
                  <a:lnTo>
                    <a:pt x="1844" y="294"/>
                  </a:lnTo>
                  <a:cubicBezTo>
                    <a:pt x="1798" y="322"/>
                    <a:pt x="1740" y="386"/>
                    <a:pt x="1699" y="426"/>
                  </a:cubicBezTo>
                  <a:cubicBezTo>
                    <a:pt x="1654" y="483"/>
                    <a:pt x="1596" y="535"/>
                    <a:pt x="1550" y="593"/>
                  </a:cubicBezTo>
                  <a:cubicBezTo>
                    <a:pt x="1470" y="691"/>
                    <a:pt x="1470" y="691"/>
                    <a:pt x="1470" y="691"/>
                  </a:cubicBezTo>
                  <a:cubicBezTo>
                    <a:pt x="1441" y="743"/>
                    <a:pt x="1475" y="829"/>
                    <a:pt x="1458" y="887"/>
                  </a:cubicBezTo>
                  <a:cubicBezTo>
                    <a:pt x="1429" y="973"/>
                    <a:pt x="1366" y="933"/>
                    <a:pt x="1319" y="979"/>
                  </a:cubicBezTo>
                  <a:cubicBezTo>
                    <a:pt x="1290" y="1008"/>
                    <a:pt x="1256" y="1037"/>
                    <a:pt x="1245" y="985"/>
                  </a:cubicBezTo>
                  <a:cubicBezTo>
                    <a:pt x="1227" y="979"/>
                    <a:pt x="1198" y="1008"/>
                    <a:pt x="1181" y="1013"/>
                  </a:cubicBezTo>
                  <a:cubicBezTo>
                    <a:pt x="1181" y="1049"/>
                    <a:pt x="1210" y="1083"/>
                    <a:pt x="1164" y="1106"/>
                  </a:cubicBezTo>
                  <a:cubicBezTo>
                    <a:pt x="1124" y="1123"/>
                    <a:pt x="1095" y="1152"/>
                    <a:pt x="1054" y="1175"/>
                  </a:cubicBezTo>
                  <a:cubicBezTo>
                    <a:pt x="973" y="1215"/>
                    <a:pt x="968" y="1290"/>
                    <a:pt x="911" y="1354"/>
                  </a:cubicBezTo>
                  <a:cubicBezTo>
                    <a:pt x="853" y="1428"/>
                    <a:pt x="899" y="1423"/>
                    <a:pt x="789" y="1440"/>
                  </a:cubicBezTo>
                  <a:cubicBezTo>
                    <a:pt x="744" y="1451"/>
                    <a:pt x="720" y="1451"/>
                    <a:pt x="674" y="1475"/>
                  </a:cubicBezTo>
                  <a:cubicBezTo>
                    <a:pt x="628" y="1498"/>
                    <a:pt x="599" y="1475"/>
                    <a:pt x="547" y="1486"/>
                  </a:cubicBezTo>
                  <a:cubicBezTo>
                    <a:pt x="467" y="1498"/>
                    <a:pt x="415" y="1561"/>
                    <a:pt x="317" y="1561"/>
                  </a:cubicBezTo>
                  <a:cubicBezTo>
                    <a:pt x="282" y="1561"/>
                    <a:pt x="242" y="1526"/>
                    <a:pt x="202" y="1515"/>
                  </a:cubicBezTo>
                  <a:cubicBezTo>
                    <a:pt x="179" y="1503"/>
                    <a:pt x="133" y="1423"/>
                    <a:pt x="104" y="1399"/>
                  </a:cubicBezTo>
                  <a:cubicBezTo>
                    <a:pt x="63" y="1365"/>
                    <a:pt x="98" y="1278"/>
                    <a:pt x="46" y="1221"/>
                  </a:cubicBezTo>
                  <a:cubicBezTo>
                    <a:pt x="0" y="1134"/>
                    <a:pt x="0" y="1134"/>
                    <a:pt x="0" y="1134"/>
                  </a:cubicBezTo>
                  <a:lnTo>
                    <a:pt x="0" y="1134"/>
                  </a:lnTo>
                  <a:cubicBezTo>
                    <a:pt x="41" y="1106"/>
                    <a:pt x="70" y="1071"/>
                    <a:pt x="121" y="1049"/>
                  </a:cubicBezTo>
                  <a:cubicBezTo>
                    <a:pt x="156" y="1031"/>
                    <a:pt x="196" y="1037"/>
                    <a:pt x="231" y="1019"/>
                  </a:cubicBezTo>
                  <a:cubicBezTo>
                    <a:pt x="299" y="985"/>
                    <a:pt x="328" y="956"/>
                    <a:pt x="409" y="956"/>
                  </a:cubicBezTo>
                  <a:cubicBezTo>
                    <a:pt x="467" y="956"/>
                    <a:pt x="542" y="961"/>
                    <a:pt x="582" y="921"/>
                  </a:cubicBezTo>
                  <a:lnTo>
                    <a:pt x="582" y="921"/>
                  </a:lnTo>
                  <a:cubicBezTo>
                    <a:pt x="945" y="559"/>
                    <a:pt x="945" y="559"/>
                    <a:pt x="945" y="559"/>
                  </a:cubicBezTo>
                  <a:cubicBezTo>
                    <a:pt x="1077" y="559"/>
                    <a:pt x="1077" y="559"/>
                    <a:pt x="1077" y="559"/>
                  </a:cubicBezTo>
                  <a:cubicBezTo>
                    <a:pt x="1077" y="495"/>
                    <a:pt x="1077" y="495"/>
                    <a:pt x="1077" y="495"/>
                  </a:cubicBezTo>
                  <a:cubicBezTo>
                    <a:pt x="1135" y="495"/>
                    <a:pt x="1135" y="495"/>
                    <a:pt x="1135" y="495"/>
                  </a:cubicBezTo>
                  <a:cubicBezTo>
                    <a:pt x="1135" y="437"/>
                    <a:pt x="1135" y="437"/>
                    <a:pt x="1135" y="437"/>
                  </a:cubicBezTo>
                  <a:cubicBezTo>
                    <a:pt x="1175" y="437"/>
                    <a:pt x="1175" y="437"/>
                    <a:pt x="1175" y="437"/>
                  </a:cubicBezTo>
                  <a:cubicBezTo>
                    <a:pt x="1175" y="328"/>
                    <a:pt x="1175" y="328"/>
                    <a:pt x="1175" y="328"/>
                  </a:cubicBezTo>
                  <a:cubicBezTo>
                    <a:pt x="1492" y="0"/>
                    <a:pt x="1492" y="0"/>
                    <a:pt x="1492"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 name="Freeform 31"/>
            <p:cNvSpPr>
              <a:spLocks noChangeArrowheads="1"/>
            </p:cNvSpPr>
            <p:nvPr/>
          </p:nvSpPr>
          <p:spPr bwMode="auto">
            <a:xfrm>
              <a:off x="1260" y="1945"/>
              <a:ext cx="323" cy="311"/>
            </a:xfrm>
            <a:custGeom>
              <a:avLst/>
              <a:gdLst>
                <a:gd name="T0" fmla="*/ 1037 w 1430"/>
                <a:gd name="T1" fmla="*/ 0 h 1378"/>
                <a:gd name="T2" fmla="*/ 1037 w 1430"/>
                <a:gd name="T3" fmla="*/ 0 h 1378"/>
                <a:gd name="T4" fmla="*/ 1141 w 1430"/>
                <a:gd name="T5" fmla="*/ 191 h 1378"/>
                <a:gd name="T6" fmla="*/ 1170 w 1430"/>
                <a:gd name="T7" fmla="*/ 300 h 1378"/>
                <a:gd name="T8" fmla="*/ 1216 w 1430"/>
                <a:gd name="T9" fmla="*/ 415 h 1378"/>
                <a:gd name="T10" fmla="*/ 1245 w 1430"/>
                <a:gd name="T11" fmla="*/ 478 h 1378"/>
                <a:gd name="T12" fmla="*/ 1290 w 1430"/>
                <a:gd name="T13" fmla="*/ 576 h 1378"/>
                <a:gd name="T14" fmla="*/ 1389 w 1430"/>
                <a:gd name="T15" fmla="*/ 640 h 1378"/>
                <a:gd name="T16" fmla="*/ 1429 w 1430"/>
                <a:gd name="T17" fmla="*/ 697 h 1378"/>
                <a:gd name="T18" fmla="*/ 1429 w 1430"/>
                <a:gd name="T19" fmla="*/ 697 h 1378"/>
                <a:gd name="T20" fmla="*/ 1256 w 1430"/>
                <a:gd name="T21" fmla="*/ 732 h 1378"/>
                <a:gd name="T22" fmla="*/ 1078 w 1430"/>
                <a:gd name="T23" fmla="*/ 795 h 1378"/>
                <a:gd name="T24" fmla="*/ 968 w 1430"/>
                <a:gd name="T25" fmla="*/ 825 h 1378"/>
                <a:gd name="T26" fmla="*/ 847 w 1430"/>
                <a:gd name="T27" fmla="*/ 910 h 1378"/>
                <a:gd name="T28" fmla="*/ 847 w 1430"/>
                <a:gd name="T29" fmla="*/ 910 h 1378"/>
                <a:gd name="T30" fmla="*/ 403 w 1430"/>
                <a:gd name="T31" fmla="*/ 1377 h 1378"/>
                <a:gd name="T32" fmla="*/ 403 w 1430"/>
                <a:gd name="T33" fmla="*/ 1377 h 1378"/>
                <a:gd name="T34" fmla="*/ 265 w 1430"/>
                <a:gd name="T35" fmla="*/ 1308 h 1378"/>
                <a:gd name="T36" fmla="*/ 144 w 1430"/>
                <a:gd name="T37" fmla="*/ 1256 h 1378"/>
                <a:gd name="T38" fmla="*/ 98 w 1430"/>
                <a:gd name="T39" fmla="*/ 1182 h 1378"/>
                <a:gd name="T40" fmla="*/ 70 w 1430"/>
                <a:gd name="T41" fmla="*/ 1130 h 1378"/>
                <a:gd name="T42" fmla="*/ 18 w 1430"/>
                <a:gd name="T43" fmla="*/ 1095 h 1378"/>
                <a:gd name="T44" fmla="*/ 23 w 1430"/>
                <a:gd name="T45" fmla="*/ 1043 h 1378"/>
                <a:gd name="T46" fmla="*/ 23 w 1430"/>
                <a:gd name="T47" fmla="*/ 1043 h 1378"/>
                <a:gd name="T48" fmla="*/ 6 w 1430"/>
                <a:gd name="T49" fmla="*/ 968 h 1378"/>
                <a:gd name="T50" fmla="*/ 46 w 1430"/>
                <a:gd name="T51" fmla="*/ 917 h 1378"/>
                <a:gd name="T52" fmla="*/ 12 w 1430"/>
                <a:gd name="T53" fmla="*/ 853 h 1378"/>
                <a:gd name="T54" fmla="*/ 41 w 1430"/>
                <a:gd name="T55" fmla="*/ 818 h 1378"/>
                <a:gd name="T56" fmla="*/ 29 w 1430"/>
                <a:gd name="T57" fmla="*/ 766 h 1378"/>
                <a:gd name="T58" fmla="*/ 29 w 1430"/>
                <a:gd name="T59" fmla="*/ 766 h 1378"/>
                <a:gd name="T60" fmla="*/ 207 w 1430"/>
                <a:gd name="T61" fmla="*/ 588 h 1378"/>
                <a:gd name="T62" fmla="*/ 277 w 1430"/>
                <a:gd name="T63" fmla="*/ 524 h 1378"/>
                <a:gd name="T64" fmla="*/ 329 w 1430"/>
                <a:gd name="T65" fmla="*/ 478 h 1378"/>
                <a:gd name="T66" fmla="*/ 335 w 1430"/>
                <a:gd name="T67" fmla="*/ 421 h 1378"/>
                <a:gd name="T68" fmla="*/ 340 w 1430"/>
                <a:gd name="T69" fmla="*/ 357 h 1378"/>
                <a:gd name="T70" fmla="*/ 1037 w 1430"/>
                <a:gd name="T71" fmla="*/ 0 h 1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30" h="1378">
                  <a:moveTo>
                    <a:pt x="1037" y="0"/>
                  </a:moveTo>
                  <a:lnTo>
                    <a:pt x="1037" y="0"/>
                  </a:lnTo>
                  <a:cubicBezTo>
                    <a:pt x="1066" y="64"/>
                    <a:pt x="1106" y="127"/>
                    <a:pt x="1141" y="191"/>
                  </a:cubicBezTo>
                  <a:cubicBezTo>
                    <a:pt x="1153" y="225"/>
                    <a:pt x="1164" y="259"/>
                    <a:pt x="1170" y="300"/>
                  </a:cubicBezTo>
                  <a:cubicBezTo>
                    <a:pt x="1175" y="340"/>
                    <a:pt x="1193" y="375"/>
                    <a:pt x="1216" y="415"/>
                  </a:cubicBezTo>
                  <a:cubicBezTo>
                    <a:pt x="1216" y="438"/>
                    <a:pt x="1233" y="461"/>
                    <a:pt x="1245" y="478"/>
                  </a:cubicBezTo>
                  <a:cubicBezTo>
                    <a:pt x="1268" y="508"/>
                    <a:pt x="1268" y="548"/>
                    <a:pt x="1290" y="576"/>
                  </a:cubicBezTo>
                  <a:cubicBezTo>
                    <a:pt x="1308" y="600"/>
                    <a:pt x="1360" y="628"/>
                    <a:pt x="1389" y="640"/>
                  </a:cubicBezTo>
                  <a:cubicBezTo>
                    <a:pt x="1429" y="697"/>
                    <a:pt x="1429" y="697"/>
                    <a:pt x="1429" y="697"/>
                  </a:cubicBezTo>
                  <a:lnTo>
                    <a:pt x="1429" y="697"/>
                  </a:lnTo>
                  <a:cubicBezTo>
                    <a:pt x="1389" y="737"/>
                    <a:pt x="1314" y="732"/>
                    <a:pt x="1256" y="732"/>
                  </a:cubicBezTo>
                  <a:cubicBezTo>
                    <a:pt x="1175" y="732"/>
                    <a:pt x="1146" y="761"/>
                    <a:pt x="1078" y="795"/>
                  </a:cubicBezTo>
                  <a:cubicBezTo>
                    <a:pt x="1043" y="813"/>
                    <a:pt x="1003" y="807"/>
                    <a:pt x="968" y="825"/>
                  </a:cubicBezTo>
                  <a:cubicBezTo>
                    <a:pt x="917" y="847"/>
                    <a:pt x="888" y="882"/>
                    <a:pt x="847" y="910"/>
                  </a:cubicBezTo>
                  <a:lnTo>
                    <a:pt x="847" y="910"/>
                  </a:lnTo>
                  <a:cubicBezTo>
                    <a:pt x="403" y="1377"/>
                    <a:pt x="403" y="1377"/>
                    <a:pt x="403" y="1377"/>
                  </a:cubicBezTo>
                  <a:lnTo>
                    <a:pt x="403" y="1377"/>
                  </a:lnTo>
                  <a:cubicBezTo>
                    <a:pt x="265" y="1308"/>
                    <a:pt x="265" y="1308"/>
                    <a:pt x="265" y="1308"/>
                  </a:cubicBezTo>
                  <a:cubicBezTo>
                    <a:pt x="225" y="1285"/>
                    <a:pt x="179" y="1274"/>
                    <a:pt x="144" y="1256"/>
                  </a:cubicBezTo>
                  <a:cubicBezTo>
                    <a:pt x="110" y="1233"/>
                    <a:pt x="110" y="1216"/>
                    <a:pt x="98" y="1182"/>
                  </a:cubicBezTo>
                  <a:cubicBezTo>
                    <a:pt x="92" y="1164"/>
                    <a:pt x="81" y="1147"/>
                    <a:pt x="70" y="1130"/>
                  </a:cubicBezTo>
                  <a:cubicBezTo>
                    <a:pt x="58" y="1101"/>
                    <a:pt x="35" y="1112"/>
                    <a:pt x="18" y="1095"/>
                  </a:cubicBezTo>
                  <a:cubicBezTo>
                    <a:pt x="12" y="1089"/>
                    <a:pt x="23" y="1054"/>
                    <a:pt x="23" y="1043"/>
                  </a:cubicBezTo>
                  <a:lnTo>
                    <a:pt x="23" y="1043"/>
                  </a:lnTo>
                  <a:cubicBezTo>
                    <a:pt x="35" y="1014"/>
                    <a:pt x="0" y="1002"/>
                    <a:pt x="6" y="968"/>
                  </a:cubicBezTo>
                  <a:cubicBezTo>
                    <a:pt x="6" y="945"/>
                    <a:pt x="41" y="939"/>
                    <a:pt x="46" y="917"/>
                  </a:cubicBezTo>
                  <a:cubicBezTo>
                    <a:pt x="52" y="893"/>
                    <a:pt x="0" y="882"/>
                    <a:pt x="12" y="853"/>
                  </a:cubicBezTo>
                  <a:cubicBezTo>
                    <a:pt x="18" y="836"/>
                    <a:pt x="41" y="836"/>
                    <a:pt x="41" y="818"/>
                  </a:cubicBezTo>
                  <a:cubicBezTo>
                    <a:pt x="41" y="801"/>
                    <a:pt x="29" y="784"/>
                    <a:pt x="29" y="766"/>
                  </a:cubicBezTo>
                  <a:lnTo>
                    <a:pt x="29" y="766"/>
                  </a:lnTo>
                  <a:cubicBezTo>
                    <a:pt x="207" y="588"/>
                    <a:pt x="207" y="588"/>
                    <a:pt x="207" y="588"/>
                  </a:cubicBezTo>
                  <a:cubicBezTo>
                    <a:pt x="231" y="565"/>
                    <a:pt x="254" y="548"/>
                    <a:pt x="277" y="524"/>
                  </a:cubicBezTo>
                  <a:cubicBezTo>
                    <a:pt x="288" y="513"/>
                    <a:pt x="311" y="484"/>
                    <a:pt x="329" y="478"/>
                  </a:cubicBezTo>
                  <a:cubicBezTo>
                    <a:pt x="329" y="461"/>
                    <a:pt x="335" y="444"/>
                    <a:pt x="335" y="421"/>
                  </a:cubicBezTo>
                  <a:cubicBezTo>
                    <a:pt x="335" y="398"/>
                    <a:pt x="329" y="380"/>
                    <a:pt x="340" y="357"/>
                  </a:cubicBezTo>
                  <a:cubicBezTo>
                    <a:pt x="1037" y="0"/>
                    <a:pt x="1037" y="0"/>
                    <a:pt x="1037"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 name="Freeform 32"/>
            <p:cNvSpPr>
              <a:spLocks noChangeArrowheads="1"/>
            </p:cNvSpPr>
            <p:nvPr/>
          </p:nvSpPr>
          <p:spPr bwMode="auto">
            <a:xfrm>
              <a:off x="1000" y="1998"/>
              <a:ext cx="271" cy="207"/>
            </a:xfrm>
            <a:custGeom>
              <a:avLst/>
              <a:gdLst>
                <a:gd name="T0" fmla="*/ 899 w 1199"/>
                <a:gd name="T1" fmla="*/ 0 h 918"/>
                <a:gd name="T2" fmla="*/ 899 w 1199"/>
                <a:gd name="T3" fmla="*/ 0 h 918"/>
                <a:gd name="T4" fmla="*/ 910 w 1199"/>
                <a:gd name="T5" fmla="*/ 127 h 918"/>
                <a:gd name="T6" fmla="*/ 956 w 1199"/>
                <a:gd name="T7" fmla="*/ 202 h 918"/>
                <a:gd name="T8" fmla="*/ 956 w 1199"/>
                <a:gd name="T9" fmla="*/ 283 h 918"/>
                <a:gd name="T10" fmla="*/ 904 w 1199"/>
                <a:gd name="T11" fmla="*/ 306 h 918"/>
                <a:gd name="T12" fmla="*/ 910 w 1199"/>
                <a:gd name="T13" fmla="*/ 375 h 918"/>
                <a:gd name="T14" fmla="*/ 933 w 1199"/>
                <a:gd name="T15" fmla="*/ 409 h 918"/>
                <a:gd name="T16" fmla="*/ 945 w 1199"/>
                <a:gd name="T17" fmla="*/ 461 h 918"/>
                <a:gd name="T18" fmla="*/ 979 w 1199"/>
                <a:gd name="T19" fmla="*/ 485 h 918"/>
                <a:gd name="T20" fmla="*/ 1037 w 1199"/>
                <a:gd name="T21" fmla="*/ 490 h 918"/>
                <a:gd name="T22" fmla="*/ 1054 w 1199"/>
                <a:gd name="T23" fmla="*/ 473 h 918"/>
                <a:gd name="T24" fmla="*/ 1088 w 1199"/>
                <a:gd name="T25" fmla="*/ 467 h 918"/>
                <a:gd name="T26" fmla="*/ 1117 w 1199"/>
                <a:gd name="T27" fmla="*/ 490 h 918"/>
                <a:gd name="T28" fmla="*/ 1175 w 1199"/>
                <a:gd name="T29" fmla="*/ 530 h 918"/>
                <a:gd name="T30" fmla="*/ 1175 w 1199"/>
                <a:gd name="T31" fmla="*/ 530 h 918"/>
                <a:gd name="T32" fmla="*/ 1187 w 1199"/>
                <a:gd name="T33" fmla="*/ 582 h 918"/>
                <a:gd name="T34" fmla="*/ 1158 w 1199"/>
                <a:gd name="T35" fmla="*/ 617 h 918"/>
                <a:gd name="T36" fmla="*/ 1192 w 1199"/>
                <a:gd name="T37" fmla="*/ 681 h 918"/>
                <a:gd name="T38" fmla="*/ 1152 w 1199"/>
                <a:gd name="T39" fmla="*/ 732 h 918"/>
                <a:gd name="T40" fmla="*/ 1169 w 1199"/>
                <a:gd name="T41" fmla="*/ 807 h 918"/>
                <a:gd name="T42" fmla="*/ 1169 w 1199"/>
                <a:gd name="T43" fmla="*/ 807 h 918"/>
                <a:gd name="T44" fmla="*/ 985 w 1199"/>
                <a:gd name="T45" fmla="*/ 818 h 918"/>
                <a:gd name="T46" fmla="*/ 852 w 1199"/>
                <a:gd name="T47" fmla="*/ 802 h 918"/>
                <a:gd name="T48" fmla="*/ 795 w 1199"/>
                <a:gd name="T49" fmla="*/ 859 h 918"/>
                <a:gd name="T50" fmla="*/ 708 w 1199"/>
                <a:gd name="T51" fmla="*/ 905 h 918"/>
                <a:gd name="T52" fmla="*/ 708 w 1199"/>
                <a:gd name="T53" fmla="*/ 905 h 918"/>
                <a:gd name="T54" fmla="*/ 691 w 1199"/>
                <a:gd name="T55" fmla="*/ 888 h 918"/>
                <a:gd name="T56" fmla="*/ 679 w 1199"/>
                <a:gd name="T57" fmla="*/ 859 h 918"/>
                <a:gd name="T58" fmla="*/ 662 w 1199"/>
                <a:gd name="T59" fmla="*/ 836 h 918"/>
                <a:gd name="T60" fmla="*/ 610 w 1199"/>
                <a:gd name="T61" fmla="*/ 790 h 918"/>
                <a:gd name="T62" fmla="*/ 582 w 1199"/>
                <a:gd name="T63" fmla="*/ 755 h 918"/>
                <a:gd name="T64" fmla="*/ 421 w 1199"/>
                <a:gd name="T65" fmla="*/ 600 h 918"/>
                <a:gd name="T66" fmla="*/ 213 w 1199"/>
                <a:gd name="T67" fmla="*/ 490 h 918"/>
                <a:gd name="T68" fmla="*/ 132 w 1199"/>
                <a:gd name="T69" fmla="*/ 392 h 918"/>
                <a:gd name="T70" fmla="*/ 75 w 1199"/>
                <a:gd name="T71" fmla="*/ 346 h 918"/>
                <a:gd name="T72" fmla="*/ 75 w 1199"/>
                <a:gd name="T73" fmla="*/ 346 h 918"/>
                <a:gd name="T74" fmla="*/ 63 w 1199"/>
                <a:gd name="T75" fmla="*/ 306 h 918"/>
                <a:gd name="T76" fmla="*/ 34 w 1199"/>
                <a:gd name="T77" fmla="*/ 265 h 918"/>
                <a:gd name="T78" fmla="*/ 0 w 1199"/>
                <a:gd name="T79" fmla="*/ 168 h 918"/>
                <a:gd name="T80" fmla="*/ 17 w 1199"/>
                <a:gd name="T81" fmla="*/ 121 h 918"/>
                <a:gd name="T82" fmla="*/ 17 w 1199"/>
                <a:gd name="T83" fmla="*/ 87 h 918"/>
                <a:gd name="T84" fmla="*/ 75 w 1199"/>
                <a:gd name="T85" fmla="*/ 35 h 918"/>
                <a:gd name="T86" fmla="*/ 104 w 1199"/>
                <a:gd name="T87" fmla="*/ 41 h 918"/>
                <a:gd name="T88" fmla="*/ 126 w 1199"/>
                <a:gd name="T89" fmla="*/ 23 h 918"/>
                <a:gd name="T90" fmla="*/ 126 w 1199"/>
                <a:gd name="T91" fmla="*/ 23 h 918"/>
                <a:gd name="T92" fmla="*/ 144 w 1199"/>
                <a:gd name="T93" fmla="*/ 35 h 918"/>
                <a:gd name="T94" fmla="*/ 311 w 1199"/>
                <a:gd name="T95" fmla="*/ 29 h 918"/>
                <a:gd name="T96" fmla="*/ 311 w 1199"/>
                <a:gd name="T97" fmla="*/ 29 h 918"/>
                <a:gd name="T98" fmla="*/ 345 w 1199"/>
                <a:gd name="T99" fmla="*/ 41 h 918"/>
                <a:gd name="T100" fmla="*/ 374 w 1199"/>
                <a:gd name="T101" fmla="*/ 35 h 918"/>
                <a:gd name="T102" fmla="*/ 403 w 1199"/>
                <a:gd name="T103" fmla="*/ 12 h 918"/>
                <a:gd name="T104" fmla="*/ 438 w 1199"/>
                <a:gd name="T105" fmla="*/ 0 h 918"/>
                <a:gd name="T106" fmla="*/ 899 w 1199"/>
                <a:gd name="T107" fmla="*/ 0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9" h="918">
                  <a:moveTo>
                    <a:pt x="899" y="0"/>
                  </a:moveTo>
                  <a:lnTo>
                    <a:pt x="899" y="0"/>
                  </a:lnTo>
                  <a:cubicBezTo>
                    <a:pt x="904" y="29"/>
                    <a:pt x="881" y="121"/>
                    <a:pt x="910" y="127"/>
                  </a:cubicBezTo>
                  <a:cubicBezTo>
                    <a:pt x="956" y="139"/>
                    <a:pt x="951" y="162"/>
                    <a:pt x="956" y="202"/>
                  </a:cubicBezTo>
                  <a:cubicBezTo>
                    <a:pt x="956" y="220"/>
                    <a:pt x="962" y="265"/>
                    <a:pt x="956" y="283"/>
                  </a:cubicBezTo>
                  <a:cubicBezTo>
                    <a:pt x="945" y="294"/>
                    <a:pt x="916" y="294"/>
                    <a:pt x="904" y="306"/>
                  </a:cubicBezTo>
                  <a:cubicBezTo>
                    <a:pt x="893" y="312"/>
                    <a:pt x="910" y="364"/>
                    <a:pt x="910" y="375"/>
                  </a:cubicBezTo>
                  <a:cubicBezTo>
                    <a:pt x="910" y="392"/>
                    <a:pt x="927" y="398"/>
                    <a:pt x="933" y="409"/>
                  </a:cubicBezTo>
                  <a:cubicBezTo>
                    <a:pt x="939" y="427"/>
                    <a:pt x="945" y="444"/>
                    <a:pt x="945" y="461"/>
                  </a:cubicBezTo>
                  <a:cubicBezTo>
                    <a:pt x="951" y="485"/>
                    <a:pt x="968" y="525"/>
                    <a:pt x="979" y="485"/>
                  </a:cubicBezTo>
                  <a:cubicBezTo>
                    <a:pt x="996" y="444"/>
                    <a:pt x="1019" y="501"/>
                    <a:pt x="1037" y="490"/>
                  </a:cubicBezTo>
                  <a:cubicBezTo>
                    <a:pt x="1043" y="485"/>
                    <a:pt x="1048" y="479"/>
                    <a:pt x="1054" y="473"/>
                  </a:cubicBezTo>
                  <a:cubicBezTo>
                    <a:pt x="1066" y="467"/>
                    <a:pt x="1077" y="467"/>
                    <a:pt x="1088" y="467"/>
                  </a:cubicBezTo>
                  <a:cubicBezTo>
                    <a:pt x="1100" y="467"/>
                    <a:pt x="1112" y="485"/>
                    <a:pt x="1117" y="490"/>
                  </a:cubicBezTo>
                  <a:cubicBezTo>
                    <a:pt x="1175" y="530"/>
                    <a:pt x="1175" y="530"/>
                    <a:pt x="1175" y="530"/>
                  </a:cubicBezTo>
                  <a:lnTo>
                    <a:pt x="1175" y="530"/>
                  </a:lnTo>
                  <a:cubicBezTo>
                    <a:pt x="1175" y="548"/>
                    <a:pt x="1187" y="565"/>
                    <a:pt x="1187" y="582"/>
                  </a:cubicBezTo>
                  <a:cubicBezTo>
                    <a:pt x="1187" y="600"/>
                    <a:pt x="1164" y="600"/>
                    <a:pt x="1158" y="617"/>
                  </a:cubicBezTo>
                  <a:cubicBezTo>
                    <a:pt x="1146" y="646"/>
                    <a:pt x="1198" y="657"/>
                    <a:pt x="1192" y="681"/>
                  </a:cubicBezTo>
                  <a:cubicBezTo>
                    <a:pt x="1187" y="703"/>
                    <a:pt x="1152" y="709"/>
                    <a:pt x="1152" y="732"/>
                  </a:cubicBezTo>
                  <a:cubicBezTo>
                    <a:pt x="1146" y="766"/>
                    <a:pt x="1181" y="778"/>
                    <a:pt x="1169" y="807"/>
                  </a:cubicBezTo>
                  <a:lnTo>
                    <a:pt x="1169" y="807"/>
                  </a:lnTo>
                  <a:cubicBezTo>
                    <a:pt x="1106" y="807"/>
                    <a:pt x="1048" y="818"/>
                    <a:pt x="985" y="818"/>
                  </a:cubicBezTo>
                  <a:cubicBezTo>
                    <a:pt x="933" y="818"/>
                    <a:pt x="899" y="766"/>
                    <a:pt x="852" y="802"/>
                  </a:cubicBezTo>
                  <a:cubicBezTo>
                    <a:pt x="830" y="813"/>
                    <a:pt x="812" y="836"/>
                    <a:pt x="795" y="859"/>
                  </a:cubicBezTo>
                  <a:cubicBezTo>
                    <a:pt x="755" y="917"/>
                    <a:pt x="778" y="905"/>
                    <a:pt x="708" y="905"/>
                  </a:cubicBezTo>
                  <a:lnTo>
                    <a:pt x="708" y="905"/>
                  </a:lnTo>
                  <a:cubicBezTo>
                    <a:pt x="691" y="888"/>
                    <a:pt x="691" y="888"/>
                    <a:pt x="691" y="888"/>
                  </a:cubicBezTo>
                  <a:cubicBezTo>
                    <a:pt x="685" y="876"/>
                    <a:pt x="685" y="865"/>
                    <a:pt x="679" y="859"/>
                  </a:cubicBezTo>
                  <a:cubicBezTo>
                    <a:pt x="674" y="847"/>
                    <a:pt x="668" y="842"/>
                    <a:pt x="662" y="836"/>
                  </a:cubicBezTo>
                  <a:cubicBezTo>
                    <a:pt x="651" y="818"/>
                    <a:pt x="628" y="807"/>
                    <a:pt x="610" y="790"/>
                  </a:cubicBezTo>
                  <a:cubicBezTo>
                    <a:pt x="599" y="784"/>
                    <a:pt x="587" y="766"/>
                    <a:pt x="582" y="755"/>
                  </a:cubicBezTo>
                  <a:cubicBezTo>
                    <a:pt x="530" y="674"/>
                    <a:pt x="507" y="640"/>
                    <a:pt x="421" y="600"/>
                  </a:cubicBezTo>
                  <a:cubicBezTo>
                    <a:pt x="362" y="571"/>
                    <a:pt x="259" y="537"/>
                    <a:pt x="213" y="490"/>
                  </a:cubicBezTo>
                  <a:cubicBezTo>
                    <a:pt x="184" y="456"/>
                    <a:pt x="167" y="421"/>
                    <a:pt x="132" y="392"/>
                  </a:cubicBezTo>
                  <a:cubicBezTo>
                    <a:pt x="75" y="346"/>
                    <a:pt x="75" y="346"/>
                    <a:pt x="75" y="346"/>
                  </a:cubicBezTo>
                  <a:lnTo>
                    <a:pt x="75" y="346"/>
                  </a:lnTo>
                  <a:cubicBezTo>
                    <a:pt x="69" y="335"/>
                    <a:pt x="63" y="317"/>
                    <a:pt x="63" y="306"/>
                  </a:cubicBezTo>
                  <a:cubicBezTo>
                    <a:pt x="57" y="288"/>
                    <a:pt x="46" y="277"/>
                    <a:pt x="34" y="265"/>
                  </a:cubicBezTo>
                  <a:cubicBezTo>
                    <a:pt x="17" y="236"/>
                    <a:pt x="0" y="196"/>
                    <a:pt x="0" y="168"/>
                  </a:cubicBezTo>
                  <a:cubicBezTo>
                    <a:pt x="5" y="156"/>
                    <a:pt x="17" y="133"/>
                    <a:pt x="17" y="121"/>
                  </a:cubicBezTo>
                  <a:cubicBezTo>
                    <a:pt x="17" y="110"/>
                    <a:pt x="17" y="99"/>
                    <a:pt x="17" y="87"/>
                  </a:cubicBezTo>
                  <a:cubicBezTo>
                    <a:pt x="23" y="64"/>
                    <a:pt x="52" y="35"/>
                    <a:pt x="75" y="35"/>
                  </a:cubicBezTo>
                  <a:cubicBezTo>
                    <a:pt x="86" y="35"/>
                    <a:pt x="104" y="52"/>
                    <a:pt x="104" y="41"/>
                  </a:cubicBezTo>
                  <a:cubicBezTo>
                    <a:pt x="126" y="23"/>
                    <a:pt x="126" y="23"/>
                    <a:pt x="126" y="23"/>
                  </a:cubicBezTo>
                  <a:lnTo>
                    <a:pt x="126" y="23"/>
                  </a:lnTo>
                  <a:cubicBezTo>
                    <a:pt x="132" y="23"/>
                    <a:pt x="138" y="29"/>
                    <a:pt x="144" y="35"/>
                  </a:cubicBezTo>
                  <a:cubicBezTo>
                    <a:pt x="184" y="64"/>
                    <a:pt x="299" y="92"/>
                    <a:pt x="311" y="29"/>
                  </a:cubicBezTo>
                  <a:lnTo>
                    <a:pt x="311" y="29"/>
                  </a:lnTo>
                  <a:cubicBezTo>
                    <a:pt x="345" y="41"/>
                    <a:pt x="345" y="41"/>
                    <a:pt x="345" y="41"/>
                  </a:cubicBezTo>
                  <a:cubicBezTo>
                    <a:pt x="357" y="41"/>
                    <a:pt x="362" y="41"/>
                    <a:pt x="374" y="35"/>
                  </a:cubicBezTo>
                  <a:cubicBezTo>
                    <a:pt x="386" y="29"/>
                    <a:pt x="392" y="18"/>
                    <a:pt x="403" y="12"/>
                  </a:cubicBezTo>
                  <a:cubicBezTo>
                    <a:pt x="414" y="6"/>
                    <a:pt x="426" y="0"/>
                    <a:pt x="438" y="0"/>
                  </a:cubicBezTo>
                  <a:cubicBezTo>
                    <a:pt x="899" y="0"/>
                    <a:pt x="899" y="0"/>
                    <a:pt x="899"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 name="Freeform 33"/>
            <p:cNvSpPr>
              <a:spLocks noChangeArrowheads="1"/>
            </p:cNvSpPr>
            <p:nvPr/>
          </p:nvSpPr>
          <p:spPr bwMode="auto">
            <a:xfrm>
              <a:off x="967" y="2077"/>
              <a:ext cx="192" cy="135"/>
            </a:xfrm>
            <a:custGeom>
              <a:avLst/>
              <a:gdLst>
                <a:gd name="T0" fmla="*/ 219 w 853"/>
                <a:gd name="T1" fmla="*/ 0 h 601"/>
                <a:gd name="T2" fmla="*/ 219 w 853"/>
                <a:gd name="T3" fmla="*/ 0 h 601"/>
                <a:gd name="T4" fmla="*/ 276 w 853"/>
                <a:gd name="T5" fmla="*/ 46 h 601"/>
                <a:gd name="T6" fmla="*/ 357 w 853"/>
                <a:gd name="T7" fmla="*/ 144 h 601"/>
                <a:gd name="T8" fmla="*/ 565 w 853"/>
                <a:gd name="T9" fmla="*/ 254 h 601"/>
                <a:gd name="T10" fmla="*/ 726 w 853"/>
                <a:gd name="T11" fmla="*/ 409 h 601"/>
                <a:gd name="T12" fmla="*/ 754 w 853"/>
                <a:gd name="T13" fmla="*/ 444 h 601"/>
                <a:gd name="T14" fmla="*/ 806 w 853"/>
                <a:gd name="T15" fmla="*/ 490 h 601"/>
                <a:gd name="T16" fmla="*/ 823 w 853"/>
                <a:gd name="T17" fmla="*/ 513 h 601"/>
                <a:gd name="T18" fmla="*/ 835 w 853"/>
                <a:gd name="T19" fmla="*/ 542 h 601"/>
                <a:gd name="T20" fmla="*/ 852 w 853"/>
                <a:gd name="T21" fmla="*/ 559 h 601"/>
                <a:gd name="T22" fmla="*/ 852 w 853"/>
                <a:gd name="T23" fmla="*/ 559 h 601"/>
                <a:gd name="T24" fmla="*/ 754 w 853"/>
                <a:gd name="T25" fmla="*/ 565 h 601"/>
                <a:gd name="T26" fmla="*/ 686 w 853"/>
                <a:gd name="T27" fmla="*/ 565 h 601"/>
                <a:gd name="T28" fmla="*/ 628 w 853"/>
                <a:gd name="T29" fmla="*/ 600 h 601"/>
                <a:gd name="T30" fmla="*/ 628 w 853"/>
                <a:gd name="T31" fmla="*/ 600 h 601"/>
                <a:gd name="T32" fmla="*/ 593 w 853"/>
                <a:gd name="T33" fmla="*/ 513 h 601"/>
                <a:gd name="T34" fmla="*/ 495 w 853"/>
                <a:gd name="T35" fmla="*/ 386 h 601"/>
                <a:gd name="T36" fmla="*/ 403 w 853"/>
                <a:gd name="T37" fmla="*/ 420 h 601"/>
                <a:gd name="T38" fmla="*/ 293 w 853"/>
                <a:gd name="T39" fmla="*/ 427 h 601"/>
                <a:gd name="T40" fmla="*/ 80 w 853"/>
                <a:gd name="T41" fmla="*/ 265 h 601"/>
                <a:gd name="T42" fmla="*/ 0 w 853"/>
                <a:gd name="T43" fmla="*/ 202 h 601"/>
                <a:gd name="T44" fmla="*/ 0 w 853"/>
                <a:gd name="T45" fmla="*/ 202 h 601"/>
                <a:gd name="T46" fmla="*/ 17 w 853"/>
                <a:gd name="T47" fmla="*/ 133 h 601"/>
                <a:gd name="T48" fmla="*/ 80 w 853"/>
                <a:gd name="T49" fmla="*/ 127 h 601"/>
                <a:gd name="T50" fmla="*/ 80 w 853"/>
                <a:gd name="T51" fmla="*/ 92 h 601"/>
                <a:gd name="T52" fmla="*/ 149 w 853"/>
                <a:gd name="T53" fmla="*/ 75 h 601"/>
                <a:gd name="T54" fmla="*/ 207 w 853"/>
                <a:gd name="T55" fmla="*/ 29 h 601"/>
                <a:gd name="T56" fmla="*/ 219 w 853"/>
                <a:gd name="T57" fmla="*/ 0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3" h="601">
                  <a:moveTo>
                    <a:pt x="219" y="0"/>
                  </a:moveTo>
                  <a:lnTo>
                    <a:pt x="219" y="0"/>
                  </a:lnTo>
                  <a:cubicBezTo>
                    <a:pt x="276" y="46"/>
                    <a:pt x="276" y="46"/>
                    <a:pt x="276" y="46"/>
                  </a:cubicBezTo>
                  <a:cubicBezTo>
                    <a:pt x="311" y="75"/>
                    <a:pt x="328" y="110"/>
                    <a:pt x="357" y="144"/>
                  </a:cubicBezTo>
                  <a:cubicBezTo>
                    <a:pt x="403" y="191"/>
                    <a:pt x="506" y="225"/>
                    <a:pt x="565" y="254"/>
                  </a:cubicBezTo>
                  <a:cubicBezTo>
                    <a:pt x="651" y="294"/>
                    <a:pt x="674" y="328"/>
                    <a:pt x="726" y="409"/>
                  </a:cubicBezTo>
                  <a:cubicBezTo>
                    <a:pt x="731" y="420"/>
                    <a:pt x="743" y="438"/>
                    <a:pt x="754" y="444"/>
                  </a:cubicBezTo>
                  <a:cubicBezTo>
                    <a:pt x="772" y="461"/>
                    <a:pt x="795" y="472"/>
                    <a:pt x="806" y="490"/>
                  </a:cubicBezTo>
                  <a:cubicBezTo>
                    <a:pt x="812" y="496"/>
                    <a:pt x="818" y="501"/>
                    <a:pt x="823" y="513"/>
                  </a:cubicBezTo>
                  <a:cubicBezTo>
                    <a:pt x="829" y="519"/>
                    <a:pt x="829" y="530"/>
                    <a:pt x="835" y="542"/>
                  </a:cubicBezTo>
                  <a:cubicBezTo>
                    <a:pt x="852" y="559"/>
                    <a:pt x="852" y="559"/>
                    <a:pt x="852" y="559"/>
                  </a:cubicBezTo>
                  <a:lnTo>
                    <a:pt x="852" y="559"/>
                  </a:lnTo>
                  <a:cubicBezTo>
                    <a:pt x="818" y="565"/>
                    <a:pt x="789" y="576"/>
                    <a:pt x="754" y="565"/>
                  </a:cubicBezTo>
                  <a:cubicBezTo>
                    <a:pt x="731" y="553"/>
                    <a:pt x="702" y="548"/>
                    <a:pt x="686" y="565"/>
                  </a:cubicBezTo>
                  <a:cubicBezTo>
                    <a:pt x="628" y="600"/>
                    <a:pt x="628" y="600"/>
                    <a:pt x="628" y="600"/>
                  </a:cubicBezTo>
                  <a:lnTo>
                    <a:pt x="628" y="600"/>
                  </a:lnTo>
                  <a:cubicBezTo>
                    <a:pt x="622" y="571"/>
                    <a:pt x="610" y="542"/>
                    <a:pt x="593" y="513"/>
                  </a:cubicBezTo>
                  <a:cubicBezTo>
                    <a:pt x="576" y="479"/>
                    <a:pt x="501" y="415"/>
                    <a:pt x="495" y="386"/>
                  </a:cubicBezTo>
                  <a:cubicBezTo>
                    <a:pt x="455" y="380"/>
                    <a:pt x="449" y="432"/>
                    <a:pt x="403" y="420"/>
                  </a:cubicBezTo>
                  <a:cubicBezTo>
                    <a:pt x="380" y="409"/>
                    <a:pt x="340" y="438"/>
                    <a:pt x="293" y="427"/>
                  </a:cubicBezTo>
                  <a:cubicBezTo>
                    <a:pt x="207" y="409"/>
                    <a:pt x="127" y="335"/>
                    <a:pt x="80" y="265"/>
                  </a:cubicBezTo>
                  <a:cubicBezTo>
                    <a:pt x="57" y="207"/>
                    <a:pt x="52" y="202"/>
                    <a:pt x="0" y="202"/>
                  </a:cubicBezTo>
                  <a:lnTo>
                    <a:pt x="0" y="202"/>
                  </a:lnTo>
                  <a:cubicBezTo>
                    <a:pt x="17" y="133"/>
                    <a:pt x="17" y="133"/>
                    <a:pt x="17" y="133"/>
                  </a:cubicBezTo>
                  <a:cubicBezTo>
                    <a:pt x="28" y="127"/>
                    <a:pt x="75" y="133"/>
                    <a:pt x="80" y="127"/>
                  </a:cubicBezTo>
                  <a:cubicBezTo>
                    <a:pt x="86" y="115"/>
                    <a:pt x="68" y="104"/>
                    <a:pt x="80" y="92"/>
                  </a:cubicBezTo>
                  <a:cubicBezTo>
                    <a:pt x="98" y="81"/>
                    <a:pt x="127" y="75"/>
                    <a:pt x="149" y="75"/>
                  </a:cubicBezTo>
                  <a:cubicBezTo>
                    <a:pt x="178" y="81"/>
                    <a:pt x="201" y="58"/>
                    <a:pt x="207" y="29"/>
                  </a:cubicBezTo>
                  <a:cubicBezTo>
                    <a:pt x="219" y="0"/>
                    <a:pt x="219" y="0"/>
                    <a:pt x="219"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 name="Freeform 34"/>
            <p:cNvSpPr>
              <a:spLocks noChangeArrowheads="1"/>
            </p:cNvSpPr>
            <p:nvPr/>
          </p:nvSpPr>
          <p:spPr bwMode="auto">
            <a:xfrm>
              <a:off x="1153" y="2172"/>
              <a:ext cx="283" cy="286"/>
            </a:xfrm>
            <a:custGeom>
              <a:avLst/>
              <a:gdLst>
                <a:gd name="T0" fmla="*/ 34 w 1251"/>
                <a:gd name="T1" fmla="*/ 139 h 1264"/>
                <a:gd name="T2" fmla="*/ 34 w 1251"/>
                <a:gd name="T3" fmla="*/ 139 h 1264"/>
                <a:gd name="T4" fmla="*/ 121 w 1251"/>
                <a:gd name="T5" fmla="*/ 93 h 1264"/>
                <a:gd name="T6" fmla="*/ 178 w 1251"/>
                <a:gd name="T7" fmla="*/ 36 h 1264"/>
                <a:gd name="T8" fmla="*/ 311 w 1251"/>
                <a:gd name="T9" fmla="*/ 52 h 1264"/>
                <a:gd name="T10" fmla="*/ 495 w 1251"/>
                <a:gd name="T11" fmla="*/ 41 h 1264"/>
                <a:gd name="T12" fmla="*/ 495 w 1251"/>
                <a:gd name="T13" fmla="*/ 41 h 1264"/>
                <a:gd name="T14" fmla="*/ 490 w 1251"/>
                <a:gd name="T15" fmla="*/ 93 h 1264"/>
                <a:gd name="T16" fmla="*/ 542 w 1251"/>
                <a:gd name="T17" fmla="*/ 128 h 1264"/>
                <a:gd name="T18" fmla="*/ 570 w 1251"/>
                <a:gd name="T19" fmla="*/ 180 h 1264"/>
                <a:gd name="T20" fmla="*/ 616 w 1251"/>
                <a:gd name="T21" fmla="*/ 254 h 1264"/>
                <a:gd name="T22" fmla="*/ 737 w 1251"/>
                <a:gd name="T23" fmla="*/ 306 h 1264"/>
                <a:gd name="T24" fmla="*/ 875 w 1251"/>
                <a:gd name="T25" fmla="*/ 375 h 1264"/>
                <a:gd name="T26" fmla="*/ 875 w 1251"/>
                <a:gd name="T27" fmla="*/ 375 h 1264"/>
                <a:gd name="T28" fmla="*/ 1250 w 1251"/>
                <a:gd name="T29" fmla="*/ 778 h 1264"/>
                <a:gd name="T30" fmla="*/ 1250 w 1251"/>
                <a:gd name="T31" fmla="*/ 1027 h 1264"/>
                <a:gd name="T32" fmla="*/ 1221 w 1251"/>
                <a:gd name="T33" fmla="*/ 1027 h 1264"/>
                <a:gd name="T34" fmla="*/ 1146 w 1251"/>
                <a:gd name="T35" fmla="*/ 1090 h 1264"/>
                <a:gd name="T36" fmla="*/ 1146 w 1251"/>
                <a:gd name="T37" fmla="*/ 1113 h 1264"/>
                <a:gd name="T38" fmla="*/ 1146 w 1251"/>
                <a:gd name="T39" fmla="*/ 1113 h 1264"/>
                <a:gd name="T40" fmla="*/ 1066 w 1251"/>
                <a:gd name="T41" fmla="*/ 1055 h 1264"/>
                <a:gd name="T42" fmla="*/ 1066 w 1251"/>
                <a:gd name="T43" fmla="*/ 1055 h 1264"/>
                <a:gd name="T44" fmla="*/ 1106 w 1251"/>
                <a:gd name="T45" fmla="*/ 1147 h 1264"/>
                <a:gd name="T46" fmla="*/ 1060 w 1251"/>
                <a:gd name="T47" fmla="*/ 1211 h 1264"/>
                <a:gd name="T48" fmla="*/ 904 w 1251"/>
                <a:gd name="T49" fmla="*/ 1072 h 1264"/>
                <a:gd name="T50" fmla="*/ 720 w 1251"/>
                <a:gd name="T51" fmla="*/ 1124 h 1264"/>
                <a:gd name="T52" fmla="*/ 397 w 1251"/>
                <a:gd name="T53" fmla="*/ 744 h 1264"/>
                <a:gd name="T54" fmla="*/ 374 w 1251"/>
                <a:gd name="T55" fmla="*/ 640 h 1264"/>
                <a:gd name="T56" fmla="*/ 282 w 1251"/>
                <a:gd name="T57" fmla="*/ 502 h 1264"/>
                <a:gd name="T58" fmla="*/ 207 w 1251"/>
                <a:gd name="T59" fmla="*/ 456 h 1264"/>
                <a:gd name="T60" fmla="*/ 196 w 1251"/>
                <a:gd name="T61" fmla="*/ 369 h 1264"/>
                <a:gd name="T62" fmla="*/ 133 w 1251"/>
                <a:gd name="T63" fmla="*/ 323 h 1264"/>
                <a:gd name="T64" fmla="*/ 75 w 1251"/>
                <a:gd name="T65" fmla="*/ 249 h 1264"/>
                <a:gd name="T66" fmla="*/ 0 w 1251"/>
                <a:gd name="T67" fmla="*/ 185 h 1264"/>
                <a:gd name="T68" fmla="*/ 34 w 1251"/>
                <a:gd name="T69" fmla="*/ 139 h 1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51" h="1264">
                  <a:moveTo>
                    <a:pt x="34" y="139"/>
                  </a:moveTo>
                  <a:lnTo>
                    <a:pt x="34" y="139"/>
                  </a:lnTo>
                  <a:cubicBezTo>
                    <a:pt x="104" y="139"/>
                    <a:pt x="81" y="151"/>
                    <a:pt x="121" y="93"/>
                  </a:cubicBezTo>
                  <a:cubicBezTo>
                    <a:pt x="138" y="70"/>
                    <a:pt x="156" y="47"/>
                    <a:pt x="178" y="36"/>
                  </a:cubicBezTo>
                  <a:cubicBezTo>
                    <a:pt x="225" y="0"/>
                    <a:pt x="259" y="52"/>
                    <a:pt x="311" y="52"/>
                  </a:cubicBezTo>
                  <a:cubicBezTo>
                    <a:pt x="374" y="52"/>
                    <a:pt x="432" y="41"/>
                    <a:pt x="495" y="41"/>
                  </a:cubicBezTo>
                  <a:lnTo>
                    <a:pt x="495" y="41"/>
                  </a:lnTo>
                  <a:cubicBezTo>
                    <a:pt x="495" y="52"/>
                    <a:pt x="484" y="87"/>
                    <a:pt x="490" y="93"/>
                  </a:cubicBezTo>
                  <a:cubicBezTo>
                    <a:pt x="507" y="110"/>
                    <a:pt x="530" y="99"/>
                    <a:pt x="542" y="128"/>
                  </a:cubicBezTo>
                  <a:cubicBezTo>
                    <a:pt x="553" y="145"/>
                    <a:pt x="564" y="162"/>
                    <a:pt x="570" y="180"/>
                  </a:cubicBezTo>
                  <a:cubicBezTo>
                    <a:pt x="582" y="214"/>
                    <a:pt x="582" y="231"/>
                    <a:pt x="616" y="254"/>
                  </a:cubicBezTo>
                  <a:cubicBezTo>
                    <a:pt x="651" y="272"/>
                    <a:pt x="697" y="283"/>
                    <a:pt x="737" y="306"/>
                  </a:cubicBezTo>
                  <a:cubicBezTo>
                    <a:pt x="875" y="375"/>
                    <a:pt x="875" y="375"/>
                    <a:pt x="875" y="375"/>
                  </a:cubicBezTo>
                  <a:lnTo>
                    <a:pt x="875" y="375"/>
                  </a:lnTo>
                  <a:cubicBezTo>
                    <a:pt x="1250" y="778"/>
                    <a:pt x="1250" y="778"/>
                    <a:pt x="1250" y="778"/>
                  </a:cubicBezTo>
                  <a:cubicBezTo>
                    <a:pt x="1250" y="1027"/>
                    <a:pt x="1250" y="1027"/>
                    <a:pt x="1250" y="1027"/>
                  </a:cubicBezTo>
                  <a:cubicBezTo>
                    <a:pt x="1239" y="1032"/>
                    <a:pt x="1233" y="1027"/>
                    <a:pt x="1221" y="1027"/>
                  </a:cubicBezTo>
                  <a:cubicBezTo>
                    <a:pt x="1181" y="1020"/>
                    <a:pt x="1164" y="1055"/>
                    <a:pt x="1146" y="1090"/>
                  </a:cubicBezTo>
                  <a:cubicBezTo>
                    <a:pt x="1146" y="1113"/>
                    <a:pt x="1146" y="1113"/>
                    <a:pt x="1146" y="1113"/>
                  </a:cubicBezTo>
                  <a:lnTo>
                    <a:pt x="1146" y="1113"/>
                  </a:lnTo>
                  <a:cubicBezTo>
                    <a:pt x="1135" y="1101"/>
                    <a:pt x="1088" y="1049"/>
                    <a:pt x="1066" y="1055"/>
                  </a:cubicBezTo>
                  <a:lnTo>
                    <a:pt x="1066" y="1055"/>
                  </a:lnTo>
                  <a:cubicBezTo>
                    <a:pt x="1072" y="1090"/>
                    <a:pt x="1106" y="1113"/>
                    <a:pt x="1106" y="1147"/>
                  </a:cubicBezTo>
                  <a:cubicBezTo>
                    <a:pt x="1106" y="1188"/>
                    <a:pt x="1112" y="1263"/>
                    <a:pt x="1060" y="1211"/>
                  </a:cubicBezTo>
                  <a:cubicBezTo>
                    <a:pt x="973" y="1124"/>
                    <a:pt x="927" y="1078"/>
                    <a:pt x="904" y="1072"/>
                  </a:cubicBezTo>
                  <a:cubicBezTo>
                    <a:pt x="864" y="1067"/>
                    <a:pt x="852" y="1124"/>
                    <a:pt x="720" y="1124"/>
                  </a:cubicBezTo>
                  <a:cubicBezTo>
                    <a:pt x="720" y="1003"/>
                    <a:pt x="518" y="755"/>
                    <a:pt x="397" y="744"/>
                  </a:cubicBezTo>
                  <a:cubicBezTo>
                    <a:pt x="374" y="640"/>
                    <a:pt x="374" y="640"/>
                    <a:pt x="374" y="640"/>
                  </a:cubicBezTo>
                  <a:cubicBezTo>
                    <a:pt x="351" y="542"/>
                    <a:pt x="334" y="548"/>
                    <a:pt x="282" y="502"/>
                  </a:cubicBezTo>
                  <a:cubicBezTo>
                    <a:pt x="253" y="479"/>
                    <a:pt x="230" y="490"/>
                    <a:pt x="207" y="456"/>
                  </a:cubicBezTo>
                  <a:cubicBezTo>
                    <a:pt x="185" y="427"/>
                    <a:pt x="242" y="409"/>
                    <a:pt x="196" y="369"/>
                  </a:cubicBezTo>
                  <a:cubicBezTo>
                    <a:pt x="173" y="352"/>
                    <a:pt x="149" y="341"/>
                    <a:pt x="133" y="323"/>
                  </a:cubicBezTo>
                  <a:cubicBezTo>
                    <a:pt x="109" y="300"/>
                    <a:pt x="104" y="266"/>
                    <a:pt x="75" y="249"/>
                  </a:cubicBezTo>
                  <a:cubicBezTo>
                    <a:pt x="40" y="225"/>
                    <a:pt x="17" y="220"/>
                    <a:pt x="0" y="185"/>
                  </a:cubicBezTo>
                  <a:cubicBezTo>
                    <a:pt x="34" y="139"/>
                    <a:pt x="34" y="139"/>
                    <a:pt x="34" y="139"/>
                  </a:cubicBezTo>
                </a:path>
              </a:pathLst>
            </a:custGeom>
            <a:solidFill>
              <a:schemeClr val="accent4"/>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 name="Freeform 35"/>
            <p:cNvSpPr>
              <a:spLocks noChangeArrowheads="1"/>
            </p:cNvSpPr>
            <p:nvPr/>
          </p:nvSpPr>
          <p:spPr bwMode="auto">
            <a:xfrm>
              <a:off x="1060" y="2201"/>
              <a:ext cx="480" cy="366"/>
            </a:xfrm>
            <a:custGeom>
              <a:avLst/>
              <a:gdLst>
                <a:gd name="T0" fmla="*/ 219 w 2121"/>
                <a:gd name="T1" fmla="*/ 52 h 1619"/>
                <a:gd name="T2" fmla="*/ 219 w 2121"/>
                <a:gd name="T3" fmla="*/ 52 h 1619"/>
                <a:gd name="T4" fmla="*/ 277 w 2121"/>
                <a:gd name="T5" fmla="*/ 17 h 1619"/>
                <a:gd name="T6" fmla="*/ 345 w 2121"/>
                <a:gd name="T7" fmla="*/ 17 h 1619"/>
                <a:gd name="T8" fmla="*/ 443 w 2121"/>
                <a:gd name="T9" fmla="*/ 11 h 1619"/>
                <a:gd name="T10" fmla="*/ 443 w 2121"/>
                <a:gd name="T11" fmla="*/ 11 h 1619"/>
                <a:gd name="T12" fmla="*/ 409 w 2121"/>
                <a:gd name="T13" fmla="*/ 57 h 1619"/>
                <a:gd name="T14" fmla="*/ 484 w 2121"/>
                <a:gd name="T15" fmla="*/ 121 h 1619"/>
                <a:gd name="T16" fmla="*/ 542 w 2121"/>
                <a:gd name="T17" fmla="*/ 195 h 1619"/>
                <a:gd name="T18" fmla="*/ 605 w 2121"/>
                <a:gd name="T19" fmla="*/ 241 h 1619"/>
                <a:gd name="T20" fmla="*/ 616 w 2121"/>
                <a:gd name="T21" fmla="*/ 328 h 1619"/>
                <a:gd name="T22" fmla="*/ 691 w 2121"/>
                <a:gd name="T23" fmla="*/ 374 h 1619"/>
                <a:gd name="T24" fmla="*/ 783 w 2121"/>
                <a:gd name="T25" fmla="*/ 512 h 1619"/>
                <a:gd name="T26" fmla="*/ 806 w 2121"/>
                <a:gd name="T27" fmla="*/ 616 h 1619"/>
                <a:gd name="T28" fmla="*/ 1129 w 2121"/>
                <a:gd name="T29" fmla="*/ 996 h 1619"/>
                <a:gd name="T30" fmla="*/ 1313 w 2121"/>
                <a:gd name="T31" fmla="*/ 944 h 1619"/>
                <a:gd name="T32" fmla="*/ 1469 w 2121"/>
                <a:gd name="T33" fmla="*/ 1083 h 1619"/>
                <a:gd name="T34" fmla="*/ 1515 w 2121"/>
                <a:gd name="T35" fmla="*/ 1019 h 1619"/>
                <a:gd name="T36" fmla="*/ 1475 w 2121"/>
                <a:gd name="T37" fmla="*/ 927 h 1619"/>
                <a:gd name="T38" fmla="*/ 1475 w 2121"/>
                <a:gd name="T39" fmla="*/ 927 h 1619"/>
                <a:gd name="T40" fmla="*/ 1555 w 2121"/>
                <a:gd name="T41" fmla="*/ 985 h 1619"/>
                <a:gd name="T42" fmla="*/ 1555 w 2121"/>
                <a:gd name="T43" fmla="*/ 985 h 1619"/>
                <a:gd name="T44" fmla="*/ 1601 w 2121"/>
                <a:gd name="T45" fmla="*/ 1060 h 1619"/>
                <a:gd name="T46" fmla="*/ 1578 w 2121"/>
                <a:gd name="T47" fmla="*/ 1186 h 1619"/>
                <a:gd name="T48" fmla="*/ 1648 w 2121"/>
                <a:gd name="T49" fmla="*/ 1267 h 1619"/>
                <a:gd name="T50" fmla="*/ 1924 w 2121"/>
                <a:gd name="T51" fmla="*/ 1451 h 1619"/>
                <a:gd name="T52" fmla="*/ 1987 w 2121"/>
                <a:gd name="T53" fmla="*/ 1509 h 1619"/>
                <a:gd name="T54" fmla="*/ 1987 w 2121"/>
                <a:gd name="T55" fmla="*/ 1509 h 1619"/>
                <a:gd name="T56" fmla="*/ 2027 w 2121"/>
                <a:gd name="T57" fmla="*/ 1544 h 1619"/>
                <a:gd name="T58" fmla="*/ 2108 w 2121"/>
                <a:gd name="T59" fmla="*/ 1578 h 1619"/>
                <a:gd name="T60" fmla="*/ 2103 w 2121"/>
                <a:gd name="T61" fmla="*/ 1618 h 1619"/>
                <a:gd name="T62" fmla="*/ 2103 w 2121"/>
                <a:gd name="T63" fmla="*/ 1618 h 1619"/>
                <a:gd name="T64" fmla="*/ 783 w 2121"/>
                <a:gd name="T65" fmla="*/ 1618 h 1619"/>
                <a:gd name="T66" fmla="*/ 783 w 2121"/>
                <a:gd name="T67" fmla="*/ 1618 h 1619"/>
                <a:gd name="T68" fmla="*/ 616 w 2121"/>
                <a:gd name="T69" fmla="*/ 1445 h 1619"/>
                <a:gd name="T70" fmla="*/ 547 w 2121"/>
                <a:gd name="T71" fmla="*/ 1290 h 1619"/>
                <a:gd name="T72" fmla="*/ 466 w 2121"/>
                <a:gd name="T73" fmla="*/ 1221 h 1619"/>
                <a:gd name="T74" fmla="*/ 397 w 2121"/>
                <a:gd name="T75" fmla="*/ 1112 h 1619"/>
                <a:gd name="T76" fmla="*/ 236 w 2121"/>
                <a:gd name="T77" fmla="*/ 962 h 1619"/>
                <a:gd name="T78" fmla="*/ 104 w 2121"/>
                <a:gd name="T79" fmla="*/ 847 h 1619"/>
                <a:gd name="T80" fmla="*/ 97 w 2121"/>
                <a:gd name="T81" fmla="*/ 668 h 1619"/>
                <a:gd name="T82" fmla="*/ 57 w 2121"/>
                <a:gd name="T83" fmla="*/ 478 h 1619"/>
                <a:gd name="T84" fmla="*/ 17 w 2121"/>
                <a:gd name="T85" fmla="*/ 454 h 1619"/>
                <a:gd name="T86" fmla="*/ 40 w 2121"/>
                <a:gd name="T87" fmla="*/ 391 h 1619"/>
                <a:gd name="T88" fmla="*/ 63 w 2121"/>
                <a:gd name="T89" fmla="*/ 345 h 1619"/>
                <a:gd name="T90" fmla="*/ 115 w 2121"/>
                <a:gd name="T91" fmla="*/ 385 h 1619"/>
                <a:gd name="T92" fmla="*/ 127 w 2121"/>
                <a:gd name="T93" fmla="*/ 391 h 1619"/>
                <a:gd name="T94" fmla="*/ 138 w 2121"/>
                <a:gd name="T95" fmla="*/ 391 h 1619"/>
                <a:gd name="T96" fmla="*/ 219 w 2121"/>
                <a:gd name="T97" fmla="*/ 189 h 1619"/>
                <a:gd name="T98" fmla="*/ 219 w 2121"/>
                <a:gd name="T99" fmla="*/ 52 h 1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21" h="1619">
                  <a:moveTo>
                    <a:pt x="219" y="52"/>
                  </a:moveTo>
                  <a:lnTo>
                    <a:pt x="219" y="52"/>
                  </a:lnTo>
                  <a:cubicBezTo>
                    <a:pt x="277" y="17"/>
                    <a:pt x="277" y="17"/>
                    <a:pt x="277" y="17"/>
                  </a:cubicBezTo>
                  <a:cubicBezTo>
                    <a:pt x="293" y="0"/>
                    <a:pt x="322" y="5"/>
                    <a:pt x="345" y="17"/>
                  </a:cubicBezTo>
                  <a:cubicBezTo>
                    <a:pt x="380" y="28"/>
                    <a:pt x="409" y="17"/>
                    <a:pt x="443" y="11"/>
                  </a:cubicBezTo>
                  <a:lnTo>
                    <a:pt x="443" y="11"/>
                  </a:lnTo>
                  <a:cubicBezTo>
                    <a:pt x="409" y="57"/>
                    <a:pt x="409" y="57"/>
                    <a:pt x="409" y="57"/>
                  </a:cubicBezTo>
                  <a:cubicBezTo>
                    <a:pt x="426" y="92"/>
                    <a:pt x="449" y="97"/>
                    <a:pt x="484" y="121"/>
                  </a:cubicBezTo>
                  <a:cubicBezTo>
                    <a:pt x="513" y="138"/>
                    <a:pt x="518" y="172"/>
                    <a:pt x="542" y="195"/>
                  </a:cubicBezTo>
                  <a:cubicBezTo>
                    <a:pt x="558" y="213"/>
                    <a:pt x="582" y="224"/>
                    <a:pt x="605" y="241"/>
                  </a:cubicBezTo>
                  <a:cubicBezTo>
                    <a:pt x="651" y="281"/>
                    <a:pt x="594" y="299"/>
                    <a:pt x="616" y="328"/>
                  </a:cubicBezTo>
                  <a:cubicBezTo>
                    <a:pt x="639" y="362"/>
                    <a:pt x="662" y="351"/>
                    <a:pt x="691" y="374"/>
                  </a:cubicBezTo>
                  <a:cubicBezTo>
                    <a:pt x="743" y="420"/>
                    <a:pt x="760" y="414"/>
                    <a:pt x="783" y="512"/>
                  </a:cubicBezTo>
                  <a:cubicBezTo>
                    <a:pt x="806" y="616"/>
                    <a:pt x="806" y="616"/>
                    <a:pt x="806" y="616"/>
                  </a:cubicBezTo>
                  <a:cubicBezTo>
                    <a:pt x="927" y="627"/>
                    <a:pt x="1129" y="875"/>
                    <a:pt x="1129" y="996"/>
                  </a:cubicBezTo>
                  <a:cubicBezTo>
                    <a:pt x="1261" y="996"/>
                    <a:pt x="1273" y="939"/>
                    <a:pt x="1313" y="944"/>
                  </a:cubicBezTo>
                  <a:cubicBezTo>
                    <a:pt x="1336" y="950"/>
                    <a:pt x="1382" y="996"/>
                    <a:pt x="1469" y="1083"/>
                  </a:cubicBezTo>
                  <a:cubicBezTo>
                    <a:pt x="1521" y="1135"/>
                    <a:pt x="1515" y="1060"/>
                    <a:pt x="1515" y="1019"/>
                  </a:cubicBezTo>
                  <a:cubicBezTo>
                    <a:pt x="1515" y="985"/>
                    <a:pt x="1481" y="962"/>
                    <a:pt x="1475" y="927"/>
                  </a:cubicBezTo>
                  <a:lnTo>
                    <a:pt x="1475" y="927"/>
                  </a:lnTo>
                  <a:cubicBezTo>
                    <a:pt x="1497" y="921"/>
                    <a:pt x="1544" y="973"/>
                    <a:pt x="1555" y="985"/>
                  </a:cubicBezTo>
                  <a:lnTo>
                    <a:pt x="1555" y="985"/>
                  </a:lnTo>
                  <a:cubicBezTo>
                    <a:pt x="1555" y="1008"/>
                    <a:pt x="1590" y="1042"/>
                    <a:pt x="1601" y="1060"/>
                  </a:cubicBezTo>
                  <a:cubicBezTo>
                    <a:pt x="1625" y="1094"/>
                    <a:pt x="1573" y="1140"/>
                    <a:pt x="1578" y="1186"/>
                  </a:cubicBezTo>
                  <a:cubicBezTo>
                    <a:pt x="1590" y="1215"/>
                    <a:pt x="1636" y="1232"/>
                    <a:pt x="1648" y="1267"/>
                  </a:cubicBezTo>
                  <a:cubicBezTo>
                    <a:pt x="1699" y="1405"/>
                    <a:pt x="1861" y="1348"/>
                    <a:pt x="1924" y="1451"/>
                  </a:cubicBezTo>
                  <a:cubicBezTo>
                    <a:pt x="1987" y="1509"/>
                    <a:pt x="1987" y="1509"/>
                    <a:pt x="1987" y="1509"/>
                  </a:cubicBezTo>
                  <a:lnTo>
                    <a:pt x="1987" y="1509"/>
                  </a:lnTo>
                  <a:cubicBezTo>
                    <a:pt x="2005" y="1521"/>
                    <a:pt x="2022" y="1526"/>
                    <a:pt x="2027" y="1544"/>
                  </a:cubicBezTo>
                  <a:cubicBezTo>
                    <a:pt x="2039" y="1578"/>
                    <a:pt x="2091" y="1544"/>
                    <a:pt x="2108" y="1578"/>
                  </a:cubicBezTo>
                  <a:cubicBezTo>
                    <a:pt x="2120" y="1595"/>
                    <a:pt x="2114" y="1601"/>
                    <a:pt x="2103" y="1618"/>
                  </a:cubicBezTo>
                  <a:lnTo>
                    <a:pt x="2103" y="1618"/>
                  </a:lnTo>
                  <a:cubicBezTo>
                    <a:pt x="783" y="1618"/>
                    <a:pt x="783" y="1618"/>
                    <a:pt x="783" y="1618"/>
                  </a:cubicBezTo>
                  <a:lnTo>
                    <a:pt x="783" y="1618"/>
                  </a:lnTo>
                  <a:cubicBezTo>
                    <a:pt x="743" y="1555"/>
                    <a:pt x="651" y="1503"/>
                    <a:pt x="616" y="1445"/>
                  </a:cubicBezTo>
                  <a:cubicBezTo>
                    <a:pt x="587" y="1405"/>
                    <a:pt x="605" y="1308"/>
                    <a:pt x="547" y="1290"/>
                  </a:cubicBezTo>
                  <a:cubicBezTo>
                    <a:pt x="495" y="1267"/>
                    <a:pt x="501" y="1256"/>
                    <a:pt x="466" y="1221"/>
                  </a:cubicBezTo>
                  <a:cubicBezTo>
                    <a:pt x="449" y="1204"/>
                    <a:pt x="397" y="1128"/>
                    <a:pt x="397" y="1112"/>
                  </a:cubicBezTo>
                  <a:cubicBezTo>
                    <a:pt x="363" y="1060"/>
                    <a:pt x="288" y="985"/>
                    <a:pt x="236" y="962"/>
                  </a:cubicBezTo>
                  <a:cubicBezTo>
                    <a:pt x="178" y="933"/>
                    <a:pt x="156" y="858"/>
                    <a:pt x="104" y="847"/>
                  </a:cubicBezTo>
                  <a:cubicBezTo>
                    <a:pt x="92" y="795"/>
                    <a:pt x="121" y="726"/>
                    <a:pt x="97" y="668"/>
                  </a:cubicBezTo>
                  <a:cubicBezTo>
                    <a:pt x="69" y="593"/>
                    <a:pt x="63" y="558"/>
                    <a:pt x="57" y="478"/>
                  </a:cubicBezTo>
                  <a:cubicBezTo>
                    <a:pt x="57" y="449"/>
                    <a:pt x="23" y="466"/>
                    <a:pt x="17" y="454"/>
                  </a:cubicBezTo>
                  <a:cubicBezTo>
                    <a:pt x="0" y="437"/>
                    <a:pt x="34" y="409"/>
                    <a:pt x="40" y="391"/>
                  </a:cubicBezTo>
                  <a:cubicBezTo>
                    <a:pt x="52" y="374"/>
                    <a:pt x="57" y="368"/>
                    <a:pt x="63" y="345"/>
                  </a:cubicBezTo>
                  <a:cubicBezTo>
                    <a:pt x="86" y="340"/>
                    <a:pt x="104" y="374"/>
                    <a:pt x="115" y="385"/>
                  </a:cubicBezTo>
                  <a:cubicBezTo>
                    <a:pt x="121" y="391"/>
                    <a:pt x="127" y="397"/>
                    <a:pt x="127" y="391"/>
                  </a:cubicBezTo>
                  <a:cubicBezTo>
                    <a:pt x="132" y="391"/>
                    <a:pt x="138" y="391"/>
                    <a:pt x="138" y="391"/>
                  </a:cubicBezTo>
                  <a:cubicBezTo>
                    <a:pt x="196" y="391"/>
                    <a:pt x="207" y="230"/>
                    <a:pt x="219" y="189"/>
                  </a:cubicBezTo>
                  <a:cubicBezTo>
                    <a:pt x="230" y="144"/>
                    <a:pt x="230" y="97"/>
                    <a:pt x="219" y="5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 name="Freeform 36"/>
            <p:cNvSpPr>
              <a:spLocks noChangeArrowheads="1"/>
            </p:cNvSpPr>
            <p:nvPr/>
          </p:nvSpPr>
          <p:spPr bwMode="auto">
            <a:xfrm>
              <a:off x="1351" y="1961"/>
              <a:ext cx="696" cy="582"/>
            </a:xfrm>
            <a:custGeom>
              <a:avLst/>
              <a:gdLst>
                <a:gd name="T0" fmla="*/ 0 w 3072"/>
                <a:gd name="T1" fmla="*/ 1307 h 2570"/>
                <a:gd name="T2" fmla="*/ 375 w 3072"/>
                <a:gd name="T3" fmla="*/ 1959 h 2570"/>
                <a:gd name="T4" fmla="*/ 271 w 3072"/>
                <a:gd name="T5" fmla="*/ 2022 h 2570"/>
                <a:gd name="T6" fmla="*/ 271 w 3072"/>
                <a:gd name="T7" fmla="*/ 2045 h 2570"/>
                <a:gd name="T8" fmla="*/ 294 w 3072"/>
                <a:gd name="T9" fmla="*/ 2246 h 2570"/>
                <a:gd name="T10" fmla="*/ 640 w 3072"/>
                <a:gd name="T11" fmla="*/ 2511 h 2570"/>
                <a:gd name="T12" fmla="*/ 703 w 3072"/>
                <a:gd name="T13" fmla="*/ 2569 h 2570"/>
                <a:gd name="T14" fmla="*/ 1147 w 3072"/>
                <a:gd name="T15" fmla="*/ 1849 h 2570"/>
                <a:gd name="T16" fmla="*/ 1441 w 3072"/>
                <a:gd name="T17" fmla="*/ 1803 h 2570"/>
                <a:gd name="T18" fmla="*/ 1608 w 3072"/>
                <a:gd name="T19" fmla="*/ 1699 h 2570"/>
                <a:gd name="T20" fmla="*/ 1712 w 3072"/>
                <a:gd name="T21" fmla="*/ 1572 h 2570"/>
                <a:gd name="T22" fmla="*/ 1936 w 3072"/>
                <a:gd name="T23" fmla="*/ 1434 h 2570"/>
                <a:gd name="T24" fmla="*/ 2323 w 3072"/>
                <a:gd name="T25" fmla="*/ 1325 h 2570"/>
                <a:gd name="T26" fmla="*/ 2835 w 3072"/>
                <a:gd name="T27" fmla="*/ 1284 h 2570"/>
                <a:gd name="T28" fmla="*/ 3060 w 3072"/>
                <a:gd name="T29" fmla="*/ 1284 h 2570"/>
                <a:gd name="T30" fmla="*/ 3071 w 3072"/>
                <a:gd name="T31" fmla="*/ 1146 h 2570"/>
                <a:gd name="T32" fmla="*/ 2997 w 3072"/>
                <a:gd name="T33" fmla="*/ 864 h 2570"/>
                <a:gd name="T34" fmla="*/ 2731 w 3072"/>
                <a:gd name="T35" fmla="*/ 662 h 2570"/>
                <a:gd name="T36" fmla="*/ 2680 w 3072"/>
                <a:gd name="T37" fmla="*/ 443 h 2570"/>
                <a:gd name="T38" fmla="*/ 2576 w 3072"/>
                <a:gd name="T39" fmla="*/ 265 h 2570"/>
                <a:gd name="T40" fmla="*/ 2588 w 3072"/>
                <a:gd name="T41" fmla="*/ 195 h 2570"/>
                <a:gd name="T42" fmla="*/ 2472 w 3072"/>
                <a:gd name="T43" fmla="*/ 149 h 2570"/>
                <a:gd name="T44" fmla="*/ 2386 w 3072"/>
                <a:gd name="T45" fmla="*/ 57 h 2570"/>
                <a:gd name="T46" fmla="*/ 2288 w 3072"/>
                <a:gd name="T47" fmla="*/ 0 h 2570"/>
                <a:gd name="T48" fmla="*/ 1994 w 3072"/>
                <a:gd name="T49" fmla="*/ 299 h 2570"/>
                <a:gd name="T50" fmla="*/ 1902 w 3072"/>
                <a:gd name="T51" fmla="*/ 593 h 2570"/>
                <a:gd name="T52" fmla="*/ 1689 w 3072"/>
                <a:gd name="T53" fmla="*/ 691 h 2570"/>
                <a:gd name="T54" fmla="*/ 1608 w 3072"/>
                <a:gd name="T55" fmla="*/ 812 h 2570"/>
                <a:gd name="T56" fmla="*/ 1355 w 3072"/>
                <a:gd name="T57" fmla="*/ 1060 h 2570"/>
                <a:gd name="T58" fmla="*/ 1118 w 3072"/>
                <a:gd name="T59" fmla="*/ 1181 h 2570"/>
                <a:gd name="T60" fmla="*/ 761 w 3072"/>
                <a:gd name="T61" fmla="*/ 1267 h 2570"/>
                <a:gd name="T62" fmla="*/ 548 w 3072"/>
                <a:gd name="T63" fmla="*/ 1105 h 2570"/>
                <a:gd name="T64" fmla="*/ 444 w 3072"/>
                <a:gd name="T65" fmla="*/ 840 h 2570"/>
                <a:gd name="T66" fmla="*/ 0 w 3072"/>
                <a:gd name="T67" fmla="*/ 1307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72" h="2570">
                  <a:moveTo>
                    <a:pt x="0" y="1307"/>
                  </a:moveTo>
                  <a:lnTo>
                    <a:pt x="0" y="1307"/>
                  </a:lnTo>
                  <a:cubicBezTo>
                    <a:pt x="375" y="1710"/>
                    <a:pt x="375" y="1710"/>
                    <a:pt x="375" y="1710"/>
                  </a:cubicBezTo>
                  <a:cubicBezTo>
                    <a:pt x="375" y="1959"/>
                    <a:pt x="375" y="1959"/>
                    <a:pt x="375" y="1959"/>
                  </a:cubicBezTo>
                  <a:cubicBezTo>
                    <a:pt x="364" y="1964"/>
                    <a:pt x="358" y="1959"/>
                    <a:pt x="346" y="1959"/>
                  </a:cubicBezTo>
                  <a:cubicBezTo>
                    <a:pt x="306" y="1952"/>
                    <a:pt x="289" y="1987"/>
                    <a:pt x="271" y="2022"/>
                  </a:cubicBezTo>
                  <a:cubicBezTo>
                    <a:pt x="271" y="2045"/>
                    <a:pt x="271" y="2045"/>
                    <a:pt x="271" y="2045"/>
                  </a:cubicBezTo>
                  <a:lnTo>
                    <a:pt x="271" y="2045"/>
                  </a:lnTo>
                  <a:cubicBezTo>
                    <a:pt x="271" y="2068"/>
                    <a:pt x="306" y="2102"/>
                    <a:pt x="317" y="2120"/>
                  </a:cubicBezTo>
                  <a:cubicBezTo>
                    <a:pt x="341" y="2154"/>
                    <a:pt x="289" y="2200"/>
                    <a:pt x="294" y="2246"/>
                  </a:cubicBezTo>
                  <a:cubicBezTo>
                    <a:pt x="306" y="2275"/>
                    <a:pt x="352" y="2292"/>
                    <a:pt x="364" y="2327"/>
                  </a:cubicBezTo>
                  <a:cubicBezTo>
                    <a:pt x="415" y="2465"/>
                    <a:pt x="577" y="2408"/>
                    <a:pt x="640" y="2511"/>
                  </a:cubicBezTo>
                  <a:cubicBezTo>
                    <a:pt x="703" y="2569"/>
                    <a:pt x="703" y="2569"/>
                    <a:pt x="703" y="2569"/>
                  </a:cubicBezTo>
                  <a:lnTo>
                    <a:pt x="703" y="2569"/>
                  </a:lnTo>
                  <a:cubicBezTo>
                    <a:pt x="1147" y="2143"/>
                    <a:pt x="1147" y="2143"/>
                    <a:pt x="1147" y="2143"/>
                  </a:cubicBezTo>
                  <a:cubicBezTo>
                    <a:pt x="1147" y="1849"/>
                    <a:pt x="1147" y="1849"/>
                    <a:pt x="1147" y="1849"/>
                  </a:cubicBezTo>
                  <a:cubicBezTo>
                    <a:pt x="1389" y="1849"/>
                    <a:pt x="1389" y="1849"/>
                    <a:pt x="1389" y="1849"/>
                  </a:cubicBezTo>
                  <a:cubicBezTo>
                    <a:pt x="1401" y="1826"/>
                    <a:pt x="1406" y="1791"/>
                    <a:pt x="1441" y="1803"/>
                  </a:cubicBezTo>
                  <a:cubicBezTo>
                    <a:pt x="1458" y="1803"/>
                    <a:pt x="1487" y="1808"/>
                    <a:pt x="1504" y="1797"/>
                  </a:cubicBezTo>
                  <a:cubicBezTo>
                    <a:pt x="1608" y="1699"/>
                    <a:pt x="1608" y="1699"/>
                    <a:pt x="1608" y="1699"/>
                  </a:cubicBezTo>
                  <a:lnTo>
                    <a:pt x="1608" y="1699"/>
                  </a:lnTo>
                  <a:cubicBezTo>
                    <a:pt x="1712" y="1572"/>
                    <a:pt x="1712" y="1572"/>
                    <a:pt x="1712" y="1572"/>
                  </a:cubicBezTo>
                  <a:cubicBezTo>
                    <a:pt x="1936" y="1572"/>
                    <a:pt x="1936" y="1572"/>
                    <a:pt x="1936" y="1572"/>
                  </a:cubicBezTo>
                  <a:cubicBezTo>
                    <a:pt x="1936" y="1434"/>
                    <a:pt x="1936" y="1434"/>
                    <a:pt x="1936" y="1434"/>
                  </a:cubicBezTo>
                  <a:cubicBezTo>
                    <a:pt x="2323" y="1434"/>
                    <a:pt x="2323" y="1434"/>
                    <a:pt x="2323" y="1434"/>
                  </a:cubicBezTo>
                  <a:cubicBezTo>
                    <a:pt x="2323" y="1325"/>
                    <a:pt x="2323" y="1325"/>
                    <a:pt x="2323" y="1325"/>
                  </a:cubicBezTo>
                  <a:cubicBezTo>
                    <a:pt x="2835" y="1325"/>
                    <a:pt x="2835" y="1325"/>
                    <a:pt x="2835" y="1325"/>
                  </a:cubicBezTo>
                  <a:cubicBezTo>
                    <a:pt x="2835" y="1284"/>
                    <a:pt x="2835" y="1284"/>
                    <a:pt x="2835" y="1284"/>
                  </a:cubicBezTo>
                  <a:cubicBezTo>
                    <a:pt x="3060" y="1284"/>
                    <a:pt x="3060" y="1284"/>
                    <a:pt x="3060" y="1284"/>
                  </a:cubicBezTo>
                  <a:lnTo>
                    <a:pt x="3060" y="1284"/>
                  </a:lnTo>
                  <a:cubicBezTo>
                    <a:pt x="3048" y="1238"/>
                    <a:pt x="3048" y="1238"/>
                    <a:pt x="3048" y="1238"/>
                  </a:cubicBezTo>
                  <a:cubicBezTo>
                    <a:pt x="3048" y="1209"/>
                    <a:pt x="3071" y="1181"/>
                    <a:pt x="3071" y="1146"/>
                  </a:cubicBezTo>
                  <a:cubicBezTo>
                    <a:pt x="3071" y="1117"/>
                    <a:pt x="3071" y="1094"/>
                    <a:pt x="3054" y="1060"/>
                  </a:cubicBezTo>
                  <a:cubicBezTo>
                    <a:pt x="3031" y="996"/>
                    <a:pt x="3002" y="939"/>
                    <a:pt x="2997" y="864"/>
                  </a:cubicBezTo>
                  <a:cubicBezTo>
                    <a:pt x="2990" y="795"/>
                    <a:pt x="2945" y="777"/>
                    <a:pt x="2887" y="748"/>
                  </a:cubicBezTo>
                  <a:cubicBezTo>
                    <a:pt x="2846" y="719"/>
                    <a:pt x="2777" y="667"/>
                    <a:pt x="2731" y="662"/>
                  </a:cubicBezTo>
                  <a:cubicBezTo>
                    <a:pt x="2697" y="656"/>
                    <a:pt x="2702" y="604"/>
                    <a:pt x="2702" y="581"/>
                  </a:cubicBezTo>
                  <a:cubicBezTo>
                    <a:pt x="2697" y="547"/>
                    <a:pt x="2697" y="472"/>
                    <a:pt x="2680" y="443"/>
                  </a:cubicBezTo>
                  <a:cubicBezTo>
                    <a:pt x="2645" y="402"/>
                    <a:pt x="2570" y="386"/>
                    <a:pt x="2570" y="339"/>
                  </a:cubicBezTo>
                  <a:cubicBezTo>
                    <a:pt x="2576" y="305"/>
                    <a:pt x="2559" y="305"/>
                    <a:pt x="2576" y="265"/>
                  </a:cubicBezTo>
                  <a:cubicBezTo>
                    <a:pt x="2588" y="195"/>
                    <a:pt x="2588" y="195"/>
                    <a:pt x="2588" y="195"/>
                  </a:cubicBezTo>
                  <a:lnTo>
                    <a:pt x="2588" y="195"/>
                  </a:lnTo>
                  <a:cubicBezTo>
                    <a:pt x="2576" y="178"/>
                    <a:pt x="2570" y="155"/>
                    <a:pt x="2547" y="155"/>
                  </a:cubicBezTo>
                  <a:cubicBezTo>
                    <a:pt x="2524" y="155"/>
                    <a:pt x="2495" y="155"/>
                    <a:pt x="2472" y="149"/>
                  </a:cubicBezTo>
                  <a:cubicBezTo>
                    <a:pt x="2444" y="143"/>
                    <a:pt x="2455" y="132"/>
                    <a:pt x="2444" y="121"/>
                  </a:cubicBezTo>
                  <a:cubicBezTo>
                    <a:pt x="2426" y="97"/>
                    <a:pt x="2408" y="80"/>
                    <a:pt x="2386" y="57"/>
                  </a:cubicBezTo>
                  <a:cubicBezTo>
                    <a:pt x="2357" y="28"/>
                    <a:pt x="2316" y="22"/>
                    <a:pt x="2288" y="0"/>
                  </a:cubicBezTo>
                  <a:lnTo>
                    <a:pt x="2288" y="0"/>
                  </a:lnTo>
                  <a:cubicBezTo>
                    <a:pt x="2242" y="28"/>
                    <a:pt x="2184" y="92"/>
                    <a:pt x="2143" y="132"/>
                  </a:cubicBezTo>
                  <a:cubicBezTo>
                    <a:pt x="2098" y="189"/>
                    <a:pt x="2040" y="241"/>
                    <a:pt x="1994" y="299"/>
                  </a:cubicBezTo>
                  <a:cubicBezTo>
                    <a:pt x="1914" y="397"/>
                    <a:pt x="1914" y="397"/>
                    <a:pt x="1914" y="397"/>
                  </a:cubicBezTo>
                  <a:cubicBezTo>
                    <a:pt x="1885" y="449"/>
                    <a:pt x="1919" y="535"/>
                    <a:pt x="1902" y="593"/>
                  </a:cubicBezTo>
                  <a:cubicBezTo>
                    <a:pt x="1873" y="679"/>
                    <a:pt x="1810" y="639"/>
                    <a:pt x="1763" y="685"/>
                  </a:cubicBezTo>
                  <a:cubicBezTo>
                    <a:pt x="1734" y="714"/>
                    <a:pt x="1700" y="743"/>
                    <a:pt x="1689" y="691"/>
                  </a:cubicBezTo>
                  <a:cubicBezTo>
                    <a:pt x="1671" y="685"/>
                    <a:pt x="1642" y="714"/>
                    <a:pt x="1625" y="719"/>
                  </a:cubicBezTo>
                  <a:cubicBezTo>
                    <a:pt x="1625" y="755"/>
                    <a:pt x="1654" y="789"/>
                    <a:pt x="1608" y="812"/>
                  </a:cubicBezTo>
                  <a:cubicBezTo>
                    <a:pt x="1568" y="829"/>
                    <a:pt x="1539" y="858"/>
                    <a:pt x="1498" y="881"/>
                  </a:cubicBezTo>
                  <a:cubicBezTo>
                    <a:pt x="1417" y="921"/>
                    <a:pt x="1412" y="996"/>
                    <a:pt x="1355" y="1060"/>
                  </a:cubicBezTo>
                  <a:cubicBezTo>
                    <a:pt x="1297" y="1134"/>
                    <a:pt x="1343" y="1129"/>
                    <a:pt x="1233" y="1146"/>
                  </a:cubicBezTo>
                  <a:cubicBezTo>
                    <a:pt x="1188" y="1157"/>
                    <a:pt x="1164" y="1157"/>
                    <a:pt x="1118" y="1181"/>
                  </a:cubicBezTo>
                  <a:cubicBezTo>
                    <a:pt x="1072" y="1204"/>
                    <a:pt x="1043" y="1181"/>
                    <a:pt x="991" y="1192"/>
                  </a:cubicBezTo>
                  <a:cubicBezTo>
                    <a:pt x="911" y="1204"/>
                    <a:pt x="859" y="1267"/>
                    <a:pt x="761" y="1267"/>
                  </a:cubicBezTo>
                  <a:cubicBezTo>
                    <a:pt x="726" y="1267"/>
                    <a:pt x="686" y="1232"/>
                    <a:pt x="646" y="1221"/>
                  </a:cubicBezTo>
                  <a:cubicBezTo>
                    <a:pt x="623" y="1209"/>
                    <a:pt x="577" y="1129"/>
                    <a:pt x="548" y="1105"/>
                  </a:cubicBezTo>
                  <a:cubicBezTo>
                    <a:pt x="507" y="1071"/>
                    <a:pt x="542" y="984"/>
                    <a:pt x="490" y="927"/>
                  </a:cubicBezTo>
                  <a:cubicBezTo>
                    <a:pt x="444" y="840"/>
                    <a:pt x="444" y="840"/>
                    <a:pt x="444" y="840"/>
                  </a:cubicBezTo>
                  <a:lnTo>
                    <a:pt x="444" y="840"/>
                  </a:lnTo>
                  <a:cubicBezTo>
                    <a:pt x="0" y="1307"/>
                    <a:pt x="0" y="1307"/>
                    <a:pt x="0" y="1307"/>
                  </a:cubicBezTo>
                </a:path>
              </a:pathLst>
            </a:custGeom>
            <a:solidFill>
              <a:schemeClr val="accent4"/>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 name="Freeform 37"/>
            <p:cNvSpPr>
              <a:spLocks noChangeArrowheads="1"/>
            </p:cNvSpPr>
            <p:nvPr/>
          </p:nvSpPr>
          <p:spPr bwMode="auto">
            <a:xfrm>
              <a:off x="1932" y="2005"/>
              <a:ext cx="831" cy="562"/>
            </a:xfrm>
            <a:custGeom>
              <a:avLst/>
              <a:gdLst>
                <a:gd name="T0" fmla="*/ 29 w 3670"/>
                <a:gd name="T1" fmla="*/ 0 h 2484"/>
                <a:gd name="T2" fmla="*/ 29 w 3670"/>
                <a:gd name="T3" fmla="*/ 0 h 2484"/>
                <a:gd name="T4" fmla="*/ 1060 w 3670"/>
                <a:gd name="T5" fmla="*/ 0 h 2484"/>
                <a:gd name="T6" fmla="*/ 1060 w 3670"/>
                <a:gd name="T7" fmla="*/ 0 h 2484"/>
                <a:gd name="T8" fmla="*/ 3669 w 3670"/>
                <a:gd name="T9" fmla="*/ 2431 h 2484"/>
                <a:gd name="T10" fmla="*/ 3669 w 3670"/>
                <a:gd name="T11" fmla="*/ 2431 h 2484"/>
                <a:gd name="T12" fmla="*/ 3566 w 3670"/>
                <a:gd name="T13" fmla="*/ 2431 h 2484"/>
                <a:gd name="T14" fmla="*/ 3566 w 3670"/>
                <a:gd name="T15" fmla="*/ 2472 h 2484"/>
                <a:gd name="T16" fmla="*/ 1342 w 3670"/>
                <a:gd name="T17" fmla="*/ 2483 h 2484"/>
                <a:gd name="T18" fmla="*/ 1342 w 3670"/>
                <a:gd name="T19" fmla="*/ 2483 h 2484"/>
                <a:gd name="T20" fmla="*/ 939 w 3670"/>
                <a:gd name="T21" fmla="*/ 2483 h 2484"/>
                <a:gd name="T22" fmla="*/ 939 w 3670"/>
                <a:gd name="T23" fmla="*/ 2483 h 2484"/>
                <a:gd name="T24" fmla="*/ 944 w 3670"/>
                <a:gd name="T25" fmla="*/ 2403 h 2484"/>
                <a:gd name="T26" fmla="*/ 910 w 3670"/>
                <a:gd name="T27" fmla="*/ 2310 h 2484"/>
                <a:gd name="T28" fmla="*/ 910 w 3670"/>
                <a:gd name="T29" fmla="*/ 2247 h 2484"/>
                <a:gd name="T30" fmla="*/ 864 w 3670"/>
                <a:gd name="T31" fmla="*/ 2121 h 2484"/>
                <a:gd name="T32" fmla="*/ 864 w 3670"/>
                <a:gd name="T33" fmla="*/ 1993 h 2484"/>
                <a:gd name="T34" fmla="*/ 817 w 3670"/>
                <a:gd name="T35" fmla="*/ 1930 h 2484"/>
                <a:gd name="T36" fmla="*/ 795 w 3670"/>
                <a:gd name="T37" fmla="*/ 1798 h 2484"/>
                <a:gd name="T38" fmla="*/ 812 w 3670"/>
                <a:gd name="T39" fmla="*/ 1735 h 2484"/>
                <a:gd name="T40" fmla="*/ 760 w 3670"/>
                <a:gd name="T41" fmla="*/ 1648 h 2484"/>
                <a:gd name="T42" fmla="*/ 708 w 3670"/>
                <a:gd name="T43" fmla="*/ 1602 h 2484"/>
                <a:gd name="T44" fmla="*/ 651 w 3670"/>
                <a:gd name="T45" fmla="*/ 1498 h 2484"/>
                <a:gd name="T46" fmla="*/ 610 w 3670"/>
                <a:gd name="T47" fmla="*/ 1406 h 2484"/>
                <a:gd name="T48" fmla="*/ 547 w 3670"/>
                <a:gd name="T49" fmla="*/ 1250 h 2484"/>
                <a:gd name="T50" fmla="*/ 530 w 3670"/>
                <a:gd name="T51" fmla="*/ 1170 h 2484"/>
                <a:gd name="T52" fmla="*/ 501 w 3670"/>
                <a:gd name="T53" fmla="*/ 1089 h 2484"/>
                <a:gd name="T54" fmla="*/ 501 w 3670"/>
                <a:gd name="T55" fmla="*/ 1089 h 2484"/>
                <a:gd name="T56" fmla="*/ 489 w 3670"/>
                <a:gd name="T57" fmla="*/ 1043 h 2484"/>
                <a:gd name="T58" fmla="*/ 512 w 3670"/>
                <a:gd name="T59" fmla="*/ 951 h 2484"/>
                <a:gd name="T60" fmla="*/ 495 w 3670"/>
                <a:gd name="T61" fmla="*/ 865 h 2484"/>
                <a:gd name="T62" fmla="*/ 438 w 3670"/>
                <a:gd name="T63" fmla="*/ 669 h 2484"/>
                <a:gd name="T64" fmla="*/ 328 w 3670"/>
                <a:gd name="T65" fmla="*/ 553 h 2484"/>
                <a:gd name="T66" fmla="*/ 172 w 3670"/>
                <a:gd name="T67" fmla="*/ 467 h 2484"/>
                <a:gd name="T68" fmla="*/ 143 w 3670"/>
                <a:gd name="T69" fmla="*/ 386 h 2484"/>
                <a:gd name="T70" fmla="*/ 121 w 3670"/>
                <a:gd name="T71" fmla="*/ 248 h 2484"/>
                <a:gd name="T72" fmla="*/ 11 w 3670"/>
                <a:gd name="T73" fmla="*/ 144 h 2484"/>
                <a:gd name="T74" fmla="*/ 17 w 3670"/>
                <a:gd name="T75" fmla="*/ 70 h 2484"/>
                <a:gd name="T76" fmla="*/ 29 w 3670"/>
                <a:gd name="T77" fmla="*/ 0 h 2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70" h="2484">
                  <a:moveTo>
                    <a:pt x="29" y="0"/>
                  </a:moveTo>
                  <a:lnTo>
                    <a:pt x="29" y="0"/>
                  </a:lnTo>
                  <a:cubicBezTo>
                    <a:pt x="1060" y="0"/>
                    <a:pt x="1060" y="0"/>
                    <a:pt x="1060" y="0"/>
                  </a:cubicBezTo>
                  <a:lnTo>
                    <a:pt x="1060" y="0"/>
                  </a:lnTo>
                  <a:cubicBezTo>
                    <a:pt x="3669" y="2431"/>
                    <a:pt x="3669" y="2431"/>
                    <a:pt x="3669" y="2431"/>
                  </a:cubicBezTo>
                  <a:lnTo>
                    <a:pt x="3669" y="2431"/>
                  </a:lnTo>
                  <a:cubicBezTo>
                    <a:pt x="3566" y="2431"/>
                    <a:pt x="3566" y="2431"/>
                    <a:pt x="3566" y="2431"/>
                  </a:cubicBezTo>
                  <a:cubicBezTo>
                    <a:pt x="3566" y="2472"/>
                    <a:pt x="3566" y="2472"/>
                    <a:pt x="3566" y="2472"/>
                  </a:cubicBezTo>
                  <a:cubicBezTo>
                    <a:pt x="1342" y="2483"/>
                    <a:pt x="1342" y="2483"/>
                    <a:pt x="1342" y="2483"/>
                  </a:cubicBezTo>
                  <a:lnTo>
                    <a:pt x="1342" y="2483"/>
                  </a:lnTo>
                  <a:cubicBezTo>
                    <a:pt x="939" y="2483"/>
                    <a:pt x="939" y="2483"/>
                    <a:pt x="939" y="2483"/>
                  </a:cubicBezTo>
                  <a:lnTo>
                    <a:pt x="939" y="2483"/>
                  </a:lnTo>
                  <a:cubicBezTo>
                    <a:pt x="944" y="2403"/>
                    <a:pt x="944" y="2403"/>
                    <a:pt x="944" y="2403"/>
                  </a:cubicBezTo>
                  <a:cubicBezTo>
                    <a:pt x="956" y="2362"/>
                    <a:pt x="916" y="2345"/>
                    <a:pt x="910" y="2310"/>
                  </a:cubicBezTo>
                  <a:cubicBezTo>
                    <a:pt x="910" y="2270"/>
                    <a:pt x="933" y="2294"/>
                    <a:pt x="910" y="2247"/>
                  </a:cubicBezTo>
                  <a:cubicBezTo>
                    <a:pt x="892" y="2213"/>
                    <a:pt x="876" y="2161"/>
                    <a:pt x="864" y="2121"/>
                  </a:cubicBezTo>
                  <a:cubicBezTo>
                    <a:pt x="852" y="2080"/>
                    <a:pt x="869" y="2034"/>
                    <a:pt x="864" y="1993"/>
                  </a:cubicBezTo>
                  <a:cubicBezTo>
                    <a:pt x="858" y="1971"/>
                    <a:pt x="829" y="1959"/>
                    <a:pt x="817" y="1930"/>
                  </a:cubicBezTo>
                  <a:cubicBezTo>
                    <a:pt x="800" y="1901"/>
                    <a:pt x="783" y="1832"/>
                    <a:pt x="795" y="1798"/>
                  </a:cubicBezTo>
                  <a:cubicBezTo>
                    <a:pt x="800" y="1775"/>
                    <a:pt x="824" y="1757"/>
                    <a:pt x="812" y="1735"/>
                  </a:cubicBezTo>
                  <a:cubicBezTo>
                    <a:pt x="800" y="1694"/>
                    <a:pt x="760" y="1700"/>
                    <a:pt x="760" y="1648"/>
                  </a:cubicBezTo>
                  <a:cubicBezTo>
                    <a:pt x="743" y="1602"/>
                    <a:pt x="737" y="1619"/>
                    <a:pt x="708" y="1602"/>
                  </a:cubicBezTo>
                  <a:cubicBezTo>
                    <a:pt x="691" y="1591"/>
                    <a:pt x="645" y="1515"/>
                    <a:pt x="651" y="1498"/>
                  </a:cubicBezTo>
                  <a:cubicBezTo>
                    <a:pt x="656" y="1463"/>
                    <a:pt x="639" y="1423"/>
                    <a:pt x="610" y="1406"/>
                  </a:cubicBezTo>
                  <a:cubicBezTo>
                    <a:pt x="553" y="1371"/>
                    <a:pt x="593" y="1297"/>
                    <a:pt x="547" y="1250"/>
                  </a:cubicBezTo>
                  <a:cubicBezTo>
                    <a:pt x="530" y="1233"/>
                    <a:pt x="524" y="1193"/>
                    <a:pt x="530" y="1170"/>
                  </a:cubicBezTo>
                  <a:cubicBezTo>
                    <a:pt x="530" y="1141"/>
                    <a:pt x="512" y="1112"/>
                    <a:pt x="501" y="1089"/>
                  </a:cubicBezTo>
                  <a:lnTo>
                    <a:pt x="501" y="1089"/>
                  </a:lnTo>
                  <a:cubicBezTo>
                    <a:pt x="489" y="1043"/>
                    <a:pt x="489" y="1043"/>
                    <a:pt x="489" y="1043"/>
                  </a:cubicBezTo>
                  <a:cubicBezTo>
                    <a:pt x="489" y="1014"/>
                    <a:pt x="512" y="986"/>
                    <a:pt x="512" y="951"/>
                  </a:cubicBezTo>
                  <a:cubicBezTo>
                    <a:pt x="512" y="922"/>
                    <a:pt x="512" y="899"/>
                    <a:pt x="495" y="865"/>
                  </a:cubicBezTo>
                  <a:cubicBezTo>
                    <a:pt x="472" y="801"/>
                    <a:pt x="443" y="744"/>
                    <a:pt x="438" y="669"/>
                  </a:cubicBezTo>
                  <a:cubicBezTo>
                    <a:pt x="431" y="600"/>
                    <a:pt x="386" y="582"/>
                    <a:pt x="328" y="553"/>
                  </a:cubicBezTo>
                  <a:cubicBezTo>
                    <a:pt x="287" y="524"/>
                    <a:pt x="218" y="472"/>
                    <a:pt x="172" y="467"/>
                  </a:cubicBezTo>
                  <a:cubicBezTo>
                    <a:pt x="138" y="461"/>
                    <a:pt x="143" y="409"/>
                    <a:pt x="143" y="386"/>
                  </a:cubicBezTo>
                  <a:cubicBezTo>
                    <a:pt x="138" y="352"/>
                    <a:pt x="138" y="277"/>
                    <a:pt x="121" y="248"/>
                  </a:cubicBezTo>
                  <a:cubicBezTo>
                    <a:pt x="86" y="207"/>
                    <a:pt x="11" y="191"/>
                    <a:pt x="11" y="144"/>
                  </a:cubicBezTo>
                  <a:cubicBezTo>
                    <a:pt x="17" y="110"/>
                    <a:pt x="0" y="110"/>
                    <a:pt x="17" y="70"/>
                  </a:cubicBezTo>
                  <a:cubicBezTo>
                    <a:pt x="29" y="0"/>
                    <a:pt x="29" y="0"/>
                    <a:pt x="29" y="0"/>
                  </a:cubicBezTo>
                </a:path>
              </a:pathLst>
            </a:custGeom>
            <a:solidFill>
              <a:schemeClr val="accent3"/>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 name="Freeform 38"/>
            <p:cNvSpPr>
              <a:spLocks noChangeArrowheads="1"/>
            </p:cNvSpPr>
            <p:nvPr/>
          </p:nvSpPr>
          <p:spPr bwMode="auto">
            <a:xfrm>
              <a:off x="1716" y="2252"/>
              <a:ext cx="432" cy="315"/>
            </a:xfrm>
            <a:custGeom>
              <a:avLst/>
              <a:gdLst>
                <a:gd name="T0" fmla="*/ 1452 w 1908"/>
                <a:gd name="T1" fmla="*/ 0 h 1395"/>
                <a:gd name="T2" fmla="*/ 1452 w 1908"/>
                <a:gd name="T3" fmla="*/ 0 h 1395"/>
                <a:gd name="T4" fmla="*/ 1227 w 1908"/>
                <a:gd name="T5" fmla="*/ 0 h 1395"/>
                <a:gd name="T6" fmla="*/ 1227 w 1908"/>
                <a:gd name="T7" fmla="*/ 41 h 1395"/>
                <a:gd name="T8" fmla="*/ 715 w 1908"/>
                <a:gd name="T9" fmla="*/ 41 h 1395"/>
                <a:gd name="T10" fmla="*/ 715 w 1908"/>
                <a:gd name="T11" fmla="*/ 150 h 1395"/>
                <a:gd name="T12" fmla="*/ 328 w 1908"/>
                <a:gd name="T13" fmla="*/ 150 h 1395"/>
                <a:gd name="T14" fmla="*/ 328 w 1908"/>
                <a:gd name="T15" fmla="*/ 288 h 1395"/>
                <a:gd name="T16" fmla="*/ 104 w 1908"/>
                <a:gd name="T17" fmla="*/ 288 h 1395"/>
                <a:gd name="T18" fmla="*/ 0 w 1908"/>
                <a:gd name="T19" fmla="*/ 415 h 1395"/>
                <a:gd name="T20" fmla="*/ 0 w 1908"/>
                <a:gd name="T21" fmla="*/ 415 h 1395"/>
                <a:gd name="T22" fmla="*/ 52 w 1908"/>
                <a:gd name="T23" fmla="*/ 415 h 1395"/>
                <a:gd name="T24" fmla="*/ 52 w 1908"/>
                <a:gd name="T25" fmla="*/ 542 h 1395"/>
                <a:gd name="T26" fmla="*/ 115 w 1908"/>
                <a:gd name="T27" fmla="*/ 542 h 1395"/>
                <a:gd name="T28" fmla="*/ 110 w 1908"/>
                <a:gd name="T29" fmla="*/ 761 h 1395"/>
                <a:gd name="T30" fmla="*/ 34 w 1908"/>
                <a:gd name="T31" fmla="*/ 761 h 1395"/>
                <a:gd name="T32" fmla="*/ 34 w 1908"/>
                <a:gd name="T33" fmla="*/ 1394 h 1395"/>
                <a:gd name="T34" fmla="*/ 34 w 1908"/>
                <a:gd name="T35" fmla="*/ 1394 h 1395"/>
                <a:gd name="T36" fmla="*/ 1890 w 1908"/>
                <a:gd name="T37" fmla="*/ 1394 h 1395"/>
                <a:gd name="T38" fmla="*/ 1890 w 1908"/>
                <a:gd name="T39" fmla="*/ 1394 h 1395"/>
                <a:gd name="T40" fmla="*/ 1895 w 1908"/>
                <a:gd name="T41" fmla="*/ 1314 h 1395"/>
                <a:gd name="T42" fmla="*/ 1861 w 1908"/>
                <a:gd name="T43" fmla="*/ 1221 h 1395"/>
                <a:gd name="T44" fmla="*/ 1861 w 1908"/>
                <a:gd name="T45" fmla="*/ 1158 h 1395"/>
                <a:gd name="T46" fmla="*/ 1815 w 1908"/>
                <a:gd name="T47" fmla="*/ 1032 h 1395"/>
                <a:gd name="T48" fmla="*/ 1815 w 1908"/>
                <a:gd name="T49" fmla="*/ 904 h 1395"/>
                <a:gd name="T50" fmla="*/ 1768 w 1908"/>
                <a:gd name="T51" fmla="*/ 841 h 1395"/>
                <a:gd name="T52" fmla="*/ 1746 w 1908"/>
                <a:gd name="T53" fmla="*/ 709 h 1395"/>
                <a:gd name="T54" fmla="*/ 1763 w 1908"/>
                <a:gd name="T55" fmla="*/ 646 h 1395"/>
                <a:gd name="T56" fmla="*/ 1711 w 1908"/>
                <a:gd name="T57" fmla="*/ 559 h 1395"/>
                <a:gd name="T58" fmla="*/ 1659 w 1908"/>
                <a:gd name="T59" fmla="*/ 513 h 1395"/>
                <a:gd name="T60" fmla="*/ 1602 w 1908"/>
                <a:gd name="T61" fmla="*/ 409 h 1395"/>
                <a:gd name="T62" fmla="*/ 1561 w 1908"/>
                <a:gd name="T63" fmla="*/ 317 h 1395"/>
                <a:gd name="T64" fmla="*/ 1498 w 1908"/>
                <a:gd name="T65" fmla="*/ 161 h 1395"/>
                <a:gd name="T66" fmla="*/ 1481 w 1908"/>
                <a:gd name="T67" fmla="*/ 81 h 1395"/>
                <a:gd name="T68" fmla="*/ 1452 w 1908"/>
                <a:gd name="T69" fmla="*/ 0 h 1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8" h="1395">
                  <a:moveTo>
                    <a:pt x="1452" y="0"/>
                  </a:moveTo>
                  <a:lnTo>
                    <a:pt x="1452" y="0"/>
                  </a:lnTo>
                  <a:cubicBezTo>
                    <a:pt x="1227" y="0"/>
                    <a:pt x="1227" y="0"/>
                    <a:pt x="1227" y="0"/>
                  </a:cubicBezTo>
                  <a:cubicBezTo>
                    <a:pt x="1227" y="41"/>
                    <a:pt x="1227" y="41"/>
                    <a:pt x="1227" y="41"/>
                  </a:cubicBezTo>
                  <a:cubicBezTo>
                    <a:pt x="715" y="41"/>
                    <a:pt x="715" y="41"/>
                    <a:pt x="715" y="41"/>
                  </a:cubicBezTo>
                  <a:cubicBezTo>
                    <a:pt x="715" y="150"/>
                    <a:pt x="715" y="150"/>
                    <a:pt x="715" y="150"/>
                  </a:cubicBezTo>
                  <a:cubicBezTo>
                    <a:pt x="328" y="150"/>
                    <a:pt x="328" y="150"/>
                    <a:pt x="328" y="150"/>
                  </a:cubicBezTo>
                  <a:cubicBezTo>
                    <a:pt x="328" y="288"/>
                    <a:pt x="328" y="288"/>
                    <a:pt x="328" y="288"/>
                  </a:cubicBezTo>
                  <a:cubicBezTo>
                    <a:pt x="104" y="288"/>
                    <a:pt x="104" y="288"/>
                    <a:pt x="104" y="288"/>
                  </a:cubicBezTo>
                  <a:cubicBezTo>
                    <a:pt x="0" y="415"/>
                    <a:pt x="0" y="415"/>
                    <a:pt x="0" y="415"/>
                  </a:cubicBezTo>
                  <a:lnTo>
                    <a:pt x="0" y="415"/>
                  </a:lnTo>
                  <a:cubicBezTo>
                    <a:pt x="52" y="415"/>
                    <a:pt x="52" y="415"/>
                    <a:pt x="52" y="415"/>
                  </a:cubicBezTo>
                  <a:cubicBezTo>
                    <a:pt x="52" y="542"/>
                    <a:pt x="52" y="542"/>
                    <a:pt x="52" y="542"/>
                  </a:cubicBezTo>
                  <a:cubicBezTo>
                    <a:pt x="115" y="542"/>
                    <a:pt x="115" y="542"/>
                    <a:pt x="115" y="542"/>
                  </a:cubicBezTo>
                  <a:cubicBezTo>
                    <a:pt x="110" y="761"/>
                    <a:pt x="110" y="761"/>
                    <a:pt x="110" y="761"/>
                  </a:cubicBezTo>
                  <a:cubicBezTo>
                    <a:pt x="34" y="761"/>
                    <a:pt x="34" y="761"/>
                    <a:pt x="34" y="761"/>
                  </a:cubicBezTo>
                  <a:cubicBezTo>
                    <a:pt x="34" y="1394"/>
                    <a:pt x="34" y="1394"/>
                    <a:pt x="34" y="1394"/>
                  </a:cubicBezTo>
                  <a:lnTo>
                    <a:pt x="34" y="1394"/>
                  </a:lnTo>
                  <a:cubicBezTo>
                    <a:pt x="1890" y="1394"/>
                    <a:pt x="1890" y="1394"/>
                    <a:pt x="1890" y="1394"/>
                  </a:cubicBezTo>
                  <a:lnTo>
                    <a:pt x="1890" y="1394"/>
                  </a:lnTo>
                  <a:cubicBezTo>
                    <a:pt x="1895" y="1314"/>
                    <a:pt x="1895" y="1314"/>
                    <a:pt x="1895" y="1314"/>
                  </a:cubicBezTo>
                  <a:cubicBezTo>
                    <a:pt x="1907" y="1273"/>
                    <a:pt x="1867" y="1256"/>
                    <a:pt x="1861" y="1221"/>
                  </a:cubicBezTo>
                  <a:cubicBezTo>
                    <a:pt x="1861" y="1181"/>
                    <a:pt x="1884" y="1205"/>
                    <a:pt x="1861" y="1158"/>
                  </a:cubicBezTo>
                  <a:cubicBezTo>
                    <a:pt x="1843" y="1124"/>
                    <a:pt x="1827" y="1072"/>
                    <a:pt x="1815" y="1032"/>
                  </a:cubicBezTo>
                  <a:cubicBezTo>
                    <a:pt x="1803" y="991"/>
                    <a:pt x="1820" y="945"/>
                    <a:pt x="1815" y="904"/>
                  </a:cubicBezTo>
                  <a:cubicBezTo>
                    <a:pt x="1809" y="882"/>
                    <a:pt x="1780" y="870"/>
                    <a:pt x="1768" y="841"/>
                  </a:cubicBezTo>
                  <a:cubicBezTo>
                    <a:pt x="1751" y="812"/>
                    <a:pt x="1734" y="743"/>
                    <a:pt x="1746" y="709"/>
                  </a:cubicBezTo>
                  <a:cubicBezTo>
                    <a:pt x="1751" y="686"/>
                    <a:pt x="1775" y="668"/>
                    <a:pt x="1763" y="646"/>
                  </a:cubicBezTo>
                  <a:cubicBezTo>
                    <a:pt x="1751" y="605"/>
                    <a:pt x="1711" y="611"/>
                    <a:pt x="1711" y="559"/>
                  </a:cubicBezTo>
                  <a:cubicBezTo>
                    <a:pt x="1694" y="513"/>
                    <a:pt x="1688" y="530"/>
                    <a:pt x="1659" y="513"/>
                  </a:cubicBezTo>
                  <a:cubicBezTo>
                    <a:pt x="1642" y="502"/>
                    <a:pt x="1596" y="426"/>
                    <a:pt x="1602" y="409"/>
                  </a:cubicBezTo>
                  <a:cubicBezTo>
                    <a:pt x="1607" y="374"/>
                    <a:pt x="1590" y="334"/>
                    <a:pt x="1561" y="317"/>
                  </a:cubicBezTo>
                  <a:cubicBezTo>
                    <a:pt x="1504" y="282"/>
                    <a:pt x="1544" y="208"/>
                    <a:pt x="1498" y="161"/>
                  </a:cubicBezTo>
                  <a:cubicBezTo>
                    <a:pt x="1481" y="144"/>
                    <a:pt x="1475" y="104"/>
                    <a:pt x="1481" y="81"/>
                  </a:cubicBezTo>
                  <a:cubicBezTo>
                    <a:pt x="1481" y="52"/>
                    <a:pt x="1463" y="23"/>
                    <a:pt x="1452"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 name="Freeform 39"/>
            <p:cNvSpPr>
              <a:spLocks noChangeArrowheads="1"/>
            </p:cNvSpPr>
            <p:nvPr/>
          </p:nvSpPr>
          <p:spPr bwMode="auto">
            <a:xfrm>
              <a:off x="1511" y="2346"/>
              <a:ext cx="231" cy="221"/>
            </a:xfrm>
            <a:custGeom>
              <a:avLst/>
              <a:gdLst>
                <a:gd name="T0" fmla="*/ 0 w 1021"/>
                <a:gd name="T1" fmla="*/ 870 h 980"/>
                <a:gd name="T2" fmla="*/ 0 w 1021"/>
                <a:gd name="T3" fmla="*/ 870 h 980"/>
                <a:gd name="T4" fmla="*/ 444 w 1021"/>
                <a:gd name="T5" fmla="*/ 444 h 980"/>
                <a:gd name="T6" fmla="*/ 444 w 1021"/>
                <a:gd name="T7" fmla="*/ 150 h 980"/>
                <a:gd name="T8" fmla="*/ 686 w 1021"/>
                <a:gd name="T9" fmla="*/ 150 h 980"/>
                <a:gd name="T10" fmla="*/ 738 w 1021"/>
                <a:gd name="T11" fmla="*/ 104 h 980"/>
                <a:gd name="T12" fmla="*/ 801 w 1021"/>
                <a:gd name="T13" fmla="*/ 98 h 980"/>
                <a:gd name="T14" fmla="*/ 905 w 1021"/>
                <a:gd name="T15" fmla="*/ 0 h 980"/>
                <a:gd name="T16" fmla="*/ 905 w 1021"/>
                <a:gd name="T17" fmla="*/ 0 h 980"/>
                <a:gd name="T18" fmla="*/ 957 w 1021"/>
                <a:gd name="T19" fmla="*/ 0 h 980"/>
                <a:gd name="T20" fmla="*/ 957 w 1021"/>
                <a:gd name="T21" fmla="*/ 127 h 980"/>
                <a:gd name="T22" fmla="*/ 1020 w 1021"/>
                <a:gd name="T23" fmla="*/ 127 h 980"/>
                <a:gd name="T24" fmla="*/ 1015 w 1021"/>
                <a:gd name="T25" fmla="*/ 346 h 980"/>
                <a:gd name="T26" fmla="*/ 939 w 1021"/>
                <a:gd name="T27" fmla="*/ 346 h 980"/>
                <a:gd name="T28" fmla="*/ 939 w 1021"/>
                <a:gd name="T29" fmla="*/ 979 h 980"/>
                <a:gd name="T30" fmla="*/ 939 w 1021"/>
                <a:gd name="T31" fmla="*/ 979 h 980"/>
                <a:gd name="T32" fmla="*/ 116 w 1021"/>
                <a:gd name="T33" fmla="*/ 979 h 980"/>
                <a:gd name="T34" fmla="*/ 116 w 1021"/>
                <a:gd name="T35" fmla="*/ 979 h 980"/>
                <a:gd name="T36" fmla="*/ 121 w 1021"/>
                <a:gd name="T37" fmla="*/ 939 h 980"/>
                <a:gd name="T38" fmla="*/ 40 w 1021"/>
                <a:gd name="T39" fmla="*/ 905 h 980"/>
                <a:gd name="T40" fmla="*/ 0 w 1021"/>
                <a:gd name="T41" fmla="*/ 870 h 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1" h="980">
                  <a:moveTo>
                    <a:pt x="0" y="870"/>
                  </a:moveTo>
                  <a:lnTo>
                    <a:pt x="0" y="870"/>
                  </a:lnTo>
                  <a:cubicBezTo>
                    <a:pt x="444" y="444"/>
                    <a:pt x="444" y="444"/>
                    <a:pt x="444" y="444"/>
                  </a:cubicBezTo>
                  <a:cubicBezTo>
                    <a:pt x="444" y="150"/>
                    <a:pt x="444" y="150"/>
                    <a:pt x="444" y="150"/>
                  </a:cubicBezTo>
                  <a:cubicBezTo>
                    <a:pt x="686" y="150"/>
                    <a:pt x="686" y="150"/>
                    <a:pt x="686" y="150"/>
                  </a:cubicBezTo>
                  <a:cubicBezTo>
                    <a:pt x="698" y="127"/>
                    <a:pt x="703" y="92"/>
                    <a:pt x="738" y="104"/>
                  </a:cubicBezTo>
                  <a:cubicBezTo>
                    <a:pt x="755" y="104"/>
                    <a:pt x="784" y="109"/>
                    <a:pt x="801" y="98"/>
                  </a:cubicBezTo>
                  <a:cubicBezTo>
                    <a:pt x="905" y="0"/>
                    <a:pt x="905" y="0"/>
                    <a:pt x="905" y="0"/>
                  </a:cubicBezTo>
                  <a:lnTo>
                    <a:pt x="905" y="0"/>
                  </a:lnTo>
                  <a:cubicBezTo>
                    <a:pt x="957" y="0"/>
                    <a:pt x="957" y="0"/>
                    <a:pt x="957" y="0"/>
                  </a:cubicBezTo>
                  <a:cubicBezTo>
                    <a:pt x="957" y="127"/>
                    <a:pt x="957" y="127"/>
                    <a:pt x="957" y="127"/>
                  </a:cubicBezTo>
                  <a:cubicBezTo>
                    <a:pt x="1020" y="127"/>
                    <a:pt x="1020" y="127"/>
                    <a:pt x="1020" y="127"/>
                  </a:cubicBezTo>
                  <a:cubicBezTo>
                    <a:pt x="1015" y="346"/>
                    <a:pt x="1015" y="346"/>
                    <a:pt x="1015" y="346"/>
                  </a:cubicBezTo>
                  <a:cubicBezTo>
                    <a:pt x="939" y="346"/>
                    <a:pt x="939" y="346"/>
                    <a:pt x="939" y="346"/>
                  </a:cubicBezTo>
                  <a:cubicBezTo>
                    <a:pt x="939" y="979"/>
                    <a:pt x="939" y="979"/>
                    <a:pt x="939" y="979"/>
                  </a:cubicBezTo>
                  <a:lnTo>
                    <a:pt x="939" y="979"/>
                  </a:lnTo>
                  <a:cubicBezTo>
                    <a:pt x="116" y="979"/>
                    <a:pt x="116" y="979"/>
                    <a:pt x="116" y="979"/>
                  </a:cubicBezTo>
                  <a:lnTo>
                    <a:pt x="116" y="979"/>
                  </a:lnTo>
                  <a:cubicBezTo>
                    <a:pt x="127" y="962"/>
                    <a:pt x="133" y="956"/>
                    <a:pt x="121" y="939"/>
                  </a:cubicBezTo>
                  <a:cubicBezTo>
                    <a:pt x="104" y="905"/>
                    <a:pt x="52" y="939"/>
                    <a:pt x="40" y="905"/>
                  </a:cubicBezTo>
                  <a:cubicBezTo>
                    <a:pt x="35" y="887"/>
                    <a:pt x="18" y="882"/>
                    <a:pt x="0" y="87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 name="Freeform 40"/>
            <p:cNvSpPr>
              <a:spLocks noChangeArrowheads="1"/>
            </p:cNvSpPr>
            <p:nvPr/>
          </p:nvSpPr>
          <p:spPr bwMode="auto">
            <a:xfrm>
              <a:off x="1238" y="2568"/>
              <a:ext cx="500" cy="295"/>
            </a:xfrm>
            <a:custGeom>
              <a:avLst/>
              <a:gdLst>
                <a:gd name="T0" fmla="*/ 0 w 2208"/>
                <a:gd name="T1" fmla="*/ 0 h 1304"/>
                <a:gd name="T2" fmla="*/ 0 w 2208"/>
                <a:gd name="T3" fmla="*/ 0 h 1304"/>
                <a:gd name="T4" fmla="*/ 1320 w 2208"/>
                <a:gd name="T5" fmla="*/ 0 h 1304"/>
                <a:gd name="T6" fmla="*/ 1320 w 2208"/>
                <a:gd name="T7" fmla="*/ 0 h 1304"/>
                <a:gd name="T8" fmla="*/ 1320 w 2208"/>
                <a:gd name="T9" fmla="*/ 248 h 1304"/>
                <a:gd name="T10" fmla="*/ 1469 w 2208"/>
                <a:gd name="T11" fmla="*/ 248 h 1304"/>
                <a:gd name="T12" fmla="*/ 1469 w 2208"/>
                <a:gd name="T13" fmla="*/ 364 h 1304"/>
                <a:gd name="T14" fmla="*/ 1585 w 2208"/>
                <a:gd name="T15" fmla="*/ 507 h 1304"/>
                <a:gd name="T16" fmla="*/ 1711 w 2208"/>
                <a:gd name="T17" fmla="*/ 507 h 1304"/>
                <a:gd name="T18" fmla="*/ 1711 w 2208"/>
                <a:gd name="T19" fmla="*/ 501 h 1304"/>
                <a:gd name="T20" fmla="*/ 1711 w 2208"/>
                <a:gd name="T21" fmla="*/ 628 h 1304"/>
                <a:gd name="T22" fmla="*/ 1798 w 2208"/>
                <a:gd name="T23" fmla="*/ 628 h 1304"/>
                <a:gd name="T24" fmla="*/ 1798 w 2208"/>
                <a:gd name="T25" fmla="*/ 755 h 1304"/>
                <a:gd name="T26" fmla="*/ 1965 w 2208"/>
                <a:gd name="T27" fmla="*/ 755 h 1304"/>
                <a:gd name="T28" fmla="*/ 1965 w 2208"/>
                <a:gd name="T29" fmla="*/ 882 h 1304"/>
                <a:gd name="T30" fmla="*/ 2092 w 2208"/>
                <a:gd name="T31" fmla="*/ 882 h 1304"/>
                <a:gd name="T32" fmla="*/ 2092 w 2208"/>
                <a:gd name="T33" fmla="*/ 1020 h 1304"/>
                <a:gd name="T34" fmla="*/ 2195 w 2208"/>
                <a:gd name="T35" fmla="*/ 1020 h 1304"/>
                <a:gd name="T36" fmla="*/ 2207 w 2208"/>
                <a:gd name="T37" fmla="*/ 1285 h 1304"/>
                <a:gd name="T38" fmla="*/ 2207 w 2208"/>
                <a:gd name="T39" fmla="*/ 1285 h 1304"/>
                <a:gd name="T40" fmla="*/ 2063 w 2208"/>
                <a:gd name="T41" fmla="*/ 1268 h 1304"/>
                <a:gd name="T42" fmla="*/ 1948 w 2208"/>
                <a:gd name="T43" fmla="*/ 1164 h 1304"/>
                <a:gd name="T44" fmla="*/ 1809 w 2208"/>
                <a:gd name="T45" fmla="*/ 1152 h 1304"/>
                <a:gd name="T46" fmla="*/ 1757 w 2208"/>
                <a:gd name="T47" fmla="*/ 1118 h 1304"/>
                <a:gd name="T48" fmla="*/ 1504 w 2208"/>
                <a:gd name="T49" fmla="*/ 1009 h 1304"/>
                <a:gd name="T50" fmla="*/ 1446 w 2208"/>
                <a:gd name="T51" fmla="*/ 986 h 1304"/>
                <a:gd name="T52" fmla="*/ 1348 w 2208"/>
                <a:gd name="T53" fmla="*/ 1066 h 1304"/>
                <a:gd name="T54" fmla="*/ 1199 w 2208"/>
                <a:gd name="T55" fmla="*/ 1124 h 1304"/>
                <a:gd name="T56" fmla="*/ 1204 w 2208"/>
                <a:gd name="T57" fmla="*/ 1256 h 1304"/>
                <a:gd name="T58" fmla="*/ 1049 w 2208"/>
                <a:gd name="T59" fmla="*/ 1176 h 1304"/>
                <a:gd name="T60" fmla="*/ 905 w 2208"/>
                <a:gd name="T61" fmla="*/ 1170 h 1304"/>
                <a:gd name="T62" fmla="*/ 801 w 2208"/>
                <a:gd name="T63" fmla="*/ 1199 h 1304"/>
                <a:gd name="T64" fmla="*/ 801 w 2208"/>
                <a:gd name="T65" fmla="*/ 1199 h 1304"/>
                <a:gd name="T66" fmla="*/ 847 w 2208"/>
                <a:gd name="T67" fmla="*/ 1043 h 1304"/>
                <a:gd name="T68" fmla="*/ 761 w 2208"/>
                <a:gd name="T69" fmla="*/ 905 h 1304"/>
                <a:gd name="T70" fmla="*/ 692 w 2208"/>
                <a:gd name="T71" fmla="*/ 911 h 1304"/>
                <a:gd name="T72" fmla="*/ 559 w 2208"/>
                <a:gd name="T73" fmla="*/ 824 h 1304"/>
                <a:gd name="T74" fmla="*/ 536 w 2208"/>
                <a:gd name="T75" fmla="*/ 709 h 1304"/>
                <a:gd name="T76" fmla="*/ 496 w 2208"/>
                <a:gd name="T77" fmla="*/ 496 h 1304"/>
                <a:gd name="T78" fmla="*/ 277 w 2208"/>
                <a:gd name="T79" fmla="*/ 352 h 1304"/>
                <a:gd name="T80" fmla="*/ 184 w 2208"/>
                <a:gd name="T81" fmla="*/ 213 h 1304"/>
                <a:gd name="T82" fmla="*/ 18 w 2208"/>
                <a:gd name="T83" fmla="*/ 64 h 1304"/>
                <a:gd name="T84" fmla="*/ 0 w 2208"/>
                <a:gd name="T85" fmla="*/ 0 h 1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08" h="1304">
                  <a:moveTo>
                    <a:pt x="0" y="0"/>
                  </a:moveTo>
                  <a:lnTo>
                    <a:pt x="0" y="0"/>
                  </a:lnTo>
                  <a:cubicBezTo>
                    <a:pt x="1320" y="0"/>
                    <a:pt x="1320" y="0"/>
                    <a:pt x="1320" y="0"/>
                  </a:cubicBezTo>
                  <a:lnTo>
                    <a:pt x="1320" y="0"/>
                  </a:lnTo>
                  <a:cubicBezTo>
                    <a:pt x="1320" y="248"/>
                    <a:pt x="1320" y="248"/>
                    <a:pt x="1320" y="248"/>
                  </a:cubicBezTo>
                  <a:cubicBezTo>
                    <a:pt x="1469" y="248"/>
                    <a:pt x="1469" y="248"/>
                    <a:pt x="1469" y="248"/>
                  </a:cubicBezTo>
                  <a:cubicBezTo>
                    <a:pt x="1469" y="364"/>
                    <a:pt x="1469" y="364"/>
                    <a:pt x="1469" y="364"/>
                  </a:cubicBezTo>
                  <a:cubicBezTo>
                    <a:pt x="1585" y="507"/>
                    <a:pt x="1585" y="507"/>
                    <a:pt x="1585" y="507"/>
                  </a:cubicBezTo>
                  <a:cubicBezTo>
                    <a:pt x="1711" y="507"/>
                    <a:pt x="1711" y="507"/>
                    <a:pt x="1711" y="507"/>
                  </a:cubicBezTo>
                  <a:cubicBezTo>
                    <a:pt x="1711" y="501"/>
                    <a:pt x="1711" y="501"/>
                    <a:pt x="1711" y="501"/>
                  </a:cubicBezTo>
                  <a:cubicBezTo>
                    <a:pt x="1711" y="628"/>
                    <a:pt x="1711" y="628"/>
                    <a:pt x="1711" y="628"/>
                  </a:cubicBezTo>
                  <a:cubicBezTo>
                    <a:pt x="1798" y="628"/>
                    <a:pt x="1798" y="628"/>
                    <a:pt x="1798" y="628"/>
                  </a:cubicBezTo>
                  <a:cubicBezTo>
                    <a:pt x="1798" y="755"/>
                    <a:pt x="1798" y="755"/>
                    <a:pt x="1798" y="755"/>
                  </a:cubicBezTo>
                  <a:cubicBezTo>
                    <a:pt x="1965" y="755"/>
                    <a:pt x="1965" y="755"/>
                    <a:pt x="1965" y="755"/>
                  </a:cubicBezTo>
                  <a:cubicBezTo>
                    <a:pt x="1965" y="882"/>
                    <a:pt x="1965" y="882"/>
                    <a:pt x="1965" y="882"/>
                  </a:cubicBezTo>
                  <a:cubicBezTo>
                    <a:pt x="2092" y="882"/>
                    <a:pt x="2092" y="882"/>
                    <a:pt x="2092" y="882"/>
                  </a:cubicBezTo>
                  <a:cubicBezTo>
                    <a:pt x="2092" y="1020"/>
                    <a:pt x="2092" y="1020"/>
                    <a:pt x="2092" y="1020"/>
                  </a:cubicBezTo>
                  <a:cubicBezTo>
                    <a:pt x="2195" y="1020"/>
                    <a:pt x="2195" y="1020"/>
                    <a:pt x="2195" y="1020"/>
                  </a:cubicBezTo>
                  <a:cubicBezTo>
                    <a:pt x="2207" y="1285"/>
                    <a:pt x="2207" y="1285"/>
                    <a:pt x="2207" y="1285"/>
                  </a:cubicBezTo>
                  <a:lnTo>
                    <a:pt x="2207" y="1285"/>
                  </a:lnTo>
                  <a:cubicBezTo>
                    <a:pt x="2155" y="1285"/>
                    <a:pt x="2109" y="1303"/>
                    <a:pt x="2063" y="1268"/>
                  </a:cubicBezTo>
                  <a:cubicBezTo>
                    <a:pt x="2011" y="1228"/>
                    <a:pt x="2022" y="1176"/>
                    <a:pt x="1948" y="1164"/>
                  </a:cubicBezTo>
                  <a:cubicBezTo>
                    <a:pt x="1913" y="1159"/>
                    <a:pt x="1833" y="1170"/>
                    <a:pt x="1809" y="1152"/>
                  </a:cubicBezTo>
                  <a:cubicBezTo>
                    <a:pt x="1786" y="1141"/>
                    <a:pt x="1786" y="1130"/>
                    <a:pt x="1757" y="1118"/>
                  </a:cubicBezTo>
                  <a:cubicBezTo>
                    <a:pt x="1677" y="1072"/>
                    <a:pt x="1573" y="1066"/>
                    <a:pt x="1504" y="1009"/>
                  </a:cubicBezTo>
                  <a:cubicBezTo>
                    <a:pt x="1469" y="986"/>
                    <a:pt x="1492" y="963"/>
                    <a:pt x="1446" y="986"/>
                  </a:cubicBezTo>
                  <a:cubicBezTo>
                    <a:pt x="1406" y="1003"/>
                    <a:pt x="1372" y="1031"/>
                    <a:pt x="1348" y="1066"/>
                  </a:cubicBezTo>
                  <a:cubicBezTo>
                    <a:pt x="1325" y="1107"/>
                    <a:pt x="1239" y="1130"/>
                    <a:pt x="1199" y="1124"/>
                  </a:cubicBezTo>
                  <a:cubicBezTo>
                    <a:pt x="1107" y="1107"/>
                    <a:pt x="1227" y="1216"/>
                    <a:pt x="1204" y="1256"/>
                  </a:cubicBezTo>
                  <a:cubicBezTo>
                    <a:pt x="1176" y="1303"/>
                    <a:pt x="1083" y="1199"/>
                    <a:pt x="1049" y="1176"/>
                  </a:cubicBezTo>
                  <a:cubicBezTo>
                    <a:pt x="991" y="1141"/>
                    <a:pt x="963" y="1159"/>
                    <a:pt x="905" y="1170"/>
                  </a:cubicBezTo>
                  <a:cubicBezTo>
                    <a:pt x="801" y="1199"/>
                    <a:pt x="801" y="1199"/>
                    <a:pt x="801" y="1199"/>
                  </a:cubicBezTo>
                  <a:lnTo>
                    <a:pt x="801" y="1199"/>
                  </a:lnTo>
                  <a:cubicBezTo>
                    <a:pt x="818" y="1141"/>
                    <a:pt x="842" y="1089"/>
                    <a:pt x="847" y="1043"/>
                  </a:cubicBezTo>
                  <a:cubicBezTo>
                    <a:pt x="859" y="986"/>
                    <a:pt x="813" y="922"/>
                    <a:pt x="761" y="905"/>
                  </a:cubicBezTo>
                  <a:cubicBezTo>
                    <a:pt x="750" y="899"/>
                    <a:pt x="692" y="870"/>
                    <a:pt x="692" y="911"/>
                  </a:cubicBezTo>
                  <a:cubicBezTo>
                    <a:pt x="674" y="911"/>
                    <a:pt x="582" y="842"/>
                    <a:pt x="559" y="824"/>
                  </a:cubicBezTo>
                  <a:cubicBezTo>
                    <a:pt x="513" y="795"/>
                    <a:pt x="507" y="755"/>
                    <a:pt x="536" y="709"/>
                  </a:cubicBezTo>
                  <a:cubicBezTo>
                    <a:pt x="565" y="657"/>
                    <a:pt x="571" y="496"/>
                    <a:pt x="496" y="496"/>
                  </a:cubicBezTo>
                  <a:cubicBezTo>
                    <a:pt x="397" y="490"/>
                    <a:pt x="335" y="421"/>
                    <a:pt x="277" y="352"/>
                  </a:cubicBezTo>
                  <a:cubicBezTo>
                    <a:pt x="242" y="312"/>
                    <a:pt x="231" y="243"/>
                    <a:pt x="184" y="213"/>
                  </a:cubicBezTo>
                  <a:cubicBezTo>
                    <a:pt x="104" y="196"/>
                    <a:pt x="0" y="173"/>
                    <a:pt x="18" y="64"/>
                  </a:cubicBezTo>
                  <a:cubicBezTo>
                    <a:pt x="18" y="41"/>
                    <a:pt x="12" y="18"/>
                    <a:pt x="0"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 name="Freeform 41"/>
            <p:cNvSpPr>
              <a:spLocks noChangeArrowheads="1"/>
            </p:cNvSpPr>
            <p:nvPr/>
          </p:nvSpPr>
          <p:spPr bwMode="auto">
            <a:xfrm>
              <a:off x="1537" y="2568"/>
              <a:ext cx="710" cy="322"/>
            </a:xfrm>
            <a:custGeom>
              <a:avLst/>
              <a:gdLst>
                <a:gd name="T0" fmla="*/ 0 w 3135"/>
                <a:gd name="T1" fmla="*/ 0 h 1425"/>
                <a:gd name="T2" fmla="*/ 0 w 3135"/>
                <a:gd name="T3" fmla="*/ 0 h 1425"/>
                <a:gd name="T4" fmla="*/ 823 w 3135"/>
                <a:gd name="T5" fmla="*/ 0 h 1425"/>
                <a:gd name="T6" fmla="*/ 823 w 3135"/>
                <a:gd name="T7" fmla="*/ 0 h 1425"/>
                <a:gd name="T8" fmla="*/ 2679 w 3135"/>
                <a:gd name="T9" fmla="*/ 0 h 1425"/>
                <a:gd name="T10" fmla="*/ 2679 w 3135"/>
                <a:gd name="T11" fmla="*/ 0 h 1425"/>
                <a:gd name="T12" fmla="*/ 3082 w 3135"/>
                <a:gd name="T13" fmla="*/ 0 h 1425"/>
                <a:gd name="T14" fmla="*/ 3082 w 3135"/>
                <a:gd name="T15" fmla="*/ 0 h 1425"/>
                <a:gd name="T16" fmla="*/ 3082 w 3135"/>
                <a:gd name="T17" fmla="*/ 52 h 1425"/>
                <a:gd name="T18" fmla="*/ 3082 w 3135"/>
                <a:gd name="T19" fmla="*/ 92 h 1425"/>
                <a:gd name="T20" fmla="*/ 3070 w 3135"/>
                <a:gd name="T21" fmla="*/ 127 h 1425"/>
                <a:gd name="T22" fmla="*/ 3094 w 3135"/>
                <a:gd name="T23" fmla="*/ 150 h 1425"/>
                <a:gd name="T24" fmla="*/ 3122 w 3135"/>
                <a:gd name="T25" fmla="*/ 156 h 1425"/>
                <a:gd name="T26" fmla="*/ 3128 w 3135"/>
                <a:gd name="T27" fmla="*/ 191 h 1425"/>
                <a:gd name="T28" fmla="*/ 3099 w 3135"/>
                <a:gd name="T29" fmla="*/ 202 h 1425"/>
                <a:gd name="T30" fmla="*/ 3099 w 3135"/>
                <a:gd name="T31" fmla="*/ 1400 h 1425"/>
                <a:gd name="T32" fmla="*/ 3042 w 3135"/>
                <a:gd name="T33" fmla="*/ 1400 h 1425"/>
                <a:gd name="T34" fmla="*/ 3042 w 3135"/>
                <a:gd name="T35" fmla="*/ 1400 h 1425"/>
                <a:gd name="T36" fmla="*/ 1573 w 3135"/>
                <a:gd name="T37" fmla="*/ 1400 h 1425"/>
                <a:gd name="T38" fmla="*/ 1573 w 3135"/>
                <a:gd name="T39" fmla="*/ 1400 h 1425"/>
                <a:gd name="T40" fmla="*/ 1526 w 3135"/>
                <a:gd name="T41" fmla="*/ 1406 h 1425"/>
                <a:gd name="T42" fmla="*/ 1175 w 3135"/>
                <a:gd name="T43" fmla="*/ 1395 h 1425"/>
                <a:gd name="T44" fmla="*/ 1146 w 3135"/>
                <a:gd name="T45" fmla="*/ 1343 h 1425"/>
                <a:gd name="T46" fmla="*/ 1043 w 3135"/>
                <a:gd name="T47" fmla="*/ 1308 h 1425"/>
                <a:gd name="T48" fmla="*/ 887 w 3135"/>
                <a:gd name="T49" fmla="*/ 1285 h 1425"/>
                <a:gd name="T50" fmla="*/ 887 w 3135"/>
                <a:gd name="T51" fmla="*/ 1285 h 1425"/>
                <a:gd name="T52" fmla="*/ 875 w 3135"/>
                <a:gd name="T53" fmla="*/ 1020 h 1425"/>
                <a:gd name="T54" fmla="*/ 772 w 3135"/>
                <a:gd name="T55" fmla="*/ 1020 h 1425"/>
                <a:gd name="T56" fmla="*/ 772 w 3135"/>
                <a:gd name="T57" fmla="*/ 882 h 1425"/>
                <a:gd name="T58" fmla="*/ 645 w 3135"/>
                <a:gd name="T59" fmla="*/ 882 h 1425"/>
                <a:gd name="T60" fmla="*/ 645 w 3135"/>
                <a:gd name="T61" fmla="*/ 755 h 1425"/>
                <a:gd name="T62" fmla="*/ 478 w 3135"/>
                <a:gd name="T63" fmla="*/ 755 h 1425"/>
                <a:gd name="T64" fmla="*/ 478 w 3135"/>
                <a:gd name="T65" fmla="*/ 628 h 1425"/>
                <a:gd name="T66" fmla="*/ 391 w 3135"/>
                <a:gd name="T67" fmla="*/ 628 h 1425"/>
                <a:gd name="T68" fmla="*/ 391 w 3135"/>
                <a:gd name="T69" fmla="*/ 501 h 1425"/>
                <a:gd name="T70" fmla="*/ 391 w 3135"/>
                <a:gd name="T71" fmla="*/ 507 h 1425"/>
                <a:gd name="T72" fmla="*/ 265 w 3135"/>
                <a:gd name="T73" fmla="*/ 507 h 1425"/>
                <a:gd name="T74" fmla="*/ 149 w 3135"/>
                <a:gd name="T75" fmla="*/ 364 h 1425"/>
                <a:gd name="T76" fmla="*/ 149 w 3135"/>
                <a:gd name="T77" fmla="*/ 248 h 1425"/>
                <a:gd name="T78" fmla="*/ 0 w 3135"/>
                <a:gd name="T79" fmla="*/ 248 h 1425"/>
                <a:gd name="T80" fmla="*/ 0 w 3135"/>
                <a:gd name="T81" fmla="*/ 0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135" h="1425">
                  <a:moveTo>
                    <a:pt x="0" y="0"/>
                  </a:moveTo>
                  <a:lnTo>
                    <a:pt x="0" y="0"/>
                  </a:lnTo>
                  <a:cubicBezTo>
                    <a:pt x="823" y="0"/>
                    <a:pt x="823" y="0"/>
                    <a:pt x="823" y="0"/>
                  </a:cubicBezTo>
                  <a:lnTo>
                    <a:pt x="823" y="0"/>
                  </a:lnTo>
                  <a:cubicBezTo>
                    <a:pt x="2679" y="0"/>
                    <a:pt x="2679" y="0"/>
                    <a:pt x="2679" y="0"/>
                  </a:cubicBezTo>
                  <a:lnTo>
                    <a:pt x="2679" y="0"/>
                  </a:lnTo>
                  <a:cubicBezTo>
                    <a:pt x="3082" y="0"/>
                    <a:pt x="3082" y="0"/>
                    <a:pt x="3082" y="0"/>
                  </a:cubicBezTo>
                  <a:lnTo>
                    <a:pt x="3082" y="0"/>
                  </a:lnTo>
                  <a:cubicBezTo>
                    <a:pt x="3082" y="52"/>
                    <a:pt x="3082" y="52"/>
                    <a:pt x="3082" y="52"/>
                  </a:cubicBezTo>
                  <a:cubicBezTo>
                    <a:pt x="3082" y="58"/>
                    <a:pt x="3082" y="75"/>
                    <a:pt x="3082" y="92"/>
                  </a:cubicBezTo>
                  <a:cubicBezTo>
                    <a:pt x="3076" y="110"/>
                    <a:pt x="3065" y="121"/>
                    <a:pt x="3070" y="127"/>
                  </a:cubicBezTo>
                  <a:cubicBezTo>
                    <a:pt x="3076" y="139"/>
                    <a:pt x="3088" y="144"/>
                    <a:pt x="3094" y="150"/>
                  </a:cubicBezTo>
                  <a:cubicBezTo>
                    <a:pt x="3105" y="156"/>
                    <a:pt x="3117" y="150"/>
                    <a:pt x="3122" y="156"/>
                  </a:cubicBezTo>
                  <a:cubicBezTo>
                    <a:pt x="3134" y="162"/>
                    <a:pt x="3128" y="179"/>
                    <a:pt x="3128" y="191"/>
                  </a:cubicBezTo>
                  <a:cubicBezTo>
                    <a:pt x="3122" y="191"/>
                    <a:pt x="3105" y="196"/>
                    <a:pt x="3099" y="202"/>
                  </a:cubicBezTo>
                  <a:cubicBezTo>
                    <a:pt x="3099" y="1400"/>
                    <a:pt x="3099" y="1400"/>
                    <a:pt x="3099" y="1400"/>
                  </a:cubicBezTo>
                  <a:cubicBezTo>
                    <a:pt x="3042" y="1400"/>
                    <a:pt x="3042" y="1400"/>
                    <a:pt x="3042" y="1400"/>
                  </a:cubicBezTo>
                  <a:lnTo>
                    <a:pt x="3042" y="1400"/>
                  </a:lnTo>
                  <a:cubicBezTo>
                    <a:pt x="1573" y="1400"/>
                    <a:pt x="1573" y="1400"/>
                    <a:pt x="1573" y="1400"/>
                  </a:cubicBezTo>
                  <a:lnTo>
                    <a:pt x="1573" y="1400"/>
                  </a:lnTo>
                  <a:cubicBezTo>
                    <a:pt x="1526" y="1406"/>
                    <a:pt x="1526" y="1406"/>
                    <a:pt x="1526" y="1406"/>
                  </a:cubicBezTo>
                  <a:cubicBezTo>
                    <a:pt x="1411" y="1406"/>
                    <a:pt x="1284" y="1424"/>
                    <a:pt x="1175" y="1395"/>
                  </a:cubicBezTo>
                  <a:cubicBezTo>
                    <a:pt x="1140" y="1389"/>
                    <a:pt x="1158" y="1360"/>
                    <a:pt x="1146" y="1343"/>
                  </a:cubicBezTo>
                  <a:cubicBezTo>
                    <a:pt x="1129" y="1320"/>
                    <a:pt x="1071" y="1314"/>
                    <a:pt x="1043" y="1308"/>
                  </a:cubicBezTo>
                  <a:cubicBezTo>
                    <a:pt x="1002" y="1296"/>
                    <a:pt x="933" y="1274"/>
                    <a:pt x="887" y="1285"/>
                  </a:cubicBezTo>
                  <a:lnTo>
                    <a:pt x="887" y="1285"/>
                  </a:lnTo>
                  <a:cubicBezTo>
                    <a:pt x="875" y="1020"/>
                    <a:pt x="875" y="1020"/>
                    <a:pt x="875" y="1020"/>
                  </a:cubicBezTo>
                  <a:cubicBezTo>
                    <a:pt x="772" y="1020"/>
                    <a:pt x="772" y="1020"/>
                    <a:pt x="772" y="1020"/>
                  </a:cubicBezTo>
                  <a:cubicBezTo>
                    <a:pt x="772" y="882"/>
                    <a:pt x="772" y="882"/>
                    <a:pt x="772" y="882"/>
                  </a:cubicBezTo>
                  <a:cubicBezTo>
                    <a:pt x="645" y="882"/>
                    <a:pt x="645" y="882"/>
                    <a:pt x="645" y="882"/>
                  </a:cubicBezTo>
                  <a:cubicBezTo>
                    <a:pt x="645" y="755"/>
                    <a:pt x="645" y="755"/>
                    <a:pt x="645" y="755"/>
                  </a:cubicBezTo>
                  <a:cubicBezTo>
                    <a:pt x="478" y="755"/>
                    <a:pt x="478" y="755"/>
                    <a:pt x="478" y="755"/>
                  </a:cubicBezTo>
                  <a:cubicBezTo>
                    <a:pt x="478" y="628"/>
                    <a:pt x="478" y="628"/>
                    <a:pt x="478" y="628"/>
                  </a:cubicBezTo>
                  <a:cubicBezTo>
                    <a:pt x="391" y="628"/>
                    <a:pt x="391" y="628"/>
                    <a:pt x="391" y="628"/>
                  </a:cubicBezTo>
                  <a:cubicBezTo>
                    <a:pt x="391" y="501"/>
                    <a:pt x="391" y="501"/>
                    <a:pt x="391" y="501"/>
                  </a:cubicBezTo>
                  <a:cubicBezTo>
                    <a:pt x="391" y="507"/>
                    <a:pt x="391" y="507"/>
                    <a:pt x="391" y="507"/>
                  </a:cubicBezTo>
                  <a:cubicBezTo>
                    <a:pt x="265" y="507"/>
                    <a:pt x="265" y="507"/>
                    <a:pt x="265" y="507"/>
                  </a:cubicBezTo>
                  <a:cubicBezTo>
                    <a:pt x="149" y="364"/>
                    <a:pt x="149" y="364"/>
                    <a:pt x="149" y="364"/>
                  </a:cubicBezTo>
                  <a:cubicBezTo>
                    <a:pt x="149" y="248"/>
                    <a:pt x="149" y="248"/>
                    <a:pt x="149" y="248"/>
                  </a:cubicBezTo>
                  <a:cubicBezTo>
                    <a:pt x="0" y="248"/>
                    <a:pt x="0" y="248"/>
                    <a:pt x="0" y="248"/>
                  </a:cubicBezTo>
                  <a:cubicBezTo>
                    <a:pt x="0" y="0"/>
                    <a:pt x="0" y="0"/>
                    <a:pt x="0" y="0"/>
                  </a:cubicBezTo>
                </a:path>
              </a:pathLst>
            </a:custGeom>
            <a:solidFill>
              <a:schemeClr val="accent5"/>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 name="Freeform 42"/>
            <p:cNvSpPr>
              <a:spLocks noChangeArrowheads="1"/>
            </p:cNvSpPr>
            <p:nvPr/>
          </p:nvSpPr>
          <p:spPr bwMode="auto">
            <a:xfrm>
              <a:off x="2192" y="2556"/>
              <a:ext cx="996" cy="637"/>
            </a:xfrm>
            <a:custGeom>
              <a:avLst/>
              <a:gdLst>
                <a:gd name="T0" fmla="*/ 2523 w 4397"/>
                <a:gd name="T1" fmla="*/ 0 h 2813"/>
                <a:gd name="T2" fmla="*/ 2523 w 4397"/>
                <a:gd name="T3" fmla="*/ 0 h 2813"/>
                <a:gd name="T4" fmla="*/ 2420 w 4397"/>
                <a:gd name="T5" fmla="*/ 0 h 2813"/>
                <a:gd name="T6" fmla="*/ 2420 w 4397"/>
                <a:gd name="T7" fmla="*/ 41 h 2813"/>
                <a:gd name="T8" fmla="*/ 196 w 4397"/>
                <a:gd name="T9" fmla="*/ 52 h 2813"/>
                <a:gd name="T10" fmla="*/ 196 w 4397"/>
                <a:gd name="T11" fmla="*/ 52 h 2813"/>
                <a:gd name="T12" fmla="*/ 196 w 4397"/>
                <a:gd name="T13" fmla="*/ 104 h 2813"/>
                <a:gd name="T14" fmla="*/ 196 w 4397"/>
                <a:gd name="T15" fmla="*/ 144 h 2813"/>
                <a:gd name="T16" fmla="*/ 184 w 4397"/>
                <a:gd name="T17" fmla="*/ 179 h 2813"/>
                <a:gd name="T18" fmla="*/ 208 w 4397"/>
                <a:gd name="T19" fmla="*/ 202 h 2813"/>
                <a:gd name="T20" fmla="*/ 236 w 4397"/>
                <a:gd name="T21" fmla="*/ 208 h 2813"/>
                <a:gd name="T22" fmla="*/ 242 w 4397"/>
                <a:gd name="T23" fmla="*/ 243 h 2813"/>
                <a:gd name="T24" fmla="*/ 213 w 4397"/>
                <a:gd name="T25" fmla="*/ 254 h 2813"/>
                <a:gd name="T26" fmla="*/ 213 w 4397"/>
                <a:gd name="T27" fmla="*/ 1452 h 2813"/>
                <a:gd name="T28" fmla="*/ 156 w 4397"/>
                <a:gd name="T29" fmla="*/ 1452 h 2813"/>
                <a:gd name="T30" fmla="*/ 156 w 4397"/>
                <a:gd name="T31" fmla="*/ 1452 h 2813"/>
                <a:gd name="T32" fmla="*/ 184 w 4397"/>
                <a:gd name="T33" fmla="*/ 2184 h 2813"/>
                <a:gd name="T34" fmla="*/ 132 w 4397"/>
                <a:gd name="T35" fmla="*/ 2438 h 2813"/>
                <a:gd name="T36" fmla="*/ 40 w 4397"/>
                <a:gd name="T37" fmla="*/ 2628 h 2813"/>
                <a:gd name="T38" fmla="*/ 11 w 4397"/>
                <a:gd name="T39" fmla="*/ 2708 h 2813"/>
                <a:gd name="T40" fmla="*/ 11 w 4397"/>
                <a:gd name="T41" fmla="*/ 2708 h 2813"/>
                <a:gd name="T42" fmla="*/ 139 w 4397"/>
                <a:gd name="T43" fmla="*/ 2812 h 2813"/>
                <a:gd name="T44" fmla="*/ 139 w 4397"/>
                <a:gd name="T45" fmla="*/ 2812 h 2813"/>
                <a:gd name="T46" fmla="*/ 196 w 4397"/>
                <a:gd name="T47" fmla="*/ 2737 h 2813"/>
                <a:gd name="T48" fmla="*/ 224 w 4397"/>
                <a:gd name="T49" fmla="*/ 2668 h 2813"/>
                <a:gd name="T50" fmla="*/ 288 w 4397"/>
                <a:gd name="T51" fmla="*/ 2656 h 2813"/>
                <a:gd name="T52" fmla="*/ 288 w 4397"/>
                <a:gd name="T53" fmla="*/ 2656 h 2813"/>
                <a:gd name="T54" fmla="*/ 288 w 4397"/>
                <a:gd name="T55" fmla="*/ 2582 h 2813"/>
                <a:gd name="T56" fmla="*/ 288 w 4397"/>
                <a:gd name="T57" fmla="*/ 2582 h 2813"/>
                <a:gd name="T58" fmla="*/ 496 w 4397"/>
                <a:gd name="T59" fmla="*/ 2576 h 2813"/>
                <a:gd name="T60" fmla="*/ 565 w 4397"/>
                <a:gd name="T61" fmla="*/ 2593 h 2813"/>
                <a:gd name="T62" fmla="*/ 680 w 4397"/>
                <a:gd name="T63" fmla="*/ 2616 h 2813"/>
                <a:gd name="T64" fmla="*/ 1037 w 4397"/>
                <a:gd name="T65" fmla="*/ 2616 h 2813"/>
                <a:gd name="T66" fmla="*/ 1071 w 4397"/>
                <a:gd name="T67" fmla="*/ 2570 h 2813"/>
                <a:gd name="T68" fmla="*/ 2990 w 4397"/>
                <a:gd name="T69" fmla="*/ 2570 h 2813"/>
                <a:gd name="T70" fmla="*/ 2990 w 4397"/>
                <a:gd name="T71" fmla="*/ 2495 h 2813"/>
                <a:gd name="T72" fmla="*/ 4050 w 4397"/>
                <a:gd name="T73" fmla="*/ 2495 h 2813"/>
                <a:gd name="T74" fmla="*/ 4050 w 4397"/>
                <a:gd name="T75" fmla="*/ 2495 h 2813"/>
                <a:gd name="T76" fmla="*/ 4119 w 4397"/>
                <a:gd name="T77" fmla="*/ 2443 h 2813"/>
                <a:gd name="T78" fmla="*/ 4269 w 4397"/>
                <a:gd name="T79" fmla="*/ 2323 h 2813"/>
                <a:gd name="T80" fmla="*/ 4350 w 4397"/>
                <a:gd name="T81" fmla="*/ 2259 h 2813"/>
                <a:gd name="T82" fmla="*/ 4361 w 4397"/>
                <a:gd name="T83" fmla="*/ 2184 h 2813"/>
                <a:gd name="T84" fmla="*/ 4315 w 4397"/>
                <a:gd name="T85" fmla="*/ 2121 h 2813"/>
                <a:gd name="T86" fmla="*/ 4212 w 4397"/>
                <a:gd name="T87" fmla="*/ 2051 h 2813"/>
                <a:gd name="T88" fmla="*/ 4091 w 4397"/>
                <a:gd name="T89" fmla="*/ 1942 h 2813"/>
                <a:gd name="T90" fmla="*/ 4027 w 4397"/>
                <a:gd name="T91" fmla="*/ 1775 h 2813"/>
                <a:gd name="T92" fmla="*/ 3987 w 4397"/>
                <a:gd name="T93" fmla="*/ 1642 h 2813"/>
                <a:gd name="T94" fmla="*/ 3848 w 4397"/>
                <a:gd name="T95" fmla="*/ 1464 h 2813"/>
                <a:gd name="T96" fmla="*/ 3768 w 4397"/>
                <a:gd name="T97" fmla="*/ 1251 h 2813"/>
                <a:gd name="T98" fmla="*/ 3768 w 4397"/>
                <a:gd name="T99" fmla="*/ 1170 h 2813"/>
                <a:gd name="T100" fmla="*/ 3768 w 4397"/>
                <a:gd name="T101" fmla="*/ 1170 h 2813"/>
                <a:gd name="T102" fmla="*/ 2523 w 4397"/>
                <a:gd name="T103" fmla="*/ 0 h 2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97" h="2813">
                  <a:moveTo>
                    <a:pt x="2523" y="0"/>
                  </a:moveTo>
                  <a:lnTo>
                    <a:pt x="2523" y="0"/>
                  </a:lnTo>
                  <a:cubicBezTo>
                    <a:pt x="2420" y="0"/>
                    <a:pt x="2420" y="0"/>
                    <a:pt x="2420" y="0"/>
                  </a:cubicBezTo>
                  <a:cubicBezTo>
                    <a:pt x="2420" y="41"/>
                    <a:pt x="2420" y="41"/>
                    <a:pt x="2420" y="41"/>
                  </a:cubicBezTo>
                  <a:cubicBezTo>
                    <a:pt x="196" y="52"/>
                    <a:pt x="196" y="52"/>
                    <a:pt x="196" y="52"/>
                  </a:cubicBezTo>
                  <a:lnTo>
                    <a:pt x="196" y="52"/>
                  </a:lnTo>
                  <a:cubicBezTo>
                    <a:pt x="196" y="104"/>
                    <a:pt x="196" y="104"/>
                    <a:pt x="196" y="104"/>
                  </a:cubicBezTo>
                  <a:cubicBezTo>
                    <a:pt x="196" y="110"/>
                    <a:pt x="196" y="127"/>
                    <a:pt x="196" y="144"/>
                  </a:cubicBezTo>
                  <a:cubicBezTo>
                    <a:pt x="190" y="162"/>
                    <a:pt x="179" y="173"/>
                    <a:pt x="184" y="179"/>
                  </a:cubicBezTo>
                  <a:cubicBezTo>
                    <a:pt x="190" y="191"/>
                    <a:pt x="202" y="196"/>
                    <a:pt x="208" y="202"/>
                  </a:cubicBezTo>
                  <a:cubicBezTo>
                    <a:pt x="219" y="208"/>
                    <a:pt x="231" y="202"/>
                    <a:pt x="236" y="208"/>
                  </a:cubicBezTo>
                  <a:cubicBezTo>
                    <a:pt x="248" y="214"/>
                    <a:pt x="242" y="231"/>
                    <a:pt x="242" y="243"/>
                  </a:cubicBezTo>
                  <a:cubicBezTo>
                    <a:pt x="236" y="243"/>
                    <a:pt x="219" y="248"/>
                    <a:pt x="213" y="254"/>
                  </a:cubicBezTo>
                  <a:cubicBezTo>
                    <a:pt x="213" y="1452"/>
                    <a:pt x="213" y="1452"/>
                    <a:pt x="213" y="1452"/>
                  </a:cubicBezTo>
                  <a:cubicBezTo>
                    <a:pt x="156" y="1452"/>
                    <a:pt x="156" y="1452"/>
                    <a:pt x="156" y="1452"/>
                  </a:cubicBezTo>
                  <a:lnTo>
                    <a:pt x="156" y="1452"/>
                  </a:lnTo>
                  <a:cubicBezTo>
                    <a:pt x="184" y="2184"/>
                    <a:pt x="184" y="2184"/>
                    <a:pt x="184" y="2184"/>
                  </a:cubicBezTo>
                  <a:cubicBezTo>
                    <a:pt x="173" y="2271"/>
                    <a:pt x="161" y="2357"/>
                    <a:pt x="132" y="2438"/>
                  </a:cubicBezTo>
                  <a:cubicBezTo>
                    <a:pt x="115" y="2478"/>
                    <a:pt x="80" y="2604"/>
                    <a:pt x="40" y="2628"/>
                  </a:cubicBezTo>
                  <a:cubicBezTo>
                    <a:pt x="0" y="2651"/>
                    <a:pt x="23" y="2668"/>
                    <a:pt x="11" y="2708"/>
                  </a:cubicBezTo>
                  <a:lnTo>
                    <a:pt x="11" y="2708"/>
                  </a:lnTo>
                  <a:cubicBezTo>
                    <a:pt x="139" y="2812"/>
                    <a:pt x="139" y="2812"/>
                    <a:pt x="139" y="2812"/>
                  </a:cubicBezTo>
                  <a:lnTo>
                    <a:pt x="139" y="2812"/>
                  </a:lnTo>
                  <a:cubicBezTo>
                    <a:pt x="167" y="2789"/>
                    <a:pt x="173" y="2743"/>
                    <a:pt x="196" y="2737"/>
                  </a:cubicBezTo>
                  <a:cubicBezTo>
                    <a:pt x="242" y="2725"/>
                    <a:pt x="213" y="2697"/>
                    <a:pt x="224" y="2668"/>
                  </a:cubicBezTo>
                  <a:cubicBezTo>
                    <a:pt x="242" y="2662"/>
                    <a:pt x="265" y="2656"/>
                    <a:pt x="288" y="2656"/>
                  </a:cubicBezTo>
                  <a:lnTo>
                    <a:pt x="288" y="2656"/>
                  </a:lnTo>
                  <a:cubicBezTo>
                    <a:pt x="288" y="2582"/>
                    <a:pt x="288" y="2582"/>
                    <a:pt x="288" y="2582"/>
                  </a:cubicBezTo>
                  <a:lnTo>
                    <a:pt x="288" y="2582"/>
                  </a:lnTo>
                  <a:cubicBezTo>
                    <a:pt x="357" y="2564"/>
                    <a:pt x="432" y="2588"/>
                    <a:pt x="496" y="2576"/>
                  </a:cubicBezTo>
                  <a:cubicBezTo>
                    <a:pt x="525" y="2570"/>
                    <a:pt x="541" y="2588"/>
                    <a:pt x="565" y="2593"/>
                  </a:cubicBezTo>
                  <a:cubicBezTo>
                    <a:pt x="593" y="2593"/>
                    <a:pt x="657" y="2622"/>
                    <a:pt x="680" y="2616"/>
                  </a:cubicBezTo>
                  <a:cubicBezTo>
                    <a:pt x="1037" y="2616"/>
                    <a:pt x="1037" y="2616"/>
                    <a:pt x="1037" y="2616"/>
                  </a:cubicBezTo>
                  <a:cubicBezTo>
                    <a:pt x="1071" y="2570"/>
                    <a:pt x="1071" y="2570"/>
                    <a:pt x="1071" y="2570"/>
                  </a:cubicBezTo>
                  <a:cubicBezTo>
                    <a:pt x="2990" y="2570"/>
                    <a:pt x="2990" y="2570"/>
                    <a:pt x="2990" y="2570"/>
                  </a:cubicBezTo>
                  <a:cubicBezTo>
                    <a:pt x="2990" y="2495"/>
                    <a:pt x="2990" y="2495"/>
                    <a:pt x="2990" y="2495"/>
                  </a:cubicBezTo>
                  <a:cubicBezTo>
                    <a:pt x="4050" y="2495"/>
                    <a:pt x="4050" y="2495"/>
                    <a:pt x="4050" y="2495"/>
                  </a:cubicBezTo>
                  <a:lnTo>
                    <a:pt x="4050" y="2495"/>
                  </a:lnTo>
                  <a:cubicBezTo>
                    <a:pt x="4073" y="2472"/>
                    <a:pt x="4108" y="2443"/>
                    <a:pt x="4119" y="2443"/>
                  </a:cubicBezTo>
                  <a:cubicBezTo>
                    <a:pt x="4177" y="2438"/>
                    <a:pt x="4223" y="2368"/>
                    <a:pt x="4269" y="2323"/>
                  </a:cubicBezTo>
                  <a:cubicBezTo>
                    <a:pt x="4298" y="2299"/>
                    <a:pt x="4327" y="2287"/>
                    <a:pt x="4350" y="2259"/>
                  </a:cubicBezTo>
                  <a:cubicBezTo>
                    <a:pt x="4396" y="2219"/>
                    <a:pt x="4390" y="2230"/>
                    <a:pt x="4361" y="2184"/>
                  </a:cubicBezTo>
                  <a:cubicBezTo>
                    <a:pt x="4338" y="2161"/>
                    <a:pt x="4333" y="2144"/>
                    <a:pt x="4315" y="2121"/>
                  </a:cubicBezTo>
                  <a:cubicBezTo>
                    <a:pt x="4309" y="2103"/>
                    <a:pt x="4234" y="2069"/>
                    <a:pt x="4212" y="2051"/>
                  </a:cubicBezTo>
                  <a:cubicBezTo>
                    <a:pt x="4165" y="2006"/>
                    <a:pt x="4108" y="2011"/>
                    <a:pt x="4091" y="1942"/>
                  </a:cubicBezTo>
                  <a:cubicBezTo>
                    <a:pt x="4073" y="1878"/>
                    <a:pt x="4044" y="1838"/>
                    <a:pt x="4027" y="1775"/>
                  </a:cubicBezTo>
                  <a:cubicBezTo>
                    <a:pt x="4016" y="1729"/>
                    <a:pt x="3998" y="1689"/>
                    <a:pt x="3987" y="1642"/>
                  </a:cubicBezTo>
                  <a:cubicBezTo>
                    <a:pt x="3970" y="1573"/>
                    <a:pt x="3889" y="1528"/>
                    <a:pt x="3848" y="1464"/>
                  </a:cubicBezTo>
                  <a:cubicBezTo>
                    <a:pt x="3808" y="1395"/>
                    <a:pt x="3762" y="1337"/>
                    <a:pt x="3768" y="1251"/>
                  </a:cubicBezTo>
                  <a:cubicBezTo>
                    <a:pt x="3768" y="1216"/>
                    <a:pt x="3768" y="1199"/>
                    <a:pt x="3768" y="1170"/>
                  </a:cubicBezTo>
                  <a:lnTo>
                    <a:pt x="3768" y="1170"/>
                  </a:lnTo>
                  <a:cubicBezTo>
                    <a:pt x="2523" y="0"/>
                    <a:pt x="2523" y="0"/>
                    <a:pt x="2523" y="0"/>
                  </a:cubicBezTo>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 name="Freeform 43"/>
            <p:cNvSpPr>
              <a:spLocks noChangeArrowheads="1"/>
            </p:cNvSpPr>
            <p:nvPr/>
          </p:nvSpPr>
          <p:spPr bwMode="auto">
            <a:xfrm>
              <a:off x="2223" y="3122"/>
              <a:ext cx="886" cy="218"/>
            </a:xfrm>
            <a:custGeom>
              <a:avLst/>
              <a:gdLst>
                <a:gd name="T0" fmla="*/ 3911 w 3912"/>
                <a:gd name="T1" fmla="*/ 0 h 964"/>
                <a:gd name="T2" fmla="*/ 3911 w 3912"/>
                <a:gd name="T3" fmla="*/ 0 h 964"/>
                <a:gd name="T4" fmla="*/ 2851 w 3912"/>
                <a:gd name="T5" fmla="*/ 0 h 964"/>
                <a:gd name="T6" fmla="*/ 2851 w 3912"/>
                <a:gd name="T7" fmla="*/ 75 h 964"/>
                <a:gd name="T8" fmla="*/ 932 w 3912"/>
                <a:gd name="T9" fmla="*/ 75 h 964"/>
                <a:gd name="T10" fmla="*/ 898 w 3912"/>
                <a:gd name="T11" fmla="*/ 121 h 964"/>
                <a:gd name="T12" fmla="*/ 541 w 3912"/>
                <a:gd name="T13" fmla="*/ 121 h 964"/>
                <a:gd name="T14" fmla="*/ 426 w 3912"/>
                <a:gd name="T15" fmla="*/ 98 h 964"/>
                <a:gd name="T16" fmla="*/ 357 w 3912"/>
                <a:gd name="T17" fmla="*/ 81 h 964"/>
                <a:gd name="T18" fmla="*/ 149 w 3912"/>
                <a:gd name="T19" fmla="*/ 87 h 964"/>
                <a:gd name="T20" fmla="*/ 149 w 3912"/>
                <a:gd name="T21" fmla="*/ 87 h 964"/>
                <a:gd name="T22" fmla="*/ 149 w 3912"/>
                <a:gd name="T23" fmla="*/ 161 h 964"/>
                <a:gd name="T24" fmla="*/ 149 w 3912"/>
                <a:gd name="T25" fmla="*/ 161 h 964"/>
                <a:gd name="T26" fmla="*/ 85 w 3912"/>
                <a:gd name="T27" fmla="*/ 173 h 964"/>
                <a:gd name="T28" fmla="*/ 57 w 3912"/>
                <a:gd name="T29" fmla="*/ 242 h 964"/>
                <a:gd name="T30" fmla="*/ 0 w 3912"/>
                <a:gd name="T31" fmla="*/ 317 h 964"/>
                <a:gd name="T32" fmla="*/ 0 w 3912"/>
                <a:gd name="T33" fmla="*/ 317 h 964"/>
                <a:gd name="T34" fmla="*/ 115 w 3912"/>
                <a:gd name="T35" fmla="*/ 444 h 964"/>
                <a:gd name="T36" fmla="*/ 172 w 3912"/>
                <a:gd name="T37" fmla="*/ 478 h 964"/>
                <a:gd name="T38" fmla="*/ 218 w 3912"/>
                <a:gd name="T39" fmla="*/ 547 h 964"/>
                <a:gd name="T40" fmla="*/ 305 w 3912"/>
                <a:gd name="T41" fmla="*/ 646 h 964"/>
                <a:gd name="T42" fmla="*/ 201 w 3912"/>
                <a:gd name="T43" fmla="*/ 812 h 964"/>
                <a:gd name="T44" fmla="*/ 218 w 3912"/>
                <a:gd name="T45" fmla="*/ 841 h 964"/>
                <a:gd name="T46" fmla="*/ 218 w 3912"/>
                <a:gd name="T47" fmla="*/ 841 h 964"/>
                <a:gd name="T48" fmla="*/ 374 w 3912"/>
                <a:gd name="T49" fmla="*/ 847 h 964"/>
                <a:gd name="T50" fmla="*/ 420 w 3912"/>
                <a:gd name="T51" fmla="*/ 882 h 964"/>
                <a:gd name="T52" fmla="*/ 449 w 3912"/>
                <a:gd name="T53" fmla="*/ 911 h 964"/>
                <a:gd name="T54" fmla="*/ 501 w 3912"/>
                <a:gd name="T55" fmla="*/ 939 h 964"/>
                <a:gd name="T56" fmla="*/ 564 w 3912"/>
                <a:gd name="T57" fmla="*/ 963 h 964"/>
                <a:gd name="T58" fmla="*/ 1918 w 3912"/>
                <a:gd name="T59" fmla="*/ 963 h 964"/>
                <a:gd name="T60" fmla="*/ 1918 w 3912"/>
                <a:gd name="T61" fmla="*/ 963 h 964"/>
                <a:gd name="T62" fmla="*/ 3652 w 3912"/>
                <a:gd name="T63" fmla="*/ 939 h 964"/>
                <a:gd name="T64" fmla="*/ 3652 w 3912"/>
                <a:gd name="T65" fmla="*/ 939 h 964"/>
                <a:gd name="T66" fmla="*/ 3652 w 3912"/>
                <a:gd name="T67" fmla="*/ 934 h 964"/>
                <a:gd name="T68" fmla="*/ 3744 w 3912"/>
                <a:gd name="T69" fmla="*/ 807 h 964"/>
                <a:gd name="T70" fmla="*/ 3761 w 3912"/>
                <a:gd name="T71" fmla="*/ 726 h 964"/>
                <a:gd name="T72" fmla="*/ 3761 w 3912"/>
                <a:gd name="T73" fmla="*/ 634 h 964"/>
                <a:gd name="T74" fmla="*/ 3796 w 3912"/>
                <a:gd name="T75" fmla="*/ 582 h 964"/>
                <a:gd name="T76" fmla="*/ 3785 w 3912"/>
                <a:gd name="T77" fmla="*/ 346 h 964"/>
                <a:gd name="T78" fmla="*/ 3767 w 3912"/>
                <a:gd name="T79" fmla="*/ 248 h 964"/>
                <a:gd name="T80" fmla="*/ 3796 w 3912"/>
                <a:gd name="T81" fmla="*/ 196 h 964"/>
                <a:gd name="T82" fmla="*/ 3853 w 3912"/>
                <a:gd name="T83" fmla="*/ 116 h 964"/>
                <a:gd name="T84" fmla="*/ 3882 w 3912"/>
                <a:gd name="T85" fmla="*/ 35 h 964"/>
                <a:gd name="T86" fmla="*/ 3911 w 3912"/>
                <a:gd name="T87" fmla="*/ 0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912" h="964">
                  <a:moveTo>
                    <a:pt x="3911" y="0"/>
                  </a:moveTo>
                  <a:lnTo>
                    <a:pt x="3911" y="0"/>
                  </a:lnTo>
                  <a:cubicBezTo>
                    <a:pt x="2851" y="0"/>
                    <a:pt x="2851" y="0"/>
                    <a:pt x="2851" y="0"/>
                  </a:cubicBezTo>
                  <a:cubicBezTo>
                    <a:pt x="2851" y="75"/>
                    <a:pt x="2851" y="75"/>
                    <a:pt x="2851" y="75"/>
                  </a:cubicBezTo>
                  <a:cubicBezTo>
                    <a:pt x="932" y="75"/>
                    <a:pt x="932" y="75"/>
                    <a:pt x="932" y="75"/>
                  </a:cubicBezTo>
                  <a:cubicBezTo>
                    <a:pt x="898" y="121"/>
                    <a:pt x="898" y="121"/>
                    <a:pt x="898" y="121"/>
                  </a:cubicBezTo>
                  <a:cubicBezTo>
                    <a:pt x="541" y="121"/>
                    <a:pt x="541" y="121"/>
                    <a:pt x="541" y="121"/>
                  </a:cubicBezTo>
                  <a:cubicBezTo>
                    <a:pt x="518" y="127"/>
                    <a:pt x="454" y="98"/>
                    <a:pt x="426" y="98"/>
                  </a:cubicBezTo>
                  <a:cubicBezTo>
                    <a:pt x="402" y="93"/>
                    <a:pt x="386" y="75"/>
                    <a:pt x="357" y="81"/>
                  </a:cubicBezTo>
                  <a:cubicBezTo>
                    <a:pt x="293" y="93"/>
                    <a:pt x="218" y="69"/>
                    <a:pt x="149" y="87"/>
                  </a:cubicBezTo>
                  <a:lnTo>
                    <a:pt x="149" y="87"/>
                  </a:lnTo>
                  <a:cubicBezTo>
                    <a:pt x="149" y="161"/>
                    <a:pt x="149" y="161"/>
                    <a:pt x="149" y="161"/>
                  </a:cubicBezTo>
                  <a:lnTo>
                    <a:pt x="149" y="161"/>
                  </a:lnTo>
                  <a:cubicBezTo>
                    <a:pt x="126" y="161"/>
                    <a:pt x="103" y="167"/>
                    <a:pt x="85" y="173"/>
                  </a:cubicBezTo>
                  <a:cubicBezTo>
                    <a:pt x="74" y="202"/>
                    <a:pt x="103" y="230"/>
                    <a:pt x="57" y="242"/>
                  </a:cubicBezTo>
                  <a:cubicBezTo>
                    <a:pt x="34" y="248"/>
                    <a:pt x="28" y="294"/>
                    <a:pt x="0" y="317"/>
                  </a:cubicBezTo>
                  <a:lnTo>
                    <a:pt x="0" y="317"/>
                  </a:lnTo>
                  <a:cubicBezTo>
                    <a:pt x="28" y="358"/>
                    <a:pt x="80" y="404"/>
                    <a:pt x="115" y="444"/>
                  </a:cubicBezTo>
                  <a:cubicBezTo>
                    <a:pt x="132" y="461"/>
                    <a:pt x="166" y="467"/>
                    <a:pt x="172" y="478"/>
                  </a:cubicBezTo>
                  <a:cubicBezTo>
                    <a:pt x="189" y="507"/>
                    <a:pt x="155" y="547"/>
                    <a:pt x="218" y="547"/>
                  </a:cubicBezTo>
                  <a:cubicBezTo>
                    <a:pt x="247" y="547"/>
                    <a:pt x="328" y="611"/>
                    <a:pt x="305" y="646"/>
                  </a:cubicBezTo>
                  <a:cubicBezTo>
                    <a:pt x="276" y="691"/>
                    <a:pt x="207" y="755"/>
                    <a:pt x="201" y="812"/>
                  </a:cubicBezTo>
                  <a:cubicBezTo>
                    <a:pt x="218" y="841"/>
                    <a:pt x="218" y="841"/>
                    <a:pt x="218" y="841"/>
                  </a:cubicBezTo>
                  <a:lnTo>
                    <a:pt x="218" y="841"/>
                  </a:lnTo>
                  <a:cubicBezTo>
                    <a:pt x="374" y="847"/>
                    <a:pt x="374" y="847"/>
                    <a:pt x="374" y="847"/>
                  </a:cubicBezTo>
                  <a:cubicBezTo>
                    <a:pt x="386" y="864"/>
                    <a:pt x="402" y="870"/>
                    <a:pt x="420" y="882"/>
                  </a:cubicBezTo>
                  <a:cubicBezTo>
                    <a:pt x="431" y="893"/>
                    <a:pt x="438" y="904"/>
                    <a:pt x="449" y="911"/>
                  </a:cubicBezTo>
                  <a:cubicBezTo>
                    <a:pt x="466" y="922"/>
                    <a:pt x="489" y="928"/>
                    <a:pt x="501" y="939"/>
                  </a:cubicBezTo>
                  <a:cubicBezTo>
                    <a:pt x="518" y="951"/>
                    <a:pt x="541" y="963"/>
                    <a:pt x="564" y="963"/>
                  </a:cubicBezTo>
                  <a:cubicBezTo>
                    <a:pt x="1918" y="963"/>
                    <a:pt x="1918" y="963"/>
                    <a:pt x="1918" y="963"/>
                  </a:cubicBezTo>
                  <a:lnTo>
                    <a:pt x="1918" y="963"/>
                  </a:lnTo>
                  <a:cubicBezTo>
                    <a:pt x="3652" y="939"/>
                    <a:pt x="3652" y="939"/>
                    <a:pt x="3652" y="939"/>
                  </a:cubicBezTo>
                  <a:lnTo>
                    <a:pt x="3652" y="939"/>
                  </a:lnTo>
                  <a:cubicBezTo>
                    <a:pt x="3652" y="934"/>
                    <a:pt x="3652" y="934"/>
                    <a:pt x="3652" y="934"/>
                  </a:cubicBezTo>
                  <a:cubicBezTo>
                    <a:pt x="3669" y="893"/>
                    <a:pt x="3709" y="835"/>
                    <a:pt x="3744" y="807"/>
                  </a:cubicBezTo>
                  <a:cubicBezTo>
                    <a:pt x="3785" y="778"/>
                    <a:pt x="3761" y="761"/>
                    <a:pt x="3761" y="726"/>
                  </a:cubicBezTo>
                  <a:cubicBezTo>
                    <a:pt x="3761" y="686"/>
                    <a:pt x="3779" y="674"/>
                    <a:pt x="3761" y="634"/>
                  </a:cubicBezTo>
                  <a:cubicBezTo>
                    <a:pt x="3750" y="611"/>
                    <a:pt x="3796" y="599"/>
                    <a:pt x="3796" y="582"/>
                  </a:cubicBezTo>
                  <a:cubicBezTo>
                    <a:pt x="3813" y="530"/>
                    <a:pt x="3727" y="392"/>
                    <a:pt x="3785" y="346"/>
                  </a:cubicBezTo>
                  <a:cubicBezTo>
                    <a:pt x="3819" y="323"/>
                    <a:pt x="3773" y="282"/>
                    <a:pt x="3767" y="248"/>
                  </a:cubicBezTo>
                  <a:cubicBezTo>
                    <a:pt x="3767" y="225"/>
                    <a:pt x="3773" y="208"/>
                    <a:pt x="3796" y="196"/>
                  </a:cubicBezTo>
                  <a:cubicBezTo>
                    <a:pt x="3837" y="185"/>
                    <a:pt x="3837" y="144"/>
                    <a:pt x="3853" y="116"/>
                  </a:cubicBezTo>
                  <a:cubicBezTo>
                    <a:pt x="3865" y="87"/>
                    <a:pt x="3871" y="64"/>
                    <a:pt x="3882" y="35"/>
                  </a:cubicBezTo>
                  <a:cubicBezTo>
                    <a:pt x="3882" y="29"/>
                    <a:pt x="3894" y="17"/>
                    <a:pt x="3911" y="0"/>
                  </a:cubicBezTo>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 name="Freeform 44"/>
            <p:cNvSpPr>
              <a:spLocks noChangeArrowheads="1"/>
            </p:cNvSpPr>
            <p:nvPr/>
          </p:nvSpPr>
          <p:spPr bwMode="auto">
            <a:xfrm>
              <a:off x="2651" y="3335"/>
              <a:ext cx="445" cy="267"/>
            </a:xfrm>
            <a:custGeom>
              <a:avLst/>
              <a:gdLst>
                <a:gd name="T0" fmla="*/ 1763 w 1965"/>
                <a:gd name="T1" fmla="*/ 0 h 1182"/>
                <a:gd name="T2" fmla="*/ 1763 w 1965"/>
                <a:gd name="T3" fmla="*/ 0 h 1182"/>
                <a:gd name="T4" fmla="*/ 1665 w 1965"/>
                <a:gd name="T5" fmla="*/ 46 h 1182"/>
                <a:gd name="T6" fmla="*/ 1683 w 1965"/>
                <a:gd name="T7" fmla="*/ 133 h 1182"/>
                <a:gd name="T8" fmla="*/ 1648 w 1965"/>
                <a:gd name="T9" fmla="*/ 213 h 1182"/>
                <a:gd name="T10" fmla="*/ 1694 w 1965"/>
                <a:gd name="T11" fmla="*/ 242 h 1182"/>
                <a:gd name="T12" fmla="*/ 1699 w 1965"/>
                <a:gd name="T13" fmla="*/ 415 h 1182"/>
                <a:gd name="T14" fmla="*/ 1683 w 1965"/>
                <a:gd name="T15" fmla="*/ 467 h 1182"/>
                <a:gd name="T16" fmla="*/ 1683 w 1965"/>
                <a:gd name="T17" fmla="*/ 507 h 1182"/>
                <a:gd name="T18" fmla="*/ 1688 w 1965"/>
                <a:gd name="T19" fmla="*/ 513 h 1182"/>
                <a:gd name="T20" fmla="*/ 1694 w 1965"/>
                <a:gd name="T21" fmla="*/ 542 h 1182"/>
                <a:gd name="T22" fmla="*/ 1734 w 1965"/>
                <a:gd name="T23" fmla="*/ 571 h 1182"/>
                <a:gd name="T24" fmla="*/ 1792 w 1965"/>
                <a:gd name="T25" fmla="*/ 594 h 1182"/>
                <a:gd name="T26" fmla="*/ 1849 w 1965"/>
                <a:gd name="T27" fmla="*/ 582 h 1182"/>
                <a:gd name="T28" fmla="*/ 1913 w 1965"/>
                <a:gd name="T29" fmla="*/ 663 h 1182"/>
                <a:gd name="T30" fmla="*/ 1953 w 1965"/>
                <a:gd name="T31" fmla="*/ 675 h 1182"/>
                <a:gd name="T32" fmla="*/ 1948 w 1965"/>
                <a:gd name="T33" fmla="*/ 749 h 1182"/>
                <a:gd name="T34" fmla="*/ 1953 w 1965"/>
                <a:gd name="T35" fmla="*/ 830 h 1182"/>
                <a:gd name="T36" fmla="*/ 1878 w 1965"/>
                <a:gd name="T37" fmla="*/ 963 h 1182"/>
                <a:gd name="T38" fmla="*/ 1763 w 1965"/>
                <a:gd name="T39" fmla="*/ 1014 h 1182"/>
                <a:gd name="T40" fmla="*/ 1659 w 1965"/>
                <a:gd name="T41" fmla="*/ 1026 h 1182"/>
                <a:gd name="T42" fmla="*/ 1642 w 1965"/>
                <a:gd name="T43" fmla="*/ 1037 h 1182"/>
                <a:gd name="T44" fmla="*/ 1642 w 1965"/>
                <a:gd name="T45" fmla="*/ 1037 h 1182"/>
                <a:gd name="T46" fmla="*/ 0 w 1965"/>
                <a:gd name="T47" fmla="*/ 1181 h 1182"/>
                <a:gd name="T48" fmla="*/ 0 w 1965"/>
                <a:gd name="T49" fmla="*/ 1181 h 1182"/>
                <a:gd name="T50" fmla="*/ 0 w 1965"/>
                <a:gd name="T51" fmla="*/ 530 h 1182"/>
                <a:gd name="T52" fmla="*/ 29 w 1965"/>
                <a:gd name="T53" fmla="*/ 530 h 1182"/>
                <a:gd name="T54" fmla="*/ 29 w 1965"/>
                <a:gd name="T55" fmla="*/ 24 h 1182"/>
                <a:gd name="T56" fmla="*/ 29 w 1965"/>
                <a:gd name="T57" fmla="*/ 24 h 1182"/>
                <a:gd name="T58" fmla="*/ 1763 w 1965"/>
                <a:gd name="T59" fmla="*/ 0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65" h="1182">
                  <a:moveTo>
                    <a:pt x="1763" y="0"/>
                  </a:moveTo>
                  <a:lnTo>
                    <a:pt x="1763" y="0"/>
                  </a:lnTo>
                  <a:cubicBezTo>
                    <a:pt x="1740" y="64"/>
                    <a:pt x="1717" y="12"/>
                    <a:pt x="1665" y="46"/>
                  </a:cubicBezTo>
                  <a:cubicBezTo>
                    <a:pt x="1631" y="64"/>
                    <a:pt x="1683" y="98"/>
                    <a:pt x="1683" y="133"/>
                  </a:cubicBezTo>
                  <a:cubicBezTo>
                    <a:pt x="1683" y="173"/>
                    <a:pt x="1619" y="179"/>
                    <a:pt x="1648" y="213"/>
                  </a:cubicBezTo>
                  <a:cubicBezTo>
                    <a:pt x="1659" y="231"/>
                    <a:pt x="1688" y="231"/>
                    <a:pt x="1694" y="242"/>
                  </a:cubicBezTo>
                  <a:cubicBezTo>
                    <a:pt x="1717" y="294"/>
                    <a:pt x="1711" y="358"/>
                    <a:pt x="1699" y="415"/>
                  </a:cubicBezTo>
                  <a:cubicBezTo>
                    <a:pt x="1699" y="433"/>
                    <a:pt x="1688" y="455"/>
                    <a:pt x="1683" y="467"/>
                  </a:cubicBezTo>
                  <a:cubicBezTo>
                    <a:pt x="1676" y="473"/>
                    <a:pt x="1659" y="502"/>
                    <a:pt x="1683" y="507"/>
                  </a:cubicBezTo>
                  <a:cubicBezTo>
                    <a:pt x="1683" y="507"/>
                    <a:pt x="1688" y="507"/>
                    <a:pt x="1688" y="513"/>
                  </a:cubicBezTo>
                  <a:cubicBezTo>
                    <a:pt x="1694" y="525"/>
                    <a:pt x="1688" y="525"/>
                    <a:pt x="1694" y="542"/>
                  </a:cubicBezTo>
                  <a:cubicBezTo>
                    <a:pt x="1699" y="565"/>
                    <a:pt x="1717" y="588"/>
                    <a:pt x="1734" y="571"/>
                  </a:cubicBezTo>
                  <a:cubicBezTo>
                    <a:pt x="1751" y="559"/>
                    <a:pt x="1780" y="588"/>
                    <a:pt x="1792" y="594"/>
                  </a:cubicBezTo>
                  <a:cubicBezTo>
                    <a:pt x="1809" y="594"/>
                    <a:pt x="1827" y="576"/>
                    <a:pt x="1849" y="582"/>
                  </a:cubicBezTo>
                  <a:cubicBezTo>
                    <a:pt x="1907" y="594"/>
                    <a:pt x="1896" y="623"/>
                    <a:pt x="1913" y="663"/>
                  </a:cubicBezTo>
                  <a:cubicBezTo>
                    <a:pt x="1919" y="675"/>
                    <a:pt x="1948" y="663"/>
                    <a:pt x="1953" y="675"/>
                  </a:cubicBezTo>
                  <a:cubicBezTo>
                    <a:pt x="1964" y="703"/>
                    <a:pt x="1942" y="720"/>
                    <a:pt x="1948" y="749"/>
                  </a:cubicBezTo>
                  <a:cubicBezTo>
                    <a:pt x="1953" y="778"/>
                    <a:pt x="1953" y="801"/>
                    <a:pt x="1953" y="830"/>
                  </a:cubicBezTo>
                  <a:cubicBezTo>
                    <a:pt x="1953" y="888"/>
                    <a:pt x="1855" y="905"/>
                    <a:pt x="1878" y="963"/>
                  </a:cubicBezTo>
                  <a:cubicBezTo>
                    <a:pt x="1890" y="992"/>
                    <a:pt x="1786" y="1014"/>
                    <a:pt x="1763" y="1014"/>
                  </a:cubicBezTo>
                  <a:cubicBezTo>
                    <a:pt x="1723" y="1014"/>
                    <a:pt x="1688" y="1014"/>
                    <a:pt x="1659" y="1026"/>
                  </a:cubicBezTo>
                  <a:cubicBezTo>
                    <a:pt x="1642" y="1037"/>
                    <a:pt x="1642" y="1037"/>
                    <a:pt x="1642" y="1037"/>
                  </a:cubicBezTo>
                  <a:lnTo>
                    <a:pt x="1642" y="1037"/>
                  </a:lnTo>
                  <a:cubicBezTo>
                    <a:pt x="0" y="1181"/>
                    <a:pt x="0" y="1181"/>
                    <a:pt x="0" y="1181"/>
                  </a:cubicBezTo>
                  <a:lnTo>
                    <a:pt x="0" y="1181"/>
                  </a:lnTo>
                  <a:cubicBezTo>
                    <a:pt x="0" y="530"/>
                    <a:pt x="0" y="530"/>
                    <a:pt x="0" y="530"/>
                  </a:cubicBezTo>
                  <a:cubicBezTo>
                    <a:pt x="29" y="530"/>
                    <a:pt x="29" y="530"/>
                    <a:pt x="29" y="530"/>
                  </a:cubicBezTo>
                  <a:cubicBezTo>
                    <a:pt x="29" y="24"/>
                    <a:pt x="29" y="24"/>
                    <a:pt x="29" y="24"/>
                  </a:cubicBezTo>
                  <a:lnTo>
                    <a:pt x="29" y="24"/>
                  </a:lnTo>
                  <a:cubicBezTo>
                    <a:pt x="1763" y="0"/>
                    <a:pt x="1763" y="0"/>
                    <a:pt x="1763" y="0"/>
                  </a:cubicBezTo>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8" name="Freeform 45"/>
            <p:cNvSpPr>
              <a:spLocks noChangeArrowheads="1"/>
            </p:cNvSpPr>
            <p:nvPr/>
          </p:nvSpPr>
          <p:spPr bwMode="auto">
            <a:xfrm>
              <a:off x="2246" y="3313"/>
              <a:ext cx="411" cy="313"/>
            </a:xfrm>
            <a:custGeom>
              <a:avLst/>
              <a:gdLst>
                <a:gd name="T0" fmla="*/ 0 w 1816"/>
                <a:gd name="T1" fmla="*/ 162 h 1384"/>
                <a:gd name="T2" fmla="*/ 0 w 1816"/>
                <a:gd name="T3" fmla="*/ 162 h 1384"/>
                <a:gd name="T4" fmla="*/ 6 w 1816"/>
                <a:gd name="T5" fmla="*/ 133 h 1384"/>
                <a:gd name="T6" fmla="*/ 34 w 1816"/>
                <a:gd name="T7" fmla="*/ 110 h 1384"/>
                <a:gd name="T8" fmla="*/ 86 w 1816"/>
                <a:gd name="T9" fmla="*/ 75 h 1384"/>
                <a:gd name="T10" fmla="*/ 92 w 1816"/>
                <a:gd name="T11" fmla="*/ 46 h 1384"/>
                <a:gd name="T12" fmla="*/ 115 w 1816"/>
                <a:gd name="T13" fmla="*/ 0 h 1384"/>
                <a:gd name="T14" fmla="*/ 115 w 1816"/>
                <a:gd name="T15" fmla="*/ 0 h 1384"/>
                <a:gd name="T16" fmla="*/ 271 w 1816"/>
                <a:gd name="T17" fmla="*/ 6 h 1384"/>
                <a:gd name="T18" fmla="*/ 317 w 1816"/>
                <a:gd name="T19" fmla="*/ 41 h 1384"/>
                <a:gd name="T20" fmla="*/ 346 w 1816"/>
                <a:gd name="T21" fmla="*/ 70 h 1384"/>
                <a:gd name="T22" fmla="*/ 398 w 1816"/>
                <a:gd name="T23" fmla="*/ 98 h 1384"/>
                <a:gd name="T24" fmla="*/ 461 w 1816"/>
                <a:gd name="T25" fmla="*/ 122 h 1384"/>
                <a:gd name="T26" fmla="*/ 1815 w 1816"/>
                <a:gd name="T27" fmla="*/ 122 h 1384"/>
                <a:gd name="T28" fmla="*/ 1815 w 1816"/>
                <a:gd name="T29" fmla="*/ 122 h 1384"/>
                <a:gd name="T30" fmla="*/ 1815 w 1816"/>
                <a:gd name="T31" fmla="*/ 628 h 1384"/>
                <a:gd name="T32" fmla="*/ 1786 w 1816"/>
                <a:gd name="T33" fmla="*/ 628 h 1384"/>
                <a:gd name="T34" fmla="*/ 1786 w 1816"/>
                <a:gd name="T35" fmla="*/ 1279 h 1384"/>
                <a:gd name="T36" fmla="*/ 1786 w 1816"/>
                <a:gd name="T37" fmla="*/ 1279 h 1384"/>
                <a:gd name="T38" fmla="*/ 553 w 1816"/>
                <a:gd name="T39" fmla="*/ 1383 h 1384"/>
                <a:gd name="T40" fmla="*/ 553 w 1816"/>
                <a:gd name="T41" fmla="*/ 1383 h 1384"/>
                <a:gd name="T42" fmla="*/ 548 w 1816"/>
                <a:gd name="T43" fmla="*/ 1291 h 1384"/>
                <a:gd name="T44" fmla="*/ 438 w 1816"/>
                <a:gd name="T45" fmla="*/ 1216 h 1384"/>
                <a:gd name="T46" fmla="*/ 415 w 1816"/>
                <a:gd name="T47" fmla="*/ 1090 h 1384"/>
                <a:gd name="T48" fmla="*/ 369 w 1816"/>
                <a:gd name="T49" fmla="*/ 962 h 1384"/>
                <a:gd name="T50" fmla="*/ 415 w 1816"/>
                <a:gd name="T51" fmla="*/ 893 h 1384"/>
                <a:gd name="T52" fmla="*/ 369 w 1816"/>
                <a:gd name="T53" fmla="*/ 744 h 1384"/>
                <a:gd name="T54" fmla="*/ 328 w 1816"/>
                <a:gd name="T55" fmla="*/ 617 h 1384"/>
                <a:gd name="T56" fmla="*/ 202 w 1816"/>
                <a:gd name="T57" fmla="*/ 375 h 1384"/>
                <a:gd name="T58" fmla="*/ 0 w 1816"/>
                <a:gd name="T59" fmla="*/ 162 h 1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16" h="1384">
                  <a:moveTo>
                    <a:pt x="0" y="162"/>
                  </a:moveTo>
                  <a:lnTo>
                    <a:pt x="0" y="162"/>
                  </a:lnTo>
                  <a:cubicBezTo>
                    <a:pt x="6" y="133"/>
                    <a:pt x="6" y="133"/>
                    <a:pt x="6" y="133"/>
                  </a:cubicBezTo>
                  <a:cubicBezTo>
                    <a:pt x="12" y="110"/>
                    <a:pt x="12" y="115"/>
                    <a:pt x="34" y="110"/>
                  </a:cubicBezTo>
                  <a:cubicBezTo>
                    <a:pt x="46" y="104"/>
                    <a:pt x="81" y="93"/>
                    <a:pt x="86" y="75"/>
                  </a:cubicBezTo>
                  <a:cubicBezTo>
                    <a:pt x="92" y="63"/>
                    <a:pt x="86" y="58"/>
                    <a:pt x="92" y="46"/>
                  </a:cubicBezTo>
                  <a:cubicBezTo>
                    <a:pt x="98" y="29"/>
                    <a:pt x="110" y="18"/>
                    <a:pt x="115" y="0"/>
                  </a:cubicBezTo>
                  <a:lnTo>
                    <a:pt x="115" y="0"/>
                  </a:lnTo>
                  <a:cubicBezTo>
                    <a:pt x="271" y="6"/>
                    <a:pt x="271" y="6"/>
                    <a:pt x="271" y="6"/>
                  </a:cubicBezTo>
                  <a:cubicBezTo>
                    <a:pt x="283" y="23"/>
                    <a:pt x="299" y="29"/>
                    <a:pt x="317" y="41"/>
                  </a:cubicBezTo>
                  <a:cubicBezTo>
                    <a:pt x="328" y="52"/>
                    <a:pt x="335" y="63"/>
                    <a:pt x="346" y="70"/>
                  </a:cubicBezTo>
                  <a:cubicBezTo>
                    <a:pt x="363" y="81"/>
                    <a:pt x="386" y="87"/>
                    <a:pt x="398" y="98"/>
                  </a:cubicBezTo>
                  <a:cubicBezTo>
                    <a:pt x="415" y="110"/>
                    <a:pt x="438" y="122"/>
                    <a:pt x="461" y="122"/>
                  </a:cubicBezTo>
                  <a:cubicBezTo>
                    <a:pt x="1815" y="122"/>
                    <a:pt x="1815" y="122"/>
                    <a:pt x="1815" y="122"/>
                  </a:cubicBezTo>
                  <a:lnTo>
                    <a:pt x="1815" y="122"/>
                  </a:lnTo>
                  <a:cubicBezTo>
                    <a:pt x="1815" y="628"/>
                    <a:pt x="1815" y="628"/>
                    <a:pt x="1815" y="628"/>
                  </a:cubicBezTo>
                  <a:cubicBezTo>
                    <a:pt x="1786" y="628"/>
                    <a:pt x="1786" y="628"/>
                    <a:pt x="1786" y="628"/>
                  </a:cubicBezTo>
                  <a:cubicBezTo>
                    <a:pt x="1786" y="1279"/>
                    <a:pt x="1786" y="1279"/>
                    <a:pt x="1786" y="1279"/>
                  </a:cubicBezTo>
                  <a:lnTo>
                    <a:pt x="1786" y="1279"/>
                  </a:lnTo>
                  <a:cubicBezTo>
                    <a:pt x="553" y="1383"/>
                    <a:pt x="553" y="1383"/>
                    <a:pt x="553" y="1383"/>
                  </a:cubicBezTo>
                  <a:lnTo>
                    <a:pt x="553" y="1383"/>
                  </a:lnTo>
                  <a:cubicBezTo>
                    <a:pt x="553" y="1354"/>
                    <a:pt x="553" y="1314"/>
                    <a:pt x="548" y="1291"/>
                  </a:cubicBezTo>
                  <a:cubicBezTo>
                    <a:pt x="542" y="1250"/>
                    <a:pt x="461" y="1118"/>
                    <a:pt x="438" y="1216"/>
                  </a:cubicBezTo>
                  <a:cubicBezTo>
                    <a:pt x="415" y="1222"/>
                    <a:pt x="415" y="1112"/>
                    <a:pt x="415" y="1090"/>
                  </a:cubicBezTo>
                  <a:cubicBezTo>
                    <a:pt x="420" y="1026"/>
                    <a:pt x="403" y="1009"/>
                    <a:pt x="369" y="962"/>
                  </a:cubicBezTo>
                  <a:cubicBezTo>
                    <a:pt x="363" y="951"/>
                    <a:pt x="409" y="928"/>
                    <a:pt x="415" y="893"/>
                  </a:cubicBezTo>
                  <a:cubicBezTo>
                    <a:pt x="409" y="836"/>
                    <a:pt x="386" y="795"/>
                    <a:pt x="369" y="744"/>
                  </a:cubicBezTo>
                  <a:cubicBezTo>
                    <a:pt x="357" y="697"/>
                    <a:pt x="346" y="657"/>
                    <a:pt x="328" y="617"/>
                  </a:cubicBezTo>
                  <a:cubicBezTo>
                    <a:pt x="299" y="531"/>
                    <a:pt x="231" y="456"/>
                    <a:pt x="202" y="375"/>
                  </a:cubicBezTo>
                  <a:cubicBezTo>
                    <a:pt x="150" y="288"/>
                    <a:pt x="75" y="225"/>
                    <a:pt x="0" y="16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9" name="Freeform 46"/>
            <p:cNvSpPr>
              <a:spLocks noChangeArrowheads="1"/>
            </p:cNvSpPr>
            <p:nvPr/>
          </p:nvSpPr>
          <p:spPr bwMode="auto">
            <a:xfrm>
              <a:off x="2104" y="3168"/>
              <a:ext cx="193" cy="181"/>
            </a:xfrm>
            <a:custGeom>
              <a:avLst/>
              <a:gdLst>
                <a:gd name="T0" fmla="*/ 628 w 854"/>
                <a:gd name="T1" fmla="*/ 801 h 802"/>
                <a:gd name="T2" fmla="*/ 628 w 854"/>
                <a:gd name="T3" fmla="*/ 801 h 802"/>
                <a:gd name="T4" fmla="*/ 634 w 854"/>
                <a:gd name="T5" fmla="*/ 772 h 802"/>
                <a:gd name="T6" fmla="*/ 662 w 854"/>
                <a:gd name="T7" fmla="*/ 749 h 802"/>
                <a:gd name="T8" fmla="*/ 714 w 854"/>
                <a:gd name="T9" fmla="*/ 714 h 802"/>
                <a:gd name="T10" fmla="*/ 720 w 854"/>
                <a:gd name="T11" fmla="*/ 685 h 802"/>
                <a:gd name="T12" fmla="*/ 743 w 854"/>
                <a:gd name="T13" fmla="*/ 639 h 802"/>
                <a:gd name="T14" fmla="*/ 743 w 854"/>
                <a:gd name="T15" fmla="*/ 639 h 802"/>
                <a:gd name="T16" fmla="*/ 726 w 854"/>
                <a:gd name="T17" fmla="*/ 610 h 802"/>
                <a:gd name="T18" fmla="*/ 830 w 854"/>
                <a:gd name="T19" fmla="*/ 444 h 802"/>
                <a:gd name="T20" fmla="*/ 743 w 854"/>
                <a:gd name="T21" fmla="*/ 345 h 802"/>
                <a:gd name="T22" fmla="*/ 697 w 854"/>
                <a:gd name="T23" fmla="*/ 276 h 802"/>
                <a:gd name="T24" fmla="*/ 640 w 854"/>
                <a:gd name="T25" fmla="*/ 242 h 802"/>
                <a:gd name="T26" fmla="*/ 525 w 854"/>
                <a:gd name="T27" fmla="*/ 115 h 802"/>
                <a:gd name="T28" fmla="*/ 525 w 854"/>
                <a:gd name="T29" fmla="*/ 115 h 802"/>
                <a:gd name="T30" fmla="*/ 397 w 854"/>
                <a:gd name="T31" fmla="*/ 11 h 802"/>
                <a:gd name="T32" fmla="*/ 397 w 854"/>
                <a:gd name="T33" fmla="*/ 11 h 802"/>
                <a:gd name="T34" fmla="*/ 167 w 854"/>
                <a:gd name="T35" fmla="*/ 11 h 802"/>
                <a:gd name="T36" fmla="*/ 150 w 854"/>
                <a:gd name="T37" fmla="*/ 92 h 802"/>
                <a:gd name="T38" fmla="*/ 98 w 854"/>
                <a:gd name="T39" fmla="*/ 138 h 802"/>
                <a:gd name="T40" fmla="*/ 75 w 854"/>
                <a:gd name="T41" fmla="*/ 184 h 802"/>
                <a:gd name="T42" fmla="*/ 29 w 854"/>
                <a:gd name="T43" fmla="*/ 236 h 802"/>
                <a:gd name="T44" fmla="*/ 0 w 854"/>
                <a:gd name="T45" fmla="*/ 300 h 802"/>
                <a:gd name="T46" fmla="*/ 0 w 854"/>
                <a:gd name="T47" fmla="*/ 300 h 802"/>
                <a:gd name="T48" fmla="*/ 75 w 854"/>
                <a:gd name="T49" fmla="*/ 345 h 802"/>
                <a:gd name="T50" fmla="*/ 317 w 854"/>
                <a:gd name="T51" fmla="*/ 536 h 802"/>
                <a:gd name="T52" fmla="*/ 392 w 854"/>
                <a:gd name="T53" fmla="*/ 599 h 802"/>
                <a:gd name="T54" fmla="*/ 484 w 854"/>
                <a:gd name="T55" fmla="*/ 674 h 802"/>
                <a:gd name="T56" fmla="*/ 628 w 854"/>
                <a:gd name="T57" fmla="*/ 801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4" h="802">
                  <a:moveTo>
                    <a:pt x="628" y="801"/>
                  </a:moveTo>
                  <a:lnTo>
                    <a:pt x="628" y="801"/>
                  </a:lnTo>
                  <a:cubicBezTo>
                    <a:pt x="634" y="772"/>
                    <a:pt x="634" y="772"/>
                    <a:pt x="634" y="772"/>
                  </a:cubicBezTo>
                  <a:cubicBezTo>
                    <a:pt x="640" y="749"/>
                    <a:pt x="640" y="754"/>
                    <a:pt x="662" y="749"/>
                  </a:cubicBezTo>
                  <a:cubicBezTo>
                    <a:pt x="674" y="743"/>
                    <a:pt x="709" y="732"/>
                    <a:pt x="714" y="714"/>
                  </a:cubicBezTo>
                  <a:cubicBezTo>
                    <a:pt x="720" y="702"/>
                    <a:pt x="714" y="697"/>
                    <a:pt x="720" y="685"/>
                  </a:cubicBezTo>
                  <a:cubicBezTo>
                    <a:pt x="726" y="668"/>
                    <a:pt x="738" y="657"/>
                    <a:pt x="743" y="639"/>
                  </a:cubicBezTo>
                  <a:lnTo>
                    <a:pt x="743" y="639"/>
                  </a:lnTo>
                  <a:cubicBezTo>
                    <a:pt x="726" y="610"/>
                    <a:pt x="726" y="610"/>
                    <a:pt x="726" y="610"/>
                  </a:cubicBezTo>
                  <a:cubicBezTo>
                    <a:pt x="732" y="553"/>
                    <a:pt x="801" y="489"/>
                    <a:pt x="830" y="444"/>
                  </a:cubicBezTo>
                  <a:cubicBezTo>
                    <a:pt x="853" y="409"/>
                    <a:pt x="772" y="345"/>
                    <a:pt x="743" y="345"/>
                  </a:cubicBezTo>
                  <a:cubicBezTo>
                    <a:pt x="680" y="345"/>
                    <a:pt x="714" y="305"/>
                    <a:pt x="697" y="276"/>
                  </a:cubicBezTo>
                  <a:cubicBezTo>
                    <a:pt x="691" y="265"/>
                    <a:pt x="657" y="259"/>
                    <a:pt x="640" y="242"/>
                  </a:cubicBezTo>
                  <a:cubicBezTo>
                    <a:pt x="605" y="202"/>
                    <a:pt x="553" y="156"/>
                    <a:pt x="525" y="115"/>
                  </a:cubicBezTo>
                  <a:lnTo>
                    <a:pt x="525" y="115"/>
                  </a:lnTo>
                  <a:cubicBezTo>
                    <a:pt x="397" y="11"/>
                    <a:pt x="397" y="11"/>
                    <a:pt x="397" y="11"/>
                  </a:cubicBezTo>
                  <a:lnTo>
                    <a:pt x="397" y="11"/>
                  </a:lnTo>
                  <a:cubicBezTo>
                    <a:pt x="334" y="11"/>
                    <a:pt x="196" y="0"/>
                    <a:pt x="167" y="11"/>
                  </a:cubicBezTo>
                  <a:cubicBezTo>
                    <a:pt x="167" y="11"/>
                    <a:pt x="156" y="69"/>
                    <a:pt x="150" y="92"/>
                  </a:cubicBezTo>
                  <a:cubicBezTo>
                    <a:pt x="138" y="138"/>
                    <a:pt x="127" y="121"/>
                    <a:pt x="98" y="138"/>
                  </a:cubicBezTo>
                  <a:cubicBezTo>
                    <a:pt x="81" y="150"/>
                    <a:pt x="87" y="172"/>
                    <a:pt x="75" y="184"/>
                  </a:cubicBezTo>
                  <a:cubicBezTo>
                    <a:pt x="64" y="202"/>
                    <a:pt x="46" y="219"/>
                    <a:pt x="29" y="236"/>
                  </a:cubicBezTo>
                  <a:cubicBezTo>
                    <a:pt x="0" y="300"/>
                    <a:pt x="0" y="300"/>
                    <a:pt x="0" y="300"/>
                  </a:cubicBezTo>
                  <a:lnTo>
                    <a:pt x="0" y="300"/>
                  </a:lnTo>
                  <a:cubicBezTo>
                    <a:pt x="35" y="311"/>
                    <a:pt x="57" y="328"/>
                    <a:pt x="75" y="345"/>
                  </a:cubicBezTo>
                  <a:cubicBezTo>
                    <a:pt x="150" y="449"/>
                    <a:pt x="202" y="484"/>
                    <a:pt x="317" y="536"/>
                  </a:cubicBezTo>
                  <a:cubicBezTo>
                    <a:pt x="334" y="547"/>
                    <a:pt x="374" y="593"/>
                    <a:pt x="392" y="599"/>
                  </a:cubicBezTo>
                  <a:cubicBezTo>
                    <a:pt x="432" y="610"/>
                    <a:pt x="449" y="645"/>
                    <a:pt x="484" y="674"/>
                  </a:cubicBezTo>
                  <a:cubicBezTo>
                    <a:pt x="525" y="720"/>
                    <a:pt x="576" y="761"/>
                    <a:pt x="628" y="80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0" name="Freeform 47"/>
            <p:cNvSpPr>
              <a:spLocks noChangeArrowheads="1"/>
            </p:cNvSpPr>
            <p:nvPr/>
          </p:nvSpPr>
          <p:spPr bwMode="auto">
            <a:xfrm>
              <a:off x="1074" y="1359"/>
              <a:ext cx="144" cy="199"/>
            </a:xfrm>
            <a:custGeom>
              <a:avLst/>
              <a:gdLst>
                <a:gd name="T0" fmla="*/ 386 w 641"/>
                <a:gd name="T1" fmla="*/ 0 h 883"/>
                <a:gd name="T2" fmla="*/ 386 w 641"/>
                <a:gd name="T3" fmla="*/ 0 h 883"/>
                <a:gd name="T4" fmla="*/ 46 w 641"/>
                <a:gd name="T5" fmla="*/ 0 h 883"/>
                <a:gd name="T6" fmla="*/ 46 w 641"/>
                <a:gd name="T7" fmla="*/ 0 h 883"/>
                <a:gd name="T8" fmla="*/ 12 w 641"/>
                <a:gd name="T9" fmla="*/ 139 h 883"/>
                <a:gd name="T10" fmla="*/ 17 w 641"/>
                <a:gd name="T11" fmla="*/ 179 h 883"/>
                <a:gd name="T12" fmla="*/ 81 w 641"/>
                <a:gd name="T13" fmla="*/ 352 h 883"/>
                <a:gd name="T14" fmla="*/ 150 w 641"/>
                <a:gd name="T15" fmla="*/ 404 h 883"/>
                <a:gd name="T16" fmla="*/ 167 w 641"/>
                <a:gd name="T17" fmla="*/ 496 h 883"/>
                <a:gd name="T18" fmla="*/ 150 w 641"/>
                <a:gd name="T19" fmla="*/ 513 h 883"/>
                <a:gd name="T20" fmla="*/ 138 w 641"/>
                <a:gd name="T21" fmla="*/ 548 h 883"/>
                <a:gd name="T22" fmla="*/ 138 w 641"/>
                <a:gd name="T23" fmla="*/ 571 h 883"/>
                <a:gd name="T24" fmla="*/ 138 w 641"/>
                <a:gd name="T25" fmla="*/ 593 h 883"/>
                <a:gd name="T26" fmla="*/ 138 w 641"/>
                <a:gd name="T27" fmla="*/ 593 h 883"/>
                <a:gd name="T28" fmla="*/ 156 w 641"/>
                <a:gd name="T29" fmla="*/ 645 h 883"/>
                <a:gd name="T30" fmla="*/ 230 w 641"/>
                <a:gd name="T31" fmla="*/ 669 h 883"/>
                <a:gd name="T32" fmla="*/ 265 w 641"/>
                <a:gd name="T33" fmla="*/ 749 h 883"/>
                <a:gd name="T34" fmla="*/ 300 w 641"/>
                <a:gd name="T35" fmla="*/ 784 h 883"/>
                <a:gd name="T36" fmla="*/ 300 w 641"/>
                <a:gd name="T37" fmla="*/ 847 h 883"/>
                <a:gd name="T38" fmla="*/ 363 w 641"/>
                <a:gd name="T39" fmla="*/ 818 h 883"/>
                <a:gd name="T40" fmla="*/ 409 w 641"/>
                <a:gd name="T41" fmla="*/ 836 h 883"/>
                <a:gd name="T42" fmla="*/ 432 w 641"/>
                <a:gd name="T43" fmla="*/ 876 h 883"/>
                <a:gd name="T44" fmla="*/ 432 w 641"/>
                <a:gd name="T45" fmla="*/ 876 h 883"/>
                <a:gd name="T46" fmla="*/ 565 w 641"/>
                <a:gd name="T47" fmla="*/ 876 h 883"/>
                <a:gd name="T48" fmla="*/ 565 w 641"/>
                <a:gd name="T49" fmla="*/ 876 h 883"/>
                <a:gd name="T50" fmla="*/ 565 w 641"/>
                <a:gd name="T51" fmla="*/ 588 h 883"/>
                <a:gd name="T52" fmla="*/ 640 w 641"/>
                <a:gd name="T53" fmla="*/ 588 h 883"/>
                <a:gd name="T54" fmla="*/ 640 w 641"/>
                <a:gd name="T55" fmla="*/ 473 h 883"/>
                <a:gd name="T56" fmla="*/ 640 w 641"/>
                <a:gd name="T57" fmla="*/ 473 h 883"/>
                <a:gd name="T58" fmla="*/ 588 w 641"/>
                <a:gd name="T59" fmla="*/ 479 h 883"/>
                <a:gd name="T60" fmla="*/ 490 w 641"/>
                <a:gd name="T61" fmla="*/ 513 h 883"/>
                <a:gd name="T62" fmla="*/ 421 w 641"/>
                <a:gd name="T63" fmla="*/ 588 h 883"/>
                <a:gd name="T64" fmla="*/ 415 w 641"/>
                <a:gd name="T65" fmla="*/ 427 h 883"/>
                <a:gd name="T66" fmla="*/ 403 w 641"/>
                <a:gd name="T67" fmla="*/ 271 h 883"/>
                <a:gd name="T68" fmla="*/ 392 w 641"/>
                <a:gd name="T69" fmla="*/ 156 h 883"/>
                <a:gd name="T70" fmla="*/ 386 w 641"/>
                <a:gd name="T71" fmla="*/ 0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1" h="883">
                  <a:moveTo>
                    <a:pt x="386" y="0"/>
                  </a:moveTo>
                  <a:lnTo>
                    <a:pt x="386" y="0"/>
                  </a:lnTo>
                  <a:cubicBezTo>
                    <a:pt x="46" y="0"/>
                    <a:pt x="46" y="0"/>
                    <a:pt x="46" y="0"/>
                  </a:cubicBezTo>
                  <a:lnTo>
                    <a:pt x="46" y="0"/>
                  </a:lnTo>
                  <a:cubicBezTo>
                    <a:pt x="23" y="41"/>
                    <a:pt x="0" y="92"/>
                    <a:pt x="12" y="139"/>
                  </a:cubicBezTo>
                  <a:cubicBezTo>
                    <a:pt x="17" y="156"/>
                    <a:pt x="23" y="162"/>
                    <a:pt x="17" y="179"/>
                  </a:cubicBezTo>
                  <a:cubicBezTo>
                    <a:pt x="17" y="213"/>
                    <a:pt x="52" y="346"/>
                    <a:pt x="81" y="352"/>
                  </a:cubicBezTo>
                  <a:cubicBezTo>
                    <a:pt x="121" y="364"/>
                    <a:pt x="133" y="364"/>
                    <a:pt x="150" y="404"/>
                  </a:cubicBezTo>
                  <a:cubicBezTo>
                    <a:pt x="162" y="432"/>
                    <a:pt x="179" y="461"/>
                    <a:pt x="167" y="496"/>
                  </a:cubicBezTo>
                  <a:cubicBezTo>
                    <a:pt x="162" y="507"/>
                    <a:pt x="162" y="507"/>
                    <a:pt x="150" y="513"/>
                  </a:cubicBezTo>
                  <a:cubicBezTo>
                    <a:pt x="138" y="519"/>
                    <a:pt x="133" y="536"/>
                    <a:pt x="138" y="548"/>
                  </a:cubicBezTo>
                  <a:cubicBezTo>
                    <a:pt x="138" y="553"/>
                    <a:pt x="138" y="565"/>
                    <a:pt x="138" y="571"/>
                  </a:cubicBezTo>
                  <a:cubicBezTo>
                    <a:pt x="138" y="582"/>
                    <a:pt x="138" y="582"/>
                    <a:pt x="138" y="593"/>
                  </a:cubicBezTo>
                  <a:lnTo>
                    <a:pt x="138" y="593"/>
                  </a:lnTo>
                  <a:cubicBezTo>
                    <a:pt x="185" y="593"/>
                    <a:pt x="156" y="611"/>
                    <a:pt x="156" y="645"/>
                  </a:cubicBezTo>
                  <a:cubicBezTo>
                    <a:pt x="156" y="715"/>
                    <a:pt x="196" y="669"/>
                    <a:pt x="230" y="669"/>
                  </a:cubicBezTo>
                  <a:cubicBezTo>
                    <a:pt x="248" y="669"/>
                    <a:pt x="259" y="738"/>
                    <a:pt x="265" y="749"/>
                  </a:cubicBezTo>
                  <a:cubicBezTo>
                    <a:pt x="271" y="772"/>
                    <a:pt x="294" y="761"/>
                    <a:pt x="300" y="784"/>
                  </a:cubicBezTo>
                  <a:cubicBezTo>
                    <a:pt x="300" y="801"/>
                    <a:pt x="294" y="830"/>
                    <a:pt x="300" y="847"/>
                  </a:cubicBezTo>
                  <a:cubicBezTo>
                    <a:pt x="311" y="882"/>
                    <a:pt x="346" y="830"/>
                    <a:pt x="363" y="818"/>
                  </a:cubicBezTo>
                  <a:cubicBezTo>
                    <a:pt x="398" y="795"/>
                    <a:pt x="392" y="813"/>
                    <a:pt x="409" y="836"/>
                  </a:cubicBezTo>
                  <a:cubicBezTo>
                    <a:pt x="432" y="876"/>
                    <a:pt x="432" y="876"/>
                    <a:pt x="432" y="876"/>
                  </a:cubicBezTo>
                  <a:lnTo>
                    <a:pt x="432" y="876"/>
                  </a:lnTo>
                  <a:cubicBezTo>
                    <a:pt x="565" y="876"/>
                    <a:pt x="565" y="876"/>
                    <a:pt x="565" y="876"/>
                  </a:cubicBezTo>
                  <a:lnTo>
                    <a:pt x="565" y="876"/>
                  </a:lnTo>
                  <a:cubicBezTo>
                    <a:pt x="565" y="588"/>
                    <a:pt x="565" y="588"/>
                    <a:pt x="565" y="588"/>
                  </a:cubicBezTo>
                  <a:cubicBezTo>
                    <a:pt x="640" y="588"/>
                    <a:pt x="640" y="588"/>
                    <a:pt x="640" y="588"/>
                  </a:cubicBezTo>
                  <a:cubicBezTo>
                    <a:pt x="640" y="473"/>
                    <a:pt x="640" y="473"/>
                    <a:pt x="640" y="473"/>
                  </a:cubicBezTo>
                  <a:lnTo>
                    <a:pt x="640" y="473"/>
                  </a:lnTo>
                  <a:cubicBezTo>
                    <a:pt x="588" y="479"/>
                    <a:pt x="588" y="479"/>
                    <a:pt x="588" y="479"/>
                  </a:cubicBezTo>
                  <a:cubicBezTo>
                    <a:pt x="547" y="490"/>
                    <a:pt x="519" y="484"/>
                    <a:pt x="490" y="513"/>
                  </a:cubicBezTo>
                  <a:cubicBezTo>
                    <a:pt x="421" y="588"/>
                    <a:pt x="421" y="588"/>
                    <a:pt x="421" y="588"/>
                  </a:cubicBezTo>
                  <a:cubicBezTo>
                    <a:pt x="421" y="536"/>
                    <a:pt x="427" y="473"/>
                    <a:pt x="415" y="427"/>
                  </a:cubicBezTo>
                  <a:cubicBezTo>
                    <a:pt x="409" y="369"/>
                    <a:pt x="427" y="323"/>
                    <a:pt x="403" y="271"/>
                  </a:cubicBezTo>
                  <a:cubicBezTo>
                    <a:pt x="386" y="231"/>
                    <a:pt x="386" y="202"/>
                    <a:pt x="392" y="156"/>
                  </a:cubicBezTo>
                  <a:cubicBezTo>
                    <a:pt x="398" y="98"/>
                    <a:pt x="363" y="63"/>
                    <a:pt x="386"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1" name="Freeform 48"/>
            <p:cNvSpPr>
              <a:spLocks noChangeArrowheads="1"/>
            </p:cNvSpPr>
            <p:nvPr/>
          </p:nvSpPr>
          <p:spPr bwMode="auto">
            <a:xfrm>
              <a:off x="945" y="1494"/>
              <a:ext cx="259" cy="214"/>
            </a:xfrm>
            <a:custGeom>
              <a:avLst/>
              <a:gdLst>
                <a:gd name="T0" fmla="*/ 708 w 1147"/>
                <a:gd name="T1" fmla="*/ 0 h 947"/>
                <a:gd name="T2" fmla="*/ 708 w 1147"/>
                <a:gd name="T3" fmla="*/ 0 h 947"/>
                <a:gd name="T4" fmla="*/ 726 w 1147"/>
                <a:gd name="T5" fmla="*/ 52 h 947"/>
                <a:gd name="T6" fmla="*/ 800 w 1147"/>
                <a:gd name="T7" fmla="*/ 76 h 947"/>
                <a:gd name="T8" fmla="*/ 835 w 1147"/>
                <a:gd name="T9" fmla="*/ 156 h 947"/>
                <a:gd name="T10" fmla="*/ 870 w 1147"/>
                <a:gd name="T11" fmla="*/ 191 h 947"/>
                <a:gd name="T12" fmla="*/ 870 w 1147"/>
                <a:gd name="T13" fmla="*/ 254 h 947"/>
                <a:gd name="T14" fmla="*/ 933 w 1147"/>
                <a:gd name="T15" fmla="*/ 225 h 947"/>
                <a:gd name="T16" fmla="*/ 979 w 1147"/>
                <a:gd name="T17" fmla="*/ 243 h 947"/>
                <a:gd name="T18" fmla="*/ 1002 w 1147"/>
                <a:gd name="T19" fmla="*/ 283 h 947"/>
                <a:gd name="T20" fmla="*/ 1002 w 1147"/>
                <a:gd name="T21" fmla="*/ 283 h 947"/>
                <a:gd name="T22" fmla="*/ 968 w 1147"/>
                <a:gd name="T23" fmla="*/ 335 h 947"/>
                <a:gd name="T24" fmla="*/ 950 w 1147"/>
                <a:gd name="T25" fmla="*/ 381 h 947"/>
                <a:gd name="T26" fmla="*/ 1020 w 1147"/>
                <a:gd name="T27" fmla="*/ 433 h 947"/>
                <a:gd name="T28" fmla="*/ 1037 w 1147"/>
                <a:gd name="T29" fmla="*/ 450 h 947"/>
                <a:gd name="T30" fmla="*/ 1049 w 1147"/>
                <a:gd name="T31" fmla="*/ 485 h 947"/>
                <a:gd name="T32" fmla="*/ 1094 w 1147"/>
                <a:gd name="T33" fmla="*/ 502 h 947"/>
                <a:gd name="T34" fmla="*/ 1094 w 1147"/>
                <a:gd name="T35" fmla="*/ 502 h 947"/>
                <a:gd name="T36" fmla="*/ 1089 w 1147"/>
                <a:gd name="T37" fmla="*/ 525 h 947"/>
                <a:gd name="T38" fmla="*/ 1060 w 1147"/>
                <a:gd name="T39" fmla="*/ 606 h 947"/>
                <a:gd name="T40" fmla="*/ 1042 w 1147"/>
                <a:gd name="T41" fmla="*/ 663 h 947"/>
                <a:gd name="T42" fmla="*/ 1072 w 1147"/>
                <a:gd name="T43" fmla="*/ 750 h 947"/>
                <a:gd name="T44" fmla="*/ 1083 w 1147"/>
                <a:gd name="T45" fmla="*/ 795 h 947"/>
                <a:gd name="T46" fmla="*/ 1072 w 1147"/>
                <a:gd name="T47" fmla="*/ 836 h 947"/>
                <a:gd name="T48" fmla="*/ 1020 w 1147"/>
                <a:gd name="T49" fmla="*/ 899 h 947"/>
                <a:gd name="T50" fmla="*/ 985 w 1147"/>
                <a:gd name="T51" fmla="*/ 946 h 947"/>
                <a:gd name="T52" fmla="*/ 985 w 1147"/>
                <a:gd name="T53" fmla="*/ 946 h 947"/>
                <a:gd name="T54" fmla="*/ 870 w 1147"/>
                <a:gd name="T55" fmla="*/ 946 h 947"/>
                <a:gd name="T56" fmla="*/ 876 w 1147"/>
                <a:gd name="T57" fmla="*/ 617 h 947"/>
                <a:gd name="T58" fmla="*/ 611 w 1147"/>
                <a:gd name="T59" fmla="*/ 611 h 947"/>
                <a:gd name="T60" fmla="*/ 530 w 1147"/>
                <a:gd name="T61" fmla="*/ 623 h 947"/>
                <a:gd name="T62" fmla="*/ 432 w 1147"/>
                <a:gd name="T63" fmla="*/ 640 h 947"/>
                <a:gd name="T64" fmla="*/ 374 w 1147"/>
                <a:gd name="T65" fmla="*/ 623 h 947"/>
                <a:gd name="T66" fmla="*/ 374 w 1147"/>
                <a:gd name="T67" fmla="*/ 623 h 947"/>
                <a:gd name="T68" fmla="*/ 363 w 1147"/>
                <a:gd name="T69" fmla="*/ 582 h 947"/>
                <a:gd name="T70" fmla="*/ 340 w 1147"/>
                <a:gd name="T71" fmla="*/ 507 h 947"/>
                <a:gd name="T72" fmla="*/ 288 w 1147"/>
                <a:gd name="T73" fmla="*/ 427 h 947"/>
                <a:gd name="T74" fmla="*/ 247 w 1147"/>
                <a:gd name="T75" fmla="*/ 364 h 947"/>
                <a:gd name="T76" fmla="*/ 213 w 1147"/>
                <a:gd name="T77" fmla="*/ 283 h 947"/>
                <a:gd name="T78" fmla="*/ 173 w 1147"/>
                <a:gd name="T79" fmla="*/ 179 h 947"/>
                <a:gd name="T80" fmla="*/ 132 w 1147"/>
                <a:gd name="T81" fmla="*/ 128 h 947"/>
                <a:gd name="T82" fmla="*/ 52 w 1147"/>
                <a:gd name="T83" fmla="*/ 133 h 947"/>
                <a:gd name="T84" fmla="*/ 52 w 1147"/>
                <a:gd name="T85" fmla="*/ 133 h 947"/>
                <a:gd name="T86" fmla="*/ 29 w 1147"/>
                <a:gd name="T87" fmla="*/ 93 h 947"/>
                <a:gd name="T88" fmla="*/ 5 w 1147"/>
                <a:gd name="T89" fmla="*/ 47 h 947"/>
                <a:gd name="T90" fmla="*/ 11 w 1147"/>
                <a:gd name="T91" fmla="*/ 12 h 947"/>
                <a:gd name="T92" fmla="*/ 40 w 1147"/>
                <a:gd name="T93" fmla="*/ 0 h 947"/>
                <a:gd name="T94" fmla="*/ 81 w 1147"/>
                <a:gd name="T95" fmla="*/ 0 h 947"/>
                <a:gd name="T96" fmla="*/ 81 w 1147"/>
                <a:gd name="T97" fmla="*/ 0 h 947"/>
                <a:gd name="T98" fmla="*/ 708 w 1147"/>
                <a:gd name="T99" fmla="*/ 0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47" h="947">
                  <a:moveTo>
                    <a:pt x="708" y="0"/>
                  </a:moveTo>
                  <a:lnTo>
                    <a:pt x="708" y="0"/>
                  </a:lnTo>
                  <a:cubicBezTo>
                    <a:pt x="755" y="0"/>
                    <a:pt x="726" y="18"/>
                    <a:pt x="726" y="52"/>
                  </a:cubicBezTo>
                  <a:cubicBezTo>
                    <a:pt x="726" y="122"/>
                    <a:pt x="766" y="76"/>
                    <a:pt x="800" y="76"/>
                  </a:cubicBezTo>
                  <a:cubicBezTo>
                    <a:pt x="818" y="76"/>
                    <a:pt x="829" y="145"/>
                    <a:pt x="835" y="156"/>
                  </a:cubicBezTo>
                  <a:cubicBezTo>
                    <a:pt x="841" y="179"/>
                    <a:pt x="864" y="168"/>
                    <a:pt x="870" y="191"/>
                  </a:cubicBezTo>
                  <a:cubicBezTo>
                    <a:pt x="870" y="208"/>
                    <a:pt x="864" y="237"/>
                    <a:pt x="870" y="254"/>
                  </a:cubicBezTo>
                  <a:cubicBezTo>
                    <a:pt x="881" y="289"/>
                    <a:pt x="916" y="237"/>
                    <a:pt x="933" y="225"/>
                  </a:cubicBezTo>
                  <a:cubicBezTo>
                    <a:pt x="968" y="202"/>
                    <a:pt x="962" y="220"/>
                    <a:pt x="979" y="243"/>
                  </a:cubicBezTo>
                  <a:cubicBezTo>
                    <a:pt x="1002" y="283"/>
                    <a:pt x="1002" y="283"/>
                    <a:pt x="1002" y="283"/>
                  </a:cubicBezTo>
                  <a:lnTo>
                    <a:pt x="1002" y="283"/>
                  </a:lnTo>
                  <a:cubicBezTo>
                    <a:pt x="997" y="306"/>
                    <a:pt x="985" y="323"/>
                    <a:pt x="968" y="335"/>
                  </a:cubicBezTo>
                  <a:cubicBezTo>
                    <a:pt x="950" y="352"/>
                    <a:pt x="945" y="364"/>
                    <a:pt x="950" y="381"/>
                  </a:cubicBezTo>
                  <a:cubicBezTo>
                    <a:pt x="956" y="404"/>
                    <a:pt x="1002" y="427"/>
                    <a:pt x="1020" y="433"/>
                  </a:cubicBezTo>
                  <a:cubicBezTo>
                    <a:pt x="1025" y="438"/>
                    <a:pt x="1037" y="445"/>
                    <a:pt x="1037" y="450"/>
                  </a:cubicBezTo>
                  <a:cubicBezTo>
                    <a:pt x="1049" y="461"/>
                    <a:pt x="1042" y="473"/>
                    <a:pt x="1049" y="485"/>
                  </a:cubicBezTo>
                  <a:cubicBezTo>
                    <a:pt x="1054" y="502"/>
                    <a:pt x="1077" y="502"/>
                    <a:pt x="1094" y="502"/>
                  </a:cubicBezTo>
                  <a:lnTo>
                    <a:pt x="1094" y="502"/>
                  </a:lnTo>
                  <a:cubicBezTo>
                    <a:pt x="1094" y="513"/>
                    <a:pt x="1094" y="513"/>
                    <a:pt x="1089" y="525"/>
                  </a:cubicBezTo>
                  <a:cubicBezTo>
                    <a:pt x="1089" y="542"/>
                    <a:pt x="1077" y="594"/>
                    <a:pt x="1060" y="606"/>
                  </a:cubicBezTo>
                  <a:cubicBezTo>
                    <a:pt x="1042" y="623"/>
                    <a:pt x="1020" y="640"/>
                    <a:pt x="1042" y="663"/>
                  </a:cubicBezTo>
                  <a:cubicBezTo>
                    <a:pt x="1060" y="686"/>
                    <a:pt x="1146" y="738"/>
                    <a:pt x="1072" y="750"/>
                  </a:cubicBezTo>
                  <a:cubicBezTo>
                    <a:pt x="1065" y="773"/>
                    <a:pt x="1083" y="778"/>
                    <a:pt x="1083" y="795"/>
                  </a:cubicBezTo>
                  <a:cubicBezTo>
                    <a:pt x="1083" y="807"/>
                    <a:pt x="1072" y="819"/>
                    <a:pt x="1072" y="836"/>
                  </a:cubicBezTo>
                  <a:cubicBezTo>
                    <a:pt x="1072" y="882"/>
                    <a:pt x="1054" y="876"/>
                    <a:pt x="1020" y="899"/>
                  </a:cubicBezTo>
                  <a:cubicBezTo>
                    <a:pt x="997" y="917"/>
                    <a:pt x="1002" y="923"/>
                    <a:pt x="985" y="946"/>
                  </a:cubicBezTo>
                  <a:lnTo>
                    <a:pt x="985" y="946"/>
                  </a:lnTo>
                  <a:cubicBezTo>
                    <a:pt x="870" y="946"/>
                    <a:pt x="870" y="946"/>
                    <a:pt x="870" y="946"/>
                  </a:cubicBezTo>
                  <a:cubicBezTo>
                    <a:pt x="876" y="617"/>
                    <a:pt x="876" y="617"/>
                    <a:pt x="876" y="617"/>
                  </a:cubicBezTo>
                  <a:cubicBezTo>
                    <a:pt x="784" y="617"/>
                    <a:pt x="685" y="582"/>
                    <a:pt x="611" y="611"/>
                  </a:cubicBezTo>
                  <a:cubicBezTo>
                    <a:pt x="582" y="623"/>
                    <a:pt x="553" y="600"/>
                    <a:pt x="530" y="623"/>
                  </a:cubicBezTo>
                  <a:cubicBezTo>
                    <a:pt x="501" y="652"/>
                    <a:pt x="472" y="686"/>
                    <a:pt x="432" y="640"/>
                  </a:cubicBezTo>
                  <a:cubicBezTo>
                    <a:pt x="415" y="623"/>
                    <a:pt x="403" y="623"/>
                    <a:pt x="374" y="623"/>
                  </a:cubicBezTo>
                  <a:lnTo>
                    <a:pt x="374" y="623"/>
                  </a:lnTo>
                  <a:cubicBezTo>
                    <a:pt x="363" y="582"/>
                    <a:pt x="363" y="582"/>
                    <a:pt x="363" y="582"/>
                  </a:cubicBezTo>
                  <a:cubicBezTo>
                    <a:pt x="351" y="559"/>
                    <a:pt x="351" y="531"/>
                    <a:pt x="340" y="507"/>
                  </a:cubicBezTo>
                  <a:cubicBezTo>
                    <a:pt x="322" y="485"/>
                    <a:pt x="305" y="450"/>
                    <a:pt x="288" y="427"/>
                  </a:cubicBezTo>
                  <a:cubicBezTo>
                    <a:pt x="270" y="404"/>
                    <a:pt x="265" y="386"/>
                    <a:pt x="247" y="364"/>
                  </a:cubicBezTo>
                  <a:cubicBezTo>
                    <a:pt x="230" y="341"/>
                    <a:pt x="230" y="306"/>
                    <a:pt x="213" y="283"/>
                  </a:cubicBezTo>
                  <a:cubicBezTo>
                    <a:pt x="196" y="254"/>
                    <a:pt x="178" y="208"/>
                    <a:pt x="173" y="179"/>
                  </a:cubicBezTo>
                  <a:cubicBezTo>
                    <a:pt x="166" y="156"/>
                    <a:pt x="155" y="122"/>
                    <a:pt x="132" y="128"/>
                  </a:cubicBezTo>
                  <a:cubicBezTo>
                    <a:pt x="104" y="133"/>
                    <a:pt x="81" y="139"/>
                    <a:pt x="52" y="133"/>
                  </a:cubicBezTo>
                  <a:lnTo>
                    <a:pt x="52" y="133"/>
                  </a:lnTo>
                  <a:cubicBezTo>
                    <a:pt x="29" y="93"/>
                    <a:pt x="29" y="93"/>
                    <a:pt x="29" y="93"/>
                  </a:cubicBezTo>
                  <a:cubicBezTo>
                    <a:pt x="17" y="81"/>
                    <a:pt x="17" y="64"/>
                    <a:pt x="5" y="47"/>
                  </a:cubicBezTo>
                  <a:cubicBezTo>
                    <a:pt x="5" y="35"/>
                    <a:pt x="0" y="18"/>
                    <a:pt x="11" y="12"/>
                  </a:cubicBezTo>
                  <a:cubicBezTo>
                    <a:pt x="23" y="7"/>
                    <a:pt x="29" y="0"/>
                    <a:pt x="40" y="0"/>
                  </a:cubicBezTo>
                  <a:cubicBezTo>
                    <a:pt x="52" y="0"/>
                    <a:pt x="63" y="0"/>
                    <a:pt x="81" y="0"/>
                  </a:cubicBezTo>
                  <a:lnTo>
                    <a:pt x="81" y="0"/>
                  </a:lnTo>
                  <a:cubicBezTo>
                    <a:pt x="708" y="0"/>
                    <a:pt x="708" y="0"/>
                    <a:pt x="708"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2" name="Freeform 49"/>
            <p:cNvSpPr>
              <a:spLocks noChangeArrowheads="1"/>
            </p:cNvSpPr>
            <p:nvPr/>
          </p:nvSpPr>
          <p:spPr bwMode="auto">
            <a:xfrm>
              <a:off x="879" y="1522"/>
              <a:ext cx="163" cy="245"/>
            </a:xfrm>
            <a:custGeom>
              <a:avLst/>
              <a:gdLst>
                <a:gd name="T0" fmla="*/ 346 w 721"/>
                <a:gd name="T1" fmla="*/ 11 h 1084"/>
                <a:gd name="T2" fmla="*/ 346 w 721"/>
                <a:gd name="T3" fmla="*/ 11 h 1084"/>
                <a:gd name="T4" fmla="*/ 426 w 721"/>
                <a:gd name="T5" fmla="*/ 6 h 1084"/>
                <a:gd name="T6" fmla="*/ 467 w 721"/>
                <a:gd name="T7" fmla="*/ 57 h 1084"/>
                <a:gd name="T8" fmla="*/ 507 w 721"/>
                <a:gd name="T9" fmla="*/ 161 h 1084"/>
                <a:gd name="T10" fmla="*/ 541 w 721"/>
                <a:gd name="T11" fmla="*/ 242 h 1084"/>
                <a:gd name="T12" fmla="*/ 582 w 721"/>
                <a:gd name="T13" fmla="*/ 305 h 1084"/>
                <a:gd name="T14" fmla="*/ 634 w 721"/>
                <a:gd name="T15" fmla="*/ 385 h 1084"/>
                <a:gd name="T16" fmla="*/ 657 w 721"/>
                <a:gd name="T17" fmla="*/ 460 h 1084"/>
                <a:gd name="T18" fmla="*/ 668 w 721"/>
                <a:gd name="T19" fmla="*/ 501 h 1084"/>
                <a:gd name="T20" fmla="*/ 668 w 721"/>
                <a:gd name="T21" fmla="*/ 501 h 1084"/>
                <a:gd name="T22" fmla="*/ 657 w 721"/>
                <a:gd name="T23" fmla="*/ 547 h 1084"/>
                <a:gd name="T24" fmla="*/ 645 w 721"/>
                <a:gd name="T25" fmla="*/ 599 h 1084"/>
                <a:gd name="T26" fmla="*/ 645 w 721"/>
                <a:gd name="T27" fmla="*/ 639 h 1084"/>
                <a:gd name="T28" fmla="*/ 720 w 721"/>
                <a:gd name="T29" fmla="*/ 824 h 1084"/>
                <a:gd name="T30" fmla="*/ 628 w 721"/>
                <a:gd name="T31" fmla="*/ 824 h 1084"/>
                <a:gd name="T32" fmla="*/ 541 w 721"/>
                <a:gd name="T33" fmla="*/ 829 h 1084"/>
                <a:gd name="T34" fmla="*/ 547 w 721"/>
                <a:gd name="T35" fmla="*/ 875 h 1084"/>
                <a:gd name="T36" fmla="*/ 536 w 721"/>
                <a:gd name="T37" fmla="*/ 893 h 1084"/>
                <a:gd name="T38" fmla="*/ 559 w 721"/>
                <a:gd name="T39" fmla="*/ 916 h 1084"/>
                <a:gd name="T40" fmla="*/ 536 w 721"/>
                <a:gd name="T41" fmla="*/ 933 h 1084"/>
                <a:gd name="T42" fmla="*/ 553 w 721"/>
                <a:gd name="T43" fmla="*/ 950 h 1084"/>
                <a:gd name="T44" fmla="*/ 541 w 721"/>
                <a:gd name="T45" fmla="*/ 1042 h 1084"/>
                <a:gd name="T46" fmla="*/ 553 w 721"/>
                <a:gd name="T47" fmla="*/ 1054 h 1084"/>
                <a:gd name="T48" fmla="*/ 559 w 721"/>
                <a:gd name="T49" fmla="*/ 1083 h 1084"/>
                <a:gd name="T50" fmla="*/ 323 w 721"/>
                <a:gd name="T51" fmla="*/ 1083 h 1084"/>
                <a:gd name="T52" fmla="*/ 323 w 721"/>
                <a:gd name="T53" fmla="*/ 1083 h 1084"/>
                <a:gd name="T54" fmla="*/ 346 w 721"/>
                <a:gd name="T55" fmla="*/ 1066 h 1084"/>
                <a:gd name="T56" fmla="*/ 346 w 721"/>
                <a:gd name="T57" fmla="*/ 1031 h 1084"/>
                <a:gd name="T58" fmla="*/ 351 w 721"/>
                <a:gd name="T59" fmla="*/ 1031 h 1084"/>
                <a:gd name="T60" fmla="*/ 363 w 721"/>
                <a:gd name="T61" fmla="*/ 1031 h 1084"/>
                <a:gd name="T62" fmla="*/ 357 w 721"/>
                <a:gd name="T63" fmla="*/ 956 h 1084"/>
                <a:gd name="T64" fmla="*/ 340 w 721"/>
                <a:gd name="T65" fmla="*/ 927 h 1084"/>
                <a:gd name="T66" fmla="*/ 323 w 721"/>
                <a:gd name="T67" fmla="*/ 893 h 1084"/>
                <a:gd name="T68" fmla="*/ 299 w 721"/>
                <a:gd name="T69" fmla="*/ 858 h 1084"/>
                <a:gd name="T70" fmla="*/ 311 w 721"/>
                <a:gd name="T71" fmla="*/ 841 h 1084"/>
                <a:gd name="T72" fmla="*/ 294 w 721"/>
                <a:gd name="T73" fmla="*/ 806 h 1084"/>
                <a:gd name="T74" fmla="*/ 259 w 721"/>
                <a:gd name="T75" fmla="*/ 760 h 1084"/>
                <a:gd name="T76" fmla="*/ 242 w 721"/>
                <a:gd name="T77" fmla="*/ 743 h 1084"/>
                <a:gd name="T78" fmla="*/ 224 w 721"/>
                <a:gd name="T79" fmla="*/ 697 h 1084"/>
                <a:gd name="T80" fmla="*/ 202 w 721"/>
                <a:gd name="T81" fmla="*/ 673 h 1084"/>
                <a:gd name="T82" fmla="*/ 207 w 721"/>
                <a:gd name="T83" fmla="*/ 628 h 1084"/>
                <a:gd name="T84" fmla="*/ 150 w 721"/>
                <a:gd name="T85" fmla="*/ 536 h 1084"/>
                <a:gd name="T86" fmla="*/ 110 w 721"/>
                <a:gd name="T87" fmla="*/ 466 h 1084"/>
                <a:gd name="T88" fmla="*/ 40 w 721"/>
                <a:gd name="T89" fmla="*/ 426 h 1084"/>
                <a:gd name="T90" fmla="*/ 40 w 721"/>
                <a:gd name="T91" fmla="*/ 282 h 1084"/>
                <a:gd name="T92" fmla="*/ 40 w 721"/>
                <a:gd name="T93" fmla="*/ 282 h 1084"/>
                <a:gd name="T94" fmla="*/ 110 w 721"/>
                <a:gd name="T95" fmla="*/ 253 h 1084"/>
                <a:gd name="T96" fmla="*/ 207 w 721"/>
                <a:gd name="T97" fmla="*/ 230 h 1084"/>
                <a:gd name="T98" fmla="*/ 294 w 721"/>
                <a:gd name="T99" fmla="*/ 109 h 1084"/>
                <a:gd name="T100" fmla="*/ 346 w 721"/>
                <a:gd name="T101" fmla="*/ 11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21" h="1084">
                  <a:moveTo>
                    <a:pt x="346" y="11"/>
                  </a:moveTo>
                  <a:lnTo>
                    <a:pt x="346" y="11"/>
                  </a:lnTo>
                  <a:cubicBezTo>
                    <a:pt x="375" y="17"/>
                    <a:pt x="398" y="11"/>
                    <a:pt x="426" y="6"/>
                  </a:cubicBezTo>
                  <a:cubicBezTo>
                    <a:pt x="449" y="0"/>
                    <a:pt x="460" y="34"/>
                    <a:pt x="467" y="57"/>
                  </a:cubicBezTo>
                  <a:cubicBezTo>
                    <a:pt x="472" y="86"/>
                    <a:pt x="490" y="132"/>
                    <a:pt x="507" y="161"/>
                  </a:cubicBezTo>
                  <a:cubicBezTo>
                    <a:pt x="524" y="184"/>
                    <a:pt x="524" y="219"/>
                    <a:pt x="541" y="242"/>
                  </a:cubicBezTo>
                  <a:cubicBezTo>
                    <a:pt x="559" y="264"/>
                    <a:pt x="564" y="282"/>
                    <a:pt x="582" y="305"/>
                  </a:cubicBezTo>
                  <a:cubicBezTo>
                    <a:pt x="599" y="328"/>
                    <a:pt x="616" y="363"/>
                    <a:pt x="634" y="385"/>
                  </a:cubicBezTo>
                  <a:cubicBezTo>
                    <a:pt x="645" y="409"/>
                    <a:pt x="645" y="437"/>
                    <a:pt x="657" y="460"/>
                  </a:cubicBezTo>
                  <a:cubicBezTo>
                    <a:pt x="668" y="501"/>
                    <a:pt x="668" y="501"/>
                    <a:pt x="668" y="501"/>
                  </a:cubicBezTo>
                  <a:lnTo>
                    <a:pt x="668" y="501"/>
                  </a:lnTo>
                  <a:cubicBezTo>
                    <a:pt x="668" y="518"/>
                    <a:pt x="657" y="536"/>
                    <a:pt x="657" y="547"/>
                  </a:cubicBezTo>
                  <a:cubicBezTo>
                    <a:pt x="651" y="564"/>
                    <a:pt x="651" y="581"/>
                    <a:pt x="645" y="599"/>
                  </a:cubicBezTo>
                  <a:cubicBezTo>
                    <a:pt x="640" y="610"/>
                    <a:pt x="640" y="628"/>
                    <a:pt x="645" y="639"/>
                  </a:cubicBezTo>
                  <a:cubicBezTo>
                    <a:pt x="657" y="708"/>
                    <a:pt x="720" y="754"/>
                    <a:pt x="720" y="824"/>
                  </a:cubicBezTo>
                  <a:cubicBezTo>
                    <a:pt x="691" y="824"/>
                    <a:pt x="662" y="829"/>
                    <a:pt x="628" y="824"/>
                  </a:cubicBezTo>
                  <a:cubicBezTo>
                    <a:pt x="616" y="824"/>
                    <a:pt x="547" y="817"/>
                    <a:pt x="541" y="829"/>
                  </a:cubicBezTo>
                  <a:cubicBezTo>
                    <a:pt x="541" y="841"/>
                    <a:pt x="547" y="858"/>
                    <a:pt x="547" y="875"/>
                  </a:cubicBezTo>
                  <a:cubicBezTo>
                    <a:pt x="547" y="887"/>
                    <a:pt x="541" y="881"/>
                    <a:pt x="536" y="893"/>
                  </a:cubicBezTo>
                  <a:cubicBezTo>
                    <a:pt x="519" y="921"/>
                    <a:pt x="553" y="904"/>
                    <a:pt x="559" y="916"/>
                  </a:cubicBezTo>
                  <a:cubicBezTo>
                    <a:pt x="564" y="921"/>
                    <a:pt x="524" y="927"/>
                    <a:pt x="536" y="933"/>
                  </a:cubicBezTo>
                  <a:cubicBezTo>
                    <a:pt x="547" y="938"/>
                    <a:pt x="553" y="945"/>
                    <a:pt x="553" y="950"/>
                  </a:cubicBezTo>
                  <a:cubicBezTo>
                    <a:pt x="570" y="990"/>
                    <a:pt x="519" y="1002"/>
                    <a:pt x="541" y="1042"/>
                  </a:cubicBezTo>
                  <a:cubicBezTo>
                    <a:pt x="547" y="1042"/>
                    <a:pt x="553" y="1054"/>
                    <a:pt x="553" y="1054"/>
                  </a:cubicBezTo>
                  <a:cubicBezTo>
                    <a:pt x="559" y="1066"/>
                    <a:pt x="559" y="1071"/>
                    <a:pt x="559" y="1083"/>
                  </a:cubicBezTo>
                  <a:cubicBezTo>
                    <a:pt x="323" y="1083"/>
                    <a:pt x="323" y="1083"/>
                    <a:pt x="323" y="1083"/>
                  </a:cubicBezTo>
                  <a:lnTo>
                    <a:pt x="323" y="1083"/>
                  </a:lnTo>
                  <a:cubicBezTo>
                    <a:pt x="346" y="1066"/>
                    <a:pt x="346" y="1066"/>
                    <a:pt x="346" y="1066"/>
                  </a:cubicBezTo>
                  <a:cubicBezTo>
                    <a:pt x="357" y="1054"/>
                    <a:pt x="346" y="1042"/>
                    <a:pt x="346" y="1031"/>
                  </a:cubicBezTo>
                  <a:cubicBezTo>
                    <a:pt x="351" y="1031"/>
                    <a:pt x="351" y="1031"/>
                    <a:pt x="351" y="1031"/>
                  </a:cubicBezTo>
                  <a:cubicBezTo>
                    <a:pt x="357" y="1031"/>
                    <a:pt x="357" y="1031"/>
                    <a:pt x="363" y="1031"/>
                  </a:cubicBezTo>
                  <a:cubicBezTo>
                    <a:pt x="363" y="1002"/>
                    <a:pt x="363" y="985"/>
                    <a:pt x="357" y="956"/>
                  </a:cubicBezTo>
                  <a:cubicBezTo>
                    <a:pt x="351" y="945"/>
                    <a:pt x="351" y="933"/>
                    <a:pt x="340" y="927"/>
                  </a:cubicBezTo>
                  <a:cubicBezTo>
                    <a:pt x="328" y="927"/>
                    <a:pt x="323" y="904"/>
                    <a:pt x="323" y="893"/>
                  </a:cubicBezTo>
                  <a:cubicBezTo>
                    <a:pt x="305" y="893"/>
                    <a:pt x="299" y="869"/>
                    <a:pt x="299" y="858"/>
                  </a:cubicBezTo>
                  <a:cubicBezTo>
                    <a:pt x="305" y="853"/>
                    <a:pt x="311" y="847"/>
                    <a:pt x="311" y="841"/>
                  </a:cubicBezTo>
                  <a:cubicBezTo>
                    <a:pt x="305" y="824"/>
                    <a:pt x="299" y="817"/>
                    <a:pt x="294" y="806"/>
                  </a:cubicBezTo>
                  <a:cubicBezTo>
                    <a:pt x="288" y="783"/>
                    <a:pt x="276" y="777"/>
                    <a:pt x="259" y="760"/>
                  </a:cubicBezTo>
                  <a:cubicBezTo>
                    <a:pt x="253" y="754"/>
                    <a:pt x="236" y="754"/>
                    <a:pt x="242" y="743"/>
                  </a:cubicBezTo>
                  <a:cubicBezTo>
                    <a:pt x="253" y="732"/>
                    <a:pt x="231" y="702"/>
                    <a:pt x="224" y="697"/>
                  </a:cubicBezTo>
                  <a:cubicBezTo>
                    <a:pt x="219" y="691"/>
                    <a:pt x="213" y="680"/>
                    <a:pt x="202" y="673"/>
                  </a:cubicBezTo>
                  <a:cubicBezTo>
                    <a:pt x="190" y="656"/>
                    <a:pt x="202" y="645"/>
                    <a:pt x="207" y="628"/>
                  </a:cubicBezTo>
                  <a:cubicBezTo>
                    <a:pt x="150" y="536"/>
                    <a:pt x="150" y="536"/>
                    <a:pt x="150" y="536"/>
                  </a:cubicBezTo>
                  <a:cubicBezTo>
                    <a:pt x="150" y="507"/>
                    <a:pt x="132" y="484"/>
                    <a:pt x="110" y="466"/>
                  </a:cubicBezTo>
                  <a:cubicBezTo>
                    <a:pt x="92" y="449"/>
                    <a:pt x="58" y="449"/>
                    <a:pt x="40" y="426"/>
                  </a:cubicBezTo>
                  <a:cubicBezTo>
                    <a:pt x="0" y="385"/>
                    <a:pt x="35" y="328"/>
                    <a:pt x="40" y="282"/>
                  </a:cubicBezTo>
                  <a:lnTo>
                    <a:pt x="40" y="282"/>
                  </a:lnTo>
                  <a:cubicBezTo>
                    <a:pt x="75" y="276"/>
                    <a:pt x="81" y="259"/>
                    <a:pt x="110" y="253"/>
                  </a:cubicBezTo>
                  <a:cubicBezTo>
                    <a:pt x="144" y="242"/>
                    <a:pt x="179" y="247"/>
                    <a:pt x="207" y="230"/>
                  </a:cubicBezTo>
                  <a:cubicBezTo>
                    <a:pt x="265" y="201"/>
                    <a:pt x="271" y="155"/>
                    <a:pt x="294" y="109"/>
                  </a:cubicBezTo>
                  <a:cubicBezTo>
                    <a:pt x="311" y="80"/>
                    <a:pt x="323" y="23"/>
                    <a:pt x="346" y="1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3" name="Freeform 50"/>
            <p:cNvSpPr>
              <a:spLocks noChangeArrowheads="1"/>
            </p:cNvSpPr>
            <p:nvPr/>
          </p:nvSpPr>
          <p:spPr bwMode="auto">
            <a:xfrm>
              <a:off x="781" y="1702"/>
              <a:ext cx="157" cy="178"/>
            </a:xfrm>
            <a:custGeom>
              <a:avLst/>
              <a:gdLst>
                <a:gd name="T0" fmla="*/ 5 w 698"/>
                <a:gd name="T1" fmla="*/ 58 h 790"/>
                <a:gd name="T2" fmla="*/ 5 w 698"/>
                <a:gd name="T3" fmla="*/ 58 h 790"/>
                <a:gd name="T4" fmla="*/ 63 w 698"/>
                <a:gd name="T5" fmla="*/ 34 h 790"/>
                <a:gd name="T6" fmla="*/ 202 w 698"/>
                <a:gd name="T7" fmla="*/ 86 h 790"/>
                <a:gd name="T8" fmla="*/ 415 w 698"/>
                <a:gd name="T9" fmla="*/ 224 h 790"/>
                <a:gd name="T10" fmla="*/ 530 w 698"/>
                <a:gd name="T11" fmla="*/ 247 h 790"/>
                <a:gd name="T12" fmla="*/ 634 w 698"/>
                <a:gd name="T13" fmla="*/ 339 h 790"/>
                <a:gd name="T14" fmla="*/ 634 w 698"/>
                <a:gd name="T15" fmla="*/ 339 h 790"/>
                <a:gd name="T16" fmla="*/ 634 w 698"/>
                <a:gd name="T17" fmla="*/ 357 h 790"/>
                <a:gd name="T18" fmla="*/ 639 w 698"/>
                <a:gd name="T19" fmla="*/ 397 h 790"/>
                <a:gd name="T20" fmla="*/ 616 w 698"/>
                <a:gd name="T21" fmla="*/ 460 h 790"/>
                <a:gd name="T22" fmla="*/ 679 w 698"/>
                <a:gd name="T23" fmla="*/ 512 h 790"/>
                <a:gd name="T24" fmla="*/ 645 w 698"/>
                <a:gd name="T25" fmla="*/ 552 h 790"/>
                <a:gd name="T26" fmla="*/ 634 w 698"/>
                <a:gd name="T27" fmla="*/ 599 h 790"/>
                <a:gd name="T28" fmla="*/ 656 w 698"/>
                <a:gd name="T29" fmla="*/ 645 h 790"/>
                <a:gd name="T30" fmla="*/ 679 w 698"/>
                <a:gd name="T31" fmla="*/ 680 h 790"/>
                <a:gd name="T32" fmla="*/ 674 w 698"/>
                <a:gd name="T33" fmla="*/ 708 h 790"/>
                <a:gd name="T34" fmla="*/ 645 w 698"/>
                <a:gd name="T35" fmla="*/ 685 h 790"/>
                <a:gd name="T36" fmla="*/ 622 w 698"/>
                <a:gd name="T37" fmla="*/ 697 h 790"/>
                <a:gd name="T38" fmla="*/ 656 w 698"/>
                <a:gd name="T39" fmla="*/ 725 h 790"/>
                <a:gd name="T40" fmla="*/ 656 w 698"/>
                <a:gd name="T41" fmla="*/ 754 h 790"/>
                <a:gd name="T42" fmla="*/ 582 w 698"/>
                <a:gd name="T43" fmla="*/ 789 h 790"/>
                <a:gd name="T44" fmla="*/ 547 w 698"/>
                <a:gd name="T45" fmla="*/ 754 h 790"/>
                <a:gd name="T46" fmla="*/ 472 w 698"/>
                <a:gd name="T47" fmla="*/ 703 h 790"/>
                <a:gd name="T48" fmla="*/ 392 w 698"/>
                <a:gd name="T49" fmla="*/ 674 h 790"/>
                <a:gd name="T50" fmla="*/ 322 w 698"/>
                <a:gd name="T51" fmla="*/ 616 h 790"/>
                <a:gd name="T52" fmla="*/ 167 w 698"/>
                <a:gd name="T53" fmla="*/ 478 h 790"/>
                <a:gd name="T54" fmla="*/ 63 w 698"/>
                <a:gd name="T55" fmla="*/ 536 h 790"/>
                <a:gd name="T56" fmla="*/ 11 w 698"/>
                <a:gd name="T57" fmla="*/ 518 h 790"/>
                <a:gd name="T58" fmla="*/ 17 w 698"/>
                <a:gd name="T59" fmla="*/ 484 h 790"/>
                <a:gd name="T60" fmla="*/ 52 w 698"/>
                <a:gd name="T61" fmla="*/ 391 h 790"/>
                <a:gd name="T62" fmla="*/ 81 w 698"/>
                <a:gd name="T63" fmla="*/ 294 h 790"/>
                <a:gd name="T64" fmla="*/ 75 w 698"/>
                <a:gd name="T65" fmla="*/ 236 h 790"/>
                <a:gd name="T66" fmla="*/ 34 w 698"/>
                <a:gd name="T67" fmla="*/ 143 h 790"/>
                <a:gd name="T68" fmla="*/ 115 w 698"/>
                <a:gd name="T69" fmla="*/ 247 h 790"/>
                <a:gd name="T70" fmla="*/ 218 w 698"/>
                <a:gd name="T71" fmla="*/ 375 h 790"/>
                <a:gd name="T72" fmla="*/ 161 w 698"/>
                <a:gd name="T73" fmla="*/ 288 h 790"/>
                <a:gd name="T74" fmla="*/ 98 w 698"/>
                <a:gd name="T75" fmla="*/ 195 h 790"/>
                <a:gd name="T76" fmla="*/ 57 w 698"/>
                <a:gd name="T77" fmla="*/ 132 h 790"/>
                <a:gd name="T78" fmla="*/ 5 w 698"/>
                <a:gd name="T79" fmla="*/ 58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8" h="790">
                  <a:moveTo>
                    <a:pt x="5" y="58"/>
                  </a:moveTo>
                  <a:lnTo>
                    <a:pt x="5" y="58"/>
                  </a:lnTo>
                  <a:cubicBezTo>
                    <a:pt x="63" y="34"/>
                    <a:pt x="63" y="34"/>
                    <a:pt x="63" y="34"/>
                  </a:cubicBezTo>
                  <a:cubicBezTo>
                    <a:pt x="138" y="0"/>
                    <a:pt x="150" y="52"/>
                    <a:pt x="202" y="86"/>
                  </a:cubicBezTo>
                  <a:cubicBezTo>
                    <a:pt x="259" y="132"/>
                    <a:pt x="340" y="224"/>
                    <a:pt x="415" y="224"/>
                  </a:cubicBezTo>
                  <a:cubicBezTo>
                    <a:pt x="467" y="224"/>
                    <a:pt x="490" y="230"/>
                    <a:pt x="530" y="247"/>
                  </a:cubicBezTo>
                  <a:cubicBezTo>
                    <a:pt x="564" y="265"/>
                    <a:pt x="599" y="323"/>
                    <a:pt x="634" y="339"/>
                  </a:cubicBezTo>
                  <a:lnTo>
                    <a:pt x="634" y="339"/>
                  </a:lnTo>
                  <a:cubicBezTo>
                    <a:pt x="634" y="339"/>
                    <a:pt x="634" y="345"/>
                    <a:pt x="634" y="357"/>
                  </a:cubicBezTo>
                  <a:cubicBezTo>
                    <a:pt x="639" y="363"/>
                    <a:pt x="639" y="386"/>
                    <a:pt x="639" y="397"/>
                  </a:cubicBezTo>
                  <a:cubicBezTo>
                    <a:pt x="639" y="415"/>
                    <a:pt x="628" y="443"/>
                    <a:pt x="616" y="460"/>
                  </a:cubicBezTo>
                  <a:cubicBezTo>
                    <a:pt x="605" y="512"/>
                    <a:pt x="674" y="489"/>
                    <a:pt x="679" y="512"/>
                  </a:cubicBezTo>
                  <a:cubicBezTo>
                    <a:pt x="691" y="552"/>
                    <a:pt x="668" y="536"/>
                    <a:pt x="645" y="552"/>
                  </a:cubicBezTo>
                  <a:cubicBezTo>
                    <a:pt x="628" y="564"/>
                    <a:pt x="651" y="582"/>
                    <a:pt x="634" y="599"/>
                  </a:cubicBezTo>
                  <a:cubicBezTo>
                    <a:pt x="611" y="616"/>
                    <a:pt x="645" y="622"/>
                    <a:pt x="656" y="645"/>
                  </a:cubicBezTo>
                  <a:cubicBezTo>
                    <a:pt x="668" y="662"/>
                    <a:pt x="668" y="668"/>
                    <a:pt x="679" y="680"/>
                  </a:cubicBezTo>
                  <a:cubicBezTo>
                    <a:pt x="697" y="691"/>
                    <a:pt x="691" y="703"/>
                    <a:pt x="674" y="708"/>
                  </a:cubicBezTo>
                  <a:cubicBezTo>
                    <a:pt x="656" y="708"/>
                    <a:pt x="663" y="668"/>
                    <a:pt x="645" y="685"/>
                  </a:cubicBezTo>
                  <a:cubicBezTo>
                    <a:pt x="639" y="685"/>
                    <a:pt x="622" y="697"/>
                    <a:pt x="622" y="697"/>
                  </a:cubicBezTo>
                  <a:cubicBezTo>
                    <a:pt x="634" y="703"/>
                    <a:pt x="639" y="714"/>
                    <a:pt x="656" y="725"/>
                  </a:cubicBezTo>
                  <a:cubicBezTo>
                    <a:pt x="663" y="725"/>
                    <a:pt x="656" y="749"/>
                    <a:pt x="656" y="754"/>
                  </a:cubicBezTo>
                  <a:cubicBezTo>
                    <a:pt x="651" y="766"/>
                    <a:pt x="593" y="789"/>
                    <a:pt x="582" y="789"/>
                  </a:cubicBezTo>
                  <a:cubicBezTo>
                    <a:pt x="576" y="789"/>
                    <a:pt x="553" y="760"/>
                    <a:pt x="547" y="754"/>
                  </a:cubicBezTo>
                  <a:cubicBezTo>
                    <a:pt x="524" y="737"/>
                    <a:pt x="490" y="720"/>
                    <a:pt x="472" y="703"/>
                  </a:cubicBezTo>
                  <a:cubicBezTo>
                    <a:pt x="432" y="680"/>
                    <a:pt x="443" y="651"/>
                    <a:pt x="392" y="674"/>
                  </a:cubicBezTo>
                  <a:cubicBezTo>
                    <a:pt x="363" y="685"/>
                    <a:pt x="340" y="633"/>
                    <a:pt x="322" y="616"/>
                  </a:cubicBezTo>
                  <a:cubicBezTo>
                    <a:pt x="254" y="570"/>
                    <a:pt x="259" y="507"/>
                    <a:pt x="167" y="478"/>
                  </a:cubicBezTo>
                  <a:cubicBezTo>
                    <a:pt x="109" y="460"/>
                    <a:pt x="63" y="460"/>
                    <a:pt x="63" y="536"/>
                  </a:cubicBezTo>
                  <a:cubicBezTo>
                    <a:pt x="57" y="536"/>
                    <a:pt x="17" y="524"/>
                    <a:pt x="11" y="518"/>
                  </a:cubicBezTo>
                  <a:cubicBezTo>
                    <a:pt x="0" y="512"/>
                    <a:pt x="17" y="489"/>
                    <a:pt x="17" y="484"/>
                  </a:cubicBezTo>
                  <a:cubicBezTo>
                    <a:pt x="52" y="391"/>
                    <a:pt x="52" y="391"/>
                    <a:pt x="52" y="391"/>
                  </a:cubicBezTo>
                  <a:cubicBezTo>
                    <a:pt x="69" y="375"/>
                    <a:pt x="81" y="323"/>
                    <a:pt x="81" y="294"/>
                  </a:cubicBezTo>
                  <a:cubicBezTo>
                    <a:pt x="86" y="276"/>
                    <a:pt x="86" y="253"/>
                    <a:pt x="75" y="236"/>
                  </a:cubicBezTo>
                  <a:cubicBezTo>
                    <a:pt x="63" y="219"/>
                    <a:pt x="29" y="161"/>
                    <a:pt x="34" y="143"/>
                  </a:cubicBezTo>
                  <a:cubicBezTo>
                    <a:pt x="46" y="143"/>
                    <a:pt x="109" y="230"/>
                    <a:pt x="115" y="247"/>
                  </a:cubicBezTo>
                  <a:cubicBezTo>
                    <a:pt x="126" y="271"/>
                    <a:pt x="196" y="375"/>
                    <a:pt x="218" y="375"/>
                  </a:cubicBezTo>
                  <a:cubicBezTo>
                    <a:pt x="218" y="363"/>
                    <a:pt x="173" y="299"/>
                    <a:pt x="161" y="288"/>
                  </a:cubicBezTo>
                  <a:cubicBezTo>
                    <a:pt x="98" y="195"/>
                    <a:pt x="98" y="195"/>
                    <a:pt x="98" y="195"/>
                  </a:cubicBezTo>
                  <a:cubicBezTo>
                    <a:pt x="92" y="184"/>
                    <a:pt x="57" y="150"/>
                    <a:pt x="57" y="132"/>
                  </a:cubicBezTo>
                  <a:cubicBezTo>
                    <a:pt x="46" y="126"/>
                    <a:pt x="23" y="86"/>
                    <a:pt x="5" y="5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4" name="Freeform 51"/>
            <p:cNvSpPr>
              <a:spLocks noChangeArrowheads="1"/>
            </p:cNvSpPr>
            <p:nvPr/>
          </p:nvSpPr>
          <p:spPr bwMode="auto">
            <a:xfrm>
              <a:off x="1115" y="1558"/>
              <a:ext cx="209" cy="251"/>
            </a:xfrm>
            <a:custGeom>
              <a:avLst/>
              <a:gdLst>
                <a:gd name="T0" fmla="*/ 236 w 928"/>
                <a:gd name="T1" fmla="*/ 663 h 1113"/>
                <a:gd name="T2" fmla="*/ 323 w 928"/>
                <a:gd name="T3" fmla="*/ 553 h 1113"/>
                <a:gd name="T4" fmla="*/ 323 w 928"/>
                <a:gd name="T5" fmla="*/ 467 h 1113"/>
                <a:gd name="T6" fmla="*/ 311 w 928"/>
                <a:gd name="T7" fmla="*/ 323 h 1113"/>
                <a:gd name="T8" fmla="*/ 345 w 928"/>
                <a:gd name="T9" fmla="*/ 219 h 1113"/>
                <a:gd name="T10" fmla="*/ 300 w 928"/>
                <a:gd name="T11" fmla="*/ 202 h 1113"/>
                <a:gd name="T12" fmla="*/ 271 w 928"/>
                <a:gd name="T13" fmla="*/ 150 h 1113"/>
                <a:gd name="T14" fmla="*/ 219 w 928"/>
                <a:gd name="T15" fmla="*/ 52 h 1113"/>
                <a:gd name="T16" fmla="*/ 253 w 928"/>
                <a:gd name="T17" fmla="*/ 0 h 1113"/>
                <a:gd name="T18" fmla="*/ 386 w 928"/>
                <a:gd name="T19" fmla="*/ 0 h 1113"/>
                <a:gd name="T20" fmla="*/ 777 w 928"/>
                <a:gd name="T21" fmla="*/ 29 h 1113"/>
                <a:gd name="T22" fmla="*/ 927 w 928"/>
                <a:gd name="T23" fmla="*/ 340 h 1113"/>
                <a:gd name="T24" fmla="*/ 922 w 928"/>
                <a:gd name="T25" fmla="*/ 692 h 1113"/>
                <a:gd name="T26" fmla="*/ 853 w 928"/>
                <a:gd name="T27" fmla="*/ 697 h 1113"/>
                <a:gd name="T28" fmla="*/ 731 w 928"/>
                <a:gd name="T29" fmla="*/ 749 h 1113"/>
                <a:gd name="T30" fmla="*/ 657 w 928"/>
                <a:gd name="T31" fmla="*/ 772 h 1113"/>
                <a:gd name="T32" fmla="*/ 547 w 928"/>
                <a:gd name="T33" fmla="*/ 801 h 1113"/>
                <a:gd name="T34" fmla="*/ 432 w 928"/>
                <a:gd name="T35" fmla="*/ 766 h 1113"/>
                <a:gd name="T36" fmla="*/ 328 w 928"/>
                <a:gd name="T37" fmla="*/ 835 h 1113"/>
                <a:gd name="T38" fmla="*/ 300 w 928"/>
                <a:gd name="T39" fmla="*/ 916 h 1113"/>
                <a:gd name="T40" fmla="*/ 271 w 928"/>
                <a:gd name="T41" fmla="*/ 945 h 1113"/>
                <a:gd name="T42" fmla="*/ 259 w 928"/>
                <a:gd name="T43" fmla="*/ 985 h 1113"/>
                <a:gd name="T44" fmla="*/ 259 w 928"/>
                <a:gd name="T45" fmla="*/ 1009 h 1113"/>
                <a:gd name="T46" fmla="*/ 190 w 928"/>
                <a:gd name="T47" fmla="*/ 1020 h 1113"/>
                <a:gd name="T48" fmla="*/ 138 w 928"/>
                <a:gd name="T49" fmla="*/ 1025 h 1113"/>
                <a:gd name="T50" fmla="*/ 92 w 928"/>
                <a:gd name="T51" fmla="*/ 1083 h 1113"/>
                <a:gd name="T52" fmla="*/ 23 w 928"/>
                <a:gd name="T53" fmla="*/ 1094 h 1113"/>
                <a:gd name="T54" fmla="*/ 6 w 928"/>
                <a:gd name="T55" fmla="*/ 1054 h 1113"/>
                <a:gd name="T56" fmla="*/ 98 w 928"/>
                <a:gd name="T57" fmla="*/ 1009 h 1113"/>
                <a:gd name="T58" fmla="*/ 132 w 928"/>
                <a:gd name="T59" fmla="*/ 910 h 1113"/>
                <a:gd name="T60" fmla="*/ 184 w 928"/>
                <a:gd name="T61" fmla="*/ 858 h 1113"/>
                <a:gd name="T62" fmla="*/ 230 w 928"/>
                <a:gd name="T63" fmla="*/ 749 h 1113"/>
                <a:gd name="T64" fmla="*/ 236 w 928"/>
                <a:gd name="T65" fmla="*/ 66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8" h="1113">
                  <a:moveTo>
                    <a:pt x="236" y="663"/>
                  </a:moveTo>
                  <a:lnTo>
                    <a:pt x="236" y="663"/>
                  </a:lnTo>
                  <a:cubicBezTo>
                    <a:pt x="253" y="640"/>
                    <a:pt x="248" y="634"/>
                    <a:pt x="271" y="616"/>
                  </a:cubicBezTo>
                  <a:cubicBezTo>
                    <a:pt x="305" y="593"/>
                    <a:pt x="323" y="599"/>
                    <a:pt x="323" y="553"/>
                  </a:cubicBezTo>
                  <a:cubicBezTo>
                    <a:pt x="323" y="536"/>
                    <a:pt x="334" y="524"/>
                    <a:pt x="334" y="512"/>
                  </a:cubicBezTo>
                  <a:cubicBezTo>
                    <a:pt x="334" y="495"/>
                    <a:pt x="316" y="490"/>
                    <a:pt x="323" y="467"/>
                  </a:cubicBezTo>
                  <a:cubicBezTo>
                    <a:pt x="397" y="455"/>
                    <a:pt x="311" y="403"/>
                    <a:pt x="293" y="380"/>
                  </a:cubicBezTo>
                  <a:cubicBezTo>
                    <a:pt x="271" y="357"/>
                    <a:pt x="293" y="340"/>
                    <a:pt x="311" y="323"/>
                  </a:cubicBezTo>
                  <a:cubicBezTo>
                    <a:pt x="328" y="311"/>
                    <a:pt x="340" y="259"/>
                    <a:pt x="340" y="242"/>
                  </a:cubicBezTo>
                  <a:cubicBezTo>
                    <a:pt x="345" y="230"/>
                    <a:pt x="345" y="230"/>
                    <a:pt x="345" y="219"/>
                  </a:cubicBezTo>
                  <a:lnTo>
                    <a:pt x="345" y="219"/>
                  </a:lnTo>
                  <a:cubicBezTo>
                    <a:pt x="328" y="219"/>
                    <a:pt x="305" y="219"/>
                    <a:pt x="300" y="202"/>
                  </a:cubicBezTo>
                  <a:cubicBezTo>
                    <a:pt x="293" y="190"/>
                    <a:pt x="300" y="178"/>
                    <a:pt x="288" y="167"/>
                  </a:cubicBezTo>
                  <a:cubicBezTo>
                    <a:pt x="288" y="162"/>
                    <a:pt x="276" y="155"/>
                    <a:pt x="271" y="150"/>
                  </a:cubicBezTo>
                  <a:cubicBezTo>
                    <a:pt x="253" y="144"/>
                    <a:pt x="207" y="121"/>
                    <a:pt x="201" y="98"/>
                  </a:cubicBezTo>
                  <a:cubicBezTo>
                    <a:pt x="196" y="81"/>
                    <a:pt x="201" y="69"/>
                    <a:pt x="219" y="52"/>
                  </a:cubicBezTo>
                  <a:cubicBezTo>
                    <a:pt x="236" y="40"/>
                    <a:pt x="248" y="23"/>
                    <a:pt x="253" y="0"/>
                  </a:cubicBezTo>
                  <a:lnTo>
                    <a:pt x="253" y="0"/>
                  </a:lnTo>
                  <a:cubicBezTo>
                    <a:pt x="386" y="0"/>
                    <a:pt x="386" y="0"/>
                    <a:pt x="386" y="0"/>
                  </a:cubicBezTo>
                  <a:lnTo>
                    <a:pt x="386" y="0"/>
                  </a:lnTo>
                  <a:cubicBezTo>
                    <a:pt x="777" y="29"/>
                    <a:pt x="777" y="29"/>
                    <a:pt x="777" y="29"/>
                  </a:cubicBezTo>
                  <a:lnTo>
                    <a:pt x="777" y="29"/>
                  </a:lnTo>
                  <a:cubicBezTo>
                    <a:pt x="824" y="34"/>
                    <a:pt x="824" y="34"/>
                    <a:pt x="824" y="34"/>
                  </a:cubicBezTo>
                  <a:cubicBezTo>
                    <a:pt x="927" y="340"/>
                    <a:pt x="927" y="340"/>
                    <a:pt x="927" y="340"/>
                  </a:cubicBezTo>
                  <a:lnTo>
                    <a:pt x="927" y="340"/>
                  </a:lnTo>
                  <a:cubicBezTo>
                    <a:pt x="922" y="692"/>
                    <a:pt x="922" y="692"/>
                    <a:pt x="922" y="692"/>
                  </a:cubicBezTo>
                  <a:lnTo>
                    <a:pt x="922" y="692"/>
                  </a:lnTo>
                  <a:cubicBezTo>
                    <a:pt x="893" y="703"/>
                    <a:pt x="881" y="686"/>
                    <a:pt x="853" y="697"/>
                  </a:cubicBezTo>
                  <a:cubicBezTo>
                    <a:pt x="835" y="708"/>
                    <a:pt x="801" y="726"/>
                    <a:pt x="777" y="726"/>
                  </a:cubicBezTo>
                  <a:cubicBezTo>
                    <a:pt x="761" y="726"/>
                    <a:pt x="743" y="743"/>
                    <a:pt x="731" y="749"/>
                  </a:cubicBezTo>
                  <a:cubicBezTo>
                    <a:pt x="720" y="760"/>
                    <a:pt x="714" y="755"/>
                    <a:pt x="702" y="760"/>
                  </a:cubicBezTo>
                  <a:cubicBezTo>
                    <a:pt x="697" y="766"/>
                    <a:pt x="668" y="772"/>
                    <a:pt x="657" y="772"/>
                  </a:cubicBezTo>
                  <a:cubicBezTo>
                    <a:pt x="651" y="766"/>
                    <a:pt x="645" y="760"/>
                    <a:pt x="633" y="760"/>
                  </a:cubicBezTo>
                  <a:cubicBezTo>
                    <a:pt x="599" y="772"/>
                    <a:pt x="581" y="801"/>
                    <a:pt x="547" y="801"/>
                  </a:cubicBezTo>
                  <a:cubicBezTo>
                    <a:pt x="524" y="807"/>
                    <a:pt x="507" y="801"/>
                    <a:pt x="484" y="801"/>
                  </a:cubicBezTo>
                  <a:cubicBezTo>
                    <a:pt x="455" y="807"/>
                    <a:pt x="444" y="789"/>
                    <a:pt x="432" y="766"/>
                  </a:cubicBezTo>
                  <a:cubicBezTo>
                    <a:pt x="426" y="755"/>
                    <a:pt x="386" y="755"/>
                    <a:pt x="374" y="772"/>
                  </a:cubicBezTo>
                  <a:cubicBezTo>
                    <a:pt x="363" y="795"/>
                    <a:pt x="352" y="818"/>
                    <a:pt x="328" y="835"/>
                  </a:cubicBezTo>
                  <a:cubicBezTo>
                    <a:pt x="305" y="853"/>
                    <a:pt x="323" y="876"/>
                    <a:pt x="311" y="893"/>
                  </a:cubicBezTo>
                  <a:cubicBezTo>
                    <a:pt x="311" y="899"/>
                    <a:pt x="305" y="916"/>
                    <a:pt x="300" y="916"/>
                  </a:cubicBezTo>
                  <a:cubicBezTo>
                    <a:pt x="300" y="922"/>
                    <a:pt x="288" y="922"/>
                    <a:pt x="288" y="928"/>
                  </a:cubicBezTo>
                  <a:cubicBezTo>
                    <a:pt x="276" y="933"/>
                    <a:pt x="288" y="945"/>
                    <a:pt x="271" y="945"/>
                  </a:cubicBezTo>
                  <a:cubicBezTo>
                    <a:pt x="264" y="950"/>
                    <a:pt x="253" y="950"/>
                    <a:pt x="248" y="957"/>
                  </a:cubicBezTo>
                  <a:cubicBezTo>
                    <a:pt x="242" y="968"/>
                    <a:pt x="253" y="979"/>
                    <a:pt x="259" y="985"/>
                  </a:cubicBezTo>
                  <a:cubicBezTo>
                    <a:pt x="271" y="997"/>
                    <a:pt x="276" y="991"/>
                    <a:pt x="259" y="1009"/>
                  </a:cubicBezTo>
                  <a:lnTo>
                    <a:pt x="259" y="1009"/>
                  </a:lnTo>
                  <a:cubicBezTo>
                    <a:pt x="248" y="997"/>
                    <a:pt x="219" y="997"/>
                    <a:pt x="201" y="1002"/>
                  </a:cubicBezTo>
                  <a:cubicBezTo>
                    <a:pt x="196" y="1002"/>
                    <a:pt x="196" y="1014"/>
                    <a:pt x="190" y="1020"/>
                  </a:cubicBezTo>
                  <a:cubicBezTo>
                    <a:pt x="178" y="1025"/>
                    <a:pt x="172" y="1009"/>
                    <a:pt x="167" y="1002"/>
                  </a:cubicBezTo>
                  <a:cubicBezTo>
                    <a:pt x="150" y="997"/>
                    <a:pt x="138" y="1009"/>
                    <a:pt x="138" y="1025"/>
                  </a:cubicBezTo>
                  <a:cubicBezTo>
                    <a:pt x="132" y="1049"/>
                    <a:pt x="138" y="1054"/>
                    <a:pt x="115" y="1071"/>
                  </a:cubicBezTo>
                  <a:cubicBezTo>
                    <a:pt x="92" y="1083"/>
                    <a:pt x="92" y="1083"/>
                    <a:pt x="92" y="1083"/>
                  </a:cubicBezTo>
                  <a:lnTo>
                    <a:pt x="92" y="1083"/>
                  </a:lnTo>
                  <a:cubicBezTo>
                    <a:pt x="57" y="1083"/>
                    <a:pt x="69" y="1112"/>
                    <a:pt x="23" y="1094"/>
                  </a:cubicBezTo>
                  <a:cubicBezTo>
                    <a:pt x="0" y="1077"/>
                    <a:pt x="6" y="1083"/>
                    <a:pt x="6" y="1054"/>
                  </a:cubicBezTo>
                  <a:lnTo>
                    <a:pt x="6" y="1054"/>
                  </a:lnTo>
                  <a:cubicBezTo>
                    <a:pt x="57" y="1014"/>
                    <a:pt x="57" y="1014"/>
                    <a:pt x="57" y="1014"/>
                  </a:cubicBezTo>
                  <a:cubicBezTo>
                    <a:pt x="75" y="1025"/>
                    <a:pt x="92" y="1031"/>
                    <a:pt x="98" y="1009"/>
                  </a:cubicBezTo>
                  <a:cubicBezTo>
                    <a:pt x="103" y="991"/>
                    <a:pt x="92" y="991"/>
                    <a:pt x="103" y="973"/>
                  </a:cubicBezTo>
                  <a:cubicBezTo>
                    <a:pt x="121" y="957"/>
                    <a:pt x="127" y="933"/>
                    <a:pt x="132" y="910"/>
                  </a:cubicBezTo>
                  <a:cubicBezTo>
                    <a:pt x="138" y="905"/>
                    <a:pt x="144" y="893"/>
                    <a:pt x="150" y="887"/>
                  </a:cubicBezTo>
                  <a:cubicBezTo>
                    <a:pt x="161" y="876"/>
                    <a:pt x="172" y="870"/>
                    <a:pt x="184" y="858"/>
                  </a:cubicBezTo>
                  <a:cubicBezTo>
                    <a:pt x="184" y="858"/>
                    <a:pt x="207" y="853"/>
                    <a:pt x="207" y="847"/>
                  </a:cubicBezTo>
                  <a:cubicBezTo>
                    <a:pt x="230" y="829"/>
                    <a:pt x="230" y="772"/>
                    <a:pt x="230" y="749"/>
                  </a:cubicBezTo>
                  <a:cubicBezTo>
                    <a:pt x="230" y="732"/>
                    <a:pt x="224" y="726"/>
                    <a:pt x="224" y="708"/>
                  </a:cubicBezTo>
                  <a:cubicBezTo>
                    <a:pt x="224" y="697"/>
                    <a:pt x="230" y="674"/>
                    <a:pt x="236" y="66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 name="Freeform 52"/>
            <p:cNvSpPr>
              <a:spLocks noChangeArrowheads="1"/>
            </p:cNvSpPr>
            <p:nvPr/>
          </p:nvSpPr>
          <p:spPr bwMode="auto">
            <a:xfrm>
              <a:off x="952" y="1626"/>
              <a:ext cx="216" cy="182"/>
            </a:xfrm>
            <a:custGeom>
              <a:avLst/>
              <a:gdLst>
                <a:gd name="T0" fmla="*/ 0 w 957"/>
                <a:gd name="T1" fmla="*/ 623 h 808"/>
                <a:gd name="T2" fmla="*/ 0 w 957"/>
                <a:gd name="T3" fmla="*/ 623 h 808"/>
                <a:gd name="T4" fmla="*/ 236 w 957"/>
                <a:gd name="T5" fmla="*/ 623 h 808"/>
                <a:gd name="T6" fmla="*/ 230 w 957"/>
                <a:gd name="T7" fmla="*/ 594 h 808"/>
                <a:gd name="T8" fmla="*/ 218 w 957"/>
                <a:gd name="T9" fmla="*/ 582 h 808"/>
                <a:gd name="T10" fmla="*/ 230 w 957"/>
                <a:gd name="T11" fmla="*/ 490 h 808"/>
                <a:gd name="T12" fmla="*/ 213 w 957"/>
                <a:gd name="T13" fmla="*/ 473 h 808"/>
                <a:gd name="T14" fmla="*/ 236 w 957"/>
                <a:gd name="T15" fmla="*/ 456 h 808"/>
                <a:gd name="T16" fmla="*/ 213 w 957"/>
                <a:gd name="T17" fmla="*/ 433 h 808"/>
                <a:gd name="T18" fmla="*/ 224 w 957"/>
                <a:gd name="T19" fmla="*/ 415 h 808"/>
                <a:gd name="T20" fmla="*/ 218 w 957"/>
                <a:gd name="T21" fmla="*/ 369 h 808"/>
                <a:gd name="T22" fmla="*/ 305 w 957"/>
                <a:gd name="T23" fmla="*/ 364 h 808"/>
                <a:gd name="T24" fmla="*/ 397 w 957"/>
                <a:gd name="T25" fmla="*/ 364 h 808"/>
                <a:gd name="T26" fmla="*/ 322 w 957"/>
                <a:gd name="T27" fmla="*/ 179 h 808"/>
                <a:gd name="T28" fmla="*/ 322 w 957"/>
                <a:gd name="T29" fmla="*/ 139 h 808"/>
                <a:gd name="T30" fmla="*/ 334 w 957"/>
                <a:gd name="T31" fmla="*/ 87 h 808"/>
                <a:gd name="T32" fmla="*/ 345 w 957"/>
                <a:gd name="T33" fmla="*/ 41 h 808"/>
                <a:gd name="T34" fmla="*/ 345 w 957"/>
                <a:gd name="T35" fmla="*/ 41 h 808"/>
                <a:gd name="T36" fmla="*/ 403 w 957"/>
                <a:gd name="T37" fmla="*/ 58 h 808"/>
                <a:gd name="T38" fmla="*/ 501 w 957"/>
                <a:gd name="T39" fmla="*/ 41 h 808"/>
                <a:gd name="T40" fmla="*/ 582 w 957"/>
                <a:gd name="T41" fmla="*/ 29 h 808"/>
                <a:gd name="T42" fmla="*/ 847 w 957"/>
                <a:gd name="T43" fmla="*/ 35 h 808"/>
                <a:gd name="T44" fmla="*/ 841 w 957"/>
                <a:gd name="T45" fmla="*/ 364 h 808"/>
                <a:gd name="T46" fmla="*/ 956 w 957"/>
                <a:gd name="T47" fmla="*/ 364 h 808"/>
                <a:gd name="T48" fmla="*/ 956 w 957"/>
                <a:gd name="T49" fmla="*/ 364 h 808"/>
                <a:gd name="T50" fmla="*/ 944 w 957"/>
                <a:gd name="T51" fmla="*/ 409 h 808"/>
                <a:gd name="T52" fmla="*/ 950 w 957"/>
                <a:gd name="T53" fmla="*/ 450 h 808"/>
                <a:gd name="T54" fmla="*/ 927 w 957"/>
                <a:gd name="T55" fmla="*/ 548 h 808"/>
                <a:gd name="T56" fmla="*/ 904 w 957"/>
                <a:gd name="T57" fmla="*/ 559 h 808"/>
                <a:gd name="T58" fmla="*/ 870 w 957"/>
                <a:gd name="T59" fmla="*/ 588 h 808"/>
                <a:gd name="T60" fmla="*/ 852 w 957"/>
                <a:gd name="T61" fmla="*/ 611 h 808"/>
                <a:gd name="T62" fmla="*/ 823 w 957"/>
                <a:gd name="T63" fmla="*/ 674 h 808"/>
                <a:gd name="T64" fmla="*/ 818 w 957"/>
                <a:gd name="T65" fmla="*/ 710 h 808"/>
                <a:gd name="T66" fmla="*/ 777 w 957"/>
                <a:gd name="T67" fmla="*/ 715 h 808"/>
                <a:gd name="T68" fmla="*/ 726 w 957"/>
                <a:gd name="T69" fmla="*/ 755 h 808"/>
                <a:gd name="T70" fmla="*/ 726 w 957"/>
                <a:gd name="T71" fmla="*/ 755 h 808"/>
                <a:gd name="T72" fmla="*/ 622 w 957"/>
                <a:gd name="T73" fmla="*/ 755 h 808"/>
                <a:gd name="T74" fmla="*/ 506 w 957"/>
                <a:gd name="T75" fmla="*/ 732 h 808"/>
                <a:gd name="T76" fmla="*/ 460 w 957"/>
                <a:gd name="T77" fmla="*/ 692 h 808"/>
                <a:gd name="T78" fmla="*/ 426 w 957"/>
                <a:gd name="T79" fmla="*/ 640 h 808"/>
                <a:gd name="T80" fmla="*/ 357 w 957"/>
                <a:gd name="T81" fmla="*/ 715 h 808"/>
                <a:gd name="T82" fmla="*/ 311 w 957"/>
                <a:gd name="T83" fmla="*/ 761 h 808"/>
                <a:gd name="T84" fmla="*/ 265 w 957"/>
                <a:gd name="T85" fmla="*/ 761 h 808"/>
                <a:gd name="T86" fmla="*/ 149 w 957"/>
                <a:gd name="T87" fmla="*/ 738 h 808"/>
                <a:gd name="T88" fmla="*/ 97 w 957"/>
                <a:gd name="T89" fmla="*/ 674 h 808"/>
                <a:gd name="T90" fmla="*/ 0 w 957"/>
                <a:gd name="T91" fmla="*/ 623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57" h="808">
                  <a:moveTo>
                    <a:pt x="0" y="623"/>
                  </a:moveTo>
                  <a:lnTo>
                    <a:pt x="0" y="623"/>
                  </a:lnTo>
                  <a:cubicBezTo>
                    <a:pt x="236" y="623"/>
                    <a:pt x="236" y="623"/>
                    <a:pt x="236" y="623"/>
                  </a:cubicBezTo>
                  <a:cubicBezTo>
                    <a:pt x="236" y="611"/>
                    <a:pt x="236" y="606"/>
                    <a:pt x="230" y="594"/>
                  </a:cubicBezTo>
                  <a:cubicBezTo>
                    <a:pt x="230" y="594"/>
                    <a:pt x="224" y="582"/>
                    <a:pt x="218" y="582"/>
                  </a:cubicBezTo>
                  <a:cubicBezTo>
                    <a:pt x="196" y="542"/>
                    <a:pt x="247" y="530"/>
                    <a:pt x="230" y="490"/>
                  </a:cubicBezTo>
                  <a:cubicBezTo>
                    <a:pt x="230" y="485"/>
                    <a:pt x="224" y="478"/>
                    <a:pt x="213" y="473"/>
                  </a:cubicBezTo>
                  <a:cubicBezTo>
                    <a:pt x="201" y="467"/>
                    <a:pt x="241" y="461"/>
                    <a:pt x="236" y="456"/>
                  </a:cubicBezTo>
                  <a:cubicBezTo>
                    <a:pt x="230" y="444"/>
                    <a:pt x="196" y="461"/>
                    <a:pt x="213" y="433"/>
                  </a:cubicBezTo>
                  <a:cubicBezTo>
                    <a:pt x="218" y="421"/>
                    <a:pt x="224" y="427"/>
                    <a:pt x="224" y="415"/>
                  </a:cubicBezTo>
                  <a:cubicBezTo>
                    <a:pt x="224" y="398"/>
                    <a:pt x="218" y="381"/>
                    <a:pt x="218" y="369"/>
                  </a:cubicBezTo>
                  <a:cubicBezTo>
                    <a:pt x="224" y="357"/>
                    <a:pt x="293" y="364"/>
                    <a:pt x="305" y="364"/>
                  </a:cubicBezTo>
                  <a:cubicBezTo>
                    <a:pt x="339" y="369"/>
                    <a:pt x="368" y="364"/>
                    <a:pt x="397" y="364"/>
                  </a:cubicBezTo>
                  <a:cubicBezTo>
                    <a:pt x="397" y="294"/>
                    <a:pt x="334" y="248"/>
                    <a:pt x="322" y="179"/>
                  </a:cubicBezTo>
                  <a:cubicBezTo>
                    <a:pt x="317" y="168"/>
                    <a:pt x="317" y="150"/>
                    <a:pt x="322" y="139"/>
                  </a:cubicBezTo>
                  <a:cubicBezTo>
                    <a:pt x="328" y="121"/>
                    <a:pt x="328" y="104"/>
                    <a:pt x="334" y="87"/>
                  </a:cubicBezTo>
                  <a:cubicBezTo>
                    <a:pt x="334" y="76"/>
                    <a:pt x="345" y="58"/>
                    <a:pt x="345" y="41"/>
                  </a:cubicBezTo>
                  <a:lnTo>
                    <a:pt x="345" y="41"/>
                  </a:lnTo>
                  <a:cubicBezTo>
                    <a:pt x="374" y="41"/>
                    <a:pt x="386" y="41"/>
                    <a:pt x="403" y="58"/>
                  </a:cubicBezTo>
                  <a:cubicBezTo>
                    <a:pt x="443" y="104"/>
                    <a:pt x="472" y="70"/>
                    <a:pt x="501" y="41"/>
                  </a:cubicBezTo>
                  <a:cubicBezTo>
                    <a:pt x="524" y="18"/>
                    <a:pt x="553" y="41"/>
                    <a:pt x="582" y="29"/>
                  </a:cubicBezTo>
                  <a:cubicBezTo>
                    <a:pt x="656" y="0"/>
                    <a:pt x="755" y="35"/>
                    <a:pt x="847" y="35"/>
                  </a:cubicBezTo>
                  <a:cubicBezTo>
                    <a:pt x="841" y="364"/>
                    <a:pt x="841" y="364"/>
                    <a:pt x="841" y="364"/>
                  </a:cubicBezTo>
                  <a:cubicBezTo>
                    <a:pt x="956" y="364"/>
                    <a:pt x="956" y="364"/>
                    <a:pt x="956" y="364"/>
                  </a:cubicBezTo>
                  <a:lnTo>
                    <a:pt x="956" y="364"/>
                  </a:lnTo>
                  <a:cubicBezTo>
                    <a:pt x="950" y="375"/>
                    <a:pt x="944" y="398"/>
                    <a:pt x="944" y="409"/>
                  </a:cubicBezTo>
                  <a:cubicBezTo>
                    <a:pt x="944" y="427"/>
                    <a:pt x="950" y="433"/>
                    <a:pt x="950" y="450"/>
                  </a:cubicBezTo>
                  <a:cubicBezTo>
                    <a:pt x="950" y="473"/>
                    <a:pt x="950" y="530"/>
                    <a:pt x="927" y="548"/>
                  </a:cubicBezTo>
                  <a:cubicBezTo>
                    <a:pt x="927" y="554"/>
                    <a:pt x="904" y="559"/>
                    <a:pt x="904" y="559"/>
                  </a:cubicBezTo>
                  <a:cubicBezTo>
                    <a:pt x="892" y="571"/>
                    <a:pt x="881" y="577"/>
                    <a:pt x="870" y="588"/>
                  </a:cubicBezTo>
                  <a:cubicBezTo>
                    <a:pt x="864" y="594"/>
                    <a:pt x="858" y="606"/>
                    <a:pt x="852" y="611"/>
                  </a:cubicBezTo>
                  <a:cubicBezTo>
                    <a:pt x="847" y="634"/>
                    <a:pt x="841" y="658"/>
                    <a:pt x="823" y="674"/>
                  </a:cubicBezTo>
                  <a:cubicBezTo>
                    <a:pt x="812" y="692"/>
                    <a:pt x="823" y="692"/>
                    <a:pt x="818" y="710"/>
                  </a:cubicBezTo>
                  <a:cubicBezTo>
                    <a:pt x="812" y="732"/>
                    <a:pt x="795" y="726"/>
                    <a:pt x="777" y="715"/>
                  </a:cubicBezTo>
                  <a:cubicBezTo>
                    <a:pt x="726" y="755"/>
                    <a:pt x="726" y="755"/>
                    <a:pt x="726" y="755"/>
                  </a:cubicBezTo>
                  <a:lnTo>
                    <a:pt x="726" y="755"/>
                  </a:lnTo>
                  <a:cubicBezTo>
                    <a:pt x="674" y="744"/>
                    <a:pt x="674" y="732"/>
                    <a:pt x="622" y="755"/>
                  </a:cubicBezTo>
                  <a:cubicBezTo>
                    <a:pt x="570" y="772"/>
                    <a:pt x="564" y="732"/>
                    <a:pt x="506" y="732"/>
                  </a:cubicBezTo>
                  <a:cubicBezTo>
                    <a:pt x="472" y="732"/>
                    <a:pt x="426" y="732"/>
                    <a:pt x="460" y="692"/>
                  </a:cubicBezTo>
                  <a:cubicBezTo>
                    <a:pt x="495" y="663"/>
                    <a:pt x="454" y="634"/>
                    <a:pt x="426" y="640"/>
                  </a:cubicBezTo>
                  <a:cubicBezTo>
                    <a:pt x="357" y="646"/>
                    <a:pt x="409" y="692"/>
                    <a:pt x="357" y="715"/>
                  </a:cubicBezTo>
                  <a:cubicBezTo>
                    <a:pt x="334" y="721"/>
                    <a:pt x="322" y="744"/>
                    <a:pt x="311" y="761"/>
                  </a:cubicBezTo>
                  <a:cubicBezTo>
                    <a:pt x="293" y="807"/>
                    <a:pt x="288" y="767"/>
                    <a:pt x="265" y="761"/>
                  </a:cubicBezTo>
                  <a:cubicBezTo>
                    <a:pt x="224" y="744"/>
                    <a:pt x="189" y="750"/>
                    <a:pt x="149" y="738"/>
                  </a:cubicBezTo>
                  <a:cubicBezTo>
                    <a:pt x="137" y="721"/>
                    <a:pt x="121" y="686"/>
                    <a:pt x="97" y="674"/>
                  </a:cubicBezTo>
                  <a:cubicBezTo>
                    <a:pt x="63" y="651"/>
                    <a:pt x="45" y="629"/>
                    <a:pt x="0" y="6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6" name="Freeform 53"/>
            <p:cNvSpPr>
              <a:spLocks noChangeArrowheads="1"/>
            </p:cNvSpPr>
            <p:nvPr/>
          </p:nvSpPr>
          <p:spPr bwMode="auto">
            <a:xfrm>
              <a:off x="941" y="1784"/>
              <a:ext cx="246" cy="131"/>
            </a:xfrm>
            <a:custGeom>
              <a:avLst/>
              <a:gdLst>
                <a:gd name="T0" fmla="*/ 127 w 1091"/>
                <a:gd name="T1" fmla="*/ 311 h 583"/>
                <a:gd name="T2" fmla="*/ 127 w 1091"/>
                <a:gd name="T3" fmla="*/ 311 h 583"/>
                <a:gd name="T4" fmla="*/ 58 w 1091"/>
                <a:gd name="T5" fmla="*/ 288 h 583"/>
                <a:gd name="T6" fmla="*/ 0 w 1091"/>
                <a:gd name="T7" fmla="*/ 207 h 583"/>
                <a:gd name="T8" fmla="*/ 70 w 1091"/>
                <a:gd name="T9" fmla="*/ 178 h 583"/>
                <a:gd name="T10" fmla="*/ 99 w 1091"/>
                <a:gd name="T11" fmla="*/ 132 h 583"/>
                <a:gd name="T12" fmla="*/ 202 w 1091"/>
                <a:gd name="T13" fmla="*/ 63 h 583"/>
                <a:gd name="T14" fmla="*/ 288 w 1091"/>
                <a:gd name="T15" fmla="*/ 69 h 583"/>
                <a:gd name="T16" fmla="*/ 340 w 1091"/>
                <a:gd name="T17" fmla="*/ 109 h 583"/>
                <a:gd name="T18" fmla="*/ 525 w 1091"/>
                <a:gd name="T19" fmla="*/ 74 h 583"/>
                <a:gd name="T20" fmla="*/ 674 w 1091"/>
                <a:gd name="T21" fmla="*/ 92 h 583"/>
                <a:gd name="T22" fmla="*/ 870 w 1091"/>
                <a:gd name="T23" fmla="*/ 126 h 583"/>
                <a:gd name="T24" fmla="*/ 859 w 1091"/>
                <a:gd name="T25" fmla="*/ 86 h 583"/>
                <a:gd name="T26" fmla="*/ 859 w 1091"/>
                <a:gd name="T27" fmla="*/ 86 h 583"/>
                <a:gd name="T28" fmla="*/ 882 w 1091"/>
                <a:gd name="T29" fmla="*/ 74 h 583"/>
                <a:gd name="T30" fmla="*/ 905 w 1091"/>
                <a:gd name="T31" fmla="*/ 28 h 583"/>
                <a:gd name="T32" fmla="*/ 934 w 1091"/>
                <a:gd name="T33" fmla="*/ 5 h 583"/>
                <a:gd name="T34" fmla="*/ 957 w 1091"/>
                <a:gd name="T35" fmla="*/ 23 h 583"/>
                <a:gd name="T36" fmla="*/ 968 w 1091"/>
                <a:gd name="T37" fmla="*/ 5 h 583"/>
                <a:gd name="T38" fmla="*/ 1026 w 1091"/>
                <a:gd name="T39" fmla="*/ 12 h 583"/>
                <a:gd name="T40" fmla="*/ 1026 w 1091"/>
                <a:gd name="T41" fmla="*/ 12 h 583"/>
                <a:gd name="T42" fmla="*/ 1026 w 1091"/>
                <a:gd name="T43" fmla="*/ 86 h 583"/>
                <a:gd name="T44" fmla="*/ 1031 w 1091"/>
                <a:gd name="T45" fmla="*/ 132 h 583"/>
                <a:gd name="T46" fmla="*/ 1020 w 1091"/>
                <a:gd name="T47" fmla="*/ 213 h 583"/>
                <a:gd name="T48" fmla="*/ 1043 w 1091"/>
                <a:gd name="T49" fmla="*/ 270 h 583"/>
                <a:gd name="T50" fmla="*/ 1043 w 1091"/>
                <a:gd name="T51" fmla="*/ 369 h 583"/>
                <a:gd name="T52" fmla="*/ 1078 w 1091"/>
                <a:gd name="T53" fmla="*/ 386 h 583"/>
                <a:gd name="T54" fmla="*/ 1049 w 1091"/>
                <a:gd name="T55" fmla="*/ 426 h 583"/>
                <a:gd name="T56" fmla="*/ 1049 w 1091"/>
                <a:gd name="T57" fmla="*/ 426 h 583"/>
                <a:gd name="T58" fmla="*/ 859 w 1091"/>
                <a:gd name="T59" fmla="*/ 490 h 583"/>
                <a:gd name="T60" fmla="*/ 565 w 1091"/>
                <a:gd name="T61" fmla="*/ 582 h 583"/>
                <a:gd name="T62" fmla="*/ 542 w 1091"/>
                <a:gd name="T63" fmla="*/ 558 h 583"/>
                <a:gd name="T64" fmla="*/ 501 w 1091"/>
                <a:gd name="T65" fmla="*/ 535 h 583"/>
                <a:gd name="T66" fmla="*/ 519 w 1091"/>
                <a:gd name="T67" fmla="*/ 506 h 583"/>
                <a:gd name="T68" fmla="*/ 485 w 1091"/>
                <a:gd name="T69" fmla="*/ 484 h 583"/>
                <a:gd name="T70" fmla="*/ 421 w 1091"/>
                <a:gd name="T71" fmla="*/ 455 h 583"/>
                <a:gd name="T72" fmla="*/ 375 w 1091"/>
                <a:gd name="T73" fmla="*/ 461 h 583"/>
                <a:gd name="T74" fmla="*/ 340 w 1091"/>
                <a:gd name="T75" fmla="*/ 449 h 583"/>
                <a:gd name="T76" fmla="*/ 329 w 1091"/>
                <a:gd name="T77" fmla="*/ 432 h 583"/>
                <a:gd name="T78" fmla="*/ 288 w 1091"/>
                <a:gd name="T79" fmla="*/ 414 h 583"/>
                <a:gd name="T80" fmla="*/ 271 w 1091"/>
                <a:gd name="T81" fmla="*/ 386 h 583"/>
                <a:gd name="T82" fmla="*/ 248 w 1091"/>
                <a:gd name="T83" fmla="*/ 351 h 583"/>
                <a:gd name="T84" fmla="*/ 208 w 1091"/>
                <a:gd name="T85" fmla="*/ 317 h 583"/>
                <a:gd name="T86" fmla="*/ 179 w 1091"/>
                <a:gd name="T87" fmla="*/ 293 h 583"/>
                <a:gd name="T88" fmla="*/ 127 w 1091"/>
                <a:gd name="T89" fmla="*/ 311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91" h="583">
                  <a:moveTo>
                    <a:pt x="127" y="311"/>
                  </a:moveTo>
                  <a:lnTo>
                    <a:pt x="127" y="311"/>
                  </a:lnTo>
                  <a:cubicBezTo>
                    <a:pt x="127" y="282"/>
                    <a:pt x="122" y="265"/>
                    <a:pt x="58" y="288"/>
                  </a:cubicBezTo>
                  <a:cubicBezTo>
                    <a:pt x="52" y="288"/>
                    <a:pt x="29" y="219"/>
                    <a:pt x="0" y="207"/>
                  </a:cubicBezTo>
                  <a:cubicBezTo>
                    <a:pt x="0" y="196"/>
                    <a:pt x="58" y="196"/>
                    <a:pt x="70" y="178"/>
                  </a:cubicBezTo>
                  <a:cubicBezTo>
                    <a:pt x="75" y="173"/>
                    <a:pt x="92" y="126"/>
                    <a:pt x="99" y="132"/>
                  </a:cubicBezTo>
                  <a:cubicBezTo>
                    <a:pt x="133" y="149"/>
                    <a:pt x="191" y="97"/>
                    <a:pt x="202" y="63"/>
                  </a:cubicBezTo>
                  <a:cubicBezTo>
                    <a:pt x="288" y="69"/>
                    <a:pt x="288" y="69"/>
                    <a:pt x="288" y="69"/>
                  </a:cubicBezTo>
                  <a:cubicBezTo>
                    <a:pt x="317" y="69"/>
                    <a:pt x="317" y="121"/>
                    <a:pt x="340" y="109"/>
                  </a:cubicBezTo>
                  <a:cubicBezTo>
                    <a:pt x="409" y="86"/>
                    <a:pt x="467" y="69"/>
                    <a:pt x="525" y="74"/>
                  </a:cubicBezTo>
                  <a:cubicBezTo>
                    <a:pt x="565" y="80"/>
                    <a:pt x="640" y="80"/>
                    <a:pt x="674" y="92"/>
                  </a:cubicBezTo>
                  <a:cubicBezTo>
                    <a:pt x="732" y="121"/>
                    <a:pt x="807" y="126"/>
                    <a:pt x="870" y="126"/>
                  </a:cubicBezTo>
                  <a:cubicBezTo>
                    <a:pt x="870" y="109"/>
                    <a:pt x="859" y="97"/>
                    <a:pt x="859" y="86"/>
                  </a:cubicBezTo>
                  <a:lnTo>
                    <a:pt x="859" y="86"/>
                  </a:lnTo>
                  <a:cubicBezTo>
                    <a:pt x="882" y="74"/>
                    <a:pt x="882" y="74"/>
                    <a:pt x="882" y="74"/>
                  </a:cubicBezTo>
                  <a:cubicBezTo>
                    <a:pt x="905" y="57"/>
                    <a:pt x="899" y="52"/>
                    <a:pt x="905" y="28"/>
                  </a:cubicBezTo>
                  <a:cubicBezTo>
                    <a:pt x="905" y="12"/>
                    <a:pt x="917" y="0"/>
                    <a:pt x="934" y="5"/>
                  </a:cubicBezTo>
                  <a:cubicBezTo>
                    <a:pt x="939" y="12"/>
                    <a:pt x="945" y="28"/>
                    <a:pt x="957" y="23"/>
                  </a:cubicBezTo>
                  <a:cubicBezTo>
                    <a:pt x="963" y="17"/>
                    <a:pt x="963" y="5"/>
                    <a:pt x="968" y="5"/>
                  </a:cubicBezTo>
                  <a:cubicBezTo>
                    <a:pt x="986" y="0"/>
                    <a:pt x="1015" y="0"/>
                    <a:pt x="1026" y="12"/>
                  </a:cubicBezTo>
                  <a:lnTo>
                    <a:pt x="1026" y="12"/>
                  </a:lnTo>
                  <a:cubicBezTo>
                    <a:pt x="1026" y="86"/>
                    <a:pt x="1026" y="86"/>
                    <a:pt x="1026" y="86"/>
                  </a:cubicBezTo>
                  <a:cubicBezTo>
                    <a:pt x="1026" y="115"/>
                    <a:pt x="1049" y="104"/>
                    <a:pt x="1031" y="132"/>
                  </a:cubicBezTo>
                  <a:cubicBezTo>
                    <a:pt x="1020" y="144"/>
                    <a:pt x="1015" y="196"/>
                    <a:pt x="1020" y="213"/>
                  </a:cubicBezTo>
                  <a:cubicBezTo>
                    <a:pt x="1031" y="230"/>
                    <a:pt x="1049" y="248"/>
                    <a:pt x="1043" y="270"/>
                  </a:cubicBezTo>
                  <a:cubicBezTo>
                    <a:pt x="1043" y="282"/>
                    <a:pt x="1003" y="380"/>
                    <a:pt x="1043" y="369"/>
                  </a:cubicBezTo>
                  <a:cubicBezTo>
                    <a:pt x="1049" y="362"/>
                    <a:pt x="1090" y="362"/>
                    <a:pt x="1078" y="386"/>
                  </a:cubicBezTo>
                  <a:cubicBezTo>
                    <a:pt x="1067" y="397"/>
                    <a:pt x="1049" y="409"/>
                    <a:pt x="1049" y="426"/>
                  </a:cubicBezTo>
                  <a:lnTo>
                    <a:pt x="1049" y="426"/>
                  </a:lnTo>
                  <a:cubicBezTo>
                    <a:pt x="859" y="490"/>
                    <a:pt x="859" y="490"/>
                    <a:pt x="859" y="490"/>
                  </a:cubicBezTo>
                  <a:cubicBezTo>
                    <a:pt x="565" y="582"/>
                    <a:pt x="565" y="582"/>
                    <a:pt x="565" y="582"/>
                  </a:cubicBezTo>
                  <a:cubicBezTo>
                    <a:pt x="559" y="582"/>
                    <a:pt x="548" y="564"/>
                    <a:pt x="542" y="558"/>
                  </a:cubicBezTo>
                  <a:cubicBezTo>
                    <a:pt x="530" y="553"/>
                    <a:pt x="501" y="547"/>
                    <a:pt x="501" y="535"/>
                  </a:cubicBezTo>
                  <a:cubicBezTo>
                    <a:pt x="501" y="524"/>
                    <a:pt x="519" y="512"/>
                    <a:pt x="519" y="506"/>
                  </a:cubicBezTo>
                  <a:cubicBezTo>
                    <a:pt x="519" y="501"/>
                    <a:pt x="490" y="490"/>
                    <a:pt x="485" y="484"/>
                  </a:cubicBezTo>
                  <a:cubicBezTo>
                    <a:pt x="467" y="478"/>
                    <a:pt x="444" y="461"/>
                    <a:pt x="421" y="455"/>
                  </a:cubicBezTo>
                  <a:cubicBezTo>
                    <a:pt x="409" y="455"/>
                    <a:pt x="392" y="461"/>
                    <a:pt x="375" y="461"/>
                  </a:cubicBezTo>
                  <a:cubicBezTo>
                    <a:pt x="369" y="461"/>
                    <a:pt x="346" y="455"/>
                    <a:pt x="340" y="449"/>
                  </a:cubicBezTo>
                  <a:cubicBezTo>
                    <a:pt x="335" y="443"/>
                    <a:pt x="335" y="438"/>
                    <a:pt x="329" y="432"/>
                  </a:cubicBezTo>
                  <a:cubicBezTo>
                    <a:pt x="312" y="426"/>
                    <a:pt x="283" y="449"/>
                    <a:pt x="288" y="414"/>
                  </a:cubicBezTo>
                  <a:cubicBezTo>
                    <a:pt x="288" y="397"/>
                    <a:pt x="277" y="397"/>
                    <a:pt x="271" y="386"/>
                  </a:cubicBezTo>
                  <a:cubicBezTo>
                    <a:pt x="265" y="380"/>
                    <a:pt x="243" y="362"/>
                    <a:pt x="248" y="351"/>
                  </a:cubicBezTo>
                  <a:cubicBezTo>
                    <a:pt x="260" y="340"/>
                    <a:pt x="214" y="334"/>
                    <a:pt x="208" y="317"/>
                  </a:cubicBezTo>
                  <a:cubicBezTo>
                    <a:pt x="202" y="305"/>
                    <a:pt x="202" y="288"/>
                    <a:pt x="179" y="293"/>
                  </a:cubicBezTo>
                  <a:cubicBezTo>
                    <a:pt x="127" y="311"/>
                    <a:pt x="127" y="311"/>
                    <a:pt x="127" y="31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7" name="Freeform 54"/>
            <p:cNvSpPr>
              <a:spLocks noChangeArrowheads="1"/>
            </p:cNvSpPr>
            <p:nvPr/>
          </p:nvSpPr>
          <p:spPr bwMode="auto">
            <a:xfrm>
              <a:off x="967" y="1850"/>
              <a:ext cx="236" cy="157"/>
            </a:xfrm>
            <a:custGeom>
              <a:avLst/>
              <a:gdLst>
                <a:gd name="T0" fmla="*/ 11 w 1044"/>
                <a:gd name="T1" fmla="*/ 23 h 698"/>
                <a:gd name="T2" fmla="*/ 11 w 1044"/>
                <a:gd name="T3" fmla="*/ 23 h 698"/>
                <a:gd name="T4" fmla="*/ 63 w 1044"/>
                <a:gd name="T5" fmla="*/ 5 h 698"/>
                <a:gd name="T6" fmla="*/ 92 w 1044"/>
                <a:gd name="T7" fmla="*/ 29 h 698"/>
                <a:gd name="T8" fmla="*/ 132 w 1044"/>
                <a:gd name="T9" fmla="*/ 63 h 698"/>
                <a:gd name="T10" fmla="*/ 155 w 1044"/>
                <a:gd name="T11" fmla="*/ 98 h 698"/>
                <a:gd name="T12" fmla="*/ 172 w 1044"/>
                <a:gd name="T13" fmla="*/ 126 h 698"/>
                <a:gd name="T14" fmla="*/ 213 w 1044"/>
                <a:gd name="T15" fmla="*/ 144 h 698"/>
                <a:gd name="T16" fmla="*/ 224 w 1044"/>
                <a:gd name="T17" fmla="*/ 161 h 698"/>
                <a:gd name="T18" fmla="*/ 259 w 1044"/>
                <a:gd name="T19" fmla="*/ 173 h 698"/>
                <a:gd name="T20" fmla="*/ 305 w 1044"/>
                <a:gd name="T21" fmla="*/ 167 h 698"/>
                <a:gd name="T22" fmla="*/ 369 w 1044"/>
                <a:gd name="T23" fmla="*/ 196 h 698"/>
                <a:gd name="T24" fmla="*/ 403 w 1044"/>
                <a:gd name="T25" fmla="*/ 218 h 698"/>
                <a:gd name="T26" fmla="*/ 385 w 1044"/>
                <a:gd name="T27" fmla="*/ 247 h 698"/>
                <a:gd name="T28" fmla="*/ 426 w 1044"/>
                <a:gd name="T29" fmla="*/ 270 h 698"/>
                <a:gd name="T30" fmla="*/ 449 w 1044"/>
                <a:gd name="T31" fmla="*/ 294 h 698"/>
                <a:gd name="T32" fmla="*/ 743 w 1044"/>
                <a:gd name="T33" fmla="*/ 202 h 698"/>
                <a:gd name="T34" fmla="*/ 933 w 1044"/>
                <a:gd name="T35" fmla="*/ 138 h 698"/>
                <a:gd name="T36" fmla="*/ 933 w 1044"/>
                <a:gd name="T37" fmla="*/ 138 h 698"/>
                <a:gd name="T38" fmla="*/ 933 w 1044"/>
                <a:gd name="T39" fmla="*/ 582 h 698"/>
                <a:gd name="T40" fmla="*/ 991 w 1044"/>
                <a:gd name="T41" fmla="*/ 593 h 698"/>
                <a:gd name="T42" fmla="*/ 1008 w 1044"/>
                <a:gd name="T43" fmla="*/ 611 h 698"/>
                <a:gd name="T44" fmla="*/ 1014 w 1044"/>
                <a:gd name="T45" fmla="*/ 633 h 698"/>
                <a:gd name="T46" fmla="*/ 1043 w 1044"/>
                <a:gd name="T47" fmla="*/ 656 h 698"/>
                <a:gd name="T48" fmla="*/ 1043 w 1044"/>
                <a:gd name="T49" fmla="*/ 656 h 698"/>
                <a:gd name="T50" fmla="*/ 582 w 1044"/>
                <a:gd name="T51" fmla="*/ 656 h 698"/>
                <a:gd name="T52" fmla="*/ 547 w 1044"/>
                <a:gd name="T53" fmla="*/ 668 h 698"/>
                <a:gd name="T54" fmla="*/ 518 w 1044"/>
                <a:gd name="T55" fmla="*/ 691 h 698"/>
                <a:gd name="T56" fmla="*/ 489 w 1044"/>
                <a:gd name="T57" fmla="*/ 697 h 698"/>
                <a:gd name="T58" fmla="*/ 455 w 1044"/>
                <a:gd name="T59" fmla="*/ 685 h 698"/>
                <a:gd name="T60" fmla="*/ 455 w 1044"/>
                <a:gd name="T61" fmla="*/ 685 h 698"/>
                <a:gd name="T62" fmla="*/ 461 w 1044"/>
                <a:gd name="T63" fmla="*/ 668 h 698"/>
                <a:gd name="T64" fmla="*/ 357 w 1044"/>
                <a:gd name="T65" fmla="*/ 633 h 698"/>
                <a:gd name="T66" fmla="*/ 236 w 1044"/>
                <a:gd name="T67" fmla="*/ 535 h 698"/>
                <a:gd name="T68" fmla="*/ 242 w 1044"/>
                <a:gd name="T69" fmla="*/ 541 h 698"/>
                <a:gd name="T70" fmla="*/ 213 w 1044"/>
                <a:gd name="T71" fmla="*/ 403 h 698"/>
                <a:gd name="T72" fmla="*/ 161 w 1044"/>
                <a:gd name="T73" fmla="*/ 317 h 698"/>
                <a:gd name="T74" fmla="*/ 120 w 1044"/>
                <a:gd name="T75" fmla="*/ 311 h 698"/>
                <a:gd name="T76" fmla="*/ 92 w 1044"/>
                <a:gd name="T77" fmla="*/ 236 h 698"/>
                <a:gd name="T78" fmla="*/ 0 w 1044"/>
                <a:gd name="T79" fmla="*/ 173 h 698"/>
                <a:gd name="T80" fmla="*/ 28 w 1044"/>
                <a:gd name="T81" fmla="*/ 121 h 698"/>
                <a:gd name="T82" fmla="*/ 23 w 1044"/>
                <a:gd name="T83" fmla="*/ 57 h 698"/>
                <a:gd name="T84" fmla="*/ 11 w 1044"/>
                <a:gd name="T85" fmla="*/ 23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44" h="698">
                  <a:moveTo>
                    <a:pt x="11" y="23"/>
                  </a:moveTo>
                  <a:lnTo>
                    <a:pt x="11" y="23"/>
                  </a:lnTo>
                  <a:cubicBezTo>
                    <a:pt x="63" y="5"/>
                    <a:pt x="63" y="5"/>
                    <a:pt x="63" y="5"/>
                  </a:cubicBezTo>
                  <a:cubicBezTo>
                    <a:pt x="86" y="0"/>
                    <a:pt x="86" y="17"/>
                    <a:pt x="92" y="29"/>
                  </a:cubicBezTo>
                  <a:cubicBezTo>
                    <a:pt x="98" y="46"/>
                    <a:pt x="144" y="52"/>
                    <a:pt x="132" y="63"/>
                  </a:cubicBezTo>
                  <a:cubicBezTo>
                    <a:pt x="127" y="74"/>
                    <a:pt x="149" y="92"/>
                    <a:pt x="155" y="98"/>
                  </a:cubicBezTo>
                  <a:cubicBezTo>
                    <a:pt x="161" y="109"/>
                    <a:pt x="172" y="109"/>
                    <a:pt x="172" y="126"/>
                  </a:cubicBezTo>
                  <a:cubicBezTo>
                    <a:pt x="167" y="161"/>
                    <a:pt x="196" y="138"/>
                    <a:pt x="213" y="144"/>
                  </a:cubicBezTo>
                  <a:cubicBezTo>
                    <a:pt x="219" y="150"/>
                    <a:pt x="219" y="155"/>
                    <a:pt x="224" y="161"/>
                  </a:cubicBezTo>
                  <a:cubicBezTo>
                    <a:pt x="230" y="167"/>
                    <a:pt x="253" y="173"/>
                    <a:pt x="259" y="173"/>
                  </a:cubicBezTo>
                  <a:cubicBezTo>
                    <a:pt x="276" y="173"/>
                    <a:pt x="293" y="167"/>
                    <a:pt x="305" y="167"/>
                  </a:cubicBezTo>
                  <a:cubicBezTo>
                    <a:pt x="328" y="173"/>
                    <a:pt x="351" y="190"/>
                    <a:pt x="369" y="196"/>
                  </a:cubicBezTo>
                  <a:cubicBezTo>
                    <a:pt x="374" y="202"/>
                    <a:pt x="403" y="213"/>
                    <a:pt x="403" y="218"/>
                  </a:cubicBezTo>
                  <a:cubicBezTo>
                    <a:pt x="403" y="224"/>
                    <a:pt x="385" y="236"/>
                    <a:pt x="385" y="247"/>
                  </a:cubicBezTo>
                  <a:cubicBezTo>
                    <a:pt x="385" y="259"/>
                    <a:pt x="414" y="265"/>
                    <a:pt x="426" y="270"/>
                  </a:cubicBezTo>
                  <a:cubicBezTo>
                    <a:pt x="432" y="276"/>
                    <a:pt x="443" y="294"/>
                    <a:pt x="449" y="294"/>
                  </a:cubicBezTo>
                  <a:cubicBezTo>
                    <a:pt x="743" y="202"/>
                    <a:pt x="743" y="202"/>
                    <a:pt x="743" y="202"/>
                  </a:cubicBezTo>
                  <a:cubicBezTo>
                    <a:pt x="933" y="138"/>
                    <a:pt x="933" y="138"/>
                    <a:pt x="933" y="138"/>
                  </a:cubicBezTo>
                  <a:lnTo>
                    <a:pt x="933" y="138"/>
                  </a:lnTo>
                  <a:cubicBezTo>
                    <a:pt x="933" y="582"/>
                    <a:pt x="933" y="582"/>
                    <a:pt x="933" y="582"/>
                  </a:cubicBezTo>
                  <a:cubicBezTo>
                    <a:pt x="951" y="582"/>
                    <a:pt x="974" y="582"/>
                    <a:pt x="991" y="593"/>
                  </a:cubicBezTo>
                  <a:cubicBezTo>
                    <a:pt x="996" y="593"/>
                    <a:pt x="1003" y="605"/>
                    <a:pt x="1008" y="611"/>
                  </a:cubicBezTo>
                  <a:cubicBezTo>
                    <a:pt x="1008" y="616"/>
                    <a:pt x="1014" y="627"/>
                    <a:pt x="1014" y="633"/>
                  </a:cubicBezTo>
                  <a:cubicBezTo>
                    <a:pt x="1043" y="656"/>
                    <a:pt x="1043" y="656"/>
                    <a:pt x="1043" y="656"/>
                  </a:cubicBezTo>
                  <a:lnTo>
                    <a:pt x="1043" y="656"/>
                  </a:lnTo>
                  <a:cubicBezTo>
                    <a:pt x="582" y="656"/>
                    <a:pt x="582" y="656"/>
                    <a:pt x="582" y="656"/>
                  </a:cubicBezTo>
                  <a:cubicBezTo>
                    <a:pt x="570" y="656"/>
                    <a:pt x="558" y="662"/>
                    <a:pt x="547" y="668"/>
                  </a:cubicBezTo>
                  <a:cubicBezTo>
                    <a:pt x="536" y="674"/>
                    <a:pt x="530" y="685"/>
                    <a:pt x="518" y="691"/>
                  </a:cubicBezTo>
                  <a:cubicBezTo>
                    <a:pt x="506" y="697"/>
                    <a:pt x="501" y="697"/>
                    <a:pt x="489" y="697"/>
                  </a:cubicBezTo>
                  <a:cubicBezTo>
                    <a:pt x="455" y="685"/>
                    <a:pt x="455" y="685"/>
                    <a:pt x="455" y="685"/>
                  </a:cubicBezTo>
                  <a:lnTo>
                    <a:pt x="455" y="685"/>
                  </a:lnTo>
                  <a:cubicBezTo>
                    <a:pt x="455" y="679"/>
                    <a:pt x="461" y="674"/>
                    <a:pt x="461" y="668"/>
                  </a:cubicBezTo>
                  <a:cubicBezTo>
                    <a:pt x="461" y="645"/>
                    <a:pt x="385" y="639"/>
                    <a:pt x="357" y="633"/>
                  </a:cubicBezTo>
                  <a:cubicBezTo>
                    <a:pt x="311" y="627"/>
                    <a:pt x="259" y="576"/>
                    <a:pt x="236" y="535"/>
                  </a:cubicBezTo>
                  <a:cubicBezTo>
                    <a:pt x="242" y="535"/>
                    <a:pt x="242" y="535"/>
                    <a:pt x="242" y="541"/>
                  </a:cubicBezTo>
                  <a:cubicBezTo>
                    <a:pt x="224" y="501"/>
                    <a:pt x="213" y="449"/>
                    <a:pt x="213" y="403"/>
                  </a:cubicBezTo>
                  <a:cubicBezTo>
                    <a:pt x="213" y="362"/>
                    <a:pt x="184" y="346"/>
                    <a:pt x="161" y="317"/>
                  </a:cubicBezTo>
                  <a:cubicBezTo>
                    <a:pt x="149" y="305"/>
                    <a:pt x="138" y="311"/>
                    <a:pt x="120" y="311"/>
                  </a:cubicBezTo>
                  <a:cubicBezTo>
                    <a:pt x="98" y="299"/>
                    <a:pt x="104" y="247"/>
                    <a:pt x="92" y="236"/>
                  </a:cubicBezTo>
                  <a:cubicBezTo>
                    <a:pt x="68" y="184"/>
                    <a:pt x="0" y="230"/>
                    <a:pt x="0" y="173"/>
                  </a:cubicBezTo>
                  <a:cubicBezTo>
                    <a:pt x="0" y="155"/>
                    <a:pt x="17" y="126"/>
                    <a:pt x="28" y="121"/>
                  </a:cubicBezTo>
                  <a:cubicBezTo>
                    <a:pt x="63" y="98"/>
                    <a:pt x="28" y="92"/>
                    <a:pt x="23" y="57"/>
                  </a:cubicBezTo>
                  <a:cubicBezTo>
                    <a:pt x="17" y="46"/>
                    <a:pt x="11" y="34"/>
                    <a:pt x="11"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8" name="Freeform 55"/>
            <p:cNvSpPr>
              <a:spLocks noChangeArrowheads="1"/>
            </p:cNvSpPr>
            <p:nvPr/>
          </p:nvSpPr>
          <p:spPr bwMode="auto">
            <a:xfrm>
              <a:off x="915" y="1921"/>
              <a:ext cx="113" cy="200"/>
            </a:xfrm>
            <a:custGeom>
              <a:avLst/>
              <a:gdLst>
                <a:gd name="T0" fmla="*/ 501 w 502"/>
                <a:gd name="T1" fmla="*/ 362 h 888"/>
                <a:gd name="T2" fmla="*/ 501 w 502"/>
                <a:gd name="T3" fmla="*/ 362 h 888"/>
                <a:gd name="T4" fmla="*/ 479 w 502"/>
                <a:gd name="T5" fmla="*/ 380 h 888"/>
                <a:gd name="T6" fmla="*/ 450 w 502"/>
                <a:gd name="T7" fmla="*/ 374 h 888"/>
                <a:gd name="T8" fmla="*/ 392 w 502"/>
                <a:gd name="T9" fmla="*/ 426 h 888"/>
                <a:gd name="T10" fmla="*/ 392 w 502"/>
                <a:gd name="T11" fmla="*/ 460 h 888"/>
                <a:gd name="T12" fmla="*/ 375 w 502"/>
                <a:gd name="T13" fmla="*/ 507 h 888"/>
                <a:gd name="T14" fmla="*/ 409 w 502"/>
                <a:gd name="T15" fmla="*/ 604 h 888"/>
                <a:gd name="T16" fmla="*/ 438 w 502"/>
                <a:gd name="T17" fmla="*/ 645 h 888"/>
                <a:gd name="T18" fmla="*/ 450 w 502"/>
                <a:gd name="T19" fmla="*/ 685 h 888"/>
                <a:gd name="T20" fmla="*/ 450 w 502"/>
                <a:gd name="T21" fmla="*/ 685 h 888"/>
                <a:gd name="T22" fmla="*/ 438 w 502"/>
                <a:gd name="T23" fmla="*/ 714 h 888"/>
                <a:gd name="T24" fmla="*/ 380 w 502"/>
                <a:gd name="T25" fmla="*/ 760 h 888"/>
                <a:gd name="T26" fmla="*/ 311 w 502"/>
                <a:gd name="T27" fmla="*/ 777 h 888"/>
                <a:gd name="T28" fmla="*/ 311 w 502"/>
                <a:gd name="T29" fmla="*/ 812 h 888"/>
                <a:gd name="T30" fmla="*/ 248 w 502"/>
                <a:gd name="T31" fmla="*/ 818 h 888"/>
                <a:gd name="T32" fmla="*/ 231 w 502"/>
                <a:gd name="T33" fmla="*/ 887 h 888"/>
                <a:gd name="T34" fmla="*/ 231 w 502"/>
                <a:gd name="T35" fmla="*/ 887 h 888"/>
                <a:gd name="T36" fmla="*/ 219 w 502"/>
                <a:gd name="T37" fmla="*/ 829 h 888"/>
                <a:gd name="T38" fmla="*/ 179 w 502"/>
                <a:gd name="T39" fmla="*/ 783 h 888"/>
                <a:gd name="T40" fmla="*/ 138 w 502"/>
                <a:gd name="T41" fmla="*/ 737 h 888"/>
                <a:gd name="T42" fmla="*/ 144 w 502"/>
                <a:gd name="T43" fmla="*/ 599 h 888"/>
                <a:gd name="T44" fmla="*/ 63 w 502"/>
                <a:gd name="T45" fmla="*/ 294 h 888"/>
                <a:gd name="T46" fmla="*/ 35 w 502"/>
                <a:gd name="T47" fmla="*/ 310 h 888"/>
                <a:gd name="T48" fmla="*/ 0 w 502"/>
                <a:gd name="T49" fmla="*/ 259 h 888"/>
                <a:gd name="T50" fmla="*/ 6 w 502"/>
                <a:gd name="T51" fmla="*/ 173 h 888"/>
                <a:gd name="T52" fmla="*/ 23 w 502"/>
                <a:gd name="T53" fmla="*/ 149 h 888"/>
                <a:gd name="T54" fmla="*/ 29 w 502"/>
                <a:gd name="T55" fmla="*/ 40 h 888"/>
                <a:gd name="T56" fmla="*/ 29 w 502"/>
                <a:gd name="T57" fmla="*/ 5 h 888"/>
                <a:gd name="T58" fmla="*/ 29 w 502"/>
                <a:gd name="T59" fmla="*/ 5 h 888"/>
                <a:gd name="T60" fmla="*/ 167 w 502"/>
                <a:gd name="T61" fmla="*/ 0 h 888"/>
                <a:gd name="T62" fmla="*/ 167 w 502"/>
                <a:gd name="T63" fmla="*/ 0 h 888"/>
                <a:gd name="T64" fmla="*/ 173 w 502"/>
                <a:gd name="T65" fmla="*/ 22 h 888"/>
                <a:gd name="T66" fmla="*/ 190 w 502"/>
                <a:gd name="T67" fmla="*/ 103 h 888"/>
                <a:gd name="T68" fmla="*/ 214 w 502"/>
                <a:gd name="T69" fmla="*/ 155 h 888"/>
                <a:gd name="T70" fmla="*/ 369 w 502"/>
                <a:gd name="T71" fmla="*/ 236 h 888"/>
                <a:gd name="T72" fmla="*/ 461 w 502"/>
                <a:gd name="T73" fmla="*/ 305 h 888"/>
                <a:gd name="T74" fmla="*/ 479 w 502"/>
                <a:gd name="T75" fmla="*/ 328 h 888"/>
                <a:gd name="T76" fmla="*/ 501 w 502"/>
                <a:gd name="T77" fmla="*/ 362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2" h="888">
                  <a:moveTo>
                    <a:pt x="501" y="362"/>
                  </a:moveTo>
                  <a:lnTo>
                    <a:pt x="501" y="362"/>
                  </a:lnTo>
                  <a:cubicBezTo>
                    <a:pt x="479" y="380"/>
                    <a:pt x="479" y="380"/>
                    <a:pt x="479" y="380"/>
                  </a:cubicBezTo>
                  <a:cubicBezTo>
                    <a:pt x="479" y="391"/>
                    <a:pt x="461" y="374"/>
                    <a:pt x="450" y="374"/>
                  </a:cubicBezTo>
                  <a:cubicBezTo>
                    <a:pt x="427" y="374"/>
                    <a:pt x="398" y="403"/>
                    <a:pt x="392" y="426"/>
                  </a:cubicBezTo>
                  <a:cubicBezTo>
                    <a:pt x="392" y="438"/>
                    <a:pt x="392" y="449"/>
                    <a:pt x="392" y="460"/>
                  </a:cubicBezTo>
                  <a:cubicBezTo>
                    <a:pt x="392" y="472"/>
                    <a:pt x="380" y="495"/>
                    <a:pt x="375" y="507"/>
                  </a:cubicBezTo>
                  <a:cubicBezTo>
                    <a:pt x="375" y="535"/>
                    <a:pt x="392" y="575"/>
                    <a:pt x="409" y="604"/>
                  </a:cubicBezTo>
                  <a:cubicBezTo>
                    <a:pt x="421" y="616"/>
                    <a:pt x="432" y="627"/>
                    <a:pt x="438" y="645"/>
                  </a:cubicBezTo>
                  <a:cubicBezTo>
                    <a:pt x="438" y="656"/>
                    <a:pt x="444" y="674"/>
                    <a:pt x="450" y="685"/>
                  </a:cubicBezTo>
                  <a:lnTo>
                    <a:pt x="450" y="685"/>
                  </a:lnTo>
                  <a:cubicBezTo>
                    <a:pt x="438" y="714"/>
                    <a:pt x="438" y="714"/>
                    <a:pt x="438" y="714"/>
                  </a:cubicBezTo>
                  <a:cubicBezTo>
                    <a:pt x="432" y="743"/>
                    <a:pt x="409" y="766"/>
                    <a:pt x="380" y="760"/>
                  </a:cubicBezTo>
                  <a:cubicBezTo>
                    <a:pt x="358" y="760"/>
                    <a:pt x="329" y="766"/>
                    <a:pt x="311" y="777"/>
                  </a:cubicBezTo>
                  <a:cubicBezTo>
                    <a:pt x="299" y="789"/>
                    <a:pt x="317" y="800"/>
                    <a:pt x="311" y="812"/>
                  </a:cubicBezTo>
                  <a:cubicBezTo>
                    <a:pt x="306" y="818"/>
                    <a:pt x="259" y="812"/>
                    <a:pt x="248" y="818"/>
                  </a:cubicBezTo>
                  <a:cubicBezTo>
                    <a:pt x="231" y="887"/>
                    <a:pt x="231" y="887"/>
                    <a:pt x="231" y="887"/>
                  </a:cubicBezTo>
                  <a:lnTo>
                    <a:pt x="231" y="887"/>
                  </a:lnTo>
                  <a:cubicBezTo>
                    <a:pt x="219" y="869"/>
                    <a:pt x="219" y="852"/>
                    <a:pt x="219" y="829"/>
                  </a:cubicBezTo>
                  <a:cubicBezTo>
                    <a:pt x="207" y="824"/>
                    <a:pt x="190" y="789"/>
                    <a:pt x="179" y="783"/>
                  </a:cubicBezTo>
                  <a:cubicBezTo>
                    <a:pt x="150" y="760"/>
                    <a:pt x="150" y="789"/>
                    <a:pt x="138" y="737"/>
                  </a:cubicBezTo>
                  <a:cubicBezTo>
                    <a:pt x="127" y="679"/>
                    <a:pt x="144" y="651"/>
                    <a:pt x="144" y="599"/>
                  </a:cubicBezTo>
                  <a:cubicBezTo>
                    <a:pt x="144" y="478"/>
                    <a:pt x="92" y="397"/>
                    <a:pt x="63" y="294"/>
                  </a:cubicBezTo>
                  <a:cubicBezTo>
                    <a:pt x="52" y="294"/>
                    <a:pt x="35" y="310"/>
                    <a:pt x="35" y="310"/>
                  </a:cubicBezTo>
                  <a:cubicBezTo>
                    <a:pt x="23" y="310"/>
                    <a:pt x="6" y="265"/>
                    <a:pt x="0" y="259"/>
                  </a:cubicBezTo>
                  <a:cubicBezTo>
                    <a:pt x="0" y="230"/>
                    <a:pt x="6" y="201"/>
                    <a:pt x="6" y="173"/>
                  </a:cubicBezTo>
                  <a:cubicBezTo>
                    <a:pt x="0" y="144"/>
                    <a:pt x="0" y="161"/>
                    <a:pt x="23" y="149"/>
                  </a:cubicBezTo>
                  <a:cubicBezTo>
                    <a:pt x="52" y="132"/>
                    <a:pt x="29" y="63"/>
                    <a:pt x="29" y="40"/>
                  </a:cubicBezTo>
                  <a:cubicBezTo>
                    <a:pt x="29" y="29"/>
                    <a:pt x="29" y="17"/>
                    <a:pt x="29" y="5"/>
                  </a:cubicBezTo>
                  <a:lnTo>
                    <a:pt x="29" y="5"/>
                  </a:lnTo>
                  <a:cubicBezTo>
                    <a:pt x="167" y="0"/>
                    <a:pt x="167" y="0"/>
                    <a:pt x="167" y="0"/>
                  </a:cubicBezTo>
                  <a:lnTo>
                    <a:pt x="167" y="0"/>
                  </a:lnTo>
                  <a:cubicBezTo>
                    <a:pt x="167" y="5"/>
                    <a:pt x="173" y="11"/>
                    <a:pt x="173" y="22"/>
                  </a:cubicBezTo>
                  <a:cubicBezTo>
                    <a:pt x="173" y="57"/>
                    <a:pt x="185" y="80"/>
                    <a:pt x="190" y="103"/>
                  </a:cubicBezTo>
                  <a:cubicBezTo>
                    <a:pt x="202" y="138"/>
                    <a:pt x="162" y="138"/>
                    <a:pt x="214" y="155"/>
                  </a:cubicBezTo>
                  <a:cubicBezTo>
                    <a:pt x="271" y="178"/>
                    <a:pt x="335" y="173"/>
                    <a:pt x="369" y="236"/>
                  </a:cubicBezTo>
                  <a:cubicBezTo>
                    <a:pt x="380" y="265"/>
                    <a:pt x="421" y="328"/>
                    <a:pt x="461" y="305"/>
                  </a:cubicBezTo>
                  <a:cubicBezTo>
                    <a:pt x="479" y="294"/>
                    <a:pt x="473" y="316"/>
                    <a:pt x="479" y="328"/>
                  </a:cubicBezTo>
                  <a:cubicBezTo>
                    <a:pt x="490" y="339"/>
                    <a:pt x="496" y="351"/>
                    <a:pt x="501" y="36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9" name="Freeform 56"/>
            <p:cNvSpPr>
              <a:spLocks noChangeArrowheads="1"/>
            </p:cNvSpPr>
            <p:nvPr/>
          </p:nvSpPr>
          <p:spPr bwMode="auto">
            <a:xfrm>
              <a:off x="918" y="1882"/>
              <a:ext cx="42" cy="40"/>
            </a:xfrm>
            <a:custGeom>
              <a:avLst/>
              <a:gdLst>
                <a:gd name="T0" fmla="*/ 17 w 191"/>
                <a:gd name="T1" fmla="*/ 178 h 179"/>
                <a:gd name="T2" fmla="*/ 17 w 191"/>
                <a:gd name="T3" fmla="*/ 178 h 179"/>
                <a:gd name="T4" fmla="*/ 155 w 191"/>
                <a:gd name="T5" fmla="*/ 173 h 179"/>
                <a:gd name="T6" fmla="*/ 155 w 191"/>
                <a:gd name="T7" fmla="*/ 173 h 179"/>
                <a:gd name="T8" fmla="*/ 155 w 191"/>
                <a:gd name="T9" fmla="*/ 155 h 179"/>
                <a:gd name="T10" fmla="*/ 190 w 191"/>
                <a:gd name="T11" fmla="*/ 132 h 179"/>
                <a:gd name="T12" fmla="*/ 138 w 191"/>
                <a:gd name="T13" fmla="*/ 11 h 179"/>
                <a:gd name="T14" fmla="*/ 92 w 191"/>
                <a:gd name="T15" fmla="*/ 0 h 179"/>
                <a:gd name="T16" fmla="*/ 40 w 191"/>
                <a:gd name="T17" fmla="*/ 0 h 179"/>
                <a:gd name="T18" fmla="*/ 6 w 191"/>
                <a:gd name="T19" fmla="*/ 40 h 179"/>
                <a:gd name="T20" fmla="*/ 11 w 191"/>
                <a:gd name="T21" fmla="*/ 126 h 179"/>
                <a:gd name="T22" fmla="*/ 17 w 191"/>
                <a:gd name="T23" fmla="*/ 17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1" h="179">
                  <a:moveTo>
                    <a:pt x="17" y="178"/>
                  </a:moveTo>
                  <a:lnTo>
                    <a:pt x="17" y="178"/>
                  </a:lnTo>
                  <a:cubicBezTo>
                    <a:pt x="155" y="173"/>
                    <a:pt x="155" y="173"/>
                    <a:pt x="155" y="173"/>
                  </a:cubicBezTo>
                  <a:lnTo>
                    <a:pt x="155" y="173"/>
                  </a:lnTo>
                  <a:cubicBezTo>
                    <a:pt x="155" y="167"/>
                    <a:pt x="155" y="161"/>
                    <a:pt x="155" y="155"/>
                  </a:cubicBezTo>
                  <a:cubicBezTo>
                    <a:pt x="173" y="150"/>
                    <a:pt x="190" y="150"/>
                    <a:pt x="190" y="132"/>
                  </a:cubicBezTo>
                  <a:cubicBezTo>
                    <a:pt x="161" y="115"/>
                    <a:pt x="155" y="17"/>
                    <a:pt x="138" y="11"/>
                  </a:cubicBezTo>
                  <a:cubicBezTo>
                    <a:pt x="138" y="6"/>
                    <a:pt x="98" y="0"/>
                    <a:pt x="92" y="0"/>
                  </a:cubicBezTo>
                  <a:cubicBezTo>
                    <a:pt x="74" y="0"/>
                    <a:pt x="58" y="0"/>
                    <a:pt x="40" y="0"/>
                  </a:cubicBezTo>
                  <a:cubicBezTo>
                    <a:pt x="34" y="17"/>
                    <a:pt x="34" y="40"/>
                    <a:pt x="6" y="40"/>
                  </a:cubicBezTo>
                  <a:cubicBezTo>
                    <a:pt x="0" y="63"/>
                    <a:pt x="6" y="98"/>
                    <a:pt x="11" y="126"/>
                  </a:cubicBezTo>
                  <a:cubicBezTo>
                    <a:pt x="11" y="144"/>
                    <a:pt x="17" y="161"/>
                    <a:pt x="17" y="17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 name="Freeform 57"/>
            <p:cNvSpPr>
              <a:spLocks noChangeArrowheads="1"/>
            </p:cNvSpPr>
            <p:nvPr/>
          </p:nvSpPr>
          <p:spPr bwMode="auto">
            <a:xfrm>
              <a:off x="1874" y="2885"/>
              <a:ext cx="358" cy="656"/>
            </a:xfrm>
            <a:custGeom>
              <a:avLst/>
              <a:gdLst>
                <a:gd name="T0" fmla="*/ 519 w 1585"/>
                <a:gd name="T1" fmla="*/ 2731 h 2899"/>
                <a:gd name="T2" fmla="*/ 449 w 1585"/>
                <a:gd name="T3" fmla="*/ 2593 h 2899"/>
                <a:gd name="T4" fmla="*/ 507 w 1585"/>
                <a:gd name="T5" fmla="*/ 2587 h 2899"/>
                <a:gd name="T6" fmla="*/ 628 w 1585"/>
                <a:gd name="T7" fmla="*/ 2760 h 2899"/>
                <a:gd name="T8" fmla="*/ 743 w 1585"/>
                <a:gd name="T9" fmla="*/ 2858 h 2899"/>
                <a:gd name="T10" fmla="*/ 692 w 1585"/>
                <a:gd name="T11" fmla="*/ 2881 h 2899"/>
                <a:gd name="T12" fmla="*/ 588 w 1585"/>
                <a:gd name="T13" fmla="*/ 2835 h 2899"/>
                <a:gd name="T14" fmla="*/ 519 w 1585"/>
                <a:gd name="T15" fmla="*/ 2731 h 2899"/>
                <a:gd name="T16" fmla="*/ 593 w 1585"/>
                <a:gd name="T17" fmla="*/ 2120 h 2899"/>
                <a:gd name="T18" fmla="*/ 571 w 1585"/>
                <a:gd name="T19" fmla="*/ 2011 h 2899"/>
                <a:gd name="T20" fmla="*/ 536 w 1585"/>
                <a:gd name="T21" fmla="*/ 2006 h 2899"/>
                <a:gd name="T22" fmla="*/ 496 w 1585"/>
                <a:gd name="T23" fmla="*/ 1999 h 2899"/>
                <a:gd name="T24" fmla="*/ 472 w 1585"/>
                <a:gd name="T25" fmla="*/ 1977 h 2899"/>
                <a:gd name="T26" fmla="*/ 484 w 1585"/>
                <a:gd name="T27" fmla="*/ 1936 h 2899"/>
                <a:gd name="T28" fmla="*/ 663 w 1585"/>
                <a:gd name="T29" fmla="*/ 1999 h 2899"/>
                <a:gd name="T30" fmla="*/ 737 w 1585"/>
                <a:gd name="T31" fmla="*/ 2063 h 2899"/>
                <a:gd name="T32" fmla="*/ 813 w 1585"/>
                <a:gd name="T33" fmla="*/ 2161 h 2899"/>
                <a:gd name="T34" fmla="*/ 692 w 1585"/>
                <a:gd name="T35" fmla="*/ 2167 h 2899"/>
                <a:gd name="T36" fmla="*/ 593 w 1585"/>
                <a:gd name="T37" fmla="*/ 2120 h 2899"/>
                <a:gd name="T38" fmla="*/ 1014 w 1585"/>
                <a:gd name="T39" fmla="*/ 1545 h 2899"/>
                <a:gd name="T40" fmla="*/ 1089 w 1585"/>
                <a:gd name="T41" fmla="*/ 1429 h 2899"/>
                <a:gd name="T42" fmla="*/ 1164 w 1585"/>
                <a:gd name="T43" fmla="*/ 1337 h 2899"/>
                <a:gd name="T44" fmla="*/ 1411 w 1585"/>
                <a:gd name="T45" fmla="*/ 1256 h 2899"/>
                <a:gd name="T46" fmla="*/ 1440 w 1585"/>
                <a:gd name="T47" fmla="*/ 1176 h 2899"/>
                <a:gd name="T48" fmla="*/ 1584 w 1585"/>
                <a:gd name="T49" fmla="*/ 732 h 2899"/>
                <a:gd name="T50" fmla="*/ 1556 w 1585"/>
                <a:gd name="T51" fmla="*/ 0 h 2899"/>
                <a:gd name="T52" fmla="*/ 87 w 1585"/>
                <a:gd name="T53" fmla="*/ 0 h 2899"/>
                <a:gd name="T54" fmla="*/ 346 w 1585"/>
                <a:gd name="T55" fmla="*/ 842 h 2899"/>
                <a:gd name="T56" fmla="*/ 184 w 1585"/>
                <a:gd name="T57" fmla="*/ 945 h 2899"/>
                <a:gd name="T58" fmla="*/ 0 w 1585"/>
                <a:gd name="T59" fmla="*/ 1107 h 2899"/>
                <a:gd name="T60" fmla="*/ 207 w 1585"/>
                <a:gd name="T61" fmla="*/ 1193 h 2899"/>
                <a:gd name="T62" fmla="*/ 617 w 1585"/>
                <a:gd name="T63" fmla="*/ 1245 h 2899"/>
                <a:gd name="T64" fmla="*/ 692 w 1585"/>
                <a:gd name="T65" fmla="*/ 1562 h 2899"/>
                <a:gd name="T66" fmla="*/ 1014 w 1585"/>
                <a:gd name="T67" fmla="*/ 1545 h 2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5" h="2899">
                  <a:moveTo>
                    <a:pt x="519" y="2731"/>
                  </a:moveTo>
                  <a:lnTo>
                    <a:pt x="519" y="2731"/>
                  </a:lnTo>
                  <a:cubicBezTo>
                    <a:pt x="519" y="2691"/>
                    <a:pt x="472" y="2662"/>
                    <a:pt x="472" y="2616"/>
                  </a:cubicBezTo>
                  <a:cubicBezTo>
                    <a:pt x="472" y="2599"/>
                    <a:pt x="461" y="2605"/>
                    <a:pt x="449" y="2593"/>
                  </a:cubicBezTo>
                  <a:cubicBezTo>
                    <a:pt x="444" y="2593"/>
                    <a:pt x="444" y="2553"/>
                    <a:pt x="461" y="2564"/>
                  </a:cubicBezTo>
                  <a:cubicBezTo>
                    <a:pt x="478" y="2576"/>
                    <a:pt x="501" y="2570"/>
                    <a:pt x="507" y="2587"/>
                  </a:cubicBezTo>
                  <a:cubicBezTo>
                    <a:pt x="519" y="2605"/>
                    <a:pt x="524" y="2622"/>
                    <a:pt x="530" y="2633"/>
                  </a:cubicBezTo>
                  <a:cubicBezTo>
                    <a:pt x="548" y="2673"/>
                    <a:pt x="599" y="2731"/>
                    <a:pt x="628" y="2760"/>
                  </a:cubicBezTo>
                  <a:cubicBezTo>
                    <a:pt x="645" y="2777"/>
                    <a:pt x="674" y="2794"/>
                    <a:pt x="692" y="2818"/>
                  </a:cubicBezTo>
                  <a:cubicBezTo>
                    <a:pt x="697" y="2823"/>
                    <a:pt x="737" y="2858"/>
                    <a:pt x="743" y="2858"/>
                  </a:cubicBezTo>
                  <a:cubicBezTo>
                    <a:pt x="743" y="2864"/>
                    <a:pt x="743" y="2864"/>
                    <a:pt x="743" y="2864"/>
                  </a:cubicBezTo>
                  <a:cubicBezTo>
                    <a:pt x="709" y="2864"/>
                    <a:pt x="714" y="2864"/>
                    <a:pt x="692" y="2881"/>
                  </a:cubicBezTo>
                  <a:cubicBezTo>
                    <a:pt x="685" y="2881"/>
                    <a:pt x="651" y="2898"/>
                    <a:pt x="651" y="2881"/>
                  </a:cubicBezTo>
                  <a:cubicBezTo>
                    <a:pt x="645" y="2864"/>
                    <a:pt x="599" y="2846"/>
                    <a:pt x="588" y="2835"/>
                  </a:cubicBezTo>
                  <a:cubicBezTo>
                    <a:pt x="565" y="2818"/>
                    <a:pt x="548" y="2783"/>
                    <a:pt x="530" y="2754"/>
                  </a:cubicBezTo>
                  <a:cubicBezTo>
                    <a:pt x="519" y="2731"/>
                    <a:pt x="519" y="2731"/>
                    <a:pt x="519" y="2731"/>
                  </a:cubicBezTo>
                  <a:close/>
                  <a:moveTo>
                    <a:pt x="593" y="2120"/>
                  </a:moveTo>
                  <a:lnTo>
                    <a:pt x="593" y="2120"/>
                  </a:lnTo>
                  <a:cubicBezTo>
                    <a:pt x="588" y="2098"/>
                    <a:pt x="593" y="2080"/>
                    <a:pt x="593" y="2057"/>
                  </a:cubicBezTo>
                  <a:cubicBezTo>
                    <a:pt x="593" y="2040"/>
                    <a:pt x="576" y="2023"/>
                    <a:pt x="571" y="2011"/>
                  </a:cubicBezTo>
                  <a:cubicBezTo>
                    <a:pt x="571" y="2011"/>
                    <a:pt x="571" y="2006"/>
                    <a:pt x="565" y="2006"/>
                  </a:cubicBezTo>
                  <a:cubicBezTo>
                    <a:pt x="565" y="2006"/>
                    <a:pt x="541" y="2006"/>
                    <a:pt x="536" y="2006"/>
                  </a:cubicBezTo>
                  <a:cubicBezTo>
                    <a:pt x="501" y="2006"/>
                    <a:pt x="501" y="2006"/>
                    <a:pt x="501" y="2006"/>
                  </a:cubicBezTo>
                  <a:cubicBezTo>
                    <a:pt x="501" y="1999"/>
                    <a:pt x="496" y="1999"/>
                    <a:pt x="496" y="1999"/>
                  </a:cubicBezTo>
                  <a:cubicBezTo>
                    <a:pt x="496" y="1994"/>
                    <a:pt x="478" y="1977"/>
                    <a:pt x="478" y="1977"/>
                  </a:cubicBezTo>
                  <a:cubicBezTo>
                    <a:pt x="478" y="1977"/>
                    <a:pt x="478" y="1977"/>
                    <a:pt x="472" y="1977"/>
                  </a:cubicBezTo>
                  <a:cubicBezTo>
                    <a:pt x="467" y="1971"/>
                    <a:pt x="456" y="1942"/>
                    <a:pt x="449" y="1936"/>
                  </a:cubicBezTo>
                  <a:cubicBezTo>
                    <a:pt x="449" y="1930"/>
                    <a:pt x="478" y="1936"/>
                    <a:pt x="484" y="1936"/>
                  </a:cubicBezTo>
                  <a:cubicBezTo>
                    <a:pt x="519" y="1942"/>
                    <a:pt x="530" y="1925"/>
                    <a:pt x="565" y="1954"/>
                  </a:cubicBezTo>
                  <a:cubicBezTo>
                    <a:pt x="588" y="1982"/>
                    <a:pt x="628" y="1982"/>
                    <a:pt x="663" y="1999"/>
                  </a:cubicBezTo>
                  <a:cubicBezTo>
                    <a:pt x="680" y="2006"/>
                    <a:pt x="697" y="2023"/>
                    <a:pt x="714" y="2028"/>
                  </a:cubicBezTo>
                  <a:cubicBezTo>
                    <a:pt x="732" y="2040"/>
                    <a:pt x="737" y="2063"/>
                    <a:pt x="737" y="2063"/>
                  </a:cubicBezTo>
                  <a:cubicBezTo>
                    <a:pt x="737" y="2069"/>
                    <a:pt x="772" y="2109"/>
                    <a:pt x="778" y="2109"/>
                  </a:cubicBezTo>
                  <a:cubicBezTo>
                    <a:pt x="778" y="2109"/>
                    <a:pt x="824" y="2155"/>
                    <a:pt x="813" y="2161"/>
                  </a:cubicBezTo>
                  <a:cubicBezTo>
                    <a:pt x="813" y="2178"/>
                    <a:pt x="784" y="2195"/>
                    <a:pt x="772" y="2190"/>
                  </a:cubicBezTo>
                  <a:cubicBezTo>
                    <a:pt x="732" y="2161"/>
                    <a:pt x="737" y="2167"/>
                    <a:pt x="692" y="2167"/>
                  </a:cubicBezTo>
                  <a:cubicBezTo>
                    <a:pt x="663" y="2167"/>
                    <a:pt x="628" y="2172"/>
                    <a:pt x="605" y="2149"/>
                  </a:cubicBezTo>
                  <a:cubicBezTo>
                    <a:pt x="593" y="2120"/>
                    <a:pt x="593" y="2120"/>
                    <a:pt x="593" y="2120"/>
                  </a:cubicBezTo>
                  <a:close/>
                  <a:moveTo>
                    <a:pt x="1014" y="1545"/>
                  </a:moveTo>
                  <a:lnTo>
                    <a:pt x="1014" y="1545"/>
                  </a:lnTo>
                  <a:cubicBezTo>
                    <a:pt x="1043" y="1481"/>
                    <a:pt x="1043" y="1481"/>
                    <a:pt x="1043" y="1481"/>
                  </a:cubicBezTo>
                  <a:cubicBezTo>
                    <a:pt x="1060" y="1464"/>
                    <a:pt x="1078" y="1447"/>
                    <a:pt x="1089" y="1429"/>
                  </a:cubicBezTo>
                  <a:cubicBezTo>
                    <a:pt x="1101" y="1417"/>
                    <a:pt x="1095" y="1395"/>
                    <a:pt x="1112" y="1383"/>
                  </a:cubicBezTo>
                  <a:cubicBezTo>
                    <a:pt x="1141" y="1366"/>
                    <a:pt x="1152" y="1383"/>
                    <a:pt x="1164" y="1337"/>
                  </a:cubicBezTo>
                  <a:cubicBezTo>
                    <a:pt x="1170" y="1314"/>
                    <a:pt x="1181" y="1256"/>
                    <a:pt x="1181" y="1256"/>
                  </a:cubicBezTo>
                  <a:cubicBezTo>
                    <a:pt x="1210" y="1245"/>
                    <a:pt x="1348" y="1256"/>
                    <a:pt x="1411" y="1256"/>
                  </a:cubicBezTo>
                  <a:lnTo>
                    <a:pt x="1411" y="1256"/>
                  </a:lnTo>
                  <a:cubicBezTo>
                    <a:pt x="1423" y="1216"/>
                    <a:pt x="1400" y="1199"/>
                    <a:pt x="1440" y="1176"/>
                  </a:cubicBezTo>
                  <a:cubicBezTo>
                    <a:pt x="1480" y="1152"/>
                    <a:pt x="1515" y="1026"/>
                    <a:pt x="1532" y="986"/>
                  </a:cubicBezTo>
                  <a:cubicBezTo>
                    <a:pt x="1561" y="905"/>
                    <a:pt x="1573" y="819"/>
                    <a:pt x="1584" y="732"/>
                  </a:cubicBezTo>
                  <a:cubicBezTo>
                    <a:pt x="1556" y="0"/>
                    <a:pt x="1556" y="0"/>
                    <a:pt x="1556" y="0"/>
                  </a:cubicBezTo>
                  <a:lnTo>
                    <a:pt x="1556" y="0"/>
                  </a:lnTo>
                  <a:cubicBezTo>
                    <a:pt x="87" y="0"/>
                    <a:pt x="87" y="0"/>
                    <a:pt x="87" y="0"/>
                  </a:cubicBezTo>
                  <a:lnTo>
                    <a:pt x="87" y="0"/>
                  </a:lnTo>
                  <a:cubicBezTo>
                    <a:pt x="404" y="842"/>
                    <a:pt x="404" y="842"/>
                    <a:pt x="404" y="842"/>
                  </a:cubicBezTo>
                  <a:cubicBezTo>
                    <a:pt x="346" y="842"/>
                    <a:pt x="346" y="842"/>
                    <a:pt x="346" y="842"/>
                  </a:cubicBezTo>
                  <a:cubicBezTo>
                    <a:pt x="346" y="945"/>
                    <a:pt x="346" y="945"/>
                    <a:pt x="346" y="945"/>
                  </a:cubicBezTo>
                  <a:cubicBezTo>
                    <a:pt x="184" y="945"/>
                    <a:pt x="184" y="945"/>
                    <a:pt x="184" y="945"/>
                  </a:cubicBezTo>
                  <a:cubicBezTo>
                    <a:pt x="0" y="1107"/>
                    <a:pt x="0" y="1107"/>
                    <a:pt x="0" y="1107"/>
                  </a:cubicBezTo>
                  <a:lnTo>
                    <a:pt x="0" y="1107"/>
                  </a:lnTo>
                  <a:cubicBezTo>
                    <a:pt x="75" y="1124"/>
                    <a:pt x="190" y="1136"/>
                    <a:pt x="202" y="1193"/>
                  </a:cubicBezTo>
                  <a:cubicBezTo>
                    <a:pt x="207" y="1193"/>
                    <a:pt x="207" y="1193"/>
                    <a:pt x="207" y="1193"/>
                  </a:cubicBezTo>
                  <a:cubicBezTo>
                    <a:pt x="207" y="1136"/>
                    <a:pt x="392" y="1136"/>
                    <a:pt x="432" y="1141"/>
                  </a:cubicBezTo>
                  <a:cubicBezTo>
                    <a:pt x="530" y="1159"/>
                    <a:pt x="565" y="1141"/>
                    <a:pt x="617" y="1245"/>
                  </a:cubicBezTo>
                  <a:cubicBezTo>
                    <a:pt x="622" y="1332"/>
                    <a:pt x="732" y="1383"/>
                    <a:pt x="674" y="1475"/>
                  </a:cubicBezTo>
                  <a:cubicBezTo>
                    <a:pt x="669" y="1493"/>
                    <a:pt x="645" y="1562"/>
                    <a:pt x="692" y="1562"/>
                  </a:cubicBezTo>
                  <a:cubicBezTo>
                    <a:pt x="737" y="1562"/>
                    <a:pt x="772" y="1602"/>
                    <a:pt x="813" y="1602"/>
                  </a:cubicBezTo>
                  <a:cubicBezTo>
                    <a:pt x="835" y="1521"/>
                    <a:pt x="939" y="1521"/>
                    <a:pt x="1014" y="1545"/>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1" name="Freeform 58"/>
            <p:cNvSpPr>
              <a:spLocks noChangeArrowheads="1"/>
            </p:cNvSpPr>
            <p:nvPr/>
          </p:nvSpPr>
          <p:spPr bwMode="auto">
            <a:xfrm>
              <a:off x="1416" y="2786"/>
              <a:ext cx="446" cy="541"/>
            </a:xfrm>
            <a:custGeom>
              <a:avLst/>
              <a:gdLst>
                <a:gd name="T0" fmla="*/ 317 w 1971"/>
                <a:gd name="T1" fmla="*/ 1589 h 2392"/>
                <a:gd name="T2" fmla="*/ 271 w 1971"/>
                <a:gd name="T3" fmla="*/ 1555 h 2392"/>
                <a:gd name="T4" fmla="*/ 351 w 1971"/>
                <a:gd name="T5" fmla="*/ 1532 h 2392"/>
                <a:gd name="T6" fmla="*/ 374 w 1971"/>
                <a:gd name="T7" fmla="*/ 1538 h 2392"/>
                <a:gd name="T8" fmla="*/ 432 w 1971"/>
                <a:gd name="T9" fmla="*/ 1589 h 2392"/>
                <a:gd name="T10" fmla="*/ 368 w 1971"/>
                <a:gd name="T11" fmla="*/ 1607 h 2392"/>
                <a:gd name="T12" fmla="*/ 317 w 1971"/>
                <a:gd name="T13" fmla="*/ 1589 h 2392"/>
                <a:gd name="T14" fmla="*/ 755 w 1971"/>
                <a:gd name="T15" fmla="*/ 1624 h 2392"/>
                <a:gd name="T16" fmla="*/ 743 w 1971"/>
                <a:gd name="T17" fmla="*/ 1567 h 2392"/>
                <a:gd name="T18" fmla="*/ 651 w 1971"/>
                <a:gd name="T19" fmla="*/ 1573 h 2392"/>
                <a:gd name="T20" fmla="*/ 640 w 1971"/>
                <a:gd name="T21" fmla="*/ 1584 h 2392"/>
                <a:gd name="T22" fmla="*/ 582 w 1971"/>
                <a:gd name="T23" fmla="*/ 1613 h 2392"/>
                <a:gd name="T24" fmla="*/ 507 w 1971"/>
                <a:gd name="T25" fmla="*/ 1613 h 2392"/>
                <a:gd name="T26" fmla="*/ 536 w 1971"/>
                <a:gd name="T27" fmla="*/ 1641 h 2392"/>
                <a:gd name="T28" fmla="*/ 541 w 1971"/>
                <a:gd name="T29" fmla="*/ 1641 h 2392"/>
                <a:gd name="T30" fmla="*/ 547 w 1971"/>
                <a:gd name="T31" fmla="*/ 1653 h 2392"/>
                <a:gd name="T32" fmla="*/ 622 w 1971"/>
                <a:gd name="T33" fmla="*/ 1751 h 2392"/>
                <a:gd name="T34" fmla="*/ 732 w 1971"/>
                <a:gd name="T35" fmla="*/ 1757 h 2392"/>
                <a:gd name="T36" fmla="*/ 818 w 1971"/>
                <a:gd name="T37" fmla="*/ 1717 h 2392"/>
                <a:gd name="T38" fmla="*/ 777 w 1971"/>
                <a:gd name="T39" fmla="*/ 1641 h 2392"/>
                <a:gd name="T40" fmla="*/ 997 w 1971"/>
                <a:gd name="T41" fmla="*/ 1676 h 2392"/>
                <a:gd name="T42" fmla="*/ 939 w 1971"/>
                <a:gd name="T43" fmla="*/ 1636 h 2392"/>
                <a:gd name="T44" fmla="*/ 939 w 1971"/>
                <a:gd name="T45" fmla="*/ 1561 h 2392"/>
                <a:gd name="T46" fmla="*/ 905 w 1971"/>
                <a:gd name="T47" fmla="*/ 1549 h 2392"/>
                <a:gd name="T48" fmla="*/ 1020 w 1971"/>
                <a:gd name="T49" fmla="*/ 1549 h 2392"/>
                <a:gd name="T50" fmla="*/ 1233 w 1971"/>
                <a:gd name="T51" fmla="*/ 1596 h 2392"/>
                <a:gd name="T52" fmla="*/ 1325 w 1971"/>
                <a:gd name="T53" fmla="*/ 1544 h 2392"/>
                <a:gd name="T54" fmla="*/ 1359 w 1971"/>
                <a:gd name="T55" fmla="*/ 1584 h 2392"/>
                <a:gd name="T56" fmla="*/ 1186 w 1971"/>
                <a:gd name="T57" fmla="*/ 1653 h 2392"/>
                <a:gd name="T58" fmla="*/ 1014 w 1971"/>
                <a:gd name="T59" fmla="*/ 1682 h 2392"/>
                <a:gd name="T60" fmla="*/ 1953 w 1971"/>
                <a:gd name="T61" fmla="*/ 2384 h 2392"/>
                <a:gd name="T62" fmla="*/ 1947 w 1971"/>
                <a:gd name="T63" fmla="*/ 2384 h 2392"/>
                <a:gd name="T64" fmla="*/ 1941 w 1971"/>
                <a:gd name="T65" fmla="*/ 2356 h 2392"/>
                <a:gd name="T66" fmla="*/ 1970 w 1971"/>
                <a:gd name="T67" fmla="*/ 2362 h 2392"/>
                <a:gd name="T68" fmla="*/ 1953 w 1971"/>
                <a:gd name="T69" fmla="*/ 2384 h 2392"/>
                <a:gd name="T70" fmla="*/ 17 w 1971"/>
                <a:gd name="T71" fmla="*/ 236 h 2392"/>
                <a:gd name="T72" fmla="*/ 265 w 1971"/>
                <a:gd name="T73" fmla="*/ 213 h 2392"/>
                <a:gd name="T74" fmla="*/ 415 w 1971"/>
                <a:gd name="T75" fmla="*/ 161 h 2392"/>
                <a:gd name="T76" fmla="*/ 662 w 1971"/>
                <a:gd name="T77" fmla="*/ 23 h 2392"/>
                <a:gd name="T78" fmla="*/ 973 w 1971"/>
                <a:gd name="T79" fmla="*/ 155 h 2392"/>
                <a:gd name="T80" fmla="*/ 1164 w 1971"/>
                <a:gd name="T81" fmla="*/ 201 h 2392"/>
                <a:gd name="T82" fmla="*/ 1423 w 1971"/>
                <a:gd name="T83" fmla="*/ 322 h 2392"/>
                <a:gd name="T84" fmla="*/ 1440 w 1971"/>
                <a:gd name="T85" fmla="*/ 962 h 2392"/>
                <a:gd name="T86" fmla="*/ 1411 w 1971"/>
                <a:gd name="T87" fmla="*/ 1071 h 2392"/>
                <a:gd name="T88" fmla="*/ 1112 w 1971"/>
                <a:gd name="T89" fmla="*/ 1054 h 2392"/>
                <a:gd name="T90" fmla="*/ 973 w 1971"/>
                <a:gd name="T91" fmla="*/ 1048 h 2392"/>
                <a:gd name="T92" fmla="*/ 881 w 1971"/>
                <a:gd name="T93" fmla="*/ 996 h 2392"/>
                <a:gd name="T94" fmla="*/ 772 w 1971"/>
                <a:gd name="T95" fmla="*/ 956 h 2392"/>
                <a:gd name="T96" fmla="*/ 340 w 1971"/>
                <a:gd name="T97" fmla="*/ 979 h 2392"/>
                <a:gd name="T98" fmla="*/ 150 w 1971"/>
                <a:gd name="T99" fmla="*/ 852 h 2392"/>
                <a:gd name="T100" fmla="*/ 58 w 1971"/>
                <a:gd name="T101" fmla="*/ 564 h 2392"/>
                <a:gd name="T102" fmla="*/ 75 w 1971"/>
                <a:gd name="T103" fmla="*/ 391 h 2392"/>
                <a:gd name="T104" fmla="*/ 6 w 1971"/>
                <a:gd name="T105" fmla="*/ 322 h 2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71" h="2392">
                  <a:moveTo>
                    <a:pt x="317" y="1589"/>
                  </a:moveTo>
                  <a:lnTo>
                    <a:pt x="317" y="1589"/>
                  </a:lnTo>
                  <a:cubicBezTo>
                    <a:pt x="305" y="1589"/>
                    <a:pt x="299" y="1596"/>
                    <a:pt x="294" y="1589"/>
                  </a:cubicBezTo>
                  <a:cubicBezTo>
                    <a:pt x="282" y="1584"/>
                    <a:pt x="247" y="1561"/>
                    <a:pt x="271" y="1555"/>
                  </a:cubicBezTo>
                  <a:cubicBezTo>
                    <a:pt x="282" y="1549"/>
                    <a:pt x="299" y="1549"/>
                    <a:pt x="305" y="1544"/>
                  </a:cubicBezTo>
                  <a:cubicBezTo>
                    <a:pt x="323" y="1544"/>
                    <a:pt x="340" y="1538"/>
                    <a:pt x="351" y="1532"/>
                  </a:cubicBezTo>
                  <a:cubicBezTo>
                    <a:pt x="351" y="1526"/>
                    <a:pt x="374" y="1503"/>
                    <a:pt x="380" y="1515"/>
                  </a:cubicBezTo>
                  <a:cubicBezTo>
                    <a:pt x="380" y="1521"/>
                    <a:pt x="368" y="1532"/>
                    <a:pt x="374" y="1538"/>
                  </a:cubicBezTo>
                  <a:cubicBezTo>
                    <a:pt x="380" y="1555"/>
                    <a:pt x="415" y="1538"/>
                    <a:pt x="420" y="1555"/>
                  </a:cubicBezTo>
                  <a:cubicBezTo>
                    <a:pt x="432" y="1589"/>
                    <a:pt x="432" y="1589"/>
                    <a:pt x="432" y="1589"/>
                  </a:cubicBezTo>
                  <a:cubicBezTo>
                    <a:pt x="443" y="1607"/>
                    <a:pt x="409" y="1596"/>
                    <a:pt x="392" y="1601"/>
                  </a:cubicBezTo>
                  <a:cubicBezTo>
                    <a:pt x="386" y="1607"/>
                    <a:pt x="386" y="1613"/>
                    <a:pt x="368" y="1607"/>
                  </a:cubicBezTo>
                  <a:cubicBezTo>
                    <a:pt x="357" y="1607"/>
                    <a:pt x="346" y="1596"/>
                    <a:pt x="334" y="1589"/>
                  </a:cubicBezTo>
                  <a:cubicBezTo>
                    <a:pt x="317" y="1589"/>
                    <a:pt x="317" y="1589"/>
                    <a:pt x="317" y="1589"/>
                  </a:cubicBezTo>
                  <a:close/>
                  <a:moveTo>
                    <a:pt x="755" y="1624"/>
                  </a:moveTo>
                  <a:lnTo>
                    <a:pt x="755" y="1624"/>
                  </a:lnTo>
                  <a:cubicBezTo>
                    <a:pt x="743" y="1607"/>
                    <a:pt x="749" y="1589"/>
                    <a:pt x="749" y="1573"/>
                  </a:cubicBezTo>
                  <a:cubicBezTo>
                    <a:pt x="743" y="1573"/>
                    <a:pt x="743" y="1573"/>
                    <a:pt x="743" y="1567"/>
                  </a:cubicBezTo>
                  <a:cubicBezTo>
                    <a:pt x="725" y="1567"/>
                    <a:pt x="703" y="1578"/>
                    <a:pt x="685" y="1584"/>
                  </a:cubicBezTo>
                  <a:cubicBezTo>
                    <a:pt x="668" y="1596"/>
                    <a:pt x="662" y="1573"/>
                    <a:pt x="651" y="1573"/>
                  </a:cubicBezTo>
                  <a:cubicBezTo>
                    <a:pt x="651" y="1578"/>
                    <a:pt x="645" y="1578"/>
                    <a:pt x="640" y="1578"/>
                  </a:cubicBezTo>
                  <a:cubicBezTo>
                    <a:pt x="640" y="1578"/>
                    <a:pt x="640" y="1578"/>
                    <a:pt x="640" y="1584"/>
                  </a:cubicBezTo>
                  <a:cubicBezTo>
                    <a:pt x="640" y="1584"/>
                    <a:pt x="622" y="1607"/>
                    <a:pt x="616" y="1607"/>
                  </a:cubicBezTo>
                  <a:cubicBezTo>
                    <a:pt x="604" y="1613"/>
                    <a:pt x="593" y="1613"/>
                    <a:pt x="582" y="1613"/>
                  </a:cubicBezTo>
                  <a:cubicBezTo>
                    <a:pt x="559" y="1613"/>
                    <a:pt x="536" y="1607"/>
                    <a:pt x="512" y="1607"/>
                  </a:cubicBezTo>
                  <a:cubicBezTo>
                    <a:pt x="512" y="1613"/>
                    <a:pt x="507" y="1613"/>
                    <a:pt x="507" y="1613"/>
                  </a:cubicBezTo>
                  <a:cubicBezTo>
                    <a:pt x="512" y="1618"/>
                    <a:pt x="512" y="1624"/>
                    <a:pt x="519" y="1630"/>
                  </a:cubicBezTo>
                  <a:cubicBezTo>
                    <a:pt x="524" y="1636"/>
                    <a:pt x="536" y="1641"/>
                    <a:pt x="536" y="1641"/>
                  </a:cubicBezTo>
                  <a:lnTo>
                    <a:pt x="541" y="1641"/>
                  </a:lnTo>
                  <a:lnTo>
                    <a:pt x="541" y="1641"/>
                  </a:lnTo>
                  <a:lnTo>
                    <a:pt x="547" y="1647"/>
                  </a:lnTo>
                  <a:cubicBezTo>
                    <a:pt x="547" y="1653"/>
                    <a:pt x="547" y="1653"/>
                    <a:pt x="547" y="1653"/>
                  </a:cubicBezTo>
                  <a:cubicBezTo>
                    <a:pt x="559" y="1653"/>
                    <a:pt x="564" y="1670"/>
                    <a:pt x="564" y="1682"/>
                  </a:cubicBezTo>
                  <a:cubicBezTo>
                    <a:pt x="570" y="1710"/>
                    <a:pt x="593" y="1739"/>
                    <a:pt x="622" y="1751"/>
                  </a:cubicBezTo>
                  <a:cubicBezTo>
                    <a:pt x="651" y="1762"/>
                    <a:pt x="645" y="1780"/>
                    <a:pt x="680" y="1762"/>
                  </a:cubicBezTo>
                  <a:cubicBezTo>
                    <a:pt x="697" y="1751"/>
                    <a:pt x="714" y="1769"/>
                    <a:pt x="732" y="1757"/>
                  </a:cubicBezTo>
                  <a:cubicBezTo>
                    <a:pt x="737" y="1751"/>
                    <a:pt x="743" y="1751"/>
                    <a:pt x="749" y="1745"/>
                  </a:cubicBezTo>
                  <a:cubicBezTo>
                    <a:pt x="772" y="1722"/>
                    <a:pt x="784" y="1722"/>
                    <a:pt x="818" y="1717"/>
                  </a:cubicBezTo>
                  <a:cubicBezTo>
                    <a:pt x="847" y="1710"/>
                    <a:pt x="841" y="1688"/>
                    <a:pt x="841" y="1659"/>
                  </a:cubicBezTo>
                  <a:cubicBezTo>
                    <a:pt x="824" y="1659"/>
                    <a:pt x="789" y="1653"/>
                    <a:pt x="777" y="1641"/>
                  </a:cubicBezTo>
                  <a:cubicBezTo>
                    <a:pt x="755" y="1624"/>
                    <a:pt x="755" y="1624"/>
                    <a:pt x="755" y="1624"/>
                  </a:cubicBezTo>
                  <a:close/>
                  <a:moveTo>
                    <a:pt x="997" y="1676"/>
                  </a:moveTo>
                  <a:lnTo>
                    <a:pt x="997" y="1676"/>
                  </a:lnTo>
                  <a:cubicBezTo>
                    <a:pt x="968" y="1682"/>
                    <a:pt x="945" y="1659"/>
                    <a:pt x="939" y="1636"/>
                  </a:cubicBezTo>
                  <a:cubicBezTo>
                    <a:pt x="933" y="1624"/>
                    <a:pt x="950" y="1589"/>
                    <a:pt x="950" y="1573"/>
                  </a:cubicBezTo>
                  <a:cubicBezTo>
                    <a:pt x="945" y="1573"/>
                    <a:pt x="939" y="1567"/>
                    <a:pt x="939" y="1561"/>
                  </a:cubicBezTo>
                  <a:lnTo>
                    <a:pt x="939" y="1561"/>
                  </a:lnTo>
                  <a:cubicBezTo>
                    <a:pt x="927" y="1555"/>
                    <a:pt x="916" y="1549"/>
                    <a:pt x="905" y="1549"/>
                  </a:cubicBezTo>
                  <a:cubicBezTo>
                    <a:pt x="887" y="1480"/>
                    <a:pt x="950" y="1526"/>
                    <a:pt x="991" y="1526"/>
                  </a:cubicBezTo>
                  <a:cubicBezTo>
                    <a:pt x="1008" y="1526"/>
                    <a:pt x="1014" y="1544"/>
                    <a:pt x="1020" y="1549"/>
                  </a:cubicBezTo>
                  <a:cubicBezTo>
                    <a:pt x="1031" y="1555"/>
                    <a:pt x="1083" y="1544"/>
                    <a:pt x="1100" y="1549"/>
                  </a:cubicBezTo>
                  <a:cubicBezTo>
                    <a:pt x="1152" y="1555"/>
                    <a:pt x="1170" y="1601"/>
                    <a:pt x="1233" y="1596"/>
                  </a:cubicBezTo>
                  <a:cubicBezTo>
                    <a:pt x="1256" y="1589"/>
                    <a:pt x="1273" y="1596"/>
                    <a:pt x="1279" y="1567"/>
                  </a:cubicBezTo>
                  <a:cubicBezTo>
                    <a:pt x="1285" y="1555"/>
                    <a:pt x="1319" y="1538"/>
                    <a:pt x="1325" y="1544"/>
                  </a:cubicBezTo>
                  <a:cubicBezTo>
                    <a:pt x="1336" y="1544"/>
                    <a:pt x="1354" y="1555"/>
                    <a:pt x="1365" y="1561"/>
                  </a:cubicBezTo>
                  <a:cubicBezTo>
                    <a:pt x="1394" y="1573"/>
                    <a:pt x="1371" y="1578"/>
                    <a:pt x="1359" y="1584"/>
                  </a:cubicBezTo>
                  <a:cubicBezTo>
                    <a:pt x="1342" y="1601"/>
                    <a:pt x="1354" y="1647"/>
                    <a:pt x="1314" y="1636"/>
                  </a:cubicBezTo>
                  <a:cubicBezTo>
                    <a:pt x="1285" y="1630"/>
                    <a:pt x="1215" y="1641"/>
                    <a:pt x="1186" y="1653"/>
                  </a:cubicBezTo>
                  <a:cubicBezTo>
                    <a:pt x="1164" y="1665"/>
                    <a:pt x="1164" y="1676"/>
                    <a:pt x="1134" y="1682"/>
                  </a:cubicBezTo>
                  <a:cubicBezTo>
                    <a:pt x="1106" y="1688"/>
                    <a:pt x="1042" y="1688"/>
                    <a:pt x="1014" y="1682"/>
                  </a:cubicBezTo>
                  <a:cubicBezTo>
                    <a:pt x="997" y="1676"/>
                    <a:pt x="997" y="1676"/>
                    <a:pt x="997" y="1676"/>
                  </a:cubicBezTo>
                  <a:close/>
                  <a:moveTo>
                    <a:pt x="1953" y="2384"/>
                  </a:moveTo>
                  <a:lnTo>
                    <a:pt x="1953" y="2384"/>
                  </a:lnTo>
                  <a:cubicBezTo>
                    <a:pt x="1947" y="2391"/>
                    <a:pt x="1947" y="2384"/>
                    <a:pt x="1947" y="2384"/>
                  </a:cubicBezTo>
                  <a:cubicBezTo>
                    <a:pt x="1941" y="2379"/>
                    <a:pt x="1941" y="2379"/>
                    <a:pt x="1936" y="2373"/>
                  </a:cubicBezTo>
                  <a:cubicBezTo>
                    <a:pt x="1936" y="2367"/>
                    <a:pt x="1936" y="2362"/>
                    <a:pt x="1941" y="2356"/>
                  </a:cubicBezTo>
                  <a:cubicBezTo>
                    <a:pt x="1947" y="2350"/>
                    <a:pt x="1947" y="2350"/>
                    <a:pt x="1953" y="2350"/>
                  </a:cubicBezTo>
                  <a:cubicBezTo>
                    <a:pt x="1964" y="2350"/>
                    <a:pt x="1970" y="2350"/>
                    <a:pt x="1970" y="2362"/>
                  </a:cubicBezTo>
                  <a:cubicBezTo>
                    <a:pt x="1970" y="2373"/>
                    <a:pt x="1964" y="2379"/>
                    <a:pt x="1959" y="2384"/>
                  </a:cubicBezTo>
                  <a:cubicBezTo>
                    <a:pt x="1953" y="2384"/>
                    <a:pt x="1953" y="2384"/>
                    <a:pt x="1953" y="2384"/>
                  </a:cubicBezTo>
                  <a:close/>
                  <a:moveTo>
                    <a:pt x="17" y="236"/>
                  </a:moveTo>
                  <a:lnTo>
                    <a:pt x="17" y="236"/>
                  </a:lnTo>
                  <a:cubicBezTo>
                    <a:pt x="121" y="207"/>
                    <a:pt x="121" y="207"/>
                    <a:pt x="121" y="207"/>
                  </a:cubicBezTo>
                  <a:cubicBezTo>
                    <a:pt x="179" y="196"/>
                    <a:pt x="207" y="178"/>
                    <a:pt x="265" y="213"/>
                  </a:cubicBezTo>
                  <a:cubicBezTo>
                    <a:pt x="299" y="236"/>
                    <a:pt x="392" y="340"/>
                    <a:pt x="420" y="293"/>
                  </a:cubicBezTo>
                  <a:cubicBezTo>
                    <a:pt x="443" y="253"/>
                    <a:pt x="323" y="144"/>
                    <a:pt x="415" y="161"/>
                  </a:cubicBezTo>
                  <a:cubicBezTo>
                    <a:pt x="455" y="167"/>
                    <a:pt x="541" y="144"/>
                    <a:pt x="564" y="103"/>
                  </a:cubicBezTo>
                  <a:cubicBezTo>
                    <a:pt x="588" y="68"/>
                    <a:pt x="622" y="40"/>
                    <a:pt x="662" y="23"/>
                  </a:cubicBezTo>
                  <a:cubicBezTo>
                    <a:pt x="708" y="0"/>
                    <a:pt x="685" y="23"/>
                    <a:pt x="720" y="46"/>
                  </a:cubicBezTo>
                  <a:cubicBezTo>
                    <a:pt x="789" y="103"/>
                    <a:pt x="893" y="109"/>
                    <a:pt x="973" y="155"/>
                  </a:cubicBezTo>
                  <a:cubicBezTo>
                    <a:pt x="1002" y="167"/>
                    <a:pt x="1002" y="178"/>
                    <a:pt x="1025" y="189"/>
                  </a:cubicBezTo>
                  <a:cubicBezTo>
                    <a:pt x="1049" y="207"/>
                    <a:pt x="1129" y="196"/>
                    <a:pt x="1164" y="201"/>
                  </a:cubicBezTo>
                  <a:cubicBezTo>
                    <a:pt x="1238" y="213"/>
                    <a:pt x="1227" y="265"/>
                    <a:pt x="1279" y="305"/>
                  </a:cubicBezTo>
                  <a:cubicBezTo>
                    <a:pt x="1325" y="340"/>
                    <a:pt x="1371" y="322"/>
                    <a:pt x="1423" y="322"/>
                  </a:cubicBezTo>
                  <a:lnTo>
                    <a:pt x="1423" y="322"/>
                  </a:lnTo>
                  <a:cubicBezTo>
                    <a:pt x="1440" y="962"/>
                    <a:pt x="1440" y="962"/>
                    <a:pt x="1440" y="962"/>
                  </a:cubicBezTo>
                  <a:cubicBezTo>
                    <a:pt x="1411" y="1071"/>
                    <a:pt x="1411" y="1071"/>
                    <a:pt x="1411" y="1071"/>
                  </a:cubicBezTo>
                  <a:lnTo>
                    <a:pt x="1411" y="1071"/>
                  </a:lnTo>
                  <a:cubicBezTo>
                    <a:pt x="1331" y="1031"/>
                    <a:pt x="1233" y="1008"/>
                    <a:pt x="1198" y="1036"/>
                  </a:cubicBezTo>
                  <a:cubicBezTo>
                    <a:pt x="1170" y="1054"/>
                    <a:pt x="1146" y="1077"/>
                    <a:pt x="1112" y="1054"/>
                  </a:cubicBezTo>
                  <a:cubicBezTo>
                    <a:pt x="1083" y="1036"/>
                    <a:pt x="1049" y="1019"/>
                    <a:pt x="1014" y="1025"/>
                  </a:cubicBezTo>
                  <a:cubicBezTo>
                    <a:pt x="991" y="1031"/>
                    <a:pt x="985" y="1048"/>
                    <a:pt x="973" y="1048"/>
                  </a:cubicBezTo>
                  <a:cubicBezTo>
                    <a:pt x="957" y="1048"/>
                    <a:pt x="939" y="1031"/>
                    <a:pt x="916" y="1019"/>
                  </a:cubicBezTo>
                  <a:cubicBezTo>
                    <a:pt x="910" y="1014"/>
                    <a:pt x="893" y="1002"/>
                    <a:pt x="881" y="996"/>
                  </a:cubicBezTo>
                  <a:cubicBezTo>
                    <a:pt x="870" y="985"/>
                    <a:pt x="858" y="1014"/>
                    <a:pt x="847" y="1002"/>
                  </a:cubicBezTo>
                  <a:cubicBezTo>
                    <a:pt x="818" y="985"/>
                    <a:pt x="806" y="956"/>
                    <a:pt x="772" y="956"/>
                  </a:cubicBezTo>
                  <a:cubicBezTo>
                    <a:pt x="530" y="956"/>
                    <a:pt x="530" y="956"/>
                    <a:pt x="530" y="956"/>
                  </a:cubicBezTo>
                  <a:cubicBezTo>
                    <a:pt x="340" y="979"/>
                    <a:pt x="340" y="979"/>
                    <a:pt x="340" y="979"/>
                  </a:cubicBezTo>
                  <a:cubicBezTo>
                    <a:pt x="282" y="985"/>
                    <a:pt x="224" y="1014"/>
                    <a:pt x="224" y="927"/>
                  </a:cubicBezTo>
                  <a:cubicBezTo>
                    <a:pt x="219" y="927"/>
                    <a:pt x="184" y="863"/>
                    <a:pt x="150" y="852"/>
                  </a:cubicBezTo>
                  <a:cubicBezTo>
                    <a:pt x="115" y="835"/>
                    <a:pt x="46" y="835"/>
                    <a:pt x="34" y="800"/>
                  </a:cubicBezTo>
                  <a:cubicBezTo>
                    <a:pt x="29" y="771"/>
                    <a:pt x="115" y="576"/>
                    <a:pt x="58" y="564"/>
                  </a:cubicBezTo>
                  <a:cubicBezTo>
                    <a:pt x="58" y="547"/>
                    <a:pt x="34" y="541"/>
                    <a:pt x="40" y="513"/>
                  </a:cubicBezTo>
                  <a:cubicBezTo>
                    <a:pt x="51" y="472"/>
                    <a:pt x="75" y="437"/>
                    <a:pt x="75" y="391"/>
                  </a:cubicBezTo>
                  <a:cubicBezTo>
                    <a:pt x="75" y="351"/>
                    <a:pt x="29" y="363"/>
                    <a:pt x="29" y="345"/>
                  </a:cubicBezTo>
                  <a:cubicBezTo>
                    <a:pt x="29" y="322"/>
                    <a:pt x="6" y="328"/>
                    <a:pt x="6" y="322"/>
                  </a:cubicBezTo>
                  <a:cubicBezTo>
                    <a:pt x="0" y="299"/>
                    <a:pt x="6" y="265"/>
                    <a:pt x="17" y="236"/>
                  </a:cubicBezTo>
                  <a:close/>
                </a:path>
              </a:pathLst>
            </a:custGeom>
            <a:solidFill>
              <a:schemeClr val="accent5"/>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2" name="Freeform 59"/>
            <p:cNvSpPr>
              <a:spLocks noChangeArrowheads="1"/>
            </p:cNvSpPr>
            <p:nvPr/>
          </p:nvSpPr>
          <p:spPr bwMode="auto">
            <a:xfrm>
              <a:off x="1708" y="2857"/>
              <a:ext cx="257" cy="549"/>
            </a:xfrm>
            <a:custGeom>
              <a:avLst/>
              <a:gdLst>
                <a:gd name="T0" fmla="*/ 69 w 1137"/>
                <a:gd name="T1" fmla="*/ 2419 h 2426"/>
                <a:gd name="T2" fmla="*/ 69 w 1137"/>
                <a:gd name="T3" fmla="*/ 2419 h 2426"/>
                <a:gd name="T4" fmla="*/ 12 w 1137"/>
                <a:gd name="T5" fmla="*/ 2368 h 2426"/>
                <a:gd name="T6" fmla="*/ 64 w 1137"/>
                <a:gd name="T7" fmla="*/ 2327 h 2426"/>
                <a:gd name="T8" fmla="*/ 139 w 1137"/>
                <a:gd name="T9" fmla="*/ 2368 h 2426"/>
                <a:gd name="T10" fmla="*/ 190 w 1137"/>
                <a:gd name="T11" fmla="*/ 2425 h 2426"/>
                <a:gd name="T12" fmla="*/ 93 w 1137"/>
                <a:gd name="T13" fmla="*/ 2425 h 2426"/>
                <a:gd name="T14" fmla="*/ 69 w 1137"/>
                <a:gd name="T15" fmla="*/ 2419 h 2426"/>
                <a:gd name="T16" fmla="*/ 732 w 1137"/>
                <a:gd name="T17" fmla="*/ 1233 h 2426"/>
                <a:gd name="T18" fmla="*/ 732 w 1137"/>
                <a:gd name="T19" fmla="*/ 1233 h 2426"/>
                <a:gd name="T20" fmla="*/ 916 w 1137"/>
                <a:gd name="T21" fmla="*/ 1071 h 2426"/>
                <a:gd name="T22" fmla="*/ 1078 w 1137"/>
                <a:gd name="T23" fmla="*/ 1071 h 2426"/>
                <a:gd name="T24" fmla="*/ 1078 w 1137"/>
                <a:gd name="T25" fmla="*/ 968 h 2426"/>
                <a:gd name="T26" fmla="*/ 1136 w 1137"/>
                <a:gd name="T27" fmla="*/ 968 h 2426"/>
                <a:gd name="T28" fmla="*/ 819 w 1137"/>
                <a:gd name="T29" fmla="*/ 126 h 2426"/>
                <a:gd name="T30" fmla="*/ 819 w 1137"/>
                <a:gd name="T31" fmla="*/ 126 h 2426"/>
                <a:gd name="T32" fmla="*/ 772 w 1137"/>
                <a:gd name="T33" fmla="*/ 132 h 2426"/>
                <a:gd name="T34" fmla="*/ 421 w 1137"/>
                <a:gd name="T35" fmla="*/ 121 h 2426"/>
                <a:gd name="T36" fmla="*/ 392 w 1137"/>
                <a:gd name="T37" fmla="*/ 69 h 2426"/>
                <a:gd name="T38" fmla="*/ 289 w 1137"/>
                <a:gd name="T39" fmla="*/ 34 h 2426"/>
                <a:gd name="T40" fmla="*/ 133 w 1137"/>
                <a:gd name="T41" fmla="*/ 11 h 2426"/>
                <a:gd name="T42" fmla="*/ 133 w 1137"/>
                <a:gd name="T43" fmla="*/ 11 h 2426"/>
                <a:gd name="T44" fmla="*/ 150 w 1137"/>
                <a:gd name="T45" fmla="*/ 651 h 2426"/>
                <a:gd name="T46" fmla="*/ 121 w 1137"/>
                <a:gd name="T47" fmla="*/ 760 h 2426"/>
                <a:gd name="T48" fmla="*/ 121 w 1137"/>
                <a:gd name="T49" fmla="*/ 760 h 2426"/>
                <a:gd name="T50" fmla="*/ 225 w 1137"/>
                <a:gd name="T51" fmla="*/ 847 h 2426"/>
                <a:gd name="T52" fmla="*/ 289 w 1137"/>
                <a:gd name="T53" fmla="*/ 875 h 2426"/>
                <a:gd name="T54" fmla="*/ 363 w 1137"/>
                <a:gd name="T55" fmla="*/ 927 h 2426"/>
                <a:gd name="T56" fmla="*/ 386 w 1137"/>
                <a:gd name="T57" fmla="*/ 1008 h 2426"/>
                <a:gd name="T58" fmla="*/ 461 w 1137"/>
                <a:gd name="T59" fmla="*/ 1100 h 2426"/>
                <a:gd name="T60" fmla="*/ 703 w 1137"/>
                <a:gd name="T61" fmla="*/ 1221 h 2426"/>
                <a:gd name="T62" fmla="*/ 732 w 1137"/>
                <a:gd name="T63" fmla="*/ 1233 h 2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7" h="2426">
                  <a:moveTo>
                    <a:pt x="69" y="2419"/>
                  </a:moveTo>
                  <a:lnTo>
                    <a:pt x="69" y="2419"/>
                  </a:lnTo>
                  <a:cubicBezTo>
                    <a:pt x="52" y="2419"/>
                    <a:pt x="18" y="2379"/>
                    <a:pt x="12" y="2368"/>
                  </a:cubicBezTo>
                  <a:cubicBezTo>
                    <a:pt x="0" y="2333"/>
                    <a:pt x="58" y="2350"/>
                    <a:pt x="64" y="2327"/>
                  </a:cubicBezTo>
                  <a:cubicBezTo>
                    <a:pt x="93" y="2327"/>
                    <a:pt x="116" y="2362"/>
                    <a:pt x="139" y="2368"/>
                  </a:cubicBezTo>
                  <a:cubicBezTo>
                    <a:pt x="156" y="2373"/>
                    <a:pt x="190" y="2414"/>
                    <a:pt x="190" y="2425"/>
                  </a:cubicBezTo>
                  <a:cubicBezTo>
                    <a:pt x="156" y="2425"/>
                    <a:pt x="121" y="2425"/>
                    <a:pt x="93" y="2425"/>
                  </a:cubicBezTo>
                  <a:cubicBezTo>
                    <a:pt x="69" y="2419"/>
                    <a:pt x="69" y="2419"/>
                    <a:pt x="69" y="2419"/>
                  </a:cubicBezTo>
                  <a:close/>
                  <a:moveTo>
                    <a:pt x="732" y="1233"/>
                  </a:moveTo>
                  <a:lnTo>
                    <a:pt x="732" y="1233"/>
                  </a:lnTo>
                  <a:cubicBezTo>
                    <a:pt x="916" y="1071"/>
                    <a:pt x="916" y="1071"/>
                    <a:pt x="916" y="1071"/>
                  </a:cubicBezTo>
                  <a:cubicBezTo>
                    <a:pt x="1078" y="1071"/>
                    <a:pt x="1078" y="1071"/>
                    <a:pt x="1078" y="1071"/>
                  </a:cubicBezTo>
                  <a:cubicBezTo>
                    <a:pt x="1078" y="968"/>
                    <a:pt x="1078" y="968"/>
                    <a:pt x="1078" y="968"/>
                  </a:cubicBezTo>
                  <a:cubicBezTo>
                    <a:pt x="1136" y="968"/>
                    <a:pt x="1136" y="968"/>
                    <a:pt x="1136" y="968"/>
                  </a:cubicBezTo>
                  <a:cubicBezTo>
                    <a:pt x="819" y="126"/>
                    <a:pt x="819" y="126"/>
                    <a:pt x="819" y="126"/>
                  </a:cubicBezTo>
                  <a:lnTo>
                    <a:pt x="819" y="126"/>
                  </a:lnTo>
                  <a:cubicBezTo>
                    <a:pt x="772" y="132"/>
                    <a:pt x="772" y="132"/>
                    <a:pt x="772" y="132"/>
                  </a:cubicBezTo>
                  <a:cubicBezTo>
                    <a:pt x="657" y="132"/>
                    <a:pt x="530" y="150"/>
                    <a:pt x="421" y="121"/>
                  </a:cubicBezTo>
                  <a:cubicBezTo>
                    <a:pt x="386" y="115"/>
                    <a:pt x="404" y="86"/>
                    <a:pt x="392" y="69"/>
                  </a:cubicBezTo>
                  <a:cubicBezTo>
                    <a:pt x="375" y="46"/>
                    <a:pt x="317" y="40"/>
                    <a:pt x="289" y="34"/>
                  </a:cubicBezTo>
                  <a:cubicBezTo>
                    <a:pt x="248" y="22"/>
                    <a:pt x="179" y="0"/>
                    <a:pt x="133" y="11"/>
                  </a:cubicBezTo>
                  <a:lnTo>
                    <a:pt x="133" y="11"/>
                  </a:lnTo>
                  <a:cubicBezTo>
                    <a:pt x="150" y="651"/>
                    <a:pt x="150" y="651"/>
                    <a:pt x="150" y="651"/>
                  </a:cubicBezTo>
                  <a:cubicBezTo>
                    <a:pt x="121" y="760"/>
                    <a:pt x="121" y="760"/>
                    <a:pt x="121" y="760"/>
                  </a:cubicBezTo>
                  <a:lnTo>
                    <a:pt x="121" y="760"/>
                  </a:lnTo>
                  <a:cubicBezTo>
                    <a:pt x="173" y="789"/>
                    <a:pt x="219" y="818"/>
                    <a:pt x="225" y="847"/>
                  </a:cubicBezTo>
                  <a:cubicBezTo>
                    <a:pt x="231" y="875"/>
                    <a:pt x="271" y="858"/>
                    <a:pt x="289" y="875"/>
                  </a:cubicBezTo>
                  <a:cubicBezTo>
                    <a:pt x="323" y="916"/>
                    <a:pt x="312" y="916"/>
                    <a:pt x="363" y="927"/>
                  </a:cubicBezTo>
                  <a:cubicBezTo>
                    <a:pt x="392" y="933"/>
                    <a:pt x="386" y="979"/>
                    <a:pt x="386" y="1008"/>
                  </a:cubicBezTo>
                  <a:cubicBezTo>
                    <a:pt x="386" y="1042"/>
                    <a:pt x="421" y="1100"/>
                    <a:pt x="461" y="1100"/>
                  </a:cubicBezTo>
                  <a:cubicBezTo>
                    <a:pt x="496" y="1175"/>
                    <a:pt x="628" y="1186"/>
                    <a:pt x="703" y="1221"/>
                  </a:cubicBezTo>
                  <a:cubicBezTo>
                    <a:pt x="709" y="1221"/>
                    <a:pt x="720" y="1227"/>
                    <a:pt x="732" y="1233"/>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32" name="Group 31"/>
          <p:cNvGrpSpPr/>
          <p:nvPr/>
        </p:nvGrpSpPr>
        <p:grpSpPr bwMode="auto">
          <a:xfrm>
            <a:off x="11449844" y="2019844"/>
            <a:ext cx="1477962" cy="258763"/>
            <a:chOff x="1703388" y="2006913"/>
            <a:chExt cx="1478230" cy="258682"/>
          </a:xfrm>
        </p:grpSpPr>
        <p:sp>
          <p:nvSpPr>
            <p:cNvPr id="33" name="Oval 32"/>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34" name="Oval 33"/>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35" name="Oval 34"/>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36" name="Oval 35"/>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37" name="Oval 36"/>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38" name="TextBox 72"/>
          <p:cNvSpPr txBox="1">
            <a:spLocks noChangeArrowheads="1"/>
          </p:cNvSpPr>
          <p:nvPr/>
        </p:nvSpPr>
        <p:spPr bwMode="auto">
          <a:xfrm>
            <a:off x="7888852" y="913302"/>
            <a:ext cx="862327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Texas by Counties Map</a:t>
            </a:r>
          </a:p>
        </p:txBody>
      </p:sp>
      <p:sp>
        <p:nvSpPr>
          <p:cNvPr id="206" name="TextBox 205"/>
          <p:cNvSpPr txBox="1"/>
          <p:nvPr/>
        </p:nvSpPr>
        <p:spPr>
          <a:xfrm>
            <a:off x="6975193" y="8963401"/>
            <a:ext cx="2039229" cy="677072"/>
          </a:xfrm>
          <a:prstGeom prst="rect">
            <a:avLst/>
          </a:prstGeom>
          <a:noFill/>
        </p:spPr>
        <p:txBody>
          <a:bodyPr wrap="none" lIns="182843" tIns="91422" rIns="182843" bIns="91422" rtlCol="0">
            <a:spAutoFit/>
          </a:bodyPr>
          <a:lstStyle/>
          <a:p>
            <a:r>
              <a:rPr lang="en-US" sz="3200" b="1">
                <a:latin typeface="Lato Regular"/>
              </a:rPr>
              <a:t>County 6</a:t>
            </a:r>
            <a:endParaRPr lang="id-ID" sz="3200" b="1" dirty="0">
              <a:latin typeface="Lato Regular"/>
            </a:endParaRPr>
          </a:p>
        </p:txBody>
      </p:sp>
      <p:sp>
        <p:nvSpPr>
          <p:cNvPr id="207" name="TextBox 206"/>
          <p:cNvSpPr txBox="1"/>
          <p:nvPr/>
        </p:nvSpPr>
        <p:spPr>
          <a:xfrm>
            <a:off x="6930633" y="9459595"/>
            <a:ext cx="4697451" cy="1027937"/>
          </a:xfrm>
          <a:prstGeom prst="rect">
            <a:avLst/>
          </a:prstGeom>
          <a:noFill/>
        </p:spPr>
        <p:txBody>
          <a:bodyPr wrap="square" lIns="219419" tIns="109710" rIns="219419" bIns="109710" rtlCol="0">
            <a:spAutoFit/>
          </a:bodyPr>
          <a:lstStyle/>
          <a:p>
            <a:pPr>
              <a:lnSpc>
                <a:spcPct val="110000"/>
              </a:lnSpc>
            </a:pPr>
            <a:r>
              <a:rPr lang="en-US" sz="2400" dirty="0">
                <a:latin typeface="Lato Light"/>
                <a:cs typeface="Lato Light"/>
              </a:rPr>
              <a:t>Creativity is the key to success in </a:t>
            </a:r>
            <a:r>
              <a:rPr lang="en-US" sz="2400" dirty="0" smtClean="0">
                <a:latin typeface="Lato Light"/>
                <a:cs typeface="Lato Light"/>
              </a:rPr>
              <a:t>the great and </a:t>
            </a:r>
            <a:r>
              <a:rPr lang="en-US" sz="2400">
                <a:latin typeface="Lato Light"/>
                <a:cs typeface="Lato Light"/>
              </a:rPr>
              <a:t>primary </a:t>
            </a:r>
            <a:r>
              <a:rPr lang="en-US" sz="2400" smtClean="0">
                <a:latin typeface="Lato Light"/>
                <a:cs typeface="Lato Light"/>
              </a:rPr>
              <a:t>education</a:t>
            </a:r>
            <a:endParaRPr lang="en-US" sz="2400" dirty="0" smtClean="0">
              <a:latin typeface="Lato Light"/>
              <a:cs typeface="Lato Light"/>
            </a:endParaRPr>
          </a:p>
        </p:txBody>
      </p:sp>
      <p:sp>
        <p:nvSpPr>
          <p:cNvPr id="208" name="Rectangle 207"/>
          <p:cNvSpPr/>
          <p:nvPr/>
        </p:nvSpPr>
        <p:spPr>
          <a:xfrm flipV="1">
            <a:off x="7137535" y="10541982"/>
            <a:ext cx="4285304" cy="90821"/>
          </a:xfrm>
          <a:prstGeom prst="rect">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TextBox 214"/>
          <p:cNvSpPr txBox="1"/>
          <p:nvPr/>
        </p:nvSpPr>
        <p:spPr>
          <a:xfrm>
            <a:off x="1870316" y="8963401"/>
            <a:ext cx="2039229" cy="677072"/>
          </a:xfrm>
          <a:prstGeom prst="rect">
            <a:avLst/>
          </a:prstGeom>
          <a:noFill/>
        </p:spPr>
        <p:txBody>
          <a:bodyPr wrap="none" lIns="182843" tIns="91422" rIns="182843" bIns="91422" rtlCol="0">
            <a:spAutoFit/>
          </a:bodyPr>
          <a:lstStyle/>
          <a:p>
            <a:r>
              <a:rPr lang="en-US" sz="3200" b="1">
                <a:latin typeface="Lato Regular"/>
              </a:rPr>
              <a:t>County 5</a:t>
            </a:r>
            <a:endParaRPr lang="id-ID" sz="3200" b="1" dirty="0">
              <a:latin typeface="Lato Regular"/>
            </a:endParaRPr>
          </a:p>
        </p:txBody>
      </p:sp>
      <p:sp>
        <p:nvSpPr>
          <p:cNvPr id="216" name="TextBox 215"/>
          <p:cNvSpPr txBox="1"/>
          <p:nvPr/>
        </p:nvSpPr>
        <p:spPr>
          <a:xfrm>
            <a:off x="1825756" y="9459595"/>
            <a:ext cx="4697451" cy="1027937"/>
          </a:xfrm>
          <a:prstGeom prst="rect">
            <a:avLst/>
          </a:prstGeom>
          <a:noFill/>
        </p:spPr>
        <p:txBody>
          <a:bodyPr wrap="square" lIns="219419" tIns="109710" rIns="219419" bIns="109710" rtlCol="0">
            <a:spAutoFit/>
          </a:bodyPr>
          <a:lstStyle/>
          <a:p>
            <a:pPr>
              <a:lnSpc>
                <a:spcPct val="110000"/>
              </a:lnSpc>
            </a:pPr>
            <a:r>
              <a:rPr lang="en-US" sz="2400" dirty="0">
                <a:latin typeface="Lato Light"/>
                <a:cs typeface="Lato Light"/>
              </a:rPr>
              <a:t>Creativity is the key to success in </a:t>
            </a:r>
            <a:r>
              <a:rPr lang="en-US" sz="2400" dirty="0" smtClean="0">
                <a:latin typeface="Lato Light"/>
                <a:cs typeface="Lato Light"/>
              </a:rPr>
              <a:t>the great and </a:t>
            </a:r>
            <a:r>
              <a:rPr lang="en-US" sz="2400">
                <a:latin typeface="Lato Light"/>
                <a:cs typeface="Lato Light"/>
              </a:rPr>
              <a:t>primary </a:t>
            </a:r>
            <a:r>
              <a:rPr lang="en-US" sz="2400" smtClean="0">
                <a:latin typeface="Lato Light"/>
                <a:cs typeface="Lato Light"/>
              </a:rPr>
              <a:t>education</a:t>
            </a:r>
            <a:endParaRPr lang="en-US" sz="2400" dirty="0" smtClean="0">
              <a:latin typeface="Lato Light"/>
              <a:cs typeface="Lato Light"/>
            </a:endParaRPr>
          </a:p>
        </p:txBody>
      </p:sp>
      <p:sp>
        <p:nvSpPr>
          <p:cNvPr id="217" name="Rectangle 216"/>
          <p:cNvSpPr/>
          <p:nvPr/>
        </p:nvSpPr>
        <p:spPr>
          <a:xfrm flipV="1">
            <a:off x="2032658" y="10541982"/>
            <a:ext cx="4285304" cy="90821"/>
          </a:xfrm>
          <a:prstGeom prst="rect">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4" name="TextBox 223"/>
          <p:cNvSpPr txBox="1"/>
          <p:nvPr/>
        </p:nvSpPr>
        <p:spPr>
          <a:xfrm>
            <a:off x="6975193" y="4440949"/>
            <a:ext cx="2039229" cy="677072"/>
          </a:xfrm>
          <a:prstGeom prst="rect">
            <a:avLst/>
          </a:prstGeom>
          <a:noFill/>
        </p:spPr>
        <p:txBody>
          <a:bodyPr wrap="none" lIns="182843" tIns="91422" rIns="182843" bIns="91422" rtlCol="0">
            <a:spAutoFit/>
          </a:bodyPr>
          <a:lstStyle/>
          <a:p>
            <a:r>
              <a:rPr lang="en-US" sz="3200" b="1">
                <a:latin typeface="Lato Regular"/>
              </a:rPr>
              <a:t>County 2</a:t>
            </a:r>
            <a:endParaRPr lang="id-ID" sz="3200" b="1" dirty="0">
              <a:latin typeface="Lato Regular"/>
            </a:endParaRPr>
          </a:p>
        </p:txBody>
      </p:sp>
      <p:sp>
        <p:nvSpPr>
          <p:cNvPr id="225" name="TextBox 224"/>
          <p:cNvSpPr txBox="1"/>
          <p:nvPr/>
        </p:nvSpPr>
        <p:spPr>
          <a:xfrm>
            <a:off x="6930633" y="4937143"/>
            <a:ext cx="4697451" cy="1027937"/>
          </a:xfrm>
          <a:prstGeom prst="rect">
            <a:avLst/>
          </a:prstGeom>
          <a:noFill/>
        </p:spPr>
        <p:txBody>
          <a:bodyPr wrap="square" lIns="219419" tIns="109710" rIns="219419" bIns="109710" rtlCol="0">
            <a:spAutoFit/>
          </a:bodyPr>
          <a:lstStyle/>
          <a:p>
            <a:pPr>
              <a:lnSpc>
                <a:spcPct val="110000"/>
              </a:lnSpc>
            </a:pPr>
            <a:r>
              <a:rPr lang="en-US" sz="2400" dirty="0">
                <a:latin typeface="Lato Light"/>
                <a:cs typeface="Lato Light"/>
              </a:rPr>
              <a:t>Creativity is the key to success in </a:t>
            </a:r>
            <a:r>
              <a:rPr lang="en-US" sz="2400" dirty="0" smtClean="0">
                <a:latin typeface="Lato Light"/>
                <a:cs typeface="Lato Light"/>
              </a:rPr>
              <a:t>the great and </a:t>
            </a:r>
            <a:r>
              <a:rPr lang="en-US" sz="2400">
                <a:latin typeface="Lato Light"/>
                <a:cs typeface="Lato Light"/>
              </a:rPr>
              <a:t>primary </a:t>
            </a:r>
            <a:r>
              <a:rPr lang="en-US" sz="2400" smtClean="0">
                <a:latin typeface="Lato Light"/>
                <a:cs typeface="Lato Light"/>
              </a:rPr>
              <a:t>education</a:t>
            </a:r>
            <a:endParaRPr lang="en-US" sz="2400" dirty="0" smtClean="0">
              <a:latin typeface="Lato Light"/>
              <a:cs typeface="Lato Light"/>
            </a:endParaRPr>
          </a:p>
        </p:txBody>
      </p:sp>
      <p:sp>
        <p:nvSpPr>
          <p:cNvPr id="226" name="Rectangle 225"/>
          <p:cNvSpPr/>
          <p:nvPr/>
        </p:nvSpPr>
        <p:spPr>
          <a:xfrm flipV="1">
            <a:off x="7137535" y="6019530"/>
            <a:ext cx="4285304" cy="90821"/>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7" name="TextBox 226"/>
          <p:cNvSpPr txBox="1"/>
          <p:nvPr/>
        </p:nvSpPr>
        <p:spPr>
          <a:xfrm>
            <a:off x="1870316" y="4440949"/>
            <a:ext cx="2039229" cy="677072"/>
          </a:xfrm>
          <a:prstGeom prst="rect">
            <a:avLst/>
          </a:prstGeom>
          <a:noFill/>
        </p:spPr>
        <p:txBody>
          <a:bodyPr wrap="none" lIns="182843" tIns="91422" rIns="182843" bIns="91422" rtlCol="0">
            <a:spAutoFit/>
          </a:bodyPr>
          <a:lstStyle/>
          <a:p>
            <a:r>
              <a:rPr lang="en-US" sz="3200" b="1" smtClean="0">
                <a:latin typeface="Lato Regular"/>
              </a:rPr>
              <a:t>County 1</a:t>
            </a:r>
            <a:endParaRPr lang="id-ID" sz="3200" b="1" dirty="0">
              <a:latin typeface="Lato Regular"/>
            </a:endParaRPr>
          </a:p>
        </p:txBody>
      </p:sp>
      <p:sp>
        <p:nvSpPr>
          <p:cNvPr id="228" name="TextBox 227"/>
          <p:cNvSpPr txBox="1"/>
          <p:nvPr/>
        </p:nvSpPr>
        <p:spPr>
          <a:xfrm>
            <a:off x="1825756" y="4937143"/>
            <a:ext cx="4697451" cy="1027937"/>
          </a:xfrm>
          <a:prstGeom prst="rect">
            <a:avLst/>
          </a:prstGeom>
          <a:noFill/>
        </p:spPr>
        <p:txBody>
          <a:bodyPr wrap="square" lIns="219419" tIns="109710" rIns="219419" bIns="109710" rtlCol="0">
            <a:spAutoFit/>
          </a:bodyPr>
          <a:lstStyle/>
          <a:p>
            <a:pPr>
              <a:lnSpc>
                <a:spcPct val="110000"/>
              </a:lnSpc>
            </a:pPr>
            <a:r>
              <a:rPr lang="en-US" sz="2400" dirty="0">
                <a:latin typeface="Lato Light"/>
                <a:cs typeface="Lato Light"/>
              </a:rPr>
              <a:t>Creativity is the key to success in </a:t>
            </a:r>
            <a:r>
              <a:rPr lang="en-US" sz="2400" dirty="0" smtClean="0">
                <a:latin typeface="Lato Light"/>
                <a:cs typeface="Lato Light"/>
              </a:rPr>
              <a:t>the great and </a:t>
            </a:r>
            <a:r>
              <a:rPr lang="en-US" sz="2400">
                <a:latin typeface="Lato Light"/>
                <a:cs typeface="Lato Light"/>
              </a:rPr>
              <a:t>primary </a:t>
            </a:r>
            <a:r>
              <a:rPr lang="en-US" sz="2400" smtClean="0">
                <a:latin typeface="Lato Light"/>
                <a:cs typeface="Lato Light"/>
              </a:rPr>
              <a:t>education</a:t>
            </a:r>
            <a:endParaRPr lang="en-US" sz="2400" dirty="0" smtClean="0">
              <a:latin typeface="Lato Light"/>
              <a:cs typeface="Lato Light"/>
            </a:endParaRPr>
          </a:p>
        </p:txBody>
      </p:sp>
      <p:sp>
        <p:nvSpPr>
          <p:cNvPr id="229" name="Rectangle 228"/>
          <p:cNvSpPr/>
          <p:nvPr/>
        </p:nvSpPr>
        <p:spPr>
          <a:xfrm flipV="1">
            <a:off x="2032658" y="6019530"/>
            <a:ext cx="4285304" cy="90821"/>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0" name="TextBox 229"/>
          <p:cNvSpPr txBox="1"/>
          <p:nvPr/>
        </p:nvSpPr>
        <p:spPr>
          <a:xfrm>
            <a:off x="6975193" y="6690862"/>
            <a:ext cx="2039229" cy="677072"/>
          </a:xfrm>
          <a:prstGeom prst="rect">
            <a:avLst/>
          </a:prstGeom>
          <a:noFill/>
        </p:spPr>
        <p:txBody>
          <a:bodyPr wrap="none" lIns="182843" tIns="91422" rIns="182843" bIns="91422" rtlCol="0">
            <a:spAutoFit/>
          </a:bodyPr>
          <a:lstStyle/>
          <a:p>
            <a:r>
              <a:rPr lang="en-US" sz="3200" b="1">
                <a:latin typeface="Lato Regular"/>
              </a:rPr>
              <a:t>County 4</a:t>
            </a:r>
            <a:endParaRPr lang="id-ID" sz="3200" b="1" dirty="0">
              <a:latin typeface="Lato Regular"/>
            </a:endParaRPr>
          </a:p>
        </p:txBody>
      </p:sp>
      <p:sp>
        <p:nvSpPr>
          <p:cNvPr id="231" name="TextBox 230"/>
          <p:cNvSpPr txBox="1"/>
          <p:nvPr/>
        </p:nvSpPr>
        <p:spPr>
          <a:xfrm>
            <a:off x="6930633" y="7187056"/>
            <a:ext cx="4697451" cy="1027937"/>
          </a:xfrm>
          <a:prstGeom prst="rect">
            <a:avLst/>
          </a:prstGeom>
          <a:noFill/>
        </p:spPr>
        <p:txBody>
          <a:bodyPr wrap="square" lIns="219419" tIns="109710" rIns="219419" bIns="109710" rtlCol="0">
            <a:spAutoFit/>
          </a:bodyPr>
          <a:lstStyle/>
          <a:p>
            <a:pPr>
              <a:lnSpc>
                <a:spcPct val="110000"/>
              </a:lnSpc>
            </a:pPr>
            <a:r>
              <a:rPr lang="en-US" sz="2400" dirty="0">
                <a:latin typeface="Lato Light"/>
                <a:cs typeface="Lato Light"/>
              </a:rPr>
              <a:t>Creativity is the key to success in </a:t>
            </a:r>
            <a:r>
              <a:rPr lang="en-US" sz="2400" dirty="0" smtClean="0">
                <a:latin typeface="Lato Light"/>
                <a:cs typeface="Lato Light"/>
              </a:rPr>
              <a:t>the great and </a:t>
            </a:r>
            <a:r>
              <a:rPr lang="en-US" sz="2400">
                <a:latin typeface="Lato Light"/>
                <a:cs typeface="Lato Light"/>
              </a:rPr>
              <a:t>primary </a:t>
            </a:r>
            <a:r>
              <a:rPr lang="en-US" sz="2400" smtClean="0">
                <a:latin typeface="Lato Light"/>
                <a:cs typeface="Lato Light"/>
              </a:rPr>
              <a:t>education</a:t>
            </a:r>
            <a:endParaRPr lang="en-US" sz="2400" dirty="0" smtClean="0">
              <a:latin typeface="Lato Light"/>
              <a:cs typeface="Lato Light"/>
            </a:endParaRPr>
          </a:p>
        </p:txBody>
      </p:sp>
      <p:sp>
        <p:nvSpPr>
          <p:cNvPr id="232" name="Rectangle 231"/>
          <p:cNvSpPr/>
          <p:nvPr/>
        </p:nvSpPr>
        <p:spPr>
          <a:xfrm flipV="1">
            <a:off x="7137535" y="8269443"/>
            <a:ext cx="4285304" cy="90821"/>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3" name="TextBox 232"/>
          <p:cNvSpPr txBox="1"/>
          <p:nvPr/>
        </p:nvSpPr>
        <p:spPr>
          <a:xfrm>
            <a:off x="1870316" y="6690862"/>
            <a:ext cx="2039229" cy="677072"/>
          </a:xfrm>
          <a:prstGeom prst="rect">
            <a:avLst/>
          </a:prstGeom>
          <a:noFill/>
        </p:spPr>
        <p:txBody>
          <a:bodyPr wrap="none" lIns="182843" tIns="91422" rIns="182843" bIns="91422" rtlCol="0">
            <a:spAutoFit/>
          </a:bodyPr>
          <a:lstStyle/>
          <a:p>
            <a:r>
              <a:rPr lang="en-US" sz="3200" b="1">
                <a:latin typeface="Lato Regular"/>
              </a:rPr>
              <a:t>County 3</a:t>
            </a:r>
            <a:endParaRPr lang="id-ID" sz="3200" b="1" dirty="0">
              <a:latin typeface="Lato Regular"/>
            </a:endParaRPr>
          </a:p>
        </p:txBody>
      </p:sp>
      <p:sp>
        <p:nvSpPr>
          <p:cNvPr id="234" name="TextBox 233"/>
          <p:cNvSpPr txBox="1"/>
          <p:nvPr/>
        </p:nvSpPr>
        <p:spPr>
          <a:xfrm>
            <a:off x="1825756" y="7187056"/>
            <a:ext cx="4697451" cy="1027937"/>
          </a:xfrm>
          <a:prstGeom prst="rect">
            <a:avLst/>
          </a:prstGeom>
          <a:noFill/>
        </p:spPr>
        <p:txBody>
          <a:bodyPr wrap="square" lIns="219419" tIns="109710" rIns="219419" bIns="109710" rtlCol="0">
            <a:spAutoFit/>
          </a:bodyPr>
          <a:lstStyle/>
          <a:p>
            <a:pPr>
              <a:lnSpc>
                <a:spcPct val="110000"/>
              </a:lnSpc>
            </a:pPr>
            <a:r>
              <a:rPr lang="en-US" sz="2400" dirty="0">
                <a:latin typeface="Lato Light"/>
                <a:cs typeface="Lato Light"/>
              </a:rPr>
              <a:t>Creativity is the key to success in </a:t>
            </a:r>
            <a:r>
              <a:rPr lang="en-US" sz="2400" dirty="0" smtClean="0">
                <a:latin typeface="Lato Light"/>
                <a:cs typeface="Lato Light"/>
              </a:rPr>
              <a:t>the great and </a:t>
            </a:r>
            <a:r>
              <a:rPr lang="en-US" sz="2400">
                <a:latin typeface="Lato Light"/>
                <a:cs typeface="Lato Light"/>
              </a:rPr>
              <a:t>primary </a:t>
            </a:r>
            <a:r>
              <a:rPr lang="en-US" sz="2400" smtClean="0">
                <a:latin typeface="Lato Light"/>
                <a:cs typeface="Lato Light"/>
              </a:rPr>
              <a:t>education</a:t>
            </a:r>
            <a:endParaRPr lang="en-US" sz="2400" dirty="0" smtClean="0">
              <a:latin typeface="Lato Light"/>
              <a:cs typeface="Lato Light"/>
            </a:endParaRPr>
          </a:p>
        </p:txBody>
      </p:sp>
      <p:sp>
        <p:nvSpPr>
          <p:cNvPr id="235" name="Rectangle 234"/>
          <p:cNvSpPr/>
          <p:nvPr/>
        </p:nvSpPr>
        <p:spPr>
          <a:xfrm flipV="1">
            <a:off x="2032658" y="8269443"/>
            <a:ext cx="4285304" cy="90821"/>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Freeform 101"/>
          <p:cNvSpPr>
            <a:spLocks noChangeArrowheads="1"/>
          </p:cNvSpPr>
          <p:nvPr/>
        </p:nvSpPr>
        <p:spPr bwMode="auto">
          <a:xfrm>
            <a:off x="21354219" y="7284564"/>
            <a:ext cx="535896" cy="334551"/>
          </a:xfrm>
          <a:custGeom>
            <a:avLst/>
            <a:gdLst>
              <a:gd name="T0" fmla="*/ 482 w 734"/>
              <a:gd name="T1" fmla="*/ 444 h 460"/>
              <a:gd name="T2" fmla="*/ 482 w 734"/>
              <a:gd name="T3" fmla="*/ 444 h 460"/>
              <a:gd name="T4" fmla="*/ 397 w 734"/>
              <a:gd name="T5" fmla="*/ 386 h 460"/>
              <a:gd name="T6" fmla="*/ 120 w 734"/>
              <a:gd name="T7" fmla="*/ 367 h 460"/>
              <a:gd name="T8" fmla="*/ 120 w 734"/>
              <a:gd name="T9" fmla="*/ 367 h 460"/>
              <a:gd name="T10" fmla="*/ 108 w 734"/>
              <a:gd name="T11" fmla="*/ 340 h 460"/>
              <a:gd name="T12" fmla="*/ 93 w 734"/>
              <a:gd name="T13" fmla="*/ 247 h 460"/>
              <a:gd name="T14" fmla="*/ 62 w 734"/>
              <a:gd name="T15" fmla="*/ 154 h 460"/>
              <a:gd name="T16" fmla="*/ 50 w 734"/>
              <a:gd name="T17" fmla="*/ 135 h 460"/>
              <a:gd name="T18" fmla="*/ 50 w 734"/>
              <a:gd name="T19" fmla="*/ 135 h 460"/>
              <a:gd name="T20" fmla="*/ 0 w 734"/>
              <a:gd name="T21" fmla="*/ 43 h 460"/>
              <a:gd name="T22" fmla="*/ 0 w 734"/>
              <a:gd name="T23" fmla="*/ 4 h 460"/>
              <a:gd name="T24" fmla="*/ 0 w 734"/>
              <a:gd name="T25" fmla="*/ 4 h 460"/>
              <a:gd name="T26" fmla="*/ 474 w 734"/>
              <a:gd name="T27" fmla="*/ 0 h 460"/>
              <a:gd name="T28" fmla="*/ 474 w 734"/>
              <a:gd name="T29" fmla="*/ 0 h 460"/>
              <a:gd name="T30" fmla="*/ 505 w 734"/>
              <a:gd name="T31" fmla="*/ 8 h 460"/>
              <a:gd name="T32" fmla="*/ 524 w 734"/>
              <a:gd name="T33" fmla="*/ 35 h 460"/>
              <a:gd name="T34" fmla="*/ 552 w 734"/>
              <a:gd name="T35" fmla="*/ 97 h 460"/>
              <a:gd name="T36" fmla="*/ 587 w 734"/>
              <a:gd name="T37" fmla="*/ 112 h 460"/>
              <a:gd name="T38" fmla="*/ 610 w 734"/>
              <a:gd name="T39" fmla="*/ 131 h 460"/>
              <a:gd name="T40" fmla="*/ 648 w 734"/>
              <a:gd name="T41" fmla="*/ 197 h 460"/>
              <a:gd name="T42" fmla="*/ 659 w 734"/>
              <a:gd name="T43" fmla="*/ 213 h 460"/>
              <a:gd name="T44" fmla="*/ 659 w 734"/>
              <a:gd name="T45" fmla="*/ 213 h 460"/>
              <a:gd name="T46" fmla="*/ 675 w 734"/>
              <a:gd name="T47" fmla="*/ 224 h 460"/>
              <a:gd name="T48" fmla="*/ 683 w 734"/>
              <a:gd name="T49" fmla="*/ 251 h 460"/>
              <a:gd name="T50" fmla="*/ 694 w 734"/>
              <a:gd name="T51" fmla="*/ 282 h 460"/>
              <a:gd name="T52" fmla="*/ 694 w 734"/>
              <a:gd name="T53" fmla="*/ 286 h 460"/>
              <a:gd name="T54" fmla="*/ 698 w 734"/>
              <a:gd name="T55" fmla="*/ 301 h 460"/>
              <a:gd name="T56" fmla="*/ 709 w 734"/>
              <a:gd name="T57" fmla="*/ 359 h 460"/>
              <a:gd name="T58" fmla="*/ 709 w 734"/>
              <a:gd name="T59" fmla="*/ 409 h 460"/>
              <a:gd name="T60" fmla="*/ 690 w 734"/>
              <a:gd name="T61" fmla="*/ 440 h 460"/>
              <a:gd name="T62" fmla="*/ 690 w 734"/>
              <a:gd name="T63" fmla="*/ 440 h 460"/>
              <a:gd name="T64" fmla="*/ 644 w 734"/>
              <a:gd name="T65" fmla="*/ 425 h 460"/>
              <a:gd name="T66" fmla="*/ 606 w 734"/>
              <a:gd name="T67" fmla="*/ 421 h 460"/>
              <a:gd name="T68" fmla="*/ 579 w 734"/>
              <a:gd name="T69" fmla="*/ 421 h 460"/>
              <a:gd name="T70" fmla="*/ 552 w 734"/>
              <a:gd name="T71" fmla="*/ 432 h 460"/>
              <a:gd name="T72" fmla="*/ 520 w 734"/>
              <a:gd name="T73" fmla="*/ 459 h 460"/>
              <a:gd name="T74" fmla="*/ 520 w 734"/>
              <a:gd name="T75" fmla="*/ 459 h 460"/>
              <a:gd name="T76" fmla="*/ 482 w 734"/>
              <a:gd name="T77" fmla="*/ 444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4" h="460">
                <a:moveTo>
                  <a:pt x="482" y="444"/>
                </a:moveTo>
                <a:lnTo>
                  <a:pt x="482" y="444"/>
                </a:lnTo>
                <a:cubicBezTo>
                  <a:pt x="397" y="386"/>
                  <a:pt x="397" y="386"/>
                  <a:pt x="397" y="386"/>
                </a:cubicBezTo>
                <a:cubicBezTo>
                  <a:pt x="120" y="367"/>
                  <a:pt x="120" y="367"/>
                  <a:pt x="120" y="367"/>
                </a:cubicBezTo>
                <a:lnTo>
                  <a:pt x="120" y="367"/>
                </a:lnTo>
                <a:cubicBezTo>
                  <a:pt x="108" y="340"/>
                  <a:pt x="108" y="340"/>
                  <a:pt x="108" y="340"/>
                </a:cubicBezTo>
                <a:cubicBezTo>
                  <a:pt x="93" y="312"/>
                  <a:pt x="97" y="274"/>
                  <a:pt x="93" y="247"/>
                </a:cubicBezTo>
                <a:cubicBezTo>
                  <a:pt x="85" y="220"/>
                  <a:pt x="81" y="174"/>
                  <a:pt x="62" y="154"/>
                </a:cubicBezTo>
                <a:cubicBezTo>
                  <a:pt x="62" y="147"/>
                  <a:pt x="54" y="139"/>
                  <a:pt x="50" y="135"/>
                </a:cubicBezTo>
                <a:lnTo>
                  <a:pt x="50" y="135"/>
                </a:lnTo>
                <a:cubicBezTo>
                  <a:pt x="0" y="43"/>
                  <a:pt x="0" y="43"/>
                  <a:pt x="0" y="43"/>
                </a:cubicBezTo>
                <a:cubicBezTo>
                  <a:pt x="0" y="4"/>
                  <a:pt x="0" y="4"/>
                  <a:pt x="0" y="4"/>
                </a:cubicBezTo>
                <a:lnTo>
                  <a:pt x="0" y="4"/>
                </a:lnTo>
                <a:cubicBezTo>
                  <a:pt x="474" y="0"/>
                  <a:pt x="474" y="0"/>
                  <a:pt x="474" y="0"/>
                </a:cubicBezTo>
                <a:lnTo>
                  <a:pt x="474" y="0"/>
                </a:lnTo>
                <a:cubicBezTo>
                  <a:pt x="478" y="4"/>
                  <a:pt x="498" y="4"/>
                  <a:pt x="505" y="8"/>
                </a:cubicBezTo>
                <a:cubicBezTo>
                  <a:pt x="513" y="16"/>
                  <a:pt x="520" y="24"/>
                  <a:pt x="524" y="35"/>
                </a:cubicBezTo>
                <a:cubicBezTo>
                  <a:pt x="552" y="97"/>
                  <a:pt x="552" y="97"/>
                  <a:pt x="552" y="97"/>
                </a:cubicBezTo>
                <a:cubicBezTo>
                  <a:pt x="563" y="116"/>
                  <a:pt x="575" y="101"/>
                  <a:pt x="587" y="112"/>
                </a:cubicBezTo>
                <a:cubicBezTo>
                  <a:pt x="598" y="116"/>
                  <a:pt x="583" y="143"/>
                  <a:pt x="610" y="131"/>
                </a:cubicBezTo>
                <a:cubicBezTo>
                  <a:pt x="625" y="124"/>
                  <a:pt x="644" y="186"/>
                  <a:pt x="648" y="197"/>
                </a:cubicBezTo>
                <a:cubicBezTo>
                  <a:pt x="652" y="205"/>
                  <a:pt x="656" y="209"/>
                  <a:pt x="659" y="213"/>
                </a:cubicBezTo>
                <a:lnTo>
                  <a:pt x="659" y="213"/>
                </a:lnTo>
                <a:cubicBezTo>
                  <a:pt x="663" y="213"/>
                  <a:pt x="671" y="217"/>
                  <a:pt x="675" y="224"/>
                </a:cubicBezTo>
                <a:cubicBezTo>
                  <a:pt x="679" y="232"/>
                  <a:pt x="683" y="240"/>
                  <a:pt x="683" y="251"/>
                </a:cubicBezTo>
                <a:cubicBezTo>
                  <a:pt x="683" y="266"/>
                  <a:pt x="690" y="270"/>
                  <a:pt x="694" y="282"/>
                </a:cubicBezTo>
                <a:cubicBezTo>
                  <a:pt x="694" y="286"/>
                  <a:pt x="694" y="286"/>
                  <a:pt x="694" y="286"/>
                </a:cubicBezTo>
                <a:cubicBezTo>
                  <a:pt x="694" y="290"/>
                  <a:pt x="698" y="297"/>
                  <a:pt x="698" y="301"/>
                </a:cubicBezTo>
                <a:cubicBezTo>
                  <a:pt x="709" y="316"/>
                  <a:pt x="713" y="340"/>
                  <a:pt x="709" y="359"/>
                </a:cubicBezTo>
                <a:cubicBezTo>
                  <a:pt x="698" y="371"/>
                  <a:pt x="733" y="386"/>
                  <a:pt x="709" y="409"/>
                </a:cubicBezTo>
                <a:cubicBezTo>
                  <a:pt x="709" y="417"/>
                  <a:pt x="698" y="429"/>
                  <a:pt x="690" y="440"/>
                </a:cubicBezTo>
                <a:lnTo>
                  <a:pt x="690" y="440"/>
                </a:lnTo>
                <a:cubicBezTo>
                  <a:pt x="679" y="436"/>
                  <a:pt x="656" y="429"/>
                  <a:pt x="644" y="425"/>
                </a:cubicBezTo>
                <a:cubicBezTo>
                  <a:pt x="633" y="421"/>
                  <a:pt x="617" y="421"/>
                  <a:pt x="606" y="421"/>
                </a:cubicBezTo>
                <a:cubicBezTo>
                  <a:pt x="594" y="421"/>
                  <a:pt x="587" y="421"/>
                  <a:pt x="579" y="421"/>
                </a:cubicBezTo>
                <a:cubicBezTo>
                  <a:pt x="571" y="425"/>
                  <a:pt x="559" y="425"/>
                  <a:pt x="552" y="432"/>
                </a:cubicBezTo>
                <a:cubicBezTo>
                  <a:pt x="544" y="440"/>
                  <a:pt x="532" y="451"/>
                  <a:pt x="520" y="459"/>
                </a:cubicBezTo>
                <a:lnTo>
                  <a:pt x="520" y="459"/>
                </a:lnTo>
                <a:cubicBezTo>
                  <a:pt x="482" y="444"/>
                  <a:pt x="482" y="444"/>
                  <a:pt x="482" y="44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 name="Freeform 102"/>
          <p:cNvSpPr>
            <a:spLocks noChangeArrowheads="1"/>
          </p:cNvSpPr>
          <p:nvPr/>
        </p:nvSpPr>
        <p:spPr bwMode="auto">
          <a:xfrm>
            <a:off x="18928073" y="12020243"/>
            <a:ext cx="519657" cy="399512"/>
          </a:xfrm>
          <a:custGeom>
            <a:avLst/>
            <a:gdLst>
              <a:gd name="T0" fmla="*/ 628 w 710"/>
              <a:gd name="T1" fmla="*/ 0 h 545"/>
              <a:gd name="T2" fmla="*/ 656 w 710"/>
              <a:gd name="T3" fmla="*/ 0 h 545"/>
              <a:gd name="T4" fmla="*/ 686 w 710"/>
              <a:gd name="T5" fmla="*/ 193 h 545"/>
              <a:gd name="T6" fmla="*/ 686 w 710"/>
              <a:gd name="T7" fmla="*/ 262 h 545"/>
              <a:gd name="T8" fmla="*/ 667 w 710"/>
              <a:gd name="T9" fmla="*/ 169 h 545"/>
              <a:gd name="T10" fmla="*/ 632 w 710"/>
              <a:gd name="T11" fmla="*/ 19 h 545"/>
              <a:gd name="T12" fmla="*/ 0 w 710"/>
              <a:gd name="T13" fmla="*/ 285 h 545"/>
              <a:gd name="T14" fmla="*/ 0 w 710"/>
              <a:gd name="T15" fmla="*/ 285 h 545"/>
              <a:gd name="T16" fmla="*/ 84 w 710"/>
              <a:gd name="T17" fmla="*/ 308 h 545"/>
              <a:gd name="T18" fmla="*/ 150 w 710"/>
              <a:gd name="T19" fmla="*/ 316 h 545"/>
              <a:gd name="T20" fmla="*/ 193 w 710"/>
              <a:gd name="T21" fmla="*/ 316 h 545"/>
              <a:gd name="T22" fmla="*/ 216 w 710"/>
              <a:gd name="T23" fmla="*/ 331 h 545"/>
              <a:gd name="T24" fmla="*/ 270 w 710"/>
              <a:gd name="T25" fmla="*/ 413 h 545"/>
              <a:gd name="T26" fmla="*/ 320 w 710"/>
              <a:gd name="T27" fmla="*/ 440 h 545"/>
              <a:gd name="T28" fmla="*/ 397 w 710"/>
              <a:gd name="T29" fmla="*/ 486 h 545"/>
              <a:gd name="T30" fmla="*/ 443 w 710"/>
              <a:gd name="T31" fmla="*/ 505 h 545"/>
              <a:gd name="T32" fmla="*/ 486 w 710"/>
              <a:gd name="T33" fmla="*/ 486 h 545"/>
              <a:gd name="T34" fmla="*/ 486 w 710"/>
              <a:gd name="T35" fmla="*/ 455 h 545"/>
              <a:gd name="T36" fmla="*/ 524 w 710"/>
              <a:gd name="T37" fmla="*/ 436 h 545"/>
              <a:gd name="T38" fmla="*/ 593 w 710"/>
              <a:gd name="T39" fmla="*/ 401 h 545"/>
              <a:gd name="T40" fmla="*/ 644 w 710"/>
              <a:gd name="T41" fmla="*/ 393 h 545"/>
              <a:gd name="T42" fmla="*/ 694 w 710"/>
              <a:gd name="T43" fmla="*/ 397 h 545"/>
              <a:gd name="T44" fmla="*/ 709 w 710"/>
              <a:gd name="T45" fmla="*/ 409 h 545"/>
              <a:gd name="T46" fmla="*/ 702 w 710"/>
              <a:gd name="T47" fmla="*/ 278 h 545"/>
              <a:gd name="T48" fmla="*/ 671 w 710"/>
              <a:gd name="T49" fmla="*/ 327 h 545"/>
              <a:gd name="T50" fmla="*/ 660 w 710"/>
              <a:gd name="T51" fmla="*/ 305 h 545"/>
              <a:gd name="T52" fmla="*/ 656 w 710"/>
              <a:gd name="T53" fmla="*/ 266 h 545"/>
              <a:gd name="T54" fmla="*/ 563 w 710"/>
              <a:gd name="T55" fmla="*/ 220 h 545"/>
              <a:gd name="T56" fmla="*/ 555 w 710"/>
              <a:gd name="T57" fmla="*/ 169 h 545"/>
              <a:gd name="T58" fmla="*/ 543 w 710"/>
              <a:gd name="T59" fmla="*/ 93 h 545"/>
              <a:gd name="T60" fmla="*/ 567 w 710"/>
              <a:gd name="T61" fmla="*/ 46 h 545"/>
              <a:gd name="T62" fmla="*/ 528 w 710"/>
              <a:gd name="T63" fmla="*/ 11 h 545"/>
              <a:gd name="T64" fmla="*/ 447 w 710"/>
              <a:gd name="T65" fmla="*/ 27 h 545"/>
              <a:gd name="T66" fmla="*/ 374 w 710"/>
              <a:gd name="T67" fmla="*/ 77 h 545"/>
              <a:gd name="T68" fmla="*/ 328 w 710"/>
              <a:gd name="T69" fmla="*/ 104 h 545"/>
              <a:gd name="T70" fmla="*/ 0 w 710"/>
              <a:gd name="T71" fmla="*/ 46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10" h="545">
                <a:moveTo>
                  <a:pt x="628" y="0"/>
                </a:moveTo>
                <a:lnTo>
                  <a:pt x="628" y="0"/>
                </a:lnTo>
                <a:cubicBezTo>
                  <a:pt x="656" y="0"/>
                  <a:pt x="656" y="0"/>
                  <a:pt x="656" y="0"/>
                </a:cubicBezTo>
                <a:lnTo>
                  <a:pt x="656" y="0"/>
                </a:lnTo>
                <a:cubicBezTo>
                  <a:pt x="667" y="50"/>
                  <a:pt x="667" y="50"/>
                  <a:pt x="667" y="50"/>
                </a:cubicBezTo>
                <a:cubicBezTo>
                  <a:pt x="686" y="193"/>
                  <a:pt x="686" y="193"/>
                  <a:pt x="686" y="193"/>
                </a:cubicBezTo>
                <a:cubicBezTo>
                  <a:pt x="698" y="266"/>
                  <a:pt x="698" y="266"/>
                  <a:pt x="698" y="266"/>
                </a:cubicBezTo>
                <a:cubicBezTo>
                  <a:pt x="686" y="262"/>
                  <a:pt x="686" y="262"/>
                  <a:pt x="686" y="262"/>
                </a:cubicBezTo>
                <a:cubicBezTo>
                  <a:pt x="679" y="224"/>
                  <a:pt x="679" y="224"/>
                  <a:pt x="679" y="224"/>
                </a:cubicBezTo>
                <a:cubicBezTo>
                  <a:pt x="667" y="169"/>
                  <a:pt x="667" y="169"/>
                  <a:pt x="667" y="169"/>
                </a:cubicBezTo>
                <a:cubicBezTo>
                  <a:pt x="663" y="154"/>
                  <a:pt x="663" y="135"/>
                  <a:pt x="663" y="116"/>
                </a:cubicBezTo>
                <a:cubicBezTo>
                  <a:pt x="663" y="77"/>
                  <a:pt x="652" y="54"/>
                  <a:pt x="632" y="19"/>
                </a:cubicBezTo>
                <a:cubicBezTo>
                  <a:pt x="632" y="15"/>
                  <a:pt x="628" y="7"/>
                  <a:pt x="628" y="0"/>
                </a:cubicBezTo>
                <a:close/>
                <a:moveTo>
                  <a:pt x="0" y="285"/>
                </a:moveTo>
                <a:lnTo>
                  <a:pt x="0" y="285"/>
                </a:lnTo>
                <a:lnTo>
                  <a:pt x="0" y="285"/>
                </a:lnTo>
                <a:cubicBezTo>
                  <a:pt x="19" y="308"/>
                  <a:pt x="42" y="289"/>
                  <a:pt x="57" y="289"/>
                </a:cubicBezTo>
                <a:cubicBezTo>
                  <a:pt x="73" y="289"/>
                  <a:pt x="65" y="324"/>
                  <a:pt x="84" y="308"/>
                </a:cubicBezTo>
                <a:cubicBezTo>
                  <a:pt x="100" y="293"/>
                  <a:pt x="100" y="308"/>
                  <a:pt x="108" y="316"/>
                </a:cubicBezTo>
                <a:cubicBezTo>
                  <a:pt x="112" y="324"/>
                  <a:pt x="147" y="316"/>
                  <a:pt x="150" y="316"/>
                </a:cubicBezTo>
                <a:cubicBezTo>
                  <a:pt x="162" y="308"/>
                  <a:pt x="154" y="320"/>
                  <a:pt x="170" y="320"/>
                </a:cubicBezTo>
                <a:cubicBezTo>
                  <a:pt x="173" y="320"/>
                  <a:pt x="193" y="308"/>
                  <a:pt x="193" y="316"/>
                </a:cubicBezTo>
                <a:lnTo>
                  <a:pt x="193" y="327"/>
                </a:lnTo>
                <a:cubicBezTo>
                  <a:pt x="204" y="327"/>
                  <a:pt x="216" y="320"/>
                  <a:pt x="216" y="331"/>
                </a:cubicBezTo>
                <a:cubicBezTo>
                  <a:pt x="216" y="351"/>
                  <a:pt x="231" y="370"/>
                  <a:pt x="246" y="393"/>
                </a:cubicBezTo>
                <a:cubicBezTo>
                  <a:pt x="262" y="413"/>
                  <a:pt x="262" y="386"/>
                  <a:pt x="270" y="413"/>
                </a:cubicBezTo>
                <a:cubicBezTo>
                  <a:pt x="270" y="420"/>
                  <a:pt x="301" y="405"/>
                  <a:pt x="301" y="417"/>
                </a:cubicBezTo>
                <a:cubicBezTo>
                  <a:pt x="301" y="455"/>
                  <a:pt x="320" y="424"/>
                  <a:pt x="320" y="440"/>
                </a:cubicBezTo>
                <a:cubicBezTo>
                  <a:pt x="320" y="470"/>
                  <a:pt x="336" y="444"/>
                  <a:pt x="347" y="463"/>
                </a:cubicBezTo>
                <a:cubicBezTo>
                  <a:pt x="366" y="486"/>
                  <a:pt x="393" y="470"/>
                  <a:pt x="397" y="486"/>
                </a:cubicBezTo>
                <a:cubicBezTo>
                  <a:pt x="397" y="497"/>
                  <a:pt x="404" y="516"/>
                  <a:pt x="420" y="516"/>
                </a:cubicBezTo>
                <a:cubicBezTo>
                  <a:pt x="428" y="516"/>
                  <a:pt x="435" y="501"/>
                  <a:pt x="443" y="505"/>
                </a:cubicBezTo>
                <a:cubicBezTo>
                  <a:pt x="455" y="509"/>
                  <a:pt x="478" y="544"/>
                  <a:pt x="494" y="516"/>
                </a:cubicBezTo>
                <a:cubicBezTo>
                  <a:pt x="501" y="509"/>
                  <a:pt x="490" y="490"/>
                  <a:pt x="486" y="486"/>
                </a:cubicBezTo>
                <a:cubicBezTo>
                  <a:pt x="482" y="482"/>
                  <a:pt x="482" y="478"/>
                  <a:pt x="482" y="478"/>
                </a:cubicBezTo>
                <a:cubicBezTo>
                  <a:pt x="494" y="478"/>
                  <a:pt x="482" y="459"/>
                  <a:pt x="486" y="455"/>
                </a:cubicBezTo>
                <a:cubicBezTo>
                  <a:pt x="490" y="447"/>
                  <a:pt x="501" y="432"/>
                  <a:pt x="509" y="428"/>
                </a:cubicBezTo>
                <a:cubicBezTo>
                  <a:pt x="513" y="428"/>
                  <a:pt x="521" y="440"/>
                  <a:pt x="524" y="436"/>
                </a:cubicBezTo>
                <a:cubicBezTo>
                  <a:pt x="536" y="420"/>
                  <a:pt x="543" y="428"/>
                  <a:pt x="559" y="424"/>
                </a:cubicBezTo>
                <a:cubicBezTo>
                  <a:pt x="578" y="420"/>
                  <a:pt x="567" y="390"/>
                  <a:pt x="593" y="401"/>
                </a:cubicBezTo>
                <a:cubicBezTo>
                  <a:pt x="601" y="409"/>
                  <a:pt x="617" y="405"/>
                  <a:pt x="625" y="401"/>
                </a:cubicBezTo>
                <a:cubicBezTo>
                  <a:pt x="625" y="401"/>
                  <a:pt x="640" y="393"/>
                  <a:pt x="644" y="393"/>
                </a:cubicBezTo>
                <a:cubicBezTo>
                  <a:pt x="660" y="401"/>
                  <a:pt x="656" y="401"/>
                  <a:pt x="671" y="393"/>
                </a:cubicBezTo>
                <a:cubicBezTo>
                  <a:pt x="679" y="390"/>
                  <a:pt x="686" y="390"/>
                  <a:pt x="694" y="397"/>
                </a:cubicBezTo>
                <a:cubicBezTo>
                  <a:pt x="698" y="401"/>
                  <a:pt x="706" y="405"/>
                  <a:pt x="709" y="409"/>
                </a:cubicBezTo>
                <a:lnTo>
                  <a:pt x="709" y="409"/>
                </a:lnTo>
                <a:cubicBezTo>
                  <a:pt x="709" y="390"/>
                  <a:pt x="709" y="390"/>
                  <a:pt x="709" y="390"/>
                </a:cubicBezTo>
                <a:cubicBezTo>
                  <a:pt x="702" y="278"/>
                  <a:pt x="702" y="278"/>
                  <a:pt x="702" y="278"/>
                </a:cubicBezTo>
                <a:cubicBezTo>
                  <a:pt x="694" y="278"/>
                  <a:pt x="682" y="281"/>
                  <a:pt x="675" y="285"/>
                </a:cubicBezTo>
                <a:cubicBezTo>
                  <a:pt x="663" y="297"/>
                  <a:pt x="702" y="327"/>
                  <a:pt x="671" y="327"/>
                </a:cubicBezTo>
                <a:cubicBezTo>
                  <a:pt x="667" y="327"/>
                  <a:pt x="648" y="335"/>
                  <a:pt x="652" y="324"/>
                </a:cubicBezTo>
                <a:cubicBezTo>
                  <a:pt x="656" y="316"/>
                  <a:pt x="660" y="312"/>
                  <a:pt x="660" y="305"/>
                </a:cubicBezTo>
                <a:cubicBezTo>
                  <a:pt x="660" y="297"/>
                  <a:pt x="656" y="293"/>
                  <a:pt x="656" y="285"/>
                </a:cubicBezTo>
                <a:cubicBezTo>
                  <a:pt x="656" y="281"/>
                  <a:pt x="667" y="266"/>
                  <a:pt x="656" y="266"/>
                </a:cubicBezTo>
                <a:cubicBezTo>
                  <a:pt x="632" y="262"/>
                  <a:pt x="617" y="266"/>
                  <a:pt x="597" y="255"/>
                </a:cubicBezTo>
                <a:cubicBezTo>
                  <a:pt x="586" y="251"/>
                  <a:pt x="563" y="232"/>
                  <a:pt x="563" y="220"/>
                </a:cubicBezTo>
                <a:cubicBezTo>
                  <a:pt x="586" y="228"/>
                  <a:pt x="567" y="200"/>
                  <a:pt x="563" y="189"/>
                </a:cubicBezTo>
                <a:cubicBezTo>
                  <a:pt x="559" y="177"/>
                  <a:pt x="563" y="181"/>
                  <a:pt x="555" y="169"/>
                </a:cubicBezTo>
                <a:cubicBezTo>
                  <a:pt x="543" y="158"/>
                  <a:pt x="559" y="158"/>
                  <a:pt x="559" y="146"/>
                </a:cubicBezTo>
                <a:cubicBezTo>
                  <a:pt x="547" y="123"/>
                  <a:pt x="528" y="112"/>
                  <a:pt x="543" y="93"/>
                </a:cubicBezTo>
                <a:cubicBezTo>
                  <a:pt x="570" y="66"/>
                  <a:pt x="536" y="62"/>
                  <a:pt x="536" y="38"/>
                </a:cubicBezTo>
                <a:cubicBezTo>
                  <a:pt x="547" y="38"/>
                  <a:pt x="555" y="46"/>
                  <a:pt x="567" y="46"/>
                </a:cubicBezTo>
                <a:cubicBezTo>
                  <a:pt x="574" y="19"/>
                  <a:pt x="532" y="27"/>
                  <a:pt x="528" y="11"/>
                </a:cubicBezTo>
                <a:lnTo>
                  <a:pt x="528" y="11"/>
                </a:lnTo>
                <a:cubicBezTo>
                  <a:pt x="513" y="11"/>
                  <a:pt x="490" y="19"/>
                  <a:pt x="478" y="23"/>
                </a:cubicBezTo>
                <a:cubicBezTo>
                  <a:pt x="467" y="23"/>
                  <a:pt x="455" y="23"/>
                  <a:pt x="447" y="27"/>
                </a:cubicBezTo>
                <a:cubicBezTo>
                  <a:pt x="424" y="35"/>
                  <a:pt x="416" y="54"/>
                  <a:pt x="401" y="70"/>
                </a:cubicBezTo>
                <a:cubicBezTo>
                  <a:pt x="393" y="73"/>
                  <a:pt x="385" y="77"/>
                  <a:pt x="374" y="77"/>
                </a:cubicBezTo>
                <a:cubicBezTo>
                  <a:pt x="370" y="77"/>
                  <a:pt x="366" y="77"/>
                  <a:pt x="358" y="77"/>
                </a:cubicBezTo>
                <a:cubicBezTo>
                  <a:pt x="347" y="85"/>
                  <a:pt x="339" y="100"/>
                  <a:pt x="328" y="104"/>
                </a:cubicBezTo>
                <a:cubicBezTo>
                  <a:pt x="0" y="46"/>
                  <a:pt x="0" y="46"/>
                  <a:pt x="0" y="46"/>
                </a:cubicBezTo>
                <a:lnTo>
                  <a:pt x="0" y="46"/>
                </a:lnTo>
                <a:lnTo>
                  <a:pt x="0" y="285"/>
                </a:lnTo>
                <a:close/>
              </a:path>
            </a:pathLst>
          </a:custGeom>
          <a:solidFill>
            <a:schemeClr val="accent6"/>
          </a:solidFill>
          <a:ln w="28575" cap="flat" cmpd="sng">
            <a:solidFill>
              <a:schemeClr val="bg1"/>
            </a:solidFill>
            <a:bevel/>
          </a:ln>
          <a:effectLst/>
        </p:spPr>
        <p:txBody>
          <a:bodyPr wrap="none" anchor="ctr"/>
          <a:lstStyle/>
          <a:p>
            <a:endParaRPr lang="en-US"/>
          </a:p>
        </p:txBody>
      </p:sp>
      <p:sp>
        <p:nvSpPr>
          <p:cNvPr id="63" name="Freeform 103"/>
          <p:cNvSpPr>
            <a:spLocks noChangeArrowheads="1"/>
          </p:cNvSpPr>
          <p:nvPr/>
        </p:nvSpPr>
        <p:spPr bwMode="auto">
          <a:xfrm>
            <a:off x="18427903" y="11688941"/>
            <a:ext cx="496922" cy="581404"/>
          </a:xfrm>
          <a:custGeom>
            <a:avLst/>
            <a:gdLst>
              <a:gd name="T0" fmla="*/ 0 w 680"/>
              <a:gd name="T1" fmla="*/ 536 h 795"/>
              <a:gd name="T2" fmla="*/ 0 w 680"/>
              <a:gd name="T3" fmla="*/ 536 h 795"/>
              <a:gd name="T4" fmla="*/ 220 w 680"/>
              <a:gd name="T5" fmla="*/ 0 h 795"/>
              <a:gd name="T6" fmla="*/ 220 w 680"/>
              <a:gd name="T7" fmla="*/ 0 h 795"/>
              <a:gd name="T8" fmla="*/ 555 w 680"/>
              <a:gd name="T9" fmla="*/ 0 h 795"/>
              <a:gd name="T10" fmla="*/ 555 w 680"/>
              <a:gd name="T11" fmla="*/ 0 h 795"/>
              <a:gd name="T12" fmla="*/ 555 w 680"/>
              <a:gd name="T13" fmla="*/ 185 h 795"/>
              <a:gd name="T14" fmla="*/ 586 w 680"/>
              <a:gd name="T15" fmla="*/ 208 h 795"/>
              <a:gd name="T16" fmla="*/ 586 w 680"/>
              <a:gd name="T17" fmla="*/ 208 h 795"/>
              <a:gd name="T18" fmla="*/ 574 w 680"/>
              <a:gd name="T19" fmla="*/ 250 h 795"/>
              <a:gd name="T20" fmla="*/ 555 w 680"/>
              <a:gd name="T21" fmla="*/ 277 h 795"/>
              <a:gd name="T22" fmla="*/ 548 w 680"/>
              <a:gd name="T23" fmla="*/ 324 h 795"/>
              <a:gd name="T24" fmla="*/ 548 w 680"/>
              <a:gd name="T25" fmla="*/ 374 h 795"/>
              <a:gd name="T26" fmla="*/ 548 w 680"/>
              <a:gd name="T27" fmla="*/ 378 h 795"/>
              <a:gd name="T28" fmla="*/ 567 w 680"/>
              <a:gd name="T29" fmla="*/ 386 h 795"/>
              <a:gd name="T30" fmla="*/ 621 w 680"/>
              <a:gd name="T31" fmla="*/ 386 h 795"/>
              <a:gd name="T32" fmla="*/ 679 w 680"/>
              <a:gd name="T33" fmla="*/ 389 h 795"/>
              <a:gd name="T34" fmla="*/ 679 w 680"/>
              <a:gd name="T35" fmla="*/ 497 h 795"/>
              <a:gd name="T36" fmla="*/ 679 w 680"/>
              <a:gd name="T37" fmla="*/ 497 h 795"/>
              <a:gd name="T38" fmla="*/ 679 w 680"/>
              <a:gd name="T39" fmla="*/ 736 h 795"/>
              <a:gd name="T40" fmla="*/ 679 w 680"/>
              <a:gd name="T41" fmla="*/ 736 h 795"/>
              <a:gd name="T42" fmla="*/ 675 w 680"/>
              <a:gd name="T43" fmla="*/ 732 h 795"/>
              <a:gd name="T44" fmla="*/ 629 w 680"/>
              <a:gd name="T45" fmla="*/ 744 h 795"/>
              <a:gd name="T46" fmla="*/ 590 w 680"/>
              <a:gd name="T47" fmla="*/ 736 h 795"/>
              <a:gd name="T48" fmla="*/ 509 w 680"/>
              <a:gd name="T49" fmla="*/ 740 h 795"/>
              <a:gd name="T50" fmla="*/ 455 w 680"/>
              <a:gd name="T51" fmla="*/ 744 h 795"/>
              <a:gd name="T52" fmla="*/ 389 w 680"/>
              <a:gd name="T53" fmla="*/ 744 h 795"/>
              <a:gd name="T54" fmla="*/ 351 w 680"/>
              <a:gd name="T55" fmla="*/ 729 h 795"/>
              <a:gd name="T56" fmla="*/ 274 w 680"/>
              <a:gd name="T57" fmla="*/ 679 h 795"/>
              <a:gd name="T58" fmla="*/ 227 w 680"/>
              <a:gd name="T59" fmla="*/ 659 h 795"/>
              <a:gd name="T60" fmla="*/ 158 w 680"/>
              <a:gd name="T61" fmla="*/ 620 h 795"/>
              <a:gd name="T62" fmla="*/ 143 w 680"/>
              <a:gd name="T63" fmla="*/ 593 h 795"/>
              <a:gd name="T64" fmla="*/ 96 w 680"/>
              <a:gd name="T65" fmla="*/ 574 h 795"/>
              <a:gd name="T66" fmla="*/ 46 w 680"/>
              <a:gd name="T67" fmla="*/ 567 h 795"/>
              <a:gd name="T68" fmla="*/ 0 w 680"/>
              <a:gd name="T69" fmla="*/ 536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0" h="795">
                <a:moveTo>
                  <a:pt x="0" y="536"/>
                </a:moveTo>
                <a:lnTo>
                  <a:pt x="0" y="536"/>
                </a:lnTo>
                <a:cubicBezTo>
                  <a:pt x="220" y="0"/>
                  <a:pt x="220" y="0"/>
                  <a:pt x="220" y="0"/>
                </a:cubicBezTo>
                <a:lnTo>
                  <a:pt x="220" y="0"/>
                </a:lnTo>
                <a:cubicBezTo>
                  <a:pt x="555" y="0"/>
                  <a:pt x="555" y="0"/>
                  <a:pt x="555" y="0"/>
                </a:cubicBezTo>
                <a:lnTo>
                  <a:pt x="555" y="0"/>
                </a:lnTo>
                <a:cubicBezTo>
                  <a:pt x="555" y="185"/>
                  <a:pt x="555" y="185"/>
                  <a:pt x="555" y="185"/>
                </a:cubicBezTo>
                <a:cubicBezTo>
                  <a:pt x="586" y="208"/>
                  <a:pt x="586" y="208"/>
                  <a:pt x="586" y="208"/>
                </a:cubicBezTo>
                <a:lnTo>
                  <a:pt x="586" y="208"/>
                </a:lnTo>
                <a:cubicBezTo>
                  <a:pt x="582" y="220"/>
                  <a:pt x="578" y="239"/>
                  <a:pt x="574" y="250"/>
                </a:cubicBezTo>
                <a:cubicBezTo>
                  <a:pt x="571" y="262"/>
                  <a:pt x="559" y="266"/>
                  <a:pt x="555" y="277"/>
                </a:cubicBezTo>
                <a:cubicBezTo>
                  <a:pt x="548" y="293"/>
                  <a:pt x="548" y="308"/>
                  <a:pt x="548" y="324"/>
                </a:cubicBezTo>
                <a:cubicBezTo>
                  <a:pt x="544" y="343"/>
                  <a:pt x="544" y="355"/>
                  <a:pt x="548" y="374"/>
                </a:cubicBezTo>
                <a:cubicBezTo>
                  <a:pt x="548" y="374"/>
                  <a:pt x="548" y="374"/>
                  <a:pt x="548" y="378"/>
                </a:cubicBezTo>
                <a:cubicBezTo>
                  <a:pt x="555" y="378"/>
                  <a:pt x="559" y="382"/>
                  <a:pt x="567" y="386"/>
                </a:cubicBezTo>
                <a:cubicBezTo>
                  <a:pt x="582" y="389"/>
                  <a:pt x="605" y="386"/>
                  <a:pt x="621" y="386"/>
                </a:cubicBezTo>
                <a:cubicBezTo>
                  <a:pt x="633" y="386"/>
                  <a:pt x="667" y="386"/>
                  <a:pt x="679" y="389"/>
                </a:cubicBezTo>
                <a:cubicBezTo>
                  <a:pt x="679" y="497"/>
                  <a:pt x="679" y="497"/>
                  <a:pt x="679" y="497"/>
                </a:cubicBezTo>
                <a:lnTo>
                  <a:pt x="679" y="497"/>
                </a:lnTo>
                <a:cubicBezTo>
                  <a:pt x="679" y="736"/>
                  <a:pt x="679" y="736"/>
                  <a:pt x="679" y="736"/>
                </a:cubicBezTo>
                <a:lnTo>
                  <a:pt x="679" y="736"/>
                </a:lnTo>
                <a:cubicBezTo>
                  <a:pt x="679" y="732"/>
                  <a:pt x="679" y="732"/>
                  <a:pt x="675" y="732"/>
                </a:cubicBezTo>
                <a:cubicBezTo>
                  <a:pt x="667" y="717"/>
                  <a:pt x="644" y="744"/>
                  <a:pt x="629" y="744"/>
                </a:cubicBezTo>
                <a:cubicBezTo>
                  <a:pt x="617" y="740"/>
                  <a:pt x="605" y="740"/>
                  <a:pt x="590" y="736"/>
                </a:cubicBezTo>
                <a:cubicBezTo>
                  <a:pt x="571" y="736"/>
                  <a:pt x="521" y="732"/>
                  <a:pt x="509" y="740"/>
                </a:cubicBezTo>
                <a:cubicBezTo>
                  <a:pt x="505" y="740"/>
                  <a:pt x="459" y="794"/>
                  <a:pt x="455" y="744"/>
                </a:cubicBezTo>
                <a:cubicBezTo>
                  <a:pt x="455" y="713"/>
                  <a:pt x="401" y="736"/>
                  <a:pt x="389" y="744"/>
                </a:cubicBezTo>
                <a:cubicBezTo>
                  <a:pt x="378" y="752"/>
                  <a:pt x="366" y="710"/>
                  <a:pt x="351" y="729"/>
                </a:cubicBezTo>
                <a:cubicBezTo>
                  <a:pt x="343" y="740"/>
                  <a:pt x="247" y="717"/>
                  <a:pt x="274" y="679"/>
                </a:cubicBezTo>
                <a:cubicBezTo>
                  <a:pt x="309" y="636"/>
                  <a:pt x="227" y="702"/>
                  <a:pt x="227" y="659"/>
                </a:cubicBezTo>
                <a:cubicBezTo>
                  <a:pt x="227" y="605"/>
                  <a:pt x="158" y="640"/>
                  <a:pt x="158" y="620"/>
                </a:cubicBezTo>
                <a:cubicBezTo>
                  <a:pt x="158" y="609"/>
                  <a:pt x="158" y="593"/>
                  <a:pt x="143" y="593"/>
                </a:cubicBezTo>
                <a:cubicBezTo>
                  <a:pt x="124" y="597"/>
                  <a:pt x="104" y="593"/>
                  <a:pt x="96" y="574"/>
                </a:cubicBezTo>
                <a:cubicBezTo>
                  <a:pt x="73" y="524"/>
                  <a:pt x="81" y="593"/>
                  <a:pt x="46" y="567"/>
                </a:cubicBezTo>
                <a:cubicBezTo>
                  <a:pt x="23" y="551"/>
                  <a:pt x="16" y="536"/>
                  <a:pt x="0" y="53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 name="Freeform 104"/>
          <p:cNvSpPr>
            <a:spLocks noChangeArrowheads="1"/>
          </p:cNvSpPr>
          <p:nvPr/>
        </p:nvSpPr>
        <p:spPr bwMode="auto">
          <a:xfrm>
            <a:off x="17771837" y="11250452"/>
            <a:ext cx="363760" cy="600892"/>
          </a:xfrm>
          <a:custGeom>
            <a:avLst/>
            <a:gdLst>
              <a:gd name="T0" fmla="*/ 309 w 499"/>
              <a:gd name="T1" fmla="*/ 821 h 822"/>
              <a:gd name="T2" fmla="*/ 309 w 499"/>
              <a:gd name="T3" fmla="*/ 821 h 822"/>
              <a:gd name="T4" fmla="*/ 436 w 499"/>
              <a:gd name="T5" fmla="*/ 717 h 822"/>
              <a:gd name="T6" fmla="*/ 498 w 499"/>
              <a:gd name="T7" fmla="*/ 594 h 822"/>
              <a:gd name="T8" fmla="*/ 498 w 499"/>
              <a:gd name="T9" fmla="*/ 594 h 822"/>
              <a:gd name="T10" fmla="*/ 498 w 499"/>
              <a:gd name="T11" fmla="*/ 34 h 822"/>
              <a:gd name="T12" fmla="*/ 498 w 499"/>
              <a:gd name="T13" fmla="*/ 34 h 822"/>
              <a:gd name="T14" fmla="*/ 127 w 499"/>
              <a:gd name="T15" fmla="*/ 34 h 822"/>
              <a:gd name="T16" fmla="*/ 96 w 499"/>
              <a:gd name="T17" fmla="*/ 7 h 822"/>
              <a:gd name="T18" fmla="*/ 85 w 499"/>
              <a:gd name="T19" fmla="*/ 0 h 822"/>
              <a:gd name="T20" fmla="*/ 70 w 499"/>
              <a:gd name="T21" fmla="*/ 3 h 822"/>
              <a:gd name="T22" fmla="*/ 51 w 499"/>
              <a:gd name="T23" fmla="*/ 15 h 822"/>
              <a:gd name="T24" fmla="*/ 8 w 499"/>
              <a:gd name="T25" fmla="*/ 34 h 822"/>
              <a:gd name="T26" fmla="*/ 8 w 499"/>
              <a:gd name="T27" fmla="*/ 34 h 822"/>
              <a:gd name="T28" fmla="*/ 24 w 499"/>
              <a:gd name="T29" fmla="*/ 81 h 822"/>
              <a:gd name="T30" fmla="*/ 24 w 499"/>
              <a:gd name="T31" fmla="*/ 108 h 822"/>
              <a:gd name="T32" fmla="*/ 12 w 499"/>
              <a:gd name="T33" fmla="*/ 127 h 822"/>
              <a:gd name="T34" fmla="*/ 8 w 499"/>
              <a:gd name="T35" fmla="*/ 173 h 822"/>
              <a:gd name="T36" fmla="*/ 8 w 499"/>
              <a:gd name="T37" fmla="*/ 208 h 822"/>
              <a:gd name="T38" fmla="*/ 12 w 499"/>
              <a:gd name="T39" fmla="*/ 278 h 822"/>
              <a:gd name="T40" fmla="*/ 39 w 499"/>
              <a:gd name="T41" fmla="*/ 282 h 822"/>
              <a:gd name="T42" fmla="*/ 66 w 499"/>
              <a:gd name="T43" fmla="*/ 312 h 822"/>
              <a:gd name="T44" fmla="*/ 73 w 499"/>
              <a:gd name="T45" fmla="*/ 358 h 822"/>
              <a:gd name="T46" fmla="*/ 108 w 499"/>
              <a:gd name="T47" fmla="*/ 374 h 822"/>
              <a:gd name="T48" fmla="*/ 190 w 499"/>
              <a:gd name="T49" fmla="*/ 486 h 822"/>
              <a:gd name="T50" fmla="*/ 205 w 499"/>
              <a:gd name="T51" fmla="*/ 501 h 822"/>
              <a:gd name="T52" fmla="*/ 205 w 499"/>
              <a:gd name="T53" fmla="*/ 505 h 822"/>
              <a:gd name="T54" fmla="*/ 205 w 499"/>
              <a:gd name="T55" fmla="*/ 536 h 822"/>
              <a:gd name="T56" fmla="*/ 209 w 499"/>
              <a:gd name="T57" fmla="*/ 559 h 822"/>
              <a:gd name="T58" fmla="*/ 220 w 499"/>
              <a:gd name="T59" fmla="*/ 574 h 822"/>
              <a:gd name="T60" fmla="*/ 220 w 499"/>
              <a:gd name="T61" fmla="*/ 578 h 822"/>
              <a:gd name="T62" fmla="*/ 228 w 499"/>
              <a:gd name="T63" fmla="*/ 590 h 822"/>
              <a:gd name="T64" fmla="*/ 236 w 499"/>
              <a:gd name="T65" fmla="*/ 602 h 822"/>
              <a:gd name="T66" fmla="*/ 247 w 499"/>
              <a:gd name="T67" fmla="*/ 636 h 822"/>
              <a:gd name="T68" fmla="*/ 247 w 499"/>
              <a:gd name="T69" fmla="*/ 652 h 822"/>
              <a:gd name="T70" fmla="*/ 255 w 499"/>
              <a:gd name="T71" fmla="*/ 682 h 822"/>
              <a:gd name="T72" fmla="*/ 262 w 499"/>
              <a:gd name="T73" fmla="*/ 705 h 822"/>
              <a:gd name="T74" fmla="*/ 270 w 499"/>
              <a:gd name="T75" fmla="*/ 729 h 822"/>
              <a:gd name="T76" fmla="*/ 278 w 499"/>
              <a:gd name="T77" fmla="*/ 748 h 822"/>
              <a:gd name="T78" fmla="*/ 282 w 499"/>
              <a:gd name="T79" fmla="*/ 768 h 822"/>
              <a:gd name="T80" fmla="*/ 282 w 499"/>
              <a:gd name="T81" fmla="*/ 779 h 822"/>
              <a:gd name="T82" fmla="*/ 309 w 499"/>
              <a:gd name="T83" fmla="*/ 821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9" h="822">
                <a:moveTo>
                  <a:pt x="309" y="821"/>
                </a:moveTo>
                <a:lnTo>
                  <a:pt x="309" y="821"/>
                </a:lnTo>
                <a:cubicBezTo>
                  <a:pt x="436" y="717"/>
                  <a:pt x="436" y="717"/>
                  <a:pt x="436" y="717"/>
                </a:cubicBezTo>
                <a:cubicBezTo>
                  <a:pt x="498" y="594"/>
                  <a:pt x="498" y="594"/>
                  <a:pt x="498" y="594"/>
                </a:cubicBezTo>
                <a:lnTo>
                  <a:pt x="498" y="594"/>
                </a:lnTo>
                <a:cubicBezTo>
                  <a:pt x="498" y="34"/>
                  <a:pt x="498" y="34"/>
                  <a:pt x="498" y="34"/>
                </a:cubicBezTo>
                <a:lnTo>
                  <a:pt x="498" y="34"/>
                </a:lnTo>
                <a:cubicBezTo>
                  <a:pt x="127" y="34"/>
                  <a:pt x="127" y="34"/>
                  <a:pt x="127" y="34"/>
                </a:cubicBezTo>
                <a:cubicBezTo>
                  <a:pt x="119" y="23"/>
                  <a:pt x="108" y="15"/>
                  <a:pt x="96" y="7"/>
                </a:cubicBezTo>
                <a:cubicBezTo>
                  <a:pt x="93" y="3"/>
                  <a:pt x="93" y="0"/>
                  <a:pt x="85" y="0"/>
                </a:cubicBezTo>
                <a:cubicBezTo>
                  <a:pt x="77" y="0"/>
                  <a:pt x="77" y="3"/>
                  <a:pt x="70" y="3"/>
                </a:cubicBezTo>
                <a:cubicBezTo>
                  <a:pt x="66" y="7"/>
                  <a:pt x="54" y="11"/>
                  <a:pt x="51" y="15"/>
                </a:cubicBezTo>
                <a:cubicBezTo>
                  <a:pt x="35" y="23"/>
                  <a:pt x="24" y="27"/>
                  <a:pt x="8" y="34"/>
                </a:cubicBezTo>
                <a:lnTo>
                  <a:pt x="8" y="34"/>
                </a:lnTo>
                <a:cubicBezTo>
                  <a:pt x="8" y="54"/>
                  <a:pt x="20" y="62"/>
                  <a:pt x="24" y="81"/>
                </a:cubicBezTo>
                <a:cubicBezTo>
                  <a:pt x="24" y="89"/>
                  <a:pt x="27" y="104"/>
                  <a:pt x="24" y="108"/>
                </a:cubicBezTo>
                <a:cubicBezTo>
                  <a:pt x="20" y="116"/>
                  <a:pt x="0" y="120"/>
                  <a:pt x="12" y="127"/>
                </a:cubicBezTo>
                <a:cubicBezTo>
                  <a:pt x="35" y="142"/>
                  <a:pt x="8" y="173"/>
                  <a:pt x="8" y="173"/>
                </a:cubicBezTo>
                <a:cubicBezTo>
                  <a:pt x="27" y="196"/>
                  <a:pt x="20" y="188"/>
                  <a:pt x="8" y="208"/>
                </a:cubicBezTo>
                <a:cubicBezTo>
                  <a:pt x="0" y="216"/>
                  <a:pt x="0" y="278"/>
                  <a:pt x="12" y="278"/>
                </a:cubicBezTo>
                <a:cubicBezTo>
                  <a:pt x="27" y="278"/>
                  <a:pt x="24" y="274"/>
                  <a:pt x="39" y="282"/>
                </a:cubicBezTo>
                <a:cubicBezTo>
                  <a:pt x="47" y="289"/>
                  <a:pt x="66" y="308"/>
                  <a:pt x="66" y="312"/>
                </a:cubicBezTo>
                <a:cubicBezTo>
                  <a:pt x="70" y="331"/>
                  <a:pt x="58" y="347"/>
                  <a:pt x="73" y="358"/>
                </a:cubicBezTo>
                <a:cubicBezTo>
                  <a:pt x="85" y="366"/>
                  <a:pt x="100" y="366"/>
                  <a:pt x="108" y="374"/>
                </a:cubicBezTo>
                <a:cubicBezTo>
                  <a:pt x="127" y="401"/>
                  <a:pt x="162" y="459"/>
                  <a:pt x="190" y="486"/>
                </a:cubicBezTo>
                <a:cubicBezTo>
                  <a:pt x="193" y="490"/>
                  <a:pt x="201" y="497"/>
                  <a:pt x="205" y="501"/>
                </a:cubicBezTo>
                <a:lnTo>
                  <a:pt x="205" y="505"/>
                </a:lnTo>
                <a:cubicBezTo>
                  <a:pt x="205" y="516"/>
                  <a:pt x="205" y="528"/>
                  <a:pt x="205" y="536"/>
                </a:cubicBezTo>
                <a:cubicBezTo>
                  <a:pt x="205" y="543"/>
                  <a:pt x="205" y="551"/>
                  <a:pt x="209" y="559"/>
                </a:cubicBezTo>
                <a:cubicBezTo>
                  <a:pt x="212" y="563"/>
                  <a:pt x="220" y="574"/>
                  <a:pt x="220" y="574"/>
                </a:cubicBezTo>
                <a:lnTo>
                  <a:pt x="220" y="578"/>
                </a:lnTo>
                <a:cubicBezTo>
                  <a:pt x="224" y="582"/>
                  <a:pt x="224" y="586"/>
                  <a:pt x="228" y="590"/>
                </a:cubicBezTo>
                <a:cubicBezTo>
                  <a:pt x="232" y="594"/>
                  <a:pt x="232" y="598"/>
                  <a:pt x="236" y="602"/>
                </a:cubicBezTo>
                <a:cubicBezTo>
                  <a:pt x="243" y="613"/>
                  <a:pt x="247" y="625"/>
                  <a:pt x="247" y="636"/>
                </a:cubicBezTo>
                <a:cubicBezTo>
                  <a:pt x="247" y="640"/>
                  <a:pt x="247" y="648"/>
                  <a:pt x="247" y="652"/>
                </a:cubicBezTo>
                <a:cubicBezTo>
                  <a:pt x="247" y="663"/>
                  <a:pt x="255" y="671"/>
                  <a:pt x="255" y="682"/>
                </a:cubicBezTo>
                <a:cubicBezTo>
                  <a:pt x="255" y="682"/>
                  <a:pt x="262" y="702"/>
                  <a:pt x="262" y="705"/>
                </a:cubicBezTo>
                <a:cubicBezTo>
                  <a:pt x="262" y="709"/>
                  <a:pt x="266" y="721"/>
                  <a:pt x="270" y="729"/>
                </a:cubicBezTo>
                <a:cubicBezTo>
                  <a:pt x="270" y="732"/>
                  <a:pt x="274" y="744"/>
                  <a:pt x="278" y="748"/>
                </a:cubicBezTo>
                <a:cubicBezTo>
                  <a:pt x="278" y="752"/>
                  <a:pt x="282" y="760"/>
                  <a:pt x="282" y="768"/>
                </a:cubicBezTo>
                <a:cubicBezTo>
                  <a:pt x="282" y="779"/>
                  <a:pt x="282" y="779"/>
                  <a:pt x="282" y="779"/>
                </a:cubicBezTo>
                <a:cubicBezTo>
                  <a:pt x="282" y="802"/>
                  <a:pt x="293" y="810"/>
                  <a:pt x="309" y="82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 name="Freeform 105"/>
          <p:cNvSpPr>
            <a:spLocks noChangeArrowheads="1"/>
          </p:cNvSpPr>
          <p:nvPr/>
        </p:nvSpPr>
        <p:spPr bwMode="auto">
          <a:xfrm>
            <a:off x="17999187" y="11688941"/>
            <a:ext cx="587861" cy="409256"/>
          </a:xfrm>
          <a:custGeom>
            <a:avLst/>
            <a:gdLst>
              <a:gd name="T0" fmla="*/ 582 w 803"/>
              <a:gd name="T1" fmla="*/ 536 h 560"/>
              <a:gd name="T2" fmla="*/ 582 w 803"/>
              <a:gd name="T3" fmla="*/ 536 h 560"/>
              <a:gd name="T4" fmla="*/ 802 w 803"/>
              <a:gd name="T5" fmla="*/ 0 h 560"/>
              <a:gd name="T6" fmla="*/ 802 w 803"/>
              <a:gd name="T7" fmla="*/ 0 h 560"/>
              <a:gd name="T8" fmla="*/ 706 w 803"/>
              <a:gd name="T9" fmla="*/ 0 h 560"/>
              <a:gd name="T10" fmla="*/ 706 w 803"/>
              <a:gd name="T11" fmla="*/ 0 h 560"/>
              <a:gd name="T12" fmla="*/ 189 w 803"/>
              <a:gd name="T13" fmla="*/ 0 h 560"/>
              <a:gd name="T14" fmla="*/ 189 w 803"/>
              <a:gd name="T15" fmla="*/ 0 h 560"/>
              <a:gd name="T16" fmla="*/ 127 w 803"/>
              <a:gd name="T17" fmla="*/ 123 h 560"/>
              <a:gd name="T18" fmla="*/ 0 w 803"/>
              <a:gd name="T19" fmla="*/ 227 h 560"/>
              <a:gd name="T20" fmla="*/ 0 w 803"/>
              <a:gd name="T21" fmla="*/ 227 h 560"/>
              <a:gd name="T22" fmla="*/ 39 w 803"/>
              <a:gd name="T23" fmla="*/ 262 h 560"/>
              <a:gd name="T24" fmla="*/ 35 w 803"/>
              <a:gd name="T25" fmla="*/ 339 h 560"/>
              <a:gd name="T26" fmla="*/ 100 w 803"/>
              <a:gd name="T27" fmla="*/ 347 h 560"/>
              <a:gd name="T28" fmla="*/ 138 w 803"/>
              <a:gd name="T29" fmla="*/ 378 h 560"/>
              <a:gd name="T30" fmla="*/ 169 w 803"/>
              <a:gd name="T31" fmla="*/ 362 h 560"/>
              <a:gd name="T32" fmla="*/ 200 w 803"/>
              <a:gd name="T33" fmla="*/ 374 h 560"/>
              <a:gd name="T34" fmla="*/ 235 w 803"/>
              <a:gd name="T35" fmla="*/ 397 h 560"/>
              <a:gd name="T36" fmla="*/ 239 w 803"/>
              <a:gd name="T37" fmla="*/ 405 h 560"/>
              <a:gd name="T38" fmla="*/ 273 w 803"/>
              <a:gd name="T39" fmla="*/ 397 h 560"/>
              <a:gd name="T40" fmla="*/ 300 w 803"/>
              <a:gd name="T41" fmla="*/ 393 h 560"/>
              <a:gd name="T42" fmla="*/ 312 w 803"/>
              <a:gd name="T43" fmla="*/ 408 h 560"/>
              <a:gd name="T44" fmla="*/ 316 w 803"/>
              <a:gd name="T45" fmla="*/ 405 h 560"/>
              <a:gd name="T46" fmla="*/ 343 w 803"/>
              <a:gd name="T47" fmla="*/ 428 h 560"/>
              <a:gd name="T48" fmla="*/ 390 w 803"/>
              <a:gd name="T49" fmla="*/ 447 h 560"/>
              <a:gd name="T50" fmla="*/ 413 w 803"/>
              <a:gd name="T51" fmla="*/ 482 h 560"/>
              <a:gd name="T52" fmla="*/ 420 w 803"/>
              <a:gd name="T53" fmla="*/ 501 h 560"/>
              <a:gd name="T54" fmla="*/ 466 w 803"/>
              <a:gd name="T55" fmla="*/ 540 h 560"/>
              <a:gd name="T56" fmla="*/ 528 w 803"/>
              <a:gd name="T57" fmla="*/ 517 h 560"/>
              <a:gd name="T58" fmla="*/ 563 w 803"/>
              <a:gd name="T59" fmla="*/ 544 h 560"/>
              <a:gd name="T60" fmla="*/ 582 w 803"/>
              <a:gd name="T61" fmla="*/ 536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03" h="560">
                <a:moveTo>
                  <a:pt x="582" y="536"/>
                </a:moveTo>
                <a:lnTo>
                  <a:pt x="582" y="536"/>
                </a:lnTo>
                <a:cubicBezTo>
                  <a:pt x="802" y="0"/>
                  <a:pt x="802" y="0"/>
                  <a:pt x="802" y="0"/>
                </a:cubicBezTo>
                <a:lnTo>
                  <a:pt x="802" y="0"/>
                </a:lnTo>
                <a:cubicBezTo>
                  <a:pt x="706" y="0"/>
                  <a:pt x="706" y="0"/>
                  <a:pt x="706" y="0"/>
                </a:cubicBezTo>
                <a:lnTo>
                  <a:pt x="706" y="0"/>
                </a:lnTo>
                <a:cubicBezTo>
                  <a:pt x="189" y="0"/>
                  <a:pt x="189" y="0"/>
                  <a:pt x="189" y="0"/>
                </a:cubicBezTo>
                <a:lnTo>
                  <a:pt x="189" y="0"/>
                </a:lnTo>
                <a:cubicBezTo>
                  <a:pt x="127" y="123"/>
                  <a:pt x="127" y="123"/>
                  <a:pt x="127" y="123"/>
                </a:cubicBezTo>
                <a:cubicBezTo>
                  <a:pt x="0" y="227"/>
                  <a:pt x="0" y="227"/>
                  <a:pt x="0" y="227"/>
                </a:cubicBezTo>
                <a:lnTo>
                  <a:pt x="0" y="227"/>
                </a:lnTo>
                <a:cubicBezTo>
                  <a:pt x="15" y="235"/>
                  <a:pt x="31" y="247"/>
                  <a:pt x="39" y="262"/>
                </a:cubicBezTo>
                <a:cubicBezTo>
                  <a:pt x="62" y="289"/>
                  <a:pt x="11" y="320"/>
                  <a:pt x="35" y="339"/>
                </a:cubicBezTo>
                <a:cubicBezTo>
                  <a:pt x="73" y="374"/>
                  <a:pt x="62" y="347"/>
                  <a:pt x="100" y="347"/>
                </a:cubicBezTo>
                <a:cubicBezTo>
                  <a:pt x="115" y="347"/>
                  <a:pt x="127" y="374"/>
                  <a:pt x="138" y="378"/>
                </a:cubicBezTo>
                <a:cubicBezTo>
                  <a:pt x="161" y="386"/>
                  <a:pt x="154" y="362"/>
                  <a:pt x="169" y="362"/>
                </a:cubicBezTo>
                <a:cubicBezTo>
                  <a:pt x="193" y="359"/>
                  <a:pt x="169" y="393"/>
                  <a:pt x="200" y="374"/>
                </a:cubicBezTo>
                <a:cubicBezTo>
                  <a:pt x="200" y="370"/>
                  <a:pt x="227" y="393"/>
                  <a:pt x="235" y="397"/>
                </a:cubicBezTo>
                <a:cubicBezTo>
                  <a:pt x="235" y="401"/>
                  <a:pt x="235" y="405"/>
                  <a:pt x="239" y="405"/>
                </a:cubicBezTo>
                <a:cubicBezTo>
                  <a:pt x="251" y="412"/>
                  <a:pt x="258" y="382"/>
                  <a:pt x="273" y="397"/>
                </a:cubicBezTo>
                <a:cubicBezTo>
                  <a:pt x="289" y="412"/>
                  <a:pt x="300" y="389"/>
                  <a:pt x="300" y="393"/>
                </a:cubicBezTo>
                <a:cubicBezTo>
                  <a:pt x="304" y="397"/>
                  <a:pt x="308" y="405"/>
                  <a:pt x="312" y="408"/>
                </a:cubicBezTo>
                <a:cubicBezTo>
                  <a:pt x="312" y="408"/>
                  <a:pt x="316" y="408"/>
                  <a:pt x="316" y="405"/>
                </a:cubicBezTo>
                <a:cubicBezTo>
                  <a:pt x="323" y="382"/>
                  <a:pt x="339" y="420"/>
                  <a:pt x="343" y="428"/>
                </a:cubicBezTo>
                <a:cubicBezTo>
                  <a:pt x="358" y="454"/>
                  <a:pt x="374" y="431"/>
                  <a:pt x="390" y="447"/>
                </a:cubicBezTo>
                <a:cubicBezTo>
                  <a:pt x="405" y="462"/>
                  <a:pt x="366" y="482"/>
                  <a:pt x="413" y="482"/>
                </a:cubicBezTo>
                <a:cubicBezTo>
                  <a:pt x="447" y="482"/>
                  <a:pt x="413" y="489"/>
                  <a:pt x="420" y="501"/>
                </a:cubicBezTo>
                <a:cubicBezTo>
                  <a:pt x="436" y="513"/>
                  <a:pt x="451" y="528"/>
                  <a:pt x="466" y="540"/>
                </a:cubicBezTo>
                <a:cubicBezTo>
                  <a:pt x="485" y="559"/>
                  <a:pt x="505" y="505"/>
                  <a:pt x="528" y="517"/>
                </a:cubicBezTo>
                <a:cubicBezTo>
                  <a:pt x="540" y="521"/>
                  <a:pt x="552" y="547"/>
                  <a:pt x="563" y="544"/>
                </a:cubicBezTo>
                <a:cubicBezTo>
                  <a:pt x="571" y="536"/>
                  <a:pt x="578" y="536"/>
                  <a:pt x="582" y="536"/>
                </a:cubicBezTo>
              </a:path>
            </a:pathLst>
          </a:custGeom>
          <a:solidFill>
            <a:schemeClr val="accent6"/>
          </a:solidFill>
          <a:ln w="28575" cap="flat" cmpd="sng">
            <a:solidFill>
              <a:schemeClr val="bg1"/>
            </a:solidFill>
            <a:bevel/>
          </a:ln>
          <a:effectLst/>
        </p:spPr>
        <p:txBody>
          <a:bodyPr wrap="none" anchor="ctr"/>
          <a:lstStyle/>
          <a:p>
            <a:endParaRPr lang="en-US"/>
          </a:p>
        </p:txBody>
      </p:sp>
      <p:sp>
        <p:nvSpPr>
          <p:cNvPr id="66" name="Freeform 106"/>
          <p:cNvSpPr>
            <a:spLocks noChangeArrowheads="1"/>
          </p:cNvSpPr>
          <p:nvPr/>
        </p:nvSpPr>
        <p:spPr bwMode="auto">
          <a:xfrm>
            <a:off x="17235941" y="10487156"/>
            <a:ext cx="1006835" cy="786032"/>
          </a:xfrm>
          <a:custGeom>
            <a:avLst/>
            <a:gdLst>
              <a:gd name="T0" fmla="*/ 0 w 1370"/>
              <a:gd name="T1" fmla="*/ 3 h 1072"/>
              <a:gd name="T2" fmla="*/ 0 w 1370"/>
              <a:gd name="T3" fmla="*/ 3 h 1072"/>
              <a:gd name="T4" fmla="*/ 85 w 1370"/>
              <a:gd name="T5" fmla="*/ 0 h 1072"/>
              <a:gd name="T6" fmla="*/ 85 w 1370"/>
              <a:gd name="T7" fmla="*/ 0 h 1072"/>
              <a:gd name="T8" fmla="*/ 783 w 1370"/>
              <a:gd name="T9" fmla="*/ 0 h 1072"/>
              <a:gd name="T10" fmla="*/ 783 w 1370"/>
              <a:gd name="T11" fmla="*/ 0 h 1072"/>
              <a:gd name="T12" fmla="*/ 783 w 1370"/>
              <a:gd name="T13" fmla="*/ 192 h 1072"/>
              <a:gd name="T14" fmla="*/ 1369 w 1370"/>
              <a:gd name="T15" fmla="*/ 158 h 1072"/>
              <a:gd name="T16" fmla="*/ 1369 w 1370"/>
              <a:gd name="T17" fmla="*/ 158 h 1072"/>
              <a:gd name="T18" fmla="*/ 1369 w 1370"/>
              <a:gd name="T19" fmla="*/ 968 h 1072"/>
              <a:gd name="T20" fmla="*/ 1369 w 1370"/>
              <a:gd name="T21" fmla="*/ 968 h 1072"/>
              <a:gd name="T22" fmla="*/ 1369 w 1370"/>
              <a:gd name="T23" fmla="*/ 1071 h 1072"/>
              <a:gd name="T24" fmla="*/ 1227 w 1370"/>
              <a:gd name="T25" fmla="*/ 1071 h 1072"/>
              <a:gd name="T26" fmla="*/ 1227 w 1370"/>
              <a:gd name="T27" fmla="*/ 1071 h 1072"/>
              <a:gd name="T28" fmla="*/ 856 w 1370"/>
              <a:gd name="T29" fmla="*/ 1071 h 1072"/>
              <a:gd name="T30" fmla="*/ 825 w 1370"/>
              <a:gd name="T31" fmla="*/ 1044 h 1072"/>
              <a:gd name="T32" fmla="*/ 814 w 1370"/>
              <a:gd name="T33" fmla="*/ 1037 h 1072"/>
              <a:gd name="T34" fmla="*/ 799 w 1370"/>
              <a:gd name="T35" fmla="*/ 1040 h 1072"/>
              <a:gd name="T36" fmla="*/ 780 w 1370"/>
              <a:gd name="T37" fmla="*/ 1052 h 1072"/>
              <a:gd name="T38" fmla="*/ 737 w 1370"/>
              <a:gd name="T39" fmla="*/ 1071 h 1072"/>
              <a:gd name="T40" fmla="*/ 737 w 1370"/>
              <a:gd name="T41" fmla="*/ 1071 h 1072"/>
              <a:gd name="T42" fmla="*/ 741 w 1370"/>
              <a:gd name="T43" fmla="*/ 1067 h 1072"/>
              <a:gd name="T44" fmla="*/ 687 w 1370"/>
              <a:gd name="T45" fmla="*/ 1033 h 1072"/>
              <a:gd name="T46" fmla="*/ 656 w 1370"/>
              <a:gd name="T47" fmla="*/ 994 h 1072"/>
              <a:gd name="T48" fmla="*/ 663 w 1370"/>
              <a:gd name="T49" fmla="*/ 964 h 1072"/>
              <a:gd name="T50" fmla="*/ 687 w 1370"/>
              <a:gd name="T51" fmla="*/ 905 h 1072"/>
              <a:gd name="T52" fmla="*/ 694 w 1370"/>
              <a:gd name="T53" fmla="*/ 813 h 1072"/>
              <a:gd name="T54" fmla="*/ 683 w 1370"/>
              <a:gd name="T55" fmla="*/ 775 h 1072"/>
              <a:gd name="T56" fmla="*/ 660 w 1370"/>
              <a:gd name="T57" fmla="*/ 732 h 1072"/>
              <a:gd name="T58" fmla="*/ 652 w 1370"/>
              <a:gd name="T59" fmla="*/ 674 h 1072"/>
              <a:gd name="T60" fmla="*/ 594 w 1370"/>
              <a:gd name="T61" fmla="*/ 655 h 1072"/>
              <a:gd name="T62" fmla="*/ 564 w 1370"/>
              <a:gd name="T63" fmla="*/ 617 h 1072"/>
              <a:gd name="T64" fmla="*/ 517 w 1370"/>
              <a:gd name="T65" fmla="*/ 621 h 1072"/>
              <a:gd name="T66" fmla="*/ 505 w 1370"/>
              <a:gd name="T67" fmla="*/ 593 h 1072"/>
              <a:gd name="T68" fmla="*/ 463 w 1370"/>
              <a:gd name="T69" fmla="*/ 586 h 1072"/>
              <a:gd name="T70" fmla="*/ 417 w 1370"/>
              <a:gd name="T71" fmla="*/ 524 h 1072"/>
              <a:gd name="T72" fmla="*/ 382 w 1370"/>
              <a:gd name="T73" fmla="*/ 482 h 1072"/>
              <a:gd name="T74" fmla="*/ 351 w 1370"/>
              <a:gd name="T75" fmla="*/ 485 h 1072"/>
              <a:gd name="T76" fmla="*/ 320 w 1370"/>
              <a:gd name="T77" fmla="*/ 443 h 1072"/>
              <a:gd name="T78" fmla="*/ 309 w 1370"/>
              <a:gd name="T79" fmla="*/ 381 h 1072"/>
              <a:gd name="T80" fmla="*/ 286 w 1370"/>
              <a:gd name="T81" fmla="*/ 350 h 1072"/>
              <a:gd name="T82" fmla="*/ 286 w 1370"/>
              <a:gd name="T83" fmla="*/ 316 h 1072"/>
              <a:gd name="T84" fmla="*/ 259 w 1370"/>
              <a:gd name="T85" fmla="*/ 277 h 1072"/>
              <a:gd name="T86" fmla="*/ 247 w 1370"/>
              <a:gd name="T87" fmla="*/ 235 h 1072"/>
              <a:gd name="T88" fmla="*/ 185 w 1370"/>
              <a:gd name="T89" fmla="*/ 196 h 1072"/>
              <a:gd name="T90" fmla="*/ 166 w 1370"/>
              <a:gd name="T91" fmla="*/ 135 h 1072"/>
              <a:gd name="T92" fmla="*/ 158 w 1370"/>
              <a:gd name="T93" fmla="*/ 131 h 1072"/>
              <a:gd name="T94" fmla="*/ 139 w 1370"/>
              <a:gd name="T95" fmla="*/ 115 h 1072"/>
              <a:gd name="T96" fmla="*/ 131 w 1370"/>
              <a:gd name="T97" fmla="*/ 88 h 1072"/>
              <a:gd name="T98" fmla="*/ 112 w 1370"/>
              <a:gd name="T99" fmla="*/ 57 h 1072"/>
              <a:gd name="T100" fmla="*/ 81 w 1370"/>
              <a:gd name="T101" fmla="*/ 46 h 1072"/>
              <a:gd name="T102" fmla="*/ 23 w 1370"/>
              <a:gd name="T103" fmla="*/ 19 h 1072"/>
              <a:gd name="T104" fmla="*/ 0 w 1370"/>
              <a:gd name="T105" fmla="*/ 3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70" h="1072">
                <a:moveTo>
                  <a:pt x="0" y="3"/>
                </a:moveTo>
                <a:lnTo>
                  <a:pt x="0" y="3"/>
                </a:lnTo>
                <a:cubicBezTo>
                  <a:pt x="85" y="0"/>
                  <a:pt x="85" y="0"/>
                  <a:pt x="85" y="0"/>
                </a:cubicBezTo>
                <a:lnTo>
                  <a:pt x="85" y="0"/>
                </a:lnTo>
                <a:cubicBezTo>
                  <a:pt x="783" y="0"/>
                  <a:pt x="783" y="0"/>
                  <a:pt x="783" y="0"/>
                </a:cubicBezTo>
                <a:lnTo>
                  <a:pt x="783" y="0"/>
                </a:lnTo>
                <a:cubicBezTo>
                  <a:pt x="783" y="192"/>
                  <a:pt x="783" y="192"/>
                  <a:pt x="783" y="192"/>
                </a:cubicBezTo>
                <a:cubicBezTo>
                  <a:pt x="1369" y="158"/>
                  <a:pt x="1369" y="158"/>
                  <a:pt x="1369" y="158"/>
                </a:cubicBezTo>
                <a:lnTo>
                  <a:pt x="1369" y="158"/>
                </a:lnTo>
                <a:cubicBezTo>
                  <a:pt x="1369" y="968"/>
                  <a:pt x="1369" y="968"/>
                  <a:pt x="1369" y="968"/>
                </a:cubicBezTo>
                <a:lnTo>
                  <a:pt x="1369" y="968"/>
                </a:lnTo>
                <a:cubicBezTo>
                  <a:pt x="1369" y="1071"/>
                  <a:pt x="1369" y="1071"/>
                  <a:pt x="1369" y="1071"/>
                </a:cubicBezTo>
                <a:cubicBezTo>
                  <a:pt x="1227" y="1071"/>
                  <a:pt x="1227" y="1071"/>
                  <a:pt x="1227" y="1071"/>
                </a:cubicBezTo>
                <a:lnTo>
                  <a:pt x="1227" y="1071"/>
                </a:lnTo>
                <a:cubicBezTo>
                  <a:pt x="856" y="1071"/>
                  <a:pt x="856" y="1071"/>
                  <a:pt x="856" y="1071"/>
                </a:cubicBezTo>
                <a:cubicBezTo>
                  <a:pt x="848" y="1060"/>
                  <a:pt x="837" y="1052"/>
                  <a:pt x="825" y="1044"/>
                </a:cubicBezTo>
                <a:cubicBezTo>
                  <a:pt x="822" y="1040"/>
                  <a:pt x="822" y="1037"/>
                  <a:pt x="814" y="1037"/>
                </a:cubicBezTo>
                <a:cubicBezTo>
                  <a:pt x="806" y="1037"/>
                  <a:pt x="806" y="1040"/>
                  <a:pt x="799" y="1040"/>
                </a:cubicBezTo>
                <a:cubicBezTo>
                  <a:pt x="795" y="1044"/>
                  <a:pt x="783" y="1048"/>
                  <a:pt x="780" y="1052"/>
                </a:cubicBezTo>
                <a:cubicBezTo>
                  <a:pt x="768" y="1060"/>
                  <a:pt x="749" y="1064"/>
                  <a:pt x="737" y="1071"/>
                </a:cubicBezTo>
                <a:lnTo>
                  <a:pt x="737" y="1071"/>
                </a:lnTo>
                <a:cubicBezTo>
                  <a:pt x="737" y="1067"/>
                  <a:pt x="741" y="1067"/>
                  <a:pt x="741" y="1067"/>
                </a:cubicBezTo>
                <a:cubicBezTo>
                  <a:pt x="741" y="1021"/>
                  <a:pt x="702" y="1048"/>
                  <a:pt x="687" y="1033"/>
                </a:cubicBezTo>
                <a:cubicBezTo>
                  <a:pt x="667" y="1014"/>
                  <a:pt x="714" y="994"/>
                  <a:pt x="656" y="994"/>
                </a:cubicBezTo>
                <a:cubicBezTo>
                  <a:pt x="629" y="994"/>
                  <a:pt x="652" y="968"/>
                  <a:pt x="663" y="964"/>
                </a:cubicBezTo>
                <a:cubicBezTo>
                  <a:pt x="683" y="952"/>
                  <a:pt x="679" y="929"/>
                  <a:pt x="687" y="905"/>
                </a:cubicBezTo>
                <a:cubicBezTo>
                  <a:pt x="694" y="875"/>
                  <a:pt x="687" y="844"/>
                  <a:pt x="694" y="813"/>
                </a:cubicBezTo>
                <a:cubicBezTo>
                  <a:pt x="702" y="798"/>
                  <a:pt x="702" y="783"/>
                  <a:pt x="683" y="775"/>
                </a:cubicBezTo>
                <a:cubicBezTo>
                  <a:pt x="652" y="767"/>
                  <a:pt x="652" y="767"/>
                  <a:pt x="660" y="732"/>
                </a:cubicBezTo>
                <a:cubicBezTo>
                  <a:pt x="667" y="713"/>
                  <a:pt x="663" y="690"/>
                  <a:pt x="652" y="674"/>
                </a:cubicBezTo>
                <a:cubicBezTo>
                  <a:pt x="614" y="621"/>
                  <a:pt x="621" y="682"/>
                  <a:pt x="594" y="655"/>
                </a:cubicBezTo>
                <a:cubicBezTo>
                  <a:pt x="575" y="636"/>
                  <a:pt x="594" y="617"/>
                  <a:pt x="564" y="617"/>
                </a:cubicBezTo>
                <a:cubicBezTo>
                  <a:pt x="556" y="617"/>
                  <a:pt x="517" y="648"/>
                  <a:pt x="517" y="621"/>
                </a:cubicBezTo>
                <a:cubicBezTo>
                  <a:pt x="517" y="601"/>
                  <a:pt x="525" y="597"/>
                  <a:pt x="505" y="593"/>
                </a:cubicBezTo>
                <a:cubicBezTo>
                  <a:pt x="478" y="589"/>
                  <a:pt x="482" y="613"/>
                  <a:pt x="463" y="586"/>
                </a:cubicBezTo>
                <a:cubicBezTo>
                  <a:pt x="448" y="562"/>
                  <a:pt x="432" y="543"/>
                  <a:pt x="417" y="524"/>
                </a:cubicBezTo>
                <a:cubicBezTo>
                  <a:pt x="402" y="501"/>
                  <a:pt x="382" y="520"/>
                  <a:pt x="382" y="482"/>
                </a:cubicBezTo>
                <a:cubicBezTo>
                  <a:pt x="378" y="455"/>
                  <a:pt x="359" y="485"/>
                  <a:pt x="351" y="485"/>
                </a:cubicBezTo>
                <a:cubicBezTo>
                  <a:pt x="332" y="478"/>
                  <a:pt x="347" y="447"/>
                  <a:pt x="320" y="443"/>
                </a:cubicBezTo>
                <a:cubicBezTo>
                  <a:pt x="301" y="439"/>
                  <a:pt x="316" y="392"/>
                  <a:pt x="309" y="381"/>
                </a:cubicBezTo>
                <a:cubicBezTo>
                  <a:pt x="301" y="370"/>
                  <a:pt x="286" y="366"/>
                  <a:pt x="286" y="350"/>
                </a:cubicBezTo>
                <a:cubicBezTo>
                  <a:pt x="286" y="343"/>
                  <a:pt x="293" y="320"/>
                  <a:pt x="286" y="316"/>
                </a:cubicBezTo>
                <a:cubicBezTo>
                  <a:pt x="266" y="300"/>
                  <a:pt x="270" y="289"/>
                  <a:pt x="259" y="277"/>
                </a:cubicBezTo>
                <a:cubicBezTo>
                  <a:pt x="244" y="266"/>
                  <a:pt x="263" y="238"/>
                  <a:pt x="247" y="235"/>
                </a:cubicBezTo>
                <a:cubicBezTo>
                  <a:pt x="209" y="223"/>
                  <a:pt x="209" y="231"/>
                  <a:pt x="185" y="196"/>
                </a:cubicBezTo>
                <a:cubicBezTo>
                  <a:pt x="178" y="181"/>
                  <a:pt x="170" y="150"/>
                  <a:pt x="166" y="135"/>
                </a:cubicBezTo>
                <a:cubicBezTo>
                  <a:pt x="166" y="131"/>
                  <a:pt x="162" y="131"/>
                  <a:pt x="158" y="131"/>
                </a:cubicBezTo>
                <a:cubicBezTo>
                  <a:pt x="154" y="127"/>
                  <a:pt x="139" y="127"/>
                  <a:pt x="139" y="115"/>
                </a:cubicBezTo>
                <a:cubicBezTo>
                  <a:pt x="139" y="104"/>
                  <a:pt x="143" y="100"/>
                  <a:pt x="131" y="88"/>
                </a:cubicBezTo>
                <a:cubicBezTo>
                  <a:pt x="124" y="80"/>
                  <a:pt x="120" y="65"/>
                  <a:pt x="112" y="57"/>
                </a:cubicBezTo>
                <a:cubicBezTo>
                  <a:pt x="105" y="46"/>
                  <a:pt x="93" y="49"/>
                  <a:pt x="81" y="46"/>
                </a:cubicBezTo>
                <a:cubicBezTo>
                  <a:pt x="66" y="34"/>
                  <a:pt x="39" y="26"/>
                  <a:pt x="23" y="19"/>
                </a:cubicBezTo>
                <a:cubicBezTo>
                  <a:pt x="20" y="19"/>
                  <a:pt x="8" y="7"/>
                  <a:pt x="0" y="3"/>
                </a:cubicBezTo>
              </a:path>
            </a:pathLst>
          </a:custGeom>
          <a:solidFill>
            <a:schemeClr val="accent6"/>
          </a:solidFill>
          <a:ln w="28575" cap="flat" cmpd="sng">
            <a:solidFill>
              <a:schemeClr val="bg1"/>
            </a:solidFill>
            <a:bevel/>
          </a:ln>
          <a:effectLst/>
        </p:spPr>
        <p:txBody>
          <a:bodyPr wrap="none" anchor="ctr"/>
          <a:lstStyle/>
          <a:p>
            <a:endParaRPr lang="en-US"/>
          </a:p>
        </p:txBody>
      </p:sp>
      <p:sp>
        <p:nvSpPr>
          <p:cNvPr id="67" name="Freeform 107"/>
          <p:cNvSpPr>
            <a:spLocks noChangeArrowheads="1"/>
          </p:cNvSpPr>
          <p:nvPr/>
        </p:nvSpPr>
        <p:spPr bwMode="auto">
          <a:xfrm>
            <a:off x="16797481" y="9275628"/>
            <a:ext cx="503417" cy="454729"/>
          </a:xfrm>
          <a:custGeom>
            <a:avLst/>
            <a:gdLst>
              <a:gd name="T0" fmla="*/ 0 w 687"/>
              <a:gd name="T1" fmla="*/ 463 h 623"/>
              <a:gd name="T2" fmla="*/ 0 w 687"/>
              <a:gd name="T3" fmla="*/ 463 h 623"/>
              <a:gd name="T4" fmla="*/ 34 w 687"/>
              <a:gd name="T5" fmla="*/ 429 h 623"/>
              <a:gd name="T6" fmla="*/ 61 w 687"/>
              <a:gd name="T7" fmla="*/ 375 h 623"/>
              <a:gd name="T8" fmla="*/ 80 w 687"/>
              <a:gd name="T9" fmla="*/ 317 h 623"/>
              <a:gd name="T10" fmla="*/ 111 w 687"/>
              <a:gd name="T11" fmla="*/ 217 h 623"/>
              <a:gd name="T12" fmla="*/ 111 w 687"/>
              <a:gd name="T13" fmla="*/ 213 h 623"/>
              <a:gd name="T14" fmla="*/ 111 w 687"/>
              <a:gd name="T15" fmla="*/ 0 h 623"/>
              <a:gd name="T16" fmla="*/ 111 w 687"/>
              <a:gd name="T17" fmla="*/ 0 h 623"/>
              <a:gd name="T18" fmla="*/ 686 w 687"/>
              <a:gd name="T19" fmla="*/ 0 h 623"/>
              <a:gd name="T20" fmla="*/ 686 w 687"/>
              <a:gd name="T21" fmla="*/ 0 h 623"/>
              <a:gd name="T22" fmla="*/ 686 w 687"/>
              <a:gd name="T23" fmla="*/ 618 h 623"/>
              <a:gd name="T24" fmla="*/ 686 w 687"/>
              <a:gd name="T25" fmla="*/ 618 h 623"/>
              <a:gd name="T26" fmla="*/ 111 w 687"/>
              <a:gd name="T27" fmla="*/ 622 h 623"/>
              <a:gd name="T28" fmla="*/ 111 w 687"/>
              <a:gd name="T29" fmla="*/ 622 h 623"/>
              <a:gd name="T30" fmla="*/ 104 w 687"/>
              <a:gd name="T31" fmla="*/ 614 h 623"/>
              <a:gd name="T32" fmla="*/ 100 w 687"/>
              <a:gd name="T33" fmla="*/ 610 h 623"/>
              <a:gd name="T34" fmla="*/ 57 w 687"/>
              <a:gd name="T35" fmla="*/ 572 h 623"/>
              <a:gd name="T36" fmla="*/ 30 w 687"/>
              <a:gd name="T37" fmla="*/ 525 h 623"/>
              <a:gd name="T38" fmla="*/ 15 w 687"/>
              <a:gd name="T39" fmla="*/ 486 h 623"/>
              <a:gd name="T40" fmla="*/ 0 w 687"/>
              <a:gd name="T41" fmla="*/ 463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87" h="623">
                <a:moveTo>
                  <a:pt x="0" y="463"/>
                </a:moveTo>
                <a:lnTo>
                  <a:pt x="0" y="463"/>
                </a:lnTo>
                <a:cubicBezTo>
                  <a:pt x="11" y="452"/>
                  <a:pt x="23" y="437"/>
                  <a:pt x="34" y="429"/>
                </a:cubicBezTo>
                <a:cubicBezTo>
                  <a:pt x="46" y="410"/>
                  <a:pt x="54" y="394"/>
                  <a:pt x="61" y="375"/>
                </a:cubicBezTo>
                <a:cubicBezTo>
                  <a:pt x="69" y="355"/>
                  <a:pt x="73" y="336"/>
                  <a:pt x="80" y="317"/>
                </a:cubicBezTo>
                <a:cubicBezTo>
                  <a:pt x="96" y="290"/>
                  <a:pt x="108" y="252"/>
                  <a:pt x="111" y="217"/>
                </a:cubicBezTo>
                <a:cubicBezTo>
                  <a:pt x="111" y="213"/>
                  <a:pt x="111" y="213"/>
                  <a:pt x="111" y="213"/>
                </a:cubicBezTo>
                <a:cubicBezTo>
                  <a:pt x="111" y="0"/>
                  <a:pt x="111" y="0"/>
                  <a:pt x="111" y="0"/>
                </a:cubicBezTo>
                <a:lnTo>
                  <a:pt x="111" y="0"/>
                </a:lnTo>
                <a:cubicBezTo>
                  <a:pt x="686" y="0"/>
                  <a:pt x="686" y="0"/>
                  <a:pt x="686" y="0"/>
                </a:cubicBezTo>
                <a:lnTo>
                  <a:pt x="686" y="0"/>
                </a:lnTo>
                <a:cubicBezTo>
                  <a:pt x="686" y="618"/>
                  <a:pt x="686" y="618"/>
                  <a:pt x="686" y="618"/>
                </a:cubicBezTo>
                <a:lnTo>
                  <a:pt x="686" y="618"/>
                </a:lnTo>
                <a:cubicBezTo>
                  <a:pt x="111" y="622"/>
                  <a:pt x="111" y="622"/>
                  <a:pt x="111" y="622"/>
                </a:cubicBezTo>
                <a:lnTo>
                  <a:pt x="111" y="622"/>
                </a:lnTo>
                <a:cubicBezTo>
                  <a:pt x="108" y="618"/>
                  <a:pt x="104" y="614"/>
                  <a:pt x="104" y="614"/>
                </a:cubicBezTo>
                <a:cubicBezTo>
                  <a:pt x="100" y="610"/>
                  <a:pt x="104" y="610"/>
                  <a:pt x="100" y="610"/>
                </a:cubicBezTo>
                <a:cubicBezTo>
                  <a:pt x="80" y="606"/>
                  <a:pt x="61" y="591"/>
                  <a:pt x="57" y="572"/>
                </a:cubicBezTo>
                <a:cubicBezTo>
                  <a:pt x="54" y="545"/>
                  <a:pt x="19" y="564"/>
                  <a:pt x="30" y="525"/>
                </a:cubicBezTo>
                <a:cubicBezTo>
                  <a:pt x="30" y="517"/>
                  <a:pt x="23" y="494"/>
                  <a:pt x="15" y="486"/>
                </a:cubicBezTo>
                <a:cubicBezTo>
                  <a:pt x="4" y="479"/>
                  <a:pt x="4" y="471"/>
                  <a:pt x="0" y="46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 name="Freeform 108"/>
          <p:cNvSpPr>
            <a:spLocks noChangeArrowheads="1"/>
          </p:cNvSpPr>
          <p:nvPr/>
        </p:nvSpPr>
        <p:spPr bwMode="auto">
          <a:xfrm>
            <a:off x="16878677" y="9730357"/>
            <a:ext cx="422221" cy="756799"/>
          </a:xfrm>
          <a:custGeom>
            <a:avLst/>
            <a:gdLst>
              <a:gd name="T0" fmla="*/ 0 w 576"/>
              <a:gd name="T1" fmla="*/ 4 h 1030"/>
              <a:gd name="T2" fmla="*/ 0 w 576"/>
              <a:gd name="T3" fmla="*/ 4 h 1030"/>
              <a:gd name="T4" fmla="*/ 575 w 576"/>
              <a:gd name="T5" fmla="*/ 0 h 1030"/>
              <a:gd name="T6" fmla="*/ 575 w 576"/>
              <a:gd name="T7" fmla="*/ 0 h 1030"/>
              <a:gd name="T8" fmla="*/ 575 w 576"/>
              <a:gd name="T9" fmla="*/ 516 h 1030"/>
              <a:gd name="T10" fmla="*/ 575 w 576"/>
              <a:gd name="T11" fmla="*/ 516 h 1030"/>
              <a:gd name="T12" fmla="*/ 571 w 576"/>
              <a:gd name="T13" fmla="*/ 1026 h 1030"/>
              <a:gd name="T14" fmla="*/ 571 w 576"/>
              <a:gd name="T15" fmla="*/ 1026 h 1030"/>
              <a:gd name="T16" fmla="*/ 486 w 576"/>
              <a:gd name="T17" fmla="*/ 1029 h 1030"/>
              <a:gd name="T18" fmla="*/ 486 w 576"/>
              <a:gd name="T19" fmla="*/ 1029 h 1030"/>
              <a:gd name="T20" fmla="*/ 486 w 576"/>
              <a:gd name="T21" fmla="*/ 1029 h 1030"/>
              <a:gd name="T22" fmla="*/ 471 w 576"/>
              <a:gd name="T23" fmla="*/ 1002 h 1030"/>
              <a:gd name="T24" fmla="*/ 428 w 576"/>
              <a:gd name="T25" fmla="*/ 976 h 1030"/>
              <a:gd name="T26" fmla="*/ 382 w 576"/>
              <a:gd name="T27" fmla="*/ 867 h 1030"/>
              <a:gd name="T28" fmla="*/ 340 w 576"/>
              <a:gd name="T29" fmla="*/ 787 h 1030"/>
              <a:gd name="T30" fmla="*/ 324 w 576"/>
              <a:gd name="T31" fmla="*/ 698 h 1030"/>
              <a:gd name="T32" fmla="*/ 324 w 576"/>
              <a:gd name="T33" fmla="*/ 698 h 1030"/>
              <a:gd name="T34" fmla="*/ 344 w 576"/>
              <a:gd name="T35" fmla="*/ 686 h 1030"/>
              <a:gd name="T36" fmla="*/ 286 w 576"/>
              <a:gd name="T37" fmla="*/ 640 h 1030"/>
              <a:gd name="T38" fmla="*/ 286 w 576"/>
              <a:gd name="T39" fmla="*/ 586 h 1030"/>
              <a:gd name="T40" fmla="*/ 240 w 576"/>
              <a:gd name="T41" fmla="*/ 555 h 1030"/>
              <a:gd name="T42" fmla="*/ 228 w 576"/>
              <a:gd name="T43" fmla="*/ 524 h 1030"/>
              <a:gd name="T44" fmla="*/ 213 w 576"/>
              <a:gd name="T45" fmla="*/ 513 h 1030"/>
              <a:gd name="T46" fmla="*/ 174 w 576"/>
              <a:gd name="T47" fmla="*/ 397 h 1030"/>
              <a:gd name="T48" fmla="*/ 151 w 576"/>
              <a:gd name="T49" fmla="*/ 366 h 1030"/>
              <a:gd name="T50" fmla="*/ 135 w 576"/>
              <a:gd name="T51" fmla="*/ 308 h 1030"/>
              <a:gd name="T52" fmla="*/ 104 w 576"/>
              <a:gd name="T53" fmla="*/ 278 h 1030"/>
              <a:gd name="T54" fmla="*/ 93 w 576"/>
              <a:gd name="T55" fmla="*/ 239 h 1030"/>
              <a:gd name="T56" fmla="*/ 62 w 576"/>
              <a:gd name="T57" fmla="*/ 204 h 1030"/>
              <a:gd name="T58" fmla="*/ 51 w 576"/>
              <a:gd name="T59" fmla="*/ 192 h 1030"/>
              <a:gd name="T60" fmla="*/ 47 w 576"/>
              <a:gd name="T61" fmla="*/ 154 h 1030"/>
              <a:gd name="T62" fmla="*/ 47 w 576"/>
              <a:gd name="T63" fmla="*/ 139 h 1030"/>
              <a:gd name="T64" fmla="*/ 39 w 576"/>
              <a:gd name="T65" fmla="*/ 123 h 1030"/>
              <a:gd name="T66" fmla="*/ 39 w 576"/>
              <a:gd name="T67" fmla="*/ 120 h 1030"/>
              <a:gd name="T68" fmla="*/ 39 w 576"/>
              <a:gd name="T69" fmla="*/ 116 h 1030"/>
              <a:gd name="T70" fmla="*/ 36 w 576"/>
              <a:gd name="T71" fmla="*/ 108 h 1030"/>
              <a:gd name="T72" fmla="*/ 32 w 576"/>
              <a:gd name="T73" fmla="*/ 96 h 1030"/>
              <a:gd name="T74" fmla="*/ 24 w 576"/>
              <a:gd name="T75" fmla="*/ 73 h 1030"/>
              <a:gd name="T76" fmla="*/ 20 w 576"/>
              <a:gd name="T77" fmla="*/ 46 h 1030"/>
              <a:gd name="T78" fmla="*/ 0 w 576"/>
              <a:gd name="T79" fmla="*/ 4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76" h="1030">
                <a:moveTo>
                  <a:pt x="0" y="4"/>
                </a:moveTo>
                <a:lnTo>
                  <a:pt x="0" y="4"/>
                </a:lnTo>
                <a:cubicBezTo>
                  <a:pt x="575" y="0"/>
                  <a:pt x="575" y="0"/>
                  <a:pt x="575" y="0"/>
                </a:cubicBezTo>
                <a:lnTo>
                  <a:pt x="575" y="0"/>
                </a:lnTo>
                <a:cubicBezTo>
                  <a:pt x="575" y="516"/>
                  <a:pt x="575" y="516"/>
                  <a:pt x="575" y="516"/>
                </a:cubicBezTo>
                <a:lnTo>
                  <a:pt x="575" y="516"/>
                </a:lnTo>
                <a:cubicBezTo>
                  <a:pt x="571" y="1026"/>
                  <a:pt x="571" y="1026"/>
                  <a:pt x="571" y="1026"/>
                </a:cubicBezTo>
                <a:lnTo>
                  <a:pt x="571" y="1026"/>
                </a:lnTo>
                <a:cubicBezTo>
                  <a:pt x="486" y="1029"/>
                  <a:pt x="486" y="1029"/>
                  <a:pt x="486" y="1029"/>
                </a:cubicBezTo>
                <a:lnTo>
                  <a:pt x="486" y="1029"/>
                </a:lnTo>
                <a:lnTo>
                  <a:pt x="486" y="1029"/>
                </a:lnTo>
                <a:cubicBezTo>
                  <a:pt x="474" y="1022"/>
                  <a:pt x="478" y="1014"/>
                  <a:pt x="471" y="1002"/>
                </a:cubicBezTo>
                <a:cubicBezTo>
                  <a:pt x="452" y="972"/>
                  <a:pt x="463" y="983"/>
                  <a:pt x="428" y="976"/>
                </a:cubicBezTo>
                <a:cubicBezTo>
                  <a:pt x="390" y="960"/>
                  <a:pt x="402" y="898"/>
                  <a:pt x="382" y="867"/>
                </a:cubicBezTo>
                <a:cubicBezTo>
                  <a:pt x="371" y="856"/>
                  <a:pt x="332" y="806"/>
                  <a:pt x="340" y="787"/>
                </a:cubicBezTo>
                <a:cubicBezTo>
                  <a:pt x="359" y="740"/>
                  <a:pt x="316" y="724"/>
                  <a:pt x="324" y="698"/>
                </a:cubicBezTo>
                <a:lnTo>
                  <a:pt x="324" y="698"/>
                </a:lnTo>
                <a:cubicBezTo>
                  <a:pt x="332" y="694"/>
                  <a:pt x="344" y="690"/>
                  <a:pt x="344" y="686"/>
                </a:cubicBezTo>
                <a:cubicBezTo>
                  <a:pt x="351" y="671"/>
                  <a:pt x="297" y="671"/>
                  <a:pt x="286" y="640"/>
                </a:cubicBezTo>
                <a:cubicBezTo>
                  <a:pt x="278" y="621"/>
                  <a:pt x="293" y="601"/>
                  <a:pt x="286" y="586"/>
                </a:cubicBezTo>
                <a:cubicBezTo>
                  <a:pt x="282" y="570"/>
                  <a:pt x="251" y="574"/>
                  <a:pt x="240" y="555"/>
                </a:cubicBezTo>
                <a:cubicBezTo>
                  <a:pt x="236" y="551"/>
                  <a:pt x="228" y="528"/>
                  <a:pt x="228" y="524"/>
                </a:cubicBezTo>
                <a:cubicBezTo>
                  <a:pt x="228" y="516"/>
                  <a:pt x="217" y="513"/>
                  <a:pt x="213" y="513"/>
                </a:cubicBezTo>
                <a:cubicBezTo>
                  <a:pt x="155" y="493"/>
                  <a:pt x="190" y="432"/>
                  <a:pt x="174" y="397"/>
                </a:cubicBezTo>
                <a:cubicBezTo>
                  <a:pt x="162" y="381"/>
                  <a:pt x="151" y="393"/>
                  <a:pt x="151" y="366"/>
                </a:cubicBezTo>
                <a:cubicBezTo>
                  <a:pt x="151" y="343"/>
                  <a:pt x="147" y="324"/>
                  <a:pt x="135" y="308"/>
                </a:cubicBezTo>
                <a:cubicBezTo>
                  <a:pt x="124" y="297"/>
                  <a:pt x="112" y="297"/>
                  <a:pt x="104" y="278"/>
                </a:cubicBezTo>
                <a:cubicBezTo>
                  <a:pt x="101" y="270"/>
                  <a:pt x="97" y="250"/>
                  <a:pt x="93" y="239"/>
                </a:cubicBezTo>
                <a:cubicBezTo>
                  <a:pt x="82" y="227"/>
                  <a:pt x="66" y="215"/>
                  <a:pt x="62" y="204"/>
                </a:cubicBezTo>
                <a:cubicBezTo>
                  <a:pt x="58" y="200"/>
                  <a:pt x="51" y="192"/>
                  <a:pt x="51" y="192"/>
                </a:cubicBezTo>
                <a:cubicBezTo>
                  <a:pt x="47" y="181"/>
                  <a:pt x="51" y="166"/>
                  <a:pt x="47" y="154"/>
                </a:cubicBezTo>
                <a:cubicBezTo>
                  <a:pt x="47" y="150"/>
                  <a:pt x="47" y="146"/>
                  <a:pt x="47" y="139"/>
                </a:cubicBezTo>
                <a:cubicBezTo>
                  <a:pt x="43" y="135"/>
                  <a:pt x="43" y="131"/>
                  <a:pt x="39" y="123"/>
                </a:cubicBezTo>
                <a:cubicBezTo>
                  <a:pt x="39" y="123"/>
                  <a:pt x="39" y="123"/>
                  <a:pt x="39" y="120"/>
                </a:cubicBezTo>
                <a:cubicBezTo>
                  <a:pt x="39" y="120"/>
                  <a:pt x="39" y="120"/>
                  <a:pt x="39" y="116"/>
                </a:cubicBezTo>
                <a:lnTo>
                  <a:pt x="36" y="108"/>
                </a:lnTo>
                <a:cubicBezTo>
                  <a:pt x="32" y="104"/>
                  <a:pt x="32" y="100"/>
                  <a:pt x="32" y="96"/>
                </a:cubicBezTo>
                <a:cubicBezTo>
                  <a:pt x="28" y="88"/>
                  <a:pt x="28" y="77"/>
                  <a:pt x="24" y="73"/>
                </a:cubicBezTo>
                <a:cubicBezTo>
                  <a:pt x="24" y="61"/>
                  <a:pt x="24" y="57"/>
                  <a:pt x="20" y="46"/>
                </a:cubicBezTo>
                <a:cubicBezTo>
                  <a:pt x="20" y="38"/>
                  <a:pt x="8" y="15"/>
                  <a:pt x="0" y="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 name="Freeform 109"/>
          <p:cNvSpPr>
            <a:spLocks noChangeArrowheads="1"/>
          </p:cNvSpPr>
          <p:nvPr/>
        </p:nvSpPr>
        <p:spPr bwMode="auto">
          <a:xfrm>
            <a:off x="16112184" y="8707216"/>
            <a:ext cx="763246" cy="909458"/>
          </a:xfrm>
          <a:custGeom>
            <a:avLst/>
            <a:gdLst>
              <a:gd name="T0" fmla="*/ 0 w 1042"/>
              <a:gd name="T1" fmla="*/ 624 h 1238"/>
              <a:gd name="T2" fmla="*/ 4 w 1042"/>
              <a:gd name="T3" fmla="*/ 0 h 1238"/>
              <a:gd name="T4" fmla="*/ 783 w 1042"/>
              <a:gd name="T5" fmla="*/ 0 h 1238"/>
              <a:gd name="T6" fmla="*/ 1041 w 1042"/>
              <a:gd name="T7" fmla="*/ 0 h 1238"/>
              <a:gd name="T8" fmla="*/ 1041 w 1042"/>
              <a:gd name="T9" fmla="*/ 774 h 1238"/>
              <a:gd name="T10" fmla="*/ 1041 w 1042"/>
              <a:gd name="T11" fmla="*/ 991 h 1238"/>
              <a:gd name="T12" fmla="*/ 991 w 1042"/>
              <a:gd name="T13" fmla="*/ 1149 h 1238"/>
              <a:gd name="T14" fmla="*/ 930 w 1042"/>
              <a:gd name="T15" fmla="*/ 1237 h 1238"/>
              <a:gd name="T16" fmla="*/ 918 w 1042"/>
              <a:gd name="T17" fmla="*/ 1230 h 1238"/>
              <a:gd name="T18" fmla="*/ 911 w 1042"/>
              <a:gd name="T19" fmla="*/ 1222 h 1238"/>
              <a:gd name="T20" fmla="*/ 911 w 1042"/>
              <a:gd name="T21" fmla="*/ 1218 h 1238"/>
              <a:gd name="T22" fmla="*/ 852 w 1042"/>
              <a:gd name="T23" fmla="*/ 1188 h 1238"/>
              <a:gd name="T24" fmla="*/ 841 w 1042"/>
              <a:gd name="T25" fmla="*/ 1164 h 1238"/>
              <a:gd name="T26" fmla="*/ 814 w 1042"/>
              <a:gd name="T27" fmla="*/ 1149 h 1238"/>
              <a:gd name="T28" fmla="*/ 783 w 1042"/>
              <a:gd name="T29" fmla="*/ 1129 h 1238"/>
              <a:gd name="T30" fmla="*/ 775 w 1042"/>
              <a:gd name="T31" fmla="*/ 1118 h 1238"/>
              <a:gd name="T32" fmla="*/ 745 w 1042"/>
              <a:gd name="T33" fmla="*/ 1102 h 1238"/>
              <a:gd name="T34" fmla="*/ 683 w 1042"/>
              <a:gd name="T35" fmla="*/ 1018 h 1238"/>
              <a:gd name="T36" fmla="*/ 587 w 1042"/>
              <a:gd name="T37" fmla="*/ 971 h 1238"/>
              <a:gd name="T38" fmla="*/ 517 w 1042"/>
              <a:gd name="T39" fmla="*/ 913 h 1238"/>
              <a:gd name="T40" fmla="*/ 486 w 1042"/>
              <a:gd name="T41" fmla="*/ 806 h 1238"/>
              <a:gd name="T42" fmla="*/ 421 w 1042"/>
              <a:gd name="T43" fmla="*/ 841 h 1238"/>
              <a:gd name="T44" fmla="*/ 371 w 1042"/>
              <a:gd name="T45" fmla="*/ 771 h 1238"/>
              <a:gd name="T46" fmla="*/ 339 w 1042"/>
              <a:gd name="T47" fmla="*/ 702 h 1238"/>
              <a:gd name="T48" fmla="*/ 324 w 1042"/>
              <a:gd name="T49" fmla="*/ 667 h 1238"/>
              <a:gd name="T50" fmla="*/ 320 w 1042"/>
              <a:gd name="T51" fmla="*/ 663 h 1238"/>
              <a:gd name="T52" fmla="*/ 324 w 1042"/>
              <a:gd name="T53" fmla="*/ 655 h 1238"/>
              <a:gd name="T54" fmla="*/ 328 w 1042"/>
              <a:gd name="T55" fmla="*/ 640 h 1238"/>
              <a:gd name="T56" fmla="*/ 274 w 1042"/>
              <a:gd name="T57" fmla="*/ 624 h 1238"/>
              <a:gd name="T58" fmla="*/ 201 w 1042"/>
              <a:gd name="T59" fmla="*/ 640 h 1238"/>
              <a:gd name="T60" fmla="*/ 154 w 1042"/>
              <a:gd name="T61" fmla="*/ 640 h 1238"/>
              <a:gd name="T62" fmla="*/ 74 w 1042"/>
              <a:gd name="T63" fmla="*/ 648 h 1238"/>
              <a:gd name="T64" fmla="*/ 62 w 1042"/>
              <a:gd name="T65" fmla="*/ 636 h 1238"/>
              <a:gd name="T66" fmla="*/ 0 w 1042"/>
              <a:gd name="T67" fmla="*/ 624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2" h="1238">
                <a:moveTo>
                  <a:pt x="0" y="624"/>
                </a:moveTo>
                <a:lnTo>
                  <a:pt x="0" y="624"/>
                </a:lnTo>
                <a:cubicBezTo>
                  <a:pt x="4" y="0"/>
                  <a:pt x="4" y="0"/>
                  <a:pt x="4" y="0"/>
                </a:cubicBezTo>
                <a:lnTo>
                  <a:pt x="4" y="0"/>
                </a:lnTo>
                <a:cubicBezTo>
                  <a:pt x="783" y="0"/>
                  <a:pt x="783" y="0"/>
                  <a:pt x="783" y="0"/>
                </a:cubicBezTo>
                <a:lnTo>
                  <a:pt x="783" y="0"/>
                </a:lnTo>
                <a:cubicBezTo>
                  <a:pt x="1041" y="0"/>
                  <a:pt x="1041" y="0"/>
                  <a:pt x="1041" y="0"/>
                </a:cubicBezTo>
                <a:lnTo>
                  <a:pt x="1041" y="0"/>
                </a:lnTo>
                <a:cubicBezTo>
                  <a:pt x="1041" y="774"/>
                  <a:pt x="1041" y="774"/>
                  <a:pt x="1041" y="774"/>
                </a:cubicBezTo>
                <a:lnTo>
                  <a:pt x="1041" y="774"/>
                </a:lnTo>
                <a:cubicBezTo>
                  <a:pt x="1041" y="987"/>
                  <a:pt x="1041" y="987"/>
                  <a:pt x="1041" y="987"/>
                </a:cubicBezTo>
                <a:cubicBezTo>
                  <a:pt x="1041" y="991"/>
                  <a:pt x="1041" y="991"/>
                  <a:pt x="1041" y="991"/>
                </a:cubicBezTo>
                <a:cubicBezTo>
                  <a:pt x="1038" y="1026"/>
                  <a:pt x="1026" y="1064"/>
                  <a:pt x="1010" y="1091"/>
                </a:cubicBezTo>
                <a:cubicBezTo>
                  <a:pt x="1003" y="1110"/>
                  <a:pt x="999" y="1129"/>
                  <a:pt x="991" y="1149"/>
                </a:cubicBezTo>
                <a:cubicBezTo>
                  <a:pt x="984" y="1168"/>
                  <a:pt x="976" y="1184"/>
                  <a:pt x="964" y="1203"/>
                </a:cubicBezTo>
                <a:cubicBezTo>
                  <a:pt x="957" y="1207"/>
                  <a:pt x="937" y="1230"/>
                  <a:pt x="930" y="1237"/>
                </a:cubicBezTo>
                <a:lnTo>
                  <a:pt x="930" y="1237"/>
                </a:lnTo>
                <a:cubicBezTo>
                  <a:pt x="930" y="1234"/>
                  <a:pt x="926" y="1230"/>
                  <a:pt x="918" y="1230"/>
                </a:cubicBezTo>
                <a:cubicBezTo>
                  <a:pt x="918" y="1226"/>
                  <a:pt x="914" y="1226"/>
                  <a:pt x="914" y="1222"/>
                </a:cubicBezTo>
                <a:cubicBezTo>
                  <a:pt x="914" y="1222"/>
                  <a:pt x="914" y="1222"/>
                  <a:pt x="911" y="1222"/>
                </a:cubicBezTo>
                <a:cubicBezTo>
                  <a:pt x="911" y="1222"/>
                  <a:pt x="911" y="1222"/>
                  <a:pt x="911" y="1218"/>
                </a:cubicBezTo>
                <a:lnTo>
                  <a:pt x="911" y="1218"/>
                </a:lnTo>
                <a:cubicBezTo>
                  <a:pt x="899" y="1214"/>
                  <a:pt x="891" y="1218"/>
                  <a:pt x="880" y="1211"/>
                </a:cubicBezTo>
                <a:cubicBezTo>
                  <a:pt x="876" y="1203"/>
                  <a:pt x="860" y="1191"/>
                  <a:pt x="852" y="1188"/>
                </a:cubicBezTo>
                <a:cubicBezTo>
                  <a:pt x="848" y="1188"/>
                  <a:pt x="841" y="1164"/>
                  <a:pt x="841" y="1164"/>
                </a:cubicBezTo>
                <a:lnTo>
                  <a:pt x="841" y="1164"/>
                </a:lnTo>
                <a:cubicBezTo>
                  <a:pt x="837" y="1161"/>
                  <a:pt x="841" y="1164"/>
                  <a:pt x="837" y="1161"/>
                </a:cubicBezTo>
                <a:cubicBezTo>
                  <a:pt x="837" y="1161"/>
                  <a:pt x="818" y="1153"/>
                  <a:pt x="814" y="1149"/>
                </a:cubicBezTo>
                <a:cubicBezTo>
                  <a:pt x="806" y="1145"/>
                  <a:pt x="798" y="1137"/>
                  <a:pt x="787" y="1133"/>
                </a:cubicBezTo>
                <a:lnTo>
                  <a:pt x="783" y="1129"/>
                </a:lnTo>
                <a:lnTo>
                  <a:pt x="779" y="1122"/>
                </a:lnTo>
                <a:cubicBezTo>
                  <a:pt x="775" y="1118"/>
                  <a:pt x="779" y="1118"/>
                  <a:pt x="775" y="1118"/>
                </a:cubicBezTo>
                <a:cubicBezTo>
                  <a:pt x="760" y="1118"/>
                  <a:pt x="760" y="1118"/>
                  <a:pt x="752" y="1110"/>
                </a:cubicBezTo>
                <a:cubicBezTo>
                  <a:pt x="749" y="1110"/>
                  <a:pt x="749" y="1102"/>
                  <a:pt x="745" y="1102"/>
                </a:cubicBezTo>
                <a:cubicBezTo>
                  <a:pt x="718" y="1095"/>
                  <a:pt x="722" y="1083"/>
                  <a:pt x="710" y="1064"/>
                </a:cubicBezTo>
                <a:cubicBezTo>
                  <a:pt x="698" y="1049"/>
                  <a:pt x="698" y="1033"/>
                  <a:pt x="683" y="1018"/>
                </a:cubicBezTo>
                <a:cubicBezTo>
                  <a:pt x="679" y="1014"/>
                  <a:pt x="656" y="1003"/>
                  <a:pt x="648" y="999"/>
                </a:cubicBezTo>
                <a:cubicBezTo>
                  <a:pt x="625" y="991"/>
                  <a:pt x="606" y="979"/>
                  <a:pt x="587" y="971"/>
                </a:cubicBezTo>
                <a:cubicBezTo>
                  <a:pt x="571" y="964"/>
                  <a:pt x="567" y="948"/>
                  <a:pt x="560" y="940"/>
                </a:cubicBezTo>
                <a:cubicBezTo>
                  <a:pt x="548" y="925"/>
                  <a:pt x="536" y="917"/>
                  <a:pt x="517" y="913"/>
                </a:cubicBezTo>
                <a:cubicBezTo>
                  <a:pt x="486" y="910"/>
                  <a:pt x="467" y="917"/>
                  <a:pt x="474" y="879"/>
                </a:cubicBezTo>
                <a:cubicBezTo>
                  <a:pt x="478" y="871"/>
                  <a:pt x="490" y="813"/>
                  <a:pt x="486" y="806"/>
                </a:cubicBezTo>
                <a:cubicBezTo>
                  <a:pt x="467" y="751"/>
                  <a:pt x="448" y="841"/>
                  <a:pt x="448" y="841"/>
                </a:cubicBezTo>
                <a:cubicBezTo>
                  <a:pt x="440" y="856"/>
                  <a:pt x="421" y="860"/>
                  <a:pt x="421" y="841"/>
                </a:cubicBezTo>
                <a:cubicBezTo>
                  <a:pt x="421" y="821"/>
                  <a:pt x="432" y="802"/>
                  <a:pt x="432" y="786"/>
                </a:cubicBezTo>
                <a:cubicBezTo>
                  <a:pt x="432" y="740"/>
                  <a:pt x="390" y="782"/>
                  <a:pt x="371" y="771"/>
                </a:cubicBezTo>
                <a:cubicBezTo>
                  <a:pt x="363" y="767"/>
                  <a:pt x="359" y="740"/>
                  <a:pt x="359" y="728"/>
                </a:cubicBezTo>
                <a:cubicBezTo>
                  <a:pt x="359" y="702"/>
                  <a:pt x="339" y="717"/>
                  <a:pt x="339" y="702"/>
                </a:cubicBezTo>
                <a:cubicBezTo>
                  <a:pt x="335" y="694"/>
                  <a:pt x="343" y="686"/>
                  <a:pt x="335" y="678"/>
                </a:cubicBezTo>
                <a:cubicBezTo>
                  <a:pt x="332" y="675"/>
                  <a:pt x="324" y="671"/>
                  <a:pt x="324" y="667"/>
                </a:cubicBezTo>
                <a:cubicBezTo>
                  <a:pt x="320" y="667"/>
                  <a:pt x="320" y="667"/>
                  <a:pt x="320" y="667"/>
                </a:cubicBezTo>
                <a:cubicBezTo>
                  <a:pt x="320" y="663"/>
                  <a:pt x="320" y="663"/>
                  <a:pt x="320" y="663"/>
                </a:cubicBezTo>
                <a:lnTo>
                  <a:pt x="320" y="659"/>
                </a:lnTo>
                <a:cubicBezTo>
                  <a:pt x="320" y="655"/>
                  <a:pt x="324" y="655"/>
                  <a:pt x="324" y="655"/>
                </a:cubicBezTo>
                <a:cubicBezTo>
                  <a:pt x="328" y="652"/>
                  <a:pt x="328" y="652"/>
                  <a:pt x="328" y="652"/>
                </a:cubicBezTo>
                <a:cubicBezTo>
                  <a:pt x="332" y="648"/>
                  <a:pt x="339" y="640"/>
                  <a:pt x="328" y="640"/>
                </a:cubicBezTo>
                <a:cubicBezTo>
                  <a:pt x="316" y="640"/>
                  <a:pt x="305" y="652"/>
                  <a:pt x="297" y="659"/>
                </a:cubicBezTo>
                <a:cubicBezTo>
                  <a:pt x="266" y="671"/>
                  <a:pt x="282" y="628"/>
                  <a:pt x="274" y="624"/>
                </a:cubicBezTo>
                <a:cubicBezTo>
                  <a:pt x="270" y="624"/>
                  <a:pt x="274" y="620"/>
                  <a:pt x="270" y="620"/>
                </a:cubicBezTo>
                <a:cubicBezTo>
                  <a:pt x="251" y="616"/>
                  <a:pt x="232" y="655"/>
                  <a:pt x="201" y="640"/>
                </a:cubicBezTo>
                <a:cubicBezTo>
                  <a:pt x="193" y="636"/>
                  <a:pt x="216" y="578"/>
                  <a:pt x="197" y="589"/>
                </a:cubicBezTo>
                <a:cubicBezTo>
                  <a:pt x="166" y="601"/>
                  <a:pt x="170" y="628"/>
                  <a:pt x="154" y="640"/>
                </a:cubicBezTo>
                <a:cubicBezTo>
                  <a:pt x="143" y="644"/>
                  <a:pt x="124" y="628"/>
                  <a:pt x="116" y="636"/>
                </a:cubicBezTo>
                <a:cubicBezTo>
                  <a:pt x="89" y="659"/>
                  <a:pt x="101" y="652"/>
                  <a:pt x="74" y="648"/>
                </a:cubicBezTo>
                <a:cubicBezTo>
                  <a:pt x="70" y="648"/>
                  <a:pt x="66" y="644"/>
                  <a:pt x="62" y="640"/>
                </a:cubicBezTo>
                <a:lnTo>
                  <a:pt x="62" y="636"/>
                </a:lnTo>
                <a:cubicBezTo>
                  <a:pt x="39" y="632"/>
                  <a:pt x="19" y="655"/>
                  <a:pt x="4" y="628"/>
                </a:cubicBezTo>
                <a:cubicBezTo>
                  <a:pt x="4" y="624"/>
                  <a:pt x="0" y="624"/>
                  <a:pt x="0" y="62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 name="Freeform 110"/>
          <p:cNvSpPr>
            <a:spLocks noChangeArrowheads="1"/>
          </p:cNvSpPr>
          <p:nvPr/>
        </p:nvSpPr>
        <p:spPr bwMode="auto">
          <a:xfrm>
            <a:off x="15524322" y="8392154"/>
            <a:ext cx="669058" cy="782784"/>
          </a:xfrm>
          <a:custGeom>
            <a:avLst/>
            <a:gdLst>
              <a:gd name="T0" fmla="*/ 798 w 915"/>
              <a:gd name="T1" fmla="*/ 1049 h 1066"/>
              <a:gd name="T2" fmla="*/ 798 w 915"/>
              <a:gd name="T3" fmla="*/ 1049 h 1066"/>
              <a:gd name="T4" fmla="*/ 802 w 915"/>
              <a:gd name="T5" fmla="*/ 425 h 1066"/>
              <a:gd name="T6" fmla="*/ 802 w 915"/>
              <a:gd name="T7" fmla="*/ 425 h 1066"/>
              <a:gd name="T8" fmla="*/ 817 w 915"/>
              <a:gd name="T9" fmla="*/ 394 h 1066"/>
              <a:gd name="T10" fmla="*/ 876 w 915"/>
              <a:gd name="T11" fmla="*/ 363 h 1066"/>
              <a:gd name="T12" fmla="*/ 868 w 915"/>
              <a:gd name="T13" fmla="*/ 328 h 1066"/>
              <a:gd name="T14" fmla="*/ 853 w 915"/>
              <a:gd name="T15" fmla="*/ 301 h 1066"/>
              <a:gd name="T16" fmla="*/ 817 w 915"/>
              <a:gd name="T17" fmla="*/ 274 h 1066"/>
              <a:gd name="T18" fmla="*/ 833 w 915"/>
              <a:gd name="T19" fmla="*/ 228 h 1066"/>
              <a:gd name="T20" fmla="*/ 833 w 915"/>
              <a:gd name="T21" fmla="*/ 228 h 1066"/>
              <a:gd name="T22" fmla="*/ 876 w 915"/>
              <a:gd name="T23" fmla="*/ 185 h 1066"/>
              <a:gd name="T24" fmla="*/ 906 w 915"/>
              <a:gd name="T25" fmla="*/ 116 h 1066"/>
              <a:gd name="T26" fmla="*/ 899 w 915"/>
              <a:gd name="T27" fmla="*/ 70 h 1066"/>
              <a:gd name="T28" fmla="*/ 883 w 915"/>
              <a:gd name="T29" fmla="*/ 19 h 1066"/>
              <a:gd name="T30" fmla="*/ 786 w 915"/>
              <a:gd name="T31" fmla="*/ 0 h 1066"/>
              <a:gd name="T32" fmla="*/ 786 w 915"/>
              <a:gd name="T33" fmla="*/ 0 h 1066"/>
              <a:gd name="T34" fmla="*/ 420 w 915"/>
              <a:gd name="T35" fmla="*/ 0 h 1066"/>
              <a:gd name="T36" fmla="*/ 420 w 915"/>
              <a:gd name="T37" fmla="*/ 70 h 1066"/>
              <a:gd name="T38" fmla="*/ 193 w 915"/>
              <a:gd name="T39" fmla="*/ 70 h 1066"/>
              <a:gd name="T40" fmla="*/ 193 w 915"/>
              <a:gd name="T41" fmla="*/ 440 h 1066"/>
              <a:gd name="T42" fmla="*/ 0 w 915"/>
              <a:gd name="T43" fmla="*/ 440 h 1066"/>
              <a:gd name="T44" fmla="*/ 0 w 915"/>
              <a:gd name="T45" fmla="*/ 698 h 1066"/>
              <a:gd name="T46" fmla="*/ 0 w 915"/>
              <a:gd name="T47" fmla="*/ 698 h 1066"/>
              <a:gd name="T48" fmla="*/ 262 w 915"/>
              <a:gd name="T49" fmla="*/ 957 h 1066"/>
              <a:gd name="T50" fmla="*/ 262 w 915"/>
              <a:gd name="T51" fmla="*/ 957 h 1066"/>
              <a:gd name="T52" fmla="*/ 297 w 915"/>
              <a:gd name="T53" fmla="*/ 961 h 1066"/>
              <a:gd name="T54" fmla="*/ 366 w 915"/>
              <a:gd name="T55" fmla="*/ 999 h 1066"/>
              <a:gd name="T56" fmla="*/ 455 w 915"/>
              <a:gd name="T57" fmla="*/ 1038 h 1066"/>
              <a:gd name="T58" fmla="*/ 513 w 915"/>
              <a:gd name="T59" fmla="*/ 1030 h 1066"/>
              <a:gd name="T60" fmla="*/ 544 w 915"/>
              <a:gd name="T61" fmla="*/ 1034 h 1066"/>
              <a:gd name="T62" fmla="*/ 567 w 915"/>
              <a:gd name="T63" fmla="*/ 1026 h 1066"/>
              <a:gd name="T64" fmla="*/ 594 w 915"/>
              <a:gd name="T65" fmla="*/ 1030 h 1066"/>
              <a:gd name="T66" fmla="*/ 621 w 915"/>
              <a:gd name="T67" fmla="*/ 1038 h 1066"/>
              <a:gd name="T68" fmla="*/ 659 w 915"/>
              <a:gd name="T69" fmla="*/ 1034 h 1066"/>
              <a:gd name="T70" fmla="*/ 691 w 915"/>
              <a:gd name="T71" fmla="*/ 1022 h 1066"/>
              <a:gd name="T72" fmla="*/ 714 w 915"/>
              <a:gd name="T73" fmla="*/ 1041 h 1066"/>
              <a:gd name="T74" fmla="*/ 729 w 915"/>
              <a:gd name="T75" fmla="*/ 1018 h 1066"/>
              <a:gd name="T76" fmla="*/ 767 w 915"/>
              <a:gd name="T77" fmla="*/ 1041 h 1066"/>
              <a:gd name="T78" fmla="*/ 771 w 915"/>
              <a:gd name="T79" fmla="*/ 1045 h 1066"/>
              <a:gd name="T80" fmla="*/ 771 w 915"/>
              <a:gd name="T81" fmla="*/ 1045 h 1066"/>
              <a:gd name="T82" fmla="*/ 775 w 915"/>
              <a:gd name="T83" fmla="*/ 1045 h 1066"/>
              <a:gd name="T84" fmla="*/ 798 w 915"/>
              <a:gd name="T85" fmla="*/ 1049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15" h="1066">
                <a:moveTo>
                  <a:pt x="798" y="1049"/>
                </a:moveTo>
                <a:lnTo>
                  <a:pt x="798" y="1049"/>
                </a:lnTo>
                <a:cubicBezTo>
                  <a:pt x="802" y="425"/>
                  <a:pt x="802" y="425"/>
                  <a:pt x="802" y="425"/>
                </a:cubicBezTo>
                <a:lnTo>
                  <a:pt x="802" y="425"/>
                </a:lnTo>
                <a:cubicBezTo>
                  <a:pt x="817" y="394"/>
                  <a:pt x="817" y="394"/>
                  <a:pt x="817" y="394"/>
                </a:cubicBezTo>
                <a:cubicBezTo>
                  <a:pt x="833" y="371"/>
                  <a:pt x="849" y="371"/>
                  <a:pt x="876" y="363"/>
                </a:cubicBezTo>
                <a:cubicBezTo>
                  <a:pt x="902" y="355"/>
                  <a:pt x="879" y="336"/>
                  <a:pt x="868" y="328"/>
                </a:cubicBezTo>
                <a:cubicBezTo>
                  <a:pt x="860" y="320"/>
                  <a:pt x="860" y="309"/>
                  <a:pt x="853" y="301"/>
                </a:cubicBezTo>
                <a:cubicBezTo>
                  <a:pt x="845" y="290"/>
                  <a:pt x="817" y="282"/>
                  <a:pt x="817" y="274"/>
                </a:cubicBezTo>
                <a:cubicBezTo>
                  <a:pt x="817" y="255"/>
                  <a:pt x="833" y="248"/>
                  <a:pt x="833" y="228"/>
                </a:cubicBezTo>
                <a:lnTo>
                  <a:pt x="833" y="228"/>
                </a:lnTo>
                <a:cubicBezTo>
                  <a:pt x="845" y="205"/>
                  <a:pt x="868" y="236"/>
                  <a:pt x="876" y="185"/>
                </a:cubicBezTo>
                <a:cubicBezTo>
                  <a:pt x="879" y="158"/>
                  <a:pt x="899" y="143"/>
                  <a:pt x="906" y="116"/>
                </a:cubicBezTo>
                <a:cubicBezTo>
                  <a:pt x="914" y="101"/>
                  <a:pt x="902" y="85"/>
                  <a:pt x="899" y="70"/>
                </a:cubicBezTo>
                <a:cubicBezTo>
                  <a:pt x="895" y="51"/>
                  <a:pt x="899" y="35"/>
                  <a:pt x="883" y="19"/>
                </a:cubicBezTo>
                <a:cubicBezTo>
                  <a:pt x="868" y="0"/>
                  <a:pt x="814" y="16"/>
                  <a:pt x="786" y="0"/>
                </a:cubicBezTo>
                <a:lnTo>
                  <a:pt x="786" y="0"/>
                </a:lnTo>
                <a:cubicBezTo>
                  <a:pt x="420" y="0"/>
                  <a:pt x="420" y="0"/>
                  <a:pt x="420" y="0"/>
                </a:cubicBezTo>
                <a:cubicBezTo>
                  <a:pt x="420" y="70"/>
                  <a:pt x="420" y="70"/>
                  <a:pt x="420" y="70"/>
                </a:cubicBezTo>
                <a:cubicBezTo>
                  <a:pt x="193" y="70"/>
                  <a:pt x="193" y="70"/>
                  <a:pt x="193" y="70"/>
                </a:cubicBezTo>
                <a:cubicBezTo>
                  <a:pt x="193" y="440"/>
                  <a:pt x="193" y="440"/>
                  <a:pt x="193" y="440"/>
                </a:cubicBezTo>
                <a:cubicBezTo>
                  <a:pt x="0" y="440"/>
                  <a:pt x="0" y="440"/>
                  <a:pt x="0" y="440"/>
                </a:cubicBezTo>
                <a:cubicBezTo>
                  <a:pt x="0" y="698"/>
                  <a:pt x="0" y="698"/>
                  <a:pt x="0" y="698"/>
                </a:cubicBezTo>
                <a:lnTo>
                  <a:pt x="0" y="698"/>
                </a:lnTo>
                <a:cubicBezTo>
                  <a:pt x="262" y="957"/>
                  <a:pt x="262" y="957"/>
                  <a:pt x="262" y="957"/>
                </a:cubicBezTo>
                <a:lnTo>
                  <a:pt x="262" y="957"/>
                </a:lnTo>
                <a:cubicBezTo>
                  <a:pt x="277" y="961"/>
                  <a:pt x="289" y="953"/>
                  <a:pt x="297" y="961"/>
                </a:cubicBezTo>
                <a:cubicBezTo>
                  <a:pt x="332" y="988"/>
                  <a:pt x="340" y="968"/>
                  <a:pt x="366" y="999"/>
                </a:cubicBezTo>
                <a:cubicBezTo>
                  <a:pt x="397" y="1030"/>
                  <a:pt x="420" y="1026"/>
                  <a:pt x="455" y="1038"/>
                </a:cubicBezTo>
                <a:cubicBezTo>
                  <a:pt x="486" y="1049"/>
                  <a:pt x="494" y="1022"/>
                  <a:pt x="513" y="1030"/>
                </a:cubicBezTo>
                <a:cubicBezTo>
                  <a:pt x="525" y="1034"/>
                  <a:pt x="529" y="1030"/>
                  <a:pt x="544" y="1034"/>
                </a:cubicBezTo>
                <a:cubicBezTo>
                  <a:pt x="551" y="1038"/>
                  <a:pt x="563" y="1007"/>
                  <a:pt x="567" y="1026"/>
                </a:cubicBezTo>
                <a:cubicBezTo>
                  <a:pt x="575" y="1045"/>
                  <a:pt x="578" y="1034"/>
                  <a:pt x="594" y="1030"/>
                </a:cubicBezTo>
                <a:cubicBezTo>
                  <a:pt x="605" y="1026"/>
                  <a:pt x="601" y="1061"/>
                  <a:pt x="621" y="1038"/>
                </a:cubicBezTo>
                <a:cubicBezTo>
                  <a:pt x="628" y="1030"/>
                  <a:pt x="648" y="1034"/>
                  <a:pt x="659" y="1034"/>
                </a:cubicBezTo>
                <a:cubicBezTo>
                  <a:pt x="667" y="1034"/>
                  <a:pt x="687" y="1018"/>
                  <a:pt x="691" y="1022"/>
                </a:cubicBezTo>
                <a:cubicBezTo>
                  <a:pt x="691" y="1026"/>
                  <a:pt x="710" y="1049"/>
                  <a:pt x="714" y="1041"/>
                </a:cubicBezTo>
                <a:cubicBezTo>
                  <a:pt x="721" y="1034"/>
                  <a:pt x="721" y="999"/>
                  <a:pt x="729" y="1018"/>
                </a:cubicBezTo>
                <a:cubicBezTo>
                  <a:pt x="744" y="1065"/>
                  <a:pt x="737" y="1041"/>
                  <a:pt x="767" y="1041"/>
                </a:cubicBezTo>
                <a:cubicBezTo>
                  <a:pt x="771" y="1041"/>
                  <a:pt x="767" y="1045"/>
                  <a:pt x="771" y="1045"/>
                </a:cubicBezTo>
                <a:lnTo>
                  <a:pt x="771" y="1045"/>
                </a:lnTo>
                <a:lnTo>
                  <a:pt x="775" y="1045"/>
                </a:lnTo>
                <a:cubicBezTo>
                  <a:pt x="779" y="1053"/>
                  <a:pt x="790" y="1049"/>
                  <a:pt x="798" y="104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 name="Freeform 111"/>
          <p:cNvSpPr>
            <a:spLocks noChangeArrowheads="1"/>
          </p:cNvSpPr>
          <p:nvPr/>
        </p:nvSpPr>
        <p:spPr bwMode="auto">
          <a:xfrm>
            <a:off x="13744498" y="8424635"/>
            <a:ext cx="886664" cy="1182296"/>
          </a:xfrm>
          <a:custGeom>
            <a:avLst/>
            <a:gdLst>
              <a:gd name="T0" fmla="*/ 0 w 1208"/>
              <a:gd name="T1" fmla="*/ 0 h 1609"/>
              <a:gd name="T2" fmla="*/ 0 w 1208"/>
              <a:gd name="T3" fmla="*/ 0 h 1609"/>
              <a:gd name="T4" fmla="*/ 1137 w 1208"/>
              <a:gd name="T5" fmla="*/ 258 h 1609"/>
              <a:gd name="T6" fmla="*/ 1207 w 1208"/>
              <a:gd name="T7" fmla="*/ 258 h 1609"/>
              <a:gd name="T8" fmla="*/ 1207 w 1208"/>
              <a:gd name="T9" fmla="*/ 258 h 1609"/>
              <a:gd name="T10" fmla="*/ 1199 w 1208"/>
              <a:gd name="T11" fmla="*/ 1608 h 1609"/>
              <a:gd name="T12" fmla="*/ 1199 w 1208"/>
              <a:gd name="T13" fmla="*/ 1608 h 1609"/>
              <a:gd name="T14" fmla="*/ 1199 w 1208"/>
              <a:gd name="T15" fmla="*/ 1600 h 1609"/>
              <a:gd name="T16" fmla="*/ 1172 w 1208"/>
              <a:gd name="T17" fmla="*/ 1593 h 1609"/>
              <a:gd name="T18" fmla="*/ 1145 w 1208"/>
              <a:gd name="T19" fmla="*/ 1585 h 1609"/>
              <a:gd name="T20" fmla="*/ 1049 w 1208"/>
              <a:gd name="T21" fmla="*/ 1562 h 1609"/>
              <a:gd name="T22" fmla="*/ 914 w 1208"/>
              <a:gd name="T23" fmla="*/ 1504 h 1609"/>
              <a:gd name="T24" fmla="*/ 910 w 1208"/>
              <a:gd name="T25" fmla="*/ 1504 h 1609"/>
              <a:gd name="T26" fmla="*/ 910 w 1208"/>
              <a:gd name="T27" fmla="*/ 1500 h 1609"/>
              <a:gd name="T28" fmla="*/ 906 w 1208"/>
              <a:gd name="T29" fmla="*/ 1500 h 1609"/>
              <a:gd name="T30" fmla="*/ 902 w 1208"/>
              <a:gd name="T31" fmla="*/ 1496 h 1609"/>
              <a:gd name="T32" fmla="*/ 872 w 1208"/>
              <a:gd name="T33" fmla="*/ 1469 h 1609"/>
              <a:gd name="T34" fmla="*/ 813 w 1208"/>
              <a:gd name="T35" fmla="*/ 1438 h 1609"/>
              <a:gd name="T36" fmla="*/ 786 w 1208"/>
              <a:gd name="T37" fmla="*/ 1385 h 1609"/>
              <a:gd name="T38" fmla="*/ 779 w 1208"/>
              <a:gd name="T39" fmla="*/ 1361 h 1609"/>
              <a:gd name="T40" fmla="*/ 763 w 1208"/>
              <a:gd name="T41" fmla="*/ 1342 h 1609"/>
              <a:gd name="T42" fmla="*/ 748 w 1208"/>
              <a:gd name="T43" fmla="*/ 1326 h 1609"/>
              <a:gd name="T44" fmla="*/ 686 w 1208"/>
              <a:gd name="T45" fmla="*/ 1299 h 1609"/>
              <a:gd name="T46" fmla="*/ 655 w 1208"/>
              <a:gd name="T47" fmla="*/ 1303 h 1609"/>
              <a:gd name="T48" fmla="*/ 632 w 1208"/>
              <a:gd name="T49" fmla="*/ 1288 h 1609"/>
              <a:gd name="T50" fmla="*/ 586 w 1208"/>
              <a:gd name="T51" fmla="*/ 1249 h 1609"/>
              <a:gd name="T52" fmla="*/ 544 w 1208"/>
              <a:gd name="T53" fmla="*/ 1211 h 1609"/>
              <a:gd name="T54" fmla="*/ 528 w 1208"/>
              <a:gd name="T55" fmla="*/ 1207 h 1609"/>
              <a:gd name="T56" fmla="*/ 459 w 1208"/>
              <a:gd name="T57" fmla="*/ 1141 h 1609"/>
              <a:gd name="T58" fmla="*/ 436 w 1208"/>
              <a:gd name="T59" fmla="*/ 1060 h 1609"/>
              <a:gd name="T60" fmla="*/ 416 w 1208"/>
              <a:gd name="T61" fmla="*/ 1006 h 1609"/>
              <a:gd name="T62" fmla="*/ 370 w 1208"/>
              <a:gd name="T63" fmla="*/ 945 h 1609"/>
              <a:gd name="T64" fmla="*/ 343 w 1208"/>
              <a:gd name="T65" fmla="*/ 887 h 1609"/>
              <a:gd name="T66" fmla="*/ 331 w 1208"/>
              <a:gd name="T67" fmla="*/ 868 h 1609"/>
              <a:gd name="T68" fmla="*/ 316 w 1208"/>
              <a:gd name="T69" fmla="*/ 802 h 1609"/>
              <a:gd name="T70" fmla="*/ 300 w 1208"/>
              <a:gd name="T71" fmla="*/ 786 h 1609"/>
              <a:gd name="T72" fmla="*/ 300 w 1208"/>
              <a:gd name="T73" fmla="*/ 760 h 1609"/>
              <a:gd name="T74" fmla="*/ 289 w 1208"/>
              <a:gd name="T75" fmla="*/ 725 h 1609"/>
              <a:gd name="T76" fmla="*/ 285 w 1208"/>
              <a:gd name="T77" fmla="*/ 721 h 1609"/>
              <a:gd name="T78" fmla="*/ 289 w 1208"/>
              <a:gd name="T79" fmla="*/ 690 h 1609"/>
              <a:gd name="T80" fmla="*/ 300 w 1208"/>
              <a:gd name="T81" fmla="*/ 655 h 1609"/>
              <a:gd name="T82" fmla="*/ 297 w 1208"/>
              <a:gd name="T83" fmla="*/ 563 h 1609"/>
              <a:gd name="T84" fmla="*/ 277 w 1208"/>
              <a:gd name="T85" fmla="*/ 501 h 1609"/>
              <a:gd name="T86" fmla="*/ 274 w 1208"/>
              <a:gd name="T87" fmla="*/ 474 h 1609"/>
              <a:gd name="T88" fmla="*/ 270 w 1208"/>
              <a:gd name="T89" fmla="*/ 470 h 1609"/>
              <a:gd name="T90" fmla="*/ 270 w 1208"/>
              <a:gd name="T91" fmla="*/ 466 h 1609"/>
              <a:gd name="T92" fmla="*/ 270 w 1208"/>
              <a:gd name="T93" fmla="*/ 466 h 1609"/>
              <a:gd name="T94" fmla="*/ 181 w 1208"/>
              <a:gd name="T95" fmla="*/ 374 h 1609"/>
              <a:gd name="T96" fmla="*/ 177 w 1208"/>
              <a:gd name="T97" fmla="*/ 331 h 1609"/>
              <a:gd name="T98" fmla="*/ 138 w 1208"/>
              <a:gd name="T99" fmla="*/ 285 h 1609"/>
              <a:gd name="T100" fmla="*/ 142 w 1208"/>
              <a:gd name="T101" fmla="*/ 277 h 1609"/>
              <a:gd name="T102" fmla="*/ 89 w 1208"/>
              <a:gd name="T103" fmla="*/ 108 h 1609"/>
              <a:gd name="T104" fmla="*/ 58 w 1208"/>
              <a:gd name="T105" fmla="*/ 69 h 1609"/>
              <a:gd name="T106" fmla="*/ 0 w 1208"/>
              <a:gd name="T107" fmla="*/ 0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08" h="1609">
                <a:moveTo>
                  <a:pt x="0" y="0"/>
                </a:moveTo>
                <a:lnTo>
                  <a:pt x="0" y="0"/>
                </a:lnTo>
                <a:cubicBezTo>
                  <a:pt x="1137" y="258"/>
                  <a:pt x="1137" y="258"/>
                  <a:pt x="1137" y="258"/>
                </a:cubicBezTo>
                <a:cubicBezTo>
                  <a:pt x="1207" y="258"/>
                  <a:pt x="1207" y="258"/>
                  <a:pt x="1207" y="258"/>
                </a:cubicBezTo>
                <a:lnTo>
                  <a:pt x="1207" y="258"/>
                </a:lnTo>
                <a:cubicBezTo>
                  <a:pt x="1199" y="1608"/>
                  <a:pt x="1199" y="1608"/>
                  <a:pt x="1199" y="1608"/>
                </a:cubicBezTo>
                <a:lnTo>
                  <a:pt x="1199" y="1608"/>
                </a:lnTo>
                <a:cubicBezTo>
                  <a:pt x="1199" y="1608"/>
                  <a:pt x="1199" y="1604"/>
                  <a:pt x="1199" y="1600"/>
                </a:cubicBezTo>
                <a:cubicBezTo>
                  <a:pt x="1199" y="1593"/>
                  <a:pt x="1180" y="1608"/>
                  <a:pt x="1172" y="1593"/>
                </a:cubicBezTo>
                <a:cubicBezTo>
                  <a:pt x="1160" y="1573"/>
                  <a:pt x="1164" y="1585"/>
                  <a:pt x="1145" y="1585"/>
                </a:cubicBezTo>
                <a:cubicBezTo>
                  <a:pt x="1122" y="1585"/>
                  <a:pt x="1072" y="1566"/>
                  <a:pt x="1049" y="1562"/>
                </a:cubicBezTo>
                <a:cubicBezTo>
                  <a:pt x="1018" y="1550"/>
                  <a:pt x="929" y="1550"/>
                  <a:pt x="914" y="1504"/>
                </a:cubicBezTo>
                <a:cubicBezTo>
                  <a:pt x="914" y="1504"/>
                  <a:pt x="914" y="1504"/>
                  <a:pt x="910" y="1504"/>
                </a:cubicBezTo>
                <a:cubicBezTo>
                  <a:pt x="910" y="1500"/>
                  <a:pt x="910" y="1500"/>
                  <a:pt x="910" y="1500"/>
                </a:cubicBezTo>
                <a:cubicBezTo>
                  <a:pt x="906" y="1500"/>
                  <a:pt x="906" y="1500"/>
                  <a:pt x="906" y="1500"/>
                </a:cubicBezTo>
                <a:cubicBezTo>
                  <a:pt x="902" y="1500"/>
                  <a:pt x="902" y="1500"/>
                  <a:pt x="902" y="1496"/>
                </a:cubicBezTo>
                <a:cubicBezTo>
                  <a:pt x="899" y="1492"/>
                  <a:pt x="879" y="1473"/>
                  <a:pt x="872" y="1469"/>
                </a:cubicBezTo>
                <a:cubicBezTo>
                  <a:pt x="868" y="1469"/>
                  <a:pt x="821" y="1450"/>
                  <a:pt x="813" y="1438"/>
                </a:cubicBezTo>
                <a:cubicBezTo>
                  <a:pt x="809" y="1427"/>
                  <a:pt x="790" y="1392"/>
                  <a:pt x="786" y="1385"/>
                </a:cubicBezTo>
                <a:cubicBezTo>
                  <a:pt x="779" y="1373"/>
                  <a:pt x="771" y="1388"/>
                  <a:pt x="779" y="1361"/>
                </a:cubicBezTo>
                <a:cubicBezTo>
                  <a:pt x="779" y="1349"/>
                  <a:pt x="779" y="1342"/>
                  <a:pt x="763" y="1342"/>
                </a:cubicBezTo>
                <a:cubicBezTo>
                  <a:pt x="740" y="1342"/>
                  <a:pt x="756" y="1334"/>
                  <a:pt x="748" y="1326"/>
                </a:cubicBezTo>
                <a:cubicBezTo>
                  <a:pt x="733" y="1307"/>
                  <a:pt x="706" y="1311"/>
                  <a:pt x="686" y="1299"/>
                </a:cubicBezTo>
                <a:cubicBezTo>
                  <a:pt x="659" y="1288"/>
                  <a:pt x="675" y="1303"/>
                  <a:pt x="655" y="1303"/>
                </a:cubicBezTo>
                <a:cubicBezTo>
                  <a:pt x="644" y="1303"/>
                  <a:pt x="640" y="1288"/>
                  <a:pt x="632" y="1288"/>
                </a:cubicBezTo>
                <a:cubicBezTo>
                  <a:pt x="632" y="1288"/>
                  <a:pt x="598" y="1269"/>
                  <a:pt x="586" y="1249"/>
                </a:cubicBezTo>
                <a:cubicBezTo>
                  <a:pt x="578" y="1234"/>
                  <a:pt x="559" y="1219"/>
                  <a:pt x="544" y="1211"/>
                </a:cubicBezTo>
                <a:cubicBezTo>
                  <a:pt x="540" y="1211"/>
                  <a:pt x="532" y="1211"/>
                  <a:pt x="528" y="1207"/>
                </a:cubicBezTo>
                <a:cubicBezTo>
                  <a:pt x="524" y="1207"/>
                  <a:pt x="462" y="1149"/>
                  <a:pt x="459" y="1141"/>
                </a:cubicBezTo>
                <a:cubicBezTo>
                  <a:pt x="447" y="1114"/>
                  <a:pt x="443" y="1087"/>
                  <a:pt x="436" y="1060"/>
                </a:cubicBezTo>
                <a:cubicBezTo>
                  <a:pt x="428" y="1041"/>
                  <a:pt x="424" y="1026"/>
                  <a:pt x="416" y="1006"/>
                </a:cubicBezTo>
                <a:cubicBezTo>
                  <a:pt x="413" y="991"/>
                  <a:pt x="378" y="964"/>
                  <a:pt x="370" y="945"/>
                </a:cubicBezTo>
                <a:cubicBezTo>
                  <a:pt x="363" y="925"/>
                  <a:pt x="351" y="906"/>
                  <a:pt x="343" y="887"/>
                </a:cubicBezTo>
                <a:cubicBezTo>
                  <a:pt x="339" y="879"/>
                  <a:pt x="335" y="875"/>
                  <a:pt x="331" y="868"/>
                </a:cubicBezTo>
                <a:cubicBezTo>
                  <a:pt x="320" y="856"/>
                  <a:pt x="297" y="813"/>
                  <a:pt x="316" y="802"/>
                </a:cubicBezTo>
                <a:cubicBezTo>
                  <a:pt x="320" y="798"/>
                  <a:pt x="304" y="790"/>
                  <a:pt x="300" y="786"/>
                </a:cubicBezTo>
                <a:cubicBezTo>
                  <a:pt x="297" y="779"/>
                  <a:pt x="300" y="767"/>
                  <a:pt x="300" y="760"/>
                </a:cubicBezTo>
                <a:cubicBezTo>
                  <a:pt x="297" y="752"/>
                  <a:pt x="297" y="729"/>
                  <a:pt x="289" y="725"/>
                </a:cubicBezTo>
                <a:cubicBezTo>
                  <a:pt x="285" y="725"/>
                  <a:pt x="285" y="725"/>
                  <a:pt x="285" y="721"/>
                </a:cubicBezTo>
                <a:cubicBezTo>
                  <a:pt x="281" y="710"/>
                  <a:pt x="297" y="706"/>
                  <a:pt x="289" y="690"/>
                </a:cubicBezTo>
                <a:cubicBezTo>
                  <a:pt x="281" y="675"/>
                  <a:pt x="304" y="671"/>
                  <a:pt x="300" y="655"/>
                </a:cubicBezTo>
                <a:cubicBezTo>
                  <a:pt x="293" y="628"/>
                  <a:pt x="304" y="594"/>
                  <a:pt x="297" y="563"/>
                </a:cubicBezTo>
                <a:cubicBezTo>
                  <a:pt x="289" y="544"/>
                  <a:pt x="277" y="521"/>
                  <a:pt x="277" y="501"/>
                </a:cubicBezTo>
                <a:cubicBezTo>
                  <a:pt x="274" y="497"/>
                  <a:pt x="274" y="474"/>
                  <a:pt x="274" y="474"/>
                </a:cubicBezTo>
                <a:cubicBezTo>
                  <a:pt x="270" y="470"/>
                  <a:pt x="274" y="470"/>
                  <a:pt x="270" y="470"/>
                </a:cubicBezTo>
                <a:cubicBezTo>
                  <a:pt x="270" y="466"/>
                  <a:pt x="270" y="470"/>
                  <a:pt x="270" y="466"/>
                </a:cubicBezTo>
                <a:lnTo>
                  <a:pt x="270" y="466"/>
                </a:lnTo>
                <a:cubicBezTo>
                  <a:pt x="216" y="451"/>
                  <a:pt x="243" y="393"/>
                  <a:pt x="181" y="374"/>
                </a:cubicBezTo>
                <a:cubicBezTo>
                  <a:pt x="166" y="370"/>
                  <a:pt x="185" y="343"/>
                  <a:pt x="177" y="331"/>
                </a:cubicBezTo>
                <a:cubicBezTo>
                  <a:pt x="162" y="312"/>
                  <a:pt x="127" y="347"/>
                  <a:pt x="138" y="285"/>
                </a:cubicBezTo>
                <a:cubicBezTo>
                  <a:pt x="142" y="281"/>
                  <a:pt x="146" y="277"/>
                  <a:pt x="142" y="277"/>
                </a:cubicBezTo>
                <a:cubicBezTo>
                  <a:pt x="112" y="262"/>
                  <a:pt x="115" y="127"/>
                  <a:pt x="89" y="108"/>
                </a:cubicBezTo>
                <a:cubicBezTo>
                  <a:pt x="77" y="100"/>
                  <a:pt x="69" y="77"/>
                  <a:pt x="58" y="69"/>
                </a:cubicBezTo>
                <a:cubicBezTo>
                  <a:pt x="19" y="50"/>
                  <a:pt x="4" y="42"/>
                  <a:pt x="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 name="Freeform 112"/>
          <p:cNvSpPr>
            <a:spLocks noChangeArrowheads="1"/>
          </p:cNvSpPr>
          <p:nvPr/>
        </p:nvSpPr>
        <p:spPr bwMode="auto">
          <a:xfrm>
            <a:off x="14627915" y="8392154"/>
            <a:ext cx="1084783" cy="1445389"/>
          </a:xfrm>
          <a:custGeom>
            <a:avLst/>
            <a:gdLst>
              <a:gd name="T0" fmla="*/ 0 w 1478"/>
              <a:gd name="T1" fmla="*/ 1651 h 1968"/>
              <a:gd name="T2" fmla="*/ 8 w 1478"/>
              <a:gd name="T3" fmla="*/ 301 h 1968"/>
              <a:gd name="T4" fmla="*/ 351 w 1478"/>
              <a:gd name="T5" fmla="*/ 0 h 1968"/>
              <a:gd name="T6" fmla="*/ 1215 w 1478"/>
              <a:gd name="T7" fmla="*/ 698 h 1968"/>
              <a:gd name="T8" fmla="*/ 1477 w 1478"/>
              <a:gd name="T9" fmla="*/ 957 h 1968"/>
              <a:gd name="T10" fmla="*/ 1431 w 1478"/>
              <a:gd name="T11" fmla="*/ 957 h 1968"/>
              <a:gd name="T12" fmla="*/ 1385 w 1478"/>
              <a:gd name="T13" fmla="*/ 1018 h 1968"/>
              <a:gd name="T14" fmla="*/ 1238 w 1478"/>
              <a:gd name="T15" fmla="*/ 1065 h 1968"/>
              <a:gd name="T16" fmla="*/ 1126 w 1478"/>
              <a:gd name="T17" fmla="*/ 1100 h 1968"/>
              <a:gd name="T18" fmla="*/ 1069 w 1478"/>
              <a:gd name="T19" fmla="*/ 1176 h 1968"/>
              <a:gd name="T20" fmla="*/ 1026 w 1478"/>
              <a:gd name="T21" fmla="*/ 1258 h 1968"/>
              <a:gd name="T22" fmla="*/ 1007 w 1478"/>
              <a:gd name="T23" fmla="*/ 1266 h 1968"/>
              <a:gd name="T24" fmla="*/ 995 w 1478"/>
              <a:gd name="T25" fmla="*/ 1292 h 1968"/>
              <a:gd name="T26" fmla="*/ 968 w 1478"/>
              <a:gd name="T27" fmla="*/ 1385 h 1968"/>
              <a:gd name="T28" fmla="*/ 937 w 1478"/>
              <a:gd name="T29" fmla="*/ 1470 h 1968"/>
              <a:gd name="T30" fmla="*/ 926 w 1478"/>
              <a:gd name="T31" fmla="*/ 1520 h 1968"/>
              <a:gd name="T32" fmla="*/ 884 w 1478"/>
              <a:gd name="T33" fmla="*/ 1589 h 1968"/>
              <a:gd name="T34" fmla="*/ 903 w 1478"/>
              <a:gd name="T35" fmla="*/ 1666 h 1968"/>
              <a:gd name="T36" fmla="*/ 868 w 1478"/>
              <a:gd name="T37" fmla="*/ 1701 h 1968"/>
              <a:gd name="T38" fmla="*/ 791 w 1478"/>
              <a:gd name="T39" fmla="*/ 1728 h 1968"/>
              <a:gd name="T40" fmla="*/ 710 w 1478"/>
              <a:gd name="T41" fmla="*/ 1824 h 1968"/>
              <a:gd name="T42" fmla="*/ 613 w 1478"/>
              <a:gd name="T43" fmla="*/ 1956 h 1968"/>
              <a:gd name="T44" fmla="*/ 490 w 1478"/>
              <a:gd name="T45" fmla="*/ 1948 h 1968"/>
              <a:gd name="T46" fmla="*/ 467 w 1478"/>
              <a:gd name="T47" fmla="*/ 1921 h 1968"/>
              <a:gd name="T48" fmla="*/ 440 w 1478"/>
              <a:gd name="T49" fmla="*/ 1913 h 1968"/>
              <a:gd name="T50" fmla="*/ 421 w 1478"/>
              <a:gd name="T51" fmla="*/ 1886 h 1968"/>
              <a:gd name="T52" fmla="*/ 328 w 1478"/>
              <a:gd name="T53" fmla="*/ 1867 h 1968"/>
              <a:gd name="T54" fmla="*/ 316 w 1478"/>
              <a:gd name="T55" fmla="*/ 1855 h 1968"/>
              <a:gd name="T56" fmla="*/ 285 w 1478"/>
              <a:gd name="T57" fmla="*/ 1828 h 1968"/>
              <a:gd name="T58" fmla="*/ 239 w 1478"/>
              <a:gd name="T59" fmla="*/ 1775 h 1968"/>
              <a:gd name="T60" fmla="*/ 154 w 1478"/>
              <a:gd name="T61" fmla="*/ 1747 h 1968"/>
              <a:gd name="T62" fmla="*/ 116 w 1478"/>
              <a:gd name="T63" fmla="*/ 1751 h 1968"/>
              <a:gd name="T64" fmla="*/ 27 w 1478"/>
              <a:gd name="T65" fmla="*/ 1693 h 1968"/>
              <a:gd name="T66" fmla="*/ 0 w 1478"/>
              <a:gd name="T67" fmla="*/ 1651 h 1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78" h="1968">
                <a:moveTo>
                  <a:pt x="0" y="1651"/>
                </a:moveTo>
                <a:lnTo>
                  <a:pt x="0" y="1651"/>
                </a:lnTo>
                <a:cubicBezTo>
                  <a:pt x="8" y="301"/>
                  <a:pt x="8" y="301"/>
                  <a:pt x="8" y="301"/>
                </a:cubicBezTo>
                <a:lnTo>
                  <a:pt x="8" y="301"/>
                </a:lnTo>
                <a:cubicBezTo>
                  <a:pt x="351" y="0"/>
                  <a:pt x="351" y="0"/>
                  <a:pt x="351" y="0"/>
                </a:cubicBezTo>
                <a:lnTo>
                  <a:pt x="351" y="0"/>
                </a:lnTo>
                <a:cubicBezTo>
                  <a:pt x="1215" y="698"/>
                  <a:pt x="1215" y="698"/>
                  <a:pt x="1215" y="698"/>
                </a:cubicBezTo>
                <a:lnTo>
                  <a:pt x="1215" y="698"/>
                </a:lnTo>
                <a:cubicBezTo>
                  <a:pt x="1477" y="957"/>
                  <a:pt x="1477" y="957"/>
                  <a:pt x="1477" y="957"/>
                </a:cubicBezTo>
                <a:lnTo>
                  <a:pt x="1477" y="957"/>
                </a:lnTo>
                <a:cubicBezTo>
                  <a:pt x="1473" y="957"/>
                  <a:pt x="1473" y="957"/>
                  <a:pt x="1469" y="953"/>
                </a:cubicBezTo>
                <a:cubicBezTo>
                  <a:pt x="1442" y="934"/>
                  <a:pt x="1435" y="957"/>
                  <a:pt x="1431" y="957"/>
                </a:cubicBezTo>
                <a:cubicBezTo>
                  <a:pt x="1416" y="949"/>
                  <a:pt x="1420" y="957"/>
                  <a:pt x="1404" y="968"/>
                </a:cubicBezTo>
                <a:cubicBezTo>
                  <a:pt x="1396" y="976"/>
                  <a:pt x="1389" y="1007"/>
                  <a:pt x="1385" y="1018"/>
                </a:cubicBezTo>
                <a:cubicBezTo>
                  <a:pt x="1385" y="1049"/>
                  <a:pt x="1354" y="1080"/>
                  <a:pt x="1327" y="1061"/>
                </a:cubicBezTo>
                <a:cubicBezTo>
                  <a:pt x="1311" y="1053"/>
                  <a:pt x="1242" y="1038"/>
                  <a:pt x="1238" y="1065"/>
                </a:cubicBezTo>
                <a:cubicBezTo>
                  <a:pt x="1235" y="1080"/>
                  <a:pt x="1207" y="1088"/>
                  <a:pt x="1192" y="1088"/>
                </a:cubicBezTo>
                <a:cubicBezTo>
                  <a:pt x="1172" y="1088"/>
                  <a:pt x="1134" y="1103"/>
                  <a:pt x="1126" y="1100"/>
                </a:cubicBezTo>
                <a:cubicBezTo>
                  <a:pt x="1080" y="1092"/>
                  <a:pt x="1080" y="1096"/>
                  <a:pt x="1072" y="1146"/>
                </a:cubicBezTo>
                <a:cubicBezTo>
                  <a:pt x="1072" y="1153"/>
                  <a:pt x="1076" y="1176"/>
                  <a:pt x="1069" y="1176"/>
                </a:cubicBezTo>
                <a:cubicBezTo>
                  <a:pt x="1057" y="1184"/>
                  <a:pt x="1050" y="1196"/>
                  <a:pt x="1042" y="1199"/>
                </a:cubicBezTo>
                <a:cubicBezTo>
                  <a:pt x="1034" y="1203"/>
                  <a:pt x="1030" y="1250"/>
                  <a:pt x="1026" y="1258"/>
                </a:cubicBezTo>
                <a:cubicBezTo>
                  <a:pt x="1022" y="1266"/>
                  <a:pt x="1014" y="1262"/>
                  <a:pt x="1007" y="1262"/>
                </a:cubicBezTo>
                <a:cubicBezTo>
                  <a:pt x="1007" y="1262"/>
                  <a:pt x="1007" y="1262"/>
                  <a:pt x="1007" y="1266"/>
                </a:cubicBezTo>
                <a:cubicBezTo>
                  <a:pt x="999" y="1281"/>
                  <a:pt x="1018" y="1289"/>
                  <a:pt x="995" y="1289"/>
                </a:cubicBezTo>
                <a:cubicBezTo>
                  <a:pt x="991" y="1289"/>
                  <a:pt x="995" y="1289"/>
                  <a:pt x="995" y="1292"/>
                </a:cubicBezTo>
                <a:cubicBezTo>
                  <a:pt x="991" y="1315"/>
                  <a:pt x="995" y="1319"/>
                  <a:pt x="972" y="1335"/>
                </a:cubicBezTo>
                <a:cubicBezTo>
                  <a:pt x="953" y="1346"/>
                  <a:pt x="964" y="1373"/>
                  <a:pt x="968" y="1385"/>
                </a:cubicBezTo>
                <a:cubicBezTo>
                  <a:pt x="968" y="1396"/>
                  <a:pt x="945" y="1408"/>
                  <a:pt x="941" y="1420"/>
                </a:cubicBezTo>
                <a:cubicBezTo>
                  <a:pt x="941" y="1435"/>
                  <a:pt x="937" y="1454"/>
                  <a:pt x="937" y="1470"/>
                </a:cubicBezTo>
                <a:cubicBezTo>
                  <a:pt x="933" y="1481"/>
                  <a:pt x="956" y="1474"/>
                  <a:pt x="953" y="1489"/>
                </a:cubicBezTo>
                <a:cubicBezTo>
                  <a:pt x="949" y="1500"/>
                  <a:pt x="930" y="1500"/>
                  <a:pt x="926" y="1520"/>
                </a:cubicBezTo>
                <a:cubicBezTo>
                  <a:pt x="918" y="1539"/>
                  <a:pt x="907" y="1531"/>
                  <a:pt x="895" y="1539"/>
                </a:cubicBezTo>
                <a:cubicBezTo>
                  <a:pt x="891" y="1543"/>
                  <a:pt x="887" y="1582"/>
                  <a:pt x="884" y="1589"/>
                </a:cubicBezTo>
                <a:cubicBezTo>
                  <a:pt x="880" y="1609"/>
                  <a:pt x="872" y="1628"/>
                  <a:pt x="868" y="1643"/>
                </a:cubicBezTo>
                <a:cubicBezTo>
                  <a:pt x="864" y="1666"/>
                  <a:pt x="891" y="1655"/>
                  <a:pt x="903" y="1666"/>
                </a:cubicBezTo>
                <a:lnTo>
                  <a:pt x="903" y="1666"/>
                </a:lnTo>
                <a:cubicBezTo>
                  <a:pt x="914" y="1678"/>
                  <a:pt x="880" y="1712"/>
                  <a:pt x="868" y="1701"/>
                </a:cubicBezTo>
                <a:cubicBezTo>
                  <a:pt x="841" y="1685"/>
                  <a:pt x="845" y="1724"/>
                  <a:pt x="825" y="1732"/>
                </a:cubicBezTo>
                <a:cubicBezTo>
                  <a:pt x="806" y="1736"/>
                  <a:pt x="806" y="1720"/>
                  <a:pt x="791" y="1728"/>
                </a:cubicBezTo>
                <a:cubicBezTo>
                  <a:pt x="779" y="1736"/>
                  <a:pt x="787" y="1755"/>
                  <a:pt x="779" y="1767"/>
                </a:cubicBezTo>
                <a:cubicBezTo>
                  <a:pt x="752" y="1794"/>
                  <a:pt x="741" y="1840"/>
                  <a:pt x="710" y="1824"/>
                </a:cubicBezTo>
                <a:cubicBezTo>
                  <a:pt x="679" y="1809"/>
                  <a:pt x="671" y="1898"/>
                  <a:pt x="671" y="1913"/>
                </a:cubicBezTo>
                <a:cubicBezTo>
                  <a:pt x="663" y="1948"/>
                  <a:pt x="628" y="1944"/>
                  <a:pt x="613" y="1956"/>
                </a:cubicBezTo>
                <a:cubicBezTo>
                  <a:pt x="602" y="1967"/>
                  <a:pt x="521" y="1944"/>
                  <a:pt x="517" y="1940"/>
                </a:cubicBezTo>
                <a:cubicBezTo>
                  <a:pt x="501" y="1925"/>
                  <a:pt x="501" y="1952"/>
                  <a:pt x="490" y="1948"/>
                </a:cubicBezTo>
                <a:cubicBezTo>
                  <a:pt x="482" y="1944"/>
                  <a:pt x="470" y="1925"/>
                  <a:pt x="470" y="1925"/>
                </a:cubicBezTo>
                <a:cubicBezTo>
                  <a:pt x="467" y="1925"/>
                  <a:pt x="467" y="1925"/>
                  <a:pt x="467" y="1921"/>
                </a:cubicBezTo>
                <a:cubicBezTo>
                  <a:pt x="467" y="1921"/>
                  <a:pt x="470" y="1909"/>
                  <a:pt x="467" y="1905"/>
                </a:cubicBezTo>
                <a:cubicBezTo>
                  <a:pt x="463" y="1898"/>
                  <a:pt x="447" y="1913"/>
                  <a:pt x="440" y="1913"/>
                </a:cubicBezTo>
                <a:cubicBezTo>
                  <a:pt x="432" y="1909"/>
                  <a:pt x="443" y="1894"/>
                  <a:pt x="440" y="1890"/>
                </a:cubicBezTo>
                <a:cubicBezTo>
                  <a:pt x="440" y="1890"/>
                  <a:pt x="424" y="1886"/>
                  <a:pt x="421" y="1886"/>
                </a:cubicBezTo>
                <a:cubicBezTo>
                  <a:pt x="405" y="1894"/>
                  <a:pt x="409" y="1925"/>
                  <a:pt x="375" y="1898"/>
                </a:cubicBezTo>
                <a:cubicBezTo>
                  <a:pt x="367" y="1890"/>
                  <a:pt x="340" y="1870"/>
                  <a:pt x="328" y="1867"/>
                </a:cubicBezTo>
                <a:cubicBezTo>
                  <a:pt x="328" y="1867"/>
                  <a:pt x="328" y="1867"/>
                  <a:pt x="324" y="1863"/>
                </a:cubicBezTo>
                <a:cubicBezTo>
                  <a:pt x="324" y="1863"/>
                  <a:pt x="316" y="1859"/>
                  <a:pt x="316" y="1855"/>
                </a:cubicBezTo>
                <a:cubicBezTo>
                  <a:pt x="312" y="1851"/>
                  <a:pt x="305" y="1859"/>
                  <a:pt x="301" y="1851"/>
                </a:cubicBezTo>
                <a:cubicBezTo>
                  <a:pt x="297" y="1844"/>
                  <a:pt x="293" y="1844"/>
                  <a:pt x="285" y="1828"/>
                </a:cubicBezTo>
                <a:cubicBezTo>
                  <a:pt x="282" y="1809"/>
                  <a:pt x="266" y="1809"/>
                  <a:pt x="251" y="1801"/>
                </a:cubicBezTo>
                <a:cubicBezTo>
                  <a:pt x="243" y="1798"/>
                  <a:pt x="247" y="1778"/>
                  <a:pt x="239" y="1775"/>
                </a:cubicBezTo>
                <a:cubicBezTo>
                  <a:pt x="236" y="1775"/>
                  <a:pt x="236" y="1771"/>
                  <a:pt x="232" y="1767"/>
                </a:cubicBezTo>
                <a:cubicBezTo>
                  <a:pt x="216" y="1763"/>
                  <a:pt x="170" y="1763"/>
                  <a:pt x="154" y="1747"/>
                </a:cubicBezTo>
                <a:lnTo>
                  <a:pt x="154" y="1744"/>
                </a:lnTo>
                <a:cubicBezTo>
                  <a:pt x="147" y="1736"/>
                  <a:pt x="123" y="1771"/>
                  <a:pt x="116" y="1751"/>
                </a:cubicBezTo>
                <a:cubicBezTo>
                  <a:pt x="108" y="1740"/>
                  <a:pt x="93" y="1732"/>
                  <a:pt x="81" y="1728"/>
                </a:cubicBezTo>
                <a:cubicBezTo>
                  <a:pt x="62" y="1720"/>
                  <a:pt x="43" y="1720"/>
                  <a:pt x="27" y="1693"/>
                </a:cubicBezTo>
                <a:cubicBezTo>
                  <a:pt x="12" y="1666"/>
                  <a:pt x="0" y="1689"/>
                  <a:pt x="0" y="1674"/>
                </a:cubicBezTo>
                <a:cubicBezTo>
                  <a:pt x="0" y="1666"/>
                  <a:pt x="0" y="1659"/>
                  <a:pt x="0" y="165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 name="Freeform 113"/>
          <p:cNvSpPr>
            <a:spLocks noChangeArrowheads="1"/>
          </p:cNvSpPr>
          <p:nvPr/>
        </p:nvSpPr>
        <p:spPr bwMode="auto">
          <a:xfrm>
            <a:off x="12555784" y="7281316"/>
            <a:ext cx="513161" cy="545675"/>
          </a:xfrm>
          <a:custGeom>
            <a:avLst/>
            <a:gdLst>
              <a:gd name="T0" fmla="*/ 0 w 699"/>
              <a:gd name="T1" fmla="*/ 0 h 745"/>
              <a:gd name="T2" fmla="*/ 0 w 699"/>
              <a:gd name="T3" fmla="*/ 0 h 745"/>
              <a:gd name="T4" fmla="*/ 663 w 699"/>
              <a:gd name="T5" fmla="*/ 0 h 745"/>
              <a:gd name="T6" fmla="*/ 663 w 699"/>
              <a:gd name="T7" fmla="*/ 0 h 745"/>
              <a:gd name="T8" fmla="*/ 663 w 699"/>
              <a:gd name="T9" fmla="*/ 632 h 745"/>
              <a:gd name="T10" fmla="*/ 690 w 699"/>
              <a:gd name="T11" fmla="*/ 647 h 745"/>
              <a:gd name="T12" fmla="*/ 698 w 699"/>
              <a:gd name="T13" fmla="*/ 686 h 745"/>
              <a:gd name="T14" fmla="*/ 694 w 699"/>
              <a:gd name="T15" fmla="*/ 709 h 745"/>
              <a:gd name="T16" fmla="*/ 687 w 699"/>
              <a:gd name="T17" fmla="*/ 725 h 745"/>
              <a:gd name="T18" fmla="*/ 667 w 699"/>
              <a:gd name="T19" fmla="*/ 744 h 745"/>
              <a:gd name="T20" fmla="*/ 667 w 699"/>
              <a:gd name="T21" fmla="*/ 744 h 745"/>
              <a:gd name="T22" fmla="*/ 637 w 699"/>
              <a:gd name="T23" fmla="*/ 729 h 745"/>
              <a:gd name="T24" fmla="*/ 513 w 699"/>
              <a:gd name="T25" fmla="*/ 674 h 745"/>
              <a:gd name="T26" fmla="*/ 475 w 699"/>
              <a:gd name="T27" fmla="*/ 659 h 745"/>
              <a:gd name="T28" fmla="*/ 448 w 699"/>
              <a:gd name="T29" fmla="*/ 632 h 745"/>
              <a:gd name="T30" fmla="*/ 448 w 699"/>
              <a:gd name="T31" fmla="*/ 632 h 745"/>
              <a:gd name="T32" fmla="*/ 397 w 699"/>
              <a:gd name="T33" fmla="*/ 578 h 745"/>
              <a:gd name="T34" fmla="*/ 385 w 699"/>
              <a:gd name="T35" fmla="*/ 567 h 745"/>
              <a:gd name="T36" fmla="*/ 382 w 699"/>
              <a:gd name="T37" fmla="*/ 544 h 745"/>
              <a:gd name="T38" fmla="*/ 355 w 699"/>
              <a:gd name="T39" fmla="*/ 520 h 745"/>
              <a:gd name="T40" fmla="*/ 324 w 699"/>
              <a:gd name="T41" fmla="*/ 458 h 745"/>
              <a:gd name="T42" fmla="*/ 216 w 699"/>
              <a:gd name="T43" fmla="*/ 300 h 745"/>
              <a:gd name="T44" fmla="*/ 151 w 699"/>
              <a:gd name="T45" fmla="*/ 300 h 745"/>
              <a:gd name="T46" fmla="*/ 108 w 699"/>
              <a:gd name="T47" fmla="*/ 266 h 745"/>
              <a:gd name="T48" fmla="*/ 108 w 699"/>
              <a:gd name="T49" fmla="*/ 266 h 745"/>
              <a:gd name="T50" fmla="*/ 97 w 699"/>
              <a:gd name="T51" fmla="*/ 243 h 745"/>
              <a:gd name="T52" fmla="*/ 31 w 699"/>
              <a:gd name="T53" fmla="*/ 169 h 745"/>
              <a:gd name="T54" fmla="*/ 4 w 699"/>
              <a:gd name="T55" fmla="*/ 7 h 745"/>
              <a:gd name="T56" fmla="*/ 0 w 699"/>
              <a:gd name="T57" fmla="*/ 0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99" h="745">
                <a:moveTo>
                  <a:pt x="0" y="0"/>
                </a:moveTo>
                <a:lnTo>
                  <a:pt x="0" y="0"/>
                </a:lnTo>
                <a:cubicBezTo>
                  <a:pt x="663" y="0"/>
                  <a:pt x="663" y="0"/>
                  <a:pt x="663" y="0"/>
                </a:cubicBezTo>
                <a:lnTo>
                  <a:pt x="663" y="0"/>
                </a:lnTo>
                <a:cubicBezTo>
                  <a:pt x="663" y="632"/>
                  <a:pt x="663" y="632"/>
                  <a:pt x="663" y="632"/>
                </a:cubicBezTo>
                <a:cubicBezTo>
                  <a:pt x="667" y="632"/>
                  <a:pt x="687" y="640"/>
                  <a:pt x="690" y="647"/>
                </a:cubicBezTo>
                <a:cubicBezTo>
                  <a:pt x="694" y="647"/>
                  <a:pt x="698" y="682"/>
                  <a:pt x="698" y="686"/>
                </a:cubicBezTo>
                <a:cubicBezTo>
                  <a:pt x="698" y="698"/>
                  <a:pt x="694" y="702"/>
                  <a:pt x="694" y="709"/>
                </a:cubicBezTo>
                <a:cubicBezTo>
                  <a:pt x="690" y="713"/>
                  <a:pt x="687" y="721"/>
                  <a:pt x="687" y="725"/>
                </a:cubicBezTo>
                <a:cubicBezTo>
                  <a:pt x="683" y="729"/>
                  <a:pt x="671" y="740"/>
                  <a:pt x="667" y="744"/>
                </a:cubicBezTo>
                <a:lnTo>
                  <a:pt x="667" y="744"/>
                </a:lnTo>
                <a:cubicBezTo>
                  <a:pt x="660" y="740"/>
                  <a:pt x="648" y="736"/>
                  <a:pt x="637" y="729"/>
                </a:cubicBezTo>
                <a:cubicBezTo>
                  <a:pt x="594" y="706"/>
                  <a:pt x="555" y="709"/>
                  <a:pt x="513" y="674"/>
                </a:cubicBezTo>
                <a:cubicBezTo>
                  <a:pt x="501" y="667"/>
                  <a:pt x="486" y="670"/>
                  <a:pt x="475" y="659"/>
                </a:cubicBezTo>
                <a:cubicBezTo>
                  <a:pt x="467" y="655"/>
                  <a:pt x="448" y="636"/>
                  <a:pt x="448" y="632"/>
                </a:cubicBezTo>
                <a:lnTo>
                  <a:pt x="448" y="632"/>
                </a:lnTo>
                <a:cubicBezTo>
                  <a:pt x="448" y="601"/>
                  <a:pt x="405" y="597"/>
                  <a:pt x="397" y="578"/>
                </a:cubicBezTo>
                <a:cubicBezTo>
                  <a:pt x="393" y="571"/>
                  <a:pt x="385" y="571"/>
                  <a:pt x="385" y="567"/>
                </a:cubicBezTo>
                <a:cubicBezTo>
                  <a:pt x="385" y="559"/>
                  <a:pt x="385" y="551"/>
                  <a:pt x="382" y="544"/>
                </a:cubicBezTo>
                <a:cubicBezTo>
                  <a:pt x="382" y="528"/>
                  <a:pt x="366" y="524"/>
                  <a:pt x="355" y="520"/>
                </a:cubicBezTo>
                <a:cubicBezTo>
                  <a:pt x="339" y="520"/>
                  <a:pt x="336" y="478"/>
                  <a:pt x="324" y="458"/>
                </a:cubicBezTo>
                <a:cubicBezTo>
                  <a:pt x="297" y="412"/>
                  <a:pt x="262" y="331"/>
                  <a:pt x="216" y="300"/>
                </a:cubicBezTo>
                <a:cubicBezTo>
                  <a:pt x="189" y="285"/>
                  <a:pt x="173" y="304"/>
                  <a:pt x="151" y="300"/>
                </a:cubicBezTo>
                <a:cubicBezTo>
                  <a:pt x="131" y="293"/>
                  <a:pt x="120" y="281"/>
                  <a:pt x="108" y="266"/>
                </a:cubicBezTo>
                <a:lnTo>
                  <a:pt x="108" y="266"/>
                </a:lnTo>
                <a:cubicBezTo>
                  <a:pt x="104" y="258"/>
                  <a:pt x="100" y="251"/>
                  <a:pt x="97" y="243"/>
                </a:cubicBezTo>
                <a:cubicBezTo>
                  <a:pt x="73" y="208"/>
                  <a:pt x="15" y="239"/>
                  <a:pt x="31" y="169"/>
                </a:cubicBezTo>
                <a:cubicBezTo>
                  <a:pt x="42" y="100"/>
                  <a:pt x="23" y="62"/>
                  <a:pt x="4" y="7"/>
                </a:cubicBezTo>
                <a:cubicBezTo>
                  <a:pt x="4" y="3"/>
                  <a:pt x="0" y="3"/>
                  <a:pt x="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 name="Freeform 114"/>
          <p:cNvSpPr>
            <a:spLocks noChangeArrowheads="1"/>
          </p:cNvSpPr>
          <p:nvPr/>
        </p:nvSpPr>
        <p:spPr bwMode="auto">
          <a:xfrm>
            <a:off x="13042962" y="7281316"/>
            <a:ext cx="769741" cy="1143319"/>
          </a:xfrm>
          <a:custGeom>
            <a:avLst/>
            <a:gdLst>
              <a:gd name="T0" fmla="*/ 953 w 1050"/>
              <a:gd name="T1" fmla="*/ 1554 h 1555"/>
              <a:gd name="T2" fmla="*/ 953 w 1050"/>
              <a:gd name="T3" fmla="*/ 1554 h 1555"/>
              <a:gd name="T4" fmla="*/ 1026 w 1050"/>
              <a:gd name="T5" fmla="*/ 1511 h 1555"/>
              <a:gd name="T6" fmla="*/ 1026 w 1050"/>
              <a:gd name="T7" fmla="*/ 1511 h 1555"/>
              <a:gd name="T8" fmla="*/ 1026 w 1050"/>
              <a:gd name="T9" fmla="*/ 1326 h 1555"/>
              <a:gd name="T10" fmla="*/ 1049 w 1050"/>
              <a:gd name="T11" fmla="*/ 1326 h 1555"/>
              <a:gd name="T12" fmla="*/ 1049 w 1050"/>
              <a:gd name="T13" fmla="*/ 1164 h 1555"/>
              <a:gd name="T14" fmla="*/ 1026 w 1050"/>
              <a:gd name="T15" fmla="*/ 1164 h 1555"/>
              <a:gd name="T16" fmla="*/ 1026 w 1050"/>
              <a:gd name="T17" fmla="*/ 0 h 1555"/>
              <a:gd name="T18" fmla="*/ 1026 w 1050"/>
              <a:gd name="T19" fmla="*/ 0 h 1555"/>
              <a:gd name="T20" fmla="*/ 0 w 1050"/>
              <a:gd name="T21" fmla="*/ 0 h 1555"/>
              <a:gd name="T22" fmla="*/ 0 w 1050"/>
              <a:gd name="T23" fmla="*/ 0 h 1555"/>
              <a:gd name="T24" fmla="*/ 0 w 1050"/>
              <a:gd name="T25" fmla="*/ 632 h 1555"/>
              <a:gd name="T26" fmla="*/ 27 w 1050"/>
              <a:gd name="T27" fmla="*/ 647 h 1555"/>
              <a:gd name="T28" fmla="*/ 35 w 1050"/>
              <a:gd name="T29" fmla="*/ 686 h 1555"/>
              <a:gd name="T30" fmla="*/ 31 w 1050"/>
              <a:gd name="T31" fmla="*/ 709 h 1555"/>
              <a:gd name="T32" fmla="*/ 24 w 1050"/>
              <a:gd name="T33" fmla="*/ 725 h 1555"/>
              <a:gd name="T34" fmla="*/ 4 w 1050"/>
              <a:gd name="T35" fmla="*/ 744 h 1555"/>
              <a:gd name="T36" fmla="*/ 4 w 1050"/>
              <a:gd name="T37" fmla="*/ 744 h 1555"/>
              <a:gd name="T38" fmla="*/ 16 w 1050"/>
              <a:gd name="T39" fmla="*/ 767 h 1555"/>
              <a:gd name="T40" fmla="*/ 46 w 1050"/>
              <a:gd name="T41" fmla="*/ 806 h 1555"/>
              <a:gd name="T42" fmla="*/ 46 w 1050"/>
              <a:gd name="T43" fmla="*/ 809 h 1555"/>
              <a:gd name="T44" fmla="*/ 50 w 1050"/>
              <a:gd name="T45" fmla="*/ 817 h 1555"/>
              <a:gd name="T46" fmla="*/ 54 w 1050"/>
              <a:gd name="T47" fmla="*/ 821 h 1555"/>
              <a:gd name="T48" fmla="*/ 77 w 1050"/>
              <a:gd name="T49" fmla="*/ 825 h 1555"/>
              <a:gd name="T50" fmla="*/ 143 w 1050"/>
              <a:gd name="T51" fmla="*/ 899 h 1555"/>
              <a:gd name="T52" fmla="*/ 201 w 1050"/>
              <a:gd name="T53" fmla="*/ 967 h 1555"/>
              <a:gd name="T54" fmla="*/ 247 w 1050"/>
              <a:gd name="T55" fmla="*/ 1006 h 1555"/>
              <a:gd name="T56" fmla="*/ 301 w 1050"/>
              <a:gd name="T57" fmla="*/ 1041 h 1555"/>
              <a:gd name="T58" fmla="*/ 336 w 1050"/>
              <a:gd name="T59" fmla="*/ 1057 h 1555"/>
              <a:gd name="T60" fmla="*/ 344 w 1050"/>
              <a:gd name="T61" fmla="*/ 1060 h 1555"/>
              <a:gd name="T62" fmla="*/ 351 w 1050"/>
              <a:gd name="T63" fmla="*/ 1076 h 1555"/>
              <a:gd name="T64" fmla="*/ 378 w 1050"/>
              <a:gd name="T65" fmla="*/ 1145 h 1555"/>
              <a:gd name="T66" fmla="*/ 394 w 1050"/>
              <a:gd name="T67" fmla="*/ 1176 h 1555"/>
              <a:gd name="T68" fmla="*/ 424 w 1050"/>
              <a:gd name="T69" fmla="*/ 1191 h 1555"/>
              <a:gd name="T70" fmla="*/ 483 w 1050"/>
              <a:gd name="T71" fmla="*/ 1249 h 1555"/>
              <a:gd name="T72" fmla="*/ 548 w 1050"/>
              <a:gd name="T73" fmla="*/ 1295 h 1555"/>
              <a:gd name="T74" fmla="*/ 559 w 1050"/>
              <a:gd name="T75" fmla="*/ 1330 h 1555"/>
              <a:gd name="T76" fmla="*/ 613 w 1050"/>
              <a:gd name="T77" fmla="*/ 1353 h 1555"/>
              <a:gd name="T78" fmla="*/ 645 w 1050"/>
              <a:gd name="T79" fmla="*/ 1369 h 1555"/>
              <a:gd name="T80" fmla="*/ 687 w 1050"/>
              <a:gd name="T81" fmla="*/ 1396 h 1555"/>
              <a:gd name="T82" fmla="*/ 721 w 1050"/>
              <a:gd name="T83" fmla="*/ 1392 h 1555"/>
              <a:gd name="T84" fmla="*/ 752 w 1050"/>
              <a:gd name="T85" fmla="*/ 1404 h 1555"/>
              <a:gd name="T86" fmla="*/ 841 w 1050"/>
              <a:gd name="T87" fmla="*/ 1477 h 1555"/>
              <a:gd name="T88" fmla="*/ 872 w 1050"/>
              <a:gd name="T89" fmla="*/ 1496 h 1555"/>
              <a:gd name="T90" fmla="*/ 895 w 1050"/>
              <a:gd name="T91" fmla="*/ 1527 h 1555"/>
              <a:gd name="T92" fmla="*/ 914 w 1050"/>
              <a:gd name="T93" fmla="*/ 1534 h 1555"/>
              <a:gd name="T94" fmla="*/ 945 w 1050"/>
              <a:gd name="T95" fmla="*/ 1530 h 1555"/>
              <a:gd name="T96" fmla="*/ 949 w 1050"/>
              <a:gd name="T97" fmla="*/ 1538 h 1555"/>
              <a:gd name="T98" fmla="*/ 953 w 1050"/>
              <a:gd name="T99" fmla="*/ 1550 h 1555"/>
              <a:gd name="T100" fmla="*/ 953 w 1050"/>
              <a:gd name="T101" fmla="*/ 1554 h 1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50" h="1555">
                <a:moveTo>
                  <a:pt x="953" y="1554"/>
                </a:moveTo>
                <a:lnTo>
                  <a:pt x="953" y="1554"/>
                </a:lnTo>
                <a:cubicBezTo>
                  <a:pt x="1026" y="1511"/>
                  <a:pt x="1026" y="1511"/>
                  <a:pt x="1026" y="1511"/>
                </a:cubicBezTo>
                <a:lnTo>
                  <a:pt x="1026" y="1511"/>
                </a:lnTo>
                <a:cubicBezTo>
                  <a:pt x="1026" y="1326"/>
                  <a:pt x="1026" y="1326"/>
                  <a:pt x="1026" y="1326"/>
                </a:cubicBezTo>
                <a:cubicBezTo>
                  <a:pt x="1049" y="1326"/>
                  <a:pt x="1049" y="1326"/>
                  <a:pt x="1049" y="1326"/>
                </a:cubicBezTo>
                <a:cubicBezTo>
                  <a:pt x="1049" y="1164"/>
                  <a:pt x="1049" y="1164"/>
                  <a:pt x="1049" y="1164"/>
                </a:cubicBezTo>
                <a:cubicBezTo>
                  <a:pt x="1026" y="1164"/>
                  <a:pt x="1026" y="1164"/>
                  <a:pt x="1026" y="1164"/>
                </a:cubicBezTo>
                <a:cubicBezTo>
                  <a:pt x="1026" y="0"/>
                  <a:pt x="1026" y="0"/>
                  <a:pt x="1026" y="0"/>
                </a:cubicBezTo>
                <a:lnTo>
                  <a:pt x="1026" y="0"/>
                </a:lnTo>
                <a:cubicBezTo>
                  <a:pt x="0" y="0"/>
                  <a:pt x="0" y="0"/>
                  <a:pt x="0" y="0"/>
                </a:cubicBezTo>
                <a:lnTo>
                  <a:pt x="0" y="0"/>
                </a:lnTo>
                <a:cubicBezTo>
                  <a:pt x="0" y="632"/>
                  <a:pt x="0" y="632"/>
                  <a:pt x="0" y="632"/>
                </a:cubicBezTo>
                <a:cubicBezTo>
                  <a:pt x="4" y="632"/>
                  <a:pt x="24" y="640"/>
                  <a:pt x="27" y="647"/>
                </a:cubicBezTo>
                <a:cubicBezTo>
                  <a:pt x="31" y="647"/>
                  <a:pt x="35" y="682"/>
                  <a:pt x="35" y="686"/>
                </a:cubicBezTo>
                <a:cubicBezTo>
                  <a:pt x="35" y="698"/>
                  <a:pt x="31" y="702"/>
                  <a:pt x="31" y="709"/>
                </a:cubicBezTo>
                <a:cubicBezTo>
                  <a:pt x="27" y="713"/>
                  <a:pt x="24" y="721"/>
                  <a:pt x="24" y="725"/>
                </a:cubicBezTo>
                <a:cubicBezTo>
                  <a:pt x="20" y="729"/>
                  <a:pt x="8" y="740"/>
                  <a:pt x="4" y="744"/>
                </a:cubicBezTo>
                <a:lnTo>
                  <a:pt x="4" y="744"/>
                </a:lnTo>
                <a:cubicBezTo>
                  <a:pt x="12" y="752"/>
                  <a:pt x="16" y="756"/>
                  <a:pt x="16" y="767"/>
                </a:cubicBezTo>
                <a:cubicBezTo>
                  <a:pt x="20" y="802"/>
                  <a:pt x="16" y="798"/>
                  <a:pt x="46" y="806"/>
                </a:cubicBezTo>
                <a:lnTo>
                  <a:pt x="46" y="809"/>
                </a:lnTo>
                <a:cubicBezTo>
                  <a:pt x="50" y="809"/>
                  <a:pt x="50" y="813"/>
                  <a:pt x="50" y="817"/>
                </a:cubicBezTo>
                <a:lnTo>
                  <a:pt x="54" y="821"/>
                </a:lnTo>
                <a:cubicBezTo>
                  <a:pt x="66" y="825"/>
                  <a:pt x="70" y="817"/>
                  <a:pt x="77" y="825"/>
                </a:cubicBezTo>
                <a:cubicBezTo>
                  <a:pt x="101" y="844"/>
                  <a:pt x="128" y="875"/>
                  <a:pt x="143" y="899"/>
                </a:cubicBezTo>
                <a:cubicBezTo>
                  <a:pt x="159" y="925"/>
                  <a:pt x="174" y="967"/>
                  <a:pt x="201" y="967"/>
                </a:cubicBezTo>
                <a:cubicBezTo>
                  <a:pt x="224" y="967"/>
                  <a:pt x="235" y="994"/>
                  <a:pt x="247" y="1006"/>
                </a:cubicBezTo>
                <a:cubicBezTo>
                  <a:pt x="262" y="1018"/>
                  <a:pt x="286" y="1029"/>
                  <a:pt x="301" y="1041"/>
                </a:cubicBezTo>
                <a:cubicBezTo>
                  <a:pt x="313" y="1045"/>
                  <a:pt x="324" y="1049"/>
                  <a:pt x="336" y="1057"/>
                </a:cubicBezTo>
                <a:cubicBezTo>
                  <a:pt x="340" y="1057"/>
                  <a:pt x="344" y="1060"/>
                  <a:pt x="344" y="1060"/>
                </a:cubicBezTo>
                <a:cubicBezTo>
                  <a:pt x="348" y="1064"/>
                  <a:pt x="348" y="1072"/>
                  <a:pt x="351" y="1076"/>
                </a:cubicBezTo>
                <a:cubicBezTo>
                  <a:pt x="367" y="1084"/>
                  <a:pt x="370" y="1133"/>
                  <a:pt x="378" y="1145"/>
                </a:cubicBezTo>
                <a:cubicBezTo>
                  <a:pt x="382" y="1153"/>
                  <a:pt x="386" y="1168"/>
                  <a:pt x="394" y="1176"/>
                </a:cubicBezTo>
                <a:cubicBezTo>
                  <a:pt x="397" y="1179"/>
                  <a:pt x="420" y="1187"/>
                  <a:pt x="424" y="1191"/>
                </a:cubicBezTo>
                <a:cubicBezTo>
                  <a:pt x="444" y="1199"/>
                  <a:pt x="471" y="1234"/>
                  <a:pt x="483" y="1249"/>
                </a:cubicBezTo>
                <a:cubicBezTo>
                  <a:pt x="498" y="1261"/>
                  <a:pt x="540" y="1284"/>
                  <a:pt x="548" y="1295"/>
                </a:cubicBezTo>
                <a:cubicBezTo>
                  <a:pt x="555" y="1303"/>
                  <a:pt x="552" y="1326"/>
                  <a:pt x="559" y="1330"/>
                </a:cubicBezTo>
                <a:cubicBezTo>
                  <a:pt x="575" y="1341"/>
                  <a:pt x="598" y="1341"/>
                  <a:pt x="613" y="1353"/>
                </a:cubicBezTo>
                <a:cubicBezTo>
                  <a:pt x="625" y="1365"/>
                  <a:pt x="637" y="1376"/>
                  <a:pt x="645" y="1369"/>
                </a:cubicBezTo>
                <a:cubicBezTo>
                  <a:pt x="668" y="1349"/>
                  <a:pt x="683" y="1388"/>
                  <a:pt x="687" y="1396"/>
                </a:cubicBezTo>
                <a:cubicBezTo>
                  <a:pt x="698" y="1400"/>
                  <a:pt x="706" y="1392"/>
                  <a:pt x="721" y="1392"/>
                </a:cubicBezTo>
                <a:cubicBezTo>
                  <a:pt x="737" y="1392"/>
                  <a:pt x="748" y="1392"/>
                  <a:pt x="752" y="1404"/>
                </a:cubicBezTo>
                <a:cubicBezTo>
                  <a:pt x="760" y="1431"/>
                  <a:pt x="826" y="1450"/>
                  <a:pt x="841" y="1477"/>
                </a:cubicBezTo>
                <a:cubicBezTo>
                  <a:pt x="841" y="1481"/>
                  <a:pt x="868" y="1496"/>
                  <a:pt x="872" y="1496"/>
                </a:cubicBezTo>
                <a:cubicBezTo>
                  <a:pt x="879" y="1503"/>
                  <a:pt x="872" y="1534"/>
                  <a:pt x="895" y="1527"/>
                </a:cubicBezTo>
                <a:cubicBezTo>
                  <a:pt x="903" y="1523"/>
                  <a:pt x="906" y="1530"/>
                  <a:pt x="914" y="1534"/>
                </a:cubicBezTo>
                <a:cubicBezTo>
                  <a:pt x="926" y="1542"/>
                  <a:pt x="937" y="1527"/>
                  <a:pt x="945" y="1530"/>
                </a:cubicBezTo>
                <a:cubicBezTo>
                  <a:pt x="945" y="1530"/>
                  <a:pt x="949" y="1534"/>
                  <a:pt x="949" y="1538"/>
                </a:cubicBezTo>
                <a:cubicBezTo>
                  <a:pt x="953" y="1542"/>
                  <a:pt x="953" y="1550"/>
                  <a:pt x="953" y="1550"/>
                </a:cubicBezTo>
                <a:cubicBezTo>
                  <a:pt x="953" y="1550"/>
                  <a:pt x="953" y="1550"/>
                  <a:pt x="953" y="155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 name="Freeform 115"/>
          <p:cNvSpPr>
            <a:spLocks noChangeArrowheads="1"/>
          </p:cNvSpPr>
          <p:nvPr/>
        </p:nvSpPr>
        <p:spPr bwMode="auto">
          <a:xfrm>
            <a:off x="21169092" y="5787206"/>
            <a:ext cx="532648" cy="415752"/>
          </a:xfrm>
          <a:custGeom>
            <a:avLst/>
            <a:gdLst>
              <a:gd name="T0" fmla="*/ 19 w 729"/>
              <a:gd name="T1" fmla="*/ 0 h 568"/>
              <a:gd name="T2" fmla="*/ 19 w 729"/>
              <a:gd name="T3" fmla="*/ 0 h 568"/>
              <a:gd name="T4" fmla="*/ 19 w 729"/>
              <a:gd name="T5" fmla="*/ 467 h 568"/>
              <a:gd name="T6" fmla="*/ 19 w 729"/>
              <a:gd name="T7" fmla="*/ 467 h 568"/>
              <a:gd name="T8" fmla="*/ 65 w 729"/>
              <a:gd name="T9" fmla="*/ 478 h 568"/>
              <a:gd name="T10" fmla="*/ 73 w 729"/>
              <a:gd name="T11" fmla="*/ 482 h 568"/>
              <a:gd name="T12" fmla="*/ 80 w 729"/>
              <a:gd name="T13" fmla="*/ 494 h 568"/>
              <a:gd name="T14" fmla="*/ 107 w 729"/>
              <a:gd name="T15" fmla="*/ 540 h 568"/>
              <a:gd name="T16" fmla="*/ 107 w 729"/>
              <a:gd name="T17" fmla="*/ 540 h 568"/>
              <a:gd name="T18" fmla="*/ 135 w 729"/>
              <a:gd name="T19" fmla="*/ 548 h 568"/>
              <a:gd name="T20" fmla="*/ 269 w 729"/>
              <a:gd name="T21" fmla="*/ 509 h 568"/>
              <a:gd name="T22" fmla="*/ 328 w 729"/>
              <a:gd name="T23" fmla="*/ 509 h 568"/>
              <a:gd name="T24" fmla="*/ 378 w 729"/>
              <a:gd name="T25" fmla="*/ 525 h 568"/>
              <a:gd name="T26" fmla="*/ 400 w 729"/>
              <a:gd name="T27" fmla="*/ 540 h 568"/>
              <a:gd name="T28" fmla="*/ 408 w 729"/>
              <a:gd name="T29" fmla="*/ 544 h 568"/>
              <a:gd name="T30" fmla="*/ 450 w 729"/>
              <a:gd name="T31" fmla="*/ 548 h 568"/>
              <a:gd name="T32" fmla="*/ 513 w 729"/>
              <a:gd name="T33" fmla="*/ 560 h 568"/>
              <a:gd name="T34" fmla="*/ 520 w 729"/>
              <a:gd name="T35" fmla="*/ 536 h 568"/>
              <a:gd name="T36" fmla="*/ 559 w 729"/>
              <a:gd name="T37" fmla="*/ 486 h 568"/>
              <a:gd name="T38" fmla="*/ 628 w 729"/>
              <a:gd name="T39" fmla="*/ 497 h 568"/>
              <a:gd name="T40" fmla="*/ 728 w 729"/>
              <a:gd name="T41" fmla="*/ 521 h 568"/>
              <a:gd name="T42" fmla="*/ 728 w 729"/>
              <a:gd name="T43" fmla="*/ 521 h 568"/>
              <a:gd name="T44" fmla="*/ 721 w 729"/>
              <a:gd name="T45" fmla="*/ 382 h 568"/>
              <a:gd name="T46" fmla="*/ 721 w 729"/>
              <a:gd name="T47" fmla="*/ 185 h 568"/>
              <a:gd name="T48" fmla="*/ 721 w 729"/>
              <a:gd name="T49" fmla="*/ 185 h 568"/>
              <a:gd name="T50" fmla="*/ 709 w 729"/>
              <a:gd name="T51" fmla="*/ 181 h 568"/>
              <a:gd name="T52" fmla="*/ 597 w 729"/>
              <a:gd name="T53" fmla="*/ 170 h 568"/>
              <a:gd name="T54" fmla="*/ 528 w 729"/>
              <a:gd name="T55" fmla="*/ 201 h 568"/>
              <a:gd name="T56" fmla="*/ 501 w 729"/>
              <a:gd name="T57" fmla="*/ 174 h 568"/>
              <a:gd name="T58" fmla="*/ 447 w 729"/>
              <a:gd name="T59" fmla="*/ 201 h 568"/>
              <a:gd name="T60" fmla="*/ 443 w 729"/>
              <a:gd name="T61" fmla="*/ 197 h 568"/>
              <a:gd name="T62" fmla="*/ 378 w 729"/>
              <a:gd name="T63" fmla="*/ 205 h 568"/>
              <a:gd name="T64" fmla="*/ 378 w 729"/>
              <a:gd name="T65" fmla="*/ 201 h 568"/>
              <a:gd name="T66" fmla="*/ 385 w 729"/>
              <a:gd name="T67" fmla="*/ 166 h 568"/>
              <a:gd name="T68" fmla="*/ 381 w 729"/>
              <a:gd name="T69" fmla="*/ 162 h 568"/>
              <a:gd name="T70" fmla="*/ 347 w 729"/>
              <a:gd name="T71" fmla="*/ 158 h 568"/>
              <a:gd name="T72" fmla="*/ 304 w 729"/>
              <a:gd name="T73" fmla="*/ 108 h 568"/>
              <a:gd name="T74" fmla="*/ 285 w 729"/>
              <a:gd name="T75" fmla="*/ 116 h 568"/>
              <a:gd name="T76" fmla="*/ 285 w 729"/>
              <a:gd name="T77" fmla="*/ 116 h 568"/>
              <a:gd name="T78" fmla="*/ 215 w 729"/>
              <a:gd name="T79" fmla="*/ 116 h 568"/>
              <a:gd name="T80" fmla="*/ 223 w 729"/>
              <a:gd name="T81" fmla="*/ 73 h 568"/>
              <a:gd name="T82" fmla="*/ 219 w 729"/>
              <a:gd name="T83" fmla="*/ 70 h 568"/>
              <a:gd name="T84" fmla="*/ 215 w 729"/>
              <a:gd name="T85" fmla="*/ 66 h 568"/>
              <a:gd name="T86" fmla="*/ 177 w 729"/>
              <a:gd name="T87" fmla="*/ 77 h 568"/>
              <a:gd name="T88" fmla="*/ 169 w 729"/>
              <a:gd name="T89" fmla="*/ 62 h 568"/>
              <a:gd name="T90" fmla="*/ 123 w 729"/>
              <a:gd name="T91" fmla="*/ 66 h 568"/>
              <a:gd name="T92" fmla="*/ 119 w 729"/>
              <a:gd name="T93" fmla="*/ 62 h 568"/>
              <a:gd name="T94" fmla="*/ 76 w 729"/>
              <a:gd name="T95" fmla="*/ 27 h 568"/>
              <a:gd name="T96" fmla="*/ 19 w 729"/>
              <a:gd name="T97" fmla="*/ 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9" h="568">
                <a:moveTo>
                  <a:pt x="19" y="0"/>
                </a:moveTo>
                <a:lnTo>
                  <a:pt x="19" y="0"/>
                </a:lnTo>
                <a:cubicBezTo>
                  <a:pt x="19" y="467"/>
                  <a:pt x="19" y="467"/>
                  <a:pt x="19" y="467"/>
                </a:cubicBezTo>
                <a:lnTo>
                  <a:pt x="19" y="467"/>
                </a:lnTo>
                <a:cubicBezTo>
                  <a:pt x="34" y="474"/>
                  <a:pt x="50" y="478"/>
                  <a:pt x="65" y="478"/>
                </a:cubicBezTo>
                <a:cubicBezTo>
                  <a:pt x="65" y="478"/>
                  <a:pt x="69" y="482"/>
                  <a:pt x="73" y="482"/>
                </a:cubicBezTo>
                <a:cubicBezTo>
                  <a:pt x="73" y="486"/>
                  <a:pt x="76" y="490"/>
                  <a:pt x="80" y="494"/>
                </a:cubicBezTo>
                <a:cubicBezTo>
                  <a:pt x="92" y="509"/>
                  <a:pt x="99" y="525"/>
                  <a:pt x="107" y="540"/>
                </a:cubicBezTo>
                <a:lnTo>
                  <a:pt x="107" y="540"/>
                </a:lnTo>
                <a:cubicBezTo>
                  <a:pt x="115" y="536"/>
                  <a:pt x="127" y="544"/>
                  <a:pt x="135" y="548"/>
                </a:cubicBezTo>
                <a:cubicBezTo>
                  <a:pt x="173" y="556"/>
                  <a:pt x="235" y="521"/>
                  <a:pt x="269" y="509"/>
                </a:cubicBezTo>
                <a:cubicBezTo>
                  <a:pt x="292" y="501"/>
                  <a:pt x="308" y="494"/>
                  <a:pt x="328" y="509"/>
                </a:cubicBezTo>
                <a:cubicBezTo>
                  <a:pt x="343" y="521"/>
                  <a:pt x="358" y="525"/>
                  <a:pt x="378" y="525"/>
                </a:cubicBezTo>
                <a:cubicBezTo>
                  <a:pt x="400" y="540"/>
                  <a:pt x="400" y="540"/>
                  <a:pt x="400" y="540"/>
                </a:cubicBezTo>
                <a:cubicBezTo>
                  <a:pt x="408" y="544"/>
                  <a:pt x="408" y="544"/>
                  <a:pt x="408" y="544"/>
                </a:cubicBezTo>
                <a:cubicBezTo>
                  <a:pt x="424" y="552"/>
                  <a:pt x="435" y="544"/>
                  <a:pt x="450" y="548"/>
                </a:cubicBezTo>
                <a:cubicBezTo>
                  <a:pt x="466" y="552"/>
                  <a:pt x="497" y="567"/>
                  <a:pt x="513" y="560"/>
                </a:cubicBezTo>
                <a:cubicBezTo>
                  <a:pt x="517" y="552"/>
                  <a:pt x="517" y="544"/>
                  <a:pt x="520" y="536"/>
                </a:cubicBezTo>
                <a:cubicBezTo>
                  <a:pt x="524" y="517"/>
                  <a:pt x="543" y="497"/>
                  <a:pt x="559" y="486"/>
                </a:cubicBezTo>
                <a:cubicBezTo>
                  <a:pt x="593" y="455"/>
                  <a:pt x="589" y="513"/>
                  <a:pt x="628" y="497"/>
                </a:cubicBezTo>
                <a:cubicBezTo>
                  <a:pt x="655" y="482"/>
                  <a:pt x="713" y="494"/>
                  <a:pt x="728" y="521"/>
                </a:cubicBezTo>
                <a:lnTo>
                  <a:pt x="728" y="521"/>
                </a:lnTo>
                <a:cubicBezTo>
                  <a:pt x="721" y="382"/>
                  <a:pt x="721" y="382"/>
                  <a:pt x="721" y="382"/>
                </a:cubicBezTo>
                <a:cubicBezTo>
                  <a:pt x="721" y="185"/>
                  <a:pt x="721" y="185"/>
                  <a:pt x="721" y="185"/>
                </a:cubicBezTo>
                <a:lnTo>
                  <a:pt x="721" y="185"/>
                </a:lnTo>
                <a:cubicBezTo>
                  <a:pt x="717" y="185"/>
                  <a:pt x="713" y="185"/>
                  <a:pt x="709" y="181"/>
                </a:cubicBezTo>
                <a:cubicBezTo>
                  <a:pt x="702" y="162"/>
                  <a:pt x="628" y="197"/>
                  <a:pt x="597" y="170"/>
                </a:cubicBezTo>
                <a:cubicBezTo>
                  <a:pt x="555" y="135"/>
                  <a:pt x="566" y="224"/>
                  <a:pt x="528" y="201"/>
                </a:cubicBezTo>
                <a:cubicBezTo>
                  <a:pt x="513" y="189"/>
                  <a:pt x="532" y="143"/>
                  <a:pt x="501" y="174"/>
                </a:cubicBezTo>
                <a:cubicBezTo>
                  <a:pt x="497" y="178"/>
                  <a:pt x="454" y="232"/>
                  <a:pt x="447" y="201"/>
                </a:cubicBezTo>
                <a:cubicBezTo>
                  <a:pt x="447" y="201"/>
                  <a:pt x="447" y="201"/>
                  <a:pt x="443" y="197"/>
                </a:cubicBezTo>
                <a:cubicBezTo>
                  <a:pt x="416" y="193"/>
                  <a:pt x="416" y="216"/>
                  <a:pt x="378" y="205"/>
                </a:cubicBezTo>
                <a:cubicBezTo>
                  <a:pt x="378" y="205"/>
                  <a:pt x="378" y="205"/>
                  <a:pt x="378" y="201"/>
                </a:cubicBezTo>
                <a:cubicBezTo>
                  <a:pt x="370" y="189"/>
                  <a:pt x="385" y="181"/>
                  <a:pt x="385" y="166"/>
                </a:cubicBezTo>
                <a:lnTo>
                  <a:pt x="381" y="162"/>
                </a:lnTo>
                <a:cubicBezTo>
                  <a:pt x="370" y="158"/>
                  <a:pt x="354" y="166"/>
                  <a:pt x="347" y="158"/>
                </a:cubicBezTo>
                <a:cubicBezTo>
                  <a:pt x="339" y="150"/>
                  <a:pt x="316" y="100"/>
                  <a:pt x="304" y="108"/>
                </a:cubicBezTo>
                <a:cubicBezTo>
                  <a:pt x="296" y="108"/>
                  <a:pt x="292" y="112"/>
                  <a:pt x="285" y="116"/>
                </a:cubicBezTo>
                <a:lnTo>
                  <a:pt x="285" y="116"/>
                </a:lnTo>
                <a:cubicBezTo>
                  <a:pt x="261" y="123"/>
                  <a:pt x="235" y="131"/>
                  <a:pt x="215" y="116"/>
                </a:cubicBezTo>
                <a:cubicBezTo>
                  <a:pt x="204" y="104"/>
                  <a:pt x="223" y="89"/>
                  <a:pt x="223" y="73"/>
                </a:cubicBezTo>
                <a:cubicBezTo>
                  <a:pt x="223" y="70"/>
                  <a:pt x="219" y="73"/>
                  <a:pt x="219" y="70"/>
                </a:cubicBezTo>
                <a:cubicBezTo>
                  <a:pt x="219" y="66"/>
                  <a:pt x="219" y="66"/>
                  <a:pt x="215" y="66"/>
                </a:cubicBezTo>
                <a:cubicBezTo>
                  <a:pt x="204" y="62"/>
                  <a:pt x="192" y="81"/>
                  <a:pt x="177" y="77"/>
                </a:cubicBezTo>
                <a:cubicBezTo>
                  <a:pt x="173" y="77"/>
                  <a:pt x="177" y="66"/>
                  <a:pt x="169" y="62"/>
                </a:cubicBezTo>
                <a:cubicBezTo>
                  <a:pt x="150" y="51"/>
                  <a:pt x="146" y="66"/>
                  <a:pt x="123" y="66"/>
                </a:cubicBezTo>
                <a:cubicBezTo>
                  <a:pt x="123" y="66"/>
                  <a:pt x="123" y="66"/>
                  <a:pt x="119" y="62"/>
                </a:cubicBezTo>
                <a:cubicBezTo>
                  <a:pt x="111" y="27"/>
                  <a:pt x="119" y="24"/>
                  <a:pt x="76" y="27"/>
                </a:cubicBezTo>
                <a:cubicBezTo>
                  <a:pt x="0" y="43"/>
                  <a:pt x="57" y="16"/>
                  <a:pt x="19"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 name="Freeform 116"/>
          <p:cNvSpPr>
            <a:spLocks noChangeArrowheads="1"/>
          </p:cNvSpPr>
          <p:nvPr/>
        </p:nvSpPr>
        <p:spPr bwMode="auto">
          <a:xfrm>
            <a:off x="20373367" y="5585826"/>
            <a:ext cx="402734" cy="503450"/>
          </a:xfrm>
          <a:custGeom>
            <a:avLst/>
            <a:gdLst>
              <a:gd name="T0" fmla="*/ 0 w 552"/>
              <a:gd name="T1" fmla="*/ 135 h 687"/>
              <a:gd name="T2" fmla="*/ 0 w 552"/>
              <a:gd name="T3" fmla="*/ 135 h 687"/>
              <a:gd name="T4" fmla="*/ 0 w 552"/>
              <a:gd name="T5" fmla="*/ 585 h 687"/>
              <a:gd name="T6" fmla="*/ 0 w 552"/>
              <a:gd name="T7" fmla="*/ 585 h 687"/>
              <a:gd name="T8" fmla="*/ 116 w 552"/>
              <a:gd name="T9" fmla="*/ 551 h 687"/>
              <a:gd name="T10" fmla="*/ 197 w 552"/>
              <a:gd name="T11" fmla="*/ 562 h 687"/>
              <a:gd name="T12" fmla="*/ 331 w 552"/>
              <a:gd name="T13" fmla="*/ 578 h 687"/>
              <a:gd name="T14" fmla="*/ 455 w 552"/>
              <a:gd name="T15" fmla="*/ 624 h 687"/>
              <a:gd name="T16" fmla="*/ 497 w 552"/>
              <a:gd name="T17" fmla="*/ 655 h 687"/>
              <a:gd name="T18" fmla="*/ 551 w 552"/>
              <a:gd name="T19" fmla="*/ 686 h 687"/>
              <a:gd name="T20" fmla="*/ 551 w 552"/>
              <a:gd name="T21" fmla="*/ 686 h 687"/>
              <a:gd name="T22" fmla="*/ 551 w 552"/>
              <a:gd name="T23" fmla="*/ 107 h 687"/>
              <a:gd name="T24" fmla="*/ 551 w 552"/>
              <a:gd name="T25" fmla="*/ 107 h 687"/>
              <a:gd name="T26" fmla="*/ 544 w 552"/>
              <a:gd name="T27" fmla="*/ 107 h 687"/>
              <a:gd name="T28" fmla="*/ 528 w 552"/>
              <a:gd name="T29" fmla="*/ 88 h 687"/>
              <a:gd name="T30" fmla="*/ 420 w 552"/>
              <a:gd name="T31" fmla="*/ 107 h 687"/>
              <a:gd name="T32" fmla="*/ 417 w 552"/>
              <a:gd name="T33" fmla="*/ 104 h 687"/>
              <a:gd name="T34" fmla="*/ 417 w 552"/>
              <a:gd name="T35" fmla="*/ 96 h 687"/>
              <a:gd name="T36" fmla="*/ 331 w 552"/>
              <a:gd name="T37" fmla="*/ 96 h 687"/>
              <a:gd name="T38" fmla="*/ 262 w 552"/>
              <a:gd name="T39" fmla="*/ 42 h 687"/>
              <a:gd name="T40" fmla="*/ 146 w 552"/>
              <a:gd name="T41" fmla="*/ 88 h 687"/>
              <a:gd name="T42" fmla="*/ 104 w 552"/>
              <a:gd name="T43" fmla="*/ 135 h 687"/>
              <a:gd name="T44" fmla="*/ 27 w 552"/>
              <a:gd name="T45" fmla="*/ 146 h 687"/>
              <a:gd name="T46" fmla="*/ 0 w 552"/>
              <a:gd name="T47" fmla="*/ 135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52" h="687">
                <a:moveTo>
                  <a:pt x="0" y="135"/>
                </a:moveTo>
                <a:lnTo>
                  <a:pt x="0" y="135"/>
                </a:lnTo>
                <a:cubicBezTo>
                  <a:pt x="0" y="585"/>
                  <a:pt x="0" y="585"/>
                  <a:pt x="0" y="585"/>
                </a:cubicBezTo>
                <a:lnTo>
                  <a:pt x="0" y="585"/>
                </a:lnTo>
                <a:cubicBezTo>
                  <a:pt x="35" y="578"/>
                  <a:pt x="85" y="566"/>
                  <a:pt x="116" y="551"/>
                </a:cubicBezTo>
                <a:cubicBezTo>
                  <a:pt x="146" y="551"/>
                  <a:pt x="165" y="559"/>
                  <a:pt x="197" y="562"/>
                </a:cubicBezTo>
                <a:cubicBezTo>
                  <a:pt x="243" y="570"/>
                  <a:pt x="285" y="555"/>
                  <a:pt x="331" y="578"/>
                </a:cubicBezTo>
                <a:cubicBezTo>
                  <a:pt x="366" y="593"/>
                  <a:pt x="424" y="601"/>
                  <a:pt x="455" y="624"/>
                </a:cubicBezTo>
                <a:cubicBezTo>
                  <a:pt x="470" y="628"/>
                  <a:pt x="486" y="648"/>
                  <a:pt x="497" y="655"/>
                </a:cubicBezTo>
                <a:cubicBezTo>
                  <a:pt x="551" y="686"/>
                  <a:pt x="551" y="686"/>
                  <a:pt x="551" y="686"/>
                </a:cubicBezTo>
                <a:lnTo>
                  <a:pt x="551" y="686"/>
                </a:lnTo>
                <a:cubicBezTo>
                  <a:pt x="551" y="107"/>
                  <a:pt x="551" y="107"/>
                  <a:pt x="551" y="107"/>
                </a:cubicBezTo>
                <a:lnTo>
                  <a:pt x="551" y="107"/>
                </a:lnTo>
                <a:cubicBezTo>
                  <a:pt x="548" y="107"/>
                  <a:pt x="548" y="107"/>
                  <a:pt x="544" y="107"/>
                </a:cubicBezTo>
                <a:cubicBezTo>
                  <a:pt x="540" y="107"/>
                  <a:pt x="528" y="84"/>
                  <a:pt x="528" y="88"/>
                </a:cubicBezTo>
                <a:cubicBezTo>
                  <a:pt x="509" y="123"/>
                  <a:pt x="451" y="115"/>
                  <a:pt x="420" y="107"/>
                </a:cubicBezTo>
                <a:cubicBezTo>
                  <a:pt x="417" y="107"/>
                  <a:pt x="420" y="107"/>
                  <a:pt x="417" y="104"/>
                </a:cubicBezTo>
                <a:cubicBezTo>
                  <a:pt x="417" y="100"/>
                  <a:pt x="420" y="100"/>
                  <a:pt x="417" y="96"/>
                </a:cubicBezTo>
                <a:cubicBezTo>
                  <a:pt x="409" y="92"/>
                  <a:pt x="335" y="107"/>
                  <a:pt x="331" y="96"/>
                </a:cubicBezTo>
                <a:cubicBezTo>
                  <a:pt x="327" y="92"/>
                  <a:pt x="320" y="0"/>
                  <a:pt x="262" y="42"/>
                </a:cubicBezTo>
                <a:cubicBezTo>
                  <a:pt x="239" y="57"/>
                  <a:pt x="173" y="92"/>
                  <a:pt x="146" y="88"/>
                </a:cubicBezTo>
                <a:cubicBezTo>
                  <a:pt x="108" y="84"/>
                  <a:pt x="127" y="131"/>
                  <a:pt x="104" y="135"/>
                </a:cubicBezTo>
                <a:cubicBezTo>
                  <a:pt x="81" y="139"/>
                  <a:pt x="54" y="143"/>
                  <a:pt x="27" y="146"/>
                </a:cubicBezTo>
                <a:cubicBezTo>
                  <a:pt x="23" y="146"/>
                  <a:pt x="11" y="143"/>
                  <a:pt x="0" y="135"/>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 name="Freeform 117"/>
          <p:cNvSpPr>
            <a:spLocks noChangeArrowheads="1"/>
          </p:cNvSpPr>
          <p:nvPr/>
        </p:nvSpPr>
        <p:spPr bwMode="auto">
          <a:xfrm>
            <a:off x="20776101" y="5595570"/>
            <a:ext cx="402734" cy="535931"/>
          </a:xfrm>
          <a:custGeom>
            <a:avLst/>
            <a:gdLst>
              <a:gd name="T0" fmla="*/ 0 w 553"/>
              <a:gd name="T1" fmla="*/ 92 h 730"/>
              <a:gd name="T2" fmla="*/ 0 w 553"/>
              <a:gd name="T3" fmla="*/ 92 h 730"/>
              <a:gd name="T4" fmla="*/ 0 w 553"/>
              <a:gd name="T5" fmla="*/ 671 h 730"/>
              <a:gd name="T6" fmla="*/ 0 w 553"/>
              <a:gd name="T7" fmla="*/ 671 h 730"/>
              <a:gd name="T8" fmla="*/ 182 w 553"/>
              <a:gd name="T9" fmla="*/ 656 h 730"/>
              <a:gd name="T10" fmla="*/ 182 w 553"/>
              <a:gd name="T11" fmla="*/ 656 h 730"/>
              <a:gd name="T12" fmla="*/ 220 w 553"/>
              <a:gd name="T13" fmla="*/ 644 h 730"/>
              <a:gd name="T14" fmla="*/ 259 w 553"/>
              <a:gd name="T15" fmla="*/ 656 h 730"/>
              <a:gd name="T16" fmla="*/ 297 w 553"/>
              <a:gd name="T17" fmla="*/ 652 h 730"/>
              <a:gd name="T18" fmla="*/ 378 w 553"/>
              <a:gd name="T19" fmla="*/ 648 h 730"/>
              <a:gd name="T20" fmla="*/ 398 w 553"/>
              <a:gd name="T21" fmla="*/ 648 h 730"/>
              <a:gd name="T22" fmla="*/ 424 w 553"/>
              <a:gd name="T23" fmla="*/ 644 h 730"/>
              <a:gd name="T24" fmla="*/ 440 w 553"/>
              <a:gd name="T25" fmla="*/ 656 h 730"/>
              <a:gd name="T26" fmla="*/ 463 w 553"/>
              <a:gd name="T27" fmla="*/ 663 h 730"/>
              <a:gd name="T28" fmla="*/ 482 w 553"/>
              <a:gd name="T29" fmla="*/ 679 h 730"/>
              <a:gd name="T30" fmla="*/ 482 w 553"/>
              <a:gd name="T31" fmla="*/ 679 h 730"/>
              <a:gd name="T32" fmla="*/ 506 w 553"/>
              <a:gd name="T33" fmla="*/ 694 h 730"/>
              <a:gd name="T34" fmla="*/ 513 w 553"/>
              <a:gd name="T35" fmla="*/ 709 h 730"/>
              <a:gd name="T36" fmla="*/ 529 w 553"/>
              <a:gd name="T37" fmla="*/ 721 h 730"/>
              <a:gd name="T38" fmla="*/ 552 w 553"/>
              <a:gd name="T39" fmla="*/ 729 h 730"/>
              <a:gd name="T40" fmla="*/ 552 w 553"/>
              <a:gd name="T41" fmla="*/ 729 h 730"/>
              <a:gd name="T42" fmla="*/ 552 w 553"/>
              <a:gd name="T43" fmla="*/ 262 h 730"/>
              <a:gd name="T44" fmla="*/ 552 w 553"/>
              <a:gd name="T45" fmla="*/ 262 h 730"/>
              <a:gd name="T46" fmla="*/ 552 w 553"/>
              <a:gd name="T47" fmla="*/ 262 h 730"/>
              <a:gd name="T48" fmla="*/ 548 w 553"/>
              <a:gd name="T49" fmla="*/ 254 h 730"/>
              <a:gd name="T50" fmla="*/ 540 w 553"/>
              <a:gd name="T51" fmla="*/ 250 h 730"/>
              <a:gd name="T52" fmla="*/ 510 w 553"/>
              <a:gd name="T53" fmla="*/ 247 h 730"/>
              <a:gd name="T54" fmla="*/ 490 w 553"/>
              <a:gd name="T55" fmla="*/ 216 h 730"/>
              <a:gd name="T56" fmla="*/ 409 w 553"/>
              <a:gd name="T57" fmla="*/ 212 h 730"/>
              <a:gd name="T58" fmla="*/ 378 w 553"/>
              <a:gd name="T59" fmla="*/ 150 h 730"/>
              <a:gd name="T60" fmla="*/ 344 w 553"/>
              <a:gd name="T61" fmla="*/ 112 h 730"/>
              <a:gd name="T62" fmla="*/ 336 w 553"/>
              <a:gd name="T63" fmla="*/ 100 h 730"/>
              <a:gd name="T64" fmla="*/ 309 w 553"/>
              <a:gd name="T65" fmla="*/ 108 h 730"/>
              <a:gd name="T66" fmla="*/ 255 w 553"/>
              <a:gd name="T67" fmla="*/ 54 h 730"/>
              <a:gd name="T68" fmla="*/ 228 w 553"/>
              <a:gd name="T69" fmla="*/ 31 h 730"/>
              <a:gd name="T70" fmla="*/ 190 w 553"/>
              <a:gd name="T71" fmla="*/ 27 h 730"/>
              <a:gd name="T72" fmla="*/ 139 w 553"/>
              <a:gd name="T73" fmla="*/ 11 h 730"/>
              <a:gd name="T74" fmla="*/ 62 w 553"/>
              <a:gd name="T75" fmla="*/ 54 h 730"/>
              <a:gd name="T76" fmla="*/ 16 w 553"/>
              <a:gd name="T77" fmla="*/ 57 h 730"/>
              <a:gd name="T78" fmla="*/ 0 w 553"/>
              <a:gd name="T79" fmla="*/ 92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3" h="730">
                <a:moveTo>
                  <a:pt x="0" y="92"/>
                </a:moveTo>
                <a:lnTo>
                  <a:pt x="0" y="92"/>
                </a:lnTo>
                <a:cubicBezTo>
                  <a:pt x="0" y="671"/>
                  <a:pt x="0" y="671"/>
                  <a:pt x="0" y="671"/>
                </a:cubicBezTo>
                <a:lnTo>
                  <a:pt x="0" y="671"/>
                </a:lnTo>
                <a:cubicBezTo>
                  <a:pt x="182" y="656"/>
                  <a:pt x="182" y="656"/>
                  <a:pt x="182" y="656"/>
                </a:cubicBezTo>
                <a:lnTo>
                  <a:pt x="182" y="656"/>
                </a:lnTo>
                <a:cubicBezTo>
                  <a:pt x="197" y="656"/>
                  <a:pt x="205" y="644"/>
                  <a:pt x="220" y="644"/>
                </a:cubicBezTo>
                <a:cubicBezTo>
                  <a:pt x="232" y="648"/>
                  <a:pt x="247" y="656"/>
                  <a:pt x="259" y="656"/>
                </a:cubicBezTo>
                <a:cubicBezTo>
                  <a:pt x="266" y="683"/>
                  <a:pt x="285" y="660"/>
                  <a:pt x="297" y="652"/>
                </a:cubicBezTo>
                <a:cubicBezTo>
                  <a:pt x="324" y="640"/>
                  <a:pt x="348" y="652"/>
                  <a:pt x="378" y="648"/>
                </a:cubicBezTo>
                <a:cubicBezTo>
                  <a:pt x="382" y="648"/>
                  <a:pt x="390" y="648"/>
                  <a:pt x="398" y="648"/>
                </a:cubicBezTo>
                <a:cubicBezTo>
                  <a:pt x="405" y="648"/>
                  <a:pt x="417" y="640"/>
                  <a:pt x="424" y="644"/>
                </a:cubicBezTo>
                <a:cubicBezTo>
                  <a:pt x="428" y="644"/>
                  <a:pt x="440" y="652"/>
                  <a:pt x="440" y="656"/>
                </a:cubicBezTo>
                <a:cubicBezTo>
                  <a:pt x="444" y="656"/>
                  <a:pt x="463" y="663"/>
                  <a:pt x="463" y="663"/>
                </a:cubicBezTo>
                <a:cubicBezTo>
                  <a:pt x="482" y="679"/>
                  <a:pt x="482" y="679"/>
                  <a:pt x="482" y="679"/>
                </a:cubicBezTo>
                <a:lnTo>
                  <a:pt x="482" y="679"/>
                </a:lnTo>
                <a:cubicBezTo>
                  <a:pt x="490" y="679"/>
                  <a:pt x="502" y="686"/>
                  <a:pt x="506" y="694"/>
                </a:cubicBezTo>
                <a:cubicBezTo>
                  <a:pt x="510" y="698"/>
                  <a:pt x="510" y="706"/>
                  <a:pt x="513" y="709"/>
                </a:cubicBezTo>
                <a:cubicBezTo>
                  <a:pt x="517" y="713"/>
                  <a:pt x="525" y="717"/>
                  <a:pt x="529" y="721"/>
                </a:cubicBezTo>
                <a:cubicBezTo>
                  <a:pt x="537" y="725"/>
                  <a:pt x="548" y="725"/>
                  <a:pt x="552" y="729"/>
                </a:cubicBezTo>
                <a:lnTo>
                  <a:pt x="552" y="729"/>
                </a:lnTo>
                <a:cubicBezTo>
                  <a:pt x="552" y="262"/>
                  <a:pt x="552" y="262"/>
                  <a:pt x="552" y="262"/>
                </a:cubicBezTo>
                <a:lnTo>
                  <a:pt x="552" y="262"/>
                </a:lnTo>
                <a:lnTo>
                  <a:pt x="552" y="262"/>
                </a:lnTo>
                <a:cubicBezTo>
                  <a:pt x="548" y="262"/>
                  <a:pt x="548" y="258"/>
                  <a:pt x="548" y="254"/>
                </a:cubicBezTo>
                <a:cubicBezTo>
                  <a:pt x="544" y="254"/>
                  <a:pt x="544" y="250"/>
                  <a:pt x="540" y="250"/>
                </a:cubicBezTo>
                <a:cubicBezTo>
                  <a:pt x="533" y="247"/>
                  <a:pt x="513" y="254"/>
                  <a:pt x="510" y="247"/>
                </a:cubicBezTo>
                <a:cubicBezTo>
                  <a:pt x="506" y="243"/>
                  <a:pt x="498" y="216"/>
                  <a:pt x="490" y="216"/>
                </a:cubicBezTo>
                <a:cubicBezTo>
                  <a:pt x="444" y="200"/>
                  <a:pt x="459" y="247"/>
                  <a:pt x="409" y="212"/>
                </a:cubicBezTo>
                <a:cubicBezTo>
                  <a:pt x="398" y="204"/>
                  <a:pt x="390" y="154"/>
                  <a:pt x="378" y="150"/>
                </a:cubicBezTo>
                <a:cubicBezTo>
                  <a:pt x="348" y="139"/>
                  <a:pt x="344" y="150"/>
                  <a:pt x="344" y="112"/>
                </a:cubicBezTo>
                <a:lnTo>
                  <a:pt x="336" y="100"/>
                </a:lnTo>
                <a:cubicBezTo>
                  <a:pt x="324" y="96"/>
                  <a:pt x="320" y="104"/>
                  <a:pt x="309" y="108"/>
                </a:cubicBezTo>
                <a:cubicBezTo>
                  <a:pt x="274" y="108"/>
                  <a:pt x="285" y="57"/>
                  <a:pt x="255" y="54"/>
                </a:cubicBezTo>
                <a:cubicBezTo>
                  <a:pt x="193" y="46"/>
                  <a:pt x="262" y="89"/>
                  <a:pt x="228" y="31"/>
                </a:cubicBezTo>
                <a:cubicBezTo>
                  <a:pt x="216" y="15"/>
                  <a:pt x="193" y="65"/>
                  <a:pt x="190" y="27"/>
                </a:cubicBezTo>
                <a:cubicBezTo>
                  <a:pt x="186" y="4"/>
                  <a:pt x="155" y="15"/>
                  <a:pt x="139" y="11"/>
                </a:cubicBezTo>
                <a:cubicBezTo>
                  <a:pt x="104" y="4"/>
                  <a:pt x="62" y="0"/>
                  <a:pt x="62" y="54"/>
                </a:cubicBezTo>
                <a:cubicBezTo>
                  <a:pt x="62" y="96"/>
                  <a:pt x="28" y="46"/>
                  <a:pt x="16" y="57"/>
                </a:cubicBezTo>
                <a:cubicBezTo>
                  <a:pt x="8" y="69"/>
                  <a:pt x="8" y="89"/>
                  <a:pt x="0" y="9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 name="Freeform 118"/>
          <p:cNvSpPr>
            <a:spLocks noChangeArrowheads="1"/>
          </p:cNvSpPr>
          <p:nvPr/>
        </p:nvSpPr>
        <p:spPr bwMode="auto">
          <a:xfrm>
            <a:off x="19593883" y="5602066"/>
            <a:ext cx="402734" cy="461225"/>
          </a:xfrm>
          <a:custGeom>
            <a:avLst/>
            <a:gdLst>
              <a:gd name="T0" fmla="*/ 0 w 552"/>
              <a:gd name="T1" fmla="*/ 0 h 630"/>
              <a:gd name="T2" fmla="*/ 0 w 552"/>
              <a:gd name="T3" fmla="*/ 0 h 630"/>
              <a:gd name="T4" fmla="*/ 0 w 552"/>
              <a:gd name="T5" fmla="*/ 597 h 630"/>
              <a:gd name="T6" fmla="*/ 0 w 552"/>
              <a:gd name="T7" fmla="*/ 597 h 630"/>
              <a:gd name="T8" fmla="*/ 108 w 552"/>
              <a:gd name="T9" fmla="*/ 609 h 630"/>
              <a:gd name="T10" fmla="*/ 108 w 552"/>
              <a:gd name="T11" fmla="*/ 609 h 630"/>
              <a:gd name="T12" fmla="*/ 551 w 552"/>
              <a:gd name="T13" fmla="*/ 629 h 630"/>
              <a:gd name="T14" fmla="*/ 551 w 552"/>
              <a:gd name="T15" fmla="*/ 629 h 630"/>
              <a:gd name="T16" fmla="*/ 551 w 552"/>
              <a:gd name="T17" fmla="*/ 262 h 630"/>
              <a:gd name="T18" fmla="*/ 551 w 552"/>
              <a:gd name="T19" fmla="*/ 262 h 630"/>
              <a:gd name="T20" fmla="*/ 517 w 552"/>
              <a:gd name="T21" fmla="*/ 200 h 630"/>
              <a:gd name="T22" fmla="*/ 448 w 552"/>
              <a:gd name="T23" fmla="*/ 200 h 630"/>
              <a:gd name="T24" fmla="*/ 421 w 552"/>
              <a:gd name="T25" fmla="*/ 154 h 630"/>
              <a:gd name="T26" fmla="*/ 366 w 552"/>
              <a:gd name="T27" fmla="*/ 142 h 630"/>
              <a:gd name="T28" fmla="*/ 355 w 552"/>
              <a:gd name="T29" fmla="*/ 131 h 630"/>
              <a:gd name="T30" fmla="*/ 332 w 552"/>
              <a:gd name="T31" fmla="*/ 104 h 630"/>
              <a:gd name="T32" fmla="*/ 324 w 552"/>
              <a:gd name="T33" fmla="*/ 53 h 630"/>
              <a:gd name="T34" fmla="*/ 290 w 552"/>
              <a:gd name="T35" fmla="*/ 46 h 630"/>
              <a:gd name="T36" fmla="*/ 255 w 552"/>
              <a:gd name="T37" fmla="*/ 88 h 630"/>
              <a:gd name="T38" fmla="*/ 189 w 552"/>
              <a:gd name="T39" fmla="*/ 123 h 630"/>
              <a:gd name="T40" fmla="*/ 154 w 552"/>
              <a:gd name="T41" fmla="*/ 112 h 630"/>
              <a:gd name="T42" fmla="*/ 131 w 552"/>
              <a:gd name="T43" fmla="*/ 96 h 630"/>
              <a:gd name="T44" fmla="*/ 89 w 552"/>
              <a:gd name="T45" fmla="*/ 104 h 630"/>
              <a:gd name="T46" fmla="*/ 58 w 552"/>
              <a:gd name="T47" fmla="*/ 81 h 630"/>
              <a:gd name="T48" fmla="*/ 42 w 552"/>
              <a:gd name="T49" fmla="*/ 30 h 630"/>
              <a:gd name="T50" fmla="*/ 15 w 552"/>
              <a:gd name="T51" fmla="*/ 3 h 630"/>
              <a:gd name="T52" fmla="*/ 0 w 552"/>
              <a:gd name="T53" fmla="*/ 0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2" h="630">
                <a:moveTo>
                  <a:pt x="0" y="0"/>
                </a:moveTo>
                <a:lnTo>
                  <a:pt x="0" y="0"/>
                </a:lnTo>
                <a:cubicBezTo>
                  <a:pt x="0" y="597"/>
                  <a:pt x="0" y="597"/>
                  <a:pt x="0" y="597"/>
                </a:cubicBezTo>
                <a:lnTo>
                  <a:pt x="0" y="597"/>
                </a:lnTo>
                <a:cubicBezTo>
                  <a:pt x="108" y="609"/>
                  <a:pt x="108" y="609"/>
                  <a:pt x="108" y="609"/>
                </a:cubicBezTo>
                <a:lnTo>
                  <a:pt x="108" y="609"/>
                </a:lnTo>
                <a:cubicBezTo>
                  <a:pt x="551" y="629"/>
                  <a:pt x="551" y="629"/>
                  <a:pt x="551" y="629"/>
                </a:cubicBezTo>
                <a:lnTo>
                  <a:pt x="551" y="629"/>
                </a:lnTo>
                <a:cubicBezTo>
                  <a:pt x="551" y="262"/>
                  <a:pt x="551" y="262"/>
                  <a:pt x="551" y="262"/>
                </a:cubicBezTo>
                <a:lnTo>
                  <a:pt x="551" y="262"/>
                </a:lnTo>
                <a:cubicBezTo>
                  <a:pt x="540" y="239"/>
                  <a:pt x="528" y="212"/>
                  <a:pt x="517" y="200"/>
                </a:cubicBezTo>
                <a:cubicBezTo>
                  <a:pt x="505" y="188"/>
                  <a:pt x="459" y="200"/>
                  <a:pt x="448" y="200"/>
                </a:cubicBezTo>
                <a:cubicBezTo>
                  <a:pt x="425" y="200"/>
                  <a:pt x="429" y="158"/>
                  <a:pt x="421" y="154"/>
                </a:cubicBezTo>
                <a:cubicBezTo>
                  <a:pt x="417" y="150"/>
                  <a:pt x="378" y="146"/>
                  <a:pt x="366" y="142"/>
                </a:cubicBezTo>
                <a:cubicBezTo>
                  <a:pt x="355" y="131"/>
                  <a:pt x="355" y="131"/>
                  <a:pt x="355" y="131"/>
                </a:cubicBezTo>
                <a:cubicBezTo>
                  <a:pt x="343" y="123"/>
                  <a:pt x="339" y="120"/>
                  <a:pt x="332" y="104"/>
                </a:cubicBezTo>
                <a:cubicBezTo>
                  <a:pt x="328" y="84"/>
                  <a:pt x="332" y="69"/>
                  <a:pt x="324" y="53"/>
                </a:cubicBezTo>
                <a:cubicBezTo>
                  <a:pt x="320" y="38"/>
                  <a:pt x="297" y="34"/>
                  <a:pt x="290" y="46"/>
                </a:cubicBezTo>
                <a:cubicBezTo>
                  <a:pt x="274" y="57"/>
                  <a:pt x="267" y="73"/>
                  <a:pt x="255" y="88"/>
                </a:cubicBezTo>
                <a:cubicBezTo>
                  <a:pt x="235" y="120"/>
                  <a:pt x="220" y="120"/>
                  <a:pt x="189" y="123"/>
                </a:cubicBezTo>
                <a:cubicBezTo>
                  <a:pt x="177" y="123"/>
                  <a:pt x="166" y="116"/>
                  <a:pt x="154" y="112"/>
                </a:cubicBezTo>
                <a:cubicBezTo>
                  <a:pt x="147" y="108"/>
                  <a:pt x="143" y="100"/>
                  <a:pt x="131" y="96"/>
                </a:cubicBezTo>
                <a:cubicBezTo>
                  <a:pt x="112" y="88"/>
                  <a:pt x="104" y="100"/>
                  <a:pt x="89" y="104"/>
                </a:cubicBezTo>
                <a:cubicBezTo>
                  <a:pt x="74" y="104"/>
                  <a:pt x="62" y="96"/>
                  <a:pt x="58" y="81"/>
                </a:cubicBezTo>
                <a:cubicBezTo>
                  <a:pt x="54" y="65"/>
                  <a:pt x="46" y="46"/>
                  <a:pt x="42" y="30"/>
                </a:cubicBezTo>
                <a:cubicBezTo>
                  <a:pt x="35" y="15"/>
                  <a:pt x="35" y="7"/>
                  <a:pt x="15" y="3"/>
                </a:cubicBezTo>
                <a:cubicBezTo>
                  <a:pt x="11" y="0"/>
                  <a:pt x="4" y="0"/>
                  <a:pt x="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 name="Freeform 119"/>
          <p:cNvSpPr>
            <a:spLocks noChangeArrowheads="1"/>
          </p:cNvSpPr>
          <p:nvPr/>
        </p:nvSpPr>
        <p:spPr bwMode="auto">
          <a:xfrm>
            <a:off x="19999864" y="5654035"/>
            <a:ext cx="370255" cy="461225"/>
          </a:xfrm>
          <a:custGeom>
            <a:avLst/>
            <a:gdLst>
              <a:gd name="T0" fmla="*/ 0 w 507"/>
              <a:gd name="T1" fmla="*/ 189 h 629"/>
              <a:gd name="T2" fmla="*/ 0 w 507"/>
              <a:gd name="T3" fmla="*/ 189 h 629"/>
              <a:gd name="T4" fmla="*/ 0 w 507"/>
              <a:gd name="T5" fmla="*/ 556 h 629"/>
              <a:gd name="T6" fmla="*/ 0 w 507"/>
              <a:gd name="T7" fmla="*/ 556 h 629"/>
              <a:gd name="T8" fmla="*/ 0 w 507"/>
              <a:gd name="T9" fmla="*/ 628 h 629"/>
              <a:gd name="T10" fmla="*/ 0 w 507"/>
              <a:gd name="T11" fmla="*/ 628 h 629"/>
              <a:gd name="T12" fmla="*/ 89 w 507"/>
              <a:gd name="T13" fmla="*/ 613 h 629"/>
              <a:gd name="T14" fmla="*/ 89 w 507"/>
              <a:gd name="T15" fmla="*/ 613 h 629"/>
              <a:gd name="T16" fmla="*/ 506 w 507"/>
              <a:gd name="T17" fmla="*/ 548 h 629"/>
              <a:gd name="T18" fmla="*/ 506 w 507"/>
              <a:gd name="T19" fmla="*/ 548 h 629"/>
              <a:gd name="T20" fmla="*/ 506 w 507"/>
              <a:gd name="T21" fmla="*/ 489 h 629"/>
              <a:gd name="T22" fmla="*/ 506 w 507"/>
              <a:gd name="T23" fmla="*/ 489 h 629"/>
              <a:gd name="T24" fmla="*/ 506 w 507"/>
              <a:gd name="T25" fmla="*/ 39 h 629"/>
              <a:gd name="T26" fmla="*/ 506 w 507"/>
              <a:gd name="T27" fmla="*/ 39 h 629"/>
              <a:gd name="T28" fmla="*/ 444 w 507"/>
              <a:gd name="T29" fmla="*/ 4 h 629"/>
              <a:gd name="T30" fmla="*/ 433 w 507"/>
              <a:gd name="T31" fmla="*/ 31 h 629"/>
              <a:gd name="T32" fmla="*/ 394 w 507"/>
              <a:gd name="T33" fmla="*/ 19 h 629"/>
              <a:gd name="T34" fmla="*/ 355 w 507"/>
              <a:gd name="T35" fmla="*/ 31 h 629"/>
              <a:gd name="T36" fmla="*/ 344 w 507"/>
              <a:gd name="T37" fmla="*/ 27 h 629"/>
              <a:gd name="T38" fmla="*/ 328 w 507"/>
              <a:gd name="T39" fmla="*/ 54 h 629"/>
              <a:gd name="T40" fmla="*/ 305 w 507"/>
              <a:gd name="T41" fmla="*/ 39 h 629"/>
              <a:gd name="T42" fmla="*/ 221 w 507"/>
              <a:gd name="T43" fmla="*/ 115 h 629"/>
              <a:gd name="T44" fmla="*/ 101 w 507"/>
              <a:gd name="T45" fmla="*/ 135 h 629"/>
              <a:gd name="T46" fmla="*/ 43 w 507"/>
              <a:gd name="T47" fmla="*/ 228 h 629"/>
              <a:gd name="T48" fmla="*/ 0 w 507"/>
              <a:gd name="T49" fmla="*/ 189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7" h="629">
                <a:moveTo>
                  <a:pt x="0" y="189"/>
                </a:moveTo>
                <a:lnTo>
                  <a:pt x="0" y="189"/>
                </a:lnTo>
                <a:cubicBezTo>
                  <a:pt x="0" y="556"/>
                  <a:pt x="0" y="556"/>
                  <a:pt x="0" y="556"/>
                </a:cubicBezTo>
                <a:lnTo>
                  <a:pt x="0" y="556"/>
                </a:lnTo>
                <a:cubicBezTo>
                  <a:pt x="0" y="628"/>
                  <a:pt x="0" y="628"/>
                  <a:pt x="0" y="628"/>
                </a:cubicBezTo>
                <a:lnTo>
                  <a:pt x="0" y="628"/>
                </a:lnTo>
                <a:cubicBezTo>
                  <a:pt x="89" y="613"/>
                  <a:pt x="89" y="613"/>
                  <a:pt x="89" y="613"/>
                </a:cubicBezTo>
                <a:lnTo>
                  <a:pt x="89" y="613"/>
                </a:lnTo>
                <a:cubicBezTo>
                  <a:pt x="506" y="548"/>
                  <a:pt x="506" y="548"/>
                  <a:pt x="506" y="548"/>
                </a:cubicBezTo>
                <a:lnTo>
                  <a:pt x="506" y="548"/>
                </a:lnTo>
                <a:cubicBezTo>
                  <a:pt x="506" y="489"/>
                  <a:pt x="506" y="489"/>
                  <a:pt x="506" y="489"/>
                </a:cubicBezTo>
                <a:lnTo>
                  <a:pt x="506" y="489"/>
                </a:lnTo>
                <a:cubicBezTo>
                  <a:pt x="506" y="39"/>
                  <a:pt x="506" y="39"/>
                  <a:pt x="506" y="39"/>
                </a:cubicBezTo>
                <a:lnTo>
                  <a:pt x="506" y="39"/>
                </a:lnTo>
                <a:cubicBezTo>
                  <a:pt x="483" y="23"/>
                  <a:pt x="456" y="0"/>
                  <a:pt x="444" y="4"/>
                </a:cubicBezTo>
                <a:cubicBezTo>
                  <a:pt x="437" y="8"/>
                  <a:pt x="440" y="23"/>
                  <a:pt x="433" y="31"/>
                </a:cubicBezTo>
                <a:cubicBezTo>
                  <a:pt x="421" y="39"/>
                  <a:pt x="406" y="11"/>
                  <a:pt x="394" y="19"/>
                </a:cubicBezTo>
                <a:cubicBezTo>
                  <a:pt x="387" y="27"/>
                  <a:pt x="363" y="66"/>
                  <a:pt x="355" y="31"/>
                </a:cubicBezTo>
                <a:cubicBezTo>
                  <a:pt x="355" y="27"/>
                  <a:pt x="351" y="19"/>
                  <a:pt x="344" y="27"/>
                </a:cubicBezTo>
                <a:cubicBezTo>
                  <a:pt x="336" y="35"/>
                  <a:pt x="348" y="58"/>
                  <a:pt x="328" y="54"/>
                </a:cubicBezTo>
                <a:cubicBezTo>
                  <a:pt x="320" y="54"/>
                  <a:pt x="313" y="43"/>
                  <a:pt x="305" y="39"/>
                </a:cubicBezTo>
                <a:cubicBezTo>
                  <a:pt x="301" y="39"/>
                  <a:pt x="221" y="66"/>
                  <a:pt x="221" y="115"/>
                </a:cubicBezTo>
                <a:cubicBezTo>
                  <a:pt x="221" y="181"/>
                  <a:pt x="113" y="123"/>
                  <a:pt x="101" y="135"/>
                </a:cubicBezTo>
                <a:cubicBezTo>
                  <a:pt x="74" y="158"/>
                  <a:pt x="89" y="224"/>
                  <a:pt x="43" y="228"/>
                </a:cubicBezTo>
                <a:cubicBezTo>
                  <a:pt x="24" y="232"/>
                  <a:pt x="12" y="212"/>
                  <a:pt x="0" y="18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 name="Freeform 120"/>
          <p:cNvSpPr>
            <a:spLocks noChangeArrowheads="1"/>
          </p:cNvSpPr>
          <p:nvPr/>
        </p:nvSpPr>
        <p:spPr bwMode="auto">
          <a:xfrm>
            <a:off x="18840381" y="5556593"/>
            <a:ext cx="354016" cy="483962"/>
          </a:xfrm>
          <a:custGeom>
            <a:avLst/>
            <a:gdLst>
              <a:gd name="T0" fmla="*/ 0 w 483"/>
              <a:gd name="T1" fmla="*/ 127 h 660"/>
              <a:gd name="T2" fmla="*/ 0 w 483"/>
              <a:gd name="T3" fmla="*/ 127 h 660"/>
              <a:gd name="T4" fmla="*/ 0 w 483"/>
              <a:gd name="T5" fmla="*/ 621 h 660"/>
              <a:gd name="T6" fmla="*/ 0 w 483"/>
              <a:gd name="T7" fmla="*/ 621 h 660"/>
              <a:gd name="T8" fmla="*/ 0 w 483"/>
              <a:gd name="T9" fmla="*/ 659 h 660"/>
              <a:gd name="T10" fmla="*/ 70 w 483"/>
              <a:gd name="T11" fmla="*/ 659 h 660"/>
              <a:gd name="T12" fmla="*/ 70 w 483"/>
              <a:gd name="T13" fmla="*/ 659 h 660"/>
              <a:gd name="T14" fmla="*/ 482 w 483"/>
              <a:gd name="T15" fmla="*/ 659 h 660"/>
              <a:gd name="T16" fmla="*/ 482 w 483"/>
              <a:gd name="T17" fmla="*/ 659 h 660"/>
              <a:gd name="T18" fmla="*/ 482 w 483"/>
              <a:gd name="T19" fmla="*/ 100 h 660"/>
              <a:gd name="T20" fmla="*/ 482 w 483"/>
              <a:gd name="T21" fmla="*/ 100 h 660"/>
              <a:gd name="T22" fmla="*/ 378 w 483"/>
              <a:gd name="T23" fmla="*/ 73 h 660"/>
              <a:gd name="T24" fmla="*/ 362 w 483"/>
              <a:gd name="T25" fmla="*/ 43 h 660"/>
              <a:gd name="T26" fmla="*/ 309 w 483"/>
              <a:gd name="T27" fmla="*/ 0 h 660"/>
              <a:gd name="T28" fmla="*/ 259 w 483"/>
              <a:gd name="T29" fmla="*/ 65 h 660"/>
              <a:gd name="T30" fmla="*/ 208 w 483"/>
              <a:gd name="T31" fmla="*/ 85 h 660"/>
              <a:gd name="T32" fmla="*/ 4 w 483"/>
              <a:gd name="T33" fmla="*/ 131 h 660"/>
              <a:gd name="T34" fmla="*/ 0 w 483"/>
              <a:gd name="T35" fmla="*/ 127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3" h="660">
                <a:moveTo>
                  <a:pt x="0" y="127"/>
                </a:moveTo>
                <a:lnTo>
                  <a:pt x="0" y="127"/>
                </a:lnTo>
                <a:cubicBezTo>
                  <a:pt x="0" y="621"/>
                  <a:pt x="0" y="621"/>
                  <a:pt x="0" y="621"/>
                </a:cubicBezTo>
                <a:lnTo>
                  <a:pt x="0" y="621"/>
                </a:lnTo>
                <a:cubicBezTo>
                  <a:pt x="0" y="659"/>
                  <a:pt x="0" y="659"/>
                  <a:pt x="0" y="659"/>
                </a:cubicBezTo>
                <a:cubicBezTo>
                  <a:pt x="70" y="659"/>
                  <a:pt x="70" y="659"/>
                  <a:pt x="70" y="659"/>
                </a:cubicBezTo>
                <a:lnTo>
                  <a:pt x="70" y="659"/>
                </a:lnTo>
                <a:cubicBezTo>
                  <a:pt x="482" y="659"/>
                  <a:pt x="482" y="659"/>
                  <a:pt x="482" y="659"/>
                </a:cubicBezTo>
                <a:lnTo>
                  <a:pt x="482" y="659"/>
                </a:lnTo>
                <a:cubicBezTo>
                  <a:pt x="482" y="100"/>
                  <a:pt x="482" y="100"/>
                  <a:pt x="482" y="100"/>
                </a:cubicBezTo>
                <a:lnTo>
                  <a:pt x="482" y="100"/>
                </a:lnTo>
                <a:cubicBezTo>
                  <a:pt x="444" y="108"/>
                  <a:pt x="359" y="158"/>
                  <a:pt x="378" y="73"/>
                </a:cubicBezTo>
                <a:cubicBezTo>
                  <a:pt x="390" y="35"/>
                  <a:pt x="390" y="43"/>
                  <a:pt x="362" y="43"/>
                </a:cubicBezTo>
                <a:cubicBezTo>
                  <a:pt x="343" y="46"/>
                  <a:pt x="332" y="0"/>
                  <a:pt x="309" y="0"/>
                </a:cubicBezTo>
                <a:cubicBezTo>
                  <a:pt x="270" y="0"/>
                  <a:pt x="286" y="50"/>
                  <a:pt x="259" y="65"/>
                </a:cubicBezTo>
                <a:cubicBezTo>
                  <a:pt x="239" y="73"/>
                  <a:pt x="224" y="62"/>
                  <a:pt x="208" y="85"/>
                </a:cubicBezTo>
                <a:cubicBezTo>
                  <a:pt x="158" y="170"/>
                  <a:pt x="78" y="178"/>
                  <a:pt x="4" y="131"/>
                </a:cubicBezTo>
                <a:cubicBezTo>
                  <a:pt x="4" y="127"/>
                  <a:pt x="0" y="127"/>
                  <a:pt x="0" y="12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 name="Freeform 121"/>
          <p:cNvSpPr>
            <a:spLocks noChangeArrowheads="1"/>
          </p:cNvSpPr>
          <p:nvPr/>
        </p:nvSpPr>
        <p:spPr bwMode="auto">
          <a:xfrm>
            <a:off x="19194397" y="5592322"/>
            <a:ext cx="396238" cy="444985"/>
          </a:xfrm>
          <a:custGeom>
            <a:avLst/>
            <a:gdLst>
              <a:gd name="T0" fmla="*/ 0 w 541"/>
              <a:gd name="T1" fmla="*/ 50 h 610"/>
              <a:gd name="T2" fmla="*/ 0 w 541"/>
              <a:gd name="T3" fmla="*/ 50 h 610"/>
              <a:gd name="T4" fmla="*/ 0 w 541"/>
              <a:gd name="T5" fmla="*/ 609 h 610"/>
              <a:gd name="T6" fmla="*/ 0 w 541"/>
              <a:gd name="T7" fmla="*/ 609 h 610"/>
              <a:gd name="T8" fmla="*/ 105 w 541"/>
              <a:gd name="T9" fmla="*/ 609 h 610"/>
              <a:gd name="T10" fmla="*/ 105 w 541"/>
              <a:gd name="T11" fmla="*/ 609 h 610"/>
              <a:gd name="T12" fmla="*/ 540 w 541"/>
              <a:gd name="T13" fmla="*/ 609 h 610"/>
              <a:gd name="T14" fmla="*/ 540 w 541"/>
              <a:gd name="T15" fmla="*/ 609 h 610"/>
              <a:gd name="T16" fmla="*/ 540 w 541"/>
              <a:gd name="T17" fmla="*/ 12 h 610"/>
              <a:gd name="T18" fmla="*/ 540 w 541"/>
              <a:gd name="T19" fmla="*/ 12 h 610"/>
              <a:gd name="T20" fmla="*/ 490 w 541"/>
              <a:gd name="T21" fmla="*/ 61 h 610"/>
              <a:gd name="T22" fmla="*/ 463 w 541"/>
              <a:gd name="T23" fmla="*/ 124 h 610"/>
              <a:gd name="T24" fmla="*/ 409 w 541"/>
              <a:gd name="T25" fmla="*/ 116 h 610"/>
              <a:gd name="T26" fmla="*/ 436 w 541"/>
              <a:gd name="T27" fmla="*/ 158 h 610"/>
              <a:gd name="T28" fmla="*/ 393 w 541"/>
              <a:gd name="T29" fmla="*/ 204 h 610"/>
              <a:gd name="T30" fmla="*/ 305 w 541"/>
              <a:gd name="T31" fmla="*/ 147 h 610"/>
              <a:gd name="T32" fmla="*/ 294 w 541"/>
              <a:gd name="T33" fmla="*/ 50 h 610"/>
              <a:gd name="T34" fmla="*/ 220 w 541"/>
              <a:gd name="T35" fmla="*/ 104 h 610"/>
              <a:gd name="T36" fmla="*/ 166 w 541"/>
              <a:gd name="T37" fmla="*/ 104 h 610"/>
              <a:gd name="T38" fmla="*/ 135 w 541"/>
              <a:gd name="T39" fmla="*/ 124 h 610"/>
              <a:gd name="T40" fmla="*/ 39 w 541"/>
              <a:gd name="T41" fmla="*/ 128 h 610"/>
              <a:gd name="T42" fmla="*/ 12 w 541"/>
              <a:gd name="T43" fmla="*/ 46 h 610"/>
              <a:gd name="T44" fmla="*/ 0 w 541"/>
              <a:gd name="T45" fmla="*/ 50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41" h="610">
                <a:moveTo>
                  <a:pt x="0" y="50"/>
                </a:moveTo>
                <a:lnTo>
                  <a:pt x="0" y="50"/>
                </a:lnTo>
                <a:cubicBezTo>
                  <a:pt x="0" y="609"/>
                  <a:pt x="0" y="609"/>
                  <a:pt x="0" y="609"/>
                </a:cubicBezTo>
                <a:lnTo>
                  <a:pt x="0" y="609"/>
                </a:lnTo>
                <a:cubicBezTo>
                  <a:pt x="105" y="609"/>
                  <a:pt x="105" y="609"/>
                  <a:pt x="105" y="609"/>
                </a:cubicBezTo>
                <a:lnTo>
                  <a:pt x="105" y="609"/>
                </a:lnTo>
                <a:cubicBezTo>
                  <a:pt x="540" y="609"/>
                  <a:pt x="540" y="609"/>
                  <a:pt x="540" y="609"/>
                </a:cubicBezTo>
                <a:lnTo>
                  <a:pt x="540" y="609"/>
                </a:lnTo>
                <a:cubicBezTo>
                  <a:pt x="540" y="12"/>
                  <a:pt x="540" y="12"/>
                  <a:pt x="540" y="12"/>
                </a:cubicBezTo>
                <a:lnTo>
                  <a:pt x="540" y="12"/>
                </a:lnTo>
                <a:cubicBezTo>
                  <a:pt x="498" y="4"/>
                  <a:pt x="505" y="0"/>
                  <a:pt x="490" y="61"/>
                </a:cubicBezTo>
                <a:cubicBezTo>
                  <a:pt x="486" y="81"/>
                  <a:pt x="483" y="112"/>
                  <a:pt x="463" y="124"/>
                </a:cubicBezTo>
                <a:cubicBezTo>
                  <a:pt x="448" y="135"/>
                  <a:pt x="428" y="96"/>
                  <a:pt x="409" y="116"/>
                </a:cubicBezTo>
                <a:cubicBezTo>
                  <a:pt x="401" y="128"/>
                  <a:pt x="444" y="147"/>
                  <a:pt x="436" y="158"/>
                </a:cubicBezTo>
                <a:cubicBezTo>
                  <a:pt x="421" y="181"/>
                  <a:pt x="393" y="174"/>
                  <a:pt x="393" y="204"/>
                </a:cubicBezTo>
                <a:cubicBezTo>
                  <a:pt x="409" y="355"/>
                  <a:pt x="224" y="200"/>
                  <a:pt x="305" y="147"/>
                </a:cubicBezTo>
                <a:cubicBezTo>
                  <a:pt x="332" y="128"/>
                  <a:pt x="332" y="58"/>
                  <a:pt x="294" y="50"/>
                </a:cubicBezTo>
                <a:cubicBezTo>
                  <a:pt x="282" y="50"/>
                  <a:pt x="247" y="96"/>
                  <a:pt x="220" y="104"/>
                </a:cubicBezTo>
                <a:cubicBezTo>
                  <a:pt x="185" y="116"/>
                  <a:pt x="185" y="61"/>
                  <a:pt x="166" y="104"/>
                </a:cubicBezTo>
                <a:cubicBezTo>
                  <a:pt x="159" y="132"/>
                  <a:pt x="143" y="85"/>
                  <a:pt x="135" y="124"/>
                </a:cubicBezTo>
                <a:cubicBezTo>
                  <a:pt x="128" y="166"/>
                  <a:pt x="39" y="178"/>
                  <a:pt x="39" y="128"/>
                </a:cubicBezTo>
                <a:cubicBezTo>
                  <a:pt x="39" y="100"/>
                  <a:pt x="58" y="54"/>
                  <a:pt x="12" y="46"/>
                </a:cubicBezTo>
                <a:cubicBezTo>
                  <a:pt x="8" y="46"/>
                  <a:pt x="4" y="46"/>
                  <a:pt x="0" y="5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 name="Freeform 122"/>
          <p:cNvSpPr>
            <a:spLocks noChangeArrowheads="1"/>
          </p:cNvSpPr>
          <p:nvPr/>
        </p:nvSpPr>
        <p:spPr bwMode="auto">
          <a:xfrm>
            <a:off x="18138844" y="5377949"/>
            <a:ext cx="376751" cy="318310"/>
          </a:xfrm>
          <a:custGeom>
            <a:avLst/>
            <a:gdLst>
              <a:gd name="T0" fmla="*/ 0 w 518"/>
              <a:gd name="T1" fmla="*/ 0 h 437"/>
              <a:gd name="T2" fmla="*/ 0 w 518"/>
              <a:gd name="T3" fmla="*/ 0 h 437"/>
              <a:gd name="T4" fmla="*/ 0 w 518"/>
              <a:gd name="T5" fmla="*/ 436 h 437"/>
              <a:gd name="T6" fmla="*/ 0 w 518"/>
              <a:gd name="T7" fmla="*/ 436 h 437"/>
              <a:gd name="T8" fmla="*/ 517 w 518"/>
              <a:gd name="T9" fmla="*/ 436 h 437"/>
              <a:gd name="T10" fmla="*/ 517 w 518"/>
              <a:gd name="T11" fmla="*/ 436 h 437"/>
              <a:gd name="T12" fmla="*/ 517 w 518"/>
              <a:gd name="T13" fmla="*/ 139 h 437"/>
              <a:gd name="T14" fmla="*/ 517 w 518"/>
              <a:gd name="T15" fmla="*/ 139 h 437"/>
              <a:gd name="T16" fmla="*/ 447 w 518"/>
              <a:gd name="T17" fmla="*/ 147 h 437"/>
              <a:gd name="T18" fmla="*/ 359 w 518"/>
              <a:gd name="T19" fmla="*/ 66 h 437"/>
              <a:gd name="T20" fmla="*/ 158 w 518"/>
              <a:gd name="T21" fmla="*/ 73 h 437"/>
              <a:gd name="T22" fmla="*/ 50 w 518"/>
              <a:gd name="T23" fmla="*/ 54 h 437"/>
              <a:gd name="T24" fmla="*/ 0 w 518"/>
              <a:gd name="T25"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8" h="437">
                <a:moveTo>
                  <a:pt x="0" y="0"/>
                </a:moveTo>
                <a:lnTo>
                  <a:pt x="0" y="0"/>
                </a:lnTo>
                <a:cubicBezTo>
                  <a:pt x="0" y="436"/>
                  <a:pt x="0" y="436"/>
                  <a:pt x="0" y="436"/>
                </a:cubicBezTo>
                <a:lnTo>
                  <a:pt x="0" y="436"/>
                </a:lnTo>
                <a:cubicBezTo>
                  <a:pt x="517" y="436"/>
                  <a:pt x="517" y="436"/>
                  <a:pt x="517" y="436"/>
                </a:cubicBezTo>
                <a:lnTo>
                  <a:pt x="517" y="436"/>
                </a:lnTo>
                <a:cubicBezTo>
                  <a:pt x="517" y="139"/>
                  <a:pt x="517" y="139"/>
                  <a:pt x="517" y="139"/>
                </a:cubicBezTo>
                <a:lnTo>
                  <a:pt x="517" y="139"/>
                </a:lnTo>
                <a:cubicBezTo>
                  <a:pt x="497" y="169"/>
                  <a:pt x="493" y="166"/>
                  <a:pt x="447" y="147"/>
                </a:cubicBezTo>
                <a:cubicBezTo>
                  <a:pt x="409" y="127"/>
                  <a:pt x="393" y="81"/>
                  <a:pt x="359" y="66"/>
                </a:cubicBezTo>
                <a:cubicBezTo>
                  <a:pt x="285" y="27"/>
                  <a:pt x="239" y="108"/>
                  <a:pt x="158" y="73"/>
                </a:cubicBezTo>
                <a:cubicBezTo>
                  <a:pt x="123" y="58"/>
                  <a:pt x="84" y="66"/>
                  <a:pt x="50" y="54"/>
                </a:cubicBezTo>
                <a:cubicBezTo>
                  <a:pt x="27" y="46"/>
                  <a:pt x="15" y="19"/>
                  <a:pt x="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 name="Freeform 123"/>
          <p:cNvSpPr>
            <a:spLocks noChangeArrowheads="1"/>
          </p:cNvSpPr>
          <p:nvPr/>
        </p:nvSpPr>
        <p:spPr bwMode="auto">
          <a:xfrm>
            <a:off x="18518843" y="5400686"/>
            <a:ext cx="354016" cy="610636"/>
          </a:xfrm>
          <a:custGeom>
            <a:avLst/>
            <a:gdLst>
              <a:gd name="T0" fmla="*/ 0 w 486"/>
              <a:gd name="T1" fmla="*/ 108 h 834"/>
              <a:gd name="T2" fmla="*/ 0 w 486"/>
              <a:gd name="T3" fmla="*/ 108 h 834"/>
              <a:gd name="T4" fmla="*/ 0 w 486"/>
              <a:gd name="T5" fmla="*/ 405 h 834"/>
              <a:gd name="T6" fmla="*/ 0 w 486"/>
              <a:gd name="T7" fmla="*/ 405 h 834"/>
              <a:gd name="T8" fmla="*/ 4 w 486"/>
              <a:gd name="T9" fmla="*/ 833 h 834"/>
              <a:gd name="T10" fmla="*/ 4 w 486"/>
              <a:gd name="T11" fmla="*/ 833 h 834"/>
              <a:gd name="T12" fmla="*/ 435 w 486"/>
              <a:gd name="T13" fmla="*/ 833 h 834"/>
              <a:gd name="T14" fmla="*/ 435 w 486"/>
              <a:gd name="T15" fmla="*/ 833 h 834"/>
              <a:gd name="T16" fmla="*/ 435 w 486"/>
              <a:gd name="T17" fmla="*/ 339 h 834"/>
              <a:gd name="T18" fmla="*/ 435 w 486"/>
              <a:gd name="T19" fmla="*/ 339 h 834"/>
              <a:gd name="T20" fmla="*/ 477 w 486"/>
              <a:gd name="T21" fmla="*/ 251 h 834"/>
              <a:gd name="T22" fmla="*/ 412 w 486"/>
              <a:gd name="T23" fmla="*/ 200 h 834"/>
              <a:gd name="T24" fmla="*/ 335 w 486"/>
              <a:gd name="T25" fmla="*/ 197 h 834"/>
              <a:gd name="T26" fmla="*/ 331 w 486"/>
              <a:gd name="T27" fmla="*/ 146 h 834"/>
              <a:gd name="T28" fmla="*/ 300 w 486"/>
              <a:gd name="T29" fmla="*/ 116 h 834"/>
              <a:gd name="T30" fmla="*/ 288 w 486"/>
              <a:gd name="T31" fmla="*/ 35 h 834"/>
              <a:gd name="T32" fmla="*/ 219 w 486"/>
              <a:gd name="T33" fmla="*/ 62 h 834"/>
              <a:gd name="T34" fmla="*/ 92 w 486"/>
              <a:gd name="T35" fmla="*/ 31 h 834"/>
              <a:gd name="T36" fmla="*/ 4 w 486"/>
              <a:gd name="T37" fmla="*/ 100 h 834"/>
              <a:gd name="T38" fmla="*/ 0 w 486"/>
              <a:gd name="T39" fmla="*/ 108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834">
                <a:moveTo>
                  <a:pt x="0" y="108"/>
                </a:moveTo>
                <a:lnTo>
                  <a:pt x="0" y="108"/>
                </a:lnTo>
                <a:cubicBezTo>
                  <a:pt x="0" y="405"/>
                  <a:pt x="0" y="405"/>
                  <a:pt x="0" y="405"/>
                </a:cubicBezTo>
                <a:lnTo>
                  <a:pt x="0" y="405"/>
                </a:lnTo>
                <a:cubicBezTo>
                  <a:pt x="4" y="833"/>
                  <a:pt x="4" y="833"/>
                  <a:pt x="4" y="833"/>
                </a:cubicBezTo>
                <a:lnTo>
                  <a:pt x="4" y="833"/>
                </a:lnTo>
                <a:cubicBezTo>
                  <a:pt x="435" y="833"/>
                  <a:pt x="435" y="833"/>
                  <a:pt x="435" y="833"/>
                </a:cubicBezTo>
                <a:lnTo>
                  <a:pt x="435" y="833"/>
                </a:lnTo>
                <a:cubicBezTo>
                  <a:pt x="435" y="339"/>
                  <a:pt x="435" y="339"/>
                  <a:pt x="435" y="339"/>
                </a:cubicBezTo>
                <a:lnTo>
                  <a:pt x="435" y="339"/>
                </a:lnTo>
                <a:cubicBezTo>
                  <a:pt x="416" y="316"/>
                  <a:pt x="466" y="281"/>
                  <a:pt x="477" y="251"/>
                </a:cubicBezTo>
                <a:cubicBezTo>
                  <a:pt x="485" y="228"/>
                  <a:pt x="431" y="193"/>
                  <a:pt x="412" y="200"/>
                </a:cubicBezTo>
                <a:cubicBezTo>
                  <a:pt x="389" y="208"/>
                  <a:pt x="358" y="216"/>
                  <a:pt x="335" y="197"/>
                </a:cubicBezTo>
                <a:cubicBezTo>
                  <a:pt x="312" y="177"/>
                  <a:pt x="339" y="165"/>
                  <a:pt x="331" y="146"/>
                </a:cubicBezTo>
                <a:cubicBezTo>
                  <a:pt x="327" y="135"/>
                  <a:pt x="296" y="135"/>
                  <a:pt x="300" y="116"/>
                </a:cubicBezTo>
                <a:cubicBezTo>
                  <a:pt x="304" y="108"/>
                  <a:pt x="339" y="7"/>
                  <a:pt x="288" y="35"/>
                </a:cubicBezTo>
                <a:cubicBezTo>
                  <a:pt x="265" y="46"/>
                  <a:pt x="262" y="92"/>
                  <a:pt x="219" y="62"/>
                </a:cubicBezTo>
                <a:cubicBezTo>
                  <a:pt x="173" y="31"/>
                  <a:pt x="146" y="58"/>
                  <a:pt x="92" y="31"/>
                </a:cubicBezTo>
                <a:cubicBezTo>
                  <a:pt x="38" y="0"/>
                  <a:pt x="27" y="66"/>
                  <a:pt x="4" y="100"/>
                </a:cubicBezTo>
                <a:cubicBezTo>
                  <a:pt x="4" y="104"/>
                  <a:pt x="0" y="108"/>
                  <a:pt x="0" y="10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 name="Freeform 124"/>
          <p:cNvSpPr>
            <a:spLocks noChangeArrowheads="1"/>
          </p:cNvSpPr>
          <p:nvPr/>
        </p:nvSpPr>
        <p:spPr bwMode="auto">
          <a:xfrm>
            <a:off x="17758845" y="5137593"/>
            <a:ext cx="376751" cy="558667"/>
          </a:xfrm>
          <a:custGeom>
            <a:avLst/>
            <a:gdLst>
              <a:gd name="T0" fmla="*/ 0 w 518"/>
              <a:gd name="T1" fmla="*/ 104 h 761"/>
              <a:gd name="T2" fmla="*/ 0 w 518"/>
              <a:gd name="T3" fmla="*/ 104 h 761"/>
              <a:gd name="T4" fmla="*/ 0 w 518"/>
              <a:gd name="T5" fmla="*/ 474 h 761"/>
              <a:gd name="T6" fmla="*/ 0 w 518"/>
              <a:gd name="T7" fmla="*/ 474 h 761"/>
              <a:gd name="T8" fmla="*/ 0 w 518"/>
              <a:gd name="T9" fmla="*/ 760 h 761"/>
              <a:gd name="T10" fmla="*/ 0 w 518"/>
              <a:gd name="T11" fmla="*/ 760 h 761"/>
              <a:gd name="T12" fmla="*/ 517 w 518"/>
              <a:gd name="T13" fmla="*/ 760 h 761"/>
              <a:gd name="T14" fmla="*/ 517 w 518"/>
              <a:gd name="T15" fmla="*/ 760 h 761"/>
              <a:gd name="T16" fmla="*/ 517 w 518"/>
              <a:gd name="T17" fmla="*/ 324 h 761"/>
              <a:gd name="T18" fmla="*/ 517 w 518"/>
              <a:gd name="T19" fmla="*/ 324 h 761"/>
              <a:gd name="T20" fmla="*/ 497 w 518"/>
              <a:gd name="T21" fmla="*/ 305 h 761"/>
              <a:gd name="T22" fmla="*/ 447 w 518"/>
              <a:gd name="T23" fmla="*/ 324 h 761"/>
              <a:gd name="T24" fmla="*/ 397 w 518"/>
              <a:gd name="T25" fmla="*/ 312 h 761"/>
              <a:gd name="T26" fmla="*/ 312 w 518"/>
              <a:gd name="T27" fmla="*/ 312 h 761"/>
              <a:gd name="T28" fmla="*/ 258 w 518"/>
              <a:gd name="T29" fmla="*/ 204 h 761"/>
              <a:gd name="T30" fmla="*/ 197 w 518"/>
              <a:gd name="T31" fmla="*/ 89 h 761"/>
              <a:gd name="T32" fmla="*/ 142 w 518"/>
              <a:gd name="T33" fmla="*/ 66 h 761"/>
              <a:gd name="T34" fmla="*/ 85 w 518"/>
              <a:gd name="T35" fmla="*/ 23 h 761"/>
              <a:gd name="T36" fmla="*/ 66 w 518"/>
              <a:gd name="T37" fmla="*/ 101 h 761"/>
              <a:gd name="T38" fmla="*/ 0 w 518"/>
              <a:gd name="T39" fmla="*/ 104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8" h="761">
                <a:moveTo>
                  <a:pt x="0" y="104"/>
                </a:moveTo>
                <a:lnTo>
                  <a:pt x="0" y="104"/>
                </a:lnTo>
                <a:cubicBezTo>
                  <a:pt x="0" y="474"/>
                  <a:pt x="0" y="474"/>
                  <a:pt x="0" y="474"/>
                </a:cubicBezTo>
                <a:lnTo>
                  <a:pt x="0" y="474"/>
                </a:lnTo>
                <a:cubicBezTo>
                  <a:pt x="0" y="760"/>
                  <a:pt x="0" y="760"/>
                  <a:pt x="0" y="760"/>
                </a:cubicBezTo>
                <a:lnTo>
                  <a:pt x="0" y="760"/>
                </a:lnTo>
                <a:cubicBezTo>
                  <a:pt x="517" y="760"/>
                  <a:pt x="517" y="760"/>
                  <a:pt x="517" y="760"/>
                </a:cubicBezTo>
                <a:lnTo>
                  <a:pt x="517" y="760"/>
                </a:lnTo>
                <a:cubicBezTo>
                  <a:pt x="517" y="324"/>
                  <a:pt x="517" y="324"/>
                  <a:pt x="517" y="324"/>
                </a:cubicBezTo>
                <a:lnTo>
                  <a:pt x="517" y="324"/>
                </a:lnTo>
                <a:cubicBezTo>
                  <a:pt x="513" y="316"/>
                  <a:pt x="505" y="308"/>
                  <a:pt x="497" y="305"/>
                </a:cubicBezTo>
                <a:cubicBezTo>
                  <a:pt x="474" y="297"/>
                  <a:pt x="470" y="316"/>
                  <a:pt x="447" y="324"/>
                </a:cubicBezTo>
                <a:cubicBezTo>
                  <a:pt x="424" y="332"/>
                  <a:pt x="420" y="320"/>
                  <a:pt x="397" y="312"/>
                </a:cubicBezTo>
                <a:cubicBezTo>
                  <a:pt x="374" y="305"/>
                  <a:pt x="347" y="324"/>
                  <a:pt x="312" y="312"/>
                </a:cubicBezTo>
                <a:cubicBezTo>
                  <a:pt x="262" y="293"/>
                  <a:pt x="258" y="251"/>
                  <a:pt x="258" y="204"/>
                </a:cubicBezTo>
                <a:cubicBezTo>
                  <a:pt x="258" y="158"/>
                  <a:pt x="216" y="127"/>
                  <a:pt x="197" y="89"/>
                </a:cubicBezTo>
                <a:cubicBezTo>
                  <a:pt x="189" y="66"/>
                  <a:pt x="162" y="81"/>
                  <a:pt x="142" y="66"/>
                </a:cubicBezTo>
                <a:cubicBezTo>
                  <a:pt x="127" y="54"/>
                  <a:pt x="115" y="0"/>
                  <a:pt x="85" y="23"/>
                </a:cubicBezTo>
                <a:cubicBezTo>
                  <a:pt x="66" y="39"/>
                  <a:pt x="85" y="89"/>
                  <a:pt x="66" y="101"/>
                </a:cubicBezTo>
                <a:cubicBezTo>
                  <a:pt x="43" y="123"/>
                  <a:pt x="23" y="116"/>
                  <a:pt x="0" y="10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 name="Freeform 125"/>
          <p:cNvSpPr>
            <a:spLocks noChangeArrowheads="1"/>
          </p:cNvSpPr>
          <p:nvPr/>
        </p:nvSpPr>
        <p:spPr bwMode="auto">
          <a:xfrm>
            <a:off x="17375599" y="5030406"/>
            <a:ext cx="379999" cy="477466"/>
          </a:xfrm>
          <a:custGeom>
            <a:avLst/>
            <a:gdLst>
              <a:gd name="T0" fmla="*/ 0 w 522"/>
              <a:gd name="T1" fmla="*/ 8 h 653"/>
              <a:gd name="T2" fmla="*/ 0 w 522"/>
              <a:gd name="T3" fmla="*/ 8 h 653"/>
              <a:gd name="T4" fmla="*/ 4 w 522"/>
              <a:gd name="T5" fmla="*/ 351 h 653"/>
              <a:gd name="T6" fmla="*/ 4 w 522"/>
              <a:gd name="T7" fmla="*/ 351 h 653"/>
              <a:gd name="T8" fmla="*/ 4 w 522"/>
              <a:gd name="T9" fmla="*/ 444 h 653"/>
              <a:gd name="T10" fmla="*/ 4 w 522"/>
              <a:gd name="T11" fmla="*/ 444 h 653"/>
              <a:gd name="T12" fmla="*/ 220 w 522"/>
              <a:gd name="T13" fmla="*/ 606 h 653"/>
              <a:gd name="T14" fmla="*/ 355 w 522"/>
              <a:gd name="T15" fmla="*/ 606 h 653"/>
              <a:gd name="T16" fmla="*/ 405 w 522"/>
              <a:gd name="T17" fmla="*/ 621 h 653"/>
              <a:gd name="T18" fmla="*/ 440 w 522"/>
              <a:gd name="T19" fmla="*/ 648 h 653"/>
              <a:gd name="T20" fmla="*/ 467 w 522"/>
              <a:gd name="T21" fmla="*/ 637 h 653"/>
              <a:gd name="T22" fmla="*/ 501 w 522"/>
              <a:gd name="T23" fmla="*/ 633 h 653"/>
              <a:gd name="T24" fmla="*/ 521 w 522"/>
              <a:gd name="T25" fmla="*/ 621 h 653"/>
              <a:gd name="T26" fmla="*/ 521 w 522"/>
              <a:gd name="T27" fmla="*/ 621 h 653"/>
              <a:gd name="T28" fmla="*/ 521 w 522"/>
              <a:gd name="T29" fmla="*/ 251 h 653"/>
              <a:gd name="T30" fmla="*/ 521 w 522"/>
              <a:gd name="T31" fmla="*/ 251 h 653"/>
              <a:gd name="T32" fmla="*/ 417 w 522"/>
              <a:gd name="T33" fmla="*/ 213 h 653"/>
              <a:gd name="T34" fmla="*/ 382 w 522"/>
              <a:gd name="T35" fmla="*/ 255 h 653"/>
              <a:gd name="T36" fmla="*/ 259 w 522"/>
              <a:gd name="T37" fmla="*/ 209 h 653"/>
              <a:gd name="T38" fmla="*/ 220 w 522"/>
              <a:gd name="T39" fmla="*/ 190 h 653"/>
              <a:gd name="T40" fmla="*/ 124 w 522"/>
              <a:gd name="T41" fmla="*/ 43 h 653"/>
              <a:gd name="T42" fmla="*/ 0 w 522"/>
              <a:gd name="T43" fmla="*/ 8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2" h="653">
                <a:moveTo>
                  <a:pt x="0" y="8"/>
                </a:moveTo>
                <a:lnTo>
                  <a:pt x="0" y="8"/>
                </a:lnTo>
                <a:cubicBezTo>
                  <a:pt x="4" y="351"/>
                  <a:pt x="4" y="351"/>
                  <a:pt x="4" y="351"/>
                </a:cubicBezTo>
                <a:lnTo>
                  <a:pt x="4" y="351"/>
                </a:lnTo>
                <a:cubicBezTo>
                  <a:pt x="4" y="444"/>
                  <a:pt x="4" y="444"/>
                  <a:pt x="4" y="444"/>
                </a:cubicBezTo>
                <a:lnTo>
                  <a:pt x="4" y="444"/>
                </a:lnTo>
                <a:cubicBezTo>
                  <a:pt x="220" y="606"/>
                  <a:pt x="220" y="606"/>
                  <a:pt x="220" y="606"/>
                </a:cubicBezTo>
                <a:cubicBezTo>
                  <a:pt x="355" y="606"/>
                  <a:pt x="355" y="606"/>
                  <a:pt x="355" y="606"/>
                </a:cubicBezTo>
                <a:cubicBezTo>
                  <a:pt x="371" y="606"/>
                  <a:pt x="394" y="610"/>
                  <a:pt x="405" y="621"/>
                </a:cubicBezTo>
                <a:cubicBezTo>
                  <a:pt x="409" y="625"/>
                  <a:pt x="432" y="652"/>
                  <a:pt x="440" y="648"/>
                </a:cubicBezTo>
                <a:cubicBezTo>
                  <a:pt x="448" y="644"/>
                  <a:pt x="459" y="640"/>
                  <a:pt x="467" y="637"/>
                </a:cubicBezTo>
                <a:cubicBezTo>
                  <a:pt x="482" y="637"/>
                  <a:pt x="490" y="637"/>
                  <a:pt x="501" y="633"/>
                </a:cubicBezTo>
                <a:cubicBezTo>
                  <a:pt x="521" y="621"/>
                  <a:pt x="521" y="621"/>
                  <a:pt x="521" y="621"/>
                </a:cubicBezTo>
                <a:lnTo>
                  <a:pt x="521" y="621"/>
                </a:lnTo>
                <a:cubicBezTo>
                  <a:pt x="521" y="251"/>
                  <a:pt x="521" y="251"/>
                  <a:pt x="521" y="251"/>
                </a:cubicBezTo>
                <a:lnTo>
                  <a:pt x="521" y="251"/>
                </a:lnTo>
                <a:cubicBezTo>
                  <a:pt x="486" y="228"/>
                  <a:pt x="452" y="186"/>
                  <a:pt x="417" y="213"/>
                </a:cubicBezTo>
                <a:cubicBezTo>
                  <a:pt x="402" y="228"/>
                  <a:pt x="421" y="251"/>
                  <a:pt x="382" y="255"/>
                </a:cubicBezTo>
                <a:cubicBezTo>
                  <a:pt x="340" y="263"/>
                  <a:pt x="278" y="248"/>
                  <a:pt x="259" y="209"/>
                </a:cubicBezTo>
                <a:cubicBezTo>
                  <a:pt x="251" y="197"/>
                  <a:pt x="236" y="197"/>
                  <a:pt x="220" y="190"/>
                </a:cubicBezTo>
                <a:cubicBezTo>
                  <a:pt x="186" y="170"/>
                  <a:pt x="162" y="74"/>
                  <a:pt x="124" y="43"/>
                </a:cubicBezTo>
                <a:cubicBezTo>
                  <a:pt x="85" y="8"/>
                  <a:pt x="43" y="0"/>
                  <a:pt x="0" y="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 name="Freeform 126"/>
          <p:cNvSpPr>
            <a:spLocks noChangeArrowheads="1"/>
          </p:cNvSpPr>
          <p:nvPr/>
        </p:nvSpPr>
        <p:spPr bwMode="auto">
          <a:xfrm>
            <a:off x="13744498" y="8012130"/>
            <a:ext cx="1139997" cy="600892"/>
          </a:xfrm>
          <a:custGeom>
            <a:avLst/>
            <a:gdLst>
              <a:gd name="T0" fmla="*/ 0 w 1551"/>
              <a:gd name="T1" fmla="*/ 560 h 819"/>
              <a:gd name="T2" fmla="*/ 1137 w 1551"/>
              <a:gd name="T3" fmla="*/ 818 h 819"/>
              <a:gd name="T4" fmla="*/ 1207 w 1551"/>
              <a:gd name="T5" fmla="*/ 818 h 819"/>
              <a:gd name="T6" fmla="*/ 1207 w 1551"/>
              <a:gd name="T7" fmla="*/ 818 h 819"/>
              <a:gd name="T8" fmla="*/ 1550 w 1551"/>
              <a:gd name="T9" fmla="*/ 517 h 819"/>
              <a:gd name="T10" fmla="*/ 1550 w 1551"/>
              <a:gd name="T11" fmla="*/ 517 h 819"/>
              <a:gd name="T12" fmla="*/ 1408 w 1551"/>
              <a:gd name="T13" fmla="*/ 398 h 819"/>
              <a:gd name="T14" fmla="*/ 1408 w 1551"/>
              <a:gd name="T15" fmla="*/ 398 h 819"/>
              <a:gd name="T16" fmla="*/ 910 w 1551"/>
              <a:gd name="T17" fmla="*/ 0 h 819"/>
              <a:gd name="T18" fmla="*/ 910 w 1551"/>
              <a:gd name="T19" fmla="*/ 0 h 819"/>
              <a:gd name="T20" fmla="*/ 73 w 1551"/>
              <a:gd name="T21" fmla="*/ 517 h 819"/>
              <a:gd name="T22" fmla="*/ 73 w 1551"/>
              <a:gd name="T23" fmla="*/ 517 h 819"/>
              <a:gd name="T24" fmla="*/ 0 w 1551"/>
              <a:gd name="T25" fmla="*/ 560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51" h="819">
                <a:moveTo>
                  <a:pt x="0" y="560"/>
                </a:moveTo>
                <a:lnTo>
                  <a:pt x="1137" y="818"/>
                </a:lnTo>
                <a:lnTo>
                  <a:pt x="1207" y="818"/>
                </a:lnTo>
                <a:lnTo>
                  <a:pt x="1207" y="818"/>
                </a:lnTo>
                <a:lnTo>
                  <a:pt x="1550" y="517"/>
                </a:lnTo>
                <a:lnTo>
                  <a:pt x="1550" y="517"/>
                </a:lnTo>
                <a:lnTo>
                  <a:pt x="1408" y="398"/>
                </a:lnTo>
                <a:lnTo>
                  <a:pt x="1408" y="398"/>
                </a:lnTo>
                <a:lnTo>
                  <a:pt x="910" y="0"/>
                </a:lnTo>
                <a:lnTo>
                  <a:pt x="910" y="0"/>
                </a:lnTo>
                <a:lnTo>
                  <a:pt x="73" y="517"/>
                </a:lnTo>
                <a:lnTo>
                  <a:pt x="73" y="517"/>
                </a:lnTo>
                <a:lnTo>
                  <a:pt x="0" y="560"/>
                </a:lnTo>
              </a:path>
            </a:pathLst>
          </a:custGeom>
          <a:solidFill>
            <a:schemeClr val="accent2"/>
          </a:solidFill>
          <a:ln w="28575" cap="flat" cmpd="sng">
            <a:solidFill>
              <a:schemeClr val="bg1"/>
            </a:solidFill>
            <a:bevel/>
          </a:ln>
          <a:effectLst/>
        </p:spPr>
        <p:txBody>
          <a:bodyPr wrap="none" anchor="ctr"/>
          <a:lstStyle/>
          <a:p>
            <a:endParaRPr lang="en-US"/>
          </a:p>
        </p:txBody>
      </p:sp>
      <p:sp>
        <p:nvSpPr>
          <p:cNvPr id="87" name="Freeform 127"/>
          <p:cNvSpPr>
            <a:spLocks noChangeArrowheads="1"/>
          </p:cNvSpPr>
          <p:nvPr/>
        </p:nvSpPr>
        <p:spPr bwMode="auto">
          <a:xfrm>
            <a:off x="19668583" y="7797758"/>
            <a:ext cx="435212" cy="568411"/>
          </a:xfrm>
          <a:custGeom>
            <a:avLst/>
            <a:gdLst>
              <a:gd name="T0" fmla="*/ 239 w 595"/>
              <a:gd name="T1" fmla="*/ 161 h 776"/>
              <a:gd name="T2" fmla="*/ 239 w 595"/>
              <a:gd name="T3" fmla="*/ 161 h 776"/>
              <a:gd name="T4" fmla="*/ 506 w 595"/>
              <a:gd name="T5" fmla="*/ 0 h 776"/>
              <a:gd name="T6" fmla="*/ 506 w 595"/>
              <a:gd name="T7" fmla="*/ 0 h 776"/>
              <a:gd name="T8" fmla="*/ 502 w 595"/>
              <a:gd name="T9" fmla="*/ 130 h 776"/>
              <a:gd name="T10" fmla="*/ 533 w 595"/>
              <a:gd name="T11" fmla="*/ 250 h 776"/>
              <a:gd name="T12" fmla="*/ 556 w 595"/>
              <a:gd name="T13" fmla="*/ 323 h 776"/>
              <a:gd name="T14" fmla="*/ 575 w 595"/>
              <a:gd name="T15" fmla="*/ 393 h 776"/>
              <a:gd name="T16" fmla="*/ 594 w 595"/>
              <a:gd name="T17" fmla="*/ 443 h 776"/>
              <a:gd name="T18" fmla="*/ 594 w 595"/>
              <a:gd name="T19" fmla="*/ 443 h 776"/>
              <a:gd name="T20" fmla="*/ 533 w 595"/>
              <a:gd name="T21" fmla="*/ 481 h 776"/>
              <a:gd name="T22" fmla="*/ 424 w 595"/>
              <a:gd name="T23" fmla="*/ 624 h 776"/>
              <a:gd name="T24" fmla="*/ 321 w 595"/>
              <a:gd name="T25" fmla="*/ 744 h 776"/>
              <a:gd name="T26" fmla="*/ 266 w 595"/>
              <a:gd name="T27" fmla="*/ 775 h 776"/>
              <a:gd name="T28" fmla="*/ 266 w 595"/>
              <a:gd name="T29" fmla="*/ 775 h 776"/>
              <a:gd name="T30" fmla="*/ 251 w 595"/>
              <a:gd name="T31" fmla="*/ 759 h 776"/>
              <a:gd name="T32" fmla="*/ 247 w 595"/>
              <a:gd name="T33" fmla="*/ 755 h 776"/>
              <a:gd name="T34" fmla="*/ 239 w 595"/>
              <a:gd name="T35" fmla="*/ 740 h 776"/>
              <a:gd name="T36" fmla="*/ 216 w 595"/>
              <a:gd name="T37" fmla="*/ 733 h 776"/>
              <a:gd name="T38" fmla="*/ 205 w 595"/>
              <a:gd name="T39" fmla="*/ 733 h 776"/>
              <a:gd name="T40" fmla="*/ 205 w 595"/>
              <a:gd name="T41" fmla="*/ 733 h 776"/>
              <a:gd name="T42" fmla="*/ 212 w 595"/>
              <a:gd name="T43" fmla="*/ 702 h 776"/>
              <a:gd name="T44" fmla="*/ 197 w 595"/>
              <a:gd name="T45" fmla="*/ 663 h 776"/>
              <a:gd name="T46" fmla="*/ 182 w 595"/>
              <a:gd name="T47" fmla="*/ 620 h 776"/>
              <a:gd name="T48" fmla="*/ 143 w 595"/>
              <a:gd name="T49" fmla="*/ 593 h 776"/>
              <a:gd name="T50" fmla="*/ 139 w 595"/>
              <a:gd name="T51" fmla="*/ 544 h 776"/>
              <a:gd name="T52" fmla="*/ 112 w 595"/>
              <a:gd name="T53" fmla="*/ 524 h 776"/>
              <a:gd name="T54" fmla="*/ 81 w 595"/>
              <a:gd name="T55" fmla="*/ 435 h 776"/>
              <a:gd name="T56" fmla="*/ 70 w 595"/>
              <a:gd name="T57" fmla="*/ 393 h 776"/>
              <a:gd name="T58" fmla="*/ 62 w 595"/>
              <a:gd name="T59" fmla="*/ 362 h 776"/>
              <a:gd name="T60" fmla="*/ 43 w 595"/>
              <a:gd name="T61" fmla="*/ 335 h 776"/>
              <a:gd name="T62" fmla="*/ 8 w 595"/>
              <a:gd name="T63" fmla="*/ 292 h 776"/>
              <a:gd name="T64" fmla="*/ 0 w 595"/>
              <a:gd name="T65" fmla="*/ 296 h 776"/>
              <a:gd name="T66" fmla="*/ 8 w 595"/>
              <a:gd name="T67" fmla="*/ 292 h 776"/>
              <a:gd name="T68" fmla="*/ 239 w 595"/>
              <a:gd name="T69" fmla="*/ 161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5" h="776">
                <a:moveTo>
                  <a:pt x="239" y="161"/>
                </a:moveTo>
                <a:lnTo>
                  <a:pt x="239" y="161"/>
                </a:lnTo>
                <a:cubicBezTo>
                  <a:pt x="506" y="0"/>
                  <a:pt x="506" y="0"/>
                  <a:pt x="506" y="0"/>
                </a:cubicBezTo>
                <a:lnTo>
                  <a:pt x="506" y="0"/>
                </a:lnTo>
                <a:cubicBezTo>
                  <a:pt x="514" y="46"/>
                  <a:pt x="502" y="88"/>
                  <a:pt x="502" y="130"/>
                </a:cubicBezTo>
                <a:cubicBezTo>
                  <a:pt x="517" y="161"/>
                  <a:pt x="525" y="216"/>
                  <a:pt x="533" y="250"/>
                </a:cubicBezTo>
                <a:cubicBezTo>
                  <a:pt x="536" y="273"/>
                  <a:pt x="544" y="296"/>
                  <a:pt x="556" y="323"/>
                </a:cubicBezTo>
                <a:cubicBezTo>
                  <a:pt x="560" y="343"/>
                  <a:pt x="571" y="374"/>
                  <a:pt x="575" y="393"/>
                </a:cubicBezTo>
                <a:cubicBezTo>
                  <a:pt x="594" y="443"/>
                  <a:pt x="594" y="443"/>
                  <a:pt x="594" y="443"/>
                </a:cubicBezTo>
                <a:lnTo>
                  <a:pt x="594" y="443"/>
                </a:lnTo>
                <a:cubicBezTo>
                  <a:pt x="533" y="481"/>
                  <a:pt x="533" y="481"/>
                  <a:pt x="533" y="481"/>
                </a:cubicBezTo>
                <a:cubicBezTo>
                  <a:pt x="479" y="516"/>
                  <a:pt x="447" y="567"/>
                  <a:pt x="424" y="624"/>
                </a:cubicBezTo>
                <a:cubicBezTo>
                  <a:pt x="401" y="682"/>
                  <a:pt x="371" y="709"/>
                  <a:pt x="321" y="744"/>
                </a:cubicBezTo>
                <a:cubicBezTo>
                  <a:pt x="301" y="748"/>
                  <a:pt x="286" y="767"/>
                  <a:pt x="266" y="775"/>
                </a:cubicBezTo>
                <a:lnTo>
                  <a:pt x="266" y="775"/>
                </a:lnTo>
                <a:cubicBezTo>
                  <a:pt x="266" y="771"/>
                  <a:pt x="255" y="763"/>
                  <a:pt x="251" y="759"/>
                </a:cubicBezTo>
                <a:cubicBezTo>
                  <a:pt x="251" y="755"/>
                  <a:pt x="251" y="755"/>
                  <a:pt x="247" y="755"/>
                </a:cubicBezTo>
                <a:cubicBezTo>
                  <a:pt x="247" y="752"/>
                  <a:pt x="239" y="740"/>
                  <a:pt x="239" y="740"/>
                </a:cubicBezTo>
                <a:cubicBezTo>
                  <a:pt x="232" y="736"/>
                  <a:pt x="224" y="733"/>
                  <a:pt x="216" y="733"/>
                </a:cubicBezTo>
                <a:cubicBezTo>
                  <a:pt x="209" y="736"/>
                  <a:pt x="209" y="733"/>
                  <a:pt x="205" y="733"/>
                </a:cubicBezTo>
                <a:lnTo>
                  <a:pt x="205" y="733"/>
                </a:lnTo>
                <a:cubicBezTo>
                  <a:pt x="212" y="702"/>
                  <a:pt x="212" y="702"/>
                  <a:pt x="212" y="702"/>
                </a:cubicBezTo>
                <a:cubicBezTo>
                  <a:pt x="220" y="682"/>
                  <a:pt x="212" y="674"/>
                  <a:pt x="197" y="663"/>
                </a:cubicBezTo>
                <a:cubicBezTo>
                  <a:pt x="182" y="651"/>
                  <a:pt x="205" y="639"/>
                  <a:pt x="182" y="620"/>
                </a:cubicBezTo>
                <a:cubicBezTo>
                  <a:pt x="143" y="593"/>
                  <a:pt x="143" y="593"/>
                  <a:pt x="143" y="593"/>
                </a:cubicBezTo>
                <a:cubicBezTo>
                  <a:pt x="139" y="574"/>
                  <a:pt x="139" y="563"/>
                  <a:pt x="139" y="544"/>
                </a:cubicBezTo>
                <a:cubicBezTo>
                  <a:pt x="139" y="524"/>
                  <a:pt x="124" y="528"/>
                  <a:pt x="112" y="524"/>
                </a:cubicBezTo>
                <a:cubicBezTo>
                  <a:pt x="89" y="513"/>
                  <a:pt x="77" y="458"/>
                  <a:pt x="81" y="435"/>
                </a:cubicBezTo>
                <a:cubicBezTo>
                  <a:pt x="85" y="416"/>
                  <a:pt x="92" y="405"/>
                  <a:pt x="70" y="393"/>
                </a:cubicBezTo>
                <a:cubicBezTo>
                  <a:pt x="66" y="382"/>
                  <a:pt x="66" y="374"/>
                  <a:pt x="62" y="362"/>
                </a:cubicBezTo>
                <a:cubicBezTo>
                  <a:pt x="58" y="355"/>
                  <a:pt x="46" y="347"/>
                  <a:pt x="43" y="335"/>
                </a:cubicBezTo>
                <a:cubicBezTo>
                  <a:pt x="35" y="312"/>
                  <a:pt x="31" y="312"/>
                  <a:pt x="8" y="292"/>
                </a:cubicBezTo>
                <a:cubicBezTo>
                  <a:pt x="8" y="292"/>
                  <a:pt x="4" y="296"/>
                  <a:pt x="0" y="296"/>
                </a:cubicBezTo>
                <a:cubicBezTo>
                  <a:pt x="8" y="292"/>
                  <a:pt x="8" y="292"/>
                  <a:pt x="8" y="292"/>
                </a:cubicBezTo>
                <a:cubicBezTo>
                  <a:pt x="239" y="161"/>
                  <a:pt x="239" y="161"/>
                  <a:pt x="239" y="16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 name="Freeform 128"/>
          <p:cNvSpPr>
            <a:spLocks noChangeArrowheads="1"/>
          </p:cNvSpPr>
          <p:nvPr/>
        </p:nvSpPr>
        <p:spPr bwMode="auto">
          <a:xfrm>
            <a:off x="19327559" y="8012130"/>
            <a:ext cx="503417" cy="542427"/>
          </a:xfrm>
          <a:custGeom>
            <a:avLst/>
            <a:gdLst>
              <a:gd name="T0" fmla="*/ 351 w 687"/>
              <a:gd name="T1" fmla="*/ 629 h 742"/>
              <a:gd name="T2" fmla="*/ 351 w 687"/>
              <a:gd name="T3" fmla="*/ 629 h 742"/>
              <a:gd name="T4" fmla="*/ 671 w 687"/>
              <a:gd name="T5" fmla="*/ 441 h 742"/>
              <a:gd name="T6" fmla="*/ 671 w 687"/>
              <a:gd name="T7" fmla="*/ 441 h 742"/>
              <a:gd name="T8" fmla="*/ 678 w 687"/>
              <a:gd name="T9" fmla="*/ 410 h 742"/>
              <a:gd name="T10" fmla="*/ 663 w 687"/>
              <a:gd name="T11" fmla="*/ 371 h 742"/>
              <a:gd name="T12" fmla="*/ 648 w 687"/>
              <a:gd name="T13" fmla="*/ 328 h 742"/>
              <a:gd name="T14" fmla="*/ 609 w 687"/>
              <a:gd name="T15" fmla="*/ 301 h 742"/>
              <a:gd name="T16" fmla="*/ 605 w 687"/>
              <a:gd name="T17" fmla="*/ 252 h 742"/>
              <a:gd name="T18" fmla="*/ 578 w 687"/>
              <a:gd name="T19" fmla="*/ 232 h 742"/>
              <a:gd name="T20" fmla="*/ 547 w 687"/>
              <a:gd name="T21" fmla="*/ 143 h 742"/>
              <a:gd name="T22" fmla="*/ 536 w 687"/>
              <a:gd name="T23" fmla="*/ 101 h 742"/>
              <a:gd name="T24" fmla="*/ 528 w 687"/>
              <a:gd name="T25" fmla="*/ 70 h 742"/>
              <a:gd name="T26" fmla="*/ 509 w 687"/>
              <a:gd name="T27" fmla="*/ 43 h 742"/>
              <a:gd name="T28" fmla="*/ 474 w 687"/>
              <a:gd name="T29" fmla="*/ 0 h 742"/>
              <a:gd name="T30" fmla="*/ 466 w 687"/>
              <a:gd name="T31" fmla="*/ 4 h 742"/>
              <a:gd name="T32" fmla="*/ 466 w 687"/>
              <a:gd name="T33" fmla="*/ 4 h 742"/>
              <a:gd name="T34" fmla="*/ 235 w 687"/>
              <a:gd name="T35" fmla="*/ 136 h 742"/>
              <a:gd name="T36" fmla="*/ 235 w 687"/>
              <a:gd name="T37" fmla="*/ 136 h 742"/>
              <a:gd name="T38" fmla="*/ 34 w 687"/>
              <a:gd name="T39" fmla="*/ 275 h 742"/>
              <a:gd name="T40" fmla="*/ 0 w 687"/>
              <a:gd name="T41" fmla="*/ 410 h 742"/>
              <a:gd name="T42" fmla="*/ 0 w 687"/>
              <a:gd name="T43" fmla="*/ 410 h 742"/>
              <a:gd name="T44" fmla="*/ 46 w 687"/>
              <a:gd name="T45" fmla="*/ 433 h 742"/>
              <a:gd name="T46" fmla="*/ 146 w 687"/>
              <a:gd name="T47" fmla="*/ 741 h 742"/>
              <a:gd name="T48" fmla="*/ 146 w 687"/>
              <a:gd name="T49" fmla="*/ 741 h 742"/>
              <a:gd name="T50" fmla="*/ 351 w 687"/>
              <a:gd name="T51" fmla="*/ 629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87" h="742">
                <a:moveTo>
                  <a:pt x="351" y="629"/>
                </a:moveTo>
                <a:lnTo>
                  <a:pt x="351" y="629"/>
                </a:lnTo>
                <a:cubicBezTo>
                  <a:pt x="671" y="441"/>
                  <a:pt x="671" y="441"/>
                  <a:pt x="671" y="441"/>
                </a:cubicBezTo>
                <a:lnTo>
                  <a:pt x="671" y="441"/>
                </a:lnTo>
                <a:cubicBezTo>
                  <a:pt x="678" y="410"/>
                  <a:pt x="678" y="410"/>
                  <a:pt x="678" y="410"/>
                </a:cubicBezTo>
                <a:cubicBezTo>
                  <a:pt x="686" y="390"/>
                  <a:pt x="678" y="382"/>
                  <a:pt x="663" y="371"/>
                </a:cubicBezTo>
                <a:cubicBezTo>
                  <a:pt x="648" y="359"/>
                  <a:pt x="671" y="347"/>
                  <a:pt x="648" y="328"/>
                </a:cubicBezTo>
                <a:cubicBezTo>
                  <a:pt x="609" y="301"/>
                  <a:pt x="609" y="301"/>
                  <a:pt x="609" y="301"/>
                </a:cubicBezTo>
                <a:cubicBezTo>
                  <a:pt x="605" y="282"/>
                  <a:pt x="605" y="271"/>
                  <a:pt x="605" y="252"/>
                </a:cubicBezTo>
                <a:cubicBezTo>
                  <a:pt x="605" y="232"/>
                  <a:pt x="590" y="236"/>
                  <a:pt x="578" y="232"/>
                </a:cubicBezTo>
                <a:cubicBezTo>
                  <a:pt x="555" y="221"/>
                  <a:pt x="543" y="166"/>
                  <a:pt x="547" y="143"/>
                </a:cubicBezTo>
                <a:cubicBezTo>
                  <a:pt x="551" y="124"/>
                  <a:pt x="558" y="113"/>
                  <a:pt x="536" y="101"/>
                </a:cubicBezTo>
                <a:cubicBezTo>
                  <a:pt x="532" y="90"/>
                  <a:pt x="532" y="82"/>
                  <a:pt x="528" y="70"/>
                </a:cubicBezTo>
                <a:cubicBezTo>
                  <a:pt x="524" y="63"/>
                  <a:pt x="512" y="55"/>
                  <a:pt x="509" y="43"/>
                </a:cubicBezTo>
                <a:cubicBezTo>
                  <a:pt x="501" y="20"/>
                  <a:pt x="497" y="20"/>
                  <a:pt x="474" y="0"/>
                </a:cubicBezTo>
                <a:cubicBezTo>
                  <a:pt x="474" y="0"/>
                  <a:pt x="470" y="4"/>
                  <a:pt x="466" y="4"/>
                </a:cubicBezTo>
                <a:lnTo>
                  <a:pt x="466" y="4"/>
                </a:lnTo>
                <a:cubicBezTo>
                  <a:pt x="235" y="136"/>
                  <a:pt x="235" y="136"/>
                  <a:pt x="235" y="136"/>
                </a:cubicBezTo>
                <a:lnTo>
                  <a:pt x="235" y="136"/>
                </a:lnTo>
                <a:cubicBezTo>
                  <a:pt x="34" y="275"/>
                  <a:pt x="34" y="275"/>
                  <a:pt x="34" y="275"/>
                </a:cubicBezTo>
                <a:cubicBezTo>
                  <a:pt x="0" y="410"/>
                  <a:pt x="0" y="410"/>
                  <a:pt x="0" y="410"/>
                </a:cubicBezTo>
                <a:lnTo>
                  <a:pt x="0" y="410"/>
                </a:lnTo>
                <a:cubicBezTo>
                  <a:pt x="46" y="433"/>
                  <a:pt x="46" y="433"/>
                  <a:pt x="46" y="433"/>
                </a:cubicBezTo>
                <a:cubicBezTo>
                  <a:pt x="146" y="741"/>
                  <a:pt x="146" y="741"/>
                  <a:pt x="146" y="741"/>
                </a:cubicBezTo>
                <a:lnTo>
                  <a:pt x="146" y="741"/>
                </a:lnTo>
                <a:cubicBezTo>
                  <a:pt x="351" y="629"/>
                  <a:pt x="351" y="629"/>
                  <a:pt x="351" y="62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 name="Freeform 129"/>
          <p:cNvSpPr>
            <a:spLocks noChangeArrowheads="1"/>
          </p:cNvSpPr>
          <p:nvPr/>
        </p:nvSpPr>
        <p:spPr bwMode="auto">
          <a:xfrm>
            <a:off x="19109952" y="7372262"/>
            <a:ext cx="584614" cy="532683"/>
          </a:xfrm>
          <a:custGeom>
            <a:avLst/>
            <a:gdLst>
              <a:gd name="T0" fmla="*/ 189 w 796"/>
              <a:gd name="T1" fmla="*/ 625 h 726"/>
              <a:gd name="T2" fmla="*/ 255 w 796"/>
              <a:gd name="T3" fmla="*/ 725 h 726"/>
              <a:gd name="T4" fmla="*/ 332 w 796"/>
              <a:gd name="T5" fmla="*/ 679 h 726"/>
              <a:gd name="T6" fmla="*/ 332 w 796"/>
              <a:gd name="T7" fmla="*/ 683 h 726"/>
              <a:gd name="T8" fmla="*/ 795 w 796"/>
              <a:gd name="T9" fmla="*/ 401 h 726"/>
              <a:gd name="T10" fmla="*/ 795 w 796"/>
              <a:gd name="T11" fmla="*/ 401 h 726"/>
              <a:gd name="T12" fmla="*/ 667 w 796"/>
              <a:gd name="T13" fmla="*/ 174 h 726"/>
              <a:gd name="T14" fmla="*/ 667 w 796"/>
              <a:gd name="T15" fmla="*/ 174 h 726"/>
              <a:gd name="T16" fmla="*/ 560 w 796"/>
              <a:gd name="T17" fmla="*/ 0 h 726"/>
              <a:gd name="T18" fmla="*/ 317 w 796"/>
              <a:gd name="T19" fmla="*/ 143 h 726"/>
              <a:gd name="T20" fmla="*/ 317 w 796"/>
              <a:gd name="T21" fmla="*/ 143 h 726"/>
              <a:gd name="T22" fmla="*/ 0 w 796"/>
              <a:gd name="T23" fmla="*/ 320 h 726"/>
              <a:gd name="T24" fmla="*/ 0 w 796"/>
              <a:gd name="T25" fmla="*/ 320 h 726"/>
              <a:gd name="T26" fmla="*/ 189 w 796"/>
              <a:gd name="T27" fmla="*/ 625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6" h="726">
                <a:moveTo>
                  <a:pt x="189" y="625"/>
                </a:moveTo>
                <a:lnTo>
                  <a:pt x="255" y="725"/>
                </a:lnTo>
                <a:lnTo>
                  <a:pt x="332" y="679"/>
                </a:lnTo>
                <a:lnTo>
                  <a:pt x="332" y="683"/>
                </a:lnTo>
                <a:lnTo>
                  <a:pt x="795" y="401"/>
                </a:lnTo>
                <a:lnTo>
                  <a:pt x="795" y="401"/>
                </a:lnTo>
                <a:lnTo>
                  <a:pt x="667" y="174"/>
                </a:lnTo>
                <a:lnTo>
                  <a:pt x="667" y="174"/>
                </a:lnTo>
                <a:lnTo>
                  <a:pt x="560" y="0"/>
                </a:lnTo>
                <a:lnTo>
                  <a:pt x="317" y="143"/>
                </a:lnTo>
                <a:lnTo>
                  <a:pt x="317" y="143"/>
                </a:lnTo>
                <a:lnTo>
                  <a:pt x="0" y="320"/>
                </a:lnTo>
                <a:lnTo>
                  <a:pt x="0" y="320"/>
                </a:lnTo>
                <a:lnTo>
                  <a:pt x="189" y="62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 name="Freeform 130"/>
          <p:cNvSpPr>
            <a:spLocks noChangeArrowheads="1"/>
          </p:cNvSpPr>
          <p:nvPr/>
        </p:nvSpPr>
        <p:spPr bwMode="auto">
          <a:xfrm>
            <a:off x="18895594" y="7830239"/>
            <a:ext cx="600853" cy="480714"/>
          </a:xfrm>
          <a:custGeom>
            <a:avLst/>
            <a:gdLst>
              <a:gd name="T0" fmla="*/ 481 w 822"/>
              <a:gd name="T1" fmla="*/ 0 h 657"/>
              <a:gd name="T2" fmla="*/ 547 w 822"/>
              <a:gd name="T3" fmla="*/ 100 h 657"/>
              <a:gd name="T4" fmla="*/ 624 w 822"/>
              <a:gd name="T5" fmla="*/ 54 h 657"/>
              <a:gd name="T6" fmla="*/ 624 w 822"/>
              <a:gd name="T7" fmla="*/ 54 h 657"/>
              <a:gd name="T8" fmla="*/ 821 w 822"/>
              <a:gd name="T9" fmla="*/ 382 h 657"/>
              <a:gd name="T10" fmla="*/ 821 w 822"/>
              <a:gd name="T11" fmla="*/ 382 h 657"/>
              <a:gd name="T12" fmla="*/ 620 w 822"/>
              <a:gd name="T13" fmla="*/ 521 h 657"/>
              <a:gd name="T14" fmla="*/ 586 w 822"/>
              <a:gd name="T15" fmla="*/ 656 h 657"/>
              <a:gd name="T16" fmla="*/ 586 w 822"/>
              <a:gd name="T17" fmla="*/ 656 h 657"/>
              <a:gd name="T18" fmla="*/ 288 w 822"/>
              <a:gd name="T19" fmla="*/ 521 h 657"/>
              <a:gd name="T20" fmla="*/ 80 w 822"/>
              <a:gd name="T21" fmla="*/ 478 h 657"/>
              <a:gd name="T22" fmla="*/ 80 w 822"/>
              <a:gd name="T23" fmla="*/ 478 h 657"/>
              <a:gd name="T24" fmla="*/ 0 w 822"/>
              <a:gd name="T25" fmla="*/ 332 h 657"/>
              <a:gd name="T26" fmla="*/ 0 w 822"/>
              <a:gd name="T27" fmla="*/ 332 h 657"/>
              <a:gd name="T28" fmla="*/ 0 w 822"/>
              <a:gd name="T29" fmla="*/ 297 h 657"/>
              <a:gd name="T30" fmla="*/ 0 w 822"/>
              <a:gd name="T31" fmla="*/ 297 h 657"/>
              <a:gd name="T32" fmla="*/ 481 w 822"/>
              <a:gd name="T33" fmla="*/ 0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22" h="657">
                <a:moveTo>
                  <a:pt x="481" y="0"/>
                </a:moveTo>
                <a:lnTo>
                  <a:pt x="547" y="100"/>
                </a:lnTo>
                <a:lnTo>
                  <a:pt x="624" y="54"/>
                </a:lnTo>
                <a:lnTo>
                  <a:pt x="624" y="54"/>
                </a:lnTo>
                <a:lnTo>
                  <a:pt x="821" y="382"/>
                </a:lnTo>
                <a:lnTo>
                  <a:pt x="821" y="382"/>
                </a:lnTo>
                <a:lnTo>
                  <a:pt x="620" y="521"/>
                </a:lnTo>
                <a:lnTo>
                  <a:pt x="586" y="656"/>
                </a:lnTo>
                <a:lnTo>
                  <a:pt x="586" y="656"/>
                </a:lnTo>
                <a:lnTo>
                  <a:pt x="288" y="521"/>
                </a:lnTo>
                <a:lnTo>
                  <a:pt x="80" y="478"/>
                </a:lnTo>
                <a:lnTo>
                  <a:pt x="80" y="478"/>
                </a:lnTo>
                <a:lnTo>
                  <a:pt x="0" y="332"/>
                </a:lnTo>
                <a:lnTo>
                  <a:pt x="0" y="332"/>
                </a:lnTo>
                <a:lnTo>
                  <a:pt x="0" y="297"/>
                </a:lnTo>
                <a:lnTo>
                  <a:pt x="0" y="297"/>
                </a:lnTo>
                <a:lnTo>
                  <a:pt x="481"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 name="Freeform 131"/>
          <p:cNvSpPr>
            <a:spLocks noChangeArrowheads="1"/>
          </p:cNvSpPr>
          <p:nvPr/>
        </p:nvSpPr>
        <p:spPr bwMode="auto">
          <a:xfrm>
            <a:off x="19600378" y="7411238"/>
            <a:ext cx="503417" cy="503450"/>
          </a:xfrm>
          <a:custGeom>
            <a:avLst/>
            <a:gdLst>
              <a:gd name="T0" fmla="*/ 687 w 688"/>
              <a:gd name="T1" fmla="*/ 470 h 687"/>
              <a:gd name="T2" fmla="*/ 599 w 688"/>
              <a:gd name="T3" fmla="*/ 525 h 687"/>
              <a:gd name="T4" fmla="*/ 599 w 688"/>
              <a:gd name="T5" fmla="*/ 525 h 687"/>
              <a:gd name="T6" fmla="*/ 332 w 688"/>
              <a:gd name="T7" fmla="*/ 686 h 687"/>
              <a:gd name="T8" fmla="*/ 332 w 688"/>
              <a:gd name="T9" fmla="*/ 686 h 687"/>
              <a:gd name="T10" fmla="*/ 128 w 688"/>
              <a:gd name="T11" fmla="*/ 347 h 687"/>
              <a:gd name="T12" fmla="*/ 128 w 688"/>
              <a:gd name="T13" fmla="*/ 347 h 687"/>
              <a:gd name="T14" fmla="*/ 0 w 688"/>
              <a:gd name="T15" fmla="*/ 120 h 687"/>
              <a:gd name="T16" fmla="*/ 0 w 688"/>
              <a:gd name="T17" fmla="*/ 120 h 687"/>
              <a:gd name="T18" fmla="*/ 209 w 688"/>
              <a:gd name="T19" fmla="*/ 0 h 687"/>
              <a:gd name="T20" fmla="*/ 209 w 688"/>
              <a:gd name="T21" fmla="*/ 0 h 687"/>
              <a:gd name="T22" fmla="*/ 433 w 688"/>
              <a:gd name="T23" fmla="*/ 19 h 687"/>
              <a:gd name="T24" fmla="*/ 433 w 688"/>
              <a:gd name="T25" fmla="*/ 19 h 687"/>
              <a:gd name="T26" fmla="*/ 687 w 688"/>
              <a:gd name="T27" fmla="*/ 47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8" h="687">
                <a:moveTo>
                  <a:pt x="687" y="470"/>
                </a:moveTo>
                <a:lnTo>
                  <a:pt x="599" y="525"/>
                </a:lnTo>
                <a:lnTo>
                  <a:pt x="599" y="525"/>
                </a:lnTo>
                <a:lnTo>
                  <a:pt x="332" y="686"/>
                </a:lnTo>
                <a:lnTo>
                  <a:pt x="332" y="686"/>
                </a:lnTo>
                <a:lnTo>
                  <a:pt x="128" y="347"/>
                </a:lnTo>
                <a:lnTo>
                  <a:pt x="128" y="347"/>
                </a:lnTo>
                <a:lnTo>
                  <a:pt x="0" y="120"/>
                </a:lnTo>
                <a:lnTo>
                  <a:pt x="0" y="120"/>
                </a:lnTo>
                <a:lnTo>
                  <a:pt x="209" y="0"/>
                </a:lnTo>
                <a:lnTo>
                  <a:pt x="209" y="0"/>
                </a:lnTo>
                <a:lnTo>
                  <a:pt x="433" y="19"/>
                </a:lnTo>
                <a:lnTo>
                  <a:pt x="433" y="19"/>
                </a:lnTo>
                <a:lnTo>
                  <a:pt x="687" y="470"/>
                </a:lnTo>
              </a:path>
            </a:pathLst>
          </a:custGeom>
          <a:solidFill>
            <a:schemeClr val="accent4"/>
          </a:solidFill>
          <a:ln w="28575" cap="flat" cmpd="sng">
            <a:solidFill>
              <a:schemeClr val="bg1"/>
            </a:solidFill>
            <a:bevel/>
          </a:ln>
          <a:effectLst/>
        </p:spPr>
        <p:txBody>
          <a:bodyPr wrap="none" anchor="ctr"/>
          <a:lstStyle/>
          <a:p>
            <a:endParaRPr lang="en-US"/>
          </a:p>
        </p:txBody>
      </p:sp>
      <p:sp>
        <p:nvSpPr>
          <p:cNvPr id="92" name="Freeform 132"/>
          <p:cNvSpPr>
            <a:spLocks noChangeArrowheads="1"/>
          </p:cNvSpPr>
          <p:nvPr/>
        </p:nvSpPr>
        <p:spPr bwMode="auto">
          <a:xfrm>
            <a:off x="18012178" y="6810346"/>
            <a:ext cx="470939" cy="370279"/>
          </a:xfrm>
          <a:custGeom>
            <a:avLst/>
            <a:gdLst>
              <a:gd name="T0" fmla="*/ 544 w 645"/>
              <a:gd name="T1" fmla="*/ 0 h 506"/>
              <a:gd name="T2" fmla="*/ 644 w 645"/>
              <a:gd name="T3" fmla="*/ 0 h 506"/>
              <a:gd name="T4" fmla="*/ 644 w 645"/>
              <a:gd name="T5" fmla="*/ 0 h 506"/>
              <a:gd name="T6" fmla="*/ 644 w 645"/>
              <a:gd name="T7" fmla="*/ 254 h 506"/>
              <a:gd name="T8" fmla="*/ 560 w 645"/>
              <a:gd name="T9" fmla="*/ 308 h 506"/>
              <a:gd name="T10" fmla="*/ 560 w 645"/>
              <a:gd name="T11" fmla="*/ 308 h 506"/>
              <a:gd name="T12" fmla="*/ 216 w 645"/>
              <a:gd name="T13" fmla="*/ 505 h 506"/>
              <a:gd name="T14" fmla="*/ 216 w 645"/>
              <a:gd name="T15" fmla="*/ 505 h 506"/>
              <a:gd name="T16" fmla="*/ 0 w 645"/>
              <a:gd name="T17" fmla="*/ 505 h 506"/>
              <a:gd name="T18" fmla="*/ 16 w 645"/>
              <a:gd name="T19" fmla="*/ 505 h 506"/>
              <a:gd name="T20" fmla="*/ 16 w 645"/>
              <a:gd name="T21" fmla="*/ 0 h 506"/>
              <a:gd name="T22" fmla="*/ 16 w 645"/>
              <a:gd name="T23" fmla="*/ 0 h 506"/>
              <a:gd name="T24" fmla="*/ 31 w 645"/>
              <a:gd name="T25" fmla="*/ 0 h 506"/>
              <a:gd name="T26" fmla="*/ 31 w 645"/>
              <a:gd name="T27" fmla="*/ 0 h 506"/>
              <a:gd name="T28" fmla="*/ 544 w 645"/>
              <a:gd name="T29" fmla="*/ 0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5" h="506">
                <a:moveTo>
                  <a:pt x="544" y="0"/>
                </a:moveTo>
                <a:lnTo>
                  <a:pt x="644" y="0"/>
                </a:lnTo>
                <a:lnTo>
                  <a:pt x="644" y="0"/>
                </a:lnTo>
                <a:lnTo>
                  <a:pt x="644" y="254"/>
                </a:lnTo>
                <a:lnTo>
                  <a:pt x="560" y="308"/>
                </a:lnTo>
                <a:lnTo>
                  <a:pt x="560" y="308"/>
                </a:lnTo>
                <a:lnTo>
                  <a:pt x="216" y="505"/>
                </a:lnTo>
                <a:lnTo>
                  <a:pt x="216" y="505"/>
                </a:lnTo>
                <a:lnTo>
                  <a:pt x="0" y="505"/>
                </a:lnTo>
                <a:lnTo>
                  <a:pt x="16" y="505"/>
                </a:lnTo>
                <a:lnTo>
                  <a:pt x="16" y="0"/>
                </a:lnTo>
                <a:lnTo>
                  <a:pt x="16" y="0"/>
                </a:lnTo>
                <a:lnTo>
                  <a:pt x="31" y="0"/>
                </a:lnTo>
                <a:lnTo>
                  <a:pt x="31" y="0"/>
                </a:lnTo>
                <a:lnTo>
                  <a:pt x="544"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 name="Freeform 133"/>
          <p:cNvSpPr>
            <a:spLocks noChangeArrowheads="1"/>
          </p:cNvSpPr>
          <p:nvPr/>
        </p:nvSpPr>
        <p:spPr bwMode="auto">
          <a:xfrm>
            <a:off x="18242776" y="10110381"/>
            <a:ext cx="334529" cy="490458"/>
          </a:xfrm>
          <a:custGeom>
            <a:avLst/>
            <a:gdLst>
              <a:gd name="T0" fmla="*/ 459 w 460"/>
              <a:gd name="T1" fmla="*/ 668 h 669"/>
              <a:gd name="T2" fmla="*/ 459 w 460"/>
              <a:gd name="T3" fmla="*/ 27 h 669"/>
              <a:gd name="T4" fmla="*/ 459 w 460"/>
              <a:gd name="T5" fmla="*/ 27 h 669"/>
              <a:gd name="T6" fmla="*/ 459 w 460"/>
              <a:gd name="T7" fmla="*/ 0 h 669"/>
              <a:gd name="T8" fmla="*/ 4 w 460"/>
              <a:gd name="T9" fmla="*/ 0 h 669"/>
              <a:gd name="T10" fmla="*/ 4 w 460"/>
              <a:gd name="T11" fmla="*/ 0 h 669"/>
              <a:gd name="T12" fmla="*/ 0 w 460"/>
              <a:gd name="T13" fmla="*/ 668 h 669"/>
              <a:gd name="T14" fmla="*/ 0 w 460"/>
              <a:gd name="T15" fmla="*/ 668 h 669"/>
              <a:gd name="T16" fmla="*/ 459 w 460"/>
              <a:gd name="T17" fmla="*/ 668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0" h="669">
                <a:moveTo>
                  <a:pt x="459" y="668"/>
                </a:moveTo>
                <a:lnTo>
                  <a:pt x="459" y="27"/>
                </a:lnTo>
                <a:lnTo>
                  <a:pt x="459" y="27"/>
                </a:lnTo>
                <a:lnTo>
                  <a:pt x="459" y="0"/>
                </a:lnTo>
                <a:lnTo>
                  <a:pt x="4" y="0"/>
                </a:lnTo>
                <a:lnTo>
                  <a:pt x="4" y="0"/>
                </a:lnTo>
                <a:lnTo>
                  <a:pt x="0" y="668"/>
                </a:lnTo>
                <a:lnTo>
                  <a:pt x="0" y="668"/>
                </a:lnTo>
                <a:lnTo>
                  <a:pt x="459" y="668"/>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 name="Freeform 134"/>
          <p:cNvSpPr>
            <a:spLocks noChangeArrowheads="1"/>
          </p:cNvSpPr>
          <p:nvPr/>
        </p:nvSpPr>
        <p:spPr bwMode="auto">
          <a:xfrm>
            <a:off x="18658501" y="10604087"/>
            <a:ext cx="324785" cy="669101"/>
          </a:xfrm>
          <a:custGeom>
            <a:avLst/>
            <a:gdLst>
              <a:gd name="T0" fmla="*/ 173 w 444"/>
              <a:gd name="T1" fmla="*/ 913 h 914"/>
              <a:gd name="T2" fmla="*/ 173 w 444"/>
              <a:gd name="T3" fmla="*/ 913 h 914"/>
              <a:gd name="T4" fmla="*/ 173 w 444"/>
              <a:gd name="T5" fmla="*/ 490 h 914"/>
              <a:gd name="T6" fmla="*/ 300 w 444"/>
              <a:gd name="T7" fmla="*/ 490 h 914"/>
              <a:gd name="T8" fmla="*/ 300 w 444"/>
              <a:gd name="T9" fmla="*/ 486 h 914"/>
              <a:gd name="T10" fmla="*/ 300 w 444"/>
              <a:gd name="T11" fmla="*/ 200 h 914"/>
              <a:gd name="T12" fmla="*/ 404 w 444"/>
              <a:gd name="T13" fmla="*/ 96 h 914"/>
              <a:gd name="T14" fmla="*/ 404 w 444"/>
              <a:gd name="T15" fmla="*/ 96 h 914"/>
              <a:gd name="T16" fmla="*/ 416 w 444"/>
              <a:gd name="T17" fmla="*/ 84 h 914"/>
              <a:gd name="T18" fmla="*/ 435 w 444"/>
              <a:gd name="T19" fmla="*/ 61 h 914"/>
              <a:gd name="T20" fmla="*/ 443 w 444"/>
              <a:gd name="T21" fmla="*/ 38 h 914"/>
              <a:gd name="T22" fmla="*/ 404 w 444"/>
              <a:gd name="T23" fmla="*/ 15 h 914"/>
              <a:gd name="T24" fmla="*/ 327 w 444"/>
              <a:gd name="T25" fmla="*/ 0 h 914"/>
              <a:gd name="T26" fmla="*/ 327 w 444"/>
              <a:gd name="T27" fmla="*/ 0 h 914"/>
              <a:gd name="T28" fmla="*/ 0 w 444"/>
              <a:gd name="T29" fmla="*/ 0 h 914"/>
              <a:gd name="T30" fmla="*/ 0 w 444"/>
              <a:gd name="T31" fmla="*/ 0 h 914"/>
              <a:gd name="T32" fmla="*/ 0 w 444"/>
              <a:gd name="T33" fmla="*/ 913 h 914"/>
              <a:gd name="T34" fmla="*/ 0 w 444"/>
              <a:gd name="T35" fmla="*/ 913 h 914"/>
              <a:gd name="T36" fmla="*/ 173 w 444"/>
              <a:gd name="T37" fmla="*/ 913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4" h="914">
                <a:moveTo>
                  <a:pt x="173" y="913"/>
                </a:moveTo>
                <a:lnTo>
                  <a:pt x="173" y="913"/>
                </a:lnTo>
                <a:cubicBezTo>
                  <a:pt x="173" y="490"/>
                  <a:pt x="173" y="490"/>
                  <a:pt x="173" y="490"/>
                </a:cubicBezTo>
                <a:cubicBezTo>
                  <a:pt x="300" y="490"/>
                  <a:pt x="300" y="490"/>
                  <a:pt x="300" y="490"/>
                </a:cubicBezTo>
                <a:cubicBezTo>
                  <a:pt x="300" y="486"/>
                  <a:pt x="300" y="486"/>
                  <a:pt x="300" y="486"/>
                </a:cubicBezTo>
                <a:cubicBezTo>
                  <a:pt x="300" y="200"/>
                  <a:pt x="300" y="200"/>
                  <a:pt x="300" y="200"/>
                </a:cubicBezTo>
                <a:cubicBezTo>
                  <a:pt x="404" y="96"/>
                  <a:pt x="404" y="96"/>
                  <a:pt x="404" y="96"/>
                </a:cubicBezTo>
                <a:lnTo>
                  <a:pt x="404" y="96"/>
                </a:lnTo>
                <a:cubicBezTo>
                  <a:pt x="408" y="92"/>
                  <a:pt x="412" y="88"/>
                  <a:pt x="416" y="84"/>
                </a:cubicBezTo>
                <a:cubicBezTo>
                  <a:pt x="423" y="77"/>
                  <a:pt x="431" y="69"/>
                  <a:pt x="435" y="61"/>
                </a:cubicBezTo>
                <a:cubicBezTo>
                  <a:pt x="443" y="49"/>
                  <a:pt x="443" y="49"/>
                  <a:pt x="443" y="38"/>
                </a:cubicBezTo>
                <a:cubicBezTo>
                  <a:pt x="431" y="23"/>
                  <a:pt x="423" y="19"/>
                  <a:pt x="404" y="15"/>
                </a:cubicBezTo>
                <a:cubicBezTo>
                  <a:pt x="377" y="11"/>
                  <a:pt x="354" y="7"/>
                  <a:pt x="327" y="0"/>
                </a:cubicBezTo>
                <a:lnTo>
                  <a:pt x="327" y="0"/>
                </a:lnTo>
                <a:cubicBezTo>
                  <a:pt x="0" y="0"/>
                  <a:pt x="0" y="0"/>
                  <a:pt x="0" y="0"/>
                </a:cubicBezTo>
                <a:lnTo>
                  <a:pt x="0" y="0"/>
                </a:lnTo>
                <a:cubicBezTo>
                  <a:pt x="0" y="913"/>
                  <a:pt x="0" y="913"/>
                  <a:pt x="0" y="913"/>
                </a:cubicBezTo>
                <a:lnTo>
                  <a:pt x="0" y="913"/>
                </a:lnTo>
                <a:cubicBezTo>
                  <a:pt x="173" y="913"/>
                  <a:pt x="173" y="913"/>
                  <a:pt x="173" y="91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 name="Freeform 135"/>
          <p:cNvSpPr>
            <a:spLocks noChangeArrowheads="1"/>
          </p:cNvSpPr>
          <p:nvPr/>
        </p:nvSpPr>
        <p:spPr bwMode="auto">
          <a:xfrm>
            <a:off x="18242776" y="10604087"/>
            <a:ext cx="412477" cy="669101"/>
          </a:xfrm>
          <a:custGeom>
            <a:avLst/>
            <a:gdLst>
              <a:gd name="T0" fmla="*/ 564 w 565"/>
              <a:gd name="T1" fmla="*/ 0 h 914"/>
              <a:gd name="T2" fmla="*/ 459 w 565"/>
              <a:gd name="T3" fmla="*/ 0 h 914"/>
              <a:gd name="T4" fmla="*/ 459 w 565"/>
              <a:gd name="T5" fmla="*/ 0 h 914"/>
              <a:gd name="T6" fmla="*/ 0 w 565"/>
              <a:gd name="T7" fmla="*/ 0 h 914"/>
              <a:gd name="T8" fmla="*/ 0 w 565"/>
              <a:gd name="T9" fmla="*/ 0 h 914"/>
              <a:gd name="T10" fmla="*/ 0 w 565"/>
              <a:gd name="T11" fmla="*/ 810 h 914"/>
              <a:gd name="T12" fmla="*/ 0 w 565"/>
              <a:gd name="T13" fmla="*/ 810 h 914"/>
              <a:gd name="T14" fmla="*/ 170 w 565"/>
              <a:gd name="T15" fmla="*/ 810 h 914"/>
              <a:gd name="T16" fmla="*/ 170 w 565"/>
              <a:gd name="T17" fmla="*/ 833 h 914"/>
              <a:gd name="T18" fmla="*/ 213 w 565"/>
              <a:gd name="T19" fmla="*/ 833 h 914"/>
              <a:gd name="T20" fmla="*/ 213 w 565"/>
              <a:gd name="T21" fmla="*/ 814 h 914"/>
              <a:gd name="T22" fmla="*/ 251 w 565"/>
              <a:gd name="T23" fmla="*/ 814 h 914"/>
              <a:gd name="T24" fmla="*/ 251 w 565"/>
              <a:gd name="T25" fmla="*/ 825 h 914"/>
              <a:gd name="T26" fmla="*/ 278 w 565"/>
              <a:gd name="T27" fmla="*/ 825 h 914"/>
              <a:gd name="T28" fmla="*/ 278 w 565"/>
              <a:gd name="T29" fmla="*/ 913 h 914"/>
              <a:gd name="T30" fmla="*/ 278 w 565"/>
              <a:gd name="T31" fmla="*/ 913 h 914"/>
              <a:gd name="T32" fmla="*/ 564 w 565"/>
              <a:gd name="T33" fmla="*/ 913 h 914"/>
              <a:gd name="T34" fmla="*/ 564 w 565"/>
              <a:gd name="T35" fmla="*/ 913 h 914"/>
              <a:gd name="T36" fmla="*/ 564 w 565"/>
              <a:gd name="T37" fmla="*/ 0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5" h="914">
                <a:moveTo>
                  <a:pt x="564" y="0"/>
                </a:moveTo>
                <a:lnTo>
                  <a:pt x="459" y="0"/>
                </a:lnTo>
                <a:lnTo>
                  <a:pt x="459" y="0"/>
                </a:lnTo>
                <a:lnTo>
                  <a:pt x="0" y="0"/>
                </a:lnTo>
                <a:lnTo>
                  <a:pt x="0" y="0"/>
                </a:lnTo>
                <a:lnTo>
                  <a:pt x="0" y="810"/>
                </a:lnTo>
                <a:lnTo>
                  <a:pt x="0" y="810"/>
                </a:lnTo>
                <a:lnTo>
                  <a:pt x="170" y="810"/>
                </a:lnTo>
                <a:lnTo>
                  <a:pt x="170" y="833"/>
                </a:lnTo>
                <a:lnTo>
                  <a:pt x="213" y="833"/>
                </a:lnTo>
                <a:lnTo>
                  <a:pt x="213" y="814"/>
                </a:lnTo>
                <a:lnTo>
                  <a:pt x="251" y="814"/>
                </a:lnTo>
                <a:lnTo>
                  <a:pt x="251" y="825"/>
                </a:lnTo>
                <a:lnTo>
                  <a:pt x="278" y="825"/>
                </a:lnTo>
                <a:lnTo>
                  <a:pt x="278" y="913"/>
                </a:lnTo>
                <a:lnTo>
                  <a:pt x="278" y="913"/>
                </a:lnTo>
                <a:lnTo>
                  <a:pt x="564" y="913"/>
                </a:lnTo>
                <a:lnTo>
                  <a:pt x="564" y="913"/>
                </a:lnTo>
                <a:lnTo>
                  <a:pt x="564" y="0"/>
                </a:lnTo>
              </a:path>
            </a:pathLst>
          </a:custGeom>
          <a:solidFill>
            <a:schemeClr val="accent6"/>
          </a:solidFill>
          <a:ln w="28575" cap="flat" cmpd="sng">
            <a:solidFill>
              <a:schemeClr val="bg1"/>
            </a:solidFill>
            <a:bevel/>
          </a:ln>
          <a:effectLst/>
        </p:spPr>
        <p:txBody>
          <a:bodyPr wrap="none" anchor="ctr"/>
          <a:lstStyle/>
          <a:p>
            <a:endParaRPr lang="en-US"/>
          </a:p>
        </p:txBody>
      </p:sp>
      <p:sp>
        <p:nvSpPr>
          <p:cNvPr id="96" name="Freeform 136"/>
          <p:cNvSpPr>
            <a:spLocks noChangeArrowheads="1"/>
          </p:cNvSpPr>
          <p:nvPr/>
        </p:nvSpPr>
        <p:spPr bwMode="auto">
          <a:xfrm>
            <a:off x="18762432" y="10045419"/>
            <a:ext cx="513161" cy="503450"/>
          </a:xfrm>
          <a:custGeom>
            <a:avLst/>
            <a:gdLst>
              <a:gd name="T0" fmla="*/ 274 w 703"/>
              <a:gd name="T1" fmla="*/ 617 h 687"/>
              <a:gd name="T2" fmla="*/ 274 w 703"/>
              <a:gd name="T3" fmla="*/ 617 h 687"/>
              <a:gd name="T4" fmla="*/ 304 w 703"/>
              <a:gd name="T5" fmla="*/ 632 h 687"/>
              <a:gd name="T6" fmla="*/ 359 w 703"/>
              <a:gd name="T7" fmla="*/ 651 h 687"/>
              <a:gd name="T8" fmla="*/ 451 w 703"/>
              <a:gd name="T9" fmla="*/ 675 h 687"/>
              <a:gd name="T10" fmla="*/ 533 w 703"/>
              <a:gd name="T11" fmla="*/ 671 h 687"/>
              <a:gd name="T12" fmla="*/ 544 w 703"/>
              <a:gd name="T13" fmla="*/ 648 h 687"/>
              <a:gd name="T14" fmla="*/ 544 w 703"/>
              <a:gd name="T15" fmla="*/ 648 h 687"/>
              <a:gd name="T16" fmla="*/ 702 w 703"/>
              <a:gd name="T17" fmla="*/ 378 h 687"/>
              <a:gd name="T18" fmla="*/ 702 w 703"/>
              <a:gd name="T19" fmla="*/ 378 h 687"/>
              <a:gd name="T20" fmla="*/ 675 w 703"/>
              <a:gd name="T21" fmla="*/ 363 h 687"/>
              <a:gd name="T22" fmla="*/ 640 w 703"/>
              <a:gd name="T23" fmla="*/ 351 h 687"/>
              <a:gd name="T24" fmla="*/ 606 w 703"/>
              <a:gd name="T25" fmla="*/ 328 h 687"/>
              <a:gd name="T26" fmla="*/ 529 w 703"/>
              <a:gd name="T27" fmla="*/ 277 h 687"/>
              <a:gd name="T28" fmla="*/ 521 w 703"/>
              <a:gd name="T29" fmla="*/ 228 h 687"/>
              <a:gd name="T30" fmla="*/ 409 w 703"/>
              <a:gd name="T31" fmla="*/ 220 h 687"/>
              <a:gd name="T32" fmla="*/ 355 w 703"/>
              <a:gd name="T33" fmla="*/ 119 h 687"/>
              <a:gd name="T34" fmla="*/ 312 w 703"/>
              <a:gd name="T35" fmla="*/ 69 h 687"/>
              <a:gd name="T36" fmla="*/ 312 w 703"/>
              <a:gd name="T37" fmla="*/ 69 h 687"/>
              <a:gd name="T38" fmla="*/ 170 w 703"/>
              <a:gd name="T39" fmla="*/ 0 h 687"/>
              <a:gd name="T40" fmla="*/ 85 w 703"/>
              <a:gd name="T41" fmla="*/ 35 h 687"/>
              <a:gd name="T42" fmla="*/ 85 w 703"/>
              <a:gd name="T43" fmla="*/ 35 h 687"/>
              <a:gd name="T44" fmla="*/ 0 w 703"/>
              <a:gd name="T45" fmla="*/ 73 h 687"/>
              <a:gd name="T46" fmla="*/ 274 w 703"/>
              <a:gd name="T47" fmla="*/ 617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3" h="687">
                <a:moveTo>
                  <a:pt x="274" y="617"/>
                </a:moveTo>
                <a:lnTo>
                  <a:pt x="274" y="617"/>
                </a:lnTo>
                <a:cubicBezTo>
                  <a:pt x="285" y="624"/>
                  <a:pt x="297" y="628"/>
                  <a:pt x="304" y="632"/>
                </a:cubicBezTo>
                <a:cubicBezTo>
                  <a:pt x="320" y="636"/>
                  <a:pt x="343" y="644"/>
                  <a:pt x="359" y="651"/>
                </a:cubicBezTo>
                <a:cubicBezTo>
                  <a:pt x="390" y="663"/>
                  <a:pt x="420" y="667"/>
                  <a:pt x="451" y="675"/>
                </a:cubicBezTo>
                <a:cubicBezTo>
                  <a:pt x="478" y="682"/>
                  <a:pt x="509" y="686"/>
                  <a:pt x="533" y="671"/>
                </a:cubicBezTo>
                <a:cubicBezTo>
                  <a:pt x="544" y="648"/>
                  <a:pt x="544" y="648"/>
                  <a:pt x="544" y="648"/>
                </a:cubicBezTo>
                <a:lnTo>
                  <a:pt x="544" y="648"/>
                </a:lnTo>
                <a:cubicBezTo>
                  <a:pt x="702" y="378"/>
                  <a:pt x="702" y="378"/>
                  <a:pt x="702" y="378"/>
                </a:cubicBezTo>
                <a:lnTo>
                  <a:pt x="702" y="378"/>
                </a:lnTo>
                <a:cubicBezTo>
                  <a:pt x="702" y="374"/>
                  <a:pt x="679" y="367"/>
                  <a:pt x="675" y="363"/>
                </a:cubicBezTo>
                <a:cubicBezTo>
                  <a:pt x="671" y="359"/>
                  <a:pt x="648" y="355"/>
                  <a:pt x="640" y="351"/>
                </a:cubicBezTo>
                <a:cubicBezTo>
                  <a:pt x="625" y="347"/>
                  <a:pt x="617" y="335"/>
                  <a:pt x="606" y="328"/>
                </a:cubicBezTo>
                <a:cubicBezTo>
                  <a:pt x="579" y="308"/>
                  <a:pt x="540" y="316"/>
                  <a:pt x="529" y="277"/>
                </a:cubicBezTo>
                <a:cubicBezTo>
                  <a:pt x="525" y="266"/>
                  <a:pt x="525" y="235"/>
                  <a:pt x="521" y="228"/>
                </a:cubicBezTo>
                <a:cubicBezTo>
                  <a:pt x="486" y="220"/>
                  <a:pt x="443" y="243"/>
                  <a:pt x="409" y="220"/>
                </a:cubicBezTo>
                <a:cubicBezTo>
                  <a:pt x="374" y="197"/>
                  <a:pt x="367" y="154"/>
                  <a:pt x="355" y="119"/>
                </a:cubicBezTo>
                <a:cubicBezTo>
                  <a:pt x="347" y="89"/>
                  <a:pt x="340" y="85"/>
                  <a:pt x="312" y="69"/>
                </a:cubicBezTo>
                <a:lnTo>
                  <a:pt x="312" y="69"/>
                </a:lnTo>
                <a:cubicBezTo>
                  <a:pt x="170" y="0"/>
                  <a:pt x="170" y="0"/>
                  <a:pt x="170" y="0"/>
                </a:cubicBezTo>
                <a:cubicBezTo>
                  <a:pt x="85" y="35"/>
                  <a:pt x="85" y="35"/>
                  <a:pt x="85" y="35"/>
                </a:cubicBezTo>
                <a:lnTo>
                  <a:pt x="85" y="35"/>
                </a:lnTo>
                <a:cubicBezTo>
                  <a:pt x="0" y="73"/>
                  <a:pt x="0" y="73"/>
                  <a:pt x="0" y="73"/>
                </a:cubicBezTo>
                <a:cubicBezTo>
                  <a:pt x="274" y="617"/>
                  <a:pt x="274" y="617"/>
                  <a:pt x="274" y="61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 name="Freeform 137"/>
          <p:cNvSpPr>
            <a:spLocks noChangeArrowheads="1"/>
          </p:cNvSpPr>
          <p:nvPr/>
        </p:nvSpPr>
        <p:spPr bwMode="auto">
          <a:xfrm>
            <a:off x="18580552" y="9986954"/>
            <a:ext cx="379999" cy="613884"/>
          </a:xfrm>
          <a:custGeom>
            <a:avLst/>
            <a:gdLst>
              <a:gd name="T0" fmla="*/ 521 w 522"/>
              <a:gd name="T1" fmla="*/ 694 h 838"/>
              <a:gd name="T2" fmla="*/ 247 w 522"/>
              <a:gd name="T3" fmla="*/ 150 h 838"/>
              <a:gd name="T4" fmla="*/ 332 w 522"/>
              <a:gd name="T5" fmla="*/ 112 h 838"/>
              <a:gd name="T6" fmla="*/ 332 w 522"/>
              <a:gd name="T7" fmla="*/ 112 h 838"/>
              <a:gd name="T8" fmla="*/ 239 w 522"/>
              <a:gd name="T9" fmla="*/ 0 h 838"/>
              <a:gd name="T10" fmla="*/ 239 w 522"/>
              <a:gd name="T11" fmla="*/ 0 h 838"/>
              <a:gd name="T12" fmla="*/ 0 w 522"/>
              <a:gd name="T13" fmla="*/ 196 h 838"/>
              <a:gd name="T14" fmla="*/ 0 w 522"/>
              <a:gd name="T15" fmla="*/ 196 h 838"/>
              <a:gd name="T16" fmla="*/ 0 w 522"/>
              <a:gd name="T17" fmla="*/ 837 h 838"/>
              <a:gd name="T18" fmla="*/ 0 w 522"/>
              <a:gd name="T19" fmla="*/ 837 h 838"/>
              <a:gd name="T20" fmla="*/ 105 w 522"/>
              <a:gd name="T21" fmla="*/ 837 h 838"/>
              <a:gd name="T22" fmla="*/ 105 w 522"/>
              <a:gd name="T23" fmla="*/ 837 h 838"/>
              <a:gd name="T24" fmla="*/ 432 w 522"/>
              <a:gd name="T25" fmla="*/ 837 h 838"/>
              <a:gd name="T26" fmla="*/ 432 w 522"/>
              <a:gd name="T27" fmla="*/ 837 h 838"/>
              <a:gd name="T28" fmla="*/ 432 w 522"/>
              <a:gd name="T29" fmla="*/ 775 h 838"/>
              <a:gd name="T30" fmla="*/ 521 w 522"/>
              <a:gd name="T31" fmla="*/ 694 h 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22" h="838">
                <a:moveTo>
                  <a:pt x="521" y="694"/>
                </a:moveTo>
                <a:lnTo>
                  <a:pt x="247" y="150"/>
                </a:lnTo>
                <a:lnTo>
                  <a:pt x="332" y="112"/>
                </a:lnTo>
                <a:lnTo>
                  <a:pt x="332" y="112"/>
                </a:lnTo>
                <a:lnTo>
                  <a:pt x="239" y="0"/>
                </a:lnTo>
                <a:lnTo>
                  <a:pt x="239" y="0"/>
                </a:lnTo>
                <a:lnTo>
                  <a:pt x="0" y="196"/>
                </a:lnTo>
                <a:lnTo>
                  <a:pt x="0" y="196"/>
                </a:lnTo>
                <a:lnTo>
                  <a:pt x="0" y="837"/>
                </a:lnTo>
                <a:lnTo>
                  <a:pt x="0" y="837"/>
                </a:lnTo>
                <a:lnTo>
                  <a:pt x="105" y="837"/>
                </a:lnTo>
                <a:lnTo>
                  <a:pt x="105" y="837"/>
                </a:lnTo>
                <a:lnTo>
                  <a:pt x="432" y="837"/>
                </a:lnTo>
                <a:lnTo>
                  <a:pt x="432" y="837"/>
                </a:lnTo>
                <a:lnTo>
                  <a:pt x="432" y="775"/>
                </a:lnTo>
                <a:lnTo>
                  <a:pt x="521" y="694"/>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8" name="Freeform 138"/>
          <p:cNvSpPr>
            <a:spLocks noChangeArrowheads="1"/>
          </p:cNvSpPr>
          <p:nvPr/>
        </p:nvSpPr>
        <p:spPr bwMode="auto">
          <a:xfrm>
            <a:off x="18898842" y="10496901"/>
            <a:ext cx="552135" cy="298822"/>
          </a:xfrm>
          <a:custGeom>
            <a:avLst/>
            <a:gdLst>
              <a:gd name="T0" fmla="*/ 0 w 753"/>
              <a:gd name="T1" fmla="*/ 143 h 410"/>
              <a:gd name="T2" fmla="*/ 0 w 753"/>
              <a:gd name="T3" fmla="*/ 143 h 410"/>
              <a:gd name="T4" fmla="*/ 0 w 753"/>
              <a:gd name="T5" fmla="*/ 81 h 410"/>
              <a:gd name="T6" fmla="*/ 89 w 753"/>
              <a:gd name="T7" fmla="*/ 0 h 410"/>
              <a:gd name="T8" fmla="*/ 89 w 753"/>
              <a:gd name="T9" fmla="*/ 0 h 410"/>
              <a:gd name="T10" fmla="*/ 119 w 753"/>
              <a:gd name="T11" fmla="*/ 15 h 410"/>
              <a:gd name="T12" fmla="*/ 174 w 753"/>
              <a:gd name="T13" fmla="*/ 34 h 410"/>
              <a:gd name="T14" fmla="*/ 266 w 753"/>
              <a:gd name="T15" fmla="*/ 58 h 410"/>
              <a:gd name="T16" fmla="*/ 348 w 753"/>
              <a:gd name="T17" fmla="*/ 54 h 410"/>
              <a:gd name="T18" fmla="*/ 359 w 753"/>
              <a:gd name="T19" fmla="*/ 31 h 410"/>
              <a:gd name="T20" fmla="*/ 359 w 753"/>
              <a:gd name="T21" fmla="*/ 31 h 410"/>
              <a:gd name="T22" fmla="*/ 424 w 753"/>
              <a:gd name="T23" fmla="*/ 23 h 410"/>
              <a:gd name="T24" fmla="*/ 513 w 753"/>
              <a:gd name="T25" fmla="*/ 58 h 410"/>
              <a:gd name="T26" fmla="*/ 598 w 753"/>
              <a:gd name="T27" fmla="*/ 77 h 410"/>
              <a:gd name="T28" fmla="*/ 625 w 753"/>
              <a:gd name="T29" fmla="*/ 127 h 410"/>
              <a:gd name="T30" fmla="*/ 628 w 753"/>
              <a:gd name="T31" fmla="*/ 135 h 410"/>
              <a:gd name="T32" fmla="*/ 628 w 753"/>
              <a:gd name="T33" fmla="*/ 135 h 410"/>
              <a:gd name="T34" fmla="*/ 648 w 753"/>
              <a:gd name="T35" fmla="*/ 170 h 410"/>
              <a:gd name="T36" fmla="*/ 683 w 753"/>
              <a:gd name="T37" fmla="*/ 227 h 410"/>
              <a:gd name="T38" fmla="*/ 752 w 753"/>
              <a:gd name="T39" fmla="*/ 316 h 410"/>
              <a:gd name="T40" fmla="*/ 752 w 753"/>
              <a:gd name="T41" fmla="*/ 316 h 410"/>
              <a:gd name="T42" fmla="*/ 710 w 753"/>
              <a:gd name="T43" fmla="*/ 389 h 410"/>
              <a:gd name="T44" fmla="*/ 667 w 753"/>
              <a:gd name="T45" fmla="*/ 397 h 410"/>
              <a:gd name="T46" fmla="*/ 640 w 753"/>
              <a:gd name="T47" fmla="*/ 339 h 410"/>
              <a:gd name="T48" fmla="*/ 548 w 753"/>
              <a:gd name="T49" fmla="*/ 355 h 410"/>
              <a:gd name="T50" fmla="*/ 563 w 753"/>
              <a:gd name="T51" fmla="*/ 335 h 410"/>
              <a:gd name="T52" fmla="*/ 563 w 753"/>
              <a:gd name="T53" fmla="*/ 335 h 410"/>
              <a:gd name="T54" fmla="*/ 509 w 753"/>
              <a:gd name="T55" fmla="*/ 343 h 410"/>
              <a:gd name="T56" fmla="*/ 447 w 753"/>
              <a:gd name="T57" fmla="*/ 347 h 410"/>
              <a:gd name="T58" fmla="*/ 413 w 753"/>
              <a:gd name="T59" fmla="*/ 355 h 410"/>
              <a:gd name="T60" fmla="*/ 401 w 753"/>
              <a:gd name="T61" fmla="*/ 324 h 410"/>
              <a:gd name="T62" fmla="*/ 336 w 753"/>
              <a:gd name="T63" fmla="*/ 331 h 410"/>
              <a:gd name="T64" fmla="*/ 336 w 753"/>
              <a:gd name="T65" fmla="*/ 331 h 410"/>
              <a:gd name="T66" fmla="*/ 289 w 753"/>
              <a:gd name="T67" fmla="*/ 316 h 410"/>
              <a:gd name="T68" fmla="*/ 243 w 753"/>
              <a:gd name="T69" fmla="*/ 312 h 410"/>
              <a:gd name="T70" fmla="*/ 127 w 753"/>
              <a:gd name="T71" fmla="*/ 282 h 410"/>
              <a:gd name="T72" fmla="*/ 112 w 753"/>
              <a:gd name="T73" fmla="*/ 255 h 410"/>
              <a:gd name="T74" fmla="*/ 77 w 753"/>
              <a:gd name="T75" fmla="*/ 239 h 410"/>
              <a:gd name="T76" fmla="*/ 77 w 753"/>
              <a:gd name="T77" fmla="*/ 239 h 410"/>
              <a:gd name="T78" fmla="*/ 89 w 753"/>
              <a:gd name="T79" fmla="*/ 227 h 410"/>
              <a:gd name="T80" fmla="*/ 108 w 753"/>
              <a:gd name="T81" fmla="*/ 204 h 410"/>
              <a:gd name="T82" fmla="*/ 116 w 753"/>
              <a:gd name="T83" fmla="*/ 181 h 410"/>
              <a:gd name="T84" fmla="*/ 77 w 753"/>
              <a:gd name="T85" fmla="*/ 158 h 410"/>
              <a:gd name="T86" fmla="*/ 0 w 753"/>
              <a:gd name="T87" fmla="*/ 143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53" h="410">
                <a:moveTo>
                  <a:pt x="0" y="143"/>
                </a:moveTo>
                <a:lnTo>
                  <a:pt x="0" y="143"/>
                </a:lnTo>
                <a:cubicBezTo>
                  <a:pt x="0" y="81"/>
                  <a:pt x="0" y="81"/>
                  <a:pt x="0" y="81"/>
                </a:cubicBezTo>
                <a:cubicBezTo>
                  <a:pt x="89" y="0"/>
                  <a:pt x="89" y="0"/>
                  <a:pt x="89" y="0"/>
                </a:cubicBezTo>
                <a:lnTo>
                  <a:pt x="89" y="0"/>
                </a:lnTo>
                <a:cubicBezTo>
                  <a:pt x="100" y="7"/>
                  <a:pt x="112" y="11"/>
                  <a:pt x="119" y="15"/>
                </a:cubicBezTo>
                <a:cubicBezTo>
                  <a:pt x="135" y="19"/>
                  <a:pt x="158" y="27"/>
                  <a:pt x="174" y="34"/>
                </a:cubicBezTo>
                <a:cubicBezTo>
                  <a:pt x="205" y="46"/>
                  <a:pt x="235" y="50"/>
                  <a:pt x="266" y="58"/>
                </a:cubicBezTo>
                <a:cubicBezTo>
                  <a:pt x="293" y="65"/>
                  <a:pt x="324" y="69"/>
                  <a:pt x="348" y="54"/>
                </a:cubicBezTo>
                <a:cubicBezTo>
                  <a:pt x="359" y="31"/>
                  <a:pt x="359" y="31"/>
                  <a:pt x="359" y="31"/>
                </a:cubicBezTo>
                <a:lnTo>
                  <a:pt x="359" y="31"/>
                </a:lnTo>
                <a:cubicBezTo>
                  <a:pt x="378" y="34"/>
                  <a:pt x="409" y="7"/>
                  <a:pt x="424" y="23"/>
                </a:cubicBezTo>
                <a:cubicBezTo>
                  <a:pt x="463" y="62"/>
                  <a:pt x="455" y="65"/>
                  <a:pt x="513" y="58"/>
                </a:cubicBezTo>
                <a:cubicBezTo>
                  <a:pt x="560" y="50"/>
                  <a:pt x="563" y="54"/>
                  <a:pt x="598" y="77"/>
                </a:cubicBezTo>
                <a:cubicBezTo>
                  <a:pt x="598" y="81"/>
                  <a:pt x="621" y="120"/>
                  <a:pt x="625" y="127"/>
                </a:cubicBezTo>
                <a:cubicBezTo>
                  <a:pt x="625" y="127"/>
                  <a:pt x="628" y="131"/>
                  <a:pt x="628" y="135"/>
                </a:cubicBezTo>
                <a:lnTo>
                  <a:pt x="628" y="135"/>
                </a:lnTo>
                <a:cubicBezTo>
                  <a:pt x="628" y="146"/>
                  <a:pt x="644" y="158"/>
                  <a:pt x="648" y="170"/>
                </a:cubicBezTo>
                <a:cubicBezTo>
                  <a:pt x="656" y="177"/>
                  <a:pt x="675" y="216"/>
                  <a:pt x="683" y="227"/>
                </a:cubicBezTo>
                <a:cubicBezTo>
                  <a:pt x="699" y="251"/>
                  <a:pt x="733" y="297"/>
                  <a:pt x="752" y="316"/>
                </a:cubicBezTo>
                <a:lnTo>
                  <a:pt x="752" y="316"/>
                </a:lnTo>
                <a:cubicBezTo>
                  <a:pt x="737" y="339"/>
                  <a:pt x="721" y="362"/>
                  <a:pt x="710" y="389"/>
                </a:cubicBezTo>
                <a:cubicBezTo>
                  <a:pt x="695" y="405"/>
                  <a:pt x="695" y="409"/>
                  <a:pt x="667" y="397"/>
                </a:cubicBezTo>
                <a:cubicBezTo>
                  <a:pt x="667" y="377"/>
                  <a:pt x="656" y="351"/>
                  <a:pt x="640" y="339"/>
                </a:cubicBezTo>
                <a:cubicBezTo>
                  <a:pt x="613" y="316"/>
                  <a:pt x="563" y="366"/>
                  <a:pt x="548" y="355"/>
                </a:cubicBezTo>
                <a:cubicBezTo>
                  <a:pt x="548" y="351"/>
                  <a:pt x="563" y="343"/>
                  <a:pt x="563" y="335"/>
                </a:cubicBezTo>
                <a:lnTo>
                  <a:pt x="563" y="335"/>
                </a:lnTo>
                <a:cubicBezTo>
                  <a:pt x="544" y="335"/>
                  <a:pt x="525" y="339"/>
                  <a:pt x="509" y="343"/>
                </a:cubicBezTo>
                <a:cubicBezTo>
                  <a:pt x="486" y="351"/>
                  <a:pt x="467" y="347"/>
                  <a:pt x="447" y="347"/>
                </a:cubicBezTo>
                <a:cubicBezTo>
                  <a:pt x="436" y="347"/>
                  <a:pt x="421" y="355"/>
                  <a:pt x="413" y="355"/>
                </a:cubicBezTo>
                <a:cubicBezTo>
                  <a:pt x="401" y="351"/>
                  <a:pt x="409" y="328"/>
                  <a:pt x="401" y="324"/>
                </a:cubicBezTo>
                <a:cubicBezTo>
                  <a:pt x="397" y="320"/>
                  <a:pt x="348" y="331"/>
                  <a:pt x="336" y="331"/>
                </a:cubicBezTo>
                <a:lnTo>
                  <a:pt x="336" y="331"/>
                </a:lnTo>
                <a:cubicBezTo>
                  <a:pt x="324" y="328"/>
                  <a:pt x="301" y="316"/>
                  <a:pt x="289" y="316"/>
                </a:cubicBezTo>
                <a:cubicBezTo>
                  <a:pt x="270" y="320"/>
                  <a:pt x="258" y="328"/>
                  <a:pt x="243" y="312"/>
                </a:cubicBezTo>
                <a:cubicBezTo>
                  <a:pt x="212" y="282"/>
                  <a:pt x="166" y="309"/>
                  <a:pt x="127" y="282"/>
                </a:cubicBezTo>
                <a:cubicBezTo>
                  <a:pt x="119" y="274"/>
                  <a:pt x="119" y="262"/>
                  <a:pt x="112" y="255"/>
                </a:cubicBezTo>
                <a:cubicBezTo>
                  <a:pt x="104" y="247"/>
                  <a:pt x="89" y="243"/>
                  <a:pt x="77" y="239"/>
                </a:cubicBezTo>
                <a:lnTo>
                  <a:pt x="77" y="239"/>
                </a:lnTo>
                <a:cubicBezTo>
                  <a:pt x="81" y="235"/>
                  <a:pt x="85" y="231"/>
                  <a:pt x="89" y="227"/>
                </a:cubicBezTo>
                <a:cubicBezTo>
                  <a:pt x="96" y="220"/>
                  <a:pt x="104" y="212"/>
                  <a:pt x="108" y="204"/>
                </a:cubicBezTo>
                <a:cubicBezTo>
                  <a:pt x="116" y="192"/>
                  <a:pt x="116" y="192"/>
                  <a:pt x="116" y="181"/>
                </a:cubicBezTo>
                <a:cubicBezTo>
                  <a:pt x="104" y="166"/>
                  <a:pt x="96" y="162"/>
                  <a:pt x="77" y="158"/>
                </a:cubicBezTo>
                <a:cubicBezTo>
                  <a:pt x="50" y="154"/>
                  <a:pt x="27" y="150"/>
                  <a:pt x="0" y="14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9" name="Freeform 139"/>
          <p:cNvSpPr>
            <a:spLocks noChangeArrowheads="1"/>
          </p:cNvSpPr>
          <p:nvPr/>
        </p:nvSpPr>
        <p:spPr bwMode="auto">
          <a:xfrm>
            <a:off x="19330806" y="9717365"/>
            <a:ext cx="477434" cy="516442"/>
          </a:xfrm>
          <a:custGeom>
            <a:avLst/>
            <a:gdLst>
              <a:gd name="T0" fmla="*/ 405 w 653"/>
              <a:gd name="T1" fmla="*/ 686 h 706"/>
              <a:gd name="T2" fmla="*/ 405 w 653"/>
              <a:gd name="T3" fmla="*/ 686 h 706"/>
              <a:gd name="T4" fmla="*/ 386 w 653"/>
              <a:gd name="T5" fmla="*/ 616 h 706"/>
              <a:gd name="T6" fmla="*/ 459 w 653"/>
              <a:gd name="T7" fmla="*/ 543 h 706"/>
              <a:gd name="T8" fmla="*/ 529 w 653"/>
              <a:gd name="T9" fmla="*/ 516 h 706"/>
              <a:gd name="T10" fmla="*/ 579 w 653"/>
              <a:gd name="T11" fmla="*/ 489 h 706"/>
              <a:gd name="T12" fmla="*/ 618 w 653"/>
              <a:gd name="T13" fmla="*/ 474 h 706"/>
              <a:gd name="T14" fmla="*/ 625 w 653"/>
              <a:gd name="T15" fmla="*/ 470 h 706"/>
              <a:gd name="T16" fmla="*/ 652 w 653"/>
              <a:gd name="T17" fmla="*/ 462 h 706"/>
              <a:gd name="T18" fmla="*/ 652 w 653"/>
              <a:gd name="T19" fmla="*/ 462 h 706"/>
              <a:gd name="T20" fmla="*/ 629 w 653"/>
              <a:gd name="T21" fmla="*/ 431 h 706"/>
              <a:gd name="T22" fmla="*/ 618 w 653"/>
              <a:gd name="T23" fmla="*/ 393 h 706"/>
              <a:gd name="T24" fmla="*/ 594 w 653"/>
              <a:gd name="T25" fmla="*/ 354 h 706"/>
              <a:gd name="T26" fmla="*/ 571 w 653"/>
              <a:gd name="T27" fmla="*/ 265 h 706"/>
              <a:gd name="T28" fmla="*/ 513 w 653"/>
              <a:gd name="T29" fmla="*/ 211 h 706"/>
              <a:gd name="T30" fmla="*/ 475 w 653"/>
              <a:gd name="T31" fmla="*/ 123 h 706"/>
              <a:gd name="T32" fmla="*/ 382 w 653"/>
              <a:gd name="T33" fmla="*/ 61 h 706"/>
              <a:gd name="T34" fmla="*/ 374 w 653"/>
              <a:gd name="T35" fmla="*/ 57 h 706"/>
              <a:gd name="T36" fmla="*/ 370 w 653"/>
              <a:gd name="T37" fmla="*/ 53 h 706"/>
              <a:gd name="T38" fmla="*/ 366 w 653"/>
              <a:gd name="T39" fmla="*/ 57 h 706"/>
              <a:gd name="T40" fmla="*/ 320 w 653"/>
              <a:gd name="T41" fmla="*/ 0 h 706"/>
              <a:gd name="T42" fmla="*/ 320 w 653"/>
              <a:gd name="T43" fmla="*/ 0 h 706"/>
              <a:gd name="T44" fmla="*/ 0 w 653"/>
              <a:gd name="T45" fmla="*/ 277 h 706"/>
              <a:gd name="T46" fmla="*/ 0 w 653"/>
              <a:gd name="T47" fmla="*/ 277 h 706"/>
              <a:gd name="T48" fmla="*/ 42 w 653"/>
              <a:gd name="T49" fmla="*/ 293 h 706"/>
              <a:gd name="T50" fmla="*/ 78 w 653"/>
              <a:gd name="T51" fmla="*/ 289 h 706"/>
              <a:gd name="T52" fmla="*/ 128 w 653"/>
              <a:gd name="T53" fmla="*/ 377 h 706"/>
              <a:gd name="T54" fmla="*/ 128 w 653"/>
              <a:gd name="T55" fmla="*/ 482 h 706"/>
              <a:gd name="T56" fmla="*/ 132 w 653"/>
              <a:gd name="T57" fmla="*/ 589 h 706"/>
              <a:gd name="T58" fmla="*/ 143 w 653"/>
              <a:gd name="T59" fmla="*/ 620 h 706"/>
              <a:gd name="T60" fmla="*/ 143 w 653"/>
              <a:gd name="T61" fmla="*/ 644 h 706"/>
              <a:gd name="T62" fmla="*/ 143 w 653"/>
              <a:gd name="T63" fmla="*/ 644 h 706"/>
              <a:gd name="T64" fmla="*/ 208 w 653"/>
              <a:gd name="T65" fmla="*/ 640 h 706"/>
              <a:gd name="T66" fmla="*/ 251 w 653"/>
              <a:gd name="T67" fmla="*/ 663 h 706"/>
              <a:gd name="T68" fmla="*/ 317 w 653"/>
              <a:gd name="T69" fmla="*/ 686 h 706"/>
              <a:gd name="T70" fmla="*/ 351 w 653"/>
              <a:gd name="T71" fmla="*/ 705 h 706"/>
              <a:gd name="T72" fmla="*/ 386 w 653"/>
              <a:gd name="T73" fmla="*/ 697 h 706"/>
              <a:gd name="T74" fmla="*/ 405 w 653"/>
              <a:gd name="T75" fmla="*/ 68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3" h="706">
                <a:moveTo>
                  <a:pt x="405" y="686"/>
                </a:moveTo>
                <a:lnTo>
                  <a:pt x="405" y="686"/>
                </a:lnTo>
                <a:cubicBezTo>
                  <a:pt x="401" y="659"/>
                  <a:pt x="401" y="640"/>
                  <a:pt x="386" y="616"/>
                </a:cubicBezTo>
                <a:cubicBezTo>
                  <a:pt x="363" y="574"/>
                  <a:pt x="433" y="555"/>
                  <a:pt x="459" y="543"/>
                </a:cubicBezTo>
                <a:cubicBezTo>
                  <a:pt x="483" y="532"/>
                  <a:pt x="505" y="524"/>
                  <a:pt x="529" y="516"/>
                </a:cubicBezTo>
                <a:cubicBezTo>
                  <a:pt x="536" y="512"/>
                  <a:pt x="575" y="497"/>
                  <a:pt x="579" y="489"/>
                </a:cubicBezTo>
                <a:cubicBezTo>
                  <a:pt x="590" y="489"/>
                  <a:pt x="606" y="478"/>
                  <a:pt x="618" y="474"/>
                </a:cubicBezTo>
                <a:cubicBezTo>
                  <a:pt x="625" y="470"/>
                  <a:pt x="625" y="470"/>
                  <a:pt x="625" y="470"/>
                </a:cubicBezTo>
                <a:cubicBezTo>
                  <a:pt x="652" y="462"/>
                  <a:pt x="652" y="462"/>
                  <a:pt x="652" y="462"/>
                </a:cubicBezTo>
                <a:lnTo>
                  <a:pt x="652" y="462"/>
                </a:lnTo>
                <a:cubicBezTo>
                  <a:pt x="645" y="458"/>
                  <a:pt x="629" y="443"/>
                  <a:pt x="629" y="431"/>
                </a:cubicBezTo>
                <a:cubicBezTo>
                  <a:pt x="622" y="427"/>
                  <a:pt x="622" y="404"/>
                  <a:pt x="618" y="393"/>
                </a:cubicBezTo>
                <a:cubicBezTo>
                  <a:pt x="614" y="377"/>
                  <a:pt x="606" y="366"/>
                  <a:pt x="594" y="354"/>
                </a:cubicBezTo>
                <a:cubicBezTo>
                  <a:pt x="579" y="324"/>
                  <a:pt x="587" y="293"/>
                  <a:pt x="571" y="265"/>
                </a:cubicBezTo>
                <a:cubicBezTo>
                  <a:pt x="559" y="246"/>
                  <a:pt x="532" y="227"/>
                  <a:pt x="513" y="211"/>
                </a:cubicBezTo>
                <a:cubicBezTo>
                  <a:pt x="494" y="188"/>
                  <a:pt x="486" y="150"/>
                  <a:pt x="475" y="123"/>
                </a:cubicBezTo>
                <a:cubicBezTo>
                  <a:pt x="463" y="80"/>
                  <a:pt x="421" y="69"/>
                  <a:pt x="382" y="61"/>
                </a:cubicBezTo>
                <a:cubicBezTo>
                  <a:pt x="374" y="57"/>
                  <a:pt x="374" y="57"/>
                  <a:pt x="374" y="57"/>
                </a:cubicBezTo>
                <a:cubicBezTo>
                  <a:pt x="366" y="57"/>
                  <a:pt x="370" y="57"/>
                  <a:pt x="370" y="53"/>
                </a:cubicBezTo>
                <a:cubicBezTo>
                  <a:pt x="366" y="57"/>
                  <a:pt x="366" y="57"/>
                  <a:pt x="366" y="57"/>
                </a:cubicBezTo>
                <a:cubicBezTo>
                  <a:pt x="320" y="0"/>
                  <a:pt x="320" y="0"/>
                  <a:pt x="320" y="0"/>
                </a:cubicBezTo>
                <a:lnTo>
                  <a:pt x="320" y="0"/>
                </a:lnTo>
                <a:cubicBezTo>
                  <a:pt x="0" y="277"/>
                  <a:pt x="0" y="277"/>
                  <a:pt x="0" y="277"/>
                </a:cubicBezTo>
                <a:lnTo>
                  <a:pt x="0" y="277"/>
                </a:lnTo>
                <a:cubicBezTo>
                  <a:pt x="20" y="285"/>
                  <a:pt x="20" y="297"/>
                  <a:pt x="42" y="293"/>
                </a:cubicBezTo>
                <a:cubicBezTo>
                  <a:pt x="54" y="289"/>
                  <a:pt x="66" y="289"/>
                  <a:pt x="78" y="289"/>
                </a:cubicBezTo>
                <a:cubicBezTo>
                  <a:pt x="93" y="300"/>
                  <a:pt x="128" y="358"/>
                  <a:pt x="128" y="377"/>
                </a:cubicBezTo>
                <a:cubicBezTo>
                  <a:pt x="139" y="393"/>
                  <a:pt x="124" y="458"/>
                  <a:pt x="128" y="482"/>
                </a:cubicBezTo>
                <a:cubicBezTo>
                  <a:pt x="132" y="505"/>
                  <a:pt x="116" y="574"/>
                  <a:pt x="132" y="589"/>
                </a:cubicBezTo>
                <a:cubicBezTo>
                  <a:pt x="132" y="597"/>
                  <a:pt x="139" y="613"/>
                  <a:pt x="143" y="620"/>
                </a:cubicBezTo>
                <a:cubicBezTo>
                  <a:pt x="143" y="644"/>
                  <a:pt x="143" y="644"/>
                  <a:pt x="143" y="644"/>
                </a:cubicBezTo>
                <a:lnTo>
                  <a:pt x="143" y="644"/>
                </a:lnTo>
                <a:cubicBezTo>
                  <a:pt x="166" y="648"/>
                  <a:pt x="189" y="644"/>
                  <a:pt x="208" y="640"/>
                </a:cubicBezTo>
                <a:cubicBezTo>
                  <a:pt x="232" y="640"/>
                  <a:pt x="236" y="655"/>
                  <a:pt x="251" y="663"/>
                </a:cubicBezTo>
                <a:cubicBezTo>
                  <a:pt x="267" y="682"/>
                  <a:pt x="298" y="678"/>
                  <a:pt x="317" y="686"/>
                </a:cubicBezTo>
                <a:cubicBezTo>
                  <a:pt x="324" y="694"/>
                  <a:pt x="340" y="705"/>
                  <a:pt x="351" y="705"/>
                </a:cubicBezTo>
                <a:cubicBezTo>
                  <a:pt x="363" y="705"/>
                  <a:pt x="370" y="701"/>
                  <a:pt x="386" y="697"/>
                </a:cubicBezTo>
                <a:cubicBezTo>
                  <a:pt x="405" y="686"/>
                  <a:pt x="405" y="686"/>
                  <a:pt x="405" y="68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0" name="Freeform 140"/>
          <p:cNvSpPr>
            <a:spLocks noChangeArrowheads="1"/>
          </p:cNvSpPr>
          <p:nvPr/>
        </p:nvSpPr>
        <p:spPr bwMode="auto">
          <a:xfrm>
            <a:off x="19165166" y="10188334"/>
            <a:ext cx="555383" cy="406008"/>
          </a:xfrm>
          <a:custGeom>
            <a:avLst/>
            <a:gdLst>
              <a:gd name="T0" fmla="*/ 158 w 757"/>
              <a:gd name="T1" fmla="*/ 181 h 556"/>
              <a:gd name="T2" fmla="*/ 158 w 757"/>
              <a:gd name="T3" fmla="*/ 181 h 556"/>
              <a:gd name="T4" fmla="*/ 374 w 757"/>
              <a:gd name="T5" fmla="*/ 4 h 556"/>
              <a:gd name="T6" fmla="*/ 370 w 757"/>
              <a:gd name="T7" fmla="*/ 4 h 556"/>
              <a:gd name="T8" fmla="*/ 435 w 757"/>
              <a:gd name="T9" fmla="*/ 0 h 556"/>
              <a:gd name="T10" fmla="*/ 478 w 757"/>
              <a:gd name="T11" fmla="*/ 23 h 556"/>
              <a:gd name="T12" fmla="*/ 544 w 757"/>
              <a:gd name="T13" fmla="*/ 46 h 556"/>
              <a:gd name="T14" fmla="*/ 578 w 757"/>
              <a:gd name="T15" fmla="*/ 65 h 556"/>
              <a:gd name="T16" fmla="*/ 613 w 757"/>
              <a:gd name="T17" fmla="*/ 57 h 556"/>
              <a:gd name="T18" fmla="*/ 632 w 757"/>
              <a:gd name="T19" fmla="*/ 46 h 556"/>
              <a:gd name="T20" fmla="*/ 702 w 757"/>
              <a:gd name="T21" fmla="*/ 103 h 556"/>
              <a:gd name="T22" fmla="*/ 706 w 757"/>
              <a:gd name="T23" fmla="*/ 107 h 556"/>
              <a:gd name="T24" fmla="*/ 736 w 757"/>
              <a:gd name="T25" fmla="*/ 115 h 556"/>
              <a:gd name="T26" fmla="*/ 748 w 757"/>
              <a:gd name="T27" fmla="*/ 142 h 556"/>
              <a:gd name="T28" fmla="*/ 744 w 757"/>
              <a:gd name="T29" fmla="*/ 150 h 556"/>
              <a:gd name="T30" fmla="*/ 721 w 757"/>
              <a:gd name="T31" fmla="*/ 150 h 556"/>
              <a:gd name="T32" fmla="*/ 698 w 757"/>
              <a:gd name="T33" fmla="*/ 131 h 556"/>
              <a:gd name="T34" fmla="*/ 671 w 757"/>
              <a:gd name="T35" fmla="*/ 150 h 556"/>
              <a:gd name="T36" fmla="*/ 729 w 757"/>
              <a:gd name="T37" fmla="*/ 216 h 556"/>
              <a:gd name="T38" fmla="*/ 740 w 757"/>
              <a:gd name="T39" fmla="*/ 250 h 556"/>
              <a:gd name="T40" fmla="*/ 740 w 757"/>
              <a:gd name="T41" fmla="*/ 250 h 556"/>
              <a:gd name="T42" fmla="*/ 601 w 757"/>
              <a:gd name="T43" fmla="*/ 285 h 556"/>
              <a:gd name="T44" fmla="*/ 455 w 757"/>
              <a:gd name="T45" fmla="*/ 300 h 556"/>
              <a:gd name="T46" fmla="*/ 412 w 757"/>
              <a:gd name="T47" fmla="*/ 355 h 556"/>
              <a:gd name="T48" fmla="*/ 435 w 757"/>
              <a:gd name="T49" fmla="*/ 378 h 556"/>
              <a:gd name="T50" fmla="*/ 451 w 757"/>
              <a:gd name="T51" fmla="*/ 389 h 556"/>
              <a:gd name="T52" fmla="*/ 494 w 757"/>
              <a:gd name="T53" fmla="*/ 408 h 556"/>
              <a:gd name="T54" fmla="*/ 494 w 757"/>
              <a:gd name="T55" fmla="*/ 408 h 556"/>
              <a:gd name="T56" fmla="*/ 486 w 757"/>
              <a:gd name="T57" fmla="*/ 412 h 556"/>
              <a:gd name="T58" fmla="*/ 389 w 757"/>
              <a:gd name="T59" fmla="*/ 466 h 556"/>
              <a:gd name="T60" fmla="*/ 386 w 757"/>
              <a:gd name="T61" fmla="*/ 466 h 556"/>
              <a:gd name="T62" fmla="*/ 389 w 757"/>
              <a:gd name="T63" fmla="*/ 451 h 556"/>
              <a:gd name="T64" fmla="*/ 359 w 757"/>
              <a:gd name="T65" fmla="*/ 466 h 556"/>
              <a:gd name="T66" fmla="*/ 382 w 757"/>
              <a:gd name="T67" fmla="*/ 470 h 556"/>
              <a:gd name="T68" fmla="*/ 297 w 757"/>
              <a:gd name="T69" fmla="*/ 551 h 556"/>
              <a:gd name="T70" fmla="*/ 269 w 757"/>
              <a:gd name="T71" fmla="*/ 555 h 556"/>
              <a:gd name="T72" fmla="*/ 266 w 757"/>
              <a:gd name="T73" fmla="*/ 547 h 556"/>
              <a:gd name="T74" fmla="*/ 239 w 757"/>
              <a:gd name="T75" fmla="*/ 497 h 556"/>
              <a:gd name="T76" fmla="*/ 154 w 757"/>
              <a:gd name="T77" fmla="*/ 478 h 556"/>
              <a:gd name="T78" fmla="*/ 65 w 757"/>
              <a:gd name="T79" fmla="*/ 443 h 556"/>
              <a:gd name="T80" fmla="*/ 0 w 757"/>
              <a:gd name="T81" fmla="*/ 451 h 556"/>
              <a:gd name="T82" fmla="*/ 0 w 757"/>
              <a:gd name="T83" fmla="*/ 451 h 556"/>
              <a:gd name="T84" fmla="*/ 158 w 757"/>
              <a:gd name="T85" fmla="*/ 181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57" h="556">
                <a:moveTo>
                  <a:pt x="158" y="181"/>
                </a:moveTo>
                <a:lnTo>
                  <a:pt x="158" y="181"/>
                </a:lnTo>
                <a:cubicBezTo>
                  <a:pt x="374" y="4"/>
                  <a:pt x="374" y="4"/>
                  <a:pt x="374" y="4"/>
                </a:cubicBezTo>
                <a:cubicBezTo>
                  <a:pt x="370" y="4"/>
                  <a:pt x="370" y="4"/>
                  <a:pt x="370" y="4"/>
                </a:cubicBezTo>
                <a:cubicBezTo>
                  <a:pt x="393" y="8"/>
                  <a:pt x="416" y="4"/>
                  <a:pt x="435" y="0"/>
                </a:cubicBezTo>
                <a:cubicBezTo>
                  <a:pt x="459" y="0"/>
                  <a:pt x="463" y="15"/>
                  <a:pt x="478" y="23"/>
                </a:cubicBezTo>
                <a:cubicBezTo>
                  <a:pt x="494" y="42"/>
                  <a:pt x="525" y="38"/>
                  <a:pt x="544" y="46"/>
                </a:cubicBezTo>
                <a:cubicBezTo>
                  <a:pt x="551" y="54"/>
                  <a:pt x="567" y="65"/>
                  <a:pt x="578" y="65"/>
                </a:cubicBezTo>
                <a:cubicBezTo>
                  <a:pt x="590" y="65"/>
                  <a:pt x="597" y="61"/>
                  <a:pt x="613" y="57"/>
                </a:cubicBezTo>
                <a:cubicBezTo>
                  <a:pt x="632" y="46"/>
                  <a:pt x="632" y="46"/>
                  <a:pt x="632" y="46"/>
                </a:cubicBezTo>
                <a:cubicBezTo>
                  <a:pt x="702" y="103"/>
                  <a:pt x="702" y="103"/>
                  <a:pt x="702" y="103"/>
                </a:cubicBezTo>
                <a:lnTo>
                  <a:pt x="706" y="107"/>
                </a:lnTo>
                <a:cubicBezTo>
                  <a:pt x="721" y="111"/>
                  <a:pt x="736" y="100"/>
                  <a:pt x="736" y="115"/>
                </a:cubicBezTo>
                <a:cubicBezTo>
                  <a:pt x="740" y="127"/>
                  <a:pt x="744" y="131"/>
                  <a:pt x="748" y="142"/>
                </a:cubicBezTo>
                <a:cubicBezTo>
                  <a:pt x="752" y="146"/>
                  <a:pt x="756" y="150"/>
                  <a:pt x="744" y="150"/>
                </a:cubicBezTo>
                <a:cubicBezTo>
                  <a:pt x="736" y="150"/>
                  <a:pt x="729" y="150"/>
                  <a:pt x="721" y="150"/>
                </a:cubicBezTo>
                <a:cubicBezTo>
                  <a:pt x="721" y="142"/>
                  <a:pt x="706" y="134"/>
                  <a:pt x="698" y="131"/>
                </a:cubicBezTo>
                <a:cubicBezTo>
                  <a:pt x="686" y="127"/>
                  <a:pt x="671" y="138"/>
                  <a:pt x="671" y="150"/>
                </a:cubicBezTo>
                <a:cubicBezTo>
                  <a:pt x="667" y="177"/>
                  <a:pt x="710" y="204"/>
                  <a:pt x="729" y="216"/>
                </a:cubicBezTo>
                <a:cubicBezTo>
                  <a:pt x="740" y="219"/>
                  <a:pt x="740" y="235"/>
                  <a:pt x="740" y="250"/>
                </a:cubicBezTo>
                <a:lnTo>
                  <a:pt x="740" y="250"/>
                </a:lnTo>
                <a:cubicBezTo>
                  <a:pt x="601" y="285"/>
                  <a:pt x="601" y="285"/>
                  <a:pt x="601" y="285"/>
                </a:cubicBezTo>
                <a:cubicBezTo>
                  <a:pt x="455" y="300"/>
                  <a:pt x="455" y="300"/>
                  <a:pt x="455" y="300"/>
                </a:cubicBezTo>
                <a:cubicBezTo>
                  <a:pt x="424" y="300"/>
                  <a:pt x="405" y="327"/>
                  <a:pt x="412" y="355"/>
                </a:cubicBezTo>
                <a:cubicBezTo>
                  <a:pt x="420" y="366"/>
                  <a:pt x="428" y="370"/>
                  <a:pt x="435" y="378"/>
                </a:cubicBezTo>
                <a:cubicBezTo>
                  <a:pt x="439" y="381"/>
                  <a:pt x="447" y="385"/>
                  <a:pt x="451" y="389"/>
                </a:cubicBezTo>
                <a:cubicBezTo>
                  <a:pt x="494" y="408"/>
                  <a:pt x="494" y="408"/>
                  <a:pt x="494" y="408"/>
                </a:cubicBezTo>
                <a:lnTo>
                  <a:pt x="494" y="408"/>
                </a:lnTo>
                <a:cubicBezTo>
                  <a:pt x="490" y="408"/>
                  <a:pt x="490" y="412"/>
                  <a:pt x="486" y="412"/>
                </a:cubicBezTo>
                <a:cubicBezTo>
                  <a:pt x="451" y="424"/>
                  <a:pt x="416" y="443"/>
                  <a:pt x="389" y="466"/>
                </a:cubicBezTo>
                <a:cubicBezTo>
                  <a:pt x="389" y="466"/>
                  <a:pt x="386" y="470"/>
                  <a:pt x="386" y="466"/>
                </a:cubicBezTo>
                <a:cubicBezTo>
                  <a:pt x="386" y="462"/>
                  <a:pt x="389" y="454"/>
                  <a:pt x="389" y="451"/>
                </a:cubicBezTo>
                <a:cubicBezTo>
                  <a:pt x="405" y="401"/>
                  <a:pt x="328" y="431"/>
                  <a:pt x="359" y="466"/>
                </a:cubicBezTo>
                <a:cubicBezTo>
                  <a:pt x="366" y="474"/>
                  <a:pt x="370" y="470"/>
                  <a:pt x="382" y="470"/>
                </a:cubicBezTo>
                <a:cubicBezTo>
                  <a:pt x="359" y="474"/>
                  <a:pt x="312" y="532"/>
                  <a:pt x="297" y="551"/>
                </a:cubicBezTo>
                <a:cubicBezTo>
                  <a:pt x="269" y="555"/>
                  <a:pt x="269" y="555"/>
                  <a:pt x="269" y="555"/>
                </a:cubicBezTo>
                <a:cubicBezTo>
                  <a:pt x="269" y="551"/>
                  <a:pt x="266" y="547"/>
                  <a:pt x="266" y="547"/>
                </a:cubicBezTo>
                <a:cubicBezTo>
                  <a:pt x="262" y="540"/>
                  <a:pt x="239" y="501"/>
                  <a:pt x="239" y="497"/>
                </a:cubicBezTo>
                <a:cubicBezTo>
                  <a:pt x="204" y="474"/>
                  <a:pt x="201" y="470"/>
                  <a:pt x="154" y="478"/>
                </a:cubicBezTo>
                <a:cubicBezTo>
                  <a:pt x="96" y="485"/>
                  <a:pt x="104" y="482"/>
                  <a:pt x="65" y="443"/>
                </a:cubicBezTo>
                <a:cubicBezTo>
                  <a:pt x="50" y="427"/>
                  <a:pt x="19" y="454"/>
                  <a:pt x="0" y="451"/>
                </a:cubicBezTo>
                <a:lnTo>
                  <a:pt x="0" y="451"/>
                </a:lnTo>
                <a:cubicBezTo>
                  <a:pt x="158" y="181"/>
                  <a:pt x="158" y="181"/>
                  <a:pt x="158" y="18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1" name="Freeform 141"/>
          <p:cNvSpPr>
            <a:spLocks noChangeArrowheads="1"/>
          </p:cNvSpPr>
          <p:nvPr/>
        </p:nvSpPr>
        <p:spPr bwMode="auto">
          <a:xfrm>
            <a:off x="18993030" y="9863528"/>
            <a:ext cx="444956" cy="454729"/>
          </a:xfrm>
          <a:custGeom>
            <a:avLst/>
            <a:gdLst>
              <a:gd name="T0" fmla="*/ 390 w 607"/>
              <a:gd name="T1" fmla="*/ 621 h 622"/>
              <a:gd name="T2" fmla="*/ 390 w 607"/>
              <a:gd name="T3" fmla="*/ 621 h 622"/>
              <a:gd name="T4" fmla="*/ 606 w 607"/>
              <a:gd name="T5" fmla="*/ 444 h 622"/>
              <a:gd name="T6" fmla="*/ 602 w 607"/>
              <a:gd name="T7" fmla="*/ 444 h 622"/>
              <a:gd name="T8" fmla="*/ 602 w 607"/>
              <a:gd name="T9" fmla="*/ 420 h 622"/>
              <a:gd name="T10" fmla="*/ 591 w 607"/>
              <a:gd name="T11" fmla="*/ 389 h 622"/>
              <a:gd name="T12" fmla="*/ 587 w 607"/>
              <a:gd name="T13" fmla="*/ 282 h 622"/>
              <a:gd name="T14" fmla="*/ 587 w 607"/>
              <a:gd name="T15" fmla="*/ 177 h 622"/>
              <a:gd name="T16" fmla="*/ 537 w 607"/>
              <a:gd name="T17" fmla="*/ 89 h 622"/>
              <a:gd name="T18" fmla="*/ 501 w 607"/>
              <a:gd name="T19" fmla="*/ 93 h 622"/>
              <a:gd name="T20" fmla="*/ 459 w 607"/>
              <a:gd name="T21" fmla="*/ 77 h 622"/>
              <a:gd name="T22" fmla="*/ 459 w 607"/>
              <a:gd name="T23" fmla="*/ 77 h 622"/>
              <a:gd name="T24" fmla="*/ 347 w 607"/>
              <a:gd name="T25" fmla="*/ 0 h 622"/>
              <a:gd name="T26" fmla="*/ 201 w 607"/>
              <a:gd name="T27" fmla="*/ 127 h 622"/>
              <a:gd name="T28" fmla="*/ 201 w 607"/>
              <a:gd name="T29" fmla="*/ 127 h 622"/>
              <a:gd name="T30" fmla="*/ 0 w 607"/>
              <a:gd name="T31" fmla="*/ 312 h 622"/>
              <a:gd name="T32" fmla="*/ 0 w 607"/>
              <a:gd name="T33" fmla="*/ 312 h 622"/>
              <a:gd name="T34" fmla="*/ 43 w 607"/>
              <a:gd name="T35" fmla="*/ 362 h 622"/>
              <a:gd name="T36" fmla="*/ 97 w 607"/>
              <a:gd name="T37" fmla="*/ 463 h 622"/>
              <a:gd name="T38" fmla="*/ 209 w 607"/>
              <a:gd name="T39" fmla="*/ 471 h 622"/>
              <a:gd name="T40" fmla="*/ 217 w 607"/>
              <a:gd name="T41" fmla="*/ 520 h 622"/>
              <a:gd name="T42" fmla="*/ 294 w 607"/>
              <a:gd name="T43" fmla="*/ 571 h 622"/>
              <a:gd name="T44" fmla="*/ 328 w 607"/>
              <a:gd name="T45" fmla="*/ 594 h 622"/>
              <a:gd name="T46" fmla="*/ 363 w 607"/>
              <a:gd name="T47" fmla="*/ 606 h 622"/>
              <a:gd name="T48" fmla="*/ 390 w 607"/>
              <a:gd name="T49" fmla="*/ 62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07" h="622">
                <a:moveTo>
                  <a:pt x="390" y="621"/>
                </a:moveTo>
                <a:lnTo>
                  <a:pt x="390" y="621"/>
                </a:lnTo>
                <a:cubicBezTo>
                  <a:pt x="606" y="444"/>
                  <a:pt x="606" y="444"/>
                  <a:pt x="606" y="444"/>
                </a:cubicBezTo>
                <a:cubicBezTo>
                  <a:pt x="602" y="444"/>
                  <a:pt x="602" y="444"/>
                  <a:pt x="602" y="444"/>
                </a:cubicBezTo>
                <a:cubicBezTo>
                  <a:pt x="602" y="420"/>
                  <a:pt x="602" y="420"/>
                  <a:pt x="602" y="420"/>
                </a:cubicBezTo>
                <a:cubicBezTo>
                  <a:pt x="598" y="413"/>
                  <a:pt x="591" y="397"/>
                  <a:pt x="591" y="389"/>
                </a:cubicBezTo>
                <a:cubicBezTo>
                  <a:pt x="575" y="374"/>
                  <a:pt x="591" y="305"/>
                  <a:pt x="587" y="282"/>
                </a:cubicBezTo>
                <a:cubicBezTo>
                  <a:pt x="583" y="258"/>
                  <a:pt x="598" y="193"/>
                  <a:pt x="587" y="177"/>
                </a:cubicBezTo>
                <a:cubicBezTo>
                  <a:pt x="587" y="158"/>
                  <a:pt x="552" y="100"/>
                  <a:pt x="537" y="89"/>
                </a:cubicBezTo>
                <a:cubicBezTo>
                  <a:pt x="525" y="89"/>
                  <a:pt x="513" y="89"/>
                  <a:pt x="501" y="93"/>
                </a:cubicBezTo>
                <a:cubicBezTo>
                  <a:pt x="479" y="97"/>
                  <a:pt x="479" y="85"/>
                  <a:pt x="459" y="77"/>
                </a:cubicBezTo>
                <a:lnTo>
                  <a:pt x="459" y="77"/>
                </a:lnTo>
                <a:cubicBezTo>
                  <a:pt x="347" y="0"/>
                  <a:pt x="347" y="0"/>
                  <a:pt x="347" y="0"/>
                </a:cubicBezTo>
                <a:cubicBezTo>
                  <a:pt x="201" y="127"/>
                  <a:pt x="201" y="127"/>
                  <a:pt x="201" y="127"/>
                </a:cubicBezTo>
                <a:lnTo>
                  <a:pt x="201" y="127"/>
                </a:lnTo>
                <a:cubicBezTo>
                  <a:pt x="0" y="312"/>
                  <a:pt x="0" y="312"/>
                  <a:pt x="0" y="312"/>
                </a:cubicBezTo>
                <a:lnTo>
                  <a:pt x="0" y="312"/>
                </a:lnTo>
                <a:cubicBezTo>
                  <a:pt x="28" y="328"/>
                  <a:pt x="35" y="332"/>
                  <a:pt x="43" y="362"/>
                </a:cubicBezTo>
                <a:cubicBezTo>
                  <a:pt x="55" y="397"/>
                  <a:pt x="62" y="440"/>
                  <a:pt x="97" y="463"/>
                </a:cubicBezTo>
                <a:cubicBezTo>
                  <a:pt x="131" y="486"/>
                  <a:pt x="174" y="463"/>
                  <a:pt x="209" y="471"/>
                </a:cubicBezTo>
                <a:cubicBezTo>
                  <a:pt x="213" y="478"/>
                  <a:pt x="213" y="509"/>
                  <a:pt x="217" y="520"/>
                </a:cubicBezTo>
                <a:cubicBezTo>
                  <a:pt x="228" y="559"/>
                  <a:pt x="267" y="551"/>
                  <a:pt x="294" y="571"/>
                </a:cubicBezTo>
                <a:cubicBezTo>
                  <a:pt x="305" y="578"/>
                  <a:pt x="313" y="590"/>
                  <a:pt x="328" y="594"/>
                </a:cubicBezTo>
                <a:cubicBezTo>
                  <a:pt x="336" y="598"/>
                  <a:pt x="359" y="602"/>
                  <a:pt x="363" y="606"/>
                </a:cubicBezTo>
                <a:cubicBezTo>
                  <a:pt x="367" y="610"/>
                  <a:pt x="390" y="617"/>
                  <a:pt x="390" y="62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2" name="Freeform 142"/>
          <p:cNvSpPr>
            <a:spLocks noChangeArrowheads="1"/>
          </p:cNvSpPr>
          <p:nvPr/>
        </p:nvSpPr>
        <p:spPr bwMode="auto">
          <a:xfrm>
            <a:off x="18934568" y="9135961"/>
            <a:ext cx="513161" cy="574908"/>
          </a:xfrm>
          <a:custGeom>
            <a:avLst/>
            <a:gdLst>
              <a:gd name="T0" fmla="*/ 613 w 702"/>
              <a:gd name="T1" fmla="*/ 467 h 785"/>
              <a:gd name="T2" fmla="*/ 640 w 702"/>
              <a:gd name="T3" fmla="*/ 240 h 785"/>
              <a:gd name="T4" fmla="*/ 701 w 702"/>
              <a:gd name="T5" fmla="*/ 186 h 785"/>
              <a:gd name="T6" fmla="*/ 701 w 702"/>
              <a:gd name="T7" fmla="*/ 186 h 785"/>
              <a:gd name="T8" fmla="*/ 701 w 702"/>
              <a:gd name="T9" fmla="*/ 151 h 785"/>
              <a:gd name="T10" fmla="*/ 524 w 702"/>
              <a:gd name="T11" fmla="*/ 0 h 785"/>
              <a:gd name="T12" fmla="*/ 524 w 702"/>
              <a:gd name="T13" fmla="*/ 0 h 785"/>
              <a:gd name="T14" fmla="*/ 262 w 702"/>
              <a:gd name="T15" fmla="*/ 174 h 785"/>
              <a:gd name="T16" fmla="*/ 227 w 702"/>
              <a:gd name="T17" fmla="*/ 166 h 785"/>
              <a:gd name="T18" fmla="*/ 227 w 702"/>
              <a:gd name="T19" fmla="*/ 166 h 785"/>
              <a:gd name="T20" fmla="*/ 0 w 702"/>
              <a:gd name="T21" fmla="*/ 471 h 785"/>
              <a:gd name="T22" fmla="*/ 0 w 702"/>
              <a:gd name="T23" fmla="*/ 471 h 785"/>
              <a:gd name="T24" fmla="*/ 0 w 702"/>
              <a:gd name="T25" fmla="*/ 506 h 785"/>
              <a:gd name="T26" fmla="*/ 123 w 702"/>
              <a:gd name="T27" fmla="*/ 649 h 785"/>
              <a:gd name="T28" fmla="*/ 123 w 702"/>
              <a:gd name="T29" fmla="*/ 649 h 785"/>
              <a:gd name="T30" fmla="*/ 238 w 702"/>
              <a:gd name="T31" fmla="*/ 784 h 785"/>
              <a:gd name="T32" fmla="*/ 238 w 702"/>
              <a:gd name="T33" fmla="*/ 784 h 785"/>
              <a:gd name="T34" fmla="*/ 613 w 702"/>
              <a:gd name="T35" fmla="*/ 467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2" h="785">
                <a:moveTo>
                  <a:pt x="613" y="467"/>
                </a:moveTo>
                <a:lnTo>
                  <a:pt x="640" y="240"/>
                </a:lnTo>
                <a:lnTo>
                  <a:pt x="701" y="186"/>
                </a:lnTo>
                <a:lnTo>
                  <a:pt x="701" y="186"/>
                </a:lnTo>
                <a:lnTo>
                  <a:pt x="701" y="151"/>
                </a:lnTo>
                <a:lnTo>
                  <a:pt x="524" y="0"/>
                </a:lnTo>
                <a:lnTo>
                  <a:pt x="524" y="0"/>
                </a:lnTo>
                <a:lnTo>
                  <a:pt x="262" y="174"/>
                </a:lnTo>
                <a:lnTo>
                  <a:pt x="227" y="166"/>
                </a:lnTo>
                <a:lnTo>
                  <a:pt x="227" y="166"/>
                </a:lnTo>
                <a:lnTo>
                  <a:pt x="0" y="471"/>
                </a:lnTo>
                <a:lnTo>
                  <a:pt x="0" y="471"/>
                </a:lnTo>
                <a:lnTo>
                  <a:pt x="0" y="506"/>
                </a:lnTo>
                <a:lnTo>
                  <a:pt x="123" y="649"/>
                </a:lnTo>
                <a:lnTo>
                  <a:pt x="123" y="649"/>
                </a:lnTo>
                <a:lnTo>
                  <a:pt x="238" y="784"/>
                </a:lnTo>
                <a:lnTo>
                  <a:pt x="238" y="784"/>
                </a:lnTo>
                <a:lnTo>
                  <a:pt x="613" y="467"/>
                </a:lnTo>
              </a:path>
            </a:pathLst>
          </a:custGeom>
          <a:solidFill>
            <a:schemeClr val="accent5"/>
          </a:solidFill>
          <a:ln w="28575" cap="flat" cmpd="sng">
            <a:solidFill>
              <a:schemeClr val="bg1"/>
            </a:solidFill>
            <a:bevel/>
          </a:ln>
          <a:effectLst/>
        </p:spPr>
        <p:txBody>
          <a:bodyPr wrap="none" anchor="ctr"/>
          <a:lstStyle/>
          <a:p>
            <a:endParaRPr lang="en-US"/>
          </a:p>
        </p:txBody>
      </p:sp>
      <p:sp>
        <p:nvSpPr>
          <p:cNvPr id="103" name="Freeform 143"/>
          <p:cNvSpPr>
            <a:spLocks noChangeArrowheads="1"/>
          </p:cNvSpPr>
          <p:nvPr/>
        </p:nvSpPr>
        <p:spPr bwMode="auto">
          <a:xfrm>
            <a:off x="18694227" y="9616675"/>
            <a:ext cx="444956" cy="477466"/>
          </a:xfrm>
          <a:custGeom>
            <a:avLst/>
            <a:gdLst>
              <a:gd name="T0" fmla="*/ 451 w 610"/>
              <a:gd name="T1" fmla="*/ 0 h 652"/>
              <a:gd name="T2" fmla="*/ 566 w 610"/>
              <a:gd name="T3" fmla="*/ 135 h 652"/>
              <a:gd name="T4" fmla="*/ 566 w 610"/>
              <a:gd name="T5" fmla="*/ 135 h 652"/>
              <a:gd name="T6" fmla="*/ 436 w 610"/>
              <a:gd name="T7" fmla="*/ 266 h 652"/>
              <a:gd name="T8" fmla="*/ 609 w 610"/>
              <a:gd name="T9" fmla="*/ 466 h 652"/>
              <a:gd name="T10" fmla="*/ 609 w 610"/>
              <a:gd name="T11" fmla="*/ 466 h 652"/>
              <a:gd name="T12" fmla="*/ 408 w 610"/>
              <a:gd name="T13" fmla="*/ 651 h 652"/>
              <a:gd name="T14" fmla="*/ 408 w 610"/>
              <a:gd name="T15" fmla="*/ 651 h 652"/>
              <a:gd name="T16" fmla="*/ 266 w 610"/>
              <a:gd name="T17" fmla="*/ 582 h 652"/>
              <a:gd name="T18" fmla="*/ 181 w 610"/>
              <a:gd name="T19" fmla="*/ 617 h 652"/>
              <a:gd name="T20" fmla="*/ 181 w 610"/>
              <a:gd name="T21" fmla="*/ 617 h 652"/>
              <a:gd name="T22" fmla="*/ 88 w 610"/>
              <a:gd name="T23" fmla="*/ 505 h 652"/>
              <a:gd name="T24" fmla="*/ 88 w 610"/>
              <a:gd name="T25" fmla="*/ 505 h 652"/>
              <a:gd name="T26" fmla="*/ 0 w 610"/>
              <a:gd name="T27" fmla="*/ 397 h 652"/>
              <a:gd name="T28" fmla="*/ 0 w 610"/>
              <a:gd name="T29" fmla="*/ 397 h 652"/>
              <a:gd name="T30" fmla="*/ 451 w 610"/>
              <a:gd name="T31" fmla="*/ 0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0" h="652">
                <a:moveTo>
                  <a:pt x="451" y="0"/>
                </a:moveTo>
                <a:lnTo>
                  <a:pt x="566" y="135"/>
                </a:lnTo>
                <a:lnTo>
                  <a:pt x="566" y="135"/>
                </a:lnTo>
                <a:lnTo>
                  <a:pt x="436" y="266"/>
                </a:lnTo>
                <a:lnTo>
                  <a:pt x="609" y="466"/>
                </a:lnTo>
                <a:lnTo>
                  <a:pt x="609" y="466"/>
                </a:lnTo>
                <a:lnTo>
                  <a:pt x="408" y="651"/>
                </a:lnTo>
                <a:lnTo>
                  <a:pt x="408" y="651"/>
                </a:lnTo>
                <a:lnTo>
                  <a:pt x="266" y="582"/>
                </a:lnTo>
                <a:lnTo>
                  <a:pt x="181" y="617"/>
                </a:lnTo>
                <a:lnTo>
                  <a:pt x="181" y="617"/>
                </a:lnTo>
                <a:lnTo>
                  <a:pt x="88" y="505"/>
                </a:lnTo>
                <a:lnTo>
                  <a:pt x="88" y="505"/>
                </a:lnTo>
                <a:lnTo>
                  <a:pt x="0" y="397"/>
                </a:lnTo>
                <a:lnTo>
                  <a:pt x="0" y="397"/>
                </a:lnTo>
                <a:lnTo>
                  <a:pt x="451" y="0"/>
                </a:lnTo>
              </a:path>
            </a:pathLst>
          </a:custGeom>
          <a:solidFill>
            <a:schemeClr val="accent5"/>
          </a:solidFill>
          <a:ln w="28575" cap="flat" cmpd="sng">
            <a:solidFill>
              <a:schemeClr val="bg1"/>
            </a:solidFill>
            <a:bevel/>
          </a:ln>
          <a:effectLst/>
        </p:spPr>
        <p:txBody>
          <a:bodyPr wrap="none" anchor="ctr"/>
          <a:lstStyle/>
          <a:p>
            <a:endParaRPr lang="en-US"/>
          </a:p>
        </p:txBody>
      </p:sp>
      <p:sp>
        <p:nvSpPr>
          <p:cNvPr id="104" name="Freeform 144"/>
          <p:cNvSpPr>
            <a:spLocks noChangeArrowheads="1"/>
          </p:cNvSpPr>
          <p:nvPr/>
        </p:nvSpPr>
        <p:spPr bwMode="auto">
          <a:xfrm>
            <a:off x="18538330" y="9428287"/>
            <a:ext cx="487178" cy="477466"/>
          </a:xfrm>
          <a:custGeom>
            <a:avLst/>
            <a:gdLst>
              <a:gd name="T0" fmla="*/ 540 w 664"/>
              <a:gd name="T1" fmla="*/ 77 h 653"/>
              <a:gd name="T2" fmla="*/ 540 w 664"/>
              <a:gd name="T3" fmla="*/ 112 h 653"/>
              <a:gd name="T4" fmla="*/ 663 w 664"/>
              <a:gd name="T5" fmla="*/ 255 h 653"/>
              <a:gd name="T6" fmla="*/ 663 w 664"/>
              <a:gd name="T7" fmla="*/ 255 h 653"/>
              <a:gd name="T8" fmla="*/ 212 w 664"/>
              <a:gd name="T9" fmla="*/ 652 h 653"/>
              <a:gd name="T10" fmla="*/ 212 w 664"/>
              <a:gd name="T11" fmla="*/ 652 h 653"/>
              <a:gd name="T12" fmla="*/ 0 w 664"/>
              <a:gd name="T13" fmla="*/ 390 h 653"/>
              <a:gd name="T14" fmla="*/ 0 w 664"/>
              <a:gd name="T15" fmla="*/ 390 h 653"/>
              <a:gd name="T16" fmla="*/ 265 w 664"/>
              <a:gd name="T17" fmla="*/ 0 h 653"/>
              <a:gd name="T18" fmla="*/ 265 w 664"/>
              <a:gd name="T19" fmla="*/ 0 h 653"/>
              <a:gd name="T20" fmla="*/ 265 w 664"/>
              <a:gd name="T21" fmla="*/ 77 h 653"/>
              <a:gd name="T22" fmla="*/ 540 w 664"/>
              <a:gd name="T23" fmla="*/ 77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4" h="653">
                <a:moveTo>
                  <a:pt x="540" y="77"/>
                </a:moveTo>
                <a:lnTo>
                  <a:pt x="540" y="112"/>
                </a:lnTo>
                <a:lnTo>
                  <a:pt x="663" y="255"/>
                </a:lnTo>
                <a:lnTo>
                  <a:pt x="663" y="255"/>
                </a:lnTo>
                <a:lnTo>
                  <a:pt x="212" y="652"/>
                </a:lnTo>
                <a:lnTo>
                  <a:pt x="212" y="652"/>
                </a:lnTo>
                <a:lnTo>
                  <a:pt x="0" y="390"/>
                </a:lnTo>
                <a:lnTo>
                  <a:pt x="0" y="390"/>
                </a:lnTo>
                <a:lnTo>
                  <a:pt x="265" y="0"/>
                </a:lnTo>
                <a:lnTo>
                  <a:pt x="265" y="0"/>
                </a:lnTo>
                <a:lnTo>
                  <a:pt x="265" y="77"/>
                </a:lnTo>
                <a:lnTo>
                  <a:pt x="540" y="77"/>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 name="Freeform 145"/>
          <p:cNvSpPr>
            <a:spLocks noChangeArrowheads="1"/>
          </p:cNvSpPr>
          <p:nvPr/>
        </p:nvSpPr>
        <p:spPr bwMode="auto">
          <a:xfrm>
            <a:off x="19015765" y="9480256"/>
            <a:ext cx="552135" cy="474218"/>
          </a:xfrm>
          <a:custGeom>
            <a:avLst/>
            <a:gdLst>
              <a:gd name="T0" fmla="*/ 130 w 752"/>
              <a:gd name="T1" fmla="*/ 317 h 649"/>
              <a:gd name="T2" fmla="*/ 505 w 752"/>
              <a:gd name="T3" fmla="*/ 0 h 649"/>
              <a:gd name="T4" fmla="*/ 505 w 752"/>
              <a:gd name="T5" fmla="*/ 0 h 649"/>
              <a:gd name="T6" fmla="*/ 751 w 752"/>
              <a:gd name="T7" fmla="*/ 321 h 649"/>
              <a:gd name="T8" fmla="*/ 751 w 752"/>
              <a:gd name="T9" fmla="*/ 321 h 649"/>
              <a:gd name="T10" fmla="*/ 431 w 752"/>
              <a:gd name="T11" fmla="*/ 598 h 649"/>
              <a:gd name="T12" fmla="*/ 431 w 752"/>
              <a:gd name="T13" fmla="*/ 598 h 649"/>
              <a:gd name="T14" fmla="*/ 319 w 752"/>
              <a:gd name="T15" fmla="*/ 521 h 649"/>
              <a:gd name="T16" fmla="*/ 173 w 752"/>
              <a:gd name="T17" fmla="*/ 648 h 649"/>
              <a:gd name="T18" fmla="*/ 173 w 752"/>
              <a:gd name="T19" fmla="*/ 648 h 649"/>
              <a:gd name="T20" fmla="*/ 0 w 752"/>
              <a:gd name="T21" fmla="*/ 448 h 649"/>
              <a:gd name="T22" fmla="*/ 130 w 752"/>
              <a:gd name="T23" fmla="*/ 317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2" h="649">
                <a:moveTo>
                  <a:pt x="130" y="317"/>
                </a:moveTo>
                <a:lnTo>
                  <a:pt x="505" y="0"/>
                </a:lnTo>
                <a:lnTo>
                  <a:pt x="505" y="0"/>
                </a:lnTo>
                <a:lnTo>
                  <a:pt x="751" y="321"/>
                </a:lnTo>
                <a:lnTo>
                  <a:pt x="751" y="321"/>
                </a:lnTo>
                <a:lnTo>
                  <a:pt x="431" y="598"/>
                </a:lnTo>
                <a:lnTo>
                  <a:pt x="431" y="598"/>
                </a:lnTo>
                <a:lnTo>
                  <a:pt x="319" y="521"/>
                </a:lnTo>
                <a:lnTo>
                  <a:pt x="173" y="648"/>
                </a:lnTo>
                <a:lnTo>
                  <a:pt x="173" y="648"/>
                </a:lnTo>
                <a:lnTo>
                  <a:pt x="0" y="448"/>
                </a:lnTo>
                <a:lnTo>
                  <a:pt x="130" y="317"/>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6" name="Freeform 146"/>
          <p:cNvSpPr>
            <a:spLocks noChangeArrowheads="1"/>
          </p:cNvSpPr>
          <p:nvPr/>
        </p:nvSpPr>
        <p:spPr bwMode="auto">
          <a:xfrm>
            <a:off x="19649096" y="9009287"/>
            <a:ext cx="496922" cy="597644"/>
          </a:xfrm>
          <a:custGeom>
            <a:avLst/>
            <a:gdLst>
              <a:gd name="T0" fmla="*/ 227 w 679"/>
              <a:gd name="T1" fmla="*/ 814 h 815"/>
              <a:gd name="T2" fmla="*/ 227 w 679"/>
              <a:gd name="T3" fmla="*/ 814 h 815"/>
              <a:gd name="T4" fmla="*/ 513 w 679"/>
              <a:gd name="T5" fmla="*/ 602 h 815"/>
              <a:gd name="T6" fmla="*/ 544 w 679"/>
              <a:gd name="T7" fmla="*/ 498 h 815"/>
              <a:gd name="T8" fmla="*/ 678 w 679"/>
              <a:gd name="T9" fmla="*/ 347 h 815"/>
              <a:gd name="T10" fmla="*/ 678 w 679"/>
              <a:gd name="T11" fmla="*/ 347 h 815"/>
              <a:gd name="T12" fmla="*/ 612 w 679"/>
              <a:gd name="T13" fmla="*/ 312 h 815"/>
              <a:gd name="T14" fmla="*/ 578 w 679"/>
              <a:gd name="T15" fmla="*/ 251 h 815"/>
              <a:gd name="T16" fmla="*/ 551 w 679"/>
              <a:gd name="T17" fmla="*/ 204 h 815"/>
              <a:gd name="T18" fmla="*/ 524 w 679"/>
              <a:gd name="T19" fmla="*/ 135 h 815"/>
              <a:gd name="T20" fmla="*/ 470 w 679"/>
              <a:gd name="T21" fmla="*/ 120 h 815"/>
              <a:gd name="T22" fmla="*/ 408 w 679"/>
              <a:gd name="T23" fmla="*/ 89 h 815"/>
              <a:gd name="T24" fmla="*/ 296 w 679"/>
              <a:gd name="T25" fmla="*/ 0 h 815"/>
              <a:gd name="T26" fmla="*/ 296 w 679"/>
              <a:gd name="T27" fmla="*/ 0 h 815"/>
              <a:gd name="T28" fmla="*/ 0 w 679"/>
              <a:gd name="T29" fmla="*/ 359 h 815"/>
              <a:gd name="T30" fmla="*/ 0 w 679"/>
              <a:gd name="T31" fmla="*/ 359 h 815"/>
              <a:gd name="T32" fmla="*/ 30 w 679"/>
              <a:gd name="T33" fmla="*/ 413 h 815"/>
              <a:gd name="T34" fmla="*/ 84 w 679"/>
              <a:gd name="T35" fmla="*/ 417 h 815"/>
              <a:gd name="T36" fmla="*/ 300 w 679"/>
              <a:gd name="T37" fmla="*/ 690 h 815"/>
              <a:gd name="T38" fmla="*/ 200 w 679"/>
              <a:gd name="T39" fmla="*/ 787 h 815"/>
              <a:gd name="T40" fmla="*/ 200 w 679"/>
              <a:gd name="T41" fmla="*/ 787 h 815"/>
              <a:gd name="T42" fmla="*/ 227 w 679"/>
              <a:gd name="T43" fmla="*/ 814 h 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9" h="815">
                <a:moveTo>
                  <a:pt x="227" y="814"/>
                </a:moveTo>
                <a:lnTo>
                  <a:pt x="227" y="814"/>
                </a:lnTo>
                <a:cubicBezTo>
                  <a:pt x="513" y="602"/>
                  <a:pt x="513" y="602"/>
                  <a:pt x="513" y="602"/>
                </a:cubicBezTo>
                <a:cubicBezTo>
                  <a:pt x="544" y="498"/>
                  <a:pt x="544" y="498"/>
                  <a:pt x="544" y="498"/>
                </a:cubicBezTo>
                <a:cubicBezTo>
                  <a:pt x="678" y="347"/>
                  <a:pt x="678" y="347"/>
                  <a:pt x="678" y="347"/>
                </a:cubicBezTo>
                <a:lnTo>
                  <a:pt x="678" y="347"/>
                </a:lnTo>
                <a:cubicBezTo>
                  <a:pt x="651" y="324"/>
                  <a:pt x="643" y="324"/>
                  <a:pt x="612" y="312"/>
                </a:cubicBezTo>
                <a:cubicBezTo>
                  <a:pt x="582" y="301"/>
                  <a:pt x="582" y="278"/>
                  <a:pt x="578" y="251"/>
                </a:cubicBezTo>
                <a:cubicBezTo>
                  <a:pt x="570" y="236"/>
                  <a:pt x="563" y="220"/>
                  <a:pt x="551" y="204"/>
                </a:cubicBezTo>
                <a:cubicBezTo>
                  <a:pt x="544" y="189"/>
                  <a:pt x="532" y="143"/>
                  <a:pt x="524" y="135"/>
                </a:cubicBezTo>
                <a:cubicBezTo>
                  <a:pt x="516" y="112"/>
                  <a:pt x="489" y="124"/>
                  <a:pt x="470" y="120"/>
                </a:cubicBezTo>
                <a:cubicBezTo>
                  <a:pt x="443" y="116"/>
                  <a:pt x="427" y="105"/>
                  <a:pt x="408" y="89"/>
                </a:cubicBezTo>
                <a:cubicBezTo>
                  <a:pt x="374" y="58"/>
                  <a:pt x="335" y="19"/>
                  <a:pt x="296" y="0"/>
                </a:cubicBezTo>
                <a:lnTo>
                  <a:pt x="296" y="0"/>
                </a:lnTo>
                <a:cubicBezTo>
                  <a:pt x="0" y="359"/>
                  <a:pt x="0" y="359"/>
                  <a:pt x="0" y="359"/>
                </a:cubicBezTo>
                <a:lnTo>
                  <a:pt x="0" y="359"/>
                </a:lnTo>
                <a:cubicBezTo>
                  <a:pt x="30" y="413"/>
                  <a:pt x="30" y="413"/>
                  <a:pt x="30" y="413"/>
                </a:cubicBezTo>
                <a:cubicBezTo>
                  <a:pt x="84" y="417"/>
                  <a:pt x="84" y="417"/>
                  <a:pt x="84" y="417"/>
                </a:cubicBezTo>
                <a:cubicBezTo>
                  <a:pt x="300" y="690"/>
                  <a:pt x="300" y="690"/>
                  <a:pt x="300" y="690"/>
                </a:cubicBezTo>
                <a:cubicBezTo>
                  <a:pt x="200" y="787"/>
                  <a:pt x="200" y="787"/>
                  <a:pt x="200" y="787"/>
                </a:cubicBezTo>
                <a:lnTo>
                  <a:pt x="200" y="787"/>
                </a:lnTo>
                <a:cubicBezTo>
                  <a:pt x="227" y="814"/>
                  <a:pt x="227" y="814"/>
                  <a:pt x="227" y="81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7" name="Freeform 147"/>
          <p:cNvSpPr>
            <a:spLocks noChangeArrowheads="1"/>
          </p:cNvSpPr>
          <p:nvPr/>
        </p:nvSpPr>
        <p:spPr bwMode="auto">
          <a:xfrm>
            <a:off x="19386020" y="9275628"/>
            <a:ext cx="480682" cy="483962"/>
          </a:xfrm>
          <a:custGeom>
            <a:avLst/>
            <a:gdLst>
              <a:gd name="T0" fmla="*/ 292 w 656"/>
              <a:gd name="T1" fmla="*/ 659 h 660"/>
              <a:gd name="T2" fmla="*/ 555 w 656"/>
              <a:gd name="T3" fmla="*/ 428 h 660"/>
              <a:gd name="T4" fmla="*/ 555 w 656"/>
              <a:gd name="T5" fmla="*/ 428 h 660"/>
              <a:gd name="T6" fmla="*/ 655 w 656"/>
              <a:gd name="T7" fmla="*/ 331 h 660"/>
              <a:gd name="T8" fmla="*/ 439 w 656"/>
              <a:gd name="T9" fmla="*/ 58 h 660"/>
              <a:gd name="T10" fmla="*/ 385 w 656"/>
              <a:gd name="T11" fmla="*/ 54 h 660"/>
              <a:gd name="T12" fmla="*/ 355 w 656"/>
              <a:gd name="T13" fmla="*/ 0 h 660"/>
              <a:gd name="T14" fmla="*/ 355 w 656"/>
              <a:gd name="T15" fmla="*/ 0 h 660"/>
              <a:gd name="T16" fmla="*/ 88 w 656"/>
              <a:gd name="T17" fmla="*/ 0 h 660"/>
              <a:gd name="T18" fmla="*/ 88 w 656"/>
              <a:gd name="T19" fmla="*/ 0 h 660"/>
              <a:gd name="T20" fmla="*/ 27 w 656"/>
              <a:gd name="T21" fmla="*/ 54 h 660"/>
              <a:gd name="T22" fmla="*/ 0 w 656"/>
              <a:gd name="T23" fmla="*/ 281 h 660"/>
              <a:gd name="T24" fmla="*/ 0 w 656"/>
              <a:gd name="T25" fmla="*/ 281 h 660"/>
              <a:gd name="T26" fmla="*/ 246 w 656"/>
              <a:gd name="T27" fmla="*/ 602 h 660"/>
              <a:gd name="T28" fmla="*/ 246 w 656"/>
              <a:gd name="T29" fmla="*/ 602 h 660"/>
              <a:gd name="T30" fmla="*/ 292 w 656"/>
              <a:gd name="T31" fmla="*/ 659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6" h="660">
                <a:moveTo>
                  <a:pt x="292" y="659"/>
                </a:moveTo>
                <a:lnTo>
                  <a:pt x="555" y="428"/>
                </a:lnTo>
                <a:lnTo>
                  <a:pt x="555" y="428"/>
                </a:lnTo>
                <a:lnTo>
                  <a:pt x="655" y="331"/>
                </a:lnTo>
                <a:lnTo>
                  <a:pt x="439" y="58"/>
                </a:lnTo>
                <a:lnTo>
                  <a:pt x="385" y="54"/>
                </a:lnTo>
                <a:lnTo>
                  <a:pt x="355" y="0"/>
                </a:lnTo>
                <a:lnTo>
                  <a:pt x="355" y="0"/>
                </a:lnTo>
                <a:lnTo>
                  <a:pt x="88" y="0"/>
                </a:lnTo>
                <a:lnTo>
                  <a:pt x="88" y="0"/>
                </a:lnTo>
                <a:lnTo>
                  <a:pt x="27" y="54"/>
                </a:lnTo>
                <a:lnTo>
                  <a:pt x="0" y="281"/>
                </a:lnTo>
                <a:lnTo>
                  <a:pt x="0" y="281"/>
                </a:lnTo>
                <a:lnTo>
                  <a:pt x="246" y="602"/>
                </a:lnTo>
                <a:lnTo>
                  <a:pt x="246" y="602"/>
                </a:lnTo>
                <a:lnTo>
                  <a:pt x="292" y="65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8" name="Freeform 148"/>
          <p:cNvSpPr>
            <a:spLocks noChangeArrowheads="1"/>
          </p:cNvSpPr>
          <p:nvPr/>
        </p:nvSpPr>
        <p:spPr bwMode="auto">
          <a:xfrm>
            <a:off x="19600378" y="9590690"/>
            <a:ext cx="448204" cy="539179"/>
          </a:xfrm>
          <a:custGeom>
            <a:avLst/>
            <a:gdLst>
              <a:gd name="T0" fmla="*/ 263 w 611"/>
              <a:gd name="T1" fmla="*/ 0 h 737"/>
              <a:gd name="T2" fmla="*/ 263 w 611"/>
              <a:gd name="T3" fmla="*/ 0 h 737"/>
              <a:gd name="T4" fmla="*/ 290 w 611"/>
              <a:gd name="T5" fmla="*/ 27 h 737"/>
              <a:gd name="T6" fmla="*/ 290 w 611"/>
              <a:gd name="T7" fmla="*/ 27 h 737"/>
              <a:gd name="T8" fmla="*/ 610 w 611"/>
              <a:gd name="T9" fmla="*/ 328 h 737"/>
              <a:gd name="T10" fmla="*/ 610 w 611"/>
              <a:gd name="T11" fmla="*/ 328 h 737"/>
              <a:gd name="T12" fmla="*/ 603 w 611"/>
              <a:gd name="T13" fmla="*/ 721 h 737"/>
              <a:gd name="T14" fmla="*/ 603 w 611"/>
              <a:gd name="T15" fmla="*/ 721 h 737"/>
              <a:gd name="T16" fmla="*/ 591 w 611"/>
              <a:gd name="T17" fmla="*/ 725 h 737"/>
              <a:gd name="T18" fmla="*/ 576 w 611"/>
              <a:gd name="T19" fmla="*/ 717 h 737"/>
              <a:gd name="T20" fmla="*/ 556 w 611"/>
              <a:gd name="T21" fmla="*/ 686 h 737"/>
              <a:gd name="T22" fmla="*/ 540 w 611"/>
              <a:gd name="T23" fmla="*/ 640 h 737"/>
              <a:gd name="T24" fmla="*/ 540 w 611"/>
              <a:gd name="T25" fmla="*/ 613 h 737"/>
              <a:gd name="T26" fmla="*/ 514 w 611"/>
              <a:gd name="T27" fmla="*/ 625 h 737"/>
              <a:gd name="T28" fmla="*/ 498 w 611"/>
              <a:gd name="T29" fmla="*/ 601 h 737"/>
              <a:gd name="T30" fmla="*/ 490 w 611"/>
              <a:gd name="T31" fmla="*/ 632 h 737"/>
              <a:gd name="T32" fmla="*/ 490 w 611"/>
              <a:gd name="T33" fmla="*/ 636 h 737"/>
              <a:gd name="T34" fmla="*/ 351 w 611"/>
              <a:gd name="T35" fmla="*/ 636 h 737"/>
              <a:gd name="T36" fmla="*/ 351 w 611"/>
              <a:gd name="T37" fmla="*/ 636 h 737"/>
              <a:gd name="T38" fmla="*/ 344 w 611"/>
              <a:gd name="T39" fmla="*/ 617 h 737"/>
              <a:gd name="T40" fmla="*/ 328 w 611"/>
              <a:gd name="T41" fmla="*/ 597 h 737"/>
              <a:gd name="T42" fmla="*/ 317 w 611"/>
              <a:gd name="T43" fmla="*/ 621 h 737"/>
              <a:gd name="T44" fmla="*/ 286 w 611"/>
              <a:gd name="T45" fmla="*/ 636 h 737"/>
              <a:gd name="T46" fmla="*/ 286 w 611"/>
              <a:gd name="T47" fmla="*/ 636 h 737"/>
              <a:gd name="T48" fmla="*/ 263 w 611"/>
              <a:gd name="T49" fmla="*/ 605 h 737"/>
              <a:gd name="T50" fmla="*/ 252 w 611"/>
              <a:gd name="T51" fmla="*/ 567 h 737"/>
              <a:gd name="T52" fmla="*/ 228 w 611"/>
              <a:gd name="T53" fmla="*/ 528 h 737"/>
              <a:gd name="T54" fmla="*/ 205 w 611"/>
              <a:gd name="T55" fmla="*/ 439 h 737"/>
              <a:gd name="T56" fmla="*/ 147 w 611"/>
              <a:gd name="T57" fmla="*/ 385 h 737"/>
              <a:gd name="T58" fmla="*/ 109 w 611"/>
              <a:gd name="T59" fmla="*/ 297 h 737"/>
              <a:gd name="T60" fmla="*/ 16 w 611"/>
              <a:gd name="T61" fmla="*/ 235 h 737"/>
              <a:gd name="T62" fmla="*/ 8 w 611"/>
              <a:gd name="T63" fmla="*/ 231 h 737"/>
              <a:gd name="T64" fmla="*/ 4 w 611"/>
              <a:gd name="T65" fmla="*/ 227 h 737"/>
              <a:gd name="T66" fmla="*/ 0 w 611"/>
              <a:gd name="T67" fmla="*/ 231 h 737"/>
              <a:gd name="T68" fmla="*/ 263 w 611"/>
              <a:gd name="T6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11" h="737">
                <a:moveTo>
                  <a:pt x="263" y="0"/>
                </a:moveTo>
                <a:lnTo>
                  <a:pt x="263" y="0"/>
                </a:lnTo>
                <a:cubicBezTo>
                  <a:pt x="290" y="27"/>
                  <a:pt x="290" y="27"/>
                  <a:pt x="290" y="27"/>
                </a:cubicBezTo>
                <a:lnTo>
                  <a:pt x="290" y="27"/>
                </a:lnTo>
                <a:cubicBezTo>
                  <a:pt x="610" y="328"/>
                  <a:pt x="610" y="328"/>
                  <a:pt x="610" y="328"/>
                </a:cubicBezTo>
                <a:lnTo>
                  <a:pt x="610" y="328"/>
                </a:lnTo>
                <a:cubicBezTo>
                  <a:pt x="603" y="721"/>
                  <a:pt x="603" y="721"/>
                  <a:pt x="603" y="721"/>
                </a:cubicBezTo>
                <a:lnTo>
                  <a:pt x="603" y="721"/>
                </a:lnTo>
                <a:cubicBezTo>
                  <a:pt x="599" y="721"/>
                  <a:pt x="595" y="721"/>
                  <a:pt x="591" y="725"/>
                </a:cubicBezTo>
                <a:cubicBezTo>
                  <a:pt x="579" y="725"/>
                  <a:pt x="572" y="736"/>
                  <a:pt x="576" y="717"/>
                </a:cubicBezTo>
                <a:cubicBezTo>
                  <a:pt x="576" y="698"/>
                  <a:pt x="576" y="690"/>
                  <a:pt x="556" y="686"/>
                </a:cubicBezTo>
                <a:cubicBezTo>
                  <a:pt x="540" y="683"/>
                  <a:pt x="540" y="660"/>
                  <a:pt x="540" y="640"/>
                </a:cubicBezTo>
                <a:cubicBezTo>
                  <a:pt x="540" y="632"/>
                  <a:pt x="544" y="621"/>
                  <a:pt x="540" y="613"/>
                </a:cubicBezTo>
                <a:cubicBezTo>
                  <a:pt x="537" y="601"/>
                  <a:pt x="521" y="621"/>
                  <a:pt x="514" y="625"/>
                </a:cubicBezTo>
                <a:cubicBezTo>
                  <a:pt x="502" y="632"/>
                  <a:pt x="502" y="609"/>
                  <a:pt x="498" y="601"/>
                </a:cubicBezTo>
                <a:cubicBezTo>
                  <a:pt x="494" y="609"/>
                  <a:pt x="490" y="625"/>
                  <a:pt x="490" y="632"/>
                </a:cubicBezTo>
                <a:cubicBezTo>
                  <a:pt x="490" y="636"/>
                  <a:pt x="490" y="636"/>
                  <a:pt x="490" y="636"/>
                </a:cubicBezTo>
                <a:cubicBezTo>
                  <a:pt x="351" y="636"/>
                  <a:pt x="351" y="636"/>
                  <a:pt x="351" y="636"/>
                </a:cubicBezTo>
                <a:lnTo>
                  <a:pt x="351" y="636"/>
                </a:lnTo>
                <a:cubicBezTo>
                  <a:pt x="348" y="632"/>
                  <a:pt x="344" y="625"/>
                  <a:pt x="344" y="617"/>
                </a:cubicBezTo>
                <a:cubicBezTo>
                  <a:pt x="340" y="613"/>
                  <a:pt x="336" y="590"/>
                  <a:pt x="328" y="597"/>
                </a:cubicBezTo>
                <a:cubicBezTo>
                  <a:pt x="321" y="605"/>
                  <a:pt x="321" y="613"/>
                  <a:pt x="317" y="621"/>
                </a:cubicBezTo>
                <a:cubicBezTo>
                  <a:pt x="313" y="632"/>
                  <a:pt x="298" y="632"/>
                  <a:pt x="286" y="636"/>
                </a:cubicBezTo>
                <a:lnTo>
                  <a:pt x="286" y="636"/>
                </a:lnTo>
                <a:cubicBezTo>
                  <a:pt x="279" y="632"/>
                  <a:pt x="263" y="617"/>
                  <a:pt x="263" y="605"/>
                </a:cubicBezTo>
                <a:cubicBezTo>
                  <a:pt x="256" y="601"/>
                  <a:pt x="256" y="578"/>
                  <a:pt x="252" y="567"/>
                </a:cubicBezTo>
                <a:cubicBezTo>
                  <a:pt x="248" y="551"/>
                  <a:pt x="240" y="540"/>
                  <a:pt x="228" y="528"/>
                </a:cubicBezTo>
                <a:cubicBezTo>
                  <a:pt x="213" y="498"/>
                  <a:pt x="221" y="467"/>
                  <a:pt x="205" y="439"/>
                </a:cubicBezTo>
                <a:cubicBezTo>
                  <a:pt x="193" y="420"/>
                  <a:pt x="166" y="401"/>
                  <a:pt x="147" y="385"/>
                </a:cubicBezTo>
                <a:cubicBezTo>
                  <a:pt x="128" y="362"/>
                  <a:pt x="120" y="324"/>
                  <a:pt x="109" y="297"/>
                </a:cubicBezTo>
                <a:cubicBezTo>
                  <a:pt x="97" y="254"/>
                  <a:pt x="55" y="243"/>
                  <a:pt x="16" y="235"/>
                </a:cubicBezTo>
                <a:cubicBezTo>
                  <a:pt x="8" y="231"/>
                  <a:pt x="8" y="231"/>
                  <a:pt x="8" y="231"/>
                </a:cubicBezTo>
                <a:cubicBezTo>
                  <a:pt x="0" y="231"/>
                  <a:pt x="4" y="231"/>
                  <a:pt x="4" y="227"/>
                </a:cubicBezTo>
                <a:cubicBezTo>
                  <a:pt x="0" y="231"/>
                  <a:pt x="0" y="231"/>
                  <a:pt x="0" y="231"/>
                </a:cubicBezTo>
                <a:cubicBezTo>
                  <a:pt x="263" y="0"/>
                  <a:pt x="263" y="0"/>
                  <a:pt x="263"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9" name="Freeform 149"/>
          <p:cNvSpPr>
            <a:spLocks noChangeArrowheads="1"/>
          </p:cNvSpPr>
          <p:nvPr/>
        </p:nvSpPr>
        <p:spPr bwMode="auto">
          <a:xfrm>
            <a:off x="19814737" y="9265884"/>
            <a:ext cx="568374" cy="561915"/>
          </a:xfrm>
          <a:custGeom>
            <a:avLst/>
            <a:gdLst>
              <a:gd name="T0" fmla="*/ 0 w 776"/>
              <a:gd name="T1" fmla="*/ 467 h 769"/>
              <a:gd name="T2" fmla="*/ 0 w 776"/>
              <a:gd name="T3" fmla="*/ 467 h 769"/>
              <a:gd name="T4" fmla="*/ 286 w 776"/>
              <a:gd name="T5" fmla="*/ 255 h 769"/>
              <a:gd name="T6" fmla="*/ 317 w 776"/>
              <a:gd name="T7" fmla="*/ 151 h 769"/>
              <a:gd name="T8" fmla="*/ 451 w 776"/>
              <a:gd name="T9" fmla="*/ 0 h 769"/>
              <a:gd name="T10" fmla="*/ 451 w 776"/>
              <a:gd name="T11" fmla="*/ 0 h 769"/>
              <a:gd name="T12" fmla="*/ 478 w 776"/>
              <a:gd name="T13" fmla="*/ 8 h 769"/>
              <a:gd name="T14" fmla="*/ 521 w 776"/>
              <a:gd name="T15" fmla="*/ 27 h 769"/>
              <a:gd name="T16" fmla="*/ 563 w 776"/>
              <a:gd name="T17" fmla="*/ 43 h 769"/>
              <a:gd name="T18" fmla="*/ 567 w 776"/>
              <a:gd name="T19" fmla="*/ 43 h 769"/>
              <a:gd name="T20" fmla="*/ 567 w 776"/>
              <a:gd name="T21" fmla="*/ 43 h 769"/>
              <a:gd name="T22" fmla="*/ 570 w 776"/>
              <a:gd name="T23" fmla="*/ 54 h 769"/>
              <a:gd name="T24" fmla="*/ 570 w 776"/>
              <a:gd name="T25" fmla="*/ 66 h 769"/>
              <a:gd name="T26" fmla="*/ 574 w 776"/>
              <a:gd name="T27" fmla="*/ 120 h 769"/>
              <a:gd name="T28" fmla="*/ 582 w 776"/>
              <a:gd name="T29" fmla="*/ 162 h 769"/>
              <a:gd name="T30" fmla="*/ 625 w 776"/>
              <a:gd name="T31" fmla="*/ 240 h 769"/>
              <a:gd name="T32" fmla="*/ 679 w 776"/>
              <a:gd name="T33" fmla="*/ 324 h 769"/>
              <a:gd name="T34" fmla="*/ 683 w 776"/>
              <a:gd name="T35" fmla="*/ 339 h 769"/>
              <a:gd name="T36" fmla="*/ 702 w 776"/>
              <a:gd name="T37" fmla="*/ 347 h 769"/>
              <a:gd name="T38" fmla="*/ 725 w 776"/>
              <a:gd name="T39" fmla="*/ 370 h 769"/>
              <a:gd name="T40" fmla="*/ 740 w 776"/>
              <a:gd name="T41" fmla="*/ 409 h 769"/>
              <a:gd name="T42" fmla="*/ 775 w 776"/>
              <a:gd name="T43" fmla="*/ 429 h 769"/>
              <a:gd name="T44" fmla="*/ 759 w 776"/>
              <a:gd name="T45" fmla="*/ 463 h 769"/>
              <a:gd name="T46" fmla="*/ 648 w 776"/>
              <a:gd name="T47" fmla="*/ 579 h 769"/>
              <a:gd name="T48" fmla="*/ 320 w 776"/>
              <a:gd name="T49" fmla="*/ 768 h 769"/>
              <a:gd name="T50" fmla="*/ 320 w 776"/>
              <a:gd name="T51" fmla="*/ 768 h 769"/>
              <a:gd name="T52" fmla="*/ 0 w 776"/>
              <a:gd name="T53" fmla="*/ 467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76" h="769">
                <a:moveTo>
                  <a:pt x="0" y="467"/>
                </a:moveTo>
                <a:lnTo>
                  <a:pt x="0" y="467"/>
                </a:lnTo>
                <a:cubicBezTo>
                  <a:pt x="286" y="255"/>
                  <a:pt x="286" y="255"/>
                  <a:pt x="286" y="255"/>
                </a:cubicBezTo>
                <a:cubicBezTo>
                  <a:pt x="317" y="151"/>
                  <a:pt x="317" y="151"/>
                  <a:pt x="317" y="151"/>
                </a:cubicBezTo>
                <a:cubicBezTo>
                  <a:pt x="451" y="0"/>
                  <a:pt x="451" y="0"/>
                  <a:pt x="451" y="0"/>
                </a:cubicBezTo>
                <a:lnTo>
                  <a:pt x="451" y="0"/>
                </a:lnTo>
                <a:cubicBezTo>
                  <a:pt x="459" y="0"/>
                  <a:pt x="471" y="4"/>
                  <a:pt x="478" y="8"/>
                </a:cubicBezTo>
                <a:cubicBezTo>
                  <a:pt x="494" y="15"/>
                  <a:pt x="509" y="19"/>
                  <a:pt x="521" y="27"/>
                </a:cubicBezTo>
                <a:cubicBezTo>
                  <a:pt x="536" y="31"/>
                  <a:pt x="548" y="35"/>
                  <a:pt x="563" y="43"/>
                </a:cubicBezTo>
                <a:lnTo>
                  <a:pt x="567" y="43"/>
                </a:lnTo>
                <a:lnTo>
                  <a:pt x="567" y="43"/>
                </a:lnTo>
                <a:cubicBezTo>
                  <a:pt x="570" y="51"/>
                  <a:pt x="570" y="51"/>
                  <a:pt x="570" y="54"/>
                </a:cubicBezTo>
                <a:cubicBezTo>
                  <a:pt x="570" y="58"/>
                  <a:pt x="567" y="58"/>
                  <a:pt x="570" y="66"/>
                </a:cubicBezTo>
                <a:cubicBezTo>
                  <a:pt x="594" y="78"/>
                  <a:pt x="559" y="108"/>
                  <a:pt x="574" y="120"/>
                </a:cubicBezTo>
                <a:cubicBezTo>
                  <a:pt x="598" y="135"/>
                  <a:pt x="594" y="143"/>
                  <a:pt x="582" y="162"/>
                </a:cubicBezTo>
                <a:cubicBezTo>
                  <a:pt x="559" y="197"/>
                  <a:pt x="601" y="224"/>
                  <a:pt x="625" y="240"/>
                </a:cubicBezTo>
                <a:cubicBezTo>
                  <a:pt x="644" y="251"/>
                  <a:pt x="679" y="301"/>
                  <a:pt x="679" y="324"/>
                </a:cubicBezTo>
                <a:cubicBezTo>
                  <a:pt x="679" y="328"/>
                  <a:pt x="683" y="332"/>
                  <a:pt x="683" y="339"/>
                </a:cubicBezTo>
                <a:cubicBezTo>
                  <a:pt x="687" y="343"/>
                  <a:pt x="694" y="347"/>
                  <a:pt x="702" y="347"/>
                </a:cubicBezTo>
                <a:cubicBezTo>
                  <a:pt x="717" y="351"/>
                  <a:pt x="725" y="351"/>
                  <a:pt x="725" y="370"/>
                </a:cubicBezTo>
                <a:cubicBezTo>
                  <a:pt x="725" y="386"/>
                  <a:pt x="729" y="398"/>
                  <a:pt x="740" y="409"/>
                </a:cubicBezTo>
                <a:cubicBezTo>
                  <a:pt x="748" y="421"/>
                  <a:pt x="759" y="425"/>
                  <a:pt x="775" y="429"/>
                </a:cubicBezTo>
                <a:cubicBezTo>
                  <a:pt x="759" y="463"/>
                  <a:pt x="759" y="463"/>
                  <a:pt x="759" y="463"/>
                </a:cubicBezTo>
                <a:cubicBezTo>
                  <a:pt x="648" y="579"/>
                  <a:pt x="648" y="579"/>
                  <a:pt x="648" y="579"/>
                </a:cubicBezTo>
                <a:cubicBezTo>
                  <a:pt x="320" y="768"/>
                  <a:pt x="320" y="768"/>
                  <a:pt x="320" y="768"/>
                </a:cubicBezTo>
                <a:lnTo>
                  <a:pt x="320" y="768"/>
                </a:lnTo>
                <a:cubicBezTo>
                  <a:pt x="0" y="467"/>
                  <a:pt x="0" y="467"/>
                  <a:pt x="0" y="46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 name="Freeform 150"/>
          <p:cNvSpPr>
            <a:spLocks noChangeArrowheads="1"/>
          </p:cNvSpPr>
          <p:nvPr/>
        </p:nvSpPr>
        <p:spPr bwMode="auto">
          <a:xfrm>
            <a:off x="19701062" y="8616271"/>
            <a:ext cx="513161" cy="285830"/>
          </a:xfrm>
          <a:custGeom>
            <a:avLst/>
            <a:gdLst>
              <a:gd name="T0" fmla="*/ 173 w 703"/>
              <a:gd name="T1" fmla="*/ 389 h 394"/>
              <a:gd name="T2" fmla="*/ 173 w 703"/>
              <a:gd name="T3" fmla="*/ 389 h 394"/>
              <a:gd name="T4" fmla="*/ 351 w 703"/>
              <a:gd name="T5" fmla="*/ 374 h 394"/>
              <a:gd name="T6" fmla="*/ 505 w 703"/>
              <a:gd name="T7" fmla="*/ 351 h 394"/>
              <a:gd name="T8" fmla="*/ 598 w 703"/>
              <a:gd name="T9" fmla="*/ 389 h 394"/>
              <a:gd name="T10" fmla="*/ 640 w 703"/>
              <a:gd name="T11" fmla="*/ 389 h 394"/>
              <a:gd name="T12" fmla="*/ 640 w 703"/>
              <a:gd name="T13" fmla="*/ 389 h 394"/>
              <a:gd name="T14" fmla="*/ 640 w 703"/>
              <a:gd name="T15" fmla="*/ 389 h 394"/>
              <a:gd name="T16" fmla="*/ 632 w 703"/>
              <a:gd name="T17" fmla="*/ 355 h 394"/>
              <a:gd name="T18" fmla="*/ 613 w 703"/>
              <a:gd name="T19" fmla="*/ 328 h 394"/>
              <a:gd name="T20" fmla="*/ 621 w 703"/>
              <a:gd name="T21" fmla="*/ 274 h 394"/>
              <a:gd name="T22" fmla="*/ 632 w 703"/>
              <a:gd name="T23" fmla="*/ 231 h 394"/>
              <a:gd name="T24" fmla="*/ 694 w 703"/>
              <a:gd name="T25" fmla="*/ 197 h 394"/>
              <a:gd name="T26" fmla="*/ 690 w 703"/>
              <a:gd name="T27" fmla="*/ 197 h 394"/>
              <a:gd name="T28" fmla="*/ 702 w 703"/>
              <a:gd name="T29" fmla="*/ 143 h 394"/>
              <a:gd name="T30" fmla="*/ 667 w 703"/>
              <a:gd name="T31" fmla="*/ 89 h 394"/>
              <a:gd name="T32" fmla="*/ 629 w 703"/>
              <a:gd name="T33" fmla="*/ 70 h 394"/>
              <a:gd name="T34" fmla="*/ 629 w 703"/>
              <a:gd name="T35" fmla="*/ 35 h 394"/>
              <a:gd name="T36" fmla="*/ 629 w 703"/>
              <a:gd name="T37" fmla="*/ 35 h 394"/>
              <a:gd name="T38" fmla="*/ 598 w 703"/>
              <a:gd name="T39" fmla="*/ 4 h 394"/>
              <a:gd name="T40" fmla="*/ 594 w 703"/>
              <a:gd name="T41" fmla="*/ 4 h 394"/>
              <a:gd name="T42" fmla="*/ 543 w 703"/>
              <a:gd name="T43" fmla="*/ 31 h 394"/>
              <a:gd name="T44" fmla="*/ 474 w 703"/>
              <a:gd name="T45" fmla="*/ 27 h 394"/>
              <a:gd name="T46" fmla="*/ 474 w 703"/>
              <a:gd name="T47" fmla="*/ 27 h 394"/>
              <a:gd name="T48" fmla="*/ 440 w 703"/>
              <a:gd name="T49" fmla="*/ 35 h 394"/>
              <a:gd name="T50" fmla="*/ 351 w 703"/>
              <a:gd name="T51" fmla="*/ 62 h 394"/>
              <a:gd name="T52" fmla="*/ 258 w 703"/>
              <a:gd name="T53" fmla="*/ 89 h 394"/>
              <a:gd name="T54" fmla="*/ 173 w 703"/>
              <a:gd name="T55" fmla="*/ 112 h 394"/>
              <a:gd name="T56" fmla="*/ 154 w 703"/>
              <a:gd name="T57" fmla="*/ 120 h 394"/>
              <a:gd name="T58" fmla="*/ 150 w 703"/>
              <a:gd name="T59" fmla="*/ 124 h 394"/>
              <a:gd name="T60" fmla="*/ 139 w 703"/>
              <a:gd name="T61" fmla="*/ 124 h 394"/>
              <a:gd name="T62" fmla="*/ 143 w 703"/>
              <a:gd name="T63" fmla="*/ 124 h 394"/>
              <a:gd name="T64" fmla="*/ 139 w 703"/>
              <a:gd name="T65" fmla="*/ 135 h 394"/>
              <a:gd name="T66" fmla="*/ 116 w 703"/>
              <a:gd name="T67" fmla="*/ 158 h 394"/>
              <a:gd name="T68" fmla="*/ 77 w 703"/>
              <a:gd name="T69" fmla="*/ 174 h 394"/>
              <a:gd name="T70" fmla="*/ 49 w 703"/>
              <a:gd name="T71" fmla="*/ 228 h 394"/>
              <a:gd name="T72" fmla="*/ 23 w 703"/>
              <a:gd name="T73" fmla="*/ 251 h 394"/>
              <a:gd name="T74" fmla="*/ 0 w 703"/>
              <a:gd name="T75" fmla="*/ 282 h 394"/>
              <a:gd name="T76" fmla="*/ 0 w 703"/>
              <a:gd name="T77" fmla="*/ 282 h 394"/>
              <a:gd name="T78" fmla="*/ 42 w 703"/>
              <a:gd name="T79" fmla="*/ 297 h 394"/>
              <a:gd name="T80" fmla="*/ 120 w 703"/>
              <a:gd name="T81" fmla="*/ 286 h 394"/>
              <a:gd name="T82" fmla="*/ 146 w 703"/>
              <a:gd name="T83" fmla="*/ 305 h 394"/>
              <a:gd name="T84" fmla="*/ 150 w 703"/>
              <a:gd name="T85" fmla="*/ 343 h 394"/>
              <a:gd name="T86" fmla="*/ 173 w 703"/>
              <a:gd name="T87" fmla="*/ 389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394">
                <a:moveTo>
                  <a:pt x="173" y="389"/>
                </a:moveTo>
                <a:lnTo>
                  <a:pt x="173" y="389"/>
                </a:lnTo>
                <a:cubicBezTo>
                  <a:pt x="231" y="393"/>
                  <a:pt x="293" y="389"/>
                  <a:pt x="351" y="374"/>
                </a:cubicBezTo>
                <a:cubicBezTo>
                  <a:pt x="397" y="363"/>
                  <a:pt x="455" y="351"/>
                  <a:pt x="505" y="351"/>
                </a:cubicBezTo>
                <a:cubicBezTo>
                  <a:pt x="517" y="378"/>
                  <a:pt x="570" y="389"/>
                  <a:pt x="598" y="389"/>
                </a:cubicBezTo>
                <a:cubicBezTo>
                  <a:pt x="640" y="389"/>
                  <a:pt x="640" y="389"/>
                  <a:pt x="640" y="389"/>
                </a:cubicBezTo>
                <a:lnTo>
                  <a:pt x="640" y="389"/>
                </a:lnTo>
                <a:lnTo>
                  <a:pt x="640" y="389"/>
                </a:lnTo>
                <a:cubicBezTo>
                  <a:pt x="640" y="378"/>
                  <a:pt x="632" y="366"/>
                  <a:pt x="632" y="355"/>
                </a:cubicBezTo>
                <a:cubicBezTo>
                  <a:pt x="632" y="343"/>
                  <a:pt x="621" y="336"/>
                  <a:pt x="613" y="328"/>
                </a:cubicBezTo>
                <a:cubicBezTo>
                  <a:pt x="578" y="305"/>
                  <a:pt x="601" y="297"/>
                  <a:pt x="621" y="274"/>
                </a:cubicBezTo>
                <a:cubicBezTo>
                  <a:pt x="632" y="263"/>
                  <a:pt x="625" y="243"/>
                  <a:pt x="632" y="231"/>
                </a:cubicBezTo>
                <a:cubicBezTo>
                  <a:pt x="640" y="212"/>
                  <a:pt x="675" y="200"/>
                  <a:pt x="694" y="197"/>
                </a:cubicBezTo>
                <a:cubicBezTo>
                  <a:pt x="690" y="197"/>
                  <a:pt x="690" y="197"/>
                  <a:pt x="690" y="197"/>
                </a:cubicBezTo>
                <a:cubicBezTo>
                  <a:pt x="694" y="181"/>
                  <a:pt x="702" y="154"/>
                  <a:pt x="702" y="143"/>
                </a:cubicBezTo>
                <a:cubicBezTo>
                  <a:pt x="702" y="116"/>
                  <a:pt x="686" y="105"/>
                  <a:pt x="667" y="89"/>
                </a:cubicBezTo>
                <a:cubicBezTo>
                  <a:pt x="656" y="81"/>
                  <a:pt x="640" y="77"/>
                  <a:pt x="629" y="70"/>
                </a:cubicBezTo>
                <a:cubicBezTo>
                  <a:pt x="625" y="54"/>
                  <a:pt x="617" y="50"/>
                  <a:pt x="629" y="35"/>
                </a:cubicBezTo>
                <a:lnTo>
                  <a:pt x="629" y="35"/>
                </a:lnTo>
                <a:cubicBezTo>
                  <a:pt x="621" y="23"/>
                  <a:pt x="609" y="12"/>
                  <a:pt x="598" y="4"/>
                </a:cubicBezTo>
                <a:cubicBezTo>
                  <a:pt x="594" y="4"/>
                  <a:pt x="594" y="4"/>
                  <a:pt x="594" y="4"/>
                </a:cubicBezTo>
                <a:cubicBezTo>
                  <a:pt x="578" y="0"/>
                  <a:pt x="559" y="23"/>
                  <a:pt x="543" y="31"/>
                </a:cubicBezTo>
                <a:cubicBezTo>
                  <a:pt x="517" y="46"/>
                  <a:pt x="497" y="42"/>
                  <a:pt x="474" y="27"/>
                </a:cubicBezTo>
                <a:lnTo>
                  <a:pt x="474" y="27"/>
                </a:lnTo>
                <a:cubicBezTo>
                  <a:pt x="440" y="35"/>
                  <a:pt x="440" y="35"/>
                  <a:pt x="440" y="35"/>
                </a:cubicBezTo>
                <a:cubicBezTo>
                  <a:pt x="408" y="42"/>
                  <a:pt x="381" y="54"/>
                  <a:pt x="351" y="62"/>
                </a:cubicBezTo>
                <a:cubicBezTo>
                  <a:pt x="324" y="70"/>
                  <a:pt x="285" y="73"/>
                  <a:pt x="258" y="89"/>
                </a:cubicBezTo>
                <a:cubicBezTo>
                  <a:pt x="231" y="89"/>
                  <a:pt x="200" y="112"/>
                  <a:pt x="173" y="112"/>
                </a:cubicBezTo>
                <a:cubicBezTo>
                  <a:pt x="169" y="116"/>
                  <a:pt x="158" y="120"/>
                  <a:pt x="154" y="120"/>
                </a:cubicBezTo>
                <a:cubicBezTo>
                  <a:pt x="150" y="124"/>
                  <a:pt x="150" y="124"/>
                  <a:pt x="150" y="124"/>
                </a:cubicBezTo>
                <a:cubicBezTo>
                  <a:pt x="146" y="124"/>
                  <a:pt x="143" y="124"/>
                  <a:pt x="139" y="124"/>
                </a:cubicBezTo>
                <a:cubicBezTo>
                  <a:pt x="143" y="124"/>
                  <a:pt x="143" y="124"/>
                  <a:pt x="143" y="124"/>
                </a:cubicBezTo>
                <a:cubicBezTo>
                  <a:pt x="139" y="128"/>
                  <a:pt x="139" y="128"/>
                  <a:pt x="139" y="135"/>
                </a:cubicBezTo>
                <a:cubicBezTo>
                  <a:pt x="131" y="143"/>
                  <a:pt x="123" y="151"/>
                  <a:pt x="116" y="158"/>
                </a:cubicBezTo>
                <a:cubicBezTo>
                  <a:pt x="112" y="162"/>
                  <a:pt x="85" y="174"/>
                  <a:pt x="77" y="174"/>
                </a:cubicBezTo>
                <a:cubicBezTo>
                  <a:pt x="65" y="193"/>
                  <a:pt x="61" y="208"/>
                  <a:pt x="49" y="228"/>
                </a:cubicBezTo>
                <a:cubicBezTo>
                  <a:pt x="42" y="235"/>
                  <a:pt x="30" y="243"/>
                  <a:pt x="23" y="251"/>
                </a:cubicBezTo>
                <a:cubicBezTo>
                  <a:pt x="15" y="263"/>
                  <a:pt x="7" y="270"/>
                  <a:pt x="0" y="282"/>
                </a:cubicBezTo>
                <a:lnTo>
                  <a:pt x="0" y="282"/>
                </a:lnTo>
                <a:cubicBezTo>
                  <a:pt x="15" y="290"/>
                  <a:pt x="23" y="297"/>
                  <a:pt x="42" y="297"/>
                </a:cubicBezTo>
                <a:cubicBezTo>
                  <a:pt x="69" y="297"/>
                  <a:pt x="92" y="286"/>
                  <a:pt x="120" y="286"/>
                </a:cubicBezTo>
                <a:cubicBezTo>
                  <a:pt x="139" y="286"/>
                  <a:pt x="139" y="293"/>
                  <a:pt x="146" y="305"/>
                </a:cubicBezTo>
                <a:cubicBezTo>
                  <a:pt x="146" y="317"/>
                  <a:pt x="150" y="332"/>
                  <a:pt x="150" y="343"/>
                </a:cubicBezTo>
                <a:cubicBezTo>
                  <a:pt x="150" y="359"/>
                  <a:pt x="166" y="374"/>
                  <a:pt x="173" y="38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1" name="Freeform 151"/>
          <p:cNvSpPr>
            <a:spLocks noChangeArrowheads="1"/>
          </p:cNvSpPr>
          <p:nvPr/>
        </p:nvSpPr>
        <p:spPr bwMode="auto">
          <a:xfrm>
            <a:off x="19321063" y="8824147"/>
            <a:ext cx="542392" cy="448233"/>
          </a:xfrm>
          <a:custGeom>
            <a:avLst/>
            <a:gdLst>
              <a:gd name="T0" fmla="*/ 177 w 741"/>
              <a:gd name="T1" fmla="*/ 613 h 614"/>
              <a:gd name="T2" fmla="*/ 177 w 741"/>
              <a:gd name="T3" fmla="*/ 613 h 614"/>
              <a:gd name="T4" fmla="*/ 444 w 741"/>
              <a:gd name="T5" fmla="*/ 613 h 614"/>
              <a:gd name="T6" fmla="*/ 444 w 741"/>
              <a:gd name="T7" fmla="*/ 613 h 614"/>
              <a:gd name="T8" fmla="*/ 740 w 741"/>
              <a:gd name="T9" fmla="*/ 254 h 614"/>
              <a:gd name="T10" fmla="*/ 740 w 741"/>
              <a:gd name="T11" fmla="*/ 254 h 614"/>
              <a:gd name="T12" fmla="*/ 736 w 741"/>
              <a:gd name="T13" fmla="*/ 227 h 614"/>
              <a:gd name="T14" fmla="*/ 709 w 741"/>
              <a:gd name="T15" fmla="*/ 174 h 614"/>
              <a:gd name="T16" fmla="*/ 690 w 741"/>
              <a:gd name="T17" fmla="*/ 107 h 614"/>
              <a:gd name="T18" fmla="*/ 690 w 741"/>
              <a:gd name="T19" fmla="*/ 107 h 614"/>
              <a:gd name="T20" fmla="*/ 667 w 741"/>
              <a:gd name="T21" fmla="*/ 61 h 614"/>
              <a:gd name="T22" fmla="*/ 663 w 741"/>
              <a:gd name="T23" fmla="*/ 23 h 614"/>
              <a:gd name="T24" fmla="*/ 637 w 741"/>
              <a:gd name="T25" fmla="*/ 4 h 614"/>
              <a:gd name="T26" fmla="*/ 559 w 741"/>
              <a:gd name="T27" fmla="*/ 15 h 614"/>
              <a:gd name="T28" fmla="*/ 517 w 741"/>
              <a:gd name="T29" fmla="*/ 0 h 614"/>
              <a:gd name="T30" fmla="*/ 517 w 741"/>
              <a:gd name="T31" fmla="*/ 0 h 614"/>
              <a:gd name="T32" fmla="*/ 478 w 741"/>
              <a:gd name="T33" fmla="*/ 35 h 614"/>
              <a:gd name="T34" fmla="*/ 420 w 741"/>
              <a:gd name="T35" fmla="*/ 65 h 614"/>
              <a:gd name="T36" fmla="*/ 370 w 741"/>
              <a:gd name="T37" fmla="*/ 96 h 614"/>
              <a:gd name="T38" fmla="*/ 289 w 741"/>
              <a:gd name="T39" fmla="*/ 135 h 614"/>
              <a:gd name="T40" fmla="*/ 282 w 741"/>
              <a:gd name="T41" fmla="*/ 131 h 614"/>
              <a:gd name="T42" fmla="*/ 282 w 741"/>
              <a:gd name="T43" fmla="*/ 131 h 614"/>
              <a:gd name="T44" fmla="*/ 0 w 741"/>
              <a:gd name="T45" fmla="*/ 427 h 614"/>
              <a:gd name="T46" fmla="*/ 0 w 741"/>
              <a:gd name="T47" fmla="*/ 427 h 614"/>
              <a:gd name="T48" fmla="*/ 177 w 741"/>
              <a:gd name="T49" fmla="*/ 578 h 614"/>
              <a:gd name="T50" fmla="*/ 177 w 741"/>
              <a:gd name="T51" fmla="*/ 613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41" h="614">
                <a:moveTo>
                  <a:pt x="177" y="613"/>
                </a:moveTo>
                <a:lnTo>
                  <a:pt x="177" y="613"/>
                </a:lnTo>
                <a:cubicBezTo>
                  <a:pt x="444" y="613"/>
                  <a:pt x="444" y="613"/>
                  <a:pt x="444" y="613"/>
                </a:cubicBezTo>
                <a:lnTo>
                  <a:pt x="444" y="613"/>
                </a:lnTo>
                <a:cubicBezTo>
                  <a:pt x="740" y="254"/>
                  <a:pt x="740" y="254"/>
                  <a:pt x="740" y="254"/>
                </a:cubicBezTo>
                <a:lnTo>
                  <a:pt x="740" y="254"/>
                </a:lnTo>
                <a:cubicBezTo>
                  <a:pt x="740" y="246"/>
                  <a:pt x="736" y="239"/>
                  <a:pt x="736" y="227"/>
                </a:cubicBezTo>
                <a:cubicBezTo>
                  <a:pt x="729" y="212"/>
                  <a:pt x="721" y="189"/>
                  <a:pt x="709" y="174"/>
                </a:cubicBezTo>
                <a:cubicBezTo>
                  <a:pt x="698" y="158"/>
                  <a:pt x="686" y="123"/>
                  <a:pt x="690" y="107"/>
                </a:cubicBezTo>
                <a:lnTo>
                  <a:pt x="690" y="107"/>
                </a:lnTo>
                <a:cubicBezTo>
                  <a:pt x="683" y="92"/>
                  <a:pt x="667" y="77"/>
                  <a:pt x="667" y="61"/>
                </a:cubicBezTo>
                <a:cubicBezTo>
                  <a:pt x="667" y="50"/>
                  <a:pt x="663" y="35"/>
                  <a:pt x="663" y="23"/>
                </a:cubicBezTo>
                <a:cubicBezTo>
                  <a:pt x="656" y="11"/>
                  <a:pt x="656" y="4"/>
                  <a:pt x="637" y="4"/>
                </a:cubicBezTo>
                <a:cubicBezTo>
                  <a:pt x="609" y="4"/>
                  <a:pt x="586" y="15"/>
                  <a:pt x="559" y="15"/>
                </a:cubicBezTo>
                <a:cubicBezTo>
                  <a:pt x="540" y="15"/>
                  <a:pt x="532" y="8"/>
                  <a:pt x="517" y="0"/>
                </a:cubicBezTo>
                <a:lnTo>
                  <a:pt x="517" y="0"/>
                </a:lnTo>
                <a:cubicBezTo>
                  <a:pt x="478" y="35"/>
                  <a:pt x="478" y="35"/>
                  <a:pt x="478" y="35"/>
                </a:cubicBezTo>
                <a:cubicBezTo>
                  <a:pt x="459" y="46"/>
                  <a:pt x="444" y="57"/>
                  <a:pt x="420" y="65"/>
                </a:cubicBezTo>
                <a:cubicBezTo>
                  <a:pt x="405" y="73"/>
                  <a:pt x="385" y="88"/>
                  <a:pt x="370" y="96"/>
                </a:cubicBezTo>
                <a:cubicBezTo>
                  <a:pt x="347" y="103"/>
                  <a:pt x="316" y="131"/>
                  <a:pt x="289" y="135"/>
                </a:cubicBezTo>
                <a:cubicBezTo>
                  <a:pt x="289" y="135"/>
                  <a:pt x="286" y="131"/>
                  <a:pt x="282" y="131"/>
                </a:cubicBezTo>
                <a:lnTo>
                  <a:pt x="282" y="131"/>
                </a:lnTo>
                <a:cubicBezTo>
                  <a:pt x="0" y="427"/>
                  <a:pt x="0" y="427"/>
                  <a:pt x="0" y="427"/>
                </a:cubicBezTo>
                <a:lnTo>
                  <a:pt x="0" y="427"/>
                </a:lnTo>
                <a:cubicBezTo>
                  <a:pt x="177" y="578"/>
                  <a:pt x="177" y="578"/>
                  <a:pt x="177" y="578"/>
                </a:cubicBezTo>
                <a:cubicBezTo>
                  <a:pt x="177" y="613"/>
                  <a:pt x="177" y="613"/>
                  <a:pt x="177" y="613"/>
                </a:cubicBezTo>
              </a:path>
            </a:pathLst>
          </a:custGeom>
          <a:solidFill>
            <a:schemeClr val="accent5"/>
          </a:solidFill>
          <a:ln w="28575" cap="flat" cmpd="sng">
            <a:solidFill>
              <a:schemeClr val="bg1"/>
            </a:solidFill>
            <a:bevel/>
          </a:ln>
          <a:effectLst/>
        </p:spPr>
        <p:txBody>
          <a:bodyPr wrap="none" anchor="ctr"/>
          <a:lstStyle/>
          <a:p>
            <a:endParaRPr lang="en-US"/>
          </a:p>
        </p:txBody>
      </p:sp>
      <p:sp>
        <p:nvSpPr>
          <p:cNvPr id="112" name="Freeform 152"/>
          <p:cNvSpPr>
            <a:spLocks noChangeArrowheads="1"/>
          </p:cNvSpPr>
          <p:nvPr/>
        </p:nvSpPr>
        <p:spPr bwMode="auto">
          <a:xfrm>
            <a:off x="19824480" y="8872868"/>
            <a:ext cx="444956" cy="422249"/>
          </a:xfrm>
          <a:custGeom>
            <a:avLst/>
            <a:gdLst>
              <a:gd name="T0" fmla="*/ 4 w 607"/>
              <a:gd name="T1" fmla="*/ 38 h 576"/>
              <a:gd name="T2" fmla="*/ 4 w 607"/>
              <a:gd name="T3" fmla="*/ 38 h 576"/>
              <a:gd name="T4" fmla="*/ 182 w 607"/>
              <a:gd name="T5" fmla="*/ 23 h 576"/>
              <a:gd name="T6" fmla="*/ 336 w 607"/>
              <a:gd name="T7" fmla="*/ 0 h 576"/>
              <a:gd name="T8" fmla="*/ 429 w 607"/>
              <a:gd name="T9" fmla="*/ 38 h 576"/>
              <a:gd name="T10" fmla="*/ 471 w 607"/>
              <a:gd name="T11" fmla="*/ 38 h 576"/>
              <a:gd name="T12" fmla="*/ 471 w 607"/>
              <a:gd name="T13" fmla="*/ 38 h 576"/>
              <a:gd name="T14" fmla="*/ 506 w 607"/>
              <a:gd name="T15" fmla="*/ 147 h 576"/>
              <a:gd name="T16" fmla="*/ 494 w 607"/>
              <a:gd name="T17" fmla="*/ 247 h 576"/>
              <a:gd name="T18" fmla="*/ 529 w 607"/>
              <a:gd name="T19" fmla="*/ 320 h 576"/>
              <a:gd name="T20" fmla="*/ 567 w 607"/>
              <a:gd name="T21" fmla="*/ 397 h 576"/>
              <a:gd name="T22" fmla="*/ 606 w 607"/>
              <a:gd name="T23" fmla="*/ 421 h 576"/>
              <a:gd name="T24" fmla="*/ 606 w 607"/>
              <a:gd name="T25" fmla="*/ 421 h 576"/>
              <a:gd name="T26" fmla="*/ 590 w 607"/>
              <a:gd name="T27" fmla="*/ 448 h 576"/>
              <a:gd name="T28" fmla="*/ 586 w 607"/>
              <a:gd name="T29" fmla="*/ 475 h 576"/>
              <a:gd name="T30" fmla="*/ 598 w 607"/>
              <a:gd name="T31" fmla="*/ 517 h 576"/>
              <a:gd name="T32" fmla="*/ 590 w 607"/>
              <a:gd name="T33" fmla="*/ 551 h 576"/>
              <a:gd name="T34" fmla="*/ 552 w 607"/>
              <a:gd name="T35" fmla="*/ 575 h 576"/>
              <a:gd name="T36" fmla="*/ 552 w 607"/>
              <a:gd name="T37" fmla="*/ 575 h 576"/>
              <a:gd name="T38" fmla="*/ 548 w 607"/>
              <a:gd name="T39" fmla="*/ 575 h 576"/>
              <a:gd name="T40" fmla="*/ 506 w 607"/>
              <a:gd name="T41" fmla="*/ 559 h 576"/>
              <a:gd name="T42" fmla="*/ 463 w 607"/>
              <a:gd name="T43" fmla="*/ 540 h 576"/>
              <a:gd name="T44" fmla="*/ 436 w 607"/>
              <a:gd name="T45" fmla="*/ 532 h 576"/>
              <a:gd name="T46" fmla="*/ 436 w 607"/>
              <a:gd name="T47" fmla="*/ 532 h 576"/>
              <a:gd name="T48" fmla="*/ 370 w 607"/>
              <a:gd name="T49" fmla="*/ 497 h 576"/>
              <a:gd name="T50" fmla="*/ 336 w 607"/>
              <a:gd name="T51" fmla="*/ 436 h 576"/>
              <a:gd name="T52" fmla="*/ 309 w 607"/>
              <a:gd name="T53" fmla="*/ 389 h 576"/>
              <a:gd name="T54" fmla="*/ 282 w 607"/>
              <a:gd name="T55" fmla="*/ 320 h 576"/>
              <a:gd name="T56" fmla="*/ 228 w 607"/>
              <a:gd name="T57" fmla="*/ 305 h 576"/>
              <a:gd name="T58" fmla="*/ 166 w 607"/>
              <a:gd name="T59" fmla="*/ 274 h 576"/>
              <a:gd name="T60" fmla="*/ 54 w 607"/>
              <a:gd name="T61" fmla="*/ 185 h 576"/>
              <a:gd name="T62" fmla="*/ 54 w 607"/>
              <a:gd name="T63" fmla="*/ 185 h 576"/>
              <a:gd name="T64" fmla="*/ 50 w 607"/>
              <a:gd name="T65" fmla="*/ 158 h 576"/>
              <a:gd name="T66" fmla="*/ 23 w 607"/>
              <a:gd name="T67" fmla="*/ 105 h 576"/>
              <a:gd name="T68" fmla="*/ 4 w 607"/>
              <a:gd name="T69" fmla="*/ 38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7" h="576">
                <a:moveTo>
                  <a:pt x="4" y="38"/>
                </a:moveTo>
                <a:lnTo>
                  <a:pt x="4" y="38"/>
                </a:lnTo>
                <a:cubicBezTo>
                  <a:pt x="62" y="42"/>
                  <a:pt x="124" y="38"/>
                  <a:pt x="182" y="23"/>
                </a:cubicBezTo>
                <a:cubicBezTo>
                  <a:pt x="228" y="12"/>
                  <a:pt x="286" y="0"/>
                  <a:pt x="336" y="0"/>
                </a:cubicBezTo>
                <a:cubicBezTo>
                  <a:pt x="348" y="27"/>
                  <a:pt x="401" y="38"/>
                  <a:pt x="429" y="38"/>
                </a:cubicBezTo>
                <a:cubicBezTo>
                  <a:pt x="471" y="38"/>
                  <a:pt x="471" y="38"/>
                  <a:pt x="471" y="38"/>
                </a:cubicBezTo>
                <a:lnTo>
                  <a:pt x="471" y="38"/>
                </a:lnTo>
                <a:cubicBezTo>
                  <a:pt x="521" y="66"/>
                  <a:pt x="540" y="93"/>
                  <a:pt x="506" y="147"/>
                </a:cubicBezTo>
                <a:cubicBezTo>
                  <a:pt x="490" y="170"/>
                  <a:pt x="479" y="220"/>
                  <a:pt x="494" y="247"/>
                </a:cubicBezTo>
                <a:cubicBezTo>
                  <a:pt x="533" y="259"/>
                  <a:pt x="483" y="301"/>
                  <a:pt x="529" y="320"/>
                </a:cubicBezTo>
                <a:cubicBezTo>
                  <a:pt x="575" y="336"/>
                  <a:pt x="548" y="366"/>
                  <a:pt x="567" y="397"/>
                </a:cubicBezTo>
                <a:cubicBezTo>
                  <a:pt x="606" y="421"/>
                  <a:pt x="606" y="421"/>
                  <a:pt x="606" y="421"/>
                </a:cubicBezTo>
                <a:lnTo>
                  <a:pt x="606" y="421"/>
                </a:lnTo>
                <a:cubicBezTo>
                  <a:pt x="602" y="432"/>
                  <a:pt x="594" y="436"/>
                  <a:pt x="590" y="448"/>
                </a:cubicBezTo>
                <a:cubicBezTo>
                  <a:pt x="590" y="455"/>
                  <a:pt x="586" y="467"/>
                  <a:pt x="586" y="475"/>
                </a:cubicBezTo>
                <a:cubicBezTo>
                  <a:pt x="583" y="490"/>
                  <a:pt x="586" y="505"/>
                  <a:pt x="598" y="517"/>
                </a:cubicBezTo>
                <a:cubicBezTo>
                  <a:pt x="598" y="532"/>
                  <a:pt x="598" y="536"/>
                  <a:pt x="590" y="551"/>
                </a:cubicBezTo>
                <a:cubicBezTo>
                  <a:pt x="583" y="567"/>
                  <a:pt x="567" y="575"/>
                  <a:pt x="552" y="575"/>
                </a:cubicBezTo>
                <a:lnTo>
                  <a:pt x="552" y="575"/>
                </a:lnTo>
                <a:lnTo>
                  <a:pt x="548" y="575"/>
                </a:lnTo>
                <a:cubicBezTo>
                  <a:pt x="533" y="567"/>
                  <a:pt x="521" y="563"/>
                  <a:pt x="506" y="559"/>
                </a:cubicBezTo>
                <a:cubicBezTo>
                  <a:pt x="494" y="551"/>
                  <a:pt x="479" y="547"/>
                  <a:pt x="463" y="540"/>
                </a:cubicBezTo>
                <a:cubicBezTo>
                  <a:pt x="456" y="536"/>
                  <a:pt x="444" y="532"/>
                  <a:pt x="436" y="532"/>
                </a:cubicBezTo>
                <a:lnTo>
                  <a:pt x="436" y="532"/>
                </a:lnTo>
                <a:cubicBezTo>
                  <a:pt x="409" y="509"/>
                  <a:pt x="401" y="509"/>
                  <a:pt x="370" y="497"/>
                </a:cubicBezTo>
                <a:cubicBezTo>
                  <a:pt x="340" y="486"/>
                  <a:pt x="340" y="463"/>
                  <a:pt x="336" y="436"/>
                </a:cubicBezTo>
                <a:cubicBezTo>
                  <a:pt x="328" y="421"/>
                  <a:pt x="321" y="405"/>
                  <a:pt x="309" y="389"/>
                </a:cubicBezTo>
                <a:cubicBezTo>
                  <a:pt x="302" y="374"/>
                  <a:pt x="290" y="328"/>
                  <a:pt x="282" y="320"/>
                </a:cubicBezTo>
                <a:cubicBezTo>
                  <a:pt x="274" y="297"/>
                  <a:pt x="247" y="309"/>
                  <a:pt x="228" y="305"/>
                </a:cubicBezTo>
                <a:cubicBezTo>
                  <a:pt x="201" y="301"/>
                  <a:pt x="185" y="290"/>
                  <a:pt x="166" y="274"/>
                </a:cubicBezTo>
                <a:cubicBezTo>
                  <a:pt x="132" y="243"/>
                  <a:pt x="93" y="204"/>
                  <a:pt x="54" y="185"/>
                </a:cubicBezTo>
                <a:lnTo>
                  <a:pt x="54" y="185"/>
                </a:lnTo>
                <a:cubicBezTo>
                  <a:pt x="54" y="177"/>
                  <a:pt x="50" y="170"/>
                  <a:pt x="50" y="158"/>
                </a:cubicBezTo>
                <a:cubicBezTo>
                  <a:pt x="43" y="143"/>
                  <a:pt x="35" y="120"/>
                  <a:pt x="23" y="105"/>
                </a:cubicBezTo>
                <a:cubicBezTo>
                  <a:pt x="12" y="89"/>
                  <a:pt x="0" y="54"/>
                  <a:pt x="4" y="3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3" name="Freeform 153"/>
          <p:cNvSpPr>
            <a:spLocks noChangeArrowheads="1"/>
          </p:cNvSpPr>
          <p:nvPr/>
        </p:nvSpPr>
        <p:spPr bwMode="auto">
          <a:xfrm>
            <a:off x="20301915" y="8801410"/>
            <a:ext cx="756750" cy="568411"/>
          </a:xfrm>
          <a:custGeom>
            <a:avLst/>
            <a:gdLst>
              <a:gd name="T0" fmla="*/ 132 w 1031"/>
              <a:gd name="T1" fmla="*/ 447 h 776"/>
              <a:gd name="T2" fmla="*/ 132 w 1031"/>
              <a:gd name="T3" fmla="*/ 447 h 776"/>
              <a:gd name="T4" fmla="*/ 0 w 1031"/>
              <a:gd name="T5" fmla="*/ 19 h 776"/>
              <a:gd name="T6" fmla="*/ 155 w 1031"/>
              <a:gd name="T7" fmla="*/ 104 h 776"/>
              <a:gd name="T8" fmla="*/ 155 w 1031"/>
              <a:gd name="T9" fmla="*/ 104 h 776"/>
              <a:gd name="T10" fmla="*/ 170 w 1031"/>
              <a:gd name="T11" fmla="*/ 104 h 776"/>
              <a:gd name="T12" fmla="*/ 178 w 1031"/>
              <a:gd name="T13" fmla="*/ 100 h 776"/>
              <a:gd name="T14" fmla="*/ 189 w 1031"/>
              <a:gd name="T15" fmla="*/ 96 h 776"/>
              <a:gd name="T16" fmla="*/ 255 w 1031"/>
              <a:gd name="T17" fmla="*/ 88 h 776"/>
              <a:gd name="T18" fmla="*/ 324 w 1031"/>
              <a:gd name="T19" fmla="*/ 62 h 776"/>
              <a:gd name="T20" fmla="*/ 382 w 1031"/>
              <a:gd name="T21" fmla="*/ 38 h 776"/>
              <a:gd name="T22" fmla="*/ 436 w 1031"/>
              <a:gd name="T23" fmla="*/ 12 h 776"/>
              <a:gd name="T24" fmla="*/ 494 w 1031"/>
              <a:gd name="T25" fmla="*/ 84 h 776"/>
              <a:gd name="T26" fmla="*/ 567 w 1031"/>
              <a:gd name="T27" fmla="*/ 108 h 776"/>
              <a:gd name="T28" fmla="*/ 617 w 1031"/>
              <a:gd name="T29" fmla="*/ 127 h 776"/>
              <a:gd name="T30" fmla="*/ 691 w 1031"/>
              <a:gd name="T31" fmla="*/ 173 h 776"/>
              <a:gd name="T32" fmla="*/ 853 w 1031"/>
              <a:gd name="T33" fmla="*/ 15 h 776"/>
              <a:gd name="T34" fmla="*/ 853 w 1031"/>
              <a:gd name="T35" fmla="*/ 15 h 776"/>
              <a:gd name="T36" fmla="*/ 872 w 1031"/>
              <a:gd name="T37" fmla="*/ 62 h 776"/>
              <a:gd name="T38" fmla="*/ 883 w 1031"/>
              <a:gd name="T39" fmla="*/ 81 h 776"/>
              <a:gd name="T40" fmla="*/ 883 w 1031"/>
              <a:gd name="T41" fmla="*/ 100 h 776"/>
              <a:gd name="T42" fmla="*/ 883 w 1031"/>
              <a:gd name="T43" fmla="*/ 146 h 776"/>
              <a:gd name="T44" fmla="*/ 895 w 1031"/>
              <a:gd name="T45" fmla="*/ 181 h 776"/>
              <a:gd name="T46" fmla="*/ 929 w 1031"/>
              <a:gd name="T47" fmla="*/ 212 h 776"/>
              <a:gd name="T48" fmla="*/ 964 w 1031"/>
              <a:gd name="T49" fmla="*/ 247 h 776"/>
              <a:gd name="T50" fmla="*/ 960 w 1031"/>
              <a:gd name="T51" fmla="*/ 266 h 776"/>
              <a:gd name="T52" fmla="*/ 945 w 1031"/>
              <a:gd name="T53" fmla="*/ 289 h 776"/>
              <a:gd name="T54" fmla="*/ 949 w 1031"/>
              <a:gd name="T55" fmla="*/ 312 h 776"/>
              <a:gd name="T56" fmla="*/ 964 w 1031"/>
              <a:gd name="T57" fmla="*/ 331 h 776"/>
              <a:gd name="T58" fmla="*/ 964 w 1031"/>
              <a:gd name="T59" fmla="*/ 331 h 776"/>
              <a:gd name="T60" fmla="*/ 999 w 1031"/>
              <a:gd name="T61" fmla="*/ 382 h 776"/>
              <a:gd name="T62" fmla="*/ 1015 w 1031"/>
              <a:gd name="T63" fmla="*/ 466 h 776"/>
              <a:gd name="T64" fmla="*/ 1015 w 1031"/>
              <a:gd name="T65" fmla="*/ 509 h 776"/>
              <a:gd name="T66" fmla="*/ 1007 w 1031"/>
              <a:gd name="T67" fmla="*/ 544 h 776"/>
              <a:gd name="T68" fmla="*/ 980 w 1031"/>
              <a:gd name="T69" fmla="*/ 578 h 776"/>
              <a:gd name="T70" fmla="*/ 980 w 1031"/>
              <a:gd name="T71" fmla="*/ 578 h 776"/>
              <a:gd name="T72" fmla="*/ 945 w 1031"/>
              <a:gd name="T73" fmla="*/ 563 h 776"/>
              <a:gd name="T74" fmla="*/ 929 w 1031"/>
              <a:gd name="T75" fmla="*/ 547 h 776"/>
              <a:gd name="T76" fmla="*/ 929 w 1031"/>
              <a:gd name="T77" fmla="*/ 528 h 776"/>
              <a:gd name="T78" fmla="*/ 914 w 1031"/>
              <a:gd name="T79" fmla="*/ 501 h 776"/>
              <a:gd name="T80" fmla="*/ 895 w 1031"/>
              <a:gd name="T81" fmla="*/ 493 h 776"/>
              <a:gd name="T82" fmla="*/ 887 w 1031"/>
              <a:gd name="T83" fmla="*/ 521 h 776"/>
              <a:gd name="T84" fmla="*/ 903 w 1031"/>
              <a:gd name="T85" fmla="*/ 540 h 776"/>
              <a:gd name="T86" fmla="*/ 903 w 1031"/>
              <a:gd name="T87" fmla="*/ 567 h 776"/>
              <a:gd name="T88" fmla="*/ 929 w 1031"/>
              <a:gd name="T89" fmla="*/ 582 h 776"/>
              <a:gd name="T90" fmla="*/ 976 w 1031"/>
              <a:gd name="T91" fmla="*/ 605 h 776"/>
              <a:gd name="T92" fmla="*/ 953 w 1031"/>
              <a:gd name="T93" fmla="*/ 640 h 776"/>
              <a:gd name="T94" fmla="*/ 976 w 1031"/>
              <a:gd name="T95" fmla="*/ 690 h 776"/>
              <a:gd name="T96" fmla="*/ 957 w 1031"/>
              <a:gd name="T97" fmla="*/ 721 h 776"/>
              <a:gd name="T98" fmla="*/ 957 w 1031"/>
              <a:gd name="T99" fmla="*/ 721 h 776"/>
              <a:gd name="T100" fmla="*/ 868 w 1031"/>
              <a:gd name="T101" fmla="*/ 733 h 776"/>
              <a:gd name="T102" fmla="*/ 810 w 1031"/>
              <a:gd name="T103" fmla="*/ 771 h 776"/>
              <a:gd name="T104" fmla="*/ 771 w 1031"/>
              <a:gd name="T105" fmla="*/ 756 h 776"/>
              <a:gd name="T106" fmla="*/ 741 w 1031"/>
              <a:gd name="T107" fmla="*/ 717 h 776"/>
              <a:gd name="T108" fmla="*/ 733 w 1031"/>
              <a:gd name="T109" fmla="*/ 717 h 776"/>
              <a:gd name="T110" fmla="*/ 733 w 1031"/>
              <a:gd name="T111" fmla="*/ 717 h 776"/>
              <a:gd name="T112" fmla="*/ 695 w 1031"/>
              <a:gd name="T113" fmla="*/ 713 h 776"/>
              <a:gd name="T114" fmla="*/ 675 w 1031"/>
              <a:gd name="T115" fmla="*/ 702 h 776"/>
              <a:gd name="T116" fmla="*/ 668 w 1031"/>
              <a:gd name="T117" fmla="*/ 682 h 776"/>
              <a:gd name="T118" fmla="*/ 582 w 1031"/>
              <a:gd name="T119" fmla="*/ 682 h 776"/>
              <a:gd name="T120" fmla="*/ 529 w 1031"/>
              <a:gd name="T121" fmla="*/ 694 h 776"/>
              <a:gd name="T122" fmla="*/ 529 w 1031"/>
              <a:gd name="T123" fmla="*/ 694 h 776"/>
              <a:gd name="T124" fmla="*/ 132 w 1031"/>
              <a:gd name="T125" fmla="*/ 447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31" h="776">
                <a:moveTo>
                  <a:pt x="132" y="447"/>
                </a:moveTo>
                <a:lnTo>
                  <a:pt x="132" y="447"/>
                </a:lnTo>
                <a:cubicBezTo>
                  <a:pt x="0" y="19"/>
                  <a:pt x="0" y="19"/>
                  <a:pt x="0" y="19"/>
                </a:cubicBezTo>
                <a:cubicBezTo>
                  <a:pt x="155" y="104"/>
                  <a:pt x="155" y="104"/>
                  <a:pt x="155" y="104"/>
                </a:cubicBezTo>
                <a:lnTo>
                  <a:pt x="155" y="104"/>
                </a:lnTo>
                <a:cubicBezTo>
                  <a:pt x="159" y="104"/>
                  <a:pt x="166" y="104"/>
                  <a:pt x="170" y="104"/>
                </a:cubicBezTo>
                <a:cubicBezTo>
                  <a:pt x="174" y="100"/>
                  <a:pt x="178" y="104"/>
                  <a:pt x="178" y="100"/>
                </a:cubicBezTo>
                <a:cubicBezTo>
                  <a:pt x="182" y="100"/>
                  <a:pt x="189" y="100"/>
                  <a:pt x="189" y="96"/>
                </a:cubicBezTo>
                <a:cubicBezTo>
                  <a:pt x="255" y="88"/>
                  <a:pt x="255" y="88"/>
                  <a:pt x="255" y="88"/>
                </a:cubicBezTo>
                <a:cubicBezTo>
                  <a:pt x="286" y="84"/>
                  <a:pt x="297" y="65"/>
                  <a:pt x="324" y="62"/>
                </a:cubicBezTo>
                <a:cubicBezTo>
                  <a:pt x="344" y="58"/>
                  <a:pt x="367" y="50"/>
                  <a:pt x="382" y="38"/>
                </a:cubicBezTo>
                <a:cubicBezTo>
                  <a:pt x="401" y="23"/>
                  <a:pt x="409" y="0"/>
                  <a:pt x="436" y="12"/>
                </a:cubicBezTo>
                <a:cubicBezTo>
                  <a:pt x="448" y="31"/>
                  <a:pt x="475" y="77"/>
                  <a:pt x="494" y="84"/>
                </a:cubicBezTo>
                <a:cubicBezTo>
                  <a:pt x="533" y="100"/>
                  <a:pt x="533" y="50"/>
                  <a:pt x="567" y="108"/>
                </a:cubicBezTo>
                <a:cubicBezTo>
                  <a:pt x="575" y="127"/>
                  <a:pt x="602" y="115"/>
                  <a:pt x="617" y="127"/>
                </a:cubicBezTo>
                <a:cubicBezTo>
                  <a:pt x="641" y="142"/>
                  <a:pt x="656" y="185"/>
                  <a:pt x="691" y="173"/>
                </a:cubicBezTo>
                <a:cubicBezTo>
                  <a:pt x="853" y="15"/>
                  <a:pt x="853" y="15"/>
                  <a:pt x="853" y="15"/>
                </a:cubicBezTo>
                <a:lnTo>
                  <a:pt x="853" y="15"/>
                </a:lnTo>
                <a:cubicBezTo>
                  <a:pt x="868" y="23"/>
                  <a:pt x="872" y="42"/>
                  <a:pt x="872" y="62"/>
                </a:cubicBezTo>
                <a:cubicBezTo>
                  <a:pt x="876" y="65"/>
                  <a:pt x="880" y="77"/>
                  <a:pt x="883" y="81"/>
                </a:cubicBezTo>
                <a:cubicBezTo>
                  <a:pt x="883" y="88"/>
                  <a:pt x="887" y="92"/>
                  <a:pt x="883" y="100"/>
                </a:cubicBezTo>
                <a:cubicBezTo>
                  <a:pt x="880" y="111"/>
                  <a:pt x="880" y="134"/>
                  <a:pt x="883" y="146"/>
                </a:cubicBezTo>
                <a:cubicBezTo>
                  <a:pt x="891" y="158"/>
                  <a:pt x="895" y="169"/>
                  <a:pt x="895" y="181"/>
                </a:cubicBezTo>
                <a:cubicBezTo>
                  <a:pt x="895" y="212"/>
                  <a:pt x="906" y="204"/>
                  <a:pt x="929" y="212"/>
                </a:cubicBezTo>
                <a:cubicBezTo>
                  <a:pt x="945" y="216"/>
                  <a:pt x="964" y="231"/>
                  <a:pt x="964" y="247"/>
                </a:cubicBezTo>
                <a:cubicBezTo>
                  <a:pt x="964" y="254"/>
                  <a:pt x="964" y="258"/>
                  <a:pt x="960" y="266"/>
                </a:cubicBezTo>
                <a:cubicBezTo>
                  <a:pt x="953" y="273"/>
                  <a:pt x="945" y="277"/>
                  <a:pt x="945" y="289"/>
                </a:cubicBezTo>
                <a:cubicBezTo>
                  <a:pt x="941" y="296"/>
                  <a:pt x="945" y="300"/>
                  <a:pt x="949" y="312"/>
                </a:cubicBezTo>
                <a:cubicBezTo>
                  <a:pt x="953" y="312"/>
                  <a:pt x="960" y="324"/>
                  <a:pt x="964" y="331"/>
                </a:cubicBezTo>
                <a:lnTo>
                  <a:pt x="964" y="331"/>
                </a:lnTo>
                <a:cubicBezTo>
                  <a:pt x="960" y="351"/>
                  <a:pt x="984" y="370"/>
                  <a:pt x="999" y="382"/>
                </a:cubicBezTo>
                <a:cubicBezTo>
                  <a:pt x="1030" y="408"/>
                  <a:pt x="1019" y="432"/>
                  <a:pt x="1015" y="466"/>
                </a:cubicBezTo>
                <a:cubicBezTo>
                  <a:pt x="1011" y="482"/>
                  <a:pt x="1015" y="493"/>
                  <a:pt x="1015" y="509"/>
                </a:cubicBezTo>
                <a:cubicBezTo>
                  <a:pt x="1015" y="524"/>
                  <a:pt x="1007" y="532"/>
                  <a:pt x="1007" y="544"/>
                </a:cubicBezTo>
                <a:cubicBezTo>
                  <a:pt x="999" y="551"/>
                  <a:pt x="984" y="571"/>
                  <a:pt x="980" y="578"/>
                </a:cubicBezTo>
                <a:lnTo>
                  <a:pt x="980" y="578"/>
                </a:lnTo>
                <a:cubicBezTo>
                  <a:pt x="964" y="574"/>
                  <a:pt x="957" y="574"/>
                  <a:pt x="945" y="563"/>
                </a:cubicBezTo>
                <a:cubicBezTo>
                  <a:pt x="929" y="547"/>
                  <a:pt x="929" y="547"/>
                  <a:pt x="929" y="547"/>
                </a:cubicBezTo>
                <a:cubicBezTo>
                  <a:pt x="926" y="544"/>
                  <a:pt x="937" y="532"/>
                  <a:pt x="929" y="528"/>
                </a:cubicBezTo>
                <a:cubicBezTo>
                  <a:pt x="906" y="513"/>
                  <a:pt x="906" y="532"/>
                  <a:pt x="914" y="501"/>
                </a:cubicBezTo>
                <a:cubicBezTo>
                  <a:pt x="914" y="493"/>
                  <a:pt x="899" y="497"/>
                  <a:pt x="895" y="493"/>
                </a:cubicBezTo>
                <a:cubicBezTo>
                  <a:pt x="868" y="478"/>
                  <a:pt x="899" y="509"/>
                  <a:pt x="887" y="521"/>
                </a:cubicBezTo>
                <a:cubicBezTo>
                  <a:pt x="880" y="528"/>
                  <a:pt x="903" y="536"/>
                  <a:pt x="903" y="540"/>
                </a:cubicBezTo>
                <a:cubicBezTo>
                  <a:pt x="922" y="551"/>
                  <a:pt x="903" y="563"/>
                  <a:pt x="903" y="567"/>
                </a:cubicBezTo>
                <a:cubicBezTo>
                  <a:pt x="903" y="578"/>
                  <a:pt x="922" y="582"/>
                  <a:pt x="929" y="582"/>
                </a:cubicBezTo>
                <a:cubicBezTo>
                  <a:pt x="949" y="586"/>
                  <a:pt x="964" y="586"/>
                  <a:pt x="976" y="605"/>
                </a:cubicBezTo>
                <a:cubicBezTo>
                  <a:pt x="980" y="609"/>
                  <a:pt x="957" y="628"/>
                  <a:pt x="953" y="640"/>
                </a:cubicBezTo>
                <a:cubicBezTo>
                  <a:pt x="941" y="667"/>
                  <a:pt x="957" y="679"/>
                  <a:pt x="976" y="690"/>
                </a:cubicBezTo>
                <a:cubicBezTo>
                  <a:pt x="976" y="702"/>
                  <a:pt x="964" y="713"/>
                  <a:pt x="957" y="721"/>
                </a:cubicBezTo>
                <a:lnTo>
                  <a:pt x="957" y="721"/>
                </a:lnTo>
                <a:cubicBezTo>
                  <a:pt x="933" y="721"/>
                  <a:pt x="891" y="725"/>
                  <a:pt x="868" y="733"/>
                </a:cubicBezTo>
                <a:cubicBezTo>
                  <a:pt x="845" y="744"/>
                  <a:pt x="834" y="767"/>
                  <a:pt x="810" y="771"/>
                </a:cubicBezTo>
                <a:cubicBezTo>
                  <a:pt x="791" y="775"/>
                  <a:pt x="783" y="763"/>
                  <a:pt x="771" y="756"/>
                </a:cubicBezTo>
                <a:cubicBezTo>
                  <a:pt x="764" y="740"/>
                  <a:pt x="756" y="725"/>
                  <a:pt x="741" y="717"/>
                </a:cubicBezTo>
                <a:cubicBezTo>
                  <a:pt x="733" y="717"/>
                  <a:pt x="733" y="717"/>
                  <a:pt x="733" y="717"/>
                </a:cubicBezTo>
                <a:lnTo>
                  <a:pt x="733" y="717"/>
                </a:lnTo>
                <a:cubicBezTo>
                  <a:pt x="721" y="713"/>
                  <a:pt x="706" y="717"/>
                  <a:pt x="695" y="713"/>
                </a:cubicBezTo>
                <a:cubicBezTo>
                  <a:pt x="687" y="713"/>
                  <a:pt x="683" y="710"/>
                  <a:pt x="675" y="702"/>
                </a:cubicBezTo>
                <a:cubicBezTo>
                  <a:pt x="675" y="694"/>
                  <a:pt x="668" y="686"/>
                  <a:pt x="668" y="682"/>
                </a:cubicBezTo>
                <a:cubicBezTo>
                  <a:pt x="648" y="663"/>
                  <a:pt x="605" y="679"/>
                  <a:pt x="582" y="682"/>
                </a:cubicBezTo>
                <a:cubicBezTo>
                  <a:pt x="563" y="686"/>
                  <a:pt x="548" y="690"/>
                  <a:pt x="529" y="694"/>
                </a:cubicBezTo>
                <a:lnTo>
                  <a:pt x="529" y="694"/>
                </a:lnTo>
                <a:cubicBezTo>
                  <a:pt x="132" y="447"/>
                  <a:pt x="132" y="447"/>
                  <a:pt x="132" y="44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4" name="Freeform 154"/>
          <p:cNvSpPr>
            <a:spLocks noChangeArrowheads="1"/>
          </p:cNvSpPr>
          <p:nvPr/>
        </p:nvSpPr>
        <p:spPr bwMode="auto">
          <a:xfrm>
            <a:off x="20227214" y="9132713"/>
            <a:ext cx="464443" cy="448233"/>
          </a:xfrm>
          <a:custGeom>
            <a:avLst/>
            <a:gdLst>
              <a:gd name="T0" fmla="*/ 62 w 634"/>
              <a:gd name="T1" fmla="*/ 70 h 611"/>
              <a:gd name="T2" fmla="*/ 62 w 634"/>
              <a:gd name="T3" fmla="*/ 70 h 611"/>
              <a:gd name="T4" fmla="*/ 108 w 634"/>
              <a:gd name="T5" fmla="*/ 74 h 611"/>
              <a:gd name="T6" fmla="*/ 135 w 634"/>
              <a:gd name="T7" fmla="*/ 58 h 611"/>
              <a:gd name="T8" fmla="*/ 177 w 634"/>
              <a:gd name="T9" fmla="*/ 31 h 611"/>
              <a:gd name="T10" fmla="*/ 236 w 634"/>
              <a:gd name="T11" fmla="*/ 0 h 611"/>
              <a:gd name="T12" fmla="*/ 236 w 634"/>
              <a:gd name="T13" fmla="*/ 0 h 611"/>
              <a:gd name="T14" fmla="*/ 633 w 634"/>
              <a:gd name="T15" fmla="*/ 247 h 611"/>
              <a:gd name="T16" fmla="*/ 633 w 634"/>
              <a:gd name="T17" fmla="*/ 247 h 611"/>
              <a:gd name="T18" fmla="*/ 621 w 634"/>
              <a:gd name="T19" fmla="*/ 343 h 611"/>
              <a:gd name="T20" fmla="*/ 571 w 634"/>
              <a:gd name="T21" fmla="*/ 413 h 611"/>
              <a:gd name="T22" fmla="*/ 505 w 634"/>
              <a:gd name="T23" fmla="*/ 432 h 611"/>
              <a:gd name="T24" fmla="*/ 486 w 634"/>
              <a:gd name="T25" fmla="*/ 494 h 611"/>
              <a:gd name="T26" fmla="*/ 440 w 634"/>
              <a:gd name="T27" fmla="*/ 536 h 611"/>
              <a:gd name="T28" fmla="*/ 421 w 634"/>
              <a:gd name="T29" fmla="*/ 567 h 611"/>
              <a:gd name="T30" fmla="*/ 313 w 634"/>
              <a:gd name="T31" fmla="*/ 551 h 611"/>
              <a:gd name="T32" fmla="*/ 305 w 634"/>
              <a:gd name="T33" fmla="*/ 547 h 611"/>
              <a:gd name="T34" fmla="*/ 216 w 634"/>
              <a:gd name="T35" fmla="*/ 610 h 611"/>
              <a:gd name="T36" fmla="*/ 216 w 634"/>
              <a:gd name="T37" fmla="*/ 610 h 611"/>
              <a:gd name="T38" fmla="*/ 181 w 634"/>
              <a:gd name="T39" fmla="*/ 590 h 611"/>
              <a:gd name="T40" fmla="*/ 166 w 634"/>
              <a:gd name="T41" fmla="*/ 551 h 611"/>
              <a:gd name="T42" fmla="*/ 143 w 634"/>
              <a:gd name="T43" fmla="*/ 528 h 611"/>
              <a:gd name="T44" fmla="*/ 124 w 634"/>
              <a:gd name="T45" fmla="*/ 520 h 611"/>
              <a:gd name="T46" fmla="*/ 120 w 634"/>
              <a:gd name="T47" fmla="*/ 505 h 611"/>
              <a:gd name="T48" fmla="*/ 66 w 634"/>
              <a:gd name="T49" fmla="*/ 421 h 611"/>
              <a:gd name="T50" fmla="*/ 23 w 634"/>
              <a:gd name="T51" fmla="*/ 343 h 611"/>
              <a:gd name="T52" fmla="*/ 15 w 634"/>
              <a:gd name="T53" fmla="*/ 301 h 611"/>
              <a:gd name="T54" fmla="*/ 11 w 634"/>
              <a:gd name="T55" fmla="*/ 247 h 611"/>
              <a:gd name="T56" fmla="*/ 11 w 634"/>
              <a:gd name="T57" fmla="*/ 235 h 611"/>
              <a:gd name="T58" fmla="*/ 8 w 634"/>
              <a:gd name="T59" fmla="*/ 224 h 611"/>
              <a:gd name="T60" fmla="*/ 8 w 634"/>
              <a:gd name="T61" fmla="*/ 224 h 611"/>
              <a:gd name="T62" fmla="*/ 46 w 634"/>
              <a:gd name="T63" fmla="*/ 200 h 611"/>
              <a:gd name="T64" fmla="*/ 54 w 634"/>
              <a:gd name="T65" fmla="*/ 166 h 611"/>
              <a:gd name="T66" fmla="*/ 42 w 634"/>
              <a:gd name="T67" fmla="*/ 124 h 611"/>
              <a:gd name="T68" fmla="*/ 46 w 634"/>
              <a:gd name="T69" fmla="*/ 97 h 611"/>
              <a:gd name="T70" fmla="*/ 62 w 634"/>
              <a:gd name="T71" fmla="*/ 70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4" h="611">
                <a:moveTo>
                  <a:pt x="62" y="70"/>
                </a:moveTo>
                <a:lnTo>
                  <a:pt x="62" y="70"/>
                </a:lnTo>
                <a:cubicBezTo>
                  <a:pt x="78" y="74"/>
                  <a:pt x="93" y="74"/>
                  <a:pt x="108" y="74"/>
                </a:cubicBezTo>
                <a:cubicBezTo>
                  <a:pt x="116" y="70"/>
                  <a:pt x="124" y="62"/>
                  <a:pt x="135" y="58"/>
                </a:cubicBezTo>
                <a:cubicBezTo>
                  <a:pt x="147" y="46"/>
                  <a:pt x="162" y="38"/>
                  <a:pt x="177" y="31"/>
                </a:cubicBezTo>
                <a:cubicBezTo>
                  <a:pt x="236" y="0"/>
                  <a:pt x="236" y="0"/>
                  <a:pt x="236" y="0"/>
                </a:cubicBezTo>
                <a:lnTo>
                  <a:pt x="236" y="0"/>
                </a:lnTo>
                <a:cubicBezTo>
                  <a:pt x="633" y="247"/>
                  <a:pt x="633" y="247"/>
                  <a:pt x="633" y="247"/>
                </a:cubicBezTo>
                <a:lnTo>
                  <a:pt x="633" y="247"/>
                </a:lnTo>
                <a:cubicBezTo>
                  <a:pt x="621" y="343"/>
                  <a:pt x="621" y="343"/>
                  <a:pt x="621" y="343"/>
                </a:cubicBezTo>
                <a:cubicBezTo>
                  <a:pt x="602" y="358"/>
                  <a:pt x="598" y="405"/>
                  <a:pt x="571" y="413"/>
                </a:cubicBezTo>
                <a:cubicBezTo>
                  <a:pt x="548" y="417"/>
                  <a:pt x="517" y="405"/>
                  <a:pt x="505" y="432"/>
                </a:cubicBezTo>
                <a:cubicBezTo>
                  <a:pt x="486" y="494"/>
                  <a:pt x="486" y="494"/>
                  <a:pt x="486" y="494"/>
                </a:cubicBezTo>
                <a:cubicBezTo>
                  <a:pt x="471" y="528"/>
                  <a:pt x="471" y="520"/>
                  <a:pt x="440" y="536"/>
                </a:cubicBezTo>
                <a:cubicBezTo>
                  <a:pt x="425" y="544"/>
                  <a:pt x="428" y="559"/>
                  <a:pt x="421" y="567"/>
                </a:cubicBezTo>
                <a:cubicBezTo>
                  <a:pt x="405" y="579"/>
                  <a:pt x="328" y="563"/>
                  <a:pt x="313" y="551"/>
                </a:cubicBezTo>
                <a:cubicBezTo>
                  <a:pt x="309" y="551"/>
                  <a:pt x="309" y="547"/>
                  <a:pt x="305" y="547"/>
                </a:cubicBezTo>
                <a:cubicBezTo>
                  <a:pt x="278" y="544"/>
                  <a:pt x="236" y="594"/>
                  <a:pt x="216" y="610"/>
                </a:cubicBezTo>
                <a:lnTo>
                  <a:pt x="216" y="610"/>
                </a:lnTo>
                <a:cubicBezTo>
                  <a:pt x="200" y="606"/>
                  <a:pt x="189" y="602"/>
                  <a:pt x="181" y="590"/>
                </a:cubicBezTo>
                <a:cubicBezTo>
                  <a:pt x="170" y="579"/>
                  <a:pt x="166" y="567"/>
                  <a:pt x="166" y="551"/>
                </a:cubicBezTo>
                <a:cubicBezTo>
                  <a:pt x="166" y="532"/>
                  <a:pt x="158" y="532"/>
                  <a:pt x="143" y="528"/>
                </a:cubicBezTo>
                <a:cubicBezTo>
                  <a:pt x="135" y="528"/>
                  <a:pt x="128" y="524"/>
                  <a:pt x="124" y="520"/>
                </a:cubicBezTo>
                <a:cubicBezTo>
                  <a:pt x="124" y="513"/>
                  <a:pt x="120" y="509"/>
                  <a:pt x="120" y="505"/>
                </a:cubicBezTo>
                <a:cubicBezTo>
                  <a:pt x="120" y="482"/>
                  <a:pt x="85" y="432"/>
                  <a:pt x="66" y="421"/>
                </a:cubicBezTo>
                <a:cubicBezTo>
                  <a:pt x="42" y="405"/>
                  <a:pt x="0" y="378"/>
                  <a:pt x="23" y="343"/>
                </a:cubicBezTo>
                <a:cubicBezTo>
                  <a:pt x="35" y="324"/>
                  <a:pt x="39" y="316"/>
                  <a:pt x="15" y="301"/>
                </a:cubicBezTo>
                <a:cubicBezTo>
                  <a:pt x="0" y="289"/>
                  <a:pt x="35" y="259"/>
                  <a:pt x="11" y="247"/>
                </a:cubicBezTo>
                <a:cubicBezTo>
                  <a:pt x="8" y="239"/>
                  <a:pt x="11" y="239"/>
                  <a:pt x="11" y="235"/>
                </a:cubicBezTo>
                <a:cubicBezTo>
                  <a:pt x="11" y="232"/>
                  <a:pt x="11" y="232"/>
                  <a:pt x="8" y="224"/>
                </a:cubicBezTo>
                <a:lnTo>
                  <a:pt x="8" y="224"/>
                </a:lnTo>
                <a:cubicBezTo>
                  <a:pt x="23" y="224"/>
                  <a:pt x="39" y="216"/>
                  <a:pt x="46" y="200"/>
                </a:cubicBezTo>
                <a:cubicBezTo>
                  <a:pt x="54" y="185"/>
                  <a:pt x="54" y="181"/>
                  <a:pt x="54" y="166"/>
                </a:cubicBezTo>
                <a:cubicBezTo>
                  <a:pt x="42" y="154"/>
                  <a:pt x="39" y="139"/>
                  <a:pt x="42" y="124"/>
                </a:cubicBezTo>
                <a:cubicBezTo>
                  <a:pt x="42" y="116"/>
                  <a:pt x="46" y="104"/>
                  <a:pt x="46" y="97"/>
                </a:cubicBezTo>
                <a:cubicBezTo>
                  <a:pt x="50" y="85"/>
                  <a:pt x="58" y="81"/>
                  <a:pt x="62" y="70"/>
                </a:cubicBezTo>
              </a:path>
            </a:pathLst>
          </a:custGeom>
          <a:solidFill>
            <a:schemeClr val="accent5"/>
          </a:solidFill>
          <a:ln w="28575" cap="flat" cmpd="sng">
            <a:solidFill>
              <a:schemeClr val="bg1"/>
            </a:solidFill>
            <a:bevel/>
          </a:ln>
          <a:effectLst/>
        </p:spPr>
        <p:txBody>
          <a:bodyPr wrap="none" anchor="ctr"/>
          <a:lstStyle/>
          <a:p>
            <a:endParaRPr lang="en-US"/>
          </a:p>
        </p:txBody>
      </p:sp>
      <p:sp>
        <p:nvSpPr>
          <p:cNvPr id="115" name="Freeform 155"/>
          <p:cNvSpPr>
            <a:spLocks noChangeArrowheads="1"/>
          </p:cNvSpPr>
          <p:nvPr/>
        </p:nvSpPr>
        <p:spPr bwMode="auto">
          <a:xfrm>
            <a:off x="20126531" y="8752689"/>
            <a:ext cx="289059" cy="431993"/>
          </a:xfrm>
          <a:custGeom>
            <a:avLst/>
            <a:gdLst>
              <a:gd name="T0" fmla="*/ 116 w 395"/>
              <a:gd name="T1" fmla="*/ 12 h 592"/>
              <a:gd name="T2" fmla="*/ 116 w 395"/>
              <a:gd name="T3" fmla="*/ 12 h 592"/>
              <a:gd name="T4" fmla="*/ 54 w 395"/>
              <a:gd name="T5" fmla="*/ 46 h 592"/>
              <a:gd name="T6" fmla="*/ 43 w 395"/>
              <a:gd name="T7" fmla="*/ 89 h 592"/>
              <a:gd name="T8" fmla="*/ 35 w 395"/>
              <a:gd name="T9" fmla="*/ 143 h 592"/>
              <a:gd name="T10" fmla="*/ 54 w 395"/>
              <a:gd name="T11" fmla="*/ 170 h 592"/>
              <a:gd name="T12" fmla="*/ 62 w 395"/>
              <a:gd name="T13" fmla="*/ 204 h 592"/>
              <a:gd name="T14" fmla="*/ 62 w 395"/>
              <a:gd name="T15" fmla="*/ 204 h 592"/>
              <a:gd name="T16" fmla="*/ 62 w 395"/>
              <a:gd name="T17" fmla="*/ 204 h 592"/>
              <a:gd name="T18" fmla="*/ 97 w 395"/>
              <a:gd name="T19" fmla="*/ 313 h 592"/>
              <a:gd name="T20" fmla="*/ 85 w 395"/>
              <a:gd name="T21" fmla="*/ 413 h 592"/>
              <a:gd name="T22" fmla="*/ 120 w 395"/>
              <a:gd name="T23" fmla="*/ 486 h 592"/>
              <a:gd name="T24" fmla="*/ 158 w 395"/>
              <a:gd name="T25" fmla="*/ 563 h 592"/>
              <a:gd name="T26" fmla="*/ 197 w 395"/>
              <a:gd name="T27" fmla="*/ 587 h 592"/>
              <a:gd name="T28" fmla="*/ 197 w 395"/>
              <a:gd name="T29" fmla="*/ 587 h 592"/>
              <a:gd name="T30" fmla="*/ 243 w 395"/>
              <a:gd name="T31" fmla="*/ 591 h 592"/>
              <a:gd name="T32" fmla="*/ 270 w 395"/>
              <a:gd name="T33" fmla="*/ 575 h 592"/>
              <a:gd name="T34" fmla="*/ 312 w 395"/>
              <a:gd name="T35" fmla="*/ 548 h 592"/>
              <a:gd name="T36" fmla="*/ 371 w 395"/>
              <a:gd name="T37" fmla="*/ 517 h 592"/>
              <a:gd name="T38" fmla="*/ 371 w 395"/>
              <a:gd name="T39" fmla="*/ 517 h 592"/>
              <a:gd name="T40" fmla="*/ 239 w 395"/>
              <a:gd name="T41" fmla="*/ 89 h 592"/>
              <a:gd name="T42" fmla="*/ 394 w 395"/>
              <a:gd name="T43" fmla="*/ 174 h 592"/>
              <a:gd name="T44" fmla="*/ 394 w 395"/>
              <a:gd name="T45" fmla="*/ 174 h 592"/>
              <a:gd name="T46" fmla="*/ 390 w 395"/>
              <a:gd name="T47" fmla="*/ 0 h 592"/>
              <a:gd name="T48" fmla="*/ 390 w 395"/>
              <a:gd name="T49" fmla="*/ 0 h 592"/>
              <a:gd name="T50" fmla="*/ 112 w 395"/>
              <a:gd name="T51" fmla="*/ 12 h 592"/>
              <a:gd name="T52" fmla="*/ 116 w 395"/>
              <a:gd name="T53" fmla="*/ 12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95" h="592">
                <a:moveTo>
                  <a:pt x="116" y="12"/>
                </a:moveTo>
                <a:lnTo>
                  <a:pt x="116" y="12"/>
                </a:lnTo>
                <a:cubicBezTo>
                  <a:pt x="97" y="15"/>
                  <a:pt x="62" y="27"/>
                  <a:pt x="54" y="46"/>
                </a:cubicBezTo>
                <a:cubicBezTo>
                  <a:pt x="47" y="58"/>
                  <a:pt x="54" y="78"/>
                  <a:pt x="43" y="89"/>
                </a:cubicBezTo>
                <a:cubicBezTo>
                  <a:pt x="23" y="112"/>
                  <a:pt x="0" y="120"/>
                  <a:pt x="35" y="143"/>
                </a:cubicBezTo>
                <a:cubicBezTo>
                  <a:pt x="43" y="151"/>
                  <a:pt x="54" y="158"/>
                  <a:pt x="54" y="170"/>
                </a:cubicBezTo>
                <a:cubicBezTo>
                  <a:pt x="54" y="181"/>
                  <a:pt x="62" y="193"/>
                  <a:pt x="62" y="204"/>
                </a:cubicBezTo>
                <a:lnTo>
                  <a:pt x="62" y="204"/>
                </a:lnTo>
                <a:lnTo>
                  <a:pt x="62" y="204"/>
                </a:lnTo>
                <a:cubicBezTo>
                  <a:pt x="112" y="232"/>
                  <a:pt x="131" y="259"/>
                  <a:pt x="97" y="313"/>
                </a:cubicBezTo>
                <a:cubicBezTo>
                  <a:pt x="81" y="336"/>
                  <a:pt x="70" y="386"/>
                  <a:pt x="85" y="413"/>
                </a:cubicBezTo>
                <a:cubicBezTo>
                  <a:pt x="124" y="425"/>
                  <a:pt x="74" y="467"/>
                  <a:pt x="120" y="486"/>
                </a:cubicBezTo>
                <a:cubicBezTo>
                  <a:pt x="166" y="502"/>
                  <a:pt x="139" y="532"/>
                  <a:pt x="158" y="563"/>
                </a:cubicBezTo>
                <a:cubicBezTo>
                  <a:pt x="197" y="587"/>
                  <a:pt x="197" y="587"/>
                  <a:pt x="197" y="587"/>
                </a:cubicBezTo>
                <a:lnTo>
                  <a:pt x="197" y="587"/>
                </a:lnTo>
                <a:cubicBezTo>
                  <a:pt x="213" y="591"/>
                  <a:pt x="228" y="591"/>
                  <a:pt x="243" y="591"/>
                </a:cubicBezTo>
                <a:cubicBezTo>
                  <a:pt x="251" y="587"/>
                  <a:pt x="259" y="579"/>
                  <a:pt x="270" y="575"/>
                </a:cubicBezTo>
                <a:cubicBezTo>
                  <a:pt x="282" y="563"/>
                  <a:pt x="297" y="555"/>
                  <a:pt x="312" y="548"/>
                </a:cubicBezTo>
                <a:cubicBezTo>
                  <a:pt x="371" y="517"/>
                  <a:pt x="371" y="517"/>
                  <a:pt x="371" y="517"/>
                </a:cubicBezTo>
                <a:lnTo>
                  <a:pt x="371" y="517"/>
                </a:lnTo>
                <a:cubicBezTo>
                  <a:pt x="239" y="89"/>
                  <a:pt x="239" y="89"/>
                  <a:pt x="239" y="89"/>
                </a:cubicBezTo>
                <a:cubicBezTo>
                  <a:pt x="394" y="174"/>
                  <a:pt x="394" y="174"/>
                  <a:pt x="394" y="174"/>
                </a:cubicBezTo>
                <a:lnTo>
                  <a:pt x="394" y="174"/>
                </a:lnTo>
                <a:cubicBezTo>
                  <a:pt x="390" y="0"/>
                  <a:pt x="390" y="0"/>
                  <a:pt x="390" y="0"/>
                </a:cubicBezTo>
                <a:lnTo>
                  <a:pt x="390" y="0"/>
                </a:lnTo>
                <a:cubicBezTo>
                  <a:pt x="112" y="12"/>
                  <a:pt x="112" y="12"/>
                  <a:pt x="112" y="12"/>
                </a:cubicBezTo>
                <a:lnTo>
                  <a:pt x="116" y="12"/>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6" name="Freeform 156"/>
          <p:cNvSpPr>
            <a:spLocks noChangeArrowheads="1"/>
          </p:cNvSpPr>
          <p:nvPr/>
        </p:nvSpPr>
        <p:spPr bwMode="auto">
          <a:xfrm>
            <a:off x="20402598" y="8414891"/>
            <a:ext cx="526152" cy="519690"/>
          </a:xfrm>
          <a:custGeom>
            <a:avLst/>
            <a:gdLst>
              <a:gd name="T0" fmla="*/ 20 w 719"/>
              <a:gd name="T1" fmla="*/ 629 h 711"/>
              <a:gd name="T2" fmla="*/ 20 w 719"/>
              <a:gd name="T3" fmla="*/ 629 h 711"/>
              <a:gd name="T4" fmla="*/ 16 w 719"/>
              <a:gd name="T5" fmla="*/ 455 h 711"/>
              <a:gd name="T6" fmla="*/ 16 w 719"/>
              <a:gd name="T7" fmla="*/ 455 h 711"/>
              <a:gd name="T8" fmla="*/ 0 w 719"/>
              <a:gd name="T9" fmla="*/ 0 h 711"/>
              <a:gd name="T10" fmla="*/ 0 w 719"/>
              <a:gd name="T11" fmla="*/ 0 h 711"/>
              <a:gd name="T12" fmla="*/ 232 w 719"/>
              <a:gd name="T13" fmla="*/ 143 h 711"/>
              <a:gd name="T14" fmla="*/ 459 w 719"/>
              <a:gd name="T15" fmla="*/ 143 h 711"/>
              <a:gd name="T16" fmla="*/ 459 w 719"/>
              <a:gd name="T17" fmla="*/ 143 h 711"/>
              <a:gd name="T18" fmla="*/ 498 w 719"/>
              <a:gd name="T19" fmla="*/ 239 h 711"/>
              <a:gd name="T20" fmla="*/ 544 w 719"/>
              <a:gd name="T21" fmla="*/ 274 h 711"/>
              <a:gd name="T22" fmla="*/ 590 w 719"/>
              <a:gd name="T23" fmla="*/ 301 h 711"/>
              <a:gd name="T24" fmla="*/ 594 w 719"/>
              <a:gd name="T25" fmla="*/ 332 h 711"/>
              <a:gd name="T26" fmla="*/ 636 w 719"/>
              <a:gd name="T27" fmla="*/ 336 h 711"/>
              <a:gd name="T28" fmla="*/ 652 w 719"/>
              <a:gd name="T29" fmla="*/ 332 h 711"/>
              <a:gd name="T30" fmla="*/ 652 w 719"/>
              <a:gd name="T31" fmla="*/ 332 h 711"/>
              <a:gd name="T32" fmla="*/ 718 w 719"/>
              <a:gd name="T33" fmla="*/ 540 h 711"/>
              <a:gd name="T34" fmla="*/ 718 w 719"/>
              <a:gd name="T35" fmla="*/ 540 h 711"/>
              <a:gd name="T36" fmla="*/ 556 w 719"/>
              <a:gd name="T37" fmla="*/ 698 h 711"/>
              <a:gd name="T38" fmla="*/ 482 w 719"/>
              <a:gd name="T39" fmla="*/ 652 h 711"/>
              <a:gd name="T40" fmla="*/ 432 w 719"/>
              <a:gd name="T41" fmla="*/ 633 h 711"/>
              <a:gd name="T42" fmla="*/ 359 w 719"/>
              <a:gd name="T43" fmla="*/ 609 h 711"/>
              <a:gd name="T44" fmla="*/ 301 w 719"/>
              <a:gd name="T45" fmla="*/ 537 h 711"/>
              <a:gd name="T46" fmla="*/ 247 w 719"/>
              <a:gd name="T47" fmla="*/ 563 h 711"/>
              <a:gd name="T48" fmla="*/ 189 w 719"/>
              <a:gd name="T49" fmla="*/ 587 h 711"/>
              <a:gd name="T50" fmla="*/ 120 w 719"/>
              <a:gd name="T51" fmla="*/ 613 h 711"/>
              <a:gd name="T52" fmla="*/ 54 w 719"/>
              <a:gd name="T53" fmla="*/ 621 h 711"/>
              <a:gd name="T54" fmla="*/ 43 w 719"/>
              <a:gd name="T55" fmla="*/ 625 h 711"/>
              <a:gd name="T56" fmla="*/ 35 w 719"/>
              <a:gd name="T57" fmla="*/ 629 h 711"/>
              <a:gd name="T58" fmla="*/ 20 w 719"/>
              <a:gd name="T59" fmla="*/ 629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19" h="711">
                <a:moveTo>
                  <a:pt x="20" y="629"/>
                </a:moveTo>
                <a:lnTo>
                  <a:pt x="20" y="629"/>
                </a:lnTo>
                <a:cubicBezTo>
                  <a:pt x="16" y="455"/>
                  <a:pt x="16" y="455"/>
                  <a:pt x="16" y="455"/>
                </a:cubicBezTo>
                <a:lnTo>
                  <a:pt x="16" y="455"/>
                </a:lnTo>
                <a:cubicBezTo>
                  <a:pt x="0" y="0"/>
                  <a:pt x="0" y="0"/>
                  <a:pt x="0" y="0"/>
                </a:cubicBezTo>
                <a:lnTo>
                  <a:pt x="0" y="0"/>
                </a:lnTo>
                <a:cubicBezTo>
                  <a:pt x="232" y="143"/>
                  <a:pt x="232" y="143"/>
                  <a:pt x="232" y="143"/>
                </a:cubicBezTo>
                <a:cubicBezTo>
                  <a:pt x="459" y="143"/>
                  <a:pt x="459" y="143"/>
                  <a:pt x="459" y="143"/>
                </a:cubicBezTo>
                <a:lnTo>
                  <a:pt x="459" y="143"/>
                </a:lnTo>
                <a:cubicBezTo>
                  <a:pt x="470" y="174"/>
                  <a:pt x="474" y="213"/>
                  <a:pt x="498" y="239"/>
                </a:cubicBezTo>
                <a:cubicBezTo>
                  <a:pt x="513" y="255"/>
                  <a:pt x="525" y="266"/>
                  <a:pt x="544" y="274"/>
                </a:cubicBezTo>
                <a:cubicBezTo>
                  <a:pt x="556" y="278"/>
                  <a:pt x="586" y="289"/>
                  <a:pt x="590" y="301"/>
                </a:cubicBezTo>
                <a:cubicBezTo>
                  <a:pt x="594" y="305"/>
                  <a:pt x="594" y="324"/>
                  <a:pt x="594" y="332"/>
                </a:cubicBezTo>
                <a:cubicBezTo>
                  <a:pt x="606" y="347"/>
                  <a:pt x="617" y="347"/>
                  <a:pt x="636" y="336"/>
                </a:cubicBezTo>
                <a:cubicBezTo>
                  <a:pt x="652" y="332"/>
                  <a:pt x="652" y="332"/>
                  <a:pt x="652" y="332"/>
                </a:cubicBezTo>
                <a:lnTo>
                  <a:pt x="652" y="332"/>
                </a:lnTo>
                <a:cubicBezTo>
                  <a:pt x="718" y="540"/>
                  <a:pt x="718" y="540"/>
                  <a:pt x="718" y="540"/>
                </a:cubicBezTo>
                <a:lnTo>
                  <a:pt x="718" y="540"/>
                </a:lnTo>
                <a:cubicBezTo>
                  <a:pt x="556" y="698"/>
                  <a:pt x="556" y="698"/>
                  <a:pt x="556" y="698"/>
                </a:cubicBezTo>
                <a:cubicBezTo>
                  <a:pt x="521" y="710"/>
                  <a:pt x="506" y="667"/>
                  <a:pt x="482" y="652"/>
                </a:cubicBezTo>
                <a:cubicBezTo>
                  <a:pt x="467" y="640"/>
                  <a:pt x="440" y="652"/>
                  <a:pt x="432" y="633"/>
                </a:cubicBezTo>
                <a:cubicBezTo>
                  <a:pt x="398" y="575"/>
                  <a:pt x="398" y="625"/>
                  <a:pt x="359" y="609"/>
                </a:cubicBezTo>
                <a:cubicBezTo>
                  <a:pt x="340" y="602"/>
                  <a:pt x="313" y="556"/>
                  <a:pt x="301" y="537"/>
                </a:cubicBezTo>
                <a:cubicBezTo>
                  <a:pt x="274" y="525"/>
                  <a:pt x="266" y="548"/>
                  <a:pt x="247" y="563"/>
                </a:cubicBezTo>
                <a:cubicBezTo>
                  <a:pt x="232" y="575"/>
                  <a:pt x="209" y="583"/>
                  <a:pt x="189" y="587"/>
                </a:cubicBezTo>
                <a:cubicBezTo>
                  <a:pt x="162" y="590"/>
                  <a:pt x="151" y="609"/>
                  <a:pt x="120" y="613"/>
                </a:cubicBezTo>
                <a:cubicBezTo>
                  <a:pt x="54" y="621"/>
                  <a:pt x="54" y="621"/>
                  <a:pt x="54" y="621"/>
                </a:cubicBezTo>
                <a:cubicBezTo>
                  <a:pt x="54" y="625"/>
                  <a:pt x="47" y="625"/>
                  <a:pt x="43" y="625"/>
                </a:cubicBezTo>
                <a:cubicBezTo>
                  <a:pt x="43" y="629"/>
                  <a:pt x="39" y="625"/>
                  <a:pt x="35" y="629"/>
                </a:cubicBezTo>
                <a:cubicBezTo>
                  <a:pt x="31" y="629"/>
                  <a:pt x="24" y="629"/>
                  <a:pt x="20" y="62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7" name="Freeform 157"/>
          <p:cNvSpPr>
            <a:spLocks noChangeArrowheads="1"/>
          </p:cNvSpPr>
          <p:nvPr/>
        </p:nvSpPr>
        <p:spPr bwMode="auto">
          <a:xfrm>
            <a:off x="20107043" y="8028371"/>
            <a:ext cx="438460" cy="227365"/>
          </a:xfrm>
          <a:custGeom>
            <a:avLst/>
            <a:gdLst>
              <a:gd name="T0" fmla="*/ 366 w 599"/>
              <a:gd name="T1" fmla="*/ 262 h 313"/>
              <a:gd name="T2" fmla="*/ 366 w 599"/>
              <a:gd name="T3" fmla="*/ 262 h 313"/>
              <a:gd name="T4" fmla="*/ 386 w 599"/>
              <a:gd name="T5" fmla="*/ 262 h 313"/>
              <a:gd name="T6" fmla="*/ 398 w 599"/>
              <a:gd name="T7" fmla="*/ 262 h 313"/>
              <a:gd name="T8" fmla="*/ 421 w 599"/>
              <a:gd name="T9" fmla="*/ 255 h 313"/>
              <a:gd name="T10" fmla="*/ 494 w 599"/>
              <a:gd name="T11" fmla="*/ 220 h 313"/>
              <a:gd name="T12" fmla="*/ 571 w 599"/>
              <a:gd name="T13" fmla="*/ 212 h 313"/>
              <a:gd name="T14" fmla="*/ 598 w 599"/>
              <a:gd name="T15" fmla="*/ 185 h 313"/>
              <a:gd name="T16" fmla="*/ 598 w 599"/>
              <a:gd name="T17" fmla="*/ 185 h 313"/>
              <a:gd name="T18" fmla="*/ 556 w 599"/>
              <a:gd name="T19" fmla="*/ 146 h 313"/>
              <a:gd name="T20" fmla="*/ 552 w 599"/>
              <a:gd name="T21" fmla="*/ 93 h 313"/>
              <a:gd name="T22" fmla="*/ 548 w 599"/>
              <a:gd name="T23" fmla="*/ 66 h 313"/>
              <a:gd name="T24" fmla="*/ 571 w 599"/>
              <a:gd name="T25" fmla="*/ 43 h 313"/>
              <a:gd name="T26" fmla="*/ 552 w 599"/>
              <a:gd name="T27" fmla="*/ 19 h 313"/>
              <a:gd name="T28" fmla="*/ 451 w 599"/>
              <a:gd name="T29" fmla="*/ 0 h 313"/>
              <a:gd name="T30" fmla="*/ 451 w 599"/>
              <a:gd name="T31" fmla="*/ 0 h 313"/>
              <a:gd name="T32" fmla="*/ 259 w 599"/>
              <a:gd name="T33" fmla="*/ 0 h 313"/>
              <a:gd name="T34" fmla="*/ 204 w 599"/>
              <a:gd name="T35" fmla="*/ 19 h 313"/>
              <a:gd name="T36" fmla="*/ 162 w 599"/>
              <a:gd name="T37" fmla="*/ 46 h 313"/>
              <a:gd name="T38" fmla="*/ 116 w 599"/>
              <a:gd name="T39" fmla="*/ 77 h 313"/>
              <a:gd name="T40" fmla="*/ 0 w 599"/>
              <a:gd name="T41" fmla="*/ 131 h 313"/>
              <a:gd name="T42" fmla="*/ 0 w 599"/>
              <a:gd name="T43" fmla="*/ 131 h 313"/>
              <a:gd name="T44" fmla="*/ 58 w 599"/>
              <a:gd name="T45" fmla="*/ 312 h 313"/>
              <a:gd name="T46" fmla="*/ 58 w 599"/>
              <a:gd name="T47" fmla="*/ 312 h 313"/>
              <a:gd name="T48" fmla="*/ 366 w 599"/>
              <a:gd name="T49" fmla="*/ 262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9" h="313">
                <a:moveTo>
                  <a:pt x="366" y="262"/>
                </a:moveTo>
                <a:lnTo>
                  <a:pt x="366" y="262"/>
                </a:lnTo>
                <a:cubicBezTo>
                  <a:pt x="374" y="262"/>
                  <a:pt x="378" y="262"/>
                  <a:pt x="386" y="262"/>
                </a:cubicBezTo>
                <a:cubicBezTo>
                  <a:pt x="390" y="262"/>
                  <a:pt x="394" y="262"/>
                  <a:pt x="398" y="262"/>
                </a:cubicBezTo>
                <a:cubicBezTo>
                  <a:pt x="405" y="258"/>
                  <a:pt x="413" y="258"/>
                  <a:pt x="421" y="255"/>
                </a:cubicBezTo>
                <a:cubicBezTo>
                  <a:pt x="444" y="243"/>
                  <a:pt x="467" y="224"/>
                  <a:pt x="494" y="220"/>
                </a:cubicBezTo>
                <a:cubicBezTo>
                  <a:pt x="517" y="216"/>
                  <a:pt x="552" y="228"/>
                  <a:pt x="571" y="212"/>
                </a:cubicBezTo>
                <a:cubicBezTo>
                  <a:pt x="598" y="185"/>
                  <a:pt x="598" y="185"/>
                  <a:pt x="598" y="185"/>
                </a:cubicBezTo>
                <a:lnTo>
                  <a:pt x="598" y="185"/>
                </a:lnTo>
                <a:cubicBezTo>
                  <a:pt x="587" y="169"/>
                  <a:pt x="571" y="162"/>
                  <a:pt x="556" y="146"/>
                </a:cubicBezTo>
                <a:cubicBezTo>
                  <a:pt x="540" y="135"/>
                  <a:pt x="540" y="108"/>
                  <a:pt x="552" y="93"/>
                </a:cubicBezTo>
                <a:cubicBezTo>
                  <a:pt x="556" y="85"/>
                  <a:pt x="548" y="73"/>
                  <a:pt x="548" y="66"/>
                </a:cubicBezTo>
                <a:cubicBezTo>
                  <a:pt x="552" y="62"/>
                  <a:pt x="571" y="46"/>
                  <a:pt x="571" y="43"/>
                </a:cubicBezTo>
                <a:cubicBezTo>
                  <a:pt x="571" y="35"/>
                  <a:pt x="559" y="23"/>
                  <a:pt x="552" y="19"/>
                </a:cubicBezTo>
                <a:cubicBezTo>
                  <a:pt x="517" y="11"/>
                  <a:pt x="486" y="7"/>
                  <a:pt x="451" y="0"/>
                </a:cubicBezTo>
                <a:lnTo>
                  <a:pt x="451" y="0"/>
                </a:lnTo>
                <a:cubicBezTo>
                  <a:pt x="259" y="0"/>
                  <a:pt x="259" y="0"/>
                  <a:pt x="259" y="0"/>
                </a:cubicBezTo>
                <a:cubicBezTo>
                  <a:pt x="243" y="4"/>
                  <a:pt x="224" y="15"/>
                  <a:pt x="204" y="19"/>
                </a:cubicBezTo>
                <a:cubicBezTo>
                  <a:pt x="193" y="31"/>
                  <a:pt x="173" y="35"/>
                  <a:pt x="162" y="46"/>
                </a:cubicBezTo>
                <a:cubicBezTo>
                  <a:pt x="116" y="77"/>
                  <a:pt x="116" y="77"/>
                  <a:pt x="116" y="77"/>
                </a:cubicBezTo>
                <a:cubicBezTo>
                  <a:pt x="81" y="104"/>
                  <a:pt x="50" y="123"/>
                  <a:pt x="0" y="131"/>
                </a:cubicBezTo>
                <a:lnTo>
                  <a:pt x="0" y="131"/>
                </a:lnTo>
                <a:cubicBezTo>
                  <a:pt x="58" y="312"/>
                  <a:pt x="58" y="312"/>
                  <a:pt x="58" y="312"/>
                </a:cubicBezTo>
                <a:lnTo>
                  <a:pt x="58" y="312"/>
                </a:lnTo>
                <a:cubicBezTo>
                  <a:pt x="366" y="262"/>
                  <a:pt x="366" y="262"/>
                  <a:pt x="366" y="262"/>
                </a:cubicBezTo>
              </a:path>
            </a:pathLst>
          </a:custGeom>
          <a:solidFill>
            <a:schemeClr val="accent4"/>
          </a:solidFill>
          <a:ln w="28575" cap="flat" cmpd="sng">
            <a:solidFill>
              <a:schemeClr val="bg1"/>
            </a:solidFill>
            <a:bevel/>
          </a:ln>
          <a:effectLst/>
        </p:spPr>
        <p:txBody>
          <a:bodyPr wrap="none" anchor="ctr"/>
          <a:lstStyle/>
          <a:p>
            <a:endParaRPr lang="en-US"/>
          </a:p>
        </p:txBody>
      </p:sp>
      <p:sp>
        <p:nvSpPr>
          <p:cNvPr id="118" name="Freeform 158"/>
          <p:cNvSpPr>
            <a:spLocks noChangeArrowheads="1"/>
          </p:cNvSpPr>
          <p:nvPr/>
        </p:nvSpPr>
        <p:spPr bwMode="auto">
          <a:xfrm>
            <a:off x="20129778" y="8220007"/>
            <a:ext cx="282563" cy="535931"/>
          </a:xfrm>
          <a:custGeom>
            <a:avLst/>
            <a:gdLst>
              <a:gd name="T0" fmla="*/ 47 w 387"/>
              <a:gd name="T1" fmla="*/ 571 h 734"/>
              <a:gd name="T2" fmla="*/ 47 w 387"/>
              <a:gd name="T3" fmla="*/ 571 h 734"/>
              <a:gd name="T4" fmla="*/ 47 w 387"/>
              <a:gd name="T5" fmla="*/ 606 h 734"/>
              <a:gd name="T6" fmla="*/ 85 w 387"/>
              <a:gd name="T7" fmla="*/ 625 h 734"/>
              <a:gd name="T8" fmla="*/ 120 w 387"/>
              <a:gd name="T9" fmla="*/ 679 h 734"/>
              <a:gd name="T10" fmla="*/ 108 w 387"/>
              <a:gd name="T11" fmla="*/ 733 h 734"/>
              <a:gd name="T12" fmla="*/ 108 w 387"/>
              <a:gd name="T13" fmla="*/ 733 h 734"/>
              <a:gd name="T14" fmla="*/ 386 w 387"/>
              <a:gd name="T15" fmla="*/ 721 h 734"/>
              <a:gd name="T16" fmla="*/ 386 w 387"/>
              <a:gd name="T17" fmla="*/ 721 h 734"/>
              <a:gd name="T18" fmla="*/ 370 w 387"/>
              <a:gd name="T19" fmla="*/ 266 h 734"/>
              <a:gd name="T20" fmla="*/ 370 w 387"/>
              <a:gd name="T21" fmla="*/ 266 h 734"/>
              <a:gd name="T22" fmla="*/ 335 w 387"/>
              <a:gd name="T23" fmla="*/ 0 h 734"/>
              <a:gd name="T24" fmla="*/ 335 w 387"/>
              <a:gd name="T25" fmla="*/ 0 h 734"/>
              <a:gd name="T26" fmla="*/ 27 w 387"/>
              <a:gd name="T27" fmla="*/ 50 h 734"/>
              <a:gd name="T28" fmla="*/ 27 w 387"/>
              <a:gd name="T29" fmla="*/ 50 h 734"/>
              <a:gd name="T30" fmla="*/ 27 w 387"/>
              <a:gd name="T31" fmla="*/ 97 h 734"/>
              <a:gd name="T32" fmla="*/ 39 w 387"/>
              <a:gd name="T33" fmla="*/ 128 h 734"/>
              <a:gd name="T34" fmla="*/ 27 w 387"/>
              <a:gd name="T35" fmla="*/ 216 h 734"/>
              <a:gd name="T36" fmla="*/ 39 w 387"/>
              <a:gd name="T37" fmla="*/ 235 h 734"/>
              <a:gd name="T38" fmla="*/ 62 w 387"/>
              <a:gd name="T39" fmla="*/ 416 h 734"/>
              <a:gd name="T40" fmla="*/ 70 w 387"/>
              <a:gd name="T41" fmla="*/ 467 h 734"/>
              <a:gd name="T42" fmla="*/ 85 w 387"/>
              <a:gd name="T43" fmla="*/ 494 h 734"/>
              <a:gd name="T44" fmla="*/ 100 w 387"/>
              <a:gd name="T45" fmla="*/ 502 h 734"/>
              <a:gd name="T46" fmla="*/ 96 w 387"/>
              <a:gd name="T47" fmla="*/ 532 h 734"/>
              <a:gd name="T48" fmla="*/ 47 w 387"/>
              <a:gd name="T49" fmla="*/ 571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7" h="734">
                <a:moveTo>
                  <a:pt x="47" y="571"/>
                </a:moveTo>
                <a:lnTo>
                  <a:pt x="47" y="571"/>
                </a:lnTo>
                <a:cubicBezTo>
                  <a:pt x="35" y="586"/>
                  <a:pt x="43" y="590"/>
                  <a:pt x="47" y="606"/>
                </a:cubicBezTo>
                <a:cubicBezTo>
                  <a:pt x="58" y="613"/>
                  <a:pt x="74" y="617"/>
                  <a:pt x="85" y="625"/>
                </a:cubicBezTo>
                <a:cubicBezTo>
                  <a:pt x="104" y="641"/>
                  <a:pt x="120" y="652"/>
                  <a:pt x="120" y="679"/>
                </a:cubicBezTo>
                <a:cubicBezTo>
                  <a:pt x="120" y="690"/>
                  <a:pt x="112" y="717"/>
                  <a:pt x="108" y="733"/>
                </a:cubicBezTo>
                <a:lnTo>
                  <a:pt x="108" y="733"/>
                </a:lnTo>
                <a:cubicBezTo>
                  <a:pt x="386" y="721"/>
                  <a:pt x="386" y="721"/>
                  <a:pt x="386" y="721"/>
                </a:cubicBezTo>
                <a:lnTo>
                  <a:pt x="386" y="721"/>
                </a:lnTo>
                <a:cubicBezTo>
                  <a:pt x="370" y="266"/>
                  <a:pt x="370" y="266"/>
                  <a:pt x="370" y="266"/>
                </a:cubicBezTo>
                <a:lnTo>
                  <a:pt x="370" y="266"/>
                </a:lnTo>
                <a:cubicBezTo>
                  <a:pt x="335" y="0"/>
                  <a:pt x="335" y="0"/>
                  <a:pt x="335" y="0"/>
                </a:cubicBezTo>
                <a:lnTo>
                  <a:pt x="335" y="0"/>
                </a:lnTo>
                <a:cubicBezTo>
                  <a:pt x="27" y="50"/>
                  <a:pt x="27" y="50"/>
                  <a:pt x="27" y="50"/>
                </a:cubicBezTo>
                <a:lnTo>
                  <a:pt x="27" y="50"/>
                </a:lnTo>
                <a:cubicBezTo>
                  <a:pt x="27" y="65"/>
                  <a:pt x="23" y="81"/>
                  <a:pt x="27" y="97"/>
                </a:cubicBezTo>
                <a:cubicBezTo>
                  <a:pt x="27" y="108"/>
                  <a:pt x="35" y="116"/>
                  <a:pt x="39" y="128"/>
                </a:cubicBezTo>
                <a:cubicBezTo>
                  <a:pt x="58" y="139"/>
                  <a:pt x="16" y="193"/>
                  <a:pt x="27" y="216"/>
                </a:cubicBezTo>
                <a:cubicBezTo>
                  <a:pt x="27" y="224"/>
                  <a:pt x="35" y="227"/>
                  <a:pt x="39" y="235"/>
                </a:cubicBezTo>
                <a:cubicBezTo>
                  <a:pt x="0" y="286"/>
                  <a:pt x="27" y="366"/>
                  <a:pt x="62" y="416"/>
                </a:cubicBezTo>
                <a:cubicBezTo>
                  <a:pt x="70" y="428"/>
                  <a:pt x="70" y="451"/>
                  <a:pt x="70" y="467"/>
                </a:cubicBezTo>
                <a:cubicBezTo>
                  <a:pt x="70" y="479"/>
                  <a:pt x="77" y="486"/>
                  <a:pt x="85" y="494"/>
                </a:cubicBezTo>
                <a:cubicBezTo>
                  <a:pt x="89" y="498"/>
                  <a:pt x="100" y="498"/>
                  <a:pt x="100" y="502"/>
                </a:cubicBezTo>
                <a:cubicBezTo>
                  <a:pt x="120" y="509"/>
                  <a:pt x="104" y="525"/>
                  <a:pt x="96" y="532"/>
                </a:cubicBezTo>
                <a:cubicBezTo>
                  <a:pt x="85" y="548"/>
                  <a:pt x="66" y="559"/>
                  <a:pt x="47" y="57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9" name="Freeform 159"/>
          <p:cNvSpPr>
            <a:spLocks noChangeArrowheads="1"/>
          </p:cNvSpPr>
          <p:nvPr/>
        </p:nvSpPr>
        <p:spPr bwMode="auto">
          <a:xfrm>
            <a:off x="20685161" y="7778270"/>
            <a:ext cx="422221" cy="470969"/>
          </a:xfrm>
          <a:custGeom>
            <a:avLst/>
            <a:gdLst>
              <a:gd name="T0" fmla="*/ 459 w 579"/>
              <a:gd name="T1" fmla="*/ 0 h 645"/>
              <a:gd name="T2" fmla="*/ 459 w 579"/>
              <a:gd name="T3" fmla="*/ 0 h 645"/>
              <a:gd name="T4" fmla="*/ 494 w 579"/>
              <a:gd name="T5" fmla="*/ 24 h 645"/>
              <a:gd name="T6" fmla="*/ 521 w 579"/>
              <a:gd name="T7" fmla="*/ 47 h 645"/>
              <a:gd name="T8" fmla="*/ 548 w 579"/>
              <a:gd name="T9" fmla="*/ 89 h 645"/>
              <a:gd name="T10" fmla="*/ 540 w 579"/>
              <a:gd name="T11" fmla="*/ 135 h 645"/>
              <a:gd name="T12" fmla="*/ 563 w 579"/>
              <a:gd name="T13" fmla="*/ 170 h 645"/>
              <a:gd name="T14" fmla="*/ 567 w 579"/>
              <a:gd name="T15" fmla="*/ 224 h 645"/>
              <a:gd name="T16" fmla="*/ 578 w 579"/>
              <a:gd name="T17" fmla="*/ 278 h 645"/>
              <a:gd name="T18" fmla="*/ 578 w 579"/>
              <a:gd name="T19" fmla="*/ 278 h 645"/>
              <a:gd name="T20" fmla="*/ 239 w 579"/>
              <a:gd name="T21" fmla="*/ 644 h 645"/>
              <a:gd name="T22" fmla="*/ 239 w 579"/>
              <a:gd name="T23" fmla="*/ 644 h 645"/>
              <a:gd name="T24" fmla="*/ 216 w 579"/>
              <a:gd name="T25" fmla="*/ 633 h 645"/>
              <a:gd name="T26" fmla="*/ 197 w 579"/>
              <a:gd name="T27" fmla="*/ 617 h 645"/>
              <a:gd name="T28" fmla="*/ 185 w 579"/>
              <a:gd name="T29" fmla="*/ 583 h 645"/>
              <a:gd name="T30" fmla="*/ 181 w 579"/>
              <a:gd name="T31" fmla="*/ 556 h 645"/>
              <a:gd name="T32" fmla="*/ 174 w 579"/>
              <a:gd name="T33" fmla="*/ 548 h 645"/>
              <a:gd name="T34" fmla="*/ 170 w 579"/>
              <a:gd name="T35" fmla="*/ 544 h 645"/>
              <a:gd name="T36" fmla="*/ 108 w 579"/>
              <a:gd name="T37" fmla="*/ 591 h 645"/>
              <a:gd name="T38" fmla="*/ 108 w 579"/>
              <a:gd name="T39" fmla="*/ 591 h 645"/>
              <a:gd name="T40" fmla="*/ 88 w 579"/>
              <a:gd name="T41" fmla="*/ 594 h 645"/>
              <a:gd name="T42" fmla="*/ 81 w 579"/>
              <a:gd name="T43" fmla="*/ 598 h 645"/>
              <a:gd name="T44" fmla="*/ 39 w 579"/>
              <a:gd name="T45" fmla="*/ 606 h 645"/>
              <a:gd name="T46" fmla="*/ 27 w 579"/>
              <a:gd name="T47" fmla="*/ 552 h 645"/>
              <a:gd name="T48" fmla="*/ 23 w 579"/>
              <a:gd name="T49" fmla="*/ 537 h 645"/>
              <a:gd name="T50" fmla="*/ 16 w 579"/>
              <a:gd name="T51" fmla="*/ 521 h 645"/>
              <a:gd name="T52" fmla="*/ 0 w 579"/>
              <a:gd name="T53" fmla="*/ 505 h 645"/>
              <a:gd name="T54" fmla="*/ 0 w 579"/>
              <a:gd name="T55" fmla="*/ 379 h 645"/>
              <a:gd name="T56" fmla="*/ 0 w 579"/>
              <a:gd name="T57" fmla="*/ 379 h 645"/>
              <a:gd name="T58" fmla="*/ 459 w 579"/>
              <a:gd name="T59" fmla="*/ 0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9" h="645">
                <a:moveTo>
                  <a:pt x="459" y="0"/>
                </a:moveTo>
                <a:lnTo>
                  <a:pt x="459" y="0"/>
                </a:lnTo>
                <a:cubicBezTo>
                  <a:pt x="482" y="4"/>
                  <a:pt x="486" y="4"/>
                  <a:pt x="494" y="24"/>
                </a:cubicBezTo>
                <a:cubicBezTo>
                  <a:pt x="502" y="39"/>
                  <a:pt x="513" y="35"/>
                  <a:pt x="521" y="47"/>
                </a:cubicBezTo>
                <a:cubicBezTo>
                  <a:pt x="528" y="51"/>
                  <a:pt x="548" y="78"/>
                  <a:pt x="548" y="89"/>
                </a:cubicBezTo>
                <a:cubicBezTo>
                  <a:pt x="548" y="104"/>
                  <a:pt x="528" y="120"/>
                  <a:pt x="540" y="135"/>
                </a:cubicBezTo>
                <a:cubicBezTo>
                  <a:pt x="551" y="135"/>
                  <a:pt x="563" y="158"/>
                  <a:pt x="563" y="170"/>
                </a:cubicBezTo>
                <a:cubicBezTo>
                  <a:pt x="563" y="185"/>
                  <a:pt x="559" y="213"/>
                  <a:pt x="567" y="224"/>
                </a:cubicBezTo>
                <a:cubicBezTo>
                  <a:pt x="578" y="278"/>
                  <a:pt x="578" y="278"/>
                  <a:pt x="578" y="278"/>
                </a:cubicBezTo>
                <a:lnTo>
                  <a:pt x="578" y="278"/>
                </a:lnTo>
                <a:cubicBezTo>
                  <a:pt x="239" y="644"/>
                  <a:pt x="239" y="644"/>
                  <a:pt x="239" y="644"/>
                </a:cubicBezTo>
                <a:lnTo>
                  <a:pt x="239" y="644"/>
                </a:lnTo>
                <a:cubicBezTo>
                  <a:pt x="231" y="637"/>
                  <a:pt x="224" y="637"/>
                  <a:pt x="216" y="633"/>
                </a:cubicBezTo>
                <a:cubicBezTo>
                  <a:pt x="208" y="629"/>
                  <a:pt x="204" y="621"/>
                  <a:pt x="197" y="617"/>
                </a:cubicBezTo>
                <a:cubicBezTo>
                  <a:pt x="189" y="606"/>
                  <a:pt x="185" y="598"/>
                  <a:pt x="185" y="583"/>
                </a:cubicBezTo>
                <a:cubicBezTo>
                  <a:pt x="185" y="575"/>
                  <a:pt x="181" y="564"/>
                  <a:pt x="181" y="556"/>
                </a:cubicBezTo>
                <a:cubicBezTo>
                  <a:pt x="178" y="552"/>
                  <a:pt x="178" y="548"/>
                  <a:pt x="174" y="548"/>
                </a:cubicBezTo>
                <a:cubicBezTo>
                  <a:pt x="174" y="544"/>
                  <a:pt x="170" y="544"/>
                  <a:pt x="170" y="544"/>
                </a:cubicBezTo>
                <a:cubicBezTo>
                  <a:pt x="143" y="544"/>
                  <a:pt x="124" y="571"/>
                  <a:pt x="108" y="591"/>
                </a:cubicBezTo>
                <a:lnTo>
                  <a:pt x="108" y="591"/>
                </a:lnTo>
                <a:cubicBezTo>
                  <a:pt x="88" y="594"/>
                  <a:pt x="88" y="594"/>
                  <a:pt x="88" y="594"/>
                </a:cubicBezTo>
                <a:cubicBezTo>
                  <a:pt x="85" y="594"/>
                  <a:pt x="85" y="598"/>
                  <a:pt x="81" y="598"/>
                </a:cubicBezTo>
                <a:cubicBezTo>
                  <a:pt x="69" y="602"/>
                  <a:pt x="46" y="629"/>
                  <a:pt x="39" y="606"/>
                </a:cubicBezTo>
                <a:cubicBezTo>
                  <a:pt x="35" y="594"/>
                  <a:pt x="39" y="556"/>
                  <a:pt x="27" y="552"/>
                </a:cubicBezTo>
                <a:cubicBezTo>
                  <a:pt x="27" y="544"/>
                  <a:pt x="23" y="544"/>
                  <a:pt x="23" y="537"/>
                </a:cubicBezTo>
                <a:cubicBezTo>
                  <a:pt x="23" y="529"/>
                  <a:pt x="23" y="525"/>
                  <a:pt x="16" y="521"/>
                </a:cubicBezTo>
                <a:cubicBezTo>
                  <a:pt x="8" y="513"/>
                  <a:pt x="8" y="513"/>
                  <a:pt x="0" y="505"/>
                </a:cubicBezTo>
                <a:cubicBezTo>
                  <a:pt x="0" y="379"/>
                  <a:pt x="0" y="379"/>
                  <a:pt x="0" y="379"/>
                </a:cubicBezTo>
                <a:lnTo>
                  <a:pt x="0" y="379"/>
                </a:lnTo>
                <a:cubicBezTo>
                  <a:pt x="459" y="0"/>
                  <a:pt x="459" y="0"/>
                  <a:pt x="459" y="0"/>
                </a:cubicBezTo>
              </a:path>
            </a:pathLst>
          </a:custGeom>
          <a:solidFill>
            <a:schemeClr val="accent4"/>
          </a:solidFill>
          <a:ln w="28575" cap="flat" cmpd="sng">
            <a:solidFill>
              <a:schemeClr val="bg1"/>
            </a:solidFill>
            <a:bevel/>
          </a:ln>
          <a:effectLst/>
        </p:spPr>
        <p:txBody>
          <a:bodyPr wrap="none" anchor="ctr"/>
          <a:lstStyle/>
          <a:p>
            <a:endParaRPr lang="en-US"/>
          </a:p>
        </p:txBody>
      </p:sp>
      <p:sp>
        <p:nvSpPr>
          <p:cNvPr id="120" name="Freeform 160"/>
          <p:cNvSpPr>
            <a:spLocks noChangeArrowheads="1"/>
          </p:cNvSpPr>
          <p:nvPr/>
        </p:nvSpPr>
        <p:spPr bwMode="auto">
          <a:xfrm>
            <a:off x="20376615" y="8057603"/>
            <a:ext cx="383247" cy="461225"/>
          </a:xfrm>
          <a:custGeom>
            <a:avLst/>
            <a:gdLst>
              <a:gd name="T0" fmla="*/ 232 w 526"/>
              <a:gd name="T1" fmla="*/ 142 h 629"/>
              <a:gd name="T2" fmla="*/ 232 w 526"/>
              <a:gd name="T3" fmla="*/ 142 h 629"/>
              <a:gd name="T4" fmla="*/ 417 w 526"/>
              <a:gd name="T5" fmla="*/ 0 h 629"/>
              <a:gd name="T6" fmla="*/ 417 w 526"/>
              <a:gd name="T7" fmla="*/ 0 h 629"/>
              <a:gd name="T8" fmla="*/ 417 w 526"/>
              <a:gd name="T9" fmla="*/ 126 h 629"/>
              <a:gd name="T10" fmla="*/ 433 w 526"/>
              <a:gd name="T11" fmla="*/ 142 h 629"/>
              <a:gd name="T12" fmla="*/ 440 w 526"/>
              <a:gd name="T13" fmla="*/ 158 h 629"/>
              <a:gd name="T14" fmla="*/ 444 w 526"/>
              <a:gd name="T15" fmla="*/ 173 h 629"/>
              <a:gd name="T16" fmla="*/ 456 w 526"/>
              <a:gd name="T17" fmla="*/ 227 h 629"/>
              <a:gd name="T18" fmla="*/ 498 w 526"/>
              <a:gd name="T19" fmla="*/ 219 h 629"/>
              <a:gd name="T20" fmla="*/ 505 w 526"/>
              <a:gd name="T21" fmla="*/ 215 h 629"/>
              <a:gd name="T22" fmla="*/ 525 w 526"/>
              <a:gd name="T23" fmla="*/ 212 h 629"/>
              <a:gd name="T24" fmla="*/ 525 w 526"/>
              <a:gd name="T25" fmla="*/ 212 h 629"/>
              <a:gd name="T26" fmla="*/ 494 w 526"/>
              <a:gd name="T27" fmla="*/ 628 h 629"/>
              <a:gd name="T28" fmla="*/ 494 w 526"/>
              <a:gd name="T29" fmla="*/ 628 h 629"/>
              <a:gd name="T30" fmla="*/ 267 w 526"/>
              <a:gd name="T31" fmla="*/ 628 h 629"/>
              <a:gd name="T32" fmla="*/ 35 w 526"/>
              <a:gd name="T33" fmla="*/ 485 h 629"/>
              <a:gd name="T34" fmla="*/ 35 w 526"/>
              <a:gd name="T35" fmla="*/ 485 h 629"/>
              <a:gd name="T36" fmla="*/ 0 w 526"/>
              <a:gd name="T37" fmla="*/ 219 h 629"/>
              <a:gd name="T38" fmla="*/ 0 w 526"/>
              <a:gd name="T39" fmla="*/ 219 h 629"/>
              <a:gd name="T40" fmla="*/ 20 w 526"/>
              <a:gd name="T41" fmla="*/ 219 h 629"/>
              <a:gd name="T42" fmla="*/ 32 w 526"/>
              <a:gd name="T43" fmla="*/ 219 h 629"/>
              <a:gd name="T44" fmla="*/ 55 w 526"/>
              <a:gd name="T45" fmla="*/ 212 h 629"/>
              <a:gd name="T46" fmla="*/ 128 w 526"/>
              <a:gd name="T47" fmla="*/ 177 h 629"/>
              <a:gd name="T48" fmla="*/ 205 w 526"/>
              <a:gd name="T49" fmla="*/ 169 h 629"/>
              <a:gd name="T50" fmla="*/ 232 w 526"/>
              <a:gd name="T51" fmla="*/ 142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6" h="629">
                <a:moveTo>
                  <a:pt x="232" y="142"/>
                </a:moveTo>
                <a:lnTo>
                  <a:pt x="232" y="142"/>
                </a:lnTo>
                <a:cubicBezTo>
                  <a:pt x="417" y="0"/>
                  <a:pt x="417" y="0"/>
                  <a:pt x="417" y="0"/>
                </a:cubicBezTo>
                <a:lnTo>
                  <a:pt x="417" y="0"/>
                </a:lnTo>
                <a:cubicBezTo>
                  <a:pt x="417" y="126"/>
                  <a:pt x="417" y="126"/>
                  <a:pt x="417" y="126"/>
                </a:cubicBezTo>
                <a:cubicBezTo>
                  <a:pt x="425" y="134"/>
                  <a:pt x="425" y="134"/>
                  <a:pt x="433" y="142"/>
                </a:cubicBezTo>
                <a:cubicBezTo>
                  <a:pt x="440" y="146"/>
                  <a:pt x="440" y="150"/>
                  <a:pt x="440" y="158"/>
                </a:cubicBezTo>
                <a:cubicBezTo>
                  <a:pt x="440" y="165"/>
                  <a:pt x="444" y="165"/>
                  <a:pt x="444" y="173"/>
                </a:cubicBezTo>
                <a:cubicBezTo>
                  <a:pt x="456" y="177"/>
                  <a:pt x="452" y="215"/>
                  <a:pt x="456" y="227"/>
                </a:cubicBezTo>
                <a:cubicBezTo>
                  <a:pt x="463" y="250"/>
                  <a:pt x="486" y="223"/>
                  <a:pt x="498" y="219"/>
                </a:cubicBezTo>
                <a:cubicBezTo>
                  <a:pt x="502" y="219"/>
                  <a:pt x="502" y="215"/>
                  <a:pt x="505" y="215"/>
                </a:cubicBezTo>
                <a:cubicBezTo>
                  <a:pt x="525" y="212"/>
                  <a:pt x="525" y="212"/>
                  <a:pt x="525" y="212"/>
                </a:cubicBezTo>
                <a:lnTo>
                  <a:pt x="525" y="212"/>
                </a:lnTo>
                <a:cubicBezTo>
                  <a:pt x="494" y="628"/>
                  <a:pt x="494" y="628"/>
                  <a:pt x="494" y="628"/>
                </a:cubicBezTo>
                <a:lnTo>
                  <a:pt x="494" y="628"/>
                </a:lnTo>
                <a:cubicBezTo>
                  <a:pt x="267" y="628"/>
                  <a:pt x="267" y="628"/>
                  <a:pt x="267" y="628"/>
                </a:cubicBezTo>
                <a:cubicBezTo>
                  <a:pt x="35" y="485"/>
                  <a:pt x="35" y="485"/>
                  <a:pt x="35" y="485"/>
                </a:cubicBezTo>
                <a:lnTo>
                  <a:pt x="35" y="485"/>
                </a:lnTo>
                <a:cubicBezTo>
                  <a:pt x="0" y="219"/>
                  <a:pt x="0" y="219"/>
                  <a:pt x="0" y="219"/>
                </a:cubicBezTo>
                <a:lnTo>
                  <a:pt x="0" y="219"/>
                </a:lnTo>
                <a:cubicBezTo>
                  <a:pt x="8" y="219"/>
                  <a:pt x="12" y="219"/>
                  <a:pt x="20" y="219"/>
                </a:cubicBezTo>
                <a:cubicBezTo>
                  <a:pt x="24" y="219"/>
                  <a:pt x="28" y="219"/>
                  <a:pt x="32" y="219"/>
                </a:cubicBezTo>
                <a:cubicBezTo>
                  <a:pt x="39" y="215"/>
                  <a:pt x="47" y="215"/>
                  <a:pt x="55" y="212"/>
                </a:cubicBezTo>
                <a:cubicBezTo>
                  <a:pt x="78" y="200"/>
                  <a:pt x="101" y="181"/>
                  <a:pt x="128" y="177"/>
                </a:cubicBezTo>
                <a:cubicBezTo>
                  <a:pt x="151" y="173"/>
                  <a:pt x="186" y="185"/>
                  <a:pt x="205" y="169"/>
                </a:cubicBezTo>
                <a:cubicBezTo>
                  <a:pt x="232" y="142"/>
                  <a:pt x="232" y="142"/>
                  <a:pt x="232" y="14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1" name="Freeform 161"/>
          <p:cNvSpPr>
            <a:spLocks noChangeArrowheads="1"/>
          </p:cNvSpPr>
          <p:nvPr/>
        </p:nvSpPr>
        <p:spPr bwMode="auto">
          <a:xfrm>
            <a:off x="20740375" y="8181030"/>
            <a:ext cx="373503" cy="487210"/>
          </a:xfrm>
          <a:custGeom>
            <a:avLst/>
            <a:gdLst>
              <a:gd name="T0" fmla="*/ 31 w 510"/>
              <a:gd name="T1" fmla="*/ 47 h 668"/>
              <a:gd name="T2" fmla="*/ 31 w 510"/>
              <a:gd name="T3" fmla="*/ 47 h 668"/>
              <a:gd name="T4" fmla="*/ 93 w 510"/>
              <a:gd name="T5" fmla="*/ 0 h 668"/>
              <a:gd name="T6" fmla="*/ 97 w 510"/>
              <a:gd name="T7" fmla="*/ 4 h 668"/>
              <a:gd name="T8" fmla="*/ 104 w 510"/>
              <a:gd name="T9" fmla="*/ 12 h 668"/>
              <a:gd name="T10" fmla="*/ 108 w 510"/>
              <a:gd name="T11" fmla="*/ 39 h 668"/>
              <a:gd name="T12" fmla="*/ 120 w 510"/>
              <a:gd name="T13" fmla="*/ 73 h 668"/>
              <a:gd name="T14" fmla="*/ 139 w 510"/>
              <a:gd name="T15" fmla="*/ 89 h 668"/>
              <a:gd name="T16" fmla="*/ 162 w 510"/>
              <a:gd name="T17" fmla="*/ 100 h 668"/>
              <a:gd name="T18" fmla="*/ 162 w 510"/>
              <a:gd name="T19" fmla="*/ 100 h 668"/>
              <a:gd name="T20" fmla="*/ 208 w 510"/>
              <a:gd name="T21" fmla="*/ 158 h 668"/>
              <a:gd name="T22" fmla="*/ 216 w 510"/>
              <a:gd name="T23" fmla="*/ 213 h 668"/>
              <a:gd name="T24" fmla="*/ 240 w 510"/>
              <a:gd name="T25" fmla="*/ 259 h 668"/>
              <a:gd name="T26" fmla="*/ 316 w 510"/>
              <a:gd name="T27" fmla="*/ 285 h 668"/>
              <a:gd name="T28" fmla="*/ 339 w 510"/>
              <a:gd name="T29" fmla="*/ 328 h 668"/>
              <a:gd name="T30" fmla="*/ 320 w 510"/>
              <a:gd name="T31" fmla="*/ 363 h 668"/>
              <a:gd name="T32" fmla="*/ 355 w 510"/>
              <a:gd name="T33" fmla="*/ 378 h 668"/>
              <a:gd name="T34" fmla="*/ 425 w 510"/>
              <a:gd name="T35" fmla="*/ 405 h 668"/>
              <a:gd name="T36" fmla="*/ 509 w 510"/>
              <a:gd name="T37" fmla="*/ 420 h 668"/>
              <a:gd name="T38" fmla="*/ 490 w 510"/>
              <a:gd name="T39" fmla="*/ 478 h 668"/>
              <a:gd name="T40" fmla="*/ 490 w 510"/>
              <a:gd name="T41" fmla="*/ 478 h 668"/>
              <a:gd name="T42" fmla="*/ 193 w 510"/>
              <a:gd name="T43" fmla="*/ 652 h 668"/>
              <a:gd name="T44" fmla="*/ 193 w 510"/>
              <a:gd name="T45" fmla="*/ 652 h 668"/>
              <a:gd name="T46" fmla="*/ 177 w 510"/>
              <a:gd name="T47" fmla="*/ 656 h 668"/>
              <a:gd name="T48" fmla="*/ 135 w 510"/>
              <a:gd name="T49" fmla="*/ 652 h 668"/>
              <a:gd name="T50" fmla="*/ 131 w 510"/>
              <a:gd name="T51" fmla="*/ 621 h 668"/>
              <a:gd name="T52" fmla="*/ 85 w 510"/>
              <a:gd name="T53" fmla="*/ 594 h 668"/>
              <a:gd name="T54" fmla="*/ 39 w 510"/>
              <a:gd name="T55" fmla="*/ 559 h 668"/>
              <a:gd name="T56" fmla="*/ 0 w 510"/>
              <a:gd name="T57" fmla="*/ 463 h 668"/>
              <a:gd name="T58" fmla="*/ 0 w 510"/>
              <a:gd name="T59" fmla="*/ 463 h 668"/>
              <a:gd name="T60" fmla="*/ 31 w 510"/>
              <a:gd name="T61" fmla="*/ 47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0" h="668">
                <a:moveTo>
                  <a:pt x="31" y="47"/>
                </a:moveTo>
                <a:lnTo>
                  <a:pt x="31" y="47"/>
                </a:lnTo>
                <a:cubicBezTo>
                  <a:pt x="47" y="27"/>
                  <a:pt x="66" y="0"/>
                  <a:pt x="93" y="0"/>
                </a:cubicBezTo>
                <a:cubicBezTo>
                  <a:pt x="93" y="0"/>
                  <a:pt x="97" y="0"/>
                  <a:pt x="97" y="4"/>
                </a:cubicBezTo>
                <a:cubicBezTo>
                  <a:pt x="101" y="4"/>
                  <a:pt x="101" y="8"/>
                  <a:pt x="104" y="12"/>
                </a:cubicBezTo>
                <a:cubicBezTo>
                  <a:pt x="104" y="20"/>
                  <a:pt x="108" y="31"/>
                  <a:pt x="108" y="39"/>
                </a:cubicBezTo>
                <a:cubicBezTo>
                  <a:pt x="108" y="54"/>
                  <a:pt x="112" y="62"/>
                  <a:pt x="120" y="73"/>
                </a:cubicBezTo>
                <a:cubicBezTo>
                  <a:pt x="127" y="77"/>
                  <a:pt x="131" y="85"/>
                  <a:pt x="139" y="89"/>
                </a:cubicBezTo>
                <a:cubicBezTo>
                  <a:pt x="147" y="93"/>
                  <a:pt x="154" y="93"/>
                  <a:pt x="162" y="100"/>
                </a:cubicBezTo>
                <a:lnTo>
                  <a:pt x="162" y="100"/>
                </a:lnTo>
                <a:cubicBezTo>
                  <a:pt x="185" y="123"/>
                  <a:pt x="208" y="119"/>
                  <a:pt x="208" y="158"/>
                </a:cubicBezTo>
                <a:cubicBezTo>
                  <a:pt x="208" y="178"/>
                  <a:pt x="208" y="197"/>
                  <a:pt x="216" y="213"/>
                </a:cubicBezTo>
                <a:cubicBezTo>
                  <a:pt x="220" y="232"/>
                  <a:pt x="236" y="239"/>
                  <a:pt x="240" y="259"/>
                </a:cubicBezTo>
                <a:cubicBezTo>
                  <a:pt x="247" y="305"/>
                  <a:pt x="282" y="259"/>
                  <a:pt x="316" y="285"/>
                </a:cubicBezTo>
                <a:cubicBezTo>
                  <a:pt x="335" y="297"/>
                  <a:pt x="328" y="308"/>
                  <a:pt x="339" y="328"/>
                </a:cubicBezTo>
                <a:cubicBezTo>
                  <a:pt x="347" y="340"/>
                  <a:pt x="320" y="351"/>
                  <a:pt x="320" y="363"/>
                </a:cubicBezTo>
                <a:cubicBezTo>
                  <a:pt x="320" y="386"/>
                  <a:pt x="335" y="378"/>
                  <a:pt x="355" y="378"/>
                </a:cubicBezTo>
                <a:cubicBezTo>
                  <a:pt x="386" y="378"/>
                  <a:pt x="394" y="401"/>
                  <a:pt x="425" y="405"/>
                </a:cubicBezTo>
                <a:cubicBezTo>
                  <a:pt x="448" y="409"/>
                  <a:pt x="490" y="405"/>
                  <a:pt x="509" y="420"/>
                </a:cubicBezTo>
                <a:cubicBezTo>
                  <a:pt x="509" y="444"/>
                  <a:pt x="467" y="451"/>
                  <a:pt x="490" y="478"/>
                </a:cubicBezTo>
                <a:lnTo>
                  <a:pt x="490" y="478"/>
                </a:lnTo>
                <a:cubicBezTo>
                  <a:pt x="193" y="652"/>
                  <a:pt x="193" y="652"/>
                  <a:pt x="193" y="652"/>
                </a:cubicBezTo>
                <a:lnTo>
                  <a:pt x="193" y="652"/>
                </a:lnTo>
                <a:cubicBezTo>
                  <a:pt x="177" y="656"/>
                  <a:pt x="177" y="656"/>
                  <a:pt x="177" y="656"/>
                </a:cubicBezTo>
                <a:cubicBezTo>
                  <a:pt x="158" y="667"/>
                  <a:pt x="147" y="667"/>
                  <a:pt x="135" y="652"/>
                </a:cubicBezTo>
                <a:cubicBezTo>
                  <a:pt x="135" y="644"/>
                  <a:pt x="135" y="625"/>
                  <a:pt x="131" y="621"/>
                </a:cubicBezTo>
                <a:cubicBezTo>
                  <a:pt x="127" y="609"/>
                  <a:pt x="97" y="598"/>
                  <a:pt x="85" y="594"/>
                </a:cubicBezTo>
                <a:cubicBezTo>
                  <a:pt x="66" y="586"/>
                  <a:pt x="54" y="575"/>
                  <a:pt x="39" y="559"/>
                </a:cubicBezTo>
                <a:cubicBezTo>
                  <a:pt x="15" y="533"/>
                  <a:pt x="11" y="494"/>
                  <a:pt x="0" y="463"/>
                </a:cubicBezTo>
                <a:lnTo>
                  <a:pt x="0" y="463"/>
                </a:lnTo>
                <a:cubicBezTo>
                  <a:pt x="31" y="47"/>
                  <a:pt x="31" y="47"/>
                  <a:pt x="31" y="4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2" name="Freeform 162"/>
          <p:cNvSpPr>
            <a:spLocks noChangeArrowheads="1"/>
          </p:cNvSpPr>
          <p:nvPr/>
        </p:nvSpPr>
        <p:spPr bwMode="auto">
          <a:xfrm>
            <a:off x="21250288" y="8047859"/>
            <a:ext cx="438460" cy="457977"/>
          </a:xfrm>
          <a:custGeom>
            <a:avLst/>
            <a:gdLst>
              <a:gd name="T0" fmla="*/ 70 w 599"/>
              <a:gd name="T1" fmla="*/ 0 h 626"/>
              <a:gd name="T2" fmla="*/ 70 w 599"/>
              <a:gd name="T3" fmla="*/ 0 h 626"/>
              <a:gd name="T4" fmla="*/ 189 w 599"/>
              <a:gd name="T5" fmla="*/ 50 h 626"/>
              <a:gd name="T6" fmla="*/ 189 w 599"/>
              <a:gd name="T7" fmla="*/ 50 h 626"/>
              <a:gd name="T8" fmla="*/ 263 w 599"/>
              <a:gd name="T9" fmla="*/ 50 h 626"/>
              <a:gd name="T10" fmla="*/ 332 w 599"/>
              <a:gd name="T11" fmla="*/ 50 h 626"/>
              <a:gd name="T12" fmla="*/ 402 w 599"/>
              <a:gd name="T13" fmla="*/ 62 h 626"/>
              <a:gd name="T14" fmla="*/ 413 w 599"/>
              <a:gd name="T15" fmla="*/ 127 h 626"/>
              <a:gd name="T16" fmla="*/ 440 w 599"/>
              <a:gd name="T17" fmla="*/ 189 h 626"/>
              <a:gd name="T18" fmla="*/ 452 w 599"/>
              <a:gd name="T19" fmla="*/ 281 h 626"/>
              <a:gd name="T20" fmla="*/ 509 w 599"/>
              <a:gd name="T21" fmla="*/ 347 h 626"/>
              <a:gd name="T22" fmla="*/ 513 w 599"/>
              <a:gd name="T23" fmla="*/ 409 h 626"/>
              <a:gd name="T24" fmla="*/ 560 w 599"/>
              <a:gd name="T25" fmla="*/ 440 h 626"/>
              <a:gd name="T26" fmla="*/ 575 w 599"/>
              <a:gd name="T27" fmla="*/ 470 h 626"/>
              <a:gd name="T28" fmla="*/ 571 w 599"/>
              <a:gd name="T29" fmla="*/ 517 h 626"/>
              <a:gd name="T30" fmla="*/ 552 w 599"/>
              <a:gd name="T31" fmla="*/ 548 h 626"/>
              <a:gd name="T32" fmla="*/ 552 w 599"/>
              <a:gd name="T33" fmla="*/ 579 h 626"/>
              <a:gd name="T34" fmla="*/ 560 w 599"/>
              <a:gd name="T35" fmla="*/ 625 h 626"/>
              <a:gd name="T36" fmla="*/ 560 w 599"/>
              <a:gd name="T37" fmla="*/ 625 h 626"/>
              <a:gd name="T38" fmla="*/ 105 w 599"/>
              <a:gd name="T39" fmla="*/ 625 h 626"/>
              <a:gd name="T40" fmla="*/ 105 w 599"/>
              <a:gd name="T41" fmla="*/ 625 h 626"/>
              <a:gd name="T42" fmla="*/ 0 w 599"/>
              <a:gd name="T43" fmla="*/ 69 h 626"/>
              <a:gd name="T44" fmla="*/ 70 w 599"/>
              <a:gd name="T45"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9" h="626">
                <a:moveTo>
                  <a:pt x="70" y="0"/>
                </a:moveTo>
                <a:lnTo>
                  <a:pt x="70" y="0"/>
                </a:lnTo>
                <a:cubicBezTo>
                  <a:pt x="189" y="50"/>
                  <a:pt x="189" y="50"/>
                  <a:pt x="189" y="50"/>
                </a:cubicBezTo>
                <a:lnTo>
                  <a:pt x="189" y="50"/>
                </a:lnTo>
                <a:cubicBezTo>
                  <a:pt x="205" y="73"/>
                  <a:pt x="240" y="50"/>
                  <a:pt x="263" y="50"/>
                </a:cubicBezTo>
                <a:cubicBezTo>
                  <a:pt x="286" y="46"/>
                  <a:pt x="309" y="58"/>
                  <a:pt x="332" y="50"/>
                </a:cubicBezTo>
                <a:cubicBezTo>
                  <a:pt x="351" y="39"/>
                  <a:pt x="382" y="39"/>
                  <a:pt x="402" y="62"/>
                </a:cubicBezTo>
                <a:cubicBezTo>
                  <a:pt x="413" y="73"/>
                  <a:pt x="410" y="108"/>
                  <a:pt x="413" y="127"/>
                </a:cubicBezTo>
                <a:cubicBezTo>
                  <a:pt x="429" y="138"/>
                  <a:pt x="440" y="166"/>
                  <a:pt x="440" y="189"/>
                </a:cubicBezTo>
                <a:cubicBezTo>
                  <a:pt x="440" y="220"/>
                  <a:pt x="448" y="251"/>
                  <a:pt x="452" y="281"/>
                </a:cubicBezTo>
                <a:cubicBezTo>
                  <a:pt x="456" y="320"/>
                  <a:pt x="502" y="308"/>
                  <a:pt x="509" y="347"/>
                </a:cubicBezTo>
                <a:cubicBezTo>
                  <a:pt x="509" y="367"/>
                  <a:pt x="505" y="390"/>
                  <a:pt x="513" y="409"/>
                </a:cubicBezTo>
                <a:cubicBezTo>
                  <a:pt x="517" y="432"/>
                  <a:pt x="544" y="428"/>
                  <a:pt x="560" y="440"/>
                </a:cubicBezTo>
                <a:cubicBezTo>
                  <a:pt x="564" y="455"/>
                  <a:pt x="560" y="462"/>
                  <a:pt x="575" y="470"/>
                </a:cubicBezTo>
                <a:cubicBezTo>
                  <a:pt x="598" y="482"/>
                  <a:pt x="579" y="505"/>
                  <a:pt x="571" y="517"/>
                </a:cubicBezTo>
                <a:cubicBezTo>
                  <a:pt x="564" y="528"/>
                  <a:pt x="556" y="536"/>
                  <a:pt x="552" y="548"/>
                </a:cubicBezTo>
                <a:cubicBezTo>
                  <a:pt x="544" y="559"/>
                  <a:pt x="548" y="567"/>
                  <a:pt x="552" y="579"/>
                </a:cubicBezTo>
                <a:cubicBezTo>
                  <a:pt x="560" y="586"/>
                  <a:pt x="560" y="613"/>
                  <a:pt x="560" y="625"/>
                </a:cubicBezTo>
                <a:lnTo>
                  <a:pt x="560" y="625"/>
                </a:lnTo>
                <a:cubicBezTo>
                  <a:pt x="105" y="625"/>
                  <a:pt x="105" y="625"/>
                  <a:pt x="105" y="625"/>
                </a:cubicBezTo>
                <a:lnTo>
                  <a:pt x="105" y="625"/>
                </a:lnTo>
                <a:cubicBezTo>
                  <a:pt x="0" y="69"/>
                  <a:pt x="0" y="69"/>
                  <a:pt x="0" y="69"/>
                </a:cubicBezTo>
                <a:cubicBezTo>
                  <a:pt x="70" y="0"/>
                  <a:pt x="70" y="0"/>
                  <a:pt x="7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3" name="Freeform 163"/>
          <p:cNvSpPr>
            <a:spLocks noChangeArrowheads="1"/>
          </p:cNvSpPr>
          <p:nvPr/>
        </p:nvSpPr>
        <p:spPr bwMode="auto">
          <a:xfrm>
            <a:off x="20860546" y="7986146"/>
            <a:ext cx="464443" cy="545675"/>
          </a:xfrm>
          <a:custGeom>
            <a:avLst/>
            <a:gdLst>
              <a:gd name="T0" fmla="*/ 0 w 634"/>
              <a:gd name="T1" fmla="*/ 366 h 745"/>
              <a:gd name="T2" fmla="*/ 0 w 634"/>
              <a:gd name="T3" fmla="*/ 366 h 745"/>
              <a:gd name="T4" fmla="*/ 339 w 634"/>
              <a:gd name="T5" fmla="*/ 0 h 745"/>
              <a:gd name="T6" fmla="*/ 339 w 634"/>
              <a:gd name="T7" fmla="*/ 0 h 745"/>
              <a:gd name="T8" fmla="*/ 598 w 634"/>
              <a:gd name="T9" fmla="*/ 85 h 745"/>
              <a:gd name="T10" fmla="*/ 598 w 634"/>
              <a:gd name="T11" fmla="*/ 85 h 745"/>
              <a:gd name="T12" fmla="*/ 528 w 634"/>
              <a:gd name="T13" fmla="*/ 154 h 745"/>
              <a:gd name="T14" fmla="*/ 633 w 634"/>
              <a:gd name="T15" fmla="*/ 710 h 745"/>
              <a:gd name="T16" fmla="*/ 633 w 634"/>
              <a:gd name="T17" fmla="*/ 710 h 745"/>
              <a:gd name="T18" fmla="*/ 629 w 634"/>
              <a:gd name="T19" fmla="*/ 744 h 745"/>
              <a:gd name="T20" fmla="*/ 448 w 634"/>
              <a:gd name="T21" fmla="*/ 744 h 745"/>
              <a:gd name="T22" fmla="*/ 328 w 634"/>
              <a:gd name="T23" fmla="*/ 744 h 745"/>
              <a:gd name="T24" fmla="*/ 347 w 634"/>
              <a:gd name="T25" fmla="*/ 686 h 745"/>
              <a:gd name="T26" fmla="*/ 263 w 634"/>
              <a:gd name="T27" fmla="*/ 671 h 745"/>
              <a:gd name="T28" fmla="*/ 193 w 634"/>
              <a:gd name="T29" fmla="*/ 644 h 745"/>
              <a:gd name="T30" fmla="*/ 158 w 634"/>
              <a:gd name="T31" fmla="*/ 629 h 745"/>
              <a:gd name="T32" fmla="*/ 177 w 634"/>
              <a:gd name="T33" fmla="*/ 594 h 745"/>
              <a:gd name="T34" fmla="*/ 154 w 634"/>
              <a:gd name="T35" fmla="*/ 551 h 745"/>
              <a:gd name="T36" fmla="*/ 78 w 634"/>
              <a:gd name="T37" fmla="*/ 525 h 745"/>
              <a:gd name="T38" fmla="*/ 54 w 634"/>
              <a:gd name="T39" fmla="*/ 479 h 745"/>
              <a:gd name="T40" fmla="*/ 46 w 634"/>
              <a:gd name="T41" fmla="*/ 424 h 745"/>
              <a:gd name="T42" fmla="*/ 0 w 634"/>
              <a:gd name="T43" fmla="*/ 366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745">
                <a:moveTo>
                  <a:pt x="0" y="366"/>
                </a:moveTo>
                <a:lnTo>
                  <a:pt x="0" y="366"/>
                </a:lnTo>
                <a:cubicBezTo>
                  <a:pt x="339" y="0"/>
                  <a:pt x="339" y="0"/>
                  <a:pt x="339" y="0"/>
                </a:cubicBezTo>
                <a:lnTo>
                  <a:pt x="339" y="0"/>
                </a:lnTo>
                <a:cubicBezTo>
                  <a:pt x="598" y="85"/>
                  <a:pt x="598" y="85"/>
                  <a:pt x="598" y="85"/>
                </a:cubicBezTo>
                <a:lnTo>
                  <a:pt x="598" y="85"/>
                </a:lnTo>
                <a:cubicBezTo>
                  <a:pt x="528" y="154"/>
                  <a:pt x="528" y="154"/>
                  <a:pt x="528" y="154"/>
                </a:cubicBezTo>
                <a:cubicBezTo>
                  <a:pt x="633" y="710"/>
                  <a:pt x="633" y="710"/>
                  <a:pt x="633" y="710"/>
                </a:cubicBezTo>
                <a:lnTo>
                  <a:pt x="633" y="710"/>
                </a:lnTo>
                <a:cubicBezTo>
                  <a:pt x="629" y="744"/>
                  <a:pt x="629" y="744"/>
                  <a:pt x="629" y="744"/>
                </a:cubicBezTo>
                <a:cubicBezTo>
                  <a:pt x="448" y="744"/>
                  <a:pt x="448" y="744"/>
                  <a:pt x="448" y="744"/>
                </a:cubicBezTo>
                <a:cubicBezTo>
                  <a:pt x="328" y="744"/>
                  <a:pt x="328" y="744"/>
                  <a:pt x="328" y="744"/>
                </a:cubicBezTo>
                <a:cubicBezTo>
                  <a:pt x="305" y="717"/>
                  <a:pt x="347" y="710"/>
                  <a:pt x="347" y="686"/>
                </a:cubicBezTo>
                <a:cubicBezTo>
                  <a:pt x="328" y="671"/>
                  <a:pt x="286" y="675"/>
                  <a:pt x="263" y="671"/>
                </a:cubicBezTo>
                <a:cubicBezTo>
                  <a:pt x="232" y="667"/>
                  <a:pt x="224" y="644"/>
                  <a:pt x="193" y="644"/>
                </a:cubicBezTo>
                <a:cubicBezTo>
                  <a:pt x="173" y="644"/>
                  <a:pt x="158" y="652"/>
                  <a:pt x="158" y="629"/>
                </a:cubicBezTo>
                <a:cubicBezTo>
                  <a:pt x="158" y="617"/>
                  <a:pt x="185" y="606"/>
                  <a:pt x="177" y="594"/>
                </a:cubicBezTo>
                <a:cubicBezTo>
                  <a:pt x="166" y="574"/>
                  <a:pt x="173" y="563"/>
                  <a:pt x="154" y="551"/>
                </a:cubicBezTo>
                <a:cubicBezTo>
                  <a:pt x="120" y="525"/>
                  <a:pt x="85" y="571"/>
                  <a:pt x="78" y="525"/>
                </a:cubicBezTo>
                <a:cubicBezTo>
                  <a:pt x="74" y="505"/>
                  <a:pt x="58" y="498"/>
                  <a:pt x="54" y="479"/>
                </a:cubicBezTo>
                <a:cubicBezTo>
                  <a:pt x="46" y="463"/>
                  <a:pt x="46" y="444"/>
                  <a:pt x="46" y="424"/>
                </a:cubicBezTo>
                <a:cubicBezTo>
                  <a:pt x="46" y="385"/>
                  <a:pt x="23" y="389"/>
                  <a:pt x="0" y="36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4" name="Freeform 164"/>
          <p:cNvSpPr>
            <a:spLocks noChangeArrowheads="1"/>
          </p:cNvSpPr>
          <p:nvPr/>
        </p:nvSpPr>
        <p:spPr bwMode="auto">
          <a:xfrm>
            <a:off x="21402937" y="8791666"/>
            <a:ext cx="454699" cy="565163"/>
          </a:xfrm>
          <a:custGeom>
            <a:avLst/>
            <a:gdLst>
              <a:gd name="T0" fmla="*/ 324 w 621"/>
              <a:gd name="T1" fmla="*/ 43 h 773"/>
              <a:gd name="T2" fmla="*/ 324 w 621"/>
              <a:gd name="T3" fmla="*/ 43 h 773"/>
              <a:gd name="T4" fmla="*/ 324 w 621"/>
              <a:gd name="T5" fmla="*/ 51 h 773"/>
              <a:gd name="T6" fmla="*/ 359 w 621"/>
              <a:gd name="T7" fmla="*/ 70 h 773"/>
              <a:gd name="T8" fmla="*/ 374 w 621"/>
              <a:gd name="T9" fmla="*/ 131 h 773"/>
              <a:gd name="T10" fmla="*/ 397 w 621"/>
              <a:gd name="T11" fmla="*/ 170 h 773"/>
              <a:gd name="T12" fmla="*/ 482 w 621"/>
              <a:gd name="T13" fmla="*/ 213 h 773"/>
              <a:gd name="T14" fmla="*/ 563 w 621"/>
              <a:gd name="T15" fmla="*/ 247 h 773"/>
              <a:gd name="T16" fmla="*/ 597 w 621"/>
              <a:gd name="T17" fmla="*/ 278 h 773"/>
              <a:gd name="T18" fmla="*/ 597 w 621"/>
              <a:gd name="T19" fmla="*/ 278 h 773"/>
              <a:gd name="T20" fmla="*/ 601 w 621"/>
              <a:gd name="T21" fmla="*/ 285 h 773"/>
              <a:gd name="T22" fmla="*/ 593 w 621"/>
              <a:gd name="T23" fmla="*/ 293 h 773"/>
              <a:gd name="T24" fmla="*/ 593 w 621"/>
              <a:gd name="T25" fmla="*/ 320 h 773"/>
              <a:gd name="T26" fmla="*/ 582 w 621"/>
              <a:gd name="T27" fmla="*/ 347 h 773"/>
              <a:gd name="T28" fmla="*/ 574 w 621"/>
              <a:gd name="T29" fmla="*/ 371 h 773"/>
              <a:gd name="T30" fmla="*/ 547 w 621"/>
              <a:gd name="T31" fmla="*/ 398 h 773"/>
              <a:gd name="T32" fmla="*/ 532 w 621"/>
              <a:gd name="T33" fmla="*/ 421 h 773"/>
              <a:gd name="T34" fmla="*/ 532 w 621"/>
              <a:gd name="T35" fmla="*/ 440 h 773"/>
              <a:gd name="T36" fmla="*/ 521 w 621"/>
              <a:gd name="T37" fmla="*/ 486 h 773"/>
              <a:gd name="T38" fmla="*/ 555 w 621"/>
              <a:gd name="T39" fmla="*/ 537 h 773"/>
              <a:gd name="T40" fmla="*/ 582 w 621"/>
              <a:gd name="T41" fmla="*/ 571 h 773"/>
              <a:gd name="T42" fmla="*/ 620 w 621"/>
              <a:gd name="T43" fmla="*/ 625 h 773"/>
              <a:gd name="T44" fmla="*/ 493 w 621"/>
              <a:gd name="T45" fmla="*/ 625 h 773"/>
              <a:gd name="T46" fmla="*/ 378 w 621"/>
              <a:gd name="T47" fmla="*/ 644 h 773"/>
              <a:gd name="T48" fmla="*/ 223 w 621"/>
              <a:gd name="T49" fmla="*/ 710 h 773"/>
              <a:gd name="T50" fmla="*/ 81 w 621"/>
              <a:gd name="T51" fmla="*/ 772 h 773"/>
              <a:gd name="T52" fmla="*/ 81 w 621"/>
              <a:gd name="T53" fmla="*/ 772 h 773"/>
              <a:gd name="T54" fmla="*/ 81 w 621"/>
              <a:gd name="T55" fmla="*/ 343 h 773"/>
              <a:gd name="T56" fmla="*/ 0 w 621"/>
              <a:gd name="T57" fmla="*/ 343 h 773"/>
              <a:gd name="T58" fmla="*/ 0 w 621"/>
              <a:gd name="T59" fmla="*/ 343 h 773"/>
              <a:gd name="T60" fmla="*/ 0 w 621"/>
              <a:gd name="T61" fmla="*/ 85 h 773"/>
              <a:gd name="T62" fmla="*/ 0 w 621"/>
              <a:gd name="T63" fmla="*/ 85 h 773"/>
              <a:gd name="T64" fmla="*/ 77 w 621"/>
              <a:gd name="T65" fmla="*/ 104 h 773"/>
              <a:gd name="T66" fmla="*/ 131 w 621"/>
              <a:gd name="T67" fmla="*/ 89 h 773"/>
              <a:gd name="T68" fmla="*/ 154 w 621"/>
              <a:gd name="T69" fmla="*/ 58 h 773"/>
              <a:gd name="T70" fmla="*/ 177 w 621"/>
              <a:gd name="T71" fmla="*/ 47 h 773"/>
              <a:gd name="T72" fmla="*/ 258 w 621"/>
              <a:gd name="T73" fmla="*/ 12 h 773"/>
              <a:gd name="T74" fmla="*/ 277 w 621"/>
              <a:gd name="T75" fmla="*/ 24 h 773"/>
              <a:gd name="T76" fmla="*/ 324 w 621"/>
              <a:gd name="T77" fmla="*/ 43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21" h="773">
                <a:moveTo>
                  <a:pt x="324" y="43"/>
                </a:moveTo>
                <a:lnTo>
                  <a:pt x="324" y="43"/>
                </a:lnTo>
                <a:cubicBezTo>
                  <a:pt x="324" y="47"/>
                  <a:pt x="324" y="47"/>
                  <a:pt x="324" y="51"/>
                </a:cubicBezTo>
                <a:cubicBezTo>
                  <a:pt x="335" y="58"/>
                  <a:pt x="355" y="54"/>
                  <a:pt x="359" y="70"/>
                </a:cubicBezTo>
                <a:cubicBezTo>
                  <a:pt x="359" y="104"/>
                  <a:pt x="320" y="116"/>
                  <a:pt x="374" y="131"/>
                </a:cubicBezTo>
                <a:cubicBezTo>
                  <a:pt x="397" y="139"/>
                  <a:pt x="393" y="150"/>
                  <a:pt x="397" y="170"/>
                </a:cubicBezTo>
                <a:cubicBezTo>
                  <a:pt x="401" y="205"/>
                  <a:pt x="458" y="193"/>
                  <a:pt x="482" y="213"/>
                </a:cubicBezTo>
                <a:cubicBezTo>
                  <a:pt x="501" y="228"/>
                  <a:pt x="551" y="232"/>
                  <a:pt x="563" y="247"/>
                </a:cubicBezTo>
                <a:cubicBezTo>
                  <a:pt x="574" y="255"/>
                  <a:pt x="590" y="270"/>
                  <a:pt x="597" y="278"/>
                </a:cubicBezTo>
                <a:lnTo>
                  <a:pt x="597" y="278"/>
                </a:lnTo>
                <a:cubicBezTo>
                  <a:pt x="597" y="278"/>
                  <a:pt x="597" y="282"/>
                  <a:pt x="601" y="285"/>
                </a:cubicBezTo>
                <a:cubicBezTo>
                  <a:pt x="601" y="289"/>
                  <a:pt x="597" y="297"/>
                  <a:pt x="593" y="293"/>
                </a:cubicBezTo>
                <a:cubicBezTo>
                  <a:pt x="590" y="297"/>
                  <a:pt x="593" y="312"/>
                  <a:pt x="593" y="320"/>
                </a:cubicBezTo>
                <a:cubicBezTo>
                  <a:pt x="597" y="332"/>
                  <a:pt x="586" y="340"/>
                  <a:pt x="582" y="347"/>
                </a:cubicBezTo>
                <a:cubicBezTo>
                  <a:pt x="578" y="355"/>
                  <a:pt x="574" y="363"/>
                  <a:pt x="574" y="371"/>
                </a:cubicBezTo>
                <a:cubicBezTo>
                  <a:pt x="571" y="382"/>
                  <a:pt x="551" y="386"/>
                  <a:pt x="547" y="398"/>
                </a:cubicBezTo>
                <a:cubicBezTo>
                  <a:pt x="544" y="409"/>
                  <a:pt x="532" y="413"/>
                  <a:pt x="532" y="421"/>
                </a:cubicBezTo>
                <a:cubicBezTo>
                  <a:pt x="528" y="428"/>
                  <a:pt x="532" y="432"/>
                  <a:pt x="532" y="440"/>
                </a:cubicBezTo>
                <a:cubicBezTo>
                  <a:pt x="532" y="455"/>
                  <a:pt x="525" y="470"/>
                  <a:pt x="521" y="486"/>
                </a:cubicBezTo>
                <a:cubicBezTo>
                  <a:pt x="513" y="533"/>
                  <a:pt x="547" y="509"/>
                  <a:pt x="555" y="537"/>
                </a:cubicBezTo>
                <a:cubicBezTo>
                  <a:pt x="559" y="552"/>
                  <a:pt x="574" y="556"/>
                  <a:pt x="582" y="571"/>
                </a:cubicBezTo>
                <a:cubicBezTo>
                  <a:pt x="593" y="594"/>
                  <a:pt x="601" y="609"/>
                  <a:pt x="620" y="625"/>
                </a:cubicBezTo>
                <a:cubicBezTo>
                  <a:pt x="493" y="625"/>
                  <a:pt x="493" y="625"/>
                  <a:pt x="493" y="625"/>
                </a:cubicBezTo>
                <a:cubicBezTo>
                  <a:pt x="462" y="625"/>
                  <a:pt x="405" y="625"/>
                  <a:pt x="378" y="644"/>
                </a:cubicBezTo>
                <a:cubicBezTo>
                  <a:pt x="223" y="710"/>
                  <a:pt x="223" y="710"/>
                  <a:pt x="223" y="710"/>
                </a:cubicBezTo>
                <a:cubicBezTo>
                  <a:pt x="81" y="772"/>
                  <a:pt x="81" y="772"/>
                  <a:pt x="81" y="772"/>
                </a:cubicBezTo>
                <a:lnTo>
                  <a:pt x="81" y="772"/>
                </a:lnTo>
                <a:cubicBezTo>
                  <a:pt x="81" y="343"/>
                  <a:pt x="81" y="343"/>
                  <a:pt x="81" y="343"/>
                </a:cubicBezTo>
                <a:cubicBezTo>
                  <a:pt x="0" y="343"/>
                  <a:pt x="0" y="343"/>
                  <a:pt x="0" y="343"/>
                </a:cubicBezTo>
                <a:lnTo>
                  <a:pt x="0" y="343"/>
                </a:lnTo>
                <a:cubicBezTo>
                  <a:pt x="0" y="85"/>
                  <a:pt x="0" y="85"/>
                  <a:pt x="0" y="85"/>
                </a:cubicBezTo>
                <a:lnTo>
                  <a:pt x="0" y="85"/>
                </a:lnTo>
                <a:cubicBezTo>
                  <a:pt x="27" y="89"/>
                  <a:pt x="50" y="112"/>
                  <a:pt x="77" y="104"/>
                </a:cubicBezTo>
                <a:cubicBezTo>
                  <a:pt x="96" y="100"/>
                  <a:pt x="115" y="104"/>
                  <a:pt x="131" y="89"/>
                </a:cubicBezTo>
                <a:cubicBezTo>
                  <a:pt x="138" y="81"/>
                  <a:pt x="142" y="66"/>
                  <a:pt x="154" y="58"/>
                </a:cubicBezTo>
                <a:cubicBezTo>
                  <a:pt x="162" y="51"/>
                  <a:pt x="170" y="51"/>
                  <a:pt x="177" y="47"/>
                </a:cubicBezTo>
                <a:cubicBezTo>
                  <a:pt x="216" y="31"/>
                  <a:pt x="216" y="0"/>
                  <a:pt x="258" y="12"/>
                </a:cubicBezTo>
                <a:cubicBezTo>
                  <a:pt x="262" y="16"/>
                  <a:pt x="269" y="20"/>
                  <a:pt x="277" y="24"/>
                </a:cubicBezTo>
                <a:cubicBezTo>
                  <a:pt x="285" y="35"/>
                  <a:pt x="308" y="43"/>
                  <a:pt x="324" y="4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5" name="Freeform 165"/>
          <p:cNvSpPr>
            <a:spLocks noChangeArrowheads="1"/>
          </p:cNvSpPr>
          <p:nvPr/>
        </p:nvSpPr>
        <p:spPr bwMode="auto">
          <a:xfrm>
            <a:off x="21188579" y="8509084"/>
            <a:ext cx="470939" cy="363783"/>
          </a:xfrm>
          <a:custGeom>
            <a:avLst/>
            <a:gdLst>
              <a:gd name="T0" fmla="*/ 0 w 645"/>
              <a:gd name="T1" fmla="*/ 34 h 498"/>
              <a:gd name="T2" fmla="*/ 0 w 645"/>
              <a:gd name="T3" fmla="*/ 34 h 498"/>
              <a:gd name="T4" fmla="*/ 181 w 645"/>
              <a:gd name="T5" fmla="*/ 34 h 498"/>
              <a:gd name="T6" fmla="*/ 185 w 645"/>
              <a:gd name="T7" fmla="*/ 0 h 498"/>
              <a:gd name="T8" fmla="*/ 185 w 645"/>
              <a:gd name="T9" fmla="*/ 0 h 498"/>
              <a:gd name="T10" fmla="*/ 640 w 645"/>
              <a:gd name="T11" fmla="*/ 0 h 498"/>
              <a:gd name="T12" fmla="*/ 640 w 645"/>
              <a:gd name="T13" fmla="*/ 0 h 498"/>
              <a:gd name="T14" fmla="*/ 636 w 645"/>
              <a:gd name="T15" fmla="*/ 26 h 498"/>
              <a:gd name="T16" fmla="*/ 605 w 645"/>
              <a:gd name="T17" fmla="*/ 77 h 498"/>
              <a:gd name="T18" fmla="*/ 609 w 645"/>
              <a:gd name="T19" fmla="*/ 135 h 498"/>
              <a:gd name="T20" fmla="*/ 632 w 645"/>
              <a:gd name="T21" fmla="*/ 181 h 498"/>
              <a:gd name="T22" fmla="*/ 613 w 645"/>
              <a:gd name="T23" fmla="*/ 251 h 498"/>
              <a:gd name="T24" fmla="*/ 617 w 645"/>
              <a:gd name="T25" fmla="*/ 300 h 498"/>
              <a:gd name="T26" fmla="*/ 617 w 645"/>
              <a:gd name="T27" fmla="*/ 327 h 498"/>
              <a:gd name="T28" fmla="*/ 617 w 645"/>
              <a:gd name="T29" fmla="*/ 327 h 498"/>
              <a:gd name="T30" fmla="*/ 617 w 645"/>
              <a:gd name="T31" fmla="*/ 354 h 498"/>
              <a:gd name="T32" fmla="*/ 636 w 645"/>
              <a:gd name="T33" fmla="*/ 374 h 498"/>
              <a:gd name="T34" fmla="*/ 636 w 645"/>
              <a:gd name="T35" fmla="*/ 389 h 498"/>
              <a:gd name="T36" fmla="*/ 624 w 645"/>
              <a:gd name="T37" fmla="*/ 401 h 498"/>
              <a:gd name="T38" fmla="*/ 613 w 645"/>
              <a:gd name="T39" fmla="*/ 428 h 498"/>
              <a:gd name="T40" fmla="*/ 613 w 645"/>
              <a:gd name="T41" fmla="*/ 428 h 498"/>
              <a:gd name="T42" fmla="*/ 566 w 645"/>
              <a:gd name="T43" fmla="*/ 409 h 498"/>
              <a:gd name="T44" fmla="*/ 547 w 645"/>
              <a:gd name="T45" fmla="*/ 397 h 498"/>
              <a:gd name="T46" fmla="*/ 466 w 645"/>
              <a:gd name="T47" fmla="*/ 432 h 498"/>
              <a:gd name="T48" fmla="*/ 443 w 645"/>
              <a:gd name="T49" fmla="*/ 443 h 498"/>
              <a:gd name="T50" fmla="*/ 420 w 645"/>
              <a:gd name="T51" fmla="*/ 474 h 498"/>
              <a:gd name="T52" fmla="*/ 366 w 645"/>
              <a:gd name="T53" fmla="*/ 489 h 498"/>
              <a:gd name="T54" fmla="*/ 289 w 645"/>
              <a:gd name="T55" fmla="*/ 470 h 498"/>
              <a:gd name="T56" fmla="*/ 289 w 645"/>
              <a:gd name="T57" fmla="*/ 470 h 498"/>
              <a:gd name="T58" fmla="*/ 135 w 645"/>
              <a:gd name="T59" fmla="*/ 470 h 498"/>
              <a:gd name="T60" fmla="*/ 0 w 645"/>
              <a:gd name="T61" fmla="*/ 34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5" h="498">
                <a:moveTo>
                  <a:pt x="0" y="34"/>
                </a:moveTo>
                <a:lnTo>
                  <a:pt x="0" y="34"/>
                </a:lnTo>
                <a:cubicBezTo>
                  <a:pt x="181" y="34"/>
                  <a:pt x="181" y="34"/>
                  <a:pt x="181" y="34"/>
                </a:cubicBezTo>
                <a:cubicBezTo>
                  <a:pt x="185" y="0"/>
                  <a:pt x="185" y="0"/>
                  <a:pt x="185" y="0"/>
                </a:cubicBezTo>
                <a:lnTo>
                  <a:pt x="185" y="0"/>
                </a:lnTo>
                <a:cubicBezTo>
                  <a:pt x="640" y="0"/>
                  <a:pt x="640" y="0"/>
                  <a:pt x="640" y="0"/>
                </a:cubicBezTo>
                <a:lnTo>
                  <a:pt x="640" y="0"/>
                </a:lnTo>
                <a:cubicBezTo>
                  <a:pt x="644" y="7"/>
                  <a:pt x="644" y="19"/>
                  <a:pt x="636" y="26"/>
                </a:cubicBezTo>
                <a:cubicBezTo>
                  <a:pt x="632" y="42"/>
                  <a:pt x="613" y="61"/>
                  <a:pt x="605" y="77"/>
                </a:cubicBezTo>
                <a:cubicBezTo>
                  <a:pt x="601" y="93"/>
                  <a:pt x="597" y="127"/>
                  <a:pt x="609" y="135"/>
                </a:cubicBezTo>
                <a:cubicBezTo>
                  <a:pt x="609" y="150"/>
                  <a:pt x="624" y="165"/>
                  <a:pt x="632" y="181"/>
                </a:cubicBezTo>
                <a:cubicBezTo>
                  <a:pt x="640" y="204"/>
                  <a:pt x="617" y="227"/>
                  <a:pt x="613" y="251"/>
                </a:cubicBezTo>
                <a:cubicBezTo>
                  <a:pt x="605" y="270"/>
                  <a:pt x="613" y="281"/>
                  <a:pt x="617" y="300"/>
                </a:cubicBezTo>
                <a:cubicBezTo>
                  <a:pt x="617" y="327"/>
                  <a:pt x="617" y="327"/>
                  <a:pt x="617" y="327"/>
                </a:cubicBezTo>
                <a:lnTo>
                  <a:pt x="617" y="327"/>
                </a:lnTo>
                <a:cubicBezTo>
                  <a:pt x="609" y="339"/>
                  <a:pt x="613" y="346"/>
                  <a:pt x="617" y="354"/>
                </a:cubicBezTo>
                <a:cubicBezTo>
                  <a:pt x="620" y="366"/>
                  <a:pt x="628" y="370"/>
                  <a:pt x="636" y="374"/>
                </a:cubicBezTo>
                <a:cubicBezTo>
                  <a:pt x="640" y="377"/>
                  <a:pt x="636" y="385"/>
                  <a:pt x="636" y="389"/>
                </a:cubicBezTo>
                <a:cubicBezTo>
                  <a:pt x="632" y="393"/>
                  <a:pt x="628" y="397"/>
                  <a:pt x="624" y="401"/>
                </a:cubicBezTo>
                <a:cubicBezTo>
                  <a:pt x="617" y="409"/>
                  <a:pt x="617" y="416"/>
                  <a:pt x="613" y="428"/>
                </a:cubicBezTo>
                <a:lnTo>
                  <a:pt x="613" y="428"/>
                </a:lnTo>
                <a:cubicBezTo>
                  <a:pt x="597" y="428"/>
                  <a:pt x="574" y="420"/>
                  <a:pt x="566" y="409"/>
                </a:cubicBezTo>
                <a:cubicBezTo>
                  <a:pt x="558" y="405"/>
                  <a:pt x="551" y="401"/>
                  <a:pt x="547" y="397"/>
                </a:cubicBezTo>
                <a:cubicBezTo>
                  <a:pt x="505" y="385"/>
                  <a:pt x="505" y="416"/>
                  <a:pt x="466" y="432"/>
                </a:cubicBezTo>
                <a:cubicBezTo>
                  <a:pt x="459" y="436"/>
                  <a:pt x="451" y="436"/>
                  <a:pt x="443" y="443"/>
                </a:cubicBezTo>
                <a:cubicBezTo>
                  <a:pt x="431" y="451"/>
                  <a:pt x="427" y="466"/>
                  <a:pt x="420" y="474"/>
                </a:cubicBezTo>
                <a:cubicBezTo>
                  <a:pt x="404" y="489"/>
                  <a:pt x="385" y="485"/>
                  <a:pt x="366" y="489"/>
                </a:cubicBezTo>
                <a:cubicBezTo>
                  <a:pt x="339" y="497"/>
                  <a:pt x="316" y="474"/>
                  <a:pt x="289" y="470"/>
                </a:cubicBezTo>
                <a:lnTo>
                  <a:pt x="289" y="470"/>
                </a:lnTo>
                <a:cubicBezTo>
                  <a:pt x="135" y="470"/>
                  <a:pt x="135" y="470"/>
                  <a:pt x="135" y="470"/>
                </a:cubicBezTo>
                <a:cubicBezTo>
                  <a:pt x="0" y="34"/>
                  <a:pt x="0" y="34"/>
                  <a:pt x="0" y="3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6" name="Freeform 166"/>
          <p:cNvSpPr>
            <a:spLocks noChangeArrowheads="1"/>
          </p:cNvSpPr>
          <p:nvPr/>
        </p:nvSpPr>
        <p:spPr bwMode="auto">
          <a:xfrm>
            <a:off x="20883280" y="8531821"/>
            <a:ext cx="516409" cy="513194"/>
          </a:xfrm>
          <a:custGeom>
            <a:avLst/>
            <a:gdLst>
              <a:gd name="T0" fmla="*/ 417 w 707"/>
              <a:gd name="T1" fmla="*/ 0 h 699"/>
              <a:gd name="T2" fmla="*/ 417 w 707"/>
              <a:gd name="T3" fmla="*/ 0 h 699"/>
              <a:gd name="T4" fmla="*/ 552 w 707"/>
              <a:gd name="T5" fmla="*/ 436 h 699"/>
              <a:gd name="T6" fmla="*/ 706 w 707"/>
              <a:gd name="T7" fmla="*/ 436 h 699"/>
              <a:gd name="T8" fmla="*/ 706 w 707"/>
              <a:gd name="T9" fmla="*/ 436 h 699"/>
              <a:gd name="T10" fmla="*/ 706 w 707"/>
              <a:gd name="T11" fmla="*/ 694 h 699"/>
              <a:gd name="T12" fmla="*/ 706 w 707"/>
              <a:gd name="T13" fmla="*/ 694 h 699"/>
              <a:gd name="T14" fmla="*/ 177 w 707"/>
              <a:gd name="T15" fmla="*/ 698 h 699"/>
              <a:gd name="T16" fmla="*/ 177 w 707"/>
              <a:gd name="T17" fmla="*/ 698 h 699"/>
              <a:gd name="T18" fmla="*/ 162 w 707"/>
              <a:gd name="T19" fmla="*/ 679 h 699"/>
              <a:gd name="T20" fmla="*/ 158 w 707"/>
              <a:gd name="T21" fmla="*/ 656 h 699"/>
              <a:gd name="T22" fmla="*/ 173 w 707"/>
              <a:gd name="T23" fmla="*/ 633 h 699"/>
              <a:gd name="T24" fmla="*/ 177 w 707"/>
              <a:gd name="T25" fmla="*/ 614 h 699"/>
              <a:gd name="T26" fmla="*/ 142 w 707"/>
              <a:gd name="T27" fmla="*/ 579 h 699"/>
              <a:gd name="T28" fmla="*/ 108 w 707"/>
              <a:gd name="T29" fmla="*/ 548 h 699"/>
              <a:gd name="T30" fmla="*/ 96 w 707"/>
              <a:gd name="T31" fmla="*/ 513 h 699"/>
              <a:gd name="T32" fmla="*/ 96 w 707"/>
              <a:gd name="T33" fmla="*/ 467 h 699"/>
              <a:gd name="T34" fmla="*/ 96 w 707"/>
              <a:gd name="T35" fmla="*/ 448 h 699"/>
              <a:gd name="T36" fmla="*/ 85 w 707"/>
              <a:gd name="T37" fmla="*/ 429 h 699"/>
              <a:gd name="T38" fmla="*/ 66 w 707"/>
              <a:gd name="T39" fmla="*/ 382 h 699"/>
              <a:gd name="T40" fmla="*/ 66 w 707"/>
              <a:gd name="T41" fmla="*/ 382 h 699"/>
              <a:gd name="T42" fmla="*/ 0 w 707"/>
              <a:gd name="T43" fmla="*/ 174 h 699"/>
              <a:gd name="T44" fmla="*/ 0 w 707"/>
              <a:gd name="T45" fmla="*/ 174 h 699"/>
              <a:gd name="T46" fmla="*/ 297 w 707"/>
              <a:gd name="T47" fmla="*/ 0 h 699"/>
              <a:gd name="T48" fmla="*/ 297 w 707"/>
              <a:gd name="T49" fmla="*/ 0 h 699"/>
              <a:gd name="T50" fmla="*/ 417 w 707"/>
              <a:gd name="T51" fmla="*/ 0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07" h="699">
                <a:moveTo>
                  <a:pt x="417" y="0"/>
                </a:moveTo>
                <a:lnTo>
                  <a:pt x="417" y="0"/>
                </a:lnTo>
                <a:cubicBezTo>
                  <a:pt x="552" y="436"/>
                  <a:pt x="552" y="436"/>
                  <a:pt x="552" y="436"/>
                </a:cubicBezTo>
                <a:cubicBezTo>
                  <a:pt x="706" y="436"/>
                  <a:pt x="706" y="436"/>
                  <a:pt x="706" y="436"/>
                </a:cubicBezTo>
                <a:lnTo>
                  <a:pt x="706" y="436"/>
                </a:lnTo>
                <a:cubicBezTo>
                  <a:pt x="706" y="694"/>
                  <a:pt x="706" y="694"/>
                  <a:pt x="706" y="694"/>
                </a:cubicBezTo>
                <a:lnTo>
                  <a:pt x="706" y="694"/>
                </a:lnTo>
                <a:cubicBezTo>
                  <a:pt x="177" y="698"/>
                  <a:pt x="177" y="698"/>
                  <a:pt x="177" y="698"/>
                </a:cubicBezTo>
                <a:lnTo>
                  <a:pt x="177" y="698"/>
                </a:lnTo>
                <a:cubicBezTo>
                  <a:pt x="173" y="691"/>
                  <a:pt x="166" y="679"/>
                  <a:pt x="162" y="679"/>
                </a:cubicBezTo>
                <a:cubicBezTo>
                  <a:pt x="158" y="667"/>
                  <a:pt x="154" y="663"/>
                  <a:pt x="158" y="656"/>
                </a:cubicBezTo>
                <a:cubicBezTo>
                  <a:pt x="158" y="644"/>
                  <a:pt x="166" y="640"/>
                  <a:pt x="173" y="633"/>
                </a:cubicBezTo>
                <a:cubicBezTo>
                  <a:pt x="177" y="625"/>
                  <a:pt x="177" y="621"/>
                  <a:pt x="177" y="614"/>
                </a:cubicBezTo>
                <a:cubicBezTo>
                  <a:pt x="177" y="598"/>
                  <a:pt x="158" y="583"/>
                  <a:pt x="142" y="579"/>
                </a:cubicBezTo>
                <a:cubicBezTo>
                  <a:pt x="119" y="571"/>
                  <a:pt x="108" y="579"/>
                  <a:pt x="108" y="548"/>
                </a:cubicBezTo>
                <a:cubicBezTo>
                  <a:pt x="108" y="536"/>
                  <a:pt x="104" y="525"/>
                  <a:pt x="96" y="513"/>
                </a:cubicBezTo>
                <a:cubicBezTo>
                  <a:pt x="93" y="501"/>
                  <a:pt x="93" y="478"/>
                  <a:pt x="96" y="467"/>
                </a:cubicBezTo>
                <a:cubicBezTo>
                  <a:pt x="100" y="459"/>
                  <a:pt x="96" y="455"/>
                  <a:pt x="96" y="448"/>
                </a:cubicBezTo>
                <a:cubicBezTo>
                  <a:pt x="93" y="444"/>
                  <a:pt x="89" y="432"/>
                  <a:pt x="85" y="429"/>
                </a:cubicBezTo>
                <a:cubicBezTo>
                  <a:pt x="85" y="409"/>
                  <a:pt x="81" y="390"/>
                  <a:pt x="66" y="382"/>
                </a:cubicBezTo>
                <a:lnTo>
                  <a:pt x="66" y="382"/>
                </a:lnTo>
                <a:cubicBezTo>
                  <a:pt x="0" y="174"/>
                  <a:pt x="0" y="174"/>
                  <a:pt x="0" y="174"/>
                </a:cubicBezTo>
                <a:lnTo>
                  <a:pt x="0" y="174"/>
                </a:lnTo>
                <a:cubicBezTo>
                  <a:pt x="297" y="0"/>
                  <a:pt x="297" y="0"/>
                  <a:pt x="297" y="0"/>
                </a:cubicBezTo>
                <a:lnTo>
                  <a:pt x="297" y="0"/>
                </a:lnTo>
                <a:cubicBezTo>
                  <a:pt x="417" y="0"/>
                  <a:pt x="417" y="0"/>
                  <a:pt x="417"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7" name="Freeform 167"/>
          <p:cNvSpPr>
            <a:spLocks noChangeArrowheads="1"/>
          </p:cNvSpPr>
          <p:nvPr/>
        </p:nvSpPr>
        <p:spPr bwMode="auto">
          <a:xfrm>
            <a:off x="21009947" y="9045015"/>
            <a:ext cx="448204" cy="354039"/>
          </a:xfrm>
          <a:custGeom>
            <a:avLst/>
            <a:gdLst>
              <a:gd name="T0" fmla="*/ 525 w 615"/>
              <a:gd name="T1" fmla="*/ 421 h 483"/>
              <a:gd name="T2" fmla="*/ 525 w 615"/>
              <a:gd name="T3" fmla="*/ 421 h 483"/>
              <a:gd name="T4" fmla="*/ 541 w 615"/>
              <a:gd name="T5" fmla="*/ 459 h 483"/>
              <a:gd name="T6" fmla="*/ 541 w 615"/>
              <a:gd name="T7" fmla="*/ 459 h 483"/>
              <a:gd name="T8" fmla="*/ 564 w 615"/>
              <a:gd name="T9" fmla="*/ 448 h 483"/>
              <a:gd name="T10" fmla="*/ 614 w 615"/>
              <a:gd name="T11" fmla="*/ 429 h 483"/>
              <a:gd name="T12" fmla="*/ 614 w 615"/>
              <a:gd name="T13" fmla="*/ 429 h 483"/>
              <a:gd name="T14" fmla="*/ 614 w 615"/>
              <a:gd name="T15" fmla="*/ 0 h 483"/>
              <a:gd name="T16" fmla="*/ 533 w 615"/>
              <a:gd name="T17" fmla="*/ 0 h 483"/>
              <a:gd name="T18" fmla="*/ 533 w 615"/>
              <a:gd name="T19" fmla="*/ 0 h 483"/>
              <a:gd name="T20" fmla="*/ 4 w 615"/>
              <a:gd name="T21" fmla="*/ 4 h 483"/>
              <a:gd name="T22" fmla="*/ 4 w 615"/>
              <a:gd name="T23" fmla="*/ 4 h 483"/>
              <a:gd name="T24" fmla="*/ 39 w 615"/>
              <a:gd name="T25" fmla="*/ 55 h 483"/>
              <a:gd name="T26" fmla="*/ 55 w 615"/>
              <a:gd name="T27" fmla="*/ 139 h 483"/>
              <a:gd name="T28" fmla="*/ 55 w 615"/>
              <a:gd name="T29" fmla="*/ 182 h 483"/>
              <a:gd name="T30" fmla="*/ 47 w 615"/>
              <a:gd name="T31" fmla="*/ 217 h 483"/>
              <a:gd name="T32" fmla="*/ 20 w 615"/>
              <a:gd name="T33" fmla="*/ 251 h 483"/>
              <a:gd name="T34" fmla="*/ 20 w 615"/>
              <a:gd name="T35" fmla="*/ 251 h 483"/>
              <a:gd name="T36" fmla="*/ 74 w 615"/>
              <a:gd name="T37" fmla="*/ 278 h 483"/>
              <a:gd name="T38" fmla="*/ 85 w 615"/>
              <a:gd name="T39" fmla="*/ 309 h 483"/>
              <a:gd name="T40" fmla="*/ 139 w 615"/>
              <a:gd name="T41" fmla="*/ 255 h 483"/>
              <a:gd name="T42" fmla="*/ 166 w 615"/>
              <a:gd name="T43" fmla="*/ 217 h 483"/>
              <a:gd name="T44" fmla="*/ 190 w 615"/>
              <a:gd name="T45" fmla="*/ 197 h 483"/>
              <a:gd name="T46" fmla="*/ 186 w 615"/>
              <a:gd name="T47" fmla="*/ 147 h 483"/>
              <a:gd name="T48" fmla="*/ 197 w 615"/>
              <a:gd name="T49" fmla="*/ 158 h 483"/>
              <a:gd name="T50" fmla="*/ 190 w 615"/>
              <a:gd name="T51" fmla="*/ 190 h 483"/>
              <a:gd name="T52" fmla="*/ 236 w 615"/>
              <a:gd name="T53" fmla="*/ 166 h 483"/>
              <a:gd name="T54" fmla="*/ 274 w 615"/>
              <a:gd name="T55" fmla="*/ 170 h 483"/>
              <a:gd name="T56" fmla="*/ 297 w 615"/>
              <a:gd name="T57" fmla="*/ 186 h 483"/>
              <a:gd name="T58" fmla="*/ 316 w 615"/>
              <a:gd name="T59" fmla="*/ 120 h 483"/>
              <a:gd name="T60" fmla="*/ 316 w 615"/>
              <a:gd name="T61" fmla="*/ 166 h 483"/>
              <a:gd name="T62" fmla="*/ 305 w 615"/>
              <a:gd name="T63" fmla="*/ 247 h 483"/>
              <a:gd name="T64" fmla="*/ 274 w 615"/>
              <a:gd name="T65" fmla="*/ 363 h 483"/>
              <a:gd name="T66" fmla="*/ 251 w 615"/>
              <a:gd name="T67" fmla="*/ 421 h 483"/>
              <a:gd name="T68" fmla="*/ 205 w 615"/>
              <a:gd name="T69" fmla="*/ 432 h 483"/>
              <a:gd name="T70" fmla="*/ 383 w 615"/>
              <a:gd name="T71" fmla="*/ 425 h 483"/>
              <a:gd name="T72" fmla="*/ 459 w 615"/>
              <a:gd name="T73" fmla="*/ 417 h 483"/>
              <a:gd name="T74" fmla="*/ 482 w 615"/>
              <a:gd name="T75" fmla="*/ 440 h 483"/>
              <a:gd name="T76" fmla="*/ 525 w 615"/>
              <a:gd name="T77" fmla="*/ 421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15" h="483">
                <a:moveTo>
                  <a:pt x="525" y="421"/>
                </a:moveTo>
                <a:lnTo>
                  <a:pt x="525" y="421"/>
                </a:lnTo>
                <a:cubicBezTo>
                  <a:pt x="541" y="459"/>
                  <a:pt x="541" y="459"/>
                  <a:pt x="541" y="459"/>
                </a:cubicBezTo>
                <a:lnTo>
                  <a:pt x="541" y="459"/>
                </a:lnTo>
                <a:cubicBezTo>
                  <a:pt x="548" y="455"/>
                  <a:pt x="556" y="452"/>
                  <a:pt x="564" y="448"/>
                </a:cubicBezTo>
                <a:cubicBezTo>
                  <a:pt x="614" y="429"/>
                  <a:pt x="614" y="429"/>
                  <a:pt x="614" y="429"/>
                </a:cubicBezTo>
                <a:lnTo>
                  <a:pt x="614" y="429"/>
                </a:lnTo>
                <a:cubicBezTo>
                  <a:pt x="614" y="0"/>
                  <a:pt x="614" y="0"/>
                  <a:pt x="614" y="0"/>
                </a:cubicBezTo>
                <a:cubicBezTo>
                  <a:pt x="533" y="0"/>
                  <a:pt x="533" y="0"/>
                  <a:pt x="533" y="0"/>
                </a:cubicBezTo>
                <a:lnTo>
                  <a:pt x="533" y="0"/>
                </a:lnTo>
                <a:cubicBezTo>
                  <a:pt x="4" y="4"/>
                  <a:pt x="4" y="4"/>
                  <a:pt x="4" y="4"/>
                </a:cubicBezTo>
                <a:lnTo>
                  <a:pt x="4" y="4"/>
                </a:lnTo>
                <a:cubicBezTo>
                  <a:pt x="0" y="24"/>
                  <a:pt x="24" y="43"/>
                  <a:pt x="39" y="55"/>
                </a:cubicBezTo>
                <a:cubicBezTo>
                  <a:pt x="70" y="81"/>
                  <a:pt x="59" y="105"/>
                  <a:pt x="55" y="139"/>
                </a:cubicBezTo>
                <a:cubicBezTo>
                  <a:pt x="51" y="155"/>
                  <a:pt x="55" y="166"/>
                  <a:pt x="55" y="182"/>
                </a:cubicBezTo>
                <a:cubicBezTo>
                  <a:pt x="55" y="197"/>
                  <a:pt x="47" y="205"/>
                  <a:pt x="47" y="217"/>
                </a:cubicBezTo>
                <a:cubicBezTo>
                  <a:pt x="39" y="224"/>
                  <a:pt x="24" y="244"/>
                  <a:pt x="20" y="251"/>
                </a:cubicBezTo>
                <a:lnTo>
                  <a:pt x="20" y="251"/>
                </a:lnTo>
                <a:cubicBezTo>
                  <a:pt x="28" y="255"/>
                  <a:pt x="74" y="270"/>
                  <a:pt x="74" y="278"/>
                </a:cubicBezTo>
                <a:cubicBezTo>
                  <a:pt x="74" y="286"/>
                  <a:pt x="74" y="305"/>
                  <a:pt x="85" y="309"/>
                </a:cubicBezTo>
                <a:cubicBezTo>
                  <a:pt x="120" y="313"/>
                  <a:pt x="128" y="278"/>
                  <a:pt x="139" y="255"/>
                </a:cubicBezTo>
                <a:cubicBezTo>
                  <a:pt x="147" y="240"/>
                  <a:pt x="155" y="228"/>
                  <a:pt x="166" y="217"/>
                </a:cubicBezTo>
                <a:cubicBezTo>
                  <a:pt x="170" y="213"/>
                  <a:pt x="186" y="201"/>
                  <a:pt x="190" y="197"/>
                </a:cubicBezTo>
                <a:cubicBezTo>
                  <a:pt x="135" y="213"/>
                  <a:pt x="182" y="158"/>
                  <a:pt x="186" y="147"/>
                </a:cubicBezTo>
                <a:cubicBezTo>
                  <a:pt x="194" y="124"/>
                  <a:pt x="197" y="155"/>
                  <a:pt x="197" y="158"/>
                </a:cubicBezTo>
                <a:cubicBezTo>
                  <a:pt x="201" y="170"/>
                  <a:pt x="190" y="178"/>
                  <a:pt x="190" y="190"/>
                </a:cubicBezTo>
                <a:cubicBezTo>
                  <a:pt x="205" y="190"/>
                  <a:pt x="221" y="170"/>
                  <a:pt x="236" y="166"/>
                </a:cubicBezTo>
                <a:cubicBezTo>
                  <a:pt x="247" y="158"/>
                  <a:pt x="267" y="162"/>
                  <a:pt x="274" y="170"/>
                </a:cubicBezTo>
                <a:cubicBezTo>
                  <a:pt x="282" y="170"/>
                  <a:pt x="297" y="186"/>
                  <a:pt x="297" y="186"/>
                </a:cubicBezTo>
                <a:cubicBezTo>
                  <a:pt x="297" y="166"/>
                  <a:pt x="274" y="116"/>
                  <a:pt x="316" y="120"/>
                </a:cubicBezTo>
                <a:cubicBezTo>
                  <a:pt x="352" y="120"/>
                  <a:pt x="332" y="155"/>
                  <a:pt x="316" y="166"/>
                </a:cubicBezTo>
                <a:cubicBezTo>
                  <a:pt x="301" y="178"/>
                  <a:pt x="305" y="224"/>
                  <a:pt x="305" y="247"/>
                </a:cubicBezTo>
                <a:cubicBezTo>
                  <a:pt x="305" y="290"/>
                  <a:pt x="293" y="324"/>
                  <a:pt x="274" y="363"/>
                </a:cubicBezTo>
                <a:cubicBezTo>
                  <a:pt x="263" y="379"/>
                  <a:pt x="259" y="402"/>
                  <a:pt x="251" y="421"/>
                </a:cubicBezTo>
                <a:cubicBezTo>
                  <a:pt x="244" y="448"/>
                  <a:pt x="224" y="440"/>
                  <a:pt x="205" y="432"/>
                </a:cubicBezTo>
                <a:cubicBezTo>
                  <a:pt x="221" y="482"/>
                  <a:pt x="348" y="436"/>
                  <a:pt x="383" y="425"/>
                </a:cubicBezTo>
                <a:cubicBezTo>
                  <a:pt x="409" y="413"/>
                  <a:pt x="440" y="386"/>
                  <a:pt x="459" y="417"/>
                </a:cubicBezTo>
                <a:cubicBezTo>
                  <a:pt x="467" y="429"/>
                  <a:pt x="467" y="444"/>
                  <a:pt x="482" y="440"/>
                </a:cubicBezTo>
                <a:cubicBezTo>
                  <a:pt x="498" y="436"/>
                  <a:pt x="509" y="425"/>
                  <a:pt x="525" y="42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8" name="Freeform 168"/>
          <p:cNvSpPr>
            <a:spLocks noChangeArrowheads="1"/>
          </p:cNvSpPr>
          <p:nvPr/>
        </p:nvSpPr>
        <p:spPr bwMode="auto">
          <a:xfrm>
            <a:off x="20828067" y="9330845"/>
            <a:ext cx="578118" cy="415752"/>
          </a:xfrm>
          <a:custGeom>
            <a:avLst/>
            <a:gdLst>
              <a:gd name="T0" fmla="*/ 412 w 788"/>
              <a:gd name="T1" fmla="*/ 366 h 568"/>
              <a:gd name="T2" fmla="*/ 335 w 788"/>
              <a:gd name="T3" fmla="*/ 416 h 568"/>
              <a:gd name="T4" fmla="*/ 169 w 788"/>
              <a:gd name="T5" fmla="*/ 528 h 568"/>
              <a:gd name="T6" fmla="*/ 143 w 788"/>
              <a:gd name="T7" fmla="*/ 555 h 568"/>
              <a:gd name="T8" fmla="*/ 131 w 788"/>
              <a:gd name="T9" fmla="*/ 555 h 568"/>
              <a:gd name="T10" fmla="*/ 204 w 788"/>
              <a:gd name="T11" fmla="*/ 490 h 568"/>
              <a:gd name="T12" fmla="*/ 270 w 788"/>
              <a:gd name="T13" fmla="*/ 439 h 568"/>
              <a:gd name="T14" fmla="*/ 324 w 788"/>
              <a:gd name="T15" fmla="*/ 393 h 568"/>
              <a:gd name="T16" fmla="*/ 385 w 788"/>
              <a:gd name="T17" fmla="*/ 347 h 568"/>
              <a:gd name="T18" fmla="*/ 370 w 788"/>
              <a:gd name="T19" fmla="*/ 332 h 568"/>
              <a:gd name="T20" fmla="*/ 428 w 788"/>
              <a:gd name="T21" fmla="*/ 258 h 568"/>
              <a:gd name="T22" fmla="*/ 455 w 788"/>
              <a:gd name="T23" fmla="*/ 289 h 568"/>
              <a:gd name="T24" fmla="*/ 516 w 788"/>
              <a:gd name="T25" fmla="*/ 277 h 568"/>
              <a:gd name="T26" fmla="*/ 428 w 788"/>
              <a:gd name="T27" fmla="*/ 355 h 568"/>
              <a:gd name="T28" fmla="*/ 771 w 788"/>
              <a:gd name="T29" fmla="*/ 31 h 568"/>
              <a:gd name="T30" fmla="*/ 787 w 788"/>
              <a:gd name="T31" fmla="*/ 69 h 568"/>
              <a:gd name="T32" fmla="*/ 728 w 788"/>
              <a:gd name="T33" fmla="*/ 96 h 568"/>
              <a:gd name="T34" fmla="*/ 528 w 788"/>
              <a:gd name="T35" fmla="*/ 208 h 568"/>
              <a:gd name="T36" fmla="*/ 459 w 788"/>
              <a:gd name="T37" fmla="*/ 235 h 568"/>
              <a:gd name="T38" fmla="*/ 490 w 788"/>
              <a:gd name="T39" fmla="*/ 204 h 568"/>
              <a:gd name="T40" fmla="*/ 621 w 788"/>
              <a:gd name="T41" fmla="*/ 116 h 568"/>
              <a:gd name="T42" fmla="*/ 701 w 788"/>
              <a:gd name="T43" fmla="*/ 81 h 568"/>
              <a:gd name="T44" fmla="*/ 771 w 788"/>
              <a:gd name="T45" fmla="*/ 31 h 568"/>
              <a:gd name="T46" fmla="*/ 185 w 788"/>
              <a:gd name="T47" fmla="*/ 432 h 568"/>
              <a:gd name="T48" fmla="*/ 204 w 788"/>
              <a:gd name="T49" fmla="*/ 378 h 568"/>
              <a:gd name="T50" fmla="*/ 227 w 788"/>
              <a:gd name="T51" fmla="*/ 382 h 568"/>
              <a:gd name="T52" fmla="*/ 254 w 788"/>
              <a:gd name="T53" fmla="*/ 324 h 568"/>
              <a:gd name="T54" fmla="*/ 293 w 788"/>
              <a:gd name="T55" fmla="*/ 316 h 568"/>
              <a:gd name="T56" fmla="*/ 331 w 788"/>
              <a:gd name="T57" fmla="*/ 301 h 568"/>
              <a:gd name="T58" fmla="*/ 339 w 788"/>
              <a:gd name="T59" fmla="*/ 320 h 568"/>
              <a:gd name="T60" fmla="*/ 339 w 788"/>
              <a:gd name="T61" fmla="*/ 250 h 568"/>
              <a:gd name="T62" fmla="*/ 362 w 788"/>
              <a:gd name="T63" fmla="*/ 227 h 568"/>
              <a:gd name="T64" fmla="*/ 328 w 788"/>
              <a:gd name="T65" fmla="*/ 151 h 568"/>
              <a:gd name="T66" fmla="*/ 297 w 788"/>
              <a:gd name="T67" fmla="*/ 174 h 568"/>
              <a:gd name="T68" fmla="*/ 285 w 788"/>
              <a:gd name="T69" fmla="*/ 135 h 568"/>
              <a:gd name="T70" fmla="*/ 343 w 788"/>
              <a:gd name="T71" fmla="*/ 96 h 568"/>
              <a:gd name="T72" fmla="*/ 231 w 788"/>
              <a:gd name="T73" fmla="*/ 16 h 568"/>
              <a:gd name="T74" fmla="*/ 243 w 788"/>
              <a:gd name="T75" fmla="*/ 4 h 568"/>
              <a:gd name="T76" fmla="*/ 96 w 788"/>
              <a:gd name="T77" fmla="*/ 54 h 568"/>
              <a:gd name="T78" fmla="*/ 27 w 788"/>
              <a:gd name="T79" fmla="*/ 0 h 568"/>
              <a:gd name="T80" fmla="*/ 19 w 788"/>
              <a:gd name="T81" fmla="*/ 0 h 568"/>
              <a:gd name="T82" fmla="*/ 4 w 788"/>
              <a:gd name="T83" fmla="*/ 85 h 568"/>
              <a:gd name="T84" fmla="*/ 185 w 788"/>
              <a:gd name="T85" fmla="*/ 432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88" h="568">
                <a:moveTo>
                  <a:pt x="412" y="366"/>
                </a:moveTo>
                <a:lnTo>
                  <a:pt x="412" y="366"/>
                </a:lnTo>
                <a:cubicBezTo>
                  <a:pt x="404" y="378"/>
                  <a:pt x="385" y="386"/>
                  <a:pt x="374" y="393"/>
                </a:cubicBezTo>
                <a:cubicBezTo>
                  <a:pt x="335" y="416"/>
                  <a:pt x="335" y="416"/>
                  <a:pt x="335" y="416"/>
                </a:cubicBezTo>
                <a:cubicBezTo>
                  <a:pt x="274" y="459"/>
                  <a:pt x="274" y="459"/>
                  <a:pt x="274" y="459"/>
                </a:cubicBezTo>
                <a:cubicBezTo>
                  <a:pt x="169" y="528"/>
                  <a:pt x="169" y="528"/>
                  <a:pt x="169" y="528"/>
                </a:cubicBezTo>
                <a:cubicBezTo>
                  <a:pt x="169" y="528"/>
                  <a:pt x="169" y="528"/>
                  <a:pt x="166" y="532"/>
                </a:cubicBezTo>
                <a:cubicBezTo>
                  <a:pt x="143" y="555"/>
                  <a:pt x="143" y="555"/>
                  <a:pt x="143" y="555"/>
                </a:cubicBezTo>
                <a:cubicBezTo>
                  <a:pt x="139" y="567"/>
                  <a:pt x="139" y="567"/>
                  <a:pt x="139" y="567"/>
                </a:cubicBezTo>
                <a:cubicBezTo>
                  <a:pt x="135" y="563"/>
                  <a:pt x="131" y="559"/>
                  <a:pt x="131" y="555"/>
                </a:cubicBezTo>
                <a:cubicBezTo>
                  <a:pt x="135" y="555"/>
                  <a:pt x="146" y="536"/>
                  <a:pt x="150" y="528"/>
                </a:cubicBezTo>
                <a:cubicBezTo>
                  <a:pt x="162" y="513"/>
                  <a:pt x="185" y="505"/>
                  <a:pt x="204" y="490"/>
                </a:cubicBezTo>
                <a:cubicBezTo>
                  <a:pt x="215" y="482"/>
                  <a:pt x="239" y="467"/>
                  <a:pt x="250" y="455"/>
                </a:cubicBezTo>
                <a:cubicBezTo>
                  <a:pt x="258" y="439"/>
                  <a:pt x="254" y="447"/>
                  <a:pt x="270" y="439"/>
                </a:cubicBezTo>
                <a:cubicBezTo>
                  <a:pt x="278" y="439"/>
                  <a:pt x="282" y="428"/>
                  <a:pt x="289" y="420"/>
                </a:cubicBezTo>
                <a:cubicBezTo>
                  <a:pt x="297" y="409"/>
                  <a:pt x="312" y="401"/>
                  <a:pt x="324" y="393"/>
                </a:cubicBezTo>
                <a:cubicBezTo>
                  <a:pt x="335" y="382"/>
                  <a:pt x="335" y="366"/>
                  <a:pt x="354" y="359"/>
                </a:cubicBezTo>
                <a:cubicBezTo>
                  <a:pt x="362" y="351"/>
                  <a:pt x="377" y="351"/>
                  <a:pt x="385" y="347"/>
                </a:cubicBezTo>
                <a:lnTo>
                  <a:pt x="385" y="347"/>
                </a:lnTo>
                <a:cubicBezTo>
                  <a:pt x="377" y="343"/>
                  <a:pt x="366" y="343"/>
                  <a:pt x="370" y="332"/>
                </a:cubicBezTo>
                <a:cubicBezTo>
                  <a:pt x="370" y="328"/>
                  <a:pt x="408" y="316"/>
                  <a:pt x="412" y="313"/>
                </a:cubicBezTo>
                <a:cubicBezTo>
                  <a:pt x="428" y="309"/>
                  <a:pt x="420" y="266"/>
                  <a:pt x="428" y="258"/>
                </a:cubicBezTo>
                <a:cubicBezTo>
                  <a:pt x="428" y="254"/>
                  <a:pt x="447" y="270"/>
                  <a:pt x="447" y="270"/>
                </a:cubicBezTo>
                <a:cubicBezTo>
                  <a:pt x="455" y="274"/>
                  <a:pt x="455" y="281"/>
                  <a:pt x="455" y="289"/>
                </a:cubicBezTo>
                <a:lnTo>
                  <a:pt x="467" y="281"/>
                </a:lnTo>
                <a:cubicBezTo>
                  <a:pt x="478" y="277"/>
                  <a:pt x="505" y="274"/>
                  <a:pt x="516" y="277"/>
                </a:cubicBezTo>
                <a:cubicBezTo>
                  <a:pt x="516" y="285"/>
                  <a:pt x="482" y="305"/>
                  <a:pt x="478" y="313"/>
                </a:cubicBezTo>
                <a:cubicBezTo>
                  <a:pt x="463" y="324"/>
                  <a:pt x="447" y="343"/>
                  <a:pt x="428" y="355"/>
                </a:cubicBezTo>
                <a:cubicBezTo>
                  <a:pt x="412" y="366"/>
                  <a:pt x="412" y="366"/>
                  <a:pt x="412" y="366"/>
                </a:cubicBezTo>
                <a:close/>
                <a:moveTo>
                  <a:pt x="771" y="31"/>
                </a:moveTo>
                <a:lnTo>
                  <a:pt x="771" y="31"/>
                </a:lnTo>
                <a:cubicBezTo>
                  <a:pt x="787" y="69"/>
                  <a:pt x="787" y="69"/>
                  <a:pt x="787" y="69"/>
                </a:cubicBezTo>
                <a:lnTo>
                  <a:pt x="787" y="69"/>
                </a:lnTo>
                <a:cubicBezTo>
                  <a:pt x="767" y="77"/>
                  <a:pt x="748" y="88"/>
                  <a:pt x="728" y="96"/>
                </a:cubicBezTo>
                <a:cubicBezTo>
                  <a:pt x="652" y="131"/>
                  <a:pt x="652" y="131"/>
                  <a:pt x="652" y="131"/>
                </a:cubicBezTo>
                <a:cubicBezTo>
                  <a:pt x="601" y="155"/>
                  <a:pt x="570" y="174"/>
                  <a:pt x="528" y="208"/>
                </a:cubicBezTo>
                <a:cubicBezTo>
                  <a:pt x="513" y="220"/>
                  <a:pt x="490" y="254"/>
                  <a:pt x="463" y="243"/>
                </a:cubicBezTo>
                <a:cubicBezTo>
                  <a:pt x="459" y="235"/>
                  <a:pt x="459" y="235"/>
                  <a:pt x="459" y="235"/>
                </a:cubicBezTo>
                <a:cubicBezTo>
                  <a:pt x="459" y="231"/>
                  <a:pt x="459" y="227"/>
                  <a:pt x="463" y="227"/>
                </a:cubicBezTo>
                <a:cubicBezTo>
                  <a:pt x="470" y="220"/>
                  <a:pt x="482" y="216"/>
                  <a:pt x="490" y="204"/>
                </a:cubicBezTo>
                <a:cubicBezTo>
                  <a:pt x="505" y="185"/>
                  <a:pt x="543" y="166"/>
                  <a:pt x="551" y="143"/>
                </a:cubicBezTo>
                <a:cubicBezTo>
                  <a:pt x="562" y="108"/>
                  <a:pt x="594" y="127"/>
                  <a:pt x="621" y="116"/>
                </a:cubicBezTo>
                <a:cubicBezTo>
                  <a:pt x="640" y="108"/>
                  <a:pt x="652" y="96"/>
                  <a:pt x="652" y="77"/>
                </a:cubicBezTo>
                <a:cubicBezTo>
                  <a:pt x="655" y="54"/>
                  <a:pt x="678" y="88"/>
                  <a:pt x="701" y="81"/>
                </a:cubicBezTo>
                <a:cubicBezTo>
                  <a:pt x="713" y="73"/>
                  <a:pt x="709" y="77"/>
                  <a:pt x="728" y="81"/>
                </a:cubicBezTo>
                <a:cubicBezTo>
                  <a:pt x="748" y="85"/>
                  <a:pt x="771" y="39"/>
                  <a:pt x="771" y="31"/>
                </a:cubicBezTo>
                <a:close/>
                <a:moveTo>
                  <a:pt x="185" y="432"/>
                </a:moveTo>
                <a:lnTo>
                  <a:pt x="185" y="432"/>
                </a:lnTo>
                <a:cubicBezTo>
                  <a:pt x="200" y="424"/>
                  <a:pt x="215" y="412"/>
                  <a:pt x="215" y="405"/>
                </a:cubicBezTo>
                <a:cubicBezTo>
                  <a:pt x="215" y="397"/>
                  <a:pt x="204" y="389"/>
                  <a:pt x="204" y="378"/>
                </a:cubicBezTo>
                <a:cubicBezTo>
                  <a:pt x="200" y="370"/>
                  <a:pt x="196" y="359"/>
                  <a:pt x="196" y="347"/>
                </a:cubicBezTo>
                <a:cubicBezTo>
                  <a:pt x="212" y="347"/>
                  <a:pt x="219" y="370"/>
                  <a:pt x="227" y="382"/>
                </a:cubicBezTo>
                <a:cubicBezTo>
                  <a:pt x="235" y="397"/>
                  <a:pt x="235" y="374"/>
                  <a:pt x="231" y="366"/>
                </a:cubicBezTo>
                <a:cubicBezTo>
                  <a:pt x="219" y="343"/>
                  <a:pt x="227" y="324"/>
                  <a:pt x="254" y="324"/>
                </a:cubicBezTo>
                <a:cubicBezTo>
                  <a:pt x="266" y="324"/>
                  <a:pt x="270" y="332"/>
                  <a:pt x="278" y="332"/>
                </a:cubicBezTo>
                <a:cubicBezTo>
                  <a:pt x="282" y="332"/>
                  <a:pt x="293" y="320"/>
                  <a:pt x="293" y="316"/>
                </a:cubicBezTo>
                <a:cubicBezTo>
                  <a:pt x="262" y="309"/>
                  <a:pt x="285" y="285"/>
                  <a:pt x="305" y="293"/>
                </a:cubicBezTo>
                <a:cubicBezTo>
                  <a:pt x="312" y="293"/>
                  <a:pt x="328" y="289"/>
                  <a:pt x="331" y="301"/>
                </a:cubicBezTo>
                <a:cubicBezTo>
                  <a:pt x="331" y="305"/>
                  <a:pt x="339" y="316"/>
                  <a:pt x="331" y="316"/>
                </a:cubicBezTo>
                <a:cubicBezTo>
                  <a:pt x="320" y="324"/>
                  <a:pt x="320" y="340"/>
                  <a:pt x="339" y="320"/>
                </a:cubicBezTo>
                <a:cubicBezTo>
                  <a:pt x="370" y="289"/>
                  <a:pt x="335" y="285"/>
                  <a:pt x="328" y="258"/>
                </a:cubicBezTo>
                <a:cubicBezTo>
                  <a:pt x="324" y="247"/>
                  <a:pt x="331" y="250"/>
                  <a:pt x="339" y="250"/>
                </a:cubicBezTo>
                <a:cubicBezTo>
                  <a:pt x="347" y="250"/>
                  <a:pt x="358" y="250"/>
                  <a:pt x="366" y="247"/>
                </a:cubicBezTo>
                <a:cubicBezTo>
                  <a:pt x="385" y="235"/>
                  <a:pt x="370" y="235"/>
                  <a:pt x="362" y="227"/>
                </a:cubicBezTo>
                <a:cubicBezTo>
                  <a:pt x="354" y="224"/>
                  <a:pt x="358" y="189"/>
                  <a:pt x="358" y="178"/>
                </a:cubicBezTo>
                <a:cubicBezTo>
                  <a:pt x="354" y="158"/>
                  <a:pt x="343" y="162"/>
                  <a:pt x="328" y="151"/>
                </a:cubicBezTo>
                <a:cubicBezTo>
                  <a:pt x="335" y="155"/>
                  <a:pt x="351" y="170"/>
                  <a:pt x="343" y="174"/>
                </a:cubicBezTo>
                <a:cubicBezTo>
                  <a:pt x="335" y="181"/>
                  <a:pt x="285" y="185"/>
                  <a:pt x="297" y="174"/>
                </a:cubicBezTo>
                <a:cubicBezTo>
                  <a:pt x="308" y="162"/>
                  <a:pt x="328" y="158"/>
                  <a:pt x="312" y="147"/>
                </a:cubicBezTo>
                <a:cubicBezTo>
                  <a:pt x="305" y="139"/>
                  <a:pt x="293" y="139"/>
                  <a:pt x="285" y="135"/>
                </a:cubicBezTo>
                <a:cubicBezTo>
                  <a:pt x="285" y="135"/>
                  <a:pt x="312" y="100"/>
                  <a:pt x="312" y="123"/>
                </a:cubicBezTo>
                <a:cubicBezTo>
                  <a:pt x="316" y="139"/>
                  <a:pt x="339" y="96"/>
                  <a:pt x="343" y="96"/>
                </a:cubicBezTo>
                <a:cubicBezTo>
                  <a:pt x="316" y="104"/>
                  <a:pt x="270" y="85"/>
                  <a:pt x="250" y="69"/>
                </a:cubicBezTo>
                <a:cubicBezTo>
                  <a:pt x="231" y="54"/>
                  <a:pt x="223" y="39"/>
                  <a:pt x="231" y="16"/>
                </a:cubicBezTo>
                <a:cubicBezTo>
                  <a:pt x="235" y="12"/>
                  <a:pt x="239" y="8"/>
                  <a:pt x="243" y="4"/>
                </a:cubicBezTo>
                <a:lnTo>
                  <a:pt x="243" y="4"/>
                </a:lnTo>
                <a:cubicBezTo>
                  <a:pt x="219" y="4"/>
                  <a:pt x="177" y="8"/>
                  <a:pt x="154" y="16"/>
                </a:cubicBezTo>
                <a:cubicBezTo>
                  <a:pt x="131" y="27"/>
                  <a:pt x="120" y="50"/>
                  <a:pt x="96" y="54"/>
                </a:cubicBezTo>
                <a:cubicBezTo>
                  <a:pt x="77" y="58"/>
                  <a:pt x="69" y="46"/>
                  <a:pt x="57" y="39"/>
                </a:cubicBezTo>
                <a:cubicBezTo>
                  <a:pt x="50" y="23"/>
                  <a:pt x="42" y="8"/>
                  <a:pt x="27" y="0"/>
                </a:cubicBezTo>
                <a:cubicBezTo>
                  <a:pt x="19" y="0"/>
                  <a:pt x="19" y="0"/>
                  <a:pt x="19" y="0"/>
                </a:cubicBezTo>
                <a:lnTo>
                  <a:pt x="19" y="0"/>
                </a:lnTo>
                <a:cubicBezTo>
                  <a:pt x="15" y="16"/>
                  <a:pt x="11" y="31"/>
                  <a:pt x="4" y="46"/>
                </a:cubicBezTo>
                <a:cubicBezTo>
                  <a:pt x="4" y="62"/>
                  <a:pt x="0" y="69"/>
                  <a:pt x="4" y="85"/>
                </a:cubicBezTo>
                <a:cubicBezTo>
                  <a:pt x="4" y="96"/>
                  <a:pt x="7" y="119"/>
                  <a:pt x="15" y="131"/>
                </a:cubicBezTo>
                <a:cubicBezTo>
                  <a:pt x="185" y="432"/>
                  <a:pt x="185" y="432"/>
                  <a:pt x="185" y="432"/>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169"/>
          <p:cNvSpPr>
            <a:spLocks noChangeArrowheads="1"/>
          </p:cNvSpPr>
          <p:nvPr/>
        </p:nvSpPr>
        <p:spPr bwMode="auto">
          <a:xfrm>
            <a:off x="20373367" y="9291868"/>
            <a:ext cx="587861" cy="659357"/>
          </a:xfrm>
          <a:custGeom>
            <a:avLst/>
            <a:gdLst>
              <a:gd name="T0" fmla="*/ 379 w 804"/>
              <a:gd name="T1" fmla="*/ 899 h 900"/>
              <a:gd name="T2" fmla="*/ 379 w 804"/>
              <a:gd name="T3" fmla="*/ 899 h 900"/>
              <a:gd name="T4" fmla="*/ 421 w 804"/>
              <a:gd name="T5" fmla="*/ 879 h 900"/>
              <a:gd name="T6" fmla="*/ 460 w 804"/>
              <a:gd name="T7" fmla="*/ 868 h 900"/>
              <a:gd name="T8" fmla="*/ 517 w 804"/>
              <a:gd name="T9" fmla="*/ 821 h 900"/>
              <a:gd name="T10" fmla="*/ 599 w 804"/>
              <a:gd name="T11" fmla="*/ 756 h 900"/>
              <a:gd name="T12" fmla="*/ 695 w 804"/>
              <a:gd name="T13" fmla="*/ 675 h 900"/>
              <a:gd name="T14" fmla="*/ 745 w 804"/>
              <a:gd name="T15" fmla="*/ 632 h 900"/>
              <a:gd name="T16" fmla="*/ 734 w 804"/>
              <a:gd name="T17" fmla="*/ 613 h 900"/>
              <a:gd name="T18" fmla="*/ 679 w 804"/>
              <a:gd name="T19" fmla="*/ 675 h 900"/>
              <a:gd name="T20" fmla="*/ 641 w 804"/>
              <a:gd name="T21" fmla="*/ 706 h 900"/>
              <a:gd name="T22" fmla="*/ 602 w 804"/>
              <a:gd name="T23" fmla="*/ 737 h 900"/>
              <a:gd name="T24" fmla="*/ 618 w 804"/>
              <a:gd name="T25" fmla="*/ 721 h 900"/>
              <a:gd name="T26" fmla="*/ 637 w 804"/>
              <a:gd name="T27" fmla="*/ 671 h 900"/>
              <a:gd name="T28" fmla="*/ 668 w 804"/>
              <a:gd name="T29" fmla="*/ 628 h 900"/>
              <a:gd name="T30" fmla="*/ 687 w 804"/>
              <a:gd name="T31" fmla="*/ 571 h 900"/>
              <a:gd name="T32" fmla="*/ 706 w 804"/>
              <a:gd name="T33" fmla="*/ 540 h 900"/>
              <a:gd name="T34" fmla="*/ 714 w 804"/>
              <a:gd name="T35" fmla="*/ 509 h 900"/>
              <a:gd name="T36" fmla="*/ 695 w 804"/>
              <a:gd name="T37" fmla="*/ 497 h 900"/>
              <a:gd name="T38" fmla="*/ 668 w 804"/>
              <a:gd name="T39" fmla="*/ 470 h 900"/>
              <a:gd name="T40" fmla="*/ 722 w 804"/>
              <a:gd name="T41" fmla="*/ 470 h 900"/>
              <a:gd name="T42" fmla="*/ 741 w 804"/>
              <a:gd name="T43" fmla="*/ 493 h 900"/>
              <a:gd name="T44" fmla="*/ 761 w 804"/>
              <a:gd name="T45" fmla="*/ 509 h 900"/>
              <a:gd name="T46" fmla="*/ 803 w 804"/>
              <a:gd name="T47" fmla="*/ 486 h 900"/>
              <a:gd name="T48" fmla="*/ 803 w 804"/>
              <a:gd name="T49" fmla="*/ 486 h 900"/>
              <a:gd name="T50" fmla="*/ 633 w 804"/>
              <a:gd name="T51" fmla="*/ 185 h 900"/>
              <a:gd name="T52" fmla="*/ 622 w 804"/>
              <a:gd name="T53" fmla="*/ 139 h 900"/>
              <a:gd name="T54" fmla="*/ 622 w 804"/>
              <a:gd name="T55" fmla="*/ 100 h 900"/>
              <a:gd name="T56" fmla="*/ 637 w 804"/>
              <a:gd name="T57" fmla="*/ 54 h 900"/>
              <a:gd name="T58" fmla="*/ 637 w 804"/>
              <a:gd name="T59" fmla="*/ 54 h 900"/>
              <a:gd name="T60" fmla="*/ 599 w 804"/>
              <a:gd name="T61" fmla="*/ 50 h 900"/>
              <a:gd name="T62" fmla="*/ 579 w 804"/>
              <a:gd name="T63" fmla="*/ 39 h 900"/>
              <a:gd name="T64" fmla="*/ 572 w 804"/>
              <a:gd name="T65" fmla="*/ 19 h 900"/>
              <a:gd name="T66" fmla="*/ 486 w 804"/>
              <a:gd name="T67" fmla="*/ 19 h 900"/>
              <a:gd name="T68" fmla="*/ 433 w 804"/>
              <a:gd name="T69" fmla="*/ 31 h 900"/>
              <a:gd name="T70" fmla="*/ 433 w 804"/>
              <a:gd name="T71" fmla="*/ 31 h 900"/>
              <a:gd name="T72" fmla="*/ 421 w 804"/>
              <a:gd name="T73" fmla="*/ 127 h 900"/>
              <a:gd name="T74" fmla="*/ 371 w 804"/>
              <a:gd name="T75" fmla="*/ 197 h 900"/>
              <a:gd name="T76" fmla="*/ 305 w 804"/>
              <a:gd name="T77" fmla="*/ 216 h 900"/>
              <a:gd name="T78" fmla="*/ 286 w 804"/>
              <a:gd name="T79" fmla="*/ 278 h 900"/>
              <a:gd name="T80" fmla="*/ 240 w 804"/>
              <a:gd name="T81" fmla="*/ 320 h 900"/>
              <a:gd name="T82" fmla="*/ 221 w 804"/>
              <a:gd name="T83" fmla="*/ 351 h 900"/>
              <a:gd name="T84" fmla="*/ 113 w 804"/>
              <a:gd name="T85" fmla="*/ 335 h 900"/>
              <a:gd name="T86" fmla="*/ 105 w 804"/>
              <a:gd name="T87" fmla="*/ 331 h 900"/>
              <a:gd name="T88" fmla="*/ 16 w 804"/>
              <a:gd name="T89" fmla="*/ 394 h 900"/>
              <a:gd name="T90" fmla="*/ 16 w 804"/>
              <a:gd name="T91" fmla="*/ 394 h 900"/>
              <a:gd name="T92" fmla="*/ 0 w 804"/>
              <a:gd name="T93" fmla="*/ 428 h 900"/>
              <a:gd name="T94" fmla="*/ 0 w 804"/>
              <a:gd name="T95" fmla="*/ 428 h 900"/>
              <a:gd name="T96" fmla="*/ 12 w 804"/>
              <a:gd name="T97" fmla="*/ 443 h 900"/>
              <a:gd name="T98" fmla="*/ 28 w 804"/>
              <a:gd name="T99" fmla="*/ 532 h 900"/>
              <a:gd name="T100" fmla="*/ 67 w 804"/>
              <a:gd name="T101" fmla="*/ 594 h 900"/>
              <a:gd name="T102" fmla="*/ 78 w 804"/>
              <a:gd name="T103" fmla="*/ 651 h 900"/>
              <a:gd name="T104" fmla="*/ 113 w 804"/>
              <a:gd name="T105" fmla="*/ 729 h 900"/>
              <a:gd name="T106" fmla="*/ 190 w 804"/>
              <a:gd name="T107" fmla="*/ 752 h 900"/>
              <a:gd name="T108" fmla="*/ 190 w 804"/>
              <a:gd name="T109" fmla="*/ 756 h 900"/>
              <a:gd name="T110" fmla="*/ 236 w 804"/>
              <a:gd name="T111" fmla="*/ 821 h 900"/>
              <a:gd name="T112" fmla="*/ 259 w 804"/>
              <a:gd name="T113" fmla="*/ 844 h 900"/>
              <a:gd name="T114" fmla="*/ 286 w 804"/>
              <a:gd name="T115" fmla="*/ 864 h 900"/>
              <a:gd name="T116" fmla="*/ 321 w 804"/>
              <a:gd name="T117" fmla="*/ 879 h 900"/>
              <a:gd name="T118" fmla="*/ 379 w 804"/>
              <a:gd name="T119" fmla="*/ 899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4" h="900">
                <a:moveTo>
                  <a:pt x="379" y="899"/>
                </a:moveTo>
                <a:lnTo>
                  <a:pt x="379" y="899"/>
                </a:lnTo>
                <a:cubicBezTo>
                  <a:pt x="391" y="891"/>
                  <a:pt x="406" y="883"/>
                  <a:pt x="421" y="879"/>
                </a:cubicBezTo>
                <a:cubicBezTo>
                  <a:pt x="433" y="872"/>
                  <a:pt x="448" y="868"/>
                  <a:pt x="460" y="868"/>
                </a:cubicBezTo>
                <a:cubicBezTo>
                  <a:pt x="486" y="864"/>
                  <a:pt x="498" y="833"/>
                  <a:pt x="517" y="821"/>
                </a:cubicBezTo>
                <a:cubicBezTo>
                  <a:pt x="541" y="810"/>
                  <a:pt x="587" y="775"/>
                  <a:pt x="599" y="756"/>
                </a:cubicBezTo>
                <a:cubicBezTo>
                  <a:pt x="695" y="675"/>
                  <a:pt x="695" y="675"/>
                  <a:pt x="695" y="675"/>
                </a:cubicBezTo>
                <a:cubicBezTo>
                  <a:pt x="745" y="632"/>
                  <a:pt x="745" y="632"/>
                  <a:pt x="745" y="632"/>
                </a:cubicBezTo>
                <a:cubicBezTo>
                  <a:pt x="745" y="628"/>
                  <a:pt x="734" y="613"/>
                  <a:pt x="734" y="613"/>
                </a:cubicBezTo>
                <a:cubicBezTo>
                  <a:pt x="734" y="636"/>
                  <a:pt x="695" y="659"/>
                  <a:pt x="679" y="675"/>
                </a:cubicBezTo>
                <a:cubicBezTo>
                  <a:pt x="641" y="706"/>
                  <a:pt x="641" y="706"/>
                  <a:pt x="641" y="706"/>
                </a:cubicBezTo>
                <a:cubicBezTo>
                  <a:pt x="637" y="714"/>
                  <a:pt x="610" y="737"/>
                  <a:pt x="602" y="737"/>
                </a:cubicBezTo>
                <a:cubicBezTo>
                  <a:pt x="606" y="733"/>
                  <a:pt x="614" y="725"/>
                  <a:pt x="618" y="721"/>
                </a:cubicBezTo>
                <a:cubicBezTo>
                  <a:pt x="614" y="710"/>
                  <a:pt x="633" y="679"/>
                  <a:pt x="637" y="671"/>
                </a:cubicBezTo>
                <a:cubicBezTo>
                  <a:pt x="645" y="659"/>
                  <a:pt x="671" y="644"/>
                  <a:pt x="668" y="628"/>
                </a:cubicBezTo>
                <a:cubicBezTo>
                  <a:pt x="652" y="617"/>
                  <a:pt x="675" y="582"/>
                  <a:pt x="687" y="571"/>
                </a:cubicBezTo>
                <a:cubicBezTo>
                  <a:pt x="695" y="559"/>
                  <a:pt x="703" y="556"/>
                  <a:pt x="706" y="540"/>
                </a:cubicBezTo>
                <a:cubicBezTo>
                  <a:pt x="710" y="532"/>
                  <a:pt x="710" y="517"/>
                  <a:pt x="714" y="509"/>
                </a:cubicBezTo>
                <a:cubicBezTo>
                  <a:pt x="714" y="489"/>
                  <a:pt x="710" y="493"/>
                  <a:pt x="695" y="497"/>
                </a:cubicBezTo>
                <a:cubicBezTo>
                  <a:pt x="687" y="501"/>
                  <a:pt x="668" y="474"/>
                  <a:pt x="668" y="470"/>
                </a:cubicBezTo>
                <a:cubicBezTo>
                  <a:pt x="691" y="463"/>
                  <a:pt x="691" y="497"/>
                  <a:pt x="722" y="470"/>
                </a:cubicBezTo>
                <a:cubicBezTo>
                  <a:pt x="734" y="463"/>
                  <a:pt x="741" y="486"/>
                  <a:pt x="741" y="493"/>
                </a:cubicBezTo>
                <a:cubicBezTo>
                  <a:pt x="745" y="509"/>
                  <a:pt x="745" y="521"/>
                  <a:pt x="761" y="509"/>
                </a:cubicBezTo>
                <a:cubicBezTo>
                  <a:pt x="768" y="509"/>
                  <a:pt x="784" y="497"/>
                  <a:pt x="803" y="486"/>
                </a:cubicBezTo>
                <a:lnTo>
                  <a:pt x="803" y="486"/>
                </a:lnTo>
                <a:cubicBezTo>
                  <a:pt x="633" y="185"/>
                  <a:pt x="633" y="185"/>
                  <a:pt x="633" y="185"/>
                </a:cubicBezTo>
                <a:cubicBezTo>
                  <a:pt x="625" y="173"/>
                  <a:pt x="622" y="150"/>
                  <a:pt x="622" y="139"/>
                </a:cubicBezTo>
                <a:cubicBezTo>
                  <a:pt x="618" y="123"/>
                  <a:pt x="622" y="116"/>
                  <a:pt x="622" y="100"/>
                </a:cubicBezTo>
                <a:cubicBezTo>
                  <a:pt x="629" y="85"/>
                  <a:pt x="633" y="70"/>
                  <a:pt x="637" y="54"/>
                </a:cubicBezTo>
                <a:lnTo>
                  <a:pt x="637" y="54"/>
                </a:lnTo>
                <a:cubicBezTo>
                  <a:pt x="625" y="50"/>
                  <a:pt x="610" y="54"/>
                  <a:pt x="599" y="50"/>
                </a:cubicBezTo>
                <a:cubicBezTo>
                  <a:pt x="591" y="50"/>
                  <a:pt x="587" y="47"/>
                  <a:pt x="579" y="39"/>
                </a:cubicBezTo>
                <a:cubicBezTo>
                  <a:pt x="579" y="31"/>
                  <a:pt x="572" y="23"/>
                  <a:pt x="572" y="19"/>
                </a:cubicBezTo>
                <a:cubicBezTo>
                  <a:pt x="552" y="0"/>
                  <a:pt x="509" y="16"/>
                  <a:pt x="486" y="19"/>
                </a:cubicBezTo>
                <a:cubicBezTo>
                  <a:pt x="467" y="23"/>
                  <a:pt x="452" y="27"/>
                  <a:pt x="433" y="31"/>
                </a:cubicBezTo>
                <a:lnTo>
                  <a:pt x="433" y="31"/>
                </a:lnTo>
                <a:cubicBezTo>
                  <a:pt x="421" y="127"/>
                  <a:pt x="421" y="127"/>
                  <a:pt x="421" y="127"/>
                </a:cubicBezTo>
                <a:cubicBezTo>
                  <a:pt x="402" y="142"/>
                  <a:pt x="398" y="189"/>
                  <a:pt x="371" y="197"/>
                </a:cubicBezTo>
                <a:cubicBezTo>
                  <a:pt x="348" y="201"/>
                  <a:pt x="317" y="189"/>
                  <a:pt x="305" y="216"/>
                </a:cubicBezTo>
                <a:cubicBezTo>
                  <a:pt x="286" y="278"/>
                  <a:pt x="286" y="278"/>
                  <a:pt x="286" y="278"/>
                </a:cubicBezTo>
                <a:cubicBezTo>
                  <a:pt x="271" y="312"/>
                  <a:pt x="271" y="304"/>
                  <a:pt x="240" y="320"/>
                </a:cubicBezTo>
                <a:cubicBezTo>
                  <a:pt x="225" y="328"/>
                  <a:pt x="228" y="343"/>
                  <a:pt x="221" y="351"/>
                </a:cubicBezTo>
                <a:cubicBezTo>
                  <a:pt x="205" y="363"/>
                  <a:pt x="128" y="347"/>
                  <a:pt x="113" y="335"/>
                </a:cubicBezTo>
                <a:cubicBezTo>
                  <a:pt x="109" y="335"/>
                  <a:pt x="109" y="331"/>
                  <a:pt x="105" y="331"/>
                </a:cubicBezTo>
                <a:cubicBezTo>
                  <a:pt x="78" y="328"/>
                  <a:pt x="36" y="378"/>
                  <a:pt x="16" y="394"/>
                </a:cubicBezTo>
                <a:lnTo>
                  <a:pt x="16" y="394"/>
                </a:lnTo>
                <a:cubicBezTo>
                  <a:pt x="0" y="428"/>
                  <a:pt x="0" y="428"/>
                  <a:pt x="0" y="428"/>
                </a:cubicBezTo>
                <a:lnTo>
                  <a:pt x="0" y="428"/>
                </a:lnTo>
                <a:cubicBezTo>
                  <a:pt x="12" y="443"/>
                  <a:pt x="12" y="443"/>
                  <a:pt x="12" y="443"/>
                </a:cubicBezTo>
                <a:cubicBezTo>
                  <a:pt x="16" y="463"/>
                  <a:pt x="20" y="517"/>
                  <a:pt x="28" y="532"/>
                </a:cubicBezTo>
                <a:cubicBezTo>
                  <a:pt x="39" y="556"/>
                  <a:pt x="59" y="567"/>
                  <a:pt x="67" y="594"/>
                </a:cubicBezTo>
                <a:cubicBezTo>
                  <a:pt x="70" y="613"/>
                  <a:pt x="74" y="632"/>
                  <a:pt x="78" y="651"/>
                </a:cubicBezTo>
                <a:cubicBezTo>
                  <a:pt x="78" y="671"/>
                  <a:pt x="93" y="721"/>
                  <a:pt x="113" y="729"/>
                </a:cubicBezTo>
                <a:cubicBezTo>
                  <a:pt x="132" y="737"/>
                  <a:pt x="178" y="733"/>
                  <a:pt x="190" y="752"/>
                </a:cubicBezTo>
                <a:cubicBezTo>
                  <a:pt x="190" y="756"/>
                  <a:pt x="190" y="756"/>
                  <a:pt x="190" y="756"/>
                </a:cubicBezTo>
                <a:cubicBezTo>
                  <a:pt x="205" y="779"/>
                  <a:pt x="217" y="802"/>
                  <a:pt x="236" y="821"/>
                </a:cubicBezTo>
                <a:cubicBezTo>
                  <a:pt x="244" y="829"/>
                  <a:pt x="252" y="837"/>
                  <a:pt x="259" y="844"/>
                </a:cubicBezTo>
                <a:cubicBezTo>
                  <a:pt x="267" y="852"/>
                  <a:pt x="274" y="860"/>
                  <a:pt x="286" y="864"/>
                </a:cubicBezTo>
                <a:cubicBezTo>
                  <a:pt x="294" y="872"/>
                  <a:pt x="309" y="876"/>
                  <a:pt x="321" y="879"/>
                </a:cubicBezTo>
                <a:cubicBezTo>
                  <a:pt x="379" y="899"/>
                  <a:pt x="379" y="899"/>
                  <a:pt x="379" y="899"/>
                </a:cubicBezTo>
              </a:path>
            </a:pathLst>
          </a:custGeom>
          <a:solidFill>
            <a:schemeClr val="accent5"/>
          </a:solidFill>
          <a:ln w="28575" cap="flat" cmpd="sng">
            <a:solidFill>
              <a:schemeClr val="bg1"/>
            </a:solidFill>
            <a:bevel/>
          </a:ln>
          <a:effectLst/>
        </p:spPr>
        <p:txBody>
          <a:bodyPr wrap="none" anchor="ctr"/>
          <a:lstStyle/>
          <a:p>
            <a:endParaRPr lang="en-US"/>
          </a:p>
        </p:txBody>
      </p:sp>
      <p:sp>
        <p:nvSpPr>
          <p:cNvPr id="132" name="Freeform 170"/>
          <p:cNvSpPr>
            <a:spLocks noChangeArrowheads="1"/>
          </p:cNvSpPr>
          <p:nvPr/>
        </p:nvSpPr>
        <p:spPr bwMode="auto">
          <a:xfrm>
            <a:off x="20006360" y="9606931"/>
            <a:ext cx="646323" cy="717822"/>
          </a:xfrm>
          <a:custGeom>
            <a:avLst/>
            <a:gdLst>
              <a:gd name="T0" fmla="*/ 205 w 881"/>
              <a:gd name="T1" fmla="*/ 729 h 981"/>
              <a:gd name="T2" fmla="*/ 170 w 881"/>
              <a:gd name="T3" fmla="*/ 736 h 981"/>
              <a:gd name="T4" fmla="*/ 139 w 881"/>
              <a:gd name="T5" fmla="*/ 732 h 981"/>
              <a:gd name="T6" fmla="*/ 162 w 881"/>
              <a:gd name="T7" fmla="*/ 760 h 981"/>
              <a:gd name="T8" fmla="*/ 220 w 881"/>
              <a:gd name="T9" fmla="*/ 729 h 981"/>
              <a:gd name="T10" fmla="*/ 0 w 881"/>
              <a:gd name="T11" fmla="*/ 964 h 981"/>
              <a:gd name="T12" fmla="*/ 24 w 881"/>
              <a:gd name="T13" fmla="*/ 945 h 981"/>
              <a:gd name="T14" fmla="*/ 43 w 881"/>
              <a:gd name="T15" fmla="*/ 937 h 981"/>
              <a:gd name="T16" fmla="*/ 16 w 881"/>
              <a:gd name="T17" fmla="*/ 968 h 981"/>
              <a:gd name="T18" fmla="*/ 0 w 881"/>
              <a:gd name="T19" fmla="*/ 972 h 981"/>
              <a:gd name="T20" fmla="*/ 55 w 881"/>
              <a:gd name="T21" fmla="*/ 698 h 981"/>
              <a:gd name="T22" fmla="*/ 55 w 881"/>
              <a:gd name="T23" fmla="*/ 698 h 981"/>
              <a:gd name="T24" fmla="*/ 62 w 881"/>
              <a:gd name="T25" fmla="*/ 305 h 981"/>
              <a:gd name="T26" fmla="*/ 501 w 881"/>
              <a:gd name="T27" fmla="*/ 0 h 981"/>
              <a:gd name="T28" fmla="*/ 513 w 881"/>
              <a:gd name="T29" fmla="*/ 15 h 981"/>
              <a:gd name="T30" fmla="*/ 568 w 881"/>
              <a:gd name="T31" fmla="*/ 166 h 981"/>
              <a:gd name="T32" fmla="*/ 614 w 881"/>
              <a:gd name="T33" fmla="*/ 301 h 981"/>
              <a:gd name="T34" fmla="*/ 691 w 881"/>
              <a:gd name="T35" fmla="*/ 328 h 981"/>
              <a:gd name="T36" fmla="*/ 760 w 881"/>
              <a:gd name="T37" fmla="*/ 416 h 981"/>
              <a:gd name="T38" fmla="*/ 822 w 881"/>
              <a:gd name="T39" fmla="*/ 451 h 981"/>
              <a:gd name="T40" fmla="*/ 880 w 881"/>
              <a:gd name="T41" fmla="*/ 471 h 981"/>
              <a:gd name="T42" fmla="*/ 818 w 881"/>
              <a:gd name="T43" fmla="*/ 513 h 981"/>
              <a:gd name="T44" fmla="*/ 741 w 881"/>
              <a:gd name="T45" fmla="*/ 559 h 981"/>
              <a:gd name="T46" fmla="*/ 706 w 881"/>
              <a:gd name="T47" fmla="*/ 559 h 981"/>
              <a:gd name="T48" fmla="*/ 579 w 881"/>
              <a:gd name="T49" fmla="*/ 559 h 981"/>
              <a:gd name="T50" fmla="*/ 533 w 881"/>
              <a:gd name="T51" fmla="*/ 582 h 981"/>
              <a:gd name="T52" fmla="*/ 425 w 881"/>
              <a:gd name="T53" fmla="*/ 637 h 981"/>
              <a:gd name="T54" fmla="*/ 409 w 881"/>
              <a:gd name="T55" fmla="*/ 694 h 981"/>
              <a:gd name="T56" fmla="*/ 552 w 881"/>
              <a:gd name="T57" fmla="*/ 660 h 981"/>
              <a:gd name="T58" fmla="*/ 710 w 881"/>
              <a:gd name="T59" fmla="*/ 567 h 981"/>
              <a:gd name="T60" fmla="*/ 660 w 881"/>
              <a:gd name="T61" fmla="*/ 609 h 981"/>
              <a:gd name="T62" fmla="*/ 413 w 881"/>
              <a:gd name="T63" fmla="*/ 740 h 981"/>
              <a:gd name="T64" fmla="*/ 220 w 881"/>
              <a:gd name="T65" fmla="*/ 829 h 981"/>
              <a:gd name="T66" fmla="*/ 105 w 881"/>
              <a:gd name="T67" fmla="*/ 902 h 981"/>
              <a:gd name="T68" fmla="*/ 47 w 881"/>
              <a:gd name="T69" fmla="*/ 918 h 981"/>
              <a:gd name="T70" fmla="*/ 244 w 881"/>
              <a:gd name="T71" fmla="*/ 799 h 981"/>
              <a:gd name="T72" fmla="*/ 394 w 881"/>
              <a:gd name="T73" fmla="*/ 706 h 981"/>
              <a:gd name="T74" fmla="*/ 409 w 881"/>
              <a:gd name="T75" fmla="*/ 656 h 981"/>
              <a:gd name="T76" fmla="*/ 162 w 881"/>
              <a:gd name="T77" fmla="*/ 713 h 981"/>
              <a:gd name="T78" fmla="*/ 170 w 881"/>
              <a:gd name="T79" fmla="*/ 671 h 981"/>
              <a:gd name="T80" fmla="*/ 197 w 881"/>
              <a:gd name="T81" fmla="*/ 617 h 981"/>
              <a:gd name="T82" fmla="*/ 205 w 881"/>
              <a:gd name="T83" fmla="*/ 563 h 981"/>
              <a:gd name="T84" fmla="*/ 178 w 881"/>
              <a:gd name="T85" fmla="*/ 606 h 981"/>
              <a:gd name="T86" fmla="*/ 101 w 881"/>
              <a:gd name="T87" fmla="*/ 637 h 981"/>
              <a:gd name="T88" fmla="*/ 55 w 881"/>
              <a:gd name="T89" fmla="*/ 698 h 9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1" h="981">
                <a:moveTo>
                  <a:pt x="205" y="729"/>
                </a:moveTo>
                <a:lnTo>
                  <a:pt x="205" y="729"/>
                </a:lnTo>
                <a:cubicBezTo>
                  <a:pt x="197" y="736"/>
                  <a:pt x="186" y="736"/>
                  <a:pt x="174" y="740"/>
                </a:cubicBezTo>
                <a:cubicBezTo>
                  <a:pt x="174" y="740"/>
                  <a:pt x="170" y="740"/>
                  <a:pt x="170" y="736"/>
                </a:cubicBezTo>
                <a:cubicBezTo>
                  <a:pt x="166" y="736"/>
                  <a:pt x="166" y="729"/>
                  <a:pt x="166" y="725"/>
                </a:cubicBezTo>
                <a:cubicBezTo>
                  <a:pt x="162" y="725"/>
                  <a:pt x="139" y="725"/>
                  <a:pt x="139" y="732"/>
                </a:cubicBezTo>
                <a:cubicBezTo>
                  <a:pt x="139" y="736"/>
                  <a:pt x="147" y="748"/>
                  <a:pt x="151" y="752"/>
                </a:cubicBezTo>
                <a:cubicBezTo>
                  <a:pt x="154" y="760"/>
                  <a:pt x="154" y="760"/>
                  <a:pt x="162" y="760"/>
                </a:cubicBezTo>
                <a:cubicBezTo>
                  <a:pt x="174" y="756"/>
                  <a:pt x="186" y="744"/>
                  <a:pt x="193" y="744"/>
                </a:cubicBezTo>
                <a:cubicBezTo>
                  <a:pt x="201" y="740"/>
                  <a:pt x="220" y="736"/>
                  <a:pt x="220" y="729"/>
                </a:cubicBezTo>
                <a:cubicBezTo>
                  <a:pt x="205" y="729"/>
                  <a:pt x="205" y="729"/>
                  <a:pt x="205" y="729"/>
                </a:cubicBezTo>
                <a:close/>
                <a:moveTo>
                  <a:pt x="0" y="964"/>
                </a:moveTo>
                <a:lnTo>
                  <a:pt x="0" y="964"/>
                </a:lnTo>
                <a:cubicBezTo>
                  <a:pt x="8" y="961"/>
                  <a:pt x="16" y="953"/>
                  <a:pt x="24" y="945"/>
                </a:cubicBezTo>
                <a:cubicBezTo>
                  <a:pt x="31" y="941"/>
                  <a:pt x="35" y="933"/>
                  <a:pt x="35" y="925"/>
                </a:cubicBezTo>
                <a:cubicBezTo>
                  <a:pt x="39" y="929"/>
                  <a:pt x="43" y="933"/>
                  <a:pt x="43" y="937"/>
                </a:cubicBezTo>
                <a:cubicBezTo>
                  <a:pt x="43" y="937"/>
                  <a:pt x="35" y="945"/>
                  <a:pt x="35" y="949"/>
                </a:cubicBezTo>
                <a:cubicBezTo>
                  <a:pt x="28" y="957"/>
                  <a:pt x="24" y="961"/>
                  <a:pt x="16" y="968"/>
                </a:cubicBezTo>
                <a:cubicBezTo>
                  <a:pt x="12" y="972"/>
                  <a:pt x="8" y="972"/>
                  <a:pt x="8" y="976"/>
                </a:cubicBezTo>
                <a:cubicBezTo>
                  <a:pt x="4" y="980"/>
                  <a:pt x="0" y="976"/>
                  <a:pt x="0" y="972"/>
                </a:cubicBezTo>
                <a:cubicBezTo>
                  <a:pt x="0" y="964"/>
                  <a:pt x="0" y="964"/>
                  <a:pt x="0" y="964"/>
                </a:cubicBezTo>
                <a:close/>
                <a:moveTo>
                  <a:pt x="55" y="698"/>
                </a:moveTo>
                <a:lnTo>
                  <a:pt x="55" y="698"/>
                </a:lnTo>
                <a:lnTo>
                  <a:pt x="55" y="698"/>
                </a:lnTo>
                <a:cubicBezTo>
                  <a:pt x="62" y="305"/>
                  <a:pt x="62" y="305"/>
                  <a:pt x="62" y="305"/>
                </a:cubicBezTo>
                <a:lnTo>
                  <a:pt x="62" y="305"/>
                </a:lnTo>
                <a:cubicBezTo>
                  <a:pt x="390" y="116"/>
                  <a:pt x="390" y="116"/>
                  <a:pt x="390" y="116"/>
                </a:cubicBezTo>
                <a:cubicBezTo>
                  <a:pt x="501" y="0"/>
                  <a:pt x="501" y="0"/>
                  <a:pt x="501" y="0"/>
                </a:cubicBezTo>
                <a:lnTo>
                  <a:pt x="501" y="0"/>
                </a:lnTo>
                <a:cubicBezTo>
                  <a:pt x="513" y="15"/>
                  <a:pt x="513" y="15"/>
                  <a:pt x="513" y="15"/>
                </a:cubicBezTo>
                <a:cubicBezTo>
                  <a:pt x="517" y="35"/>
                  <a:pt x="521" y="89"/>
                  <a:pt x="529" y="104"/>
                </a:cubicBezTo>
                <a:cubicBezTo>
                  <a:pt x="540" y="128"/>
                  <a:pt x="560" y="139"/>
                  <a:pt x="568" y="166"/>
                </a:cubicBezTo>
                <a:cubicBezTo>
                  <a:pt x="571" y="185"/>
                  <a:pt x="575" y="204"/>
                  <a:pt x="579" y="223"/>
                </a:cubicBezTo>
                <a:cubicBezTo>
                  <a:pt x="579" y="243"/>
                  <a:pt x="594" y="293"/>
                  <a:pt x="614" y="301"/>
                </a:cubicBezTo>
                <a:cubicBezTo>
                  <a:pt x="633" y="309"/>
                  <a:pt x="679" y="305"/>
                  <a:pt x="691" y="324"/>
                </a:cubicBezTo>
                <a:cubicBezTo>
                  <a:pt x="691" y="328"/>
                  <a:pt x="691" y="328"/>
                  <a:pt x="691" y="328"/>
                </a:cubicBezTo>
                <a:cubicBezTo>
                  <a:pt x="706" y="351"/>
                  <a:pt x="718" y="374"/>
                  <a:pt x="737" y="393"/>
                </a:cubicBezTo>
                <a:cubicBezTo>
                  <a:pt x="745" y="401"/>
                  <a:pt x="753" y="409"/>
                  <a:pt x="760" y="416"/>
                </a:cubicBezTo>
                <a:cubicBezTo>
                  <a:pt x="768" y="424"/>
                  <a:pt x="775" y="432"/>
                  <a:pt x="787" y="436"/>
                </a:cubicBezTo>
                <a:cubicBezTo>
                  <a:pt x="795" y="444"/>
                  <a:pt x="810" y="448"/>
                  <a:pt x="822" y="451"/>
                </a:cubicBezTo>
                <a:cubicBezTo>
                  <a:pt x="880" y="471"/>
                  <a:pt x="880" y="471"/>
                  <a:pt x="880" y="471"/>
                </a:cubicBezTo>
                <a:lnTo>
                  <a:pt x="880" y="471"/>
                </a:lnTo>
                <a:cubicBezTo>
                  <a:pt x="868" y="475"/>
                  <a:pt x="860" y="482"/>
                  <a:pt x="856" y="486"/>
                </a:cubicBezTo>
                <a:cubicBezTo>
                  <a:pt x="841" y="490"/>
                  <a:pt x="829" y="505"/>
                  <a:pt x="818" y="513"/>
                </a:cubicBezTo>
                <a:cubicBezTo>
                  <a:pt x="768" y="544"/>
                  <a:pt x="768" y="544"/>
                  <a:pt x="768" y="544"/>
                </a:cubicBezTo>
                <a:cubicBezTo>
                  <a:pt x="756" y="544"/>
                  <a:pt x="749" y="551"/>
                  <a:pt x="741" y="559"/>
                </a:cubicBezTo>
                <a:cubicBezTo>
                  <a:pt x="733" y="559"/>
                  <a:pt x="722" y="574"/>
                  <a:pt x="718" y="563"/>
                </a:cubicBezTo>
                <a:cubicBezTo>
                  <a:pt x="718" y="555"/>
                  <a:pt x="710" y="555"/>
                  <a:pt x="706" y="559"/>
                </a:cubicBezTo>
                <a:cubicBezTo>
                  <a:pt x="687" y="559"/>
                  <a:pt x="636" y="598"/>
                  <a:pt x="625" y="578"/>
                </a:cubicBezTo>
                <a:cubicBezTo>
                  <a:pt x="614" y="563"/>
                  <a:pt x="579" y="578"/>
                  <a:pt x="579" y="559"/>
                </a:cubicBezTo>
                <a:cubicBezTo>
                  <a:pt x="571" y="559"/>
                  <a:pt x="560" y="570"/>
                  <a:pt x="548" y="574"/>
                </a:cubicBezTo>
                <a:cubicBezTo>
                  <a:pt x="548" y="574"/>
                  <a:pt x="517" y="582"/>
                  <a:pt x="533" y="582"/>
                </a:cubicBezTo>
                <a:cubicBezTo>
                  <a:pt x="544" y="582"/>
                  <a:pt x="544" y="582"/>
                  <a:pt x="544" y="582"/>
                </a:cubicBezTo>
                <a:cubicBezTo>
                  <a:pt x="425" y="637"/>
                  <a:pt x="425" y="637"/>
                  <a:pt x="425" y="637"/>
                </a:cubicBezTo>
                <a:cubicBezTo>
                  <a:pt x="413" y="640"/>
                  <a:pt x="417" y="648"/>
                  <a:pt x="417" y="656"/>
                </a:cubicBezTo>
                <a:cubicBezTo>
                  <a:pt x="417" y="671"/>
                  <a:pt x="417" y="683"/>
                  <a:pt x="409" y="694"/>
                </a:cubicBezTo>
                <a:cubicBezTo>
                  <a:pt x="402" y="729"/>
                  <a:pt x="402" y="729"/>
                  <a:pt x="402" y="729"/>
                </a:cubicBezTo>
                <a:cubicBezTo>
                  <a:pt x="552" y="660"/>
                  <a:pt x="552" y="660"/>
                  <a:pt x="552" y="660"/>
                </a:cubicBezTo>
                <a:cubicBezTo>
                  <a:pt x="706" y="570"/>
                  <a:pt x="706" y="570"/>
                  <a:pt x="706" y="570"/>
                </a:cubicBezTo>
                <a:cubicBezTo>
                  <a:pt x="706" y="570"/>
                  <a:pt x="706" y="570"/>
                  <a:pt x="710" y="567"/>
                </a:cubicBezTo>
                <a:cubicBezTo>
                  <a:pt x="718" y="574"/>
                  <a:pt x="718" y="574"/>
                  <a:pt x="718" y="574"/>
                </a:cubicBezTo>
                <a:cubicBezTo>
                  <a:pt x="660" y="609"/>
                  <a:pt x="660" y="609"/>
                  <a:pt x="660" y="609"/>
                </a:cubicBezTo>
                <a:cubicBezTo>
                  <a:pt x="552" y="671"/>
                  <a:pt x="552" y="671"/>
                  <a:pt x="552" y="671"/>
                </a:cubicBezTo>
                <a:cubicBezTo>
                  <a:pt x="413" y="740"/>
                  <a:pt x="413" y="740"/>
                  <a:pt x="413" y="740"/>
                </a:cubicBezTo>
                <a:cubicBezTo>
                  <a:pt x="312" y="783"/>
                  <a:pt x="312" y="783"/>
                  <a:pt x="312" y="783"/>
                </a:cubicBezTo>
                <a:cubicBezTo>
                  <a:pt x="286" y="799"/>
                  <a:pt x="251" y="822"/>
                  <a:pt x="220" y="829"/>
                </a:cubicBezTo>
                <a:cubicBezTo>
                  <a:pt x="205" y="845"/>
                  <a:pt x="170" y="852"/>
                  <a:pt x="154" y="871"/>
                </a:cubicBezTo>
                <a:cubicBezTo>
                  <a:pt x="139" y="879"/>
                  <a:pt x="120" y="891"/>
                  <a:pt x="105" y="902"/>
                </a:cubicBezTo>
                <a:cubicBezTo>
                  <a:pt x="93" y="910"/>
                  <a:pt x="74" y="929"/>
                  <a:pt x="62" y="933"/>
                </a:cubicBezTo>
                <a:cubicBezTo>
                  <a:pt x="47" y="918"/>
                  <a:pt x="47" y="918"/>
                  <a:pt x="47" y="918"/>
                </a:cubicBezTo>
                <a:cubicBezTo>
                  <a:pt x="78" y="894"/>
                  <a:pt x="78" y="894"/>
                  <a:pt x="78" y="894"/>
                </a:cubicBezTo>
                <a:cubicBezTo>
                  <a:pt x="244" y="799"/>
                  <a:pt x="244" y="799"/>
                  <a:pt x="244" y="799"/>
                </a:cubicBezTo>
                <a:cubicBezTo>
                  <a:pt x="386" y="732"/>
                  <a:pt x="386" y="732"/>
                  <a:pt x="386" y="732"/>
                </a:cubicBezTo>
                <a:cubicBezTo>
                  <a:pt x="390" y="725"/>
                  <a:pt x="398" y="713"/>
                  <a:pt x="394" y="706"/>
                </a:cubicBezTo>
                <a:cubicBezTo>
                  <a:pt x="394" y="690"/>
                  <a:pt x="409" y="667"/>
                  <a:pt x="409" y="656"/>
                </a:cubicBezTo>
                <a:lnTo>
                  <a:pt x="409" y="656"/>
                </a:lnTo>
                <a:cubicBezTo>
                  <a:pt x="371" y="656"/>
                  <a:pt x="224" y="744"/>
                  <a:pt x="209" y="709"/>
                </a:cubicBezTo>
                <a:cubicBezTo>
                  <a:pt x="201" y="686"/>
                  <a:pt x="174" y="721"/>
                  <a:pt x="162" y="713"/>
                </a:cubicBezTo>
                <a:cubicBezTo>
                  <a:pt x="162" y="709"/>
                  <a:pt x="151" y="694"/>
                  <a:pt x="151" y="690"/>
                </a:cubicBezTo>
                <a:cubicBezTo>
                  <a:pt x="147" y="679"/>
                  <a:pt x="170" y="679"/>
                  <a:pt x="170" y="671"/>
                </a:cubicBezTo>
                <a:cubicBezTo>
                  <a:pt x="151" y="671"/>
                  <a:pt x="174" y="652"/>
                  <a:pt x="182" y="648"/>
                </a:cubicBezTo>
                <a:cubicBezTo>
                  <a:pt x="186" y="648"/>
                  <a:pt x="201" y="617"/>
                  <a:pt x="197" y="617"/>
                </a:cubicBezTo>
                <a:cubicBezTo>
                  <a:pt x="197" y="606"/>
                  <a:pt x="189" y="602"/>
                  <a:pt x="193" y="590"/>
                </a:cubicBezTo>
                <a:cubicBezTo>
                  <a:pt x="193" y="582"/>
                  <a:pt x="209" y="563"/>
                  <a:pt x="205" y="563"/>
                </a:cubicBezTo>
                <a:cubicBezTo>
                  <a:pt x="186" y="578"/>
                  <a:pt x="186" y="578"/>
                  <a:pt x="186" y="578"/>
                </a:cubicBezTo>
                <a:cubicBezTo>
                  <a:pt x="178" y="586"/>
                  <a:pt x="178" y="594"/>
                  <a:pt x="178" y="606"/>
                </a:cubicBezTo>
                <a:cubicBezTo>
                  <a:pt x="178" y="633"/>
                  <a:pt x="166" y="621"/>
                  <a:pt x="143" y="633"/>
                </a:cubicBezTo>
                <a:cubicBezTo>
                  <a:pt x="127" y="640"/>
                  <a:pt x="116" y="633"/>
                  <a:pt x="101" y="637"/>
                </a:cubicBezTo>
                <a:cubicBezTo>
                  <a:pt x="89" y="648"/>
                  <a:pt x="59" y="656"/>
                  <a:pt x="74" y="675"/>
                </a:cubicBezTo>
                <a:cubicBezTo>
                  <a:pt x="85" y="694"/>
                  <a:pt x="70" y="694"/>
                  <a:pt x="55" y="698"/>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3" name="Freeform 171"/>
          <p:cNvSpPr>
            <a:spLocks noChangeArrowheads="1"/>
          </p:cNvSpPr>
          <p:nvPr/>
        </p:nvSpPr>
        <p:spPr bwMode="auto">
          <a:xfrm>
            <a:off x="19600378" y="10051916"/>
            <a:ext cx="402734" cy="545675"/>
          </a:xfrm>
          <a:custGeom>
            <a:avLst/>
            <a:gdLst>
              <a:gd name="T0" fmla="*/ 89 w 552"/>
              <a:gd name="T1" fmla="*/ 686 h 745"/>
              <a:gd name="T2" fmla="*/ 85 w 552"/>
              <a:gd name="T3" fmla="*/ 744 h 745"/>
              <a:gd name="T4" fmla="*/ 308 w 552"/>
              <a:gd name="T5" fmla="*/ 551 h 745"/>
              <a:gd name="T6" fmla="*/ 382 w 552"/>
              <a:gd name="T7" fmla="*/ 505 h 745"/>
              <a:gd name="T8" fmla="*/ 520 w 552"/>
              <a:gd name="T9" fmla="*/ 420 h 745"/>
              <a:gd name="T10" fmla="*/ 532 w 552"/>
              <a:gd name="T11" fmla="*/ 370 h 745"/>
              <a:gd name="T12" fmla="*/ 528 w 552"/>
              <a:gd name="T13" fmla="*/ 370 h 745"/>
              <a:gd name="T14" fmla="*/ 528 w 552"/>
              <a:gd name="T15" fmla="*/ 370 h 745"/>
              <a:gd name="T16" fmla="*/ 509 w 552"/>
              <a:gd name="T17" fmla="*/ 408 h 745"/>
              <a:gd name="T18" fmla="*/ 374 w 552"/>
              <a:gd name="T19" fmla="*/ 485 h 745"/>
              <a:gd name="T20" fmla="*/ 177 w 552"/>
              <a:gd name="T21" fmla="*/ 609 h 745"/>
              <a:gd name="T22" fmla="*/ 146 w 552"/>
              <a:gd name="T23" fmla="*/ 643 h 745"/>
              <a:gd name="T24" fmla="*/ 112 w 552"/>
              <a:gd name="T25" fmla="*/ 288 h 745"/>
              <a:gd name="T26" fmla="*/ 42 w 552"/>
              <a:gd name="T27" fmla="*/ 231 h 745"/>
              <a:gd name="T28" fmla="*/ 23 w 552"/>
              <a:gd name="T29" fmla="*/ 161 h 745"/>
              <a:gd name="T30" fmla="*/ 166 w 552"/>
              <a:gd name="T31" fmla="*/ 61 h 745"/>
              <a:gd name="T32" fmla="*/ 255 w 552"/>
              <a:gd name="T33" fmla="*/ 19 h 745"/>
              <a:gd name="T34" fmla="*/ 289 w 552"/>
              <a:gd name="T35" fmla="*/ 7 h 745"/>
              <a:gd name="T36" fmla="*/ 278 w 552"/>
              <a:gd name="T37" fmla="*/ 19 h 745"/>
              <a:gd name="T38" fmla="*/ 316 w 552"/>
              <a:gd name="T39" fmla="*/ 100 h 745"/>
              <a:gd name="T40" fmla="*/ 312 w 552"/>
              <a:gd name="T41" fmla="*/ 161 h 745"/>
              <a:gd name="T42" fmla="*/ 354 w 552"/>
              <a:gd name="T43" fmla="*/ 146 h 745"/>
              <a:gd name="T44" fmla="*/ 401 w 552"/>
              <a:gd name="T45" fmla="*/ 177 h 745"/>
              <a:gd name="T46" fmla="*/ 421 w 552"/>
              <a:gd name="T47" fmla="*/ 219 h 745"/>
              <a:gd name="T48" fmla="*/ 409 w 552"/>
              <a:gd name="T49" fmla="*/ 254 h 745"/>
              <a:gd name="T50" fmla="*/ 382 w 552"/>
              <a:gd name="T51" fmla="*/ 269 h 745"/>
              <a:gd name="T52" fmla="*/ 421 w 552"/>
              <a:gd name="T53" fmla="*/ 273 h 745"/>
              <a:gd name="T54" fmla="*/ 428 w 552"/>
              <a:gd name="T55" fmla="*/ 265 h 745"/>
              <a:gd name="T56" fmla="*/ 447 w 552"/>
              <a:gd name="T57" fmla="*/ 246 h 745"/>
              <a:gd name="T58" fmla="*/ 459 w 552"/>
              <a:gd name="T59" fmla="*/ 235 h 745"/>
              <a:gd name="T60" fmla="*/ 517 w 552"/>
              <a:gd name="T61" fmla="*/ 288 h 745"/>
              <a:gd name="T62" fmla="*/ 528 w 552"/>
              <a:gd name="T63" fmla="*/ 316 h 745"/>
              <a:gd name="T64" fmla="*/ 354 w 552"/>
              <a:gd name="T65" fmla="*/ 397 h 745"/>
              <a:gd name="T66" fmla="*/ 239 w 552"/>
              <a:gd name="T67" fmla="*/ 416 h 745"/>
              <a:gd name="T68" fmla="*/ 227 w 552"/>
              <a:gd name="T69" fmla="*/ 355 h 745"/>
              <a:gd name="T70" fmla="*/ 185 w 552"/>
              <a:gd name="T71" fmla="*/ 312 h 745"/>
              <a:gd name="T72" fmla="*/ 146 w 552"/>
              <a:gd name="T73" fmla="*/ 246 h 745"/>
              <a:gd name="T74" fmla="*/ 135 w 552"/>
              <a:gd name="T75" fmla="*/ 204 h 745"/>
              <a:gd name="T76" fmla="*/ 96 w 552"/>
              <a:gd name="T77" fmla="*/ 181 h 745"/>
              <a:gd name="T78" fmla="*/ 104 w 552"/>
              <a:gd name="T79" fmla="*/ 246 h 745"/>
              <a:gd name="T80" fmla="*/ 142 w 552"/>
              <a:gd name="T81" fmla="*/ 265 h 745"/>
              <a:gd name="T82" fmla="*/ 354 w 552"/>
              <a:gd name="T83" fmla="*/ 7 h 745"/>
              <a:gd name="T84" fmla="*/ 354 w 552"/>
              <a:gd name="T85" fmla="*/ 7 h 745"/>
              <a:gd name="T86" fmla="*/ 366 w 552"/>
              <a:gd name="T87" fmla="*/ 38 h 745"/>
              <a:gd name="T88" fmla="*/ 405 w 552"/>
              <a:gd name="T89" fmla="*/ 77 h 745"/>
              <a:gd name="T90" fmla="*/ 432 w 552"/>
              <a:gd name="T91" fmla="*/ 107 h 745"/>
              <a:gd name="T92" fmla="*/ 474 w 552"/>
              <a:gd name="T93" fmla="*/ 80 h 745"/>
              <a:gd name="T94" fmla="*/ 490 w 552"/>
              <a:gd name="T95" fmla="*/ 138 h 745"/>
              <a:gd name="T96" fmla="*/ 497 w 552"/>
              <a:gd name="T97" fmla="*/ 134 h 745"/>
              <a:gd name="T98" fmla="*/ 524 w 552"/>
              <a:gd name="T99" fmla="*/ 123 h 745"/>
              <a:gd name="T100" fmla="*/ 513 w 552"/>
              <a:gd name="T101" fmla="*/ 96 h 745"/>
              <a:gd name="T102" fmla="*/ 520 w 552"/>
              <a:gd name="T103" fmla="*/ 31 h 745"/>
              <a:gd name="T104" fmla="*/ 501 w 552"/>
              <a:gd name="T105" fmla="*/ 11 h 745"/>
              <a:gd name="T106" fmla="*/ 493 w 552"/>
              <a:gd name="T107" fmla="*/ 7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2" h="745">
                <a:moveTo>
                  <a:pt x="89" y="686"/>
                </a:moveTo>
                <a:lnTo>
                  <a:pt x="89" y="686"/>
                </a:lnTo>
                <a:cubicBezTo>
                  <a:pt x="85" y="744"/>
                  <a:pt x="85" y="744"/>
                  <a:pt x="85" y="744"/>
                </a:cubicBezTo>
                <a:lnTo>
                  <a:pt x="85" y="744"/>
                </a:lnTo>
                <a:cubicBezTo>
                  <a:pt x="96" y="729"/>
                  <a:pt x="116" y="713"/>
                  <a:pt x="127" y="702"/>
                </a:cubicBezTo>
                <a:cubicBezTo>
                  <a:pt x="177" y="647"/>
                  <a:pt x="243" y="586"/>
                  <a:pt x="308" y="551"/>
                </a:cubicBezTo>
                <a:cubicBezTo>
                  <a:pt x="331" y="540"/>
                  <a:pt x="331" y="540"/>
                  <a:pt x="331" y="540"/>
                </a:cubicBezTo>
                <a:cubicBezTo>
                  <a:pt x="351" y="532"/>
                  <a:pt x="362" y="516"/>
                  <a:pt x="382" y="505"/>
                </a:cubicBezTo>
                <a:cubicBezTo>
                  <a:pt x="397" y="493"/>
                  <a:pt x="417" y="481"/>
                  <a:pt x="436" y="473"/>
                </a:cubicBezTo>
                <a:cubicBezTo>
                  <a:pt x="478" y="458"/>
                  <a:pt x="493" y="458"/>
                  <a:pt x="520" y="420"/>
                </a:cubicBezTo>
                <a:cubicBezTo>
                  <a:pt x="524" y="412"/>
                  <a:pt x="547" y="389"/>
                  <a:pt x="543" y="378"/>
                </a:cubicBezTo>
                <a:cubicBezTo>
                  <a:pt x="540" y="374"/>
                  <a:pt x="536" y="374"/>
                  <a:pt x="532" y="370"/>
                </a:cubicBezTo>
                <a:lnTo>
                  <a:pt x="532" y="370"/>
                </a:lnTo>
                <a:cubicBezTo>
                  <a:pt x="528" y="370"/>
                  <a:pt x="528" y="370"/>
                  <a:pt x="528" y="370"/>
                </a:cubicBezTo>
                <a:lnTo>
                  <a:pt x="528" y="370"/>
                </a:lnTo>
                <a:lnTo>
                  <a:pt x="528" y="370"/>
                </a:lnTo>
                <a:cubicBezTo>
                  <a:pt x="528" y="374"/>
                  <a:pt x="524" y="381"/>
                  <a:pt x="524" y="385"/>
                </a:cubicBezTo>
                <a:cubicBezTo>
                  <a:pt x="520" y="397"/>
                  <a:pt x="517" y="397"/>
                  <a:pt x="509" y="408"/>
                </a:cubicBezTo>
                <a:cubicBezTo>
                  <a:pt x="497" y="420"/>
                  <a:pt x="482" y="424"/>
                  <a:pt x="471" y="435"/>
                </a:cubicBezTo>
                <a:cubicBezTo>
                  <a:pt x="444" y="454"/>
                  <a:pt x="405" y="466"/>
                  <a:pt x="374" y="485"/>
                </a:cubicBezTo>
                <a:cubicBezTo>
                  <a:pt x="351" y="501"/>
                  <a:pt x="324" y="512"/>
                  <a:pt x="301" y="528"/>
                </a:cubicBezTo>
                <a:cubicBezTo>
                  <a:pt x="259" y="555"/>
                  <a:pt x="231" y="597"/>
                  <a:pt x="177" y="609"/>
                </a:cubicBezTo>
                <a:cubicBezTo>
                  <a:pt x="169" y="612"/>
                  <a:pt x="150" y="605"/>
                  <a:pt x="142" y="609"/>
                </a:cubicBezTo>
                <a:cubicBezTo>
                  <a:pt x="127" y="616"/>
                  <a:pt x="139" y="636"/>
                  <a:pt x="146" y="643"/>
                </a:cubicBezTo>
                <a:cubicBezTo>
                  <a:pt x="146" y="659"/>
                  <a:pt x="116" y="674"/>
                  <a:pt x="89" y="686"/>
                </a:cubicBezTo>
                <a:close/>
                <a:moveTo>
                  <a:pt x="112" y="288"/>
                </a:moveTo>
                <a:lnTo>
                  <a:pt x="112" y="288"/>
                </a:lnTo>
                <a:cubicBezTo>
                  <a:pt x="42" y="231"/>
                  <a:pt x="42" y="231"/>
                  <a:pt x="42" y="231"/>
                </a:cubicBezTo>
                <a:lnTo>
                  <a:pt x="42" y="231"/>
                </a:lnTo>
                <a:cubicBezTo>
                  <a:pt x="38" y="204"/>
                  <a:pt x="38" y="185"/>
                  <a:pt x="23" y="161"/>
                </a:cubicBezTo>
                <a:cubicBezTo>
                  <a:pt x="0" y="119"/>
                  <a:pt x="70" y="100"/>
                  <a:pt x="96" y="88"/>
                </a:cubicBezTo>
                <a:cubicBezTo>
                  <a:pt x="120" y="77"/>
                  <a:pt x="142" y="69"/>
                  <a:pt x="166" y="61"/>
                </a:cubicBezTo>
                <a:cubicBezTo>
                  <a:pt x="173" y="57"/>
                  <a:pt x="212" y="42"/>
                  <a:pt x="216" y="34"/>
                </a:cubicBezTo>
                <a:cubicBezTo>
                  <a:pt x="227" y="34"/>
                  <a:pt x="243" y="23"/>
                  <a:pt x="255" y="19"/>
                </a:cubicBezTo>
                <a:cubicBezTo>
                  <a:pt x="262" y="15"/>
                  <a:pt x="262" y="15"/>
                  <a:pt x="262" y="15"/>
                </a:cubicBezTo>
                <a:cubicBezTo>
                  <a:pt x="289" y="7"/>
                  <a:pt x="289" y="7"/>
                  <a:pt x="289" y="7"/>
                </a:cubicBezTo>
                <a:lnTo>
                  <a:pt x="289" y="7"/>
                </a:lnTo>
                <a:cubicBezTo>
                  <a:pt x="285" y="11"/>
                  <a:pt x="282" y="15"/>
                  <a:pt x="278" y="19"/>
                </a:cubicBezTo>
                <a:cubicBezTo>
                  <a:pt x="274" y="38"/>
                  <a:pt x="301" y="54"/>
                  <a:pt x="305" y="73"/>
                </a:cubicBezTo>
                <a:cubicBezTo>
                  <a:pt x="324" y="84"/>
                  <a:pt x="328" y="77"/>
                  <a:pt x="316" y="100"/>
                </a:cubicBezTo>
                <a:cubicBezTo>
                  <a:pt x="308" y="107"/>
                  <a:pt x="331" y="134"/>
                  <a:pt x="324" y="142"/>
                </a:cubicBezTo>
                <a:cubicBezTo>
                  <a:pt x="324" y="146"/>
                  <a:pt x="301" y="161"/>
                  <a:pt x="312" y="161"/>
                </a:cubicBezTo>
                <a:cubicBezTo>
                  <a:pt x="316" y="161"/>
                  <a:pt x="324" y="161"/>
                  <a:pt x="328" y="165"/>
                </a:cubicBezTo>
                <a:cubicBezTo>
                  <a:pt x="351" y="177"/>
                  <a:pt x="343" y="150"/>
                  <a:pt x="354" y="146"/>
                </a:cubicBezTo>
                <a:cubicBezTo>
                  <a:pt x="366" y="142"/>
                  <a:pt x="366" y="154"/>
                  <a:pt x="374" y="158"/>
                </a:cubicBezTo>
                <a:cubicBezTo>
                  <a:pt x="382" y="165"/>
                  <a:pt x="389" y="169"/>
                  <a:pt x="401" y="177"/>
                </a:cubicBezTo>
                <a:cubicBezTo>
                  <a:pt x="405" y="181"/>
                  <a:pt x="421" y="196"/>
                  <a:pt x="424" y="204"/>
                </a:cubicBezTo>
                <a:cubicBezTo>
                  <a:pt x="424" y="212"/>
                  <a:pt x="421" y="216"/>
                  <a:pt x="421" y="219"/>
                </a:cubicBezTo>
                <a:cubicBezTo>
                  <a:pt x="424" y="219"/>
                  <a:pt x="451" y="219"/>
                  <a:pt x="440" y="227"/>
                </a:cubicBezTo>
                <a:cubicBezTo>
                  <a:pt x="409" y="254"/>
                  <a:pt x="409" y="254"/>
                  <a:pt x="409" y="254"/>
                </a:cubicBezTo>
                <a:cubicBezTo>
                  <a:pt x="401" y="262"/>
                  <a:pt x="385" y="250"/>
                  <a:pt x="374" y="250"/>
                </a:cubicBezTo>
                <a:cubicBezTo>
                  <a:pt x="358" y="250"/>
                  <a:pt x="378" y="269"/>
                  <a:pt x="382" y="269"/>
                </a:cubicBezTo>
                <a:cubicBezTo>
                  <a:pt x="389" y="273"/>
                  <a:pt x="413" y="277"/>
                  <a:pt x="421" y="273"/>
                </a:cubicBezTo>
                <a:lnTo>
                  <a:pt x="421" y="273"/>
                </a:lnTo>
                <a:cubicBezTo>
                  <a:pt x="424" y="273"/>
                  <a:pt x="424" y="273"/>
                  <a:pt x="424" y="273"/>
                </a:cubicBezTo>
                <a:cubicBezTo>
                  <a:pt x="424" y="273"/>
                  <a:pt x="428" y="269"/>
                  <a:pt x="428" y="265"/>
                </a:cubicBezTo>
                <a:cubicBezTo>
                  <a:pt x="428" y="265"/>
                  <a:pt x="432" y="262"/>
                  <a:pt x="432" y="258"/>
                </a:cubicBezTo>
                <a:cubicBezTo>
                  <a:pt x="436" y="254"/>
                  <a:pt x="440" y="250"/>
                  <a:pt x="447" y="246"/>
                </a:cubicBezTo>
                <a:cubicBezTo>
                  <a:pt x="451" y="242"/>
                  <a:pt x="455" y="239"/>
                  <a:pt x="455" y="235"/>
                </a:cubicBezTo>
                <a:cubicBezTo>
                  <a:pt x="459" y="235"/>
                  <a:pt x="459" y="235"/>
                  <a:pt x="459" y="235"/>
                </a:cubicBezTo>
                <a:cubicBezTo>
                  <a:pt x="459" y="239"/>
                  <a:pt x="482" y="254"/>
                  <a:pt x="486" y="262"/>
                </a:cubicBezTo>
                <a:cubicBezTo>
                  <a:pt x="493" y="269"/>
                  <a:pt x="505" y="281"/>
                  <a:pt x="517" y="288"/>
                </a:cubicBezTo>
                <a:cubicBezTo>
                  <a:pt x="524" y="292"/>
                  <a:pt x="532" y="300"/>
                  <a:pt x="540" y="304"/>
                </a:cubicBezTo>
                <a:cubicBezTo>
                  <a:pt x="547" y="308"/>
                  <a:pt x="532" y="312"/>
                  <a:pt x="528" y="316"/>
                </a:cubicBezTo>
                <a:cubicBezTo>
                  <a:pt x="513" y="323"/>
                  <a:pt x="493" y="327"/>
                  <a:pt x="482" y="335"/>
                </a:cubicBezTo>
                <a:cubicBezTo>
                  <a:pt x="354" y="397"/>
                  <a:pt x="354" y="397"/>
                  <a:pt x="354" y="397"/>
                </a:cubicBezTo>
                <a:cubicBezTo>
                  <a:pt x="262" y="431"/>
                  <a:pt x="262" y="431"/>
                  <a:pt x="262" y="431"/>
                </a:cubicBezTo>
                <a:cubicBezTo>
                  <a:pt x="259" y="435"/>
                  <a:pt x="243" y="420"/>
                  <a:pt x="239" y="416"/>
                </a:cubicBezTo>
                <a:cubicBezTo>
                  <a:pt x="231" y="401"/>
                  <a:pt x="239" y="385"/>
                  <a:pt x="235" y="374"/>
                </a:cubicBezTo>
                <a:cubicBezTo>
                  <a:pt x="227" y="362"/>
                  <a:pt x="227" y="366"/>
                  <a:pt x="227" y="355"/>
                </a:cubicBezTo>
                <a:cubicBezTo>
                  <a:pt x="224" y="343"/>
                  <a:pt x="204" y="351"/>
                  <a:pt x="196" y="343"/>
                </a:cubicBezTo>
                <a:cubicBezTo>
                  <a:pt x="181" y="335"/>
                  <a:pt x="188" y="327"/>
                  <a:pt x="185" y="312"/>
                </a:cubicBezTo>
                <a:cubicBezTo>
                  <a:pt x="169" y="300"/>
                  <a:pt x="162" y="300"/>
                  <a:pt x="154" y="281"/>
                </a:cubicBezTo>
                <a:cubicBezTo>
                  <a:pt x="154" y="269"/>
                  <a:pt x="154" y="254"/>
                  <a:pt x="146" y="246"/>
                </a:cubicBezTo>
                <a:cubicBezTo>
                  <a:pt x="146" y="242"/>
                  <a:pt x="142" y="231"/>
                  <a:pt x="142" y="227"/>
                </a:cubicBezTo>
                <a:cubicBezTo>
                  <a:pt x="139" y="219"/>
                  <a:pt x="139" y="212"/>
                  <a:pt x="135" y="204"/>
                </a:cubicBezTo>
                <a:cubicBezTo>
                  <a:pt x="131" y="204"/>
                  <a:pt x="127" y="196"/>
                  <a:pt x="127" y="196"/>
                </a:cubicBezTo>
                <a:cubicBezTo>
                  <a:pt x="120" y="189"/>
                  <a:pt x="116" y="169"/>
                  <a:pt x="96" y="181"/>
                </a:cubicBezTo>
                <a:cubicBezTo>
                  <a:pt x="85" y="189"/>
                  <a:pt x="73" y="204"/>
                  <a:pt x="73" y="223"/>
                </a:cubicBezTo>
                <a:cubicBezTo>
                  <a:pt x="81" y="235"/>
                  <a:pt x="81" y="258"/>
                  <a:pt x="104" y="246"/>
                </a:cubicBezTo>
                <a:cubicBezTo>
                  <a:pt x="112" y="239"/>
                  <a:pt x="127" y="227"/>
                  <a:pt x="127" y="219"/>
                </a:cubicBezTo>
                <a:cubicBezTo>
                  <a:pt x="131" y="223"/>
                  <a:pt x="142" y="258"/>
                  <a:pt x="142" y="265"/>
                </a:cubicBezTo>
                <a:cubicBezTo>
                  <a:pt x="146" y="277"/>
                  <a:pt x="108" y="281"/>
                  <a:pt x="112" y="288"/>
                </a:cubicBezTo>
                <a:close/>
                <a:moveTo>
                  <a:pt x="354" y="7"/>
                </a:moveTo>
                <a:lnTo>
                  <a:pt x="354" y="7"/>
                </a:lnTo>
                <a:lnTo>
                  <a:pt x="354" y="7"/>
                </a:lnTo>
                <a:cubicBezTo>
                  <a:pt x="354" y="11"/>
                  <a:pt x="362" y="15"/>
                  <a:pt x="366" y="19"/>
                </a:cubicBezTo>
                <a:cubicBezTo>
                  <a:pt x="378" y="23"/>
                  <a:pt x="370" y="34"/>
                  <a:pt x="366" y="38"/>
                </a:cubicBezTo>
                <a:cubicBezTo>
                  <a:pt x="358" y="46"/>
                  <a:pt x="366" y="50"/>
                  <a:pt x="370" y="57"/>
                </a:cubicBezTo>
                <a:cubicBezTo>
                  <a:pt x="382" y="84"/>
                  <a:pt x="370" y="88"/>
                  <a:pt x="405" y="77"/>
                </a:cubicBezTo>
                <a:cubicBezTo>
                  <a:pt x="417" y="73"/>
                  <a:pt x="428" y="73"/>
                  <a:pt x="436" y="88"/>
                </a:cubicBezTo>
                <a:cubicBezTo>
                  <a:pt x="440" y="100"/>
                  <a:pt x="436" y="100"/>
                  <a:pt x="432" y="107"/>
                </a:cubicBezTo>
                <a:cubicBezTo>
                  <a:pt x="428" y="107"/>
                  <a:pt x="447" y="123"/>
                  <a:pt x="451" y="119"/>
                </a:cubicBezTo>
                <a:cubicBezTo>
                  <a:pt x="459" y="111"/>
                  <a:pt x="467" y="88"/>
                  <a:pt x="474" y="80"/>
                </a:cubicBezTo>
                <a:cubicBezTo>
                  <a:pt x="478" y="92"/>
                  <a:pt x="486" y="103"/>
                  <a:pt x="490" y="111"/>
                </a:cubicBezTo>
                <a:cubicBezTo>
                  <a:pt x="493" y="126"/>
                  <a:pt x="497" y="123"/>
                  <a:pt x="490" y="138"/>
                </a:cubicBezTo>
                <a:cubicBezTo>
                  <a:pt x="493" y="138"/>
                  <a:pt x="493" y="138"/>
                  <a:pt x="493" y="138"/>
                </a:cubicBezTo>
                <a:lnTo>
                  <a:pt x="497" y="134"/>
                </a:lnTo>
                <a:cubicBezTo>
                  <a:pt x="505" y="130"/>
                  <a:pt x="513" y="126"/>
                  <a:pt x="520" y="123"/>
                </a:cubicBezTo>
                <a:cubicBezTo>
                  <a:pt x="524" y="123"/>
                  <a:pt x="524" y="123"/>
                  <a:pt x="524" y="123"/>
                </a:cubicBezTo>
                <a:cubicBezTo>
                  <a:pt x="524" y="119"/>
                  <a:pt x="551" y="111"/>
                  <a:pt x="540" y="107"/>
                </a:cubicBezTo>
                <a:cubicBezTo>
                  <a:pt x="532" y="103"/>
                  <a:pt x="520" y="107"/>
                  <a:pt x="513" y="96"/>
                </a:cubicBezTo>
                <a:cubicBezTo>
                  <a:pt x="505" y="77"/>
                  <a:pt x="528" y="65"/>
                  <a:pt x="524" y="54"/>
                </a:cubicBezTo>
                <a:cubicBezTo>
                  <a:pt x="520" y="42"/>
                  <a:pt x="509" y="46"/>
                  <a:pt x="520" y="31"/>
                </a:cubicBezTo>
                <a:cubicBezTo>
                  <a:pt x="524" y="27"/>
                  <a:pt x="532" y="15"/>
                  <a:pt x="528" y="7"/>
                </a:cubicBezTo>
                <a:cubicBezTo>
                  <a:pt x="524" y="0"/>
                  <a:pt x="513" y="15"/>
                  <a:pt x="501" y="11"/>
                </a:cubicBezTo>
                <a:cubicBezTo>
                  <a:pt x="497" y="11"/>
                  <a:pt x="497" y="7"/>
                  <a:pt x="493" y="3"/>
                </a:cubicBezTo>
                <a:cubicBezTo>
                  <a:pt x="493" y="7"/>
                  <a:pt x="493" y="7"/>
                  <a:pt x="493" y="7"/>
                </a:cubicBezTo>
                <a:lnTo>
                  <a:pt x="354" y="7"/>
                </a:ln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172"/>
          <p:cNvSpPr>
            <a:spLocks noChangeArrowheads="1"/>
          </p:cNvSpPr>
          <p:nvPr/>
        </p:nvSpPr>
        <p:spPr bwMode="auto">
          <a:xfrm>
            <a:off x="19363285" y="10373474"/>
            <a:ext cx="354016" cy="399512"/>
          </a:xfrm>
          <a:custGeom>
            <a:avLst/>
            <a:gdLst>
              <a:gd name="T0" fmla="*/ 410 w 484"/>
              <a:gd name="T1" fmla="*/ 251 h 548"/>
              <a:gd name="T2" fmla="*/ 406 w 484"/>
              <a:gd name="T3" fmla="*/ 309 h 548"/>
              <a:gd name="T4" fmla="*/ 309 w 484"/>
              <a:gd name="T5" fmla="*/ 413 h 548"/>
              <a:gd name="T6" fmla="*/ 221 w 484"/>
              <a:gd name="T7" fmla="*/ 547 h 548"/>
              <a:gd name="T8" fmla="*/ 221 w 484"/>
              <a:gd name="T9" fmla="*/ 498 h 548"/>
              <a:gd name="T10" fmla="*/ 232 w 484"/>
              <a:gd name="T11" fmla="*/ 467 h 548"/>
              <a:gd name="T12" fmla="*/ 294 w 484"/>
              <a:gd name="T13" fmla="*/ 382 h 548"/>
              <a:gd name="T14" fmla="*/ 371 w 484"/>
              <a:gd name="T15" fmla="*/ 270 h 548"/>
              <a:gd name="T16" fmla="*/ 0 w 484"/>
              <a:gd name="T17" fmla="*/ 305 h 548"/>
              <a:gd name="T18" fmla="*/ 20 w 484"/>
              <a:gd name="T19" fmla="*/ 340 h 548"/>
              <a:gd name="T20" fmla="*/ 124 w 484"/>
              <a:gd name="T21" fmla="*/ 486 h 548"/>
              <a:gd name="T22" fmla="*/ 151 w 484"/>
              <a:gd name="T23" fmla="*/ 448 h 548"/>
              <a:gd name="T24" fmla="*/ 225 w 484"/>
              <a:gd name="T25" fmla="*/ 340 h 548"/>
              <a:gd name="T26" fmla="*/ 232 w 484"/>
              <a:gd name="T27" fmla="*/ 263 h 548"/>
              <a:gd name="T28" fmla="*/ 217 w 484"/>
              <a:gd name="T29" fmla="*/ 235 h 548"/>
              <a:gd name="T30" fmla="*/ 151 w 484"/>
              <a:gd name="T31" fmla="*/ 301 h 548"/>
              <a:gd name="T32" fmla="*/ 128 w 484"/>
              <a:gd name="T33" fmla="*/ 347 h 548"/>
              <a:gd name="T34" fmla="*/ 82 w 484"/>
              <a:gd name="T35" fmla="*/ 393 h 548"/>
              <a:gd name="T36" fmla="*/ 105 w 484"/>
              <a:gd name="T37" fmla="*/ 309 h 548"/>
              <a:gd name="T38" fmla="*/ 28 w 484"/>
              <a:gd name="T39" fmla="*/ 301 h 548"/>
              <a:gd name="T40" fmla="*/ 0 w 484"/>
              <a:gd name="T41" fmla="*/ 305 h 548"/>
              <a:gd name="T42" fmla="*/ 225 w 484"/>
              <a:gd name="T43" fmla="*/ 158 h 548"/>
              <a:gd name="T44" fmla="*/ 166 w 484"/>
              <a:gd name="T45" fmla="*/ 128 h 548"/>
              <a:gd name="T46" fmla="*/ 186 w 484"/>
              <a:gd name="T47" fmla="*/ 50 h 548"/>
              <a:gd name="T48" fmla="*/ 471 w 484"/>
              <a:gd name="T49" fmla="*/ 0 h 548"/>
              <a:gd name="T50" fmla="*/ 471 w 484"/>
              <a:gd name="T51" fmla="*/ 8 h 548"/>
              <a:gd name="T52" fmla="*/ 460 w 484"/>
              <a:gd name="T53" fmla="*/ 58 h 548"/>
              <a:gd name="T54" fmla="*/ 444 w 484"/>
              <a:gd name="T55" fmla="*/ 124 h 548"/>
              <a:gd name="T56" fmla="*/ 383 w 484"/>
              <a:gd name="T57" fmla="*/ 174 h 548"/>
              <a:gd name="T58" fmla="*/ 305 w 484"/>
              <a:gd name="T59" fmla="*/ 212 h 548"/>
              <a:gd name="T60" fmla="*/ 317 w 484"/>
              <a:gd name="T61" fmla="*/ 181 h 548"/>
              <a:gd name="T62" fmla="*/ 328 w 484"/>
              <a:gd name="T63" fmla="*/ 105 h 548"/>
              <a:gd name="T64" fmla="*/ 321 w 484"/>
              <a:gd name="T65" fmla="*/ 81 h 548"/>
              <a:gd name="T66" fmla="*/ 286 w 484"/>
              <a:gd name="T67" fmla="*/ 131 h 548"/>
              <a:gd name="T68" fmla="*/ 286 w 484"/>
              <a:gd name="T69" fmla="*/ 193 h 548"/>
              <a:gd name="T70" fmla="*/ 259 w 484"/>
              <a:gd name="T71" fmla="*/ 212 h 548"/>
              <a:gd name="T72" fmla="*/ 248 w 484"/>
              <a:gd name="T73" fmla="*/ 177 h 548"/>
              <a:gd name="T74" fmla="*/ 252 w 484"/>
              <a:gd name="T75" fmla="*/ 135 h 548"/>
              <a:gd name="T76" fmla="*/ 225 w 484"/>
              <a:gd name="T77" fmla="*/ 158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4" h="548">
                <a:moveTo>
                  <a:pt x="410" y="251"/>
                </a:moveTo>
                <a:lnTo>
                  <a:pt x="410" y="251"/>
                </a:lnTo>
                <a:cubicBezTo>
                  <a:pt x="406" y="309"/>
                  <a:pt x="406" y="309"/>
                  <a:pt x="406" y="309"/>
                </a:cubicBezTo>
                <a:lnTo>
                  <a:pt x="406" y="309"/>
                </a:lnTo>
                <a:cubicBezTo>
                  <a:pt x="406" y="313"/>
                  <a:pt x="406" y="313"/>
                  <a:pt x="402" y="316"/>
                </a:cubicBezTo>
                <a:cubicBezTo>
                  <a:pt x="371" y="347"/>
                  <a:pt x="336" y="374"/>
                  <a:pt x="309" y="413"/>
                </a:cubicBezTo>
                <a:cubicBezTo>
                  <a:pt x="248" y="501"/>
                  <a:pt x="248" y="501"/>
                  <a:pt x="248" y="501"/>
                </a:cubicBezTo>
                <a:cubicBezTo>
                  <a:pt x="240" y="509"/>
                  <a:pt x="221" y="540"/>
                  <a:pt x="221" y="547"/>
                </a:cubicBezTo>
                <a:cubicBezTo>
                  <a:pt x="217" y="547"/>
                  <a:pt x="209" y="540"/>
                  <a:pt x="209" y="536"/>
                </a:cubicBezTo>
                <a:cubicBezTo>
                  <a:pt x="213" y="525"/>
                  <a:pt x="217" y="509"/>
                  <a:pt x="221" y="498"/>
                </a:cubicBezTo>
                <a:cubicBezTo>
                  <a:pt x="225" y="494"/>
                  <a:pt x="225" y="486"/>
                  <a:pt x="225" y="482"/>
                </a:cubicBezTo>
                <a:cubicBezTo>
                  <a:pt x="225" y="475"/>
                  <a:pt x="232" y="471"/>
                  <a:pt x="232" y="467"/>
                </a:cubicBezTo>
                <a:cubicBezTo>
                  <a:pt x="252" y="455"/>
                  <a:pt x="275" y="425"/>
                  <a:pt x="282" y="405"/>
                </a:cubicBezTo>
                <a:cubicBezTo>
                  <a:pt x="286" y="401"/>
                  <a:pt x="286" y="386"/>
                  <a:pt x="294" y="382"/>
                </a:cubicBezTo>
                <a:cubicBezTo>
                  <a:pt x="302" y="343"/>
                  <a:pt x="324" y="332"/>
                  <a:pt x="344" y="305"/>
                </a:cubicBezTo>
                <a:cubicBezTo>
                  <a:pt x="355" y="294"/>
                  <a:pt x="359" y="278"/>
                  <a:pt x="371" y="270"/>
                </a:cubicBezTo>
                <a:cubicBezTo>
                  <a:pt x="379" y="267"/>
                  <a:pt x="394" y="259"/>
                  <a:pt x="410" y="251"/>
                </a:cubicBezTo>
                <a:close/>
                <a:moveTo>
                  <a:pt x="0" y="305"/>
                </a:moveTo>
                <a:lnTo>
                  <a:pt x="0" y="305"/>
                </a:lnTo>
                <a:cubicBezTo>
                  <a:pt x="0" y="316"/>
                  <a:pt x="16" y="328"/>
                  <a:pt x="20" y="340"/>
                </a:cubicBezTo>
                <a:cubicBezTo>
                  <a:pt x="28" y="347"/>
                  <a:pt x="47" y="386"/>
                  <a:pt x="55" y="397"/>
                </a:cubicBezTo>
                <a:cubicBezTo>
                  <a:pt x="71" y="421"/>
                  <a:pt x="105" y="467"/>
                  <a:pt x="124" y="486"/>
                </a:cubicBezTo>
                <a:lnTo>
                  <a:pt x="124" y="486"/>
                </a:lnTo>
                <a:cubicBezTo>
                  <a:pt x="132" y="471"/>
                  <a:pt x="143" y="459"/>
                  <a:pt x="151" y="448"/>
                </a:cubicBezTo>
                <a:cubicBezTo>
                  <a:pt x="170" y="425"/>
                  <a:pt x="182" y="390"/>
                  <a:pt x="205" y="366"/>
                </a:cubicBezTo>
                <a:cubicBezTo>
                  <a:pt x="205" y="359"/>
                  <a:pt x="221" y="347"/>
                  <a:pt x="225" y="340"/>
                </a:cubicBezTo>
                <a:cubicBezTo>
                  <a:pt x="236" y="320"/>
                  <a:pt x="229" y="324"/>
                  <a:pt x="229" y="301"/>
                </a:cubicBezTo>
                <a:cubicBezTo>
                  <a:pt x="232" y="290"/>
                  <a:pt x="229" y="274"/>
                  <a:pt x="232" y="263"/>
                </a:cubicBezTo>
                <a:cubicBezTo>
                  <a:pt x="236" y="259"/>
                  <a:pt x="244" y="247"/>
                  <a:pt x="236" y="243"/>
                </a:cubicBezTo>
                <a:cubicBezTo>
                  <a:pt x="232" y="243"/>
                  <a:pt x="213" y="232"/>
                  <a:pt x="217" y="235"/>
                </a:cubicBezTo>
                <a:cubicBezTo>
                  <a:pt x="221" y="263"/>
                  <a:pt x="205" y="270"/>
                  <a:pt x="182" y="274"/>
                </a:cubicBezTo>
                <a:cubicBezTo>
                  <a:pt x="159" y="282"/>
                  <a:pt x="163" y="286"/>
                  <a:pt x="151" y="301"/>
                </a:cubicBezTo>
                <a:cubicBezTo>
                  <a:pt x="136" y="313"/>
                  <a:pt x="166" y="316"/>
                  <a:pt x="151" y="324"/>
                </a:cubicBezTo>
                <a:cubicBezTo>
                  <a:pt x="139" y="336"/>
                  <a:pt x="132" y="328"/>
                  <a:pt x="128" y="347"/>
                </a:cubicBezTo>
                <a:cubicBezTo>
                  <a:pt x="124" y="359"/>
                  <a:pt x="117" y="366"/>
                  <a:pt x="109" y="370"/>
                </a:cubicBezTo>
                <a:cubicBezTo>
                  <a:pt x="105" y="370"/>
                  <a:pt x="71" y="421"/>
                  <a:pt x="82" y="393"/>
                </a:cubicBezTo>
                <a:cubicBezTo>
                  <a:pt x="90" y="374"/>
                  <a:pt x="113" y="359"/>
                  <a:pt x="109" y="340"/>
                </a:cubicBezTo>
                <a:cubicBezTo>
                  <a:pt x="109" y="336"/>
                  <a:pt x="109" y="309"/>
                  <a:pt x="105" y="309"/>
                </a:cubicBezTo>
                <a:cubicBezTo>
                  <a:pt x="93" y="309"/>
                  <a:pt x="67" y="290"/>
                  <a:pt x="63" y="294"/>
                </a:cubicBezTo>
                <a:cubicBezTo>
                  <a:pt x="55" y="309"/>
                  <a:pt x="39" y="290"/>
                  <a:pt x="28" y="301"/>
                </a:cubicBezTo>
                <a:lnTo>
                  <a:pt x="28" y="301"/>
                </a:lnTo>
                <a:cubicBezTo>
                  <a:pt x="0" y="305"/>
                  <a:pt x="0" y="305"/>
                  <a:pt x="0" y="305"/>
                </a:cubicBezTo>
                <a:close/>
                <a:moveTo>
                  <a:pt x="225" y="158"/>
                </a:moveTo>
                <a:lnTo>
                  <a:pt x="225" y="158"/>
                </a:lnTo>
                <a:cubicBezTo>
                  <a:pt x="182" y="139"/>
                  <a:pt x="182" y="139"/>
                  <a:pt x="182" y="139"/>
                </a:cubicBezTo>
                <a:cubicBezTo>
                  <a:pt x="178" y="135"/>
                  <a:pt x="170" y="131"/>
                  <a:pt x="166" y="128"/>
                </a:cubicBezTo>
                <a:cubicBezTo>
                  <a:pt x="159" y="120"/>
                  <a:pt x="151" y="116"/>
                  <a:pt x="143" y="105"/>
                </a:cubicBezTo>
                <a:cubicBezTo>
                  <a:pt x="136" y="77"/>
                  <a:pt x="155" y="50"/>
                  <a:pt x="186" y="50"/>
                </a:cubicBezTo>
                <a:cubicBezTo>
                  <a:pt x="332" y="35"/>
                  <a:pt x="332" y="35"/>
                  <a:pt x="332" y="35"/>
                </a:cubicBezTo>
                <a:cubicBezTo>
                  <a:pt x="471" y="0"/>
                  <a:pt x="471" y="0"/>
                  <a:pt x="471" y="0"/>
                </a:cubicBezTo>
                <a:lnTo>
                  <a:pt x="471" y="0"/>
                </a:lnTo>
                <a:cubicBezTo>
                  <a:pt x="471" y="4"/>
                  <a:pt x="471" y="8"/>
                  <a:pt x="471" y="8"/>
                </a:cubicBezTo>
                <a:cubicBezTo>
                  <a:pt x="467" y="19"/>
                  <a:pt x="475" y="23"/>
                  <a:pt x="463" y="35"/>
                </a:cubicBezTo>
                <a:cubicBezTo>
                  <a:pt x="452" y="38"/>
                  <a:pt x="452" y="46"/>
                  <a:pt x="460" y="58"/>
                </a:cubicBezTo>
                <a:cubicBezTo>
                  <a:pt x="463" y="70"/>
                  <a:pt x="483" y="89"/>
                  <a:pt x="471" y="105"/>
                </a:cubicBezTo>
                <a:cubicBezTo>
                  <a:pt x="463" y="112"/>
                  <a:pt x="448" y="116"/>
                  <a:pt x="444" y="124"/>
                </a:cubicBezTo>
                <a:cubicBezTo>
                  <a:pt x="441" y="128"/>
                  <a:pt x="437" y="131"/>
                  <a:pt x="429" y="135"/>
                </a:cubicBezTo>
                <a:cubicBezTo>
                  <a:pt x="383" y="174"/>
                  <a:pt x="383" y="174"/>
                  <a:pt x="383" y="174"/>
                </a:cubicBezTo>
                <a:cubicBezTo>
                  <a:pt x="371" y="185"/>
                  <a:pt x="324" y="239"/>
                  <a:pt x="309" y="232"/>
                </a:cubicBezTo>
                <a:cubicBezTo>
                  <a:pt x="305" y="224"/>
                  <a:pt x="305" y="220"/>
                  <a:pt x="305" y="212"/>
                </a:cubicBezTo>
                <a:cubicBezTo>
                  <a:pt x="309" y="208"/>
                  <a:pt x="305" y="212"/>
                  <a:pt x="309" y="208"/>
                </a:cubicBezTo>
                <a:cubicBezTo>
                  <a:pt x="317" y="197"/>
                  <a:pt x="313" y="193"/>
                  <a:pt x="317" y="181"/>
                </a:cubicBezTo>
                <a:cubicBezTo>
                  <a:pt x="317" y="174"/>
                  <a:pt x="328" y="158"/>
                  <a:pt x="332" y="151"/>
                </a:cubicBezTo>
                <a:cubicBezTo>
                  <a:pt x="352" y="128"/>
                  <a:pt x="309" y="131"/>
                  <a:pt x="328" y="105"/>
                </a:cubicBezTo>
                <a:cubicBezTo>
                  <a:pt x="332" y="93"/>
                  <a:pt x="352" y="74"/>
                  <a:pt x="352" y="62"/>
                </a:cubicBezTo>
                <a:cubicBezTo>
                  <a:pt x="348" y="62"/>
                  <a:pt x="328" y="81"/>
                  <a:pt x="321" y="81"/>
                </a:cubicBezTo>
                <a:cubicBezTo>
                  <a:pt x="313" y="85"/>
                  <a:pt x="313" y="112"/>
                  <a:pt x="298" y="116"/>
                </a:cubicBezTo>
                <a:cubicBezTo>
                  <a:pt x="298" y="120"/>
                  <a:pt x="275" y="131"/>
                  <a:pt x="286" y="131"/>
                </a:cubicBezTo>
                <a:cubicBezTo>
                  <a:pt x="298" y="135"/>
                  <a:pt x="309" y="135"/>
                  <a:pt x="313" y="147"/>
                </a:cubicBezTo>
                <a:cubicBezTo>
                  <a:pt x="313" y="162"/>
                  <a:pt x="294" y="181"/>
                  <a:pt x="286" y="193"/>
                </a:cubicBezTo>
                <a:cubicBezTo>
                  <a:pt x="282" y="201"/>
                  <a:pt x="290" y="216"/>
                  <a:pt x="286" y="224"/>
                </a:cubicBezTo>
                <a:cubicBezTo>
                  <a:pt x="282" y="228"/>
                  <a:pt x="263" y="216"/>
                  <a:pt x="259" y="212"/>
                </a:cubicBezTo>
                <a:cubicBezTo>
                  <a:pt x="252" y="208"/>
                  <a:pt x="240" y="208"/>
                  <a:pt x="244" y="197"/>
                </a:cubicBezTo>
                <a:cubicBezTo>
                  <a:pt x="248" y="189"/>
                  <a:pt x="252" y="189"/>
                  <a:pt x="248" y="177"/>
                </a:cubicBezTo>
                <a:cubicBezTo>
                  <a:pt x="248" y="166"/>
                  <a:pt x="248" y="162"/>
                  <a:pt x="248" y="151"/>
                </a:cubicBezTo>
                <a:cubicBezTo>
                  <a:pt x="252" y="147"/>
                  <a:pt x="259" y="135"/>
                  <a:pt x="252" y="135"/>
                </a:cubicBezTo>
                <a:cubicBezTo>
                  <a:pt x="244" y="135"/>
                  <a:pt x="244" y="139"/>
                  <a:pt x="240" y="147"/>
                </a:cubicBezTo>
                <a:cubicBezTo>
                  <a:pt x="236" y="155"/>
                  <a:pt x="232" y="155"/>
                  <a:pt x="225" y="158"/>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9" name="Freeform 173"/>
          <p:cNvSpPr>
            <a:spLocks noChangeArrowheads="1"/>
          </p:cNvSpPr>
          <p:nvPr/>
        </p:nvSpPr>
        <p:spPr bwMode="auto">
          <a:xfrm>
            <a:off x="18879355" y="10675544"/>
            <a:ext cx="639827" cy="350791"/>
          </a:xfrm>
          <a:custGeom>
            <a:avLst/>
            <a:gdLst>
              <a:gd name="T0" fmla="*/ 652 w 873"/>
              <a:gd name="T1" fmla="*/ 466 h 479"/>
              <a:gd name="T2" fmla="*/ 652 w 873"/>
              <a:gd name="T3" fmla="*/ 466 h 479"/>
              <a:gd name="T4" fmla="*/ 683 w 873"/>
              <a:gd name="T5" fmla="*/ 462 h 479"/>
              <a:gd name="T6" fmla="*/ 683 w 873"/>
              <a:gd name="T7" fmla="*/ 462 h 479"/>
              <a:gd name="T8" fmla="*/ 718 w 873"/>
              <a:gd name="T9" fmla="*/ 394 h 479"/>
              <a:gd name="T10" fmla="*/ 783 w 873"/>
              <a:gd name="T11" fmla="*/ 266 h 479"/>
              <a:gd name="T12" fmla="*/ 845 w 873"/>
              <a:gd name="T13" fmla="*/ 181 h 479"/>
              <a:gd name="T14" fmla="*/ 872 w 873"/>
              <a:gd name="T15" fmla="*/ 146 h 479"/>
              <a:gd name="T16" fmla="*/ 833 w 873"/>
              <a:gd name="T17" fmla="*/ 146 h 479"/>
              <a:gd name="T18" fmla="*/ 783 w 873"/>
              <a:gd name="T19" fmla="*/ 158 h 479"/>
              <a:gd name="T20" fmla="*/ 814 w 873"/>
              <a:gd name="T21" fmla="*/ 174 h 479"/>
              <a:gd name="T22" fmla="*/ 802 w 873"/>
              <a:gd name="T23" fmla="*/ 201 h 479"/>
              <a:gd name="T24" fmla="*/ 775 w 873"/>
              <a:gd name="T25" fmla="*/ 239 h 479"/>
              <a:gd name="T26" fmla="*/ 764 w 873"/>
              <a:gd name="T27" fmla="*/ 262 h 479"/>
              <a:gd name="T28" fmla="*/ 741 w 873"/>
              <a:gd name="T29" fmla="*/ 281 h 479"/>
              <a:gd name="T30" fmla="*/ 737 w 873"/>
              <a:gd name="T31" fmla="*/ 289 h 479"/>
              <a:gd name="T32" fmla="*/ 726 w 873"/>
              <a:gd name="T33" fmla="*/ 328 h 479"/>
              <a:gd name="T34" fmla="*/ 706 w 873"/>
              <a:gd name="T35" fmla="*/ 363 h 479"/>
              <a:gd name="T36" fmla="*/ 667 w 873"/>
              <a:gd name="T37" fmla="*/ 401 h 479"/>
              <a:gd name="T38" fmla="*/ 663 w 873"/>
              <a:gd name="T39" fmla="*/ 416 h 479"/>
              <a:gd name="T40" fmla="*/ 663 w 873"/>
              <a:gd name="T41" fmla="*/ 436 h 479"/>
              <a:gd name="T42" fmla="*/ 652 w 873"/>
              <a:gd name="T43" fmla="*/ 466 h 479"/>
              <a:gd name="T44" fmla="*/ 590 w 873"/>
              <a:gd name="T45" fmla="*/ 474 h 479"/>
              <a:gd name="T46" fmla="*/ 590 w 873"/>
              <a:gd name="T47" fmla="*/ 474 h 479"/>
              <a:gd name="T48" fmla="*/ 590 w 873"/>
              <a:gd name="T49" fmla="*/ 474 h 479"/>
              <a:gd name="T50" fmla="*/ 182 w 873"/>
              <a:gd name="T51" fmla="*/ 474 h 479"/>
              <a:gd name="T52" fmla="*/ 150 w 873"/>
              <a:gd name="T53" fmla="*/ 478 h 479"/>
              <a:gd name="T54" fmla="*/ 127 w 873"/>
              <a:gd name="T55" fmla="*/ 478 h 479"/>
              <a:gd name="T56" fmla="*/ 93 w 873"/>
              <a:gd name="T57" fmla="*/ 470 h 479"/>
              <a:gd name="T58" fmla="*/ 43 w 873"/>
              <a:gd name="T59" fmla="*/ 409 h 479"/>
              <a:gd name="T60" fmla="*/ 0 w 873"/>
              <a:gd name="T61" fmla="*/ 394 h 479"/>
              <a:gd name="T62" fmla="*/ 0 w 873"/>
              <a:gd name="T63" fmla="*/ 390 h 479"/>
              <a:gd name="T64" fmla="*/ 0 w 873"/>
              <a:gd name="T65" fmla="*/ 104 h 479"/>
              <a:gd name="T66" fmla="*/ 104 w 873"/>
              <a:gd name="T67" fmla="*/ 0 h 479"/>
              <a:gd name="T68" fmla="*/ 104 w 873"/>
              <a:gd name="T69" fmla="*/ 0 h 479"/>
              <a:gd name="T70" fmla="*/ 139 w 873"/>
              <a:gd name="T71" fmla="*/ 16 h 479"/>
              <a:gd name="T72" fmla="*/ 154 w 873"/>
              <a:gd name="T73" fmla="*/ 43 h 479"/>
              <a:gd name="T74" fmla="*/ 270 w 873"/>
              <a:gd name="T75" fmla="*/ 73 h 479"/>
              <a:gd name="T76" fmla="*/ 316 w 873"/>
              <a:gd name="T77" fmla="*/ 77 h 479"/>
              <a:gd name="T78" fmla="*/ 363 w 873"/>
              <a:gd name="T79" fmla="*/ 92 h 479"/>
              <a:gd name="T80" fmla="*/ 363 w 873"/>
              <a:gd name="T81" fmla="*/ 92 h 479"/>
              <a:gd name="T82" fmla="*/ 394 w 873"/>
              <a:gd name="T83" fmla="*/ 119 h 479"/>
              <a:gd name="T84" fmla="*/ 467 w 873"/>
              <a:gd name="T85" fmla="*/ 154 h 479"/>
              <a:gd name="T86" fmla="*/ 490 w 873"/>
              <a:gd name="T87" fmla="*/ 150 h 479"/>
              <a:gd name="T88" fmla="*/ 517 w 873"/>
              <a:gd name="T89" fmla="*/ 142 h 479"/>
              <a:gd name="T90" fmla="*/ 540 w 873"/>
              <a:gd name="T91" fmla="*/ 154 h 479"/>
              <a:gd name="T92" fmla="*/ 533 w 873"/>
              <a:gd name="T93" fmla="*/ 212 h 479"/>
              <a:gd name="T94" fmla="*/ 587 w 873"/>
              <a:gd name="T95" fmla="*/ 270 h 479"/>
              <a:gd name="T96" fmla="*/ 598 w 873"/>
              <a:gd name="T97" fmla="*/ 289 h 479"/>
              <a:gd name="T98" fmla="*/ 606 w 873"/>
              <a:gd name="T99" fmla="*/ 320 h 479"/>
              <a:gd name="T100" fmla="*/ 621 w 873"/>
              <a:gd name="T101" fmla="*/ 285 h 479"/>
              <a:gd name="T102" fmla="*/ 621 w 873"/>
              <a:gd name="T103" fmla="*/ 285 h 479"/>
              <a:gd name="T104" fmla="*/ 675 w 873"/>
              <a:gd name="T105" fmla="*/ 301 h 479"/>
              <a:gd name="T106" fmla="*/ 675 w 873"/>
              <a:gd name="T107" fmla="*/ 301 h 479"/>
              <a:gd name="T108" fmla="*/ 655 w 873"/>
              <a:gd name="T109" fmla="*/ 320 h 479"/>
              <a:gd name="T110" fmla="*/ 640 w 873"/>
              <a:gd name="T111" fmla="*/ 351 h 479"/>
              <a:gd name="T112" fmla="*/ 625 w 873"/>
              <a:gd name="T113" fmla="*/ 413 h 479"/>
              <a:gd name="T114" fmla="*/ 625 w 873"/>
              <a:gd name="T115" fmla="*/ 416 h 479"/>
              <a:gd name="T116" fmla="*/ 617 w 873"/>
              <a:gd name="T117" fmla="*/ 424 h 479"/>
              <a:gd name="T118" fmla="*/ 602 w 873"/>
              <a:gd name="T119" fmla="*/ 440 h 479"/>
              <a:gd name="T120" fmla="*/ 590 w 873"/>
              <a:gd name="T121" fmla="*/ 474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73" h="479">
                <a:moveTo>
                  <a:pt x="652" y="466"/>
                </a:moveTo>
                <a:lnTo>
                  <a:pt x="652" y="466"/>
                </a:lnTo>
                <a:cubicBezTo>
                  <a:pt x="683" y="462"/>
                  <a:pt x="683" y="462"/>
                  <a:pt x="683" y="462"/>
                </a:cubicBezTo>
                <a:lnTo>
                  <a:pt x="683" y="462"/>
                </a:lnTo>
                <a:cubicBezTo>
                  <a:pt x="694" y="440"/>
                  <a:pt x="702" y="416"/>
                  <a:pt x="718" y="394"/>
                </a:cubicBezTo>
                <a:cubicBezTo>
                  <a:pt x="737" y="351"/>
                  <a:pt x="760" y="308"/>
                  <a:pt x="783" y="266"/>
                </a:cubicBezTo>
                <a:cubicBezTo>
                  <a:pt x="802" y="239"/>
                  <a:pt x="821" y="209"/>
                  <a:pt x="845" y="181"/>
                </a:cubicBezTo>
                <a:cubicBezTo>
                  <a:pt x="872" y="146"/>
                  <a:pt x="872" y="146"/>
                  <a:pt x="872" y="146"/>
                </a:cubicBezTo>
                <a:cubicBezTo>
                  <a:pt x="856" y="138"/>
                  <a:pt x="852" y="142"/>
                  <a:pt x="833" y="146"/>
                </a:cubicBezTo>
                <a:cubicBezTo>
                  <a:pt x="829" y="146"/>
                  <a:pt x="787" y="154"/>
                  <a:pt x="783" y="158"/>
                </a:cubicBezTo>
                <a:cubicBezTo>
                  <a:pt x="791" y="158"/>
                  <a:pt x="818" y="162"/>
                  <a:pt x="814" y="174"/>
                </a:cubicBezTo>
                <a:cubicBezTo>
                  <a:pt x="810" y="181"/>
                  <a:pt x="806" y="193"/>
                  <a:pt x="802" y="201"/>
                </a:cubicBezTo>
                <a:cubicBezTo>
                  <a:pt x="798" y="220"/>
                  <a:pt x="783" y="228"/>
                  <a:pt x="775" y="239"/>
                </a:cubicBezTo>
                <a:cubicBezTo>
                  <a:pt x="772" y="247"/>
                  <a:pt x="768" y="255"/>
                  <a:pt x="764" y="262"/>
                </a:cubicBezTo>
                <a:cubicBezTo>
                  <a:pt x="756" y="270"/>
                  <a:pt x="748" y="274"/>
                  <a:pt x="741" y="281"/>
                </a:cubicBezTo>
                <a:cubicBezTo>
                  <a:pt x="741" y="285"/>
                  <a:pt x="741" y="285"/>
                  <a:pt x="737" y="289"/>
                </a:cubicBezTo>
                <a:cubicBezTo>
                  <a:pt x="733" y="293"/>
                  <a:pt x="726" y="324"/>
                  <a:pt x="726" y="328"/>
                </a:cubicBezTo>
                <a:cubicBezTo>
                  <a:pt x="718" y="339"/>
                  <a:pt x="718" y="359"/>
                  <a:pt x="706" y="363"/>
                </a:cubicBezTo>
                <a:cubicBezTo>
                  <a:pt x="683" y="367"/>
                  <a:pt x="675" y="378"/>
                  <a:pt x="667" y="401"/>
                </a:cubicBezTo>
                <a:cubicBezTo>
                  <a:pt x="667" y="405"/>
                  <a:pt x="663" y="413"/>
                  <a:pt x="663" y="416"/>
                </a:cubicBezTo>
                <a:cubicBezTo>
                  <a:pt x="663" y="420"/>
                  <a:pt x="667" y="428"/>
                  <a:pt x="663" y="436"/>
                </a:cubicBezTo>
                <a:cubicBezTo>
                  <a:pt x="655" y="443"/>
                  <a:pt x="655" y="455"/>
                  <a:pt x="652" y="466"/>
                </a:cubicBezTo>
                <a:close/>
                <a:moveTo>
                  <a:pt x="590" y="474"/>
                </a:moveTo>
                <a:lnTo>
                  <a:pt x="590" y="474"/>
                </a:lnTo>
                <a:lnTo>
                  <a:pt x="590" y="474"/>
                </a:lnTo>
                <a:cubicBezTo>
                  <a:pt x="182" y="474"/>
                  <a:pt x="182" y="474"/>
                  <a:pt x="182" y="474"/>
                </a:cubicBezTo>
                <a:cubicBezTo>
                  <a:pt x="170" y="474"/>
                  <a:pt x="162" y="478"/>
                  <a:pt x="150" y="478"/>
                </a:cubicBezTo>
                <a:cubicBezTo>
                  <a:pt x="143" y="478"/>
                  <a:pt x="135" y="478"/>
                  <a:pt x="127" y="478"/>
                </a:cubicBezTo>
                <a:cubicBezTo>
                  <a:pt x="116" y="478"/>
                  <a:pt x="104" y="474"/>
                  <a:pt x="93" y="470"/>
                </a:cubicBezTo>
                <a:cubicBezTo>
                  <a:pt x="74" y="462"/>
                  <a:pt x="51" y="424"/>
                  <a:pt x="43" y="409"/>
                </a:cubicBezTo>
                <a:cubicBezTo>
                  <a:pt x="27" y="401"/>
                  <a:pt x="16" y="397"/>
                  <a:pt x="0" y="394"/>
                </a:cubicBezTo>
                <a:cubicBezTo>
                  <a:pt x="0" y="390"/>
                  <a:pt x="0" y="390"/>
                  <a:pt x="0" y="390"/>
                </a:cubicBezTo>
                <a:cubicBezTo>
                  <a:pt x="0" y="104"/>
                  <a:pt x="0" y="104"/>
                  <a:pt x="0" y="104"/>
                </a:cubicBezTo>
                <a:cubicBezTo>
                  <a:pt x="104" y="0"/>
                  <a:pt x="104" y="0"/>
                  <a:pt x="104" y="0"/>
                </a:cubicBezTo>
                <a:lnTo>
                  <a:pt x="104" y="0"/>
                </a:lnTo>
                <a:cubicBezTo>
                  <a:pt x="116" y="4"/>
                  <a:pt x="131" y="8"/>
                  <a:pt x="139" y="16"/>
                </a:cubicBezTo>
                <a:cubicBezTo>
                  <a:pt x="146" y="23"/>
                  <a:pt x="146" y="35"/>
                  <a:pt x="154" y="43"/>
                </a:cubicBezTo>
                <a:cubicBezTo>
                  <a:pt x="193" y="70"/>
                  <a:pt x="239" y="43"/>
                  <a:pt x="270" y="73"/>
                </a:cubicBezTo>
                <a:cubicBezTo>
                  <a:pt x="285" y="89"/>
                  <a:pt x="297" y="81"/>
                  <a:pt x="316" y="77"/>
                </a:cubicBezTo>
                <a:cubicBezTo>
                  <a:pt x="328" y="77"/>
                  <a:pt x="351" y="89"/>
                  <a:pt x="363" y="92"/>
                </a:cubicBezTo>
                <a:lnTo>
                  <a:pt x="363" y="92"/>
                </a:lnTo>
                <a:cubicBezTo>
                  <a:pt x="351" y="104"/>
                  <a:pt x="390" y="116"/>
                  <a:pt x="394" y="119"/>
                </a:cubicBezTo>
                <a:cubicBezTo>
                  <a:pt x="413" y="131"/>
                  <a:pt x="444" y="154"/>
                  <a:pt x="467" y="154"/>
                </a:cubicBezTo>
                <a:cubicBezTo>
                  <a:pt x="474" y="154"/>
                  <a:pt x="482" y="146"/>
                  <a:pt x="490" y="150"/>
                </a:cubicBezTo>
                <a:cubicBezTo>
                  <a:pt x="509" y="158"/>
                  <a:pt x="501" y="154"/>
                  <a:pt x="517" y="142"/>
                </a:cubicBezTo>
                <a:cubicBezTo>
                  <a:pt x="536" y="135"/>
                  <a:pt x="544" y="135"/>
                  <a:pt x="540" y="154"/>
                </a:cubicBezTo>
                <a:cubicBezTo>
                  <a:pt x="536" y="170"/>
                  <a:pt x="521" y="197"/>
                  <a:pt x="533" y="212"/>
                </a:cubicBezTo>
                <a:cubicBezTo>
                  <a:pt x="552" y="235"/>
                  <a:pt x="560" y="255"/>
                  <a:pt x="587" y="270"/>
                </a:cubicBezTo>
                <a:cubicBezTo>
                  <a:pt x="594" y="277"/>
                  <a:pt x="633" y="285"/>
                  <a:pt x="598" y="289"/>
                </a:cubicBezTo>
                <a:cubicBezTo>
                  <a:pt x="563" y="293"/>
                  <a:pt x="602" y="304"/>
                  <a:pt x="606" y="320"/>
                </a:cubicBezTo>
                <a:cubicBezTo>
                  <a:pt x="613" y="332"/>
                  <a:pt x="629" y="289"/>
                  <a:pt x="621" y="285"/>
                </a:cubicBezTo>
                <a:lnTo>
                  <a:pt x="621" y="285"/>
                </a:lnTo>
                <a:cubicBezTo>
                  <a:pt x="636" y="285"/>
                  <a:pt x="655" y="301"/>
                  <a:pt x="675" y="301"/>
                </a:cubicBezTo>
                <a:lnTo>
                  <a:pt x="675" y="301"/>
                </a:lnTo>
                <a:cubicBezTo>
                  <a:pt x="675" y="304"/>
                  <a:pt x="659" y="316"/>
                  <a:pt x="655" y="320"/>
                </a:cubicBezTo>
                <a:cubicBezTo>
                  <a:pt x="640" y="351"/>
                  <a:pt x="640" y="351"/>
                  <a:pt x="640" y="351"/>
                </a:cubicBezTo>
                <a:cubicBezTo>
                  <a:pt x="633" y="374"/>
                  <a:pt x="625" y="386"/>
                  <a:pt x="625" y="413"/>
                </a:cubicBezTo>
                <a:lnTo>
                  <a:pt x="625" y="416"/>
                </a:lnTo>
                <a:cubicBezTo>
                  <a:pt x="621" y="420"/>
                  <a:pt x="621" y="420"/>
                  <a:pt x="617" y="424"/>
                </a:cubicBezTo>
                <a:cubicBezTo>
                  <a:pt x="609" y="428"/>
                  <a:pt x="606" y="436"/>
                  <a:pt x="602" y="440"/>
                </a:cubicBezTo>
                <a:lnTo>
                  <a:pt x="590" y="474"/>
                </a:ln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0" name="Freeform 174"/>
          <p:cNvSpPr>
            <a:spLocks noChangeArrowheads="1"/>
          </p:cNvSpPr>
          <p:nvPr/>
        </p:nvSpPr>
        <p:spPr bwMode="auto">
          <a:xfrm>
            <a:off x="18788415" y="10964622"/>
            <a:ext cx="594357" cy="354039"/>
          </a:xfrm>
          <a:custGeom>
            <a:avLst/>
            <a:gdLst>
              <a:gd name="T0" fmla="*/ 779 w 811"/>
              <a:gd name="T1" fmla="*/ 72 h 486"/>
              <a:gd name="T2" fmla="*/ 810 w 811"/>
              <a:gd name="T3" fmla="*/ 68 h 486"/>
              <a:gd name="T4" fmla="*/ 756 w 811"/>
              <a:gd name="T5" fmla="*/ 196 h 486"/>
              <a:gd name="T6" fmla="*/ 702 w 811"/>
              <a:gd name="T7" fmla="*/ 362 h 486"/>
              <a:gd name="T8" fmla="*/ 679 w 811"/>
              <a:gd name="T9" fmla="*/ 362 h 486"/>
              <a:gd name="T10" fmla="*/ 679 w 811"/>
              <a:gd name="T11" fmla="*/ 358 h 486"/>
              <a:gd name="T12" fmla="*/ 683 w 811"/>
              <a:gd name="T13" fmla="*/ 346 h 486"/>
              <a:gd name="T14" fmla="*/ 687 w 811"/>
              <a:gd name="T15" fmla="*/ 324 h 486"/>
              <a:gd name="T16" fmla="*/ 683 w 811"/>
              <a:gd name="T17" fmla="*/ 316 h 486"/>
              <a:gd name="T18" fmla="*/ 694 w 811"/>
              <a:gd name="T19" fmla="*/ 265 h 486"/>
              <a:gd name="T20" fmla="*/ 717 w 811"/>
              <a:gd name="T21" fmla="*/ 207 h 486"/>
              <a:gd name="T22" fmla="*/ 740 w 811"/>
              <a:gd name="T23" fmla="*/ 150 h 486"/>
              <a:gd name="T24" fmla="*/ 771 w 811"/>
              <a:gd name="T25" fmla="*/ 92 h 486"/>
              <a:gd name="T26" fmla="*/ 779 w 811"/>
              <a:gd name="T27" fmla="*/ 80 h 486"/>
              <a:gd name="T28" fmla="*/ 412 w 811"/>
              <a:gd name="T29" fmla="*/ 404 h 486"/>
              <a:gd name="T30" fmla="*/ 405 w 811"/>
              <a:gd name="T31" fmla="*/ 373 h 486"/>
              <a:gd name="T32" fmla="*/ 359 w 811"/>
              <a:gd name="T33" fmla="*/ 370 h 486"/>
              <a:gd name="T34" fmla="*/ 359 w 811"/>
              <a:gd name="T35" fmla="*/ 293 h 486"/>
              <a:gd name="T36" fmla="*/ 393 w 811"/>
              <a:gd name="T37" fmla="*/ 277 h 486"/>
              <a:gd name="T38" fmla="*/ 416 w 811"/>
              <a:gd name="T39" fmla="*/ 343 h 486"/>
              <a:gd name="T40" fmla="*/ 540 w 811"/>
              <a:gd name="T41" fmla="*/ 281 h 486"/>
              <a:gd name="T42" fmla="*/ 563 w 811"/>
              <a:gd name="T43" fmla="*/ 285 h 486"/>
              <a:gd name="T44" fmla="*/ 540 w 811"/>
              <a:gd name="T45" fmla="*/ 343 h 486"/>
              <a:gd name="T46" fmla="*/ 498 w 811"/>
              <a:gd name="T47" fmla="*/ 362 h 486"/>
              <a:gd name="T48" fmla="*/ 605 w 811"/>
              <a:gd name="T49" fmla="*/ 331 h 486"/>
              <a:gd name="T50" fmla="*/ 679 w 811"/>
              <a:gd name="T51" fmla="*/ 207 h 486"/>
              <a:gd name="T52" fmla="*/ 717 w 811"/>
              <a:gd name="T53" fmla="*/ 80 h 486"/>
              <a:gd name="T54" fmla="*/ 309 w 811"/>
              <a:gd name="T55" fmla="*/ 80 h 486"/>
              <a:gd name="T56" fmla="*/ 254 w 811"/>
              <a:gd name="T57" fmla="*/ 84 h 486"/>
              <a:gd name="T58" fmla="*/ 170 w 811"/>
              <a:gd name="T59" fmla="*/ 15 h 486"/>
              <a:gd name="T60" fmla="*/ 127 w 811"/>
              <a:gd name="T61" fmla="*/ 0 h 486"/>
              <a:gd name="T62" fmla="*/ 0 w 811"/>
              <a:gd name="T63" fmla="*/ 423 h 486"/>
              <a:gd name="T64" fmla="*/ 69 w 811"/>
              <a:gd name="T65" fmla="*/ 423 h 486"/>
              <a:gd name="T66" fmla="*/ 69 w 811"/>
              <a:gd name="T67" fmla="*/ 485 h 486"/>
              <a:gd name="T68" fmla="*/ 204 w 811"/>
              <a:gd name="T69" fmla="*/ 447 h 486"/>
              <a:gd name="T70" fmla="*/ 370 w 811"/>
              <a:gd name="T71" fmla="*/ 408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1" h="486">
                <a:moveTo>
                  <a:pt x="779" y="72"/>
                </a:moveTo>
                <a:lnTo>
                  <a:pt x="779" y="72"/>
                </a:lnTo>
                <a:cubicBezTo>
                  <a:pt x="810" y="68"/>
                  <a:pt x="810" y="68"/>
                  <a:pt x="810" y="68"/>
                </a:cubicBezTo>
                <a:lnTo>
                  <a:pt x="810" y="68"/>
                </a:lnTo>
                <a:cubicBezTo>
                  <a:pt x="802" y="84"/>
                  <a:pt x="794" y="99"/>
                  <a:pt x="790" y="115"/>
                </a:cubicBezTo>
                <a:cubicBezTo>
                  <a:pt x="779" y="142"/>
                  <a:pt x="767" y="169"/>
                  <a:pt x="756" y="196"/>
                </a:cubicBezTo>
                <a:cubicBezTo>
                  <a:pt x="744" y="227"/>
                  <a:pt x="733" y="257"/>
                  <a:pt x="721" y="293"/>
                </a:cubicBezTo>
                <a:cubicBezTo>
                  <a:pt x="714" y="316"/>
                  <a:pt x="710" y="339"/>
                  <a:pt x="702" y="362"/>
                </a:cubicBezTo>
                <a:lnTo>
                  <a:pt x="702" y="362"/>
                </a:lnTo>
                <a:cubicBezTo>
                  <a:pt x="679" y="362"/>
                  <a:pt x="679" y="362"/>
                  <a:pt x="679" y="362"/>
                </a:cubicBezTo>
                <a:lnTo>
                  <a:pt x="679" y="362"/>
                </a:lnTo>
                <a:cubicBezTo>
                  <a:pt x="679" y="358"/>
                  <a:pt x="675" y="358"/>
                  <a:pt x="679" y="358"/>
                </a:cubicBezTo>
                <a:cubicBezTo>
                  <a:pt x="679" y="354"/>
                  <a:pt x="679" y="354"/>
                  <a:pt x="679" y="354"/>
                </a:cubicBezTo>
                <a:cubicBezTo>
                  <a:pt x="683" y="346"/>
                  <a:pt x="683" y="346"/>
                  <a:pt x="683" y="346"/>
                </a:cubicBezTo>
                <a:cubicBezTo>
                  <a:pt x="687" y="339"/>
                  <a:pt x="687" y="335"/>
                  <a:pt x="687" y="331"/>
                </a:cubicBezTo>
                <a:cubicBezTo>
                  <a:pt x="687" y="327"/>
                  <a:pt x="687" y="327"/>
                  <a:pt x="687" y="324"/>
                </a:cubicBezTo>
                <a:lnTo>
                  <a:pt x="687" y="324"/>
                </a:lnTo>
                <a:cubicBezTo>
                  <a:pt x="683" y="320"/>
                  <a:pt x="683" y="320"/>
                  <a:pt x="683" y="316"/>
                </a:cubicBezTo>
                <a:cubicBezTo>
                  <a:pt x="683" y="308"/>
                  <a:pt x="683" y="296"/>
                  <a:pt x="683" y="289"/>
                </a:cubicBezTo>
                <a:cubicBezTo>
                  <a:pt x="687" y="281"/>
                  <a:pt x="690" y="273"/>
                  <a:pt x="694" y="265"/>
                </a:cubicBezTo>
                <a:cubicBezTo>
                  <a:pt x="698" y="257"/>
                  <a:pt x="702" y="254"/>
                  <a:pt x="706" y="250"/>
                </a:cubicBezTo>
                <a:cubicBezTo>
                  <a:pt x="714" y="242"/>
                  <a:pt x="717" y="215"/>
                  <a:pt x="717" y="207"/>
                </a:cubicBezTo>
                <a:cubicBezTo>
                  <a:pt x="725" y="196"/>
                  <a:pt x="721" y="185"/>
                  <a:pt x="729" y="173"/>
                </a:cubicBezTo>
                <a:cubicBezTo>
                  <a:pt x="733" y="165"/>
                  <a:pt x="736" y="158"/>
                  <a:pt x="740" y="150"/>
                </a:cubicBezTo>
                <a:cubicBezTo>
                  <a:pt x="744" y="135"/>
                  <a:pt x="763" y="115"/>
                  <a:pt x="767" y="96"/>
                </a:cubicBezTo>
                <a:cubicBezTo>
                  <a:pt x="771" y="96"/>
                  <a:pt x="771" y="96"/>
                  <a:pt x="771" y="92"/>
                </a:cubicBezTo>
                <a:cubicBezTo>
                  <a:pt x="771" y="88"/>
                  <a:pt x="775" y="88"/>
                  <a:pt x="775" y="84"/>
                </a:cubicBezTo>
                <a:lnTo>
                  <a:pt x="779" y="80"/>
                </a:lnTo>
                <a:cubicBezTo>
                  <a:pt x="779" y="76"/>
                  <a:pt x="779" y="72"/>
                  <a:pt x="779" y="72"/>
                </a:cubicBezTo>
                <a:close/>
                <a:moveTo>
                  <a:pt x="412" y="404"/>
                </a:moveTo>
                <a:lnTo>
                  <a:pt x="412" y="404"/>
                </a:lnTo>
                <a:cubicBezTo>
                  <a:pt x="412" y="396"/>
                  <a:pt x="424" y="377"/>
                  <a:pt x="405" y="373"/>
                </a:cubicBezTo>
                <a:cubicBezTo>
                  <a:pt x="393" y="373"/>
                  <a:pt x="359" y="381"/>
                  <a:pt x="343" y="385"/>
                </a:cubicBezTo>
                <a:cubicBezTo>
                  <a:pt x="312" y="392"/>
                  <a:pt x="347" y="377"/>
                  <a:pt x="359" y="370"/>
                </a:cubicBezTo>
                <a:cubicBezTo>
                  <a:pt x="370" y="366"/>
                  <a:pt x="389" y="366"/>
                  <a:pt x="393" y="350"/>
                </a:cubicBezTo>
                <a:cubicBezTo>
                  <a:pt x="397" y="339"/>
                  <a:pt x="366" y="312"/>
                  <a:pt x="359" y="293"/>
                </a:cubicBezTo>
                <a:cubicBezTo>
                  <a:pt x="351" y="273"/>
                  <a:pt x="336" y="246"/>
                  <a:pt x="370" y="261"/>
                </a:cubicBezTo>
                <a:cubicBezTo>
                  <a:pt x="378" y="265"/>
                  <a:pt x="378" y="273"/>
                  <a:pt x="393" y="277"/>
                </a:cubicBezTo>
                <a:cubicBezTo>
                  <a:pt x="397" y="277"/>
                  <a:pt x="386" y="312"/>
                  <a:pt x="401" y="316"/>
                </a:cubicBezTo>
                <a:cubicBezTo>
                  <a:pt x="424" y="324"/>
                  <a:pt x="409" y="324"/>
                  <a:pt x="416" y="343"/>
                </a:cubicBezTo>
                <a:cubicBezTo>
                  <a:pt x="416" y="358"/>
                  <a:pt x="439" y="370"/>
                  <a:pt x="447" y="362"/>
                </a:cubicBezTo>
                <a:cubicBezTo>
                  <a:pt x="540" y="281"/>
                  <a:pt x="540" y="281"/>
                  <a:pt x="540" y="281"/>
                </a:cubicBezTo>
                <a:cubicBezTo>
                  <a:pt x="544" y="277"/>
                  <a:pt x="575" y="227"/>
                  <a:pt x="567" y="246"/>
                </a:cubicBezTo>
                <a:cubicBezTo>
                  <a:pt x="563" y="261"/>
                  <a:pt x="567" y="273"/>
                  <a:pt x="563" y="285"/>
                </a:cubicBezTo>
                <a:cubicBezTo>
                  <a:pt x="563" y="296"/>
                  <a:pt x="575" y="304"/>
                  <a:pt x="559" y="312"/>
                </a:cubicBezTo>
                <a:cubicBezTo>
                  <a:pt x="536" y="324"/>
                  <a:pt x="571" y="327"/>
                  <a:pt x="540" y="343"/>
                </a:cubicBezTo>
                <a:cubicBezTo>
                  <a:pt x="532" y="346"/>
                  <a:pt x="532" y="350"/>
                  <a:pt x="525" y="354"/>
                </a:cubicBezTo>
                <a:cubicBezTo>
                  <a:pt x="517" y="358"/>
                  <a:pt x="505" y="358"/>
                  <a:pt x="498" y="362"/>
                </a:cubicBezTo>
                <a:cubicBezTo>
                  <a:pt x="521" y="362"/>
                  <a:pt x="540" y="381"/>
                  <a:pt x="559" y="358"/>
                </a:cubicBezTo>
                <a:cubicBezTo>
                  <a:pt x="571" y="350"/>
                  <a:pt x="590" y="331"/>
                  <a:pt x="605" y="331"/>
                </a:cubicBezTo>
                <a:cubicBezTo>
                  <a:pt x="640" y="327"/>
                  <a:pt x="644" y="320"/>
                  <a:pt x="652" y="289"/>
                </a:cubicBezTo>
                <a:cubicBezTo>
                  <a:pt x="660" y="257"/>
                  <a:pt x="683" y="238"/>
                  <a:pt x="679" y="207"/>
                </a:cubicBezTo>
                <a:cubicBezTo>
                  <a:pt x="679" y="173"/>
                  <a:pt x="694" y="131"/>
                  <a:pt x="706" y="96"/>
                </a:cubicBezTo>
                <a:cubicBezTo>
                  <a:pt x="717" y="80"/>
                  <a:pt x="717" y="80"/>
                  <a:pt x="717" y="80"/>
                </a:cubicBezTo>
                <a:lnTo>
                  <a:pt x="717" y="80"/>
                </a:lnTo>
                <a:cubicBezTo>
                  <a:pt x="309" y="80"/>
                  <a:pt x="309" y="80"/>
                  <a:pt x="309" y="80"/>
                </a:cubicBezTo>
                <a:cubicBezTo>
                  <a:pt x="297" y="80"/>
                  <a:pt x="289" y="84"/>
                  <a:pt x="277" y="84"/>
                </a:cubicBezTo>
                <a:cubicBezTo>
                  <a:pt x="270" y="84"/>
                  <a:pt x="262" y="84"/>
                  <a:pt x="254" y="84"/>
                </a:cubicBezTo>
                <a:cubicBezTo>
                  <a:pt x="243" y="84"/>
                  <a:pt x="231" y="80"/>
                  <a:pt x="220" y="76"/>
                </a:cubicBezTo>
                <a:cubicBezTo>
                  <a:pt x="201" y="68"/>
                  <a:pt x="178" y="30"/>
                  <a:pt x="170" y="15"/>
                </a:cubicBezTo>
                <a:cubicBezTo>
                  <a:pt x="154" y="7"/>
                  <a:pt x="143" y="3"/>
                  <a:pt x="127" y="0"/>
                </a:cubicBezTo>
                <a:lnTo>
                  <a:pt x="127" y="0"/>
                </a:lnTo>
                <a:cubicBezTo>
                  <a:pt x="0" y="0"/>
                  <a:pt x="0" y="0"/>
                  <a:pt x="0" y="0"/>
                </a:cubicBezTo>
                <a:cubicBezTo>
                  <a:pt x="0" y="423"/>
                  <a:pt x="0" y="423"/>
                  <a:pt x="0" y="423"/>
                </a:cubicBezTo>
                <a:lnTo>
                  <a:pt x="0" y="423"/>
                </a:lnTo>
                <a:cubicBezTo>
                  <a:pt x="69" y="423"/>
                  <a:pt x="69" y="423"/>
                  <a:pt x="69" y="423"/>
                </a:cubicBezTo>
                <a:cubicBezTo>
                  <a:pt x="69" y="485"/>
                  <a:pt x="69" y="485"/>
                  <a:pt x="69" y="485"/>
                </a:cubicBezTo>
                <a:lnTo>
                  <a:pt x="69" y="485"/>
                </a:lnTo>
                <a:cubicBezTo>
                  <a:pt x="92" y="482"/>
                  <a:pt x="108" y="466"/>
                  <a:pt x="131" y="462"/>
                </a:cubicBezTo>
                <a:cubicBezTo>
                  <a:pt x="158" y="458"/>
                  <a:pt x="178" y="454"/>
                  <a:pt x="204" y="447"/>
                </a:cubicBezTo>
                <a:cubicBezTo>
                  <a:pt x="227" y="423"/>
                  <a:pt x="250" y="416"/>
                  <a:pt x="277" y="404"/>
                </a:cubicBezTo>
                <a:cubicBezTo>
                  <a:pt x="309" y="404"/>
                  <a:pt x="340" y="416"/>
                  <a:pt x="370" y="408"/>
                </a:cubicBezTo>
                <a:cubicBezTo>
                  <a:pt x="378" y="400"/>
                  <a:pt x="405" y="412"/>
                  <a:pt x="412" y="404"/>
                </a:cubicBezTo>
                <a:close/>
              </a:path>
            </a:pathLst>
          </a:custGeom>
          <a:solidFill>
            <a:schemeClr val="accent6"/>
          </a:solidFill>
          <a:ln w="28575" cap="flat" cmpd="sng">
            <a:solidFill>
              <a:schemeClr val="bg1"/>
            </a:solidFill>
            <a:bevel/>
          </a:ln>
          <a:effectLst/>
        </p:spPr>
        <p:txBody>
          <a:bodyPr wrap="none" anchor="ctr"/>
          <a:lstStyle/>
          <a:p>
            <a:endParaRPr lang="en-US"/>
          </a:p>
        </p:txBody>
      </p:sp>
      <p:sp>
        <p:nvSpPr>
          <p:cNvPr id="141" name="Freeform 175"/>
          <p:cNvSpPr>
            <a:spLocks noChangeArrowheads="1"/>
          </p:cNvSpPr>
          <p:nvPr/>
        </p:nvSpPr>
        <p:spPr bwMode="auto">
          <a:xfrm>
            <a:off x="18837133" y="11230963"/>
            <a:ext cx="516409" cy="607388"/>
          </a:xfrm>
          <a:custGeom>
            <a:avLst/>
            <a:gdLst>
              <a:gd name="T0" fmla="*/ 563 w 707"/>
              <a:gd name="T1" fmla="*/ 829 h 830"/>
              <a:gd name="T2" fmla="*/ 563 w 707"/>
              <a:gd name="T3" fmla="*/ 829 h 830"/>
              <a:gd name="T4" fmla="*/ 555 w 707"/>
              <a:gd name="T5" fmla="*/ 798 h 830"/>
              <a:gd name="T6" fmla="*/ 536 w 707"/>
              <a:gd name="T7" fmla="*/ 721 h 830"/>
              <a:gd name="T8" fmla="*/ 513 w 707"/>
              <a:gd name="T9" fmla="*/ 625 h 830"/>
              <a:gd name="T10" fmla="*/ 506 w 707"/>
              <a:gd name="T11" fmla="*/ 566 h 830"/>
              <a:gd name="T12" fmla="*/ 498 w 707"/>
              <a:gd name="T13" fmla="*/ 532 h 830"/>
              <a:gd name="T14" fmla="*/ 475 w 707"/>
              <a:gd name="T15" fmla="*/ 517 h 830"/>
              <a:gd name="T16" fmla="*/ 528 w 707"/>
              <a:gd name="T17" fmla="*/ 543 h 830"/>
              <a:gd name="T18" fmla="*/ 555 w 707"/>
              <a:gd name="T19" fmla="*/ 586 h 830"/>
              <a:gd name="T20" fmla="*/ 579 w 707"/>
              <a:gd name="T21" fmla="*/ 683 h 830"/>
              <a:gd name="T22" fmla="*/ 606 w 707"/>
              <a:gd name="T23" fmla="*/ 732 h 830"/>
              <a:gd name="T24" fmla="*/ 637 w 707"/>
              <a:gd name="T25" fmla="*/ 787 h 830"/>
              <a:gd name="T26" fmla="*/ 645 w 707"/>
              <a:gd name="T27" fmla="*/ 802 h 830"/>
              <a:gd name="T28" fmla="*/ 706 w 707"/>
              <a:gd name="T29" fmla="*/ 798 h 830"/>
              <a:gd name="T30" fmla="*/ 660 w 707"/>
              <a:gd name="T31" fmla="*/ 659 h 830"/>
              <a:gd name="T32" fmla="*/ 625 w 707"/>
              <a:gd name="T33" fmla="*/ 524 h 830"/>
              <a:gd name="T34" fmla="*/ 618 w 707"/>
              <a:gd name="T35" fmla="*/ 455 h 830"/>
              <a:gd name="T36" fmla="*/ 606 w 707"/>
              <a:gd name="T37" fmla="*/ 355 h 830"/>
              <a:gd name="T38" fmla="*/ 602 w 707"/>
              <a:gd name="T39" fmla="*/ 262 h 830"/>
              <a:gd name="T40" fmla="*/ 610 w 707"/>
              <a:gd name="T41" fmla="*/ 169 h 830"/>
              <a:gd name="T42" fmla="*/ 621 w 707"/>
              <a:gd name="T43" fmla="*/ 61 h 830"/>
              <a:gd name="T44" fmla="*/ 633 w 707"/>
              <a:gd name="T45" fmla="*/ 0 h 830"/>
              <a:gd name="T46" fmla="*/ 633 w 707"/>
              <a:gd name="T47" fmla="*/ 0 h 830"/>
              <a:gd name="T48" fmla="*/ 610 w 707"/>
              <a:gd name="T49" fmla="*/ 0 h 830"/>
              <a:gd name="T50" fmla="*/ 610 w 707"/>
              <a:gd name="T51" fmla="*/ 0 h 830"/>
              <a:gd name="T52" fmla="*/ 594 w 707"/>
              <a:gd name="T53" fmla="*/ 89 h 830"/>
              <a:gd name="T54" fmla="*/ 594 w 707"/>
              <a:gd name="T55" fmla="*/ 89 h 830"/>
              <a:gd name="T56" fmla="*/ 591 w 707"/>
              <a:gd name="T57" fmla="*/ 100 h 830"/>
              <a:gd name="T58" fmla="*/ 587 w 707"/>
              <a:gd name="T59" fmla="*/ 231 h 830"/>
              <a:gd name="T60" fmla="*/ 587 w 707"/>
              <a:gd name="T61" fmla="*/ 301 h 830"/>
              <a:gd name="T62" fmla="*/ 579 w 707"/>
              <a:gd name="T63" fmla="*/ 416 h 830"/>
              <a:gd name="T64" fmla="*/ 594 w 707"/>
              <a:gd name="T65" fmla="*/ 459 h 830"/>
              <a:gd name="T66" fmla="*/ 606 w 707"/>
              <a:gd name="T67" fmla="*/ 528 h 830"/>
              <a:gd name="T68" fmla="*/ 583 w 707"/>
              <a:gd name="T69" fmla="*/ 528 h 830"/>
              <a:gd name="T70" fmla="*/ 528 w 707"/>
              <a:gd name="T71" fmla="*/ 501 h 830"/>
              <a:gd name="T72" fmla="*/ 528 w 707"/>
              <a:gd name="T73" fmla="*/ 459 h 830"/>
              <a:gd name="T74" fmla="*/ 532 w 707"/>
              <a:gd name="T75" fmla="*/ 381 h 830"/>
              <a:gd name="T76" fmla="*/ 544 w 707"/>
              <a:gd name="T77" fmla="*/ 312 h 830"/>
              <a:gd name="T78" fmla="*/ 544 w 707"/>
              <a:gd name="T79" fmla="*/ 305 h 830"/>
              <a:gd name="T80" fmla="*/ 536 w 707"/>
              <a:gd name="T81" fmla="*/ 254 h 830"/>
              <a:gd name="T82" fmla="*/ 540 w 707"/>
              <a:gd name="T83" fmla="*/ 162 h 830"/>
              <a:gd name="T84" fmla="*/ 544 w 707"/>
              <a:gd name="T85" fmla="*/ 120 h 830"/>
              <a:gd name="T86" fmla="*/ 548 w 707"/>
              <a:gd name="T87" fmla="*/ 69 h 830"/>
              <a:gd name="T88" fmla="*/ 540 w 707"/>
              <a:gd name="T89" fmla="*/ 23 h 830"/>
              <a:gd name="T90" fmla="*/ 482 w 707"/>
              <a:gd name="T91" fmla="*/ 50 h 830"/>
              <a:gd name="T92" fmla="*/ 417 w 707"/>
              <a:gd name="T93" fmla="*/ 50 h 830"/>
              <a:gd name="T94" fmla="*/ 355 w 707"/>
              <a:gd name="T95" fmla="*/ 50 h 830"/>
              <a:gd name="T96" fmla="*/ 343 w 707"/>
              <a:gd name="T97" fmla="*/ 42 h 830"/>
              <a:gd name="T98" fmla="*/ 343 w 707"/>
              <a:gd name="T99" fmla="*/ 42 h 830"/>
              <a:gd name="T100" fmla="*/ 301 w 707"/>
              <a:gd name="T101" fmla="*/ 46 h 830"/>
              <a:gd name="T102" fmla="*/ 208 w 707"/>
              <a:gd name="T103" fmla="*/ 42 h 830"/>
              <a:gd name="T104" fmla="*/ 135 w 707"/>
              <a:gd name="T105" fmla="*/ 85 h 830"/>
              <a:gd name="T106" fmla="*/ 62 w 707"/>
              <a:gd name="T107" fmla="*/ 100 h 830"/>
              <a:gd name="T108" fmla="*/ 0 w 707"/>
              <a:gd name="T109" fmla="*/ 123 h 830"/>
              <a:gd name="T110" fmla="*/ 0 w 707"/>
              <a:gd name="T111" fmla="*/ 123 h 830"/>
              <a:gd name="T112" fmla="*/ 0 w 707"/>
              <a:gd name="T113" fmla="*/ 621 h 830"/>
              <a:gd name="T114" fmla="*/ 0 w 707"/>
              <a:gd name="T115" fmla="*/ 621 h 830"/>
              <a:gd name="T116" fmla="*/ 0 w 707"/>
              <a:gd name="T117" fmla="*/ 806 h 830"/>
              <a:gd name="T118" fmla="*/ 31 w 707"/>
              <a:gd name="T119" fmla="*/ 829 h 830"/>
              <a:gd name="T120" fmla="*/ 31 w 707"/>
              <a:gd name="T121" fmla="*/ 829 h 830"/>
              <a:gd name="T122" fmla="*/ 563 w 707"/>
              <a:gd name="T123" fmla="*/ 829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07" h="830">
                <a:moveTo>
                  <a:pt x="563" y="829"/>
                </a:moveTo>
                <a:lnTo>
                  <a:pt x="563" y="829"/>
                </a:lnTo>
                <a:cubicBezTo>
                  <a:pt x="563" y="814"/>
                  <a:pt x="559" y="798"/>
                  <a:pt x="555" y="798"/>
                </a:cubicBezTo>
                <a:cubicBezTo>
                  <a:pt x="536" y="787"/>
                  <a:pt x="536" y="740"/>
                  <a:pt x="536" y="721"/>
                </a:cubicBezTo>
                <a:cubicBezTo>
                  <a:pt x="521" y="694"/>
                  <a:pt x="517" y="652"/>
                  <a:pt x="513" y="625"/>
                </a:cubicBezTo>
                <a:cubicBezTo>
                  <a:pt x="509" y="605"/>
                  <a:pt x="506" y="586"/>
                  <a:pt x="506" y="566"/>
                </a:cubicBezTo>
                <a:cubicBezTo>
                  <a:pt x="506" y="551"/>
                  <a:pt x="498" y="543"/>
                  <a:pt x="498" y="532"/>
                </a:cubicBezTo>
                <a:cubicBezTo>
                  <a:pt x="490" y="532"/>
                  <a:pt x="475" y="524"/>
                  <a:pt x="475" y="517"/>
                </a:cubicBezTo>
                <a:cubicBezTo>
                  <a:pt x="494" y="513"/>
                  <a:pt x="517" y="528"/>
                  <a:pt x="528" y="543"/>
                </a:cubicBezTo>
                <a:cubicBezTo>
                  <a:pt x="544" y="559"/>
                  <a:pt x="552" y="559"/>
                  <a:pt x="555" y="586"/>
                </a:cubicBezTo>
                <a:cubicBezTo>
                  <a:pt x="563" y="621"/>
                  <a:pt x="563" y="648"/>
                  <a:pt x="579" y="683"/>
                </a:cubicBezTo>
                <a:cubicBezTo>
                  <a:pt x="587" y="702"/>
                  <a:pt x="598" y="713"/>
                  <a:pt x="606" y="732"/>
                </a:cubicBezTo>
                <a:cubicBezTo>
                  <a:pt x="614" y="752"/>
                  <a:pt x="633" y="767"/>
                  <a:pt x="637" y="787"/>
                </a:cubicBezTo>
                <a:cubicBezTo>
                  <a:pt x="645" y="802"/>
                  <a:pt x="645" y="802"/>
                  <a:pt x="645" y="802"/>
                </a:cubicBezTo>
                <a:cubicBezTo>
                  <a:pt x="706" y="798"/>
                  <a:pt x="706" y="798"/>
                  <a:pt x="706" y="798"/>
                </a:cubicBezTo>
                <a:cubicBezTo>
                  <a:pt x="691" y="752"/>
                  <a:pt x="675" y="705"/>
                  <a:pt x="660" y="659"/>
                </a:cubicBezTo>
                <a:cubicBezTo>
                  <a:pt x="648" y="613"/>
                  <a:pt x="637" y="570"/>
                  <a:pt x="625" y="524"/>
                </a:cubicBezTo>
                <a:cubicBezTo>
                  <a:pt x="621" y="501"/>
                  <a:pt x="618" y="478"/>
                  <a:pt x="618" y="455"/>
                </a:cubicBezTo>
                <a:cubicBezTo>
                  <a:pt x="614" y="424"/>
                  <a:pt x="606" y="389"/>
                  <a:pt x="606" y="355"/>
                </a:cubicBezTo>
                <a:cubicBezTo>
                  <a:pt x="602" y="324"/>
                  <a:pt x="602" y="293"/>
                  <a:pt x="602" y="262"/>
                </a:cubicBezTo>
                <a:cubicBezTo>
                  <a:pt x="602" y="231"/>
                  <a:pt x="606" y="200"/>
                  <a:pt x="610" y="169"/>
                </a:cubicBezTo>
                <a:cubicBezTo>
                  <a:pt x="610" y="135"/>
                  <a:pt x="614" y="96"/>
                  <a:pt x="621" y="61"/>
                </a:cubicBezTo>
                <a:cubicBezTo>
                  <a:pt x="625" y="38"/>
                  <a:pt x="629" y="19"/>
                  <a:pt x="633" y="0"/>
                </a:cubicBezTo>
                <a:lnTo>
                  <a:pt x="633" y="0"/>
                </a:lnTo>
                <a:cubicBezTo>
                  <a:pt x="610" y="0"/>
                  <a:pt x="610" y="0"/>
                  <a:pt x="610" y="0"/>
                </a:cubicBezTo>
                <a:lnTo>
                  <a:pt x="610" y="0"/>
                </a:lnTo>
                <a:cubicBezTo>
                  <a:pt x="598" y="15"/>
                  <a:pt x="594" y="65"/>
                  <a:pt x="594" y="89"/>
                </a:cubicBezTo>
                <a:lnTo>
                  <a:pt x="594" y="89"/>
                </a:lnTo>
                <a:cubicBezTo>
                  <a:pt x="594" y="92"/>
                  <a:pt x="594" y="96"/>
                  <a:pt x="591" y="100"/>
                </a:cubicBezTo>
                <a:cubicBezTo>
                  <a:pt x="587" y="231"/>
                  <a:pt x="587" y="231"/>
                  <a:pt x="587" y="231"/>
                </a:cubicBezTo>
                <a:cubicBezTo>
                  <a:pt x="587" y="301"/>
                  <a:pt x="587" y="301"/>
                  <a:pt x="587" y="301"/>
                </a:cubicBezTo>
                <a:cubicBezTo>
                  <a:pt x="587" y="320"/>
                  <a:pt x="575" y="401"/>
                  <a:pt x="579" y="416"/>
                </a:cubicBezTo>
                <a:cubicBezTo>
                  <a:pt x="587" y="436"/>
                  <a:pt x="598" y="436"/>
                  <a:pt x="594" y="459"/>
                </a:cubicBezTo>
                <a:cubicBezTo>
                  <a:pt x="591" y="482"/>
                  <a:pt x="602" y="505"/>
                  <a:pt x="606" y="528"/>
                </a:cubicBezTo>
                <a:cubicBezTo>
                  <a:pt x="610" y="540"/>
                  <a:pt x="587" y="532"/>
                  <a:pt x="583" y="528"/>
                </a:cubicBezTo>
                <a:cubicBezTo>
                  <a:pt x="571" y="524"/>
                  <a:pt x="532" y="513"/>
                  <a:pt x="528" y="501"/>
                </a:cubicBezTo>
                <a:cubicBezTo>
                  <a:pt x="525" y="494"/>
                  <a:pt x="528" y="471"/>
                  <a:pt x="528" y="459"/>
                </a:cubicBezTo>
                <a:cubicBezTo>
                  <a:pt x="532" y="436"/>
                  <a:pt x="532" y="408"/>
                  <a:pt x="532" y="381"/>
                </a:cubicBezTo>
                <a:cubicBezTo>
                  <a:pt x="532" y="355"/>
                  <a:pt x="544" y="335"/>
                  <a:pt x="544" y="312"/>
                </a:cubicBezTo>
                <a:cubicBezTo>
                  <a:pt x="544" y="305"/>
                  <a:pt x="544" y="305"/>
                  <a:pt x="544" y="305"/>
                </a:cubicBezTo>
                <a:cubicBezTo>
                  <a:pt x="544" y="289"/>
                  <a:pt x="532" y="274"/>
                  <a:pt x="536" y="254"/>
                </a:cubicBezTo>
                <a:cubicBezTo>
                  <a:pt x="540" y="162"/>
                  <a:pt x="540" y="162"/>
                  <a:pt x="540" y="162"/>
                </a:cubicBezTo>
                <a:cubicBezTo>
                  <a:pt x="544" y="147"/>
                  <a:pt x="540" y="135"/>
                  <a:pt x="544" y="120"/>
                </a:cubicBezTo>
                <a:cubicBezTo>
                  <a:pt x="544" y="104"/>
                  <a:pt x="548" y="85"/>
                  <a:pt x="548" y="69"/>
                </a:cubicBezTo>
                <a:cubicBezTo>
                  <a:pt x="555" y="54"/>
                  <a:pt x="575" y="8"/>
                  <a:pt x="540" y="23"/>
                </a:cubicBezTo>
                <a:cubicBezTo>
                  <a:pt x="521" y="34"/>
                  <a:pt x="494" y="38"/>
                  <a:pt x="482" y="50"/>
                </a:cubicBezTo>
                <a:cubicBezTo>
                  <a:pt x="456" y="73"/>
                  <a:pt x="444" y="61"/>
                  <a:pt x="417" y="50"/>
                </a:cubicBezTo>
                <a:cubicBezTo>
                  <a:pt x="401" y="46"/>
                  <a:pt x="370" y="46"/>
                  <a:pt x="355" y="50"/>
                </a:cubicBezTo>
                <a:cubicBezTo>
                  <a:pt x="347" y="50"/>
                  <a:pt x="343" y="46"/>
                  <a:pt x="343" y="42"/>
                </a:cubicBezTo>
                <a:lnTo>
                  <a:pt x="343" y="42"/>
                </a:lnTo>
                <a:cubicBezTo>
                  <a:pt x="336" y="50"/>
                  <a:pt x="309" y="38"/>
                  <a:pt x="301" y="46"/>
                </a:cubicBezTo>
                <a:cubicBezTo>
                  <a:pt x="271" y="54"/>
                  <a:pt x="240" y="42"/>
                  <a:pt x="208" y="42"/>
                </a:cubicBezTo>
                <a:cubicBezTo>
                  <a:pt x="181" y="54"/>
                  <a:pt x="158" y="61"/>
                  <a:pt x="135" y="85"/>
                </a:cubicBezTo>
                <a:cubicBezTo>
                  <a:pt x="109" y="92"/>
                  <a:pt x="89" y="96"/>
                  <a:pt x="62" y="100"/>
                </a:cubicBezTo>
                <a:cubicBezTo>
                  <a:pt x="39" y="104"/>
                  <a:pt x="23" y="120"/>
                  <a:pt x="0" y="123"/>
                </a:cubicBezTo>
                <a:lnTo>
                  <a:pt x="0" y="123"/>
                </a:lnTo>
                <a:cubicBezTo>
                  <a:pt x="0" y="621"/>
                  <a:pt x="0" y="621"/>
                  <a:pt x="0" y="621"/>
                </a:cubicBezTo>
                <a:lnTo>
                  <a:pt x="0" y="621"/>
                </a:lnTo>
                <a:cubicBezTo>
                  <a:pt x="0" y="806"/>
                  <a:pt x="0" y="806"/>
                  <a:pt x="0" y="806"/>
                </a:cubicBezTo>
                <a:cubicBezTo>
                  <a:pt x="31" y="829"/>
                  <a:pt x="31" y="829"/>
                  <a:pt x="31" y="829"/>
                </a:cubicBezTo>
                <a:lnTo>
                  <a:pt x="31" y="829"/>
                </a:lnTo>
                <a:cubicBezTo>
                  <a:pt x="563" y="829"/>
                  <a:pt x="563" y="829"/>
                  <a:pt x="563" y="829"/>
                </a:cubicBezTo>
              </a:path>
            </a:pathLst>
          </a:custGeom>
          <a:solidFill>
            <a:schemeClr val="accent6"/>
          </a:solidFill>
          <a:ln w="28575" cap="flat" cmpd="sng">
            <a:solidFill>
              <a:schemeClr val="bg1"/>
            </a:solidFill>
            <a:bevel/>
          </a:ln>
          <a:effectLst/>
        </p:spPr>
        <p:txBody>
          <a:bodyPr wrap="none" anchor="ctr"/>
          <a:lstStyle/>
          <a:p>
            <a:endParaRPr lang="en-US"/>
          </a:p>
        </p:txBody>
      </p:sp>
      <p:sp>
        <p:nvSpPr>
          <p:cNvPr id="142" name="Freeform 176"/>
          <p:cNvSpPr>
            <a:spLocks noChangeArrowheads="1"/>
          </p:cNvSpPr>
          <p:nvPr/>
        </p:nvSpPr>
        <p:spPr bwMode="auto">
          <a:xfrm>
            <a:off x="18830637" y="11825359"/>
            <a:ext cx="581366" cy="269589"/>
          </a:xfrm>
          <a:custGeom>
            <a:avLst/>
            <a:gdLst>
              <a:gd name="T0" fmla="*/ 763 w 792"/>
              <a:gd name="T1" fmla="*/ 266 h 371"/>
              <a:gd name="T2" fmla="*/ 763 w 792"/>
              <a:gd name="T3" fmla="*/ 266 h 371"/>
              <a:gd name="T4" fmla="*/ 791 w 792"/>
              <a:gd name="T5" fmla="*/ 266 h 371"/>
              <a:gd name="T6" fmla="*/ 791 w 792"/>
              <a:gd name="T7" fmla="*/ 266 h 371"/>
              <a:gd name="T8" fmla="*/ 779 w 792"/>
              <a:gd name="T9" fmla="*/ 216 h 371"/>
              <a:gd name="T10" fmla="*/ 721 w 792"/>
              <a:gd name="T11" fmla="*/ 0 h 371"/>
              <a:gd name="T12" fmla="*/ 652 w 792"/>
              <a:gd name="T13" fmla="*/ 8 h 371"/>
              <a:gd name="T14" fmla="*/ 678 w 792"/>
              <a:gd name="T15" fmla="*/ 35 h 371"/>
              <a:gd name="T16" fmla="*/ 702 w 792"/>
              <a:gd name="T17" fmla="*/ 84 h 371"/>
              <a:gd name="T18" fmla="*/ 721 w 792"/>
              <a:gd name="T19" fmla="*/ 131 h 371"/>
              <a:gd name="T20" fmla="*/ 728 w 792"/>
              <a:gd name="T21" fmla="*/ 154 h 371"/>
              <a:gd name="T22" fmla="*/ 740 w 792"/>
              <a:gd name="T23" fmla="*/ 201 h 371"/>
              <a:gd name="T24" fmla="*/ 744 w 792"/>
              <a:gd name="T25" fmla="*/ 223 h 371"/>
              <a:gd name="T26" fmla="*/ 752 w 792"/>
              <a:gd name="T27" fmla="*/ 250 h 371"/>
              <a:gd name="T28" fmla="*/ 756 w 792"/>
              <a:gd name="T29" fmla="*/ 254 h 371"/>
              <a:gd name="T30" fmla="*/ 763 w 792"/>
              <a:gd name="T31" fmla="*/ 266 h 371"/>
              <a:gd name="T32" fmla="*/ 663 w 792"/>
              <a:gd name="T33" fmla="*/ 277 h 371"/>
              <a:gd name="T34" fmla="*/ 663 w 792"/>
              <a:gd name="T35" fmla="*/ 277 h 371"/>
              <a:gd name="T36" fmla="*/ 663 w 792"/>
              <a:gd name="T37" fmla="*/ 277 h 371"/>
              <a:gd name="T38" fmla="*/ 613 w 792"/>
              <a:gd name="T39" fmla="*/ 289 h 371"/>
              <a:gd name="T40" fmla="*/ 582 w 792"/>
              <a:gd name="T41" fmla="*/ 293 h 371"/>
              <a:gd name="T42" fmla="*/ 536 w 792"/>
              <a:gd name="T43" fmla="*/ 336 h 371"/>
              <a:gd name="T44" fmla="*/ 509 w 792"/>
              <a:gd name="T45" fmla="*/ 343 h 371"/>
              <a:gd name="T46" fmla="*/ 493 w 792"/>
              <a:gd name="T47" fmla="*/ 343 h 371"/>
              <a:gd name="T48" fmla="*/ 463 w 792"/>
              <a:gd name="T49" fmla="*/ 370 h 371"/>
              <a:gd name="T50" fmla="*/ 135 w 792"/>
              <a:gd name="T51" fmla="*/ 312 h 371"/>
              <a:gd name="T52" fmla="*/ 135 w 792"/>
              <a:gd name="T53" fmla="*/ 312 h 371"/>
              <a:gd name="T54" fmla="*/ 135 w 792"/>
              <a:gd name="T55" fmla="*/ 204 h 371"/>
              <a:gd name="T56" fmla="*/ 77 w 792"/>
              <a:gd name="T57" fmla="*/ 201 h 371"/>
              <a:gd name="T58" fmla="*/ 23 w 792"/>
              <a:gd name="T59" fmla="*/ 201 h 371"/>
              <a:gd name="T60" fmla="*/ 4 w 792"/>
              <a:gd name="T61" fmla="*/ 193 h 371"/>
              <a:gd name="T62" fmla="*/ 4 w 792"/>
              <a:gd name="T63" fmla="*/ 189 h 371"/>
              <a:gd name="T64" fmla="*/ 4 w 792"/>
              <a:gd name="T65" fmla="*/ 139 h 371"/>
              <a:gd name="T66" fmla="*/ 11 w 792"/>
              <a:gd name="T67" fmla="*/ 92 h 371"/>
              <a:gd name="T68" fmla="*/ 30 w 792"/>
              <a:gd name="T69" fmla="*/ 65 h 371"/>
              <a:gd name="T70" fmla="*/ 42 w 792"/>
              <a:gd name="T71" fmla="*/ 23 h 371"/>
              <a:gd name="T72" fmla="*/ 42 w 792"/>
              <a:gd name="T73" fmla="*/ 23 h 371"/>
              <a:gd name="T74" fmla="*/ 574 w 792"/>
              <a:gd name="T75" fmla="*/ 23 h 371"/>
              <a:gd name="T76" fmla="*/ 574 w 792"/>
              <a:gd name="T77" fmla="*/ 23 h 371"/>
              <a:gd name="T78" fmla="*/ 582 w 792"/>
              <a:gd name="T79" fmla="*/ 69 h 371"/>
              <a:gd name="T80" fmla="*/ 659 w 792"/>
              <a:gd name="T81" fmla="*/ 227 h 371"/>
              <a:gd name="T82" fmla="*/ 663 w 792"/>
              <a:gd name="T83" fmla="*/ 277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92" h="371">
                <a:moveTo>
                  <a:pt x="763" y="266"/>
                </a:moveTo>
                <a:lnTo>
                  <a:pt x="763" y="266"/>
                </a:lnTo>
                <a:cubicBezTo>
                  <a:pt x="791" y="266"/>
                  <a:pt x="791" y="266"/>
                  <a:pt x="791" y="266"/>
                </a:cubicBezTo>
                <a:lnTo>
                  <a:pt x="791" y="266"/>
                </a:lnTo>
                <a:cubicBezTo>
                  <a:pt x="779" y="216"/>
                  <a:pt x="779" y="216"/>
                  <a:pt x="779" y="216"/>
                </a:cubicBezTo>
                <a:cubicBezTo>
                  <a:pt x="721" y="0"/>
                  <a:pt x="721" y="0"/>
                  <a:pt x="721" y="0"/>
                </a:cubicBezTo>
                <a:cubicBezTo>
                  <a:pt x="652" y="8"/>
                  <a:pt x="652" y="8"/>
                  <a:pt x="652" y="8"/>
                </a:cubicBezTo>
                <a:cubicBezTo>
                  <a:pt x="678" y="35"/>
                  <a:pt x="678" y="35"/>
                  <a:pt x="678" y="35"/>
                </a:cubicBezTo>
                <a:cubicBezTo>
                  <a:pt x="694" y="46"/>
                  <a:pt x="698" y="65"/>
                  <a:pt x="702" y="84"/>
                </a:cubicBezTo>
                <a:cubicBezTo>
                  <a:pt x="705" y="96"/>
                  <a:pt x="709" y="127"/>
                  <a:pt x="721" y="131"/>
                </a:cubicBezTo>
                <a:cubicBezTo>
                  <a:pt x="724" y="143"/>
                  <a:pt x="728" y="143"/>
                  <a:pt x="728" y="154"/>
                </a:cubicBezTo>
                <a:cubicBezTo>
                  <a:pt x="728" y="170"/>
                  <a:pt x="732" y="185"/>
                  <a:pt x="740" y="201"/>
                </a:cubicBezTo>
                <a:cubicBezTo>
                  <a:pt x="740" y="208"/>
                  <a:pt x="740" y="216"/>
                  <a:pt x="744" y="223"/>
                </a:cubicBezTo>
                <a:cubicBezTo>
                  <a:pt x="744" y="235"/>
                  <a:pt x="752" y="239"/>
                  <a:pt x="752" y="250"/>
                </a:cubicBezTo>
                <a:cubicBezTo>
                  <a:pt x="756" y="254"/>
                  <a:pt x="756" y="254"/>
                  <a:pt x="756" y="254"/>
                </a:cubicBezTo>
                <a:cubicBezTo>
                  <a:pt x="760" y="258"/>
                  <a:pt x="760" y="262"/>
                  <a:pt x="763" y="266"/>
                </a:cubicBezTo>
                <a:close/>
                <a:moveTo>
                  <a:pt x="663" y="277"/>
                </a:moveTo>
                <a:lnTo>
                  <a:pt x="663" y="277"/>
                </a:lnTo>
                <a:lnTo>
                  <a:pt x="663" y="277"/>
                </a:lnTo>
                <a:cubicBezTo>
                  <a:pt x="648" y="277"/>
                  <a:pt x="625" y="285"/>
                  <a:pt x="613" y="289"/>
                </a:cubicBezTo>
                <a:cubicBezTo>
                  <a:pt x="602" y="289"/>
                  <a:pt x="590" y="289"/>
                  <a:pt x="582" y="293"/>
                </a:cubicBezTo>
                <a:cubicBezTo>
                  <a:pt x="559" y="301"/>
                  <a:pt x="551" y="320"/>
                  <a:pt x="536" y="336"/>
                </a:cubicBezTo>
                <a:cubicBezTo>
                  <a:pt x="528" y="339"/>
                  <a:pt x="520" y="343"/>
                  <a:pt x="509" y="343"/>
                </a:cubicBezTo>
                <a:cubicBezTo>
                  <a:pt x="505" y="343"/>
                  <a:pt x="501" y="343"/>
                  <a:pt x="493" y="343"/>
                </a:cubicBezTo>
                <a:cubicBezTo>
                  <a:pt x="482" y="351"/>
                  <a:pt x="474" y="366"/>
                  <a:pt x="463" y="370"/>
                </a:cubicBezTo>
                <a:cubicBezTo>
                  <a:pt x="135" y="312"/>
                  <a:pt x="135" y="312"/>
                  <a:pt x="135" y="312"/>
                </a:cubicBezTo>
                <a:lnTo>
                  <a:pt x="135" y="312"/>
                </a:lnTo>
                <a:cubicBezTo>
                  <a:pt x="135" y="204"/>
                  <a:pt x="135" y="204"/>
                  <a:pt x="135" y="204"/>
                </a:cubicBezTo>
                <a:cubicBezTo>
                  <a:pt x="123" y="201"/>
                  <a:pt x="89" y="201"/>
                  <a:pt x="77" y="201"/>
                </a:cubicBezTo>
                <a:cubicBezTo>
                  <a:pt x="61" y="201"/>
                  <a:pt x="38" y="204"/>
                  <a:pt x="23" y="201"/>
                </a:cubicBezTo>
                <a:cubicBezTo>
                  <a:pt x="15" y="197"/>
                  <a:pt x="11" y="193"/>
                  <a:pt x="4" y="193"/>
                </a:cubicBezTo>
                <a:cubicBezTo>
                  <a:pt x="4" y="189"/>
                  <a:pt x="4" y="189"/>
                  <a:pt x="4" y="189"/>
                </a:cubicBezTo>
                <a:cubicBezTo>
                  <a:pt x="0" y="170"/>
                  <a:pt x="0" y="158"/>
                  <a:pt x="4" y="139"/>
                </a:cubicBezTo>
                <a:cubicBezTo>
                  <a:pt x="4" y="123"/>
                  <a:pt x="4" y="108"/>
                  <a:pt x="11" y="92"/>
                </a:cubicBezTo>
                <a:cubicBezTo>
                  <a:pt x="15" y="81"/>
                  <a:pt x="27" y="77"/>
                  <a:pt x="30" y="65"/>
                </a:cubicBezTo>
                <a:cubicBezTo>
                  <a:pt x="34" y="54"/>
                  <a:pt x="38" y="35"/>
                  <a:pt x="42" y="23"/>
                </a:cubicBezTo>
                <a:lnTo>
                  <a:pt x="42" y="23"/>
                </a:lnTo>
                <a:cubicBezTo>
                  <a:pt x="574" y="23"/>
                  <a:pt x="574" y="23"/>
                  <a:pt x="574" y="23"/>
                </a:cubicBezTo>
                <a:lnTo>
                  <a:pt x="574" y="23"/>
                </a:lnTo>
                <a:cubicBezTo>
                  <a:pt x="578" y="42"/>
                  <a:pt x="582" y="65"/>
                  <a:pt x="582" y="69"/>
                </a:cubicBezTo>
                <a:cubicBezTo>
                  <a:pt x="586" y="127"/>
                  <a:pt x="675" y="170"/>
                  <a:pt x="659" y="227"/>
                </a:cubicBezTo>
                <a:cubicBezTo>
                  <a:pt x="659" y="243"/>
                  <a:pt x="659" y="258"/>
                  <a:pt x="663" y="277"/>
                </a:cubicBezTo>
                <a:close/>
              </a:path>
            </a:pathLst>
          </a:custGeom>
          <a:solidFill>
            <a:schemeClr val="accent6"/>
          </a:solidFill>
          <a:ln w="28575" cap="flat" cmpd="sng">
            <a:solidFill>
              <a:schemeClr val="bg1"/>
            </a:solidFill>
            <a:bevel/>
          </a:ln>
          <a:effectLst/>
        </p:spPr>
        <p:txBody>
          <a:bodyPr wrap="none" anchor="ctr"/>
          <a:lstStyle/>
          <a:p>
            <a:endParaRPr lang="en-US"/>
          </a:p>
        </p:txBody>
      </p:sp>
      <p:sp>
        <p:nvSpPr>
          <p:cNvPr id="143" name="Freeform 177"/>
          <p:cNvSpPr>
            <a:spLocks noChangeArrowheads="1"/>
          </p:cNvSpPr>
          <p:nvPr/>
        </p:nvSpPr>
        <p:spPr bwMode="auto">
          <a:xfrm>
            <a:off x="18447390" y="11276436"/>
            <a:ext cx="386495" cy="409256"/>
          </a:xfrm>
          <a:custGeom>
            <a:avLst/>
            <a:gdLst>
              <a:gd name="T0" fmla="*/ 528 w 529"/>
              <a:gd name="T1" fmla="*/ 62 h 561"/>
              <a:gd name="T2" fmla="*/ 528 w 529"/>
              <a:gd name="T3" fmla="*/ 560 h 561"/>
              <a:gd name="T4" fmla="*/ 528 w 529"/>
              <a:gd name="T5" fmla="*/ 560 h 561"/>
              <a:gd name="T6" fmla="*/ 193 w 529"/>
              <a:gd name="T7" fmla="*/ 560 h 561"/>
              <a:gd name="T8" fmla="*/ 193 w 529"/>
              <a:gd name="T9" fmla="*/ 560 h 561"/>
              <a:gd name="T10" fmla="*/ 97 w 529"/>
              <a:gd name="T11" fmla="*/ 560 h 561"/>
              <a:gd name="T12" fmla="*/ 97 w 529"/>
              <a:gd name="T13" fmla="*/ 560 h 561"/>
              <a:gd name="T14" fmla="*/ 97 w 529"/>
              <a:gd name="T15" fmla="*/ 240 h 561"/>
              <a:gd name="T16" fmla="*/ 54 w 529"/>
              <a:gd name="T17" fmla="*/ 240 h 561"/>
              <a:gd name="T18" fmla="*/ 54 w 529"/>
              <a:gd name="T19" fmla="*/ 143 h 561"/>
              <a:gd name="T20" fmla="*/ 27 w 529"/>
              <a:gd name="T21" fmla="*/ 143 h 561"/>
              <a:gd name="T22" fmla="*/ 27 w 529"/>
              <a:gd name="T23" fmla="*/ 35 h 561"/>
              <a:gd name="T24" fmla="*/ 0 w 529"/>
              <a:gd name="T25" fmla="*/ 35 h 561"/>
              <a:gd name="T26" fmla="*/ 0 w 529"/>
              <a:gd name="T27" fmla="*/ 0 h 561"/>
              <a:gd name="T28" fmla="*/ 0 w 529"/>
              <a:gd name="T29" fmla="*/ 0 h 561"/>
              <a:gd name="T30" fmla="*/ 286 w 529"/>
              <a:gd name="T31" fmla="*/ 0 h 561"/>
              <a:gd name="T32" fmla="*/ 286 w 529"/>
              <a:gd name="T33" fmla="*/ 0 h 561"/>
              <a:gd name="T34" fmla="*/ 459 w 529"/>
              <a:gd name="T35" fmla="*/ 0 h 561"/>
              <a:gd name="T36" fmla="*/ 459 w 529"/>
              <a:gd name="T37" fmla="*/ 0 h 561"/>
              <a:gd name="T38" fmla="*/ 528 w 529"/>
              <a:gd name="T39" fmla="*/ 0 h 561"/>
              <a:gd name="T40" fmla="*/ 528 w 529"/>
              <a:gd name="T41" fmla="*/ 62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9" h="561">
                <a:moveTo>
                  <a:pt x="528" y="62"/>
                </a:moveTo>
                <a:lnTo>
                  <a:pt x="528" y="560"/>
                </a:lnTo>
                <a:lnTo>
                  <a:pt x="528" y="560"/>
                </a:lnTo>
                <a:lnTo>
                  <a:pt x="193" y="560"/>
                </a:lnTo>
                <a:lnTo>
                  <a:pt x="193" y="560"/>
                </a:lnTo>
                <a:lnTo>
                  <a:pt x="97" y="560"/>
                </a:lnTo>
                <a:lnTo>
                  <a:pt x="97" y="560"/>
                </a:lnTo>
                <a:lnTo>
                  <a:pt x="97" y="240"/>
                </a:lnTo>
                <a:lnTo>
                  <a:pt x="54" y="240"/>
                </a:lnTo>
                <a:lnTo>
                  <a:pt x="54" y="143"/>
                </a:lnTo>
                <a:lnTo>
                  <a:pt x="27" y="143"/>
                </a:lnTo>
                <a:lnTo>
                  <a:pt x="27" y="35"/>
                </a:lnTo>
                <a:lnTo>
                  <a:pt x="0" y="35"/>
                </a:lnTo>
                <a:lnTo>
                  <a:pt x="0" y="0"/>
                </a:lnTo>
                <a:lnTo>
                  <a:pt x="0" y="0"/>
                </a:lnTo>
                <a:lnTo>
                  <a:pt x="286" y="0"/>
                </a:lnTo>
                <a:lnTo>
                  <a:pt x="286" y="0"/>
                </a:lnTo>
                <a:lnTo>
                  <a:pt x="459" y="0"/>
                </a:lnTo>
                <a:lnTo>
                  <a:pt x="459" y="0"/>
                </a:lnTo>
                <a:lnTo>
                  <a:pt x="528" y="0"/>
                </a:lnTo>
                <a:lnTo>
                  <a:pt x="528" y="62"/>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4" name="Freeform 178"/>
          <p:cNvSpPr>
            <a:spLocks noChangeArrowheads="1"/>
          </p:cNvSpPr>
          <p:nvPr/>
        </p:nvSpPr>
        <p:spPr bwMode="auto">
          <a:xfrm>
            <a:off x="18138844" y="11201731"/>
            <a:ext cx="376751" cy="487210"/>
          </a:xfrm>
          <a:custGeom>
            <a:avLst/>
            <a:gdLst>
              <a:gd name="T0" fmla="*/ 142 w 518"/>
              <a:gd name="T1" fmla="*/ 0 h 664"/>
              <a:gd name="T2" fmla="*/ 142 w 518"/>
              <a:gd name="T3" fmla="*/ 103 h 664"/>
              <a:gd name="T4" fmla="*/ 0 w 518"/>
              <a:gd name="T5" fmla="*/ 103 h 664"/>
              <a:gd name="T6" fmla="*/ 0 w 518"/>
              <a:gd name="T7" fmla="*/ 103 h 664"/>
              <a:gd name="T8" fmla="*/ 0 w 518"/>
              <a:gd name="T9" fmla="*/ 663 h 664"/>
              <a:gd name="T10" fmla="*/ 0 w 518"/>
              <a:gd name="T11" fmla="*/ 663 h 664"/>
              <a:gd name="T12" fmla="*/ 517 w 518"/>
              <a:gd name="T13" fmla="*/ 663 h 664"/>
              <a:gd name="T14" fmla="*/ 517 w 518"/>
              <a:gd name="T15" fmla="*/ 663 h 664"/>
              <a:gd name="T16" fmla="*/ 517 w 518"/>
              <a:gd name="T17" fmla="*/ 343 h 664"/>
              <a:gd name="T18" fmla="*/ 474 w 518"/>
              <a:gd name="T19" fmla="*/ 343 h 664"/>
              <a:gd name="T20" fmla="*/ 474 w 518"/>
              <a:gd name="T21" fmla="*/ 246 h 664"/>
              <a:gd name="T22" fmla="*/ 447 w 518"/>
              <a:gd name="T23" fmla="*/ 246 h 664"/>
              <a:gd name="T24" fmla="*/ 447 w 518"/>
              <a:gd name="T25" fmla="*/ 138 h 664"/>
              <a:gd name="T26" fmla="*/ 420 w 518"/>
              <a:gd name="T27" fmla="*/ 138 h 664"/>
              <a:gd name="T28" fmla="*/ 420 w 518"/>
              <a:gd name="T29" fmla="*/ 103 h 664"/>
              <a:gd name="T30" fmla="*/ 420 w 518"/>
              <a:gd name="T31" fmla="*/ 103 h 664"/>
              <a:gd name="T32" fmla="*/ 420 w 518"/>
              <a:gd name="T33" fmla="*/ 15 h 664"/>
              <a:gd name="T34" fmla="*/ 393 w 518"/>
              <a:gd name="T35" fmla="*/ 15 h 664"/>
              <a:gd name="T36" fmla="*/ 393 w 518"/>
              <a:gd name="T37" fmla="*/ 4 h 664"/>
              <a:gd name="T38" fmla="*/ 355 w 518"/>
              <a:gd name="T39" fmla="*/ 4 h 664"/>
              <a:gd name="T40" fmla="*/ 355 w 518"/>
              <a:gd name="T41" fmla="*/ 23 h 664"/>
              <a:gd name="T42" fmla="*/ 312 w 518"/>
              <a:gd name="T43" fmla="*/ 23 h 664"/>
              <a:gd name="T44" fmla="*/ 312 w 518"/>
              <a:gd name="T45" fmla="*/ 0 h 664"/>
              <a:gd name="T46" fmla="*/ 142 w 518"/>
              <a:gd name="T47" fmla="*/ 0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8" h="664">
                <a:moveTo>
                  <a:pt x="142" y="0"/>
                </a:moveTo>
                <a:lnTo>
                  <a:pt x="142" y="103"/>
                </a:lnTo>
                <a:lnTo>
                  <a:pt x="0" y="103"/>
                </a:lnTo>
                <a:lnTo>
                  <a:pt x="0" y="103"/>
                </a:lnTo>
                <a:lnTo>
                  <a:pt x="0" y="663"/>
                </a:lnTo>
                <a:lnTo>
                  <a:pt x="0" y="663"/>
                </a:lnTo>
                <a:lnTo>
                  <a:pt x="517" y="663"/>
                </a:lnTo>
                <a:lnTo>
                  <a:pt x="517" y="663"/>
                </a:lnTo>
                <a:lnTo>
                  <a:pt x="517" y="343"/>
                </a:lnTo>
                <a:lnTo>
                  <a:pt x="474" y="343"/>
                </a:lnTo>
                <a:lnTo>
                  <a:pt x="474" y="246"/>
                </a:lnTo>
                <a:lnTo>
                  <a:pt x="447" y="246"/>
                </a:lnTo>
                <a:lnTo>
                  <a:pt x="447" y="138"/>
                </a:lnTo>
                <a:lnTo>
                  <a:pt x="420" y="138"/>
                </a:lnTo>
                <a:lnTo>
                  <a:pt x="420" y="103"/>
                </a:lnTo>
                <a:lnTo>
                  <a:pt x="420" y="103"/>
                </a:lnTo>
                <a:lnTo>
                  <a:pt x="420" y="15"/>
                </a:lnTo>
                <a:lnTo>
                  <a:pt x="393" y="15"/>
                </a:lnTo>
                <a:lnTo>
                  <a:pt x="393" y="4"/>
                </a:lnTo>
                <a:lnTo>
                  <a:pt x="355" y="4"/>
                </a:lnTo>
                <a:lnTo>
                  <a:pt x="355" y="23"/>
                </a:lnTo>
                <a:lnTo>
                  <a:pt x="312" y="23"/>
                </a:lnTo>
                <a:lnTo>
                  <a:pt x="312" y="0"/>
                </a:lnTo>
                <a:lnTo>
                  <a:pt x="142"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5" name="Freeform 179"/>
          <p:cNvSpPr>
            <a:spLocks noChangeArrowheads="1"/>
          </p:cNvSpPr>
          <p:nvPr/>
        </p:nvSpPr>
        <p:spPr bwMode="auto">
          <a:xfrm>
            <a:off x="17297650" y="10110381"/>
            <a:ext cx="513161" cy="373528"/>
          </a:xfrm>
          <a:custGeom>
            <a:avLst/>
            <a:gdLst>
              <a:gd name="T0" fmla="*/ 4 w 699"/>
              <a:gd name="T1" fmla="*/ 0 h 511"/>
              <a:gd name="T2" fmla="*/ 0 w 699"/>
              <a:gd name="T3" fmla="*/ 510 h 511"/>
              <a:gd name="T4" fmla="*/ 0 w 699"/>
              <a:gd name="T5" fmla="*/ 510 h 511"/>
              <a:gd name="T6" fmla="*/ 698 w 699"/>
              <a:gd name="T7" fmla="*/ 510 h 511"/>
              <a:gd name="T8" fmla="*/ 698 w 699"/>
              <a:gd name="T9" fmla="*/ 510 h 511"/>
              <a:gd name="T10" fmla="*/ 698 w 699"/>
              <a:gd name="T11" fmla="*/ 0 h 511"/>
              <a:gd name="T12" fmla="*/ 698 w 699"/>
              <a:gd name="T13" fmla="*/ 0 h 511"/>
              <a:gd name="T14" fmla="*/ 4 w 699"/>
              <a:gd name="T15" fmla="*/ 0 h 5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9" h="511">
                <a:moveTo>
                  <a:pt x="4" y="0"/>
                </a:moveTo>
                <a:lnTo>
                  <a:pt x="0" y="510"/>
                </a:lnTo>
                <a:lnTo>
                  <a:pt x="0" y="510"/>
                </a:lnTo>
                <a:lnTo>
                  <a:pt x="698" y="510"/>
                </a:lnTo>
                <a:lnTo>
                  <a:pt x="698" y="510"/>
                </a:lnTo>
                <a:lnTo>
                  <a:pt x="698" y="0"/>
                </a:lnTo>
                <a:lnTo>
                  <a:pt x="698" y="0"/>
                </a:lnTo>
                <a:lnTo>
                  <a:pt x="4"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6" name="Freeform 180"/>
          <p:cNvSpPr>
            <a:spLocks noChangeArrowheads="1"/>
          </p:cNvSpPr>
          <p:nvPr/>
        </p:nvSpPr>
        <p:spPr bwMode="auto">
          <a:xfrm>
            <a:off x="17810811" y="10110381"/>
            <a:ext cx="431965" cy="513194"/>
          </a:xfrm>
          <a:custGeom>
            <a:avLst/>
            <a:gdLst>
              <a:gd name="T0" fmla="*/ 0 w 591"/>
              <a:gd name="T1" fmla="*/ 510 h 703"/>
              <a:gd name="T2" fmla="*/ 0 w 591"/>
              <a:gd name="T3" fmla="*/ 702 h 703"/>
              <a:gd name="T4" fmla="*/ 586 w 591"/>
              <a:gd name="T5" fmla="*/ 668 h 703"/>
              <a:gd name="T6" fmla="*/ 586 w 591"/>
              <a:gd name="T7" fmla="*/ 668 h 703"/>
              <a:gd name="T8" fmla="*/ 590 w 591"/>
              <a:gd name="T9" fmla="*/ 0 h 703"/>
              <a:gd name="T10" fmla="*/ 590 w 591"/>
              <a:gd name="T11" fmla="*/ 0 h 703"/>
              <a:gd name="T12" fmla="*/ 0 w 591"/>
              <a:gd name="T13" fmla="*/ 0 h 703"/>
              <a:gd name="T14" fmla="*/ 0 w 591"/>
              <a:gd name="T15" fmla="*/ 0 h 703"/>
              <a:gd name="T16" fmla="*/ 0 w 591"/>
              <a:gd name="T17" fmla="*/ 51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1" h="703">
                <a:moveTo>
                  <a:pt x="0" y="510"/>
                </a:moveTo>
                <a:lnTo>
                  <a:pt x="0" y="702"/>
                </a:lnTo>
                <a:lnTo>
                  <a:pt x="586" y="668"/>
                </a:lnTo>
                <a:lnTo>
                  <a:pt x="586" y="668"/>
                </a:lnTo>
                <a:lnTo>
                  <a:pt x="590" y="0"/>
                </a:lnTo>
                <a:lnTo>
                  <a:pt x="590" y="0"/>
                </a:lnTo>
                <a:lnTo>
                  <a:pt x="0" y="0"/>
                </a:lnTo>
                <a:lnTo>
                  <a:pt x="0" y="0"/>
                </a:lnTo>
                <a:lnTo>
                  <a:pt x="0" y="51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7" name="Freeform 181"/>
          <p:cNvSpPr>
            <a:spLocks noChangeArrowheads="1"/>
          </p:cNvSpPr>
          <p:nvPr/>
        </p:nvSpPr>
        <p:spPr bwMode="auto">
          <a:xfrm>
            <a:off x="17810811" y="9230155"/>
            <a:ext cx="435212" cy="496954"/>
          </a:xfrm>
          <a:custGeom>
            <a:avLst/>
            <a:gdLst>
              <a:gd name="T0" fmla="*/ 593 w 594"/>
              <a:gd name="T1" fmla="*/ 679 h 680"/>
              <a:gd name="T2" fmla="*/ 589 w 594"/>
              <a:gd name="T3" fmla="*/ 490 h 680"/>
              <a:gd name="T4" fmla="*/ 589 w 594"/>
              <a:gd name="T5" fmla="*/ 490 h 680"/>
              <a:gd name="T6" fmla="*/ 589 w 594"/>
              <a:gd name="T7" fmla="*/ 0 h 680"/>
              <a:gd name="T8" fmla="*/ 589 w 594"/>
              <a:gd name="T9" fmla="*/ 0 h 680"/>
              <a:gd name="T10" fmla="*/ 493 w 594"/>
              <a:gd name="T11" fmla="*/ 131 h 680"/>
              <a:gd name="T12" fmla="*/ 419 w 594"/>
              <a:gd name="T13" fmla="*/ 131 h 680"/>
              <a:gd name="T14" fmla="*/ 419 w 594"/>
              <a:gd name="T15" fmla="*/ 58 h 680"/>
              <a:gd name="T16" fmla="*/ 0 w 594"/>
              <a:gd name="T17" fmla="*/ 58 h 680"/>
              <a:gd name="T18" fmla="*/ 0 w 594"/>
              <a:gd name="T19" fmla="*/ 58 h 680"/>
              <a:gd name="T20" fmla="*/ 0 w 594"/>
              <a:gd name="T21" fmla="*/ 679 h 680"/>
              <a:gd name="T22" fmla="*/ 0 w 594"/>
              <a:gd name="T23" fmla="*/ 679 h 680"/>
              <a:gd name="T24" fmla="*/ 593 w 594"/>
              <a:gd name="T25" fmla="*/ 679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4" h="680">
                <a:moveTo>
                  <a:pt x="593" y="679"/>
                </a:moveTo>
                <a:lnTo>
                  <a:pt x="589" y="490"/>
                </a:lnTo>
                <a:lnTo>
                  <a:pt x="589" y="490"/>
                </a:lnTo>
                <a:lnTo>
                  <a:pt x="589" y="0"/>
                </a:lnTo>
                <a:lnTo>
                  <a:pt x="589" y="0"/>
                </a:lnTo>
                <a:lnTo>
                  <a:pt x="493" y="131"/>
                </a:lnTo>
                <a:lnTo>
                  <a:pt x="419" y="131"/>
                </a:lnTo>
                <a:lnTo>
                  <a:pt x="419" y="58"/>
                </a:lnTo>
                <a:lnTo>
                  <a:pt x="0" y="58"/>
                </a:lnTo>
                <a:lnTo>
                  <a:pt x="0" y="58"/>
                </a:lnTo>
                <a:lnTo>
                  <a:pt x="0" y="679"/>
                </a:lnTo>
                <a:lnTo>
                  <a:pt x="0" y="679"/>
                </a:lnTo>
                <a:lnTo>
                  <a:pt x="593" y="679"/>
                </a:lnTo>
              </a:path>
            </a:pathLst>
          </a:custGeom>
          <a:solidFill>
            <a:schemeClr val="accent5"/>
          </a:solidFill>
          <a:ln w="28575" cap="flat" cmpd="sng">
            <a:solidFill>
              <a:schemeClr val="bg1"/>
            </a:solidFill>
            <a:bevel/>
          </a:ln>
          <a:effectLst/>
        </p:spPr>
        <p:txBody>
          <a:bodyPr wrap="none" anchor="ctr"/>
          <a:lstStyle/>
          <a:p>
            <a:endParaRPr lang="en-US"/>
          </a:p>
        </p:txBody>
      </p:sp>
      <p:sp>
        <p:nvSpPr>
          <p:cNvPr id="148" name="Freeform 182"/>
          <p:cNvSpPr>
            <a:spLocks noChangeArrowheads="1"/>
          </p:cNvSpPr>
          <p:nvPr/>
        </p:nvSpPr>
        <p:spPr bwMode="auto">
          <a:xfrm>
            <a:off x="18242776" y="9593938"/>
            <a:ext cx="513161" cy="535931"/>
          </a:xfrm>
          <a:custGeom>
            <a:avLst/>
            <a:gdLst>
              <a:gd name="T0" fmla="*/ 459 w 699"/>
              <a:gd name="T1" fmla="*/ 732 h 733"/>
              <a:gd name="T2" fmla="*/ 698 w 699"/>
              <a:gd name="T3" fmla="*/ 536 h 733"/>
              <a:gd name="T4" fmla="*/ 698 w 699"/>
              <a:gd name="T5" fmla="*/ 536 h 733"/>
              <a:gd name="T6" fmla="*/ 610 w 699"/>
              <a:gd name="T7" fmla="*/ 428 h 733"/>
              <a:gd name="T8" fmla="*/ 610 w 699"/>
              <a:gd name="T9" fmla="*/ 428 h 733"/>
              <a:gd name="T10" fmla="*/ 398 w 699"/>
              <a:gd name="T11" fmla="*/ 166 h 733"/>
              <a:gd name="T12" fmla="*/ 398 w 699"/>
              <a:gd name="T13" fmla="*/ 166 h 733"/>
              <a:gd name="T14" fmla="*/ 0 w 699"/>
              <a:gd name="T15" fmla="*/ 0 h 733"/>
              <a:gd name="T16" fmla="*/ 0 w 699"/>
              <a:gd name="T17" fmla="*/ 0 h 733"/>
              <a:gd name="T18" fmla="*/ 4 w 699"/>
              <a:gd name="T19" fmla="*/ 189 h 733"/>
              <a:gd name="T20" fmla="*/ 4 w 699"/>
              <a:gd name="T21" fmla="*/ 189 h 733"/>
              <a:gd name="T22" fmla="*/ 4 w 699"/>
              <a:gd name="T23" fmla="*/ 705 h 733"/>
              <a:gd name="T24" fmla="*/ 4 w 699"/>
              <a:gd name="T25" fmla="*/ 705 h 733"/>
              <a:gd name="T26" fmla="*/ 459 w 699"/>
              <a:gd name="T27" fmla="*/ 705 h 733"/>
              <a:gd name="T28" fmla="*/ 459 w 699"/>
              <a:gd name="T29" fmla="*/ 732 h 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99" h="733">
                <a:moveTo>
                  <a:pt x="459" y="732"/>
                </a:moveTo>
                <a:lnTo>
                  <a:pt x="698" y="536"/>
                </a:lnTo>
                <a:lnTo>
                  <a:pt x="698" y="536"/>
                </a:lnTo>
                <a:lnTo>
                  <a:pt x="610" y="428"/>
                </a:lnTo>
                <a:lnTo>
                  <a:pt x="610" y="428"/>
                </a:lnTo>
                <a:lnTo>
                  <a:pt x="398" y="166"/>
                </a:lnTo>
                <a:lnTo>
                  <a:pt x="398" y="166"/>
                </a:lnTo>
                <a:lnTo>
                  <a:pt x="0" y="0"/>
                </a:lnTo>
                <a:lnTo>
                  <a:pt x="0" y="0"/>
                </a:lnTo>
                <a:lnTo>
                  <a:pt x="4" y="189"/>
                </a:lnTo>
                <a:lnTo>
                  <a:pt x="4" y="189"/>
                </a:lnTo>
                <a:lnTo>
                  <a:pt x="4" y="705"/>
                </a:lnTo>
                <a:lnTo>
                  <a:pt x="4" y="705"/>
                </a:lnTo>
                <a:lnTo>
                  <a:pt x="459" y="705"/>
                </a:lnTo>
                <a:lnTo>
                  <a:pt x="459" y="732"/>
                </a:lnTo>
              </a:path>
            </a:pathLst>
          </a:custGeom>
          <a:solidFill>
            <a:schemeClr val="accent5"/>
          </a:solidFill>
          <a:ln w="28575" cap="flat" cmpd="sng">
            <a:solidFill>
              <a:schemeClr val="bg1"/>
            </a:solidFill>
            <a:bevel/>
          </a:ln>
          <a:effectLst/>
        </p:spPr>
        <p:txBody>
          <a:bodyPr wrap="none" anchor="ctr"/>
          <a:lstStyle/>
          <a:p>
            <a:endParaRPr lang="en-US"/>
          </a:p>
        </p:txBody>
      </p:sp>
      <p:sp>
        <p:nvSpPr>
          <p:cNvPr id="149" name="Freeform 183"/>
          <p:cNvSpPr>
            <a:spLocks noChangeArrowheads="1"/>
          </p:cNvSpPr>
          <p:nvPr/>
        </p:nvSpPr>
        <p:spPr bwMode="auto">
          <a:xfrm>
            <a:off x="17810811" y="9730357"/>
            <a:ext cx="435212" cy="376776"/>
          </a:xfrm>
          <a:custGeom>
            <a:avLst/>
            <a:gdLst>
              <a:gd name="T0" fmla="*/ 593 w 594"/>
              <a:gd name="T1" fmla="*/ 0 h 517"/>
              <a:gd name="T2" fmla="*/ 593 w 594"/>
              <a:gd name="T3" fmla="*/ 516 h 517"/>
              <a:gd name="T4" fmla="*/ 593 w 594"/>
              <a:gd name="T5" fmla="*/ 516 h 517"/>
              <a:gd name="T6" fmla="*/ 3 w 594"/>
              <a:gd name="T7" fmla="*/ 516 h 517"/>
              <a:gd name="T8" fmla="*/ 3 w 594"/>
              <a:gd name="T9" fmla="*/ 516 h 517"/>
              <a:gd name="T10" fmla="*/ 0 w 594"/>
              <a:gd name="T11" fmla="*/ 0 h 517"/>
              <a:gd name="T12" fmla="*/ 0 w 594"/>
              <a:gd name="T13" fmla="*/ 0 h 517"/>
              <a:gd name="T14" fmla="*/ 593 w 594"/>
              <a:gd name="T15" fmla="*/ 0 h 5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4" h="517">
                <a:moveTo>
                  <a:pt x="593" y="0"/>
                </a:moveTo>
                <a:lnTo>
                  <a:pt x="593" y="516"/>
                </a:lnTo>
                <a:lnTo>
                  <a:pt x="593" y="516"/>
                </a:lnTo>
                <a:lnTo>
                  <a:pt x="3" y="516"/>
                </a:lnTo>
                <a:lnTo>
                  <a:pt x="3" y="516"/>
                </a:lnTo>
                <a:lnTo>
                  <a:pt x="0" y="0"/>
                </a:lnTo>
                <a:lnTo>
                  <a:pt x="0" y="0"/>
                </a:lnTo>
                <a:lnTo>
                  <a:pt x="593"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0" name="Freeform 184"/>
          <p:cNvSpPr>
            <a:spLocks noChangeArrowheads="1"/>
          </p:cNvSpPr>
          <p:nvPr/>
        </p:nvSpPr>
        <p:spPr bwMode="auto">
          <a:xfrm>
            <a:off x="17300898" y="9730357"/>
            <a:ext cx="509913" cy="376776"/>
          </a:xfrm>
          <a:custGeom>
            <a:avLst/>
            <a:gdLst>
              <a:gd name="T0" fmla="*/ 0 w 695"/>
              <a:gd name="T1" fmla="*/ 0 h 517"/>
              <a:gd name="T2" fmla="*/ 0 w 695"/>
              <a:gd name="T3" fmla="*/ 516 h 517"/>
              <a:gd name="T4" fmla="*/ 0 w 695"/>
              <a:gd name="T5" fmla="*/ 516 h 517"/>
              <a:gd name="T6" fmla="*/ 694 w 695"/>
              <a:gd name="T7" fmla="*/ 516 h 517"/>
              <a:gd name="T8" fmla="*/ 694 w 695"/>
              <a:gd name="T9" fmla="*/ 516 h 517"/>
              <a:gd name="T10" fmla="*/ 691 w 695"/>
              <a:gd name="T11" fmla="*/ 0 h 517"/>
              <a:gd name="T12" fmla="*/ 691 w 695"/>
              <a:gd name="T13" fmla="*/ 0 h 517"/>
              <a:gd name="T14" fmla="*/ 0 w 695"/>
              <a:gd name="T15" fmla="*/ 0 h 5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5" h="517">
                <a:moveTo>
                  <a:pt x="0" y="0"/>
                </a:moveTo>
                <a:lnTo>
                  <a:pt x="0" y="516"/>
                </a:lnTo>
                <a:lnTo>
                  <a:pt x="0" y="516"/>
                </a:lnTo>
                <a:lnTo>
                  <a:pt x="694" y="516"/>
                </a:lnTo>
                <a:lnTo>
                  <a:pt x="694" y="516"/>
                </a:lnTo>
                <a:lnTo>
                  <a:pt x="691" y="0"/>
                </a:lnTo>
                <a:lnTo>
                  <a:pt x="691" y="0"/>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1" name="Freeform 185"/>
          <p:cNvSpPr>
            <a:spLocks noChangeArrowheads="1"/>
          </p:cNvSpPr>
          <p:nvPr/>
        </p:nvSpPr>
        <p:spPr bwMode="auto">
          <a:xfrm>
            <a:off x="17356112" y="8889108"/>
            <a:ext cx="305298" cy="383272"/>
          </a:xfrm>
          <a:custGeom>
            <a:avLst/>
            <a:gdLst>
              <a:gd name="T0" fmla="*/ 274 w 418"/>
              <a:gd name="T1" fmla="*/ 0 h 525"/>
              <a:gd name="T2" fmla="*/ 274 w 418"/>
              <a:gd name="T3" fmla="*/ 0 h 525"/>
              <a:gd name="T4" fmla="*/ 343 w 418"/>
              <a:gd name="T5" fmla="*/ 0 h 525"/>
              <a:gd name="T6" fmla="*/ 343 w 418"/>
              <a:gd name="T7" fmla="*/ 185 h 525"/>
              <a:gd name="T8" fmla="*/ 417 w 418"/>
              <a:gd name="T9" fmla="*/ 185 h 525"/>
              <a:gd name="T10" fmla="*/ 417 w 418"/>
              <a:gd name="T11" fmla="*/ 185 h 525"/>
              <a:gd name="T12" fmla="*/ 417 w 418"/>
              <a:gd name="T13" fmla="*/ 524 h 525"/>
              <a:gd name="T14" fmla="*/ 417 w 418"/>
              <a:gd name="T15" fmla="*/ 524 h 525"/>
              <a:gd name="T16" fmla="*/ 23 w 418"/>
              <a:gd name="T17" fmla="*/ 524 h 525"/>
              <a:gd name="T18" fmla="*/ 23 w 418"/>
              <a:gd name="T19" fmla="*/ 524 h 525"/>
              <a:gd name="T20" fmla="*/ 23 w 418"/>
              <a:gd name="T21" fmla="*/ 474 h 525"/>
              <a:gd name="T22" fmla="*/ 19 w 418"/>
              <a:gd name="T23" fmla="*/ 452 h 525"/>
              <a:gd name="T24" fmla="*/ 16 w 418"/>
              <a:gd name="T25" fmla="*/ 432 h 525"/>
              <a:gd name="T26" fmla="*/ 4 w 418"/>
              <a:gd name="T27" fmla="*/ 390 h 525"/>
              <a:gd name="T28" fmla="*/ 8 w 418"/>
              <a:gd name="T29" fmla="*/ 378 h 525"/>
              <a:gd name="T30" fmla="*/ 19 w 418"/>
              <a:gd name="T31" fmla="*/ 324 h 525"/>
              <a:gd name="T32" fmla="*/ 19 w 418"/>
              <a:gd name="T33" fmla="*/ 320 h 525"/>
              <a:gd name="T34" fmla="*/ 0 w 418"/>
              <a:gd name="T35" fmla="*/ 259 h 525"/>
              <a:gd name="T36" fmla="*/ 31 w 418"/>
              <a:gd name="T37" fmla="*/ 181 h 525"/>
              <a:gd name="T38" fmla="*/ 70 w 418"/>
              <a:gd name="T39" fmla="*/ 0 h 525"/>
              <a:gd name="T40" fmla="*/ 274 w 418"/>
              <a:gd name="T41" fmla="*/ 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8" h="525">
                <a:moveTo>
                  <a:pt x="274" y="0"/>
                </a:moveTo>
                <a:lnTo>
                  <a:pt x="274" y="0"/>
                </a:lnTo>
                <a:cubicBezTo>
                  <a:pt x="343" y="0"/>
                  <a:pt x="343" y="0"/>
                  <a:pt x="343" y="0"/>
                </a:cubicBezTo>
                <a:cubicBezTo>
                  <a:pt x="343" y="185"/>
                  <a:pt x="343" y="185"/>
                  <a:pt x="343" y="185"/>
                </a:cubicBezTo>
                <a:cubicBezTo>
                  <a:pt x="417" y="185"/>
                  <a:pt x="417" y="185"/>
                  <a:pt x="417" y="185"/>
                </a:cubicBezTo>
                <a:lnTo>
                  <a:pt x="417" y="185"/>
                </a:lnTo>
                <a:cubicBezTo>
                  <a:pt x="417" y="524"/>
                  <a:pt x="417" y="524"/>
                  <a:pt x="417" y="524"/>
                </a:cubicBezTo>
                <a:lnTo>
                  <a:pt x="417" y="524"/>
                </a:lnTo>
                <a:cubicBezTo>
                  <a:pt x="23" y="524"/>
                  <a:pt x="23" y="524"/>
                  <a:pt x="23" y="524"/>
                </a:cubicBezTo>
                <a:lnTo>
                  <a:pt x="23" y="524"/>
                </a:lnTo>
                <a:cubicBezTo>
                  <a:pt x="23" y="474"/>
                  <a:pt x="23" y="474"/>
                  <a:pt x="23" y="474"/>
                </a:cubicBezTo>
                <a:cubicBezTo>
                  <a:pt x="23" y="467"/>
                  <a:pt x="19" y="459"/>
                  <a:pt x="19" y="452"/>
                </a:cubicBezTo>
                <a:cubicBezTo>
                  <a:pt x="19" y="444"/>
                  <a:pt x="16" y="440"/>
                  <a:pt x="16" y="432"/>
                </a:cubicBezTo>
                <a:cubicBezTo>
                  <a:pt x="0" y="421"/>
                  <a:pt x="0" y="405"/>
                  <a:pt x="4" y="390"/>
                </a:cubicBezTo>
                <a:cubicBezTo>
                  <a:pt x="4" y="386"/>
                  <a:pt x="4" y="382"/>
                  <a:pt x="8" y="378"/>
                </a:cubicBezTo>
                <a:cubicBezTo>
                  <a:pt x="8" y="363"/>
                  <a:pt x="12" y="335"/>
                  <a:pt x="19" y="324"/>
                </a:cubicBezTo>
                <a:cubicBezTo>
                  <a:pt x="19" y="320"/>
                  <a:pt x="19" y="320"/>
                  <a:pt x="19" y="320"/>
                </a:cubicBezTo>
                <a:cubicBezTo>
                  <a:pt x="31" y="309"/>
                  <a:pt x="0" y="278"/>
                  <a:pt x="0" y="259"/>
                </a:cubicBezTo>
                <a:cubicBezTo>
                  <a:pt x="4" y="228"/>
                  <a:pt x="27" y="208"/>
                  <a:pt x="31" y="181"/>
                </a:cubicBezTo>
                <a:cubicBezTo>
                  <a:pt x="47" y="120"/>
                  <a:pt x="47" y="58"/>
                  <a:pt x="70" y="0"/>
                </a:cubicBezTo>
                <a:cubicBezTo>
                  <a:pt x="274" y="0"/>
                  <a:pt x="274" y="0"/>
                  <a:pt x="274"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2" name="Freeform 186"/>
          <p:cNvSpPr>
            <a:spLocks noChangeArrowheads="1"/>
          </p:cNvSpPr>
          <p:nvPr/>
        </p:nvSpPr>
        <p:spPr bwMode="auto">
          <a:xfrm>
            <a:off x="17300898" y="9275628"/>
            <a:ext cx="506665" cy="454729"/>
          </a:xfrm>
          <a:custGeom>
            <a:avLst/>
            <a:gdLst>
              <a:gd name="T0" fmla="*/ 96 w 692"/>
              <a:gd name="T1" fmla="*/ 3 h 622"/>
              <a:gd name="T2" fmla="*/ 490 w 692"/>
              <a:gd name="T3" fmla="*/ 3 h 622"/>
              <a:gd name="T4" fmla="*/ 490 w 692"/>
              <a:gd name="T5" fmla="*/ 0 h 622"/>
              <a:gd name="T6" fmla="*/ 691 w 692"/>
              <a:gd name="T7" fmla="*/ 0 h 622"/>
              <a:gd name="T8" fmla="*/ 691 w 692"/>
              <a:gd name="T9" fmla="*/ 0 h 622"/>
              <a:gd name="T10" fmla="*/ 691 w 692"/>
              <a:gd name="T11" fmla="*/ 621 h 622"/>
              <a:gd name="T12" fmla="*/ 691 w 692"/>
              <a:gd name="T13" fmla="*/ 621 h 622"/>
              <a:gd name="T14" fmla="*/ 0 w 692"/>
              <a:gd name="T15" fmla="*/ 621 h 622"/>
              <a:gd name="T16" fmla="*/ 0 w 692"/>
              <a:gd name="T17" fmla="*/ 621 h 622"/>
              <a:gd name="T18" fmla="*/ 0 w 692"/>
              <a:gd name="T19" fmla="*/ 3 h 622"/>
              <a:gd name="T20" fmla="*/ 0 w 692"/>
              <a:gd name="T21" fmla="*/ 3 h 622"/>
              <a:gd name="T22" fmla="*/ 96 w 692"/>
              <a:gd name="T23" fmla="*/ 3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2" h="622">
                <a:moveTo>
                  <a:pt x="96" y="3"/>
                </a:moveTo>
                <a:lnTo>
                  <a:pt x="490" y="3"/>
                </a:lnTo>
                <a:lnTo>
                  <a:pt x="490" y="0"/>
                </a:lnTo>
                <a:lnTo>
                  <a:pt x="691" y="0"/>
                </a:lnTo>
                <a:lnTo>
                  <a:pt x="691" y="0"/>
                </a:lnTo>
                <a:lnTo>
                  <a:pt x="691" y="621"/>
                </a:lnTo>
                <a:lnTo>
                  <a:pt x="691" y="621"/>
                </a:lnTo>
                <a:lnTo>
                  <a:pt x="0" y="621"/>
                </a:lnTo>
                <a:lnTo>
                  <a:pt x="0" y="621"/>
                </a:lnTo>
                <a:lnTo>
                  <a:pt x="0" y="3"/>
                </a:lnTo>
                <a:lnTo>
                  <a:pt x="0" y="3"/>
                </a:lnTo>
                <a:lnTo>
                  <a:pt x="96" y="3"/>
                </a:lnTo>
              </a:path>
            </a:pathLst>
          </a:custGeom>
          <a:solidFill>
            <a:schemeClr val="accent5"/>
          </a:solidFill>
          <a:ln w="28575" cap="flat" cmpd="sng">
            <a:solidFill>
              <a:schemeClr val="bg1"/>
            </a:solidFill>
            <a:bevel/>
          </a:ln>
          <a:effectLst/>
        </p:spPr>
        <p:txBody>
          <a:bodyPr wrap="none" anchor="ctr"/>
          <a:lstStyle/>
          <a:p>
            <a:endParaRPr lang="en-US"/>
          </a:p>
        </p:txBody>
      </p:sp>
      <p:sp>
        <p:nvSpPr>
          <p:cNvPr id="153" name="Freeform 187"/>
          <p:cNvSpPr>
            <a:spLocks noChangeArrowheads="1"/>
          </p:cNvSpPr>
          <p:nvPr/>
        </p:nvSpPr>
        <p:spPr bwMode="auto">
          <a:xfrm>
            <a:off x="18161579" y="8837139"/>
            <a:ext cx="363760" cy="360535"/>
          </a:xfrm>
          <a:custGeom>
            <a:avLst/>
            <a:gdLst>
              <a:gd name="T0" fmla="*/ 138 w 498"/>
              <a:gd name="T1" fmla="*/ 494 h 495"/>
              <a:gd name="T2" fmla="*/ 138 w 498"/>
              <a:gd name="T3" fmla="*/ 494 h 495"/>
              <a:gd name="T4" fmla="*/ 142 w 498"/>
              <a:gd name="T5" fmla="*/ 494 h 495"/>
              <a:gd name="T6" fmla="*/ 185 w 498"/>
              <a:gd name="T7" fmla="*/ 478 h 495"/>
              <a:gd name="T8" fmla="*/ 200 w 498"/>
              <a:gd name="T9" fmla="*/ 478 h 495"/>
              <a:gd name="T10" fmla="*/ 227 w 498"/>
              <a:gd name="T11" fmla="*/ 471 h 495"/>
              <a:gd name="T12" fmla="*/ 258 w 498"/>
              <a:gd name="T13" fmla="*/ 463 h 495"/>
              <a:gd name="T14" fmla="*/ 258 w 498"/>
              <a:gd name="T15" fmla="*/ 463 h 495"/>
              <a:gd name="T16" fmla="*/ 497 w 498"/>
              <a:gd name="T17" fmla="*/ 227 h 495"/>
              <a:gd name="T18" fmla="*/ 497 w 498"/>
              <a:gd name="T19" fmla="*/ 227 h 495"/>
              <a:gd name="T20" fmla="*/ 332 w 498"/>
              <a:gd name="T21" fmla="*/ 0 h 495"/>
              <a:gd name="T22" fmla="*/ 332 w 498"/>
              <a:gd name="T23" fmla="*/ 0 h 495"/>
              <a:gd name="T24" fmla="*/ 0 w 498"/>
              <a:gd name="T25" fmla="*/ 0 h 495"/>
              <a:gd name="T26" fmla="*/ 0 w 498"/>
              <a:gd name="T27" fmla="*/ 0 h 495"/>
              <a:gd name="T28" fmla="*/ 0 w 498"/>
              <a:gd name="T29" fmla="*/ 408 h 495"/>
              <a:gd name="T30" fmla="*/ 0 w 498"/>
              <a:gd name="T31" fmla="*/ 408 h 495"/>
              <a:gd name="T32" fmla="*/ 138 w 498"/>
              <a:gd name="T33" fmla="*/ 49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8" h="495">
                <a:moveTo>
                  <a:pt x="138" y="494"/>
                </a:moveTo>
                <a:lnTo>
                  <a:pt x="138" y="494"/>
                </a:lnTo>
                <a:lnTo>
                  <a:pt x="142" y="494"/>
                </a:lnTo>
                <a:cubicBezTo>
                  <a:pt x="154" y="482"/>
                  <a:pt x="170" y="478"/>
                  <a:pt x="185" y="478"/>
                </a:cubicBezTo>
                <a:cubicBezTo>
                  <a:pt x="189" y="478"/>
                  <a:pt x="196" y="478"/>
                  <a:pt x="200" y="478"/>
                </a:cubicBezTo>
                <a:cubicBezTo>
                  <a:pt x="212" y="478"/>
                  <a:pt x="219" y="475"/>
                  <a:pt x="227" y="471"/>
                </a:cubicBezTo>
                <a:cubicBezTo>
                  <a:pt x="258" y="463"/>
                  <a:pt x="258" y="463"/>
                  <a:pt x="258" y="463"/>
                </a:cubicBezTo>
                <a:lnTo>
                  <a:pt x="258" y="463"/>
                </a:lnTo>
                <a:cubicBezTo>
                  <a:pt x="497" y="227"/>
                  <a:pt x="497" y="227"/>
                  <a:pt x="497" y="227"/>
                </a:cubicBezTo>
                <a:lnTo>
                  <a:pt x="497" y="227"/>
                </a:lnTo>
                <a:cubicBezTo>
                  <a:pt x="332" y="0"/>
                  <a:pt x="332" y="0"/>
                  <a:pt x="332" y="0"/>
                </a:cubicBezTo>
                <a:lnTo>
                  <a:pt x="332" y="0"/>
                </a:lnTo>
                <a:cubicBezTo>
                  <a:pt x="0" y="0"/>
                  <a:pt x="0" y="0"/>
                  <a:pt x="0" y="0"/>
                </a:cubicBezTo>
                <a:lnTo>
                  <a:pt x="0" y="0"/>
                </a:lnTo>
                <a:cubicBezTo>
                  <a:pt x="0" y="408"/>
                  <a:pt x="0" y="408"/>
                  <a:pt x="0" y="408"/>
                </a:cubicBezTo>
                <a:lnTo>
                  <a:pt x="0" y="408"/>
                </a:lnTo>
                <a:cubicBezTo>
                  <a:pt x="138" y="494"/>
                  <a:pt x="138" y="494"/>
                  <a:pt x="138" y="49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4" name="Freeform 188"/>
          <p:cNvSpPr>
            <a:spLocks noChangeArrowheads="1"/>
          </p:cNvSpPr>
          <p:nvPr/>
        </p:nvSpPr>
        <p:spPr bwMode="auto">
          <a:xfrm>
            <a:off x="17661410" y="9025527"/>
            <a:ext cx="597605" cy="298822"/>
          </a:xfrm>
          <a:custGeom>
            <a:avLst/>
            <a:gdLst>
              <a:gd name="T0" fmla="*/ 817 w 818"/>
              <a:gd name="T1" fmla="*/ 236 h 410"/>
              <a:gd name="T2" fmla="*/ 790 w 818"/>
              <a:gd name="T3" fmla="*/ 278 h 410"/>
              <a:gd name="T4" fmla="*/ 790 w 818"/>
              <a:gd name="T5" fmla="*/ 278 h 410"/>
              <a:gd name="T6" fmla="*/ 694 w 818"/>
              <a:gd name="T7" fmla="*/ 409 h 410"/>
              <a:gd name="T8" fmla="*/ 620 w 818"/>
              <a:gd name="T9" fmla="*/ 409 h 410"/>
              <a:gd name="T10" fmla="*/ 620 w 818"/>
              <a:gd name="T11" fmla="*/ 336 h 410"/>
              <a:gd name="T12" fmla="*/ 201 w 818"/>
              <a:gd name="T13" fmla="*/ 336 h 410"/>
              <a:gd name="T14" fmla="*/ 201 w 818"/>
              <a:gd name="T15" fmla="*/ 336 h 410"/>
              <a:gd name="T16" fmla="*/ 0 w 818"/>
              <a:gd name="T17" fmla="*/ 336 h 410"/>
              <a:gd name="T18" fmla="*/ 0 w 818"/>
              <a:gd name="T19" fmla="*/ 339 h 410"/>
              <a:gd name="T20" fmla="*/ 0 w 818"/>
              <a:gd name="T21" fmla="*/ 0 h 410"/>
              <a:gd name="T22" fmla="*/ 0 w 818"/>
              <a:gd name="T23" fmla="*/ 0 h 410"/>
              <a:gd name="T24" fmla="*/ 420 w 818"/>
              <a:gd name="T25" fmla="*/ 0 h 410"/>
              <a:gd name="T26" fmla="*/ 679 w 818"/>
              <a:gd name="T27" fmla="*/ 150 h 410"/>
              <a:gd name="T28" fmla="*/ 679 w 818"/>
              <a:gd name="T29" fmla="*/ 150 h 410"/>
              <a:gd name="T30" fmla="*/ 817 w 818"/>
              <a:gd name="T31" fmla="*/ 236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8" h="410">
                <a:moveTo>
                  <a:pt x="817" y="236"/>
                </a:moveTo>
                <a:lnTo>
                  <a:pt x="790" y="278"/>
                </a:lnTo>
                <a:lnTo>
                  <a:pt x="790" y="278"/>
                </a:lnTo>
                <a:lnTo>
                  <a:pt x="694" y="409"/>
                </a:lnTo>
                <a:lnTo>
                  <a:pt x="620" y="409"/>
                </a:lnTo>
                <a:lnTo>
                  <a:pt x="620" y="336"/>
                </a:lnTo>
                <a:lnTo>
                  <a:pt x="201" y="336"/>
                </a:lnTo>
                <a:lnTo>
                  <a:pt x="201" y="336"/>
                </a:lnTo>
                <a:lnTo>
                  <a:pt x="0" y="336"/>
                </a:lnTo>
                <a:lnTo>
                  <a:pt x="0" y="339"/>
                </a:lnTo>
                <a:lnTo>
                  <a:pt x="0" y="0"/>
                </a:lnTo>
                <a:lnTo>
                  <a:pt x="0" y="0"/>
                </a:lnTo>
                <a:lnTo>
                  <a:pt x="420" y="0"/>
                </a:lnTo>
                <a:lnTo>
                  <a:pt x="679" y="150"/>
                </a:lnTo>
                <a:lnTo>
                  <a:pt x="679" y="150"/>
                </a:lnTo>
                <a:lnTo>
                  <a:pt x="817" y="236"/>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5" name="Freeform 189"/>
          <p:cNvSpPr>
            <a:spLocks noChangeArrowheads="1"/>
          </p:cNvSpPr>
          <p:nvPr/>
        </p:nvSpPr>
        <p:spPr bwMode="auto">
          <a:xfrm>
            <a:off x="18242776" y="9155450"/>
            <a:ext cx="496922" cy="558667"/>
          </a:xfrm>
          <a:custGeom>
            <a:avLst/>
            <a:gdLst>
              <a:gd name="T0" fmla="*/ 27 w 680"/>
              <a:gd name="T1" fmla="*/ 62 h 761"/>
              <a:gd name="T2" fmla="*/ 27 w 680"/>
              <a:gd name="T3" fmla="*/ 62 h 761"/>
              <a:gd name="T4" fmla="*/ 31 w 680"/>
              <a:gd name="T5" fmla="*/ 62 h 761"/>
              <a:gd name="T6" fmla="*/ 74 w 680"/>
              <a:gd name="T7" fmla="*/ 46 h 761"/>
              <a:gd name="T8" fmla="*/ 89 w 680"/>
              <a:gd name="T9" fmla="*/ 46 h 761"/>
              <a:gd name="T10" fmla="*/ 116 w 680"/>
              <a:gd name="T11" fmla="*/ 39 h 761"/>
              <a:gd name="T12" fmla="*/ 147 w 680"/>
              <a:gd name="T13" fmla="*/ 31 h 761"/>
              <a:gd name="T14" fmla="*/ 147 w 680"/>
              <a:gd name="T15" fmla="*/ 31 h 761"/>
              <a:gd name="T16" fmla="*/ 236 w 680"/>
              <a:gd name="T17" fmla="*/ 15 h 761"/>
              <a:gd name="T18" fmla="*/ 293 w 680"/>
              <a:gd name="T19" fmla="*/ 23 h 761"/>
              <a:gd name="T20" fmla="*/ 332 w 680"/>
              <a:gd name="T21" fmla="*/ 27 h 761"/>
              <a:gd name="T22" fmla="*/ 363 w 680"/>
              <a:gd name="T23" fmla="*/ 39 h 761"/>
              <a:gd name="T24" fmla="*/ 398 w 680"/>
              <a:gd name="T25" fmla="*/ 27 h 761"/>
              <a:gd name="T26" fmla="*/ 413 w 680"/>
              <a:gd name="T27" fmla="*/ 35 h 761"/>
              <a:gd name="T28" fmla="*/ 448 w 680"/>
              <a:gd name="T29" fmla="*/ 35 h 761"/>
              <a:gd name="T30" fmla="*/ 421 w 680"/>
              <a:gd name="T31" fmla="*/ 85 h 761"/>
              <a:gd name="T32" fmla="*/ 440 w 680"/>
              <a:gd name="T33" fmla="*/ 108 h 761"/>
              <a:gd name="T34" fmla="*/ 452 w 680"/>
              <a:gd name="T35" fmla="*/ 158 h 761"/>
              <a:gd name="T36" fmla="*/ 478 w 680"/>
              <a:gd name="T37" fmla="*/ 197 h 761"/>
              <a:gd name="T38" fmla="*/ 478 w 680"/>
              <a:gd name="T39" fmla="*/ 197 h 761"/>
              <a:gd name="T40" fmla="*/ 501 w 680"/>
              <a:gd name="T41" fmla="*/ 224 h 761"/>
              <a:gd name="T42" fmla="*/ 548 w 680"/>
              <a:gd name="T43" fmla="*/ 255 h 761"/>
              <a:gd name="T44" fmla="*/ 575 w 680"/>
              <a:gd name="T45" fmla="*/ 281 h 761"/>
              <a:gd name="T46" fmla="*/ 625 w 680"/>
              <a:gd name="T47" fmla="*/ 320 h 761"/>
              <a:gd name="T48" fmla="*/ 675 w 680"/>
              <a:gd name="T49" fmla="*/ 324 h 761"/>
              <a:gd name="T50" fmla="*/ 675 w 680"/>
              <a:gd name="T51" fmla="*/ 347 h 761"/>
              <a:gd name="T52" fmla="*/ 663 w 680"/>
              <a:gd name="T53" fmla="*/ 370 h 761"/>
              <a:gd name="T54" fmla="*/ 663 w 680"/>
              <a:gd name="T55" fmla="*/ 370 h 761"/>
              <a:gd name="T56" fmla="*/ 398 w 680"/>
              <a:gd name="T57" fmla="*/ 760 h 761"/>
              <a:gd name="T58" fmla="*/ 398 w 680"/>
              <a:gd name="T59" fmla="*/ 760 h 761"/>
              <a:gd name="T60" fmla="*/ 0 w 680"/>
              <a:gd name="T61" fmla="*/ 594 h 761"/>
              <a:gd name="T62" fmla="*/ 0 w 680"/>
              <a:gd name="T63" fmla="*/ 594 h 761"/>
              <a:gd name="T64" fmla="*/ 0 w 680"/>
              <a:gd name="T65" fmla="*/ 104 h 761"/>
              <a:gd name="T66" fmla="*/ 0 w 680"/>
              <a:gd name="T67" fmla="*/ 104 h 761"/>
              <a:gd name="T68" fmla="*/ 27 w 680"/>
              <a:gd name="T69" fmla="*/ 62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0" h="761">
                <a:moveTo>
                  <a:pt x="27" y="62"/>
                </a:moveTo>
                <a:lnTo>
                  <a:pt x="27" y="62"/>
                </a:lnTo>
                <a:lnTo>
                  <a:pt x="31" y="62"/>
                </a:lnTo>
                <a:cubicBezTo>
                  <a:pt x="43" y="50"/>
                  <a:pt x="59" y="46"/>
                  <a:pt x="74" y="46"/>
                </a:cubicBezTo>
                <a:cubicBezTo>
                  <a:pt x="78" y="46"/>
                  <a:pt x="85" y="46"/>
                  <a:pt x="89" y="46"/>
                </a:cubicBezTo>
                <a:cubicBezTo>
                  <a:pt x="101" y="46"/>
                  <a:pt x="108" y="43"/>
                  <a:pt x="116" y="39"/>
                </a:cubicBezTo>
                <a:cubicBezTo>
                  <a:pt x="147" y="31"/>
                  <a:pt x="147" y="31"/>
                  <a:pt x="147" y="31"/>
                </a:cubicBezTo>
                <a:lnTo>
                  <a:pt x="147" y="31"/>
                </a:lnTo>
                <a:cubicBezTo>
                  <a:pt x="178" y="39"/>
                  <a:pt x="205" y="27"/>
                  <a:pt x="236" y="15"/>
                </a:cubicBezTo>
                <a:cubicBezTo>
                  <a:pt x="263" y="0"/>
                  <a:pt x="270" y="11"/>
                  <a:pt x="293" y="23"/>
                </a:cubicBezTo>
                <a:cubicBezTo>
                  <a:pt x="332" y="27"/>
                  <a:pt x="332" y="27"/>
                  <a:pt x="332" y="27"/>
                </a:cubicBezTo>
                <a:cubicBezTo>
                  <a:pt x="343" y="31"/>
                  <a:pt x="351" y="39"/>
                  <a:pt x="363" y="39"/>
                </a:cubicBezTo>
                <a:cubicBezTo>
                  <a:pt x="379" y="31"/>
                  <a:pt x="382" y="23"/>
                  <a:pt x="398" y="27"/>
                </a:cubicBezTo>
                <a:cubicBezTo>
                  <a:pt x="406" y="27"/>
                  <a:pt x="409" y="35"/>
                  <a:pt x="413" y="35"/>
                </a:cubicBezTo>
                <a:cubicBezTo>
                  <a:pt x="425" y="35"/>
                  <a:pt x="436" y="31"/>
                  <a:pt x="448" y="35"/>
                </a:cubicBezTo>
                <a:cubicBezTo>
                  <a:pt x="452" y="54"/>
                  <a:pt x="429" y="62"/>
                  <a:pt x="421" y="85"/>
                </a:cubicBezTo>
                <a:cubicBezTo>
                  <a:pt x="421" y="100"/>
                  <a:pt x="429" y="100"/>
                  <a:pt x="440" y="108"/>
                </a:cubicBezTo>
                <a:cubicBezTo>
                  <a:pt x="455" y="123"/>
                  <a:pt x="452" y="142"/>
                  <a:pt x="452" y="158"/>
                </a:cubicBezTo>
                <a:cubicBezTo>
                  <a:pt x="452" y="181"/>
                  <a:pt x="463" y="185"/>
                  <a:pt x="478" y="197"/>
                </a:cubicBezTo>
                <a:lnTo>
                  <a:pt x="478" y="197"/>
                </a:lnTo>
                <a:cubicBezTo>
                  <a:pt x="486" y="208"/>
                  <a:pt x="494" y="212"/>
                  <a:pt x="501" y="224"/>
                </a:cubicBezTo>
                <a:cubicBezTo>
                  <a:pt x="513" y="243"/>
                  <a:pt x="525" y="243"/>
                  <a:pt x="548" y="255"/>
                </a:cubicBezTo>
                <a:cubicBezTo>
                  <a:pt x="560" y="262"/>
                  <a:pt x="571" y="266"/>
                  <a:pt x="575" y="281"/>
                </a:cubicBezTo>
                <a:cubicBezTo>
                  <a:pt x="583" y="301"/>
                  <a:pt x="602" y="316"/>
                  <a:pt x="625" y="320"/>
                </a:cubicBezTo>
                <a:cubicBezTo>
                  <a:pt x="633" y="320"/>
                  <a:pt x="675" y="312"/>
                  <a:pt x="675" y="324"/>
                </a:cubicBezTo>
                <a:cubicBezTo>
                  <a:pt x="679" y="327"/>
                  <a:pt x="675" y="343"/>
                  <a:pt x="675" y="347"/>
                </a:cubicBezTo>
                <a:cubicBezTo>
                  <a:pt x="663" y="370"/>
                  <a:pt x="663" y="370"/>
                  <a:pt x="663" y="370"/>
                </a:cubicBezTo>
                <a:lnTo>
                  <a:pt x="663" y="370"/>
                </a:lnTo>
                <a:cubicBezTo>
                  <a:pt x="398" y="760"/>
                  <a:pt x="398" y="760"/>
                  <a:pt x="398" y="760"/>
                </a:cubicBezTo>
                <a:lnTo>
                  <a:pt x="398" y="760"/>
                </a:lnTo>
                <a:cubicBezTo>
                  <a:pt x="0" y="594"/>
                  <a:pt x="0" y="594"/>
                  <a:pt x="0" y="594"/>
                </a:cubicBezTo>
                <a:lnTo>
                  <a:pt x="0" y="594"/>
                </a:lnTo>
                <a:cubicBezTo>
                  <a:pt x="0" y="104"/>
                  <a:pt x="0" y="104"/>
                  <a:pt x="0" y="104"/>
                </a:cubicBezTo>
                <a:lnTo>
                  <a:pt x="0" y="104"/>
                </a:lnTo>
                <a:cubicBezTo>
                  <a:pt x="27" y="62"/>
                  <a:pt x="27" y="62"/>
                  <a:pt x="27" y="6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4" name="Freeform 190"/>
          <p:cNvSpPr>
            <a:spLocks noChangeArrowheads="1"/>
          </p:cNvSpPr>
          <p:nvPr/>
        </p:nvSpPr>
        <p:spPr bwMode="auto">
          <a:xfrm>
            <a:off x="18609783" y="8661744"/>
            <a:ext cx="425469" cy="500202"/>
          </a:xfrm>
          <a:custGeom>
            <a:avLst/>
            <a:gdLst>
              <a:gd name="T0" fmla="*/ 293 w 583"/>
              <a:gd name="T1" fmla="*/ 682 h 683"/>
              <a:gd name="T2" fmla="*/ 405 w 583"/>
              <a:gd name="T3" fmla="*/ 563 h 683"/>
              <a:gd name="T4" fmla="*/ 405 w 583"/>
              <a:gd name="T5" fmla="*/ 563 h 683"/>
              <a:gd name="T6" fmla="*/ 405 w 583"/>
              <a:gd name="T7" fmla="*/ 536 h 683"/>
              <a:gd name="T8" fmla="*/ 582 w 583"/>
              <a:gd name="T9" fmla="*/ 374 h 683"/>
              <a:gd name="T10" fmla="*/ 582 w 583"/>
              <a:gd name="T11" fmla="*/ 374 h 683"/>
              <a:gd name="T12" fmla="*/ 123 w 583"/>
              <a:gd name="T13" fmla="*/ 0 h 683"/>
              <a:gd name="T14" fmla="*/ 123 w 583"/>
              <a:gd name="T15" fmla="*/ 0 h 683"/>
              <a:gd name="T16" fmla="*/ 0 w 583"/>
              <a:gd name="T17" fmla="*/ 351 h 683"/>
              <a:gd name="T18" fmla="*/ 0 w 583"/>
              <a:gd name="T19" fmla="*/ 351 h 683"/>
              <a:gd name="T20" fmla="*/ 262 w 583"/>
              <a:gd name="T21" fmla="*/ 575 h 683"/>
              <a:gd name="T22" fmla="*/ 293 w 583"/>
              <a:gd name="T23" fmla="*/ 6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3" h="683">
                <a:moveTo>
                  <a:pt x="293" y="682"/>
                </a:moveTo>
                <a:lnTo>
                  <a:pt x="405" y="563"/>
                </a:lnTo>
                <a:lnTo>
                  <a:pt x="405" y="563"/>
                </a:lnTo>
                <a:lnTo>
                  <a:pt x="405" y="536"/>
                </a:lnTo>
                <a:lnTo>
                  <a:pt x="582" y="374"/>
                </a:lnTo>
                <a:lnTo>
                  <a:pt x="582" y="374"/>
                </a:lnTo>
                <a:lnTo>
                  <a:pt x="123" y="0"/>
                </a:lnTo>
                <a:lnTo>
                  <a:pt x="123" y="0"/>
                </a:lnTo>
                <a:lnTo>
                  <a:pt x="0" y="351"/>
                </a:lnTo>
                <a:lnTo>
                  <a:pt x="0" y="351"/>
                </a:lnTo>
                <a:lnTo>
                  <a:pt x="262" y="575"/>
                </a:lnTo>
                <a:lnTo>
                  <a:pt x="293" y="682"/>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5" name="Freeform 191"/>
          <p:cNvSpPr>
            <a:spLocks noChangeArrowheads="1"/>
          </p:cNvSpPr>
          <p:nvPr/>
        </p:nvSpPr>
        <p:spPr bwMode="auto">
          <a:xfrm>
            <a:off x="18908586" y="8892356"/>
            <a:ext cx="409230" cy="370279"/>
          </a:xfrm>
          <a:custGeom>
            <a:avLst/>
            <a:gdLst>
              <a:gd name="T0" fmla="*/ 177 w 560"/>
              <a:gd name="T1" fmla="*/ 58 h 506"/>
              <a:gd name="T2" fmla="*/ 177 w 560"/>
              <a:gd name="T3" fmla="*/ 58 h 506"/>
              <a:gd name="T4" fmla="*/ 0 w 560"/>
              <a:gd name="T5" fmla="*/ 220 h 506"/>
              <a:gd name="T6" fmla="*/ 0 w 560"/>
              <a:gd name="T7" fmla="*/ 247 h 506"/>
              <a:gd name="T8" fmla="*/ 0 w 560"/>
              <a:gd name="T9" fmla="*/ 247 h 506"/>
              <a:gd name="T10" fmla="*/ 23 w 560"/>
              <a:gd name="T11" fmla="*/ 259 h 506"/>
              <a:gd name="T12" fmla="*/ 42 w 560"/>
              <a:gd name="T13" fmla="*/ 274 h 506"/>
              <a:gd name="T14" fmla="*/ 77 w 560"/>
              <a:gd name="T15" fmla="*/ 347 h 506"/>
              <a:gd name="T16" fmla="*/ 131 w 560"/>
              <a:gd name="T17" fmla="*/ 401 h 506"/>
              <a:gd name="T18" fmla="*/ 197 w 560"/>
              <a:gd name="T19" fmla="*/ 467 h 506"/>
              <a:gd name="T20" fmla="*/ 262 w 560"/>
              <a:gd name="T21" fmla="*/ 497 h 506"/>
              <a:gd name="T22" fmla="*/ 262 w 560"/>
              <a:gd name="T23" fmla="*/ 497 h 506"/>
              <a:gd name="T24" fmla="*/ 297 w 560"/>
              <a:gd name="T25" fmla="*/ 505 h 506"/>
              <a:gd name="T26" fmla="*/ 559 w 560"/>
              <a:gd name="T27" fmla="*/ 331 h 506"/>
              <a:gd name="T28" fmla="*/ 559 w 560"/>
              <a:gd name="T29" fmla="*/ 331 h 506"/>
              <a:gd name="T30" fmla="*/ 235 w 560"/>
              <a:gd name="T31" fmla="*/ 0 h 506"/>
              <a:gd name="T32" fmla="*/ 177 w 560"/>
              <a:gd name="T33" fmla="*/ 5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0" h="506">
                <a:moveTo>
                  <a:pt x="177" y="58"/>
                </a:moveTo>
                <a:lnTo>
                  <a:pt x="177" y="58"/>
                </a:lnTo>
                <a:cubicBezTo>
                  <a:pt x="0" y="220"/>
                  <a:pt x="0" y="220"/>
                  <a:pt x="0" y="220"/>
                </a:cubicBezTo>
                <a:cubicBezTo>
                  <a:pt x="0" y="247"/>
                  <a:pt x="0" y="247"/>
                  <a:pt x="0" y="247"/>
                </a:cubicBezTo>
                <a:lnTo>
                  <a:pt x="0" y="247"/>
                </a:lnTo>
                <a:cubicBezTo>
                  <a:pt x="8" y="251"/>
                  <a:pt x="15" y="255"/>
                  <a:pt x="23" y="259"/>
                </a:cubicBezTo>
                <a:cubicBezTo>
                  <a:pt x="27" y="266"/>
                  <a:pt x="35" y="270"/>
                  <a:pt x="42" y="274"/>
                </a:cubicBezTo>
                <a:cubicBezTo>
                  <a:pt x="58" y="297"/>
                  <a:pt x="54" y="328"/>
                  <a:pt x="77" y="347"/>
                </a:cubicBezTo>
                <a:cubicBezTo>
                  <a:pt x="131" y="401"/>
                  <a:pt x="131" y="401"/>
                  <a:pt x="131" y="401"/>
                </a:cubicBezTo>
                <a:cubicBezTo>
                  <a:pt x="154" y="424"/>
                  <a:pt x="162" y="455"/>
                  <a:pt x="197" y="467"/>
                </a:cubicBezTo>
                <a:cubicBezTo>
                  <a:pt x="216" y="470"/>
                  <a:pt x="254" y="482"/>
                  <a:pt x="262" y="497"/>
                </a:cubicBezTo>
                <a:lnTo>
                  <a:pt x="262" y="497"/>
                </a:lnTo>
                <a:cubicBezTo>
                  <a:pt x="297" y="505"/>
                  <a:pt x="297" y="505"/>
                  <a:pt x="297" y="505"/>
                </a:cubicBezTo>
                <a:cubicBezTo>
                  <a:pt x="559" y="331"/>
                  <a:pt x="559" y="331"/>
                  <a:pt x="559" y="331"/>
                </a:cubicBezTo>
                <a:lnTo>
                  <a:pt x="559" y="331"/>
                </a:lnTo>
                <a:cubicBezTo>
                  <a:pt x="235" y="0"/>
                  <a:pt x="235" y="0"/>
                  <a:pt x="235" y="0"/>
                </a:cubicBezTo>
                <a:lnTo>
                  <a:pt x="177" y="58"/>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7" name="Freeform 192"/>
          <p:cNvSpPr>
            <a:spLocks noChangeArrowheads="1"/>
          </p:cNvSpPr>
          <p:nvPr/>
        </p:nvSpPr>
        <p:spPr bwMode="auto">
          <a:xfrm>
            <a:off x="18596792" y="9074248"/>
            <a:ext cx="503417" cy="406008"/>
          </a:xfrm>
          <a:custGeom>
            <a:avLst/>
            <a:gdLst>
              <a:gd name="T0" fmla="*/ 313 w 688"/>
              <a:gd name="T1" fmla="*/ 119 h 556"/>
              <a:gd name="T2" fmla="*/ 313 w 688"/>
              <a:gd name="T3" fmla="*/ 119 h 556"/>
              <a:gd name="T4" fmla="*/ 425 w 688"/>
              <a:gd name="T5" fmla="*/ 0 h 556"/>
              <a:gd name="T6" fmla="*/ 425 w 688"/>
              <a:gd name="T7" fmla="*/ 0 h 556"/>
              <a:gd name="T8" fmla="*/ 448 w 688"/>
              <a:gd name="T9" fmla="*/ 12 h 556"/>
              <a:gd name="T10" fmla="*/ 467 w 688"/>
              <a:gd name="T11" fmla="*/ 27 h 556"/>
              <a:gd name="T12" fmla="*/ 502 w 688"/>
              <a:gd name="T13" fmla="*/ 100 h 556"/>
              <a:gd name="T14" fmla="*/ 556 w 688"/>
              <a:gd name="T15" fmla="*/ 154 h 556"/>
              <a:gd name="T16" fmla="*/ 622 w 688"/>
              <a:gd name="T17" fmla="*/ 220 h 556"/>
              <a:gd name="T18" fmla="*/ 687 w 688"/>
              <a:gd name="T19" fmla="*/ 250 h 556"/>
              <a:gd name="T20" fmla="*/ 687 w 688"/>
              <a:gd name="T21" fmla="*/ 250 h 556"/>
              <a:gd name="T22" fmla="*/ 460 w 688"/>
              <a:gd name="T23" fmla="*/ 555 h 556"/>
              <a:gd name="T24" fmla="*/ 460 w 688"/>
              <a:gd name="T25" fmla="*/ 555 h 556"/>
              <a:gd name="T26" fmla="*/ 185 w 688"/>
              <a:gd name="T27" fmla="*/ 555 h 556"/>
              <a:gd name="T28" fmla="*/ 185 w 688"/>
              <a:gd name="T29" fmla="*/ 478 h 556"/>
              <a:gd name="T30" fmla="*/ 185 w 688"/>
              <a:gd name="T31" fmla="*/ 478 h 556"/>
              <a:gd name="T32" fmla="*/ 197 w 688"/>
              <a:gd name="T33" fmla="*/ 455 h 556"/>
              <a:gd name="T34" fmla="*/ 197 w 688"/>
              <a:gd name="T35" fmla="*/ 432 h 556"/>
              <a:gd name="T36" fmla="*/ 147 w 688"/>
              <a:gd name="T37" fmla="*/ 428 h 556"/>
              <a:gd name="T38" fmla="*/ 97 w 688"/>
              <a:gd name="T39" fmla="*/ 389 h 556"/>
              <a:gd name="T40" fmla="*/ 70 w 688"/>
              <a:gd name="T41" fmla="*/ 363 h 556"/>
              <a:gd name="T42" fmla="*/ 23 w 688"/>
              <a:gd name="T43" fmla="*/ 332 h 556"/>
              <a:gd name="T44" fmla="*/ 0 w 688"/>
              <a:gd name="T45" fmla="*/ 305 h 556"/>
              <a:gd name="T46" fmla="*/ 0 w 688"/>
              <a:gd name="T47" fmla="*/ 305 h 556"/>
              <a:gd name="T48" fmla="*/ 31 w 688"/>
              <a:gd name="T49" fmla="*/ 293 h 556"/>
              <a:gd name="T50" fmla="*/ 105 w 688"/>
              <a:gd name="T51" fmla="*/ 270 h 556"/>
              <a:gd name="T52" fmla="*/ 197 w 688"/>
              <a:gd name="T53" fmla="*/ 220 h 556"/>
              <a:gd name="T54" fmla="*/ 275 w 688"/>
              <a:gd name="T55" fmla="*/ 162 h 556"/>
              <a:gd name="T56" fmla="*/ 313 w 688"/>
              <a:gd name="T57" fmla="*/ 119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88" h="556">
                <a:moveTo>
                  <a:pt x="313" y="119"/>
                </a:moveTo>
                <a:lnTo>
                  <a:pt x="313" y="119"/>
                </a:lnTo>
                <a:cubicBezTo>
                  <a:pt x="425" y="0"/>
                  <a:pt x="425" y="0"/>
                  <a:pt x="425" y="0"/>
                </a:cubicBezTo>
                <a:lnTo>
                  <a:pt x="425" y="0"/>
                </a:lnTo>
                <a:cubicBezTo>
                  <a:pt x="433" y="4"/>
                  <a:pt x="440" y="8"/>
                  <a:pt x="448" y="12"/>
                </a:cubicBezTo>
                <a:cubicBezTo>
                  <a:pt x="452" y="19"/>
                  <a:pt x="460" y="23"/>
                  <a:pt x="467" y="27"/>
                </a:cubicBezTo>
                <a:cubicBezTo>
                  <a:pt x="483" y="50"/>
                  <a:pt x="479" y="81"/>
                  <a:pt x="502" y="100"/>
                </a:cubicBezTo>
                <a:cubicBezTo>
                  <a:pt x="556" y="154"/>
                  <a:pt x="556" y="154"/>
                  <a:pt x="556" y="154"/>
                </a:cubicBezTo>
                <a:cubicBezTo>
                  <a:pt x="579" y="177"/>
                  <a:pt x="587" y="208"/>
                  <a:pt x="622" y="220"/>
                </a:cubicBezTo>
                <a:cubicBezTo>
                  <a:pt x="641" y="223"/>
                  <a:pt x="679" y="235"/>
                  <a:pt x="687" y="250"/>
                </a:cubicBezTo>
                <a:lnTo>
                  <a:pt x="687" y="250"/>
                </a:lnTo>
                <a:cubicBezTo>
                  <a:pt x="460" y="555"/>
                  <a:pt x="460" y="555"/>
                  <a:pt x="460" y="555"/>
                </a:cubicBezTo>
                <a:lnTo>
                  <a:pt x="460" y="555"/>
                </a:lnTo>
                <a:cubicBezTo>
                  <a:pt x="185" y="555"/>
                  <a:pt x="185" y="555"/>
                  <a:pt x="185" y="555"/>
                </a:cubicBezTo>
                <a:cubicBezTo>
                  <a:pt x="185" y="478"/>
                  <a:pt x="185" y="478"/>
                  <a:pt x="185" y="478"/>
                </a:cubicBezTo>
                <a:lnTo>
                  <a:pt x="185" y="478"/>
                </a:lnTo>
                <a:cubicBezTo>
                  <a:pt x="197" y="455"/>
                  <a:pt x="197" y="455"/>
                  <a:pt x="197" y="455"/>
                </a:cubicBezTo>
                <a:cubicBezTo>
                  <a:pt x="197" y="451"/>
                  <a:pt x="201" y="435"/>
                  <a:pt x="197" y="432"/>
                </a:cubicBezTo>
                <a:cubicBezTo>
                  <a:pt x="197" y="420"/>
                  <a:pt x="155" y="428"/>
                  <a:pt x="147" y="428"/>
                </a:cubicBezTo>
                <a:cubicBezTo>
                  <a:pt x="124" y="424"/>
                  <a:pt x="105" y="409"/>
                  <a:pt x="97" y="389"/>
                </a:cubicBezTo>
                <a:cubicBezTo>
                  <a:pt x="93" y="374"/>
                  <a:pt x="82" y="370"/>
                  <a:pt x="70" y="363"/>
                </a:cubicBezTo>
                <a:cubicBezTo>
                  <a:pt x="47" y="351"/>
                  <a:pt x="35" y="351"/>
                  <a:pt x="23" y="332"/>
                </a:cubicBezTo>
                <a:cubicBezTo>
                  <a:pt x="16" y="320"/>
                  <a:pt x="8" y="316"/>
                  <a:pt x="0" y="305"/>
                </a:cubicBezTo>
                <a:lnTo>
                  <a:pt x="0" y="305"/>
                </a:lnTo>
                <a:cubicBezTo>
                  <a:pt x="12" y="301"/>
                  <a:pt x="23" y="301"/>
                  <a:pt x="31" y="293"/>
                </a:cubicBezTo>
                <a:cubicBezTo>
                  <a:pt x="59" y="293"/>
                  <a:pt x="82" y="277"/>
                  <a:pt x="105" y="270"/>
                </a:cubicBezTo>
                <a:cubicBezTo>
                  <a:pt x="139" y="254"/>
                  <a:pt x="166" y="239"/>
                  <a:pt x="197" y="220"/>
                </a:cubicBezTo>
                <a:cubicBezTo>
                  <a:pt x="220" y="208"/>
                  <a:pt x="263" y="185"/>
                  <a:pt x="275" y="162"/>
                </a:cubicBezTo>
                <a:cubicBezTo>
                  <a:pt x="313" y="119"/>
                  <a:pt x="313" y="119"/>
                  <a:pt x="313" y="11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9" name="Freeform 193"/>
          <p:cNvSpPr>
            <a:spLocks noChangeArrowheads="1"/>
          </p:cNvSpPr>
          <p:nvPr/>
        </p:nvSpPr>
        <p:spPr bwMode="auto">
          <a:xfrm>
            <a:off x="18353203" y="8918341"/>
            <a:ext cx="470939" cy="376776"/>
          </a:xfrm>
          <a:custGeom>
            <a:avLst/>
            <a:gdLst>
              <a:gd name="T0" fmla="*/ 351 w 645"/>
              <a:gd name="T1" fmla="*/ 0 h 518"/>
              <a:gd name="T2" fmla="*/ 351 w 645"/>
              <a:gd name="T3" fmla="*/ 0 h 518"/>
              <a:gd name="T4" fmla="*/ 613 w 645"/>
              <a:gd name="T5" fmla="*/ 224 h 518"/>
              <a:gd name="T6" fmla="*/ 644 w 645"/>
              <a:gd name="T7" fmla="*/ 331 h 518"/>
              <a:gd name="T8" fmla="*/ 644 w 645"/>
              <a:gd name="T9" fmla="*/ 331 h 518"/>
              <a:gd name="T10" fmla="*/ 606 w 645"/>
              <a:gd name="T11" fmla="*/ 374 h 518"/>
              <a:gd name="T12" fmla="*/ 528 w 645"/>
              <a:gd name="T13" fmla="*/ 432 h 518"/>
              <a:gd name="T14" fmla="*/ 436 w 645"/>
              <a:gd name="T15" fmla="*/ 482 h 518"/>
              <a:gd name="T16" fmla="*/ 362 w 645"/>
              <a:gd name="T17" fmla="*/ 505 h 518"/>
              <a:gd name="T18" fmla="*/ 331 w 645"/>
              <a:gd name="T19" fmla="*/ 517 h 518"/>
              <a:gd name="T20" fmla="*/ 331 w 645"/>
              <a:gd name="T21" fmla="*/ 517 h 518"/>
              <a:gd name="T22" fmla="*/ 305 w 645"/>
              <a:gd name="T23" fmla="*/ 478 h 518"/>
              <a:gd name="T24" fmla="*/ 293 w 645"/>
              <a:gd name="T25" fmla="*/ 428 h 518"/>
              <a:gd name="T26" fmla="*/ 274 w 645"/>
              <a:gd name="T27" fmla="*/ 405 h 518"/>
              <a:gd name="T28" fmla="*/ 301 w 645"/>
              <a:gd name="T29" fmla="*/ 355 h 518"/>
              <a:gd name="T30" fmla="*/ 266 w 645"/>
              <a:gd name="T31" fmla="*/ 355 h 518"/>
              <a:gd name="T32" fmla="*/ 251 w 645"/>
              <a:gd name="T33" fmla="*/ 347 h 518"/>
              <a:gd name="T34" fmla="*/ 216 w 645"/>
              <a:gd name="T35" fmla="*/ 359 h 518"/>
              <a:gd name="T36" fmla="*/ 185 w 645"/>
              <a:gd name="T37" fmla="*/ 347 h 518"/>
              <a:gd name="T38" fmla="*/ 146 w 645"/>
              <a:gd name="T39" fmla="*/ 343 h 518"/>
              <a:gd name="T40" fmla="*/ 89 w 645"/>
              <a:gd name="T41" fmla="*/ 335 h 518"/>
              <a:gd name="T42" fmla="*/ 0 w 645"/>
              <a:gd name="T43" fmla="*/ 351 h 518"/>
              <a:gd name="T44" fmla="*/ 0 w 645"/>
              <a:gd name="T45" fmla="*/ 351 h 518"/>
              <a:gd name="T46" fmla="*/ 239 w 645"/>
              <a:gd name="T47" fmla="*/ 115 h 518"/>
              <a:gd name="T48" fmla="*/ 239 w 645"/>
              <a:gd name="T49" fmla="*/ 115 h 518"/>
              <a:gd name="T50" fmla="*/ 351 w 645"/>
              <a:gd name="T51" fmla="*/ 0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5" h="518">
                <a:moveTo>
                  <a:pt x="351" y="0"/>
                </a:moveTo>
                <a:lnTo>
                  <a:pt x="351" y="0"/>
                </a:lnTo>
                <a:cubicBezTo>
                  <a:pt x="613" y="224"/>
                  <a:pt x="613" y="224"/>
                  <a:pt x="613" y="224"/>
                </a:cubicBezTo>
                <a:cubicBezTo>
                  <a:pt x="644" y="331"/>
                  <a:pt x="644" y="331"/>
                  <a:pt x="644" y="331"/>
                </a:cubicBezTo>
                <a:lnTo>
                  <a:pt x="644" y="331"/>
                </a:lnTo>
                <a:cubicBezTo>
                  <a:pt x="606" y="374"/>
                  <a:pt x="606" y="374"/>
                  <a:pt x="606" y="374"/>
                </a:cubicBezTo>
                <a:cubicBezTo>
                  <a:pt x="594" y="397"/>
                  <a:pt x="551" y="420"/>
                  <a:pt x="528" y="432"/>
                </a:cubicBezTo>
                <a:cubicBezTo>
                  <a:pt x="497" y="451"/>
                  <a:pt x="470" y="466"/>
                  <a:pt x="436" y="482"/>
                </a:cubicBezTo>
                <a:cubicBezTo>
                  <a:pt x="413" y="489"/>
                  <a:pt x="390" y="505"/>
                  <a:pt x="362" y="505"/>
                </a:cubicBezTo>
                <a:cubicBezTo>
                  <a:pt x="354" y="513"/>
                  <a:pt x="343" y="513"/>
                  <a:pt x="331" y="517"/>
                </a:cubicBezTo>
                <a:lnTo>
                  <a:pt x="331" y="517"/>
                </a:lnTo>
                <a:cubicBezTo>
                  <a:pt x="316" y="505"/>
                  <a:pt x="305" y="501"/>
                  <a:pt x="305" y="478"/>
                </a:cubicBezTo>
                <a:cubicBezTo>
                  <a:pt x="305" y="462"/>
                  <a:pt x="308" y="443"/>
                  <a:pt x="293" y="428"/>
                </a:cubicBezTo>
                <a:cubicBezTo>
                  <a:pt x="282" y="420"/>
                  <a:pt x="274" y="420"/>
                  <a:pt x="274" y="405"/>
                </a:cubicBezTo>
                <a:cubicBezTo>
                  <a:pt x="282" y="382"/>
                  <a:pt x="305" y="374"/>
                  <a:pt x="301" y="355"/>
                </a:cubicBezTo>
                <a:cubicBezTo>
                  <a:pt x="289" y="351"/>
                  <a:pt x="278" y="355"/>
                  <a:pt x="266" y="355"/>
                </a:cubicBezTo>
                <a:cubicBezTo>
                  <a:pt x="262" y="355"/>
                  <a:pt x="259" y="347"/>
                  <a:pt x="251" y="347"/>
                </a:cubicBezTo>
                <a:cubicBezTo>
                  <a:pt x="235" y="343"/>
                  <a:pt x="232" y="351"/>
                  <a:pt x="216" y="359"/>
                </a:cubicBezTo>
                <a:cubicBezTo>
                  <a:pt x="204" y="359"/>
                  <a:pt x="196" y="351"/>
                  <a:pt x="185" y="347"/>
                </a:cubicBezTo>
                <a:cubicBezTo>
                  <a:pt x="146" y="343"/>
                  <a:pt x="146" y="343"/>
                  <a:pt x="146" y="343"/>
                </a:cubicBezTo>
                <a:cubicBezTo>
                  <a:pt x="123" y="331"/>
                  <a:pt x="116" y="320"/>
                  <a:pt x="89" y="335"/>
                </a:cubicBezTo>
                <a:cubicBezTo>
                  <a:pt x="58" y="347"/>
                  <a:pt x="31" y="359"/>
                  <a:pt x="0" y="351"/>
                </a:cubicBezTo>
                <a:lnTo>
                  <a:pt x="0" y="351"/>
                </a:lnTo>
                <a:cubicBezTo>
                  <a:pt x="239" y="115"/>
                  <a:pt x="239" y="115"/>
                  <a:pt x="239" y="115"/>
                </a:cubicBezTo>
                <a:lnTo>
                  <a:pt x="239" y="115"/>
                </a:lnTo>
                <a:cubicBezTo>
                  <a:pt x="351" y="0"/>
                  <a:pt x="351" y="0"/>
                  <a:pt x="351"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1" name="Freeform 194"/>
          <p:cNvSpPr>
            <a:spLocks noChangeArrowheads="1"/>
          </p:cNvSpPr>
          <p:nvPr/>
        </p:nvSpPr>
        <p:spPr bwMode="auto">
          <a:xfrm>
            <a:off x="18794911" y="8184278"/>
            <a:ext cx="636579" cy="425497"/>
          </a:xfrm>
          <a:custGeom>
            <a:avLst/>
            <a:gdLst>
              <a:gd name="T0" fmla="*/ 0 w 868"/>
              <a:gd name="T1" fmla="*/ 340 h 583"/>
              <a:gd name="T2" fmla="*/ 0 w 868"/>
              <a:gd name="T3" fmla="*/ 340 h 583"/>
              <a:gd name="T4" fmla="*/ 30 w 868"/>
              <a:gd name="T5" fmla="*/ 247 h 583"/>
              <a:gd name="T6" fmla="*/ 84 w 868"/>
              <a:gd name="T7" fmla="*/ 150 h 583"/>
              <a:gd name="T8" fmla="*/ 158 w 868"/>
              <a:gd name="T9" fmla="*/ 58 h 583"/>
              <a:gd name="T10" fmla="*/ 215 w 868"/>
              <a:gd name="T11" fmla="*/ 0 h 583"/>
              <a:gd name="T12" fmla="*/ 215 w 868"/>
              <a:gd name="T13" fmla="*/ 0 h 583"/>
              <a:gd name="T14" fmla="*/ 423 w 868"/>
              <a:gd name="T15" fmla="*/ 43 h 583"/>
              <a:gd name="T16" fmla="*/ 721 w 868"/>
              <a:gd name="T17" fmla="*/ 178 h 583"/>
              <a:gd name="T18" fmla="*/ 721 w 868"/>
              <a:gd name="T19" fmla="*/ 178 h 583"/>
              <a:gd name="T20" fmla="*/ 767 w 868"/>
              <a:gd name="T21" fmla="*/ 201 h 583"/>
              <a:gd name="T22" fmla="*/ 867 w 868"/>
              <a:gd name="T23" fmla="*/ 509 h 583"/>
              <a:gd name="T24" fmla="*/ 867 w 868"/>
              <a:gd name="T25" fmla="*/ 509 h 583"/>
              <a:gd name="T26" fmla="*/ 698 w 868"/>
              <a:gd name="T27" fmla="*/ 582 h 583"/>
              <a:gd name="T28" fmla="*/ 698 w 868"/>
              <a:gd name="T29" fmla="*/ 582 h 583"/>
              <a:gd name="T30" fmla="*/ 663 w 868"/>
              <a:gd name="T31" fmla="*/ 563 h 583"/>
              <a:gd name="T32" fmla="*/ 663 w 868"/>
              <a:gd name="T33" fmla="*/ 563 h 583"/>
              <a:gd name="T34" fmla="*/ 517 w 868"/>
              <a:gd name="T35" fmla="*/ 490 h 583"/>
              <a:gd name="T36" fmla="*/ 404 w 868"/>
              <a:gd name="T37" fmla="*/ 482 h 583"/>
              <a:gd name="T38" fmla="*/ 289 w 868"/>
              <a:gd name="T39" fmla="*/ 533 h 583"/>
              <a:gd name="T40" fmla="*/ 235 w 868"/>
              <a:gd name="T41" fmla="*/ 536 h 583"/>
              <a:gd name="T42" fmla="*/ 185 w 868"/>
              <a:gd name="T43" fmla="*/ 498 h 583"/>
              <a:gd name="T44" fmla="*/ 154 w 868"/>
              <a:gd name="T45" fmla="*/ 401 h 583"/>
              <a:gd name="T46" fmla="*/ 107 w 868"/>
              <a:gd name="T47" fmla="*/ 382 h 583"/>
              <a:gd name="T48" fmla="*/ 107 w 868"/>
              <a:gd name="T49" fmla="*/ 343 h 583"/>
              <a:gd name="T50" fmla="*/ 0 w 868"/>
              <a:gd name="T51" fmla="*/ 340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8" h="583">
                <a:moveTo>
                  <a:pt x="0" y="340"/>
                </a:moveTo>
                <a:lnTo>
                  <a:pt x="0" y="340"/>
                </a:lnTo>
                <a:cubicBezTo>
                  <a:pt x="11" y="308"/>
                  <a:pt x="23" y="277"/>
                  <a:pt x="30" y="247"/>
                </a:cubicBezTo>
                <a:cubicBezTo>
                  <a:pt x="50" y="216"/>
                  <a:pt x="65" y="182"/>
                  <a:pt x="84" y="150"/>
                </a:cubicBezTo>
                <a:cubicBezTo>
                  <a:pt x="100" y="119"/>
                  <a:pt x="135" y="81"/>
                  <a:pt x="158" y="58"/>
                </a:cubicBezTo>
                <a:cubicBezTo>
                  <a:pt x="215" y="0"/>
                  <a:pt x="215" y="0"/>
                  <a:pt x="215" y="0"/>
                </a:cubicBezTo>
                <a:lnTo>
                  <a:pt x="215" y="0"/>
                </a:lnTo>
                <a:cubicBezTo>
                  <a:pt x="423" y="43"/>
                  <a:pt x="423" y="43"/>
                  <a:pt x="423" y="43"/>
                </a:cubicBezTo>
                <a:cubicBezTo>
                  <a:pt x="721" y="178"/>
                  <a:pt x="721" y="178"/>
                  <a:pt x="721" y="178"/>
                </a:cubicBezTo>
                <a:lnTo>
                  <a:pt x="721" y="178"/>
                </a:lnTo>
                <a:cubicBezTo>
                  <a:pt x="767" y="201"/>
                  <a:pt x="767" y="201"/>
                  <a:pt x="767" y="201"/>
                </a:cubicBezTo>
                <a:cubicBezTo>
                  <a:pt x="867" y="509"/>
                  <a:pt x="867" y="509"/>
                  <a:pt x="867" y="509"/>
                </a:cubicBezTo>
                <a:lnTo>
                  <a:pt x="867" y="509"/>
                </a:lnTo>
                <a:cubicBezTo>
                  <a:pt x="698" y="582"/>
                  <a:pt x="698" y="582"/>
                  <a:pt x="698" y="582"/>
                </a:cubicBezTo>
                <a:lnTo>
                  <a:pt x="698" y="582"/>
                </a:lnTo>
                <a:cubicBezTo>
                  <a:pt x="663" y="563"/>
                  <a:pt x="663" y="563"/>
                  <a:pt x="663" y="563"/>
                </a:cubicBezTo>
                <a:lnTo>
                  <a:pt x="663" y="563"/>
                </a:lnTo>
                <a:cubicBezTo>
                  <a:pt x="517" y="490"/>
                  <a:pt x="517" y="490"/>
                  <a:pt x="517" y="490"/>
                </a:cubicBezTo>
                <a:cubicBezTo>
                  <a:pt x="470" y="482"/>
                  <a:pt x="451" y="466"/>
                  <a:pt x="404" y="482"/>
                </a:cubicBezTo>
                <a:cubicBezTo>
                  <a:pt x="370" y="490"/>
                  <a:pt x="320" y="509"/>
                  <a:pt x="289" y="533"/>
                </a:cubicBezTo>
                <a:cubicBezTo>
                  <a:pt x="265" y="552"/>
                  <a:pt x="261" y="555"/>
                  <a:pt x="235" y="536"/>
                </a:cubicBezTo>
                <a:cubicBezTo>
                  <a:pt x="215" y="521"/>
                  <a:pt x="200" y="517"/>
                  <a:pt x="185" y="498"/>
                </a:cubicBezTo>
                <a:cubicBezTo>
                  <a:pt x="166" y="466"/>
                  <a:pt x="162" y="432"/>
                  <a:pt x="154" y="401"/>
                </a:cubicBezTo>
                <a:cubicBezTo>
                  <a:pt x="142" y="397"/>
                  <a:pt x="115" y="390"/>
                  <a:pt x="107" y="382"/>
                </a:cubicBezTo>
                <a:cubicBezTo>
                  <a:pt x="103" y="370"/>
                  <a:pt x="123" y="359"/>
                  <a:pt x="107" y="343"/>
                </a:cubicBezTo>
                <a:cubicBezTo>
                  <a:pt x="76" y="312"/>
                  <a:pt x="38" y="347"/>
                  <a:pt x="0" y="34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3" name="Freeform 195"/>
          <p:cNvSpPr>
            <a:spLocks noChangeArrowheads="1"/>
          </p:cNvSpPr>
          <p:nvPr/>
        </p:nvSpPr>
        <p:spPr bwMode="auto">
          <a:xfrm>
            <a:off x="19080722" y="8596782"/>
            <a:ext cx="444956" cy="535931"/>
          </a:xfrm>
          <a:custGeom>
            <a:avLst/>
            <a:gdLst>
              <a:gd name="T0" fmla="*/ 309 w 607"/>
              <a:gd name="T1" fmla="*/ 19 h 733"/>
              <a:gd name="T2" fmla="*/ 309 w 607"/>
              <a:gd name="T3" fmla="*/ 19 h 733"/>
              <a:gd name="T4" fmla="*/ 274 w 607"/>
              <a:gd name="T5" fmla="*/ 0 h 733"/>
              <a:gd name="T6" fmla="*/ 274 w 607"/>
              <a:gd name="T7" fmla="*/ 0 h 733"/>
              <a:gd name="T8" fmla="*/ 270 w 607"/>
              <a:gd name="T9" fmla="*/ 16 h 733"/>
              <a:gd name="T10" fmla="*/ 247 w 607"/>
              <a:gd name="T11" fmla="*/ 69 h 733"/>
              <a:gd name="T12" fmla="*/ 227 w 607"/>
              <a:gd name="T13" fmla="*/ 100 h 733"/>
              <a:gd name="T14" fmla="*/ 212 w 607"/>
              <a:gd name="T15" fmla="*/ 131 h 733"/>
              <a:gd name="T16" fmla="*/ 174 w 607"/>
              <a:gd name="T17" fmla="*/ 193 h 733"/>
              <a:gd name="T18" fmla="*/ 166 w 607"/>
              <a:gd name="T19" fmla="*/ 227 h 733"/>
              <a:gd name="T20" fmla="*/ 128 w 607"/>
              <a:gd name="T21" fmla="*/ 278 h 733"/>
              <a:gd name="T22" fmla="*/ 0 w 607"/>
              <a:gd name="T23" fmla="*/ 401 h 733"/>
              <a:gd name="T24" fmla="*/ 0 w 607"/>
              <a:gd name="T25" fmla="*/ 401 h 733"/>
              <a:gd name="T26" fmla="*/ 324 w 607"/>
              <a:gd name="T27" fmla="*/ 732 h 733"/>
              <a:gd name="T28" fmla="*/ 324 w 607"/>
              <a:gd name="T29" fmla="*/ 732 h 733"/>
              <a:gd name="T30" fmla="*/ 606 w 607"/>
              <a:gd name="T31" fmla="*/ 436 h 733"/>
              <a:gd name="T32" fmla="*/ 606 w 607"/>
              <a:gd name="T33" fmla="*/ 436 h 733"/>
              <a:gd name="T34" fmla="*/ 594 w 607"/>
              <a:gd name="T35" fmla="*/ 382 h 733"/>
              <a:gd name="T36" fmla="*/ 563 w 607"/>
              <a:gd name="T37" fmla="*/ 231 h 733"/>
              <a:gd name="T38" fmla="*/ 547 w 607"/>
              <a:gd name="T39" fmla="*/ 181 h 733"/>
              <a:gd name="T40" fmla="*/ 536 w 607"/>
              <a:gd name="T41" fmla="*/ 170 h 733"/>
              <a:gd name="T42" fmla="*/ 478 w 607"/>
              <a:gd name="T43" fmla="*/ 131 h 733"/>
              <a:gd name="T44" fmla="*/ 417 w 607"/>
              <a:gd name="T45" fmla="*/ 93 h 733"/>
              <a:gd name="T46" fmla="*/ 309 w 607"/>
              <a:gd name="T47" fmla="*/ 19 h 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7" h="733">
                <a:moveTo>
                  <a:pt x="309" y="19"/>
                </a:moveTo>
                <a:lnTo>
                  <a:pt x="309" y="19"/>
                </a:lnTo>
                <a:cubicBezTo>
                  <a:pt x="274" y="0"/>
                  <a:pt x="274" y="0"/>
                  <a:pt x="274" y="0"/>
                </a:cubicBezTo>
                <a:lnTo>
                  <a:pt x="274" y="0"/>
                </a:lnTo>
                <a:cubicBezTo>
                  <a:pt x="270" y="8"/>
                  <a:pt x="270" y="8"/>
                  <a:pt x="270" y="16"/>
                </a:cubicBezTo>
                <a:cubicBezTo>
                  <a:pt x="255" y="27"/>
                  <a:pt x="255" y="54"/>
                  <a:pt x="247" y="69"/>
                </a:cubicBezTo>
                <a:cubicBezTo>
                  <a:pt x="239" y="81"/>
                  <a:pt x="231" y="89"/>
                  <a:pt x="227" y="100"/>
                </a:cubicBezTo>
                <a:cubicBezTo>
                  <a:pt x="220" y="108"/>
                  <a:pt x="220" y="124"/>
                  <a:pt x="212" y="131"/>
                </a:cubicBezTo>
                <a:cubicBezTo>
                  <a:pt x="208" y="155"/>
                  <a:pt x="181" y="174"/>
                  <a:pt x="174" y="193"/>
                </a:cubicBezTo>
                <a:cubicBezTo>
                  <a:pt x="170" y="204"/>
                  <a:pt x="174" y="216"/>
                  <a:pt x="166" y="227"/>
                </a:cubicBezTo>
                <a:cubicBezTo>
                  <a:pt x="128" y="278"/>
                  <a:pt x="128" y="278"/>
                  <a:pt x="128" y="278"/>
                </a:cubicBezTo>
                <a:cubicBezTo>
                  <a:pt x="0" y="401"/>
                  <a:pt x="0" y="401"/>
                  <a:pt x="0" y="401"/>
                </a:cubicBezTo>
                <a:lnTo>
                  <a:pt x="0" y="401"/>
                </a:lnTo>
                <a:cubicBezTo>
                  <a:pt x="324" y="732"/>
                  <a:pt x="324" y="732"/>
                  <a:pt x="324" y="732"/>
                </a:cubicBezTo>
                <a:lnTo>
                  <a:pt x="324" y="732"/>
                </a:lnTo>
                <a:cubicBezTo>
                  <a:pt x="606" y="436"/>
                  <a:pt x="606" y="436"/>
                  <a:pt x="606" y="436"/>
                </a:cubicBezTo>
                <a:lnTo>
                  <a:pt x="606" y="436"/>
                </a:lnTo>
                <a:cubicBezTo>
                  <a:pt x="594" y="382"/>
                  <a:pt x="594" y="382"/>
                  <a:pt x="594" y="382"/>
                </a:cubicBezTo>
                <a:cubicBezTo>
                  <a:pt x="563" y="231"/>
                  <a:pt x="563" y="231"/>
                  <a:pt x="563" y="231"/>
                </a:cubicBezTo>
                <a:cubicBezTo>
                  <a:pt x="563" y="212"/>
                  <a:pt x="551" y="197"/>
                  <a:pt x="547" y="181"/>
                </a:cubicBezTo>
                <a:cubicBezTo>
                  <a:pt x="544" y="177"/>
                  <a:pt x="540" y="174"/>
                  <a:pt x="536" y="170"/>
                </a:cubicBezTo>
                <a:cubicBezTo>
                  <a:pt x="517" y="158"/>
                  <a:pt x="498" y="147"/>
                  <a:pt x="478" y="131"/>
                </a:cubicBezTo>
                <a:cubicBezTo>
                  <a:pt x="459" y="116"/>
                  <a:pt x="436" y="108"/>
                  <a:pt x="417" y="93"/>
                </a:cubicBezTo>
                <a:cubicBezTo>
                  <a:pt x="385" y="65"/>
                  <a:pt x="339" y="50"/>
                  <a:pt x="309" y="1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5" name="Freeform 196"/>
          <p:cNvSpPr>
            <a:spLocks noChangeArrowheads="1"/>
          </p:cNvSpPr>
          <p:nvPr/>
        </p:nvSpPr>
        <p:spPr bwMode="auto">
          <a:xfrm>
            <a:off x="19311319" y="8476604"/>
            <a:ext cx="493674" cy="444985"/>
          </a:xfrm>
          <a:custGeom>
            <a:avLst/>
            <a:gdLst>
              <a:gd name="T0" fmla="*/ 169 w 676"/>
              <a:gd name="T1" fmla="*/ 112 h 607"/>
              <a:gd name="T2" fmla="*/ 169 w 676"/>
              <a:gd name="T3" fmla="*/ 112 h 607"/>
              <a:gd name="T4" fmla="*/ 0 w 676"/>
              <a:gd name="T5" fmla="*/ 185 h 607"/>
              <a:gd name="T6" fmla="*/ 0 w 676"/>
              <a:gd name="T7" fmla="*/ 185 h 607"/>
              <a:gd name="T8" fmla="*/ 108 w 676"/>
              <a:gd name="T9" fmla="*/ 259 h 607"/>
              <a:gd name="T10" fmla="*/ 169 w 676"/>
              <a:gd name="T11" fmla="*/ 297 h 607"/>
              <a:gd name="T12" fmla="*/ 227 w 676"/>
              <a:gd name="T13" fmla="*/ 336 h 607"/>
              <a:gd name="T14" fmla="*/ 238 w 676"/>
              <a:gd name="T15" fmla="*/ 347 h 607"/>
              <a:gd name="T16" fmla="*/ 254 w 676"/>
              <a:gd name="T17" fmla="*/ 397 h 607"/>
              <a:gd name="T18" fmla="*/ 285 w 676"/>
              <a:gd name="T19" fmla="*/ 548 h 607"/>
              <a:gd name="T20" fmla="*/ 297 w 676"/>
              <a:gd name="T21" fmla="*/ 602 h 607"/>
              <a:gd name="T22" fmla="*/ 297 w 676"/>
              <a:gd name="T23" fmla="*/ 602 h 607"/>
              <a:gd name="T24" fmla="*/ 304 w 676"/>
              <a:gd name="T25" fmla="*/ 606 h 607"/>
              <a:gd name="T26" fmla="*/ 385 w 676"/>
              <a:gd name="T27" fmla="*/ 567 h 607"/>
              <a:gd name="T28" fmla="*/ 435 w 676"/>
              <a:gd name="T29" fmla="*/ 536 h 607"/>
              <a:gd name="T30" fmla="*/ 493 w 676"/>
              <a:gd name="T31" fmla="*/ 506 h 607"/>
              <a:gd name="T32" fmla="*/ 532 w 676"/>
              <a:gd name="T33" fmla="*/ 471 h 607"/>
              <a:gd name="T34" fmla="*/ 532 w 676"/>
              <a:gd name="T35" fmla="*/ 471 h 607"/>
              <a:gd name="T36" fmla="*/ 555 w 676"/>
              <a:gd name="T37" fmla="*/ 440 h 607"/>
              <a:gd name="T38" fmla="*/ 581 w 676"/>
              <a:gd name="T39" fmla="*/ 417 h 607"/>
              <a:gd name="T40" fmla="*/ 609 w 676"/>
              <a:gd name="T41" fmla="*/ 363 h 607"/>
              <a:gd name="T42" fmla="*/ 648 w 676"/>
              <a:gd name="T43" fmla="*/ 347 h 607"/>
              <a:gd name="T44" fmla="*/ 671 w 676"/>
              <a:gd name="T45" fmla="*/ 324 h 607"/>
              <a:gd name="T46" fmla="*/ 675 w 676"/>
              <a:gd name="T47" fmla="*/ 313 h 607"/>
              <a:gd name="T48" fmla="*/ 671 w 676"/>
              <a:gd name="T49" fmla="*/ 313 h 607"/>
              <a:gd name="T50" fmla="*/ 663 w 676"/>
              <a:gd name="T51" fmla="*/ 313 h 607"/>
              <a:gd name="T52" fmla="*/ 593 w 676"/>
              <a:gd name="T53" fmla="*/ 278 h 607"/>
              <a:gd name="T54" fmla="*/ 528 w 676"/>
              <a:gd name="T55" fmla="*/ 197 h 607"/>
              <a:gd name="T56" fmla="*/ 478 w 676"/>
              <a:gd name="T57" fmla="*/ 155 h 607"/>
              <a:gd name="T58" fmla="*/ 424 w 676"/>
              <a:gd name="T59" fmla="*/ 97 h 607"/>
              <a:gd name="T60" fmla="*/ 412 w 676"/>
              <a:gd name="T61" fmla="*/ 54 h 607"/>
              <a:gd name="T62" fmla="*/ 404 w 676"/>
              <a:gd name="T63" fmla="*/ 23 h 607"/>
              <a:gd name="T64" fmla="*/ 374 w 676"/>
              <a:gd name="T65" fmla="*/ 0 h 607"/>
              <a:gd name="T66" fmla="*/ 374 w 676"/>
              <a:gd name="T67" fmla="*/ 0 h 607"/>
              <a:gd name="T68" fmla="*/ 169 w 676"/>
              <a:gd name="T69" fmla="*/ 112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76" h="607">
                <a:moveTo>
                  <a:pt x="169" y="112"/>
                </a:moveTo>
                <a:lnTo>
                  <a:pt x="169" y="112"/>
                </a:lnTo>
                <a:cubicBezTo>
                  <a:pt x="0" y="185"/>
                  <a:pt x="0" y="185"/>
                  <a:pt x="0" y="185"/>
                </a:cubicBezTo>
                <a:lnTo>
                  <a:pt x="0" y="185"/>
                </a:lnTo>
                <a:cubicBezTo>
                  <a:pt x="30" y="216"/>
                  <a:pt x="76" y="231"/>
                  <a:pt x="108" y="259"/>
                </a:cubicBezTo>
                <a:cubicBezTo>
                  <a:pt x="127" y="274"/>
                  <a:pt x="150" y="282"/>
                  <a:pt x="169" y="297"/>
                </a:cubicBezTo>
                <a:cubicBezTo>
                  <a:pt x="189" y="313"/>
                  <a:pt x="208" y="324"/>
                  <a:pt x="227" y="336"/>
                </a:cubicBezTo>
                <a:cubicBezTo>
                  <a:pt x="231" y="340"/>
                  <a:pt x="235" y="343"/>
                  <a:pt x="238" y="347"/>
                </a:cubicBezTo>
                <a:cubicBezTo>
                  <a:pt x="242" y="363"/>
                  <a:pt x="254" y="378"/>
                  <a:pt x="254" y="397"/>
                </a:cubicBezTo>
                <a:cubicBezTo>
                  <a:pt x="285" y="548"/>
                  <a:pt x="285" y="548"/>
                  <a:pt x="285" y="548"/>
                </a:cubicBezTo>
                <a:cubicBezTo>
                  <a:pt x="297" y="602"/>
                  <a:pt x="297" y="602"/>
                  <a:pt x="297" y="602"/>
                </a:cubicBezTo>
                <a:lnTo>
                  <a:pt x="297" y="602"/>
                </a:lnTo>
                <a:cubicBezTo>
                  <a:pt x="301" y="602"/>
                  <a:pt x="304" y="606"/>
                  <a:pt x="304" y="606"/>
                </a:cubicBezTo>
                <a:cubicBezTo>
                  <a:pt x="331" y="602"/>
                  <a:pt x="362" y="574"/>
                  <a:pt x="385" y="567"/>
                </a:cubicBezTo>
                <a:cubicBezTo>
                  <a:pt x="400" y="559"/>
                  <a:pt x="420" y="544"/>
                  <a:pt x="435" y="536"/>
                </a:cubicBezTo>
                <a:cubicBezTo>
                  <a:pt x="459" y="528"/>
                  <a:pt x="474" y="517"/>
                  <a:pt x="493" y="506"/>
                </a:cubicBezTo>
                <a:cubicBezTo>
                  <a:pt x="532" y="471"/>
                  <a:pt x="532" y="471"/>
                  <a:pt x="532" y="471"/>
                </a:cubicBezTo>
                <a:lnTo>
                  <a:pt x="532" y="471"/>
                </a:lnTo>
                <a:cubicBezTo>
                  <a:pt x="539" y="459"/>
                  <a:pt x="547" y="452"/>
                  <a:pt x="555" y="440"/>
                </a:cubicBezTo>
                <a:cubicBezTo>
                  <a:pt x="562" y="432"/>
                  <a:pt x="574" y="424"/>
                  <a:pt x="581" y="417"/>
                </a:cubicBezTo>
                <a:cubicBezTo>
                  <a:pt x="593" y="397"/>
                  <a:pt x="597" y="382"/>
                  <a:pt x="609" y="363"/>
                </a:cubicBezTo>
                <a:cubicBezTo>
                  <a:pt x="617" y="363"/>
                  <a:pt x="644" y="351"/>
                  <a:pt x="648" y="347"/>
                </a:cubicBezTo>
                <a:cubicBezTo>
                  <a:pt x="655" y="340"/>
                  <a:pt x="663" y="332"/>
                  <a:pt x="671" y="324"/>
                </a:cubicBezTo>
                <a:cubicBezTo>
                  <a:pt x="671" y="317"/>
                  <a:pt x="671" y="317"/>
                  <a:pt x="675" y="313"/>
                </a:cubicBezTo>
                <a:cubicBezTo>
                  <a:pt x="671" y="313"/>
                  <a:pt x="671" y="313"/>
                  <a:pt x="671" y="313"/>
                </a:cubicBezTo>
                <a:cubicBezTo>
                  <a:pt x="667" y="313"/>
                  <a:pt x="667" y="313"/>
                  <a:pt x="663" y="313"/>
                </a:cubicBezTo>
                <a:cubicBezTo>
                  <a:pt x="652" y="294"/>
                  <a:pt x="613" y="282"/>
                  <a:pt x="593" y="278"/>
                </a:cubicBezTo>
                <a:cubicBezTo>
                  <a:pt x="539" y="266"/>
                  <a:pt x="562" y="224"/>
                  <a:pt x="528" y="197"/>
                </a:cubicBezTo>
                <a:cubicBezTo>
                  <a:pt x="478" y="155"/>
                  <a:pt x="478" y="155"/>
                  <a:pt x="478" y="155"/>
                </a:cubicBezTo>
                <a:cubicBezTo>
                  <a:pt x="459" y="143"/>
                  <a:pt x="427" y="120"/>
                  <a:pt x="424" y="97"/>
                </a:cubicBezTo>
                <a:cubicBezTo>
                  <a:pt x="420" y="89"/>
                  <a:pt x="416" y="62"/>
                  <a:pt x="412" y="54"/>
                </a:cubicBezTo>
                <a:cubicBezTo>
                  <a:pt x="412" y="46"/>
                  <a:pt x="408" y="31"/>
                  <a:pt x="404" y="23"/>
                </a:cubicBezTo>
                <a:cubicBezTo>
                  <a:pt x="400" y="19"/>
                  <a:pt x="377" y="4"/>
                  <a:pt x="374" y="0"/>
                </a:cubicBezTo>
                <a:lnTo>
                  <a:pt x="374" y="0"/>
                </a:lnTo>
                <a:cubicBezTo>
                  <a:pt x="169" y="112"/>
                  <a:pt x="169" y="112"/>
                  <a:pt x="169" y="11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7" name="Freeform 197"/>
          <p:cNvSpPr>
            <a:spLocks noChangeArrowheads="1"/>
          </p:cNvSpPr>
          <p:nvPr/>
        </p:nvSpPr>
        <p:spPr bwMode="auto">
          <a:xfrm>
            <a:off x="18700723" y="8411643"/>
            <a:ext cx="581366" cy="519690"/>
          </a:xfrm>
          <a:custGeom>
            <a:avLst/>
            <a:gdLst>
              <a:gd name="T0" fmla="*/ 128 w 792"/>
              <a:gd name="T1" fmla="*/ 28 h 711"/>
              <a:gd name="T2" fmla="*/ 128 w 792"/>
              <a:gd name="T3" fmla="*/ 28 h 711"/>
              <a:gd name="T4" fmla="*/ 235 w 792"/>
              <a:gd name="T5" fmla="*/ 31 h 711"/>
              <a:gd name="T6" fmla="*/ 235 w 792"/>
              <a:gd name="T7" fmla="*/ 70 h 711"/>
              <a:gd name="T8" fmla="*/ 282 w 792"/>
              <a:gd name="T9" fmla="*/ 89 h 711"/>
              <a:gd name="T10" fmla="*/ 313 w 792"/>
              <a:gd name="T11" fmla="*/ 186 h 711"/>
              <a:gd name="T12" fmla="*/ 363 w 792"/>
              <a:gd name="T13" fmla="*/ 224 h 711"/>
              <a:gd name="T14" fmla="*/ 417 w 792"/>
              <a:gd name="T15" fmla="*/ 221 h 711"/>
              <a:gd name="T16" fmla="*/ 532 w 792"/>
              <a:gd name="T17" fmla="*/ 170 h 711"/>
              <a:gd name="T18" fmla="*/ 645 w 792"/>
              <a:gd name="T19" fmla="*/ 178 h 711"/>
              <a:gd name="T20" fmla="*/ 791 w 792"/>
              <a:gd name="T21" fmla="*/ 251 h 711"/>
              <a:gd name="T22" fmla="*/ 791 w 792"/>
              <a:gd name="T23" fmla="*/ 251 h 711"/>
              <a:gd name="T24" fmla="*/ 787 w 792"/>
              <a:gd name="T25" fmla="*/ 267 h 711"/>
              <a:gd name="T26" fmla="*/ 764 w 792"/>
              <a:gd name="T27" fmla="*/ 320 h 711"/>
              <a:gd name="T28" fmla="*/ 744 w 792"/>
              <a:gd name="T29" fmla="*/ 351 h 711"/>
              <a:gd name="T30" fmla="*/ 729 w 792"/>
              <a:gd name="T31" fmla="*/ 382 h 711"/>
              <a:gd name="T32" fmla="*/ 691 w 792"/>
              <a:gd name="T33" fmla="*/ 444 h 711"/>
              <a:gd name="T34" fmla="*/ 683 w 792"/>
              <a:gd name="T35" fmla="*/ 478 h 711"/>
              <a:gd name="T36" fmla="*/ 645 w 792"/>
              <a:gd name="T37" fmla="*/ 529 h 711"/>
              <a:gd name="T38" fmla="*/ 517 w 792"/>
              <a:gd name="T39" fmla="*/ 652 h 711"/>
              <a:gd name="T40" fmla="*/ 517 w 792"/>
              <a:gd name="T41" fmla="*/ 652 h 711"/>
              <a:gd name="T42" fmla="*/ 459 w 792"/>
              <a:gd name="T43" fmla="*/ 710 h 711"/>
              <a:gd name="T44" fmla="*/ 459 w 792"/>
              <a:gd name="T45" fmla="*/ 710 h 711"/>
              <a:gd name="T46" fmla="*/ 0 w 792"/>
              <a:gd name="T47" fmla="*/ 336 h 711"/>
              <a:gd name="T48" fmla="*/ 0 w 792"/>
              <a:gd name="T49" fmla="*/ 336 h 711"/>
              <a:gd name="T50" fmla="*/ 46 w 792"/>
              <a:gd name="T51" fmla="*/ 240 h 711"/>
              <a:gd name="T52" fmla="*/ 46 w 792"/>
              <a:gd name="T53" fmla="*/ 240 h 711"/>
              <a:gd name="T54" fmla="*/ 73 w 792"/>
              <a:gd name="T55" fmla="*/ 197 h 711"/>
              <a:gd name="T56" fmla="*/ 66 w 792"/>
              <a:gd name="T57" fmla="*/ 170 h 711"/>
              <a:gd name="T58" fmla="*/ 66 w 792"/>
              <a:gd name="T59" fmla="*/ 139 h 711"/>
              <a:gd name="T60" fmla="*/ 89 w 792"/>
              <a:gd name="T61" fmla="*/ 82 h 711"/>
              <a:gd name="T62" fmla="*/ 128 w 792"/>
              <a:gd name="T63" fmla="*/ 28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92" h="711">
                <a:moveTo>
                  <a:pt x="128" y="28"/>
                </a:moveTo>
                <a:lnTo>
                  <a:pt x="128" y="28"/>
                </a:lnTo>
                <a:cubicBezTo>
                  <a:pt x="166" y="35"/>
                  <a:pt x="204" y="0"/>
                  <a:pt x="235" y="31"/>
                </a:cubicBezTo>
                <a:cubicBezTo>
                  <a:pt x="251" y="47"/>
                  <a:pt x="231" y="58"/>
                  <a:pt x="235" y="70"/>
                </a:cubicBezTo>
                <a:cubicBezTo>
                  <a:pt x="243" y="78"/>
                  <a:pt x="270" y="85"/>
                  <a:pt x="282" y="89"/>
                </a:cubicBezTo>
                <a:cubicBezTo>
                  <a:pt x="290" y="120"/>
                  <a:pt x="294" y="154"/>
                  <a:pt x="313" y="186"/>
                </a:cubicBezTo>
                <a:cubicBezTo>
                  <a:pt x="328" y="205"/>
                  <a:pt x="343" y="209"/>
                  <a:pt x="363" y="224"/>
                </a:cubicBezTo>
                <a:cubicBezTo>
                  <a:pt x="389" y="243"/>
                  <a:pt x="393" y="240"/>
                  <a:pt x="417" y="221"/>
                </a:cubicBezTo>
                <a:cubicBezTo>
                  <a:pt x="448" y="197"/>
                  <a:pt x="498" y="178"/>
                  <a:pt x="532" y="170"/>
                </a:cubicBezTo>
                <a:cubicBezTo>
                  <a:pt x="579" y="154"/>
                  <a:pt x="598" y="170"/>
                  <a:pt x="645" y="178"/>
                </a:cubicBezTo>
                <a:cubicBezTo>
                  <a:pt x="791" y="251"/>
                  <a:pt x="791" y="251"/>
                  <a:pt x="791" y="251"/>
                </a:cubicBezTo>
                <a:lnTo>
                  <a:pt x="791" y="251"/>
                </a:lnTo>
                <a:cubicBezTo>
                  <a:pt x="787" y="259"/>
                  <a:pt x="787" y="259"/>
                  <a:pt x="787" y="267"/>
                </a:cubicBezTo>
                <a:cubicBezTo>
                  <a:pt x="772" y="278"/>
                  <a:pt x="772" y="305"/>
                  <a:pt x="764" y="320"/>
                </a:cubicBezTo>
                <a:cubicBezTo>
                  <a:pt x="756" y="332"/>
                  <a:pt x="748" y="340"/>
                  <a:pt x="744" y="351"/>
                </a:cubicBezTo>
                <a:cubicBezTo>
                  <a:pt x="737" y="359"/>
                  <a:pt x="737" y="375"/>
                  <a:pt x="729" y="382"/>
                </a:cubicBezTo>
                <a:cubicBezTo>
                  <a:pt x="725" y="406"/>
                  <a:pt x="698" y="425"/>
                  <a:pt x="691" y="444"/>
                </a:cubicBezTo>
                <a:cubicBezTo>
                  <a:pt x="687" y="455"/>
                  <a:pt x="691" y="467"/>
                  <a:pt x="683" y="478"/>
                </a:cubicBezTo>
                <a:cubicBezTo>
                  <a:pt x="645" y="529"/>
                  <a:pt x="645" y="529"/>
                  <a:pt x="645" y="529"/>
                </a:cubicBezTo>
                <a:cubicBezTo>
                  <a:pt x="517" y="652"/>
                  <a:pt x="517" y="652"/>
                  <a:pt x="517" y="652"/>
                </a:cubicBezTo>
                <a:lnTo>
                  <a:pt x="517" y="652"/>
                </a:lnTo>
                <a:cubicBezTo>
                  <a:pt x="459" y="710"/>
                  <a:pt x="459" y="710"/>
                  <a:pt x="459" y="710"/>
                </a:cubicBezTo>
                <a:lnTo>
                  <a:pt x="459" y="710"/>
                </a:lnTo>
                <a:cubicBezTo>
                  <a:pt x="0" y="336"/>
                  <a:pt x="0" y="336"/>
                  <a:pt x="0" y="336"/>
                </a:cubicBezTo>
                <a:lnTo>
                  <a:pt x="0" y="336"/>
                </a:lnTo>
                <a:cubicBezTo>
                  <a:pt x="46" y="240"/>
                  <a:pt x="46" y="240"/>
                  <a:pt x="46" y="240"/>
                </a:cubicBezTo>
                <a:lnTo>
                  <a:pt x="46" y="240"/>
                </a:lnTo>
                <a:cubicBezTo>
                  <a:pt x="54" y="228"/>
                  <a:pt x="66" y="209"/>
                  <a:pt x="73" y="197"/>
                </a:cubicBezTo>
                <a:cubicBezTo>
                  <a:pt x="77" y="186"/>
                  <a:pt x="77" y="178"/>
                  <a:pt x="66" y="170"/>
                </a:cubicBezTo>
                <a:cubicBezTo>
                  <a:pt x="66" y="158"/>
                  <a:pt x="58" y="150"/>
                  <a:pt x="66" y="139"/>
                </a:cubicBezTo>
                <a:cubicBezTo>
                  <a:pt x="73" y="124"/>
                  <a:pt x="81" y="101"/>
                  <a:pt x="89" y="82"/>
                </a:cubicBezTo>
                <a:cubicBezTo>
                  <a:pt x="97" y="62"/>
                  <a:pt x="116" y="43"/>
                  <a:pt x="128" y="2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9" name="Freeform 198"/>
          <p:cNvSpPr>
            <a:spLocks noChangeArrowheads="1"/>
          </p:cNvSpPr>
          <p:nvPr/>
        </p:nvSpPr>
        <p:spPr bwMode="auto">
          <a:xfrm>
            <a:off x="19584139" y="8336937"/>
            <a:ext cx="487178" cy="367031"/>
          </a:xfrm>
          <a:custGeom>
            <a:avLst/>
            <a:gdLst>
              <a:gd name="T0" fmla="*/ 320 w 664"/>
              <a:gd name="T1" fmla="*/ 0 h 502"/>
              <a:gd name="T2" fmla="*/ 320 w 664"/>
              <a:gd name="T3" fmla="*/ 0 h 502"/>
              <a:gd name="T4" fmla="*/ 331 w 664"/>
              <a:gd name="T5" fmla="*/ 0 h 502"/>
              <a:gd name="T6" fmla="*/ 354 w 664"/>
              <a:gd name="T7" fmla="*/ 7 h 502"/>
              <a:gd name="T8" fmla="*/ 362 w 664"/>
              <a:gd name="T9" fmla="*/ 22 h 502"/>
              <a:gd name="T10" fmla="*/ 366 w 664"/>
              <a:gd name="T11" fmla="*/ 26 h 502"/>
              <a:gd name="T12" fmla="*/ 381 w 664"/>
              <a:gd name="T13" fmla="*/ 42 h 502"/>
              <a:gd name="T14" fmla="*/ 381 w 664"/>
              <a:gd name="T15" fmla="*/ 42 h 502"/>
              <a:gd name="T16" fmla="*/ 343 w 664"/>
              <a:gd name="T17" fmla="*/ 88 h 502"/>
              <a:gd name="T18" fmla="*/ 408 w 664"/>
              <a:gd name="T19" fmla="*/ 111 h 502"/>
              <a:gd name="T20" fmla="*/ 516 w 664"/>
              <a:gd name="T21" fmla="*/ 192 h 502"/>
              <a:gd name="T22" fmla="*/ 578 w 664"/>
              <a:gd name="T23" fmla="*/ 227 h 502"/>
              <a:gd name="T24" fmla="*/ 598 w 664"/>
              <a:gd name="T25" fmla="*/ 265 h 502"/>
              <a:gd name="T26" fmla="*/ 605 w 664"/>
              <a:gd name="T27" fmla="*/ 304 h 502"/>
              <a:gd name="T28" fmla="*/ 655 w 664"/>
              <a:gd name="T29" fmla="*/ 339 h 502"/>
              <a:gd name="T30" fmla="*/ 632 w 664"/>
              <a:gd name="T31" fmla="*/ 404 h 502"/>
              <a:gd name="T32" fmla="*/ 632 w 664"/>
              <a:gd name="T33" fmla="*/ 404 h 502"/>
              <a:gd name="T34" fmla="*/ 598 w 664"/>
              <a:gd name="T35" fmla="*/ 412 h 502"/>
              <a:gd name="T36" fmla="*/ 509 w 664"/>
              <a:gd name="T37" fmla="*/ 439 h 502"/>
              <a:gd name="T38" fmla="*/ 416 w 664"/>
              <a:gd name="T39" fmla="*/ 466 h 502"/>
              <a:gd name="T40" fmla="*/ 331 w 664"/>
              <a:gd name="T41" fmla="*/ 489 h 502"/>
              <a:gd name="T42" fmla="*/ 312 w 664"/>
              <a:gd name="T43" fmla="*/ 497 h 502"/>
              <a:gd name="T44" fmla="*/ 308 w 664"/>
              <a:gd name="T45" fmla="*/ 501 h 502"/>
              <a:gd name="T46" fmla="*/ 297 w 664"/>
              <a:gd name="T47" fmla="*/ 501 h 502"/>
              <a:gd name="T48" fmla="*/ 297 w 664"/>
              <a:gd name="T49" fmla="*/ 501 h 502"/>
              <a:gd name="T50" fmla="*/ 289 w 664"/>
              <a:gd name="T51" fmla="*/ 501 h 502"/>
              <a:gd name="T52" fmla="*/ 219 w 664"/>
              <a:gd name="T53" fmla="*/ 466 h 502"/>
              <a:gd name="T54" fmla="*/ 154 w 664"/>
              <a:gd name="T55" fmla="*/ 385 h 502"/>
              <a:gd name="T56" fmla="*/ 104 w 664"/>
              <a:gd name="T57" fmla="*/ 343 h 502"/>
              <a:gd name="T58" fmla="*/ 50 w 664"/>
              <a:gd name="T59" fmla="*/ 285 h 502"/>
              <a:gd name="T60" fmla="*/ 38 w 664"/>
              <a:gd name="T61" fmla="*/ 242 h 502"/>
              <a:gd name="T62" fmla="*/ 30 w 664"/>
              <a:gd name="T63" fmla="*/ 211 h 502"/>
              <a:gd name="T64" fmla="*/ 0 w 664"/>
              <a:gd name="T65" fmla="*/ 188 h 502"/>
              <a:gd name="T66" fmla="*/ 0 w 664"/>
              <a:gd name="T67" fmla="*/ 188 h 502"/>
              <a:gd name="T68" fmla="*/ 320 w 664"/>
              <a:gd name="T69" fmla="*/ 0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64" h="502">
                <a:moveTo>
                  <a:pt x="320" y="0"/>
                </a:moveTo>
                <a:lnTo>
                  <a:pt x="320" y="0"/>
                </a:lnTo>
                <a:cubicBezTo>
                  <a:pt x="324" y="0"/>
                  <a:pt x="324" y="3"/>
                  <a:pt x="331" y="0"/>
                </a:cubicBezTo>
                <a:cubicBezTo>
                  <a:pt x="339" y="0"/>
                  <a:pt x="347" y="3"/>
                  <a:pt x="354" y="7"/>
                </a:cubicBezTo>
                <a:cubicBezTo>
                  <a:pt x="354" y="7"/>
                  <a:pt x="362" y="19"/>
                  <a:pt x="362" y="22"/>
                </a:cubicBezTo>
                <a:cubicBezTo>
                  <a:pt x="366" y="22"/>
                  <a:pt x="366" y="22"/>
                  <a:pt x="366" y="26"/>
                </a:cubicBezTo>
                <a:cubicBezTo>
                  <a:pt x="370" y="30"/>
                  <a:pt x="381" y="38"/>
                  <a:pt x="381" y="42"/>
                </a:cubicBezTo>
                <a:lnTo>
                  <a:pt x="381" y="42"/>
                </a:lnTo>
                <a:cubicBezTo>
                  <a:pt x="377" y="61"/>
                  <a:pt x="343" y="72"/>
                  <a:pt x="343" y="88"/>
                </a:cubicBezTo>
                <a:cubicBezTo>
                  <a:pt x="362" y="103"/>
                  <a:pt x="389" y="103"/>
                  <a:pt x="408" y="111"/>
                </a:cubicBezTo>
                <a:cubicBezTo>
                  <a:pt x="455" y="134"/>
                  <a:pt x="493" y="150"/>
                  <a:pt x="516" y="192"/>
                </a:cubicBezTo>
                <a:cubicBezTo>
                  <a:pt x="528" y="215"/>
                  <a:pt x="590" y="196"/>
                  <a:pt x="578" y="227"/>
                </a:cubicBezTo>
                <a:cubicBezTo>
                  <a:pt x="566" y="250"/>
                  <a:pt x="582" y="253"/>
                  <a:pt x="598" y="265"/>
                </a:cubicBezTo>
                <a:cubicBezTo>
                  <a:pt x="609" y="277"/>
                  <a:pt x="598" y="296"/>
                  <a:pt x="605" y="304"/>
                </a:cubicBezTo>
                <a:cubicBezTo>
                  <a:pt x="621" y="316"/>
                  <a:pt x="663" y="304"/>
                  <a:pt x="655" y="339"/>
                </a:cubicBezTo>
                <a:cubicBezTo>
                  <a:pt x="648" y="362"/>
                  <a:pt x="632" y="373"/>
                  <a:pt x="632" y="404"/>
                </a:cubicBezTo>
                <a:lnTo>
                  <a:pt x="632" y="404"/>
                </a:lnTo>
                <a:cubicBezTo>
                  <a:pt x="598" y="412"/>
                  <a:pt x="598" y="412"/>
                  <a:pt x="598" y="412"/>
                </a:cubicBezTo>
                <a:cubicBezTo>
                  <a:pt x="566" y="419"/>
                  <a:pt x="539" y="431"/>
                  <a:pt x="509" y="439"/>
                </a:cubicBezTo>
                <a:cubicBezTo>
                  <a:pt x="482" y="447"/>
                  <a:pt x="443" y="450"/>
                  <a:pt x="416" y="466"/>
                </a:cubicBezTo>
                <a:cubicBezTo>
                  <a:pt x="389" y="466"/>
                  <a:pt x="358" y="489"/>
                  <a:pt x="331" y="489"/>
                </a:cubicBezTo>
                <a:cubicBezTo>
                  <a:pt x="327" y="493"/>
                  <a:pt x="316" y="497"/>
                  <a:pt x="312" y="497"/>
                </a:cubicBezTo>
                <a:cubicBezTo>
                  <a:pt x="308" y="501"/>
                  <a:pt x="308" y="501"/>
                  <a:pt x="308" y="501"/>
                </a:cubicBezTo>
                <a:cubicBezTo>
                  <a:pt x="304" y="501"/>
                  <a:pt x="301" y="501"/>
                  <a:pt x="297" y="501"/>
                </a:cubicBezTo>
                <a:lnTo>
                  <a:pt x="297" y="501"/>
                </a:lnTo>
                <a:cubicBezTo>
                  <a:pt x="293" y="501"/>
                  <a:pt x="293" y="501"/>
                  <a:pt x="289" y="501"/>
                </a:cubicBezTo>
                <a:cubicBezTo>
                  <a:pt x="278" y="482"/>
                  <a:pt x="239" y="470"/>
                  <a:pt x="219" y="466"/>
                </a:cubicBezTo>
                <a:cubicBezTo>
                  <a:pt x="165" y="454"/>
                  <a:pt x="188" y="412"/>
                  <a:pt x="154" y="385"/>
                </a:cubicBezTo>
                <a:cubicBezTo>
                  <a:pt x="104" y="343"/>
                  <a:pt x="104" y="343"/>
                  <a:pt x="104" y="343"/>
                </a:cubicBezTo>
                <a:cubicBezTo>
                  <a:pt x="85" y="331"/>
                  <a:pt x="53" y="308"/>
                  <a:pt x="50" y="285"/>
                </a:cubicBezTo>
                <a:cubicBezTo>
                  <a:pt x="46" y="277"/>
                  <a:pt x="42" y="250"/>
                  <a:pt x="38" y="242"/>
                </a:cubicBezTo>
                <a:cubicBezTo>
                  <a:pt x="38" y="234"/>
                  <a:pt x="34" y="219"/>
                  <a:pt x="30" y="211"/>
                </a:cubicBezTo>
                <a:cubicBezTo>
                  <a:pt x="26" y="207"/>
                  <a:pt x="3" y="192"/>
                  <a:pt x="0" y="188"/>
                </a:cubicBezTo>
                <a:lnTo>
                  <a:pt x="0" y="188"/>
                </a:lnTo>
                <a:cubicBezTo>
                  <a:pt x="320" y="0"/>
                  <a:pt x="320" y="0"/>
                  <a:pt x="32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1" name="Freeform 199"/>
          <p:cNvSpPr>
            <a:spLocks noChangeArrowheads="1"/>
          </p:cNvSpPr>
          <p:nvPr/>
        </p:nvSpPr>
        <p:spPr bwMode="auto">
          <a:xfrm>
            <a:off x="19837472" y="8122565"/>
            <a:ext cx="376751" cy="522939"/>
          </a:xfrm>
          <a:custGeom>
            <a:avLst/>
            <a:gdLst>
              <a:gd name="T0" fmla="*/ 289 w 518"/>
              <a:gd name="T1" fmla="*/ 694 h 714"/>
              <a:gd name="T2" fmla="*/ 289 w 518"/>
              <a:gd name="T3" fmla="*/ 694 h 714"/>
              <a:gd name="T4" fmla="*/ 358 w 518"/>
              <a:gd name="T5" fmla="*/ 698 h 714"/>
              <a:gd name="T6" fmla="*/ 409 w 518"/>
              <a:gd name="T7" fmla="*/ 671 h 714"/>
              <a:gd name="T8" fmla="*/ 413 w 518"/>
              <a:gd name="T9" fmla="*/ 671 h 714"/>
              <a:gd name="T10" fmla="*/ 444 w 518"/>
              <a:gd name="T11" fmla="*/ 702 h 714"/>
              <a:gd name="T12" fmla="*/ 444 w 518"/>
              <a:gd name="T13" fmla="*/ 702 h 714"/>
              <a:gd name="T14" fmla="*/ 493 w 518"/>
              <a:gd name="T15" fmla="*/ 663 h 714"/>
              <a:gd name="T16" fmla="*/ 497 w 518"/>
              <a:gd name="T17" fmla="*/ 633 h 714"/>
              <a:gd name="T18" fmla="*/ 482 w 518"/>
              <a:gd name="T19" fmla="*/ 625 h 714"/>
              <a:gd name="T20" fmla="*/ 467 w 518"/>
              <a:gd name="T21" fmla="*/ 598 h 714"/>
              <a:gd name="T22" fmla="*/ 459 w 518"/>
              <a:gd name="T23" fmla="*/ 547 h 714"/>
              <a:gd name="T24" fmla="*/ 436 w 518"/>
              <a:gd name="T25" fmla="*/ 366 h 714"/>
              <a:gd name="T26" fmla="*/ 424 w 518"/>
              <a:gd name="T27" fmla="*/ 347 h 714"/>
              <a:gd name="T28" fmla="*/ 436 w 518"/>
              <a:gd name="T29" fmla="*/ 259 h 714"/>
              <a:gd name="T30" fmla="*/ 424 w 518"/>
              <a:gd name="T31" fmla="*/ 228 h 714"/>
              <a:gd name="T32" fmla="*/ 424 w 518"/>
              <a:gd name="T33" fmla="*/ 181 h 714"/>
              <a:gd name="T34" fmla="*/ 424 w 518"/>
              <a:gd name="T35" fmla="*/ 181 h 714"/>
              <a:gd name="T36" fmla="*/ 366 w 518"/>
              <a:gd name="T37" fmla="*/ 0 h 714"/>
              <a:gd name="T38" fmla="*/ 366 w 518"/>
              <a:gd name="T39" fmla="*/ 0 h 714"/>
              <a:gd name="T40" fmla="*/ 305 w 518"/>
              <a:gd name="T41" fmla="*/ 38 h 714"/>
              <a:gd name="T42" fmla="*/ 196 w 518"/>
              <a:gd name="T43" fmla="*/ 181 h 714"/>
              <a:gd name="T44" fmla="*/ 93 w 518"/>
              <a:gd name="T45" fmla="*/ 301 h 714"/>
              <a:gd name="T46" fmla="*/ 38 w 518"/>
              <a:gd name="T47" fmla="*/ 332 h 714"/>
              <a:gd name="T48" fmla="*/ 38 w 518"/>
              <a:gd name="T49" fmla="*/ 332 h 714"/>
              <a:gd name="T50" fmla="*/ 0 w 518"/>
              <a:gd name="T51" fmla="*/ 378 h 714"/>
              <a:gd name="T52" fmla="*/ 65 w 518"/>
              <a:gd name="T53" fmla="*/ 401 h 714"/>
              <a:gd name="T54" fmla="*/ 173 w 518"/>
              <a:gd name="T55" fmla="*/ 482 h 714"/>
              <a:gd name="T56" fmla="*/ 235 w 518"/>
              <a:gd name="T57" fmla="*/ 517 h 714"/>
              <a:gd name="T58" fmla="*/ 255 w 518"/>
              <a:gd name="T59" fmla="*/ 555 h 714"/>
              <a:gd name="T60" fmla="*/ 262 w 518"/>
              <a:gd name="T61" fmla="*/ 594 h 714"/>
              <a:gd name="T62" fmla="*/ 312 w 518"/>
              <a:gd name="T63" fmla="*/ 629 h 714"/>
              <a:gd name="T64" fmla="*/ 289 w 518"/>
              <a:gd name="T65" fmla="*/ 69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8" h="714">
                <a:moveTo>
                  <a:pt x="289" y="694"/>
                </a:moveTo>
                <a:lnTo>
                  <a:pt x="289" y="694"/>
                </a:lnTo>
                <a:cubicBezTo>
                  <a:pt x="312" y="709"/>
                  <a:pt x="332" y="713"/>
                  <a:pt x="358" y="698"/>
                </a:cubicBezTo>
                <a:cubicBezTo>
                  <a:pt x="374" y="690"/>
                  <a:pt x="393" y="667"/>
                  <a:pt x="409" y="671"/>
                </a:cubicBezTo>
                <a:cubicBezTo>
                  <a:pt x="413" y="671"/>
                  <a:pt x="413" y="671"/>
                  <a:pt x="413" y="671"/>
                </a:cubicBezTo>
                <a:cubicBezTo>
                  <a:pt x="424" y="679"/>
                  <a:pt x="436" y="690"/>
                  <a:pt x="444" y="702"/>
                </a:cubicBezTo>
                <a:lnTo>
                  <a:pt x="444" y="702"/>
                </a:lnTo>
                <a:cubicBezTo>
                  <a:pt x="463" y="690"/>
                  <a:pt x="482" y="679"/>
                  <a:pt x="493" y="663"/>
                </a:cubicBezTo>
                <a:cubicBezTo>
                  <a:pt x="501" y="656"/>
                  <a:pt x="517" y="640"/>
                  <a:pt x="497" y="633"/>
                </a:cubicBezTo>
                <a:cubicBezTo>
                  <a:pt x="497" y="629"/>
                  <a:pt x="486" y="629"/>
                  <a:pt x="482" y="625"/>
                </a:cubicBezTo>
                <a:cubicBezTo>
                  <a:pt x="474" y="617"/>
                  <a:pt x="467" y="610"/>
                  <a:pt x="467" y="598"/>
                </a:cubicBezTo>
                <a:cubicBezTo>
                  <a:pt x="467" y="582"/>
                  <a:pt x="467" y="559"/>
                  <a:pt x="459" y="547"/>
                </a:cubicBezTo>
                <a:cubicBezTo>
                  <a:pt x="424" y="497"/>
                  <a:pt x="397" y="417"/>
                  <a:pt x="436" y="366"/>
                </a:cubicBezTo>
                <a:cubicBezTo>
                  <a:pt x="432" y="358"/>
                  <a:pt x="424" y="355"/>
                  <a:pt x="424" y="347"/>
                </a:cubicBezTo>
                <a:cubicBezTo>
                  <a:pt x="413" y="324"/>
                  <a:pt x="455" y="270"/>
                  <a:pt x="436" y="259"/>
                </a:cubicBezTo>
                <a:cubicBezTo>
                  <a:pt x="432" y="247"/>
                  <a:pt x="424" y="239"/>
                  <a:pt x="424" y="228"/>
                </a:cubicBezTo>
                <a:cubicBezTo>
                  <a:pt x="420" y="212"/>
                  <a:pt x="424" y="196"/>
                  <a:pt x="424" y="181"/>
                </a:cubicBezTo>
                <a:lnTo>
                  <a:pt x="424" y="181"/>
                </a:lnTo>
                <a:cubicBezTo>
                  <a:pt x="366" y="0"/>
                  <a:pt x="366" y="0"/>
                  <a:pt x="366" y="0"/>
                </a:cubicBezTo>
                <a:lnTo>
                  <a:pt x="366" y="0"/>
                </a:lnTo>
                <a:cubicBezTo>
                  <a:pt x="305" y="38"/>
                  <a:pt x="305" y="38"/>
                  <a:pt x="305" y="38"/>
                </a:cubicBezTo>
                <a:cubicBezTo>
                  <a:pt x="251" y="73"/>
                  <a:pt x="219" y="124"/>
                  <a:pt x="196" y="181"/>
                </a:cubicBezTo>
                <a:cubicBezTo>
                  <a:pt x="173" y="239"/>
                  <a:pt x="143" y="266"/>
                  <a:pt x="93" y="301"/>
                </a:cubicBezTo>
                <a:cubicBezTo>
                  <a:pt x="73" y="305"/>
                  <a:pt x="58" y="324"/>
                  <a:pt x="38" y="332"/>
                </a:cubicBezTo>
                <a:lnTo>
                  <a:pt x="38" y="332"/>
                </a:lnTo>
                <a:cubicBezTo>
                  <a:pt x="34" y="351"/>
                  <a:pt x="0" y="362"/>
                  <a:pt x="0" y="378"/>
                </a:cubicBezTo>
                <a:cubicBezTo>
                  <a:pt x="19" y="393"/>
                  <a:pt x="46" y="393"/>
                  <a:pt x="65" y="401"/>
                </a:cubicBezTo>
                <a:cubicBezTo>
                  <a:pt x="112" y="424"/>
                  <a:pt x="150" y="440"/>
                  <a:pt x="173" y="482"/>
                </a:cubicBezTo>
                <a:cubicBezTo>
                  <a:pt x="185" y="505"/>
                  <a:pt x="247" y="486"/>
                  <a:pt x="235" y="517"/>
                </a:cubicBezTo>
                <a:cubicBezTo>
                  <a:pt x="223" y="540"/>
                  <a:pt x="239" y="543"/>
                  <a:pt x="255" y="555"/>
                </a:cubicBezTo>
                <a:cubicBezTo>
                  <a:pt x="266" y="567"/>
                  <a:pt x="255" y="586"/>
                  <a:pt x="262" y="594"/>
                </a:cubicBezTo>
                <a:cubicBezTo>
                  <a:pt x="278" y="606"/>
                  <a:pt x="320" y="594"/>
                  <a:pt x="312" y="629"/>
                </a:cubicBezTo>
                <a:cubicBezTo>
                  <a:pt x="305" y="652"/>
                  <a:pt x="289" y="663"/>
                  <a:pt x="289" y="69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2" name="Freeform 200"/>
          <p:cNvSpPr>
            <a:spLocks noChangeArrowheads="1"/>
          </p:cNvSpPr>
          <p:nvPr/>
        </p:nvSpPr>
        <p:spPr bwMode="auto">
          <a:xfrm>
            <a:off x="18129101" y="8177782"/>
            <a:ext cx="438460" cy="350791"/>
          </a:xfrm>
          <a:custGeom>
            <a:avLst/>
            <a:gdLst>
              <a:gd name="T0" fmla="*/ 598 w 599"/>
              <a:gd name="T1" fmla="*/ 478 h 479"/>
              <a:gd name="T2" fmla="*/ 598 w 599"/>
              <a:gd name="T3" fmla="*/ 478 h 479"/>
              <a:gd name="T4" fmla="*/ 371 w 599"/>
              <a:gd name="T5" fmla="*/ 478 h 479"/>
              <a:gd name="T6" fmla="*/ 371 w 599"/>
              <a:gd name="T7" fmla="*/ 478 h 479"/>
              <a:gd name="T8" fmla="*/ 0 w 599"/>
              <a:gd name="T9" fmla="*/ 478 h 479"/>
              <a:gd name="T10" fmla="*/ 0 w 599"/>
              <a:gd name="T11" fmla="*/ 478 h 479"/>
              <a:gd name="T12" fmla="*/ 0 w 599"/>
              <a:gd name="T13" fmla="*/ 0 h 479"/>
              <a:gd name="T14" fmla="*/ 0 w 599"/>
              <a:gd name="T15" fmla="*/ 0 h 479"/>
              <a:gd name="T16" fmla="*/ 505 w 599"/>
              <a:gd name="T17" fmla="*/ 0 h 479"/>
              <a:gd name="T18" fmla="*/ 505 w 599"/>
              <a:gd name="T19" fmla="*/ 0 h 479"/>
              <a:gd name="T20" fmla="*/ 517 w 599"/>
              <a:gd name="T21" fmla="*/ 62 h 479"/>
              <a:gd name="T22" fmla="*/ 567 w 599"/>
              <a:gd name="T23" fmla="*/ 93 h 479"/>
              <a:gd name="T24" fmla="*/ 540 w 599"/>
              <a:gd name="T25" fmla="*/ 116 h 479"/>
              <a:gd name="T26" fmla="*/ 521 w 599"/>
              <a:gd name="T27" fmla="*/ 166 h 479"/>
              <a:gd name="T28" fmla="*/ 571 w 599"/>
              <a:gd name="T29" fmla="*/ 197 h 479"/>
              <a:gd name="T30" fmla="*/ 521 w 599"/>
              <a:gd name="T31" fmla="*/ 289 h 479"/>
              <a:gd name="T32" fmla="*/ 533 w 599"/>
              <a:gd name="T33" fmla="*/ 375 h 479"/>
              <a:gd name="T34" fmla="*/ 575 w 599"/>
              <a:gd name="T35" fmla="*/ 394 h 479"/>
              <a:gd name="T36" fmla="*/ 598 w 599"/>
              <a:gd name="T37" fmla="*/ 405 h 479"/>
              <a:gd name="T38" fmla="*/ 598 w 599"/>
              <a:gd name="T39" fmla="*/ 478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99" h="479">
                <a:moveTo>
                  <a:pt x="598" y="478"/>
                </a:moveTo>
                <a:lnTo>
                  <a:pt x="598" y="478"/>
                </a:lnTo>
                <a:cubicBezTo>
                  <a:pt x="371" y="478"/>
                  <a:pt x="371" y="478"/>
                  <a:pt x="371" y="478"/>
                </a:cubicBezTo>
                <a:lnTo>
                  <a:pt x="371" y="478"/>
                </a:lnTo>
                <a:cubicBezTo>
                  <a:pt x="0" y="478"/>
                  <a:pt x="0" y="478"/>
                  <a:pt x="0" y="478"/>
                </a:cubicBezTo>
                <a:lnTo>
                  <a:pt x="0" y="478"/>
                </a:lnTo>
                <a:cubicBezTo>
                  <a:pt x="0" y="0"/>
                  <a:pt x="0" y="0"/>
                  <a:pt x="0" y="0"/>
                </a:cubicBezTo>
                <a:lnTo>
                  <a:pt x="0" y="0"/>
                </a:lnTo>
                <a:cubicBezTo>
                  <a:pt x="505" y="0"/>
                  <a:pt x="505" y="0"/>
                  <a:pt x="505" y="0"/>
                </a:cubicBezTo>
                <a:lnTo>
                  <a:pt x="505" y="0"/>
                </a:lnTo>
                <a:cubicBezTo>
                  <a:pt x="505" y="24"/>
                  <a:pt x="497" y="47"/>
                  <a:pt x="517" y="62"/>
                </a:cubicBezTo>
                <a:cubicBezTo>
                  <a:pt x="533" y="77"/>
                  <a:pt x="556" y="81"/>
                  <a:pt x="567" y="93"/>
                </a:cubicBezTo>
                <a:cubicBezTo>
                  <a:pt x="571" y="97"/>
                  <a:pt x="544" y="112"/>
                  <a:pt x="540" y="116"/>
                </a:cubicBezTo>
                <a:cubicBezTo>
                  <a:pt x="525" y="127"/>
                  <a:pt x="513" y="151"/>
                  <a:pt x="521" y="166"/>
                </a:cubicBezTo>
                <a:cubicBezTo>
                  <a:pt x="525" y="190"/>
                  <a:pt x="552" y="190"/>
                  <a:pt x="571" y="197"/>
                </a:cubicBezTo>
                <a:cubicBezTo>
                  <a:pt x="575" y="224"/>
                  <a:pt x="505" y="255"/>
                  <a:pt x="521" y="289"/>
                </a:cubicBezTo>
                <a:cubicBezTo>
                  <a:pt x="540" y="324"/>
                  <a:pt x="533" y="340"/>
                  <a:pt x="533" y="375"/>
                </a:cubicBezTo>
                <a:cubicBezTo>
                  <a:pt x="552" y="386"/>
                  <a:pt x="548" y="394"/>
                  <a:pt x="575" y="394"/>
                </a:cubicBezTo>
                <a:cubicBezTo>
                  <a:pt x="598" y="405"/>
                  <a:pt x="598" y="405"/>
                  <a:pt x="598" y="405"/>
                </a:cubicBezTo>
                <a:cubicBezTo>
                  <a:pt x="598" y="478"/>
                  <a:pt x="598" y="478"/>
                  <a:pt x="598" y="47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3" name="Freeform 201"/>
          <p:cNvSpPr>
            <a:spLocks noChangeArrowheads="1"/>
          </p:cNvSpPr>
          <p:nvPr/>
        </p:nvSpPr>
        <p:spPr bwMode="auto">
          <a:xfrm>
            <a:off x="18405168" y="8528573"/>
            <a:ext cx="328033" cy="470969"/>
          </a:xfrm>
          <a:custGeom>
            <a:avLst/>
            <a:gdLst>
              <a:gd name="T0" fmla="*/ 404 w 451"/>
              <a:gd name="T1" fmla="*/ 178 h 645"/>
              <a:gd name="T2" fmla="*/ 281 w 451"/>
              <a:gd name="T3" fmla="*/ 529 h 645"/>
              <a:gd name="T4" fmla="*/ 281 w 451"/>
              <a:gd name="T5" fmla="*/ 529 h 645"/>
              <a:gd name="T6" fmla="*/ 169 w 451"/>
              <a:gd name="T7" fmla="*/ 644 h 645"/>
              <a:gd name="T8" fmla="*/ 169 w 451"/>
              <a:gd name="T9" fmla="*/ 644 h 645"/>
              <a:gd name="T10" fmla="*/ 4 w 451"/>
              <a:gd name="T11" fmla="*/ 417 h 645"/>
              <a:gd name="T12" fmla="*/ 4 w 451"/>
              <a:gd name="T13" fmla="*/ 417 h 645"/>
              <a:gd name="T14" fmla="*/ 0 w 451"/>
              <a:gd name="T15" fmla="*/ 0 h 645"/>
              <a:gd name="T16" fmla="*/ 0 w 451"/>
              <a:gd name="T17" fmla="*/ 0 h 645"/>
              <a:gd name="T18" fmla="*/ 227 w 451"/>
              <a:gd name="T19" fmla="*/ 0 h 645"/>
              <a:gd name="T20" fmla="*/ 227 w 451"/>
              <a:gd name="T21" fmla="*/ 0 h 645"/>
              <a:gd name="T22" fmla="*/ 450 w 451"/>
              <a:gd name="T23" fmla="*/ 82 h 645"/>
              <a:gd name="T24" fmla="*/ 450 w 451"/>
              <a:gd name="T25" fmla="*/ 82 h 645"/>
              <a:gd name="T26" fmla="*/ 404 w 451"/>
              <a:gd name="T27" fmla="*/ 178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1" h="645">
                <a:moveTo>
                  <a:pt x="404" y="178"/>
                </a:moveTo>
                <a:lnTo>
                  <a:pt x="281" y="529"/>
                </a:lnTo>
                <a:lnTo>
                  <a:pt x="281" y="529"/>
                </a:lnTo>
                <a:lnTo>
                  <a:pt x="169" y="644"/>
                </a:lnTo>
                <a:lnTo>
                  <a:pt x="169" y="644"/>
                </a:lnTo>
                <a:lnTo>
                  <a:pt x="4" y="417"/>
                </a:lnTo>
                <a:lnTo>
                  <a:pt x="4" y="417"/>
                </a:lnTo>
                <a:lnTo>
                  <a:pt x="0" y="0"/>
                </a:lnTo>
                <a:lnTo>
                  <a:pt x="0" y="0"/>
                </a:lnTo>
                <a:lnTo>
                  <a:pt x="227" y="0"/>
                </a:lnTo>
                <a:lnTo>
                  <a:pt x="227" y="0"/>
                </a:lnTo>
                <a:lnTo>
                  <a:pt x="450" y="82"/>
                </a:lnTo>
                <a:lnTo>
                  <a:pt x="450" y="82"/>
                </a:lnTo>
                <a:lnTo>
                  <a:pt x="404" y="178"/>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4" name="Freeform 202"/>
          <p:cNvSpPr>
            <a:spLocks noChangeArrowheads="1"/>
          </p:cNvSpPr>
          <p:nvPr/>
        </p:nvSpPr>
        <p:spPr bwMode="auto">
          <a:xfrm>
            <a:off x="18492860" y="8077092"/>
            <a:ext cx="461195" cy="513194"/>
          </a:xfrm>
          <a:custGeom>
            <a:avLst/>
            <a:gdLst>
              <a:gd name="T0" fmla="*/ 15 w 629"/>
              <a:gd name="T1" fmla="*/ 138 h 699"/>
              <a:gd name="T2" fmla="*/ 15 w 629"/>
              <a:gd name="T3" fmla="*/ 138 h 699"/>
              <a:gd name="T4" fmla="*/ 27 w 629"/>
              <a:gd name="T5" fmla="*/ 200 h 699"/>
              <a:gd name="T6" fmla="*/ 77 w 629"/>
              <a:gd name="T7" fmla="*/ 231 h 699"/>
              <a:gd name="T8" fmla="*/ 50 w 629"/>
              <a:gd name="T9" fmla="*/ 254 h 699"/>
              <a:gd name="T10" fmla="*/ 31 w 629"/>
              <a:gd name="T11" fmla="*/ 304 h 699"/>
              <a:gd name="T12" fmla="*/ 81 w 629"/>
              <a:gd name="T13" fmla="*/ 335 h 699"/>
              <a:gd name="T14" fmla="*/ 31 w 629"/>
              <a:gd name="T15" fmla="*/ 427 h 699"/>
              <a:gd name="T16" fmla="*/ 43 w 629"/>
              <a:gd name="T17" fmla="*/ 513 h 699"/>
              <a:gd name="T18" fmla="*/ 85 w 629"/>
              <a:gd name="T19" fmla="*/ 532 h 699"/>
              <a:gd name="T20" fmla="*/ 108 w 629"/>
              <a:gd name="T21" fmla="*/ 543 h 699"/>
              <a:gd name="T22" fmla="*/ 108 w 629"/>
              <a:gd name="T23" fmla="*/ 616 h 699"/>
              <a:gd name="T24" fmla="*/ 108 w 629"/>
              <a:gd name="T25" fmla="*/ 616 h 699"/>
              <a:gd name="T26" fmla="*/ 331 w 629"/>
              <a:gd name="T27" fmla="*/ 698 h 699"/>
              <a:gd name="T28" fmla="*/ 331 w 629"/>
              <a:gd name="T29" fmla="*/ 698 h 699"/>
              <a:gd name="T30" fmla="*/ 358 w 629"/>
              <a:gd name="T31" fmla="*/ 655 h 699"/>
              <a:gd name="T32" fmla="*/ 351 w 629"/>
              <a:gd name="T33" fmla="*/ 628 h 699"/>
              <a:gd name="T34" fmla="*/ 351 w 629"/>
              <a:gd name="T35" fmla="*/ 597 h 699"/>
              <a:gd name="T36" fmla="*/ 374 w 629"/>
              <a:gd name="T37" fmla="*/ 540 h 699"/>
              <a:gd name="T38" fmla="*/ 413 w 629"/>
              <a:gd name="T39" fmla="*/ 486 h 699"/>
              <a:gd name="T40" fmla="*/ 413 w 629"/>
              <a:gd name="T41" fmla="*/ 486 h 699"/>
              <a:gd name="T42" fmla="*/ 443 w 629"/>
              <a:gd name="T43" fmla="*/ 393 h 699"/>
              <a:gd name="T44" fmla="*/ 497 w 629"/>
              <a:gd name="T45" fmla="*/ 296 h 699"/>
              <a:gd name="T46" fmla="*/ 571 w 629"/>
              <a:gd name="T47" fmla="*/ 204 h 699"/>
              <a:gd name="T48" fmla="*/ 628 w 629"/>
              <a:gd name="T49" fmla="*/ 146 h 699"/>
              <a:gd name="T50" fmla="*/ 628 w 629"/>
              <a:gd name="T51" fmla="*/ 146 h 699"/>
              <a:gd name="T52" fmla="*/ 548 w 629"/>
              <a:gd name="T53" fmla="*/ 0 h 699"/>
              <a:gd name="T54" fmla="*/ 548 w 629"/>
              <a:gd name="T55" fmla="*/ 0 h 699"/>
              <a:gd name="T56" fmla="*/ 23 w 629"/>
              <a:gd name="T57" fmla="*/ 0 h 699"/>
              <a:gd name="T58" fmla="*/ 23 w 629"/>
              <a:gd name="T59" fmla="*/ 0 h 699"/>
              <a:gd name="T60" fmla="*/ 15 w 629"/>
              <a:gd name="T61" fmla="*/ 15 h 699"/>
              <a:gd name="T62" fmla="*/ 11 w 629"/>
              <a:gd name="T63" fmla="*/ 23 h 699"/>
              <a:gd name="T64" fmla="*/ 11 w 629"/>
              <a:gd name="T65" fmla="*/ 38 h 699"/>
              <a:gd name="T66" fmla="*/ 7 w 629"/>
              <a:gd name="T67" fmla="*/ 65 h 699"/>
              <a:gd name="T68" fmla="*/ 43 w 629"/>
              <a:gd name="T69" fmla="*/ 99 h 699"/>
              <a:gd name="T70" fmla="*/ 35 w 629"/>
              <a:gd name="T71" fmla="*/ 127 h 699"/>
              <a:gd name="T72" fmla="*/ 15 w 629"/>
              <a:gd name="T73" fmla="*/ 138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9" h="699">
                <a:moveTo>
                  <a:pt x="15" y="138"/>
                </a:moveTo>
                <a:lnTo>
                  <a:pt x="15" y="138"/>
                </a:lnTo>
                <a:cubicBezTo>
                  <a:pt x="15" y="162"/>
                  <a:pt x="7" y="185"/>
                  <a:pt x="27" y="200"/>
                </a:cubicBezTo>
                <a:cubicBezTo>
                  <a:pt x="43" y="215"/>
                  <a:pt x="66" y="219"/>
                  <a:pt x="77" y="231"/>
                </a:cubicBezTo>
                <a:cubicBezTo>
                  <a:pt x="81" y="235"/>
                  <a:pt x="54" y="250"/>
                  <a:pt x="50" y="254"/>
                </a:cubicBezTo>
                <a:cubicBezTo>
                  <a:pt x="35" y="265"/>
                  <a:pt x="23" y="289"/>
                  <a:pt x="31" y="304"/>
                </a:cubicBezTo>
                <a:cubicBezTo>
                  <a:pt x="35" y="328"/>
                  <a:pt x="62" y="328"/>
                  <a:pt x="81" y="335"/>
                </a:cubicBezTo>
                <a:cubicBezTo>
                  <a:pt x="85" y="362"/>
                  <a:pt x="15" y="393"/>
                  <a:pt x="31" y="427"/>
                </a:cubicBezTo>
                <a:cubicBezTo>
                  <a:pt x="50" y="462"/>
                  <a:pt x="43" y="478"/>
                  <a:pt x="43" y="513"/>
                </a:cubicBezTo>
                <a:cubicBezTo>
                  <a:pt x="62" y="524"/>
                  <a:pt x="58" y="532"/>
                  <a:pt x="85" y="532"/>
                </a:cubicBezTo>
                <a:cubicBezTo>
                  <a:pt x="108" y="543"/>
                  <a:pt x="108" y="543"/>
                  <a:pt x="108" y="543"/>
                </a:cubicBezTo>
                <a:cubicBezTo>
                  <a:pt x="108" y="616"/>
                  <a:pt x="108" y="616"/>
                  <a:pt x="108" y="616"/>
                </a:cubicBezTo>
                <a:lnTo>
                  <a:pt x="108" y="616"/>
                </a:lnTo>
                <a:cubicBezTo>
                  <a:pt x="331" y="698"/>
                  <a:pt x="331" y="698"/>
                  <a:pt x="331" y="698"/>
                </a:cubicBezTo>
                <a:lnTo>
                  <a:pt x="331" y="698"/>
                </a:lnTo>
                <a:cubicBezTo>
                  <a:pt x="339" y="686"/>
                  <a:pt x="351" y="667"/>
                  <a:pt x="358" y="655"/>
                </a:cubicBezTo>
                <a:cubicBezTo>
                  <a:pt x="362" y="644"/>
                  <a:pt x="362" y="636"/>
                  <a:pt x="351" y="628"/>
                </a:cubicBezTo>
                <a:cubicBezTo>
                  <a:pt x="351" y="616"/>
                  <a:pt x="343" y="608"/>
                  <a:pt x="351" y="597"/>
                </a:cubicBezTo>
                <a:cubicBezTo>
                  <a:pt x="358" y="582"/>
                  <a:pt x="366" y="559"/>
                  <a:pt x="374" y="540"/>
                </a:cubicBezTo>
                <a:cubicBezTo>
                  <a:pt x="382" y="520"/>
                  <a:pt x="401" y="501"/>
                  <a:pt x="413" y="486"/>
                </a:cubicBezTo>
                <a:lnTo>
                  <a:pt x="413" y="486"/>
                </a:lnTo>
                <a:cubicBezTo>
                  <a:pt x="424" y="454"/>
                  <a:pt x="436" y="423"/>
                  <a:pt x="443" y="393"/>
                </a:cubicBezTo>
                <a:cubicBezTo>
                  <a:pt x="463" y="362"/>
                  <a:pt x="478" y="328"/>
                  <a:pt x="497" y="296"/>
                </a:cubicBezTo>
                <a:cubicBezTo>
                  <a:pt x="513" y="265"/>
                  <a:pt x="548" y="227"/>
                  <a:pt x="571" y="204"/>
                </a:cubicBezTo>
                <a:cubicBezTo>
                  <a:pt x="628" y="146"/>
                  <a:pt x="628" y="146"/>
                  <a:pt x="628" y="146"/>
                </a:cubicBezTo>
                <a:lnTo>
                  <a:pt x="628" y="146"/>
                </a:lnTo>
                <a:cubicBezTo>
                  <a:pt x="548" y="0"/>
                  <a:pt x="548" y="0"/>
                  <a:pt x="548" y="0"/>
                </a:cubicBezTo>
                <a:lnTo>
                  <a:pt x="548" y="0"/>
                </a:lnTo>
                <a:cubicBezTo>
                  <a:pt x="23" y="0"/>
                  <a:pt x="23" y="0"/>
                  <a:pt x="23" y="0"/>
                </a:cubicBezTo>
                <a:lnTo>
                  <a:pt x="23" y="0"/>
                </a:lnTo>
                <a:cubicBezTo>
                  <a:pt x="19" y="7"/>
                  <a:pt x="19" y="11"/>
                  <a:pt x="15" y="15"/>
                </a:cubicBezTo>
                <a:lnTo>
                  <a:pt x="11" y="23"/>
                </a:lnTo>
                <a:cubicBezTo>
                  <a:pt x="11" y="30"/>
                  <a:pt x="7" y="34"/>
                  <a:pt x="11" y="38"/>
                </a:cubicBezTo>
                <a:cubicBezTo>
                  <a:pt x="15" y="53"/>
                  <a:pt x="15" y="53"/>
                  <a:pt x="7" y="65"/>
                </a:cubicBezTo>
                <a:cubicBezTo>
                  <a:pt x="0" y="92"/>
                  <a:pt x="27" y="92"/>
                  <a:pt x="43" y="99"/>
                </a:cubicBezTo>
                <a:cubicBezTo>
                  <a:pt x="62" y="107"/>
                  <a:pt x="50" y="123"/>
                  <a:pt x="35" y="127"/>
                </a:cubicBezTo>
                <a:cubicBezTo>
                  <a:pt x="15" y="138"/>
                  <a:pt x="15" y="138"/>
                  <a:pt x="15" y="13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5" name="Freeform 203"/>
          <p:cNvSpPr>
            <a:spLocks noChangeArrowheads="1"/>
          </p:cNvSpPr>
          <p:nvPr/>
        </p:nvSpPr>
        <p:spPr bwMode="auto">
          <a:xfrm>
            <a:off x="17294402" y="8349929"/>
            <a:ext cx="594357" cy="354039"/>
          </a:xfrm>
          <a:custGeom>
            <a:avLst/>
            <a:gdLst>
              <a:gd name="T0" fmla="*/ 616 w 810"/>
              <a:gd name="T1" fmla="*/ 0 h 483"/>
              <a:gd name="T2" fmla="*/ 616 w 810"/>
              <a:gd name="T3" fmla="*/ 242 h 483"/>
              <a:gd name="T4" fmla="*/ 809 w 810"/>
              <a:gd name="T5" fmla="*/ 242 h 483"/>
              <a:gd name="T6" fmla="*/ 809 w 810"/>
              <a:gd name="T7" fmla="*/ 238 h 483"/>
              <a:gd name="T8" fmla="*/ 809 w 810"/>
              <a:gd name="T9" fmla="*/ 482 h 483"/>
              <a:gd name="T10" fmla="*/ 809 w 810"/>
              <a:gd name="T11" fmla="*/ 482 h 483"/>
              <a:gd name="T12" fmla="*/ 358 w 810"/>
              <a:gd name="T13" fmla="*/ 482 h 483"/>
              <a:gd name="T14" fmla="*/ 358 w 810"/>
              <a:gd name="T15" fmla="*/ 482 h 483"/>
              <a:gd name="T16" fmla="*/ 0 w 810"/>
              <a:gd name="T17" fmla="*/ 482 h 483"/>
              <a:gd name="T18" fmla="*/ 0 w 810"/>
              <a:gd name="T19" fmla="*/ 482 h 483"/>
              <a:gd name="T20" fmla="*/ 3 w 810"/>
              <a:gd name="T21" fmla="*/ 0 h 483"/>
              <a:gd name="T22" fmla="*/ 3 w 810"/>
              <a:gd name="T23" fmla="*/ 0 h 483"/>
              <a:gd name="T24" fmla="*/ 616 w 810"/>
              <a:gd name="T25"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0" h="483">
                <a:moveTo>
                  <a:pt x="616" y="0"/>
                </a:moveTo>
                <a:lnTo>
                  <a:pt x="616" y="242"/>
                </a:lnTo>
                <a:lnTo>
                  <a:pt x="809" y="242"/>
                </a:lnTo>
                <a:lnTo>
                  <a:pt x="809" y="238"/>
                </a:lnTo>
                <a:lnTo>
                  <a:pt x="809" y="482"/>
                </a:lnTo>
                <a:lnTo>
                  <a:pt x="809" y="482"/>
                </a:lnTo>
                <a:lnTo>
                  <a:pt x="358" y="482"/>
                </a:lnTo>
                <a:lnTo>
                  <a:pt x="358" y="482"/>
                </a:lnTo>
                <a:lnTo>
                  <a:pt x="0" y="482"/>
                </a:lnTo>
                <a:lnTo>
                  <a:pt x="0" y="482"/>
                </a:lnTo>
                <a:lnTo>
                  <a:pt x="3" y="0"/>
                </a:lnTo>
                <a:lnTo>
                  <a:pt x="3" y="0"/>
                </a:lnTo>
                <a:lnTo>
                  <a:pt x="616"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6" name="Freeform 204"/>
          <p:cNvSpPr>
            <a:spLocks noChangeArrowheads="1"/>
          </p:cNvSpPr>
          <p:nvPr/>
        </p:nvSpPr>
        <p:spPr bwMode="auto">
          <a:xfrm>
            <a:off x="16878677" y="8707216"/>
            <a:ext cx="675554" cy="568411"/>
          </a:xfrm>
          <a:custGeom>
            <a:avLst/>
            <a:gdLst>
              <a:gd name="T0" fmla="*/ 922 w 923"/>
              <a:gd name="T1" fmla="*/ 250 h 775"/>
              <a:gd name="T2" fmla="*/ 922 w 923"/>
              <a:gd name="T3" fmla="*/ 250 h 775"/>
              <a:gd name="T4" fmla="*/ 718 w 923"/>
              <a:gd name="T5" fmla="*/ 250 h 775"/>
              <a:gd name="T6" fmla="*/ 679 w 923"/>
              <a:gd name="T7" fmla="*/ 431 h 775"/>
              <a:gd name="T8" fmla="*/ 648 w 923"/>
              <a:gd name="T9" fmla="*/ 509 h 775"/>
              <a:gd name="T10" fmla="*/ 667 w 923"/>
              <a:gd name="T11" fmla="*/ 570 h 775"/>
              <a:gd name="T12" fmla="*/ 667 w 923"/>
              <a:gd name="T13" fmla="*/ 574 h 775"/>
              <a:gd name="T14" fmla="*/ 656 w 923"/>
              <a:gd name="T15" fmla="*/ 628 h 775"/>
              <a:gd name="T16" fmla="*/ 652 w 923"/>
              <a:gd name="T17" fmla="*/ 640 h 775"/>
              <a:gd name="T18" fmla="*/ 664 w 923"/>
              <a:gd name="T19" fmla="*/ 682 h 775"/>
              <a:gd name="T20" fmla="*/ 667 w 923"/>
              <a:gd name="T21" fmla="*/ 702 h 775"/>
              <a:gd name="T22" fmla="*/ 671 w 923"/>
              <a:gd name="T23" fmla="*/ 724 h 775"/>
              <a:gd name="T24" fmla="*/ 671 w 923"/>
              <a:gd name="T25" fmla="*/ 774 h 775"/>
              <a:gd name="T26" fmla="*/ 671 w 923"/>
              <a:gd name="T27" fmla="*/ 774 h 775"/>
              <a:gd name="T28" fmla="*/ 575 w 923"/>
              <a:gd name="T29" fmla="*/ 774 h 775"/>
              <a:gd name="T30" fmla="*/ 575 w 923"/>
              <a:gd name="T31" fmla="*/ 774 h 775"/>
              <a:gd name="T32" fmla="*/ 0 w 923"/>
              <a:gd name="T33" fmla="*/ 774 h 775"/>
              <a:gd name="T34" fmla="*/ 0 w 923"/>
              <a:gd name="T35" fmla="*/ 774 h 775"/>
              <a:gd name="T36" fmla="*/ 0 w 923"/>
              <a:gd name="T37" fmla="*/ 0 h 775"/>
              <a:gd name="T38" fmla="*/ 0 w 923"/>
              <a:gd name="T39" fmla="*/ 0 h 775"/>
              <a:gd name="T40" fmla="*/ 564 w 923"/>
              <a:gd name="T41" fmla="*/ 0 h 775"/>
              <a:gd name="T42" fmla="*/ 564 w 923"/>
              <a:gd name="T43" fmla="*/ 0 h 775"/>
              <a:gd name="T44" fmla="*/ 922 w 923"/>
              <a:gd name="T45" fmla="*/ 0 h 775"/>
              <a:gd name="T46" fmla="*/ 922 w 923"/>
              <a:gd name="T47" fmla="*/ 0 h 775"/>
              <a:gd name="T48" fmla="*/ 922 w 923"/>
              <a:gd name="T49" fmla="*/ 250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23" h="775">
                <a:moveTo>
                  <a:pt x="922" y="250"/>
                </a:moveTo>
                <a:lnTo>
                  <a:pt x="922" y="250"/>
                </a:lnTo>
                <a:cubicBezTo>
                  <a:pt x="718" y="250"/>
                  <a:pt x="718" y="250"/>
                  <a:pt x="718" y="250"/>
                </a:cubicBezTo>
                <a:cubicBezTo>
                  <a:pt x="695" y="308"/>
                  <a:pt x="695" y="370"/>
                  <a:pt x="679" y="431"/>
                </a:cubicBezTo>
                <a:cubicBezTo>
                  <a:pt x="675" y="458"/>
                  <a:pt x="652" y="478"/>
                  <a:pt x="648" y="509"/>
                </a:cubicBezTo>
                <a:cubicBezTo>
                  <a:pt x="648" y="528"/>
                  <a:pt x="679" y="559"/>
                  <a:pt x="667" y="570"/>
                </a:cubicBezTo>
                <a:cubicBezTo>
                  <a:pt x="667" y="574"/>
                  <a:pt x="667" y="574"/>
                  <a:pt x="667" y="574"/>
                </a:cubicBezTo>
                <a:cubicBezTo>
                  <a:pt x="660" y="585"/>
                  <a:pt x="656" y="613"/>
                  <a:pt x="656" y="628"/>
                </a:cubicBezTo>
                <a:cubicBezTo>
                  <a:pt x="652" y="632"/>
                  <a:pt x="652" y="636"/>
                  <a:pt x="652" y="640"/>
                </a:cubicBezTo>
                <a:cubicBezTo>
                  <a:pt x="648" y="655"/>
                  <a:pt x="648" y="671"/>
                  <a:pt x="664" y="682"/>
                </a:cubicBezTo>
                <a:cubicBezTo>
                  <a:pt x="664" y="690"/>
                  <a:pt x="667" y="694"/>
                  <a:pt x="667" y="702"/>
                </a:cubicBezTo>
                <a:cubicBezTo>
                  <a:pt x="667" y="709"/>
                  <a:pt x="671" y="717"/>
                  <a:pt x="671" y="724"/>
                </a:cubicBezTo>
                <a:cubicBezTo>
                  <a:pt x="671" y="774"/>
                  <a:pt x="671" y="774"/>
                  <a:pt x="671" y="774"/>
                </a:cubicBezTo>
                <a:lnTo>
                  <a:pt x="671" y="774"/>
                </a:lnTo>
                <a:cubicBezTo>
                  <a:pt x="575" y="774"/>
                  <a:pt x="575" y="774"/>
                  <a:pt x="575" y="774"/>
                </a:cubicBezTo>
                <a:lnTo>
                  <a:pt x="575" y="774"/>
                </a:lnTo>
                <a:cubicBezTo>
                  <a:pt x="0" y="774"/>
                  <a:pt x="0" y="774"/>
                  <a:pt x="0" y="774"/>
                </a:cubicBezTo>
                <a:lnTo>
                  <a:pt x="0" y="774"/>
                </a:lnTo>
                <a:cubicBezTo>
                  <a:pt x="0" y="0"/>
                  <a:pt x="0" y="0"/>
                  <a:pt x="0" y="0"/>
                </a:cubicBezTo>
                <a:lnTo>
                  <a:pt x="0" y="0"/>
                </a:lnTo>
                <a:cubicBezTo>
                  <a:pt x="564" y="0"/>
                  <a:pt x="564" y="0"/>
                  <a:pt x="564" y="0"/>
                </a:cubicBezTo>
                <a:lnTo>
                  <a:pt x="564" y="0"/>
                </a:lnTo>
                <a:cubicBezTo>
                  <a:pt x="922" y="0"/>
                  <a:pt x="922" y="0"/>
                  <a:pt x="922" y="0"/>
                </a:cubicBezTo>
                <a:lnTo>
                  <a:pt x="922" y="0"/>
                </a:lnTo>
                <a:cubicBezTo>
                  <a:pt x="922" y="250"/>
                  <a:pt x="922" y="250"/>
                  <a:pt x="922" y="25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7" name="Freeform 205"/>
          <p:cNvSpPr>
            <a:spLocks noChangeArrowheads="1"/>
          </p:cNvSpPr>
          <p:nvPr/>
        </p:nvSpPr>
        <p:spPr bwMode="auto">
          <a:xfrm>
            <a:off x="17557478" y="8707216"/>
            <a:ext cx="604101" cy="428745"/>
          </a:xfrm>
          <a:custGeom>
            <a:avLst/>
            <a:gdLst>
              <a:gd name="T0" fmla="*/ 0 w 823"/>
              <a:gd name="T1" fmla="*/ 0 h 586"/>
              <a:gd name="T2" fmla="*/ 451 w 823"/>
              <a:gd name="T3" fmla="*/ 0 h 586"/>
              <a:gd name="T4" fmla="*/ 451 w 823"/>
              <a:gd name="T5" fmla="*/ 0 h 586"/>
              <a:gd name="T6" fmla="*/ 451 w 823"/>
              <a:gd name="T7" fmla="*/ 177 h 586"/>
              <a:gd name="T8" fmla="*/ 822 w 823"/>
              <a:gd name="T9" fmla="*/ 177 h 586"/>
              <a:gd name="T10" fmla="*/ 822 w 823"/>
              <a:gd name="T11" fmla="*/ 177 h 586"/>
              <a:gd name="T12" fmla="*/ 822 w 823"/>
              <a:gd name="T13" fmla="*/ 585 h 586"/>
              <a:gd name="T14" fmla="*/ 822 w 823"/>
              <a:gd name="T15" fmla="*/ 585 h 586"/>
              <a:gd name="T16" fmla="*/ 563 w 823"/>
              <a:gd name="T17" fmla="*/ 435 h 586"/>
              <a:gd name="T18" fmla="*/ 143 w 823"/>
              <a:gd name="T19" fmla="*/ 435 h 586"/>
              <a:gd name="T20" fmla="*/ 143 w 823"/>
              <a:gd name="T21" fmla="*/ 435 h 586"/>
              <a:gd name="T22" fmla="*/ 69 w 823"/>
              <a:gd name="T23" fmla="*/ 435 h 586"/>
              <a:gd name="T24" fmla="*/ 69 w 823"/>
              <a:gd name="T25" fmla="*/ 250 h 586"/>
              <a:gd name="T26" fmla="*/ 0 w 823"/>
              <a:gd name="T27" fmla="*/ 250 h 586"/>
              <a:gd name="T28" fmla="*/ 0 w 823"/>
              <a:gd name="T29" fmla="*/ 250 h 586"/>
              <a:gd name="T30" fmla="*/ 0 w 823"/>
              <a:gd name="T31" fmla="*/ 0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23" h="586">
                <a:moveTo>
                  <a:pt x="0" y="0"/>
                </a:moveTo>
                <a:lnTo>
                  <a:pt x="451" y="0"/>
                </a:lnTo>
                <a:lnTo>
                  <a:pt x="451" y="0"/>
                </a:lnTo>
                <a:lnTo>
                  <a:pt x="451" y="177"/>
                </a:lnTo>
                <a:lnTo>
                  <a:pt x="822" y="177"/>
                </a:lnTo>
                <a:lnTo>
                  <a:pt x="822" y="177"/>
                </a:lnTo>
                <a:lnTo>
                  <a:pt x="822" y="585"/>
                </a:lnTo>
                <a:lnTo>
                  <a:pt x="822" y="585"/>
                </a:lnTo>
                <a:lnTo>
                  <a:pt x="563" y="435"/>
                </a:lnTo>
                <a:lnTo>
                  <a:pt x="143" y="435"/>
                </a:lnTo>
                <a:lnTo>
                  <a:pt x="143" y="435"/>
                </a:lnTo>
                <a:lnTo>
                  <a:pt x="69" y="435"/>
                </a:lnTo>
                <a:lnTo>
                  <a:pt x="69" y="250"/>
                </a:lnTo>
                <a:lnTo>
                  <a:pt x="0" y="250"/>
                </a:lnTo>
                <a:lnTo>
                  <a:pt x="0" y="250"/>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8" name="Freeform 206"/>
          <p:cNvSpPr>
            <a:spLocks noChangeArrowheads="1"/>
          </p:cNvSpPr>
          <p:nvPr/>
        </p:nvSpPr>
        <p:spPr bwMode="auto">
          <a:xfrm>
            <a:off x="17888760" y="8525325"/>
            <a:ext cx="516409" cy="308566"/>
          </a:xfrm>
          <a:custGeom>
            <a:avLst/>
            <a:gdLst>
              <a:gd name="T0" fmla="*/ 699 w 704"/>
              <a:gd name="T1" fmla="*/ 4 h 422"/>
              <a:gd name="T2" fmla="*/ 703 w 704"/>
              <a:gd name="T3" fmla="*/ 421 h 422"/>
              <a:gd name="T4" fmla="*/ 703 w 704"/>
              <a:gd name="T5" fmla="*/ 421 h 422"/>
              <a:gd name="T6" fmla="*/ 371 w 704"/>
              <a:gd name="T7" fmla="*/ 421 h 422"/>
              <a:gd name="T8" fmla="*/ 371 w 704"/>
              <a:gd name="T9" fmla="*/ 421 h 422"/>
              <a:gd name="T10" fmla="*/ 0 w 704"/>
              <a:gd name="T11" fmla="*/ 421 h 422"/>
              <a:gd name="T12" fmla="*/ 0 w 704"/>
              <a:gd name="T13" fmla="*/ 244 h 422"/>
              <a:gd name="T14" fmla="*/ 0 w 704"/>
              <a:gd name="T15" fmla="*/ 244 h 422"/>
              <a:gd name="T16" fmla="*/ 0 w 704"/>
              <a:gd name="T17" fmla="*/ 0 h 422"/>
              <a:gd name="T18" fmla="*/ 0 w 704"/>
              <a:gd name="T19" fmla="*/ 4 h 422"/>
              <a:gd name="T20" fmla="*/ 328 w 704"/>
              <a:gd name="T21" fmla="*/ 4 h 422"/>
              <a:gd name="T22" fmla="*/ 328 w 704"/>
              <a:gd name="T23" fmla="*/ 4 h 422"/>
              <a:gd name="T24" fmla="*/ 699 w 704"/>
              <a:gd name="T25" fmla="*/ 4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4" h="422">
                <a:moveTo>
                  <a:pt x="699" y="4"/>
                </a:moveTo>
                <a:lnTo>
                  <a:pt x="703" y="421"/>
                </a:lnTo>
                <a:lnTo>
                  <a:pt x="703" y="421"/>
                </a:lnTo>
                <a:lnTo>
                  <a:pt x="371" y="421"/>
                </a:lnTo>
                <a:lnTo>
                  <a:pt x="371" y="421"/>
                </a:lnTo>
                <a:lnTo>
                  <a:pt x="0" y="421"/>
                </a:lnTo>
                <a:lnTo>
                  <a:pt x="0" y="244"/>
                </a:lnTo>
                <a:lnTo>
                  <a:pt x="0" y="244"/>
                </a:lnTo>
                <a:lnTo>
                  <a:pt x="0" y="0"/>
                </a:lnTo>
                <a:lnTo>
                  <a:pt x="0" y="4"/>
                </a:lnTo>
                <a:lnTo>
                  <a:pt x="328" y="4"/>
                </a:lnTo>
                <a:lnTo>
                  <a:pt x="328" y="4"/>
                </a:lnTo>
                <a:lnTo>
                  <a:pt x="699" y="4"/>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9" name="Freeform 207"/>
          <p:cNvSpPr>
            <a:spLocks noChangeArrowheads="1"/>
          </p:cNvSpPr>
          <p:nvPr/>
        </p:nvSpPr>
        <p:spPr bwMode="auto">
          <a:xfrm>
            <a:off x="18700723" y="7495688"/>
            <a:ext cx="545639" cy="552171"/>
          </a:xfrm>
          <a:custGeom>
            <a:avLst/>
            <a:gdLst>
              <a:gd name="T0" fmla="*/ 263 w 745"/>
              <a:gd name="T1" fmla="*/ 752 h 753"/>
              <a:gd name="T2" fmla="*/ 744 w 745"/>
              <a:gd name="T3" fmla="*/ 455 h 753"/>
              <a:gd name="T4" fmla="*/ 744 w 745"/>
              <a:gd name="T5" fmla="*/ 455 h 753"/>
              <a:gd name="T6" fmla="*/ 555 w 745"/>
              <a:gd name="T7" fmla="*/ 150 h 753"/>
              <a:gd name="T8" fmla="*/ 555 w 745"/>
              <a:gd name="T9" fmla="*/ 150 h 753"/>
              <a:gd name="T10" fmla="*/ 479 w 745"/>
              <a:gd name="T11" fmla="*/ 0 h 753"/>
              <a:gd name="T12" fmla="*/ 401 w 745"/>
              <a:gd name="T13" fmla="*/ 50 h 753"/>
              <a:gd name="T14" fmla="*/ 401 w 745"/>
              <a:gd name="T15" fmla="*/ 50 h 753"/>
              <a:gd name="T16" fmla="*/ 0 w 745"/>
              <a:gd name="T17" fmla="*/ 293 h 753"/>
              <a:gd name="T18" fmla="*/ 0 w 745"/>
              <a:gd name="T19" fmla="*/ 293 h 753"/>
              <a:gd name="T20" fmla="*/ 263 w 745"/>
              <a:gd name="T21" fmla="*/ 752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5" h="753">
                <a:moveTo>
                  <a:pt x="263" y="752"/>
                </a:moveTo>
                <a:lnTo>
                  <a:pt x="744" y="455"/>
                </a:lnTo>
                <a:lnTo>
                  <a:pt x="744" y="455"/>
                </a:lnTo>
                <a:lnTo>
                  <a:pt x="555" y="150"/>
                </a:lnTo>
                <a:lnTo>
                  <a:pt x="555" y="150"/>
                </a:lnTo>
                <a:lnTo>
                  <a:pt x="479" y="0"/>
                </a:lnTo>
                <a:lnTo>
                  <a:pt x="401" y="50"/>
                </a:lnTo>
                <a:lnTo>
                  <a:pt x="401" y="50"/>
                </a:lnTo>
                <a:lnTo>
                  <a:pt x="0" y="293"/>
                </a:lnTo>
                <a:lnTo>
                  <a:pt x="0" y="293"/>
                </a:lnTo>
                <a:lnTo>
                  <a:pt x="263" y="752"/>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0" name="Freeform 208"/>
          <p:cNvSpPr>
            <a:spLocks noChangeArrowheads="1"/>
          </p:cNvSpPr>
          <p:nvPr/>
        </p:nvSpPr>
        <p:spPr bwMode="auto">
          <a:xfrm>
            <a:off x="18411664" y="7713308"/>
            <a:ext cx="480682" cy="360535"/>
          </a:xfrm>
          <a:custGeom>
            <a:avLst/>
            <a:gdLst>
              <a:gd name="T0" fmla="*/ 656 w 657"/>
              <a:gd name="T1" fmla="*/ 459 h 495"/>
              <a:gd name="T2" fmla="*/ 656 w 657"/>
              <a:gd name="T3" fmla="*/ 459 h 495"/>
              <a:gd name="T4" fmla="*/ 656 w 657"/>
              <a:gd name="T5" fmla="*/ 494 h 495"/>
              <a:gd name="T6" fmla="*/ 656 w 657"/>
              <a:gd name="T7" fmla="*/ 494 h 495"/>
              <a:gd name="T8" fmla="*/ 131 w 657"/>
              <a:gd name="T9" fmla="*/ 494 h 495"/>
              <a:gd name="T10" fmla="*/ 131 w 657"/>
              <a:gd name="T11" fmla="*/ 494 h 495"/>
              <a:gd name="T12" fmla="*/ 104 w 657"/>
              <a:gd name="T13" fmla="*/ 467 h 495"/>
              <a:gd name="T14" fmla="*/ 112 w 657"/>
              <a:gd name="T15" fmla="*/ 405 h 495"/>
              <a:gd name="T16" fmla="*/ 35 w 657"/>
              <a:gd name="T17" fmla="*/ 393 h 495"/>
              <a:gd name="T18" fmla="*/ 62 w 657"/>
              <a:gd name="T19" fmla="*/ 343 h 495"/>
              <a:gd name="T20" fmla="*/ 35 w 657"/>
              <a:gd name="T21" fmla="*/ 332 h 495"/>
              <a:gd name="T22" fmla="*/ 27 w 657"/>
              <a:gd name="T23" fmla="*/ 309 h 495"/>
              <a:gd name="T24" fmla="*/ 19 w 657"/>
              <a:gd name="T25" fmla="*/ 262 h 495"/>
              <a:gd name="T26" fmla="*/ 19 w 657"/>
              <a:gd name="T27" fmla="*/ 262 h 495"/>
              <a:gd name="T28" fmla="*/ 309 w 657"/>
              <a:gd name="T29" fmla="*/ 61 h 495"/>
              <a:gd name="T30" fmla="*/ 393 w 657"/>
              <a:gd name="T31" fmla="*/ 0 h 495"/>
              <a:gd name="T32" fmla="*/ 656 w 657"/>
              <a:gd name="T33" fmla="*/ 459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7" h="495">
                <a:moveTo>
                  <a:pt x="656" y="459"/>
                </a:moveTo>
                <a:lnTo>
                  <a:pt x="656" y="459"/>
                </a:lnTo>
                <a:cubicBezTo>
                  <a:pt x="656" y="494"/>
                  <a:pt x="656" y="494"/>
                  <a:pt x="656" y="494"/>
                </a:cubicBezTo>
                <a:lnTo>
                  <a:pt x="656" y="494"/>
                </a:lnTo>
                <a:cubicBezTo>
                  <a:pt x="131" y="494"/>
                  <a:pt x="131" y="494"/>
                  <a:pt x="131" y="494"/>
                </a:cubicBezTo>
                <a:lnTo>
                  <a:pt x="131" y="494"/>
                </a:lnTo>
                <a:cubicBezTo>
                  <a:pt x="104" y="467"/>
                  <a:pt x="104" y="467"/>
                  <a:pt x="104" y="467"/>
                </a:cubicBezTo>
                <a:cubicBezTo>
                  <a:pt x="81" y="439"/>
                  <a:pt x="123" y="428"/>
                  <a:pt x="112" y="405"/>
                </a:cubicBezTo>
                <a:cubicBezTo>
                  <a:pt x="92" y="381"/>
                  <a:pt x="31" y="435"/>
                  <a:pt x="35" y="393"/>
                </a:cubicBezTo>
                <a:cubicBezTo>
                  <a:pt x="35" y="370"/>
                  <a:pt x="62" y="362"/>
                  <a:pt x="62" y="343"/>
                </a:cubicBezTo>
                <a:cubicBezTo>
                  <a:pt x="58" y="339"/>
                  <a:pt x="39" y="339"/>
                  <a:pt x="35" y="332"/>
                </a:cubicBezTo>
                <a:cubicBezTo>
                  <a:pt x="35" y="320"/>
                  <a:pt x="39" y="313"/>
                  <a:pt x="27" y="309"/>
                </a:cubicBezTo>
                <a:cubicBezTo>
                  <a:pt x="0" y="293"/>
                  <a:pt x="19" y="285"/>
                  <a:pt x="19" y="262"/>
                </a:cubicBezTo>
                <a:lnTo>
                  <a:pt x="19" y="262"/>
                </a:lnTo>
                <a:cubicBezTo>
                  <a:pt x="309" y="61"/>
                  <a:pt x="309" y="61"/>
                  <a:pt x="309" y="61"/>
                </a:cubicBezTo>
                <a:cubicBezTo>
                  <a:pt x="393" y="0"/>
                  <a:pt x="393" y="0"/>
                  <a:pt x="393" y="0"/>
                </a:cubicBezTo>
                <a:cubicBezTo>
                  <a:pt x="656" y="459"/>
                  <a:pt x="656" y="459"/>
                  <a:pt x="656" y="45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1" name="Freeform 209"/>
          <p:cNvSpPr>
            <a:spLocks noChangeArrowheads="1"/>
          </p:cNvSpPr>
          <p:nvPr/>
        </p:nvSpPr>
        <p:spPr bwMode="auto">
          <a:xfrm>
            <a:off x="19353541" y="7667836"/>
            <a:ext cx="487178" cy="444985"/>
          </a:xfrm>
          <a:custGeom>
            <a:avLst/>
            <a:gdLst>
              <a:gd name="T0" fmla="*/ 0 w 668"/>
              <a:gd name="T1" fmla="*/ 282 h 607"/>
              <a:gd name="T2" fmla="*/ 197 w 668"/>
              <a:gd name="T3" fmla="*/ 606 h 607"/>
              <a:gd name="T4" fmla="*/ 197 w 668"/>
              <a:gd name="T5" fmla="*/ 606 h 607"/>
              <a:gd name="T6" fmla="*/ 428 w 668"/>
              <a:gd name="T7" fmla="*/ 474 h 607"/>
              <a:gd name="T8" fmla="*/ 436 w 668"/>
              <a:gd name="T9" fmla="*/ 470 h 607"/>
              <a:gd name="T10" fmla="*/ 667 w 668"/>
              <a:gd name="T11" fmla="*/ 339 h 607"/>
              <a:gd name="T12" fmla="*/ 667 w 668"/>
              <a:gd name="T13" fmla="*/ 339 h 607"/>
              <a:gd name="T14" fmla="*/ 463 w 668"/>
              <a:gd name="T15" fmla="*/ 0 h 607"/>
              <a:gd name="T16" fmla="*/ 463 w 668"/>
              <a:gd name="T17" fmla="*/ 0 h 607"/>
              <a:gd name="T18" fmla="*/ 0 w 668"/>
              <a:gd name="T19" fmla="*/ 282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8" h="607">
                <a:moveTo>
                  <a:pt x="0" y="282"/>
                </a:moveTo>
                <a:lnTo>
                  <a:pt x="197" y="606"/>
                </a:lnTo>
                <a:lnTo>
                  <a:pt x="197" y="606"/>
                </a:lnTo>
                <a:lnTo>
                  <a:pt x="428" y="474"/>
                </a:lnTo>
                <a:lnTo>
                  <a:pt x="436" y="470"/>
                </a:lnTo>
                <a:lnTo>
                  <a:pt x="667" y="339"/>
                </a:lnTo>
                <a:lnTo>
                  <a:pt x="667" y="339"/>
                </a:lnTo>
                <a:lnTo>
                  <a:pt x="463" y="0"/>
                </a:lnTo>
                <a:lnTo>
                  <a:pt x="463" y="0"/>
                </a:lnTo>
                <a:lnTo>
                  <a:pt x="0" y="282"/>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2" name="Freeform 210"/>
          <p:cNvSpPr>
            <a:spLocks noChangeArrowheads="1"/>
          </p:cNvSpPr>
          <p:nvPr/>
        </p:nvSpPr>
        <p:spPr bwMode="auto">
          <a:xfrm>
            <a:off x="17661410" y="7684076"/>
            <a:ext cx="370255" cy="467721"/>
          </a:xfrm>
          <a:custGeom>
            <a:avLst/>
            <a:gdLst>
              <a:gd name="T0" fmla="*/ 405 w 506"/>
              <a:gd name="T1" fmla="*/ 15 h 640"/>
              <a:gd name="T2" fmla="*/ 405 w 506"/>
              <a:gd name="T3" fmla="*/ 15 h 640"/>
              <a:gd name="T4" fmla="*/ 408 w 506"/>
              <a:gd name="T5" fmla="*/ 19 h 640"/>
              <a:gd name="T6" fmla="*/ 412 w 506"/>
              <a:gd name="T7" fmla="*/ 23 h 640"/>
              <a:gd name="T8" fmla="*/ 420 w 506"/>
              <a:gd name="T9" fmla="*/ 30 h 640"/>
              <a:gd name="T10" fmla="*/ 447 w 506"/>
              <a:gd name="T11" fmla="*/ 42 h 640"/>
              <a:gd name="T12" fmla="*/ 478 w 506"/>
              <a:gd name="T13" fmla="*/ 38 h 640"/>
              <a:gd name="T14" fmla="*/ 505 w 506"/>
              <a:gd name="T15" fmla="*/ 42 h 640"/>
              <a:gd name="T16" fmla="*/ 505 w 506"/>
              <a:gd name="T17" fmla="*/ 42 h 640"/>
              <a:gd name="T18" fmla="*/ 505 w 506"/>
              <a:gd name="T19" fmla="*/ 639 h 640"/>
              <a:gd name="T20" fmla="*/ 505 w 506"/>
              <a:gd name="T21" fmla="*/ 639 h 640"/>
              <a:gd name="T22" fmla="*/ 115 w 506"/>
              <a:gd name="T23" fmla="*/ 639 h 640"/>
              <a:gd name="T24" fmla="*/ 115 w 506"/>
              <a:gd name="T25" fmla="*/ 639 h 640"/>
              <a:gd name="T26" fmla="*/ 0 w 506"/>
              <a:gd name="T27" fmla="*/ 639 h 640"/>
              <a:gd name="T28" fmla="*/ 4 w 506"/>
              <a:gd name="T29" fmla="*/ 473 h 640"/>
              <a:gd name="T30" fmla="*/ 4 w 506"/>
              <a:gd name="T31" fmla="*/ 473 h 640"/>
              <a:gd name="T32" fmla="*/ 4 w 506"/>
              <a:gd name="T33" fmla="*/ 0 h 640"/>
              <a:gd name="T34" fmla="*/ 4 w 506"/>
              <a:gd name="T35" fmla="*/ 0 h 640"/>
              <a:gd name="T36" fmla="*/ 54 w 506"/>
              <a:gd name="T37" fmla="*/ 7 h 640"/>
              <a:gd name="T38" fmla="*/ 123 w 506"/>
              <a:gd name="T39" fmla="*/ 73 h 640"/>
              <a:gd name="T40" fmla="*/ 162 w 506"/>
              <a:gd name="T41" fmla="*/ 38 h 640"/>
              <a:gd name="T42" fmla="*/ 208 w 506"/>
              <a:gd name="T43" fmla="*/ 46 h 640"/>
              <a:gd name="T44" fmla="*/ 231 w 506"/>
              <a:gd name="T45" fmla="*/ 57 h 640"/>
              <a:gd name="T46" fmla="*/ 305 w 506"/>
              <a:gd name="T47" fmla="*/ 84 h 640"/>
              <a:gd name="T48" fmla="*/ 328 w 506"/>
              <a:gd name="T49" fmla="*/ 53 h 640"/>
              <a:gd name="T50" fmla="*/ 366 w 506"/>
              <a:gd name="T51" fmla="*/ 27 h 640"/>
              <a:gd name="T52" fmla="*/ 405 w 506"/>
              <a:gd name="T53" fmla="*/ 15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6" h="640">
                <a:moveTo>
                  <a:pt x="405" y="15"/>
                </a:moveTo>
                <a:lnTo>
                  <a:pt x="405" y="15"/>
                </a:lnTo>
                <a:cubicBezTo>
                  <a:pt x="408" y="19"/>
                  <a:pt x="408" y="19"/>
                  <a:pt x="408" y="19"/>
                </a:cubicBezTo>
                <a:cubicBezTo>
                  <a:pt x="412" y="23"/>
                  <a:pt x="412" y="23"/>
                  <a:pt x="412" y="23"/>
                </a:cubicBezTo>
                <a:cubicBezTo>
                  <a:pt x="416" y="23"/>
                  <a:pt x="416" y="27"/>
                  <a:pt x="420" y="30"/>
                </a:cubicBezTo>
                <a:cubicBezTo>
                  <a:pt x="424" y="38"/>
                  <a:pt x="439" y="42"/>
                  <a:pt x="447" y="42"/>
                </a:cubicBezTo>
                <a:cubicBezTo>
                  <a:pt x="455" y="42"/>
                  <a:pt x="466" y="38"/>
                  <a:pt x="478" y="38"/>
                </a:cubicBezTo>
                <a:cubicBezTo>
                  <a:pt x="505" y="42"/>
                  <a:pt x="505" y="42"/>
                  <a:pt x="505" y="42"/>
                </a:cubicBezTo>
                <a:lnTo>
                  <a:pt x="505" y="42"/>
                </a:lnTo>
                <a:cubicBezTo>
                  <a:pt x="505" y="639"/>
                  <a:pt x="505" y="639"/>
                  <a:pt x="505" y="639"/>
                </a:cubicBezTo>
                <a:lnTo>
                  <a:pt x="505" y="639"/>
                </a:lnTo>
                <a:cubicBezTo>
                  <a:pt x="115" y="639"/>
                  <a:pt x="115" y="639"/>
                  <a:pt x="115" y="639"/>
                </a:cubicBezTo>
                <a:lnTo>
                  <a:pt x="115" y="639"/>
                </a:lnTo>
                <a:cubicBezTo>
                  <a:pt x="0" y="639"/>
                  <a:pt x="0" y="639"/>
                  <a:pt x="0" y="639"/>
                </a:cubicBezTo>
                <a:cubicBezTo>
                  <a:pt x="4" y="473"/>
                  <a:pt x="4" y="473"/>
                  <a:pt x="4" y="473"/>
                </a:cubicBezTo>
                <a:lnTo>
                  <a:pt x="4" y="473"/>
                </a:lnTo>
                <a:cubicBezTo>
                  <a:pt x="4" y="0"/>
                  <a:pt x="4" y="0"/>
                  <a:pt x="4" y="0"/>
                </a:cubicBezTo>
                <a:lnTo>
                  <a:pt x="4" y="0"/>
                </a:lnTo>
                <a:cubicBezTo>
                  <a:pt x="23" y="0"/>
                  <a:pt x="35" y="0"/>
                  <a:pt x="54" y="7"/>
                </a:cubicBezTo>
                <a:cubicBezTo>
                  <a:pt x="81" y="27"/>
                  <a:pt x="84" y="73"/>
                  <a:pt x="123" y="73"/>
                </a:cubicBezTo>
                <a:cubicBezTo>
                  <a:pt x="150" y="69"/>
                  <a:pt x="143" y="46"/>
                  <a:pt x="162" y="38"/>
                </a:cubicBezTo>
                <a:cubicBezTo>
                  <a:pt x="181" y="27"/>
                  <a:pt x="193" y="42"/>
                  <a:pt x="208" y="46"/>
                </a:cubicBezTo>
                <a:cubicBezTo>
                  <a:pt x="216" y="49"/>
                  <a:pt x="223" y="53"/>
                  <a:pt x="231" y="57"/>
                </a:cubicBezTo>
                <a:cubicBezTo>
                  <a:pt x="250" y="73"/>
                  <a:pt x="273" y="103"/>
                  <a:pt x="305" y="84"/>
                </a:cubicBezTo>
                <a:cubicBezTo>
                  <a:pt x="312" y="76"/>
                  <a:pt x="324" y="61"/>
                  <a:pt x="328" y="53"/>
                </a:cubicBezTo>
                <a:cubicBezTo>
                  <a:pt x="340" y="38"/>
                  <a:pt x="351" y="30"/>
                  <a:pt x="366" y="27"/>
                </a:cubicBezTo>
                <a:cubicBezTo>
                  <a:pt x="405" y="15"/>
                  <a:pt x="405" y="15"/>
                  <a:pt x="405" y="15"/>
                </a:cubicBezTo>
              </a:path>
            </a:pathLst>
          </a:custGeom>
          <a:solidFill>
            <a:schemeClr val="accent3"/>
          </a:solidFill>
          <a:ln w="28575" cap="flat" cmpd="sng">
            <a:solidFill>
              <a:schemeClr val="bg1"/>
            </a:solidFill>
            <a:bevel/>
          </a:ln>
          <a:effectLst/>
        </p:spPr>
        <p:txBody>
          <a:bodyPr wrap="none" anchor="ctr"/>
          <a:lstStyle/>
          <a:p>
            <a:endParaRPr lang="en-US"/>
          </a:p>
        </p:txBody>
      </p:sp>
      <p:sp>
        <p:nvSpPr>
          <p:cNvPr id="203" name="Freeform 211"/>
          <p:cNvSpPr>
            <a:spLocks noChangeArrowheads="1"/>
          </p:cNvSpPr>
          <p:nvPr/>
        </p:nvSpPr>
        <p:spPr bwMode="auto">
          <a:xfrm>
            <a:off x="17745854" y="8155045"/>
            <a:ext cx="379999" cy="373528"/>
          </a:xfrm>
          <a:custGeom>
            <a:avLst/>
            <a:gdLst>
              <a:gd name="T0" fmla="*/ 521 w 522"/>
              <a:gd name="T1" fmla="*/ 31 h 510"/>
              <a:gd name="T2" fmla="*/ 390 w 522"/>
              <a:gd name="T3" fmla="*/ 31 h 510"/>
              <a:gd name="T4" fmla="*/ 390 w 522"/>
              <a:gd name="T5" fmla="*/ 0 h 510"/>
              <a:gd name="T6" fmla="*/ 390 w 522"/>
              <a:gd name="T7" fmla="*/ 0 h 510"/>
              <a:gd name="T8" fmla="*/ 0 w 522"/>
              <a:gd name="T9" fmla="*/ 0 h 510"/>
              <a:gd name="T10" fmla="*/ 0 w 522"/>
              <a:gd name="T11" fmla="*/ 0 h 510"/>
              <a:gd name="T12" fmla="*/ 0 w 522"/>
              <a:gd name="T13" fmla="*/ 267 h 510"/>
              <a:gd name="T14" fmla="*/ 0 w 522"/>
              <a:gd name="T15" fmla="*/ 267 h 510"/>
              <a:gd name="T16" fmla="*/ 0 w 522"/>
              <a:gd name="T17" fmla="*/ 509 h 510"/>
              <a:gd name="T18" fmla="*/ 193 w 522"/>
              <a:gd name="T19" fmla="*/ 509 h 510"/>
              <a:gd name="T20" fmla="*/ 193 w 522"/>
              <a:gd name="T21" fmla="*/ 509 h 510"/>
              <a:gd name="T22" fmla="*/ 521 w 522"/>
              <a:gd name="T23" fmla="*/ 509 h 510"/>
              <a:gd name="T24" fmla="*/ 521 w 522"/>
              <a:gd name="T25" fmla="*/ 509 h 510"/>
              <a:gd name="T26" fmla="*/ 521 w 522"/>
              <a:gd name="T27" fmla="*/ 3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2" h="510">
                <a:moveTo>
                  <a:pt x="521" y="31"/>
                </a:moveTo>
                <a:lnTo>
                  <a:pt x="390" y="31"/>
                </a:lnTo>
                <a:lnTo>
                  <a:pt x="390" y="0"/>
                </a:lnTo>
                <a:lnTo>
                  <a:pt x="390" y="0"/>
                </a:lnTo>
                <a:lnTo>
                  <a:pt x="0" y="0"/>
                </a:lnTo>
                <a:lnTo>
                  <a:pt x="0" y="0"/>
                </a:lnTo>
                <a:lnTo>
                  <a:pt x="0" y="267"/>
                </a:lnTo>
                <a:lnTo>
                  <a:pt x="0" y="267"/>
                </a:lnTo>
                <a:lnTo>
                  <a:pt x="0" y="509"/>
                </a:lnTo>
                <a:lnTo>
                  <a:pt x="193" y="509"/>
                </a:lnTo>
                <a:lnTo>
                  <a:pt x="193" y="509"/>
                </a:lnTo>
                <a:lnTo>
                  <a:pt x="521" y="509"/>
                </a:lnTo>
                <a:lnTo>
                  <a:pt x="521" y="509"/>
                </a:lnTo>
                <a:lnTo>
                  <a:pt x="521" y="31"/>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4" name="Freeform 212"/>
          <p:cNvSpPr>
            <a:spLocks noChangeArrowheads="1"/>
          </p:cNvSpPr>
          <p:nvPr/>
        </p:nvSpPr>
        <p:spPr bwMode="auto">
          <a:xfrm>
            <a:off x="17294402" y="8031619"/>
            <a:ext cx="448204" cy="315062"/>
          </a:xfrm>
          <a:custGeom>
            <a:avLst/>
            <a:gdLst>
              <a:gd name="T0" fmla="*/ 613 w 614"/>
              <a:gd name="T1" fmla="*/ 433 h 434"/>
              <a:gd name="T2" fmla="*/ 613 w 614"/>
              <a:gd name="T3" fmla="*/ 166 h 434"/>
              <a:gd name="T4" fmla="*/ 613 w 614"/>
              <a:gd name="T5" fmla="*/ 166 h 434"/>
              <a:gd name="T6" fmla="*/ 498 w 614"/>
              <a:gd name="T7" fmla="*/ 166 h 434"/>
              <a:gd name="T8" fmla="*/ 502 w 614"/>
              <a:gd name="T9" fmla="*/ 0 h 434"/>
              <a:gd name="T10" fmla="*/ 502 w 614"/>
              <a:gd name="T11" fmla="*/ 0 h 434"/>
              <a:gd name="T12" fmla="*/ 0 w 614"/>
              <a:gd name="T13" fmla="*/ 0 h 434"/>
              <a:gd name="T14" fmla="*/ 0 w 614"/>
              <a:gd name="T15" fmla="*/ 0 h 434"/>
              <a:gd name="T16" fmla="*/ 0 w 614"/>
              <a:gd name="T17" fmla="*/ 433 h 434"/>
              <a:gd name="T18" fmla="*/ 0 w 614"/>
              <a:gd name="T19" fmla="*/ 433 h 434"/>
              <a:gd name="T20" fmla="*/ 613 w 614"/>
              <a:gd name="T21" fmla="*/ 433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4" h="434">
                <a:moveTo>
                  <a:pt x="613" y="433"/>
                </a:moveTo>
                <a:lnTo>
                  <a:pt x="613" y="166"/>
                </a:lnTo>
                <a:lnTo>
                  <a:pt x="613" y="166"/>
                </a:lnTo>
                <a:lnTo>
                  <a:pt x="498" y="166"/>
                </a:lnTo>
                <a:lnTo>
                  <a:pt x="502" y="0"/>
                </a:lnTo>
                <a:lnTo>
                  <a:pt x="502" y="0"/>
                </a:lnTo>
                <a:lnTo>
                  <a:pt x="0" y="0"/>
                </a:lnTo>
                <a:lnTo>
                  <a:pt x="0" y="0"/>
                </a:lnTo>
                <a:lnTo>
                  <a:pt x="0" y="433"/>
                </a:lnTo>
                <a:lnTo>
                  <a:pt x="0" y="433"/>
                </a:lnTo>
                <a:lnTo>
                  <a:pt x="613" y="433"/>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5" name="Freeform 213"/>
          <p:cNvSpPr>
            <a:spLocks noChangeArrowheads="1"/>
          </p:cNvSpPr>
          <p:nvPr/>
        </p:nvSpPr>
        <p:spPr bwMode="auto">
          <a:xfrm>
            <a:off x="18034913" y="7693820"/>
            <a:ext cx="500169" cy="480714"/>
          </a:xfrm>
          <a:custGeom>
            <a:avLst/>
            <a:gdLst>
              <a:gd name="T0" fmla="*/ 0 w 684"/>
              <a:gd name="T1" fmla="*/ 27 h 656"/>
              <a:gd name="T2" fmla="*/ 0 w 684"/>
              <a:gd name="T3" fmla="*/ 27 h 656"/>
              <a:gd name="T4" fmla="*/ 0 w 684"/>
              <a:gd name="T5" fmla="*/ 624 h 656"/>
              <a:gd name="T6" fmla="*/ 0 w 684"/>
              <a:gd name="T7" fmla="*/ 624 h 656"/>
              <a:gd name="T8" fmla="*/ 0 w 684"/>
              <a:gd name="T9" fmla="*/ 655 h 656"/>
              <a:gd name="T10" fmla="*/ 131 w 684"/>
              <a:gd name="T11" fmla="*/ 655 h 656"/>
              <a:gd name="T12" fmla="*/ 131 w 684"/>
              <a:gd name="T13" fmla="*/ 655 h 656"/>
              <a:gd name="T14" fmla="*/ 636 w 684"/>
              <a:gd name="T15" fmla="*/ 655 h 656"/>
              <a:gd name="T16" fmla="*/ 636 w 684"/>
              <a:gd name="T17" fmla="*/ 655 h 656"/>
              <a:gd name="T18" fmla="*/ 656 w 684"/>
              <a:gd name="T19" fmla="*/ 644 h 656"/>
              <a:gd name="T20" fmla="*/ 664 w 684"/>
              <a:gd name="T21" fmla="*/ 616 h 656"/>
              <a:gd name="T22" fmla="*/ 628 w 684"/>
              <a:gd name="T23" fmla="*/ 582 h 656"/>
              <a:gd name="T24" fmla="*/ 632 w 684"/>
              <a:gd name="T25" fmla="*/ 555 h 656"/>
              <a:gd name="T26" fmla="*/ 632 w 684"/>
              <a:gd name="T27" fmla="*/ 540 h 656"/>
              <a:gd name="T28" fmla="*/ 636 w 684"/>
              <a:gd name="T29" fmla="*/ 532 h 656"/>
              <a:gd name="T30" fmla="*/ 644 w 684"/>
              <a:gd name="T31" fmla="*/ 517 h 656"/>
              <a:gd name="T32" fmla="*/ 644 w 684"/>
              <a:gd name="T33" fmla="*/ 517 h 656"/>
              <a:gd name="T34" fmla="*/ 617 w 684"/>
              <a:gd name="T35" fmla="*/ 490 h 656"/>
              <a:gd name="T36" fmla="*/ 625 w 684"/>
              <a:gd name="T37" fmla="*/ 428 h 656"/>
              <a:gd name="T38" fmla="*/ 548 w 684"/>
              <a:gd name="T39" fmla="*/ 416 h 656"/>
              <a:gd name="T40" fmla="*/ 575 w 684"/>
              <a:gd name="T41" fmla="*/ 366 h 656"/>
              <a:gd name="T42" fmla="*/ 548 w 684"/>
              <a:gd name="T43" fmla="*/ 355 h 656"/>
              <a:gd name="T44" fmla="*/ 540 w 684"/>
              <a:gd name="T45" fmla="*/ 332 h 656"/>
              <a:gd name="T46" fmla="*/ 532 w 684"/>
              <a:gd name="T47" fmla="*/ 285 h 656"/>
              <a:gd name="T48" fmla="*/ 532 w 684"/>
              <a:gd name="T49" fmla="*/ 285 h 656"/>
              <a:gd name="T50" fmla="*/ 463 w 684"/>
              <a:gd name="T51" fmla="*/ 239 h 656"/>
              <a:gd name="T52" fmla="*/ 463 w 684"/>
              <a:gd name="T53" fmla="*/ 239 h 656"/>
              <a:gd name="T54" fmla="*/ 498 w 684"/>
              <a:gd name="T55" fmla="*/ 185 h 656"/>
              <a:gd name="T56" fmla="*/ 436 w 684"/>
              <a:gd name="T57" fmla="*/ 146 h 656"/>
              <a:gd name="T58" fmla="*/ 393 w 684"/>
              <a:gd name="T59" fmla="*/ 150 h 656"/>
              <a:gd name="T60" fmla="*/ 374 w 684"/>
              <a:gd name="T61" fmla="*/ 77 h 656"/>
              <a:gd name="T62" fmla="*/ 305 w 684"/>
              <a:gd name="T63" fmla="*/ 96 h 656"/>
              <a:gd name="T64" fmla="*/ 262 w 684"/>
              <a:gd name="T65" fmla="*/ 69 h 656"/>
              <a:gd name="T66" fmla="*/ 239 w 684"/>
              <a:gd name="T67" fmla="*/ 46 h 656"/>
              <a:gd name="T68" fmla="*/ 189 w 684"/>
              <a:gd name="T69" fmla="*/ 50 h 656"/>
              <a:gd name="T70" fmla="*/ 147 w 684"/>
              <a:gd name="T71" fmla="*/ 38 h 656"/>
              <a:gd name="T72" fmla="*/ 119 w 684"/>
              <a:gd name="T73" fmla="*/ 0 h 656"/>
              <a:gd name="T74" fmla="*/ 119 w 684"/>
              <a:gd name="T75" fmla="*/ 0 h 656"/>
              <a:gd name="T76" fmla="*/ 92 w 684"/>
              <a:gd name="T77" fmla="*/ 12 h 656"/>
              <a:gd name="T78" fmla="*/ 66 w 684"/>
              <a:gd name="T79" fmla="*/ 23 h 656"/>
              <a:gd name="T80" fmla="*/ 8 w 684"/>
              <a:gd name="T81" fmla="*/ 23 h 656"/>
              <a:gd name="T82" fmla="*/ 0 w 684"/>
              <a:gd name="T83" fmla="*/ 27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4" h="656">
                <a:moveTo>
                  <a:pt x="0" y="27"/>
                </a:moveTo>
                <a:lnTo>
                  <a:pt x="0" y="27"/>
                </a:lnTo>
                <a:cubicBezTo>
                  <a:pt x="0" y="624"/>
                  <a:pt x="0" y="624"/>
                  <a:pt x="0" y="624"/>
                </a:cubicBezTo>
                <a:lnTo>
                  <a:pt x="0" y="624"/>
                </a:lnTo>
                <a:cubicBezTo>
                  <a:pt x="0" y="655"/>
                  <a:pt x="0" y="655"/>
                  <a:pt x="0" y="655"/>
                </a:cubicBezTo>
                <a:cubicBezTo>
                  <a:pt x="131" y="655"/>
                  <a:pt x="131" y="655"/>
                  <a:pt x="131" y="655"/>
                </a:cubicBezTo>
                <a:lnTo>
                  <a:pt x="131" y="655"/>
                </a:lnTo>
                <a:cubicBezTo>
                  <a:pt x="636" y="655"/>
                  <a:pt x="636" y="655"/>
                  <a:pt x="636" y="655"/>
                </a:cubicBezTo>
                <a:lnTo>
                  <a:pt x="636" y="655"/>
                </a:lnTo>
                <a:cubicBezTo>
                  <a:pt x="656" y="644"/>
                  <a:pt x="656" y="644"/>
                  <a:pt x="656" y="644"/>
                </a:cubicBezTo>
                <a:cubicBezTo>
                  <a:pt x="671" y="640"/>
                  <a:pt x="683" y="624"/>
                  <a:pt x="664" y="616"/>
                </a:cubicBezTo>
                <a:cubicBezTo>
                  <a:pt x="648" y="609"/>
                  <a:pt x="621" y="609"/>
                  <a:pt x="628" y="582"/>
                </a:cubicBezTo>
                <a:cubicBezTo>
                  <a:pt x="636" y="570"/>
                  <a:pt x="636" y="570"/>
                  <a:pt x="632" y="555"/>
                </a:cubicBezTo>
                <a:cubicBezTo>
                  <a:pt x="628" y="551"/>
                  <a:pt x="632" y="547"/>
                  <a:pt x="632" y="540"/>
                </a:cubicBezTo>
                <a:lnTo>
                  <a:pt x="636" y="532"/>
                </a:lnTo>
                <a:cubicBezTo>
                  <a:pt x="640" y="528"/>
                  <a:pt x="640" y="524"/>
                  <a:pt x="644" y="517"/>
                </a:cubicBezTo>
                <a:lnTo>
                  <a:pt x="644" y="517"/>
                </a:lnTo>
                <a:cubicBezTo>
                  <a:pt x="617" y="490"/>
                  <a:pt x="617" y="490"/>
                  <a:pt x="617" y="490"/>
                </a:cubicBezTo>
                <a:cubicBezTo>
                  <a:pt x="594" y="462"/>
                  <a:pt x="636" y="451"/>
                  <a:pt x="625" y="428"/>
                </a:cubicBezTo>
                <a:cubicBezTo>
                  <a:pt x="605" y="404"/>
                  <a:pt x="544" y="458"/>
                  <a:pt x="548" y="416"/>
                </a:cubicBezTo>
                <a:cubicBezTo>
                  <a:pt x="548" y="393"/>
                  <a:pt x="575" y="385"/>
                  <a:pt x="575" y="366"/>
                </a:cubicBezTo>
                <a:cubicBezTo>
                  <a:pt x="571" y="362"/>
                  <a:pt x="552" y="362"/>
                  <a:pt x="548" y="355"/>
                </a:cubicBezTo>
                <a:cubicBezTo>
                  <a:pt x="548" y="343"/>
                  <a:pt x="552" y="336"/>
                  <a:pt x="540" y="332"/>
                </a:cubicBezTo>
                <a:cubicBezTo>
                  <a:pt x="513" y="316"/>
                  <a:pt x="532" y="308"/>
                  <a:pt x="532" y="285"/>
                </a:cubicBezTo>
                <a:lnTo>
                  <a:pt x="532" y="285"/>
                </a:lnTo>
                <a:cubicBezTo>
                  <a:pt x="517" y="269"/>
                  <a:pt x="486" y="243"/>
                  <a:pt x="463" y="239"/>
                </a:cubicBezTo>
                <a:lnTo>
                  <a:pt x="463" y="239"/>
                </a:lnTo>
                <a:cubicBezTo>
                  <a:pt x="463" y="216"/>
                  <a:pt x="521" y="208"/>
                  <a:pt x="498" y="185"/>
                </a:cubicBezTo>
                <a:cubicBezTo>
                  <a:pt x="470" y="154"/>
                  <a:pt x="439" y="204"/>
                  <a:pt x="436" y="146"/>
                </a:cubicBezTo>
                <a:cubicBezTo>
                  <a:pt x="436" y="127"/>
                  <a:pt x="401" y="150"/>
                  <a:pt x="393" y="150"/>
                </a:cubicBezTo>
                <a:cubicBezTo>
                  <a:pt x="374" y="131"/>
                  <a:pt x="416" y="100"/>
                  <a:pt x="374" y="77"/>
                </a:cubicBezTo>
                <a:cubicBezTo>
                  <a:pt x="347" y="65"/>
                  <a:pt x="312" y="123"/>
                  <a:pt x="305" y="96"/>
                </a:cubicBezTo>
                <a:cubicBezTo>
                  <a:pt x="293" y="65"/>
                  <a:pt x="277" y="88"/>
                  <a:pt x="262" y="69"/>
                </a:cubicBezTo>
                <a:cubicBezTo>
                  <a:pt x="254" y="61"/>
                  <a:pt x="251" y="50"/>
                  <a:pt x="239" y="46"/>
                </a:cubicBezTo>
                <a:cubicBezTo>
                  <a:pt x="224" y="42"/>
                  <a:pt x="205" y="58"/>
                  <a:pt x="189" y="50"/>
                </a:cubicBezTo>
                <a:cubicBezTo>
                  <a:pt x="174" y="46"/>
                  <a:pt x="162" y="38"/>
                  <a:pt x="147" y="38"/>
                </a:cubicBezTo>
                <a:cubicBezTo>
                  <a:pt x="131" y="34"/>
                  <a:pt x="123" y="12"/>
                  <a:pt x="119" y="0"/>
                </a:cubicBezTo>
                <a:lnTo>
                  <a:pt x="119" y="0"/>
                </a:lnTo>
                <a:cubicBezTo>
                  <a:pt x="112" y="0"/>
                  <a:pt x="100" y="8"/>
                  <a:pt x="92" y="12"/>
                </a:cubicBezTo>
                <a:cubicBezTo>
                  <a:pt x="85" y="15"/>
                  <a:pt x="73" y="23"/>
                  <a:pt x="66" y="23"/>
                </a:cubicBezTo>
                <a:cubicBezTo>
                  <a:pt x="46" y="27"/>
                  <a:pt x="27" y="31"/>
                  <a:pt x="8" y="23"/>
                </a:cubicBezTo>
                <a:cubicBezTo>
                  <a:pt x="4" y="23"/>
                  <a:pt x="4" y="23"/>
                  <a:pt x="0" y="2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9" name="Freeform 214"/>
          <p:cNvSpPr>
            <a:spLocks noChangeArrowheads="1"/>
          </p:cNvSpPr>
          <p:nvPr/>
        </p:nvSpPr>
        <p:spPr bwMode="auto">
          <a:xfrm>
            <a:off x="21786184" y="7950417"/>
            <a:ext cx="308546" cy="795776"/>
          </a:xfrm>
          <a:custGeom>
            <a:avLst/>
            <a:gdLst>
              <a:gd name="T0" fmla="*/ 19 w 424"/>
              <a:gd name="T1" fmla="*/ 1083 h 1084"/>
              <a:gd name="T2" fmla="*/ 19 w 424"/>
              <a:gd name="T3" fmla="*/ 1083 h 1084"/>
              <a:gd name="T4" fmla="*/ 223 w 424"/>
              <a:gd name="T5" fmla="*/ 1083 h 1084"/>
              <a:gd name="T6" fmla="*/ 223 w 424"/>
              <a:gd name="T7" fmla="*/ 1083 h 1084"/>
              <a:gd name="T8" fmla="*/ 219 w 424"/>
              <a:gd name="T9" fmla="*/ 1068 h 1084"/>
              <a:gd name="T10" fmla="*/ 192 w 424"/>
              <a:gd name="T11" fmla="*/ 1060 h 1084"/>
              <a:gd name="T12" fmla="*/ 177 w 424"/>
              <a:gd name="T13" fmla="*/ 1030 h 1084"/>
              <a:gd name="T14" fmla="*/ 173 w 424"/>
              <a:gd name="T15" fmla="*/ 995 h 1084"/>
              <a:gd name="T16" fmla="*/ 169 w 424"/>
              <a:gd name="T17" fmla="*/ 972 h 1084"/>
              <a:gd name="T18" fmla="*/ 185 w 424"/>
              <a:gd name="T19" fmla="*/ 944 h 1084"/>
              <a:gd name="T20" fmla="*/ 196 w 424"/>
              <a:gd name="T21" fmla="*/ 921 h 1084"/>
              <a:gd name="T22" fmla="*/ 223 w 424"/>
              <a:gd name="T23" fmla="*/ 910 h 1084"/>
              <a:gd name="T24" fmla="*/ 223 w 424"/>
              <a:gd name="T25" fmla="*/ 891 h 1084"/>
              <a:gd name="T26" fmla="*/ 227 w 424"/>
              <a:gd name="T27" fmla="*/ 871 h 1084"/>
              <a:gd name="T28" fmla="*/ 215 w 424"/>
              <a:gd name="T29" fmla="*/ 845 h 1084"/>
              <a:gd name="T30" fmla="*/ 223 w 424"/>
              <a:gd name="T31" fmla="*/ 810 h 1084"/>
              <a:gd name="T32" fmla="*/ 192 w 424"/>
              <a:gd name="T33" fmla="*/ 782 h 1084"/>
              <a:gd name="T34" fmla="*/ 208 w 424"/>
              <a:gd name="T35" fmla="*/ 763 h 1084"/>
              <a:gd name="T36" fmla="*/ 211 w 424"/>
              <a:gd name="T37" fmla="*/ 736 h 1084"/>
              <a:gd name="T38" fmla="*/ 235 w 424"/>
              <a:gd name="T39" fmla="*/ 725 h 1084"/>
              <a:gd name="T40" fmla="*/ 250 w 424"/>
              <a:gd name="T41" fmla="*/ 717 h 1084"/>
              <a:gd name="T42" fmla="*/ 242 w 424"/>
              <a:gd name="T43" fmla="*/ 694 h 1084"/>
              <a:gd name="T44" fmla="*/ 261 w 424"/>
              <a:gd name="T45" fmla="*/ 648 h 1084"/>
              <a:gd name="T46" fmla="*/ 288 w 424"/>
              <a:gd name="T47" fmla="*/ 636 h 1084"/>
              <a:gd name="T48" fmla="*/ 304 w 424"/>
              <a:gd name="T49" fmla="*/ 617 h 1084"/>
              <a:gd name="T50" fmla="*/ 308 w 424"/>
              <a:gd name="T51" fmla="*/ 593 h 1084"/>
              <a:gd name="T52" fmla="*/ 319 w 424"/>
              <a:gd name="T53" fmla="*/ 571 h 1084"/>
              <a:gd name="T54" fmla="*/ 316 w 424"/>
              <a:gd name="T55" fmla="*/ 544 h 1084"/>
              <a:gd name="T56" fmla="*/ 343 w 424"/>
              <a:gd name="T57" fmla="*/ 509 h 1084"/>
              <a:gd name="T58" fmla="*/ 350 w 424"/>
              <a:gd name="T59" fmla="*/ 486 h 1084"/>
              <a:gd name="T60" fmla="*/ 366 w 424"/>
              <a:gd name="T61" fmla="*/ 478 h 1084"/>
              <a:gd name="T62" fmla="*/ 358 w 424"/>
              <a:gd name="T63" fmla="*/ 439 h 1084"/>
              <a:gd name="T64" fmla="*/ 366 w 424"/>
              <a:gd name="T65" fmla="*/ 408 h 1084"/>
              <a:gd name="T66" fmla="*/ 354 w 424"/>
              <a:gd name="T67" fmla="*/ 385 h 1084"/>
              <a:gd name="T68" fmla="*/ 374 w 424"/>
              <a:gd name="T69" fmla="*/ 370 h 1084"/>
              <a:gd name="T70" fmla="*/ 374 w 424"/>
              <a:gd name="T71" fmla="*/ 343 h 1084"/>
              <a:gd name="T72" fmla="*/ 389 w 424"/>
              <a:gd name="T73" fmla="*/ 332 h 1084"/>
              <a:gd name="T74" fmla="*/ 389 w 424"/>
              <a:gd name="T75" fmla="*/ 305 h 1084"/>
              <a:gd name="T76" fmla="*/ 358 w 424"/>
              <a:gd name="T77" fmla="*/ 269 h 1084"/>
              <a:gd name="T78" fmla="*/ 358 w 424"/>
              <a:gd name="T79" fmla="*/ 239 h 1084"/>
              <a:gd name="T80" fmla="*/ 385 w 424"/>
              <a:gd name="T81" fmla="*/ 246 h 1084"/>
              <a:gd name="T82" fmla="*/ 412 w 424"/>
              <a:gd name="T83" fmla="*/ 231 h 1084"/>
              <a:gd name="T84" fmla="*/ 404 w 424"/>
              <a:gd name="T85" fmla="*/ 216 h 1084"/>
              <a:gd name="T86" fmla="*/ 389 w 424"/>
              <a:gd name="T87" fmla="*/ 170 h 1084"/>
              <a:gd name="T88" fmla="*/ 374 w 424"/>
              <a:gd name="T89" fmla="*/ 143 h 1084"/>
              <a:gd name="T90" fmla="*/ 389 w 424"/>
              <a:gd name="T91" fmla="*/ 123 h 1084"/>
              <a:gd name="T92" fmla="*/ 381 w 424"/>
              <a:gd name="T93" fmla="*/ 84 h 1084"/>
              <a:gd name="T94" fmla="*/ 366 w 424"/>
              <a:gd name="T95" fmla="*/ 69 h 1084"/>
              <a:gd name="T96" fmla="*/ 354 w 424"/>
              <a:gd name="T97" fmla="*/ 50 h 1084"/>
              <a:gd name="T98" fmla="*/ 335 w 424"/>
              <a:gd name="T99" fmla="*/ 65 h 1084"/>
              <a:gd name="T100" fmla="*/ 323 w 424"/>
              <a:gd name="T101" fmla="*/ 31 h 1084"/>
              <a:gd name="T102" fmla="*/ 331 w 424"/>
              <a:gd name="T103" fmla="*/ 0 h 1084"/>
              <a:gd name="T104" fmla="*/ 331 w 424"/>
              <a:gd name="T105" fmla="*/ 0 h 1084"/>
              <a:gd name="T106" fmla="*/ 0 w 424"/>
              <a:gd name="T107" fmla="*/ 31 h 1084"/>
              <a:gd name="T108" fmla="*/ 0 w 424"/>
              <a:gd name="T109" fmla="*/ 31 h 1084"/>
              <a:gd name="T110" fmla="*/ 50 w 424"/>
              <a:gd name="T111" fmla="*/ 246 h 1084"/>
              <a:gd name="T112" fmla="*/ 19 w 424"/>
              <a:gd name="T113" fmla="*/ 1083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4" h="1084">
                <a:moveTo>
                  <a:pt x="19" y="1083"/>
                </a:moveTo>
                <a:lnTo>
                  <a:pt x="19" y="1083"/>
                </a:lnTo>
                <a:cubicBezTo>
                  <a:pt x="223" y="1083"/>
                  <a:pt x="223" y="1083"/>
                  <a:pt x="223" y="1083"/>
                </a:cubicBezTo>
                <a:lnTo>
                  <a:pt x="223" y="1083"/>
                </a:lnTo>
                <a:cubicBezTo>
                  <a:pt x="223" y="1080"/>
                  <a:pt x="219" y="1076"/>
                  <a:pt x="219" y="1068"/>
                </a:cubicBezTo>
                <a:cubicBezTo>
                  <a:pt x="211" y="1068"/>
                  <a:pt x="200" y="1064"/>
                  <a:pt x="192" y="1060"/>
                </a:cubicBezTo>
                <a:cubicBezTo>
                  <a:pt x="181" y="1056"/>
                  <a:pt x="196" y="1037"/>
                  <a:pt x="177" y="1030"/>
                </a:cubicBezTo>
                <a:cubicBezTo>
                  <a:pt x="154" y="1022"/>
                  <a:pt x="173" y="1007"/>
                  <a:pt x="173" y="995"/>
                </a:cubicBezTo>
                <a:cubicBezTo>
                  <a:pt x="177" y="987"/>
                  <a:pt x="169" y="975"/>
                  <a:pt x="169" y="972"/>
                </a:cubicBezTo>
                <a:cubicBezTo>
                  <a:pt x="161" y="960"/>
                  <a:pt x="177" y="952"/>
                  <a:pt x="185" y="944"/>
                </a:cubicBezTo>
                <a:cubicBezTo>
                  <a:pt x="189" y="937"/>
                  <a:pt x="196" y="929"/>
                  <a:pt x="196" y="921"/>
                </a:cubicBezTo>
                <a:cubicBezTo>
                  <a:pt x="204" y="898"/>
                  <a:pt x="211" y="921"/>
                  <a:pt x="223" y="910"/>
                </a:cubicBezTo>
                <a:cubicBezTo>
                  <a:pt x="231" y="906"/>
                  <a:pt x="227" y="895"/>
                  <a:pt x="223" y="891"/>
                </a:cubicBezTo>
                <a:cubicBezTo>
                  <a:pt x="219" y="883"/>
                  <a:pt x="231" y="875"/>
                  <a:pt x="227" y="871"/>
                </a:cubicBezTo>
                <a:cubicBezTo>
                  <a:pt x="219" y="860"/>
                  <a:pt x="208" y="860"/>
                  <a:pt x="215" y="845"/>
                </a:cubicBezTo>
                <a:cubicBezTo>
                  <a:pt x="219" y="833"/>
                  <a:pt x="223" y="821"/>
                  <a:pt x="223" y="810"/>
                </a:cubicBezTo>
                <a:cubicBezTo>
                  <a:pt x="215" y="810"/>
                  <a:pt x="181" y="798"/>
                  <a:pt x="192" y="782"/>
                </a:cubicBezTo>
                <a:cubicBezTo>
                  <a:pt x="200" y="775"/>
                  <a:pt x="211" y="771"/>
                  <a:pt x="208" y="763"/>
                </a:cubicBezTo>
                <a:cubicBezTo>
                  <a:pt x="200" y="748"/>
                  <a:pt x="200" y="752"/>
                  <a:pt x="211" y="736"/>
                </a:cubicBezTo>
                <a:cubicBezTo>
                  <a:pt x="219" y="732"/>
                  <a:pt x="223" y="717"/>
                  <a:pt x="235" y="725"/>
                </a:cubicBezTo>
                <a:cubicBezTo>
                  <a:pt x="242" y="732"/>
                  <a:pt x="246" y="725"/>
                  <a:pt x="250" y="717"/>
                </a:cubicBezTo>
                <a:cubicBezTo>
                  <a:pt x="250" y="710"/>
                  <a:pt x="246" y="698"/>
                  <a:pt x="242" y="694"/>
                </a:cubicBezTo>
                <a:cubicBezTo>
                  <a:pt x="238" y="683"/>
                  <a:pt x="254" y="656"/>
                  <a:pt x="261" y="648"/>
                </a:cubicBezTo>
                <a:cubicBezTo>
                  <a:pt x="269" y="636"/>
                  <a:pt x="281" y="640"/>
                  <a:pt x="288" y="636"/>
                </a:cubicBezTo>
                <a:cubicBezTo>
                  <a:pt x="296" y="628"/>
                  <a:pt x="300" y="624"/>
                  <a:pt x="304" y="617"/>
                </a:cubicBezTo>
                <a:cubicBezTo>
                  <a:pt x="308" y="609"/>
                  <a:pt x="308" y="601"/>
                  <a:pt x="308" y="593"/>
                </a:cubicBezTo>
                <a:cubicBezTo>
                  <a:pt x="308" y="586"/>
                  <a:pt x="319" y="578"/>
                  <a:pt x="319" y="571"/>
                </a:cubicBezTo>
                <a:cubicBezTo>
                  <a:pt x="319" y="559"/>
                  <a:pt x="316" y="551"/>
                  <a:pt x="316" y="544"/>
                </a:cubicBezTo>
                <a:cubicBezTo>
                  <a:pt x="327" y="536"/>
                  <a:pt x="343" y="521"/>
                  <a:pt x="343" y="509"/>
                </a:cubicBezTo>
                <a:cubicBezTo>
                  <a:pt x="343" y="498"/>
                  <a:pt x="339" y="494"/>
                  <a:pt x="350" y="486"/>
                </a:cubicBezTo>
                <a:cubicBezTo>
                  <a:pt x="358" y="486"/>
                  <a:pt x="366" y="486"/>
                  <a:pt x="366" y="478"/>
                </a:cubicBezTo>
                <a:cubicBezTo>
                  <a:pt x="366" y="466"/>
                  <a:pt x="358" y="455"/>
                  <a:pt x="358" y="439"/>
                </a:cubicBezTo>
                <a:cubicBezTo>
                  <a:pt x="362" y="428"/>
                  <a:pt x="374" y="420"/>
                  <a:pt x="366" y="408"/>
                </a:cubicBezTo>
                <a:cubicBezTo>
                  <a:pt x="358" y="405"/>
                  <a:pt x="354" y="393"/>
                  <a:pt x="354" y="385"/>
                </a:cubicBezTo>
                <a:cubicBezTo>
                  <a:pt x="354" y="374"/>
                  <a:pt x="370" y="374"/>
                  <a:pt x="374" y="370"/>
                </a:cubicBezTo>
                <a:cubicBezTo>
                  <a:pt x="377" y="366"/>
                  <a:pt x="366" y="351"/>
                  <a:pt x="374" y="343"/>
                </a:cubicBezTo>
                <a:cubicBezTo>
                  <a:pt x="377" y="336"/>
                  <a:pt x="385" y="336"/>
                  <a:pt x="389" y="332"/>
                </a:cubicBezTo>
                <a:cubicBezTo>
                  <a:pt x="400" y="324"/>
                  <a:pt x="400" y="308"/>
                  <a:pt x="389" y="305"/>
                </a:cubicBezTo>
                <a:cubicBezTo>
                  <a:pt x="377" y="301"/>
                  <a:pt x="362" y="277"/>
                  <a:pt x="358" y="269"/>
                </a:cubicBezTo>
                <a:cubicBezTo>
                  <a:pt x="354" y="266"/>
                  <a:pt x="339" y="235"/>
                  <a:pt x="358" y="239"/>
                </a:cubicBezTo>
                <a:cubicBezTo>
                  <a:pt x="366" y="243"/>
                  <a:pt x="374" y="250"/>
                  <a:pt x="385" y="246"/>
                </a:cubicBezTo>
                <a:cubicBezTo>
                  <a:pt x="412" y="231"/>
                  <a:pt x="412" y="231"/>
                  <a:pt x="412" y="231"/>
                </a:cubicBezTo>
                <a:cubicBezTo>
                  <a:pt x="423" y="223"/>
                  <a:pt x="408" y="220"/>
                  <a:pt x="404" y="216"/>
                </a:cubicBezTo>
                <a:cubicBezTo>
                  <a:pt x="389" y="200"/>
                  <a:pt x="400" y="181"/>
                  <a:pt x="389" y="170"/>
                </a:cubicBezTo>
                <a:cubicBezTo>
                  <a:pt x="381" y="162"/>
                  <a:pt x="366" y="154"/>
                  <a:pt x="374" y="143"/>
                </a:cubicBezTo>
                <a:cubicBezTo>
                  <a:pt x="377" y="135"/>
                  <a:pt x="385" y="135"/>
                  <a:pt x="389" y="123"/>
                </a:cubicBezTo>
                <a:cubicBezTo>
                  <a:pt x="393" y="111"/>
                  <a:pt x="389" y="96"/>
                  <a:pt x="381" y="84"/>
                </a:cubicBezTo>
                <a:cubicBezTo>
                  <a:pt x="377" y="77"/>
                  <a:pt x="374" y="73"/>
                  <a:pt x="366" y="69"/>
                </a:cubicBezTo>
                <a:cubicBezTo>
                  <a:pt x="362" y="65"/>
                  <a:pt x="354" y="50"/>
                  <a:pt x="354" y="50"/>
                </a:cubicBezTo>
                <a:cubicBezTo>
                  <a:pt x="354" y="61"/>
                  <a:pt x="343" y="69"/>
                  <a:pt x="335" y="65"/>
                </a:cubicBezTo>
                <a:cubicBezTo>
                  <a:pt x="327" y="61"/>
                  <a:pt x="323" y="38"/>
                  <a:pt x="323" y="31"/>
                </a:cubicBezTo>
                <a:cubicBezTo>
                  <a:pt x="323" y="23"/>
                  <a:pt x="327" y="11"/>
                  <a:pt x="331" y="0"/>
                </a:cubicBezTo>
                <a:lnTo>
                  <a:pt x="331" y="0"/>
                </a:lnTo>
                <a:cubicBezTo>
                  <a:pt x="0" y="31"/>
                  <a:pt x="0" y="31"/>
                  <a:pt x="0" y="31"/>
                </a:cubicBezTo>
                <a:lnTo>
                  <a:pt x="0" y="31"/>
                </a:lnTo>
                <a:cubicBezTo>
                  <a:pt x="50" y="246"/>
                  <a:pt x="50" y="246"/>
                  <a:pt x="50" y="246"/>
                </a:cubicBezTo>
                <a:cubicBezTo>
                  <a:pt x="19" y="1083"/>
                  <a:pt x="19" y="1083"/>
                  <a:pt x="19" y="108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0" name="Freeform 215"/>
          <p:cNvSpPr>
            <a:spLocks noChangeArrowheads="1"/>
          </p:cNvSpPr>
          <p:nvPr/>
        </p:nvSpPr>
        <p:spPr bwMode="auto">
          <a:xfrm>
            <a:off x="21640030" y="8749441"/>
            <a:ext cx="324785" cy="246853"/>
          </a:xfrm>
          <a:custGeom>
            <a:avLst/>
            <a:gdLst>
              <a:gd name="T0" fmla="*/ 220 w 444"/>
              <a:gd name="T1" fmla="*/ 0 h 341"/>
              <a:gd name="T2" fmla="*/ 220 w 444"/>
              <a:gd name="T3" fmla="*/ 0 h 341"/>
              <a:gd name="T4" fmla="*/ 424 w 444"/>
              <a:gd name="T5" fmla="*/ 0 h 341"/>
              <a:gd name="T6" fmla="*/ 424 w 444"/>
              <a:gd name="T7" fmla="*/ 0 h 341"/>
              <a:gd name="T8" fmla="*/ 405 w 444"/>
              <a:gd name="T9" fmla="*/ 62 h 341"/>
              <a:gd name="T10" fmla="*/ 409 w 444"/>
              <a:gd name="T11" fmla="*/ 89 h 341"/>
              <a:gd name="T12" fmla="*/ 409 w 444"/>
              <a:gd name="T13" fmla="*/ 89 h 341"/>
              <a:gd name="T14" fmla="*/ 424 w 444"/>
              <a:gd name="T15" fmla="*/ 120 h 341"/>
              <a:gd name="T16" fmla="*/ 420 w 444"/>
              <a:gd name="T17" fmla="*/ 143 h 341"/>
              <a:gd name="T18" fmla="*/ 436 w 444"/>
              <a:gd name="T19" fmla="*/ 147 h 341"/>
              <a:gd name="T20" fmla="*/ 424 w 444"/>
              <a:gd name="T21" fmla="*/ 182 h 341"/>
              <a:gd name="T22" fmla="*/ 409 w 444"/>
              <a:gd name="T23" fmla="*/ 212 h 341"/>
              <a:gd name="T24" fmla="*/ 409 w 444"/>
              <a:gd name="T25" fmla="*/ 236 h 341"/>
              <a:gd name="T26" fmla="*/ 397 w 444"/>
              <a:gd name="T27" fmla="*/ 267 h 341"/>
              <a:gd name="T28" fmla="*/ 370 w 444"/>
              <a:gd name="T29" fmla="*/ 305 h 341"/>
              <a:gd name="T30" fmla="*/ 343 w 444"/>
              <a:gd name="T31" fmla="*/ 332 h 341"/>
              <a:gd name="T32" fmla="*/ 343 w 444"/>
              <a:gd name="T33" fmla="*/ 332 h 341"/>
              <a:gd name="T34" fmla="*/ 335 w 444"/>
              <a:gd name="T35" fmla="*/ 321 h 341"/>
              <a:gd name="T36" fmla="*/ 300 w 444"/>
              <a:gd name="T37" fmla="*/ 340 h 341"/>
              <a:gd name="T38" fmla="*/ 277 w 444"/>
              <a:gd name="T39" fmla="*/ 336 h 341"/>
              <a:gd name="T40" fmla="*/ 277 w 444"/>
              <a:gd name="T41" fmla="*/ 336 h 341"/>
              <a:gd name="T42" fmla="*/ 243 w 444"/>
              <a:gd name="T43" fmla="*/ 305 h 341"/>
              <a:gd name="T44" fmla="*/ 162 w 444"/>
              <a:gd name="T45" fmla="*/ 271 h 341"/>
              <a:gd name="T46" fmla="*/ 77 w 444"/>
              <a:gd name="T47" fmla="*/ 228 h 341"/>
              <a:gd name="T48" fmla="*/ 54 w 444"/>
              <a:gd name="T49" fmla="*/ 189 h 341"/>
              <a:gd name="T50" fmla="*/ 39 w 444"/>
              <a:gd name="T51" fmla="*/ 128 h 341"/>
              <a:gd name="T52" fmla="*/ 4 w 444"/>
              <a:gd name="T53" fmla="*/ 109 h 341"/>
              <a:gd name="T54" fmla="*/ 4 w 444"/>
              <a:gd name="T55" fmla="*/ 101 h 341"/>
              <a:gd name="T56" fmla="*/ 4 w 444"/>
              <a:gd name="T57" fmla="*/ 101 h 341"/>
              <a:gd name="T58" fmla="*/ 15 w 444"/>
              <a:gd name="T59" fmla="*/ 74 h 341"/>
              <a:gd name="T60" fmla="*/ 27 w 444"/>
              <a:gd name="T61" fmla="*/ 62 h 341"/>
              <a:gd name="T62" fmla="*/ 27 w 444"/>
              <a:gd name="T63" fmla="*/ 47 h 341"/>
              <a:gd name="T64" fmla="*/ 8 w 444"/>
              <a:gd name="T65" fmla="*/ 27 h 341"/>
              <a:gd name="T66" fmla="*/ 8 w 444"/>
              <a:gd name="T67" fmla="*/ 0 h 341"/>
              <a:gd name="T68" fmla="*/ 8 w 444"/>
              <a:gd name="T69" fmla="*/ 0 h 341"/>
              <a:gd name="T70" fmla="*/ 220 w 444"/>
              <a:gd name="T71" fmla="*/ 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341">
                <a:moveTo>
                  <a:pt x="220" y="0"/>
                </a:moveTo>
                <a:lnTo>
                  <a:pt x="220" y="0"/>
                </a:lnTo>
                <a:cubicBezTo>
                  <a:pt x="424" y="0"/>
                  <a:pt x="424" y="0"/>
                  <a:pt x="424" y="0"/>
                </a:cubicBezTo>
                <a:lnTo>
                  <a:pt x="424" y="0"/>
                </a:lnTo>
                <a:cubicBezTo>
                  <a:pt x="420" y="19"/>
                  <a:pt x="405" y="47"/>
                  <a:pt x="405" y="62"/>
                </a:cubicBezTo>
                <a:cubicBezTo>
                  <a:pt x="405" y="74"/>
                  <a:pt x="409" y="82"/>
                  <a:pt x="409" y="89"/>
                </a:cubicBezTo>
                <a:lnTo>
                  <a:pt x="409" y="89"/>
                </a:lnTo>
                <a:cubicBezTo>
                  <a:pt x="412" y="97"/>
                  <a:pt x="424" y="112"/>
                  <a:pt x="424" y="120"/>
                </a:cubicBezTo>
                <a:cubicBezTo>
                  <a:pt x="428" y="128"/>
                  <a:pt x="416" y="139"/>
                  <a:pt x="420" y="143"/>
                </a:cubicBezTo>
                <a:cubicBezTo>
                  <a:pt x="424" y="147"/>
                  <a:pt x="436" y="147"/>
                  <a:pt x="436" y="147"/>
                </a:cubicBezTo>
                <a:cubicBezTo>
                  <a:pt x="443" y="151"/>
                  <a:pt x="428" y="178"/>
                  <a:pt x="424" y="182"/>
                </a:cubicBezTo>
                <a:cubicBezTo>
                  <a:pt x="420" y="193"/>
                  <a:pt x="412" y="201"/>
                  <a:pt x="409" y="212"/>
                </a:cubicBezTo>
                <a:cubicBezTo>
                  <a:pt x="405" y="220"/>
                  <a:pt x="409" y="228"/>
                  <a:pt x="409" y="236"/>
                </a:cubicBezTo>
                <a:cubicBezTo>
                  <a:pt x="409" y="247"/>
                  <a:pt x="401" y="259"/>
                  <a:pt x="397" y="267"/>
                </a:cubicBezTo>
                <a:cubicBezTo>
                  <a:pt x="393" y="275"/>
                  <a:pt x="378" y="301"/>
                  <a:pt x="370" y="305"/>
                </a:cubicBezTo>
                <a:cubicBezTo>
                  <a:pt x="343" y="332"/>
                  <a:pt x="343" y="332"/>
                  <a:pt x="343" y="332"/>
                </a:cubicBezTo>
                <a:lnTo>
                  <a:pt x="343" y="332"/>
                </a:lnTo>
                <a:cubicBezTo>
                  <a:pt x="343" y="328"/>
                  <a:pt x="339" y="321"/>
                  <a:pt x="335" y="321"/>
                </a:cubicBezTo>
                <a:cubicBezTo>
                  <a:pt x="323" y="321"/>
                  <a:pt x="312" y="336"/>
                  <a:pt x="300" y="340"/>
                </a:cubicBezTo>
                <a:cubicBezTo>
                  <a:pt x="297" y="340"/>
                  <a:pt x="281" y="328"/>
                  <a:pt x="277" y="336"/>
                </a:cubicBezTo>
                <a:lnTo>
                  <a:pt x="277" y="336"/>
                </a:lnTo>
                <a:cubicBezTo>
                  <a:pt x="270" y="328"/>
                  <a:pt x="254" y="313"/>
                  <a:pt x="243" y="305"/>
                </a:cubicBezTo>
                <a:cubicBezTo>
                  <a:pt x="231" y="290"/>
                  <a:pt x="181" y="286"/>
                  <a:pt x="162" y="271"/>
                </a:cubicBezTo>
                <a:cubicBezTo>
                  <a:pt x="138" y="251"/>
                  <a:pt x="81" y="263"/>
                  <a:pt x="77" y="228"/>
                </a:cubicBezTo>
                <a:cubicBezTo>
                  <a:pt x="73" y="208"/>
                  <a:pt x="77" y="197"/>
                  <a:pt x="54" y="189"/>
                </a:cubicBezTo>
                <a:cubicBezTo>
                  <a:pt x="0" y="174"/>
                  <a:pt x="39" y="162"/>
                  <a:pt x="39" y="128"/>
                </a:cubicBezTo>
                <a:cubicBezTo>
                  <a:pt x="35" y="112"/>
                  <a:pt x="15" y="116"/>
                  <a:pt x="4" y="109"/>
                </a:cubicBezTo>
                <a:cubicBezTo>
                  <a:pt x="4" y="105"/>
                  <a:pt x="4" y="105"/>
                  <a:pt x="4" y="101"/>
                </a:cubicBezTo>
                <a:lnTo>
                  <a:pt x="4" y="101"/>
                </a:lnTo>
                <a:cubicBezTo>
                  <a:pt x="8" y="89"/>
                  <a:pt x="8" y="82"/>
                  <a:pt x="15" y="74"/>
                </a:cubicBezTo>
                <a:cubicBezTo>
                  <a:pt x="19" y="70"/>
                  <a:pt x="23" y="66"/>
                  <a:pt x="27" y="62"/>
                </a:cubicBezTo>
                <a:cubicBezTo>
                  <a:pt x="27" y="58"/>
                  <a:pt x="31" y="50"/>
                  <a:pt x="27" y="47"/>
                </a:cubicBezTo>
                <a:cubicBezTo>
                  <a:pt x="19" y="43"/>
                  <a:pt x="11" y="39"/>
                  <a:pt x="8" y="27"/>
                </a:cubicBezTo>
                <a:cubicBezTo>
                  <a:pt x="4" y="19"/>
                  <a:pt x="0" y="12"/>
                  <a:pt x="8" y="0"/>
                </a:cubicBezTo>
                <a:lnTo>
                  <a:pt x="8" y="0"/>
                </a:lnTo>
                <a:cubicBezTo>
                  <a:pt x="220" y="0"/>
                  <a:pt x="220" y="0"/>
                  <a:pt x="22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1" name="Freeform 216"/>
          <p:cNvSpPr>
            <a:spLocks noChangeArrowheads="1"/>
          </p:cNvSpPr>
          <p:nvPr/>
        </p:nvSpPr>
        <p:spPr bwMode="auto">
          <a:xfrm>
            <a:off x="21441911" y="7557401"/>
            <a:ext cx="292307" cy="461225"/>
          </a:xfrm>
          <a:custGeom>
            <a:avLst/>
            <a:gdLst>
              <a:gd name="T0" fmla="*/ 42 w 401"/>
              <a:gd name="T1" fmla="*/ 474 h 629"/>
              <a:gd name="T2" fmla="*/ 42 w 401"/>
              <a:gd name="T3" fmla="*/ 474 h 629"/>
              <a:gd name="T4" fmla="*/ 88 w 401"/>
              <a:gd name="T5" fmla="*/ 513 h 629"/>
              <a:gd name="T6" fmla="*/ 123 w 401"/>
              <a:gd name="T7" fmla="*/ 536 h 629"/>
              <a:gd name="T8" fmla="*/ 166 w 401"/>
              <a:gd name="T9" fmla="*/ 559 h 629"/>
              <a:gd name="T10" fmla="*/ 212 w 401"/>
              <a:gd name="T11" fmla="*/ 593 h 629"/>
              <a:gd name="T12" fmla="*/ 227 w 401"/>
              <a:gd name="T13" fmla="*/ 609 h 629"/>
              <a:gd name="T14" fmla="*/ 250 w 401"/>
              <a:gd name="T15" fmla="*/ 628 h 629"/>
              <a:gd name="T16" fmla="*/ 250 w 401"/>
              <a:gd name="T17" fmla="*/ 628 h 629"/>
              <a:gd name="T18" fmla="*/ 339 w 401"/>
              <a:gd name="T19" fmla="*/ 605 h 629"/>
              <a:gd name="T20" fmla="*/ 339 w 401"/>
              <a:gd name="T21" fmla="*/ 605 h 629"/>
              <a:gd name="T22" fmla="*/ 343 w 401"/>
              <a:gd name="T23" fmla="*/ 544 h 629"/>
              <a:gd name="T24" fmla="*/ 347 w 401"/>
              <a:gd name="T25" fmla="*/ 482 h 629"/>
              <a:gd name="T26" fmla="*/ 351 w 401"/>
              <a:gd name="T27" fmla="*/ 447 h 629"/>
              <a:gd name="T28" fmla="*/ 339 w 401"/>
              <a:gd name="T29" fmla="*/ 408 h 629"/>
              <a:gd name="T30" fmla="*/ 343 w 401"/>
              <a:gd name="T31" fmla="*/ 316 h 629"/>
              <a:gd name="T32" fmla="*/ 343 w 401"/>
              <a:gd name="T33" fmla="*/ 269 h 629"/>
              <a:gd name="T34" fmla="*/ 400 w 401"/>
              <a:gd name="T35" fmla="*/ 208 h 629"/>
              <a:gd name="T36" fmla="*/ 400 w 401"/>
              <a:gd name="T37" fmla="*/ 92 h 629"/>
              <a:gd name="T38" fmla="*/ 400 w 401"/>
              <a:gd name="T39" fmla="*/ 92 h 629"/>
              <a:gd name="T40" fmla="*/ 362 w 401"/>
              <a:gd name="T41" fmla="*/ 77 h 629"/>
              <a:gd name="T42" fmla="*/ 362 w 401"/>
              <a:gd name="T43" fmla="*/ 77 h 629"/>
              <a:gd name="T44" fmla="*/ 277 w 401"/>
              <a:gd name="T45" fmla="*/ 19 h 629"/>
              <a:gd name="T46" fmla="*/ 0 w 401"/>
              <a:gd name="T47" fmla="*/ 0 h 629"/>
              <a:gd name="T48" fmla="*/ 0 w 401"/>
              <a:gd name="T49" fmla="*/ 0 h 629"/>
              <a:gd name="T50" fmla="*/ 19 w 401"/>
              <a:gd name="T51" fmla="*/ 31 h 629"/>
              <a:gd name="T52" fmla="*/ 65 w 401"/>
              <a:gd name="T53" fmla="*/ 73 h 629"/>
              <a:gd name="T54" fmla="*/ 73 w 401"/>
              <a:gd name="T55" fmla="*/ 170 h 629"/>
              <a:gd name="T56" fmla="*/ 65 w 401"/>
              <a:gd name="T57" fmla="*/ 285 h 629"/>
              <a:gd name="T58" fmla="*/ 61 w 401"/>
              <a:gd name="T59" fmla="*/ 374 h 629"/>
              <a:gd name="T60" fmla="*/ 42 w 401"/>
              <a:gd name="T61" fmla="*/ 474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1" h="629">
                <a:moveTo>
                  <a:pt x="42" y="474"/>
                </a:moveTo>
                <a:lnTo>
                  <a:pt x="42" y="474"/>
                </a:lnTo>
                <a:cubicBezTo>
                  <a:pt x="54" y="489"/>
                  <a:pt x="73" y="501"/>
                  <a:pt x="88" y="513"/>
                </a:cubicBezTo>
                <a:cubicBezTo>
                  <a:pt x="100" y="525"/>
                  <a:pt x="108" y="528"/>
                  <a:pt x="123" y="536"/>
                </a:cubicBezTo>
                <a:cubicBezTo>
                  <a:pt x="139" y="540"/>
                  <a:pt x="150" y="547"/>
                  <a:pt x="166" y="559"/>
                </a:cubicBezTo>
                <a:cubicBezTo>
                  <a:pt x="181" y="571"/>
                  <a:pt x="196" y="586"/>
                  <a:pt x="212" y="593"/>
                </a:cubicBezTo>
                <a:cubicBezTo>
                  <a:pt x="215" y="597"/>
                  <a:pt x="223" y="605"/>
                  <a:pt x="227" y="609"/>
                </a:cubicBezTo>
                <a:cubicBezTo>
                  <a:pt x="250" y="628"/>
                  <a:pt x="250" y="628"/>
                  <a:pt x="250" y="628"/>
                </a:cubicBezTo>
                <a:lnTo>
                  <a:pt x="250" y="628"/>
                </a:lnTo>
                <a:cubicBezTo>
                  <a:pt x="339" y="605"/>
                  <a:pt x="339" y="605"/>
                  <a:pt x="339" y="605"/>
                </a:cubicBezTo>
                <a:lnTo>
                  <a:pt x="339" y="605"/>
                </a:lnTo>
                <a:cubicBezTo>
                  <a:pt x="343" y="544"/>
                  <a:pt x="343" y="544"/>
                  <a:pt x="343" y="544"/>
                </a:cubicBezTo>
                <a:cubicBezTo>
                  <a:pt x="347" y="482"/>
                  <a:pt x="347" y="482"/>
                  <a:pt x="347" y="482"/>
                </a:cubicBezTo>
                <a:cubicBezTo>
                  <a:pt x="347" y="478"/>
                  <a:pt x="351" y="451"/>
                  <a:pt x="351" y="447"/>
                </a:cubicBezTo>
                <a:cubicBezTo>
                  <a:pt x="351" y="432"/>
                  <a:pt x="347" y="424"/>
                  <a:pt x="339" y="408"/>
                </a:cubicBezTo>
                <a:cubicBezTo>
                  <a:pt x="328" y="386"/>
                  <a:pt x="339" y="343"/>
                  <a:pt x="343" y="316"/>
                </a:cubicBezTo>
                <a:cubicBezTo>
                  <a:pt x="347" y="300"/>
                  <a:pt x="339" y="285"/>
                  <a:pt x="343" y="269"/>
                </a:cubicBezTo>
                <a:cubicBezTo>
                  <a:pt x="358" y="247"/>
                  <a:pt x="385" y="227"/>
                  <a:pt x="400" y="208"/>
                </a:cubicBezTo>
                <a:cubicBezTo>
                  <a:pt x="400" y="92"/>
                  <a:pt x="400" y="92"/>
                  <a:pt x="400" y="92"/>
                </a:cubicBezTo>
                <a:lnTo>
                  <a:pt x="400" y="92"/>
                </a:lnTo>
                <a:cubicBezTo>
                  <a:pt x="362" y="77"/>
                  <a:pt x="362" y="77"/>
                  <a:pt x="362" y="77"/>
                </a:cubicBezTo>
                <a:lnTo>
                  <a:pt x="362" y="77"/>
                </a:lnTo>
                <a:cubicBezTo>
                  <a:pt x="277" y="19"/>
                  <a:pt x="277" y="19"/>
                  <a:pt x="277" y="19"/>
                </a:cubicBezTo>
                <a:cubicBezTo>
                  <a:pt x="0" y="0"/>
                  <a:pt x="0" y="0"/>
                  <a:pt x="0" y="0"/>
                </a:cubicBezTo>
                <a:lnTo>
                  <a:pt x="0" y="0"/>
                </a:lnTo>
                <a:cubicBezTo>
                  <a:pt x="19" y="31"/>
                  <a:pt x="19" y="31"/>
                  <a:pt x="19" y="31"/>
                </a:cubicBezTo>
                <a:cubicBezTo>
                  <a:pt x="30" y="42"/>
                  <a:pt x="57" y="62"/>
                  <a:pt x="65" y="73"/>
                </a:cubicBezTo>
                <a:cubicBezTo>
                  <a:pt x="104" y="88"/>
                  <a:pt x="80" y="142"/>
                  <a:pt x="73" y="170"/>
                </a:cubicBezTo>
                <a:cubicBezTo>
                  <a:pt x="69" y="208"/>
                  <a:pt x="73" y="247"/>
                  <a:pt x="65" y="285"/>
                </a:cubicBezTo>
                <a:cubicBezTo>
                  <a:pt x="57" y="308"/>
                  <a:pt x="61" y="347"/>
                  <a:pt x="61" y="374"/>
                </a:cubicBezTo>
                <a:cubicBezTo>
                  <a:pt x="61" y="405"/>
                  <a:pt x="61" y="447"/>
                  <a:pt x="42" y="47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2" name="Freeform 217"/>
          <p:cNvSpPr>
            <a:spLocks noChangeArrowheads="1"/>
          </p:cNvSpPr>
          <p:nvPr/>
        </p:nvSpPr>
        <p:spPr bwMode="auto">
          <a:xfrm>
            <a:off x="21386698" y="7973154"/>
            <a:ext cx="431965" cy="773040"/>
          </a:xfrm>
          <a:custGeom>
            <a:avLst/>
            <a:gdLst>
              <a:gd name="T0" fmla="*/ 413 w 592"/>
              <a:gd name="T1" fmla="*/ 38 h 1053"/>
              <a:gd name="T2" fmla="*/ 413 w 592"/>
              <a:gd name="T3" fmla="*/ 38 h 1053"/>
              <a:gd name="T4" fmla="*/ 324 w 592"/>
              <a:gd name="T5" fmla="*/ 61 h 1053"/>
              <a:gd name="T6" fmla="*/ 324 w 592"/>
              <a:gd name="T7" fmla="*/ 61 h 1053"/>
              <a:gd name="T8" fmla="*/ 0 w 592"/>
              <a:gd name="T9" fmla="*/ 150 h 1053"/>
              <a:gd name="T10" fmla="*/ 0 w 592"/>
              <a:gd name="T11" fmla="*/ 150 h 1053"/>
              <a:gd name="T12" fmla="*/ 74 w 592"/>
              <a:gd name="T13" fmla="*/ 150 h 1053"/>
              <a:gd name="T14" fmla="*/ 143 w 592"/>
              <a:gd name="T15" fmla="*/ 150 h 1053"/>
              <a:gd name="T16" fmla="*/ 213 w 592"/>
              <a:gd name="T17" fmla="*/ 162 h 1053"/>
              <a:gd name="T18" fmla="*/ 224 w 592"/>
              <a:gd name="T19" fmla="*/ 227 h 1053"/>
              <a:gd name="T20" fmla="*/ 251 w 592"/>
              <a:gd name="T21" fmla="*/ 289 h 1053"/>
              <a:gd name="T22" fmla="*/ 263 w 592"/>
              <a:gd name="T23" fmla="*/ 381 h 1053"/>
              <a:gd name="T24" fmla="*/ 320 w 592"/>
              <a:gd name="T25" fmla="*/ 447 h 1053"/>
              <a:gd name="T26" fmla="*/ 324 w 592"/>
              <a:gd name="T27" fmla="*/ 509 h 1053"/>
              <a:gd name="T28" fmla="*/ 371 w 592"/>
              <a:gd name="T29" fmla="*/ 540 h 1053"/>
              <a:gd name="T30" fmla="*/ 386 w 592"/>
              <a:gd name="T31" fmla="*/ 570 h 1053"/>
              <a:gd name="T32" fmla="*/ 382 w 592"/>
              <a:gd name="T33" fmla="*/ 617 h 1053"/>
              <a:gd name="T34" fmla="*/ 363 w 592"/>
              <a:gd name="T35" fmla="*/ 648 h 1053"/>
              <a:gd name="T36" fmla="*/ 363 w 592"/>
              <a:gd name="T37" fmla="*/ 679 h 1053"/>
              <a:gd name="T38" fmla="*/ 371 w 592"/>
              <a:gd name="T39" fmla="*/ 725 h 1053"/>
              <a:gd name="T40" fmla="*/ 371 w 592"/>
              <a:gd name="T41" fmla="*/ 725 h 1053"/>
              <a:gd name="T42" fmla="*/ 367 w 592"/>
              <a:gd name="T43" fmla="*/ 751 h 1053"/>
              <a:gd name="T44" fmla="*/ 336 w 592"/>
              <a:gd name="T45" fmla="*/ 802 h 1053"/>
              <a:gd name="T46" fmla="*/ 340 w 592"/>
              <a:gd name="T47" fmla="*/ 860 h 1053"/>
              <a:gd name="T48" fmla="*/ 363 w 592"/>
              <a:gd name="T49" fmla="*/ 906 h 1053"/>
              <a:gd name="T50" fmla="*/ 344 w 592"/>
              <a:gd name="T51" fmla="*/ 976 h 1053"/>
              <a:gd name="T52" fmla="*/ 348 w 592"/>
              <a:gd name="T53" fmla="*/ 1025 h 1053"/>
              <a:gd name="T54" fmla="*/ 348 w 592"/>
              <a:gd name="T55" fmla="*/ 1052 h 1053"/>
              <a:gd name="T56" fmla="*/ 348 w 592"/>
              <a:gd name="T57" fmla="*/ 1052 h 1053"/>
              <a:gd name="T58" fmla="*/ 560 w 592"/>
              <a:gd name="T59" fmla="*/ 1052 h 1053"/>
              <a:gd name="T60" fmla="*/ 560 w 592"/>
              <a:gd name="T61" fmla="*/ 1052 h 1053"/>
              <a:gd name="T62" fmla="*/ 591 w 592"/>
              <a:gd name="T63" fmla="*/ 215 h 1053"/>
              <a:gd name="T64" fmla="*/ 541 w 592"/>
              <a:gd name="T65" fmla="*/ 0 h 1053"/>
              <a:gd name="T66" fmla="*/ 541 w 592"/>
              <a:gd name="T67" fmla="*/ 0 h 1053"/>
              <a:gd name="T68" fmla="*/ 413 w 592"/>
              <a:gd name="T69" fmla="*/ 38 h 1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2" h="1053">
                <a:moveTo>
                  <a:pt x="413" y="38"/>
                </a:moveTo>
                <a:lnTo>
                  <a:pt x="413" y="38"/>
                </a:lnTo>
                <a:cubicBezTo>
                  <a:pt x="324" y="61"/>
                  <a:pt x="324" y="61"/>
                  <a:pt x="324" y="61"/>
                </a:cubicBezTo>
                <a:lnTo>
                  <a:pt x="324" y="61"/>
                </a:lnTo>
                <a:cubicBezTo>
                  <a:pt x="0" y="150"/>
                  <a:pt x="0" y="150"/>
                  <a:pt x="0" y="150"/>
                </a:cubicBezTo>
                <a:lnTo>
                  <a:pt x="0" y="150"/>
                </a:lnTo>
                <a:cubicBezTo>
                  <a:pt x="16" y="173"/>
                  <a:pt x="51" y="150"/>
                  <a:pt x="74" y="150"/>
                </a:cubicBezTo>
                <a:cubicBezTo>
                  <a:pt x="97" y="146"/>
                  <a:pt x="120" y="158"/>
                  <a:pt x="143" y="150"/>
                </a:cubicBezTo>
                <a:cubicBezTo>
                  <a:pt x="162" y="139"/>
                  <a:pt x="193" y="139"/>
                  <a:pt x="213" y="162"/>
                </a:cubicBezTo>
                <a:cubicBezTo>
                  <a:pt x="224" y="173"/>
                  <a:pt x="221" y="208"/>
                  <a:pt x="224" y="227"/>
                </a:cubicBezTo>
                <a:cubicBezTo>
                  <a:pt x="240" y="238"/>
                  <a:pt x="251" y="266"/>
                  <a:pt x="251" y="289"/>
                </a:cubicBezTo>
                <a:cubicBezTo>
                  <a:pt x="251" y="320"/>
                  <a:pt x="259" y="351"/>
                  <a:pt x="263" y="381"/>
                </a:cubicBezTo>
                <a:cubicBezTo>
                  <a:pt x="267" y="420"/>
                  <a:pt x="313" y="408"/>
                  <a:pt x="320" y="447"/>
                </a:cubicBezTo>
                <a:cubicBezTo>
                  <a:pt x="320" y="467"/>
                  <a:pt x="316" y="490"/>
                  <a:pt x="324" y="509"/>
                </a:cubicBezTo>
                <a:cubicBezTo>
                  <a:pt x="328" y="532"/>
                  <a:pt x="355" y="528"/>
                  <a:pt x="371" y="540"/>
                </a:cubicBezTo>
                <a:cubicBezTo>
                  <a:pt x="375" y="555"/>
                  <a:pt x="371" y="562"/>
                  <a:pt x="386" y="570"/>
                </a:cubicBezTo>
                <a:cubicBezTo>
                  <a:pt x="409" y="582"/>
                  <a:pt x="390" y="605"/>
                  <a:pt x="382" y="617"/>
                </a:cubicBezTo>
                <a:cubicBezTo>
                  <a:pt x="375" y="628"/>
                  <a:pt x="367" y="636"/>
                  <a:pt x="363" y="648"/>
                </a:cubicBezTo>
                <a:cubicBezTo>
                  <a:pt x="355" y="659"/>
                  <a:pt x="359" y="667"/>
                  <a:pt x="363" y="679"/>
                </a:cubicBezTo>
                <a:cubicBezTo>
                  <a:pt x="371" y="686"/>
                  <a:pt x="371" y="713"/>
                  <a:pt x="371" y="725"/>
                </a:cubicBezTo>
                <a:lnTo>
                  <a:pt x="371" y="725"/>
                </a:lnTo>
                <a:cubicBezTo>
                  <a:pt x="375" y="732"/>
                  <a:pt x="375" y="744"/>
                  <a:pt x="367" y="751"/>
                </a:cubicBezTo>
                <a:cubicBezTo>
                  <a:pt x="363" y="767"/>
                  <a:pt x="344" y="786"/>
                  <a:pt x="336" y="802"/>
                </a:cubicBezTo>
                <a:cubicBezTo>
                  <a:pt x="332" y="818"/>
                  <a:pt x="328" y="852"/>
                  <a:pt x="340" y="860"/>
                </a:cubicBezTo>
                <a:cubicBezTo>
                  <a:pt x="340" y="875"/>
                  <a:pt x="355" y="890"/>
                  <a:pt x="363" y="906"/>
                </a:cubicBezTo>
                <a:cubicBezTo>
                  <a:pt x="371" y="929"/>
                  <a:pt x="348" y="952"/>
                  <a:pt x="344" y="976"/>
                </a:cubicBezTo>
                <a:cubicBezTo>
                  <a:pt x="336" y="995"/>
                  <a:pt x="344" y="1006"/>
                  <a:pt x="348" y="1025"/>
                </a:cubicBezTo>
                <a:cubicBezTo>
                  <a:pt x="348" y="1052"/>
                  <a:pt x="348" y="1052"/>
                  <a:pt x="348" y="1052"/>
                </a:cubicBezTo>
                <a:lnTo>
                  <a:pt x="348" y="1052"/>
                </a:lnTo>
                <a:cubicBezTo>
                  <a:pt x="560" y="1052"/>
                  <a:pt x="560" y="1052"/>
                  <a:pt x="560" y="1052"/>
                </a:cubicBezTo>
                <a:lnTo>
                  <a:pt x="560" y="1052"/>
                </a:lnTo>
                <a:cubicBezTo>
                  <a:pt x="591" y="215"/>
                  <a:pt x="591" y="215"/>
                  <a:pt x="591" y="215"/>
                </a:cubicBezTo>
                <a:cubicBezTo>
                  <a:pt x="541" y="0"/>
                  <a:pt x="541" y="0"/>
                  <a:pt x="541" y="0"/>
                </a:cubicBezTo>
                <a:lnTo>
                  <a:pt x="541" y="0"/>
                </a:lnTo>
                <a:cubicBezTo>
                  <a:pt x="413" y="38"/>
                  <a:pt x="413" y="38"/>
                  <a:pt x="413" y="3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3" name="Freeform 218"/>
          <p:cNvSpPr>
            <a:spLocks noChangeArrowheads="1"/>
          </p:cNvSpPr>
          <p:nvPr/>
        </p:nvSpPr>
        <p:spPr bwMode="auto">
          <a:xfrm>
            <a:off x="21685500" y="7596378"/>
            <a:ext cx="344272" cy="402760"/>
          </a:xfrm>
          <a:custGeom>
            <a:avLst/>
            <a:gdLst>
              <a:gd name="T0" fmla="*/ 139 w 471"/>
              <a:gd name="T1" fmla="*/ 513 h 552"/>
              <a:gd name="T2" fmla="*/ 139 w 471"/>
              <a:gd name="T3" fmla="*/ 513 h 552"/>
              <a:gd name="T4" fmla="*/ 11 w 471"/>
              <a:gd name="T5" fmla="*/ 551 h 552"/>
              <a:gd name="T6" fmla="*/ 11 w 471"/>
              <a:gd name="T7" fmla="*/ 551 h 552"/>
              <a:gd name="T8" fmla="*/ 15 w 471"/>
              <a:gd name="T9" fmla="*/ 490 h 552"/>
              <a:gd name="T10" fmla="*/ 19 w 471"/>
              <a:gd name="T11" fmla="*/ 428 h 552"/>
              <a:gd name="T12" fmla="*/ 23 w 471"/>
              <a:gd name="T13" fmla="*/ 393 h 552"/>
              <a:gd name="T14" fmla="*/ 11 w 471"/>
              <a:gd name="T15" fmla="*/ 354 h 552"/>
              <a:gd name="T16" fmla="*/ 15 w 471"/>
              <a:gd name="T17" fmla="*/ 262 h 552"/>
              <a:gd name="T18" fmla="*/ 15 w 471"/>
              <a:gd name="T19" fmla="*/ 215 h 552"/>
              <a:gd name="T20" fmla="*/ 72 w 471"/>
              <a:gd name="T21" fmla="*/ 154 h 552"/>
              <a:gd name="T22" fmla="*/ 72 w 471"/>
              <a:gd name="T23" fmla="*/ 38 h 552"/>
              <a:gd name="T24" fmla="*/ 72 w 471"/>
              <a:gd name="T25" fmla="*/ 38 h 552"/>
              <a:gd name="T26" fmla="*/ 104 w 471"/>
              <a:gd name="T27" fmla="*/ 11 h 552"/>
              <a:gd name="T28" fmla="*/ 131 w 471"/>
              <a:gd name="T29" fmla="*/ 0 h 552"/>
              <a:gd name="T30" fmla="*/ 158 w 471"/>
              <a:gd name="T31" fmla="*/ 0 h 552"/>
              <a:gd name="T32" fmla="*/ 196 w 471"/>
              <a:gd name="T33" fmla="*/ 4 h 552"/>
              <a:gd name="T34" fmla="*/ 242 w 471"/>
              <a:gd name="T35" fmla="*/ 19 h 552"/>
              <a:gd name="T36" fmla="*/ 242 w 471"/>
              <a:gd name="T37" fmla="*/ 19 h 552"/>
              <a:gd name="T38" fmla="*/ 250 w 471"/>
              <a:gd name="T39" fmla="*/ 61 h 552"/>
              <a:gd name="T40" fmla="*/ 308 w 471"/>
              <a:gd name="T41" fmla="*/ 116 h 552"/>
              <a:gd name="T42" fmla="*/ 347 w 471"/>
              <a:gd name="T43" fmla="*/ 147 h 552"/>
              <a:gd name="T44" fmla="*/ 328 w 471"/>
              <a:gd name="T45" fmla="*/ 173 h 552"/>
              <a:gd name="T46" fmla="*/ 339 w 471"/>
              <a:gd name="T47" fmla="*/ 204 h 552"/>
              <a:gd name="T48" fmla="*/ 358 w 471"/>
              <a:gd name="T49" fmla="*/ 219 h 552"/>
              <a:gd name="T50" fmla="*/ 358 w 471"/>
              <a:gd name="T51" fmla="*/ 254 h 552"/>
              <a:gd name="T52" fmla="*/ 393 w 471"/>
              <a:gd name="T53" fmla="*/ 281 h 552"/>
              <a:gd name="T54" fmla="*/ 408 w 471"/>
              <a:gd name="T55" fmla="*/ 305 h 552"/>
              <a:gd name="T56" fmla="*/ 400 w 471"/>
              <a:gd name="T57" fmla="*/ 332 h 552"/>
              <a:gd name="T58" fmla="*/ 396 w 471"/>
              <a:gd name="T59" fmla="*/ 404 h 552"/>
              <a:gd name="T60" fmla="*/ 447 w 471"/>
              <a:gd name="T61" fmla="*/ 424 h 552"/>
              <a:gd name="T62" fmla="*/ 470 w 471"/>
              <a:gd name="T63" fmla="*/ 474 h 552"/>
              <a:gd name="T64" fmla="*/ 470 w 471"/>
              <a:gd name="T65" fmla="*/ 482 h 552"/>
              <a:gd name="T66" fmla="*/ 470 w 471"/>
              <a:gd name="T67" fmla="*/ 482 h 552"/>
              <a:gd name="T68" fmla="*/ 139 w 471"/>
              <a:gd name="T69" fmla="*/ 513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1" h="552">
                <a:moveTo>
                  <a:pt x="139" y="513"/>
                </a:moveTo>
                <a:lnTo>
                  <a:pt x="139" y="513"/>
                </a:lnTo>
                <a:cubicBezTo>
                  <a:pt x="11" y="551"/>
                  <a:pt x="11" y="551"/>
                  <a:pt x="11" y="551"/>
                </a:cubicBezTo>
                <a:lnTo>
                  <a:pt x="11" y="551"/>
                </a:lnTo>
                <a:cubicBezTo>
                  <a:pt x="15" y="490"/>
                  <a:pt x="15" y="490"/>
                  <a:pt x="15" y="490"/>
                </a:cubicBezTo>
                <a:cubicBezTo>
                  <a:pt x="19" y="428"/>
                  <a:pt x="19" y="428"/>
                  <a:pt x="19" y="428"/>
                </a:cubicBezTo>
                <a:cubicBezTo>
                  <a:pt x="19" y="424"/>
                  <a:pt x="23" y="397"/>
                  <a:pt x="23" y="393"/>
                </a:cubicBezTo>
                <a:cubicBezTo>
                  <a:pt x="23" y="378"/>
                  <a:pt x="19" y="370"/>
                  <a:pt x="11" y="354"/>
                </a:cubicBezTo>
                <a:cubicBezTo>
                  <a:pt x="0" y="332"/>
                  <a:pt x="11" y="289"/>
                  <a:pt x="15" y="262"/>
                </a:cubicBezTo>
                <a:cubicBezTo>
                  <a:pt x="19" y="246"/>
                  <a:pt x="11" y="231"/>
                  <a:pt x="15" y="215"/>
                </a:cubicBezTo>
                <a:cubicBezTo>
                  <a:pt x="30" y="193"/>
                  <a:pt x="57" y="173"/>
                  <a:pt x="72" y="154"/>
                </a:cubicBezTo>
                <a:cubicBezTo>
                  <a:pt x="72" y="38"/>
                  <a:pt x="72" y="38"/>
                  <a:pt x="72" y="38"/>
                </a:cubicBezTo>
                <a:lnTo>
                  <a:pt x="72" y="38"/>
                </a:lnTo>
                <a:cubicBezTo>
                  <a:pt x="84" y="30"/>
                  <a:pt x="96" y="19"/>
                  <a:pt x="104" y="11"/>
                </a:cubicBezTo>
                <a:cubicBezTo>
                  <a:pt x="111" y="4"/>
                  <a:pt x="123" y="4"/>
                  <a:pt x="131" y="0"/>
                </a:cubicBezTo>
                <a:cubicBezTo>
                  <a:pt x="139" y="0"/>
                  <a:pt x="146" y="0"/>
                  <a:pt x="158" y="0"/>
                </a:cubicBezTo>
                <a:cubicBezTo>
                  <a:pt x="169" y="0"/>
                  <a:pt x="185" y="0"/>
                  <a:pt x="196" y="4"/>
                </a:cubicBezTo>
                <a:cubicBezTo>
                  <a:pt x="208" y="8"/>
                  <a:pt x="231" y="15"/>
                  <a:pt x="242" y="19"/>
                </a:cubicBezTo>
                <a:lnTo>
                  <a:pt x="242" y="19"/>
                </a:lnTo>
                <a:cubicBezTo>
                  <a:pt x="238" y="34"/>
                  <a:pt x="250" y="46"/>
                  <a:pt x="250" y="61"/>
                </a:cubicBezTo>
                <a:cubicBezTo>
                  <a:pt x="250" y="96"/>
                  <a:pt x="273" y="116"/>
                  <a:pt x="308" y="116"/>
                </a:cubicBezTo>
                <a:cubicBezTo>
                  <a:pt x="324" y="116"/>
                  <a:pt x="339" y="135"/>
                  <a:pt x="347" y="147"/>
                </a:cubicBezTo>
                <a:cubicBezTo>
                  <a:pt x="354" y="162"/>
                  <a:pt x="335" y="169"/>
                  <a:pt x="328" y="173"/>
                </a:cubicBezTo>
                <a:cubicBezTo>
                  <a:pt x="312" y="185"/>
                  <a:pt x="320" y="212"/>
                  <a:pt x="339" y="204"/>
                </a:cubicBezTo>
                <a:cubicBezTo>
                  <a:pt x="354" y="200"/>
                  <a:pt x="354" y="212"/>
                  <a:pt x="358" y="219"/>
                </a:cubicBezTo>
                <a:cubicBezTo>
                  <a:pt x="362" y="231"/>
                  <a:pt x="354" y="250"/>
                  <a:pt x="358" y="254"/>
                </a:cubicBezTo>
                <a:cubicBezTo>
                  <a:pt x="370" y="258"/>
                  <a:pt x="393" y="270"/>
                  <a:pt x="393" y="281"/>
                </a:cubicBezTo>
                <a:cubicBezTo>
                  <a:pt x="400" y="297"/>
                  <a:pt x="385" y="308"/>
                  <a:pt x="408" y="305"/>
                </a:cubicBezTo>
                <a:cubicBezTo>
                  <a:pt x="423" y="301"/>
                  <a:pt x="400" y="328"/>
                  <a:pt x="400" y="332"/>
                </a:cubicBezTo>
                <a:cubicBezTo>
                  <a:pt x="385" y="354"/>
                  <a:pt x="374" y="381"/>
                  <a:pt x="396" y="404"/>
                </a:cubicBezTo>
                <a:cubicBezTo>
                  <a:pt x="408" y="412"/>
                  <a:pt x="443" y="416"/>
                  <a:pt x="447" y="424"/>
                </a:cubicBezTo>
                <a:cubicBezTo>
                  <a:pt x="458" y="447"/>
                  <a:pt x="431" y="474"/>
                  <a:pt x="470" y="474"/>
                </a:cubicBezTo>
                <a:cubicBezTo>
                  <a:pt x="470" y="478"/>
                  <a:pt x="470" y="482"/>
                  <a:pt x="470" y="482"/>
                </a:cubicBezTo>
                <a:lnTo>
                  <a:pt x="470" y="482"/>
                </a:lnTo>
                <a:cubicBezTo>
                  <a:pt x="139" y="513"/>
                  <a:pt x="139" y="513"/>
                  <a:pt x="139" y="51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4" name="Freeform 219"/>
          <p:cNvSpPr>
            <a:spLocks noChangeArrowheads="1"/>
          </p:cNvSpPr>
          <p:nvPr/>
        </p:nvSpPr>
        <p:spPr bwMode="auto">
          <a:xfrm>
            <a:off x="20665674" y="7138401"/>
            <a:ext cx="425469" cy="597644"/>
          </a:xfrm>
          <a:custGeom>
            <a:avLst/>
            <a:gdLst>
              <a:gd name="T0" fmla="*/ 466 w 583"/>
              <a:gd name="T1" fmla="*/ 335 h 815"/>
              <a:gd name="T2" fmla="*/ 466 w 583"/>
              <a:gd name="T3" fmla="*/ 335 h 815"/>
              <a:gd name="T4" fmla="*/ 474 w 583"/>
              <a:gd name="T5" fmla="*/ 382 h 815"/>
              <a:gd name="T6" fmla="*/ 505 w 583"/>
              <a:gd name="T7" fmla="*/ 417 h 815"/>
              <a:gd name="T8" fmla="*/ 486 w 583"/>
              <a:gd name="T9" fmla="*/ 466 h 815"/>
              <a:gd name="T10" fmla="*/ 502 w 583"/>
              <a:gd name="T11" fmla="*/ 528 h 815"/>
              <a:gd name="T12" fmla="*/ 517 w 583"/>
              <a:gd name="T13" fmla="*/ 605 h 815"/>
              <a:gd name="T14" fmla="*/ 559 w 583"/>
              <a:gd name="T15" fmla="*/ 671 h 815"/>
              <a:gd name="T16" fmla="*/ 582 w 583"/>
              <a:gd name="T17" fmla="*/ 702 h 815"/>
              <a:gd name="T18" fmla="*/ 582 w 583"/>
              <a:gd name="T19" fmla="*/ 702 h 815"/>
              <a:gd name="T20" fmla="*/ 439 w 583"/>
              <a:gd name="T21" fmla="*/ 814 h 815"/>
              <a:gd name="T22" fmla="*/ 439 w 583"/>
              <a:gd name="T23" fmla="*/ 814 h 815"/>
              <a:gd name="T24" fmla="*/ 401 w 583"/>
              <a:gd name="T25" fmla="*/ 768 h 815"/>
              <a:gd name="T26" fmla="*/ 351 w 583"/>
              <a:gd name="T27" fmla="*/ 725 h 815"/>
              <a:gd name="T28" fmla="*/ 332 w 583"/>
              <a:gd name="T29" fmla="*/ 686 h 815"/>
              <a:gd name="T30" fmla="*/ 293 w 583"/>
              <a:gd name="T31" fmla="*/ 651 h 815"/>
              <a:gd name="T32" fmla="*/ 258 w 583"/>
              <a:gd name="T33" fmla="*/ 651 h 815"/>
              <a:gd name="T34" fmla="*/ 212 w 583"/>
              <a:gd name="T35" fmla="*/ 629 h 815"/>
              <a:gd name="T36" fmla="*/ 212 w 583"/>
              <a:gd name="T37" fmla="*/ 629 h 815"/>
              <a:gd name="T38" fmla="*/ 189 w 583"/>
              <a:gd name="T39" fmla="*/ 594 h 815"/>
              <a:gd name="T40" fmla="*/ 166 w 583"/>
              <a:gd name="T41" fmla="*/ 551 h 815"/>
              <a:gd name="T42" fmla="*/ 166 w 583"/>
              <a:gd name="T43" fmla="*/ 509 h 815"/>
              <a:gd name="T44" fmla="*/ 135 w 583"/>
              <a:gd name="T45" fmla="*/ 490 h 815"/>
              <a:gd name="T46" fmla="*/ 127 w 583"/>
              <a:gd name="T47" fmla="*/ 478 h 815"/>
              <a:gd name="T48" fmla="*/ 73 w 583"/>
              <a:gd name="T49" fmla="*/ 420 h 815"/>
              <a:gd name="T50" fmla="*/ 46 w 583"/>
              <a:gd name="T51" fmla="*/ 358 h 815"/>
              <a:gd name="T52" fmla="*/ 12 w 583"/>
              <a:gd name="T53" fmla="*/ 331 h 815"/>
              <a:gd name="T54" fmla="*/ 16 w 583"/>
              <a:gd name="T55" fmla="*/ 278 h 815"/>
              <a:gd name="T56" fmla="*/ 23 w 583"/>
              <a:gd name="T57" fmla="*/ 224 h 815"/>
              <a:gd name="T58" fmla="*/ 4 w 583"/>
              <a:gd name="T59" fmla="*/ 200 h 815"/>
              <a:gd name="T60" fmla="*/ 4 w 583"/>
              <a:gd name="T61" fmla="*/ 150 h 815"/>
              <a:gd name="T62" fmla="*/ 31 w 583"/>
              <a:gd name="T63" fmla="*/ 123 h 815"/>
              <a:gd name="T64" fmla="*/ 23 w 583"/>
              <a:gd name="T65" fmla="*/ 93 h 815"/>
              <a:gd name="T66" fmla="*/ 27 w 583"/>
              <a:gd name="T67" fmla="*/ 62 h 815"/>
              <a:gd name="T68" fmla="*/ 27 w 583"/>
              <a:gd name="T69" fmla="*/ 62 h 815"/>
              <a:gd name="T70" fmla="*/ 0 w 583"/>
              <a:gd name="T71" fmla="*/ 3 h 815"/>
              <a:gd name="T72" fmla="*/ 0 w 583"/>
              <a:gd name="T73" fmla="*/ 3 h 815"/>
              <a:gd name="T74" fmla="*/ 466 w 583"/>
              <a:gd name="T75" fmla="*/ 0 h 815"/>
              <a:gd name="T76" fmla="*/ 466 w 583"/>
              <a:gd name="T77" fmla="*/ 0 h 815"/>
              <a:gd name="T78" fmla="*/ 466 w 583"/>
              <a:gd name="T79" fmla="*/ 335 h 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83" h="815">
                <a:moveTo>
                  <a:pt x="466" y="335"/>
                </a:moveTo>
                <a:lnTo>
                  <a:pt x="466" y="335"/>
                </a:lnTo>
                <a:cubicBezTo>
                  <a:pt x="459" y="351"/>
                  <a:pt x="459" y="366"/>
                  <a:pt x="474" y="382"/>
                </a:cubicBezTo>
                <a:cubicBezTo>
                  <a:pt x="486" y="389"/>
                  <a:pt x="502" y="401"/>
                  <a:pt x="505" y="417"/>
                </a:cubicBezTo>
                <a:cubicBezTo>
                  <a:pt x="505" y="420"/>
                  <a:pt x="486" y="451"/>
                  <a:pt x="486" y="466"/>
                </a:cubicBezTo>
                <a:cubicBezTo>
                  <a:pt x="486" y="478"/>
                  <a:pt x="498" y="516"/>
                  <a:pt x="502" y="528"/>
                </a:cubicBezTo>
                <a:cubicBezTo>
                  <a:pt x="502" y="551"/>
                  <a:pt x="509" y="583"/>
                  <a:pt x="517" y="605"/>
                </a:cubicBezTo>
                <a:cubicBezTo>
                  <a:pt x="521" y="629"/>
                  <a:pt x="548" y="651"/>
                  <a:pt x="559" y="671"/>
                </a:cubicBezTo>
                <a:cubicBezTo>
                  <a:pt x="582" y="702"/>
                  <a:pt x="582" y="702"/>
                  <a:pt x="582" y="702"/>
                </a:cubicBezTo>
                <a:lnTo>
                  <a:pt x="582" y="702"/>
                </a:lnTo>
                <a:cubicBezTo>
                  <a:pt x="439" y="814"/>
                  <a:pt x="439" y="814"/>
                  <a:pt x="439" y="814"/>
                </a:cubicBezTo>
                <a:lnTo>
                  <a:pt x="439" y="814"/>
                </a:lnTo>
                <a:cubicBezTo>
                  <a:pt x="428" y="798"/>
                  <a:pt x="412" y="779"/>
                  <a:pt x="401" y="768"/>
                </a:cubicBezTo>
                <a:cubicBezTo>
                  <a:pt x="370" y="748"/>
                  <a:pt x="351" y="768"/>
                  <a:pt x="351" y="725"/>
                </a:cubicBezTo>
                <a:cubicBezTo>
                  <a:pt x="351" y="705"/>
                  <a:pt x="347" y="698"/>
                  <a:pt x="332" y="686"/>
                </a:cubicBezTo>
                <a:cubicBezTo>
                  <a:pt x="316" y="675"/>
                  <a:pt x="297" y="675"/>
                  <a:pt x="293" y="651"/>
                </a:cubicBezTo>
                <a:cubicBezTo>
                  <a:pt x="277" y="644"/>
                  <a:pt x="273" y="648"/>
                  <a:pt x="258" y="651"/>
                </a:cubicBezTo>
                <a:cubicBezTo>
                  <a:pt x="235" y="655"/>
                  <a:pt x="227" y="648"/>
                  <a:pt x="212" y="629"/>
                </a:cubicBezTo>
                <a:lnTo>
                  <a:pt x="212" y="629"/>
                </a:lnTo>
                <a:cubicBezTo>
                  <a:pt x="189" y="594"/>
                  <a:pt x="189" y="594"/>
                  <a:pt x="189" y="594"/>
                </a:cubicBezTo>
                <a:cubicBezTo>
                  <a:pt x="181" y="579"/>
                  <a:pt x="166" y="567"/>
                  <a:pt x="166" y="551"/>
                </a:cubicBezTo>
                <a:cubicBezTo>
                  <a:pt x="166" y="540"/>
                  <a:pt x="178" y="520"/>
                  <a:pt x="166" y="509"/>
                </a:cubicBezTo>
                <a:cubicBezTo>
                  <a:pt x="158" y="505"/>
                  <a:pt x="135" y="497"/>
                  <a:pt x="135" y="490"/>
                </a:cubicBezTo>
                <a:cubicBezTo>
                  <a:pt x="131" y="486"/>
                  <a:pt x="127" y="482"/>
                  <a:pt x="127" y="478"/>
                </a:cubicBezTo>
                <a:cubicBezTo>
                  <a:pt x="111" y="455"/>
                  <a:pt x="85" y="447"/>
                  <a:pt x="73" y="420"/>
                </a:cubicBezTo>
                <a:cubicBezTo>
                  <a:pt x="62" y="401"/>
                  <a:pt x="58" y="374"/>
                  <a:pt x="46" y="358"/>
                </a:cubicBezTo>
                <a:cubicBezTo>
                  <a:pt x="35" y="343"/>
                  <a:pt x="19" y="343"/>
                  <a:pt x="12" y="331"/>
                </a:cubicBezTo>
                <a:cubicBezTo>
                  <a:pt x="12" y="308"/>
                  <a:pt x="23" y="308"/>
                  <a:pt x="16" y="278"/>
                </a:cubicBezTo>
                <a:cubicBezTo>
                  <a:pt x="12" y="259"/>
                  <a:pt x="27" y="243"/>
                  <a:pt x="23" y="224"/>
                </a:cubicBezTo>
                <a:cubicBezTo>
                  <a:pt x="19" y="212"/>
                  <a:pt x="4" y="216"/>
                  <a:pt x="4" y="200"/>
                </a:cubicBezTo>
                <a:cubicBezTo>
                  <a:pt x="4" y="150"/>
                  <a:pt x="4" y="150"/>
                  <a:pt x="4" y="150"/>
                </a:cubicBezTo>
                <a:cubicBezTo>
                  <a:pt x="12" y="142"/>
                  <a:pt x="27" y="131"/>
                  <a:pt x="31" y="123"/>
                </a:cubicBezTo>
                <a:cubicBezTo>
                  <a:pt x="42" y="108"/>
                  <a:pt x="23" y="100"/>
                  <a:pt x="23" y="93"/>
                </a:cubicBezTo>
                <a:cubicBezTo>
                  <a:pt x="23" y="77"/>
                  <a:pt x="31" y="81"/>
                  <a:pt x="27" y="62"/>
                </a:cubicBezTo>
                <a:lnTo>
                  <a:pt x="27" y="62"/>
                </a:lnTo>
                <a:cubicBezTo>
                  <a:pt x="0" y="3"/>
                  <a:pt x="0" y="3"/>
                  <a:pt x="0" y="3"/>
                </a:cubicBezTo>
                <a:lnTo>
                  <a:pt x="0" y="3"/>
                </a:lnTo>
                <a:cubicBezTo>
                  <a:pt x="466" y="0"/>
                  <a:pt x="466" y="0"/>
                  <a:pt x="466" y="0"/>
                </a:cubicBezTo>
                <a:lnTo>
                  <a:pt x="466" y="0"/>
                </a:lnTo>
                <a:cubicBezTo>
                  <a:pt x="466" y="335"/>
                  <a:pt x="466" y="335"/>
                  <a:pt x="466" y="335"/>
                </a:cubicBezTo>
              </a:path>
            </a:pathLst>
          </a:custGeom>
          <a:solidFill>
            <a:schemeClr val="accent4"/>
          </a:solidFill>
          <a:ln w="28575" cap="flat" cmpd="sng">
            <a:solidFill>
              <a:schemeClr val="bg1"/>
            </a:solidFill>
            <a:bevel/>
          </a:ln>
          <a:effectLst/>
        </p:spPr>
        <p:txBody>
          <a:bodyPr wrap="none" anchor="ctr"/>
          <a:lstStyle/>
          <a:p>
            <a:endParaRPr lang="en-US"/>
          </a:p>
        </p:txBody>
      </p:sp>
      <p:sp>
        <p:nvSpPr>
          <p:cNvPr id="218" name="Freeform 220"/>
          <p:cNvSpPr>
            <a:spLocks noChangeArrowheads="1"/>
          </p:cNvSpPr>
          <p:nvPr/>
        </p:nvSpPr>
        <p:spPr bwMode="auto">
          <a:xfrm>
            <a:off x="20990460" y="7654843"/>
            <a:ext cx="633331" cy="425497"/>
          </a:xfrm>
          <a:custGeom>
            <a:avLst/>
            <a:gdLst>
              <a:gd name="T0" fmla="*/ 864 w 865"/>
              <a:gd name="T1" fmla="*/ 493 h 583"/>
              <a:gd name="T2" fmla="*/ 864 w 865"/>
              <a:gd name="T3" fmla="*/ 493 h 583"/>
              <a:gd name="T4" fmla="*/ 540 w 865"/>
              <a:gd name="T5" fmla="*/ 582 h 583"/>
              <a:gd name="T6" fmla="*/ 540 w 865"/>
              <a:gd name="T7" fmla="*/ 582 h 583"/>
              <a:gd name="T8" fmla="*/ 421 w 865"/>
              <a:gd name="T9" fmla="*/ 532 h 583"/>
              <a:gd name="T10" fmla="*/ 421 w 865"/>
              <a:gd name="T11" fmla="*/ 532 h 583"/>
              <a:gd name="T12" fmla="*/ 162 w 865"/>
              <a:gd name="T13" fmla="*/ 447 h 583"/>
              <a:gd name="T14" fmla="*/ 162 w 865"/>
              <a:gd name="T15" fmla="*/ 447 h 583"/>
              <a:gd name="T16" fmla="*/ 151 w 865"/>
              <a:gd name="T17" fmla="*/ 393 h 583"/>
              <a:gd name="T18" fmla="*/ 147 w 865"/>
              <a:gd name="T19" fmla="*/ 339 h 583"/>
              <a:gd name="T20" fmla="*/ 124 w 865"/>
              <a:gd name="T21" fmla="*/ 304 h 583"/>
              <a:gd name="T22" fmla="*/ 132 w 865"/>
              <a:gd name="T23" fmla="*/ 258 h 583"/>
              <a:gd name="T24" fmla="*/ 105 w 865"/>
              <a:gd name="T25" fmla="*/ 216 h 583"/>
              <a:gd name="T26" fmla="*/ 78 w 865"/>
              <a:gd name="T27" fmla="*/ 193 h 583"/>
              <a:gd name="T28" fmla="*/ 43 w 865"/>
              <a:gd name="T29" fmla="*/ 169 h 583"/>
              <a:gd name="T30" fmla="*/ 43 w 865"/>
              <a:gd name="T31" fmla="*/ 169 h 583"/>
              <a:gd name="T32" fmla="*/ 0 w 865"/>
              <a:gd name="T33" fmla="*/ 112 h 583"/>
              <a:gd name="T34" fmla="*/ 0 w 865"/>
              <a:gd name="T35" fmla="*/ 112 h 583"/>
              <a:gd name="T36" fmla="*/ 143 w 865"/>
              <a:gd name="T37" fmla="*/ 0 h 583"/>
              <a:gd name="T38" fmla="*/ 143 w 865"/>
              <a:gd name="T39" fmla="*/ 0 h 583"/>
              <a:gd name="T40" fmla="*/ 294 w 865"/>
              <a:gd name="T41" fmla="*/ 85 h 583"/>
              <a:gd name="T42" fmla="*/ 448 w 865"/>
              <a:gd name="T43" fmla="*/ 115 h 583"/>
              <a:gd name="T44" fmla="*/ 505 w 865"/>
              <a:gd name="T45" fmla="*/ 146 h 583"/>
              <a:gd name="T46" fmla="*/ 579 w 865"/>
              <a:gd name="T47" fmla="*/ 247 h 583"/>
              <a:gd name="T48" fmla="*/ 656 w 865"/>
              <a:gd name="T49" fmla="*/ 339 h 583"/>
              <a:gd name="T50" fmla="*/ 656 w 865"/>
              <a:gd name="T51" fmla="*/ 339 h 583"/>
              <a:gd name="T52" fmla="*/ 702 w 865"/>
              <a:gd name="T53" fmla="*/ 378 h 583"/>
              <a:gd name="T54" fmla="*/ 737 w 865"/>
              <a:gd name="T55" fmla="*/ 401 h 583"/>
              <a:gd name="T56" fmla="*/ 780 w 865"/>
              <a:gd name="T57" fmla="*/ 424 h 583"/>
              <a:gd name="T58" fmla="*/ 826 w 865"/>
              <a:gd name="T59" fmla="*/ 458 h 583"/>
              <a:gd name="T60" fmla="*/ 841 w 865"/>
              <a:gd name="T61" fmla="*/ 474 h 583"/>
              <a:gd name="T62" fmla="*/ 864 w 865"/>
              <a:gd name="T63" fmla="*/ 493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65" h="583">
                <a:moveTo>
                  <a:pt x="864" y="493"/>
                </a:moveTo>
                <a:lnTo>
                  <a:pt x="864" y="493"/>
                </a:lnTo>
                <a:cubicBezTo>
                  <a:pt x="540" y="582"/>
                  <a:pt x="540" y="582"/>
                  <a:pt x="540" y="582"/>
                </a:cubicBezTo>
                <a:lnTo>
                  <a:pt x="540" y="582"/>
                </a:lnTo>
                <a:cubicBezTo>
                  <a:pt x="421" y="532"/>
                  <a:pt x="421" y="532"/>
                  <a:pt x="421" y="532"/>
                </a:cubicBezTo>
                <a:lnTo>
                  <a:pt x="421" y="532"/>
                </a:lnTo>
                <a:cubicBezTo>
                  <a:pt x="162" y="447"/>
                  <a:pt x="162" y="447"/>
                  <a:pt x="162" y="447"/>
                </a:cubicBezTo>
                <a:lnTo>
                  <a:pt x="162" y="447"/>
                </a:lnTo>
                <a:cubicBezTo>
                  <a:pt x="151" y="393"/>
                  <a:pt x="151" y="393"/>
                  <a:pt x="151" y="393"/>
                </a:cubicBezTo>
                <a:cubicBezTo>
                  <a:pt x="143" y="382"/>
                  <a:pt x="147" y="354"/>
                  <a:pt x="147" y="339"/>
                </a:cubicBezTo>
                <a:cubicBezTo>
                  <a:pt x="147" y="327"/>
                  <a:pt x="135" y="304"/>
                  <a:pt x="124" y="304"/>
                </a:cubicBezTo>
                <a:cubicBezTo>
                  <a:pt x="112" y="289"/>
                  <a:pt x="132" y="273"/>
                  <a:pt x="132" y="258"/>
                </a:cubicBezTo>
                <a:cubicBezTo>
                  <a:pt x="132" y="247"/>
                  <a:pt x="112" y="220"/>
                  <a:pt x="105" y="216"/>
                </a:cubicBezTo>
                <a:cubicBezTo>
                  <a:pt x="97" y="204"/>
                  <a:pt x="86" y="208"/>
                  <a:pt x="78" y="193"/>
                </a:cubicBezTo>
                <a:cubicBezTo>
                  <a:pt x="70" y="173"/>
                  <a:pt x="66" y="173"/>
                  <a:pt x="43" y="169"/>
                </a:cubicBezTo>
                <a:lnTo>
                  <a:pt x="43" y="169"/>
                </a:lnTo>
                <a:cubicBezTo>
                  <a:pt x="0" y="112"/>
                  <a:pt x="0" y="112"/>
                  <a:pt x="0" y="112"/>
                </a:cubicBezTo>
                <a:lnTo>
                  <a:pt x="0" y="112"/>
                </a:lnTo>
                <a:cubicBezTo>
                  <a:pt x="143" y="0"/>
                  <a:pt x="143" y="0"/>
                  <a:pt x="143" y="0"/>
                </a:cubicBezTo>
                <a:lnTo>
                  <a:pt x="143" y="0"/>
                </a:lnTo>
                <a:cubicBezTo>
                  <a:pt x="189" y="42"/>
                  <a:pt x="224" y="77"/>
                  <a:pt x="294" y="85"/>
                </a:cubicBezTo>
                <a:cubicBezTo>
                  <a:pt x="336" y="92"/>
                  <a:pt x="413" y="92"/>
                  <a:pt x="448" y="115"/>
                </a:cubicBezTo>
                <a:cubicBezTo>
                  <a:pt x="456" y="161"/>
                  <a:pt x="482" y="123"/>
                  <a:pt x="505" y="146"/>
                </a:cubicBezTo>
                <a:cubicBezTo>
                  <a:pt x="544" y="181"/>
                  <a:pt x="529" y="220"/>
                  <a:pt x="579" y="247"/>
                </a:cubicBezTo>
                <a:cubicBezTo>
                  <a:pt x="622" y="270"/>
                  <a:pt x="622" y="312"/>
                  <a:pt x="656" y="339"/>
                </a:cubicBezTo>
                <a:lnTo>
                  <a:pt x="656" y="339"/>
                </a:lnTo>
                <a:cubicBezTo>
                  <a:pt x="668" y="354"/>
                  <a:pt x="687" y="366"/>
                  <a:pt x="702" y="378"/>
                </a:cubicBezTo>
                <a:cubicBezTo>
                  <a:pt x="714" y="390"/>
                  <a:pt x="722" y="393"/>
                  <a:pt x="737" y="401"/>
                </a:cubicBezTo>
                <a:cubicBezTo>
                  <a:pt x="753" y="405"/>
                  <a:pt x="764" y="412"/>
                  <a:pt x="780" y="424"/>
                </a:cubicBezTo>
                <a:cubicBezTo>
                  <a:pt x="795" y="436"/>
                  <a:pt x="810" y="451"/>
                  <a:pt x="826" y="458"/>
                </a:cubicBezTo>
                <a:cubicBezTo>
                  <a:pt x="829" y="462"/>
                  <a:pt x="837" y="470"/>
                  <a:pt x="841" y="474"/>
                </a:cubicBezTo>
                <a:cubicBezTo>
                  <a:pt x="864" y="493"/>
                  <a:pt x="864" y="493"/>
                  <a:pt x="864" y="49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9" name="Freeform 221"/>
          <p:cNvSpPr>
            <a:spLocks noChangeArrowheads="1"/>
          </p:cNvSpPr>
          <p:nvPr/>
        </p:nvSpPr>
        <p:spPr bwMode="auto">
          <a:xfrm>
            <a:off x="20438325" y="7602874"/>
            <a:ext cx="581366" cy="558667"/>
          </a:xfrm>
          <a:custGeom>
            <a:avLst/>
            <a:gdLst>
              <a:gd name="T0" fmla="*/ 524 w 795"/>
              <a:gd name="T1" fmla="*/ 0 h 764"/>
              <a:gd name="T2" fmla="*/ 524 w 795"/>
              <a:gd name="T3" fmla="*/ 0 h 764"/>
              <a:gd name="T4" fmla="*/ 570 w 795"/>
              <a:gd name="T5" fmla="*/ 22 h 764"/>
              <a:gd name="T6" fmla="*/ 605 w 795"/>
              <a:gd name="T7" fmla="*/ 22 h 764"/>
              <a:gd name="T8" fmla="*/ 644 w 795"/>
              <a:gd name="T9" fmla="*/ 57 h 764"/>
              <a:gd name="T10" fmla="*/ 663 w 795"/>
              <a:gd name="T11" fmla="*/ 96 h 764"/>
              <a:gd name="T12" fmla="*/ 713 w 795"/>
              <a:gd name="T13" fmla="*/ 139 h 764"/>
              <a:gd name="T14" fmla="*/ 751 w 795"/>
              <a:gd name="T15" fmla="*/ 185 h 764"/>
              <a:gd name="T16" fmla="*/ 751 w 795"/>
              <a:gd name="T17" fmla="*/ 185 h 764"/>
              <a:gd name="T18" fmla="*/ 794 w 795"/>
              <a:gd name="T19" fmla="*/ 242 h 764"/>
              <a:gd name="T20" fmla="*/ 794 w 795"/>
              <a:gd name="T21" fmla="*/ 242 h 764"/>
              <a:gd name="T22" fmla="*/ 335 w 795"/>
              <a:gd name="T23" fmla="*/ 621 h 764"/>
              <a:gd name="T24" fmla="*/ 335 w 795"/>
              <a:gd name="T25" fmla="*/ 621 h 764"/>
              <a:gd name="T26" fmla="*/ 150 w 795"/>
              <a:gd name="T27" fmla="*/ 763 h 764"/>
              <a:gd name="T28" fmla="*/ 150 w 795"/>
              <a:gd name="T29" fmla="*/ 763 h 764"/>
              <a:gd name="T30" fmla="*/ 108 w 795"/>
              <a:gd name="T31" fmla="*/ 724 h 764"/>
              <a:gd name="T32" fmla="*/ 104 w 795"/>
              <a:gd name="T33" fmla="*/ 671 h 764"/>
              <a:gd name="T34" fmla="*/ 100 w 795"/>
              <a:gd name="T35" fmla="*/ 644 h 764"/>
              <a:gd name="T36" fmla="*/ 123 w 795"/>
              <a:gd name="T37" fmla="*/ 621 h 764"/>
              <a:gd name="T38" fmla="*/ 104 w 795"/>
              <a:gd name="T39" fmla="*/ 597 h 764"/>
              <a:gd name="T40" fmla="*/ 3 w 795"/>
              <a:gd name="T41" fmla="*/ 578 h 764"/>
              <a:gd name="T42" fmla="*/ 3 w 795"/>
              <a:gd name="T43" fmla="*/ 578 h 764"/>
              <a:gd name="T44" fmla="*/ 0 w 795"/>
              <a:gd name="T45" fmla="*/ 543 h 764"/>
              <a:gd name="T46" fmla="*/ 19 w 795"/>
              <a:gd name="T47" fmla="*/ 505 h 764"/>
              <a:gd name="T48" fmla="*/ 38 w 795"/>
              <a:gd name="T49" fmla="*/ 493 h 764"/>
              <a:gd name="T50" fmla="*/ 34 w 795"/>
              <a:gd name="T51" fmla="*/ 455 h 764"/>
              <a:gd name="T52" fmla="*/ 38 w 795"/>
              <a:gd name="T53" fmla="*/ 431 h 764"/>
              <a:gd name="T54" fmla="*/ 53 w 795"/>
              <a:gd name="T55" fmla="*/ 381 h 764"/>
              <a:gd name="T56" fmla="*/ 88 w 795"/>
              <a:gd name="T57" fmla="*/ 339 h 764"/>
              <a:gd name="T58" fmla="*/ 73 w 795"/>
              <a:gd name="T59" fmla="*/ 219 h 764"/>
              <a:gd name="T60" fmla="*/ 53 w 795"/>
              <a:gd name="T61" fmla="*/ 161 h 764"/>
              <a:gd name="T62" fmla="*/ 42 w 795"/>
              <a:gd name="T63" fmla="*/ 96 h 764"/>
              <a:gd name="T64" fmla="*/ 42 w 795"/>
              <a:gd name="T65" fmla="*/ 96 h 764"/>
              <a:gd name="T66" fmla="*/ 53 w 795"/>
              <a:gd name="T67" fmla="*/ 100 h 764"/>
              <a:gd name="T68" fmla="*/ 162 w 795"/>
              <a:gd name="T69" fmla="*/ 65 h 764"/>
              <a:gd name="T70" fmla="*/ 524 w 795"/>
              <a:gd name="T71" fmla="*/ 0 h 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95" h="764">
                <a:moveTo>
                  <a:pt x="524" y="0"/>
                </a:moveTo>
                <a:lnTo>
                  <a:pt x="524" y="0"/>
                </a:lnTo>
                <a:cubicBezTo>
                  <a:pt x="539" y="19"/>
                  <a:pt x="547" y="26"/>
                  <a:pt x="570" y="22"/>
                </a:cubicBezTo>
                <a:cubicBezTo>
                  <a:pt x="585" y="19"/>
                  <a:pt x="589" y="15"/>
                  <a:pt x="605" y="22"/>
                </a:cubicBezTo>
                <a:cubicBezTo>
                  <a:pt x="609" y="46"/>
                  <a:pt x="628" y="46"/>
                  <a:pt x="644" y="57"/>
                </a:cubicBezTo>
                <a:cubicBezTo>
                  <a:pt x="659" y="69"/>
                  <a:pt x="663" y="76"/>
                  <a:pt x="663" y="96"/>
                </a:cubicBezTo>
                <a:cubicBezTo>
                  <a:pt x="663" y="139"/>
                  <a:pt x="682" y="119"/>
                  <a:pt x="713" y="139"/>
                </a:cubicBezTo>
                <a:cubicBezTo>
                  <a:pt x="724" y="150"/>
                  <a:pt x="740" y="169"/>
                  <a:pt x="751" y="185"/>
                </a:cubicBezTo>
                <a:lnTo>
                  <a:pt x="751" y="185"/>
                </a:lnTo>
                <a:cubicBezTo>
                  <a:pt x="794" y="242"/>
                  <a:pt x="794" y="242"/>
                  <a:pt x="794" y="242"/>
                </a:cubicBezTo>
                <a:lnTo>
                  <a:pt x="794" y="242"/>
                </a:lnTo>
                <a:cubicBezTo>
                  <a:pt x="335" y="621"/>
                  <a:pt x="335" y="621"/>
                  <a:pt x="335" y="621"/>
                </a:cubicBezTo>
                <a:lnTo>
                  <a:pt x="335" y="621"/>
                </a:lnTo>
                <a:cubicBezTo>
                  <a:pt x="150" y="763"/>
                  <a:pt x="150" y="763"/>
                  <a:pt x="150" y="763"/>
                </a:cubicBezTo>
                <a:lnTo>
                  <a:pt x="150" y="763"/>
                </a:lnTo>
                <a:cubicBezTo>
                  <a:pt x="139" y="747"/>
                  <a:pt x="123" y="740"/>
                  <a:pt x="108" y="724"/>
                </a:cubicBezTo>
                <a:cubicBezTo>
                  <a:pt x="92" y="713"/>
                  <a:pt x="92" y="686"/>
                  <a:pt x="104" y="671"/>
                </a:cubicBezTo>
                <a:cubicBezTo>
                  <a:pt x="108" y="663"/>
                  <a:pt x="100" y="651"/>
                  <a:pt x="100" y="644"/>
                </a:cubicBezTo>
                <a:cubicBezTo>
                  <a:pt x="104" y="640"/>
                  <a:pt x="123" y="624"/>
                  <a:pt x="123" y="621"/>
                </a:cubicBezTo>
                <a:cubicBezTo>
                  <a:pt x="123" y="613"/>
                  <a:pt x="111" y="601"/>
                  <a:pt x="104" y="597"/>
                </a:cubicBezTo>
                <a:cubicBezTo>
                  <a:pt x="69" y="589"/>
                  <a:pt x="38" y="585"/>
                  <a:pt x="3" y="578"/>
                </a:cubicBezTo>
                <a:lnTo>
                  <a:pt x="3" y="578"/>
                </a:lnTo>
                <a:cubicBezTo>
                  <a:pt x="0" y="543"/>
                  <a:pt x="0" y="543"/>
                  <a:pt x="0" y="543"/>
                </a:cubicBezTo>
                <a:cubicBezTo>
                  <a:pt x="0" y="528"/>
                  <a:pt x="7" y="516"/>
                  <a:pt x="19" y="505"/>
                </a:cubicBezTo>
                <a:cubicBezTo>
                  <a:pt x="27" y="501"/>
                  <a:pt x="30" y="497"/>
                  <a:pt x="38" y="493"/>
                </a:cubicBezTo>
                <a:cubicBezTo>
                  <a:pt x="49" y="482"/>
                  <a:pt x="46" y="463"/>
                  <a:pt x="34" y="455"/>
                </a:cubicBezTo>
                <a:cubicBezTo>
                  <a:pt x="34" y="447"/>
                  <a:pt x="38" y="439"/>
                  <a:pt x="38" y="431"/>
                </a:cubicBezTo>
                <a:cubicBezTo>
                  <a:pt x="53" y="381"/>
                  <a:pt x="53" y="381"/>
                  <a:pt x="53" y="381"/>
                </a:cubicBezTo>
                <a:cubicBezTo>
                  <a:pt x="57" y="362"/>
                  <a:pt x="76" y="350"/>
                  <a:pt x="88" y="339"/>
                </a:cubicBezTo>
                <a:cubicBezTo>
                  <a:pt x="123" y="297"/>
                  <a:pt x="108" y="254"/>
                  <a:pt x="73" y="219"/>
                </a:cubicBezTo>
                <a:cubicBezTo>
                  <a:pt x="57" y="204"/>
                  <a:pt x="57" y="185"/>
                  <a:pt x="53" y="161"/>
                </a:cubicBezTo>
                <a:cubicBezTo>
                  <a:pt x="38" y="146"/>
                  <a:pt x="34" y="119"/>
                  <a:pt x="42" y="96"/>
                </a:cubicBezTo>
                <a:lnTo>
                  <a:pt x="42" y="96"/>
                </a:lnTo>
                <a:cubicBezTo>
                  <a:pt x="53" y="100"/>
                  <a:pt x="53" y="100"/>
                  <a:pt x="53" y="100"/>
                </a:cubicBezTo>
                <a:cubicBezTo>
                  <a:pt x="92" y="96"/>
                  <a:pt x="127" y="73"/>
                  <a:pt x="162" y="65"/>
                </a:cubicBezTo>
                <a:cubicBezTo>
                  <a:pt x="277" y="26"/>
                  <a:pt x="400" y="0"/>
                  <a:pt x="524"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0" name="Freeform 222"/>
          <p:cNvSpPr>
            <a:spLocks noChangeArrowheads="1"/>
          </p:cNvSpPr>
          <p:nvPr/>
        </p:nvSpPr>
        <p:spPr bwMode="auto">
          <a:xfrm>
            <a:off x="21006699" y="7385254"/>
            <a:ext cx="513161" cy="516442"/>
          </a:xfrm>
          <a:custGeom>
            <a:avLst/>
            <a:gdLst>
              <a:gd name="T0" fmla="*/ 123 w 699"/>
              <a:gd name="T1" fmla="*/ 367 h 707"/>
              <a:gd name="T2" fmla="*/ 123 w 699"/>
              <a:gd name="T3" fmla="*/ 367 h 707"/>
              <a:gd name="T4" fmla="*/ 274 w 699"/>
              <a:gd name="T5" fmla="*/ 452 h 707"/>
              <a:gd name="T6" fmla="*/ 428 w 699"/>
              <a:gd name="T7" fmla="*/ 482 h 707"/>
              <a:gd name="T8" fmla="*/ 485 w 699"/>
              <a:gd name="T9" fmla="*/ 513 h 707"/>
              <a:gd name="T10" fmla="*/ 559 w 699"/>
              <a:gd name="T11" fmla="*/ 614 h 707"/>
              <a:gd name="T12" fmla="*/ 636 w 699"/>
              <a:gd name="T13" fmla="*/ 706 h 707"/>
              <a:gd name="T14" fmla="*/ 636 w 699"/>
              <a:gd name="T15" fmla="*/ 706 h 707"/>
              <a:gd name="T16" fmla="*/ 655 w 699"/>
              <a:gd name="T17" fmla="*/ 606 h 707"/>
              <a:gd name="T18" fmla="*/ 659 w 699"/>
              <a:gd name="T19" fmla="*/ 517 h 707"/>
              <a:gd name="T20" fmla="*/ 667 w 699"/>
              <a:gd name="T21" fmla="*/ 402 h 707"/>
              <a:gd name="T22" fmla="*/ 659 w 699"/>
              <a:gd name="T23" fmla="*/ 305 h 707"/>
              <a:gd name="T24" fmla="*/ 613 w 699"/>
              <a:gd name="T25" fmla="*/ 263 h 707"/>
              <a:gd name="T26" fmla="*/ 594 w 699"/>
              <a:gd name="T27" fmla="*/ 232 h 707"/>
              <a:gd name="T28" fmla="*/ 594 w 699"/>
              <a:gd name="T29" fmla="*/ 232 h 707"/>
              <a:gd name="T30" fmla="*/ 582 w 699"/>
              <a:gd name="T31" fmla="*/ 205 h 707"/>
              <a:gd name="T32" fmla="*/ 567 w 699"/>
              <a:gd name="T33" fmla="*/ 112 h 707"/>
              <a:gd name="T34" fmla="*/ 536 w 699"/>
              <a:gd name="T35" fmla="*/ 19 h 707"/>
              <a:gd name="T36" fmla="*/ 524 w 699"/>
              <a:gd name="T37" fmla="*/ 0 h 707"/>
              <a:gd name="T38" fmla="*/ 524 w 699"/>
              <a:gd name="T39" fmla="*/ 0 h 707"/>
              <a:gd name="T40" fmla="*/ 7 w 699"/>
              <a:gd name="T41" fmla="*/ 0 h 707"/>
              <a:gd name="T42" fmla="*/ 7 w 699"/>
              <a:gd name="T43" fmla="*/ 0 h 707"/>
              <a:gd name="T44" fmla="*/ 15 w 699"/>
              <a:gd name="T45" fmla="*/ 47 h 707"/>
              <a:gd name="T46" fmla="*/ 46 w 699"/>
              <a:gd name="T47" fmla="*/ 82 h 707"/>
              <a:gd name="T48" fmla="*/ 27 w 699"/>
              <a:gd name="T49" fmla="*/ 131 h 707"/>
              <a:gd name="T50" fmla="*/ 43 w 699"/>
              <a:gd name="T51" fmla="*/ 193 h 707"/>
              <a:gd name="T52" fmla="*/ 58 w 699"/>
              <a:gd name="T53" fmla="*/ 270 h 707"/>
              <a:gd name="T54" fmla="*/ 100 w 699"/>
              <a:gd name="T55" fmla="*/ 336 h 707"/>
              <a:gd name="T56" fmla="*/ 123 w 699"/>
              <a:gd name="T57" fmla="*/ 367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99" h="707">
                <a:moveTo>
                  <a:pt x="123" y="367"/>
                </a:moveTo>
                <a:lnTo>
                  <a:pt x="123" y="367"/>
                </a:lnTo>
                <a:cubicBezTo>
                  <a:pt x="169" y="409"/>
                  <a:pt x="204" y="444"/>
                  <a:pt x="274" y="452"/>
                </a:cubicBezTo>
                <a:cubicBezTo>
                  <a:pt x="316" y="459"/>
                  <a:pt x="393" y="459"/>
                  <a:pt x="428" y="482"/>
                </a:cubicBezTo>
                <a:cubicBezTo>
                  <a:pt x="436" y="528"/>
                  <a:pt x="462" y="490"/>
                  <a:pt x="485" y="513"/>
                </a:cubicBezTo>
                <a:cubicBezTo>
                  <a:pt x="524" y="548"/>
                  <a:pt x="509" y="587"/>
                  <a:pt x="559" y="614"/>
                </a:cubicBezTo>
                <a:cubicBezTo>
                  <a:pt x="602" y="637"/>
                  <a:pt x="602" y="679"/>
                  <a:pt x="636" y="706"/>
                </a:cubicBezTo>
                <a:lnTo>
                  <a:pt x="636" y="706"/>
                </a:lnTo>
                <a:cubicBezTo>
                  <a:pt x="655" y="679"/>
                  <a:pt x="655" y="637"/>
                  <a:pt x="655" y="606"/>
                </a:cubicBezTo>
                <a:cubicBezTo>
                  <a:pt x="655" y="579"/>
                  <a:pt x="651" y="540"/>
                  <a:pt x="659" y="517"/>
                </a:cubicBezTo>
                <a:cubicBezTo>
                  <a:pt x="667" y="479"/>
                  <a:pt x="663" y="440"/>
                  <a:pt x="667" y="402"/>
                </a:cubicBezTo>
                <a:cubicBezTo>
                  <a:pt x="674" y="374"/>
                  <a:pt x="698" y="320"/>
                  <a:pt x="659" y="305"/>
                </a:cubicBezTo>
                <a:cubicBezTo>
                  <a:pt x="651" y="294"/>
                  <a:pt x="624" y="274"/>
                  <a:pt x="613" y="263"/>
                </a:cubicBezTo>
                <a:cubicBezTo>
                  <a:pt x="594" y="232"/>
                  <a:pt x="594" y="232"/>
                  <a:pt x="594" y="232"/>
                </a:cubicBezTo>
                <a:lnTo>
                  <a:pt x="594" y="232"/>
                </a:lnTo>
                <a:cubicBezTo>
                  <a:pt x="582" y="205"/>
                  <a:pt x="582" y="205"/>
                  <a:pt x="582" y="205"/>
                </a:cubicBezTo>
                <a:cubicBezTo>
                  <a:pt x="567" y="177"/>
                  <a:pt x="571" y="139"/>
                  <a:pt x="567" y="112"/>
                </a:cubicBezTo>
                <a:cubicBezTo>
                  <a:pt x="559" y="85"/>
                  <a:pt x="555" y="39"/>
                  <a:pt x="536" y="19"/>
                </a:cubicBezTo>
                <a:cubicBezTo>
                  <a:pt x="536" y="12"/>
                  <a:pt x="528" y="4"/>
                  <a:pt x="524" y="0"/>
                </a:cubicBezTo>
                <a:lnTo>
                  <a:pt x="524" y="0"/>
                </a:lnTo>
                <a:cubicBezTo>
                  <a:pt x="7" y="0"/>
                  <a:pt x="7" y="0"/>
                  <a:pt x="7" y="0"/>
                </a:cubicBezTo>
                <a:lnTo>
                  <a:pt x="7" y="0"/>
                </a:lnTo>
                <a:cubicBezTo>
                  <a:pt x="0" y="16"/>
                  <a:pt x="0" y="31"/>
                  <a:pt x="15" y="47"/>
                </a:cubicBezTo>
                <a:cubicBezTo>
                  <a:pt x="27" y="54"/>
                  <a:pt x="43" y="66"/>
                  <a:pt x="46" y="82"/>
                </a:cubicBezTo>
                <a:cubicBezTo>
                  <a:pt x="46" y="85"/>
                  <a:pt x="27" y="116"/>
                  <a:pt x="27" y="131"/>
                </a:cubicBezTo>
                <a:cubicBezTo>
                  <a:pt x="27" y="143"/>
                  <a:pt x="39" y="181"/>
                  <a:pt x="43" y="193"/>
                </a:cubicBezTo>
                <a:cubicBezTo>
                  <a:pt x="43" y="216"/>
                  <a:pt x="50" y="248"/>
                  <a:pt x="58" y="270"/>
                </a:cubicBezTo>
                <a:cubicBezTo>
                  <a:pt x="62" y="294"/>
                  <a:pt x="89" y="316"/>
                  <a:pt x="100" y="336"/>
                </a:cubicBezTo>
                <a:cubicBezTo>
                  <a:pt x="123" y="367"/>
                  <a:pt x="123" y="367"/>
                  <a:pt x="123" y="36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1" name="Freeform 223"/>
          <p:cNvSpPr>
            <a:spLocks noChangeArrowheads="1"/>
          </p:cNvSpPr>
          <p:nvPr/>
        </p:nvSpPr>
        <p:spPr bwMode="auto">
          <a:xfrm>
            <a:off x="19921916" y="7252083"/>
            <a:ext cx="503417" cy="503450"/>
          </a:xfrm>
          <a:custGeom>
            <a:avLst/>
            <a:gdLst>
              <a:gd name="T0" fmla="*/ 427 w 687"/>
              <a:gd name="T1" fmla="*/ 0 h 687"/>
              <a:gd name="T2" fmla="*/ 427 w 687"/>
              <a:gd name="T3" fmla="*/ 0 h 687"/>
              <a:gd name="T4" fmla="*/ 431 w 687"/>
              <a:gd name="T5" fmla="*/ 31 h 687"/>
              <a:gd name="T6" fmla="*/ 435 w 687"/>
              <a:gd name="T7" fmla="*/ 39 h 687"/>
              <a:gd name="T8" fmla="*/ 443 w 687"/>
              <a:gd name="T9" fmla="*/ 127 h 687"/>
              <a:gd name="T10" fmla="*/ 447 w 687"/>
              <a:gd name="T11" fmla="*/ 135 h 687"/>
              <a:gd name="T12" fmla="*/ 482 w 687"/>
              <a:gd name="T13" fmla="*/ 177 h 687"/>
              <a:gd name="T14" fmla="*/ 555 w 687"/>
              <a:gd name="T15" fmla="*/ 255 h 687"/>
              <a:gd name="T16" fmla="*/ 601 w 687"/>
              <a:gd name="T17" fmla="*/ 343 h 687"/>
              <a:gd name="T18" fmla="*/ 659 w 687"/>
              <a:gd name="T19" fmla="*/ 355 h 687"/>
              <a:gd name="T20" fmla="*/ 675 w 687"/>
              <a:gd name="T21" fmla="*/ 405 h 687"/>
              <a:gd name="T22" fmla="*/ 686 w 687"/>
              <a:gd name="T23" fmla="*/ 451 h 687"/>
              <a:gd name="T24" fmla="*/ 686 w 687"/>
              <a:gd name="T25" fmla="*/ 451 h 687"/>
              <a:gd name="T26" fmla="*/ 254 w 687"/>
              <a:gd name="T27" fmla="*/ 686 h 687"/>
              <a:gd name="T28" fmla="*/ 254 w 687"/>
              <a:gd name="T29" fmla="*/ 686 h 687"/>
              <a:gd name="T30" fmla="*/ 0 w 687"/>
              <a:gd name="T31" fmla="*/ 235 h 687"/>
              <a:gd name="T32" fmla="*/ 0 w 687"/>
              <a:gd name="T33" fmla="*/ 235 h 687"/>
              <a:gd name="T34" fmla="*/ 427 w 687"/>
              <a:gd name="T35"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7" h="687">
                <a:moveTo>
                  <a:pt x="427" y="0"/>
                </a:moveTo>
                <a:lnTo>
                  <a:pt x="427" y="0"/>
                </a:lnTo>
                <a:cubicBezTo>
                  <a:pt x="431" y="12"/>
                  <a:pt x="431" y="19"/>
                  <a:pt x="431" y="31"/>
                </a:cubicBezTo>
                <a:cubicBezTo>
                  <a:pt x="435" y="39"/>
                  <a:pt x="435" y="39"/>
                  <a:pt x="435" y="39"/>
                </a:cubicBezTo>
                <a:cubicBezTo>
                  <a:pt x="486" y="78"/>
                  <a:pt x="443" y="78"/>
                  <a:pt x="443" y="127"/>
                </a:cubicBezTo>
                <a:cubicBezTo>
                  <a:pt x="447" y="135"/>
                  <a:pt x="447" y="135"/>
                  <a:pt x="447" y="135"/>
                </a:cubicBezTo>
                <a:cubicBezTo>
                  <a:pt x="474" y="151"/>
                  <a:pt x="482" y="135"/>
                  <a:pt x="482" y="177"/>
                </a:cubicBezTo>
                <a:cubicBezTo>
                  <a:pt x="486" y="224"/>
                  <a:pt x="513" y="247"/>
                  <a:pt x="555" y="255"/>
                </a:cubicBezTo>
                <a:cubicBezTo>
                  <a:pt x="613" y="270"/>
                  <a:pt x="574" y="309"/>
                  <a:pt x="601" y="343"/>
                </a:cubicBezTo>
                <a:cubicBezTo>
                  <a:pt x="620" y="355"/>
                  <a:pt x="640" y="347"/>
                  <a:pt x="659" y="355"/>
                </a:cubicBezTo>
                <a:cubicBezTo>
                  <a:pt x="675" y="362"/>
                  <a:pt x="675" y="390"/>
                  <a:pt x="675" y="405"/>
                </a:cubicBezTo>
                <a:cubicBezTo>
                  <a:pt x="686" y="451"/>
                  <a:pt x="686" y="451"/>
                  <a:pt x="686" y="451"/>
                </a:cubicBezTo>
                <a:lnTo>
                  <a:pt x="686" y="451"/>
                </a:lnTo>
                <a:cubicBezTo>
                  <a:pt x="254" y="686"/>
                  <a:pt x="254" y="686"/>
                  <a:pt x="254" y="686"/>
                </a:cubicBezTo>
                <a:lnTo>
                  <a:pt x="254" y="686"/>
                </a:lnTo>
                <a:cubicBezTo>
                  <a:pt x="0" y="235"/>
                  <a:pt x="0" y="235"/>
                  <a:pt x="0" y="235"/>
                </a:cubicBezTo>
                <a:lnTo>
                  <a:pt x="0" y="235"/>
                </a:lnTo>
                <a:cubicBezTo>
                  <a:pt x="427" y="0"/>
                  <a:pt x="427" y="0"/>
                  <a:pt x="427" y="0"/>
                </a:cubicBezTo>
              </a:path>
            </a:pathLst>
          </a:custGeom>
          <a:solidFill>
            <a:schemeClr val="accent4"/>
          </a:solidFill>
          <a:ln w="28575" cap="flat" cmpd="sng">
            <a:solidFill>
              <a:schemeClr val="bg1"/>
            </a:solidFill>
            <a:bevel/>
          </a:ln>
          <a:effectLst/>
        </p:spPr>
        <p:txBody>
          <a:bodyPr wrap="none" anchor="ctr"/>
          <a:lstStyle/>
          <a:p>
            <a:endParaRPr lang="en-US"/>
          </a:p>
        </p:txBody>
      </p:sp>
      <p:sp>
        <p:nvSpPr>
          <p:cNvPr id="222" name="Freeform 224"/>
          <p:cNvSpPr>
            <a:spLocks noChangeArrowheads="1"/>
          </p:cNvSpPr>
          <p:nvPr/>
        </p:nvSpPr>
        <p:spPr bwMode="auto">
          <a:xfrm>
            <a:off x="20038839" y="7557401"/>
            <a:ext cx="487178" cy="565163"/>
          </a:xfrm>
          <a:custGeom>
            <a:avLst/>
            <a:gdLst>
              <a:gd name="T0" fmla="*/ 92 w 664"/>
              <a:gd name="T1" fmla="*/ 273 h 772"/>
              <a:gd name="T2" fmla="*/ 92 w 664"/>
              <a:gd name="T3" fmla="*/ 273 h 772"/>
              <a:gd name="T4" fmla="*/ 524 w 664"/>
              <a:gd name="T5" fmla="*/ 38 h 772"/>
              <a:gd name="T6" fmla="*/ 524 w 664"/>
              <a:gd name="T7" fmla="*/ 38 h 772"/>
              <a:gd name="T8" fmla="*/ 563 w 664"/>
              <a:gd name="T9" fmla="*/ 46 h 772"/>
              <a:gd name="T10" fmla="*/ 570 w 664"/>
              <a:gd name="T11" fmla="*/ 12 h 772"/>
              <a:gd name="T12" fmla="*/ 586 w 664"/>
              <a:gd name="T13" fmla="*/ 0 h 772"/>
              <a:gd name="T14" fmla="*/ 593 w 664"/>
              <a:gd name="T15" fmla="*/ 27 h 772"/>
              <a:gd name="T16" fmla="*/ 593 w 664"/>
              <a:gd name="T17" fmla="*/ 46 h 772"/>
              <a:gd name="T18" fmla="*/ 597 w 664"/>
              <a:gd name="T19" fmla="*/ 73 h 772"/>
              <a:gd name="T20" fmla="*/ 605 w 664"/>
              <a:gd name="T21" fmla="*/ 81 h 772"/>
              <a:gd name="T22" fmla="*/ 605 w 664"/>
              <a:gd name="T23" fmla="*/ 84 h 772"/>
              <a:gd name="T24" fmla="*/ 578 w 664"/>
              <a:gd name="T25" fmla="*/ 100 h 772"/>
              <a:gd name="T26" fmla="*/ 567 w 664"/>
              <a:gd name="T27" fmla="*/ 104 h 772"/>
              <a:gd name="T28" fmla="*/ 559 w 664"/>
              <a:gd name="T29" fmla="*/ 115 h 772"/>
              <a:gd name="T30" fmla="*/ 563 w 664"/>
              <a:gd name="T31" fmla="*/ 123 h 772"/>
              <a:gd name="T32" fmla="*/ 570 w 664"/>
              <a:gd name="T33" fmla="*/ 142 h 772"/>
              <a:gd name="T34" fmla="*/ 582 w 664"/>
              <a:gd name="T35" fmla="*/ 158 h 772"/>
              <a:gd name="T36" fmla="*/ 582 w 664"/>
              <a:gd name="T37" fmla="*/ 158 h 772"/>
              <a:gd name="T38" fmla="*/ 593 w 664"/>
              <a:gd name="T39" fmla="*/ 223 h 772"/>
              <a:gd name="T40" fmla="*/ 613 w 664"/>
              <a:gd name="T41" fmla="*/ 281 h 772"/>
              <a:gd name="T42" fmla="*/ 628 w 664"/>
              <a:gd name="T43" fmla="*/ 401 h 772"/>
              <a:gd name="T44" fmla="*/ 593 w 664"/>
              <a:gd name="T45" fmla="*/ 443 h 772"/>
              <a:gd name="T46" fmla="*/ 578 w 664"/>
              <a:gd name="T47" fmla="*/ 493 h 772"/>
              <a:gd name="T48" fmla="*/ 574 w 664"/>
              <a:gd name="T49" fmla="*/ 517 h 772"/>
              <a:gd name="T50" fmla="*/ 578 w 664"/>
              <a:gd name="T51" fmla="*/ 555 h 772"/>
              <a:gd name="T52" fmla="*/ 559 w 664"/>
              <a:gd name="T53" fmla="*/ 567 h 772"/>
              <a:gd name="T54" fmla="*/ 540 w 664"/>
              <a:gd name="T55" fmla="*/ 605 h 772"/>
              <a:gd name="T56" fmla="*/ 543 w 664"/>
              <a:gd name="T57" fmla="*/ 640 h 772"/>
              <a:gd name="T58" fmla="*/ 543 w 664"/>
              <a:gd name="T59" fmla="*/ 640 h 772"/>
              <a:gd name="T60" fmla="*/ 351 w 664"/>
              <a:gd name="T61" fmla="*/ 640 h 772"/>
              <a:gd name="T62" fmla="*/ 296 w 664"/>
              <a:gd name="T63" fmla="*/ 659 h 772"/>
              <a:gd name="T64" fmla="*/ 254 w 664"/>
              <a:gd name="T65" fmla="*/ 686 h 772"/>
              <a:gd name="T66" fmla="*/ 208 w 664"/>
              <a:gd name="T67" fmla="*/ 717 h 772"/>
              <a:gd name="T68" fmla="*/ 92 w 664"/>
              <a:gd name="T69" fmla="*/ 771 h 772"/>
              <a:gd name="T70" fmla="*/ 92 w 664"/>
              <a:gd name="T71" fmla="*/ 771 h 772"/>
              <a:gd name="T72" fmla="*/ 73 w 664"/>
              <a:gd name="T73" fmla="*/ 721 h 772"/>
              <a:gd name="T74" fmla="*/ 54 w 664"/>
              <a:gd name="T75" fmla="*/ 651 h 772"/>
              <a:gd name="T76" fmla="*/ 31 w 664"/>
              <a:gd name="T77" fmla="*/ 578 h 772"/>
              <a:gd name="T78" fmla="*/ 0 w 664"/>
              <a:gd name="T79" fmla="*/ 458 h 772"/>
              <a:gd name="T80" fmla="*/ 4 w 664"/>
              <a:gd name="T81" fmla="*/ 328 h 772"/>
              <a:gd name="T82" fmla="*/ 4 w 664"/>
              <a:gd name="T83" fmla="*/ 328 h 772"/>
              <a:gd name="T84" fmla="*/ 92 w 664"/>
              <a:gd name="T85" fmla="*/ 273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4" h="772">
                <a:moveTo>
                  <a:pt x="92" y="273"/>
                </a:moveTo>
                <a:lnTo>
                  <a:pt x="92" y="273"/>
                </a:lnTo>
                <a:cubicBezTo>
                  <a:pt x="524" y="38"/>
                  <a:pt x="524" y="38"/>
                  <a:pt x="524" y="38"/>
                </a:cubicBezTo>
                <a:lnTo>
                  <a:pt x="524" y="38"/>
                </a:lnTo>
                <a:cubicBezTo>
                  <a:pt x="536" y="50"/>
                  <a:pt x="551" y="69"/>
                  <a:pt x="563" y="46"/>
                </a:cubicBezTo>
                <a:cubicBezTo>
                  <a:pt x="567" y="35"/>
                  <a:pt x="567" y="23"/>
                  <a:pt x="570" y="12"/>
                </a:cubicBezTo>
                <a:cubicBezTo>
                  <a:pt x="574" y="8"/>
                  <a:pt x="578" y="0"/>
                  <a:pt x="586" y="0"/>
                </a:cubicBezTo>
                <a:cubicBezTo>
                  <a:pt x="593" y="4"/>
                  <a:pt x="593" y="19"/>
                  <a:pt x="593" y="27"/>
                </a:cubicBezTo>
                <a:cubicBezTo>
                  <a:pt x="593" y="35"/>
                  <a:pt x="593" y="42"/>
                  <a:pt x="593" y="46"/>
                </a:cubicBezTo>
                <a:cubicBezTo>
                  <a:pt x="593" y="58"/>
                  <a:pt x="597" y="65"/>
                  <a:pt x="597" y="73"/>
                </a:cubicBezTo>
                <a:cubicBezTo>
                  <a:pt x="601" y="77"/>
                  <a:pt x="601" y="77"/>
                  <a:pt x="605" y="81"/>
                </a:cubicBezTo>
                <a:cubicBezTo>
                  <a:pt x="605" y="81"/>
                  <a:pt x="605" y="81"/>
                  <a:pt x="605" y="84"/>
                </a:cubicBezTo>
                <a:cubicBezTo>
                  <a:pt x="601" y="96"/>
                  <a:pt x="586" y="92"/>
                  <a:pt x="578" y="100"/>
                </a:cubicBezTo>
                <a:cubicBezTo>
                  <a:pt x="574" y="100"/>
                  <a:pt x="570" y="104"/>
                  <a:pt x="567" y="104"/>
                </a:cubicBezTo>
                <a:cubicBezTo>
                  <a:pt x="567" y="108"/>
                  <a:pt x="563" y="111"/>
                  <a:pt x="559" y="115"/>
                </a:cubicBezTo>
                <a:cubicBezTo>
                  <a:pt x="559" y="119"/>
                  <a:pt x="563" y="119"/>
                  <a:pt x="563" y="123"/>
                </a:cubicBezTo>
                <a:cubicBezTo>
                  <a:pt x="567" y="131"/>
                  <a:pt x="570" y="135"/>
                  <a:pt x="570" y="142"/>
                </a:cubicBezTo>
                <a:cubicBezTo>
                  <a:pt x="582" y="158"/>
                  <a:pt x="582" y="158"/>
                  <a:pt x="582" y="158"/>
                </a:cubicBezTo>
                <a:lnTo>
                  <a:pt x="582" y="158"/>
                </a:lnTo>
                <a:cubicBezTo>
                  <a:pt x="574" y="181"/>
                  <a:pt x="578" y="208"/>
                  <a:pt x="593" y="223"/>
                </a:cubicBezTo>
                <a:cubicBezTo>
                  <a:pt x="597" y="247"/>
                  <a:pt x="597" y="266"/>
                  <a:pt x="613" y="281"/>
                </a:cubicBezTo>
                <a:cubicBezTo>
                  <a:pt x="648" y="316"/>
                  <a:pt x="663" y="359"/>
                  <a:pt x="628" y="401"/>
                </a:cubicBezTo>
                <a:cubicBezTo>
                  <a:pt x="616" y="412"/>
                  <a:pt x="597" y="424"/>
                  <a:pt x="593" y="443"/>
                </a:cubicBezTo>
                <a:cubicBezTo>
                  <a:pt x="578" y="493"/>
                  <a:pt x="578" y="493"/>
                  <a:pt x="578" y="493"/>
                </a:cubicBezTo>
                <a:cubicBezTo>
                  <a:pt x="578" y="501"/>
                  <a:pt x="574" y="509"/>
                  <a:pt x="574" y="517"/>
                </a:cubicBezTo>
                <a:cubicBezTo>
                  <a:pt x="586" y="525"/>
                  <a:pt x="589" y="544"/>
                  <a:pt x="578" y="555"/>
                </a:cubicBezTo>
                <a:cubicBezTo>
                  <a:pt x="570" y="559"/>
                  <a:pt x="567" y="563"/>
                  <a:pt x="559" y="567"/>
                </a:cubicBezTo>
                <a:cubicBezTo>
                  <a:pt x="547" y="578"/>
                  <a:pt x="540" y="590"/>
                  <a:pt x="540" y="605"/>
                </a:cubicBezTo>
                <a:cubicBezTo>
                  <a:pt x="543" y="640"/>
                  <a:pt x="543" y="640"/>
                  <a:pt x="543" y="640"/>
                </a:cubicBezTo>
                <a:lnTo>
                  <a:pt x="543" y="640"/>
                </a:lnTo>
                <a:cubicBezTo>
                  <a:pt x="351" y="640"/>
                  <a:pt x="351" y="640"/>
                  <a:pt x="351" y="640"/>
                </a:cubicBezTo>
                <a:cubicBezTo>
                  <a:pt x="335" y="644"/>
                  <a:pt x="316" y="655"/>
                  <a:pt x="296" y="659"/>
                </a:cubicBezTo>
                <a:cubicBezTo>
                  <a:pt x="285" y="671"/>
                  <a:pt x="265" y="675"/>
                  <a:pt x="254" y="686"/>
                </a:cubicBezTo>
                <a:cubicBezTo>
                  <a:pt x="208" y="717"/>
                  <a:pt x="208" y="717"/>
                  <a:pt x="208" y="717"/>
                </a:cubicBezTo>
                <a:cubicBezTo>
                  <a:pt x="173" y="744"/>
                  <a:pt x="142" y="763"/>
                  <a:pt x="92" y="771"/>
                </a:cubicBezTo>
                <a:lnTo>
                  <a:pt x="92" y="771"/>
                </a:lnTo>
                <a:cubicBezTo>
                  <a:pt x="73" y="721"/>
                  <a:pt x="73" y="721"/>
                  <a:pt x="73" y="721"/>
                </a:cubicBezTo>
                <a:cubicBezTo>
                  <a:pt x="69" y="702"/>
                  <a:pt x="58" y="671"/>
                  <a:pt x="54" y="651"/>
                </a:cubicBezTo>
                <a:cubicBezTo>
                  <a:pt x="42" y="624"/>
                  <a:pt x="34" y="601"/>
                  <a:pt x="31" y="578"/>
                </a:cubicBezTo>
                <a:cubicBezTo>
                  <a:pt x="23" y="544"/>
                  <a:pt x="15" y="489"/>
                  <a:pt x="0" y="458"/>
                </a:cubicBezTo>
                <a:cubicBezTo>
                  <a:pt x="0" y="416"/>
                  <a:pt x="12" y="374"/>
                  <a:pt x="4" y="328"/>
                </a:cubicBezTo>
                <a:lnTo>
                  <a:pt x="4" y="328"/>
                </a:lnTo>
                <a:cubicBezTo>
                  <a:pt x="92" y="273"/>
                  <a:pt x="92" y="273"/>
                  <a:pt x="92" y="27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3" name="Freeform 225"/>
          <p:cNvSpPr>
            <a:spLocks noChangeArrowheads="1"/>
          </p:cNvSpPr>
          <p:nvPr/>
        </p:nvSpPr>
        <p:spPr bwMode="auto">
          <a:xfrm>
            <a:off x="20233710" y="7183874"/>
            <a:ext cx="584614" cy="487210"/>
          </a:xfrm>
          <a:custGeom>
            <a:avLst/>
            <a:gdLst>
              <a:gd name="T0" fmla="*/ 259 w 800"/>
              <a:gd name="T1" fmla="*/ 543 h 668"/>
              <a:gd name="T2" fmla="*/ 259 w 800"/>
              <a:gd name="T3" fmla="*/ 543 h 668"/>
              <a:gd name="T4" fmla="*/ 298 w 800"/>
              <a:gd name="T5" fmla="*/ 551 h 668"/>
              <a:gd name="T6" fmla="*/ 305 w 800"/>
              <a:gd name="T7" fmla="*/ 517 h 668"/>
              <a:gd name="T8" fmla="*/ 321 w 800"/>
              <a:gd name="T9" fmla="*/ 505 h 668"/>
              <a:gd name="T10" fmla="*/ 328 w 800"/>
              <a:gd name="T11" fmla="*/ 532 h 668"/>
              <a:gd name="T12" fmla="*/ 328 w 800"/>
              <a:gd name="T13" fmla="*/ 551 h 668"/>
              <a:gd name="T14" fmla="*/ 332 w 800"/>
              <a:gd name="T15" fmla="*/ 578 h 668"/>
              <a:gd name="T16" fmla="*/ 340 w 800"/>
              <a:gd name="T17" fmla="*/ 586 h 668"/>
              <a:gd name="T18" fmla="*/ 340 w 800"/>
              <a:gd name="T19" fmla="*/ 589 h 668"/>
              <a:gd name="T20" fmla="*/ 313 w 800"/>
              <a:gd name="T21" fmla="*/ 605 h 668"/>
              <a:gd name="T22" fmla="*/ 302 w 800"/>
              <a:gd name="T23" fmla="*/ 609 h 668"/>
              <a:gd name="T24" fmla="*/ 294 w 800"/>
              <a:gd name="T25" fmla="*/ 620 h 668"/>
              <a:gd name="T26" fmla="*/ 298 w 800"/>
              <a:gd name="T27" fmla="*/ 628 h 668"/>
              <a:gd name="T28" fmla="*/ 305 w 800"/>
              <a:gd name="T29" fmla="*/ 647 h 668"/>
              <a:gd name="T30" fmla="*/ 317 w 800"/>
              <a:gd name="T31" fmla="*/ 663 h 668"/>
              <a:gd name="T32" fmla="*/ 317 w 800"/>
              <a:gd name="T33" fmla="*/ 663 h 668"/>
              <a:gd name="T34" fmla="*/ 328 w 800"/>
              <a:gd name="T35" fmla="*/ 667 h 668"/>
              <a:gd name="T36" fmla="*/ 437 w 800"/>
              <a:gd name="T37" fmla="*/ 632 h 668"/>
              <a:gd name="T38" fmla="*/ 799 w 800"/>
              <a:gd name="T39" fmla="*/ 567 h 668"/>
              <a:gd name="T40" fmla="*/ 799 w 800"/>
              <a:gd name="T41" fmla="*/ 567 h 668"/>
              <a:gd name="T42" fmla="*/ 776 w 800"/>
              <a:gd name="T43" fmla="*/ 532 h 668"/>
              <a:gd name="T44" fmla="*/ 753 w 800"/>
              <a:gd name="T45" fmla="*/ 489 h 668"/>
              <a:gd name="T46" fmla="*/ 753 w 800"/>
              <a:gd name="T47" fmla="*/ 447 h 668"/>
              <a:gd name="T48" fmla="*/ 722 w 800"/>
              <a:gd name="T49" fmla="*/ 428 h 668"/>
              <a:gd name="T50" fmla="*/ 714 w 800"/>
              <a:gd name="T51" fmla="*/ 416 h 668"/>
              <a:gd name="T52" fmla="*/ 660 w 800"/>
              <a:gd name="T53" fmla="*/ 358 h 668"/>
              <a:gd name="T54" fmla="*/ 633 w 800"/>
              <a:gd name="T55" fmla="*/ 296 h 668"/>
              <a:gd name="T56" fmla="*/ 599 w 800"/>
              <a:gd name="T57" fmla="*/ 269 h 668"/>
              <a:gd name="T58" fmla="*/ 603 w 800"/>
              <a:gd name="T59" fmla="*/ 216 h 668"/>
              <a:gd name="T60" fmla="*/ 610 w 800"/>
              <a:gd name="T61" fmla="*/ 162 h 668"/>
              <a:gd name="T62" fmla="*/ 591 w 800"/>
              <a:gd name="T63" fmla="*/ 138 h 668"/>
              <a:gd name="T64" fmla="*/ 591 w 800"/>
              <a:gd name="T65" fmla="*/ 88 h 668"/>
              <a:gd name="T66" fmla="*/ 618 w 800"/>
              <a:gd name="T67" fmla="*/ 61 h 668"/>
              <a:gd name="T68" fmla="*/ 610 w 800"/>
              <a:gd name="T69" fmla="*/ 31 h 668"/>
              <a:gd name="T70" fmla="*/ 614 w 800"/>
              <a:gd name="T71" fmla="*/ 0 h 668"/>
              <a:gd name="T72" fmla="*/ 614 w 800"/>
              <a:gd name="T73" fmla="*/ 0 h 668"/>
              <a:gd name="T74" fmla="*/ 0 w 800"/>
              <a:gd name="T75" fmla="*/ 92 h 668"/>
              <a:gd name="T76" fmla="*/ 0 w 800"/>
              <a:gd name="T77" fmla="*/ 92 h 668"/>
              <a:gd name="T78" fmla="*/ 4 w 800"/>
              <a:gd name="T79" fmla="*/ 123 h 668"/>
              <a:gd name="T80" fmla="*/ 8 w 800"/>
              <a:gd name="T81" fmla="*/ 131 h 668"/>
              <a:gd name="T82" fmla="*/ 16 w 800"/>
              <a:gd name="T83" fmla="*/ 219 h 668"/>
              <a:gd name="T84" fmla="*/ 20 w 800"/>
              <a:gd name="T85" fmla="*/ 227 h 668"/>
              <a:gd name="T86" fmla="*/ 55 w 800"/>
              <a:gd name="T87" fmla="*/ 269 h 668"/>
              <a:gd name="T88" fmla="*/ 128 w 800"/>
              <a:gd name="T89" fmla="*/ 347 h 668"/>
              <a:gd name="T90" fmla="*/ 174 w 800"/>
              <a:gd name="T91" fmla="*/ 435 h 668"/>
              <a:gd name="T92" fmla="*/ 232 w 800"/>
              <a:gd name="T93" fmla="*/ 447 h 668"/>
              <a:gd name="T94" fmla="*/ 248 w 800"/>
              <a:gd name="T95" fmla="*/ 497 h 668"/>
              <a:gd name="T96" fmla="*/ 259 w 800"/>
              <a:gd name="T97" fmla="*/ 543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0" h="668">
                <a:moveTo>
                  <a:pt x="259" y="543"/>
                </a:moveTo>
                <a:lnTo>
                  <a:pt x="259" y="543"/>
                </a:lnTo>
                <a:cubicBezTo>
                  <a:pt x="271" y="555"/>
                  <a:pt x="286" y="574"/>
                  <a:pt x="298" y="551"/>
                </a:cubicBezTo>
                <a:cubicBezTo>
                  <a:pt x="302" y="540"/>
                  <a:pt x="302" y="528"/>
                  <a:pt x="305" y="517"/>
                </a:cubicBezTo>
                <a:cubicBezTo>
                  <a:pt x="309" y="513"/>
                  <a:pt x="313" y="505"/>
                  <a:pt x="321" y="505"/>
                </a:cubicBezTo>
                <a:cubicBezTo>
                  <a:pt x="328" y="509"/>
                  <a:pt x="328" y="524"/>
                  <a:pt x="328" y="532"/>
                </a:cubicBezTo>
                <a:cubicBezTo>
                  <a:pt x="328" y="540"/>
                  <a:pt x="328" y="547"/>
                  <a:pt x="328" y="551"/>
                </a:cubicBezTo>
                <a:cubicBezTo>
                  <a:pt x="328" y="563"/>
                  <a:pt x="332" y="570"/>
                  <a:pt x="332" y="578"/>
                </a:cubicBezTo>
                <a:cubicBezTo>
                  <a:pt x="336" y="582"/>
                  <a:pt x="336" y="582"/>
                  <a:pt x="340" y="586"/>
                </a:cubicBezTo>
                <a:cubicBezTo>
                  <a:pt x="340" y="586"/>
                  <a:pt x="340" y="586"/>
                  <a:pt x="340" y="589"/>
                </a:cubicBezTo>
                <a:cubicBezTo>
                  <a:pt x="336" y="601"/>
                  <a:pt x="321" y="597"/>
                  <a:pt x="313" y="605"/>
                </a:cubicBezTo>
                <a:cubicBezTo>
                  <a:pt x="309" y="605"/>
                  <a:pt x="305" y="609"/>
                  <a:pt x="302" y="609"/>
                </a:cubicBezTo>
                <a:cubicBezTo>
                  <a:pt x="302" y="613"/>
                  <a:pt x="298" y="616"/>
                  <a:pt x="294" y="620"/>
                </a:cubicBezTo>
                <a:cubicBezTo>
                  <a:pt x="294" y="624"/>
                  <a:pt x="298" y="624"/>
                  <a:pt x="298" y="628"/>
                </a:cubicBezTo>
                <a:cubicBezTo>
                  <a:pt x="302" y="636"/>
                  <a:pt x="305" y="640"/>
                  <a:pt x="305" y="647"/>
                </a:cubicBezTo>
                <a:cubicBezTo>
                  <a:pt x="317" y="663"/>
                  <a:pt x="317" y="663"/>
                  <a:pt x="317" y="663"/>
                </a:cubicBezTo>
                <a:lnTo>
                  <a:pt x="317" y="663"/>
                </a:lnTo>
                <a:cubicBezTo>
                  <a:pt x="328" y="667"/>
                  <a:pt x="328" y="667"/>
                  <a:pt x="328" y="667"/>
                </a:cubicBezTo>
                <a:cubicBezTo>
                  <a:pt x="367" y="663"/>
                  <a:pt x="402" y="640"/>
                  <a:pt x="437" y="632"/>
                </a:cubicBezTo>
                <a:cubicBezTo>
                  <a:pt x="552" y="593"/>
                  <a:pt x="675" y="567"/>
                  <a:pt x="799" y="567"/>
                </a:cubicBezTo>
                <a:lnTo>
                  <a:pt x="799" y="567"/>
                </a:lnTo>
                <a:cubicBezTo>
                  <a:pt x="776" y="532"/>
                  <a:pt x="776" y="532"/>
                  <a:pt x="776" y="532"/>
                </a:cubicBezTo>
                <a:cubicBezTo>
                  <a:pt x="768" y="517"/>
                  <a:pt x="753" y="505"/>
                  <a:pt x="753" y="489"/>
                </a:cubicBezTo>
                <a:cubicBezTo>
                  <a:pt x="753" y="478"/>
                  <a:pt x="765" y="458"/>
                  <a:pt x="753" y="447"/>
                </a:cubicBezTo>
                <a:cubicBezTo>
                  <a:pt x="745" y="443"/>
                  <a:pt x="722" y="435"/>
                  <a:pt x="722" y="428"/>
                </a:cubicBezTo>
                <a:cubicBezTo>
                  <a:pt x="718" y="424"/>
                  <a:pt x="714" y="420"/>
                  <a:pt x="714" y="416"/>
                </a:cubicBezTo>
                <a:cubicBezTo>
                  <a:pt x="698" y="393"/>
                  <a:pt x="672" y="385"/>
                  <a:pt x="660" y="358"/>
                </a:cubicBezTo>
                <a:cubicBezTo>
                  <a:pt x="649" y="339"/>
                  <a:pt x="645" y="312"/>
                  <a:pt x="633" y="296"/>
                </a:cubicBezTo>
                <a:cubicBezTo>
                  <a:pt x="622" y="281"/>
                  <a:pt x="606" y="281"/>
                  <a:pt x="599" y="269"/>
                </a:cubicBezTo>
                <a:cubicBezTo>
                  <a:pt x="599" y="246"/>
                  <a:pt x="610" y="246"/>
                  <a:pt x="603" y="216"/>
                </a:cubicBezTo>
                <a:cubicBezTo>
                  <a:pt x="599" y="197"/>
                  <a:pt x="614" y="181"/>
                  <a:pt x="610" y="162"/>
                </a:cubicBezTo>
                <a:cubicBezTo>
                  <a:pt x="606" y="150"/>
                  <a:pt x="591" y="154"/>
                  <a:pt x="591" y="138"/>
                </a:cubicBezTo>
                <a:cubicBezTo>
                  <a:pt x="591" y="88"/>
                  <a:pt x="591" y="88"/>
                  <a:pt x="591" y="88"/>
                </a:cubicBezTo>
                <a:cubicBezTo>
                  <a:pt x="599" y="80"/>
                  <a:pt x="614" y="69"/>
                  <a:pt x="618" y="61"/>
                </a:cubicBezTo>
                <a:cubicBezTo>
                  <a:pt x="629" y="46"/>
                  <a:pt x="610" y="38"/>
                  <a:pt x="610" y="31"/>
                </a:cubicBezTo>
                <a:cubicBezTo>
                  <a:pt x="610" y="15"/>
                  <a:pt x="618" y="19"/>
                  <a:pt x="614" y="0"/>
                </a:cubicBezTo>
                <a:lnTo>
                  <a:pt x="614" y="0"/>
                </a:lnTo>
                <a:cubicBezTo>
                  <a:pt x="0" y="92"/>
                  <a:pt x="0" y="92"/>
                  <a:pt x="0" y="92"/>
                </a:cubicBezTo>
                <a:lnTo>
                  <a:pt x="0" y="92"/>
                </a:lnTo>
                <a:cubicBezTo>
                  <a:pt x="4" y="104"/>
                  <a:pt x="4" y="111"/>
                  <a:pt x="4" y="123"/>
                </a:cubicBezTo>
                <a:cubicBezTo>
                  <a:pt x="8" y="131"/>
                  <a:pt x="8" y="131"/>
                  <a:pt x="8" y="131"/>
                </a:cubicBezTo>
                <a:cubicBezTo>
                  <a:pt x="59" y="170"/>
                  <a:pt x="16" y="170"/>
                  <a:pt x="16" y="219"/>
                </a:cubicBezTo>
                <a:cubicBezTo>
                  <a:pt x="20" y="227"/>
                  <a:pt x="20" y="227"/>
                  <a:pt x="20" y="227"/>
                </a:cubicBezTo>
                <a:cubicBezTo>
                  <a:pt x="47" y="243"/>
                  <a:pt x="55" y="227"/>
                  <a:pt x="55" y="269"/>
                </a:cubicBezTo>
                <a:cubicBezTo>
                  <a:pt x="59" y="316"/>
                  <a:pt x="86" y="339"/>
                  <a:pt x="128" y="347"/>
                </a:cubicBezTo>
                <a:cubicBezTo>
                  <a:pt x="186" y="362"/>
                  <a:pt x="147" y="401"/>
                  <a:pt x="174" y="435"/>
                </a:cubicBezTo>
                <a:cubicBezTo>
                  <a:pt x="193" y="447"/>
                  <a:pt x="213" y="439"/>
                  <a:pt x="232" y="447"/>
                </a:cubicBezTo>
                <a:cubicBezTo>
                  <a:pt x="248" y="454"/>
                  <a:pt x="248" y="482"/>
                  <a:pt x="248" y="497"/>
                </a:cubicBezTo>
                <a:cubicBezTo>
                  <a:pt x="259" y="543"/>
                  <a:pt x="259" y="543"/>
                  <a:pt x="259" y="54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6" name="Freeform 226"/>
          <p:cNvSpPr>
            <a:spLocks noChangeArrowheads="1"/>
          </p:cNvSpPr>
          <p:nvPr/>
        </p:nvSpPr>
        <p:spPr bwMode="auto">
          <a:xfrm>
            <a:off x="19626361" y="6982494"/>
            <a:ext cx="604101" cy="441737"/>
          </a:xfrm>
          <a:custGeom>
            <a:avLst/>
            <a:gdLst>
              <a:gd name="T0" fmla="*/ 398 w 826"/>
              <a:gd name="T1" fmla="*/ 601 h 602"/>
              <a:gd name="T2" fmla="*/ 398 w 826"/>
              <a:gd name="T3" fmla="*/ 601 h 602"/>
              <a:gd name="T4" fmla="*/ 825 w 826"/>
              <a:gd name="T5" fmla="*/ 366 h 602"/>
              <a:gd name="T6" fmla="*/ 825 w 826"/>
              <a:gd name="T7" fmla="*/ 366 h 602"/>
              <a:gd name="T8" fmla="*/ 818 w 826"/>
              <a:gd name="T9" fmla="*/ 316 h 602"/>
              <a:gd name="T10" fmla="*/ 768 w 826"/>
              <a:gd name="T11" fmla="*/ 266 h 602"/>
              <a:gd name="T12" fmla="*/ 749 w 826"/>
              <a:gd name="T13" fmla="*/ 189 h 602"/>
              <a:gd name="T14" fmla="*/ 710 w 826"/>
              <a:gd name="T15" fmla="*/ 123 h 602"/>
              <a:gd name="T16" fmla="*/ 644 w 826"/>
              <a:gd name="T17" fmla="*/ 92 h 602"/>
              <a:gd name="T18" fmla="*/ 591 w 826"/>
              <a:gd name="T19" fmla="*/ 50 h 602"/>
              <a:gd name="T20" fmla="*/ 498 w 826"/>
              <a:gd name="T21" fmla="*/ 0 h 602"/>
              <a:gd name="T22" fmla="*/ 498 w 826"/>
              <a:gd name="T23" fmla="*/ 0 h 602"/>
              <a:gd name="T24" fmla="*/ 0 w 826"/>
              <a:gd name="T25" fmla="*/ 282 h 602"/>
              <a:gd name="T26" fmla="*/ 0 w 826"/>
              <a:gd name="T27" fmla="*/ 282 h 602"/>
              <a:gd name="T28" fmla="*/ 174 w 826"/>
              <a:gd name="T29" fmla="*/ 582 h 602"/>
              <a:gd name="T30" fmla="*/ 174 w 826"/>
              <a:gd name="T31" fmla="*/ 582 h 602"/>
              <a:gd name="T32" fmla="*/ 398 w 826"/>
              <a:gd name="T33" fmla="*/ 60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26" h="602">
                <a:moveTo>
                  <a:pt x="398" y="601"/>
                </a:moveTo>
                <a:lnTo>
                  <a:pt x="398" y="601"/>
                </a:lnTo>
                <a:cubicBezTo>
                  <a:pt x="825" y="366"/>
                  <a:pt x="825" y="366"/>
                  <a:pt x="825" y="366"/>
                </a:cubicBezTo>
                <a:lnTo>
                  <a:pt x="825" y="366"/>
                </a:lnTo>
                <a:cubicBezTo>
                  <a:pt x="818" y="316"/>
                  <a:pt x="818" y="316"/>
                  <a:pt x="818" y="316"/>
                </a:cubicBezTo>
                <a:cubicBezTo>
                  <a:pt x="799" y="274"/>
                  <a:pt x="825" y="274"/>
                  <a:pt x="768" y="266"/>
                </a:cubicBezTo>
                <a:cubicBezTo>
                  <a:pt x="749" y="239"/>
                  <a:pt x="799" y="196"/>
                  <a:pt x="749" y="189"/>
                </a:cubicBezTo>
                <a:cubicBezTo>
                  <a:pt x="679" y="177"/>
                  <a:pt x="741" y="139"/>
                  <a:pt x="710" y="123"/>
                </a:cubicBezTo>
                <a:cubicBezTo>
                  <a:pt x="675" y="112"/>
                  <a:pt x="671" y="120"/>
                  <a:pt x="644" y="92"/>
                </a:cubicBezTo>
                <a:cubicBezTo>
                  <a:pt x="625" y="69"/>
                  <a:pt x="602" y="85"/>
                  <a:pt x="591" y="50"/>
                </a:cubicBezTo>
                <a:cubicBezTo>
                  <a:pt x="575" y="7"/>
                  <a:pt x="537" y="7"/>
                  <a:pt x="498" y="0"/>
                </a:cubicBezTo>
                <a:lnTo>
                  <a:pt x="498" y="0"/>
                </a:lnTo>
                <a:cubicBezTo>
                  <a:pt x="0" y="282"/>
                  <a:pt x="0" y="282"/>
                  <a:pt x="0" y="282"/>
                </a:cubicBezTo>
                <a:lnTo>
                  <a:pt x="0" y="282"/>
                </a:lnTo>
                <a:cubicBezTo>
                  <a:pt x="174" y="582"/>
                  <a:pt x="174" y="582"/>
                  <a:pt x="174" y="582"/>
                </a:cubicBezTo>
                <a:lnTo>
                  <a:pt x="174" y="582"/>
                </a:lnTo>
                <a:cubicBezTo>
                  <a:pt x="398" y="601"/>
                  <a:pt x="398" y="601"/>
                  <a:pt x="398" y="60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7" name="Freeform 227"/>
          <p:cNvSpPr>
            <a:spLocks noChangeArrowheads="1"/>
          </p:cNvSpPr>
          <p:nvPr/>
        </p:nvSpPr>
        <p:spPr bwMode="auto">
          <a:xfrm>
            <a:off x="19191149" y="7024719"/>
            <a:ext cx="558631" cy="470969"/>
          </a:xfrm>
          <a:custGeom>
            <a:avLst/>
            <a:gdLst>
              <a:gd name="T0" fmla="*/ 205 w 765"/>
              <a:gd name="T1" fmla="*/ 614 h 646"/>
              <a:gd name="T2" fmla="*/ 205 w 765"/>
              <a:gd name="T3" fmla="*/ 614 h 646"/>
              <a:gd name="T4" fmla="*/ 448 w 765"/>
              <a:gd name="T5" fmla="*/ 471 h 646"/>
              <a:gd name="T6" fmla="*/ 555 w 765"/>
              <a:gd name="T7" fmla="*/ 645 h 646"/>
              <a:gd name="T8" fmla="*/ 555 w 765"/>
              <a:gd name="T9" fmla="*/ 645 h 646"/>
              <a:gd name="T10" fmla="*/ 764 w 765"/>
              <a:gd name="T11" fmla="*/ 525 h 646"/>
              <a:gd name="T12" fmla="*/ 764 w 765"/>
              <a:gd name="T13" fmla="*/ 525 h 646"/>
              <a:gd name="T14" fmla="*/ 590 w 765"/>
              <a:gd name="T15" fmla="*/ 225 h 646"/>
              <a:gd name="T16" fmla="*/ 590 w 765"/>
              <a:gd name="T17" fmla="*/ 225 h 646"/>
              <a:gd name="T18" fmla="*/ 544 w 765"/>
              <a:gd name="T19" fmla="*/ 251 h 646"/>
              <a:gd name="T20" fmla="*/ 394 w 765"/>
              <a:gd name="T21" fmla="*/ 0 h 646"/>
              <a:gd name="T22" fmla="*/ 394 w 765"/>
              <a:gd name="T23" fmla="*/ 0 h 646"/>
              <a:gd name="T24" fmla="*/ 62 w 765"/>
              <a:gd name="T25" fmla="*/ 93 h 646"/>
              <a:gd name="T26" fmla="*/ 39 w 765"/>
              <a:gd name="T27" fmla="*/ 116 h 646"/>
              <a:gd name="T28" fmla="*/ 39 w 765"/>
              <a:gd name="T29" fmla="*/ 116 h 646"/>
              <a:gd name="T30" fmla="*/ 8 w 765"/>
              <a:gd name="T31" fmla="*/ 178 h 646"/>
              <a:gd name="T32" fmla="*/ 4 w 765"/>
              <a:gd name="T33" fmla="*/ 236 h 646"/>
              <a:gd name="T34" fmla="*/ 8 w 765"/>
              <a:gd name="T35" fmla="*/ 267 h 646"/>
              <a:gd name="T36" fmla="*/ 16 w 765"/>
              <a:gd name="T37" fmla="*/ 305 h 646"/>
              <a:gd name="T38" fmla="*/ 58 w 765"/>
              <a:gd name="T39" fmla="*/ 301 h 646"/>
              <a:gd name="T40" fmla="*/ 81 w 765"/>
              <a:gd name="T41" fmla="*/ 313 h 646"/>
              <a:gd name="T42" fmla="*/ 112 w 765"/>
              <a:gd name="T43" fmla="*/ 328 h 646"/>
              <a:gd name="T44" fmla="*/ 101 w 765"/>
              <a:gd name="T45" fmla="*/ 359 h 646"/>
              <a:gd name="T46" fmla="*/ 70 w 765"/>
              <a:gd name="T47" fmla="*/ 383 h 646"/>
              <a:gd name="T48" fmla="*/ 70 w 765"/>
              <a:gd name="T49" fmla="*/ 390 h 646"/>
              <a:gd name="T50" fmla="*/ 116 w 765"/>
              <a:gd name="T51" fmla="*/ 417 h 646"/>
              <a:gd name="T52" fmla="*/ 120 w 765"/>
              <a:gd name="T53" fmla="*/ 444 h 646"/>
              <a:gd name="T54" fmla="*/ 155 w 765"/>
              <a:gd name="T55" fmla="*/ 490 h 646"/>
              <a:gd name="T56" fmla="*/ 216 w 765"/>
              <a:gd name="T57" fmla="*/ 498 h 646"/>
              <a:gd name="T58" fmla="*/ 178 w 765"/>
              <a:gd name="T59" fmla="*/ 587 h 646"/>
              <a:gd name="T60" fmla="*/ 205 w 765"/>
              <a:gd name="T61" fmla="*/ 61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5" h="646">
                <a:moveTo>
                  <a:pt x="205" y="614"/>
                </a:moveTo>
                <a:lnTo>
                  <a:pt x="205" y="614"/>
                </a:lnTo>
                <a:cubicBezTo>
                  <a:pt x="448" y="471"/>
                  <a:pt x="448" y="471"/>
                  <a:pt x="448" y="471"/>
                </a:cubicBezTo>
                <a:cubicBezTo>
                  <a:pt x="555" y="645"/>
                  <a:pt x="555" y="645"/>
                  <a:pt x="555" y="645"/>
                </a:cubicBezTo>
                <a:lnTo>
                  <a:pt x="555" y="645"/>
                </a:lnTo>
                <a:cubicBezTo>
                  <a:pt x="764" y="525"/>
                  <a:pt x="764" y="525"/>
                  <a:pt x="764" y="525"/>
                </a:cubicBezTo>
                <a:lnTo>
                  <a:pt x="764" y="525"/>
                </a:lnTo>
                <a:cubicBezTo>
                  <a:pt x="590" y="225"/>
                  <a:pt x="590" y="225"/>
                  <a:pt x="590" y="225"/>
                </a:cubicBezTo>
                <a:lnTo>
                  <a:pt x="590" y="225"/>
                </a:lnTo>
                <a:cubicBezTo>
                  <a:pt x="544" y="251"/>
                  <a:pt x="544" y="251"/>
                  <a:pt x="544" y="251"/>
                </a:cubicBezTo>
                <a:cubicBezTo>
                  <a:pt x="394" y="0"/>
                  <a:pt x="394" y="0"/>
                  <a:pt x="394" y="0"/>
                </a:cubicBezTo>
                <a:lnTo>
                  <a:pt x="394" y="0"/>
                </a:lnTo>
                <a:cubicBezTo>
                  <a:pt x="62" y="93"/>
                  <a:pt x="62" y="93"/>
                  <a:pt x="62" y="93"/>
                </a:cubicBezTo>
                <a:cubicBezTo>
                  <a:pt x="39" y="116"/>
                  <a:pt x="39" y="116"/>
                  <a:pt x="39" y="116"/>
                </a:cubicBezTo>
                <a:lnTo>
                  <a:pt x="39" y="116"/>
                </a:lnTo>
                <a:cubicBezTo>
                  <a:pt x="39" y="147"/>
                  <a:pt x="8" y="147"/>
                  <a:pt x="8" y="178"/>
                </a:cubicBezTo>
                <a:cubicBezTo>
                  <a:pt x="27" y="201"/>
                  <a:pt x="12" y="213"/>
                  <a:pt x="4" y="236"/>
                </a:cubicBezTo>
                <a:cubicBezTo>
                  <a:pt x="0" y="248"/>
                  <a:pt x="4" y="259"/>
                  <a:pt x="8" y="267"/>
                </a:cubicBezTo>
                <a:cubicBezTo>
                  <a:pt x="16" y="278"/>
                  <a:pt x="8" y="294"/>
                  <a:pt x="16" y="305"/>
                </a:cubicBezTo>
                <a:cubicBezTo>
                  <a:pt x="31" y="305"/>
                  <a:pt x="43" y="301"/>
                  <a:pt x="58" y="301"/>
                </a:cubicBezTo>
                <a:cubicBezTo>
                  <a:pt x="66" y="301"/>
                  <a:pt x="73" y="309"/>
                  <a:pt x="81" y="313"/>
                </a:cubicBezTo>
                <a:cubicBezTo>
                  <a:pt x="89" y="321"/>
                  <a:pt x="101" y="321"/>
                  <a:pt x="112" y="328"/>
                </a:cubicBezTo>
                <a:cubicBezTo>
                  <a:pt x="120" y="340"/>
                  <a:pt x="105" y="351"/>
                  <a:pt x="101" y="359"/>
                </a:cubicBezTo>
                <a:cubicBezTo>
                  <a:pt x="89" y="363"/>
                  <a:pt x="77" y="371"/>
                  <a:pt x="70" y="383"/>
                </a:cubicBezTo>
                <a:cubicBezTo>
                  <a:pt x="66" y="387"/>
                  <a:pt x="66" y="387"/>
                  <a:pt x="70" y="390"/>
                </a:cubicBezTo>
                <a:cubicBezTo>
                  <a:pt x="81" y="414"/>
                  <a:pt x="97" y="406"/>
                  <a:pt x="116" y="417"/>
                </a:cubicBezTo>
                <a:cubicBezTo>
                  <a:pt x="124" y="425"/>
                  <a:pt x="120" y="436"/>
                  <a:pt x="120" y="444"/>
                </a:cubicBezTo>
                <a:cubicBezTo>
                  <a:pt x="120" y="463"/>
                  <a:pt x="136" y="490"/>
                  <a:pt x="155" y="490"/>
                </a:cubicBezTo>
                <a:cubicBezTo>
                  <a:pt x="178" y="490"/>
                  <a:pt x="201" y="479"/>
                  <a:pt x="216" y="498"/>
                </a:cubicBezTo>
                <a:cubicBezTo>
                  <a:pt x="216" y="537"/>
                  <a:pt x="159" y="537"/>
                  <a:pt x="178" y="587"/>
                </a:cubicBezTo>
                <a:cubicBezTo>
                  <a:pt x="205" y="614"/>
                  <a:pt x="205" y="614"/>
                  <a:pt x="205" y="61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8" name="Freeform 228"/>
          <p:cNvSpPr>
            <a:spLocks noChangeArrowheads="1"/>
          </p:cNvSpPr>
          <p:nvPr/>
        </p:nvSpPr>
        <p:spPr bwMode="auto">
          <a:xfrm>
            <a:off x="18872859" y="6985742"/>
            <a:ext cx="227350" cy="188388"/>
          </a:xfrm>
          <a:custGeom>
            <a:avLst/>
            <a:gdLst>
              <a:gd name="T0" fmla="*/ 82 w 314"/>
              <a:gd name="T1" fmla="*/ 259 h 260"/>
              <a:gd name="T2" fmla="*/ 313 w 314"/>
              <a:gd name="T3" fmla="*/ 124 h 260"/>
              <a:gd name="T4" fmla="*/ 313 w 314"/>
              <a:gd name="T5" fmla="*/ 124 h 260"/>
              <a:gd name="T6" fmla="*/ 313 w 314"/>
              <a:gd name="T7" fmla="*/ 0 h 260"/>
              <a:gd name="T8" fmla="*/ 313 w 314"/>
              <a:gd name="T9" fmla="*/ 0 h 260"/>
              <a:gd name="T10" fmla="*/ 151 w 314"/>
              <a:gd name="T11" fmla="*/ 0 h 260"/>
              <a:gd name="T12" fmla="*/ 0 w 314"/>
              <a:gd name="T13" fmla="*/ 85 h 260"/>
              <a:gd name="T14" fmla="*/ 0 w 314"/>
              <a:gd name="T15" fmla="*/ 85 h 260"/>
              <a:gd name="T16" fmla="*/ 82 w 314"/>
              <a:gd name="T17" fmla="*/ 25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4" h="260">
                <a:moveTo>
                  <a:pt x="82" y="259"/>
                </a:moveTo>
                <a:lnTo>
                  <a:pt x="313" y="124"/>
                </a:lnTo>
                <a:lnTo>
                  <a:pt x="313" y="124"/>
                </a:lnTo>
                <a:lnTo>
                  <a:pt x="313" y="0"/>
                </a:lnTo>
                <a:lnTo>
                  <a:pt x="313" y="0"/>
                </a:lnTo>
                <a:lnTo>
                  <a:pt x="151" y="0"/>
                </a:lnTo>
                <a:lnTo>
                  <a:pt x="0" y="85"/>
                </a:lnTo>
                <a:lnTo>
                  <a:pt x="0" y="85"/>
                </a:lnTo>
                <a:lnTo>
                  <a:pt x="82" y="25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9" name="Freeform 229"/>
          <p:cNvSpPr>
            <a:spLocks noChangeArrowheads="1"/>
          </p:cNvSpPr>
          <p:nvPr/>
        </p:nvSpPr>
        <p:spPr bwMode="auto">
          <a:xfrm>
            <a:off x="18830637" y="7079936"/>
            <a:ext cx="519657" cy="526187"/>
          </a:xfrm>
          <a:custGeom>
            <a:avLst/>
            <a:gdLst>
              <a:gd name="T0" fmla="*/ 227 w 710"/>
              <a:gd name="T1" fmla="*/ 617 h 718"/>
              <a:gd name="T2" fmla="*/ 227 w 710"/>
              <a:gd name="T3" fmla="*/ 617 h 718"/>
              <a:gd name="T4" fmla="*/ 305 w 710"/>
              <a:gd name="T5" fmla="*/ 567 h 718"/>
              <a:gd name="T6" fmla="*/ 381 w 710"/>
              <a:gd name="T7" fmla="*/ 717 h 718"/>
              <a:gd name="T8" fmla="*/ 381 w 710"/>
              <a:gd name="T9" fmla="*/ 717 h 718"/>
              <a:gd name="T10" fmla="*/ 698 w 710"/>
              <a:gd name="T11" fmla="*/ 540 h 718"/>
              <a:gd name="T12" fmla="*/ 698 w 710"/>
              <a:gd name="T13" fmla="*/ 540 h 718"/>
              <a:gd name="T14" fmla="*/ 671 w 710"/>
              <a:gd name="T15" fmla="*/ 513 h 718"/>
              <a:gd name="T16" fmla="*/ 709 w 710"/>
              <a:gd name="T17" fmla="*/ 424 h 718"/>
              <a:gd name="T18" fmla="*/ 648 w 710"/>
              <a:gd name="T19" fmla="*/ 416 h 718"/>
              <a:gd name="T20" fmla="*/ 613 w 710"/>
              <a:gd name="T21" fmla="*/ 370 h 718"/>
              <a:gd name="T22" fmla="*/ 609 w 710"/>
              <a:gd name="T23" fmla="*/ 343 h 718"/>
              <a:gd name="T24" fmla="*/ 563 w 710"/>
              <a:gd name="T25" fmla="*/ 316 h 718"/>
              <a:gd name="T26" fmla="*/ 563 w 710"/>
              <a:gd name="T27" fmla="*/ 309 h 718"/>
              <a:gd name="T28" fmla="*/ 594 w 710"/>
              <a:gd name="T29" fmla="*/ 285 h 718"/>
              <a:gd name="T30" fmla="*/ 605 w 710"/>
              <a:gd name="T31" fmla="*/ 254 h 718"/>
              <a:gd name="T32" fmla="*/ 574 w 710"/>
              <a:gd name="T33" fmla="*/ 239 h 718"/>
              <a:gd name="T34" fmla="*/ 551 w 710"/>
              <a:gd name="T35" fmla="*/ 227 h 718"/>
              <a:gd name="T36" fmla="*/ 509 w 710"/>
              <a:gd name="T37" fmla="*/ 231 h 718"/>
              <a:gd name="T38" fmla="*/ 501 w 710"/>
              <a:gd name="T39" fmla="*/ 193 h 718"/>
              <a:gd name="T40" fmla="*/ 497 w 710"/>
              <a:gd name="T41" fmla="*/ 162 h 718"/>
              <a:gd name="T42" fmla="*/ 501 w 710"/>
              <a:gd name="T43" fmla="*/ 104 h 718"/>
              <a:gd name="T44" fmla="*/ 532 w 710"/>
              <a:gd name="T45" fmla="*/ 42 h 718"/>
              <a:gd name="T46" fmla="*/ 532 w 710"/>
              <a:gd name="T47" fmla="*/ 42 h 718"/>
              <a:gd name="T48" fmla="*/ 501 w 710"/>
              <a:gd name="T49" fmla="*/ 50 h 718"/>
              <a:gd name="T50" fmla="*/ 471 w 710"/>
              <a:gd name="T51" fmla="*/ 69 h 718"/>
              <a:gd name="T52" fmla="*/ 401 w 710"/>
              <a:gd name="T53" fmla="*/ 12 h 718"/>
              <a:gd name="T54" fmla="*/ 377 w 710"/>
              <a:gd name="T55" fmla="*/ 0 h 718"/>
              <a:gd name="T56" fmla="*/ 370 w 710"/>
              <a:gd name="T57" fmla="*/ 0 h 718"/>
              <a:gd name="T58" fmla="*/ 370 w 710"/>
              <a:gd name="T59" fmla="*/ 0 h 718"/>
              <a:gd name="T60" fmla="*/ 139 w 710"/>
              <a:gd name="T61" fmla="*/ 135 h 718"/>
              <a:gd name="T62" fmla="*/ 139 w 710"/>
              <a:gd name="T63" fmla="*/ 135 h 718"/>
              <a:gd name="T64" fmla="*/ 0 w 710"/>
              <a:gd name="T65" fmla="*/ 220 h 718"/>
              <a:gd name="T66" fmla="*/ 0 w 710"/>
              <a:gd name="T67" fmla="*/ 220 h 718"/>
              <a:gd name="T68" fmla="*/ 227 w 710"/>
              <a:gd name="T69" fmla="*/ 617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0" h="718">
                <a:moveTo>
                  <a:pt x="227" y="617"/>
                </a:moveTo>
                <a:lnTo>
                  <a:pt x="227" y="617"/>
                </a:lnTo>
                <a:cubicBezTo>
                  <a:pt x="305" y="567"/>
                  <a:pt x="305" y="567"/>
                  <a:pt x="305" y="567"/>
                </a:cubicBezTo>
                <a:cubicBezTo>
                  <a:pt x="381" y="717"/>
                  <a:pt x="381" y="717"/>
                  <a:pt x="381" y="717"/>
                </a:cubicBezTo>
                <a:lnTo>
                  <a:pt x="381" y="717"/>
                </a:lnTo>
                <a:cubicBezTo>
                  <a:pt x="698" y="540"/>
                  <a:pt x="698" y="540"/>
                  <a:pt x="698" y="540"/>
                </a:cubicBezTo>
                <a:lnTo>
                  <a:pt x="698" y="540"/>
                </a:lnTo>
                <a:cubicBezTo>
                  <a:pt x="671" y="513"/>
                  <a:pt x="671" y="513"/>
                  <a:pt x="671" y="513"/>
                </a:cubicBezTo>
                <a:cubicBezTo>
                  <a:pt x="652" y="463"/>
                  <a:pt x="709" y="463"/>
                  <a:pt x="709" y="424"/>
                </a:cubicBezTo>
                <a:cubicBezTo>
                  <a:pt x="694" y="405"/>
                  <a:pt x="671" y="416"/>
                  <a:pt x="648" y="416"/>
                </a:cubicBezTo>
                <a:cubicBezTo>
                  <a:pt x="629" y="416"/>
                  <a:pt x="613" y="389"/>
                  <a:pt x="613" y="370"/>
                </a:cubicBezTo>
                <a:cubicBezTo>
                  <a:pt x="613" y="362"/>
                  <a:pt x="617" y="351"/>
                  <a:pt x="609" y="343"/>
                </a:cubicBezTo>
                <a:cubicBezTo>
                  <a:pt x="590" y="332"/>
                  <a:pt x="574" y="340"/>
                  <a:pt x="563" y="316"/>
                </a:cubicBezTo>
                <a:cubicBezTo>
                  <a:pt x="559" y="313"/>
                  <a:pt x="559" y="313"/>
                  <a:pt x="563" y="309"/>
                </a:cubicBezTo>
                <a:cubicBezTo>
                  <a:pt x="570" y="297"/>
                  <a:pt x="582" y="289"/>
                  <a:pt x="594" y="285"/>
                </a:cubicBezTo>
                <a:cubicBezTo>
                  <a:pt x="598" y="277"/>
                  <a:pt x="613" y="266"/>
                  <a:pt x="605" y="254"/>
                </a:cubicBezTo>
                <a:cubicBezTo>
                  <a:pt x="594" y="247"/>
                  <a:pt x="582" y="247"/>
                  <a:pt x="574" y="239"/>
                </a:cubicBezTo>
                <a:cubicBezTo>
                  <a:pt x="566" y="235"/>
                  <a:pt x="559" y="227"/>
                  <a:pt x="551" y="227"/>
                </a:cubicBezTo>
                <a:cubicBezTo>
                  <a:pt x="536" y="227"/>
                  <a:pt x="524" y="231"/>
                  <a:pt x="509" y="231"/>
                </a:cubicBezTo>
                <a:cubicBezTo>
                  <a:pt x="501" y="220"/>
                  <a:pt x="509" y="204"/>
                  <a:pt x="501" y="193"/>
                </a:cubicBezTo>
                <a:cubicBezTo>
                  <a:pt x="497" y="185"/>
                  <a:pt x="493" y="174"/>
                  <a:pt x="497" y="162"/>
                </a:cubicBezTo>
                <a:cubicBezTo>
                  <a:pt x="505" y="139"/>
                  <a:pt x="520" y="127"/>
                  <a:pt x="501" y="104"/>
                </a:cubicBezTo>
                <a:cubicBezTo>
                  <a:pt x="501" y="73"/>
                  <a:pt x="532" y="73"/>
                  <a:pt x="532" y="42"/>
                </a:cubicBezTo>
                <a:lnTo>
                  <a:pt x="532" y="42"/>
                </a:lnTo>
                <a:cubicBezTo>
                  <a:pt x="520" y="46"/>
                  <a:pt x="509" y="50"/>
                  <a:pt x="501" y="50"/>
                </a:cubicBezTo>
                <a:cubicBezTo>
                  <a:pt x="490" y="58"/>
                  <a:pt x="478" y="61"/>
                  <a:pt x="471" y="69"/>
                </a:cubicBezTo>
                <a:cubicBezTo>
                  <a:pt x="432" y="84"/>
                  <a:pt x="420" y="38"/>
                  <a:pt x="401" y="12"/>
                </a:cubicBezTo>
                <a:cubicBezTo>
                  <a:pt x="377" y="0"/>
                  <a:pt x="377" y="0"/>
                  <a:pt x="377" y="0"/>
                </a:cubicBezTo>
                <a:cubicBezTo>
                  <a:pt x="370" y="0"/>
                  <a:pt x="370" y="0"/>
                  <a:pt x="370" y="0"/>
                </a:cubicBezTo>
                <a:lnTo>
                  <a:pt x="370" y="0"/>
                </a:lnTo>
                <a:cubicBezTo>
                  <a:pt x="139" y="135"/>
                  <a:pt x="139" y="135"/>
                  <a:pt x="139" y="135"/>
                </a:cubicBezTo>
                <a:lnTo>
                  <a:pt x="139" y="135"/>
                </a:lnTo>
                <a:cubicBezTo>
                  <a:pt x="0" y="220"/>
                  <a:pt x="0" y="220"/>
                  <a:pt x="0" y="220"/>
                </a:cubicBezTo>
                <a:lnTo>
                  <a:pt x="0" y="220"/>
                </a:lnTo>
                <a:cubicBezTo>
                  <a:pt x="227" y="617"/>
                  <a:pt x="227" y="617"/>
                  <a:pt x="227" y="61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0" name="Freeform 230"/>
          <p:cNvSpPr>
            <a:spLocks noChangeArrowheads="1"/>
          </p:cNvSpPr>
          <p:nvPr/>
        </p:nvSpPr>
        <p:spPr bwMode="auto">
          <a:xfrm>
            <a:off x="18171323" y="7034463"/>
            <a:ext cx="542392" cy="480714"/>
          </a:xfrm>
          <a:custGeom>
            <a:avLst/>
            <a:gdLst>
              <a:gd name="T0" fmla="*/ 691 w 741"/>
              <a:gd name="T1" fmla="*/ 401 h 656"/>
              <a:gd name="T2" fmla="*/ 691 w 741"/>
              <a:gd name="T3" fmla="*/ 401 h 656"/>
              <a:gd name="T4" fmla="*/ 740 w 741"/>
              <a:gd name="T5" fmla="*/ 482 h 656"/>
              <a:gd name="T6" fmla="*/ 740 w 741"/>
              <a:gd name="T7" fmla="*/ 482 h 656"/>
              <a:gd name="T8" fmla="*/ 443 w 741"/>
              <a:gd name="T9" fmla="*/ 655 h 656"/>
              <a:gd name="T10" fmla="*/ 443 w 741"/>
              <a:gd name="T11" fmla="*/ 655 h 656"/>
              <a:gd name="T12" fmla="*/ 413 w 741"/>
              <a:gd name="T13" fmla="*/ 617 h 656"/>
              <a:gd name="T14" fmla="*/ 401 w 741"/>
              <a:gd name="T15" fmla="*/ 613 h 656"/>
              <a:gd name="T16" fmla="*/ 278 w 741"/>
              <a:gd name="T17" fmla="*/ 636 h 656"/>
              <a:gd name="T18" fmla="*/ 228 w 741"/>
              <a:gd name="T19" fmla="*/ 636 h 656"/>
              <a:gd name="T20" fmla="*/ 228 w 741"/>
              <a:gd name="T21" fmla="*/ 636 h 656"/>
              <a:gd name="T22" fmla="*/ 0 w 741"/>
              <a:gd name="T23" fmla="*/ 197 h 656"/>
              <a:gd name="T24" fmla="*/ 0 w 741"/>
              <a:gd name="T25" fmla="*/ 197 h 656"/>
              <a:gd name="T26" fmla="*/ 344 w 741"/>
              <a:gd name="T27" fmla="*/ 0 h 656"/>
              <a:gd name="T28" fmla="*/ 344 w 741"/>
              <a:gd name="T29" fmla="*/ 0 h 656"/>
              <a:gd name="T30" fmla="*/ 571 w 741"/>
              <a:gd name="T31" fmla="*/ 367 h 656"/>
              <a:gd name="T32" fmla="*/ 640 w 741"/>
              <a:gd name="T33" fmla="*/ 320 h 656"/>
              <a:gd name="T34" fmla="*/ 691 w 741"/>
              <a:gd name="T35" fmla="*/ 401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1" h="656">
                <a:moveTo>
                  <a:pt x="691" y="401"/>
                </a:moveTo>
                <a:lnTo>
                  <a:pt x="691" y="401"/>
                </a:lnTo>
                <a:cubicBezTo>
                  <a:pt x="740" y="482"/>
                  <a:pt x="740" y="482"/>
                  <a:pt x="740" y="482"/>
                </a:cubicBezTo>
                <a:lnTo>
                  <a:pt x="740" y="482"/>
                </a:lnTo>
                <a:cubicBezTo>
                  <a:pt x="443" y="655"/>
                  <a:pt x="443" y="655"/>
                  <a:pt x="443" y="655"/>
                </a:cubicBezTo>
                <a:lnTo>
                  <a:pt x="443" y="655"/>
                </a:lnTo>
                <a:cubicBezTo>
                  <a:pt x="436" y="644"/>
                  <a:pt x="428" y="625"/>
                  <a:pt x="413" y="617"/>
                </a:cubicBezTo>
                <a:cubicBezTo>
                  <a:pt x="409" y="617"/>
                  <a:pt x="401" y="613"/>
                  <a:pt x="401" y="613"/>
                </a:cubicBezTo>
                <a:cubicBezTo>
                  <a:pt x="359" y="613"/>
                  <a:pt x="321" y="636"/>
                  <a:pt x="278" y="636"/>
                </a:cubicBezTo>
                <a:cubicBezTo>
                  <a:pt x="262" y="636"/>
                  <a:pt x="243" y="632"/>
                  <a:pt x="228" y="636"/>
                </a:cubicBezTo>
                <a:lnTo>
                  <a:pt x="228" y="636"/>
                </a:lnTo>
                <a:cubicBezTo>
                  <a:pt x="0" y="197"/>
                  <a:pt x="0" y="197"/>
                  <a:pt x="0" y="197"/>
                </a:cubicBezTo>
                <a:lnTo>
                  <a:pt x="0" y="197"/>
                </a:lnTo>
                <a:cubicBezTo>
                  <a:pt x="344" y="0"/>
                  <a:pt x="344" y="0"/>
                  <a:pt x="344" y="0"/>
                </a:cubicBezTo>
                <a:lnTo>
                  <a:pt x="344" y="0"/>
                </a:lnTo>
                <a:cubicBezTo>
                  <a:pt x="571" y="367"/>
                  <a:pt x="571" y="367"/>
                  <a:pt x="571" y="367"/>
                </a:cubicBezTo>
                <a:cubicBezTo>
                  <a:pt x="640" y="320"/>
                  <a:pt x="640" y="320"/>
                  <a:pt x="640" y="320"/>
                </a:cubicBezTo>
                <a:cubicBezTo>
                  <a:pt x="691" y="401"/>
                  <a:pt x="691" y="401"/>
                  <a:pt x="691" y="40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1" name="Freeform 231"/>
          <p:cNvSpPr>
            <a:spLocks noChangeArrowheads="1"/>
          </p:cNvSpPr>
          <p:nvPr/>
        </p:nvSpPr>
        <p:spPr bwMode="auto">
          <a:xfrm>
            <a:off x="18496108" y="7239091"/>
            <a:ext cx="496922" cy="513194"/>
          </a:xfrm>
          <a:custGeom>
            <a:avLst/>
            <a:gdLst>
              <a:gd name="T0" fmla="*/ 194 w 680"/>
              <a:gd name="T1" fmla="*/ 701 h 702"/>
              <a:gd name="T2" fmla="*/ 278 w 680"/>
              <a:gd name="T3" fmla="*/ 640 h 702"/>
              <a:gd name="T4" fmla="*/ 278 w 680"/>
              <a:gd name="T5" fmla="*/ 640 h 702"/>
              <a:gd name="T6" fmla="*/ 679 w 680"/>
              <a:gd name="T7" fmla="*/ 397 h 702"/>
              <a:gd name="T8" fmla="*/ 679 w 680"/>
              <a:gd name="T9" fmla="*/ 397 h 702"/>
              <a:gd name="T10" fmla="*/ 452 w 680"/>
              <a:gd name="T11" fmla="*/ 0 h 702"/>
              <a:gd name="T12" fmla="*/ 452 w 680"/>
              <a:gd name="T13" fmla="*/ 0 h 702"/>
              <a:gd name="T14" fmla="*/ 248 w 680"/>
              <a:gd name="T15" fmla="*/ 123 h 702"/>
              <a:gd name="T16" fmla="*/ 248 w 680"/>
              <a:gd name="T17" fmla="*/ 123 h 702"/>
              <a:gd name="T18" fmla="*/ 297 w 680"/>
              <a:gd name="T19" fmla="*/ 204 h 702"/>
              <a:gd name="T20" fmla="*/ 297 w 680"/>
              <a:gd name="T21" fmla="*/ 204 h 702"/>
              <a:gd name="T22" fmla="*/ 0 w 680"/>
              <a:gd name="T23" fmla="*/ 377 h 702"/>
              <a:gd name="T24" fmla="*/ 0 w 680"/>
              <a:gd name="T25" fmla="*/ 377 h 702"/>
              <a:gd name="T26" fmla="*/ 194 w 680"/>
              <a:gd name="T27" fmla="*/ 701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0" h="702">
                <a:moveTo>
                  <a:pt x="194" y="701"/>
                </a:moveTo>
                <a:lnTo>
                  <a:pt x="278" y="640"/>
                </a:lnTo>
                <a:lnTo>
                  <a:pt x="278" y="640"/>
                </a:lnTo>
                <a:lnTo>
                  <a:pt x="679" y="397"/>
                </a:lnTo>
                <a:lnTo>
                  <a:pt x="679" y="397"/>
                </a:lnTo>
                <a:lnTo>
                  <a:pt x="452" y="0"/>
                </a:lnTo>
                <a:lnTo>
                  <a:pt x="452" y="0"/>
                </a:lnTo>
                <a:lnTo>
                  <a:pt x="248" y="123"/>
                </a:lnTo>
                <a:lnTo>
                  <a:pt x="248" y="123"/>
                </a:lnTo>
                <a:lnTo>
                  <a:pt x="297" y="204"/>
                </a:lnTo>
                <a:lnTo>
                  <a:pt x="297" y="204"/>
                </a:lnTo>
                <a:lnTo>
                  <a:pt x="0" y="377"/>
                </a:lnTo>
                <a:lnTo>
                  <a:pt x="0" y="377"/>
                </a:lnTo>
                <a:lnTo>
                  <a:pt x="194" y="701"/>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2" name="Freeform 232"/>
          <p:cNvSpPr>
            <a:spLocks noChangeArrowheads="1"/>
          </p:cNvSpPr>
          <p:nvPr/>
        </p:nvSpPr>
        <p:spPr bwMode="auto">
          <a:xfrm>
            <a:off x="18122605" y="7485944"/>
            <a:ext cx="516409" cy="415752"/>
          </a:xfrm>
          <a:custGeom>
            <a:avLst/>
            <a:gdLst>
              <a:gd name="T0" fmla="*/ 0 w 704"/>
              <a:gd name="T1" fmla="*/ 282 h 568"/>
              <a:gd name="T2" fmla="*/ 0 w 704"/>
              <a:gd name="T3" fmla="*/ 282 h 568"/>
              <a:gd name="T4" fmla="*/ 28 w 704"/>
              <a:gd name="T5" fmla="*/ 320 h 568"/>
              <a:gd name="T6" fmla="*/ 70 w 704"/>
              <a:gd name="T7" fmla="*/ 332 h 568"/>
              <a:gd name="T8" fmla="*/ 120 w 704"/>
              <a:gd name="T9" fmla="*/ 328 h 568"/>
              <a:gd name="T10" fmla="*/ 143 w 704"/>
              <a:gd name="T11" fmla="*/ 351 h 568"/>
              <a:gd name="T12" fmla="*/ 186 w 704"/>
              <a:gd name="T13" fmla="*/ 378 h 568"/>
              <a:gd name="T14" fmla="*/ 255 w 704"/>
              <a:gd name="T15" fmla="*/ 359 h 568"/>
              <a:gd name="T16" fmla="*/ 274 w 704"/>
              <a:gd name="T17" fmla="*/ 432 h 568"/>
              <a:gd name="T18" fmla="*/ 317 w 704"/>
              <a:gd name="T19" fmla="*/ 428 h 568"/>
              <a:gd name="T20" fmla="*/ 379 w 704"/>
              <a:gd name="T21" fmla="*/ 467 h 568"/>
              <a:gd name="T22" fmla="*/ 344 w 704"/>
              <a:gd name="T23" fmla="*/ 521 h 568"/>
              <a:gd name="T24" fmla="*/ 344 w 704"/>
              <a:gd name="T25" fmla="*/ 521 h 568"/>
              <a:gd name="T26" fmla="*/ 413 w 704"/>
              <a:gd name="T27" fmla="*/ 567 h 568"/>
              <a:gd name="T28" fmla="*/ 413 w 704"/>
              <a:gd name="T29" fmla="*/ 567 h 568"/>
              <a:gd name="T30" fmla="*/ 703 w 704"/>
              <a:gd name="T31" fmla="*/ 366 h 568"/>
              <a:gd name="T32" fmla="*/ 703 w 704"/>
              <a:gd name="T33" fmla="*/ 366 h 568"/>
              <a:gd name="T34" fmla="*/ 509 w 704"/>
              <a:gd name="T35" fmla="*/ 42 h 568"/>
              <a:gd name="T36" fmla="*/ 509 w 704"/>
              <a:gd name="T37" fmla="*/ 42 h 568"/>
              <a:gd name="T38" fmla="*/ 479 w 704"/>
              <a:gd name="T39" fmla="*/ 4 h 568"/>
              <a:gd name="T40" fmla="*/ 467 w 704"/>
              <a:gd name="T41" fmla="*/ 0 h 568"/>
              <a:gd name="T42" fmla="*/ 344 w 704"/>
              <a:gd name="T43" fmla="*/ 23 h 568"/>
              <a:gd name="T44" fmla="*/ 294 w 704"/>
              <a:gd name="T45" fmla="*/ 23 h 568"/>
              <a:gd name="T46" fmla="*/ 294 w 704"/>
              <a:gd name="T47" fmla="*/ 23 h 568"/>
              <a:gd name="T48" fmla="*/ 271 w 704"/>
              <a:gd name="T49" fmla="*/ 35 h 568"/>
              <a:gd name="T50" fmla="*/ 251 w 704"/>
              <a:gd name="T51" fmla="*/ 38 h 568"/>
              <a:gd name="T52" fmla="*/ 240 w 704"/>
              <a:gd name="T53" fmla="*/ 42 h 568"/>
              <a:gd name="T54" fmla="*/ 221 w 704"/>
              <a:gd name="T55" fmla="*/ 46 h 568"/>
              <a:gd name="T56" fmla="*/ 217 w 704"/>
              <a:gd name="T57" fmla="*/ 54 h 568"/>
              <a:gd name="T58" fmla="*/ 213 w 704"/>
              <a:gd name="T59" fmla="*/ 62 h 568"/>
              <a:gd name="T60" fmla="*/ 205 w 704"/>
              <a:gd name="T61" fmla="*/ 81 h 568"/>
              <a:gd name="T62" fmla="*/ 201 w 704"/>
              <a:gd name="T63" fmla="*/ 124 h 568"/>
              <a:gd name="T64" fmla="*/ 0 w 704"/>
              <a:gd name="T65" fmla="*/ 282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04" h="568">
                <a:moveTo>
                  <a:pt x="0" y="282"/>
                </a:moveTo>
                <a:lnTo>
                  <a:pt x="0" y="282"/>
                </a:lnTo>
                <a:cubicBezTo>
                  <a:pt x="4" y="294"/>
                  <a:pt x="12" y="316"/>
                  <a:pt x="28" y="320"/>
                </a:cubicBezTo>
                <a:cubicBezTo>
                  <a:pt x="43" y="320"/>
                  <a:pt x="55" y="328"/>
                  <a:pt x="70" y="332"/>
                </a:cubicBezTo>
                <a:cubicBezTo>
                  <a:pt x="86" y="340"/>
                  <a:pt x="105" y="324"/>
                  <a:pt x="120" y="328"/>
                </a:cubicBezTo>
                <a:cubicBezTo>
                  <a:pt x="132" y="332"/>
                  <a:pt x="135" y="343"/>
                  <a:pt x="143" y="351"/>
                </a:cubicBezTo>
                <a:cubicBezTo>
                  <a:pt x="158" y="370"/>
                  <a:pt x="174" y="347"/>
                  <a:pt x="186" y="378"/>
                </a:cubicBezTo>
                <a:cubicBezTo>
                  <a:pt x="193" y="405"/>
                  <a:pt x="228" y="347"/>
                  <a:pt x="255" y="359"/>
                </a:cubicBezTo>
                <a:cubicBezTo>
                  <a:pt x="297" y="382"/>
                  <a:pt x="255" y="413"/>
                  <a:pt x="274" y="432"/>
                </a:cubicBezTo>
                <a:cubicBezTo>
                  <a:pt x="282" y="432"/>
                  <a:pt x="317" y="409"/>
                  <a:pt x="317" y="428"/>
                </a:cubicBezTo>
                <a:cubicBezTo>
                  <a:pt x="320" y="486"/>
                  <a:pt x="351" y="436"/>
                  <a:pt x="379" y="467"/>
                </a:cubicBezTo>
                <a:cubicBezTo>
                  <a:pt x="402" y="490"/>
                  <a:pt x="344" y="498"/>
                  <a:pt x="344" y="521"/>
                </a:cubicBezTo>
                <a:lnTo>
                  <a:pt x="344" y="521"/>
                </a:lnTo>
                <a:cubicBezTo>
                  <a:pt x="367" y="525"/>
                  <a:pt x="398" y="551"/>
                  <a:pt x="413" y="567"/>
                </a:cubicBezTo>
                <a:lnTo>
                  <a:pt x="413" y="567"/>
                </a:lnTo>
                <a:cubicBezTo>
                  <a:pt x="703" y="366"/>
                  <a:pt x="703" y="366"/>
                  <a:pt x="703" y="366"/>
                </a:cubicBezTo>
                <a:lnTo>
                  <a:pt x="703" y="366"/>
                </a:lnTo>
                <a:cubicBezTo>
                  <a:pt x="509" y="42"/>
                  <a:pt x="509" y="42"/>
                  <a:pt x="509" y="42"/>
                </a:cubicBezTo>
                <a:lnTo>
                  <a:pt x="509" y="42"/>
                </a:lnTo>
                <a:cubicBezTo>
                  <a:pt x="502" y="31"/>
                  <a:pt x="494" y="12"/>
                  <a:pt x="479" y="4"/>
                </a:cubicBezTo>
                <a:cubicBezTo>
                  <a:pt x="475" y="4"/>
                  <a:pt x="467" y="0"/>
                  <a:pt x="467" y="0"/>
                </a:cubicBezTo>
                <a:cubicBezTo>
                  <a:pt x="425" y="0"/>
                  <a:pt x="387" y="23"/>
                  <a:pt x="344" y="23"/>
                </a:cubicBezTo>
                <a:cubicBezTo>
                  <a:pt x="328" y="23"/>
                  <a:pt x="309" y="19"/>
                  <a:pt x="294" y="23"/>
                </a:cubicBezTo>
                <a:lnTo>
                  <a:pt x="294" y="23"/>
                </a:lnTo>
                <a:cubicBezTo>
                  <a:pt x="271" y="35"/>
                  <a:pt x="271" y="35"/>
                  <a:pt x="271" y="35"/>
                </a:cubicBezTo>
                <a:cubicBezTo>
                  <a:pt x="263" y="35"/>
                  <a:pt x="259" y="38"/>
                  <a:pt x="251" y="38"/>
                </a:cubicBezTo>
                <a:cubicBezTo>
                  <a:pt x="248" y="42"/>
                  <a:pt x="244" y="42"/>
                  <a:pt x="240" y="42"/>
                </a:cubicBezTo>
                <a:cubicBezTo>
                  <a:pt x="232" y="46"/>
                  <a:pt x="228" y="46"/>
                  <a:pt x="221" y="46"/>
                </a:cubicBezTo>
                <a:lnTo>
                  <a:pt x="217" y="54"/>
                </a:lnTo>
                <a:cubicBezTo>
                  <a:pt x="213" y="58"/>
                  <a:pt x="213" y="58"/>
                  <a:pt x="213" y="62"/>
                </a:cubicBezTo>
                <a:cubicBezTo>
                  <a:pt x="209" y="66"/>
                  <a:pt x="209" y="73"/>
                  <a:pt x="205" y="81"/>
                </a:cubicBezTo>
                <a:cubicBezTo>
                  <a:pt x="205" y="97"/>
                  <a:pt x="205" y="112"/>
                  <a:pt x="201" y="124"/>
                </a:cubicBezTo>
                <a:cubicBezTo>
                  <a:pt x="0" y="282"/>
                  <a:pt x="0" y="282"/>
                  <a:pt x="0" y="282"/>
                </a:cubicBezTo>
              </a:path>
            </a:pathLst>
          </a:custGeom>
          <a:solidFill>
            <a:schemeClr val="accent3"/>
          </a:solidFill>
          <a:ln w="28575" cap="flat" cmpd="sng">
            <a:solidFill>
              <a:schemeClr val="bg1"/>
            </a:solidFill>
            <a:bevel/>
          </a:ln>
          <a:effectLst/>
        </p:spPr>
        <p:txBody>
          <a:bodyPr wrap="none" anchor="ctr"/>
          <a:lstStyle/>
          <a:p>
            <a:endParaRPr lang="en-US"/>
          </a:p>
        </p:txBody>
      </p:sp>
      <p:sp>
        <p:nvSpPr>
          <p:cNvPr id="243" name="Freeform 233"/>
          <p:cNvSpPr>
            <a:spLocks noChangeArrowheads="1"/>
          </p:cNvSpPr>
          <p:nvPr/>
        </p:nvSpPr>
        <p:spPr bwMode="auto">
          <a:xfrm>
            <a:off x="19161918" y="6404338"/>
            <a:ext cx="360512" cy="376776"/>
          </a:xfrm>
          <a:custGeom>
            <a:avLst/>
            <a:gdLst>
              <a:gd name="T0" fmla="*/ 436 w 495"/>
              <a:gd name="T1" fmla="*/ 517 h 518"/>
              <a:gd name="T2" fmla="*/ 494 w 495"/>
              <a:gd name="T3" fmla="*/ 517 h 518"/>
              <a:gd name="T4" fmla="*/ 494 w 495"/>
              <a:gd name="T5" fmla="*/ 517 h 518"/>
              <a:gd name="T6" fmla="*/ 494 w 495"/>
              <a:gd name="T7" fmla="*/ 0 h 518"/>
              <a:gd name="T8" fmla="*/ 494 w 495"/>
              <a:gd name="T9" fmla="*/ 0 h 518"/>
              <a:gd name="T10" fmla="*/ 151 w 495"/>
              <a:gd name="T11" fmla="*/ 0 h 518"/>
              <a:gd name="T12" fmla="*/ 151 w 495"/>
              <a:gd name="T13" fmla="*/ 0 h 518"/>
              <a:gd name="T14" fmla="*/ 0 w 495"/>
              <a:gd name="T15" fmla="*/ 0 h 518"/>
              <a:gd name="T16" fmla="*/ 0 w 495"/>
              <a:gd name="T17" fmla="*/ 0 h 518"/>
              <a:gd name="T18" fmla="*/ 0 w 495"/>
              <a:gd name="T19" fmla="*/ 517 h 518"/>
              <a:gd name="T20" fmla="*/ 0 w 495"/>
              <a:gd name="T21" fmla="*/ 517 h 518"/>
              <a:gd name="T22" fmla="*/ 436 w 495"/>
              <a:gd name="T23" fmla="*/ 5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95" h="518">
                <a:moveTo>
                  <a:pt x="436" y="517"/>
                </a:moveTo>
                <a:lnTo>
                  <a:pt x="494" y="517"/>
                </a:lnTo>
                <a:lnTo>
                  <a:pt x="494" y="517"/>
                </a:lnTo>
                <a:lnTo>
                  <a:pt x="494" y="0"/>
                </a:lnTo>
                <a:lnTo>
                  <a:pt x="494" y="0"/>
                </a:lnTo>
                <a:lnTo>
                  <a:pt x="151" y="0"/>
                </a:lnTo>
                <a:lnTo>
                  <a:pt x="151" y="0"/>
                </a:lnTo>
                <a:lnTo>
                  <a:pt x="0" y="0"/>
                </a:lnTo>
                <a:lnTo>
                  <a:pt x="0" y="0"/>
                </a:lnTo>
                <a:lnTo>
                  <a:pt x="0" y="517"/>
                </a:lnTo>
                <a:lnTo>
                  <a:pt x="0" y="517"/>
                </a:lnTo>
                <a:lnTo>
                  <a:pt x="436" y="517"/>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4" name="Freeform 234"/>
          <p:cNvSpPr>
            <a:spLocks noChangeArrowheads="1"/>
          </p:cNvSpPr>
          <p:nvPr/>
        </p:nvSpPr>
        <p:spPr bwMode="auto">
          <a:xfrm>
            <a:off x="19895933" y="6404338"/>
            <a:ext cx="165641" cy="152659"/>
          </a:xfrm>
          <a:custGeom>
            <a:avLst/>
            <a:gdLst>
              <a:gd name="T0" fmla="*/ 0 w 228"/>
              <a:gd name="T1" fmla="*/ 212 h 213"/>
              <a:gd name="T2" fmla="*/ 227 w 228"/>
              <a:gd name="T3" fmla="*/ 212 h 213"/>
              <a:gd name="T4" fmla="*/ 227 w 228"/>
              <a:gd name="T5" fmla="*/ 181 h 213"/>
              <a:gd name="T6" fmla="*/ 227 w 228"/>
              <a:gd name="T7" fmla="*/ 181 h 213"/>
              <a:gd name="T8" fmla="*/ 227 w 228"/>
              <a:gd name="T9" fmla="*/ 0 h 213"/>
              <a:gd name="T10" fmla="*/ 227 w 228"/>
              <a:gd name="T11" fmla="*/ 0 h 213"/>
              <a:gd name="T12" fmla="*/ 0 w 228"/>
              <a:gd name="T13" fmla="*/ 0 h 213"/>
              <a:gd name="T14" fmla="*/ 0 w 228"/>
              <a:gd name="T15" fmla="*/ 0 h 213"/>
              <a:gd name="T16" fmla="*/ 0 w 228"/>
              <a:gd name="T17" fmla="*/ 21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8" h="213">
                <a:moveTo>
                  <a:pt x="0" y="212"/>
                </a:moveTo>
                <a:lnTo>
                  <a:pt x="227" y="212"/>
                </a:lnTo>
                <a:lnTo>
                  <a:pt x="227" y="181"/>
                </a:lnTo>
                <a:lnTo>
                  <a:pt x="227" y="181"/>
                </a:lnTo>
                <a:lnTo>
                  <a:pt x="227" y="0"/>
                </a:lnTo>
                <a:lnTo>
                  <a:pt x="227" y="0"/>
                </a:lnTo>
                <a:lnTo>
                  <a:pt x="0" y="0"/>
                </a:lnTo>
                <a:lnTo>
                  <a:pt x="0" y="0"/>
                </a:lnTo>
                <a:lnTo>
                  <a:pt x="0" y="212"/>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5" name="Freeform 235"/>
          <p:cNvSpPr>
            <a:spLocks noChangeArrowheads="1"/>
          </p:cNvSpPr>
          <p:nvPr/>
        </p:nvSpPr>
        <p:spPr bwMode="auto">
          <a:xfrm>
            <a:off x="19483456" y="6787610"/>
            <a:ext cx="509913" cy="419000"/>
          </a:xfrm>
          <a:custGeom>
            <a:avLst/>
            <a:gdLst>
              <a:gd name="T0" fmla="*/ 0 w 695"/>
              <a:gd name="T1" fmla="*/ 0 h 575"/>
              <a:gd name="T2" fmla="*/ 0 w 695"/>
              <a:gd name="T3" fmla="*/ 0 h 575"/>
              <a:gd name="T4" fmla="*/ 58 w 695"/>
              <a:gd name="T5" fmla="*/ 0 h 575"/>
              <a:gd name="T6" fmla="*/ 58 w 695"/>
              <a:gd name="T7" fmla="*/ 0 h 575"/>
              <a:gd name="T8" fmla="*/ 563 w 695"/>
              <a:gd name="T9" fmla="*/ 0 h 575"/>
              <a:gd name="T10" fmla="*/ 563 w 695"/>
              <a:gd name="T11" fmla="*/ 0 h 575"/>
              <a:gd name="T12" fmla="*/ 575 w 695"/>
              <a:gd name="T13" fmla="*/ 35 h 575"/>
              <a:gd name="T14" fmla="*/ 590 w 695"/>
              <a:gd name="T15" fmla="*/ 92 h 575"/>
              <a:gd name="T16" fmla="*/ 636 w 695"/>
              <a:gd name="T17" fmla="*/ 142 h 575"/>
              <a:gd name="T18" fmla="*/ 644 w 695"/>
              <a:gd name="T19" fmla="*/ 220 h 575"/>
              <a:gd name="T20" fmla="*/ 644 w 695"/>
              <a:gd name="T21" fmla="*/ 220 h 575"/>
              <a:gd name="T22" fmla="*/ 648 w 695"/>
              <a:gd name="T23" fmla="*/ 239 h 575"/>
              <a:gd name="T24" fmla="*/ 667 w 695"/>
              <a:gd name="T25" fmla="*/ 254 h 575"/>
              <a:gd name="T26" fmla="*/ 694 w 695"/>
              <a:gd name="T27" fmla="*/ 266 h 575"/>
              <a:gd name="T28" fmla="*/ 694 w 695"/>
              <a:gd name="T29" fmla="*/ 266 h 575"/>
              <a:gd name="T30" fmla="*/ 196 w 695"/>
              <a:gd name="T31" fmla="*/ 548 h 575"/>
              <a:gd name="T32" fmla="*/ 196 w 695"/>
              <a:gd name="T33" fmla="*/ 548 h 575"/>
              <a:gd name="T34" fmla="*/ 150 w 695"/>
              <a:gd name="T35" fmla="*/ 574 h 575"/>
              <a:gd name="T36" fmla="*/ 0 w 695"/>
              <a:gd name="T37" fmla="*/ 323 h 575"/>
              <a:gd name="T38" fmla="*/ 0 w 695"/>
              <a:gd name="T39" fmla="*/ 323 h 575"/>
              <a:gd name="T40" fmla="*/ 0 w 695"/>
              <a:gd name="T41"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5" h="575">
                <a:moveTo>
                  <a:pt x="0" y="0"/>
                </a:moveTo>
                <a:lnTo>
                  <a:pt x="0" y="0"/>
                </a:lnTo>
                <a:cubicBezTo>
                  <a:pt x="58" y="0"/>
                  <a:pt x="58" y="0"/>
                  <a:pt x="58" y="0"/>
                </a:cubicBezTo>
                <a:lnTo>
                  <a:pt x="58" y="0"/>
                </a:lnTo>
                <a:cubicBezTo>
                  <a:pt x="563" y="0"/>
                  <a:pt x="563" y="0"/>
                  <a:pt x="563" y="0"/>
                </a:cubicBezTo>
                <a:lnTo>
                  <a:pt x="563" y="0"/>
                </a:lnTo>
                <a:cubicBezTo>
                  <a:pt x="567" y="11"/>
                  <a:pt x="575" y="23"/>
                  <a:pt x="575" y="35"/>
                </a:cubicBezTo>
                <a:cubicBezTo>
                  <a:pt x="575" y="62"/>
                  <a:pt x="575" y="73"/>
                  <a:pt x="590" y="92"/>
                </a:cubicBezTo>
                <a:cubicBezTo>
                  <a:pt x="602" y="104"/>
                  <a:pt x="632" y="127"/>
                  <a:pt x="636" y="142"/>
                </a:cubicBezTo>
                <a:cubicBezTo>
                  <a:pt x="651" y="150"/>
                  <a:pt x="644" y="204"/>
                  <a:pt x="644" y="220"/>
                </a:cubicBezTo>
                <a:lnTo>
                  <a:pt x="644" y="220"/>
                </a:lnTo>
                <a:cubicBezTo>
                  <a:pt x="644" y="227"/>
                  <a:pt x="644" y="231"/>
                  <a:pt x="648" y="239"/>
                </a:cubicBezTo>
                <a:cubicBezTo>
                  <a:pt x="655" y="243"/>
                  <a:pt x="659" y="250"/>
                  <a:pt x="667" y="254"/>
                </a:cubicBezTo>
                <a:cubicBezTo>
                  <a:pt x="675" y="262"/>
                  <a:pt x="686" y="266"/>
                  <a:pt x="694" y="266"/>
                </a:cubicBezTo>
                <a:lnTo>
                  <a:pt x="694" y="266"/>
                </a:lnTo>
                <a:cubicBezTo>
                  <a:pt x="196" y="548"/>
                  <a:pt x="196" y="548"/>
                  <a:pt x="196" y="548"/>
                </a:cubicBezTo>
                <a:lnTo>
                  <a:pt x="196" y="548"/>
                </a:lnTo>
                <a:cubicBezTo>
                  <a:pt x="150" y="574"/>
                  <a:pt x="150" y="574"/>
                  <a:pt x="150" y="574"/>
                </a:cubicBezTo>
                <a:cubicBezTo>
                  <a:pt x="0" y="323"/>
                  <a:pt x="0" y="323"/>
                  <a:pt x="0" y="323"/>
                </a:cubicBezTo>
                <a:lnTo>
                  <a:pt x="0" y="323"/>
                </a:lnTo>
                <a:cubicBezTo>
                  <a:pt x="0" y="0"/>
                  <a:pt x="0" y="0"/>
                  <a:pt x="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6" name="Freeform 236"/>
          <p:cNvSpPr>
            <a:spLocks noChangeArrowheads="1"/>
          </p:cNvSpPr>
          <p:nvPr/>
        </p:nvSpPr>
        <p:spPr bwMode="auto">
          <a:xfrm>
            <a:off x="19525678" y="6404338"/>
            <a:ext cx="370255" cy="376776"/>
          </a:xfrm>
          <a:custGeom>
            <a:avLst/>
            <a:gdLst>
              <a:gd name="T0" fmla="*/ 0 w 506"/>
              <a:gd name="T1" fmla="*/ 517 h 518"/>
              <a:gd name="T2" fmla="*/ 505 w 506"/>
              <a:gd name="T3" fmla="*/ 517 h 518"/>
              <a:gd name="T4" fmla="*/ 505 w 506"/>
              <a:gd name="T5" fmla="*/ 517 h 518"/>
              <a:gd name="T6" fmla="*/ 505 w 506"/>
              <a:gd name="T7" fmla="*/ 212 h 518"/>
              <a:gd name="T8" fmla="*/ 505 w 506"/>
              <a:gd name="T9" fmla="*/ 212 h 518"/>
              <a:gd name="T10" fmla="*/ 505 w 506"/>
              <a:gd name="T11" fmla="*/ 0 h 518"/>
              <a:gd name="T12" fmla="*/ 505 w 506"/>
              <a:gd name="T13" fmla="*/ 0 h 518"/>
              <a:gd name="T14" fmla="*/ 200 w 506"/>
              <a:gd name="T15" fmla="*/ 0 h 518"/>
              <a:gd name="T16" fmla="*/ 200 w 506"/>
              <a:gd name="T17" fmla="*/ 0 h 518"/>
              <a:gd name="T18" fmla="*/ 0 w 506"/>
              <a:gd name="T19" fmla="*/ 0 h 518"/>
              <a:gd name="T20" fmla="*/ 0 w 506"/>
              <a:gd name="T21" fmla="*/ 0 h 518"/>
              <a:gd name="T22" fmla="*/ 0 w 506"/>
              <a:gd name="T23" fmla="*/ 5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518">
                <a:moveTo>
                  <a:pt x="0" y="517"/>
                </a:moveTo>
                <a:lnTo>
                  <a:pt x="505" y="517"/>
                </a:lnTo>
                <a:lnTo>
                  <a:pt x="505" y="517"/>
                </a:lnTo>
                <a:lnTo>
                  <a:pt x="505" y="212"/>
                </a:lnTo>
                <a:lnTo>
                  <a:pt x="505" y="212"/>
                </a:lnTo>
                <a:lnTo>
                  <a:pt x="505" y="0"/>
                </a:lnTo>
                <a:lnTo>
                  <a:pt x="505" y="0"/>
                </a:lnTo>
                <a:lnTo>
                  <a:pt x="200" y="0"/>
                </a:lnTo>
                <a:lnTo>
                  <a:pt x="200" y="0"/>
                </a:lnTo>
                <a:lnTo>
                  <a:pt x="0" y="0"/>
                </a:lnTo>
                <a:lnTo>
                  <a:pt x="0" y="0"/>
                </a:lnTo>
                <a:lnTo>
                  <a:pt x="0" y="517"/>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7" name="Freeform 237"/>
          <p:cNvSpPr>
            <a:spLocks noChangeArrowheads="1"/>
          </p:cNvSpPr>
          <p:nvPr/>
        </p:nvSpPr>
        <p:spPr bwMode="auto">
          <a:xfrm>
            <a:off x="19103457" y="6787610"/>
            <a:ext cx="376751" cy="350791"/>
          </a:xfrm>
          <a:custGeom>
            <a:avLst/>
            <a:gdLst>
              <a:gd name="T0" fmla="*/ 0 w 518"/>
              <a:gd name="T1" fmla="*/ 397 h 482"/>
              <a:gd name="T2" fmla="*/ 0 w 518"/>
              <a:gd name="T3" fmla="*/ 397 h 482"/>
              <a:gd name="T4" fmla="*/ 7 w 518"/>
              <a:gd name="T5" fmla="*/ 397 h 482"/>
              <a:gd name="T6" fmla="*/ 31 w 518"/>
              <a:gd name="T7" fmla="*/ 409 h 482"/>
              <a:gd name="T8" fmla="*/ 101 w 518"/>
              <a:gd name="T9" fmla="*/ 466 h 482"/>
              <a:gd name="T10" fmla="*/ 131 w 518"/>
              <a:gd name="T11" fmla="*/ 447 h 482"/>
              <a:gd name="T12" fmla="*/ 162 w 518"/>
              <a:gd name="T13" fmla="*/ 439 h 482"/>
              <a:gd name="T14" fmla="*/ 162 w 518"/>
              <a:gd name="T15" fmla="*/ 439 h 482"/>
              <a:gd name="T16" fmla="*/ 185 w 518"/>
              <a:gd name="T17" fmla="*/ 416 h 482"/>
              <a:gd name="T18" fmla="*/ 517 w 518"/>
              <a:gd name="T19" fmla="*/ 323 h 482"/>
              <a:gd name="T20" fmla="*/ 517 w 518"/>
              <a:gd name="T21" fmla="*/ 323 h 482"/>
              <a:gd name="T22" fmla="*/ 517 w 518"/>
              <a:gd name="T23" fmla="*/ 0 h 482"/>
              <a:gd name="T24" fmla="*/ 517 w 518"/>
              <a:gd name="T25" fmla="*/ 0 h 482"/>
              <a:gd name="T26" fmla="*/ 81 w 518"/>
              <a:gd name="T27" fmla="*/ 0 h 482"/>
              <a:gd name="T28" fmla="*/ 81 w 518"/>
              <a:gd name="T29" fmla="*/ 0 h 482"/>
              <a:gd name="T30" fmla="*/ 0 w 518"/>
              <a:gd name="T31" fmla="*/ 0 h 482"/>
              <a:gd name="T32" fmla="*/ 0 w 518"/>
              <a:gd name="T33" fmla="*/ 0 h 482"/>
              <a:gd name="T34" fmla="*/ 0 w 518"/>
              <a:gd name="T35" fmla="*/ 273 h 482"/>
              <a:gd name="T36" fmla="*/ 0 w 518"/>
              <a:gd name="T37" fmla="*/ 273 h 482"/>
              <a:gd name="T38" fmla="*/ 0 w 518"/>
              <a:gd name="T39" fmla="*/ 397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8" h="482">
                <a:moveTo>
                  <a:pt x="0" y="397"/>
                </a:moveTo>
                <a:lnTo>
                  <a:pt x="0" y="397"/>
                </a:lnTo>
                <a:cubicBezTo>
                  <a:pt x="7" y="397"/>
                  <a:pt x="7" y="397"/>
                  <a:pt x="7" y="397"/>
                </a:cubicBezTo>
                <a:cubicBezTo>
                  <a:pt x="31" y="409"/>
                  <a:pt x="31" y="409"/>
                  <a:pt x="31" y="409"/>
                </a:cubicBezTo>
                <a:cubicBezTo>
                  <a:pt x="50" y="435"/>
                  <a:pt x="62" y="481"/>
                  <a:pt x="101" y="466"/>
                </a:cubicBezTo>
                <a:cubicBezTo>
                  <a:pt x="108" y="458"/>
                  <a:pt x="120" y="455"/>
                  <a:pt x="131" y="447"/>
                </a:cubicBezTo>
                <a:cubicBezTo>
                  <a:pt x="139" y="447"/>
                  <a:pt x="150" y="443"/>
                  <a:pt x="162" y="439"/>
                </a:cubicBezTo>
                <a:lnTo>
                  <a:pt x="162" y="439"/>
                </a:lnTo>
                <a:cubicBezTo>
                  <a:pt x="185" y="416"/>
                  <a:pt x="185" y="416"/>
                  <a:pt x="185" y="416"/>
                </a:cubicBezTo>
                <a:cubicBezTo>
                  <a:pt x="517" y="323"/>
                  <a:pt x="517" y="323"/>
                  <a:pt x="517" y="323"/>
                </a:cubicBezTo>
                <a:lnTo>
                  <a:pt x="517" y="323"/>
                </a:lnTo>
                <a:cubicBezTo>
                  <a:pt x="517" y="0"/>
                  <a:pt x="517" y="0"/>
                  <a:pt x="517" y="0"/>
                </a:cubicBezTo>
                <a:lnTo>
                  <a:pt x="517" y="0"/>
                </a:lnTo>
                <a:cubicBezTo>
                  <a:pt x="81" y="0"/>
                  <a:pt x="81" y="0"/>
                  <a:pt x="81" y="0"/>
                </a:cubicBezTo>
                <a:lnTo>
                  <a:pt x="81" y="0"/>
                </a:lnTo>
                <a:cubicBezTo>
                  <a:pt x="0" y="0"/>
                  <a:pt x="0" y="0"/>
                  <a:pt x="0" y="0"/>
                </a:cubicBezTo>
                <a:lnTo>
                  <a:pt x="0" y="0"/>
                </a:lnTo>
                <a:cubicBezTo>
                  <a:pt x="0" y="273"/>
                  <a:pt x="0" y="273"/>
                  <a:pt x="0" y="273"/>
                </a:cubicBezTo>
                <a:lnTo>
                  <a:pt x="0" y="273"/>
                </a:lnTo>
                <a:cubicBezTo>
                  <a:pt x="0" y="397"/>
                  <a:pt x="0" y="397"/>
                  <a:pt x="0" y="39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8" name="Freeform 238"/>
          <p:cNvSpPr>
            <a:spLocks noChangeArrowheads="1"/>
          </p:cNvSpPr>
          <p:nvPr/>
        </p:nvSpPr>
        <p:spPr bwMode="auto">
          <a:xfrm>
            <a:off x="18411664" y="6404338"/>
            <a:ext cx="376751" cy="399512"/>
          </a:xfrm>
          <a:custGeom>
            <a:avLst/>
            <a:gdLst>
              <a:gd name="T0" fmla="*/ 513 w 514"/>
              <a:gd name="T1" fmla="*/ 548 h 549"/>
              <a:gd name="T2" fmla="*/ 513 w 514"/>
              <a:gd name="T3" fmla="*/ 517 h 549"/>
              <a:gd name="T4" fmla="*/ 513 w 514"/>
              <a:gd name="T5" fmla="*/ 517 h 549"/>
              <a:gd name="T6" fmla="*/ 513 w 514"/>
              <a:gd name="T7" fmla="*/ 0 h 549"/>
              <a:gd name="T8" fmla="*/ 513 w 514"/>
              <a:gd name="T9" fmla="*/ 0 h 549"/>
              <a:gd name="T10" fmla="*/ 151 w 514"/>
              <a:gd name="T11" fmla="*/ 0 h 549"/>
              <a:gd name="T12" fmla="*/ 151 w 514"/>
              <a:gd name="T13" fmla="*/ 0 h 549"/>
              <a:gd name="T14" fmla="*/ 151 w 514"/>
              <a:gd name="T15" fmla="*/ 54 h 549"/>
              <a:gd name="T16" fmla="*/ 0 w 514"/>
              <a:gd name="T17" fmla="*/ 54 h 549"/>
              <a:gd name="T18" fmla="*/ 0 w 514"/>
              <a:gd name="T19" fmla="*/ 54 h 549"/>
              <a:gd name="T20" fmla="*/ 0 w 514"/>
              <a:gd name="T21" fmla="*/ 548 h 549"/>
              <a:gd name="T22" fmla="*/ 0 w 514"/>
              <a:gd name="T23" fmla="*/ 548 h 549"/>
              <a:gd name="T24" fmla="*/ 100 w 514"/>
              <a:gd name="T25" fmla="*/ 548 h 549"/>
              <a:gd name="T26" fmla="*/ 100 w 514"/>
              <a:gd name="T27" fmla="*/ 548 h 549"/>
              <a:gd name="T28" fmla="*/ 513 w 514"/>
              <a:gd name="T29"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4" h="549">
                <a:moveTo>
                  <a:pt x="513" y="548"/>
                </a:moveTo>
                <a:lnTo>
                  <a:pt x="513" y="517"/>
                </a:lnTo>
                <a:lnTo>
                  <a:pt x="513" y="517"/>
                </a:lnTo>
                <a:lnTo>
                  <a:pt x="513" y="0"/>
                </a:lnTo>
                <a:lnTo>
                  <a:pt x="513" y="0"/>
                </a:lnTo>
                <a:lnTo>
                  <a:pt x="151" y="0"/>
                </a:lnTo>
                <a:lnTo>
                  <a:pt x="151" y="0"/>
                </a:lnTo>
                <a:lnTo>
                  <a:pt x="151" y="54"/>
                </a:lnTo>
                <a:lnTo>
                  <a:pt x="0" y="54"/>
                </a:lnTo>
                <a:lnTo>
                  <a:pt x="0" y="54"/>
                </a:lnTo>
                <a:lnTo>
                  <a:pt x="0" y="548"/>
                </a:lnTo>
                <a:lnTo>
                  <a:pt x="0" y="548"/>
                </a:lnTo>
                <a:lnTo>
                  <a:pt x="100" y="548"/>
                </a:lnTo>
                <a:lnTo>
                  <a:pt x="100" y="548"/>
                </a:lnTo>
                <a:lnTo>
                  <a:pt x="513" y="548"/>
                </a:lnTo>
              </a:path>
            </a:pathLst>
          </a:custGeom>
          <a:solidFill>
            <a:schemeClr val="accent3"/>
          </a:solidFill>
          <a:ln w="28575" cap="flat" cmpd="sng">
            <a:solidFill>
              <a:schemeClr val="bg1"/>
            </a:solidFill>
            <a:bevel/>
          </a:ln>
          <a:effectLst/>
        </p:spPr>
        <p:txBody>
          <a:bodyPr wrap="none" anchor="ctr"/>
          <a:lstStyle/>
          <a:p>
            <a:endParaRPr lang="en-US"/>
          </a:p>
        </p:txBody>
      </p:sp>
      <p:sp>
        <p:nvSpPr>
          <p:cNvPr id="249" name="Freeform 239"/>
          <p:cNvSpPr>
            <a:spLocks noChangeArrowheads="1"/>
          </p:cNvSpPr>
          <p:nvPr/>
        </p:nvSpPr>
        <p:spPr bwMode="auto">
          <a:xfrm>
            <a:off x="18424655" y="6810346"/>
            <a:ext cx="506665" cy="519690"/>
          </a:xfrm>
          <a:custGeom>
            <a:avLst/>
            <a:gdLst>
              <a:gd name="T0" fmla="*/ 347 w 691"/>
              <a:gd name="T1" fmla="*/ 709 h 710"/>
              <a:gd name="T2" fmla="*/ 551 w 691"/>
              <a:gd name="T3" fmla="*/ 586 h 710"/>
              <a:gd name="T4" fmla="*/ 551 w 691"/>
              <a:gd name="T5" fmla="*/ 586 h 710"/>
              <a:gd name="T6" fmla="*/ 690 w 691"/>
              <a:gd name="T7" fmla="*/ 501 h 710"/>
              <a:gd name="T8" fmla="*/ 690 w 691"/>
              <a:gd name="T9" fmla="*/ 501 h 710"/>
              <a:gd name="T10" fmla="*/ 608 w 691"/>
              <a:gd name="T11" fmla="*/ 327 h 710"/>
              <a:gd name="T12" fmla="*/ 608 w 691"/>
              <a:gd name="T13" fmla="*/ 327 h 710"/>
              <a:gd name="T14" fmla="*/ 497 w 691"/>
              <a:gd name="T15" fmla="*/ 0 h 710"/>
              <a:gd name="T16" fmla="*/ 497 w 691"/>
              <a:gd name="T17" fmla="*/ 0 h 710"/>
              <a:gd name="T18" fmla="*/ 84 w 691"/>
              <a:gd name="T19" fmla="*/ 0 h 710"/>
              <a:gd name="T20" fmla="*/ 84 w 691"/>
              <a:gd name="T21" fmla="*/ 0 h 710"/>
              <a:gd name="T22" fmla="*/ 84 w 691"/>
              <a:gd name="T23" fmla="*/ 254 h 710"/>
              <a:gd name="T24" fmla="*/ 0 w 691"/>
              <a:gd name="T25" fmla="*/ 308 h 710"/>
              <a:gd name="T26" fmla="*/ 0 w 691"/>
              <a:gd name="T27" fmla="*/ 308 h 710"/>
              <a:gd name="T28" fmla="*/ 227 w 691"/>
              <a:gd name="T29" fmla="*/ 675 h 710"/>
              <a:gd name="T30" fmla="*/ 296 w 691"/>
              <a:gd name="T31" fmla="*/ 628 h 710"/>
              <a:gd name="T32" fmla="*/ 347 w 691"/>
              <a:gd name="T33" fmla="*/ 709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1" h="710">
                <a:moveTo>
                  <a:pt x="347" y="709"/>
                </a:moveTo>
                <a:lnTo>
                  <a:pt x="551" y="586"/>
                </a:lnTo>
                <a:lnTo>
                  <a:pt x="551" y="586"/>
                </a:lnTo>
                <a:lnTo>
                  <a:pt x="690" y="501"/>
                </a:lnTo>
                <a:lnTo>
                  <a:pt x="690" y="501"/>
                </a:lnTo>
                <a:lnTo>
                  <a:pt x="608" y="327"/>
                </a:lnTo>
                <a:lnTo>
                  <a:pt x="608" y="327"/>
                </a:lnTo>
                <a:lnTo>
                  <a:pt x="497" y="0"/>
                </a:lnTo>
                <a:lnTo>
                  <a:pt x="497" y="0"/>
                </a:lnTo>
                <a:lnTo>
                  <a:pt x="84" y="0"/>
                </a:lnTo>
                <a:lnTo>
                  <a:pt x="84" y="0"/>
                </a:lnTo>
                <a:lnTo>
                  <a:pt x="84" y="254"/>
                </a:lnTo>
                <a:lnTo>
                  <a:pt x="0" y="308"/>
                </a:lnTo>
                <a:lnTo>
                  <a:pt x="0" y="308"/>
                </a:lnTo>
                <a:lnTo>
                  <a:pt x="227" y="675"/>
                </a:lnTo>
                <a:lnTo>
                  <a:pt x="296" y="628"/>
                </a:lnTo>
                <a:lnTo>
                  <a:pt x="347" y="709"/>
                </a:lnTo>
              </a:path>
            </a:pathLst>
          </a:custGeom>
          <a:solidFill>
            <a:schemeClr val="accent3"/>
          </a:solidFill>
          <a:ln w="28575" cap="flat" cmpd="sng">
            <a:solidFill>
              <a:schemeClr val="bg1"/>
            </a:solidFill>
            <a:bevel/>
          </a:ln>
          <a:effectLst/>
        </p:spPr>
        <p:txBody>
          <a:bodyPr wrap="none" anchor="ctr"/>
          <a:lstStyle/>
          <a:p>
            <a:endParaRPr lang="en-US"/>
          </a:p>
        </p:txBody>
      </p:sp>
      <p:sp>
        <p:nvSpPr>
          <p:cNvPr id="250" name="Freeform 240"/>
          <p:cNvSpPr>
            <a:spLocks noChangeArrowheads="1"/>
          </p:cNvSpPr>
          <p:nvPr/>
        </p:nvSpPr>
        <p:spPr bwMode="auto">
          <a:xfrm>
            <a:off x="18788415" y="6787610"/>
            <a:ext cx="308546" cy="259845"/>
          </a:xfrm>
          <a:custGeom>
            <a:avLst/>
            <a:gdLst>
              <a:gd name="T0" fmla="*/ 0 w 425"/>
              <a:gd name="T1" fmla="*/ 31 h 359"/>
              <a:gd name="T2" fmla="*/ 0 w 425"/>
              <a:gd name="T3" fmla="*/ 0 h 359"/>
              <a:gd name="T4" fmla="*/ 0 w 425"/>
              <a:gd name="T5" fmla="*/ 0 h 359"/>
              <a:gd name="T6" fmla="*/ 424 w 425"/>
              <a:gd name="T7" fmla="*/ 0 h 359"/>
              <a:gd name="T8" fmla="*/ 424 w 425"/>
              <a:gd name="T9" fmla="*/ 0 h 359"/>
              <a:gd name="T10" fmla="*/ 424 w 425"/>
              <a:gd name="T11" fmla="*/ 273 h 359"/>
              <a:gd name="T12" fmla="*/ 424 w 425"/>
              <a:gd name="T13" fmla="*/ 273 h 359"/>
              <a:gd name="T14" fmla="*/ 262 w 425"/>
              <a:gd name="T15" fmla="*/ 273 h 359"/>
              <a:gd name="T16" fmla="*/ 111 w 425"/>
              <a:gd name="T17" fmla="*/ 358 h 359"/>
              <a:gd name="T18" fmla="*/ 111 w 425"/>
              <a:gd name="T19" fmla="*/ 358 h 359"/>
              <a:gd name="T20" fmla="*/ 0 w 425"/>
              <a:gd name="T21" fmla="*/ 31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5" h="359">
                <a:moveTo>
                  <a:pt x="0" y="31"/>
                </a:moveTo>
                <a:lnTo>
                  <a:pt x="0" y="0"/>
                </a:lnTo>
                <a:lnTo>
                  <a:pt x="0" y="0"/>
                </a:lnTo>
                <a:lnTo>
                  <a:pt x="424" y="0"/>
                </a:lnTo>
                <a:lnTo>
                  <a:pt x="424" y="0"/>
                </a:lnTo>
                <a:lnTo>
                  <a:pt x="424" y="273"/>
                </a:lnTo>
                <a:lnTo>
                  <a:pt x="424" y="273"/>
                </a:lnTo>
                <a:lnTo>
                  <a:pt x="262" y="273"/>
                </a:lnTo>
                <a:lnTo>
                  <a:pt x="111" y="358"/>
                </a:lnTo>
                <a:lnTo>
                  <a:pt x="111" y="358"/>
                </a:lnTo>
                <a:lnTo>
                  <a:pt x="0" y="31"/>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51" name="Freeform 241"/>
          <p:cNvSpPr>
            <a:spLocks noChangeArrowheads="1"/>
          </p:cNvSpPr>
          <p:nvPr/>
        </p:nvSpPr>
        <p:spPr bwMode="auto">
          <a:xfrm>
            <a:off x="18788415" y="6404338"/>
            <a:ext cx="370255" cy="376776"/>
          </a:xfrm>
          <a:custGeom>
            <a:avLst/>
            <a:gdLst>
              <a:gd name="T0" fmla="*/ 0 w 506"/>
              <a:gd name="T1" fmla="*/ 517 h 518"/>
              <a:gd name="T2" fmla="*/ 424 w 506"/>
              <a:gd name="T3" fmla="*/ 517 h 518"/>
              <a:gd name="T4" fmla="*/ 424 w 506"/>
              <a:gd name="T5" fmla="*/ 517 h 518"/>
              <a:gd name="T6" fmla="*/ 505 w 506"/>
              <a:gd name="T7" fmla="*/ 517 h 518"/>
              <a:gd name="T8" fmla="*/ 505 w 506"/>
              <a:gd name="T9" fmla="*/ 517 h 518"/>
              <a:gd name="T10" fmla="*/ 505 w 506"/>
              <a:gd name="T11" fmla="*/ 0 h 518"/>
              <a:gd name="T12" fmla="*/ 505 w 506"/>
              <a:gd name="T13" fmla="*/ 0 h 518"/>
              <a:gd name="T14" fmla="*/ 135 w 506"/>
              <a:gd name="T15" fmla="*/ 0 h 518"/>
              <a:gd name="T16" fmla="*/ 135 w 506"/>
              <a:gd name="T17" fmla="*/ 0 h 518"/>
              <a:gd name="T18" fmla="*/ 0 w 506"/>
              <a:gd name="T19" fmla="*/ 0 h 518"/>
              <a:gd name="T20" fmla="*/ 0 w 506"/>
              <a:gd name="T21" fmla="*/ 0 h 518"/>
              <a:gd name="T22" fmla="*/ 0 w 506"/>
              <a:gd name="T23" fmla="*/ 5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518">
                <a:moveTo>
                  <a:pt x="0" y="517"/>
                </a:moveTo>
                <a:lnTo>
                  <a:pt x="424" y="517"/>
                </a:lnTo>
                <a:lnTo>
                  <a:pt x="424" y="517"/>
                </a:lnTo>
                <a:lnTo>
                  <a:pt x="505" y="517"/>
                </a:lnTo>
                <a:lnTo>
                  <a:pt x="505" y="517"/>
                </a:lnTo>
                <a:lnTo>
                  <a:pt x="505" y="0"/>
                </a:lnTo>
                <a:lnTo>
                  <a:pt x="505" y="0"/>
                </a:lnTo>
                <a:lnTo>
                  <a:pt x="135" y="0"/>
                </a:lnTo>
                <a:lnTo>
                  <a:pt x="135" y="0"/>
                </a:lnTo>
                <a:lnTo>
                  <a:pt x="0" y="0"/>
                </a:lnTo>
                <a:lnTo>
                  <a:pt x="0" y="0"/>
                </a:lnTo>
                <a:lnTo>
                  <a:pt x="0" y="517"/>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52" name="Freeform 242"/>
          <p:cNvSpPr>
            <a:spLocks noChangeArrowheads="1"/>
          </p:cNvSpPr>
          <p:nvPr/>
        </p:nvSpPr>
        <p:spPr bwMode="auto">
          <a:xfrm>
            <a:off x="20220718" y="6537509"/>
            <a:ext cx="448204" cy="406008"/>
          </a:xfrm>
          <a:custGeom>
            <a:avLst/>
            <a:gdLst>
              <a:gd name="T0" fmla="*/ 479 w 611"/>
              <a:gd name="T1" fmla="*/ 193 h 557"/>
              <a:gd name="T2" fmla="*/ 479 w 611"/>
              <a:gd name="T3" fmla="*/ 193 h 557"/>
              <a:gd name="T4" fmla="*/ 479 w 611"/>
              <a:gd name="T5" fmla="*/ 401 h 557"/>
              <a:gd name="T6" fmla="*/ 610 w 611"/>
              <a:gd name="T7" fmla="*/ 556 h 557"/>
              <a:gd name="T8" fmla="*/ 610 w 611"/>
              <a:gd name="T9" fmla="*/ 556 h 557"/>
              <a:gd name="T10" fmla="*/ 4 w 611"/>
              <a:gd name="T11" fmla="*/ 556 h 557"/>
              <a:gd name="T12" fmla="*/ 4 w 611"/>
              <a:gd name="T13" fmla="*/ 556 h 557"/>
              <a:gd name="T14" fmla="*/ 0 w 611"/>
              <a:gd name="T15" fmla="*/ 0 h 557"/>
              <a:gd name="T16" fmla="*/ 0 w 611"/>
              <a:gd name="T17" fmla="*/ 0 h 557"/>
              <a:gd name="T18" fmla="*/ 128 w 611"/>
              <a:gd name="T19" fmla="*/ 0 h 557"/>
              <a:gd name="T20" fmla="*/ 128 w 611"/>
              <a:gd name="T21" fmla="*/ 0 h 557"/>
              <a:gd name="T22" fmla="*/ 147 w 611"/>
              <a:gd name="T23" fmla="*/ 8 h 557"/>
              <a:gd name="T24" fmla="*/ 147 w 611"/>
              <a:gd name="T25" fmla="*/ 8 h 557"/>
              <a:gd name="T26" fmla="*/ 178 w 611"/>
              <a:gd name="T27" fmla="*/ 51 h 557"/>
              <a:gd name="T28" fmla="*/ 297 w 611"/>
              <a:gd name="T29" fmla="*/ 81 h 557"/>
              <a:gd name="T30" fmla="*/ 343 w 611"/>
              <a:gd name="T31" fmla="*/ 108 h 557"/>
              <a:gd name="T32" fmla="*/ 390 w 611"/>
              <a:gd name="T33" fmla="*/ 139 h 557"/>
              <a:gd name="T34" fmla="*/ 433 w 611"/>
              <a:gd name="T35" fmla="*/ 143 h 557"/>
              <a:gd name="T36" fmla="*/ 433 w 611"/>
              <a:gd name="T37" fmla="*/ 143 h 557"/>
              <a:gd name="T38" fmla="*/ 479 w 611"/>
              <a:gd name="T39" fmla="*/ 193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1" h="557">
                <a:moveTo>
                  <a:pt x="479" y="193"/>
                </a:moveTo>
                <a:lnTo>
                  <a:pt x="479" y="193"/>
                </a:lnTo>
                <a:cubicBezTo>
                  <a:pt x="479" y="401"/>
                  <a:pt x="479" y="401"/>
                  <a:pt x="479" y="401"/>
                </a:cubicBezTo>
                <a:cubicBezTo>
                  <a:pt x="610" y="556"/>
                  <a:pt x="610" y="556"/>
                  <a:pt x="610" y="556"/>
                </a:cubicBezTo>
                <a:lnTo>
                  <a:pt x="610" y="556"/>
                </a:lnTo>
                <a:cubicBezTo>
                  <a:pt x="4" y="556"/>
                  <a:pt x="4" y="556"/>
                  <a:pt x="4" y="556"/>
                </a:cubicBezTo>
                <a:lnTo>
                  <a:pt x="4" y="556"/>
                </a:lnTo>
                <a:cubicBezTo>
                  <a:pt x="0" y="0"/>
                  <a:pt x="0" y="0"/>
                  <a:pt x="0" y="0"/>
                </a:cubicBezTo>
                <a:lnTo>
                  <a:pt x="0" y="0"/>
                </a:lnTo>
                <a:cubicBezTo>
                  <a:pt x="128" y="0"/>
                  <a:pt x="128" y="0"/>
                  <a:pt x="128" y="0"/>
                </a:cubicBezTo>
                <a:lnTo>
                  <a:pt x="128" y="0"/>
                </a:lnTo>
                <a:cubicBezTo>
                  <a:pt x="132" y="4"/>
                  <a:pt x="139" y="4"/>
                  <a:pt x="147" y="8"/>
                </a:cubicBezTo>
                <a:lnTo>
                  <a:pt x="147" y="8"/>
                </a:lnTo>
                <a:cubicBezTo>
                  <a:pt x="158" y="24"/>
                  <a:pt x="166" y="35"/>
                  <a:pt x="178" y="51"/>
                </a:cubicBezTo>
                <a:cubicBezTo>
                  <a:pt x="212" y="89"/>
                  <a:pt x="251" y="70"/>
                  <a:pt x="297" y="81"/>
                </a:cubicBezTo>
                <a:cubicBezTo>
                  <a:pt x="313" y="85"/>
                  <a:pt x="328" y="97"/>
                  <a:pt x="343" y="108"/>
                </a:cubicBezTo>
                <a:cubicBezTo>
                  <a:pt x="390" y="139"/>
                  <a:pt x="390" y="139"/>
                  <a:pt x="390" y="139"/>
                </a:cubicBezTo>
                <a:cubicBezTo>
                  <a:pt x="433" y="143"/>
                  <a:pt x="433" y="143"/>
                  <a:pt x="433" y="143"/>
                </a:cubicBezTo>
                <a:lnTo>
                  <a:pt x="433" y="143"/>
                </a:lnTo>
                <a:cubicBezTo>
                  <a:pt x="479" y="193"/>
                  <a:pt x="479" y="193"/>
                  <a:pt x="479" y="193"/>
                </a:cubicBezTo>
              </a:path>
            </a:pathLst>
          </a:custGeom>
          <a:solidFill>
            <a:schemeClr val="accent4"/>
          </a:solidFill>
          <a:ln w="28575" cap="flat" cmpd="sng">
            <a:solidFill>
              <a:schemeClr val="bg1"/>
            </a:solidFill>
            <a:bevel/>
          </a:ln>
          <a:effectLst/>
        </p:spPr>
        <p:txBody>
          <a:bodyPr wrap="none" anchor="ctr"/>
          <a:lstStyle/>
          <a:p>
            <a:endParaRPr lang="en-US"/>
          </a:p>
        </p:txBody>
      </p:sp>
      <p:sp>
        <p:nvSpPr>
          <p:cNvPr id="253" name="Freeform 243"/>
          <p:cNvSpPr>
            <a:spLocks noChangeArrowheads="1"/>
          </p:cNvSpPr>
          <p:nvPr/>
        </p:nvSpPr>
        <p:spPr bwMode="auto">
          <a:xfrm>
            <a:off x="19957642" y="6946765"/>
            <a:ext cx="727519" cy="302070"/>
          </a:xfrm>
          <a:custGeom>
            <a:avLst/>
            <a:gdLst>
              <a:gd name="T0" fmla="*/ 50 w 992"/>
              <a:gd name="T1" fmla="*/ 46 h 413"/>
              <a:gd name="T2" fmla="*/ 50 w 992"/>
              <a:gd name="T3" fmla="*/ 46 h 413"/>
              <a:gd name="T4" fmla="*/ 143 w 992"/>
              <a:gd name="T5" fmla="*/ 96 h 413"/>
              <a:gd name="T6" fmla="*/ 196 w 992"/>
              <a:gd name="T7" fmla="*/ 138 h 413"/>
              <a:gd name="T8" fmla="*/ 262 w 992"/>
              <a:gd name="T9" fmla="*/ 169 h 413"/>
              <a:gd name="T10" fmla="*/ 301 w 992"/>
              <a:gd name="T11" fmla="*/ 235 h 413"/>
              <a:gd name="T12" fmla="*/ 320 w 992"/>
              <a:gd name="T13" fmla="*/ 312 h 413"/>
              <a:gd name="T14" fmla="*/ 370 w 992"/>
              <a:gd name="T15" fmla="*/ 362 h 413"/>
              <a:gd name="T16" fmla="*/ 377 w 992"/>
              <a:gd name="T17" fmla="*/ 412 h 413"/>
              <a:gd name="T18" fmla="*/ 377 w 992"/>
              <a:gd name="T19" fmla="*/ 412 h 413"/>
              <a:gd name="T20" fmla="*/ 991 w 992"/>
              <a:gd name="T21" fmla="*/ 320 h 413"/>
              <a:gd name="T22" fmla="*/ 991 w 992"/>
              <a:gd name="T23" fmla="*/ 320 h 413"/>
              <a:gd name="T24" fmla="*/ 964 w 992"/>
              <a:gd name="T25" fmla="*/ 261 h 413"/>
              <a:gd name="T26" fmla="*/ 964 w 992"/>
              <a:gd name="T27" fmla="*/ 261 h 413"/>
              <a:gd name="T28" fmla="*/ 957 w 992"/>
              <a:gd name="T29" fmla="*/ 235 h 413"/>
              <a:gd name="T30" fmla="*/ 949 w 992"/>
              <a:gd name="T31" fmla="*/ 158 h 413"/>
              <a:gd name="T32" fmla="*/ 972 w 992"/>
              <a:gd name="T33" fmla="*/ 76 h 413"/>
              <a:gd name="T34" fmla="*/ 976 w 992"/>
              <a:gd name="T35" fmla="*/ 15 h 413"/>
              <a:gd name="T36" fmla="*/ 968 w 992"/>
              <a:gd name="T37" fmla="*/ 0 h 413"/>
              <a:gd name="T38" fmla="*/ 968 w 992"/>
              <a:gd name="T39" fmla="*/ 0 h 413"/>
              <a:gd name="T40" fmla="*/ 362 w 992"/>
              <a:gd name="T41" fmla="*/ 0 h 413"/>
              <a:gd name="T42" fmla="*/ 362 w 992"/>
              <a:gd name="T43" fmla="*/ 0 h 413"/>
              <a:gd name="T44" fmla="*/ 0 w 992"/>
              <a:gd name="T45" fmla="*/ 0 h 413"/>
              <a:gd name="T46" fmla="*/ 0 w 992"/>
              <a:gd name="T47" fmla="*/ 0 h 413"/>
              <a:gd name="T48" fmla="*/ 4 w 992"/>
              <a:gd name="T49" fmla="*/ 19 h 413"/>
              <a:gd name="T50" fmla="*/ 23 w 992"/>
              <a:gd name="T51" fmla="*/ 34 h 413"/>
              <a:gd name="T52" fmla="*/ 50 w 992"/>
              <a:gd name="T53" fmla="*/ 46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92" h="413">
                <a:moveTo>
                  <a:pt x="50" y="46"/>
                </a:moveTo>
                <a:lnTo>
                  <a:pt x="50" y="46"/>
                </a:lnTo>
                <a:cubicBezTo>
                  <a:pt x="89" y="53"/>
                  <a:pt x="127" y="53"/>
                  <a:pt x="143" y="96"/>
                </a:cubicBezTo>
                <a:cubicBezTo>
                  <a:pt x="154" y="131"/>
                  <a:pt x="177" y="115"/>
                  <a:pt x="196" y="138"/>
                </a:cubicBezTo>
                <a:cubicBezTo>
                  <a:pt x="223" y="166"/>
                  <a:pt x="227" y="158"/>
                  <a:pt x="262" y="169"/>
                </a:cubicBezTo>
                <a:cubicBezTo>
                  <a:pt x="293" y="185"/>
                  <a:pt x="231" y="223"/>
                  <a:pt x="301" y="235"/>
                </a:cubicBezTo>
                <a:cubicBezTo>
                  <a:pt x="351" y="242"/>
                  <a:pt x="301" y="285"/>
                  <a:pt x="320" y="312"/>
                </a:cubicBezTo>
                <a:cubicBezTo>
                  <a:pt x="377" y="320"/>
                  <a:pt x="351" y="320"/>
                  <a:pt x="370" y="362"/>
                </a:cubicBezTo>
                <a:cubicBezTo>
                  <a:pt x="377" y="412"/>
                  <a:pt x="377" y="412"/>
                  <a:pt x="377" y="412"/>
                </a:cubicBezTo>
                <a:lnTo>
                  <a:pt x="377" y="412"/>
                </a:lnTo>
                <a:cubicBezTo>
                  <a:pt x="991" y="320"/>
                  <a:pt x="991" y="320"/>
                  <a:pt x="991" y="320"/>
                </a:cubicBezTo>
                <a:lnTo>
                  <a:pt x="991" y="320"/>
                </a:lnTo>
                <a:cubicBezTo>
                  <a:pt x="964" y="261"/>
                  <a:pt x="964" y="261"/>
                  <a:pt x="964" y="261"/>
                </a:cubicBezTo>
                <a:lnTo>
                  <a:pt x="964" y="261"/>
                </a:lnTo>
                <a:cubicBezTo>
                  <a:pt x="957" y="235"/>
                  <a:pt x="957" y="235"/>
                  <a:pt x="957" y="235"/>
                </a:cubicBezTo>
                <a:cubicBezTo>
                  <a:pt x="957" y="204"/>
                  <a:pt x="976" y="185"/>
                  <a:pt x="949" y="158"/>
                </a:cubicBezTo>
                <a:cubicBezTo>
                  <a:pt x="921" y="131"/>
                  <a:pt x="960" y="99"/>
                  <a:pt x="972" y="76"/>
                </a:cubicBezTo>
                <a:cubicBezTo>
                  <a:pt x="980" y="57"/>
                  <a:pt x="976" y="34"/>
                  <a:pt x="976" y="15"/>
                </a:cubicBezTo>
                <a:cubicBezTo>
                  <a:pt x="972" y="11"/>
                  <a:pt x="972" y="4"/>
                  <a:pt x="968" y="0"/>
                </a:cubicBezTo>
                <a:lnTo>
                  <a:pt x="968" y="0"/>
                </a:lnTo>
                <a:cubicBezTo>
                  <a:pt x="362" y="0"/>
                  <a:pt x="362" y="0"/>
                  <a:pt x="362" y="0"/>
                </a:cubicBezTo>
                <a:lnTo>
                  <a:pt x="362" y="0"/>
                </a:lnTo>
                <a:cubicBezTo>
                  <a:pt x="0" y="0"/>
                  <a:pt x="0" y="0"/>
                  <a:pt x="0" y="0"/>
                </a:cubicBezTo>
                <a:lnTo>
                  <a:pt x="0" y="0"/>
                </a:lnTo>
                <a:cubicBezTo>
                  <a:pt x="0" y="7"/>
                  <a:pt x="0" y="11"/>
                  <a:pt x="4" y="19"/>
                </a:cubicBezTo>
                <a:cubicBezTo>
                  <a:pt x="11" y="23"/>
                  <a:pt x="15" y="30"/>
                  <a:pt x="23" y="34"/>
                </a:cubicBezTo>
                <a:cubicBezTo>
                  <a:pt x="31" y="42"/>
                  <a:pt x="42" y="46"/>
                  <a:pt x="50" y="4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54" name="Freeform 244"/>
          <p:cNvSpPr>
            <a:spLocks noChangeArrowheads="1"/>
          </p:cNvSpPr>
          <p:nvPr/>
        </p:nvSpPr>
        <p:spPr bwMode="auto">
          <a:xfrm>
            <a:off x="19895933" y="6537509"/>
            <a:ext cx="324785" cy="406008"/>
          </a:xfrm>
          <a:custGeom>
            <a:avLst/>
            <a:gdLst>
              <a:gd name="T0" fmla="*/ 81 w 444"/>
              <a:gd name="T1" fmla="*/ 556 h 557"/>
              <a:gd name="T2" fmla="*/ 81 w 444"/>
              <a:gd name="T3" fmla="*/ 556 h 557"/>
              <a:gd name="T4" fmla="*/ 443 w 444"/>
              <a:gd name="T5" fmla="*/ 556 h 557"/>
              <a:gd name="T6" fmla="*/ 443 w 444"/>
              <a:gd name="T7" fmla="*/ 556 h 557"/>
              <a:gd name="T8" fmla="*/ 439 w 444"/>
              <a:gd name="T9" fmla="*/ 0 h 557"/>
              <a:gd name="T10" fmla="*/ 439 w 444"/>
              <a:gd name="T11" fmla="*/ 0 h 557"/>
              <a:gd name="T12" fmla="*/ 227 w 444"/>
              <a:gd name="T13" fmla="*/ 0 h 557"/>
              <a:gd name="T14" fmla="*/ 227 w 444"/>
              <a:gd name="T15" fmla="*/ 0 h 557"/>
              <a:gd name="T16" fmla="*/ 227 w 444"/>
              <a:gd name="T17" fmla="*/ 31 h 557"/>
              <a:gd name="T18" fmla="*/ 0 w 444"/>
              <a:gd name="T19" fmla="*/ 31 h 557"/>
              <a:gd name="T20" fmla="*/ 0 w 444"/>
              <a:gd name="T21" fmla="*/ 31 h 557"/>
              <a:gd name="T22" fmla="*/ 0 w 444"/>
              <a:gd name="T23" fmla="*/ 336 h 557"/>
              <a:gd name="T24" fmla="*/ 0 w 444"/>
              <a:gd name="T25" fmla="*/ 336 h 557"/>
              <a:gd name="T26" fmla="*/ 12 w 444"/>
              <a:gd name="T27" fmla="*/ 371 h 557"/>
              <a:gd name="T28" fmla="*/ 27 w 444"/>
              <a:gd name="T29" fmla="*/ 428 h 557"/>
              <a:gd name="T30" fmla="*/ 73 w 444"/>
              <a:gd name="T31" fmla="*/ 478 h 557"/>
              <a:gd name="T32" fmla="*/ 81 w 444"/>
              <a:gd name="T33" fmla="*/ 55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4" h="557">
                <a:moveTo>
                  <a:pt x="81" y="556"/>
                </a:moveTo>
                <a:lnTo>
                  <a:pt x="81" y="556"/>
                </a:lnTo>
                <a:cubicBezTo>
                  <a:pt x="443" y="556"/>
                  <a:pt x="443" y="556"/>
                  <a:pt x="443" y="556"/>
                </a:cubicBezTo>
                <a:lnTo>
                  <a:pt x="443" y="556"/>
                </a:lnTo>
                <a:cubicBezTo>
                  <a:pt x="439" y="0"/>
                  <a:pt x="439" y="0"/>
                  <a:pt x="439" y="0"/>
                </a:cubicBezTo>
                <a:lnTo>
                  <a:pt x="439" y="0"/>
                </a:lnTo>
                <a:cubicBezTo>
                  <a:pt x="227" y="0"/>
                  <a:pt x="227" y="0"/>
                  <a:pt x="227" y="0"/>
                </a:cubicBezTo>
                <a:lnTo>
                  <a:pt x="227" y="0"/>
                </a:lnTo>
                <a:cubicBezTo>
                  <a:pt x="227" y="31"/>
                  <a:pt x="227" y="31"/>
                  <a:pt x="227" y="31"/>
                </a:cubicBezTo>
                <a:cubicBezTo>
                  <a:pt x="0" y="31"/>
                  <a:pt x="0" y="31"/>
                  <a:pt x="0" y="31"/>
                </a:cubicBezTo>
                <a:lnTo>
                  <a:pt x="0" y="31"/>
                </a:lnTo>
                <a:cubicBezTo>
                  <a:pt x="0" y="336"/>
                  <a:pt x="0" y="336"/>
                  <a:pt x="0" y="336"/>
                </a:cubicBezTo>
                <a:lnTo>
                  <a:pt x="0" y="336"/>
                </a:lnTo>
                <a:cubicBezTo>
                  <a:pt x="4" y="347"/>
                  <a:pt x="12" y="359"/>
                  <a:pt x="12" y="371"/>
                </a:cubicBezTo>
                <a:cubicBezTo>
                  <a:pt x="12" y="398"/>
                  <a:pt x="12" y="409"/>
                  <a:pt x="27" y="428"/>
                </a:cubicBezTo>
                <a:cubicBezTo>
                  <a:pt x="39" y="440"/>
                  <a:pt x="69" y="463"/>
                  <a:pt x="73" y="478"/>
                </a:cubicBezTo>
                <a:cubicBezTo>
                  <a:pt x="88" y="486"/>
                  <a:pt x="81" y="540"/>
                  <a:pt x="81" y="556"/>
                </a:cubicBezTo>
              </a:path>
            </a:pathLst>
          </a:custGeom>
          <a:solidFill>
            <a:schemeClr val="accent4"/>
          </a:solidFill>
          <a:ln w="28575" cap="flat" cmpd="sng">
            <a:solidFill>
              <a:schemeClr val="bg1"/>
            </a:solidFill>
            <a:bevel/>
          </a:ln>
          <a:effectLst/>
        </p:spPr>
        <p:txBody>
          <a:bodyPr wrap="none" anchor="ctr"/>
          <a:lstStyle/>
          <a:p>
            <a:endParaRPr lang="en-US"/>
          </a:p>
        </p:txBody>
      </p:sp>
      <p:sp>
        <p:nvSpPr>
          <p:cNvPr id="255" name="Freeform 245"/>
          <p:cNvSpPr>
            <a:spLocks noChangeArrowheads="1"/>
          </p:cNvSpPr>
          <p:nvPr/>
        </p:nvSpPr>
        <p:spPr bwMode="auto">
          <a:xfrm>
            <a:off x="21009947" y="6696664"/>
            <a:ext cx="292307" cy="246853"/>
          </a:xfrm>
          <a:custGeom>
            <a:avLst/>
            <a:gdLst>
              <a:gd name="T0" fmla="*/ 402 w 403"/>
              <a:gd name="T1" fmla="*/ 301 h 341"/>
              <a:gd name="T2" fmla="*/ 402 w 403"/>
              <a:gd name="T3" fmla="*/ 301 h 341"/>
              <a:gd name="T4" fmla="*/ 398 w 403"/>
              <a:gd name="T5" fmla="*/ 324 h 341"/>
              <a:gd name="T6" fmla="*/ 394 w 403"/>
              <a:gd name="T7" fmla="*/ 328 h 341"/>
              <a:gd name="T8" fmla="*/ 383 w 403"/>
              <a:gd name="T9" fmla="*/ 340 h 341"/>
              <a:gd name="T10" fmla="*/ 359 w 403"/>
              <a:gd name="T11" fmla="*/ 340 h 341"/>
              <a:gd name="T12" fmla="*/ 332 w 403"/>
              <a:gd name="T13" fmla="*/ 328 h 341"/>
              <a:gd name="T14" fmla="*/ 0 w 403"/>
              <a:gd name="T15" fmla="*/ 332 h 341"/>
              <a:gd name="T16" fmla="*/ 0 w 403"/>
              <a:gd name="T17" fmla="*/ 332 h 341"/>
              <a:gd name="T18" fmla="*/ 0 w 403"/>
              <a:gd name="T19" fmla="*/ 143 h 341"/>
              <a:gd name="T20" fmla="*/ 0 w 403"/>
              <a:gd name="T21" fmla="*/ 143 h 341"/>
              <a:gd name="T22" fmla="*/ 8 w 403"/>
              <a:gd name="T23" fmla="*/ 139 h 341"/>
              <a:gd name="T24" fmla="*/ 24 w 403"/>
              <a:gd name="T25" fmla="*/ 127 h 341"/>
              <a:gd name="T26" fmla="*/ 66 w 403"/>
              <a:gd name="T27" fmla="*/ 120 h 341"/>
              <a:gd name="T28" fmla="*/ 112 w 403"/>
              <a:gd name="T29" fmla="*/ 92 h 341"/>
              <a:gd name="T30" fmla="*/ 178 w 403"/>
              <a:gd name="T31" fmla="*/ 50 h 341"/>
              <a:gd name="T32" fmla="*/ 240 w 403"/>
              <a:gd name="T33" fmla="*/ 4 h 341"/>
              <a:gd name="T34" fmla="*/ 282 w 403"/>
              <a:gd name="T35" fmla="*/ 0 h 341"/>
              <a:gd name="T36" fmla="*/ 282 w 403"/>
              <a:gd name="T37" fmla="*/ 0 h 341"/>
              <a:gd name="T38" fmla="*/ 282 w 403"/>
              <a:gd name="T39" fmla="*/ 254 h 341"/>
              <a:gd name="T40" fmla="*/ 286 w 403"/>
              <a:gd name="T41" fmla="*/ 258 h 341"/>
              <a:gd name="T42" fmla="*/ 301 w 403"/>
              <a:gd name="T43" fmla="*/ 274 h 341"/>
              <a:gd name="T44" fmla="*/ 320 w 403"/>
              <a:gd name="T45" fmla="*/ 285 h 341"/>
              <a:gd name="T46" fmla="*/ 367 w 403"/>
              <a:gd name="T47" fmla="*/ 297 h 341"/>
              <a:gd name="T48" fmla="*/ 402 w 403"/>
              <a:gd name="T49" fmla="*/ 30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3" h="341">
                <a:moveTo>
                  <a:pt x="402" y="301"/>
                </a:moveTo>
                <a:lnTo>
                  <a:pt x="402" y="301"/>
                </a:lnTo>
                <a:cubicBezTo>
                  <a:pt x="398" y="309"/>
                  <a:pt x="398" y="317"/>
                  <a:pt x="398" y="324"/>
                </a:cubicBezTo>
                <a:cubicBezTo>
                  <a:pt x="394" y="328"/>
                  <a:pt x="394" y="328"/>
                  <a:pt x="394" y="328"/>
                </a:cubicBezTo>
                <a:cubicBezTo>
                  <a:pt x="390" y="332"/>
                  <a:pt x="386" y="336"/>
                  <a:pt x="383" y="340"/>
                </a:cubicBezTo>
                <a:cubicBezTo>
                  <a:pt x="375" y="340"/>
                  <a:pt x="367" y="340"/>
                  <a:pt x="359" y="340"/>
                </a:cubicBezTo>
                <a:cubicBezTo>
                  <a:pt x="348" y="340"/>
                  <a:pt x="340" y="332"/>
                  <a:pt x="332" y="328"/>
                </a:cubicBezTo>
                <a:cubicBezTo>
                  <a:pt x="0" y="332"/>
                  <a:pt x="0" y="332"/>
                  <a:pt x="0" y="332"/>
                </a:cubicBezTo>
                <a:lnTo>
                  <a:pt x="0" y="332"/>
                </a:lnTo>
                <a:cubicBezTo>
                  <a:pt x="0" y="143"/>
                  <a:pt x="0" y="143"/>
                  <a:pt x="0" y="143"/>
                </a:cubicBezTo>
                <a:lnTo>
                  <a:pt x="0" y="143"/>
                </a:lnTo>
                <a:cubicBezTo>
                  <a:pt x="8" y="139"/>
                  <a:pt x="8" y="139"/>
                  <a:pt x="8" y="139"/>
                </a:cubicBezTo>
                <a:cubicBezTo>
                  <a:pt x="12" y="135"/>
                  <a:pt x="20" y="131"/>
                  <a:pt x="24" y="127"/>
                </a:cubicBezTo>
                <a:cubicBezTo>
                  <a:pt x="39" y="116"/>
                  <a:pt x="51" y="124"/>
                  <a:pt x="66" y="120"/>
                </a:cubicBezTo>
                <a:cubicBezTo>
                  <a:pt x="85" y="112"/>
                  <a:pt x="97" y="100"/>
                  <a:pt x="112" y="92"/>
                </a:cubicBezTo>
                <a:cubicBezTo>
                  <a:pt x="147" y="92"/>
                  <a:pt x="158" y="73"/>
                  <a:pt x="178" y="50"/>
                </a:cubicBezTo>
                <a:cubicBezTo>
                  <a:pt x="201" y="23"/>
                  <a:pt x="209" y="20"/>
                  <a:pt x="240" y="4"/>
                </a:cubicBezTo>
                <a:cubicBezTo>
                  <a:pt x="282" y="0"/>
                  <a:pt x="282" y="0"/>
                  <a:pt x="282" y="0"/>
                </a:cubicBezTo>
                <a:lnTo>
                  <a:pt x="282" y="0"/>
                </a:lnTo>
                <a:cubicBezTo>
                  <a:pt x="282" y="254"/>
                  <a:pt x="282" y="254"/>
                  <a:pt x="282" y="254"/>
                </a:cubicBezTo>
                <a:cubicBezTo>
                  <a:pt x="286" y="254"/>
                  <a:pt x="286" y="254"/>
                  <a:pt x="286" y="258"/>
                </a:cubicBezTo>
                <a:cubicBezTo>
                  <a:pt x="290" y="262"/>
                  <a:pt x="297" y="270"/>
                  <a:pt x="301" y="274"/>
                </a:cubicBezTo>
                <a:cubicBezTo>
                  <a:pt x="305" y="278"/>
                  <a:pt x="313" y="285"/>
                  <a:pt x="320" y="285"/>
                </a:cubicBezTo>
                <a:cubicBezTo>
                  <a:pt x="336" y="293"/>
                  <a:pt x="352" y="293"/>
                  <a:pt x="367" y="297"/>
                </a:cubicBezTo>
                <a:cubicBezTo>
                  <a:pt x="375" y="297"/>
                  <a:pt x="394" y="297"/>
                  <a:pt x="402" y="30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56" name="Freeform 246"/>
          <p:cNvSpPr>
            <a:spLocks noChangeArrowheads="1"/>
          </p:cNvSpPr>
          <p:nvPr/>
        </p:nvSpPr>
        <p:spPr bwMode="auto">
          <a:xfrm>
            <a:off x="20574734" y="6673928"/>
            <a:ext cx="435212" cy="464473"/>
          </a:xfrm>
          <a:custGeom>
            <a:avLst/>
            <a:gdLst>
              <a:gd name="T0" fmla="*/ 0 w 594"/>
              <a:gd name="T1" fmla="*/ 8 h 633"/>
              <a:gd name="T2" fmla="*/ 0 w 594"/>
              <a:gd name="T3" fmla="*/ 8 h 633"/>
              <a:gd name="T4" fmla="*/ 0 w 594"/>
              <a:gd name="T5" fmla="*/ 216 h 633"/>
              <a:gd name="T6" fmla="*/ 131 w 594"/>
              <a:gd name="T7" fmla="*/ 371 h 633"/>
              <a:gd name="T8" fmla="*/ 131 w 594"/>
              <a:gd name="T9" fmla="*/ 371 h 633"/>
              <a:gd name="T10" fmla="*/ 139 w 594"/>
              <a:gd name="T11" fmla="*/ 386 h 633"/>
              <a:gd name="T12" fmla="*/ 135 w 594"/>
              <a:gd name="T13" fmla="*/ 447 h 633"/>
              <a:gd name="T14" fmla="*/ 112 w 594"/>
              <a:gd name="T15" fmla="*/ 529 h 633"/>
              <a:gd name="T16" fmla="*/ 120 w 594"/>
              <a:gd name="T17" fmla="*/ 606 h 633"/>
              <a:gd name="T18" fmla="*/ 127 w 594"/>
              <a:gd name="T19" fmla="*/ 632 h 633"/>
              <a:gd name="T20" fmla="*/ 127 w 594"/>
              <a:gd name="T21" fmla="*/ 632 h 633"/>
              <a:gd name="T22" fmla="*/ 593 w 594"/>
              <a:gd name="T23" fmla="*/ 629 h 633"/>
              <a:gd name="T24" fmla="*/ 593 w 594"/>
              <a:gd name="T25" fmla="*/ 629 h 633"/>
              <a:gd name="T26" fmla="*/ 593 w 594"/>
              <a:gd name="T27" fmla="*/ 363 h 633"/>
              <a:gd name="T28" fmla="*/ 593 w 594"/>
              <a:gd name="T29" fmla="*/ 363 h 633"/>
              <a:gd name="T30" fmla="*/ 593 w 594"/>
              <a:gd name="T31" fmla="*/ 174 h 633"/>
              <a:gd name="T32" fmla="*/ 593 w 594"/>
              <a:gd name="T33" fmla="*/ 174 h 633"/>
              <a:gd name="T34" fmla="*/ 551 w 594"/>
              <a:gd name="T35" fmla="*/ 158 h 633"/>
              <a:gd name="T36" fmla="*/ 497 w 594"/>
              <a:gd name="T37" fmla="*/ 170 h 633"/>
              <a:gd name="T38" fmla="*/ 478 w 594"/>
              <a:gd name="T39" fmla="*/ 155 h 633"/>
              <a:gd name="T40" fmla="*/ 459 w 594"/>
              <a:gd name="T41" fmla="*/ 158 h 633"/>
              <a:gd name="T42" fmla="*/ 447 w 594"/>
              <a:gd name="T43" fmla="*/ 158 h 633"/>
              <a:gd name="T44" fmla="*/ 435 w 594"/>
              <a:gd name="T45" fmla="*/ 155 h 633"/>
              <a:gd name="T46" fmla="*/ 435 w 594"/>
              <a:gd name="T47" fmla="*/ 155 h 633"/>
              <a:gd name="T48" fmla="*/ 393 w 594"/>
              <a:gd name="T49" fmla="*/ 151 h 633"/>
              <a:gd name="T50" fmla="*/ 362 w 594"/>
              <a:gd name="T51" fmla="*/ 131 h 633"/>
              <a:gd name="T52" fmla="*/ 347 w 594"/>
              <a:gd name="T53" fmla="*/ 120 h 633"/>
              <a:gd name="T54" fmla="*/ 305 w 594"/>
              <a:gd name="T55" fmla="*/ 120 h 633"/>
              <a:gd name="T56" fmla="*/ 266 w 594"/>
              <a:gd name="T57" fmla="*/ 97 h 633"/>
              <a:gd name="T58" fmla="*/ 177 w 594"/>
              <a:gd name="T59" fmla="*/ 97 h 633"/>
              <a:gd name="T60" fmla="*/ 116 w 594"/>
              <a:gd name="T61" fmla="*/ 85 h 633"/>
              <a:gd name="T62" fmla="*/ 61 w 594"/>
              <a:gd name="T63" fmla="*/ 51 h 633"/>
              <a:gd name="T64" fmla="*/ 0 w 594"/>
              <a:gd name="T65" fmla="*/ 8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4" h="633">
                <a:moveTo>
                  <a:pt x="0" y="8"/>
                </a:moveTo>
                <a:lnTo>
                  <a:pt x="0" y="8"/>
                </a:lnTo>
                <a:cubicBezTo>
                  <a:pt x="0" y="216"/>
                  <a:pt x="0" y="216"/>
                  <a:pt x="0" y="216"/>
                </a:cubicBezTo>
                <a:cubicBezTo>
                  <a:pt x="131" y="371"/>
                  <a:pt x="131" y="371"/>
                  <a:pt x="131" y="371"/>
                </a:cubicBezTo>
                <a:lnTo>
                  <a:pt x="131" y="371"/>
                </a:lnTo>
                <a:cubicBezTo>
                  <a:pt x="135" y="375"/>
                  <a:pt x="135" y="382"/>
                  <a:pt x="139" y="386"/>
                </a:cubicBezTo>
                <a:cubicBezTo>
                  <a:pt x="139" y="405"/>
                  <a:pt x="143" y="428"/>
                  <a:pt x="135" y="447"/>
                </a:cubicBezTo>
                <a:cubicBezTo>
                  <a:pt x="123" y="470"/>
                  <a:pt x="84" y="502"/>
                  <a:pt x="112" y="529"/>
                </a:cubicBezTo>
                <a:cubicBezTo>
                  <a:pt x="139" y="556"/>
                  <a:pt x="120" y="575"/>
                  <a:pt x="120" y="606"/>
                </a:cubicBezTo>
                <a:cubicBezTo>
                  <a:pt x="127" y="632"/>
                  <a:pt x="127" y="632"/>
                  <a:pt x="127" y="632"/>
                </a:cubicBezTo>
                <a:lnTo>
                  <a:pt x="127" y="632"/>
                </a:lnTo>
                <a:cubicBezTo>
                  <a:pt x="593" y="629"/>
                  <a:pt x="593" y="629"/>
                  <a:pt x="593" y="629"/>
                </a:cubicBezTo>
                <a:lnTo>
                  <a:pt x="593" y="629"/>
                </a:lnTo>
                <a:cubicBezTo>
                  <a:pt x="593" y="363"/>
                  <a:pt x="593" y="363"/>
                  <a:pt x="593" y="363"/>
                </a:cubicBezTo>
                <a:lnTo>
                  <a:pt x="593" y="363"/>
                </a:lnTo>
                <a:cubicBezTo>
                  <a:pt x="593" y="174"/>
                  <a:pt x="593" y="174"/>
                  <a:pt x="593" y="174"/>
                </a:cubicBezTo>
                <a:lnTo>
                  <a:pt x="593" y="174"/>
                </a:lnTo>
                <a:cubicBezTo>
                  <a:pt x="578" y="166"/>
                  <a:pt x="570" y="158"/>
                  <a:pt x="551" y="158"/>
                </a:cubicBezTo>
                <a:cubicBezTo>
                  <a:pt x="532" y="158"/>
                  <a:pt x="516" y="174"/>
                  <a:pt x="497" y="170"/>
                </a:cubicBezTo>
                <a:cubicBezTo>
                  <a:pt x="490" y="166"/>
                  <a:pt x="486" y="155"/>
                  <a:pt x="478" y="155"/>
                </a:cubicBezTo>
                <a:cubicBezTo>
                  <a:pt x="470" y="151"/>
                  <a:pt x="467" y="158"/>
                  <a:pt x="459" y="158"/>
                </a:cubicBezTo>
                <a:cubicBezTo>
                  <a:pt x="455" y="162"/>
                  <a:pt x="451" y="158"/>
                  <a:pt x="447" y="158"/>
                </a:cubicBezTo>
                <a:cubicBezTo>
                  <a:pt x="443" y="155"/>
                  <a:pt x="439" y="155"/>
                  <a:pt x="435" y="155"/>
                </a:cubicBezTo>
                <a:lnTo>
                  <a:pt x="435" y="155"/>
                </a:lnTo>
                <a:cubicBezTo>
                  <a:pt x="393" y="151"/>
                  <a:pt x="393" y="151"/>
                  <a:pt x="393" y="151"/>
                </a:cubicBezTo>
                <a:cubicBezTo>
                  <a:pt x="381" y="147"/>
                  <a:pt x="370" y="143"/>
                  <a:pt x="362" y="131"/>
                </a:cubicBezTo>
                <a:cubicBezTo>
                  <a:pt x="358" y="127"/>
                  <a:pt x="354" y="120"/>
                  <a:pt x="347" y="120"/>
                </a:cubicBezTo>
                <a:cubicBezTo>
                  <a:pt x="335" y="108"/>
                  <a:pt x="316" y="120"/>
                  <a:pt x="305" y="120"/>
                </a:cubicBezTo>
                <a:cubicBezTo>
                  <a:pt x="285" y="120"/>
                  <a:pt x="277" y="100"/>
                  <a:pt x="266" y="97"/>
                </a:cubicBezTo>
                <a:cubicBezTo>
                  <a:pt x="231" y="81"/>
                  <a:pt x="204" y="108"/>
                  <a:pt x="177" y="97"/>
                </a:cubicBezTo>
                <a:cubicBezTo>
                  <a:pt x="150" y="89"/>
                  <a:pt x="146" y="85"/>
                  <a:pt x="116" y="85"/>
                </a:cubicBezTo>
                <a:cubicBezTo>
                  <a:pt x="92" y="85"/>
                  <a:pt x="77" y="70"/>
                  <a:pt x="61" y="51"/>
                </a:cubicBezTo>
                <a:cubicBezTo>
                  <a:pt x="42" y="31"/>
                  <a:pt x="27" y="0"/>
                  <a:pt x="0" y="8"/>
                </a:cubicBezTo>
              </a:path>
            </a:pathLst>
          </a:custGeom>
          <a:solidFill>
            <a:schemeClr val="accent4"/>
          </a:solidFill>
          <a:ln w="28575" cap="flat" cmpd="sng">
            <a:solidFill>
              <a:schemeClr val="bg1"/>
            </a:solidFill>
            <a:bevel/>
          </a:ln>
          <a:effectLst/>
        </p:spPr>
        <p:txBody>
          <a:bodyPr wrap="none" anchor="ctr"/>
          <a:lstStyle/>
          <a:p>
            <a:endParaRPr lang="en-US"/>
          </a:p>
        </p:txBody>
      </p:sp>
      <p:sp>
        <p:nvSpPr>
          <p:cNvPr id="257" name="Freeform 247"/>
          <p:cNvSpPr>
            <a:spLocks noChangeArrowheads="1"/>
          </p:cNvSpPr>
          <p:nvPr/>
        </p:nvSpPr>
        <p:spPr bwMode="auto">
          <a:xfrm>
            <a:off x="21289262" y="6920780"/>
            <a:ext cx="412477" cy="363783"/>
          </a:xfrm>
          <a:custGeom>
            <a:avLst/>
            <a:gdLst>
              <a:gd name="T0" fmla="*/ 88 w 563"/>
              <a:gd name="T1" fmla="*/ 497 h 498"/>
              <a:gd name="T2" fmla="*/ 88 w 563"/>
              <a:gd name="T3" fmla="*/ 497 h 498"/>
              <a:gd name="T4" fmla="*/ 562 w 563"/>
              <a:gd name="T5" fmla="*/ 493 h 498"/>
              <a:gd name="T6" fmla="*/ 562 w 563"/>
              <a:gd name="T7" fmla="*/ 493 h 498"/>
              <a:gd name="T8" fmla="*/ 562 w 563"/>
              <a:gd name="T9" fmla="*/ 474 h 498"/>
              <a:gd name="T10" fmla="*/ 562 w 563"/>
              <a:gd name="T11" fmla="*/ 0 h 498"/>
              <a:gd name="T12" fmla="*/ 562 w 563"/>
              <a:gd name="T13" fmla="*/ 0 h 498"/>
              <a:gd name="T14" fmla="*/ 362 w 563"/>
              <a:gd name="T15" fmla="*/ 42 h 498"/>
              <a:gd name="T16" fmla="*/ 219 w 563"/>
              <a:gd name="T17" fmla="*/ 65 h 498"/>
              <a:gd name="T18" fmla="*/ 162 w 563"/>
              <a:gd name="T19" fmla="*/ 27 h 498"/>
              <a:gd name="T20" fmla="*/ 119 w 563"/>
              <a:gd name="T21" fmla="*/ 23 h 498"/>
              <a:gd name="T22" fmla="*/ 119 w 563"/>
              <a:gd name="T23" fmla="*/ 23 h 498"/>
              <a:gd name="T24" fmla="*/ 96 w 563"/>
              <a:gd name="T25" fmla="*/ 54 h 498"/>
              <a:gd name="T26" fmla="*/ 76 w 563"/>
              <a:gd name="T27" fmla="*/ 119 h 498"/>
              <a:gd name="T28" fmla="*/ 38 w 563"/>
              <a:gd name="T29" fmla="*/ 181 h 498"/>
              <a:gd name="T30" fmla="*/ 15 w 563"/>
              <a:gd name="T31" fmla="*/ 224 h 498"/>
              <a:gd name="T32" fmla="*/ 11 w 563"/>
              <a:gd name="T33" fmla="*/ 293 h 498"/>
              <a:gd name="T34" fmla="*/ 0 w 563"/>
              <a:gd name="T35" fmla="*/ 378 h 498"/>
              <a:gd name="T36" fmla="*/ 0 w 563"/>
              <a:gd name="T37" fmla="*/ 497 h 498"/>
              <a:gd name="T38" fmla="*/ 88 w 563"/>
              <a:gd name="T39"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3" h="498">
                <a:moveTo>
                  <a:pt x="88" y="497"/>
                </a:moveTo>
                <a:lnTo>
                  <a:pt x="88" y="497"/>
                </a:lnTo>
                <a:cubicBezTo>
                  <a:pt x="562" y="493"/>
                  <a:pt x="562" y="493"/>
                  <a:pt x="562" y="493"/>
                </a:cubicBezTo>
                <a:lnTo>
                  <a:pt x="562" y="493"/>
                </a:lnTo>
                <a:cubicBezTo>
                  <a:pt x="562" y="486"/>
                  <a:pt x="562" y="478"/>
                  <a:pt x="562" y="474"/>
                </a:cubicBezTo>
                <a:cubicBezTo>
                  <a:pt x="562" y="0"/>
                  <a:pt x="562" y="0"/>
                  <a:pt x="562" y="0"/>
                </a:cubicBezTo>
                <a:lnTo>
                  <a:pt x="562" y="0"/>
                </a:lnTo>
                <a:cubicBezTo>
                  <a:pt x="509" y="15"/>
                  <a:pt x="416" y="35"/>
                  <a:pt x="362" y="42"/>
                </a:cubicBezTo>
                <a:cubicBezTo>
                  <a:pt x="327" y="50"/>
                  <a:pt x="250" y="77"/>
                  <a:pt x="219" y="65"/>
                </a:cubicBezTo>
                <a:cubicBezTo>
                  <a:pt x="196" y="54"/>
                  <a:pt x="185" y="35"/>
                  <a:pt x="162" y="27"/>
                </a:cubicBezTo>
                <a:cubicBezTo>
                  <a:pt x="146" y="27"/>
                  <a:pt x="130" y="23"/>
                  <a:pt x="119" y="23"/>
                </a:cubicBezTo>
                <a:lnTo>
                  <a:pt x="119" y="23"/>
                </a:lnTo>
                <a:cubicBezTo>
                  <a:pt x="111" y="31"/>
                  <a:pt x="99" y="46"/>
                  <a:pt x="96" y="54"/>
                </a:cubicBezTo>
                <a:cubicBezTo>
                  <a:pt x="84" y="73"/>
                  <a:pt x="84" y="100"/>
                  <a:pt x="76" y="119"/>
                </a:cubicBezTo>
                <a:cubicBezTo>
                  <a:pt x="65" y="142"/>
                  <a:pt x="50" y="158"/>
                  <a:pt x="38" y="181"/>
                </a:cubicBezTo>
                <a:cubicBezTo>
                  <a:pt x="27" y="189"/>
                  <a:pt x="15" y="212"/>
                  <a:pt x="15" y="224"/>
                </a:cubicBezTo>
                <a:cubicBezTo>
                  <a:pt x="11" y="239"/>
                  <a:pt x="11" y="277"/>
                  <a:pt x="11" y="293"/>
                </a:cubicBezTo>
                <a:cubicBezTo>
                  <a:pt x="11" y="320"/>
                  <a:pt x="0" y="347"/>
                  <a:pt x="0" y="378"/>
                </a:cubicBezTo>
                <a:cubicBezTo>
                  <a:pt x="0" y="497"/>
                  <a:pt x="0" y="497"/>
                  <a:pt x="0" y="497"/>
                </a:cubicBezTo>
                <a:cubicBezTo>
                  <a:pt x="88" y="497"/>
                  <a:pt x="88" y="497"/>
                  <a:pt x="88" y="49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58" name="Freeform 248"/>
          <p:cNvSpPr>
            <a:spLocks noChangeArrowheads="1"/>
          </p:cNvSpPr>
          <p:nvPr/>
        </p:nvSpPr>
        <p:spPr bwMode="auto">
          <a:xfrm>
            <a:off x="21009947" y="6911036"/>
            <a:ext cx="376751" cy="470969"/>
          </a:xfrm>
          <a:custGeom>
            <a:avLst/>
            <a:gdLst>
              <a:gd name="T0" fmla="*/ 498 w 518"/>
              <a:gd name="T1" fmla="*/ 39 h 645"/>
              <a:gd name="T2" fmla="*/ 498 w 518"/>
              <a:gd name="T3" fmla="*/ 39 h 645"/>
              <a:gd name="T4" fmla="*/ 475 w 518"/>
              <a:gd name="T5" fmla="*/ 70 h 645"/>
              <a:gd name="T6" fmla="*/ 455 w 518"/>
              <a:gd name="T7" fmla="*/ 135 h 645"/>
              <a:gd name="T8" fmla="*/ 417 w 518"/>
              <a:gd name="T9" fmla="*/ 197 h 645"/>
              <a:gd name="T10" fmla="*/ 394 w 518"/>
              <a:gd name="T11" fmla="*/ 240 h 645"/>
              <a:gd name="T12" fmla="*/ 390 w 518"/>
              <a:gd name="T13" fmla="*/ 309 h 645"/>
              <a:gd name="T14" fmla="*/ 379 w 518"/>
              <a:gd name="T15" fmla="*/ 394 h 645"/>
              <a:gd name="T16" fmla="*/ 379 w 518"/>
              <a:gd name="T17" fmla="*/ 513 h 645"/>
              <a:gd name="T18" fmla="*/ 467 w 518"/>
              <a:gd name="T19" fmla="*/ 513 h 645"/>
              <a:gd name="T20" fmla="*/ 467 w 518"/>
              <a:gd name="T21" fmla="*/ 513 h 645"/>
              <a:gd name="T22" fmla="*/ 467 w 518"/>
              <a:gd name="T23" fmla="*/ 552 h 645"/>
              <a:gd name="T24" fmla="*/ 517 w 518"/>
              <a:gd name="T25" fmla="*/ 644 h 645"/>
              <a:gd name="T26" fmla="*/ 517 w 518"/>
              <a:gd name="T27" fmla="*/ 644 h 645"/>
              <a:gd name="T28" fmla="*/ 0 w 518"/>
              <a:gd name="T29" fmla="*/ 644 h 645"/>
              <a:gd name="T30" fmla="*/ 0 w 518"/>
              <a:gd name="T31" fmla="*/ 644 h 645"/>
              <a:gd name="T32" fmla="*/ 0 w 518"/>
              <a:gd name="T33" fmla="*/ 309 h 645"/>
              <a:gd name="T34" fmla="*/ 0 w 518"/>
              <a:gd name="T35" fmla="*/ 309 h 645"/>
              <a:gd name="T36" fmla="*/ 0 w 518"/>
              <a:gd name="T37" fmla="*/ 43 h 645"/>
              <a:gd name="T38" fmla="*/ 0 w 518"/>
              <a:gd name="T39" fmla="*/ 43 h 645"/>
              <a:gd name="T40" fmla="*/ 332 w 518"/>
              <a:gd name="T41" fmla="*/ 39 h 645"/>
              <a:gd name="T42" fmla="*/ 359 w 518"/>
              <a:gd name="T43" fmla="*/ 51 h 645"/>
              <a:gd name="T44" fmla="*/ 383 w 518"/>
              <a:gd name="T45" fmla="*/ 51 h 645"/>
              <a:gd name="T46" fmla="*/ 394 w 518"/>
              <a:gd name="T47" fmla="*/ 39 h 645"/>
              <a:gd name="T48" fmla="*/ 398 w 518"/>
              <a:gd name="T49" fmla="*/ 35 h 645"/>
              <a:gd name="T50" fmla="*/ 402 w 518"/>
              <a:gd name="T51" fmla="*/ 12 h 645"/>
              <a:gd name="T52" fmla="*/ 402 w 518"/>
              <a:gd name="T53" fmla="*/ 12 h 645"/>
              <a:gd name="T54" fmla="*/ 452 w 518"/>
              <a:gd name="T55" fmla="*/ 0 h 645"/>
              <a:gd name="T56" fmla="*/ 486 w 518"/>
              <a:gd name="T57" fmla="*/ 4 h 645"/>
              <a:gd name="T58" fmla="*/ 490 w 518"/>
              <a:gd name="T59" fmla="*/ 8 h 645"/>
              <a:gd name="T60" fmla="*/ 498 w 518"/>
              <a:gd name="T61" fmla="*/ 3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8" h="645">
                <a:moveTo>
                  <a:pt x="498" y="39"/>
                </a:moveTo>
                <a:lnTo>
                  <a:pt x="498" y="39"/>
                </a:lnTo>
                <a:cubicBezTo>
                  <a:pt x="490" y="47"/>
                  <a:pt x="478" y="62"/>
                  <a:pt x="475" y="70"/>
                </a:cubicBezTo>
                <a:cubicBezTo>
                  <a:pt x="463" y="89"/>
                  <a:pt x="463" y="116"/>
                  <a:pt x="455" y="135"/>
                </a:cubicBezTo>
                <a:cubicBezTo>
                  <a:pt x="444" y="158"/>
                  <a:pt x="429" y="174"/>
                  <a:pt x="417" y="197"/>
                </a:cubicBezTo>
                <a:cubicBezTo>
                  <a:pt x="406" y="205"/>
                  <a:pt x="394" y="228"/>
                  <a:pt x="394" y="240"/>
                </a:cubicBezTo>
                <a:cubicBezTo>
                  <a:pt x="390" y="255"/>
                  <a:pt x="390" y="293"/>
                  <a:pt x="390" y="309"/>
                </a:cubicBezTo>
                <a:cubicBezTo>
                  <a:pt x="390" y="336"/>
                  <a:pt x="379" y="363"/>
                  <a:pt x="379" y="394"/>
                </a:cubicBezTo>
                <a:cubicBezTo>
                  <a:pt x="379" y="513"/>
                  <a:pt x="379" y="513"/>
                  <a:pt x="379" y="513"/>
                </a:cubicBezTo>
                <a:cubicBezTo>
                  <a:pt x="467" y="513"/>
                  <a:pt x="467" y="513"/>
                  <a:pt x="467" y="513"/>
                </a:cubicBezTo>
                <a:lnTo>
                  <a:pt x="467" y="513"/>
                </a:lnTo>
                <a:cubicBezTo>
                  <a:pt x="467" y="552"/>
                  <a:pt x="467" y="552"/>
                  <a:pt x="467" y="552"/>
                </a:cubicBezTo>
                <a:cubicBezTo>
                  <a:pt x="517" y="644"/>
                  <a:pt x="517" y="644"/>
                  <a:pt x="517" y="644"/>
                </a:cubicBezTo>
                <a:lnTo>
                  <a:pt x="517" y="644"/>
                </a:lnTo>
                <a:cubicBezTo>
                  <a:pt x="0" y="644"/>
                  <a:pt x="0" y="644"/>
                  <a:pt x="0" y="644"/>
                </a:cubicBezTo>
                <a:lnTo>
                  <a:pt x="0" y="644"/>
                </a:lnTo>
                <a:cubicBezTo>
                  <a:pt x="0" y="309"/>
                  <a:pt x="0" y="309"/>
                  <a:pt x="0" y="309"/>
                </a:cubicBezTo>
                <a:lnTo>
                  <a:pt x="0" y="309"/>
                </a:lnTo>
                <a:cubicBezTo>
                  <a:pt x="0" y="43"/>
                  <a:pt x="0" y="43"/>
                  <a:pt x="0" y="43"/>
                </a:cubicBezTo>
                <a:lnTo>
                  <a:pt x="0" y="43"/>
                </a:lnTo>
                <a:cubicBezTo>
                  <a:pt x="332" y="39"/>
                  <a:pt x="332" y="39"/>
                  <a:pt x="332" y="39"/>
                </a:cubicBezTo>
                <a:cubicBezTo>
                  <a:pt x="340" y="43"/>
                  <a:pt x="348" y="51"/>
                  <a:pt x="359" y="51"/>
                </a:cubicBezTo>
                <a:cubicBezTo>
                  <a:pt x="367" y="51"/>
                  <a:pt x="375" y="51"/>
                  <a:pt x="383" y="51"/>
                </a:cubicBezTo>
                <a:cubicBezTo>
                  <a:pt x="386" y="47"/>
                  <a:pt x="390" y="43"/>
                  <a:pt x="394" y="39"/>
                </a:cubicBezTo>
                <a:cubicBezTo>
                  <a:pt x="394" y="39"/>
                  <a:pt x="394" y="39"/>
                  <a:pt x="398" y="35"/>
                </a:cubicBezTo>
                <a:cubicBezTo>
                  <a:pt x="398" y="28"/>
                  <a:pt x="398" y="20"/>
                  <a:pt x="402" y="12"/>
                </a:cubicBezTo>
                <a:lnTo>
                  <a:pt x="402" y="12"/>
                </a:lnTo>
                <a:cubicBezTo>
                  <a:pt x="417" y="8"/>
                  <a:pt x="436" y="4"/>
                  <a:pt x="452" y="0"/>
                </a:cubicBezTo>
                <a:cubicBezTo>
                  <a:pt x="463" y="0"/>
                  <a:pt x="478" y="0"/>
                  <a:pt x="486" y="4"/>
                </a:cubicBezTo>
                <a:lnTo>
                  <a:pt x="490" y="8"/>
                </a:lnTo>
                <a:cubicBezTo>
                  <a:pt x="490" y="20"/>
                  <a:pt x="494" y="28"/>
                  <a:pt x="498" y="3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59" name="Freeform 249"/>
          <p:cNvSpPr>
            <a:spLocks noChangeArrowheads="1"/>
          </p:cNvSpPr>
          <p:nvPr/>
        </p:nvSpPr>
        <p:spPr bwMode="auto">
          <a:xfrm>
            <a:off x="21208066" y="6505028"/>
            <a:ext cx="493674" cy="172147"/>
          </a:xfrm>
          <a:custGeom>
            <a:avLst/>
            <a:gdLst>
              <a:gd name="T0" fmla="*/ 12 w 676"/>
              <a:gd name="T1" fmla="*/ 100 h 236"/>
              <a:gd name="T2" fmla="*/ 12 w 676"/>
              <a:gd name="T3" fmla="*/ 100 h 236"/>
              <a:gd name="T4" fmla="*/ 197 w 676"/>
              <a:gd name="T5" fmla="*/ 216 h 236"/>
              <a:gd name="T6" fmla="*/ 321 w 676"/>
              <a:gd name="T7" fmla="*/ 216 h 236"/>
              <a:gd name="T8" fmla="*/ 456 w 676"/>
              <a:gd name="T9" fmla="*/ 158 h 236"/>
              <a:gd name="T10" fmla="*/ 486 w 676"/>
              <a:gd name="T11" fmla="*/ 212 h 236"/>
              <a:gd name="T12" fmla="*/ 571 w 676"/>
              <a:gd name="T13" fmla="*/ 181 h 236"/>
              <a:gd name="T14" fmla="*/ 675 w 676"/>
              <a:gd name="T15" fmla="*/ 216 h 236"/>
              <a:gd name="T16" fmla="*/ 675 w 676"/>
              <a:gd name="T17" fmla="*/ 216 h 236"/>
              <a:gd name="T18" fmla="*/ 675 w 676"/>
              <a:gd name="T19" fmla="*/ 0 h 236"/>
              <a:gd name="T20" fmla="*/ 675 w 676"/>
              <a:gd name="T21" fmla="*/ 0 h 236"/>
              <a:gd name="T22" fmla="*/ 54 w 676"/>
              <a:gd name="T23" fmla="*/ 0 h 236"/>
              <a:gd name="T24" fmla="*/ 54 w 676"/>
              <a:gd name="T25" fmla="*/ 0 h 236"/>
              <a:gd name="T26" fmla="*/ 12 w 676"/>
              <a:gd name="T27" fmla="*/ 0 h 236"/>
              <a:gd name="T28" fmla="*/ 12 w 676"/>
              <a:gd name="T29" fmla="*/ 0 h 236"/>
              <a:gd name="T30" fmla="*/ 12 w 676"/>
              <a:gd name="T31" fmla="*/ 7 h 236"/>
              <a:gd name="T32" fmla="*/ 12 w 676"/>
              <a:gd name="T33" fmla="*/ 27 h 236"/>
              <a:gd name="T34" fmla="*/ 31 w 676"/>
              <a:gd name="T35" fmla="*/ 50 h 236"/>
              <a:gd name="T36" fmla="*/ 27 w 676"/>
              <a:gd name="T37" fmla="*/ 50 h 236"/>
              <a:gd name="T38" fmla="*/ 12 w 676"/>
              <a:gd name="T39" fmla="*/ 10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6" h="236">
                <a:moveTo>
                  <a:pt x="12" y="100"/>
                </a:moveTo>
                <a:lnTo>
                  <a:pt x="12" y="100"/>
                </a:lnTo>
                <a:cubicBezTo>
                  <a:pt x="197" y="216"/>
                  <a:pt x="197" y="216"/>
                  <a:pt x="197" y="216"/>
                </a:cubicBezTo>
                <a:cubicBezTo>
                  <a:pt x="321" y="216"/>
                  <a:pt x="321" y="216"/>
                  <a:pt x="321" y="216"/>
                </a:cubicBezTo>
                <a:cubicBezTo>
                  <a:pt x="367" y="212"/>
                  <a:pt x="425" y="135"/>
                  <a:pt x="456" y="158"/>
                </a:cubicBezTo>
                <a:cubicBezTo>
                  <a:pt x="460" y="169"/>
                  <a:pt x="475" y="204"/>
                  <a:pt x="486" y="212"/>
                </a:cubicBezTo>
                <a:cubicBezTo>
                  <a:pt x="525" y="235"/>
                  <a:pt x="540" y="143"/>
                  <a:pt x="571" y="181"/>
                </a:cubicBezTo>
                <a:cubicBezTo>
                  <a:pt x="587" y="208"/>
                  <a:pt x="641" y="216"/>
                  <a:pt x="675" y="216"/>
                </a:cubicBezTo>
                <a:lnTo>
                  <a:pt x="675" y="216"/>
                </a:lnTo>
                <a:cubicBezTo>
                  <a:pt x="675" y="0"/>
                  <a:pt x="675" y="0"/>
                  <a:pt x="675" y="0"/>
                </a:cubicBezTo>
                <a:lnTo>
                  <a:pt x="675" y="0"/>
                </a:lnTo>
                <a:cubicBezTo>
                  <a:pt x="54" y="0"/>
                  <a:pt x="54" y="0"/>
                  <a:pt x="54" y="0"/>
                </a:cubicBezTo>
                <a:lnTo>
                  <a:pt x="54" y="0"/>
                </a:lnTo>
                <a:cubicBezTo>
                  <a:pt x="12" y="0"/>
                  <a:pt x="12" y="0"/>
                  <a:pt x="12" y="0"/>
                </a:cubicBezTo>
                <a:lnTo>
                  <a:pt x="12" y="0"/>
                </a:lnTo>
                <a:cubicBezTo>
                  <a:pt x="12" y="4"/>
                  <a:pt x="12" y="4"/>
                  <a:pt x="12" y="7"/>
                </a:cubicBezTo>
                <a:cubicBezTo>
                  <a:pt x="8" y="15"/>
                  <a:pt x="0" y="19"/>
                  <a:pt x="12" y="27"/>
                </a:cubicBezTo>
                <a:cubicBezTo>
                  <a:pt x="20" y="34"/>
                  <a:pt x="31" y="38"/>
                  <a:pt x="31" y="50"/>
                </a:cubicBezTo>
                <a:lnTo>
                  <a:pt x="27" y="50"/>
                </a:lnTo>
                <a:cubicBezTo>
                  <a:pt x="12" y="62"/>
                  <a:pt x="8" y="81"/>
                  <a:pt x="12" y="10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0" name="Freeform 250"/>
          <p:cNvSpPr>
            <a:spLocks noChangeArrowheads="1"/>
          </p:cNvSpPr>
          <p:nvPr/>
        </p:nvSpPr>
        <p:spPr bwMode="auto">
          <a:xfrm>
            <a:off x="21217809" y="6579734"/>
            <a:ext cx="487178" cy="399512"/>
          </a:xfrm>
          <a:custGeom>
            <a:avLst/>
            <a:gdLst>
              <a:gd name="T0" fmla="*/ 120 w 664"/>
              <a:gd name="T1" fmla="*/ 463 h 545"/>
              <a:gd name="T2" fmla="*/ 120 w 664"/>
              <a:gd name="T3" fmla="*/ 463 h 545"/>
              <a:gd name="T4" fmla="*/ 170 w 664"/>
              <a:gd name="T5" fmla="*/ 451 h 545"/>
              <a:gd name="T6" fmla="*/ 204 w 664"/>
              <a:gd name="T7" fmla="*/ 455 h 545"/>
              <a:gd name="T8" fmla="*/ 208 w 664"/>
              <a:gd name="T9" fmla="*/ 459 h 545"/>
              <a:gd name="T10" fmla="*/ 216 w 664"/>
              <a:gd name="T11" fmla="*/ 490 h 545"/>
              <a:gd name="T12" fmla="*/ 216 w 664"/>
              <a:gd name="T13" fmla="*/ 490 h 545"/>
              <a:gd name="T14" fmla="*/ 259 w 664"/>
              <a:gd name="T15" fmla="*/ 494 h 545"/>
              <a:gd name="T16" fmla="*/ 316 w 664"/>
              <a:gd name="T17" fmla="*/ 532 h 545"/>
              <a:gd name="T18" fmla="*/ 459 w 664"/>
              <a:gd name="T19" fmla="*/ 509 h 545"/>
              <a:gd name="T20" fmla="*/ 659 w 664"/>
              <a:gd name="T21" fmla="*/ 467 h 545"/>
              <a:gd name="T22" fmla="*/ 659 w 664"/>
              <a:gd name="T23" fmla="*/ 467 h 545"/>
              <a:gd name="T24" fmla="*/ 663 w 664"/>
              <a:gd name="T25" fmla="*/ 116 h 545"/>
              <a:gd name="T26" fmla="*/ 663 w 664"/>
              <a:gd name="T27" fmla="*/ 116 h 545"/>
              <a:gd name="T28" fmla="*/ 559 w 664"/>
              <a:gd name="T29" fmla="*/ 81 h 545"/>
              <a:gd name="T30" fmla="*/ 474 w 664"/>
              <a:gd name="T31" fmla="*/ 112 h 545"/>
              <a:gd name="T32" fmla="*/ 444 w 664"/>
              <a:gd name="T33" fmla="*/ 58 h 545"/>
              <a:gd name="T34" fmla="*/ 309 w 664"/>
              <a:gd name="T35" fmla="*/ 116 h 545"/>
              <a:gd name="T36" fmla="*/ 185 w 664"/>
              <a:gd name="T37" fmla="*/ 116 h 545"/>
              <a:gd name="T38" fmla="*/ 0 w 664"/>
              <a:gd name="T39" fmla="*/ 0 h 545"/>
              <a:gd name="T40" fmla="*/ 0 w 664"/>
              <a:gd name="T41" fmla="*/ 0 h 545"/>
              <a:gd name="T42" fmla="*/ 0 w 664"/>
              <a:gd name="T43" fmla="*/ 162 h 545"/>
              <a:gd name="T44" fmla="*/ 0 w 664"/>
              <a:gd name="T45" fmla="*/ 162 h 545"/>
              <a:gd name="T46" fmla="*/ 0 w 664"/>
              <a:gd name="T47" fmla="*/ 416 h 545"/>
              <a:gd name="T48" fmla="*/ 4 w 664"/>
              <a:gd name="T49" fmla="*/ 420 h 545"/>
              <a:gd name="T50" fmla="*/ 19 w 664"/>
              <a:gd name="T51" fmla="*/ 436 h 545"/>
              <a:gd name="T52" fmla="*/ 38 w 664"/>
              <a:gd name="T53" fmla="*/ 447 h 545"/>
              <a:gd name="T54" fmla="*/ 85 w 664"/>
              <a:gd name="T55" fmla="*/ 459 h 545"/>
              <a:gd name="T56" fmla="*/ 120 w 664"/>
              <a:gd name="T57" fmla="*/ 463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64" h="545">
                <a:moveTo>
                  <a:pt x="120" y="463"/>
                </a:moveTo>
                <a:lnTo>
                  <a:pt x="120" y="463"/>
                </a:lnTo>
                <a:cubicBezTo>
                  <a:pt x="135" y="459"/>
                  <a:pt x="154" y="455"/>
                  <a:pt x="170" y="451"/>
                </a:cubicBezTo>
                <a:cubicBezTo>
                  <a:pt x="181" y="451"/>
                  <a:pt x="196" y="451"/>
                  <a:pt x="204" y="455"/>
                </a:cubicBezTo>
                <a:lnTo>
                  <a:pt x="208" y="459"/>
                </a:lnTo>
                <a:cubicBezTo>
                  <a:pt x="208" y="471"/>
                  <a:pt x="212" y="479"/>
                  <a:pt x="216" y="490"/>
                </a:cubicBezTo>
                <a:lnTo>
                  <a:pt x="216" y="490"/>
                </a:lnTo>
                <a:cubicBezTo>
                  <a:pt x="227" y="490"/>
                  <a:pt x="243" y="494"/>
                  <a:pt x="259" y="494"/>
                </a:cubicBezTo>
                <a:cubicBezTo>
                  <a:pt x="282" y="502"/>
                  <a:pt x="293" y="521"/>
                  <a:pt x="316" y="532"/>
                </a:cubicBezTo>
                <a:cubicBezTo>
                  <a:pt x="347" y="544"/>
                  <a:pt x="424" y="517"/>
                  <a:pt x="459" y="509"/>
                </a:cubicBezTo>
                <a:cubicBezTo>
                  <a:pt x="513" y="502"/>
                  <a:pt x="606" y="482"/>
                  <a:pt x="659" y="467"/>
                </a:cubicBezTo>
                <a:lnTo>
                  <a:pt x="659" y="467"/>
                </a:lnTo>
                <a:cubicBezTo>
                  <a:pt x="663" y="116"/>
                  <a:pt x="663" y="116"/>
                  <a:pt x="663" y="116"/>
                </a:cubicBezTo>
                <a:lnTo>
                  <a:pt x="663" y="116"/>
                </a:lnTo>
                <a:cubicBezTo>
                  <a:pt x="629" y="116"/>
                  <a:pt x="575" y="108"/>
                  <a:pt x="559" y="81"/>
                </a:cubicBezTo>
                <a:cubicBezTo>
                  <a:pt x="528" y="43"/>
                  <a:pt x="513" y="135"/>
                  <a:pt x="474" y="112"/>
                </a:cubicBezTo>
                <a:cubicBezTo>
                  <a:pt x="463" y="104"/>
                  <a:pt x="448" y="69"/>
                  <a:pt x="444" y="58"/>
                </a:cubicBezTo>
                <a:cubicBezTo>
                  <a:pt x="413" y="35"/>
                  <a:pt x="355" y="112"/>
                  <a:pt x="309" y="116"/>
                </a:cubicBezTo>
                <a:cubicBezTo>
                  <a:pt x="185" y="116"/>
                  <a:pt x="185" y="116"/>
                  <a:pt x="185" y="116"/>
                </a:cubicBezTo>
                <a:cubicBezTo>
                  <a:pt x="0" y="0"/>
                  <a:pt x="0" y="0"/>
                  <a:pt x="0" y="0"/>
                </a:cubicBezTo>
                <a:lnTo>
                  <a:pt x="0" y="0"/>
                </a:lnTo>
                <a:cubicBezTo>
                  <a:pt x="0" y="162"/>
                  <a:pt x="0" y="162"/>
                  <a:pt x="0" y="162"/>
                </a:cubicBezTo>
                <a:lnTo>
                  <a:pt x="0" y="162"/>
                </a:lnTo>
                <a:cubicBezTo>
                  <a:pt x="0" y="416"/>
                  <a:pt x="0" y="416"/>
                  <a:pt x="0" y="416"/>
                </a:cubicBezTo>
                <a:cubicBezTo>
                  <a:pt x="4" y="416"/>
                  <a:pt x="4" y="416"/>
                  <a:pt x="4" y="420"/>
                </a:cubicBezTo>
                <a:cubicBezTo>
                  <a:pt x="8" y="424"/>
                  <a:pt x="15" y="432"/>
                  <a:pt x="19" y="436"/>
                </a:cubicBezTo>
                <a:cubicBezTo>
                  <a:pt x="23" y="440"/>
                  <a:pt x="31" y="447"/>
                  <a:pt x="38" y="447"/>
                </a:cubicBezTo>
                <a:cubicBezTo>
                  <a:pt x="54" y="455"/>
                  <a:pt x="70" y="455"/>
                  <a:pt x="85" y="459"/>
                </a:cubicBezTo>
                <a:cubicBezTo>
                  <a:pt x="93" y="459"/>
                  <a:pt x="112" y="459"/>
                  <a:pt x="120" y="46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1" name="Freeform 251"/>
          <p:cNvSpPr>
            <a:spLocks noChangeArrowheads="1"/>
          </p:cNvSpPr>
          <p:nvPr/>
        </p:nvSpPr>
        <p:spPr bwMode="auto">
          <a:xfrm>
            <a:off x="20893024" y="6488788"/>
            <a:ext cx="334529" cy="311814"/>
          </a:xfrm>
          <a:custGeom>
            <a:avLst/>
            <a:gdLst>
              <a:gd name="T0" fmla="*/ 440 w 460"/>
              <a:gd name="T1" fmla="*/ 123 h 429"/>
              <a:gd name="T2" fmla="*/ 440 w 460"/>
              <a:gd name="T3" fmla="*/ 123 h 429"/>
              <a:gd name="T4" fmla="*/ 440 w 460"/>
              <a:gd name="T5" fmla="*/ 285 h 429"/>
              <a:gd name="T6" fmla="*/ 440 w 460"/>
              <a:gd name="T7" fmla="*/ 285 h 429"/>
              <a:gd name="T8" fmla="*/ 398 w 460"/>
              <a:gd name="T9" fmla="*/ 289 h 429"/>
              <a:gd name="T10" fmla="*/ 336 w 460"/>
              <a:gd name="T11" fmla="*/ 335 h 429"/>
              <a:gd name="T12" fmla="*/ 270 w 460"/>
              <a:gd name="T13" fmla="*/ 377 h 429"/>
              <a:gd name="T14" fmla="*/ 224 w 460"/>
              <a:gd name="T15" fmla="*/ 405 h 429"/>
              <a:gd name="T16" fmla="*/ 182 w 460"/>
              <a:gd name="T17" fmla="*/ 412 h 429"/>
              <a:gd name="T18" fmla="*/ 166 w 460"/>
              <a:gd name="T19" fmla="*/ 424 h 429"/>
              <a:gd name="T20" fmla="*/ 158 w 460"/>
              <a:gd name="T21" fmla="*/ 428 h 429"/>
              <a:gd name="T22" fmla="*/ 158 w 460"/>
              <a:gd name="T23" fmla="*/ 428 h 429"/>
              <a:gd name="T24" fmla="*/ 116 w 460"/>
              <a:gd name="T25" fmla="*/ 412 h 429"/>
              <a:gd name="T26" fmla="*/ 62 w 460"/>
              <a:gd name="T27" fmla="*/ 424 h 429"/>
              <a:gd name="T28" fmla="*/ 43 w 460"/>
              <a:gd name="T29" fmla="*/ 409 h 429"/>
              <a:gd name="T30" fmla="*/ 24 w 460"/>
              <a:gd name="T31" fmla="*/ 412 h 429"/>
              <a:gd name="T32" fmla="*/ 12 w 460"/>
              <a:gd name="T33" fmla="*/ 412 h 429"/>
              <a:gd name="T34" fmla="*/ 0 w 460"/>
              <a:gd name="T35" fmla="*/ 409 h 429"/>
              <a:gd name="T36" fmla="*/ 0 w 460"/>
              <a:gd name="T37" fmla="*/ 409 h 429"/>
              <a:gd name="T38" fmla="*/ 0 w 460"/>
              <a:gd name="T39" fmla="*/ 0 h 429"/>
              <a:gd name="T40" fmla="*/ 0 w 460"/>
              <a:gd name="T41" fmla="*/ 0 h 429"/>
              <a:gd name="T42" fmla="*/ 413 w 460"/>
              <a:gd name="T43" fmla="*/ 0 h 429"/>
              <a:gd name="T44" fmla="*/ 413 w 460"/>
              <a:gd name="T45" fmla="*/ 0 h 429"/>
              <a:gd name="T46" fmla="*/ 440 w 460"/>
              <a:gd name="T47" fmla="*/ 23 h 429"/>
              <a:gd name="T48" fmla="*/ 440 w 460"/>
              <a:gd name="T49" fmla="*/ 23 h 429"/>
              <a:gd name="T50" fmla="*/ 440 w 460"/>
              <a:gd name="T51" fmla="*/ 30 h 429"/>
              <a:gd name="T52" fmla="*/ 440 w 460"/>
              <a:gd name="T53" fmla="*/ 50 h 429"/>
              <a:gd name="T54" fmla="*/ 459 w 460"/>
              <a:gd name="T55" fmla="*/ 73 h 429"/>
              <a:gd name="T56" fmla="*/ 455 w 460"/>
              <a:gd name="T57" fmla="*/ 73 h 429"/>
              <a:gd name="T58" fmla="*/ 440 w 460"/>
              <a:gd name="T59" fmla="*/ 12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0" h="429">
                <a:moveTo>
                  <a:pt x="440" y="123"/>
                </a:moveTo>
                <a:lnTo>
                  <a:pt x="440" y="123"/>
                </a:lnTo>
                <a:cubicBezTo>
                  <a:pt x="440" y="285"/>
                  <a:pt x="440" y="285"/>
                  <a:pt x="440" y="285"/>
                </a:cubicBezTo>
                <a:lnTo>
                  <a:pt x="440" y="285"/>
                </a:lnTo>
                <a:cubicBezTo>
                  <a:pt x="398" y="289"/>
                  <a:pt x="398" y="289"/>
                  <a:pt x="398" y="289"/>
                </a:cubicBezTo>
                <a:cubicBezTo>
                  <a:pt x="367" y="305"/>
                  <a:pt x="359" y="308"/>
                  <a:pt x="336" y="335"/>
                </a:cubicBezTo>
                <a:cubicBezTo>
                  <a:pt x="316" y="358"/>
                  <a:pt x="305" y="377"/>
                  <a:pt x="270" y="377"/>
                </a:cubicBezTo>
                <a:cubicBezTo>
                  <a:pt x="255" y="385"/>
                  <a:pt x="243" y="397"/>
                  <a:pt x="224" y="405"/>
                </a:cubicBezTo>
                <a:cubicBezTo>
                  <a:pt x="209" y="409"/>
                  <a:pt x="197" y="401"/>
                  <a:pt x="182" y="412"/>
                </a:cubicBezTo>
                <a:cubicBezTo>
                  <a:pt x="178" y="416"/>
                  <a:pt x="170" y="420"/>
                  <a:pt x="166" y="424"/>
                </a:cubicBezTo>
                <a:cubicBezTo>
                  <a:pt x="158" y="428"/>
                  <a:pt x="158" y="428"/>
                  <a:pt x="158" y="428"/>
                </a:cubicBezTo>
                <a:lnTo>
                  <a:pt x="158" y="428"/>
                </a:lnTo>
                <a:cubicBezTo>
                  <a:pt x="143" y="420"/>
                  <a:pt x="135" y="412"/>
                  <a:pt x="116" y="412"/>
                </a:cubicBezTo>
                <a:cubicBezTo>
                  <a:pt x="97" y="412"/>
                  <a:pt x="81" y="428"/>
                  <a:pt x="62" y="424"/>
                </a:cubicBezTo>
                <a:cubicBezTo>
                  <a:pt x="55" y="420"/>
                  <a:pt x="51" y="409"/>
                  <a:pt x="43" y="409"/>
                </a:cubicBezTo>
                <a:cubicBezTo>
                  <a:pt x="35" y="405"/>
                  <a:pt x="32" y="412"/>
                  <a:pt x="24" y="412"/>
                </a:cubicBezTo>
                <a:cubicBezTo>
                  <a:pt x="20" y="416"/>
                  <a:pt x="16" y="412"/>
                  <a:pt x="12" y="412"/>
                </a:cubicBezTo>
                <a:cubicBezTo>
                  <a:pt x="8" y="409"/>
                  <a:pt x="4" y="409"/>
                  <a:pt x="0" y="409"/>
                </a:cubicBezTo>
                <a:lnTo>
                  <a:pt x="0" y="409"/>
                </a:lnTo>
                <a:cubicBezTo>
                  <a:pt x="0" y="0"/>
                  <a:pt x="0" y="0"/>
                  <a:pt x="0" y="0"/>
                </a:cubicBezTo>
                <a:lnTo>
                  <a:pt x="0" y="0"/>
                </a:lnTo>
                <a:cubicBezTo>
                  <a:pt x="413" y="0"/>
                  <a:pt x="413" y="0"/>
                  <a:pt x="413" y="0"/>
                </a:cubicBezTo>
                <a:lnTo>
                  <a:pt x="413" y="0"/>
                </a:lnTo>
                <a:cubicBezTo>
                  <a:pt x="440" y="23"/>
                  <a:pt x="440" y="23"/>
                  <a:pt x="440" y="23"/>
                </a:cubicBezTo>
                <a:lnTo>
                  <a:pt x="440" y="23"/>
                </a:lnTo>
                <a:cubicBezTo>
                  <a:pt x="440" y="27"/>
                  <a:pt x="440" y="27"/>
                  <a:pt x="440" y="30"/>
                </a:cubicBezTo>
                <a:cubicBezTo>
                  <a:pt x="436" y="38"/>
                  <a:pt x="428" y="42"/>
                  <a:pt x="440" y="50"/>
                </a:cubicBezTo>
                <a:cubicBezTo>
                  <a:pt x="448" y="57"/>
                  <a:pt x="459" y="61"/>
                  <a:pt x="459" y="73"/>
                </a:cubicBezTo>
                <a:lnTo>
                  <a:pt x="455" y="73"/>
                </a:lnTo>
                <a:cubicBezTo>
                  <a:pt x="440" y="85"/>
                  <a:pt x="436" y="104"/>
                  <a:pt x="440" y="12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2" name="Freeform 252"/>
          <p:cNvSpPr>
            <a:spLocks noChangeArrowheads="1"/>
          </p:cNvSpPr>
          <p:nvPr/>
        </p:nvSpPr>
        <p:spPr bwMode="auto">
          <a:xfrm>
            <a:off x="20373367" y="6089276"/>
            <a:ext cx="402734" cy="344295"/>
          </a:xfrm>
          <a:custGeom>
            <a:avLst/>
            <a:gdLst>
              <a:gd name="T0" fmla="*/ 204 w 552"/>
              <a:gd name="T1" fmla="*/ 471 h 472"/>
              <a:gd name="T2" fmla="*/ 204 w 552"/>
              <a:gd name="T3" fmla="*/ 471 h 472"/>
              <a:gd name="T4" fmla="*/ 551 w 552"/>
              <a:gd name="T5" fmla="*/ 467 h 472"/>
              <a:gd name="T6" fmla="*/ 551 w 552"/>
              <a:gd name="T7" fmla="*/ 467 h 472"/>
              <a:gd name="T8" fmla="*/ 551 w 552"/>
              <a:gd name="T9" fmla="*/ 0 h 472"/>
              <a:gd name="T10" fmla="*/ 551 w 552"/>
              <a:gd name="T11" fmla="*/ 0 h 472"/>
              <a:gd name="T12" fmla="*/ 447 w 552"/>
              <a:gd name="T13" fmla="*/ 8 h 472"/>
              <a:gd name="T14" fmla="*/ 370 w 552"/>
              <a:gd name="T15" fmla="*/ 27 h 472"/>
              <a:gd name="T16" fmla="*/ 312 w 552"/>
              <a:gd name="T17" fmla="*/ 23 h 472"/>
              <a:gd name="T18" fmla="*/ 193 w 552"/>
              <a:gd name="T19" fmla="*/ 77 h 472"/>
              <a:gd name="T20" fmla="*/ 123 w 552"/>
              <a:gd name="T21" fmla="*/ 92 h 472"/>
              <a:gd name="T22" fmla="*/ 66 w 552"/>
              <a:gd name="T23" fmla="*/ 143 h 472"/>
              <a:gd name="T24" fmla="*/ 0 w 552"/>
              <a:gd name="T25" fmla="*/ 181 h 472"/>
              <a:gd name="T26" fmla="*/ 0 w 552"/>
              <a:gd name="T27" fmla="*/ 181 h 472"/>
              <a:gd name="T28" fmla="*/ 0 w 552"/>
              <a:gd name="T29" fmla="*/ 451 h 472"/>
              <a:gd name="T30" fmla="*/ 0 w 552"/>
              <a:gd name="T31" fmla="*/ 451 h 472"/>
              <a:gd name="T32" fmla="*/ 204 w 552"/>
              <a:gd name="T33" fmla="*/ 451 h 472"/>
              <a:gd name="T34" fmla="*/ 204 w 552"/>
              <a:gd name="T35" fmla="*/ 471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2" h="472">
                <a:moveTo>
                  <a:pt x="204" y="471"/>
                </a:moveTo>
                <a:lnTo>
                  <a:pt x="204" y="471"/>
                </a:lnTo>
                <a:cubicBezTo>
                  <a:pt x="551" y="467"/>
                  <a:pt x="551" y="467"/>
                  <a:pt x="551" y="467"/>
                </a:cubicBezTo>
                <a:lnTo>
                  <a:pt x="551" y="467"/>
                </a:lnTo>
                <a:cubicBezTo>
                  <a:pt x="551" y="0"/>
                  <a:pt x="551" y="0"/>
                  <a:pt x="551" y="0"/>
                </a:cubicBezTo>
                <a:lnTo>
                  <a:pt x="551" y="0"/>
                </a:lnTo>
                <a:cubicBezTo>
                  <a:pt x="447" y="8"/>
                  <a:pt x="447" y="8"/>
                  <a:pt x="447" y="8"/>
                </a:cubicBezTo>
                <a:cubicBezTo>
                  <a:pt x="420" y="8"/>
                  <a:pt x="394" y="19"/>
                  <a:pt x="370" y="27"/>
                </a:cubicBezTo>
                <a:cubicBezTo>
                  <a:pt x="347" y="31"/>
                  <a:pt x="331" y="23"/>
                  <a:pt x="312" y="23"/>
                </a:cubicBezTo>
                <a:cubicBezTo>
                  <a:pt x="255" y="23"/>
                  <a:pt x="239" y="54"/>
                  <a:pt x="193" y="77"/>
                </a:cubicBezTo>
                <a:cubicBezTo>
                  <a:pt x="173" y="88"/>
                  <a:pt x="135" y="81"/>
                  <a:pt x="123" y="92"/>
                </a:cubicBezTo>
                <a:cubicBezTo>
                  <a:pt x="108" y="92"/>
                  <a:pt x="77" y="131"/>
                  <a:pt x="66" y="143"/>
                </a:cubicBezTo>
                <a:cubicBezTo>
                  <a:pt x="50" y="158"/>
                  <a:pt x="23" y="181"/>
                  <a:pt x="0" y="181"/>
                </a:cubicBezTo>
                <a:lnTo>
                  <a:pt x="0" y="181"/>
                </a:lnTo>
                <a:cubicBezTo>
                  <a:pt x="0" y="451"/>
                  <a:pt x="0" y="451"/>
                  <a:pt x="0" y="451"/>
                </a:cubicBezTo>
                <a:lnTo>
                  <a:pt x="0" y="451"/>
                </a:lnTo>
                <a:cubicBezTo>
                  <a:pt x="204" y="451"/>
                  <a:pt x="204" y="451"/>
                  <a:pt x="204" y="451"/>
                </a:cubicBezTo>
                <a:cubicBezTo>
                  <a:pt x="204" y="471"/>
                  <a:pt x="204" y="471"/>
                  <a:pt x="204" y="47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3" name="Freeform 253"/>
          <p:cNvSpPr>
            <a:spLocks noChangeArrowheads="1"/>
          </p:cNvSpPr>
          <p:nvPr/>
        </p:nvSpPr>
        <p:spPr bwMode="auto">
          <a:xfrm>
            <a:off x="20522769" y="6433571"/>
            <a:ext cx="370255" cy="354039"/>
          </a:xfrm>
          <a:custGeom>
            <a:avLst/>
            <a:gdLst>
              <a:gd name="T0" fmla="*/ 70 w 506"/>
              <a:gd name="T1" fmla="*/ 335 h 483"/>
              <a:gd name="T2" fmla="*/ 70 w 506"/>
              <a:gd name="T3" fmla="*/ 335 h 483"/>
              <a:gd name="T4" fmla="*/ 131 w 506"/>
              <a:gd name="T5" fmla="*/ 378 h 483"/>
              <a:gd name="T6" fmla="*/ 186 w 506"/>
              <a:gd name="T7" fmla="*/ 412 h 483"/>
              <a:gd name="T8" fmla="*/ 247 w 506"/>
              <a:gd name="T9" fmla="*/ 424 h 483"/>
              <a:gd name="T10" fmla="*/ 336 w 506"/>
              <a:gd name="T11" fmla="*/ 424 h 483"/>
              <a:gd name="T12" fmla="*/ 375 w 506"/>
              <a:gd name="T13" fmla="*/ 447 h 483"/>
              <a:gd name="T14" fmla="*/ 417 w 506"/>
              <a:gd name="T15" fmla="*/ 447 h 483"/>
              <a:gd name="T16" fmla="*/ 432 w 506"/>
              <a:gd name="T17" fmla="*/ 458 h 483"/>
              <a:gd name="T18" fmla="*/ 463 w 506"/>
              <a:gd name="T19" fmla="*/ 478 h 483"/>
              <a:gd name="T20" fmla="*/ 505 w 506"/>
              <a:gd name="T21" fmla="*/ 482 h 483"/>
              <a:gd name="T22" fmla="*/ 505 w 506"/>
              <a:gd name="T23" fmla="*/ 482 h 483"/>
              <a:gd name="T24" fmla="*/ 505 w 506"/>
              <a:gd name="T25" fmla="*/ 73 h 483"/>
              <a:gd name="T26" fmla="*/ 505 w 506"/>
              <a:gd name="T27" fmla="*/ 0 h 483"/>
              <a:gd name="T28" fmla="*/ 347 w 506"/>
              <a:gd name="T29" fmla="*/ 0 h 483"/>
              <a:gd name="T30" fmla="*/ 347 w 506"/>
              <a:gd name="T31" fmla="*/ 0 h 483"/>
              <a:gd name="T32" fmla="*/ 0 w 506"/>
              <a:gd name="T33" fmla="*/ 4 h 483"/>
              <a:gd name="T34" fmla="*/ 0 w 506"/>
              <a:gd name="T35" fmla="*/ 4 h 483"/>
              <a:gd name="T36" fmla="*/ 24 w 506"/>
              <a:gd name="T37" fmla="*/ 285 h 483"/>
              <a:gd name="T38" fmla="*/ 24 w 506"/>
              <a:gd name="T39" fmla="*/ 285 h 483"/>
              <a:gd name="T40" fmla="*/ 70 w 506"/>
              <a:gd name="T41" fmla="*/ 33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6" h="483">
                <a:moveTo>
                  <a:pt x="70" y="335"/>
                </a:moveTo>
                <a:lnTo>
                  <a:pt x="70" y="335"/>
                </a:lnTo>
                <a:cubicBezTo>
                  <a:pt x="97" y="327"/>
                  <a:pt x="112" y="358"/>
                  <a:pt x="131" y="378"/>
                </a:cubicBezTo>
                <a:cubicBezTo>
                  <a:pt x="147" y="397"/>
                  <a:pt x="162" y="412"/>
                  <a:pt x="186" y="412"/>
                </a:cubicBezTo>
                <a:cubicBezTo>
                  <a:pt x="216" y="412"/>
                  <a:pt x="220" y="416"/>
                  <a:pt x="247" y="424"/>
                </a:cubicBezTo>
                <a:cubicBezTo>
                  <a:pt x="274" y="435"/>
                  <a:pt x="301" y="408"/>
                  <a:pt x="336" y="424"/>
                </a:cubicBezTo>
                <a:cubicBezTo>
                  <a:pt x="347" y="427"/>
                  <a:pt x="355" y="447"/>
                  <a:pt x="375" y="447"/>
                </a:cubicBezTo>
                <a:cubicBezTo>
                  <a:pt x="386" y="447"/>
                  <a:pt x="405" y="435"/>
                  <a:pt x="417" y="447"/>
                </a:cubicBezTo>
                <a:cubicBezTo>
                  <a:pt x="424" y="447"/>
                  <a:pt x="428" y="454"/>
                  <a:pt x="432" y="458"/>
                </a:cubicBezTo>
                <a:cubicBezTo>
                  <a:pt x="440" y="470"/>
                  <a:pt x="451" y="474"/>
                  <a:pt x="463" y="478"/>
                </a:cubicBezTo>
                <a:cubicBezTo>
                  <a:pt x="505" y="482"/>
                  <a:pt x="505" y="482"/>
                  <a:pt x="505" y="482"/>
                </a:cubicBezTo>
                <a:lnTo>
                  <a:pt x="505" y="482"/>
                </a:lnTo>
                <a:cubicBezTo>
                  <a:pt x="505" y="73"/>
                  <a:pt x="505" y="73"/>
                  <a:pt x="505" y="73"/>
                </a:cubicBezTo>
                <a:cubicBezTo>
                  <a:pt x="505" y="0"/>
                  <a:pt x="505" y="0"/>
                  <a:pt x="505" y="0"/>
                </a:cubicBezTo>
                <a:cubicBezTo>
                  <a:pt x="347" y="0"/>
                  <a:pt x="347" y="0"/>
                  <a:pt x="347" y="0"/>
                </a:cubicBezTo>
                <a:lnTo>
                  <a:pt x="347" y="0"/>
                </a:lnTo>
                <a:cubicBezTo>
                  <a:pt x="0" y="4"/>
                  <a:pt x="0" y="4"/>
                  <a:pt x="0" y="4"/>
                </a:cubicBezTo>
                <a:lnTo>
                  <a:pt x="0" y="4"/>
                </a:lnTo>
                <a:cubicBezTo>
                  <a:pt x="24" y="285"/>
                  <a:pt x="24" y="285"/>
                  <a:pt x="24" y="285"/>
                </a:cubicBezTo>
                <a:lnTo>
                  <a:pt x="24" y="285"/>
                </a:lnTo>
                <a:cubicBezTo>
                  <a:pt x="70" y="335"/>
                  <a:pt x="70" y="335"/>
                  <a:pt x="70" y="335"/>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4" name="Freeform 254"/>
          <p:cNvSpPr>
            <a:spLocks noChangeArrowheads="1"/>
          </p:cNvSpPr>
          <p:nvPr/>
        </p:nvSpPr>
        <p:spPr bwMode="auto">
          <a:xfrm>
            <a:off x="20288923" y="6420578"/>
            <a:ext cx="246837" cy="220868"/>
          </a:xfrm>
          <a:custGeom>
            <a:avLst/>
            <a:gdLst>
              <a:gd name="T0" fmla="*/ 316 w 341"/>
              <a:gd name="T1" fmla="*/ 24 h 306"/>
              <a:gd name="T2" fmla="*/ 316 w 341"/>
              <a:gd name="T3" fmla="*/ 24 h 306"/>
              <a:gd name="T4" fmla="*/ 340 w 341"/>
              <a:gd name="T5" fmla="*/ 305 h 306"/>
              <a:gd name="T6" fmla="*/ 340 w 341"/>
              <a:gd name="T7" fmla="*/ 305 h 306"/>
              <a:gd name="T8" fmla="*/ 297 w 341"/>
              <a:gd name="T9" fmla="*/ 301 h 306"/>
              <a:gd name="T10" fmla="*/ 250 w 341"/>
              <a:gd name="T11" fmla="*/ 270 h 306"/>
              <a:gd name="T12" fmla="*/ 204 w 341"/>
              <a:gd name="T13" fmla="*/ 243 h 306"/>
              <a:gd name="T14" fmla="*/ 85 w 341"/>
              <a:gd name="T15" fmla="*/ 213 h 306"/>
              <a:gd name="T16" fmla="*/ 54 w 341"/>
              <a:gd name="T17" fmla="*/ 170 h 306"/>
              <a:gd name="T18" fmla="*/ 54 w 341"/>
              <a:gd name="T19" fmla="*/ 170 h 306"/>
              <a:gd name="T20" fmla="*/ 35 w 341"/>
              <a:gd name="T21" fmla="*/ 162 h 306"/>
              <a:gd name="T22" fmla="*/ 35 w 341"/>
              <a:gd name="T23" fmla="*/ 162 h 306"/>
              <a:gd name="T24" fmla="*/ 23 w 341"/>
              <a:gd name="T25" fmla="*/ 74 h 306"/>
              <a:gd name="T26" fmla="*/ 39 w 341"/>
              <a:gd name="T27" fmla="*/ 35 h 306"/>
              <a:gd name="T28" fmla="*/ 50 w 341"/>
              <a:gd name="T29" fmla="*/ 4 h 306"/>
              <a:gd name="T30" fmla="*/ 73 w 341"/>
              <a:gd name="T31" fmla="*/ 4 h 306"/>
              <a:gd name="T32" fmla="*/ 112 w 341"/>
              <a:gd name="T33" fmla="*/ 4 h 306"/>
              <a:gd name="T34" fmla="*/ 112 w 341"/>
              <a:gd name="T35" fmla="*/ 4 h 306"/>
              <a:gd name="T36" fmla="*/ 316 w 341"/>
              <a:gd name="T37" fmla="*/ 4 h 306"/>
              <a:gd name="T38" fmla="*/ 316 w 341"/>
              <a:gd name="T39" fmla="*/ 2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1" h="306">
                <a:moveTo>
                  <a:pt x="316" y="24"/>
                </a:moveTo>
                <a:lnTo>
                  <a:pt x="316" y="24"/>
                </a:lnTo>
                <a:cubicBezTo>
                  <a:pt x="340" y="305"/>
                  <a:pt x="340" y="305"/>
                  <a:pt x="340" y="305"/>
                </a:cubicBezTo>
                <a:lnTo>
                  <a:pt x="340" y="305"/>
                </a:lnTo>
                <a:cubicBezTo>
                  <a:pt x="297" y="301"/>
                  <a:pt x="297" y="301"/>
                  <a:pt x="297" y="301"/>
                </a:cubicBezTo>
                <a:cubicBezTo>
                  <a:pt x="250" y="270"/>
                  <a:pt x="250" y="270"/>
                  <a:pt x="250" y="270"/>
                </a:cubicBezTo>
                <a:cubicBezTo>
                  <a:pt x="235" y="259"/>
                  <a:pt x="220" y="247"/>
                  <a:pt x="204" y="243"/>
                </a:cubicBezTo>
                <a:cubicBezTo>
                  <a:pt x="158" y="232"/>
                  <a:pt x="119" y="251"/>
                  <a:pt x="85" y="213"/>
                </a:cubicBezTo>
                <a:cubicBezTo>
                  <a:pt x="73" y="197"/>
                  <a:pt x="65" y="186"/>
                  <a:pt x="54" y="170"/>
                </a:cubicBezTo>
                <a:lnTo>
                  <a:pt x="54" y="170"/>
                </a:lnTo>
                <a:cubicBezTo>
                  <a:pt x="46" y="166"/>
                  <a:pt x="39" y="166"/>
                  <a:pt x="35" y="162"/>
                </a:cubicBezTo>
                <a:lnTo>
                  <a:pt x="35" y="162"/>
                </a:lnTo>
                <a:cubicBezTo>
                  <a:pt x="27" y="131"/>
                  <a:pt x="0" y="108"/>
                  <a:pt x="23" y="74"/>
                </a:cubicBezTo>
                <a:cubicBezTo>
                  <a:pt x="35" y="58"/>
                  <a:pt x="35" y="51"/>
                  <a:pt x="39" y="35"/>
                </a:cubicBezTo>
                <a:cubicBezTo>
                  <a:pt x="39" y="24"/>
                  <a:pt x="39" y="12"/>
                  <a:pt x="50" y="4"/>
                </a:cubicBezTo>
                <a:cubicBezTo>
                  <a:pt x="58" y="0"/>
                  <a:pt x="65" y="4"/>
                  <a:pt x="73" y="4"/>
                </a:cubicBezTo>
                <a:cubicBezTo>
                  <a:pt x="89" y="4"/>
                  <a:pt x="100" y="4"/>
                  <a:pt x="112" y="4"/>
                </a:cubicBezTo>
                <a:lnTo>
                  <a:pt x="112" y="4"/>
                </a:lnTo>
                <a:cubicBezTo>
                  <a:pt x="316" y="4"/>
                  <a:pt x="316" y="4"/>
                  <a:pt x="316" y="4"/>
                </a:cubicBezTo>
                <a:cubicBezTo>
                  <a:pt x="316" y="24"/>
                  <a:pt x="316" y="24"/>
                  <a:pt x="316" y="2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5" name="Freeform 255"/>
          <p:cNvSpPr>
            <a:spLocks noChangeArrowheads="1"/>
          </p:cNvSpPr>
          <p:nvPr/>
        </p:nvSpPr>
        <p:spPr bwMode="auto">
          <a:xfrm>
            <a:off x="20912511" y="6066539"/>
            <a:ext cx="217606" cy="354039"/>
          </a:xfrm>
          <a:custGeom>
            <a:avLst/>
            <a:gdLst>
              <a:gd name="T0" fmla="*/ 0 w 301"/>
              <a:gd name="T1" fmla="*/ 420 h 487"/>
              <a:gd name="T2" fmla="*/ 0 w 301"/>
              <a:gd name="T3" fmla="*/ 420 h 487"/>
              <a:gd name="T4" fmla="*/ 4 w 301"/>
              <a:gd name="T5" fmla="*/ 420 h 487"/>
              <a:gd name="T6" fmla="*/ 65 w 301"/>
              <a:gd name="T7" fmla="*/ 386 h 487"/>
              <a:gd name="T8" fmla="*/ 111 w 301"/>
              <a:gd name="T9" fmla="*/ 374 h 487"/>
              <a:gd name="T10" fmla="*/ 196 w 301"/>
              <a:gd name="T11" fmla="*/ 393 h 487"/>
              <a:gd name="T12" fmla="*/ 265 w 301"/>
              <a:gd name="T13" fmla="*/ 455 h 487"/>
              <a:gd name="T14" fmla="*/ 300 w 301"/>
              <a:gd name="T15" fmla="*/ 486 h 487"/>
              <a:gd name="T16" fmla="*/ 300 w 301"/>
              <a:gd name="T17" fmla="*/ 486 h 487"/>
              <a:gd name="T18" fmla="*/ 300 w 301"/>
              <a:gd name="T19" fmla="*/ 39 h 487"/>
              <a:gd name="T20" fmla="*/ 300 w 301"/>
              <a:gd name="T21" fmla="*/ 39 h 487"/>
              <a:gd name="T22" fmla="*/ 281 w 301"/>
              <a:gd name="T23" fmla="*/ 23 h 487"/>
              <a:gd name="T24" fmla="*/ 258 w 301"/>
              <a:gd name="T25" fmla="*/ 16 h 487"/>
              <a:gd name="T26" fmla="*/ 242 w 301"/>
              <a:gd name="T27" fmla="*/ 4 h 487"/>
              <a:gd name="T28" fmla="*/ 216 w 301"/>
              <a:gd name="T29" fmla="*/ 8 h 487"/>
              <a:gd name="T30" fmla="*/ 196 w 301"/>
              <a:gd name="T31" fmla="*/ 8 h 487"/>
              <a:gd name="T32" fmla="*/ 115 w 301"/>
              <a:gd name="T33" fmla="*/ 12 h 487"/>
              <a:gd name="T34" fmla="*/ 77 w 301"/>
              <a:gd name="T35" fmla="*/ 16 h 487"/>
              <a:gd name="T36" fmla="*/ 38 w 301"/>
              <a:gd name="T37" fmla="*/ 4 h 487"/>
              <a:gd name="T38" fmla="*/ 0 w 301"/>
              <a:gd name="T39" fmla="*/ 16 h 487"/>
              <a:gd name="T40" fmla="*/ 0 w 301"/>
              <a:gd name="T41" fmla="*/ 16 h 487"/>
              <a:gd name="T42" fmla="*/ 0 w 301"/>
              <a:gd name="T43" fmla="*/ 42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1" h="487">
                <a:moveTo>
                  <a:pt x="0" y="420"/>
                </a:moveTo>
                <a:lnTo>
                  <a:pt x="0" y="420"/>
                </a:lnTo>
                <a:cubicBezTo>
                  <a:pt x="4" y="420"/>
                  <a:pt x="4" y="420"/>
                  <a:pt x="4" y="420"/>
                </a:cubicBezTo>
                <a:cubicBezTo>
                  <a:pt x="23" y="413"/>
                  <a:pt x="46" y="397"/>
                  <a:pt x="65" y="386"/>
                </a:cubicBezTo>
                <a:cubicBezTo>
                  <a:pt x="77" y="374"/>
                  <a:pt x="92" y="374"/>
                  <a:pt x="111" y="374"/>
                </a:cubicBezTo>
                <a:cubicBezTo>
                  <a:pt x="146" y="378"/>
                  <a:pt x="166" y="370"/>
                  <a:pt x="196" y="393"/>
                </a:cubicBezTo>
                <a:cubicBezTo>
                  <a:pt x="219" y="413"/>
                  <a:pt x="242" y="439"/>
                  <a:pt x="265" y="455"/>
                </a:cubicBezTo>
                <a:cubicBezTo>
                  <a:pt x="300" y="486"/>
                  <a:pt x="300" y="486"/>
                  <a:pt x="300" y="486"/>
                </a:cubicBezTo>
                <a:lnTo>
                  <a:pt x="300" y="486"/>
                </a:lnTo>
                <a:cubicBezTo>
                  <a:pt x="300" y="39"/>
                  <a:pt x="300" y="39"/>
                  <a:pt x="300" y="39"/>
                </a:cubicBezTo>
                <a:lnTo>
                  <a:pt x="300" y="39"/>
                </a:lnTo>
                <a:cubicBezTo>
                  <a:pt x="281" y="23"/>
                  <a:pt x="281" y="23"/>
                  <a:pt x="281" y="23"/>
                </a:cubicBezTo>
                <a:cubicBezTo>
                  <a:pt x="281" y="23"/>
                  <a:pt x="262" y="16"/>
                  <a:pt x="258" y="16"/>
                </a:cubicBezTo>
                <a:cubicBezTo>
                  <a:pt x="258" y="12"/>
                  <a:pt x="246" y="4"/>
                  <a:pt x="242" y="4"/>
                </a:cubicBezTo>
                <a:cubicBezTo>
                  <a:pt x="235" y="0"/>
                  <a:pt x="223" y="8"/>
                  <a:pt x="216" y="8"/>
                </a:cubicBezTo>
                <a:cubicBezTo>
                  <a:pt x="208" y="8"/>
                  <a:pt x="200" y="8"/>
                  <a:pt x="196" y="8"/>
                </a:cubicBezTo>
                <a:cubicBezTo>
                  <a:pt x="166" y="12"/>
                  <a:pt x="142" y="0"/>
                  <a:pt x="115" y="12"/>
                </a:cubicBezTo>
                <a:cubicBezTo>
                  <a:pt x="103" y="20"/>
                  <a:pt x="84" y="43"/>
                  <a:pt x="77" y="16"/>
                </a:cubicBezTo>
                <a:cubicBezTo>
                  <a:pt x="65" y="16"/>
                  <a:pt x="50" y="8"/>
                  <a:pt x="38" y="4"/>
                </a:cubicBezTo>
                <a:cubicBezTo>
                  <a:pt x="23" y="4"/>
                  <a:pt x="15" y="16"/>
                  <a:pt x="0" y="16"/>
                </a:cubicBezTo>
                <a:lnTo>
                  <a:pt x="0" y="16"/>
                </a:lnTo>
                <a:cubicBezTo>
                  <a:pt x="0" y="420"/>
                  <a:pt x="0" y="420"/>
                  <a:pt x="0" y="42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6" name="Freeform 256"/>
          <p:cNvSpPr>
            <a:spLocks noChangeArrowheads="1"/>
          </p:cNvSpPr>
          <p:nvPr/>
        </p:nvSpPr>
        <p:spPr bwMode="auto">
          <a:xfrm>
            <a:off x="20893024" y="6339377"/>
            <a:ext cx="302050" cy="146163"/>
          </a:xfrm>
          <a:custGeom>
            <a:avLst/>
            <a:gdLst>
              <a:gd name="T0" fmla="*/ 24 w 414"/>
              <a:gd name="T1" fmla="*/ 50 h 202"/>
              <a:gd name="T2" fmla="*/ 24 w 414"/>
              <a:gd name="T3" fmla="*/ 50 h 202"/>
              <a:gd name="T4" fmla="*/ 28 w 414"/>
              <a:gd name="T5" fmla="*/ 50 h 202"/>
              <a:gd name="T6" fmla="*/ 89 w 414"/>
              <a:gd name="T7" fmla="*/ 16 h 202"/>
              <a:gd name="T8" fmla="*/ 135 w 414"/>
              <a:gd name="T9" fmla="*/ 4 h 202"/>
              <a:gd name="T10" fmla="*/ 220 w 414"/>
              <a:gd name="T11" fmla="*/ 23 h 202"/>
              <a:gd name="T12" fmla="*/ 289 w 414"/>
              <a:gd name="T13" fmla="*/ 85 h 202"/>
              <a:gd name="T14" fmla="*/ 324 w 414"/>
              <a:gd name="T15" fmla="*/ 116 h 202"/>
              <a:gd name="T16" fmla="*/ 324 w 414"/>
              <a:gd name="T17" fmla="*/ 116 h 202"/>
              <a:gd name="T18" fmla="*/ 344 w 414"/>
              <a:gd name="T19" fmla="*/ 136 h 202"/>
              <a:gd name="T20" fmla="*/ 355 w 414"/>
              <a:gd name="T21" fmla="*/ 151 h 202"/>
              <a:gd name="T22" fmla="*/ 367 w 414"/>
              <a:gd name="T23" fmla="*/ 162 h 202"/>
              <a:gd name="T24" fmla="*/ 386 w 414"/>
              <a:gd name="T25" fmla="*/ 174 h 202"/>
              <a:gd name="T26" fmla="*/ 405 w 414"/>
              <a:gd name="T27" fmla="*/ 189 h 202"/>
              <a:gd name="T28" fmla="*/ 413 w 414"/>
              <a:gd name="T29" fmla="*/ 201 h 202"/>
              <a:gd name="T30" fmla="*/ 413 w 414"/>
              <a:gd name="T31" fmla="*/ 201 h 202"/>
              <a:gd name="T32" fmla="*/ 0 w 414"/>
              <a:gd name="T33" fmla="*/ 201 h 202"/>
              <a:gd name="T34" fmla="*/ 0 w 414"/>
              <a:gd name="T35" fmla="*/ 201 h 202"/>
              <a:gd name="T36" fmla="*/ 0 w 414"/>
              <a:gd name="T37" fmla="*/ 128 h 202"/>
              <a:gd name="T38" fmla="*/ 0 w 414"/>
              <a:gd name="T39" fmla="*/ 128 h 202"/>
              <a:gd name="T40" fmla="*/ 4 w 414"/>
              <a:gd name="T41" fmla="*/ 124 h 202"/>
              <a:gd name="T42" fmla="*/ 4 w 414"/>
              <a:gd name="T43" fmla="*/ 100 h 202"/>
              <a:gd name="T44" fmla="*/ 12 w 414"/>
              <a:gd name="T45" fmla="*/ 69 h 202"/>
              <a:gd name="T46" fmla="*/ 24 w 414"/>
              <a:gd name="T47" fmla="*/ 5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4" h="202">
                <a:moveTo>
                  <a:pt x="24" y="50"/>
                </a:moveTo>
                <a:lnTo>
                  <a:pt x="24" y="50"/>
                </a:lnTo>
                <a:cubicBezTo>
                  <a:pt x="28" y="50"/>
                  <a:pt x="28" y="50"/>
                  <a:pt x="28" y="50"/>
                </a:cubicBezTo>
                <a:cubicBezTo>
                  <a:pt x="47" y="43"/>
                  <a:pt x="70" y="27"/>
                  <a:pt x="89" y="16"/>
                </a:cubicBezTo>
                <a:cubicBezTo>
                  <a:pt x="101" y="4"/>
                  <a:pt x="116" y="4"/>
                  <a:pt x="135" y="4"/>
                </a:cubicBezTo>
                <a:cubicBezTo>
                  <a:pt x="170" y="8"/>
                  <a:pt x="190" y="0"/>
                  <a:pt x="220" y="23"/>
                </a:cubicBezTo>
                <a:cubicBezTo>
                  <a:pt x="243" y="43"/>
                  <a:pt x="266" y="69"/>
                  <a:pt x="289" y="85"/>
                </a:cubicBezTo>
                <a:cubicBezTo>
                  <a:pt x="324" y="116"/>
                  <a:pt x="324" y="116"/>
                  <a:pt x="324" y="116"/>
                </a:cubicBezTo>
                <a:lnTo>
                  <a:pt x="324" y="116"/>
                </a:lnTo>
                <a:cubicBezTo>
                  <a:pt x="332" y="120"/>
                  <a:pt x="340" y="128"/>
                  <a:pt x="344" y="136"/>
                </a:cubicBezTo>
                <a:cubicBezTo>
                  <a:pt x="348" y="143"/>
                  <a:pt x="352" y="147"/>
                  <a:pt x="355" y="151"/>
                </a:cubicBezTo>
                <a:cubicBezTo>
                  <a:pt x="359" y="155"/>
                  <a:pt x="363" y="159"/>
                  <a:pt x="367" y="162"/>
                </a:cubicBezTo>
                <a:cubicBezTo>
                  <a:pt x="375" y="166"/>
                  <a:pt x="382" y="170"/>
                  <a:pt x="386" y="174"/>
                </a:cubicBezTo>
                <a:cubicBezTo>
                  <a:pt x="394" y="178"/>
                  <a:pt x="402" y="182"/>
                  <a:pt x="405" y="189"/>
                </a:cubicBezTo>
                <a:cubicBezTo>
                  <a:pt x="413" y="201"/>
                  <a:pt x="413" y="201"/>
                  <a:pt x="413" y="201"/>
                </a:cubicBezTo>
                <a:lnTo>
                  <a:pt x="413" y="201"/>
                </a:lnTo>
                <a:cubicBezTo>
                  <a:pt x="0" y="201"/>
                  <a:pt x="0" y="201"/>
                  <a:pt x="0" y="201"/>
                </a:cubicBezTo>
                <a:lnTo>
                  <a:pt x="0" y="201"/>
                </a:lnTo>
                <a:cubicBezTo>
                  <a:pt x="0" y="128"/>
                  <a:pt x="0" y="128"/>
                  <a:pt x="0" y="128"/>
                </a:cubicBezTo>
                <a:lnTo>
                  <a:pt x="0" y="128"/>
                </a:lnTo>
                <a:cubicBezTo>
                  <a:pt x="4" y="124"/>
                  <a:pt x="4" y="124"/>
                  <a:pt x="4" y="124"/>
                </a:cubicBezTo>
                <a:cubicBezTo>
                  <a:pt x="4" y="116"/>
                  <a:pt x="4" y="108"/>
                  <a:pt x="4" y="100"/>
                </a:cubicBezTo>
                <a:cubicBezTo>
                  <a:pt x="8" y="89"/>
                  <a:pt x="4" y="81"/>
                  <a:pt x="12" y="69"/>
                </a:cubicBezTo>
                <a:cubicBezTo>
                  <a:pt x="24" y="50"/>
                  <a:pt x="24" y="50"/>
                  <a:pt x="24" y="5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7" name="Freeform 257"/>
          <p:cNvSpPr>
            <a:spLocks noChangeArrowheads="1"/>
          </p:cNvSpPr>
          <p:nvPr/>
        </p:nvSpPr>
        <p:spPr bwMode="auto">
          <a:xfrm>
            <a:off x="20776101" y="6079532"/>
            <a:ext cx="129914" cy="354039"/>
          </a:xfrm>
          <a:custGeom>
            <a:avLst/>
            <a:gdLst>
              <a:gd name="T0" fmla="*/ 182 w 183"/>
              <a:gd name="T1" fmla="*/ 0 h 483"/>
              <a:gd name="T2" fmla="*/ 182 w 183"/>
              <a:gd name="T3" fmla="*/ 0 h 483"/>
              <a:gd name="T4" fmla="*/ 182 w 183"/>
              <a:gd name="T5" fmla="*/ 404 h 483"/>
              <a:gd name="T6" fmla="*/ 182 w 183"/>
              <a:gd name="T7" fmla="*/ 404 h 483"/>
              <a:gd name="T8" fmla="*/ 170 w 183"/>
              <a:gd name="T9" fmla="*/ 423 h 483"/>
              <a:gd name="T10" fmla="*/ 162 w 183"/>
              <a:gd name="T11" fmla="*/ 454 h 483"/>
              <a:gd name="T12" fmla="*/ 162 w 183"/>
              <a:gd name="T13" fmla="*/ 478 h 483"/>
              <a:gd name="T14" fmla="*/ 158 w 183"/>
              <a:gd name="T15" fmla="*/ 482 h 483"/>
              <a:gd name="T16" fmla="*/ 158 w 183"/>
              <a:gd name="T17" fmla="*/ 482 h 483"/>
              <a:gd name="T18" fmla="*/ 0 w 183"/>
              <a:gd name="T19" fmla="*/ 482 h 483"/>
              <a:gd name="T20" fmla="*/ 0 w 183"/>
              <a:gd name="T21" fmla="*/ 482 h 483"/>
              <a:gd name="T22" fmla="*/ 0 w 183"/>
              <a:gd name="T23" fmla="*/ 15 h 483"/>
              <a:gd name="T24" fmla="*/ 0 w 183"/>
              <a:gd name="T25" fmla="*/ 15 h 483"/>
              <a:gd name="T26" fmla="*/ 182 w 183"/>
              <a:gd name="T27"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3" h="483">
                <a:moveTo>
                  <a:pt x="182" y="0"/>
                </a:moveTo>
                <a:lnTo>
                  <a:pt x="182" y="0"/>
                </a:lnTo>
                <a:cubicBezTo>
                  <a:pt x="182" y="404"/>
                  <a:pt x="182" y="404"/>
                  <a:pt x="182" y="404"/>
                </a:cubicBezTo>
                <a:lnTo>
                  <a:pt x="182" y="404"/>
                </a:lnTo>
                <a:cubicBezTo>
                  <a:pt x="170" y="423"/>
                  <a:pt x="170" y="423"/>
                  <a:pt x="170" y="423"/>
                </a:cubicBezTo>
                <a:cubicBezTo>
                  <a:pt x="162" y="435"/>
                  <a:pt x="166" y="443"/>
                  <a:pt x="162" y="454"/>
                </a:cubicBezTo>
                <a:cubicBezTo>
                  <a:pt x="162" y="462"/>
                  <a:pt x="162" y="470"/>
                  <a:pt x="162" y="478"/>
                </a:cubicBezTo>
                <a:cubicBezTo>
                  <a:pt x="158" y="482"/>
                  <a:pt x="158" y="482"/>
                  <a:pt x="158" y="482"/>
                </a:cubicBezTo>
                <a:lnTo>
                  <a:pt x="158" y="482"/>
                </a:lnTo>
                <a:cubicBezTo>
                  <a:pt x="0" y="482"/>
                  <a:pt x="0" y="482"/>
                  <a:pt x="0" y="482"/>
                </a:cubicBezTo>
                <a:lnTo>
                  <a:pt x="0" y="482"/>
                </a:lnTo>
                <a:cubicBezTo>
                  <a:pt x="0" y="15"/>
                  <a:pt x="0" y="15"/>
                  <a:pt x="0" y="15"/>
                </a:cubicBezTo>
                <a:lnTo>
                  <a:pt x="0" y="15"/>
                </a:lnTo>
                <a:cubicBezTo>
                  <a:pt x="182" y="0"/>
                  <a:pt x="182" y="0"/>
                  <a:pt x="182"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8" name="Freeform 258"/>
          <p:cNvSpPr>
            <a:spLocks noChangeArrowheads="1"/>
          </p:cNvSpPr>
          <p:nvPr/>
        </p:nvSpPr>
        <p:spPr bwMode="auto">
          <a:xfrm>
            <a:off x="21250288" y="6125004"/>
            <a:ext cx="454699" cy="376776"/>
          </a:xfrm>
          <a:custGeom>
            <a:avLst/>
            <a:gdLst>
              <a:gd name="T0" fmla="*/ 0 w 622"/>
              <a:gd name="T1" fmla="*/ 85 h 518"/>
              <a:gd name="T2" fmla="*/ 0 w 622"/>
              <a:gd name="T3" fmla="*/ 85 h 518"/>
              <a:gd name="T4" fmla="*/ 28 w 622"/>
              <a:gd name="T5" fmla="*/ 93 h 518"/>
              <a:gd name="T6" fmla="*/ 162 w 622"/>
              <a:gd name="T7" fmla="*/ 54 h 518"/>
              <a:gd name="T8" fmla="*/ 221 w 622"/>
              <a:gd name="T9" fmla="*/ 54 h 518"/>
              <a:gd name="T10" fmla="*/ 271 w 622"/>
              <a:gd name="T11" fmla="*/ 70 h 518"/>
              <a:gd name="T12" fmla="*/ 293 w 622"/>
              <a:gd name="T13" fmla="*/ 85 h 518"/>
              <a:gd name="T14" fmla="*/ 301 w 622"/>
              <a:gd name="T15" fmla="*/ 89 h 518"/>
              <a:gd name="T16" fmla="*/ 343 w 622"/>
              <a:gd name="T17" fmla="*/ 93 h 518"/>
              <a:gd name="T18" fmla="*/ 406 w 622"/>
              <a:gd name="T19" fmla="*/ 105 h 518"/>
              <a:gd name="T20" fmla="*/ 413 w 622"/>
              <a:gd name="T21" fmla="*/ 81 h 518"/>
              <a:gd name="T22" fmla="*/ 452 w 622"/>
              <a:gd name="T23" fmla="*/ 31 h 518"/>
              <a:gd name="T24" fmla="*/ 521 w 622"/>
              <a:gd name="T25" fmla="*/ 42 h 518"/>
              <a:gd name="T26" fmla="*/ 621 w 622"/>
              <a:gd name="T27" fmla="*/ 66 h 518"/>
              <a:gd name="T28" fmla="*/ 621 w 622"/>
              <a:gd name="T29" fmla="*/ 66 h 518"/>
              <a:gd name="T30" fmla="*/ 621 w 622"/>
              <a:gd name="T31" fmla="*/ 81 h 518"/>
              <a:gd name="T32" fmla="*/ 621 w 622"/>
              <a:gd name="T33" fmla="*/ 374 h 518"/>
              <a:gd name="T34" fmla="*/ 621 w 622"/>
              <a:gd name="T35" fmla="*/ 374 h 518"/>
              <a:gd name="T36" fmla="*/ 621 w 622"/>
              <a:gd name="T37" fmla="*/ 517 h 518"/>
              <a:gd name="T38" fmla="*/ 621 w 622"/>
              <a:gd name="T39" fmla="*/ 517 h 518"/>
              <a:gd name="T40" fmla="*/ 0 w 622"/>
              <a:gd name="T41" fmla="*/ 517 h 518"/>
              <a:gd name="T42" fmla="*/ 0 w 622"/>
              <a:gd name="T43" fmla="*/ 517 h 518"/>
              <a:gd name="T44" fmla="*/ 0 w 622"/>
              <a:gd name="T45" fmla="*/ 85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2" h="518">
                <a:moveTo>
                  <a:pt x="0" y="85"/>
                </a:moveTo>
                <a:lnTo>
                  <a:pt x="0" y="85"/>
                </a:lnTo>
                <a:cubicBezTo>
                  <a:pt x="8" y="81"/>
                  <a:pt x="20" y="89"/>
                  <a:pt x="28" y="93"/>
                </a:cubicBezTo>
                <a:cubicBezTo>
                  <a:pt x="66" y="101"/>
                  <a:pt x="128" y="66"/>
                  <a:pt x="162" y="54"/>
                </a:cubicBezTo>
                <a:cubicBezTo>
                  <a:pt x="185" y="46"/>
                  <a:pt x="201" y="39"/>
                  <a:pt x="221" y="54"/>
                </a:cubicBezTo>
                <a:cubicBezTo>
                  <a:pt x="236" y="66"/>
                  <a:pt x="251" y="70"/>
                  <a:pt x="271" y="70"/>
                </a:cubicBezTo>
                <a:cubicBezTo>
                  <a:pt x="293" y="85"/>
                  <a:pt x="293" y="85"/>
                  <a:pt x="293" y="85"/>
                </a:cubicBezTo>
                <a:cubicBezTo>
                  <a:pt x="301" y="89"/>
                  <a:pt x="301" y="89"/>
                  <a:pt x="301" y="89"/>
                </a:cubicBezTo>
                <a:cubicBezTo>
                  <a:pt x="317" y="97"/>
                  <a:pt x="328" y="89"/>
                  <a:pt x="343" y="93"/>
                </a:cubicBezTo>
                <a:cubicBezTo>
                  <a:pt x="359" y="97"/>
                  <a:pt x="390" y="112"/>
                  <a:pt x="406" y="105"/>
                </a:cubicBezTo>
                <a:cubicBezTo>
                  <a:pt x="410" y="97"/>
                  <a:pt x="410" y="89"/>
                  <a:pt x="413" y="81"/>
                </a:cubicBezTo>
                <a:cubicBezTo>
                  <a:pt x="417" y="62"/>
                  <a:pt x="436" y="42"/>
                  <a:pt x="452" y="31"/>
                </a:cubicBezTo>
                <a:cubicBezTo>
                  <a:pt x="486" y="0"/>
                  <a:pt x="482" y="58"/>
                  <a:pt x="521" y="42"/>
                </a:cubicBezTo>
                <a:cubicBezTo>
                  <a:pt x="548" y="27"/>
                  <a:pt x="606" y="39"/>
                  <a:pt x="621" y="66"/>
                </a:cubicBezTo>
                <a:lnTo>
                  <a:pt x="621" y="66"/>
                </a:lnTo>
                <a:cubicBezTo>
                  <a:pt x="621" y="81"/>
                  <a:pt x="621" y="81"/>
                  <a:pt x="621" y="81"/>
                </a:cubicBezTo>
                <a:cubicBezTo>
                  <a:pt x="621" y="374"/>
                  <a:pt x="621" y="374"/>
                  <a:pt x="621" y="374"/>
                </a:cubicBezTo>
                <a:lnTo>
                  <a:pt x="621" y="374"/>
                </a:lnTo>
                <a:cubicBezTo>
                  <a:pt x="621" y="517"/>
                  <a:pt x="621" y="517"/>
                  <a:pt x="621" y="517"/>
                </a:cubicBezTo>
                <a:lnTo>
                  <a:pt x="621" y="517"/>
                </a:lnTo>
                <a:cubicBezTo>
                  <a:pt x="0" y="517"/>
                  <a:pt x="0" y="517"/>
                  <a:pt x="0" y="517"/>
                </a:cubicBezTo>
                <a:lnTo>
                  <a:pt x="0" y="517"/>
                </a:lnTo>
                <a:cubicBezTo>
                  <a:pt x="0" y="85"/>
                  <a:pt x="0" y="85"/>
                  <a:pt x="0" y="85"/>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9" name="Freeform 259"/>
          <p:cNvSpPr>
            <a:spLocks noChangeArrowheads="1"/>
          </p:cNvSpPr>
          <p:nvPr/>
        </p:nvSpPr>
        <p:spPr bwMode="auto">
          <a:xfrm>
            <a:off x="21133365" y="6095772"/>
            <a:ext cx="113675" cy="406008"/>
          </a:xfrm>
          <a:custGeom>
            <a:avLst/>
            <a:gdLst>
              <a:gd name="T0" fmla="*/ 70 w 159"/>
              <a:gd name="T1" fmla="*/ 50 h 556"/>
              <a:gd name="T2" fmla="*/ 70 w 159"/>
              <a:gd name="T3" fmla="*/ 50 h 556"/>
              <a:gd name="T4" fmla="*/ 116 w 159"/>
              <a:gd name="T5" fmla="*/ 61 h 556"/>
              <a:gd name="T6" fmla="*/ 124 w 159"/>
              <a:gd name="T7" fmla="*/ 65 h 556"/>
              <a:gd name="T8" fmla="*/ 131 w 159"/>
              <a:gd name="T9" fmla="*/ 77 h 556"/>
              <a:gd name="T10" fmla="*/ 158 w 159"/>
              <a:gd name="T11" fmla="*/ 123 h 556"/>
              <a:gd name="T12" fmla="*/ 158 w 159"/>
              <a:gd name="T13" fmla="*/ 123 h 556"/>
              <a:gd name="T14" fmla="*/ 158 w 159"/>
              <a:gd name="T15" fmla="*/ 555 h 556"/>
              <a:gd name="T16" fmla="*/ 158 w 159"/>
              <a:gd name="T17" fmla="*/ 555 h 556"/>
              <a:gd name="T18" fmla="*/ 116 w 159"/>
              <a:gd name="T19" fmla="*/ 555 h 556"/>
              <a:gd name="T20" fmla="*/ 116 w 159"/>
              <a:gd name="T21" fmla="*/ 555 h 556"/>
              <a:gd name="T22" fmla="*/ 89 w 159"/>
              <a:gd name="T23" fmla="*/ 532 h 556"/>
              <a:gd name="T24" fmla="*/ 89 w 159"/>
              <a:gd name="T25" fmla="*/ 532 h 556"/>
              <a:gd name="T26" fmla="*/ 81 w 159"/>
              <a:gd name="T27" fmla="*/ 520 h 556"/>
              <a:gd name="T28" fmla="*/ 62 w 159"/>
              <a:gd name="T29" fmla="*/ 505 h 556"/>
              <a:gd name="T30" fmla="*/ 43 w 159"/>
              <a:gd name="T31" fmla="*/ 493 h 556"/>
              <a:gd name="T32" fmla="*/ 31 w 159"/>
              <a:gd name="T33" fmla="*/ 482 h 556"/>
              <a:gd name="T34" fmla="*/ 20 w 159"/>
              <a:gd name="T35" fmla="*/ 467 h 556"/>
              <a:gd name="T36" fmla="*/ 0 w 159"/>
              <a:gd name="T37" fmla="*/ 447 h 556"/>
              <a:gd name="T38" fmla="*/ 0 w 159"/>
              <a:gd name="T39" fmla="*/ 447 h 556"/>
              <a:gd name="T40" fmla="*/ 0 w 159"/>
              <a:gd name="T41" fmla="*/ 0 h 556"/>
              <a:gd name="T42" fmla="*/ 0 w 159"/>
              <a:gd name="T43" fmla="*/ 0 h 556"/>
              <a:gd name="T44" fmla="*/ 24 w 159"/>
              <a:gd name="T45" fmla="*/ 15 h 556"/>
              <a:gd name="T46" fmla="*/ 31 w 159"/>
              <a:gd name="T47" fmla="*/ 30 h 556"/>
              <a:gd name="T48" fmla="*/ 47 w 159"/>
              <a:gd name="T49" fmla="*/ 42 h 556"/>
              <a:gd name="T50" fmla="*/ 70 w 159"/>
              <a:gd name="T51" fmla="*/ 5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9" h="556">
                <a:moveTo>
                  <a:pt x="70" y="50"/>
                </a:moveTo>
                <a:lnTo>
                  <a:pt x="70" y="50"/>
                </a:lnTo>
                <a:cubicBezTo>
                  <a:pt x="85" y="57"/>
                  <a:pt x="101" y="61"/>
                  <a:pt x="116" y="61"/>
                </a:cubicBezTo>
                <a:cubicBezTo>
                  <a:pt x="116" y="61"/>
                  <a:pt x="120" y="65"/>
                  <a:pt x="124" y="65"/>
                </a:cubicBezTo>
                <a:cubicBezTo>
                  <a:pt x="124" y="69"/>
                  <a:pt x="127" y="73"/>
                  <a:pt x="131" y="77"/>
                </a:cubicBezTo>
                <a:cubicBezTo>
                  <a:pt x="143" y="92"/>
                  <a:pt x="150" y="108"/>
                  <a:pt x="158" y="123"/>
                </a:cubicBezTo>
                <a:lnTo>
                  <a:pt x="158" y="123"/>
                </a:lnTo>
                <a:cubicBezTo>
                  <a:pt x="158" y="555"/>
                  <a:pt x="158" y="555"/>
                  <a:pt x="158" y="555"/>
                </a:cubicBezTo>
                <a:lnTo>
                  <a:pt x="158" y="555"/>
                </a:lnTo>
                <a:cubicBezTo>
                  <a:pt x="116" y="555"/>
                  <a:pt x="116" y="555"/>
                  <a:pt x="116" y="555"/>
                </a:cubicBezTo>
                <a:lnTo>
                  <a:pt x="116" y="555"/>
                </a:lnTo>
                <a:cubicBezTo>
                  <a:pt x="89" y="532"/>
                  <a:pt x="89" y="532"/>
                  <a:pt x="89" y="532"/>
                </a:cubicBezTo>
                <a:lnTo>
                  <a:pt x="89" y="532"/>
                </a:lnTo>
                <a:cubicBezTo>
                  <a:pt x="81" y="520"/>
                  <a:pt x="81" y="520"/>
                  <a:pt x="81" y="520"/>
                </a:cubicBezTo>
                <a:cubicBezTo>
                  <a:pt x="78" y="513"/>
                  <a:pt x="70" y="509"/>
                  <a:pt x="62" y="505"/>
                </a:cubicBezTo>
                <a:cubicBezTo>
                  <a:pt x="58" y="501"/>
                  <a:pt x="51" y="497"/>
                  <a:pt x="43" y="493"/>
                </a:cubicBezTo>
                <a:cubicBezTo>
                  <a:pt x="39" y="490"/>
                  <a:pt x="35" y="486"/>
                  <a:pt x="31" y="482"/>
                </a:cubicBezTo>
                <a:cubicBezTo>
                  <a:pt x="28" y="478"/>
                  <a:pt x="24" y="474"/>
                  <a:pt x="20" y="467"/>
                </a:cubicBezTo>
                <a:cubicBezTo>
                  <a:pt x="16" y="459"/>
                  <a:pt x="8" y="451"/>
                  <a:pt x="0" y="447"/>
                </a:cubicBezTo>
                <a:lnTo>
                  <a:pt x="0" y="447"/>
                </a:lnTo>
                <a:cubicBezTo>
                  <a:pt x="0" y="0"/>
                  <a:pt x="0" y="0"/>
                  <a:pt x="0" y="0"/>
                </a:cubicBezTo>
                <a:lnTo>
                  <a:pt x="0" y="0"/>
                </a:lnTo>
                <a:cubicBezTo>
                  <a:pt x="8" y="0"/>
                  <a:pt x="20" y="7"/>
                  <a:pt x="24" y="15"/>
                </a:cubicBezTo>
                <a:cubicBezTo>
                  <a:pt x="28" y="19"/>
                  <a:pt x="28" y="27"/>
                  <a:pt x="31" y="30"/>
                </a:cubicBezTo>
                <a:cubicBezTo>
                  <a:pt x="35" y="34"/>
                  <a:pt x="43" y="38"/>
                  <a:pt x="47" y="42"/>
                </a:cubicBezTo>
                <a:cubicBezTo>
                  <a:pt x="55" y="46"/>
                  <a:pt x="66" y="46"/>
                  <a:pt x="70" y="5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70" name="Freeform 260"/>
          <p:cNvSpPr>
            <a:spLocks noChangeArrowheads="1"/>
          </p:cNvSpPr>
          <p:nvPr/>
        </p:nvSpPr>
        <p:spPr bwMode="auto">
          <a:xfrm>
            <a:off x="20373367" y="5991834"/>
            <a:ext cx="402734" cy="230613"/>
          </a:xfrm>
          <a:custGeom>
            <a:avLst/>
            <a:gdLst>
              <a:gd name="T0" fmla="*/ 0 w 552"/>
              <a:gd name="T1" fmla="*/ 316 h 317"/>
              <a:gd name="T2" fmla="*/ 0 w 552"/>
              <a:gd name="T3" fmla="*/ 316 h 317"/>
              <a:gd name="T4" fmla="*/ 66 w 552"/>
              <a:gd name="T5" fmla="*/ 278 h 317"/>
              <a:gd name="T6" fmla="*/ 123 w 552"/>
              <a:gd name="T7" fmla="*/ 227 h 317"/>
              <a:gd name="T8" fmla="*/ 193 w 552"/>
              <a:gd name="T9" fmla="*/ 212 h 317"/>
              <a:gd name="T10" fmla="*/ 312 w 552"/>
              <a:gd name="T11" fmla="*/ 158 h 317"/>
              <a:gd name="T12" fmla="*/ 370 w 552"/>
              <a:gd name="T13" fmla="*/ 162 h 317"/>
              <a:gd name="T14" fmla="*/ 447 w 552"/>
              <a:gd name="T15" fmla="*/ 143 h 317"/>
              <a:gd name="T16" fmla="*/ 551 w 552"/>
              <a:gd name="T17" fmla="*/ 135 h 317"/>
              <a:gd name="T18" fmla="*/ 551 w 552"/>
              <a:gd name="T19" fmla="*/ 135 h 317"/>
              <a:gd name="T20" fmla="*/ 497 w 552"/>
              <a:gd name="T21" fmla="*/ 104 h 317"/>
              <a:gd name="T22" fmla="*/ 455 w 552"/>
              <a:gd name="T23" fmla="*/ 73 h 317"/>
              <a:gd name="T24" fmla="*/ 331 w 552"/>
              <a:gd name="T25" fmla="*/ 27 h 317"/>
              <a:gd name="T26" fmla="*/ 197 w 552"/>
              <a:gd name="T27" fmla="*/ 11 h 317"/>
              <a:gd name="T28" fmla="*/ 116 w 552"/>
              <a:gd name="T29" fmla="*/ 0 h 317"/>
              <a:gd name="T30" fmla="*/ 0 w 552"/>
              <a:gd name="T31" fmla="*/ 34 h 317"/>
              <a:gd name="T32" fmla="*/ 0 w 552"/>
              <a:gd name="T33" fmla="*/ 34 h 317"/>
              <a:gd name="T34" fmla="*/ 0 w 552"/>
              <a:gd name="T35" fmla="*/ 93 h 317"/>
              <a:gd name="T36" fmla="*/ 0 w 552"/>
              <a:gd name="T37" fmla="*/ 93 h 317"/>
              <a:gd name="T38" fmla="*/ 0 w 552"/>
              <a:gd name="T39" fmla="*/ 316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2" h="317">
                <a:moveTo>
                  <a:pt x="0" y="316"/>
                </a:moveTo>
                <a:lnTo>
                  <a:pt x="0" y="316"/>
                </a:lnTo>
                <a:cubicBezTo>
                  <a:pt x="23" y="316"/>
                  <a:pt x="50" y="293"/>
                  <a:pt x="66" y="278"/>
                </a:cubicBezTo>
                <a:cubicBezTo>
                  <a:pt x="77" y="266"/>
                  <a:pt x="108" y="227"/>
                  <a:pt x="123" y="227"/>
                </a:cubicBezTo>
                <a:cubicBezTo>
                  <a:pt x="135" y="216"/>
                  <a:pt x="173" y="223"/>
                  <a:pt x="193" y="212"/>
                </a:cubicBezTo>
                <a:cubicBezTo>
                  <a:pt x="239" y="189"/>
                  <a:pt x="255" y="158"/>
                  <a:pt x="312" y="158"/>
                </a:cubicBezTo>
                <a:cubicBezTo>
                  <a:pt x="331" y="158"/>
                  <a:pt x="347" y="166"/>
                  <a:pt x="370" y="162"/>
                </a:cubicBezTo>
                <a:cubicBezTo>
                  <a:pt x="394" y="154"/>
                  <a:pt x="420" y="143"/>
                  <a:pt x="447" y="143"/>
                </a:cubicBezTo>
                <a:cubicBezTo>
                  <a:pt x="551" y="135"/>
                  <a:pt x="551" y="135"/>
                  <a:pt x="551" y="135"/>
                </a:cubicBezTo>
                <a:lnTo>
                  <a:pt x="551" y="135"/>
                </a:lnTo>
                <a:cubicBezTo>
                  <a:pt x="497" y="104"/>
                  <a:pt x="497" y="104"/>
                  <a:pt x="497" y="104"/>
                </a:cubicBezTo>
                <a:cubicBezTo>
                  <a:pt x="486" y="97"/>
                  <a:pt x="470" y="77"/>
                  <a:pt x="455" y="73"/>
                </a:cubicBezTo>
                <a:cubicBezTo>
                  <a:pt x="424" y="50"/>
                  <a:pt x="366" y="42"/>
                  <a:pt x="331" y="27"/>
                </a:cubicBezTo>
                <a:cubicBezTo>
                  <a:pt x="285" y="4"/>
                  <a:pt x="243" y="19"/>
                  <a:pt x="197" y="11"/>
                </a:cubicBezTo>
                <a:cubicBezTo>
                  <a:pt x="165" y="8"/>
                  <a:pt x="146" y="0"/>
                  <a:pt x="116" y="0"/>
                </a:cubicBezTo>
                <a:cubicBezTo>
                  <a:pt x="85" y="15"/>
                  <a:pt x="35" y="27"/>
                  <a:pt x="0" y="34"/>
                </a:cubicBezTo>
                <a:lnTo>
                  <a:pt x="0" y="34"/>
                </a:lnTo>
                <a:cubicBezTo>
                  <a:pt x="0" y="93"/>
                  <a:pt x="0" y="93"/>
                  <a:pt x="0" y="93"/>
                </a:cubicBezTo>
                <a:lnTo>
                  <a:pt x="0" y="93"/>
                </a:lnTo>
                <a:cubicBezTo>
                  <a:pt x="0" y="316"/>
                  <a:pt x="0" y="316"/>
                  <a:pt x="0" y="31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71" name="Freeform 261"/>
          <p:cNvSpPr>
            <a:spLocks noChangeArrowheads="1"/>
          </p:cNvSpPr>
          <p:nvPr/>
        </p:nvSpPr>
        <p:spPr bwMode="auto">
          <a:xfrm>
            <a:off x="20064821" y="6060043"/>
            <a:ext cx="305298" cy="477466"/>
          </a:xfrm>
          <a:custGeom>
            <a:avLst/>
            <a:gdLst>
              <a:gd name="T0" fmla="*/ 417 w 418"/>
              <a:gd name="T1" fmla="*/ 223 h 652"/>
              <a:gd name="T2" fmla="*/ 417 w 418"/>
              <a:gd name="T3" fmla="*/ 223 h 652"/>
              <a:gd name="T4" fmla="*/ 417 w 418"/>
              <a:gd name="T5" fmla="*/ 0 h 652"/>
              <a:gd name="T6" fmla="*/ 417 w 418"/>
              <a:gd name="T7" fmla="*/ 0 h 652"/>
              <a:gd name="T8" fmla="*/ 0 w 418"/>
              <a:gd name="T9" fmla="*/ 65 h 652"/>
              <a:gd name="T10" fmla="*/ 0 w 418"/>
              <a:gd name="T11" fmla="*/ 65 h 652"/>
              <a:gd name="T12" fmla="*/ 0 w 418"/>
              <a:gd name="T13" fmla="*/ 470 h 652"/>
              <a:gd name="T14" fmla="*/ 0 w 418"/>
              <a:gd name="T15" fmla="*/ 470 h 652"/>
              <a:gd name="T16" fmla="*/ 0 w 418"/>
              <a:gd name="T17" fmla="*/ 651 h 652"/>
              <a:gd name="T18" fmla="*/ 0 w 418"/>
              <a:gd name="T19" fmla="*/ 651 h 652"/>
              <a:gd name="T20" fmla="*/ 212 w 418"/>
              <a:gd name="T21" fmla="*/ 651 h 652"/>
              <a:gd name="T22" fmla="*/ 212 w 418"/>
              <a:gd name="T23" fmla="*/ 651 h 652"/>
              <a:gd name="T24" fmla="*/ 340 w 418"/>
              <a:gd name="T25" fmla="*/ 651 h 652"/>
              <a:gd name="T26" fmla="*/ 340 w 418"/>
              <a:gd name="T27" fmla="*/ 651 h 652"/>
              <a:gd name="T28" fmla="*/ 328 w 418"/>
              <a:gd name="T29" fmla="*/ 563 h 652"/>
              <a:gd name="T30" fmla="*/ 344 w 418"/>
              <a:gd name="T31" fmla="*/ 524 h 652"/>
              <a:gd name="T32" fmla="*/ 355 w 418"/>
              <a:gd name="T33" fmla="*/ 493 h 652"/>
              <a:gd name="T34" fmla="*/ 378 w 418"/>
              <a:gd name="T35" fmla="*/ 493 h 652"/>
              <a:gd name="T36" fmla="*/ 417 w 418"/>
              <a:gd name="T37" fmla="*/ 493 h 652"/>
              <a:gd name="T38" fmla="*/ 417 w 418"/>
              <a:gd name="T39" fmla="*/ 493 h 652"/>
              <a:gd name="T40" fmla="*/ 417 w 418"/>
              <a:gd name="T41" fmla="*/ 223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8" h="652">
                <a:moveTo>
                  <a:pt x="417" y="223"/>
                </a:moveTo>
                <a:lnTo>
                  <a:pt x="417" y="223"/>
                </a:lnTo>
                <a:cubicBezTo>
                  <a:pt x="417" y="0"/>
                  <a:pt x="417" y="0"/>
                  <a:pt x="417" y="0"/>
                </a:cubicBezTo>
                <a:lnTo>
                  <a:pt x="417" y="0"/>
                </a:lnTo>
                <a:cubicBezTo>
                  <a:pt x="0" y="65"/>
                  <a:pt x="0" y="65"/>
                  <a:pt x="0" y="65"/>
                </a:cubicBezTo>
                <a:lnTo>
                  <a:pt x="0" y="65"/>
                </a:lnTo>
                <a:cubicBezTo>
                  <a:pt x="0" y="470"/>
                  <a:pt x="0" y="470"/>
                  <a:pt x="0" y="470"/>
                </a:cubicBezTo>
                <a:lnTo>
                  <a:pt x="0" y="470"/>
                </a:lnTo>
                <a:cubicBezTo>
                  <a:pt x="0" y="651"/>
                  <a:pt x="0" y="651"/>
                  <a:pt x="0" y="651"/>
                </a:cubicBezTo>
                <a:lnTo>
                  <a:pt x="0" y="651"/>
                </a:lnTo>
                <a:cubicBezTo>
                  <a:pt x="212" y="651"/>
                  <a:pt x="212" y="651"/>
                  <a:pt x="212" y="651"/>
                </a:cubicBezTo>
                <a:lnTo>
                  <a:pt x="212" y="651"/>
                </a:lnTo>
                <a:cubicBezTo>
                  <a:pt x="340" y="651"/>
                  <a:pt x="340" y="651"/>
                  <a:pt x="340" y="651"/>
                </a:cubicBezTo>
                <a:lnTo>
                  <a:pt x="340" y="651"/>
                </a:lnTo>
                <a:cubicBezTo>
                  <a:pt x="332" y="620"/>
                  <a:pt x="305" y="597"/>
                  <a:pt x="328" y="563"/>
                </a:cubicBezTo>
                <a:cubicBezTo>
                  <a:pt x="340" y="547"/>
                  <a:pt x="340" y="540"/>
                  <a:pt x="344" y="524"/>
                </a:cubicBezTo>
                <a:cubicBezTo>
                  <a:pt x="344" y="513"/>
                  <a:pt x="344" y="501"/>
                  <a:pt x="355" y="493"/>
                </a:cubicBezTo>
                <a:cubicBezTo>
                  <a:pt x="363" y="489"/>
                  <a:pt x="370" y="493"/>
                  <a:pt x="378" y="493"/>
                </a:cubicBezTo>
                <a:cubicBezTo>
                  <a:pt x="394" y="493"/>
                  <a:pt x="405" y="493"/>
                  <a:pt x="417" y="493"/>
                </a:cubicBezTo>
                <a:lnTo>
                  <a:pt x="417" y="493"/>
                </a:lnTo>
                <a:cubicBezTo>
                  <a:pt x="417" y="223"/>
                  <a:pt x="417" y="223"/>
                  <a:pt x="417" y="22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72" name="Freeform 262"/>
          <p:cNvSpPr>
            <a:spLocks noChangeArrowheads="1"/>
          </p:cNvSpPr>
          <p:nvPr/>
        </p:nvSpPr>
        <p:spPr bwMode="auto">
          <a:xfrm>
            <a:off x="19671831" y="6050299"/>
            <a:ext cx="389742" cy="354039"/>
          </a:xfrm>
          <a:custGeom>
            <a:avLst/>
            <a:gdLst>
              <a:gd name="T0" fmla="*/ 443 w 533"/>
              <a:gd name="T1" fmla="*/ 92 h 483"/>
              <a:gd name="T2" fmla="*/ 532 w 533"/>
              <a:gd name="T3" fmla="*/ 77 h 483"/>
              <a:gd name="T4" fmla="*/ 532 w 533"/>
              <a:gd name="T5" fmla="*/ 77 h 483"/>
              <a:gd name="T6" fmla="*/ 532 w 533"/>
              <a:gd name="T7" fmla="*/ 482 h 483"/>
              <a:gd name="T8" fmla="*/ 532 w 533"/>
              <a:gd name="T9" fmla="*/ 482 h 483"/>
              <a:gd name="T10" fmla="*/ 305 w 533"/>
              <a:gd name="T11" fmla="*/ 482 h 483"/>
              <a:gd name="T12" fmla="*/ 305 w 533"/>
              <a:gd name="T13" fmla="*/ 482 h 483"/>
              <a:gd name="T14" fmla="*/ 0 w 533"/>
              <a:gd name="T15" fmla="*/ 482 h 483"/>
              <a:gd name="T16" fmla="*/ 0 w 533"/>
              <a:gd name="T17" fmla="*/ 482 h 483"/>
              <a:gd name="T18" fmla="*/ 0 w 533"/>
              <a:gd name="T19" fmla="*/ 0 h 483"/>
              <a:gd name="T20" fmla="*/ 0 w 533"/>
              <a:gd name="T21" fmla="*/ 0 h 483"/>
              <a:gd name="T22" fmla="*/ 443 w 533"/>
              <a:gd name="T23" fmla="*/ 20 h 483"/>
              <a:gd name="T24" fmla="*/ 443 w 533"/>
              <a:gd name="T25" fmla="*/ 20 h 483"/>
              <a:gd name="T26" fmla="*/ 443 w 533"/>
              <a:gd name="T27" fmla="*/ 9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3" h="483">
                <a:moveTo>
                  <a:pt x="443" y="92"/>
                </a:moveTo>
                <a:lnTo>
                  <a:pt x="532" y="77"/>
                </a:lnTo>
                <a:lnTo>
                  <a:pt x="532" y="77"/>
                </a:lnTo>
                <a:lnTo>
                  <a:pt x="532" y="482"/>
                </a:lnTo>
                <a:lnTo>
                  <a:pt x="532" y="482"/>
                </a:lnTo>
                <a:lnTo>
                  <a:pt x="305" y="482"/>
                </a:lnTo>
                <a:lnTo>
                  <a:pt x="305" y="482"/>
                </a:lnTo>
                <a:lnTo>
                  <a:pt x="0" y="482"/>
                </a:lnTo>
                <a:lnTo>
                  <a:pt x="0" y="482"/>
                </a:lnTo>
                <a:lnTo>
                  <a:pt x="0" y="0"/>
                </a:lnTo>
                <a:lnTo>
                  <a:pt x="0" y="0"/>
                </a:lnTo>
                <a:lnTo>
                  <a:pt x="443" y="20"/>
                </a:lnTo>
                <a:lnTo>
                  <a:pt x="443" y="20"/>
                </a:lnTo>
                <a:lnTo>
                  <a:pt x="443" y="92"/>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73" name="Freeform 263"/>
          <p:cNvSpPr>
            <a:spLocks noChangeArrowheads="1"/>
          </p:cNvSpPr>
          <p:nvPr/>
        </p:nvSpPr>
        <p:spPr bwMode="auto">
          <a:xfrm>
            <a:off x="19272345" y="6040555"/>
            <a:ext cx="396238" cy="360535"/>
          </a:xfrm>
          <a:custGeom>
            <a:avLst/>
            <a:gdLst>
              <a:gd name="T0" fmla="*/ 543 w 544"/>
              <a:gd name="T1" fmla="*/ 12 h 495"/>
              <a:gd name="T2" fmla="*/ 543 w 544"/>
              <a:gd name="T3" fmla="*/ 494 h 495"/>
              <a:gd name="T4" fmla="*/ 543 w 544"/>
              <a:gd name="T5" fmla="*/ 494 h 495"/>
              <a:gd name="T6" fmla="*/ 343 w 544"/>
              <a:gd name="T7" fmla="*/ 494 h 495"/>
              <a:gd name="T8" fmla="*/ 343 w 544"/>
              <a:gd name="T9" fmla="*/ 494 h 495"/>
              <a:gd name="T10" fmla="*/ 0 w 544"/>
              <a:gd name="T11" fmla="*/ 494 h 495"/>
              <a:gd name="T12" fmla="*/ 0 w 544"/>
              <a:gd name="T13" fmla="*/ 494 h 495"/>
              <a:gd name="T14" fmla="*/ 0 w 544"/>
              <a:gd name="T15" fmla="*/ 0 h 495"/>
              <a:gd name="T16" fmla="*/ 0 w 544"/>
              <a:gd name="T17" fmla="*/ 0 h 495"/>
              <a:gd name="T18" fmla="*/ 435 w 544"/>
              <a:gd name="T19" fmla="*/ 0 h 495"/>
              <a:gd name="T20" fmla="*/ 435 w 544"/>
              <a:gd name="T21" fmla="*/ 0 h 495"/>
              <a:gd name="T22" fmla="*/ 543 w 544"/>
              <a:gd name="T23" fmla="*/ 12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4" h="495">
                <a:moveTo>
                  <a:pt x="543" y="12"/>
                </a:moveTo>
                <a:lnTo>
                  <a:pt x="543" y="494"/>
                </a:lnTo>
                <a:lnTo>
                  <a:pt x="543" y="494"/>
                </a:lnTo>
                <a:lnTo>
                  <a:pt x="343" y="494"/>
                </a:lnTo>
                <a:lnTo>
                  <a:pt x="343" y="494"/>
                </a:lnTo>
                <a:lnTo>
                  <a:pt x="0" y="494"/>
                </a:lnTo>
                <a:lnTo>
                  <a:pt x="0" y="494"/>
                </a:lnTo>
                <a:lnTo>
                  <a:pt x="0" y="0"/>
                </a:lnTo>
                <a:lnTo>
                  <a:pt x="0" y="0"/>
                </a:lnTo>
                <a:lnTo>
                  <a:pt x="435" y="0"/>
                </a:lnTo>
                <a:lnTo>
                  <a:pt x="435" y="0"/>
                </a:lnTo>
                <a:lnTo>
                  <a:pt x="543" y="12"/>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74" name="Freeform 264"/>
          <p:cNvSpPr>
            <a:spLocks noChangeArrowheads="1"/>
          </p:cNvSpPr>
          <p:nvPr/>
        </p:nvSpPr>
        <p:spPr bwMode="auto">
          <a:xfrm>
            <a:off x="17661410" y="6810346"/>
            <a:ext cx="357264" cy="370279"/>
          </a:xfrm>
          <a:custGeom>
            <a:avLst/>
            <a:gdLst>
              <a:gd name="T0" fmla="*/ 405 w 491"/>
              <a:gd name="T1" fmla="*/ 505 h 506"/>
              <a:gd name="T2" fmla="*/ 490 w 491"/>
              <a:gd name="T3" fmla="*/ 505 h 506"/>
              <a:gd name="T4" fmla="*/ 490 w 491"/>
              <a:gd name="T5" fmla="*/ 505 h 506"/>
              <a:gd name="T6" fmla="*/ 490 w 491"/>
              <a:gd name="T7" fmla="*/ 0 h 506"/>
              <a:gd name="T8" fmla="*/ 490 w 491"/>
              <a:gd name="T9" fmla="*/ 0 h 506"/>
              <a:gd name="T10" fmla="*/ 0 w 491"/>
              <a:gd name="T11" fmla="*/ 0 h 506"/>
              <a:gd name="T12" fmla="*/ 0 w 491"/>
              <a:gd name="T13" fmla="*/ 0 h 506"/>
              <a:gd name="T14" fmla="*/ 0 w 491"/>
              <a:gd name="T15" fmla="*/ 505 h 506"/>
              <a:gd name="T16" fmla="*/ 0 w 491"/>
              <a:gd name="T17" fmla="*/ 505 h 506"/>
              <a:gd name="T18" fmla="*/ 405 w 491"/>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1" h="506">
                <a:moveTo>
                  <a:pt x="405" y="505"/>
                </a:moveTo>
                <a:lnTo>
                  <a:pt x="490" y="505"/>
                </a:lnTo>
                <a:lnTo>
                  <a:pt x="490" y="505"/>
                </a:lnTo>
                <a:lnTo>
                  <a:pt x="490" y="0"/>
                </a:lnTo>
                <a:lnTo>
                  <a:pt x="490" y="0"/>
                </a:lnTo>
                <a:lnTo>
                  <a:pt x="0" y="0"/>
                </a:lnTo>
                <a:lnTo>
                  <a:pt x="0" y="0"/>
                </a:lnTo>
                <a:lnTo>
                  <a:pt x="0" y="505"/>
                </a:lnTo>
                <a:lnTo>
                  <a:pt x="0" y="505"/>
                </a:lnTo>
                <a:lnTo>
                  <a:pt x="405" y="505"/>
                </a:lnTo>
              </a:path>
            </a:pathLst>
          </a:custGeom>
          <a:solidFill>
            <a:schemeClr val="accent3"/>
          </a:solidFill>
          <a:ln w="28575" cap="flat" cmpd="sng">
            <a:solidFill>
              <a:schemeClr val="bg1"/>
            </a:solidFill>
            <a:bevel/>
          </a:ln>
          <a:effectLst/>
        </p:spPr>
        <p:txBody>
          <a:bodyPr wrap="none" anchor="ctr"/>
          <a:lstStyle/>
          <a:p>
            <a:endParaRPr lang="en-US"/>
          </a:p>
        </p:txBody>
      </p:sp>
      <p:sp>
        <p:nvSpPr>
          <p:cNvPr id="275" name="Freeform 265"/>
          <p:cNvSpPr>
            <a:spLocks noChangeArrowheads="1"/>
          </p:cNvSpPr>
          <p:nvPr/>
        </p:nvSpPr>
        <p:spPr bwMode="auto">
          <a:xfrm>
            <a:off x="17960212" y="7180626"/>
            <a:ext cx="376751" cy="535931"/>
          </a:xfrm>
          <a:custGeom>
            <a:avLst/>
            <a:gdLst>
              <a:gd name="T0" fmla="*/ 0 w 514"/>
              <a:gd name="T1" fmla="*/ 0 h 730"/>
              <a:gd name="T2" fmla="*/ 0 w 514"/>
              <a:gd name="T3" fmla="*/ 0 h 730"/>
              <a:gd name="T4" fmla="*/ 85 w 514"/>
              <a:gd name="T5" fmla="*/ 0 h 730"/>
              <a:gd name="T6" fmla="*/ 69 w 514"/>
              <a:gd name="T7" fmla="*/ 0 h 730"/>
              <a:gd name="T8" fmla="*/ 285 w 514"/>
              <a:gd name="T9" fmla="*/ 0 h 730"/>
              <a:gd name="T10" fmla="*/ 285 w 514"/>
              <a:gd name="T11" fmla="*/ 0 h 730"/>
              <a:gd name="T12" fmla="*/ 513 w 514"/>
              <a:gd name="T13" fmla="*/ 439 h 730"/>
              <a:gd name="T14" fmla="*/ 513 w 514"/>
              <a:gd name="T15" fmla="*/ 439 h 730"/>
              <a:gd name="T16" fmla="*/ 490 w 514"/>
              <a:gd name="T17" fmla="*/ 451 h 730"/>
              <a:gd name="T18" fmla="*/ 470 w 514"/>
              <a:gd name="T19" fmla="*/ 454 h 730"/>
              <a:gd name="T20" fmla="*/ 459 w 514"/>
              <a:gd name="T21" fmla="*/ 458 h 730"/>
              <a:gd name="T22" fmla="*/ 440 w 514"/>
              <a:gd name="T23" fmla="*/ 462 h 730"/>
              <a:gd name="T24" fmla="*/ 436 w 514"/>
              <a:gd name="T25" fmla="*/ 470 h 730"/>
              <a:gd name="T26" fmla="*/ 432 w 514"/>
              <a:gd name="T27" fmla="*/ 478 h 730"/>
              <a:gd name="T28" fmla="*/ 424 w 514"/>
              <a:gd name="T29" fmla="*/ 497 h 730"/>
              <a:gd name="T30" fmla="*/ 420 w 514"/>
              <a:gd name="T31" fmla="*/ 540 h 730"/>
              <a:gd name="T32" fmla="*/ 219 w 514"/>
              <a:gd name="T33" fmla="*/ 698 h 730"/>
              <a:gd name="T34" fmla="*/ 219 w 514"/>
              <a:gd name="T35" fmla="*/ 698 h 730"/>
              <a:gd name="T36" fmla="*/ 192 w 514"/>
              <a:gd name="T37" fmla="*/ 710 h 730"/>
              <a:gd name="T38" fmla="*/ 166 w 514"/>
              <a:gd name="T39" fmla="*/ 721 h 730"/>
              <a:gd name="T40" fmla="*/ 108 w 514"/>
              <a:gd name="T41" fmla="*/ 721 h 730"/>
              <a:gd name="T42" fmla="*/ 100 w 514"/>
              <a:gd name="T43" fmla="*/ 725 h 730"/>
              <a:gd name="T44" fmla="*/ 100 w 514"/>
              <a:gd name="T45" fmla="*/ 725 h 730"/>
              <a:gd name="T46" fmla="*/ 73 w 514"/>
              <a:gd name="T47" fmla="*/ 721 h 730"/>
              <a:gd name="T48" fmla="*/ 42 w 514"/>
              <a:gd name="T49" fmla="*/ 725 h 730"/>
              <a:gd name="T50" fmla="*/ 15 w 514"/>
              <a:gd name="T51" fmla="*/ 713 h 730"/>
              <a:gd name="T52" fmla="*/ 7 w 514"/>
              <a:gd name="T53" fmla="*/ 706 h 730"/>
              <a:gd name="T54" fmla="*/ 3 w 514"/>
              <a:gd name="T55" fmla="*/ 702 h 730"/>
              <a:gd name="T56" fmla="*/ 0 w 514"/>
              <a:gd name="T57" fmla="*/ 698 h 730"/>
              <a:gd name="T58" fmla="*/ 0 w 514"/>
              <a:gd name="T59" fmla="*/ 698 h 730"/>
              <a:gd name="T60" fmla="*/ 0 w 514"/>
              <a:gd name="T61" fmla="*/ 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4" h="730">
                <a:moveTo>
                  <a:pt x="0" y="0"/>
                </a:moveTo>
                <a:lnTo>
                  <a:pt x="0" y="0"/>
                </a:lnTo>
                <a:cubicBezTo>
                  <a:pt x="85" y="0"/>
                  <a:pt x="85" y="0"/>
                  <a:pt x="85" y="0"/>
                </a:cubicBezTo>
                <a:cubicBezTo>
                  <a:pt x="69" y="0"/>
                  <a:pt x="69" y="0"/>
                  <a:pt x="69" y="0"/>
                </a:cubicBezTo>
                <a:cubicBezTo>
                  <a:pt x="285" y="0"/>
                  <a:pt x="285" y="0"/>
                  <a:pt x="285" y="0"/>
                </a:cubicBezTo>
                <a:lnTo>
                  <a:pt x="285" y="0"/>
                </a:lnTo>
                <a:cubicBezTo>
                  <a:pt x="513" y="439"/>
                  <a:pt x="513" y="439"/>
                  <a:pt x="513" y="439"/>
                </a:cubicBezTo>
                <a:lnTo>
                  <a:pt x="513" y="439"/>
                </a:lnTo>
                <a:cubicBezTo>
                  <a:pt x="490" y="451"/>
                  <a:pt x="490" y="451"/>
                  <a:pt x="490" y="451"/>
                </a:cubicBezTo>
                <a:cubicBezTo>
                  <a:pt x="482" y="451"/>
                  <a:pt x="478" y="454"/>
                  <a:pt x="470" y="454"/>
                </a:cubicBezTo>
                <a:cubicBezTo>
                  <a:pt x="467" y="458"/>
                  <a:pt x="463" y="458"/>
                  <a:pt x="459" y="458"/>
                </a:cubicBezTo>
                <a:cubicBezTo>
                  <a:pt x="451" y="462"/>
                  <a:pt x="447" y="462"/>
                  <a:pt x="440" y="462"/>
                </a:cubicBezTo>
                <a:lnTo>
                  <a:pt x="436" y="470"/>
                </a:lnTo>
                <a:cubicBezTo>
                  <a:pt x="432" y="474"/>
                  <a:pt x="432" y="474"/>
                  <a:pt x="432" y="478"/>
                </a:cubicBezTo>
                <a:cubicBezTo>
                  <a:pt x="428" y="482"/>
                  <a:pt x="428" y="489"/>
                  <a:pt x="424" y="497"/>
                </a:cubicBezTo>
                <a:cubicBezTo>
                  <a:pt x="424" y="513"/>
                  <a:pt x="424" y="528"/>
                  <a:pt x="420" y="540"/>
                </a:cubicBezTo>
                <a:cubicBezTo>
                  <a:pt x="219" y="698"/>
                  <a:pt x="219" y="698"/>
                  <a:pt x="219" y="698"/>
                </a:cubicBezTo>
                <a:lnTo>
                  <a:pt x="219" y="698"/>
                </a:lnTo>
                <a:cubicBezTo>
                  <a:pt x="212" y="698"/>
                  <a:pt x="200" y="706"/>
                  <a:pt x="192" y="710"/>
                </a:cubicBezTo>
                <a:cubicBezTo>
                  <a:pt x="185" y="713"/>
                  <a:pt x="173" y="721"/>
                  <a:pt x="166" y="721"/>
                </a:cubicBezTo>
                <a:cubicBezTo>
                  <a:pt x="146" y="725"/>
                  <a:pt x="127" y="729"/>
                  <a:pt x="108" y="721"/>
                </a:cubicBezTo>
                <a:cubicBezTo>
                  <a:pt x="104" y="721"/>
                  <a:pt x="104" y="721"/>
                  <a:pt x="100" y="725"/>
                </a:cubicBezTo>
                <a:lnTo>
                  <a:pt x="100" y="725"/>
                </a:lnTo>
                <a:cubicBezTo>
                  <a:pt x="73" y="721"/>
                  <a:pt x="73" y="721"/>
                  <a:pt x="73" y="721"/>
                </a:cubicBezTo>
                <a:cubicBezTo>
                  <a:pt x="61" y="721"/>
                  <a:pt x="50" y="725"/>
                  <a:pt x="42" y="725"/>
                </a:cubicBezTo>
                <a:cubicBezTo>
                  <a:pt x="34" y="725"/>
                  <a:pt x="19" y="721"/>
                  <a:pt x="15" y="713"/>
                </a:cubicBezTo>
                <a:cubicBezTo>
                  <a:pt x="11" y="710"/>
                  <a:pt x="11" y="706"/>
                  <a:pt x="7" y="706"/>
                </a:cubicBezTo>
                <a:cubicBezTo>
                  <a:pt x="3" y="702"/>
                  <a:pt x="3" y="702"/>
                  <a:pt x="3" y="702"/>
                </a:cubicBezTo>
                <a:cubicBezTo>
                  <a:pt x="3" y="702"/>
                  <a:pt x="3" y="702"/>
                  <a:pt x="0" y="698"/>
                </a:cubicBezTo>
                <a:lnTo>
                  <a:pt x="0" y="698"/>
                </a:lnTo>
                <a:cubicBezTo>
                  <a:pt x="0" y="0"/>
                  <a:pt x="0" y="0"/>
                  <a:pt x="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76" name="Freeform 266"/>
          <p:cNvSpPr>
            <a:spLocks noChangeArrowheads="1"/>
          </p:cNvSpPr>
          <p:nvPr/>
        </p:nvSpPr>
        <p:spPr bwMode="auto">
          <a:xfrm>
            <a:off x="17586709" y="7180626"/>
            <a:ext cx="373503" cy="574908"/>
          </a:xfrm>
          <a:custGeom>
            <a:avLst/>
            <a:gdLst>
              <a:gd name="T0" fmla="*/ 104 w 510"/>
              <a:gd name="T1" fmla="*/ 0 h 787"/>
              <a:gd name="T2" fmla="*/ 104 w 510"/>
              <a:gd name="T3" fmla="*/ 0 h 787"/>
              <a:gd name="T4" fmla="*/ 509 w 510"/>
              <a:gd name="T5" fmla="*/ 0 h 787"/>
              <a:gd name="T6" fmla="*/ 509 w 510"/>
              <a:gd name="T7" fmla="*/ 0 h 787"/>
              <a:gd name="T8" fmla="*/ 509 w 510"/>
              <a:gd name="T9" fmla="*/ 698 h 787"/>
              <a:gd name="T10" fmla="*/ 509 w 510"/>
              <a:gd name="T11" fmla="*/ 698 h 787"/>
              <a:gd name="T12" fmla="*/ 470 w 510"/>
              <a:gd name="T13" fmla="*/ 710 h 787"/>
              <a:gd name="T14" fmla="*/ 432 w 510"/>
              <a:gd name="T15" fmla="*/ 736 h 787"/>
              <a:gd name="T16" fmla="*/ 409 w 510"/>
              <a:gd name="T17" fmla="*/ 767 h 787"/>
              <a:gd name="T18" fmla="*/ 335 w 510"/>
              <a:gd name="T19" fmla="*/ 740 h 787"/>
              <a:gd name="T20" fmla="*/ 312 w 510"/>
              <a:gd name="T21" fmla="*/ 729 h 787"/>
              <a:gd name="T22" fmla="*/ 266 w 510"/>
              <a:gd name="T23" fmla="*/ 721 h 787"/>
              <a:gd name="T24" fmla="*/ 227 w 510"/>
              <a:gd name="T25" fmla="*/ 756 h 787"/>
              <a:gd name="T26" fmla="*/ 158 w 510"/>
              <a:gd name="T27" fmla="*/ 690 h 787"/>
              <a:gd name="T28" fmla="*/ 108 w 510"/>
              <a:gd name="T29" fmla="*/ 683 h 787"/>
              <a:gd name="T30" fmla="*/ 108 w 510"/>
              <a:gd name="T31" fmla="*/ 683 h 787"/>
              <a:gd name="T32" fmla="*/ 89 w 510"/>
              <a:gd name="T33" fmla="*/ 694 h 787"/>
              <a:gd name="T34" fmla="*/ 65 w 510"/>
              <a:gd name="T35" fmla="*/ 706 h 787"/>
              <a:gd name="T36" fmla="*/ 57 w 510"/>
              <a:gd name="T37" fmla="*/ 683 h 787"/>
              <a:gd name="T38" fmla="*/ 46 w 510"/>
              <a:gd name="T39" fmla="*/ 655 h 787"/>
              <a:gd name="T40" fmla="*/ 50 w 510"/>
              <a:gd name="T41" fmla="*/ 613 h 787"/>
              <a:gd name="T42" fmla="*/ 0 w 510"/>
              <a:gd name="T43" fmla="*/ 593 h 787"/>
              <a:gd name="T44" fmla="*/ 0 w 510"/>
              <a:gd name="T45" fmla="*/ 593 h 787"/>
              <a:gd name="T46" fmla="*/ 0 w 510"/>
              <a:gd name="T47" fmla="*/ 0 h 787"/>
              <a:gd name="T48" fmla="*/ 104 w 510"/>
              <a:gd name="T49" fmla="*/ 0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0" h="787">
                <a:moveTo>
                  <a:pt x="104" y="0"/>
                </a:moveTo>
                <a:lnTo>
                  <a:pt x="104" y="0"/>
                </a:lnTo>
                <a:cubicBezTo>
                  <a:pt x="509" y="0"/>
                  <a:pt x="509" y="0"/>
                  <a:pt x="509" y="0"/>
                </a:cubicBezTo>
                <a:lnTo>
                  <a:pt x="509" y="0"/>
                </a:lnTo>
                <a:cubicBezTo>
                  <a:pt x="509" y="698"/>
                  <a:pt x="509" y="698"/>
                  <a:pt x="509" y="698"/>
                </a:cubicBezTo>
                <a:lnTo>
                  <a:pt x="509" y="698"/>
                </a:lnTo>
                <a:cubicBezTo>
                  <a:pt x="470" y="710"/>
                  <a:pt x="470" y="710"/>
                  <a:pt x="470" y="710"/>
                </a:cubicBezTo>
                <a:cubicBezTo>
                  <a:pt x="455" y="713"/>
                  <a:pt x="444" y="721"/>
                  <a:pt x="432" y="736"/>
                </a:cubicBezTo>
                <a:cubicBezTo>
                  <a:pt x="428" y="744"/>
                  <a:pt x="416" y="759"/>
                  <a:pt x="409" y="767"/>
                </a:cubicBezTo>
                <a:cubicBezTo>
                  <a:pt x="377" y="786"/>
                  <a:pt x="354" y="756"/>
                  <a:pt x="335" y="740"/>
                </a:cubicBezTo>
                <a:cubicBezTo>
                  <a:pt x="327" y="736"/>
                  <a:pt x="320" y="732"/>
                  <a:pt x="312" y="729"/>
                </a:cubicBezTo>
                <a:cubicBezTo>
                  <a:pt x="297" y="725"/>
                  <a:pt x="285" y="710"/>
                  <a:pt x="266" y="721"/>
                </a:cubicBezTo>
                <a:cubicBezTo>
                  <a:pt x="247" y="729"/>
                  <a:pt x="254" y="752"/>
                  <a:pt x="227" y="756"/>
                </a:cubicBezTo>
                <a:cubicBezTo>
                  <a:pt x="188" y="756"/>
                  <a:pt x="185" y="710"/>
                  <a:pt x="158" y="690"/>
                </a:cubicBezTo>
                <a:cubicBezTo>
                  <a:pt x="139" y="683"/>
                  <a:pt x="127" y="683"/>
                  <a:pt x="108" y="683"/>
                </a:cubicBezTo>
                <a:lnTo>
                  <a:pt x="108" y="683"/>
                </a:lnTo>
                <a:cubicBezTo>
                  <a:pt x="89" y="694"/>
                  <a:pt x="89" y="694"/>
                  <a:pt x="89" y="694"/>
                </a:cubicBezTo>
                <a:cubicBezTo>
                  <a:pt x="81" y="702"/>
                  <a:pt x="77" y="710"/>
                  <a:pt x="65" y="706"/>
                </a:cubicBezTo>
                <a:cubicBezTo>
                  <a:pt x="57" y="698"/>
                  <a:pt x="61" y="690"/>
                  <a:pt x="57" y="683"/>
                </a:cubicBezTo>
                <a:cubicBezTo>
                  <a:pt x="57" y="675"/>
                  <a:pt x="50" y="667"/>
                  <a:pt x="46" y="655"/>
                </a:cubicBezTo>
                <a:cubicBezTo>
                  <a:pt x="42" y="644"/>
                  <a:pt x="61" y="620"/>
                  <a:pt x="50" y="613"/>
                </a:cubicBezTo>
                <a:cubicBezTo>
                  <a:pt x="34" y="601"/>
                  <a:pt x="19" y="593"/>
                  <a:pt x="0" y="593"/>
                </a:cubicBezTo>
                <a:lnTo>
                  <a:pt x="0" y="593"/>
                </a:lnTo>
                <a:cubicBezTo>
                  <a:pt x="0" y="0"/>
                  <a:pt x="0" y="0"/>
                  <a:pt x="0" y="0"/>
                </a:cubicBezTo>
                <a:lnTo>
                  <a:pt x="104"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77" name="Freeform 267"/>
          <p:cNvSpPr>
            <a:spLocks noChangeArrowheads="1"/>
          </p:cNvSpPr>
          <p:nvPr/>
        </p:nvSpPr>
        <p:spPr bwMode="auto">
          <a:xfrm>
            <a:off x="17758845" y="6073035"/>
            <a:ext cx="376751" cy="370279"/>
          </a:xfrm>
          <a:custGeom>
            <a:avLst/>
            <a:gdLst>
              <a:gd name="T0" fmla="*/ 517 w 518"/>
              <a:gd name="T1" fmla="*/ 505 h 506"/>
              <a:gd name="T2" fmla="*/ 517 w 518"/>
              <a:gd name="T3" fmla="*/ 0 h 506"/>
              <a:gd name="T4" fmla="*/ 517 w 518"/>
              <a:gd name="T5" fmla="*/ 0 h 506"/>
              <a:gd name="T6" fmla="*/ 0 w 518"/>
              <a:gd name="T7" fmla="*/ 0 h 506"/>
              <a:gd name="T8" fmla="*/ 0 w 518"/>
              <a:gd name="T9" fmla="*/ 0 h 506"/>
              <a:gd name="T10" fmla="*/ 4 w 518"/>
              <a:gd name="T11" fmla="*/ 505 h 506"/>
              <a:gd name="T12" fmla="*/ 4 w 518"/>
              <a:gd name="T13" fmla="*/ 505 h 506"/>
              <a:gd name="T14" fmla="*/ 374 w 518"/>
              <a:gd name="T15" fmla="*/ 505 h 506"/>
              <a:gd name="T16" fmla="*/ 374 w 518"/>
              <a:gd name="T17" fmla="*/ 505 h 506"/>
              <a:gd name="T18" fmla="*/ 517 w 518"/>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8" h="506">
                <a:moveTo>
                  <a:pt x="517" y="505"/>
                </a:moveTo>
                <a:lnTo>
                  <a:pt x="517" y="0"/>
                </a:lnTo>
                <a:lnTo>
                  <a:pt x="517" y="0"/>
                </a:lnTo>
                <a:lnTo>
                  <a:pt x="0" y="0"/>
                </a:lnTo>
                <a:lnTo>
                  <a:pt x="0" y="0"/>
                </a:lnTo>
                <a:lnTo>
                  <a:pt x="4" y="505"/>
                </a:lnTo>
                <a:lnTo>
                  <a:pt x="4" y="505"/>
                </a:lnTo>
                <a:lnTo>
                  <a:pt x="374" y="505"/>
                </a:lnTo>
                <a:lnTo>
                  <a:pt x="374" y="505"/>
                </a:lnTo>
                <a:lnTo>
                  <a:pt x="517" y="505"/>
                </a:lnTo>
              </a:path>
            </a:pathLst>
          </a:custGeom>
          <a:solidFill>
            <a:schemeClr val="accent3"/>
          </a:solidFill>
          <a:ln w="28575" cap="flat" cmpd="sng">
            <a:solidFill>
              <a:schemeClr val="bg1"/>
            </a:solidFill>
            <a:bevel/>
          </a:ln>
          <a:effectLst/>
        </p:spPr>
        <p:txBody>
          <a:bodyPr wrap="none" anchor="ctr"/>
          <a:lstStyle/>
          <a:p>
            <a:endParaRPr lang="en-US"/>
          </a:p>
        </p:txBody>
      </p:sp>
      <p:sp>
        <p:nvSpPr>
          <p:cNvPr id="278" name="Freeform 268"/>
          <p:cNvSpPr>
            <a:spLocks noChangeArrowheads="1"/>
          </p:cNvSpPr>
          <p:nvPr/>
        </p:nvSpPr>
        <p:spPr bwMode="auto">
          <a:xfrm>
            <a:off x="17661410" y="6446563"/>
            <a:ext cx="370255" cy="360535"/>
          </a:xfrm>
          <a:custGeom>
            <a:avLst/>
            <a:gdLst>
              <a:gd name="T0" fmla="*/ 490 w 506"/>
              <a:gd name="T1" fmla="*/ 494 h 495"/>
              <a:gd name="T2" fmla="*/ 505 w 506"/>
              <a:gd name="T3" fmla="*/ 494 h 495"/>
              <a:gd name="T4" fmla="*/ 505 w 506"/>
              <a:gd name="T5" fmla="*/ 494 h 495"/>
              <a:gd name="T6" fmla="*/ 505 w 506"/>
              <a:gd name="T7" fmla="*/ 0 h 495"/>
              <a:gd name="T8" fmla="*/ 505 w 506"/>
              <a:gd name="T9" fmla="*/ 0 h 495"/>
              <a:gd name="T10" fmla="*/ 135 w 506"/>
              <a:gd name="T11" fmla="*/ 0 h 495"/>
              <a:gd name="T12" fmla="*/ 135 w 506"/>
              <a:gd name="T13" fmla="*/ 0 h 495"/>
              <a:gd name="T14" fmla="*/ 0 w 506"/>
              <a:gd name="T15" fmla="*/ 0 h 495"/>
              <a:gd name="T16" fmla="*/ 0 w 506"/>
              <a:gd name="T17" fmla="*/ 0 h 495"/>
              <a:gd name="T18" fmla="*/ 0 w 506"/>
              <a:gd name="T19" fmla="*/ 494 h 495"/>
              <a:gd name="T20" fmla="*/ 0 w 506"/>
              <a:gd name="T21" fmla="*/ 494 h 495"/>
              <a:gd name="T22" fmla="*/ 490 w 506"/>
              <a:gd name="T23" fmla="*/ 49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495">
                <a:moveTo>
                  <a:pt x="490" y="494"/>
                </a:moveTo>
                <a:lnTo>
                  <a:pt x="505" y="494"/>
                </a:lnTo>
                <a:lnTo>
                  <a:pt x="505" y="494"/>
                </a:lnTo>
                <a:lnTo>
                  <a:pt x="505" y="0"/>
                </a:lnTo>
                <a:lnTo>
                  <a:pt x="505" y="0"/>
                </a:lnTo>
                <a:lnTo>
                  <a:pt x="135" y="0"/>
                </a:lnTo>
                <a:lnTo>
                  <a:pt x="135" y="0"/>
                </a:lnTo>
                <a:lnTo>
                  <a:pt x="0" y="0"/>
                </a:lnTo>
                <a:lnTo>
                  <a:pt x="0" y="0"/>
                </a:lnTo>
                <a:lnTo>
                  <a:pt x="0" y="494"/>
                </a:lnTo>
                <a:lnTo>
                  <a:pt x="0" y="494"/>
                </a:lnTo>
                <a:lnTo>
                  <a:pt x="490" y="494"/>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79" name="Freeform 269"/>
          <p:cNvSpPr>
            <a:spLocks noChangeArrowheads="1"/>
          </p:cNvSpPr>
          <p:nvPr/>
        </p:nvSpPr>
        <p:spPr bwMode="auto">
          <a:xfrm>
            <a:off x="18138844" y="6073035"/>
            <a:ext cx="379999" cy="370279"/>
          </a:xfrm>
          <a:custGeom>
            <a:avLst/>
            <a:gdLst>
              <a:gd name="T0" fmla="*/ 0 w 522"/>
              <a:gd name="T1" fmla="*/ 505 h 506"/>
              <a:gd name="T2" fmla="*/ 370 w 522"/>
              <a:gd name="T3" fmla="*/ 505 h 506"/>
              <a:gd name="T4" fmla="*/ 370 w 522"/>
              <a:gd name="T5" fmla="*/ 505 h 506"/>
              <a:gd name="T6" fmla="*/ 521 w 522"/>
              <a:gd name="T7" fmla="*/ 505 h 506"/>
              <a:gd name="T8" fmla="*/ 521 w 522"/>
              <a:gd name="T9" fmla="*/ 451 h 506"/>
              <a:gd name="T10" fmla="*/ 521 w 522"/>
              <a:gd name="T11" fmla="*/ 451 h 506"/>
              <a:gd name="T12" fmla="*/ 521 w 522"/>
              <a:gd name="T13" fmla="*/ 0 h 506"/>
              <a:gd name="T14" fmla="*/ 521 w 522"/>
              <a:gd name="T15" fmla="*/ 0 h 506"/>
              <a:gd name="T16" fmla="*/ 0 w 522"/>
              <a:gd name="T17" fmla="*/ 0 h 506"/>
              <a:gd name="T18" fmla="*/ 0 w 522"/>
              <a:gd name="T19" fmla="*/ 0 h 506"/>
              <a:gd name="T20" fmla="*/ 0 w 522"/>
              <a:gd name="T21"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2" h="506">
                <a:moveTo>
                  <a:pt x="0" y="505"/>
                </a:moveTo>
                <a:lnTo>
                  <a:pt x="370" y="505"/>
                </a:lnTo>
                <a:lnTo>
                  <a:pt x="370" y="505"/>
                </a:lnTo>
                <a:lnTo>
                  <a:pt x="521" y="505"/>
                </a:lnTo>
                <a:lnTo>
                  <a:pt x="521" y="451"/>
                </a:lnTo>
                <a:lnTo>
                  <a:pt x="521" y="451"/>
                </a:lnTo>
                <a:lnTo>
                  <a:pt x="521" y="0"/>
                </a:lnTo>
                <a:lnTo>
                  <a:pt x="521" y="0"/>
                </a:lnTo>
                <a:lnTo>
                  <a:pt x="0" y="0"/>
                </a:lnTo>
                <a:lnTo>
                  <a:pt x="0" y="0"/>
                </a:lnTo>
                <a:lnTo>
                  <a:pt x="0"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0" name="Freeform 270"/>
          <p:cNvSpPr>
            <a:spLocks noChangeArrowheads="1"/>
          </p:cNvSpPr>
          <p:nvPr/>
        </p:nvSpPr>
        <p:spPr bwMode="auto">
          <a:xfrm>
            <a:off x="18034913" y="6446563"/>
            <a:ext cx="376751" cy="360535"/>
          </a:xfrm>
          <a:custGeom>
            <a:avLst/>
            <a:gdLst>
              <a:gd name="T0" fmla="*/ 0 w 514"/>
              <a:gd name="T1" fmla="*/ 0 h 495"/>
              <a:gd name="T2" fmla="*/ 143 w 514"/>
              <a:gd name="T3" fmla="*/ 0 h 495"/>
              <a:gd name="T4" fmla="*/ 143 w 514"/>
              <a:gd name="T5" fmla="*/ 0 h 495"/>
              <a:gd name="T6" fmla="*/ 513 w 514"/>
              <a:gd name="T7" fmla="*/ 0 h 495"/>
              <a:gd name="T8" fmla="*/ 513 w 514"/>
              <a:gd name="T9" fmla="*/ 0 h 495"/>
              <a:gd name="T10" fmla="*/ 513 w 514"/>
              <a:gd name="T11" fmla="*/ 494 h 495"/>
              <a:gd name="T12" fmla="*/ 513 w 514"/>
              <a:gd name="T13" fmla="*/ 494 h 495"/>
              <a:gd name="T14" fmla="*/ 0 w 514"/>
              <a:gd name="T15" fmla="*/ 494 h 495"/>
              <a:gd name="T16" fmla="*/ 0 w 514"/>
              <a:gd name="T17" fmla="*/ 494 h 495"/>
              <a:gd name="T18" fmla="*/ 0 w 514"/>
              <a:gd name="T19"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4" h="495">
                <a:moveTo>
                  <a:pt x="0" y="0"/>
                </a:moveTo>
                <a:lnTo>
                  <a:pt x="143" y="0"/>
                </a:lnTo>
                <a:lnTo>
                  <a:pt x="143" y="0"/>
                </a:lnTo>
                <a:lnTo>
                  <a:pt x="513" y="0"/>
                </a:lnTo>
                <a:lnTo>
                  <a:pt x="513" y="0"/>
                </a:lnTo>
                <a:lnTo>
                  <a:pt x="513" y="494"/>
                </a:lnTo>
                <a:lnTo>
                  <a:pt x="513" y="494"/>
                </a:lnTo>
                <a:lnTo>
                  <a:pt x="0" y="494"/>
                </a:lnTo>
                <a:lnTo>
                  <a:pt x="0" y="494"/>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1" name="Freeform 271"/>
          <p:cNvSpPr>
            <a:spLocks noChangeArrowheads="1"/>
          </p:cNvSpPr>
          <p:nvPr/>
        </p:nvSpPr>
        <p:spPr bwMode="auto">
          <a:xfrm>
            <a:off x="18889098" y="6040555"/>
            <a:ext cx="379999" cy="360535"/>
          </a:xfrm>
          <a:custGeom>
            <a:avLst/>
            <a:gdLst>
              <a:gd name="T0" fmla="*/ 4 w 522"/>
              <a:gd name="T1" fmla="*/ 0 h 495"/>
              <a:gd name="T2" fmla="*/ 416 w 522"/>
              <a:gd name="T3" fmla="*/ 0 h 495"/>
              <a:gd name="T4" fmla="*/ 416 w 522"/>
              <a:gd name="T5" fmla="*/ 0 h 495"/>
              <a:gd name="T6" fmla="*/ 521 w 522"/>
              <a:gd name="T7" fmla="*/ 0 h 495"/>
              <a:gd name="T8" fmla="*/ 521 w 522"/>
              <a:gd name="T9" fmla="*/ 0 h 495"/>
              <a:gd name="T10" fmla="*/ 521 w 522"/>
              <a:gd name="T11" fmla="*/ 494 h 495"/>
              <a:gd name="T12" fmla="*/ 521 w 522"/>
              <a:gd name="T13" fmla="*/ 494 h 495"/>
              <a:gd name="T14" fmla="*/ 370 w 522"/>
              <a:gd name="T15" fmla="*/ 494 h 495"/>
              <a:gd name="T16" fmla="*/ 370 w 522"/>
              <a:gd name="T17" fmla="*/ 494 h 495"/>
              <a:gd name="T18" fmla="*/ 0 w 522"/>
              <a:gd name="T19" fmla="*/ 494 h 495"/>
              <a:gd name="T20" fmla="*/ 0 w 522"/>
              <a:gd name="T21" fmla="*/ 494 h 495"/>
              <a:gd name="T22" fmla="*/ 4 w 522"/>
              <a:gd name="T23"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2" h="495">
                <a:moveTo>
                  <a:pt x="4" y="0"/>
                </a:moveTo>
                <a:lnTo>
                  <a:pt x="416" y="0"/>
                </a:lnTo>
                <a:lnTo>
                  <a:pt x="416" y="0"/>
                </a:lnTo>
                <a:lnTo>
                  <a:pt x="521" y="0"/>
                </a:lnTo>
                <a:lnTo>
                  <a:pt x="521" y="0"/>
                </a:lnTo>
                <a:lnTo>
                  <a:pt x="521" y="494"/>
                </a:lnTo>
                <a:lnTo>
                  <a:pt x="521" y="494"/>
                </a:lnTo>
                <a:lnTo>
                  <a:pt x="370" y="494"/>
                </a:lnTo>
                <a:lnTo>
                  <a:pt x="370" y="494"/>
                </a:lnTo>
                <a:lnTo>
                  <a:pt x="0" y="494"/>
                </a:lnTo>
                <a:lnTo>
                  <a:pt x="0" y="494"/>
                </a:lnTo>
                <a:lnTo>
                  <a:pt x="4"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2" name="Freeform 272"/>
          <p:cNvSpPr>
            <a:spLocks noChangeArrowheads="1"/>
          </p:cNvSpPr>
          <p:nvPr/>
        </p:nvSpPr>
        <p:spPr bwMode="auto">
          <a:xfrm>
            <a:off x="18522091" y="6014570"/>
            <a:ext cx="367007" cy="389768"/>
          </a:xfrm>
          <a:custGeom>
            <a:avLst/>
            <a:gdLst>
              <a:gd name="T0" fmla="*/ 431 w 502"/>
              <a:gd name="T1" fmla="*/ 0 h 533"/>
              <a:gd name="T2" fmla="*/ 431 w 502"/>
              <a:gd name="T3" fmla="*/ 38 h 533"/>
              <a:gd name="T4" fmla="*/ 501 w 502"/>
              <a:gd name="T5" fmla="*/ 38 h 533"/>
              <a:gd name="T6" fmla="*/ 501 w 502"/>
              <a:gd name="T7" fmla="*/ 38 h 533"/>
              <a:gd name="T8" fmla="*/ 497 w 502"/>
              <a:gd name="T9" fmla="*/ 532 h 533"/>
              <a:gd name="T10" fmla="*/ 497 w 502"/>
              <a:gd name="T11" fmla="*/ 532 h 533"/>
              <a:gd name="T12" fmla="*/ 362 w 502"/>
              <a:gd name="T13" fmla="*/ 532 h 533"/>
              <a:gd name="T14" fmla="*/ 362 w 502"/>
              <a:gd name="T15" fmla="*/ 532 h 533"/>
              <a:gd name="T16" fmla="*/ 0 w 502"/>
              <a:gd name="T17" fmla="*/ 532 h 533"/>
              <a:gd name="T18" fmla="*/ 0 w 502"/>
              <a:gd name="T19" fmla="*/ 532 h 533"/>
              <a:gd name="T20" fmla="*/ 0 w 502"/>
              <a:gd name="T21" fmla="*/ 81 h 533"/>
              <a:gd name="T22" fmla="*/ 0 w 502"/>
              <a:gd name="T23" fmla="*/ 81 h 533"/>
              <a:gd name="T24" fmla="*/ 0 w 502"/>
              <a:gd name="T25" fmla="*/ 0 h 533"/>
              <a:gd name="T26" fmla="*/ 0 w 502"/>
              <a:gd name="T27" fmla="*/ 0 h 533"/>
              <a:gd name="T28" fmla="*/ 431 w 502"/>
              <a:gd name="T29"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2" h="533">
                <a:moveTo>
                  <a:pt x="431" y="0"/>
                </a:moveTo>
                <a:lnTo>
                  <a:pt x="431" y="38"/>
                </a:lnTo>
                <a:lnTo>
                  <a:pt x="501" y="38"/>
                </a:lnTo>
                <a:lnTo>
                  <a:pt x="501" y="38"/>
                </a:lnTo>
                <a:lnTo>
                  <a:pt x="497" y="532"/>
                </a:lnTo>
                <a:lnTo>
                  <a:pt x="497" y="532"/>
                </a:lnTo>
                <a:lnTo>
                  <a:pt x="362" y="532"/>
                </a:lnTo>
                <a:lnTo>
                  <a:pt x="362" y="532"/>
                </a:lnTo>
                <a:lnTo>
                  <a:pt x="0" y="532"/>
                </a:lnTo>
                <a:lnTo>
                  <a:pt x="0" y="532"/>
                </a:lnTo>
                <a:lnTo>
                  <a:pt x="0" y="81"/>
                </a:lnTo>
                <a:lnTo>
                  <a:pt x="0" y="81"/>
                </a:lnTo>
                <a:lnTo>
                  <a:pt x="0" y="0"/>
                </a:lnTo>
                <a:lnTo>
                  <a:pt x="0" y="0"/>
                </a:lnTo>
                <a:lnTo>
                  <a:pt x="431"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3" name="Freeform 273"/>
          <p:cNvSpPr>
            <a:spLocks noChangeArrowheads="1"/>
          </p:cNvSpPr>
          <p:nvPr/>
        </p:nvSpPr>
        <p:spPr bwMode="auto">
          <a:xfrm>
            <a:off x="16466200" y="7508680"/>
            <a:ext cx="828203" cy="519690"/>
          </a:xfrm>
          <a:custGeom>
            <a:avLst/>
            <a:gdLst>
              <a:gd name="T0" fmla="*/ 556 w 1127"/>
              <a:gd name="T1" fmla="*/ 709 h 710"/>
              <a:gd name="T2" fmla="*/ 1126 w 1127"/>
              <a:gd name="T3" fmla="*/ 709 h 710"/>
              <a:gd name="T4" fmla="*/ 1126 w 1127"/>
              <a:gd name="T5" fmla="*/ 709 h 710"/>
              <a:gd name="T6" fmla="*/ 1126 w 1127"/>
              <a:gd name="T7" fmla="*/ 146 h 710"/>
              <a:gd name="T8" fmla="*/ 1126 w 1127"/>
              <a:gd name="T9" fmla="*/ 146 h 710"/>
              <a:gd name="T10" fmla="*/ 1011 w 1127"/>
              <a:gd name="T11" fmla="*/ 146 h 710"/>
              <a:gd name="T12" fmla="*/ 1011 w 1127"/>
              <a:gd name="T13" fmla="*/ 0 h 710"/>
              <a:gd name="T14" fmla="*/ 1011 w 1127"/>
              <a:gd name="T15" fmla="*/ 0 h 710"/>
              <a:gd name="T16" fmla="*/ 440 w 1127"/>
              <a:gd name="T17" fmla="*/ 0 h 710"/>
              <a:gd name="T18" fmla="*/ 440 w 1127"/>
              <a:gd name="T19" fmla="*/ 0 h 710"/>
              <a:gd name="T20" fmla="*/ 386 w 1127"/>
              <a:gd name="T21" fmla="*/ 4 h 710"/>
              <a:gd name="T22" fmla="*/ 386 w 1127"/>
              <a:gd name="T23" fmla="*/ 166 h 710"/>
              <a:gd name="T24" fmla="*/ 0 w 1127"/>
              <a:gd name="T25" fmla="*/ 166 h 710"/>
              <a:gd name="T26" fmla="*/ 0 w 1127"/>
              <a:gd name="T27" fmla="*/ 166 h 710"/>
              <a:gd name="T28" fmla="*/ 0 w 1127"/>
              <a:gd name="T29" fmla="*/ 212 h 710"/>
              <a:gd name="T30" fmla="*/ 0 w 1127"/>
              <a:gd name="T31" fmla="*/ 212 h 710"/>
              <a:gd name="T32" fmla="*/ 556 w 1127"/>
              <a:gd name="T33" fmla="*/ 212 h 710"/>
              <a:gd name="T34" fmla="*/ 556 w 1127"/>
              <a:gd name="T35" fmla="*/ 709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7" h="710">
                <a:moveTo>
                  <a:pt x="556" y="709"/>
                </a:moveTo>
                <a:lnTo>
                  <a:pt x="1126" y="709"/>
                </a:lnTo>
                <a:lnTo>
                  <a:pt x="1126" y="709"/>
                </a:lnTo>
                <a:lnTo>
                  <a:pt x="1126" y="146"/>
                </a:lnTo>
                <a:lnTo>
                  <a:pt x="1126" y="146"/>
                </a:lnTo>
                <a:lnTo>
                  <a:pt x="1011" y="146"/>
                </a:lnTo>
                <a:lnTo>
                  <a:pt x="1011" y="0"/>
                </a:lnTo>
                <a:lnTo>
                  <a:pt x="1011" y="0"/>
                </a:lnTo>
                <a:lnTo>
                  <a:pt x="440" y="0"/>
                </a:lnTo>
                <a:lnTo>
                  <a:pt x="440" y="0"/>
                </a:lnTo>
                <a:lnTo>
                  <a:pt x="386" y="4"/>
                </a:lnTo>
                <a:lnTo>
                  <a:pt x="386" y="166"/>
                </a:lnTo>
                <a:lnTo>
                  <a:pt x="0" y="166"/>
                </a:lnTo>
                <a:lnTo>
                  <a:pt x="0" y="166"/>
                </a:lnTo>
                <a:lnTo>
                  <a:pt x="0" y="212"/>
                </a:lnTo>
                <a:lnTo>
                  <a:pt x="0" y="212"/>
                </a:lnTo>
                <a:lnTo>
                  <a:pt x="556" y="212"/>
                </a:lnTo>
                <a:lnTo>
                  <a:pt x="556" y="70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4" name="Freeform 274"/>
          <p:cNvSpPr>
            <a:spLocks noChangeArrowheads="1"/>
          </p:cNvSpPr>
          <p:nvPr/>
        </p:nvSpPr>
        <p:spPr bwMode="auto">
          <a:xfrm>
            <a:off x="15676971" y="8031619"/>
            <a:ext cx="1010082" cy="672350"/>
          </a:xfrm>
          <a:custGeom>
            <a:avLst/>
            <a:gdLst>
              <a:gd name="T0" fmla="*/ 578 w 1374"/>
              <a:gd name="T1" fmla="*/ 490 h 916"/>
              <a:gd name="T2" fmla="*/ 578 w 1374"/>
              <a:gd name="T3" fmla="*/ 490 h 916"/>
              <a:gd name="T4" fmla="*/ 675 w 1374"/>
              <a:gd name="T5" fmla="*/ 509 h 916"/>
              <a:gd name="T6" fmla="*/ 691 w 1374"/>
              <a:gd name="T7" fmla="*/ 560 h 916"/>
              <a:gd name="T8" fmla="*/ 698 w 1374"/>
              <a:gd name="T9" fmla="*/ 606 h 916"/>
              <a:gd name="T10" fmla="*/ 668 w 1374"/>
              <a:gd name="T11" fmla="*/ 675 h 916"/>
              <a:gd name="T12" fmla="*/ 625 w 1374"/>
              <a:gd name="T13" fmla="*/ 718 h 916"/>
              <a:gd name="T14" fmla="*/ 625 w 1374"/>
              <a:gd name="T15" fmla="*/ 718 h 916"/>
              <a:gd name="T16" fmla="*/ 609 w 1374"/>
              <a:gd name="T17" fmla="*/ 764 h 916"/>
              <a:gd name="T18" fmla="*/ 645 w 1374"/>
              <a:gd name="T19" fmla="*/ 791 h 916"/>
              <a:gd name="T20" fmla="*/ 660 w 1374"/>
              <a:gd name="T21" fmla="*/ 818 h 916"/>
              <a:gd name="T22" fmla="*/ 668 w 1374"/>
              <a:gd name="T23" fmla="*/ 853 h 916"/>
              <a:gd name="T24" fmla="*/ 609 w 1374"/>
              <a:gd name="T25" fmla="*/ 884 h 916"/>
              <a:gd name="T26" fmla="*/ 594 w 1374"/>
              <a:gd name="T27" fmla="*/ 915 h 916"/>
              <a:gd name="T28" fmla="*/ 594 w 1374"/>
              <a:gd name="T29" fmla="*/ 915 h 916"/>
              <a:gd name="T30" fmla="*/ 1373 w 1374"/>
              <a:gd name="T31" fmla="*/ 915 h 916"/>
              <a:gd name="T32" fmla="*/ 1373 w 1374"/>
              <a:gd name="T33" fmla="*/ 915 h 916"/>
              <a:gd name="T34" fmla="*/ 1373 w 1374"/>
              <a:gd name="T35" fmla="*/ 436 h 916"/>
              <a:gd name="T36" fmla="*/ 1373 w 1374"/>
              <a:gd name="T37" fmla="*/ 436 h 916"/>
              <a:gd name="T38" fmla="*/ 1373 w 1374"/>
              <a:gd name="T39" fmla="*/ 0 h 916"/>
              <a:gd name="T40" fmla="*/ 1373 w 1374"/>
              <a:gd name="T41" fmla="*/ 0 h 916"/>
              <a:gd name="T42" fmla="*/ 1072 w 1374"/>
              <a:gd name="T43" fmla="*/ 0 h 916"/>
              <a:gd name="T44" fmla="*/ 1072 w 1374"/>
              <a:gd name="T45" fmla="*/ 0 h 916"/>
              <a:gd name="T46" fmla="*/ 567 w 1374"/>
              <a:gd name="T47" fmla="*/ 0 h 916"/>
              <a:gd name="T48" fmla="*/ 567 w 1374"/>
              <a:gd name="T49" fmla="*/ 0 h 916"/>
              <a:gd name="T50" fmla="*/ 46 w 1374"/>
              <a:gd name="T51" fmla="*/ 0 h 916"/>
              <a:gd name="T52" fmla="*/ 46 w 1374"/>
              <a:gd name="T53" fmla="*/ 0 h 916"/>
              <a:gd name="T54" fmla="*/ 0 w 1374"/>
              <a:gd name="T55" fmla="*/ 0 h 916"/>
              <a:gd name="T56" fmla="*/ 0 w 1374"/>
              <a:gd name="T57" fmla="*/ 0 h 916"/>
              <a:gd name="T58" fmla="*/ 73 w 1374"/>
              <a:gd name="T59" fmla="*/ 51 h 916"/>
              <a:gd name="T60" fmla="*/ 112 w 1374"/>
              <a:gd name="T61" fmla="*/ 47 h 916"/>
              <a:gd name="T62" fmla="*/ 143 w 1374"/>
              <a:gd name="T63" fmla="*/ 70 h 916"/>
              <a:gd name="T64" fmla="*/ 216 w 1374"/>
              <a:gd name="T65" fmla="*/ 101 h 916"/>
              <a:gd name="T66" fmla="*/ 313 w 1374"/>
              <a:gd name="T67" fmla="*/ 105 h 916"/>
              <a:gd name="T68" fmla="*/ 467 w 1374"/>
              <a:gd name="T69" fmla="*/ 197 h 916"/>
              <a:gd name="T70" fmla="*/ 498 w 1374"/>
              <a:gd name="T71" fmla="*/ 259 h 916"/>
              <a:gd name="T72" fmla="*/ 517 w 1374"/>
              <a:gd name="T73" fmla="*/ 375 h 916"/>
              <a:gd name="T74" fmla="*/ 567 w 1374"/>
              <a:gd name="T75" fmla="*/ 467 h 916"/>
              <a:gd name="T76" fmla="*/ 578 w 1374"/>
              <a:gd name="T77" fmla="*/ 49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74" h="916">
                <a:moveTo>
                  <a:pt x="578" y="490"/>
                </a:moveTo>
                <a:lnTo>
                  <a:pt x="578" y="490"/>
                </a:lnTo>
                <a:cubicBezTo>
                  <a:pt x="606" y="506"/>
                  <a:pt x="660" y="490"/>
                  <a:pt x="675" y="509"/>
                </a:cubicBezTo>
                <a:cubicBezTo>
                  <a:pt x="691" y="525"/>
                  <a:pt x="687" y="541"/>
                  <a:pt x="691" y="560"/>
                </a:cubicBezTo>
                <a:cubicBezTo>
                  <a:pt x="694" y="575"/>
                  <a:pt x="706" y="591"/>
                  <a:pt x="698" y="606"/>
                </a:cubicBezTo>
                <a:cubicBezTo>
                  <a:pt x="691" y="633"/>
                  <a:pt x="671" y="648"/>
                  <a:pt x="668" y="675"/>
                </a:cubicBezTo>
                <a:cubicBezTo>
                  <a:pt x="660" y="726"/>
                  <a:pt x="637" y="695"/>
                  <a:pt x="625" y="718"/>
                </a:cubicBezTo>
                <a:lnTo>
                  <a:pt x="625" y="718"/>
                </a:lnTo>
                <a:cubicBezTo>
                  <a:pt x="625" y="738"/>
                  <a:pt x="609" y="745"/>
                  <a:pt x="609" y="764"/>
                </a:cubicBezTo>
                <a:cubicBezTo>
                  <a:pt x="609" y="772"/>
                  <a:pt x="637" y="780"/>
                  <a:pt x="645" y="791"/>
                </a:cubicBezTo>
                <a:cubicBezTo>
                  <a:pt x="652" y="799"/>
                  <a:pt x="652" y="810"/>
                  <a:pt x="660" y="818"/>
                </a:cubicBezTo>
                <a:cubicBezTo>
                  <a:pt x="671" y="826"/>
                  <a:pt x="694" y="845"/>
                  <a:pt x="668" y="853"/>
                </a:cubicBezTo>
                <a:cubicBezTo>
                  <a:pt x="641" y="861"/>
                  <a:pt x="625" y="861"/>
                  <a:pt x="609" y="884"/>
                </a:cubicBezTo>
                <a:cubicBezTo>
                  <a:pt x="594" y="915"/>
                  <a:pt x="594" y="915"/>
                  <a:pt x="594" y="915"/>
                </a:cubicBezTo>
                <a:lnTo>
                  <a:pt x="594" y="915"/>
                </a:lnTo>
                <a:cubicBezTo>
                  <a:pt x="1373" y="915"/>
                  <a:pt x="1373" y="915"/>
                  <a:pt x="1373" y="915"/>
                </a:cubicBezTo>
                <a:lnTo>
                  <a:pt x="1373" y="915"/>
                </a:lnTo>
                <a:cubicBezTo>
                  <a:pt x="1373" y="436"/>
                  <a:pt x="1373" y="436"/>
                  <a:pt x="1373" y="436"/>
                </a:cubicBezTo>
                <a:lnTo>
                  <a:pt x="1373" y="436"/>
                </a:lnTo>
                <a:cubicBezTo>
                  <a:pt x="1373" y="0"/>
                  <a:pt x="1373" y="0"/>
                  <a:pt x="1373" y="0"/>
                </a:cubicBezTo>
                <a:lnTo>
                  <a:pt x="1373" y="0"/>
                </a:lnTo>
                <a:cubicBezTo>
                  <a:pt x="1072" y="0"/>
                  <a:pt x="1072" y="0"/>
                  <a:pt x="1072" y="0"/>
                </a:cubicBezTo>
                <a:lnTo>
                  <a:pt x="1072" y="0"/>
                </a:lnTo>
                <a:cubicBezTo>
                  <a:pt x="567" y="0"/>
                  <a:pt x="567" y="0"/>
                  <a:pt x="567" y="0"/>
                </a:cubicBezTo>
                <a:lnTo>
                  <a:pt x="567" y="0"/>
                </a:lnTo>
                <a:cubicBezTo>
                  <a:pt x="46" y="0"/>
                  <a:pt x="46" y="0"/>
                  <a:pt x="46" y="0"/>
                </a:cubicBezTo>
                <a:lnTo>
                  <a:pt x="46" y="0"/>
                </a:lnTo>
                <a:cubicBezTo>
                  <a:pt x="0" y="0"/>
                  <a:pt x="0" y="0"/>
                  <a:pt x="0" y="0"/>
                </a:cubicBezTo>
                <a:lnTo>
                  <a:pt x="0" y="0"/>
                </a:lnTo>
                <a:cubicBezTo>
                  <a:pt x="12" y="16"/>
                  <a:pt x="58" y="51"/>
                  <a:pt x="73" y="51"/>
                </a:cubicBezTo>
                <a:cubicBezTo>
                  <a:pt x="89" y="51"/>
                  <a:pt x="97" y="39"/>
                  <a:pt x="112" y="47"/>
                </a:cubicBezTo>
                <a:cubicBezTo>
                  <a:pt x="124" y="51"/>
                  <a:pt x="136" y="59"/>
                  <a:pt x="143" y="70"/>
                </a:cubicBezTo>
                <a:cubicBezTo>
                  <a:pt x="166" y="74"/>
                  <a:pt x="189" y="97"/>
                  <a:pt x="216" y="101"/>
                </a:cubicBezTo>
                <a:cubicBezTo>
                  <a:pt x="243" y="109"/>
                  <a:pt x="286" y="93"/>
                  <a:pt x="313" y="105"/>
                </a:cubicBezTo>
                <a:cubicBezTo>
                  <a:pt x="374" y="128"/>
                  <a:pt x="440" y="120"/>
                  <a:pt x="467" y="197"/>
                </a:cubicBezTo>
                <a:cubicBezTo>
                  <a:pt x="459" y="225"/>
                  <a:pt x="479" y="244"/>
                  <a:pt x="498" y="259"/>
                </a:cubicBezTo>
                <a:cubicBezTo>
                  <a:pt x="532" y="294"/>
                  <a:pt x="498" y="340"/>
                  <a:pt x="517" y="375"/>
                </a:cubicBezTo>
                <a:cubicBezTo>
                  <a:pt x="536" y="410"/>
                  <a:pt x="540" y="440"/>
                  <a:pt x="567" y="467"/>
                </a:cubicBezTo>
                <a:cubicBezTo>
                  <a:pt x="578" y="490"/>
                  <a:pt x="578" y="490"/>
                  <a:pt x="578" y="49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5" name="Freeform 275"/>
          <p:cNvSpPr>
            <a:spLocks noChangeArrowheads="1"/>
          </p:cNvSpPr>
          <p:nvPr/>
        </p:nvSpPr>
        <p:spPr bwMode="auto">
          <a:xfrm>
            <a:off x="16687054" y="8349929"/>
            <a:ext cx="604101" cy="354039"/>
          </a:xfrm>
          <a:custGeom>
            <a:avLst/>
            <a:gdLst>
              <a:gd name="T0" fmla="*/ 0 w 826"/>
              <a:gd name="T1" fmla="*/ 3 h 483"/>
              <a:gd name="T2" fmla="*/ 0 w 826"/>
              <a:gd name="T3" fmla="*/ 482 h 483"/>
              <a:gd name="T4" fmla="*/ 0 w 826"/>
              <a:gd name="T5" fmla="*/ 482 h 483"/>
              <a:gd name="T6" fmla="*/ 258 w 826"/>
              <a:gd name="T7" fmla="*/ 482 h 483"/>
              <a:gd name="T8" fmla="*/ 258 w 826"/>
              <a:gd name="T9" fmla="*/ 482 h 483"/>
              <a:gd name="T10" fmla="*/ 822 w 826"/>
              <a:gd name="T11" fmla="*/ 482 h 483"/>
              <a:gd name="T12" fmla="*/ 822 w 826"/>
              <a:gd name="T13" fmla="*/ 482 h 483"/>
              <a:gd name="T14" fmla="*/ 825 w 826"/>
              <a:gd name="T15" fmla="*/ 0 h 483"/>
              <a:gd name="T16" fmla="*/ 825 w 826"/>
              <a:gd name="T17" fmla="*/ 0 h 483"/>
              <a:gd name="T18" fmla="*/ 0 w 826"/>
              <a:gd name="T19" fmla="*/ 3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6" h="483">
                <a:moveTo>
                  <a:pt x="0" y="3"/>
                </a:moveTo>
                <a:lnTo>
                  <a:pt x="0" y="482"/>
                </a:lnTo>
                <a:lnTo>
                  <a:pt x="0" y="482"/>
                </a:lnTo>
                <a:lnTo>
                  <a:pt x="258" y="482"/>
                </a:lnTo>
                <a:lnTo>
                  <a:pt x="258" y="482"/>
                </a:lnTo>
                <a:lnTo>
                  <a:pt x="822" y="482"/>
                </a:lnTo>
                <a:lnTo>
                  <a:pt x="822" y="482"/>
                </a:lnTo>
                <a:lnTo>
                  <a:pt x="825" y="0"/>
                </a:lnTo>
                <a:lnTo>
                  <a:pt x="825" y="0"/>
                </a:lnTo>
                <a:lnTo>
                  <a:pt x="0" y="3"/>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6" name="Freeform 276"/>
          <p:cNvSpPr>
            <a:spLocks noChangeArrowheads="1"/>
          </p:cNvSpPr>
          <p:nvPr/>
        </p:nvSpPr>
        <p:spPr bwMode="auto">
          <a:xfrm>
            <a:off x="16687054" y="8031619"/>
            <a:ext cx="604101" cy="318310"/>
          </a:xfrm>
          <a:custGeom>
            <a:avLst/>
            <a:gdLst>
              <a:gd name="T0" fmla="*/ 255 w 826"/>
              <a:gd name="T1" fmla="*/ 0 h 437"/>
              <a:gd name="T2" fmla="*/ 825 w 826"/>
              <a:gd name="T3" fmla="*/ 0 h 437"/>
              <a:gd name="T4" fmla="*/ 825 w 826"/>
              <a:gd name="T5" fmla="*/ 0 h 437"/>
              <a:gd name="T6" fmla="*/ 825 w 826"/>
              <a:gd name="T7" fmla="*/ 433 h 437"/>
              <a:gd name="T8" fmla="*/ 825 w 826"/>
              <a:gd name="T9" fmla="*/ 433 h 437"/>
              <a:gd name="T10" fmla="*/ 0 w 826"/>
              <a:gd name="T11" fmla="*/ 436 h 437"/>
              <a:gd name="T12" fmla="*/ 0 w 826"/>
              <a:gd name="T13" fmla="*/ 436 h 437"/>
              <a:gd name="T14" fmla="*/ 0 w 826"/>
              <a:gd name="T15" fmla="*/ 0 h 437"/>
              <a:gd name="T16" fmla="*/ 0 w 826"/>
              <a:gd name="T17" fmla="*/ 0 h 437"/>
              <a:gd name="T18" fmla="*/ 255 w 826"/>
              <a:gd name="T19"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6" h="437">
                <a:moveTo>
                  <a:pt x="255" y="0"/>
                </a:moveTo>
                <a:lnTo>
                  <a:pt x="825" y="0"/>
                </a:lnTo>
                <a:lnTo>
                  <a:pt x="825" y="0"/>
                </a:lnTo>
                <a:lnTo>
                  <a:pt x="825" y="433"/>
                </a:lnTo>
                <a:lnTo>
                  <a:pt x="825" y="433"/>
                </a:lnTo>
                <a:lnTo>
                  <a:pt x="0" y="436"/>
                </a:lnTo>
                <a:lnTo>
                  <a:pt x="0" y="436"/>
                </a:lnTo>
                <a:lnTo>
                  <a:pt x="0" y="0"/>
                </a:lnTo>
                <a:lnTo>
                  <a:pt x="0" y="0"/>
                </a:lnTo>
                <a:lnTo>
                  <a:pt x="255"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7" name="Freeform 277"/>
          <p:cNvSpPr>
            <a:spLocks noChangeArrowheads="1"/>
          </p:cNvSpPr>
          <p:nvPr/>
        </p:nvSpPr>
        <p:spPr bwMode="auto">
          <a:xfrm>
            <a:off x="17294402" y="7619115"/>
            <a:ext cx="367007" cy="412504"/>
          </a:xfrm>
          <a:custGeom>
            <a:avLst/>
            <a:gdLst>
              <a:gd name="T0" fmla="*/ 0 w 503"/>
              <a:gd name="T1" fmla="*/ 0 h 564"/>
              <a:gd name="T2" fmla="*/ 0 w 503"/>
              <a:gd name="T3" fmla="*/ 0 h 564"/>
              <a:gd name="T4" fmla="*/ 394 w 503"/>
              <a:gd name="T5" fmla="*/ 0 h 564"/>
              <a:gd name="T6" fmla="*/ 394 w 503"/>
              <a:gd name="T7" fmla="*/ 0 h 564"/>
              <a:gd name="T8" fmla="*/ 444 w 503"/>
              <a:gd name="T9" fmla="*/ 20 h 564"/>
              <a:gd name="T10" fmla="*/ 440 w 503"/>
              <a:gd name="T11" fmla="*/ 62 h 564"/>
              <a:gd name="T12" fmla="*/ 451 w 503"/>
              <a:gd name="T13" fmla="*/ 90 h 564"/>
              <a:gd name="T14" fmla="*/ 459 w 503"/>
              <a:gd name="T15" fmla="*/ 113 h 564"/>
              <a:gd name="T16" fmla="*/ 483 w 503"/>
              <a:gd name="T17" fmla="*/ 101 h 564"/>
              <a:gd name="T18" fmla="*/ 502 w 503"/>
              <a:gd name="T19" fmla="*/ 90 h 564"/>
              <a:gd name="T20" fmla="*/ 502 w 503"/>
              <a:gd name="T21" fmla="*/ 90 h 564"/>
              <a:gd name="T22" fmla="*/ 502 w 503"/>
              <a:gd name="T23" fmla="*/ 563 h 564"/>
              <a:gd name="T24" fmla="*/ 502 w 503"/>
              <a:gd name="T25" fmla="*/ 563 h 564"/>
              <a:gd name="T26" fmla="*/ 0 w 503"/>
              <a:gd name="T27" fmla="*/ 563 h 564"/>
              <a:gd name="T28" fmla="*/ 0 w 503"/>
              <a:gd name="T29" fmla="*/ 0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3" h="564">
                <a:moveTo>
                  <a:pt x="0" y="0"/>
                </a:moveTo>
                <a:lnTo>
                  <a:pt x="0" y="0"/>
                </a:lnTo>
                <a:cubicBezTo>
                  <a:pt x="394" y="0"/>
                  <a:pt x="394" y="0"/>
                  <a:pt x="394" y="0"/>
                </a:cubicBezTo>
                <a:lnTo>
                  <a:pt x="394" y="0"/>
                </a:lnTo>
                <a:cubicBezTo>
                  <a:pt x="413" y="0"/>
                  <a:pt x="428" y="8"/>
                  <a:pt x="444" y="20"/>
                </a:cubicBezTo>
                <a:cubicBezTo>
                  <a:pt x="455" y="27"/>
                  <a:pt x="436" y="51"/>
                  <a:pt x="440" y="62"/>
                </a:cubicBezTo>
                <a:cubicBezTo>
                  <a:pt x="444" y="74"/>
                  <a:pt x="451" y="82"/>
                  <a:pt x="451" y="90"/>
                </a:cubicBezTo>
                <a:cubicBezTo>
                  <a:pt x="455" y="97"/>
                  <a:pt x="451" y="105"/>
                  <a:pt x="459" y="113"/>
                </a:cubicBezTo>
                <a:cubicBezTo>
                  <a:pt x="471" y="117"/>
                  <a:pt x="475" y="109"/>
                  <a:pt x="483" y="101"/>
                </a:cubicBezTo>
                <a:cubicBezTo>
                  <a:pt x="502" y="90"/>
                  <a:pt x="502" y="90"/>
                  <a:pt x="502" y="90"/>
                </a:cubicBezTo>
                <a:lnTo>
                  <a:pt x="502" y="90"/>
                </a:lnTo>
                <a:cubicBezTo>
                  <a:pt x="502" y="563"/>
                  <a:pt x="502" y="563"/>
                  <a:pt x="502" y="563"/>
                </a:cubicBezTo>
                <a:lnTo>
                  <a:pt x="502" y="563"/>
                </a:lnTo>
                <a:cubicBezTo>
                  <a:pt x="0" y="563"/>
                  <a:pt x="0" y="563"/>
                  <a:pt x="0" y="563"/>
                </a:cubicBezTo>
                <a:lnTo>
                  <a:pt x="0" y="0"/>
                </a:lnTo>
              </a:path>
            </a:pathLst>
          </a:custGeom>
          <a:solidFill>
            <a:schemeClr val="accent3"/>
          </a:solidFill>
          <a:ln w="28575" cap="flat" cmpd="sng">
            <a:solidFill>
              <a:schemeClr val="bg1"/>
            </a:solidFill>
            <a:bevel/>
          </a:ln>
          <a:effectLst/>
        </p:spPr>
        <p:txBody>
          <a:bodyPr wrap="none" anchor="ctr"/>
          <a:lstStyle/>
          <a:p>
            <a:endParaRPr lang="en-US"/>
          </a:p>
        </p:txBody>
      </p:sp>
      <p:sp>
        <p:nvSpPr>
          <p:cNvPr id="288" name="Freeform 278"/>
          <p:cNvSpPr>
            <a:spLocks noChangeArrowheads="1"/>
          </p:cNvSpPr>
          <p:nvPr/>
        </p:nvSpPr>
        <p:spPr bwMode="auto">
          <a:xfrm>
            <a:off x="16901412" y="6807098"/>
            <a:ext cx="376751" cy="373528"/>
          </a:xfrm>
          <a:custGeom>
            <a:avLst/>
            <a:gdLst>
              <a:gd name="T0" fmla="*/ 513 w 514"/>
              <a:gd name="T1" fmla="*/ 509 h 510"/>
              <a:gd name="T2" fmla="*/ 513 w 514"/>
              <a:gd name="T3" fmla="*/ 4 h 510"/>
              <a:gd name="T4" fmla="*/ 513 w 514"/>
              <a:gd name="T5" fmla="*/ 4 h 510"/>
              <a:gd name="T6" fmla="*/ 0 w 514"/>
              <a:gd name="T7" fmla="*/ 0 h 510"/>
              <a:gd name="T8" fmla="*/ 0 w 514"/>
              <a:gd name="T9" fmla="*/ 0 h 510"/>
              <a:gd name="T10" fmla="*/ 0 w 514"/>
              <a:gd name="T11" fmla="*/ 509 h 510"/>
              <a:gd name="T12" fmla="*/ 0 w 514"/>
              <a:gd name="T13" fmla="*/ 509 h 510"/>
              <a:gd name="T14" fmla="*/ 420 w 514"/>
              <a:gd name="T15" fmla="*/ 509 h 510"/>
              <a:gd name="T16" fmla="*/ 420 w 514"/>
              <a:gd name="T17" fmla="*/ 509 h 510"/>
              <a:gd name="T18" fmla="*/ 513 w 514"/>
              <a:gd name="T19" fmla="*/ 509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4" h="510">
                <a:moveTo>
                  <a:pt x="513" y="509"/>
                </a:moveTo>
                <a:lnTo>
                  <a:pt x="513" y="4"/>
                </a:lnTo>
                <a:lnTo>
                  <a:pt x="513" y="4"/>
                </a:lnTo>
                <a:lnTo>
                  <a:pt x="0" y="0"/>
                </a:lnTo>
                <a:lnTo>
                  <a:pt x="0" y="0"/>
                </a:lnTo>
                <a:lnTo>
                  <a:pt x="0" y="509"/>
                </a:lnTo>
                <a:lnTo>
                  <a:pt x="0" y="509"/>
                </a:lnTo>
                <a:lnTo>
                  <a:pt x="420" y="509"/>
                </a:lnTo>
                <a:lnTo>
                  <a:pt x="420" y="509"/>
                </a:lnTo>
                <a:lnTo>
                  <a:pt x="513" y="50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9" name="Freeform 279"/>
          <p:cNvSpPr>
            <a:spLocks noChangeArrowheads="1"/>
          </p:cNvSpPr>
          <p:nvPr/>
        </p:nvSpPr>
        <p:spPr bwMode="auto">
          <a:xfrm>
            <a:off x="16790985" y="7180626"/>
            <a:ext cx="418973" cy="328055"/>
          </a:xfrm>
          <a:custGeom>
            <a:avLst/>
            <a:gdLst>
              <a:gd name="T0" fmla="*/ 0 w 572"/>
              <a:gd name="T1" fmla="*/ 447 h 448"/>
              <a:gd name="T2" fmla="*/ 571 w 572"/>
              <a:gd name="T3" fmla="*/ 447 h 448"/>
              <a:gd name="T4" fmla="*/ 571 w 572"/>
              <a:gd name="T5" fmla="*/ 447 h 448"/>
              <a:gd name="T6" fmla="*/ 571 w 572"/>
              <a:gd name="T7" fmla="*/ 0 h 448"/>
              <a:gd name="T8" fmla="*/ 571 w 572"/>
              <a:gd name="T9" fmla="*/ 0 h 448"/>
              <a:gd name="T10" fmla="*/ 151 w 572"/>
              <a:gd name="T11" fmla="*/ 0 h 448"/>
              <a:gd name="T12" fmla="*/ 151 w 572"/>
              <a:gd name="T13" fmla="*/ 0 h 448"/>
              <a:gd name="T14" fmla="*/ 0 w 572"/>
              <a:gd name="T15" fmla="*/ 0 h 448"/>
              <a:gd name="T16" fmla="*/ 0 w 572"/>
              <a:gd name="T17" fmla="*/ 0 h 448"/>
              <a:gd name="T18" fmla="*/ 0 w 572"/>
              <a:gd name="T19" fmla="*/ 447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2" h="448">
                <a:moveTo>
                  <a:pt x="0" y="447"/>
                </a:moveTo>
                <a:lnTo>
                  <a:pt x="571" y="447"/>
                </a:lnTo>
                <a:lnTo>
                  <a:pt x="571" y="447"/>
                </a:lnTo>
                <a:lnTo>
                  <a:pt x="571" y="0"/>
                </a:lnTo>
                <a:lnTo>
                  <a:pt x="571" y="0"/>
                </a:lnTo>
                <a:lnTo>
                  <a:pt x="151" y="0"/>
                </a:lnTo>
                <a:lnTo>
                  <a:pt x="151" y="0"/>
                </a:lnTo>
                <a:lnTo>
                  <a:pt x="0" y="0"/>
                </a:lnTo>
                <a:lnTo>
                  <a:pt x="0" y="0"/>
                </a:lnTo>
                <a:lnTo>
                  <a:pt x="0" y="447"/>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0" name="Freeform 280"/>
          <p:cNvSpPr>
            <a:spLocks noChangeArrowheads="1"/>
          </p:cNvSpPr>
          <p:nvPr/>
        </p:nvSpPr>
        <p:spPr bwMode="auto">
          <a:xfrm>
            <a:off x="17209958" y="7180626"/>
            <a:ext cx="373503" cy="435241"/>
          </a:xfrm>
          <a:custGeom>
            <a:avLst/>
            <a:gdLst>
              <a:gd name="T0" fmla="*/ 0 w 510"/>
              <a:gd name="T1" fmla="*/ 0 h 594"/>
              <a:gd name="T2" fmla="*/ 93 w 510"/>
              <a:gd name="T3" fmla="*/ 0 h 594"/>
              <a:gd name="T4" fmla="*/ 93 w 510"/>
              <a:gd name="T5" fmla="*/ 0 h 594"/>
              <a:gd name="T6" fmla="*/ 509 w 510"/>
              <a:gd name="T7" fmla="*/ 0 h 594"/>
              <a:gd name="T8" fmla="*/ 509 w 510"/>
              <a:gd name="T9" fmla="*/ 0 h 594"/>
              <a:gd name="T10" fmla="*/ 509 w 510"/>
              <a:gd name="T11" fmla="*/ 593 h 594"/>
              <a:gd name="T12" fmla="*/ 509 w 510"/>
              <a:gd name="T13" fmla="*/ 593 h 594"/>
              <a:gd name="T14" fmla="*/ 115 w 510"/>
              <a:gd name="T15" fmla="*/ 593 h 594"/>
              <a:gd name="T16" fmla="*/ 115 w 510"/>
              <a:gd name="T17" fmla="*/ 593 h 594"/>
              <a:gd name="T18" fmla="*/ 0 w 510"/>
              <a:gd name="T19" fmla="*/ 593 h 594"/>
              <a:gd name="T20" fmla="*/ 0 w 510"/>
              <a:gd name="T21" fmla="*/ 447 h 594"/>
              <a:gd name="T22" fmla="*/ 0 w 510"/>
              <a:gd name="T23" fmla="*/ 447 h 594"/>
              <a:gd name="T24" fmla="*/ 0 w 510"/>
              <a:gd name="T25" fmla="*/ 0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0" h="594">
                <a:moveTo>
                  <a:pt x="0" y="0"/>
                </a:moveTo>
                <a:lnTo>
                  <a:pt x="93" y="0"/>
                </a:lnTo>
                <a:lnTo>
                  <a:pt x="93" y="0"/>
                </a:lnTo>
                <a:lnTo>
                  <a:pt x="509" y="0"/>
                </a:lnTo>
                <a:lnTo>
                  <a:pt x="509" y="0"/>
                </a:lnTo>
                <a:lnTo>
                  <a:pt x="509" y="593"/>
                </a:lnTo>
                <a:lnTo>
                  <a:pt x="509" y="593"/>
                </a:lnTo>
                <a:lnTo>
                  <a:pt x="115" y="593"/>
                </a:lnTo>
                <a:lnTo>
                  <a:pt x="115" y="593"/>
                </a:lnTo>
                <a:lnTo>
                  <a:pt x="0" y="593"/>
                </a:lnTo>
                <a:lnTo>
                  <a:pt x="0" y="447"/>
                </a:lnTo>
                <a:lnTo>
                  <a:pt x="0" y="447"/>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1" name="Freeform 281"/>
          <p:cNvSpPr>
            <a:spLocks noChangeArrowheads="1"/>
          </p:cNvSpPr>
          <p:nvPr/>
        </p:nvSpPr>
        <p:spPr bwMode="auto">
          <a:xfrm>
            <a:off x="17278163" y="6810346"/>
            <a:ext cx="379999" cy="370279"/>
          </a:xfrm>
          <a:custGeom>
            <a:avLst/>
            <a:gdLst>
              <a:gd name="T0" fmla="*/ 0 w 521"/>
              <a:gd name="T1" fmla="*/ 505 h 506"/>
              <a:gd name="T2" fmla="*/ 416 w 521"/>
              <a:gd name="T3" fmla="*/ 505 h 506"/>
              <a:gd name="T4" fmla="*/ 416 w 521"/>
              <a:gd name="T5" fmla="*/ 505 h 506"/>
              <a:gd name="T6" fmla="*/ 520 w 521"/>
              <a:gd name="T7" fmla="*/ 505 h 506"/>
              <a:gd name="T8" fmla="*/ 520 w 521"/>
              <a:gd name="T9" fmla="*/ 505 h 506"/>
              <a:gd name="T10" fmla="*/ 520 w 521"/>
              <a:gd name="T11" fmla="*/ 0 h 506"/>
              <a:gd name="T12" fmla="*/ 520 w 521"/>
              <a:gd name="T13" fmla="*/ 0 h 506"/>
              <a:gd name="T14" fmla="*/ 0 w 521"/>
              <a:gd name="T15" fmla="*/ 0 h 506"/>
              <a:gd name="T16" fmla="*/ 0 w 521"/>
              <a:gd name="T17" fmla="*/ 0 h 506"/>
              <a:gd name="T18" fmla="*/ 0 w 521"/>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1" h="506">
                <a:moveTo>
                  <a:pt x="0" y="505"/>
                </a:moveTo>
                <a:lnTo>
                  <a:pt x="416" y="505"/>
                </a:lnTo>
                <a:lnTo>
                  <a:pt x="416" y="505"/>
                </a:lnTo>
                <a:lnTo>
                  <a:pt x="520" y="505"/>
                </a:lnTo>
                <a:lnTo>
                  <a:pt x="520" y="505"/>
                </a:lnTo>
                <a:lnTo>
                  <a:pt x="520" y="0"/>
                </a:lnTo>
                <a:lnTo>
                  <a:pt x="520" y="0"/>
                </a:lnTo>
                <a:lnTo>
                  <a:pt x="0" y="0"/>
                </a:lnTo>
                <a:lnTo>
                  <a:pt x="0" y="0"/>
                </a:lnTo>
                <a:lnTo>
                  <a:pt x="0"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2" name="Freeform 282"/>
          <p:cNvSpPr>
            <a:spLocks noChangeArrowheads="1"/>
          </p:cNvSpPr>
          <p:nvPr/>
        </p:nvSpPr>
        <p:spPr bwMode="auto">
          <a:xfrm>
            <a:off x="17005343" y="6073035"/>
            <a:ext cx="370255" cy="370279"/>
          </a:xfrm>
          <a:custGeom>
            <a:avLst/>
            <a:gdLst>
              <a:gd name="T0" fmla="*/ 505 w 506"/>
              <a:gd name="T1" fmla="*/ 505 h 506"/>
              <a:gd name="T2" fmla="*/ 505 w 506"/>
              <a:gd name="T3" fmla="*/ 0 h 506"/>
              <a:gd name="T4" fmla="*/ 505 w 506"/>
              <a:gd name="T5" fmla="*/ 0 h 506"/>
              <a:gd name="T6" fmla="*/ 0 w 506"/>
              <a:gd name="T7" fmla="*/ 0 h 506"/>
              <a:gd name="T8" fmla="*/ 0 w 506"/>
              <a:gd name="T9" fmla="*/ 0 h 506"/>
              <a:gd name="T10" fmla="*/ 0 w 506"/>
              <a:gd name="T11" fmla="*/ 505 h 506"/>
              <a:gd name="T12" fmla="*/ 0 w 506"/>
              <a:gd name="T13" fmla="*/ 505 h 506"/>
              <a:gd name="T14" fmla="*/ 371 w 506"/>
              <a:gd name="T15" fmla="*/ 505 h 506"/>
              <a:gd name="T16" fmla="*/ 371 w 506"/>
              <a:gd name="T17" fmla="*/ 505 h 506"/>
              <a:gd name="T18" fmla="*/ 505 w 506"/>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6" h="506">
                <a:moveTo>
                  <a:pt x="505" y="505"/>
                </a:moveTo>
                <a:lnTo>
                  <a:pt x="505" y="0"/>
                </a:lnTo>
                <a:lnTo>
                  <a:pt x="505" y="0"/>
                </a:lnTo>
                <a:lnTo>
                  <a:pt x="0" y="0"/>
                </a:lnTo>
                <a:lnTo>
                  <a:pt x="0" y="0"/>
                </a:lnTo>
                <a:lnTo>
                  <a:pt x="0" y="505"/>
                </a:lnTo>
                <a:lnTo>
                  <a:pt x="0" y="505"/>
                </a:lnTo>
                <a:lnTo>
                  <a:pt x="371" y="505"/>
                </a:lnTo>
                <a:lnTo>
                  <a:pt x="371" y="505"/>
                </a:lnTo>
                <a:lnTo>
                  <a:pt x="505"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3" name="Freeform 283"/>
          <p:cNvSpPr>
            <a:spLocks noChangeArrowheads="1"/>
          </p:cNvSpPr>
          <p:nvPr/>
        </p:nvSpPr>
        <p:spPr bwMode="auto">
          <a:xfrm>
            <a:off x="17378847" y="6073035"/>
            <a:ext cx="379999" cy="370279"/>
          </a:xfrm>
          <a:custGeom>
            <a:avLst/>
            <a:gdLst>
              <a:gd name="T0" fmla="*/ 386 w 522"/>
              <a:gd name="T1" fmla="*/ 505 h 506"/>
              <a:gd name="T2" fmla="*/ 521 w 522"/>
              <a:gd name="T3" fmla="*/ 505 h 506"/>
              <a:gd name="T4" fmla="*/ 521 w 522"/>
              <a:gd name="T5" fmla="*/ 505 h 506"/>
              <a:gd name="T6" fmla="*/ 517 w 522"/>
              <a:gd name="T7" fmla="*/ 0 h 506"/>
              <a:gd name="T8" fmla="*/ 517 w 522"/>
              <a:gd name="T9" fmla="*/ 0 h 506"/>
              <a:gd name="T10" fmla="*/ 0 w 522"/>
              <a:gd name="T11" fmla="*/ 0 h 506"/>
              <a:gd name="T12" fmla="*/ 0 w 522"/>
              <a:gd name="T13" fmla="*/ 0 h 506"/>
              <a:gd name="T14" fmla="*/ 0 w 522"/>
              <a:gd name="T15" fmla="*/ 505 h 506"/>
              <a:gd name="T16" fmla="*/ 0 w 522"/>
              <a:gd name="T17" fmla="*/ 505 h 506"/>
              <a:gd name="T18" fmla="*/ 386 w 522"/>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2" h="506">
                <a:moveTo>
                  <a:pt x="386" y="505"/>
                </a:moveTo>
                <a:lnTo>
                  <a:pt x="521" y="505"/>
                </a:lnTo>
                <a:lnTo>
                  <a:pt x="521" y="505"/>
                </a:lnTo>
                <a:lnTo>
                  <a:pt x="517" y="0"/>
                </a:lnTo>
                <a:lnTo>
                  <a:pt x="517" y="0"/>
                </a:lnTo>
                <a:lnTo>
                  <a:pt x="0" y="0"/>
                </a:lnTo>
                <a:lnTo>
                  <a:pt x="0" y="0"/>
                </a:lnTo>
                <a:lnTo>
                  <a:pt x="0" y="505"/>
                </a:lnTo>
                <a:lnTo>
                  <a:pt x="0" y="505"/>
                </a:lnTo>
                <a:lnTo>
                  <a:pt x="386"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4" name="Freeform 284"/>
          <p:cNvSpPr>
            <a:spLocks noChangeArrowheads="1"/>
          </p:cNvSpPr>
          <p:nvPr/>
        </p:nvSpPr>
        <p:spPr bwMode="auto">
          <a:xfrm>
            <a:off x="17278163" y="6446563"/>
            <a:ext cx="379999" cy="360535"/>
          </a:xfrm>
          <a:custGeom>
            <a:avLst/>
            <a:gdLst>
              <a:gd name="T0" fmla="*/ 134 w 521"/>
              <a:gd name="T1" fmla="*/ 0 h 495"/>
              <a:gd name="T2" fmla="*/ 520 w 521"/>
              <a:gd name="T3" fmla="*/ 0 h 495"/>
              <a:gd name="T4" fmla="*/ 520 w 521"/>
              <a:gd name="T5" fmla="*/ 0 h 495"/>
              <a:gd name="T6" fmla="*/ 520 w 521"/>
              <a:gd name="T7" fmla="*/ 494 h 495"/>
              <a:gd name="T8" fmla="*/ 520 w 521"/>
              <a:gd name="T9" fmla="*/ 494 h 495"/>
              <a:gd name="T10" fmla="*/ 0 w 521"/>
              <a:gd name="T11" fmla="*/ 494 h 495"/>
              <a:gd name="T12" fmla="*/ 0 w 521"/>
              <a:gd name="T13" fmla="*/ 494 h 495"/>
              <a:gd name="T14" fmla="*/ 0 w 521"/>
              <a:gd name="T15" fmla="*/ 0 h 495"/>
              <a:gd name="T16" fmla="*/ 0 w 521"/>
              <a:gd name="T17" fmla="*/ 0 h 495"/>
              <a:gd name="T18" fmla="*/ 134 w 521"/>
              <a:gd name="T19"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1" h="495">
                <a:moveTo>
                  <a:pt x="134" y="0"/>
                </a:moveTo>
                <a:lnTo>
                  <a:pt x="520" y="0"/>
                </a:lnTo>
                <a:lnTo>
                  <a:pt x="520" y="0"/>
                </a:lnTo>
                <a:lnTo>
                  <a:pt x="520" y="494"/>
                </a:lnTo>
                <a:lnTo>
                  <a:pt x="520" y="494"/>
                </a:lnTo>
                <a:lnTo>
                  <a:pt x="0" y="494"/>
                </a:lnTo>
                <a:lnTo>
                  <a:pt x="0" y="494"/>
                </a:lnTo>
                <a:lnTo>
                  <a:pt x="0" y="0"/>
                </a:lnTo>
                <a:lnTo>
                  <a:pt x="0" y="0"/>
                </a:lnTo>
                <a:lnTo>
                  <a:pt x="134"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5" name="Freeform 285"/>
          <p:cNvSpPr>
            <a:spLocks noChangeArrowheads="1"/>
          </p:cNvSpPr>
          <p:nvPr/>
        </p:nvSpPr>
        <p:spPr bwMode="auto">
          <a:xfrm>
            <a:off x="16622097" y="6073035"/>
            <a:ext cx="379999" cy="370279"/>
          </a:xfrm>
          <a:custGeom>
            <a:avLst/>
            <a:gdLst>
              <a:gd name="T0" fmla="*/ 4 w 522"/>
              <a:gd name="T1" fmla="*/ 0 h 506"/>
              <a:gd name="T2" fmla="*/ 521 w 522"/>
              <a:gd name="T3" fmla="*/ 0 h 506"/>
              <a:gd name="T4" fmla="*/ 521 w 522"/>
              <a:gd name="T5" fmla="*/ 0 h 506"/>
              <a:gd name="T6" fmla="*/ 521 w 522"/>
              <a:gd name="T7" fmla="*/ 505 h 506"/>
              <a:gd name="T8" fmla="*/ 379 w 522"/>
              <a:gd name="T9" fmla="*/ 505 h 506"/>
              <a:gd name="T10" fmla="*/ 0 w 522"/>
              <a:gd name="T11" fmla="*/ 505 h 506"/>
              <a:gd name="T12" fmla="*/ 0 w 522"/>
              <a:gd name="T13" fmla="*/ 505 h 506"/>
              <a:gd name="T14" fmla="*/ 4 w 522"/>
              <a:gd name="T15" fmla="*/ 0 h 5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2" h="506">
                <a:moveTo>
                  <a:pt x="4" y="0"/>
                </a:moveTo>
                <a:lnTo>
                  <a:pt x="521" y="0"/>
                </a:lnTo>
                <a:lnTo>
                  <a:pt x="521" y="0"/>
                </a:lnTo>
                <a:lnTo>
                  <a:pt x="521" y="505"/>
                </a:lnTo>
                <a:lnTo>
                  <a:pt x="379" y="505"/>
                </a:lnTo>
                <a:lnTo>
                  <a:pt x="0" y="505"/>
                </a:lnTo>
                <a:lnTo>
                  <a:pt x="0" y="505"/>
                </a:lnTo>
                <a:lnTo>
                  <a:pt x="4"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6" name="Freeform 286"/>
          <p:cNvSpPr>
            <a:spLocks noChangeArrowheads="1"/>
          </p:cNvSpPr>
          <p:nvPr/>
        </p:nvSpPr>
        <p:spPr bwMode="auto">
          <a:xfrm>
            <a:off x="16531157" y="6446563"/>
            <a:ext cx="367007" cy="360535"/>
          </a:xfrm>
          <a:custGeom>
            <a:avLst/>
            <a:gdLst>
              <a:gd name="T0" fmla="*/ 123 w 503"/>
              <a:gd name="T1" fmla="*/ 0 h 495"/>
              <a:gd name="T2" fmla="*/ 502 w 503"/>
              <a:gd name="T3" fmla="*/ 0 h 495"/>
              <a:gd name="T4" fmla="*/ 502 w 503"/>
              <a:gd name="T5" fmla="*/ 0 h 495"/>
              <a:gd name="T6" fmla="*/ 502 w 503"/>
              <a:gd name="T7" fmla="*/ 490 h 495"/>
              <a:gd name="T8" fmla="*/ 502 w 503"/>
              <a:gd name="T9" fmla="*/ 490 h 495"/>
              <a:gd name="T10" fmla="*/ 0 w 503"/>
              <a:gd name="T11" fmla="*/ 494 h 495"/>
              <a:gd name="T12" fmla="*/ 0 w 503"/>
              <a:gd name="T13" fmla="*/ 494 h 495"/>
              <a:gd name="T14" fmla="*/ 0 w 503"/>
              <a:gd name="T15" fmla="*/ 0 h 495"/>
              <a:gd name="T16" fmla="*/ 0 w 503"/>
              <a:gd name="T17" fmla="*/ 0 h 495"/>
              <a:gd name="T18" fmla="*/ 123 w 503"/>
              <a:gd name="T19"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3" h="495">
                <a:moveTo>
                  <a:pt x="123" y="0"/>
                </a:moveTo>
                <a:lnTo>
                  <a:pt x="502" y="0"/>
                </a:lnTo>
                <a:lnTo>
                  <a:pt x="502" y="0"/>
                </a:lnTo>
                <a:lnTo>
                  <a:pt x="502" y="490"/>
                </a:lnTo>
                <a:lnTo>
                  <a:pt x="502" y="490"/>
                </a:lnTo>
                <a:lnTo>
                  <a:pt x="0" y="494"/>
                </a:lnTo>
                <a:lnTo>
                  <a:pt x="0" y="494"/>
                </a:lnTo>
                <a:lnTo>
                  <a:pt x="0" y="0"/>
                </a:lnTo>
                <a:lnTo>
                  <a:pt x="0" y="0"/>
                </a:lnTo>
                <a:lnTo>
                  <a:pt x="123"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7" name="Freeform 287"/>
          <p:cNvSpPr>
            <a:spLocks noChangeArrowheads="1"/>
          </p:cNvSpPr>
          <p:nvPr/>
        </p:nvSpPr>
        <p:spPr bwMode="auto">
          <a:xfrm>
            <a:off x="16901412" y="6446563"/>
            <a:ext cx="376751" cy="360535"/>
          </a:xfrm>
          <a:custGeom>
            <a:avLst/>
            <a:gdLst>
              <a:gd name="T0" fmla="*/ 0 w 514"/>
              <a:gd name="T1" fmla="*/ 0 h 495"/>
              <a:gd name="T2" fmla="*/ 142 w 514"/>
              <a:gd name="T3" fmla="*/ 0 h 495"/>
              <a:gd name="T4" fmla="*/ 142 w 514"/>
              <a:gd name="T5" fmla="*/ 0 h 495"/>
              <a:gd name="T6" fmla="*/ 513 w 514"/>
              <a:gd name="T7" fmla="*/ 0 h 495"/>
              <a:gd name="T8" fmla="*/ 513 w 514"/>
              <a:gd name="T9" fmla="*/ 0 h 495"/>
              <a:gd name="T10" fmla="*/ 513 w 514"/>
              <a:gd name="T11" fmla="*/ 494 h 495"/>
              <a:gd name="T12" fmla="*/ 513 w 514"/>
              <a:gd name="T13" fmla="*/ 494 h 495"/>
              <a:gd name="T14" fmla="*/ 0 w 514"/>
              <a:gd name="T15" fmla="*/ 490 h 495"/>
              <a:gd name="T16" fmla="*/ 0 w 514"/>
              <a:gd name="T17" fmla="*/ 490 h 495"/>
              <a:gd name="T18" fmla="*/ 0 w 514"/>
              <a:gd name="T19"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4" h="495">
                <a:moveTo>
                  <a:pt x="0" y="0"/>
                </a:moveTo>
                <a:lnTo>
                  <a:pt x="142" y="0"/>
                </a:lnTo>
                <a:lnTo>
                  <a:pt x="142" y="0"/>
                </a:lnTo>
                <a:lnTo>
                  <a:pt x="513" y="0"/>
                </a:lnTo>
                <a:lnTo>
                  <a:pt x="513" y="0"/>
                </a:lnTo>
                <a:lnTo>
                  <a:pt x="513" y="494"/>
                </a:lnTo>
                <a:lnTo>
                  <a:pt x="513" y="494"/>
                </a:lnTo>
                <a:lnTo>
                  <a:pt x="0" y="490"/>
                </a:lnTo>
                <a:lnTo>
                  <a:pt x="0" y="490"/>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8" name="Freeform 288"/>
          <p:cNvSpPr>
            <a:spLocks noChangeArrowheads="1"/>
          </p:cNvSpPr>
          <p:nvPr/>
        </p:nvSpPr>
        <p:spPr bwMode="auto">
          <a:xfrm>
            <a:off x="16157654" y="6810346"/>
            <a:ext cx="373503" cy="370279"/>
          </a:xfrm>
          <a:custGeom>
            <a:avLst/>
            <a:gdLst>
              <a:gd name="T0" fmla="*/ 505 w 510"/>
              <a:gd name="T1" fmla="*/ 505 h 506"/>
              <a:gd name="T2" fmla="*/ 509 w 510"/>
              <a:gd name="T3" fmla="*/ 0 h 506"/>
              <a:gd name="T4" fmla="*/ 509 w 510"/>
              <a:gd name="T5" fmla="*/ 0 h 506"/>
              <a:gd name="T6" fmla="*/ 0 w 510"/>
              <a:gd name="T7" fmla="*/ 0 h 506"/>
              <a:gd name="T8" fmla="*/ 0 w 510"/>
              <a:gd name="T9" fmla="*/ 0 h 506"/>
              <a:gd name="T10" fmla="*/ 4 w 510"/>
              <a:gd name="T11" fmla="*/ 505 h 506"/>
              <a:gd name="T12" fmla="*/ 4 w 510"/>
              <a:gd name="T13" fmla="*/ 505 h 506"/>
              <a:gd name="T14" fmla="*/ 420 w 510"/>
              <a:gd name="T15" fmla="*/ 505 h 506"/>
              <a:gd name="T16" fmla="*/ 420 w 510"/>
              <a:gd name="T17" fmla="*/ 505 h 506"/>
              <a:gd name="T18" fmla="*/ 505 w 510"/>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0" h="506">
                <a:moveTo>
                  <a:pt x="505" y="505"/>
                </a:moveTo>
                <a:lnTo>
                  <a:pt x="509" y="0"/>
                </a:lnTo>
                <a:lnTo>
                  <a:pt x="509" y="0"/>
                </a:lnTo>
                <a:lnTo>
                  <a:pt x="0" y="0"/>
                </a:lnTo>
                <a:lnTo>
                  <a:pt x="0" y="0"/>
                </a:lnTo>
                <a:lnTo>
                  <a:pt x="4" y="505"/>
                </a:lnTo>
                <a:lnTo>
                  <a:pt x="4" y="505"/>
                </a:lnTo>
                <a:lnTo>
                  <a:pt x="420" y="505"/>
                </a:lnTo>
                <a:lnTo>
                  <a:pt x="420" y="505"/>
                </a:lnTo>
                <a:lnTo>
                  <a:pt x="505"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9" name="Freeform 289"/>
          <p:cNvSpPr>
            <a:spLocks noChangeArrowheads="1"/>
          </p:cNvSpPr>
          <p:nvPr/>
        </p:nvSpPr>
        <p:spPr bwMode="auto">
          <a:xfrm>
            <a:off x="16466200" y="7180626"/>
            <a:ext cx="321538" cy="448233"/>
          </a:xfrm>
          <a:custGeom>
            <a:avLst/>
            <a:gdLst>
              <a:gd name="T0" fmla="*/ 0 w 441"/>
              <a:gd name="T1" fmla="*/ 0 h 614"/>
              <a:gd name="T2" fmla="*/ 85 w 441"/>
              <a:gd name="T3" fmla="*/ 0 h 614"/>
              <a:gd name="T4" fmla="*/ 85 w 441"/>
              <a:gd name="T5" fmla="*/ 0 h 614"/>
              <a:gd name="T6" fmla="*/ 440 w 441"/>
              <a:gd name="T7" fmla="*/ 0 h 614"/>
              <a:gd name="T8" fmla="*/ 440 w 441"/>
              <a:gd name="T9" fmla="*/ 0 h 614"/>
              <a:gd name="T10" fmla="*/ 440 w 441"/>
              <a:gd name="T11" fmla="*/ 447 h 614"/>
              <a:gd name="T12" fmla="*/ 440 w 441"/>
              <a:gd name="T13" fmla="*/ 447 h 614"/>
              <a:gd name="T14" fmla="*/ 386 w 441"/>
              <a:gd name="T15" fmla="*/ 451 h 614"/>
              <a:gd name="T16" fmla="*/ 386 w 441"/>
              <a:gd name="T17" fmla="*/ 613 h 614"/>
              <a:gd name="T18" fmla="*/ 0 w 441"/>
              <a:gd name="T19" fmla="*/ 613 h 614"/>
              <a:gd name="T20" fmla="*/ 0 w 441"/>
              <a:gd name="T21" fmla="*/ 613 h 614"/>
              <a:gd name="T22" fmla="*/ 0 w 441"/>
              <a:gd name="T23" fmla="*/ 505 h 614"/>
              <a:gd name="T24" fmla="*/ 0 w 441"/>
              <a:gd name="T25" fmla="*/ 505 h 614"/>
              <a:gd name="T26" fmla="*/ 0 w 441"/>
              <a:gd name="T27"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1" h="614">
                <a:moveTo>
                  <a:pt x="0" y="0"/>
                </a:moveTo>
                <a:lnTo>
                  <a:pt x="85" y="0"/>
                </a:lnTo>
                <a:lnTo>
                  <a:pt x="85" y="0"/>
                </a:lnTo>
                <a:lnTo>
                  <a:pt x="440" y="0"/>
                </a:lnTo>
                <a:lnTo>
                  <a:pt x="440" y="0"/>
                </a:lnTo>
                <a:lnTo>
                  <a:pt x="440" y="447"/>
                </a:lnTo>
                <a:lnTo>
                  <a:pt x="440" y="447"/>
                </a:lnTo>
                <a:lnTo>
                  <a:pt x="386" y="451"/>
                </a:lnTo>
                <a:lnTo>
                  <a:pt x="386" y="613"/>
                </a:lnTo>
                <a:lnTo>
                  <a:pt x="0" y="613"/>
                </a:lnTo>
                <a:lnTo>
                  <a:pt x="0" y="613"/>
                </a:lnTo>
                <a:lnTo>
                  <a:pt x="0" y="505"/>
                </a:lnTo>
                <a:lnTo>
                  <a:pt x="0" y="505"/>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0" name="Freeform 290"/>
          <p:cNvSpPr>
            <a:spLocks noChangeArrowheads="1"/>
          </p:cNvSpPr>
          <p:nvPr/>
        </p:nvSpPr>
        <p:spPr bwMode="auto">
          <a:xfrm>
            <a:off x="16527909" y="6807098"/>
            <a:ext cx="370255" cy="373528"/>
          </a:xfrm>
          <a:custGeom>
            <a:avLst/>
            <a:gdLst>
              <a:gd name="T0" fmla="*/ 4 w 507"/>
              <a:gd name="T1" fmla="*/ 4 h 510"/>
              <a:gd name="T2" fmla="*/ 506 w 507"/>
              <a:gd name="T3" fmla="*/ 0 h 510"/>
              <a:gd name="T4" fmla="*/ 506 w 507"/>
              <a:gd name="T5" fmla="*/ 0 h 510"/>
              <a:gd name="T6" fmla="*/ 506 w 507"/>
              <a:gd name="T7" fmla="*/ 509 h 510"/>
              <a:gd name="T8" fmla="*/ 506 w 507"/>
              <a:gd name="T9" fmla="*/ 509 h 510"/>
              <a:gd name="T10" fmla="*/ 355 w 507"/>
              <a:gd name="T11" fmla="*/ 509 h 510"/>
              <a:gd name="T12" fmla="*/ 355 w 507"/>
              <a:gd name="T13" fmla="*/ 509 h 510"/>
              <a:gd name="T14" fmla="*/ 0 w 507"/>
              <a:gd name="T15" fmla="*/ 509 h 510"/>
              <a:gd name="T16" fmla="*/ 0 w 507"/>
              <a:gd name="T17" fmla="*/ 509 h 510"/>
              <a:gd name="T18" fmla="*/ 4 w 507"/>
              <a:gd name="T19" fmla="*/ 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7" h="510">
                <a:moveTo>
                  <a:pt x="4" y="4"/>
                </a:moveTo>
                <a:lnTo>
                  <a:pt x="506" y="0"/>
                </a:lnTo>
                <a:lnTo>
                  <a:pt x="506" y="0"/>
                </a:lnTo>
                <a:lnTo>
                  <a:pt x="506" y="509"/>
                </a:lnTo>
                <a:lnTo>
                  <a:pt x="506" y="509"/>
                </a:lnTo>
                <a:lnTo>
                  <a:pt x="355" y="509"/>
                </a:lnTo>
                <a:lnTo>
                  <a:pt x="355" y="509"/>
                </a:lnTo>
                <a:lnTo>
                  <a:pt x="0" y="509"/>
                </a:lnTo>
                <a:lnTo>
                  <a:pt x="0" y="509"/>
                </a:lnTo>
                <a:lnTo>
                  <a:pt x="4" y="4"/>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1" name="Freeform 291"/>
          <p:cNvSpPr>
            <a:spLocks noChangeArrowheads="1"/>
          </p:cNvSpPr>
          <p:nvPr/>
        </p:nvSpPr>
        <p:spPr bwMode="auto">
          <a:xfrm>
            <a:off x="16466200" y="7667836"/>
            <a:ext cx="405982" cy="363783"/>
          </a:xfrm>
          <a:custGeom>
            <a:avLst/>
            <a:gdLst>
              <a:gd name="T0" fmla="*/ 0 w 557"/>
              <a:gd name="T1" fmla="*/ 0 h 498"/>
              <a:gd name="T2" fmla="*/ 556 w 557"/>
              <a:gd name="T3" fmla="*/ 0 h 498"/>
              <a:gd name="T4" fmla="*/ 556 w 557"/>
              <a:gd name="T5" fmla="*/ 497 h 498"/>
              <a:gd name="T6" fmla="*/ 556 w 557"/>
              <a:gd name="T7" fmla="*/ 497 h 498"/>
              <a:gd name="T8" fmla="*/ 301 w 557"/>
              <a:gd name="T9" fmla="*/ 497 h 498"/>
              <a:gd name="T10" fmla="*/ 301 w 557"/>
              <a:gd name="T11" fmla="*/ 497 h 498"/>
              <a:gd name="T12" fmla="*/ 0 w 557"/>
              <a:gd name="T13" fmla="*/ 497 h 498"/>
              <a:gd name="T14" fmla="*/ 0 w 557"/>
              <a:gd name="T15" fmla="*/ 497 h 498"/>
              <a:gd name="T16" fmla="*/ 0 w 557"/>
              <a:gd name="T17" fmla="*/ 0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7" h="498">
                <a:moveTo>
                  <a:pt x="0" y="0"/>
                </a:moveTo>
                <a:lnTo>
                  <a:pt x="556" y="0"/>
                </a:lnTo>
                <a:lnTo>
                  <a:pt x="556" y="497"/>
                </a:lnTo>
                <a:lnTo>
                  <a:pt x="556" y="497"/>
                </a:lnTo>
                <a:lnTo>
                  <a:pt x="301" y="497"/>
                </a:lnTo>
                <a:lnTo>
                  <a:pt x="301" y="497"/>
                </a:lnTo>
                <a:lnTo>
                  <a:pt x="0" y="497"/>
                </a:lnTo>
                <a:lnTo>
                  <a:pt x="0" y="497"/>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2" name="Freeform 292"/>
          <p:cNvSpPr>
            <a:spLocks noChangeArrowheads="1"/>
          </p:cNvSpPr>
          <p:nvPr/>
        </p:nvSpPr>
        <p:spPr bwMode="auto">
          <a:xfrm>
            <a:off x="16092697" y="7554153"/>
            <a:ext cx="370255" cy="477466"/>
          </a:xfrm>
          <a:custGeom>
            <a:avLst/>
            <a:gdLst>
              <a:gd name="T0" fmla="*/ 505 w 506"/>
              <a:gd name="T1" fmla="*/ 108 h 652"/>
              <a:gd name="T2" fmla="*/ 505 w 506"/>
              <a:gd name="T3" fmla="*/ 154 h 652"/>
              <a:gd name="T4" fmla="*/ 505 w 506"/>
              <a:gd name="T5" fmla="*/ 154 h 652"/>
              <a:gd name="T6" fmla="*/ 505 w 506"/>
              <a:gd name="T7" fmla="*/ 651 h 652"/>
              <a:gd name="T8" fmla="*/ 505 w 506"/>
              <a:gd name="T9" fmla="*/ 651 h 652"/>
              <a:gd name="T10" fmla="*/ 0 w 506"/>
              <a:gd name="T11" fmla="*/ 651 h 652"/>
              <a:gd name="T12" fmla="*/ 0 w 506"/>
              <a:gd name="T13" fmla="*/ 651 h 652"/>
              <a:gd name="T14" fmla="*/ 0 w 506"/>
              <a:gd name="T15" fmla="*/ 0 h 652"/>
              <a:gd name="T16" fmla="*/ 0 w 506"/>
              <a:gd name="T17" fmla="*/ 0 h 652"/>
              <a:gd name="T18" fmla="*/ 505 w 506"/>
              <a:gd name="T19" fmla="*/ 0 h 652"/>
              <a:gd name="T20" fmla="*/ 505 w 506"/>
              <a:gd name="T21" fmla="*/ 0 h 652"/>
              <a:gd name="T22" fmla="*/ 505 w 506"/>
              <a:gd name="T23" fmla="*/ 108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6" h="652">
                <a:moveTo>
                  <a:pt x="505" y="108"/>
                </a:moveTo>
                <a:lnTo>
                  <a:pt x="505" y="154"/>
                </a:lnTo>
                <a:lnTo>
                  <a:pt x="505" y="154"/>
                </a:lnTo>
                <a:lnTo>
                  <a:pt x="505" y="651"/>
                </a:lnTo>
                <a:lnTo>
                  <a:pt x="505" y="651"/>
                </a:lnTo>
                <a:lnTo>
                  <a:pt x="0" y="651"/>
                </a:lnTo>
                <a:lnTo>
                  <a:pt x="0" y="651"/>
                </a:lnTo>
                <a:lnTo>
                  <a:pt x="0" y="0"/>
                </a:lnTo>
                <a:lnTo>
                  <a:pt x="0" y="0"/>
                </a:lnTo>
                <a:lnTo>
                  <a:pt x="505" y="0"/>
                </a:lnTo>
                <a:lnTo>
                  <a:pt x="505" y="0"/>
                </a:lnTo>
                <a:lnTo>
                  <a:pt x="505" y="108"/>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3" name="Freeform 293"/>
          <p:cNvSpPr>
            <a:spLocks noChangeArrowheads="1"/>
          </p:cNvSpPr>
          <p:nvPr/>
        </p:nvSpPr>
        <p:spPr bwMode="auto">
          <a:xfrm>
            <a:off x="15725689" y="7180626"/>
            <a:ext cx="367007" cy="370279"/>
          </a:xfrm>
          <a:custGeom>
            <a:avLst/>
            <a:gdLst>
              <a:gd name="T0" fmla="*/ 0 w 503"/>
              <a:gd name="T1" fmla="*/ 505 h 506"/>
              <a:gd name="T2" fmla="*/ 502 w 503"/>
              <a:gd name="T3" fmla="*/ 505 h 506"/>
              <a:gd name="T4" fmla="*/ 502 w 503"/>
              <a:gd name="T5" fmla="*/ 505 h 506"/>
              <a:gd name="T6" fmla="*/ 502 w 503"/>
              <a:gd name="T7" fmla="*/ 0 h 506"/>
              <a:gd name="T8" fmla="*/ 502 w 503"/>
              <a:gd name="T9" fmla="*/ 0 h 506"/>
              <a:gd name="T10" fmla="*/ 86 w 503"/>
              <a:gd name="T11" fmla="*/ 0 h 506"/>
              <a:gd name="T12" fmla="*/ 86 w 503"/>
              <a:gd name="T13" fmla="*/ 0 h 506"/>
              <a:gd name="T14" fmla="*/ 0 w 503"/>
              <a:gd name="T15" fmla="*/ 0 h 506"/>
              <a:gd name="T16" fmla="*/ 0 w 503"/>
              <a:gd name="T17" fmla="*/ 0 h 506"/>
              <a:gd name="T18" fmla="*/ 0 w 503"/>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3" h="506">
                <a:moveTo>
                  <a:pt x="0" y="505"/>
                </a:moveTo>
                <a:lnTo>
                  <a:pt x="502" y="505"/>
                </a:lnTo>
                <a:lnTo>
                  <a:pt x="502" y="505"/>
                </a:lnTo>
                <a:lnTo>
                  <a:pt x="502" y="0"/>
                </a:lnTo>
                <a:lnTo>
                  <a:pt x="502" y="0"/>
                </a:lnTo>
                <a:lnTo>
                  <a:pt x="86" y="0"/>
                </a:lnTo>
                <a:lnTo>
                  <a:pt x="86" y="0"/>
                </a:lnTo>
                <a:lnTo>
                  <a:pt x="0" y="0"/>
                </a:lnTo>
                <a:lnTo>
                  <a:pt x="0" y="0"/>
                </a:lnTo>
                <a:lnTo>
                  <a:pt x="0" y="505"/>
                </a:lnTo>
              </a:path>
            </a:pathLst>
          </a:custGeom>
          <a:solidFill>
            <a:schemeClr val="accent2"/>
          </a:solidFill>
          <a:ln w="28575" cap="flat" cmpd="sng">
            <a:solidFill>
              <a:schemeClr val="bg1"/>
            </a:solidFill>
            <a:bevel/>
          </a:ln>
          <a:effectLst/>
        </p:spPr>
        <p:txBody>
          <a:bodyPr wrap="none" anchor="ctr"/>
          <a:lstStyle/>
          <a:p>
            <a:endParaRPr lang="en-US"/>
          </a:p>
        </p:txBody>
      </p:sp>
      <p:sp>
        <p:nvSpPr>
          <p:cNvPr id="304" name="Freeform 294"/>
          <p:cNvSpPr>
            <a:spLocks noChangeArrowheads="1"/>
          </p:cNvSpPr>
          <p:nvPr/>
        </p:nvSpPr>
        <p:spPr bwMode="auto">
          <a:xfrm>
            <a:off x="15787398" y="6807098"/>
            <a:ext cx="370255" cy="373528"/>
          </a:xfrm>
          <a:custGeom>
            <a:avLst/>
            <a:gdLst>
              <a:gd name="T0" fmla="*/ 416 w 506"/>
              <a:gd name="T1" fmla="*/ 509 h 510"/>
              <a:gd name="T2" fmla="*/ 505 w 506"/>
              <a:gd name="T3" fmla="*/ 509 h 510"/>
              <a:gd name="T4" fmla="*/ 505 w 506"/>
              <a:gd name="T5" fmla="*/ 509 h 510"/>
              <a:gd name="T6" fmla="*/ 501 w 506"/>
              <a:gd name="T7" fmla="*/ 4 h 510"/>
              <a:gd name="T8" fmla="*/ 501 w 506"/>
              <a:gd name="T9" fmla="*/ 4 h 510"/>
              <a:gd name="T10" fmla="*/ 0 w 506"/>
              <a:gd name="T11" fmla="*/ 0 h 510"/>
              <a:gd name="T12" fmla="*/ 0 w 506"/>
              <a:gd name="T13" fmla="*/ 0 h 510"/>
              <a:gd name="T14" fmla="*/ 0 w 506"/>
              <a:gd name="T15" fmla="*/ 509 h 510"/>
              <a:gd name="T16" fmla="*/ 0 w 506"/>
              <a:gd name="T17" fmla="*/ 509 h 510"/>
              <a:gd name="T18" fmla="*/ 416 w 506"/>
              <a:gd name="T19" fmla="*/ 509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6" h="510">
                <a:moveTo>
                  <a:pt x="416" y="509"/>
                </a:moveTo>
                <a:lnTo>
                  <a:pt x="505" y="509"/>
                </a:lnTo>
                <a:lnTo>
                  <a:pt x="505" y="509"/>
                </a:lnTo>
                <a:lnTo>
                  <a:pt x="501" y="4"/>
                </a:lnTo>
                <a:lnTo>
                  <a:pt x="501" y="4"/>
                </a:lnTo>
                <a:lnTo>
                  <a:pt x="0" y="0"/>
                </a:lnTo>
                <a:lnTo>
                  <a:pt x="0" y="0"/>
                </a:lnTo>
                <a:lnTo>
                  <a:pt x="0" y="509"/>
                </a:lnTo>
                <a:lnTo>
                  <a:pt x="0" y="509"/>
                </a:lnTo>
                <a:lnTo>
                  <a:pt x="416" y="509"/>
                </a:lnTo>
              </a:path>
            </a:pathLst>
          </a:custGeom>
          <a:solidFill>
            <a:schemeClr val="accent2"/>
          </a:solidFill>
          <a:ln w="28575" cap="flat" cmpd="sng">
            <a:solidFill>
              <a:schemeClr val="bg1"/>
            </a:solidFill>
            <a:bevel/>
          </a:ln>
          <a:effectLst/>
        </p:spPr>
        <p:txBody>
          <a:bodyPr wrap="none" anchor="ctr"/>
          <a:lstStyle/>
          <a:p>
            <a:endParaRPr lang="en-US"/>
          </a:p>
        </p:txBody>
      </p:sp>
      <p:sp>
        <p:nvSpPr>
          <p:cNvPr id="305" name="Freeform 295"/>
          <p:cNvSpPr>
            <a:spLocks noChangeArrowheads="1"/>
          </p:cNvSpPr>
          <p:nvPr/>
        </p:nvSpPr>
        <p:spPr bwMode="auto">
          <a:xfrm>
            <a:off x="16092697" y="7180626"/>
            <a:ext cx="370255" cy="370279"/>
          </a:xfrm>
          <a:custGeom>
            <a:avLst/>
            <a:gdLst>
              <a:gd name="T0" fmla="*/ 0 w 506"/>
              <a:gd name="T1" fmla="*/ 0 h 506"/>
              <a:gd name="T2" fmla="*/ 89 w 506"/>
              <a:gd name="T3" fmla="*/ 0 h 506"/>
              <a:gd name="T4" fmla="*/ 89 w 506"/>
              <a:gd name="T5" fmla="*/ 0 h 506"/>
              <a:gd name="T6" fmla="*/ 505 w 506"/>
              <a:gd name="T7" fmla="*/ 0 h 506"/>
              <a:gd name="T8" fmla="*/ 505 w 506"/>
              <a:gd name="T9" fmla="*/ 0 h 506"/>
              <a:gd name="T10" fmla="*/ 505 w 506"/>
              <a:gd name="T11" fmla="*/ 505 h 506"/>
              <a:gd name="T12" fmla="*/ 505 w 506"/>
              <a:gd name="T13" fmla="*/ 505 h 506"/>
              <a:gd name="T14" fmla="*/ 0 w 506"/>
              <a:gd name="T15" fmla="*/ 505 h 506"/>
              <a:gd name="T16" fmla="*/ 0 w 506"/>
              <a:gd name="T17" fmla="*/ 505 h 506"/>
              <a:gd name="T18" fmla="*/ 0 w 506"/>
              <a:gd name="T19" fmla="*/ 0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6" h="506">
                <a:moveTo>
                  <a:pt x="0" y="0"/>
                </a:moveTo>
                <a:lnTo>
                  <a:pt x="89" y="0"/>
                </a:lnTo>
                <a:lnTo>
                  <a:pt x="89" y="0"/>
                </a:lnTo>
                <a:lnTo>
                  <a:pt x="505" y="0"/>
                </a:lnTo>
                <a:lnTo>
                  <a:pt x="505" y="0"/>
                </a:lnTo>
                <a:lnTo>
                  <a:pt x="505" y="505"/>
                </a:lnTo>
                <a:lnTo>
                  <a:pt x="505" y="505"/>
                </a:lnTo>
                <a:lnTo>
                  <a:pt x="0" y="505"/>
                </a:lnTo>
                <a:lnTo>
                  <a:pt x="0" y="505"/>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6" name="Freeform 296"/>
          <p:cNvSpPr>
            <a:spLocks noChangeArrowheads="1"/>
          </p:cNvSpPr>
          <p:nvPr/>
        </p:nvSpPr>
        <p:spPr bwMode="auto">
          <a:xfrm>
            <a:off x="15374921" y="7554153"/>
            <a:ext cx="331281" cy="477466"/>
          </a:xfrm>
          <a:custGeom>
            <a:avLst/>
            <a:gdLst>
              <a:gd name="T0" fmla="*/ 455 w 456"/>
              <a:gd name="T1" fmla="*/ 651 h 652"/>
              <a:gd name="T2" fmla="*/ 455 w 456"/>
              <a:gd name="T3" fmla="*/ 651 h 652"/>
              <a:gd name="T4" fmla="*/ 409 w 456"/>
              <a:gd name="T5" fmla="*/ 651 h 652"/>
              <a:gd name="T6" fmla="*/ 409 w 456"/>
              <a:gd name="T7" fmla="*/ 651 h 652"/>
              <a:gd name="T8" fmla="*/ 375 w 456"/>
              <a:gd name="T9" fmla="*/ 632 h 652"/>
              <a:gd name="T10" fmla="*/ 332 w 456"/>
              <a:gd name="T11" fmla="*/ 575 h 652"/>
              <a:gd name="T12" fmla="*/ 324 w 456"/>
              <a:gd name="T13" fmla="*/ 505 h 652"/>
              <a:gd name="T14" fmla="*/ 170 w 456"/>
              <a:gd name="T15" fmla="*/ 432 h 652"/>
              <a:gd name="T16" fmla="*/ 104 w 456"/>
              <a:gd name="T17" fmla="*/ 370 h 652"/>
              <a:gd name="T18" fmla="*/ 0 w 456"/>
              <a:gd name="T19" fmla="*/ 412 h 652"/>
              <a:gd name="T20" fmla="*/ 0 w 456"/>
              <a:gd name="T21" fmla="*/ 412 h 652"/>
              <a:gd name="T22" fmla="*/ 0 w 456"/>
              <a:gd name="T23" fmla="*/ 0 h 652"/>
              <a:gd name="T24" fmla="*/ 0 w 456"/>
              <a:gd name="T25" fmla="*/ 0 h 652"/>
              <a:gd name="T26" fmla="*/ 455 w 456"/>
              <a:gd name="T27" fmla="*/ 0 h 652"/>
              <a:gd name="T28" fmla="*/ 455 w 456"/>
              <a:gd name="T29" fmla="*/ 0 h 652"/>
              <a:gd name="T30" fmla="*/ 455 w 456"/>
              <a:gd name="T31" fmla="*/ 651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6" h="652">
                <a:moveTo>
                  <a:pt x="455" y="651"/>
                </a:moveTo>
                <a:lnTo>
                  <a:pt x="455" y="651"/>
                </a:lnTo>
                <a:cubicBezTo>
                  <a:pt x="409" y="651"/>
                  <a:pt x="409" y="651"/>
                  <a:pt x="409" y="651"/>
                </a:cubicBezTo>
                <a:lnTo>
                  <a:pt x="409" y="651"/>
                </a:lnTo>
                <a:cubicBezTo>
                  <a:pt x="375" y="632"/>
                  <a:pt x="375" y="632"/>
                  <a:pt x="375" y="632"/>
                </a:cubicBezTo>
                <a:cubicBezTo>
                  <a:pt x="363" y="613"/>
                  <a:pt x="340" y="594"/>
                  <a:pt x="332" y="575"/>
                </a:cubicBezTo>
                <a:cubicBezTo>
                  <a:pt x="324" y="551"/>
                  <a:pt x="332" y="525"/>
                  <a:pt x="324" y="505"/>
                </a:cubicBezTo>
                <a:cubicBezTo>
                  <a:pt x="305" y="439"/>
                  <a:pt x="217" y="455"/>
                  <a:pt x="170" y="432"/>
                </a:cubicBezTo>
                <a:cubicBezTo>
                  <a:pt x="143" y="420"/>
                  <a:pt x="128" y="393"/>
                  <a:pt x="104" y="370"/>
                </a:cubicBezTo>
                <a:cubicBezTo>
                  <a:pt x="62" y="370"/>
                  <a:pt x="58" y="443"/>
                  <a:pt x="0" y="412"/>
                </a:cubicBezTo>
                <a:lnTo>
                  <a:pt x="0" y="412"/>
                </a:lnTo>
                <a:cubicBezTo>
                  <a:pt x="0" y="0"/>
                  <a:pt x="0" y="0"/>
                  <a:pt x="0" y="0"/>
                </a:cubicBezTo>
                <a:lnTo>
                  <a:pt x="0" y="0"/>
                </a:lnTo>
                <a:cubicBezTo>
                  <a:pt x="455" y="0"/>
                  <a:pt x="455" y="0"/>
                  <a:pt x="455" y="0"/>
                </a:cubicBezTo>
                <a:lnTo>
                  <a:pt x="455" y="0"/>
                </a:lnTo>
                <a:cubicBezTo>
                  <a:pt x="455" y="651"/>
                  <a:pt x="455" y="651"/>
                  <a:pt x="455" y="65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7" name="Freeform 297"/>
          <p:cNvSpPr>
            <a:spLocks noChangeArrowheads="1"/>
          </p:cNvSpPr>
          <p:nvPr/>
        </p:nvSpPr>
        <p:spPr bwMode="auto">
          <a:xfrm>
            <a:off x="15709450" y="7554153"/>
            <a:ext cx="379999" cy="477466"/>
          </a:xfrm>
          <a:custGeom>
            <a:avLst/>
            <a:gdLst>
              <a:gd name="T0" fmla="*/ 0 w 522"/>
              <a:gd name="T1" fmla="*/ 0 h 652"/>
              <a:gd name="T2" fmla="*/ 19 w 522"/>
              <a:gd name="T3" fmla="*/ 0 h 652"/>
              <a:gd name="T4" fmla="*/ 19 w 522"/>
              <a:gd name="T5" fmla="*/ 0 h 652"/>
              <a:gd name="T6" fmla="*/ 521 w 522"/>
              <a:gd name="T7" fmla="*/ 0 h 652"/>
              <a:gd name="T8" fmla="*/ 521 w 522"/>
              <a:gd name="T9" fmla="*/ 0 h 652"/>
              <a:gd name="T10" fmla="*/ 521 w 522"/>
              <a:gd name="T11" fmla="*/ 651 h 652"/>
              <a:gd name="T12" fmla="*/ 521 w 522"/>
              <a:gd name="T13" fmla="*/ 651 h 652"/>
              <a:gd name="T14" fmla="*/ 0 w 522"/>
              <a:gd name="T15" fmla="*/ 651 h 652"/>
              <a:gd name="T16" fmla="*/ 0 w 522"/>
              <a:gd name="T17" fmla="*/ 651 h 652"/>
              <a:gd name="T18" fmla="*/ 0 w 522"/>
              <a:gd name="T19" fmla="*/ 0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2" h="652">
                <a:moveTo>
                  <a:pt x="0" y="0"/>
                </a:moveTo>
                <a:lnTo>
                  <a:pt x="19" y="0"/>
                </a:lnTo>
                <a:lnTo>
                  <a:pt x="19" y="0"/>
                </a:lnTo>
                <a:lnTo>
                  <a:pt x="521" y="0"/>
                </a:lnTo>
                <a:lnTo>
                  <a:pt x="521" y="0"/>
                </a:lnTo>
                <a:lnTo>
                  <a:pt x="521" y="651"/>
                </a:lnTo>
                <a:lnTo>
                  <a:pt x="521" y="651"/>
                </a:lnTo>
                <a:lnTo>
                  <a:pt x="0" y="651"/>
                </a:lnTo>
                <a:lnTo>
                  <a:pt x="0" y="651"/>
                </a:lnTo>
                <a:lnTo>
                  <a:pt x="0" y="0"/>
                </a:lnTo>
              </a:path>
            </a:pathLst>
          </a:custGeom>
          <a:solidFill>
            <a:schemeClr val="accent2"/>
          </a:solidFill>
          <a:ln w="28575" cap="flat" cmpd="sng">
            <a:solidFill>
              <a:schemeClr val="bg1"/>
            </a:solidFill>
            <a:bevel/>
          </a:ln>
          <a:effectLst/>
        </p:spPr>
        <p:txBody>
          <a:bodyPr wrap="none" anchor="ctr"/>
          <a:lstStyle/>
          <a:p>
            <a:endParaRPr lang="en-US"/>
          </a:p>
        </p:txBody>
      </p:sp>
      <p:sp>
        <p:nvSpPr>
          <p:cNvPr id="308" name="Freeform 298"/>
          <p:cNvSpPr>
            <a:spLocks noChangeArrowheads="1"/>
          </p:cNvSpPr>
          <p:nvPr/>
        </p:nvSpPr>
        <p:spPr bwMode="auto">
          <a:xfrm>
            <a:off x="15355434" y="7180626"/>
            <a:ext cx="367007" cy="370279"/>
          </a:xfrm>
          <a:custGeom>
            <a:avLst/>
            <a:gdLst>
              <a:gd name="T0" fmla="*/ 482 w 502"/>
              <a:gd name="T1" fmla="*/ 505 h 506"/>
              <a:gd name="T2" fmla="*/ 501 w 502"/>
              <a:gd name="T3" fmla="*/ 505 h 506"/>
              <a:gd name="T4" fmla="*/ 501 w 502"/>
              <a:gd name="T5" fmla="*/ 505 h 506"/>
              <a:gd name="T6" fmla="*/ 501 w 502"/>
              <a:gd name="T7" fmla="*/ 0 h 506"/>
              <a:gd name="T8" fmla="*/ 501 w 502"/>
              <a:gd name="T9" fmla="*/ 0 h 506"/>
              <a:gd name="T10" fmla="*/ 0 w 502"/>
              <a:gd name="T11" fmla="*/ 0 h 506"/>
              <a:gd name="T12" fmla="*/ 0 w 502"/>
              <a:gd name="T13" fmla="*/ 0 h 506"/>
              <a:gd name="T14" fmla="*/ 0 w 502"/>
              <a:gd name="T15" fmla="*/ 505 h 506"/>
              <a:gd name="T16" fmla="*/ 0 w 502"/>
              <a:gd name="T17" fmla="*/ 505 h 506"/>
              <a:gd name="T18" fmla="*/ 27 w 502"/>
              <a:gd name="T19" fmla="*/ 505 h 506"/>
              <a:gd name="T20" fmla="*/ 27 w 502"/>
              <a:gd name="T21" fmla="*/ 505 h 506"/>
              <a:gd name="T22" fmla="*/ 482 w 502"/>
              <a:gd name="T23"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2" h="506">
                <a:moveTo>
                  <a:pt x="482" y="505"/>
                </a:moveTo>
                <a:lnTo>
                  <a:pt x="501" y="505"/>
                </a:lnTo>
                <a:lnTo>
                  <a:pt x="501" y="505"/>
                </a:lnTo>
                <a:lnTo>
                  <a:pt x="501" y="0"/>
                </a:lnTo>
                <a:lnTo>
                  <a:pt x="501" y="0"/>
                </a:lnTo>
                <a:lnTo>
                  <a:pt x="0" y="0"/>
                </a:lnTo>
                <a:lnTo>
                  <a:pt x="0" y="0"/>
                </a:lnTo>
                <a:lnTo>
                  <a:pt x="0" y="505"/>
                </a:lnTo>
                <a:lnTo>
                  <a:pt x="0" y="505"/>
                </a:lnTo>
                <a:lnTo>
                  <a:pt x="27" y="505"/>
                </a:lnTo>
                <a:lnTo>
                  <a:pt x="27" y="505"/>
                </a:lnTo>
                <a:lnTo>
                  <a:pt x="482"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9" name="Freeform 299"/>
          <p:cNvSpPr>
            <a:spLocks noChangeArrowheads="1"/>
          </p:cNvSpPr>
          <p:nvPr/>
        </p:nvSpPr>
        <p:spPr bwMode="auto">
          <a:xfrm>
            <a:off x="14498000" y="7281316"/>
            <a:ext cx="461195" cy="266341"/>
          </a:xfrm>
          <a:custGeom>
            <a:avLst/>
            <a:gdLst>
              <a:gd name="T0" fmla="*/ 420 w 629"/>
              <a:gd name="T1" fmla="*/ 367 h 368"/>
              <a:gd name="T2" fmla="*/ 420 w 629"/>
              <a:gd name="T3" fmla="*/ 367 h 368"/>
              <a:gd name="T4" fmla="*/ 628 w 629"/>
              <a:gd name="T5" fmla="*/ 367 h 368"/>
              <a:gd name="T6" fmla="*/ 628 w 629"/>
              <a:gd name="T7" fmla="*/ 367 h 368"/>
              <a:gd name="T8" fmla="*/ 628 w 629"/>
              <a:gd name="T9" fmla="*/ 0 h 368"/>
              <a:gd name="T10" fmla="*/ 628 w 629"/>
              <a:gd name="T11" fmla="*/ 0 h 368"/>
              <a:gd name="T12" fmla="*/ 0 w 629"/>
              <a:gd name="T13" fmla="*/ 0 h 368"/>
              <a:gd name="T14" fmla="*/ 0 w 629"/>
              <a:gd name="T15" fmla="*/ 0 h 368"/>
              <a:gd name="T16" fmla="*/ 8 w 629"/>
              <a:gd name="T17" fmla="*/ 28 h 368"/>
              <a:gd name="T18" fmla="*/ 31 w 629"/>
              <a:gd name="T19" fmla="*/ 39 h 368"/>
              <a:gd name="T20" fmla="*/ 35 w 629"/>
              <a:gd name="T21" fmla="*/ 39 h 368"/>
              <a:gd name="T22" fmla="*/ 35 w 629"/>
              <a:gd name="T23" fmla="*/ 39 h 368"/>
              <a:gd name="T24" fmla="*/ 39 w 629"/>
              <a:gd name="T25" fmla="*/ 47 h 368"/>
              <a:gd name="T26" fmla="*/ 73 w 629"/>
              <a:gd name="T27" fmla="*/ 116 h 368"/>
              <a:gd name="T28" fmla="*/ 73 w 629"/>
              <a:gd name="T29" fmla="*/ 112 h 368"/>
              <a:gd name="T30" fmla="*/ 77 w 629"/>
              <a:gd name="T31" fmla="*/ 109 h 368"/>
              <a:gd name="T32" fmla="*/ 81 w 629"/>
              <a:gd name="T33" fmla="*/ 109 h 368"/>
              <a:gd name="T34" fmla="*/ 85 w 629"/>
              <a:gd name="T35" fmla="*/ 105 h 368"/>
              <a:gd name="T36" fmla="*/ 104 w 629"/>
              <a:gd name="T37" fmla="*/ 109 h 368"/>
              <a:gd name="T38" fmla="*/ 131 w 629"/>
              <a:gd name="T39" fmla="*/ 105 h 368"/>
              <a:gd name="T40" fmla="*/ 142 w 629"/>
              <a:gd name="T41" fmla="*/ 105 h 368"/>
              <a:gd name="T42" fmla="*/ 142 w 629"/>
              <a:gd name="T43" fmla="*/ 109 h 368"/>
              <a:gd name="T44" fmla="*/ 177 w 629"/>
              <a:gd name="T45" fmla="*/ 205 h 368"/>
              <a:gd name="T46" fmla="*/ 208 w 629"/>
              <a:gd name="T47" fmla="*/ 255 h 368"/>
              <a:gd name="T48" fmla="*/ 289 w 629"/>
              <a:gd name="T49" fmla="*/ 274 h 368"/>
              <a:gd name="T50" fmla="*/ 347 w 629"/>
              <a:gd name="T51" fmla="*/ 294 h 368"/>
              <a:gd name="T52" fmla="*/ 378 w 629"/>
              <a:gd name="T53" fmla="*/ 294 h 368"/>
              <a:gd name="T54" fmla="*/ 378 w 629"/>
              <a:gd name="T55" fmla="*/ 294 h 368"/>
              <a:gd name="T56" fmla="*/ 378 w 629"/>
              <a:gd name="T57" fmla="*/ 294 h 368"/>
              <a:gd name="T58" fmla="*/ 378 w 629"/>
              <a:gd name="T59" fmla="*/ 297 h 368"/>
              <a:gd name="T60" fmla="*/ 363 w 629"/>
              <a:gd name="T61" fmla="*/ 340 h 368"/>
              <a:gd name="T62" fmla="*/ 420 w 629"/>
              <a:gd name="T63" fmla="*/ 367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29" h="368">
                <a:moveTo>
                  <a:pt x="420" y="367"/>
                </a:moveTo>
                <a:lnTo>
                  <a:pt x="420" y="367"/>
                </a:lnTo>
                <a:cubicBezTo>
                  <a:pt x="628" y="367"/>
                  <a:pt x="628" y="367"/>
                  <a:pt x="628" y="367"/>
                </a:cubicBezTo>
                <a:lnTo>
                  <a:pt x="628" y="367"/>
                </a:lnTo>
                <a:cubicBezTo>
                  <a:pt x="628" y="0"/>
                  <a:pt x="628" y="0"/>
                  <a:pt x="628" y="0"/>
                </a:cubicBezTo>
                <a:lnTo>
                  <a:pt x="628" y="0"/>
                </a:lnTo>
                <a:cubicBezTo>
                  <a:pt x="0" y="0"/>
                  <a:pt x="0" y="0"/>
                  <a:pt x="0" y="0"/>
                </a:cubicBezTo>
                <a:lnTo>
                  <a:pt x="0" y="0"/>
                </a:lnTo>
                <a:cubicBezTo>
                  <a:pt x="8" y="28"/>
                  <a:pt x="8" y="28"/>
                  <a:pt x="8" y="28"/>
                </a:cubicBezTo>
                <a:cubicBezTo>
                  <a:pt x="15" y="36"/>
                  <a:pt x="23" y="39"/>
                  <a:pt x="31" y="39"/>
                </a:cubicBezTo>
                <a:cubicBezTo>
                  <a:pt x="35" y="39"/>
                  <a:pt x="35" y="39"/>
                  <a:pt x="35" y="39"/>
                </a:cubicBezTo>
                <a:lnTo>
                  <a:pt x="35" y="39"/>
                </a:lnTo>
                <a:cubicBezTo>
                  <a:pt x="35" y="39"/>
                  <a:pt x="39" y="43"/>
                  <a:pt x="39" y="47"/>
                </a:cubicBezTo>
                <a:cubicBezTo>
                  <a:pt x="46" y="47"/>
                  <a:pt x="54" y="116"/>
                  <a:pt x="73" y="116"/>
                </a:cubicBezTo>
                <a:cubicBezTo>
                  <a:pt x="73" y="116"/>
                  <a:pt x="73" y="116"/>
                  <a:pt x="73" y="112"/>
                </a:cubicBezTo>
                <a:cubicBezTo>
                  <a:pt x="77" y="112"/>
                  <a:pt x="77" y="109"/>
                  <a:pt x="77" y="109"/>
                </a:cubicBezTo>
                <a:lnTo>
                  <a:pt x="81" y="109"/>
                </a:lnTo>
                <a:cubicBezTo>
                  <a:pt x="81" y="105"/>
                  <a:pt x="85" y="105"/>
                  <a:pt x="85" y="105"/>
                </a:cubicBezTo>
                <a:cubicBezTo>
                  <a:pt x="92" y="105"/>
                  <a:pt x="96" y="109"/>
                  <a:pt x="104" y="109"/>
                </a:cubicBezTo>
                <a:cubicBezTo>
                  <a:pt x="111" y="112"/>
                  <a:pt x="123" y="105"/>
                  <a:pt x="131" y="105"/>
                </a:cubicBezTo>
                <a:cubicBezTo>
                  <a:pt x="131" y="101"/>
                  <a:pt x="138" y="105"/>
                  <a:pt x="142" y="105"/>
                </a:cubicBezTo>
                <a:cubicBezTo>
                  <a:pt x="142" y="109"/>
                  <a:pt x="142" y="109"/>
                  <a:pt x="142" y="109"/>
                </a:cubicBezTo>
                <a:cubicBezTo>
                  <a:pt x="158" y="112"/>
                  <a:pt x="135" y="201"/>
                  <a:pt x="177" y="205"/>
                </a:cubicBezTo>
                <a:cubicBezTo>
                  <a:pt x="185" y="221"/>
                  <a:pt x="193" y="244"/>
                  <a:pt x="208" y="255"/>
                </a:cubicBezTo>
                <a:cubicBezTo>
                  <a:pt x="231" y="282"/>
                  <a:pt x="262" y="240"/>
                  <a:pt x="289" y="274"/>
                </a:cubicBezTo>
                <a:cubicBezTo>
                  <a:pt x="300" y="294"/>
                  <a:pt x="324" y="294"/>
                  <a:pt x="347" y="294"/>
                </a:cubicBezTo>
                <a:cubicBezTo>
                  <a:pt x="351" y="290"/>
                  <a:pt x="370" y="290"/>
                  <a:pt x="378" y="294"/>
                </a:cubicBezTo>
                <a:lnTo>
                  <a:pt x="378" y="294"/>
                </a:lnTo>
                <a:lnTo>
                  <a:pt x="378" y="294"/>
                </a:lnTo>
                <a:lnTo>
                  <a:pt x="378" y="297"/>
                </a:lnTo>
                <a:cubicBezTo>
                  <a:pt x="366" y="305"/>
                  <a:pt x="363" y="324"/>
                  <a:pt x="363" y="340"/>
                </a:cubicBezTo>
                <a:cubicBezTo>
                  <a:pt x="420" y="367"/>
                  <a:pt x="420" y="367"/>
                  <a:pt x="420" y="36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0" name="Freeform 300"/>
          <p:cNvSpPr>
            <a:spLocks noChangeArrowheads="1"/>
          </p:cNvSpPr>
          <p:nvPr/>
        </p:nvSpPr>
        <p:spPr bwMode="auto">
          <a:xfrm>
            <a:off x="14959196" y="7180626"/>
            <a:ext cx="392990" cy="370279"/>
          </a:xfrm>
          <a:custGeom>
            <a:avLst/>
            <a:gdLst>
              <a:gd name="T0" fmla="*/ 247 w 537"/>
              <a:gd name="T1" fmla="*/ 0 h 506"/>
              <a:gd name="T2" fmla="*/ 244 w 537"/>
              <a:gd name="T3" fmla="*/ 138 h 506"/>
              <a:gd name="T4" fmla="*/ 0 w 537"/>
              <a:gd name="T5" fmla="*/ 138 h 506"/>
              <a:gd name="T6" fmla="*/ 0 w 537"/>
              <a:gd name="T7" fmla="*/ 138 h 506"/>
              <a:gd name="T8" fmla="*/ 0 w 537"/>
              <a:gd name="T9" fmla="*/ 505 h 506"/>
              <a:gd name="T10" fmla="*/ 0 w 537"/>
              <a:gd name="T11" fmla="*/ 505 h 506"/>
              <a:gd name="T12" fmla="*/ 536 w 537"/>
              <a:gd name="T13" fmla="*/ 505 h 506"/>
              <a:gd name="T14" fmla="*/ 536 w 537"/>
              <a:gd name="T15" fmla="*/ 505 h 506"/>
              <a:gd name="T16" fmla="*/ 536 w 537"/>
              <a:gd name="T17" fmla="*/ 0 h 506"/>
              <a:gd name="T18" fmla="*/ 536 w 537"/>
              <a:gd name="T19" fmla="*/ 0 h 506"/>
              <a:gd name="T20" fmla="*/ 247 w 537"/>
              <a:gd name="T21" fmla="*/ 0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7" h="506">
                <a:moveTo>
                  <a:pt x="247" y="0"/>
                </a:moveTo>
                <a:lnTo>
                  <a:pt x="244" y="138"/>
                </a:lnTo>
                <a:lnTo>
                  <a:pt x="0" y="138"/>
                </a:lnTo>
                <a:lnTo>
                  <a:pt x="0" y="138"/>
                </a:lnTo>
                <a:lnTo>
                  <a:pt x="0" y="505"/>
                </a:lnTo>
                <a:lnTo>
                  <a:pt x="0" y="505"/>
                </a:lnTo>
                <a:lnTo>
                  <a:pt x="536" y="505"/>
                </a:lnTo>
                <a:lnTo>
                  <a:pt x="536" y="505"/>
                </a:lnTo>
                <a:lnTo>
                  <a:pt x="536" y="0"/>
                </a:lnTo>
                <a:lnTo>
                  <a:pt x="536" y="0"/>
                </a:lnTo>
                <a:lnTo>
                  <a:pt x="247"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1" name="Freeform 301"/>
          <p:cNvSpPr>
            <a:spLocks noChangeArrowheads="1"/>
          </p:cNvSpPr>
          <p:nvPr/>
        </p:nvSpPr>
        <p:spPr bwMode="auto">
          <a:xfrm>
            <a:off x="14806547" y="7554153"/>
            <a:ext cx="565127" cy="315062"/>
          </a:xfrm>
          <a:custGeom>
            <a:avLst/>
            <a:gdLst>
              <a:gd name="T0" fmla="*/ 0 w 772"/>
              <a:gd name="T1" fmla="*/ 0 h 433"/>
              <a:gd name="T2" fmla="*/ 0 w 772"/>
              <a:gd name="T3" fmla="*/ 0 h 433"/>
              <a:gd name="T4" fmla="*/ 208 w 772"/>
              <a:gd name="T5" fmla="*/ 0 h 433"/>
              <a:gd name="T6" fmla="*/ 208 w 772"/>
              <a:gd name="T7" fmla="*/ 0 h 433"/>
              <a:gd name="T8" fmla="*/ 744 w 772"/>
              <a:gd name="T9" fmla="*/ 0 h 433"/>
              <a:gd name="T10" fmla="*/ 744 w 772"/>
              <a:gd name="T11" fmla="*/ 0 h 433"/>
              <a:gd name="T12" fmla="*/ 771 w 772"/>
              <a:gd name="T13" fmla="*/ 0 h 433"/>
              <a:gd name="T14" fmla="*/ 771 w 772"/>
              <a:gd name="T15" fmla="*/ 0 h 433"/>
              <a:gd name="T16" fmla="*/ 771 w 772"/>
              <a:gd name="T17" fmla="*/ 412 h 433"/>
              <a:gd name="T18" fmla="*/ 771 w 772"/>
              <a:gd name="T19" fmla="*/ 412 h 433"/>
              <a:gd name="T20" fmla="*/ 740 w 772"/>
              <a:gd name="T21" fmla="*/ 420 h 433"/>
              <a:gd name="T22" fmla="*/ 706 w 772"/>
              <a:gd name="T23" fmla="*/ 424 h 433"/>
              <a:gd name="T24" fmla="*/ 683 w 772"/>
              <a:gd name="T25" fmla="*/ 393 h 433"/>
              <a:gd name="T26" fmla="*/ 656 w 772"/>
              <a:gd name="T27" fmla="*/ 370 h 433"/>
              <a:gd name="T28" fmla="*/ 613 w 772"/>
              <a:gd name="T29" fmla="*/ 351 h 433"/>
              <a:gd name="T30" fmla="*/ 532 w 772"/>
              <a:gd name="T31" fmla="*/ 320 h 433"/>
              <a:gd name="T32" fmla="*/ 532 w 772"/>
              <a:gd name="T33" fmla="*/ 320 h 433"/>
              <a:gd name="T34" fmla="*/ 513 w 772"/>
              <a:gd name="T35" fmla="*/ 300 h 433"/>
              <a:gd name="T36" fmla="*/ 440 w 772"/>
              <a:gd name="T37" fmla="*/ 324 h 433"/>
              <a:gd name="T38" fmla="*/ 355 w 772"/>
              <a:gd name="T39" fmla="*/ 320 h 433"/>
              <a:gd name="T40" fmla="*/ 290 w 772"/>
              <a:gd name="T41" fmla="*/ 273 h 433"/>
              <a:gd name="T42" fmla="*/ 208 w 772"/>
              <a:gd name="T43" fmla="*/ 262 h 433"/>
              <a:gd name="T44" fmla="*/ 128 w 772"/>
              <a:gd name="T45" fmla="*/ 258 h 433"/>
              <a:gd name="T46" fmla="*/ 62 w 772"/>
              <a:gd name="T47" fmla="*/ 197 h 433"/>
              <a:gd name="T48" fmla="*/ 58 w 772"/>
              <a:gd name="T49" fmla="*/ 139 h 433"/>
              <a:gd name="T50" fmla="*/ 54 w 772"/>
              <a:gd name="T51" fmla="*/ 131 h 433"/>
              <a:gd name="T52" fmla="*/ 46 w 772"/>
              <a:gd name="T53" fmla="*/ 66 h 433"/>
              <a:gd name="T54" fmla="*/ 0 w 772"/>
              <a:gd name="T55" fmla="*/ 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72" h="433">
                <a:moveTo>
                  <a:pt x="0" y="0"/>
                </a:moveTo>
                <a:lnTo>
                  <a:pt x="0" y="0"/>
                </a:lnTo>
                <a:cubicBezTo>
                  <a:pt x="208" y="0"/>
                  <a:pt x="208" y="0"/>
                  <a:pt x="208" y="0"/>
                </a:cubicBezTo>
                <a:lnTo>
                  <a:pt x="208" y="0"/>
                </a:lnTo>
                <a:cubicBezTo>
                  <a:pt x="744" y="0"/>
                  <a:pt x="744" y="0"/>
                  <a:pt x="744" y="0"/>
                </a:cubicBezTo>
                <a:lnTo>
                  <a:pt x="744" y="0"/>
                </a:lnTo>
                <a:cubicBezTo>
                  <a:pt x="771" y="0"/>
                  <a:pt x="771" y="0"/>
                  <a:pt x="771" y="0"/>
                </a:cubicBezTo>
                <a:lnTo>
                  <a:pt x="771" y="0"/>
                </a:lnTo>
                <a:cubicBezTo>
                  <a:pt x="771" y="412"/>
                  <a:pt x="771" y="412"/>
                  <a:pt x="771" y="412"/>
                </a:cubicBezTo>
                <a:lnTo>
                  <a:pt x="771" y="412"/>
                </a:lnTo>
                <a:cubicBezTo>
                  <a:pt x="740" y="420"/>
                  <a:pt x="740" y="420"/>
                  <a:pt x="740" y="420"/>
                </a:cubicBezTo>
                <a:cubicBezTo>
                  <a:pt x="729" y="420"/>
                  <a:pt x="717" y="432"/>
                  <a:pt x="706" y="424"/>
                </a:cubicBezTo>
                <a:cubicBezTo>
                  <a:pt x="698" y="416"/>
                  <a:pt x="690" y="401"/>
                  <a:pt x="683" y="393"/>
                </a:cubicBezTo>
                <a:cubicBezTo>
                  <a:pt x="671" y="386"/>
                  <a:pt x="664" y="374"/>
                  <a:pt x="656" y="370"/>
                </a:cubicBezTo>
                <a:cubicBezTo>
                  <a:pt x="641" y="363"/>
                  <a:pt x="629" y="355"/>
                  <a:pt x="613" y="351"/>
                </a:cubicBezTo>
                <a:cubicBezTo>
                  <a:pt x="586" y="339"/>
                  <a:pt x="563" y="328"/>
                  <a:pt x="532" y="320"/>
                </a:cubicBezTo>
                <a:lnTo>
                  <a:pt x="532" y="320"/>
                </a:lnTo>
                <a:cubicBezTo>
                  <a:pt x="513" y="300"/>
                  <a:pt x="513" y="300"/>
                  <a:pt x="513" y="300"/>
                </a:cubicBezTo>
                <a:cubicBezTo>
                  <a:pt x="486" y="300"/>
                  <a:pt x="467" y="320"/>
                  <a:pt x="440" y="324"/>
                </a:cubicBezTo>
                <a:cubicBezTo>
                  <a:pt x="416" y="339"/>
                  <a:pt x="378" y="332"/>
                  <a:pt x="355" y="320"/>
                </a:cubicBezTo>
                <a:cubicBezTo>
                  <a:pt x="328" y="308"/>
                  <a:pt x="313" y="289"/>
                  <a:pt x="290" y="273"/>
                </a:cubicBezTo>
                <a:cubicBezTo>
                  <a:pt x="266" y="258"/>
                  <a:pt x="235" y="251"/>
                  <a:pt x="208" y="262"/>
                </a:cubicBezTo>
                <a:cubicBezTo>
                  <a:pt x="181" y="270"/>
                  <a:pt x="154" y="258"/>
                  <a:pt x="128" y="258"/>
                </a:cubicBezTo>
                <a:cubicBezTo>
                  <a:pt x="73" y="258"/>
                  <a:pt x="50" y="251"/>
                  <a:pt x="62" y="197"/>
                </a:cubicBezTo>
                <a:cubicBezTo>
                  <a:pt x="69" y="170"/>
                  <a:pt x="62" y="162"/>
                  <a:pt x="58" y="139"/>
                </a:cubicBezTo>
                <a:cubicBezTo>
                  <a:pt x="58" y="135"/>
                  <a:pt x="54" y="131"/>
                  <a:pt x="54" y="131"/>
                </a:cubicBezTo>
                <a:cubicBezTo>
                  <a:pt x="35" y="112"/>
                  <a:pt x="46" y="85"/>
                  <a:pt x="46" y="66"/>
                </a:cubicBezTo>
                <a:cubicBezTo>
                  <a:pt x="46" y="27"/>
                  <a:pt x="19" y="27"/>
                  <a:pt x="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2" name="Freeform 302"/>
          <p:cNvSpPr>
            <a:spLocks noChangeArrowheads="1"/>
          </p:cNvSpPr>
          <p:nvPr/>
        </p:nvSpPr>
        <p:spPr bwMode="auto">
          <a:xfrm>
            <a:off x="14783812" y="7788014"/>
            <a:ext cx="1318629" cy="1117335"/>
          </a:xfrm>
          <a:custGeom>
            <a:avLst/>
            <a:gdLst>
              <a:gd name="T0" fmla="*/ 805 w 1793"/>
              <a:gd name="T1" fmla="*/ 92 h 1520"/>
              <a:gd name="T2" fmla="*/ 805 w 1793"/>
              <a:gd name="T3" fmla="*/ 92 h 1520"/>
              <a:gd name="T4" fmla="*/ 909 w 1793"/>
              <a:gd name="T5" fmla="*/ 50 h 1520"/>
              <a:gd name="T6" fmla="*/ 975 w 1793"/>
              <a:gd name="T7" fmla="*/ 112 h 1520"/>
              <a:gd name="T8" fmla="*/ 1129 w 1793"/>
              <a:gd name="T9" fmla="*/ 185 h 1520"/>
              <a:gd name="T10" fmla="*/ 1137 w 1793"/>
              <a:gd name="T11" fmla="*/ 255 h 1520"/>
              <a:gd name="T12" fmla="*/ 1180 w 1793"/>
              <a:gd name="T13" fmla="*/ 312 h 1520"/>
              <a:gd name="T14" fmla="*/ 1214 w 1793"/>
              <a:gd name="T15" fmla="*/ 331 h 1520"/>
              <a:gd name="T16" fmla="*/ 1214 w 1793"/>
              <a:gd name="T17" fmla="*/ 331 h 1520"/>
              <a:gd name="T18" fmla="*/ 1287 w 1793"/>
              <a:gd name="T19" fmla="*/ 382 h 1520"/>
              <a:gd name="T20" fmla="*/ 1326 w 1793"/>
              <a:gd name="T21" fmla="*/ 378 h 1520"/>
              <a:gd name="T22" fmla="*/ 1357 w 1793"/>
              <a:gd name="T23" fmla="*/ 401 h 1520"/>
              <a:gd name="T24" fmla="*/ 1430 w 1793"/>
              <a:gd name="T25" fmla="*/ 432 h 1520"/>
              <a:gd name="T26" fmla="*/ 1527 w 1793"/>
              <a:gd name="T27" fmla="*/ 436 h 1520"/>
              <a:gd name="T28" fmla="*/ 1681 w 1793"/>
              <a:gd name="T29" fmla="*/ 528 h 1520"/>
              <a:gd name="T30" fmla="*/ 1712 w 1793"/>
              <a:gd name="T31" fmla="*/ 590 h 1520"/>
              <a:gd name="T32" fmla="*/ 1731 w 1793"/>
              <a:gd name="T33" fmla="*/ 706 h 1520"/>
              <a:gd name="T34" fmla="*/ 1781 w 1793"/>
              <a:gd name="T35" fmla="*/ 798 h 1520"/>
              <a:gd name="T36" fmla="*/ 1792 w 1793"/>
              <a:gd name="T37" fmla="*/ 821 h 1520"/>
              <a:gd name="T38" fmla="*/ 1792 w 1793"/>
              <a:gd name="T39" fmla="*/ 821 h 1520"/>
              <a:gd name="T40" fmla="*/ 1426 w 1793"/>
              <a:gd name="T41" fmla="*/ 821 h 1520"/>
              <a:gd name="T42" fmla="*/ 1426 w 1793"/>
              <a:gd name="T43" fmla="*/ 891 h 1520"/>
              <a:gd name="T44" fmla="*/ 1199 w 1793"/>
              <a:gd name="T45" fmla="*/ 891 h 1520"/>
              <a:gd name="T46" fmla="*/ 1199 w 1793"/>
              <a:gd name="T47" fmla="*/ 1261 h 1520"/>
              <a:gd name="T48" fmla="*/ 1006 w 1793"/>
              <a:gd name="T49" fmla="*/ 1261 h 1520"/>
              <a:gd name="T50" fmla="*/ 1006 w 1793"/>
              <a:gd name="T51" fmla="*/ 1519 h 1520"/>
              <a:gd name="T52" fmla="*/ 1006 w 1793"/>
              <a:gd name="T53" fmla="*/ 1519 h 1520"/>
              <a:gd name="T54" fmla="*/ 142 w 1793"/>
              <a:gd name="T55" fmla="*/ 821 h 1520"/>
              <a:gd name="T56" fmla="*/ 142 w 1793"/>
              <a:gd name="T57" fmla="*/ 821 h 1520"/>
              <a:gd name="T58" fmla="*/ 0 w 1793"/>
              <a:gd name="T59" fmla="*/ 702 h 1520"/>
              <a:gd name="T60" fmla="*/ 0 w 1793"/>
              <a:gd name="T61" fmla="*/ 702 h 1520"/>
              <a:gd name="T62" fmla="*/ 566 w 1793"/>
              <a:gd name="T63" fmla="*/ 0 h 1520"/>
              <a:gd name="T64" fmla="*/ 566 w 1793"/>
              <a:gd name="T65" fmla="*/ 0 h 1520"/>
              <a:gd name="T66" fmla="*/ 647 w 1793"/>
              <a:gd name="T67" fmla="*/ 31 h 1520"/>
              <a:gd name="T68" fmla="*/ 690 w 1793"/>
              <a:gd name="T69" fmla="*/ 50 h 1520"/>
              <a:gd name="T70" fmla="*/ 717 w 1793"/>
              <a:gd name="T71" fmla="*/ 73 h 1520"/>
              <a:gd name="T72" fmla="*/ 740 w 1793"/>
              <a:gd name="T73" fmla="*/ 104 h 1520"/>
              <a:gd name="T74" fmla="*/ 774 w 1793"/>
              <a:gd name="T75" fmla="*/ 100 h 1520"/>
              <a:gd name="T76" fmla="*/ 805 w 1793"/>
              <a:gd name="T77" fmla="*/ 92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93" h="1520">
                <a:moveTo>
                  <a:pt x="805" y="92"/>
                </a:moveTo>
                <a:lnTo>
                  <a:pt x="805" y="92"/>
                </a:lnTo>
                <a:cubicBezTo>
                  <a:pt x="863" y="123"/>
                  <a:pt x="867" y="50"/>
                  <a:pt x="909" y="50"/>
                </a:cubicBezTo>
                <a:cubicBezTo>
                  <a:pt x="933" y="73"/>
                  <a:pt x="948" y="100"/>
                  <a:pt x="975" y="112"/>
                </a:cubicBezTo>
                <a:cubicBezTo>
                  <a:pt x="1022" y="135"/>
                  <a:pt x="1110" y="119"/>
                  <a:pt x="1129" y="185"/>
                </a:cubicBezTo>
                <a:cubicBezTo>
                  <a:pt x="1137" y="205"/>
                  <a:pt x="1129" y="231"/>
                  <a:pt x="1137" y="255"/>
                </a:cubicBezTo>
                <a:cubicBezTo>
                  <a:pt x="1145" y="274"/>
                  <a:pt x="1168" y="293"/>
                  <a:pt x="1180" y="312"/>
                </a:cubicBezTo>
                <a:cubicBezTo>
                  <a:pt x="1214" y="331"/>
                  <a:pt x="1214" y="331"/>
                  <a:pt x="1214" y="331"/>
                </a:cubicBezTo>
                <a:lnTo>
                  <a:pt x="1214" y="331"/>
                </a:lnTo>
                <a:cubicBezTo>
                  <a:pt x="1226" y="347"/>
                  <a:pt x="1272" y="382"/>
                  <a:pt x="1287" y="382"/>
                </a:cubicBezTo>
                <a:cubicBezTo>
                  <a:pt x="1303" y="382"/>
                  <a:pt x="1311" y="370"/>
                  <a:pt x="1326" y="378"/>
                </a:cubicBezTo>
                <a:cubicBezTo>
                  <a:pt x="1338" y="382"/>
                  <a:pt x="1350" y="390"/>
                  <a:pt x="1357" y="401"/>
                </a:cubicBezTo>
                <a:cubicBezTo>
                  <a:pt x="1380" y="405"/>
                  <a:pt x="1403" y="428"/>
                  <a:pt x="1430" y="432"/>
                </a:cubicBezTo>
                <a:cubicBezTo>
                  <a:pt x="1457" y="440"/>
                  <a:pt x="1500" y="424"/>
                  <a:pt x="1527" y="436"/>
                </a:cubicBezTo>
                <a:cubicBezTo>
                  <a:pt x="1588" y="459"/>
                  <a:pt x="1654" y="451"/>
                  <a:pt x="1681" y="528"/>
                </a:cubicBezTo>
                <a:cubicBezTo>
                  <a:pt x="1673" y="556"/>
                  <a:pt x="1693" y="575"/>
                  <a:pt x="1712" y="590"/>
                </a:cubicBezTo>
                <a:cubicBezTo>
                  <a:pt x="1746" y="625"/>
                  <a:pt x="1712" y="671"/>
                  <a:pt x="1731" y="706"/>
                </a:cubicBezTo>
                <a:cubicBezTo>
                  <a:pt x="1750" y="741"/>
                  <a:pt x="1754" y="771"/>
                  <a:pt x="1781" y="798"/>
                </a:cubicBezTo>
                <a:cubicBezTo>
                  <a:pt x="1792" y="821"/>
                  <a:pt x="1792" y="821"/>
                  <a:pt x="1792" y="821"/>
                </a:cubicBezTo>
                <a:lnTo>
                  <a:pt x="1792" y="821"/>
                </a:lnTo>
                <a:cubicBezTo>
                  <a:pt x="1426" y="821"/>
                  <a:pt x="1426" y="821"/>
                  <a:pt x="1426" y="821"/>
                </a:cubicBezTo>
                <a:cubicBezTo>
                  <a:pt x="1426" y="891"/>
                  <a:pt x="1426" y="891"/>
                  <a:pt x="1426" y="891"/>
                </a:cubicBezTo>
                <a:cubicBezTo>
                  <a:pt x="1199" y="891"/>
                  <a:pt x="1199" y="891"/>
                  <a:pt x="1199" y="891"/>
                </a:cubicBezTo>
                <a:cubicBezTo>
                  <a:pt x="1199" y="1261"/>
                  <a:pt x="1199" y="1261"/>
                  <a:pt x="1199" y="1261"/>
                </a:cubicBezTo>
                <a:cubicBezTo>
                  <a:pt x="1006" y="1261"/>
                  <a:pt x="1006" y="1261"/>
                  <a:pt x="1006" y="1261"/>
                </a:cubicBezTo>
                <a:cubicBezTo>
                  <a:pt x="1006" y="1519"/>
                  <a:pt x="1006" y="1519"/>
                  <a:pt x="1006" y="1519"/>
                </a:cubicBezTo>
                <a:lnTo>
                  <a:pt x="1006" y="1519"/>
                </a:lnTo>
                <a:cubicBezTo>
                  <a:pt x="142" y="821"/>
                  <a:pt x="142" y="821"/>
                  <a:pt x="142" y="821"/>
                </a:cubicBezTo>
                <a:lnTo>
                  <a:pt x="142" y="821"/>
                </a:lnTo>
                <a:cubicBezTo>
                  <a:pt x="0" y="702"/>
                  <a:pt x="0" y="702"/>
                  <a:pt x="0" y="702"/>
                </a:cubicBezTo>
                <a:lnTo>
                  <a:pt x="0" y="702"/>
                </a:lnTo>
                <a:cubicBezTo>
                  <a:pt x="566" y="0"/>
                  <a:pt x="566" y="0"/>
                  <a:pt x="566" y="0"/>
                </a:cubicBezTo>
                <a:lnTo>
                  <a:pt x="566" y="0"/>
                </a:lnTo>
                <a:cubicBezTo>
                  <a:pt x="597" y="8"/>
                  <a:pt x="620" y="19"/>
                  <a:pt x="647" y="31"/>
                </a:cubicBezTo>
                <a:cubicBezTo>
                  <a:pt x="663" y="35"/>
                  <a:pt x="675" y="43"/>
                  <a:pt x="690" y="50"/>
                </a:cubicBezTo>
                <a:cubicBezTo>
                  <a:pt x="698" y="54"/>
                  <a:pt x="705" y="66"/>
                  <a:pt x="717" y="73"/>
                </a:cubicBezTo>
                <a:cubicBezTo>
                  <a:pt x="724" y="81"/>
                  <a:pt x="732" y="96"/>
                  <a:pt x="740" y="104"/>
                </a:cubicBezTo>
                <a:cubicBezTo>
                  <a:pt x="751" y="112"/>
                  <a:pt x="763" y="100"/>
                  <a:pt x="774" y="100"/>
                </a:cubicBezTo>
                <a:cubicBezTo>
                  <a:pt x="805" y="92"/>
                  <a:pt x="805" y="92"/>
                  <a:pt x="805" y="92"/>
                </a:cubicBezTo>
              </a:path>
            </a:pathLst>
          </a:custGeom>
          <a:solidFill>
            <a:schemeClr val="accent2"/>
          </a:solidFill>
          <a:ln w="28575" cap="flat" cmpd="sng">
            <a:solidFill>
              <a:schemeClr val="bg1"/>
            </a:solidFill>
            <a:bevel/>
          </a:ln>
          <a:effectLst/>
        </p:spPr>
        <p:txBody>
          <a:bodyPr wrap="none" anchor="ctr"/>
          <a:lstStyle/>
          <a:p>
            <a:endParaRPr lang="en-US"/>
          </a:p>
        </p:txBody>
      </p:sp>
      <p:sp>
        <p:nvSpPr>
          <p:cNvPr id="313" name="Freeform 303"/>
          <p:cNvSpPr>
            <a:spLocks noChangeArrowheads="1"/>
          </p:cNvSpPr>
          <p:nvPr/>
        </p:nvSpPr>
        <p:spPr bwMode="auto">
          <a:xfrm>
            <a:off x="14416804" y="7281316"/>
            <a:ext cx="782733" cy="1019893"/>
          </a:xfrm>
          <a:custGeom>
            <a:avLst/>
            <a:gdLst>
              <a:gd name="T0" fmla="*/ 112 w 1065"/>
              <a:gd name="T1" fmla="*/ 0 h 1390"/>
              <a:gd name="T2" fmla="*/ 112 w 1065"/>
              <a:gd name="T3" fmla="*/ 0 h 1390"/>
              <a:gd name="T4" fmla="*/ 69 w 1065"/>
              <a:gd name="T5" fmla="*/ 0 h 1390"/>
              <a:gd name="T6" fmla="*/ 69 w 1065"/>
              <a:gd name="T7" fmla="*/ 0 h 1390"/>
              <a:gd name="T8" fmla="*/ 0 w 1065"/>
              <a:gd name="T9" fmla="*/ 991 h 1390"/>
              <a:gd name="T10" fmla="*/ 0 w 1065"/>
              <a:gd name="T11" fmla="*/ 991 h 1390"/>
              <a:gd name="T12" fmla="*/ 498 w 1065"/>
              <a:gd name="T13" fmla="*/ 1389 h 1390"/>
              <a:gd name="T14" fmla="*/ 498 w 1065"/>
              <a:gd name="T15" fmla="*/ 1389 h 1390"/>
              <a:gd name="T16" fmla="*/ 1064 w 1065"/>
              <a:gd name="T17" fmla="*/ 687 h 1390"/>
              <a:gd name="T18" fmla="*/ 1064 w 1065"/>
              <a:gd name="T19" fmla="*/ 687 h 1390"/>
              <a:gd name="T20" fmla="*/ 1045 w 1065"/>
              <a:gd name="T21" fmla="*/ 667 h 1390"/>
              <a:gd name="T22" fmla="*/ 972 w 1065"/>
              <a:gd name="T23" fmla="*/ 691 h 1390"/>
              <a:gd name="T24" fmla="*/ 887 w 1065"/>
              <a:gd name="T25" fmla="*/ 687 h 1390"/>
              <a:gd name="T26" fmla="*/ 822 w 1065"/>
              <a:gd name="T27" fmla="*/ 640 h 1390"/>
              <a:gd name="T28" fmla="*/ 740 w 1065"/>
              <a:gd name="T29" fmla="*/ 629 h 1390"/>
              <a:gd name="T30" fmla="*/ 660 w 1065"/>
              <a:gd name="T31" fmla="*/ 625 h 1390"/>
              <a:gd name="T32" fmla="*/ 594 w 1065"/>
              <a:gd name="T33" fmla="*/ 564 h 1390"/>
              <a:gd name="T34" fmla="*/ 590 w 1065"/>
              <a:gd name="T35" fmla="*/ 506 h 1390"/>
              <a:gd name="T36" fmla="*/ 586 w 1065"/>
              <a:gd name="T37" fmla="*/ 498 h 1390"/>
              <a:gd name="T38" fmla="*/ 578 w 1065"/>
              <a:gd name="T39" fmla="*/ 433 h 1390"/>
              <a:gd name="T40" fmla="*/ 532 w 1065"/>
              <a:gd name="T41" fmla="*/ 367 h 1390"/>
              <a:gd name="T42" fmla="*/ 532 w 1065"/>
              <a:gd name="T43" fmla="*/ 367 h 1390"/>
              <a:gd name="T44" fmla="*/ 475 w 1065"/>
              <a:gd name="T45" fmla="*/ 340 h 1390"/>
              <a:gd name="T46" fmla="*/ 490 w 1065"/>
              <a:gd name="T47" fmla="*/ 297 h 1390"/>
              <a:gd name="T48" fmla="*/ 490 w 1065"/>
              <a:gd name="T49" fmla="*/ 294 h 1390"/>
              <a:gd name="T50" fmla="*/ 490 w 1065"/>
              <a:gd name="T51" fmla="*/ 294 h 1390"/>
              <a:gd name="T52" fmla="*/ 490 w 1065"/>
              <a:gd name="T53" fmla="*/ 294 h 1390"/>
              <a:gd name="T54" fmla="*/ 459 w 1065"/>
              <a:gd name="T55" fmla="*/ 294 h 1390"/>
              <a:gd name="T56" fmla="*/ 401 w 1065"/>
              <a:gd name="T57" fmla="*/ 274 h 1390"/>
              <a:gd name="T58" fmla="*/ 320 w 1065"/>
              <a:gd name="T59" fmla="*/ 255 h 1390"/>
              <a:gd name="T60" fmla="*/ 289 w 1065"/>
              <a:gd name="T61" fmla="*/ 205 h 1390"/>
              <a:gd name="T62" fmla="*/ 254 w 1065"/>
              <a:gd name="T63" fmla="*/ 109 h 1390"/>
              <a:gd name="T64" fmla="*/ 254 w 1065"/>
              <a:gd name="T65" fmla="*/ 105 h 1390"/>
              <a:gd name="T66" fmla="*/ 243 w 1065"/>
              <a:gd name="T67" fmla="*/ 105 h 1390"/>
              <a:gd name="T68" fmla="*/ 216 w 1065"/>
              <a:gd name="T69" fmla="*/ 109 h 1390"/>
              <a:gd name="T70" fmla="*/ 197 w 1065"/>
              <a:gd name="T71" fmla="*/ 105 h 1390"/>
              <a:gd name="T72" fmla="*/ 193 w 1065"/>
              <a:gd name="T73" fmla="*/ 109 h 1390"/>
              <a:gd name="T74" fmla="*/ 189 w 1065"/>
              <a:gd name="T75" fmla="*/ 109 h 1390"/>
              <a:gd name="T76" fmla="*/ 185 w 1065"/>
              <a:gd name="T77" fmla="*/ 112 h 1390"/>
              <a:gd name="T78" fmla="*/ 185 w 1065"/>
              <a:gd name="T79" fmla="*/ 116 h 1390"/>
              <a:gd name="T80" fmla="*/ 151 w 1065"/>
              <a:gd name="T81" fmla="*/ 47 h 1390"/>
              <a:gd name="T82" fmla="*/ 147 w 1065"/>
              <a:gd name="T83" fmla="*/ 39 h 1390"/>
              <a:gd name="T84" fmla="*/ 147 w 1065"/>
              <a:gd name="T85" fmla="*/ 39 h 1390"/>
              <a:gd name="T86" fmla="*/ 143 w 1065"/>
              <a:gd name="T87" fmla="*/ 39 h 1390"/>
              <a:gd name="T88" fmla="*/ 120 w 1065"/>
              <a:gd name="T89" fmla="*/ 28 h 1390"/>
              <a:gd name="T90" fmla="*/ 112 w 1065"/>
              <a:gd name="T91" fmla="*/ 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65" h="1390">
                <a:moveTo>
                  <a:pt x="112" y="0"/>
                </a:moveTo>
                <a:lnTo>
                  <a:pt x="112" y="0"/>
                </a:lnTo>
                <a:cubicBezTo>
                  <a:pt x="69" y="0"/>
                  <a:pt x="69" y="0"/>
                  <a:pt x="69" y="0"/>
                </a:cubicBezTo>
                <a:lnTo>
                  <a:pt x="69" y="0"/>
                </a:lnTo>
                <a:cubicBezTo>
                  <a:pt x="0" y="991"/>
                  <a:pt x="0" y="991"/>
                  <a:pt x="0" y="991"/>
                </a:cubicBezTo>
                <a:lnTo>
                  <a:pt x="0" y="991"/>
                </a:lnTo>
                <a:cubicBezTo>
                  <a:pt x="498" y="1389"/>
                  <a:pt x="498" y="1389"/>
                  <a:pt x="498" y="1389"/>
                </a:cubicBezTo>
                <a:lnTo>
                  <a:pt x="498" y="1389"/>
                </a:lnTo>
                <a:cubicBezTo>
                  <a:pt x="1064" y="687"/>
                  <a:pt x="1064" y="687"/>
                  <a:pt x="1064" y="687"/>
                </a:cubicBezTo>
                <a:lnTo>
                  <a:pt x="1064" y="687"/>
                </a:lnTo>
                <a:cubicBezTo>
                  <a:pt x="1045" y="667"/>
                  <a:pt x="1045" y="667"/>
                  <a:pt x="1045" y="667"/>
                </a:cubicBezTo>
                <a:cubicBezTo>
                  <a:pt x="1018" y="667"/>
                  <a:pt x="999" y="687"/>
                  <a:pt x="972" y="691"/>
                </a:cubicBezTo>
                <a:cubicBezTo>
                  <a:pt x="948" y="706"/>
                  <a:pt x="910" y="699"/>
                  <a:pt x="887" y="687"/>
                </a:cubicBezTo>
                <a:cubicBezTo>
                  <a:pt x="860" y="675"/>
                  <a:pt x="845" y="656"/>
                  <a:pt x="822" y="640"/>
                </a:cubicBezTo>
                <a:cubicBezTo>
                  <a:pt x="798" y="625"/>
                  <a:pt x="767" y="618"/>
                  <a:pt x="740" y="629"/>
                </a:cubicBezTo>
                <a:cubicBezTo>
                  <a:pt x="713" y="637"/>
                  <a:pt x="686" y="625"/>
                  <a:pt x="660" y="625"/>
                </a:cubicBezTo>
                <a:cubicBezTo>
                  <a:pt x="605" y="625"/>
                  <a:pt x="582" y="618"/>
                  <a:pt x="594" y="564"/>
                </a:cubicBezTo>
                <a:cubicBezTo>
                  <a:pt x="601" y="537"/>
                  <a:pt x="594" y="529"/>
                  <a:pt x="590" y="506"/>
                </a:cubicBezTo>
                <a:cubicBezTo>
                  <a:pt x="590" y="502"/>
                  <a:pt x="586" y="498"/>
                  <a:pt x="586" y="498"/>
                </a:cubicBezTo>
                <a:cubicBezTo>
                  <a:pt x="567" y="479"/>
                  <a:pt x="578" y="452"/>
                  <a:pt x="578" y="433"/>
                </a:cubicBezTo>
                <a:cubicBezTo>
                  <a:pt x="578" y="394"/>
                  <a:pt x="551" y="394"/>
                  <a:pt x="532" y="367"/>
                </a:cubicBezTo>
                <a:lnTo>
                  <a:pt x="532" y="367"/>
                </a:lnTo>
                <a:cubicBezTo>
                  <a:pt x="475" y="340"/>
                  <a:pt x="475" y="340"/>
                  <a:pt x="475" y="340"/>
                </a:cubicBezTo>
                <a:cubicBezTo>
                  <a:pt x="475" y="324"/>
                  <a:pt x="478" y="305"/>
                  <a:pt x="490" y="297"/>
                </a:cubicBezTo>
                <a:lnTo>
                  <a:pt x="490" y="294"/>
                </a:lnTo>
                <a:lnTo>
                  <a:pt x="490" y="294"/>
                </a:lnTo>
                <a:lnTo>
                  <a:pt x="490" y="294"/>
                </a:lnTo>
                <a:cubicBezTo>
                  <a:pt x="482" y="290"/>
                  <a:pt x="463" y="290"/>
                  <a:pt x="459" y="294"/>
                </a:cubicBezTo>
                <a:cubicBezTo>
                  <a:pt x="436" y="294"/>
                  <a:pt x="412" y="294"/>
                  <a:pt x="401" y="274"/>
                </a:cubicBezTo>
                <a:cubicBezTo>
                  <a:pt x="374" y="240"/>
                  <a:pt x="343" y="282"/>
                  <a:pt x="320" y="255"/>
                </a:cubicBezTo>
                <a:cubicBezTo>
                  <a:pt x="305" y="244"/>
                  <a:pt x="297" y="221"/>
                  <a:pt x="289" y="205"/>
                </a:cubicBezTo>
                <a:cubicBezTo>
                  <a:pt x="247" y="201"/>
                  <a:pt x="270" y="112"/>
                  <a:pt x="254" y="109"/>
                </a:cubicBezTo>
                <a:cubicBezTo>
                  <a:pt x="254" y="109"/>
                  <a:pt x="254" y="109"/>
                  <a:pt x="254" y="105"/>
                </a:cubicBezTo>
                <a:cubicBezTo>
                  <a:pt x="250" y="105"/>
                  <a:pt x="243" y="101"/>
                  <a:pt x="243" y="105"/>
                </a:cubicBezTo>
                <a:cubicBezTo>
                  <a:pt x="235" y="105"/>
                  <a:pt x="223" y="112"/>
                  <a:pt x="216" y="109"/>
                </a:cubicBezTo>
                <a:cubicBezTo>
                  <a:pt x="208" y="109"/>
                  <a:pt x="204" y="105"/>
                  <a:pt x="197" y="105"/>
                </a:cubicBezTo>
                <a:cubicBezTo>
                  <a:pt x="197" y="105"/>
                  <a:pt x="193" y="105"/>
                  <a:pt x="193" y="109"/>
                </a:cubicBezTo>
                <a:lnTo>
                  <a:pt x="189" y="109"/>
                </a:lnTo>
                <a:cubicBezTo>
                  <a:pt x="189" y="109"/>
                  <a:pt x="189" y="112"/>
                  <a:pt x="185" y="112"/>
                </a:cubicBezTo>
                <a:cubicBezTo>
                  <a:pt x="185" y="116"/>
                  <a:pt x="185" y="116"/>
                  <a:pt x="185" y="116"/>
                </a:cubicBezTo>
                <a:cubicBezTo>
                  <a:pt x="166" y="116"/>
                  <a:pt x="158" y="47"/>
                  <a:pt x="151" y="47"/>
                </a:cubicBezTo>
                <a:cubicBezTo>
                  <a:pt x="151" y="43"/>
                  <a:pt x="147" y="39"/>
                  <a:pt x="147" y="39"/>
                </a:cubicBezTo>
                <a:lnTo>
                  <a:pt x="147" y="39"/>
                </a:lnTo>
                <a:cubicBezTo>
                  <a:pt x="143" y="39"/>
                  <a:pt x="143" y="39"/>
                  <a:pt x="143" y="39"/>
                </a:cubicBezTo>
                <a:cubicBezTo>
                  <a:pt x="135" y="39"/>
                  <a:pt x="127" y="36"/>
                  <a:pt x="120" y="28"/>
                </a:cubicBezTo>
                <a:cubicBezTo>
                  <a:pt x="112" y="0"/>
                  <a:pt x="112" y="0"/>
                  <a:pt x="112"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4" name="Freeform 304"/>
          <p:cNvSpPr>
            <a:spLocks noChangeArrowheads="1"/>
          </p:cNvSpPr>
          <p:nvPr/>
        </p:nvSpPr>
        <p:spPr bwMode="auto">
          <a:xfrm>
            <a:off x="18138844" y="5699508"/>
            <a:ext cx="379999" cy="373528"/>
          </a:xfrm>
          <a:custGeom>
            <a:avLst/>
            <a:gdLst>
              <a:gd name="T0" fmla="*/ 517 w 522"/>
              <a:gd name="T1" fmla="*/ 0 h 510"/>
              <a:gd name="T2" fmla="*/ 521 w 522"/>
              <a:gd name="T3" fmla="*/ 428 h 510"/>
              <a:gd name="T4" fmla="*/ 521 w 522"/>
              <a:gd name="T5" fmla="*/ 428 h 510"/>
              <a:gd name="T6" fmla="*/ 521 w 522"/>
              <a:gd name="T7" fmla="*/ 509 h 510"/>
              <a:gd name="T8" fmla="*/ 521 w 522"/>
              <a:gd name="T9" fmla="*/ 509 h 510"/>
              <a:gd name="T10" fmla="*/ 0 w 522"/>
              <a:gd name="T11" fmla="*/ 509 h 510"/>
              <a:gd name="T12" fmla="*/ 0 w 522"/>
              <a:gd name="T13" fmla="*/ 509 h 510"/>
              <a:gd name="T14" fmla="*/ 0 w 522"/>
              <a:gd name="T15" fmla="*/ 0 h 510"/>
              <a:gd name="T16" fmla="*/ 0 w 522"/>
              <a:gd name="T17" fmla="*/ 0 h 510"/>
              <a:gd name="T18" fmla="*/ 517 w 522"/>
              <a:gd name="T19" fmla="*/ 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2" h="510">
                <a:moveTo>
                  <a:pt x="517" y="0"/>
                </a:moveTo>
                <a:lnTo>
                  <a:pt x="521" y="428"/>
                </a:lnTo>
                <a:lnTo>
                  <a:pt x="521" y="428"/>
                </a:lnTo>
                <a:lnTo>
                  <a:pt x="521" y="509"/>
                </a:lnTo>
                <a:lnTo>
                  <a:pt x="521" y="509"/>
                </a:lnTo>
                <a:lnTo>
                  <a:pt x="0" y="509"/>
                </a:lnTo>
                <a:lnTo>
                  <a:pt x="0" y="509"/>
                </a:lnTo>
                <a:lnTo>
                  <a:pt x="0" y="0"/>
                </a:lnTo>
                <a:lnTo>
                  <a:pt x="0" y="0"/>
                </a:lnTo>
                <a:lnTo>
                  <a:pt x="517"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5" name="Freeform 305"/>
          <p:cNvSpPr>
            <a:spLocks noChangeArrowheads="1"/>
          </p:cNvSpPr>
          <p:nvPr/>
        </p:nvSpPr>
        <p:spPr bwMode="auto">
          <a:xfrm>
            <a:off x="17343120" y="5358461"/>
            <a:ext cx="412477" cy="422249"/>
          </a:xfrm>
          <a:custGeom>
            <a:avLst/>
            <a:gdLst>
              <a:gd name="T0" fmla="*/ 46 w 564"/>
              <a:gd name="T1" fmla="*/ 463 h 579"/>
              <a:gd name="T2" fmla="*/ 46 w 564"/>
              <a:gd name="T3" fmla="*/ 463 h 579"/>
              <a:gd name="T4" fmla="*/ 204 w 564"/>
              <a:gd name="T5" fmla="*/ 463 h 579"/>
              <a:gd name="T6" fmla="*/ 216 w 564"/>
              <a:gd name="T7" fmla="*/ 478 h 579"/>
              <a:gd name="T8" fmla="*/ 251 w 564"/>
              <a:gd name="T9" fmla="*/ 478 h 579"/>
              <a:gd name="T10" fmla="*/ 289 w 564"/>
              <a:gd name="T11" fmla="*/ 490 h 579"/>
              <a:gd name="T12" fmla="*/ 324 w 564"/>
              <a:gd name="T13" fmla="*/ 494 h 579"/>
              <a:gd name="T14" fmla="*/ 374 w 564"/>
              <a:gd name="T15" fmla="*/ 478 h 579"/>
              <a:gd name="T16" fmla="*/ 417 w 564"/>
              <a:gd name="T17" fmla="*/ 486 h 579"/>
              <a:gd name="T18" fmla="*/ 440 w 564"/>
              <a:gd name="T19" fmla="*/ 505 h 579"/>
              <a:gd name="T20" fmla="*/ 494 w 564"/>
              <a:gd name="T21" fmla="*/ 509 h 579"/>
              <a:gd name="T22" fmla="*/ 528 w 564"/>
              <a:gd name="T23" fmla="*/ 536 h 579"/>
              <a:gd name="T24" fmla="*/ 563 w 564"/>
              <a:gd name="T25" fmla="*/ 578 h 579"/>
              <a:gd name="T26" fmla="*/ 563 w 564"/>
              <a:gd name="T27" fmla="*/ 578 h 579"/>
              <a:gd name="T28" fmla="*/ 563 w 564"/>
              <a:gd name="T29" fmla="*/ 463 h 579"/>
              <a:gd name="T30" fmla="*/ 563 w 564"/>
              <a:gd name="T31" fmla="*/ 463 h 579"/>
              <a:gd name="T32" fmla="*/ 563 w 564"/>
              <a:gd name="T33" fmla="*/ 177 h 579"/>
              <a:gd name="T34" fmla="*/ 563 w 564"/>
              <a:gd name="T35" fmla="*/ 177 h 579"/>
              <a:gd name="T36" fmla="*/ 543 w 564"/>
              <a:gd name="T37" fmla="*/ 189 h 579"/>
              <a:gd name="T38" fmla="*/ 509 w 564"/>
              <a:gd name="T39" fmla="*/ 193 h 579"/>
              <a:gd name="T40" fmla="*/ 482 w 564"/>
              <a:gd name="T41" fmla="*/ 204 h 579"/>
              <a:gd name="T42" fmla="*/ 447 w 564"/>
              <a:gd name="T43" fmla="*/ 177 h 579"/>
              <a:gd name="T44" fmla="*/ 397 w 564"/>
              <a:gd name="T45" fmla="*/ 162 h 579"/>
              <a:gd name="T46" fmla="*/ 262 w 564"/>
              <a:gd name="T47" fmla="*/ 162 h 579"/>
              <a:gd name="T48" fmla="*/ 46 w 564"/>
              <a:gd name="T49" fmla="*/ 0 h 579"/>
              <a:gd name="T50" fmla="*/ 46 w 564"/>
              <a:gd name="T51" fmla="*/ 0 h 579"/>
              <a:gd name="T52" fmla="*/ 0 w 564"/>
              <a:gd name="T53" fmla="*/ 4 h 579"/>
              <a:gd name="T54" fmla="*/ 0 w 564"/>
              <a:gd name="T55" fmla="*/ 463 h 579"/>
              <a:gd name="T56" fmla="*/ 0 w 564"/>
              <a:gd name="T57" fmla="*/ 463 h 579"/>
              <a:gd name="T58" fmla="*/ 46 w 564"/>
              <a:gd name="T59" fmla="*/ 463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4" h="579">
                <a:moveTo>
                  <a:pt x="46" y="463"/>
                </a:moveTo>
                <a:lnTo>
                  <a:pt x="46" y="463"/>
                </a:lnTo>
                <a:cubicBezTo>
                  <a:pt x="204" y="463"/>
                  <a:pt x="204" y="463"/>
                  <a:pt x="204" y="463"/>
                </a:cubicBezTo>
                <a:cubicBezTo>
                  <a:pt x="204" y="467"/>
                  <a:pt x="212" y="474"/>
                  <a:pt x="216" y="478"/>
                </a:cubicBezTo>
                <a:cubicBezTo>
                  <a:pt x="228" y="478"/>
                  <a:pt x="239" y="471"/>
                  <a:pt x="251" y="478"/>
                </a:cubicBezTo>
                <a:cubicBezTo>
                  <a:pt x="259" y="490"/>
                  <a:pt x="274" y="494"/>
                  <a:pt x="289" y="490"/>
                </a:cubicBezTo>
                <a:cubicBezTo>
                  <a:pt x="301" y="490"/>
                  <a:pt x="312" y="494"/>
                  <a:pt x="324" y="494"/>
                </a:cubicBezTo>
                <a:cubicBezTo>
                  <a:pt x="339" y="494"/>
                  <a:pt x="358" y="463"/>
                  <a:pt x="374" y="478"/>
                </a:cubicBezTo>
                <a:cubicBezTo>
                  <a:pt x="389" y="490"/>
                  <a:pt x="401" y="482"/>
                  <a:pt x="417" y="486"/>
                </a:cubicBezTo>
                <a:cubicBezTo>
                  <a:pt x="428" y="490"/>
                  <a:pt x="428" y="501"/>
                  <a:pt x="440" y="505"/>
                </a:cubicBezTo>
                <a:cubicBezTo>
                  <a:pt x="455" y="513"/>
                  <a:pt x="474" y="501"/>
                  <a:pt x="494" y="509"/>
                </a:cubicBezTo>
                <a:cubicBezTo>
                  <a:pt x="509" y="513"/>
                  <a:pt x="516" y="528"/>
                  <a:pt x="528" y="536"/>
                </a:cubicBezTo>
                <a:cubicBezTo>
                  <a:pt x="563" y="578"/>
                  <a:pt x="563" y="578"/>
                  <a:pt x="563" y="578"/>
                </a:cubicBezTo>
                <a:lnTo>
                  <a:pt x="563" y="578"/>
                </a:lnTo>
                <a:cubicBezTo>
                  <a:pt x="563" y="463"/>
                  <a:pt x="563" y="463"/>
                  <a:pt x="563" y="463"/>
                </a:cubicBezTo>
                <a:lnTo>
                  <a:pt x="563" y="463"/>
                </a:lnTo>
                <a:cubicBezTo>
                  <a:pt x="563" y="177"/>
                  <a:pt x="563" y="177"/>
                  <a:pt x="563" y="177"/>
                </a:cubicBezTo>
                <a:lnTo>
                  <a:pt x="563" y="177"/>
                </a:lnTo>
                <a:cubicBezTo>
                  <a:pt x="543" y="189"/>
                  <a:pt x="543" y="189"/>
                  <a:pt x="543" y="189"/>
                </a:cubicBezTo>
                <a:cubicBezTo>
                  <a:pt x="532" y="193"/>
                  <a:pt x="524" y="193"/>
                  <a:pt x="509" y="193"/>
                </a:cubicBezTo>
                <a:cubicBezTo>
                  <a:pt x="501" y="196"/>
                  <a:pt x="490" y="200"/>
                  <a:pt x="482" y="204"/>
                </a:cubicBezTo>
                <a:cubicBezTo>
                  <a:pt x="474" y="208"/>
                  <a:pt x="451" y="181"/>
                  <a:pt x="447" y="177"/>
                </a:cubicBezTo>
                <a:cubicBezTo>
                  <a:pt x="436" y="166"/>
                  <a:pt x="413" y="162"/>
                  <a:pt x="397" y="162"/>
                </a:cubicBezTo>
                <a:cubicBezTo>
                  <a:pt x="262" y="162"/>
                  <a:pt x="262" y="162"/>
                  <a:pt x="262" y="162"/>
                </a:cubicBezTo>
                <a:cubicBezTo>
                  <a:pt x="46" y="0"/>
                  <a:pt x="46" y="0"/>
                  <a:pt x="46" y="0"/>
                </a:cubicBezTo>
                <a:lnTo>
                  <a:pt x="46" y="0"/>
                </a:lnTo>
                <a:cubicBezTo>
                  <a:pt x="0" y="4"/>
                  <a:pt x="0" y="4"/>
                  <a:pt x="0" y="4"/>
                </a:cubicBezTo>
                <a:cubicBezTo>
                  <a:pt x="0" y="463"/>
                  <a:pt x="0" y="463"/>
                  <a:pt x="0" y="463"/>
                </a:cubicBezTo>
                <a:lnTo>
                  <a:pt x="0" y="463"/>
                </a:lnTo>
                <a:cubicBezTo>
                  <a:pt x="46" y="463"/>
                  <a:pt x="46" y="463"/>
                  <a:pt x="46" y="46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6" name="Freeform 306"/>
          <p:cNvSpPr>
            <a:spLocks noChangeArrowheads="1"/>
          </p:cNvSpPr>
          <p:nvPr/>
        </p:nvSpPr>
        <p:spPr bwMode="auto">
          <a:xfrm>
            <a:off x="17758845" y="5699508"/>
            <a:ext cx="376751" cy="373528"/>
          </a:xfrm>
          <a:custGeom>
            <a:avLst/>
            <a:gdLst>
              <a:gd name="T0" fmla="*/ 0 w 518"/>
              <a:gd name="T1" fmla="*/ 0 h 510"/>
              <a:gd name="T2" fmla="*/ 0 w 518"/>
              <a:gd name="T3" fmla="*/ 115 h 510"/>
              <a:gd name="T4" fmla="*/ 0 w 518"/>
              <a:gd name="T5" fmla="*/ 115 h 510"/>
              <a:gd name="T6" fmla="*/ 0 w 518"/>
              <a:gd name="T7" fmla="*/ 509 h 510"/>
              <a:gd name="T8" fmla="*/ 0 w 518"/>
              <a:gd name="T9" fmla="*/ 509 h 510"/>
              <a:gd name="T10" fmla="*/ 517 w 518"/>
              <a:gd name="T11" fmla="*/ 509 h 510"/>
              <a:gd name="T12" fmla="*/ 517 w 518"/>
              <a:gd name="T13" fmla="*/ 509 h 510"/>
              <a:gd name="T14" fmla="*/ 517 w 518"/>
              <a:gd name="T15" fmla="*/ 0 h 510"/>
              <a:gd name="T16" fmla="*/ 517 w 518"/>
              <a:gd name="T17" fmla="*/ 0 h 510"/>
              <a:gd name="T18" fmla="*/ 0 w 518"/>
              <a:gd name="T19" fmla="*/ 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8" h="510">
                <a:moveTo>
                  <a:pt x="0" y="0"/>
                </a:moveTo>
                <a:lnTo>
                  <a:pt x="0" y="115"/>
                </a:lnTo>
                <a:lnTo>
                  <a:pt x="0" y="115"/>
                </a:lnTo>
                <a:lnTo>
                  <a:pt x="0" y="509"/>
                </a:lnTo>
                <a:lnTo>
                  <a:pt x="0" y="509"/>
                </a:lnTo>
                <a:lnTo>
                  <a:pt x="517" y="509"/>
                </a:lnTo>
                <a:lnTo>
                  <a:pt x="517" y="509"/>
                </a:lnTo>
                <a:lnTo>
                  <a:pt x="517" y="0"/>
                </a:lnTo>
                <a:lnTo>
                  <a:pt x="517" y="0"/>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7" name="Freeform 307"/>
          <p:cNvSpPr>
            <a:spLocks noChangeArrowheads="1"/>
          </p:cNvSpPr>
          <p:nvPr/>
        </p:nvSpPr>
        <p:spPr bwMode="auto">
          <a:xfrm>
            <a:off x="17378847" y="5699508"/>
            <a:ext cx="376751" cy="373528"/>
          </a:xfrm>
          <a:custGeom>
            <a:avLst/>
            <a:gdLst>
              <a:gd name="T0" fmla="*/ 0 w 518"/>
              <a:gd name="T1" fmla="*/ 0 h 510"/>
              <a:gd name="T2" fmla="*/ 0 w 518"/>
              <a:gd name="T3" fmla="*/ 0 h 510"/>
              <a:gd name="T4" fmla="*/ 158 w 518"/>
              <a:gd name="T5" fmla="*/ 0 h 510"/>
              <a:gd name="T6" fmla="*/ 170 w 518"/>
              <a:gd name="T7" fmla="*/ 15 h 510"/>
              <a:gd name="T8" fmla="*/ 205 w 518"/>
              <a:gd name="T9" fmla="*/ 15 h 510"/>
              <a:gd name="T10" fmla="*/ 243 w 518"/>
              <a:gd name="T11" fmla="*/ 27 h 510"/>
              <a:gd name="T12" fmla="*/ 278 w 518"/>
              <a:gd name="T13" fmla="*/ 31 h 510"/>
              <a:gd name="T14" fmla="*/ 328 w 518"/>
              <a:gd name="T15" fmla="*/ 15 h 510"/>
              <a:gd name="T16" fmla="*/ 371 w 518"/>
              <a:gd name="T17" fmla="*/ 23 h 510"/>
              <a:gd name="T18" fmla="*/ 394 w 518"/>
              <a:gd name="T19" fmla="*/ 42 h 510"/>
              <a:gd name="T20" fmla="*/ 448 w 518"/>
              <a:gd name="T21" fmla="*/ 46 h 510"/>
              <a:gd name="T22" fmla="*/ 482 w 518"/>
              <a:gd name="T23" fmla="*/ 73 h 510"/>
              <a:gd name="T24" fmla="*/ 517 w 518"/>
              <a:gd name="T25" fmla="*/ 115 h 510"/>
              <a:gd name="T26" fmla="*/ 517 w 518"/>
              <a:gd name="T27" fmla="*/ 115 h 510"/>
              <a:gd name="T28" fmla="*/ 517 w 518"/>
              <a:gd name="T29" fmla="*/ 509 h 510"/>
              <a:gd name="T30" fmla="*/ 517 w 518"/>
              <a:gd name="T31" fmla="*/ 509 h 510"/>
              <a:gd name="T32" fmla="*/ 0 w 518"/>
              <a:gd name="T33" fmla="*/ 509 h 510"/>
              <a:gd name="T34" fmla="*/ 0 w 518"/>
              <a:gd name="T35" fmla="*/ 509 h 510"/>
              <a:gd name="T36" fmla="*/ 0 w 518"/>
              <a:gd name="T37" fmla="*/ 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8" h="510">
                <a:moveTo>
                  <a:pt x="0" y="0"/>
                </a:moveTo>
                <a:lnTo>
                  <a:pt x="0" y="0"/>
                </a:lnTo>
                <a:cubicBezTo>
                  <a:pt x="158" y="0"/>
                  <a:pt x="158" y="0"/>
                  <a:pt x="158" y="0"/>
                </a:cubicBezTo>
                <a:cubicBezTo>
                  <a:pt x="158" y="4"/>
                  <a:pt x="166" y="11"/>
                  <a:pt x="170" y="15"/>
                </a:cubicBezTo>
                <a:cubicBezTo>
                  <a:pt x="182" y="15"/>
                  <a:pt x="193" y="8"/>
                  <a:pt x="205" y="15"/>
                </a:cubicBezTo>
                <a:cubicBezTo>
                  <a:pt x="213" y="27"/>
                  <a:pt x="228" y="31"/>
                  <a:pt x="243" y="27"/>
                </a:cubicBezTo>
                <a:cubicBezTo>
                  <a:pt x="255" y="27"/>
                  <a:pt x="266" y="31"/>
                  <a:pt x="278" y="31"/>
                </a:cubicBezTo>
                <a:cubicBezTo>
                  <a:pt x="293" y="31"/>
                  <a:pt x="312" y="0"/>
                  <a:pt x="328" y="15"/>
                </a:cubicBezTo>
                <a:cubicBezTo>
                  <a:pt x="343" y="27"/>
                  <a:pt x="355" y="19"/>
                  <a:pt x="371" y="23"/>
                </a:cubicBezTo>
                <a:cubicBezTo>
                  <a:pt x="382" y="27"/>
                  <a:pt x="382" y="38"/>
                  <a:pt x="394" y="42"/>
                </a:cubicBezTo>
                <a:cubicBezTo>
                  <a:pt x="409" y="50"/>
                  <a:pt x="428" y="38"/>
                  <a:pt x="448" y="46"/>
                </a:cubicBezTo>
                <a:cubicBezTo>
                  <a:pt x="463" y="50"/>
                  <a:pt x="470" y="65"/>
                  <a:pt x="482" y="73"/>
                </a:cubicBezTo>
                <a:cubicBezTo>
                  <a:pt x="517" y="115"/>
                  <a:pt x="517" y="115"/>
                  <a:pt x="517" y="115"/>
                </a:cubicBezTo>
                <a:lnTo>
                  <a:pt x="517" y="115"/>
                </a:lnTo>
                <a:cubicBezTo>
                  <a:pt x="517" y="509"/>
                  <a:pt x="517" y="509"/>
                  <a:pt x="517" y="509"/>
                </a:cubicBezTo>
                <a:lnTo>
                  <a:pt x="517" y="509"/>
                </a:lnTo>
                <a:cubicBezTo>
                  <a:pt x="0" y="509"/>
                  <a:pt x="0" y="509"/>
                  <a:pt x="0" y="509"/>
                </a:cubicBezTo>
                <a:lnTo>
                  <a:pt x="0" y="509"/>
                </a:lnTo>
                <a:cubicBezTo>
                  <a:pt x="0" y="0"/>
                  <a:pt x="0" y="0"/>
                  <a:pt x="0"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8" name="Freeform 308"/>
          <p:cNvSpPr>
            <a:spLocks noChangeArrowheads="1"/>
          </p:cNvSpPr>
          <p:nvPr/>
        </p:nvSpPr>
        <p:spPr bwMode="auto">
          <a:xfrm>
            <a:off x="17005343" y="5699508"/>
            <a:ext cx="370255" cy="373528"/>
          </a:xfrm>
          <a:custGeom>
            <a:avLst/>
            <a:gdLst>
              <a:gd name="T0" fmla="*/ 459 w 506"/>
              <a:gd name="T1" fmla="*/ 0 h 510"/>
              <a:gd name="T2" fmla="*/ 505 w 506"/>
              <a:gd name="T3" fmla="*/ 0 h 510"/>
              <a:gd name="T4" fmla="*/ 505 w 506"/>
              <a:gd name="T5" fmla="*/ 0 h 510"/>
              <a:gd name="T6" fmla="*/ 505 w 506"/>
              <a:gd name="T7" fmla="*/ 509 h 510"/>
              <a:gd name="T8" fmla="*/ 505 w 506"/>
              <a:gd name="T9" fmla="*/ 509 h 510"/>
              <a:gd name="T10" fmla="*/ 0 w 506"/>
              <a:gd name="T11" fmla="*/ 509 h 510"/>
              <a:gd name="T12" fmla="*/ 0 w 506"/>
              <a:gd name="T13" fmla="*/ 509 h 510"/>
              <a:gd name="T14" fmla="*/ 0 w 506"/>
              <a:gd name="T15" fmla="*/ 0 h 510"/>
              <a:gd name="T16" fmla="*/ 0 w 506"/>
              <a:gd name="T17" fmla="*/ 0 h 510"/>
              <a:gd name="T18" fmla="*/ 459 w 506"/>
              <a:gd name="T19" fmla="*/ 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6" h="510">
                <a:moveTo>
                  <a:pt x="459" y="0"/>
                </a:moveTo>
                <a:lnTo>
                  <a:pt x="505" y="0"/>
                </a:lnTo>
                <a:lnTo>
                  <a:pt x="505" y="0"/>
                </a:lnTo>
                <a:lnTo>
                  <a:pt x="505" y="509"/>
                </a:lnTo>
                <a:lnTo>
                  <a:pt x="505" y="509"/>
                </a:lnTo>
                <a:lnTo>
                  <a:pt x="0" y="509"/>
                </a:lnTo>
                <a:lnTo>
                  <a:pt x="0" y="509"/>
                </a:lnTo>
                <a:lnTo>
                  <a:pt x="0" y="0"/>
                </a:lnTo>
                <a:lnTo>
                  <a:pt x="0" y="0"/>
                </a:lnTo>
                <a:lnTo>
                  <a:pt x="459"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9" name="Freeform 309"/>
          <p:cNvSpPr>
            <a:spLocks noChangeArrowheads="1"/>
          </p:cNvSpPr>
          <p:nvPr/>
        </p:nvSpPr>
        <p:spPr bwMode="auto">
          <a:xfrm>
            <a:off x="15871842" y="6073035"/>
            <a:ext cx="370255" cy="370279"/>
          </a:xfrm>
          <a:custGeom>
            <a:avLst/>
            <a:gdLst>
              <a:gd name="T0" fmla="*/ 505 w 506"/>
              <a:gd name="T1" fmla="*/ 505 h 506"/>
              <a:gd name="T2" fmla="*/ 505 w 506"/>
              <a:gd name="T3" fmla="*/ 0 h 506"/>
              <a:gd name="T4" fmla="*/ 505 w 506"/>
              <a:gd name="T5" fmla="*/ 0 h 506"/>
              <a:gd name="T6" fmla="*/ 4 w 506"/>
              <a:gd name="T7" fmla="*/ 0 h 506"/>
              <a:gd name="T8" fmla="*/ 4 w 506"/>
              <a:gd name="T9" fmla="*/ 0 h 506"/>
              <a:gd name="T10" fmla="*/ 0 w 506"/>
              <a:gd name="T11" fmla="*/ 505 h 506"/>
              <a:gd name="T12" fmla="*/ 0 w 506"/>
              <a:gd name="T13" fmla="*/ 505 h 506"/>
              <a:gd name="T14" fmla="*/ 386 w 506"/>
              <a:gd name="T15" fmla="*/ 505 h 506"/>
              <a:gd name="T16" fmla="*/ 386 w 506"/>
              <a:gd name="T17" fmla="*/ 505 h 506"/>
              <a:gd name="T18" fmla="*/ 505 w 506"/>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6" h="506">
                <a:moveTo>
                  <a:pt x="505" y="505"/>
                </a:moveTo>
                <a:lnTo>
                  <a:pt x="505" y="0"/>
                </a:lnTo>
                <a:lnTo>
                  <a:pt x="505" y="0"/>
                </a:lnTo>
                <a:lnTo>
                  <a:pt x="4" y="0"/>
                </a:lnTo>
                <a:lnTo>
                  <a:pt x="4" y="0"/>
                </a:lnTo>
                <a:lnTo>
                  <a:pt x="0" y="505"/>
                </a:lnTo>
                <a:lnTo>
                  <a:pt x="0" y="505"/>
                </a:lnTo>
                <a:lnTo>
                  <a:pt x="386" y="505"/>
                </a:lnTo>
                <a:lnTo>
                  <a:pt x="386" y="505"/>
                </a:lnTo>
                <a:lnTo>
                  <a:pt x="505"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0" name="Freeform 310"/>
          <p:cNvSpPr>
            <a:spLocks noChangeArrowheads="1"/>
          </p:cNvSpPr>
          <p:nvPr/>
        </p:nvSpPr>
        <p:spPr bwMode="auto">
          <a:xfrm>
            <a:off x="16157654" y="6446563"/>
            <a:ext cx="373503" cy="360535"/>
          </a:xfrm>
          <a:custGeom>
            <a:avLst/>
            <a:gdLst>
              <a:gd name="T0" fmla="*/ 0 w 510"/>
              <a:gd name="T1" fmla="*/ 0 h 495"/>
              <a:gd name="T2" fmla="*/ 119 w 510"/>
              <a:gd name="T3" fmla="*/ 0 h 495"/>
              <a:gd name="T4" fmla="*/ 119 w 510"/>
              <a:gd name="T5" fmla="*/ 0 h 495"/>
              <a:gd name="T6" fmla="*/ 509 w 510"/>
              <a:gd name="T7" fmla="*/ 0 h 495"/>
              <a:gd name="T8" fmla="*/ 509 w 510"/>
              <a:gd name="T9" fmla="*/ 0 h 495"/>
              <a:gd name="T10" fmla="*/ 509 w 510"/>
              <a:gd name="T11" fmla="*/ 494 h 495"/>
              <a:gd name="T12" fmla="*/ 509 w 510"/>
              <a:gd name="T13" fmla="*/ 494 h 495"/>
              <a:gd name="T14" fmla="*/ 0 w 510"/>
              <a:gd name="T15" fmla="*/ 494 h 495"/>
              <a:gd name="T16" fmla="*/ 0 w 510"/>
              <a:gd name="T17" fmla="*/ 494 h 495"/>
              <a:gd name="T18" fmla="*/ 0 w 510"/>
              <a:gd name="T19"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0" h="495">
                <a:moveTo>
                  <a:pt x="0" y="0"/>
                </a:moveTo>
                <a:lnTo>
                  <a:pt x="119" y="0"/>
                </a:lnTo>
                <a:lnTo>
                  <a:pt x="119" y="0"/>
                </a:lnTo>
                <a:lnTo>
                  <a:pt x="509" y="0"/>
                </a:lnTo>
                <a:lnTo>
                  <a:pt x="509" y="0"/>
                </a:lnTo>
                <a:lnTo>
                  <a:pt x="509" y="494"/>
                </a:lnTo>
                <a:lnTo>
                  <a:pt x="509" y="494"/>
                </a:lnTo>
                <a:lnTo>
                  <a:pt x="0" y="494"/>
                </a:lnTo>
                <a:lnTo>
                  <a:pt x="0" y="494"/>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1" name="Freeform 311"/>
          <p:cNvSpPr>
            <a:spLocks noChangeArrowheads="1"/>
          </p:cNvSpPr>
          <p:nvPr/>
        </p:nvSpPr>
        <p:spPr bwMode="auto">
          <a:xfrm>
            <a:off x="16245346" y="5699508"/>
            <a:ext cx="376751" cy="373528"/>
          </a:xfrm>
          <a:custGeom>
            <a:avLst/>
            <a:gdLst>
              <a:gd name="T0" fmla="*/ 0 w 518"/>
              <a:gd name="T1" fmla="*/ 509 h 510"/>
              <a:gd name="T2" fmla="*/ 517 w 518"/>
              <a:gd name="T3" fmla="*/ 509 h 510"/>
              <a:gd name="T4" fmla="*/ 517 w 518"/>
              <a:gd name="T5" fmla="*/ 509 h 510"/>
              <a:gd name="T6" fmla="*/ 517 w 518"/>
              <a:gd name="T7" fmla="*/ 0 h 510"/>
              <a:gd name="T8" fmla="*/ 517 w 518"/>
              <a:gd name="T9" fmla="*/ 0 h 510"/>
              <a:gd name="T10" fmla="*/ 0 w 518"/>
              <a:gd name="T11" fmla="*/ 0 h 510"/>
              <a:gd name="T12" fmla="*/ 0 w 518"/>
              <a:gd name="T13" fmla="*/ 0 h 510"/>
              <a:gd name="T14" fmla="*/ 0 w 518"/>
              <a:gd name="T15" fmla="*/ 509 h 5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8" h="510">
                <a:moveTo>
                  <a:pt x="0" y="509"/>
                </a:moveTo>
                <a:lnTo>
                  <a:pt x="517" y="509"/>
                </a:lnTo>
                <a:lnTo>
                  <a:pt x="517" y="509"/>
                </a:lnTo>
                <a:lnTo>
                  <a:pt x="517" y="0"/>
                </a:lnTo>
                <a:lnTo>
                  <a:pt x="517" y="0"/>
                </a:lnTo>
                <a:lnTo>
                  <a:pt x="0" y="0"/>
                </a:lnTo>
                <a:lnTo>
                  <a:pt x="0" y="0"/>
                </a:lnTo>
                <a:lnTo>
                  <a:pt x="0" y="50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2" name="Freeform 312"/>
          <p:cNvSpPr>
            <a:spLocks noChangeArrowheads="1"/>
          </p:cNvSpPr>
          <p:nvPr/>
        </p:nvSpPr>
        <p:spPr bwMode="auto">
          <a:xfrm>
            <a:off x="16245346" y="6073035"/>
            <a:ext cx="376751" cy="370279"/>
          </a:xfrm>
          <a:custGeom>
            <a:avLst/>
            <a:gdLst>
              <a:gd name="T0" fmla="*/ 0 w 518"/>
              <a:gd name="T1" fmla="*/ 0 h 506"/>
              <a:gd name="T2" fmla="*/ 517 w 518"/>
              <a:gd name="T3" fmla="*/ 0 h 506"/>
              <a:gd name="T4" fmla="*/ 517 w 518"/>
              <a:gd name="T5" fmla="*/ 0 h 506"/>
              <a:gd name="T6" fmla="*/ 513 w 518"/>
              <a:gd name="T7" fmla="*/ 505 h 506"/>
              <a:gd name="T8" fmla="*/ 513 w 518"/>
              <a:gd name="T9" fmla="*/ 505 h 506"/>
              <a:gd name="T10" fmla="*/ 390 w 518"/>
              <a:gd name="T11" fmla="*/ 505 h 506"/>
              <a:gd name="T12" fmla="*/ 390 w 518"/>
              <a:gd name="T13" fmla="*/ 505 h 506"/>
              <a:gd name="T14" fmla="*/ 0 w 518"/>
              <a:gd name="T15" fmla="*/ 505 h 506"/>
              <a:gd name="T16" fmla="*/ 0 w 518"/>
              <a:gd name="T17" fmla="*/ 505 h 506"/>
              <a:gd name="T18" fmla="*/ 0 w 518"/>
              <a:gd name="T19" fmla="*/ 0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8" h="506">
                <a:moveTo>
                  <a:pt x="0" y="0"/>
                </a:moveTo>
                <a:lnTo>
                  <a:pt x="517" y="0"/>
                </a:lnTo>
                <a:lnTo>
                  <a:pt x="517" y="0"/>
                </a:lnTo>
                <a:lnTo>
                  <a:pt x="513" y="505"/>
                </a:lnTo>
                <a:lnTo>
                  <a:pt x="513" y="505"/>
                </a:lnTo>
                <a:lnTo>
                  <a:pt x="390" y="505"/>
                </a:lnTo>
                <a:lnTo>
                  <a:pt x="390" y="505"/>
                </a:lnTo>
                <a:lnTo>
                  <a:pt x="0" y="505"/>
                </a:lnTo>
                <a:lnTo>
                  <a:pt x="0" y="505"/>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3" name="Freeform 313"/>
          <p:cNvSpPr>
            <a:spLocks noChangeArrowheads="1"/>
          </p:cNvSpPr>
          <p:nvPr/>
        </p:nvSpPr>
        <p:spPr bwMode="auto">
          <a:xfrm>
            <a:off x="16625344" y="5290252"/>
            <a:ext cx="376751" cy="406008"/>
          </a:xfrm>
          <a:custGeom>
            <a:avLst/>
            <a:gdLst>
              <a:gd name="T0" fmla="*/ 0 w 518"/>
              <a:gd name="T1" fmla="*/ 556 h 557"/>
              <a:gd name="T2" fmla="*/ 517 w 518"/>
              <a:gd name="T3" fmla="*/ 556 h 557"/>
              <a:gd name="T4" fmla="*/ 517 w 518"/>
              <a:gd name="T5" fmla="*/ 556 h 557"/>
              <a:gd name="T6" fmla="*/ 517 w 518"/>
              <a:gd name="T7" fmla="*/ 0 h 557"/>
              <a:gd name="T8" fmla="*/ 517 w 518"/>
              <a:gd name="T9" fmla="*/ 0 h 557"/>
              <a:gd name="T10" fmla="*/ 100 w 518"/>
              <a:gd name="T11" fmla="*/ 0 h 557"/>
              <a:gd name="T12" fmla="*/ 100 w 518"/>
              <a:gd name="T13" fmla="*/ 0 h 557"/>
              <a:gd name="T14" fmla="*/ 0 w 518"/>
              <a:gd name="T15" fmla="*/ 0 h 557"/>
              <a:gd name="T16" fmla="*/ 0 w 518"/>
              <a:gd name="T17" fmla="*/ 0 h 557"/>
              <a:gd name="T18" fmla="*/ 0 w 518"/>
              <a:gd name="T19" fmla="*/ 55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8" h="557">
                <a:moveTo>
                  <a:pt x="0" y="556"/>
                </a:moveTo>
                <a:lnTo>
                  <a:pt x="517" y="556"/>
                </a:lnTo>
                <a:lnTo>
                  <a:pt x="517" y="556"/>
                </a:lnTo>
                <a:lnTo>
                  <a:pt x="517" y="0"/>
                </a:lnTo>
                <a:lnTo>
                  <a:pt x="517" y="0"/>
                </a:lnTo>
                <a:lnTo>
                  <a:pt x="100" y="0"/>
                </a:lnTo>
                <a:lnTo>
                  <a:pt x="100" y="0"/>
                </a:lnTo>
                <a:lnTo>
                  <a:pt x="0" y="0"/>
                </a:lnTo>
                <a:lnTo>
                  <a:pt x="0" y="0"/>
                </a:lnTo>
                <a:lnTo>
                  <a:pt x="0" y="556"/>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4" name="Freeform 314"/>
          <p:cNvSpPr>
            <a:spLocks noChangeArrowheads="1"/>
          </p:cNvSpPr>
          <p:nvPr/>
        </p:nvSpPr>
        <p:spPr bwMode="auto">
          <a:xfrm>
            <a:off x="16625344" y="5699508"/>
            <a:ext cx="376751" cy="373528"/>
          </a:xfrm>
          <a:custGeom>
            <a:avLst/>
            <a:gdLst>
              <a:gd name="T0" fmla="*/ 517 w 518"/>
              <a:gd name="T1" fmla="*/ 0 h 510"/>
              <a:gd name="T2" fmla="*/ 517 w 518"/>
              <a:gd name="T3" fmla="*/ 509 h 510"/>
              <a:gd name="T4" fmla="*/ 517 w 518"/>
              <a:gd name="T5" fmla="*/ 509 h 510"/>
              <a:gd name="T6" fmla="*/ 0 w 518"/>
              <a:gd name="T7" fmla="*/ 509 h 510"/>
              <a:gd name="T8" fmla="*/ 0 w 518"/>
              <a:gd name="T9" fmla="*/ 509 h 510"/>
              <a:gd name="T10" fmla="*/ 0 w 518"/>
              <a:gd name="T11" fmla="*/ 0 h 510"/>
              <a:gd name="T12" fmla="*/ 0 w 518"/>
              <a:gd name="T13" fmla="*/ 0 h 510"/>
              <a:gd name="T14" fmla="*/ 517 w 518"/>
              <a:gd name="T15" fmla="*/ 0 h 5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8" h="510">
                <a:moveTo>
                  <a:pt x="517" y="0"/>
                </a:moveTo>
                <a:lnTo>
                  <a:pt x="517" y="509"/>
                </a:lnTo>
                <a:lnTo>
                  <a:pt x="517" y="509"/>
                </a:lnTo>
                <a:lnTo>
                  <a:pt x="0" y="509"/>
                </a:lnTo>
                <a:lnTo>
                  <a:pt x="0" y="509"/>
                </a:lnTo>
                <a:lnTo>
                  <a:pt x="0" y="0"/>
                </a:lnTo>
                <a:lnTo>
                  <a:pt x="0" y="0"/>
                </a:lnTo>
                <a:lnTo>
                  <a:pt x="517"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5" name="Freeform 315"/>
          <p:cNvSpPr>
            <a:spLocks noChangeArrowheads="1"/>
          </p:cNvSpPr>
          <p:nvPr/>
        </p:nvSpPr>
        <p:spPr bwMode="auto">
          <a:xfrm>
            <a:off x="17080044" y="4916724"/>
            <a:ext cx="295555" cy="370279"/>
          </a:xfrm>
          <a:custGeom>
            <a:avLst/>
            <a:gdLst>
              <a:gd name="T0" fmla="*/ 405 w 406"/>
              <a:gd name="T1" fmla="*/ 505 h 506"/>
              <a:gd name="T2" fmla="*/ 401 w 406"/>
              <a:gd name="T3" fmla="*/ 170 h 506"/>
              <a:gd name="T4" fmla="*/ 401 w 406"/>
              <a:gd name="T5" fmla="*/ 170 h 506"/>
              <a:gd name="T6" fmla="*/ 401 w 406"/>
              <a:gd name="T7" fmla="*/ 4 h 506"/>
              <a:gd name="T8" fmla="*/ 401 w 406"/>
              <a:gd name="T9" fmla="*/ 4 h 506"/>
              <a:gd name="T10" fmla="*/ 0 w 406"/>
              <a:gd name="T11" fmla="*/ 0 h 506"/>
              <a:gd name="T12" fmla="*/ 0 w 406"/>
              <a:gd name="T13" fmla="*/ 0 h 506"/>
              <a:gd name="T14" fmla="*/ 0 w 406"/>
              <a:gd name="T15" fmla="*/ 505 h 506"/>
              <a:gd name="T16" fmla="*/ 0 w 406"/>
              <a:gd name="T17" fmla="*/ 505 h 506"/>
              <a:gd name="T18" fmla="*/ 405 w 406"/>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6" h="506">
                <a:moveTo>
                  <a:pt x="405" y="505"/>
                </a:moveTo>
                <a:lnTo>
                  <a:pt x="401" y="170"/>
                </a:lnTo>
                <a:lnTo>
                  <a:pt x="401" y="170"/>
                </a:lnTo>
                <a:lnTo>
                  <a:pt x="401" y="4"/>
                </a:lnTo>
                <a:lnTo>
                  <a:pt x="401" y="4"/>
                </a:lnTo>
                <a:lnTo>
                  <a:pt x="0" y="0"/>
                </a:lnTo>
                <a:lnTo>
                  <a:pt x="0" y="0"/>
                </a:lnTo>
                <a:lnTo>
                  <a:pt x="0" y="505"/>
                </a:lnTo>
                <a:lnTo>
                  <a:pt x="0" y="505"/>
                </a:lnTo>
                <a:lnTo>
                  <a:pt x="405"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6" name="Freeform 316"/>
          <p:cNvSpPr>
            <a:spLocks noChangeArrowheads="1"/>
          </p:cNvSpPr>
          <p:nvPr/>
        </p:nvSpPr>
        <p:spPr bwMode="auto">
          <a:xfrm>
            <a:off x="17005343" y="5290252"/>
            <a:ext cx="370255" cy="406008"/>
          </a:xfrm>
          <a:custGeom>
            <a:avLst/>
            <a:gdLst>
              <a:gd name="T0" fmla="*/ 505 w 506"/>
              <a:gd name="T1" fmla="*/ 0 h 557"/>
              <a:gd name="T2" fmla="*/ 505 w 506"/>
              <a:gd name="T3" fmla="*/ 93 h 557"/>
              <a:gd name="T4" fmla="*/ 505 w 506"/>
              <a:gd name="T5" fmla="*/ 93 h 557"/>
              <a:gd name="T6" fmla="*/ 459 w 506"/>
              <a:gd name="T7" fmla="*/ 97 h 557"/>
              <a:gd name="T8" fmla="*/ 459 w 506"/>
              <a:gd name="T9" fmla="*/ 556 h 557"/>
              <a:gd name="T10" fmla="*/ 459 w 506"/>
              <a:gd name="T11" fmla="*/ 556 h 557"/>
              <a:gd name="T12" fmla="*/ 0 w 506"/>
              <a:gd name="T13" fmla="*/ 556 h 557"/>
              <a:gd name="T14" fmla="*/ 0 w 506"/>
              <a:gd name="T15" fmla="*/ 556 h 557"/>
              <a:gd name="T16" fmla="*/ 0 w 506"/>
              <a:gd name="T17" fmla="*/ 0 h 557"/>
              <a:gd name="T18" fmla="*/ 0 w 506"/>
              <a:gd name="T19" fmla="*/ 0 h 557"/>
              <a:gd name="T20" fmla="*/ 100 w 506"/>
              <a:gd name="T21" fmla="*/ 0 h 557"/>
              <a:gd name="T22" fmla="*/ 100 w 506"/>
              <a:gd name="T23" fmla="*/ 0 h 557"/>
              <a:gd name="T24" fmla="*/ 505 w 506"/>
              <a:gd name="T25" fmla="*/ 0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6" h="557">
                <a:moveTo>
                  <a:pt x="505" y="0"/>
                </a:moveTo>
                <a:lnTo>
                  <a:pt x="505" y="93"/>
                </a:lnTo>
                <a:lnTo>
                  <a:pt x="505" y="93"/>
                </a:lnTo>
                <a:lnTo>
                  <a:pt x="459" y="97"/>
                </a:lnTo>
                <a:lnTo>
                  <a:pt x="459" y="556"/>
                </a:lnTo>
                <a:lnTo>
                  <a:pt x="459" y="556"/>
                </a:lnTo>
                <a:lnTo>
                  <a:pt x="0" y="556"/>
                </a:lnTo>
                <a:lnTo>
                  <a:pt x="0" y="556"/>
                </a:lnTo>
                <a:lnTo>
                  <a:pt x="0" y="0"/>
                </a:lnTo>
                <a:lnTo>
                  <a:pt x="0" y="0"/>
                </a:lnTo>
                <a:lnTo>
                  <a:pt x="100" y="0"/>
                </a:lnTo>
                <a:lnTo>
                  <a:pt x="100" y="0"/>
                </a:lnTo>
                <a:lnTo>
                  <a:pt x="505"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7" name="Freeform 317"/>
          <p:cNvSpPr>
            <a:spLocks noChangeArrowheads="1"/>
          </p:cNvSpPr>
          <p:nvPr/>
        </p:nvSpPr>
        <p:spPr bwMode="auto">
          <a:xfrm>
            <a:off x="15141075" y="6446563"/>
            <a:ext cx="643075" cy="360535"/>
          </a:xfrm>
          <a:custGeom>
            <a:avLst/>
            <a:gdLst>
              <a:gd name="T0" fmla="*/ 876 w 877"/>
              <a:gd name="T1" fmla="*/ 490 h 495"/>
              <a:gd name="T2" fmla="*/ 0 w 877"/>
              <a:gd name="T3" fmla="*/ 494 h 495"/>
              <a:gd name="T4" fmla="*/ 0 w 877"/>
              <a:gd name="T5" fmla="*/ 494 h 495"/>
              <a:gd name="T6" fmla="*/ 4 w 877"/>
              <a:gd name="T7" fmla="*/ 0 h 495"/>
              <a:gd name="T8" fmla="*/ 4 w 877"/>
              <a:gd name="T9" fmla="*/ 0 h 495"/>
              <a:gd name="T10" fmla="*/ 470 w 877"/>
              <a:gd name="T11" fmla="*/ 0 h 495"/>
              <a:gd name="T12" fmla="*/ 470 w 877"/>
              <a:gd name="T13" fmla="*/ 0 h 495"/>
              <a:gd name="T14" fmla="*/ 876 w 877"/>
              <a:gd name="T15" fmla="*/ 0 h 495"/>
              <a:gd name="T16" fmla="*/ 876 w 877"/>
              <a:gd name="T17" fmla="*/ 0 h 495"/>
              <a:gd name="T18" fmla="*/ 876 w 877"/>
              <a:gd name="T19" fmla="*/ 49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7" h="495">
                <a:moveTo>
                  <a:pt x="876" y="490"/>
                </a:moveTo>
                <a:lnTo>
                  <a:pt x="0" y="494"/>
                </a:lnTo>
                <a:lnTo>
                  <a:pt x="0" y="494"/>
                </a:lnTo>
                <a:lnTo>
                  <a:pt x="4" y="0"/>
                </a:lnTo>
                <a:lnTo>
                  <a:pt x="4" y="0"/>
                </a:lnTo>
                <a:lnTo>
                  <a:pt x="470" y="0"/>
                </a:lnTo>
                <a:lnTo>
                  <a:pt x="470" y="0"/>
                </a:lnTo>
                <a:lnTo>
                  <a:pt x="876" y="0"/>
                </a:lnTo>
                <a:lnTo>
                  <a:pt x="876" y="0"/>
                </a:lnTo>
                <a:lnTo>
                  <a:pt x="876" y="490"/>
                </a:lnTo>
              </a:path>
            </a:pathLst>
          </a:custGeom>
          <a:solidFill>
            <a:schemeClr val="accent2"/>
          </a:solidFill>
          <a:ln w="28575" cap="flat" cmpd="sng">
            <a:solidFill>
              <a:schemeClr val="bg1"/>
            </a:solidFill>
            <a:bevel/>
          </a:ln>
          <a:effectLst/>
        </p:spPr>
        <p:txBody>
          <a:bodyPr wrap="none" anchor="ctr"/>
          <a:lstStyle/>
          <a:p>
            <a:endParaRPr lang="en-US"/>
          </a:p>
        </p:txBody>
      </p:sp>
      <p:sp>
        <p:nvSpPr>
          <p:cNvPr id="328" name="Freeform 318"/>
          <p:cNvSpPr>
            <a:spLocks noChangeArrowheads="1"/>
          </p:cNvSpPr>
          <p:nvPr/>
        </p:nvSpPr>
        <p:spPr bwMode="auto">
          <a:xfrm>
            <a:off x="15141075" y="6807098"/>
            <a:ext cx="643075" cy="373528"/>
          </a:xfrm>
          <a:custGeom>
            <a:avLst/>
            <a:gdLst>
              <a:gd name="T0" fmla="*/ 876 w 877"/>
              <a:gd name="T1" fmla="*/ 0 h 510"/>
              <a:gd name="T2" fmla="*/ 0 w 877"/>
              <a:gd name="T3" fmla="*/ 4 h 510"/>
              <a:gd name="T4" fmla="*/ 0 w 877"/>
              <a:gd name="T5" fmla="*/ 4 h 510"/>
              <a:gd name="T6" fmla="*/ 0 w 877"/>
              <a:gd name="T7" fmla="*/ 509 h 510"/>
              <a:gd name="T8" fmla="*/ 0 w 877"/>
              <a:gd name="T9" fmla="*/ 509 h 510"/>
              <a:gd name="T10" fmla="*/ 289 w 877"/>
              <a:gd name="T11" fmla="*/ 509 h 510"/>
              <a:gd name="T12" fmla="*/ 289 w 877"/>
              <a:gd name="T13" fmla="*/ 509 h 510"/>
              <a:gd name="T14" fmla="*/ 790 w 877"/>
              <a:gd name="T15" fmla="*/ 509 h 510"/>
              <a:gd name="T16" fmla="*/ 790 w 877"/>
              <a:gd name="T17" fmla="*/ 509 h 510"/>
              <a:gd name="T18" fmla="*/ 876 w 877"/>
              <a:gd name="T19" fmla="*/ 509 h 510"/>
              <a:gd name="T20" fmla="*/ 876 w 877"/>
              <a:gd name="T21" fmla="*/ 509 h 510"/>
              <a:gd name="T22" fmla="*/ 876 w 877"/>
              <a:gd name="T23" fmla="*/ 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7" h="510">
                <a:moveTo>
                  <a:pt x="876" y="0"/>
                </a:moveTo>
                <a:lnTo>
                  <a:pt x="0" y="4"/>
                </a:lnTo>
                <a:lnTo>
                  <a:pt x="0" y="4"/>
                </a:lnTo>
                <a:lnTo>
                  <a:pt x="0" y="509"/>
                </a:lnTo>
                <a:lnTo>
                  <a:pt x="0" y="509"/>
                </a:lnTo>
                <a:lnTo>
                  <a:pt x="289" y="509"/>
                </a:lnTo>
                <a:lnTo>
                  <a:pt x="289" y="509"/>
                </a:lnTo>
                <a:lnTo>
                  <a:pt x="790" y="509"/>
                </a:lnTo>
                <a:lnTo>
                  <a:pt x="790" y="509"/>
                </a:lnTo>
                <a:lnTo>
                  <a:pt x="876" y="509"/>
                </a:lnTo>
                <a:lnTo>
                  <a:pt x="876" y="509"/>
                </a:lnTo>
                <a:lnTo>
                  <a:pt x="876" y="0"/>
                </a:lnTo>
              </a:path>
            </a:pathLst>
          </a:custGeom>
          <a:solidFill>
            <a:schemeClr val="accent2"/>
          </a:solidFill>
          <a:ln w="28575" cap="flat" cmpd="sng">
            <a:solidFill>
              <a:schemeClr val="bg1"/>
            </a:solidFill>
            <a:bevel/>
          </a:ln>
          <a:effectLst/>
        </p:spPr>
        <p:txBody>
          <a:bodyPr wrap="none" anchor="ctr"/>
          <a:lstStyle/>
          <a:p>
            <a:endParaRPr lang="en-US"/>
          </a:p>
        </p:txBody>
      </p:sp>
      <p:sp>
        <p:nvSpPr>
          <p:cNvPr id="329" name="Freeform 319"/>
          <p:cNvSpPr>
            <a:spLocks noChangeArrowheads="1"/>
          </p:cNvSpPr>
          <p:nvPr/>
        </p:nvSpPr>
        <p:spPr bwMode="auto">
          <a:xfrm>
            <a:off x="15787398" y="6446563"/>
            <a:ext cx="367007" cy="360535"/>
          </a:xfrm>
          <a:custGeom>
            <a:avLst/>
            <a:gdLst>
              <a:gd name="T0" fmla="*/ 115 w 502"/>
              <a:gd name="T1" fmla="*/ 0 h 495"/>
              <a:gd name="T2" fmla="*/ 501 w 502"/>
              <a:gd name="T3" fmla="*/ 0 h 495"/>
              <a:gd name="T4" fmla="*/ 501 w 502"/>
              <a:gd name="T5" fmla="*/ 0 h 495"/>
              <a:gd name="T6" fmla="*/ 501 w 502"/>
              <a:gd name="T7" fmla="*/ 494 h 495"/>
              <a:gd name="T8" fmla="*/ 501 w 502"/>
              <a:gd name="T9" fmla="*/ 494 h 495"/>
              <a:gd name="T10" fmla="*/ 0 w 502"/>
              <a:gd name="T11" fmla="*/ 490 h 495"/>
              <a:gd name="T12" fmla="*/ 0 w 502"/>
              <a:gd name="T13" fmla="*/ 490 h 495"/>
              <a:gd name="T14" fmla="*/ 0 w 502"/>
              <a:gd name="T15" fmla="*/ 0 h 495"/>
              <a:gd name="T16" fmla="*/ 0 w 502"/>
              <a:gd name="T17" fmla="*/ 0 h 495"/>
              <a:gd name="T18" fmla="*/ 115 w 502"/>
              <a:gd name="T19"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2" h="495">
                <a:moveTo>
                  <a:pt x="115" y="0"/>
                </a:moveTo>
                <a:lnTo>
                  <a:pt x="501" y="0"/>
                </a:lnTo>
                <a:lnTo>
                  <a:pt x="501" y="0"/>
                </a:lnTo>
                <a:lnTo>
                  <a:pt x="501" y="494"/>
                </a:lnTo>
                <a:lnTo>
                  <a:pt x="501" y="494"/>
                </a:lnTo>
                <a:lnTo>
                  <a:pt x="0" y="490"/>
                </a:lnTo>
                <a:lnTo>
                  <a:pt x="0" y="490"/>
                </a:lnTo>
                <a:lnTo>
                  <a:pt x="0" y="0"/>
                </a:lnTo>
                <a:lnTo>
                  <a:pt x="0" y="0"/>
                </a:lnTo>
                <a:lnTo>
                  <a:pt x="115"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0" name="Freeform 320"/>
          <p:cNvSpPr>
            <a:spLocks noChangeArrowheads="1"/>
          </p:cNvSpPr>
          <p:nvPr/>
        </p:nvSpPr>
        <p:spPr bwMode="auto">
          <a:xfrm>
            <a:off x="15488596" y="6073035"/>
            <a:ext cx="383247" cy="370279"/>
          </a:xfrm>
          <a:custGeom>
            <a:avLst/>
            <a:gdLst>
              <a:gd name="T0" fmla="*/ 406 w 526"/>
              <a:gd name="T1" fmla="*/ 505 h 506"/>
              <a:gd name="T2" fmla="*/ 521 w 526"/>
              <a:gd name="T3" fmla="*/ 505 h 506"/>
              <a:gd name="T4" fmla="*/ 521 w 526"/>
              <a:gd name="T5" fmla="*/ 505 h 506"/>
              <a:gd name="T6" fmla="*/ 525 w 526"/>
              <a:gd name="T7" fmla="*/ 0 h 506"/>
              <a:gd name="T8" fmla="*/ 525 w 526"/>
              <a:gd name="T9" fmla="*/ 0 h 506"/>
              <a:gd name="T10" fmla="*/ 4 w 526"/>
              <a:gd name="T11" fmla="*/ 0 h 506"/>
              <a:gd name="T12" fmla="*/ 4 w 526"/>
              <a:gd name="T13" fmla="*/ 0 h 506"/>
              <a:gd name="T14" fmla="*/ 0 w 526"/>
              <a:gd name="T15" fmla="*/ 505 h 506"/>
              <a:gd name="T16" fmla="*/ 0 w 526"/>
              <a:gd name="T17" fmla="*/ 505 h 506"/>
              <a:gd name="T18" fmla="*/ 406 w 526"/>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6" h="506">
                <a:moveTo>
                  <a:pt x="406" y="505"/>
                </a:moveTo>
                <a:lnTo>
                  <a:pt x="521" y="505"/>
                </a:lnTo>
                <a:lnTo>
                  <a:pt x="521" y="505"/>
                </a:lnTo>
                <a:lnTo>
                  <a:pt x="525" y="0"/>
                </a:lnTo>
                <a:lnTo>
                  <a:pt x="525" y="0"/>
                </a:lnTo>
                <a:lnTo>
                  <a:pt x="4" y="0"/>
                </a:lnTo>
                <a:lnTo>
                  <a:pt x="4" y="0"/>
                </a:lnTo>
                <a:lnTo>
                  <a:pt x="0" y="505"/>
                </a:lnTo>
                <a:lnTo>
                  <a:pt x="0" y="505"/>
                </a:lnTo>
                <a:lnTo>
                  <a:pt x="406"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1" name="Freeform 321"/>
          <p:cNvSpPr>
            <a:spLocks noChangeArrowheads="1"/>
          </p:cNvSpPr>
          <p:nvPr/>
        </p:nvSpPr>
        <p:spPr bwMode="auto">
          <a:xfrm>
            <a:off x="15144323" y="5702756"/>
            <a:ext cx="344272" cy="370279"/>
          </a:xfrm>
          <a:custGeom>
            <a:avLst/>
            <a:gdLst>
              <a:gd name="T0" fmla="*/ 470 w 471"/>
              <a:gd name="T1" fmla="*/ 505 h 506"/>
              <a:gd name="T2" fmla="*/ 0 w 471"/>
              <a:gd name="T3" fmla="*/ 501 h 506"/>
              <a:gd name="T4" fmla="*/ 0 w 471"/>
              <a:gd name="T5" fmla="*/ 501 h 506"/>
              <a:gd name="T6" fmla="*/ 4 w 471"/>
              <a:gd name="T7" fmla="*/ 0 h 506"/>
              <a:gd name="T8" fmla="*/ 4 w 471"/>
              <a:gd name="T9" fmla="*/ 0 h 506"/>
              <a:gd name="T10" fmla="*/ 470 w 471"/>
              <a:gd name="T11" fmla="*/ 0 h 506"/>
              <a:gd name="T12" fmla="*/ 470 w 471"/>
              <a:gd name="T13" fmla="*/ 0 h 506"/>
              <a:gd name="T14" fmla="*/ 470 w 471"/>
              <a:gd name="T15" fmla="*/ 505 h 5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1" h="506">
                <a:moveTo>
                  <a:pt x="470" y="505"/>
                </a:moveTo>
                <a:lnTo>
                  <a:pt x="0" y="501"/>
                </a:lnTo>
                <a:lnTo>
                  <a:pt x="0" y="501"/>
                </a:lnTo>
                <a:lnTo>
                  <a:pt x="4" y="0"/>
                </a:lnTo>
                <a:lnTo>
                  <a:pt x="4" y="0"/>
                </a:lnTo>
                <a:lnTo>
                  <a:pt x="470" y="0"/>
                </a:lnTo>
                <a:lnTo>
                  <a:pt x="470" y="0"/>
                </a:lnTo>
                <a:lnTo>
                  <a:pt x="470"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2" name="Freeform 322"/>
          <p:cNvSpPr>
            <a:spLocks noChangeArrowheads="1"/>
          </p:cNvSpPr>
          <p:nvPr/>
        </p:nvSpPr>
        <p:spPr bwMode="auto">
          <a:xfrm>
            <a:off x="15144323" y="6069787"/>
            <a:ext cx="344272" cy="373528"/>
          </a:xfrm>
          <a:custGeom>
            <a:avLst/>
            <a:gdLst>
              <a:gd name="T0" fmla="*/ 470 w 471"/>
              <a:gd name="T1" fmla="*/ 4 h 510"/>
              <a:gd name="T2" fmla="*/ 0 w 471"/>
              <a:gd name="T3" fmla="*/ 0 h 510"/>
              <a:gd name="T4" fmla="*/ 0 w 471"/>
              <a:gd name="T5" fmla="*/ 0 h 510"/>
              <a:gd name="T6" fmla="*/ 0 w 471"/>
              <a:gd name="T7" fmla="*/ 509 h 510"/>
              <a:gd name="T8" fmla="*/ 0 w 471"/>
              <a:gd name="T9" fmla="*/ 509 h 510"/>
              <a:gd name="T10" fmla="*/ 466 w 471"/>
              <a:gd name="T11" fmla="*/ 509 h 510"/>
              <a:gd name="T12" fmla="*/ 466 w 471"/>
              <a:gd name="T13" fmla="*/ 509 h 510"/>
              <a:gd name="T14" fmla="*/ 470 w 471"/>
              <a:gd name="T15" fmla="*/ 4 h 5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1" h="510">
                <a:moveTo>
                  <a:pt x="470" y="4"/>
                </a:moveTo>
                <a:lnTo>
                  <a:pt x="0" y="0"/>
                </a:lnTo>
                <a:lnTo>
                  <a:pt x="0" y="0"/>
                </a:lnTo>
                <a:lnTo>
                  <a:pt x="0" y="509"/>
                </a:lnTo>
                <a:lnTo>
                  <a:pt x="0" y="509"/>
                </a:lnTo>
                <a:lnTo>
                  <a:pt x="466" y="509"/>
                </a:lnTo>
                <a:lnTo>
                  <a:pt x="466" y="509"/>
                </a:lnTo>
                <a:lnTo>
                  <a:pt x="470" y="4"/>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3" name="Freeform 323"/>
          <p:cNvSpPr>
            <a:spLocks noChangeArrowheads="1"/>
          </p:cNvSpPr>
          <p:nvPr/>
        </p:nvSpPr>
        <p:spPr bwMode="auto">
          <a:xfrm>
            <a:off x="15491844" y="5699508"/>
            <a:ext cx="379999" cy="373528"/>
          </a:xfrm>
          <a:custGeom>
            <a:avLst/>
            <a:gdLst>
              <a:gd name="T0" fmla="*/ 0 w 522"/>
              <a:gd name="T1" fmla="*/ 509 h 510"/>
              <a:gd name="T2" fmla="*/ 521 w 522"/>
              <a:gd name="T3" fmla="*/ 509 h 510"/>
              <a:gd name="T4" fmla="*/ 521 w 522"/>
              <a:gd name="T5" fmla="*/ 509 h 510"/>
              <a:gd name="T6" fmla="*/ 521 w 522"/>
              <a:gd name="T7" fmla="*/ 0 h 510"/>
              <a:gd name="T8" fmla="*/ 521 w 522"/>
              <a:gd name="T9" fmla="*/ 0 h 510"/>
              <a:gd name="T10" fmla="*/ 0 w 522"/>
              <a:gd name="T11" fmla="*/ 4 h 510"/>
              <a:gd name="T12" fmla="*/ 0 w 522"/>
              <a:gd name="T13" fmla="*/ 4 h 510"/>
              <a:gd name="T14" fmla="*/ 0 w 522"/>
              <a:gd name="T15" fmla="*/ 509 h 5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2" h="510">
                <a:moveTo>
                  <a:pt x="0" y="509"/>
                </a:moveTo>
                <a:lnTo>
                  <a:pt x="521" y="509"/>
                </a:lnTo>
                <a:lnTo>
                  <a:pt x="521" y="509"/>
                </a:lnTo>
                <a:lnTo>
                  <a:pt x="521" y="0"/>
                </a:lnTo>
                <a:lnTo>
                  <a:pt x="521" y="0"/>
                </a:lnTo>
                <a:lnTo>
                  <a:pt x="0" y="4"/>
                </a:lnTo>
                <a:lnTo>
                  <a:pt x="0" y="4"/>
                </a:lnTo>
                <a:lnTo>
                  <a:pt x="0" y="50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4" name="Freeform 324"/>
          <p:cNvSpPr>
            <a:spLocks noChangeArrowheads="1"/>
          </p:cNvSpPr>
          <p:nvPr/>
        </p:nvSpPr>
        <p:spPr bwMode="auto">
          <a:xfrm>
            <a:off x="15875090" y="5290252"/>
            <a:ext cx="367007" cy="406008"/>
          </a:xfrm>
          <a:custGeom>
            <a:avLst/>
            <a:gdLst>
              <a:gd name="T0" fmla="*/ 0 w 502"/>
              <a:gd name="T1" fmla="*/ 556 h 557"/>
              <a:gd name="T2" fmla="*/ 501 w 502"/>
              <a:gd name="T3" fmla="*/ 556 h 557"/>
              <a:gd name="T4" fmla="*/ 501 w 502"/>
              <a:gd name="T5" fmla="*/ 556 h 557"/>
              <a:gd name="T6" fmla="*/ 501 w 502"/>
              <a:gd name="T7" fmla="*/ 0 h 557"/>
              <a:gd name="T8" fmla="*/ 501 w 502"/>
              <a:gd name="T9" fmla="*/ 0 h 557"/>
              <a:gd name="T10" fmla="*/ 81 w 502"/>
              <a:gd name="T11" fmla="*/ 0 h 557"/>
              <a:gd name="T12" fmla="*/ 81 w 502"/>
              <a:gd name="T13" fmla="*/ 0 h 557"/>
              <a:gd name="T14" fmla="*/ 0 w 502"/>
              <a:gd name="T15" fmla="*/ 0 h 557"/>
              <a:gd name="T16" fmla="*/ 0 w 502"/>
              <a:gd name="T17" fmla="*/ 0 h 557"/>
              <a:gd name="T18" fmla="*/ 0 w 502"/>
              <a:gd name="T19" fmla="*/ 55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2" h="557">
                <a:moveTo>
                  <a:pt x="0" y="556"/>
                </a:moveTo>
                <a:lnTo>
                  <a:pt x="501" y="556"/>
                </a:lnTo>
                <a:lnTo>
                  <a:pt x="501" y="556"/>
                </a:lnTo>
                <a:lnTo>
                  <a:pt x="501" y="0"/>
                </a:lnTo>
                <a:lnTo>
                  <a:pt x="501" y="0"/>
                </a:lnTo>
                <a:lnTo>
                  <a:pt x="81" y="0"/>
                </a:lnTo>
                <a:lnTo>
                  <a:pt x="81" y="0"/>
                </a:lnTo>
                <a:lnTo>
                  <a:pt x="0" y="0"/>
                </a:lnTo>
                <a:lnTo>
                  <a:pt x="0" y="0"/>
                </a:lnTo>
                <a:lnTo>
                  <a:pt x="0" y="556"/>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5" name="Freeform 325"/>
          <p:cNvSpPr>
            <a:spLocks noChangeArrowheads="1"/>
          </p:cNvSpPr>
          <p:nvPr/>
        </p:nvSpPr>
        <p:spPr bwMode="auto">
          <a:xfrm>
            <a:off x="15875090" y="5699508"/>
            <a:ext cx="367007" cy="373528"/>
          </a:xfrm>
          <a:custGeom>
            <a:avLst/>
            <a:gdLst>
              <a:gd name="T0" fmla="*/ 0 w 502"/>
              <a:gd name="T1" fmla="*/ 0 h 510"/>
              <a:gd name="T2" fmla="*/ 501 w 502"/>
              <a:gd name="T3" fmla="*/ 0 h 510"/>
              <a:gd name="T4" fmla="*/ 501 w 502"/>
              <a:gd name="T5" fmla="*/ 0 h 510"/>
              <a:gd name="T6" fmla="*/ 501 w 502"/>
              <a:gd name="T7" fmla="*/ 509 h 510"/>
              <a:gd name="T8" fmla="*/ 501 w 502"/>
              <a:gd name="T9" fmla="*/ 509 h 510"/>
              <a:gd name="T10" fmla="*/ 0 w 502"/>
              <a:gd name="T11" fmla="*/ 509 h 510"/>
              <a:gd name="T12" fmla="*/ 0 w 502"/>
              <a:gd name="T13" fmla="*/ 509 h 510"/>
              <a:gd name="T14" fmla="*/ 0 w 502"/>
              <a:gd name="T15" fmla="*/ 0 h 5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2" h="510">
                <a:moveTo>
                  <a:pt x="0" y="0"/>
                </a:moveTo>
                <a:lnTo>
                  <a:pt x="501" y="0"/>
                </a:lnTo>
                <a:lnTo>
                  <a:pt x="501" y="0"/>
                </a:lnTo>
                <a:lnTo>
                  <a:pt x="501" y="509"/>
                </a:lnTo>
                <a:lnTo>
                  <a:pt x="501" y="509"/>
                </a:lnTo>
                <a:lnTo>
                  <a:pt x="0" y="509"/>
                </a:lnTo>
                <a:lnTo>
                  <a:pt x="0" y="509"/>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6" name="Freeform 326"/>
          <p:cNvSpPr>
            <a:spLocks noChangeArrowheads="1"/>
          </p:cNvSpPr>
          <p:nvPr/>
        </p:nvSpPr>
        <p:spPr bwMode="auto">
          <a:xfrm>
            <a:off x="16245346" y="5290252"/>
            <a:ext cx="376751" cy="406008"/>
          </a:xfrm>
          <a:custGeom>
            <a:avLst/>
            <a:gdLst>
              <a:gd name="T0" fmla="*/ 0 w 518"/>
              <a:gd name="T1" fmla="*/ 556 h 557"/>
              <a:gd name="T2" fmla="*/ 517 w 518"/>
              <a:gd name="T3" fmla="*/ 556 h 557"/>
              <a:gd name="T4" fmla="*/ 517 w 518"/>
              <a:gd name="T5" fmla="*/ 556 h 557"/>
              <a:gd name="T6" fmla="*/ 517 w 518"/>
              <a:gd name="T7" fmla="*/ 0 h 557"/>
              <a:gd name="T8" fmla="*/ 517 w 518"/>
              <a:gd name="T9" fmla="*/ 0 h 557"/>
              <a:gd name="T10" fmla="*/ 97 w 518"/>
              <a:gd name="T11" fmla="*/ 0 h 557"/>
              <a:gd name="T12" fmla="*/ 97 w 518"/>
              <a:gd name="T13" fmla="*/ 0 h 557"/>
              <a:gd name="T14" fmla="*/ 0 w 518"/>
              <a:gd name="T15" fmla="*/ 0 h 557"/>
              <a:gd name="T16" fmla="*/ 0 w 518"/>
              <a:gd name="T17" fmla="*/ 0 h 557"/>
              <a:gd name="T18" fmla="*/ 0 w 518"/>
              <a:gd name="T19" fmla="*/ 55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8" h="557">
                <a:moveTo>
                  <a:pt x="0" y="556"/>
                </a:moveTo>
                <a:lnTo>
                  <a:pt x="517" y="556"/>
                </a:lnTo>
                <a:lnTo>
                  <a:pt x="517" y="556"/>
                </a:lnTo>
                <a:lnTo>
                  <a:pt x="517" y="0"/>
                </a:lnTo>
                <a:lnTo>
                  <a:pt x="517" y="0"/>
                </a:lnTo>
                <a:lnTo>
                  <a:pt x="97" y="0"/>
                </a:lnTo>
                <a:lnTo>
                  <a:pt x="97" y="0"/>
                </a:lnTo>
                <a:lnTo>
                  <a:pt x="0" y="0"/>
                </a:lnTo>
                <a:lnTo>
                  <a:pt x="0" y="0"/>
                </a:lnTo>
                <a:lnTo>
                  <a:pt x="0" y="556"/>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7" name="Freeform 327"/>
          <p:cNvSpPr>
            <a:spLocks noChangeArrowheads="1"/>
          </p:cNvSpPr>
          <p:nvPr/>
        </p:nvSpPr>
        <p:spPr bwMode="auto">
          <a:xfrm>
            <a:off x="15147571" y="4916724"/>
            <a:ext cx="402734" cy="370279"/>
          </a:xfrm>
          <a:custGeom>
            <a:avLst/>
            <a:gdLst>
              <a:gd name="T0" fmla="*/ 466 w 552"/>
              <a:gd name="T1" fmla="*/ 505 h 506"/>
              <a:gd name="T2" fmla="*/ 0 w 552"/>
              <a:gd name="T3" fmla="*/ 505 h 506"/>
              <a:gd name="T4" fmla="*/ 0 w 552"/>
              <a:gd name="T5" fmla="*/ 505 h 506"/>
              <a:gd name="T6" fmla="*/ 4 w 552"/>
              <a:gd name="T7" fmla="*/ 0 h 506"/>
              <a:gd name="T8" fmla="*/ 4 w 552"/>
              <a:gd name="T9" fmla="*/ 0 h 506"/>
              <a:gd name="T10" fmla="*/ 551 w 552"/>
              <a:gd name="T11" fmla="*/ 0 h 506"/>
              <a:gd name="T12" fmla="*/ 551 w 552"/>
              <a:gd name="T13" fmla="*/ 0 h 506"/>
              <a:gd name="T14" fmla="*/ 551 w 552"/>
              <a:gd name="T15" fmla="*/ 505 h 506"/>
              <a:gd name="T16" fmla="*/ 551 w 552"/>
              <a:gd name="T17" fmla="*/ 505 h 506"/>
              <a:gd name="T18" fmla="*/ 466 w 552"/>
              <a:gd name="T19" fmla="*/ 50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2" h="506">
                <a:moveTo>
                  <a:pt x="466" y="505"/>
                </a:moveTo>
                <a:lnTo>
                  <a:pt x="0" y="505"/>
                </a:lnTo>
                <a:lnTo>
                  <a:pt x="0" y="505"/>
                </a:lnTo>
                <a:lnTo>
                  <a:pt x="4" y="0"/>
                </a:lnTo>
                <a:lnTo>
                  <a:pt x="4" y="0"/>
                </a:lnTo>
                <a:lnTo>
                  <a:pt x="551" y="0"/>
                </a:lnTo>
                <a:lnTo>
                  <a:pt x="551" y="0"/>
                </a:lnTo>
                <a:lnTo>
                  <a:pt x="551" y="505"/>
                </a:lnTo>
                <a:lnTo>
                  <a:pt x="551" y="505"/>
                </a:lnTo>
                <a:lnTo>
                  <a:pt x="466" y="505"/>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8" name="Freeform 328"/>
          <p:cNvSpPr>
            <a:spLocks noChangeArrowheads="1"/>
          </p:cNvSpPr>
          <p:nvPr/>
        </p:nvSpPr>
        <p:spPr bwMode="auto">
          <a:xfrm>
            <a:off x="15491844" y="5290252"/>
            <a:ext cx="379999" cy="409256"/>
          </a:xfrm>
          <a:custGeom>
            <a:avLst/>
            <a:gdLst>
              <a:gd name="T0" fmla="*/ 85 w 522"/>
              <a:gd name="T1" fmla="*/ 0 h 561"/>
              <a:gd name="T2" fmla="*/ 0 w 522"/>
              <a:gd name="T3" fmla="*/ 0 h 561"/>
              <a:gd name="T4" fmla="*/ 0 w 522"/>
              <a:gd name="T5" fmla="*/ 0 h 561"/>
              <a:gd name="T6" fmla="*/ 0 w 522"/>
              <a:gd name="T7" fmla="*/ 560 h 561"/>
              <a:gd name="T8" fmla="*/ 0 w 522"/>
              <a:gd name="T9" fmla="*/ 560 h 561"/>
              <a:gd name="T10" fmla="*/ 521 w 522"/>
              <a:gd name="T11" fmla="*/ 556 h 561"/>
              <a:gd name="T12" fmla="*/ 521 w 522"/>
              <a:gd name="T13" fmla="*/ 556 h 561"/>
              <a:gd name="T14" fmla="*/ 521 w 522"/>
              <a:gd name="T15" fmla="*/ 0 h 561"/>
              <a:gd name="T16" fmla="*/ 521 w 522"/>
              <a:gd name="T17" fmla="*/ 0 h 561"/>
              <a:gd name="T18" fmla="*/ 85 w 522"/>
              <a:gd name="T19" fmla="*/ 0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2" h="561">
                <a:moveTo>
                  <a:pt x="85" y="0"/>
                </a:moveTo>
                <a:lnTo>
                  <a:pt x="0" y="0"/>
                </a:lnTo>
                <a:lnTo>
                  <a:pt x="0" y="0"/>
                </a:lnTo>
                <a:lnTo>
                  <a:pt x="0" y="560"/>
                </a:lnTo>
                <a:lnTo>
                  <a:pt x="0" y="560"/>
                </a:lnTo>
                <a:lnTo>
                  <a:pt x="521" y="556"/>
                </a:lnTo>
                <a:lnTo>
                  <a:pt x="521" y="556"/>
                </a:lnTo>
                <a:lnTo>
                  <a:pt x="521" y="0"/>
                </a:lnTo>
                <a:lnTo>
                  <a:pt x="521" y="0"/>
                </a:lnTo>
                <a:lnTo>
                  <a:pt x="85"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9" name="Freeform 329"/>
          <p:cNvSpPr>
            <a:spLocks noChangeArrowheads="1"/>
          </p:cNvSpPr>
          <p:nvPr/>
        </p:nvSpPr>
        <p:spPr bwMode="auto">
          <a:xfrm>
            <a:off x="15147571" y="5290252"/>
            <a:ext cx="341025" cy="409256"/>
          </a:xfrm>
          <a:custGeom>
            <a:avLst/>
            <a:gdLst>
              <a:gd name="T0" fmla="*/ 466 w 467"/>
              <a:gd name="T1" fmla="*/ 0 h 561"/>
              <a:gd name="T2" fmla="*/ 0 w 467"/>
              <a:gd name="T3" fmla="*/ 0 h 561"/>
              <a:gd name="T4" fmla="*/ 0 w 467"/>
              <a:gd name="T5" fmla="*/ 0 h 561"/>
              <a:gd name="T6" fmla="*/ 0 w 467"/>
              <a:gd name="T7" fmla="*/ 560 h 561"/>
              <a:gd name="T8" fmla="*/ 0 w 467"/>
              <a:gd name="T9" fmla="*/ 560 h 561"/>
              <a:gd name="T10" fmla="*/ 466 w 467"/>
              <a:gd name="T11" fmla="*/ 560 h 561"/>
              <a:gd name="T12" fmla="*/ 466 w 467"/>
              <a:gd name="T13" fmla="*/ 560 h 561"/>
              <a:gd name="T14" fmla="*/ 466 w 467"/>
              <a:gd name="T15" fmla="*/ 0 h 5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7" h="561">
                <a:moveTo>
                  <a:pt x="466" y="0"/>
                </a:moveTo>
                <a:lnTo>
                  <a:pt x="0" y="0"/>
                </a:lnTo>
                <a:lnTo>
                  <a:pt x="0" y="0"/>
                </a:lnTo>
                <a:lnTo>
                  <a:pt x="0" y="560"/>
                </a:lnTo>
                <a:lnTo>
                  <a:pt x="0" y="560"/>
                </a:lnTo>
                <a:lnTo>
                  <a:pt x="466" y="560"/>
                </a:lnTo>
                <a:lnTo>
                  <a:pt x="466" y="560"/>
                </a:lnTo>
                <a:lnTo>
                  <a:pt x="466"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0" name="Freeform 330"/>
          <p:cNvSpPr>
            <a:spLocks noChangeArrowheads="1"/>
          </p:cNvSpPr>
          <p:nvPr/>
        </p:nvSpPr>
        <p:spPr bwMode="auto">
          <a:xfrm>
            <a:off x="15806885" y="4520460"/>
            <a:ext cx="392990" cy="393016"/>
          </a:xfrm>
          <a:custGeom>
            <a:avLst/>
            <a:gdLst>
              <a:gd name="T0" fmla="*/ 536 w 540"/>
              <a:gd name="T1" fmla="*/ 536 h 537"/>
              <a:gd name="T2" fmla="*/ 539 w 540"/>
              <a:gd name="T3" fmla="*/ 0 h 537"/>
              <a:gd name="T4" fmla="*/ 539 w 540"/>
              <a:gd name="T5" fmla="*/ 0 h 537"/>
              <a:gd name="T6" fmla="*/ 7 w 540"/>
              <a:gd name="T7" fmla="*/ 0 h 537"/>
              <a:gd name="T8" fmla="*/ 7 w 540"/>
              <a:gd name="T9" fmla="*/ 0 h 537"/>
              <a:gd name="T10" fmla="*/ 0 w 540"/>
              <a:gd name="T11" fmla="*/ 536 h 537"/>
              <a:gd name="T12" fmla="*/ 0 w 540"/>
              <a:gd name="T13" fmla="*/ 536 h 537"/>
              <a:gd name="T14" fmla="*/ 173 w 540"/>
              <a:gd name="T15" fmla="*/ 536 h 537"/>
              <a:gd name="T16" fmla="*/ 173 w 540"/>
              <a:gd name="T17" fmla="*/ 536 h 537"/>
              <a:gd name="T18" fmla="*/ 536 w 540"/>
              <a:gd name="T19" fmla="*/ 536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0" h="537">
                <a:moveTo>
                  <a:pt x="536" y="536"/>
                </a:moveTo>
                <a:lnTo>
                  <a:pt x="539" y="0"/>
                </a:lnTo>
                <a:lnTo>
                  <a:pt x="539" y="0"/>
                </a:lnTo>
                <a:lnTo>
                  <a:pt x="7" y="0"/>
                </a:lnTo>
                <a:lnTo>
                  <a:pt x="7" y="0"/>
                </a:lnTo>
                <a:lnTo>
                  <a:pt x="0" y="536"/>
                </a:lnTo>
                <a:lnTo>
                  <a:pt x="0" y="536"/>
                </a:lnTo>
                <a:lnTo>
                  <a:pt x="173" y="536"/>
                </a:lnTo>
                <a:lnTo>
                  <a:pt x="173" y="536"/>
                </a:lnTo>
                <a:lnTo>
                  <a:pt x="536" y="536"/>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1" name="Freeform 331"/>
          <p:cNvSpPr>
            <a:spLocks noChangeArrowheads="1"/>
          </p:cNvSpPr>
          <p:nvPr/>
        </p:nvSpPr>
        <p:spPr bwMode="auto">
          <a:xfrm>
            <a:off x="15933552" y="4916724"/>
            <a:ext cx="376751" cy="370279"/>
          </a:xfrm>
          <a:custGeom>
            <a:avLst/>
            <a:gdLst>
              <a:gd name="T0" fmla="*/ 0 w 518"/>
              <a:gd name="T1" fmla="*/ 0 h 506"/>
              <a:gd name="T2" fmla="*/ 363 w 518"/>
              <a:gd name="T3" fmla="*/ 0 h 506"/>
              <a:gd name="T4" fmla="*/ 363 w 518"/>
              <a:gd name="T5" fmla="*/ 0 h 506"/>
              <a:gd name="T6" fmla="*/ 517 w 518"/>
              <a:gd name="T7" fmla="*/ 0 h 506"/>
              <a:gd name="T8" fmla="*/ 517 w 518"/>
              <a:gd name="T9" fmla="*/ 0 h 506"/>
              <a:gd name="T10" fmla="*/ 517 w 518"/>
              <a:gd name="T11" fmla="*/ 505 h 506"/>
              <a:gd name="T12" fmla="*/ 517 w 518"/>
              <a:gd name="T13" fmla="*/ 505 h 506"/>
              <a:gd name="T14" fmla="*/ 420 w 518"/>
              <a:gd name="T15" fmla="*/ 505 h 506"/>
              <a:gd name="T16" fmla="*/ 420 w 518"/>
              <a:gd name="T17" fmla="*/ 505 h 506"/>
              <a:gd name="T18" fmla="*/ 0 w 518"/>
              <a:gd name="T19" fmla="*/ 505 h 506"/>
              <a:gd name="T20" fmla="*/ 0 w 518"/>
              <a:gd name="T21" fmla="*/ 505 h 506"/>
              <a:gd name="T22" fmla="*/ 0 w 518"/>
              <a:gd name="T23" fmla="*/ 0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8" h="506">
                <a:moveTo>
                  <a:pt x="0" y="0"/>
                </a:moveTo>
                <a:lnTo>
                  <a:pt x="363" y="0"/>
                </a:lnTo>
                <a:lnTo>
                  <a:pt x="363" y="0"/>
                </a:lnTo>
                <a:lnTo>
                  <a:pt x="517" y="0"/>
                </a:lnTo>
                <a:lnTo>
                  <a:pt x="517" y="0"/>
                </a:lnTo>
                <a:lnTo>
                  <a:pt x="517" y="505"/>
                </a:lnTo>
                <a:lnTo>
                  <a:pt x="517" y="505"/>
                </a:lnTo>
                <a:lnTo>
                  <a:pt x="420" y="505"/>
                </a:lnTo>
                <a:lnTo>
                  <a:pt x="420" y="505"/>
                </a:lnTo>
                <a:lnTo>
                  <a:pt x="0" y="505"/>
                </a:lnTo>
                <a:lnTo>
                  <a:pt x="0" y="505"/>
                </a:lnTo>
                <a:lnTo>
                  <a:pt x="0" y="0"/>
                </a:lnTo>
              </a:path>
            </a:pathLst>
          </a:custGeom>
          <a:solidFill>
            <a:schemeClr val="accent1"/>
          </a:solidFill>
          <a:ln w="28575" cap="flat" cmpd="sng">
            <a:solidFill>
              <a:schemeClr val="bg1"/>
            </a:solidFill>
            <a:bevel/>
          </a:ln>
          <a:effectLst/>
        </p:spPr>
        <p:txBody>
          <a:bodyPr wrap="none" anchor="ctr"/>
          <a:lstStyle/>
          <a:p>
            <a:endParaRPr lang="en-US"/>
          </a:p>
        </p:txBody>
      </p:sp>
      <p:sp>
        <p:nvSpPr>
          <p:cNvPr id="342" name="Freeform 332"/>
          <p:cNvSpPr>
            <a:spLocks noChangeArrowheads="1"/>
          </p:cNvSpPr>
          <p:nvPr/>
        </p:nvSpPr>
        <p:spPr bwMode="auto">
          <a:xfrm>
            <a:off x="15553553" y="4916724"/>
            <a:ext cx="376751" cy="370279"/>
          </a:xfrm>
          <a:custGeom>
            <a:avLst/>
            <a:gdLst>
              <a:gd name="T0" fmla="*/ 344 w 518"/>
              <a:gd name="T1" fmla="*/ 0 h 506"/>
              <a:gd name="T2" fmla="*/ 517 w 518"/>
              <a:gd name="T3" fmla="*/ 0 h 506"/>
              <a:gd name="T4" fmla="*/ 517 w 518"/>
              <a:gd name="T5" fmla="*/ 0 h 506"/>
              <a:gd name="T6" fmla="*/ 517 w 518"/>
              <a:gd name="T7" fmla="*/ 505 h 506"/>
              <a:gd name="T8" fmla="*/ 517 w 518"/>
              <a:gd name="T9" fmla="*/ 505 h 506"/>
              <a:gd name="T10" fmla="*/ 436 w 518"/>
              <a:gd name="T11" fmla="*/ 505 h 506"/>
              <a:gd name="T12" fmla="*/ 436 w 518"/>
              <a:gd name="T13" fmla="*/ 505 h 506"/>
              <a:gd name="T14" fmla="*/ 0 w 518"/>
              <a:gd name="T15" fmla="*/ 505 h 506"/>
              <a:gd name="T16" fmla="*/ 0 w 518"/>
              <a:gd name="T17" fmla="*/ 505 h 506"/>
              <a:gd name="T18" fmla="*/ 0 w 518"/>
              <a:gd name="T19" fmla="*/ 0 h 506"/>
              <a:gd name="T20" fmla="*/ 0 w 518"/>
              <a:gd name="T21" fmla="*/ 0 h 506"/>
              <a:gd name="T22" fmla="*/ 344 w 518"/>
              <a:gd name="T23" fmla="*/ 0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8" h="506">
                <a:moveTo>
                  <a:pt x="344" y="0"/>
                </a:moveTo>
                <a:lnTo>
                  <a:pt x="517" y="0"/>
                </a:lnTo>
                <a:lnTo>
                  <a:pt x="517" y="0"/>
                </a:lnTo>
                <a:lnTo>
                  <a:pt x="517" y="505"/>
                </a:lnTo>
                <a:lnTo>
                  <a:pt x="517" y="505"/>
                </a:lnTo>
                <a:lnTo>
                  <a:pt x="436" y="505"/>
                </a:lnTo>
                <a:lnTo>
                  <a:pt x="436" y="505"/>
                </a:lnTo>
                <a:lnTo>
                  <a:pt x="0" y="505"/>
                </a:lnTo>
                <a:lnTo>
                  <a:pt x="0" y="505"/>
                </a:lnTo>
                <a:lnTo>
                  <a:pt x="0" y="0"/>
                </a:lnTo>
                <a:lnTo>
                  <a:pt x="0" y="0"/>
                </a:lnTo>
                <a:lnTo>
                  <a:pt x="344"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3" name="Freeform 333"/>
          <p:cNvSpPr>
            <a:spLocks noChangeArrowheads="1"/>
          </p:cNvSpPr>
          <p:nvPr/>
        </p:nvSpPr>
        <p:spPr bwMode="auto">
          <a:xfrm>
            <a:off x="15154067" y="4127444"/>
            <a:ext cx="656066" cy="393016"/>
          </a:xfrm>
          <a:custGeom>
            <a:avLst/>
            <a:gdLst>
              <a:gd name="T0" fmla="*/ 894 w 895"/>
              <a:gd name="T1" fmla="*/ 536 h 537"/>
              <a:gd name="T2" fmla="*/ 894 w 895"/>
              <a:gd name="T3" fmla="*/ 0 h 537"/>
              <a:gd name="T4" fmla="*/ 894 w 895"/>
              <a:gd name="T5" fmla="*/ 0 h 537"/>
              <a:gd name="T6" fmla="*/ 0 w 895"/>
              <a:gd name="T7" fmla="*/ 0 h 537"/>
              <a:gd name="T8" fmla="*/ 0 w 895"/>
              <a:gd name="T9" fmla="*/ 0 h 537"/>
              <a:gd name="T10" fmla="*/ 0 w 895"/>
              <a:gd name="T11" fmla="*/ 536 h 537"/>
              <a:gd name="T12" fmla="*/ 0 w 895"/>
              <a:gd name="T13" fmla="*/ 536 h 537"/>
              <a:gd name="T14" fmla="*/ 894 w 895"/>
              <a:gd name="T15" fmla="*/ 536 h 5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5" h="537">
                <a:moveTo>
                  <a:pt x="894" y="536"/>
                </a:moveTo>
                <a:lnTo>
                  <a:pt x="894" y="0"/>
                </a:lnTo>
                <a:lnTo>
                  <a:pt x="894" y="0"/>
                </a:lnTo>
                <a:lnTo>
                  <a:pt x="0" y="0"/>
                </a:lnTo>
                <a:lnTo>
                  <a:pt x="0" y="0"/>
                </a:lnTo>
                <a:lnTo>
                  <a:pt x="0" y="536"/>
                </a:lnTo>
                <a:lnTo>
                  <a:pt x="0" y="536"/>
                </a:lnTo>
                <a:lnTo>
                  <a:pt x="894" y="536"/>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4" name="Freeform 334"/>
          <p:cNvSpPr>
            <a:spLocks noChangeArrowheads="1"/>
          </p:cNvSpPr>
          <p:nvPr/>
        </p:nvSpPr>
        <p:spPr bwMode="auto">
          <a:xfrm>
            <a:off x="15150819" y="4520460"/>
            <a:ext cx="659314" cy="393016"/>
          </a:xfrm>
          <a:custGeom>
            <a:avLst/>
            <a:gdLst>
              <a:gd name="T0" fmla="*/ 4 w 899"/>
              <a:gd name="T1" fmla="*/ 0 h 537"/>
              <a:gd name="T2" fmla="*/ 898 w 899"/>
              <a:gd name="T3" fmla="*/ 0 h 537"/>
              <a:gd name="T4" fmla="*/ 898 w 899"/>
              <a:gd name="T5" fmla="*/ 0 h 537"/>
              <a:gd name="T6" fmla="*/ 891 w 899"/>
              <a:gd name="T7" fmla="*/ 536 h 537"/>
              <a:gd name="T8" fmla="*/ 891 w 899"/>
              <a:gd name="T9" fmla="*/ 536 h 537"/>
              <a:gd name="T10" fmla="*/ 547 w 899"/>
              <a:gd name="T11" fmla="*/ 536 h 537"/>
              <a:gd name="T12" fmla="*/ 547 w 899"/>
              <a:gd name="T13" fmla="*/ 536 h 537"/>
              <a:gd name="T14" fmla="*/ 0 w 899"/>
              <a:gd name="T15" fmla="*/ 536 h 537"/>
              <a:gd name="T16" fmla="*/ 0 w 899"/>
              <a:gd name="T17" fmla="*/ 536 h 537"/>
              <a:gd name="T18" fmla="*/ 4 w 899"/>
              <a:gd name="T19" fmla="*/ 0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9" h="537">
                <a:moveTo>
                  <a:pt x="4" y="0"/>
                </a:moveTo>
                <a:lnTo>
                  <a:pt x="898" y="0"/>
                </a:lnTo>
                <a:lnTo>
                  <a:pt x="898" y="0"/>
                </a:lnTo>
                <a:lnTo>
                  <a:pt x="891" y="536"/>
                </a:lnTo>
                <a:lnTo>
                  <a:pt x="891" y="536"/>
                </a:lnTo>
                <a:lnTo>
                  <a:pt x="547" y="536"/>
                </a:lnTo>
                <a:lnTo>
                  <a:pt x="547" y="536"/>
                </a:lnTo>
                <a:lnTo>
                  <a:pt x="0" y="536"/>
                </a:lnTo>
                <a:lnTo>
                  <a:pt x="0" y="536"/>
                </a:lnTo>
                <a:lnTo>
                  <a:pt x="4" y="0"/>
                </a:lnTo>
              </a:path>
            </a:pathLst>
          </a:custGeom>
          <a:solidFill>
            <a:schemeClr val="accent1"/>
          </a:solidFill>
          <a:ln w="28575" cap="flat" cmpd="sng">
            <a:solidFill>
              <a:schemeClr val="bg1"/>
            </a:solidFill>
            <a:bevel/>
          </a:ln>
          <a:effectLst/>
        </p:spPr>
        <p:txBody>
          <a:bodyPr wrap="none" anchor="ctr"/>
          <a:lstStyle/>
          <a:p>
            <a:endParaRPr lang="en-US"/>
          </a:p>
        </p:txBody>
      </p:sp>
      <p:sp>
        <p:nvSpPr>
          <p:cNvPr id="345" name="Freeform 335"/>
          <p:cNvSpPr>
            <a:spLocks noChangeArrowheads="1"/>
          </p:cNvSpPr>
          <p:nvPr/>
        </p:nvSpPr>
        <p:spPr bwMode="auto">
          <a:xfrm>
            <a:off x="16592866" y="4520460"/>
            <a:ext cx="392990" cy="393016"/>
          </a:xfrm>
          <a:custGeom>
            <a:avLst/>
            <a:gdLst>
              <a:gd name="T0" fmla="*/ 532 w 537"/>
              <a:gd name="T1" fmla="*/ 536 h 537"/>
              <a:gd name="T2" fmla="*/ 536 w 537"/>
              <a:gd name="T3" fmla="*/ 0 h 537"/>
              <a:gd name="T4" fmla="*/ 536 w 537"/>
              <a:gd name="T5" fmla="*/ 0 h 537"/>
              <a:gd name="T6" fmla="*/ 4 w 537"/>
              <a:gd name="T7" fmla="*/ 0 h 537"/>
              <a:gd name="T8" fmla="*/ 4 w 537"/>
              <a:gd name="T9" fmla="*/ 0 h 537"/>
              <a:gd name="T10" fmla="*/ 0 w 537"/>
              <a:gd name="T11" fmla="*/ 536 h 537"/>
              <a:gd name="T12" fmla="*/ 0 w 537"/>
              <a:gd name="T13" fmla="*/ 536 h 537"/>
              <a:gd name="T14" fmla="*/ 146 w 537"/>
              <a:gd name="T15" fmla="*/ 536 h 537"/>
              <a:gd name="T16" fmla="*/ 146 w 537"/>
              <a:gd name="T17" fmla="*/ 536 h 537"/>
              <a:gd name="T18" fmla="*/ 532 w 537"/>
              <a:gd name="T19" fmla="*/ 536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7" h="537">
                <a:moveTo>
                  <a:pt x="532" y="536"/>
                </a:moveTo>
                <a:lnTo>
                  <a:pt x="536" y="0"/>
                </a:lnTo>
                <a:lnTo>
                  <a:pt x="536" y="0"/>
                </a:lnTo>
                <a:lnTo>
                  <a:pt x="4" y="0"/>
                </a:lnTo>
                <a:lnTo>
                  <a:pt x="4" y="0"/>
                </a:lnTo>
                <a:lnTo>
                  <a:pt x="0" y="536"/>
                </a:lnTo>
                <a:lnTo>
                  <a:pt x="0" y="536"/>
                </a:lnTo>
                <a:lnTo>
                  <a:pt x="146" y="536"/>
                </a:lnTo>
                <a:lnTo>
                  <a:pt x="146" y="536"/>
                </a:lnTo>
                <a:lnTo>
                  <a:pt x="532" y="536"/>
                </a:lnTo>
              </a:path>
            </a:pathLst>
          </a:custGeom>
          <a:solidFill>
            <a:schemeClr val="accent1"/>
          </a:solidFill>
          <a:ln w="28575" cap="flat" cmpd="sng">
            <a:solidFill>
              <a:schemeClr val="bg1"/>
            </a:solidFill>
            <a:bevel/>
          </a:ln>
          <a:effectLst/>
        </p:spPr>
        <p:txBody>
          <a:bodyPr wrap="none" anchor="ctr"/>
          <a:lstStyle/>
          <a:p>
            <a:endParaRPr lang="en-US"/>
          </a:p>
        </p:txBody>
      </p:sp>
      <p:sp>
        <p:nvSpPr>
          <p:cNvPr id="346" name="Freeform 336"/>
          <p:cNvSpPr>
            <a:spLocks noChangeArrowheads="1"/>
          </p:cNvSpPr>
          <p:nvPr/>
        </p:nvSpPr>
        <p:spPr bwMode="auto">
          <a:xfrm>
            <a:off x="16700045" y="4916724"/>
            <a:ext cx="376751" cy="370279"/>
          </a:xfrm>
          <a:custGeom>
            <a:avLst/>
            <a:gdLst>
              <a:gd name="T0" fmla="*/ 0 w 518"/>
              <a:gd name="T1" fmla="*/ 0 h 506"/>
              <a:gd name="T2" fmla="*/ 386 w 518"/>
              <a:gd name="T3" fmla="*/ 0 h 506"/>
              <a:gd name="T4" fmla="*/ 386 w 518"/>
              <a:gd name="T5" fmla="*/ 0 h 506"/>
              <a:gd name="T6" fmla="*/ 517 w 518"/>
              <a:gd name="T7" fmla="*/ 0 h 506"/>
              <a:gd name="T8" fmla="*/ 517 w 518"/>
              <a:gd name="T9" fmla="*/ 0 h 506"/>
              <a:gd name="T10" fmla="*/ 517 w 518"/>
              <a:gd name="T11" fmla="*/ 505 h 506"/>
              <a:gd name="T12" fmla="*/ 517 w 518"/>
              <a:gd name="T13" fmla="*/ 505 h 506"/>
              <a:gd name="T14" fmla="*/ 417 w 518"/>
              <a:gd name="T15" fmla="*/ 505 h 506"/>
              <a:gd name="T16" fmla="*/ 417 w 518"/>
              <a:gd name="T17" fmla="*/ 505 h 506"/>
              <a:gd name="T18" fmla="*/ 0 w 518"/>
              <a:gd name="T19" fmla="*/ 505 h 506"/>
              <a:gd name="T20" fmla="*/ 0 w 518"/>
              <a:gd name="T21" fmla="*/ 505 h 506"/>
              <a:gd name="T22" fmla="*/ 0 w 518"/>
              <a:gd name="T23" fmla="*/ 0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8" h="506">
                <a:moveTo>
                  <a:pt x="0" y="0"/>
                </a:moveTo>
                <a:lnTo>
                  <a:pt x="386" y="0"/>
                </a:lnTo>
                <a:lnTo>
                  <a:pt x="386" y="0"/>
                </a:lnTo>
                <a:lnTo>
                  <a:pt x="517" y="0"/>
                </a:lnTo>
                <a:lnTo>
                  <a:pt x="517" y="0"/>
                </a:lnTo>
                <a:lnTo>
                  <a:pt x="517" y="505"/>
                </a:lnTo>
                <a:lnTo>
                  <a:pt x="517" y="505"/>
                </a:lnTo>
                <a:lnTo>
                  <a:pt x="417" y="505"/>
                </a:lnTo>
                <a:lnTo>
                  <a:pt x="417" y="505"/>
                </a:lnTo>
                <a:lnTo>
                  <a:pt x="0" y="505"/>
                </a:lnTo>
                <a:lnTo>
                  <a:pt x="0" y="505"/>
                </a:lnTo>
                <a:lnTo>
                  <a:pt x="0"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7" name="Freeform 337"/>
          <p:cNvSpPr>
            <a:spLocks noChangeArrowheads="1"/>
          </p:cNvSpPr>
          <p:nvPr/>
        </p:nvSpPr>
        <p:spPr bwMode="auto">
          <a:xfrm>
            <a:off x="16316798" y="4916724"/>
            <a:ext cx="379999" cy="370279"/>
          </a:xfrm>
          <a:custGeom>
            <a:avLst/>
            <a:gdLst>
              <a:gd name="T0" fmla="*/ 374 w 521"/>
              <a:gd name="T1" fmla="*/ 0 h 506"/>
              <a:gd name="T2" fmla="*/ 520 w 521"/>
              <a:gd name="T3" fmla="*/ 0 h 506"/>
              <a:gd name="T4" fmla="*/ 520 w 521"/>
              <a:gd name="T5" fmla="*/ 0 h 506"/>
              <a:gd name="T6" fmla="*/ 520 w 521"/>
              <a:gd name="T7" fmla="*/ 505 h 506"/>
              <a:gd name="T8" fmla="*/ 520 w 521"/>
              <a:gd name="T9" fmla="*/ 505 h 506"/>
              <a:gd name="T10" fmla="*/ 420 w 521"/>
              <a:gd name="T11" fmla="*/ 505 h 506"/>
              <a:gd name="T12" fmla="*/ 420 w 521"/>
              <a:gd name="T13" fmla="*/ 505 h 506"/>
              <a:gd name="T14" fmla="*/ 0 w 521"/>
              <a:gd name="T15" fmla="*/ 505 h 506"/>
              <a:gd name="T16" fmla="*/ 0 w 521"/>
              <a:gd name="T17" fmla="*/ 505 h 506"/>
              <a:gd name="T18" fmla="*/ 0 w 521"/>
              <a:gd name="T19" fmla="*/ 0 h 506"/>
              <a:gd name="T20" fmla="*/ 0 w 521"/>
              <a:gd name="T21" fmla="*/ 0 h 506"/>
              <a:gd name="T22" fmla="*/ 374 w 521"/>
              <a:gd name="T23" fmla="*/ 0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1" h="506">
                <a:moveTo>
                  <a:pt x="374" y="0"/>
                </a:moveTo>
                <a:lnTo>
                  <a:pt x="520" y="0"/>
                </a:lnTo>
                <a:lnTo>
                  <a:pt x="520" y="0"/>
                </a:lnTo>
                <a:lnTo>
                  <a:pt x="520" y="505"/>
                </a:lnTo>
                <a:lnTo>
                  <a:pt x="520" y="505"/>
                </a:lnTo>
                <a:lnTo>
                  <a:pt x="420" y="505"/>
                </a:lnTo>
                <a:lnTo>
                  <a:pt x="420" y="505"/>
                </a:lnTo>
                <a:lnTo>
                  <a:pt x="0" y="505"/>
                </a:lnTo>
                <a:lnTo>
                  <a:pt x="0" y="505"/>
                </a:lnTo>
                <a:lnTo>
                  <a:pt x="0" y="0"/>
                </a:lnTo>
                <a:lnTo>
                  <a:pt x="0" y="0"/>
                </a:lnTo>
                <a:lnTo>
                  <a:pt x="374"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8" name="Freeform 338"/>
          <p:cNvSpPr>
            <a:spLocks noChangeArrowheads="1"/>
          </p:cNvSpPr>
          <p:nvPr/>
        </p:nvSpPr>
        <p:spPr bwMode="auto">
          <a:xfrm>
            <a:off x="16203124" y="4127444"/>
            <a:ext cx="389742" cy="393016"/>
          </a:xfrm>
          <a:custGeom>
            <a:avLst/>
            <a:gdLst>
              <a:gd name="T0" fmla="*/ 532 w 533"/>
              <a:gd name="T1" fmla="*/ 536 h 537"/>
              <a:gd name="T2" fmla="*/ 532 w 533"/>
              <a:gd name="T3" fmla="*/ 0 h 537"/>
              <a:gd name="T4" fmla="*/ 532 w 533"/>
              <a:gd name="T5" fmla="*/ 0 h 537"/>
              <a:gd name="T6" fmla="*/ 0 w 533"/>
              <a:gd name="T7" fmla="*/ 0 h 537"/>
              <a:gd name="T8" fmla="*/ 0 w 533"/>
              <a:gd name="T9" fmla="*/ 0 h 537"/>
              <a:gd name="T10" fmla="*/ 3 w 533"/>
              <a:gd name="T11" fmla="*/ 536 h 537"/>
              <a:gd name="T12" fmla="*/ 3 w 533"/>
              <a:gd name="T13" fmla="*/ 536 h 537"/>
              <a:gd name="T14" fmla="*/ 532 w 533"/>
              <a:gd name="T15" fmla="*/ 536 h 5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3" h="537">
                <a:moveTo>
                  <a:pt x="532" y="536"/>
                </a:moveTo>
                <a:lnTo>
                  <a:pt x="532" y="0"/>
                </a:lnTo>
                <a:lnTo>
                  <a:pt x="532" y="0"/>
                </a:lnTo>
                <a:lnTo>
                  <a:pt x="0" y="0"/>
                </a:lnTo>
                <a:lnTo>
                  <a:pt x="0" y="0"/>
                </a:lnTo>
                <a:lnTo>
                  <a:pt x="3" y="536"/>
                </a:lnTo>
                <a:lnTo>
                  <a:pt x="3" y="536"/>
                </a:lnTo>
                <a:lnTo>
                  <a:pt x="532" y="536"/>
                </a:lnTo>
              </a:path>
            </a:pathLst>
          </a:custGeom>
          <a:solidFill>
            <a:schemeClr val="accent1"/>
          </a:solidFill>
          <a:ln w="28575" cap="flat" cmpd="sng">
            <a:solidFill>
              <a:schemeClr val="bg1"/>
            </a:solidFill>
            <a:bevel/>
          </a:ln>
          <a:effectLst/>
        </p:spPr>
        <p:txBody>
          <a:bodyPr wrap="none" anchor="ctr"/>
          <a:lstStyle/>
          <a:p>
            <a:endParaRPr lang="en-US"/>
          </a:p>
        </p:txBody>
      </p:sp>
      <p:sp>
        <p:nvSpPr>
          <p:cNvPr id="349" name="Freeform 339"/>
          <p:cNvSpPr>
            <a:spLocks noChangeArrowheads="1"/>
          </p:cNvSpPr>
          <p:nvPr/>
        </p:nvSpPr>
        <p:spPr bwMode="auto">
          <a:xfrm>
            <a:off x="15813381" y="4127444"/>
            <a:ext cx="389742" cy="393016"/>
          </a:xfrm>
          <a:custGeom>
            <a:avLst/>
            <a:gdLst>
              <a:gd name="T0" fmla="*/ 532 w 533"/>
              <a:gd name="T1" fmla="*/ 536 h 537"/>
              <a:gd name="T2" fmla="*/ 529 w 533"/>
              <a:gd name="T3" fmla="*/ 0 h 537"/>
              <a:gd name="T4" fmla="*/ 529 w 533"/>
              <a:gd name="T5" fmla="*/ 0 h 537"/>
              <a:gd name="T6" fmla="*/ 0 w 533"/>
              <a:gd name="T7" fmla="*/ 0 h 537"/>
              <a:gd name="T8" fmla="*/ 0 w 533"/>
              <a:gd name="T9" fmla="*/ 0 h 537"/>
              <a:gd name="T10" fmla="*/ 0 w 533"/>
              <a:gd name="T11" fmla="*/ 536 h 537"/>
              <a:gd name="T12" fmla="*/ 0 w 533"/>
              <a:gd name="T13" fmla="*/ 536 h 537"/>
              <a:gd name="T14" fmla="*/ 532 w 533"/>
              <a:gd name="T15" fmla="*/ 536 h 5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3" h="537">
                <a:moveTo>
                  <a:pt x="532" y="536"/>
                </a:moveTo>
                <a:lnTo>
                  <a:pt x="529" y="0"/>
                </a:lnTo>
                <a:lnTo>
                  <a:pt x="529" y="0"/>
                </a:lnTo>
                <a:lnTo>
                  <a:pt x="0" y="0"/>
                </a:lnTo>
                <a:lnTo>
                  <a:pt x="0" y="0"/>
                </a:lnTo>
                <a:lnTo>
                  <a:pt x="0" y="536"/>
                </a:lnTo>
                <a:lnTo>
                  <a:pt x="0" y="536"/>
                </a:lnTo>
                <a:lnTo>
                  <a:pt x="532" y="536"/>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0" name="Freeform 340"/>
          <p:cNvSpPr>
            <a:spLocks noChangeArrowheads="1"/>
          </p:cNvSpPr>
          <p:nvPr/>
        </p:nvSpPr>
        <p:spPr bwMode="auto">
          <a:xfrm>
            <a:off x="16203124" y="4520460"/>
            <a:ext cx="389742" cy="393016"/>
          </a:xfrm>
          <a:custGeom>
            <a:avLst/>
            <a:gdLst>
              <a:gd name="T0" fmla="*/ 3 w 533"/>
              <a:gd name="T1" fmla="*/ 0 h 537"/>
              <a:gd name="T2" fmla="*/ 532 w 533"/>
              <a:gd name="T3" fmla="*/ 0 h 537"/>
              <a:gd name="T4" fmla="*/ 532 w 533"/>
              <a:gd name="T5" fmla="*/ 0 h 537"/>
              <a:gd name="T6" fmla="*/ 528 w 533"/>
              <a:gd name="T7" fmla="*/ 536 h 537"/>
              <a:gd name="T8" fmla="*/ 528 w 533"/>
              <a:gd name="T9" fmla="*/ 536 h 537"/>
              <a:gd name="T10" fmla="*/ 154 w 533"/>
              <a:gd name="T11" fmla="*/ 536 h 537"/>
              <a:gd name="T12" fmla="*/ 154 w 533"/>
              <a:gd name="T13" fmla="*/ 536 h 537"/>
              <a:gd name="T14" fmla="*/ 0 w 533"/>
              <a:gd name="T15" fmla="*/ 536 h 537"/>
              <a:gd name="T16" fmla="*/ 0 w 533"/>
              <a:gd name="T17" fmla="*/ 536 h 537"/>
              <a:gd name="T18" fmla="*/ 3 w 533"/>
              <a:gd name="T19" fmla="*/ 0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3" h="537">
                <a:moveTo>
                  <a:pt x="3" y="0"/>
                </a:moveTo>
                <a:lnTo>
                  <a:pt x="532" y="0"/>
                </a:lnTo>
                <a:lnTo>
                  <a:pt x="532" y="0"/>
                </a:lnTo>
                <a:lnTo>
                  <a:pt x="528" y="536"/>
                </a:lnTo>
                <a:lnTo>
                  <a:pt x="528" y="536"/>
                </a:lnTo>
                <a:lnTo>
                  <a:pt x="154" y="536"/>
                </a:lnTo>
                <a:lnTo>
                  <a:pt x="154" y="536"/>
                </a:lnTo>
                <a:lnTo>
                  <a:pt x="0" y="536"/>
                </a:lnTo>
                <a:lnTo>
                  <a:pt x="0" y="536"/>
                </a:lnTo>
                <a:lnTo>
                  <a:pt x="3"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1" name="Freeform 341"/>
          <p:cNvSpPr>
            <a:spLocks noChangeArrowheads="1"/>
          </p:cNvSpPr>
          <p:nvPr/>
        </p:nvSpPr>
        <p:spPr bwMode="auto">
          <a:xfrm>
            <a:off x="16985856" y="4127444"/>
            <a:ext cx="386495" cy="393016"/>
          </a:xfrm>
          <a:custGeom>
            <a:avLst/>
            <a:gdLst>
              <a:gd name="T0" fmla="*/ 0 w 529"/>
              <a:gd name="T1" fmla="*/ 536 h 537"/>
              <a:gd name="T2" fmla="*/ 528 w 529"/>
              <a:gd name="T3" fmla="*/ 536 h 537"/>
              <a:gd name="T4" fmla="*/ 528 w 529"/>
              <a:gd name="T5" fmla="*/ 536 h 537"/>
              <a:gd name="T6" fmla="*/ 528 w 529"/>
              <a:gd name="T7" fmla="*/ 0 h 537"/>
              <a:gd name="T8" fmla="*/ 528 w 529"/>
              <a:gd name="T9" fmla="*/ 0 h 537"/>
              <a:gd name="T10" fmla="*/ 0 w 529"/>
              <a:gd name="T11" fmla="*/ 0 h 537"/>
              <a:gd name="T12" fmla="*/ 0 w 529"/>
              <a:gd name="T13" fmla="*/ 0 h 537"/>
              <a:gd name="T14" fmla="*/ 0 w 529"/>
              <a:gd name="T15" fmla="*/ 536 h 5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9" h="537">
                <a:moveTo>
                  <a:pt x="0" y="536"/>
                </a:moveTo>
                <a:lnTo>
                  <a:pt x="528" y="536"/>
                </a:lnTo>
                <a:lnTo>
                  <a:pt x="528" y="536"/>
                </a:lnTo>
                <a:lnTo>
                  <a:pt x="528" y="0"/>
                </a:lnTo>
                <a:lnTo>
                  <a:pt x="528" y="0"/>
                </a:lnTo>
                <a:lnTo>
                  <a:pt x="0" y="0"/>
                </a:lnTo>
                <a:lnTo>
                  <a:pt x="0" y="0"/>
                </a:lnTo>
                <a:lnTo>
                  <a:pt x="0" y="536"/>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2" name="Freeform 342"/>
          <p:cNvSpPr>
            <a:spLocks noChangeArrowheads="1"/>
          </p:cNvSpPr>
          <p:nvPr/>
        </p:nvSpPr>
        <p:spPr bwMode="auto">
          <a:xfrm>
            <a:off x="16982608" y="4520460"/>
            <a:ext cx="389742" cy="396264"/>
          </a:xfrm>
          <a:custGeom>
            <a:avLst/>
            <a:gdLst>
              <a:gd name="T0" fmla="*/ 4 w 533"/>
              <a:gd name="T1" fmla="*/ 0 h 541"/>
              <a:gd name="T2" fmla="*/ 532 w 533"/>
              <a:gd name="T3" fmla="*/ 0 h 541"/>
              <a:gd name="T4" fmla="*/ 532 w 533"/>
              <a:gd name="T5" fmla="*/ 0 h 541"/>
              <a:gd name="T6" fmla="*/ 532 w 533"/>
              <a:gd name="T7" fmla="*/ 540 h 541"/>
              <a:gd name="T8" fmla="*/ 532 w 533"/>
              <a:gd name="T9" fmla="*/ 540 h 541"/>
              <a:gd name="T10" fmla="*/ 131 w 533"/>
              <a:gd name="T11" fmla="*/ 536 h 541"/>
              <a:gd name="T12" fmla="*/ 131 w 533"/>
              <a:gd name="T13" fmla="*/ 536 h 541"/>
              <a:gd name="T14" fmla="*/ 0 w 533"/>
              <a:gd name="T15" fmla="*/ 536 h 541"/>
              <a:gd name="T16" fmla="*/ 0 w 533"/>
              <a:gd name="T17" fmla="*/ 536 h 541"/>
              <a:gd name="T18" fmla="*/ 4 w 533"/>
              <a:gd name="T19" fmla="*/ 0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3" h="541">
                <a:moveTo>
                  <a:pt x="4" y="0"/>
                </a:moveTo>
                <a:lnTo>
                  <a:pt x="532" y="0"/>
                </a:lnTo>
                <a:lnTo>
                  <a:pt x="532" y="0"/>
                </a:lnTo>
                <a:lnTo>
                  <a:pt x="532" y="540"/>
                </a:lnTo>
                <a:lnTo>
                  <a:pt x="532" y="540"/>
                </a:lnTo>
                <a:lnTo>
                  <a:pt x="131" y="536"/>
                </a:lnTo>
                <a:lnTo>
                  <a:pt x="131" y="536"/>
                </a:lnTo>
                <a:lnTo>
                  <a:pt x="0" y="536"/>
                </a:lnTo>
                <a:lnTo>
                  <a:pt x="0" y="536"/>
                </a:lnTo>
                <a:lnTo>
                  <a:pt x="4" y="0"/>
                </a:lnTo>
              </a:path>
            </a:pathLst>
          </a:custGeom>
          <a:solidFill>
            <a:schemeClr val="accent1"/>
          </a:solidFill>
          <a:ln w="28575" cap="flat" cmpd="sng">
            <a:solidFill>
              <a:schemeClr val="bg1"/>
            </a:solidFill>
            <a:bevel/>
          </a:ln>
          <a:effectLst/>
        </p:spPr>
        <p:txBody>
          <a:bodyPr wrap="none" anchor="ctr"/>
          <a:lstStyle/>
          <a:p>
            <a:endParaRPr lang="en-US"/>
          </a:p>
        </p:txBody>
      </p:sp>
      <p:sp>
        <p:nvSpPr>
          <p:cNvPr id="353" name="Freeform 343"/>
          <p:cNvSpPr>
            <a:spLocks noChangeArrowheads="1"/>
          </p:cNvSpPr>
          <p:nvPr/>
        </p:nvSpPr>
        <p:spPr bwMode="auto">
          <a:xfrm>
            <a:off x="16592866" y="3714940"/>
            <a:ext cx="389742" cy="409256"/>
          </a:xfrm>
          <a:custGeom>
            <a:avLst/>
            <a:gdLst>
              <a:gd name="T0" fmla="*/ 532 w 533"/>
              <a:gd name="T1" fmla="*/ 559 h 560"/>
              <a:gd name="T2" fmla="*/ 532 w 533"/>
              <a:gd name="T3" fmla="*/ 0 h 560"/>
              <a:gd name="T4" fmla="*/ 532 w 533"/>
              <a:gd name="T5" fmla="*/ 0 h 560"/>
              <a:gd name="T6" fmla="*/ 3 w 533"/>
              <a:gd name="T7" fmla="*/ 0 h 560"/>
              <a:gd name="T8" fmla="*/ 3 w 533"/>
              <a:gd name="T9" fmla="*/ 0 h 560"/>
              <a:gd name="T10" fmla="*/ 0 w 533"/>
              <a:gd name="T11" fmla="*/ 559 h 560"/>
              <a:gd name="T12" fmla="*/ 0 w 533"/>
              <a:gd name="T13" fmla="*/ 559 h 560"/>
              <a:gd name="T14" fmla="*/ 532 w 533"/>
              <a:gd name="T15" fmla="*/ 559 h 5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3" h="560">
                <a:moveTo>
                  <a:pt x="532" y="559"/>
                </a:moveTo>
                <a:lnTo>
                  <a:pt x="532" y="0"/>
                </a:lnTo>
                <a:lnTo>
                  <a:pt x="532" y="0"/>
                </a:lnTo>
                <a:lnTo>
                  <a:pt x="3" y="0"/>
                </a:lnTo>
                <a:lnTo>
                  <a:pt x="3" y="0"/>
                </a:lnTo>
                <a:lnTo>
                  <a:pt x="0" y="559"/>
                </a:lnTo>
                <a:lnTo>
                  <a:pt x="0" y="559"/>
                </a:lnTo>
                <a:lnTo>
                  <a:pt x="532" y="55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4" name="Freeform 344"/>
          <p:cNvSpPr>
            <a:spLocks noChangeArrowheads="1"/>
          </p:cNvSpPr>
          <p:nvPr/>
        </p:nvSpPr>
        <p:spPr bwMode="auto">
          <a:xfrm>
            <a:off x="16592866" y="4127444"/>
            <a:ext cx="389742" cy="393016"/>
          </a:xfrm>
          <a:custGeom>
            <a:avLst/>
            <a:gdLst>
              <a:gd name="T0" fmla="*/ 532 w 533"/>
              <a:gd name="T1" fmla="*/ 536 h 537"/>
              <a:gd name="T2" fmla="*/ 532 w 533"/>
              <a:gd name="T3" fmla="*/ 0 h 537"/>
              <a:gd name="T4" fmla="*/ 532 w 533"/>
              <a:gd name="T5" fmla="*/ 0 h 537"/>
              <a:gd name="T6" fmla="*/ 0 w 533"/>
              <a:gd name="T7" fmla="*/ 0 h 537"/>
              <a:gd name="T8" fmla="*/ 0 w 533"/>
              <a:gd name="T9" fmla="*/ 0 h 537"/>
              <a:gd name="T10" fmla="*/ 0 w 533"/>
              <a:gd name="T11" fmla="*/ 536 h 537"/>
              <a:gd name="T12" fmla="*/ 0 w 533"/>
              <a:gd name="T13" fmla="*/ 536 h 537"/>
              <a:gd name="T14" fmla="*/ 532 w 533"/>
              <a:gd name="T15" fmla="*/ 536 h 5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3" h="537">
                <a:moveTo>
                  <a:pt x="532" y="536"/>
                </a:moveTo>
                <a:lnTo>
                  <a:pt x="532" y="0"/>
                </a:lnTo>
                <a:lnTo>
                  <a:pt x="532" y="0"/>
                </a:lnTo>
                <a:lnTo>
                  <a:pt x="0" y="0"/>
                </a:lnTo>
                <a:lnTo>
                  <a:pt x="0" y="0"/>
                </a:lnTo>
                <a:lnTo>
                  <a:pt x="0" y="536"/>
                </a:lnTo>
                <a:lnTo>
                  <a:pt x="0" y="536"/>
                </a:lnTo>
                <a:lnTo>
                  <a:pt x="532" y="536"/>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5" name="Freeform 345"/>
          <p:cNvSpPr>
            <a:spLocks noChangeArrowheads="1"/>
          </p:cNvSpPr>
          <p:nvPr/>
        </p:nvSpPr>
        <p:spPr bwMode="auto">
          <a:xfrm>
            <a:off x="16985856" y="3325172"/>
            <a:ext cx="386495" cy="389768"/>
          </a:xfrm>
          <a:custGeom>
            <a:avLst/>
            <a:gdLst>
              <a:gd name="T0" fmla="*/ 0 w 529"/>
              <a:gd name="T1" fmla="*/ 528 h 533"/>
              <a:gd name="T2" fmla="*/ 528 w 529"/>
              <a:gd name="T3" fmla="*/ 532 h 533"/>
              <a:gd name="T4" fmla="*/ 528 w 529"/>
              <a:gd name="T5" fmla="*/ 532 h 533"/>
              <a:gd name="T6" fmla="*/ 528 w 529"/>
              <a:gd name="T7" fmla="*/ 0 h 533"/>
              <a:gd name="T8" fmla="*/ 0 w 529"/>
              <a:gd name="T9" fmla="*/ 0 h 533"/>
              <a:gd name="T10" fmla="*/ 0 w 529"/>
              <a:gd name="T11" fmla="*/ 0 h 533"/>
              <a:gd name="T12" fmla="*/ 0 w 529"/>
              <a:gd name="T13" fmla="*/ 528 h 533"/>
            </a:gdLst>
            <a:ahLst/>
            <a:cxnLst>
              <a:cxn ang="0">
                <a:pos x="T0" y="T1"/>
              </a:cxn>
              <a:cxn ang="0">
                <a:pos x="T2" y="T3"/>
              </a:cxn>
              <a:cxn ang="0">
                <a:pos x="T4" y="T5"/>
              </a:cxn>
              <a:cxn ang="0">
                <a:pos x="T6" y="T7"/>
              </a:cxn>
              <a:cxn ang="0">
                <a:pos x="T8" y="T9"/>
              </a:cxn>
              <a:cxn ang="0">
                <a:pos x="T10" y="T11"/>
              </a:cxn>
              <a:cxn ang="0">
                <a:pos x="T12" y="T13"/>
              </a:cxn>
            </a:cxnLst>
            <a:rect l="0" t="0" r="r" b="b"/>
            <a:pathLst>
              <a:path w="529" h="533">
                <a:moveTo>
                  <a:pt x="0" y="528"/>
                </a:moveTo>
                <a:lnTo>
                  <a:pt x="528" y="532"/>
                </a:lnTo>
                <a:lnTo>
                  <a:pt x="528" y="532"/>
                </a:lnTo>
                <a:lnTo>
                  <a:pt x="528" y="0"/>
                </a:lnTo>
                <a:lnTo>
                  <a:pt x="0" y="0"/>
                </a:lnTo>
                <a:lnTo>
                  <a:pt x="0" y="0"/>
                </a:lnTo>
                <a:lnTo>
                  <a:pt x="0" y="528"/>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6" name="Freeform 346"/>
          <p:cNvSpPr>
            <a:spLocks noChangeArrowheads="1"/>
          </p:cNvSpPr>
          <p:nvPr/>
        </p:nvSpPr>
        <p:spPr bwMode="auto">
          <a:xfrm>
            <a:off x="16985856" y="3714940"/>
            <a:ext cx="386495" cy="409256"/>
          </a:xfrm>
          <a:custGeom>
            <a:avLst/>
            <a:gdLst>
              <a:gd name="T0" fmla="*/ 528 w 529"/>
              <a:gd name="T1" fmla="*/ 559 h 560"/>
              <a:gd name="T2" fmla="*/ 528 w 529"/>
              <a:gd name="T3" fmla="*/ 4 h 560"/>
              <a:gd name="T4" fmla="*/ 528 w 529"/>
              <a:gd name="T5" fmla="*/ 4 h 560"/>
              <a:gd name="T6" fmla="*/ 0 w 529"/>
              <a:gd name="T7" fmla="*/ 0 h 560"/>
              <a:gd name="T8" fmla="*/ 0 w 529"/>
              <a:gd name="T9" fmla="*/ 0 h 560"/>
              <a:gd name="T10" fmla="*/ 0 w 529"/>
              <a:gd name="T11" fmla="*/ 559 h 560"/>
              <a:gd name="T12" fmla="*/ 0 w 529"/>
              <a:gd name="T13" fmla="*/ 559 h 560"/>
              <a:gd name="T14" fmla="*/ 528 w 529"/>
              <a:gd name="T15" fmla="*/ 559 h 5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9" h="560">
                <a:moveTo>
                  <a:pt x="528" y="559"/>
                </a:moveTo>
                <a:lnTo>
                  <a:pt x="528" y="4"/>
                </a:lnTo>
                <a:lnTo>
                  <a:pt x="528" y="4"/>
                </a:lnTo>
                <a:lnTo>
                  <a:pt x="0" y="0"/>
                </a:lnTo>
                <a:lnTo>
                  <a:pt x="0" y="0"/>
                </a:lnTo>
                <a:lnTo>
                  <a:pt x="0" y="559"/>
                </a:lnTo>
                <a:lnTo>
                  <a:pt x="0" y="559"/>
                </a:lnTo>
                <a:lnTo>
                  <a:pt x="528" y="55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7" name="Freeform 347"/>
          <p:cNvSpPr>
            <a:spLocks noChangeArrowheads="1"/>
          </p:cNvSpPr>
          <p:nvPr/>
        </p:nvSpPr>
        <p:spPr bwMode="auto">
          <a:xfrm>
            <a:off x="16203124" y="3325172"/>
            <a:ext cx="392990" cy="386520"/>
          </a:xfrm>
          <a:custGeom>
            <a:avLst/>
            <a:gdLst>
              <a:gd name="T0" fmla="*/ 535 w 536"/>
              <a:gd name="T1" fmla="*/ 528 h 529"/>
              <a:gd name="T2" fmla="*/ 532 w 536"/>
              <a:gd name="T3" fmla="*/ 0 h 529"/>
              <a:gd name="T4" fmla="*/ 532 w 536"/>
              <a:gd name="T5" fmla="*/ 0 h 529"/>
              <a:gd name="T6" fmla="*/ 0 w 536"/>
              <a:gd name="T7" fmla="*/ 0 h 529"/>
              <a:gd name="T8" fmla="*/ 0 w 536"/>
              <a:gd name="T9" fmla="*/ 0 h 529"/>
              <a:gd name="T10" fmla="*/ 3 w 536"/>
              <a:gd name="T11" fmla="*/ 528 h 529"/>
              <a:gd name="T12" fmla="*/ 3 w 536"/>
              <a:gd name="T13" fmla="*/ 528 h 529"/>
              <a:gd name="T14" fmla="*/ 535 w 536"/>
              <a:gd name="T15" fmla="*/ 528 h 5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6" h="529">
                <a:moveTo>
                  <a:pt x="535" y="528"/>
                </a:moveTo>
                <a:lnTo>
                  <a:pt x="532" y="0"/>
                </a:lnTo>
                <a:lnTo>
                  <a:pt x="532" y="0"/>
                </a:lnTo>
                <a:lnTo>
                  <a:pt x="0" y="0"/>
                </a:lnTo>
                <a:lnTo>
                  <a:pt x="0" y="0"/>
                </a:lnTo>
                <a:lnTo>
                  <a:pt x="3" y="528"/>
                </a:lnTo>
                <a:lnTo>
                  <a:pt x="3" y="528"/>
                </a:lnTo>
                <a:lnTo>
                  <a:pt x="535" y="528"/>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8" name="Freeform 348"/>
          <p:cNvSpPr>
            <a:spLocks noChangeArrowheads="1"/>
          </p:cNvSpPr>
          <p:nvPr/>
        </p:nvSpPr>
        <p:spPr bwMode="auto">
          <a:xfrm>
            <a:off x="16203124" y="3714940"/>
            <a:ext cx="392990" cy="409256"/>
          </a:xfrm>
          <a:custGeom>
            <a:avLst/>
            <a:gdLst>
              <a:gd name="T0" fmla="*/ 532 w 536"/>
              <a:gd name="T1" fmla="*/ 559 h 560"/>
              <a:gd name="T2" fmla="*/ 535 w 536"/>
              <a:gd name="T3" fmla="*/ 0 h 560"/>
              <a:gd name="T4" fmla="*/ 535 w 536"/>
              <a:gd name="T5" fmla="*/ 0 h 560"/>
              <a:gd name="T6" fmla="*/ 3 w 536"/>
              <a:gd name="T7" fmla="*/ 0 h 560"/>
              <a:gd name="T8" fmla="*/ 3 w 536"/>
              <a:gd name="T9" fmla="*/ 0 h 560"/>
              <a:gd name="T10" fmla="*/ 0 w 536"/>
              <a:gd name="T11" fmla="*/ 559 h 560"/>
              <a:gd name="T12" fmla="*/ 0 w 536"/>
              <a:gd name="T13" fmla="*/ 559 h 560"/>
              <a:gd name="T14" fmla="*/ 532 w 536"/>
              <a:gd name="T15" fmla="*/ 559 h 5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6" h="560">
                <a:moveTo>
                  <a:pt x="532" y="559"/>
                </a:moveTo>
                <a:lnTo>
                  <a:pt x="535" y="0"/>
                </a:lnTo>
                <a:lnTo>
                  <a:pt x="535" y="0"/>
                </a:lnTo>
                <a:lnTo>
                  <a:pt x="3" y="0"/>
                </a:lnTo>
                <a:lnTo>
                  <a:pt x="3" y="0"/>
                </a:lnTo>
                <a:lnTo>
                  <a:pt x="0" y="559"/>
                </a:lnTo>
                <a:lnTo>
                  <a:pt x="0" y="559"/>
                </a:lnTo>
                <a:lnTo>
                  <a:pt x="532" y="559"/>
                </a:lnTo>
              </a:path>
            </a:pathLst>
          </a:custGeom>
          <a:solidFill>
            <a:schemeClr val="accent1"/>
          </a:solidFill>
          <a:ln w="28575" cap="flat" cmpd="sng">
            <a:solidFill>
              <a:schemeClr val="bg1"/>
            </a:solidFill>
            <a:bevel/>
          </a:ln>
          <a:effectLst/>
        </p:spPr>
        <p:txBody>
          <a:bodyPr wrap="none" anchor="ctr"/>
          <a:lstStyle/>
          <a:p>
            <a:endParaRPr lang="en-US"/>
          </a:p>
        </p:txBody>
      </p:sp>
      <p:sp>
        <p:nvSpPr>
          <p:cNvPr id="359" name="Freeform 349"/>
          <p:cNvSpPr>
            <a:spLocks noChangeArrowheads="1"/>
          </p:cNvSpPr>
          <p:nvPr/>
        </p:nvSpPr>
        <p:spPr bwMode="auto">
          <a:xfrm>
            <a:off x="16592866" y="3325172"/>
            <a:ext cx="389742" cy="386520"/>
          </a:xfrm>
          <a:custGeom>
            <a:avLst/>
            <a:gdLst>
              <a:gd name="T0" fmla="*/ 3 w 533"/>
              <a:gd name="T1" fmla="*/ 528 h 529"/>
              <a:gd name="T2" fmla="*/ 532 w 533"/>
              <a:gd name="T3" fmla="*/ 528 h 529"/>
              <a:gd name="T4" fmla="*/ 532 w 533"/>
              <a:gd name="T5" fmla="*/ 528 h 529"/>
              <a:gd name="T6" fmla="*/ 532 w 533"/>
              <a:gd name="T7" fmla="*/ 0 h 529"/>
              <a:gd name="T8" fmla="*/ 532 w 533"/>
              <a:gd name="T9" fmla="*/ 0 h 529"/>
              <a:gd name="T10" fmla="*/ 0 w 533"/>
              <a:gd name="T11" fmla="*/ 0 h 529"/>
              <a:gd name="T12" fmla="*/ 0 w 533"/>
              <a:gd name="T13" fmla="*/ 0 h 529"/>
              <a:gd name="T14" fmla="*/ 3 w 533"/>
              <a:gd name="T15" fmla="*/ 528 h 5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3" h="529">
                <a:moveTo>
                  <a:pt x="3" y="528"/>
                </a:moveTo>
                <a:lnTo>
                  <a:pt x="532" y="528"/>
                </a:lnTo>
                <a:lnTo>
                  <a:pt x="532" y="528"/>
                </a:lnTo>
                <a:lnTo>
                  <a:pt x="532" y="0"/>
                </a:lnTo>
                <a:lnTo>
                  <a:pt x="532" y="0"/>
                </a:lnTo>
                <a:lnTo>
                  <a:pt x="0" y="0"/>
                </a:lnTo>
                <a:lnTo>
                  <a:pt x="0" y="0"/>
                </a:lnTo>
                <a:lnTo>
                  <a:pt x="3" y="528"/>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0" name="Freeform 350"/>
          <p:cNvSpPr>
            <a:spLocks noChangeArrowheads="1"/>
          </p:cNvSpPr>
          <p:nvPr/>
        </p:nvSpPr>
        <p:spPr bwMode="auto">
          <a:xfrm>
            <a:off x="15157315" y="3325172"/>
            <a:ext cx="649571" cy="386520"/>
          </a:xfrm>
          <a:custGeom>
            <a:avLst/>
            <a:gdLst>
              <a:gd name="T0" fmla="*/ 887 w 888"/>
              <a:gd name="T1" fmla="*/ 528 h 529"/>
              <a:gd name="T2" fmla="*/ 887 w 888"/>
              <a:gd name="T3" fmla="*/ 0 h 529"/>
              <a:gd name="T4" fmla="*/ 887 w 888"/>
              <a:gd name="T5" fmla="*/ 0 h 529"/>
              <a:gd name="T6" fmla="*/ 46 w 888"/>
              <a:gd name="T7" fmla="*/ 0 h 529"/>
              <a:gd name="T8" fmla="*/ 46 w 888"/>
              <a:gd name="T9" fmla="*/ 0 h 529"/>
              <a:gd name="T10" fmla="*/ 0 w 888"/>
              <a:gd name="T11" fmla="*/ 0 h 529"/>
              <a:gd name="T12" fmla="*/ 0 w 888"/>
              <a:gd name="T13" fmla="*/ 528 h 529"/>
              <a:gd name="T14" fmla="*/ 0 w 888"/>
              <a:gd name="T15" fmla="*/ 528 h 529"/>
              <a:gd name="T16" fmla="*/ 887 w 888"/>
              <a:gd name="T17" fmla="*/ 52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8" h="529">
                <a:moveTo>
                  <a:pt x="887" y="528"/>
                </a:moveTo>
                <a:lnTo>
                  <a:pt x="887" y="0"/>
                </a:lnTo>
                <a:lnTo>
                  <a:pt x="887" y="0"/>
                </a:lnTo>
                <a:lnTo>
                  <a:pt x="46" y="0"/>
                </a:lnTo>
                <a:lnTo>
                  <a:pt x="46" y="0"/>
                </a:lnTo>
                <a:lnTo>
                  <a:pt x="0" y="0"/>
                </a:lnTo>
                <a:lnTo>
                  <a:pt x="0" y="528"/>
                </a:lnTo>
                <a:lnTo>
                  <a:pt x="0" y="528"/>
                </a:lnTo>
                <a:lnTo>
                  <a:pt x="887" y="528"/>
                </a:lnTo>
              </a:path>
            </a:pathLst>
          </a:custGeom>
          <a:solidFill>
            <a:schemeClr val="accent1"/>
          </a:solidFill>
          <a:ln w="28575" cap="flat" cmpd="sng">
            <a:solidFill>
              <a:schemeClr val="bg1"/>
            </a:solidFill>
            <a:bevel/>
          </a:ln>
          <a:effectLst/>
        </p:spPr>
        <p:txBody>
          <a:bodyPr wrap="none" anchor="ctr"/>
          <a:lstStyle/>
          <a:p>
            <a:endParaRPr lang="en-US"/>
          </a:p>
        </p:txBody>
      </p:sp>
      <p:sp>
        <p:nvSpPr>
          <p:cNvPr id="361" name="Freeform 351"/>
          <p:cNvSpPr>
            <a:spLocks noChangeArrowheads="1"/>
          </p:cNvSpPr>
          <p:nvPr/>
        </p:nvSpPr>
        <p:spPr bwMode="auto">
          <a:xfrm>
            <a:off x="15154067" y="3714940"/>
            <a:ext cx="656066" cy="409256"/>
          </a:xfrm>
          <a:custGeom>
            <a:avLst/>
            <a:gdLst>
              <a:gd name="T0" fmla="*/ 0 w 895"/>
              <a:gd name="T1" fmla="*/ 559 h 560"/>
              <a:gd name="T2" fmla="*/ 894 w 895"/>
              <a:gd name="T3" fmla="*/ 559 h 560"/>
              <a:gd name="T4" fmla="*/ 894 w 895"/>
              <a:gd name="T5" fmla="*/ 559 h 560"/>
              <a:gd name="T6" fmla="*/ 891 w 895"/>
              <a:gd name="T7" fmla="*/ 0 h 560"/>
              <a:gd name="T8" fmla="*/ 891 w 895"/>
              <a:gd name="T9" fmla="*/ 0 h 560"/>
              <a:gd name="T10" fmla="*/ 4 w 895"/>
              <a:gd name="T11" fmla="*/ 0 h 560"/>
              <a:gd name="T12" fmla="*/ 4 w 895"/>
              <a:gd name="T13" fmla="*/ 0 h 560"/>
              <a:gd name="T14" fmla="*/ 0 w 895"/>
              <a:gd name="T15" fmla="*/ 559 h 5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5" h="560">
                <a:moveTo>
                  <a:pt x="0" y="559"/>
                </a:moveTo>
                <a:lnTo>
                  <a:pt x="894" y="559"/>
                </a:lnTo>
                <a:lnTo>
                  <a:pt x="894" y="559"/>
                </a:lnTo>
                <a:lnTo>
                  <a:pt x="891" y="0"/>
                </a:lnTo>
                <a:lnTo>
                  <a:pt x="891" y="0"/>
                </a:lnTo>
                <a:lnTo>
                  <a:pt x="4" y="0"/>
                </a:lnTo>
                <a:lnTo>
                  <a:pt x="4" y="0"/>
                </a:lnTo>
                <a:lnTo>
                  <a:pt x="0" y="55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2" name="Freeform 352"/>
          <p:cNvSpPr>
            <a:spLocks noChangeArrowheads="1"/>
          </p:cNvSpPr>
          <p:nvPr/>
        </p:nvSpPr>
        <p:spPr bwMode="auto">
          <a:xfrm>
            <a:off x="15810133" y="3714940"/>
            <a:ext cx="392990" cy="409256"/>
          </a:xfrm>
          <a:custGeom>
            <a:avLst/>
            <a:gdLst>
              <a:gd name="T0" fmla="*/ 532 w 536"/>
              <a:gd name="T1" fmla="*/ 559 h 560"/>
              <a:gd name="T2" fmla="*/ 535 w 536"/>
              <a:gd name="T3" fmla="*/ 0 h 560"/>
              <a:gd name="T4" fmla="*/ 535 w 536"/>
              <a:gd name="T5" fmla="*/ 0 h 560"/>
              <a:gd name="T6" fmla="*/ 0 w 536"/>
              <a:gd name="T7" fmla="*/ 0 h 560"/>
              <a:gd name="T8" fmla="*/ 0 w 536"/>
              <a:gd name="T9" fmla="*/ 0 h 560"/>
              <a:gd name="T10" fmla="*/ 3 w 536"/>
              <a:gd name="T11" fmla="*/ 559 h 560"/>
              <a:gd name="T12" fmla="*/ 3 w 536"/>
              <a:gd name="T13" fmla="*/ 559 h 560"/>
              <a:gd name="T14" fmla="*/ 532 w 536"/>
              <a:gd name="T15" fmla="*/ 559 h 5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6" h="560">
                <a:moveTo>
                  <a:pt x="532" y="559"/>
                </a:moveTo>
                <a:lnTo>
                  <a:pt x="535" y="0"/>
                </a:lnTo>
                <a:lnTo>
                  <a:pt x="535" y="0"/>
                </a:lnTo>
                <a:lnTo>
                  <a:pt x="0" y="0"/>
                </a:lnTo>
                <a:lnTo>
                  <a:pt x="0" y="0"/>
                </a:lnTo>
                <a:lnTo>
                  <a:pt x="3" y="559"/>
                </a:lnTo>
                <a:lnTo>
                  <a:pt x="3" y="559"/>
                </a:lnTo>
                <a:lnTo>
                  <a:pt x="532" y="559"/>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3" name="Freeform 353"/>
          <p:cNvSpPr>
            <a:spLocks noChangeArrowheads="1"/>
          </p:cNvSpPr>
          <p:nvPr/>
        </p:nvSpPr>
        <p:spPr bwMode="auto">
          <a:xfrm>
            <a:off x="15810133" y="3325172"/>
            <a:ext cx="392990" cy="386520"/>
          </a:xfrm>
          <a:custGeom>
            <a:avLst/>
            <a:gdLst>
              <a:gd name="T0" fmla="*/ 0 w 536"/>
              <a:gd name="T1" fmla="*/ 528 h 529"/>
              <a:gd name="T2" fmla="*/ 535 w 536"/>
              <a:gd name="T3" fmla="*/ 528 h 529"/>
              <a:gd name="T4" fmla="*/ 535 w 536"/>
              <a:gd name="T5" fmla="*/ 528 h 529"/>
              <a:gd name="T6" fmla="*/ 532 w 536"/>
              <a:gd name="T7" fmla="*/ 0 h 529"/>
              <a:gd name="T8" fmla="*/ 532 w 536"/>
              <a:gd name="T9" fmla="*/ 0 h 529"/>
              <a:gd name="T10" fmla="*/ 0 w 536"/>
              <a:gd name="T11" fmla="*/ 0 h 529"/>
              <a:gd name="T12" fmla="*/ 0 w 536"/>
              <a:gd name="T13" fmla="*/ 0 h 529"/>
              <a:gd name="T14" fmla="*/ 0 w 536"/>
              <a:gd name="T15" fmla="*/ 528 h 5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6" h="529">
                <a:moveTo>
                  <a:pt x="0" y="528"/>
                </a:moveTo>
                <a:lnTo>
                  <a:pt x="535" y="528"/>
                </a:lnTo>
                <a:lnTo>
                  <a:pt x="535" y="528"/>
                </a:lnTo>
                <a:lnTo>
                  <a:pt x="532" y="0"/>
                </a:lnTo>
                <a:lnTo>
                  <a:pt x="532" y="0"/>
                </a:lnTo>
                <a:lnTo>
                  <a:pt x="0" y="0"/>
                </a:lnTo>
                <a:lnTo>
                  <a:pt x="0" y="0"/>
                </a:lnTo>
                <a:lnTo>
                  <a:pt x="0" y="528"/>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4" name="Freeform 354"/>
          <p:cNvSpPr>
            <a:spLocks noChangeArrowheads="1"/>
          </p:cNvSpPr>
          <p:nvPr/>
        </p:nvSpPr>
        <p:spPr bwMode="auto">
          <a:xfrm>
            <a:off x="13799712" y="7281316"/>
            <a:ext cx="665810" cy="1110838"/>
          </a:xfrm>
          <a:custGeom>
            <a:avLst/>
            <a:gdLst>
              <a:gd name="T0" fmla="*/ 837 w 907"/>
              <a:gd name="T1" fmla="*/ 994 h 1512"/>
              <a:gd name="T2" fmla="*/ 906 w 907"/>
              <a:gd name="T3" fmla="*/ 3 h 1512"/>
              <a:gd name="T4" fmla="*/ 906 w 907"/>
              <a:gd name="T5" fmla="*/ 3 h 1512"/>
              <a:gd name="T6" fmla="*/ 0 w 907"/>
              <a:gd name="T7" fmla="*/ 0 h 1512"/>
              <a:gd name="T8" fmla="*/ 0 w 907"/>
              <a:gd name="T9" fmla="*/ 0 h 1512"/>
              <a:gd name="T10" fmla="*/ 0 w 907"/>
              <a:gd name="T11" fmla="*/ 1164 h 1512"/>
              <a:gd name="T12" fmla="*/ 23 w 907"/>
              <a:gd name="T13" fmla="*/ 1164 h 1512"/>
              <a:gd name="T14" fmla="*/ 23 w 907"/>
              <a:gd name="T15" fmla="*/ 1326 h 1512"/>
              <a:gd name="T16" fmla="*/ 0 w 907"/>
              <a:gd name="T17" fmla="*/ 1326 h 1512"/>
              <a:gd name="T18" fmla="*/ 0 w 907"/>
              <a:gd name="T19" fmla="*/ 1511 h 1512"/>
              <a:gd name="T20" fmla="*/ 0 w 907"/>
              <a:gd name="T21" fmla="*/ 1511 h 1512"/>
              <a:gd name="T22" fmla="*/ 837 w 907"/>
              <a:gd name="T23" fmla="*/ 994 h 1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7" h="1512">
                <a:moveTo>
                  <a:pt x="837" y="994"/>
                </a:moveTo>
                <a:lnTo>
                  <a:pt x="906" y="3"/>
                </a:lnTo>
                <a:lnTo>
                  <a:pt x="906" y="3"/>
                </a:lnTo>
                <a:lnTo>
                  <a:pt x="0" y="0"/>
                </a:lnTo>
                <a:lnTo>
                  <a:pt x="0" y="0"/>
                </a:lnTo>
                <a:lnTo>
                  <a:pt x="0" y="1164"/>
                </a:lnTo>
                <a:lnTo>
                  <a:pt x="23" y="1164"/>
                </a:lnTo>
                <a:lnTo>
                  <a:pt x="23" y="1326"/>
                </a:lnTo>
                <a:lnTo>
                  <a:pt x="0" y="1326"/>
                </a:lnTo>
                <a:lnTo>
                  <a:pt x="0" y="1511"/>
                </a:lnTo>
                <a:lnTo>
                  <a:pt x="0" y="1511"/>
                </a:lnTo>
                <a:lnTo>
                  <a:pt x="837" y="994"/>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4749293" y="4157779"/>
            <a:ext cx="1387809" cy="1388169"/>
            <a:chOff x="16780480" y="4122069"/>
            <a:chExt cx="1847895" cy="1847653"/>
          </a:xfrm>
        </p:grpSpPr>
        <p:sp>
          <p:nvSpPr>
            <p:cNvPr id="43" name="Oval 42"/>
            <p:cNvSpPr/>
            <p:nvPr/>
          </p:nvSpPr>
          <p:spPr>
            <a:xfrm>
              <a:off x="16780480" y="4122069"/>
              <a:ext cx="1847895" cy="18476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a:latin typeface="Lato Light"/>
                <a:cs typeface="Lato Light"/>
              </a:endParaRPr>
            </a:p>
          </p:txBody>
        </p:sp>
        <p:sp>
          <p:nvSpPr>
            <p:cNvPr id="44" name="Freeform 28"/>
            <p:cNvSpPr>
              <a:spLocks noChangeArrowheads="1"/>
            </p:cNvSpPr>
            <p:nvPr/>
          </p:nvSpPr>
          <p:spPr bwMode="auto">
            <a:xfrm>
              <a:off x="17241122" y="4572000"/>
              <a:ext cx="1055898" cy="887700"/>
            </a:xfrm>
            <a:custGeom>
              <a:avLst/>
              <a:gdLst>
                <a:gd name="T0" fmla="*/ 124 w 498"/>
                <a:gd name="T1" fmla="*/ 81 h 418"/>
                <a:gd name="T2" fmla="*/ 124 w 498"/>
                <a:gd name="T3" fmla="*/ 81 h 418"/>
                <a:gd name="T4" fmla="*/ 36 w 498"/>
                <a:gd name="T5" fmla="*/ 258 h 418"/>
                <a:gd name="T6" fmla="*/ 346 w 498"/>
                <a:gd name="T7" fmla="*/ 116 h 418"/>
                <a:gd name="T8" fmla="*/ 9 w 498"/>
                <a:gd name="T9" fmla="*/ 382 h 418"/>
                <a:gd name="T10" fmla="*/ 44 w 498"/>
                <a:gd name="T11" fmla="*/ 400 h 418"/>
                <a:gd name="T12" fmla="*/ 97 w 498"/>
                <a:gd name="T13" fmla="*/ 311 h 418"/>
                <a:gd name="T14" fmla="*/ 293 w 498"/>
                <a:gd name="T15" fmla="*/ 311 h 418"/>
                <a:gd name="T16" fmla="*/ 469 w 498"/>
                <a:gd name="T17" fmla="*/ 72 h 418"/>
                <a:gd name="T18" fmla="*/ 124 w 498"/>
                <a:gd name="T19" fmla="*/ 81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bg1"/>
            </a:solidFill>
            <a:ln>
              <a:noFill/>
            </a:ln>
            <a:effectLst/>
          </p:spPr>
          <p:txBody>
            <a:bodyPr wrap="none" anchor="ctr"/>
            <a:lstStyle/>
            <a:p>
              <a:endParaRPr lang="en-US">
                <a:latin typeface="Lato Light"/>
                <a:cs typeface="Lato Light"/>
              </a:endParaRPr>
            </a:p>
          </p:txBody>
        </p:sp>
      </p:grpSp>
      <p:grpSp>
        <p:nvGrpSpPr>
          <p:cNvPr id="45" name="Group 44"/>
          <p:cNvGrpSpPr/>
          <p:nvPr/>
        </p:nvGrpSpPr>
        <p:grpSpPr>
          <a:xfrm>
            <a:off x="4783567" y="6773051"/>
            <a:ext cx="1387809" cy="1388169"/>
            <a:chOff x="16824091" y="6737343"/>
            <a:chExt cx="1847896" cy="1847654"/>
          </a:xfrm>
        </p:grpSpPr>
        <p:sp>
          <p:nvSpPr>
            <p:cNvPr id="46" name="Oval 45"/>
            <p:cNvSpPr/>
            <p:nvPr/>
          </p:nvSpPr>
          <p:spPr>
            <a:xfrm>
              <a:off x="16824091" y="6737343"/>
              <a:ext cx="1847896"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a:latin typeface="Lato Light"/>
                <a:cs typeface="Lato Light"/>
              </a:endParaRPr>
            </a:p>
          </p:txBody>
        </p:sp>
        <p:sp>
          <p:nvSpPr>
            <p:cNvPr id="47" name="Freeform 68"/>
            <p:cNvSpPr>
              <a:spLocks noChangeArrowheads="1"/>
            </p:cNvSpPr>
            <p:nvPr/>
          </p:nvSpPr>
          <p:spPr bwMode="auto">
            <a:xfrm>
              <a:off x="17385637" y="7182021"/>
              <a:ext cx="906390" cy="981151"/>
            </a:xfrm>
            <a:custGeom>
              <a:avLst/>
              <a:gdLst>
                <a:gd name="T0" fmla="*/ 327 w 426"/>
                <a:gd name="T1" fmla="*/ 186 h 462"/>
                <a:gd name="T2" fmla="*/ 327 w 426"/>
                <a:gd name="T3" fmla="*/ 186 h 462"/>
                <a:gd name="T4" fmla="*/ 150 w 426"/>
                <a:gd name="T5" fmla="*/ 18 h 462"/>
                <a:gd name="T6" fmla="*/ 97 w 426"/>
                <a:gd name="T7" fmla="*/ 10 h 462"/>
                <a:gd name="T8" fmla="*/ 70 w 426"/>
                <a:gd name="T9" fmla="*/ 54 h 462"/>
                <a:gd name="T10" fmla="*/ 35 w 426"/>
                <a:gd name="T11" fmla="*/ 293 h 462"/>
                <a:gd name="T12" fmla="*/ 26 w 426"/>
                <a:gd name="T13" fmla="*/ 408 h 462"/>
                <a:gd name="T14" fmla="*/ 248 w 426"/>
                <a:gd name="T15" fmla="*/ 417 h 462"/>
                <a:gd name="T16" fmla="*/ 407 w 426"/>
                <a:gd name="T17" fmla="*/ 266 h 462"/>
                <a:gd name="T18" fmla="*/ 327 w 426"/>
                <a:gd name="T19" fmla="*/ 186 h 462"/>
                <a:gd name="T20" fmla="*/ 238 w 426"/>
                <a:gd name="T21" fmla="*/ 391 h 462"/>
                <a:gd name="T22" fmla="*/ 238 w 426"/>
                <a:gd name="T23" fmla="*/ 391 h 462"/>
                <a:gd name="T24" fmla="*/ 53 w 426"/>
                <a:gd name="T25" fmla="*/ 391 h 462"/>
                <a:gd name="T26" fmla="*/ 194 w 426"/>
                <a:gd name="T27" fmla="*/ 284 h 462"/>
                <a:gd name="T28" fmla="*/ 372 w 426"/>
                <a:gd name="T29" fmla="*/ 275 h 462"/>
                <a:gd name="T30" fmla="*/ 238 w 426"/>
                <a:gd name="T31" fmla="*/ 391 h 462"/>
                <a:gd name="T32" fmla="*/ 203 w 426"/>
                <a:gd name="T33" fmla="*/ 301 h 462"/>
                <a:gd name="T34" fmla="*/ 203 w 426"/>
                <a:gd name="T35" fmla="*/ 301 h 462"/>
                <a:gd name="T36" fmla="*/ 97 w 426"/>
                <a:gd name="T37" fmla="*/ 363 h 462"/>
                <a:gd name="T38" fmla="*/ 167 w 426"/>
                <a:gd name="T39" fmla="*/ 363 h 462"/>
                <a:gd name="T40" fmla="*/ 221 w 426"/>
                <a:gd name="T41" fmla="*/ 293 h 462"/>
                <a:gd name="T42" fmla="*/ 221 w 426"/>
                <a:gd name="T43" fmla="*/ 293 h 462"/>
                <a:gd name="T44" fmla="*/ 203 w 426"/>
                <a:gd name="T45" fmla="*/ 301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lnTo>
                    <a:pt x="221" y="293"/>
                  </a:lnTo>
                  <a:cubicBezTo>
                    <a:pt x="221" y="293"/>
                    <a:pt x="212" y="301"/>
                    <a:pt x="203" y="301"/>
                  </a:cubicBezTo>
                  <a:close/>
                </a:path>
              </a:pathLst>
            </a:custGeom>
            <a:solidFill>
              <a:schemeClr val="bg1"/>
            </a:solidFill>
            <a:ln>
              <a:noFill/>
            </a:ln>
            <a:effectLst/>
          </p:spPr>
          <p:txBody>
            <a:bodyPr wrap="none" anchor="ctr"/>
            <a:lstStyle/>
            <a:p>
              <a:endParaRPr lang="en-US">
                <a:latin typeface="Lato Light"/>
                <a:cs typeface="Lato Light"/>
              </a:endParaRPr>
            </a:p>
          </p:txBody>
        </p:sp>
      </p:grpSp>
      <p:grpSp>
        <p:nvGrpSpPr>
          <p:cNvPr id="48" name="Group 47"/>
          <p:cNvGrpSpPr/>
          <p:nvPr/>
        </p:nvGrpSpPr>
        <p:grpSpPr>
          <a:xfrm>
            <a:off x="4783566" y="9385735"/>
            <a:ext cx="1387809" cy="1388169"/>
            <a:chOff x="16824081" y="9350022"/>
            <a:chExt cx="1847895" cy="1847653"/>
          </a:xfrm>
        </p:grpSpPr>
        <p:sp>
          <p:nvSpPr>
            <p:cNvPr id="49" name="Oval 48"/>
            <p:cNvSpPr/>
            <p:nvPr/>
          </p:nvSpPr>
          <p:spPr>
            <a:xfrm>
              <a:off x="16824081" y="9350022"/>
              <a:ext cx="1847895" cy="184765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a:latin typeface="Lato Light"/>
                <a:cs typeface="Lato Light"/>
              </a:endParaRPr>
            </a:p>
          </p:txBody>
        </p:sp>
        <p:sp>
          <p:nvSpPr>
            <p:cNvPr id="50" name="Freeform 101"/>
            <p:cNvSpPr>
              <a:spLocks noChangeArrowheads="1"/>
            </p:cNvSpPr>
            <p:nvPr/>
          </p:nvSpPr>
          <p:spPr bwMode="auto">
            <a:xfrm>
              <a:off x="17263735" y="9814690"/>
              <a:ext cx="1055898" cy="812947"/>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anchor="ctr"/>
            <a:lstStyle/>
            <a:p>
              <a:endParaRPr lang="en-US">
                <a:latin typeface="Lato Light"/>
                <a:cs typeface="Lato Light"/>
              </a:endParaRPr>
            </a:p>
          </p:txBody>
        </p:sp>
      </p:grpSp>
      <p:grpSp>
        <p:nvGrpSpPr>
          <p:cNvPr id="57" name="Group 56"/>
          <p:cNvGrpSpPr/>
          <p:nvPr/>
        </p:nvGrpSpPr>
        <p:grpSpPr>
          <a:xfrm>
            <a:off x="18206274" y="4202999"/>
            <a:ext cx="1387809" cy="1388169"/>
            <a:chOff x="17298985" y="4351814"/>
            <a:chExt cx="1388351" cy="1388169"/>
          </a:xfrm>
        </p:grpSpPr>
        <p:sp>
          <p:nvSpPr>
            <p:cNvPr id="58" name="Oval 57"/>
            <p:cNvSpPr/>
            <p:nvPr/>
          </p:nvSpPr>
          <p:spPr>
            <a:xfrm>
              <a:off x="17298985" y="4351814"/>
              <a:ext cx="1388351" cy="138816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a:latin typeface="Lato Light"/>
                <a:cs typeface="Lato Light"/>
              </a:endParaRPr>
            </a:p>
          </p:txBody>
        </p:sp>
        <p:sp>
          <p:nvSpPr>
            <p:cNvPr id="59" name="Freeform 6"/>
            <p:cNvSpPr>
              <a:spLocks noChangeArrowheads="1"/>
            </p:cNvSpPr>
            <p:nvPr/>
          </p:nvSpPr>
          <p:spPr bwMode="auto">
            <a:xfrm>
              <a:off x="17640413" y="4702250"/>
              <a:ext cx="709067" cy="695025"/>
            </a:xfrm>
            <a:custGeom>
              <a:avLst/>
              <a:gdLst>
                <a:gd name="T0" fmla="*/ 425 w 444"/>
                <a:gd name="T1" fmla="*/ 17 h 435"/>
                <a:gd name="T2" fmla="*/ 425 w 444"/>
                <a:gd name="T3" fmla="*/ 17 h 435"/>
                <a:gd name="T4" fmla="*/ 345 w 444"/>
                <a:gd name="T5" fmla="*/ 35 h 435"/>
                <a:gd name="T6" fmla="*/ 0 w 444"/>
                <a:gd name="T7" fmla="*/ 222 h 435"/>
                <a:gd name="T8" fmla="*/ 195 w 444"/>
                <a:gd name="T9" fmla="*/ 248 h 435"/>
                <a:gd name="T10" fmla="*/ 221 w 444"/>
                <a:gd name="T11" fmla="*/ 434 h 435"/>
                <a:gd name="T12" fmla="*/ 399 w 444"/>
                <a:gd name="T13" fmla="*/ 89 h 435"/>
                <a:gd name="T14" fmla="*/ 425 w 444"/>
                <a:gd name="T15" fmla="*/ 17 h 435"/>
                <a:gd name="T16" fmla="*/ 381 w 444"/>
                <a:gd name="T17" fmla="*/ 62 h 435"/>
                <a:gd name="T18" fmla="*/ 381 w 444"/>
                <a:gd name="T19" fmla="*/ 62 h 435"/>
                <a:gd name="T20" fmla="*/ 239 w 444"/>
                <a:gd name="T21" fmla="*/ 319 h 435"/>
                <a:gd name="T22" fmla="*/ 230 w 444"/>
                <a:gd name="T23" fmla="*/ 204 h 435"/>
                <a:gd name="T24" fmla="*/ 381 w 444"/>
                <a:gd name="T25" fmla="*/ 6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4" h="435">
                  <a:moveTo>
                    <a:pt x="425" y="17"/>
                  </a:moveTo>
                  <a:lnTo>
                    <a:pt x="425" y="17"/>
                  </a:lnTo>
                  <a:cubicBezTo>
                    <a:pt x="408" y="0"/>
                    <a:pt x="399" y="17"/>
                    <a:pt x="345" y="35"/>
                  </a:cubicBezTo>
                  <a:cubicBezTo>
                    <a:pt x="221" y="97"/>
                    <a:pt x="0" y="222"/>
                    <a:pt x="0" y="222"/>
                  </a:cubicBezTo>
                  <a:cubicBezTo>
                    <a:pt x="195" y="248"/>
                    <a:pt x="195" y="248"/>
                    <a:pt x="195" y="248"/>
                  </a:cubicBezTo>
                  <a:cubicBezTo>
                    <a:pt x="221" y="434"/>
                    <a:pt x="221" y="434"/>
                    <a:pt x="221" y="434"/>
                  </a:cubicBezTo>
                  <a:cubicBezTo>
                    <a:pt x="221" y="434"/>
                    <a:pt x="345" y="222"/>
                    <a:pt x="399" y="89"/>
                  </a:cubicBezTo>
                  <a:cubicBezTo>
                    <a:pt x="425" y="44"/>
                    <a:pt x="443" y="26"/>
                    <a:pt x="425" y="17"/>
                  </a:cubicBezTo>
                  <a:close/>
                  <a:moveTo>
                    <a:pt x="381" y="62"/>
                  </a:moveTo>
                  <a:lnTo>
                    <a:pt x="381" y="62"/>
                  </a:lnTo>
                  <a:cubicBezTo>
                    <a:pt x="239" y="319"/>
                    <a:pt x="239" y="319"/>
                    <a:pt x="239" y="319"/>
                  </a:cubicBezTo>
                  <a:cubicBezTo>
                    <a:pt x="230" y="204"/>
                    <a:pt x="230" y="204"/>
                    <a:pt x="230" y="204"/>
                  </a:cubicBezTo>
                  <a:lnTo>
                    <a:pt x="381" y="62"/>
                  </a:lnTo>
                  <a:close/>
                </a:path>
              </a:pathLst>
            </a:custGeom>
            <a:solidFill>
              <a:schemeClr val="bg1"/>
            </a:solidFill>
            <a:ln>
              <a:noFill/>
            </a:ln>
            <a:effectLst/>
          </p:spPr>
          <p:txBody>
            <a:bodyPr wrap="none" anchor="ctr"/>
            <a:lstStyle/>
            <a:p>
              <a:endParaRPr lang="en-US">
                <a:latin typeface="Lato Light"/>
                <a:cs typeface="Lato Light"/>
              </a:endParaRPr>
            </a:p>
          </p:txBody>
        </p:sp>
      </p:grpSp>
      <p:grpSp>
        <p:nvGrpSpPr>
          <p:cNvPr id="60" name="Group 59"/>
          <p:cNvGrpSpPr/>
          <p:nvPr/>
        </p:nvGrpSpPr>
        <p:grpSpPr>
          <a:xfrm>
            <a:off x="18240548" y="6818271"/>
            <a:ext cx="1387809" cy="1388169"/>
            <a:chOff x="17333273" y="6967086"/>
            <a:chExt cx="1388351" cy="1388169"/>
          </a:xfrm>
        </p:grpSpPr>
        <p:sp>
          <p:nvSpPr>
            <p:cNvPr id="61" name="Oval 60"/>
            <p:cNvSpPr/>
            <p:nvPr/>
          </p:nvSpPr>
          <p:spPr>
            <a:xfrm>
              <a:off x="17333273" y="6967086"/>
              <a:ext cx="1388351" cy="138816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a:latin typeface="Lato Light"/>
                <a:cs typeface="Lato Light"/>
              </a:endParaRPr>
            </a:p>
          </p:txBody>
        </p:sp>
        <p:sp>
          <p:nvSpPr>
            <p:cNvPr id="62" name="Freeform 52"/>
            <p:cNvSpPr>
              <a:spLocks noChangeArrowheads="1"/>
            </p:cNvSpPr>
            <p:nvPr/>
          </p:nvSpPr>
          <p:spPr bwMode="auto">
            <a:xfrm>
              <a:off x="17714642" y="7279803"/>
              <a:ext cx="695668" cy="721197"/>
            </a:xfrm>
            <a:custGeom>
              <a:avLst/>
              <a:gdLst>
                <a:gd name="T0" fmla="*/ 133 w 479"/>
                <a:gd name="T1" fmla="*/ 497 h 498"/>
                <a:gd name="T2" fmla="*/ 133 w 479"/>
                <a:gd name="T3" fmla="*/ 497 h 498"/>
                <a:gd name="T4" fmla="*/ 53 w 479"/>
                <a:gd name="T5" fmla="*/ 460 h 498"/>
                <a:gd name="T6" fmla="*/ 53 w 479"/>
                <a:gd name="T7" fmla="*/ 284 h 498"/>
                <a:gd name="T8" fmla="*/ 301 w 479"/>
                <a:gd name="T9" fmla="*/ 35 h 498"/>
                <a:gd name="T10" fmla="*/ 390 w 479"/>
                <a:gd name="T11" fmla="*/ 9 h 498"/>
                <a:gd name="T12" fmla="*/ 452 w 479"/>
                <a:gd name="T13" fmla="*/ 71 h 498"/>
                <a:gd name="T14" fmla="*/ 425 w 479"/>
                <a:gd name="T15" fmla="*/ 159 h 498"/>
                <a:gd name="T16" fmla="*/ 195 w 479"/>
                <a:gd name="T17" fmla="*/ 390 h 498"/>
                <a:gd name="T18" fmla="*/ 150 w 479"/>
                <a:gd name="T19" fmla="*/ 416 h 498"/>
                <a:gd name="T20" fmla="*/ 106 w 479"/>
                <a:gd name="T21" fmla="*/ 399 h 498"/>
                <a:gd name="T22" fmla="*/ 115 w 479"/>
                <a:gd name="T23" fmla="*/ 319 h 498"/>
                <a:gd name="T24" fmla="*/ 284 w 479"/>
                <a:gd name="T25" fmla="*/ 150 h 498"/>
                <a:gd name="T26" fmla="*/ 309 w 479"/>
                <a:gd name="T27" fmla="*/ 150 h 498"/>
                <a:gd name="T28" fmla="*/ 309 w 479"/>
                <a:gd name="T29" fmla="*/ 178 h 498"/>
                <a:gd name="T30" fmla="*/ 142 w 479"/>
                <a:gd name="T31" fmla="*/ 345 h 498"/>
                <a:gd name="T32" fmla="*/ 133 w 479"/>
                <a:gd name="T33" fmla="*/ 381 h 498"/>
                <a:gd name="T34" fmla="*/ 142 w 479"/>
                <a:gd name="T35" fmla="*/ 381 h 498"/>
                <a:gd name="T36" fmla="*/ 168 w 479"/>
                <a:gd name="T37" fmla="*/ 372 h 498"/>
                <a:gd name="T38" fmla="*/ 399 w 479"/>
                <a:gd name="T39" fmla="*/ 133 h 498"/>
                <a:gd name="T40" fmla="*/ 416 w 479"/>
                <a:gd name="T41" fmla="*/ 80 h 498"/>
                <a:gd name="T42" fmla="*/ 381 w 479"/>
                <a:gd name="T43" fmla="*/ 44 h 498"/>
                <a:gd name="T44" fmla="*/ 328 w 479"/>
                <a:gd name="T45" fmla="*/ 62 h 498"/>
                <a:gd name="T46" fmla="*/ 80 w 479"/>
                <a:gd name="T47" fmla="*/ 301 h 498"/>
                <a:gd name="T48" fmla="*/ 80 w 479"/>
                <a:gd name="T49" fmla="*/ 434 h 498"/>
                <a:gd name="T50" fmla="*/ 203 w 479"/>
                <a:gd name="T51" fmla="*/ 425 h 498"/>
                <a:gd name="T52" fmla="*/ 452 w 479"/>
                <a:gd name="T53" fmla="*/ 186 h 498"/>
                <a:gd name="T54" fmla="*/ 478 w 479"/>
                <a:gd name="T55" fmla="*/ 186 h 498"/>
                <a:gd name="T56" fmla="*/ 478 w 479"/>
                <a:gd name="T57" fmla="*/ 203 h 498"/>
                <a:gd name="T58" fmla="*/ 230 w 479"/>
                <a:gd name="T59" fmla="*/ 452 h 498"/>
                <a:gd name="T60" fmla="*/ 133 w 479"/>
                <a:gd name="T61"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9" h="498">
                  <a:moveTo>
                    <a:pt x="133" y="497"/>
                  </a:moveTo>
                  <a:lnTo>
                    <a:pt x="133" y="497"/>
                  </a:lnTo>
                  <a:cubicBezTo>
                    <a:pt x="106" y="497"/>
                    <a:pt x="71" y="478"/>
                    <a:pt x="53" y="460"/>
                  </a:cubicBezTo>
                  <a:cubicBezTo>
                    <a:pt x="9" y="416"/>
                    <a:pt x="0" y="337"/>
                    <a:pt x="53" y="284"/>
                  </a:cubicBezTo>
                  <a:cubicBezTo>
                    <a:pt x="89" y="248"/>
                    <a:pt x="230" y="106"/>
                    <a:pt x="301" y="35"/>
                  </a:cubicBezTo>
                  <a:cubicBezTo>
                    <a:pt x="328" y="9"/>
                    <a:pt x="363" y="0"/>
                    <a:pt x="390" y="9"/>
                  </a:cubicBezTo>
                  <a:cubicBezTo>
                    <a:pt x="416" y="18"/>
                    <a:pt x="443" y="44"/>
                    <a:pt x="452" y="71"/>
                  </a:cubicBezTo>
                  <a:cubicBezTo>
                    <a:pt x="461" y="97"/>
                    <a:pt x="452" y="133"/>
                    <a:pt x="425" y="159"/>
                  </a:cubicBezTo>
                  <a:cubicBezTo>
                    <a:pt x="195" y="390"/>
                    <a:pt x="195" y="390"/>
                    <a:pt x="195" y="390"/>
                  </a:cubicBezTo>
                  <a:cubicBezTo>
                    <a:pt x="177" y="407"/>
                    <a:pt x="159" y="416"/>
                    <a:pt x="150" y="416"/>
                  </a:cubicBezTo>
                  <a:cubicBezTo>
                    <a:pt x="133" y="416"/>
                    <a:pt x="115" y="416"/>
                    <a:pt x="106" y="399"/>
                  </a:cubicBezTo>
                  <a:cubicBezTo>
                    <a:pt x="89" y="381"/>
                    <a:pt x="89" y="354"/>
                    <a:pt x="115" y="319"/>
                  </a:cubicBezTo>
                  <a:cubicBezTo>
                    <a:pt x="284" y="150"/>
                    <a:pt x="284" y="150"/>
                    <a:pt x="284" y="150"/>
                  </a:cubicBezTo>
                  <a:cubicBezTo>
                    <a:pt x="293" y="150"/>
                    <a:pt x="301" y="150"/>
                    <a:pt x="309" y="150"/>
                  </a:cubicBezTo>
                  <a:cubicBezTo>
                    <a:pt x="309" y="159"/>
                    <a:pt x="309" y="168"/>
                    <a:pt x="309" y="178"/>
                  </a:cubicBezTo>
                  <a:cubicBezTo>
                    <a:pt x="142" y="345"/>
                    <a:pt x="142" y="345"/>
                    <a:pt x="142" y="345"/>
                  </a:cubicBezTo>
                  <a:cubicBezTo>
                    <a:pt x="124" y="354"/>
                    <a:pt x="124" y="372"/>
                    <a:pt x="133" y="381"/>
                  </a:cubicBezTo>
                  <a:lnTo>
                    <a:pt x="142" y="381"/>
                  </a:lnTo>
                  <a:cubicBezTo>
                    <a:pt x="150" y="381"/>
                    <a:pt x="159" y="372"/>
                    <a:pt x="168" y="372"/>
                  </a:cubicBezTo>
                  <a:cubicBezTo>
                    <a:pt x="399" y="133"/>
                    <a:pt x="399" y="133"/>
                    <a:pt x="399" y="133"/>
                  </a:cubicBezTo>
                  <a:cubicBezTo>
                    <a:pt x="416" y="115"/>
                    <a:pt x="425" y="97"/>
                    <a:pt x="416" y="80"/>
                  </a:cubicBezTo>
                  <a:cubicBezTo>
                    <a:pt x="416" y="62"/>
                    <a:pt x="399" y="44"/>
                    <a:pt x="381" y="44"/>
                  </a:cubicBezTo>
                  <a:cubicBezTo>
                    <a:pt x="363" y="35"/>
                    <a:pt x="346" y="44"/>
                    <a:pt x="328" y="62"/>
                  </a:cubicBezTo>
                  <a:cubicBezTo>
                    <a:pt x="256" y="133"/>
                    <a:pt x="115" y="275"/>
                    <a:pt x="80" y="301"/>
                  </a:cubicBezTo>
                  <a:cubicBezTo>
                    <a:pt x="36" y="354"/>
                    <a:pt x="44" y="407"/>
                    <a:pt x="80" y="434"/>
                  </a:cubicBezTo>
                  <a:cubicBezTo>
                    <a:pt x="106" y="460"/>
                    <a:pt x="159" y="478"/>
                    <a:pt x="203" y="425"/>
                  </a:cubicBezTo>
                  <a:cubicBezTo>
                    <a:pt x="452" y="186"/>
                    <a:pt x="452" y="186"/>
                    <a:pt x="452" y="186"/>
                  </a:cubicBezTo>
                  <a:cubicBezTo>
                    <a:pt x="461" y="178"/>
                    <a:pt x="469" y="178"/>
                    <a:pt x="478" y="186"/>
                  </a:cubicBezTo>
                  <a:lnTo>
                    <a:pt x="478" y="203"/>
                  </a:lnTo>
                  <a:cubicBezTo>
                    <a:pt x="230" y="452"/>
                    <a:pt x="230" y="452"/>
                    <a:pt x="230" y="452"/>
                  </a:cubicBezTo>
                  <a:cubicBezTo>
                    <a:pt x="203" y="478"/>
                    <a:pt x="168" y="497"/>
                    <a:pt x="133" y="497"/>
                  </a:cubicBezTo>
                </a:path>
              </a:pathLst>
            </a:custGeom>
            <a:solidFill>
              <a:schemeClr val="bg1"/>
            </a:solidFill>
            <a:ln>
              <a:noFill/>
            </a:ln>
            <a:effectLst/>
          </p:spPr>
          <p:txBody>
            <a:bodyPr wrap="none" anchor="ctr"/>
            <a:lstStyle/>
            <a:p>
              <a:endParaRPr lang="en-US">
                <a:latin typeface="Lato Light"/>
                <a:cs typeface="Lato Light"/>
              </a:endParaRPr>
            </a:p>
          </p:txBody>
        </p:sp>
      </p:grpSp>
      <p:grpSp>
        <p:nvGrpSpPr>
          <p:cNvPr id="63" name="Group 62"/>
          <p:cNvGrpSpPr/>
          <p:nvPr/>
        </p:nvGrpSpPr>
        <p:grpSpPr>
          <a:xfrm>
            <a:off x="18240547" y="9430955"/>
            <a:ext cx="1387809" cy="1388169"/>
            <a:chOff x="17333272" y="9579770"/>
            <a:chExt cx="1388351" cy="1388169"/>
          </a:xfrm>
        </p:grpSpPr>
        <p:sp>
          <p:nvSpPr>
            <p:cNvPr id="64" name="Oval 63"/>
            <p:cNvSpPr/>
            <p:nvPr/>
          </p:nvSpPr>
          <p:spPr>
            <a:xfrm>
              <a:off x="17333272" y="9579770"/>
              <a:ext cx="1388351" cy="138816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a:latin typeface="Lato Light"/>
                <a:cs typeface="Lato Light"/>
              </a:endParaRPr>
            </a:p>
          </p:txBody>
        </p:sp>
        <p:sp>
          <p:nvSpPr>
            <p:cNvPr id="65" name="Freeform 104"/>
            <p:cNvSpPr>
              <a:spLocks noChangeArrowheads="1"/>
            </p:cNvSpPr>
            <p:nvPr/>
          </p:nvSpPr>
          <p:spPr bwMode="auto">
            <a:xfrm>
              <a:off x="17756187" y="9982200"/>
              <a:ext cx="596031" cy="400869"/>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ffectLst/>
          </p:spPr>
          <p:txBody>
            <a:bodyPr wrap="none" anchor="ctr"/>
            <a:lstStyle/>
            <a:p>
              <a:endParaRPr lang="en-US">
                <a:latin typeface="Lato Light"/>
                <a:cs typeface="Lato Light"/>
              </a:endParaRPr>
            </a:p>
          </p:txBody>
        </p:sp>
      </p:grpSp>
      <p:sp>
        <p:nvSpPr>
          <p:cNvPr id="96" name="TextBox 95"/>
          <p:cNvSpPr txBox="1"/>
          <p:nvPr/>
        </p:nvSpPr>
        <p:spPr>
          <a:xfrm>
            <a:off x="1403671" y="7107144"/>
            <a:ext cx="3367902" cy="1434202"/>
          </a:xfrm>
          <a:prstGeom prst="rect">
            <a:avLst/>
          </a:prstGeom>
          <a:noFill/>
        </p:spPr>
        <p:txBody>
          <a:bodyPr wrap="square" lIns="219419" tIns="109710" rIns="219419" bIns="109710" rtlCol="0">
            <a:spAutoFit/>
          </a:bodyPr>
          <a:lstStyle/>
          <a:p>
            <a:pPr algn="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99" name="TextBox 98"/>
          <p:cNvSpPr txBox="1"/>
          <p:nvPr/>
        </p:nvSpPr>
        <p:spPr>
          <a:xfrm>
            <a:off x="2891109" y="6611784"/>
            <a:ext cx="1822354" cy="677072"/>
          </a:xfrm>
          <a:prstGeom prst="rect">
            <a:avLst/>
          </a:prstGeom>
          <a:noFill/>
        </p:spPr>
        <p:txBody>
          <a:bodyPr wrap="none" lIns="182843" tIns="91422" rIns="182843" bIns="91422" rtlCol="0">
            <a:spAutoFit/>
          </a:bodyPr>
          <a:lstStyle/>
          <a:p>
            <a:pPr algn="r"/>
            <a:r>
              <a:rPr lang="en-US" sz="3200" b="1">
                <a:latin typeface="Lato Regular"/>
              </a:rPr>
              <a:t>Virginia</a:t>
            </a:r>
            <a:endParaRPr lang="id-ID" sz="3200" b="1" dirty="0">
              <a:latin typeface="Lato Regular"/>
            </a:endParaRPr>
          </a:p>
        </p:txBody>
      </p:sp>
      <p:sp>
        <p:nvSpPr>
          <p:cNvPr id="109" name="TextBox 108"/>
          <p:cNvSpPr txBox="1"/>
          <p:nvPr/>
        </p:nvSpPr>
        <p:spPr>
          <a:xfrm>
            <a:off x="19571804" y="7151704"/>
            <a:ext cx="3443951" cy="1434202"/>
          </a:xfrm>
          <a:prstGeom prst="rect">
            <a:avLst/>
          </a:prstGeom>
          <a:noFill/>
        </p:spPr>
        <p:txBody>
          <a:bodyPr wrap="square" lIns="219419" tIns="109710" rIns="219419" bIns="109710" rtlCol="0">
            <a:spAutoFit/>
          </a:bodyPr>
          <a:lstStyle/>
          <a:p>
            <a:pP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110" name="TextBox 109"/>
          <p:cNvSpPr txBox="1"/>
          <p:nvPr/>
        </p:nvSpPr>
        <p:spPr>
          <a:xfrm>
            <a:off x="19584674" y="6656344"/>
            <a:ext cx="2145522" cy="677072"/>
          </a:xfrm>
          <a:prstGeom prst="rect">
            <a:avLst/>
          </a:prstGeom>
          <a:noFill/>
        </p:spPr>
        <p:txBody>
          <a:bodyPr wrap="none" lIns="182843" tIns="91422" rIns="182843" bIns="91422" rtlCol="0">
            <a:spAutoFit/>
          </a:bodyPr>
          <a:lstStyle/>
          <a:p>
            <a:r>
              <a:rPr lang="en-US" sz="3200" b="1">
                <a:latin typeface="Lato Regular"/>
              </a:rPr>
              <a:t>Maryland</a:t>
            </a:r>
            <a:endParaRPr lang="id-ID" sz="3200" b="1" dirty="0">
              <a:latin typeface="Lato Regular"/>
            </a:endParaRPr>
          </a:p>
        </p:txBody>
      </p:sp>
      <p:sp>
        <p:nvSpPr>
          <p:cNvPr id="111" name="TextBox 110"/>
          <p:cNvSpPr txBox="1"/>
          <p:nvPr/>
        </p:nvSpPr>
        <p:spPr>
          <a:xfrm>
            <a:off x="1403671" y="9628525"/>
            <a:ext cx="3367902" cy="1434202"/>
          </a:xfrm>
          <a:prstGeom prst="rect">
            <a:avLst/>
          </a:prstGeom>
          <a:noFill/>
        </p:spPr>
        <p:txBody>
          <a:bodyPr wrap="square" lIns="219419" tIns="109710" rIns="219419" bIns="109710" rtlCol="0">
            <a:spAutoFit/>
          </a:bodyPr>
          <a:lstStyle/>
          <a:p>
            <a:pPr algn="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112" name="TextBox 111"/>
          <p:cNvSpPr txBox="1"/>
          <p:nvPr/>
        </p:nvSpPr>
        <p:spPr>
          <a:xfrm>
            <a:off x="2888855" y="9133165"/>
            <a:ext cx="1824608" cy="677072"/>
          </a:xfrm>
          <a:prstGeom prst="rect">
            <a:avLst/>
          </a:prstGeom>
          <a:noFill/>
        </p:spPr>
        <p:txBody>
          <a:bodyPr wrap="none" lIns="182843" tIns="91422" rIns="182843" bIns="91422" rtlCol="0">
            <a:spAutoFit/>
          </a:bodyPr>
          <a:lstStyle/>
          <a:p>
            <a:pPr algn="r"/>
            <a:r>
              <a:rPr lang="en-US" sz="3200" b="1">
                <a:latin typeface="Lato Regular"/>
              </a:rPr>
              <a:t>Georgia</a:t>
            </a:r>
            <a:endParaRPr lang="id-ID" sz="3200" b="1" dirty="0">
              <a:latin typeface="Lato Regular"/>
            </a:endParaRPr>
          </a:p>
        </p:txBody>
      </p:sp>
      <p:sp>
        <p:nvSpPr>
          <p:cNvPr id="113" name="TextBox 112"/>
          <p:cNvSpPr txBox="1"/>
          <p:nvPr/>
        </p:nvSpPr>
        <p:spPr>
          <a:xfrm>
            <a:off x="19571804" y="9673085"/>
            <a:ext cx="3443951" cy="1434202"/>
          </a:xfrm>
          <a:prstGeom prst="rect">
            <a:avLst/>
          </a:prstGeom>
          <a:noFill/>
        </p:spPr>
        <p:txBody>
          <a:bodyPr wrap="square" lIns="219419" tIns="109710" rIns="219419" bIns="109710" rtlCol="0">
            <a:spAutoFit/>
          </a:bodyPr>
          <a:lstStyle/>
          <a:p>
            <a:pP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114" name="TextBox 113"/>
          <p:cNvSpPr txBox="1"/>
          <p:nvPr/>
        </p:nvSpPr>
        <p:spPr>
          <a:xfrm>
            <a:off x="19584674" y="9177725"/>
            <a:ext cx="1671753" cy="677072"/>
          </a:xfrm>
          <a:prstGeom prst="rect">
            <a:avLst/>
          </a:prstGeom>
          <a:noFill/>
        </p:spPr>
        <p:txBody>
          <a:bodyPr wrap="none" lIns="182843" tIns="91422" rIns="182843" bIns="91422" rtlCol="0">
            <a:spAutoFit/>
          </a:bodyPr>
          <a:lstStyle/>
          <a:p>
            <a:r>
              <a:rPr lang="en-US" sz="3200" b="1">
                <a:latin typeface="Lato Regular"/>
              </a:rPr>
              <a:t>Florida</a:t>
            </a:r>
            <a:endParaRPr lang="id-ID" sz="3200" b="1" dirty="0">
              <a:latin typeface="Lato Regular"/>
            </a:endParaRPr>
          </a:p>
        </p:txBody>
      </p:sp>
      <p:sp>
        <p:nvSpPr>
          <p:cNvPr id="115" name="TextBox 114"/>
          <p:cNvSpPr txBox="1"/>
          <p:nvPr/>
        </p:nvSpPr>
        <p:spPr>
          <a:xfrm>
            <a:off x="1403671" y="4606635"/>
            <a:ext cx="3367902" cy="1434202"/>
          </a:xfrm>
          <a:prstGeom prst="rect">
            <a:avLst/>
          </a:prstGeom>
          <a:noFill/>
        </p:spPr>
        <p:txBody>
          <a:bodyPr wrap="square" lIns="219419" tIns="109710" rIns="219419" bIns="109710" rtlCol="0">
            <a:spAutoFit/>
          </a:bodyPr>
          <a:lstStyle/>
          <a:p>
            <a:pPr algn="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116" name="TextBox 115"/>
          <p:cNvSpPr txBox="1"/>
          <p:nvPr/>
        </p:nvSpPr>
        <p:spPr>
          <a:xfrm>
            <a:off x="2547840" y="4111275"/>
            <a:ext cx="2165623" cy="677072"/>
          </a:xfrm>
          <a:prstGeom prst="rect">
            <a:avLst/>
          </a:prstGeom>
          <a:noFill/>
        </p:spPr>
        <p:txBody>
          <a:bodyPr wrap="none" lIns="182843" tIns="91422" rIns="182843" bIns="91422" rtlCol="0">
            <a:spAutoFit/>
          </a:bodyPr>
          <a:lstStyle/>
          <a:p>
            <a:pPr algn="r"/>
            <a:r>
              <a:rPr lang="en-US" sz="3200" b="1" smtClean="0">
                <a:latin typeface="Lato Regular"/>
              </a:rPr>
              <a:t>New York</a:t>
            </a:r>
            <a:endParaRPr lang="id-ID" sz="3200" b="1" dirty="0">
              <a:latin typeface="Lato Regular"/>
            </a:endParaRPr>
          </a:p>
        </p:txBody>
      </p:sp>
      <p:sp>
        <p:nvSpPr>
          <p:cNvPr id="117" name="TextBox 116"/>
          <p:cNvSpPr txBox="1"/>
          <p:nvPr/>
        </p:nvSpPr>
        <p:spPr>
          <a:xfrm>
            <a:off x="19571804" y="4651195"/>
            <a:ext cx="3443951" cy="1434202"/>
          </a:xfrm>
          <a:prstGeom prst="rect">
            <a:avLst/>
          </a:prstGeom>
          <a:noFill/>
        </p:spPr>
        <p:txBody>
          <a:bodyPr wrap="square" lIns="219419" tIns="109710" rIns="219419" bIns="109710" rtlCol="0">
            <a:spAutoFit/>
          </a:bodyPr>
          <a:lstStyle/>
          <a:p>
            <a:pPr>
              <a:lnSpc>
                <a:spcPct val="110000"/>
              </a:lnSpc>
            </a:pPr>
            <a:r>
              <a:rPr lang="en-US" sz="2400" b="1" dirty="0">
                <a:solidFill>
                  <a:schemeClr val="tx2"/>
                </a:solidFill>
                <a:latin typeface="Lato Light"/>
                <a:cs typeface="Lato Light"/>
              </a:rPr>
              <a:t>Creativity is the key </a:t>
            </a:r>
            <a:r>
              <a:rPr lang="en-US" sz="2400" dirty="0">
                <a:latin typeface="Lato Light"/>
                <a:cs typeface="Lato Light"/>
              </a:rPr>
              <a:t>to success in the future and primary</a:t>
            </a:r>
          </a:p>
        </p:txBody>
      </p:sp>
      <p:sp>
        <p:nvSpPr>
          <p:cNvPr id="118" name="TextBox 117"/>
          <p:cNvSpPr txBox="1"/>
          <p:nvPr/>
        </p:nvSpPr>
        <p:spPr>
          <a:xfrm>
            <a:off x="19584674" y="4155835"/>
            <a:ext cx="2808057" cy="677072"/>
          </a:xfrm>
          <a:prstGeom prst="rect">
            <a:avLst/>
          </a:prstGeom>
          <a:noFill/>
        </p:spPr>
        <p:txBody>
          <a:bodyPr wrap="none" lIns="182843" tIns="91422" rIns="182843" bIns="91422" rtlCol="0">
            <a:spAutoFit/>
          </a:bodyPr>
          <a:lstStyle/>
          <a:p>
            <a:r>
              <a:rPr lang="en-US" sz="3200" b="1">
                <a:latin typeface="Lato Regular"/>
              </a:rPr>
              <a:t>Pennsylvania</a:t>
            </a:r>
            <a:endParaRPr lang="id-ID" sz="3200" b="1" dirty="0">
              <a:latin typeface="Lato Regular"/>
            </a:endParaRPr>
          </a:p>
        </p:txBody>
      </p:sp>
      <p:sp>
        <p:nvSpPr>
          <p:cNvPr id="119" name="TextBox 118"/>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20" name="Group 119"/>
          <p:cNvGrpSpPr/>
          <p:nvPr/>
        </p:nvGrpSpPr>
        <p:grpSpPr bwMode="auto">
          <a:xfrm>
            <a:off x="11449844" y="2019844"/>
            <a:ext cx="1477962" cy="258763"/>
            <a:chOff x="1703388" y="2006913"/>
            <a:chExt cx="1478230" cy="258682"/>
          </a:xfrm>
        </p:grpSpPr>
        <p:sp>
          <p:nvSpPr>
            <p:cNvPr id="121" name="Oval 120"/>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22" name="Oval 121"/>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23" name="Oval 122"/>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24" name="Oval 123"/>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25" name="Oval 124"/>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26" name="TextBox 72"/>
          <p:cNvSpPr txBox="1">
            <a:spLocks noChangeArrowheads="1"/>
          </p:cNvSpPr>
          <p:nvPr/>
        </p:nvSpPr>
        <p:spPr bwMode="auto">
          <a:xfrm>
            <a:off x="6197989" y="913302"/>
            <a:ext cx="120049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East Coast Of The United States</a:t>
            </a:r>
          </a:p>
        </p:txBody>
      </p:sp>
      <p:grpSp>
        <p:nvGrpSpPr>
          <p:cNvPr id="4" name="Group 3"/>
          <p:cNvGrpSpPr/>
          <p:nvPr/>
        </p:nvGrpSpPr>
        <p:grpSpPr>
          <a:xfrm>
            <a:off x="8751671" y="2574043"/>
            <a:ext cx="7471049" cy="9403830"/>
            <a:chOff x="8751671" y="2574043"/>
            <a:chExt cx="7471049" cy="9403830"/>
          </a:xfrm>
        </p:grpSpPr>
        <p:sp>
          <p:nvSpPr>
            <p:cNvPr id="73" name="Freeform 62"/>
            <p:cNvSpPr>
              <a:spLocks noChangeArrowheads="1"/>
            </p:cNvSpPr>
            <p:nvPr/>
          </p:nvSpPr>
          <p:spPr bwMode="auto">
            <a:xfrm>
              <a:off x="15141826" y="3556992"/>
              <a:ext cx="436838" cy="980149"/>
            </a:xfrm>
            <a:custGeom>
              <a:avLst/>
              <a:gdLst>
                <a:gd name="T0" fmla="*/ 24 w 693"/>
                <a:gd name="T1" fmla="*/ 180 h 1550"/>
                <a:gd name="T2" fmla="*/ 24 w 693"/>
                <a:gd name="T3" fmla="*/ 180 h 1550"/>
                <a:gd name="T4" fmla="*/ 15 w 693"/>
                <a:gd name="T5" fmla="*/ 146 h 1550"/>
                <a:gd name="T6" fmla="*/ 39 w 693"/>
                <a:gd name="T7" fmla="*/ 78 h 1550"/>
                <a:gd name="T8" fmla="*/ 82 w 693"/>
                <a:gd name="T9" fmla="*/ 19 h 1550"/>
                <a:gd name="T10" fmla="*/ 156 w 693"/>
                <a:gd name="T11" fmla="*/ 0 h 1550"/>
                <a:gd name="T12" fmla="*/ 156 w 693"/>
                <a:gd name="T13" fmla="*/ 0 h 1550"/>
                <a:gd name="T14" fmla="*/ 555 w 693"/>
                <a:gd name="T15" fmla="*/ 1047 h 1550"/>
                <a:gd name="T16" fmla="*/ 692 w 693"/>
                <a:gd name="T17" fmla="*/ 1101 h 1550"/>
                <a:gd name="T18" fmla="*/ 692 w 693"/>
                <a:gd name="T19" fmla="*/ 1101 h 1550"/>
                <a:gd name="T20" fmla="*/ 677 w 693"/>
                <a:gd name="T21" fmla="*/ 1184 h 1550"/>
                <a:gd name="T22" fmla="*/ 667 w 693"/>
                <a:gd name="T23" fmla="*/ 1217 h 1550"/>
                <a:gd name="T24" fmla="*/ 667 w 693"/>
                <a:gd name="T25" fmla="*/ 1217 h 1550"/>
                <a:gd name="T26" fmla="*/ 589 w 693"/>
                <a:gd name="T27" fmla="*/ 1291 h 1550"/>
                <a:gd name="T28" fmla="*/ 536 w 693"/>
                <a:gd name="T29" fmla="*/ 1383 h 1550"/>
                <a:gd name="T30" fmla="*/ 132 w 693"/>
                <a:gd name="T31" fmla="*/ 1549 h 1550"/>
                <a:gd name="T32" fmla="*/ 132 w 693"/>
                <a:gd name="T33" fmla="*/ 1549 h 1550"/>
                <a:gd name="T34" fmla="*/ 93 w 693"/>
                <a:gd name="T35" fmla="*/ 1471 h 1550"/>
                <a:gd name="T36" fmla="*/ 82 w 693"/>
                <a:gd name="T37" fmla="*/ 1383 h 1550"/>
                <a:gd name="T38" fmla="*/ 54 w 693"/>
                <a:gd name="T39" fmla="*/ 1291 h 1550"/>
                <a:gd name="T40" fmla="*/ 29 w 693"/>
                <a:gd name="T41" fmla="*/ 1169 h 1550"/>
                <a:gd name="T42" fmla="*/ 0 w 693"/>
                <a:gd name="T43" fmla="*/ 1027 h 1550"/>
                <a:gd name="T44" fmla="*/ 10 w 693"/>
                <a:gd name="T45" fmla="*/ 974 h 1550"/>
                <a:gd name="T46" fmla="*/ 15 w 693"/>
                <a:gd name="T47" fmla="*/ 882 h 1550"/>
                <a:gd name="T48" fmla="*/ 29 w 693"/>
                <a:gd name="T49" fmla="*/ 808 h 1550"/>
                <a:gd name="T50" fmla="*/ 29 w 693"/>
                <a:gd name="T51" fmla="*/ 731 h 1550"/>
                <a:gd name="T52" fmla="*/ 44 w 693"/>
                <a:gd name="T53" fmla="*/ 657 h 1550"/>
                <a:gd name="T54" fmla="*/ 29 w 693"/>
                <a:gd name="T55" fmla="*/ 618 h 1550"/>
                <a:gd name="T56" fmla="*/ 73 w 693"/>
                <a:gd name="T57" fmla="*/ 536 h 1550"/>
                <a:gd name="T58" fmla="*/ 98 w 693"/>
                <a:gd name="T59" fmla="*/ 477 h 1550"/>
                <a:gd name="T60" fmla="*/ 132 w 693"/>
                <a:gd name="T61" fmla="*/ 399 h 1550"/>
                <a:gd name="T62" fmla="*/ 58 w 693"/>
                <a:gd name="T63" fmla="*/ 311 h 1550"/>
                <a:gd name="T64" fmla="*/ 24 w 693"/>
                <a:gd name="T65" fmla="*/ 180 h 1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93" h="1550">
                  <a:moveTo>
                    <a:pt x="24" y="180"/>
                  </a:moveTo>
                  <a:lnTo>
                    <a:pt x="24" y="180"/>
                  </a:lnTo>
                  <a:cubicBezTo>
                    <a:pt x="19" y="170"/>
                    <a:pt x="15" y="161"/>
                    <a:pt x="15" y="146"/>
                  </a:cubicBezTo>
                  <a:cubicBezTo>
                    <a:pt x="15" y="117"/>
                    <a:pt x="29" y="102"/>
                    <a:pt x="39" y="78"/>
                  </a:cubicBezTo>
                  <a:cubicBezTo>
                    <a:pt x="54" y="54"/>
                    <a:pt x="58" y="29"/>
                    <a:pt x="82" y="19"/>
                  </a:cubicBezTo>
                  <a:cubicBezTo>
                    <a:pt x="107" y="10"/>
                    <a:pt x="132" y="5"/>
                    <a:pt x="156" y="0"/>
                  </a:cubicBezTo>
                  <a:lnTo>
                    <a:pt x="156" y="0"/>
                  </a:lnTo>
                  <a:cubicBezTo>
                    <a:pt x="555" y="1047"/>
                    <a:pt x="555" y="1047"/>
                    <a:pt x="555" y="1047"/>
                  </a:cubicBezTo>
                  <a:cubicBezTo>
                    <a:pt x="599" y="1071"/>
                    <a:pt x="643" y="1081"/>
                    <a:pt x="692" y="1101"/>
                  </a:cubicBezTo>
                  <a:lnTo>
                    <a:pt x="692" y="1101"/>
                  </a:lnTo>
                  <a:cubicBezTo>
                    <a:pt x="687" y="1130"/>
                    <a:pt x="682" y="1149"/>
                    <a:pt x="677" y="1184"/>
                  </a:cubicBezTo>
                  <a:cubicBezTo>
                    <a:pt x="677" y="1193"/>
                    <a:pt x="667" y="1203"/>
                    <a:pt x="667" y="1217"/>
                  </a:cubicBezTo>
                  <a:lnTo>
                    <a:pt x="667" y="1217"/>
                  </a:lnTo>
                  <a:cubicBezTo>
                    <a:pt x="648" y="1247"/>
                    <a:pt x="614" y="1262"/>
                    <a:pt x="589" y="1291"/>
                  </a:cubicBezTo>
                  <a:cubicBezTo>
                    <a:pt x="565" y="1325"/>
                    <a:pt x="555" y="1344"/>
                    <a:pt x="536" y="1383"/>
                  </a:cubicBezTo>
                  <a:cubicBezTo>
                    <a:pt x="132" y="1549"/>
                    <a:pt x="132" y="1549"/>
                    <a:pt x="132" y="1549"/>
                  </a:cubicBezTo>
                  <a:lnTo>
                    <a:pt x="132" y="1549"/>
                  </a:lnTo>
                  <a:cubicBezTo>
                    <a:pt x="112" y="1519"/>
                    <a:pt x="98" y="1505"/>
                    <a:pt x="93" y="1471"/>
                  </a:cubicBezTo>
                  <a:cubicBezTo>
                    <a:pt x="82" y="1437"/>
                    <a:pt x="88" y="1417"/>
                    <a:pt x="82" y="1383"/>
                  </a:cubicBezTo>
                  <a:cubicBezTo>
                    <a:pt x="78" y="1344"/>
                    <a:pt x="68" y="1325"/>
                    <a:pt x="54" y="1291"/>
                  </a:cubicBezTo>
                  <a:cubicBezTo>
                    <a:pt x="34" y="1247"/>
                    <a:pt x="34" y="1217"/>
                    <a:pt x="29" y="1169"/>
                  </a:cubicBezTo>
                  <a:cubicBezTo>
                    <a:pt x="19" y="1115"/>
                    <a:pt x="0" y="1081"/>
                    <a:pt x="0" y="1027"/>
                  </a:cubicBezTo>
                  <a:cubicBezTo>
                    <a:pt x="0" y="1008"/>
                    <a:pt x="5" y="994"/>
                    <a:pt x="10" y="974"/>
                  </a:cubicBezTo>
                  <a:cubicBezTo>
                    <a:pt x="19" y="940"/>
                    <a:pt x="15" y="921"/>
                    <a:pt x="15" y="882"/>
                  </a:cubicBezTo>
                  <a:cubicBezTo>
                    <a:pt x="19" y="852"/>
                    <a:pt x="29" y="838"/>
                    <a:pt x="29" y="808"/>
                  </a:cubicBezTo>
                  <a:cubicBezTo>
                    <a:pt x="29" y="731"/>
                    <a:pt x="29" y="731"/>
                    <a:pt x="29" y="731"/>
                  </a:cubicBezTo>
                  <a:cubicBezTo>
                    <a:pt x="44" y="657"/>
                    <a:pt x="44" y="657"/>
                    <a:pt x="44" y="657"/>
                  </a:cubicBezTo>
                  <a:cubicBezTo>
                    <a:pt x="39" y="643"/>
                    <a:pt x="29" y="638"/>
                    <a:pt x="29" y="618"/>
                  </a:cubicBezTo>
                  <a:cubicBezTo>
                    <a:pt x="29" y="584"/>
                    <a:pt x="54" y="570"/>
                    <a:pt x="73" y="536"/>
                  </a:cubicBezTo>
                  <a:cubicBezTo>
                    <a:pt x="82" y="516"/>
                    <a:pt x="88" y="496"/>
                    <a:pt x="98" y="477"/>
                  </a:cubicBezTo>
                  <a:cubicBezTo>
                    <a:pt x="112" y="448"/>
                    <a:pt x="132" y="433"/>
                    <a:pt x="132" y="399"/>
                  </a:cubicBezTo>
                  <a:cubicBezTo>
                    <a:pt x="132" y="355"/>
                    <a:pt x="78" y="350"/>
                    <a:pt x="58" y="311"/>
                  </a:cubicBezTo>
                  <a:cubicBezTo>
                    <a:pt x="39" y="268"/>
                    <a:pt x="44" y="229"/>
                    <a:pt x="24" y="18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 name="Freeform 63"/>
            <p:cNvSpPr>
              <a:spLocks noChangeArrowheads="1"/>
            </p:cNvSpPr>
            <p:nvPr/>
          </p:nvSpPr>
          <p:spPr bwMode="auto">
            <a:xfrm>
              <a:off x="15049418" y="4727570"/>
              <a:ext cx="495643" cy="484474"/>
            </a:xfrm>
            <a:custGeom>
              <a:avLst/>
              <a:gdLst>
                <a:gd name="T0" fmla="*/ 667 w 785"/>
                <a:gd name="T1" fmla="*/ 0 h 766"/>
                <a:gd name="T2" fmla="*/ 667 w 785"/>
                <a:gd name="T3" fmla="*/ 0 h 766"/>
                <a:gd name="T4" fmla="*/ 784 w 785"/>
                <a:gd name="T5" fmla="*/ 316 h 766"/>
                <a:gd name="T6" fmla="*/ 784 w 785"/>
                <a:gd name="T7" fmla="*/ 316 h 766"/>
                <a:gd name="T8" fmla="*/ 721 w 785"/>
                <a:gd name="T9" fmla="*/ 356 h 766"/>
                <a:gd name="T10" fmla="*/ 643 w 785"/>
                <a:gd name="T11" fmla="*/ 409 h 766"/>
                <a:gd name="T12" fmla="*/ 614 w 785"/>
                <a:gd name="T13" fmla="*/ 438 h 766"/>
                <a:gd name="T14" fmla="*/ 463 w 785"/>
                <a:gd name="T15" fmla="*/ 521 h 766"/>
                <a:gd name="T16" fmla="*/ 375 w 785"/>
                <a:gd name="T17" fmla="*/ 570 h 766"/>
                <a:gd name="T18" fmla="*/ 268 w 785"/>
                <a:gd name="T19" fmla="*/ 638 h 766"/>
                <a:gd name="T20" fmla="*/ 224 w 785"/>
                <a:gd name="T21" fmla="*/ 692 h 766"/>
                <a:gd name="T22" fmla="*/ 175 w 785"/>
                <a:gd name="T23" fmla="*/ 726 h 766"/>
                <a:gd name="T24" fmla="*/ 141 w 785"/>
                <a:gd name="T25" fmla="*/ 765 h 766"/>
                <a:gd name="T26" fmla="*/ 141 w 785"/>
                <a:gd name="T27" fmla="*/ 765 h 766"/>
                <a:gd name="T28" fmla="*/ 131 w 785"/>
                <a:gd name="T29" fmla="*/ 677 h 766"/>
                <a:gd name="T30" fmla="*/ 87 w 785"/>
                <a:gd name="T31" fmla="*/ 506 h 766"/>
                <a:gd name="T32" fmla="*/ 34 w 785"/>
                <a:gd name="T33" fmla="*/ 399 h 766"/>
                <a:gd name="T34" fmla="*/ 24 w 785"/>
                <a:gd name="T35" fmla="*/ 356 h 766"/>
                <a:gd name="T36" fmla="*/ 0 w 785"/>
                <a:gd name="T37" fmla="*/ 234 h 766"/>
                <a:gd name="T38" fmla="*/ 0 w 785"/>
                <a:gd name="T39" fmla="*/ 234 h 766"/>
                <a:gd name="T40" fmla="*/ 667 w 785"/>
                <a:gd name="T41" fmla="*/ 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85" h="766">
                  <a:moveTo>
                    <a:pt x="667" y="0"/>
                  </a:moveTo>
                  <a:lnTo>
                    <a:pt x="667" y="0"/>
                  </a:lnTo>
                  <a:cubicBezTo>
                    <a:pt x="784" y="316"/>
                    <a:pt x="784" y="316"/>
                    <a:pt x="784" y="316"/>
                  </a:cubicBezTo>
                  <a:lnTo>
                    <a:pt x="784" y="316"/>
                  </a:lnTo>
                  <a:cubicBezTo>
                    <a:pt x="760" y="326"/>
                    <a:pt x="745" y="341"/>
                    <a:pt x="721" y="356"/>
                  </a:cubicBezTo>
                  <a:cubicBezTo>
                    <a:pt x="692" y="375"/>
                    <a:pt x="672" y="385"/>
                    <a:pt x="643" y="409"/>
                  </a:cubicBezTo>
                  <a:cubicBezTo>
                    <a:pt x="633" y="419"/>
                    <a:pt x="628" y="429"/>
                    <a:pt x="614" y="438"/>
                  </a:cubicBezTo>
                  <a:cubicBezTo>
                    <a:pt x="560" y="473"/>
                    <a:pt x="521" y="487"/>
                    <a:pt x="463" y="521"/>
                  </a:cubicBezTo>
                  <a:cubicBezTo>
                    <a:pt x="429" y="541"/>
                    <a:pt x="409" y="556"/>
                    <a:pt x="375" y="570"/>
                  </a:cubicBezTo>
                  <a:cubicBezTo>
                    <a:pt x="326" y="589"/>
                    <a:pt x="302" y="604"/>
                    <a:pt x="268" y="638"/>
                  </a:cubicBezTo>
                  <a:cubicBezTo>
                    <a:pt x="248" y="658"/>
                    <a:pt x="239" y="672"/>
                    <a:pt x="224" y="692"/>
                  </a:cubicBezTo>
                  <a:cubicBezTo>
                    <a:pt x="209" y="706"/>
                    <a:pt x="195" y="706"/>
                    <a:pt x="175" y="726"/>
                  </a:cubicBezTo>
                  <a:cubicBezTo>
                    <a:pt x="165" y="736"/>
                    <a:pt x="151" y="750"/>
                    <a:pt x="141" y="765"/>
                  </a:cubicBezTo>
                  <a:lnTo>
                    <a:pt x="141" y="765"/>
                  </a:lnTo>
                  <a:cubicBezTo>
                    <a:pt x="137" y="736"/>
                    <a:pt x="131" y="706"/>
                    <a:pt x="131" y="677"/>
                  </a:cubicBezTo>
                  <a:cubicBezTo>
                    <a:pt x="112" y="614"/>
                    <a:pt x="112" y="565"/>
                    <a:pt x="87" y="506"/>
                  </a:cubicBezTo>
                  <a:cubicBezTo>
                    <a:pt x="73" y="463"/>
                    <a:pt x="49" y="443"/>
                    <a:pt x="34" y="399"/>
                  </a:cubicBezTo>
                  <a:cubicBezTo>
                    <a:pt x="29" y="385"/>
                    <a:pt x="29" y="370"/>
                    <a:pt x="24" y="356"/>
                  </a:cubicBezTo>
                  <a:cubicBezTo>
                    <a:pt x="10" y="312"/>
                    <a:pt x="0" y="283"/>
                    <a:pt x="0" y="234"/>
                  </a:cubicBezTo>
                  <a:lnTo>
                    <a:pt x="0" y="234"/>
                  </a:lnTo>
                  <a:cubicBezTo>
                    <a:pt x="667" y="0"/>
                    <a:pt x="667" y="0"/>
                    <a:pt x="667"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 name="Freeform 64"/>
            <p:cNvSpPr>
              <a:spLocks noChangeArrowheads="1"/>
            </p:cNvSpPr>
            <p:nvPr/>
          </p:nvSpPr>
          <p:spPr bwMode="auto">
            <a:xfrm>
              <a:off x="13330069" y="3837035"/>
              <a:ext cx="2200991" cy="1615846"/>
            </a:xfrm>
            <a:custGeom>
              <a:avLst/>
              <a:gdLst>
                <a:gd name="T0" fmla="*/ 2771 w 3469"/>
                <a:gd name="T1" fmla="*/ 2475 h 2549"/>
                <a:gd name="T2" fmla="*/ 2786 w 3469"/>
                <a:gd name="T3" fmla="*/ 2509 h 2549"/>
                <a:gd name="T4" fmla="*/ 3058 w 3469"/>
                <a:gd name="T5" fmla="*/ 2333 h 2549"/>
                <a:gd name="T6" fmla="*/ 3204 w 3469"/>
                <a:gd name="T7" fmla="*/ 2221 h 2549"/>
                <a:gd name="T8" fmla="*/ 3312 w 3469"/>
                <a:gd name="T9" fmla="*/ 2119 h 2549"/>
                <a:gd name="T10" fmla="*/ 3468 w 3469"/>
                <a:gd name="T11" fmla="*/ 1959 h 2549"/>
                <a:gd name="T12" fmla="*/ 3448 w 3469"/>
                <a:gd name="T13" fmla="*/ 1944 h 2549"/>
                <a:gd name="T14" fmla="*/ 3268 w 3469"/>
                <a:gd name="T15" fmla="*/ 2061 h 2549"/>
                <a:gd name="T16" fmla="*/ 3068 w 3469"/>
                <a:gd name="T17" fmla="*/ 2158 h 2549"/>
                <a:gd name="T18" fmla="*/ 2795 w 3469"/>
                <a:gd name="T19" fmla="*/ 2396 h 2549"/>
                <a:gd name="T20" fmla="*/ 0 w 3469"/>
                <a:gd name="T21" fmla="*/ 2548 h 2549"/>
                <a:gd name="T22" fmla="*/ 0 w 3469"/>
                <a:gd name="T23" fmla="*/ 2548 h 2549"/>
                <a:gd name="T24" fmla="*/ 170 w 3469"/>
                <a:gd name="T25" fmla="*/ 2363 h 2549"/>
                <a:gd name="T26" fmla="*/ 268 w 3469"/>
                <a:gd name="T27" fmla="*/ 2270 h 2549"/>
                <a:gd name="T28" fmla="*/ 355 w 3469"/>
                <a:gd name="T29" fmla="*/ 2177 h 2549"/>
                <a:gd name="T30" fmla="*/ 487 w 3469"/>
                <a:gd name="T31" fmla="*/ 1992 h 2549"/>
                <a:gd name="T32" fmla="*/ 428 w 3469"/>
                <a:gd name="T33" fmla="*/ 1915 h 2549"/>
                <a:gd name="T34" fmla="*/ 409 w 3469"/>
                <a:gd name="T35" fmla="*/ 1939 h 2549"/>
                <a:gd name="T36" fmla="*/ 399 w 3469"/>
                <a:gd name="T37" fmla="*/ 1954 h 2549"/>
                <a:gd name="T38" fmla="*/ 375 w 3469"/>
                <a:gd name="T39" fmla="*/ 1915 h 2549"/>
                <a:gd name="T40" fmla="*/ 360 w 3469"/>
                <a:gd name="T41" fmla="*/ 1880 h 2549"/>
                <a:gd name="T42" fmla="*/ 346 w 3469"/>
                <a:gd name="T43" fmla="*/ 1837 h 2549"/>
                <a:gd name="T44" fmla="*/ 360 w 3469"/>
                <a:gd name="T45" fmla="*/ 1773 h 2549"/>
                <a:gd name="T46" fmla="*/ 341 w 3469"/>
                <a:gd name="T47" fmla="*/ 1729 h 2549"/>
                <a:gd name="T48" fmla="*/ 424 w 3469"/>
                <a:gd name="T49" fmla="*/ 1695 h 2549"/>
                <a:gd name="T50" fmla="*/ 653 w 3469"/>
                <a:gd name="T51" fmla="*/ 1598 h 2549"/>
                <a:gd name="T52" fmla="*/ 818 w 3469"/>
                <a:gd name="T53" fmla="*/ 1593 h 2549"/>
                <a:gd name="T54" fmla="*/ 984 w 3469"/>
                <a:gd name="T55" fmla="*/ 1545 h 2549"/>
                <a:gd name="T56" fmla="*/ 1212 w 3469"/>
                <a:gd name="T57" fmla="*/ 1432 h 2549"/>
                <a:gd name="T58" fmla="*/ 1286 w 3469"/>
                <a:gd name="T59" fmla="*/ 1364 h 2549"/>
                <a:gd name="T60" fmla="*/ 1427 w 3469"/>
                <a:gd name="T61" fmla="*/ 1257 h 2549"/>
                <a:gd name="T62" fmla="*/ 1369 w 3469"/>
                <a:gd name="T63" fmla="*/ 1184 h 2549"/>
                <a:gd name="T64" fmla="*/ 1354 w 3469"/>
                <a:gd name="T65" fmla="*/ 1116 h 2549"/>
                <a:gd name="T66" fmla="*/ 1373 w 3469"/>
                <a:gd name="T67" fmla="*/ 979 h 2549"/>
                <a:gd name="T68" fmla="*/ 1305 w 3469"/>
                <a:gd name="T69" fmla="*/ 984 h 2549"/>
                <a:gd name="T70" fmla="*/ 1208 w 3469"/>
                <a:gd name="T71" fmla="*/ 931 h 2549"/>
                <a:gd name="T72" fmla="*/ 1325 w 3469"/>
                <a:gd name="T73" fmla="*/ 775 h 2549"/>
                <a:gd name="T74" fmla="*/ 1397 w 3469"/>
                <a:gd name="T75" fmla="*/ 629 h 2549"/>
                <a:gd name="T76" fmla="*/ 1388 w 3469"/>
                <a:gd name="T77" fmla="*/ 609 h 2549"/>
                <a:gd name="T78" fmla="*/ 1451 w 3469"/>
                <a:gd name="T79" fmla="*/ 487 h 2549"/>
                <a:gd name="T80" fmla="*/ 1593 w 3469"/>
                <a:gd name="T81" fmla="*/ 288 h 2549"/>
                <a:gd name="T82" fmla="*/ 1763 w 3469"/>
                <a:gd name="T83" fmla="*/ 176 h 2549"/>
                <a:gd name="T84" fmla="*/ 2216 w 3469"/>
                <a:gd name="T85" fmla="*/ 0 h 2549"/>
                <a:gd name="T86" fmla="*/ 2250 w 3469"/>
                <a:gd name="T87" fmla="*/ 195 h 2549"/>
                <a:gd name="T88" fmla="*/ 2342 w 3469"/>
                <a:gd name="T89" fmla="*/ 395 h 2549"/>
                <a:gd name="T90" fmla="*/ 2445 w 3469"/>
                <a:gd name="T91" fmla="*/ 677 h 2549"/>
                <a:gd name="T92" fmla="*/ 2640 w 3469"/>
                <a:gd name="T93" fmla="*/ 1140 h 2549"/>
                <a:gd name="T94" fmla="*/ 2654 w 3469"/>
                <a:gd name="T95" fmla="*/ 1208 h 2549"/>
                <a:gd name="T96" fmla="*/ 2669 w 3469"/>
                <a:gd name="T97" fmla="*/ 1423 h 2549"/>
                <a:gd name="T98" fmla="*/ 2688 w 3469"/>
                <a:gd name="T99" fmla="*/ 1588 h 2549"/>
                <a:gd name="T100" fmla="*/ 2708 w 3469"/>
                <a:gd name="T101" fmla="*/ 1637 h 2549"/>
                <a:gd name="T102" fmla="*/ 2742 w 3469"/>
                <a:gd name="T103" fmla="*/ 1802 h 2549"/>
                <a:gd name="T104" fmla="*/ 2839 w 3469"/>
                <a:gd name="T105" fmla="*/ 2080 h 2549"/>
                <a:gd name="T106" fmla="*/ 2849 w 3469"/>
                <a:gd name="T107" fmla="*/ 2168 h 2549"/>
                <a:gd name="T108" fmla="*/ 2806 w 3469"/>
                <a:gd name="T109" fmla="*/ 2231 h 2549"/>
                <a:gd name="T110" fmla="*/ 2591 w 3469"/>
                <a:gd name="T111" fmla="*/ 2260 h 2549"/>
                <a:gd name="T112" fmla="*/ 2314 w 3469"/>
                <a:gd name="T113" fmla="*/ 2192 h 2549"/>
                <a:gd name="T114" fmla="*/ 2187 w 3469"/>
                <a:gd name="T115" fmla="*/ 2148 h 2549"/>
                <a:gd name="T116" fmla="*/ 2109 w 3469"/>
                <a:gd name="T117" fmla="*/ 2026 h 2549"/>
                <a:gd name="T118" fmla="*/ 2002 w 3469"/>
                <a:gd name="T119" fmla="*/ 1959 h 2549"/>
                <a:gd name="T120" fmla="*/ 0 w 3469"/>
                <a:gd name="T121" fmla="*/ 2548 h 2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69" h="2549">
                  <a:moveTo>
                    <a:pt x="2771" y="2475"/>
                  </a:moveTo>
                  <a:lnTo>
                    <a:pt x="2771" y="2475"/>
                  </a:lnTo>
                  <a:cubicBezTo>
                    <a:pt x="2771" y="2504"/>
                    <a:pt x="2771" y="2504"/>
                    <a:pt x="2771" y="2504"/>
                  </a:cubicBezTo>
                  <a:cubicBezTo>
                    <a:pt x="2786" y="2509"/>
                    <a:pt x="2786" y="2509"/>
                    <a:pt x="2786" y="2509"/>
                  </a:cubicBezTo>
                  <a:cubicBezTo>
                    <a:pt x="2845" y="2475"/>
                    <a:pt x="2883" y="2460"/>
                    <a:pt x="2936" y="2426"/>
                  </a:cubicBezTo>
                  <a:cubicBezTo>
                    <a:pt x="2991" y="2396"/>
                    <a:pt x="3010" y="2363"/>
                    <a:pt x="3058" y="2333"/>
                  </a:cubicBezTo>
                  <a:cubicBezTo>
                    <a:pt x="3093" y="2314"/>
                    <a:pt x="3117" y="2299"/>
                    <a:pt x="3151" y="2275"/>
                  </a:cubicBezTo>
                  <a:cubicBezTo>
                    <a:pt x="3176" y="2260"/>
                    <a:pt x="3180" y="2241"/>
                    <a:pt x="3204" y="2221"/>
                  </a:cubicBezTo>
                  <a:cubicBezTo>
                    <a:pt x="3224" y="2197"/>
                    <a:pt x="3243" y="2192"/>
                    <a:pt x="3263" y="2172"/>
                  </a:cubicBezTo>
                  <a:cubicBezTo>
                    <a:pt x="3282" y="2153"/>
                    <a:pt x="3293" y="2139"/>
                    <a:pt x="3312" y="2119"/>
                  </a:cubicBezTo>
                  <a:cubicBezTo>
                    <a:pt x="3346" y="2090"/>
                    <a:pt x="3370" y="2075"/>
                    <a:pt x="3404" y="2046"/>
                  </a:cubicBezTo>
                  <a:cubicBezTo>
                    <a:pt x="3429" y="2012"/>
                    <a:pt x="3468" y="2002"/>
                    <a:pt x="3468" y="1959"/>
                  </a:cubicBezTo>
                  <a:cubicBezTo>
                    <a:pt x="3468" y="1954"/>
                    <a:pt x="3468" y="1954"/>
                    <a:pt x="3468" y="1944"/>
                  </a:cubicBezTo>
                  <a:cubicBezTo>
                    <a:pt x="3458" y="1948"/>
                    <a:pt x="3453" y="1944"/>
                    <a:pt x="3448" y="1944"/>
                  </a:cubicBezTo>
                  <a:cubicBezTo>
                    <a:pt x="3400" y="1983"/>
                    <a:pt x="3385" y="2022"/>
                    <a:pt x="3331" y="2046"/>
                  </a:cubicBezTo>
                  <a:cubicBezTo>
                    <a:pt x="3307" y="2051"/>
                    <a:pt x="3293" y="2051"/>
                    <a:pt x="3268" y="2061"/>
                  </a:cubicBezTo>
                  <a:cubicBezTo>
                    <a:pt x="3243" y="2075"/>
                    <a:pt x="3234" y="2095"/>
                    <a:pt x="3210" y="2105"/>
                  </a:cubicBezTo>
                  <a:cubicBezTo>
                    <a:pt x="3156" y="2129"/>
                    <a:pt x="3127" y="2144"/>
                    <a:pt x="3068" y="2158"/>
                  </a:cubicBezTo>
                  <a:cubicBezTo>
                    <a:pt x="2981" y="2177"/>
                    <a:pt x="2942" y="2221"/>
                    <a:pt x="2873" y="2280"/>
                  </a:cubicBezTo>
                  <a:cubicBezTo>
                    <a:pt x="2834" y="2318"/>
                    <a:pt x="2815" y="2348"/>
                    <a:pt x="2795" y="2396"/>
                  </a:cubicBezTo>
                  <a:cubicBezTo>
                    <a:pt x="2786" y="2426"/>
                    <a:pt x="2771" y="2440"/>
                    <a:pt x="2771" y="2475"/>
                  </a:cubicBezTo>
                  <a:close/>
                  <a:moveTo>
                    <a:pt x="0" y="2548"/>
                  </a:moveTo>
                  <a:lnTo>
                    <a:pt x="0" y="2548"/>
                  </a:lnTo>
                  <a:lnTo>
                    <a:pt x="0" y="2548"/>
                  </a:lnTo>
                  <a:cubicBezTo>
                    <a:pt x="9" y="2538"/>
                    <a:pt x="24" y="2528"/>
                    <a:pt x="34" y="2514"/>
                  </a:cubicBezTo>
                  <a:cubicBezTo>
                    <a:pt x="82" y="2450"/>
                    <a:pt x="107" y="2411"/>
                    <a:pt x="170" y="2363"/>
                  </a:cubicBezTo>
                  <a:cubicBezTo>
                    <a:pt x="189" y="2348"/>
                    <a:pt x="204" y="2338"/>
                    <a:pt x="219" y="2329"/>
                  </a:cubicBezTo>
                  <a:cubicBezTo>
                    <a:pt x="243" y="2309"/>
                    <a:pt x="253" y="2290"/>
                    <a:pt x="268" y="2270"/>
                  </a:cubicBezTo>
                  <a:cubicBezTo>
                    <a:pt x="282" y="2255"/>
                    <a:pt x="292" y="2255"/>
                    <a:pt x="302" y="2246"/>
                  </a:cubicBezTo>
                  <a:cubicBezTo>
                    <a:pt x="326" y="2221"/>
                    <a:pt x="336" y="2202"/>
                    <a:pt x="355" y="2177"/>
                  </a:cubicBezTo>
                  <a:cubicBezTo>
                    <a:pt x="394" y="2129"/>
                    <a:pt x="424" y="2105"/>
                    <a:pt x="457" y="2051"/>
                  </a:cubicBezTo>
                  <a:cubicBezTo>
                    <a:pt x="472" y="2031"/>
                    <a:pt x="487" y="2017"/>
                    <a:pt x="487" y="1992"/>
                  </a:cubicBezTo>
                  <a:cubicBezTo>
                    <a:pt x="487" y="1978"/>
                    <a:pt x="472" y="1973"/>
                    <a:pt x="462" y="1959"/>
                  </a:cubicBezTo>
                  <a:cubicBezTo>
                    <a:pt x="448" y="1944"/>
                    <a:pt x="438" y="1934"/>
                    <a:pt x="428" y="1915"/>
                  </a:cubicBezTo>
                  <a:cubicBezTo>
                    <a:pt x="424" y="1919"/>
                    <a:pt x="413" y="1919"/>
                    <a:pt x="413" y="1924"/>
                  </a:cubicBezTo>
                  <a:cubicBezTo>
                    <a:pt x="409" y="1929"/>
                    <a:pt x="409" y="1934"/>
                    <a:pt x="409" y="1939"/>
                  </a:cubicBezTo>
                  <a:cubicBezTo>
                    <a:pt x="404" y="1944"/>
                    <a:pt x="399" y="1948"/>
                    <a:pt x="399" y="1954"/>
                  </a:cubicBezTo>
                  <a:lnTo>
                    <a:pt x="399" y="1954"/>
                  </a:lnTo>
                  <a:cubicBezTo>
                    <a:pt x="389" y="1944"/>
                    <a:pt x="389" y="1934"/>
                    <a:pt x="380" y="1924"/>
                  </a:cubicBezTo>
                  <a:cubicBezTo>
                    <a:pt x="380" y="1919"/>
                    <a:pt x="375" y="1919"/>
                    <a:pt x="375" y="1915"/>
                  </a:cubicBezTo>
                  <a:cubicBezTo>
                    <a:pt x="370" y="1909"/>
                    <a:pt x="370" y="1904"/>
                    <a:pt x="365" y="1900"/>
                  </a:cubicBezTo>
                  <a:cubicBezTo>
                    <a:pt x="360" y="1890"/>
                    <a:pt x="360" y="1890"/>
                    <a:pt x="360" y="1880"/>
                  </a:cubicBezTo>
                  <a:cubicBezTo>
                    <a:pt x="355" y="1880"/>
                    <a:pt x="355" y="1876"/>
                    <a:pt x="350" y="1871"/>
                  </a:cubicBezTo>
                  <a:cubicBezTo>
                    <a:pt x="346" y="1856"/>
                    <a:pt x="346" y="1851"/>
                    <a:pt x="346" y="1837"/>
                  </a:cubicBezTo>
                  <a:cubicBezTo>
                    <a:pt x="346" y="1822"/>
                    <a:pt x="350" y="1812"/>
                    <a:pt x="355" y="1802"/>
                  </a:cubicBezTo>
                  <a:cubicBezTo>
                    <a:pt x="355" y="1793"/>
                    <a:pt x="360" y="1783"/>
                    <a:pt x="360" y="1773"/>
                  </a:cubicBezTo>
                  <a:cubicBezTo>
                    <a:pt x="360" y="1763"/>
                    <a:pt x="355" y="1759"/>
                    <a:pt x="350" y="1749"/>
                  </a:cubicBezTo>
                  <a:cubicBezTo>
                    <a:pt x="346" y="1744"/>
                    <a:pt x="341" y="1739"/>
                    <a:pt x="341" y="1729"/>
                  </a:cubicBezTo>
                  <a:lnTo>
                    <a:pt x="341" y="1729"/>
                  </a:lnTo>
                  <a:cubicBezTo>
                    <a:pt x="370" y="1719"/>
                    <a:pt x="389" y="1710"/>
                    <a:pt x="424" y="1695"/>
                  </a:cubicBezTo>
                  <a:cubicBezTo>
                    <a:pt x="462" y="1681"/>
                    <a:pt x="487" y="1666"/>
                    <a:pt x="531" y="1647"/>
                  </a:cubicBezTo>
                  <a:cubicBezTo>
                    <a:pt x="574" y="1627"/>
                    <a:pt x="599" y="1613"/>
                    <a:pt x="653" y="1598"/>
                  </a:cubicBezTo>
                  <a:cubicBezTo>
                    <a:pt x="687" y="1588"/>
                    <a:pt x="711" y="1578"/>
                    <a:pt x="750" y="1578"/>
                  </a:cubicBezTo>
                  <a:cubicBezTo>
                    <a:pt x="774" y="1578"/>
                    <a:pt x="789" y="1593"/>
                    <a:pt x="818" y="1593"/>
                  </a:cubicBezTo>
                  <a:cubicBezTo>
                    <a:pt x="857" y="1593"/>
                    <a:pt x="877" y="1583"/>
                    <a:pt x="916" y="1569"/>
                  </a:cubicBezTo>
                  <a:cubicBezTo>
                    <a:pt x="940" y="1559"/>
                    <a:pt x="960" y="1559"/>
                    <a:pt x="984" y="1545"/>
                  </a:cubicBezTo>
                  <a:cubicBezTo>
                    <a:pt x="1047" y="1515"/>
                    <a:pt x="1076" y="1486"/>
                    <a:pt x="1145" y="1461"/>
                  </a:cubicBezTo>
                  <a:cubicBezTo>
                    <a:pt x="1169" y="1456"/>
                    <a:pt x="1188" y="1447"/>
                    <a:pt x="1212" y="1432"/>
                  </a:cubicBezTo>
                  <a:cubicBezTo>
                    <a:pt x="1232" y="1423"/>
                    <a:pt x="1247" y="1418"/>
                    <a:pt x="1256" y="1403"/>
                  </a:cubicBezTo>
                  <a:cubicBezTo>
                    <a:pt x="1266" y="1388"/>
                    <a:pt x="1271" y="1374"/>
                    <a:pt x="1286" y="1364"/>
                  </a:cubicBezTo>
                  <a:cubicBezTo>
                    <a:pt x="1320" y="1345"/>
                    <a:pt x="1349" y="1340"/>
                    <a:pt x="1378" y="1310"/>
                  </a:cubicBezTo>
                  <a:cubicBezTo>
                    <a:pt x="1397" y="1296"/>
                    <a:pt x="1427" y="1286"/>
                    <a:pt x="1427" y="1257"/>
                  </a:cubicBezTo>
                  <a:cubicBezTo>
                    <a:pt x="1427" y="1242"/>
                    <a:pt x="1412" y="1238"/>
                    <a:pt x="1402" y="1227"/>
                  </a:cubicBezTo>
                  <a:cubicBezTo>
                    <a:pt x="1383" y="1213"/>
                    <a:pt x="1378" y="1203"/>
                    <a:pt x="1369" y="1184"/>
                  </a:cubicBezTo>
                  <a:cubicBezTo>
                    <a:pt x="1354" y="1164"/>
                    <a:pt x="1334" y="1150"/>
                    <a:pt x="1334" y="1125"/>
                  </a:cubicBezTo>
                  <a:cubicBezTo>
                    <a:pt x="1334" y="1116"/>
                    <a:pt x="1349" y="1121"/>
                    <a:pt x="1354" y="1116"/>
                  </a:cubicBezTo>
                  <a:cubicBezTo>
                    <a:pt x="1364" y="1101"/>
                    <a:pt x="1373" y="1086"/>
                    <a:pt x="1373" y="1067"/>
                  </a:cubicBezTo>
                  <a:cubicBezTo>
                    <a:pt x="1373" y="979"/>
                    <a:pt x="1373" y="979"/>
                    <a:pt x="1373" y="979"/>
                  </a:cubicBezTo>
                  <a:cubicBezTo>
                    <a:pt x="1369" y="975"/>
                    <a:pt x="1364" y="970"/>
                    <a:pt x="1358" y="970"/>
                  </a:cubicBezTo>
                  <a:cubicBezTo>
                    <a:pt x="1339" y="970"/>
                    <a:pt x="1330" y="984"/>
                    <a:pt x="1305" y="984"/>
                  </a:cubicBezTo>
                  <a:cubicBezTo>
                    <a:pt x="1276" y="984"/>
                    <a:pt x="1256" y="979"/>
                    <a:pt x="1237" y="960"/>
                  </a:cubicBezTo>
                  <a:cubicBezTo>
                    <a:pt x="1222" y="955"/>
                    <a:pt x="1208" y="945"/>
                    <a:pt x="1208" y="931"/>
                  </a:cubicBezTo>
                  <a:cubicBezTo>
                    <a:pt x="1208" y="906"/>
                    <a:pt x="1227" y="892"/>
                    <a:pt x="1242" y="872"/>
                  </a:cubicBezTo>
                  <a:cubicBezTo>
                    <a:pt x="1266" y="829"/>
                    <a:pt x="1295" y="814"/>
                    <a:pt x="1325" y="775"/>
                  </a:cubicBezTo>
                  <a:cubicBezTo>
                    <a:pt x="1344" y="746"/>
                    <a:pt x="1354" y="726"/>
                    <a:pt x="1369" y="697"/>
                  </a:cubicBezTo>
                  <a:cubicBezTo>
                    <a:pt x="1383" y="672"/>
                    <a:pt x="1397" y="658"/>
                    <a:pt x="1397" y="629"/>
                  </a:cubicBezTo>
                  <a:cubicBezTo>
                    <a:pt x="1397" y="624"/>
                    <a:pt x="1393" y="614"/>
                    <a:pt x="1388" y="609"/>
                  </a:cubicBezTo>
                  <a:lnTo>
                    <a:pt x="1388" y="609"/>
                  </a:lnTo>
                  <a:cubicBezTo>
                    <a:pt x="1402" y="585"/>
                    <a:pt x="1408" y="570"/>
                    <a:pt x="1417" y="546"/>
                  </a:cubicBezTo>
                  <a:cubicBezTo>
                    <a:pt x="1427" y="522"/>
                    <a:pt x="1436" y="512"/>
                    <a:pt x="1451" y="487"/>
                  </a:cubicBezTo>
                  <a:cubicBezTo>
                    <a:pt x="1480" y="434"/>
                    <a:pt x="1485" y="395"/>
                    <a:pt x="1519" y="346"/>
                  </a:cubicBezTo>
                  <a:cubicBezTo>
                    <a:pt x="1544" y="317"/>
                    <a:pt x="1563" y="312"/>
                    <a:pt x="1593" y="288"/>
                  </a:cubicBezTo>
                  <a:cubicBezTo>
                    <a:pt x="1626" y="258"/>
                    <a:pt x="1641" y="229"/>
                    <a:pt x="1680" y="210"/>
                  </a:cubicBezTo>
                  <a:cubicBezTo>
                    <a:pt x="1709" y="195"/>
                    <a:pt x="1734" y="190"/>
                    <a:pt x="1763" y="176"/>
                  </a:cubicBezTo>
                  <a:cubicBezTo>
                    <a:pt x="2216" y="0"/>
                    <a:pt x="2216" y="0"/>
                    <a:pt x="2216" y="0"/>
                  </a:cubicBezTo>
                  <a:lnTo>
                    <a:pt x="2216" y="0"/>
                  </a:lnTo>
                  <a:cubicBezTo>
                    <a:pt x="2216" y="49"/>
                    <a:pt x="2226" y="78"/>
                    <a:pt x="2240" y="122"/>
                  </a:cubicBezTo>
                  <a:cubicBezTo>
                    <a:pt x="2250" y="146"/>
                    <a:pt x="2245" y="171"/>
                    <a:pt x="2250" y="195"/>
                  </a:cubicBezTo>
                  <a:cubicBezTo>
                    <a:pt x="2260" y="215"/>
                    <a:pt x="2274" y="224"/>
                    <a:pt x="2284" y="244"/>
                  </a:cubicBezTo>
                  <a:cubicBezTo>
                    <a:pt x="2314" y="298"/>
                    <a:pt x="2333" y="331"/>
                    <a:pt x="2342" y="395"/>
                  </a:cubicBezTo>
                  <a:cubicBezTo>
                    <a:pt x="2357" y="473"/>
                    <a:pt x="2391" y="512"/>
                    <a:pt x="2406" y="589"/>
                  </a:cubicBezTo>
                  <a:cubicBezTo>
                    <a:pt x="2416" y="629"/>
                    <a:pt x="2425" y="648"/>
                    <a:pt x="2445" y="677"/>
                  </a:cubicBezTo>
                  <a:cubicBezTo>
                    <a:pt x="2469" y="721"/>
                    <a:pt x="2489" y="746"/>
                    <a:pt x="2533" y="765"/>
                  </a:cubicBezTo>
                  <a:cubicBezTo>
                    <a:pt x="2640" y="1140"/>
                    <a:pt x="2640" y="1140"/>
                    <a:pt x="2640" y="1140"/>
                  </a:cubicBezTo>
                  <a:cubicBezTo>
                    <a:pt x="2645" y="1169"/>
                    <a:pt x="2649" y="1179"/>
                    <a:pt x="2654" y="1208"/>
                  </a:cubicBezTo>
                  <a:lnTo>
                    <a:pt x="2654" y="1208"/>
                  </a:lnTo>
                  <a:cubicBezTo>
                    <a:pt x="2659" y="1301"/>
                    <a:pt x="2659" y="1301"/>
                    <a:pt x="2659" y="1301"/>
                  </a:cubicBezTo>
                  <a:cubicBezTo>
                    <a:pt x="2669" y="1423"/>
                    <a:pt x="2669" y="1423"/>
                    <a:pt x="2669" y="1423"/>
                  </a:cubicBezTo>
                  <a:cubicBezTo>
                    <a:pt x="2669" y="1495"/>
                    <a:pt x="2669" y="1495"/>
                    <a:pt x="2669" y="1495"/>
                  </a:cubicBezTo>
                  <a:cubicBezTo>
                    <a:pt x="2669" y="1534"/>
                    <a:pt x="2684" y="1554"/>
                    <a:pt x="2688" y="1588"/>
                  </a:cubicBezTo>
                  <a:cubicBezTo>
                    <a:pt x="2693" y="1613"/>
                    <a:pt x="2703" y="1613"/>
                    <a:pt x="2708" y="1637"/>
                  </a:cubicBezTo>
                  <a:lnTo>
                    <a:pt x="2708" y="1637"/>
                  </a:lnTo>
                  <a:cubicBezTo>
                    <a:pt x="2708" y="1686"/>
                    <a:pt x="2718" y="1715"/>
                    <a:pt x="2732" y="1759"/>
                  </a:cubicBezTo>
                  <a:cubicBezTo>
                    <a:pt x="2737" y="1773"/>
                    <a:pt x="2737" y="1788"/>
                    <a:pt x="2742" y="1802"/>
                  </a:cubicBezTo>
                  <a:cubicBezTo>
                    <a:pt x="2757" y="1846"/>
                    <a:pt x="2781" y="1866"/>
                    <a:pt x="2795" y="1909"/>
                  </a:cubicBezTo>
                  <a:cubicBezTo>
                    <a:pt x="2820" y="1968"/>
                    <a:pt x="2820" y="2017"/>
                    <a:pt x="2839" y="2080"/>
                  </a:cubicBezTo>
                  <a:cubicBezTo>
                    <a:pt x="2839" y="2109"/>
                    <a:pt x="2845" y="2139"/>
                    <a:pt x="2849" y="2168"/>
                  </a:cubicBezTo>
                  <a:lnTo>
                    <a:pt x="2849" y="2168"/>
                  </a:lnTo>
                  <a:cubicBezTo>
                    <a:pt x="2834" y="2187"/>
                    <a:pt x="2820" y="2207"/>
                    <a:pt x="2806" y="2231"/>
                  </a:cubicBezTo>
                  <a:lnTo>
                    <a:pt x="2806" y="2231"/>
                  </a:lnTo>
                  <a:cubicBezTo>
                    <a:pt x="2751" y="2246"/>
                    <a:pt x="2718" y="2246"/>
                    <a:pt x="2659" y="2250"/>
                  </a:cubicBezTo>
                  <a:cubicBezTo>
                    <a:pt x="2635" y="2250"/>
                    <a:pt x="2620" y="2260"/>
                    <a:pt x="2591" y="2260"/>
                  </a:cubicBezTo>
                  <a:cubicBezTo>
                    <a:pt x="2542" y="2260"/>
                    <a:pt x="2513" y="2250"/>
                    <a:pt x="2464" y="2246"/>
                  </a:cubicBezTo>
                  <a:cubicBezTo>
                    <a:pt x="2406" y="2231"/>
                    <a:pt x="2347" y="2236"/>
                    <a:pt x="2314" y="2192"/>
                  </a:cubicBezTo>
                  <a:lnTo>
                    <a:pt x="2314" y="2192"/>
                  </a:lnTo>
                  <a:cubicBezTo>
                    <a:pt x="2270" y="2172"/>
                    <a:pt x="2221" y="2182"/>
                    <a:pt x="2187" y="2148"/>
                  </a:cubicBezTo>
                  <a:cubicBezTo>
                    <a:pt x="2162" y="2129"/>
                    <a:pt x="2157" y="2105"/>
                    <a:pt x="2143" y="2075"/>
                  </a:cubicBezTo>
                  <a:cubicBezTo>
                    <a:pt x="2133" y="2056"/>
                    <a:pt x="2118" y="2046"/>
                    <a:pt x="2109" y="2026"/>
                  </a:cubicBezTo>
                  <a:cubicBezTo>
                    <a:pt x="2099" y="2012"/>
                    <a:pt x="2099" y="1992"/>
                    <a:pt x="2079" y="1983"/>
                  </a:cubicBezTo>
                  <a:cubicBezTo>
                    <a:pt x="2050" y="1968"/>
                    <a:pt x="2031" y="1973"/>
                    <a:pt x="2002" y="1959"/>
                  </a:cubicBezTo>
                  <a:cubicBezTo>
                    <a:pt x="1987" y="1954"/>
                    <a:pt x="1977" y="1948"/>
                    <a:pt x="1958" y="1944"/>
                  </a:cubicBezTo>
                  <a:cubicBezTo>
                    <a:pt x="1369" y="2153"/>
                    <a:pt x="720" y="2353"/>
                    <a:pt x="0" y="2548"/>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 name="Freeform 65"/>
            <p:cNvSpPr>
              <a:spLocks noChangeArrowheads="1"/>
            </p:cNvSpPr>
            <p:nvPr/>
          </p:nvSpPr>
          <p:spPr bwMode="auto">
            <a:xfrm>
              <a:off x="11501510" y="5830938"/>
              <a:ext cx="884877" cy="1565438"/>
            </a:xfrm>
            <a:custGeom>
              <a:avLst/>
              <a:gdLst>
                <a:gd name="T0" fmla="*/ 1086 w 1399"/>
                <a:gd name="T1" fmla="*/ 53 h 2471"/>
                <a:gd name="T2" fmla="*/ 1086 w 1399"/>
                <a:gd name="T3" fmla="*/ 53 h 2471"/>
                <a:gd name="T4" fmla="*/ 1354 w 1399"/>
                <a:gd name="T5" fmla="*/ 1510 h 2471"/>
                <a:gd name="T6" fmla="*/ 1354 w 1399"/>
                <a:gd name="T7" fmla="*/ 1510 h 2471"/>
                <a:gd name="T8" fmla="*/ 1315 w 1399"/>
                <a:gd name="T9" fmla="*/ 1568 h 2471"/>
                <a:gd name="T10" fmla="*/ 1325 w 1399"/>
                <a:gd name="T11" fmla="*/ 1597 h 2471"/>
                <a:gd name="T12" fmla="*/ 1398 w 1399"/>
                <a:gd name="T13" fmla="*/ 1685 h 2471"/>
                <a:gd name="T14" fmla="*/ 1388 w 1399"/>
                <a:gd name="T15" fmla="*/ 1700 h 2471"/>
                <a:gd name="T16" fmla="*/ 1296 w 1399"/>
                <a:gd name="T17" fmla="*/ 1729 h 2471"/>
                <a:gd name="T18" fmla="*/ 1223 w 1399"/>
                <a:gd name="T19" fmla="*/ 1749 h 2471"/>
                <a:gd name="T20" fmla="*/ 1048 w 1399"/>
                <a:gd name="T21" fmla="*/ 1797 h 2471"/>
                <a:gd name="T22" fmla="*/ 1048 w 1399"/>
                <a:gd name="T23" fmla="*/ 1919 h 2471"/>
                <a:gd name="T24" fmla="*/ 1009 w 1399"/>
                <a:gd name="T25" fmla="*/ 1978 h 2471"/>
                <a:gd name="T26" fmla="*/ 984 w 1399"/>
                <a:gd name="T27" fmla="*/ 2036 h 2471"/>
                <a:gd name="T28" fmla="*/ 940 w 1399"/>
                <a:gd name="T29" fmla="*/ 2143 h 2471"/>
                <a:gd name="T30" fmla="*/ 852 w 1399"/>
                <a:gd name="T31" fmla="*/ 2235 h 2471"/>
                <a:gd name="T32" fmla="*/ 794 w 1399"/>
                <a:gd name="T33" fmla="*/ 2216 h 2471"/>
                <a:gd name="T34" fmla="*/ 745 w 1399"/>
                <a:gd name="T35" fmla="*/ 2153 h 2471"/>
                <a:gd name="T36" fmla="*/ 730 w 1399"/>
                <a:gd name="T37" fmla="*/ 2167 h 2471"/>
                <a:gd name="T38" fmla="*/ 697 w 1399"/>
                <a:gd name="T39" fmla="*/ 2177 h 2471"/>
                <a:gd name="T40" fmla="*/ 697 w 1399"/>
                <a:gd name="T41" fmla="*/ 2206 h 2471"/>
                <a:gd name="T42" fmla="*/ 697 w 1399"/>
                <a:gd name="T43" fmla="*/ 2250 h 2471"/>
                <a:gd name="T44" fmla="*/ 711 w 1399"/>
                <a:gd name="T45" fmla="*/ 2285 h 2471"/>
                <a:gd name="T46" fmla="*/ 697 w 1399"/>
                <a:gd name="T47" fmla="*/ 2304 h 2471"/>
                <a:gd name="T48" fmla="*/ 658 w 1399"/>
                <a:gd name="T49" fmla="*/ 2323 h 2471"/>
                <a:gd name="T50" fmla="*/ 594 w 1399"/>
                <a:gd name="T51" fmla="*/ 2304 h 2471"/>
                <a:gd name="T52" fmla="*/ 565 w 1399"/>
                <a:gd name="T53" fmla="*/ 2328 h 2471"/>
                <a:gd name="T54" fmla="*/ 502 w 1399"/>
                <a:gd name="T55" fmla="*/ 2367 h 2471"/>
                <a:gd name="T56" fmla="*/ 448 w 1399"/>
                <a:gd name="T57" fmla="*/ 2406 h 2471"/>
                <a:gd name="T58" fmla="*/ 395 w 1399"/>
                <a:gd name="T59" fmla="*/ 2450 h 2471"/>
                <a:gd name="T60" fmla="*/ 365 w 1399"/>
                <a:gd name="T61" fmla="*/ 2430 h 2471"/>
                <a:gd name="T62" fmla="*/ 321 w 1399"/>
                <a:gd name="T63" fmla="*/ 2411 h 2471"/>
                <a:gd name="T64" fmla="*/ 263 w 1399"/>
                <a:gd name="T65" fmla="*/ 2401 h 2471"/>
                <a:gd name="T66" fmla="*/ 229 w 1399"/>
                <a:gd name="T67" fmla="*/ 2396 h 2471"/>
                <a:gd name="T68" fmla="*/ 195 w 1399"/>
                <a:gd name="T69" fmla="*/ 2459 h 2471"/>
                <a:gd name="T70" fmla="*/ 166 w 1399"/>
                <a:gd name="T71" fmla="*/ 2470 h 2471"/>
                <a:gd name="T72" fmla="*/ 122 w 1399"/>
                <a:gd name="T73" fmla="*/ 2459 h 2471"/>
                <a:gd name="T74" fmla="*/ 122 w 1399"/>
                <a:gd name="T75" fmla="*/ 2459 h 2471"/>
                <a:gd name="T76" fmla="*/ 64 w 1399"/>
                <a:gd name="T77" fmla="*/ 2401 h 2471"/>
                <a:gd name="T78" fmla="*/ 73 w 1399"/>
                <a:gd name="T79" fmla="*/ 2367 h 2471"/>
                <a:gd name="T80" fmla="*/ 73 w 1399"/>
                <a:gd name="T81" fmla="*/ 2323 h 2471"/>
                <a:gd name="T82" fmla="*/ 83 w 1399"/>
                <a:gd name="T83" fmla="*/ 2280 h 2471"/>
                <a:gd name="T84" fmla="*/ 88 w 1399"/>
                <a:gd name="T85" fmla="*/ 2202 h 2471"/>
                <a:gd name="T86" fmla="*/ 117 w 1399"/>
                <a:gd name="T87" fmla="*/ 2158 h 2471"/>
                <a:gd name="T88" fmla="*/ 156 w 1399"/>
                <a:gd name="T89" fmla="*/ 2036 h 2471"/>
                <a:gd name="T90" fmla="*/ 195 w 1399"/>
                <a:gd name="T91" fmla="*/ 1899 h 2471"/>
                <a:gd name="T92" fmla="*/ 166 w 1399"/>
                <a:gd name="T93" fmla="*/ 1734 h 2471"/>
                <a:gd name="T94" fmla="*/ 132 w 1399"/>
                <a:gd name="T95" fmla="*/ 1602 h 2471"/>
                <a:gd name="T96" fmla="*/ 180 w 1399"/>
                <a:gd name="T97" fmla="*/ 1525 h 2471"/>
                <a:gd name="T98" fmla="*/ 0 w 1399"/>
                <a:gd name="T99" fmla="*/ 248 h 2471"/>
                <a:gd name="T100" fmla="*/ 0 w 1399"/>
                <a:gd name="T101" fmla="*/ 248 h 2471"/>
                <a:gd name="T102" fmla="*/ 25 w 1399"/>
                <a:gd name="T103" fmla="*/ 253 h 2471"/>
                <a:gd name="T104" fmla="*/ 180 w 1399"/>
                <a:gd name="T105" fmla="*/ 185 h 2471"/>
                <a:gd name="T106" fmla="*/ 234 w 1399"/>
                <a:gd name="T107" fmla="*/ 156 h 2471"/>
                <a:gd name="T108" fmla="*/ 234 w 1399"/>
                <a:gd name="T109" fmla="*/ 156 h 2471"/>
                <a:gd name="T110" fmla="*/ 1076 w 1399"/>
                <a:gd name="T111" fmla="*/ 0 h 2471"/>
                <a:gd name="T112" fmla="*/ 1086 w 1399"/>
                <a:gd name="T113" fmla="*/ 53 h 2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99" h="2471">
                  <a:moveTo>
                    <a:pt x="1086" y="53"/>
                  </a:moveTo>
                  <a:lnTo>
                    <a:pt x="1086" y="53"/>
                  </a:lnTo>
                  <a:cubicBezTo>
                    <a:pt x="1354" y="1510"/>
                    <a:pt x="1354" y="1510"/>
                    <a:pt x="1354" y="1510"/>
                  </a:cubicBezTo>
                  <a:lnTo>
                    <a:pt x="1354" y="1510"/>
                  </a:lnTo>
                  <a:cubicBezTo>
                    <a:pt x="1335" y="1529"/>
                    <a:pt x="1315" y="1539"/>
                    <a:pt x="1315" y="1568"/>
                  </a:cubicBezTo>
                  <a:cubicBezTo>
                    <a:pt x="1315" y="1578"/>
                    <a:pt x="1320" y="1588"/>
                    <a:pt x="1325" y="1597"/>
                  </a:cubicBezTo>
                  <a:cubicBezTo>
                    <a:pt x="1344" y="1636"/>
                    <a:pt x="1364" y="1656"/>
                    <a:pt x="1398" y="1685"/>
                  </a:cubicBezTo>
                  <a:cubicBezTo>
                    <a:pt x="1393" y="1690"/>
                    <a:pt x="1393" y="1700"/>
                    <a:pt x="1388" y="1700"/>
                  </a:cubicBezTo>
                  <a:cubicBezTo>
                    <a:pt x="1354" y="1719"/>
                    <a:pt x="1335" y="1719"/>
                    <a:pt x="1296" y="1729"/>
                  </a:cubicBezTo>
                  <a:cubicBezTo>
                    <a:pt x="1266" y="1734"/>
                    <a:pt x="1252" y="1743"/>
                    <a:pt x="1223" y="1749"/>
                  </a:cubicBezTo>
                  <a:cubicBezTo>
                    <a:pt x="1155" y="1763"/>
                    <a:pt x="1120" y="1797"/>
                    <a:pt x="1048" y="1797"/>
                  </a:cubicBezTo>
                  <a:cubicBezTo>
                    <a:pt x="1048" y="1841"/>
                    <a:pt x="1062" y="1870"/>
                    <a:pt x="1048" y="1919"/>
                  </a:cubicBezTo>
                  <a:cubicBezTo>
                    <a:pt x="1042" y="1943"/>
                    <a:pt x="1023" y="1953"/>
                    <a:pt x="1009" y="1978"/>
                  </a:cubicBezTo>
                  <a:cubicBezTo>
                    <a:pt x="998" y="1997"/>
                    <a:pt x="994" y="2011"/>
                    <a:pt x="984" y="2036"/>
                  </a:cubicBezTo>
                  <a:cubicBezTo>
                    <a:pt x="970" y="2080"/>
                    <a:pt x="954" y="2104"/>
                    <a:pt x="940" y="2143"/>
                  </a:cubicBezTo>
                  <a:cubicBezTo>
                    <a:pt x="921" y="2187"/>
                    <a:pt x="901" y="2235"/>
                    <a:pt x="852" y="2235"/>
                  </a:cubicBezTo>
                  <a:cubicBezTo>
                    <a:pt x="828" y="2235"/>
                    <a:pt x="809" y="2235"/>
                    <a:pt x="794" y="2216"/>
                  </a:cubicBezTo>
                  <a:cubicBezTo>
                    <a:pt x="769" y="2196"/>
                    <a:pt x="775" y="2153"/>
                    <a:pt x="745" y="2153"/>
                  </a:cubicBezTo>
                  <a:cubicBezTo>
                    <a:pt x="736" y="2153"/>
                    <a:pt x="736" y="2163"/>
                    <a:pt x="730" y="2167"/>
                  </a:cubicBezTo>
                  <a:cubicBezTo>
                    <a:pt x="716" y="2172"/>
                    <a:pt x="706" y="2167"/>
                    <a:pt x="697" y="2177"/>
                  </a:cubicBezTo>
                  <a:cubicBezTo>
                    <a:pt x="692" y="2187"/>
                    <a:pt x="697" y="2196"/>
                    <a:pt x="697" y="2206"/>
                  </a:cubicBezTo>
                  <a:cubicBezTo>
                    <a:pt x="697" y="2226"/>
                    <a:pt x="692" y="2235"/>
                    <a:pt x="697" y="2250"/>
                  </a:cubicBezTo>
                  <a:cubicBezTo>
                    <a:pt x="702" y="2265"/>
                    <a:pt x="711" y="2269"/>
                    <a:pt x="711" y="2285"/>
                  </a:cubicBezTo>
                  <a:cubicBezTo>
                    <a:pt x="711" y="2294"/>
                    <a:pt x="702" y="2299"/>
                    <a:pt x="697" y="2304"/>
                  </a:cubicBezTo>
                  <a:cubicBezTo>
                    <a:pt x="682" y="2313"/>
                    <a:pt x="672" y="2323"/>
                    <a:pt x="658" y="2323"/>
                  </a:cubicBezTo>
                  <a:cubicBezTo>
                    <a:pt x="633" y="2323"/>
                    <a:pt x="624" y="2304"/>
                    <a:pt x="594" y="2304"/>
                  </a:cubicBezTo>
                  <a:cubicBezTo>
                    <a:pt x="580" y="2304"/>
                    <a:pt x="575" y="2318"/>
                    <a:pt x="565" y="2328"/>
                  </a:cubicBezTo>
                  <a:cubicBezTo>
                    <a:pt x="541" y="2348"/>
                    <a:pt x="526" y="2357"/>
                    <a:pt x="502" y="2367"/>
                  </a:cubicBezTo>
                  <a:cubicBezTo>
                    <a:pt x="482" y="2382"/>
                    <a:pt x="468" y="2391"/>
                    <a:pt x="448" y="2406"/>
                  </a:cubicBezTo>
                  <a:cubicBezTo>
                    <a:pt x="424" y="2421"/>
                    <a:pt x="419" y="2450"/>
                    <a:pt x="395" y="2450"/>
                  </a:cubicBezTo>
                  <a:cubicBezTo>
                    <a:pt x="380" y="2450"/>
                    <a:pt x="375" y="2435"/>
                    <a:pt x="365" y="2430"/>
                  </a:cubicBezTo>
                  <a:cubicBezTo>
                    <a:pt x="351" y="2421"/>
                    <a:pt x="341" y="2416"/>
                    <a:pt x="321" y="2411"/>
                  </a:cubicBezTo>
                  <a:cubicBezTo>
                    <a:pt x="297" y="2406"/>
                    <a:pt x="282" y="2406"/>
                    <a:pt x="263" y="2401"/>
                  </a:cubicBezTo>
                  <a:cubicBezTo>
                    <a:pt x="249" y="2401"/>
                    <a:pt x="244" y="2396"/>
                    <a:pt x="229" y="2396"/>
                  </a:cubicBezTo>
                  <a:cubicBezTo>
                    <a:pt x="205" y="2396"/>
                    <a:pt x="214" y="2440"/>
                    <a:pt x="195" y="2459"/>
                  </a:cubicBezTo>
                  <a:cubicBezTo>
                    <a:pt x="190" y="2470"/>
                    <a:pt x="180" y="2470"/>
                    <a:pt x="166" y="2470"/>
                  </a:cubicBezTo>
                  <a:cubicBezTo>
                    <a:pt x="151" y="2470"/>
                    <a:pt x="136" y="2464"/>
                    <a:pt x="122" y="2459"/>
                  </a:cubicBezTo>
                  <a:lnTo>
                    <a:pt x="122" y="2459"/>
                  </a:lnTo>
                  <a:cubicBezTo>
                    <a:pt x="102" y="2445"/>
                    <a:pt x="64" y="2426"/>
                    <a:pt x="64" y="2401"/>
                  </a:cubicBezTo>
                  <a:cubicBezTo>
                    <a:pt x="64" y="2387"/>
                    <a:pt x="73" y="2382"/>
                    <a:pt x="73" y="2367"/>
                  </a:cubicBezTo>
                  <a:cubicBezTo>
                    <a:pt x="73" y="2352"/>
                    <a:pt x="73" y="2343"/>
                    <a:pt x="73" y="2323"/>
                  </a:cubicBezTo>
                  <a:cubicBezTo>
                    <a:pt x="73" y="2304"/>
                    <a:pt x="83" y="2299"/>
                    <a:pt x="83" y="2280"/>
                  </a:cubicBezTo>
                  <a:cubicBezTo>
                    <a:pt x="88" y="2250"/>
                    <a:pt x="83" y="2230"/>
                    <a:pt x="88" y="2202"/>
                  </a:cubicBezTo>
                  <a:cubicBezTo>
                    <a:pt x="92" y="2182"/>
                    <a:pt x="107" y="2177"/>
                    <a:pt x="117" y="2158"/>
                  </a:cubicBezTo>
                  <a:cubicBezTo>
                    <a:pt x="141" y="2114"/>
                    <a:pt x="146" y="2080"/>
                    <a:pt x="156" y="2036"/>
                  </a:cubicBezTo>
                  <a:cubicBezTo>
                    <a:pt x="166" y="1982"/>
                    <a:pt x="195" y="1953"/>
                    <a:pt x="195" y="1899"/>
                  </a:cubicBezTo>
                  <a:cubicBezTo>
                    <a:pt x="195" y="1832"/>
                    <a:pt x="190" y="1793"/>
                    <a:pt x="166" y="1734"/>
                  </a:cubicBezTo>
                  <a:cubicBezTo>
                    <a:pt x="146" y="1685"/>
                    <a:pt x="132" y="1656"/>
                    <a:pt x="132" y="1602"/>
                  </a:cubicBezTo>
                  <a:cubicBezTo>
                    <a:pt x="132" y="1564"/>
                    <a:pt x="161" y="1559"/>
                    <a:pt x="180" y="1525"/>
                  </a:cubicBezTo>
                  <a:cubicBezTo>
                    <a:pt x="0" y="248"/>
                    <a:pt x="0" y="248"/>
                    <a:pt x="0" y="248"/>
                  </a:cubicBezTo>
                  <a:lnTo>
                    <a:pt x="0" y="248"/>
                  </a:lnTo>
                  <a:cubicBezTo>
                    <a:pt x="5" y="253"/>
                    <a:pt x="15" y="253"/>
                    <a:pt x="25" y="253"/>
                  </a:cubicBezTo>
                  <a:cubicBezTo>
                    <a:pt x="92" y="253"/>
                    <a:pt x="127" y="224"/>
                    <a:pt x="180" y="185"/>
                  </a:cubicBezTo>
                  <a:cubicBezTo>
                    <a:pt x="200" y="175"/>
                    <a:pt x="219" y="165"/>
                    <a:pt x="234" y="156"/>
                  </a:cubicBezTo>
                  <a:lnTo>
                    <a:pt x="234" y="156"/>
                  </a:lnTo>
                  <a:cubicBezTo>
                    <a:pt x="1076" y="0"/>
                    <a:pt x="1076" y="0"/>
                    <a:pt x="1076" y="0"/>
                  </a:cubicBezTo>
                  <a:cubicBezTo>
                    <a:pt x="1086" y="53"/>
                    <a:pt x="1086" y="53"/>
                    <a:pt x="1086" y="5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 name="Freeform 66"/>
            <p:cNvSpPr>
              <a:spLocks noChangeArrowheads="1"/>
            </p:cNvSpPr>
            <p:nvPr/>
          </p:nvSpPr>
          <p:spPr bwMode="auto">
            <a:xfrm>
              <a:off x="8824477" y="3517787"/>
              <a:ext cx="1814558" cy="2125523"/>
            </a:xfrm>
            <a:custGeom>
              <a:avLst/>
              <a:gdLst>
                <a:gd name="T0" fmla="*/ 2046 w 2860"/>
                <a:gd name="T1" fmla="*/ 1344 h 3351"/>
                <a:gd name="T2" fmla="*/ 1997 w 2860"/>
                <a:gd name="T3" fmla="*/ 1397 h 3351"/>
                <a:gd name="T4" fmla="*/ 1948 w 2860"/>
                <a:gd name="T5" fmla="*/ 1461 h 3351"/>
                <a:gd name="T6" fmla="*/ 1958 w 2860"/>
                <a:gd name="T7" fmla="*/ 1656 h 3351"/>
                <a:gd name="T8" fmla="*/ 1895 w 2860"/>
                <a:gd name="T9" fmla="*/ 1783 h 3351"/>
                <a:gd name="T10" fmla="*/ 1748 w 2860"/>
                <a:gd name="T11" fmla="*/ 2021 h 3351"/>
                <a:gd name="T12" fmla="*/ 1875 w 2860"/>
                <a:gd name="T13" fmla="*/ 2245 h 3351"/>
                <a:gd name="T14" fmla="*/ 1831 w 2860"/>
                <a:gd name="T15" fmla="*/ 2372 h 3351"/>
                <a:gd name="T16" fmla="*/ 1841 w 2860"/>
                <a:gd name="T17" fmla="*/ 2513 h 3351"/>
                <a:gd name="T18" fmla="*/ 1963 w 2860"/>
                <a:gd name="T19" fmla="*/ 2581 h 3351"/>
                <a:gd name="T20" fmla="*/ 2158 w 2860"/>
                <a:gd name="T21" fmla="*/ 2664 h 3351"/>
                <a:gd name="T22" fmla="*/ 2279 w 2860"/>
                <a:gd name="T23" fmla="*/ 2786 h 3351"/>
                <a:gd name="T24" fmla="*/ 2474 w 2860"/>
                <a:gd name="T25" fmla="*/ 2908 h 3351"/>
                <a:gd name="T26" fmla="*/ 2552 w 2860"/>
                <a:gd name="T27" fmla="*/ 3068 h 3351"/>
                <a:gd name="T28" fmla="*/ 2571 w 2860"/>
                <a:gd name="T29" fmla="*/ 3180 h 3351"/>
                <a:gd name="T30" fmla="*/ 429 w 2860"/>
                <a:gd name="T31" fmla="*/ 3350 h 3351"/>
                <a:gd name="T32" fmla="*/ 414 w 2860"/>
                <a:gd name="T33" fmla="*/ 2318 h 3351"/>
                <a:gd name="T34" fmla="*/ 307 w 2860"/>
                <a:gd name="T35" fmla="*/ 2016 h 3351"/>
                <a:gd name="T36" fmla="*/ 297 w 2860"/>
                <a:gd name="T37" fmla="*/ 1962 h 3351"/>
                <a:gd name="T38" fmla="*/ 268 w 2860"/>
                <a:gd name="T39" fmla="*/ 1728 h 3351"/>
                <a:gd name="T40" fmla="*/ 214 w 2860"/>
                <a:gd name="T41" fmla="*/ 1490 h 3351"/>
                <a:gd name="T42" fmla="*/ 214 w 2860"/>
                <a:gd name="T43" fmla="*/ 1232 h 3351"/>
                <a:gd name="T44" fmla="*/ 161 w 2860"/>
                <a:gd name="T45" fmla="*/ 979 h 3351"/>
                <a:gd name="T46" fmla="*/ 49 w 2860"/>
                <a:gd name="T47" fmla="*/ 745 h 3351"/>
                <a:gd name="T48" fmla="*/ 63 w 2860"/>
                <a:gd name="T49" fmla="*/ 662 h 3351"/>
                <a:gd name="T50" fmla="*/ 24 w 2860"/>
                <a:gd name="T51" fmla="*/ 531 h 3351"/>
                <a:gd name="T52" fmla="*/ 10 w 2860"/>
                <a:gd name="T53" fmla="*/ 346 h 3351"/>
                <a:gd name="T54" fmla="*/ 5 w 2860"/>
                <a:gd name="T55" fmla="*/ 253 h 3351"/>
                <a:gd name="T56" fmla="*/ 697 w 2860"/>
                <a:gd name="T57" fmla="*/ 214 h 3351"/>
                <a:gd name="T58" fmla="*/ 711 w 2860"/>
                <a:gd name="T59" fmla="*/ 180 h 3351"/>
                <a:gd name="T60" fmla="*/ 789 w 2860"/>
                <a:gd name="T61" fmla="*/ 4 h 3351"/>
                <a:gd name="T62" fmla="*/ 838 w 2860"/>
                <a:gd name="T63" fmla="*/ 48 h 3351"/>
                <a:gd name="T64" fmla="*/ 940 w 2860"/>
                <a:gd name="T65" fmla="*/ 277 h 3351"/>
                <a:gd name="T66" fmla="*/ 1120 w 2860"/>
                <a:gd name="T67" fmla="*/ 311 h 3351"/>
                <a:gd name="T68" fmla="*/ 1247 w 2860"/>
                <a:gd name="T69" fmla="*/ 336 h 3351"/>
                <a:gd name="T70" fmla="*/ 1339 w 2860"/>
                <a:gd name="T71" fmla="*/ 404 h 3351"/>
                <a:gd name="T72" fmla="*/ 1413 w 2860"/>
                <a:gd name="T73" fmla="*/ 370 h 3351"/>
                <a:gd name="T74" fmla="*/ 1476 w 2860"/>
                <a:gd name="T75" fmla="*/ 389 h 3351"/>
                <a:gd name="T76" fmla="*/ 1739 w 2860"/>
                <a:gd name="T77" fmla="*/ 326 h 3351"/>
                <a:gd name="T78" fmla="*/ 1812 w 2860"/>
                <a:gd name="T79" fmla="*/ 506 h 3351"/>
                <a:gd name="T80" fmla="*/ 1929 w 2860"/>
                <a:gd name="T81" fmla="*/ 453 h 3351"/>
                <a:gd name="T82" fmla="*/ 2036 w 2860"/>
                <a:gd name="T83" fmla="*/ 506 h 3351"/>
                <a:gd name="T84" fmla="*/ 2118 w 2860"/>
                <a:gd name="T85" fmla="*/ 555 h 3351"/>
                <a:gd name="T86" fmla="*/ 2284 w 2860"/>
                <a:gd name="T87" fmla="*/ 531 h 3351"/>
                <a:gd name="T88" fmla="*/ 2348 w 2860"/>
                <a:gd name="T89" fmla="*/ 511 h 3351"/>
                <a:gd name="T90" fmla="*/ 2464 w 2860"/>
                <a:gd name="T91" fmla="*/ 565 h 3351"/>
                <a:gd name="T92" fmla="*/ 2616 w 2860"/>
                <a:gd name="T93" fmla="*/ 531 h 3351"/>
                <a:gd name="T94" fmla="*/ 2859 w 2860"/>
                <a:gd name="T95" fmla="*/ 565 h 3351"/>
                <a:gd name="T96" fmla="*/ 2713 w 2860"/>
                <a:gd name="T97" fmla="*/ 677 h 3351"/>
                <a:gd name="T98" fmla="*/ 2504 w 2860"/>
                <a:gd name="T99" fmla="*/ 789 h 3351"/>
                <a:gd name="T100" fmla="*/ 2435 w 2860"/>
                <a:gd name="T101" fmla="*/ 862 h 3351"/>
                <a:gd name="T102" fmla="*/ 2270 w 2860"/>
                <a:gd name="T103" fmla="*/ 1081 h 3351"/>
                <a:gd name="T104" fmla="*/ 2173 w 2860"/>
                <a:gd name="T105" fmla="*/ 1193 h 3351"/>
                <a:gd name="T106" fmla="*/ 2094 w 2860"/>
                <a:gd name="T107" fmla="*/ 1261 h 3351"/>
                <a:gd name="T108" fmla="*/ 2046 w 2860"/>
                <a:gd name="T109" fmla="*/ 1344 h 3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60" h="3351">
                  <a:moveTo>
                    <a:pt x="2046" y="1344"/>
                  </a:moveTo>
                  <a:lnTo>
                    <a:pt x="2046" y="1344"/>
                  </a:lnTo>
                  <a:cubicBezTo>
                    <a:pt x="2036" y="1358"/>
                    <a:pt x="2026" y="1358"/>
                    <a:pt x="2016" y="1368"/>
                  </a:cubicBezTo>
                  <a:cubicBezTo>
                    <a:pt x="2007" y="1378"/>
                    <a:pt x="2007" y="1393"/>
                    <a:pt x="1997" y="1397"/>
                  </a:cubicBezTo>
                  <a:cubicBezTo>
                    <a:pt x="1982" y="1407"/>
                    <a:pt x="1972" y="1402"/>
                    <a:pt x="1963" y="1412"/>
                  </a:cubicBezTo>
                  <a:cubicBezTo>
                    <a:pt x="1953" y="1427"/>
                    <a:pt x="1953" y="1441"/>
                    <a:pt x="1948" y="1461"/>
                  </a:cubicBezTo>
                  <a:cubicBezTo>
                    <a:pt x="1944" y="1480"/>
                    <a:pt x="1939" y="1490"/>
                    <a:pt x="1939" y="1509"/>
                  </a:cubicBezTo>
                  <a:cubicBezTo>
                    <a:pt x="1939" y="1568"/>
                    <a:pt x="1958" y="1598"/>
                    <a:pt x="1958" y="1656"/>
                  </a:cubicBezTo>
                  <a:cubicBezTo>
                    <a:pt x="1958" y="1689"/>
                    <a:pt x="1958" y="1714"/>
                    <a:pt x="1944" y="1743"/>
                  </a:cubicBezTo>
                  <a:cubicBezTo>
                    <a:pt x="1934" y="1768"/>
                    <a:pt x="1914" y="1768"/>
                    <a:pt x="1895" y="1783"/>
                  </a:cubicBezTo>
                  <a:cubicBezTo>
                    <a:pt x="1875" y="1802"/>
                    <a:pt x="1866" y="1816"/>
                    <a:pt x="1846" y="1841"/>
                  </a:cubicBezTo>
                  <a:cubicBezTo>
                    <a:pt x="1797" y="1899"/>
                    <a:pt x="1792" y="1957"/>
                    <a:pt x="1748" y="2021"/>
                  </a:cubicBezTo>
                  <a:cubicBezTo>
                    <a:pt x="1787" y="2065"/>
                    <a:pt x="1812" y="2099"/>
                    <a:pt x="1841" y="2153"/>
                  </a:cubicBezTo>
                  <a:cubicBezTo>
                    <a:pt x="1861" y="2187"/>
                    <a:pt x="1875" y="2206"/>
                    <a:pt x="1875" y="2245"/>
                  </a:cubicBezTo>
                  <a:cubicBezTo>
                    <a:pt x="1875" y="2269"/>
                    <a:pt x="1851" y="2279"/>
                    <a:pt x="1841" y="2303"/>
                  </a:cubicBezTo>
                  <a:cubicBezTo>
                    <a:pt x="1831" y="2328"/>
                    <a:pt x="1831" y="2342"/>
                    <a:pt x="1831" y="2372"/>
                  </a:cubicBezTo>
                  <a:cubicBezTo>
                    <a:pt x="1831" y="2396"/>
                    <a:pt x="1836" y="2410"/>
                    <a:pt x="1836" y="2440"/>
                  </a:cubicBezTo>
                  <a:cubicBezTo>
                    <a:pt x="1841" y="2469"/>
                    <a:pt x="1836" y="2488"/>
                    <a:pt x="1841" y="2513"/>
                  </a:cubicBezTo>
                  <a:cubicBezTo>
                    <a:pt x="1846" y="2542"/>
                    <a:pt x="1875" y="2542"/>
                    <a:pt x="1900" y="2552"/>
                  </a:cubicBezTo>
                  <a:cubicBezTo>
                    <a:pt x="1924" y="2562"/>
                    <a:pt x="1939" y="2571"/>
                    <a:pt x="1963" y="2581"/>
                  </a:cubicBezTo>
                  <a:cubicBezTo>
                    <a:pt x="1997" y="2601"/>
                    <a:pt x="2012" y="2615"/>
                    <a:pt x="2051" y="2630"/>
                  </a:cubicBezTo>
                  <a:cubicBezTo>
                    <a:pt x="2094" y="2645"/>
                    <a:pt x="2118" y="2645"/>
                    <a:pt x="2158" y="2664"/>
                  </a:cubicBezTo>
                  <a:cubicBezTo>
                    <a:pt x="2187" y="2678"/>
                    <a:pt x="2197" y="2703"/>
                    <a:pt x="2212" y="2732"/>
                  </a:cubicBezTo>
                  <a:cubicBezTo>
                    <a:pt x="2226" y="2761"/>
                    <a:pt x="2250" y="2771"/>
                    <a:pt x="2279" y="2786"/>
                  </a:cubicBezTo>
                  <a:cubicBezTo>
                    <a:pt x="2309" y="2805"/>
                    <a:pt x="2323" y="2825"/>
                    <a:pt x="2353" y="2844"/>
                  </a:cubicBezTo>
                  <a:cubicBezTo>
                    <a:pt x="2401" y="2869"/>
                    <a:pt x="2430" y="2873"/>
                    <a:pt x="2474" y="2908"/>
                  </a:cubicBezTo>
                  <a:cubicBezTo>
                    <a:pt x="2504" y="2927"/>
                    <a:pt x="2513" y="2946"/>
                    <a:pt x="2528" y="2976"/>
                  </a:cubicBezTo>
                  <a:cubicBezTo>
                    <a:pt x="2543" y="3010"/>
                    <a:pt x="2552" y="3034"/>
                    <a:pt x="2552" y="3068"/>
                  </a:cubicBezTo>
                  <a:cubicBezTo>
                    <a:pt x="2557" y="3112"/>
                    <a:pt x="2557" y="3137"/>
                    <a:pt x="2571" y="3180"/>
                  </a:cubicBezTo>
                  <a:lnTo>
                    <a:pt x="2571" y="3180"/>
                  </a:lnTo>
                  <a:cubicBezTo>
                    <a:pt x="1895" y="3258"/>
                    <a:pt x="1184" y="3317"/>
                    <a:pt x="429" y="3350"/>
                  </a:cubicBezTo>
                  <a:lnTo>
                    <a:pt x="429" y="3350"/>
                  </a:lnTo>
                  <a:cubicBezTo>
                    <a:pt x="438" y="3312"/>
                    <a:pt x="438" y="3312"/>
                    <a:pt x="458" y="3278"/>
                  </a:cubicBezTo>
                  <a:cubicBezTo>
                    <a:pt x="414" y="2318"/>
                    <a:pt x="414" y="2318"/>
                    <a:pt x="414" y="2318"/>
                  </a:cubicBezTo>
                  <a:cubicBezTo>
                    <a:pt x="355" y="2274"/>
                    <a:pt x="287" y="2235"/>
                    <a:pt x="287" y="2162"/>
                  </a:cubicBezTo>
                  <a:cubicBezTo>
                    <a:pt x="287" y="2104"/>
                    <a:pt x="307" y="2074"/>
                    <a:pt x="307" y="2016"/>
                  </a:cubicBezTo>
                  <a:cubicBezTo>
                    <a:pt x="307" y="1996"/>
                    <a:pt x="297" y="1982"/>
                    <a:pt x="297" y="1962"/>
                  </a:cubicBezTo>
                  <a:lnTo>
                    <a:pt x="297" y="1962"/>
                  </a:lnTo>
                  <a:cubicBezTo>
                    <a:pt x="287" y="1894"/>
                    <a:pt x="292" y="1846"/>
                    <a:pt x="283" y="1778"/>
                  </a:cubicBezTo>
                  <a:cubicBezTo>
                    <a:pt x="278" y="1758"/>
                    <a:pt x="272" y="1748"/>
                    <a:pt x="268" y="1728"/>
                  </a:cubicBezTo>
                  <a:cubicBezTo>
                    <a:pt x="258" y="1661"/>
                    <a:pt x="248" y="1617"/>
                    <a:pt x="229" y="1548"/>
                  </a:cubicBezTo>
                  <a:cubicBezTo>
                    <a:pt x="219" y="1529"/>
                    <a:pt x="214" y="1515"/>
                    <a:pt x="214" y="1490"/>
                  </a:cubicBezTo>
                  <a:cubicBezTo>
                    <a:pt x="214" y="1432"/>
                    <a:pt x="233" y="1397"/>
                    <a:pt x="233" y="1339"/>
                  </a:cubicBezTo>
                  <a:cubicBezTo>
                    <a:pt x="233" y="1295"/>
                    <a:pt x="219" y="1276"/>
                    <a:pt x="214" y="1232"/>
                  </a:cubicBezTo>
                  <a:cubicBezTo>
                    <a:pt x="209" y="1164"/>
                    <a:pt x="209" y="1120"/>
                    <a:pt x="195" y="1051"/>
                  </a:cubicBezTo>
                  <a:cubicBezTo>
                    <a:pt x="185" y="1023"/>
                    <a:pt x="175" y="1003"/>
                    <a:pt x="161" y="979"/>
                  </a:cubicBezTo>
                  <a:cubicBezTo>
                    <a:pt x="136" y="945"/>
                    <a:pt x="126" y="920"/>
                    <a:pt x="107" y="886"/>
                  </a:cubicBezTo>
                  <a:cubicBezTo>
                    <a:pt x="78" y="832"/>
                    <a:pt x="49" y="803"/>
                    <a:pt x="49" y="745"/>
                  </a:cubicBezTo>
                  <a:cubicBezTo>
                    <a:pt x="49" y="720"/>
                    <a:pt x="49" y="711"/>
                    <a:pt x="54" y="691"/>
                  </a:cubicBezTo>
                  <a:cubicBezTo>
                    <a:pt x="59" y="677"/>
                    <a:pt x="63" y="672"/>
                    <a:pt x="63" y="662"/>
                  </a:cubicBezTo>
                  <a:cubicBezTo>
                    <a:pt x="63" y="623"/>
                    <a:pt x="49" y="604"/>
                    <a:pt x="39" y="570"/>
                  </a:cubicBezTo>
                  <a:cubicBezTo>
                    <a:pt x="34" y="555"/>
                    <a:pt x="24" y="550"/>
                    <a:pt x="24" y="531"/>
                  </a:cubicBezTo>
                  <a:cubicBezTo>
                    <a:pt x="24" y="501"/>
                    <a:pt x="39" y="482"/>
                    <a:pt x="39" y="448"/>
                  </a:cubicBezTo>
                  <a:cubicBezTo>
                    <a:pt x="39" y="409"/>
                    <a:pt x="20" y="384"/>
                    <a:pt x="10" y="346"/>
                  </a:cubicBezTo>
                  <a:cubicBezTo>
                    <a:pt x="5" y="336"/>
                    <a:pt x="0" y="336"/>
                    <a:pt x="0" y="331"/>
                  </a:cubicBezTo>
                  <a:cubicBezTo>
                    <a:pt x="0" y="302"/>
                    <a:pt x="0" y="282"/>
                    <a:pt x="5" y="253"/>
                  </a:cubicBezTo>
                  <a:lnTo>
                    <a:pt x="5" y="253"/>
                  </a:lnTo>
                  <a:cubicBezTo>
                    <a:pt x="233" y="243"/>
                    <a:pt x="468" y="228"/>
                    <a:pt x="697" y="214"/>
                  </a:cubicBezTo>
                  <a:cubicBezTo>
                    <a:pt x="701" y="209"/>
                    <a:pt x="701" y="200"/>
                    <a:pt x="701" y="200"/>
                  </a:cubicBezTo>
                  <a:cubicBezTo>
                    <a:pt x="706" y="194"/>
                    <a:pt x="711" y="185"/>
                    <a:pt x="711" y="180"/>
                  </a:cubicBezTo>
                  <a:cubicBezTo>
                    <a:pt x="726" y="161"/>
                    <a:pt x="731" y="122"/>
                    <a:pt x="740" y="97"/>
                  </a:cubicBezTo>
                  <a:cubicBezTo>
                    <a:pt x="755" y="63"/>
                    <a:pt x="760" y="29"/>
                    <a:pt x="789" y="4"/>
                  </a:cubicBezTo>
                  <a:cubicBezTo>
                    <a:pt x="794" y="0"/>
                    <a:pt x="794" y="0"/>
                    <a:pt x="799" y="0"/>
                  </a:cubicBezTo>
                  <a:cubicBezTo>
                    <a:pt x="813" y="9"/>
                    <a:pt x="828" y="34"/>
                    <a:pt x="838" y="48"/>
                  </a:cubicBezTo>
                  <a:cubicBezTo>
                    <a:pt x="857" y="73"/>
                    <a:pt x="877" y="126"/>
                    <a:pt x="886" y="161"/>
                  </a:cubicBezTo>
                  <a:cubicBezTo>
                    <a:pt x="901" y="194"/>
                    <a:pt x="916" y="233"/>
                    <a:pt x="940" y="277"/>
                  </a:cubicBezTo>
                  <a:cubicBezTo>
                    <a:pt x="960" y="311"/>
                    <a:pt x="989" y="331"/>
                    <a:pt x="1023" y="331"/>
                  </a:cubicBezTo>
                  <a:cubicBezTo>
                    <a:pt x="1062" y="331"/>
                    <a:pt x="1081" y="311"/>
                    <a:pt x="1120" y="311"/>
                  </a:cubicBezTo>
                  <a:cubicBezTo>
                    <a:pt x="1145" y="311"/>
                    <a:pt x="1154" y="321"/>
                    <a:pt x="1174" y="326"/>
                  </a:cubicBezTo>
                  <a:cubicBezTo>
                    <a:pt x="1203" y="331"/>
                    <a:pt x="1223" y="326"/>
                    <a:pt x="1247" y="336"/>
                  </a:cubicBezTo>
                  <a:cubicBezTo>
                    <a:pt x="1266" y="341"/>
                    <a:pt x="1281" y="346"/>
                    <a:pt x="1295" y="360"/>
                  </a:cubicBezTo>
                  <a:cubicBezTo>
                    <a:pt x="1305" y="379"/>
                    <a:pt x="1315" y="404"/>
                    <a:pt x="1339" y="404"/>
                  </a:cubicBezTo>
                  <a:cubicBezTo>
                    <a:pt x="1354" y="404"/>
                    <a:pt x="1359" y="389"/>
                    <a:pt x="1369" y="384"/>
                  </a:cubicBezTo>
                  <a:cubicBezTo>
                    <a:pt x="1383" y="374"/>
                    <a:pt x="1393" y="374"/>
                    <a:pt x="1413" y="370"/>
                  </a:cubicBezTo>
                  <a:cubicBezTo>
                    <a:pt x="1422" y="365"/>
                    <a:pt x="1417" y="365"/>
                    <a:pt x="1427" y="365"/>
                  </a:cubicBezTo>
                  <a:cubicBezTo>
                    <a:pt x="1437" y="374"/>
                    <a:pt x="1466" y="384"/>
                    <a:pt x="1476" y="389"/>
                  </a:cubicBezTo>
                  <a:cubicBezTo>
                    <a:pt x="1524" y="399"/>
                    <a:pt x="1568" y="384"/>
                    <a:pt x="1607" y="370"/>
                  </a:cubicBezTo>
                  <a:cubicBezTo>
                    <a:pt x="1651" y="360"/>
                    <a:pt x="1690" y="316"/>
                    <a:pt x="1739" y="326"/>
                  </a:cubicBezTo>
                  <a:cubicBezTo>
                    <a:pt x="1759" y="365"/>
                    <a:pt x="1759" y="404"/>
                    <a:pt x="1773" y="438"/>
                  </a:cubicBezTo>
                  <a:cubicBezTo>
                    <a:pt x="1783" y="468"/>
                    <a:pt x="1787" y="487"/>
                    <a:pt x="1812" y="506"/>
                  </a:cubicBezTo>
                  <a:cubicBezTo>
                    <a:pt x="1827" y="482"/>
                    <a:pt x="1831" y="448"/>
                    <a:pt x="1866" y="448"/>
                  </a:cubicBezTo>
                  <a:cubicBezTo>
                    <a:pt x="1890" y="448"/>
                    <a:pt x="1905" y="448"/>
                    <a:pt x="1929" y="453"/>
                  </a:cubicBezTo>
                  <a:cubicBezTo>
                    <a:pt x="1944" y="457"/>
                    <a:pt x="1948" y="472"/>
                    <a:pt x="1963" y="477"/>
                  </a:cubicBezTo>
                  <a:cubicBezTo>
                    <a:pt x="1987" y="492"/>
                    <a:pt x="2007" y="496"/>
                    <a:pt x="2036" y="506"/>
                  </a:cubicBezTo>
                  <a:cubicBezTo>
                    <a:pt x="2060" y="511"/>
                    <a:pt x="2075" y="511"/>
                    <a:pt x="2099" y="526"/>
                  </a:cubicBezTo>
                  <a:cubicBezTo>
                    <a:pt x="2109" y="531"/>
                    <a:pt x="2109" y="545"/>
                    <a:pt x="2118" y="555"/>
                  </a:cubicBezTo>
                  <a:cubicBezTo>
                    <a:pt x="2143" y="570"/>
                    <a:pt x="2158" y="579"/>
                    <a:pt x="2187" y="579"/>
                  </a:cubicBezTo>
                  <a:cubicBezTo>
                    <a:pt x="2231" y="579"/>
                    <a:pt x="2250" y="555"/>
                    <a:pt x="2284" y="531"/>
                  </a:cubicBezTo>
                  <a:cubicBezTo>
                    <a:pt x="2299" y="521"/>
                    <a:pt x="2299" y="506"/>
                    <a:pt x="2314" y="506"/>
                  </a:cubicBezTo>
                  <a:cubicBezTo>
                    <a:pt x="2328" y="506"/>
                    <a:pt x="2333" y="511"/>
                    <a:pt x="2348" y="511"/>
                  </a:cubicBezTo>
                  <a:cubicBezTo>
                    <a:pt x="2362" y="516"/>
                    <a:pt x="2377" y="511"/>
                    <a:pt x="2392" y="516"/>
                  </a:cubicBezTo>
                  <a:cubicBezTo>
                    <a:pt x="2421" y="531"/>
                    <a:pt x="2430" y="565"/>
                    <a:pt x="2464" y="565"/>
                  </a:cubicBezTo>
                  <a:cubicBezTo>
                    <a:pt x="2499" y="565"/>
                    <a:pt x="2513" y="555"/>
                    <a:pt x="2543" y="545"/>
                  </a:cubicBezTo>
                  <a:cubicBezTo>
                    <a:pt x="2567" y="535"/>
                    <a:pt x="2586" y="535"/>
                    <a:pt x="2616" y="531"/>
                  </a:cubicBezTo>
                  <a:cubicBezTo>
                    <a:pt x="2859" y="565"/>
                    <a:pt x="2859" y="565"/>
                    <a:pt x="2859" y="565"/>
                  </a:cubicBezTo>
                  <a:lnTo>
                    <a:pt x="2859" y="565"/>
                  </a:lnTo>
                  <a:cubicBezTo>
                    <a:pt x="2820" y="599"/>
                    <a:pt x="2796" y="633"/>
                    <a:pt x="2747" y="657"/>
                  </a:cubicBezTo>
                  <a:cubicBezTo>
                    <a:pt x="2732" y="662"/>
                    <a:pt x="2728" y="672"/>
                    <a:pt x="2713" y="677"/>
                  </a:cubicBezTo>
                  <a:cubicBezTo>
                    <a:pt x="2665" y="701"/>
                    <a:pt x="2630" y="711"/>
                    <a:pt x="2582" y="740"/>
                  </a:cubicBezTo>
                  <a:cubicBezTo>
                    <a:pt x="2547" y="755"/>
                    <a:pt x="2533" y="769"/>
                    <a:pt x="2504" y="789"/>
                  </a:cubicBezTo>
                  <a:cubicBezTo>
                    <a:pt x="2494" y="794"/>
                    <a:pt x="2484" y="794"/>
                    <a:pt x="2474" y="803"/>
                  </a:cubicBezTo>
                  <a:cubicBezTo>
                    <a:pt x="2455" y="818"/>
                    <a:pt x="2450" y="838"/>
                    <a:pt x="2435" y="862"/>
                  </a:cubicBezTo>
                  <a:cubicBezTo>
                    <a:pt x="2411" y="896"/>
                    <a:pt x="2392" y="915"/>
                    <a:pt x="2362" y="945"/>
                  </a:cubicBezTo>
                  <a:cubicBezTo>
                    <a:pt x="2314" y="988"/>
                    <a:pt x="2309" y="1032"/>
                    <a:pt x="2270" y="1081"/>
                  </a:cubicBezTo>
                  <a:cubicBezTo>
                    <a:pt x="2245" y="1115"/>
                    <a:pt x="2226" y="1134"/>
                    <a:pt x="2197" y="1164"/>
                  </a:cubicBezTo>
                  <a:cubicBezTo>
                    <a:pt x="2187" y="1173"/>
                    <a:pt x="2187" y="1183"/>
                    <a:pt x="2173" y="1193"/>
                  </a:cubicBezTo>
                  <a:cubicBezTo>
                    <a:pt x="2168" y="1193"/>
                    <a:pt x="2162" y="1193"/>
                    <a:pt x="2158" y="1193"/>
                  </a:cubicBezTo>
                  <a:cubicBezTo>
                    <a:pt x="2129" y="1217"/>
                    <a:pt x="2118" y="1236"/>
                    <a:pt x="2094" y="1261"/>
                  </a:cubicBezTo>
                  <a:cubicBezTo>
                    <a:pt x="2075" y="1280"/>
                    <a:pt x="2060" y="1291"/>
                    <a:pt x="2046" y="1315"/>
                  </a:cubicBezTo>
                  <a:cubicBezTo>
                    <a:pt x="2046" y="1344"/>
                    <a:pt x="2046" y="1344"/>
                    <a:pt x="2046" y="1344"/>
                  </a:cubicBezTo>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 name="Freeform 67"/>
            <p:cNvSpPr>
              <a:spLocks noChangeArrowheads="1"/>
            </p:cNvSpPr>
            <p:nvPr/>
          </p:nvSpPr>
          <p:spPr bwMode="auto">
            <a:xfrm>
              <a:off x="13738904" y="5906550"/>
              <a:ext cx="1243308" cy="579688"/>
            </a:xfrm>
            <a:custGeom>
              <a:avLst/>
              <a:gdLst>
                <a:gd name="T0" fmla="*/ 1841 w 1963"/>
                <a:gd name="T1" fmla="*/ 896 h 917"/>
                <a:gd name="T2" fmla="*/ 1914 w 1963"/>
                <a:gd name="T3" fmla="*/ 877 h 917"/>
                <a:gd name="T4" fmla="*/ 1958 w 1963"/>
                <a:gd name="T5" fmla="*/ 667 h 917"/>
                <a:gd name="T6" fmla="*/ 1962 w 1963"/>
                <a:gd name="T7" fmla="*/ 589 h 917"/>
                <a:gd name="T8" fmla="*/ 1729 w 1963"/>
                <a:gd name="T9" fmla="*/ 662 h 917"/>
                <a:gd name="T10" fmla="*/ 1505 w 1963"/>
                <a:gd name="T11" fmla="*/ 0 h 917"/>
                <a:gd name="T12" fmla="*/ 0 w 1963"/>
                <a:gd name="T13" fmla="*/ 477 h 917"/>
                <a:gd name="T14" fmla="*/ 126 w 1963"/>
                <a:gd name="T15" fmla="*/ 618 h 917"/>
                <a:gd name="T16" fmla="*/ 306 w 1963"/>
                <a:gd name="T17" fmla="*/ 467 h 917"/>
                <a:gd name="T18" fmla="*/ 414 w 1963"/>
                <a:gd name="T19" fmla="*/ 472 h 917"/>
                <a:gd name="T20" fmla="*/ 492 w 1963"/>
                <a:gd name="T21" fmla="*/ 399 h 917"/>
                <a:gd name="T22" fmla="*/ 555 w 1963"/>
                <a:gd name="T23" fmla="*/ 360 h 917"/>
                <a:gd name="T24" fmla="*/ 711 w 1963"/>
                <a:gd name="T25" fmla="*/ 414 h 917"/>
                <a:gd name="T26" fmla="*/ 765 w 1963"/>
                <a:gd name="T27" fmla="*/ 419 h 917"/>
                <a:gd name="T28" fmla="*/ 828 w 1963"/>
                <a:gd name="T29" fmla="*/ 428 h 917"/>
                <a:gd name="T30" fmla="*/ 891 w 1963"/>
                <a:gd name="T31" fmla="*/ 467 h 917"/>
                <a:gd name="T32" fmla="*/ 1057 w 1963"/>
                <a:gd name="T33" fmla="*/ 570 h 917"/>
                <a:gd name="T34" fmla="*/ 1124 w 1963"/>
                <a:gd name="T35" fmla="*/ 599 h 917"/>
                <a:gd name="T36" fmla="*/ 1110 w 1963"/>
                <a:gd name="T37" fmla="*/ 750 h 917"/>
                <a:gd name="T38" fmla="*/ 1057 w 1963"/>
                <a:gd name="T39" fmla="*/ 881 h 917"/>
                <a:gd name="T40" fmla="*/ 1076 w 1963"/>
                <a:gd name="T41" fmla="*/ 916 h 917"/>
                <a:gd name="T42" fmla="*/ 1251 w 1963"/>
                <a:gd name="T43" fmla="*/ 911 h 917"/>
                <a:gd name="T44" fmla="*/ 1417 w 1963"/>
                <a:gd name="T45" fmla="*/ 891 h 917"/>
                <a:gd name="T46" fmla="*/ 1490 w 1963"/>
                <a:gd name="T47" fmla="*/ 867 h 917"/>
                <a:gd name="T48" fmla="*/ 1427 w 1963"/>
                <a:gd name="T49" fmla="*/ 759 h 917"/>
                <a:gd name="T50" fmla="*/ 1334 w 1963"/>
                <a:gd name="T51" fmla="*/ 501 h 917"/>
                <a:gd name="T52" fmla="*/ 1271 w 1963"/>
                <a:gd name="T53" fmla="*/ 370 h 917"/>
                <a:gd name="T54" fmla="*/ 1290 w 1963"/>
                <a:gd name="T55" fmla="*/ 292 h 917"/>
                <a:gd name="T56" fmla="*/ 1388 w 1963"/>
                <a:gd name="T57" fmla="*/ 175 h 917"/>
                <a:gd name="T58" fmla="*/ 1456 w 1963"/>
                <a:gd name="T59" fmla="*/ 190 h 917"/>
                <a:gd name="T60" fmla="*/ 1417 w 1963"/>
                <a:gd name="T61" fmla="*/ 282 h 917"/>
                <a:gd name="T62" fmla="*/ 1417 w 1963"/>
                <a:gd name="T63" fmla="*/ 419 h 917"/>
                <a:gd name="T64" fmla="*/ 1466 w 1963"/>
                <a:gd name="T65" fmla="*/ 458 h 917"/>
                <a:gd name="T66" fmla="*/ 1510 w 1963"/>
                <a:gd name="T67" fmla="*/ 546 h 917"/>
                <a:gd name="T68" fmla="*/ 1510 w 1963"/>
                <a:gd name="T69" fmla="*/ 613 h 917"/>
                <a:gd name="T70" fmla="*/ 1651 w 1963"/>
                <a:gd name="T71" fmla="*/ 716 h 917"/>
                <a:gd name="T72" fmla="*/ 1690 w 1963"/>
                <a:gd name="T73" fmla="*/ 808 h 917"/>
                <a:gd name="T74" fmla="*/ 1841 w 1963"/>
                <a:gd name="T75" fmla="*/ 896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63" h="917">
                  <a:moveTo>
                    <a:pt x="1841" y="896"/>
                  </a:moveTo>
                  <a:lnTo>
                    <a:pt x="1841" y="896"/>
                  </a:lnTo>
                  <a:cubicBezTo>
                    <a:pt x="1865" y="891"/>
                    <a:pt x="1895" y="886"/>
                    <a:pt x="1914" y="877"/>
                  </a:cubicBezTo>
                  <a:lnTo>
                    <a:pt x="1914" y="877"/>
                  </a:lnTo>
                  <a:cubicBezTo>
                    <a:pt x="1919" y="867"/>
                    <a:pt x="1919" y="857"/>
                    <a:pt x="1919" y="847"/>
                  </a:cubicBezTo>
                  <a:cubicBezTo>
                    <a:pt x="1929" y="774"/>
                    <a:pt x="1948" y="735"/>
                    <a:pt x="1958" y="667"/>
                  </a:cubicBezTo>
                  <a:cubicBezTo>
                    <a:pt x="1958" y="652"/>
                    <a:pt x="1962" y="648"/>
                    <a:pt x="1962" y="637"/>
                  </a:cubicBezTo>
                  <a:cubicBezTo>
                    <a:pt x="1962" y="589"/>
                    <a:pt x="1962" y="589"/>
                    <a:pt x="1962" y="589"/>
                  </a:cubicBezTo>
                  <a:lnTo>
                    <a:pt x="1962" y="589"/>
                  </a:lnTo>
                  <a:cubicBezTo>
                    <a:pt x="1729" y="662"/>
                    <a:pt x="1729" y="662"/>
                    <a:pt x="1729" y="662"/>
                  </a:cubicBezTo>
                  <a:cubicBezTo>
                    <a:pt x="1505" y="0"/>
                    <a:pt x="1505" y="0"/>
                    <a:pt x="1505" y="0"/>
                  </a:cubicBezTo>
                  <a:lnTo>
                    <a:pt x="1505" y="0"/>
                  </a:lnTo>
                  <a:cubicBezTo>
                    <a:pt x="0" y="477"/>
                    <a:pt x="0" y="477"/>
                    <a:pt x="0" y="477"/>
                  </a:cubicBezTo>
                  <a:lnTo>
                    <a:pt x="0" y="477"/>
                  </a:lnTo>
                  <a:cubicBezTo>
                    <a:pt x="58" y="701"/>
                    <a:pt x="58" y="701"/>
                    <a:pt x="58" y="701"/>
                  </a:cubicBezTo>
                  <a:cubicBezTo>
                    <a:pt x="87" y="677"/>
                    <a:pt x="97" y="648"/>
                    <a:pt x="126" y="618"/>
                  </a:cubicBezTo>
                  <a:cubicBezTo>
                    <a:pt x="156" y="585"/>
                    <a:pt x="195" y="589"/>
                    <a:pt x="223" y="560"/>
                  </a:cubicBezTo>
                  <a:cubicBezTo>
                    <a:pt x="258" y="526"/>
                    <a:pt x="273" y="491"/>
                    <a:pt x="306" y="467"/>
                  </a:cubicBezTo>
                  <a:cubicBezTo>
                    <a:pt x="341" y="472"/>
                    <a:pt x="341" y="472"/>
                    <a:pt x="341" y="472"/>
                  </a:cubicBezTo>
                  <a:cubicBezTo>
                    <a:pt x="414" y="472"/>
                    <a:pt x="414" y="472"/>
                    <a:pt x="414" y="472"/>
                  </a:cubicBezTo>
                  <a:cubicBezTo>
                    <a:pt x="433" y="472"/>
                    <a:pt x="448" y="458"/>
                    <a:pt x="458" y="443"/>
                  </a:cubicBezTo>
                  <a:cubicBezTo>
                    <a:pt x="472" y="428"/>
                    <a:pt x="482" y="414"/>
                    <a:pt x="492" y="399"/>
                  </a:cubicBezTo>
                  <a:cubicBezTo>
                    <a:pt x="502" y="380"/>
                    <a:pt x="506" y="365"/>
                    <a:pt x="526" y="360"/>
                  </a:cubicBezTo>
                  <a:cubicBezTo>
                    <a:pt x="535" y="355"/>
                    <a:pt x="540" y="360"/>
                    <a:pt x="555" y="360"/>
                  </a:cubicBezTo>
                  <a:cubicBezTo>
                    <a:pt x="594" y="355"/>
                    <a:pt x="613" y="350"/>
                    <a:pt x="652" y="350"/>
                  </a:cubicBezTo>
                  <a:cubicBezTo>
                    <a:pt x="687" y="350"/>
                    <a:pt x="682" y="389"/>
                    <a:pt x="711" y="414"/>
                  </a:cubicBezTo>
                  <a:cubicBezTo>
                    <a:pt x="721" y="424"/>
                    <a:pt x="735" y="419"/>
                    <a:pt x="754" y="419"/>
                  </a:cubicBezTo>
                  <a:cubicBezTo>
                    <a:pt x="759" y="419"/>
                    <a:pt x="759" y="419"/>
                    <a:pt x="765" y="419"/>
                  </a:cubicBezTo>
                  <a:lnTo>
                    <a:pt x="765" y="419"/>
                  </a:lnTo>
                  <a:cubicBezTo>
                    <a:pt x="789" y="419"/>
                    <a:pt x="803" y="424"/>
                    <a:pt x="828" y="428"/>
                  </a:cubicBezTo>
                  <a:cubicBezTo>
                    <a:pt x="847" y="428"/>
                    <a:pt x="862" y="424"/>
                    <a:pt x="876" y="433"/>
                  </a:cubicBezTo>
                  <a:cubicBezTo>
                    <a:pt x="886" y="443"/>
                    <a:pt x="886" y="453"/>
                    <a:pt x="891" y="467"/>
                  </a:cubicBezTo>
                  <a:cubicBezTo>
                    <a:pt x="906" y="496"/>
                    <a:pt x="915" y="531"/>
                    <a:pt x="950" y="535"/>
                  </a:cubicBezTo>
                  <a:cubicBezTo>
                    <a:pt x="994" y="546"/>
                    <a:pt x="1013" y="570"/>
                    <a:pt x="1057" y="570"/>
                  </a:cubicBezTo>
                  <a:cubicBezTo>
                    <a:pt x="1124" y="570"/>
                    <a:pt x="1124" y="570"/>
                    <a:pt x="1124" y="570"/>
                  </a:cubicBezTo>
                  <a:cubicBezTo>
                    <a:pt x="1124" y="599"/>
                    <a:pt x="1124" y="599"/>
                    <a:pt x="1124" y="599"/>
                  </a:cubicBezTo>
                  <a:cubicBezTo>
                    <a:pt x="1124" y="628"/>
                    <a:pt x="1120" y="643"/>
                    <a:pt x="1120" y="672"/>
                  </a:cubicBezTo>
                  <a:cubicBezTo>
                    <a:pt x="1115" y="701"/>
                    <a:pt x="1120" y="721"/>
                    <a:pt x="1110" y="750"/>
                  </a:cubicBezTo>
                  <a:cubicBezTo>
                    <a:pt x="1100" y="789"/>
                    <a:pt x="1081" y="813"/>
                    <a:pt x="1066" y="852"/>
                  </a:cubicBezTo>
                  <a:cubicBezTo>
                    <a:pt x="1061" y="867"/>
                    <a:pt x="1057" y="872"/>
                    <a:pt x="1057" y="881"/>
                  </a:cubicBezTo>
                  <a:cubicBezTo>
                    <a:pt x="1057" y="916"/>
                    <a:pt x="1057" y="916"/>
                    <a:pt x="1057" y="916"/>
                  </a:cubicBezTo>
                  <a:cubicBezTo>
                    <a:pt x="1061" y="916"/>
                    <a:pt x="1066" y="916"/>
                    <a:pt x="1076" y="916"/>
                  </a:cubicBezTo>
                  <a:cubicBezTo>
                    <a:pt x="1110" y="916"/>
                    <a:pt x="1130" y="911"/>
                    <a:pt x="1159" y="905"/>
                  </a:cubicBezTo>
                  <a:cubicBezTo>
                    <a:pt x="1198" y="905"/>
                    <a:pt x="1218" y="911"/>
                    <a:pt x="1251" y="911"/>
                  </a:cubicBezTo>
                  <a:cubicBezTo>
                    <a:pt x="1315" y="911"/>
                    <a:pt x="1354" y="905"/>
                    <a:pt x="1417" y="891"/>
                  </a:cubicBezTo>
                  <a:lnTo>
                    <a:pt x="1417" y="891"/>
                  </a:lnTo>
                  <a:cubicBezTo>
                    <a:pt x="1427" y="877"/>
                    <a:pt x="1427" y="877"/>
                    <a:pt x="1427" y="877"/>
                  </a:cubicBezTo>
                  <a:cubicBezTo>
                    <a:pt x="1451" y="877"/>
                    <a:pt x="1466" y="877"/>
                    <a:pt x="1490" y="867"/>
                  </a:cubicBezTo>
                  <a:cubicBezTo>
                    <a:pt x="1500" y="862"/>
                    <a:pt x="1519" y="852"/>
                    <a:pt x="1519" y="838"/>
                  </a:cubicBezTo>
                  <a:cubicBezTo>
                    <a:pt x="1519" y="789"/>
                    <a:pt x="1461" y="789"/>
                    <a:pt x="1427" y="759"/>
                  </a:cubicBezTo>
                  <a:cubicBezTo>
                    <a:pt x="1383" y="726"/>
                    <a:pt x="1403" y="672"/>
                    <a:pt x="1378" y="623"/>
                  </a:cubicBezTo>
                  <a:cubicBezTo>
                    <a:pt x="1359" y="579"/>
                    <a:pt x="1344" y="550"/>
                    <a:pt x="1334" y="501"/>
                  </a:cubicBezTo>
                  <a:cubicBezTo>
                    <a:pt x="1329" y="487"/>
                    <a:pt x="1329" y="472"/>
                    <a:pt x="1325" y="458"/>
                  </a:cubicBezTo>
                  <a:cubicBezTo>
                    <a:pt x="1305" y="424"/>
                    <a:pt x="1271" y="409"/>
                    <a:pt x="1271" y="370"/>
                  </a:cubicBezTo>
                  <a:cubicBezTo>
                    <a:pt x="1271" y="341"/>
                    <a:pt x="1281" y="331"/>
                    <a:pt x="1290" y="306"/>
                  </a:cubicBezTo>
                  <a:cubicBezTo>
                    <a:pt x="1295" y="302"/>
                    <a:pt x="1290" y="297"/>
                    <a:pt x="1290" y="292"/>
                  </a:cubicBezTo>
                  <a:cubicBezTo>
                    <a:pt x="1305" y="267"/>
                    <a:pt x="1320" y="253"/>
                    <a:pt x="1339" y="234"/>
                  </a:cubicBezTo>
                  <a:cubicBezTo>
                    <a:pt x="1354" y="209"/>
                    <a:pt x="1373" y="200"/>
                    <a:pt x="1388" y="175"/>
                  </a:cubicBezTo>
                  <a:cubicBezTo>
                    <a:pt x="1403" y="151"/>
                    <a:pt x="1412" y="126"/>
                    <a:pt x="1436" y="107"/>
                  </a:cubicBezTo>
                  <a:cubicBezTo>
                    <a:pt x="1436" y="141"/>
                    <a:pt x="1456" y="156"/>
                    <a:pt x="1456" y="190"/>
                  </a:cubicBezTo>
                  <a:cubicBezTo>
                    <a:pt x="1456" y="219"/>
                    <a:pt x="1442" y="234"/>
                    <a:pt x="1427" y="258"/>
                  </a:cubicBezTo>
                  <a:cubicBezTo>
                    <a:pt x="1427" y="267"/>
                    <a:pt x="1417" y="273"/>
                    <a:pt x="1417" y="282"/>
                  </a:cubicBezTo>
                  <a:cubicBezTo>
                    <a:pt x="1417" y="311"/>
                    <a:pt x="1442" y="326"/>
                    <a:pt x="1442" y="355"/>
                  </a:cubicBezTo>
                  <a:cubicBezTo>
                    <a:pt x="1442" y="380"/>
                    <a:pt x="1417" y="389"/>
                    <a:pt x="1417" y="419"/>
                  </a:cubicBezTo>
                  <a:cubicBezTo>
                    <a:pt x="1417" y="433"/>
                    <a:pt x="1422" y="448"/>
                    <a:pt x="1436" y="453"/>
                  </a:cubicBezTo>
                  <a:cubicBezTo>
                    <a:pt x="1446" y="458"/>
                    <a:pt x="1456" y="453"/>
                    <a:pt x="1466" y="458"/>
                  </a:cubicBezTo>
                  <a:cubicBezTo>
                    <a:pt x="1475" y="467"/>
                    <a:pt x="1475" y="477"/>
                    <a:pt x="1475" y="487"/>
                  </a:cubicBezTo>
                  <a:cubicBezTo>
                    <a:pt x="1486" y="511"/>
                    <a:pt x="1486" y="531"/>
                    <a:pt x="1510" y="546"/>
                  </a:cubicBezTo>
                  <a:cubicBezTo>
                    <a:pt x="1524" y="555"/>
                    <a:pt x="1544" y="555"/>
                    <a:pt x="1544" y="574"/>
                  </a:cubicBezTo>
                  <a:cubicBezTo>
                    <a:pt x="1544" y="594"/>
                    <a:pt x="1524" y="599"/>
                    <a:pt x="1510" y="613"/>
                  </a:cubicBezTo>
                  <a:cubicBezTo>
                    <a:pt x="1529" y="662"/>
                    <a:pt x="1558" y="687"/>
                    <a:pt x="1607" y="706"/>
                  </a:cubicBezTo>
                  <a:cubicBezTo>
                    <a:pt x="1622" y="711"/>
                    <a:pt x="1636" y="706"/>
                    <a:pt x="1651" y="716"/>
                  </a:cubicBezTo>
                  <a:cubicBezTo>
                    <a:pt x="1666" y="731"/>
                    <a:pt x="1666" y="745"/>
                    <a:pt x="1675" y="764"/>
                  </a:cubicBezTo>
                  <a:cubicBezTo>
                    <a:pt x="1680" y="779"/>
                    <a:pt x="1690" y="789"/>
                    <a:pt x="1690" y="808"/>
                  </a:cubicBezTo>
                  <a:cubicBezTo>
                    <a:pt x="1699" y="842"/>
                    <a:pt x="1699" y="872"/>
                    <a:pt x="1724" y="896"/>
                  </a:cubicBezTo>
                  <a:cubicBezTo>
                    <a:pt x="1841" y="896"/>
                    <a:pt x="1841" y="896"/>
                    <a:pt x="1841" y="89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 name="Freeform 68"/>
            <p:cNvSpPr>
              <a:spLocks noChangeArrowheads="1"/>
            </p:cNvSpPr>
            <p:nvPr/>
          </p:nvSpPr>
          <p:spPr bwMode="auto">
            <a:xfrm>
              <a:off x="8751671" y="6850293"/>
              <a:ext cx="980085" cy="1142574"/>
            </a:xfrm>
            <a:custGeom>
              <a:avLst/>
              <a:gdLst>
                <a:gd name="T0" fmla="*/ 0 w 1550"/>
                <a:gd name="T1" fmla="*/ 54 h 1803"/>
                <a:gd name="T2" fmla="*/ 0 w 1550"/>
                <a:gd name="T3" fmla="*/ 54 h 1803"/>
                <a:gd name="T4" fmla="*/ 1072 w 1550"/>
                <a:gd name="T5" fmla="*/ 0 h 1803"/>
                <a:gd name="T6" fmla="*/ 1072 w 1550"/>
                <a:gd name="T7" fmla="*/ 0 h 1803"/>
                <a:gd name="T8" fmla="*/ 1266 w 1550"/>
                <a:gd name="T9" fmla="*/ 132 h 1803"/>
                <a:gd name="T10" fmla="*/ 1325 w 1550"/>
                <a:gd name="T11" fmla="*/ 151 h 1803"/>
                <a:gd name="T12" fmla="*/ 1262 w 1550"/>
                <a:gd name="T13" fmla="*/ 258 h 1803"/>
                <a:gd name="T14" fmla="*/ 1247 w 1550"/>
                <a:gd name="T15" fmla="*/ 302 h 1803"/>
                <a:gd name="T16" fmla="*/ 1281 w 1550"/>
                <a:gd name="T17" fmla="*/ 366 h 1803"/>
                <a:gd name="T18" fmla="*/ 1368 w 1550"/>
                <a:gd name="T19" fmla="*/ 448 h 1803"/>
                <a:gd name="T20" fmla="*/ 1466 w 1550"/>
                <a:gd name="T21" fmla="*/ 589 h 1803"/>
                <a:gd name="T22" fmla="*/ 1549 w 1550"/>
                <a:gd name="T23" fmla="*/ 1725 h 1803"/>
                <a:gd name="T24" fmla="*/ 1549 w 1550"/>
                <a:gd name="T25" fmla="*/ 1725 h 1803"/>
                <a:gd name="T26" fmla="*/ 0 w 1550"/>
                <a:gd name="T27" fmla="*/ 1802 h 1803"/>
                <a:gd name="T28" fmla="*/ 0 w 1550"/>
                <a:gd name="T29" fmla="*/ 1802 h 1803"/>
                <a:gd name="T30" fmla="*/ 0 w 1550"/>
                <a:gd name="T31" fmla="*/ 54 h 1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50" h="1803">
                  <a:moveTo>
                    <a:pt x="0" y="54"/>
                  </a:moveTo>
                  <a:lnTo>
                    <a:pt x="0" y="54"/>
                  </a:lnTo>
                  <a:cubicBezTo>
                    <a:pt x="667" y="30"/>
                    <a:pt x="1072" y="0"/>
                    <a:pt x="1072" y="0"/>
                  </a:cubicBezTo>
                  <a:lnTo>
                    <a:pt x="1072" y="0"/>
                  </a:lnTo>
                  <a:cubicBezTo>
                    <a:pt x="1135" y="69"/>
                    <a:pt x="1188" y="93"/>
                    <a:pt x="1266" y="132"/>
                  </a:cubicBezTo>
                  <a:cubicBezTo>
                    <a:pt x="1291" y="141"/>
                    <a:pt x="1305" y="141"/>
                    <a:pt x="1325" y="151"/>
                  </a:cubicBezTo>
                  <a:cubicBezTo>
                    <a:pt x="1301" y="191"/>
                    <a:pt x="1281" y="215"/>
                    <a:pt x="1262" y="258"/>
                  </a:cubicBezTo>
                  <a:cubicBezTo>
                    <a:pt x="1257" y="273"/>
                    <a:pt x="1247" y="283"/>
                    <a:pt x="1247" y="302"/>
                  </a:cubicBezTo>
                  <a:cubicBezTo>
                    <a:pt x="1247" y="332"/>
                    <a:pt x="1266" y="341"/>
                    <a:pt x="1281" y="366"/>
                  </a:cubicBezTo>
                  <a:cubicBezTo>
                    <a:pt x="1310" y="404"/>
                    <a:pt x="1335" y="415"/>
                    <a:pt x="1368" y="448"/>
                  </a:cubicBezTo>
                  <a:cubicBezTo>
                    <a:pt x="1417" y="492"/>
                    <a:pt x="1432" y="531"/>
                    <a:pt x="1466" y="589"/>
                  </a:cubicBezTo>
                  <a:cubicBezTo>
                    <a:pt x="1549" y="1725"/>
                    <a:pt x="1549" y="1725"/>
                    <a:pt x="1549" y="1725"/>
                  </a:cubicBezTo>
                  <a:lnTo>
                    <a:pt x="1549" y="1725"/>
                  </a:lnTo>
                  <a:cubicBezTo>
                    <a:pt x="1549" y="1725"/>
                    <a:pt x="906" y="1773"/>
                    <a:pt x="0" y="1802"/>
                  </a:cubicBezTo>
                  <a:lnTo>
                    <a:pt x="0" y="1802"/>
                  </a:lnTo>
                  <a:cubicBezTo>
                    <a:pt x="0" y="54"/>
                    <a:pt x="0" y="54"/>
                    <a:pt x="0" y="5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 name="Freeform 69"/>
            <p:cNvSpPr>
              <a:spLocks noChangeArrowheads="1"/>
            </p:cNvSpPr>
            <p:nvPr/>
          </p:nvSpPr>
          <p:spPr bwMode="auto">
            <a:xfrm>
              <a:off x="8751671" y="9020623"/>
              <a:ext cx="1414123" cy="2957250"/>
            </a:xfrm>
            <a:custGeom>
              <a:avLst/>
              <a:gdLst>
                <a:gd name="T0" fmla="*/ 2036 w 2231"/>
                <a:gd name="T1" fmla="*/ 2436 h 4663"/>
                <a:gd name="T2" fmla="*/ 1714 w 2231"/>
                <a:gd name="T3" fmla="*/ 2567 h 4663"/>
                <a:gd name="T4" fmla="*/ 1690 w 2231"/>
                <a:gd name="T5" fmla="*/ 2445 h 4663"/>
                <a:gd name="T6" fmla="*/ 1612 w 2231"/>
                <a:gd name="T7" fmla="*/ 2445 h 4663"/>
                <a:gd name="T8" fmla="*/ 1588 w 2231"/>
                <a:gd name="T9" fmla="*/ 2528 h 4663"/>
                <a:gd name="T10" fmla="*/ 1559 w 2231"/>
                <a:gd name="T11" fmla="*/ 2680 h 4663"/>
                <a:gd name="T12" fmla="*/ 1462 w 2231"/>
                <a:gd name="T13" fmla="*/ 2777 h 4663"/>
                <a:gd name="T14" fmla="*/ 1330 w 2231"/>
                <a:gd name="T15" fmla="*/ 2933 h 4663"/>
                <a:gd name="T16" fmla="*/ 1091 w 2231"/>
                <a:gd name="T17" fmla="*/ 3030 h 4663"/>
                <a:gd name="T18" fmla="*/ 959 w 2231"/>
                <a:gd name="T19" fmla="*/ 3025 h 4663"/>
                <a:gd name="T20" fmla="*/ 867 w 2231"/>
                <a:gd name="T21" fmla="*/ 3020 h 4663"/>
                <a:gd name="T22" fmla="*/ 774 w 2231"/>
                <a:gd name="T23" fmla="*/ 3147 h 4663"/>
                <a:gd name="T24" fmla="*/ 696 w 2231"/>
                <a:gd name="T25" fmla="*/ 3220 h 4663"/>
                <a:gd name="T26" fmla="*/ 594 w 2231"/>
                <a:gd name="T27" fmla="*/ 3346 h 4663"/>
                <a:gd name="T28" fmla="*/ 497 w 2231"/>
                <a:gd name="T29" fmla="*/ 3390 h 4663"/>
                <a:gd name="T30" fmla="*/ 482 w 2231"/>
                <a:gd name="T31" fmla="*/ 3503 h 4663"/>
                <a:gd name="T32" fmla="*/ 414 w 2231"/>
                <a:gd name="T33" fmla="*/ 3542 h 4663"/>
                <a:gd name="T34" fmla="*/ 419 w 2231"/>
                <a:gd name="T35" fmla="*/ 3619 h 4663"/>
                <a:gd name="T36" fmla="*/ 404 w 2231"/>
                <a:gd name="T37" fmla="*/ 3766 h 4663"/>
                <a:gd name="T38" fmla="*/ 380 w 2231"/>
                <a:gd name="T39" fmla="*/ 3790 h 4663"/>
                <a:gd name="T40" fmla="*/ 360 w 2231"/>
                <a:gd name="T41" fmla="*/ 3877 h 4663"/>
                <a:gd name="T42" fmla="*/ 360 w 2231"/>
                <a:gd name="T43" fmla="*/ 4048 h 4663"/>
                <a:gd name="T44" fmla="*/ 384 w 2231"/>
                <a:gd name="T45" fmla="*/ 4199 h 4663"/>
                <a:gd name="T46" fmla="*/ 467 w 2231"/>
                <a:gd name="T47" fmla="*/ 4433 h 4663"/>
                <a:gd name="T48" fmla="*/ 550 w 2231"/>
                <a:gd name="T49" fmla="*/ 4569 h 4663"/>
                <a:gd name="T50" fmla="*/ 521 w 2231"/>
                <a:gd name="T51" fmla="*/ 4633 h 4663"/>
                <a:gd name="T52" fmla="*/ 360 w 2231"/>
                <a:gd name="T53" fmla="*/ 4613 h 4663"/>
                <a:gd name="T54" fmla="*/ 24 w 2231"/>
                <a:gd name="T55" fmla="*/ 4530 h 4663"/>
                <a:gd name="T56" fmla="*/ 0 w 2231"/>
                <a:gd name="T57" fmla="*/ 0 h 4663"/>
                <a:gd name="T58" fmla="*/ 83 w 2231"/>
                <a:gd name="T59" fmla="*/ 78 h 4663"/>
                <a:gd name="T60" fmla="*/ 254 w 2231"/>
                <a:gd name="T61" fmla="*/ 83 h 4663"/>
                <a:gd name="T62" fmla="*/ 375 w 2231"/>
                <a:gd name="T63" fmla="*/ 132 h 4663"/>
                <a:gd name="T64" fmla="*/ 516 w 2231"/>
                <a:gd name="T65" fmla="*/ 127 h 4663"/>
                <a:gd name="T66" fmla="*/ 828 w 2231"/>
                <a:gd name="T67" fmla="*/ 210 h 4663"/>
                <a:gd name="T68" fmla="*/ 979 w 2231"/>
                <a:gd name="T69" fmla="*/ 137 h 4663"/>
                <a:gd name="T70" fmla="*/ 1193 w 2231"/>
                <a:gd name="T71" fmla="*/ 64 h 4663"/>
                <a:gd name="T72" fmla="*/ 1447 w 2231"/>
                <a:gd name="T73" fmla="*/ 118 h 4663"/>
                <a:gd name="T74" fmla="*/ 1705 w 2231"/>
                <a:gd name="T75" fmla="*/ 190 h 4663"/>
                <a:gd name="T76" fmla="*/ 1953 w 2231"/>
                <a:gd name="T77" fmla="*/ 536 h 4663"/>
                <a:gd name="T78" fmla="*/ 2075 w 2231"/>
                <a:gd name="T79" fmla="*/ 1345 h 4663"/>
                <a:gd name="T80" fmla="*/ 2192 w 2231"/>
                <a:gd name="T81" fmla="*/ 1511 h 4663"/>
                <a:gd name="T82" fmla="*/ 2158 w 2231"/>
                <a:gd name="T83" fmla="*/ 1895 h 4663"/>
                <a:gd name="T84" fmla="*/ 2177 w 2231"/>
                <a:gd name="T85" fmla="*/ 2324 h 4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31" h="4663">
                  <a:moveTo>
                    <a:pt x="2177" y="2387"/>
                  </a:moveTo>
                  <a:lnTo>
                    <a:pt x="2177" y="2387"/>
                  </a:lnTo>
                  <a:cubicBezTo>
                    <a:pt x="2124" y="2397"/>
                    <a:pt x="2089" y="2412"/>
                    <a:pt x="2036" y="2436"/>
                  </a:cubicBezTo>
                  <a:cubicBezTo>
                    <a:pt x="1992" y="2456"/>
                    <a:pt x="1963" y="2460"/>
                    <a:pt x="1924" y="2480"/>
                  </a:cubicBezTo>
                  <a:cubicBezTo>
                    <a:pt x="1875" y="2514"/>
                    <a:pt x="1846" y="2533"/>
                    <a:pt x="1793" y="2553"/>
                  </a:cubicBezTo>
                  <a:cubicBezTo>
                    <a:pt x="1763" y="2562"/>
                    <a:pt x="1744" y="2562"/>
                    <a:pt x="1714" y="2567"/>
                  </a:cubicBezTo>
                  <a:cubicBezTo>
                    <a:pt x="1734" y="2553"/>
                    <a:pt x="1753" y="2543"/>
                    <a:pt x="1753" y="2519"/>
                  </a:cubicBezTo>
                  <a:cubicBezTo>
                    <a:pt x="1753" y="2499"/>
                    <a:pt x="1749" y="2484"/>
                    <a:pt x="1739" y="2475"/>
                  </a:cubicBezTo>
                  <a:cubicBezTo>
                    <a:pt x="1724" y="2460"/>
                    <a:pt x="1705" y="2460"/>
                    <a:pt x="1690" y="2445"/>
                  </a:cubicBezTo>
                  <a:cubicBezTo>
                    <a:pt x="1680" y="2436"/>
                    <a:pt x="1690" y="2421"/>
                    <a:pt x="1690" y="2407"/>
                  </a:cubicBezTo>
                  <a:cubicBezTo>
                    <a:pt x="1690" y="2392"/>
                    <a:pt x="1695" y="2382"/>
                    <a:pt x="1695" y="2363"/>
                  </a:cubicBezTo>
                  <a:cubicBezTo>
                    <a:pt x="1656" y="2387"/>
                    <a:pt x="1646" y="2417"/>
                    <a:pt x="1612" y="2445"/>
                  </a:cubicBezTo>
                  <a:cubicBezTo>
                    <a:pt x="1608" y="2451"/>
                    <a:pt x="1608" y="2456"/>
                    <a:pt x="1598" y="2460"/>
                  </a:cubicBezTo>
                  <a:cubicBezTo>
                    <a:pt x="1588" y="2460"/>
                    <a:pt x="1578" y="2465"/>
                    <a:pt x="1568" y="2465"/>
                  </a:cubicBezTo>
                  <a:cubicBezTo>
                    <a:pt x="1578" y="2489"/>
                    <a:pt x="1588" y="2504"/>
                    <a:pt x="1588" y="2528"/>
                  </a:cubicBezTo>
                  <a:cubicBezTo>
                    <a:pt x="1588" y="2558"/>
                    <a:pt x="1583" y="2572"/>
                    <a:pt x="1578" y="2602"/>
                  </a:cubicBezTo>
                  <a:cubicBezTo>
                    <a:pt x="1578" y="2626"/>
                    <a:pt x="1573" y="2641"/>
                    <a:pt x="1559" y="2660"/>
                  </a:cubicBezTo>
                  <a:cubicBezTo>
                    <a:pt x="1559" y="2665"/>
                    <a:pt x="1559" y="2675"/>
                    <a:pt x="1559" y="2680"/>
                  </a:cubicBezTo>
                  <a:cubicBezTo>
                    <a:pt x="1553" y="2680"/>
                    <a:pt x="1544" y="2680"/>
                    <a:pt x="1544" y="2680"/>
                  </a:cubicBezTo>
                  <a:cubicBezTo>
                    <a:pt x="1525" y="2694"/>
                    <a:pt x="1514" y="2704"/>
                    <a:pt x="1500" y="2719"/>
                  </a:cubicBezTo>
                  <a:cubicBezTo>
                    <a:pt x="1486" y="2738"/>
                    <a:pt x="1476" y="2757"/>
                    <a:pt x="1462" y="2777"/>
                  </a:cubicBezTo>
                  <a:cubicBezTo>
                    <a:pt x="1447" y="2801"/>
                    <a:pt x="1432" y="2816"/>
                    <a:pt x="1422" y="2840"/>
                  </a:cubicBezTo>
                  <a:cubicBezTo>
                    <a:pt x="1417" y="2850"/>
                    <a:pt x="1412" y="2865"/>
                    <a:pt x="1407" y="2874"/>
                  </a:cubicBezTo>
                  <a:cubicBezTo>
                    <a:pt x="1383" y="2904"/>
                    <a:pt x="1359" y="2913"/>
                    <a:pt x="1330" y="2933"/>
                  </a:cubicBezTo>
                  <a:cubicBezTo>
                    <a:pt x="1305" y="2952"/>
                    <a:pt x="1301" y="2972"/>
                    <a:pt x="1276" y="2991"/>
                  </a:cubicBezTo>
                  <a:cubicBezTo>
                    <a:pt x="1252" y="3011"/>
                    <a:pt x="1227" y="3011"/>
                    <a:pt x="1198" y="3015"/>
                  </a:cubicBezTo>
                  <a:cubicBezTo>
                    <a:pt x="1159" y="3025"/>
                    <a:pt x="1135" y="3030"/>
                    <a:pt x="1091" y="3030"/>
                  </a:cubicBezTo>
                  <a:cubicBezTo>
                    <a:pt x="1072" y="3030"/>
                    <a:pt x="1057" y="3030"/>
                    <a:pt x="1033" y="3025"/>
                  </a:cubicBezTo>
                  <a:cubicBezTo>
                    <a:pt x="1013" y="3015"/>
                    <a:pt x="1008" y="3001"/>
                    <a:pt x="989" y="3001"/>
                  </a:cubicBezTo>
                  <a:cubicBezTo>
                    <a:pt x="974" y="3001"/>
                    <a:pt x="969" y="3015"/>
                    <a:pt x="959" y="3025"/>
                  </a:cubicBezTo>
                  <a:cubicBezTo>
                    <a:pt x="945" y="3030"/>
                    <a:pt x="935" y="3035"/>
                    <a:pt x="920" y="3035"/>
                  </a:cubicBezTo>
                  <a:cubicBezTo>
                    <a:pt x="906" y="3035"/>
                    <a:pt x="896" y="3025"/>
                    <a:pt x="882" y="3015"/>
                  </a:cubicBezTo>
                  <a:cubicBezTo>
                    <a:pt x="867" y="3020"/>
                    <a:pt x="867" y="3020"/>
                    <a:pt x="867" y="3020"/>
                  </a:cubicBezTo>
                  <a:cubicBezTo>
                    <a:pt x="872" y="3059"/>
                    <a:pt x="872" y="3094"/>
                    <a:pt x="911" y="3113"/>
                  </a:cubicBezTo>
                  <a:cubicBezTo>
                    <a:pt x="852" y="3133"/>
                    <a:pt x="823" y="3161"/>
                    <a:pt x="774" y="3191"/>
                  </a:cubicBezTo>
                  <a:cubicBezTo>
                    <a:pt x="774" y="3172"/>
                    <a:pt x="774" y="3161"/>
                    <a:pt x="774" y="3147"/>
                  </a:cubicBezTo>
                  <a:cubicBezTo>
                    <a:pt x="745" y="3147"/>
                    <a:pt x="745" y="3147"/>
                    <a:pt x="745" y="3147"/>
                  </a:cubicBezTo>
                  <a:cubicBezTo>
                    <a:pt x="721" y="3152"/>
                    <a:pt x="696" y="3166"/>
                    <a:pt x="696" y="3191"/>
                  </a:cubicBezTo>
                  <a:cubicBezTo>
                    <a:pt x="696" y="3220"/>
                    <a:pt x="696" y="3220"/>
                    <a:pt x="696" y="3220"/>
                  </a:cubicBezTo>
                  <a:cubicBezTo>
                    <a:pt x="740" y="3220"/>
                    <a:pt x="740" y="3220"/>
                    <a:pt x="740" y="3220"/>
                  </a:cubicBezTo>
                  <a:cubicBezTo>
                    <a:pt x="706" y="3239"/>
                    <a:pt x="691" y="3259"/>
                    <a:pt x="667" y="3283"/>
                  </a:cubicBezTo>
                  <a:cubicBezTo>
                    <a:pt x="638" y="3313"/>
                    <a:pt x="614" y="3318"/>
                    <a:pt x="594" y="3346"/>
                  </a:cubicBezTo>
                  <a:cubicBezTo>
                    <a:pt x="580" y="3366"/>
                    <a:pt x="575" y="3381"/>
                    <a:pt x="565" y="3396"/>
                  </a:cubicBezTo>
                  <a:cubicBezTo>
                    <a:pt x="550" y="3376"/>
                    <a:pt x="541" y="3361"/>
                    <a:pt x="521" y="3346"/>
                  </a:cubicBezTo>
                  <a:cubicBezTo>
                    <a:pt x="511" y="3361"/>
                    <a:pt x="506" y="3371"/>
                    <a:pt x="497" y="3390"/>
                  </a:cubicBezTo>
                  <a:cubicBezTo>
                    <a:pt x="492" y="3400"/>
                    <a:pt x="482" y="3405"/>
                    <a:pt x="482" y="3420"/>
                  </a:cubicBezTo>
                  <a:cubicBezTo>
                    <a:pt x="482" y="3434"/>
                    <a:pt x="502" y="3440"/>
                    <a:pt x="516" y="3444"/>
                  </a:cubicBezTo>
                  <a:cubicBezTo>
                    <a:pt x="506" y="3468"/>
                    <a:pt x="492" y="3478"/>
                    <a:pt x="482" y="3503"/>
                  </a:cubicBezTo>
                  <a:cubicBezTo>
                    <a:pt x="477" y="3517"/>
                    <a:pt x="477" y="3542"/>
                    <a:pt x="458" y="3542"/>
                  </a:cubicBezTo>
                  <a:cubicBezTo>
                    <a:pt x="453" y="3542"/>
                    <a:pt x="448" y="3532"/>
                    <a:pt x="439" y="3532"/>
                  </a:cubicBezTo>
                  <a:cubicBezTo>
                    <a:pt x="429" y="3532"/>
                    <a:pt x="424" y="3537"/>
                    <a:pt x="414" y="3542"/>
                  </a:cubicBezTo>
                  <a:cubicBezTo>
                    <a:pt x="399" y="3546"/>
                    <a:pt x="375" y="3546"/>
                    <a:pt x="375" y="3561"/>
                  </a:cubicBezTo>
                  <a:cubicBezTo>
                    <a:pt x="375" y="3576"/>
                    <a:pt x="384" y="3581"/>
                    <a:pt x="390" y="3595"/>
                  </a:cubicBezTo>
                  <a:cubicBezTo>
                    <a:pt x="395" y="3605"/>
                    <a:pt x="404" y="3619"/>
                    <a:pt x="419" y="3619"/>
                  </a:cubicBezTo>
                  <a:cubicBezTo>
                    <a:pt x="434" y="3619"/>
                    <a:pt x="439" y="3610"/>
                    <a:pt x="448" y="3600"/>
                  </a:cubicBezTo>
                  <a:cubicBezTo>
                    <a:pt x="443" y="3639"/>
                    <a:pt x="434" y="3663"/>
                    <a:pt x="424" y="3697"/>
                  </a:cubicBezTo>
                  <a:cubicBezTo>
                    <a:pt x="414" y="3727"/>
                    <a:pt x="404" y="3741"/>
                    <a:pt x="404" y="3766"/>
                  </a:cubicBezTo>
                  <a:cubicBezTo>
                    <a:pt x="404" y="3780"/>
                    <a:pt x="404" y="3790"/>
                    <a:pt x="409" y="3805"/>
                  </a:cubicBezTo>
                  <a:cubicBezTo>
                    <a:pt x="409" y="3785"/>
                    <a:pt x="409" y="3785"/>
                    <a:pt x="409" y="3785"/>
                  </a:cubicBezTo>
                  <a:cubicBezTo>
                    <a:pt x="395" y="3785"/>
                    <a:pt x="390" y="3790"/>
                    <a:pt x="380" y="3790"/>
                  </a:cubicBezTo>
                  <a:cubicBezTo>
                    <a:pt x="370" y="3790"/>
                    <a:pt x="360" y="3780"/>
                    <a:pt x="351" y="3780"/>
                  </a:cubicBezTo>
                  <a:cubicBezTo>
                    <a:pt x="326" y="3780"/>
                    <a:pt x="297" y="3799"/>
                    <a:pt x="297" y="3829"/>
                  </a:cubicBezTo>
                  <a:cubicBezTo>
                    <a:pt x="297" y="3858"/>
                    <a:pt x="331" y="3877"/>
                    <a:pt x="360" y="3877"/>
                  </a:cubicBezTo>
                  <a:cubicBezTo>
                    <a:pt x="375" y="3877"/>
                    <a:pt x="384" y="3873"/>
                    <a:pt x="395" y="3863"/>
                  </a:cubicBezTo>
                  <a:cubicBezTo>
                    <a:pt x="395" y="3985"/>
                    <a:pt x="395" y="3985"/>
                    <a:pt x="395" y="3985"/>
                  </a:cubicBezTo>
                  <a:cubicBezTo>
                    <a:pt x="395" y="4014"/>
                    <a:pt x="380" y="4029"/>
                    <a:pt x="360" y="4048"/>
                  </a:cubicBezTo>
                  <a:cubicBezTo>
                    <a:pt x="356" y="4053"/>
                    <a:pt x="345" y="4058"/>
                    <a:pt x="345" y="4062"/>
                  </a:cubicBezTo>
                  <a:cubicBezTo>
                    <a:pt x="345" y="4092"/>
                    <a:pt x="360" y="4102"/>
                    <a:pt x="370" y="4126"/>
                  </a:cubicBezTo>
                  <a:cubicBezTo>
                    <a:pt x="380" y="4155"/>
                    <a:pt x="380" y="4170"/>
                    <a:pt x="384" y="4199"/>
                  </a:cubicBezTo>
                  <a:cubicBezTo>
                    <a:pt x="390" y="4233"/>
                    <a:pt x="390" y="4258"/>
                    <a:pt x="409" y="4291"/>
                  </a:cubicBezTo>
                  <a:cubicBezTo>
                    <a:pt x="419" y="4316"/>
                    <a:pt x="434" y="4335"/>
                    <a:pt x="443" y="4360"/>
                  </a:cubicBezTo>
                  <a:cubicBezTo>
                    <a:pt x="453" y="4389"/>
                    <a:pt x="467" y="4404"/>
                    <a:pt x="467" y="4433"/>
                  </a:cubicBezTo>
                  <a:cubicBezTo>
                    <a:pt x="467" y="4511"/>
                    <a:pt x="467" y="4511"/>
                    <a:pt x="467" y="4511"/>
                  </a:cubicBezTo>
                  <a:cubicBezTo>
                    <a:pt x="467" y="4526"/>
                    <a:pt x="458" y="4540"/>
                    <a:pt x="467" y="4554"/>
                  </a:cubicBezTo>
                  <a:cubicBezTo>
                    <a:pt x="487" y="4579"/>
                    <a:pt x="516" y="4569"/>
                    <a:pt x="550" y="4569"/>
                  </a:cubicBezTo>
                  <a:cubicBezTo>
                    <a:pt x="550" y="4589"/>
                    <a:pt x="555" y="4603"/>
                    <a:pt x="555" y="4618"/>
                  </a:cubicBezTo>
                  <a:lnTo>
                    <a:pt x="555" y="4618"/>
                  </a:lnTo>
                  <a:cubicBezTo>
                    <a:pt x="545" y="4623"/>
                    <a:pt x="531" y="4628"/>
                    <a:pt x="521" y="4633"/>
                  </a:cubicBezTo>
                  <a:cubicBezTo>
                    <a:pt x="497" y="4647"/>
                    <a:pt x="487" y="4662"/>
                    <a:pt x="458" y="4662"/>
                  </a:cubicBezTo>
                  <a:cubicBezTo>
                    <a:pt x="429" y="4662"/>
                    <a:pt x="409" y="4657"/>
                    <a:pt x="384" y="4642"/>
                  </a:cubicBezTo>
                  <a:cubicBezTo>
                    <a:pt x="375" y="4633"/>
                    <a:pt x="370" y="4623"/>
                    <a:pt x="360" y="4613"/>
                  </a:cubicBezTo>
                  <a:cubicBezTo>
                    <a:pt x="331" y="4598"/>
                    <a:pt x="312" y="4594"/>
                    <a:pt x="282" y="4589"/>
                  </a:cubicBezTo>
                  <a:cubicBezTo>
                    <a:pt x="204" y="4574"/>
                    <a:pt x="161" y="4569"/>
                    <a:pt x="88" y="4545"/>
                  </a:cubicBezTo>
                  <a:cubicBezTo>
                    <a:pt x="63" y="4540"/>
                    <a:pt x="49" y="4535"/>
                    <a:pt x="24" y="4530"/>
                  </a:cubicBezTo>
                  <a:cubicBezTo>
                    <a:pt x="14" y="4530"/>
                    <a:pt x="10" y="4526"/>
                    <a:pt x="0" y="4526"/>
                  </a:cubicBezTo>
                  <a:lnTo>
                    <a:pt x="0" y="4526"/>
                  </a:lnTo>
                  <a:cubicBezTo>
                    <a:pt x="0" y="0"/>
                    <a:pt x="0" y="0"/>
                    <a:pt x="0" y="0"/>
                  </a:cubicBezTo>
                  <a:lnTo>
                    <a:pt x="0" y="0"/>
                  </a:lnTo>
                  <a:cubicBezTo>
                    <a:pt x="19" y="10"/>
                    <a:pt x="34" y="20"/>
                    <a:pt x="58" y="35"/>
                  </a:cubicBezTo>
                  <a:cubicBezTo>
                    <a:pt x="73" y="44"/>
                    <a:pt x="73" y="64"/>
                    <a:pt x="83" y="78"/>
                  </a:cubicBezTo>
                  <a:cubicBezTo>
                    <a:pt x="97" y="113"/>
                    <a:pt x="117" y="137"/>
                    <a:pt x="151" y="137"/>
                  </a:cubicBezTo>
                  <a:cubicBezTo>
                    <a:pt x="166" y="137"/>
                    <a:pt x="175" y="127"/>
                    <a:pt x="185" y="113"/>
                  </a:cubicBezTo>
                  <a:cubicBezTo>
                    <a:pt x="204" y="93"/>
                    <a:pt x="224" y="83"/>
                    <a:pt x="254" y="83"/>
                  </a:cubicBezTo>
                  <a:cubicBezTo>
                    <a:pt x="268" y="83"/>
                    <a:pt x="278" y="88"/>
                    <a:pt x="293" y="98"/>
                  </a:cubicBezTo>
                  <a:cubicBezTo>
                    <a:pt x="293" y="103"/>
                    <a:pt x="293" y="113"/>
                    <a:pt x="297" y="113"/>
                  </a:cubicBezTo>
                  <a:cubicBezTo>
                    <a:pt x="321" y="132"/>
                    <a:pt x="341" y="132"/>
                    <a:pt x="375" y="132"/>
                  </a:cubicBezTo>
                  <a:cubicBezTo>
                    <a:pt x="395" y="132"/>
                    <a:pt x="414" y="127"/>
                    <a:pt x="434" y="137"/>
                  </a:cubicBezTo>
                  <a:cubicBezTo>
                    <a:pt x="453" y="142"/>
                    <a:pt x="463" y="161"/>
                    <a:pt x="487" y="161"/>
                  </a:cubicBezTo>
                  <a:cubicBezTo>
                    <a:pt x="502" y="161"/>
                    <a:pt x="502" y="127"/>
                    <a:pt x="516" y="127"/>
                  </a:cubicBezTo>
                  <a:cubicBezTo>
                    <a:pt x="536" y="127"/>
                    <a:pt x="545" y="137"/>
                    <a:pt x="560" y="142"/>
                  </a:cubicBezTo>
                  <a:cubicBezTo>
                    <a:pt x="638" y="152"/>
                    <a:pt x="682" y="166"/>
                    <a:pt x="760" y="181"/>
                  </a:cubicBezTo>
                  <a:cubicBezTo>
                    <a:pt x="784" y="185"/>
                    <a:pt x="799" y="210"/>
                    <a:pt x="828" y="210"/>
                  </a:cubicBezTo>
                  <a:cubicBezTo>
                    <a:pt x="848" y="210"/>
                    <a:pt x="857" y="205"/>
                    <a:pt x="877" y="195"/>
                  </a:cubicBezTo>
                  <a:cubicBezTo>
                    <a:pt x="911" y="190"/>
                    <a:pt x="930" y="181"/>
                    <a:pt x="955" y="161"/>
                  </a:cubicBezTo>
                  <a:cubicBezTo>
                    <a:pt x="964" y="157"/>
                    <a:pt x="969" y="146"/>
                    <a:pt x="979" y="137"/>
                  </a:cubicBezTo>
                  <a:cubicBezTo>
                    <a:pt x="1018" y="113"/>
                    <a:pt x="1047" y="122"/>
                    <a:pt x="1086" y="103"/>
                  </a:cubicBezTo>
                  <a:cubicBezTo>
                    <a:pt x="1105" y="93"/>
                    <a:pt x="1110" y="78"/>
                    <a:pt x="1130" y="74"/>
                  </a:cubicBezTo>
                  <a:cubicBezTo>
                    <a:pt x="1155" y="64"/>
                    <a:pt x="1169" y="64"/>
                    <a:pt x="1193" y="64"/>
                  </a:cubicBezTo>
                  <a:cubicBezTo>
                    <a:pt x="1213" y="78"/>
                    <a:pt x="1227" y="88"/>
                    <a:pt x="1252" y="88"/>
                  </a:cubicBezTo>
                  <a:cubicBezTo>
                    <a:pt x="1354" y="88"/>
                    <a:pt x="1354" y="88"/>
                    <a:pt x="1354" y="88"/>
                  </a:cubicBezTo>
                  <a:cubicBezTo>
                    <a:pt x="1393" y="88"/>
                    <a:pt x="1412" y="103"/>
                    <a:pt x="1447" y="118"/>
                  </a:cubicBezTo>
                  <a:cubicBezTo>
                    <a:pt x="1490" y="137"/>
                    <a:pt x="1510" y="152"/>
                    <a:pt x="1553" y="171"/>
                  </a:cubicBezTo>
                  <a:cubicBezTo>
                    <a:pt x="1608" y="195"/>
                    <a:pt x="1646" y="190"/>
                    <a:pt x="1705" y="190"/>
                  </a:cubicBezTo>
                  <a:lnTo>
                    <a:pt x="1705" y="190"/>
                  </a:lnTo>
                  <a:cubicBezTo>
                    <a:pt x="1753" y="210"/>
                    <a:pt x="1793" y="215"/>
                    <a:pt x="1846" y="215"/>
                  </a:cubicBezTo>
                  <a:cubicBezTo>
                    <a:pt x="1880" y="215"/>
                    <a:pt x="1899" y="215"/>
                    <a:pt x="1934" y="215"/>
                  </a:cubicBezTo>
                  <a:cubicBezTo>
                    <a:pt x="1953" y="536"/>
                    <a:pt x="1953" y="536"/>
                    <a:pt x="1953" y="536"/>
                  </a:cubicBezTo>
                  <a:lnTo>
                    <a:pt x="1953" y="536"/>
                  </a:lnTo>
                  <a:cubicBezTo>
                    <a:pt x="1978" y="1130"/>
                    <a:pt x="1978" y="1130"/>
                    <a:pt x="1978" y="1130"/>
                  </a:cubicBezTo>
                  <a:cubicBezTo>
                    <a:pt x="2021" y="1213"/>
                    <a:pt x="2031" y="1262"/>
                    <a:pt x="2075" y="1345"/>
                  </a:cubicBezTo>
                  <a:cubicBezTo>
                    <a:pt x="2089" y="1369"/>
                    <a:pt x="2104" y="1379"/>
                    <a:pt x="2124" y="1403"/>
                  </a:cubicBezTo>
                  <a:cubicBezTo>
                    <a:pt x="2138" y="1423"/>
                    <a:pt x="2143" y="1442"/>
                    <a:pt x="2158" y="1462"/>
                  </a:cubicBezTo>
                  <a:cubicBezTo>
                    <a:pt x="2167" y="1481"/>
                    <a:pt x="2182" y="1491"/>
                    <a:pt x="2192" y="1511"/>
                  </a:cubicBezTo>
                  <a:cubicBezTo>
                    <a:pt x="2216" y="1559"/>
                    <a:pt x="2230" y="1594"/>
                    <a:pt x="2230" y="1652"/>
                  </a:cubicBezTo>
                  <a:cubicBezTo>
                    <a:pt x="2230" y="1705"/>
                    <a:pt x="2230" y="1735"/>
                    <a:pt x="2211" y="1779"/>
                  </a:cubicBezTo>
                  <a:cubicBezTo>
                    <a:pt x="2187" y="1822"/>
                    <a:pt x="2158" y="1846"/>
                    <a:pt x="2158" y="1895"/>
                  </a:cubicBezTo>
                  <a:cubicBezTo>
                    <a:pt x="2158" y="1949"/>
                    <a:pt x="2187" y="1978"/>
                    <a:pt x="2187" y="2036"/>
                  </a:cubicBezTo>
                  <a:cubicBezTo>
                    <a:pt x="2187" y="2144"/>
                    <a:pt x="2182" y="2202"/>
                    <a:pt x="2182" y="2309"/>
                  </a:cubicBezTo>
                  <a:cubicBezTo>
                    <a:pt x="2182" y="2314"/>
                    <a:pt x="2177" y="2319"/>
                    <a:pt x="2177" y="2324"/>
                  </a:cubicBezTo>
                  <a:cubicBezTo>
                    <a:pt x="2177" y="2348"/>
                    <a:pt x="2182" y="2363"/>
                    <a:pt x="2177" y="238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 name="Freeform 70"/>
            <p:cNvSpPr>
              <a:spLocks noChangeArrowheads="1"/>
            </p:cNvSpPr>
            <p:nvPr/>
          </p:nvSpPr>
          <p:spPr bwMode="auto">
            <a:xfrm>
              <a:off x="15242635" y="2574043"/>
              <a:ext cx="980085" cy="1680256"/>
            </a:xfrm>
            <a:custGeom>
              <a:avLst/>
              <a:gdLst>
                <a:gd name="T0" fmla="*/ 0 w 1550"/>
                <a:gd name="T1" fmla="*/ 1549 h 2651"/>
                <a:gd name="T2" fmla="*/ 536 w 1550"/>
                <a:gd name="T3" fmla="*/ 2650 h 2651"/>
                <a:gd name="T4" fmla="*/ 536 w 1550"/>
                <a:gd name="T5" fmla="*/ 2645 h 2651"/>
                <a:gd name="T6" fmla="*/ 623 w 1550"/>
                <a:gd name="T7" fmla="*/ 2343 h 2651"/>
                <a:gd name="T8" fmla="*/ 760 w 1550"/>
                <a:gd name="T9" fmla="*/ 2100 h 2651"/>
                <a:gd name="T10" fmla="*/ 901 w 1550"/>
                <a:gd name="T11" fmla="*/ 1924 h 2651"/>
                <a:gd name="T12" fmla="*/ 959 w 1550"/>
                <a:gd name="T13" fmla="*/ 1870 h 2651"/>
                <a:gd name="T14" fmla="*/ 979 w 1550"/>
                <a:gd name="T15" fmla="*/ 1734 h 2651"/>
                <a:gd name="T16" fmla="*/ 954 w 1550"/>
                <a:gd name="T17" fmla="*/ 1583 h 2651"/>
                <a:gd name="T18" fmla="*/ 1013 w 1550"/>
                <a:gd name="T19" fmla="*/ 1564 h 2651"/>
                <a:gd name="T20" fmla="*/ 1067 w 1550"/>
                <a:gd name="T21" fmla="*/ 1647 h 2651"/>
                <a:gd name="T22" fmla="*/ 1145 w 1550"/>
                <a:gd name="T23" fmla="*/ 1583 h 2651"/>
                <a:gd name="T24" fmla="*/ 1203 w 1550"/>
                <a:gd name="T25" fmla="*/ 1495 h 2651"/>
                <a:gd name="T26" fmla="*/ 1256 w 1550"/>
                <a:gd name="T27" fmla="*/ 1500 h 2651"/>
                <a:gd name="T28" fmla="*/ 1300 w 1550"/>
                <a:gd name="T29" fmla="*/ 1427 h 2651"/>
                <a:gd name="T30" fmla="*/ 1422 w 1550"/>
                <a:gd name="T31" fmla="*/ 1315 h 2651"/>
                <a:gd name="T32" fmla="*/ 1549 w 1550"/>
                <a:gd name="T33" fmla="*/ 1096 h 2651"/>
                <a:gd name="T34" fmla="*/ 1490 w 1550"/>
                <a:gd name="T35" fmla="*/ 1018 h 2651"/>
                <a:gd name="T36" fmla="*/ 1432 w 1550"/>
                <a:gd name="T37" fmla="*/ 931 h 2651"/>
                <a:gd name="T38" fmla="*/ 1339 w 1550"/>
                <a:gd name="T39" fmla="*/ 887 h 2651"/>
                <a:gd name="T40" fmla="*/ 1261 w 1550"/>
                <a:gd name="T41" fmla="*/ 838 h 2651"/>
                <a:gd name="T42" fmla="*/ 1110 w 1550"/>
                <a:gd name="T43" fmla="*/ 706 h 2651"/>
                <a:gd name="T44" fmla="*/ 1052 w 1550"/>
                <a:gd name="T45" fmla="*/ 653 h 2651"/>
                <a:gd name="T46" fmla="*/ 945 w 1550"/>
                <a:gd name="T47" fmla="*/ 399 h 2651"/>
                <a:gd name="T48" fmla="*/ 828 w 1550"/>
                <a:gd name="T49" fmla="*/ 112 h 2651"/>
                <a:gd name="T50" fmla="*/ 725 w 1550"/>
                <a:gd name="T51" fmla="*/ 39 h 2651"/>
                <a:gd name="T52" fmla="*/ 560 w 1550"/>
                <a:gd name="T53" fmla="*/ 49 h 2651"/>
                <a:gd name="T54" fmla="*/ 424 w 1550"/>
                <a:gd name="T55" fmla="*/ 141 h 2651"/>
                <a:gd name="T56" fmla="*/ 331 w 1550"/>
                <a:gd name="T57" fmla="*/ 229 h 2651"/>
                <a:gd name="T58" fmla="*/ 161 w 1550"/>
                <a:gd name="T59" fmla="*/ 258 h 2651"/>
                <a:gd name="T60" fmla="*/ 117 w 1550"/>
                <a:gd name="T61" fmla="*/ 517 h 2651"/>
                <a:gd name="T62" fmla="*/ 127 w 1550"/>
                <a:gd name="T63" fmla="*/ 984 h 2651"/>
                <a:gd name="T64" fmla="*/ 107 w 1550"/>
                <a:gd name="T65" fmla="*/ 1198 h 2651"/>
                <a:gd name="T66" fmla="*/ 58 w 1550"/>
                <a:gd name="T67" fmla="*/ 1305 h 2651"/>
                <a:gd name="T68" fmla="*/ 78 w 1550"/>
                <a:gd name="T69" fmla="*/ 1369 h 2651"/>
                <a:gd name="T70" fmla="*/ 63 w 1550"/>
                <a:gd name="T71" fmla="*/ 1510 h 2651"/>
                <a:gd name="T72" fmla="*/ 0 w 1550"/>
                <a:gd name="T73" fmla="*/ 1549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50" h="2651">
                  <a:moveTo>
                    <a:pt x="0" y="1549"/>
                  </a:moveTo>
                  <a:lnTo>
                    <a:pt x="0" y="1549"/>
                  </a:lnTo>
                  <a:cubicBezTo>
                    <a:pt x="399" y="2596"/>
                    <a:pt x="399" y="2596"/>
                    <a:pt x="399" y="2596"/>
                  </a:cubicBezTo>
                  <a:cubicBezTo>
                    <a:pt x="443" y="2620"/>
                    <a:pt x="487" y="2630"/>
                    <a:pt x="536" y="2650"/>
                  </a:cubicBezTo>
                  <a:lnTo>
                    <a:pt x="536" y="2650"/>
                  </a:lnTo>
                  <a:cubicBezTo>
                    <a:pt x="536" y="2645"/>
                    <a:pt x="536" y="2645"/>
                    <a:pt x="536" y="2645"/>
                  </a:cubicBezTo>
                  <a:cubicBezTo>
                    <a:pt x="550" y="2548"/>
                    <a:pt x="550" y="2489"/>
                    <a:pt x="589" y="2401"/>
                  </a:cubicBezTo>
                  <a:cubicBezTo>
                    <a:pt x="599" y="2377"/>
                    <a:pt x="614" y="2367"/>
                    <a:pt x="623" y="2343"/>
                  </a:cubicBezTo>
                  <a:cubicBezTo>
                    <a:pt x="648" y="2289"/>
                    <a:pt x="653" y="2250"/>
                    <a:pt x="658" y="2192"/>
                  </a:cubicBezTo>
                  <a:cubicBezTo>
                    <a:pt x="682" y="2143"/>
                    <a:pt x="716" y="2133"/>
                    <a:pt x="760" y="2100"/>
                  </a:cubicBezTo>
                  <a:cubicBezTo>
                    <a:pt x="808" y="2065"/>
                    <a:pt x="823" y="2026"/>
                    <a:pt x="852" y="1978"/>
                  </a:cubicBezTo>
                  <a:cubicBezTo>
                    <a:pt x="867" y="1954"/>
                    <a:pt x="877" y="1934"/>
                    <a:pt x="901" y="1924"/>
                  </a:cubicBezTo>
                  <a:cubicBezTo>
                    <a:pt x="910" y="1919"/>
                    <a:pt x="921" y="1924"/>
                    <a:pt x="930" y="1915"/>
                  </a:cubicBezTo>
                  <a:cubicBezTo>
                    <a:pt x="945" y="1904"/>
                    <a:pt x="954" y="1890"/>
                    <a:pt x="959" y="1870"/>
                  </a:cubicBezTo>
                  <a:cubicBezTo>
                    <a:pt x="969" y="1836"/>
                    <a:pt x="964" y="1817"/>
                    <a:pt x="969" y="1783"/>
                  </a:cubicBezTo>
                  <a:cubicBezTo>
                    <a:pt x="969" y="1763"/>
                    <a:pt x="979" y="1754"/>
                    <a:pt x="979" y="1734"/>
                  </a:cubicBezTo>
                  <a:cubicBezTo>
                    <a:pt x="979" y="1661"/>
                    <a:pt x="979" y="1661"/>
                    <a:pt x="979" y="1661"/>
                  </a:cubicBezTo>
                  <a:cubicBezTo>
                    <a:pt x="954" y="1583"/>
                    <a:pt x="954" y="1583"/>
                    <a:pt x="954" y="1583"/>
                  </a:cubicBezTo>
                  <a:cubicBezTo>
                    <a:pt x="969" y="1583"/>
                    <a:pt x="984" y="1578"/>
                    <a:pt x="998" y="1573"/>
                  </a:cubicBezTo>
                  <a:cubicBezTo>
                    <a:pt x="1004" y="1573"/>
                    <a:pt x="1008" y="1564"/>
                    <a:pt x="1013" y="1564"/>
                  </a:cubicBezTo>
                  <a:cubicBezTo>
                    <a:pt x="1032" y="1564"/>
                    <a:pt x="1037" y="1588"/>
                    <a:pt x="1042" y="1603"/>
                  </a:cubicBezTo>
                  <a:cubicBezTo>
                    <a:pt x="1052" y="1622"/>
                    <a:pt x="1057" y="1632"/>
                    <a:pt x="1067" y="1647"/>
                  </a:cubicBezTo>
                  <a:cubicBezTo>
                    <a:pt x="1095" y="1642"/>
                    <a:pt x="1125" y="1642"/>
                    <a:pt x="1145" y="1612"/>
                  </a:cubicBezTo>
                  <a:cubicBezTo>
                    <a:pt x="1150" y="1608"/>
                    <a:pt x="1145" y="1593"/>
                    <a:pt x="1145" y="1583"/>
                  </a:cubicBezTo>
                  <a:cubicBezTo>
                    <a:pt x="1150" y="1564"/>
                    <a:pt x="1164" y="1554"/>
                    <a:pt x="1174" y="1539"/>
                  </a:cubicBezTo>
                  <a:cubicBezTo>
                    <a:pt x="1184" y="1525"/>
                    <a:pt x="1193" y="1510"/>
                    <a:pt x="1203" y="1495"/>
                  </a:cubicBezTo>
                  <a:cubicBezTo>
                    <a:pt x="1208" y="1486"/>
                    <a:pt x="1208" y="1481"/>
                    <a:pt x="1217" y="1481"/>
                  </a:cubicBezTo>
                  <a:cubicBezTo>
                    <a:pt x="1232" y="1481"/>
                    <a:pt x="1242" y="1495"/>
                    <a:pt x="1256" y="1500"/>
                  </a:cubicBezTo>
                  <a:cubicBezTo>
                    <a:pt x="1261" y="1505"/>
                    <a:pt x="1266" y="1500"/>
                    <a:pt x="1271" y="1500"/>
                  </a:cubicBezTo>
                  <a:cubicBezTo>
                    <a:pt x="1286" y="1476"/>
                    <a:pt x="1286" y="1451"/>
                    <a:pt x="1300" y="1427"/>
                  </a:cubicBezTo>
                  <a:cubicBezTo>
                    <a:pt x="1325" y="1393"/>
                    <a:pt x="1349" y="1379"/>
                    <a:pt x="1378" y="1349"/>
                  </a:cubicBezTo>
                  <a:cubicBezTo>
                    <a:pt x="1393" y="1335"/>
                    <a:pt x="1402" y="1325"/>
                    <a:pt x="1422" y="1315"/>
                  </a:cubicBezTo>
                  <a:cubicBezTo>
                    <a:pt x="1471" y="1276"/>
                    <a:pt x="1485" y="1242"/>
                    <a:pt x="1515" y="1183"/>
                  </a:cubicBezTo>
                  <a:cubicBezTo>
                    <a:pt x="1534" y="1155"/>
                    <a:pt x="1549" y="1130"/>
                    <a:pt x="1549" y="1096"/>
                  </a:cubicBezTo>
                  <a:cubicBezTo>
                    <a:pt x="1549" y="1076"/>
                    <a:pt x="1549" y="1062"/>
                    <a:pt x="1539" y="1047"/>
                  </a:cubicBezTo>
                  <a:cubicBezTo>
                    <a:pt x="1524" y="1033"/>
                    <a:pt x="1505" y="1033"/>
                    <a:pt x="1490" y="1018"/>
                  </a:cubicBezTo>
                  <a:cubicBezTo>
                    <a:pt x="1481" y="1008"/>
                    <a:pt x="1481" y="989"/>
                    <a:pt x="1476" y="974"/>
                  </a:cubicBezTo>
                  <a:cubicBezTo>
                    <a:pt x="1466" y="955"/>
                    <a:pt x="1446" y="945"/>
                    <a:pt x="1432" y="931"/>
                  </a:cubicBezTo>
                  <a:lnTo>
                    <a:pt x="1432" y="931"/>
                  </a:lnTo>
                  <a:cubicBezTo>
                    <a:pt x="1393" y="926"/>
                    <a:pt x="1374" y="896"/>
                    <a:pt x="1339" y="887"/>
                  </a:cubicBezTo>
                  <a:cubicBezTo>
                    <a:pt x="1315" y="882"/>
                    <a:pt x="1296" y="887"/>
                    <a:pt x="1276" y="867"/>
                  </a:cubicBezTo>
                  <a:cubicBezTo>
                    <a:pt x="1266" y="862"/>
                    <a:pt x="1266" y="848"/>
                    <a:pt x="1261" y="838"/>
                  </a:cubicBezTo>
                  <a:cubicBezTo>
                    <a:pt x="1232" y="789"/>
                    <a:pt x="1217" y="755"/>
                    <a:pt x="1169" y="730"/>
                  </a:cubicBezTo>
                  <a:cubicBezTo>
                    <a:pt x="1145" y="716"/>
                    <a:pt x="1135" y="711"/>
                    <a:pt x="1110" y="706"/>
                  </a:cubicBezTo>
                  <a:cubicBezTo>
                    <a:pt x="1091" y="702"/>
                    <a:pt x="1076" y="711"/>
                    <a:pt x="1062" y="697"/>
                  </a:cubicBezTo>
                  <a:cubicBezTo>
                    <a:pt x="1052" y="687"/>
                    <a:pt x="1057" y="672"/>
                    <a:pt x="1052" y="653"/>
                  </a:cubicBezTo>
                  <a:cubicBezTo>
                    <a:pt x="1032" y="589"/>
                    <a:pt x="993" y="565"/>
                    <a:pt x="974" y="502"/>
                  </a:cubicBezTo>
                  <a:cubicBezTo>
                    <a:pt x="959" y="463"/>
                    <a:pt x="954" y="439"/>
                    <a:pt x="945" y="399"/>
                  </a:cubicBezTo>
                  <a:cubicBezTo>
                    <a:pt x="916" y="321"/>
                    <a:pt x="891" y="278"/>
                    <a:pt x="867" y="200"/>
                  </a:cubicBezTo>
                  <a:cubicBezTo>
                    <a:pt x="857" y="166"/>
                    <a:pt x="847" y="146"/>
                    <a:pt x="828" y="112"/>
                  </a:cubicBezTo>
                  <a:cubicBezTo>
                    <a:pt x="823" y="93"/>
                    <a:pt x="818" y="78"/>
                    <a:pt x="804" y="64"/>
                  </a:cubicBezTo>
                  <a:cubicBezTo>
                    <a:pt x="779" y="44"/>
                    <a:pt x="755" y="49"/>
                    <a:pt x="725" y="39"/>
                  </a:cubicBezTo>
                  <a:cubicBezTo>
                    <a:pt x="686" y="25"/>
                    <a:pt x="662" y="0"/>
                    <a:pt x="614" y="0"/>
                  </a:cubicBezTo>
                  <a:cubicBezTo>
                    <a:pt x="584" y="0"/>
                    <a:pt x="575" y="25"/>
                    <a:pt x="560" y="49"/>
                  </a:cubicBezTo>
                  <a:cubicBezTo>
                    <a:pt x="555" y="68"/>
                    <a:pt x="545" y="78"/>
                    <a:pt x="536" y="97"/>
                  </a:cubicBezTo>
                  <a:cubicBezTo>
                    <a:pt x="497" y="122"/>
                    <a:pt x="458" y="112"/>
                    <a:pt x="424" y="141"/>
                  </a:cubicBezTo>
                  <a:cubicBezTo>
                    <a:pt x="424" y="146"/>
                    <a:pt x="424" y="151"/>
                    <a:pt x="419" y="156"/>
                  </a:cubicBezTo>
                  <a:cubicBezTo>
                    <a:pt x="390" y="190"/>
                    <a:pt x="365" y="205"/>
                    <a:pt x="331" y="229"/>
                  </a:cubicBezTo>
                  <a:cubicBezTo>
                    <a:pt x="297" y="180"/>
                    <a:pt x="248" y="171"/>
                    <a:pt x="209" y="122"/>
                  </a:cubicBezTo>
                  <a:cubicBezTo>
                    <a:pt x="209" y="180"/>
                    <a:pt x="170" y="205"/>
                    <a:pt x="161" y="258"/>
                  </a:cubicBezTo>
                  <a:cubicBezTo>
                    <a:pt x="156" y="312"/>
                    <a:pt x="141" y="341"/>
                    <a:pt x="131" y="395"/>
                  </a:cubicBezTo>
                  <a:cubicBezTo>
                    <a:pt x="122" y="439"/>
                    <a:pt x="127" y="467"/>
                    <a:pt x="117" y="517"/>
                  </a:cubicBezTo>
                  <a:cubicBezTo>
                    <a:pt x="107" y="580"/>
                    <a:pt x="97" y="619"/>
                    <a:pt x="97" y="687"/>
                  </a:cubicBezTo>
                  <a:cubicBezTo>
                    <a:pt x="97" y="804"/>
                    <a:pt x="117" y="867"/>
                    <a:pt x="127" y="984"/>
                  </a:cubicBezTo>
                  <a:cubicBezTo>
                    <a:pt x="127" y="1076"/>
                    <a:pt x="127" y="1076"/>
                    <a:pt x="127" y="1076"/>
                  </a:cubicBezTo>
                  <a:cubicBezTo>
                    <a:pt x="127" y="1125"/>
                    <a:pt x="117" y="1155"/>
                    <a:pt x="107" y="1198"/>
                  </a:cubicBezTo>
                  <a:cubicBezTo>
                    <a:pt x="102" y="1233"/>
                    <a:pt x="92" y="1247"/>
                    <a:pt x="78" y="1276"/>
                  </a:cubicBezTo>
                  <a:cubicBezTo>
                    <a:pt x="73" y="1291"/>
                    <a:pt x="63" y="1291"/>
                    <a:pt x="58" y="1305"/>
                  </a:cubicBezTo>
                  <a:cubicBezTo>
                    <a:pt x="53" y="1310"/>
                    <a:pt x="44" y="1315"/>
                    <a:pt x="44" y="1320"/>
                  </a:cubicBezTo>
                  <a:cubicBezTo>
                    <a:pt x="44" y="1344"/>
                    <a:pt x="78" y="1344"/>
                    <a:pt x="78" y="1369"/>
                  </a:cubicBezTo>
                  <a:cubicBezTo>
                    <a:pt x="78" y="1403"/>
                    <a:pt x="68" y="1418"/>
                    <a:pt x="63" y="1447"/>
                  </a:cubicBezTo>
                  <a:cubicBezTo>
                    <a:pt x="63" y="1471"/>
                    <a:pt x="68" y="1486"/>
                    <a:pt x="63" y="1510"/>
                  </a:cubicBezTo>
                  <a:cubicBezTo>
                    <a:pt x="63" y="1515"/>
                    <a:pt x="53" y="1515"/>
                    <a:pt x="48" y="1520"/>
                  </a:cubicBezTo>
                  <a:cubicBezTo>
                    <a:pt x="34" y="1534"/>
                    <a:pt x="15" y="1544"/>
                    <a:pt x="0" y="154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 name="Freeform 71"/>
            <p:cNvSpPr>
              <a:spLocks noChangeArrowheads="1"/>
            </p:cNvSpPr>
            <p:nvPr/>
          </p:nvSpPr>
          <p:spPr bwMode="auto">
            <a:xfrm>
              <a:off x="14738591" y="3671810"/>
              <a:ext cx="487242" cy="929741"/>
            </a:xfrm>
            <a:custGeom>
              <a:avLst/>
              <a:gdLst>
                <a:gd name="T0" fmla="*/ 0 w 771"/>
                <a:gd name="T1" fmla="*/ 258 h 1467"/>
                <a:gd name="T2" fmla="*/ 0 w 771"/>
                <a:gd name="T3" fmla="*/ 258 h 1467"/>
                <a:gd name="T4" fmla="*/ 662 w 771"/>
                <a:gd name="T5" fmla="*/ 0 h 1467"/>
                <a:gd name="T6" fmla="*/ 662 w 771"/>
                <a:gd name="T7" fmla="*/ 0 h 1467"/>
                <a:gd name="T8" fmla="*/ 696 w 771"/>
                <a:gd name="T9" fmla="*/ 131 h 1467"/>
                <a:gd name="T10" fmla="*/ 770 w 771"/>
                <a:gd name="T11" fmla="*/ 219 h 1467"/>
                <a:gd name="T12" fmla="*/ 736 w 771"/>
                <a:gd name="T13" fmla="*/ 297 h 1467"/>
                <a:gd name="T14" fmla="*/ 711 w 771"/>
                <a:gd name="T15" fmla="*/ 356 h 1467"/>
                <a:gd name="T16" fmla="*/ 667 w 771"/>
                <a:gd name="T17" fmla="*/ 438 h 1467"/>
                <a:gd name="T18" fmla="*/ 682 w 771"/>
                <a:gd name="T19" fmla="*/ 477 h 1467"/>
                <a:gd name="T20" fmla="*/ 667 w 771"/>
                <a:gd name="T21" fmla="*/ 551 h 1467"/>
                <a:gd name="T22" fmla="*/ 667 w 771"/>
                <a:gd name="T23" fmla="*/ 628 h 1467"/>
                <a:gd name="T24" fmla="*/ 653 w 771"/>
                <a:gd name="T25" fmla="*/ 702 h 1467"/>
                <a:gd name="T26" fmla="*/ 648 w 771"/>
                <a:gd name="T27" fmla="*/ 794 h 1467"/>
                <a:gd name="T28" fmla="*/ 638 w 771"/>
                <a:gd name="T29" fmla="*/ 847 h 1467"/>
                <a:gd name="T30" fmla="*/ 667 w 771"/>
                <a:gd name="T31" fmla="*/ 989 h 1467"/>
                <a:gd name="T32" fmla="*/ 692 w 771"/>
                <a:gd name="T33" fmla="*/ 1111 h 1467"/>
                <a:gd name="T34" fmla="*/ 720 w 771"/>
                <a:gd name="T35" fmla="*/ 1203 h 1467"/>
                <a:gd name="T36" fmla="*/ 731 w 771"/>
                <a:gd name="T37" fmla="*/ 1291 h 1467"/>
                <a:gd name="T38" fmla="*/ 770 w 771"/>
                <a:gd name="T39" fmla="*/ 1369 h 1467"/>
                <a:gd name="T40" fmla="*/ 770 w 771"/>
                <a:gd name="T41" fmla="*/ 1369 h 1467"/>
                <a:gd name="T42" fmla="*/ 438 w 771"/>
                <a:gd name="T43" fmla="*/ 1466 h 1467"/>
                <a:gd name="T44" fmla="*/ 438 w 771"/>
                <a:gd name="T45" fmla="*/ 1466 h 1467"/>
                <a:gd name="T46" fmla="*/ 424 w 771"/>
                <a:gd name="T47" fmla="*/ 1398 h 1467"/>
                <a:gd name="T48" fmla="*/ 317 w 771"/>
                <a:gd name="T49" fmla="*/ 1023 h 1467"/>
                <a:gd name="T50" fmla="*/ 229 w 771"/>
                <a:gd name="T51" fmla="*/ 935 h 1467"/>
                <a:gd name="T52" fmla="*/ 190 w 771"/>
                <a:gd name="T53" fmla="*/ 847 h 1467"/>
                <a:gd name="T54" fmla="*/ 126 w 771"/>
                <a:gd name="T55" fmla="*/ 653 h 1467"/>
                <a:gd name="T56" fmla="*/ 68 w 771"/>
                <a:gd name="T57" fmla="*/ 502 h 1467"/>
                <a:gd name="T58" fmla="*/ 34 w 771"/>
                <a:gd name="T59" fmla="*/ 453 h 1467"/>
                <a:gd name="T60" fmla="*/ 24 w 771"/>
                <a:gd name="T61" fmla="*/ 380 h 1467"/>
                <a:gd name="T62" fmla="*/ 0 w 771"/>
                <a:gd name="T63" fmla="*/ 258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1" h="1467">
                  <a:moveTo>
                    <a:pt x="0" y="258"/>
                  </a:moveTo>
                  <a:lnTo>
                    <a:pt x="0" y="258"/>
                  </a:lnTo>
                  <a:cubicBezTo>
                    <a:pt x="662" y="0"/>
                    <a:pt x="662" y="0"/>
                    <a:pt x="662" y="0"/>
                  </a:cubicBezTo>
                  <a:lnTo>
                    <a:pt x="662" y="0"/>
                  </a:lnTo>
                  <a:cubicBezTo>
                    <a:pt x="682" y="49"/>
                    <a:pt x="677" y="88"/>
                    <a:pt x="696" y="131"/>
                  </a:cubicBezTo>
                  <a:cubicBezTo>
                    <a:pt x="716" y="170"/>
                    <a:pt x="770" y="175"/>
                    <a:pt x="770" y="219"/>
                  </a:cubicBezTo>
                  <a:cubicBezTo>
                    <a:pt x="770" y="253"/>
                    <a:pt x="750" y="268"/>
                    <a:pt x="736" y="297"/>
                  </a:cubicBezTo>
                  <a:cubicBezTo>
                    <a:pt x="726" y="316"/>
                    <a:pt x="720" y="336"/>
                    <a:pt x="711" y="356"/>
                  </a:cubicBezTo>
                  <a:cubicBezTo>
                    <a:pt x="692" y="390"/>
                    <a:pt x="667" y="404"/>
                    <a:pt x="667" y="438"/>
                  </a:cubicBezTo>
                  <a:cubicBezTo>
                    <a:pt x="667" y="458"/>
                    <a:pt x="677" y="463"/>
                    <a:pt x="682" y="477"/>
                  </a:cubicBezTo>
                  <a:cubicBezTo>
                    <a:pt x="667" y="551"/>
                    <a:pt x="667" y="551"/>
                    <a:pt x="667" y="551"/>
                  </a:cubicBezTo>
                  <a:cubicBezTo>
                    <a:pt x="667" y="628"/>
                    <a:pt x="667" y="628"/>
                    <a:pt x="667" y="628"/>
                  </a:cubicBezTo>
                  <a:cubicBezTo>
                    <a:pt x="667" y="658"/>
                    <a:pt x="657" y="672"/>
                    <a:pt x="653" y="702"/>
                  </a:cubicBezTo>
                  <a:cubicBezTo>
                    <a:pt x="653" y="741"/>
                    <a:pt x="657" y="760"/>
                    <a:pt x="648" y="794"/>
                  </a:cubicBezTo>
                  <a:cubicBezTo>
                    <a:pt x="643" y="814"/>
                    <a:pt x="638" y="828"/>
                    <a:pt x="638" y="847"/>
                  </a:cubicBezTo>
                  <a:cubicBezTo>
                    <a:pt x="638" y="901"/>
                    <a:pt x="657" y="935"/>
                    <a:pt x="667" y="989"/>
                  </a:cubicBezTo>
                  <a:cubicBezTo>
                    <a:pt x="672" y="1037"/>
                    <a:pt x="672" y="1067"/>
                    <a:pt x="692" y="1111"/>
                  </a:cubicBezTo>
                  <a:cubicBezTo>
                    <a:pt x="706" y="1145"/>
                    <a:pt x="716" y="1164"/>
                    <a:pt x="720" y="1203"/>
                  </a:cubicBezTo>
                  <a:cubicBezTo>
                    <a:pt x="726" y="1237"/>
                    <a:pt x="720" y="1257"/>
                    <a:pt x="731" y="1291"/>
                  </a:cubicBezTo>
                  <a:cubicBezTo>
                    <a:pt x="736" y="1325"/>
                    <a:pt x="750" y="1339"/>
                    <a:pt x="770" y="1369"/>
                  </a:cubicBezTo>
                  <a:lnTo>
                    <a:pt x="770" y="1369"/>
                  </a:lnTo>
                  <a:cubicBezTo>
                    <a:pt x="438" y="1466"/>
                    <a:pt x="438" y="1466"/>
                    <a:pt x="438" y="1466"/>
                  </a:cubicBezTo>
                  <a:lnTo>
                    <a:pt x="438" y="1466"/>
                  </a:lnTo>
                  <a:cubicBezTo>
                    <a:pt x="433" y="1437"/>
                    <a:pt x="429" y="1427"/>
                    <a:pt x="424" y="1398"/>
                  </a:cubicBezTo>
                  <a:cubicBezTo>
                    <a:pt x="317" y="1023"/>
                    <a:pt x="317" y="1023"/>
                    <a:pt x="317" y="1023"/>
                  </a:cubicBezTo>
                  <a:cubicBezTo>
                    <a:pt x="273" y="1004"/>
                    <a:pt x="253" y="979"/>
                    <a:pt x="229" y="935"/>
                  </a:cubicBezTo>
                  <a:cubicBezTo>
                    <a:pt x="209" y="906"/>
                    <a:pt x="200" y="887"/>
                    <a:pt x="190" y="847"/>
                  </a:cubicBezTo>
                  <a:cubicBezTo>
                    <a:pt x="175" y="770"/>
                    <a:pt x="141" y="731"/>
                    <a:pt x="126" y="653"/>
                  </a:cubicBezTo>
                  <a:cubicBezTo>
                    <a:pt x="117" y="589"/>
                    <a:pt x="98" y="556"/>
                    <a:pt x="68" y="502"/>
                  </a:cubicBezTo>
                  <a:cubicBezTo>
                    <a:pt x="58" y="482"/>
                    <a:pt x="44" y="473"/>
                    <a:pt x="34" y="453"/>
                  </a:cubicBezTo>
                  <a:cubicBezTo>
                    <a:pt x="29" y="429"/>
                    <a:pt x="34" y="404"/>
                    <a:pt x="24" y="380"/>
                  </a:cubicBezTo>
                  <a:cubicBezTo>
                    <a:pt x="10" y="336"/>
                    <a:pt x="0" y="307"/>
                    <a:pt x="0" y="258"/>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8" name="Freeform 72"/>
            <p:cNvSpPr>
              <a:spLocks noChangeArrowheads="1"/>
            </p:cNvSpPr>
            <p:nvPr/>
          </p:nvSpPr>
          <p:spPr bwMode="auto">
            <a:xfrm>
              <a:off x="15015815" y="4329910"/>
              <a:ext cx="952083" cy="543283"/>
            </a:xfrm>
            <a:custGeom>
              <a:avLst/>
              <a:gdLst>
                <a:gd name="T0" fmla="*/ 867 w 1502"/>
                <a:gd name="T1" fmla="*/ 0 h 859"/>
                <a:gd name="T2" fmla="*/ 867 w 1502"/>
                <a:gd name="T3" fmla="*/ 0 h 859"/>
                <a:gd name="T4" fmla="*/ 896 w 1502"/>
                <a:gd name="T5" fmla="*/ 15 h 859"/>
                <a:gd name="T6" fmla="*/ 984 w 1502"/>
                <a:gd name="T7" fmla="*/ 59 h 859"/>
                <a:gd name="T8" fmla="*/ 935 w 1502"/>
                <a:gd name="T9" fmla="*/ 132 h 859"/>
                <a:gd name="T10" fmla="*/ 931 w 1502"/>
                <a:gd name="T11" fmla="*/ 200 h 859"/>
                <a:gd name="T12" fmla="*/ 999 w 1502"/>
                <a:gd name="T13" fmla="*/ 318 h 859"/>
                <a:gd name="T14" fmla="*/ 1042 w 1502"/>
                <a:gd name="T15" fmla="*/ 318 h 859"/>
                <a:gd name="T16" fmla="*/ 1053 w 1502"/>
                <a:gd name="T17" fmla="*/ 327 h 859"/>
                <a:gd name="T18" fmla="*/ 1087 w 1502"/>
                <a:gd name="T19" fmla="*/ 366 h 859"/>
                <a:gd name="T20" fmla="*/ 1130 w 1502"/>
                <a:gd name="T21" fmla="*/ 444 h 859"/>
                <a:gd name="T22" fmla="*/ 1164 w 1502"/>
                <a:gd name="T23" fmla="*/ 483 h 859"/>
                <a:gd name="T24" fmla="*/ 1233 w 1502"/>
                <a:gd name="T25" fmla="*/ 517 h 859"/>
                <a:gd name="T26" fmla="*/ 1315 w 1502"/>
                <a:gd name="T27" fmla="*/ 498 h 859"/>
                <a:gd name="T28" fmla="*/ 1374 w 1502"/>
                <a:gd name="T29" fmla="*/ 473 h 859"/>
                <a:gd name="T30" fmla="*/ 1393 w 1502"/>
                <a:gd name="T31" fmla="*/ 405 h 859"/>
                <a:gd name="T32" fmla="*/ 1374 w 1502"/>
                <a:gd name="T33" fmla="*/ 351 h 859"/>
                <a:gd name="T34" fmla="*/ 1360 w 1502"/>
                <a:gd name="T35" fmla="*/ 346 h 859"/>
                <a:gd name="T36" fmla="*/ 1315 w 1502"/>
                <a:gd name="T37" fmla="*/ 254 h 859"/>
                <a:gd name="T38" fmla="*/ 1413 w 1502"/>
                <a:gd name="T39" fmla="*/ 298 h 859"/>
                <a:gd name="T40" fmla="*/ 1501 w 1502"/>
                <a:gd name="T41" fmla="*/ 366 h 859"/>
                <a:gd name="T42" fmla="*/ 1466 w 1502"/>
                <a:gd name="T43" fmla="*/ 454 h 859"/>
                <a:gd name="T44" fmla="*/ 1437 w 1502"/>
                <a:gd name="T45" fmla="*/ 483 h 859"/>
                <a:gd name="T46" fmla="*/ 1408 w 1502"/>
                <a:gd name="T47" fmla="*/ 527 h 859"/>
                <a:gd name="T48" fmla="*/ 1349 w 1502"/>
                <a:gd name="T49" fmla="*/ 566 h 859"/>
                <a:gd name="T50" fmla="*/ 1266 w 1502"/>
                <a:gd name="T51" fmla="*/ 649 h 859"/>
                <a:gd name="T52" fmla="*/ 1213 w 1502"/>
                <a:gd name="T53" fmla="*/ 600 h 859"/>
                <a:gd name="T54" fmla="*/ 1179 w 1502"/>
                <a:gd name="T55" fmla="*/ 658 h 859"/>
                <a:gd name="T56" fmla="*/ 1150 w 1502"/>
                <a:gd name="T57" fmla="*/ 716 h 859"/>
                <a:gd name="T58" fmla="*/ 1062 w 1502"/>
                <a:gd name="T59" fmla="*/ 760 h 859"/>
                <a:gd name="T60" fmla="*/ 1062 w 1502"/>
                <a:gd name="T61" fmla="*/ 760 h 859"/>
                <a:gd name="T62" fmla="*/ 1014 w 1502"/>
                <a:gd name="T63" fmla="*/ 663 h 859"/>
                <a:gd name="T64" fmla="*/ 940 w 1502"/>
                <a:gd name="T65" fmla="*/ 614 h 859"/>
                <a:gd name="T66" fmla="*/ 916 w 1502"/>
                <a:gd name="T67" fmla="*/ 585 h 859"/>
                <a:gd name="T68" fmla="*/ 896 w 1502"/>
                <a:gd name="T69" fmla="*/ 570 h 859"/>
                <a:gd name="T70" fmla="*/ 824 w 1502"/>
                <a:gd name="T71" fmla="*/ 600 h 859"/>
                <a:gd name="T72" fmla="*/ 794 w 1502"/>
                <a:gd name="T73" fmla="*/ 600 h 859"/>
                <a:gd name="T74" fmla="*/ 721 w 1502"/>
                <a:gd name="T75" fmla="*/ 624 h 859"/>
                <a:gd name="T76" fmla="*/ 721 w 1502"/>
                <a:gd name="T77" fmla="*/ 624 h 859"/>
                <a:gd name="T78" fmla="*/ 54 w 1502"/>
                <a:gd name="T79" fmla="*/ 858 h 859"/>
                <a:gd name="T80" fmla="*/ 54 w 1502"/>
                <a:gd name="T81" fmla="*/ 858 h 859"/>
                <a:gd name="T82" fmla="*/ 34 w 1502"/>
                <a:gd name="T83" fmla="*/ 809 h 859"/>
                <a:gd name="T84" fmla="*/ 15 w 1502"/>
                <a:gd name="T85" fmla="*/ 716 h 859"/>
                <a:gd name="T86" fmla="*/ 15 w 1502"/>
                <a:gd name="T87" fmla="*/ 644 h 859"/>
                <a:gd name="T88" fmla="*/ 5 w 1502"/>
                <a:gd name="T89" fmla="*/ 522 h 859"/>
                <a:gd name="T90" fmla="*/ 0 w 1502"/>
                <a:gd name="T91" fmla="*/ 429 h 859"/>
                <a:gd name="T92" fmla="*/ 0 w 1502"/>
                <a:gd name="T93" fmla="*/ 429 h 859"/>
                <a:gd name="T94" fmla="*/ 332 w 1502"/>
                <a:gd name="T95" fmla="*/ 332 h 859"/>
                <a:gd name="T96" fmla="*/ 332 w 1502"/>
                <a:gd name="T97" fmla="*/ 332 h 859"/>
                <a:gd name="T98" fmla="*/ 736 w 1502"/>
                <a:gd name="T99" fmla="*/ 166 h 859"/>
                <a:gd name="T100" fmla="*/ 789 w 1502"/>
                <a:gd name="T101" fmla="*/ 74 h 859"/>
                <a:gd name="T102" fmla="*/ 867 w 1502"/>
                <a:gd name="T103" fmla="*/ 0 h 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2" h="859">
                  <a:moveTo>
                    <a:pt x="867" y="0"/>
                  </a:moveTo>
                  <a:lnTo>
                    <a:pt x="867" y="0"/>
                  </a:lnTo>
                  <a:cubicBezTo>
                    <a:pt x="867" y="11"/>
                    <a:pt x="887" y="11"/>
                    <a:pt x="896" y="15"/>
                  </a:cubicBezTo>
                  <a:cubicBezTo>
                    <a:pt x="931" y="35"/>
                    <a:pt x="955" y="35"/>
                    <a:pt x="984" y="59"/>
                  </a:cubicBezTo>
                  <a:cubicBezTo>
                    <a:pt x="970" y="88"/>
                    <a:pt x="945" y="103"/>
                    <a:pt x="935" y="132"/>
                  </a:cubicBezTo>
                  <a:cubicBezTo>
                    <a:pt x="931" y="157"/>
                    <a:pt x="931" y="176"/>
                    <a:pt x="931" y="200"/>
                  </a:cubicBezTo>
                  <a:cubicBezTo>
                    <a:pt x="931" y="254"/>
                    <a:pt x="945" y="318"/>
                    <a:pt x="999" y="318"/>
                  </a:cubicBezTo>
                  <a:cubicBezTo>
                    <a:pt x="1014" y="318"/>
                    <a:pt x="1023" y="318"/>
                    <a:pt x="1042" y="318"/>
                  </a:cubicBezTo>
                  <a:cubicBezTo>
                    <a:pt x="1047" y="318"/>
                    <a:pt x="1047" y="322"/>
                    <a:pt x="1053" y="327"/>
                  </a:cubicBezTo>
                  <a:cubicBezTo>
                    <a:pt x="1067" y="337"/>
                    <a:pt x="1077" y="351"/>
                    <a:pt x="1087" y="366"/>
                  </a:cubicBezTo>
                  <a:cubicBezTo>
                    <a:pt x="1106" y="395"/>
                    <a:pt x="1111" y="415"/>
                    <a:pt x="1130" y="444"/>
                  </a:cubicBezTo>
                  <a:cubicBezTo>
                    <a:pt x="1140" y="459"/>
                    <a:pt x="1155" y="468"/>
                    <a:pt x="1164" y="483"/>
                  </a:cubicBezTo>
                  <a:cubicBezTo>
                    <a:pt x="1184" y="503"/>
                    <a:pt x="1203" y="517"/>
                    <a:pt x="1233" y="517"/>
                  </a:cubicBezTo>
                  <a:cubicBezTo>
                    <a:pt x="1262" y="517"/>
                    <a:pt x="1281" y="512"/>
                    <a:pt x="1315" y="498"/>
                  </a:cubicBezTo>
                  <a:cubicBezTo>
                    <a:pt x="1335" y="492"/>
                    <a:pt x="1354" y="492"/>
                    <a:pt x="1374" y="473"/>
                  </a:cubicBezTo>
                  <a:cubicBezTo>
                    <a:pt x="1393" y="454"/>
                    <a:pt x="1393" y="434"/>
                    <a:pt x="1393" y="405"/>
                  </a:cubicBezTo>
                  <a:cubicBezTo>
                    <a:pt x="1393" y="385"/>
                    <a:pt x="1388" y="366"/>
                    <a:pt x="1374" y="351"/>
                  </a:cubicBezTo>
                  <a:cubicBezTo>
                    <a:pt x="1369" y="351"/>
                    <a:pt x="1364" y="351"/>
                    <a:pt x="1360" y="346"/>
                  </a:cubicBezTo>
                  <a:cubicBezTo>
                    <a:pt x="1325" y="327"/>
                    <a:pt x="1320" y="293"/>
                    <a:pt x="1315" y="254"/>
                  </a:cubicBezTo>
                  <a:cubicBezTo>
                    <a:pt x="1354" y="268"/>
                    <a:pt x="1374" y="283"/>
                    <a:pt x="1413" y="298"/>
                  </a:cubicBezTo>
                  <a:cubicBezTo>
                    <a:pt x="1451" y="318"/>
                    <a:pt x="1501" y="322"/>
                    <a:pt x="1501" y="366"/>
                  </a:cubicBezTo>
                  <a:cubicBezTo>
                    <a:pt x="1501" y="400"/>
                    <a:pt x="1486" y="424"/>
                    <a:pt x="1466" y="454"/>
                  </a:cubicBezTo>
                  <a:cubicBezTo>
                    <a:pt x="1462" y="468"/>
                    <a:pt x="1447" y="468"/>
                    <a:pt x="1437" y="483"/>
                  </a:cubicBezTo>
                  <a:cubicBezTo>
                    <a:pt x="1427" y="498"/>
                    <a:pt x="1423" y="512"/>
                    <a:pt x="1408" y="527"/>
                  </a:cubicBezTo>
                  <a:cubicBezTo>
                    <a:pt x="1388" y="546"/>
                    <a:pt x="1369" y="551"/>
                    <a:pt x="1349" y="566"/>
                  </a:cubicBezTo>
                  <a:cubicBezTo>
                    <a:pt x="1315" y="595"/>
                    <a:pt x="1306" y="629"/>
                    <a:pt x="1266" y="649"/>
                  </a:cubicBezTo>
                  <a:cubicBezTo>
                    <a:pt x="1247" y="629"/>
                    <a:pt x="1238" y="619"/>
                    <a:pt x="1213" y="600"/>
                  </a:cubicBezTo>
                  <a:cubicBezTo>
                    <a:pt x="1199" y="619"/>
                    <a:pt x="1189" y="634"/>
                    <a:pt x="1179" y="658"/>
                  </a:cubicBezTo>
                  <a:cubicBezTo>
                    <a:pt x="1164" y="682"/>
                    <a:pt x="1164" y="697"/>
                    <a:pt x="1150" y="716"/>
                  </a:cubicBezTo>
                  <a:cubicBezTo>
                    <a:pt x="1120" y="746"/>
                    <a:pt x="1096" y="751"/>
                    <a:pt x="1062" y="760"/>
                  </a:cubicBezTo>
                  <a:lnTo>
                    <a:pt x="1062" y="760"/>
                  </a:lnTo>
                  <a:cubicBezTo>
                    <a:pt x="1057" y="716"/>
                    <a:pt x="1047" y="688"/>
                    <a:pt x="1014" y="663"/>
                  </a:cubicBezTo>
                  <a:cubicBezTo>
                    <a:pt x="984" y="649"/>
                    <a:pt x="965" y="639"/>
                    <a:pt x="940" y="614"/>
                  </a:cubicBezTo>
                  <a:cubicBezTo>
                    <a:pt x="931" y="605"/>
                    <a:pt x="926" y="595"/>
                    <a:pt x="916" y="585"/>
                  </a:cubicBezTo>
                  <a:cubicBezTo>
                    <a:pt x="906" y="580"/>
                    <a:pt x="906" y="570"/>
                    <a:pt x="896" y="570"/>
                  </a:cubicBezTo>
                  <a:cubicBezTo>
                    <a:pt x="867" y="570"/>
                    <a:pt x="853" y="590"/>
                    <a:pt x="824" y="600"/>
                  </a:cubicBezTo>
                  <a:cubicBezTo>
                    <a:pt x="814" y="600"/>
                    <a:pt x="804" y="595"/>
                    <a:pt x="794" y="600"/>
                  </a:cubicBezTo>
                  <a:cubicBezTo>
                    <a:pt x="770" y="605"/>
                    <a:pt x="746" y="614"/>
                    <a:pt x="721" y="624"/>
                  </a:cubicBezTo>
                  <a:lnTo>
                    <a:pt x="721" y="624"/>
                  </a:lnTo>
                  <a:cubicBezTo>
                    <a:pt x="54" y="858"/>
                    <a:pt x="54" y="858"/>
                    <a:pt x="54" y="858"/>
                  </a:cubicBezTo>
                  <a:lnTo>
                    <a:pt x="54" y="858"/>
                  </a:lnTo>
                  <a:cubicBezTo>
                    <a:pt x="49" y="834"/>
                    <a:pt x="39" y="834"/>
                    <a:pt x="34" y="809"/>
                  </a:cubicBezTo>
                  <a:cubicBezTo>
                    <a:pt x="30" y="775"/>
                    <a:pt x="15" y="755"/>
                    <a:pt x="15" y="716"/>
                  </a:cubicBezTo>
                  <a:cubicBezTo>
                    <a:pt x="15" y="644"/>
                    <a:pt x="15" y="644"/>
                    <a:pt x="15" y="644"/>
                  </a:cubicBezTo>
                  <a:cubicBezTo>
                    <a:pt x="5" y="522"/>
                    <a:pt x="5" y="522"/>
                    <a:pt x="5" y="522"/>
                  </a:cubicBezTo>
                  <a:cubicBezTo>
                    <a:pt x="0" y="429"/>
                    <a:pt x="0" y="429"/>
                    <a:pt x="0" y="429"/>
                  </a:cubicBezTo>
                  <a:lnTo>
                    <a:pt x="0" y="429"/>
                  </a:lnTo>
                  <a:cubicBezTo>
                    <a:pt x="332" y="332"/>
                    <a:pt x="332" y="332"/>
                    <a:pt x="332" y="332"/>
                  </a:cubicBezTo>
                  <a:lnTo>
                    <a:pt x="332" y="332"/>
                  </a:lnTo>
                  <a:cubicBezTo>
                    <a:pt x="736" y="166"/>
                    <a:pt x="736" y="166"/>
                    <a:pt x="736" y="166"/>
                  </a:cubicBezTo>
                  <a:cubicBezTo>
                    <a:pt x="755" y="127"/>
                    <a:pt x="765" y="108"/>
                    <a:pt x="789" y="74"/>
                  </a:cubicBezTo>
                  <a:cubicBezTo>
                    <a:pt x="814" y="45"/>
                    <a:pt x="848" y="30"/>
                    <a:pt x="867"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0" name="Freeform 73"/>
            <p:cNvSpPr>
              <a:spLocks noChangeArrowheads="1"/>
            </p:cNvSpPr>
            <p:nvPr/>
          </p:nvSpPr>
          <p:spPr bwMode="auto">
            <a:xfrm>
              <a:off x="15475055" y="4693965"/>
              <a:ext cx="215619" cy="232435"/>
            </a:xfrm>
            <a:custGeom>
              <a:avLst/>
              <a:gdLst>
                <a:gd name="T0" fmla="*/ 341 w 342"/>
                <a:gd name="T1" fmla="*/ 190 h 371"/>
                <a:gd name="T2" fmla="*/ 341 w 342"/>
                <a:gd name="T3" fmla="*/ 190 h 371"/>
                <a:gd name="T4" fmla="*/ 321 w 342"/>
                <a:gd name="T5" fmla="*/ 196 h 371"/>
                <a:gd name="T6" fmla="*/ 307 w 342"/>
                <a:gd name="T7" fmla="*/ 146 h 371"/>
                <a:gd name="T8" fmla="*/ 293 w 342"/>
                <a:gd name="T9" fmla="*/ 146 h 371"/>
                <a:gd name="T10" fmla="*/ 244 w 342"/>
                <a:gd name="T11" fmla="*/ 122 h 371"/>
                <a:gd name="T12" fmla="*/ 210 w 342"/>
                <a:gd name="T13" fmla="*/ 229 h 371"/>
                <a:gd name="T14" fmla="*/ 205 w 342"/>
                <a:gd name="T15" fmla="*/ 303 h 371"/>
                <a:gd name="T16" fmla="*/ 175 w 342"/>
                <a:gd name="T17" fmla="*/ 346 h 371"/>
                <a:gd name="T18" fmla="*/ 161 w 342"/>
                <a:gd name="T19" fmla="*/ 361 h 371"/>
                <a:gd name="T20" fmla="*/ 127 w 342"/>
                <a:gd name="T21" fmla="*/ 366 h 371"/>
                <a:gd name="T22" fmla="*/ 117 w 342"/>
                <a:gd name="T23" fmla="*/ 370 h 371"/>
                <a:gd name="T24" fmla="*/ 117 w 342"/>
                <a:gd name="T25" fmla="*/ 370 h 371"/>
                <a:gd name="T26" fmla="*/ 0 w 342"/>
                <a:gd name="T27" fmla="*/ 54 h 371"/>
                <a:gd name="T28" fmla="*/ 0 w 342"/>
                <a:gd name="T29" fmla="*/ 54 h 371"/>
                <a:gd name="T30" fmla="*/ 73 w 342"/>
                <a:gd name="T31" fmla="*/ 30 h 371"/>
                <a:gd name="T32" fmla="*/ 103 w 342"/>
                <a:gd name="T33" fmla="*/ 30 h 371"/>
                <a:gd name="T34" fmla="*/ 175 w 342"/>
                <a:gd name="T35" fmla="*/ 0 h 371"/>
                <a:gd name="T36" fmla="*/ 195 w 342"/>
                <a:gd name="T37" fmla="*/ 15 h 371"/>
                <a:gd name="T38" fmla="*/ 219 w 342"/>
                <a:gd name="T39" fmla="*/ 44 h 371"/>
                <a:gd name="T40" fmla="*/ 293 w 342"/>
                <a:gd name="T41" fmla="*/ 93 h 371"/>
                <a:gd name="T42" fmla="*/ 341 w 342"/>
                <a:gd name="T43" fmla="*/ 1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2" h="371">
                  <a:moveTo>
                    <a:pt x="341" y="190"/>
                  </a:moveTo>
                  <a:lnTo>
                    <a:pt x="341" y="190"/>
                  </a:lnTo>
                  <a:cubicBezTo>
                    <a:pt x="332" y="190"/>
                    <a:pt x="326" y="190"/>
                    <a:pt x="321" y="196"/>
                  </a:cubicBezTo>
                  <a:cubicBezTo>
                    <a:pt x="317" y="176"/>
                    <a:pt x="317" y="161"/>
                    <a:pt x="307" y="146"/>
                  </a:cubicBezTo>
                  <a:cubicBezTo>
                    <a:pt x="302" y="146"/>
                    <a:pt x="297" y="146"/>
                    <a:pt x="293" y="146"/>
                  </a:cubicBezTo>
                  <a:cubicBezTo>
                    <a:pt x="273" y="137"/>
                    <a:pt x="263" y="132"/>
                    <a:pt x="244" y="122"/>
                  </a:cubicBezTo>
                  <a:cubicBezTo>
                    <a:pt x="244" y="166"/>
                    <a:pt x="224" y="185"/>
                    <a:pt x="210" y="229"/>
                  </a:cubicBezTo>
                  <a:cubicBezTo>
                    <a:pt x="205" y="254"/>
                    <a:pt x="214" y="273"/>
                    <a:pt x="205" y="303"/>
                  </a:cubicBezTo>
                  <a:cubicBezTo>
                    <a:pt x="200" y="322"/>
                    <a:pt x="185" y="332"/>
                    <a:pt x="175" y="346"/>
                  </a:cubicBezTo>
                  <a:cubicBezTo>
                    <a:pt x="171" y="351"/>
                    <a:pt x="166" y="356"/>
                    <a:pt x="161" y="361"/>
                  </a:cubicBezTo>
                  <a:cubicBezTo>
                    <a:pt x="146" y="361"/>
                    <a:pt x="141" y="361"/>
                    <a:pt x="127" y="366"/>
                  </a:cubicBezTo>
                  <a:cubicBezTo>
                    <a:pt x="127" y="370"/>
                    <a:pt x="122" y="370"/>
                    <a:pt x="117" y="370"/>
                  </a:cubicBezTo>
                  <a:lnTo>
                    <a:pt x="117" y="370"/>
                  </a:lnTo>
                  <a:cubicBezTo>
                    <a:pt x="0" y="54"/>
                    <a:pt x="0" y="54"/>
                    <a:pt x="0" y="54"/>
                  </a:cubicBezTo>
                  <a:lnTo>
                    <a:pt x="0" y="54"/>
                  </a:lnTo>
                  <a:cubicBezTo>
                    <a:pt x="25" y="44"/>
                    <a:pt x="49" y="35"/>
                    <a:pt x="73" y="30"/>
                  </a:cubicBezTo>
                  <a:cubicBezTo>
                    <a:pt x="83" y="25"/>
                    <a:pt x="93" y="30"/>
                    <a:pt x="103" y="30"/>
                  </a:cubicBezTo>
                  <a:cubicBezTo>
                    <a:pt x="132" y="20"/>
                    <a:pt x="146" y="0"/>
                    <a:pt x="175" y="0"/>
                  </a:cubicBezTo>
                  <a:cubicBezTo>
                    <a:pt x="185" y="0"/>
                    <a:pt x="185" y="10"/>
                    <a:pt x="195" y="15"/>
                  </a:cubicBezTo>
                  <a:cubicBezTo>
                    <a:pt x="205" y="25"/>
                    <a:pt x="210" y="35"/>
                    <a:pt x="219" y="44"/>
                  </a:cubicBezTo>
                  <a:cubicBezTo>
                    <a:pt x="244" y="69"/>
                    <a:pt x="263" y="79"/>
                    <a:pt x="293" y="93"/>
                  </a:cubicBezTo>
                  <a:cubicBezTo>
                    <a:pt x="326" y="118"/>
                    <a:pt x="336" y="146"/>
                    <a:pt x="341" y="19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1" name="Freeform 74"/>
            <p:cNvSpPr>
              <a:spLocks noChangeArrowheads="1"/>
            </p:cNvSpPr>
            <p:nvPr/>
          </p:nvSpPr>
          <p:spPr bwMode="auto">
            <a:xfrm>
              <a:off x="14744192" y="5228847"/>
              <a:ext cx="380833" cy="856930"/>
            </a:xfrm>
            <a:custGeom>
              <a:avLst/>
              <a:gdLst>
                <a:gd name="T0" fmla="*/ 88 w 605"/>
                <a:gd name="T1" fmla="*/ 0 h 1355"/>
                <a:gd name="T2" fmla="*/ 88 w 605"/>
                <a:gd name="T3" fmla="*/ 0 h 1355"/>
                <a:gd name="T4" fmla="*/ 238 w 605"/>
                <a:gd name="T5" fmla="*/ 54 h 1355"/>
                <a:gd name="T6" fmla="*/ 365 w 605"/>
                <a:gd name="T7" fmla="*/ 68 h 1355"/>
                <a:gd name="T8" fmla="*/ 433 w 605"/>
                <a:gd name="T9" fmla="*/ 58 h 1355"/>
                <a:gd name="T10" fmla="*/ 580 w 605"/>
                <a:gd name="T11" fmla="*/ 39 h 1355"/>
                <a:gd name="T12" fmla="*/ 580 w 605"/>
                <a:gd name="T13" fmla="*/ 39 h 1355"/>
                <a:gd name="T14" fmla="*/ 560 w 605"/>
                <a:gd name="T15" fmla="*/ 68 h 1355"/>
                <a:gd name="T16" fmla="*/ 511 w 605"/>
                <a:gd name="T17" fmla="*/ 146 h 1355"/>
                <a:gd name="T18" fmla="*/ 497 w 605"/>
                <a:gd name="T19" fmla="*/ 204 h 1355"/>
                <a:gd name="T20" fmla="*/ 467 w 605"/>
                <a:gd name="T21" fmla="*/ 268 h 1355"/>
                <a:gd name="T22" fmla="*/ 443 w 605"/>
                <a:gd name="T23" fmla="*/ 414 h 1355"/>
                <a:gd name="T24" fmla="*/ 448 w 605"/>
                <a:gd name="T25" fmla="*/ 444 h 1355"/>
                <a:gd name="T26" fmla="*/ 525 w 605"/>
                <a:gd name="T27" fmla="*/ 453 h 1355"/>
                <a:gd name="T28" fmla="*/ 584 w 605"/>
                <a:gd name="T29" fmla="*/ 458 h 1355"/>
                <a:gd name="T30" fmla="*/ 599 w 605"/>
                <a:gd name="T31" fmla="*/ 468 h 1355"/>
                <a:gd name="T32" fmla="*/ 599 w 605"/>
                <a:gd name="T33" fmla="*/ 483 h 1355"/>
                <a:gd name="T34" fmla="*/ 604 w 605"/>
                <a:gd name="T35" fmla="*/ 516 h 1355"/>
                <a:gd name="T36" fmla="*/ 536 w 605"/>
                <a:gd name="T37" fmla="*/ 799 h 1355"/>
                <a:gd name="T38" fmla="*/ 525 w 605"/>
                <a:gd name="T39" fmla="*/ 886 h 1355"/>
                <a:gd name="T40" fmla="*/ 511 w 605"/>
                <a:gd name="T41" fmla="*/ 936 h 1355"/>
                <a:gd name="T42" fmla="*/ 497 w 605"/>
                <a:gd name="T43" fmla="*/ 1052 h 1355"/>
                <a:gd name="T44" fmla="*/ 448 w 605"/>
                <a:gd name="T45" fmla="*/ 1174 h 1355"/>
                <a:gd name="T46" fmla="*/ 409 w 605"/>
                <a:gd name="T47" fmla="*/ 1310 h 1355"/>
                <a:gd name="T48" fmla="*/ 375 w 605"/>
                <a:gd name="T49" fmla="*/ 1354 h 1355"/>
                <a:gd name="T50" fmla="*/ 360 w 605"/>
                <a:gd name="T51" fmla="*/ 1295 h 1355"/>
                <a:gd name="T52" fmla="*/ 346 w 605"/>
                <a:gd name="T53" fmla="*/ 1218 h 1355"/>
                <a:gd name="T54" fmla="*/ 287 w 605"/>
                <a:gd name="T55" fmla="*/ 1203 h 1355"/>
                <a:gd name="T56" fmla="*/ 165 w 605"/>
                <a:gd name="T57" fmla="*/ 1164 h 1355"/>
                <a:gd name="T58" fmla="*/ 92 w 605"/>
                <a:gd name="T59" fmla="*/ 1135 h 1355"/>
                <a:gd name="T60" fmla="*/ 92 w 605"/>
                <a:gd name="T61" fmla="*/ 1135 h 1355"/>
                <a:gd name="T62" fmla="*/ 88 w 605"/>
                <a:gd name="T63" fmla="*/ 1101 h 1355"/>
                <a:gd name="T64" fmla="*/ 78 w 605"/>
                <a:gd name="T65" fmla="*/ 1018 h 1355"/>
                <a:gd name="T66" fmla="*/ 78 w 605"/>
                <a:gd name="T67" fmla="*/ 1018 h 1355"/>
                <a:gd name="T68" fmla="*/ 92 w 605"/>
                <a:gd name="T69" fmla="*/ 984 h 1355"/>
                <a:gd name="T70" fmla="*/ 126 w 605"/>
                <a:gd name="T71" fmla="*/ 921 h 1355"/>
                <a:gd name="T72" fmla="*/ 199 w 605"/>
                <a:gd name="T73" fmla="*/ 736 h 1355"/>
                <a:gd name="T74" fmla="*/ 219 w 605"/>
                <a:gd name="T75" fmla="*/ 663 h 1355"/>
                <a:gd name="T76" fmla="*/ 229 w 605"/>
                <a:gd name="T77" fmla="*/ 619 h 1355"/>
                <a:gd name="T78" fmla="*/ 175 w 605"/>
                <a:gd name="T79" fmla="*/ 580 h 1355"/>
                <a:gd name="T80" fmla="*/ 116 w 605"/>
                <a:gd name="T81" fmla="*/ 536 h 1355"/>
                <a:gd name="T82" fmla="*/ 58 w 605"/>
                <a:gd name="T83" fmla="*/ 502 h 1355"/>
                <a:gd name="T84" fmla="*/ 19 w 605"/>
                <a:gd name="T85" fmla="*/ 468 h 1355"/>
                <a:gd name="T86" fmla="*/ 9 w 605"/>
                <a:gd name="T87" fmla="*/ 453 h 1355"/>
                <a:gd name="T88" fmla="*/ 19 w 605"/>
                <a:gd name="T89" fmla="*/ 419 h 1355"/>
                <a:gd name="T90" fmla="*/ 24 w 605"/>
                <a:gd name="T91" fmla="*/ 351 h 1355"/>
                <a:gd name="T92" fmla="*/ 0 w 605"/>
                <a:gd name="T93" fmla="*/ 268 h 1355"/>
                <a:gd name="T94" fmla="*/ 44 w 605"/>
                <a:gd name="T95" fmla="*/ 151 h 1355"/>
                <a:gd name="T96" fmla="*/ 88 w 605"/>
                <a:gd name="T97" fmla="*/ 0 h 1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05" h="1355">
                  <a:moveTo>
                    <a:pt x="88" y="0"/>
                  </a:moveTo>
                  <a:lnTo>
                    <a:pt x="88" y="0"/>
                  </a:lnTo>
                  <a:cubicBezTo>
                    <a:pt x="121" y="44"/>
                    <a:pt x="180" y="39"/>
                    <a:pt x="238" y="54"/>
                  </a:cubicBezTo>
                  <a:cubicBezTo>
                    <a:pt x="287" y="58"/>
                    <a:pt x="316" y="68"/>
                    <a:pt x="365" y="68"/>
                  </a:cubicBezTo>
                  <a:cubicBezTo>
                    <a:pt x="394" y="68"/>
                    <a:pt x="409" y="58"/>
                    <a:pt x="433" y="58"/>
                  </a:cubicBezTo>
                  <a:cubicBezTo>
                    <a:pt x="492" y="54"/>
                    <a:pt x="525" y="54"/>
                    <a:pt x="580" y="39"/>
                  </a:cubicBezTo>
                  <a:lnTo>
                    <a:pt x="580" y="39"/>
                  </a:lnTo>
                  <a:cubicBezTo>
                    <a:pt x="574" y="49"/>
                    <a:pt x="569" y="58"/>
                    <a:pt x="560" y="68"/>
                  </a:cubicBezTo>
                  <a:cubicBezTo>
                    <a:pt x="545" y="98"/>
                    <a:pt x="525" y="112"/>
                    <a:pt x="511" y="146"/>
                  </a:cubicBezTo>
                  <a:cubicBezTo>
                    <a:pt x="501" y="165"/>
                    <a:pt x="506" y="185"/>
                    <a:pt x="497" y="204"/>
                  </a:cubicBezTo>
                  <a:cubicBezTo>
                    <a:pt x="492" y="229"/>
                    <a:pt x="477" y="244"/>
                    <a:pt x="467" y="268"/>
                  </a:cubicBezTo>
                  <a:cubicBezTo>
                    <a:pt x="448" y="322"/>
                    <a:pt x="443" y="356"/>
                    <a:pt x="443" y="414"/>
                  </a:cubicBezTo>
                  <a:cubicBezTo>
                    <a:pt x="443" y="429"/>
                    <a:pt x="448" y="433"/>
                    <a:pt x="448" y="444"/>
                  </a:cubicBezTo>
                  <a:cubicBezTo>
                    <a:pt x="477" y="444"/>
                    <a:pt x="497" y="448"/>
                    <a:pt x="525" y="453"/>
                  </a:cubicBezTo>
                  <a:cubicBezTo>
                    <a:pt x="545" y="453"/>
                    <a:pt x="565" y="448"/>
                    <a:pt x="584" y="458"/>
                  </a:cubicBezTo>
                  <a:cubicBezTo>
                    <a:pt x="589" y="463"/>
                    <a:pt x="599" y="463"/>
                    <a:pt x="599" y="468"/>
                  </a:cubicBezTo>
                  <a:cubicBezTo>
                    <a:pt x="599" y="468"/>
                    <a:pt x="599" y="477"/>
                    <a:pt x="599" y="483"/>
                  </a:cubicBezTo>
                  <a:cubicBezTo>
                    <a:pt x="604" y="497"/>
                    <a:pt x="604" y="502"/>
                    <a:pt x="604" y="516"/>
                  </a:cubicBezTo>
                  <a:cubicBezTo>
                    <a:pt x="604" y="629"/>
                    <a:pt x="545" y="687"/>
                    <a:pt x="536" y="799"/>
                  </a:cubicBezTo>
                  <a:cubicBezTo>
                    <a:pt x="531" y="833"/>
                    <a:pt x="536" y="857"/>
                    <a:pt x="525" y="886"/>
                  </a:cubicBezTo>
                  <a:cubicBezTo>
                    <a:pt x="516" y="906"/>
                    <a:pt x="511" y="916"/>
                    <a:pt x="511" y="936"/>
                  </a:cubicBezTo>
                  <a:cubicBezTo>
                    <a:pt x="506" y="979"/>
                    <a:pt x="511" y="1008"/>
                    <a:pt x="497" y="1052"/>
                  </a:cubicBezTo>
                  <a:cubicBezTo>
                    <a:pt x="487" y="1101"/>
                    <a:pt x="462" y="1125"/>
                    <a:pt x="448" y="1174"/>
                  </a:cubicBezTo>
                  <a:cubicBezTo>
                    <a:pt x="433" y="1227"/>
                    <a:pt x="433" y="1262"/>
                    <a:pt x="409" y="1310"/>
                  </a:cubicBezTo>
                  <a:cubicBezTo>
                    <a:pt x="399" y="1330"/>
                    <a:pt x="384" y="1340"/>
                    <a:pt x="375" y="1354"/>
                  </a:cubicBezTo>
                  <a:cubicBezTo>
                    <a:pt x="370" y="1334"/>
                    <a:pt x="360" y="1320"/>
                    <a:pt x="360" y="1295"/>
                  </a:cubicBezTo>
                  <a:cubicBezTo>
                    <a:pt x="355" y="1262"/>
                    <a:pt x="370" y="1237"/>
                    <a:pt x="346" y="1218"/>
                  </a:cubicBezTo>
                  <a:cubicBezTo>
                    <a:pt x="331" y="1203"/>
                    <a:pt x="312" y="1208"/>
                    <a:pt x="287" y="1203"/>
                  </a:cubicBezTo>
                  <a:cubicBezTo>
                    <a:pt x="238" y="1188"/>
                    <a:pt x="209" y="1184"/>
                    <a:pt x="165" y="1164"/>
                  </a:cubicBezTo>
                  <a:cubicBezTo>
                    <a:pt x="136" y="1149"/>
                    <a:pt x="121" y="1140"/>
                    <a:pt x="92" y="1135"/>
                  </a:cubicBezTo>
                  <a:lnTo>
                    <a:pt x="92" y="1135"/>
                  </a:lnTo>
                  <a:cubicBezTo>
                    <a:pt x="88" y="1101"/>
                    <a:pt x="88" y="1101"/>
                    <a:pt x="88" y="1101"/>
                  </a:cubicBezTo>
                  <a:cubicBezTo>
                    <a:pt x="78" y="1018"/>
                    <a:pt x="78" y="1018"/>
                    <a:pt x="78" y="1018"/>
                  </a:cubicBezTo>
                  <a:lnTo>
                    <a:pt x="78" y="1018"/>
                  </a:lnTo>
                  <a:cubicBezTo>
                    <a:pt x="88" y="999"/>
                    <a:pt x="83" y="999"/>
                    <a:pt x="92" y="984"/>
                  </a:cubicBezTo>
                  <a:cubicBezTo>
                    <a:pt x="102" y="960"/>
                    <a:pt x="112" y="945"/>
                    <a:pt x="126" y="921"/>
                  </a:cubicBezTo>
                  <a:cubicBezTo>
                    <a:pt x="160" y="853"/>
                    <a:pt x="180" y="809"/>
                    <a:pt x="199" y="736"/>
                  </a:cubicBezTo>
                  <a:cubicBezTo>
                    <a:pt x="209" y="711"/>
                    <a:pt x="214" y="692"/>
                    <a:pt x="219" y="663"/>
                  </a:cubicBezTo>
                  <a:cubicBezTo>
                    <a:pt x="224" y="643"/>
                    <a:pt x="229" y="633"/>
                    <a:pt x="229" y="619"/>
                  </a:cubicBezTo>
                  <a:cubicBezTo>
                    <a:pt x="229" y="590"/>
                    <a:pt x="199" y="590"/>
                    <a:pt x="175" y="580"/>
                  </a:cubicBezTo>
                  <a:cubicBezTo>
                    <a:pt x="151" y="565"/>
                    <a:pt x="141" y="550"/>
                    <a:pt x="116" y="536"/>
                  </a:cubicBezTo>
                  <a:cubicBezTo>
                    <a:pt x="92" y="526"/>
                    <a:pt x="78" y="516"/>
                    <a:pt x="58" y="502"/>
                  </a:cubicBezTo>
                  <a:cubicBezTo>
                    <a:pt x="39" y="492"/>
                    <a:pt x="24" y="487"/>
                    <a:pt x="19" y="468"/>
                  </a:cubicBezTo>
                  <a:cubicBezTo>
                    <a:pt x="14" y="458"/>
                    <a:pt x="9" y="458"/>
                    <a:pt x="9" y="453"/>
                  </a:cubicBezTo>
                  <a:cubicBezTo>
                    <a:pt x="9" y="438"/>
                    <a:pt x="14" y="433"/>
                    <a:pt x="19" y="419"/>
                  </a:cubicBezTo>
                  <a:cubicBezTo>
                    <a:pt x="24" y="394"/>
                    <a:pt x="24" y="380"/>
                    <a:pt x="24" y="351"/>
                  </a:cubicBezTo>
                  <a:cubicBezTo>
                    <a:pt x="24" y="317"/>
                    <a:pt x="0" y="302"/>
                    <a:pt x="0" y="268"/>
                  </a:cubicBezTo>
                  <a:cubicBezTo>
                    <a:pt x="0" y="219"/>
                    <a:pt x="29" y="195"/>
                    <a:pt x="44" y="151"/>
                  </a:cubicBezTo>
                  <a:cubicBezTo>
                    <a:pt x="68" y="93"/>
                    <a:pt x="73" y="58"/>
                    <a:pt x="88"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2" name="Freeform 75"/>
            <p:cNvSpPr>
              <a:spLocks noChangeArrowheads="1"/>
            </p:cNvSpPr>
            <p:nvPr/>
          </p:nvSpPr>
          <p:spPr bwMode="auto">
            <a:xfrm>
              <a:off x="13268463" y="5072023"/>
              <a:ext cx="1618541" cy="1220986"/>
            </a:xfrm>
            <a:custGeom>
              <a:avLst/>
              <a:gdLst>
                <a:gd name="T0" fmla="*/ 0 w 2554"/>
                <a:gd name="T1" fmla="*/ 667 h 1929"/>
                <a:gd name="T2" fmla="*/ 0 w 2554"/>
                <a:gd name="T3" fmla="*/ 667 h 1929"/>
                <a:gd name="T4" fmla="*/ 98 w 2554"/>
                <a:gd name="T5" fmla="*/ 604 h 1929"/>
                <a:gd name="T6" fmla="*/ 98 w 2554"/>
                <a:gd name="T7" fmla="*/ 604 h 1929"/>
                <a:gd name="T8" fmla="*/ 2056 w 2554"/>
                <a:gd name="T9" fmla="*/ 0 h 1929"/>
                <a:gd name="T10" fmla="*/ 2100 w 2554"/>
                <a:gd name="T11" fmla="*/ 15 h 1929"/>
                <a:gd name="T12" fmla="*/ 2177 w 2554"/>
                <a:gd name="T13" fmla="*/ 39 h 1929"/>
                <a:gd name="T14" fmla="*/ 2207 w 2554"/>
                <a:gd name="T15" fmla="*/ 82 h 1929"/>
                <a:gd name="T16" fmla="*/ 2241 w 2554"/>
                <a:gd name="T17" fmla="*/ 131 h 1929"/>
                <a:gd name="T18" fmla="*/ 2285 w 2554"/>
                <a:gd name="T19" fmla="*/ 204 h 1929"/>
                <a:gd name="T20" fmla="*/ 2412 w 2554"/>
                <a:gd name="T21" fmla="*/ 248 h 1929"/>
                <a:gd name="T22" fmla="*/ 2412 w 2554"/>
                <a:gd name="T23" fmla="*/ 248 h 1929"/>
                <a:gd name="T24" fmla="*/ 2368 w 2554"/>
                <a:gd name="T25" fmla="*/ 399 h 1929"/>
                <a:gd name="T26" fmla="*/ 2324 w 2554"/>
                <a:gd name="T27" fmla="*/ 516 h 1929"/>
                <a:gd name="T28" fmla="*/ 2348 w 2554"/>
                <a:gd name="T29" fmla="*/ 599 h 1929"/>
                <a:gd name="T30" fmla="*/ 2343 w 2554"/>
                <a:gd name="T31" fmla="*/ 667 h 1929"/>
                <a:gd name="T32" fmla="*/ 2333 w 2554"/>
                <a:gd name="T33" fmla="*/ 701 h 1929"/>
                <a:gd name="T34" fmla="*/ 2343 w 2554"/>
                <a:gd name="T35" fmla="*/ 716 h 1929"/>
                <a:gd name="T36" fmla="*/ 2382 w 2554"/>
                <a:gd name="T37" fmla="*/ 750 h 1929"/>
                <a:gd name="T38" fmla="*/ 2440 w 2554"/>
                <a:gd name="T39" fmla="*/ 784 h 1929"/>
                <a:gd name="T40" fmla="*/ 2499 w 2554"/>
                <a:gd name="T41" fmla="*/ 828 h 1929"/>
                <a:gd name="T42" fmla="*/ 2553 w 2554"/>
                <a:gd name="T43" fmla="*/ 867 h 1929"/>
                <a:gd name="T44" fmla="*/ 2543 w 2554"/>
                <a:gd name="T45" fmla="*/ 911 h 1929"/>
                <a:gd name="T46" fmla="*/ 2523 w 2554"/>
                <a:gd name="T47" fmla="*/ 984 h 1929"/>
                <a:gd name="T48" fmla="*/ 2450 w 2554"/>
                <a:gd name="T49" fmla="*/ 1169 h 1929"/>
                <a:gd name="T50" fmla="*/ 2416 w 2554"/>
                <a:gd name="T51" fmla="*/ 1232 h 1929"/>
                <a:gd name="T52" fmla="*/ 2402 w 2554"/>
                <a:gd name="T53" fmla="*/ 1266 h 1929"/>
                <a:gd name="T54" fmla="*/ 2246 w 2554"/>
                <a:gd name="T55" fmla="*/ 1315 h 1929"/>
                <a:gd name="T56" fmla="*/ 741 w 2554"/>
                <a:gd name="T57" fmla="*/ 1792 h 1929"/>
                <a:gd name="T58" fmla="*/ 741 w 2554"/>
                <a:gd name="T59" fmla="*/ 1792 h 1929"/>
                <a:gd name="T60" fmla="*/ 298 w 2554"/>
                <a:gd name="T61" fmla="*/ 1928 h 1929"/>
                <a:gd name="T62" fmla="*/ 161 w 2554"/>
                <a:gd name="T63" fmla="*/ 1369 h 1929"/>
                <a:gd name="T64" fmla="*/ 161 w 2554"/>
                <a:gd name="T65" fmla="*/ 1369 h 1929"/>
                <a:gd name="T66" fmla="*/ 0 w 2554"/>
                <a:gd name="T67" fmla="*/ 667 h 1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54" h="1929">
                  <a:moveTo>
                    <a:pt x="0" y="667"/>
                  </a:moveTo>
                  <a:lnTo>
                    <a:pt x="0" y="667"/>
                  </a:lnTo>
                  <a:cubicBezTo>
                    <a:pt x="39" y="642"/>
                    <a:pt x="69" y="628"/>
                    <a:pt x="98" y="604"/>
                  </a:cubicBezTo>
                  <a:lnTo>
                    <a:pt x="98" y="604"/>
                  </a:lnTo>
                  <a:cubicBezTo>
                    <a:pt x="818" y="409"/>
                    <a:pt x="1467" y="209"/>
                    <a:pt x="2056" y="0"/>
                  </a:cubicBezTo>
                  <a:cubicBezTo>
                    <a:pt x="2075" y="4"/>
                    <a:pt x="2085" y="10"/>
                    <a:pt x="2100" y="15"/>
                  </a:cubicBezTo>
                  <a:cubicBezTo>
                    <a:pt x="2129" y="29"/>
                    <a:pt x="2148" y="24"/>
                    <a:pt x="2177" y="39"/>
                  </a:cubicBezTo>
                  <a:cubicBezTo>
                    <a:pt x="2197" y="48"/>
                    <a:pt x="2197" y="68"/>
                    <a:pt x="2207" y="82"/>
                  </a:cubicBezTo>
                  <a:cubicBezTo>
                    <a:pt x="2216" y="102"/>
                    <a:pt x="2231" y="112"/>
                    <a:pt x="2241" y="131"/>
                  </a:cubicBezTo>
                  <a:cubicBezTo>
                    <a:pt x="2255" y="161"/>
                    <a:pt x="2260" y="185"/>
                    <a:pt x="2285" y="204"/>
                  </a:cubicBezTo>
                  <a:cubicBezTo>
                    <a:pt x="2319" y="238"/>
                    <a:pt x="2368" y="228"/>
                    <a:pt x="2412" y="248"/>
                  </a:cubicBezTo>
                  <a:lnTo>
                    <a:pt x="2412" y="248"/>
                  </a:lnTo>
                  <a:cubicBezTo>
                    <a:pt x="2397" y="306"/>
                    <a:pt x="2392" y="341"/>
                    <a:pt x="2368" y="399"/>
                  </a:cubicBezTo>
                  <a:cubicBezTo>
                    <a:pt x="2353" y="443"/>
                    <a:pt x="2324" y="467"/>
                    <a:pt x="2324" y="516"/>
                  </a:cubicBezTo>
                  <a:cubicBezTo>
                    <a:pt x="2324" y="550"/>
                    <a:pt x="2348" y="565"/>
                    <a:pt x="2348" y="599"/>
                  </a:cubicBezTo>
                  <a:cubicBezTo>
                    <a:pt x="2348" y="628"/>
                    <a:pt x="2348" y="642"/>
                    <a:pt x="2343" y="667"/>
                  </a:cubicBezTo>
                  <a:cubicBezTo>
                    <a:pt x="2338" y="681"/>
                    <a:pt x="2333" y="686"/>
                    <a:pt x="2333" y="701"/>
                  </a:cubicBezTo>
                  <a:cubicBezTo>
                    <a:pt x="2333" y="706"/>
                    <a:pt x="2338" y="706"/>
                    <a:pt x="2343" y="716"/>
                  </a:cubicBezTo>
                  <a:cubicBezTo>
                    <a:pt x="2348" y="735"/>
                    <a:pt x="2363" y="740"/>
                    <a:pt x="2382" y="750"/>
                  </a:cubicBezTo>
                  <a:cubicBezTo>
                    <a:pt x="2402" y="764"/>
                    <a:pt x="2416" y="774"/>
                    <a:pt x="2440" y="784"/>
                  </a:cubicBezTo>
                  <a:cubicBezTo>
                    <a:pt x="2465" y="798"/>
                    <a:pt x="2475" y="813"/>
                    <a:pt x="2499" y="828"/>
                  </a:cubicBezTo>
                  <a:cubicBezTo>
                    <a:pt x="2523" y="838"/>
                    <a:pt x="2553" y="838"/>
                    <a:pt x="2553" y="867"/>
                  </a:cubicBezTo>
                  <a:cubicBezTo>
                    <a:pt x="2553" y="881"/>
                    <a:pt x="2548" y="891"/>
                    <a:pt x="2543" y="911"/>
                  </a:cubicBezTo>
                  <a:cubicBezTo>
                    <a:pt x="2538" y="940"/>
                    <a:pt x="2533" y="959"/>
                    <a:pt x="2523" y="984"/>
                  </a:cubicBezTo>
                  <a:cubicBezTo>
                    <a:pt x="2504" y="1057"/>
                    <a:pt x="2484" y="1101"/>
                    <a:pt x="2450" y="1169"/>
                  </a:cubicBezTo>
                  <a:cubicBezTo>
                    <a:pt x="2436" y="1193"/>
                    <a:pt x="2426" y="1208"/>
                    <a:pt x="2416" y="1232"/>
                  </a:cubicBezTo>
                  <a:cubicBezTo>
                    <a:pt x="2407" y="1247"/>
                    <a:pt x="2412" y="1247"/>
                    <a:pt x="2402" y="1266"/>
                  </a:cubicBezTo>
                  <a:cubicBezTo>
                    <a:pt x="2246" y="1315"/>
                    <a:pt x="2246" y="1315"/>
                    <a:pt x="2246" y="1315"/>
                  </a:cubicBezTo>
                  <a:cubicBezTo>
                    <a:pt x="741" y="1792"/>
                    <a:pt x="741" y="1792"/>
                    <a:pt x="741" y="1792"/>
                  </a:cubicBezTo>
                  <a:lnTo>
                    <a:pt x="741" y="1792"/>
                  </a:lnTo>
                  <a:cubicBezTo>
                    <a:pt x="298" y="1928"/>
                    <a:pt x="298" y="1928"/>
                    <a:pt x="298" y="1928"/>
                  </a:cubicBezTo>
                  <a:cubicBezTo>
                    <a:pt x="161" y="1369"/>
                    <a:pt x="161" y="1369"/>
                    <a:pt x="161" y="1369"/>
                  </a:cubicBezTo>
                  <a:lnTo>
                    <a:pt x="161" y="1369"/>
                  </a:lnTo>
                  <a:cubicBezTo>
                    <a:pt x="0" y="667"/>
                    <a:pt x="0" y="667"/>
                    <a:pt x="0" y="667"/>
                  </a:cubicBezTo>
                </a:path>
              </a:pathLst>
            </a:custGeom>
            <a:solidFill>
              <a:schemeClr val="accent4"/>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3" name="Freeform 76"/>
            <p:cNvSpPr>
              <a:spLocks noChangeArrowheads="1"/>
            </p:cNvSpPr>
            <p:nvPr/>
          </p:nvSpPr>
          <p:spPr bwMode="auto">
            <a:xfrm>
              <a:off x="12193170" y="5494887"/>
              <a:ext cx="1176102" cy="1391812"/>
            </a:xfrm>
            <a:custGeom>
              <a:avLst/>
              <a:gdLst>
                <a:gd name="T0" fmla="*/ 1856 w 1857"/>
                <a:gd name="T1" fmla="*/ 702 h 2198"/>
                <a:gd name="T2" fmla="*/ 1695 w 1857"/>
                <a:gd name="T3" fmla="*/ 0 h 2198"/>
                <a:gd name="T4" fmla="*/ 1593 w 1857"/>
                <a:gd name="T5" fmla="*/ 78 h 2198"/>
                <a:gd name="T6" fmla="*/ 1501 w 1857"/>
                <a:gd name="T7" fmla="*/ 151 h 2198"/>
                <a:gd name="T8" fmla="*/ 1344 w 1857"/>
                <a:gd name="T9" fmla="*/ 282 h 2198"/>
                <a:gd name="T10" fmla="*/ 1033 w 1857"/>
                <a:gd name="T11" fmla="*/ 497 h 2198"/>
                <a:gd name="T12" fmla="*/ 896 w 1857"/>
                <a:gd name="T13" fmla="*/ 565 h 2198"/>
                <a:gd name="T14" fmla="*/ 809 w 1857"/>
                <a:gd name="T15" fmla="*/ 565 h 2198"/>
                <a:gd name="T16" fmla="*/ 663 w 1857"/>
                <a:gd name="T17" fmla="*/ 517 h 2198"/>
                <a:gd name="T18" fmla="*/ 526 w 1857"/>
                <a:gd name="T19" fmla="*/ 453 h 2198"/>
                <a:gd name="T20" fmla="*/ 0 w 1857"/>
                <a:gd name="T21" fmla="*/ 584 h 2198"/>
                <a:gd name="T22" fmla="*/ 268 w 1857"/>
                <a:gd name="T23" fmla="*/ 2041 h 2198"/>
                <a:gd name="T24" fmla="*/ 312 w 1857"/>
                <a:gd name="T25" fmla="*/ 2051 h 2198"/>
                <a:gd name="T26" fmla="*/ 443 w 1857"/>
                <a:gd name="T27" fmla="*/ 2051 h 2198"/>
                <a:gd name="T28" fmla="*/ 482 w 1857"/>
                <a:gd name="T29" fmla="*/ 2099 h 2198"/>
                <a:gd name="T30" fmla="*/ 546 w 1857"/>
                <a:gd name="T31" fmla="*/ 2099 h 2198"/>
                <a:gd name="T32" fmla="*/ 741 w 1857"/>
                <a:gd name="T33" fmla="*/ 2128 h 2198"/>
                <a:gd name="T34" fmla="*/ 892 w 1857"/>
                <a:gd name="T35" fmla="*/ 2109 h 2198"/>
                <a:gd name="T36" fmla="*/ 1013 w 1857"/>
                <a:gd name="T37" fmla="*/ 2031 h 2198"/>
                <a:gd name="T38" fmla="*/ 1092 w 1857"/>
                <a:gd name="T39" fmla="*/ 2080 h 2198"/>
                <a:gd name="T40" fmla="*/ 1223 w 1857"/>
                <a:gd name="T41" fmla="*/ 2148 h 2198"/>
                <a:gd name="T42" fmla="*/ 1267 w 1857"/>
                <a:gd name="T43" fmla="*/ 2197 h 2198"/>
                <a:gd name="T44" fmla="*/ 1427 w 1857"/>
                <a:gd name="T45" fmla="*/ 1963 h 2198"/>
                <a:gd name="T46" fmla="*/ 1418 w 1857"/>
                <a:gd name="T47" fmla="*/ 1832 h 2198"/>
                <a:gd name="T48" fmla="*/ 1520 w 1857"/>
                <a:gd name="T49" fmla="*/ 1851 h 2198"/>
                <a:gd name="T50" fmla="*/ 1573 w 1857"/>
                <a:gd name="T51" fmla="*/ 1778 h 2198"/>
                <a:gd name="T52" fmla="*/ 1564 w 1857"/>
                <a:gd name="T53" fmla="*/ 1685 h 2198"/>
                <a:gd name="T54" fmla="*/ 1559 w 1857"/>
                <a:gd name="T55" fmla="*/ 1627 h 2198"/>
                <a:gd name="T56" fmla="*/ 1588 w 1857"/>
                <a:gd name="T57" fmla="*/ 1597 h 2198"/>
                <a:gd name="T58" fmla="*/ 1622 w 1857"/>
                <a:gd name="T59" fmla="*/ 1510 h 2198"/>
                <a:gd name="T60" fmla="*/ 1730 w 1857"/>
                <a:gd name="T61" fmla="*/ 1466 h 2198"/>
                <a:gd name="T62" fmla="*/ 1812 w 1857"/>
                <a:gd name="T63" fmla="*/ 1320 h 2198"/>
                <a:gd name="T64" fmla="*/ 1836 w 1857"/>
                <a:gd name="T65" fmla="*/ 1169 h 2198"/>
                <a:gd name="T66" fmla="*/ 1822 w 1857"/>
                <a:gd name="T67" fmla="*/ 848 h 2198"/>
                <a:gd name="T68" fmla="*/ 1856 w 1857"/>
                <a:gd name="T69" fmla="*/ 702 h 2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57" h="2198">
                  <a:moveTo>
                    <a:pt x="1856" y="702"/>
                  </a:moveTo>
                  <a:lnTo>
                    <a:pt x="1856" y="702"/>
                  </a:lnTo>
                  <a:cubicBezTo>
                    <a:pt x="1695" y="0"/>
                    <a:pt x="1695" y="0"/>
                    <a:pt x="1695" y="0"/>
                  </a:cubicBezTo>
                  <a:lnTo>
                    <a:pt x="1695" y="0"/>
                  </a:lnTo>
                  <a:cubicBezTo>
                    <a:pt x="1690" y="0"/>
                    <a:pt x="1690" y="5"/>
                    <a:pt x="1686" y="5"/>
                  </a:cubicBezTo>
                  <a:cubicBezTo>
                    <a:pt x="1647" y="29"/>
                    <a:pt x="1637" y="53"/>
                    <a:pt x="1593" y="78"/>
                  </a:cubicBezTo>
                  <a:cubicBezTo>
                    <a:pt x="1584" y="83"/>
                    <a:pt x="1573" y="83"/>
                    <a:pt x="1559" y="92"/>
                  </a:cubicBezTo>
                  <a:cubicBezTo>
                    <a:pt x="1534" y="112"/>
                    <a:pt x="1525" y="131"/>
                    <a:pt x="1501" y="151"/>
                  </a:cubicBezTo>
                  <a:cubicBezTo>
                    <a:pt x="1462" y="175"/>
                    <a:pt x="1437" y="195"/>
                    <a:pt x="1408" y="234"/>
                  </a:cubicBezTo>
                  <a:cubicBezTo>
                    <a:pt x="1388" y="253"/>
                    <a:pt x="1364" y="263"/>
                    <a:pt x="1344" y="282"/>
                  </a:cubicBezTo>
                  <a:cubicBezTo>
                    <a:pt x="1306" y="331"/>
                    <a:pt x="1281" y="375"/>
                    <a:pt x="1223" y="395"/>
                  </a:cubicBezTo>
                  <a:cubicBezTo>
                    <a:pt x="1140" y="414"/>
                    <a:pt x="1106" y="458"/>
                    <a:pt x="1033" y="497"/>
                  </a:cubicBezTo>
                  <a:cubicBezTo>
                    <a:pt x="989" y="517"/>
                    <a:pt x="960" y="531"/>
                    <a:pt x="911" y="550"/>
                  </a:cubicBezTo>
                  <a:cubicBezTo>
                    <a:pt x="906" y="555"/>
                    <a:pt x="906" y="560"/>
                    <a:pt x="896" y="565"/>
                  </a:cubicBezTo>
                  <a:cubicBezTo>
                    <a:pt x="872" y="570"/>
                    <a:pt x="852" y="570"/>
                    <a:pt x="833" y="584"/>
                  </a:cubicBezTo>
                  <a:cubicBezTo>
                    <a:pt x="824" y="580"/>
                    <a:pt x="813" y="575"/>
                    <a:pt x="809" y="565"/>
                  </a:cubicBezTo>
                  <a:cubicBezTo>
                    <a:pt x="804" y="545"/>
                    <a:pt x="804" y="517"/>
                    <a:pt x="785" y="517"/>
                  </a:cubicBezTo>
                  <a:cubicBezTo>
                    <a:pt x="663" y="517"/>
                    <a:pt x="663" y="517"/>
                    <a:pt x="663" y="517"/>
                  </a:cubicBezTo>
                  <a:cubicBezTo>
                    <a:pt x="633" y="517"/>
                    <a:pt x="619" y="506"/>
                    <a:pt x="590" y="497"/>
                  </a:cubicBezTo>
                  <a:cubicBezTo>
                    <a:pt x="561" y="487"/>
                    <a:pt x="526" y="482"/>
                    <a:pt x="526" y="453"/>
                  </a:cubicBezTo>
                  <a:lnTo>
                    <a:pt x="526" y="453"/>
                  </a:lnTo>
                  <a:cubicBezTo>
                    <a:pt x="0" y="584"/>
                    <a:pt x="0" y="584"/>
                    <a:pt x="0" y="584"/>
                  </a:cubicBezTo>
                  <a:lnTo>
                    <a:pt x="0" y="584"/>
                  </a:lnTo>
                  <a:cubicBezTo>
                    <a:pt x="268" y="2041"/>
                    <a:pt x="268" y="2041"/>
                    <a:pt x="268" y="2041"/>
                  </a:cubicBezTo>
                  <a:lnTo>
                    <a:pt x="268" y="2041"/>
                  </a:lnTo>
                  <a:cubicBezTo>
                    <a:pt x="283" y="2041"/>
                    <a:pt x="297" y="2051"/>
                    <a:pt x="312" y="2051"/>
                  </a:cubicBezTo>
                  <a:cubicBezTo>
                    <a:pt x="341" y="2051"/>
                    <a:pt x="356" y="2031"/>
                    <a:pt x="380" y="2031"/>
                  </a:cubicBezTo>
                  <a:cubicBezTo>
                    <a:pt x="404" y="2031"/>
                    <a:pt x="419" y="2041"/>
                    <a:pt x="443" y="2051"/>
                  </a:cubicBezTo>
                  <a:cubicBezTo>
                    <a:pt x="448" y="2056"/>
                    <a:pt x="453" y="2051"/>
                    <a:pt x="458" y="2051"/>
                  </a:cubicBezTo>
                  <a:cubicBezTo>
                    <a:pt x="473" y="2065"/>
                    <a:pt x="468" y="2084"/>
                    <a:pt x="482" y="2099"/>
                  </a:cubicBezTo>
                  <a:cubicBezTo>
                    <a:pt x="492" y="2104"/>
                    <a:pt x="502" y="2104"/>
                    <a:pt x="512" y="2109"/>
                  </a:cubicBezTo>
                  <a:cubicBezTo>
                    <a:pt x="546" y="2099"/>
                    <a:pt x="546" y="2099"/>
                    <a:pt x="546" y="2099"/>
                  </a:cubicBezTo>
                  <a:cubicBezTo>
                    <a:pt x="619" y="2099"/>
                    <a:pt x="619" y="2099"/>
                    <a:pt x="619" y="2099"/>
                  </a:cubicBezTo>
                  <a:cubicBezTo>
                    <a:pt x="741" y="2128"/>
                    <a:pt x="741" y="2128"/>
                    <a:pt x="741" y="2128"/>
                  </a:cubicBezTo>
                  <a:cubicBezTo>
                    <a:pt x="755" y="2109"/>
                    <a:pt x="765" y="2090"/>
                    <a:pt x="794" y="2090"/>
                  </a:cubicBezTo>
                  <a:cubicBezTo>
                    <a:pt x="833" y="2090"/>
                    <a:pt x="852" y="2109"/>
                    <a:pt x="892" y="2109"/>
                  </a:cubicBezTo>
                  <a:cubicBezTo>
                    <a:pt x="935" y="2109"/>
                    <a:pt x="950" y="2075"/>
                    <a:pt x="984" y="2051"/>
                  </a:cubicBezTo>
                  <a:cubicBezTo>
                    <a:pt x="994" y="2041"/>
                    <a:pt x="1004" y="2036"/>
                    <a:pt x="1013" y="2031"/>
                  </a:cubicBezTo>
                  <a:cubicBezTo>
                    <a:pt x="1023" y="2026"/>
                    <a:pt x="1023" y="2017"/>
                    <a:pt x="1028" y="2017"/>
                  </a:cubicBezTo>
                  <a:cubicBezTo>
                    <a:pt x="1062" y="2017"/>
                    <a:pt x="1062" y="2060"/>
                    <a:pt x="1092" y="2080"/>
                  </a:cubicBezTo>
                  <a:cubicBezTo>
                    <a:pt x="1111" y="2090"/>
                    <a:pt x="1125" y="2095"/>
                    <a:pt x="1150" y="2099"/>
                  </a:cubicBezTo>
                  <a:cubicBezTo>
                    <a:pt x="1184" y="2104"/>
                    <a:pt x="1198" y="2123"/>
                    <a:pt x="1223" y="2148"/>
                  </a:cubicBezTo>
                  <a:cubicBezTo>
                    <a:pt x="1242" y="2167"/>
                    <a:pt x="1257" y="2177"/>
                    <a:pt x="1267" y="2197"/>
                  </a:cubicBezTo>
                  <a:lnTo>
                    <a:pt x="1267" y="2197"/>
                  </a:lnTo>
                  <a:cubicBezTo>
                    <a:pt x="1320" y="2172"/>
                    <a:pt x="1344" y="2138"/>
                    <a:pt x="1379" y="2090"/>
                  </a:cubicBezTo>
                  <a:cubicBezTo>
                    <a:pt x="1403" y="2045"/>
                    <a:pt x="1427" y="2017"/>
                    <a:pt x="1427" y="1963"/>
                  </a:cubicBezTo>
                  <a:cubicBezTo>
                    <a:pt x="1427" y="1938"/>
                    <a:pt x="1418" y="1929"/>
                    <a:pt x="1418" y="1909"/>
                  </a:cubicBezTo>
                  <a:cubicBezTo>
                    <a:pt x="1418" y="1832"/>
                    <a:pt x="1418" y="1832"/>
                    <a:pt x="1418" y="1832"/>
                  </a:cubicBezTo>
                  <a:cubicBezTo>
                    <a:pt x="1437" y="1822"/>
                    <a:pt x="1442" y="1807"/>
                    <a:pt x="1462" y="1807"/>
                  </a:cubicBezTo>
                  <a:cubicBezTo>
                    <a:pt x="1490" y="1807"/>
                    <a:pt x="1490" y="1851"/>
                    <a:pt x="1520" y="1851"/>
                  </a:cubicBezTo>
                  <a:cubicBezTo>
                    <a:pt x="1534" y="1851"/>
                    <a:pt x="1540" y="1836"/>
                    <a:pt x="1549" y="1822"/>
                  </a:cubicBezTo>
                  <a:cubicBezTo>
                    <a:pt x="1559" y="1807"/>
                    <a:pt x="1573" y="1797"/>
                    <a:pt x="1573" y="1778"/>
                  </a:cubicBezTo>
                  <a:cubicBezTo>
                    <a:pt x="1573" y="1705"/>
                    <a:pt x="1573" y="1705"/>
                    <a:pt x="1573" y="1705"/>
                  </a:cubicBezTo>
                  <a:cubicBezTo>
                    <a:pt x="1573" y="1695"/>
                    <a:pt x="1564" y="1690"/>
                    <a:pt x="1564" y="1685"/>
                  </a:cubicBezTo>
                  <a:cubicBezTo>
                    <a:pt x="1564" y="1671"/>
                    <a:pt x="1559" y="1661"/>
                    <a:pt x="1559" y="1642"/>
                  </a:cubicBezTo>
                  <a:cubicBezTo>
                    <a:pt x="1559" y="1636"/>
                    <a:pt x="1559" y="1631"/>
                    <a:pt x="1559" y="1627"/>
                  </a:cubicBezTo>
                  <a:cubicBezTo>
                    <a:pt x="1564" y="1622"/>
                    <a:pt x="1573" y="1631"/>
                    <a:pt x="1579" y="1627"/>
                  </a:cubicBezTo>
                  <a:cubicBezTo>
                    <a:pt x="1584" y="1617"/>
                    <a:pt x="1588" y="1607"/>
                    <a:pt x="1588" y="1597"/>
                  </a:cubicBezTo>
                  <a:cubicBezTo>
                    <a:pt x="1588" y="1573"/>
                    <a:pt x="1584" y="1559"/>
                    <a:pt x="1584" y="1534"/>
                  </a:cubicBezTo>
                  <a:cubicBezTo>
                    <a:pt x="1584" y="1520"/>
                    <a:pt x="1608" y="1515"/>
                    <a:pt x="1622" y="1510"/>
                  </a:cubicBezTo>
                  <a:cubicBezTo>
                    <a:pt x="1632" y="1505"/>
                    <a:pt x="1642" y="1500"/>
                    <a:pt x="1651" y="1495"/>
                  </a:cubicBezTo>
                  <a:cubicBezTo>
                    <a:pt x="1681" y="1486"/>
                    <a:pt x="1700" y="1486"/>
                    <a:pt x="1730" y="1466"/>
                  </a:cubicBezTo>
                  <a:cubicBezTo>
                    <a:pt x="1744" y="1456"/>
                    <a:pt x="1749" y="1437"/>
                    <a:pt x="1764" y="1422"/>
                  </a:cubicBezTo>
                  <a:cubicBezTo>
                    <a:pt x="1793" y="1393"/>
                    <a:pt x="1807" y="1364"/>
                    <a:pt x="1812" y="1320"/>
                  </a:cubicBezTo>
                  <a:cubicBezTo>
                    <a:pt x="1817" y="1291"/>
                    <a:pt x="1822" y="1276"/>
                    <a:pt x="1827" y="1247"/>
                  </a:cubicBezTo>
                  <a:cubicBezTo>
                    <a:pt x="1827" y="1218"/>
                    <a:pt x="1832" y="1198"/>
                    <a:pt x="1836" y="1169"/>
                  </a:cubicBezTo>
                  <a:cubicBezTo>
                    <a:pt x="1841" y="1115"/>
                    <a:pt x="1841" y="1086"/>
                    <a:pt x="1841" y="1033"/>
                  </a:cubicBezTo>
                  <a:cubicBezTo>
                    <a:pt x="1841" y="959"/>
                    <a:pt x="1822" y="921"/>
                    <a:pt x="1822" y="848"/>
                  </a:cubicBezTo>
                  <a:cubicBezTo>
                    <a:pt x="1822" y="813"/>
                    <a:pt x="1817" y="789"/>
                    <a:pt x="1827" y="755"/>
                  </a:cubicBezTo>
                  <a:cubicBezTo>
                    <a:pt x="1832" y="735"/>
                    <a:pt x="1851" y="721"/>
                    <a:pt x="1856" y="70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4" name="Freeform 77"/>
            <p:cNvSpPr>
              <a:spLocks noChangeArrowheads="1"/>
            </p:cNvSpPr>
            <p:nvPr/>
          </p:nvSpPr>
          <p:spPr bwMode="auto">
            <a:xfrm>
              <a:off x="10504623" y="5735724"/>
              <a:ext cx="1117297" cy="2005105"/>
            </a:xfrm>
            <a:custGeom>
              <a:avLst/>
              <a:gdLst>
                <a:gd name="T0" fmla="*/ 201 w 1765"/>
                <a:gd name="T1" fmla="*/ 195 h 3162"/>
                <a:gd name="T2" fmla="*/ 1379 w 1765"/>
                <a:gd name="T3" fmla="*/ 0 h 3162"/>
                <a:gd name="T4" fmla="*/ 1403 w 1765"/>
                <a:gd name="T5" fmla="*/ 170 h 3162"/>
                <a:gd name="T6" fmla="*/ 1540 w 1765"/>
                <a:gd name="T7" fmla="*/ 375 h 3162"/>
                <a:gd name="T8" fmla="*/ 1569 w 1765"/>
                <a:gd name="T9" fmla="*/ 399 h 3162"/>
                <a:gd name="T10" fmla="*/ 1701 w 1765"/>
                <a:gd name="T11" fmla="*/ 1753 h 3162"/>
                <a:gd name="T12" fmla="*/ 1764 w 1765"/>
                <a:gd name="T13" fmla="*/ 2050 h 3162"/>
                <a:gd name="T14" fmla="*/ 1686 w 1765"/>
                <a:gd name="T15" fmla="*/ 2309 h 3162"/>
                <a:gd name="T16" fmla="*/ 1652 w 1765"/>
                <a:gd name="T17" fmla="*/ 2431 h 3162"/>
                <a:gd name="T18" fmla="*/ 1642 w 1765"/>
                <a:gd name="T19" fmla="*/ 2518 h 3162"/>
                <a:gd name="T20" fmla="*/ 1691 w 1765"/>
                <a:gd name="T21" fmla="*/ 2610 h 3162"/>
                <a:gd name="T22" fmla="*/ 1671 w 1765"/>
                <a:gd name="T23" fmla="*/ 2659 h 3162"/>
                <a:gd name="T24" fmla="*/ 1628 w 1765"/>
                <a:gd name="T25" fmla="*/ 2713 h 3162"/>
                <a:gd name="T26" fmla="*/ 1637 w 1765"/>
                <a:gd name="T27" fmla="*/ 2834 h 3162"/>
                <a:gd name="T28" fmla="*/ 1564 w 1765"/>
                <a:gd name="T29" fmla="*/ 2883 h 3162"/>
                <a:gd name="T30" fmla="*/ 1506 w 1765"/>
                <a:gd name="T31" fmla="*/ 3010 h 3162"/>
                <a:gd name="T32" fmla="*/ 1462 w 1765"/>
                <a:gd name="T33" fmla="*/ 3102 h 3162"/>
                <a:gd name="T34" fmla="*/ 1296 w 1765"/>
                <a:gd name="T35" fmla="*/ 3039 h 3162"/>
                <a:gd name="T36" fmla="*/ 1233 w 1765"/>
                <a:gd name="T37" fmla="*/ 3073 h 3162"/>
                <a:gd name="T38" fmla="*/ 1204 w 1765"/>
                <a:gd name="T39" fmla="*/ 3156 h 3162"/>
                <a:gd name="T40" fmla="*/ 1077 w 1765"/>
                <a:gd name="T41" fmla="*/ 3117 h 3162"/>
                <a:gd name="T42" fmla="*/ 980 w 1765"/>
                <a:gd name="T43" fmla="*/ 2883 h 3162"/>
                <a:gd name="T44" fmla="*/ 887 w 1765"/>
                <a:gd name="T45" fmla="*/ 2732 h 3162"/>
                <a:gd name="T46" fmla="*/ 848 w 1765"/>
                <a:gd name="T47" fmla="*/ 2703 h 3162"/>
                <a:gd name="T48" fmla="*/ 668 w 1765"/>
                <a:gd name="T49" fmla="*/ 2581 h 3162"/>
                <a:gd name="T50" fmla="*/ 595 w 1765"/>
                <a:gd name="T51" fmla="*/ 2450 h 3162"/>
                <a:gd name="T52" fmla="*/ 605 w 1765"/>
                <a:gd name="T53" fmla="*/ 2323 h 3162"/>
                <a:gd name="T54" fmla="*/ 546 w 1765"/>
                <a:gd name="T55" fmla="*/ 2192 h 3162"/>
                <a:gd name="T56" fmla="*/ 483 w 1765"/>
                <a:gd name="T57" fmla="*/ 2206 h 3162"/>
                <a:gd name="T58" fmla="*/ 415 w 1765"/>
                <a:gd name="T59" fmla="*/ 2177 h 3162"/>
                <a:gd name="T60" fmla="*/ 327 w 1765"/>
                <a:gd name="T61" fmla="*/ 1983 h 3162"/>
                <a:gd name="T62" fmla="*/ 220 w 1765"/>
                <a:gd name="T63" fmla="*/ 1870 h 3162"/>
                <a:gd name="T64" fmla="*/ 11 w 1765"/>
                <a:gd name="T65" fmla="*/ 1656 h 3162"/>
                <a:gd name="T66" fmla="*/ 11 w 1765"/>
                <a:gd name="T67" fmla="*/ 1461 h 3162"/>
                <a:gd name="T68" fmla="*/ 16 w 1765"/>
                <a:gd name="T69" fmla="*/ 1422 h 3162"/>
                <a:gd name="T70" fmla="*/ 40 w 1765"/>
                <a:gd name="T71" fmla="*/ 1300 h 3162"/>
                <a:gd name="T72" fmla="*/ 137 w 1765"/>
                <a:gd name="T73" fmla="*/ 1110 h 3162"/>
                <a:gd name="T74" fmla="*/ 88 w 1765"/>
                <a:gd name="T75" fmla="*/ 891 h 3162"/>
                <a:gd name="T76" fmla="*/ 191 w 1765"/>
                <a:gd name="T77" fmla="*/ 838 h 3162"/>
                <a:gd name="T78" fmla="*/ 400 w 1765"/>
                <a:gd name="T79" fmla="*/ 687 h 3162"/>
                <a:gd name="T80" fmla="*/ 366 w 1765"/>
                <a:gd name="T81" fmla="*/ 424 h 3162"/>
                <a:gd name="T82" fmla="*/ 264 w 1765"/>
                <a:gd name="T83" fmla="*/ 326 h 3162"/>
                <a:gd name="T84" fmla="*/ 201 w 1765"/>
                <a:gd name="T85" fmla="*/ 195 h 3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5" h="3162">
                  <a:moveTo>
                    <a:pt x="201" y="195"/>
                  </a:moveTo>
                  <a:lnTo>
                    <a:pt x="201" y="195"/>
                  </a:lnTo>
                  <a:cubicBezTo>
                    <a:pt x="1379" y="0"/>
                    <a:pt x="1379" y="0"/>
                    <a:pt x="1379" y="0"/>
                  </a:cubicBezTo>
                  <a:lnTo>
                    <a:pt x="1379" y="0"/>
                  </a:lnTo>
                  <a:cubicBezTo>
                    <a:pt x="1379" y="93"/>
                    <a:pt x="1379" y="93"/>
                    <a:pt x="1379" y="93"/>
                  </a:cubicBezTo>
                  <a:cubicBezTo>
                    <a:pt x="1379" y="122"/>
                    <a:pt x="1394" y="141"/>
                    <a:pt x="1403" y="170"/>
                  </a:cubicBezTo>
                  <a:cubicBezTo>
                    <a:pt x="1423" y="209"/>
                    <a:pt x="1442" y="234"/>
                    <a:pt x="1467" y="273"/>
                  </a:cubicBezTo>
                  <a:cubicBezTo>
                    <a:pt x="1491" y="316"/>
                    <a:pt x="1501" y="346"/>
                    <a:pt x="1540" y="375"/>
                  </a:cubicBezTo>
                  <a:cubicBezTo>
                    <a:pt x="1550" y="385"/>
                    <a:pt x="1559" y="394"/>
                    <a:pt x="1569" y="399"/>
                  </a:cubicBezTo>
                  <a:lnTo>
                    <a:pt x="1569" y="399"/>
                  </a:lnTo>
                  <a:cubicBezTo>
                    <a:pt x="1749" y="1676"/>
                    <a:pt x="1749" y="1676"/>
                    <a:pt x="1749" y="1676"/>
                  </a:cubicBezTo>
                  <a:cubicBezTo>
                    <a:pt x="1730" y="1710"/>
                    <a:pt x="1701" y="1715"/>
                    <a:pt x="1701" y="1753"/>
                  </a:cubicBezTo>
                  <a:cubicBezTo>
                    <a:pt x="1701" y="1807"/>
                    <a:pt x="1715" y="1836"/>
                    <a:pt x="1735" y="1885"/>
                  </a:cubicBezTo>
                  <a:cubicBezTo>
                    <a:pt x="1759" y="1944"/>
                    <a:pt x="1764" y="1983"/>
                    <a:pt x="1764" y="2050"/>
                  </a:cubicBezTo>
                  <a:cubicBezTo>
                    <a:pt x="1764" y="2104"/>
                    <a:pt x="1735" y="2133"/>
                    <a:pt x="1725" y="2187"/>
                  </a:cubicBezTo>
                  <a:cubicBezTo>
                    <a:pt x="1715" y="2231"/>
                    <a:pt x="1710" y="2265"/>
                    <a:pt x="1686" y="2309"/>
                  </a:cubicBezTo>
                  <a:cubicBezTo>
                    <a:pt x="1676" y="2328"/>
                    <a:pt x="1661" y="2333"/>
                    <a:pt x="1657" y="2353"/>
                  </a:cubicBezTo>
                  <a:cubicBezTo>
                    <a:pt x="1652" y="2381"/>
                    <a:pt x="1657" y="2401"/>
                    <a:pt x="1652" y="2431"/>
                  </a:cubicBezTo>
                  <a:cubicBezTo>
                    <a:pt x="1652" y="2450"/>
                    <a:pt x="1642" y="2455"/>
                    <a:pt x="1642" y="2474"/>
                  </a:cubicBezTo>
                  <a:cubicBezTo>
                    <a:pt x="1642" y="2494"/>
                    <a:pt x="1642" y="2503"/>
                    <a:pt x="1642" y="2518"/>
                  </a:cubicBezTo>
                  <a:cubicBezTo>
                    <a:pt x="1642" y="2533"/>
                    <a:pt x="1633" y="2538"/>
                    <a:pt x="1633" y="2552"/>
                  </a:cubicBezTo>
                  <a:cubicBezTo>
                    <a:pt x="1633" y="2577"/>
                    <a:pt x="1671" y="2596"/>
                    <a:pt x="1691" y="2610"/>
                  </a:cubicBezTo>
                  <a:lnTo>
                    <a:pt x="1691" y="2610"/>
                  </a:lnTo>
                  <a:cubicBezTo>
                    <a:pt x="1686" y="2635"/>
                    <a:pt x="1681" y="2640"/>
                    <a:pt x="1671" y="2659"/>
                  </a:cubicBezTo>
                  <a:cubicBezTo>
                    <a:pt x="1661" y="2679"/>
                    <a:pt x="1647" y="2684"/>
                    <a:pt x="1637" y="2698"/>
                  </a:cubicBezTo>
                  <a:cubicBezTo>
                    <a:pt x="1633" y="2703"/>
                    <a:pt x="1628" y="2703"/>
                    <a:pt x="1628" y="2713"/>
                  </a:cubicBezTo>
                  <a:cubicBezTo>
                    <a:pt x="1628" y="2747"/>
                    <a:pt x="1642" y="2762"/>
                    <a:pt x="1642" y="2795"/>
                  </a:cubicBezTo>
                  <a:cubicBezTo>
                    <a:pt x="1642" y="2810"/>
                    <a:pt x="1642" y="2820"/>
                    <a:pt x="1637" y="2834"/>
                  </a:cubicBezTo>
                  <a:cubicBezTo>
                    <a:pt x="1637" y="2840"/>
                    <a:pt x="1628" y="2840"/>
                    <a:pt x="1623" y="2845"/>
                  </a:cubicBezTo>
                  <a:cubicBezTo>
                    <a:pt x="1603" y="2864"/>
                    <a:pt x="1589" y="2869"/>
                    <a:pt x="1564" y="2883"/>
                  </a:cubicBezTo>
                  <a:cubicBezTo>
                    <a:pt x="1535" y="2898"/>
                    <a:pt x="1520" y="2912"/>
                    <a:pt x="1486" y="2917"/>
                  </a:cubicBezTo>
                  <a:cubicBezTo>
                    <a:pt x="1506" y="3010"/>
                    <a:pt x="1506" y="3010"/>
                    <a:pt x="1506" y="3010"/>
                  </a:cubicBezTo>
                  <a:cubicBezTo>
                    <a:pt x="1496" y="3044"/>
                    <a:pt x="1496" y="3063"/>
                    <a:pt x="1491" y="3102"/>
                  </a:cubicBezTo>
                  <a:cubicBezTo>
                    <a:pt x="1462" y="3102"/>
                    <a:pt x="1462" y="3102"/>
                    <a:pt x="1462" y="3102"/>
                  </a:cubicBezTo>
                  <a:cubicBezTo>
                    <a:pt x="1428" y="3102"/>
                    <a:pt x="1413" y="3083"/>
                    <a:pt x="1384" y="3068"/>
                  </a:cubicBezTo>
                  <a:cubicBezTo>
                    <a:pt x="1355" y="3054"/>
                    <a:pt x="1330" y="3054"/>
                    <a:pt x="1296" y="3039"/>
                  </a:cubicBezTo>
                  <a:cubicBezTo>
                    <a:pt x="1282" y="3034"/>
                    <a:pt x="1277" y="3025"/>
                    <a:pt x="1267" y="3025"/>
                  </a:cubicBezTo>
                  <a:cubicBezTo>
                    <a:pt x="1243" y="3025"/>
                    <a:pt x="1238" y="3054"/>
                    <a:pt x="1233" y="3073"/>
                  </a:cubicBezTo>
                  <a:cubicBezTo>
                    <a:pt x="1218" y="3102"/>
                    <a:pt x="1218" y="3132"/>
                    <a:pt x="1204" y="3156"/>
                  </a:cubicBezTo>
                  <a:lnTo>
                    <a:pt x="1204" y="3156"/>
                  </a:lnTo>
                  <a:cubicBezTo>
                    <a:pt x="1169" y="3151"/>
                    <a:pt x="1130" y="3161"/>
                    <a:pt x="1102" y="3141"/>
                  </a:cubicBezTo>
                  <a:cubicBezTo>
                    <a:pt x="1091" y="3137"/>
                    <a:pt x="1087" y="3127"/>
                    <a:pt x="1077" y="3117"/>
                  </a:cubicBezTo>
                  <a:cubicBezTo>
                    <a:pt x="1043" y="3083"/>
                    <a:pt x="1019" y="3058"/>
                    <a:pt x="1014" y="3015"/>
                  </a:cubicBezTo>
                  <a:cubicBezTo>
                    <a:pt x="1009" y="2966"/>
                    <a:pt x="999" y="2932"/>
                    <a:pt x="980" y="2883"/>
                  </a:cubicBezTo>
                  <a:cubicBezTo>
                    <a:pt x="975" y="2864"/>
                    <a:pt x="975" y="2849"/>
                    <a:pt x="965" y="2825"/>
                  </a:cubicBezTo>
                  <a:cubicBezTo>
                    <a:pt x="950" y="2781"/>
                    <a:pt x="921" y="2762"/>
                    <a:pt x="887" y="2732"/>
                  </a:cubicBezTo>
                  <a:cubicBezTo>
                    <a:pt x="878" y="2723"/>
                    <a:pt x="873" y="2713"/>
                    <a:pt x="863" y="2703"/>
                  </a:cubicBezTo>
                  <a:cubicBezTo>
                    <a:pt x="858" y="2703"/>
                    <a:pt x="853" y="2703"/>
                    <a:pt x="848" y="2703"/>
                  </a:cubicBezTo>
                  <a:cubicBezTo>
                    <a:pt x="819" y="2688"/>
                    <a:pt x="809" y="2674"/>
                    <a:pt x="785" y="2659"/>
                  </a:cubicBezTo>
                  <a:cubicBezTo>
                    <a:pt x="741" y="2630"/>
                    <a:pt x="707" y="2621"/>
                    <a:pt x="668" y="2581"/>
                  </a:cubicBezTo>
                  <a:cubicBezTo>
                    <a:pt x="653" y="2567"/>
                    <a:pt x="638" y="2567"/>
                    <a:pt x="624" y="2552"/>
                  </a:cubicBezTo>
                  <a:cubicBezTo>
                    <a:pt x="595" y="2523"/>
                    <a:pt x="595" y="2494"/>
                    <a:pt x="595" y="2450"/>
                  </a:cubicBezTo>
                  <a:cubicBezTo>
                    <a:pt x="595" y="2420"/>
                    <a:pt x="605" y="2401"/>
                    <a:pt x="605" y="2367"/>
                  </a:cubicBezTo>
                  <a:cubicBezTo>
                    <a:pt x="605" y="2353"/>
                    <a:pt x="605" y="2342"/>
                    <a:pt x="605" y="2323"/>
                  </a:cubicBezTo>
                  <a:cubicBezTo>
                    <a:pt x="610" y="2289"/>
                    <a:pt x="624" y="2275"/>
                    <a:pt x="624" y="2240"/>
                  </a:cubicBezTo>
                  <a:cubicBezTo>
                    <a:pt x="624" y="2206"/>
                    <a:pt x="575" y="2206"/>
                    <a:pt x="546" y="2192"/>
                  </a:cubicBezTo>
                  <a:cubicBezTo>
                    <a:pt x="532" y="2187"/>
                    <a:pt x="527" y="2177"/>
                    <a:pt x="517" y="2168"/>
                  </a:cubicBezTo>
                  <a:cubicBezTo>
                    <a:pt x="502" y="2177"/>
                    <a:pt x="492" y="2192"/>
                    <a:pt x="483" y="2206"/>
                  </a:cubicBezTo>
                  <a:cubicBezTo>
                    <a:pt x="478" y="2221"/>
                    <a:pt x="478" y="2240"/>
                    <a:pt x="464" y="2240"/>
                  </a:cubicBezTo>
                  <a:cubicBezTo>
                    <a:pt x="429" y="2240"/>
                    <a:pt x="420" y="2206"/>
                    <a:pt x="415" y="2177"/>
                  </a:cubicBezTo>
                  <a:cubicBezTo>
                    <a:pt x="405" y="2133"/>
                    <a:pt x="395" y="2109"/>
                    <a:pt x="376" y="2070"/>
                  </a:cubicBezTo>
                  <a:cubicBezTo>
                    <a:pt x="356" y="2036"/>
                    <a:pt x="342" y="2016"/>
                    <a:pt x="327" y="1983"/>
                  </a:cubicBezTo>
                  <a:cubicBezTo>
                    <a:pt x="312" y="1944"/>
                    <a:pt x="307" y="1904"/>
                    <a:pt x="264" y="1885"/>
                  </a:cubicBezTo>
                  <a:cubicBezTo>
                    <a:pt x="249" y="1880"/>
                    <a:pt x="240" y="1880"/>
                    <a:pt x="220" y="1870"/>
                  </a:cubicBezTo>
                  <a:cubicBezTo>
                    <a:pt x="147" y="1836"/>
                    <a:pt x="108" y="1802"/>
                    <a:pt x="59" y="1734"/>
                  </a:cubicBezTo>
                  <a:cubicBezTo>
                    <a:pt x="40" y="1704"/>
                    <a:pt x="20" y="1690"/>
                    <a:pt x="11" y="1656"/>
                  </a:cubicBezTo>
                  <a:cubicBezTo>
                    <a:pt x="0" y="1622"/>
                    <a:pt x="6" y="1598"/>
                    <a:pt x="6" y="1558"/>
                  </a:cubicBezTo>
                  <a:cubicBezTo>
                    <a:pt x="6" y="1519"/>
                    <a:pt x="6" y="1500"/>
                    <a:pt x="11" y="1461"/>
                  </a:cubicBezTo>
                  <a:lnTo>
                    <a:pt x="11" y="1461"/>
                  </a:lnTo>
                  <a:cubicBezTo>
                    <a:pt x="11" y="1447"/>
                    <a:pt x="16" y="1437"/>
                    <a:pt x="16" y="1422"/>
                  </a:cubicBezTo>
                  <a:cubicBezTo>
                    <a:pt x="16" y="1398"/>
                    <a:pt x="25" y="1383"/>
                    <a:pt x="30" y="1364"/>
                  </a:cubicBezTo>
                  <a:cubicBezTo>
                    <a:pt x="35" y="1339"/>
                    <a:pt x="30" y="1325"/>
                    <a:pt x="40" y="1300"/>
                  </a:cubicBezTo>
                  <a:cubicBezTo>
                    <a:pt x="64" y="1247"/>
                    <a:pt x="137" y="1247"/>
                    <a:pt x="137" y="1188"/>
                  </a:cubicBezTo>
                  <a:cubicBezTo>
                    <a:pt x="137" y="1110"/>
                    <a:pt x="137" y="1110"/>
                    <a:pt x="137" y="1110"/>
                  </a:cubicBezTo>
                  <a:cubicBezTo>
                    <a:pt x="137" y="1081"/>
                    <a:pt x="161" y="1071"/>
                    <a:pt x="161" y="1042"/>
                  </a:cubicBezTo>
                  <a:cubicBezTo>
                    <a:pt x="161" y="979"/>
                    <a:pt x="88" y="955"/>
                    <a:pt x="88" y="891"/>
                  </a:cubicBezTo>
                  <a:cubicBezTo>
                    <a:pt x="88" y="877"/>
                    <a:pt x="103" y="872"/>
                    <a:pt x="113" y="867"/>
                  </a:cubicBezTo>
                  <a:cubicBezTo>
                    <a:pt x="142" y="853"/>
                    <a:pt x="161" y="842"/>
                    <a:pt x="191" y="838"/>
                  </a:cubicBezTo>
                  <a:cubicBezTo>
                    <a:pt x="244" y="818"/>
                    <a:pt x="279" y="823"/>
                    <a:pt x="327" y="799"/>
                  </a:cubicBezTo>
                  <a:cubicBezTo>
                    <a:pt x="371" y="775"/>
                    <a:pt x="376" y="731"/>
                    <a:pt x="400" y="687"/>
                  </a:cubicBezTo>
                  <a:cubicBezTo>
                    <a:pt x="425" y="638"/>
                    <a:pt x="449" y="609"/>
                    <a:pt x="449" y="550"/>
                  </a:cubicBezTo>
                  <a:cubicBezTo>
                    <a:pt x="449" y="492"/>
                    <a:pt x="410" y="468"/>
                    <a:pt x="366" y="424"/>
                  </a:cubicBezTo>
                  <a:cubicBezTo>
                    <a:pt x="347" y="404"/>
                    <a:pt x="347" y="385"/>
                    <a:pt x="327" y="365"/>
                  </a:cubicBezTo>
                  <a:cubicBezTo>
                    <a:pt x="307" y="346"/>
                    <a:pt x="283" y="346"/>
                    <a:pt x="264" y="326"/>
                  </a:cubicBezTo>
                  <a:cubicBezTo>
                    <a:pt x="254" y="311"/>
                    <a:pt x="259" y="297"/>
                    <a:pt x="249" y="283"/>
                  </a:cubicBezTo>
                  <a:cubicBezTo>
                    <a:pt x="240" y="243"/>
                    <a:pt x="215" y="229"/>
                    <a:pt x="201" y="195"/>
                  </a:cubicBezTo>
                </a:path>
              </a:pathLst>
            </a:custGeom>
            <a:solidFill>
              <a:schemeClr val="accent2"/>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 name="Freeform 78"/>
            <p:cNvSpPr>
              <a:spLocks noChangeArrowheads="1"/>
            </p:cNvSpPr>
            <p:nvPr/>
          </p:nvSpPr>
          <p:spPr bwMode="auto">
            <a:xfrm>
              <a:off x="9079299" y="5536894"/>
              <a:ext cx="1708148" cy="1148175"/>
            </a:xfrm>
            <a:custGeom>
              <a:avLst/>
              <a:gdLst>
                <a:gd name="T0" fmla="*/ 448 w 2695"/>
                <a:gd name="T1" fmla="*/ 1812 h 1813"/>
                <a:gd name="T2" fmla="*/ 448 w 2695"/>
                <a:gd name="T3" fmla="*/ 1812 h 1813"/>
                <a:gd name="T4" fmla="*/ 2115 w 2695"/>
                <a:gd name="T5" fmla="*/ 1671 h 1813"/>
                <a:gd name="T6" fmla="*/ 2256 w 2695"/>
                <a:gd name="T7" fmla="*/ 1773 h 1813"/>
                <a:gd name="T8" fmla="*/ 2256 w 2695"/>
                <a:gd name="T9" fmla="*/ 1773 h 1813"/>
                <a:gd name="T10" fmla="*/ 2261 w 2695"/>
                <a:gd name="T11" fmla="*/ 1734 h 1813"/>
                <a:gd name="T12" fmla="*/ 2275 w 2695"/>
                <a:gd name="T13" fmla="*/ 1676 h 1813"/>
                <a:gd name="T14" fmla="*/ 2285 w 2695"/>
                <a:gd name="T15" fmla="*/ 1612 h 1813"/>
                <a:gd name="T16" fmla="*/ 2382 w 2695"/>
                <a:gd name="T17" fmla="*/ 1500 h 1813"/>
                <a:gd name="T18" fmla="*/ 2382 w 2695"/>
                <a:gd name="T19" fmla="*/ 1422 h 1813"/>
                <a:gd name="T20" fmla="*/ 2406 w 2695"/>
                <a:gd name="T21" fmla="*/ 1354 h 1813"/>
                <a:gd name="T22" fmla="*/ 2333 w 2695"/>
                <a:gd name="T23" fmla="*/ 1203 h 1813"/>
                <a:gd name="T24" fmla="*/ 2358 w 2695"/>
                <a:gd name="T25" fmla="*/ 1179 h 1813"/>
                <a:gd name="T26" fmla="*/ 2436 w 2695"/>
                <a:gd name="T27" fmla="*/ 1150 h 1813"/>
                <a:gd name="T28" fmla="*/ 2572 w 2695"/>
                <a:gd name="T29" fmla="*/ 1111 h 1813"/>
                <a:gd name="T30" fmla="*/ 2645 w 2695"/>
                <a:gd name="T31" fmla="*/ 999 h 1813"/>
                <a:gd name="T32" fmla="*/ 2694 w 2695"/>
                <a:gd name="T33" fmla="*/ 862 h 1813"/>
                <a:gd name="T34" fmla="*/ 2611 w 2695"/>
                <a:gd name="T35" fmla="*/ 736 h 1813"/>
                <a:gd name="T36" fmla="*/ 2572 w 2695"/>
                <a:gd name="T37" fmla="*/ 677 h 1813"/>
                <a:gd name="T38" fmla="*/ 2509 w 2695"/>
                <a:gd name="T39" fmla="*/ 638 h 1813"/>
                <a:gd name="T40" fmla="*/ 2494 w 2695"/>
                <a:gd name="T41" fmla="*/ 595 h 1813"/>
                <a:gd name="T42" fmla="*/ 2446 w 2695"/>
                <a:gd name="T43" fmla="*/ 507 h 1813"/>
                <a:gd name="T44" fmla="*/ 2446 w 2695"/>
                <a:gd name="T45" fmla="*/ 507 h 1813"/>
                <a:gd name="T46" fmla="*/ 2289 w 2695"/>
                <a:gd name="T47" fmla="*/ 424 h 1813"/>
                <a:gd name="T48" fmla="*/ 2241 w 2695"/>
                <a:gd name="T49" fmla="*/ 380 h 1813"/>
                <a:gd name="T50" fmla="*/ 2206 w 2695"/>
                <a:gd name="T51" fmla="*/ 331 h 1813"/>
                <a:gd name="T52" fmla="*/ 2197 w 2695"/>
                <a:gd name="T53" fmla="*/ 273 h 1813"/>
                <a:gd name="T54" fmla="*/ 2206 w 2695"/>
                <a:gd name="T55" fmla="*/ 205 h 1813"/>
                <a:gd name="T56" fmla="*/ 2202 w 2695"/>
                <a:gd name="T57" fmla="*/ 151 h 1813"/>
                <a:gd name="T58" fmla="*/ 2212 w 2695"/>
                <a:gd name="T59" fmla="*/ 107 h 1813"/>
                <a:gd name="T60" fmla="*/ 2167 w 2695"/>
                <a:gd name="T61" fmla="*/ 0 h 1813"/>
                <a:gd name="T62" fmla="*/ 2167 w 2695"/>
                <a:gd name="T63" fmla="*/ 0 h 1813"/>
                <a:gd name="T64" fmla="*/ 25 w 2695"/>
                <a:gd name="T65" fmla="*/ 170 h 1813"/>
                <a:gd name="T66" fmla="*/ 25 w 2695"/>
                <a:gd name="T67" fmla="*/ 170 h 1813"/>
                <a:gd name="T68" fmla="*/ 44 w 2695"/>
                <a:gd name="T69" fmla="*/ 380 h 1813"/>
                <a:gd name="T70" fmla="*/ 34 w 2695"/>
                <a:gd name="T71" fmla="*/ 458 h 1813"/>
                <a:gd name="T72" fmla="*/ 0 w 2695"/>
                <a:gd name="T73" fmla="*/ 546 h 1813"/>
                <a:gd name="T74" fmla="*/ 54 w 2695"/>
                <a:gd name="T75" fmla="*/ 731 h 1813"/>
                <a:gd name="T76" fmla="*/ 54 w 2695"/>
                <a:gd name="T77" fmla="*/ 731 h 1813"/>
                <a:gd name="T78" fmla="*/ 88 w 2695"/>
                <a:gd name="T79" fmla="*/ 814 h 1813"/>
                <a:gd name="T80" fmla="*/ 127 w 2695"/>
                <a:gd name="T81" fmla="*/ 950 h 1813"/>
                <a:gd name="T82" fmla="*/ 190 w 2695"/>
                <a:gd name="T83" fmla="*/ 1018 h 1813"/>
                <a:gd name="T84" fmla="*/ 239 w 2695"/>
                <a:gd name="T85" fmla="*/ 1111 h 1813"/>
                <a:gd name="T86" fmla="*/ 249 w 2695"/>
                <a:gd name="T87" fmla="*/ 1150 h 1813"/>
                <a:gd name="T88" fmla="*/ 239 w 2695"/>
                <a:gd name="T89" fmla="*/ 1193 h 1813"/>
                <a:gd name="T90" fmla="*/ 278 w 2695"/>
                <a:gd name="T91" fmla="*/ 1262 h 1813"/>
                <a:gd name="T92" fmla="*/ 317 w 2695"/>
                <a:gd name="T93" fmla="*/ 1364 h 1813"/>
                <a:gd name="T94" fmla="*/ 366 w 2695"/>
                <a:gd name="T95" fmla="*/ 1515 h 1813"/>
                <a:gd name="T96" fmla="*/ 399 w 2695"/>
                <a:gd name="T97" fmla="*/ 1637 h 1813"/>
                <a:gd name="T98" fmla="*/ 395 w 2695"/>
                <a:gd name="T99" fmla="*/ 1695 h 1813"/>
                <a:gd name="T100" fmla="*/ 448 w 2695"/>
                <a:gd name="T101" fmla="*/ 1812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1813">
                  <a:moveTo>
                    <a:pt x="448" y="1812"/>
                  </a:moveTo>
                  <a:lnTo>
                    <a:pt x="448" y="1812"/>
                  </a:lnTo>
                  <a:cubicBezTo>
                    <a:pt x="1427" y="1764"/>
                    <a:pt x="2115" y="1671"/>
                    <a:pt x="2115" y="1671"/>
                  </a:cubicBezTo>
                  <a:cubicBezTo>
                    <a:pt x="2148" y="1729"/>
                    <a:pt x="2192" y="1744"/>
                    <a:pt x="2256" y="1773"/>
                  </a:cubicBezTo>
                  <a:lnTo>
                    <a:pt x="2256" y="1773"/>
                  </a:lnTo>
                  <a:cubicBezTo>
                    <a:pt x="2256" y="1759"/>
                    <a:pt x="2261" y="1749"/>
                    <a:pt x="2261" y="1734"/>
                  </a:cubicBezTo>
                  <a:cubicBezTo>
                    <a:pt x="2261" y="1710"/>
                    <a:pt x="2270" y="1695"/>
                    <a:pt x="2275" y="1676"/>
                  </a:cubicBezTo>
                  <a:cubicBezTo>
                    <a:pt x="2280" y="1651"/>
                    <a:pt x="2275" y="1637"/>
                    <a:pt x="2285" y="1612"/>
                  </a:cubicBezTo>
                  <a:cubicBezTo>
                    <a:pt x="2309" y="1559"/>
                    <a:pt x="2382" y="1559"/>
                    <a:pt x="2382" y="1500"/>
                  </a:cubicBezTo>
                  <a:cubicBezTo>
                    <a:pt x="2382" y="1422"/>
                    <a:pt x="2382" y="1422"/>
                    <a:pt x="2382" y="1422"/>
                  </a:cubicBezTo>
                  <a:cubicBezTo>
                    <a:pt x="2382" y="1393"/>
                    <a:pt x="2406" y="1383"/>
                    <a:pt x="2406" y="1354"/>
                  </a:cubicBezTo>
                  <a:cubicBezTo>
                    <a:pt x="2406" y="1291"/>
                    <a:pt x="2333" y="1267"/>
                    <a:pt x="2333" y="1203"/>
                  </a:cubicBezTo>
                  <a:cubicBezTo>
                    <a:pt x="2333" y="1189"/>
                    <a:pt x="2348" y="1184"/>
                    <a:pt x="2358" y="1179"/>
                  </a:cubicBezTo>
                  <a:cubicBezTo>
                    <a:pt x="2387" y="1165"/>
                    <a:pt x="2406" y="1154"/>
                    <a:pt x="2436" y="1150"/>
                  </a:cubicBezTo>
                  <a:cubicBezTo>
                    <a:pt x="2489" y="1130"/>
                    <a:pt x="2524" y="1135"/>
                    <a:pt x="2572" y="1111"/>
                  </a:cubicBezTo>
                  <a:cubicBezTo>
                    <a:pt x="2616" y="1087"/>
                    <a:pt x="2621" y="1043"/>
                    <a:pt x="2645" y="999"/>
                  </a:cubicBezTo>
                  <a:cubicBezTo>
                    <a:pt x="2670" y="950"/>
                    <a:pt x="2694" y="921"/>
                    <a:pt x="2694" y="862"/>
                  </a:cubicBezTo>
                  <a:cubicBezTo>
                    <a:pt x="2694" y="804"/>
                    <a:pt x="2655" y="780"/>
                    <a:pt x="2611" y="736"/>
                  </a:cubicBezTo>
                  <a:cubicBezTo>
                    <a:pt x="2592" y="716"/>
                    <a:pt x="2592" y="697"/>
                    <a:pt x="2572" y="677"/>
                  </a:cubicBezTo>
                  <a:cubicBezTo>
                    <a:pt x="2552" y="658"/>
                    <a:pt x="2528" y="658"/>
                    <a:pt x="2509" y="638"/>
                  </a:cubicBezTo>
                  <a:cubicBezTo>
                    <a:pt x="2499" y="623"/>
                    <a:pt x="2504" y="609"/>
                    <a:pt x="2494" y="595"/>
                  </a:cubicBezTo>
                  <a:cubicBezTo>
                    <a:pt x="2485" y="555"/>
                    <a:pt x="2460" y="541"/>
                    <a:pt x="2446" y="507"/>
                  </a:cubicBezTo>
                  <a:lnTo>
                    <a:pt x="2446" y="507"/>
                  </a:lnTo>
                  <a:cubicBezTo>
                    <a:pt x="2406" y="453"/>
                    <a:pt x="2353" y="453"/>
                    <a:pt x="2289" y="424"/>
                  </a:cubicBezTo>
                  <a:cubicBezTo>
                    <a:pt x="2265" y="414"/>
                    <a:pt x="2256" y="399"/>
                    <a:pt x="2241" y="380"/>
                  </a:cubicBezTo>
                  <a:cubicBezTo>
                    <a:pt x="2226" y="360"/>
                    <a:pt x="2212" y="351"/>
                    <a:pt x="2206" y="331"/>
                  </a:cubicBezTo>
                  <a:cubicBezTo>
                    <a:pt x="2197" y="312"/>
                    <a:pt x="2197" y="297"/>
                    <a:pt x="2197" y="273"/>
                  </a:cubicBezTo>
                  <a:cubicBezTo>
                    <a:pt x="2197" y="249"/>
                    <a:pt x="2206" y="229"/>
                    <a:pt x="2206" y="205"/>
                  </a:cubicBezTo>
                  <a:cubicBezTo>
                    <a:pt x="2206" y="185"/>
                    <a:pt x="2202" y="170"/>
                    <a:pt x="2202" y="151"/>
                  </a:cubicBezTo>
                  <a:cubicBezTo>
                    <a:pt x="2202" y="137"/>
                    <a:pt x="2212" y="127"/>
                    <a:pt x="2212" y="107"/>
                  </a:cubicBezTo>
                  <a:cubicBezTo>
                    <a:pt x="2212" y="63"/>
                    <a:pt x="2187" y="34"/>
                    <a:pt x="2167" y="0"/>
                  </a:cubicBezTo>
                  <a:lnTo>
                    <a:pt x="2167" y="0"/>
                  </a:lnTo>
                  <a:cubicBezTo>
                    <a:pt x="1491" y="78"/>
                    <a:pt x="780" y="137"/>
                    <a:pt x="25" y="170"/>
                  </a:cubicBezTo>
                  <a:lnTo>
                    <a:pt x="25" y="170"/>
                  </a:lnTo>
                  <a:cubicBezTo>
                    <a:pt x="34" y="253"/>
                    <a:pt x="44" y="302"/>
                    <a:pt x="44" y="380"/>
                  </a:cubicBezTo>
                  <a:cubicBezTo>
                    <a:pt x="44" y="409"/>
                    <a:pt x="44" y="429"/>
                    <a:pt x="34" y="458"/>
                  </a:cubicBezTo>
                  <a:cubicBezTo>
                    <a:pt x="25" y="492"/>
                    <a:pt x="0" y="512"/>
                    <a:pt x="0" y="546"/>
                  </a:cubicBezTo>
                  <a:cubicBezTo>
                    <a:pt x="0" y="623"/>
                    <a:pt x="49" y="658"/>
                    <a:pt x="54" y="731"/>
                  </a:cubicBezTo>
                  <a:lnTo>
                    <a:pt x="54" y="731"/>
                  </a:lnTo>
                  <a:cubicBezTo>
                    <a:pt x="73" y="760"/>
                    <a:pt x="83" y="780"/>
                    <a:pt x="88" y="814"/>
                  </a:cubicBezTo>
                  <a:cubicBezTo>
                    <a:pt x="93" y="872"/>
                    <a:pt x="93" y="906"/>
                    <a:pt x="127" y="950"/>
                  </a:cubicBezTo>
                  <a:cubicBezTo>
                    <a:pt x="147" y="979"/>
                    <a:pt x="166" y="994"/>
                    <a:pt x="190" y="1018"/>
                  </a:cubicBezTo>
                  <a:cubicBezTo>
                    <a:pt x="214" y="1047"/>
                    <a:pt x="224" y="1071"/>
                    <a:pt x="239" y="1111"/>
                  </a:cubicBezTo>
                  <a:cubicBezTo>
                    <a:pt x="244" y="1126"/>
                    <a:pt x="249" y="1130"/>
                    <a:pt x="249" y="1150"/>
                  </a:cubicBezTo>
                  <a:cubicBezTo>
                    <a:pt x="249" y="1165"/>
                    <a:pt x="239" y="1174"/>
                    <a:pt x="239" y="1193"/>
                  </a:cubicBezTo>
                  <a:cubicBezTo>
                    <a:pt x="239" y="1223"/>
                    <a:pt x="263" y="1232"/>
                    <a:pt x="278" y="1262"/>
                  </a:cubicBezTo>
                  <a:cubicBezTo>
                    <a:pt x="302" y="1296"/>
                    <a:pt x="307" y="1325"/>
                    <a:pt x="317" y="1364"/>
                  </a:cubicBezTo>
                  <a:cubicBezTo>
                    <a:pt x="332" y="1427"/>
                    <a:pt x="361" y="1457"/>
                    <a:pt x="366" y="1515"/>
                  </a:cubicBezTo>
                  <a:cubicBezTo>
                    <a:pt x="371" y="1563"/>
                    <a:pt x="395" y="1588"/>
                    <a:pt x="399" y="1637"/>
                  </a:cubicBezTo>
                  <a:cubicBezTo>
                    <a:pt x="404" y="1661"/>
                    <a:pt x="390" y="1676"/>
                    <a:pt x="395" y="1695"/>
                  </a:cubicBezTo>
                  <a:cubicBezTo>
                    <a:pt x="404" y="1744"/>
                    <a:pt x="443" y="1768"/>
                    <a:pt x="448" y="181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6" name="Freeform 79"/>
            <p:cNvSpPr>
              <a:spLocks noChangeArrowheads="1"/>
            </p:cNvSpPr>
            <p:nvPr/>
          </p:nvSpPr>
          <p:spPr bwMode="auto">
            <a:xfrm>
              <a:off x="9933374" y="4296305"/>
              <a:ext cx="1492530" cy="1559837"/>
            </a:xfrm>
            <a:custGeom>
              <a:avLst/>
              <a:gdLst>
                <a:gd name="T0" fmla="*/ 1102 w 2354"/>
                <a:gd name="T1" fmla="*/ 2460 h 2461"/>
                <a:gd name="T2" fmla="*/ 2280 w 2354"/>
                <a:gd name="T3" fmla="*/ 2265 h 2461"/>
                <a:gd name="T4" fmla="*/ 2275 w 2354"/>
                <a:gd name="T5" fmla="*/ 2134 h 2461"/>
                <a:gd name="T6" fmla="*/ 2202 w 2354"/>
                <a:gd name="T7" fmla="*/ 1968 h 2461"/>
                <a:gd name="T8" fmla="*/ 2168 w 2354"/>
                <a:gd name="T9" fmla="*/ 1739 h 2461"/>
                <a:gd name="T10" fmla="*/ 2222 w 2354"/>
                <a:gd name="T11" fmla="*/ 1583 h 2461"/>
                <a:gd name="T12" fmla="*/ 2197 w 2354"/>
                <a:gd name="T13" fmla="*/ 1446 h 2461"/>
                <a:gd name="T14" fmla="*/ 2251 w 2354"/>
                <a:gd name="T15" fmla="*/ 1261 h 2461"/>
                <a:gd name="T16" fmla="*/ 2266 w 2354"/>
                <a:gd name="T17" fmla="*/ 1067 h 2461"/>
                <a:gd name="T18" fmla="*/ 2329 w 2354"/>
                <a:gd name="T19" fmla="*/ 901 h 2461"/>
                <a:gd name="T20" fmla="*/ 2349 w 2354"/>
                <a:gd name="T21" fmla="*/ 784 h 2461"/>
                <a:gd name="T22" fmla="*/ 2251 w 2354"/>
                <a:gd name="T23" fmla="*/ 813 h 2461"/>
                <a:gd name="T24" fmla="*/ 2192 w 2354"/>
                <a:gd name="T25" fmla="*/ 965 h 2461"/>
                <a:gd name="T26" fmla="*/ 2129 w 2354"/>
                <a:gd name="T27" fmla="*/ 1042 h 2461"/>
                <a:gd name="T28" fmla="*/ 2022 w 2354"/>
                <a:gd name="T29" fmla="*/ 1120 h 2461"/>
                <a:gd name="T30" fmla="*/ 2066 w 2354"/>
                <a:gd name="T31" fmla="*/ 955 h 2461"/>
                <a:gd name="T32" fmla="*/ 2100 w 2354"/>
                <a:gd name="T33" fmla="*/ 813 h 2461"/>
                <a:gd name="T34" fmla="*/ 2070 w 2354"/>
                <a:gd name="T35" fmla="*/ 721 h 2461"/>
                <a:gd name="T36" fmla="*/ 1988 w 2354"/>
                <a:gd name="T37" fmla="*/ 487 h 2461"/>
                <a:gd name="T38" fmla="*/ 1885 w 2354"/>
                <a:gd name="T39" fmla="*/ 453 h 2461"/>
                <a:gd name="T40" fmla="*/ 1808 w 2354"/>
                <a:gd name="T41" fmla="*/ 399 h 2461"/>
                <a:gd name="T42" fmla="*/ 1462 w 2354"/>
                <a:gd name="T43" fmla="*/ 331 h 2461"/>
                <a:gd name="T44" fmla="*/ 1321 w 2354"/>
                <a:gd name="T45" fmla="*/ 302 h 2461"/>
                <a:gd name="T46" fmla="*/ 1048 w 2354"/>
                <a:gd name="T47" fmla="*/ 253 h 2461"/>
                <a:gd name="T48" fmla="*/ 960 w 2354"/>
                <a:gd name="T49" fmla="*/ 141 h 2461"/>
                <a:gd name="T50" fmla="*/ 736 w 2354"/>
                <a:gd name="T51" fmla="*/ 170 h 2461"/>
                <a:gd name="T52" fmla="*/ 736 w 2354"/>
                <a:gd name="T53" fmla="*/ 34 h 2461"/>
                <a:gd name="T54" fmla="*/ 536 w 2354"/>
                <a:gd name="T55" fmla="*/ 68 h 2461"/>
                <a:gd name="T56" fmla="*/ 298 w 2354"/>
                <a:gd name="T57" fmla="*/ 117 h 2461"/>
                <a:gd name="T58" fmla="*/ 268 w 2354"/>
                <a:gd name="T59" fmla="*/ 141 h 2461"/>
                <a:gd name="T60" fmla="*/ 215 w 2354"/>
                <a:gd name="T61" fmla="*/ 185 h 2461"/>
                <a:gd name="T62" fmla="*/ 191 w 2354"/>
                <a:gd name="T63" fmla="*/ 282 h 2461"/>
                <a:gd name="T64" fmla="*/ 196 w 2354"/>
                <a:gd name="T65" fmla="*/ 516 h 2461"/>
                <a:gd name="T66" fmla="*/ 98 w 2354"/>
                <a:gd name="T67" fmla="*/ 614 h 2461"/>
                <a:gd name="T68" fmla="*/ 93 w 2354"/>
                <a:gd name="T69" fmla="*/ 926 h 2461"/>
                <a:gd name="T70" fmla="*/ 93 w 2354"/>
                <a:gd name="T71" fmla="*/ 1076 h 2461"/>
                <a:gd name="T72" fmla="*/ 88 w 2354"/>
                <a:gd name="T73" fmla="*/ 1213 h 2461"/>
                <a:gd name="T74" fmla="*/ 152 w 2354"/>
                <a:gd name="T75" fmla="*/ 1325 h 2461"/>
                <a:gd name="T76" fmla="*/ 303 w 2354"/>
                <a:gd name="T77" fmla="*/ 1403 h 2461"/>
                <a:gd name="T78" fmla="*/ 464 w 2354"/>
                <a:gd name="T79" fmla="*/ 1505 h 2461"/>
                <a:gd name="T80" fmla="*/ 605 w 2354"/>
                <a:gd name="T81" fmla="*/ 1617 h 2461"/>
                <a:gd name="T82" fmla="*/ 780 w 2354"/>
                <a:gd name="T83" fmla="*/ 1749 h 2461"/>
                <a:gd name="T84" fmla="*/ 823 w 2354"/>
                <a:gd name="T85" fmla="*/ 1953 h 2461"/>
                <a:gd name="T86" fmla="*/ 868 w 2354"/>
                <a:gd name="T87" fmla="*/ 2060 h 2461"/>
                <a:gd name="T88" fmla="*/ 862 w 2354"/>
                <a:gd name="T89" fmla="*/ 2158 h 2461"/>
                <a:gd name="T90" fmla="*/ 862 w 2354"/>
                <a:gd name="T91" fmla="*/ 2284 h 2461"/>
                <a:gd name="T92" fmla="*/ 945 w 2354"/>
                <a:gd name="T93" fmla="*/ 2377 h 2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54" h="2461">
                  <a:moveTo>
                    <a:pt x="1102" y="2460"/>
                  </a:moveTo>
                  <a:lnTo>
                    <a:pt x="1102" y="2460"/>
                  </a:lnTo>
                  <a:cubicBezTo>
                    <a:pt x="2280" y="2265"/>
                    <a:pt x="2280" y="2265"/>
                    <a:pt x="2280" y="2265"/>
                  </a:cubicBezTo>
                  <a:lnTo>
                    <a:pt x="2280" y="2265"/>
                  </a:lnTo>
                  <a:cubicBezTo>
                    <a:pt x="2280" y="2250"/>
                    <a:pt x="2280" y="2250"/>
                    <a:pt x="2280" y="2250"/>
                  </a:cubicBezTo>
                  <a:cubicBezTo>
                    <a:pt x="2280" y="2206"/>
                    <a:pt x="2280" y="2177"/>
                    <a:pt x="2275" y="2134"/>
                  </a:cubicBezTo>
                  <a:cubicBezTo>
                    <a:pt x="2271" y="2075"/>
                    <a:pt x="2227" y="2051"/>
                    <a:pt x="2207" y="1997"/>
                  </a:cubicBezTo>
                  <a:cubicBezTo>
                    <a:pt x="2202" y="1987"/>
                    <a:pt x="2202" y="1977"/>
                    <a:pt x="2202" y="1968"/>
                  </a:cubicBezTo>
                  <a:cubicBezTo>
                    <a:pt x="2197" y="1943"/>
                    <a:pt x="2197" y="1929"/>
                    <a:pt x="2192" y="1904"/>
                  </a:cubicBezTo>
                  <a:cubicBezTo>
                    <a:pt x="2183" y="1841"/>
                    <a:pt x="2168" y="1807"/>
                    <a:pt x="2168" y="1739"/>
                  </a:cubicBezTo>
                  <a:cubicBezTo>
                    <a:pt x="2168" y="1690"/>
                    <a:pt x="2188" y="1666"/>
                    <a:pt x="2207" y="1617"/>
                  </a:cubicBezTo>
                  <a:cubicBezTo>
                    <a:pt x="2212" y="1607"/>
                    <a:pt x="2222" y="1598"/>
                    <a:pt x="2222" y="1583"/>
                  </a:cubicBezTo>
                  <a:cubicBezTo>
                    <a:pt x="2222" y="1559"/>
                    <a:pt x="2217" y="1549"/>
                    <a:pt x="2207" y="1529"/>
                  </a:cubicBezTo>
                  <a:cubicBezTo>
                    <a:pt x="2202" y="1500"/>
                    <a:pt x="2197" y="1476"/>
                    <a:pt x="2197" y="1446"/>
                  </a:cubicBezTo>
                  <a:cubicBezTo>
                    <a:pt x="2197" y="1398"/>
                    <a:pt x="2212" y="1369"/>
                    <a:pt x="2231" y="1320"/>
                  </a:cubicBezTo>
                  <a:cubicBezTo>
                    <a:pt x="2241" y="1300"/>
                    <a:pt x="2251" y="1286"/>
                    <a:pt x="2251" y="1261"/>
                  </a:cubicBezTo>
                  <a:cubicBezTo>
                    <a:pt x="2251" y="1233"/>
                    <a:pt x="2236" y="1218"/>
                    <a:pt x="2236" y="1183"/>
                  </a:cubicBezTo>
                  <a:cubicBezTo>
                    <a:pt x="2236" y="1140"/>
                    <a:pt x="2256" y="1111"/>
                    <a:pt x="2266" y="1067"/>
                  </a:cubicBezTo>
                  <a:cubicBezTo>
                    <a:pt x="2285" y="1013"/>
                    <a:pt x="2290" y="979"/>
                    <a:pt x="2314" y="930"/>
                  </a:cubicBezTo>
                  <a:cubicBezTo>
                    <a:pt x="2319" y="916"/>
                    <a:pt x="2324" y="911"/>
                    <a:pt x="2329" y="901"/>
                  </a:cubicBezTo>
                  <a:cubicBezTo>
                    <a:pt x="2338" y="862"/>
                    <a:pt x="2324" y="838"/>
                    <a:pt x="2334" y="799"/>
                  </a:cubicBezTo>
                  <a:cubicBezTo>
                    <a:pt x="2338" y="794"/>
                    <a:pt x="2343" y="794"/>
                    <a:pt x="2349" y="784"/>
                  </a:cubicBezTo>
                  <a:cubicBezTo>
                    <a:pt x="2353" y="769"/>
                    <a:pt x="2349" y="760"/>
                    <a:pt x="2349" y="741"/>
                  </a:cubicBezTo>
                  <a:cubicBezTo>
                    <a:pt x="2310" y="760"/>
                    <a:pt x="2271" y="769"/>
                    <a:pt x="2251" y="813"/>
                  </a:cubicBezTo>
                  <a:cubicBezTo>
                    <a:pt x="2231" y="857"/>
                    <a:pt x="2236" y="891"/>
                    <a:pt x="2212" y="935"/>
                  </a:cubicBezTo>
                  <a:cubicBezTo>
                    <a:pt x="2207" y="945"/>
                    <a:pt x="2202" y="955"/>
                    <a:pt x="2192" y="965"/>
                  </a:cubicBezTo>
                  <a:cubicBezTo>
                    <a:pt x="2183" y="974"/>
                    <a:pt x="2173" y="974"/>
                    <a:pt x="2163" y="984"/>
                  </a:cubicBezTo>
                  <a:cubicBezTo>
                    <a:pt x="2144" y="1003"/>
                    <a:pt x="2144" y="1023"/>
                    <a:pt x="2129" y="1042"/>
                  </a:cubicBezTo>
                  <a:cubicBezTo>
                    <a:pt x="2095" y="1091"/>
                    <a:pt x="2076" y="1125"/>
                    <a:pt x="2022" y="1150"/>
                  </a:cubicBezTo>
                  <a:cubicBezTo>
                    <a:pt x="2022" y="1120"/>
                    <a:pt x="2022" y="1120"/>
                    <a:pt x="2022" y="1120"/>
                  </a:cubicBezTo>
                  <a:cubicBezTo>
                    <a:pt x="2022" y="1081"/>
                    <a:pt x="2031" y="1057"/>
                    <a:pt x="2046" y="1018"/>
                  </a:cubicBezTo>
                  <a:cubicBezTo>
                    <a:pt x="2051" y="993"/>
                    <a:pt x="2056" y="979"/>
                    <a:pt x="2066" y="955"/>
                  </a:cubicBezTo>
                  <a:cubicBezTo>
                    <a:pt x="2081" y="921"/>
                    <a:pt x="2100" y="901"/>
                    <a:pt x="2100" y="857"/>
                  </a:cubicBezTo>
                  <a:cubicBezTo>
                    <a:pt x="2100" y="813"/>
                    <a:pt x="2100" y="813"/>
                    <a:pt x="2100" y="813"/>
                  </a:cubicBezTo>
                  <a:lnTo>
                    <a:pt x="2100" y="813"/>
                  </a:lnTo>
                  <a:cubicBezTo>
                    <a:pt x="2095" y="784"/>
                    <a:pt x="2086" y="750"/>
                    <a:pt x="2070" y="721"/>
                  </a:cubicBezTo>
                  <a:cubicBezTo>
                    <a:pt x="2061" y="706"/>
                    <a:pt x="2051" y="697"/>
                    <a:pt x="2042" y="677"/>
                  </a:cubicBezTo>
                  <a:cubicBezTo>
                    <a:pt x="2012" y="609"/>
                    <a:pt x="1988" y="565"/>
                    <a:pt x="1988" y="487"/>
                  </a:cubicBezTo>
                  <a:cubicBezTo>
                    <a:pt x="1959" y="482"/>
                    <a:pt x="1940" y="487"/>
                    <a:pt x="1915" y="473"/>
                  </a:cubicBezTo>
                  <a:cubicBezTo>
                    <a:pt x="1900" y="468"/>
                    <a:pt x="1895" y="462"/>
                    <a:pt x="1885" y="453"/>
                  </a:cubicBezTo>
                  <a:cubicBezTo>
                    <a:pt x="1876" y="434"/>
                    <a:pt x="1881" y="419"/>
                    <a:pt x="1866" y="404"/>
                  </a:cubicBezTo>
                  <a:cubicBezTo>
                    <a:pt x="1851" y="390"/>
                    <a:pt x="1832" y="399"/>
                    <a:pt x="1808" y="399"/>
                  </a:cubicBezTo>
                  <a:cubicBezTo>
                    <a:pt x="1779" y="395"/>
                    <a:pt x="1764" y="390"/>
                    <a:pt x="1735" y="385"/>
                  </a:cubicBezTo>
                  <a:cubicBezTo>
                    <a:pt x="1622" y="375"/>
                    <a:pt x="1564" y="355"/>
                    <a:pt x="1462" y="331"/>
                  </a:cubicBezTo>
                  <a:cubicBezTo>
                    <a:pt x="1428" y="321"/>
                    <a:pt x="1413" y="316"/>
                    <a:pt x="1384" y="312"/>
                  </a:cubicBezTo>
                  <a:cubicBezTo>
                    <a:pt x="1360" y="307"/>
                    <a:pt x="1345" y="307"/>
                    <a:pt x="1321" y="302"/>
                  </a:cubicBezTo>
                  <a:cubicBezTo>
                    <a:pt x="1267" y="297"/>
                    <a:pt x="1238" y="288"/>
                    <a:pt x="1184" y="273"/>
                  </a:cubicBezTo>
                  <a:cubicBezTo>
                    <a:pt x="1135" y="263"/>
                    <a:pt x="1102" y="258"/>
                    <a:pt x="1048" y="253"/>
                  </a:cubicBezTo>
                  <a:cubicBezTo>
                    <a:pt x="999" y="244"/>
                    <a:pt x="975" y="190"/>
                    <a:pt x="960" y="141"/>
                  </a:cubicBezTo>
                  <a:lnTo>
                    <a:pt x="960" y="141"/>
                  </a:lnTo>
                  <a:cubicBezTo>
                    <a:pt x="936" y="146"/>
                    <a:pt x="917" y="156"/>
                    <a:pt x="882" y="161"/>
                  </a:cubicBezTo>
                  <a:cubicBezTo>
                    <a:pt x="829" y="170"/>
                    <a:pt x="790" y="146"/>
                    <a:pt x="736" y="170"/>
                  </a:cubicBezTo>
                  <a:cubicBezTo>
                    <a:pt x="736" y="64"/>
                    <a:pt x="736" y="64"/>
                    <a:pt x="736" y="64"/>
                  </a:cubicBezTo>
                  <a:cubicBezTo>
                    <a:pt x="736" y="53"/>
                    <a:pt x="741" y="44"/>
                    <a:pt x="736" y="34"/>
                  </a:cubicBezTo>
                  <a:cubicBezTo>
                    <a:pt x="731" y="20"/>
                    <a:pt x="726" y="14"/>
                    <a:pt x="716" y="0"/>
                  </a:cubicBezTo>
                  <a:cubicBezTo>
                    <a:pt x="653" y="34"/>
                    <a:pt x="605" y="34"/>
                    <a:pt x="536" y="68"/>
                  </a:cubicBezTo>
                  <a:cubicBezTo>
                    <a:pt x="468" y="103"/>
                    <a:pt x="425" y="117"/>
                    <a:pt x="346" y="117"/>
                  </a:cubicBezTo>
                  <a:cubicBezTo>
                    <a:pt x="327" y="117"/>
                    <a:pt x="317" y="117"/>
                    <a:pt x="298" y="117"/>
                  </a:cubicBezTo>
                  <a:lnTo>
                    <a:pt x="298" y="117"/>
                  </a:lnTo>
                  <a:cubicBezTo>
                    <a:pt x="288" y="131"/>
                    <a:pt x="278" y="131"/>
                    <a:pt x="268" y="141"/>
                  </a:cubicBezTo>
                  <a:cubicBezTo>
                    <a:pt x="259" y="151"/>
                    <a:pt x="259" y="166"/>
                    <a:pt x="249" y="170"/>
                  </a:cubicBezTo>
                  <a:cubicBezTo>
                    <a:pt x="234" y="180"/>
                    <a:pt x="224" y="175"/>
                    <a:pt x="215" y="185"/>
                  </a:cubicBezTo>
                  <a:cubicBezTo>
                    <a:pt x="205" y="200"/>
                    <a:pt x="205" y="214"/>
                    <a:pt x="200" y="234"/>
                  </a:cubicBezTo>
                  <a:cubicBezTo>
                    <a:pt x="196" y="253"/>
                    <a:pt x="191" y="263"/>
                    <a:pt x="191" y="282"/>
                  </a:cubicBezTo>
                  <a:cubicBezTo>
                    <a:pt x="191" y="341"/>
                    <a:pt x="210" y="371"/>
                    <a:pt x="210" y="429"/>
                  </a:cubicBezTo>
                  <a:cubicBezTo>
                    <a:pt x="210" y="462"/>
                    <a:pt x="210" y="487"/>
                    <a:pt x="196" y="516"/>
                  </a:cubicBezTo>
                  <a:cubicBezTo>
                    <a:pt x="186" y="541"/>
                    <a:pt x="166" y="541"/>
                    <a:pt x="147" y="556"/>
                  </a:cubicBezTo>
                  <a:cubicBezTo>
                    <a:pt x="127" y="575"/>
                    <a:pt x="118" y="589"/>
                    <a:pt x="98" y="614"/>
                  </a:cubicBezTo>
                  <a:cubicBezTo>
                    <a:pt x="49" y="672"/>
                    <a:pt x="44" y="730"/>
                    <a:pt x="0" y="794"/>
                  </a:cubicBezTo>
                  <a:cubicBezTo>
                    <a:pt x="39" y="838"/>
                    <a:pt x="64" y="872"/>
                    <a:pt x="93" y="926"/>
                  </a:cubicBezTo>
                  <a:cubicBezTo>
                    <a:pt x="113" y="960"/>
                    <a:pt x="127" y="979"/>
                    <a:pt x="127" y="1018"/>
                  </a:cubicBezTo>
                  <a:cubicBezTo>
                    <a:pt x="127" y="1042"/>
                    <a:pt x="103" y="1052"/>
                    <a:pt x="93" y="1076"/>
                  </a:cubicBezTo>
                  <a:cubicBezTo>
                    <a:pt x="83" y="1101"/>
                    <a:pt x="83" y="1115"/>
                    <a:pt x="83" y="1145"/>
                  </a:cubicBezTo>
                  <a:cubicBezTo>
                    <a:pt x="83" y="1169"/>
                    <a:pt x="88" y="1183"/>
                    <a:pt x="88" y="1213"/>
                  </a:cubicBezTo>
                  <a:cubicBezTo>
                    <a:pt x="93" y="1242"/>
                    <a:pt x="88" y="1261"/>
                    <a:pt x="93" y="1286"/>
                  </a:cubicBezTo>
                  <a:cubicBezTo>
                    <a:pt x="98" y="1315"/>
                    <a:pt x="127" y="1315"/>
                    <a:pt x="152" y="1325"/>
                  </a:cubicBezTo>
                  <a:cubicBezTo>
                    <a:pt x="176" y="1335"/>
                    <a:pt x="191" y="1344"/>
                    <a:pt x="215" y="1354"/>
                  </a:cubicBezTo>
                  <a:cubicBezTo>
                    <a:pt x="249" y="1374"/>
                    <a:pt x="264" y="1388"/>
                    <a:pt x="303" y="1403"/>
                  </a:cubicBezTo>
                  <a:cubicBezTo>
                    <a:pt x="346" y="1418"/>
                    <a:pt x="370" y="1418"/>
                    <a:pt x="410" y="1437"/>
                  </a:cubicBezTo>
                  <a:cubicBezTo>
                    <a:pt x="439" y="1451"/>
                    <a:pt x="449" y="1476"/>
                    <a:pt x="464" y="1505"/>
                  </a:cubicBezTo>
                  <a:cubicBezTo>
                    <a:pt x="478" y="1534"/>
                    <a:pt x="502" y="1544"/>
                    <a:pt x="531" y="1559"/>
                  </a:cubicBezTo>
                  <a:cubicBezTo>
                    <a:pt x="561" y="1578"/>
                    <a:pt x="575" y="1598"/>
                    <a:pt x="605" y="1617"/>
                  </a:cubicBezTo>
                  <a:cubicBezTo>
                    <a:pt x="653" y="1642"/>
                    <a:pt x="682" y="1646"/>
                    <a:pt x="726" y="1681"/>
                  </a:cubicBezTo>
                  <a:cubicBezTo>
                    <a:pt x="756" y="1700"/>
                    <a:pt x="765" y="1719"/>
                    <a:pt x="780" y="1749"/>
                  </a:cubicBezTo>
                  <a:cubicBezTo>
                    <a:pt x="795" y="1783"/>
                    <a:pt x="804" y="1807"/>
                    <a:pt x="804" y="1841"/>
                  </a:cubicBezTo>
                  <a:cubicBezTo>
                    <a:pt x="809" y="1885"/>
                    <a:pt x="809" y="1910"/>
                    <a:pt x="823" y="1953"/>
                  </a:cubicBezTo>
                  <a:lnTo>
                    <a:pt x="823" y="1953"/>
                  </a:lnTo>
                  <a:cubicBezTo>
                    <a:pt x="843" y="1987"/>
                    <a:pt x="868" y="2016"/>
                    <a:pt x="868" y="2060"/>
                  </a:cubicBezTo>
                  <a:cubicBezTo>
                    <a:pt x="868" y="2080"/>
                    <a:pt x="858" y="2090"/>
                    <a:pt x="858" y="2104"/>
                  </a:cubicBezTo>
                  <a:cubicBezTo>
                    <a:pt x="858" y="2123"/>
                    <a:pt x="862" y="2138"/>
                    <a:pt x="862" y="2158"/>
                  </a:cubicBezTo>
                  <a:cubicBezTo>
                    <a:pt x="862" y="2182"/>
                    <a:pt x="853" y="2202"/>
                    <a:pt x="853" y="2226"/>
                  </a:cubicBezTo>
                  <a:cubicBezTo>
                    <a:pt x="853" y="2250"/>
                    <a:pt x="853" y="2265"/>
                    <a:pt x="862" y="2284"/>
                  </a:cubicBezTo>
                  <a:cubicBezTo>
                    <a:pt x="868" y="2304"/>
                    <a:pt x="882" y="2313"/>
                    <a:pt x="897" y="2333"/>
                  </a:cubicBezTo>
                  <a:cubicBezTo>
                    <a:pt x="912" y="2352"/>
                    <a:pt x="921" y="2367"/>
                    <a:pt x="945" y="2377"/>
                  </a:cubicBezTo>
                  <a:cubicBezTo>
                    <a:pt x="1009" y="2406"/>
                    <a:pt x="1062" y="2406"/>
                    <a:pt x="1102" y="246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7" name="Freeform 80"/>
            <p:cNvSpPr>
              <a:spLocks noChangeArrowheads="1"/>
            </p:cNvSpPr>
            <p:nvPr/>
          </p:nvSpPr>
          <p:spPr bwMode="auto">
            <a:xfrm>
              <a:off x="10543827" y="3792228"/>
              <a:ext cx="2172989" cy="2136725"/>
            </a:xfrm>
            <a:custGeom>
              <a:avLst/>
              <a:gdLst>
                <a:gd name="T0" fmla="*/ 390 w 3425"/>
                <a:gd name="T1" fmla="*/ 176 h 3367"/>
                <a:gd name="T2" fmla="*/ 468 w 3425"/>
                <a:gd name="T3" fmla="*/ 20 h 3367"/>
                <a:gd name="T4" fmla="*/ 312 w 3425"/>
                <a:gd name="T5" fmla="*/ 166 h 3367"/>
                <a:gd name="T6" fmla="*/ 78 w 3425"/>
                <a:gd name="T7" fmla="*/ 916 h 3367"/>
                <a:gd name="T8" fmla="*/ 273 w 3425"/>
                <a:gd name="T9" fmla="*/ 784 h 3367"/>
                <a:gd name="T10" fmla="*/ 487 w 3425"/>
                <a:gd name="T11" fmla="*/ 585 h 3367"/>
                <a:gd name="T12" fmla="*/ 789 w 3425"/>
                <a:gd name="T13" fmla="*/ 346 h 3367"/>
                <a:gd name="T14" fmla="*/ 886 w 3425"/>
                <a:gd name="T15" fmla="*/ 375 h 3367"/>
                <a:gd name="T16" fmla="*/ 716 w 3425"/>
                <a:gd name="T17" fmla="*/ 643 h 3367"/>
                <a:gd name="T18" fmla="*/ 853 w 3425"/>
                <a:gd name="T19" fmla="*/ 643 h 3367"/>
                <a:gd name="T20" fmla="*/ 1262 w 3425"/>
                <a:gd name="T21" fmla="*/ 794 h 3367"/>
                <a:gd name="T22" fmla="*/ 1539 w 3425"/>
                <a:gd name="T23" fmla="*/ 711 h 3367"/>
                <a:gd name="T24" fmla="*/ 1963 w 3425"/>
                <a:gd name="T25" fmla="*/ 516 h 3367"/>
                <a:gd name="T26" fmla="*/ 2007 w 3425"/>
                <a:gd name="T27" fmla="*/ 697 h 3367"/>
                <a:gd name="T28" fmla="*/ 2275 w 3425"/>
                <a:gd name="T29" fmla="*/ 672 h 3367"/>
                <a:gd name="T30" fmla="*/ 2436 w 3425"/>
                <a:gd name="T31" fmla="*/ 808 h 3367"/>
                <a:gd name="T32" fmla="*/ 2226 w 3425"/>
                <a:gd name="T33" fmla="*/ 838 h 3367"/>
                <a:gd name="T34" fmla="*/ 2124 w 3425"/>
                <a:gd name="T35" fmla="*/ 911 h 3367"/>
                <a:gd name="T36" fmla="*/ 1885 w 3425"/>
                <a:gd name="T37" fmla="*/ 886 h 3367"/>
                <a:gd name="T38" fmla="*/ 1700 w 3425"/>
                <a:gd name="T39" fmla="*/ 1047 h 3367"/>
                <a:gd name="T40" fmla="*/ 1515 w 3425"/>
                <a:gd name="T41" fmla="*/ 1247 h 3367"/>
                <a:gd name="T42" fmla="*/ 1496 w 3425"/>
                <a:gd name="T43" fmla="*/ 1135 h 3367"/>
                <a:gd name="T44" fmla="*/ 1320 w 3425"/>
                <a:gd name="T45" fmla="*/ 1110 h 3367"/>
                <a:gd name="T46" fmla="*/ 1184 w 3425"/>
                <a:gd name="T47" fmla="*/ 1481 h 3367"/>
                <a:gd name="T48" fmla="*/ 1110 w 3425"/>
                <a:gd name="T49" fmla="*/ 1515 h 3367"/>
                <a:gd name="T50" fmla="*/ 925 w 3425"/>
                <a:gd name="T51" fmla="*/ 1247 h 3367"/>
                <a:gd name="T52" fmla="*/ 502 w 3425"/>
                <a:gd name="T53" fmla="*/ 1125 h 3367"/>
                <a:gd name="T54" fmla="*/ 88 w 3425"/>
                <a:gd name="T55" fmla="*/ 1047 h 3367"/>
                <a:gd name="T56" fmla="*/ 2586 w 3425"/>
                <a:gd name="T57" fmla="*/ 3210 h 3367"/>
                <a:gd name="T58" fmla="*/ 3122 w 3425"/>
                <a:gd name="T59" fmla="*/ 3132 h 3367"/>
                <a:gd name="T60" fmla="*/ 3215 w 3425"/>
                <a:gd name="T61" fmla="*/ 2932 h 3367"/>
                <a:gd name="T62" fmla="*/ 3273 w 3425"/>
                <a:gd name="T63" fmla="*/ 2689 h 3367"/>
                <a:gd name="T64" fmla="*/ 3405 w 3425"/>
                <a:gd name="T65" fmla="*/ 2494 h 3367"/>
                <a:gd name="T66" fmla="*/ 3356 w 3425"/>
                <a:gd name="T67" fmla="*/ 2231 h 3367"/>
                <a:gd name="T68" fmla="*/ 3161 w 3425"/>
                <a:gd name="T69" fmla="*/ 1846 h 3367"/>
                <a:gd name="T70" fmla="*/ 3006 w 3425"/>
                <a:gd name="T71" fmla="*/ 1861 h 3367"/>
                <a:gd name="T72" fmla="*/ 2859 w 3425"/>
                <a:gd name="T73" fmla="*/ 2085 h 3367"/>
                <a:gd name="T74" fmla="*/ 2743 w 3425"/>
                <a:gd name="T75" fmla="*/ 2080 h 3367"/>
                <a:gd name="T76" fmla="*/ 2791 w 3425"/>
                <a:gd name="T77" fmla="*/ 1900 h 3367"/>
                <a:gd name="T78" fmla="*/ 2884 w 3425"/>
                <a:gd name="T79" fmla="*/ 1539 h 3367"/>
                <a:gd name="T80" fmla="*/ 2781 w 3425"/>
                <a:gd name="T81" fmla="*/ 1320 h 3367"/>
                <a:gd name="T82" fmla="*/ 2611 w 3425"/>
                <a:gd name="T83" fmla="*/ 1130 h 3367"/>
                <a:gd name="T84" fmla="*/ 2309 w 3425"/>
                <a:gd name="T85" fmla="*/ 1091 h 3367"/>
                <a:gd name="T86" fmla="*/ 2085 w 3425"/>
                <a:gd name="T87" fmla="*/ 1218 h 3367"/>
                <a:gd name="T88" fmla="*/ 2055 w 3425"/>
                <a:gd name="T89" fmla="*/ 1486 h 3367"/>
                <a:gd name="T90" fmla="*/ 1909 w 3425"/>
                <a:gd name="T91" fmla="*/ 1427 h 3367"/>
                <a:gd name="T92" fmla="*/ 1759 w 3425"/>
                <a:gd name="T93" fmla="*/ 1602 h 3367"/>
                <a:gd name="T94" fmla="*/ 1715 w 3425"/>
                <a:gd name="T95" fmla="*/ 1783 h 3367"/>
                <a:gd name="T96" fmla="*/ 1724 w 3425"/>
                <a:gd name="T97" fmla="*/ 2250 h 3367"/>
                <a:gd name="T98" fmla="*/ 1905 w 3425"/>
                <a:gd name="T99" fmla="*/ 2708 h 3367"/>
                <a:gd name="T100" fmla="*/ 1875 w 3425"/>
                <a:gd name="T101" fmla="*/ 3030 h 3367"/>
                <a:gd name="T102" fmla="*/ 1768 w 3425"/>
                <a:gd name="T103" fmla="*/ 3337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25" h="3367">
                  <a:moveTo>
                    <a:pt x="312" y="166"/>
                  </a:moveTo>
                  <a:lnTo>
                    <a:pt x="312" y="166"/>
                  </a:lnTo>
                  <a:cubicBezTo>
                    <a:pt x="336" y="171"/>
                    <a:pt x="356" y="181"/>
                    <a:pt x="366" y="205"/>
                  </a:cubicBezTo>
                  <a:cubicBezTo>
                    <a:pt x="370" y="190"/>
                    <a:pt x="380" y="185"/>
                    <a:pt x="390" y="176"/>
                  </a:cubicBezTo>
                  <a:cubicBezTo>
                    <a:pt x="400" y="156"/>
                    <a:pt x="409" y="146"/>
                    <a:pt x="424" y="126"/>
                  </a:cubicBezTo>
                  <a:cubicBezTo>
                    <a:pt x="458" y="88"/>
                    <a:pt x="492" y="68"/>
                    <a:pt x="507" y="10"/>
                  </a:cubicBezTo>
                  <a:cubicBezTo>
                    <a:pt x="497" y="10"/>
                    <a:pt x="487" y="0"/>
                    <a:pt x="477" y="5"/>
                  </a:cubicBezTo>
                  <a:cubicBezTo>
                    <a:pt x="473" y="5"/>
                    <a:pt x="473" y="15"/>
                    <a:pt x="468" y="20"/>
                  </a:cubicBezTo>
                  <a:cubicBezTo>
                    <a:pt x="453" y="35"/>
                    <a:pt x="448" y="44"/>
                    <a:pt x="433" y="63"/>
                  </a:cubicBezTo>
                  <a:cubicBezTo>
                    <a:pt x="429" y="68"/>
                    <a:pt x="424" y="63"/>
                    <a:pt x="419" y="68"/>
                  </a:cubicBezTo>
                  <a:cubicBezTo>
                    <a:pt x="414" y="73"/>
                    <a:pt x="414" y="78"/>
                    <a:pt x="409" y="83"/>
                  </a:cubicBezTo>
                  <a:cubicBezTo>
                    <a:pt x="375" y="117"/>
                    <a:pt x="341" y="126"/>
                    <a:pt x="312" y="166"/>
                  </a:cubicBezTo>
                  <a:close/>
                  <a:moveTo>
                    <a:pt x="0" y="935"/>
                  </a:moveTo>
                  <a:lnTo>
                    <a:pt x="0" y="935"/>
                  </a:lnTo>
                  <a:cubicBezTo>
                    <a:pt x="15" y="930"/>
                    <a:pt x="29" y="925"/>
                    <a:pt x="49" y="921"/>
                  </a:cubicBezTo>
                  <a:cubicBezTo>
                    <a:pt x="59" y="921"/>
                    <a:pt x="68" y="921"/>
                    <a:pt x="78" y="916"/>
                  </a:cubicBezTo>
                  <a:cubicBezTo>
                    <a:pt x="98" y="911"/>
                    <a:pt x="107" y="897"/>
                    <a:pt x="122" y="877"/>
                  </a:cubicBezTo>
                  <a:cubicBezTo>
                    <a:pt x="146" y="853"/>
                    <a:pt x="161" y="833"/>
                    <a:pt x="185" y="808"/>
                  </a:cubicBezTo>
                  <a:cubicBezTo>
                    <a:pt x="195" y="799"/>
                    <a:pt x="200" y="789"/>
                    <a:pt x="209" y="784"/>
                  </a:cubicBezTo>
                  <a:cubicBezTo>
                    <a:pt x="234" y="775"/>
                    <a:pt x="248" y="789"/>
                    <a:pt x="273" y="784"/>
                  </a:cubicBezTo>
                  <a:cubicBezTo>
                    <a:pt x="312" y="775"/>
                    <a:pt x="322" y="745"/>
                    <a:pt x="341" y="711"/>
                  </a:cubicBezTo>
                  <a:cubicBezTo>
                    <a:pt x="366" y="653"/>
                    <a:pt x="429" y="662"/>
                    <a:pt x="468" y="614"/>
                  </a:cubicBezTo>
                  <a:cubicBezTo>
                    <a:pt x="468" y="609"/>
                    <a:pt x="468" y="599"/>
                    <a:pt x="473" y="594"/>
                  </a:cubicBezTo>
                  <a:cubicBezTo>
                    <a:pt x="473" y="590"/>
                    <a:pt x="482" y="590"/>
                    <a:pt x="487" y="585"/>
                  </a:cubicBezTo>
                  <a:cubicBezTo>
                    <a:pt x="512" y="551"/>
                    <a:pt x="521" y="521"/>
                    <a:pt x="555" y="497"/>
                  </a:cubicBezTo>
                  <a:cubicBezTo>
                    <a:pt x="570" y="487"/>
                    <a:pt x="575" y="482"/>
                    <a:pt x="590" y="477"/>
                  </a:cubicBezTo>
                  <a:cubicBezTo>
                    <a:pt x="643" y="433"/>
                    <a:pt x="662" y="394"/>
                    <a:pt x="726" y="366"/>
                  </a:cubicBezTo>
                  <a:cubicBezTo>
                    <a:pt x="750" y="356"/>
                    <a:pt x="765" y="356"/>
                    <a:pt x="789" y="346"/>
                  </a:cubicBezTo>
                  <a:cubicBezTo>
                    <a:pt x="819" y="341"/>
                    <a:pt x="833" y="331"/>
                    <a:pt x="862" y="322"/>
                  </a:cubicBezTo>
                  <a:cubicBezTo>
                    <a:pt x="867" y="322"/>
                    <a:pt x="872" y="312"/>
                    <a:pt x="877" y="312"/>
                  </a:cubicBezTo>
                  <a:cubicBezTo>
                    <a:pt x="906" y="312"/>
                    <a:pt x="906" y="312"/>
                    <a:pt x="906" y="312"/>
                  </a:cubicBezTo>
                  <a:cubicBezTo>
                    <a:pt x="906" y="341"/>
                    <a:pt x="896" y="351"/>
                    <a:pt x="886" y="375"/>
                  </a:cubicBezTo>
                  <a:cubicBezTo>
                    <a:pt x="872" y="394"/>
                    <a:pt x="872" y="414"/>
                    <a:pt x="858" y="433"/>
                  </a:cubicBezTo>
                  <a:cubicBezTo>
                    <a:pt x="833" y="463"/>
                    <a:pt x="819" y="477"/>
                    <a:pt x="784" y="497"/>
                  </a:cubicBezTo>
                  <a:cubicBezTo>
                    <a:pt x="765" y="502"/>
                    <a:pt x="745" y="502"/>
                    <a:pt x="740" y="521"/>
                  </a:cubicBezTo>
                  <a:cubicBezTo>
                    <a:pt x="716" y="560"/>
                    <a:pt x="716" y="594"/>
                    <a:pt x="716" y="643"/>
                  </a:cubicBezTo>
                  <a:cubicBezTo>
                    <a:pt x="716" y="657"/>
                    <a:pt x="711" y="667"/>
                    <a:pt x="716" y="687"/>
                  </a:cubicBezTo>
                  <a:cubicBezTo>
                    <a:pt x="721" y="687"/>
                    <a:pt x="726" y="687"/>
                    <a:pt x="731" y="687"/>
                  </a:cubicBezTo>
                  <a:cubicBezTo>
                    <a:pt x="765" y="672"/>
                    <a:pt x="775" y="633"/>
                    <a:pt x="814" y="633"/>
                  </a:cubicBezTo>
                  <a:cubicBezTo>
                    <a:pt x="828" y="633"/>
                    <a:pt x="838" y="638"/>
                    <a:pt x="853" y="643"/>
                  </a:cubicBezTo>
                  <a:cubicBezTo>
                    <a:pt x="921" y="648"/>
                    <a:pt x="960" y="657"/>
                    <a:pt x="1018" y="697"/>
                  </a:cubicBezTo>
                  <a:cubicBezTo>
                    <a:pt x="1032" y="706"/>
                    <a:pt x="1043" y="716"/>
                    <a:pt x="1057" y="731"/>
                  </a:cubicBezTo>
                  <a:cubicBezTo>
                    <a:pt x="1096" y="775"/>
                    <a:pt x="1126" y="803"/>
                    <a:pt x="1189" y="814"/>
                  </a:cubicBezTo>
                  <a:cubicBezTo>
                    <a:pt x="1262" y="794"/>
                    <a:pt x="1262" y="794"/>
                    <a:pt x="1262" y="794"/>
                  </a:cubicBezTo>
                  <a:cubicBezTo>
                    <a:pt x="1389" y="828"/>
                    <a:pt x="1389" y="828"/>
                    <a:pt x="1389" y="828"/>
                  </a:cubicBezTo>
                  <a:cubicBezTo>
                    <a:pt x="1413" y="823"/>
                    <a:pt x="1422" y="808"/>
                    <a:pt x="1442" y="799"/>
                  </a:cubicBezTo>
                  <a:cubicBezTo>
                    <a:pt x="1466" y="789"/>
                    <a:pt x="1486" y="779"/>
                    <a:pt x="1505" y="760"/>
                  </a:cubicBezTo>
                  <a:cubicBezTo>
                    <a:pt x="1515" y="740"/>
                    <a:pt x="1520" y="726"/>
                    <a:pt x="1539" y="711"/>
                  </a:cubicBezTo>
                  <a:cubicBezTo>
                    <a:pt x="1583" y="677"/>
                    <a:pt x="1617" y="672"/>
                    <a:pt x="1671" y="653"/>
                  </a:cubicBezTo>
                  <a:cubicBezTo>
                    <a:pt x="1710" y="643"/>
                    <a:pt x="1729" y="618"/>
                    <a:pt x="1763" y="609"/>
                  </a:cubicBezTo>
                  <a:cubicBezTo>
                    <a:pt x="1792" y="599"/>
                    <a:pt x="1812" y="594"/>
                    <a:pt x="1842" y="585"/>
                  </a:cubicBezTo>
                  <a:cubicBezTo>
                    <a:pt x="1890" y="565"/>
                    <a:pt x="1914" y="541"/>
                    <a:pt x="1963" y="516"/>
                  </a:cubicBezTo>
                  <a:cubicBezTo>
                    <a:pt x="1978" y="512"/>
                    <a:pt x="1978" y="512"/>
                    <a:pt x="1978" y="512"/>
                  </a:cubicBezTo>
                  <a:cubicBezTo>
                    <a:pt x="1973" y="531"/>
                    <a:pt x="1963" y="541"/>
                    <a:pt x="1963" y="555"/>
                  </a:cubicBezTo>
                  <a:cubicBezTo>
                    <a:pt x="1963" y="648"/>
                    <a:pt x="1963" y="648"/>
                    <a:pt x="1963" y="648"/>
                  </a:cubicBezTo>
                  <a:cubicBezTo>
                    <a:pt x="1963" y="672"/>
                    <a:pt x="1988" y="682"/>
                    <a:pt x="2007" y="697"/>
                  </a:cubicBezTo>
                  <a:cubicBezTo>
                    <a:pt x="2027" y="716"/>
                    <a:pt x="2041" y="731"/>
                    <a:pt x="2070" y="731"/>
                  </a:cubicBezTo>
                  <a:cubicBezTo>
                    <a:pt x="2119" y="731"/>
                    <a:pt x="2149" y="711"/>
                    <a:pt x="2197" y="697"/>
                  </a:cubicBezTo>
                  <a:cubicBezTo>
                    <a:pt x="2212" y="687"/>
                    <a:pt x="2226" y="687"/>
                    <a:pt x="2240" y="682"/>
                  </a:cubicBezTo>
                  <a:cubicBezTo>
                    <a:pt x="2255" y="677"/>
                    <a:pt x="2260" y="672"/>
                    <a:pt x="2275" y="672"/>
                  </a:cubicBezTo>
                  <a:cubicBezTo>
                    <a:pt x="2279" y="672"/>
                    <a:pt x="2279" y="682"/>
                    <a:pt x="2285" y="687"/>
                  </a:cubicBezTo>
                  <a:cubicBezTo>
                    <a:pt x="2319" y="711"/>
                    <a:pt x="2323" y="740"/>
                    <a:pt x="2358" y="760"/>
                  </a:cubicBezTo>
                  <a:cubicBezTo>
                    <a:pt x="2377" y="770"/>
                    <a:pt x="2387" y="779"/>
                    <a:pt x="2406" y="784"/>
                  </a:cubicBezTo>
                  <a:cubicBezTo>
                    <a:pt x="2416" y="789"/>
                    <a:pt x="2436" y="794"/>
                    <a:pt x="2436" y="808"/>
                  </a:cubicBezTo>
                  <a:cubicBezTo>
                    <a:pt x="2436" y="823"/>
                    <a:pt x="2426" y="833"/>
                    <a:pt x="2416" y="843"/>
                  </a:cubicBezTo>
                  <a:cubicBezTo>
                    <a:pt x="2401" y="858"/>
                    <a:pt x="2397" y="867"/>
                    <a:pt x="2377" y="877"/>
                  </a:cubicBezTo>
                  <a:cubicBezTo>
                    <a:pt x="2270" y="838"/>
                    <a:pt x="2270" y="838"/>
                    <a:pt x="2270" y="838"/>
                  </a:cubicBezTo>
                  <a:cubicBezTo>
                    <a:pt x="2226" y="838"/>
                    <a:pt x="2226" y="838"/>
                    <a:pt x="2226" y="838"/>
                  </a:cubicBezTo>
                  <a:cubicBezTo>
                    <a:pt x="2226" y="858"/>
                    <a:pt x="2221" y="867"/>
                    <a:pt x="2221" y="882"/>
                  </a:cubicBezTo>
                  <a:cubicBezTo>
                    <a:pt x="2216" y="901"/>
                    <a:pt x="2216" y="911"/>
                    <a:pt x="2207" y="930"/>
                  </a:cubicBezTo>
                  <a:cubicBezTo>
                    <a:pt x="2202" y="940"/>
                    <a:pt x="2197" y="955"/>
                    <a:pt x="2187" y="955"/>
                  </a:cubicBezTo>
                  <a:cubicBezTo>
                    <a:pt x="2158" y="955"/>
                    <a:pt x="2153" y="921"/>
                    <a:pt x="2124" y="911"/>
                  </a:cubicBezTo>
                  <a:cubicBezTo>
                    <a:pt x="2104" y="906"/>
                    <a:pt x="2090" y="906"/>
                    <a:pt x="2065" y="901"/>
                  </a:cubicBezTo>
                  <a:cubicBezTo>
                    <a:pt x="2060" y="901"/>
                    <a:pt x="2055" y="897"/>
                    <a:pt x="2051" y="897"/>
                  </a:cubicBezTo>
                  <a:cubicBezTo>
                    <a:pt x="2002" y="886"/>
                    <a:pt x="1978" y="877"/>
                    <a:pt x="1929" y="877"/>
                  </a:cubicBezTo>
                  <a:cubicBezTo>
                    <a:pt x="1909" y="877"/>
                    <a:pt x="1900" y="877"/>
                    <a:pt x="1885" y="886"/>
                  </a:cubicBezTo>
                  <a:cubicBezTo>
                    <a:pt x="1880" y="892"/>
                    <a:pt x="1880" y="897"/>
                    <a:pt x="1875" y="901"/>
                  </a:cubicBezTo>
                  <a:cubicBezTo>
                    <a:pt x="1861" y="916"/>
                    <a:pt x="1851" y="925"/>
                    <a:pt x="1837" y="945"/>
                  </a:cubicBezTo>
                  <a:cubicBezTo>
                    <a:pt x="1803" y="974"/>
                    <a:pt x="1783" y="989"/>
                    <a:pt x="1744" y="1013"/>
                  </a:cubicBezTo>
                  <a:cubicBezTo>
                    <a:pt x="1729" y="1023"/>
                    <a:pt x="1720" y="1038"/>
                    <a:pt x="1700" y="1047"/>
                  </a:cubicBezTo>
                  <a:cubicBezTo>
                    <a:pt x="1690" y="1047"/>
                    <a:pt x="1681" y="1047"/>
                    <a:pt x="1671" y="1047"/>
                  </a:cubicBezTo>
                  <a:cubicBezTo>
                    <a:pt x="1642" y="1062"/>
                    <a:pt x="1627" y="1082"/>
                    <a:pt x="1607" y="1110"/>
                  </a:cubicBezTo>
                  <a:cubicBezTo>
                    <a:pt x="1598" y="1130"/>
                    <a:pt x="1583" y="1135"/>
                    <a:pt x="1574" y="1154"/>
                  </a:cubicBezTo>
                  <a:cubicBezTo>
                    <a:pt x="1549" y="1189"/>
                    <a:pt x="1539" y="1213"/>
                    <a:pt x="1515" y="1247"/>
                  </a:cubicBezTo>
                  <a:cubicBezTo>
                    <a:pt x="1496" y="1237"/>
                    <a:pt x="1481" y="1223"/>
                    <a:pt x="1481" y="1198"/>
                  </a:cubicBezTo>
                  <a:cubicBezTo>
                    <a:pt x="1481" y="1189"/>
                    <a:pt x="1496" y="1179"/>
                    <a:pt x="1500" y="1169"/>
                  </a:cubicBezTo>
                  <a:cubicBezTo>
                    <a:pt x="1505" y="1159"/>
                    <a:pt x="1505" y="1149"/>
                    <a:pt x="1505" y="1140"/>
                  </a:cubicBezTo>
                  <a:cubicBezTo>
                    <a:pt x="1500" y="1140"/>
                    <a:pt x="1500" y="1135"/>
                    <a:pt x="1496" y="1135"/>
                  </a:cubicBezTo>
                  <a:cubicBezTo>
                    <a:pt x="1452" y="1135"/>
                    <a:pt x="1417" y="1159"/>
                    <a:pt x="1408" y="1198"/>
                  </a:cubicBezTo>
                  <a:cubicBezTo>
                    <a:pt x="1393" y="1193"/>
                    <a:pt x="1378" y="1189"/>
                    <a:pt x="1364" y="1179"/>
                  </a:cubicBezTo>
                  <a:cubicBezTo>
                    <a:pt x="1339" y="1165"/>
                    <a:pt x="1344" y="1140"/>
                    <a:pt x="1335" y="1115"/>
                  </a:cubicBezTo>
                  <a:cubicBezTo>
                    <a:pt x="1320" y="1110"/>
                    <a:pt x="1320" y="1110"/>
                    <a:pt x="1320" y="1110"/>
                  </a:cubicBezTo>
                  <a:cubicBezTo>
                    <a:pt x="1311" y="1154"/>
                    <a:pt x="1325" y="1179"/>
                    <a:pt x="1320" y="1218"/>
                  </a:cubicBezTo>
                  <a:cubicBezTo>
                    <a:pt x="1315" y="1237"/>
                    <a:pt x="1306" y="1247"/>
                    <a:pt x="1296" y="1262"/>
                  </a:cubicBezTo>
                  <a:cubicBezTo>
                    <a:pt x="1276" y="1295"/>
                    <a:pt x="1267" y="1320"/>
                    <a:pt x="1247" y="1354"/>
                  </a:cubicBezTo>
                  <a:cubicBezTo>
                    <a:pt x="1223" y="1403"/>
                    <a:pt x="1213" y="1432"/>
                    <a:pt x="1184" y="1481"/>
                  </a:cubicBezTo>
                  <a:cubicBezTo>
                    <a:pt x="1164" y="1515"/>
                    <a:pt x="1140" y="1539"/>
                    <a:pt x="1140" y="1583"/>
                  </a:cubicBezTo>
                  <a:cubicBezTo>
                    <a:pt x="1140" y="1607"/>
                    <a:pt x="1140" y="1607"/>
                    <a:pt x="1140" y="1607"/>
                  </a:cubicBezTo>
                  <a:lnTo>
                    <a:pt x="1140" y="1607"/>
                  </a:lnTo>
                  <a:cubicBezTo>
                    <a:pt x="1135" y="1578"/>
                    <a:pt x="1126" y="1544"/>
                    <a:pt x="1110" y="1515"/>
                  </a:cubicBezTo>
                  <a:cubicBezTo>
                    <a:pt x="1101" y="1500"/>
                    <a:pt x="1091" y="1491"/>
                    <a:pt x="1082" y="1471"/>
                  </a:cubicBezTo>
                  <a:cubicBezTo>
                    <a:pt x="1052" y="1403"/>
                    <a:pt x="1028" y="1359"/>
                    <a:pt x="1028" y="1281"/>
                  </a:cubicBezTo>
                  <a:cubicBezTo>
                    <a:pt x="999" y="1276"/>
                    <a:pt x="980" y="1281"/>
                    <a:pt x="955" y="1267"/>
                  </a:cubicBezTo>
                  <a:cubicBezTo>
                    <a:pt x="940" y="1262"/>
                    <a:pt x="935" y="1256"/>
                    <a:pt x="925" y="1247"/>
                  </a:cubicBezTo>
                  <a:cubicBezTo>
                    <a:pt x="916" y="1228"/>
                    <a:pt x="921" y="1213"/>
                    <a:pt x="906" y="1198"/>
                  </a:cubicBezTo>
                  <a:cubicBezTo>
                    <a:pt x="891" y="1184"/>
                    <a:pt x="872" y="1193"/>
                    <a:pt x="848" y="1193"/>
                  </a:cubicBezTo>
                  <a:cubicBezTo>
                    <a:pt x="819" y="1189"/>
                    <a:pt x="804" y="1184"/>
                    <a:pt x="775" y="1179"/>
                  </a:cubicBezTo>
                  <a:cubicBezTo>
                    <a:pt x="662" y="1169"/>
                    <a:pt x="604" y="1149"/>
                    <a:pt x="502" y="1125"/>
                  </a:cubicBezTo>
                  <a:cubicBezTo>
                    <a:pt x="468" y="1115"/>
                    <a:pt x="453" y="1110"/>
                    <a:pt x="424" y="1106"/>
                  </a:cubicBezTo>
                  <a:cubicBezTo>
                    <a:pt x="400" y="1101"/>
                    <a:pt x="385" y="1101"/>
                    <a:pt x="361" y="1096"/>
                  </a:cubicBezTo>
                  <a:cubicBezTo>
                    <a:pt x="307" y="1091"/>
                    <a:pt x="278" y="1082"/>
                    <a:pt x="224" y="1067"/>
                  </a:cubicBezTo>
                  <a:cubicBezTo>
                    <a:pt x="175" y="1057"/>
                    <a:pt x="142" y="1052"/>
                    <a:pt x="88" y="1047"/>
                  </a:cubicBezTo>
                  <a:cubicBezTo>
                    <a:pt x="39" y="1038"/>
                    <a:pt x="15" y="984"/>
                    <a:pt x="0" y="935"/>
                  </a:cubicBezTo>
                  <a:close/>
                  <a:moveTo>
                    <a:pt x="1744" y="3366"/>
                  </a:moveTo>
                  <a:lnTo>
                    <a:pt x="1744" y="3366"/>
                  </a:lnTo>
                  <a:cubicBezTo>
                    <a:pt x="2586" y="3210"/>
                    <a:pt x="2586" y="3210"/>
                    <a:pt x="2586" y="3210"/>
                  </a:cubicBezTo>
                  <a:cubicBezTo>
                    <a:pt x="2596" y="3263"/>
                    <a:pt x="2596" y="3263"/>
                    <a:pt x="2596" y="3263"/>
                  </a:cubicBezTo>
                  <a:lnTo>
                    <a:pt x="2596" y="3263"/>
                  </a:lnTo>
                  <a:cubicBezTo>
                    <a:pt x="3122" y="3132"/>
                    <a:pt x="3122" y="3132"/>
                    <a:pt x="3122" y="3132"/>
                  </a:cubicBezTo>
                  <a:lnTo>
                    <a:pt x="3122" y="3132"/>
                  </a:lnTo>
                  <a:cubicBezTo>
                    <a:pt x="3122" y="3098"/>
                    <a:pt x="3147" y="3083"/>
                    <a:pt x="3171" y="3059"/>
                  </a:cubicBezTo>
                  <a:cubicBezTo>
                    <a:pt x="3200" y="3025"/>
                    <a:pt x="3210" y="2996"/>
                    <a:pt x="3215" y="2952"/>
                  </a:cubicBezTo>
                  <a:lnTo>
                    <a:pt x="3215" y="2952"/>
                  </a:lnTo>
                  <a:cubicBezTo>
                    <a:pt x="3215" y="2932"/>
                    <a:pt x="3215" y="2932"/>
                    <a:pt x="3215" y="2932"/>
                  </a:cubicBezTo>
                  <a:cubicBezTo>
                    <a:pt x="3239" y="2757"/>
                    <a:pt x="3239" y="2757"/>
                    <a:pt x="3239" y="2757"/>
                  </a:cubicBezTo>
                  <a:cubicBezTo>
                    <a:pt x="3249" y="2732"/>
                    <a:pt x="3259" y="2713"/>
                    <a:pt x="3259" y="2704"/>
                  </a:cubicBezTo>
                  <a:cubicBezTo>
                    <a:pt x="3263" y="2704"/>
                    <a:pt x="3268" y="2693"/>
                    <a:pt x="3268" y="2693"/>
                  </a:cubicBezTo>
                  <a:cubicBezTo>
                    <a:pt x="3268" y="2693"/>
                    <a:pt x="3273" y="2693"/>
                    <a:pt x="3273" y="2689"/>
                  </a:cubicBezTo>
                  <a:lnTo>
                    <a:pt x="3278" y="2684"/>
                  </a:lnTo>
                  <a:cubicBezTo>
                    <a:pt x="3293" y="2679"/>
                    <a:pt x="3322" y="2635"/>
                    <a:pt x="3332" y="2625"/>
                  </a:cubicBezTo>
                  <a:cubicBezTo>
                    <a:pt x="3346" y="2601"/>
                    <a:pt x="3361" y="2577"/>
                    <a:pt x="3381" y="2552"/>
                  </a:cubicBezTo>
                  <a:cubicBezTo>
                    <a:pt x="3390" y="2533"/>
                    <a:pt x="3400" y="2523"/>
                    <a:pt x="3405" y="2494"/>
                  </a:cubicBezTo>
                  <a:cubicBezTo>
                    <a:pt x="3424" y="2450"/>
                    <a:pt x="3424" y="2450"/>
                    <a:pt x="3424" y="2450"/>
                  </a:cubicBezTo>
                  <a:cubicBezTo>
                    <a:pt x="3415" y="2406"/>
                    <a:pt x="3420" y="2386"/>
                    <a:pt x="3424" y="2343"/>
                  </a:cubicBezTo>
                  <a:lnTo>
                    <a:pt x="3424" y="2343"/>
                  </a:lnTo>
                  <a:cubicBezTo>
                    <a:pt x="3381" y="2318"/>
                    <a:pt x="3376" y="2279"/>
                    <a:pt x="3356" y="2231"/>
                  </a:cubicBezTo>
                  <a:cubicBezTo>
                    <a:pt x="3327" y="2168"/>
                    <a:pt x="3312" y="2133"/>
                    <a:pt x="3288" y="2065"/>
                  </a:cubicBezTo>
                  <a:cubicBezTo>
                    <a:pt x="3268" y="2002"/>
                    <a:pt x="3244" y="1972"/>
                    <a:pt x="3210" y="1914"/>
                  </a:cubicBezTo>
                  <a:cubicBezTo>
                    <a:pt x="3196" y="1895"/>
                    <a:pt x="3186" y="1880"/>
                    <a:pt x="3171" y="1861"/>
                  </a:cubicBezTo>
                  <a:cubicBezTo>
                    <a:pt x="3166" y="1856"/>
                    <a:pt x="3166" y="1846"/>
                    <a:pt x="3161" y="1846"/>
                  </a:cubicBezTo>
                  <a:cubicBezTo>
                    <a:pt x="3137" y="1827"/>
                    <a:pt x="3117" y="1831"/>
                    <a:pt x="3088" y="1831"/>
                  </a:cubicBezTo>
                  <a:cubicBezTo>
                    <a:pt x="3069" y="1831"/>
                    <a:pt x="3059" y="1841"/>
                    <a:pt x="3039" y="1846"/>
                  </a:cubicBezTo>
                  <a:cubicBezTo>
                    <a:pt x="3030" y="1846"/>
                    <a:pt x="3020" y="1836"/>
                    <a:pt x="3011" y="1846"/>
                  </a:cubicBezTo>
                  <a:cubicBezTo>
                    <a:pt x="3006" y="1846"/>
                    <a:pt x="3006" y="1856"/>
                    <a:pt x="3006" y="1861"/>
                  </a:cubicBezTo>
                  <a:cubicBezTo>
                    <a:pt x="2991" y="1875"/>
                    <a:pt x="2981" y="1885"/>
                    <a:pt x="2971" y="1905"/>
                  </a:cubicBezTo>
                  <a:cubicBezTo>
                    <a:pt x="2956" y="1934"/>
                    <a:pt x="2942" y="1953"/>
                    <a:pt x="2923" y="1977"/>
                  </a:cubicBezTo>
                  <a:cubicBezTo>
                    <a:pt x="2908" y="2002"/>
                    <a:pt x="2893" y="2016"/>
                    <a:pt x="2884" y="2041"/>
                  </a:cubicBezTo>
                  <a:cubicBezTo>
                    <a:pt x="2874" y="2055"/>
                    <a:pt x="2879" y="2075"/>
                    <a:pt x="2859" y="2085"/>
                  </a:cubicBezTo>
                  <a:cubicBezTo>
                    <a:pt x="2854" y="2085"/>
                    <a:pt x="2850" y="2080"/>
                    <a:pt x="2845" y="2080"/>
                  </a:cubicBezTo>
                  <a:cubicBezTo>
                    <a:pt x="2835" y="2085"/>
                    <a:pt x="2825" y="2085"/>
                    <a:pt x="2815" y="2085"/>
                  </a:cubicBezTo>
                  <a:cubicBezTo>
                    <a:pt x="2791" y="2090"/>
                    <a:pt x="2781" y="2104"/>
                    <a:pt x="2757" y="2114"/>
                  </a:cubicBezTo>
                  <a:cubicBezTo>
                    <a:pt x="2752" y="2099"/>
                    <a:pt x="2747" y="2094"/>
                    <a:pt x="2743" y="2080"/>
                  </a:cubicBezTo>
                  <a:cubicBezTo>
                    <a:pt x="2743" y="2065"/>
                    <a:pt x="2747" y="2055"/>
                    <a:pt x="2743" y="2036"/>
                  </a:cubicBezTo>
                  <a:cubicBezTo>
                    <a:pt x="2743" y="2027"/>
                    <a:pt x="2723" y="2022"/>
                    <a:pt x="2723" y="2007"/>
                  </a:cubicBezTo>
                  <a:cubicBezTo>
                    <a:pt x="2723" y="1987"/>
                    <a:pt x="2743" y="1977"/>
                    <a:pt x="2752" y="1963"/>
                  </a:cubicBezTo>
                  <a:cubicBezTo>
                    <a:pt x="2767" y="1939"/>
                    <a:pt x="2771" y="1924"/>
                    <a:pt x="2791" y="1900"/>
                  </a:cubicBezTo>
                  <a:cubicBezTo>
                    <a:pt x="2811" y="1870"/>
                    <a:pt x="2840" y="1861"/>
                    <a:pt x="2845" y="1827"/>
                  </a:cubicBezTo>
                  <a:cubicBezTo>
                    <a:pt x="2850" y="1797"/>
                    <a:pt x="2845" y="1773"/>
                    <a:pt x="2854" y="1739"/>
                  </a:cubicBezTo>
                  <a:cubicBezTo>
                    <a:pt x="2864" y="1700"/>
                    <a:pt x="2884" y="1676"/>
                    <a:pt x="2884" y="1632"/>
                  </a:cubicBezTo>
                  <a:cubicBezTo>
                    <a:pt x="2884" y="1539"/>
                    <a:pt x="2884" y="1539"/>
                    <a:pt x="2884" y="1539"/>
                  </a:cubicBezTo>
                  <a:cubicBezTo>
                    <a:pt x="2884" y="1500"/>
                    <a:pt x="2869" y="1476"/>
                    <a:pt x="2845" y="1437"/>
                  </a:cubicBezTo>
                  <a:cubicBezTo>
                    <a:pt x="2830" y="1413"/>
                    <a:pt x="2820" y="1398"/>
                    <a:pt x="2806" y="1378"/>
                  </a:cubicBezTo>
                  <a:cubicBezTo>
                    <a:pt x="2791" y="1364"/>
                    <a:pt x="2771" y="1354"/>
                    <a:pt x="2771" y="1335"/>
                  </a:cubicBezTo>
                  <a:cubicBezTo>
                    <a:pt x="2771" y="1330"/>
                    <a:pt x="2781" y="1325"/>
                    <a:pt x="2781" y="1320"/>
                  </a:cubicBezTo>
                  <a:cubicBezTo>
                    <a:pt x="2791" y="1286"/>
                    <a:pt x="2806" y="1271"/>
                    <a:pt x="2806" y="1237"/>
                  </a:cubicBezTo>
                  <a:cubicBezTo>
                    <a:pt x="2806" y="1213"/>
                    <a:pt x="2771" y="1203"/>
                    <a:pt x="2747" y="1198"/>
                  </a:cubicBezTo>
                  <a:cubicBezTo>
                    <a:pt x="2723" y="1193"/>
                    <a:pt x="2708" y="1189"/>
                    <a:pt x="2689" y="1179"/>
                  </a:cubicBezTo>
                  <a:cubicBezTo>
                    <a:pt x="2660" y="1165"/>
                    <a:pt x="2645" y="1140"/>
                    <a:pt x="2611" y="1130"/>
                  </a:cubicBezTo>
                  <a:cubicBezTo>
                    <a:pt x="2586" y="1125"/>
                    <a:pt x="2567" y="1130"/>
                    <a:pt x="2538" y="1130"/>
                  </a:cubicBezTo>
                  <a:cubicBezTo>
                    <a:pt x="2494" y="1135"/>
                    <a:pt x="2475" y="1110"/>
                    <a:pt x="2431" y="1096"/>
                  </a:cubicBezTo>
                  <a:cubicBezTo>
                    <a:pt x="2416" y="1091"/>
                    <a:pt x="2401" y="1091"/>
                    <a:pt x="2387" y="1091"/>
                  </a:cubicBezTo>
                  <a:cubicBezTo>
                    <a:pt x="2358" y="1086"/>
                    <a:pt x="2338" y="1096"/>
                    <a:pt x="2309" y="1091"/>
                  </a:cubicBezTo>
                  <a:cubicBezTo>
                    <a:pt x="2279" y="1086"/>
                    <a:pt x="2275" y="1052"/>
                    <a:pt x="2240" y="1052"/>
                  </a:cubicBezTo>
                  <a:cubicBezTo>
                    <a:pt x="2216" y="1052"/>
                    <a:pt x="2207" y="1062"/>
                    <a:pt x="2182" y="1071"/>
                  </a:cubicBezTo>
                  <a:cubicBezTo>
                    <a:pt x="2158" y="1082"/>
                    <a:pt x="2138" y="1091"/>
                    <a:pt x="2124" y="1110"/>
                  </a:cubicBezTo>
                  <a:cubicBezTo>
                    <a:pt x="2099" y="1149"/>
                    <a:pt x="2104" y="1179"/>
                    <a:pt x="2085" y="1218"/>
                  </a:cubicBezTo>
                  <a:cubicBezTo>
                    <a:pt x="2119" y="1232"/>
                    <a:pt x="2143" y="1232"/>
                    <a:pt x="2173" y="1247"/>
                  </a:cubicBezTo>
                  <a:cubicBezTo>
                    <a:pt x="2143" y="1281"/>
                    <a:pt x="2119" y="1306"/>
                    <a:pt x="2075" y="1315"/>
                  </a:cubicBezTo>
                  <a:cubicBezTo>
                    <a:pt x="2060" y="1330"/>
                    <a:pt x="2055" y="1350"/>
                    <a:pt x="2055" y="1364"/>
                  </a:cubicBezTo>
                  <a:cubicBezTo>
                    <a:pt x="2055" y="1486"/>
                    <a:pt x="2055" y="1486"/>
                    <a:pt x="2055" y="1486"/>
                  </a:cubicBezTo>
                  <a:cubicBezTo>
                    <a:pt x="2055" y="1520"/>
                    <a:pt x="2055" y="1544"/>
                    <a:pt x="2046" y="1578"/>
                  </a:cubicBezTo>
                  <a:cubicBezTo>
                    <a:pt x="2017" y="1574"/>
                    <a:pt x="1988" y="1574"/>
                    <a:pt x="1973" y="1544"/>
                  </a:cubicBezTo>
                  <a:cubicBezTo>
                    <a:pt x="1944" y="1505"/>
                    <a:pt x="1948" y="1476"/>
                    <a:pt x="1948" y="1427"/>
                  </a:cubicBezTo>
                  <a:cubicBezTo>
                    <a:pt x="1909" y="1427"/>
                    <a:pt x="1909" y="1427"/>
                    <a:pt x="1909" y="1427"/>
                  </a:cubicBezTo>
                  <a:cubicBezTo>
                    <a:pt x="1895" y="1427"/>
                    <a:pt x="1890" y="1447"/>
                    <a:pt x="1880" y="1461"/>
                  </a:cubicBezTo>
                  <a:cubicBezTo>
                    <a:pt x="1870" y="1476"/>
                    <a:pt x="1861" y="1486"/>
                    <a:pt x="1856" y="1505"/>
                  </a:cubicBezTo>
                  <a:cubicBezTo>
                    <a:pt x="1837" y="1539"/>
                    <a:pt x="1822" y="1563"/>
                    <a:pt x="1787" y="1588"/>
                  </a:cubicBezTo>
                  <a:cubicBezTo>
                    <a:pt x="1778" y="1593"/>
                    <a:pt x="1763" y="1593"/>
                    <a:pt x="1759" y="1602"/>
                  </a:cubicBezTo>
                  <a:cubicBezTo>
                    <a:pt x="1744" y="1622"/>
                    <a:pt x="1748" y="1641"/>
                    <a:pt x="1744" y="1661"/>
                  </a:cubicBezTo>
                  <a:cubicBezTo>
                    <a:pt x="1739" y="1685"/>
                    <a:pt x="1734" y="1700"/>
                    <a:pt x="1724" y="1724"/>
                  </a:cubicBezTo>
                  <a:cubicBezTo>
                    <a:pt x="1720" y="1739"/>
                    <a:pt x="1705" y="1749"/>
                    <a:pt x="1705" y="1768"/>
                  </a:cubicBezTo>
                  <a:cubicBezTo>
                    <a:pt x="1705" y="1773"/>
                    <a:pt x="1715" y="1778"/>
                    <a:pt x="1715" y="1783"/>
                  </a:cubicBezTo>
                  <a:cubicBezTo>
                    <a:pt x="1720" y="1822"/>
                    <a:pt x="1724" y="1841"/>
                    <a:pt x="1724" y="1875"/>
                  </a:cubicBezTo>
                  <a:cubicBezTo>
                    <a:pt x="1724" y="1948"/>
                    <a:pt x="1724" y="1948"/>
                    <a:pt x="1724" y="1948"/>
                  </a:cubicBezTo>
                  <a:cubicBezTo>
                    <a:pt x="1724" y="2012"/>
                    <a:pt x="1690" y="2046"/>
                    <a:pt x="1690" y="2109"/>
                  </a:cubicBezTo>
                  <a:cubicBezTo>
                    <a:pt x="1690" y="2168"/>
                    <a:pt x="1720" y="2192"/>
                    <a:pt x="1724" y="2250"/>
                  </a:cubicBezTo>
                  <a:cubicBezTo>
                    <a:pt x="1734" y="2314"/>
                    <a:pt x="1729" y="2358"/>
                    <a:pt x="1773" y="2401"/>
                  </a:cubicBezTo>
                  <a:cubicBezTo>
                    <a:pt x="1798" y="2425"/>
                    <a:pt x="1817" y="2436"/>
                    <a:pt x="1842" y="2464"/>
                  </a:cubicBezTo>
                  <a:cubicBezTo>
                    <a:pt x="1880" y="2518"/>
                    <a:pt x="1870" y="2567"/>
                    <a:pt x="1885" y="2630"/>
                  </a:cubicBezTo>
                  <a:cubicBezTo>
                    <a:pt x="1890" y="2660"/>
                    <a:pt x="1905" y="2679"/>
                    <a:pt x="1905" y="2708"/>
                  </a:cubicBezTo>
                  <a:cubicBezTo>
                    <a:pt x="1905" y="2801"/>
                    <a:pt x="1905" y="2801"/>
                    <a:pt x="1905" y="2801"/>
                  </a:cubicBezTo>
                  <a:cubicBezTo>
                    <a:pt x="1905" y="2840"/>
                    <a:pt x="1895" y="2864"/>
                    <a:pt x="1890" y="2908"/>
                  </a:cubicBezTo>
                  <a:cubicBezTo>
                    <a:pt x="1890" y="2928"/>
                    <a:pt x="1895" y="2937"/>
                    <a:pt x="1890" y="2956"/>
                  </a:cubicBezTo>
                  <a:cubicBezTo>
                    <a:pt x="1890" y="2986"/>
                    <a:pt x="1875" y="3000"/>
                    <a:pt x="1875" y="3030"/>
                  </a:cubicBezTo>
                  <a:cubicBezTo>
                    <a:pt x="1870" y="3069"/>
                    <a:pt x="1861" y="3088"/>
                    <a:pt x="1856" y="3122"/>
                  </a:cubicBezTo>
                  <a:cubicBezTo>
                    <a:pt x="1846" y="3146"/>
                    <a:pt x="1851" y="3161"/>
                    <a:pt x="1842" y="3185"/>
                  </a:cubicBezTo>
                  <a:cubicBezTo>
                    <a:pt x="1827" y="3229"/>
                    <a:pt x="1812" y="3254"/>
                    <a:pt x="1787" y="3293"/>
                  </a:cubicBezTo>
                  <a:cubicBezTo>
                    <a:pt x="1783" y="3307"/>
                    <a:pt x="1778" y="3322"/>
                    <a:pt x="1768" y="3337"/>
                  </a:cubicBezTo>
                  <a:cubicBezTo>
                    <a:pt x="1759" y="3346"/>
                    <a:pt x="1754" y="3356"/>
                    <a:pt x="1744" y="3366"/>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8" name="Freeform 81"/>
            <p:cNvSpPr>
              <a:spLocks noChangeArrowheads="1"/>
            </p:cNvSpPr>
            <p:nvPr/>
          </p:nvSpPr>
          <p:spPr bwMode="auto">
            <a:xfrm>
              <a:off x="8751671" y="4763976"/>
              <a:ext cx="358431" cy="1234988"/>
            </a:xfrm>
            <a:custGeom>
              <a:avLst/>
              <a:gdLst>
                <a:gd name="T0" fmla="*/ 0 w 571"/>
                <a:gd name="T1" fmla="*/ 15 h 1950"/>
                <a:gd name="T2" fmla="*/ 0 w 571"/>
                <a:gd name="T3" fmla="*/ 15 h 1950"/>
                <a:gd name="T4" fmla="*/ 409 w 571"/>
                <a:gd name="T5" fmla="*/ 0 h 1950"/>
                <a:gd name="T6" fmla="*/ 409 w 571"/>
                <a:gd name="T7" fmla="*/ 0 h 1950"/>
                <a:gd name="T8" fmla="*/ 419 w 571"/>
                <a:gd name="T9" fmla="*/ 54 h 1950"/>
                <a:gd name="T10" fmla="*/ 399 w 571"/>
                <a:gd name="T11" fmla="*/ 200 h 1950"/>
                <a:gd name="T12" fmla="*/ 526 w 571"/>
                <a:gd name="T13" fmla="*/ 356 h 1950"/>
                <a:gd name="T14" fmla="*/ 570 w 571"/>
                <a:gd name="T15" fmla="*/ 1316 h 1950"/>
                <a:gd name="T16" fmla="*/ 541 w 571"/>
                <a:gd name="T17" fmla="*/ 1388 h 1950"/>
                <a:gd name="T18" fmla="*/ 541 w 571"/>
                <a:gd name="T19" fmla="*/ 1388 h 1950"/>
                <a:gd name="T20" fmla="*/ 560 w 571"/>
                <a:gd name="T21" fmla="*/ 1598 h 1950"/>
                <a:gd name="T22" fmla="*/ 550 w 571"/>
                <a:gd name="T23" fmla="*/ 1676 h 1950"/>
                <a:gd name="T24" fmla="*/ 516 w 571"/>
                <a:gd name="T25" fmla="*/ 1764 h 1950"/>
                <a:gd name="T26" fmla="*/ 570 w 571"/>
                <a:gd name="T27" fmla="*/ 1949 h 1950"/>
                <a:gd name="T28" fmla="*/ 570 w 571"/>
                <a:gd name="T29" fmla="*/ 1949 h 1950"/>
                <a:gd name="T30" fmla="*/ 424 w 571"/>
                <a:gd name="T31" fmla="*/ 1856 h 1950"/>
                <a:gd name="T32" fmla="*/ 360 w 571"/>
                <a:gd name="T33" fmla="*/ 1841 h 1950"/>
                <a:gd name="T34" fmla="*/ 258 w 571"/>
                <a:gd name="T35" fmla="*/ 1813 h 1950"/>
                <a:gd name="T36" fmla="*/ 195 w 571"/>
                <a:gd name="T37" fmla="*/ 1783 h 1950"/>
                <a:gd name="T38" fmla="*/ 146 w 571"/>
                <a:gd name="T39" fmla="*/ 1754 h 1950"/>
                <a:gd name="T40" fmla="*/ 78 w 571"/>
                <a:gd name="T41" fmla="*/ 1764 h 1950"/>
                <a:gd name="T42" fmla="*/ 5 w 571"/>
                <a:gd name="T43" fmla="*/ 1773 h 1950"/>
                <a:gd name="T44" fmla="*/ 0 w 571"/>
                <a:gd name="T45" fmla="*/ 1773 h 1950"/>
                <a:gd name="T46" fmla="*/ 0 w 571"/>
                <a:gd name="T47" fmla="*/ 1773 h 1950"/>
                <a:gd name="T48" fmla="*/ 0 w 571"/>
                <a:gd name="T49" fmla="*/ 15 h 1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1" h="1950">
                  <a:moveTo>
                    <a:pt x="0" y="15"/>
                  </a:moveTo>
                  <a:lnTo>
                    <a:pt x="0" y="15"/>
                  </a:lnTo>
                  <a:cubicBezTo>
                    <a:pt x="136" y="15"/>
                    <a:pt x="273" y="6"/>
                    <a:pt x="409" y="0"/>
                  </a:cubicBezTo>
                  <a:lnTo>
                    <a:pt x="409" y="0"/>
                  </a:lnTo>
                  <a:cubicBezTo>
                    <a:pt x="409" y="20"/>
                    <a:pt x="419" y="34"/>
                    <a:pt x="419" y="54"/>
                  </a:cubicBezTo>
                  <a:cubicBezTo>
                    <a:pt x="419" y="112"/>
                    <a:pt x="399" y="142"/>
                    <a:pt x="399" y="200"/>
                  </a:cubicBezTo>
                  <a:cubicBezTo>
                    <a:pt x="399" y="273"/>
                    <a:pt x="467" y="312"/>
                    <a:pt x="526" y="356"/>
                  </a:cubicBezTo>
                  <a:cubicBezTo>
                    <a:pt x="570" y="1316"/>
                    <a:pt x="570" y="1316"/>
                    <a:pt x="570" y="1316"/>
                  </a:cubicBezTo>
                  <a:cubicBezTo>
                    <a:pt x="550" y="1350"/>
                    <a:pt x="550" y="1350"/>
                    <a:pt x="541" y="1388"/>
                  </a:cubicBezTo>
                  <a:lnTo>
                    <a:pt x="541" y="1388"/>
                  </a:lnTo>
                  <a:cubicBezTo>
                    <a:pt x="550" y="1471"/>
                    <a:pt x="560" y="1520"/>
                    <a:pt x="560" y="1598"/>
                  </a:cubicBezTo>
                  <a:cubicBezTo>
                    <a:pt x="560" y="1627"/>
                    <a:pt x="560" y="1647"/>
                    <a:pt x="550" y="1676"/>
                  </a:cubicBezTo>
                  <a:cubicBezTo>
                    <a:pt x="541" y="1710"/>
                    <a:pt x="516" y="1730"/>
                    <a:pt x="516" y="1764"/>
                  </a:cubicBezTo>
                  <a:cubicBezTo>
                    <a:pt x="516" y="1841"/>
                    <a:pt x="565" y="1876"/>
                    <a:pt x="570" y="1949"/>
                  </a:cubicBezTo>
                  <a:lnTo>
                    <a:pt x="570" y="1949"/>
                  </a:lnTo>
                  <a:cubicBezTo>
                    <a:pt x="511" y="1915"/>
                    <a:pt x="487" y="1885"/>
                    <a:pt x="424" y="1856"/>
                  </a:cubicBezTo>
                  <a:cubicBezTo>
                    <a:pt x="404" y="1846"/>
                    <a:pt x="384" y="1846"/>
                    <a:pt x="360" y="1841"/>
                  </a:cubicBezTo>
                  <a:cubicBezTo>
                    <a:pt x="321" y="1832"/>
                    <a:pt x="297" y="1822"/>
                    <a:pt x="258" y="1813"/>
                  </a:cubicBezTo>
                  <a:cubicBezTo>
                    <a:pt x="234" y="1803"/>
                    <a:pt x="219" y="1798"/>
                    <a:pt x="195" y="1783"/>
                  </a:cubicBezTo>
                  <a:cubicBezTo>
                    <a:pt x="180" y="1769"/>
                    <a:pt x="171" y="1754"/>
                    <a:pt x="146" y="1754"/>
                  </a:cubicBezTo>
                  <a:cubicBezTo>
                    <a:pt x="122" y="1754"/>
                    <a:pt x="107" y="1764"/>
                    <a:pt x="78" y="1764"/>
                  </a:cubicBezTo>
                  <a:cubicBezTo>
                    <a:pt x="49" y="1769"/>
                    <a:pt x="34" y="1769"/>
                    <a:pt x="5" y="1773"/>
                  </a:cubicBezTo>
                  <a:cubicBezTo>
                    <a:pt x="0" y="1773"/>
                    <a:pt x="0" y="1773"/>
                    <a:pt x="0" y="1773"/>
                  </a:cubicBezTo>
                  <a:lnTo>
                    <a:pt x="0" y="1773"/>
                  </a:lnTo>
                  <a:cubicBezTo>
                    <a:pt x="0" y="15"/>
                    <a:pt x="0" y="15"/>
                    <a:pt x="0" y="15"/>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7" name="Freeform 82"/>
            <p:cNvSpPr>
              <a:spLocks noChangeArrowheads="1"/>
            </p:cNvSpPr>
            <p:nvPr/>
          </p:nvSpPr>
          <p:spPr bwMode="auto">
            <a:xfrm>
              <a:off x="8751671" y="3680211"/>
              <a:ext cx="257622" cy="1092166"/>
            </a:xfrm>
            <a:custGeom>
              <a:avLst/>
              <a:gdLst>
                <a:gd name="T0" fmla="*/ 117 w 410"/>
                <a:gd name="T1" fmla="*/ 0 h 1725"/>
                <a:gd name="T2" fmla="*/ 117 w 410"/>
                <a:gd name="T3" fmla="*/ 0 h 1725"/>
                <a:gd name="T4" fmla="*/ 112 w 410"/>
                <a:gd name="T5" fmla="*/ 78 h 1725"/>
                <a:gd name="T6" fmla="*/ 122 w 410"/>
                <a:gd name="T7" fmla="*/ 93 h 1725"/>
                <a:gd name="T8" fmla="*/ 151 w 410"/>
                <a:gd name="T9" fmla="*/ 195 h 1725"/>
                <a:gd name="T10" fmla="*/ 136 w 410"/>
                <a:gd name="T11" fmla="*/ 278 h 1725"/>
                <a:gd name="T12" fmla="*/ 151 w 410"/>
                <a:gd name="T13" fmla="*/ 317 h 1725"/>
                <a:gd name="T14" fmla="*/ 175 w 410"/>
                <a:gd name="T15" fmla="*/ 409 h 1725"/>
                <a:gd name="T16" fmla="*/ 166 w 410"/>
                <a:gd name="T17" fmla="*/ 438 h 1725"/>
                <a:gd name="T18" fmla="*/ 161 w 410"/>
                <a:gd name="T19" fmla="*/ 492 h 1725"/>
                <a:gd name="T20" fmla="*/ 219 w 410"/>
                <a:gd name="T21" fmla="*/ 633 h 1725"/>
                <a:gd name="T22" fmla="*/ 273 w 410"/>
                <a:gd name="T23" fmla="*/ 726 h 1725"/>
                <a:gd name="T24" fmla="*/ 307 w 410"/>
                <a:gd name="T25" fmla="*/ 798 h 1725"/>
                <a:gd name="T26" fmla="*/ 326 w 410"/>
                <a:gd name="T27" fmla="*/ 979 h 1725"/>
                <a:gd name="T28" fmla="*/ 345 w 410"/>
                <a:gd name="T29" fmla="*/ 1086 h 1725"/>
                <a:gd name="T30" fmla="*/ 326 w 410"/>
                <a:gd name="T31" fmla="*/ 1237 h 1725"/>
                <a:gd name="T32" fmla="*/ 341 w 410"/>
                <a:gd name="T33" fmla="*/ 1295 h 1725"/>
                <a:gd name="T34" fmla="*/ 380 w 410"/>
                <a:gd name="T35" fmla="*/ 1475 h 1725"/>
                <a:gd name="T36" fmla="*/ 395 w 410"/>
                <a:gd name="T37" fmla="*/ 1525 h 1725"/>
                <a:gd name="T38" fmla="*/ 409 w 410"/>
                <a:gd name="T39" fmla="*/ 1709 h 1725"/>
                <a:gd name="T40" fmla="*/ 409 w 410"/>
                <a:gd name="T41" fmla="*/ 1709 h 1725"/>
                <a:gd name="T42" fmla="*/ 0 w 410"/>
                <a:gd name="T43" fmla="*/ 1724 h 1725"/>
                <a:gd name="T44" fmla="*/ 0 w 410"/>
                <a:gd name="T45" fmla="*/ 1724 h 1725"/>
                <a:gd name="T46" fmla="*/ 0 w 410"/>
                <a:gd name="T47" fmla="*/ 5 h 1725"/>
                <a:gd name="T48" fmla="*/ 0 w 410"/>
                <a:gd name="T49" fmla="*/ 5 h 1725"/>
                <a:gd name="T50" fmla="*/ 117 w 410"/>
                <a:gd name="T51"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0" h="1725">
                  <a:moveTo>
                    <a:pt x="117" y="0"/>
                  </a:moveTo>
                  <a:lnTo>
                    <a:pt x="117" y="0"/>
                  </a:lnTo>
                  <a:cubicBezTo>
                    <a:pt x="112" y="29"/>
                    <a:pt x="112" y="49"/>
                    <a:pt x="112" y="78"/>
                  </a:cubicBezTo>
                  <a:cubicBezTo>
                    <a:pt x="112" y="83"/>
                    <a:pt x="117" y="83"/>
                    <a:pt x="122" y="93"/>
                  </a:cubicBezTo>
                  <a:cubicBezTo>
                    <a:pt x="132" y="131"/>
                    <a:pt x="151" y="156"/>
                    <a:pt x="151" y="195"/>
                  </a:cubicBezTo>
                  <a:cubicBezTo>
                    <a:pt x="151" y="229"/>
                    <a:pt x="136" y="248"/>
                    <a:pt x="136" y="278"/>
                  </a:cubicBezTo>
                  <a:cubicBezTo>
                    <a:pt x="136" y="297"/>
                    <a:pt x="146" y="302"/>
                    <a:pt x="151" y="317"/>
                  </a:cubicBezTo>
                  <a:cubicBezTo>
                    <a:pt x="161" y="351"/>
                    <a:pt x="175" y="370"/>
                    <a:pt x="175" y="409"/>
                  </a:cubicBezTo>
                  <a:cubicBezTo>
                    <a:pt x="175" y="419"/>
                    <a:pt x="171" y="424"/>
                    <a:pt x="166" y="438"/>
                  </a:cubicBezTo>
                  <a:cubicBezTo>
                    <a:pt x="161" y="458"/>
                    <a:pt x="161" y="467"/>
                    <a:pt x="161" y="492"/>
                  </a:cubicBezTo>
                  <a:cubicBezTo>
                    <a:pt x="161" y="550"/>
                    <a:pt x="190" y="579"/>
                    <a:pt x="219" y="633"/>
                  </a:cubicBezTo>
                  <a:cubicBezTo>
                    <a:pt x="238" y="667"/>
                    <a:pt x="248" y="692"/>
                    <a:pt x="273" y="726"/>
                  </a:cubicBezTo>
                  <a:cubicBezTo>
                    <a:pt x="287" y="750"/>
                    <a:pt x="297" y="770"/>
                    <a:pt x="307" y="798"/>
                  </a:cubicBezTo>
                  <a:cubicBezTo>
                    <a:pt x="321" y="867"/>
                    <a:pt x="321" y="911"/>
                    <a:pt x="326" y="979"/>
                  </a:cubicBezTo>
                  <a:cubicBezTo>
                    <a:pt x="331" y="1023"/>
                    <a:pt x="345" y="1042"/>
                    <a:pt x="345" y="1086"/>
                  </a:cubicBezTo>
                  <a:cubicBezTo>
                    <a:pt x="345" y="1144"/>
                    <a:pt x="326" y="1179"/>
                    <a:pt x="326" y="1237"/>
                  </a:cubicBezTo>
                  <a:cubicBezTo>
                    <a:pt x="326" y="1262"/>
                    <a:pt x="331" y="1276"/>
                    <a:pt x="341" y="1295"/>
                  </a:cubicBezTo>
                  <a:cubicBezTo>
                    <a:pt x="360" y="1364"/>
                    <a:pt x="370" y="1408"/>
                    <a:pt x="380" y="1475"/>
                  </a:cubicBezTo>
                  <a:cubicBezTo>
                    <a:pt x="384" y="1495"/>
                    <a:pt x="390" y="1505"/>
                    <a:pt x="395" y="1525"/>
                  </a:cubicBezTo>
                  <a:cubicBezTo>
                    <a:pt x="404" y="1593"/>
                    <a:pt x="399" y="1641"/>
                    <a:pt x="409" y="1709"/>
                  </a:cubicBezTo>
                  <a:lnTo>
                    <a:pt x="409" y="1709"/>
                  </a:lnTo>
                  <a:cubicBezTo>
                    <a:pt x="273" y="1715"/>
                    <a:pt x="136" y="1724"/>
                    <a:pt x="0" y="1724"/>
                  </a:cubicBezTo>
                  <a:lnTo>
                    <a:pt x="0" y="1724"/>
                  </a:lnTo>
                  <a:cubicBezTo>
                    <a:pt x="0" y="5"/>
                    <a:pt x="0" y="5"/>
                    <a:pt x="0" y="5"/>
                  </a:cubicBezTo>
                  <a:lnTo>
                    <a:pt x="0" y="5"/>
                  </a:lnTo>
                  <a:cubicBezTo>
                    <a:pt x="39" y="5"/>
                    <a:pt x="78" y="0"/>
                    <a:pt x="117"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8" name="Freeform 83"/>
            <p:cNvSpPr>
              <a:spLocks noChangeArrowheads="1"/>
            </p:cNvSpPr>
            <p:nvPr/>
          </p:nvSpPr>
          <p:spPr bwMode="auto">
            <a:xfrm>
              <a:off x="12996840" y="5940155"/>
              <a:ext cx="1226507" cy="1330202"/>
            </a:xfrm>
            <a:custGeom>
              <a:avLst/>
              <a:gdLst>
                <a:gd name="T0" fmla="*/ 589 w 1935"/>
                <a:gd name="T1" fmla="*/ 0 h 2099"/>
                <a:gd name="T2" fmla="*/ 1169 w 1935"/>
                <a:gd name="T3" fmla="*/ 423 h 2099"/>
                <a:gd name="T4" fmla="*/ 1227 w 1935"/>
                <a:gd name="T5" fmla="*/ 647 h 2099"/>
                <a:gd name="T6" fmla="*/ 1392 w 1935"/>
                <a:gd name="T7" fmla="*/ 506 h 2099"/>
                <a:gd name="T8" fmla="*/ 1510 w 1935"/>
                <a:gd name="T9" fmla="*/ 418 h 2099"/>
                <a:gd name="T10" fmla="*/ 1627 w 1935"/>
                <a:gd name="T11" fmla="*/ 389 h 2099"/>
                <a:gd name="T12" fmla="*/ 1695 w 1935"/>
                <a:gd name="T13" fmla="*/ 306 h 2099"/>
                <a:gd name="T14" fmla="*/ 1821 w 1935"/>
                <a:gd name="T15" fmla="*/ 296 h 2099"/>
                <a:gd name="T16" fmla="*/ 1923 w 1935"/>
                <a:gd name="T17" fmla="*/ 365 h 2099"/>
                <a:gd name="T18" fmla="*/ 1934 w 1935"/>
                <a:gd name="T19" fmla="*/ 365 h 2099"/>
                <a:gd name="T20" fmla="*/ 1890 w 1935"/>
                <a:gd name="T21" fmla="*/ 506 h 2099"/>
                <a:gd name="T22" fmla="*/ 1812 w 1935"/>
                <a:gd name="T23" fmla="*/ 477 h 2099"/>
                <a:gd name="T24" fmla="*/ 1724 w 1935"/>
                <a:gd name="T25" fmla="*/ 492 h 2099"/>
                <a:gd name="T26" fmla="*/ 1690 w 1935"/>
                <a:gd name="T27" fmla="*/ 550 h 2099"/>
                <a:gd name="T28" fmla="*/ 1666 w 1935"/>
                <a:gd name="T29" fmla="*/ 647 h 2099"/>
                <a:gd name="T30" fmla="*/ 1544 w 1935"/>
                <a:gd name="T31" fmla="*/ 866 h 2099"/>
                <a:gd name="T32" fmla="*/ 1505 w 1935"/>
                <a:gd name="T33" fmla="*/ 895 h 2099"/>
                <a:gd name="T34" fmla="*/ 1436 w 1935"/>
                <a:gd name="T35" fmla="*/ 1017 h 2099"/>
                <a:gd name="T36" fmla="*/ 1300 w 1935"/>
                <a:gd name="T37" fmla="*/ 1071 h 2099"/>
                <a:gd name="T38" fmla="*/ 1169 w 1935"/>
                <a:gd name="T39" fmla="*/ 1343 h 2099"/>
                <a:gd name="T40" fmla="*/ 1047 w 1935"/>
                <a:gd name="T41" fmla="*/ 1587 h 2099"/>
                <a:gd name="T42" fmla="*/ 1066 w 1935"/>
                <a:gd name="T43" fmla="*/ 1714 h 2099"/>
                <a:gd name="T44" fmla="*/ 1081 w 1935"/>
                <a:gd name="T45" fmla="*/ 1831 h 2099"/>
                <a:gd name="T46" fmla="*/ 1003 w 1935"/>
                <a:gd name="T47" fmla="*/ 1835 h 2099"/>
                <a:gd name="T48" fmla="*/ 852 w 1935"/>
                <a:gd name="T49" fmla="*/ 1909 h 2099"/>
                <a:gd name="T50" fmla="*/ 628 w 1935"/>
                <a:gd name="T51" fmla="*/ 1967 h 2099"/>
                <a:gd name="T52" fmla="*/ 618 w 1935"/>
                <a:gd name="T53" fmla="*/ 2098 h 2099"/>
                <a:gd name="T54" fmla="*/ 526 w 1935"/>
                <a:gd name="T55" fmla="*/ 2064 h 2099"/>
                <a:gd name="T56" fmla="*/ 380 w 1935"/>
                <a:gd name="T57" fmla="*/ 1977 h 2099"/>
                <a:gd name="T58" fmla="*/ 302 w 1935"/>
                <a:gd name="T59" fmla="*/ 1899 h 2099"/>
                <a:gd name="T60" fmla="*/ 248 w 1935"/>
                <a:gd name="T61" fmla="*/ 1889 h 2099"/>
                <a:gd name="T62" fmla="*/ 141 w 1935"/>
                <a:gd name="T63" fmla="*/ 1802 h 2099"/>
                <a:gd name="T64" fmla="*/ 87 w 1935"/>
                <a:gd name="T65" fmla="*/ 1733 h 2099"/>
                <a:gd name="T66" fmla="*/ 49 w 1935"/>
                <a:gd name="T67" fmla="*/ 1646 h 2099"/>
                <a:gd name="T68" fmla="*/ 0 w 1935"/>
                <a:gd name="T69" fmla="*/ 1495 h 2099"/>
                <a:gd name="T70" fmla="*/ 160 w 1935"/>
                <a:gd name="T71" fmla="*/ 1261 h 2099"/>
                <a:gd name="T72" fmla="*/ 151 w 1935"/>
                <a:gd name="T73" fmla="*/ 1130 h 2099"/>
                <a:gd name="T74" fmla="*/ 253 w 1935"/>
                <a:gd name="T75" fmla="*/ 1149 h 2099"/>
                <a:gd name="T76" fmla="*/ 306 w 1935"/>
                <a:gd name="T77" fmla="*/ 1076 h 2099"/>
                <a:gd name="T78" fmla="*/ 297 w 1935"/>
                <a:gd name="T79" fmla="*/ 983 h 2099"/>
                <a:gd name="T80" fmla="*/ 292 w 1935"/>
                <a:gd name="T81" fmla="*/ 925 h 2099"/>
                <a:gd name="T82" fmla="*/ 321 w 1935"/>
                <a:gd name="T83" fmla="*/ 895 h 2099"/>
                <a:gd name="T84" fmla="*/ 355 w 1935"/>
                <a:gd name="T85" fmla="*/ 808 h 2099"/>
                <a:gd name="T86" fmla="*/ 463 w 1935"/>
                <a:gd name="T87" fmla="*/ 764 h 2099"/>
                <a:gd name="T88" fmla="*/ 545 w 1935"/>
                <a:gd name="T89" fmla="*/ 618 h 2099"/>
                <a:gd name="T90" fmla="*/ 569 w 1935"/>
                <a:gd name="T91" fmla="*/ 467 h 2099"/>
                <a:gd name="T92" fmla="*/ 555 w 1935"/>
                <a:gd name="T93" fmla="*/ 146 h 2099"/>
                <a:gd name="T94" fmla="*/ 589 w 1935"/>
                <a:gd name="T95" fmla="*/ 0 h 2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35" h="2099">
                  <a:moveTo>
                    <a:pt x="589" y="0"/>
                  </a:moveTo>
                  <a:lnTo>
                    <a:pt x="589" y="0"/>
                  </a:lnTo>
                  <a:cubicBezTo>
                    <a:pt x="726" y="559"/>
                    <a:pt x="726" y="559"/>
                    <a:pt x="726" y="559"/>
                  </a:cubicBezTo>
                  <a:cubicBezTo>
                    <a:pt x="1169" y="423"/>
                    <a:pt x="1169" y="423"/>
                    <a:pt x="1169" y="423"/>
                  </a:cubicBezTo>
                  <a:lnTo>
                    <a:pt x="1169" y="423"/>
                  </a:lnTo>
                  <a:cubicBezTo>
                    <a:pt x="1227" y="647"/>
                    <a:pt x="1227" y="647"/>
                    <a:pt x="1227" y="647"/>
                  </a:cubicBezTo>
                  <a:cubicBezTo>
                    <a:pt x="1256" y="623"/>
                    <a:pt x="1266" y="594"/>
                    <a:pt x="1295" y="564"/>
                  </a:cubicBezTo>
                  <a:cubicBezTo>
                    <a:pt x="1325" y="531"/>
                    <a:pt x="1364" y="535"/>
                    <a:pt x="1392" y="506"/>
                  </a:cubicBezTo>
                  <a:cubicBezTo>
                    <a:pt x="1427" y="472"/>
                    <a:pt x="1442" y="437"/>
                    <a:pt x="1475" y="413"/>
                  </a:cubicBezTo>
                  <a:cubicBezTo>
                    <a:pt x="1510" y="418"/>
                    <a:pt x="1510" y="418"/>
                    <a:pt x="1510" y="418"/>
                  </a:cubicBezTo>
                  <a:cubicBezTo>
                    <a:pt x="1583" y="418"/>
                    <a:pt x="1583" y="418"/>
                    <a:pt x="1583" y="418"/>
                  </a:cubicBezTo>
                  <a:cubicBezTo>
                    <a:pt x="1602" y="418"/>
                    <a:pt x="1617" y="404"/>
                    <a:pt x="1627" y="389"/>
                  </a:cubicBezTo>
                  <a:cubicBezTo>
                    <a:pt x="1641" y="374"/>
                    <a:pt x="1651" y="360"/>
                    <a:pt x="1661" y="345"/>
                  </a:cubicBezTo>
                  <a:cubicBezTo>
                    <a:pt x="1671" y="326"/>
                    <a:pt x="1675" y="311"/>
                    <a:pt x="1695" y="306"/>
                  </a:cubicBezTo>
                  <a:cubicBezTo>
                    <a:pt x="1704" y="301"/>
                    <a:pt x="1709" y="306"/>
                    <a:pt x="1724" y="306"/>
                  </a:cubicBezTo>
                  <a:cubicBezTo>
                    <a:pt x="1763" y="301"/>
                    <a:pt x="1782" y="296"/>
                    <a:pt x="1821" y="296"/>
                  </a:cubicBezTo>
                  <a:cubicBezTo>
                    <a:pt x="1856" y="296"/>
                    <a:pt x="1851" y="335"/>
                    <a:pt x="1880" y="360"/>
                  </a:cubicBezTo>
                  <a:cubicBezTo>
                    <a:pt x="1890" y="370"/>
                    <a:pt x="1904" y="365"/>
                    <a:pt x="1923" y="365"/>
                  </a:cubicBezTo>
                  <a:cubicBezTo>
                    <a:pt x="1928" y="365"/>
                    <a:pt x="1928" y="365"/>
                    <a:pt x="1934" y="365"/>
                  </a:cubicBezTo>
                  <a:lnTo>
                    <a:pt x="1934" y="365"/>
                  </a:lnTo>
                  <a:cubicBezTo>
                    <a:pt x="1934" y="399"/>
                    <a:pt x="1928" y="418"/>
                    <a:pt x="1919" y="453"/>
                  </a:cubicBezTo>
                  <a:cubicBezTo>
                    <a:pt x="1914" y="477"/>
                    <a:pt x="1914" y="506"/>
                    <a:pt x="1890" y="506"/>
                  </a:cubicBezTo>
                  <a:cubicBezTo>
                    <a:pt x="1875" y="506"/>
                    <a:pt x="1870" y="492"/>
                    <a:pt x="1860" y="486"/>
                  </a:cubicBezTo>
                  <a:cubicBezTo>
                    <a:pt x="1841" y="481"/>
                    <a:pt x="1831" y="481"/>
                    <a:pt x="1812" y="477"/>
                  </a:cubicBezTo>
                  <a:cubicBezTo>
                    <a:pt x="1782" y="467"/>
                    <a:pt x="1768" y="462"/>
                    <a:pt x="1738" y="462"/>
                  </a:cubicBezTo>
                  <a:cubicBezTo>
                    <a:pt x="1724" y="462"/>
                    <a:pt x="1729" y="481"/>
                    <a:pt x="1724" y="492"/>
                  </a:cubicBezTo>
                  <a:cubicBezTo>
                    <a:pt x="1719" y="496"/>
                    <a:pt x="1714" y="501"/>
                    <a:pt x="1709" y="506"/>
                  </a:cubicBezTo>
                  <a:cubicBezTo>
                    <a:pt x="1704" y="520"/>
                    <a:pt x="1695" y="531"/>
                    <a:pt x="1690" y="550"/>
                  </a:cubicBezTo>
                  <a:cubicBezTo>
                    <a:pt x="1685" y="559"/>
                    <a:pt x="1690" y="569"/>
                    <a:pt x="1690" y="579"/>
                  </a:cubicBezTo>
                  <a:cubicBezTo>
                    <a:pt x="1685" y="608"/>
                    <a:pt x="1675" y="623"/>
                    <a:pt x="1666" y="647"/>
                  </a:cubicBezTo>
                  <a:cubicBezTo>
                    <a:pt x="1646" y="715"/>
                    <a:pt x="1617" y="749"/>
                    <a:pt x="1583" y="813"/>
                  </a:cubicBezTo>
                  <a:cubicBezTo>
                    <a:pt x="1573" y="832"/>
                    <a:pt x="1568" y="857"/>
                    <a:pt x="1544" y="866"/>
                  </a:cubicBezTo>
                  <a:cubicBezTo>
                    <a:pt x="1534" y="871"/>
                    <a:pt x="1519" y="862"/>
                    <a:pt x="1510" y="866"/>
                  </a:cubicBezTo>
                  <a:cubicBezTo>
                    <a:pt x="1505" y="876"/>
                    <a:pt x="1505" y="886"/>
                    <a:pt x="1505" y="895"/>
                  </a:cubicBezTo>
                  <a:cubicBezTo>
                    <a:pt x="1500" y="915"/>
                    <a:pt x="1495" y="925"/>
                    <a:pt x="1486" y="945"/>
                  </a:cubicBezTo>
                  <a:cubicBezTo>
                    <a:pt x="1471" y="973"/>
                    <a:pt x="1451" y="988"/>
                    <a:pt x="1436" y="1017"/>
                  </a:cubicBezTo>
                  <a:cubicBezTo>
                    <a:pt x="1417" y="1051"/>
                    <a:pt x="1398" y="1081"/>
                    <a:pt x="1359" y="1081"/>
                  </a:cubicBezTo>
                  <a:cubicBezTo>
                    <a:pt x="1339" y="1081"/>
                    <a:pt x="1325" y="1076"/>
                    <a:pt x="1300" y="1071"/>
                  </a:cubicBezTo>
                  <a:cubicBezTo>
                    <a:pt x="1271" y="1144"/>
                    <a:pt x="1232" y="1178"/>
                    <a:pt x="1203" y="1246"/>
                  </a:cubicBezTo>
                  <a:cubicBezTo>
                    <a:pt x="1188" y="1285"/>
                    <a:pt x="1188" y="1310"/>
                    <a:pt x="1169" y="1343"/>
                  </a:cubicBezTo>
                  <a:cubicBezTo>
                    <a:pt x="1140" y="1402"/>
                    <a:pt x="1110" y="1436"/>
                    <a:pt x="1081" y="1495"/>
                  </a:cubicBezTo>
                  <a:cubicBezTo>
                    <a:pt x="1066" y="1529"/>
                    <a:pt x="1047" y="1548"/>
                    <a:pt x="1047" y="1587"/>
                  </a:cubicBezTo>
                  <a:cubicBezTo>
                    <a:pt x="1047" y="1606"/>
                    <a:pt x="1057" y="1616"/>
                    <a:pt x="1061" y="1631"/>
                  </a:cubicBezTo>
                  <a:cubicBezTo>
                    <a:pt x="1066" y="1665"/>
                    <a:pt x="1061" y="1685"/>
                    <a:pt x="1066" y="1714"/>
                  </a:cubicBezTo>
                  <a:cubicBezTo>
                    <a:pt x="1071" y="1738"/>
                    <a:pt x="1081" y="1752"/>
                    <a:pt x="1081" y="1777"/>
                  </a:cubicBezTo>
                  <a:cubicBezTo>
                    <a:pt x="1081" y="1831"/>
                    <a:pt x="1081" y="1831"/>
                    <a:pt x="1081" y="1831"/>
                  </a:cubicBezTo>
                  <a:cubicBezTo>
                    <a:pt x="1057" y="1831"/>
                    <a:pt x="1042" y="1831"/>
                    <a:pt x="1022" y="1835"/>
                  </a:cubicBezTo>
                  <a:cubicBezTo>
                    <a:pt x="1003" y="1835"/>
                    <a:pt x="1003" y="1835"/>
                    <a:pt x="1003" y="1835"/>
                  </a:cubicBezTo>
                  <a:cubicBezTo>
                    <a:pt x="974" y="1846"/>
                    <a:pt x="954" y="1850"/>
                    <a:pt x="930" y="1865"/>
                  </a:cubicBezTo>
                  <a:cubicBezTo>
                    <a:pt x="896" y="1879"/>
                    <a:pt x="881" y="1899"/>
                    <a:pt x="852" y="1909"/>
                  </a:cubicBezTo>
                  <a:cubicBezTo>
                    <a:pt x="808" y="1923"/>
                    <a:pt x="779" y="1928"/>
                    <a:pt x="730" y="1943"/>
                  </a:cubicBezTo>
                  <a:cubicBezTo>
                    <a:pt x="691" y="1957"/>
                    <a:pt x="667" y="1972"/>
                    <a:pt x="628" y="1967"/>
                  </a:cubicBezTo>
                  <a:cubicBezTo>
                    <a:pt x="628" y="1982"/>
                    <a:pt x="618" y="1992"/>
                    <a:pt x="618" y="2006"/>
                  </a:cubicBezTo>
                  <a:cubicBezTo>
                    <a:pt x="618" y="2098"/>
                    <a:pt x="618" y="2098"/>
                    <a:pt x="618" y="2098"/>
                  </a:cubicBezTo>
                  <a:cubicBezTo>
                    <a:pt x="599" y="2094"/>
                    <a:pt x="579" y="2094"/>
                    <a:pt x="560" y="2084"/>
                  </a:cubicBezTo>
                  <a:cubicBezTo>
                    <a:pt x="545" y="2079"/>
                    <a:pt x="540" y="2070"/>
                    <a:pt x="526" y="2064"/>
                  </a:cubicBezTo>
                  <a:cubicBezTo>
                    <a:pt x="502" y="2045"/>
                    <a:pt x="482" y="2035"/>
                    <a:pt x="453" y="2025"/>
                  </a:cubicBezTo>
                  <a:cubicBezTo>
                    <a:pt x="423" y="2011"/>
                    <a:pt x="399" y="2006"/>
                    <a:pt x="380" y="1977"/>
                  </a:cubicBezTo>
                  <a:cubicBezTo>
                    <a:pt x="365" y="1948"/>
                    <a:pt x="365" y="1918"/>
                    <a:pt x="341" y="1899"/>
                  </a:cubicBezTo>
                  <a:cubicBezTo>
                    <a:pt x="331" y="1894"/>
                    <a:pt x="312" y="1899"/>
                    <a:pt x="302" y="1899"/>
                  </a:cubicBezTo>
                  <a:lnTo>
                    <a:pt x="302" y="1899"/>
                  </a:lnTo>
                  <a:cubicBezTo>
                    <a:pt x="287" y="1894"/>
                    <a:pt x="267" y="1894"/>
                    <a:pt x="248" y="1889"/>
                  </a:cubicBezTo>
                  <a:cubicBezTo>
                    <a:pt x="204" y="1874"/>
                    <a:pt x="180" y="1850"/>
                    <a:pt x="146" y="1816"/>
                  </a:cubicBezTo>
                  <a:cubicBezTo>
                    <a:pt x="141" y="1811"/>
                    <a:pt x="146" y="1807"/>
                    <a:pt x="141" y="1802"/>
                  </a:cubicBezTo>
                  <a:cubicBezTo>
                    <a:pt x="136" y="1797"/>
                    <a:pt x="131" y="1797"/>
                    <a:pt x="126" y="1797"/>
                  </a:cubicBezTo>
                  <a:cubicBezTo>
                    <a:pt x="107" y="1777"/>
                    <a:pt x="97" y="1757"/>
                    <a:pt x="87" y="1733"/>
                  </a:cubicBezTo>
                  <a:cubicBezTo>
                    <a:pt x="82" y="1724"/>
                    <a:pt x="82" y="1714"/>
                    <a:pt x="77" y="1704"/>
                  </a:cubicBezTo>
                  <a:cubicBezTo>
                    <a:pt x="73" y="1680"/>
                    <a:pt x="58" y="1670"/>
                    <a:pt x="49" y="1646"/>
                  </a:cubicBezTo>
                  <a:cubicBezTo>
                    <a:pt x="29" y="1587"/>
                    <a:pt x="24" y="1553"/>
                    <a:pt x="0" y="1495"/>
                  </a:cubicBezTo>
                  <a:lnTo>
                    <a:pt x="0" y="1495"/>
                  </a:lnTo>
                  <a:cubicBezTo>
                    <a:pt x="53" y="1470"/>
                    <a:pt x="77" y="1436"/>
                    <a:pt x="112" y="1388"/>
                  </a:cubicBezTo>
                  <a:cubicBezTo>
                    <a:pt x="136" y="1343"/>
                    <a:pt x="160" y="1315"/>
                    <a:pt x="160" y="1261"/>
                  </a:cubicBezTo>
                  <a:cubicBezTo>
                    <a:pt x="160" y="1236"/>
                    <a:pt x="151" y="1227"/>
                    <a:pt x="151" y="1207"/>
                  </a:cubicBezTo>
                  <a:cubicBezTo>
                    <a:pt x="151" y="1130"/>
                    <a:pt x="151" y="1130"/>
                    <a:pt x="151" y="1130"/>
                  </a:cubicBezTo>
                  <a:cubicBezTo>
                    <a:pt x="170" y="1120"/>
                    <a:pt x="175" y="1105"/>
                    <a:pt x="195" y="1105"/>
                  </a:cubicBezTo>
                  <a:cubicBezTo>
                    <a:pt x="223" y="1105"/>
                    <a:pt x="223" y="1149"/>
                    <a:pt x="253" y="1149"/>
                  </a:cubicBezTo>
                  <a:cubicBezTo>
                    <a:pt x="267" y="1149"/>
                    <a:pt x="273" y="1134"/>
                    <a:pt x="282" y="1120"/>
                  </a:cubicBezTo>
                  <a:cubicBezTo>
                    <a:pt x="292" y="1105"/>
                    <a:pt x="306" y="1095"/>
                    <a:pt x="306" y="1076"/>
                  </a:cubicBezTo>
                  <a:cubicBezTo>
                    <a:pt x="306" y="1003"/>
                    <a:pt x="306" y="1003"/>
                    <a:pt x="306" y="1003"/>
                  </a:cubicBezTo>
                  <a:cubicBezTo>
                    <a:pt x="306" y="993"/>
                    <a:pt x="297" y="988"/>
                    <a:pt x="297" y="983"/>
                  </a:cubicBezTo>
                  <a:cubicBezTo>
                    <a:pt x="297" y="969"/>
                    <a:pt x="292" y="959"/>
                    <a:pt x="292" y="940"/>
                  </a:cubicBezTo>
                  <a:cubicBezTo>
                    <a:pt x="292" y="934"/>
                    <a:pt x="292" y="929"/>
                    <a:pt x="292" y="925"/>
                  </a:cubicBezTo>
                  <a:cubicBezTo>
                    <a:pt x="297" y="920"/>
                    <a:pt x="306" y="929"/>
                    <a:pt x="312" y="925"/>
                  </a:cubicBezTo>
                  <a:cubicBezTo>
                    <a:pt x="317" y="915"/>
                    <a:pt x="321" y="905"/>
                    <a:pt x="321" y="895"/>
                  </a:cubicBezTo>
                  <a:cubicBezTo>
                    <a:pt x="321" y="871"/>
                    <a:pt x="317" y="857"/>
                    <a:pt x="317" y="832"/>
                  </a:cubicBezTo>
                  <a:cubicBezTo>
                    <a:pt x="317" y="818"/>
                    <a:pt x="341" y="813"/>
                    <a:pt x="355" y="808"/>
                  </a:cubicBezTo>
                  <a:cubicBezTo>
                    <a:pt x="365" y="803"/>
                    <a:pt x="375" y="798"/>
                    <a:pt x="384" y="793"/>
                  </a:cubicBezTo>
                  <a:cubicBezTo>
                    <a:pt x="414" y="784"/>
                    <a:pt x="433" y="784"/>
                    <a:pt x="463" y="764"/>
                  </a:cubicBezTo>
                  <a:cubicBezTo>
                    <a:pt x="477" y="754"/>
                    <a:pt x="482" y="735"/>
                    <a:pt x="497" y="720"/>
                  </a:cubicBezTo>
                  <a:cubicBezTo>
                    <a:pt x="526" y="691"/>
                    <a:pt x="540" y="662"/>
                    <a:pt x="545" y="618"/>
                  </a:cubicBezTo>
                  <a:cubicBezTo>
                    <a:pt x="550" y="589"/>
                    <a:pt x="555" y="574"/>
                    <a:pt x="560" y="545"/>
                  </a:cubicBezTo>
                  <a:cubicBezTo>
                    <a:pt x="560" y="516"/>
                    <a:pt x="565" y="496"/>
                    <a:pt x="569" y="467"/>
                  </a:cubicBezTo>
                  <a:cubicBezTo>
                    <a:pt x="574" y="413"/>
                    <a:pt x="574" y="384"/>
                    <a:pt x="574" y="331"/>
                  </a:cubicBezTo>
                  <a:cubicBezTo>
                    <a:pt x="574" y="257"/>
                    <a:pt x="555" y="219"/>
                    <a:pt x="555" y="146"/>
                  </a:cubicBezTo>
                  <a:cubicBezTo>
                    <a:pt x="555" y="111"/>
                    <a:pt x="550" y="87"/>
                    <a:pt x="560" y="53"/>
                  </a:cubicBezTo>
                  <a:cubicBezTo>
                    <a:pt x="565" y="33"/>
                    <a:pt x="584" y="19"/>
                    <a:pt x="589" y="0"/>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9" name="Freeform 84"/>
            <p:cNvSpPr>
              <a:spLocks noChangeArrowheads="1"/>
            </p:cNvSpPr>
            <p:nvPr/>
          </p:nvSpPr>
          <p:spPr bwMode="auto">
            <a:xfrm>
              <a:off x="14693787" y="5875745"/>
              <a:ext cx="288425" cy="448068"/>
            </a:xfrm>
            <a:custGeom>
              <a:avLst/>
              <a:gdLst>
                <a:gd name="T0" fmla="*/ 0 w 458"/>
                <a:gd name="T1" fmla="*/ 49 h 712"/>
                <a:gd name="T2" fmla="*/ 0 w 458"/>
                <a:gd name="T3" fmla="*/ 49 h 712"/>
                <a:gd name="T4" fmla="*/ 156 w 458"/>
                <a:gd name="T5" fmla="*/ 0 h 712"/>
                <a:gd name="T6" fmla="*/ 156 w 458"/>
                <a:gd name="T7" fmla="*/ 0 h 712"/>
                <a:gd name="T8" fmla="*/ 166 w 458"/>
                <a:gd name="T9" fmla="*/ 83 h 712"/>
                <a:gd name="T10" fmla="*/ 170 w 458"/>
                <a:gd name="T11" fmla="*/ 117 h 712"/>
                <a:gd name="T12" fmla="*/ 170 w 458"/>
                <a:gd name="T13" fmla="*/ 117 h 712"/>
                <a:gd name="T14" fmla="*/ 185 w 458"/>
                <a:gd name="T15" fmla="*/ 161 h 712"/>
                <a:gd name="T16" fmla="*/ 219 w 458"/>
                <a:gd name="T17" fmla="*/ 312 h 712"/>
                <a:gd name="T18" fmla="*/ 238 w 458"/>
                <a:gd name="T19" fmla="*/ 322 h 712"/>
                <a:gd name="T20" fmla="*/ 312 w 458"/>
                <a:gd name="T21" fmla="*/ 380 h 712"/>
                <a:gd name="T22" fmla="*/ 390 w 458"/>
                <a:gd name="T23" fmla="*/ 419 h 712"/>
                <a:gd name="T24" fmla="*/ 433 w 458"/>
                <a:gd name="T25" fmla="*/ 458 h 712"/>
                <a:gd name="T26" fmla="*/ 438 w 458"/>
                <a:gd name="T27" fmla="*/ 516 h 712"/>
                <a:gd name="T28" fmla="*/ 457 w 458"/>
                <a:gd name="T29" fmla="*/ 595 h 712"/>
                <a:gd name="T30" fmla="*/ 457 w 458"/>
                <a:gd name="T31" fmla="*/ 638 h 712"/>
                <a:gd name="T32" fmla="*/ 457 w 458"/>
                <a:gd name="T33" fmla="*/ 638 h 712"/>
                <a:gd name="T34" fmla="*/ 224 w 458"/>
                <a:gd name="T35" fmla="*/ 711 h 712"/>
                <a:gd name="T36" fmla="*/ 0 w 458"/>
                <a:gd name="T37" fmla="*/ 49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8" h="712">
                  <a:moveTo>
                    <a:pt x="0" y="49"/>
                  </a:moveTo>
                  <a:lnTo>
                    <a:pt x="0" y="49"/>
                  </a:lnTo>
                  <a:cubicBezTo>
                    <a:pt x="156" y="0"/>
                    <a:pt x="156" y="0"/>
                    <a:pt x="156" y="0"/>
                  </a:cubicBezTo>
                  <a:lnTo>
                    <a:pt x="156" y="0"/>
                  </a:lnTo>
                  <a:cubicBezTo>
                    <a:pt x="166" y="83"/>
                    <a:pt x="166" y="83"/>
                    <a:pt x="166" y="83"/>
                  </a:cubicBezTo>
                  <a:cubicBezTo>
                    <a:pt x="170" y="117"/>
                    <a:pt x="170" y="117"/>
                    <a:pt x="170" y="117"/>
                  </a:cubicBezTo>
                  <a:lnTo>
                    <a:pt x="170" y="117"/>
                  </a:lnTo>
                  <a:cubicBezTo>
                    <a:pt x="170" y="131"/>
                    <a:pt x="180" y="141"/>
                    <a:pt x="185" y="161"/>
                  </a:cubicBezTo>
                  <a:cubicBezTo>
                    <a:pt x="199" y="219"/>
                    <a:pt x="190" y="258"/>
                    <a:pt x="219" y="312"/>
                  </a:cubicBezTo>
                  <a:cubicBezTo>
                    <a:pt x="224" y="316"/>
                    <a:pt x="233" y="316"/>
                    <a:pt x="238" y="322"/>
                  </a:cubicBezTo>
                  <a:cubicBezTo>
                    <a:pt x="263" y="346"/>
                    <a:pt x="282" y="360"/>
                    <a:pt x="312" y="380"/>
                  </a:cubicBezTo>
                  <a:cubicBezTo>
                    <a:pt x="341" y="395"/>
                    <a:pt x="355" y="404"/>
                    <a:pt x="390" y="419"/>
                  </a:cubicBezTo>
                  <a:cubicBezTo>
                    <a:pt x="409" y="424"/>
                    <a:pt x="424" y="438"/>
                    <a:pt x="433" y="458"/>
                  </a:cubicBezTo>
                  <a:cubicBezTo>
                    <a:pt x="438" y="477"/>
                    <a:pt x="433" y="497"/>
                    <a:pt x="438" y="516"/>
                  </a:cubicBezTo>
                  <a:cubicBezTo>
                    <a:pt x="448" y="545"/>
                    <a:pt x="457" y="560"/>
                    <a:pt x="457" y="595"/>
                  </a:cubicBezTo>
                  <a:cubicBezTo>
                    <a:pt x="457" y="638"/>
                    <a:pt x="457" y="638"/>
                    <a:pt x="457" y="638"/>
                  </a:cubicBezTo>
                  <a:lnTo>
                    <a:pt x="457" y="638"/>
                  </a:lnTo>
                  <a:cubicBezTo>
                    <a:pt x="224" y="711"/>
                    <a:pt x="224" y="711"/>
                    <a:pt x="224" y="711"/>
                  </a:cubicBezTo>
                  <a:cubicBezTo>
                    <a:pt x="0" y="49"/>
                    <a:pt x="0" y="49"/>
                    <a:pt x="0" y="4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0" name="Freeform 85"/>
            <p:cNvSpPr>
              <a:spLocks noChangeArrowheads="1"/>
            </p:cNvSpPr>
            <p:nvPr/>
          </p:nvSpPr>
          <p:spPr bwMode="auto">
            <a:xfrm>
              <a:off x="12820424" y="6172590"/>
              <a:ext cx="2136586" cy="1447820"/>
            </a:xfrm>
            <a:custGeom>
              <a:avLst/>
              <a:gdLst>
                <a:gd name="T0" fmla="*/ 2864 w 3371"/>
                <a:gd name="T1" fmla="*/ 472 h 2285"/>
                <a:gd name="T2" fmla="*/ 2961 w 3371"/>
                <a:gd name="T3" fmla="*/ 550 h 2285"/>
                <a:gd name="T4" fmla="*/ 3025 w 3371"/>
                <a:gd name="T5" fmla="*/ 696 h 2285"/>
                <a:gd name="T6" fmla="*/ 2933 w 3371"/>
                <a:gd name="T7" fmla="*/ 682 h 2285"/>
                <a:gd name="T8" fmla="*/ 2839 w 3371"/>
                <a:gd name="T9" fmla="*/ 686 h 2285"/>
                <a:gd name="T10" fmla="*/ 2874 w 3371"/>
                <a:gd name="T11" fmla="*/ 716 h 2285"/>
                <a:gd name="T12" fmla="*/ 3025 w 3371"/>
                <a:gd name="T13" fmla="*/ 798 h 2285"/>
                <a:gd name="T14" fmla="*/ 3039 w 3371"/>
                <a:gd name="T15" fmla="*/ 886 h 2285"/>
                <a:gd name="T16" fmla="*/ 2942 w 3371"/>
                <a:gd name="T17" fmla="*/ 925 h 2285"/>
                <a:gd name="T18" fmla="*/ 3108 w 3371"/>
                <a:gd name="T19" fmla="*/ 1056 h 2285"/>
                <a:gd name="T20" fmla="*/ 3078 w 3371"/>
                <a:gd name="T21" fmla="*/ 1061 h 2285"/>
                <a:gd name="T22" fmla="*/ 2971 w 3371"/>
                <a:gd name="T23" fmla="*/ 1056 h 2285"/>
                <a:gd name="T24" fmla="*/ 3005 w 3371"/>
                <a:gd name="T25" fmla="*/ 1110 h 2285"/>
                <a:gd name="T26" fmla="*/ 3064 w 3371"/>
                <a:gd name="T27" fmla="*/ 1130 h 2285"/>
                <a:gd name="T28" fmla="*/ 3244 w 3371"/>
                <a:gd name="T29" fmla="*/ 1115 h 2285"/>
                <a:gd name="T30" fmla="*/ 3278 w 3371"/>
                <a:gd name="T31" fmla="*/ 1135 h 2285"/>
                <a:gd name="T32" fmla="*/ 3370 w 3371"/>
                <a:gd name="T33" fmla="*/ 1246 h 2285"/>
                <a:gd name="T34" fmla="*/ 3322 w 3371"/>
                <a:gd name="T35" fmla="*/ 1281 h 2285"/>
                <a:gd name="T36" fmla="*/ 3331 w 3371"/>
                <a:gd name="T37" fmla="*/ 1305 h 2285"/>
                <a:gd name="T38" fmla="*/ 828 w 3371"/>
                <a:gd name="T39" fmla="*/ 2070 h 2285"/>
                <a:gd name="T40" fmla="*/ 0 w 3371"/>
                <a:gd name="T41" fmla="*/ 2284 h 2285"/>
                <a:gd name="T42" fmla="*/ 273 w 3371"/>
                <a:gd name="T43" fmla="*/ 2050 h 2285"/>
                <a:gd name="T44" fmla="*/ 322 w 3371"/>
                <a:gd name="T45" fmla="*/ 1967 h 2285"/>
                <a:gd name="T46" fmla="*/ 390 w 3371"/>
                <a:gd name="T47" fmla="*/ 1826 h 2285"/>
                <a:gd name="T48" fmla="*/ 487 w 3371"/>
                <a:gd name="T49" fmla="*/ 1744 h 2285"/>
                <a:gd name="T50" fmla="*/ 536 w 3371"/>
                <a:gd name="T51" fmla="*/ 1680 h 2285"/>
                <a:gd name="T52" fmla="*/ 580 w 3371"/>
                <a:gd name="T53" fmla="*/ 1534 h 2285"/>
                <a:gd name="T54" fmla="*/ 658 w 3371"/>
                <a:gd name="T55" fmla="*/ 1612 h 2285"/>
                <a:gd name="T56" fmla="*/ 804 w 3371"/>
                <a:gd name="T57" fmla="*/ 1699 h 2285"/>
                <a:gd name="T58" fmla="*/ 896 w 3371"/>
                <a:gd name="T59" fmla="*/ 1733 h 2285"/>
                <a:gd name="T60" fmla="*/ 906 w 3371"/>
                <a:gd name="T61" fmla="*/ 1602 h 2285"/>
                <a:gd name="T62" fmla="*/ 1130 w 3371"/>
                <a:gd name="T63" fmla="*/ 1544 h 2285"/>
                <a:gd name="T64" fmla="*/ 1281 w 3371"/>
                <a:gd name="T65" fmla="*/ 1470 h 2285"/>
                <a:gd name="T66" fmla="*/ 1359 w 3371"/>
                <a:gd name="T67" fmla="*/ 1466 h 2285"/>
                <a:gd name="T68" fmla="*/ 1344 w 3371"/>
                <a:gd name="T69" fmla="*/ 1349 h 2285"/>
                <a:gd name="T70" fmla="*/ 1325 w 3371"/>
                <a:gd name="T71" fmla="*/ 1222 h 2285"/>
                <a:gd name="T72" fmla="*/ 1447 w 3371"/>
                <a:gd name="T73" fmla="*/ 978 h 2285"/>
                <a:gd name="T74" fmla="*/ 1578 w 3371"/>
                <a:gd name="T75" fmla="*/ 706 h 2285"/>
                <a:gd name="T76" fmla="*/ 1714 w 3371"/>
                <a:gd name="T77" fmla="*/ 652 h 2285"/>
                <a:gd name="T78" fmla="*/ 1783 w 3371"/>
                <a:gd name="T79" fmla="*/ 530 h 2285"/>
                <a:gd name="T80" fmla="*/ 1822 w 3371"/>
                <a:gd name="T81" fmla="*/ 501 h 2285"/>
                <a:gd name="T82" fmla="*/ 1944 w 3371"/>
                <a:gd name="T83" fmla="*/ 282 h 2285"/>
                <a:gd name="T84" fmla="*/ 1968 w 3371"/>
                <a:gd name="T85" fmla="*/ 185 h 2285"/>
                <a:gd name="T86" fmla="*/ 2002 w 3371"/>
                <a:gd name="T87" fmla="*/ 127 h 2285"/>
                <a:gd name="T88" fmla="*/ 2090 w 3371"/>
                <a:gd name="T89" fmla="*/ 112 h 2285"/>
                <a:gd name="T90" fmla="*/ 2168 w 3371"/>
                <a:gd name="T91" fmla="*/ 141 h 2285"/>
                <a:gd name="T92" fmla="*/ 2212 w 3371"/>
                <a:gd name="T93" fmla="*/ 0 h 2285"/>
                <a:gd name="T94" fmla="*/ 2275 w 3371"/>
                <a:gd name="T95" fmla="*/ 9 h 2285"/>
                <a:gd name="T96" fmla="*/ 2338 w 3371"/>
                <a:gd name="T97" fmla="*/ 48 h 2285"/>
                <a:gd name="T98" fmla="*/ 2504 w 3371"/>
                <a:gd name="T99" fmla="*/ 151 h 2285"/>
                <a:gd name="T100" fmla="*/ 2571 w 3371"/>
                <a:gd name="T101" fmla="*/ 180 h 2285"/>
                <a:gd name="T102" fmla="*/ 2557 w 3371"/>
                <a:gd name="T103" fmla="*/ 331 h 2285"/>
                <a:gd name="T104" fmla="*/ 2504 w 3371"/>
                <a:gd name="T105" fmla="*/ 462 h 2285"/>
                <a:gd name="T106" fmla="*/ 2523 w 3371"/>
                <a:gd name="T107" fmla="*/ 497 h 2285"/>
                <a:gd name="T108" fmla="*/ 2698 w 3371"/>
                <a:gd name="T109" fmla="*/ 492 h 2285"/>
                <a:gd name="T110" fmla="*/ 3288 w 3371"/>
                <a:gd name="T111" fmla="*/ 477 h 2285"/>
                <a:gd name="T112" fmla="*/ 3288 w 3371"/>
                <a:gd name="T113" fmla="*/ 477 h 2285"/>
                <a:gd name="T114" fmla="*/ 3224 w 3371"/>
                <a:gd name="T115" fmla="*/ 686 h 2285"/>
                <a:gd name="T116" fmla="*/ 3273 w 3371"/>
                <a:gd name="T117" fmla="*/ 793 h 2285"/>
                <a:gd name="T118" fmla="*/ 3337 w 3371"/>
                <a:gd name="T119" fmla="*/ 652 h 2285"/>
                <a:gd name="T120" fmla="*/ 3361 w 3371"/>
                <a:gd name="T121" fmla="*/ 458 h 2285"/>
                <a:gd name="T122" fmla="*/ 3288 w 3371"/>
                <a:gd name="T123" fmla="*/ 477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71" h="2285">
                  <a:moveTo>
                    <a:pt x="2864" y="472"/>
                  </a:moveTo>
                  <a:lnTo>
                    <a:pt x="2864" y="472"/>
                  </a:lnTo>
                  <a:cubicBezTo>
                    <a:pt x="2903" y="492"/>
                    <a:pt x="2908" y="525"/>
                    <a:pt x="2947" y="550"/>
                  </a:cubicBezTo>
                  <a:cubicBezTo>
                    <a:pt x="2952" y="550"/>
                    <a:pt x="2957" y="550"/>
                    <a:pt x="2961" y="550"/>
                  </a:cubicBezTo>
                  <a:cubicBezTo>
                    <a:pt x="2996" y="569"/>
                    <a:pt x="3025" y="589"/>
                    <a:pt x="3025" y="628"/>
                  </a:cubicBezTo>
                  <a:cubicBezTo>
                    <a:pt x="3025" y="696"/>
                    <a:pt x="3025" y="696"/>
                    <a:pt x="3025" y="696"/>
                  </a:cubicBezTo>
                  <a:cubicBezTo>
                    <a:pt x="2961" y="696"/>
                    <a:pt x="2961" y="696"/>
                    <a:pt x="2961" y="696"/>
                  </a:cubicBezTo>
                  <a:cubicBezTo>
                    <a:pt x="2947" y="696"/>
                    <a:pt x="2942" y="686"/>
                    <a:pt x="2933" y="682"/>
                  </a:cubicBezTo>
                  <a:cubicBezTo>
                    <a:pt x="2908" y="672"/>
                    <a:pt x="2893" y="667"/>
                    <a:pt x="2874" y="667"/>
                  </a:cubicBezTo>
                  <a:cubicBezTo>
                    <a:pt x="2859" y="667"/>
                    <a:pt x="2850" y="682"/>
                    <a:pt x="2839" y="686"/>
                  </a:cubicBezTo>
                  <a:cubicBezTo>
                    <a:pt x="2845" y="691"/>
                    <a:pt x="2839" y="701"/>
                    <a:pt x="2845" y="701"/>
                  </a:cubicBezTo>
                  <a:cubicBezTo>
                    <a:pt x="2854" y="706"/>
                    <a:pt x="2864" y="711"/>
                    <a:pt x="2874" y="716"/>
                  </a:cubicBezTo>
                  <a:cubicBezTo>
                    <a:pt x="2913" y="730"/>
                    <a:pt x="2933" y="750"/>
                    <a:pt x="2966" y="769"/>
                  </a:cubicBezTo>
                  <a:cubicBezTo>
                    <a:pt x="2991" y="784"/>
                    <a:pt x="3000" y="789"/>
                    <a:pt x="3025" y="798"/>
                  </a:cubicBezTo>
                  <a:cubicBezTo>
                    <a:pt x="3044" y="808"/>
                    <a:pt x="3064" y="813"/>
                    <a:pt x="3064" y="832"/>
                  </a:cubicBezTo>
                  <a:cubicBezTo>
                    <a:pt x="3064" y="857"/>
                    <a:pt x="3059" y="871"/>
                    <a:pt x="3039" y="886"/>
                  </a:cubicBezTo>
                  <a:cubicBezTo>
                    <a:pt x="3039" y="891"/>
                    <a:pt x="3030" y="886"/>
                    <a:pt x="3025" y="891"/>
                  </a:cubicBezTo>
                  <a:cubicBezTo>
                    <a:pt x="2996" y="911"/>
                    <a:pt x="2976" y="925"/>
                    <a:pt x="2942" y="925"/>
                  </a:cubicBezTo>
                  <a:cubicBezTo>
                    <a:pt x="2961" y="939"/>
                    <a:pt x="2976" y="945"/>
                    <a:pt x="3000" y="954"/>
                  </a:cubicBezTo>
                  <a:cubicBezTo>
                    <a:pt x="3049" y="984"/>
                    <a:pt x="3078" y="1008"/>
                    <a:pt x="3108" y="1056"/>
                  </a:cubicBezTo>
                  <a:cubicBezTo>
                    <a:pt x="3103" y="1056"/>
                    <a:pt x="3103" y="1066"/>
                    <a:pt x="3093" y="1066"/>
                  </a:cubicBezTo>
                  <a:cubicBezTo>
                    <a:pt x="3088" y="1066"/>
                    <a:pt x="3083" y="1061"/>
                    <a:pt x="3078" y="1061"/>
                  </a:cubicBezTo>
                  <a:cubicBezTo>
                    <a:pt x="3054" y="1056"/>
                    <a:pt x="3039" y="1047"/>
                    <a:pt x="3015" y="1047"/>
                  </a:cubicBezTo>
                  <a:cubicBezTo>
                    <a:pt x="2996" y="1047"/>
                    <a:pt x="2986" y="1052"/>
                    <a:pt x="2971" y="1056"/>
                  </a:cubicBezTo>
                  <a:cubicBezTo>
                    <a:pt x="2942" y="1061"/>
                    <a:pt x="2922" y="1061"/>
                    <a:pt x="2893" y="1076"/>
                  </a:cubicBezTo>
                  <a:cubicBezTo>
                    <a:pt x="2937" y="1086"/>
                    <a:pt x="2961" y="1100"/>
                    <a:pt x="3005" y="1110"/>
                  </a:cubicBezTo>
                  <a:cubicBezTo>
                    <a:pt x="3015" y="1110"/>
                    <a:pt x="3025" y="1110"/>
                    <a:pt x="3035" y="1115"/>
                  </a:cubicBezTo>
                  <a:cubicBezTo>
                    <a:pt x="3049" y="1120"/>
                    <a:pt x="3049" y="1130"/>
                    <a:pt x="3064" y="1130"/>
                  </a:cubicBezTo>
                  <a:cubicBezTo>
                    <a:pt x="3098" y="1130"/>
                    <a:pt x="3118" y="1130"/>
                    <a:pt x="3151" y="1130"/>
                  </a:cubicBezTo>
                  <a:cubicBezTo>
                    <a:pt x="3190" y="1130"/>
                    <a:pt x="3210" y="1115"/>
                    <a:pt x="3244" y="1115"/>
                  </a:cubicBezTo>
                  <a:cubicBezTo>
                    <a:pt x="3254" y="1115"/>
                    <a:pt x="3268" y="1115"/>
                    <a:pt x="3273" y="1120"/>
                  </a:cubicBezTo>
                  <a:cubicBezTo>
                    <a:pt x="3278" y="1125"/>
                    <a:pt x="3278" y="1130"/>
                    <a:pt x="3278" y="1135"/>
                  </a:cubicBezTo>
                  <a:cubicBezTo>
                    <a:pt x="3288" y="1154"/>
                    <a:pt x="3293" y="1169"/>
                    <a:pt x="3307" y="1183"/>
                  </a:cubicBezTo>
                  <a:cubicBezTo>
                    <a:pt x="3331" y="1207"/>
                    <a:pt x="3356" y="1217"/>
                    <a:pt x="3370" y="1246"/>
                  </a:cubicBezTo>
                  <a:cubicBezTo>
                    <a:pt x="3351" y="1257"/>
                    <a:pt x="3342" y="1261"/>
                    <a:pt x="3322" y="1266"/>
                  </a:cubicBezTo>
                  <a:cubicBezTo>
                    <a:pt x="3322" y="1281"/>
                    <a:pt x="3322" y="1281"/>
                    <a:pt x="3322" y="1281"/>
                  </a:cubicBezTo>
                  <a:cubicBezTo>
                    <a:pt x="3331" y="1305"/>
                    <a:pt x="3331" y="1305"/>
                    <a:pt x="3331" y="1305"/>
                  </a:cubicBezTo>
                  <a:lnTo>
                    <a:pt x="3331" y="1305"/>
                  </a:lnTo>
                  <a:cubicBezTo>
                    <a:pt x="828" y="2070"/>
                    <a:pt x="828" y="2070"/>
                    <a:pt x="828" y="2070"/>
                  </a:cubicBezTo>
                  <a:lnTo>
                    <a:pt x="828" y="2070"/>
                  </a:lnTo>
                  <a:cubicBezTo>
                    <a:pt x="0" y="2284"/>
                    <a:pt x="0" y="2284"/>
                    <a:pt x="0" y="2284"/>
                  </a:cubicBezTo>
                  <a:lnTo>
                    <a:pt x="0" y="2284"/>
                  </a:lnTo>
                  <a:cubicBezTo>
                    <a:pt x="48" y="2230"/>
                    <a:pt x="78" y="2196"/>
                    <a:pt x="136" y="2147"/>
                  </a:cubicBezTo>
                  <a:cubicBezTo>
                    <a:pt x="190" y="2114"/>
                    <a:pt x="224" y="2099"/>
                    <a:pt x="273" y="2050"/>
                  </a:cubicBezTo>
                  <a:cubicBezTo>
                    <a:pt x="283" y="2040"/>
                    <a:pt x="292" y="2040"/>
                    <a:pt x="302" y="2031"/>
                  </a:cubicBezTo>
                  <a:cubicBezTo>
                    <a:pt x="312" y="2006"/>
                    <a:pt x="312" y="1992"/>
                    <a:pt x="322" y="1967"/>
                  </a:cubicBezTo>
                  <a:cubicBezTo>
                    <a:pt x="336" y="1948"/>
                    <a:pt x="355" y="1948"/>
                    <a:pt x="365" y="1934"/>
                  </a:cubicBezTo>
                  <a:cubicBezTo>
                    <a:pt x="390" y="1899"/>
                    <a:pt x="365" y="1860"/>
                    <a:pt x="390" y="1826"/>
                  </a:cubicBezTo>
                  <a:cubicBezTo>
                    <a:pt x="394" y="1812"/>
                    <a:pt x="404" y="1812"/>
                    <a:pt x="419" y="1802"/>
                  </a:cubicBezTo>
                  <a:cubicBezTo>
                    <a:pt x="448" y="1782"/>
                    <a:pt x="468" y="1773"/>
                    <a:pt x="487" y="1744"/>
                  </a:cubicBezTo>
                  <a:cubicBezTo>
                    <a:pt x="497" y="1733"/>
                    <a:pt x="501" y="1724"/>
                    <a:pt x="507" y="1714"/>
                  </a:cubicBezTo>
                  <a:cubicBezTo>
                    <a:pt x="516" y="1699"/>
                    <a:pt x="526" y="1694"/>
                    <a:pt x="536" y="1680"/>
                  </a:cubicBezTo>
                  <a:cubicBezTo>
                    <a:pt x="560" y="1627"/>
                    <a:pt x="570" y="1592"/>
                    <a:pt x="580" y="1534"/>
                  </a:cubicBezTo>
                  <a:lnTo>
                    <a:pt x="580" y="1534"/>
                  </a:lnTo>
                  <a:cubicBezTo>
                    <a:pt x="590" y="1534"/>
                    <a:pt x="609" y="1529"/>
                    <a:pt x="619" y="1534"/>
                  </a:cubicBezTo>
                  <a:cubicBezTo>
                    <a:pt x="643" y="1553"/>
                    <a:pt x="643" y="1583"/>
                    <a:pt x="658" y="1612"/>
                  </a:cubicBezTo>
                  <a:cubicBezTo>
                    <a:pt x="677" y="1641"/>
                    <a:pt x="701" y="1646"/>
                    <a:pt x="731" y="1660"/>
                  </a:cubicBezTo>
                  <a:cubicBezTo>
                    <a:pt x="760" y="1670"/>
                    <a:pt x="780" y="1680"/>
                    <a:pt x="804" y="1699"/>
                  </a:cubicBezTo>
                  <a:cubicBezTo>
                    <a:pt x="818" y="1705"/>
                    <a:pt x="823" y="1714"/>
                    <a:pt x="838" y="1719"/>
                  </a:cubicBezTo>
                  <a:cubicBezTo>
                    <a:pt x="857" y="1729"/>
                    <a:pt x="877" y="1729"/>
                    <a:pt x="896" y="1733"/>
                  </a:cubicBezTo>
                  <a:cubicBezTo>
                    <a:pt x="896" y="1641"/>
                    <a:pt x="896" y="1641"/>
                    <a:pt x="896" y="1641"/>
                  </a:cubicBezTo>
                  <a:cubicBezTo>
                    <a:pt x="896" y="1627"/>
                    <a:pt x="906" y="1617"/>
                    <a:pt x="906" y="1602"/>
                  </a:cubicBezTo>
                  <a:cubicBezTo>
                    <a:pt x="945" y="1607"/>
                    <a:pt x="969" y="1592"/>
                    <a:pt x="1008" y="1578"/>
                  </a:cubicBezTo>
                  <a:cubicBezTo>
                    <a:pt x="1057" y="1563"/>
                    <a:pt x="1086" y="1558"/>
                    <a:pt x="1130" y="1544"/>
                  </a:cubicBezTo>
                  <a:cubicBezTo>
                    <a:pt x="1159" y="1534"/>
                    <a:pt x="1174" y="1514"/>
                    <a:pt x="1208" y="1500"/>
                  </a:cubicBezTo>
                  <a:cubicBezTo>
                    <a:pt x="1232" y="1485"/>
                    <a:pt x="1252" y="1481"/>
                    <a:pt x="1281" y="1470"/>
                  </a:cubicBezTo>
                  <a:cubicBezTo>
                    <a:pt x="1300" y="1470"/>
                    <a:pt x="1300" y="1470"/>
                    <a:pt x="1300" y="1470"/>
                  </a:cubicBezTo>
                  <a:cubicBezTo>
                    <a:pt x="1320" y="1466"/>
                    <a:pt x="1335" y="1466"/>
                    <a:pt x="1359" y="1466"/>
                  </a:cubicBezTo>
                  <a:cubicBezTo>
                    <a:pt x="1359" y="1412"/>
                    <a:pt x="1359" y="1412"/>
                    <a:pt x="1359" y="1412"/>
                  </a:cubicBezTo>
                  <a:cubicBezTo>
                    <a:pt x="1359" y="1387"/>
                    <a:pt x="1349" y="1373"/>
                    <a:pt x="1344" y="1349"/>
                  </a:cubicBezTo>
                  <a:cubicBezTo>
                    <a:pt x="1339" y="1320"/>
                    <a:pt x="1344" y="1300"/>
                    <a:pt x="1339" y="1266"/>
                  </a:cubicBezTo>
                  <a:cubicBezTo>
                    <a:pt x="1335" y="1251"/>
                    <a:pt x="1325" y="1241"/>
                    <a:pt x="1325" y="1222"/>
                  </a:cubicBezTo>
                  <a:cubicBezTo>
                    <a:pt x="1325" y="1183"/>
                    <a:pt x="1344" y="1164"/>
                    <a:pt x="1359" y="1130"/>
                  </a:cubicBezTo>
                  <a:cubicBezTo>
                    <a:pt x="1388" y="1071"/>
                    <a:pt x="1418" y="1037"/>
                    <a:pt x="1447" y="978"/>
                  </a:cubicBezTo>
                  <a:cubicBezTo>
                    <a:pt x="1466" y="945"/>
                    <a:pt x="1466" y="920"/>
                    <a:pt x="1481" y="881"/>
                  </a:cubicBezTo>
                  <a:cubicBezTo>
                    <a:pt x="1510" y="813"/>
                    <a:pt x="1549" y="779"/>
                    <a:pt x="1578" y="706"/>
                  </a:cubicBezTo>
                  <a:cubicBezTo>
                    <a:pt x="1603" y="711"/>
                    <a:pt x="1617" y="716"/>
                    <a:pt x="1637" y="716"/>
                  </a:cubicBezTo>
                  <a:cubicBezTo>
                    <a:pt x="1676" y="716"/>
                    <a:pt x="1695" y="686"/>
                    <a:pt x="1714" y="652"/>
                  </a:cubicBezTo>
                  <a:cubicBezTo>
                    <a:pt x="1729" y="623"/>
                    <a:pt x="1749" y="608"/>
                    <a:pt x="1764" y="580"/>
                  </a:cubicBezTo>
                  <a:cubicBezTo>
                    <a:pt x="1773" y="560"/>
                    <a:pt x="1778" y="550"/>
                    <a:pt x="1783" y="530"/>
                  </a:cubicBezTo>
                  <a:cubicBezTo>
                    <a:pt x="1783" y="521"/>
                    <a:pt x="1783" y="511"/>
                    <a:pt x="1788" y="501"/>
                  </a:cubicBezTo>
                  <a:cubicBezTo>
                    <a:pt x="1797" y="497"/>
                    <a:pt x="1812" y="506"/>
                    <a:pt x="1822" y="501"/>
                  </a:cubicBezTo>
                  <a:cubicBezTo>
                    <a:pt x="1846" y="492"/>
                    <a:pt x="1851" y="467"/>
                    <a:pt x="1861" y="448"/>
                  </a:cubicBezTo>
                  <a:cubicBezTo>
                    <a:pt x="1895" y="384"/>
                    <a:pt x="1924" y="350"/>
                    <a:pt x="1944" y="282"/>
                  </a:cubicBezTo>
                  <a:cubicBezTo>
                    <a:pt x="1953" y="258"/>
                    <a:pt x="1963" y="243"/>
                    <a:pt x="1968" y="214"/>
                  </a:cubicBezTo>
                  <a:cubicBezTo>
                    <a:pt x="1968" y="204"/>
                    <a:pt x="1963" y="194"/>
                    <a:pt x="1968" y="185"/>
                  </a:cubicBezTo>
                  <a:cubicBezTo>
                    <a:pt x="1973" y="166"/>
                    <a:pt x="1982" y="155"/>
                    <a:pt x="1987" y="141"/>
                  </a:cubicBezTo>
                  <a:cubicBezTo>
                    <a:pt x="1992" y="136"/>
                    <a:pt x="1997" y="131"/>
                    <a:pt x="2002" y="127"/>
                  </a:cubicBezTo>
                  <a:cubicBezTo>
                    <a:pt x="2007" y="116"/>
                    <a:pt x="2002" y="97"/>
                    <a:pt x="2016" y="97"/>
                  </a:cubicBezTo>
                  <a:cubicBezTo>
                    <a:pt x="2046" y="97"/>
                    <a:pt x="2060" y="102"/>
                    <a:pt x="2090" y="112"/>
                  </a:cubicBezTo>
                  <a:cubicBezTo>
                    <a:pt x="2109" y="116"/>
                    <a:pt x="2119" y="116"/>
                    <a:pt x="2138" y="121"/>
                  </a:cubicBezTo>
                  <a:cubicBezTo>
                    <a:pt x="2148" y="127"/>
                    <a:pt x="2153" y="141"/>
                    <a:pt x="2168" y="141"/>
                  </a:cubicBezTo>
                  <a:cubicBezTo>
                    <a:pt x="2192" y="141"/>
                    <a:pt x="2192" y="112"/>
                    <a:pt x="2197" y="88"/>
                  </a:cubicBezTo>
                  <a:cubicBezTo>
                    <a:pt x="2206" y="53"/>
                    <a:pt x="2212" y="34"/>
                    <a:pt x="2212" y="0"/>
                  </a:cubicBezTo>
                  <a:lnTo>
                    <a:pt x="2212" y="0"/>
                  </a:lnTo>
                  <a:cubicBezTo>
                    <a:pt x="2236" y="0"/>
                    <a:pt x="2250" y="5"/>
                    <a:pt x="2275" y="9"/>
                  </a:cubicBezTo>
                  <a:cubicBezTo>
                    <a:pt x="2294" y="9"/>
                    <a:pt x="2309" y="5"/>
                    <a:pt x="2323" y="14"/>
                  </a:cubicBezTo>
                  <a:cubicBezTo>
                    <a:pt x="2333" y="24"/>
                    <a:pt x="2333" y="34"/>
                    <a:pt x="2338" y="48"/>
                  </a:cubicBezTo>
                  <a:cubicBezTo>
                    <a:pt x="2353" y="77"/>
                    <a:pt x="2362" y="112"/>
                    <a:pt x="2397" y="116"/>
                  </a:cubicBezTo>
                  <a:cubicBezTo>
                    <a:pt x="2441" y="127"/>
                    <a:pt x="2460" y="151"/>
                    <a:pt x="2504" y="151"/>
                  </a:cubicBezTo>
                  <a:cubicBezTo>
                    <a:pt x="2571" y="151"/>
                    <a:pt x="2571" y="151"/>
                    <a:pt x="2571" y="151"/>
                  </a:cubicBezTo>
                  <a:cubicBezTo>
                    <a:pt x="2571" y="180"/>
                    <a:pt x="2571" y="180"/>
                    <a:pt x="2571" y="180"/>
                  </a:cubicBezTo>
                  <a:cubicBezTo>
                    <a:pt x="2571" y="209"/>
                    <a:pt x="2567" y="224"/>
                    <a:pt x="2567" y="253"/>
                  </a:cubicBezTo>
                  <a:cubicBezTo>
                    <a:pt x="2562" y="282"/>
                    <a:pt x="2567" y="302"/>
                    <a:pt x="2557" y="331"/>
                  </a:cubicBezTo>
                  <a:cubicBezTo>
                    <a:pt x="2547" y="370"/>
                    <a:pt x="2528" y="394"/>
                    <a:pt x="2513" y="433"/>
                  </a:cubicBezTo>
                  <a:cubicBezTo>
                    <a:pt x="2508" y="448"/>
                    <a:pt x="2504" y="453"/>
                    <a:pt x="2504" y="462"/>
                  </a:cubicBezTo>
                  <a:cubicBezTo>
                    <a:pt x="2504" y="497"/>
                    <a:pt x="2504" y="497"/>
                    <a:pt x="2504" y="497"/>
                  </a:cubicBezTo>
                  <a:cubicBezTo>
                    <a:pt x="2508" y="497"/>
                    <a:pt x="2513" y="497"/>
                    <a:pt x="2523" y="497"/>
                  </a:cubicBezTo>
                  <a:cubicBezTo>
                    <a:pt x="2557" y="497"/>
                    <a:pt x="2577" y="492"/>
                    <a:pt x="2606" y="486"/>
                  </a:cubicBezTo>
                  <a:cubicBezTo>
                    <a:pt x="2645" y="486"/>
                    <a:pt x="2665" y="492"/>
                    <a:pt x="2698" y="492"/>
                  </a:cubicBezTo>
                  <a:cubicBezTo>
                    <a:pt x="2762" y="492"/>
                    <a:pt x="2801" y="486"/>
                    <a:pt x="2864" y="472"/>
                  </a:cubicBezTo>
                  <a:close/>
                  <a:moveTo>
                    <a:pt x="3288" y="477"/>
                  </a:moveTo>
                  <a:lnTo>
                    <a:pt x="3288" y="477"/>
                  </a:lnTo>
                  <a:lnTo>
                    <a:pt x="3288" y="477"/>
                  </a:lnTo>
                  <a:cubicBezTo>
                    <a:pt x="3293" y="486"/>
                    <a:pt x="3293" y="497"/>
                    <a:pt x="3293" y="506"/>
                  </a:cubicBezTo>
                  <a:cubicBezTo>
                    <a:pt x="3293" y="584"/>
                    <a:pt x="3224" y="613"/>
                    <a:pt x="3224" y="686"/>
                  </a:cubicBezTo>
                  <a:cubicBezTo>
                    <a:pt x="3224" y="750"/>
                    <a:pt x="3254" y="779"/>
                    <a:pt x="3254" y="837"/>
                  </a:cubicBezTo>
                  <a:cubicBezTo>
                    <a:pt x="3264" y="823"/>
                    <a:pt x="3268" y="808"/>
                    <a:pt x="3273" y="793"/>
                  </a:cubicBezTo>
                  <a:cubicBezTo>
                    <a:pt x="3288" y="760"/>
                    <a:pt x="3312" y="750"/>
                    <a:pt x="3322" y="716"/>
                  </a:cubicBezTo>
                  <a:cubicBezTo>
                    <a:pt x="3331" y="696"/>
                    <a:pt x="3327" y="677"/>
                    <a:pt x="3337" y="652"/>
                  </a:cubicBezTo>
                  <a:cubicBezTo>
                    <a:pt x="3351" y="608"/>
                    <a:pt x="3356" y="580"/>
                    <a:pt x="3361" y="530"/>
                  </a:cubicBezTo>
                  <a:cubicBezTo>
                    <a:pt x="3366" y="501"/>
                    <a:pt x="3361" y="482"/>
                    <a:pt x="3361" y="458"/>
                  </a:cubicBezTo>
                  <a:lnTo>
                    <a:pt x="3361" y="458"/>
                  </a:lnTo>
                  <a:cubicBezTo>
                    <a:pt x="3342" y="467"/>
                    <a:pt x="3312" y="472"/>
                    <a:pt x="3288" y="477"/>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86"/>
            <p:cNvSpPr>
              <a:spLocks noChangeArrowheads="1"/>
            </p:cNvSpPr>
            <p:nvPr/>
          </p:nvSpPr>
          <p:spPr bwMode="auto">
            <a:xfrm>
              <a:off x="11271890" y="6774682"/>
              <a:ext cx="1915366" cy="1128572"/>
            </a:xfrm>
            <a:custGeom>
              <a:avLst/>
              <a:gdLst>
                <a:gd name="T0" fmla="*/ 0 w 3021"/>
                <a:gd name="T1" fmla="*/ 1519 h 1783"/>
                <a:gd name="T2" fmla="*/ 34 w 3021"/>
                <a:gd name="T3" fmla="*/ 1606 h 1783"/>
                <a:gd name="T4" fmla="*/ 44 w 3021"/>
                <a:gd name="T5" fmla="*/ 1782 h 1783"/>
                <a:gd name="T6" fmla="*/ 244 w 3021"/>
                <a:gd name="T7" fmla="*/ 1758 h 1783"/>
                <a:gd name="T8" fmla="*/ 360 w 3021"/>
                <a:gd name="T9" fmla="*/ 1743 h 1783"/>
                <a:gd name="T10" fmla="*/ 575 w 3021"/>
                <a:gd name="T11" fmla="*/ 1665 h 1783"/>
                <a:gd name="T12" fmla="*/ 1690 w 3021"/>
                <a:gd name="T13" fmla="*/ 1426 h 1783"/>
                <a:gd name="T14" fmla="*/ 1816 w 3021"/>
                <a:gd name="T15" fmla="*/ 1446 h 1783"/>
                <a:gd name="T16" fmla="*/ 2411 w 3021"/>
                <a:gd name="T17" fmla="*/ 1344 h 1783"/>
                <a:gd name="T18" fmla="*/ 2440 w 3021"/>
                <a:gd name="T19" fmla="*/ 1334 h 1783"/>
                <a:gd name="T20" fmla="*/ 2713 w 3021"/>
                <a:gd name="T21" fmla="*/ 1100 h 1783"/>
                <a:gd name="T22" fmla="*/ 2762 w 3021"/>
                <a:gd name="T23" fmla="*/ 1017 h 1783"/>
                <a:gd name="T24" fmla="*/ 2830 w 3021"/>
                <a:gd name="T25" fmla="*/ 876 h 1783"/>
                <a:gd name="T26" fmla="*/ 2927 w 3021"/>
                <a:gd name="T27" fmla="*/ 794 h 1783"/>
                <a:gd name="T28" fmla="*/ 2976 w 3021"/>
                <a:gd name="T29" fmla="*/ 730 h 1783"/>
                <a:gd name="T30" fmla="*/ 3020 w 3021"/>
                <a:gd name="T31" fmla="*/ 584 h 1783"/>
                <a:gd name="T32" fmla="*/ 2864 w 3021"/>
                <a:gd name="T33" fmla="*/ 501 h 1783"/>
                <a:gd name="T34" fmla="*/ 2844 w 3021"/>
                <a:gd name="T35" fmla="*/ 482 h 1783"/>
                <a:gd name="T36" fmla="*/ 2795 w 3021"/>
                <a:gd name="T37" fmla="*/ 389 h 1783"/>
                <a:gd name="T38" fmla="*/ 2718 w 3021"/>
                <a:gd name="T39" fmla="*/ 180 h 1783"/>
                <a:gd name="T40" fmla="*/ 2674 w 3021"/>
                <a:gd name="T41" fmla="*/ 131 h 1783"/>
                <a:gd name="T42" fmla="*/ 2543 w 3021"/>
                <a:gd name="T43" fmla="*/ 63 h 1783"/>
                <a:gd name="T44" fmla="*/ 2464 w 3021"/>
                <a:gd name="T45" fmla="*/ 14 h 1783"/>
                <a:gd name="T46" fmla="*/ 2343 w 3021"/>
                <a:gd name="T47" fmla="*/ 92 h 1783"/>
                <a:gd name="T48" fmla="*/ 2192 w 3021"/>
                <a:gd name="T49" fmla="*/ 111 h 1783"/>
                <a:gd name="T50" fmla="*/ 1997 w 3021"/>
                <a:gd name="T51" fmla="*/ 82 h 1783"/>
                <a:gd name="T52" fmla="*/ 1933 w 3021"/>
                <a:gd name="T53" fmla="*/ 82 h 1783"/>
                <a:gd name="T54" fmla="*/ 1894 w 3021"/>
                <a:gd name="T55" fmla="*/ 34 h 1783"/>
                <a:gd name="T56" fmla="*/ 1763 w 3021"/>
                <a:gd name="T57" fmla="*/ 34 h 1783"/>
                <a:gd name="T58" fmla="*/ 1719 w 3021"/>
                <a:gd name="T59" fmla="*/ 24 h 1783"/>
                <a:gd name="T60" fmla="*/ 1690 w 3021"/>
                <a:gd name="T61" fmla="*/ 111 h 1783"/>
                <a:gd name="T62" fmla="*/ 1753 w 3021"/>
                <a:gd name="T63" fmla="*/ 214 h 1783"/>
                <a:gd name="T64" fmla="*/ 1588 w 3021"/>
                <a:gd name="T65" fmla="*/ 263 h 1783"/>
                <a:gd name="T66" fmla="*/ 1413 w 3021"/>
                <a:gd name="T67" fmla="*/ 433 h 1783"/>
                <a:gd name="T68" fmla="*/ 1349 w 3021"/>
                <a:gd name="T69" fmla="*/ 550 h 1783"/>
                <a:gd name="T70" fmla="*/ 1217 w 3021"/>
                <a:gd name="T71" fmla="*/ 749 h 1783"/>
                <a:gd name="T72" fmla="*/ 1110 w 3021"/>
                <a:gd name="T73" fmla="*/ 667 h 1783"/>
                <a:gd name="T74" fmla="*/ 1062 w 3021"/>
                <a:gd name="T75" fmla="*/ 691 h 1783"/>
                <a:gd name="T76" fmla="*/ 1062 w 3021"/>
                <a:gd name="T77" fmla="*/ 764 h 1783"/>
                <a:gd name="T78" fmla="*/ 1062 w 3021"/>
                <a:gd name="T79" fmla="*/ 818 h 1783"/>
                <a:gd name="T80" fmla="*/ 959 w 3021"/>
                <a:gd name="T81" fmla="*/ 818 h 1783"/>
                <a:gd name="T82" fmla="*/ 867 w 3021"/>
                <a:gd name="T83" fmla="*/ 881 h 1783"/>
                <a:gd name="T84" fmla="*/ 760 w 3021"/>
                <a:gd name="T85" fmla="*/ 964 h 1783"/>
                <a:gd name="T86" fmla="*/ 686 w 3021"/>
                <a:gd name="T87" fmla="*/ 925 h 1783"/>
                <a:gd name="T88" fmla="*/ 594 w 3021"/>
                <a:gd name="T89" fmla="*/ 910 h 1783"/>
                <a:gd name="T90" fmla="*/ 531 w 3021"/>
                <a:gd name="T91" fmla="*/ 984 h 1783"/>
                <a:gd name="T92" fmla="*/ 487 w 3021"/>
                <a:gd name="T93" fmla="*/ 973 h 1783"/>
                <a:gd name="T94" fmla="*/ 433 w 3021"/>
                <a:gd name="T95" fmla="*/ 1061 h 1783"/>
                <a:gd name="T96" fmla="*/ 438 w 3021"/>
                <a:gd name="T97" fmla="*/ 1158 h 1783"/>
                <a:gd name="T98" fmla="*/ 419 w 3021"/>
                <a:gd name="T99" fmla="*/ 1208 h 1783"/>
                <a:gd name="T100" fmla="*/ 282 w 3021"/>
                <a:gd name="T101" fmla="*/ 1280 h 1783"/>
                <a:gd name="T102" fmla="*/ 287 w 3021"/>
                <a:gd name="T103" fmla="*/ 1465 h 1783"/>
                <a:gd name="T104" fmla="*/ 180 w 3021"/>
                <a:gd name="T105" fmla="*/ 1431 h 1783"/>
                <a:gd name="T106" fmla="*/ 63 w 3021"/>
                <a:gd name="T107" fmla="*/ 1388 h 1783"/>
                <a:gd name="T108" fmla="*/ 0 w 3021"/>
                <a:gd name="T109" fmla="*/ 1519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21" h="1783">
                  <a:moveTo>
                    <a:pt x="0" y="1519"/>
                  </a:moveTo>
                  <a:lnTo>
                    <a:pt x="0" y="1519"/>
                  </a:lnTo>
                  <a:cubicBezTo>
                    <a:pt x="9" y="1524"/>
                    <a:pt x="24" y="1524"/>
                    <a:pt x="29" y="1534"/>
                  </a:cubicBezTo>
                  <a:cubicBezTo>
                    <a:pt x="48" y="1553"/>
                    <a:pt x="34" y="1578"/>
                    <a:pt x="34" y="1606"/>
                  </a:cubicBezTo>
                  <a:cubicBezTo>
                    <a:pt x="34" y="1699"/>
                    <a:pt x="34" y="1699"/>
                    <a:pt x="34" y="1699"/>
                  </a:cubicBezTo>
                  <a:cubicBezTo>
                    <a:pt x="34" y="1728"/>
                    <a:pt x="44" y="1753"/>
                    <a:pt x="44" y="1782"/>
                  </a:cubicBezTo>
                  <a:lnTo>
                    <a:pt x="44" y="1782"/>
                  </a:lnTo>
                  <a:cubicBezTo>
                    <a:pt x="117" y="1772"/>
                    <a:pt x="170" y="1767"/>
                    <a:pt x="244" y="1758"/>
                  </a:cubicBezTo>
                  <a:cubicBezTo>
                    <a:pt x="258" y="1753"/>
                    <a:pt x="268" y="1748"/>
                    <a:pt x="287" y="1748"/>
                  </a:cubicBezTo>
                  <a:cubicBezTo>
                    <a:pt x="316" y="1743"/>
                    <a:pt x="331" y="1743"/>
                    <a:pt x="360" y="1743"/>
                  </a:cubicBezTo>
                  <a:cubicBezTo>
                    <a:pt x="433" y="1733"/>
                    <a:pt x="467" y="1709"/>
                    <a:pt x="526" y="1680"/>
                  </a:cubicBezTo>
                  <a:cubicBezTo>
                    <a:pt x="545" y="1670"/>
                    <a:pt x="555" y="1670"/>
                    <a:pt x="575" y="1665"/>
                  </a:cubicBezTo>
                  <a:cubicBezTo>
                    <a:pt x="609" y="1646"/>
                    <a:pt x="628" y="1636"/>
                    <a:pt x="667" y="1626"/>
                  </a:cubicBezTo>
                  <a:cubicBezTo>
                    <a:pt x="1690" y="1426"/>
                    <a:pt x="1690" y="1426"/>
                    <a:pt x="1690" y="1426"/>
                  </a:cubicBezTo>
                  <a:cubicBezTo>
                    <a:pt x="1714" y="1431"/>
                    <a:pt x="1724" y="1441"/>
                    <a:pt x="1748" y="1446"/>
                  </a:cubicBezTo>
                  <a:cubicBezTo>
                    <a:pt x="1772" y="1446"/>
                    <a:pt x="1792" y="1446"/>
                    <a:pt x="1816" y="1446"/>
                  </a:cubicBezTo>
                  <a:cubicBezTo>
                    <a:pt x="2362" y="1334"/>
                    <a:pt x="2362" y="1334"/>
                    <a:pt x="2362" y="1334"/>
                  </a:cubicBezTo>
                  <a:cubicBezTo>
                    <a:pt x="2411" y="1344"/>
                    <a:pt x="2411" y="1344"/>
                    <a:pt x="2411" y="1344"/>
                  </a:cubicBezTo>
                  <a:cubicBezTo>
                    <a:pt x="2440" y="1334"/>
                    <a:pt x="2440" y="1334"/>
                    <a:pt x="2440" y="1334"/>
                  </a:cubicBezTo>
                  <a:lnTo>
                    <a:pt x="2440" y="1334"/>
                  </a:lnTo>
                  <a:cubicBezTo>
                    <a:pt x="2488" y="1280"/>
                    <a:pt x="2518" y="1246"/>
                    <a:pt x="2576" y="1197"/>
                  </a:cubicBezTo>
                  <a:cubicBezTo>
                    <a:pt x="2630" y="1164"/>
                    <a:pt x="2664" y="1149"/>
                    <a:pt x="2713" y="1100"/>
                  </a:cubicBezTo>
                  <a:cubicBezTo>
                    <a:pt x="2723" y="1090"/>
                    <a:pt x="2732" y="1090"/>
                    <a:pt x="2742" y="1081"/>
                  </a:cubicBezTo>
                  <a:cubicBezTo>
                    <a:pt x="2752" y="1056"/>
                    <a:pt x="2752" y="1042"/>
                    <a:pt x="2762" y="1017"/>
                  </a:cubicBezTo>
                  <a:cubicBezTo>
                    <a:pt x="2776" y="998"/>
                    <a:pt x="2795" y="998"/>
                    <a:pt x="2805" y="984"/>
                  </a:cubicBezTo>
                  <a:cubicBezTo>
                    <a:pt x="2830" y="949"/>
                    <a:pt x="2805" y="910"/>
                    <a:pt x="2830" y="876"/>
                  </a:cubicBezTo>
                  <a:cubicBezTo>
                    <a:pt x="2834" y="862"/>
                    <a:pt x="2844" y="862"/>
                    <a:pt x="2859" y="852"/>
                  </a:cubicBezTo>
                  <a:cubicBezTo>
                    <a:pt x="2888" y="832"/>
                    <a:pt x="2908" y="823"/>
                    <a:pt x="2927" y="794"/>
                  </a:cubicBezTo>
                  <a:cubicBezTo>
                    <a:pt x="2937" y="783"/>
                    <a:pt x="2941" y="774"/>
                    <a:pt x="2947" y="764"/>
                  </a:cubicBezTo>
                  <a:cubicBezTo>
                    <a:pt x="2956" y="749"/>
                    <a:pt x="2966" y="744"/>
                    <a:pt x="2976" y="730"/>
                  </a:cubicBezTo>
                  <a:cubicBezTo>
                    <a:pt x="3000" y="677"/>
                    <a:pt x="3010" y="642"/>
                    <a:pt x="3020" y="584"/>
                  </a:cubicBezTo>
                  <a:lnTo>
                    <a:pt x="3020" y="584"/>
                  </a:lnTo>
                  <a:cubicBezTo>
                    <a:pt x="3005" y="579"/>
                    <a:pt x="2985" y="579"/>
                    <a:pt x="2966" y="574"/>
                  </a:cubicBezTo>
                  <a:cubicBezTo>
                    <a:pt x="2922" y="559"/>
                    <a:pt x="2898" y="535"/>
                    <a:pt x="2864" y="501"/>
                  </a:cubicBezTo>
                  <a:cubicBezTo>
                    <a:pt x="2859" y="496"/>
                    <a:pt x="2864" y="492"/>
                    <a:pt x="2859" y="487"/>
                  </a:cubicBezTo>
                  <a:cubicBezTo>
                    <a:pt x="2854" y="482"/>
                    <a:pt x="2849" y="482"/>
                    <a:pt x="2844" y="482"/>
                  </a:cubicBezTo>
                  <a:cubicBezTo>
                    <a:pt x="2825" y="462"/>
                    <a:pt x="2815" y="442"/>
                    <a:pt x="2805" y="418"/>
                  </a:cubicBezTo>
                  <a:cubicBezTo>
                    <a:pt x="2800" y="409"/>
                    <a:pt x="2800" y="399"/>
                    <a:pt x="2795" y="389"/>
                  </a:cubicBezTo>
                  <a:cubicBezTo>
                    <a:pt x="2791" y="365"/>
                    <a:pt x="2776" y="355"/>
                    <a:pt x="2767" y="331"/>
                  </a:cubicBezTo>
                  <a:cubicBezTo>
                    <a:pt x="2747" y="272"/>
                    <a:pt x="2742" y="238"/>
                    <a:pt x="2718" y="180"/>
                  </a:cubicBezTo>
                  <a:lnTo>
                    <a:pt x="2718" y="180"/>
                  </a:lnTo>
                  <a:cubicBezTo>
                    <a:pt x="2708" y="160"/>
                    <a:pt x="2693" y="150"/>
                    <a:pt x="2674" y="131"/>
                  </a:cubicBezTo>
                  <a:cubicBezTo>
                    <a:pt x="2649" y="106"/>
                    <a:pt x="2635" y="87"/>
                    <a:pt x="2601" y="82"/>
                  </a:cubicBezTo>
                  <a:cubicBezTo>
                    <a:pt x="2576" y="78"/>
                    <a:pt x="2562" y="73"/>
                    <a:pt x="2543" y="63"/>
                  </a:cubicBezTo>
                  <a:cubicBezTo>
                    <a:pt x="2513" y="43"/>
                    <a:pt x="2513" y="0"/>
                    <a:pt x="2479" y="0"/>
                  </a:cubicBezTo>
                  <a:cubicBezTo>
                    <a:pt x="2474" y="0"/>
                    <a:pt x="2474" y="9"/>
                    <a:pt x="2464" y="14"/>
                  </a:cubicBezTo>
                  <a:cubicBezTo>
                    <a:pt x="2455" y="19"/>
                    <a:pt x="2445" y="24"/>
                    <a:pt x="2435" y="34"/>
                  </a:cubicBezTo>
                  <a:cubicBezTo>
                    <a:pt x="2401" y="58"/>
                    <a:pt x="2386" y="92"/>
                    <a:pt x="2343" y="92"/>
                  </a:cubicBezTo>
                  <a:cubicBezTo>
                    <a:pt x="2303" y="92"/>
                    <a:pt x="2284" y="73"/>
                    <a:pt x="2245" y="73"/>
                  </a:cubicBezTo>
                  <a:cubicBezTo>
                    <a:pt x="2216" y="73"/>
                    <a:pt x="2206" y="92"/>
                    <a:pt x="2192" y="111"/>
                  </a:cubicBezTo>
                  <a:cubicBezTo>
                    <a:pt x="2070" y="82"/>
                    <a:pt x="2070" y="82"/>
                    <a:pt x="2070" y="82"/>
                  </a:cubicBezTo>
                  <a:cubicBezTo>
                    <a:pt x="1997" y="82"/>
                    <a:pt x="1997" y="82"/>
                    <a:pt x="1997" y="82"/>
                  </a:cubicBezTo>
                  <a:cubicBezTo>
                    <a:pt x="1963" y="92"/>
                    <a:pt x="1963" y="92"/>
                    <a:pt x="1963" y="92"/>
                  </a:cubicBezTo>
                  <a:cubicBezTo>
                    <a:pt x="1953" y="87"/>
                    <a:pt x="1943" y="87"/>
                    <a:pt x="1933" y="82"/>
                  </a:cubicBezTo>
                  <a:cubicBezTo>
                    <a:pt x="1919" y="67"/>
                    <a:pt x="1924" y="48"/>
                    <a:pt x="1909" y="34"/>
                  </a:cubicBezTo>
                  <a:cubicBezTo>
                    <a:pt x="1904" y="34"/>
                    <a:pt x="1899" y="39"/>
                    <a:pt x="1894" y="34"/>
                  </a:cubicBezTo>
                  <a:cubicBezTo>
                    <a:pt x="1870" y="24"/>
                    <a:pt x="1855" y="14"/>
                    <a:pt x="1831" y="14"/>
                  </a:cubicBezTo>
                  <a:cubicBezTo>
                    <a:pt x="1807" y="14"/>
                    <a:pt x="1792" y="34"/>
                    <a:pt x="1763" y="34"/>
                  </a:cubicBezTo>
                  <a:cubicBezTo>
                    <a:pt x="1748" y="34"/>
                    <a:pt x="1734" y="24"/>
                    <a:pt x="1719" y="24"/>
                  </a:cubicBezTo>
                  <a:lnTo>
                    <a:pt x="1719" y="24"/>
                  </a:lnTo>
                  <a:cubicBezTo>
                    <a:pt x="1700" y="43"/>
                    <a:pt x="1680" y="53"/>
                    <a:pt x="1680" y="82"/>
                  </a:cubicBezTo>
                  <a:cubicBezTo>
                    <a:pt x="1680" y="92"/>
                    <a:pt x="1685" y="102"/>
                    <a:pt x="1690" y="111"/>
                  </a:cubicBezTo>
                  <a:cubicBezTo>
                    <a:pt x="1709" y="150"/>
                    <a:pt x="1729" y="170"/>
                    <a:pt x="1763" y="199"/>
                  </a:cubicBezTo>
                  <a:cubicBezTo>
                    <a:pt x="1758" y="204"/>
                    <a:pt x="1758" y="214"/>
                    <a:pt x="1753" y="214"/>
                  </a:cubicBezTo>
                  <a:cubicBezTo>
                    <a:pt x="1719" y="233"/>
                    <a:pt x="1700" y="233"/>
                    <a:pt x="1661" y="243"/>
                  </a:cubicBezTo>
                  <a:cubicBezTo>
                    <a:pt x="1631" y="248"/>
                    <a:pt x="1617" y="257"/>
                    <a:pt x="1588" y="263"/>
                  </a:cubicBezTo>
                  <a:cubicBezTo>
                    <a:pt x="1520" y="277"/>
                    <a:pt x="1485" y="311"/>
                    <a:pt x="1413" y="311"/>
                  </a:cubicBezTo>
                  <a:cubicBezTo>
                    <a:pt x="1413" y="355"/>
                    <a:pt x="1427" y="384"/>
                    <a:pt x="1413" y="433"/>
                  </a:cubicBezTo>
                  <a:cubicBezTo>
                    <a:pt x="1407" y="457"/>
                    <a:pt x="1388" y="467"/>
                    <a:pt x="1374" y="492"/>
                  </a:cubicBezTo>
                  <a:cubicBezTo>
                    <a:pt x="1363" y="511"/>
                    <a:pt x="1359" y="525"/>
                    <a:pt x="1349" y="550"/>
                  </a:cubicBezTo>
                  <a:cubicBezTo>
                    <a:pt x="1335" y="594"/>
                    <a:pt x="1319" y="618"/>
                    <a:pt x="1305" y="657"/>
                  </a:cubicBezTo>
                  <a:cubicBezTo>
                    <a:pt x="1286" y="701"/>
                    <a:pt x="1266" y="749"/>
                    <a:pt x="1217" y="749"/>
                  </a:cubicBezTo>
                  <a:cubicBezTo>
                    <a:pt x="1193" y="749"/>
                    <a:pt x="1174" y="749"/>
                    <a:pt x="1159" y="730"/>
                  </a:cubicBezTo>
                  <a:cubicBezTo>
                    <a:pt x="1134" y="710"/>
                    <a:pt x="1140" y="667"/>
                    <a:pt x="1110" y="667"/>
                  </a:cubicBezTo>
                  <a:cubicBezTo>
                    <a:pt x="1101" y="667"/>
                    <a:pt x="1101" y="677"/>
                    <a:pt x="1095" y="681"/>
                  </a:cubicBezTo>
                  <a:cubicBezTo>
                    <a:pt x="1081" y="686"/>
                    <a:pt x="1071" y="681"/>
                    <a:pt x="1062" y="691"/>
                  </a:cubicBezTo>
                  <a:cubicBezTo>
                    <a:pt x="1057" y="701"/>
                    <a:pt x="1062" y="710"/>
                    <a:pt x="1062" y="720"/>
                  </a:cubicBezTo>
                  <a:cubicBezTo>
                    <a:pt x="1062" y="740"/>
                    <a:pt x="1057" y="749"/>
                    <a:pt x="1062" y="764"/>
                  </a:cubicBezTo>
                  <a:cubicBezTo>
                    <a:pt x="1067" y="779"/>
                    <a:pt x="1076" y="783"/>
                    <a:pt x="1076" y="799"/>
                  </a:cubicBezTo>
                  <a:cubicBezTo>
                    <a:pt x="1076" y="808"/>
                    <a:pt x="1067" y="813"/>
                    <a:pt x="1062" y="818"/>
                  </a:cubicBezTo>
                  <a:cubicBezTo>
                    <a:pt x="1047" y="827"/>
                    <a:pt x="1037" y="837"/>
                    <a:pt x="1023" y="837"/>
                  </a:cubicBezTo>
                  <a:cubicBezTo>
                    <a:pt x="998" y="837"/>
                    <a:pt x="989" y="818"/>
                    <a:pt x="959" y="818"/>
                  </a:cubicBezTo>
                  <a:cubicBezTo>
                    <a:pt x="945" y="818"/>
                    <a:pt x="940" y="832"/>
                    <a:pt x="930" y="842"/>
                  </a:cubicBezTo>
                  <a:cubicBezTo>
                    <a:pt x="906" y="862"/>
                    <a:pt x="891" y="871"/>
                    <a:pt x="867" y="881"/>
                  </a:cubicBezTo>
                  <a:cubicBezTo>
                    <a:pt x="847" y="896"/>
                    <a:pt x="833" y="905"/>
                    <a:pt x="813" y="920"/>
                  </a:cubicBezTo>
                  <a:cubicBezTo>
                    <a:pt x="789" y="935"/>
                    <a:pt x="784" y="964"/>
                    <a:pt x="760" y="964"/>
                  </a:cubicBezTo>
                  <a:cubicBezTo>
                    <a:pt x="745" y="964"/>
                    <a:pt x="740" y="949"/>
                    <a:pt x="730" y="944"/>
                  </a:cubicBezTo>
                  <a:cubicBezTo>
                    <a:pt x="716" y="935"/>
                    <a:pt x="706" y="930"/>
                    <a:pt x="686" y="925"/>
                  </a:cubicBezTo>
                  <a:cubicBezTo>
                    <a:pt x="662" y="920"/>
                    <a:pt x="647" y="920"/>
                    <a:pt x="628" y="915"/>
                  </a:cubicBezTo>
                  <a:cubicBezTo>
                    <a:pt x="614" y="915"/>
                    <a:pt x="609" y="910"/>
                    <a:pt x="594" y="910"/>
                  </a:cubicBezTo>
                  <a:cubicBezTo>
                    <a:pt x="570" y="910"/>
                    <a:pt x="579" y="954"/>
                    <a:pt x="560" y="973"/>
                  </a:cubicBezTo>
                  <a:cubicBezTo>
                    <a:pt x="555" y="984"/>
                    <a:pt x="545" y="984"/>
                    <a:pt x="531" y="984"/>
                  </a:cubicBezTo>
                  <a:cubicBezTo>
                    <a:pt x="516" y="984"/>
                    <a:pt x="501" y="978"/>
                    <a:pt x="487" y="973"/>
                  </a:cubicBezTo>
                  <a:lnTo>
                    <a:pt x="487" y="973"/>
                  </a:lnTo>
                  <a:cubicBezTo>
                    <a:pt x="482" y="998"/>
                    <a:pt x="477" y="1003"/>
                    <a:pt x="467" y="1022"/>
                  </a:cubicBezTo>
                  <a:cubicBezTo>
                    <a:pt x="457" y="1042"/>
                    <a:pt x="443" y="1047"/>
                    <a:pt x="433" y="1061"/>
                  </a:cubicBezTo>
                  <a:cubicBezTo>
                    <a:pt x="429" y="1066"/>
                    <a:pt x="424" y="1066"/>
                    <a:pt x="424" y="1076"/>
                  </a:cubicBezTo>
                  <a:cubicBezTo>
                    <a:pt x="424" y="1110"/>
                    <a:pt x="438" y="1125"/>
                    <a:pt x="438" y="1158"/>
                  </a:cubicBezTo>
                  <a:cubicBezTo>
                    <a:pt x="438" y="1173"/>
                    <a:pt x="438" y="1183"/>
                    <a:pt x="433" y="1197"/>
                  </a:cubicBezTo>
                  <a:cubicBezTo>
                    <a:pt x="433" y="1203"/>
                    <a:pt x="424" y="1203"/>
                    <a:pt x="419" y="1208"/>
                  </a:cubicBezTo>
                  <a:cubicBezTo>
                    <a:pt x="399" y="1227"/>
                    <a:pt x="385" y="1232"/>
                    <a:pt x="360" y="1246"/>
                  </a:cubicBezTo>
                  <a:cubicBezTo>
                    <a:pt x="331" y="1261"/>
                    <a:pt x="316" y="1275"/>
                    <a:pt x="282" y="1280"/>
                  </a:cubicBezTo>
                  <a:cubicBezTo>
                    <a:pt x="302" y="1373"/>
                    <a:pt x="302" y="1373"/>
                    <a:pt x="302" y="1373"/>
                  </a:cubicBezTo>
                  <a:cubicBezTo>
                    <a:pt x="292" y="1407"/>
                    <a:pt x="292" y="1426"/>
                    <a:pt x="287" y="1465"/>
                  </a:cubicBezTo>
                  <a:cubicBezTo>
                    <a:pt x="258" y="1465"/>
                    <a:pt x="258" y="1465"/>
                    <a:pt x="258" y="1465"/>
                  </a:cubicBezTo>
                  <a:cubicBezTo>
                    <a:pt x="224" y="1465"/>
                    <a:pt x="209" y="1446"/>
                    <a:pt x="180" y="1431"/>
                  </a:cubicBezTo>
                  <a:cubicBezTo>
                    <a:pt x="151" y="1417"/>
                    <a:pt x="126" y="1417"/>
                    <a:pt x="92" y="1402"/>
                  </a:cubicBezTo>
                  <a:cubicBezTo>
                    <a:pt x="78" y="1397"/>
                    <a:pt x="73" y="1388"/>
                    <a:pt x="63" y="1388"/>
                  </a:cubicBezTo>
                  <a:cubicBezTo>
                    <a:pt x="39" y="1388"/>
                    <a:pt x="34" y="1417"/>
                    <a:pt x="29" y="1436"/>
                  </a:cubicBezTo>
                  <a:cubicBezTo>
                    <a:pt x="14" y="1465"/>
                    <a:pt x="14" y="1495"/>
                    <a:pt x="0" y="151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2" name="Freeform 87"/>
            <p:cNvSpPr>
              <a:spLocks noChangeArrowheads="1"/>
            </p:cNvSpPr>
            <p:nvPr/>
          </p:nvSpPr>
          <p:spPr bwMode="auto">
            <a:xfrm>
              <a:off x="8751671" y="5878546"/>
              <a:ext cx="677659" cy="1002552"/>
            </a:xfrm>
            <a:custGeom>
              <a:avLst/>
              <a:gdLst>
                <a:gd name="T0" fmla="*/ 0 w 1073"/>
                <a:gd name="T1" fmla="*/ 19 h 1584"/>
                <a:gd name="T2" fmla="*/ 0 w 1073"/>
                <a:gd name="T3" fmla="*/ 19 h 1584"/>
                <a:gd name="T4" fmla="*/ 5 w 1073"/>
                <a:gd name="T5" fmla="*/ 19 h 1584"/>
                <a:gd name="T6" fmla="*/ 78 w 1073"/>
                <a:gd name="T7" fmla="*/ 10 h 1584"/>
                <a:gd name="T8" fmla="*/ 146 w 1073"/>
                <a:gd name="T9" fmla="*/ 0 h 1584"/>
                <a:gd name="T10" fmla="*/ 195 w 1073"/>
                <a:gd name="T11" fmla="*/ 29 h 1584"/>
                <a:gd name="T12" fmla="*/ 258 w 1073"/>
                <a:gd name="T13" fmla="*/ 59 h 1584"/>
                <a:gd name="T14" fmla="*/ 360 w 1073"/>
                <a:gd name="T15" fmla="*/ 87 h 1584"/>
                <a:gd name="T16" fmla="*/ 424 w 1073"/>
                <a:gd name="T17" fmla="*/ 102 h 1584"/>
                <a:gd name="T18" fmla="*/ 570 w 1073"/>
                <a:gd name="T19" fmla="*/ 195 h 1584"/>
                <a:gd name="T20" fmla="*/ 570 w 1073"/>
                <a:gd name="T21" fmla="*/ 195 h 1584"/>
                <a:gd name="T22" fmla="*/ 604 w 1073"/>
                <a:gd name="T23" fmla="*/ 278 h 1584"/>
                <a:gd name="T24" fmla="*/ 643 w 1073"/>
                <a:gd name="T25" fmla="*/ 414 h 1584"/>
                <a:gd name="T26" fmla="*/ 706 w 1073"/>
                <a:gd name="T27" fmla="*/ 482 h 1584"/>
                <a:gd name="T28" fmla="*/ 755 w 1073"/>
                <a:gd name="T29" fmla="*/ 575 h 1584"/>
                <a:gd name="T30" fmla="*/ 765 w 1073"/>
                <a:gd name="T31" fmla="*/ 614 h 1584"/>
                <a:gd name="T32" fmla="*/ 755 w 1073"/>
                <a:gd name="T33" fmla="*/ 657 h 1584"/>
                <a:gd name="T34" fmla="*/ 794 w 1073"/>
                <a:gd name="T35" fmla="*/ 726 h 1584"/>
                <a:gd name="T36" fmla="*/ 833 w 1073"/>
                <a:gd name="T37" fmla="*/ 828 h 1584"/>
                <a:gd name="T38" fmla="*/ 882 w 1073"/>
                <a:gd name="T39" fmla="*/ 979 h 1584"/>
                <a:gd name="T40" fmla="*/ 915 w 1073"/>
                <a:gd name="T41" fmla="*/ 1101 h 1584"/>
                <a:gd name="T42" fmla="*/ 911 w 1073"/>
                <a:gd name="T43" fmla="*/ 1159 h 1584"/>
                <a:gd name="T44" fmla="*/ 964 w 1073"/>
                <a:gd name="T45" fmla="*/ 1276 h 1584"/>
                <a:gd name="T46" fmla="*/ 964 w 1073"/>
                <a:gd name="T47" fmla="*/ 1276 h 1584"/>
                <a:gd name="T48" fmla="*/ 964 w 1073"/>
                <a:gd name="T49" fmla="*/ 1286 h 1584"/>
                <a:gd name="T50" fmla="*/ 998 w 1073"/>
                <a:gd name="T51" fmla="*/ 1408 h 1584"/>
                <a:gd name="T52" fmla="*/ 1033 w 1073"/>
                <a:gd name="T53" fmla="*/ 1480 h 1584"/>
                <a:gd name="T54" fmla="*/ 1047 w 1073"/>
                <a:gd name="T55" fmla="*/ 1510 h 1584"/>
                <a:gd name="T56" fmla="*/ 1072 w 1073"/>
                <a:gd name="T57" fmla="*/ 1529 h 1584"/>
                <a:gd name="T58" fmla="*/ 1072 w 1073"/>
                <a:gd name="T59" fmla="*/ 1529 h 1584"/>
                <a:gd name="T60" fmla="*/ 0 w 1073"/>
                <a:gd name="T61" fmla="*/ 1583 h 1584"/>
                <a:gd name="T62" fmla="*/ 0 w 1073"/>
                <a:gd name="T63" fmla="*/ 1583 h 1584"/>
                <a:gd name="T64" fmla="*/ 0 w 1073"/>
                <a:gd name="T65" fmla="*/ 19 h 1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73" h="1584">
                  <a:moveTo>
                    <a:pt x="0" y="19"/>
                  </a:moveTo>
                  <a:lnTo>
                    <a:pt x="0" y="19"/>
                  </a:lnTo>
                  <a:cubicBezTo>
                    <a:pt x="0" y="19"/>
                    <a:pt x="0" y="19"/>
                    <a:pt x="5" y="19"/>
                  </a:cubicBezTo>
                  <a:cubicBezTo>
                    <a:pt x="34" y="15"/>
                    <a:pt x="49" y="15"/>
                    <a:pt x="78" y="10"/>
                  </a:cubicBezTo>
                  <a:cubicBezTo>
                    <a:pt x="107" y="10"/>
                    <a:pt x="122" y="0"/>
                    <a:pt x="146" y="0"/>
                  </a:cubicBezTo>
                  <a:cubicBezTo>
                    <a:pt x="171" y="0"/>
                    <a:pt x="180" y="15"/>
                    <a:pt x="195" y="29"/>
                  </a:cubicBezTo>
                  <a:cubicBezTo>
                    <a:pt x="219" y="44"/>
                    <a:pt x="234" y="49"/>
                    <a:pt x="258" y="59"/>
                  </a:cubicBezTo>
                  <a:cubicBezTo>
                    <a:pt x="297" y="68"/>
                    <a:pt x="321" y="78"/>
                    <a:pt x="360" y="87"/>
                  </a:cubicBezTo>
                  <a:cubicBezTo>
                    <a:pt x="384" y="92"/>
                    <a:pt x="404" y="92"/>
                    <a:pt x="424" y="102"/>
                  </a:cubicBezTo>
                  <a:cubicBezTo>
                    <a:pt x="487" y="131"/>
                    <a:pt x="511" y="161"/>
                    <a:pt x="570" y="195"/>
                  </a:cubicBezTo>
                  <a:lnTo>
                    <a:pt x="570" y="195"/>
                  </a:lnTo>
                  <a:cubicBezTo>
                    <a:pt x="589" y="224"/>
                    <a:pt x="599" y="244"/>
                    <a:pt x="604" y="278"/>
                  </a:cubicBezTo>
                  <a:cubicBezTo>
                    <a:pt x="609" y="336"/>
                    <a:pt x="609" y="370"/>
                    <a:pt x="643" y="414"/>
                  </a:cubicBezTo>
                  <a:cubicBezTo>
                    <a:pt x="663" y="443"/>
                    <a:pt x="682" y="458"/>
                    <a:pt x="706" y="482"/>
                  </a:cubicBezTo>
                  <a:cubicBezTo>
                    <a:pt x="730" y="511"/>
                    <a:pt x="740" y="535"/>
                    <a:pt x="755" y="575"/>
                  </a:cubicBezTo>
                  <a:cubicBezTo>
                    <a:pt x="760" y="590"/>
                    <a:pt x="765" y="594"/>
                    <a:pt x="765" y="614"/>
                  </a:cubicBezTo>
                  <a:cubicBezTo>
                    <a:pt x="765" y="629"/>
                    <a:pt x="755" y="638"/>
                    <a:pt x="755" y="657"/>
                  </a:cubicBezTo>
                  <a:cubicBezTo>
                    <a:pt x="755" y="687"/>
                    <a:pt x="779" y="696"/>
                    <a:pt x="794" y="726"/>
                  </a:cubicBezTo>
                  <a:cubicBezTo>
                    <a:pt x="818" y="760"/>
                    <a:pt x="823" y="789"/>
                    <a:pt x="833" y="828"/>
                  </a:cubicBezTo>
                  <a:cubicBezTo>
                    <a:pt x="848" y="891"/>
                    <a:pt x="877" y="921"/>
                    <a:pt x="882" y="979"/>
                  </a:cubicBezTo>
                  <a:cubicBezTo>
                    <a:pt x="887" y="1027"/>
                    <a:pt x="911" y="1052"/>
                    <a:pt x="915" y="1101"/>
                  </a:cubicBezTo>
                  <a:cubicBezTo>
                    <a:pt x="920" y="1125"/>
                    <a:pt x="906" y="1140"/>
                    <a:pt x="911" y="1159"/>
                  </a:cubicBezTo>
                  <a:cubicBezTo>
                    <a:pt x="920" y="1208"/>
                    <a:pt x="959" y="1232"/>
                    <a:pt x="964" y="1276"/>
                  </a:cubicBezTo>
                  <a:lnTo>
                    <a:pt x="964" y="1276"/>
                  </a:lnTo>
                  <a:cubicBezTo>
                    <a:pt x="964" y="1281"/>
                    <a:pt x="964" y="1286"/>
                    <a:pt x="964" y="1286"/>
                  </a:cubicBezTo>
                  <a:cubicBezTo>
                    <a:pt x="964" y="1334"/>
                    <a:pt x="979" y="1364"/>
                    <a:pt x="998" y="1408"/>
                  </a:cubicBezTo>
                  <a:cubicBezTo>
                    <a:pt x="1008" y="1437"/>
                    <a:pt x="1018" y="1456"/>
                    <a:pt x="1033" y="1480"/>
                  </a:cubicBezTo>
                  <a:cubicBezTo>
                    <a:pt x="1037" y="1495"/>
                    <a:pt x="1037" y="1505"/>
                    <a:pt x="1047" y="1510"/>
                  </a:cubicBezTo>
                  <a:cubicBezTo>
                    <a:pt x="1057" y="1519"/>
                    <a:pt x="1061" y="1524"/>
                    <a:pt x="1072" y="1529"/>
                  </a:cubicBezTo>
                  <a:lnTo>
                    <a:pt x="1072" y="1529"/>
                  </a:lnTo>
                  <a:cubicBezTo>
                    <a:pt x="1072" y="1529"/>
                    <a:pt x="667" y="1559"/>
                    <a:pt x="0" y="1583"/>
                  </a:cubicBezTo>
                  <a:lnTo>
                    <a:pt x="0" y="1583"/>
                  </a:lnTo>
                  <a:cubicBezTo>
                    <a:pt x="0" y="19"/>
                    <a:pt x="0" y="19"/>
                    <a:pt x="0" y="19"/>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3" name="Freeform 88"/>
            <p:cNvSpPr>
              <a:spLocks noChangeArrowheads="1"/>
            </p:cNvSpPr>
            <p:nvPr/>
          </p:nvSpPr>
          <p:spPr bwMode="auto">
            <a:xfrm>
              <a:off x="9364924" y="6598255"/>
              <a:ext cx="1934968" cy="1565438"/>
            </a:xfrm>
            <a:custGeom>
              <a:avLst/>
              <a:gdLst>
                <a:gd name="T0" fmla="*/ 0 w 3050"/>
                <a:gd name="T1" fmla="*/ 141 h 2470"/>
                <a:gd name="T2" fmla="*/ 1808 w 3050"/>
                <a:gd name="T3" fmla="*/ 102 h 2470"/>
                <a:gd name="T4" fmla="*/ 1803 w 3050"/>
                <a:gd name="T5" fmla="*/ 199 h 2470"/>
                <a:gd name="T6" fmla="*/ 1856 w 3050"/>
                <a:gd name="T7" fmla="*/ 375 h 2470"/>
                <a:gd name="T8" fmla="*/ 2061 w 3050"/>
                <a:gd name="T9" fmla="*/ 526 h 2470"/>
                <a:gd name="T10" fmla="*/ 2173 w 3050"/>
                <a:gd name="T11" fmla="*/ 711 h 2470"/>
                <a:gd name="T12" fmla="*/ 2261 w 3050"/>
                <a:gd name="T13" fmla="*/ 881 h 2470"/>
                <a:gd name="T14" fmla="*/ 2314 w 3050"/>
                <a:gd name="T15" fmla="*/ 809 h 2470"/>
                <a:gd name="T16" fmla="*/ 2421 w 3050"/>
                <a:gd name="T17" fmla="*/ 881 h 2470"/>
                <a:gd name="T18" fmla="*/ 2402 w 3050"/>
                <a:gd name="T19" fmla="*/ 1008 h 2470"/>
                <a:gd name="T20" fmla="*/ 2421 w 3050"/>
                <a:gd name="T21" fmla="*/ 1193 h 2470"/>
                <a:gd name="T22" fmla="*/ 2582 w 3050"/>
                <a:gd name="T23" fmla="*/ 1300 h 2470"/>
                <a:gd name="T24" fmla="*/ 2660 w 3050"/>
                <a:gd name="T25" fmla="*/ 1344 h 2470"/>
                <a:gd name="T26" fmla="*/ 2762 w 3050"/>
                <a:gd name="T27" fmla="*/ 1466 h 2470"/>
                <a:gd name="T28" fmla="*/ 2811 w 3050"/>
                <a:gd name="T29" fmla="*/ 1656 h 2470"/>
                <a:gd name="T30" fmla="*/ 2899 w 3050"/>
                <a:gd name="T31" fmla="*/ 1782 h 2470"/>
                <a:gd name="T32" fmla="*/ 3001 w 3050"/>
                <a:gd name="T33" fmla="*/ 1797 h 2470"/>
                <a:gd name="T34" fmla="*/ 3035 w 3050"/>
                <a:gd name="T35" fmla="*/ 1884 h 2470"/>
                <a:gd name="T36" fmla="*/ 3045 w 3050"/>
                <a:gd name="T37" fmla="*/ 2060 h 2470"/>
                <a:gd name="T38" fmla="*/ 2972 w 3050"/>
                <a:gd name="T39" fmla="*/ 2075 h 2470"/>
                <a:gd name="T40" fmla="*/ 2884 w 3050"/>
                <a:gd name="T41" fmla="*/ 2143 h 2470"/>
                <a:gd name="T42" fmla="*/ 2821 w 3050"/>
                <a:gd name="T43" fmla="*/ 2294 h 2470"/>
                <a:gd name="T44" fmla="*/ 2830 w 3050"/>
                <a:gd name="T45" fmla="*/ 2425 h 2470"/>
                <a:gd name="T46" fmla="*/ 2747 w 3050"/>
                <a:gd name="T47" fmla="*/ 2430 h 2470"/>
                <a:gd name="T48" fmla="*/ 2596 w 3050"/>
                <a:gd name="T49" fmla="*/ 2459 h 2470"/>
                <a:gd name="T50" fmla="*/ 2548 w 3050"/>
                <a:gd name="T51" fmla="*/ 2464 h 2470"/>
                <a:gd name="T52" fmla="*/ 2572 w 3050"/>
                <a:gd name="T53" fmla="*/ 2270 h 2470"/>
                <a:gd name="T54" fmla="*/ 2538 w 3050"/>
                <a:gd name="T55" fmla="*/ 2187 h 2470"/>
                <a:gd name="T56" fmla="*/ 609 w 3050"/>
                <a:gd name="T57" fmla="*/ 2416 h 2470"/>
                <a:gd name="T58" fmla="*/ 585 w 3050"/>
                <a:gd name="T59" fmla="*/ 2119 h 2470"/>
                <a:gd name="T60" fmla="*/ 404 w 3050"/>
                <a:gd name="T61" fmla="*/ 842 h 2470"/>
                <a:gd name="T62" fmla="*/ 283 w 3050"/>
                <a:gd name="T63" fmla="*/ 696 h 2470"/>
                <a:gd name="T64" fmla="*/ 361 w 3050"/>
                <a:gd name="T65" fmla="*/ 545 h 2470"/>
                <a:gd name="T66" fmla="*/ 108 w 3050"/>
                <a:gd name="T67" fmla="*/ 394 h 2470"/>
                <a:gd name="T68" fmla="*/ 83 w 3050"/>
                <a:gd name="T69" fmla="*/ 375 h 2470"/>
                <a:gd name="T70" fmla="*/ 34 w 3050"/>
                <a:gd name="T71" fmla="*/ 273 h 2470"/>
                <a:gd name="T72" fmla="*/ 0 w 3050"/>
                <a:gd name="T73" fmla="*/ 141 h 2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50" h="2470">
                  <a:moveTo>
                    <a:pt x="0" y="141"/>
                  </a:moveTo>
                  <a:lnTo>
                    <a:pt x="0" y="141"/>
                  </a:lnTo>
                  <a:cubicBezTo>
                    <a:pt x="979" y="93"/>
                    <a:pt x="1667" y="0"/>
                    <a:pt x="1667" y="0"/>
                  </a:cubicBezTo>
                  <a:cubicBezTo>
                    <a:pt x="1700" y="58"/>
                    <a:pt x="1744" y="73"/>
                    <a:pt x="1808" y="102"/>
                  </a:cubicBezTo>
                  <a:lnTo>
                    <a:pt x="1808" y="102"/>
                  </a:lnTo>
                  <a:cubicBezTo>
                    <a:pt x="1803" y="141"/>
                    <a:pt x="1803" y="160"/>
                    <a:pt x="1803" y="199"/>
                  </a:cubicBezTo>
                  <a:cubicBezTo>
                    <a:pt x="1803" y="239"/>
                    <a:pt x="1797" y="263"/>
                    <a:pt x="1808" y="297"/>
                  </a:cubicBezTo>
                  <a:cubicBezTo>
                    <a:pt x="1817" y="331"/>
                    <a:pt x="1837" y="345"/>
                    <a:pt x="1856" y="375"/>
                  </a:cubicBezTo>
                  <a:cubicBezTo>
                    <a:pt x="1905" y="443"/>
                    <a:pt x="1944" y="477"/>
                    <a:pt x="2017" y="511"/>
                  </a:cubicBezTo>
                  <a:cubicBezTo>
                    <a:pt x="2037" y="521"/>
                    <a:pt x="2046" y="521"/>
                    <a:pt x="2061" y="526"/>
                  </a:cubicBezTo>
                  <a:cubicBezTo>
                    <a:pt x="2104" y="545"/>
                    <a:pt x="2109" y="585"/>
                    <a:pt x="2124" y="624"/>
                  </a:cubicBezTo>
                  <a:cubicBezTo>
                    <a:pt x="2139" y="657"/>
                    <a:pt x="2153" y="677"/>
                    <a:pt x="2173" y="711"/>
                  </a:cubicBezTo>
                  <a:cubicBezTo>
                    <a:pt x="2192" y="750"/>
                    <a:pt x="2202" y="774"/>
                    <a:pt x="2212" y="818"/>
                  </a:cubicBezTo>
                  <a:cubicBezTo>
                    <a:pt x="2217" y="847"/>
                    <a:pt x="2226" y="881"/>
                    <a:pt x="2261" y="881"/>
                  </a:cubicBezTo>
                  <a:cubicBezTo>
                    <a:pt x="2275" y="881"/>
                    <a:pt x="2275" y="862"/>
                    <a:pt x="2280" y="847"/>
                  </a:cubicBezTo>
                  <a:cubicBezTo>
                    <a:pt x="2289" y="833"/>
                    <a:pt x="2299" y="818"/>
                    <a:pt x="2314" y="809"/>
                  </a:cubicBezTo>
                  <a:cubicBezTo>
                    <a:pt x="2324" y="818"/>
                    <a:pt x="2329" y="828"/>
                    <a:pt x="2343" y="833"/>
                  </a:cubicBezTo>
                  <a:cubicBezTo>
                    <a:pt x="2372" y="847"/>
                    <a:pt x="2421" y="847"/>
                    <a:pt x="2421" y="881"/>
                  </a:cubicBezTo>
                  <a:cubicBezTo>
                    <a:pt x="2421" y="916"/>
                    <a:pt x="2407" y="930"/>
                    <a:pt x="2402" y="964"/>
                  </a:cubicBezTo>
                  <a:cubicBezTo>
                    <a:pt x="2402" y="983"/>
                    <a:pt x="2402" y="994"/>
                    <a:pt x="2402" y="1008"/>
                  </a:cubicBezTo>
                  <a:cubicBezTo>
                    <a:pt x="2402" y="1042"/>
                    <a:pt x="2392" y="1061"/>
                    <a:pt x="2392" y="1091"/>
                  </a:cubicBezTo>
                  <a:cubicBezTo>
                    <a:pt x="2392" y="1135"/>
                    <a:pt x="2392" y="1164"/>
                    <a:pt x="2421" y="1193"/>
                  </a:cubicBezTo>
                  <a:cubicBezTo>
                    <a:pt x="2435" y="1208"/>
                    <a:pt x="2450" y="1208"/>
                    <a:pt x="2465" y="1222"/>
                  </a:cubicBezTo>
                  <a:cubicBezTo>
                    <a:pt x="2504" y="1262"/>
                    <a:pt x="2538" y="1271"/>
                    <a:pt x="2582" y="1300"/>
                  </a:cubicBezTo>
                  <a:cubicBezTo>
                    <a:pt x="2606" y="1315"/>
                    <a:pt x="2616" y="1329"/>
                    <a:pt x="2645" y="1344"/>
                  </a:cubicBezTo>
                  <a:cubicBezTo>
                    <a:pt x="2650" y="1344"/>
                    <a:pt x="2655" y="1344"/>
                    <a:pt x="2660" y="1344"/>
                  </a:cubicBezTo>
                  <a:cubicBezTo>
                    <a:pt x="2670" y="1354"/>
                    <a:pt x="2675" y="1364"/>
                    <a:pt x="2684" y="1373"/>
                  </a:cubicBezTo>
                  <a:cubicBezTo>
                    <a:pt x="2718" y="1403"/>
                    <a:pt x="2747" y="1422"/>
                    <a:pt x="2762" y="1466"/>
                  </a:cubicBezTo>
                  <a:cubicBezTo>
                    <a:pt x="2772" y="1490"/>
                    <a:pt x="2772" y="1505"/>
                    <a:pt x="2777" y="1524"/>
                  </a:cubicBezTo>
                  <a:cubicBezTo>
                    <a:pt x="2796" y="1573"/>
                    <a:pt x="2806" y="1607"/>
                    <a:pt x="2811" y="1656"/>
                  </a:cubicBezTo>
                  <a:cubicBezTo>
                    <a:pt x="2816" y="1699"/>
                    <a:pt x="2840" y="1724"/>
                    <a:pt x="2874" y="1758"/>
                  </a:cubicBezTo>
                  <a:cubicBezTo>
                    <a:pt x="2884" y="1768"/>
                    <a:pt x="2888" y="1778"/>
                    <a:pt x="2899" y="1782"/>
                  </a:cubicBezTo>
                  <a:cubicBezTo>
                    <a:pt x="2927" y="1802"/>
                    <a:pt x="2966" y="1792"/>
                    <a:pt x="3001" y="1797"/>
                  </a:cubicBezTo>
                  <a:lnTo>
                    <a:pt x="3001" y="1797"/>
                  </a:lnTo>
                  <a:cubicBezTo>
                    <a:pt x="3010" y="1802"/>
                    <a:pt x="3025" y="1802"/>
                    <a:pt x="3030" y="1812"/>
                  </a:cubicBezTo>
                  <a:cubicBezTo>
                    <a:pt x="3049" y="1831"/>
                    <a:pt x="3035" y="1856"/>
                    <a:pt x="3035" y="1884"/>
                  </a:cubicBezTo>
                  <a:cubicBezTo>
                    <a:pt x="3035" y="1977"/>
                    <a:pt x="3035" y="1977"/>
                    <a:pt x="3035" y="1977"/>
                  </a:cubicBezTo>
                  <a:cubicBezTo>
                    <a:pt x="3035" y="2006"/>
                    <a:pt x="3045" y="2031"/>
                    <a:pt x="3045" y="2060"/>
                  </a:cubicBezTo>
                  <a:lnTo>
                    <a:pt x="3045" y="2060"/>
                  </a:lnTo>
                  <a:cubicBezTo>
                    <a:pt x="3020" y="2070"/>
                    <a:pt x="3001" y="2070"/>
                    <a:pt x="2972" y="2075"/>
                  </a:cubicBezTo>
                  <a:cubicBezTo>
                    <a:pt x="2952" y="2080"/>
                    <a:pt x="2947" y="2104"/>
                    <a:pt x="2927" y="2113"/>
                  </a:cubicBezTo>
                  <a:cubicBezTo>
                    <a:pt x="2913" y="2128"/>
                    <a:pt x="2894" y="2128"/>
                    <a:pt x="2884" y="2143"/>
                  </a:cubicBezTo>
                  <a:cubicBezTo>
                    <a:pt x="2864" y="2177"/>
                    <a:pt x="2860" y="2202"/>
                    <a:pt x="2850" y="2235"/>
                  </a:cubicBezTo>
                  <a:cubicBezTo>
                    <a:pt x="2845" y="2260"/>
                    <a:pt x="2825" y="2270"/>
                    <a:pt x="2821" y="2294"/>
                  </a:cubicBezTo>
                  <a:cubicBezTo>
                    <a:pt x="2816" y="2313"/>
                    <a:pt x="2825" y="2323"/>
                    <a:pt x="2825" y="2343"/>
                  </a:cubicBezTo>
                  <a:cubicBezTo>
                    <a:pt x="2825" y="2376"/>
                    <a:pt x="2821" y="2391"/>
                    <a:pt x="2830" y="2425"/>
                  </a:cubicBezTo>
                  <a:lnTo>
                    <a:pt x="2830" y="2425"/>
                  </a:lnTo>
                  <a:cubicBezTo>
                    <a:pt x="2801" y="2425"/>
                    <a:pt x="2777" y="2430"/>
                    <a:pt x="2747" y="2430"/>
                  </a:cubicBezTo>
                  <a:cubicBezTo>
                    <a:pt x="2709" y="2430"/>
                    <a:pt x="2689" y="2445"/>
                    <a:pt x="2655" y="2450"/>
                  </a:cubicBezTo>
                  <a:cubicBezTo>
                    <a:pt x="2631" y="2455"/>
                    <a:pt x="2616" y="2455"/>
                    <a:pt x="2596" y="2459"/>
                  </a:cubicBezTo>
                  <a:cubicBezTo>
                    <a:pt x="2582" y="2459"/>
                    <a:pt x="2577" y="2469"/>
                    <a:pt x="2562" y="2469"/>
                  </a:cubicBezTo>
                  <a:cubicBezTo>
                    <a:pt x="2557" y="2469"/>
                    <a:pt x="2553" y="2464"/>
                    <a:pt x="2548" y="2464"/>
                  </a:cubicBezTo>
                  <a:cubicBezTo>
                    <a:pt x="2548" y="2425"/>
                    <a:pt x="2543" y="2401"/>
                    <a:pt x="2543" y="2357"/>
                  </a:cubicBezTo>
                  <a:cubicBezTo>
                    <a:pt x="2543" y="2323"/>
                    <a:pt x="2557" y="2304"/>
                    <a:pt x="2572" y="2270"/>
                  </a:cubicBezTo>
                  <a:cubicBezTo>
                    <a:pt x="2577" y="2255"/>
                    <a:pt x="2587" y="2245"/>
                    <a:pt x="2587" y="2230"/>
                  </a:cubicBezTo>
                  <a:cubicBezTo>
                    <a:pt x="2587" y="2206"/>
                    <a:pt x="2562" y="2191"/>
                    <a:pt x="2538" y="2187"/>
                  </a:cubicBezTo>
                  <a:cubicBezTo>
                    <a:pt x="609" y="2416"/>
                    <a:pt x="609" y="2416"/>
                    <a:pt x="609" y="2416"/>
                  </a:cubicBezTo>
                  <a:lnTo>
                    <a:pt x="609" y="2416"/>
                  </a:lnTo>
                  <a:cubicBezTo>
                    <a:pt x="585" y="2119"/>
                    <a:pt x="585" y="2119"/>
                    <a:pt x="585" y="2119"/>
                  </a:cubicBezTo>
                  <a:lnTo>
                    <a:pt x="585" y="2119"/>
                  </a:lnTo>
                  <a:cubicBezTo>
                    <a:pt x="502" y="983"/>
                    <a:pt x="502" y="983"/>
                    <a:pt x="502" y="983"/>
                  </a:cubicBezTo>
                  <a:cubicBezTo>
                    <a:pt x="468" y="925"/>
                    <a:pt x="453" y="886"/>
                    <a:pt x="404" y="842"/>
                  </a:cubicBezTo>
                  <a:cubicBezTo>
                    <a:pt x="371" y="809"/>
                    <a:pt x="346" y="798"/>
                    <a:pt x="317" y="760"/>
                  </a:cubicBezTo>
                  <a:cubicBezTo>
                    <a:pt x="302" y="735"/>
                    <a:pt x="283" y="726"/>
                    <a:pt x="283" y="696"/>
                  </a:cubicBezTo>
                  <a:cubicBezTo>
                    <a:pt x="283" y="677"/>
                    <a:pt x="293" y="667"/>
                    <a:pt x="298" y="652"/>
                  </a:cubicBezTo>
                  <a:cubicBezTo>
                    <a:pt x="317" y="609"/>
                    <a:pt x="337" y="585"/>
                    <a:pt x="361" y="545"/>
                  </a:cubicBezTo>
                  <a:cubicBezTo>
                    <a:pt x="341" y="535"/>
                    <a:pt x="327" y="535"/>
                    <a:pt x="302" y="526"/>
                  </a:cubicBezTo>
                  <a:cubicBezTo>
                    <a:pt x="224" y="487"/>
                    <a:pt x="171" y="463"/>
                    <a:pt x="108" y="394"/>
                  </a:cubicBezTo>
                  <a:lnTo>
                    <a:pt x="108" y="394"/>
                  </a:lnTo>
                  <a:cubicBezTo>
                    <a:pt x="97" y="389"/>
                    <a:pt x="93" y="384"/>
                    <a:pt x="83" y="375"/>
                  </a:cubicBezTo>
                  <a:cubicBezTo>
                    <a:pt x="73" y="370"/>
                    <a:pt x="73" y="360"/>
                    <a:pt x="69" y="345"/>
                  </a:cubicBezTo>
                  <a:cubicBezTo>
                    <a:pt x="54" y="321"/>
                    <a:pt x="44" y="302"/>
                    <a:pt x="34" y="273"/>
                  </a:cubicBezTo>
                  <a:cubicBezTo>
                    <a:pt x="15" y="229"/>
                    <a:pt x="0" y="199"/>
                    <a:pt x="0" y="151"/>
                  </a:cubicBezTo>
                  <a:cubicBezTo>
                    <a:pt x="0" y="151"/>
                    <a:pt x="0" y="146"/>
                    <a:pt x="0" y="14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89"/>
            <p:cNvSpPr>
              <a:spLocks noChangeArrowheads="1"/>
            </p:cNvSpPr>
            <p:nvPr/>
          </p:nvSpPr>
          <p:spPr bwMode="auto">
            <a:xfrm>
              <a:off x="11036669" y="7485990"/>
              <a:ext cx="2318601" cy="1036158"/>
            </a:xfrm>
            <a:custGeom>
              <a:avLst/>
              <a:gdLst>
                <a:gd name="T0" fmla="*/ 199 w 3654"/>
                <a:gd name="T1" fmla="*/ 1027 h 1637"/>
                <a:gd name="T2" fmla="*/ 190 w 3654"/>
                <a:gd name="T3" fmla="*/ 896 h 1637"/>
                <a:gd name="T4" fmla="*/ 253 w 3654"/>
                <a:gd name="T5" fmla="*/ 745 h 1637"/>
                <a:gd name="T6" fmla="*/ 341 w 3654"/>
                <a:gd name="T7" fmla="*/ 677 h 1637"/>
                <a:gd name="T8" fmla="*/ 414 w 3654"/>
                <a:gd name="T9" fmla="*/ 662 h 1637"/>
                <a:gd name="T10" fmla="*/ 657 w 3654"/>
                <a:gd name="T11" fmla="*/ 628 h 1637"/>
                <a:gd name="T12" fmla="*/ 896 w 3654"/>
                <a:gd name="T13" fmla="*/ 560 h 1637"/>
                <a:gd name="T14" fmla="*/ 1037 w 3654"/>
                <a:gd name="T15" fmla="*/ 506 h 1637"/>
                <a:gd name="T16" fmla="*/ 2118 w 3654"/>
                <a:gd name="T17" fmla="*/ 326 h 1637"/>
                <a:gd name="T18" fmla="*/ 2732 w 3654"/>
                <a:gd name="T19" fmla="*/ 214 h 1637"/>
                <a:gd name="T20" fmla="*/ 2810 w 3654"/>
                <a:gd name="T21" fmla="*/ 214 h 1637"/>
                <a:gd name="T22" fmla="*/ 3638 w 3654"/>
                <a:gd name="T23" fmla="*/ 0 h 1637"/>
                <a:gd name="T24" fmla="*/ 3653 w 3654"/>
                <a:gd name="T25" fmla="*/ 97 h 1637"/>
                <a:gd name="T26" fmla="*/ 3623 w 3654"/>
                <a:gd name="T27" fmla="*/ 165 h 1637"/>
                <a:gd name="T28" fmla="*/ 3560 w 3654"/>
                <a:gd name="T29" fmla="*/ 253 h 1637"/>
                <a:gd name="T30" fmla="*/ 3453 w 3654"/>
                <a:gd name="T31" fmla="*/ 268 h 1637"/>
                <a:gd name="T32" fmla="*/ 3419 w 3654"/>
                <a:gd name="T33" fmla="*/ 306 h 1637"/>
                <a:gd name="T34" fmla="*/ 3273 w 3654"/>
                <a:gd name="T35" fmla="*/ 370 h 1637"/>
                <a:gd name="T36" fmla="*/ 3170 w 3654"/>
                <a:gd name="T37" fmla="*/ 511 h 1637"/>
                <a:gd name="T38" fmla="*/ 3015 w 3654"/>
                <a:gd name="T39" fmla="*/ 643 h 1637"/>
                <a:gd name="T40" fmla="*/ 2864 w 3654"/>
                <a:gd name="T41" fmla="*/ 779 h 1637"/>
                <a:gd name="T42" fmla="*/ 2752 w 3654"/>
                <a:gd name="T43" fmla="*/ 876 h 1637"/>
                <a:gd name="T44" fmla="*/ 2717 w 3654"/>
                <a:gd name="T45" fmla="*/ 935 h 1637"/>
                <a:gd name="T46" fmla="*/ 2610 w 3654"/>
                <a:gd name="T47" fmla="*/ 993 h 1637"/>
                <a:gd name="T48" fmla="*/ 2606 w 3654"/>
                <a:gd name="T49" fmla="*/ 1163 h 1637"/>
                <a:gd name="T50" fmla="*/ 2123 w 3654"/>
                <a:gd name="T51" fmla="*/ 1290 h 1637"/>
                <a:gd name="T52" fmla="*/ 1295 w 3654"/>
                <a:gd name="T53" fmla="*/ 1446 h 1637"/>
                <a:gd name="T54" fmla="*/ 1159 w 3654"/>
                <a:gd name="T55" fmla="*/ 1393 h 1637"/>
                <a:gd name="T56" fmla="*/ 979 w 3654"/>
                <a:gd name="T57" fmla="*/ 1442 h 1637"/>
                <a:gd name="T58" fmla="*/ 910 w 3654"/>
                <a:gd name="T59" fmla="*/ 1485 h 1637"/>
                <a:gd name="T60" fmla="*/ 0 w 3654"/>
                <a:gd name="T61" fmla="*/ 1636 h 1637"/>
                <a:gd name="T62" fmla="*/ 48 w 3654"/>
                <a:gd name="T63" fmla="*/ 1461 h 1637"/>
                <a:gd name="T64" fmla="*/ 116 w 3654"/>
                <a:gd name="T65" fmla="*/ 1257 h 1637"/>
                <a:gd name="T66" fmla="*/ 155 w 3654"/>
                <a:gd name="T67" fmla="*/ 1135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54" h="1637">
                  <a:moveTo>
                    <a:pt x="199" y="1027"/>
                  </a:moveTo>
                  <a:lnTo>
                    <a:pt x="199" y="1027"/>
                  </a:lnTo>
                  <a:cubicBezTo>
                    <a:pt x="190" y="993"/>
                    <a:pt x="194" y="978"/>
                    <a:pt x="194" y="945"/>
                  </a:cubicBezTo>
                  <a:cubicBezTo>
                    <a:pt x="194" y="925"/>
                    <a:pt x="185" y="915"/>
                    <a:pt x="190" y="896"/>
                  </a:cubicBezTo>
                  <a:cubicBezTo>
                    <a:pt x="194" y="872"/>
                    <a:pt x="214" y="862"/>
                    <a:pt x="219" y="837"/>
                  </a:cubicBezTo>
                  <a:cubicBezTo>
                    <a:pt x="229" y="804"/>
                    <a:pt x="233" y="779"/>
                    <a:pt x="253" y="745"/>
                  </a:cubicBezTo>
                  <a:cubicBezTo>
                    <a:pt x="263" y="730"/>
                    <a:pt x="282" y="730"/>
                    <a:pt x="296" y="715"/>
                  </a:cubicBezTo>
                  <a:cubicBezTo>
                    <a:pt x="316" y="706"/>
                    <a:pt x="321" y="682"/>
                    <a:pt x="341" y="677"/>
                  </a:cubicBezTo>
                  <a:cubicBezTo>
                    <a:pt x="370" y="672"/>
                    <a:pt x="389" y="672"/>
                    <a:pt x="414" y="662"/>
                  </a:cubicBezTo>
                  <a:lnTo>
                    <a:pt x="414" y="662"/>
                  </a:lnTo>
                  <a:cubicBezTo>
                    <a:pt x="487" y="652"/>
                    <a:pt x="540" y="647"/>
                    <a:pt x="614" y="638"/>
                  </a:cubicBezTo>
                  <a:cubicBezTo>
                    <a:pt x="628" y="633"/>
                    <a:pt x="638" y="628"/>
                    <a:pt x="657" y="628"/>
                  </a:cubicBezTo>
                  <a:cubicBezTo>
                    <a:pt x="686" y="623"/>
                    <a:pt x="701" y="623"/>
                    <a:pt x="730" y="623"/>
                  </a:cubicBezTo>
                  <a:cubicBezTo>
                    <a:pt x="803" y="613"/>
                    <a:pt x="837" y="589"/>
                    <a:pt x="896" y="560"/>
                  </a:cubicBezTo>
                  <a:cubicBezTo>
                    <a:pt x="915" y="550"/>
                    <a:pt x="925" y="550"/>
                    <a:pt x="945" y="545"/>
                  </a:cubicBezTo>
                  <a:cubicBezTo>
                    <a:pt x="979" y="526"/>
                    <a:pt x="998" y="516"/>
                    <a:pt x="1037" y="506"/>
                  </a:cubicBezTo>
                  <a:cubicBezTo>
                    <a:pt x="2060" y="306"/>
                    <a:pt x="2060" y="306"/>
                    <a:pt x="2060" y="306"/>
                  </a:cubicBezTo>
                  <a:cubicBezTo>
                    <a:pt x="2084" y="311"/>
                    <a:pt x="2094" y="321"/>
                    <a:pt x="2118" y="326"/>
                  </a:cubicBezTo>
                  <a:cubicBezTo>
                    <a:pt x="2142" y="326"/>
                    <a:pt x="2162" y="326"/>
                    <a:pt x="2186" y="326"/>
                  </a:cubicBezTo>
                  <a:cubicBezTo>
                    <a:pt x="2732" y="214"/>
                    <a:pt x="2732" y="214"/>
                    <a:pt x="2732" y="214"/>
                  </a:cubicBezTo>
                  <a:cubicBezTo>
                    <a:pt x="2781" y="224"/>
                    <a:pt x="2781" y="224"/>
                    <a:pt x="2781" y="224"/>
                  </a:cubicBezTo>
                  <a:cubicBezTo>
                    <a:pt x="2810" y="214"/>
                    <a:pt x="2810" y="214"/>
                    <a:pt x="2810" y="214"/>
                  </a:cubicBezTo>
                  <a:lnTo>
                    <a:pt x="2810" y="214"/>
                  </a:lnTo>
                  <a:cubicBezTo>
                    <a:pt x="3638" y="0"/>
                    <a:pt x="3638" y="0"/>
                    <a:pt x="3638" y="0"/>
                  </a:cubicBezTo>
                  <a:lnTo>
                    <a:pt x="3638" y="0"/>
                  </a:lnTo>
                  <a:cubicBezTo>
                    <a:pt x="3643" y="38"/>
                    <a:pt x="3653" y="58"/>
                    <a:pt x="3653" y="97"/>
                  </a:cubicBezTo>
                  <a:cubicBezTo>
                    <a:pt x="3653" y="107"/>
                    <a:pt x="3643" y="112"/>
                    <a:pt x="3643" y="121"/>
                  </a:cubicBezTo>
                  <a:cubicBezTo>
                    <a:pt x="3638" y="141"/>
                    <a:pt x="3628" y="151"/>
                    <a:pt x="3623" y="165"/>
                  </a:cubicBezTo>
                  <a:cubicBezTo>
                    <a:pt x="3618" y="175"/>
                    <a:pt x="3623" y="185"/>
                    <a:pt x="3618" y="195"/>
                  </a:cubicBezTo>
                  <a:cubicBezTo>
                    <a:pt x="3609" y="229"/>
                    <a:pt x="3590" y="243"/>
                    <a:pt x="3560" y="253"/>
                  </a:cubicBezTo>
                  <a:cubicBezTo>
                    <a:pt x="3536" y="263"/>
                    <a:pt x="3521" y="263"/>
                    <a:pt x="3497" y="263"/>
                  </a:cubicBezTo>
                  <a:cubicBezTo>
                    <a:pt x="3482" y="263"/>
                    <a:pt x="3468" y="258"/>
                    <a:pt x="3453" y="268"/>
                  </a:cubicBezTo>
                  <a:cubicBezTo>
                    <a:pt x="3448" y="268"/>
                    <a:pt x="3453" y="277"/>
                    <a:pt x="3448" y="282"/>
                  </a:cubicBezTo>
                  <a:cubicBezTo>
                    <a:pt x="3438" y="297"/>
                    <a:pt x="3429" y="297"/>
                    <a:pt x="3419" y="306"/>
                  </a:cubicBezTo>
                  <a:cubicBezTo>
                    <a:pt x="3390" y="331"/>
                    <a:pt x="3370" y="350"/>
                    <a:pt x="3331" y="360"/>
                  </a:cubicBezTo>
                  <a:cubicBezTo>
                    <a:pt x="3311" y="365"/>
                    <a:pt x="3292" y="360"/>
                    <a:pt x="3273" y="370"/>
                  </a:cubicBezTo>
                  <a:cubicBezTo>
                    <a:pt x="3248" y="384"/>
                    <a:pt x="3248" y="404"/>
                    <a:pt x="3234" y="428"/>
                  </a:cubicBezTo>
                  <a:cubicBezTo>
                    <a:pt x="3214" y="462"/>
                    <a:pt x="3200" y="482"/>
                    <a:pt x="3170" y="511"/>
                  </a:cubicBezTo>
                  <a:cubicBezTo>
                    <a:pt x="3137" y="550"/>
                    <a:pt x="3107" y="560"/>
                    <a:pt x="3068" y="594"/>
                  </a:cubicBezTo>
                  <a:cubicBezTo>
                    <a:pt x="3049" y="613"/>
                    <a:pt x="3034" y="623"/>
                    <a:pt x="3015" y="643"/>
                  </a:cubicBezTo>
                  <a:cubicBezTo>
                    <a:pt x="3000" y="652"/>
                    <a:pt x="2995" y="662"/>
                    <a:pt x="2985" y="672"/>
                  </a:cubicBezTo>
                  <a:cubicBezTo>
                    <a:pt x="2941" y="715"/>
                    <a:pt x="2917" y="745"/>
                    <a:pt x="2864" y="779"/>
                  </a:cubicBezTo>
                  <a:cubicBezTo>
                    <a:pt x="2844" y="798"/>
                    <a:pt x="2830" y="813"/>
                    <a:pt x="2805" y="828"/>
                  </a:cubicBezTo>
                  <a:cubicBezTo>
                    <a:pt x="2781" y="842"/>
                    <a:pt x="2761" y="852"/>
                    <a:pt x="2752" y="876"/>
                  </a:cubicBezTo>
                  <a:cubicBezTo>
                    <a:pt x="2747" y="891"/>
                    <a:pt x="2747" y="901"/>
                    <a:pt x="2747" y="911"/>
                  </a:cubicBezTo>
                  <a:cubicBezTo>
                    <a:pt x="2742" y="920"/>
                    <a:pt x="2727" y="925"/>
                    <a:pt x="2717" y="935"/>
                  </a:cubicBezTo>
                  <a:cubicBezTo>
                    <a:pt x="2693" y="950"/>
                    <a:pt x="2679" y="964"/>
                    <a:pt x="2654" y="974"/>
                  </a:cubicBezTo>
                  <a:cubicBezTo>
                    <a:pt x="2640" y="978"/>
                    <a:pt x="2620" y="978"/>
                    <a:pt x="2610" y="993"/>
                  </a:cubicBezTo>
                  <a:cubicBezTo>
                    <a:pt x="2606" y="998"/>
                    <a:pt x="2615" y="998"/>
                    <a:pt x="2615" y="1008"/>
                  </a:cubicBezTo>
                  <a:cubicBezTo>
                    <a:pt x="2615" y="1061"/>
                    <a:pt x="2610" y="1110"/>
                    <a:pt x="2606" y="1163"/>
                  </a:cubicBezTo>
                  <a:lnTo>
                    <a:pt x="2606" y="1163"/>
                  </a:lnTo>
                  <a:cubicBezTo>
                    <a:pt x="2123" y="1290"/>
                    <a:pt x="2123" y="1290"/>
                    <a:pt x="2123" y="1290"/>
                  </a:cubicBezTo>
                  <a:cubicBezTo>
                    <a:pt x="2118" y="1290"/>
                    <a:pt x="2118" y="1290"/>
                    <a:pt x="2118" y="1290"/>
                  </a:cubicBezTo>
                  <a:cubicBezTo>
                    <a:pt x="1295" y="1446"/>
                    <a:pt x="1295" y="1446"/>
                    <a:pt x="1295" y="1446"/>
                  </a:cubicBezTo>
                  <a:cubicBezTo>
                    <a:pt x="1256" y="1436"/>
                    <a:pt x="1237" y="1431"/>
                    <a:pt x="1203" y="1417"/>
                  </a:cubicBezTo>
                  <a:cubicBezTo>
                    <a:pt x="1188" y="1412"/>
                    <a:pt x="1178" y="1393"/>
                    <a:pt x="1159" y="1393"/>
                  </a:cubicBezTo>
                  <a:cubicBezTo>
                    <a:pt x="1130" y="1393"/>
                    <a:pt x="1115" y="1412"/>
                    <a:pt x="1081" y="1412"/>
                  </a:cubicBezTo>
                  <a:cubicBezTo>
                    <a:pt x="1042" y="1417"/>
                    <a:pt x="1017" y="1431"/>
                    <a:pt x="979" y="1442"/>
                  </a:cubicBezTo>
                  <a:cubicBezTo>
                    <a:pt x="969" y="1442"/>
                    <a:pt x="954" y="1436"/>
                    <a:pt x="949" y="1442"/>
                  </a:cubicBezTo>
                  <a:cubicBezTo>
                    <a:pt x="930" y="1451"/>
                    <a:pt x="925" y="1470"/>
                    <a:pt x="910" y="1485"/>
                  </a:cubicBezTo>
                  <a:lnTo>
                    <a:pt x="910" y="1485"/>
                  </a:lnTo>
                  <a:cubicBezTo>
                    <a:pt x="0" y="1636"/>
                    <a:pt x="0" y="1636"/>
                    <a:pt x="0" y="1636"/>
                  </a:cubicBezTo>
                  <a:lnTo>
                    <a:pt x="0" y="1636"/>
                  </a:lnTo>
                  <a:cubicBezTo>
                    <a:pt x="14" y="1568"/>
                    <a:pt x="48" y="1529"/>
                    <a:pt x="48" y="1461"/>
                  </a:cubicBezTo>
                  <a:cubicBezTo>
                    <a:pt x="48" y="1431"/>
                    <a:pt x="39" y="1417"/>
                    <a:pt x="48" y="1393"/>
                  </a:cubicBezTo>
                  <a:cubicBezTo>
                    <a:pt x="63" y="1334"/>
                    <a:pt x="111" y="1315"/>
                    <a:pt x="116" y="1257"/>
                  </a:cubicBezTo>
                  <a:cubicBezTo>
                    <a:pt x="116" y="1227"/>
                    <a:pt x="111" y="1207"/>
                    <a:pt x="121" y="1179"/>
                  </a:cubicBezTo>
                  <a:cubicBezTo>
                    <a:pt x="126" y="1159"/>
                    <a:pt x="146" y="1154"/>
                    <a:pt x="155" y="1135"/>
                  </a:cubicBezTo>
                  <a:cubicBezTo>
                    <a:pt x="180" y="1100"/>
                    <a:pt x="199" y="1076"/>
                    <a:pt x="199" y="1027"/>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5" name="Freeform 90"/>
            <p:cNvSpPr>
              <a:spLocks noChangeArrowheads="1"/>
            </p:cNvSpPr>
            <p:nvPr/>
          </p:nvSpPr>
          <p:spPr bwMode="auto">
            <a:xfrm>
              <a:off x="12691613" y="7001516"/>
              <a:ext cx="2394208" cy="1220986"/>
            </a:xfrm>
            <a:custGeom>
              <a:avLst/>
              <a:gdLst>
                <a:gd name="T0" fmla="*/ 1032 w 3775"/>
                <a:gd name="T1" fmla="*/ 765 h 1929"/>
                <a:gd name="T2" fmla="*/ 3535 w 3775"/>
                <a:gd name="T3" fmla="*/ 0 h 1929"/>
                <a:gd name="T4" fmla="*/ 3599 w 3775"/>
                <a:gd name="T5" fmla="*/ 180 h 1929"/>
                <a:gd name="T6" fmla="*/ 3541 w 3775"/>
                <a:gd name="T7" fmla="*/ 176 h 1929"/>
                <a:gd name="T8" fmla="*/ 3477 w 3775"/>
                <a:gd name="T9" fmla="*/ 229 h 1929"/>
                <a:gd name="T10" fmla="*/ 3443 w 3775"/>
                <a:gd name="T11" fmla="*/ 258 h 1929"/>
                <a:gd name="T12" fmla="*/ 3336 w 3775"/>
                <a:gd name="T13" fmla="*/ 258 h 1929"/>
                <a:gd name="T14" fmla="*/ 3258 w 3775"/>
                <a:gd name="T15" fmla="*/ 239 h 1929"/>
                <a:gd name="T16" fmla="*/ 3292 w 3775"/>
                <a:gd name="T17" fmla="*/ 375 h 1929"/>
                <a:gd name="T18" fmla="*/ 3404 w 3775"/>
                <a:gd name="T19" fmla="*/ 370 h 1929"/>
                <a:gd name="T20" fmla="*/ 3560 w 3775"/>
                <a:gd name="T21" fmla="*/ 370 h 1929"/>
                <a:gd name="T22" fmla="*/ 3628 w 3775"/>
                <a:gd name="T23" fmla="*/ 404 h 1929"/>
                <a:gd name="T24" fmla="*/ 3692 w 3775"/>
                <a:gd name="T25" fmla="*/ 268 h 1929"/>
                <a:gd name="T26" fmla="*/ 3759 w 3775"/>
                <a:gd name="T27" fmla="*/ 458 h 1929"/>
                <a:gd name="T28" fmla="*/ 3623 w 3775"/>
                <a:gd name="T29" fmla="*/ 677 h 1929"/>
                <a:gd name="T30" fmla="*/ 3546 w 3775"/>
                <a:gd name="T31" fmla="*/ 667 h 1929"/>
                <a:gd name="T32" fmla="*/ 3428 w 3775"/>
                <a:gd name="T33" fmla="*/ 677 h 1929"/>
                <a:gd name="T34" fmla="*/ 3307 w 3775"/>
                <a:gd name="T35" fmla="*/ 775 h 1929"/>
                <a:gd name="T36" fmla="*/ 3472 w 3775"/>
                <a:gd name="T37" fmla="*/ 789 h 1929"/>
                <a:gd name="T38" fmla="*/ 3463 w 3775"/>
                <a:gd name="T39" fmla="*/ 842 h 1929"/>
                <a:gd name="T40" fmla="*/ 3428 w 3775"/>
                <a:gd name="T41" fmla="*/ 964 h 1929"/>
                <a:gd name="T42" fmla="*/ 3389 w 3775"/>
                <a:gd name="T43" fmla="*/ 1047 h 1929"/>
                <a:gd name="T44" fmla="*/ 3477 w 3775"/>
                <a:gd name="T45" fmla="*/ 994 h 1929"/>
                <a:gd name="T46" fmla="*/ 3555 w 3775"/>
                <a:gd name="T47" fmla="*/ 940 h 1929"/>
                <a:gd name="T48" fmla="*/ 3589 w 3775"/>
                <a:gd name="T49" fmla="*/ 1042 h 1929"/>
                <a:gd name="T50" fmla="*/ 3535 w 3775"/>
                <a:gd name="T51" fmla="*/ 1110 h 1929"/>
                <a:gd name="T52" fmla="*/ 3385 w 3775"/>
                <a:gd name="T53" fmla="*/ 1149 h 1929"/>
                <a:gd name="T54" fmla="*/ 3190 w 3775"/>
                <a:gd name="T55" fmla="*/ 1344 h 1929"/>
                <a:gd name="T56" fmla="*/ 3132 w 3775"/>
                <a:gd name="T57" fmla="*/ 1417 h 1929"/>
                <a:gd name="T58" fmla="*/ 3019 w 3775"/>
                <a:gd name="T59" fmla="*/ 1724 h 1929"/>
                <a:gd name="T60" fmla="*/ 2839 w 3775"/>
                <a:gd name="T61" fmla="*/ 1812 h 1929"/>
                <a:gd name="T62" fmla="*/ 2756 w 3775"/>
                <a:gd name="T63" fmla="*/ 1865 h 1929"/>
                <a:gd name="T64" fmla="*/ 1714 w 3775"/>
                <a:gd name="T65" fmla="*/ 1627 h 1929"/>
                <a:gd name="T66" fmla="*/ 1582 w 3775"/>
                <a:gd name="T67" fmla="*/ 1519 h 1929"/>
                <a:gd name="T68" fmla="*/ 1412 w 3775"/>
                <a:gd name="T69" fmla="*/ 1510 h 1929"/>
                <a:gd name="T70" fmla="*/ 1227 w 3775"/>
                <a:gd name="T71" fmla="*/ 1544 h 1929"/>
                <a:gd name="T72" fmla="*/ 1056 w 3775"/>
                <a:gd name="T73" fmla="*/ 1578 h 1929"/>
                <a:gd name="T74" fmla="*/ 769 w 3775"/>
                <a:gd name="T75" fmla="*/ 1676 h 1929"/>
                <a:gd name="T76" fmla="*/ 608 w 3775"/>
                <a:gd name="T77" fmla="*/ 1758 h 1929"/>
                <a:gd name="T78" fmla="*/ 574 w 3775"/>
                <a:gd name="T79" fmla="*/ 1792 h 1929"/>
                <a:gd name="T80" fmla="*/ 0 w 3775"/>
                <a:gd name="T81" fmla="*/ 1928 h 1929"/>
                <a:gd name="T82" fmla="*/ 4 w 3775"/>
                <a:gd name="T83" fmla="*/ 1758 h 1929"/>
                <a:gd name="T84" fmla="*/ 111 w 3775"/>
                <a:gd name="T85" fmla="*/ 1700 h 1929"/>
                <a:gd name="T86" fmla="*/ 146 w 3775"/>
                <a:gd name="T87" fmla="*/ 1641 h 1929"/>
                <a:gd name="T88" fmla="*/ 258 w 3775"/>
                <a:gd name="T89" fmla="*/ 1544 h 1929"/>
                <a:gd name="T90" fmla="*/ 409 w 3775"/>
                <a:gd name="T91" fmla="*/ 1408 h 1929"/>
                <a:gd name="T92" fmla="*/ 564 w 3775"/>
                <a:gd name="T93" fmla="*/ 1276 h 1929"/>
                <a:gd name="T94" fmla="*/ 667 w 3775"/>
                <a:gd name="T95" fmla="*/ 1135 h 1929"/>
                <a:gd name="T96" fmla="*/ 813 w 3775"/>
                <a:gd name="T97" fmla="*/ 1071 h 1929"/>
                <a:gd name="T98" fmla="*/ 847 w 3775"/>
                <a:gd name="T99" fmla="*/ 1033 h 1929"/>
                <a:gd name="T100" fmla="*/ 954 w 3775"/>
                <a:gd name="T101" fmla="*/ 1018 h 1929"/>
                <a:gd name="T102" fmla="*/ 1017 w 3775"/>
                <a:gd name="T103" fmla="*/ 930 h 1929"/>
                <a:gd name="T104" fmla="*/ 1047 w 3775"/>
                <a:gd name="T105" fmla="*/ 862 h 1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75" h="1929">
                  <a:moveTo>
                    <a:pt x="1032" y="765"/>
                  </a:moveTo>
                  <a:lnTo>
                    <a:pt x="1032" y="765"/>
                  </a:lnTo>
                  <a:cubicBezTo>
                    <a:pt x="3535" y="0"/>
                    <a:pt x="3535" y="0"/>
                    <a:pt x="3535" y="0"/>
                  </a:cubicBezTo>
                  <a:lnTo>
                    <a:pt x="3535" y="0"/>
                  </a:lnTo>
                  <a:cubicBezTo>
                    <a:pt x="3618" y="146"/>
                    <a:pt x="3618" y="146"/>
                    <a:pt x="3618" y="146"/>
                  </a:cubicBezTo>
                  <a:cubicBezTo>
                    <a:pt x="3618" y="161"/>
                    <a:pt x="3613" y="180"/>
                    <a:pt x="3599" y="180"/>
                  </a:cubicBezTo>
                  <a:cubicBezTo>
                    <a:pt x="3589" y="180"/>
                    <a:pt x="3580" y="170"/>
                    <a:pt x="3570" y="170"/>
                  </a:cubicBezTo>
                  <a:cubicBezTo>
                    <a:pt x="3560" y="170"/>
                    <a:pt x="3546" y="170"/>
                    <a:pt x="3541" y="176"/>
                  </a:cubicBezTo>
                  <a:cubicBezTo>
                    <a:pt x="3521" y="190"/>
                    <a:pt x="3526" y="214"/>
                    <a:pt x="3511" y="224"/>
                  </a:cubicBezTo>
                  <a:cubicBezTo>
                    <a:pt x="3502" y="229"/>
                    <a:pt x="3487" y="229"/>
                    <a:pt x="3477" y="229"/>
                  </a:cubicBezTo>
                  <a:cubicBezTo>
                    <a:pt x="3472" y="229"/>
                    <a:pt x="3468" y="229"/>
                    <a:pt x="3463" y="229"/>
                  </a:cubicBezTo>
                  <a:cubicBezTo>
                    <a:pt x="3453" y="234"/>
                    <a:pt x="3453" y="253"/>
                    <a:pt x="3443" y="258"/>
                  </a:cubicBezTo>
                  <a:cubicBezTo>
                    <a:pt x="3424" y="283"/>
                    <a:pt x="3404" y="287"/>
                    <a:pt x="3385" y="312"/>
                  </a:cubicBezTo>
                  <a:cubicBezTo>
                    <a:pt x="3360" y="297"/>
                    <a:pt x="3355" y="278"/>
                    <a:pt x="3336" y="258"/>
                  </a:cubicBezTo>
                  <a:cubicBezTo>
                    <a:pt x="3326" y="248"/>
                    <a:pt x="3322" y="239"/>
                    <a:pt x="3307" y="239"/>
                  </a:cubicBezTo>
                  <a:cubicBezTo>
                    <a:pt x="3258" y="239"/>
                    <a:pt x="3258" y="239"/>
                    <a:pt x="3258" y="239"/>
                  </a:cubicBezTo>
                  <a:cubicBezTo>
                    <a:pt x="3263" y="263"/>
                    <a:pt x="3273" y="278"/>
                    <a:pt x="3278" y="302"/>
                  </a:cubicBezTo>
                  <a:cubicBezTo>
                    <a:pt x="3287" y="331"/>
                    <a:pt x="3287" y="350"/>
                    <a:pt x="3292" y="375"/>
                  </a:cubicBezTo>
                  <a:cubicBezTo>
                    <a:pt x="3292" y="400"/>
                    <a:pt x="3302" y="414"/>
                    <a:pt x="3302" y="439"/>
                  </a:cubicBezTo>
                  <a:cubicBezTo>
                    <a:pt x="3346" y="414"/>
                    <a:pt x="3355" y="370"/>
                    <a:pt x="3404" y="370"/>
                  </a:cubicBezTo>
                  <a:cubicBezTo>
                    <a:pt x="3497" y="370"/>
                    <a:pt x="3497" y="370"/>
                    <a:pt x="3497" y="370"/>
                  </a:cubicBezTo>
                  <a:cubicBezTo>
                    <a:pt x="3521" y="370"/>
                    <a:pt x="3535" y="365"/>
                    <a:pt x="3560" y="370"/>
                  </a:cubicBezTo>
                  <a:cubicBezTo>
                    <a:pt x="3565" y="370"/>
                    <a:pt x="3570" y="380"/>
                    <a:pt x="3574" y="380"/>
                  </a:cubicBezTo>
                  <a:cubicBezTo>
                    <a:pt x="3589" y="389"/>
                    <a:pt x="3604" y="404"/>
                    <a:pt x="3628" y="404"/>
                  </a:cubicBezTo>
                  <a:cubicBezTo>
                    <a:pt x="3653" y="404"/>
                    <a:pt x="3657" y="370"/>
                    <a:pt x="3662" y="341"/>
                  </a:cubicBezTo>
                  <a:cubicBezTo>
                    <a:pt x="3672" y="312"/>
                    <a:pt x="3677" y="292"/>
                    <a:pt x="3692" y="268"/>
                  </a:cubicBezTo>
                  <a:cubicBezTo>
                    <a:pt x="3745" y="292"/>
                    <a:pt x="3774" y="331"/>
                    <a:pt x="3774" y="385"/>
                  </a:cubicBezTo>
                  <a:cubicBezTo>
                    <a:pt x="3774" y="414"/>
                    <a:pt x="3765" y="428"/>
                    <a:pt x="3759" y="458"/>
                  </a:cubicBezTo>
                  <a:cubicBezTo>
                    <a:pt x="3750" y="502"/>
                    <a:pt x="3745" y="526"/>
                    <a:pt x="3726" y="565"/>
                  </a:cubicBezTo>
                  <a:cubicBezTo>
                    <a:pt x="3701" y="618"/>
                    <a:pt x="3677" y="653"/>
                    <a:pt x="3623" y="677"/>
                  </a:cubicBezTo>
                  <a:cubicBezTo>
                    <a:pt x="3604" y="682"/>
                    <a:pt x="3599" y="701"/>
                    <a:pt x="3574" y="701"/>
                  </a:cubicBezTo>
                  <a:cubicBezTo>
                    <a:pt x="3560" y="701"/>
                    <a:pt x="3555" y="682"/>
                    <a:pt x="3546" y="667"/>
                  </a:cubicBezTo>
                  <a:cubicBezTo>
                    <a:pt x="3531" y="653"/>
                    <a:pt x="3516" y="643"/>
                    <a:pt x="3492" y="643"/>
                  </a:cubicBezTo>
                  <a:cubicBezTo>
                    <a:pt x="3468" y="643"/>
                    <a:pt x="3448" y="657"/>
                    <a:pt x="3428" y="677"/>
                  </a:cubicBezTo>
                  <a:cubicBezTo>
                    <a:pt x="3443" y="726"/>
                    <a:pt x="3443" y="726"/>
                    <a:pt x="3443" y="726"/>
                  </a:cubicBezTo>
                  <a:cubicBezTo>
                    <a:pt x="3399" y="765"/>
                    <a:pt x="3346" y="735"/>
                    <a:pt x="3307" y="775"/>
                  </a:cubicBezTo>
                  <a:cubicBezTo>
                    <a:pt x="3326" y="784"/>
                    <a:pt x="3341" y="789"/>
                    <a:pt x="3365" y="794"/>
                  </a:cubicBezTo>
                  <a:cubicBezTo>
                    <a:pt x="3404" y="799"/>
                    <a:pt x="3428" y="789"/>
                    <a:pt x="3472" y="789"/>
                  </a:cubicBezTo>
                  <a:cubicBezTo>
                    <a:pt x="3472" y="799"/>
                    <a:pt x="3477" y="803"/>
                    <a:pt x="3477" y="814"/>
                  </a:cubicBezTo>
                  <a:cubicBezTo>
                    <a:pt x="3477" y="828"/>
                    <a:pt x="3468" y="833"/>
                    <a:pt x="3463" y="842"/>
                  </a:cubicBezTo>
                  <a:cubicBezTo>
                    <a:pt x="3458" y="872"/>
                    <a:pt x="3453" y="891"/>
                    <a:pt x="3448" y="920"/>
                  </a:cubicBezTo>
                  <a:cubicBezTo>
                    <a:pt x="3448" y="940"/>
                    <a:pt x="3448" y="960"/>
                    <a:pt x="3428" y="964"/>
                  </a:cubicBezTo>
                  <a:cubicBezTo>
                    <a:pt x="3385" y="984"/>
                    <a:pt x="3355" y="979"/>
                    <a:pt x="3312" y="989"/>
                  </a:cubicBezTo>
                  <a:cubicBezTo>
                    <a:pt x="3331" y="1018"/>
                    <a:pt x="3350" y="1047"/>
                    <a:pt x="3389" y="1047"/>
                  </a:cubicBezTo>
                  <a:cubicBezTo>
                    <a:pt x="3399" y="1047"/>
                    <a:pt x="3409" y="1038"/>
                    <a:pt x="3419" y="1028"/>
                  </a:cubicBezTo>
                  <a:cubicBezTo>
                    <a:pt x="3443" y="1018"/>
                    <a:pt x="3458" y="1008"/>
                    <a:pt x="3477" y="994"/>
                  </a:cubicBezTo>
                  <a:cubicBezTo>
                    <a:pt x="3497" y="984"/>
                    <a:pt x="3507" y="979"/>
                    <a:pt x="3526" y="969"/>
                  </a:cubicBezTo>
                  <a:cubicBezTo>
                    <a:pt x="3541" y="960"/>
                    <a:pt x="3535" y="940"/>
                    <a:pt x="3555" y="940"/>
                  </a:cubicBezTo>
                  <a:cubicBezTo>
                    <a:pt x="3580" y="940"/>
                    <a:pt x="3594" y="955"/>
                    <a:pt x="3613" y="964"/>
                  </a:cubicBezTo>
                  <a:cubicBezTo>
                    <a:pt x="3609" y="999"/>
                    <a:pt x="3599" y="1013"/>
                    <a:pt x="3589" y="1042"/>
                  </a:cubicBezTo>
                  <a:cubicBezTo>
                    <a:pt x="3585" y="1057"/>
                    <a:pt x="3585" y="1071"/>
                    <a:pt x="3580" y="1086"/>
                  </a:cubicBezTo>
                  <a:cubicBezTo>
                    <a:pt x="3574" y="1106"/>
                    <a:pt x="3555" y="1101"/>
                    <a:pt x="3535" y="1110"/>
                  </a:cubicBezTo>
                  <a:cubicBezTo>
                    <a:pt x="3507" y="1121"/>
                    <a:pt x="3492" y="1140"/>
                    <a:pt x="3458" y="1145"/>
                  </a:cubicBezTo>
                  <a:cubicBezTo>
                    <a:pt x="3428" y="1145"/>
                    <a:pt x="3414" y="1140"/>
                    <a:pt x="3385" y="1149"/>
                  </a:cubicBezTo>
                  <a:cubicBezTo>
                    <a:pt x="3317" y="1174"/>
                    <a:pt x="3297" y="1218"/>
                    <a:pt x="3253" y="1271"/>
                  </a:cubicBezTo>
                  <a:cubicBezTo>
                    <a:pt x="3229" y="1301"/>
                    <a:pt x="3209" y="1315"/>
                    <a:pt x="3190" y="1344"/>
                  </a:cubicBezTo>
                  <a:cubicBezTo>
                    <a:pt x="3185" y="1354"/>
                    <a:pt x="3175" y="1369"/>
                    <a:pt x="3170" y="1378"/>
                  </a:cubicBezTo>
                  <a:cubicBezTo>
                    <a:pt x="3156" y="1393"/>
                    <a:pt x="3141" y="1398"/>
                    <a:pt x="3132" y="1417"/>
                  </a:cubicBezTo>
                  <a:cubicBezTo>
                    <a:pt x="3097" y="1480"/>
                    <a:pt x="3097" y="1524"/>
                    <a:pt x="3078" y="1597"/>
                  </a:cubicBezTo>
                  <a:cubicBezTo>
                    <a:pt x="3068" y="1651"/>
                    <a:pt x="3063" y="1695"/>
                    <a:pt x="3019" y="1724"/>
                  </a:cubicBezTo>
                  <a:cubicBezTo>
                    <a:pt x="2985" y="1739"/>
                    <a:pt x="2961" y="1743"/>
                    <a:pt x="2927" y="1758"/>
                  </a:cubicBezTo>
                  <a:cubicBezTo>
                    <a:pt x="2893" y="1773"/>
                    <a:pt x="2873" y="1792"/>
                    <a:pt x="2839" y="1812"/>
                  </a:cubicBezTo>
                  <a:cubicBezTo>
                    <a:pt x="2805" y="1826"/>
                    <a:pt x="2775" y="1841"/>
                    <a:pt x="2756" y="1865"/>
                  </a:cubicBezTo>
                  <a:lnTo>
                    <a:pt x="2756" y="1865"/>
                  </a:lnTo>
                  <a:cubicBezTo>
                    <a:pt x="2186" y="1495"/>
                    <a:pt x="2186" y="1495"/>
                    <a:pt x="2186" y="1495"/>
                  </a:cubicBezTo>
                  <a:cubicBezTo>
                    <a:pt x="1714" y="1627"/>
                    <a:pt x="1714" y="1627"/>
                    <a:pt x="1714" y="1627"/>
                  </a:cubicBezTo>
                  <a:cubicBezTo>
                    <a:pt x="1680" y="1612"/>
                    <a:pt x="1665" y="1588"/>
                    <a:pt x="1641" y="1558"/>
                  </a:cubicBezTo>
                  <a:cubicBezTo>
                    <a:pt x="1626" y="1534"/>
                    <a:pt x="1607" y="1534"/>
                    <a:pt x="1582" y="1519"/>
                  </a:cubicBezTo>
                  <a:cubicBezTo>
                    <a:pt x="1563" y="1510"/>
                    <a:pt x="1553" y="1491"/>
                    <a:pt x="1529" y="1491"/>
                  </a:cubicBezTo>
                  <a:cubicBezTo>
                    <a:pt x="1485" y="1491"/>
                    <a:pt x="1461" y="1500"/>
                    <a:pt x="1412" y="1510"/>
                  </a:cubicBezTo>
                  <a:cubicBezTo>
                    <a:pt x="1378" y="1515"/>
                    <a:pt x="1358" y="1515"/>
                    <a:pt x="1324" y="1519"/>
                  </a:cubicBezTo>
                  <a:cubicBezTo>
                    <a:pt x="1285" y="1524"/>
                    <a:pt x="1266" y="1534"/>
                    <a:pt x="1227" y="1544"/>
                  </a:cubicBezTo>
                  <a:cubicBezTo>
                    <a:pt x="1197" y="1549"/>
                    <a:pt x="1178" y="1549"/>
                    <a:pt x="1144" y="1554"/>
                  </a:cubicBezTo>
                  <a:cubicBezTo>
                    <a:pt x="1110" y="1558"/>
                    <a:pt x="1090" y="1569"/>
                    <a:pt x="1056" y="1578"/>
                  </a:cubicBezTo>
                  <a:cubicBezTo>
                    <a:pt x="959" y="1597"/>
                    <a:pt x="896" y="1597"/>
                    <a:pt x="813" y="1651"/>
                  </a:cubicBezTo>
                  <a:cubicBezTo>
                    <a:pt x="799" y="1661"/>
                    <a:pt x="784" y="1666"/>
                    <a:pt x="769" y="1676"/>
                  </a:cubicBezTo>
                  <a:cubicBezTo>
                    <a:pt x="744" y="1700"/>
                    <a:pt x="730" y="1719"/>
                    <a:pt x="696" y="1729"/>
                  </a:cubicBezTo>
                  <a:cubicBezTo>
                    <a:pt x="662" y="1743"/>
                    <a:pt x="638" y="1739"/>
                    <a:pt x="608" y="1758"/>
                  </a:cubicBezTo>
                  <a:cubicBezTo>
                    <a:pt x="594" y="1763"/>
                    <a:pt x="589" y="1783"/>
                    <a:pt x="574" y="1792"/>
                  </a:cubicBezTo>
                  <a:lnTo>
                    <a:pt x="574" y="1792"/>
                  </a:lnTo>
                  <a:cubicBezTo>
                    <a:pt x="0" y="1928"/>
                    <a:pt x="0" y="1928"/>
                    <a:pt x="0" y="1928"/>
                  </a:cubicBezTo>
                  <a:lnTo>
                    <a:pt x="0" y="1928"/>
                  </a:lnTo>
                  <a:cubicBezTo>
                    <a:pt x="4" y="1875"/>
                    <a:pt x="9" y="1826"/>
                    <a:pt x="9" y="1773"/>
                  </a:cubicBezTo>
                  <a:cubicBezTo>
                    <a:pt x="9" y="1763"/>
                    <a:pt x="0" y="1763"/>
                    <a:pt x="4" y="1758"/>
                  </a:cubicBezTo>
                  <a:cubicBezTo>
                    <a:pt x="14" y="1743"/>
                    <a:pt x="34" y="1743"/>
                    <a:pt x="48" y="1739"/>
                  </a:cubicBezTo>
                  <a:cubicBezTo>
                    <a:pt x="73" y="1729"/>
                    <a:pt x="87" y="1715"/>
                    <a:pt x="111" y="1700"/>
                  </a:cubicBezTo>
                  <a:cubicBezTo>
                    <a:pt x="121" y="1690"/>
                    <a:pt x="136" y="1685"/>
                    <a:pt x="141" y="1676"/>
                  </a:cubicBezTo>
                  <a:cubicBezTo>
                    <a:pt x="141" y="1666"/>
                    <a:pt x="141" y="1656"/>
                    <a:pt x="146" y="1641"/>
                  </a:cubicBezTo>
                  <a:cubicBezTo>
                    <a:pt x="155" y="1617"/>
                    <a:pt x="175" y="1607"/>
                    <a:pt x="199" y="1593"/>
                  </a:cubicBezTo>
                  <a:cubicBezTo>
                    <a:pt x="224" y="1578"/>
                    <a:pt x="238" y="1563"/>
                    <a:pt x="258" y="1544"/>
                  </a:cubicBezTo>
                  <a:cubicBezTo>
                    <a:pt x="311" y="1510"/>
                    <a:pt x="335" y="1480"/>
                    <a:pt x="379" y="1437"/>
                  </a:cubicBezTo>
                  <a:cubicBezTo>
                    <a:pt x="389" y="1427"/>
                    <a:pt x="394" y="1417"/>
                    <a:pt x="409" y="1408"/>
                  </a:cubicBezTo>
                  <a:cubicBezTo>
                    <a:pt x="428" y="1388"/>
                    <a:pt x="443" y="1378"/>
                    <a:pt x="462" y="1359"/>
                  </a:cubicBezTo>
                  <a:cubicBezTo>
                    <a:pt x="501" y="1325"/>
                    <a:pt x="531" y="1315"/>
                    <a:pt x="564" y="1276"/>
                  </a:cubicBezTo>
                  <a:cubicBezTo>
                    <a:pt x="594" y="1247"/>
                    <a:pt x="608" y="1227"/>
                    <a:pt x="628" y="1193"/>
                  </a:cubicBezTo>
                  <a:cubicBezTo>
                    <a:pt x="642" y="1169"/>
                    <a:pt x="642" y="1149"/>
                    <a:pt x="667" y="1135"/>
                  </a:cubicBezTo>
                  <a:cubicBezTo>
                    <a:pt x="686" y="1125"/>
                    <a:pt x="705" y="1130"/>
                    <a:pt x="725" y="1125"/>
                  </a:cubicBezTo>
                  <a:cubicBezTo>
                    <a:pt x="764" y="1115"/>
                    <a:pt x="784" y="1096"/>
                    <a:pt x="813" y="1071"/>
                  </a:cubicBezTo>
                  <a:cubicBezTo>
                    <a:pt x="823" y="1062"/>
                    <a:pt x="832" y="1062"/>
                    <a:pt x="842" y="1047"/>
                  </a:cubicBezTo>
                  <a:cubicBezTo>
                    <a:pt x="847" y="1042"/>
                    <a:pt x="842" y="1033"/>
                    <a:pt x="847" y="1033"/>
                  </a:cubicBezTo>
                  <a:cubicBezTo>
                    <a:pt x="862" y="1023"/>
                    <a:pt x="876" y="1028"/>
                    <a:pt x="891" y="1028"/>
                  </a:cubicBezTo>
                  <a:cubicBezTo>
                    <a:pt x="915" y="1028"/>
                    <a:pt x="930" y="1028"/>
                    <a:pt x="954" y="1018"/>
                  </a:cubicBezTo>
                  <a:cubicBezTo>
                    <a:pt x="984" y="1008"/>
                    <a:pt x="1003" y="994"/>
                    <a:pt x="1012" y="960"/>
                  </a:cubicBezTo>
                  <a:cubicBezTo>
                    <a:pt x="1017" y="950"/>
                    <a:pt x="1012" y="940"/>
                    <a:pt x="1017" y="930"/>
                  </a:cubicBezTo>
                  <a:cubicBezTo>
                    <a:pt x="1022" y="916"/>
                    <a:pt x="1032" y="906"/>
                    <a:pt x="1037" y="886"/>
                  </a:cubicBezTo>
                  <a:cubicBezTo>
                    <a:pt x="1037" y="877"/>
                    <a:pt x="1047" y="872"/>
                    <a:pt x="1047" y="862"/>
                  </a:cubicBezTo>
                  <a:cubicBezTo>
                    <a:pt x="1047" y="823"/>
                    <a:pt x="1037" y="803"/>
                    <a:pt x="1032" y="765"/>
                  </a:cubicBezTo>
                </a:path>
              </a:pathLst>
            </a:custGeom>
            <a:solidFill>
              <a:schemeClr val="accent5"/>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6" name="Freeform 91"/>
            <p:cNvSpPr>
              <a:spLocks noChangeArrowheads="1"/>
            </p:cNvSpPr>
            <p:nvPr/>
          </p:nvSpPr>
          <p:spPr bwMode="auto">
            <a:xfrm>
              <a:off x="13038843" y="7948060"/>
              <a:ext cx="1397321" cy="1064162"/>
            </a:xfrm>
            <a:custGeom>
              <a:avLst/>
              <a:gdLst>
                <a:gd name="T0" fmla="*/ 24 w 2207"/>
                <a:gd name="T1" fmla="*/ 301 h 1681"/>
                <a:gd name="T2" fmla="*/ 24 w 2207"/>
                <a:gd name="T3" fmla="*/ 301 h 1681"/>
                <a:gd name="T4" fmla="*/ 0 w 2207"/>
                <a:gd name="T5" fmla="*/ 404 h 1681"/>
                <a:gd name="T6" fmla="*/ 14 w 2207"/>
                <a:gd name="T7" fmla="*/ 467 h 1681"/>
                <a:gd name="T8" fmla="*/ 44 w 2207"/>
                <a:gd name="T9" fmla="*/ 511 h 1681"/>
                <a:gd name="T10" fmla="*/ 151 w 2207"/>
                <a:gd name="T11" fmla="*/ 569 h 1681"/>
                <a:gd name="T12" fmla="*/ 268 w 2207"/>
                <a:gd name="T13" fmla="*/ 701 h 1681"/>
                <a:gd name="T14" fmla="*/ 316 w 2207"/>
                <a:gd name="T15" fmla="*/ 759 h 1681"/>
                <a:gd name="T16" fmla="*/ 521 w 2207"/>
                <a:gd name="T17" fmla="*/ 857 h 1681"/>
                <a:gd name="T18" fmla="*/ 726 w 2207"/>
                <a:gd name="T19" fmla="*/ 1008 h 1681"/>
                <a:gd name="T20" fmla="*/ 813 w 2207"/>
                <a:gd name="T21" fmla="*/ 1105 h 1681"/>
                <a:gd name="T22" fmla="*/ 843 w 2207"/>
                <a:gd name="T23" fmla="*/ 1110 h 1681"/>
                <a:gd name="T24" fmla="*/ 926 w 2207"/>
                <a:gd name="T25" fmla="*/ 1134 h 1681"/>
                <a:gd name="T26" fmla="*/ 974 w 2207"/>
                <a:gd name="T27" fmla="*/ 1208 h 1681"/>
                <a:gd name="T28" fmla="*/ 998 w 2207"/>
                <a:gd name="T29" fmla="*/ 1329 h 1681"/>
                <a:gd name="T30" fmla="*/ 1101 w 2207"/>
                <a:gd name="T31" fmla="*/ 1451 h 1681"/>
                <a:gd name="T32" fmla="*/ 1174 w 2207"/>
                <a:gd name="T33" fmla="*/ 1519 h 1681"/>
                <a:gd name="T34" fmla="*/ 1232 w 2207"/>
                <a:gd name="T35" fmla="*/ 1636 h 1681"/>
                <a:gd name="T36" fmla="*/ 1252 w 2207"/>
                <a:gd name="T37" fmla="*/ 1670 h 1681"/>
                <a:gd name="T38" fmla="*/ 1320 w 2207"/>
                <a:gd name="T39" fmla="*/ 1675 h 1681"/>
                <a:gd name="T40" fmla="*/ 1320 w 2207"/>
                <a:gd name="T41" fmla="*/ 1675 h 1681"/>
                <a:gd name="T42" fmla="*/ 1315 w 2207"/>
                <a:gd name="T43" fmla="*/ 1650 h 1681"/>
                <a:gd name="T44" fmla="*/ 1359 w 2207"/>
                <a:gd name="T45" fmla="*/ 1548 h 1681"/>
                <a:gd name="T46" fmla="*/ 1335 w 2207"/>
                <a:gd name="T47" fmla="*/ 1456 h 1681"/>
                <a:gd name="T48" fmla="*/ 1349 w 2207"/>
                <a:gd name="T49" fmla="*/ 1451 h 1681"/>
                <a:gd name="T50" fmla="*/ 1393 w 2207"/>
                <a:gd name="T51" fmla="*/ 1475 h 1681"/>
                <a:gd name="T52" fmla="*/ 1432 w 2207"/>
                <a:gd name="T53" fmla="*/ 1407 h 1681"/>
                <a:gd name="T54" fmla="*/ 1495 w 2207"/>
                <a:gd name="T55" fmla="*/ 1368 h 1681"/>
                <a:gd name="T56" fmla="*/ 1588 w 2207"/>
                <a:gd name="T57" fmla="*/ 1334 h 1681"/>
                <a:gd name="T58" fmla="*/ 1627 w 2207"/>
                <a:gd name="T59" fmla="*/ 1276 h 1681"/>
                <a:gd name="T60" fmla="*/ 1719 w 2207"/>
                <a:gd name="T61" fmla="*/ 1202 h 1681"/>
                <a:gd name="T62" fmla="*/ 1763 w 2207"/>
                <a:gd name="T63" fmla="*/ 1130 h 1681"/>
                <a:gd name="T64" fmla="*/ 1763 w 2207"/>
                <a:gd name="T65" fmla="*/ 1100 h 1681"/>
                <a:gd name="T66" fmla="*/ 1816 w 2207"/>
                <a:gd name="T67" fmla="*/ 1066 h 1681"/>
                <a:gd name="T68" fmla="*/ 1855 w 2207"/>
                <a:gd name="T69" fmla="*/ 1003 h 1681"/>
                <a:gd name="T70" fmla="*/ 1870 w 2207"/>
                <a:gd name="T71" fmla="*/ 998 h 1681"/>
                <a:gd name="T72" fmla="*/ 1909 w 2207"/>
                <a:gd name="T73" fmla="*/ 920 h 1681"/>
                <a:gd name="T74" fmla="*/ 1943 w 2207"/>
                <a:gd name="T75" fmla="*/ 862 h 1681"/>
                <a:gd name="T76" fmla="*/ 1943 w 2207"/>
                <a:gd name="T77" fmla="*/ 818 h 1681"/>
                <a:gd name="T78" fmla="*/ 1968 w 2207"/>
                <a:gd name="T79" fmla="*/ 799 h 1681"/>
                <a:gd name="T80" fmla="*/ 2021 w 2207"/>
                <a:gd name="T81" fmla="*/ 720 h 1681"/>
                <a:gd name="T82" fmla="*/ 2070 w 2207"/>
                <a:gd name="T83" fmla="*/ 633 h 1681"/>
                <a:gd name="T84" fmla="*/ 2095 w 2207"/>
                <a:gd name="T85" fmla="*/ 569 h 1681"/>
                <a:gd name="T86" fmla="*/ 2182 w 2207"/>
                <a:gd name="T87" fmla="*/ 404 h 1681"/>
                <a:gd name="T88" fmla="*/ 2206 w 2207"/>
                <a:gd name="T89" fmla="*/ 374 h 1681"/>
                <a:gd name="T90" fmla="*/ 2206 w 2207"/>
                <a:gd name="T91" fmla="*/ 374 h 1681"/>
                <a:gd name="T92" fmla="*/ 1636 w 2207"/>
                <a:gd name="T93" fmla="*/ 4 h 1681"/>
                <a:gd name="T94" fmla="*/ 1164 w 2207"/>
                <a:gd name="T95" fmla="*/ 136 h 1681"/>
                <a:gd name="T96" fmla="*/ 1091 w 2207"/>
                <a:gd name="T97" fmla="*/ 67 h 1681"/>
                <a:gd name="T98" fmla="*/ 1032 w 2207"/>
                <a:gd name="T99" fmla="*/ 28 h 1681"/>
                <a:gd name="T100" fmla="*/ 979 w 2207"/>
                <a:gd name="T101" fmla="*/ 0 h 1681"/>
                <a:gd name="T102" fmla="*/ 862 w 2207"/>
                <a:gd name="T103" fmla="*/ 19 h 1681"/>
                <a:gd name="T104" fmla="*/ 774 w 2207"/>
                <a:gd name="T105" fmla="*/ 28 h 1681"/>
                <a:gd name="T106" fmla="*/ 677 w 2207"/>
                <a:gd name="T107" fmla="*/ 53 h 1681"/>
                <a:gd name="T108" fmla="*/ 594 w 2207"/>
                <a:gd name="T109" fmla="*/ 63 h 1681"/>
                <a:gd name="T110" fmla="*/ 506 w 2207"/>
                <a:gd name="T111" fmla="*/ 87 h 1681"/>
                <a:gd name="T112" fmla="*/ 263 w 2207"/>
                <a:gd name="T113" fmla="*/ 160 h 1681"/>
                <a:gd name="T114" fmla="*/ 219 w 2207"/>
                <a:gd name="T115" fmla="*/ 185 h 1681"/>
                <a:gd name="T116" fmla="*/ 146 w 2207"/>
                <a:gd name="T117" fmla="*/ 238 h 1681"/>
                <a:gd name="T118" fmla="*/ 58 w 2207"/>
                <a:gd name="T119" fmla="*/ 267 h 1681"/>
                <a:gd name="T120" fmla="*/ 24 w 2207"/>
                <a:gd name="T121" fmla="*/ 301 h 1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07" h="1681">
                  <a:moveTo>
                    <a:pt x="24" y="301"/>
                  </a:moveTo>
                  <a:lnTo>
                    <a:pt x="24" y="301"/>
                  </a:lnTo>
                  <a:cubicBezTo>
                    <a:pt x="14" y="340"/>
                    <a:pt x="0" y="360"/>
                    <a:pt x="0" y="404"/>
                  </a:cubicBezTo>
                  <a:cubicBezTo>
                    <a:pt x="0" y="428"/>
                    <a:pt x="5" y="442"/>
                    <a:pt x="14" y="467"/>
                  </a:cubicBezTo>
                  <a:cubicBezTo>
                    <a:pt x="24" y="481"/>
                    <a:pt x="29" y="501"/>
                    <a:pt x="44" y="511"/>
                  </a:cubicBezTo>
                  <a:cubicBezTo>
                    <a:pt x="88" y="535"/>
                    <a:pt x="112" y="540"/>
                    <a:pt x="151" y="569"/>
                  </a:cubicBezTo>
                  <a:cubicBezTo>
                    <a:pt x="209" y="608"/>
                    <a:pt x="229" y="642"/>
                    <a:pt x="268" y="701"/>
                  </a:cubicBezTo>
                  <a:cubicBezTo>
                    <a:pt x="282" y="725"/>
                    <a:pt x="297" y="740"/>
                    <a:pt x="316" y="759"/>
                  </a:cubicBezTo>
                  <a:cubicBezTo>
                    <a:pt x="375" y="827"/>
                    <a:pt x="438" y="832"/>
                    <a:pt x="521" y="857"/>
                  </a:cubicBezTo>
                  <a:cubicBezTo>
                    <a:pt x="614" y="890"/>
                    <a:pt x="658" y="940"/>
                    <a:pt x="726" y="1008"/>
                  </a:cubicBezTo>
                  <a:cubicBezTo>
                    <a:pt x="765" y="1042"/>
                    <a:pt x="769" y="1081"/>
                    <a:pt x="813" y="1105"/>
                  </a:cubicBezTo>
                  <a:cubicBezTo>
                    <a:pt x="823" y="1110"/>
                    <a:pt x="833" y="1110"/>
                    <a:pt x="843" y="1110"/>
                  </a:cubicBezTo>
                  <a:cubicBezTo>
                    <a:pt x="877" y="1115"/>
                    <a:pt x="891" y="1125"/>
                    <a:pt x="926" y="1134"/>
                  </a:cubicBezTo>
                  <a:cubicBezTo>
                    <a:pt x="954" y="1144"/>
                    <a:pt x="965" y="1173"/>
                    <a:pt x="974" y="1208"/>
                  </a:cubicBezTo>
                  <a:cubicBezTo>
                    <a:pt x="984" y="1256"/>
                    <a:pt x="984" y="1285"/>
                    <a:pt x="998" y="1329"/>
                  </a:cubicBezTo>
                  <a:cubicBezTo>
                    <a:pt x="1018" y="1388"/>
                    <a:pt x="1052" y="1417"/>
                    <a:pt x="1101" y="1451"/>
                  </a:cubicBezTo>
                  <a:cubicBezTo>
                    <a:pt x="1130" y="1475"/>
                    <a:pt x="1150" y="1485"/>
                    <a:pt x="1174" y="1519"/>
                  </a:cubicBezTo>
                  <a:cubicBezTo>
                    <a:pt x="1203" y="1558"/>
                    <a:pt x="1203" y="1592"/>
                    <a:pt x="1232" y="1636"/>
                  </a:cubicBezTo>
                  <a:cubicBezTo>
                    <a:pt x="1237" y="1646"/>
                    <a:pt x="1242" y="1661"/>
                    <a:pt x="1252" y="1670"/>
                  </a:cubicBezTo>
                  <a:cubicBezTo>
                    <a:pt x="1271" y="1680"/>
                    <a:pt x="1300" y="1670"/>
                    <a:pt x="1320" y="1675"/>
                  </a:cubicBezTo>
                  <a:lnTo>
                    <a:pt x="1320" y="1675"/>
                  </a:lnTo>
                  <a:cubicBezTo>
                    <a:pt x="1320" y="1670"/>
                    <a:pt x="1315" y="1661"/>
                    <a:pt x="1315" y="1650"/>
                  </a:cubicBezTo>
                  <a:cubicBezTo>
                    <a:pt x="1315" y="1606"/>
                    <a:pt x="1359" y="1592"/>
                    <a:pt x="1359" y="1548"/>
                  </a:cubicBezTo>
                  <a:cubicBezTo>
                    <a:pt x="1359" y="1509"/>
                    <a:pt x="1339" y="1495"/>
                    <a:pt x="1335" y="1456"/>
                  </a:cubicBezTo>
                  <a:cubicBezTo>
                    <a:pt x="1339" y="1456"/>
                    <a:pt x="1344" y="1451"/>
                    <a:pt x="1349" y="1451"/>
                  </a:cubicBezTo>
                  <a:cubicBezTo>
                    <a:pt x="1368" y="1451"/>
                    <a:pt x="1374" y="1475"/>
                    <a:pt x="1393" y="1475"/>
                  </a:cubicBezTo>
                  <a:cubicBezTo>
                    <a:pt x="1422" y="1475"/>
                    <a:pt x="1422" y="1436"/>
                    <a:pt x="1432" y="1407"/>
                  </a:cubicBezTo>
                  <a:cubicBezTo>
                    <a:pt x="1442" y="1383"/>
                    <a:pt x="1471" y="1383"/>
                    <a:pt x="1495" y="1368"/>
                  </a:cubicBezTo>
                  <a:cubicBezTo>
                    <a:pt x="1529" y="1354"/>
                    <a:pt x="1559" y="1358"/>
                    <a:pt x="1588" y="1334"/>
                  </a:cubicBezTo>
                  <a:cubicBezTo>
                    <a:pt x="1607" y="1319"/>
                    <a:pt x="1607" y="1295"/>
                    <a:pt x="1627" y="1276"/>
                  </a:cubicBezTo>
                  <a:cubicBezTo>
                    <a:pt x="1661" y="1241"/>
                    <a:pt x="1685" y="1236"/>
                    <a:pt x="1719" y="1202"/>
                  </a:cubicBezTo>
                  <a:cubicBezTo>
                    <a:pt x="1744" y="1183"/>
                    <a:pt x="1758" y="1163"/>
                    <a:pt x="1763" y="1130"/>
                  </a:cubicBezTo>
                  <a:cubicBezTo>
                    <a:pt x="1763" y="1120"/>
                    <a:pt x="1758" y="1110"/>
                    <a:pt x="1763" y="1100"/>
                  </a:cubicBezTo>
                  <a:cubicBezTo>
                    <a:pt x="1773" y="1076"/>
                    <a:pt x="1797" y="1081"/>
                    <a:pt x="1816" y="1066"/>
                  </a:cubicBezTo>
                  <a:cubicBezTo>
                    <a:pt x="1836" y="1047"/>
                    <a:pt x="1836" y="1022"/>
                    <a:pt x="1855" y="1003"/>
                  </a:cubicBezTo>
                  <a:cubicBezTo>
                    <a:pt x="1860" y="998"/>
                    <a:pt x="1866" y="1003"/>
                    <a:pt x="1870" y="998"/>
                  </a:cubicBezTo>
                  <a:cubicBezTo>
                    <a:pt x="1890" y="973"/>
                    <a:pt x="1894" y="949"/>
                    <a:pt x="1909" y="920"/>
                  </a:cubicBezTo>
                  <a:cubicBezTo>
                    <a:pt x="1924" y="901"/>
                    <a:pt x="1938" y="886"/>
                    <a:pt x="1943" y="862"/>
                  </a:cubicBezTo>
                  <a:cubicBezTo>
                    <a:pt x="1943" y="842"/>
                    <a:pt x="1934" y="832"/>
                    <a:pt x="1943" y="818"/>
                  </a:cubicBezTo>
                  <a:cubicBezTo>
                    <a:pt x="1948" y="808"/>
                    <a:pt x="1958" y="803"/>
                    <a:pt x="1968" y="799"/>
                  </a:cubicBezTo>
                  <a:cubicBezTo>
                    <a:pt x="1997" y="779"/>
                    <a:pt x="2007" y="754"/>
                    <a:pt x="2021" y="720"/>
                  </a:cubicBezTo>
                  <a:cubicBezTo>
                    <a:pt x="2040" y="686"/>
                    <a:pt x="2051" y="667"/>
                    <a:pt x="2070" y="633"/>
                  </a:cubicBezTo>
                  <a:cubicBezTo>
                    <a:pt x="2080" y="608"/>
                    <a:pt x="2084" y="594"/>
                    <a:pt x="2095" y="569"/>
                  </a:cubicBezTo>
                  <a:cubicBezTo>
                    <a:pt x="2123" y="506"/>
                    <a:pt x="2143" y="467"/>
                    <a:pt x="2182" y="404"/>
                  </a:cubicBezTo>
                  <a:cubicBezTo>
                    <a:pt x="2192" y="394"/>
                    <a:pt x="2197" y="384"/>
                    <a:pt x="2206" y="374"/>
                  </a:cubicBezTo>
                  <a:lnTo>
                    <a:pt x="2206" y="374"/>
                  </a:lnTo>
                  <a:cubicBezTo>
                    <a:pt x="1636" y="4"/>
                    <a:pt x="1636" y="4"/>
                    <a:pt x="1636" y="4"/>
                  </a:cubicBezTo>
                  <a:cubicBezTo>
                    <a:pt x="1164" y="136"/>
                    <a:pt x="1164" y="136"/>
                    <a:pt x="1164" y="136"/>
                  </a:cubicBezTo>
                  <a:cubicBezTo>
                    <a:pt x="1130" y="121"/>
                    <a:pt x="1115" y="97"/>
                    <a:pt x="1091" y="67"/>
                  </a:cubicBezTo>
                  <a:cubicBezTo>
                    <a:pt x="1076" y="43"/>
                    <a:pt x="1057" y="43"/>
                    <a:pt x="1032" y="28"/>
                  </a:cubicBezTo>
                  <a:cubicBezTo>
                    <a:pt x="1013" y="19"/>
                    <a:pt x="1003" y="0"/>
                    <a:pt x="979" y="0"/>
                  </a:cubicBezTo>
                  <a:cubicBezTo>
                    <a:pt x="935" y="0"/>
                    <a:pt x="911" y="9"/>
                    <a:pt x="862" y="19"/>
                  </a:cubicBezTo>
                  <a:cubicBezTo>
                    <a:pt x="828" y="24"/>
                    <a:pt x="808" y="24"/>
                    <a:pt x="774" y="28"/>
                  </a:cubicBezTo>
                  <a:cubicBezTo>
                    <a:pt x="735" y="33"/>
                    <a:pt x="716" y="43"/>
                    <a:pt x="677" y="53"/>
                  </a:cubicBezTo>
                  <a:cubicBezTo>
                    <a:pt x="647" y="58"/>
                    <a:pt x="628" y="58"/>
                    <a:pt x="594" y="63"/>
                  </a:cubicBezTo>
                  <a:cubicBezTo>
                    <a:pt x="560" y="67"/>
                    <a:pt x="540" y="78"/>
                    <a:pt x="506" y="87"/>
                  </a:cubicBezTo>
                  <a:cubicBezTo>
                    <a:pt x="409" y="106"/>
                    <a:pt x="346" y="106"/>
                    <a:pt x="263" y="160"/>
                  </a:cubicBezTo>
                  <a:cubicBezTo>
                    <a:pt x="249" y="170"/>
                    <a:pt x="234" y="175"/>
                    <a:pt x="219" y="185"/>
                  </a:cubicBezTo>
                  <a:cubicBezTo>
                    <a:pt x="194" y="209"/>
                    <a:pt x="180" y="228"/>
                    <a:pt x="146" y="238"/>
                  </a:cubicBezTo>
                  <a:cubicBezTo>
                    <a:pt x="112" y="252"/>
                    <a:pt x="88" y="248"/>
                    <a:pt x="58" y="267"/>
                  </a:cubicBezTo>
                  <a:cubicBezTo>
                    <a:pt x="44" y="272"/>
                    <a:pt x="39" y="292"/>
                    <a:pt x="24" y="30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7" name="Freeform 92"/>
            <p:cNvSpPr>
              <a:spLocks noChangeArrowheads="1"/>
            </p:cNvSpPr>
            <p:nvPr/>
          </p:nvSpPr>
          <p:spPr bwMode="auto">
            <a:xfrm>
              <a:off x="12380786" y="8138489"/>
              <a:ext cx="1503731" cy="1596243"/>
            </a:xfrm>
            <a:custGeom>
              <a:avLst/>
              <a:gdLst>
                <a:gd name="T0" fmla="*/ 488 w 2374"/>
                <a:gd name="T1" fmla="*/ 136 h 2519"/>
                <a:gd name="T2" fmla="*/ 1062 w 2374"/>
                <a:gd name="T3" fmla="*/ 0 h 2519"/>
                <a:gd name="T4" fmla="*/ 1052 w 2374"/>
                <a:gd name="T5" fmla="*/ 166 h 2519"/>
                <a:gd name="T6" fmla="*/ 1189 w 2374"/>
                <a:gd name="T7" fmla="*/ 268 h 2519"/>
                <a:gd name="T8" fmla="*/ 1354 w 2374"/>
                <a:gd name="T9" fmla="*/ 458 h 2519"/>
                <a:gd name="T10" fmla="*/ 1764 w 2374"/>
                <a:gd name="T11" fmla="*/ 707 h 2519"/>
                <a:gd name="T12" fmla="*/ 1881 w 2374"/>
                <a:gd name="T13" fmla="*/ 809 h 2519"/>
                <a:gd name="T14" fmla="*/ 2012 w 2374"/>
                <a:gd name="T15" fmla="*/ 907 h 2519"/>
                <a:gd name="T16" fmla="*/ 2139 w 2374"/>
                <a:gd name="T17" fmla="*/ 1150 h 2519"/>
                <a:gd name="T18" fmla="*/ 2270 w 2374"/>
                <a:gd name="T19" fmla="*/ 1335 h 2519"/>
                <a:gd name="T20" fmla="*/ 2358 w 2374"/>
                <a:gd name="T21" fmla="*/ 1374 h 2519"/>
                <a:gd name="T22" fmla="*/ 2373 w 2374"/>
                <a:gd name="T23" fmla="*/ 1413 h 2519"/>
                <a:gd name="T24" fmla="*/ 2280 w 2374"/>
                <a:gd name="T25" fmla="*/ 1603 h 2519"/>
                <a:gd name="T26" fmla="*/ 2251 w 2374"/>
                <a:gd name="T27" fmla="*/ 1808 h 2519"/>
                <a:gd name="T28" fmla="*/ 2231 w 2374"/>
                <a:gd name="T29" fmla="*/ 1958 h 2519"/>
                <a:gd name="T30" fmla="*/ 2260 w 2374"/>
                <a:gd name="T31" fmla="*/ 2056 h 2519"/>
                <a:gd name="T32" fmla="*/ 2280 w 2374"/>
                <a:gd name="T33" fmla="*/ 2183 h 2519"/>
                <a:gd name="T34" fmla="*/ 2216 w 2374"/>
                <a:gd name="T35" fmla="*/ 2197 h 2519"/>
                <a:gd name="T36" fmla="*/ 2158 w 2374"/>
                <a:gd name="T37" fmla="*/ 2202 h 2519"/>
                <a:gd name="T38" fmla="*/ 2080 w 2374"/>
                <a:gd name="T39" fmla="*/ 2202 h 2519"/>
                <a:gd name="T40" fmla="*/ 1978 w 2374"/>
                <a:gd name="T41" fmla="*/ 2270 h 2519"/>
                <a:gd name="T42" fmla="*/ 1953 w 2374"/>
                <a:gd name="T43" fmla="*/ 2460 h 2519"/>
                <a:gd name="T44" fmla="*/ 1057 w 2374"/>
                <a:gd name="T45" fmla="*/ 2499 h 2519"/>
                <a:gd name="T46" fmla="*/ 614 w 2374"/>
                <a:gd name="T47" fmla="*/ 2465 h 2519"/>
                <a:gd name="T48" fmla="*/ 478 w 2374"/>
                <a:gd name="T49" fmla="*/ 2407 h 2519"/>
                <a:gd name="T50" fmla="*/ 449 w 2374"/>
                <a:gd name="T51" fmla="*/ 1919 h 2519"/>
                <a:gd name="T52" fmla="*/ 468 w 2374"/>
                <a:gd name="T53" fmla="*/ 1734 h 2519"/>
                <a:gd name="T54" fmla="*/ 522 w 2374"/>
                <a:gd name="T55" fmla="*/ 1661 h 2519"/>
                <a:gd name="T56" fmla="*/ 449 w 2374"/>
                <a:gd name="T57" fmla="*/ 1545 h 2519"/>
                <a:gd name="T58" fmla="*/ 366 w 2374"/>
                <a:gd name="T59" fmla="*/ 1486 h 2519"/>
                <a:gd name="T60" fmla="*/ 336 w 2374"/>
                <a:gd name="T61" fmla="*/ 1369 h 2519"/>
                <a:gd name="T62" fmla="*/ 307 w 2374"/>
                <a:gd name="T63" fmla="*/ 1184 h 2519"/>
                <a:gd name="T64" fmla="*/ 5 w 2374"/>
                <a:gd name="T65" fmla="*/ 263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74" h="2519">
                  <a:moveTo>
                    <a:pt x="488" y="136"/>
                  </a:moveTo>
                  <a:lnTo>
                    <a:pt x="488" y="136"/>
                  </a:lnTo>
                  <a:cubicBezTo>
                    <a:pt x="1062" y="0"/>
                    <a:pt x="1062" y="0"/>
                    <a:pt x="1062" y="0"/>
                  </a:cubicBezTo>
                  <a:lnTo>
                    <a:pt x="1062" y="0"/>
                  </a:lnTo>
                  <a:cubicBezTo>
                    <a:pt x="1052" y="39"/>
                    <a:pt x="1038" y="59"/>
                    <a:pt x="1038" y="103"/>
                  </a:cubicBezTo>
                  <a:cubicBezTo>
                    <a:pt x="1038" y="127"/>
                    <a:pt x="1043" y="141"/>
                    <a:pt x="1052" y="166"/>
                  </a:cubicBezTo>
                  <a:cubicBezTo>
                    <a:pt x="1062" y="180"/>
                    <a:pt x="1067" y="200"/>
                    <a:pt x="1082" y="210"/>
                  </a:cubicBezTo>
                  <a:cubicBezTo>
                    <a:pt x="1126" y="234"/>
                    <a:pt x="1150" y="239"/>
                    <a:pt x="1189" y="268"/>
                  </a:cubicBezTo>
                  <a:cubicBezTo>
                    <a:pt x="1247" y="307"/>
                    <a:pt x="1267" y="341"/>
                    <a:pt x="1306" y="400"/>
                  </a:cubicBezTo>
                  <a:cubicBezTo>
                    <a:pt x="1320" y="424"/>
                    <a:pt x="1335" y="439"/>
                    <a:pt x="1354" y="458"/>
                  </a:cubicBezTo>
                  <a:cubicBezTo>
                    <a:pt x="1413" y="526"/>
                    <a:pt x="1476" y="531"/>
                    <a:pt x="1559" y="556"/>
                  </a:cubicBezTo>
                  <a:cubicBezTo>
                    <a:pt x="1652" y="589"/>
                    <a:pt x="1696" y="639"/>
                    <a:pt x="1764" y="707"/>
                  </a:cubicBezTo>
                  <a:cubicBezTo>
                    <a:pt x="1803" y="741"/>
                    <a:pt x="1807" y="780"/>
                    <a:pt x="1851" y="804"/>
                  </a:cubicBezTo>
                  <a:cubicBezTo>
                    <a:pt x="1861" y="809"/>
                    <a:pt x="1871" y="809"/>
                    <a:pt x="1881" y="809"/>
                  </a:cubicBezTo>
                  <a:cubicBezTo>
                    <a:pt x="1915" y="814"/>
                    <a:pt x="1929" y="824"/>
                    <a:pt x="1964" y="833"/>
                  </a:cubicBezTo>
                  <a:cubicBezTo>
                    <a:pt x="1992" y="843"/>
                    <a:pt x="2003" y="872"/>
                    <a:pt x="2012" y="907"/>
                  </a:cubicBezTo>
                  <a:cubicBezTo>
                    <a:pt x="2022" y="955"/>
                    <a:pt x="2022" y="984"/>
                    <a:pt x="2036" y="1028"/>
                  </a:cubicBezTo>
                  <a:cubicBezTo>
                    <a:pt x="2056" y="1087"/>
                    <a:pt x="2090" y="1116"/>
                    <a:pt x="2139" y="1150"/>
                  </a:cubicBezTo>
                  <a:cubicBezTo>
                    <a:pt x="2168" y="1174"/>
                    <a:pt x="2188" y="1184"/>
                    <a:pt x="2212" y="1218"/>
                  </a:cubicBezTo>
                  <a:cubicBezTo>
                    <a:pt x="2241" y="1257"/>
                    <a:pt x="2241" y="1291"/>
                    <a:pt x="2270" y="1335"/>
                  </a:cubicBezTo>
                  <a:cubicBezTo>
                    <a:pt x="2275" y="1345"/>
                    <a:pt x="2280" y="1360"/>
                    <a:pt x="2290" y="1369"/>
                  </a:cubicBezTo>
                  <a:cubicBezTo>
                    <a:pt x="2309" y="1379"/>
                    <a:pt x="2338" y="1369"/>
                    <a:pt x="2358" y="1374"/>
                  </a:cubicBezTo>
                  <a:lnTo>
                    <a:pt x="2358" y="1374"/>
                  </a:lnTo>
                  <a:cubicBezTo>
                    <a:pt x="2362" y="1388"/>
                    <a:pt x="2373" y="1398"/>
                    <a:pt x="2373" y="1413"/>
                  </a:cubicBezTo>
                  <a:cubicBezTo>
                    <a:pt x="2373" y="1452"/>
                    <a:pt x="2343" y="1466"/>
                    <a:pt x="2314" y="1501"/>
                  </a:cubicBezTo>
                  <a:cubicBezTo>
                    <a:pt x="2309" y="1545"/>
                    <a:pt x="2295" y="1564"/>
                    <a:pt x="2280" y="1603"/>
                  </a:cubicBezTo>
                  <a:cubicBezTo>
                    <a:pt x="2270" y="1656"/>
                    <a:pt x="2275" y="1686"/>
                    <a:pt x="2265" y="1739"/>
                  </a:cubicBezTo>
                  <a:cubicBezTo>
                    <a:pt x="2265" y="1769"/>
                    <a:pt x="2251" y="1783"/>
                    <a:pt x="2251" y="1808"/>
                  </a:cubicBezTo>
                  <a:cubicBezTo>
                    <a:pt x="2251" y="1827"/>
                    <a:pt x="2265" y="1841"/>
                    <a:pt x="2265" y="1861"/>
                  </a:cubicBezTo>
                  <a:cubicBezTo>
                    <a:pt x="2265" y="1900"/>
                    <a:pt x="2231" y="1919"/>
                    <a:pt x="2231" y="1958"/>
                  </a:cubicBezTo>
                  <a:cubicBezTo>
                    <a:pt x="2231" y="1978"/>
                    <a:pt x="2251" y="1978"/>
                    <a:pt x="2251" y="1998"/>
                  </a:cubicBezTo>
                  <a:cubicBezTo>
                    <a:pt x="2255" y="2017"/>
                    <a:pt x="2255" y="2037"/>
                    <a:pt x="2260" y="2056"/>
                  </a:cubicBezTo>
                  <a:cubicBezTo>
                    <a:pt x="2265" y="2085"/>
                    <a:pt x="2270" y="2104"/>
                    <a:pt x="2270" y="2134"/>
                  </a:cubicBezTo>
                  <a:cubicBezTo>
                    <a:pt x="2275" y="2153"/>
                    <a:pt x="2275" y="2168"/>
                    <a:pt x="2280" y="2183"/>
                  </a:cubicBezTo>
                  <a:lnTo>
                    <a:pt x="2280" y="2183"/>
                  </a:lnTo>
                  <a:cubicBezTo>
                    <a:pt x="2260" y="2187"/>
                    <a:pt x="2236" y="2192"/>
                    <a:pt x="2216" y="2197"/>
                  </a:cubicBezTo>
                  <a:cubicBezTo>
                    <a:pt x="2207" y="2202"/>
                    <a:pt x="2202" y="2207"/>
                    <a:pt x="2188" y="2207"/>
                  </a:cubicBezTo>
                  <a:cubicBezTo>
                    <a:pt x="2178" y="2207"/>
                    <a:pt x="2168" y="2202"/>
                    <a:pt x="2158" y="2202"/>
                  </a:cubicBezTo>
                  <a:cubicBezTo>
                    <a:pt x="2149" y="2207"/>
                    <a:pt x="2139" y="2212"/>
                    <a:pt x="2129" y="2212"/>
                  </a:cubicBezTo>
                  <a:cubicBezTo>
                    <a:pt x="2110" y="2212"/>
                    <a:pt x="2100" y="2207"/>
                    <a:pt x="2080" y="2202"/>
                  </a:cubicBezTo>
                  <a:cubicBezTo>
                    <a:pt x="2075" y="2202"/>
                    <a:pt x="2075" y="2197"/>
                    <a:pt x="2066" y="2197"/>
                  </a:cubicBezTo>
                  <a:cubicBezTo>
                    <a:pt x="2022" y="2197"/>
                    <a:pt x="1992" y="2231"/>
                    <a:pt x="1978" y="2270"/>
                  </a:cubicBezTo>
                  <a:cubicBezTo>
                    <a:pt x="1968" y="2294"/>
                    <a:pt x="1953" y="2309"/>
                    <a:pt x="1953" y="2333"/>
                  </a:cubicBezTo>
                  <a:cubicBezTo>
                    <a:pt x="1953" y="2460"/>
                    <a:pt x="1953" y="2460"/>
                    <a:pt x="1953" y="2460"/>
                  </a:cubicBezTo>
                  <a:cubicBezTo>
                    <a:pt x="1900" y="2450"/>
                    <a:pt x="1871" y="2426"/>
                    <a:pt x="1832" y="2392"/>
                  </a:cubicBezTo>
                  <a:cubicBezTo>
                    <a:pt x="1057" y="2499"/>
                    <a:pt x="1057" y="2499"/>
                    <a:pt x="1057" y="2499"/>
                  </a:cubicBezTo>
                  <a:cubicBezTo>
                    <a:pt x="765" y="2518"/>
                    <a:pt x="765" y="2518"/>
                    <a:pt x="765" y="2518"/>
                  </a:cubicBezTo>
                  <a:cubicBezTo>
                    <a:pt x="707" y="2494"/>
                    <a:pt x="673" y="2490"/>
                    <a:pt x="614" y="2465"/>
                  </a:cubicBezTo>
                  <a:cubicBezTo>
                    <a:pt x="561" y="2446"/>
                    <a:pt x="531" y="2421"/>
                    <a:pt x="478" y="2407"/>
                  </a:cubicBezTo>
                  <a:lnTo>
                    <a:pt x="478" y="2407"/>
                  </a:lnTo>
                  <a:cubicBezTo>
                    <a:pt x="483" y="2329"/>
                    <a:pt x="492" y="2299"/>
                    <a:pt x="497" y="2222"/>
                  </a:cubicBezTo>
                  <a:cubicBezTo>
                    <a:pt x="449" y="1919"/>
                    <a:pt x="449" y="1919"/>
                    <a:pt x="449" y="1919"/>
                  </a:cubicBezTo>
                  <a:cubicBezTo>
                    <a:pt x="453" y="1876"/>
                    <a:pt x="463" y="1851"/>
                    <a:pt x="463" y="1813"/>
                  </a:cubicBezTo>
                  <a:cubicBezTo>
                    <a:pt x="463" y="1783"/>
                    <a:pt x="458" y="1764"/>
                    <a:pt x="468" y="1734"/>
                  </a:cubicBezTo>
                  <a:cubicBezTo>
                    <a:pt x="478" y="1719"/>
                    <a:pt x="488" y="1705"/>
                    <a:pt x="497" y="1691"/>
                  </a:cubicBezTo>
                  <a:cubicBezTo>
                    <a:pt x="507" y="1681"/>
                    <a:pt x="522" y="1676"/>
                    <a:pt x="522" y="1661"/>
                  </a:cubicBezTo>
                  <a:cubicBezTo>
                    <a:pt x="522" y="1632"/>
                    <a:pt x="507" y="1622"/>
                    <a:pt x="492" y="1603"/>
                  </a:cubicBezTo>
                  <a:cubicBezTo>
                    <a:pt x="478" y="1578"/>
                    <a:pt x="463" y="1569"/>
                    <a:pt x="449" y="1545"/>
                  </a:cubicBezTo>
                  <a:cubicBezTo>
                    <a:pt x="434" y="1520"/>
                    <a:pt x="419" y="1510"/>
                    <a:pt x="395" y="1501"/>
                  </a:cubicBezTo>
                  <a:cubicBezTo>
                    <a:pt x="385" y="1496"/>
                    <a:pt x="375" y="1496"/>
                    <a:pt x="366" y="1486"/>
                  </a:cubicBezTo>
                  <a:cubicBezTo>
                    <a:pt x="351" y="1476"/>
                    <a:pt x="346" y="1462"/>
                    <a:pt x="346" y="1442"/>
                  </a:cubicBezTo>
                  <a:cubicBezTo>
                    <a:pt x="336" y="1413"/>
                    <a:pt x="341" y="1393"/>
                    <a:pt x="336" y="1369"/>
                  </a:cubicBezTo>
                  <a:cubicBezTo>
                    <a:pt x="331" y="1345"/>
                    <a:pt x="322" y="1330"/>
                    <a:pt x="317" y="1305"/>
                  </a:cubicBezTo>
                  <a:cubicBezTo>
                    <a:pt x="307" y="1262"/>
                    <a:pt x="312" y="1233"/>
                    <a:pt x="307" y="1184"/>
                  </a:cubicBezTo>
                  <a:cubicBezTo>
                    <a:pt x="0" y="263"/>
                    <a:pt x="0" y="263"/>
                    <a:pt x="0" y="263"/>
                  </a:cubicBezTo>
                  <a:cubicBezTo>
                    <a:pt x="5" y="263"/>
                    <a:pt x="5" y="263"/>
                    <a:pt x="5" y="263"/>
                  </a:cubicBezTo>
                  <a:cubicBezTo>
                    <a:pt x="488" y="136"/>
                    <a:pt x="488" y="136"/>
                    <a:pt x="488" y="13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8" name="Freeform 93"/>
            <p:cNvSpPr>
              <a:spLocks noChangeArrowheads="1"/>
            </p:cNvSpPr>
            <p:nvPr/>
          </p:nvSpPr>
          <p:spPr bwMode="auto">
            <a:xfrm>
              <a:off x="11966350" y="9524700"/>
              <a:ext cx="2503417" cy="1965899"/>
            </a:xfrm>
            <a:custGeom>
              <a:avLst/>
              <a:gdLst>
                <a:gd name="T0" fmla="*/ 1267 w 3947"/>
                <a:gd name="T1" fmla="*/ 282 h 3098"/>
                <a:gd name="T2" fmla="*/ 2485 w 3947"/>
                <a:gd name="T3" fmla="*/ 209 h 3098"/>
                <a:gd name="T4" fmla="*/ 2631 w 3947"/>
                <a:gd name="T5" fmla="*/ 87 h 3098"/>
                <a:gd name="T6" fmla="*/ 2782 w 3947"/>
                <a:gd name="T7" fmla="*/ 29 h 3098"/>
                <a:gd name="T8" fmla="*/ 2869 w 3947"/>
                <a:gd name="T9" fmla="*/ 14 h 3098"/>
                <a:gd name="T10" fmla="*/ 2938 w 3947"/>
                <a:gd name="T11" fmla="*/ 92 h 3098"/>
                <a:gd name="T12" fmla="*/ 2869 w 3947"/>
                <a:gd name="T13" fmla="*/ 185 h 3098"/>
                <a:gd name="T14" fmla="*/ 2904 w 3947"/>
                <a:gd name="T15" fmla="*/ 511 h 3098"/>
                <a:gd name="T16" fmla="*/ 3006 w 3947"/>
                <a:gd name="T17" fmla="*/ 282 h 3098"/>
                <a:gd name="T18" fmla="*/ 3118 w 3947"/>
                <a:gd name="T19" fmla="*/ 555 h 3098"/>
                <a:gd name="T20" fmla="*/ 3332 w 3947"/>
                <a:gd name="T21" fmla="*/ 920 h 3098"/>
                <a:gd name="T22" fmla="*/ 3503 w 3947"/>
                <a:gd name="T23" fmla="*/ 1100 h 3098"/>
                <a:gd name="T24" fmla="*/ 3449 w 3947"/>
                <a:gd name="T25" fmla="*/ 1178 h 3098"/>
                <a:gd name="T26" fmla="*/ 3629 w 3947"/>
                <a:gd name="T27" fmla="*/ 1461 h 3098"/>
                <a:gd name="T28" fmla="*/ 3824 w 3947"/>
                <a:gd name="T29" fmla="*/ 1802 h 3098"/>
                <a:gd name="T30" fmla="*/ 3902 w 3947"/>
                <a:gd name="T31" fmla="*/ 1992 h 3098"/>
                <a:gd name="T32" fmla="*/ 3922 w 3947"/>
                <a:gd name="T33" fmla="*/ 2283 h 3098"/>
                <a:gd name="T34" fmla="*/ 3883 w 3947"/>
                <a:gd name="T35" fmla="*/ 2795 h 3098"/>
                <a:gd name="T36" fmla="*/ 3800 w 3947"/>
                <a:gd name="T37" fmla="*/ 3043 h 3098"/>
                <a:gd name="T38" fmla="*/ 3551 w 3947"/>
                <a:gd name="T39" fmla="*/ 3063 h 3098"/>
                <a:gd name="T40" fmla="*/ 3634 w 3947"/>
                <a:gd name="T41" fmla="*/ 3000 h 3098"/>
                <a:gd name="T42" fmla="*/ 3435 w 3947"/>
                <a:gd name="T43" fmla="*/ 2868 h 3098"/>
                <a:gd name="T44" fmla="*/ 3215 w 3947"/>
                <a:gd name="T45" fmla="*/ 2698 h 3098"/>
                <a:gd name="T46" fmla="*/ 3059 w 3947"/>
                <a:gd name="T47" fmla="*/ 2435 h 3098"/>
                <a:gd name="T48" fmla="*/ 2962 w 3947"/>
                <a:gd name="T49" fmla="*/ 2299 h 3098"/>
                <a:gd name="T50" fmla="*/ 2869 w 3947"/>
                <a:gd name="T51" fmla="*/ 2216 h 3098"/>
                <a:gd name="T52" fmla="*/ 2689 w 3947"/>
                <a:gd name="T53" fmla="*/ 2133 h 3098"/>
                <a:gd name="T54" fmla="*/ 2602 w 3947"/>
                <a:gd name="T55" fmla="*/ 1957 h 3098"/>
                <a:gd name="T56" fmla="*/ 2636 w 3947"/>
                <a:gd name="T57" fmla="*/ 1763 h 3098"/>
                <a:gd name="T58" fmla="*/ 2499 w 3947"/>
                <a:gd name="T59" fmla="*/ 1792 h 3098"/>
                <a:gd name="T60" fmla="*/ 2451 w 3947"/>
                <a:gd name="T61" fmla="*/ 1587 h 3098"/>
                <a:gd name="T62" fmla="*/ 2431 w 3947"/>
                <a:gd name="T63" fmla="*/ 1310 h 3098"/>
                <a:gd name="T64" fmla="*/ 2300 w 3947"/>
                <a:gd name="T65" fmla="*/ 1056 h 3098"/>
                <a:gd name="T66" fmla="*/ 1988 w 3947"/>
                <a:gd name="T67" fmla="*/ 896 h 3098"/>
                <a:gd name="T68" fmla="*/ 1885 w 3947"/>
                <a:gd name="T69" fmla="*/ 720 h 3098"/>
                <a:gd name="T70" fmla="*/ 1754 w 3947"/>
                <a:gd name="T71" fmla="*/ 677 h 3098"/>
                <a:gd name="T72" fmla="*/ 1623 w 3947"/>
                <a:gd name="T73" fmla="*/ 686 h 3098"/>
                <a:gd name="T74" fmla="*/ 1530 w 3947"/>
                <a:gd name="T75" fmla="*/ 808 h 3098"/>
                <a:gd name="T76" fmla="*/ 1365 w 3947"/>
                <a:gd name="T77" fmla="*/ 891 h 3098"/>
                <a:gd name="T78" fmla="*/ 1189 w 3947"/>
                <a:gd name="T79" fmla="*/ 964 h 3098"/>
                <a:gd name="T80" fmla="*/ 1062 w 3947"/>
                <a:gd name="T81" fmla="*/ 837 h 3098"/>
                <a:gd name="T82" fmla="*/ 931 w 3947"/>
                <a:gd name="T83" fmla="*/ 720 h 3098"/>
                <a:gd name="T84" fmla="*/ 697 w 3947"/>
                <a:gd name="T85" fmla="*/ 701 h 3098"/>
                <a:gd name="T86" fmla="*/ 381 w 3947"/>
                <a:gd name="T87" fmla="*/ 705 h 3098"/>
                <a:gd name="T88" fmla="*/ 220 w 3947"/>
                <a:gd name="T89" fmla="*/ 705 h 3098"/>
                <a:gd name="T90" fmla="*/ 166 w 3947"/>
                <a:gd name="T91" fmla="*/ 823 h 3098"/>
                <a:gd name="T92" fmla="*/ 83 w 3947"/>
                <a:gd name="T93" fmla="*/ 832 h 3098"/>
                <a:gd name="T94" fmla="*/ 64 w 3947"/>
                <a:gd name="T95" fmla="*/ 652 h 3098"/>
                <a:gd name="T96" fmla="*/ 30 w 3947"/>
                <a:gd name="T97" fmla="*/ 448 h 3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47" h="3098">
                  <a:moveTo>
                    <a:pt x="1131" y="224"/>
                  </a:moveTo>
                  <a:lnTo>
                    <a:pt x="1131" y="224"/>
                  </a:lnTo>
                  <a:cubicBezTo>
                    <a:pt x="1184" y="238"/>
                    <a:pt x="1214" y="263"/>
                    <a:pt x="1267" y="282"/>
                  </a:cubicBezTo>
                  <a:cubicBezTo>
                    <a:pt x="1326" y="307"/>
                    <a:pt x="1360" y="311"/>
                    <a:pt x="1418" y="335"/>
                  </a:cubicBezTo>
                  <a:cubicBezTo>
                    <a:pt x="1710" y="316"/>
                    <a:pt x="1710" y="316"/>
                    <a:pt x="1710" y="316"/>
                  </a:cubicBezTo>
                  <a:cubicBezTo>
                    <a:pt x="2485" y="209"/>
                    <a:pt x="2485" y="209"/>
                    <a:pt x="2485" y="209"/>
                  </a:cubicBezTo>
                  <a:cubicBezTo>
                    <a:pt x="2524" y="243"/>
                    <a:pt x="2553" y="267"/>
                    <a:pt x="2606" y="277"/>
                  </a:cubicBezTo>
                  <a:cubicBezTo>
                    <a:pt x="2606" y="150"/>
                    <a:pt x="2606" y="150"/>
                    <a:pt x="2606" y="150"/>
                  </a:cubicBezTo>
                  <a:cubicBezTo>
                    <a:pt x="2606" y="126"/>
                    <a:pt x="2621" y="111"/>
                    <a:pt x="2631" y="87"/>
                  </a:cubicBezTo>
                  <a:cubicBezTo>
                    <a:pt x="2645" y="48"/>
                    <a:pt x="2675" y="14"/>
                    <a:pt x="2719" y="14"/>
                  </a:cubicBezTo>
                  <a:cubicBezTo>
                    <a:pt x="2728" y="14"/>
                    <a:pt x="2728" y="19"/>
                    <a:pt x="2733" y="19"/>
                  </a:cubicBezTo>
                  <a:cubicBezTo>
                    <a:pt x="2753" y="24"/>
                    <a:pt x="2763" y="29"/>
                    <a:pt x="2782" y="29"/>
                  </a:cubicBezTo>
                  <a:cubicBezTo>
                    <a:pt x="2792" y="29"/>
                    <a:pt x="2802" y="24"/>
                    <a:pt x="2811" y="19"/>
                  </a:cubicBezTo>
                  <a:cubicBezTo>
                    <a:pt x="2821" y="19"/>
                    <a:pt x="2831" y="24"/>
                    <a:pt x="2841" y="24"/>
                  </a:cubicBezTo>
                  <a:cubicBezTo>
                    <a:pt x="2855" y="24"/>
                    <a:pt x="2860" y="19"/>
                    <a:pt x="2869" y="14"/>
                  </a:cubicBezTo>
                  <a:cubicBezTo>
                    <a:pt x="2889" y="9"/>
                    <a:pt x="2913" y="4"/>
                    <a:pt x="2933" y="0"/>
                  </a:cubicBezTo>
                  <a:lnTo>
                    <a:pt x="2933" y="0"/>
                  </a:lnTo>
                  <a:cubicBezTo>
                    <a:pt x="2933" y="29"/>
                    <a:pt x="2938" y="58"/>
                    <a:pt x="2938" y="92"/>
                  </a:cubicBezTo>
                  <a:cubicBezTo>
                    <a:pt x="2938" y="111"/>
                    <a:pt x="2918" y="116"/>
                    <a:pt x="2908" y="136"/>
                  </a:cubicBezTo>
                  <a:cubicBezTo>
                    <a:pt x="2899" y="150"/>
                    <a:pt x="2894" y="165"/>
                    <a:pt x="2884" y="180"/>
                  </a:cubicBezTo>
                  <a:cubicBezTo>
                    <a:pt x="2879" y="185"/>
                    <a:pt x="2869" y="180"/>
                    <a:pt x="2869" y="185"/>
                  </a:cubicBezTo>
                  <a:cubicBezTo>
                    <a:pt x="2845" y="209"/>
                    <a:pt x="2836" y="228"/>
                    <a:pt x="2836" y="263"/>
                  </a:cubicBezTo>
                  <a:cubicBezTo>
                    <a:pt x="2836" y="311"/>
                    <a:pt x="2865" y="335"/>
                    <a:pt x="2879" y="384"/>
                  </a:cubicBezTo>
                  <a:cubicBezTo>
                    <a:pt x="2894" y="428"/>
                    <a:pt x="2894" y="462"/>
                    <a:pt x="2904" y="511"/>
                  </a:cubicBezTo>
                  <a:cubicBezTo>
                    <a:pt x="2913" y="452"/>
                    <a:pt x="2904" y="418"/>
                    <a:pt x="2904" y="360"/>
                  </a:cubicBezTo>
                  <a:cubicBezTo>
                    <a:pt x="2904" y="277"/>
                    <a:pt x="2908" y="214"/>
                    <a:pt x="2957" y="150"/>
                  </a:cubicBezTo>
                  <a:cubicBezTo>
                    <a:pt x="2987" y="199"/>
                    <a:pt x="2987" y="233"/>
                    <a:pt x="3006" y="282"/>
                  </a:cubicBezTo>
                  <a:cubicBezTo>
                    <a:pt x="3015" y="307"/>
                    <a:pt x="3030" y="321"/>
                    <a:pt x="3035" y="346"/>
                  </a:cubicBezTo>
                  <a:cubicBezTo>
                    <a:pt x="3059" y="409"/>
                    <a:pt x="3065" y="448"/>
                    <a:pt x="3094" y="511"/>
                  </a:cubicBezTo>
                  <a:cubicBezTo>
                    <a:pt x="3098" y="531"/>
                    <a:pt x="3113" y="540"/>
                    <a:pt x="3118" y="555"/>
                  </a:cubicBezTo>
                  <a:cubicBezTo>
                    <a:pt x="3137" y="598"/>
                    <a:pt x="3142" y="628"/>
                    <a:pt x="3167" y="667"/>
                  </a:cubicBezTo>
                  <a:cubicBezTo>
                    <a:pt x="3191" y="711"/>
                    <a:pt x="3225" y="725"/>
                    <a:pt x="3255" y="769"/>
                  </a:cubicBezTo>
                  <a:cubicBezTo>
                    <a:pt x="3294" y="827"/>
                    <a:pt x="3303" y="862"/>
                    <a:pt x="3332" y="920"/>
                  </a:cubicBezTo>
                  <a:cubicBezTo>
                    <a:pt x="3357" y="959"/>
                    <a:pt x="3381" y="973"/>
                    <a:pt x="3405" y="1003"/>
                  </a:cubicBezTo>
                  <a:cubicBezTo>
                    <a:pt x="3420" y="1023"/>
                    <a:pt x="3430" y="1032"/>
                    <a:pt x="3444" y="1051"/>
                  </a:cubicBezTo>
                  <a:cubicBezTo>
                    <a:pt x="3464" y="1071"/>
                    <a:pt x="3483" y="1076"/>
                    <a:pt x="3503" y="1100"/>
                  </a:cubicBezTo>
                  <a:cubicBezTo>
                    <a:pt x="3522" y="1120"/>
                    <a:pt x="3527" y="1134"/>
                    <a:pt x="3537" y="1159"/>
                  </a:cubicBezTo>
                  <a:cubicBezTo>
                    <a:pt x="3488" y="1139"/>
                    <a:pt x="3459" y="1114"/>
                    <a:pt x="3400" y="1110"/>
                  </a:cubicBezTo>
                  <a:cubicBezTo>
                    <a:pt x="3410" y="1139"/>
                    <a:pt x="3435" y="1154"/>
                    <a:pt x="3449" y="1178"/>
                  </a:cubicBezTo>
                  <a:cubicBezTo>
                    <a:pt x="3479" y="1217"/>
                    <a:pt x="3488" y="1241"/>
                    <a:pt x="3513" y="1285"/>
                  </a:cubicBezTo>
                  <a:cubicBezTo>
                    <a:pt x="3527" y="1310"/>
                    <a:pt x="3537" y="1334"/>
                    <a:pt x="3551" y="1358"/>
                  </a:cubicBezTo>
                  <a:cubicBezTo>
                    <a:pt x="3581" y="1397"/>
                    <a:pt x="3610" y="1417"/>
                    <a:pt x="3629" y="1461"/>
                  </a:cubicBezTo>
                  <a:cubicBezTo>
                    <a:pt x="3664" y="1534"/>
                    <a:pt x="3683" y="1578"/>
                    <a:pt x="3731" y="1646"/>
                  </a:cubicBezTo>
                  <a:cubicBezTo>
                    <a:pt x="3746" y="1670"/>
                    <a:pt x="3756" y="1680"/>
                    <a:pt x="3771" y="1704"/>
                  </a:cubicBezTo>
                  <a:cubicBezTo>
                    <a:pt x="3795" y="1743"/>
                    <a:pt x="3824" y="1758"/>
                    <a:pt x="3824" y="1802"/>
                  </a:cubicBezTo>
                  <a:cubicBezTo>
                    <a:pt x="3824" y="1816"/>
                    <a:pt x="3814" y="1821"/>
                    <a:pt x="3814" y="1835"/>
                  </a:cubicBezTo>
                  <a:cubicBezTo>
                    <a:pt x="3814" y="1855"/>
                    <a:pt x="3824" y="1870"/>
                    <a:pt x="3834" y="1885"/>
                  </a:cubicBezTo>
                  <a:cubicBezTo>
                    <a:pt x="3863" y="1924"/>
                    <a:pt x="3878" y="1952"/>
                    <a:pt x="3902" y="1992"/>
                  </a:cubicBezTo>
                  <a:cubicBezTo>
                    <a:pt x="3932" y="2040"/>
                    <a:pt x="3941" y="2079"/>
                    <a:pt x="3941" y="2138"/>
                  </a:cubicBezTo>
                  <a:cubicBezTo>
                    <a:pt x="3941" y="2177"/>
                    <a:pt x="3932" y="2196"/>
                    <a:pt x="3927" y="2230"/>
                  </a:cubicBezTo>
                  <a:cubicBezTo>
                    <a:pt x="3922" y="2250"/>
                    <a:pt x="3927" y="2259"/>
                    <a:pt x="3922" y="2283"/>
                  </a:cubicBezTo>
                  <a:cubicBezTo>
                    <a:pt x="3946" y="2440"/>
                    <a:pt x="3946" y="2440"/>
                    <a:pt x="3946" y="2440"/>
                  </a:cubicBezTo>
                  <a:cubicBezTo>
                    <a:pt x="3932" y="2518"/>
                    <a:pt x="3936" y="2561"/>
                    <a:pt x="3922" y="2634"/>
                  </a:cubicBezTo>
                  <a:cubicBezTo>
                    <a:pt x="3912" y="2698"/>
                    <a:pt x="3892" y="2732"/>
                    <a:pt x="3883" y="2795"/>
                  </a:cubicBezTo>
                  <a:cubicBezTo>
                    <a:pt x="3902" y="2878"/>
                    <a:pt x="3902" y="2878"/>
                    <a:pt x="3902" y="2878"/>
                  </a:cubicBezTo>
                  <a:cubicBezTo>
                    <a:pt x="3897" y="2922"/>
                    <a:pt x="3883" y="2946"/>
                    <a:pt x="3863" y="2985"/>
                  </a:cubicBezTo>
                  <a:cubicBezTo>
                    <a:pt x="3844" y="3010"/>
                    <a:pt x="3834" y="3043"/>
                    <a:pt x="3800" y="3043"/>
                  </a:cubicBezTo>
                  <a:cubicBezTo>
                    <a:pt x="3771" y="3043"/>
                    <a:pt x="3756" y="3034"/>
                    <a:pt x="3731" y="3034"/>
                  </a:cubicBezTo>
                  <a:cubicBezTo>
                    <a:pt x="3683" y="3034"/>
                    <a:pt x="3673" y="3097"/>
                    <a:pt x="3629" y="3097"/>
                  </a:cubicBezTo>
                  <a:cubicBezTo>
                    <a:pt x="3595" y="3097"/>
                    <a:pt x="3571" y="3087"/>
                    <a:pt x="3551" y="3063"/>
                  </a:cubicBezTo>
                  <a:cubicBezTo>
                    <a:pt x="3561" y="3058"/>
                    <a:pt x="3561" y="3054"/>
                    <a:pt x="3566" y="3049"/>
                  </a:cubicBezTo>
                  <a:cubicBezTo>
                    <a:pt x="3581" y="3049"/>
                    <a:pt x="3590" y="3054"/>
                    <a:pt x="3600" y="3049"/>
                  </a:cubicBezTo>
                  <a:cubicBezTo>
                    <a:pt x="3620" y="3039"/>
                    <a:pt x="3634" y="3024"/>
                    <a:pt x="3634" y="3000"/>
                  </a:cubicBezTo>
                  <a:cubicBezTo>
                    <a:pt x="3634" y="2980"/>
                    <a:pt x="3615" y="2976"/>
                    <a:pt x="3600" y="2966"/>
                  </a:cubicBezTo>
                  <a:cubicBezTo>
                    <a:pt x="3595" y="2971"/>
                    <a:pt x="3595" y="2976"/>
                    <a:pt x="3585" y="2976"/>
                  </a:cubicBezTo>
                  <a:cubicBezTo>
                    <a:pt x="3513" y="2976"/>
                    <a:pt x="3488" y="2912"/>
                    <a:pt x="3435" y="2868"/>
                  </a:cubicBezTo>
                  <a:cubicBezTo>
                    <a:pt x="3415" y="2849"/>
                    <a:pt x="3410" y="2829"/>
                    <a:pt x="3391" y="2810"/>
                  </a:cubicBezTo>
                  <a:cubicBezTo>
                    <a:pt x="3357" y="2766"/>
                    <a:pt x="3322" y="2751"/>
                    <a:pt x="3274" y="2732"/>
                  </a:cubicBezTo>
                  <a:cubicBezTo>
                    <a:pt x="3250" y="2722"/>
                    <a:pt x="3225" y="2717"/>
                    <a:pt x="3215" y="2698"/>
                  </a:cubicBezTo>
                  <a:cubicBezTo>
                    <a:pt x="3191" y="2659"/>
                    <a:pt x="3186" y="2634"/>
                    <a:pt x="3176" y="2590"/>
                  </a:cubicBezTo>
                  <a:cubicBezTo>
                    <a:pt x="3167" y="2551"/>
                    <a:pt x="3162" y="2527"/>
                    <a:pt x="3133" y="2498"/>
                  </a:cubicBezTo>
                  <a:cubicBezTo>
                    <a:pt x="3109" y="2474"/>
                    <a:pt x="3059" y="2474"/>
                    <a:pt x="3059" y="2435"/>
                  </a:cubicBezTo>
                  <a:cubicBezTo>
                    <a:pt x="3059" y="2415"/>
                    <a:pt x="3074" y="2401"/>
                    <a:pt x="3084" y="2386"/>
                  </a:cubicBezTo>
                  <a:cubicBezTo>
                    <a:pt x="3059" y="2377"/>
                    <a:pt x="3040" y="2371"/>
                    <a:pt x="3011" y="2362"/>
                  </a:cubicBezTo>
                  <a:cubicBezTo>
                    <a:pt x="2982" y="2352"/>
                    <a:pt x="2977" y="2328"/>
                    <a:pt x="2962" y="2299"/>
                  </a:cubicBezTo>
                  <a:cubicBezTo>
                    <a:pt x="2943" y="2269"/>
                    <a:pt x="2938" y="2245"/>
                    <a:pt x="2933" y="2206"/>
                  </a:cubicBezTo>
                  <a:cubicBezTo>
                    <a:pt x="2884" y="2206"/>
                    <a:pt x="2884" y="2206"/>
                    <a:pt x="2884" y="2206"/>
                  </a:cubicBezTo>
                  <a:cubicBezTo>
                    <a:pt x="2879" y="2211"/>
                    <a:pt x="2874" y="2211"/>
                    <a:pt x="2869" y="2216"/>
                  </a:cubicBezTo>
                  <a:cubicBezTo>
                    <a:pt x="2865" y="2230"/>
                    <a:pt x="2865" y="2245"/>
                    <a:pt x="2850" y="2259"/>
                  </a:cubicBezTo>
                  <a:cubicBezTo>
                    <a:pt x="2831" y="2245"/>
                    <a:pt x="2821" y="2235"/>
                    <a:pt x="2802" y="2225"/>
                  </a:cubicBezTo>
                  <a:cubicBezTo>
                    <a:pt x="2753" y="2196"/>
                    <a:pt x="2723" y="2181"/>
                    <a:pt x="2689" y="2133"/>
                  </a:cubicBezTo>
                  <a:cubicBezTo>
                    <a:pt x="2670" y="2103"/>
                    <a:pt x="2660" y="2084"/>
                    <a:pt x="2650" y="2045"/>
                  </a:cubicBezTo>
                  <a:cubicBezTo>
                    <a:pt x="2645" y="2026"/>
                    <a:pt x="2641" y="2011"/>
                    <a:pt x="2631" y="2001"/>
                  </a:cubicBezTo>
                  <a:cubicBezTo>
                    <a:pt x="2617" y="1987"/>
                    <a:pt x="2602" y="1977"/>
                    <a:pt x="2602" y="1957"/>
                  </a:cubicBezTo>
                  <a:cubicBezTo>
                    <a:pt x="2602" y="1933"/>
                    <a:pt x="2617" y="1918"/>
                    <a:pt x="2631" y="1899"/>
                  </a:cubicBezTo>
                  <a:cubicBezTo>
                    <a:pt x="2645" y="1870"/>
                    <a:pt x="2650" y="1850"/>
                    <a:pt x="2650" y="1821"/>
                  </a:cubicBezTo>
                  <a:cubicBezTo>
                    <a:pt x="2650" y="1797"/>
                    <a:pt x="2650" y="1782"/>
                    <a:pt x="2636" y="1763"/>
                  </a:cubicBezTo>
                  <a:cubicBezTo>
                    <a:pt x="2617" y="1738"/>
                    <a:pt x="2592" y="1733"/>
                    <a:pt x="2562" y="1728"/>
                  </a:cubicBezTo>
                  <a:cubicBezTo>
                    <a:pt x="2553" y="1743"/>
                    <a:pt x="2553" y="1758"/>
                    <a:pt x="2548" y="1772"/>
                  </a:cubicBezTo>
                  <a:cubicBezTo>
                    <a:pt x="2538" y="1792"/>
                    <a:pt x="2519" y="1792"/>
                    <a:pt x="2499" y="1792"/>
                  </a:cubicBezTo>
                  <a:cubicBezTo>
                    <a:pt x="2490" y="1792"/>
                    <a:pt x="2490" y="1772"/>
                    <a:pt x="2485" y="1763"/>
                  </a:cubicBezTo>
                  <a:cubicBezTo>
                    <a:pt x="2475" y="1738"/>
                    <a:pt x="2470" y="1724"/>
                    <a:pt x="2465" y="1699"/>
                  </a:cubicBezTo>
                  <a:cubicBezTo>
                    <a:pt x="2460" y="1661"/>
                    <a:pt x="2451" y="1636"/>
                    <a:pt x="2451" y="1587"/>
                  </a:cubicBezTo>
                  <a:cubicBezTo>
                    <a:pt x="2451" y="1568"/>
                    <a:pt x="2451" y="1568"/>
                    <a:pt x="2451" y="1568"/>
                  </a:cubicBezTo>
                  <a:cubicBezTo>
                    <a:pt x="2451" y="1514"/>
                    <a:pt x="2451" y="1485"/>
                    <a:pt x="2451" y="1432"/>
                  </a:cubicBezTo>
                  <a:cubicBezTo>
                    <a:pt x="2451" y="1382"/>
                    <a:pt x="2431" y="1358"/>
                    <a:pt x="2431" y="1310"/>
                  </a:cubicBezTo>
                  <a:cubicBezTo>
                    <a:pt x="2431" y="1232"/>
                    <a:pt x="2431" y="1232"/>
                    <a:pt x="2431" y="1232"/>
                  </a:cubicBezTo>
                  <a:cubicBezTo>
                    <a:pt x="2431" y="1208"/>
                    <a:pt x="2407" y="1197"/>
                    <a:pt x="2402" y="1173"/>
                  </a:cubicBezTo>
                  <a:cubicBezTo>
                    <a:pt x="2377" y="1120"/>
                    <a:pt x="2349" y="1086"/>
                    <a:pt x="2300" y="1056"/>
                  </a:cubicBezTo>
                  <a:cubicBezTo>
                    <a:pt x="2217" y="1012"/>
                    <a:pt x="2168" y="998"/>
                    <a:pt x="2086" y="949"/>
                  </a:cubicBezTo>
                  <a:cubicBezTo>
                    <a:pt x="2071" y="944"/>
                    <a:pt x="2061" y="929"/>
                    <a:pt x="2042" y="925"/>
                  </a:cubicBezTo>
                  <a:cubicBezTo>
                    <a:pt x="2022" y="915"/>
                    <a:pt x="1998" y="915"/>
                    <a:pt x="1988" y="896"/>
                  </a:cubicBezTo>
                  <a:cubicBezTo>
                    <a:pt x="1983" y="886"/>
                    <a:pt x="1993" y="876"/>
                    <a:pt x="1988" y="866"/>
                  </a:cubicBezTo>
                  <a:cubicBezTo>
                    <a:pt x="1983" y="832"/>
                    <a:pt x="1964" y="818"/>
                    <a:pt x="1944" y="788"/>
                  </a:cubicBezTo>
                  <a:cubicBezTo>
                    <a:pt x="1925" y="764"/>
                    <a:pt x="1905" y="744"/>
                    <a:pt x="1885" y="720"/>
                  </a:cubicBezTo>
                  <a:cubicBezTo>
                    <a:pt x="1881" y="716"/>
                    <a:pt x="1881" y="711"/>
                    <a:pt x="1876" y="705"/>
                  </a:cubicBezTo>
                  <a:cubicBezTo>
                    <a:pt x="1857" y="691"/>
                    <a:pt x="1837" y="696"/>
                    <a:pt x="1818" y="691"/>
                  </a:cubicBezTo>
                  <a:cubicBezTo>
                    <a:pt x="1793" y="686"/>
                    <a:pt x="1779" y="677"/>
                    <a:pt x="1754" y="677"/>
                  </a:cubicBezTo>
                  <a:cubicBezTo>
                    <a:pt x="1744" y="677"/>
                    <a:pt x="1739" y="686"/>
                    <a:pt x="1725" y="686"/>
                  </a:cubicBezTo>
                  <a:cubicBezTo>
                    <a:pt x="1715" y="686"/>
                    <a:pt x="1705" y="686"/>
                    <a:pt x="1696" y="686"/>
                  </a:cubicBezTo>
                  <a:cubicBezTo>
                    <a:pt x="1623" y="686"/>
                    <a:pt x="1623" y="686"/>
                    <a:pt x="1623" y="686"/>
                  </a:cubicBezTo>
                  <a:cubicBezTo>
                    <a:pt x="1589" y="686"/>
                    <a:pt x="1574" y="696"/>
                    <a:pt x="1545" y="696"/>
                  </a:cubicBezTo>
                  <a:cubicBezTo>
                    <a:pt x="1545" y="720"/>
                    <a:pt x="1540" y="735"/>
                    <a:pt x="1540" y="764"/>
                  </a:cubicBezTo>
                  <a:cubicBezTo>
                    <a:pt x="1540" y="779"/>
                    <a:pt x="1540" y="799"/>
                    <a:pt x="1530" y="808"/>
                  </a:cubicBezTo>
                  <a:cubicBezTo>
                    <a:pt x="1511" y="823"/>
                    <a:pt x="1491" y="813"/>
                    <a:pt x="1467" y="823"/>
                  </a:cubicBezTo>
                  <a:cubicBezTo>
                    <a:pt x="1448" y="832"/>
                    <a:pt x="1442" y="857"/>
                    <a:pt x="1423" y="876"/>
                  </a:cubicBezTo>
                  <a:cubicBezTo>
                    <a:pt x="1409" y="891"/>
                    <a:pt x="1384" y="886"/>
                    <a:pt x="1365" y="891"/>
                  </a:cubicBezTo>
                  <a:cubicBezTo>
                    <a:pt x="1340" y="896"/>
                    <a:pt x="1326" y="910"/>
                    <a:pt x="1301" y="920"/>
                  </a:cubicBezTo>
                  <a:cubicBezTo>
                    <a:pt x="1257" y="935"/>
                    <a:pt x="1223" y="959"/>
                    <a:pt x="1175" y="964"/>
                  </a:cubicBezTo>
                  <a:cubicBezTo>
                    <a:pt x="1189" y="964"/>
                    <a:pt x="1189" y="964"/>
                    <a:pt x="1189" y="964"/>
                  </a:cubicBezTo>
                  <a:cubicBezTo>
                    <a:pt x="1175" y="949"/>
                    <a:pt x="1160" y="949"/>
                    <a:pt x="1145" y="935"/>
                  </a:cubicBezTo>
                  <a:cubicBezTo>
                    <a:pt x="1126" y="915"/>
                    <a:pt x="1131" y="891"/>
                    <a:pt x="1116" y="871"/>
                  </a:cubicBezTo>
                  <a:cubicBezTo>
                    <a:pt x="1106" y="852"/>
                    <a:pt x="1087" y="847"/>
                    <a:pt x="1062" y="837"/>
                  </a:cubicBezTo>
                  <a:cubicBezTo>
                    <a:pt x="1028" y="832"/>
                    <a:pt x="1004" y="827"/>
                    <a:pt x="984" y="803"/>
                  </a:cubicBezTo>
                  <a:cubicBezTo>
                    <a:pt x="970" y="788"/>
                    <a:pt x="975" y="774"/>
                    <a:pt x="965" y="759"/>
                  </a:cubicBezTo>
                  <a:cubicBezTo>
                    <a:pt x="960" y="740"/>
                    <a:pt x="951" y="730"/>
                    <a:pt x="931" y="720"/>
                  </a:cubicBezTo>
                  <a:cubicBezTo>
                    <a:pt x="838" y="735"/>
                    <a:pt x="838" y="735"/>
                    <a:pt x="838" y="735"/>
                  </a:cubicBezTo>
                  <a:cubicBezTo>
                    <a:pt x="804" y="725"/>
                    <a:pt x="790" y="711"/>
                    <a:pt x="756" y="701"/>
                  </a:cubicBezTo>
                  <a:cubicBezTo>
                    <a:pt x="731" y="696"/>
                    <a:pt x="716" y="705"/>
                    <a:pt x="697" y="701"/>
                  </a:cubicBezTo>
                  <a:cubicBezTo>
                    <a:pt x="649" y="686"/>
                    <a:pt x="624" y="652"/>
                    <a:pt x="575" y="652"/>
                  </a:cubicBezTo>
                  <a:cubicBezTo>
                    <a:pt x="527" y="652"/>
                    <a:pt x="503" y="667"/>
                    <a:pt x="454" y="686"/>
                  </a:cubicBezTo>
                  <a:cubicBezTo>
                    <a:pt x="425" y="696"/>
                    <a:pt x="410" y="705"/>
                    <a:pt x="381" y="705"/>
                  </a:cubicBezTo>
                  <a:cubicBezTo>
                    <a:pt x="361" y="705"/>
                    <a:pt x="351" y="705"/>
                    <a:pt x="332" y="701"/>
                  </a:cubicBezTo>
                  <a:cubicBezTo>
                    <a:pt x="322" y="696"/>
                    <a:pt x="318" y="686"/>
                    <a:pt x="303" y="686"/>
                  </a:cubicBezTo>
                  <a:cubicBezTo>
                    <a:pt x="268" y="686"/>
                    <a:pt x="254" y="705"/>
                    <a:pt x="220" y="705"/>
                  </a:cubicBezTo>
                  <a:cubicBezTo>
                    <a:pt x="210" y="705"/>
                    <a:pt x="205" y="705"/>
                    <a:pt x="196" y="701"/>
                  </a:cubicBezTo>
                  <a:cubicBezTo>
                    <a:pt x="196" y="730"/>
                    <a:pt x="196" y="750"/>
                    <a:pt x="186" y="779"/>
                  </a:cubicBezTo>
                  <a:cubicBezTo>
                    <a:pt x="186" y="799"/>
                    <a:pt x="186" y="813"/>
                    <a:pt x="166" y="823"/>
                  </a:cubicBezTo>
                  <a:cubicBezTo>
                    <a:pt x="157" y="832"/>
                    <a:pt x="142" y="827"/>
                    <a:pt x="122" y="827"/>
                  </a:cubicBezTo>
                  <a:cubicBezTo>
                    <a:pt x="108" y="827"/>
                    <a:pt x="98" y="827"/>
                    <a:pt x="83" y="832"/>
                  </a:cubicBezTo>
                  <a:lnTo>
                    <a:pt x="83" y="832"/>
                  </a:lnTo>
                  <a:cubicBezTo>
                    <a:pt x="79" y="803"/>
                    <a:pt x="79" y="788"/>
                    <a:pt x="69" y="759"/>
                  </a:cubicBezTo>
                  <a:cubicBezTo>
                    <a:pt x="64" y="740"/>
                    <a:pt x="59" y="725"/>
                    <a:pt x="59" y="705"/>
                  </a:cubicBezTo>
                  <a:cubicBezTo>
                    <a:pt x="59" y="686"/>
                    <a:pt x="64" y="672"/>
                    <a:pt x="64" y="652"/>
                  </a:cubicBezTo>
                  <a:cubicBezTo>
                    <a:pt x="59" y="633"/>
                    <a:pt x="35" y="628"/>
                    <a:pt x="20" y="613"/>
                  </a:cubicBezTo>
                  <a:cubicBezTo>
                    <a:pt x="6" y="594"/>
                    <a:pt x="0" y="574"/>
                    <a:pt x="0" y="550"/>
                  </a:cubicBezTo>
                  <a:cubicBezTo>
                    <a:pt x="0" y="511"/>
                    <a:pt x="20" y="487"/>
                    <a:pt x="30" y="448"/>
                  </a:cubicBezTo>
                  <a:cubicBezTo>
                    <a:pt x="1131" y="224"/>
                    <a:pt x="1131" y="224"/>
                    <a:pt x="1131" y="224"/>
                  </a:cubicBezTo>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9" name="Freeform 94"/>
            <p:cNvSpPr>
              <a:spLocks noChangeArrowheads="1"/>
            </p:cNvSpPr>
            <p:nvPr/>
          </p:nvSpPr>
          <p:spPr bwMode="auto">
            <a:xfrm>
              <a:off x="11613520" y="8306515"/>
              <a:ext cx="1097695" cy="1769869"/>
            </a:xfrm>
            <a:custGeom>
              <a:avLst/>
              <a:gdLst>
                <a:gd name="T0" fmla="*/ 638 w 1731"/>
                <a:gd name="T1" fmla="*/ 2752 h 2792"/>
                <a:gd name="T2" fmla="*/ 638 w 1731"/>
                <a:gd name="T3" fmla="*/ 2752 h 2792"/>
                <a:gd name="T4" fmla="*/ 507 w 1731"/>
                <a:gd name="T5" fmla="*/ 2772 h 2792"/>
                <a:gd name="T6" fmla="*/ 439 w 1731"/>
                <a:gd name="T7" fmla="*/ 2719 h 2792"/>
                <a:gd name="T8" fmla="*/ 385 w 1731"/>
                <a:gd name="T9" fmla="*/ 2625 h 2792"/>
                <a:gd name="T10" fmla="*/ 307 w 1731"/>
                <a:gd name="T11" fmla="*/ 2747 h 2792"/>
                <a:gd name="T12" fmla="*/ 278 w 1731"/>
                <a:gd name="T13" fmla="*/ 2772 h 2792"/>
                <a:gd name="T14" fmla="*/ 200 w 1731"/>
                <a:gd name="T15" fmla="*/ 2786 h 2792"/>
                <a:gd name="T16" fmla="*/ 185 w 1731"/>
                <a:gd name="T17" fmla="*/ 2791 h 2792"/>
                <a:gd name="T18" fmla="*/ 185 w 1731"/>
                <a:gd name="T19" fmla="*/ 2791 h 2792"/>
                <a:gd name="T20" fmla="*/ 74 w 1731"/>
                <a:gd name="T21" fmla="*/ 1973 h 2792"/>
                <a:gd name="T22" fmla="*/ 63 w 1731"/>
                <a:gd name="T23" fmla="*/ 298 h 2792"/>
                <a:gd name="T24" fmla="*/ 0 w 1731"/>
                <a:gd name="T25" fmla="*/ 195 h 2792"/>
                <a:gd name="T26" fmla="*/ 0 w 1731"/>
                <a:gd name="T27" fmla="*/ 195 h 2792"/>
                <a:gd name="T28" fmla="*/ 39 w 1731"/>
                <a:gd name="T29" fmla="*/ 152 h 2792"/>
                <a:gd name="T30" fmla="*/ 69 w 1731"/>
                <a:gd name="T31" fmla="*/ 152 h 2792"/>
                <a:gd name="T32" fmla="*/ 171 w 1731"/>
                <a:gd name="T33" fmla="*/ 122 h 2792"/>
                <a:gd name="T34" fmla="*/ 249 w 1731"/>
                <a:gd name="T35" fmla="*/ 103 h 2792"/>
                <a:gd name="T36" fmla="*/ 293 w 1731"/>
                <a:gd name="T37" fmla="*/ 127 h 2792"/>
                <a:gd name="T38" fmla="*/ 385 w 1731"/>
                <a:gd name="T39" fmla="*/ 156 h 2792"/>
                <a:gd name="T40" fmla="*/ 1208 w 1731"/>
                <a:gd name="T41" fmla="*/ 0 h 2792"/>
                <a:gd name="T42" fmla="*/ 1208 w 1731"/>
                <a:gd name="T43" fmla="*/ 0 h 2792"/>
                <a:gd name="T44" fmla="*/ 1515 w 1731"/>
                <a:gd name="T45" fmla="*/ 921 h 2792"/>
                <a:gd name="T46" fmla="*/ 1525 w 1731"/>
                <a:gd name="T47" fmla="*/ 1042 h 2792"/>
                <a:gd name="T48" fmla="*/ 1544 w 1731"/>
                <a:gd name="T49" fmla="*/ 1106 h 2792"/>
                <a:gd name="T50" fmla="*/ 1554 w 1731"/>
                <a:gd name="T51" fmla="*/ 1179 h 2792"/>
                <a:gd name="T52" fmla="*/ 1574 w 1731"/>
                <a:gd name="T53" fmla="*/ 1223 h 2792"/>
                <a:gd name="T54" fmla="*/ 1603 w 1731"/>
                <a:gd name="T55" fmla="*/ 1238 h 2792"/>
                <a:gd name="T56" fmla="*/ 1657 w 1731"/>
                <a:gd name="T57" fmla="*/ 1282 h 2792"/>
                <a:gd name="T58" fmla="*/ 1700 w 1731"/>
                <a:gd name="T59" fmla="*/ 1340 h 2792"/>
                <a:gd name="T60" fmla="*/ 1730 w 1731"/>
                <a:gd name="T61" fmla="*/ 1398 h 2792"/>
                <a:gd name="T62" fmla="*/ 1705 w 1731"/>
                <a:gd name="T63" fmla="*/ 1428 h 2792"/>
                <a:gd name="T64" fmla="*/ 1676 w 1731"/>
                <a:gd name="T65" fmla="*/ 1471 h 2792"/>
                <a:gd name="T66" fmla="*/ 1671 w 1731"/>
                <a:gd name="T67" fmla="*/ 1550 h 2792"/>
                <a:gd name="T68" fmla="*/ 1657 w 1731"/>
                <a:gd name="T69" fmla="*/ 1656 h 2792"/>
                <a:gd name="T70" fmla="*/ 1705 w 1731"/>
                <a:gd name="T71" fmla="*/ 1959 h 2792"/>
                <a:gd name="T72" fmla="*/ 1686 w 1731"/>
                <a:gd name="T73" fmla="*/ 2144 h 2792"/>
                <a:gd name="T74" fmla="*/ 1686 w 1731"/>
                <a:gd name="T75" fmla="*/ 2144 h 2792"/>
                <a:gd name="T76" fmla="*/ 585 w 1731"/>
                <a:gd name="T77" fmla="*/ 2368 h 2792"/>
                <a:gd name="T78" fmla="*/ 555 w 1731"/>
                <a:gd name="T79" fmla="*/ 2470 h 2792"/>
                <a:gd name="T80" fmla="*/ 575 w 1731"/>
                <a:gd name="T81" fmla="*/ 2533 h 2792"/>
                <a:gd name="T82" fmla="*/ 619 w 1731"/>
                <a:gd name="T83" fmla="*/ 2572 h 2792"/>
                <a:gd name="T84" fmla="*/ 614 w 1731"/>
                <a:gd name="T85" fmla="*/ 2625 h 2792"/>
                <a:gd name="T86" fmla="*/ 624 w 1731"/>
                <a:gd name="T87" fmla="*/ 2679 h 2792"/>
                <a:gd name="T88" fmla="*/ 638 w 1731"/>
                <a:gd name="T89" fmla="*/ 2752 h 2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31" h="2792">
                  <a:moveTo>
                    <a:pt x="638" y="2752"/>
                  </a:moveTo>
                  <a:lnTo>
                    <a:pt x="638" y="2752"/>
                  </a:lnTo>
                  <a:cubicBezTo>
                    <a:pt x="594" y="2757"/>
                    <a:pt x="561" y="2772"/>
                    <a:pt x="507" y="2772"/>
                  </a:cubicBezTo>
                  <a:cubicBezTo>
                    <a:pt x="478" y="2772"/>
                    <a:pt x="458" y="2743"/>
                    <a:pt x="439" y="2719"/>
                  </a:cubicBezTo>
                  <a:cubicBezTo>
                    <a:pt x="414" y="2684"/>
                    <a:pt x="395" y="2664"/>
                    <a:pt x="385" y="2625"/>
                  </a:cubicBezTo>
                  <a:cubicBezTo>
                    <a:pt x="361" y="2679"/>
                    <a:pt x="346" y="2708"/>
                    <a:pt x="307" y="2747"/>
                  </a:cubicBezTo>
                  <a:cubicBezTo>
                    <a:pt x="298" y="2757"/>
                    <a:pt x="293" y="2767"/>
                    <a:pt x="278" y="2772"/>
                  </a:cubicBezTo>
                  <a:cubicBezTo>
                    <a:pt x="254" y="2786"/>
                    <a:pt x="229" y="2786"/>
                    <a:pt x="200" y="2786"/>
                  </a:cubicBezTo>
                  <a:cubicBezTo>
                    <a:pt x="195" y="2786"/>
                    <a:pt x="190" y="2791"/>
                    <a:pt x="185" y="2791"/>
                  </a:cubicBezTo>
                  <a:lnTo>
                    <a:pt x="185" y="2791"/>
                  </a:lnTo>
                  <a:cubicBezTo>
                    <a:pt x="74" y="1973"/>
                    <a:pt x="74" y="1973"/>
                    <a:pt x="74" y="1973"/>
                  </a:cubicBezTo>
                  <a:cubicBezTo>
                    <a:pt x="63" y="298"/>
                    <a:pt x="63" y="298"/>
                    <a:pt x="63" y="298"/>
                  </a:cubicBezTo>
                  <a:cubicBezTo>
                    <a:pt x="44" y="254"/>
                    <a:pt x="30" y="229"/>
                    <a:pt x="0" y="195"/>
                  </a:cubicBezTo>
                  <a:lnTo>
                    <a:pt x="0" y="195"/>
                  </a:lnTo>
                  <a:cubicBezTo>
                    <a:pt x="15" y="180"/>
                    <a:pt x="20" y="161"/>
                    <a:pt x="39" y="152"/>
                  </a:cubicBezTo>
                  <a:cubicBezTo>
                    <a:pt x="44" y="146"/>
                    <a:pt x="59" y="152"/>
                    <a:pt x="69" y="152"/>
                  </a:cubicBezTo>
                  <a:cubicBezTo>
                    <a:pt x="107" y="141"/>
                    <a:pt x="132" y="127"/>
                    <a:pt x="171" y="122"/>
                  </a:cubicBezTo>
                  <a:cubicBezTo>
                    <a:pt x="205" y="122"/>
                    <a:pt x="220" y="103"/>
                    <a:pt x="249" y="103"/>
                  </a:cubicBezTo>
                  <a:cubicBezTo>
                    <a:pt x="268" y="103"/>
                    <a:pt x="278" y="122"/>
                    <a:pt x="293" y="127"/>
                  </a:cubicBezTo>
                  <a:cubicBezTo>
                    <a:pt x="327" y="141"/>
                    <a:pt x="346" y="146"/>
                    <a:pt x="385" y="156"/>
                  </a:cubicBezTo>
                  <a:cubicBezTo>
                    <a:pt x="1208" y="0"/>
                    <a:pt x="1208" y="0"/>
                    <a:pt x="1208" y="0"/>
                  </a:cubicBezTo>
                  <a:lnTo>
                    <a:pt x="1208" y="0"/>
                  </a:lnTo>
                  <a:cubicBezTo>
                    <a:pt x="1515" y="921"/>
                    <a:pt x="1515" y="921"/>
                    <a:pt x="1515" y="921"/>
                  </a:cubicBezTo>
                  <a:cubicBezTo>
                    <a:pt x="1520" y="970"/>
                    <a:pt x="1515" y="999"/>
                    <a:pt x="1525" y="1042"/>
                  </a:cubicBezTo>
                  <a:cubicBezTo>
                    <a:pt x="1530" y="1067"/>
                    <a:pt x="1539" y="1082"/>
                    <a:pt x="1544" y="1106"/>
                  </a:cubicBezTo>
                  <a:cubicBezTo>
                    <a:pt x="1549" y="1130"/>
                    <a:pt x="1544" y="1150"/>
                    <a:pt x="1554" y="1179"/>
                  </a:cubicBezTo>
                  <a:cubicBezTo>
                    <a:pt x="1554" y="1199"/>
                    <a:pt x="1559" y="1213"/>
                    <a:pt x="1574" y="1223"/>
                  </a:cubicBezTo>
                  <a:cubicBezTo>
                    <a:pt x="1583" y="1233"/>
                    <a:pt x="1593" y="1233"/>
                    <a:pt x="1603" y="1238"/>
                  </a:cubicBezTo>
                  <a:cubicBezTo>
                    <a:pt x="1627" y="1247"/>
                    <a:pt x="1642" y="1257"/>
                    <a:pt x="1657" y="1282"/>
                  </a:cubicBezTo>
                  <a:cubicBezTo>
                    <a:pt x="1671" y="1306"/>
                    <a:pt x="1686" y="1315"/>
                    <a:pt x="1700" y="1340"/>
                  </a:cubicBezTo>
                  <a:cubicBezTo>
                    <a:pt x="1715" y="1359"/>
                    <a:pt x="1730" y="1369"/>
                    <a:pt x="1730" y="1398"/>
                  </a:cubicBezTo>
                  <a:cubicBezTo>
                    <a:pt x="1730" y="1413"/>
                    <a:pt x="1715" y="1418"/>
                    <a:pt x="1705" y="1428"/>
                  </a:cubicBezTo>
                  <a:cubicBezTo>
                    <a:pt x="1696" y="1442"/>
                    <a:pt x="1686" y="1456"/>
                    <a:pt x="1676" y="1471"/>
                  </a:cubicBezTo>
                  <a:cubicBezTo>
                    <a:pt x="1666" y="1501"/>
                    <a:pt x="1671" y="1520"/>
                    <a:pt x="1671" y="1550"/>
                  </a:cubicBezTo>
                  <a:cubicBezTo>
                    <a:pt x="1671" y="1588"/>
                    <a:pt x="1661" y="1613"/>
                    <a:pt x="1657" y="1656"/>
                  </a:cubicBezTo>
                  <a:cubicBezTo>
                    <a:pt x="1705" y="1959"/>
                    <a:pt x="1705" y="1959"/>
                    <a:pt x="1705" y="1959"/>
                  </a:cubicBezTo>
                  <a:cubicBezTo>
                    <a:pt x="1700" y="2036"/>
                    <a:pt x="1691" y="2066"/>
                    <a:pt x="1686" y="2144"/>
                  </a:cubicBezTo>
                  <a:lnTo>
                    <a:pt x="1686" y="2144"/>
                  </a:lnTo>
                  <a:cubicBezTo>
                    <a:pt x="585" y="2368"/>
                    <a:pt x="585" y="2368"/>
                    <a:pt x="585" y="2368"/>
                  </a:cubicBezTo>
                  <a:cubicBezTo>
                    <a:pt x="575" y="2407"/>
                    <a:pt x="555" y="2431"/>
                    <a:pt x="555" y="2470"/>
                  </a:cubicBezTo>
                  <a:cubicBezTo>
                    <a:pt x="555" y="2494"/>
                    <a:pt x="561" y="2514"/>
                    <a:pt x="575" y="2533"/>
                  </a:cubicBezTo>
                  <a:cubicBezTo>
                    <a:pt x="590" y="2548"/>
                    <a:pt x="614" y="2553"/>
                    <a:pt x="619" y="2572"/>
                  </a:cubicBezTo>
                  <a:cubicBezTo>
                    <a:pt x="619" y="2592"/>
                    <a:pt x="614" y="2606"/>
                    <a:pt x="614" y="2625"/>
                  </a:cubicBezTo>
                  <a:cubicBezTo>
                    <a:pt x="614" y="2645"/>
                    <a:pt x="619" y="2660"/>
                    <a:pt x="624" y="2679"/>
                  </a:cubicBezTo>
                  <a:cubicBezTo>
                    <a:pt x="634" y="2708"/>
                    <a:pt x="634" y="2723"/>
                    <a:pt x="638" y="275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0" name="Freeform 95"/>
            <p:cNvSpPr>
              <a:spLocks noChangeArrowheads="1"/>
            </p:cNvSpPr>
            <p:nvPr/>
          </p:nvSpPr>
          <p:spPr bwMode="auto">
            <a:xfrm>
              <a:off x="10748244" y="8429733"/>
              <a:ext cx="980085" cy="1764268"/>
            </a:xfrm>
            <a:custGeom>
              <a:avLst/>
              <a:gdLst>
                <a:gd name="T0" fmla="*/ 453 w 1549"/>
                <a:gd name="T1" fmla="*/ 151 h 2782"/>
                <a:gd name="T2" fmla="*/ 375 w 1549"/>
                <a:gd name="T3" fmla="*/ 288 h 2782"/>
                <a:gd name="T4" fmla="*/ 336 w 1549"/>
                <a:gd name="T5" fmla="*/ 371 h 2782"/>
                <a:gd name="T6" fmla="*/ 316 w 1549"/>
                <a:gd name="T7" fmla="*/ 497 h 2782"/>
                <a:gd name="T8" fmla="*/ 219 w 1549"/>
                <a:gd name="T9" fmla="*/ 580 h 2782"/>
                <a:gd name="T10" fmla="*/ 199 w 1549"/>
                <a:gd name="T11" fmla="*/ 692 h 2782"/>
                <a:gd name="T12" fmla="*/ 131 w 1549"/>
                <a:gd name="T13" fmla="*/ 784 h 2782"/>
                <a:gd name="T14" fmla="*/ 126 w 1549"/>
                <a:gd name="T15" fmla="*/ 891 h 2782"/>
                <a:gd name="T16" fmla="*/ 121 w 1549"/>
                <a:gd name="T17" fmla="*/ 979 h 2782"/>
                <a:gd name="T18" fmla="*/ 146 w 1549"/>
                <a:gd name="T19" fmla="*/ 1145 h 2782"/>
                <a:gd name="T20" fmla="*/ 160 w 1549"/>
                <a:gd name="T21" fmla="*/ 1325 h 2782"/>
                <a:gd name="T22" fmla="*/ 170 w 1549"/>
                <a:gd name="T23" fmla="*/ 1403 h 2782"/>
                <a:gd name="T24" fmla="*/ 185 w 1549"/>
                <a:gd name="T25" fmla="*/ 1476 h 2782"/>
                <a:gd name="T26" fmla="*/ 248 w 1549"/>
                <a:gd name="T27" fmla="*/ 1627 h 2782"/>
                <a:gd name="T28" fmla="*/ 238 w 1549"/>
                <a:gd name="T29" fmla="*/ 1734 h 2782"/>
                <a:gd name="T30" fmla="*/ 185 w 1549"/>
                <a:gd name="T31" fmla="*/ 1807 h 2782"/>
                <a:gd name="T32" fmla="*/ 190 w 1549"/>
                <a:gd name="T33" fmla="*/ 1924 h 2782"/>
                <a:gd name="T34" fmla="*/ 151 w 1549"/>
                <a:gd name="T35" fmla="*/ 1992 h 2782"/>
                <a:gd name="T36" fmla="*/ 116 w 1549"/>
                <a:gd name="T37" fmla="*/ 2032 h 2782"/>
                <a:gd name="T38" fmla="*/ 53 w 1549"/>
                <a:gd name="T39" fmla="*/ 2129 h 2782"/>
                <a:gd name="T40" fmla="*/ 83 w 1549"/>
                <a:gd name="T41" fmla="*/ 2192 h 2782"/>
                <a:gd name="T42" fmla="*/ 34 w 1549"/>
                <a:gd name="T43" fmla="*/ 2280 h 2782"/>
                <a:gd name="T44" fmla="*/ 24 w 1549"/>
                <a:gd name="T45" fmla="*/ 2377 h 2782"/>
                <a:gd name="T46" fmla="*/ 44 w 1549"/>
                <a:gd name="T47" fmla="*/ 2469 h 2782"/>
                <a:gd name="T48" fmla="*/ 901 w 1549"/>
                <a:gd name="T49" fmla="*/ 2397 h 2782"/>
                <a:gd name="T50" fmla="*/ 886 w 1549"/>
                <a:gd name="T51" fmla="*/ 2518 h 2782"/>
                <a:gd name="T52" fmla="*/ 989 w 1549"/>
                <a:gd name="T53" fmla="*/ 2640 h 2782"/>
                <a:gd name="T54" fmla="*/ 1008 w 1549"/>
                <a:gd name="T55" fmla="*/ 2781 h 2782"/>
                <a:gd name="T56" fmla="*/ 1086 w 1549"/>
                <a:gd name="T57" fmla="*/ 2757 h 2782"/>
                <a:gd name="T58" fmla="*/ 1290 w 1549"/>
                <a:gd name="T59" fmla="*/ 2616 h 2782"/>
                <a:gd name="T60" fmla="*/ 1548 w 1549"/>
                <a:gd name="T61" fmla="*/ 2596 h 2782"/>
                <a:gd name="T62" fmla="*/ 1437 w 1549"/>
                <a:gd name="T63" fmla="*/ 1778 h 2782"/>
                <a:gd name="T64" fmla="*/ 1363 w 1549"/>
                <a:gd name="T65" fmla="*/ 0 h 2782"/>
                <a:gd name="T66" fmla="*/ 453 w 1549"/>
                <a:gd name="T67" fmla="*/ 151 h 2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49" h="2782">
                  <a:moveTo>
                    <a:pt x="453" y="151"/>
                  </a:moveTo>
                  <a:lnTo>
                    <a:pt x="453" y="151"/>
                  </a:lnTo>
                  <a:cubicBezTo>
                    <a:pt x="448" y="195"/>
                    <a:pt x="448" y="214"/>
                    <a:pt x="418" y="249"/>
                  </a:cubicBezTo>
                  <a:cubicBezTo>
                    <a:pt x="409" y="268"/>
                    <a:pt x="384" y="268"/>
                    <a:pt x="375" y="288"/>
                  </a:cubicBezTo>
                  <a:cubicBezTo>
                    <a:pt x="365" y="302"/>
                    <a:pt x="365" y="317"/>
                    <a:pt x="355" y="331"/>
                  </a:cubicBezTo>
                  <a:cubicBezTo>
                    <a:pt x="351" y="346"/>
                    <a:pt x="336" y="351"/>
                    <a:pt x="336" y="371"/>
                  </a:cubicBezTo>
                  <a:cubicBezTo>
                    <a:pt x="336" y="390"/>
                    <a:pt x="340" y="395"/>
                    <a:pt x="340" y="414"/>
                  </a:cubicBezTo>
                  <a:cubicBezTo>
                    <a:pt x="340" y="449"/>
                    <a:pt x="336" y="468"/>
                    <a:pt x="316" y="497"/>
                  </a:cubicBezTo>
                  <a:cubicBezTo>
                    <a:pt x="307" y="517"/>
                    <a:pt x="287" y="517"/>
                    <a:pt x="272" y="531"/>
                  </a:cubicBezTo>
                  <a:cubicBezTo>
                    <a:pt x="253" y="551"/>
                    <a:pt x="238" y="565"/>
                    <a:pt x="219" y="580"/>
                  </a:cubicBezTo>
                  <a:cubicBezTo>
                    <a:pt x="229" y="604"/>
                    <a:pt x="233" y="624"/>
                    <a:pt x="233" y="648"/>
                  </a:cubicBezTo>
                  <a:cubicBezTo>
                    <a:pt x="233" y="672"/>
                    <a:pt x="219" y="682"/>
                    <a:pt x="199" y="692"/>
                  </a:cubicBezTo>
                  <a:cubicBezTo>
                    <a:pt x="175" y="706"/>
                    <a:pt x="155" y="716"/>
                    <a:pt x="141" y="741"/>
                  </a:cubicBezTo>
                  <a:cubicBezTo>
                    <a:pt x="131" y="755"/>
                    <a:pt x="136" y="770"/>
                    <a:pt x="131" y="784"/>
                  </a:cubicBezTo>
                  <a:cubicBezTo>
                    <a:pt x="126" y="804"/>
                    <a:pt x="116" y="814"/>
                    <a:pt x="116" y="838"/>
                  </a:cubicBezTo>
                  <a:cubicBezTo>
                    <a:pt x="116" y="858"/>
                    <a:pt x="126" y="867"/>
                    <a:pt x="126" y="891"/>
                  </a:cubicBezTo>
                  <a:cubicBezTo>
                    <a:pt x="126" y="916"/>
                    <a:pt x="116" y="930"/>
                    <a:pt x="116" y="960"/>
                  </a:cubicBezTo>
                  <a:cubicBezTo>
                    <a:pt x="116" y="969"/>
                    <a:pt x="121" y="974"/>
                    <a:pt x="121" y="979"/>
                  </a:cubicBezTo>
                  <a:cubicBezTo>
                    <a:pt x="126" y="1008"/>
                    <a:pt x="136" y="1028"/>
                    <a:pt x="141" y="1057"/>
                  </a:cubicBezTo>
                  <a:cubicBezTo>
                    <a:pt x="151" y="1091"/>
                    <a:pt x="146" y="1111"/>
                    <a:pt x="146" y="1145"/>
                  </a:cubicBezTo>
                  <a:cubicBezTo>
                    <a:pt x="146" y="1252"/>
                    <a:pt x="146" y="1252"/>
                    <a:pt x="146" y="1252"/>
                  </a:cubicBezTo>
                  <a:cubicBezTo>
                    <a:pt x="146" y="1281"/>
                    <a:pt x="160" y="1296"/>
                    <a:pt x="160" y="1325"/>
                  </a:cubicBezTo>
                  <a:lnTo>
                    <a:pt x="160" y="1325"/>
                  </a:lnTo>
                  <a:cubicBezTo>
                    <a:pt x="165" y="1355"/>
                    <a:pt x="165" y="1374"/>
                    <a:pt x="170" y="1403"/>
                  </a:cubicBezTo>
                  <a:cubicBezTo>
                    <a:pt x="175" y="1413"/>
                    <a:pt x="185" y="1422"/>
                    <a:pt x="185" y="1432"/>
                  </a:cubicBezTo>
                  <a:cubicBezTo>
                    <a:pt x="190" y="1452"/>
                    <a:pt x="185" y="1461"/>
                    <a:pt x="185" y="1476"/>
                  </a:cubicBezTo>
                  <a:cubicBezTo>
                    <a:pt x="185" y="1500"/>
                    <a:pt x="204" y="1505"/>
                    <a:pt x="214" y="1525"/>
                  </a:cubicBezTo>
                  <a:cubicBezTo>
                    <a:pt x="233" y="1559"/>
                    <a:pt x="248" y="1583"/>
                    <a:pt x="248" y="1627"/>
                  </a:cubicBezTo>
                  <a:cubicBezTo>
                    <a:pt x="248" y="1720"/>
                    <a:pt x="248" y="1720"/>
                    <a:pt x="248" y="1720"/>
                  </a:cubicBezTo>
                  <a:cubicBezTo>
                    <a:pt x="248" y="1725"/>
                    <a:pt x="243" y="1729"/>
                    <a:pt x="238" y="1734"/>
                  </a:cubicBezTo>
                  <a:cubicBezTo>
                    <a:pt x="229" y="1759"/>
                    <a:pt x="209" y="1768"/>
                    <a:pt x="199" y="1792"/>
                  </a:cubicBezTo>
                  <a:cubicBezTo>
                    <a:pt x="194" y="1803"/>
                    <a:pt x="190" y="1803"/>
                    <a:pt x="185" y="1807"/>
                  </a:cubicBezTo>
                  <a:cubicBezTo>
                    <a:pt x="185" y="1822"/>
                    <a:pt x="190" y="1827"/>
                    <a:pt x="190" y="1836"/>
                  </a:cubicBezTo>
                  <a:cubicBezTo>
                    <a:pt x="190" y="1924"/>
                    <a:pt x="190" y="1924"/>
                    <a:pt x="190" y="1924"/>
                  </a:cubicBezTo>
                  <a:cubicBezTo>
                    <a:pt x="190" y="1934"/>
                    <a:pt x="185" y="1939"/>
                    <a:pt x="185" y="1944"/>
                  </a:cubicBezTo>
                  <a:cubicBezTo>
                    <a:pt x="175" y="1963"/>
                    <a:pt x="170" y="1982"/>
                    <a:pt x="151" y="1992"/>
                  </a:cubicBezTo>
                  <a:cubicBezTo>
                    <a:pt x="141" y="1997"/>
                    <a:pt x="131" y="1992"/>
                    <a:pt x="121" y="2002"/>
                  </a:cubicBezTo>
                  <a:cubicBezTo>
                    <a:pt x="116" y="2007"/>
                    <a:pt x="116" y="2021"/>
                    <a:pt x="116" y="2032"/>
                  </a:cubicBezTo>
                  <a:cubicBezTo>
                    <a:pt x="111" y="2056"/>
                    <a:pt x="111" y="2080"/>
                    <a:pt x="92" y="2095"/>
                  </a:cubicBezTo>
                  <a:cubicBezTo>
                    <a:pt x="78" y="2104"/>
                    <a:pt x="53" y="2109"/>
                    <a:pt x="53" y="2129"/>
                  </a:cubicBezTo>
                  <a:cubicBezTo>
                    <a:pt x="53" y="2138"/>
                    <a:pt x="68" y="2138"/>
                    <a:pt x="68" y="2143"/>
                  </a:cubicBezTo>
                  <a:cubicBezTo>
                    <a:pt x="78" y="2163"/>
                    <a:pt x="83" y="2173"/>
                    <a:pt x="83" y="2192"/>
                  </a:cubicBezTo>
                  <a:cubicBezTo>
                    <a:pt x="83" y="2212"/>
                    <a:pt x="73" y="2217"/>
                    <a:pt x="63" y="2236"/>
                  </a:cubicBezTo>
                  <a:cubicBezTo>
                    <a:pt x="53" y="2250"/>
                    <a:pt x="48" y="2265"/>
                    <a:pt x="34" y="2280"/>
                  </a:cubicBezTo>
                  <a:cubicBezTo>
                    <a:pt x="19" y="2299"/>
                    <a:pt x="0" y="2309"/>
                    <a:pt x="0" y="2333"/>
                  </a:cubicBezTo>
                  <a:cubicBezTo>
                    <a:pt x="0" y="2353"/>
                    <a:pt x="19" y="2363"/>
                    <a:pt x="24" y="2377"/>
                  </a:cubicBezTo>
                  <a:cubicBezTo>
                    <a:pt x="34" y="2402"/>
                    <a:pt x="24" y="2416"/>
                    <a:pt x="29" y="2441"/>
                  </a:cubicBezTo>
                  <a:cubicBezTo>
                    <a:pt x="29" y="2450"/>
                    <a:pt x="39" y="2460"/>
                    <a:pt x="44" y="2469"/>
                  </a:cubicBezTo>
                  <a:cubicBezTo>
                    <a:pt x="842" y="2348"/>
                    <a:pt x="842" y="2348"/>
                    <a:pt x="842" y="2348"/>
                  </a:cubicBezTo>
                  <a:cubicBezTo>
                    <a:pt x="862" y="2372"/>
                    <a:pt x="901" y="2367"/>
                    <a:pt x="901" y="2397"/>
                  </a:cubicBezTo>
                  <a:cubicBezTo>
                    <a:pt x="901" y="2430"/>
                    <a:pt x="901" y="2455"/>
                    <a:pt x="896" y="2489"/>
                  </a:cubicBezTo>
                  <a:cubicBezTo>
                    <a:pt x="896" y="2499"/>
                    <a:pt x="886" y="2508"/>
                    <a:pt x="886" y="2518"/>
                  </a:cubicBezTo>
                  <a:cubicBezTo>
                    <a:pt x="886" y="2538"/>
                    <a:pt x="906" y="2548"/>
                    <a:pt x="915" y="2557"/>
                  </a:cubicBezTo>
                  <a:cubicBezTo>
                    <a:pt x="949" y="2587"/>
                    <a:pt x="974" y="2601"/>
                    <a:pt x="989" y="2640"/>
                  </a:cubicBezTo>
                  <a:cubicBezTo>
                    <a:pt x="1008" y="2694"/>
                    <a:pt x="1008" y="2728"/>
                    <a:pt x="1008" y="2781"/>
                  </a:cubicBezTo>
                  <a:lnTo>
                    <a:pt x="1008" y="2781"/>
                  </a:lnTo>
                  <a:cubicBezTo>
                    <a:pt x="1017" y="2781"/>
                    <a:pt x="1028" y="2781"/>
                    <a:pt x="1032" y="2781"/>
                  </a:cubicBezTo>
                  <a:cubicBezTo>
                    <a:pt x="1056" y="2781"/>
                    <a:pt x="1071" y="2772"/>
                    <a:pt x="1086" y="2757"/>
                  </a:cubicBezTo>
                  <a:cubicBezTo>
                    <a:pt x="1115" y="2742"/>
                    <a:pt x="1130" y="2723"/>
                    <a:pt x="1154" y="2703"/>
                  </a:cubicBezTo>
                  <a:cubicBezTo>
                    <a:pt x="1203" y="2665"/>
                    <a:pt x="1232" y="2635"/>
                    <a:pt x="1290" y="2616"/>
                  </a:cubicBezTo>
                  <a:cubicBezTo>
                    <a:pt x="1320" y="2626"/>
                    <a:pt x="1320" y="2626"/>
                    <a:pt x="1320" y="2626"/>
                  </a:cubicBezTo>
                  <a:cubicBezTo>
                    <a:pt x="1412" y="2611"/>
                    <a:pt x="1465" y="2601"/>
                    <a:pt x="1548" y="2596"/>
                  </a:cubicBezTo>
                  <a:lnTo>
                    <a:pt x="1548" y="2596"/>
                  </a:lnTo>
                  <a:cubicBezTo>
                    <a:pt x="1437" y="1778"/>
                    <a:pt x="1437" y="1778"/>
                    <a:pt x="1437" y="1778"/>
                  </a:cubicBezTo>
                  <a:cubicBezTo>
                    <a:pt x="1426" y="103"/>
                    <a:pt x="1426" y="103"/>
                    <a:pt x="1426" y="103"/>
                  </a:cubicBezTo>
                  <a:cubicBezTo>
                    <a:pt x="1407" y="59"/>
                    <a:pt x="1393" y="34"/>
                    <a:pt x="1363" y="0"/>
                  </a:cubicBezTo>
                  <a:lnTo>
                    <a:pt x="1363" y="0"/>
                  </a:lnTo>
                  <a:cubicBezTo>
                    <a:pt x="453" y="151"/>
                    <a:pt x="453" y="151"/>
                    <a:pt x="453" y="15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1" name="Freeform 96"/>
            <p:cNvSpPr>
              <a:spLocks noChangeArrowheads="1"/>
            </p:cNvSpPr>
            <p:nvPr/>
          </p:nvSpPr>
          <p:spPr bwMode="auto">
            <a:xfrm>
              <a:off x="9751358" y="7987266"/>
              <a:ext cx="1408522" cy="1372209"/>
            </a:xfrm>
            <a:custGeom>
              <a:avLst/>
              <a:gdLst>
                <a:gd name="T0" fmla="*/ 2022 w 2222"/>
                <a:gd name="T1" fmla="*/ 847 h 2163"/>
                <a:gd name="T2" fmla="*/ 2022 w 2222"/>
                <a:gd name="T3" fmla="*/ 847 h 2163"/>
                <a:gd name="T4" fmla="*/ 1987 w 2222"/>
                <a:gd name="T5" fmla="*/ 945 h 2163"/>
                <a:gd name="T6" fmla="*/ 1944 w 2222"/>
                <a:gd name="T7" fmla="*/ 984 h 2163"/>
                <a:gd name="T8" fmla="*/ 1924 w 2222"/>
                <a:gd name="T9" fmla="*/ 1027 h 2163"/>
                <a:gd name="T10" fmla="*/ 1905 w 2222"/>
                <a:gd name="T11" fmla="*/ 1067 h 2163"/>
                <a:gd name="T12" fmla="*/ 1909 w 2222"/>
                <a:gd name="T13" fmla="*/ 1110 h 2163"/>
                <a:gd name="T14" fmla="*/ 1885 w 2222"/>
                <a:gd name="T15" fmla="*/ 1193 h 2163"/>
                <a:gd name="T16" fmla="*/ 1841 w 2222"/>
                <a:gd name="T17" fmla="*/ 1227 h 2163"/>
                <a:gd name="T18" fmla="*/ 1788 w 2222"/>
                <a:gd name="T19" fmla="*/ 1276 h 2163"/>
                <a:gd name="T20" fmla="*/ 1802 w 2222"/>
                <a:gd name="T21" fmla="*/ 1344 h 2163"/>
                <a:gd name="T22" fmla="*/ 1768 w 2222"/>
                <a:gd name="T23" fmla="*/ 1388 h 2163"/>
                <a:gd name="T24" fmla="*/ 1710 w 2222"/>
                <a:gd name="T25" fmla="*/ 1437 h 2163"/>
                <a:gd name="T26" fmla="*/ 1700 w 2222"/>
                <a:gd name="T27" fmla="*/ 1480 h 2163"/>
                <a:gd name="T28" fmla="*/ 1685 w 2222"/>
                <a:gd name="T29" fmla="*/ 1534 h 2163"/>
                <a:gd name="T30" fmla="*/ 1695 w 2222"/>
                <a:gd name="T31" fmla="*/ 1587 h 2163"/>
                <a:gd name="T32" fmla="*/ 1685 w 2222"/>
                <a:gd name="T33" fmla="*/ 1656 h 2163"/>
                <a:gd name="T34" fmla="*/ 1690 w 2222"/>
                <a:gd name="T35" fmla="*/ 1675 h 2163"/>
                <a:gd name="T36" fmla="*/ 1710 w 2222"/>
                <a:gd name="T37" fmla="*/ 1753 h 2163"/>
                <a:gd name="T38" fmla="*/ 1715 w 2222"/>
                <a:gd name="T39" fmla="*/ 1841 h 2163"/>
                <a:gd name="T40" fmla="*/ 1715 w 2222"/>
                <a:gd name="T41" fmla="*/ 1948 h 2163"/>
                <a:gd name="T42" fmla="*/ 1729 w 2222"/>
                <a:gd name="T43" fmla="*/ 2021 h 2163"/>
                <a:gd name="T44" fmla="*/ 1729 w 2222"/>
                <a:gd name="T45" fmla="*/ 2021 h 2163"/>
                <a:gd name="T46" fmla="*/ 380 w 2222"/>
                <a:gd name="T47" fmla="*/ 2162 h 2163"/>
                <a:gd name="T48" fmla="*/ 380 w 2222"/>
                <a:gd name="T49" fmla="*/ 2162 h 2163"/>
                <a:gd name="T50" fmla="*/ 361 w 2222"/>
                <a:gd name="T51" fmla="*/ 1841 h 2163"/>
                <a:gd name="T52" fmla="*/ 273 w 2222"/>
                <a:gd name="T53" fmla="*/ 1841 h 2163"/>
                <a:gd name="T54" fmla="*/ 132 w 2222"/>
                <a:gd name="T55" fmla="*/ 1816 h 2163"/>
                <a:gd name="T56" fmla="*/ 132 w 2222"/>
                <a:gd name="T57" fmla="*/ 1816 h 2163"/>
                <a:gd name="T58" fmla="*/ 88 w 2222"/>
                <a:gd name="T59" fmla="*/ 755 h 2163"/>
                <a:gd name="T60" fmla="*/ 0 w 2222"/>
                <a:gd name="T61" fmla="*/ 229 h 2163"/>
                <a:gd name="T62" fmla="*/ 0 w 2222"/>
                <a:gd name="T63" fmla="*/ 229 h 2163"/>
                <a:gd name="T64" fmla="*/ 1929 w 2222"/>
                <a:gd name="T65" fmla="*/ 0 h 2163"/>
                <a:gd name="T66" fmla="*/ 1978 w 2222"/>
                <a:gd name="T67" fmla="*/ 43 h 2163"/>
                <a:gd name="T68" fmla="*/ 1963 w 2222"/>
                <a:gd name="T69" fmla="*/ 83 h 2163"/>
                <a:gd name="T70" fmla="*/ 1934 w 2222"/>
                <a:gd name="T71" fmla="*/ 170 h 2163"/>
                <a:gd name="T72" fmla="*/ 1939 w 2222"/>
                <a:gd name="T73" fmla="*/ 277 h 2163"/>
                <a:gd name="T74" fmla="*/ 1953 w 2222"/>
                <a:gd name="T75" fmla="*/ 282 h 2163"/>
                <a:gd name="T76" fmla="*/ 1987 w 2222"/>
                <a:gd name="T77" fmla="*/ 272 h 2163"/>
                <a:gd name="T78" fmla="*/ 2046 w 2222"/>
                <a:gd name="T79" fmla="*/ 263 h 2163"/>
                <a:gd name="T80" fmla="*/ 2138 w 2222"/>
                <a:gd name="T81" fmla="*/ 243 h 2163"/>
                <a:gd name="T82" fmla="*/ 2221 w 2222"/>
                <a:gd name="T83" fmla="*/ 238 h 2163"/>
                <a:gd name="T84" fmla="*/ 2221 w 2222"/>
                <a:gd name="T85" fmla="*/ 238 h 2163"/>
                <a:gd name="T86" fmla="*/ 2177 w 2222"/>
                <a:gd name="T87" fmla="*/ 346 h 2163"/>
                <a:gd name="T88" fmla="*/ 2143 w 2222"/>
                <a:gd name="T89" fmla="*/ 390 h 2163"/>
                <a:gd name="T90" fmla="*/ 2138 w 2222"/>
                <a:gd name="T91" fmla="*/ 468 h 2163"/>
                <a:gd name="T92" fmla="*/ 2070 w 2222"/>
                <a:gd name="T93" fmla="*/ 604 h 2163"/>
                <a:gd name="T94" fmla="*/ 2070 w 2222"/>
                <a:gd name="T95" fmla="*/ 672 h 2163"/>
                <a:gd name="T96" fmla="*/ 2022 w 2222"/>
                <a:gd name="T97" fmla="*/ 847 h 2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22" h="2163">
                  <a:moveTo>
                    <a:pt x="2022" y="847"/>
                  </a:moveTo>
                  <a:lnTo>
                    <a:pt x="2022" y="847"/>
                  </a:lnTo>
                  <a:cubicBezTo>
                    <a:pt x="2017" y="891"/>
                    <a:pt x="2017" y="910"/>
                    <a:pt x="1987" y="945"/>
                  </a:cubicBezTo>
                  <a:cubicBezTo>
                    <a:pt x="1978" y="964"/>
                    <a:pt x="1953" y="964"/>
                    <a:pt x="1944" y="984"/>
                  </a:cubicBezTo>
                  <a:cubicBezTo>
                    <a:pt x="1934" y="998"/>
                    <a:pt x="1934" y="1013"/>
                    <a:pt x="1924" y="1027"/>
                  </a:cubicBezTo>
                  <a:cubicBezTo>
                    <a:pt x="1920" y="1042"/>
                    <a:pt x="1905" y="1047"/>
                    <a:pt x="1905" y="1067"/>
                  </a:cubicBezTo>
                  <a:cubicBezTo>
                    <a:pt x="1905" y="1086"/>
                    <a:pt x="1909" y="1091"/>
                    <a:pt x="1909" y="1110"/>
                  </a:cubicBezTo>
                  <a:cubicBezTo>
                    <a:pt x="1909" y="1145"/>
                    <a:pt x="1905" y="1164"/>
                    <a:pt x="1885" y="1193"/>
                  </a:cubicBezTo>
                  <a:cubicBezTo>
                    <a:pt x="1876" y="1213"/>
                    <a:pt x="1856" y="1213"/>
                    <a:pt x="1841" y="1227"/>
                  </a:cubicBezTo>
                  <a:cubicBezTo>
                    <a:pt x="1822" y="1247"/>
                    <a:pt x="1807" y="1261"/>
                    <a:pt x="1788" y="1276"/>
                  </a:cubicBezTo>
                  <a:cubicBezTo>
                    <a:pt x="1798" y="1300"/>
                    <a:pt x="1802" y="1320"/>
                    <a:pt x="1802" y="1344"/>
                  </a:cubicBezTo>
                  <a:cubicBezTo>
                    <a:pt x="1802" y="1368"/>
                    <a:pt x="1788" y="1378"/>
                    <a:pt x="1768" y="1388"/>
                  </a:cubicBezTo>
                  <a:cubicBezTo>
                    <a:pt x="1744" y="1402"/>
                    <a:pt x="1724" y="1412"/>
                    <a:pt x="1710" y="1437"/>
                  </a:cubicBezTo>
                  <a:cubicBezTo>
                    <a:pt x="1700" y="1451"/>
                    <a:pt x="1705" y="1466"/>
                    <a:pt x="1700" y="1480"/>
                  </a:cubicBezTo>
                  <a:cubicBezTo>
                    <a:pt x="1695" y="1500"/>
                    <a:pt x="1685" y="1510"/>
                    <a:pt x="1685" y="1534"/>
                  </a:cubicBezTo>
                  <a:cubicBezTo>
                    <a:pt x="1685" y="1554"/>
                    <a:pt x="1695" y="1563"/>
                    <a:pt x="1695" y="1587"/>
                  </a:cubicBezTo>
                  <a:cubicBezTo>
                    <a:pt x="1695" y="1612"/>
                    <a:pt x="1685" y="1626"/>
                    <a:pt x="1685" y="1656"/>
                  </a:cubicBezTo>
                  <a:cubicBezTo>
                    <a:pt x="1685" y="1665"/>
                    <a:pt x="1690" y="1670"/>
                    <a:pt x="1690" y="1675"/>
                  </a:cubicBezTo>
                  <a:cubicBezTo>
                    <a:pt x="1695" y="1704"/>
                    <a:pt x="1705" y="1724"/>
                    <a:pt x="1710" y="1753"/>
                  </a:cubicBezTo>
                  <a:cubicBezTo>
                    <a:pt x="1720" y="1787"/>
                    <a:pt x="1715" y="1807"/>
                    <a:pt x="1715" y="1841"/>
                  </a:cubicBezTo>
                  <a:cubicBezTo>
                    <a:pt x="1715" y="1948"/>
                    <a:pt x="1715" y="1948"/>
                    <a:pt x="1715" y="1948"/>
                  </a:cubicBezTo>
                  <a:cubicBezTo>
                    <a:pt x="1715" y="1977"/>
                    <a:pt x="1729" y="1992"/>
                    <a:pt x="1729" y="2021"/>
                  </a:cubicBezTo>
                  <a:lnTo>
                    <a:pt x="1729" y="2021"/>
                  </a:lnTo>
                  <a:cubicBezTo>
                    <a:pt x="380" y="2162"/>
                    <a:pt x="380" y="2162"/>
                    <a:pt x="380" y="2162"/>
                  </a:cubicBezTo>
                  <a:lnTo>
                    <a:pt x="380" y="2162"/>
                  </a:lnTo>
                  <a:cubicBezTo>
                    <a:pt x="361" y="1841"/>
                    <a:pt x="361" y="1841"/>
                    <a:pt x="361" y="1841"/>
                  </a:cubicBezTo>
                  <a:cubicBezTo>
                    <a:pt x="326" y="1841"/>
                    <a:pt x="307" y="1841"/>
                    <a:pt x="273" y="1841"/>
                  </a:cubicBezTo>
                  <a:cubicBezTo>
                    <a:pt x="220" y="1841"/>
                    <a:pt x="180" y="1836"/>
                    <a:pt x="132" y="1816"/>
                  </a:cubicBezTo>
                  <a:lnTo>
                    <a:pt x="132" y="1816"/>
                  </a:lnTo>
                  <a:cubicBezTo>
                    <a:pt x="88" y="755"/>
                    <a:pt x="88" y="755"/>
                    <a:pt x="88" y="755"/>
                  </a:cubicBezTo>
                  <a:cubicBezTo>
                    <a:pt x="0" y="229"/>
                    <a:pt x="0" y="229"/>
                    <a:pt x="0" y="229"/>
                  </a:cubicBezTo>
                  <a:lnTo>
                    <a:pt x="0" y="229"/>
                  </a:lnTo>
                  <a:cubicBezTo>
                    <a:pt x="1929" y="0"/>
                    <a:pt x="1929" y="0"/>
                    <a:pt x="1929" y="0"/>
                  </a:cubicBezTo>
                  <a:cubicBezTo>
                    <a:pt x="1953" y="4"/>
                    <a:pt x="1978" y="19"/>
                    <a:pt x="1978" y="43"/>
                  </a:cubicBezTo>
                  <a:cubicBezTo>
                    <a:pt x="1978" y="58"/>
                    <a:pt x="1968" y="68"/>
                    <a:pt x="1963" y="83"/>
                  </a:cubicBezTo>
                  <a:cubicBezTo>
                    <a:pt x="1948" y="117"/>
                    <a:pt x="1934" y="136"/>
                    <a:pt x="1934" y="170"/>
                  </a:cubicBezTo>
                  <a:cubicBezTo>
                    <a:pt x="1934" y="214"/>
                    <a:pt x="1939" y="238"/>
                    <a:pt x="1939" y="277"/>
                  </a:cubicBezTo>
                  <a:cubicBezTo>
                    <a:pt x="1944" y="277"/>
                    <a:pt x="1948" y="282"/>
                    <a:pt x="1953" y="282"/>
                  </a:cubicBezTo>
                  <a:cubicBezTo>
                    <a:pt x="1968" y="282"/>
                    <a:pt x="1973" y="272"/>
                    <a:pt x="1987" y="272"/>
                  </a:cubicBezTo>
                  <a:cubicBezTo>
                    <a:pt x="2007" y="268"/>
                    <a:pt x="2022" y="268"/>
                    <a:pt x="2046" y="263"/>
                  </a:cubicBezTo>
                  <a:cubicBezTo>
                    <a:pt x="2080" y="258"/>
                    <a:pt x="2100" y="243"/>
                    <a:pt x="2138" y="243"/>
                  </a:cubicBezTo>
                  <a:cubicBezTo>
                    <a:pt x="2168" y="243"/>
                    <a:pt x="2192" y="238"/>
                    <a:pt x="2221" y="238"/>
                  </a:cubicBezTo>
                  <a:lnTo>
                    <a:pt x="2221" y="238"/>
                  </a:lnTo>
                  <a:cubicBezTo>
                    <a:pt x="2221" y="287"/>
                    <a:pt x="2202" y="311"/>
                    <a:pt x="2177" y="346"/>
                  </a:cubicBezTo>
                  <a:cubicBezTo>
                    <a:pt x="2168" y="365"/>
                    <a:pt x="2148" y="370"/>
                    <a:pt x="2143" y="390"/>
                  </a:cubicBezTo>
                  <a:cubicBezTo>
                    <a:pt x="2133" y="418"/>
                    <a:pt x="2138" y="438"/>
                    <a:pt x="2138" y="468"/>
                  </a:cubicBezTo>
                  <a:cubicBezTo>
                    <a:pt x="2133" y="526"/>
                    <a:pt x="2085" y="545"/>
                    <a:pt x="2070" y="604"/>
                  </a:cubicBezTo>
                  <a:cubicBezTo>
                    <a:pt x="2061" y="628"/>
                    <a:pt x="2070" y="642"/>
                    <a:pt x="2070" y="672"/>
                  </a:cubicBezTo>
                  <a:cubicBezTo>
                    <a:pt x="2070" y="740"/>
                    <a:pt x="2036" y="779"/>
                    <a:pt x="2022" y="847"/>
                  </a:cubicBezTo>
                </a:path>
              </a:pathLst>
            </a:custGeom>
            <a:solidFill>
              <a:schemeClr val="accent3"/>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2" name="Freeform 97"/>
            <p:cNvSpPr>
              <a:spLocks noChangeArrowheads="1"/>
            </p:cNvSpPr>
            <p:nvPr/>
          </p:nvSpPr>
          <p:spPr bwMode="auto">
            <a:xfrm>
              <a:off x="8751671" y="7945260"/>
              <a:ext cx="1080894" cy="1206984"/>
            </a:xfrm>
            <a:custGeom>
              <a:avLst/>
              <a:gdLst>
                <a:gd name="T0" fmla="*/ 0 w 1706"/>
                <a:gd name="T1" fmla="*/ 1694 h 1905"/>
                <a:gd name="T2" fmla="*/ 0 w 1706"/>
                <a:gd name="T3" fmla="*/ 1694 h 1905"/>
                <a:gd name="T4" fmla="*/ 58 w 1706"/>
                <a:gd name="T5" fmla="*/ 1729 h 1905"/>
                <a:gd name="T6" fmla="*/ 83 w 1706"/>
                <a:gd name="T7" fmla="*/ 1772 h 1905"/>
                <a:gd name="T8" fmla="*/ 151 w 1706"/>
                <a:gd name="T9" fmla="*/ 1831 h 1905"/>
                <a:gd name="T10" fmla="*/ 185 w 1706"/>
                <a:gd name="T11" fmla="*/ 1807 h 1905"/>
                <a:gd name="T12" fmla="*/ 254 w 1706"/>
                <a:gd name="T13" fmla="*/ 1777 h 1905"/>
                <a:gd name="T14" fmla="*/ 293 w 1706"/>
                <a:gd name="T15" fmla="*/ 1792 h 1905"/>
                <a:gd name="T16" fmla="*/ 297 w 1706"/>
                <a:gd name="T17" fmla="*/ 1807 h 1905"/>
                <a:gd name="T18" fmla="*/ 375 w 1706"/>
                <a:gd name="T19" fmla="*/ 1826 h 1905"/>
                <a:gd name="T20" fmla="*/ 434 w 1706"/>
                <a:gd name="T21" fmla="*/ 1831 h 1905"/>
                <a:gd name="T22" fmla="*/ 487 w 1706"/>
                <a:gd name="T23" fmla="*/ 1855 h 1905"/>
                <a:gd name="T24" fmla="*/ 516 w 1706"/>
                <a:gd name="T25" fmla="*/ 1821 h 1905"/>
                <a:gd name="T26" fmla="*/ 560 w 1706"/>
                <a:gd name="T27" fmla="*/ 1836 h 1905"/>
                <a:gd name="T28" fmla="*/ 760 w 1706"/>
                <a:gd name="T29" fmla="*/ 1875 h 1905"/>
                <a:gd name="T30" fmla="*/ 828 w 1706"/>
                <a:gd name="T31" fmla="*/ 1904 h 1905"/>
                <a:gd name="T32" fmla="*/ 877 w 1706"/>
                <a:gd name="T33" fmla="*/ 1889 h 1905"/>
                <a:gd name="T34" fmla="*/ 955 w 1706"/>
                <a:gd name="T35" fmla="*/ 1855 h 1905"/>
                <a:gd name="T36" fmla="*/ 979 w 1706"/>
                <a:gd name="T37" fmla="*/ 1831 h 1905"/>
                <a:gd name="T38" fmla="*/ 1086 w 1706"/>
                <a:gd name="T39" fmla="*/ 1797 h 1905"/>
                <a:gd name="T40" fmla="*/ 1130 w 1706"/>
                <a:gd name="T41" fmla="*/ 1768 h 1905"/>
                <a:gd name="T42" fmla="*/ 1193 w 1706"/>
                <a:gd name="T43" fmla="*/ 1758 h 1905"/>
                <a:gd name="T44" fmla="*/ 1252 w 1706"/>
                <a:gd name="T45" fmla="*/ 1782 h 1905"/>
                <a:gd name="T46" fmla="*/ 1354 w 1706"/>
                <a:gd name="T47" fmla="*/ 1782 h 1905"/>
                <a:gd name="T48" fmla="*/ 1447 w 1706"/>
                <a:gd name="T49" fmla="*/ 1812 h 1905"/>
                <a:gd name="T50" fmla="*/ 1553 w 1706"/>
                <a:gd name="T51" fmla="*/ 1865 h 1905"/>
                <a:gd name="T52" fmla="*/ 1705 w 1706"/>
                <a:gd name="T53" fmla="*/ 1884 h 1905"/>
                <a:gd name="T54" fmla="*/ 1705 w 1706"/>
                <a:gd name="T55" fmla="*/ 1884 h 1905"/>
                <a:gd name="T56" fmla="*/ 1661 w 1706"/>
                <a:gd name="T57" fmla="*/ 823 h 1905"/>
                <a:gd name="T58" fmla="*/ 1573 w 1706"/>
                <a:gd name="T59" fmla="*/ 297 h 1905"/>
                <a:gd name="T60" fmla="*/ 1573 w 1706"/>
                <a:gd name="T61" fmla="*/ 297 h 1905"/>
                <a:gd name="T62" fmla="*/ 1549 w 1706"/>
                <a:gd name="T63" fmla="*/ 0 h 1905"/>
                <a:gd name="T64" fmla="*/ 1549 w 1706"/>
                <a:gd name="T65" fmla="*/ 0 h 1905"/>
                <a:gd name="T66" fmla="*/ 0 w 1706"/>
                <a:gd name="T67" fmla="*/ 77 h 1905"/>
                <a:gd name="T68" fmla="*/ 0 w 1706"/>
                <a:gd name="T69" fmla="*/ 77 h 1905"/>
                <a:gd name="T70" fmla="*/ 0 w 1706"/>
                <a:gd name="T71" fmla="*/ 1694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06" h="1905">
                  <a:moveTo>
                    <a:pt x="0" y="1694"/>
                  </a:moveTo>
                  <a:lnTo>
                    <a:pt x="0" y="1694"/>
                  </a:lnTo>
                  <a:cubicBezTo>
                    <a:pt x="19" y="1704"/>
                    <a:pt x="34" y="1714"/>
                    <a:pt x="58" y="1729"/>
                  </a:cubicBezTo>
                  <a:cubicBezTo>
                    <a:pt x="73" y="1738"/>
                    <a:pt x="73" y="1758"/>
                    <a:pt x="83" y="1772"/>
                  </a:cubicBezTo>
                  <a:cubicBezTo>
                    <a:pt x="97" y="1807"/>
                    <a:pt x="117" y="1831"/>
                    <a:pt x="151" y="1831"/>
                  </a:cubicBezTo>
                  <a:cubicBezTo>
                    <a:pt x="166" y="1831"/>
                    <a:pt x="175" y="1821"/>
                    <a:pt x="185" y="1807"/>
                  </a:cubicBezTo>
                  <a:cubicBezTo>
                    <a:pt x="204" y="1787"/>
                    <a:pt x="224" y="1777"/>
                    <a:pt x="254" y="1777"/>
                  </a:cubicBezTo>
                  <a:cubicBezTo>
                    <a:pt x="268" y="1777"/>
                    <a:pt x="278" y="1782"/>
                    <a:pt x="293" y="1792"/>
                  </a:cubicBezTo>
                  <a:cubicBezTo>
                    <a:pt x="293" y="1797"/>
                    <a:pt x="293" y="1807"/>
                    <a:pt x="297" y="1807"/>
                  </a:cubicBezTo>
                  <a:cubicBezTo>
                    <a:pt x="321" y="1826"/>
                    <a:pt x="341" y="1826"/>
                    <a:pt x="375" y="1826"/>
                  </a:cubicBezTo>
                  <a:cubicBezTo>
                    <a:pt x="395" y="1826"/>
                    <a:pt x="414" y="1821"/>
                    <a:pt x="434" y="1831"/>
                  </a:cubicBezTo>
                  <a:cubicBezTo>
                    <a:pt x="453" y="1836"/>
                    <a:pt x="463" y="1855"/>
                    <a:pt x="487" y="1855"/>
                  </a:cubicBezTo>
                  <a:cubicBezTo>
                    <a:pt x="502" y="1855"/>
                    <a:pt x="502" y="1821"/>
                    <a:pt x="516" y="1821"/>
                  </a:cubicBezTo>
                  <a:cubicBezTo>
                    <a:pt x="536" y="1821"/>
                    <a:pt x="545" y="1831"/>
                    <a:pt x="560" y="1836"/>
                  </a:cubicBezTo>
                  <a:cubicBezTo>
                    <a:pt x="638" y="1846"/>
                    <a:pt x="682" y="1860"/>
                    <a:pt x="760" y="1875"/>
                  </a:cubicBezTo>
                  <a:cubicBezTo>
                    <a:pt x="784" y="1879"/>
                    <a:pt x="799" y="1904"/>
                    <a:pt x="828" y="1904"/>
                  </a:cubicBezTo>
                  <a:cubicBezTo>
                    <a:pt x="848" y="1904"/>
                    <a:pt x="857" y="1899"/>
                    <a:pt x="877" y="1889"/>
                  </a:cubicBezTo>
                  <a:cubicBezTo>
                    <a:pt x="911" y="1884"/>
                    <a:pt x="930" y="1875"/>
                    <a:pt x="955" y="1855"/>
                  </a:cubicBezTo>
                  <a:cubicBezTo>
                    <a:pt x="964" y="1851"/>
                    <a:pt x="969" y="1840"/>
                    <a:pt x="979" y="1831"/>
                  </a:cubicBezTo>
                  <a:cubicBezTo>
                    <a:pt x="1018" y="1807"/>
                    <a:pt x="1047" y="1816"/>
                    <a:pt x="1086" y="1797"/>
                  </a:cubicBezTo>
                  <a:cubicBezTo>
                    <a:pt x="1105" y="1787"/>
                    <a:pt x="1110" y="1772"/>
                    <a:pt x="1130" y="1768"/>
                  </a:cubicBezTo>
                  <a:cubicBezTo>
                    <a:pt x="1155" y="1758"/>
                    <a:pt x="1169" y="1758"/>
                    <a:pt x="1193" y="1758"/>
                  </a:cubicBezTo>
                  <a:cubicBezTo>
                    <a:pt x="1213" y="1772"/>
                    <a:pt x="1227" y="1782"/>
                    <a:pt x="1252" y="1782"/>
                  </a:cubicBezTo>
                  <a:cubicBezTo>
                    <a:pt x="1354" y="1782"/>
                    <a:pt x="1354" y="1782"/>
                    <a:pt x="1354" y="1782"/>
                  </a:cubicBezTo>
                  <a:cubicBezTo>
                    <a:pt x="1393" y="1782"/>
                    <a:pt x="1412" y="1797"/>
                    <a:pt x="1447" y="1812"/>
                  </a:cubicBezTo>
                  <a:cubicBezTo>
                    <a:pt x="1490" y="1831"/>
                    <a:pt x="1510" y="1846"/>
                    <a:pt x="1553" y="1865"/>
                  </a:cubicBezTo>
                  <a:cubicBezTo>
                    <a:pt x="1608" y="1889"/>
                    <a:pt x="1646" y="1884"/>
                    <a:pt x="1705" y="1884"/>
                  </a:cubicBezTo>
                  <a:lnTo>
                    <a:pt x="1705" y="1884"/>
                  </a:lnTo>
                  <a:cubicBezTo>
                    <a:pt x="1661" y="823"/>
                    <a:pt x="1661" y="823"/>
                    <a:pt x="1661" y="823"/>
                  </a:cubicBezTo>
                  <a:cubicBezTo>
                    <a:pt x="1573" y="297"/>
                    <a:pt x="1573" y="297"/>
                    <a:pt x="1573" y="297"/>
                  </a:cubicBezTo>
                  <a:lnTo>
                    <a:pt x="1573" y="297"/>
                  </a:lnTo>
                  <a:cubicBezTo>
                    <a:pt x="1549" y="0"/>
                    <a:pt x="1549" y="0"/>
                    <a:pt x="1549" y="0"/>
                  </a:cubicBezTo>
                  <a:lnTo>
                    <a:pt x="1549" y="0"/>
                  </a:lnTo>
                  <a:cubicBezTo>
                    <a:pt x="1549" y="0"/>
                    <a:pt x="906" y="48"/>
                    <a:pt x="0" y="77"/>
                  </a:cubicBezTo>
                  <a:lnTo>
                    <a:pt x="0" y="77"/>
                  </a:lnTo>
                  <a:cubicBezTo>
                    <a:pt x="0" y="1694"/>
                    <a:pt x="0" y="1694"/>
                    <a:pt x="0" y="169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3" name="Freeform 98"/>
            <p:cNvSpPr>
              <a:spLocks noChangeArrowheads="1"/>
            </p:cNvSpPr>
            <p:nvPr/>
          </p:nvSpPr>
          <p:spPr bwMode="auto">
            <a:xfrm>
              <a:off x="9992179" y="9272662"/>
              <a:ext cx="1596139" cy="1405814"/>
            </a:xfrm>
            <a:custGeom>
              <a:avLst/>
              <a:gdLst>
                <a:gd name="T0" fmla="*/ 25 w 2519"/>
                <a:gd name="T1" fmla="*/ 735 h 2217"/>
                <a:gd name="T2" fmla="*/ 205 w 2519"/>
                <a:gd name="T3" fmla="*/ 1067 h 2217"/>
                <a:gd name="T4" fmla="*/ 258 w 2519"/>
                <a:gd name="T5" fmla="*/ 1384 h 2217"/>
                <a:gd name="T6" fmla="*/ 229 w 2519"/>
                <a:gd name="T7" fmla="*/ 1914 h 2217"/>
                <a:gd name="T8" fmla="*/ 224 w 2519"/>
                <a:gd name="T9" fmla="*/ 1992 h 2217"/>
                <a:gd name="T10" fmla="*/ 497 w 2519"/>
                <a:gd name="T11" fmla="*/ 1934 h 2217"/>
                <a:gd name="T12" fmla="*/ 741 w 2519"/>
                <a:gd name="T13" fmla="*/ 2002 h 2217"/>
                <a:gd name="T14" fmla="*/ 994 w 2519"/>
                <a:gd name="T15" fmla="*/ 1924 h 2217"/>
                <a:gd name="T16" fmla="*/ 1111 w 2519"/>
                <a:gd name="T17" fmla="*/ 1851 h 2217"/>
                <a:gd name="T18" fmla="*/ 1237 w 2519"/>
                <a:gd name="T19" fmla="*/ 1880 h 2217"/>
                <a:gd name="T20" fmla="*/ 1393 w 2519"/>
                <a:gd name="T21" fmla="*/ 1968 h 2217"/>
                <a:gd name="T22" fmla="*/ 1379 w 2519"/>
                <a:gd name="T23" fmla="*/ 1876 h 2217"/>
                <a:gd name="T24" fmla="*/ 1305 w 2519"/>
                <a:gd name="T25" fmla="*/ 1705 h 2217"/>
                <a:gd name="T26" fmla="*/ 1457 w 2519"/>
                <a:gd name="T27" fmla="*/ 1851 h 2217"/>
                <a:gd name="T28" fmla="*/ 1442 w 2519"/>
                <a:gd name="T29" fmla="*/ 2128 h 2217"/>
                <a:gd name="T30" fmla="*/ 1642 w 2519"/>
                <a:gd name="T31" fmla="*/ 2207 h 2217"/>
                <a:gd name="T32" fmla="*/ 1817 w 2519"/>
                <a:gd name="T33" fmla="*/ 2133 h 2217"/>
                <a:gd name="T34" fmla="*/ 1968 w 2519"/>
                <a:gd name="T35" fmla="*/ 2124 h 2217"/>
                <a:gd name="T36" fmla="*/ 1993 w 2519"/>
                <a:gd name="T37" fmla="*/ 1900 h 2217"/>
                <a:gd name="T38" fmla="*/ 1890 w 2519"/>
                <a:gd name="T39" fmla="*/ 1851 h 2217"/>
                <a:gd name="T40" fmla="*/ 1963 w 2519"/>
                <a:gd name="T41" fmla="*/ 1797 h 2217"/>
                <a:gd name="T42" fmla="*/ 2095 w 2519"/>
                <a:gd name="T43" fmla="*/ 1934 h 2217"/>
                <a:gd name="T44" fmla="*/ 2406 w 2519"/>
                <a:gd name="T45" fmla="*/ 2153 h 2217"/>
                <a:gd name="T46" fmla="*/ 2518 w 2519"/>
                <a:gd name="T47" fmla="*/ 2002 h 2217"/>
                <a:gd name="T48" fmla="*/ 2358 w 2519"/>
                <a:gd name="T49" fmla="*/ 1885 h 2217"/>
                <a:gd name="T50" fmla="*/ 2265 w 2519"/>
                <a:gd name="T51" fmla="*/ 1763 h 2217"/>
                <a:gd name="T52" fmla="*/ 2416 w 2519"/>
                <a:gd name="T53" fmla="*/ 1656 h 2217"/>
                <a:gd name="T54" fmla="*/ 2338 w 2519"/>
                <a:gd name="T55" fmla="*/ 1569 h 2217"/>
                <a:gd name="T56" fmla="*/ 2148 w 2519"/>
                <a:gd name="T57" fmla="*/ 1603 h 2217"/>
                <a:gd name="T58" fmla="*/ 2114 w 2519"/>
                <a:gd name="T59" fmla="*/ 1514 h 2217"/>
                <a:gd name="T60" fmla="*/ 1983 w 2519"/>
                <a:gd name="T61" fmla="*/ 1564 h 2217"/>
                <a:gd name="T62" fmla="*/ 1734 w 2519"/>
                <a:gd name="T63" fmla="*/ 1417 h 2217"/>
                <a:gd name="T64" fmla="*/ 1914 w 2519"/>
                <a:gd name="T65" fmla="*/ 1349 h 2217"/>
                <a:gd name="T66" fmla="*/ 2197 w 2519"/>
                <a:gd name="T67" fmla="*/ 1456 h 2217"/>
                <a:gd name="T68" fmla="*/ 2104 w 2519"/>
                <a:gd name="T69" fmla="*/ 1232 h 2217"/>
                <a:gd name="T70" fmla="*/ 2090 w 2519"/>
                <a:gd name="T71" fmla="*/ 1072 h 2217"/>
                <a:gd name="T72" fmla="*/ 1218 w 2519"/>
                <a:gd name="T73" fmla="*/ 1116 h 2217"/>
                <a:gd name="T74" fmla="*/ 1223 w 2519"/>
                <a:gd name="T75" fmla="*/ 955 h 2217"/>
                <a:gd name="T76" fmla="*/ 1257 w 2519"/>
                <a:gd name="T77" fmla="*/ 818 h 2217"/>
                <a:gd name="T78" fmla="*/ 1305 w 2519"/>
                <a:gd name="T79" fmla="*/ 707 h 2217"/>
                <a:gd name="T80" fmla="*/ 1374 w 2519"/>
                <a:gd name="T81" fmla="*/ 619 h 2217"/>
                <a:gd name="T82" fmla="*/ 1374 w 2519"/>
                <a:gd name="T83" fmla="*/ 482 h 2217"/>
                <a:gd name="T84" fmla="*/ 1437 w 2519"/>
                <a:gd name="T85" fmla="*/ 395 h 2217"/>
                <a:gd name="T86" fmla="*/ 1374 w 2519"/>
                <a:gd name="T87" fmla="*/ 151 h 2217"/>
                <a:gd name="T88" fmla="*/ 1349 w 2519"/>
                <a:gd name="T89" fmla="*/ 0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19" h="2217">
                  <a:moveTo>
                    <a:pt x="0" y="141"/>
                  </a:moveTo>
                  <a:lnTo>
                    <a:pt x="0" y="141"/>
                  </a:lnTo>
                  <a:cubicBezTo>
                    <a:pt x="25" y="735"/>
                    <a:pt x="25" y="735"/>
                    <a:pt x="25" y="735"/>
                  </a:cubicBezTo>
                  <a:cubicBezTo>
                    <a:pt x="68" y="818"/>
                    <a:pt x="78" y="867"/>
                    <a:pt x="122" y="950"/>
                  </a:cubicBezTo>
                  <a:cubicBezTo>
                    <a:pt x="136" y="974"/>
                    <a:pt x="151" y="984"/>
                    <a:pt x="171" y="1008"/>
                  </a:cubicBezTo>
                  <a:cubicBezTo>
                    <a:pt x="185" y="1028"/>
                    <a:pt x="190" y="1047"/>
                    <a:pt x="205" y="1067"/>
                  </a:cubicBezTo>
                  <a:cubicBezTo>
                    <a:pt x="214" y="1086"/>
                    <a:pt x="229" y="1096"/>
                    <a:pt x="239" y="1116"/>
                  </a:cubicBezTo>
                  <a:cubicBezTo>
                    <a:pt x="263" y="1164"/>
                    <a:pt x="277" y="1199"/>
                    <a:pt x="277" y="1257"/>
                  </a:cubicBezTo>
                  <a:cubicBezTo>
                    <a:pt x="277" y="1310"/>
                    <a:pt x="277" y="1340"/>
                    <a:pt x="258" y="1384"/>
                  </a:cubicBezTo>
                  <a:cubicBezTo>
                    <a:pt x="234" y="1427"/>
                    <a:pt x="205" y="1451"/>
                    <a:pt x="205" y="1500"/>
                  </a:cubicBezTo>
                  <a:cubicBezTo>
                    <a:pt x="205" y="1554"/>
                    <a:pt x="234" y="1583"/>
                    <a:pt x="234" y="1641"/>
                  </a:cubicBezTo>
                  <a:cubicBezTo>
                    <a:pt x="234" y="1749"/>
                    <a:pt x="229" y="1807"/>
                    <a:pt x="229" y="1914"/>
                  </a:cubicBezTo>
                  <a:cubicBezTo>
                    <a:pt x="229" y="1919"/>
                    <a:pt x="224" y="1924"/>
                    <a:pt x="224" y="1929"/>
                  </a:cubicBezTo>
                  <a:cubicBezTo>
                    <a:pt x="224" y="1953"/>
                    <a:pt x="229" y="1968"/>
                    <a:pt x="224" y="1992"/>
                  </a:cubicBezTo>
                  <a:lnTo>
                    <a:pt x="224" y="1992"/>
                  </a:lnTo>
                  <a:cubicBezTo>
                    <a:pt x="229" y="1987"/>
                    <a:pt x="239" y="1987"/>
                    <a:pt x="244" y="1982"/>
                  </a:cubicBezTo>
                  <a:cubicBezTo>
                    <a:pt x="317" y="1968"/>
                    <a:pt x="356" y="1963"/>
                    <a:pt x="429" y="1953"/>
                  </a:cubicBezTo>
                  <a:cubicBezTo>
                    <a:pt x="453" y="1948"/>
                    <a:pt x="473" y="1934"/>
                    <a:pt x="497" y="1934"/>
                  </a:cubicBezTo>
                  <a:cubicBezTo>
                    <a:pt x="517" y="1934"/>
                    <a:pt x="531" y="1948"/>
                    <a:pt x="551" y="1953"/>
                  </a:cubicBezTo>
                  <a:cubicBezTo>
                    <a:pt x="594" y="1973"/>
                    <a:pt x="623" y="1978"/>
                    <a:pt x="672" y="1982"/>
                  </a:cubicBezTo>
                  <a:cubicBezTo>
                    <a:pt x="697" y="1987"/>
                    <a:pt x="711" y="2002"/>
                    <a:pt x="741" y="2002"/>
                  </a:cubicBezTo>
                  <a:cubicBezTo>
                    <a:pt x="838" y="2002"/>
                    <a:pt x="896" y="2002"/>
                    <a:pt x="999" y="2002"/>
                  </a:cubicBezTo>
                  <a:cubicBezTo>
                    <a:pt x="994" y="1987"/>
                    <a:pt x="989" y="1978"/>
                    <a:pt x="989" y="1963"/>
                  </a:cubicBezTo>
                  <a:cubicBezTo>
                    <a:pt x="989" y="1948"/>
                    <a:pt x="984" y="1934"/>
                    <a:pt x="994" y="1924"/>
                  </a:cubicBezTo>
                  <a:cubicBezTo>
                    <a:pt x="1004" y="1914"/>
                    <a:pt x="1013" y="1919"/>
                    <a:pt x="1023" y="1919"/>
                  </a:cubicBezTo>
                  <a:cubicBezTo>
                    <a:pt x="1033" y="1914"/>
                    <a:pt x="1033" y="1909"/>
                    <a:pt x="1037" y="1904"/>
                  </a:cubicBezTo>
                  <a:cubicBezTo>
                    <a:pt x="1072" y="1890"/>
                    <a:pt x="1076" y="1851"/>
                    <a:pt x="1111" y="1851"/>
                  </a:cubicBezTo>
                  <a:cubicBezTo>
                    <a:pt x="1125" y="1851"/>
                    <a:pt x="1130" y="1861"/>
                    <a:pt x="1140" y="1865"/>
                  </a:cubicBezTo>
                  <a:cubicBezTo>
                    <a:pt x="1164" y="1880"/>
                    <a:pt x="1179" y="1880"/>
                    <a:pt x="1203" y="1885"/>
                  </a:cubicBezTo>
                  <a:cubicBezTo>
                    <a:pt x="1218" y="1885"/>
                    <a:pt x="1223" y="1880"/>
                    <a:pt x="1237" y="1880"/>
                  </a:cubicBezTo>
                  <a:cubicBezTo>
                    <a:pt x="1247" y="1880"/>
                    <a:pt x="1252" y="1890"/>
                    <a:pt x="1257" y="1895"/>
                  </a:cubicBezTo>
                  <a:cubicBezTo>
                    <a:pt x="1272" y="1904"/>
                    <a:pt x="1276" y="1909"/>
                    <a:pt x="1291" y="1919"/>
                  </a:cubicBezTo>
                  <a:cubicBezTo>
                    <a:pt x="1325" y="1943"/>
                    <a:pt x="1349" y="1958"/>
                    <a:pt x="1393" y="1968"/>
                  </a:cubicBezTo>
                  <a:cubicBezTo>
                    <a:pt x="1398" y="1958"/>
                    <a:pt x="1403" y="1953"/>
                    <a:pt x="1403" y="1943"/>
                  </a:cubicBezTo>
                  <a:cubicBezTo>
                    <a:pt x="1403" y="1929"/>
                    <a:pt x="1393" y="1919"/>
                    <a:pt x="1388" y="1904"/>
                  </a:cubicBezTo>
                  <a:cubicBezTo>
                    <a:pt x="1383" y="1895"/>
                    <a:pt x="1383" y="1885"/>
                    <a:pt x="1379" y="1876"/>
                  </a:cubicBezTo>
                  <a:cubicBezTo>
                    <a:pt x="1364" y="1841"/>
                    <a:pt x="1335" y="1832"/>
                    <a:pt x="1315" y="1802"/>
                  </a:cubicBezTo>
                  <a:cubicBezTo>
                    <a:pt x="1296" y="1768"/>
                    <a:pt x="1296" y="1749"/>
                    <a:pt x="1291" y="1710"/>
                  </a:cubicBezTo>
                  <a:cubicBezTo>
                    <a:pt x="1305" y="1705"/>
                    <a:pt x="1305" y="1705"/>
                    <a:pt x="1305" y="1705"/>
                  </a:cubicBezTo>
                  <a:cubicBezTo>
                    <a:pt x="1325" y="1724"/>
                    <a:pt x="1335" y="1739"/>
                    <a:pt x="1359" y="1749"/>
                  </a:cubicBezTo>
                  <a:cubicBezTo>
                    <a:pt x="1383" y="1763"/>
                    <a:pt x="1403" y="1758"/>
                    <a:pt x="1422" y="1778"/>
                  </a:cubicBezTo>
                  <a:cubicBezTo>
                    <a:pt x="1442" y="1797"/>
                    <a:pt x="1452" y="1821"/>
                    <a:pt x="1457" y="1851"/>
                  </a:cubicBezTo>
                  <a:cubicBezTo>
                    <a:pt x="1461" y="1904"/>
                    <a:pt x="1446" y="1934"/>
                    <a:pt x="1457" y="1987"/>
                  </a:cubicBezTo>
                  <a:cubicBezTo>
                    <a:pt x="1457" y="2002"/>
                    <a:pt x="1461" y="2012"/>
                    <a:pt x="1461" y="2026"/>
                  </a:cubicBezTo>
                  <a:cubicBezTo>
                    <a:pt x="1442" y="2128"/>
                    <a:pt x="1442" y="2128"/>
                    <a:pt x="1442" y="2128"/>
                  </a:cubicBezTo>
                  <a:cubicBezTo>
                    <a:pt x="1471" y="2143"/>
                    <a:pt x="1490" y="2153"/>
                    <a:pt x="1520" y="2167"/>
                  </a:cubicBezTo>
                  <a:cubicBezTo>
                    <a:pt x="1554" y="2187"/>
                    <a:pt x="1568" y="2216"/>
                    <a:pt x="1607" y="2216"/>
                  </a:cubicBezTo>
                  <a:cubicBezTo>
                    <a:pt x="1622" y="2216"/>
                    <a:pt x="1627" y="2211"/>
                    <a:pt x="1642" y="2207"/>
                  </a:cubicBezTo>
                  <a:cubicBezTo>
                    <a:pt x="1656" y="2202"/>
                    <a:pt x="1671" y="2192"/>
                    <a:pt x="1681" y="2177"/>
                  </a:cubicBezTo>
                  <a:cubicBezTo>
                    <a:pt x="1695" y="2158"/>
                    <a:pt x="1700" y="2128"/>
                    <a:pt x="1729" y="2128"/>
                  </a:cubicBezTo>
                  <a:cubicBezTo>
                    <a:pt x="1763" y="2128"/>
                    <a:pt x="1783" y="2133"/>
                    <a:pt x="1817" y="2133"/>
                  </a:cubicBezTo>
                  <a:cubicBezTo>
                    <a:pt x="1847" y="2133"/>
                    <a:pt x="1861" y="2167"/>
                    <a:pt x="1890" y="2167"/>
                  </a:cubicBezTo>
                  <a:cubicBezTo>
                    <a:pt x="1905" y="2167"/>
                    <a:pt x="1910" y="2158"/>
                    <a:pt x="1924" y="2153"/>
                  </a:cubicBezTo>
                  <a:cubicBezTo>
                    <a:pt x="1938" y="2138"/>
                    <a:pt x="1949" y="2133"/>
                    <a:pt x="1968" y="2124"/>
                  </a:cubicBezTo>
                  <a:cubicBezTo>
                    <a:pt x="1993" y="2109"/>
                    <a:pt x="2021" y="2099"/>
                    <a:pt x="2021" y="2065"/>
                  </a:cubicBezTo>
                  <a:cubicBezTo>
                    <a:pt x="2021" y="2012"/>
                    <a:pt x="2012" y="1982"/>
                    <a:pt x="2002" y="1934"/>
                  </a:cubicBezTo>
                  <a:cubicBezTo>
                    <a:pt x="1997" y="1924"/>
                    <a:pt x="2002" y="1909"/>
                    <a:pt x="1993" y="1900"/>
                  </a:cubicBezTo>
                  <a:cubicBezTo>
                    <a:pt x="1988" y="1895"/>
                    <a:pt x="1973" y="1895"/>
                    <a:pt x="1963" y="1895"/>
                  </a:cubicBezTo>
                  <a:cubicBezTo>
                    <a:pt x="1953" y="1890"/>
                    <a:pt x="1944" y="1885"/>
                    <a:pt x="1934" y="1880"/>
                  </a:cubicBezTo>
                  <a:cubicBezTo>
                    <a:pt x="1914" y="1871"/>
                    <a:pt x="1890" y="1871"/>
                    <a:pt x="1890" y="1851"/>
                  </a:cubicBezTo>
                  <a:cubicBezTo>
                    <a:pt x="1890" y="1841"/>
                    <a:pt x="1905" y="1841"/>
                    <a:pt x="1905" y="1836"/>
                  </a:cubicBezTo>
                  <a:cubicBezTo>
                    <a:pt x="1919" y="1773"/>
                    <a:pt x="1919" y="1773"/>
                    <a:pt x="1919" y="1773"/>
                  </a:cubicBezTo>
                  <a:cubicBezTo>
                    <a:pt x="1938" y="1778"/>
                    <a:pt x="1949" y="1788"/>
                    <a:pt x="1963" y="1797"/>
                  </a:cubicBezTo>
                  <a:cubicBezTo>
                    <a:pt x="1983" y="1807"/>
                    <a:pt x="2002" y="1807"/>
                    <a:pt x="2007" y="1821"/>
                  </a:cubicBezTo>
                  <a:cubicBezTo>
                    <a:pt x="2021" y="1846"/>
                    <a:pt x="2021" y="1861"/>
                    <a:pt x="2036" y="1885"/>
                  </a:cubicBezTo>
                  <a:cubicBezTo>
                    <a:pt x="2051" y="1909"/>
                    <a:pt x="2070" y="1914"/>
                    <a:pt x="2095" y="1934"/>
                  </a:cubicBezTo>
                  <a:cubicBezTo>
                    <a:pt x="2119" y="1948"/>
                    <a:pt x="2134" y="1963"/>
                    <a:pt x="2158" y="1973"/>
                  </a:cubicBezTo>
                  <a:cubicBezTo>
                    <a:pt x="2211" y="2002"/>
                    <a:pt x="2250" y="2007"/>
                    <a:pt x="2309" y="2036"/>
                  </a:cubicBezTo>
                  <a:cubicBezTo>
                    <a:pt x="2358" y="2065"/>
                    <a:pt x="2372" y="2104"/>
                    <a:pt x="2406" y="2153"/>
                  </a:cubicBezTo>
                  <a:cubicBezTo>
                    <a:pt x="2436" y="2133"/>
                    <a:pt x="2445" y="2109"/>
                    <a:pt x="2469" y="2085"/>
                  </a:cubicBezTo>
                  <a:cubicBezTo>
                    <a:pt x="2484" y="2075"/>
                    <a:pt x="2489" y="2065"/>
                    <a:pt x="2499" y="2046"/>
                  </a:cubicBezTo>
                  <a:cubicBezTo>
                    <a:pt x="2504" y="2031"/>
                    <a:pt x="2518" y="2022"/>
                    <a:pt x="2518" y="2002"/>
                  </a:cubicBezTo>
                  <a:cubicBezTo>
                    <a:pt x="2518" y="1987"/>
                    <a:pt x="2504" y="1978"/>
                    <a:pt x="2494" y="1968"/>
                  </a:cubicBezTo>
                  <a:cubicBezTo>
                    <a:pt x="2465" y="1924"/>
                    <a:pt x="2441" y="1895"/>
                    <a:pt x="2392" y="1885"/>
                  </a:cubicBezTo>
                  <a:cubicBezTo>
                    <a:pt x="2377" y="1885"/>
                    <a:pt x="2372" y="1890"/>
                    <a:pt x="2358" y="1885"/>
                  </a:cubicBezTo>
                  <a:cubicBezTo>
                    <a:pt x="2328" y="1885"/>
                    <a:pt x="2314" y="1871"/>
                    <a:pt x="2284" y="1856"/>
                  </a:cubicBezTo>
                  <a:cubicBezTo>
                    <a:pt x="2265" y="1851"/>
                    <a:pt x="2245" y="1846"/>
                    <a:pt x="2245" y="1826"/>
                  </a:cubicBezTo>
                  <a:cubicBezTo>
                    <a:pt x="2245" y="1802"/>
                    <a:pt x="2265" y="1793"/>
                    <a:pt x="2265" y="1763"/>
                  </a:cubicBezTo>
                  <a:cubicBezTo>
                    <a:pt x="2265" y="1695"/>
                    <a:pt x="2265" y="1695"/>
                    <a:pt x="2265" y="1695"/>
                  </a:cubicBezTo>
                  <a:cubicBezTo>
                    <a:pt x="2289" y="1695"/>
                    <a:pt x="2304" y="1690"/>
                    <a:pt x="2323" y="1685"/>
                  </a:cubicBezTo>
                  <a:cubicBezTo>
                    <a:pt x="2363" y="1675"/>
                    <a:pt x="2382" y="1675"/>
                    <a:pt x="2416" y="1656"/>
                  </a:cubicBezTo>
                  <a:cubicBezTo>
                    <a:pt x="2421" y="1656"/>
                    <a:pt x="2421" y="1646"/>
                    <a:pt x="2426" y="1641"/>
                  </a:cubicBezTo>
                  <a:cubicBezTo>
                    <a:pt x="2402" y="1617"/>
                    <a:pt x="2397" y="1588"/>
                    <a:pt x="2367" y="1578"/>
                  </a:cubicBezTo>
                  <a:cubicBezTo>
                    <a:pt x="2358" y="1573"/>
                    <a:pt x="2348" y="1573"/>
                    <a:pt x="2338" y="1569"/>
                  </a:cubicBezTo>
                  <a:cubicBezTo>
                    <a:pt x="2323" y="1564"/>
                    <a:pt x="2323" y="1544"/>
                    <a:pt x="2309" y="1544"/>
                  </a:cubicBezTo>
                  <a:cubicBezTo>
                    <a:pt x="2284" y="1544"/>
                    <a:pt x="2275" y="1559"/>
                    <a:pt x="2256" y="1569"/>
                  </a:cubicBezTo>
                  <a:cubicBezTo>
                    <a:pt x="2217" y="1593"/>
                    <a:pt x="2192" y="1603"/>
                    <a:pt x="2148" y="1603"/>
                  </a:cubicBezTo>
                  <a:cubicBezTo>
                    <a:pt x="2104" y="1603"/>
                    <a:pt x="2104" y="1603"/>
                    <a:pt x="2104" y="1603"/>
                  </a:cubicBezTo>
                  <a:cubicBezTo>
                    <a:pt x="2109" y="1583"/>
                    <a:pt x="2124" y="1573"/>
                    <a:pt x="2124" y="1549"/>
                  </a:cubicBezTo>
                  <a:cubicBezTo>
                    <a:pt x="2124" y="1534"/>
                    <a:pt x="2129" y="1520"/>
                    <a:pt x="2114" y="1514"/>
                  </a:cubicBezTo>
                  <a:cubicBezTo>
                    <a:pt x="2095" y="1500"/>
                    <a:pt x="2075" y="1495"/>
                    <a:pt x="2056" y="1486"/>
                  </a:cubicBezTo>
                  <a:cubicBezTo>
                    <a:pt x="2046" y="1500"/>
                    <a:pt x="2036" y="1510"/>
                    <a:pt x="2021" y="1525"/>
                  </a:cubicBezTo>
                  <a:cubicBezTo>
                    <a:pt x="2012" y="1539"/>
                    <a:pt x="2002" y="1564"/>
                    <a:pt x="1983" y="1564"/>
                  </a:cubicBezTo>
                  <a:cubicBezTo>
                    <a:pt x="1890" y="1564"/>
                    <a:pt x="1890" y="1564"/>
                    <a:pt x="1890" y="1564"/>
                  </a:cubicBezTo>
                  <a:cubicBezTo>
                    <a:pt x="1847" y="1564"/>
                    <a:pt x="1812" y="1549"/>
                    <a:pt x="1792" y="1510"/>
                  </a:cubicBezTo>
                  <a:cubicBezTo>
                    <a:pt x="1773" y="1471"/>
                    <a:pt x="1734" y="1461"/>
                    <a:pt x="1734" y="1417"/>
                  </a:cubicBezTo>
                  <a:cubicBezTo>
                    <a:pt x="1768" y="1412"/>
                    <a:pt x="1792" y="1417"/>
                    <a:pt x="1822" y="1408"/>
                  </a:cubicBezTo>
                  <a:cubicBezTo>
                    <a:pt x="1847" y="1403"/>
                    <a:pt x="1851" y="1388"/>
                    <a:pt x="1871" y="1378"/>
                  </a:cubicBezTo>
                  <a:cubicBezTo>
                    <a:pt x="1885" y="1369"/>
                    <a:pt x="1899" y="1364"/>
                    <a:pt x="1914" y="1349"/>
                  </a:cubicBezTo>
                  <a:cubicBezTo>
                    <a:pt x="1934" y="1373"/>
                    <a:pt x="1958" y="1378"/>
                    <a:pt x="1988" y="1388"/>
                  </a:cubicBezTo>
                  <a:cubicBezTo>
                    <a:pt x="2021" y="1403"/>
                    <a:pt x="2041" y="1412"/>
                    <a:pt x="2075" y="1417"/>
                  </a:cubicBezTo>
                  <a:cubicBezTo>
                    <a:pt x="2124" y="1432"/>
                    <a:pt x="2153" y="1451"/>
                    <a:pt x="2197" y="1456"/>
                  </a:cubicBezTo>
                  <a:lnTo>
                    <a:pt x="2197" y="1456"/>
                  </a:lnTo>
                  <a:cubicBezTo>
                    <a:pt x="2197" y="1403"/>
                    <a:pt x="2197" y="1369"/>
                    <a:pt x="2178" y="1315"/>
                  </a:cubicBezTo>
                  <a:cubicBezTo>
                    <a:pt x="2163" y="1276"/>
                    <a:pt x="2138" y="1262"/>
                    <a:pt x="2104" y="1232"/>
                  </a:cubicBezTo>
                  <a:cubicBezTo>
                    <a:pt x="2095" y="1223"/>
                    <a:pt x="2075" y="1213"/>
                    <a:pt x="2075" y="1193"/>
                  </a:cubicBezTo>
                  <a:cubicBezTo>
                    <a:pt x="2075" y="1183"/>
                    <a:pt x="2085" y="1174"/>
                    <a:pt x="2085" y="1164"/>
                  </a:cubicBezTo>
                  <a:cubicBezTo>
                    <a:pt x="2090" y="1130"/>
                    <a:pt x="2090" y="1105"/>
                    <a:pt x="2090" y="1072"/>
                  </a:cubicBezTo>
                  <a:cubicBezTo>
                    <a:pt x="2090" y="1042"/>
                    <a:pt x="2051" y="1047"/>
                    <a:pt x="2031" y="1023"/>
                  </a:cubicBezTo>
                  <a:cubicBezTo>
                    <a:pt x="1233" y="1144"/>
                    <a:pt x="1233" y="1144"/>
                    <a:pt x="1233" y="1144"/>
                  </a:cubicBezTo>
                  <a:cubicBezTo>
                    <a:pt x="1228" y="1135"/>
                    <a:pt x="1218" y="1125"/>
                    <a:pt x="1218" y="1116"/>
                  </a:cubicBezTo>
                  <a:cubicBezTo>
                    <a:pt x="1213" y="1091"/>
                    <a:pt x="1223" y="1077"/>
                    <a:pt x="1213" y="1052"/>
                  </a:cubicBezTo>
                  <a:cubicBezTo>
                    <a:pt x="1208" y="1038"/>
                    <a:pt x="1189" y="1028"/>
                    <a:pt x="1189" y="1008"/>
                  </a:cubicBezTo>
                  <a:cubicBezTo>
                    <a:pt x="1189" y="984"/>
                    <a:pt x="1208" y="974"/>
                    <a:pt x="1223" y="955"/>
                  </a:cubicBezTo>
                  <a:cubicBezTo>
                    <a:pt x="1237" y="940"/>
                    <a:pt x="1242" y="925"/>
                    <a:pt x="1252" y="911"/>
                  </a:cubicBezTo>
                  <a:cubicBezTo>
                    <a:pt x="1262" y="892"/>
                    <a:pt x="1272" y="887"/>
                    <a:pt x="1272" y="867"/>
                  </a:cubicBezTo>
                  <a:cubicBezTo>
                    <a:pt x="1272" y="848"/>
                    <a:pt x="1267" y="838"/>
                    <a:pt x="1257" y="818"/>
                  </a:cubicBezTo>
                  <a:cubicBezTo>
                    <a:pt x="1257" y="813"/>
                    <a:pt x="1242" y="813"/>
                    <a:pt x="1242" y="804"/>
                  </a:cubicBezTo>
                  <a:cubicBezTo>
                    <a:pt x="1242" y="784"/>
                    <a:pt x="1267" y="779"/>
                    <a:pt x="1281" y="770"/>
                  </a:cubicBezTo>
                  <a:cubicBezTo>
                    <a:pt x="1300" y="755"/>
                    <a:pt x="1300" y="731"/>
                    <a:pt x="1305" y="707"/>
                  </a:cubicBezTo>
                  <a:cubicBezTo>
                    <a:pt x="1305" y="696"/>
                    <a:pt x="1305" y="682"/>
                    <a:pt x="1310" y="677"/>
                  </a:cubicBezTo>
                  <a:cubicBezTo>
                    <a:pt x="1320" y="667"/>
                    <a:pt x="1330" y="672"/>
                    <a:pt x="1340" y="667"/>
                  </a:cubicBezTo>
                  <a:cubicBezTo>
                    <a:pt x="1359" y="657"/>
                    <a:pt x="1364" y="638"/>
                    <a:pt x="1374" y="619"/>
                  </a:cubicBezTo>
                  <a:cubicBezTo>
                    <a:pt x="1374" y="614"/>
                    <a:pt x="1379" y="609"/>
                    <a:pt x="1379" y="599"/>
                  </a:cubicBezTo>
                  <a:cubicBezTo>
                    <a:pt x="1379" y="511"/>
                    <a:pt x="1379" y="511"/>
                    <a:pt x="1379" y="511"/>
                  </a:cubicBezTo>
                  <a:cubicBezTo>
                    <a:pt x="1379" y="502"/>
                    <a:pt x="1374" y="497"/>
                    <a:pt x="1374" y="482"/>
                  </a:cubicBezTo>
                  <a:cubicBezTo>
                    <a:pt x="1379" y="478"/>
                    <a:pt x="1383" y="478"/>
                    <a:pt x="1388" y="467"/>
                  </a:cubicBezTo>
                  <a:cubicBezTo>
                    <a:pt x="1398" y="443"/>
                    <a:pt x="1418" y="434"/>
                    <a:pt x="1427" y="409"/>
                  </a:cubicBezTo>
                  <a:cubicBezTo>
                    <a:pt x="1432" y="404"/>
                    <a:pt x="1437" y="400"/>
                    <a:pt x="1437" y="395"/>
                  </a:cubicBezTo>
                  <a:cubicBezTo>
                    <a:pt x="1437" y="302"/>
                    <a:pt x="1437" y="302"/>
                    <a:pt x="1437" y="302"/>
                  </a:cubicBezTo>
                  <a:cubicBezTo>
                    <a:pt x="1437" y="258"/>
                    <a:pt x="1422" y="234"/>
                    <a:pt x="1403" y="200"/>
                  </a:cubicBezTo>
                  <a:cubicBezTo>
                    <a:pt x="1393" y="180"/>
                    <a:pt x="1374" y="175"/>
                    <a:pt x="1374" y="151"/>
                  </a:cubicBezTo>
                  <a:cubicBezTo>
                    <a:pt x="1374" y="136"/>
                    <a:pt x="1379" y="127"/>
                    <a:pt x="1374" y="107"/>
                  </a:cubicBezTo>
                  <a:cubicBezTo>
                    <a:pt x="1374" y="97"/>
                    <a:pt x="1364" y="88"/>
                    <a:pt x="1359" y="78"/>
                  </a:cubicBezTo>
                  <a:cubicBezTo>
                    <a:pt x="1354" y="49"/>
                    <a:pt x="1354" y="30"/>
                    <a:pt x="1349" y="0"/>
                  </a:cubicBezTo>
                  <a:lnTo>
                    <a:pt x="1349" y="0"/>
                  </a:lnTo>
                  <a:cubicBezTo>
                    <a:pt x="0" y="141"/>
                    <a:pt x="0" y="141"/>
                    <a:pt x="0" y="141"/>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Freeform 282"/>
          <p:cNvSpPr>
            <a:spLocks noChangeAspect="1"/>
          </p:cNvSpPr>
          <p:nvPr/>
        </p:nvSpPr>
        <p:spPr bwMode="gray">
          <a:xfrm>
            <a:off x="3223543" y="5134603"/>
            <a:ext cx="5412208" cy="3183655"/>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accent2"/>
          </a:solidFill>
          <a:ln w="6350" cap="flat" cmpd="sng">
            <a:noFill/>
            <a:prstDash val="solid"/>
            <a:round/>
            <a:headEnd type="none" w="med" len="med"/>
            <a:tailEnd type="none" w="med" len="med"/>
          </a:ln>
          <a:effectLst/>
        </p:spPr>
        <p:txBody>
          <a:bodyPr/>
          <a:lstStyle/>
          <a:p>
            <a:pPr>
              <a:defRPr/>
            </a:pPr>
            <a:endParaRPr lang="en-US" dirty="0">
              <a:latin typeface="Lato Light"/>
              <a:ea typeface="+mn-ea"/>
              <a:cs typeface="+mn-cs"/>
            </a:endParaRPr>
          </a:p>
        </p:txBody>
      </p:sp>
      <p:sp>
        <p:nvSpPr>
          <p:cNvPr id="214" name="Oval 213"/>
          <p:cNvSpPr/>
          <p:nvPr/>
        </p:nvSpPr>
        <p:spPr bwMode="auto">
          <a:xfrm>
            <a:off x="9172451" y="5179163"/>
            <a:ext cx="1553227" cy="155363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sp>
        <p:nvSpPr>
          <p:cNvPr id="215" name="Oval 214"/>
          <p:cNvSpPr/>
          <p:nvPr/>
        </p:nvSpPr>
        <p:spPr bwMode="auto">
          <a:xfrm>
            <a:off x="9172451" y="6909039"/>
            <a:ext cx="1553227" cy="155363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Lato Light"/>
            </a:endParaRPr>
          </a:p>
        </p:txBody>
      </p:sp>
      <p:grpSp>
        <p:nvGrpSpPr>
          <p:cNvPr id="216" name="Group 13"/>
          <p:cNvGrpSpPr>
            <a:grpSpLocks noChangeAspect="1"/>
          </p:cNvGrpSpPr>
          <p:nvPr/>
        </p:nvGrpSpPr>
        <p:grpSpPr bwMode="auto">
          <a:xfrm flipH="1">
            <a:off x="9739768" y="7140772"/>
            <a:ext cx="423196" cy="978141"/>
            <a:chOff x="3696" y="1271"/>
            <a:chExt cx="338" cy="781"/>
          </a:xfrm>
          <a:solidFill>
            <a:schemeClr val="bg1"/>
          </a:solidFill>
        </p:grpSpPr>
        <p:sp>
          <p:nvSpPr>
            <p:cNvPr id="21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18"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19" name="Group 218"/>
          <p:cNvGrpSpPr/>
          <p:nvPr/>
        </p:nvGrpSpPr>
        <p:grpSpPr>
          <a:xfrm>
            <a:off x="9687808" y="5504176"/>
            <a:ext cx="527117" cy="990664"/>
            <a:chOff x="13688737" y="4836548"/>
            <a:chExt cx="527117" cy="990664"/>
          </a:xfrm>
        </p:grpSpPr>
        <p:sp>
          <p:nvSpPr>
            <p:cNvPr id="220" name="Freeform 19"/>
            <p:cNvSpPr/>
            <p:nvPr/>
          </p:nvSpPr>
          <p:spPr bwMode="auto">
            <a:xfrm flipH="1">
              <a:off x="13688737" y="5013139"/>
              <a:ext cx="527117" cy="814073"/>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21" name="Oval 20"/>
            <p:cNvSpPr>
              <a:spLocks noChangeArrowheads="1"/>
            </p:cNvSpPr>
            <p:nvPr/>
          </p:nvSpPr>
          <p:spPr bwMode="auto">
            <a:xfrm flipH="1">
              <a:off x="13872790" y="4836548"/>
              <a:ext cx="159012" cy="159057"/>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222" name="Rectangle 221"/>
          <p:cNvSpPr/>
          <p:nvPr/>
        </p:nvSpPr>
        <p:spPr>
          <a:xfrm>
            <a:off x="11200677" y="5390776"/>
            <a:ext cx="1525568" cy="883282"/>
          </a:xfrm>
          <a:prstGeom prst="rect">
            <a:avLst/>
          </a:prstGeom>
        </p:spPr>
        <p:txBody>
          <a:bodyPr wrap="none" lIns="219419" tIns="109710" rIns="219419" bIns="109710">
            <a:spAutoFit/>
          </a:bodyPr>
          <a:lstStyle/>
          <a:p>
            <a:r>
              <a:rPr lang="en-US" sz="4300" b="1" dirty="0" smtClean="0">
                <a:solidFill>
                  <a:schemeClr val="tx2"/>
                </a:solidFill>
                <a:latin typeface="Lato Regular"/>
                <a:ea typeface="Lato Light"/>
                <a:cs typeface="Lato Regular"/>
              </a:rPr>
              <a:t>67%</a:t>
            </a:r>
            <a:endParaRPr lang="en-US" sz="4300" b="1" dirty="0">
              <a:solidFill>
                <a:schemeClr val="tx2"/>
              </a:solidFill>
              <a:latin typeface="Lato Regular"/>
              <a:ea typeface="Lato Light"/>
              <a:cs typeface="Lato Regular"/>
            </a:endParaRPr>
          </a:p>
        </p:txBody>
      </p:sp>
      <p:sp>
        <p:nvSpPr>
          <p:cNvPr id="223" name="Rectangle 222"/>
          <p:cNvSpPr/>
          <p:nvPr/>
        </p:nvSpPr>
        <p:spPr>
          <a:xfrm>
            <a:off x="11200677" y="7166640"/>
            <a:ext cx="1525568" cy="883282"/>
          </a:xfrm>
          <a:prstGeom prst="rect">
            <a:avLst/>
          </a:prstGeom>
        </p:spPr>
        <p:txBody>
          <a:bodyPr wrap="none" lIns="219419" tIns="109710" rIns="219419" bIns="109710">
            <a:spAutoFit/>
          </a:bodyPr>
          <a:lstStyle/>
          <a:p>
            <a:r>
              <a:rPr lang="en-US" sz="4300" b="1" dirty="0" smtClean="0">
                <a:solidFill>
                  <a:schemeClr val="tx2"/>
                </a:solidFill>
                <a:latin typeface="Lato Regular"/>
                <a:ea typeface="Lato Light"/>
                <a:cs typeface="Lato Regular"/>
              </a:rPr>
              <a:t>33%</a:t>
            </a:r>
            <a:endParaRPr lang="en-US" sz="4300" b="1" dirty="0">
              <a:solidFill>
                <a:schemeClr val="tx2"/>
              </a:solidFill>
              <a:latin typeface="Lato Regular"/>
              <a:ea typeface="Lato Light"/>
              <a:cs typeface="Lato Regular"/>
            </a:endParaRPr>
          </a:p>
        </p:txBody>
      </p:sp>
      <p:sp>
        <p:nvSpPr>
          <p:cNvPr id="225" name="TextBox 224"/>
          <p:cNvSpPr txBox="1"/>
          <p:nvPr/>
        </p:nvSpPr>
        <p:spPr>
          <a:xfrm>
            <a:off x="15556987" y="3769058"/>
            <a:ext cx="3476476"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United States</a:t>
            </a:r>
            <a:endParaRPr lang="id-ID" sz="4000" b="1" dirty="0">
              <a:latin typeface="Lato Regular"/>
              <a:cs typeface="Lato Regular"/>
            </a:endParaRPr>
          </a:p>
        </p:txBody>
      </p:sp>
      <p:sp>
        <p:nvSpPr>
          <p:cNvPr id="140" name="Freeform 113"/>
          <p:cNvSpPr>
            <a:spLocks noChangeArrowheads="1"/>
          </p:cNvSpPr>
          <p:nvPr/>
        </p:nvSpPr>
        <p:spPr bwMode="auto">
          <a:xfrm>
            <a:off x="14438586" y="4636847"/>
            <a:ext cx="5828929" cy="4275694"/>
          </a:xfrm>
          <a:custGeom>
            <a:avLst/>
            <a:gdLst>
              <a:gd name="T0" fmla="*/ 3864 w 3865"/>
              <a:gd name="T1" fmla="*/ 2755 h 2837"/>
              <a:gd name="T2" fmla="*/ 3723 w 3865"/>
              <a:gd name="T3" fmla="*/ 2673 h 2837"/>
              <a:gd name="T4" fmla="*/ 3723 w 3865"/>
              <a:gd name="T5" fmla="*/ 2738 h 2837"/>
              <a:gd name="T6" fmla="*/ 93 w 3865"/>
              <a:gd name="T7" fmla="*/ 2738 h 2837"/>
              <a:gd name="T8" fmla="*/ 93 w 3865"/>
              <a:gd name="T9" fmla="*/ 141 h 2837"/>
              <a:gd name="T10" fmla="*/ 158 w 3865"/>
              <a:gd name="T11" fmla="*/ 141 h 2837"/>
              <a:gd name="T12" fmla="*/ 76 w 3865"/>
              <a:gd name="T13" fmla="*/ 0 h 2837"/>
              <a:gd name="T14" fmla="*/ 0 w 3865"/>
              <a:gd name="T15" fmla="*/ 141 h 2837"/>
              <a:gd name="T16" fmla="*/ 60 w 3865"/>
              <a:gd name="T17" fmla="*/ 141 h 2837"/>
              <a:gd name="T18" fmla="*/ 60 w 3865"/>
              <a:gd name="T19" fmla="*/ 2771 h 2837"/>
              <a:gd name="T20" fmla="*/ 3723 w 3865"/>
              <a:gd name="T21" fmla="*/ 2771 h 2837"/>
              <a:gd name="T22" fmla="*/ 3723 w 3865"/>
              <a:gd name="T23" fmla="*/ 2836 h 2837"/>
              <a:gd name="T24" fmla="*/ 3864 w 3865"/>
              <a:gd name="T25" fmla="*/ 2755 h 2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65" h="2837">
                <a:moveTo>
                  <a:pt x="3864" y="2755"/>
                </a:moveTo>
                <a:lnTo>
                  <a:pt x="3723" y="2673"/>
                </a:lnTo>
                <a:lnTo>
                  <a:pt x="3723" y="2738"/>
                </a:lnTo>
                <a:lnTo>
                  <a:pt x="93" y="2738"/>
                </a:lnTo>
                <a:lnTo>
                  <a:pt x="93" y="141"/>
                </a:lnTo>
                <a:lnTo>
                  <a:pt x="158" y="141"/>
                </a:lnTo>
                <a:lnTo>
                  <a:pt x="76" y="0"/>
                </a:lnTo>
                <a:lnTo>
                  <a:pt x="0" y="141"/>
                </a:lnTo>
                <a:lnTo>
                  <a:pt x="60" y="141"/>
                </a:lnTo>
                <a:lnTo>
                  <a:pt x="60" y="2771"/>
                </a:lnTo>
                <a:lnTo>
                  <a:pt x="3723" y="2771"/>
                </a:lnTo>
                <a:lnTo>
                  <a:pt x="3723" y="2836"/>
                </a:lnTo>
                <a:lnTo>
                  <a:pt x="3864" y="2755"/>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141" name="Freeform 118"/>
          <p:cNvSpPr>
            <a:spLocks noChangeArrowheads="1"/>
          </p:cNvSpPr>
          <p:nvPr/>
        </p:nvSpPr>
        <p:spPr bwMode="auto">
          <a:xfrm>
            <a:off x="14930988" y="5441450"/>
            <a:ext cx="2707797" cy="472125"/>
          </a:xfrm>
          <a:custGeom>
            <a:avLst/>
            <a:gdLst>
              <a:gd name="T0" fmla="*/ 0 w 1615"/>
              <a:gd name="T1" fmla="*/ 0 h 311"/>
              <a:gd name="T2" fmla="*/ 1614 w 1615"/>
              <a:gd name="T3" fmla="*/ 0 h 311"/>
              <a:gd name="T4" fmla="*/ 1614 w 1615"/>
              <a:gd name="T5" fmla="*/ 310 h 311"/>
              <a:gd name="T6" fmla="*/ 0 w 1615"/>
              <a:gd name="T7" fmla="*/ 310 h 311"/>
              <a:gd name="T8" fmla="*/ 0 w 1615"/>
              <a:gd name="T9" fmla="*/ 0 h 311"/>
            </a:gdLst>
            <a:ahLst/>
            <a:cxnLst>
              <a:cxn ang="0">
                <a:pos x="T0" y="T1"/>
              </a:cxn>
              <a:cxn ang="0">
                <a:pos x="T2" y="T3"/>
              </a:cxn>
              <a:cxn ang="0">
                <a:pos x="T4" y="T5"/>
              </a:cxn>
              <a:cxn ang="0">
                <a:pos x="T6" y="T7"/>
              </a:cxn>
              <a:cxn ang="0">
                <a:pos x="T8" y="T9"/>
              </a:cxn>
            </a:cxnLst>
            <a:rect l="0" t="0" r="r" b="b"/>
            <a:pathLst>
              <a:path w="1615" h="311">
                <a:moveTo>
                  <a:pt x="0" y="0"/>
                </a:moveTo>
                <a:lnTo>
                  <a:pt x="1614" y="0"/>
                </a:lnTo>
                <a:lnTo>
                  <a:pt x="1614" y="310"/>
                </a:lnTo>
                <a:lnTo>
                  <a:pt x="0" y="310"/>
                </a:lnTo>
                <a:lnTo>
                  <a:pt x="0" y="0"/>
                </a:lnTo>
              </a:path>
            </a:pathLst>
          </a:custGeom>
          <a:solidFill>
            <a:schemeClr val="accent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42" name="Freeform 119"/>
          <p:cNvSpPr>
            <a:spLocks noChangeArrowheads="1"/>
          </p:cNvSpPr>
          <p:nvPr/>
        </p:nvSpPr>
        <p:spPr bwMode="auto">
          <a:xfrm>
            <a:off x="14930985" y="6305898"/>
            <a:ext cx="3346979" cy="472125"/>
          </a:xfrm>
          <a:custGeom>
            <a:avLst/>
            <a:gdLst>
              <a:gd name="T0" fmla="*/ 0 w 2218"/>
              <a:gd name="T1" fmla="*/ 0 h 311"/>
              <a:gd name="T2" fmla="*/ 2217 w 2218"/>
              <a:gd name="T3" fmla="*/ 0 h 311"/>
              <a:gd name="T4" fmla="*/ 2217 w 2218"/>
              <a:gd name="T5" fmla="*/ 310 h 311"/>
              <a:gd name="T6" fmla="*/ 0 w 2218"/>
              <a:gd name="T7" fmla="*/ 310 h 311"/>
              <a:gd name="T8" fmla="*/ 0 w 2218"/>
              <a:gd name="T9" fmla="*/ 0 h 311"/>
            </a:gdLst>
            <a:ahLst/>
            <a:cxnLst>
              <a:cxn ang="0">
                <a:pos x="T0" y="T1"/>
              </a:cxn>
              <a:cxn ang="0">
                <a:pos x="T2" y="T3"/>
              </a:cxn>
              <a:cxn ang="0">
                <a:pos x="T4" y="T5"/>
              </a:cxn>
              <a:cxn ang="0">
                <a:pos x="T6" y="T7"/>
              </a:cxn>
              <a:cxn ang="0">
                <a:pos x="T8" y="T9"/>
              </a:cxn>
            </a:cxnLst>
            <a:rect l="0" t="0" r="r" b="b"/>
            <a:pathLst>
              <a:path w="2218" h="311">
                <a:moveTo>
                  <a:pt x="0" y="0"/>
                </a:moveTo>
                <a:lnTo>
                  <a:pt x="2217" y="0"/>
                </a:lnTo>
                <a:lnTo>
                  <a:pt x="2217" y="310"/>
                </a:lnTo>
                <a:lnTo>
                  <a:pt x="0" y="310"/>
                </a:lnTo>
                <a:lnTo>
                  <a:pt x="0" y="0"/>
                </a:lnTo>
              </a:path>
            </a:pathLst>
          </a:custGeom>
          <a:solidFill>
            <a:schemeClr val="accent2"/>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43" name="Freeform 120"/>
          <p:cNvSpPr>
            <a:spLocks noChangeArrowheads="1"/>
          </p:cNvSpPr>
          <p:nvPr/>
        </p:nvSpPr>
        <p:spPr bwMode="auto">
          <a:xfrm>
            <a:off x="14930985" y="7150398"/>
            <a:ext cx="1975210" cy="465473"/>
          </a:xfrm>
          <a:custGeom>
            <a:avLst/>
            <a:gdLst>
              <a:gd name="T0" fmla="*/ 0 w 1148"/>
              <a:gd name="T1" fmla="*/ 0 h 310"/>
              <a:gd name="T2" fmla="*/ 1147 w 1148"/>
              <a:gd name="T3" fmla="*/ 0 h 310"/>
              <a:gd name="T4" fmla="*/ 1147 w 1148"/>
              <a:gd name="T5" fmla="*/ 309 h 310"/>
              <a:gd name="T6" fmla="*/ 0 w 1148"/>
              <a:gd name="T7" fmla="*/ 309 h 310"/>
              <a:gd name="T8" fmla="*/ 0 w 1148"/>
              <a:gd name="T9" fmla="*/ 0 h 310"/>
            </a:gdLst>
            <a:ahLst/>
            <a:cxnLst>
              <a:cxn ang="0">
                <a:pos x="T0" y="T1"/>
              </a:cxn>
              <a:cxn ang="0">
                <a:pos x="T2" y="T3"/>
              </a:cxn>
              <a:cxn ang="0">
                <a:pos x="T4" y="T5"/>
              </a:cxn>
              <a:cxn ang="0">
                <a:pos x="T6" y="T7"/>
              </a:cxn>
              <a:cxn ang="0">
                <a:pos x="T8" y="T9"/>
              </a:cxn>
            </a:cxnLst>
            <a:rect l="0" t="0" r="r" b="b"/>
            <a:pathLst>
              <a:path w="1148" h="310">
                <a:moveTo>
                  <a:pt x="0" y="0"/>
                </a:moveTo>
                <a:lnTo>
                  <a:pt x="1147" y="0"/>
                </a:lnTo>
                <a:lnTo>
                  <a:pt x="1147" y="309"/>
                </a:lnTo>
                <a:lnTo>
                  <a:pt x="0" y="309"/>
                </a:lnTo>
                <a:lnTo>
                  <a:pt x="0" y="0"/>
                </a:lnTo>
              </a:path>
            </a:pathLst>
          </a:custGeom>
          <a:solidFill>
            <a:schemeClr val="accent3"/>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44" name="Freeform 121"/>
          <p:cNvSpPr>
            <a:spLocks noChangeArrowheads="1"/>
          </p:cNvSpPr>
          <p:nvPr/>
        </p:nvSpPr>
        <p:spPr bwMode="auto">
          <a:xfrm>
            <a:off x="19096407" y="5487994"/>
            <a:ext cx="778523" cy="372379"/>
          </a:xfrm>
          <a:custGeom>
            <a:avLst/>
            <a:gdLst>
              <a:gd name="T0" fmla="*/ 516 w 517"/>
              <a:gd name="T1" fmla="*/ 119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19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19"/>
                </a:moveTo>
                <a:lnTo>
                  <a:pt x="386" y="0"/>
                </a:lnTo>
                <a:lnTo>
                  <a:pt x="386" y="76"/>
                </a:lnTo>
                <a:lnTo>
                  <a:pt x="0" y="76"/>
                </a:lnTo>
                <a:lnTo>
                  <a:pt x="0" y="168"/>
                </a:lnTo>
                <a:lnTo>
                  <a:pt x="386" y="168"/>
                </a:lnTo>
                <a:lnTo>
                  <a:pt x="386" y="244"/>
                </a:lnTo>
                <a:lnTo>
                  <a:pt x="516" y="119"/>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145" name="Freeform 122"/>
          <p:cNvSpPr>
            <a:spLocks noChangeArrowheads="1"/>
          </p:cNvSpPr>
          <p:nvPr/>
        </p:nvSpPr>
        <p:spPr bwMode="auto">
          <a:xfrm>
            <a:off x="19096407" y="6359093"/>
            <a:ext cx="778523" cy="372379"/>
          </a:xfrm>
          <a:custGeom>
            <a:avLst/>
            <a:gdLst>
              <a:gd name="T0" fmla="*/ 516 w 517"/>
              <a:gd name="T1" fmla="*/ 125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25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25"/>
                </a:moveTo>
                <a:lnTo>
                  <a:pt x="386" y="0"/>
                </a:lnTo>
                <a:lnTo>
                  <a:pt x="386" y="76"/>
                </a:lnTo>
                <a:lnTo>
                  <a:pt x="0" y="76"/>
                </a:lnTo>
                <a:lnTo>
                  <a:pt x="0" y="168"/>
                </a:lnTo>
                <a:lnTo>
                  <a:pt x="386" y="168"/>
                </a:lnTo>
                <a:lnTo>
                  <a:pt x="386" y="244"/>
                </a:lnTo>
                <a:lnTo>
                  <a:pt x="516" y="125"/>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146" name="Freeform 123"/>
          <p:cNvSpPr>
            <a:spLocks noChangeArrowheads="1"/>
          </p:cNvSpPr>
          <p:nvPr/>
        </p:nvSpPr>
        <p:spPr bwMode="auto">
          <a:xfrm>
            <a:off x="19096407" y="7203593"/>
            <a:ext cx="778523" cy="372379"/>
          </a:xfrm>
          <a:custGeom>
            <a:avLst/>
            <a:gdLst>
              <a:gd name="T0" fmla="*/ 516 w 517"/>
              <a:gd name="T1" fmla="*/ 120 h 246"/>
              <a:gd name="T2" fmla="*/ 386 w 517"/>
              <a:gd name="T3" fmla="*/ 0 h 246"/>
              <a:gd name="T4" fmla="*/ 386 w 517"/>
              <a:gd name="T5" fmla="*/ 76 h 246"/>
              <a:gd name="T6" fmla="*/ 0 w 517"/>
              <a:gd name="T7" fmla="*/ 76 h 246"/>
              <a:gd name="T8" fmla="*/ 0 w 517"/>
              <a:gd name="T9" fmla="*/ 169 h 246"/>
              <a:gd name="T10" fmla="*/ 386 w 517"/>
              <a:gd name="T11" fmla="*/ 169 h 246"/>
              <a:gd name="T12" fmla="*/ 386 w 517"/>
              <a:gd name="T13" fmla="*/ 245 h 246"/>
              <a:gd name="T14" fmla="*/ 516 w 517"/>
              <a:gd name="T15" fmla="*/ 120 h 2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6">
                <a:moveTo>
                  <a:pt x="516" y="120"/>
                </a:moveTo>
                <a:lnTo>
                  <a:pt x="386" y="0"/>
                </a:lnTo>
                <a:lnTo>
                  <a:pt x="386" y="76"/>
                </a:lnTo>
                <a:lnTo>
                  <a:pt x="0" y="76"/>
                </a:lnTo>
                <a:lnTo>
                  <a:pt x="0" y="169"/>
                </a:lnTo>
                <a:lnTo>
                  <a:pt x="386" y="169"/>
                </a:lnTo>
                <a:lnTo>
                  <a:pt x="386" y="245"/>
                </a:lnTo>
                <a:lnTo>
                  <a:pt x="516" y="120"/>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147" name="Freeform 124"/>
          <p:cNvSpPr>
            <a:spLocks noChangeArrowheads="1"/>
          </p:cNvSpPr>
          <p:nvPr/>
        </p:nvSpPr>
        <p:spPr bwMode="auto">
          <a:xfrm>
            <a:off x="14930988" y="8014846"/>
            <a:ext cx="2707797" cy="472121"/>
          </a:xfrm>
          <a:custGeom>
            <a:avLst/>
            <a:gdLst>
              <a:gd name="T0" fmla="*/ 0 w 1773"/>
              <a:gd name="T1" fmla="*/ 0 h 311"/>
              <a:gd name="T2" fmla="*/ 1772 w 1773"/>
              <a:gd name="T3" fmla="*/ 0 h 311"/>
              <a:gd name="T4" fmla="*/ 1772 w 1773"/>
              <a:gd name="T5" fmla="*/ 310 h 311"/>
              <a:gd name="T6" fmla="*/ 0 w 1773"/>
              <a:gd name="T7" fmla="*/ 310 h 311"/>
              <a:gd name="T8" fmla="*/ 0 w 1773"/>
              <a:gd name="T9" fmla="*/ 0 h 311"/>
            </a:gdLst>
            <a:ahLst/>
            <a:cxnLst>
              <a:cxn ang="0">
                <a:pos x="T0" y="T1"/>
              </a:cxn>
              <a:cxn ang="0">
                <a:pos x="T2" y="T3"/>
              </a:cxn>
              <a:cxn ang="0">
                <a:pos x="T4" y="T5"/>
              </a:cxn>
              <a:cxn ang="0">
                <a:pos x="T6" y="T7"/>
              </a:cxn>
              <a:cxn ang="0">
                <a:pos x="T8" y="T9"/>
              </a:cxn>
            </a:cxnLst>
            <a:rect l="0" t="0" r="r" b="b"/>
            <a:pathLst>
              <a:path w="1773" h="311">
                <a:moveTo>
                  <a:pt x="0" y="0"/>
                </a:moveTo>
                <a:lnTo>
                  <a:pt x="1772" y="0"/>
                </a:lnTo>
                <a:lnTo>
                  <a:pt x="1772" y="310"/>
                </a:lnTo>
                <a:lnTo>
                  <a:pt x="0" y="310"/>
                </a:lnTo>
                <a:lnTo>
                  <a:pt x="0" y="0"/>
                </a:lnTo>
              </a:path>
            </a:pathLst>
          </a:custGeom>
          <a:solidFill>
            <a:schemeClr val="accent4"/>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48" name="Freeform 125"/>
          <p:cNvSpPr>
            <a:spLocks noChangeArrowheads="1"/>
          </p:cNvSpPr>
          <p:nvPr/>
        </p:nvSpPr>
        <p:spPr bwMode="auto">
          <a:xfrm>
            <a:off x="19096407" y="8061390"/>
            <a:ext cx="778523" cy="372379"/>
          </a:xfrm>
          <a:custGeom>
            <a:avLst/>
            <a:gdLst>
              <a:gd name="T0" fmla="*/ 516 w 517"/>
              <a:gd name="T1" fmla="*/ 119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19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19"/>
                </a:moveTo>
                <a:lnTo>
                  <a:pt x="386" y="0"/>
                </a:lnTo>
                <a:lnTo>
                  <a:pt x="386" y="76"/>
                </a:lnTo>
                <a:lnTo>
                  <a:pt x="0" y="76"/>
                </a:lnTo>
                <a:lnTo>
                  <a:pt x="0" y="168"/>
                </a:lnTo>
                <a:lnTo>
                  <a:pt x="386" y="168"/>
                </a:lnTo>
                <a:lnTo>
                  <a:pt x="386" y="244"/>
                </a:lnTo>
                <a:lnTo>
                  <a:pt x="516" y="119"/>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149" name="Subtitle 2"/>
          <p:cNvSpPr txBox="1"/>
          <p:nvPr/>
        </p:nvSpPr>
        <p:spPr>
          <a:xfrm>
            <a:off x="20005857" y="6217142"/>
            <a:ext cx="1238184" cy="6770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2800" dirty="0" smtClean="0">
                <a:latin typeface="Lato Regular"/>
                <a:cs typeface="Lato Regular"/>
              </a:rPr>
              <a:t>67%</a:t>
            </a:r>
            <a:endParaRPr lang="en-US" sz="1800" dirty="0">
              <a:latin typeface="Lato Regular"/>
              <a:cs typeface="Lato Regular"/>
            </a:endParaRPr>
          </a:p>
        </p:txBody>
      </p:sp>
      <p:sp>
        <p:nvSpPr>
          <p:cNvPr id="150" name="Subtitle 2"/>
          <p:cNvSpPr txBox="1"/>
          <p:nvPr/>
        </p:nvSpPr>
        <p:spPr>
          <a:xfrm>
            <a:off x="20005857" y="7034777"/>
            <a:ext cx="1238184" cy="6770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2800" dirty="0" smtClean="0">
                <a:latin typeface="Lato Regular"/>
                <a:cs typeface="Lato Regular"/>
              </a:rPr>
              <a:t>35%</a:t>
            </a:r>
            <a:endParaRPr lang="en-US" sz="1800" dirty="0">
              <a:latin typeface="Lato Regular"/>
              <a:cs typeface="Lato Regular"/>
            </a:endParaRPr>
          </a:p>
        </p:txBody>
      </p:sp>
      <p:sp>
        <p:nvSpPr>
          <p:cNvPr id="151" name="Subtitle 2"/>
          <p:cNvSpPr txBox="1"/>
          <p:nvPr/>
        </p:nvSpPr>
        <p:spPr>
          <a:xfrm>
            <a:off x="20005857" y="7887619"/>
            <a:ext cx="1238184" cy="6770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2800" dirty="0" smtClean="0">
                <a:latin typeface="Lato Regular"/>
                <a:cs typeface="Lato Regular"/>
              </a:rPr>
              <a:t>86%</a:t>
            </a:r>
            <a:endParaRPr lang="en-US" sz="1800" dirty="0">
              <a:latin typeface="Lato Regular"/>
              <a:cs typeface="Lato Regular"/>
            </a:endParaRPr>
          </a:p>
        </p:txBody>
      </p:sp>
      <p:sp>
        <p:nvSpPr>
          <p:cNvPr id="152" name="Subtitle 2"/>
          <p:cNvSpPr txBox="1"/>
          <p:nvPr/>
        </p:nvSpPr>
        <p:spPr>
          <a:xfrm>
            <a:off x="20005857" y="5318422"/>
            <a:ext cx="1238184" cy="6770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2800" dirty="0" smtClean="0">
                <a:latin typeface="Lato Regular"/>
                <a:cs typeface="Lato Regular"/>
              </a:rPr>
              <a:t>45%</a:t>
            </a:r>
            <a:endParaRPr lang="en-US" sz="1800" dirty="0">
              <a:latin typeface="Lato Regular"/>
              <a:cs typeface="Lato Regular"/>
            </a:endParaRPr>
          </a:p>
        </p:txBody>
      </p:sp>
      <p:sp>
        <p:nvSpPr>
          <p:cNvPr id="153" name="TextBox 152"/>
          <p:cNvSpPr txBox="1"/>
          <p:nvPr/>
        </p:nvSpPr>
        <p:spPr>
          <a:xfrm>
            <a:off x="14951522" y="6239422"/>
            <a:ext cx="1690132" cy="584739"/>
          </a:xfrm>
          <a:prstGeom prst="rect">
            <a:avLst/>
          </a:prstGeom>
          <a:noFill/>
        </p:spPr>
        <p:txBody>
          <a:bodyPr wrap="none" lIns="182843" tIns="91422" rIns="182843" bIns="91422" rtlCol="0">
            <a:spAutoFit/>
          </a:bodyPr>
          <a:lstStyle/>
          <a:p>
            <a:r>
              <a:rPr lang="id-ID" sz="2600" b="1" smtClean="0">
                <a:solidFill>
                  <a:schemeClr val="bg1"/>
                </a:solidFill>
                <a:latin typeface="Lato Regular"/>
              </a:rPr>
              <a:t>Graphics</a:t>
            </a:r>
            <a:endParaRPr lang="id-ID" sz="2600" b="1" dirty="0">
              <a:solidFill>
                <a:schemeClr val="bg1"/>
              </a:solidFill>
              <a:latin typeface="Lato Regular"/>
            </a:endParaRPr>
          </a:p>
        </p:txBody>
      </p:sp>
      <p:sp>
        <p:nvSpPr>
          <p:cNvPr id="154" name="TextBox 153"/>
          <p:cNvSpPr txBox="1"/>
          <p:nvPr/>
        </p:nvSpPr>
        <p:spPr>
          <a:xfrm>
            <a:off x="14951522" y="7057057"/>
            <a:ext cx="1254153" cy="584739"/>
          </a:xfrm>
          <a:prstGeom prst="rect">
            <a:avLst/>
          </a:prstGeom>
          <a:noFill/>
        </p:spPr>
        <p:txBody>
          <a:bodyPr wrap="none" lIns="182843" tIns="91422" rIns="182843" bIns="91422" rtlCol="0">
            <a:spAutoFit/>
          </a:bodyPr>
          <a:lstStyle/>
          <a:p>
            <a:r>
              <a:rPr lang="id-ID" sz="2600" b="1" smtClean="0">
                <a:solidFill>
                  <a:schemeClr val="bg1"/>
                </a:solidFill>
                <a:latin typeface="Lato Regular"/>
              </a:rPr>
              <a:t>Video</a:t>
            </a:r>
            <a:endParaRPr lang="id-ID" sz="2600" b="1" dirty="0">
              <a:solidFill>
                <a:schemeClr val="bg1"/>
              </a:solidFill>
              <a:latin typeface="Lato Regular"/>
            </a:endParaRPr>
          </a:p>
        </p:txBody>
      </p:sp>
      <p:sp>
        <p:nvSpPr>
          <p:cNvPr id="155" name="TextBox 154"/>
          <p:cNvSpPr txBox="1"/>
          <p:nvPr/>
        </p:nvSpPr>
        <p:spPr>
          <a:xfrm>
            <a:off x="14951522" y="7935325"/>
            <a:ext cx="1736280" cy="584739"/>
          </a:xfrm>
          <a:prstGeom prst="rect">
            <a:avLst/>
          </a:prstGeom>
          <a:noFill/>
        </p:spPr>
        <p:txBody>
          <a:bodyPr wrap="none" lIns="182843" tIns="91422" rIns="182843" bIns="91422" rtlCol="0">
            <a:spAutoFit/>
          </a:bodyPr>
          <a:lstStyle/>
          <a:p>
            <a:r>
              <a:rPr lang="id-ID" sz="2600" b="1" smtClean="0">
                <a:solidFill>
                  <a:schemeClr val="bg1"/>
                </a:solidFill>
                <a:latin typeface="Lato Regular"/>
              </a:rPr>
              <a:t>Software</a:t>
            </a:r>
            <a:endParaRPr lang="id-ID" sz="2600" b="1" dirty="0">
              <a:solidFill>
                <a:schemeClr val="bg1"/>
              </a:solidFill>
              <a:latin typeface="Lato Regular"/>
            </a:endParaRPr>
          </a:p>
        </p:txBody>
      </p:sp>
      <p:sp>
        <p:nvSpPr>
          <p:cNvPr id="156" name="TextBox 155"/>
          <p:cNvSpPr txBox="1"/>
          <p:nvPr/>
        </p:nvSpPr>
        <p:spPr>
          <a:xfrm>
            <a:off x="14951522" y="5370586"/>
            <a:ext cx="1263993" cy="584739"/>
          </a:xfrm>
          <a:prstGeom prst="rect">
            <a:avLst/>
          </a:prstGeom>
          <a:noFill/>
        </p:spPr>
        <p:txBody>
          <a:bodyPr wrap="none" lIns="182843" tIns="91422" rIns="182843" bIns="91422" rtlCol="0">
            <a:spAutoFit/>
          </a:bodyPr>
          <a:lstStyle/>
          <a:p>
            <a:r>
              <a:rPr lang="id-ID" sz="2600" b="1" smtClean="0">
                <a:solidFill>
                  <a:schemeClr val="bg1"/>
                </a:solidFill>
                <a:latin typeface="Lato Regular"/>
              </a:rPr>
              <a:t>Music</a:t>
            </a:r>
            <a:endParaRPr lang="id-ID" sz="2600" b="1" dirty="0">
              <a:solidFill>
                <a:schemeClr val="bg1"/>
              </a:solidFill>
              <a:latin typeface="Lato Regular"/>
            </a:endParaRPr>
          </a:p>
        </p:txBody>
      </p:sp>
      <p:sp>
        <p:nvSpPr>
          <p:cNvPr id="79" name="TextBox 78"/>
          <p:cNvSpPr txBox="1"/>
          <p:nvPr/>
        </p:nvSpPr>
        <p:spPr>
          <a:xfrm>
            <a:off x="1822669" y="9989040"/>
            <a:ext cx="20940713" cy="1397269"/>
          </a:xfrm>
          <a:prstGeom prst="rect">
            <a:avLst/>
          </a:prstGeom>
          <a:noFill/>
        </p:spPr>
        <p:txBody>
          <a:bodyPr wrap="square" lIns="182843" tIns="91422" rIns="182843" bIns="91422" rtlCol="0">
            <a:spAutoFit/>
          </a:bodyPr>
          <a:lstStyle/>
          <a:p>
            <a:pPr>
              <a:lnSpc>
                <a:spcPct val="110000"/>
              </a:lnSpc>
            </a:pPr>
            <a:r>
              <a:rPr lang="en-US" sz="2400" dirty="0">
                <a:latin typeface="Lato Regular"/>
                <a:cs typeface="Lato Regular"/>
              </a:rPr>
              <a:t>Creativity is the key to success </a:t>
            </a:r>
            <a:r>
              <a:rPr lang="en-US" sz="2400" dirty="0">
                <a:latin typeface="Lato Light"/>
                <a:cs typeface="Lato Light"/>
              </a:rPr>
              <a:t>in the future, and primary education </a:t>
            </a:r>
            <a:r>
              <a:rPr lang="en-US" sz="2400" dirty="0" smtClean="0">
                <a:latin typeface="Lato Light"/>
                <a:cs typeface="Lato Light"/>
              </a:rPr>
              <a:t>where our teachers </a:t>
            </a:r>
            <a:r>
              <a:rPr lang="en-US" sz="2400" dirty="0">
                <a:latin typeface="Lato Light"/>
                <a:cs typeface="Lato Light"/>
              </a:rPr>
              <a:t>can bring creativity in children at that level keep </a:t>
            </a:r>
            <a:r>
              <a:rPr lang="en-US" sz="2400" dirty="0" smtClean="0">
                <a:latin typeface="Lato Light"/>
                <a:cs typeface="Lato Light"/>
              </a:rPr>
              <a:t>growing</a:t>
            </a:r>
            <a:r>
              <a:rPr lang="pt-BR" sz="2400" dirty="0">
                <a:latin typeface="Lato Light"/>
                <a:cs typeface="Lato Light"/>
              </a:rPr>
              <a:t> </a:t>
            </a:r>
            <a:r>
              <a:rPr lang="pt-BR" sz="2400" dirty="0" smtClean="0">
                <a:latin typeface="Lato Light"/>
                <a:cs typeface="Lato Light"/>
              </a:rPr>
              <a:t>pellentesque </a:t>
            </a:r>
            <a:r>
              <a:rPr lang="pt-BR" sz="2400" dirty="0">
                <a:latin typeface="Lato Light"/>
                <a:cs typeface="Lato Light"/>
              </a:rPr>
              <a:t>Aliquam tincidunt ante nec sem congue </a:t>
            </a:r>
            <a:r>
              <a:rPr lang="pt-BR" sz="2400" dirty="0" smtClean="0">
                <a:latin typeface="Lato Light"/>
                <a:cs typeface="Lato Light"/>
              </a:rPr>
              <a:t>convallis pellentesque </a:t>
            </a:r>
            <a:r>
              <a:rPr lang="pt-BR" sz="2400" dirty="0">
                <a:latin typeface="Lato Light"/>
                <a:cs typeface="Lato Light"/>
              </a:rPr>
              <a:t>vel mauris quis nisl ornare rutrum in id </a:t>
            </a:r>
            <a:r>
              <a:rPr lang="pt-BR" sz="2400" dirty="0" smtClean="0">
                <a:latin typeface="Lato Light"/>
                <a:cs typeface="Lato Light"/>
              </a:rPr>
              <a:t>risus.</a:t>
            </a:r>
            <a:r>
              <a:rPr lang="en-US" sz="2400" dirty="0">
                <a:latin typeface="Lato Light"/>
                <a:cs typeface="Lato Light"/>
              </a:rPr>
              <a:t> </a:t>
            </a:r>
            <a:r>
              <a:rPr lang="pt-BR" sz="2400" dirty="0" smtClean="0">
                <a:latin typeface="Lato Light"/>
                <a:cs typeface="Lato Light"/>
              </a:rPr>
              <a:t>Lorem </a:t>
            </a:r>
            <a:r>
              <a:rPr lang="pt-BR" sz="2400" dirty="0">
                <a:latin typeface="Lato Light"/>
                <a:cs typeface="Lato Light"/>
              </a:rPr>
              <a:t>ipsum dolor sit amet, consectetur adipiscing elit. Aliquam tincidunt ante nec sem congue convallis. </a:t>
            </a:r>
            <a:endParaRPr lang="en-US" sz="2400" dirty="0">
              <a:latin typeface="Lato Light"/>
              <a:cs typeface="Lato Light"/>
            </a:endParaRPr>
          </a:p>
        </p:txBody>
      </p:sp>
      <p:sp>
        <p:nvSpPr>
          <p:cNvPr id="40" name="TextBox 39"/>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41" name="Group 40"/>
          <p:cNvGrpSpPr/>
          <p:nvPr/>
        </p:nvGrpSpPr>
        <p:grpSpPr bwMode="auto">
          <a:xfrm>
            <a:off x="11449844" y="2019844"/>
            <a:ext cx="1477962" cy="258763"/>
            <a:chOff x="1703388" y="2006913"/>
            <a:chExt cx="1478230" cy="258682"/>
          </a:xfrm>
        </p:grpSpPr>
        <p:sp>
          <p:nvSpPr>
            <p:cNvPr id="42" name="Oval 41"/>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43" name="Oval 42"/>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44" name="Oval 43"/>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45" name="Oval 44"/>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46" name="Oval 45"/>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47" name="TextBox 72"/>
          <p:cNvSpPr txBox="1">
            <a:spLocks noChangeArrowheads="1"/>
          </p:cNvSpPr>
          <p:nvPr/>
        </p:nvSpPr>
        <p:spPr bwMode="auto">
          <a:xfrm>
            <a:off x="7480858" y="913302"/>
            <a:ext cx="9439207"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United States Population</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normAutofit fontScale="97500"/>
          </a:bodyPr>
          <a:lstStyle/>
          <a:p>
            <a:r>
              <a:rPr lang="en-IN" dirty="0"/>
              <a:t>place your relevant </a:t>
            </a:r>
            <a:r>
              <a:rPr lang="en-IN" dirty="0" smtClean="0"/>
              <a:t>subtitle</a:t>
            </a:r>
            <a:endParaRPr lang="en-IN" dirty="0"/>
          </a:p>
        </p:txBody>
      </p:sp>
      <p:sp>
        <p:nvSpPr>
          <p:cNvPr id="4" name="Title 3"/>
          <p:cNvSpPr>
            <a:spLocks noGrp="1"/>
          </p:cNvSpPr>
          <p:nvPr>
            <p:ph type="title"/>
          </p:nvPr>
        </p:nvSpPr>
        <p:spPr>
          <a:xfrm>
            <a:off x="3522426" y="1017671"/>
            <a:ext cx="17332799" cy="774700"/>
          </a:xfrm>
        </p:spPr>
        <p:txBody>
          <a:bodyPr/>
          <a:lstStyle/>
          <a:p>
            <a:r>
              <a:rPr lang="en-IN" dirty="0" smtClean="0"/>
              <a:t>Our Headquarter &amp; Office in the World</a:t>
            </a:r>
            <a:endParaRPr lang="en-IN" dirty="0"/>
          </a:p>
        </p:txBody>
      </p:sp>
      <p:grpSp>
        <p:nvGrpSpPr>
          <p:cNvPr id="2" name="Group 1"/>
          <p:cNvGrpSpPr/>
          <p:nvPr/>
        </p:nvGrpSpPr>
        <p:grpSpPr>
          <a:xfrm>
            <a:off x="1183956" y="2951821"/>
            <a:ext cx="13297526" cy="7053053"/>
            <a:chOff x="2305336" y="2046937"/>
            <a:chExt cx="7581331" cy="4021164"/>
          </a:xfrm>
        </p:grpSpPr>
        <p:sp>
          <p:nvSpPr>
            <p:cNvPr id="7" name="Freeform 225"/>
            <p:cNvSpPr/>
            <p:nvPr/>
          </p:nvSpPr>
          <p:spPr bwMode="auto">
            <a:xfrm>
              <a:off x="6594801" y="3846278"/>
              <a:ext cx="31371" cy="42088"/>
            </a:xfrm>
            <a:custGeom>
              <a:avLst/>
              <a:gdLst>
                <a:gd name="T0" fmla="*/ 10 w 12"/>
                <a:gd name="T1" fmla="*/ 6 h 15"/>
                <a:gd name="T2" fmla="*/ 6 w 12"/>
                <a:gd name="T3" fmla="*/ 0 h 15"/>
                <a:gd name="T4" fmla="*/ 6 w 12"/>
                <a:gd name="T5" fmla="*/ 1 h 15"/>
                <a:gd name="T6" fmla="*/ 0 w 12"/>
                <a:gd name="T7" fmla="*/ 13 h 15"/>
                <a:gd name="T8" fmla="*/ 4 w 12"/>
                <a:gd name="T9" fmla="*/ 15 h 15"/>
                <a:gd name="T10" fmla="*/ 10 w 12"/>
                <a:gd name="T11" fmla="*/ 6 h 15"/>
              </a:gdLst>
              <a:ahLst/>
              <a:cxnLst>
                <a:cxn ang="0">
                  <a:pos x="T0" y="T1"/>
                </a:cxn>
                <a:cxn ang="0">
                  <a:pos x="T2" y="T3"/>
                </a:cxn>
                <a:cxn ang="0">
                  <a:pos x="T4" y="T5"/>
                </a:cxn>
                <a:cxn ang="0">
                  <a:pos x="T6" y="T7"/>
                </a:cxn>
                <a:cxn ang="0">
                  <a:pos x="T8" y="T9"/>
                </a:cxn>
                <a:cxn ang="0">
                  <a:pos x="T10" y="T11"/>
                </a:cxn>
              </a:cxnLst>
              <a:rect l="0" t="0" r="r" b="b"/>
              <a:pathLst>
                <a:path w="12" h="15">
                  <a:moveTo>
                    <a:pt x="10" y="6"/>
                  </a:moveTo>
                  <a:cubicBezTo>
                    <a:pt x="11" y="5"/>
                    <a:pt x="12" y="0"/>
                    <a:pt x="6" y="0"/>
                  </a:cubicBezTo>
                  <a:cubicBezTo>
                    <a:pt x="6" y="0"/>
                    <a:pt x="6" y="1"/>
                    <a:pt x="6" y="1"/>
                  </a:cubicBezTo>
                  <a:cubicBezTo>
                    <a:pt x="6" y="3"/>
                    <a:pt x="2" y="9"/>
                    <a:pt x="0" y="13"/>
                  </a:cubicBezTo>
                  <a:cubicBezTo>
                    <a:pt x="4" y="15"/>
                    <a:pt x="4" y="15"/>
                    <a:pt x="4" y="15"/>
                  </a:cubicBezTo>
                  <a:cubicBezTo>
                    <a:pt x="6" y="11"/>
                    <a:pt x="9" y="7"/>
                    <a:pt x="10" y="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 name="Freeform 226"/>
            <p:cNvSpPr/>
            <p:nvPr/>
          </p:nvSpPr>
          <p:spPr bwMode="auto">
            <a:xfrm>
              <a:off x="6605257" y="3782038"/>
              <a:ext cx="142216" cy="126264"/>
            </a:xfrm>
            <a:custGeom>
              <a:avLst/>
              <a:gdLst>
                <a:gd name="T0" fmla="*/ 6 w 55"/>
                <a:gd name="T1" fmla="*/ 29 h 45"/>
                <a:gd name="T2" fmla="*/ 0 w 55"/>
                <a:gd name="T3" fmla="*/ 38 h 45"/>
                <a:gd name="T4" fmla="*/ 0 w 55"/>
                <a:gd name="T5" fmla="*/ 38 h 45"/>
                <a:gd name="T6" fmla="*/ 1 w 55"/>
                <a:gd name="T7" fmla="*/ 41 h 45"/>
                <a:gd name="T8" fmla="*/ 8 w 55"/>
                <a:gd name="T9" fmla="*/ 45 h 45"/>
                <a:gd name="T10" fmla="*/ 16 w 55"/>
                <a:gd name="T11" fmla="*/ 40 h 45"/>
                <a:gd name="T12" fmla="*/ 43 w 55"/>
                <a:gd name="T13" fmla="*/ 26 h 45"/>
                <a:gd name="T14" fmla="*/ 45 w 55"/>
                <a:gd name="T15" fmla="*/ 22 h 45"/>
                <a:gd name="T16" fmla="*/ 46 w 55"/>
                <a:gd name="T17" fmla="*/ 15 h 45"/>
                <a:gd name="T18" fmla="*/ 45 w 55"/>
                <a:gd name="T19" fmla="*/ 9 h 45"/>
                <a:gd name="T20" fmla="*/ 50 w 55"/>
                <a:gd name="T21" fmla="*/ 5 h 45"/>
                <a:gd name="T22" fmla="*/ 55 w 55"/>
                <a:gd name="T23" fmla="*/ 1 h 45"/>
                <a:gd name="T24" fmla="*/ 52 w 55"/>
                <a:gd name="T25" fmla="*/ 0 h 45"/>
                <a:gd name="T26" fmla="*/ 43 w 55"/>
                <a:gd name="T27" fmla="*/ 2 h 45"/>
                <a:gd name="T28" fmla="*/ 32 w 55"/>
                <a:gd name="T29" fmla="*/ 5 h 45"/>
                <a:gd name="T30" fmla="*/ 23 w 55"/>
                <a:gd name="T31" fmla="*/ 5 h 45"/>
                <a:gd name="T32" fmla="*/ 18 w 55"/>
                <a:gd name="T33" fmla="*/ 6 h 45"/>
                <a:gd name="T34" fmla="*/ 11 w 55"/>
                <a:gd name="T35" fmla="*/ 6 h 45"/>
                <a:gd name="T36" fmla="*/ 7 w 55"/>
                <a:gd name="T37" fmla="*/ 7 h 45"/>
                <a:gd name="T38" fmla="*/ 3 w 55"/>
                <a:gd name="T39" fmla="*/ 13 h 45"/>
                <a:gd name="T40" fmla="*/ 3 w 55"/>
                <a:gd name="T41" fmla="*/ 17 h 45"/>
                <a:gd name="T42" fmla="*/ 2 w 55"/>
                <a:gd name="T43" fmla="*/ 23 h 45"/>
                <a:gd name="T44" fmla="*/ 6 w 55"/>
                <a:gd name="T45" fmla="*/ 2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5">
                  <a:moveTo>
                    <a:pt x="6" y="29"/>
                  </a:moveTo>
                  <a:cubicBezTo>
                    <a:pt x="5" y="30"/>
                    <a:pt x="2" y="34"/>
                    <a:pt x="0" y="38"/>
                  </a:cubicBezTo>
                  <a:cubicBezTo>
                    <a:pt x="0" y="38"/>
                    <a:pt x="0" y="38"/>
                    <a:pt x="0" y="38"/>
                  </a:cubicBezTo>
                  <a:cubicBezTo>
                    <a:pt x="1" y="41"/>
                    <a:pt x="1" y="41"/>
                    <a:pt x="1" y="41"/>
                  </a:cubicBezTo>
                  <a:cubicBezTo>
                    <a:pt x="8" y="45"/>
                    <a:pt x="8" y="45"/>
                    <a:pt x="8" y="45"/>
                  </a:cubicBezTo>
                  <a:cubicBezTo>
                    <a:pt x="8" y="45"/>
                    <a:pt x="13" y="41"/>
                    <a:pt x="16" y="40"/>
                  </a:cubicBezTo>
                  <a:cubicBezTo>
                    <a:pt x="18" y="40"/>
                    <a:pt x="43" y="26"/>
                    <a:pt x="43" y="26"/>
                  </a:cubicBezTo>
                  <a:cubicBezTo>
                    <a:pt x="43" y="26"/>
                    <a:pt x="45" y="23"/>
                    <a:pt x="45" y="22"/>
                  </a:cubicBezTo>
                  <a:cubicBezTo>
                    <a:pt x="45" y="20"/>
                    <a:pt x="45" y="17"/>
                    <a:pt x="46" y="15"/>
                  </a:cubicBezTo>
                  <a:cubicBezTo>
                    <a:pt x="47" y="14"/>
                    <a:pt x="44" y="11"/>
                    <a:pt x="45" y="9"/>
                  </a:cubicBezTo>
                  <a:cubicBezTo>
                    <a:pt x="46" y="6"/>
                    <a:pt x="50" y="5"/>
                    <a:pt x="50" y="5"/>
                  </a:cubicBezTo>
                  <a:cubicBezTo>
                    <a:pt x="55" y="1"/>
                    <a:pt x="55" y="1"/>
                    <a:pt x="55" y="1"/>
                  </a:cubicBezTo>
                  <a:cubicBezTo>
                    <a:pt x="52" y="0"/>
                    <a:pt x="52" y="0"/>
                    <a:pt x="52" y="0"/>
                  </a:cubicBezTo>
                  <a:cubicBezTo>
                    <a:pt x="52" y="0"/>
                    <a:pt x="48" y="2"/>
                    <a:pt x="43" y="2"/>
                  </a:cubicBezTo>
                  <a:cubicBezTo>
                    <a:pt x="38" y="1"/>
                    <a:pt x="37" y="5"/>
                    <a:pt x="32" y="5"/>
                  </a:cubicBezTo>
                  <a:cubicBezTo>
                    <a:pt x="27" y="5"/>
                    <a:pt x="24" y="6"/>
                    <a:pt x="23" y="5"/>
                  </a:cubicBezTo>
                  <a:cubicBezTo>
                    <a:pt x="22" y="3"/>
                    <a:pt x="21" y="4"/>
                    <a:pt x="18" y="6"/>
                  </a:cubicBezTo>
                  <a:cubicBezTo>
                    <a:pt x="14" y="7"/>
                    <a:pt x="12" y="7"/>
                    <a:pt x="11" y="6"/>
                  </a:cubicBezTo>
                  <a:cubicBezTo>
                    <a:pt x="9" y="4"/>
                    <a:pt x="8" y="6"/>
                    <a:pt x="7" y="7"/>
                  </a:cubicBezTo>
                  <a:cubicBezTo>
                    <a:pt x="7" y="9"/>
                    <a:pt x="8" y="12"/>
                    <a:pt x="3" y="13"/>
                  </a:cubicBezTo>
                  <a:cubicBezTo>
                    <a:pt x="2" y="14"/>
                    <a:pt x="2" y="16"/>
                    <a:pt x="3" y="17"/>
                  </a:cubicBezTo>
                  <a:cubicBezTo>
                    <a:pt x="4" y="19"/>
                    <a:pt x="2" y="20"/>
                    <a:pt x="2" y="23"/>
                  </a:cubicBezTo>
                  <a:cubicBezTo>
                    <a:pt x="8" y="23"/>
                    <a:pt x="7" y="28"/>
                    <a:pt x="6" y="2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 name="Freeform 227"/>
            <p:cNvSpPr/>
            <p:nvPr/>
          </p:nvSpPr>
          <p:spPr bwMode="auto">
            <a:xfrm>
              <a:off x="8495884" y="3757671"/>
              <a:ext cx="81564" cy="106328"/>
            </a:xfrm>
            <a:custGeom>
              <a:avLst/>
              <a:gdLst>
                <a:gd name="T0" fmla="*/ 8 w 31"/>
                <a:gd name="T1" fmla="*/ 3 h 38"/>
                <a:gd name="T2" fmla="*/ 3 w 31"/>
                <a:gd name="T3" fmla="*/ 6 h 38"/>
                <a:gd name="T4" fmla="*/ 6 w 31"/>
                <a:gd name="T5" fmla="*/ 11 h 38"/>
                <a:gd name="T6" fmla="*/ 5 w 31"/>
                <a:gd name="T7" fmla="*/ 14 h 38"/>
                <a:gd name="T8" fmla="*/ 5 w 31"/>
                <a:gd name="T9" fmla="*/ 21 h 38"/>
                <a:gd name="T10" fmla="*/ 2 w 31"/>
                <a:gd name="T11" fmla="*/ 31 h 38"/>
                <a:gd name="T12" fmla="*/ 4 w 31"/>
                <a:gd name="T13" fmla="*/ 37 h 38"/>
                <a:gd name="T14" fmla="*/ 19 w 31"/>
                <a:gd name="T15" fmla="*/ 32 h 38"/>
                <a:gd name="T16" fmla="*/ 27 w 31"/>
                <a:gd name="T17" fmla="*/ 28 h 38"/>
                <a:gd name="T18" fmla="*/ 30 w 31"/>
                <a:gd name="T19" fmla="*/ 25 h 38"/>
                <a:gd name="T20" fmla="*/ 28 w 31"/>
                <a:gd name="T21" fmla="*/ 13 h 38"/>
                <a:gd name="T22" fmla="*/ 20 w 31"/>
                <a:gd name="T23" fmla="*/ 0 h 38"/>
                <a:gd name="T24" fmla="*/ 15 w 31"/>
                <a:gd name="T25" fmla="*/ 1 h 38"/>
                <a:gd name="T26" fmla="*/ 8 w 31"/>
                <a:gd name="T2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8">
                  <a:moveTo>
                    <a:pt x="8" y="3"/>
                  </a:moveTo>
                  <a:cubicBezTo>
                    <a:pt x="7" y="3"/>
                    <a:pt x="5" y="5"/>
                    <a:pt x="3" y="6"/>
                  </a:cubicBezTo>
                  <a:cubicBezTo>
                    <a:pt x="4" y="8"/>
                    <a:pt x="4" y="10"/>
                    <a:pt x="6" y="11"/>
                  </a:cubicBezTo>
                  <a:cubicBezTo>
                    <a:pt x="8" y="11"/>
                    <a:pt x="8" y="15"/>
                    <a:pt x="5" y="14"/>
                  </a:cubicBezTo>
                  <a:cubicBezTo>
                    <a:pt x="3" y="13"/>
                    <a:pt x="3" y="18"/>
                    <a:pt x="5" y="21"/>
                  </a:cubicBezTo>
                  <a:cubicBezTo>
                    <a:pt x="7" y="25"/>
                    <a:pt x="0" y="29"/>
                    <a:pt x="2" y="31"/>
                  </a:cubicBezTo>
                  <a:cubicBezTo>
                    <a:pt x="4" y="33"/>
                    <a:pt x="3" y="35"/>
                    <a:pt x="4" y="37"/>
                  </a:cubicBezTo>
                  <a:cubicBezTo>
                    <a:pt x="4" y="38"/>
                    <a:pt x="14" y="36"/>
                    <a:pt x="19" y="32"/>
                  </a:cubicBezTo>
                  <a:cubicBezTo>
                    <a:pt x="23" y="27"/>
                    <a:pt x="24" y="28"/>
                    <a:pt x="27" y="28"/>
                  </a:cubicBezTo>
                  <a:cubicBezTo>
                    <a:pt x="29" y="29"/>
                    <a:pt x="31" y="27"/>
                    <a:pt x="30" y="25"/>
                  </a:cubicBezTo>
                  <a:cubicBezTo>
                    <a:pt x="29" y="23"/>
                    <a:pt x="28" y="19"/>
                    <a:pt x="28" y="13"/>
                  </a:cubicBezTo>
                  <a:cubicBezTo>
                    <a:pt x="28" y="10"/>
                    <a:pt x="24" y="4"/>
                    <a:pt x="20" y="0"/>
                  </a:cubicBezTo>
                  <a:cubicBezTo>
                    <a:pt x="18" y="1"/>
                    <a:pt x="17" y="1"/>
                    <a:pt x="15" y="1"/>
                  </a:cubicBezTo>
                  <a:cubicBezTo>
                    <a:pt x="12" y="1"/>
                    <a:pt x="9" y="1"/>
                    <a:pt x="8" y="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 name="Freeform 229"/>
            <p:cNvSpPr/>
            <p:nvPr/>
          </p:nvSpPr>
          <p:spPr bwMode="auto">
            <a:xfrm>
              <a:off x="7705335" y="3374446"/>
              <a:ext cx="662975" cy="301264"/>
            </a:xfrm>
            <a:custGeom>
              <a:avLst/>
              <a:gdLst>
                <a:gd name="T0" fmla="*/ 235 w 253"/>
                <a:gd name="T1" fmla="*/ 46 h 108"/>
                <a:gd name="T2" fmla="*/ 219 w 253"/>
                <a:gd name="T3" fmla="*/ 45 h 108"/>
                <a:gd name="T4" fmla="*/ 220 w 253"/>
                <a:gd name="T5" fmla="*/ 36 h 108"/>
                <a:gd name="T6" fmla="*/ 221 w 253"/>
                <a:gd name="T7" fmla="*/ 23 h 108"/>
                <a:gd name="T8" fmla="*/ 204 w 253"/>
                <a:gd name="T9" fmla="*/ 21 h 108"/>
                <a:gd name="T10" fmla="*/ 191 w 253"/>
                <a:gd name="T11" fmla="*/ 28 h 108"/>
                <a:gd name="T12" fmla="*/ 170 w 253"/>
                <a:gd name="T13" fmla="*/ 30 h 108"/>
                <a:gd name="T14" fmla="*/ 155 w 253"/>
                <a:gd name="T15" fmla="*/ 24 h 108"/>
                <a:gd name="T16" fmla="*/ 143 w 253"/>
                <a:gd name="T17" fmla="*/ 19 h 108"/>
                <a:gd name="T18" fmla="*/ 128 w 253"/>
                <a:gd name="T19" fmla="*/ 18 h 108"/>
                <a:gd name="T20" fmla="*/ 115 w 253"/>
                <a:gd name="T21" fmla="*/ 19 h 108"/>
                <a:gd name="T22" fmla="*/ 109 w 253"/>
                <a:gd name="T23" fmla="*/ 8 h 108"/>
                <a:gd name="T24" fmla="*/ 95 w 253"/>
                <a:gd name="T25" fmla="*/ 4 h 108"/>
                <a:gd name="T26" fmla="*/ 84 w 253"/>
                <a:gd name="T27" fmla="*/ 0 h 108"/>
                <a:gd name="T28" fmla="*/ 77 w 253"/>
                <a:gd name="T29" fmla="*/ 6 h 108"/>
                <a:gd name="T30" fmla="*/ 77 w 253"/>
                <a:gd name="T31" fmla="*/ 16 h 108"/>
                <a:gd name="T32" fmla="*/ 70 w 253"/>
                <a:gd name="T33" fmla="*/ 24 h 108"/>
                <a:gd name="T34" fmla="*/ 58 w 253"/>
                <a:gd name="T35" fmla="*/ 23 h 108"/>
                <a:gd name="T36" fmla="*/ 48 w 253"/>
                <a:gd name="T37" fmla="*/ 16 h 108"/>
                <a:gd name="T38" fmla="*/ 31 w 253"/>
                <a:gd name="T39" fmla="*/ 15 h 108"/>
                <a:gd name="T40" fmla="*/ 21 w 253"/>
                <a:gd name="T41" fmla="*/ 21 h 108"/>
                <a:gd name="T42" fmla="*/ 7 w 253"/>
                <a:gd name="T43" fmla="*/ 28 h 108"/>
                <a:gd name="T44" fmla="*/ 0 w 253"/>
                <a:gd name="T45" fmla="*/ 31 h 108"/>
                <a:gd name="T46" fmla="*/ 6 w 253"/>
                <a:gd name="T47" fmla="*/ 39 h 108"/>
                <a:gd name="T48" fmla="*/ 20 w 253"/>
                <a:gd name="T49" fmla="*/ 48 h 108"/>
                <a:gd name="T50" fmla="*/ 24 w 253"/>
                <a:gd name="T51" fmla="*/ 63 h 108"/>
                <a:gd name="T52" fmla="*/ 41 w 253"/>
                <a:gd name="T53" fmla="*/ 74 h 108"/>
                <a:gd name="T54" fmla="*/ 52 w 253"/>
                <a:gd name="T55" fmla="*/ 81 h 108"/>
                <a:gd name="T56" fmla="*/ 63 w 253"/>
                <a:gd name="T57" fmla="*/ 96 h 108"/>
                <a:gd name="T58" fmla="*/ 92 w 253"/>
                <a:gd name="T59" fmla="*/ 97 h 108"/>
                <a:gd name="T60" fmla="*/ 115 w 253"/>
                <a:gd name="T61" fmla="*/ 103 h 108"/>
                <a:gd name="T62" fmla="*/ 130 w 253"/>
                <a:gd name="T63" fmla="*/ 108 h 108"/>
                <a:gd name="T64" fmla="*/ 162 w 253"/>
                <a:gd name="T65" fmla="*/ 100 h 108"/>
                <a:gd name="T66" fmla="*/ 186 w 253"/>
                <a:gd name="T67" fmla="*/ 86 h 108"/>
                <a:gd name="T68" fmla="*/ 192 w 253"/>
                <a:gd name="T69" fmla="*/ 75 h 108"/>
                <a:gd name="T70" fmla="*/ 217 w 253"/>
                <a:gd name="T71" fmla="*/ 70 h 108"/>
                <a:gd name="T72" fmla="*/ 234 w 253"/>
                <a:gd name="T73" fmla="*/ 59 h 108"/>
                <a:gd name="T74" fmla="*/ 253 w 253"/>
                <a:gd name="T75" fmla="*/ 5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3" h="108">
                  <a:moveTo>
                    <a:pt x="242" y="45"/>
                  </a:moveTo>
                  <a:cubicBezTo>
                    <a:pt x="240" y="42"/>
                    <a:pt x="236" y="44"/>
                    <a:pt x="235" y="46"/>
                  </a:cubicBezTo>
                  <a:cubicBezTo>
                    <a:pt x="234" y="49"/>
                    <a:pt x="232" y="45"/>
                    <a:pt x="227" y="45"/>
                  </a:cubicBezTo>
                  <a:cubicBezTo>
                    <a:pt x="222" y="45"/>
                    <a:pt x="222" y="48"/>
                    <a:pt x="219" y="45"/>
                  </a:cubicBezTo>
                  <a:cubicBezTo>
                    <a:pt x="215" y="42"/>
                    <a:pt x="220" y="40"/>
                    <a:pt x="220" y="40"/>
                  </a:cubicBezTo>
                  <a:cubicBezTo>
                    <a:pt x="220" y="36"/>
                    <a:pt x="220" y="36"/>
                    <a:pt x="220" y="36"/>
                  </a:cubicBezTo>
                  <a:cubicBezTo>
                    <a:pt x="227" y="23"/>
                    <a:pt x="227" y="23"/>
                    <a:pt x="227" y="23"/>
                  </a:cubicBezTo>
                  <a:cubicBezTo>
                    <a:pt x="225" y="23"/>
                    <a:pt x="222" y="22"/>
                    <a:pt x="221" y="23"/>
                  </a:cubicBezTo>
                  <a:cubicBezTo>
                    <a:pt x="219" y="24"/>
                    <a:pt x="214" y="23"/>
                    <a:pt x="214" y="21"/>
                  </a:cubicBezTo>
                  <a:cubicBezTo>
                    <a:pt x="213" y="20"/>
                    <a:pt x="206" y="20"/>
                    <a:pt x="204" y="21"/>
                  </a:cubicBezTo>
                  <a:cubicBezTo>
                    <a:pt x="202" y="22"/>
                    <a:pt x="198" y="24"/>
                    <a:pt x="197" y="25"/>
                  </a:cubicBezTo>
                  <a:cubicBezTo>
                    <a:pt x="197" y="27"/>
                    <a:pt x="193" y="26"/>
                    <a:pt x="191" y="28"/>
                  </a:cubicBezTo>
                  <a:cubicBezTo>
                    <a:pt x="189" y="29"/>
                    <a:pt x="181" y="29"/>
                    <a:pt x="181" y="30"/>
                  </a:cubicBezTo>
                  <a:cubicBezTo>
                    <a:pt x="180" y="31"/>
                    <a:pt x="171" y="31"/>
                    <a:pt x="170" y="30"/>
                  </a:cubicBezTo>
                  <a:cubicBezTo>
                    <a:pt x="168" y="29"/>
                    <a:pt x="161" y="30"/>
                    <a:pt x="160" y="28"/>
                  </a:cubicBezTo>
                  <a:cubicBezTo>
                    <a:pt x="159" y="26"/>
                    <a:pt x="155" y="26"/>
                    <a:pt x="155" y="24"/>
                  </a:cubicBezTo>
                  <a:cubicBezTo>
                    <a:pt x="155" y="22"/>
                    <a:pt x="149" y="22"/>
                    <a:pt x="149" y="21"/>
                  </a:cubicBezTo>
                  <a:cubicBezTo>
                    <a:pt x="148" y="19"/>
                    <a:pt x="143" y="19"/>
                    <a:pt x="143" y="19"/>
                  </a:cubicBezTo>
                  <a:cubicBezTo>
                    <a:pt x="142" y="20"/>
                    <a:pt x="137" y="18"/>
                    <a:pt x="135" y="17"/>
                  </a:cubicBezTo>
                  <a:cubicBezTo>
                    <a:pt x="134" y="17"/>
                    <a:pt x="129" y="18"/>
                    <a:pt x="128" y="18"/>
                  </a:cubicBezTo>
                  <a:cubicBezTo>
                    <a:pt x="126" y="18"/>
                    <a:pt x="124" y="21"/>
                    <a:pt x="122" y="21"/>
                  </a:cubicBezTo>
                  <a:cubicBezTo>
                    <a:pt x="120" y="21"/>
                    <a:pt x="116" y="18"/>
                    <a:pt x="115" y="19"/>
                  </a:cubicBezTo>
                  <a:cubicBezTo>
                    <a:pt x="114" y="20"/>
                    <a:pt x="111" y="17"/>
                    <a:pt x="110" y="15"/>
                  </a:cubicBezTo>
                  <a:cubicBezTo>
                    <a:pt x="109" y="14"/>
                    <a:pt x="110" y="10"/>
                    <a:pt x="109" y="8"/>
                  </a:cubicBezTo>
                  <a:cubicBezTo>
                    <a:pt x="108" y="7"/>
                    <a:pt x="103" y="7"/>
                    <a:pt x="101" y="6"/>
                  </a:cubicBezTo>
                  <a:cubicBezTo>
                    <a:pt x="99" y="5"/>
                    <a:pt x="97" y="4"/>
                    <a:pt x="95" y="4"/>
                  </a:cubicBezTo>
                  <a:cubicBezTo>
                    <a:pt x="94" y="4"/>
                    <a:pt x="91" y="3"/>
                    <a:pt x="90" y="2"/>
                  </a:cubicBezTo>
                  <a:cubicBezTo>
                    <a:pt x="89" y="2"/>
                    <a:pt x="86" y="1"/>
                    <a:pt x="84" y="0"/>
                  </a:cubicBezTo>
                  <a:cubicBezTo>
                    <a:pt x="83" y="0"/>
                    <a:pt x="82" y="2"/>
                    <a:pt x="81" y="3"/>
                  </a:cubicBezTo>
                  <a:cubicBezTo>
                    <a:pt x="80" y="4"/>
                    <a:pt x="78" y="4"/>
                    <a:pt x="77" y="6"/>
                  </a:cubicBezTo>
                  <a:cubicBezTo>
                    <a:pt x="77" y="7"/>
                    <a:pt x="73" y="8"/>
                    <a:pt x="74" y="10"/>
                  </a:cubicBezTo>
                  <a:cubicBezTo>
                    <a:pt x="74" y="11"/>
                    <a:pt x="75" y="15"/>
                    <a:pt x="77" y="16"/>
                  </a:cubicBezTo>
                  <a:cubicBezTo>
                    <a:pt x="78" y="17"/>
                    <a:pt x="77" y="20"/>
                    <a:pt x="76" y="21"/>
                  </a:cubicBezTo>
                  <a:cubicBezTo>
                    <a:pt x="76" y="22"/>
                    <a:pt x="71" y="23"/>
                    <a:pt x="70" y="24"/>
                  </a:cubicBezTo>
                  <a:cubicBezTo>
                    <a:pt x="69" y="26"/>
                    <a:pt x="66" y="24"/>
                    <a:pt x="64" y="23"/>
                  </a:cubicBezTo>
                  <a:cubicBezTo>
                    <a:pt x="62" y="21"/>
                    <a:pt x="59" y="22"/>
                    <a:pt x="58" y="23"/>
                  </a:cubicBezTo>
                  <a:cubicBezTo>
                    <a:pt x="56" y="24"/>
                    <a:pt x="52" y="21"/>
                    <a:pt x="51" y="21"/>
                  </a:cubicBezTo>
                  <a:cubicBezTo>
                    <a:pt x="50" y="20"/>
                    <a:pt x="50" y="16"/>
                    <a:pt x="48" y="16"/>
                  </a:cubicBezTo>
                  <a:cubicBezTo>
                    <a:pt x="47" y="16"/>
                    <a:pt x="39" y="15"/>
                    <a:pt x="37" y="14"/>
                  </a:cubicBezTo>
                  <a:cubicBezTo>
                    <a:pt x="35" y="14"/>
                    <a:pt x="32" y="14"/>
                    <a:pt x="31" y="15"/>
                  </a:cubicBezTo>
                  <a:cubicBezTo>
                    <a:pt x="31" y="16"/>
                    <a:pt x="27" y="16"/>
                    <a:pt x="26" y="17"/>
                  </a:cubicBezTo>
                  <a:cubicBezTo>
                    <a:pt x="25" y="19"/>
                    <a:pt x="22" y="20"/>
                    <a:pt x="21" y="21"/>
                  </a:cubicBezTo>
                  <a:cubicBezTo>
                    <a:pt x="20" y="22"/>
                    <a:pt x="16" y="22"/>
                    <a:pt x="15" y="25"/>
                  </a:cubicBezTo>
                  <a:cubicBezTo>
                    <a:pt x="14" y="27"/>
                    <a:pt x="9" y="28"/>
                    <a:pt x="7" y="28"/>
                  </a:cubicBezTo>
                  <a:cubicBezTo>
                    <a:pt x="6" y="28"/>
                    <a:pt x="2" y="29"/>
                    <a:pt x="2" y="30"/>
                  </a:cubicBezTo>
                  <a:cubicBezTo>
                    <a:pt x="2" y="31"/>
                    <a:pt x="1" y="31"/>
                    <a:pt x="0" y="31"/>
                  </a:cubicBezTo>
                  <a:cubicBezTo>
                    <a:pt x="0" y="31"/>
                    <a:pt x="0" y="31"/>
                    <a:pt x="1" y="31"/>
                  </a:cubicBezTo>
                  <a:cubicBezTo>
                    <a:pt x="2" y="37"/>
                    <a:pt x="4" y="37"/>
                    <a:pt x="6" y="39"/>
                  </a:cubicBezTo>
                  <a:cubicBezTo>
                    <a:pt x="9" y="41"/>
                    <a:pt x="11" y="43"/>
                    <a:pt x="14" y="43"/>
                  </a:cubicBezTo>
                  <a:cubicBezTo>
                    <a:pt x="16" y="43"/>
                    <a:pt x="20" y="46"/>
                    <a:pt x="20" y="48"/>
                  </a:cubicBezTo>
                  <a:cubicBezTo>
                    <a:pt x="21" y="51"/>
                    <a:pt x="23" y="53"/>
                    <a:pt x="25" y="55"/>
                  </a:cubicBezTo>
                  <a:cubicBezTo>
                    <a:pt x="26" y="56"/>
                    <a:pt x="24" y="60"/>
                    <a:pt x="24" y="63"/>
                  </a:cubicBezTo>
                  <a:cubicBezTo>
                    <a:pt x="24" y="66"/>
                    <a:pt x="21" y="66"/>
                    <a:pt x="22" y="69"/>
                  </a:cubicBezTo>
                  <a:cubicBezTo>
                    <a:pt x="24" y="72"/>
                    <a:pt x="37" y="74"/>
                    <a:pt x="41" y="74"/>
                  </a:cubicBezTo>
                  <a:cubicBezTo>
                    <a:pt x="44" y="74"/>
                    <a:pt x="45" y="77"/>
                    <a:pt x="47" y="77"/>
                  </a:cubicBezTo>
                  <a:cubicBezTo>
                    <a:pt x="49" y="78"/>
                    <a:pt x="49" y="80"/>
                    <a:pt x="52" y="81"/>
                  </a:cubicBezTo>
                  <a:cubicBezTo>
                    <a:pt x="54" y="81"/>
                    <a:pt x="57" y="83"/>
                    <a:pt x="58" y="88"/>
                  </a:cubicBezTo>
                  <a:cubicBezTo>
                    <a:pt x="59" y="92"/>
                    <a:pt x="62" y="94"/>
                    <a:pt x="63" y="96"/>
                  </a:cubicBezTo>
                  <a:cubicBezTo>
                    <a:pt x="63" y="98"/>
                    <a:pt x="69" y="96"/>
                    <a:pt x="73" y="97"/>
                  </a:cubicBezTo>
                  <a:cubicBezTo>
                    <a:pt x="77" y="97"/>
                    <a:pt x="89" y="97"/>
                    <a:pt x="92" y="97"/>
                  </a:cubicBezTo>
                  <a:cubicBezTo>
                    <a:pt x="95" y="98"/>
                    <a:pt x="103" y="97"/>
                    <a:pt x="107" y="101"/>
                  </a:cubicBezTo>
                  <a:cubicBezTo>
                    <a:pt x="111" y="104"/>
                    <a:pt x="113" y="101"/>
                    <a:pt x="115" y="103"/>
                  </a:cubicBezTo>
                  <a:cubicBezTo>
                    <a:pt x="118" y="104"/>
                    <a:pt x="120" y="105"/>
                    <a:pt x="124" y="105"/>
                  </a:cubicBezTo>
                  <a:cubicBezTo>
                    <a:pt x="127" y="104"/>
                    <a:pt x="127" y="107"/>
                    <a:pt x="130" y="108"/>
                  </a:cubicBezTo>
                  <a:cubicBezTo>
                    <a:pt x="133" y="108"/>
                    <a:pt x="137" y="104"/>
                    <a:pt x="144" y="101"/>
                  </a:cubicBezTo>
                  <a:cubicBezTo>
                    <a:pt x="151" y="97"/>
                    <a:pt x="158" y="100"/>
                    <a:pt x="162" y="100"/>
                  </a:cubicBezTo>
                  <a:cubicBezTo>
                    <a:pt x="166" y="101"/>
                    <a:pt x="172" y="99"/>
                    <a:pt x="177" y="94"/>
                  </a:cubicBezTo>
                  <a:cubicBezTo>
                    <a:pt x="181" y="89"/>
                    <a:pt x="186" y="90"/>
                    <a:pt x="186" y="86"/>
                  </a:cubicBezTo>
                  <a:cubicBezTo>
                    <a:pt x="187" y="82"/>
                    <a:pt x="182" y="80"/>
                    <a:pt x="184" y="77"/>
                  </a:cubicBezTo>
                  <a:cubicBezTo>
                    <a:pt x="186" y="73"/>
                    <a:pt x="190" y="74"/>
                    <a:pt x="192" y="75"/>
                  </a:cubicBezTo>
                  <a:cubicBezTo>
                    <a:pt x="194" y="76"/>
                    <a:pt x="200" y="77"/>
                    <a:pt x="205" y="74"/>
                  </a:cubicBezTo>
                  <a:cubicBezTo>
                    <a:pt x="210" y="70"/>
                    <a:pt x="212" y="71"/>
                    <a:pt x="217" y="70"/>
                  </a:cubicBezTo>
                  <a:cubicBezTo>
                    <a:pt x="222" y="69"/>
                    <a:pt x="221" y="66"/>
                    <a:pt x="224" y="63"/>
                  </a:cubicBezTo>
                  <a:cubicBezTo>
                    <a:pt x="227" y="60"/>
                    <a:pt x="231" y="59"/>
                    <a:pt x="234" y="59"/>
                  </a:cubicBezTo>
                  <a:cubicBezTo>
                    <a:pt x="237" y="59"/>
                    <a:pt x="241" y="56"/>
                    <a:pt x="244" y="57"/>
                  </a:cubicBezTo>
                  <a:cubicBezTo>
                    <a:pt x="248" y="58"/>
                    <a:pt x="252" y="59"/>
                    <a:pt x="253" y="56"/>
                  </a:cubicBezTo>
                  <a:cubicBezTo>
                    <a:pt x="253" y="53"/>
                    <a:pt x="245" y="48"/>
                    <a:pt x="242" y="4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 name="Freeform 230"/>
            <p:cNvSpPr/>
            <p:nvPr/>
          </p:nvSpPr>
          <p:spPr bwMode="auto">
            <a:xfrm>
              <a:off x="6590618" y="3901659"/>
              <a:ext cx="10458" cy="31012"/>
            </a:xfrm>
            <a:custGeom>
              <a:avLst/>
              <a:gdLst>
                <a:gd name="T0" fmla="*/ 2 w 4"/>
                <a:gd name="T1" fmla="*/ 0 h 11"/>
                <a:gd name="T2" fmla="*/ 0 w 4"/>
                <a:gd name="T3" fmla="*/ 6 h 11"/>
                <a:gd name="T4" fmla="*/ 3 w 4"/>
                <a:gd name="T5" fmla="*/ 11 h 11"/>
                <a:gd name="T6" fmla="*/ 4 w 4"/>
                <a:gd name="T7" fmla="*/ 2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1" y="1"/>
                    <a:pt x="0" y="5"/>
                    <a:pt x="0" y="6"/>
                  </a:cubicBezTo>
                  <a:cubicBezTo>
                    <a:pt x="0" y="7"/>
                    <a:pt x="1" y="9"/>
                    <a:pt x="3" y="11"/>
                  </a:cubicBezTo>
                  <a:cubicBezTo>
                    <a:pt x="4" y="8"/>
                    <a:pt x="4" y="3"/>
                    <a:pt x="4" y="2"/>
                  </a:cubicBezTo>
                  <a:cubicBezTo>
                    <a:pt x="4" y="1"/>
                    <a:pt x="4" y="1"/>
                    <a:pt x="4" y="0"/>
                  </a:cubicBezTo>
                  <a:cubicBezTo>
                    <a:pt x="3" y="0"/>
                    <a:pt x="2" y="0"/>
                    <a:pt x="2" y="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 name="Freeform 231"/>
            <p:cNvSpPr/>
            <p:nvPr/>
          </p:nvSpPr>
          <p:spPr bwMode="auto">
            <a:xfrm>
              <a:off x="6573886" y="3881720"/>
              <a:ext cx="31371" cy="95250"/>
            </a:xfrm>
            <a:custGeom>
              <a:avLst/>
              <a:gdLst>
                <a:gd name="T0" fmla="*/ 6 w 12"/>
                <a:gd name="T1" fmla="*/ 33 h 34"/>
                <a:gd name="T2" fmla="*/ 7 w 12"/>
                <a:gd name="T3" fmla="*/ 34 h 34"/>
                <a:gd name="T4" fmla="*/ 9 w 12"/>
                <a:gd name="T5" fmla="*/ 22 h 34"/>
                <a:gd name="T6" fmla="*/ 10 w 12"/>
                <a:gd name="T7" fmla="*/ 18 h 34"/>
                <a:gd name="T8" fmla="*/ 7 w 12"/>
                <a:gd name="T9" fmla="*/ 13 h 34"/>
                <a:gd name="T10" fmla="*/ 9 w 12"/>
                <a:gd name="T11" fmla="*/ 7 h 34"/>
                <a:gd name="T12" fmla="*/ 11 w 12"/>
                <a:gd name="T13" fmla="*/ 7 h 34"/>
                <a:gd name="T14" fmla="*/ 12 w 12"/>
                <a:gd name="T15" fmla="*/ 2 h 34"/>
                <a:gd name="T16" fmla="*/ 8 w 12"/>
                <a:gd name="T17" fmla="*/ 0 h 34"/>
                <a:gd name="T18" fmla="*/ 7 w 12"/>
                <a:gd name="T19" fmla="*/ 4 h 34"/>
                <a:gd name="T20" fmla="*/ 0 w 12"/>
                <a:gd name="T21" fmla="*/ 18 h 34"/>
                <a:gd name="T22" fmla="*/ 6 w 12"/>
                <a:gd name="T23" fmla="*/ 32 h 34"/>
                <a:gd name="T24" fmla="*/ 6 w 12"/>
                <a:gd name="T2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4">
                  <a:moveTo>
                    <a:pt x="6" y="33"/>
                  </a:moveTo>
                  <a:cubicBezTo>
                    <a:pt x="6" y="33"/>
                    <a:pt x="6" y="34"/>
                    <a:pt x="7" y="34"/>
                  </a:cubicBezTo>
                  <a:cubicBezTo>
                    <a:pt x="7" y="29"/>
                    <a:pt x="8" y="23"/>
                    <a:pt x="9" y="22"/>
                  </a:cubicBezTo>
                  <a:cubicBezTo>
                    <a:pt x="10" y="21"/>
                    <a:pt x="10" y="20"/>
                    <a:pt x="10" y="18"/>
                  </a:cubicBezTo>
                  <a:cubicBezTo>
                    <a:pt x="8" y="16"/>
                    <a:pt x="7" y="14"/>
                    <a:pt x="7" y="13"/>
                  </a:cubicBezTo>
                  <a:cubicBezTo>
                    <a:pt x="7" y="12"/>
                    <a:pt x="8" y="8"/>
                    <a:pt x="9" y="7"/>
                  </a:cubicBezTo>
                  <a:cubicBezTo>
                    <a:pt x="9" y="7"/>
                    <a:pt x="10" y="7"/>
                    <a:pt x="11" y="7"/>
                  </a:cubicBezTo>
                  <a:cubicBezTo>
                    <a:pt x="11" y="6"/>
                    <a:pt x="12" y="4"/>
                    <a:pt x="12" y="2"/>
                  </a:cubicBezTo>
                  <a:cubicBezTo>
                    <a:pt x="8" y="0"/>
                    <a:pt x="8" y="0"/>
                    <a:pt x="8" y="0"/>
                  </a:cubicBezTo>
                  <a:cubicBezTo>
                    <a:pt x="7" y="1"/>
                    <a:pt x="7" y="3"/>
                    <a:pt x="7" y="4"/>
                  </a:cubicBezTo>
                  <a:cubicBezTo>
                    <a:pt x="6" y="8"/>
                    <a:pt x="2" y="15"/>
                    <a:pt x="0" y="18"/>
                  </a:cubicBezTo>
                  <a:cubicBezTo>
                    <a:pt x="6" y="32"/>
                    <a:pt x="6" y="32"/>
                    <a:pt x="6" y="32"/>
                  </a:cubicBezTo>
                  <a:lnTo>
                    <a:pt x="6" y="33"/>
                  </a:ln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3" name="Freeform 232"/>
            <p:cNvSpPr/>
            <p:nvPr/>
          </p:nvSpPr>
          <p:spPr bwMode="auto">
            <a:xfrm>
              <a:off x="6590618" y="3881720"/>
              <a:ext cx="87839" cy="104114"/>
            </a:xfrm>
            <a:custGeom>
              <a:avLst/>
              <a:gdLst>
                <a:gd name="T0" fmla="*/ 31 w 33"/>
                <a:gd name="T1" fmla="*/ 0 h 37"/>
                <a:gd name="T2" fmla="*/ 21 w 33"/>
                <a:gd name="T3" fmla="*/ 4 h 37"/>
                <a:gd name="T4" fmla="*/ 13 w 33"/>
                <a:gd name="T5" fmla="*/ 9 h 37"/>
                <a:gd name="T6" fmla="*/ 6 w 33"/>
                <a:gd name="T7" fmla="*/ 5 h 37"/>
                <a:gd name="T8" fmla="*/ 5 w 33"/>
                <a:gd name="T9" fmla="*/ 2 h 37"/>
                <a:gd name="T10" fmla="*/ 5 w 33"/>
                <a:gd name="T11" fmla="*/ 2 h 37"/>
                <a:gd name="T12" fmla="*/ 4 w 33"/>
                <a:gd name="T13" fmla="*/ 9 h 37"/>
                <a:gd name="T14" fmla="*/ 2 w 33"/>
                <a:gd name="T15" fmla="*/ 22 h 37"/>
                <a:gd name="T16" fmla="*/ 0 w 33"/>
                <a:gd name="T17" fmla="*/ 34 h 37"/>
                <a:gd name="T18" fmla="*/ 7 w 33"/>
                <a:gd name="T19" fmla="*/ 37 h 37"/>
                <a:gd name="T20" fmla="*/ 13 w 33"/>
                <a:gd name="T21" fmla="*/ 32 h 37"/>
                <a:gd name="T22" fmla="*/ 18 w 33"/>
                <a:gd name="T23" fmla="*/ 30 h 37"/>
                <a:gd name="T24" fmla="*/ 23 w 33"/>
                <a:gd name="T25" fmla="*/ 26 h 37"/>
                <a:gd name="T26" fmla="*/ 17 w 33"/>
                <a:gd name="T27" fmla="*/ 19 h 37"/>
                <a:gd name="T28" fmla="*/ 25 w 33"/>
                <a:gd name="T29" fmla="*/ 14 h 37"/>
                <a:gd name="T30" fmla="*/ 33 w 33"/>
                <a:gd name="T31" fmla="*/ 11 h 37"/>
                <a:gd name="T32" fmla="*/ 33 w 33"/>
                <a:gd name="T33" fmla="*/ 11 h 37"/>
                <a:gd name="T34" fmla="*/ 32 w 33"/>
                <a:gd name="T35" fmla="*/ 4 h 37"/>
                <a:gd name="T36" fmla="*/ 31 w 33"/>
                <a:gd name="T3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37">
                  <a:moveTo>
                    <a:pt x="31" y="0"/>
                  </a:moveTo>
                  <a:cubicBezTo>
                    <a:pt x="26" y="2"/>
                    <a:pt x="21" y="4"/>
                    <a:pt x="21" y="4"/>
                  </a:cubicBezTo>
                  <a:cubicBezTo>
                    <a:pt x="18"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0"/>
                    <a:pt x="2" y="22"/>
                  </a:cubicBezTo>
                  <a:cubicBezTo>
                    <a:pt x="1" y="23"/>
                    <a:pt x="0" y="29"/>
                    <a:pt x="0" y="34"/>
                  </a:cubicBezTo>
                  <a:cubicBezTo>
                    <a:pt x="2" y="35"/>
                    <a:pt x="5" y="37"/>
                    <a:pt x="7" y="37"/>
                  </a:cubicBezTo>
                  <a:cubicBezTo>
                    <a:pt x="10" y="37"/>
                    <a:pt x="13" y="34"/>
                    <a:pt x="13" y="32"/>
                  </a:cubicBezTo>
                  <a:cubicBezTo>
                    <a:pt x="13" y="30"/>
                    <a:pt x="16" y="30"/>
                    <a:pt x="18" y="30"/>
                  </a:cubicBezTo>
                  <a:cubicBezTo>
                    <a:pt x="21" y="30"/>
                    <a:pt x="21" y="27"/>
                    <a:pt x="23" y="26"/>
                  </a:cubicBezTo>
                  <a:cubicBezTo>
                    <a:pt x="25" y="25"/>
                    <a:pt x="19" y="20"/>
                    <a:pt x="17" y="19"/>
                  </a:cubicBezTo>
                  <a:cubicBezTo>
                    <a:pt x="15" y="18"/>
                    <a:pt x="18" y="14"/>
                    <a:pt x="25" y="14"/>
                  </a:cubicBezTo>
                  <a:cubicBezTo>
                    <a:pt x="31" y="14"/>
                    <a:pt x="30" y="11"/>
                    <a:pt x="33" y="11"/>
                  </a:cubicBezTo>
                  <a:cubicBezTo>
                    <a:pt x="33" y="11"/>
                    <a:pt x="33" y="11"/>
                    <a:pt x="33" y="11"/>
                  </a:cubicBezTo>
                  <a:cubicBezTo>
                    <a:pt x="33" y="9"/>
                    <a:pt x="32" y="5"/>
                    <a:pt x="32" y="4"/>
                  </a:cubicBezTo>
                  <a:cubicBezTo>
                    <a:pt x="31" y="2"/>
                    <a:pt x="31" y="1"/>
                    <a:pt x="31" y="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4" name="Freeform 233"/>
            <p:cNvSpPr/>
            <p:nvPr/>
          </p:nvSpPr>
          <p:spPr bwMode="auto">
            <a:xfrm>
              <a:off x="7322609" y="3626976"/>
              <a:ext cx="232147" cy="106328"/>
            </a:xfrm>
            <a:custGeom>
              <a:avLst/>
              <a:gdLst>
                <a:gd name="T0" fmla="*/ 82 w 88"/>
                <a:gd name="T1" fmla="*/ 7 h 38"/>
                <a:gd name="T2" fmla="*/ 74 w 88"/>
                <a:gd name="T3" fmla="*/ 5 h 38"/>
                <a:gd name="T4" fmla="*/ 53 w 88"/>
                <a:gd name="T5" fmla="*/ 4 h 38"/>
                <a:gd name="T6" fmla="*/ 43 w 88"/>
                <a:gd name="T7" fmla="*/ 1 h 38"/>
                <a:gd name="T8" fmla="*/ 34 w 88"/>
                <a:gd name="T9" fmla="*/ 4 h 38"/>
                <a:gd name="T10" fmla="*/ 27 w 88"/>
                <a:gd name="T11" fmla="*/ 5 h 38"/>
                <a:gd name="T12" fmla="*/ 16 w 88"/>
                <a:gd name="T13" fmla="*/ 5 h 38"/>
                <a:gd name="T14" fmla="*/ 11 w 88"/>
                <a:gd name="T15" fmla="*/ 11 h 38"/>
                <a:gd name="T16" fmla="*/ 9 w 88"/>
                <a:gd name="T17" fmla="*/ 15 h 38"/>
                <a:gd name="T18" fmla="*/ 12 w 88"/>
                <a:gd name="T19" fmla="*/ 18 h 38"/>
                <a:gd name="T20" fmla="*/ 18 w 88"/>
                <a:gd name="T21" fmla="*/ 18 h 38"/>
                <a:gd name="T22" fmla="*/ 29 w 88"/>
                <a:gd name="T23" fmla="*/ 23 h 38"/>
                <a:gd name="T24" fmla="*/ 26 w 88"/>
                <a:gd name="T25" fmla="*/ 27 h 38"/>
                <a:gd name="T26" fmla="*/ 18 w 88"/>
                <a:gd name="T27" fmla="*/ 28 h 38"/>
                <a:gd name="T28" fmla="*/ 6 w 88"/>
                <a:gd name="T29" fmla="*/ 30 h 38"/>
                <a:gd name="T30" fmla="*/ 1 w 88"/>
                <a:gd name="T31" fmla="*/ 35 h 38"/>
                <a:gd name="T32" fmla="*/ 12 w 88"/>
                <a:gd name="T33" fmla="*/ 35 h 38"/>
                <a:gd name="T34" fmla="*/ 19 w 88"/>
                <a:gd name="T35" fmla="*/ 36 h 38"/>
                <a:gd name="T36" fmla="*/ 26 w 88"/>
                <a:gd name="T37" fmla="*/ 37 h 38"/>
                <a:gd name="T38" fmla="*/ 37 w 88"/>
                <a:gd name="T39" fmla="*/ 36 h 38"/>
                <a:gd name="T40" fmla="*/ 38 w 88"/>
                <a:gd name="T41" fmla="*/ 32 h 38"/>
                <a:gd name="T42" fmla="*/ 41 w 88"/>
                <a:gd name="T43" fmla="*/ 30 h 38"/>
                <a:gd name="T44" fmla="*/ 46 w 88"/>
                <a:gd name="T45" fmla="*/ 27 h 38"/>
                <a:gd name="T46" fmla="*/ 51 w 88"/>
                <a:gd name="T47" fmla="*/ 26 h 38"/>
                <a:gd name="T48" fmla="*/ 56 w 88"/>
                <a:gd name="T49" fmla="*/ 27 h 38"/>
                <a:gd name="T50" fmla="*/ 61 w 88"/>
                <a:gd name="T51" fmla="*/ 24 h 38"/>
                <a:gd name="T52" fmla="*/ 68 w 88"/>
                <a:gd name="T53" fmla="*/ 22 h 38"/>
                <a:gd name="T54" fmla="*/ 74 w 88"/>
                <a:gd name="T55" fmla="*/ 19 h 38"/>
                <a:gd name="T56" fmla="*/ 80 w 88"/>
                <a:gd name="T57" fmla="*/ 15 h 38"/>
                <a:gd name="T58" fmla="*/ 88 w 88"/>
                <a:gd name="T59" fmla="*/ 11 h 38"/>
                <a:gd name="T60" fmla="*/ 88 w 88"/>
                <a:gd name="T61" fmla="*/ 10 h 38"/>
                <a:gd name="T62" fmla="*/ 82 w 88"/>
                <a:gd name="T63"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8" h="38">
                  <a:moveTo>
                    <a:pt x="82" y="7"/>
                  </a:moveTo>
                  <a:cubicBezTo>
                    <a:pt x="79" y="3"/>
                    <a:pt x="78" y="6"/>
                    <a:pt x="74" y="5"/>
                  </a:cubicBezTo>
                  <a:cubicBezTo>
                    <a:pt x="70" y="4"/>
                    <a:pt x="56" y="3"/>
                    <a:pt x="53" y="4"/>
                  </a:cubicBezTo>
                  <a:cubicBezTo>
                    <a:pt x="50" y="5"/>
                    <a:pt x="45" y="2"/>
                    <a:pt x="43" y="1"/>
                  </a:cubicBezTo>
                  <a:cubicBezTo>
                    <a:pt x="41" y="0"/>
                    <a:pt x="35" y="1"/>
                    <a:pt x="34" y="4"/>
                  </a:cubicBezTo>
                  <a:cubicBezTo>
                    <a:pt x="34" y="7"/>
                    <a:pt x="31" y="7"/>
                    <a:pt x="27" y="5"/>
                  </a:cubicBezTo>
                  <a:cubicBezTo>
                    <a:pt x="23" y="3"/>
                    <a:pt x="16" y="3"/>
                    <a:pt x="16" y="5"/>
                  </a:cubicBezTo>
                  <a:cubicBezTo>
                    <a:pt x="16" y="8"/>
                    <a:pt x="13" y="10"/>
                    <a:pt x="11" y="11"/>
                  </a:cubicBezTo>
                  <a:cubicBezTo>
                    <a:pt x="11" y="11"/>
                    <a:pt x="10" y="13"/>
                    <a:pt x="9" y="15"/>
                  </a:cubicBezTo>
                  <a:cubicBezTo>
                    <a:pt x="10" y="16"/>
                    <a:pt x="11" y="17"/>
                    <a:pt x="12" y="18"/>
                  </a:cubicBezTo>
                  <a:cubicBezTo>
                    <a:pt x="13" y="20"/>
                    <a:pt x="18" y="20"/>
                    <a:pt x="18" y="18"/>
                  </a:cubicBezTo>
                  <a:cubicBezTo>
                    <a:pt x="19" y="16"/>
                    <a:pt x="25" y="20"/>
                    <a:pt x="29" y="23"/>
                  </a:cubicBezTo>
                  <a:cubicBezTo>
                    <a:pt x="33" y="26"/>
                    <a:pt x="27" y="24"/>
                    <a:pt x="26" y="27"/>
                  </a:cubicBezTo>
                  <a:cubicBezTo>
                    <a:pt x="24" y="30"/>
                    <a:pt x="19" y="27"/>
                    <a:pt x="18" y="28"/>
                  </a:cubicBezTo>
                  <a:cubicBezTo>
                    <a:pt x="17" y="29"/>
                    <a:pt x="9" y="30"/>
                    <a:pt x="6" y="30"/>
                  </a:cubicBezTo>
                  <a:cubicBezTo>
                    <a:pt x="4" y="29"/>
                    <a:pt x="0" y="33"/>
                    <a:pt x="1" y="35"/>
                  </a:cubicBezTo>
                  <a:cubicBezTo>
                    <a:pt x="1" y="36"/>
                    <a:pt x="9" y="34"/>
                    <a:pt x="12" y="35"/>
                  </a:cubicBezTo>
                  <a:cubicBezTo>
                    <a:pt x="15" y="37"/>
                    <a:pt x="18" y="34"/>
                    <a:pt x="19" y="36"/>
                  </a:cubicBezTo>
                  <a:cubicBezTo>
                    <a:pt x="21" y="38"/>
                    <a:pt x="24" y="36"/>
                    <a:pt x="26" y="37"/>
                  </a:cubicBezTo>
                  <a:cubicBezTo>
                    <a:pt x="28" y="38"/>
                    <a:pt x="36" y="36"/>
                    <a:pt x="37" y="36"/>
                  </a:cubicBezTo>
                  <a:cubicBezTo>
                    <a:pt x="38" y="35"/>
                    <a:pt x="38" y="34"/>
                    <a:pt x="38" y="32"/>
                  </a:cubicBezTo>
                  <a:cubicBezTo>
                    <a:pt x="38" y="30"/>
                    <a:pt x="40" y="31"/>
                    <a:pt x="41" y="30"/>
                  </a:cubicBezTo>
                  <a:cubicBezTo>
                    <a:pt x="43" y="30"/>
                    <a:pt x="44" y="27"/>
                    <a:pt x="46" y="27"/>
                  </a:cubicBezTo>
                  <a:cubicBezTo>
                    <a:pt x="47" y="27"/>
                    <a:pt x="49" y="25"/>
                    <a:pt x="51" y="26"/>
                  </a:cubicBezTo>
                  <a:cubicBezTo>
                    <a:pt x="52" y="26"/>
                    <a:pt x="54" y="29"/>
                    <a:pt x="56" y="27"/>
                  </a:cubicBezTo>
                  <a:cubicBezTo>
                    <a:pt x="57" y="26"/>
                    <a:pt x="58" y="27"/>
                    <a:pt x="61" y="24"/>
                  </a:cubicBezTo>
                  <a:cubicBezTo>
                    <a:pt x="63" y="21"/>
                    <a:pt x="65" y="22"/>
                    <a:pt x="68" y="22"/>
                  </a:cubicBezTo>
                  <a:cubicBezTo>
                    <a:pt x="72" y="23"/>
                    <a:pt x="73" y="21"/>
                    <a:pt x="74" y="19"/>
                  </a:cubicBezTo>
                  <a:cubicBezTo>
                    <a:pt x="75" y="16"/>
                    <a:pt x="79" y="16"/>
                    <a:pt x="80" y="15"/>
                  </a:cubicBezTo>
                  <a:cubicBezTo>
                    <a:pt x="82" y="14"/>
                    <a:pt x="86" y="12"/>
                    <a:pt x="88" y="11"/>
                  </a:cubicBezTo>
                  <a:cubicBezTo>
                    <a:pt x="88" y="11"/>
                    <a:pt x="88" y="11"/>
                    <a:pt x="88" y="10"/>
                  </a:cubicBezTo>
                  <a:cubicBezTo>
                    <a:pt x="85" y="7"/>
                    <a:pt x="84" y="10"/>
                    <a:pt x="82" y="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5" name="Freeform 234"/>
            <p:cNvSpPr/>
            <p:nvPr/>
          </p:nvSpPr>
          <p:spPr bwMode="auto">
            <a:xfrm>
              <a:off x="6693097" y="3613685"/>
              <a:ext cx="146399" cy="68671"/>
            </a:xfrm>
            <a:custGeom>
              <a:avLst/>
              <a:gdLst>
                <a:gd name="T0" fmla="*/ 23 w 56"/>
                <a:gd name="T1" fmla="*/ 20 h 25"/>
                <a:gd name="T2" fmla="*/ 28 w 56"/>
                <a:gd name="T3" fmla="*/ 24 h 25"/>
                <a:gd name="T4" fmla="*/ 29 w 56"/>
                <a:gd name="T5" fmla="*/ 25 h 25"/>
                <a:gd name="T6" fmla="*/ 37 w 56"/>
                <a:gd name="T7" fmla="*/ 23 h 25"/>
                <a:gd name="T8" fmla="*/ 44 w 56"/>
                <a:gd name="T9" fmla="*/ 24 h 25"/>
                <a:gd name="T10" fmla="*/ 43 w 56"/>
                <a:gd name="T11" fmla="*/ 22 h 25"/>
                <a:gd name="T12" fmla="*/ 49 w 56"/>
                <a:gd name="T13" fmla="*/ 24 h 25"/>
                <a:gd name="T14" fmla="*/ 55 w 56"/>
                <a:gd name="T15" fmla="*/ 24 h 25"/>
                <a:gd name="T16" fmla="*/ 52 w 56"/>
                <a:gd name="T17" fmla="*/ 21 h 25"/>
                <a:gd name="T18" fmla="*/ 54 w 56"/>
                <a:gd name="T19" fmla="*/ 18 h 25"/>
                <a:gd name="T20" fmla="*/ 49 w 56"/>
                <a:gd name="T21" fmla="*/ 15 h 25"/>
                <a:gd name="T22" fmla="*/ 47 w 56"/>
                <a:gd name="T23" fmla="*/ 10 h 25"/>
                <a:gd name="T24" fmla="*/ 44 w 56"/>
                <a:gd name="T25" fmla="*/ 9 h 25"/>
                <a:gd name="T26" fmla="*/ 36 w 56"/>
                <a:gd name="T27" fmla="*/ 10 h 25"/>
                <a:gd name="T28" fmla="*/ 31 w 56"/>
                <a:gd name="T29" fmla="*/ 8 h 25"/>
                <a:gd name="T30" fmla="*/ 26 w 56"/>
                <a:gd name="T31" fmla="*/ 4 h 25"/>
                <a:gd name="T32" fmla="*/ 13 w 56"/>
                <a:gd name="T33" fmla="*/ 3 h 25"/>
                <a:gd name="T34" fmla="*/ 4 w 56"/>
                <a:gd name="T35" fmla="*/ 1 h 25"/>
                <a:gd name="T36" fmla="*/ 0 w 56"/>
                <a:gd name="T37" fmla="*/ 2 h 25"/>
                <a:gd name="T38" fmla="*/ 13 w 56"/>
                <a:gd name="T39" fmla="*/ 9 h 25"/>
                <a:gd name="T40" fmla="*/ 16 w 56"/>
                <a:gd name="T41" fmla="*/ 17 h 25"/>
                <a:gd name="T42" fmla="*/ 14 w 56"/>
                <a:gd name="T43" fmla="*/ 20 h 25"/>
                <a:gd name="T44" fmla="*/ 23 w 56"/>
                <a:gd name="T45" fmla="*/ 2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25">
                  <a:moveTo>
                    <a:pt x="23" y="20"/>
                  </a:moveTo>
                  <a:cubicBezTo>
                    <a:pt x="25" y="18"/>
                    <a:pt x="26" y="21"/>
                    <a:pt x="28" y="24"/>
                  </a:cubicBezTo>
                  <a:cubicBezTo>
                    <a:pt x="28" y="24"/>
                    <a:pt x="28" y="25"/>
                    <a:pt x="29" y="25"/>
                  </a:cubicBezTo>
                  <a:cubicBezTo>
                    <a:pt x="32" y="24"/>
                    <a:pt x="34" y="23"/>
                    <a:pt x="37" y="23"/>
                  </a:cubicBezTo>
                  <a:cubicBezTo>
                    <a:pt x="39" y="23"/>
                    <a:pt x="42" y="23"/>
                    <a:pt x="44" y="24"/>
                  </a:cubicBezTo>
                  <a:cubicBezTo>
                    <a:pt x="43" y="23"/>
                    <a:pt x="43" y="22"/>
                    <a:pt x="43" y="22"/>
                  </a:cubicBezTo>
                  <a:cubicBezTo>
                    <a:pt x="44" y="21"/>
                    <a:pt x="48" y="23"/>
                    <a:pt x="49" y="24"/>
                  </a:cubicBezTo>
                  <a:cubicBezTo>
                    <a:pt x="50" y="25"/>
                    <a:pt x="54" y="25"/>
                    <a:pt x="55" y="24"/>
                  </a:cubicBezTo>
                  <a:cubicBezTo>
                    <a:pt x="56" y="23"/>
                    <a:pt x="53" y="22"/>
                    <a:pt x="52" y="21"/>
                  </a:cubicBezTo>
                  <a:cubicBezTo>
                    <a:pt x="52" y="20"/>
                    <a:pt x="53" y="19"/>
                    <a:pt x="54" y="18"/>
                  </a:cubicBezTo>
                  <a:cubicBezTo>
                    <a:pt x="52" y="17"/>
                    <a:pt x="50" y="15"/>
                    <a:pt x="49" y="15"/>
                  </a:cubicBezTo>
                  <a:cubicBezTo>
                    <a:pt x="48" y="15"/>
                    <a:pt x="48" y="10"/>
                    <a:pt x="47" y="10"/>
                  </a:cubicBezTo>
                  <a:cubicBezTo>
                    <a:pt x="45" y="10"/>
                    <a:pt x="45" y="9"/>
                    <a:pt x="44" y="9"/>
                  </a:cubicBezTo>
                  <a:cubicBezTo>
                    <a:pt x="42" y="9"/>
                    <a:pt x="37" y="9"/>
                    <a:pt x="36" y="10"/>
                  </a:cubicBezTo>
                  <a:cubicBezTo>
                    <a:pt x="34" y="11"/>
                    <a:pt x="32" y="8"/>
                    <a:pt x="31" y="8"/>
                  </a:cubicBezTo>
                  <a:cubicBezTo>
                    <a:pt x="29" y="8"/>
                    <a:pt x="27" y="6"/>
                    <a:pt x="26" y="4"/>
                  </a:cubicBezTo>
                  <a:cubicBezTo>
                    <a:pt x="25" y="3"/>
                    <a:pt x="16" y="5"/>
                    <a:pt x="13" y="3"/>
                  </a:cubicBezTo>
                  <a:cubicBezTo>
                    <a:pt x="11" y="2"/>
                    <a:pt x="6" y="0"/>
                    <a:pt x="4" y="1"/>
                  </a:cubicBezTo>
                  <a:cubicBezTo>
                    <a:pt x="3" y="1"/>
                    <a:pt x="2" y="1"/>
                    <a:pt x="0" y="2"/>
                  </a:cubicBezTo>
                  <a:cubicBezTo>
                    <a:pt x="5" y="5"/>
                    <a:pt x="12" y="4"/>
                    <a:pt x="13" y="9"/>
                  </a:cubicBezTo>
                  <a:cubicBezTo>
                    <a:pt x="14" y="15"/>
                    <a:pt x="17" y="12"/>
                    <a:pt x="16" y="17"/>
                  </a:cubicBezTo>
                  <a:cubicBezTo>
                    <a:pt x="16" y="18"/>
                    <a:pt x="15" y="19"/>
                    <a:pt x="14" y="20"/>
                  </a:cubicBezTo>
                  <a:cubicBezTo>
                    <a:pt x="18" y="20"/>
                    <a:pt x="21" y="20"/>
                    <a:pt x="23" y="2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7" name="Freeform 235"/>
            <p:cNvSpPr>
              <a:spLocks noEditPoints="1"/>
            </p:cNvSpPr>
            <p:nvPr/>
          </p:nvSpPr>
          <p:spPr bwMode="auto">
            <a:xfrm>
              <a:off x="6402391" y="3653558"/>
              <a:ext cx="395276" cy="166137"/>
            </a:xfrm>
            <a:custGeom>
              <a:avLst/>
              <a:gdLst>
                <a:gd name="T0" fmla="*/ 147 w 151"/>
                <a:gd name="T1" fmla="*/ 42 h 60"/>
                <a:gd name="T2" fmla="*/ 147 w 151"/>
                <a:gd name="T3" fmla="*/ 33 h 60"/>
                <a:gd name="T4" fmla="*/ 147 w 151"/>
                <a:gd name="T5" fmla="*/ 27 h 60"/>
                <a:gd name="T6" fmla="*/ 149 w 151"/>
                <a:gd name="T7" fmla="*/ 23 h 60"/>
                <a:gd name="T8" fmla="*/ 148 w 151"/>
                <a:gd name="T9" fmla="*/ 20 h 60"/>
                <a:gd name="T10" fmla="*/ 141 w 151"/>
                <a:gd name="T11" fmla="*/ 17 h 60"/>
                <a:gd name="T12" fmla="*/ 139 w 151"/>
                <a:gd name="T13" fmla="*/ 10 h 60"/>
                <a:gd name="T14" fmla="*/ 134 w 151"/>
                <a:gd name="T15" fmla="*/ 6 h 60"/>
                <a:gd name="T16" fmla="*/ 125 w 151"/>
                <a:gd name="T17" fmla="*/ 6 h 60"/>
                <a:gd name="T18" fmla="*/ 110 w 151"/>
                <a:gd name="T19" fmla="*/ 11 h 60"/>
                <a:gd name="T20" fmla="*/ 96 w 151"/>
                <a:gd name="T21" fmla="*/ 11 h 60"/>
                <a:gd name="T22" fmla="*/ 87 w 151"/>
                <a:gd name="T23" fmla="*/ 8 h 60"/>
                <a:gd name="T24" fmla="*/ 80 w 151"/>
                <a:gd name="T25" fmla="*/ 5 h 60"/>
                <a:gd name="T26" fmla="*/ 68 w 151"/>
                <a:gd name="T27" fmla="*/ 2 h 60"/>
                <a:gd name="T28" fmla="*/ 43 w 151"/>
                <a:gd name="T29" fmla="*/ 9 h 60"/>
                <a:gd name="T30" fmla="*/ 26 w 151"/>
                <a:gd name="T31" fmla="*/ 10 h 60"/>
                <a:gd name="T32" fmla="*/ 22 w 151"/>
                <a:gd name="T33" fmla="*/ 16 h 60"/>
                <a:gd name="T34" fmla="*/ 5 w 151"/>
                <a:gd name="T35" fmla="*/ 18 h 60"/>
                <a:gd name="T36" fmla="*/ 3 w 151"/>
                <a:gd name="T37" fmla="*/ 24 h 60"/>
                <a:gd name="T38" fmla="*/ 6 w 151"/>
                <a:gd name="T39" fmla="*/ 26 h 60"/>
                <a:gd name="T40" fmla="*/ 7 w 151"/>
                <a:gd name="T41" fmla="*/ 32 h 60"/>
                <a:gd name="T42" fmla="*/ 7 w 151"/>
                <a:gd name="T43" fmla="*/ 38 h 60"/>
                <a:gd name="T44" fmla="*/ 7 w 151"/>
                <a:gd name="T45" fmla="*/ 42 h 60"/>
                <a:gd name="T46" fmla="*/ 11 w 151"/>
                <a:gd name="T47" fmla="*/ 46 h 60"/>
                <a:gd name="T48" fmla="*/ 17 w 151"/>
                <a:gd name="T49" fmla="*/ 49 h 60"/>
                <a:gd name="T50" fmla="*/ 21 w 151"/>
                <a:gd name="T51" fmla="*/ 50 h 60"/>
                <a:gd name="T52" fmla="*/ 26 w 151"/>
                <a:gd name="T53" fmla="*/ 56 h 60"/>
                <a:gd name="T54" fmla="*/ 36 w 151"/>
                <a:gd name="T55" fmla="*/ 54 h 60"/>
                <a:gd name="T56" fmla="*/ 42 w 151"/>
                <a:gd name="T57" fmla="*/ 51 h 60"/>
                <a:gd name="T58" fmla="*/ 53 w 151"/>
                <a:gd name="T59" fmla="*/ 57 h 60"/>
                <a:gd name="T60" fmla="*/ 62 w 151"/>
                <a:gd name="T61" fmla="*/ 56 h 60"/>
                <a:gd name="T62" fmla="*/ 69 w 151"/>
                <a:gd name="T63" fmla="*/ 51 h 60"/>
                <a:gd name="T64" fmla="*/ 75 w 151"/>
                <a:gd name="T65" fmla="*/ 53 h 60"/>
                <a:gd name="T66" fmla="*/ 82 w 151"/>
                <a:gd name="T67" fmla="*/ 51 h 60"/>
                <a:gd name="T68" fmla="*/ 79 w 151"/>
                <a:gd name="T69" fmla="*/ 57 h 60"/>
                <a:gd name="T70" fmla="*/ 80 w 151"/>
                <a:gd name="T71" fmla="*/ 60 h 60"/>
                <a:gd name="T72" fmla="*/ 84 w 151"/>
                <a:gd name="T73" fmla="*/ 54 h 60"/>
                <a:gd name="T74" fmla="*/ 88 w 151"/>
                <a:gd name="T75" fmla="*/ 53 h 60"/>
                <a:gd name="T76" fmla="*/ 95 w 151"/>
                <a:gd name="T77" fmla="*/ 53 h 60"/>
                <a:gd name="T78" fmla="*/ 100 w 151"/>
                <a:gd name="T79" fmla="*/ 52 h 60"/>
                <a:gd name="T80" fmla="*/ 109 w 151"/>
                <a:gd name="T81" fmla="*/ 52 h 60"/>
                <a:gd name="T82" fmla="*/ 120 w 151"/>
                <a:gd name="T83" fmla="*/ 49 h 60"/>
                <a:gd name="T84" fmla="*/ 129 w 151"/>
                <a:gd name="T85" fmla="*/ 47 h 60"/>
                <a:gd name="T86" fmla="*/ 132 w 151"/>
                <a:gd name="T87" fmla="*/ 48 h 60"/>
                <a:gd name="T88" fmla="*/ 135 w 151"/>
                <a:gd name="T89" fmla="*/ 46 h 60"/>
                <a:gd name="T90" fmla="*/ 143 w 151"/>
                <a:gd name="T91" fmla="*/ 47 h 60"/>
                <a:gd name="T92" fmla="*/ 151 w 151"/>
                <a:gd name="T93" fmla="*/ 48 h 60"/>
                <a:gd name="T94" fmla="*/ 147 w 151"/>
                <a:gd name="T95" fmla="*/ 42 h 60"/>
                <a:gd name="T96" fmla="*/ 13 w 151"/>
                <a:gd name="T97" fmla="*/ 11 h 60"/>
                <a:gd name="T98" fmla="*/ 24 w 151"/>
                <a:gd name="T99" fmla="*/ 10 h 60"/>
                <a:gd name="T100" fmla="*/ 18 w 151"/>
                <a:gd name="T101" fmla="*/ 5 h 60"/>
                <a:gd name="T102" fmla="*/ 16 w 151"/>
                <a:gd name="T103" fmla="*/ 1 h 60"/>
                <a:gd name="T104" fmla="*/ 13 w 151"/>
                <a:gd name="T105" fmla="*/ 2 h 60"/>
                <a:gd name="T106" fmla="*/ 5 w 151"/>
                <a:gd name="T107" fmla="*/ 2 h 60"/>
                <a:gd name="T108" fmla="*/ 5 w 151"/>
                <a:gd name="T109" fmla="*/ 7 h 60"/>
                <a:gd name="T110" fmla="*/ 3 w 151"/>
                <a:gd name="T111" fmla="*/ 11 h 60"/>
                <a:gd name="T112" fmla="*/ 1 w 151"/>
                <a:gd name="T113" fmla="*/ 14 h 60"/>
                <a:gd name="T114" fmla="*/ 6 w 151"/>
                <a:gd name="T115" fmla="*/ 16 h 60"/>
                <a:gd name="T116" fmla="*/ 13 w 151"/>
                <a:gd name="T117" fmla="*/ 1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60">
                  <a:moveTo>
                    <a:pt x="147" y="42"/>
                  </a:moveTo>
                  <a:cubicBezTo>
                    <a:pt x="146" y="42"/>
                    <a:pt x="148" y="35"/>
                    <a:pt x="147" y="33"/>
                  </a:cubicBezTo>
                  <a:cubicBezTo>
                    <a:pt x="147" y="32"/>
                    <a:pt x="145" y="27"/>
                    <a:pt x="147" y="27"/>
                  </a:cubicBezTo>
                  <a:cubicBezTo>
                    <a:pt x="149" y="27"/>
                    <a:pt x="147" y="23"/>
                    <a:pt x="149" y="23"/>
                  </a:cubicBezTo>
                  <a:cubicBezTo>
                    <a:pt x="149" y="21"/>
                    <a:pt x="148" y="20"/>
                    <a:pt x="148" y="20"/>
                  </a:cubicBezTo>
                  <a:cubicBezTo>
                    <a:pt x="146" y="19"/>
                    <a:pt x="143" y="21"/>
                    <a:pt x="141" y="17"/>
                  </a:cubicBezTo>
                  <a:cubicBezTo>
                    <a:pt x="140" y="14"/>
                    <a:pt x="141" y="13"/>
                    <a:pt x="139" y="10"/>
                  </a:cubicBezTo>
                  <a:cubicBezTo>
                    <a:pt x="137" y="7"/>
                    <a:pt x="136" y="4"/>
                    <a:pt x="134" y="6"/>
                  </a:cubicBezTo>
                  <a:cubicBezTo>
                    <a:pt x="132" y="6"/>
                    <a:pt x="129" y="6"/>
                    <a:pt x="125" y="6"/>
                  </a:cubicBezTo>
                  <a:cubicBezTo>
                    <a:pt x="121" y="9"/>
                    <a:pt x="113" y="12"/>
                    <a:pt x="110" y="11"/>
                  </a:cubicBezTo>
                  <a:cubicBezTo>
                    <a:pt x="107" y="10"/>
                    <a:pt x="101" y="11"/>
                    <a:pt x="96" y="11"/>
                  </a:cubicBezTo>
                  <a:cubicBezTo>
                    <a:pt x="92" y="11"/>
                    <a:pt x="90" y="8"/>
                    <a:pt x="87" y="8"/>
                  </a:cubicBezTo>
                  <a:cubicBezTo>
                    <a:pt x="83" y="8"/>
                    <a:pt x="83" y="5"/>
                    <a:pt x="80" y="5"/>
                  </a:cubicBezTo>
                  <a:cubicBezTo>
                    <a:pt x="76" y="5"/>
                    <a:pt x="79" y="3"/>
                    <a:pt x="68" y="2"/>
                  </a:cubicBezTo>
                  <a:cubicBezTo>
                    <a:pt x="56" y="0"/>
                    <a:pt x="47" y="6"/>
                    <a:pt x="43" y="9"/>
                  </a:cubicBezTo>
                  <a:cubicBezTo>
                    <a:pt x="40" y="12"/>
                    <a:pt x="27" y="9"/>
                    <a:pt x="26" y="10"/>
                  </a:cubicBezTo>
                  <a:cubicBezTo>
                    <a:pt x="24" y="11"/>
                    <a:pt x="26" y="15"/>
                    <a:pt x="22" y="16"/>
                  </a:cubicBezTo>
                  <a:cubicBezTo>
                    <a:pt x="17" y="18"/>
                    <a:pt x="8" y="16"/>
                    <a:pt x="5" y="18"/>
                  </a:cubicBezTo>
                  <a:cubicBezTo>
                    <a:pt x="1" y="19"/>
                    <a:pt x="0" y="24"/>
                    <a:pt x="3" y="24"/>
                  </a:cubicBezTo>
                  <a:cubicBezTo>
                    <a:pt x="6" y="23"/>
                    <a:pt x="7" y="25"/>
                    <a:pt x="6" y="26"/>
                  </a:cubicBezTo>
                  <a:cubicBezTo>
                    <a:pt x="5" y="27"/>
                    <a:pt x="9" y="31"/>
                    <a:pt x="7" y="32"/>
                  </a:cubicBezTo>
                  <a:cubicBezTo>
                    <a:pt x="5" y="33"/>
                    <a:pt x="5" y="36"/>
                    <a:pt x="7" y="38"/>
                  </a:cubicBezTo>
                  <a:cubicBezTo>
                    <a:pt x="9" y="39"/>
                    <a:pt x="10" y="42"/>
                    <a:pt x="7" y="42"/>
                  </a:cubicBezTo>
                  <a:cubicBezTo>
                    <a:pt x="5" y="42"/>
                    <a:pt x="11" y="45"/>
                    <a:pt x="11" y="46"/>
                  </a:cubicBezTo>
                  <a:cubicBezTo>
                    <a:pt x="11" y="47"/>
                    <a:pt x="17" y="48"/>
                    <a:pt x="17" y="49"/>
                  </a:cubicBezTo>
                  <a:cubicBezTo>
                    <a:pt x="17" y="51"/>
                    <a:pt x="18" y="51"/>
                    <a:pt x="21" y="50"/>
                  </a:cubicBezTo>
                  <a:cubicBezTo>
                    <a:pt x="23" y="50"/>
                    <a:pt x="24" y="53"/>
                    <a:pt x="26" y="56"/>
                  </a:cubicBezTo>
                  <a:cubicBezTo>
                    <a:pt x="27" y="58"/>
                    <a:pt x="36" y="56"/>
                    <a:pt x="36" y="54"/>
                  </a:cubicBezTo>
                  <a:cubicBezTo>
                    <a:pt x="36" y="51"/>
                    <a:pt x="39" y="50"/>
                    <a:pt x="42" y="51"/>
                  </a:cubicBezTo>
                  <a:cubicBezTo>
                    <a:pt x="46" y="51"/>
                    <a:pt x="51" y="56"/>
                    <a:pt x="53" y="57"/>
                  </a:cubicBezTo>
                  <a:cubicBezTo>
                    <a:pt x="55" y="58"/>
                    <a:pt x="59" y="56"/>
                    <a:pt x="62" y="56"/>
                  </a:cubicBezTo>
                  <a:cubicBezTo>
                    <a:pt x="64" y="56"/>
                    <a:pt x="68" y="52"/>
                    <a:pt x="69" y="51"/>
                  </a:cubicBezTo>
                  <a:cubicBezTo>
                    <a:pt x="71" y="50"/>
                    <a:pt x="73" y="54"/>
                    <a:pt x="75" y="53"/>
                  </a:cubicBezTo>
                  <a:cubicBezTo>
                    <a:pt x="78" y="51"/>
                    <a:pt x="80" y="50"/>
                    <a:pt x="82" y="51"/>
                  </a:cubicBezTo>
                  <a:cubicBezTo>
                    <a:pt x="83" y="52"/>
                    <a:pt x="78" y="55"/>
                    <a:pt x="79" y="57"/>
                  </a:cubicBezTo>
                  <a:cubicBezTo>
                    <a:pt x="80" y="58"/>
                    <a:pt x="80" y="59"/>
                    <a:pt x="80" y="60"/>
                  </a:cubicBezTo>
                  <a:cubicBezTo>
                    <a:pt x="85" y="59"/>
                    <a:pt x="84" y="56"/>
                    <a:pt x="84" y="54"/>
                  </a:cubicBezTo>
                  <a:cubicBezTo>
                    <a:pt x="85" y="53"/>
                    <a:pt x="86" y="51"/>
                    <a:pt x="88" y="53"/>
                  </a:cubicBezTo>
                  <a:cubicBezTo>
                    <a:pt x="89" y="54"/>
                    <a:pt x="91" y="54"/>
                    <a:pt x="95" y="53"/>
                  </a:cubicBezTo>
                  <a:cubicBezTo>
                    <a:pt x="98" y="51"/>
                    <a:pt x="99" y="50"/>
                    <a:pt x="100" y="52"/>
                  </a:cubicBezTo>
                  <a:cubicBezTo>
                    <a:pt x="101" y="53"/>
                    <a:pt x="104" y="52"/>
                    <a:pt x="109" y="52"/>
                  </a:cubicBezTo>
                  <a:cubicBezTo>
                    <a:pt x="114" y="52"/>
                    <a:pt x="115" y="48"/>
                    <a:pt x="120" y="49"/>
                  </a:cubicBezTo>
                  <a:cubicBezTo>
                    <a:pt x="125" y="49"/>
                    <a:pt x="129" y="47"/>
                    <a:pt x="129" y="47"/>
                  </a:cubicBezTo>
                  <a:cubicBezTo>
                    <a:pt x="132" y="48"/>
                    <a:pt x="132" y="48"/>
                    <a:pt x="132" y="48"/>
                  </a:cubicBezTo>
                  <a:cubicBezTo>
                    <a:pt x="133" y="47"/>
                    <a:pt x="133" y="46"/>
                    <a:pt x="135" y="46"/>
                  </a:cubicBezTo>
                  <a:cubicBezTo>
                    <a:pt x="139" y="45"/>
                    <a:pt x="141" y="48"/>
                    <a:pt x="143" y="47"/>
                  </a:cubicBezTo>
                  <a:cubicBezTo>
                    <a:pt x="144" y="46"/>
                    <a:pt x="151" y="53"/>
                    <a:pt x="151" y="48"/>
                  </a:cubicBezTo>
                  <a:cubicBezTo>
                    <a:pt x="151" y="47"/>
                    <a:pt x="149" y="42"/>
                    <a:pt x="147" y="42"/>
                  </a:cubicBezTo>
                  <a:close/>
                  <a:moveTo>
                    <a:pt x="13" y="11"/>
                  </a:moveTo>
                  <a:cubicBezTo>
                    <a:pt x="16" y="10"/>
                    <a:pt x="23" y="12"/>
                    <a:pt x="24" y="10"/>
                  </a:cubicBezTo>
                  <a:cubicBezTo>
                    <a:pt x="26" y="9"/>
                    <a:pt x="20" y="7"/>
                    <a:pt x="18" y="5"/>
                  </a:cubicBezTo>
                  <a:cubicBezTo>
                    <a:pt x="17" y="4"/>
                    <a:pt x="16" y="3"/>
                    <a:pt x="16" y="1"/>
                  </a:cubicBezTo>
                  <a:cubicBezTo>
                    <a:pt x="15" y="2"/>
                    <a:pt x="14" y="2"/>
                    <a:pt x="13" y="2"/>
                  </a:cubicBezTo>
                  <a:cubicBezTo>
                    <a:pt x="11" y="1"/>
                    <a:pt x="6" y="1"/>
                    <a:pt x="5" y="2"/>
                  </a:cubicBezTo>
                  <a:cubicBezTo>
                    <a:pt x="4" y="2"/>
                    <a:pt x="5" y="5"/>
                    <a:pt x="5" y="7"/>
                  </a:cubicBezTo>
                  <a:cubicBezTo>
                    <a:pt x="5" y="9"/>
                    <a:pt x="3" y="10"/>
                    <a:pt x="3" y="11"/>
                  </a:cubicBezTo>
                  <a:cubicBezTo>
                    <a:pt x="3" y="12"/>
                    <a:pt x="2" y="13"/>
                    <a:pt x="1" y="14"/>
                  </a:cubicBezTo>
                  <a:cubicBezTo>
                    <a:pt x="3" y="15"/>
                    <a:pt x="4" y="16"/>
                    <a:pt x="6" y="16"/>
                  </a:cubicBezTo>
                  <a:cubicBezTo>
                    <a:pt x="9" y="16"/>
                    <a:pt x="10" y="12"/>
                    <a:pt x="13" y="1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8" name="Freeform 237"/>
            <p:cNvSpPr/>
            <p:nvPr/>
          </p:nvSpPr>
          <p:spPr bwMode="auto">
            <a:xfrm>
              <a:off x="8456148" y="3635838"/>
              <a:ext cx="146399" cy="143985"/>
            </a:xfrm>
            <a:custGeom>
              <a:avLst/>
              <a:gdLst>
                <a:gd name="T0" fmla="*/ 53 w 56"/>
                <a:gd name="T1" fmla="*/ 2 h 52"/>
                <a:gd name="T2" fmla="*/ 47 w 56"/>
                <a:gd name="T3" fmla="*/ 0 h 52"/>
                <a:gd name="T4" fmla="*/ 42 w 56"/>
                <a:gd name="T5" fmla="*/ 6 h 52"/>
                <a:gd name="T6" fmla="*/ 36 w 56"/>
                <a:gd name="T7" fmla="*/ 10 h 52"/>
                <a:gd name="T8" fmla="*/ 33 w 56"/>
                <a:gd name="T9" fmla="*/ 13 h 52"/>
                <a:gd name="T10" fmla="*/ 28 w 56"/>
                <a:gd name="T11" fmla="*/ 15 h 52"/>
                <a:gd name="T12" fmla="*/ 23 w 56"/>
                <a:gd name="T13" fmla="*/ 13 h 52"/>
                <a:gd name="T14" fmla="*/ 18 w 56"/>
                <a:gd name="T15" fmla="*/ 18 h 52"/>
                <a:gd name="T16" fmla="*/ 3 w 56"/>
                <a:gd name="T17" fmla="*/ 27 h 52"/>
                <a:gd name="T18" fmla="*/ 0 w 56"/>
                <a:gd name="T19" fmla="*/ 30 h 52"/>
                <a:gd name="T20" fmla="*/ 9 w 56"/>
                <a:gd name="T21" fmla="*/ 35 h 52"/>
                <a:gd name="T22" fmla="*/ 5 w 56"/>
                <a:gd name="T23" fmla="*/ 44 h 52"/>
                <a:gd name="T24" fmla="*/ 6 w 56"/>
                <a:gd name="T25" fmla="*/ 48 h 52"/>
                <a:gd name="T26" fmla="*/ 10 w 56"/>
                <a:gd name="T27" fmla="*/ 50 h 52"/>
                <a:gd name="T28" fmla="*/ 16 w 56"/>
                <a:gd name="T29" fmla="*/ 49 h 52"/>
                <a:gd name="T30" fmla="*/ 18 w 56"/>
                <a:gd name="T31" fmla="*/ 50 h 52"/>
                <a:gd name="T32" fmla="*/ 23 w 56"/>
                <a:gd name="T33" fmla="*/ 47 h 52"/>
                <a:gd name="T34" fmla="*/ 30 w 56"/>
                <a:gd name="T35" fmla="*/ 45 h 52"/>
                <a:gd name="T36" fmla="*/ 35 w 56"/>
                <a:gd name="T37" fmla="*/ 44 h 52"/>
                <a:gd name="T38" fmla="*/ 27 w 56"/>
                <a:gd name="T39" fmla="*/ 37 h 52"/>
                <a:gd name="T40" fmla="*/ 30 w 56"/>
                <a:gd name="T41" fmla="*/ 30 h 52"/>
                <a:gd name="T42" fmla="*/ 44 w 56"/>
                <a:gd name="T43" fmla="*/ 21 h 52"/>
                <a:gd name="T44" fmla="*/ 47 w 56"/>
                <a:gd name="T45" fmla="*/ 11 h 52"/>
                <a:gd name="T46" fmla="*/ 56 w 56"/>
                <a:gd name="T47" fmla="*/ 3 h 52"/>
                <a:gd name="T48" fmla="*/ 53 w 56"/>
                <a:gd name="T49"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 h="52">
                  <a:moveTo>
                    <a:pt x="53" y="2"/>
                  </a:moveTo>
                  <a:cubicBezTo>
                    <a:pt x="50" y="3"/>
                    <a:pt x="49" y="0"/>
                    <a:pt x="47" y="0"/>
                  </a:cubicBezTo>
                  <a:cubicBezTo>
                    <a:pt x="44" y="0"/>
                    <a:pt x="45" y="6"/>
                    <a:pt x="42" y="6"/>
                  </a:cubicBezTo>
                  <a:cubicBezTo>
                    <a:pt x="39" y="6"/>
                    <a:pt x="40" y="10"/>
                    <a:pt x="36" y="10"/>
                  </a:cubicBezTo>
                  <a:cubicBezTo>
                    <a:pt x="33" y="11"/>
                    <a:pt x="32" y="11"/>
                    <a:pt x="33" y="13"/>
                  </a:cubicBezTo>
                  <a:cubicBezTo>
                    <a:pt x="35" y="16"/>
                    <a:pt x="31" y="15"/>
                    <a:pt x="28" y="15"/>
                  </a:cubicBezTo>
                  <a:cubicBezTo>
                    <a:pt x="25" y="15"/>
                    <a:pt x="25" y="13"/>
                    <a:pt x="23" y="13"/>
                  </a:cubicBezTo>
                  <a:cubicBezTo>
                    <a:pt x="21" y="13"/>
                    <a:pt x="19" y="16"/>
                    <a:pt x="18" y="18"/>
                  </a:cubicBezTo>
                  <a:cubicBezTo>
                    <a:pt x="16" y="21"/>
                    <a:pt x="6" y="25"/>
                    <a:pt x="3" y="27"/>
                  </a:cubicBezTo>
                  <a:cubicBezTo>
                    <a:pt x="2" y="27"/>
                    <a:pt x="1" y="29"/>
                    <a:pt x="0" y="30"/>
                  </a:cubicBezTo>
                  <a:cubicBezTo>
                    <a:pt x="4" y="31"/>
                    <a:pt x="8" y="33"/>
                    <a:pt x="9" y="35"/>
                  </a:cubicBezTo>
                  <a:cubicBezTo>
                    <a:pt x="12" y="38"/>
                    <a:pt x="7" y="41"/>
                    <a:pt x="5" y="44"/>
                  </a:cubicBezTo>
                  <a:cubicBezTo>
                    <a:pt x="3" y="46"/>
                    <a:pt x="6" y="46"/>
                    <a:pt x="6" y="48"/>
                  </a:cubicBezTo>
                  <a:cubicBezTo>
                    <a:pt x="6" y="51"/>
                    <a:pt x="9" y="52"/>
                    <a:pt x="10" y="50"/>
                  </a:cubicBezTo>
                  <a:cubicBezTo>
                    <a:pt x="11" y="49"/>
                    <a:pt x="13" y="49"/>
                    <a:pt x="16" y="49"/>
                  </a:cubicBezTo>
                  <a:cubicBezTo>
                    <a:pt x="17" y="49"/>
                    <a:pt x="18" y="50"/>
                    <a:pt x="18" y="50"/>
                  </a:cubicBezTo>
                  <a:cubicBezTo>
                    <a:pt x="20" y="49"/>
                    <a:pt x="22" y="47"/>
                    <a:pt x="23" y="47"/>
                  </a:cubicBezTo>
                  <a:cubicBezTo>
                    <a:pt x="24" y="45"/>
                    <a:pt x="27" y="45"/>
                    <a:pt x="30" y="45"/>
                  </a:cubicBezTo>
                  <a:cubicBezTo>
                    <a:pt x="32" y="45"/>
                    <a:pt x="33" y="45"/>
                    <a:pt x="35" y="44"/>
                  </a:cubicBezTo>
                  <a:cubicBezTo>
                    <a:pt x="32" y="40"/>
                    <a:pt x="29" y="38"/>
                    <a:pt x="27" y="37"/>
                  </a:cubicBezTo>
                  <a:cubicBezTo>
                    <a:pt x="25" y="35"/>
                    <a:pt x="26" y="31"/>
                    <a:pt x="30" y="30"/>
                  </a:cubicBezTo>
                  <a:cubicBezTo>
                    <a:pt x="33" y="29"/>
                    <a:pt x="41" y="23"/>
                    <a:pt x="44" y="21"/>
                  </a:cubicBezTo>
                  <a:cubicBezTo>
                    <a:pt x="46" y="20"/>
                    <a:pt x="45" y="15"/>
                    <a:pt x="47" y="11"/>
                  </a:cubicBezTo>
                  <a:cubicBezTo>
                    <a:pt x="48" y="9"/>
                    <a:pt x="52" y="6"/>
                    <a:pt x="56" y="3"/>
                  </a:cubicBezTo>
                  <a:cubicBezTo>
                    <a:pt x="55" y="2"/>
                    <a:pt x="54" y="2"/>
                    <a:pt x="53" y="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9" name="Freeform 239"/>
            <p:cNvSpPr/>
            <p:nvPr/>
          </p:nvSpPr>
          <p:spPr bwMode="auto">
            <a:xfrm>
              <a:off x="7786900" y="4005770"/>
              <a:ext cx="177770" cy="420883"/>
            </a:xfrm>
            <a:custGeom>
              <a:avLst/>
              <a:gdLst>
                <a:gd name="T0" fmla="*/ 55 w 68"/>
                <a:gd name="T1" fmla="*/ 139 h 152"/>
                <a:gd name="T2" fmla="*/ 53 w 68"/>
                <a:gd name="T3" fmla="*/ 133 h 152"/>
                <a:gd name="T4" fmla="*/ 49 w 68"/>
                <a:gd name="T5" fmla="*/ 123 h 152"/>
                <a:gd name="T6" fmla="*/ 47 w 68"/>
                <a:gd name="T7" fmla="*/ 114 h 152"/>
                <a:gd name="T8" fmla="*/ 48 w 68"/>
                <a:gd name="T9" fmla="*/ 108 h 152"/>
                <a:gd name="T10" fmla="*/ 48 w 68"/>
                <a:gd name="T11" fmla="*/ 105 h 152"/>
                <a:gd name="T12" fmla="*/ 47 w 68"/>
                <a:gd name="T13" fmla="*/ 99 h 152"/>
                <a:gd name="T14" fmla="*/ 41 w 68"/>
                <a:gd name="T15" fmla="*/ 92 h 152"/>
                <a:gd name="T16" fmla="*/ 42 w 68"/>
                <a:gd name="T17" fmla="*/ 79 h 152"/>
                <a:gd name="T18" fmla="*/ 47 w 68"/>
                <a:gd name="T19" fmla="*/ 77 h 152"/>
                <a:gd name="T20" fmla="*/ 53 w 68"/>
                <a:gd name="T21" fmla="*/ 75 h 152"/>
                <a:gd name="T22" fmla="*/ 60 w 68"/>
                <a:gd name="T23" fmla="*/ 71 h 152"/>
                <a:gd name="T24" fmla="*/ 64 w 68"/>
                <a:gd name="T25" fmla="*/ 67 h 152"/>
                <a:gd name="T26" fmla="*/ 68 w 68"/>
                <a:gd name="T27" fmla="*/ 60 h 152"/>
                <a:gd name="T28" fmla="*/ 68 w 68"/>
                <a:gd name="T29" fmla="*/ 60 h 152"/>
                <a:gd name="T30" fmla="*/ 65 w 68"/>
                <a:gd name="T31" fmla="*/ 61 h 152"/>
                <a:gd name="T32" fmla="*/ 60 w 68"/>
                <a:gd name="T33" fmla="*/ 59 h 152"/>
                <a:gd name="T34" fmla="*/ 55 w 68"/>
                <a:gd name="T35" fmla="*/ 56 h 152"/>
                <a:gd name="T36" fmla="*/ 55 w 68"/>
                <a:gd name="T37" fmla="*/ 51 h 152"/>
                <a:gd name="T38" fmla="*/ 52 w 68"/>
                <a:gd name="T39" fmla="*/ 47 h 152"/>
                <a:gd name="T40" fmla="*/ 50 w 68"/>
                <a:gd name="T41" fmla="*/ 41 h 152"/>
                <a:gd name="T42" fmla="*/ 42 w 68"/>
                <a:gd name="T43" fmla="*/ 39 h 152"/>
                <a:gd name="T44" fmla="*/ 41 w 68"/>
                <a:gd name="T45" fmla="*/ 36 h 152"/>
                <a:gd name="T46" fmla="*/ 48 w 68"/>
                <a:gd name="T47" fmla="*/ 24 h 152"/>
                <a:gd name="T48" fmla="*/ 50 w 68"/>
                <a:gd name="T49" fmla="*/ 13 h 152"/>
                <a:gd name="T50" fmla="*/ 46 w 68"/>
                <a:gd name="T51" fmla="*/ 9 h 152"/>
                <a:gd name="T52" fmla="*/ 45 w 68"/>
                <a:gd name="T53" fmla="*/ 4 h 152"/>
                <a:gd name="T54" fmla="*/ 39 w 68"/>
                <a:gd name="T55" fmla="*/ 2 h 152"/>
                <a:gd name="T56" fmla="*/ 38 w 68"/>
                <a:gd name="T57" fmla="*/ 3 h 152"/>
                <a:gd name="T58" fmla="*/ 38 w 68"/>
                <a:gd name="T59" fmla="*/ 3 h 152"/>
                <a:gd name="T60" fmla="*/ 36 w 68"/>
                <a:gd name="T61" fmla="*/ 6 h 152"/>
                <a:gd name="T62" fmla="*/ 37 w 68"/>
                <a:gd name="T63" fmla="*/ 12 h 152"/>
                <a:gd name="T64" fmla="*/ 33 w 68"/>
                <a:gd name="T65" fmla="*/ 12 h 152"/>
                <a:gd name="T66" fmla="*/ 27 w 68"/>
                <a:gd name="T67" fmla="*/ 15 h 152"/>
                <a:gd name="T68" fmla="*/ 21 w 68"/>
                <a:gd name="T69" fmla="*/ 21 h 152"/>
                <a:gd name="T70" fmla="*/ 19 w 68"/>
                <a:gd name="T71" fmla="*/ 31 h 152"/>
                <a:gd name="T72" fmla="*/ 16 w 68"/>
                <a:gd name="T73" fmla="*/ 41 h 152"/>
                <a:gd name="T74" fmla="*/ 10 w 68"/>
                <a:gd name="T75" fmla="*/ 40 h 152"/>
                <a:gd name="T76" fmla="*/ 8 w 68"/>
                <a:gd name="T77" fmla="*/ 48 h 152"/>
                <a:gd name="T78" fmla="*/ 6 w 68"/>
                <a:gd name="T79" fmla="*/ 57 h 152"/>
                <a:gd name="T80" fmla="*/ 2 w 68"/>
                <a:gd name="T81" fmla="*/ 63 h 152"/>
                <a:gd name="T82" fmla="*/ 0 w 68"/>
                <a:gd name="T83" fmla="*/ 65 h 152"/>
                <a:gd name="T84" fmla="*/ 7 w 68"/>
                <a:gd name="T85" fmla="*/ 73 h 152"/>
                <a:gd name="T86" fmla="*/ 16 w 68"/>
                <a:gd name="T87" fmla="*/ 90 h 152"/>
                <a:gd name="T88" fmla="*/ 15 w 68"/>
                <a:gd name="T89" fmla="*/ 103 h 152"/>
                <a:gd name="T90" fmla="*/ 18 w 68"/>
                <a:gd name="T91" fmla="*/ 107 h 152"/>
                <a:gd name="T92" fmla="*/ 26 w 68"/>
                <a:gd name="T93" fmla="*/ 106 h 152"/>
                <a:gd name="T94" fmla="*/ 33 w 68"/>
                <a:gd name="T95" fmla="*/ 98 h 152"/>
                <a:gd name="T96" fmla="*/ 37 w 68"/>
                <a:gd name="T97" fmla="*/ 101 h 152"/>
                <a:gd name="T98" fmla="*/ 40 w 68"/>
                <a:gd name="T99" fmla="*/ 110 h 152"/>
                <a:gd name="T100" fmla="*/ 45 w 68"/>
                <a:gd name="T101" fmla="*/ 127 h 152"/>
                <a:gd name="T102" fmla="*/ 48 w 68"/>
                <a:gd name="T103" fmla="*/ 140 h 152"/>
                <a:gd name="T104" fmla="*/ 49 w 68"/>
                <a:gd name="T105" fmla="*/ 150 h 152"/>
                <a:gd name="T106" fmla="*/ 48 w 68"/>
                <a:gd name="T107" fmla="*/ 152 h 152"/>
                <a:gd name="T108" fmla="*/ 55 w 68"/>
                <a:gd name="T109" fmla="*/ 13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8" h="152">
                  <a:moveTo>
                    <a:pt x="55" y="139"/>
                  </a:moveTo>
                  <a:cubicBezTo>
                    <a:pt x="55" y="135"/>
                    <a:pt x="53" y="135"/>
                    <a:pt x="53" y="133"/>
                  </a:cubicBezTo>
                  <a:cubicBezTo>
                    <a:pt x="53" y="130"/>
                    <a:pt x="53" y="126"/>
                    <a:pt x="49" y="123"/>
                  </a:cubicBezTo>
                  <a:cubicBezTo>
                    <a:pt x="46" y="120"/>
                    <a:pt x="45" y="116"/>
                    <a:pt x="47" y="114"/>
                  </a:cubicBezTo>
                  <a:cubicBezTo>
                    <a:pt x="48" y="113"/>
                    <a:pt x="47" y="108"/>
                    <a:pt x="48" y="108"/>
                  </a:cubicBezTo>
                  <a:cubicBezTo>
                    <a:pt x="49" y="109"/>
                    <a:pt x="50" y="106"/>
                    <a:pt x="48" y="105"/>
                  </a:cubicBezTo>
                  <a:cubicBezTo>
                    <a:pt x="46" y="104"/>
                    <a:pt x="48" y="100"/>
                    <a:pt x="47" y="99"/>
                  </a:cubicBezTo>
                  <a:cubicBezTo>
                    <a:pt x="45" y="99"/>
                    <a:pt x="41" y="93"/>
                    <a:pt x="41" y="92"/>
                  </a:cubicBezTo>
                  <a:cubicBezTo>
                    <a:pt x="41" y="90"/>
                    <a:pt x="42" y="81"/>
                    <a:pt x="42" y="79"/>
                  </a:cubicBezTo>
                  <a:cubicBezTo>
                    <a:pt x="42" y="77"/>
                    <a:pt x="46" y="77"/>
                    <a:pt x="47" y="77"/>
                  </a:cubicBezTo>
                  <a:cubicBezTo>
                    <a:pt x="48" y="77"/>
                    <a:pt x="51" y="77"/>
                    <a:pt x="53" y="75"/>
                  </a:cubicBezTo>
                  <a:cubicBezTo>
                    <a:pt x="54" y="73"/>
                    <a:pt x="59" y="72"/>
                    <a:pt x="60" y="71"/>
                  </a:cubicBezTo>
                  <a:cubicBezTo>
                    <a:pt x="61" y="69"/>
                    <a:pt x="64" y="69"/>
                    <a:pt x="64" y="67"/>
                  </a:cubicBezTo>
                  <a:cubicBezTo>
                    <a:pt x="64" y="65"/>
                    <a:pt x="68" y="60"/>
                    <a:pt x="68" y="60"/>
                  </a:cubicBezTo>
                  <a:cubicBezTo>
                    <a:pt x="68" y="60"/>
                    <a:pt x="68" y="60"/>
                    <a:pt x="68" y="60"/>
                  </a:cubicBezTo>
                  <a:cubicBezTo>
                    <a:pt x="68" y="60"/>
                    <a:pt x="67" y="60"/>
                    <a:pt x="65" y="61"/>
                  </a:cubicBezTo>
                  <a:cubicBezTo>
                    <a:pt x="61" y="63"/>
                    <a:pt x="59" y="61"/>
                    <a:pt x="60" y="59"/>
                  </a:cubicBezTo>
                  <a:cubicBezTo>
                    <a:pt x="60" y="56"/>
                    <a:pt x="57" y="56"/>
                    <a:pt x="55" y="56"/>
                  </a:cubicBezTo>
                  <a:cubicBezTo>
                    <a:pt x="53" y="56"/>
                    <a:pt x="55" y="53"/>
                    <a:pt x="55" y="51"/>
                  </a:cubicBezTo>
                  <a:cubicBezTo>
                    <a:pt x="56" y="49"/>
                    <a:pt x="55" y="48"/>
                    <a:pt x="52" y="47"/>
                  </a:cubicBezTo>
                  <a:cubicBezTo>
                    <a:pt x="50" y="47"/>
                    <a:pt x="49" y="42"/>
                    <a:pt x="50" y="41"/>
                  </a:cubicBezTo>
                  <a:cubicBezTo>
                    <a:pt x="51" y="39"/>
                    <a:pt x="45" y="38"/>
                    <a:pt x="42" y="39"/>
                  </a:cubicBezTo>
                  <a:cubicBezTo>
                    <a:pt x="40" y="41"/>
                    <a:pt x="42" y="37"/>
                    <a:pt x="41" y="36"/>
                  </a:cubicBezTo>
                  <a:cubicBezTo>
                    <a:pt x="40" y="34"/>
                    <a:pt x="44" y="28"/>
                    <a:pt x="48" y="24"/>
                  </a:cubicBezTo>
                  <a:cubicBezTo>
                    <a:pt x="51" y="21"/>
                    <a:pt x="50" y="16"/>
                    <a:pt x="50" y="13"/>
                  </a:cubicBezTo>
                  <a:cubicBezTo>
                    <a:pt x="50" y="9"/>
                    <a:pt x="48" y="9"/>
                    <a:pt x="46" y="9"/>
                  </a:cubicBezTo>
                  <a:cubicBezTo>
                    <a:pt x="45" y="9"/>
                    <a:pt x="45" y="6"/>
                    <a:pt x="45" y="4"/>
                  </a:cubicBezTo>
                  <a:cubicBezTo>
                    <a:pt x="45" y="2"/>
                    <a:pt x="41" y="0"/>
                    <a:pt x="39" y="2"/>
                  </a:cubicBezTo>
                  <a:cubicBezTo>
                    <a:pt x="39" y="2"/>
                    <a:pt x="38" y="2"/>
                    <a:pt x="38" y="3"/>
                  </a:cubicBezTo>
                  <a:cubicBezTo>
                    <a:pt x="38" y="3"/>
                    <a:pt x="38" y="3"/>
                    <a:pt x="38" y="3"/>
                  </a:cubicBezTo>
                  <a:cubicBezTo>
                    <a:pt x="38" y="3"/>
                    <a:pt x="37" y="6"/>
                    <a:pt x="36" y="6"/>
                  </a:cubicBezTo>
                  <a:cubicBezTo>
                    <a:pt x="35" y="7"/>
                    <a:pt x="35" y="9"/>
                    <a:pt x="37" y="12"/>
                  </a:cubicBezTo>
                  <a:cubicBezTo>
                    <a:pt x="39" y="15"/>
                    <a:pt x="34" y="13"/>
                    <a:pt x="33" y="12"/>
                  </a:cubicBezTo>
                  <a:cubicBezTo>
                    <a:pt x="33" y="10"/>
                    <a:pt x="29" y="13"/>
                    <a:pt x="27" y="15"/>
                  </a:cubicBezTo>
                  <a:cubicBezTo>
                    <a:pt x="24" y="17"/>
                    <a:pt x="21" y="18"/>
                    <a:pt x="21" y="21"/>
                  </a:cubicBezTo>
                  <a:cubicBezTo>
                    <a:pt x="21" y="25"/>
                    <a:pt x="18" y="28"/>
                    <a:pt x="19" y="31"/>
                  </a:cubicBezTo>
                  <a:cubicBezTo>
                    <a:pt x="20" y="34"/>
                    <a:pt x="16" y="39"/>
                    <a:pt x="16" y="41"/>
                  </a:cubicBezTo>
                  <a:cubicBezTo>
                    <a:pt x="16" y="42"/>
                    <a:pt x="11" y="40"/>
                    <a:pt x="10" y="40"/>
                  </a:cubicBezTo>
                  <a:cubicBezTo>
                    <a:pt x="9" y="40"/>
                    <a:pt x="9" y="46"/>
                    <a:pt x="8" y="48"/>
                  </a:cubicBezTo>
                  <a:cubicBezTo>
                    <a:pt x="7" y="50"/>
                    <a:pt x="8" y="57"/>
                    <a:pt x="6" y="57"/>
                  </a:cubicBezTo>
                  <a:cubicBezTo>
                    <a:pt x="4" y="57"/>
                    <a:pt x="2" y="63"/>
                    <a:pt x="2" y="63"/>
                  </a:cubicBezTo>
                  <a:cubicBezTo>
                    <a:pt x="2" y="63"/>
                    <a:pt x="1" y="64"/>
                    <a:pt x="0" y="65"/>
                  </a:cubicBezTo>
                  <a:cubicBezTo>
                    <a:pt x="1" y="69"/>
                    <a:pt x="4" y="72"/>
                    <a:pt x="7" y="73"/>
                  </a:cubicBezTo>
                  <a:cubicBezTo>
                    <a:pt x="12" y="75"/>
                    <a:pt x="15" y="85"/>
                    <a:pt x="16" y="90"/>
                  </a:cubicBezTo>
                  <a:cubicBezTo>
                    <a:pt x="18" y="95"/>
                    <a:pt x="17" y="100"/>
                    <a:pt x="15" y="103"/>
                  </a:cubicBezTo>
                  <a:cubicBezTo>
                    <a:pt x="13" y="105"/>
                    <a:pt x="16" y="106"/>
                    <a:pt x="18" y="107"/>
                  </a:cubicBezTo>
                  <a:cubicBezTo>
                    <a:pt x="21" y="108"/>
                    <a:pt x="24" y="109"/>
                    <a:pt x="26" y="106"/>
                  </a:cubicBezTo>
                  <a:cubicBezTo>
                    <a:pt x="28" y="103"/>
                    <a:pt x="32" y="101"/>
                    <a:pt x="33" y="98"/>
                  </a:cubicBezTo>
                  <a:cubicBezTo>
                    <a:pt x="34" y="95"/>
                    <a:pt x="36" y="99"/>
                    <a:pt x="37" y="101"/>
                  </a:cubicBezTo>
                  <a:cubicBezTo>
                    <a:pt x="39" y="103"/>
                    <a:pt x="40" y="106"/>
                    <a:pt x="40" y="110"/>
                  </a:cubicBezTo>
                  <a:cubicBezTo>
                    <a:pt x="41" y="114"/>
                    <a:pt x="41" y="124"/>
                    <a:pt x="45" y="127"/>
                  </a:cubicBezTo>
                  <a:cubicBezTo>
                    <a:pt x="48" y="131"/>
                    <a:pt x="49" y="138"/>
                    <a:pt x="48" y="140"/>
                  </a:cubicBezTo>
                  <a:cubicBezTo>
                    <a:pt x="47" y="143"/>
                    <a:pt x="49" y="147"/>
                    <a:pt x="49" y="150"/>
                  </a:cubicBezTo>
                  <a:cubicBezTo>
                    <a:pt x="49" y="150"/>
                    <a:pt x="48" y="151"/>
                    <a:pt x="48" y="152"/>
                  </a:cubicBezTo>
                  <a:cubicBezTo>
                    <a:pt x="51" y="152"/>
                    <a:pt x="55" y="139"/>
                    <a:pt x="55" y="13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grpSp>
          <p:nvGrpSpPr>
            <p:cNvPr id="20" name="Group 19"/>
            <p:cNvGrpSpPr/>
            <p:nvPr/>
          </p:nvGrpSpPr>
          <p:grpSpPr>
            <a:xfrm>
              <a:off x="7301694" y="3821909"/>
              <a:ext cx="587686" cy="664555"/>
              <a:chOff x="7375541" y="4922816"/>
              <a:chExt cx="446089" cy="476248"/>
            </a:xfrm>
            <a:solidFill>
              <a:schemeClr val="bg1">
                <a:lumMod val="85000"/>
              </a:schemeClr>
            </a:solidFill>
          </p:grpSpPr>
          <p:sp>
            <p:nvSpPr>
              <p:cNvPr id="179" name="Freeform 228"/>
              <p:cNvSpPr/>
              <p:nvPr/>
            </p:nvSpPr>
            <p:spPr bwMode="auto">
              <a:xfrm>
                <a:off x="7681930" y="5089504"/>
                <a:ext cx="71438" cy="93662"/>
              </a:xfrm>
              <a:custGeom>
                <a:avLst/>
                <a:gdLst>
                  <a:gd name="T0" fmla="*/ 36 w 36"/>
                  <a:gd name="T1" fmla="*/ 40 h 47"/>
                  <a:gd name="T2" fmla="*/ 33 w 36"/>
                  <a:gd name="T3" fmla="*/ 24 h 47"/>
                  <a:gd name="T4" fmla="*/ 27 w 36"/>
                  <a:gd name="T5" fmla="*/ 30 h 47"/>
                  <a:gd name="T6" fmla="*/ 27 w 36"/>
                  <a:gd name="T7" fmla="*/ 22 h 47"/>
                  <a:gd name="T8" fmla="*/ 33 w 36"/>
                  <a:gd name="T9" fmla="*/ 14 h 47"/>
                  <a:gd name="T10" fmla="*/ 28 w 36"/>
                  <a:gd name="T11" fmla="*/ 12 h 47"/>
                  <a:gd name="T12" fmla="*/ 19 w 36"/>
                  <a:gd name="T13" fmla="*/ 12 h 47"/>
                  <a:gd name="T14" fmla="*/ 15 w 36"/>
                  <a:gd name="T15" fmla="*/ 8 h 47"/>
                  <a:gd name="T16" fmla="*/ 9 w 36"/>
                  <a:gd name="T17" fmla="*/ 4 h 47"/>
                  <a:gd name="T18" fmla="*/ 3 w 36"/>
                  <a:gd name="T19" fmla="*/ 4 h 47"/>
                  <a:gd name="T20" fmla="*/ 8 w 36"/>
                  <a:gd name="T21" fmla="*/ 11 h 47"/>
                  <a:gd name="T22" fmla="*/ 4 w 36"/>
                  <a:gd name="T23" fmla="*/ 14 h 47"/>
                  <a:gd name="T24" fmla="*/ 6 w 36"/>
                  <a:gd name="T25" fmla="*/ 26 h 47"/>
                  <a:gd name="T26" fmla="*/ 8 w 36"/>
                  <a:gd name="T27" fmla="*/ 41 h 47"/>
                  <a:gd name="T28" fmla="*/ 14 w 36"/>
                  <a:gd name="T29" fmla="*/ 39 h 47"/>
                  <a:gd name="T30" fmla="*/ 20 w 36"/>
                  <a:gd name="T31" fmla="*/ 36 h 47"/>
                  <a:gd name="T32" fmla="*/ 25 w 36"/>
                  <a:gd name="T33" fmla="*/ 32 h 47"/>
                  <a:gd name="T34" fmla="*/ 29 w 36"/>
                  <a:gd name="T35" fmla="*/ 43 h 47"/>
                  <a:gd name="T36" fmla="*/ 31 w 36"/>
                  <a:gd name="T37" fmla="*/ 47 h 47"/>
                  <a:gd name="T38" fmla="*/ 33 w 36"/>
                  <a:gd name="T39" fmla="*/ 45 h 47"/>
                  <a:gd name="T40" fmla="*/ 36 w 36"/>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47">
                    <a:moveTo>
                      <a:pt x="36" y="40"/>
                    </a:moveTo>
                    <a:cubicBezTo>
                      <a:pt x="34" y="32"/>
                      <a:pt x="34" y="24"/>
                      <a:pt x="33" y="24"/>
                    </a:cubicBezTo>
                    <a:cubicBezTo>
                      <a:pt x="31" y="24"/>
                      <a:pt x="29" y="31"/>
                      <a:pt x="27" y="30"/>
                    </a:cubicBezTo>
                    <a:cubicBezTo>
                      <a:pt x="24" y="30"/>
                      <a:pt x="24" y="22"/>
                      <a:pt x="27" y="22"/>
                    </a:cubicBezTo>
                    <a:cubicBezTo>
                      <a:pt x="30" y="22"/>
                      <a:pt x="33" y="16"/>
                      <a:pt x="33" y="14"/>
                    </a:cubicBezTo>
                    <a:cubicBezTo>
                      <a:pt x="33" y="12"/>
                      <a:pt x="31" y="12"/>
                      <a:pt x="28" y="12"/>
                    </a:cubicBezTo>
                    <a:cubicBezTo>
                      <a:pt x="25" y="12"/>
                      <a:pt x="19" y="12"/>
                      <a:pt x="19" y="12"/>
                    </a:cubicBezTo>
                    <a:cubicBezTo>
                      <a:pt x="19" y="12"/>
                      <a:pt x="15" y="11"/>
                      <a:pt x="15" y="8"/>
                    </a:cubicBezTo>
                    <a:cubicBezTo>
                      <a:pt x="15" y="6"/>
                      <a:pt x="13" y="4"/>
                      <a:pt x="9" y="4"/>
                    </a:cubicBezTo>
                    <a:cubicBezTo>
                      <a:pt x="6" y="4"/>
                      <a:pt x="6" y="0"/>
                      <a:pt x="3" y="4"/>
                    </a:cubicBezTo>
                    <a:cubicBezTo>
                      <a:pt x="0" y="8"/>
                      <a:pt x="9" y="8"/>
                      <a:pt x="8" y="11"/>
                    </a:cubicBezTo>
                    <a:cubicBezTo>
                      <a:pt x="7" y="14"/>
                      <a:pt x="4" y="12"/>
                      <a:pt x="4" y="14"/>
                    </a:cubicBezTo>
                    <a:cubicBezTo>
                      <a:pt x="3" y="16"/>
                      <a:pt x="4" y="23"/>
                      <a:pt x="6" y="26"/>
                    </a:cubicBezTo>
                    <a:cubicBezTo>
                      <a:pt x="7" y="29"/>
                      <a:pt x="8" y="35"/>
                      <a:pt x="8" y="41"/>
                    </a:cubicBezTo>
                    <a:cubicBezTo>
                      <a:pt x="11" y="40"/>
                      <a:pt x="12" y="39"/>
                      <a:pt x="14" y="39"/>
                    </a:cubicBezTo>
                    <a:cubicBezTo>
                      <a:pt x="16" y="39"/>
                      <a:pt x="20" y="39"/>
                      <a:pt x="20" y="36"/>
                    </a:cubicBezTo>
                    <a:cubicBezTo>
                      <a:pt x="20" y="34"/>
                      <a:pt x="23" y="32"/>
                      <a:pt x="25" y="32"/>
                    </a:cubicBezTo>
                    <a:cubicBezTo>
                      <a:pt x="27" y="33"/>
                      <a:pt x="29" y="40"/>
                      <a:pt x="29" y="43"/>
                    </a:cubicBezTo>
                    <a:cubicBezTo>
                      <a:pt x="29" y="44"/>
                      <a:pt x="30" y="46"/>
                      <a:pt x="31" y="47"/>
                    </a:cubicBezTo>
                    <a:cubicBezTo>
                      <a:pt x="32" y="46"/>
                      <a:pt x="33" y="45"/>
                      <a:pt x="33" y="45"/>
                    </a:cubicBezTo>
                    <a:cubicBezTo>
                      <a:pt x="33" y="45"/>
                      <a:pt x="34" y="41"/>
                      <a:pt x="36" y="40"/>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80" name="Freeform 236"/>
              <p:cNvSpPr>
                <a:spLocks noEditPoints="1"/>
              </p:cNvSpPr>
              <p:nvPr/>
            </p:nvSpPr>
            <p:spPr bwMode="auto">
              <a:xfrm>
                <a:off x="7375541" y="4922816"/>
                <a:ext cx="446089" cy="476248"/>
              </a:xfrm>
              <a:custGeom>
                <a:avLst/>
                <a:gdLst>
                  <a:gd name="T0" fmla="*/ 218 w 224"/>
                  <a:gd name="T1" fmla="*/ 66 h 240"/>
                  <a:gd name="T2" fmla="*/ 201 w 224"/>
                  <a:gd name="T3" fmla="*/ 62 h 240"/>
                  <a:gd name="T4" fmla="*/ 187 w 224"/>
                  <a:gd name="T5" fmla="*/ 73 h 240"/>
                  <a:gd name="T6" fmla="*/ 176 w 224"/>
                  <a:gd name="T7" fmla="*/ 82 h 240"/>
                  <a:gd name="T8" fmla="*/ 161 w 224"/>
                  <a:gd name="T9" fmla="*/ 75 h 240"/>
                  <a:gd name="T10" fmla="*/ 155 w 224"/>
                  <a:gd name="T11" fmla="*/ 83 h 240"/>
                  <a:gd name="T12" fmla="*/ 126 w 224"/>
                  <a:gd name="T13" fmla="*/ 76 h 240"/>
                  <a:gd name="T14" fmla="*/ 106 w 224"/>
                  <a:gd name="T15" fmla="*/ 70 h 240"/>
                  <a:gd name="T16" fmla="*/ 96 w 224"/>
                  <a:gd name="T17" fmla="*/ 58 h 240"/>
                  <a:gd name="T18" fmla="*/ 92 w 224"/>
                  <a:gd name="T19" fmla="*/ 45 h 240"/>
                  <a:gd name="T20" fmla="*/ 84 w 224"/>
                  <a:gd name="T21" fmla="*/ 30 h 240"/>
                  <a:gd name="T22" fmla="*/ 85 w 224"/>
                  <a:gd name="T23" fmla="*/ 18 h 240"/>
                  <a:gd name="T24" fmla="*/ 87 w 224"/>
                  <a:gd name="T25" fmla="*/ 0 h 240"/>
                  <a:gd name="T26" fmla="*/ 76 w 224"/>
                  <a:gd name="T27" fmla="*/ 4 h 240"/>
                  <a:gd name="T28" fmla="*/ 62 w 224"/>
                  <a:gd name="T29" fmla="*/ 13 h 240"/>
                  <a:gd name="T30" fmla="*/ 47 w 224"/>
                  <a:gd name="T31" fmla="*/ 23 h 240"/>
                  <a:gd name="T32" fmla="*/ 52 w 224"/>
                  <a:gd name="T33" fmla="*/ 40 h 240"/>
                  <a:gd name="T34" fmla="*/ 41 w 224"/>
                  <a:gd name="T35" fmla="*/ 54 h 240"/>
                  <a:gd name="T36" fmla="*/ 27 w 224"/>
                  <a:gd name="T37" fmla="*/ 73 h 240"/>
                  <a:gd name="T38" fmla="*/ 10 w 224"/>
                  <a:gd name="T39" fmla="*/ 80 h 240"/>
                  <a:gd name="T40" fmla="*/ 21 w 224"/>
                  <a:gd name="T41" fmla="*/ 101 h 240"/>
                  <a:gd name="T42" fmla="*/ 0 w 224"/>
                  <a:gd name="T43" fmla="*/ 108 h 240"/>
                  <a:gd name="T44" fmla="*/ 16 w 224"/>
                  <a:gd name="T45" fmla="*/ 116 h 240"/>
                  <a:gd name="T46" fmla="*/ 30 w 224"/>
                  <a:gd name="T47" fmla="*/ 126 h 240"/>
                  <a:gd name="T48" fmla="*/ 35 w 224"/>
                  <a:gd name="T49" fmla="*/ 137 h 240"/>
                  <a:gd name="T50" fmla="*/ 47 w 224"/>
                  <a:gd name="T51" fmla="*/ 187 h 240"/>
                  <a:gd name="T52" fmla="*/ 71 w 224"/>
                  <a:gd name="T53" fmla="*/ 239 h 240"/>
                  <a:gd name="T54" fmla="*/ 89 w 224"/>
                  <a:gd name="T55" fmla="*/ 221 h 240"/>
                  <a:gd name="T56" fmla="*/ 95 w 224"/>
                  <a:gd name="T57" fmla="*/ 192 h 240"/>
                  <a:gd name="T58" fmla="*/ 106 w 224"/>
                  <a:gd name="T59" fmla="*/ 169 h 240"/>
                  <a:gd name="T60" fmla="*/ 143 w 224"/>
                  <a:gd name="T61" fmla="*/ 138 h 240"/>
                  <a:gd name="T62" fmla="*/ 162 w 224"/>
                  <a:gd name="T63" fmla="*/ 125 h 240"/>
                  <a:gd name="T64" fmla="*/ 162 w 224"/>
                  <a:gd name="T65" fmla="*/ 95 h 240"/>
                  <a:gd name="T66" fmla="*/ 169 w 224"/>
                  <a:gd name="T67" fmla="*/ 92 h 240"/>
                  <a:gd name="T68" fmla="*/ 187 w 224"/>
                  <a:gd name="T69" fmla="*/ 98 h 240"/>
                  <a:gd name="T70" fmla="*/ 187 w 224"/>
                  <a:gd name="T71" fmla="*/ 108 h 240"/>
                  <a:gd name="T72" fmla="*/ 193 w 224"/>
                  <a:gd name="T73" fmla="*/ 114 h 240"/>
                  <a:gd name="T74" fmla="*/ 204 w 224"/>
                  <a:gd name="T75" fmla="*/ 97 h 240"/>
                  <a:gd name="T76" fmla="*/ 218 w 224"/>
                  <a:gd name="T77" fmla="*/ 78 h 240"/>
                  <a:gd name="T78" fmla="*/ 85 w 224"/>
                  <a:gd name="T79" fmla="*/ 14 h 240"/>
                  <a:gd name="T80" fmla="*/ 85 w 224"/>
                  <a:gd name="T81" fmla="*/ 16 h 240"/>
                  <a:gd name="T82" fmla="*/ 85 w 224"/>
                  <a:gd name="T83" fmla="*/ 15 h 240"/>
                  <a:gd name="T84" fmla="*/ 79 w 224"/>
                  <a:gd name="T85" fmla="*/ 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4" h="240">
                    <a:moveTo>
                      <a:pt x="221" y="72"/>
                    </a:moveTo>
                    <a:cubicBezTo>
                      <a:pt x="222" y="72"/>
                      <a:pt x="223" y="69"/>
                      <a:pt x="223" y="69"/>
                    </a:cubicBezTo>
                    <a:cubicBezTo>
                      <a:pt x="223" y="69"/>
                      <a:pt x="219" y="68"/>
                      <a:pt x="218" y="66"/>
                    </a:cubicBezTo>
                    <a:cubicBezTo>
                      <a:pt x="218" y="64"/>
                      <a:pt x="215" y="62"/>
                      <a:pt x="215" y="61"/>
                    </a:cubicBezTo>
                    <a:cubicBezTo>
                      <a:pt x="215" y="59"/>
                      <a:pt x="213" y="60"/>
                      <a:pt x="211" y="61"/>
                    </a:cubicBezTo>
                    <a:cubicBezTo>
                      <a:pt x="209" y="63"/>
                      <a:pt x="206" y="59"/>
                      <a:pt x="201" y="62"/>
                    </a:cubicBezTo>
                    <a:cubicBezTo>
                      <a:pt x="197" y="64"/>
                      <a:pt x="196" y="66"/>
                      <a:pt x="194" y="66"/>
                    </a:cubicBezTo>
                    <a:cubicBezTo>
                      <a:pt x="193" y="66"/>
                      <a:pt x="193" y="68"/>
                      <a:pt x="191" y="69"/>
                    </a:cubicBezTo>
                    <a:cubicBezTo>
                      <a:pt x="190" y="71"/>
                      <a:pt x="188" y="73"/>
                      <a:pt x="187" y="73"/>
                    </a:cubicBezTo>
                    <a:cubicBezTo>
                      <a:pt x="186" y="73"/>
                      <a:pt x="183" y="74"/>
                      <a:pt x="183" y="74"/>
                    </a:cubicBezTo>
                    <a:cubicBezTo>
                      <a:pt x="183" y="74"/>
                      <a:pt x="186" y="79"/>
                      <a:pt x="184" y="81"/>
                    </a:cubicBezTo>
                    <a:cubicBezTo>
                      <a:pt x="183" y="84"/>
                      <a:pt x="180" y="81"/>
                      <a:pt x="176" y="82"/>
                    </a:cubicBezTo>
                    <a:cubicBezTo>
                      <a:pt x="173" y="83"/>
                      <a:pt x="171" y="81"/>
                      <a:pt x="169" y="82"/>
                    </a:cubicBezTo>
                    <a:cubicBezTo>
                      <a:pt x="166" y="82"/>
                      <a:pt x="165" y="80"/>
                      <a:pt x="163" y="80"/>
                    </a:cubicBezTo>
                    <a:cubicBezTo>
                      <a:pt x="162" y="81"/>
                      <a:pt x="160" y="78"/>
                      <a:pt x="161" y="75"/>
                    </a:cubicBezTo>
                    <a:cubicBezTo>
                      <a:pt x="161" y="72"/>
                      <a:pt x="160" y="69"/>
                      <a:pt x="158" y="71"/>
                    </a:cubicBezTo>
                    <a:cubicBezTo>
                      <a:pt x="157" y="73"/>
                      <a:pt x="155" y="72"/>
                      <a:pt x="155" y="75"/>
                    </a:cubicBezTo>
                    <a:cubicBezTo>
                      <a:pt x="155" y="78"/>
                      <a:pt x="157" y="81"/>
                      <a:pt x="155" y="83"/>
                    </a:cubicBezTo>
                    <a:cubicBezTo>
                      <a:pt x="153" y="85"/>
                      <a:pt x="143" y="86"/>
                      <a:pt x="141" y="84"/>
                    </a:cubicBezTo>
                    <a:cubicBezTo>
                      <a:pt x="139" y="83"/>
                      <a:pt x="131" y="82"/>
                      <a:pt x="130" y="80"/>
                    </a:cubicBezTo>
                    <a:cubicBezTo>
                      <a:pt x="130" y="79"/>
                      <a:pt x="127" y="76"/>
                      <a:pt x="126" y="76"/>
                    </a:cubicBezTo>
                    <a:cubicBezTo>
                      <a:pt x="124" y="76"/>
                      <a:pt x="119" y="78"/>
                      <a:pt x="118" y="77"/>
                    </a:cubicBezTo>
                    <a:cubicBezTo>
                      <a:pt x="117" y="76"/>
                      <a:pt x="114" y="73"/>
                      <a:pt x="112" y="73"/>
                    </a:cubicBezTo>
                    <a:cubicBezTo>
                      <a:pt x="109" y="73"/>
                      <a:pt x="106" y="71"/>
                      <a:pt x="106" y="70"/>
                    </a:cubicBezTo>
                    <a:cubicBezTo>
                      <a:pt x="105" y="69"/>
                      <a:pt x="100" y="68"/>
                      <a:pt x="99" y="67"/>
                    </a:cubicBezTo>
                    <a:cubicBezTo>
                      <a:pt x="98" y="65"/>
                      <a:pt x="95" y="65"/>
                      <a:pt x="95" y="64"/>
                    </a:cubicBezTo>
                    <a:cubicBezTo>
                      <a:pt x="95" y="62"/>
                      <a:pt x="96" y="59"/>
                      <a:pt x="96" y="58"/>
                    </a:cubicBezTo>
                    <a:cubicBezTo>
                      <a:pt x="96" y="56"/>
                      <a:pt x="100" y="54"/>
                      <a:pt x="100" y="52"/>
                    </a:cubicBezTo>
                    <a:cubicBezTo>
                      <a:pt x="100" y="51"/>
                      <a:pt x="97" y="49"/>
                      <a:pt x="97" y="49"/>
                    </a:cubicBezTo>
                    <a:cubicBezTo>
                      <a:pt x="97" y="49"/>
                      <a:pt x="94" y="45"/>
                      <a:pt x="92" y="45"/>
                    </a:cubicBezTo>
                    <a:cubicBezTo>
                      <a:pt x="89" y="45"/>
                      <a:pt x="87" y="40"/>
                      <a:pt x="85" y="40"/>
                    </a:cubicBezTo>
                    <a:cubicBezTo>
                      <a:pt x="83" y="40"/>
                      <a:pt x="84" y="35"/>
                      <a:pt x="82" y="34"/>
                    </a:cubicBezTo>
                    <a:cubicBezTo>
                      <a:pt x="81" y="32"/>
                      <a:pt x="82" y="28"/>
                      <a:pt x="84" y="30"/>
                    </a:cubicBezTo>
                    <a:cubicBezTo>
                      <a:pt x="86" y="32"/>
                      <a:pt x="91" y="30"/>
                      <a:pt x="89" y="27"/>
                    </a:cubicBezTo>
                    <a:cubicBezTo>
                      <a:pt x="87" y="25"/>
                      <a:pt x="85" y="22"/>
                      <a:pt x="85" y="20"/>
                    </a:cubicBezTo>
                    <a:cubicBezTo>
                      <a:pt x="85" y="20"/>
                      <a:pt x="85" y="19"/>
                      <a:pt x="85" y="18"/>
                    </a:cubicBezTo>
                    <a:cubicBezTo>
                      <a:pt x="86" y="17"/>
                      <a:pt x="88" y="17"/>
                      <a:pt x="88" y="17"/>
                    </a:cubicBezTo>
                    <a:cubicBezTo>
                      <a:pt x="91" y="17"/>
                      <a:pt x="96" y="10"/>
                      <a:pt x="97" y="8"/>
                    </a:cubicBezTo>
                    <a:cubicBezTo>
                      <a:pt x="97" y="6"/>
                      <a:pt x="90" y="0"/>
                      <a:pt x="87" y="0"/>
                    </a:cubicBezTo>
                    <a:cubicBezTo>
                      <a:pt x="84" y="0"/>
                      <a:pt x="79" y="3"/>
                      <a:pt x="78" y="5"/>
                    </a:cubicBezTo>
                    <a:cubicBezTo>
                      <a:pt x="78" y="5"/>
                      <a:pt x="78" y="5"/>
                      <a:pt x="78" y="5"/>
                    </a:cubicBezTo>
                    <a:cubicBezTo>
                      <a:pt x="77" y="4"/>
                      <a:pt x="76" y="4"/>
                      <a:pt x="76" y="4"/>
                    </a:cubicBezTo>
                    <a:cubicBezTo>
                      <a:pt x="73" y="4"/>
                      <a:pt x="73" y="4"/>
                      <a:pt x="73" y="4"/>
                    </a:cubicBezTo>
                    <a:cubicBezTo>
                      <a:pt x="73" y="4"/>
                      <a:pt x="71" y="9"/>
                      <a:pt x="70" y="10"/>
                    </a:cubicBezTo>
                    <a:cubicBezTo>
                      <a:pt x="69" y="10"/>
                      <a:pt x="64" y="11"/>
                      <a:pt x="62" y="13"/>
                    </a:cubicBezTo>
                    <a:cubicBezTo>
                      <a:pt x="60" y="14"/>
                      <a:pt x="53" y="11"/>
                      <a:pt x="50" y="11"/>
                    </a:cubicBezTo>
                    <a:cubicBezTo>
                      <a:pt x="46" y="11"/>
                      <a:pt x="44" y="14"/>
                      <a:pt x="46" y="15"/>
                    </a:cubicBezTo>
                    <a:cubicBezTo>
                      <a:pt x="47" y="16"/>
                      <a:pt x="47" y="23"/>
                      <a:pt x="47" y="23"/>
                    </a:cubicBezTo>
                    <a:cubicBezTo>
                      <a:pt x="47" y="23"/>
                      <a:pt x="49" y="31"/>
                      <a:pt x="52" y="30"/>
                    </a:cubicBezTo>
                    <a:cubicBezTo>
                      <a:pt x="55" y="30"/>
                      <a:pt x="58" y="33"/>
                      <a:pt x="56" y="34"/>
                    </a:cubicBezTo>
                    <a:cubicBezTo>
                      <a:pt x="53" y="34"/>
                      <a:pt x="52" y="37"/>
                      <a:pt x="52" y="40"/>
                    </a:cubicBezTo>
                    <a:cubicBezTo>
                      <a:pt x="51" y="42"/>
                      <a:pt x="52" y="45"/>
                      <a:pt x="50" y="46"/>
                    </a:cubicBezTo>
                    <a:cubicBezTo>
                      <a:pt x="48" y="46"/>
                      <a:pt x="46" y="47"/>
                      <a:pt x="46" y="50"/>
                    </a:cubicBezTo>
                    <a:cubicBezTo>
                      <a:pt x="46" y="54"/>
                      <a:pt x="42" y="53"/>
                      <a:pt x="41" y="54"/>
                    </a:cubicBezTo>
                    <a:cubicBezTo>
                      <a:pt x="41" y="55"/>
                      <a:pt x="39" y="62"/>
                      <a:pt x="38" y="63"/>
                    </a:cubicBezTo>
                    <a:cubicBezTo>
                      <a:pt x="37" y="64"/>
                      <a:pt x="32" y="64"/>
                      <a:pt x="32" y="67"/>
                    </a:cubicBezTo>
                    <a:cubicBezTo>
                      <a:pt x="31" y="70"/>
                      <a:pt x="29" y="73"/>
                      <a:pt x="27" y="73"/>
                    </a:cubicBezTo>
                    <a:cubicBezTo>
                      <a:pt x="26" y="72"/>
                      <a:pt x="23" y="71"/>
                      <a:pt x="22" y="73"/>
                    </a:cubicBezTo>
                    <a:cubicBezTo>
                      <a:pt x="21" y="75"/>
                      <a:pt x="17" y="72"/>
                      <a:pt x="16" y="72"/>
                    </a:cubicBezTo>
                    <a:cubicBezTo>
                      <a:pt x="15" y="73"/>
                      <a:pt x="10" y="78"/>
                      <a:pt x="10" y="80"/>
                    </a:cubicBezTo>
                    <a:cubicBezTo>
                      <a:pt x="10" y="83"/>
                      <a:pt x="15" y="83"/>
                      <a:pt x="15" y="86"/>
                    </a:cubicBezTo>
                    <a:cubicBezTo>
                      <a:pt x="14" y="89"/>
                      <a:pt x="17" y="92"/>
                      <a:pt x="18" y="94"/>
                    </a:cubicBezTo>
                    <a:cubicBezTo>
                      <a:pt x="20" y="96"/>
                      <a:pt x="22" y="99"/>
                      <a:pt x="21" y="101"/>
                    </a:cubicBezTo>
                    <a:cubicBezTo>
                      <a:pt x="20" y="103"/>
                      <a:pt x="18" y="104"/>
                      <a:pt x="15" y="103"/>
                    </a:cubicBezTo>
                    <a:cubicBezTo>
                      <a:pt x="12" y="102"/>
                      <a:pt x="12" y="104"/>
                      <a:pt x="7" y="103"/>
                    </a:cubicBezTo>
                    <a:cubicBezTo>
                      <a:pt x="2" y="102"/>
                      <a:pt x="2" y="106"/>
                      <a:pt x="0" y="108"/>
                    </a:cubicBezTo>
                    <a:cubicBezTo>
                      <a:pt x="0" y="108"/>
                      <a:pt x="0" y="109"/>
                      <a:pt x="0" y="109"/>
                    </a:cubicBezTo>
                    <a:cubicBezTo>
                      <a:pt x="2" y="111"/>
                      <a:pt x="3" y="114"/>
                      <a:pt x="7" y="116"/>
                    </a:cubicBezTo>
                    <a:cubicBezTo>
                      <a:pt x="12" y="118"/>
                      <a:pt x="16" y="113"/>
                      <a:pt x="16" y="116"/>
                    </a:cubicBezTo>
                    <a:cubicBezTo>
                      <a:pt x="16" y="120"/>
                      <a:pt x="5" y="119"/>
                      <a:pt x="5" y="120"/>
                    </a:cubicBezTo>
                    <a:cubicBezTo>
                      <a:pt x="4" y="121"/>
                      <a:pt x="16" y="135"/>
                      <a:pt x="22" y="134"/>
                    </a:cubicBezTo>
                    <a:cubicBezTo>
                      <a:pt x="28" y="133"/>
                      <a:pt x="32" y="127"/>
                      <a:pt x="30" y="126"/>
                    </a:cubicBezTo>
                    <a:cubicBezTo>
                      <a:pt x="29" y="125"/>
                      <a:pt x="31" y="121"/>
                      <a:pt x="33" y="121"/>
                    </a:cubicBezTo>
                    <a:cubicBezTo>
                      <a:pt x="34" y="122"/>
                      <a:pt x="33" y="128"/>
                      <a:pt x="35" y="130"/>
                    </a:cubicBezTo>
                    <a:cubicBezTo>
                      <a:pt x="36" y="131"/>
                      <a:pt x="36" y="134"/>
                      <a:pt x="35" y="137"/>
                    </a:cubicBezTo>
                    <a:cubicBezTo>
                      <a:pt x="34" y="140"/>
                      <a:pt x="36" y="147"/>
                      <a:pt x="36" y="151"/>
                    </a:cubicBezTo>
                    <a:cubicBezTo>
                      <a:pt x="37" y="154"/>
                      <a:pt x="39" y="160"/>
                      <a:pt x="40" y="165"/>
                    </a:cubicBezTo>
                    <a:cubicBezTo>
                      <a:pt x="41" y="171"/>
                      <a:pt x="44" y="181"/>
                      <a:pt x="47" y="187"/>
                    </a:cubicBezTo>
                    <a:cubicBezTo>
                      <a:pt x="51" y="193"/>
                      <a:pt x="53" y="205"/>
                      <a:pt x="55" y="208"/>
                    </a:cubicBezTo>
                    <a:cubicBezTo>
                      <a:pt x="57" y="210"/>
                      <a:pt x="63" y="219"/>
                      <a:pt x="63" y="224"/>
                    </a:cubicBezTo>
                    <a:cubicBezTo>
                      <a:pt x="63" y="230"/>
                      <a:pt x="69" y="237"/>
                      <a:pt x="71" y="239"/>
                    </a:cubicBezTo>
                    <a:cubicBezTo>
                      <a:pt x="73" y="240"/>
                      <a:pt x="77" y="237"/>
                      <a:pt x="78" y="234"/>
                    </a:cubicBezTo>
                    <a:cubicBezTo>
                      <a:pt x="79" y="230"/>
                      <a:pt x="85" y="229"/>
                      <a:pt x="86" y="226"/>
                    </a:cubicBezTo>
                    <a:cubicBezTo>
                      <a:pt x="86" y="223"/>
                      <a:pt x="87" y="221"/>
                      <a:pt x="89" y="221"/>
                    </a:cubicBezTo>
                    <a:cubicBezTo>
                      <a:pt x="91" y="220"/>
                      <a:pt x="91" y="218"/>
                      <a:pt x="91" y="215"/>
                    </a:cubicBezTo>
                    <a:cubicBezTo>
                      <a:pt x="91" y="212"/>
                      <a:pt x="91" y="208"/>
                      <a:pt x="93" y="205"/>
                    </a:cubicBezTo>
                    <a:cubicBezTo>
                      <a:pt x="95" y="202"/>
                      <a:pt x="96" y="195"/>
                      <a:pt x="95" y="192"/>
                    </a:cubicBezTo>
                    <a:cubicBezTo>
                      <a:pt x="93" y="189"/>
                      <a:pt x="94" y="185"/>
                      <a:pt x="95" y="182"/>
                    </a:cubicBezTo>
                    <a:cubicBezTo>
                      <a:pt x="96" y="179"/>
                      <a:pt x="96" y="175"/>
                      <a:pt x="98" y="175"/>
                    </a:cubicBezTo>
                    <a:cubicBezTo>
                      <a:pt x="100" y="175"/>
                      <a:pt x="104" y="173"/>
                      <a:pt x="106" y="169"/>
                    </a:cubicBezTo>
                    <a:cubicBezTo>
                      <a:pt x="108" y="166"/>
                      <a:pt x="116" y="162"/>
                      <a:pt x="118" y="160"/>
                    </a:cubicBezTo>
                    <a:cubicBezTo>
                      <a:pt x="121" y="158"/>
                      <a:pt x="129" y="151"/>
                      <a:pt x="131" y="147"/>
                    </a:cubicBezTo>
                    <a:cubicBezTo>
                      <a:pt x="134" y="143"/>
                      <a:pt x="140" y="141"/>
                      <a:pt x="143" y="138"/>
                    </a:cubicBezTo>
                    <a:cubicBezTo>
                      <a:pt x="147" y="135"/>
                      <a:pt x="145" y="133"/>
                      <a:pt x="146" y="130"/>
                    </a:cubicBezTo>
                    <a:cubicBezTo>
                      <a:pt x="147" y="126"/>
                      <a:pt x="157" y="125"/>
                      <a:pt x="160" y="125"/>
                    </a:cubicBezTo>
                    <a:cubicBezTo>
                      <a:pt x="161" y="125"/>
                      <a:pt x="162" y="125"/>
                      <a:pt x="162" y="125"/>
                    </a:cubicBezTo>
                    <a:cubicBezTo>
                      <a:pt x="162" y="119"/>
                      <a:pt x="161" y="113"/>
                      <a:pt x="160" y="110"/>
                    </a:cubicBezTo>
                    <a:cubicBezTo>
                      <a:pt x="158" y="107"/>
                      <a:pt x="157" y="100"/>
                      <a:pt x="158" y="98"/>
                    </a:cubicBezTo>
                    <a:cubicBezTo>
                      <a:pt x="158" y="96"/>
                      <a:pt x="161" y="98"/>
                      <a:pt x="162" y="95"/>
                    </a:cubicBezTo>
                    <a:cubicBezTo>
                      <a:pt x="163" y="92"/>
                      <a:pt x="154" y="92"/>
                      <a:pt x="157" y="88"/>
                    </a:cubicBezTo>
                    <a:cubicBezTo>
                      <a:pt x="160" y="84"/>
                      <a:pt x="160" y="88"/>
                      <a:pt x="163" y="88"/>
                    </a:cubicBezTo>
                    <a:cubicBezTo>
                      <a:pt x="167" y="88"/>
                      <a:pt x="169" y="90"/>
                      <a:pt x="169" y="92"/>
                    </a:cubicBezTo>
                    <a:cubicBezTo>
                      <a:pt x="169" y="95"/>
                      <a:pt x="173" y="96"/>
                      <a:pt x="173" y="96"/>
                    </a:cubicBezTo>
                    <a:cubicBezTo>
                      <a:pt x="173" y="96"/>
                      <a:pt x="179" y="96"/>
                      <a:pt x="182" y="96"/>
                    </a:cubicBezTo>
                    <a:cubicBezTo>
                      <a:pt x="185" y="96"/>
                      <a:pt x="187" y="96"/>
                      <a:pt x="187" y="98"/>
                    </a:cubicBezTo>
                    <a:cubicBezTo>
                      <a:pt x="187" y="100"/>
                      <a:pt x="184" y="106"/>
                      <a:pt x="181" y="106"/>
                    </a:cubicBezTo>
                    <a:cubicBezTo>
                      <a:pt x="178" y="106"/>
                      <a:pt x="178" y="114"/>
                      <a:pt x="181" y="114"/>
                    </a:cubicBezTo>
                    <a:cubicBezTo>
                      <a:pt x="183" y="115"/>
                      <a:pt x="185" y="108"/>
                      <a:pt x="187" y="108"/>
                    </a:cubicBezTo>
                    <a:cubicBezTo>
                      <a:pt x="188" y="108"/>
                      <a:pt x="188" y="116"/>
                      <a:pt x="190" y="124"/>
                    </a:cubicBezTo>
                    <a:cubicBezTo>
                      <a:pt x="190" y="123"/>
                      <a:pt x="191" y="123"/>
                      <a:pt x="191" y="123"/>
                    </a:cubicBezTo>
                    <a:cubicBezTo>
                      <a:pt x="193" y="123"/>
                      <a:pt x="192" y="116"/>
                      <a:pt x="193" y="114"/>
                    </a:cubicBezTo>
                    <a:cubicBezTo>
                      <a:pt x="194" y="112"/>
                      <a:pt x="194" y="106"/>
                      <a:pt x="195" y="106"/>
                    </a:cubicBezTo>
                    <a:cubicBezTo>
                      <a:pt x="196" y="106"/>
                      <a:pt x="201" y="108"/>
                      <a:pt x="201" y="107"/>
                    </a:cubicBezTo>
                    <a:cubicBezTo>
                      <a:pt x="201" y="105"/>
                      <a:pt x="205" y="100"/>
                      <a:pt x="204" y="97"/>
                    </a:cubicBezTo>
                    <a:cubicBezTo>
                      <a:pt x="203" y="94"/>
                      <a:pt x="206" y="91"/>
                      <a:pt x="206" y="87"/>
                    </a:cubicBezTo>
                    <a:cubicBezTo>
                      <a:pt x="206" y="84"/>
                      <a:pt x="209" y="83"/>
                      <a:pt x="212" y="81"/>
                    </a:cubicBezTo>
                    <a:cubicBezTo>
                      <a:pt x="214" y="79"/>
                      <a:pt x="218" y="76"/>
                      <a:pt x="218" y="78"/>
                    </a:cubicBezTo>
                    <a:cubicBezTo>
                      <a:pt x="219" y="79"/>
                      <a:pt x="224" y="81"/>
                      <a:pt x="222" y="78"/>
                    </a:cubicBezTo>
                    <a:cubicBezTo>
                      <a:pt x="220" y="75"/>
                      <a:pt x="220" y="73"/>
                      <a:pt x="221" y="72"/>
                    </a:cubicBezTo>
                    <a:close/>
                    <a:moveTo>
                      <a:pt x="85" y="14"/>
                    </a:moveTo>
                    <a:cubicBezTo>
                      <a:pt x="85" y="14"/>
                      <a:pt x="85" y="14"/>
                      <a:pt x="85" y="14"/>
                    </a:cubicBezTo>
                    <a:cubicBezTo>
                      <a:pt x="85" y="14"/>
                      <a:pt x="85" y="14"/>
                      <a:pt x="85" y="14"/>
                    </a:cubicBezTo>
                    <a:close/>
                    <a:moveTo>
                      <a:pt x="85" y="16"/>
                    </a:moveTo>
                    <a:cubicBezTo>
                      <a:pt x="85" y="16"/>
                      <a:pt x="85" y="16"/>
                      <a:pt x="85" y="16"/>
                    </a:cubicBezTo>
                    <a:cubicBezTo>
                      <a:pt x="85" y="16"/>
                      <a:pt x="85" y="16"/>
                      <a:pt x="85" y="16"/>
                    </a:cubicBezTo>
                    <a:close/>
                    <a:moveTo>
                      <a:pt x="85" y="15"/>
                    </a:moveTo>
                    <a:cubicBezTo>
                      <a:pt x="85" y="15"/>
                      <a:pt x="85" y="15"/>
                      <a:pt x="85" y="15"/>
                    </a:cubicBezTo>
                    <a:cubicBezTo>
                      <a:pt x="85" y="15"/>
                      <a:pt x="85" y="15"/>
                      <a:pt x="85" y="15"/>
                    </a:cubicBezTo>
                    <a:close/>
                    <a:moveTo>
                      <a:pt x="79" y="6"/>
                    </a:moveTo>
                    <a:cubicBezTo>
                      <a:pt x="79" y="6"/>
                      <a:pt x="79" y="6"/>
                      <a:pt x="79" y="6"/>
                    </a:cubicBezTo>
                    <a:cubicBezTo>
                      <a:pt x="79" y="6"/>
                      <a:pt x="79" y="6"/>
                      <a:pt x="79" y="6"/>
                    </a:cubicBezTo>
                    <a:close/>
                  </a:path>
                </a:pathLst>
              </a:custGeom>
              <a:solidFill>
                <a:schemeClr val="accent5"/>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81" name="Freeform 238"/>
              <p:cNvSpPr/>
              <p:nvPr/>
            </p:nvSpPr>
            <p:spPr bwMode="auto">
              <a:xfrm>
                <a:off x="7564469" y="5022824"/>
                <a:ext cx="123826" cy="71437"/>
              </a:xfrm>
              <a:custGeom>
                <a:avLst/>
                <a:gdLst>
                  <a:gd name="T0" fmla="*/ 61 w 62"/>
                  <a:gd name="T1" fmla="*/ 23 h 36"/>
                  <a:gd name="T2" fmla="*/ 59 w 62"/>
                  <a:gd name="T3" fmla="*/ 23 h 36"/>
                  <a:gd name="T4" fmla="*/ 48 w 62"/>
                  <a:gd name="T5" fmla="*/ 21 h 36"/>
                  <a:gd name="T6" fmla="*/ 33 w 62"/>
                  <a:gd name="T7" fmla="*/ 15 h 36"/>
                  <a:gd name="T8" fmla="*/ 16 w 62"/>
                  <a:gd name="T9" fmla="*/ 3 h 36"/>
                  <a:gd name="T10" fmla="*/ 10 w 62"/>
                  <a:gd name="T11" fmla="*/ 1 h 36"/>
                  <a:gd name="T12" fmla="*/ 5 w 62"/>
                  <a:gd name="T13" fmla="*/ 3 h 36"/>
                  <a:gd name="T14" fmla="*/ 1 w 62"/>
                  <a:gd name="T15" fmla="*/ 8 h 36"/>
                  <a:gd name="T16" fmla="*/ 0 w 62"/>
                  <a:gd name="T17" fmla="*/ 14 h 36"/>
                  <a:gd name="T18" fmla="*/ 4 w 62"/>
                  <a:gd name="T19" fmla="*/ 17 h 36"/>
                  <a:gd name="T20" fmla="*/ 11 w 62"/>
                  <a:gd name="T21" fmla="*/ 20 h 36"/>
                  <a:gd name="T22" fmla="*/ 17 w 62"/>
                  <a:gd name="T23" fmla="*/ 23 h 36"/>
                  <a:gd name="T24" fmla="*/ 23 w 62"/>
                  <a:gd name="T25" fmla="*/ 27 h 36"/>
                  <a:gd name="T26" fmla="*/ 31 w 62"/>
                  <a:gd name="T27" fmla="*/ 26 h 36"/>
                  <a:gd name="T28" fmla="*/ 35 w 62"/>
                  <a:gd name="T29" fmla="*/ 30 h 36"/>
                  <a:gd name="T30" fmla="*/ 46 w 62"/>
                  <a:gd name="T31" fmla="*/ 34 h 36"/>
                  <a:gd name="T32" fmla="*/ 60 w 62"/>
                  <a:gd name="T33" fmla="*/ 33 h 36"/>
                  <a:gd name="T34" fmla="*/ 60 w 62"/>
                  <a:gd name="T35" fmla="*/ 25 h 36"/>
                  <a:gd name="T36" fmla="*/ 61 w 62"/>
                  <a:gd name="T3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6">
                    <a:moveTo>
                      <a:pt x="61" y="23"/>
                    </a:moveTo>
                    <a:cubicBezTo>
                      <a:pt x="60" y="23"/>
                      <a:pt x="59" y="23"/>
                      <a:pt x="59" y="23"/>
                    </a:cubicBezTo>
                    <a:cubicBezTo>
                      <a:pt x="54" y="23"/>
                      <a:pt x="51" y="21"/>
                      <a:pt x="48" y="21"/>
                    </a:cubicBezTo>
                    <a:cubicBezTo>
                      <a:pt x="45" y="21"/>
                      <a:pt x="36" y="18"/>
                      <a:pt x="33" y="15"/>
                    </a:cubicBezTo>
                    <a:cubicBezTo>
                      <a:pt x="29" y="12"/>
                      <a:pt x="19" y="5"/>
                      <a:pt x="16" y="3"/>
                    </a:cubicBezTo>
                    <a:cubicBezTo>
                      <a:pt x="14" y="0"/>
                      <a:pt x="10" y="0"/>
                      <a:pt x="10" y="1"/>
                    </a:cubicBezTo>
                    <a:cubicBezTo>
                      <a:pt x="10" y="3"/>
                      <a:pt x="8" y="3"/>
                      <a:pt x="5" y="3"/>
                    </a:cubicBezTo>
                    <a:cubicBezTo>
                      <a:pt x="4" y="4"/>
                      <a:pt x="1" y="6"/>
                      <a:pt x="1" y="8"/>
                    </a:cubicBezTo>
                    <a:cubicBezTo>
                      <a:pt x="1" y="9"/>
                      <a:pt x="0" y="12"/>
                      <a:pt x="0" y="14"/>
                    </a:cubicBezTo>
                    <a:cubicBezTo>
                      <a:pt x="0" y="15"/>
                      <a:pt x="3" y="15"/>
                      <a:pt x="4" y="17"/>
                    </a:cubicBezTo>
                    <a:cubicBezTo>
                      <a:pt x="5" y="18"/>
                      <a:pt x="10" y="19"/>
                      <a:pt x="11" y="20"/>
                    </a:cubicBezTo>
                    <a:cubicBezTo>
                      <a:pt x="11" y="21"/>
                      <a:pt x="14" y="23"/>
                      <a:pt x="17" y="23"/>
                    </a:cubicBezTo>
                    <a:cubicBezTo>
                      <a:pt x="19" y="23"/>
                      <a:pt x="22" y="26"/>
                      <a:pt x="23" y="27"/>
                    </a:cubicBezTo>
                    <a:cubicBezTo>
                      <a:pt x="24" y="28"/>
                      <a:pt x="29" y="26"/>
                      <a:pt x="31" y="26"/>
                    </a:cubicBezTo>
                    <a:cubicBezTo>
                      <a:pt x="32" y="26"/>
                      <a:pt x="35" y="29"/>
                      <a:pt x="35" y="30"/>
                    </a:cubicBezTo>
                    <a:cubicBezTo>
                      <a:pt x="36" y="32"/>
                      <a:pt x="44" y="33"/>
                      <a:pt x="46" y="34"/>
                    </a:cubicBezTo>
                    <a:cubicBezTo>
                      <a:pt x="48" y="36"/>
                      <a:pt x="58" y="35"/>
                      <a:pt x="60" y="33"/>
                    </a:cubicBezTo>
                    <a:cubicBezTo>
                      <a:pt x="62" y="31"/>
                      <a:pt x="60" y="28"/>
                      <a:pt x="60" y="25"/>
                    </a:cubicBezTo>
                    <a:cubicBezTo>
                      <a:pt x="60" y="24"/>
                      <a:pt x="60" y="23"/>
                      <a:pt x="61" y="23"/>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82" name="Freeform 240"/>
              <p:cNvSpPr/>
              <p:nvPr/>
            </p:nvSpPr>
            <p:spPr bwMode="auto">
              <a:xfrm>
                <a:off x="7696200" y="5059363"/>
                <a:ext cx="49213" cy="30162"/>
              </a:xfrm>
              <a:custGeom>
                <a:avLst/>
                <a:gdLst>
                  <a:gd name="T0" fmla="*/ 24 w 25"/>
                  <a:gd name="T1" fmla="*/ 5 h 15"/>
                  <a:gd name="T2" fmla="*/ 14 w 25"/>
                  <a:gd name="T3" fmla="*/ 2 h 15"/>
                  <a:gd name="T4" fmla="*/ 8 w 25"/>
                  <a:gd name="T5" fmla="*/ 1 h 15"/>
                  <a:gd name="T6" fmla="*/ 2 w 25"/>
                  <a:gd name="T7" fmla="*/ 6 h 15"/>
                  <a:gd name="T8" fmla="*/ 0 w 25"/>
                  <a:gd name="T9" fmla="*/ 10 h 15"/>
                  <a:gd name="T10" fmla="*/ 2 w 25"/>
                  <a:gd name="T11" fmla="*/ 11 h 15"/>
                  <a:gd name="T12" fmla="*/ 8 w 25"/>
                  <a:gd name="T13" fmla="*/ 13 h 15"/>
                  <a:gd name="T14" fmla="*/ 15 w 25"/>
                  <a:gd name="T15" fmla="*/ 13 h 15"/>
                  <a:gd name="T16" fmla="*/ 23 w 25"/>
                  <a:gd name="T17" fmla="*/ 12 h 15"/>
                  <a:gd name="T18" fmla="*/ 22 w 25"/>
                  <a:gd name="T19" fmla="*/ 5 h 15"/>
                  <a:gd name="T20" fmla="*/ 24 w 25"/>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24" y="5"/>
                    </a:moveTo>
                    <a:cubicBezTo>
                      <a:pt x="19" y="0"/>
                      <a:pt x="18" y="4"/>
                      <a:pt x="14" y="2"/>
                    </a:cubicBezTo>
                    <a:cubicBezTo>
                      <a:pt x="11" y="0"/>
                      <a:pt x="9" y="0"/>
                      <a:pt x="8" y="1"/>
                    </a:cubicBezTo>
                    <a:cubicBezTo>
                      <a:pt x="6" y="2"/>
                      <a:pt x="4" y="2"/>
                      <a:pt x="2" y="6"/>
                    </a:cubicBezTo>
                    <a:cubicBezTo>
                      <a:pt x="2" y="7"/>
                      <a:pt x="1" y="9"/>
                      <a:pt x="0" y="10"/>
                    </a:cubicBezTo>
                    <a:cubicBezTo>
                      <a:pt x="1" y="11"/>
                      <a:pt x="2" y="12"/>
                      <a:pt x="2" y="11"/>
                    </a:cubicBezTo>
                    <a:cubicBezTo>
                      <a:pt x="4" y="11"/>
                      <a:pt x="5" y="13"/>
                      <a:pt x="8" y="13"/>
                    </a:cubicBezTo>
                    <a:cubicBezTo>
                      <a:pt x="10" y="12"/>
                      <a:pt x="12" y="14"/>
                      <a:pt x="15" y="13"/>
                    </a:cubicBezTo>
                    <a:cubicBezTo>
                      <a:pt x="19" y="12"/>
                      <a:pt x="22" y="15"/>
                      <a:pt x="23" y="12"/>
                    </a:cubicBezTo>
                    <a:cubicBezTo>
                      <a:pt x="25" y="10"/>
                      <a:pt x="22" y="5"/>
                      <a:pt x="22" y="5"/>
                    </a:cubicBezTo>
                    <a:cubicBezTo>
                      <a:pt x="22" y="5"/>
                      <a:pt x="23" y="5"/>
                      <a:pt x="24" y="5"/>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grpSp>
        <p:sp>
          <p:nvSpPr>
            <p:cNvPr id="21" name="Freeform 241"/>
            <p:cNvSpPr/>
            <p:nvPr/>
          </p:nvSpPr>
          <p:spPr bwMode="auto">
            <a:xfrm>
              <a:off x="7987674" y="4129821"/>
              <a:ext cx="154763" cy="343351"/>
            </a:xfrm>
            <a:custGeom>
              <a:avLst/>
              <a:gdLst>
                <a:gd name="T0" fmla="*/ 44 w 59"/>
                <a:gd name="T1" fmla="*/ 15 h 124"/>
                <a:gd name="T2" fmla="*/ 36 w 59"/>
                <a:gd name="T3" fmla="*/ 9 h 124"/>
                <a:gd name="T4" fmla="*/ 34 w 59"/>
                <a:gd name="T5" fmla="*/ 5 h 124"/>
                <a:gd name="T6" fmla="*/ 27 w 59"/>
                <a:gd name="T7" fmla="*/ 1 h 124"/>
                <a:gd name="T8" fmla="*/ 21 w 59"/>
                <a:gd name="T9" fmla="*/ 5 h 124"/>
                <a:gd name="T10" fmla="*/ 15 w 59"/>
                <a:gd name="T11" fmla="*/ 6 h 124"/>
                <a:gd name="T12" fmla="*/ 8 w 59"/>
                <a:gd name="T13" fmla="*/ 6 h 124"/>
                <a:gd name="T14" fmla="*/ 2 w 59"/>
                <a:gd name="T15" fmla="*/ 7 h 124"/>
                <a:gd name="T16" fmla="*/ 0 w 59"/>
                <a:gd name="T17" fmla="*/ 9 h 124"/>
                <a:gd name="T18" fmla="*/ 3 w 59"/>
                <a:gd name="T19" fmla="*/ 13 h 124"/>
                <a:gd name="T20" fmla="*/ 7 w 59"/>
                <a:gd name="T21" fmla="*/ 19 h 124"/>
                <a:gd name="T22" fmla="*/ 14 w 59"/>
                <a:gd name="T23" fmla="*/ 23 h 124"/>
                <a:gd name="T24" fmla="*/ 19 w 59"/>
                <a:gd name="T25" fmla="*/ 24 h 124"/>
                <a:gd name="T26" fmla="*/ 22 w 59"/>
                <a:gd name="T27" fmla="*/ 30 h 124"/>
                <a:gd name="T28" fmla="*/ 16 w 59"/>
                <a:gd name="T29" fmla="*/ 34 h 124"/>
                <a:gd name="T30" fmla="*/ 24 w 59"/>
                <a:gd name="T31" fmla="*/ 41 h 124"/>
                <a:gd name="T32" fmla="*/ 28 w 59"/>
                <a:gd name="T33" fmla="*/ 48 h 124"/>
                <a:gd name="T34" fmla="*/ 35 w 59"/>
                <a:gd name="T35" fmla="*/ 57 h 124"/>
                <a:gd name="T36" fmla="*/ 42 w 59"/>
                <a:gd name="T37" fmla="*/ 63 h 124"/>
                <a:gd name="T38" fmla="*/ 43 w 59"/>
                <a:gd name="T39" fmla="*/ 71 h 124"/>
                <a:gd name="T40" fmla="*/ 46 w 59"/>
                <a:gd name="T41" fmla="*/ 85 h 124"/>
                <a:gd name="T42" fmla="*/ 40 w 59"/>
                <a:gd name="T43" fmla="*/ 94 h 124"/>
                <a:gd name="T44" fmla="*/ 33 w 59"/>
                <a:gd name="T45" fmla="*/ 98 h 124"/>
                <a:gd name="T46" fmla="*/ 33 w 59"/>
                <a:gd name="T47" fmla="*/ 106 h 124"/>
                <a:gd name="T48" fmla="*/ 24 w 59"/>
                <a:gd name="T49" fmla="*/ 106 h 124"/>
                <a:gd name="T50" fmla="*/ 19 w 59"/>
                <a:gd name="T51" fmla="*/ 109 h 124"/>
                <a:gd name="T52" fmla="*/ 22 w 59"/>
                <a:gd name="T53" fmla="*/ 112 h 124"/>
                <a:gd name="T54" fmla="*/ 20 w 59"/>
                <a:gd name="T55" fmla="*/ 119 h 124"/>
                <a:gd name="T56" fmla="*/ 24 w 59"/>
                <a:gd name="T57" fmla="*/ 122 h 124"/>
                <a:gd name="T58" fmla="*/ 32 w 59"/>
                <a:gd name="T59" fmla="*/ 117 h 124"/>
                <a:gd name="T60" fmla="*/ 33 w 59"/>
                <a:gd name="T61" fmla="*/ 114 h 124"/>
                <a:gd name="T62" fmla="*/ 36 w 59"/>
                <a:gd name="T63" fmla="*/ 109 h 124"/>
                <a:gd name="T64" fmla="*/ 41 w 59"/>
                <a:gd name="T65" fmla="*/ 109 h 124"/>
                <a:gd name="T66" fmla="*/ 52 w 59"/>
                <a:gd name="T67" fmla="*/ 103 h 124"/>
                <a:gd name="T68" fmla="*/ 58 w 59"/>
                <a:gd name="T69" fmla="*/ 93 h 124"/>
                <a:gd name="T70" fmla="*/ 56 w 59"/>
                <a:gd name="T71" fmla="*/ 74 h 124"/>
                <a:gd name="T72" fmla="*/ 48 w 59"/>
                <a:gd name="T73" fmla="*/ 61 h 124"/>
                <a:gd name="T74" fmla="*/ 35 w 59"/>
                <a:gd name="T75" fmla="*/ 50 h 124"/>
                <a:gd name="T76" fmla="*/ 32 w 59"/>
                <a:gd name="T77" fmla="*/ 44 h 124"/>
                <a:gd name="T78" fmla="*/ 30 w 59"/>
                <a:gd name="T79" fmla="*/ 33 h 124"/>
                <a:gd name="T80" fmla="*/ 35 w 59"/>
                <a:gd name="T81" fmla="*/ 26 h 124"/>
                <a:gd name="T82" fmla="*/ 39 w 59"/>
                <a:gd name="T83" fmla="*/ 22 h 124"/>
                <a:gd name="T84" fmla="*/ 45 w 59"/>
                <a:gd name="T85" fmla="*/ 17 h 124"/>
                <a:gd name="T86" fmla="*/ 46 w 59"/>
                <a:gd name="T87" fmla="*/ 17 h 124"/>
                <a:gd name="T88" fmla="*/ 44 w 59"/>
                <a:gd name="T89"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124">
                  <a:moveTo>
                    <a:pt x="44" y="15"/>
                  </a:moveTo>
                  <a:cubicBezTo>
                    <a:pt x="42" y="15"/>
                    <a:pt x="36" y="11"/>
                    <a:pt x="36" y="9"/>
                  </a:cubicBezTo>
                  <a:cubicBezTo>
                    <a:pt x="36" y="8"/>
                    <a:pt x="39" y="5"/>
                    <a:pt x="34" y="5"/>
                  </a:cubicBezTo>
                  <a:cubicBezTo>
                    <a:pt x="29" y="4"/>
                    <a:pt x="28" y="2"/>
                    <a:pt x="27" y="1"/>
                  </a:cubicBezTo>
                  <a:cubicBezTo>
                    <a:pt x="26" y="0"/>
                    <a:pt x="22" y="3"/>
                    <a:pt x="21" y="5"/>
                  </a:cubicBezTo>
                  <a:cubicBezTo>
                    <a:pt x="19" y="8"/>
                    <a:pt x="18" y="5"/>
                    <a:pt x="15" y="6"/>
                  </a:cubicBezTo>
                  <a:cubicBezTo>
                    <a:pt x="12" y="8"/>
                    <a:pt x="10" y="4"/>
                    <a:pt x="8" y="6"/>
                  </a:cubicBezTo>
                  <a:cubicBezTo>
                    <a:pt x="7" y="8"/>
                    <a:pt x="4" y="5"/>
                    <a:pt x="2" y="7"/>
                  </a:cubicBezTo>
                  <a:cubicBezTo>
                    <a:pt x="2" y="8"/>
                    <a:pt x="1" y="8"/>
                    <a:pt x="0" y="9"/>
                  </a:cubicBezTo>
                  <a:cubicBezTo>
                    <a:pt x="1" y="10"/>
                    <a:pt x="3" y="12"/>
                    <a:pt x="3" y="13"/>
                  </a:cubicBezTo>
                  <a:cubicBezTo>
                    <a:pt x="3" y="15"/>
                    <a:pt x="7" y="16"/>
                    <a:pt x="7" y="19"/>
                  </a:cubicBezTo>
                  <a:cubicBezTo>
                    <a:pt x="7" y="21"/>
                    <a:pt x="12" y="24"/>
                    <a:pt x="14" y="23"/>
                  </a:cubicBezTo>
                  <a:cubicBezTo>
                    <a:pt x="15" y="21"/>
                    <a:pt x="19" y="20"/>
                    <a:pt x="19" y="24"/>
                  </a:cubicBezTo>
                  <a:cubicBezTo>
                    <a:pt x="20" y="28"/>
                    <a:pt x="22" y="28"/>
                    <a:pt x="22" y="30"/>
                  </a:cubicBezTo>
                  <a:cubicBezTo>
                    <a:pt x="22" y="33"/>
                    <a:pt x="17" y="31"/>
                    <a:pt x="16" y="34"/>
                  </a:cubicBezTo>
                  <a:cubicBezTo>
                    <a:pt x="15" y="36"/>
                    <a:pt x="24" y="39"/>
                    <a:pt x="24" y="41"/>
                  </a:cubicBezTo>
                  <a:cubicBezTo>
                    <a:pt x="24" y="43"/>
                    <a:pt x="27" y="46"/>
                    <a:pt x="28" y="48"/>
                  </a:cubicBezTo>
                  <a:cubicBezTo>
                    <a:pt x="29" y="51"/>
                    <a:pt x="34" y="54"/>
                    <a:pt x="35" y="57"/>
                  </a:cubicBezTo>
                  <a:cubicBezTo>
                    <a:pt x="36" y="60"/>
                    <a:pt x="40" y="62"/>
                    <a:pt x="42" y="63"/>
                  </a:cubicBezTo>
                  <a:cubicBezTo>
                    <a:pt x="43" y="65"/>
                    <a:pt x="44" y="68"/>
                    <a:pt x="43" y="71"/>
                  </a:cubicBezTo>
                  <a:cubicBezTo>
                    <a:pt x="43" y="74"/>
                    <a:pt x="43" y="80"/>
                    <a:pt x="46" y="85"/>
                  </a:cubicBezTo>
                  <a:cubicBezTo>
                    <a:pt x="49" y="89"/>
                    <a:pt x="42" y="91"/>
                    <a:pt x="40" y="94"/>
                  </a:cubicBezTo>
                  <a:cubicBezTo>
                    <a:pt x="38" y="96"/>
                    <a:pt x="39" y="100"/>
                    <a:pt x="33" y="98"/>
                  </a:cubicBezTo>
                  <a:cubicBezTo>
                    <a:pt x="27" y="97"/>
                    <a:pt x="34" y="104"/>
                    <a:pt x="33" y="106"/>
                  </a:cubicBezTo>
                  <a:cubicBezTo>
                    <a:pt x="32" y="108"/>
                    <a:pt x="24" y="104"/>
                    <a:pt x="24" y="106"/>
                  </a:cubicBezTo>
                  <a:cubicBezTo>
                    <a:pt x="24" y="107"/>
                    <a:pt x="21" y="108"/>
                    <a:pt x="19" y="109"/>
                  </a:cubicBezTo>
                  <a:cubicBezTo>
                    <a:pt x="20" y="111"/>
                    <a:pt x="21" y="111"/>
                    <a:pt x="22" y="112"/>
                  </a:cubicBezTo>
                  <a:cubicBezTo>
                    <a:pt x="24" y="113"/>
                    <a:pt x="20" y="115"/>
                    <a:pt x="20" y="119"/>
                  </a:cubicBezTo>
                  <a:cubicBezTo>
                    <a:pt x="20" y="123"/>
                    <a:pt x="23" y="124"/>
                    <a:pt x="24" y="122"/>
                  </a:cubicBezTo>
                  <a:cubicBezTo>
                    <a:pt x="25" y="121"/>
                    <a:pt x="30" y="117"/>
                    <a:pt x="32" y="117"/>
                  </a:cubicBezTo>
                  <a:cubicBezTo>
                    <a:pt x="33" y="116"/>
                    <a:pt x="32" y="114"/>
                    <a:pt x="33" y="114"/>
                  </a:cubicBezTo>
                  <a:cubicBezTo>
                    <a:pt x="35" y="114"/>
                    <a:pt x="35" y="111"/>
                    <a:pt x="36" y="109"/>
                  </a:cubicBezTo>
                  <a:cubicBezTo>
                    <a:pt x="36" y="108"/>
                    <a:pt x="38" y="108"/>
                    <a:pt x="41" y="109"/>
                  </a:cubicBezTo>
                  <a:cubicBezTo>
                    <a:pt x="43" y="109"/>
                    <a:pt x="47" y="106"/>
                    <a:pt x="52" y="103"/>
                  </a:cubicBezTo>
                  <a:cubicBezTo>
                    <a:pt x="56" y="101"/>
                    <a:pt x="56" y="100"/>
                    <a:pt x="58" y="93"/>
                  </a:cubicBezTo>
                  <a:cubicBezTo>
                    <a:pt x="59" y="85"/>
                    <a:pt x="56" y="76"/>
                    <a:pt x="56" y="74"/>
                  </a:cubicBezTo>
                  <a:cubicBezTo>
                    <a:pt x="56" y="72"/>
                    <a:pt x="50" y="61"/>
                    <a:pt x="48" y="61"/>
                  </a:cubicBezTo>
                  <a:cubicBezTo>
                    <a:pt x="46" y="61"/>
                    <a:pt x="37" y="52"/>
                    <a:pt x="35" y="50"/>
                  </a:cubicBezTo>
                  <a:cubicBezTo>
                    <a:pt x="34" y="49"/>
                    <a:pt x="34" y="46"/>
                    <a:pt x="32" y="44"/>
                  </a:cubicBezTo>
                  <a:cubicBezTo>
                    <a:pt x="29" y="42"/>
                    <a:pt x="29" y="37"/>
                    <a:pt x="30" y="33"/>
                  </a:cubicBezTo>
                  <a:cubicBezTo>
                    <a:pt x="30" y="30"/>
                    <a:pt x="36" y="29"/>
                    <a:pt x="35" y="26"/>
                  </a:cubicBezTo>
                  <a:cubicBezTo>
                    <a:pt x="35" y="24"/>
                    <a:pt x="36" y="22"/>
                    <a:pt x="39" y="22"/>
                  </a:cubicBezTo>
                  <a:cubicBezTo>
                    <a:pt x="41" y="21"/>
                    <a:pt x="44" y="19"/>
                    <a:pt x="45" y="17"/>
                  </a:cubicBezTo>
                  <a:cubicBezTo>
                    <a:pt x="45" y="17"/>
                    <a:pt x="45" y="17"/>
                    <a:pt x="46" y="17"/>
                  </a:cubicBezTo>
                  <a:cubicBezTo>
                    <a:pt x="45" y="16"/>
                    <a:pt x="44" y="16"/>
                    <a:pt x="44" y="1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22" name="Freeform 242"/>
            <p:cNvSpPr/>
            <p:nvPr/>
          </p:nvSpPr>
          <p:spPr bwMode="auto">
            <a:xfrm>
              <a:off x="7987674" y="4335833"/>
              <a:ext cx="127577" cy="95250"/>
            </a:xfrm>
            <a:custGeom>
              <a:avLst/>
              <a:gdLst>
                <a:gd name="T0" fmla="*/ 24 w 49"/>
                <a:gd name="T1" fmla="*/ 32 h 35"/>
                <a:gd name="T2" fmla="*/ 33 w 49"/>
                <a:gd name="T3" fmla="*/ 32 h 35"/>
                <a:gd name="T4" fmla="*/ 33 w 49"/>
                <a:gd name="T5" fmla="*/ 24 h 35"/>
                <a:gd name="T6" fmla="*/ 40 w 49"/>
                <a:gd name="T7" fmla="*/ 20 h 35"/>
                <a:gd name="T8" fmla="*/ 46 w 49"/>
                <a:gd name="T9" fmla="*/ 11 h 35"/>
                <a:gd name="T10" fmla="*/ 43 w 49"/>
                <a:gd name="T11" fmla="*/ 1 h 35"/>
                <a:gd name="T12" fmla="*/ 37 w 49"/>
                <a:gd name="T13" fmla="*/ 2 h 35"/>
                <a:gd name="T14" fmla="*/ 32 w 49"/>
                <a:gd name="T15" fmla="*/ 4 h 35"/>
                <a:gd name="T16" fmla="*/ 29 w 49"/>
                <a:gd name="T17" fmla="*/ 6 h 35"/>
                <a:gd name="T18" fmla="*/ 25 w 49"/>
                <a:gd name="T19" fmla="*/ 2 h 35"/>
                <a:gd name="T20" fmla="*/ 14 w 49"/>
                <a:gd name="T21" fmla="*/ 2 h 35"/>
                <a:gd name="T22" fmla="*/ 3 w 49"/>
                <a:gd name="T23" fmla="*/ 8 h 35"/>
                <a:gd name="T24" fmla="*/ 3 w 49"/>
                <a:gd name="T25" fmla="*/ 15 h 35"/>
                <a:gd name="T26" fmla="*/ 4 w 49"/>
                <a:gd name="T27" fmla="*/ 21 h 35"/>
                <a:gd name="T28" fmla="*/ 4 w 49"/>
                <a:gd name="T29" fmla="*/ 21 h 35"/>
                <a:gd name="T30" fmla="*/ 6 w 49"/>
                <a:gd name="T31" fmla="*/ 28 h 35"/>
                <a:gd name="T32" fmla="*/ 11 w 49"/>
                <a:gd name="T33" fmla="*/ 29 h 35"/>
                <a:gd name="T34" fmla="*/ 12 w 49"/>
                <a:gd name="T35" fmla="*/ 34 h 35"/>
                <a:gd name="T36" fmla="*/ 18 w 49"/>
                <a:gd name="T37" fmla="*/ 34 h 35"/>
                <a:gd name="T38" fmla="*/ 19 w 49"/>
                <a:gd name="T39" fmla="*/ 35 h 35"/>
                <a:gd name="T40" fmla="*/ 24 w 49"/>
                <a:gd name="T41"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35">
                  <a:moveTo>
                    <a:pt x="24" y="32"/>
                  </a:moveTo>
                  <a:cubicBezTo>
                    <a:pt x="24" y="30"/>
                    <a:pt x="32" y="34"/>
                    <a:pt x="33" y="32"/>
                  </a:cubicBezTo>
                  <a:cubicBezTo>
                    <a:pt x="34" y="30"/>
                    <a:pt x="27" y="23"/>
                    <a:pt x="33" y="24"/>
                  </a:cubicBezTo>
                  <a:cubicBezTo>
                    <a:pt x="39" y="26"/>
                    <a:pt x="38" y="22"/>
                    <a:pt x="40" y="20"/>
                  </a:cubicBezTo>
                  <a:cubicBezTo>
                    <a:pt x="42" y="17"/>
                    <a:pt x="49" y="15"/>
                    <a:pt x="46" y="11"/>
                  </a:cubicBezTo>
                  <a:cubicBezTo>
                    <a:pt x="44" y="7"/>
                    <a:pt x="43" y="4"/>
                    <a:pt x="43" y="1"/>
                  </a:cubicBezTo>
                  <a:cubicBezTo>
                    <a:pt x="41" y="2"/>
                    <a:pt x="39" y="2"/>
                    <a:pt x="37" y="2"/>
                  </a:cubicBezTo>
                  <a:cubicBezTo>
                    <a:pt x="36" y="1"/>
                    <a:pt x="32" y="1"/>
                    <a:pt x="32" y="4"/>
                  </a:cubicBezTo>
                  <a:cubicBezTo>
                    <a:pt x="32" y="6"/>
                    <a:pt x="29" y="7"/>
                    <a:pt x="29" y="6"/>
                  </a:cubicBezTo>
                  <a:cubicBezTo>
                    <a:pt x="30" y="4"/>
                    <a:pt x="27" y="5"/>
                    <a:pt x="25" y="2"/>
                  </a:cubicBezTo>
                  <a:cubicBezTo>
                    <a:pt x="23" y="0"/>
                    <a:pt x="17" y="3"/>
                    <a:pt x="14" y="2"/>
                  </a:cubicBezTo>
                  <a:cubicBezTo>
                    <a:pt x="11" y="1"/>
                    <a:pt x="6" y="4"/>
                    <a:pt x="3" y="8"/>
                  </a:cubicBezTo>
                  <a:cubicBezTo>
                    <a:pt x="0" y="11"/>
                    <a:pt x="3" y="11"/>
                    <a:pt x="3" y="15"/>
                  </a:cubicBezTo>
                  <a:cubicBezTo>
                    <a:pt x="3" y="18"/>
                    <a:pt x="5" y="18"/>
                    <a:pt x="4" y="21"/>
                  </a:cubicBezTo>
                  <a:cubicBezTo>
                    <a:pt x="4" y="21"/>
                    <a:pt x="4" y="21"/>
                    <a:pt x="4" y="21"/>
                  </a:cubicBezTo>
                  <a:cubicBezTo>
                    <a:pt x="7" y="23"/>
                    <a:pt x="6" y="26"/>
                    <a:pt x="6" y="28"/>
                  </a:cubicBezTo>
                  <a:cubicBezTo>
                    <a:pt x="7" y="31"/>
                    <a:pt x="10" y="29"/>
                    <a:pt x="11" y="29"/>
                  </a:cubicBezTo>
                  <a:cubicBezTo>
                    <a:pt x="13" y="29"/>
                    <a:pt x="10" y="32"/>
                    <a:pt x="12" y="34"/>
                  </a:cubicBezTo>
                  <a:cubicBezTo>
                    <a:pt x="13" y="35"/>
                    <a:pt x="17" y="32"/>
                    <a:pt x="18" y="34"/>
                  </a:cubicBezTo>
                  <a:cubicBezTo>
                    <a:pt x="18" y="35"/>
                    <a:pt x="19" y="35"/>
                    <a:pt x="19" y="35"/>
                  </a:cubicBezTo>
                  <a:cubicBezTo>
                    <a:pt x="21" y="34"/>
                    <a:pt x="24" y="33"/>
                    <a:pt x="24" y="3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23" name="Freeform 243"/>
            <p:cNvSpPr/>
            <p:nvPr/>
          </p:nvSpPr>
          <p:spPr bwMode="auto">
            <a:xfrm>
              <a:off x="7945845" y="4151973"/>
              <a:ext cx="156856" cy="201581"/>
            </a:xfrm>
            <a:custGeom>
              <a:avLst/>
              <a:gdLst>
                <a:gd name="T0" fmla="*/ 40 w 60"/>
                <a:gd name="T1" fmla="*/ 33 h 73"/>
                <a:gd name="T2" fmla="*/ 32 w 60"/>
                <a:gd name="T3" fmla="*/ 26 h 73"/>
                <a:gd name="T4" fmla="*/ 38 w 60"/>
                <a:gd name="T5" fmla="*/ 22 h 73"/>
                <a:gd name="T6" fmla="*/ 35 w 60"/>
                <a:gd name="T7" fmla="*/ 16 h 73"/>
                <a:gd name="T8" fmla="*/ 30 w 60"/>
                <a:gd name="T9" fmla="*/ 15 h 73"/>
                <a:gd name="T10" fmla="*/ 23 w 60"/>
                <a:gd name="T11" fmla="*/ 11 h 73"/>
                <a:gd name="T12" fmla="*/ 19 w 60"/>
                <a:gd name="T13" fmla="*/ 5 h 73"/>
                <a:gd name="T14" fmla="*/ 16 w 60"/>
                <a:gd name="T15" fmla="*/ 1 h 73"/>
                <a:gd name="T16" fmla="*/ 13 w 60"/>
                <a:gd name="T17" fmla="*/ 1 h 73"/>
                <a:gd name="T18" fmla="*/ 12 w 60"/>
                <a:gd name="T19" fmla="*/ 5 h 73"/>
                <a:gd name="T20" fmla="*/ 11 w 60"/>
                <a:gd name="T21" fmla="*/ 11 h 73"/>
                <a:gd name="T22" fmla="*/ 7 w 60"/>
                <a:gd name="T23" fmla="*/ 7 h 73"/>
                <a:gd name="T24" fmla="*/ 3 w 60"/>
                <a:gd name="T25" fmla="*/ 14 h 73"/>
                <a:gd name="T26" fmla="*/ 0 w 60"/>
                <a:gd name="T27" fmla="*/ 16 h 73"/>
                <a:gd name="T28" fmla="*/ 2 w 60"/>
                <a:gd name="T29" fmla="*/ 18 h 73"/>
                <a:gd name="T30" fmla="*/ 2 w 60"/>
                <a:gd name="T31" fmla="*/ 24 h 73"/>
                <a:gd name="T32" fmla="*/ 8 w 60"/>
                <a:gd name="T33" fmla="*/ 26 h 73"/>
                <a:gd name="T34" fmla="*/ 7 w 60"/>
                <a:gd name="T35" fmla="*/ 35 h 73"/>
                <a:gd name="T36" fmla="*/ 5 w 60"/>
                <a:gd name="T37" fmla="*/ 41 h 73"/>
                <a:gd name="T38" fmla="*/ 12 w 60"/>
                <a:gd name="T39" fmla="*/ 38 h 73"/>
                <a:gd name="T40" fmla="*/ 18 w 60"/>
                <a:gd name="T41" fmla="*/ 38 h 73"/>
                <a:gd name="T42" fmla="*/ 23 w 60"/>
                <a:gd name="T43" fmla="*/ 37 h 73"/>
                <a:gd name="T44" fmla="*/ 31 w 60"/>
                <a:gd name="T45" fmla="*/ 36 h 73"/>
                <a:gd name="T46" fmla="*/ 37 w 60"/>
                <a:gd name="T47" fmla="*/ 42 h 73"/>
                <a:gd name="T48" fmla="*/ 38 w 60"/>
                <a:gd name="T49" fmla="*/ 52 h 73"/>
                <a:gd name="T50" fmla="*/ 43 w 60"/>
                <a:gd name="T51" fmla="*/ 60 h 73"/>
                <a:gd name="T52" fmla="*/ 42 w 60"/>
                <a:gd name="T53" fmla="*/ 69 h 73"/>
                <a:gd name="T54" fmla="*/ 45 w 60"/>
                <a:gd name="T55" fmla="*/ 72 h 73"/>
                <a:gd name="T56" fmla="*/ 48 w 60"/>
                <a:gd name="T57" fmla="*/ 70 h 73"/>
                <a:gd name="T58" fmla="*/ 53 w 60"/>
                <a:gd name="T59" fmla="*/ 68 h 73"/>
                <a:gd name="T60" fmla="*/ 59 w 60"/>
                <a:gd name="T61" fmla="*/ 67 h 73"/>
                <a:gd name="T62" fmla="*/ 59 w 60"/>
                <a:gd name="T63" fmla="*/ 63 h 73"/>
                <a:gd name="T64" fmla="*/ 58 w 60"/>
                <a:gd name="T65" fmla="*/ 55 h 73"/>
                <a:gd name="T66" fmla="*/ 51 w 60"/>
                <a:gd name="T67" fmla="*/ 49 h 73"/>
                <a:gd name="T68" fmla="*/ 44 w 60"/>
                <a:gd name="T69" fmla="*/ 40 h 73"/>
                <a:gd name="T70" fmla="*/ 40 w 60"/>
                <a:gd name="T71" fmla="*/ 3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3">
                  <a:moveTo>
                    <a:pt x="40" y="33"/>
                  </a:moveTo>
                  <a:cubicBezTo>
                    <a:pt x="40" y="31"/>
                    <a:pt x="31" y="28"/>
                    <a:pt x="32" y="26"/>
                  </a:cubicBezTo>
                  <a:cubicBezTo>
                    <a:pt x="33" y="23"/>
                    <a:pt x="38" y="25"/>
                    <a:pt x="38" y="22"/>
                  </a:cubicBezTo>
                  <a:cubicBezTo>
                    <a:pt x="38" y="20"/>
                    <a:pt x="36" y="20"/>
                    <a:pt x="35" y="16"/>
                  </a:cubicBezTo>
                  <a:cubicBezTo>
                    <a:pt x="35" y="12"/>
                    <a:pt x="31" y="13"/>
                    <a:pt x="30" y="15"/>
                  </a:cubicBezTo>
                  <a:cubicBezTo>
                    <a:pt x="28" y="16"/>
                    <a:pt x="23" y="13"/>
                    <a:pt x="23" y="11"/>
                  </a:cubicBezTo>
                  <a:cubicBezTo>
                    <a:pt x="23" y="8"/>
                    <a:pt x="19" y="7"/>
                    <a:pt x="19" y="5"/>
                  </a:cubicBezTo>
                  <a:cubicBezTo>
                    <a:pt x="19" y="4"/>
                    <a:pt x="17" y="2"/>
                    <a:pt x="16" y="1"/>
                  </a:cubicBezTo>
                  <a:cubicBezTo>
                    <a:pt x="15" y="1"/>
                    <a:pt x="13" y="1"/>
                    <a:pt x="13" y="1"/>
                  </a:cubicBezTo>
                  <a:cubicBezTo>
                    <a:pt x="12" y="0"/>
                    <a:pt x="11" y="4"/>
                    <a:pt x="12" y="5"/>
                  </a:cubicBezTo>
                  <a:cubicBezTo>
                    <a:pt x="13" y="6"/>
                    <a:pt x="14" y="12"/>
                    <a:pt x="11" y="11"/>
                  </a:cubicBezTo>
                  <a:cubicBezTo>
                    <a:pt x="9" y="11"/>
                    <a:pt x="9" y="7"/>
                    <a:pt x="7" y="7"/>
                  </a:cubicBezTo>
                  <a:cubicBezTo>
                    <a:pt x="7" y="7"/>
                    <a:pt x="3" y="12"/>
                    <a:pt x="3" y="14"/>
                  </a:cubicBezTo>
                  <a:cubicBezTo>
                    <a:pt x="3" y="15"/>
                    <a:pt x="1" y="16"/>
                    <a:pt x="0" y="16"/>
                  </a:cubicBezTo>
                  <a:cubicBezTo>
                    <a:pt x="1" y="17"/>
                    <a:pt x="2" y="18"/>
                    <a:pt x="2" y="18"/>
                  </a:cubicBezTo>
                  <a:cubicBezTo>
                    <a:pt x="3" y="19"/>
                    <a:pt x="1" y="22"/>
                    <a:pt x="2" y="24"/>
                  </a:cubicBezTo>
                  <a:cubicBezTo>
                    <a:pt x="4" y="27"/>
                    <a:pt x="7" y="23"/>
                    <a:pt x="8" y="26"/>
                  </a:cubicBezTo>
                  <a:cubicBezTo>
                    <a:pt x="9" y="30"/>
                    <a:pt x="7" y="31"/>
                    <a:pt x="7" y="35"/>
                  </a:cubicBezTo>
                  <a:cubicBezTo>
                    <a:pt x="7" y="38"/>
                    <a:pt x="5" y="38"/>
                    <a:pt x="5" y="41"/>
                  </a:cubicBezTo>
                  <a:cubicBezTo>
                    <a:pt x="6" y="44"/>
                    <a:pt x="10" y="40"/>
                    <a:pt x="12" y="38"/>
                  </a:cubicBezTo>
                  <a:cubicBezTo>
                    <a:pt x="15" y="36"/>
                    <a:pt x="17" y="37"/>
                    <a:pt x="18" y="38"/>
                  </a:cubicBezTo>
                  <a:cubicBezTo>
                    <a:pt x="19" y="39"/>
                    <a:pt x="23" y="38"/>
                    <a:pt x="23" y="37"/>
                  </a:cubicBezTo>
                  <a:cubicBezTo>
                    <a:pt x="24" y="35"/>
                    <a:pt x="29" y="34"/>
                    <a:pt x="31" y="36"/>
                  </a:cubicBezTo>
                  <a:cubicBezTo>
                    <a:pt x="33" y="38"/>
                    <a:pt x="34" y="41"/>
                    <a:pt x="37" y="42"/>
                  </a:cubicBezTo>
                  <a:cubicBezTo>
                    <a:pt x="39" y="43"/>
                    <a:pt x="35" y="51"/>
                    <a:pt x="38" y="52"/>
                  </a:cubicBezTo>
                  <a:cubicBezTo>
                    <a:pt x="40" y="52"/>
                    <a:pt x="43" y="56"/>
                    <a:pt x="43" y="60"/>
                  </a:cubicBezTo>
                  <a:cubicBezTo>
                    <a:pt x="43" y="64"/>
                    <a:pt x="45" y="66"/>
                    <a:pt x="42" y="69"/>
                  </a:cubicBezTo>
                  <a:cubicBezTo>
                    <a:pt x="44" y="70"/>
                    <a:pt x="46" y="70"/>
                    <a:pt x="45" y="72"/>
                  </a:cubicBezTo>
                  <a:cubicBezTo>
                    <a:pt x="45" y="73"/>
                    <a:pt x="48" y="72"/>
                    <a:pt x="48" y="70"/>
                  </a:cubicBezTo>
                  <a:cubicBezTo>
                    <a:pt x="48" y="67"/>
                    <a:pt x="52" y="67"/>
                    <a:pt x="53" y="68"/>
                  </a:cubicBezTo>
                  <a:cubicBezTo>
                    <a:pt x="55" y="68"/>
                    <a:pt x="57" y="68"/>
                    <a:pt x="59" y="67"/>
                  </a:cubicBezTo>
                  <a:cubicBezTo>
                    <a:pt x="59" y="65"/>
                    <a:pt x="59" y="64"/>
                    <a:pt x="59" y="63"/>
                  </a:cubicBezTo>
                  <a:cubicBezTo>
                    <a:pt x="60" y="60"/>
                    <a:pt x="59" y="57"/>
                    <a:pt x="58" y="55"/>
                  </a:cubicBezTo>
                  <a:cubicBezTo>
                    <a:pt x="56" y="54"/>
                    <a:pt x="52" y="52"/>
                    <a:pt x="51" y="49"/>
                  </a:cubicBezTo>
                  <a:cubicBezTo>
                    <a:pt x="50" y="46"/>
                    <a:pt x="45" y="43"/>
                    <a:pt x="44" y="40"/>
                  </a:cubicBezTo>
                  <a:cubicBezTo>
                    <a:pt x="43" y="38"/>
                    <a:pt x="40" y="35"/>
                    <a:pt x="40" y="3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24" name="Freeform 244"/>
            <p:cNvSpPr/>
            <p:nvPr/>
          </p:nvSpPr>
          <p:spPr bwMode="auto">
            <a:xfrm>
              <a:off x="7893562" y="4196276"/>
              <a:ext cx="169404" cy="341137"/>
            </a:xfrm>
            <a:custGeom>
              <a:avLst/>
              <a:gdLst>
                <a:gd name="T0" fmla="*/ 39 w 65"/>
                <a:gd name="T1" fmla="*/ 65 h 123"/>
                <a:gd name="T2" fmla="*/ 39 w 65"/>
                <a:gd name="T3" fmla="*/ 58 h 123"/>
                <a:gd name="T4" fmla="*/ 50 w 65"/>
                <a:gd name="T5" fmla="*/ 52 h 123"/>
                <a:gd name="T6" fmla="*/ 61 w 65"/>
                <a:gd name="T7" fmla="*/ 52 h 123"/>
                <a:gd name="T8" fmla="*/ 62 w 65"/>
                <a:gd name="T9" fmla="*/ 53 h 123"/>
                <a:gd name="T10" fmla="*/ 63 w 65"/>
                <a:gd name="T11" fmla="*/ 44 h 123"/>
                <a:gd name="T12" fmla="*/ 58 w 65"/>
                <a:gd name="T13" fmla="*/ 36 h 123"/>
                <a:gd name="T14" fmla="*/ 57 w 65"/>
                <a:gd name="T15" fmla="*/ 26 h 123"/>
                <a:gd name="T16" fmla="*/ 51 w 65"/>
                <a:gd name="T17" fmla="*/ 20 h 123"/>
                <a:gd name="T18" fmla="*/ 43 w 65"/>
                <a:gd name="T19" fmla="*/ 21 h 123"/>
                <a:gd name="T20" fmla="*/ 38 w 65"/>
                <a:gd name="T21" fmla="*/ 22 h 123"/>
                <a:gd name="T22" fmla="*/ 32 w 65"/>
                <a:gd name="T23" fmla="*/ 22 h 123"/>
                <a:gd name="T24" fmla="*/ 25 w 65"/>
                <a:gd name="T25" fmla="*/ 25 h 123"/>
                <a:gd name="T26" fmla="*/ 27 w 65"/>
                <a:gd name="T27" fmla="*/ 19 h 123"/>
                <a:gd name="T28" fmla="*/ 28 w 65"/>
                <a:gd name="T29" fmla="*/ 10 h 123"/>
                <a:gd name="T30" fmla="*/ 22 w 65"/>
                <a:gd name="T31" fmla="*/ 8 h 123"/>
                <a:gd name="T32" fmla="*/ 22 w 65"/>
                <a:gd name="T33" fmla="*/ 2 h 123"/>
                <a:gd name="T34" fmla="*/ 20 w 65"/>
                <a:gd name="T35" fmla="*/ 0 h 123"/>
                <a:gd name="T36" fmla="*/ 19 w 65"/>
                <a:gd name="T37" fmla="*/ 2 h 123"/>
                <a:gd name="T38" fmla="*/ 12 w 65"/>
                <a:gd name="T39" fmla="*/ 6 h 123"/>
                <a:gd name="T40" fmla="*/ 6 w 65"/>
                <a:gd name="T41" fmla="*/ 8 h 123"/>
                <a:gd name="T42" fmla="*/ 1 w 65"/>
                <a:gd name="T43" fmla="*/ 10 h 123"/>
                <a:gd name="T44" fmla="*/ 0 w 65"/>
                <a:gd name="T45" fmla="*/ 23 h 123"/>
                <a:gd name="T46" fmla="*/ 6 w 65"/>
                <a:gd name="T47" fmla="*/ 30 h 123"/>
                <a:gd name="T48" fmla="*/ 7 w 65"/>
                <a:gd name="T49" fmla="*/ 36 h 123"/>
                <a:gd name="T50" fmla="*/ 7 w 65"/>
                <a:gd name="T51" fmla="*/ 39 h 123"/>
                <a:gd name="T52" fmla="*/ 6 w 65"/>
                <a:gd name="T53" fmla="*/ 45 h 123"/>
                <a:gd name="T54" fmla="*/ 8 w 65"/>
                <a:gd name="T55" fmla="*/ 54 h 123"/>
                <a:gd name="T56" fmla="*/ 12 w 65"/>
                <a:gd name="T57" fmla="*/ 64 h 123"/>
                <a:gd name="T58" fmla="*/ 14 w 65"/>
                <a:gd name="T59" fmla="*/ 70 h 123"/>
                <a:gd name="T60" fmla="*/ 7 w 65"/>
                <a:gd name="T61" fmla="*/ 83 h 123"/>
                <a:gd name="T62" fmla="*/ 5 w 65"/>
                <a:gd name="T63" fmla="*/ 95 h 123"/>
                <a:gd name="T64" fmla="*/ 5 w 65"/>
                <a:gd name="T65" fmla="*/ 102 h 123"/>
                <a:gd name="T66" fmla="*/ 16 w 65"/>
                <a:gd name="T67" fmla="*/ 112 h 123"/>
                <a:gd name="T68" fmla="*/ 18 w 65"/>
                <a:gd name="T69" fmla="*/ 116 h 123"/>
                <a:gd name="T70" fmla="*/ 23 w 65"/>
                <a:gd name="T71" fmla="*/ 116 h 123"/>
                <a:gd name="T72" fmla="*/ 27 w 65"/>
                <a:gd name="T73" fmla="*/ 121 h 123"/>
                <a:gd name="T74" fmla="*/ 33 w 65"/>
                <a:gd name="T75" fmla="*/ 122 h 123"/>
                <a:gd name="T76" fmla="*/ 36 w 65"/>
                <a:gd name="T77" fmla="*/ 119 h 123"/>
                <a:gd name="T78" fmla="*/ 27 w 65"/>
                <a:gd name="T79" fmla="*/ 113 h 123"/>
                <a:gd name="T80" fmla="*/ 21 w 65"/>
                <a:gd name="T81" fmla="*/ 104 h 123"/>
                <a:gd name="T82" fmla="*/ 18 w 65"/>
                <a:gd name="T83" fmla="*/ 97 h 123"/>
                <a:gd name="T84" fmla="*/ 13 w 65"/>
                <a:gd name="T85" fmla="*/ 93 h 123"/>
                <a:gd name="T86" fmla="*/ 14 w 65"/>
                <a:gd name="T87" fmla="*/ 80 h 123"/>
                <a:gd name="T88" fmla="*/ 18 w 65"/>
                <a:gd name="T89" fmla="*/ 64 h 123"/>
                <a:gd name="T90" fmla="*/ 25 w 65"/>
                <a:gd name="T91" fmla="*/ 62 h 123"/>
                <a:gd name="T92" fmla="*/ 31 w 65"/>
                <a:gd name="T93" fmla="*/ 66 h 123"/>
                <a:gd name="T94" fmla="*/ 40 w 65"/>
                <a:gd name="T95" fmla="*/ 71 h 123"/>
                <a:gd name="T96" fmla="*/ 40 w 65"/>
                <a:gd name="T97" fmla="*/ 71 h 123"/>
                <a:gd name="T98" fmla="*/ 40 w 65"/>
                <a:gd name="T99" fmla="*/ 71 h 123"/>
                <a:gd name="T100" fmla="*/ 39 w 65"/>
                <a:gd name="T101" fmla="*/ 6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123">
                  <a:moveTo>
                    <a:pt x="39" y="65"/>
                  </a:moveTo>
                  <a:cubicBezTo>
                    <a:pt x="39" y="61"/>
                    <a:pt x="36" y="61"/>
                    <a:pt x="39" y="58"/>
                  </a:cubicBezTo>
                  <a:cubicBezTo>
                    <a:pt x="42" y="54"/>
                    <a:pt x="47" y="51"/>
                    <a:pt x="50" y="52"/>
                  </a:cubicBezTo>
                  <a:cubicBezTo>
                    <a:pt x="53" y="53"/>
                    <a:pt x="59" y="50"/>
                    <a:pt x="61" y="52"/>
                  </a:cubicBezTo>
                  <a:cubicBezTo>
                    <a:pt x="61" y="53"/>
                    <a:pt x="62" y="53"/>
                    <a:pt x="62" y="53"/>
                  </a:cubicBezTo>
                  <a:cubicBezTo>
                    <a:pt x="65" y="50"/>
                    <a:pt x="63" y="48"/>
                    <a:pt x="63" y="44"/>
                  </a:cubicBezTo>
                  <a:cubicBezTo>
                    <a:pt x="63" y="40"/>
                    <a:pt x="60" y="36"/>
                    <a:pt x="58" y="36"/>
                  </a:cubicBezTo>
                  <a:cubicBezTo>
                    <a:pt x="55" y="35"/>
                    <a:pt x="59" y="27"/>
                    <a:pt x="57" y="26"/>
                  </a:cubicBezTo>
                  <a:cubicBezTo>
                    <a:pt x="54" y="25"/>
                    <a:pt x="53" y="22"/>
                    <a:pt x="51" y="20"/>
                  </a:cubicBezTo>
                  <a:cubicBezTo>
                    <a:pt x="49" y="18"/>
                    <a:pt x="44" y="19"/>
                    <a:pt x="43" y="21"/>
                  </a:cubicBezTo>
                  <a:cubicBezTo>
                    <a:pt x="43" y="22"/>
                    <a:pt x="39" y="23"/>
                    <a:pt x="38" y="22"/>
                  </a:cubicBezTo>
                  <a:cubicBezTo>
                    <a:pt x="37" y="21"/>
                    <a:pt x="35" y="20"/>
                    <a:pt x="32" y="22"/>
                  </a:cubicBezTo>
                  <a:cubicBezTo>
                    <a:pt x="30" y="24"/>
                    <a:pt x="26" y="28"/>
                    <a:pt x="25" y="25"/>
                  </a:cubicBezTo>
                  <a:cubicBezTo>
                    <a:pt x="25" y="22"/>
                    <a:pt x="27" y="22"/>
                    <a:pt x="27" y="19"/>
                  </a:cubicBezTo>
                  <a:cubicBezTo>
                    <a:pt x="27" y="15"/>
                    <a:pt x="29" y="14"/>
                    <a:pt x="28" y="10"/>
                  </a:cubicBezTo>
                  <a:cubicBezTo>
                    <a:pt x="27" y="7"/>
                    <a:pt x="24" y="11"/>
                    <a:pt x="22" y="8"/>
                  </a:cubicBezTo>
                  <a:cubicBezTo>
                    <a:pt x="21" y="6"/>
                    <a:pt x="23" y="3"/>
                    <a:pt x="22" y="2"/>
                  </a:cubicBezTo>
                  <a:cubicBezTo>
                    <a:pt x="22" y="2"/>
                    <a:pt x="21" y="1"/>
                    <a:pt x="20" y="0"/>
                  </a:cubicBezTo>
                  <a:cubicBezTo>
                    <a:pt x="20" y="1"/>
                    <a:pt x="19" y="1"/>
                    <a:pt x="19" y="2"/>
                  </a:cubicBezTo>
                  <a:cubicBezTo>
                    <a:pt x="18" y="3"/>
                    <a:pt x="13" y="4"/>
                    <a:pt x="12" y="6"/>
                  </a:cubicBezTo>
                  <a:cubicBezTo>
                    <a:pt x="10" y="8"/>
                    <a:pt x="7" y="8"/>
                    <a:pt x="6" y="8"/>
                  </a:cubicBezTo>
                  <a:cubicBezTo>
                    <a:pt x="5" y="8"/>
                    <a:pt x="1" y="8"/>
                    <a:pt x="1" y="10"/>
                  </a:cubicBezTo>
                  <a:cubicBezTo>
                    <a:pt x="1" y="12"/>
                    <a:pt x="0" y="21"/>
                    <a:pt x="0" y="23"/>
                  </a:cubicBezTo>
                  <a:cubicBezTo>
                    <a:pt x="0" y="24"/>
                    <a:pt x="4" y="30"/>
                    <a:pt x="6" y="30"/>
                  </a:cubicBezTo>
                  <a:cubicBezTo>
                    <a:pt x="7" y="31"/>
                    <a:pt x="5" y="35"/>
                    <a:pt x="7" y="36"/>
                  </a:cubicBezTo>
                  <a:cubicBezTo>
                    <a:pt x="9" y="37"/>
                    <a:pt x="8" y="40"/>
                    <a:pt x="7" y="39"/>
                  </a:cubicBezTo>
                  <a:cubicBezTo>
                    <a:pt x="6" y="39"/>
                    <a:pt x="7" y="44"/>
                    <a:pt x="6" y="45"/>
                  </a:cubicBezTo>
                  <a:cubicBezTo>
                    <a:pt x="4" y="47"/>
                    <a:pt x="5" y="51"/>
                    <a:pt x="8" y="54"/>
                  </a:cubicBezTo>
                  <a:cubicBezTo>
                    <a:pt x="12" y="57"/>
                    <a:pt x="12" y="61"/>
                    <a:pt x="12" y="64"/>
                  </a:cubicBezTo>
                  <a:cubicBezTo>
                    <a:pt x="12" y="66"/>
                    <a:pt x="14" y="66"/>
                    <a:pt x="14" y="70"/>
                  </a:cubicBezTo>
                  <a:cubicBezTo>
                    <a:pt x="14" y="70"/>
                    <a:pt x="10" y="83"/>
                    <a:pt x="7" y="83"/>
                  </a:cubicBezTo>
                  <a:cubicBezTo>
                    <a:pt x="7" y="86"/>
                    <a:pt x="6" y="92"/>
                    <a:pt x="5" y="95"/>
                  </a:cubicBezTo>
                  <a:cubicBezTo>
                    <a:pt x="4" y="98"/>
                    <a:pt x="3" y="102"/>
                    <a:pt x="5" y="102"/>
                  </a:cubicBezTo>
                  <a:cubicBezTo>
                    <a:pt x="8" y="102"/>
                    <a:pt x="12" y="107"/>
                    <a:pt x="16" y="112"/>
                  </a:cubicBezTo>
                  <a:cubicBezTo>
                    <a:pt x="17" y="113"/>
                    <a:pt x="18" y="115"/>
                    <a:pt x="18" y="116"/>
                  </a:cubicBezTo>
                  <a:cubicBezTo>
                    <a:pt x="20" y="116"/>
                    <a:pt x="22" y="116"/>
                    <a:pt x="23" y="116"/>
                  </a:cubicBezTo>
                  <a:cubicBezTo>
                    <a:pt x="26" y="117"/>
                    <a:pt x="27" y="120"/>
                    <a:pt x="27" y="121"/>
                  </a:cubicBezTo>
                  <a:cubicBezTo>
                    <a:pt x="27" y="123"/>
                    <a:pt x="32" y="122"/>
                    <a:pt x="33" y="122"/>
                  </a:cubicBezTo>
                  <a:cubicBezTo>
                    <a:pt x="34" y="122"/>
                    <a:pt x="33" y="120"/>
                    <a:pt x="36" y="119"/>
                  </a:cubicBezTo>
                  <a:cubicBezTo>
                    <a:pt x="34" y="116"/>
                    <a:pt x="30" y="114"/>
                    <a:pt x="27" y="113"/>
                  </a:cubicBezTo>
                  <a:cubicBezTo>
                    <a:pt x="23" y="113"/>
                    <a:pt x="21" y="107"/>
                    <a:pt x="21" y="104"/>
                  </a:cubicBezTo>
                  <a:cubicBezTo>
                    <a:pt x="21" y="101"/>
                    <a:pt x="18" y="99"/>
                    <a:pt x="18" y="97"/>
                  </a:cubicBezTo>
                  <a:cubicBezTo>
                    <a:pt x="18" y="94"/>
                    <a:pt x="16" y="94"/>
                    <a:pt x="13" y="93"/>
                  </a:cubicBezTo>
                  <a:cubicBezTo>
                    <a:pt x="10" y="92"/>
                    <a:pt x="14" y="83"/>
                    <a:pt x="14" y="80"/>
                  </a:cubicBezTo>
                  <a:cubicBezTo>
                    <a:pt x="14" y="77"/>
                    <a:pt x="20" y="67"/>
                    <a:pt x="18" y="64"/>
                  </a:cubicBezTo>
                  <a:cubicBezTo>
                    <a:pt x="17" y="61"/>
                    <a:pt x="24" y="58"/>
                    <a:pt x="25" y="62"/>
                  </a:cubicBezTo>
                  <a:cubicBezTo>
                    <a:pt x="26" y="65"/>
                    <a:pt x="26" y="67"/>
                    <a:pt x="31" y="66"/>
                  </a:cubicBezTo>
                  <a:cubicBezTo>
                    <a:pt x="36" y="66"/>
                    <a:pt x="36" y="70"/>
                    <a:pt x="40" y="71"/>
                  </a:cubicBezTo>
                  <a:cubicBezTo>
                    <a:pt x="40" y="71"/>
                    <a:pt x="40" y="71"/>
                    <a:pt x="40" y="71"/>
                  </a:cubicBezTo>
                  <a:cubicBezTo>
                    <a:pt x="40" y="71"/>
                    <a:pt x="40" y="71"/>
                    <a:pt x="40" y="71"/>
                  </a:cubicBezTo>
                  <a:cubicBezTo>
                    <a:pt x="41" y="68"/>
                    <a:pt x="39" y="68"/>
                    <a:pt x="39" y="6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25" name="Freeform 245"/>
            <p:cNvSpPr/>
            <p:nvPr/>
          </p:nvSpPr>
          <p:spPr bwMode="auto">
            <a:xfrm>
              <a:off x="6161880" y="3281409"/>
              <a:ext cx="204958" cy="177215"/>
            </a:xfrm>
            <a:custGeom>
              <a:avLst/>
              <a:gdLst>
                <a:gd name="T0" fmla="*/ 2 w 78"/>
                <a:gd name="T1" fmla="*/ 14 h 64"/>
                <a:gd name="T2" fmla="*/ 2 w 78"/>
                <a:gd name="T3" fmla="*/ 22 h 64"/>
                <a:gd name="T4" fmla="*/ 2 w 78"/>
                <a:gd name="T5" fmla="*/ 25 h 64"/>
                <a:gd name="T6" fmla="*/ 4 w 78"/>
                <a:gd name="T7" fmla="*/ 29 h 64"/>
                <a:gd name="T8" fmla="*/ 5 w 78"/>
                <a:gd name="T9" fmla="*/ 33 h 64"/>
                <a:gd name="T10" fmla="*/ 7 w 78"/>
                <a:gd name="T11" fmla="*/ 40 h 64"/>
                <a:gd name="T12" fmla="*/ 7 w 78"/>
                <a:gd name="T13" fmla="*/ 44 h 64"/>
                <a:gd name="T14" fmla="*/ 12 w 78"/>
                <a:gd name="T15" fmla="*/ 46 h 64"/>
                <a:gd name="T16" fmla="*/ 17 w 78"/>
                <a:gd name="T17" fmla="*/ 50 h 64"/>
                <a:gd name="T18" fmla="*/ 21 w 78"/>
                <a:gd name="T19" fmla="*/ 52 h 64"/>
                <a:gd name="T20" fmla="*/ 26 w 78"/>
                <a:gd name="T21" fmla="*/ 51 h 64"/>
                <a:gd name="T22" fmla="*/ 28 w 78"/>
                <a:gd name="T23" fmla="*/ 54 h 64"/>
                <a:gd name="T24" fmla="*/ 33 w 78"/>
                <a:gd name="T25" fmla="*/ 55 h 64"/>
                <a:gd name="T26" fmla="*/ 37 w 78"/>
                <a:gd name="T27" fmla="*/ 60 h 64"/>
                <a:gd name="T28" fmla="*/ 42 w 78"/>
                <a:gd name="T29" fmla="*/ 59 h 64"/>
                <a:gd name="T30" fmla="*/ 49 w 78"/>
                <a:gd name="T31" fmla="*/ 60 h 64"/>
                <a:gd name="T32" fmla="*/ 55 w 78"/>
                <a:gd name="T33" fmla="*/ 61 h 64"/>
                <a:gd name="T34" fmla="*/ 62 w 78"/>
                <a:gd name="T35" fmla="*/ 62 h 64"/>
                <a:gd name="T36" fmla="*/ 66 w 78"/>
                <a:gd name="T37" fmla="*/ 64 h 64"/>
                <a:gd name="T38" fmla="*/ 66 w 78"/>
                <a:gd name="T39" fmla="*/ 58 h 64"/>
                <a:gd name="T40" fmla="*/ 74 w 78"/>
                <a:gd name="T41" fmla="*/ 51 h 64"/>
                <a:gd name="T42" fmla="*/ 77 w 78"/>
                <a:gd name="T43" fmla="*/ 48 h 64"/>
                <a:gd name="T44" fmla="*/ 74 w 78"/>
                <a:gd name="T45" fmla="*/ 40 h 64"/>
                <a:gd name="T46" fmla="*/ 73 w 78"/>
                <a:gd name="T47" fmla="*/ 33 h 64"/>
                <a:gd name="T48" fmla="*/ 71 w 78"/>
                <a:gd name="T49" fmla="*/ 29 h 64"/>
                <a:gd name="T50" fmla="*/ 75 w 78"/>
                <a:gd name="T51" fmla="*/ 25 h 64"/>
                <a:gd name="T52" fmla="*/ 75 w 78"/>
                <a:gd name="T53" fmla="*/ 18 h 64"/>
                <a:gd name="T54" fmla="*/ 74 w 78"/>
                <a:gd name="T55" fmla="*/ 12 h 64"/>
                <a:gd name="T56" fmla="*/ 68 w 78"/>
                <a:gd name="T57" fmla="*/ 7 h 64"/>
                <a:gd name="T58" fmla="*/ 67 w 78"/>
                <a:gd name="T59" fmla="*/ 7 h 64"/>
                <a:gd name="T60" fmla="*/ 46 w 78"/>
                <a:gd name="T61" fmla="*/ 6 h 64"/>
                <a:gd name="T62" fmla="*/ 42 w 78"/>
                <a:gd name="T63" fmla="*/ 4 h 64"/>
                <a:gd name="T64" fmla="*/ 38 w 78"/>
                <a:gd name="T65" fmla="*/ 7 h 64"/>
                <a:gd name="T66" fmla="*/ 34 w 78"/>
                <a:gd name="T67" fmla="*/ 2 h 64"/>
                <a:gd name="T68" fmla="*/ 17 w 78"/>
                <a:gd name="T69" fmla="*/ 7 h 64"/>
                <a:gd name="T70" fmla="*/ 4 w 78"/>
                <a:gd name="T71" fmla="*/ 11 h 64"/>
                <a:gd name="T72" fmla="*/ 2 w 78"/>
                <a:gd name="T73" fmla="*/ 13 h 64"/>
                <a:gd name="T74" fmla="*/ 2 w 78"/>
                <a:gd name="T75" fmla="*/ 1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64">
                  <a:moveTo>
                    <a:pt x="2" y="14"/>
                  </a:moveTo>
                  <a:cubicBezTo>
                    <a:pt x="2" y="15"/>
                    <a:pt x="3" y="20"/>
                    <a:pt x="2" y="22"/>
                  </a:cubicBezTo>
                  <a:cubicBezTo>
                    <a:pt x="0" y="24"/>
                    <a:pt x="1" y="25"/>
                    <a:pt x="2" y="25"/>
                  </a:cubicBezTo>
                  <a:cubicBezTo>
                    <a:pt x="3" y="26"/>
                    <a:pt x="4" y="28"/>
                    <a:pt x="4" y="29"/>
                  </a:cubicBezTo>
                  <a:cubicBezTo>
                    <a:pt x="4" y="31"/>
                    <a:pt x="5" y="30"/>
                    <a:pt x="5" y="33"/>
                  </a:cubicBezTo>
                  <a:cubicBezTo>
                    <a:pt x="5" y="37"/>
                    <a:pt x="6" y="39"/>
                    <a:pt x="7" y="40"/>
                  </a:cubicBezTo>
                  <a:cubicBezTo>
                    <a:pt x="8" y="41"/>
                    <a:pt x="8" y="42"/>
                    <a:pt x="7" y="44"/>
                  </a:cubicBezTo>
                  <a:cubicBezTo>
                    <a:pt x="9" y="45"/>
                    <a:pt x="10" y="46"/>
                    <a:pt x="12" y="46"/>
                  </a:cubicBezTo>
                  <a:cubicBezTo>
                    <a:pt x="16" y="48"/>
                    <a:pt x="17" y="49"/>
                    <a:pt x="17" y="50"/>
                  </a:cubicBezTo>
                  <a:cubicBezTo>
                    <a:pt x="17" y="51"/>
                    <a:pt x="21" y="54"/>
                    <a:pt x="21" y="52"/>
                  </a:cubicBezTo>
                  <a:cubicBezTo>
                    <a:pt x="22" y="50"/>
                    <a:pt x="24" y="51"/>
                    <a:pt x="26" y="51"/>
                  </a:cubicBezTo>
                  <a:cubicBezTo>
                    <a:pt x="28" y="51"/>
                    <a:pt x="28" y="53"/>
                    <a:pt x="28" y="54"/>
                  </a:cubicBezTo>
                  <a:cubicBezTo>
                    <a:pt x="28" y="55"/>
                    <a:pt x="32" y="54"/>
                    <a:pt x="33" y="55"/>
                  </a:cubicBezTo>
                  <a:cubicBezTo>
                    <a:pt x="35" y="56"/>
                    <a:pt x="35" y="59"/>
                    <a:pt x="37" y="60"/>
                  </a:cubicBezTo>
                  <a:cubicBezTo>
                    <a:pt x="39" y="61"/>
                    <a:pt x="41" y="59"/>
                    <a:pt x="42" y="59"/>
                  </a:cubicBezTo>
                  <a:cubicBezTo>
                    <a:pt x="43" y="60"/>
                    <a:pt x="47" y="61"/>
                    <a:pt x="49" y="60"/>
                  </a:cubicBezTo>
                  <a:cubicBezTo>
                    <a:pt x="51" y="59"/>
                    <a:pt x="52" y="61"/>
                    <a:pt x="55" y="61"/>
                  </a:cubicBezTo>
                  <a:cubicBezTo>
                    <a:pt x="58" y="61"/>
                    <a:pt x="61" y="62"/>
                    <a:pt x="62" y="62"/>
                  </a:cubicBezTo>
                  <a:cubicBezTo>
                    <a:pt x="62" y="63"/>
                    <a:pt x="64" y="63"/>
                    <a:pt x="66" y="64"/>
                  </a:cubicBezTo>
                  <a:cubicBezTo>
                    <a:pt x="67" y="62"/>
                    <a:pt x="66" y="59"/>
                    <a:pt x="66" y="58"/>
                  </a:cubicBezTo>
                  <a:cubicBezTo>
                    <a:pt x="66" y="57"/>
                    <a:pt x="73" y="52"/>
                    <a:pt x="74" y="51"/>
                  </a:cubicBezTo>
                  <a:cubicBezTo>
                    <a:pt x="75" y="49"/>
                    <a:pt x="76" y="49"/>
                    <a:pt x="77" y="48"/>
                  </a:cubicBezTo>
                  <a:cubicBezTo>
                    <a:pt x="78" y="46"/>
                    <a:pt x="75" y="41"/>
                    <a:pt x="74" y="40"/>
                  </a:cubicBezTo>
                  <a:cubicBezTo>
                    <a:pt x="73" y="39"/>
                    <a:pt x="73" y="35"/>
                    <a:pt x="73" y="33"/>
                  </a:cubicBezTo>
                  <a:cubicBezTo>
                    <a:pt x="74" y="31"/>
                    <a:pt x="71" y="30"/>
                    <a:pt x="71" y="29"/>
                  </a:cubicBezTo>
                  <a:cubicBezTo>
                    <a:pt x="71" y="27"/>
                    <a:pt x="74" y="25"/>
                    <a:pt x="75" y="25"/>
                  </a:cubicBezTo>
                  <a:cubicBezTo>
                    <a:pt x="77" y="24"/>
                    <a:pt x="76" y="19"/>
                    <a:pt x="75" y="18"/>
                  </a:cubicBezTo>
                  <a:cubicBezTo>
                    <a:pt x="74" y="16"/>
                    <a:pt x="73" y="14"/>
                    <a:pt x="74" y="12"/>
                  </a:cubicBezTo>
                  <a:cubicBezTo>
                    <a:pt x="75" y="9"/>
                    <a:pt x="68" y="7"/>
                    <a:pt x="68" y="7"/>
                  </a:cubicBezTo>
                  <a:cubicBezTo>
                    <a:pt x="67" y="7"/>
                    <a:pt x="67" y="7"/>
                    <a:pt x="67" y="7"/>
                  </a:cubicBezTo>
                  <a:cubicBezTo>
                    <a:pt x="62" y="8"/>
                    <a:pt x="47" y="6"/>
                    <a:pt x="46" y="6"/>
                  </a:cubicBezTo>
                  <a:cubicBezTo>
                    <a:pt x="46" y="6"/>
                    <a:pt x="44" y="5"/>
                    <a:pt x="42" y="4"/>
                  </a:cubicBezTo>
                  <a:cubicBezTo>
                    <a:pt x="42" y="6"/>
                    <a:pt x="40" y="7"/>
                    <a:pt x="38" y="7"/>
                  </a:cubicBezTo>
                  <a:cubicBezTo>
                    <a:pt x="34" y="7"/>
                    <a:pt x="34" y="3"/>
                    <a:pt x="34" y="2"/>
                  </a:cubicBezTo>
                  <a:cubicBezTo>
                    <a:pt x="34" y="0"/>
                    <a:pt x="20" y="3"/>
                    <a:pt x="17" y="7"/>
                  </a:cubicBezTo>
                  <a:cubicBezTo>
                    <a:pt x="13" y="10"/>
                    <a:pt x="4" y="9"/>
                    <a:pt x="4" y="11"/>
                  </a:cubicBezTo>
                  <a:cubicBezTo>
                    <a:pt x="4" y="12"/>
                    <a:pt x="3" y="13"/>
                    <a:pt x="2" y="13"/>
                  </a:cubicBezTo>
                  <a:cubicBezTo>
                    <a:pt x="2" y="13"/>
                    <a:pt x="2" y="13"/>
                    <a:pt x="2" y="14"/>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27" name="Freeform 246"/>
            <p:cNvSpPr/>
            <p:nvPr/>
          </p:nvSpPr>
          <p:spPr bwMode="auto">
            <a:xfrm>
              <a:off x="6193251" y="3567164"/>
              <a:ext cx="75290" cy="77531"/>
            </a:xfrm>
            <a:custGeom>
              <a:avLst/>
              <a:gdLst>
                <a:gd name="T0" fmla="*/ 21 w 29"/>
                <a:gd name="T1" fmla="*/ 25 h 28"/>
                <a:gd name="T2" fmla="*/ 27 w 29"/>
                <a:gd name="T3" fmla="*/ 16 h 28"/>
                <a:gd name="T4" fmla="*/ 28 w 29"/>
                <a:gd name="T5" fmla="*/ 6 h 28"/>
                <a:gd name="T6" fmla="*/ 21 w 29"/>
                <a:gd name="T7" fmla="*/ 2 h 28"/>
                <a:gd name="T8" fmla="*/ 9 w 29"/>
                <a:gd name="T9" fmla="*/ 1 h 28"/>
                <a:gd name="T10" fmla="*/ 4 w 29"/>
                <a:gd name="T11" fmla="*/ 2 h 28"/>
                <a:gd name="T12" fmla="*/ 0 w 29"/>
                <a:gd name="T13" fmla="*/ 4 h 28"/>
                <a:gd name="T14" fmla="*/ 4 w 29"/>
                <a:gd name="T15" fmla="*/ 10 h 28"/>
                <a:gd name="T16" fmla="*/ 10 w 29"/>
                <a:gd name="T17" fmla="*/ 18 h 28"/>
                <a:gd name="T18" fmla="*/ 17 w 29"/>
                <a:gd name="T19" fmla="*/ 25 h 28"/>
                <a:gd name="T20" fmla="*/ 21 w 29"/>
                <a:gd name="T21" fmla="*/ 28 h 28"/>
                <a:gd name="T22" fmla="*/ 21 w 29"/>
                <a:gd name="T23"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21" y="25"/>
                  </a:moveTo>
                  <a:cubicBezTo>
                    <a:pt x="21" y="24"/>
                    <a:pt x="26" y="16"/>
                    <a:pt x="27" y="16"/>
                  </a:cubicBezTo>
                  <a:cubicBezTo>
                    <a:pt x="28" y="16"/>
                    <a:pt x="29" y="9"/>
                    <a:pt x="28" y="6"/>
                  </a:cubicBezTo>
                  <a:cubicBezTo>
                    <a:pt x="24" y="3"/>
                    <a:pt x="21" y="2"/>
                    <a:pt x="21" y="2"/>
                  </a:cubicBezTo>
                  <a:cubicBezTo>
                    <a:pt x="21" y="2"/>
                    <a:pt x="10" y="2"/>
                    <a:pt x="9" y="1"/>
                  </a:cubicBezTo>
                  <a:cubicBezTo>
                    <a:pt x="7" y="0"/>
                    <a:pt x="5" y="3"/>
                    <a:pt x="4" y="2"/>
                  </a:cubicBezTo>
                  <a:cubicBezTo>
                    <a:pt x="2" y="1"/>
                    <a:pt x="0" y="2"/>
                    <a:pt x="0" y="4"/>
                  </a:cubicBezTo>
                  <a:cubicBezTo>
                    <a:pt x="0" y="6"/>
                    <a:pt x="4" y="7"/>
                    <a:pt x="4" y="10"/>
                  </a:cubicBezTo>
                  <a:cubicBezTo>
                    <a:pt x="4" y="12"/>
                    <a:pt x="10" y="16"/>
                    <a:pt x="10" y="18"/>
                  </a:cubicBezTo>
                  <a:cubicBezTo>
                    <a:pt x="10" y="19"/>
                    <a:pt x="14" y="21"/>
                    <a:pt x="17" y="25"/>
                  </a:cubicBezTo>
                  <a:cubicBezTo>
                    <a:pt x="18" y="26"/>
                    <a:pt x="20" y="27"/>
                    <a:pt x="21" y="28"/>
                  </a:cubicBezTo>
                  <a:cubicBezTo>
                    <a:pt x="21" y="27"/>
                    <a:pt x="21" y="26"/>
                    <a:pt x="21" y="2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28" name="Freeform 247"/>
            <p:cNvSpPr/>
            <p:nvPr/>
          </p:nvSpPr>
          <p:spPr bwMode="auto">
            <a:xfrm>
              <a:off x="6153515" y="3529507"/>
              <a:ext cx="112935" cy="106328"/>
            </a:xfrm>
            <a:custGeom>
              <a:avLst/>
              <a:gdLst>
                <a:gd name="T0" fmla="*/ 25 w 43"/>
                <a:gd name="T1" fmla="*/ 31 h 38"/>
                <a:gd name="T2" fmla="*/ 19 w 43"/>
                <a:gd name="T3" fmla="*/ 23 h 38"/>
                <a:gd name="T4" fmla="*/ 15 w 43"/>
                <a:gd name="T5" fmla="*/ 17 h 38"/>
                <a:gd name="T6" fmla="*/ 19 w 43"/>
                <a:gd name="T7" fmla="*/ 15 h 38"/>
                <a:gd name="T8" fmla="*/ 24 w 43"/>
                <a:gd name="T9" fmla="*/ 14 h 38"/>
                <a:gd name="T10" fmla="*/ 36 w 43"/>
                <a:gd name="T11" fmla="*/ 15 h 38"/>
                <a:gd name="T12" fmla="*/ 43 w 43"/>
                <a:gd name="T13" fmla="*/ 19 h 38"/>
                <a:gd name="T14" fmla="*/ 43 w 43"/>
                <a:gd name="T15" fmla="*/ 17 h 38"/>
                <a:gd name="T16" fmla="*/ 40 w 43"/>
                <a:gd name="T17" fmla="*/ 11 h 38"/>
                <a:gd name="T18" fmla="*/ 38 w 43"/>
                <a:gd name="T19" fmla="*/ 6 h 38"/>
                <a:gd name="T20" fmla="*/ 36 w 43"/>
                <a:gd name="T21" fmla="*/ 7 h 38"/>
                <a:gd name="T22" fmla="*/ 27 w 43"/>
                <a:gd name="T23" fmla="*/ 5 h 38"/>
                <a:gd name="T24" fmla="*/ 21 w 43"/>
                <a:gd name="T25" fmla="*/ 0 h 38"/>
                <a:gd name="T26" fmla="*/ 16 w 43"/>
                <a:gd name="T27" fmla="*/ 4 h 38"/>
                <a:gd name="T28" fmla="*/ 14 w 43"/>
                <a:gd name="T29" fmla="*/ 8 h 38"/>
                <a:gd name="T30" fmla="*/ 11 w 43"/>
                <a:gd name="T31" fmla="*/ 11 h 38"/>
                <a:gd name="T32" fmla="*/ 6 w 43"/>
                <a:gd name="T33" fmla="*/ 11 h 38"/>
                <a:gd name="T34" fmla="*/ 0 w 43"/>
                <a:gd name="T35" fmla="*/ 12 h 38"/>
                <a:gd name="T36" fmla="*/ 2 w 43"/>
                <a:gd name="T37" fmla="*/ 15 h 38"/>
                <a:gd name="T38" fmla="*/ 8 w 43"/>
                <a:gd name="T39" fmla="*/ 18 h 38"/>
                <a:gd name="T40" fmla="*/ 15 w 43"/>
                <a:gd name="T41" fmla="*/ 29 h 38"/>
                <a:gd name="T42" fmla="*/ 22 w 43"/>
                <a:gd name="T43" fmla="*/ 33 h 38"/>
                <a:gd name="T44" fmla="*/ 28 w 43"/>
                <a:gd name="T45" fmla="*/ 36 h 38"/>
                <a:gd name="T46" fmla="*/ 32 w 43"/>
                <a:gd name="T47" fmla="*/ 38 h 38"/>
                <a:gd name="T48" fmla="*/ 25 w 43"/>
                <a:gd name="T49"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38">
                  <a:moveTo>
                    <a:pt x="25" y="31"/>
                  </a:moveTo>
                  <a:cubicBezTo>
                    <a:pt x="25" y="29"/>
                    <a:pt x="19" y="25"/>
                    <a:pt x="19" y="23"/>
                  </a:cubicBezTo>
                  <a:cubicBezTo>
                    <a:pt x="19" y="20"/>
                    <a:pt x="15" y="19"/>
                    <a:pt x="15" y="17"/>
                  </a:cubicBezTo>
                  <a:cubicBezTo>
                    <a:pt x="15" y="15"/>
                    <a:pt x="17" y="14"/>
                    <a:pt x="19" y="15"/>
                  </a:cubicBezTo>
                  <a:cubicBezTo>
                    <a:pt x="20" y="16"/>
                    <a:pt x="22" y="13"/>
                    <a:pt x="24" y="14"/>
                  </a:cubicBezTo>
                  <a:cubicBezTo>
                    <a:pt x="25" y="15"/>
                    <a:pt x="36" y="15"/>
                    <a:pt x="36" y="15"/>
                  </a:cubicBezTo>
                  <a:cubicBezTo>
                    <a:pt x="36" y="15"/>
                    <a:pt x="39" y="16"/>
                    <a:pt x="43" y="19"/>
                  </a:cubicBezTo>
                  <a:cubicBezTo>
                    <a:pt x="43" y="18"/>
                    <a:pt x="43" y="17"/>
                    <a:pt x="43" y="17"/>
                  </a:cubicBezTo>
                  <a:cubicBezTo>
                    <a:pt x="42" y="15"/>
                    <a:pt x="43" y="12"/>
                    <a:pt x="40" y="11"/>
                  </a:cubicBezTo>
                  <a:cubicBezTo>
                    <a:pt x="39" y="11"/>
                    <a:pt x="39" y="8"/>
                    <a:pt x="38" y="6"/>
                  </a:cubicBezTo>
                  <a:cubicBezTo>
                    <a:pt x="37" y="7"/>
                    <a:pt x="36" y="7"/>
                    <a:pt x="36" y="7"/>
                  </a:cubicBezTo>
                  <a:cubicBezTo>
                    <a:pt x="33" y="8"/>
                    <a:pt x="29" y="7"/>
                    <a:pt x="27" y="5"/>
                  </a:cubicBezTo>
                  <a:cubicBezTo>
                    <a:pt x="26" y="4"/>
                    <a:pt x="22" y="1"/>
                    <a:pt x="21" y="0"/>
                  </a:cubicBezTo>
                  <a:cubicBezTo>
                    <a:pt x="20" y="1"/>
                    <a:pt x="17" y="3"/>
                    <a:pt x="16" y="4"/>
                  </a:cubicBezTo>
                  <a:cubicBezTo>
                    <a:pt x="14" y="4"/>
                    <a:pt x="15" y="8"/>
                    <a:pt x="14" y="8"/>
                  </a:cubicBezTo>
                  <a:cubicBezTo>
                    <a:pt x="12" y="8"/>
                    <a:pt x="11" y="10"/>
                    <a:pt x="11" y="11"/>
                  </a:cubicBezTo>
                  <a:cubicBezTo>
                    <a:pt x="11" y="12"/>
                    <a:pt x="7" y="10"/>
                    <a:pt x="6" y="11"/>
                  </a:cubicBezTo>
                  <a:cubicBezTo>
                    <a:pt x="5" y="11"/>
                    <a:pt x="2" y="12"/>
                    <a:pt x="0" y="12"/>
                  </a:cubicBezTo>
                  <a:cubicBezTo>
                    <a:pt x="1" y="14"/>
                    <a:pt x="0" y="15"/>
                    <a:pt x="2" y="15"/>
                  </a:cubicBezTo>
                  <a:cubicBezTo>
                    <a:pt x="4" y="15"/>
                    <a:pt x="8" y="15"/>
                    <a:pt x="8" y="18"/>
                  </a:cubicBezTo>
                  <a:cubicBezTo>
                    <a:pt x="8" y="21"/>
                    <a:pt x="13" y="27"/>
                    <a:pt x="15" y="29"/>
                  </a:cubicBezTo>
                  <a:cubicBezTo>
                    <a:pt x="17" y="31"/>
                    <a:pt x="21" y="31"/>
                    <a:pt x="22" y="33"/>
                  </a:cubicBezTo>
                  <a:cubicBezTo>
                    <a:pt x="22" y="35"/>
                    <a:pt x="25" y="36"/>
                    <a:pt x="28" y="36"/>
                  </a:cubicBezTo>
                  <a:cubicBezTo>
                    <a:pt x="29" y="37"/>
                    <a:pt x="31" y="37"/>
                    <a:pt x="32" y="38"/>
                  </a:cubicBezTo>
                  <a:cubicBezTo>
                    <a:pt x="29" y="34"/>
                    <a:pt x="25" y="32"/>
                    <a:pt x="25" y="3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29" name="Freeform 248"/>
            <p:cNvSpPr/>
            <p:nvPr/>
          </p:nvSpPr>
          <p:spPr bwMode="auto">
            <a:xfrm>
              <a:off x="6264358" y="3642481"/>
              <a:ext cx="39737" cy="79746"/>
            </a:xfrm>
            <a:custGeom>
              <a:avLst/>
              <a:gdLst>
                <a:gd name="T0" fmla="*/ 10 w 15"/>
                <a:gd name="T1" fmla="*/ 25 h 29"/>
                <a:gd name="T2" fmla="*/ 12 w 15"/>
                <a:gd name="T3" fmla="*/ 22 h 29"/>
                <a:gd name="T4" fmla="*/ 14 w 15"/>
                <a:gd name="T5" fmla="*/ 17 h 29"/>
                <a:gd name="T6" fmla="*/ 15 w 15"/>
                <a:gd name="T7" fmla="*/ 17 h 29"/>
                <a:gd name="T8" fmla="*/ 10 w 15"/>
                <a:gd name="T9" fmla="*/ 12 h 29"/>
                <a:gd name="T10" fmla="*/ 11 w 15"/>
                <a:gd name="T11" fmla="*/ 4 h 29"/>
                <a:gd name="T12" fmla="*/ 4 w 15"/>
                <a:gd name="T13" fmla="*/ 0 h 29"/>
                <a:gd name="T14" fmla="*/ 0 w 15"/>
                <a:gd name="T15" fmla="*/ 5 h 29"/>
                <a:gd name="T16" fmla="*/ 2 w 15"/>
                <a:gd name="T17" fmla="*/ 10 h 29"/>
                <a:gd name="T18" fmla="*/ 2 w 15"/>
                <a:gd name="T19" fmla="*/ 22 h 29"/>
                <a:gd name="T20" fmla="*/ 7 w 15"/>
                <a:gd name="T21" fmla="*/ 29 h 29"/>
                <a:gd name="T22" fmla="*/ 10 w 15"/>
                <a:gd name="T23" fmla="*/ 2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9">
                  <a:moveTo>
                    <a:pt x="10" y="25"/>
                  </a:moveTo>
                  <a:cubicBezTo>
                    <a:pt x="11" y="24"/>
                    <a:pt x="10" y="23"/>
                    <a:pt x="12" y="22"/>
                  </a:cubicBezTo>
                  <a:cubicBezTo>
                    <a:pt x="13" y="20"/>
                    <a:pt x="14" y="18"/>
                    <a:pt x="14" y="17"/>
                  </a:cubicBezTo>
                  <a:cubicBezTo>
                    <a:pt x="15" y="17"/>
                    <a:pt x="15" y="17"/>
                    <a:pt x="15" y="17"/>
                  </a:cubicBezTo>
                  <a:cubicBezTo>
                    <a:pt x="12" y="15"/>
                    <a:pt x="11" y="14"/>
                    <a:pt x="10" y="12"/>
                  </a:cubicBezTo>
                  <a:cubicBezTo>
                    <a:pt x="9" y="10"/>
                    <a:pt x="10" y="6"/>
                    <a:pt x="11" y="4"/>
                  </a:cubicBezTo>
                  <a:cubicBezTo>
                    <a:pt x="9" y="3"/>
                    <a:pt x="5" y="0"/>
                    <a:pt x="4" y="0"/>
                  </a:cubicBezTo>
                  <a:cubicBezTo>
                    <a:pt x="3" y="0"/>
                    <a:pt x="1" y="3"/>
                    <a:pt x="0" y="5"/>
                  </a:cubicBezTo>
                  <a:cubicBezTo>
                    <a:pt x="3" y="7"/>
                    <a:pt x="4" y="8"/>
                    <a:pt x="2" y="10"/>
                  </a:cubicBezTo>
                  <a:cubicBezTo>
                    <a:pt x="0" y="13"/>
                    <a:pt x="0" y="20"/>
                    <a:pt x="2" y="22"/>
                  </a:cubicBezTo>
                  <a:cubicBezTo>
                    <a:pt x="4" y="24"/>
                    <a:pt x="5" y="28"/>
                    <a:pt x="7" y="29"/>
                  </a:cubicBezTo>
                  <a:cubicBezTo>
                    <a:pt x="8" y="27"/>
                    <a:pt x="8" y="25"/>
                    <a:pt x="10" y="2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0" name="Freeform 249"/>
            <p:cNvSpPr/>
            <p:nvPr/>
          </p:nvSpPr>
          <p:spPr bwMode="auto">
            <a:xfrm>
              <a:off x="6067767" y="3460838"/>
              <a:ext cx="156856" cy="73100"/>
            </a:xfrm>
            <a:custGeom>
              <a:avLst/>
              <a:gdLst>
                <a:gd name="T0" fmla="*/ 51 w 60"/>
                <a:gd name="T1" fmla="*/ 2 h 26"/>
                <a:gd name="T2" fmla="*/ 43 w 60"/>
                <a:gd name="T3" fmla="*/ 0 h 26"/>
                <a:gd name="T4" fmla="*/ 42 w 60"/>
                <a:gd name="T5" fmla="*/ 3 h 26"/>
                <a:gd name="T6" fmla="*/ 35 w 60"/>
                <a:gd name="T7" fmla="*/ 4 h 26"/>
                <a:gd name="T8" fmla="*/ 31 w 60"/>
                <a:gd name="T9" fmla="*/ 7 h 26"/>
                <a:gd name="T10" fmla="*/ 27 w 60"/>
                <a:gd name="T11" fmla="*/ 12 h 26"/>
                <a:gd name="T12" fmla="*/ 24 w 60"/>
                <a:gd name="T13" fmla="*/ 14 h 26"/>
                <a:gd name="T14" fmla="*/ 16 w 60"/>
                <a:gd name="T15" fmla="*/ 16 h 26"/>
                <a:gd name="T16" fmla="*/ 11 w 60"/>
                <a:gd name="T17" fmla="*/ 16 h 26"/>
                <a:gd name="T18" fmla="*/ 7 w 60"/>
                <a:gd name="T19" fmla="*/ 17 h 26"/>
                <a:gd name="T20" fmla="*/ 2 w 60"/>
                <a:gd name="T21" fmla="*/ 15 h 26"/>
                <a:gd name="T22" fmla="*/ 1 w 60"/>
                <a:gd name="T23" fmla="*/ 20 h 26"/>
                <a:gd name="T24" fmla="*/ 5 w 60"/>
                <a:gd name="T25" fmla="*/ 22 h 26"/>
                <a:gd name="T26" fmla="*/ 10 w 60"/>
                <a:gd name="T27" fmla="*/ 23 h 26"/>
                <a:gd name="T28" fmla="*/ 15 w 60"/>
                <a:gd name="T29" fmla="*/ 21 h 26"/>
                <a:gd name="T30" fmla="*/ 22 w 60"/>
                <a:gd name="T31" fmla="*/ 20 h 26"/>
                <a:gd name="T32" fmla="*/ 23 w 60"/>
                <a:gd name="T33" fmla="*/ 24 h 26"/>
                <a:gd name="T34" fmla="*/ 30 w 60"/>
                <a:gd name="T35" fmla="*/ 25 h 26"/>
                <a:gd name="T36" fmla="*/ 39 w 60"/>
                <a:gd name="T37" fmla="*/ 26 h 26"/>
                <a:gd name="T38" fmla="*/ 46 w 60"/>
                <a:gd name="T39" fmla="*/ 24 h 26"/>
                <a:gd name="T40" fmla="*/ 52 w 60"/>
                <a:gd name="T41" fmla="*/ 22 h 26"/>
                <a:gd name="T42" fmla="*/ 52 w 60"/>
                <a:gd name="T43" fmla="*/ 22 h 26"/>
                <a:gd name="T44" fmla="*/ 53 w 60"/>
                <a:gd name="T45" fmla="*/ 20 h 26"/>
                <a:gd name="T46" fmla="*/ 54 w 60"/>
                <a:gd name="T47" fmla="*/ 17 h 26"/>
                <a:gd name="T48" fmla="*/ 55 w 60"/>
                <a:gd name="T49" fmla="*/ 14 h 26"/>
                <a:gd name="T50" fmla="*/ 59 w 60"/>
                <a:gd name="T51" fmla="*/ 12 h 26"/>
                <a:gd name="T52" fmla="*/ 60 w 60"/>
                <a:gd name="T53" fmla="*/ 9 h 26"/>
                <a:gd name="T54" fmla="*/ 57 w 60"/>
                <a:gd name="T55" fmla="*/ 3 h 26"/>
                <a:gd name="T56" fmla="*/ 51 w 60"/>
                <a:gd name="T5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26">
                  <a:moveTo>
                    <a:pt x="51" y="2"/>
                  </a:moveTo>
                  <a:cubicBezTo>
                    <a:pt x="49" y="0"/>
                    <a:pt x="43" y="0"/>
                    <a:pt x="43" y="0"/>
                  </a:cubicBezTo>
                  <a:cubicBezTo>
                    <a:pt x="43" y="0"/>
                    <a:pt x="43" y="2"/>
                    <a:pt x="42" y="3"/>
                  </a:cubicBezTo>
                  <a:cubicBezTo>
                    <a:pt x="41" y="4"/>
                    <a:pt x="37" y="4"/>
                    <a:pt x="35" y="4"/>
                  </a:cubicBezTo>
                  <a:cubicBezTo>
                    <a:pt x="34" y="5"/>
                    <a:pt x="31" y="5"/>
                    <a:pt x="31" y="7"/>
                  </a:cubicBezTo>
                  <a:cubicBezTo>
                    <a:pt x="30" y="8"/>
                    <a:pt x="26" y="7"/>
                    <a:pt x="27" y="12"/>
                  </a:cubicBezTo>
                  <a:cubicBezTo>
                    <a:pt x="29" y="16"/>
                    <a:pt x="25" y="14"/>
                    <a:pt x="24" y="14"/>
                  </a:cubicBezTo>
                  <a:cubicBezTo>
                    <a:pt x="23" y="13"/>
                    <a:pt x="17" y="14"/>
                    <a:pt x="16" y="16"/>
                  </a:cubicBezTo>
                  <a:cubicBezTo>
                    <a:pt x="15" y="17"/>
                    <a:pt x="13" y="17"/>
                    <a:pt x="11" y="16"/>
                  </a:cubicBezTo>
                  <a:cubicBezTo>
                    <a:pt x="10" y="15"/>
                    <a:pt x="8" y="15"/>
                    <a:pt x="7" y="17"/>
                  </a:cubicBezTo>
                  <a:cubicBezTo>
                    <a:pt x="5" y="18"/>
                    <a:pt x="4" y="15"/>
                    <a:pt x="2" y="15"/>
                  </a:cubicBezTo>
                  <a:cubicBezTo>
                    <a:pt x="0" y="16"/>
                    <a:pt x="1" y="19"/>
                    <a:pt x="1" y="20"/>
                  </a:cubicBezTo>
                  <a:cubicBezTo>
                    <a:pt x="1" y="20"/>
                    <a:pt x="4" y="23"/>
                    <a:pt x="5" y="22"/>
                  </a:cubicBezTo>
                  <a:cubicBezTo>
                    <a:pt x="7" y="21"/>
                    <a:pt x="9" y="22"/>
                    <a:pt x="10" y="23"/>
                  </a:cubicBezTo>
                  <a:cubicBezTo>
                    <a:pt x="12" y="24"/>
                    <a:pt x="14" y="22"/>
                    <a:pt x="15" y="21"/>
                  </a:cubicBezTo>
                  <a:cubicBezTo>
                    <a:pt x="16" y="20"/>
                    <a:pt x="21" y="20"/>
                    <a:pt x="22" y="20"/>
                  </a:cubicBezTo>
                  <a:cubicBezTo>
                    <a:pt x="22" y="20"/>
                    <a:pt x="22" y="23"/>
                    <a:pt x="23" y="24"/>
                  </a:cubicBezTo>
                  <a:cubicBezTo>
                    <a:pt x="24" y="24"/>
                    <a:pt x="27" y="25"/>
                    <a:pt x="30" y="25"/>
                  </a:cubicBezTo>
                  <a:cubicBezTo>
                    <a:pt x="33" y="25"/>
                    <a:pt x="38" y="26"/>
                    <a:pt x="39" y="26"/>
                  </a:cubicBezTo>
                  <a:cubicBezTo>
                    <a:pt x="41" y="26"/>
                    <a:pt x="43" y="24"/>
                    <a:pt x="46" y="24"/>
                  </a:cubicBezTo>
                  <a:cubicBezTo>
                    <a:pt x="50" y="24"/>
                    <a:pt x="51" y="22"/>
                    <a:pt x="52" y="22"/>
                  </a:cubicBezTo>
                  <a:cubicBezTo>
                    <a:pt x="52" y="22"/>
                    <a:pt x="52" y="22"/>
                    <a:pt x="52" y="22"/>
                  </a:cubicBezTo>
                  <a:cubicBezTo>
                    <a:pt x="52" y="21"/>
                    <a:pt x="52" y="20"/>
                    <a:pt x="53" y="20"/>
                  </a:cubicBezTo>
                  <a:cubicBezTo>
                    <a:pt x="54" y="20"/>
                    <a:pt x="54" y="18"/>
                    <a:pt x="54" y="17"/>
                  </a:cubicBezTo>
                  <a:cubicBezTo>
                    <a:pt x="55" y="16"/>
                    <a:pt x="54" y="13"/>
                    <a:pt x="55" y="14"/>
                  </a:cubicBezTo>
                  <a:cubicBezTo>
                    <a:pt x="57" y="14"/>
                    <a:pt x="59" y="14"/>
                    <a:pt x="59" y="12"/>
                  </a:cubicBezTo>
                  <a:cubicBezTo>
                    <a:pt x="59" y="11"/>
                    <a:pt x="59" y="10"/>
                    <a:pt x="60" y="9"/>
                  </a:cubicBezTo>
                  <a:cubicBezTo>
                    <a:pt x="58" y="7"/>
                    <a:pt x="57" y="3"/>
                    <a:pt x="57" y="3"/>
                  </a:cubicBezTo>
                  <a:cubicBezTo>
                    <a:pt x="57" y="3"/>
                    <a:pt x="53" y="4"/>
                    <a:pt x="51" y="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1" name="Freeform 250"/>
            <p:cNvSpPr/>
            <p:nvPr/>
          </p:nvSpPr>
          <p:spPr bwMode="auto">
            <a:xfrm>
              <a:off x="6203709" y="3469697"/>
              <a:ext cx="135942" cy="81961"/>
            </a:xfrm>
            <a:custGeom>
              <a:avLst/>
              <a:gdLst>
                <a:gd name="T0" fmla="*/ 50 w 52"/>
                <a:gd name="T1" fmla="*/ 6 h 30"/>
                <a:gd name="T2" fmla="*/ 48 w 52"/>
                <a:gd name="T3" fmla="*/ 4 h 30"/>
                <a:gd name="T4" fmla="*/ 43 w 52"/>
                <a:gd name="T5" fmla="*/ 3 h 30"/>
                <a:gd name="T6" fmla="*/ 36 w 52"/>
                <a:gd name="T7" fmla="*/ 0 h 30"/>
                <a:gd name="T8" fmla="*/ 29 w 52"/>
                <a:gd name="T9" fmla="*/ 5 h 30"/>
                <a:gd name="T10" fmla="*/ 20 w 52"/>
                <a:gd name="T11" fmla="*/ 8 h 30"/>
                <a:gd name="T12" fmla="*/ 9 w 52"/>
                <a:gd name="T13" fmla="*/ 8 h 30"/>
                <a:gd name="T14" fmla="*/ 8 w 52"/>
                <a:gd name="T15" fmla="*/ 6 h 30"/>
                <a:gd name="T16" fmla="*/ 7 w 52"/>
                <a:gd name="T17" fmla="*/ 9 h 30"/>
                <a:gd name="T18" fmla="*/ 3 w 52"/>
                <a:gd name="T19" fmla="*/ 11 h 30"/>
                <a:gd name="T20" fmla="*/ 2 w 52"/>
                <a:gd name="T21" fmla="*/ 14 h 30"/>
                <a:gd name="T22" fmla="*/ 1 w 52"/>
                <a:gd name="T23" fmla="*/ 17 h 30"/>
                <a:gd name="T24" fmla="*/ 0 w 52"/>
                <a:gd name="T25" fmla="*/ 19 h 30"/>
                <a:gd name="T26" fmla="*/ 2 w 52"/>
                <a:gd name="T27" fmla="*/ 22 h 30"/>
                <a:gd name="T28" fmla="*/ 2 w 52"/>
                <a:gd name="T29" fmla="*/ 22 h 30"/>
                <a:gd name="T30" fmla="*/ 8 w 52"/>
                <a:gd name="T31" fmla="*/ 27 h 30"/>
                <a:gd name="T32" fmla="*/ 17 w 52"/>
                <a:gd name="T33" fmla="*/ 29 h 30"/>
                <a:gd name="T34" fmla="*/ 28 w 52"/>
                <a:gd name="T35" fmla="*/ 26 h 30"/>
                <a:gd name="T36" fmla="*/ 31 w 52"/>
                <a:gd name="T37" fmla="*/ 27 h 30"/>
                <a:gd name="T38" fmla="*/ 33 w 52"/>
                <a:gd name="T39" fmla="*/ 27 h 30"/>
                <a:gd name="T40" fmla="*/ 38 w 52"/>
                <a:gd name="T41" fmla="*/ 24 h 30"/>
                <a:gd name="T42" fmla="*/ 46 w 52"/>
                <a:gd name="T43" fmla="*/ 12 h 30"/>
                <a:gd name="T44" fmla="*/ 51 w 52"/>
                <a:gd name="T45" fmla="*/ 8 h 30"/>
                <a:gd name="T46" fmla="*/ 50 w 52"/>
                <a:gd name="T47"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30">
                  <a:moveTo>
                    <a:pt x="50" y="6"/>
                  </a:moveTo>
                  <a:cubicBezTo>
                    <a:pt x="50" y="5"/>
                    <a:pt x="49" y="5"/>
                    <a:pt x="48" y="4"/>
                  </a:cubicBezTo>
                  <a:cubicBezTo>
                    <a:pt x="46" y="4"/>
                    <a:pt x="44" y="3"/>
                    <a:pt x="43" y="3"/>
                  </a:cubicBezTo>
                  <a:cubicBezTo>
                    <a:pt x="42" y="1"/>
                    <a:pt x="37" y="1"/>
                    <a:pt x="36" y="0"/>
                  </a:cubicBezTo>
                  <a:cubicBezTo>
                    <a:pt x="35" y="0"/>
                    <a:pt x="30" y="5"/>
                    <a:pt x="29" y="5"/>
                  </a:cubicBezTo>
                  <a:cubicBezTo>
                    <a:pt x="27" y="5"/>
                    <a:pt x="20" y="6"/>
                    <a:pt x="20" y="8"/>
                  </a:cubicBezTo>
                  <a:cubicBezTo>
                    <a:pt x="20" y="10"/>
                    <a:pt x="12" y="10"/>
                    <a:pt x="9" y="8"/>
                  </a:cubicBezTo>
                  <a:cubicBezTo>
                    <a:pt x="9" y="7"/>
                    <a:pt x="8" y="7"/>
                    <a:pt x="8" y="6"/>
                  </a:cubicBezTo>
                  <a:cubicBezTo>
                    <a:pt x="7" y="7"/>
                    <a:pt x="7" y="8"/>
                    <a:pt x="7" y="9"/>
                  </a:cubicBezTo>
                  <a:cubicBezTo>
                    <a:pt x="7" y="11"/>
                    <a:pt x="5" y="11"/>
                    <a:pt x="3" y="11"/>
                  </a:cubicBezTo>
                  <a:cubicBezTo>
                    <a:pt x="2" y="10"/>
                    <a:pt x="3" y="13"/>
                    <a:pt x="2" y="14"/>
                  </a:cubicBezTo>
                  <a:cubicBezTo>
                    <a:pt x="2" y="15"/>
                    <a:pt x="2" y="17"/>
                    <a:pt x="1" y="17"/>
                  </a:cubicBezTo>
                  <a:cubicBezTo>
                    <a:pt x="0" y="17"/>
                    <a:pt x="0" y="18"/>
                    <a:pt x="0" y="19"/>
                  </a:cubicBezTo>
                  <a:cubicBezTo>
                    <a:pt x="0" y="19"/>
                    <a:pt x="2" y="22"/>
                    <a:pt x="2" y="22"/>
                  </a:cubicBezTo>
                  <a:cubicBezTo>
                    <a:pt x="2" y="22"/>
                    <a:pt x="2" y="22"/>
                    <a:pt x="2" y="22"/>
                  </a:cubicBezTo>
                  <a:cubicBezTo>
                    <a:pt x="3" y="23"/>
                    <a:pt x="7" y="26"/>
                    <a:pt x="8" y="27"/>
                  </a:cubicBezTo>
                  <a:cubicBezTo>
                    <a:pt x="10" y="29"/>
                    <a:pt x="14" y="30"/>
                    <a:pt x="17" y="29"/>
                  </a:cubicBezTo>
                  <a:cubicBezTo>
                    <a:pt x="19" y="29"/>
                    <a:pt x="28" y="26"/>
                    <a:pt x="28" y="26"/>
                  </a:cubicBezTo>
                  <a:cubicBezTo>
                    <a:pt x="28" y="26"/>
                    <a:pt x="30" y="27"/>
                    <a:pt x="31" y="27"/>
                  </a:cubicBezTo>
                  <a:cubicBezTo>
                    <a:pt x="31" y="27"/>
                    <a:pt x="32" y="27"/>
                    <a:pt x="33" y="27"/>
                  </a:cubicBezTo>
                  <a:cubicBezTo>
                    <a:pt x="34" y="27"/>
                    <a:pt x="36" y="26"/>
                    <a:pt x="38" y="24"/>
                  </a:cubicBezTo>
                  <a:cubicBezTo>
                    <a:pt x="41" y="21"/>
                    <a:pt x="44" y="12"/>
                    <a:pt x="46" y="12"/>
                  </a:cubicBezTo>
                  <a:cubicBezTo>
                    <a:pt x="47" y="11"/>
                    <a:pt x="49" y="9"/>
                    <a:pt x="51" y="8"/>
                  </a:cubicBezTo>
                  <a:cubicBezTo>
                    <a:pt x="52" y="7"/>
                    <a:pt x="52" y="6"/>
                    <a:pt x="50" y="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2" name="Freeform 251"/>
            <p:cNvSpPr/>
            <p:nvPr/>
          </p:nvSpPr>
          <p:spPr bwMode="auto">
            <a:xfrm>
              <a:off x="6122143" y="3401029"/>
              <a:ext cx="133850" cy="70885"/>
            </a:xfrm>
            <a:custGeom>
              <a:avLst/>
              <a:gdLst>
                <a:gd name="T0" fmla="*/ 48 w 51"/>
                <a:gd name="T1" fmla="*/ 12 h 26"/>
                <a:gd name="T2" fmla="*/ 43 w 51"/>
                <a:gd name="T3" fmla="*/ 11 h 26"/>
                <a:gd name="T4" fmla="*/ 41 w 51"/>
                <a:gd name="T5" fmla="*/ 8 h 26"/>
                <a:gd name="T6" fmla="*/ 36 w 51"/>
                <a:gd name="T7" fmla="*/ 9 h 26"/>
                <a:gd name="T8" fmla="*/ 32 w 51"/>
                <a:gd name="T9" fmla="*/ 7 h 26"/>
                <a:gd name="T10" fmla="*/ 27 w 51"/>
                <a:gd name="T11" fmla="*/ 3 h 26"/>
                <a:gd name="T12" fmla="*/ 22 w 51"/>
                <a:gd name="T13" fmla="*/ 1 h 26"/>
                <a:gd name="T14" fmla="*/ 22 w 51"/>
                <a:gd name="T15" fmla="*/ 1 h 26"/>
                <a:gd name="T16" fmla="*/ 17 w 51"/>
                <a:gd name="T17" fmla="*/ 2 h 26"/>
                <a:gd name="T18" fmla="*/ 11 w 51"/>
                <a:gd name="T19" fmla="*/ 5 h 26"/>
                <a:gd name="T20" fmla="*/ 2 w 51"/>
                <a:gd name="T21" fmla="*/ 8 h 26"/>
                <a:gd name="T22" fmla="*/ 3 w 51"/>
                <a:gd name="T23" fmla="*/ 12 h 26"/>
                <a:gd name="T24" fmla="*/ 6 w 51"/>
                <a:gd name="T25" fmla="*/ 19 h 26"/>
                <a:gd name="T26" fmla="*/ 14 w 51"/>
                <a:gd name="T27" fmla="*/ 25 h 26"/>
                <a:gd name="T28" fmla="*/ 14 w 51"/>
                <a:gd name="T29" fmla="*/ 26 h 26"/>
                <a:gd name="T30" fmla="*/ 21 w 51"/>
                <a:gd name="T31" fmla="*/ 25 h 26"/>
                <a:gd name="T32" fmla="*/ 22 w 51"/>
                <a:gd name="T33" fmla="*/ 22 h 26"/>
                <a:gd name="T34" fmla="*/ 30 w 51"/>
                <a:gd name="T35" fmla="*/ 24 h 26"/>
                <a:gd name="T36" fmla="*/ 36 w 51"/>
                <a:gd name="T37" fmla="*/ 25 h 26"/>
                <a:gd name="T38" fmla="*/ 36 w 51"/>
                <a:gd name="T39" fmla="*/ 26 h 26"/>
                <a:gd name="T40" fmla="*/ 39 w 51"/>
                <a:gd name="T41" fmla="*/ 24 h 26"/>
                <a:gd name="T42" fmla="*/ 46 w 51"/>
                <a:gd name="T43" fmla="*/ 20 h 26"/>
                <a:gd name="T44" fmla="*/ 51 w 51"/>
                <a:gd name="T45" fmla="*/ 16 h 26"/>
                <a:gd name="T46" fmla="*/ 48 w 51"/>
                <a:gd name="T4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26">
                  <a:moveTo>
                    <a:pt x="48" y="12"/>
                  </a:moveTo>
                  <a:cubicBezTo>
                    <a:pt x="47" y="11"/>
                    <a:pt x="43" y="12"/>
                    <a:pt x="43" y="11"/>
                  </a:cubicBezTo>
                  <a:cubicBezTo>
                    <a:pt x="43" y="10"/>
                    <a:pt x="43" y="8"/>
                    <a:pt x="41" y="8"/>
                  </a:cubicBezTo>
                  <a:cubicBezTo>
                    <a:pt x="39" y="8"/>
                    <a:pt x="37" y="7"/>
                    <a:pt x="36" y="9"/>
                  </a:cubicBezTo>
                  <a:cubicBezTo>
                    <a:pt x="36" y="11"/>
                    <a:pt x="32" y="8"/>
                    <a:pt x="32" y="7"/>
                  </a:cubicBezTo>
                  <a:cubicBezTo>
                    <a:pt x="32" y="6"/>
                    <a:pt x="31" y="5"/>
                    <a:pt x="27" y="3"/>
                  </a:cubicBezTo>
                  <a:cubicBezTo>
                    <a:pt x="25" y="3"/>
                    <a:pt x="24" y="2"/>
                    <a:pt x="22" y="1"/>
                  </a:cubicBezTo>
                  <a:cubicBezTo>
                    <a:pt x="22" y="1"/>
                    <a:pt x="22" y="1"/>
                    <a:pt x="22" y="1"/>
                  </a:cubicBezTo>
                  <a:cubicBezTo>
                    <a:pt x="21" y="2"/>
                    <a:pt x="19" y="0"/>
                    <a:pt x="17" y="2"/>
                  </a:cubicBezTo>
                  <a:cubicBezTo>
                    <a:pt x="16" y="3"/>
                    <a:pt x="13" y="3"/>
                    <a:pt x="11" y="5"/>
                  </a:cubicBezTo>
                  <a:cubicBezTo>
                    <a:pt x="9" y="6"/>
                    <a:pt x="5" y="7"/>
                    <a:pt x="2" y="8"/>
                  </a:cubicBezTo>
                  <a:cubicBezTo>
                    <a:pt x="0" y="8"/>
                    <a:pt x="2" y="10"/>
                    <a:pt x="3" y="12"/>
                  </a:cubicBezTo>
                  <a:cubicBezTo>
                    <a:pt x="4" y="14"/>
                    <a:pt x="4" y="18"/>
                    <a:pt x="6" y="19"/>
                  </a:cubicBezTo>
                  <a:cubicBezTo>
                    <a:pt x="7" y="20"/>
                    <a:pt x="13" y="24"/>
                    <a:pt x="14" y="25"/>
                  </a:cubicBezTo>
                  <a:cubicBezTo>
                    <a:pt x="14" y="25"/>
                    <a:pt x="14" y="25"/>
                    <a:pt x="14" y="26"/>
                  </a:cubicBezTo>
                  <a:cubicBezTo>
                    <a:pt x="16" y="26"/>
                    <a:pt x="20" y="26"/>
                    <a:pt x="21" y="25"/>
                  </a:cubicBezTo>
                  <a:cubicBezTo>
                    <a:pt x="22" y="24"/>
                    <a:pt x="22" y="22"/>
                    <a:pt x="22" y="22"/>
                  </a:cubicBezTo>
                  <a:cubicBezTo>
                    <a:pt x="22" y="22"/>
                    <a:pt x="28" y="22"/>
                    <a:pt x="30" y="24"/>
                  </a:cubicBezTo>
                  <a:cubicBezTo>
                    <a:pt x="32" y="26"/>
                    <a:pt x="36" y="25"/>
                    <a:pt x="36" y="25"/>
                  </a:cubicBezTo>
                  <a:cubicBezTo>
                    <a:pt x="36" y="25"/>
                    <a:pt x="36" y="25"/>
                    <a:pt x="36" y="26"/>
                  </a:cubicBezTo>
                  <a:cubicBezTo>
                    <a:pt x="37" y="25"/>
                    <a:pt x="38" y="24"/>
                    <a:pt x="39" y="24"/>
                  </a:cubicBezTo>
                  <a:cubicBezTo>
                    <a:pt x="41" y="23"/>
                    <a:pt x="44" y="23"/>
                    <a:pt x="46" y="20"/>
                  </a:cubicBezTo>
                  <a:cubicBezTo>
                    <a:pt x="48" y="18"/>
                    <a:pt x="49" y="17"/>
                    <a:pt x="51" y="16"/>
                  </a:cubicBezTo>
                  <a:cubicBezTo>
                    <a:pt x="50" y="15"/>
                    <a:pt x="49" y="13"/>
                    <a:pt x="48" y="1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3" name="Freeform 252"/>
            <p:cNvSpPr/>
            <p:nvPr/>
          </p:nvSpPr>
          <p:spPr bwMode="auto">
            <a:xfrm>
              <a:off x="6216257" y="3445332"/>
              <a:ext cx="119211" cy="50948"/>
            </a:xfrm>
            <a:custGeom>
              <a:avLst/>
              <a:gdLst>
                <a:gd name="T0" fmla="*/ 34 w 45"/>
                <a:gd name="T1" fmla="*/ 2 h 19"/>
                <a:gd name="T2" fmla="*/ 28 w 45"/>
                <a:gd name="T3" fmla="*/ 1 h 19"/>
                <a:gd name="T4" fmla="*/ 21 w 45"/>
                <a:gd name="T5" fmla="*/ 0 h 19"/>
                <a:gd name="T6" fmla="*/ 16 w 45"/>
                <a:gd name="T7" fmla="*/ 1 h 19"/>
                <a:gd name="T8" fmla="*/ 15 w 45"/>
                <a:gd name="T9" fmla="*/ 0 h 19"/>
                <a:gd name="T10" fmla="*/ 10 w 45"/>
                <a:gd name="T11" fmla="*/ 4 h 19"/>
                <a:gd name="T12" fmla="*/ 3 w 45"/>
                <a:gd name="T13" fmla="*/ 8 h 19"/>
                <a:gd name="T14" fmla="*/ 0 w 45"/>
                <a:gd name="T15" fmla="*/ 10 h 19"/>
                <a:gd name="T16" fmla="*/ 4 w 45"/>
                <a:gd name="T17" fmla="*/ 17 h 19"/>
                <a:gd name="T18" fmla="*/ 15 w 45"/>
                <a:gd name="T19" fmla="*/ 17 h 19"/>
                <a:gd name="T20" fmla="*/ 24 w 45"/>
                <a:gd name="T21" fmla="*/ 14 h 19"/>
                <a:gd name="T22" fmla="*/ 31 w 45"/>
                <a:gd name="T23" fmla="*/ 9 h 19"/>
                <a:gd name="T24" fmla="*/ 38 w 45"/>
                <a:gd name="T25" fmla="*/ 12 h 19"/>
                <a:gd name="T26" fmla="*/ 43 w 45"/>
                <a:gd name="T27" fmla="*/ 13 h 19"/>
                <a:gd name="T28" fmla="*/ 42 w 45"/>
                <a:gd name="T29" fmla="*/ 11 h 19"/>
                <a:gd name="T30" fmla="*/ 45 w 45"/>
                <a:gd name="T31" fmla="*/ 5 h 19"/>
                <a:gd name="T32" fmla="*/ 45 w 45"/>
                <a:gd name="T33" fmla="*/ 5 h 19"/>
                <a:gd name="T34" fmla="*/ 41 w 45"/>
                <a:gd name="T35" fmla="*/ 3 h 19"/>
                <a:gd name="T36" fmla="*/ 34 w 45"/>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19">
                  <a:moveTo>
                    <a:pt x="34" y="2"/>
                  </a:moveTo>
                  <a:cubicBezTo>
                    <a:pt x="31" y="2"/>
                    <a:pt x="30" y="0"/>
                    <a:pt x="28" y="1"/>
                  </a:cubicBezTo>
                  <a:cubicBezTo>
                    <a:pt x="26" y="2"/>
                    <a:pt x="22" y="1"/>
                    <a:pt x="21" y="0"/>
                  </a:cubicBezTo>
                  <a:cubicBezTo>
                    <a:pt x="20" y="0"/>
                    <a:pt x="18" y="2"/>
                    <a:pt x="16" y="1"/>
                  </a:cubicBezTo>
                  <a:cubicBezTo>
                    <a:pt x="16" y="1"/>
                    <a:pt x="15" y="0"/>
                    <a:pt x="15" y="0"/>
                  </a:cubicBezTo>
                  <a:cubicBezTo>
                    <a:pt x="13" y="1"/>
                    <a:pt x="12" y="2"/>
                    <a:pt x="10" y="4"/>
                  </a:cubicBezTo>
                  <a:cubicBezTo>
                    <a:pt x="8" y="7"/>
                    <a:pt x="5" y="7"/>
                    <a:pt x="3" y="8"/>
                  </a:cubicBezTo>
                  <a:cubicBezTo>
                    <a:pt x="2" y="8"/>
                    <a:pt x="1" y="9"/>
                    <a:pt x="0" y="10"/>
                  </a:cubicBezTo>
                  <a:cubicBezTo>
                    <a:pt x="1" y="12"/>
                    <a:pt x="3" y="15"/>
                    <a:pt x="4" y="17"/>
                  </a:cubicBezTo>
                  <a:cubicBezTo>
                    <a:pt x="7" y="19"/>
                    <a:pt x="15" y="19"/>
                    <a:pt x="15" y="17"/>
                  </a:cubicBezTo>
                  <a:cubicBezTo>
                    <a:pt x="15" y="15"/>
                    <a:pt x="22" y="14"/>
                    <a:pt x="24" y="14"/>
                  </a:cubicBezTo>
                  <a:cubicBezTo>
                    <a:pt x="25" y="14"/>
                    <a:pt x="30" y="9"/>
                    <a:pt x="31" y="9"/>
                  </a:cubicBezTo>
                  <a:cubicBezTo>
                    <a:pt x="32" y="10"/>
                    <a:pt x="37" y="10"/>
                    <a:pt x="38" y="12"/>
                  </a:cubicBezTo>
                  <a:cubicBezTo>
                    <a:pt x="39" y="12"/>
                    <a:pt x="41" y="13"/>
                    <a:pt x="43" y="13"/>
                  </a:cubicBezTo>
                  <a:cubicBezTo>
                    <a:pt x="42" y="13"/>
                    <a:pt x="42" y="12"/>
                    <a:pt x="42" y="11"/>
                  </a:cubicBezTo>
                  <a:cubicBezTo>
                    <a:pt x="42" y="9"/>
                    <a:pt x="44" y="6"/>
                    <a:pt x="45" y="5"/>
                  </a:cubicBezTo>
                  <a:cubicBezTo>
                    <a:pt x="45" y="5"/>
                    <a:pt x="45" y="5"/>
                    <a:pt x="45" y="5"/>
                  </a:cubicBezTo>
                  <a:cubicBezTo>
                    <a:pt x="43" y="4"/>
                    <a:pt x="41" y="4"/>
                    <a:pt x="41" y="3"/>
                  </a:cubicBezTo>
                  <a:cubicBezTo>
                    <a:pt x="40" y="3"/>
                    <a:pt x="37" y="2"/>
                    <a:pt x="34" y="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4" name="Freeform 253"/>
            <p:cNvSpPr/>
            <p:nvPr/>
          </p:nvSpPr>
          <p:spPr bwMode="auto">
            <a:xfrm>
              <a:off x="5659944" y="3653558"/>
              <a:ext cx="79473" cy="137341"/>
            </a:xfrm>
            <a:custGeom>
              <a:avLst/>
              <a:gdLst>
                <a:gd name="T0" fmla="*/ 22 w 30"/>
                <a:gd name="T1" fmla="*/ 41 h 50"/>
                <a:gd name="T2" fmla="*/ 20 w 30"/>
                <a:gd name="T3" fmla="*/ 37 h 50"/>
                <a:gd name="T4" fmla="*/ 22 w 30"/>
                <a:gd name="T5" fmla="*/ 32 h 50"/>
                <a:gd name="T6" fmla="*/ 20 w 30"/>
                <a:gd name="T7" fmla="*/ 28 h 50"/>
                <a:gd name="T8" fmla="*/ 22 w 30"/>
                <a:gd name="T9" fmla="*/ 25 h 50"/>
                <a:gd name="T10" fmla="*/ 23 w 30"/>
                <a:gd name="T11" fmla="*/ 19 h 50"/>
                <a:gd name="T12" fmla="*/ 23 w 30"/>
                <a:gd name="T13" fmla="*/ 12 h 50"/>
                <a:gd name="T14" fmla="*/ 28 w 30"/>
                <a:gd name="T15" fmla="*/ 7 h 50"/>
                <a:gd name="T16" fmla="*/ 26 w 30"/>
                <a:gd name="T17" fmla="*/ 4 h 50"/>
                <a:gd name="T18" fmla="*/ 21 w 30"/>
                <a:gd name="T19" fmla="*/ 3 h 50"/>
                <a:gd name="T20" fmla="*/ 18 w 30"/>
                <a:gd name="T21" fmla="*/ 3 h 50"/>
                <a:gd name="T22" fmla="*/ 13 w 30"/>
                <a:gd name="T23" fmla="*/ 2 h 50"/>
                <a:gd name="T24" fmla="*/ 10 w 30"/>
                <a:gd name="T25" fmla="*/ 2 h 50"/>
                <a:gd name="T26" fmla="*/ 8 w 30"/>
                <a:gd name="T27" fmla="*/ 3 h 50"/>
                <a:gd name="T28" fmla="*/ 8 w 30"/>
                <a:gd name="T29" fmla="*/ 8 h 50"/>
                <a:gd name="T30" fmla="*/ 3 w 30"/>
                <a:gd name="T31" fmla="*/ 27 h 50"/>
                <a:gd name="T32" fmla="*/ 6 w 30"/>
                <a:gd name="T33" fmla="*/ 34 h 50"/>
                <a:gd name="T34" fmla="*/ 7 w 30"/>
                <a:gd name="T35" fmla="*/ 48 h 50"/>
                <a:gd name="T36" fmla="*/ 13 w 30"/>
                <a:gd name="T37" fmla="*/ 50 h 50"/>
                <a:gd name="T38" fmla="*/ 20 w 30"/>
                <a:gd name="T39" fmla="*/ 48 h 50"/>
                <a:gd name="T40" fmla="*/ 19 w 30"/>
                <a:gd name="T41" fmla="*/ 46 h 50"/>
                <a:gd name="T42" fmla="*/ 22 w 30"/>
                <a:gd name="T43" fmla="*/ 4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50">
                  <a:moveTo>
                    <a:pt x="22" y="41"/>
                  </a:moveTo>
                  <a:cubicBezTo>
                    <a:pt x="25" y="40"/>
                    <a:pt x="21" y="38"/>
                    <a:pt x="20" y="37"/>
                  </a:cubicBezTo>
                  <a:cubicBezTo>
                    <a:pt x="19" y="36"/>
                    <a:pt x="20" y="32"/>
                    <a:pt x="22" y="32"/>
                  </a:cubicBezTo>
                  <a:cubicBezTo>
                    <a:pt x="24" y="32"/>
                    <a:pt x="22" y="30"/>
                    <a:pt x="20" y="28"/>
                  </a:cubicBezTo>
                  <a:cubicBezTo>
                    <a:pt x="17" y="26"/>
                    <a:pt x="20" y="25"/>
                    <a:pt x="22" y="25"/>
                  </a:cubicBezTo>
                  <a:cubicBezTo>
                    <a:pt x="24" y="25"/>
                    <a:pt x="21" y="21"/>
                    <a:pt x="23" y="19"/>
                  </a:cubicBezTo>
                  <a:cubicBezTo>
                    <a:pt x="25" y="17"/>
                    <a:pt x="23" y="14"/>
                    <a:pt x="23" y="12"/>
                  </a:cubicBezTo>
                  <a:cubicBezTo>
                    <a:pt x="23" y="10"/>
                    <a:pt x="25" y="10"/>
                    <a:pt x="28" y="7"/>
                  </a:cubicBezTo>
                  <a:cubicBezTo>
                    <a:pt x="30" y="5"/>
                    <a:pt x="26" y="6"/>
                    <a:pt x="26" y="4"/>
                  </a:cubicBezTo>
                  <a:cubicBezTo>
                    <a:pt x="26" y="2"/>
                    <a:pt x="23" y="2"/>
                    <a:pt x="21" y="3"/>
                  </a:cubicBezTo>
                  <a:cubicBezTo>
                    <a:pt x="19" y="5"/>
                    <a:pt x="19" y="3"/>
                    <a:pt x="18" y="3"/>
                  </a:cubicBezTo>
                  <a:cubicBezTo>
                    <a:pt x="16" y="3"/>
                    <a:pt x="13" y="4"/>
                    <a:pt x="13" y="2"/>
                  </a:cubicBezTo>
                  <a:cubicBezTo>
                    <a:pt x="13" y="0"/>
                    <a:pt x="11" y="0"/>
                    <a:pt x="10" y="2"/>
                  </a:cubicBezTo>
                  <a:cubicBezTo>
                    <a:pt x="9" y="2"/>
                    <a:pt x="9" y="3"/>
                    <a:pt x="8" y="3"/>
                  </a:cubicBezTo>
                  <a:cubicBezTo>
                    <a:pt x="7" y="5"/>
                    <a:pt x="7" y="7"/>
                    <a:pt x="8" y="8"/>
                  </a:cubicBezTo>
                  <a:cubicBezTo>
                    <a:pt x="9" y="11"/>
                    <a:pt x="6" y="24"/>
                    <a:pt x="3" y="27"/>
                  </a:cubicBezTo>
                  <a:cubicBezTo>
                    <a:pt x="0" y="31"/>
                    <a:pt x="3" y="32"/>
                    <a:pt x="6" y="34"/>
                  </a:cubicBezTo>
                  <a:cubicBezTo>
                    <a:pt x="9" y="37"/>
                    <a:pt x="7" y="46"/>
                    <a:pt x="7" y="48"/>
                  </a:cubicBezTo>
                  <a:cubicBezTo>
                    <a:pt x="7" y="50"/>
                    <a:pt x="10" y="50"/>
                    <a:pt x="13" y="50"/>
                  </a:cubicBezTo>
                  <a:cubicBezTo>
                    <a:pt x="15" y="50"/>
                    <a:pt x="18" y="49"/>
                    <a:pt x="20" y="48"/>
                  </a:cubicBezTo>
                  <a:cubicBezTo>
                    <a:pt x="19" y="47"/>
                    <a:pt x="19" y="46"/>
                    <a:pt x="19" y="46"/>
                  </a:cubicBezTo>
                  <a:cubicBezTo>
                    <a:pt x="19" y="44"/>
                    <a:pt x="19" y="41"/>
                    <a:pt x="22" y="4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5" name="Freeform 254"/>
            <p:cNvSpPr/>
            <p:nvPr/>
          </p:nvSpPr>
          <p:spPr bwMode="auto">
            <a:xfrm>
              <a:off x="5933916" y="3327925"/>
              <a:ext cx="87839" cy="79746"/>
            </a:xfrm>
            <a:custGeom>
              <a:avLst/>
              <a:gdLst>
                <a:gd name="T0" fmla="*/ 10 w 33"/>
                <a:gd name="T1" fmla="*/ 22 h 29"/>
                <a:gd name="T2" fmla="*/ 16 w 33"/>
                <a:gd name="T3" fmla="*/ 23 h 29"/>
                <a:gd name="T4" fmla="*/ 21 w 33"/>
                <a:gd name="T5" fmla="*/ 27 h 29"/>
                <a:gd name="T6" fmla="*/ 23 w 33"/>
                <a:gd name="T7" fmla="*/ 29 h 29"/>
                <a:gd name="T8" fmla="*/ 24 w 33"/>
                <a:gd name="T9" fmla="*/ 23 h 29"/>
                <a:gd name="T10" fmla="*/ 25 w 33"/>
                <a:gd name="T11" fmla="*/ 19 h 29"/>
                <a:gd name="T12" fmla="*/ 29 w 33"/>
                <a:gd name="T13" fmla="*/ 17 h 29"/>
                <a:gd name="T14" fmla="*/ 31 w 33"/>
                <a:gd name="T15" fmla="*/ 14 h 29"/>
                <a:gd name="T16" fmla="*/ 28 w 33"/>
                <a:gd name="T17" fmla="*/ 10 h 29"/>
                <a:gd name="T18" fmla="*/ 32 w 33"/>
                <a:gd name="T19" fmla="*/ 6 h 29"/>
                <a:gd name="T20" fmla="*/ 32 w 33"/>
                <a:gd name="T21" fmla="*/ 0 h 29"/>
                <a:gd name="T22" fmla="*/ 30 w 33"/>
                <a:gd name="T23" fmla="*/ 1 h 29"/>
                <a:gd name="T24" fmla="*/ 22 w 33"/>
                <a:gd name="T25" fmla="*/ 2 h 29"/>
                <a:gd name="T26" fmla="*/ 18 w 33"/>
                <a:gd name="T27" fmla="*/ 7 h 29"/>
                <a:gd name="T28" fmla="*/ 15 w 33"/>
                <a:gd name="T29" fmla="*/ 7 h 29"/>
                <a:gd name="T30" fmla="*/ 11 w 33"/>
                <a:gd name="T31" fmla="*/ 9 h 29"/>
                <a:gd name="T32" fmla="*/ 7 w 33"/>
                <a:gd name="T33" fmla="*/ 16 h 29"/>
                <a:gd name="T34" fmla="*/ 1 w 33"/>
                <a:gd name="T35" fmla="*/ 23 h 29"/>
                <a:gd name="T36" fmla="*/ 0 w 33"/>
                <a:gd name="T37" fmla="*/ 24 h 29"/>
                <a:gd name="T38" fmla="*/ 3 w 33"/>
                <a:gd name="T39" fmla="*/ 25 h 29"/>
                <a:gd name="T40" fmla="*/ 10 w 33"/>
                <a:gd name="T4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29">
                  <a:moveTo>
                    <a:pt x="10" y="22"/>
                  </a:moveTo>
                  <a:cubicBezTo>
                    <a:pt x="12" y="21"/>
                    <a:pt x="14" y="22"/>
                    <a:pt x="16" y="23"/>
                  </a:cubicBezTo>
                  <a:cubicBezTo>
                    <a:pt x="17" y="25"/>
                    <a:pt x="19" y="25"/>
                    <a:pt x="21" y="27"/>
                  </a:cubicBezTo>
                  <a:cubicBezTo>
                    <a:pt x="22" y="28"/>
                    <a:pt x="23" y="28"/>
                    <a:pt x="23" y="29"/>
                  </a:cubicBezTo>
                  <a:cubicBezTo>
                    <a:pt x="23" y="27"/>
                    <a:pt x="23" y="24"/>
                    <a:pt x="24" y="23"/>
                  </a:cubicBezTo>
                  <a:cubicBezTo>
                    <a:pt x="25" y="21"/>
                    <a:pt x="23" y="19"/>
                    <a:pt x="25" y="19"/>
                  </a:cubicBezTo>
                  <a:cubicBezTo>
                    <a:pt x="26" y="19"/>
                    <a:pt x="29" y="19"/>
                    <a:pt x="29" y="17"/>
                  </a:cubicBezTo>
                  <a:cubicBezTo>
                    <a:pt x="29" y="14"/>
                    <a:pt x="30" y="15"/>
                    <a:pt x="31" y="14"/>
                  </a:cubicBezTo>
                  <a:cubicBezTo>
                    <a:pt x="31" y="13"/>
                    <a:pt x="29" y="10"/>
                    <a:pt x="28" y="10"/>
                  </a:cubicBezTo>
                  <a:cubicBezTo>
                    <a:pt x="28" y="9"/>
                    <a:pt x="30" y="9"/>
                    <a:pt x="32" y="6"/>
                  </a:cubicBezTo>
                  <a:cubicBezTo>
                    <a:pt x="33" y="5"/>
                    <a:pt x="33" y="3"/>
                    <a:pt x="32" y="0"/>
                  </a:cubicBezTo>
                  <a:cubicBezTo>
                    <a:pt x="32" y="1"/>
                    <a:pt x="31" y="2"/>
                    <a:pt x="30" y="1"/>
                  </a:cubicBezTo>
                  <a:cubicBezTo>
                    <a:pt x="28" y="0"/>
                    <a:pt x="25" y="1"/>
                    <a:pt x="22" y="2"/>
                  </a:cubicBezTo>
                  <a:cubicBezTo>
                    <a:pt x="18" y="2"/>
                    <a:pt x="17" y="6"/>
                    <a:pt x="18" y="7"/>
                  </a:cubicBezTo>
                  <a:cubicBezTo>
                    <a:pt x="20" y="9"/>
                    <a:pt x="15" y="9"/>
                    <a:pt x="15" y="7"/>
                  </a:cubicBezTo>
                  <a:cubicBezTo>
                    <a:pt x="14" y="5"/>
                    <a:pt x="11" y="7"/>
                    <a:pt x="11" y="9"/>
                  </a:cubicBezTo>
                  <a:cubicBezTo>
                    <a:pt x="11" y="12"/>
                    <a:pt x="7" y="13"/>
                    <a:pt x="7" y="16"/>
                  </a:cubicBezTo>
                  <a:cubicBezTo>
                    <a:pt x="8" y="19"/>
                    <a:pt x="4" y="22"/>
                    <a:pt x="1" y="23"/>
                  </a:cubicBezTo>
                  <a:cubicBezTo>
                    <a:pt x="0" y="24"/>
                    <a:pt x="0" y="24"/>
                    <a:pt x="0" y="24"/>
                  </a:cubicBezTo>
                  <a:cubicBezTo>
                    <a:pt x="1" y="25"/>
                    <a:pt x="2" y="25"/>
                    <a:pt x="3" y="25"/>
                  </a:cubicBezTo>
                  <a:cubicBezTo>
                    <a:pt x="5" y="25"/>
                    <a:pt x="9" y="24"/>
                    <a:pt x="10" y="2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6" name="Freeform 255"/>
            <p:cNvSpPr/>
            <p:nvPr/>
          </p:nvSpPr>
          <p:spPr bwMode="auto">
            <a:xfrm>
              <a:off x="5990386" y="3427610"/>
              <a:ext cx="12548" cy="22152"/>
            </a:xfrm>
            <a:custGeom>
              <a:avLst/>
              <a:gdLst>
                <a:gd name="T0" fmla="*/ 3 w 5"/>
                <a:gd name="T1" fmla="*/ 0 h 8"/>
                <a:gd name="T2" fmla="*/ 0 w 5"/>
                <a:gd name="T3" fmla="*/ 7 h 8"/>
                <a:gd name="T4" fmla="*/ 5 w 5"/>
                <a:gd name="T5" fmla="*/ 8 h 8"/>
                <a:gd name="T6" fmla="*/ 3 w 5"/>
                <a:gd name="T7" fmla="*/ 1 h 8"/>
                <a:gd name="T8" fmla="*/ 3 w 5"/>
                <a:gd name="T9" fmla="*/ 0 h 8"/>
              </a:gdLst>
              <a:ahLst/>
              <a:cxnLst>
                <a:cxn ang="0">
                  <a:pos x="T0" y="T1"/>
                </a:cxn>
                <a:cxn ang="0">
                  <a:pos x="T2" y="T3"/>
                </a:cxn>
                <a:cxn ang="0">
                  <a:pos x="T4" y="T5"/>
                </a:cxn>
                <a:cxn ang="0">
                  <a:pos x="T6" y="T7"/>
                </a:cxn>
                <a:cxn ang="0">
                  <a:pos x="T8" y="T9"/>
                </a:cxn>
              </a:cxnLst>
              <a:rect l="0" t="0" r="r" b="b"/>
              <a:pathLst>
                <a:path w="5" h="8">
                  <a:moveTo>
                    <a:pt x="3" y="0"/>
                  </a:moveTo>
                  <a:cubicBezTo>
                    <a:pt x="1" y="1"/>
                    <a:pt x="0" y="3"/>
                    <a:pt x="0" y="7"/>
                  </a:cubicBezTo>
                  <a:cubicBezTo>
                    <a:pt x="1" y="7"/>
                    <a:pt x="4" y="7"/>
                    <a:pt x="5" y="8"/>
                  </a:cubicBezTo>
                  <a:cubicBezTo>
                    <a:pt x="5" y="3"/>
                    <a:pt x="3" y="2"/>
                    <a:pt x="3" y="1"/>
                  </a:cubicBezTo>
                  <a:cubicBezTo>
                    <a:pt x="2" y="1"/>
                    <a:pt x="3" y="1"/>
                    <a:pt x="3" y="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7" name="Freeform 256"/>
            <p:cNvSpPr/>
            <p:nvPr/>
          </p:nvSpPr>
          <p:spPr bwMode="auto">
            <a:xfrm>
              <a:off x="5919278" y="3385520"/>
              <a:ext cx="83656" cy="64241"/>
            </a:xfrm>
            <a:custGeom>
              <a:avLst/>
              <a:gdLst>
                <a:gd name="T0" fmla="*/ 1 w 32"/>
                <a:gd name="T1" fmla="*/ 6 h 23"/>
                <a:gd name="T2" fmla="*/ 4 w 32"/>
                <a:gd name="T3" fmla="*/ 9 h 23"/>
                <a:gd name="T4" fmla="*/ 8 w 32"/>
                <a:gd name="T5" fmla="*/ 12 h 23"/>
                <a:gd name="T6" fmla="*/ 13 w 32"/>
                <a:gd name="T7" fmla="*/ 15 h 23"/>
                <a:gd name="T8" fmla="*/ 16 w 32"/>
                <a:gd name="T9" fmla="*/ 18 h 23"/>
                <a:gd name="T10" fmla="*/ 19 w 32"/>
                <a:gd name="T11" fmla="*/ 16 h 23"/>
                <a:gd name="T12" fmla="*/ 21 w 32"/>
                <a:gd name="T13" fmla="*/ 20 h 23"/>
                <a:gd name="T14" fmla="*/ 26 w 32"/>
                <a:gd name="T15" fmla="*/ 22 h 23"/>
                <a:gd name="T16" fmla="*/ 27 w 32"/>
                <a:gd name="T17" fmla="*/ 22 h 23"/>
                <a:gd name="T18" fmla="*/ 30 w 32"/>
                <a:gd name="T19" fmla="*/ 15 h 23"/>
                <a:gd name="T20" fmla="*/ 31 w 32"/>
                <a:gd name="T21" fmla="*/ 13 h 23"/>
                <a:gd name="T22" fmla="*/ 29 w 32"/>
                <a:gd name="T23" fmla="*/ 8 h 23"/>
                <a:gd name="T24" fmla="*/ 29 w 32"/>
                <a:gd name="T25" fmla="*/ 8 h 23"/>
                <a:gd name="T26" fmla="*/ 27 w 32"/>
                <a:gd name="T27" fmla="*/ 6 h 23"/>
                <a:gd name="T28" fmla="*/ 22 w 32"/>
                <a:gd name="T29" fmla="*/ 2 h 23"/>
                <a:gd name="T30" fmla="*/ 16 w 32"/>
                <a:gd name="T31" fmla="*/ 1 h 23"/>
                <a:gd name="T32" fmla="*/ 9 w 32"/>
                <a:gd name="T33" fmla="*/ 4 h 23"/>
                <a:gd name="T34" fmla="*/ 6 w 32"/>
                <a:gd name="T35" fmla="*/ 3 h 23"/>
                <a:gd name="T36" fmla="*/ 0 w 32"/>
                <a:gd name="T37" fmla="*/ 5 h 23"/>
                <a:gd name="T38" fmla="*/ 1 w 32"/>
                <a:gd name="T39"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23">
                  <a:moveTo>
                    <a:pt x="1" y="6"/>
                  </a:moveTo>
                  <a:cubicBezTo>
                    <a:pt x="1" y="8"/>
                    <a:pt x="3" y="11"/>
                    <a:pt x="4" y="9"/>
                  </a:cubicBezTo>
                  <a:cubicBezTo>
                    <a:pt x="5" y="8"/>
                    <a:pt x="7" y="11"/>
                    <a:pt x="8" y="12"/>
                  </a:cubicBezTo>
                  <a:cubicBezTo>
                    <a:pt x="10" y="13"/>
                    <a:pt x="13" y="14"/>
                    <a:pt x="13" y="15"/>
                  </a:cubicBezTo>
                  <a:cubicBezTo>
                    <a:pt x="13" y="16"/>
                    <a:pt x="14" y="18"/>
                    <a:pt x="16" y="18"/>
                  </a:cubicBezTo>
                  <a:cubicBezTo>
                    <a:pt x="17" y="17"/>
                    <a:pt x="19" y="14"/>
                    <a:pt x="19" y="16"/>
                  </a:cubicBezTo>
                  <a:cubicBezTo>
                    <a:pt x="19" y="17"/>
                    <a:pt x="20" y="20"/>
                    <a:pt x="21" y="20"/>
                  </a:cubicBezTo>
                  <a:cubicBezTo>
                    <a:pt x="23" y="19"/>
                    <a:pt x="24" y="23"/>
                    <a:pt x="26" y="22"/>
                  </a:cubicBezTo>
                  <a:cubicBezTo>
                    <a:pt x="26" y="22"/>
                    <a:pt x="26" y="22"/>
                    <a:pt x="27" y="22"/>
                  </a:cubicBezTo>
                  <a:cubicBezTo>
                    <a:pt x="27" y="18"/>
                    <a:pt x="28" y="16"/>
                    <a:pt x="30" y="15"/>
                  </a:cubicBezTo>
                  <a:cubicBezTo>
                    <a:pt x="30" y="15"/>
                    <a:pt x="31" y="14"/>
                    <a:pt x="31" y="13"/>
                  </a:cubicBezTo>
                  <a:cubicBezTo>
                    <a:pt x="32" y="12"/>
                    <a:pt x="29" y="9"/>
                    <a:pt x="29" y="8"/>
                  </a:cubicBezTo>
                  <a:cubicBezTo>
                    <a:pt x="29" y="8"/>
                    <a:pt x="29" y="8"/>
                    <a:pt x="29" y="8"/>
                  </a:cubicBezTo>
                  <a:cubicBezTo>
                    <a:pt x="29" y="7"/>
                    <a:pt x="28" y="7"/>
                    <a:pt x="27" y="6"/>
                  </a:cubicBezTo>
                  <a:cubicBezTo>
                    <a:pt x="25" y="4"/>
                    <a:pt x="23" y="4"/>
                    <a:pt x="22" y="2"/>
                  </a:cubicBezTo>
                  <a:cubicBezTo>
                    <a:pt x="20" y="1"/>
                    <a:pt x="18" y="0"/>
                    <a:pt x="16" y="1"/>
                  </a:cubicBezTo>
                  <a:cubicBezTo>
                    <a:pt x="15" y="3"/>
                    <a:pt x="11" y="4"/>
                    <a:pt x="9" y="4"/>
                  </a:cubicBezTo>
                  <a:cubicBezTo>
                    <a:pt x="8" y="4"/>
                    <a:pt x="7" y="4"/>
                    <a:pt x="6" y="3"/>
                  </a:cubicBezTo>
                  <a:cubicBezTo>
                    <a:pt x="4" y="4"/>
                    <a:pt x="2" y="5"/>
                    <a:pt x="0" y="5"/>
                  </a:cubicBezTo>
                  <a:cubicBezTo>
                    <a:pt x="1" y="6"/>
                    <a:pt x="1" y="6"/>
                    <a:pt x="1" y="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8" name="Freeform 257"/>
            <p:cNvSpPr/>
            <p:nvPr/>
          </p:nvSpPr>
          <p:spPr bwMode="auto">
            <a:xfrm>
              <a:off x="6289456" y="3478558"/>
              <a:ext cx="192408" cy="132910"/>
            </a:xfrm>
            <a:custGeom>
              <a:avLst/>
              <a:gdLst>
                <a:gd name="T0" fmla="*/ 65 w 73"/>
                <a:gd name="T1" fmla="*/ 32 h 48"/>
                <a:gd name="T2" fmla="*/ 62 w 73"/>
                <a:gd name="T3" fmla="*/ 30 h 48"/>
                <a:gd name="T4" fmla="*/ 62 w 73"/>
                <a:gd name="T5" fmla="*/ 30 h 48"/>
                <a:gd name="T6" fmla="*/ 61 w 73"/>
                <a:gd name="T7" fmla="*/ 21 h 48"/>
                <a:gd name="T8" fmla="*/ 56 w 73"/>
                <a:gd name="T9" fmla="*/ 10 h 48"/>
                <a:gd name="T10" fmla="*/ 51 w 73"/>
                <a:gd name="T11" fmla="*/ 0 h 48"/>
                <a:gd name="T12" fmla="*/ 47 w 73"/>
                <a:gd name="T13" fmla="*/ 2 h 48"/>
                <a:gd name="T14" fmla="*/ 42 w 73"/>
                <a:gd name="T15" fmla="*/ 5 h 48"/>
                <a:gd name="T16" fmla="*/ 38 w 73"/>
                <a:gd name="T17" fmla="*/ 5 h 48"/>
                <a:gd name="T18" fmla="*/ 35 w 73"/>
                <a:gd name="T19" fmla="*/ 6 h 48"/>
                <a:gd name="T20" fmla="*/ 30 w 73"/>
                <a:gd name="T21" fmla="*/ 5 h 48"/>
                <a:gd name="T22" fmla="*/ 22 w 73"/>
                <a:gd name="T23" fmla="*/ 3 h 48"/>
                <a:gd name="T24" fmla="*/ 19 w 73"/>
                <a:gd name="T25" fmla="*/ 4 h 48"/>
                <a:gd name="T26" fmla="*/ 18 w 73"/>
                <a:gd name="T27" fmla="*/ 5 h 48"/>
                <a:gd name="T28" fmla="*/ 13 w 73"/>
                <a:gd name="T29" fmla="*/ 9 h 48"/>
                <a:gd name="T30" fmla="*/ 5 w 73"/>
                <a:gd name="T31" fmla="*/ 21 h 48"/>
                <a:gd name="T32" fmla="*/ 0 w 73"/>
                <a:gd name="T33" fmla="*/ 25 h 48"/>
                <a:gd name="T34" fmla="*/ 3 w 73"/>
                <a:gd name="T35" fmla="*/ 29 h 48"/>
                <a:gd name="T36" fmla="*/ 6 w 73"/>
                <a:gd name="T37" fmla="*/ 32 h 48"/>
                <a:gd name="T38" fmla="*/ 7 w 73"/>
                <a:gd name="T39" fmla="*/ 37 h 48"/>
                <a:gd name="T40" fmla="*/ 16 w 73"/>
                <a:gd name="T41" fmla="*/ 40 h 48"/>
                <a:gd name="T42" fmla="*/ 16 w 73"/>
                <a:gd name="T43" fmla="*/ 43 h 48"/>
                <a:gd name="T44" fmla="*/ 21 w 73"/>
                <a:gd name="T45" fmla="*/ 46 h 48"/>
                <a:gd name="T46" fmla="*/ 29 w 73"/>
                <a:gd name="T47" fmla="*/ 47 h 48"/>
                <a:gd name="T48" fmla="*/ 38 w 73"/>
                <a:gd name="T49" fmla="*/ 47 h 48"/>
                <a:gd name="T50" fmla="*/ 44 w 73"/>
                <a:gd name="T51" fmla="*/ 45 h 48"/>
                <a:gd name="T52" fmla="*/ 53 w 73"/>
                <a:gd name="T53" fmla="*/ 43 h 48"/>
                <a:gd name="T54" fmla="*/ 60 w 73"/>
                <a:gd name="T55" fmla="*/ 45 h 48"/>
                <a:gd name="T56" fmla="*/ 64 w 73"/>
                <a:gd name="T57" fmla="*/ 48 h 48"/>
                <a:gd name="T58" fmla="*/ 64 w 73"/>
                <a:gd name="T59" fmla="*/ 43 h 48"/>
                <a:gd name="T60" fmla="*/ 68 w 73"/>
                <a:gd name="T61" fmla="*/ 37 h 48"/>
                <a:gd name="T62" fmla="*/ 73 w 73"/>
                <a:gd name="T63" fmla="*/ 33 h 48"/>
                <a:gd name="T64" fmla="*/ 73 w 73"/>
                <a:gd name="T65" fmla="*/ 32 h 48"/>
                <a:gd name="T66" fmla="*/ 70 w 73"/>
                <a:gd name="T67" fmla="*/ 30 h 48"/>
                <a:gd name="T68" fmla="*/ 65 w 73"/>
                <a:gd name="T69"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48">
                  <a:moveTo>
                    <a:pt x="65" y="32"/>
                  </a:moveTo>
                  <a:cubicBezTo>
                    <a:pt x="64" y="32"/>
                    <a:pt x="61" y="31"/>
                    <a:pt x="62" y="30"/>
                  </a:cubicBezTo>
                  <a:cubicBezTo>
                    <a:pt x="62" y="30"/>
                    <a:pt x="62" y="30"/>
                    <a:pt x="62" y="30"/>
                  </a:cubicBezTo>
                  <a:cubicBezTo>
                    <a:pt x="60" y="28"/>
                    <a:pt x="60" y="22"/>
                    <a:pt x="61" y="21"/>
                  </a:cubicBezTo>
                  <a:cubicBezTo>
                    <a:pt x="63" y="19"/>
                    <a:pt x="58" y="12"/>
                    <a:pt x="56" y="10"/>
                  </a:cubicBezTo>
                  <a:cubicBezTo>
                    <a:pt x="55" y="8"/>
                    <a:pt x="53" y="4"/>
                    <a:pt x="51" y="0"/>
                  </a:cubicBezTo>
                  <a:cubicBezTo>
                    <a:pt x="49" y="1"/>
                    <a:pt x="47" y="2"/>
                    <a:pt x="47" y="2"/>
                  </a:cubicBezTo>
                  <a:cubicBezTo>
                    <a:pt x="46" y="4"/>
                    <a:pt x="44" y="5"/>
                    <a:pt x="42" y="5"/>
                  </a:cubicBezTo>
                  <a:cubicBezTo>
                    <a:pt x="41" y="5"/>
                    <a:pt x="39" y="4"/>
                    <a:pt x="38" y="5"/>
                  </a:cubicBezTo>
                  <a:cubicBezTo>
                    <a:pt x="37" y="6"/>
                    <a:pt x="35" y="7"/>
                    <a:pt x="35" y="6"/>
                  </a:cubicBezTo>
                  <a:cubicBezTo>
                    <a:pt x="34" y="5"/>
                    <a:pt x="31" y="5"/>
                    <a:pt x="30" y="5"/>
                  </a:cubicBezTo>
                  <a:cubicBezTo>
                    <a:pt x="28" y="5"/>
                    <a:pt x="23" y="3"/>
                    <a:pt x="22" y="3"/>
                  </a:cubicBezTo>
                  <a:cubicBezTo>
                    <a:pt x="21" y="3"/>
                    <a:pt x="20" y="3"/>
                    <a:pt x="19" y="4"/>
                  </a:cubicBezTo>
                  <a:cubicBezTo>
                    <a:pt x="19" y="4"/>
                    <a:pt x="19" y="5"/>
                    <a:pt x="18" y="5"/>
                  </a:cubicBezTo>
                  <a:cubicBezTo>
                    <a:pt x="16" y="6"/>
                    <a:pt x="14" y="8"/>
                    <a:pt x="13" y="9"/>
                  </a:cubicBezTo>
                  <a:cubicBezTo>
                    <a:pt x="11" y="9"/>
                    <a:pt x="8" y="18"/>
                    <a:pt x="5" y="21"/>
                  </a:cubicBezTo>
                  <a:cubicBezTo>
                    <a:pt x="3" y="23"/>
                    <a:pt x="0" y="24"/>
                    <a:pt x="0" y="25"/>
                  </a:cubicBezTo>
                  <a:cubicBezTo>
                    <a:pt x="0" y="25"/>
                    <a:pt x="3" y="28"/>
                    <a:pt x="3" y="29"/>
                  </a:cubicBezTo>
                  <a:cubicBezTo>
                    <a:pt x="3" y="31"/>
                    <a:pt x="4" y="32"/>
                    <a:pt x="6" y="32"/>
                  </a:cubicBezTo>
                  <a:cubicBezTo>
                    <a:pt x="8" y="32"/>
                    <a:pt x="6" y="37"/>
                    <a:pt x="7" y="37"/>
                  </a:cubicBezTo>
                  <a:cubicBezTo>
                    <a:pt x="8" y="37"/>
                    <a:pt x="16" y="38"/>
                    <a:pt x="16" y="40"/>
                  </a:cubicBezTo>
                  <a:cubicBezTo>
                    <a:pt x="16" y="41"/>
                    <a:pt x="17" y="42"/>
                    <a:pt x="16" y="43"/>
                  </a:cubicBezTo>
                  <a:cubicBezTo>
                    <a:pt x="18" y="44"/>
                    <a:pt x="20" y="47"/>
                    <a:pt x="21" y="46"/>
                  </a:cubicBezTo>
                  <a:cubicBezTo>
                    <a:pt x="22" y="46"/>
                    <a:pt x="28" y="47"/>
                    <a:pt x="29" y="47"/>
                  </a:cubicBezTo>
                  <a:cubicBezTo>
                    <a:pt x="31" y="47"/>
                    <a:pt x="36" y="47"/>
                    <a:pt x="38" y="47"/>
                  </a:cubicBezTo>
                  <a:cubicBezTo>
                    <a:pt x="40" y="48"/>
                    <a:pt x="42" y="47"/>
                    <a:pt x="44" y="45"/>
                  </a:cubicBezTo>
                  <a:cubicBezTo>
                    <a:pt x="45" y="43"/>
                    <a:pt x="51" y="43"/>
                    <a:pt x="53" y="43"/>
                  </a:cubicBezTo>
                  <a:cubicBezTo>
                    <a:pt x="55" y="44"/>
                    <a:pt x="59" y="44"/>
                    <a:pt x="60" y="45"/>
                  </a:cubicBezTo>
                  <a:cubicBezTo>
                    <a:pt x="60" y="46"/>
                    <a:pt x="62" y="47"/>
                    <a:pt x="64" y="48"/>
                  </a:cubicBezTo>
                  <a:cubicBezTo>
                    <a:pt x="65" y="46"/>
                    <a:pt x="64" y="45"/>
                    <a:pt x="64" y="43"/>
                  </a:cubicBezTo>
                  <a:cubicBezTo>
                    <a:pt x="65" y="41"/>
                    <a:pt x="66" y="37"/>
                    <a:pt x="68" y="37"/>
                  </a:cubicBezTo>
                  <a:cubicBezTo>
                    <a:pt x="71" y="37"/>
                    <a:pt x="73" y="37"/>
                    <a:pt x="73" y="33"/>
                  </a:cubicBezTo>
                  <a:cubicBezTo>
                    <a:pt x="73" y="32"/>
                    <a:pt x="73" y="32"/>
                    <a:pt x="73" y="32"/>
                  </a:cubicBezTo>
                  <a:cubicBezTo>
                    <a:pt x="71" y="31"/>
                    <a:pt x="70" y="30"/>
                    <a:pt x="70" y="30"/>
                  </a:cubicBezTo>
                  <a:cubicBezTo>
                    <a:pt x="69" y="30"/>
                    <a:pt x="66" y="32"/>
                    <a:pt x="65" y="3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39" name="Freeform 258"/>
            <p:cNvSpPr/>
            <p:nvPr/>
          </p:nvSpPr>
          <p:spPr bwMode="auto">
            <a:xfrm>
              <a:off x="6423305" y="3474128"/>
              <a:ext cx="62743" cy="86392"/>
            </a:xfrm>
            <a:custGeom>
              <a:avLst/>
              <a:gdLst>
                <a:gd name="T0" fmla="*/ 18 w 24"/>
                <a:gd name="T1" fmla="*/ 8 h 31"/>
                <a:gd name="T2" fmla="*/ 12 w 24"/>
                <a:gd name="T3" fmla="*/ 4 h 31"/>
                <a:gd name="T4" fmla="*/ 5 w 24"/>
                <a:gd name="T5" fmla="*/ 0 h 31"/>
                <a:gd name="T6" fmla="*/ 0 w 24"/>
                <a:gd name="T7" fmla="*/ 1 h 31"/>
                <a:gd name="T8" fmla="*/ 5 w 24"/>
                <a:gd name="T9" fmla="*/ 11 h 31"/>
                <a:gd name="T10" fmla="*/ 10 w 24"/>
                <a:gd name="T11" fmla="*/ 22 h 31"/>
                <a:gd name="T12" fmla="*/ 11 w 24"/>
                <a:gd name="T13" fmla="*/ 31 h 31"/>
                <a:gd name="T14" fmla="*/ 16 w 24"/>
                <a:gd name="T15" fmla="*/ 24 h 31"/>
                <a:gd name="T16" fmla="*/ 19 w 24"/>
                <a:gd name="T17" fmla="*/ 20 h 31"/>
                <a:gd name="T18" fmla="*/ 24 w 24"/>
                <a:gd name="T19" fmla="*/ 21 h 31"/>
                <a:gd name="T20" fmla="*/ 23 w 24"/>
                <a:gd name="T21" fmla="*/ 16 h 31"/>
                <a:gd name="T22" fmla="*/ 18 w 24"/>
                <a:gd name="T23"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1">
                  <a:moveTo>
                    <a:pt x="18" y="8"/>
                  </a:moveTo>
                  <a:cubicBezTo>
                    <a:pt x="17" y="5"/>
                    <a:pt x="14" y="4"/>
                    <a:pt x="12" y="4"/>
                  </a:cubicBezTo>
                  <a:cubicBezTo>
                    <a:pt x="10" y="4"/>
                    <a:pt x="7" y="0"/>
                    <a:pt x="5" y="0"/>
                  </a:cubicBezTo>
                  <a:cubicBezTo>
                    <a:pt x="4" y="0"/>
                    <a:pt x="2" y="1"/>
                    <a:pt x="0" y="1"/>
                  </a:cubicBezTo>
                  <a:cubicBezTo>
                    <a:pt x="2" y="5"/>
                    <a:pt x="4" y="9"/>
                    <a:pt x="5" y="11"/>
                  </a:cubicBezTo>
                  <a:cubicBezTo>
                    <a:pt x="7" y="13"/>
                    <a:pt x="12" y="20"/>
                    <a:pt x="10" y="22"/>
                  </a:cubicBezTo>
                  <a:cubicBezTo>
                    <a:pt x="9" y="23"/>
                    <a:pt x="9" y="29"/>
                    <a:pt x="11" y="31"/>
                  </a:cubicBezTo>
                  <a:cubicBezTo>
                    <a:pt x="12" y="30"/>
                    <a:pt x="16" y="25"/>
                    <a:pt x="16" y="24"/>
                  </a:cubicBezTo>
                  <a:cubicBezTo>
                    <a:pt x="16" y="22"/>
                    <a:pt x="16" y="19"/>
                    <a:pt x="19" y="20"/>
                  </a:cubicBezTo>
                  <a:cubicBezTo>
                    <a:pt x="22" y="21"/>
                    <a:pt x="24" y="22"/>
                    <a:pt x="24" y="21"/>
                  </a:cubicBezTo>
                  <a:cubicBezTo>
                    <a:pt x="24" y="20"/>
                    <a:pt x="24" y="17"/>
                    <a:pt x="23" y="16"/>
                  </a:cubicBezTo>
                  <a:cubicBezTo>
                    <a:pt x="21" y="15"/>
                    <a:pt x="19" y="11"/>
                    <a:pt x="18" y="8"/>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0" name="Freeform 259"/>
            <p:cNvSpPr/>
            <p:nvPr/>
          </p:nvSpPr>
          <p:spPr bwMode="auto">
            <a:xfrm>
              <a:off x="6327101" y="3595965"/>
              <a:ext cx="129667" cy="79746"/>
            </a:xfrm>
            <a:custGeom>
              <a:avLst/>
              <a:gdLst>
                <a:gd name="T0" fmla="*/ 39 w 50"/>
                <a:gd name="T1" fmla="*/ 0 h 28"/>
                <a:gd name="T2" fmla="*/ 30 w 50"/>
                <a:gd name="T3" fmla="*/ 2 h 28"/>
                <a:gd name="T4" fmla="*/ 24 w 50"/>
                <a:gd name="T5" fmla="*/ 4 h 28"/>
                <a:gd name="T6" fmla="*/ 15 w 50"/>
                <a:gd name="T7" fmla="*/ 4 h 28"/>
                <a:gd name="T8" fmla="*/ 7 w 50"/>
                <a:gd name="T9" fmla="*/ 3 h 28"/>
                <a:gd name="T10" fmla="*/ 2 w 50"/>
                <a:gd name="T11" fmla="*/ 0 h 28"/>
                <a:gd name="T12" fmla="*/ 2 w 50"/>
                <a:gd name="T13" fmla="*/ 1 h 28"/>
                <a:gd name="T14" fmla="*/ 2 w 50"/>
                <a:gd name="T15" fmla="*/ 7 h 28"/>
                <a:gd name="T16" fmla="*/ 4 w 50"/>
                <a:gd name="T17" fmla="*/ 12 h 28"/>
                <a:gd name="T18" fmla="*/ 1 w 50"/>
                <a:gd name="T19" fmla="*/ 15 h 28"/>
                <a:gd name="T20" fmla="*/ 1 w 50"/>
                <a:gd name="T21" fmla="*/ 19 h 28"/>
                <a:gd name="T22" fmla="*/ 6 w 50"/>
                <a:gd name="T23" fmla="*/ 24 h 28"/>
                <a:gd name="T24" fmla="*/ 7 w 50"/>
                <a:gd name="T25" fmla="*/ 26 h 28"/>
                <a:gd name="T26" fmla="*/ 18 w 50"/>
                <a:gd name="T27" fmla="*/ 26 h 28"/>
                <a:gd name="T28" fmla="*/ 27 w 50"/>
                <a:gd name="T29" fmla="*/ 28 h 28"/>
                <a:gd name="T30" fmla="*/ 30 w 50"/>
                <a:gd name="T31" fmla="*/ 26 h 28"/>
                <a:gd name="T32" fmla="*/ 34 w 50"/>
                <a:gd name="T33" fmla="*/ 24 h 28"/>
                <a:gd name="T34" fmla="*/ 34 w 50"/>
                <a:gd name="T35" fmla="*/ 22 h 28"/>
                <a:gd name="T36" fmla="*/ 42 w 50"/>
                <a:gd name="T37" fmla="*/ 22 h 28"/>
                <a:gd name="T38" fmla="*/ 45 w 50"/>
                <a:gd name="T39" fmla="*/ 21 h 28"/>
                <a:gd name="T40" fmla="*/ 44 w 50"/>
                <a:gd name="T41" fmla="*/ 19 h 28"/>
                <a:gd name="T42" fmla="*/ 42 w 50"/>
                <a:gd name="T43" fmla="*/ 13 h 28"/>
                <a:gd name="T44" fmla="*/ 49 w 50"/>
                <a:gd name="T45" fmla="*/ 6 h 28"/>
                <a:gd name="T46" fmla="*/ 50 w 50"/>
                <a:gd name="T47" fmla="*/ 5 h 28"/>
                <a:gd name="T48" fmla="*/ 46 w 50"/>
                <a:gd name="T49" fmla="*/ 2 h 28"/>
                <a:gd name="T50" fmla="*/ 39 w 50"/>
                <a:gd name="T5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28">
                  <a:moveTo>
                    <a:pt x="39" y="0"/>
                  </a:moveTo>
                  <a:cubicBezTo>
                    <a:pt x="37" y="0"/>
                    <a:pt x="31" y="0"/>
                    <a:pt x="30" y="2"/>
                  </a:cubicBezTo>
                  <a:cubicBezTo>
                    <a:pt x="28" y="4"/>
                    <a:pt x="26" y="5"/>
                    <a:pt x="24" y="4"/>
                  </a:cubicBezTo>
                  <a:cubicBezTo>
                    <a:pt x="22" y="4"/>
                    <a:pt x="17" y="4"/>
                    <a:pt x="15" y="4"/>
                  </a:cubicBezTo>
                  <a:cubicBezTo>
                    <a:pt x="14" y="4"/>
                    <a:pt x="8" y="3"/>
                    <a:pt x="7" y="3"/>
                  </a:cubicBezTo>
                  <a:cubicBezTo>
                    <a:pt x="6" y="4"/>
                    <a:pt x="4" y="1"/>
                    <a:pt x="2" y="0"/>
                  </a:cubicBezTo>
                  <a:cubicBezTo>
                    <a:pt x="2" y="0"/>
                    <a:pt x="2" y="1"/>
                    <a:pt x="2" y="1"/>
                  </a:cubicBezTo>
                  <a:cubicBezTo>
                    <a:pt x="0" y="2"/>
                    <a:pt x="0" y="5"/>
                    <a:pt x="2" y="7"/>
                  </a:cubicBezTo>
                  <a:cubicBezTo>
                    <a:pt x="3" y="8"/>
                    <a:pt x="6" y="12"/>
                    <a:pt x="4" y="12"/>
                  </a:cubicBezTo>
                  <a:cubicBezTo>
                    <a:pt x="2" y="12"/>
                    <a:pt x="1" y="14"/>
                    <a:pt x="1" y="15"/>
                  </a:cubicBezTo>
                  <a:cubicBezTo>
                    <a:pt x="2" y="16"/>
                    <a:pt x="1" y="18"/>
                    <a:pt x="1" y="19"/>
                  </a:cubicBezTo>
                  <a:cubicBezTo>
                    <a:pt x="2" y="19"/>
                    <a:pt x="6" y="23"/>
                    <a:pt x="6" y="24"/>
                  </a:cubicBezTo>
                  <a:cubicBezTo>
                    <a:pt x="6" y="25"/>
                    <a:pt x="8" y="25"/>
                    <a:pt x="7" y="26"/>
                  </a:cubicBezTo>
                  <a:cubicBezTo>
                    <a:pt x="10" y="26"/>
                    <a:pt x="17" y="26"/>
                    <a:pt x="18" y="26"/>
                  </a:cubicBezTo>
                  <a:cubicBezTo>
                    <a:pt x="20" y="27"/>
                    <a:pt x="27" y="28"/>
                    <a:pt x="27" y="28"/>
                  </a:cubicBezTo>
                  <a:cubicBezTo>
                    <a:pt x="29" y="28"/>
                    <a:pt x="30" y="27"/>
                    <a:pt x="30" y="26"/>
                  </a:cubicBezTo>
                  <a:cubicBezTo>
                    <a:pt x="29" y="25"/>
                    <a:pt x="32" y="24"/>
                    <a:pt x="34" y="24"/>
                  </a:cubicBezTo>
                  <a:cubicBezTo>
                    <a:pt x="33" y="23"/>
                    <a:pt x="33" y="22"/>
                    <a:pt x="34" y="22"/>
                  </a:cubicBezTo>
                  <a:cubicBezTo>
                    <a:pt x="35" y="21"/>
                    <a:pt x="40" y="21"/>
                    <a:pt x="42" y="22"/>
                  </a:cubicBezTo>
                  <a:cubicBezTo>
                    <a:pt x="43" y="22"/>
                    <a:pt x="44" y="22"/>
                    <a:pt x="45" y="21"/>
                  </a:cubicBezTo>
                  <a:cubicBezTo>
                    <a:pt x="45" y="20"/>
                    <a:pt x="45" y="19"/>
                    <a:pt x="44" y="19"/>
                  </a:cubicBezTo>
                  <a:cubicBezTo>
                    <a:pt x="43" y="19"/>
                    <a:pt x="41" y="14"/>
                    <a:pt x="42" y="13"/>
                  </a:cubicBezTo>
                  <a:cubicBezTo>
                    <a:pt x="44" y="13"/>
                    <a:pt x="46" y="7"/>
                    <a:pt x="49" y="6"/>
                  </a:cubicBezTo>
                  <a:cubicBezTo>
                    <a:pt x="50" y="6"/>
                    <a:pt x="50" y="5"/>
                    <a:pt x="50" y="5"/>
                  </a:cubicBezTo>
                  <a:cubicBezTo>
                    <a:pt x="48" y="4"/>
                    <a:pt x="46" y="3"/>
                    <a:pt x="46" y="2"/>
                  </a:cubicBezTo>
                  <a:cubicBezTo>
                    <a:pt x="45" y="1"/>
                    <a:pt x="41" y="1"/>
                    <a:pt x="39" y="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1" name="Freeform 260"/>
            <p:cNvSpPr/>
            <p:nvPr/>
          </p:nvSpPr>
          <p:spPr bwMode="auto">
            <a:xfrm>
              <a:off x="6287365" y="3644696"/>
              <a:ext cx="60651" cy="44305"/>
            </a:xfrm>
            <a:custGeom>
              <a:avLst/>
              <a:gdLst>
                <a:gd name="T0" fmla="*/ 6 w 23"/>
                <a:gd name="T1" fmla="*/ 16 h 16"/>
                <a:gd name="T2" fmla="*/ 6 w 23"/>
                <a:gd name="T3" fmla="*/ 16 h 16"/>
                <a:gd name="T4" fmla="*/ 6 w 23"/>
                <a:gd name="T5" fmla="*/ 16 h 16"/>
                <a:gd name="T6" fmla="*/ 6 w 23"/>
                <a:gd name="T7" fmla="*/ 16 h 16"/>
                <a:gd name="T8" fmla="*/ 6 w 23"/>
                <a:gd name="T9" fmla="*/ 16 h 16"/>
                <a:gd name="T10" fmla="*/ 7 w 23"/>
                <a:gd name="T11" fmla="*/ 16 h 16"/>
                <a:gd name="T12" fmla="*/ 9 w 23"/>
                <a:gd name="T13" fmla="*/ 16 h 16"/>
                <a:gd name="T14" fmla="*/ 9 w 23"/>
                <a:gd name="T15" fmla="*/ 16 h 16"/>
                <a:gd name="T16" fmla="*/ 10 w 23"/>
                <a:gd name="T17" fmla="*/ 16 h 16"/>
                <a:gd name="T18" fmla="*/ 10 w 23"/>
                <a:gd name="T19" fmla="*/ 16 h 16"/>
                <a:gd name="T20" fmla="*/ 11 w 23"/>
                <a:gd name="T21" fmla="*/ 15 h 16"/>
                <a:gd name="T22" fmla="*/ 15 w 23"/>
                <a:gd name="T23" fmla="*/ 13 h 16"/>
                <a:gd name="T24" fmla="*/ 22 w 23"/>
                <a:gd name="T25" fmla="*/ 10 h 16"/>
                <a:gd name="T26" fmla="*/ 22 w 23"/>
                <a:gd name="T27" fmla="*/ 9 h 16"/>
                <a:gd name="T28" fmla="*/ 21 w 23"/>
                <a:gd name="T29" fmla="*/ 7 h 16"/>
                <a:gd name="T30" fmla="*/ 16 w 23"/>
                <a:gd name="T31" fmla="*/ 2 h 16"/>
                <a:gd name="T32" fmla="*/ 16 w 23"/>
                <a:gd name="T33" fmla="*/ 1 h 16"/>
                <a:gd name="T34" fmla="*/ 16 w 23"/>
                <a:gd name="T35" fmla="*/ 1 h 16"/>
                <a:gd name="T36" fmla="*/ 16 w 23"/>
                <a:gd name="T37" fmla="*/ 0 h 16"/>
                <a:gd name="T38" fmla="*/ 2 w 23"/>
                <a:gd name="T39" fmla="*/ 3 h 16"/>
                <a:gd name="T40" fmla="*/ 2 w 23"/>
                <a:gd name="T41" fmla="*/ 3 h 16"/>
                <a:gd name="T42" fmla="*/ 1 w 23"/>
                <a:gd name="T43" fmla="*/ 11 h 16"/>
                <a:gd name="T44" fmla="*/ 6 w 23"/>
                <a:gd name="T4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 h="16">
                  <a:moveTo>
                    <a:pt x="6" y="16"/>
                  </a:moveTo>
                  <a:cubicBezTo>
                    <a:pt x="6" y="16"/>
                    <a:pt x="6" y="16"/>
                    <a:pt x="6" y="16"/>
                  </a:cubicBezTo>
                  <a:cubicBezTo>
                    <a:pt x="6" y="16"/>
                    <a:pt x="6" y="16"/>
                    <a:pt x="6" y="16"/>
                  </a:cubicBezTo>
                  <a:cubicBezTo>
                    <a:pt x="6" y="16"/>
                    <a:pt x="6" y="16"/>
                    <a:pt x="6" y="16"/>
                  </a:cubicBezTo>
                  <a:cubicBezTo>
                    <a:pt x="6" y="16"/>
                    <a:pt x="6" y="16"/>
                    <a:pt x="6" y="16"/>
                  </a:cubicBezTo>
                  <a:cubicBezTo>
                    <a:pt x="7" y="16"/>
                    <a:pt x="7" y="16"/>
                    <a:pt x="7" y="16"/>
                  </a:cubicBezTo>
                  <a:cubicBezTo>
                    <a:pt x="7" y="16"/>
                    <a:pt x="8" y="16"/>
                    <a:pt x="9" y="16"/>
                  </a:cubicBezTo>
                  <a:cubicBezTo>
                    <a:pt x="9" y="16"/>
                    <a:pt x="9" y="16"/>
                    <a:pt x="9" y="16"/>
                  </a:cubicBezTo>
                  <a:cubicBezTo>
                    <a:pt x="10" y="16"/>
                    <a:pt x="10" y="16"/>
                    <a:pt x="10" y="16"/>
                  </a:cubicBezTo>
                  <a:cubicBezTo>
                    <a:pt x="10" y="16"/>
                    <a:pt x="10" y="16"/>
                    <a:pt x="10" y="16"/>
                  </a:cubicBezTo>
                  <a:cubicBezTo>
                    <a:pt x="10" y="15"/>
                    <a:pt x="11" y="15"/>
                    <a:pt x="11" y="15"/>
                  </a:cubicBezTo>
                  <a:cubicBezTo>
                    <a:pt x="13" y="15"/>
                    <a:pt x="14" y="13"/>
                    <a:pt x="15" y="13"/>
                  </a:cubicBezTo>
                  <a:cubicBezTo>
                    <a:pt x="16" y="14"/>
                    <a:pt x="22" y="11"/>
                    <a:pt x="22" y="10"/>
                  </a:cubicBezTo>
                  <a:cubicBezTo>
                    <a:pt x="22" y="9"/>
                    <a:pt x="22" y="9"/>
                    <a:pt x="22" y="9"/>
                  </a:cubicBezTo>
                  <a:cubicBezTo>
                    <a:pt x="23" y="8"/>
                    <a:pt x="21" y="8"/>
                    <a:pt x="21" y="7"/>
                  </a:cubicBezTo>
                  <a:cubicBezTo>
                    <a:pt x="21" y="6"/>
                    <a:pt x="17" y="2"/>
                    <a:pt x="16" y="2"/>
                  </a:cubicBezTo>
                  <a:cubicBezTo>
                    <a:pt x="16" y="2"/>
                    <a:pt x="16" y="2"/>
                    <a:pt x="16" y="1"/>
                  </a:cubicBezTo>
                  <a:cubicBezTo>
                    <a:pt x="16" y="1"/>
                    <a:pt x="16" y="1"/>
                    <a:pt x="16" y="1"/>
                  </a:cubicBezTo>
                  <a:cubicBezTo>
                    <a:pt x="16" y="1"/>
                    <a:pt x="16" y="1"/>
                    <a:pt x="16" y="0"/>
                  </a:cubicBezTo>
                  <a:cubicBezTo>
                    <a:pt x="11" y="1"/>
                    <a:pt x="2" y="3"/>
                    <a:pt x="2" y="3"/>
                  </a:cubicBezTo>
                  <a:cubicBezTo>
                    <a:pt x="2" y="3"/>
                    <a:pt x="2" y="3"/>
                    <a:pt x="2" y="3"/>
                  </a:cubicBezTo>
                  <a:cubicBezTo>
                    <a:pt x="1" y="5"/>
                    <a:pt x="0" y="9"/>
                    <a:pt x="1" y="11"/>
                  </a:cubicBezTo>
                  <a:cubicBezTo>
                    <a:pt x="2" y="13"/>
                    <a:pt x="3" y="14"/>
                    <a:pt x="6" y="1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2" name="Freeform 261"/>
            <p:cNvSpPr/>
            <p:nvPr/>
          </p:nvSpPr>
          <p:spPr bwMode="auto">
            <a:xfrm>
              <a:off x="6327101" y="3358940"/>
              <a:ext cx="374362" cy="232592"/>
            </a:xfrm>
            <a:custGeom>
              <a:avLst/>
              <a:gdLst>
                <a:gd name="T0" fmla="*/ 134 w 143"/>
                <a:gd name="T1" fmla="*/ 48 h 84"/>
                <a:gd name="T2" fmla="*/ 142 w 143"/>
                <a:gd name="T3" fmla="*/ 43 h 84"/>
                <a:gd name="T4" fmla="*/ 143 w 143"/>
                <a:gd name="T5" fmla="*/ 38 h 84"/>
                <a:gd name="T6" fmla="*/ 143 w 143"/>
                <a:gd name="T7" fmla="*/ 33 h 84"/>
                <a:gd name="T8" fmla="*/ 132 w 143"/>
                <a:gd name="T9" fmla="*/ 28 h 84"/>
                <a:gd name="T10" fmla="*/ 121 w 143"/>
                <a:gd name="T11" fmla="*/ 23 h 84"/>
                <a:gd name="T12" fmla="*/ 113 w 143"/>
                <a:gd name="T13" fmla="*/ 23 h 84"/>
                <a:gd name="T14" fmla="*/ 106 w 143"/>
                <a:gd name="T15" fmla="*/ 20 h 84"/>
                <a:gd name="T16" fmla="*/ 96 w 143"/>
                <a:gd name="T17" fmla="*/ 12 h 84"/>
                <a:gd name="T18" fmla="*/ 94 w 143"/>
                <a:gd name="T19" fmla="*/ 2 h 84"/>
                <a:gd name="T20" fmla="*/ 82 w 143"/>
                <a:gd name="T21" fmla="*/ 1 h 84"/>
                <a:gd name="T22" fmla="*/ 76 w 143"/>
                <a:gd name="T23" fmla="*/ 2 h 84"/>
                <a:gd name="T24" fmla="*/ 66 w 143"/>
                <a:gd name="T25" fmla="*/ 9 h 84"/>
                <a:gd name="T26" fmla="*/ 57 w 143"/>
                <a:gd name="T27" fmla="*/ 11 h 84"/>
                <a:gd name="T28" fmla="*/ 46 w 143"/>
                <a:gd name="T29" fmla="*/ 9 h 84"/>
                <a:gd name="T30" fmla="*/ 34 w 143"/>
                <a:gd name="T31" fmla="*/ 7 h 84"/>
                <a:gd name="T32" fmla="*/ 15 w 143"/>
                <a:gd name="T33" fmla="*/ 8 h 84"/>
                <a:gd name="T34" fmla="*/ 11 w 143"/>
                <a:gd name="T35" fmla="*/ 12 h 84"/>
                <a:gd name="T36" fmla="*/ 11 w 143"/>
                <a:gd name="T37" fmla="*/ 23 h 84"/>
                <a:gd name="T38" fmla="*/ 3 w 143"/>
                <a:gd name="T39" fmla="*/ 36 h 84"/>
                <a:gd name="T40" fmla="*/ 3 w 143"/>
                <a:gd name="T41" fmla="*/ 46 h 84"/>
                <a:gd name="T42" fmla="*/ 8 w 143"/>
                <a:gd name="T43" fmla="*/ 46 h 84"/>
                <a:gd name="T44" fmla="*/ 21 w 143"/>
                <a:gd name="T45" fmla="*/ 49 h 84"/>
                <a:gd name="T46" fmla="*/ 28 w 143"/>
                <a:gd name="T47" fmla="*/ 48 h 84"/>
                <a:gd name="T48" fmla="*/ 42 w 143"/>
                <a:gd name="T49" fmla="*/ 42 h 84"/>
                <a:gd name="T50" fmla="*/ 55 w 143"/>
                <a:gd name="T51" fmla="*/ 50 h 84"/>
                <a:gd name="T52" fmla="*/ 61 w 143"/>
                <a:gd name="T53" fmla="*/ 63 h 84"/>
                <a:gd name="T54" fmla="*/ 53 w 143"/>
                <a:gd name="T55" fmla="*/ 66 h 84"/>
                <a:gd name="T56" fmla="*/ 51 w 143"/>
                <a:gd name="T57" fmla="*/ 75 h 84"/>
                <a:gd name="T58" fmla="*/ 59 w 143"/>
                <a:gd name="T59" fmla="*/ 75 h 84"/>
                <a:gd name="T60" fmla="*/ 69 w 143"/>
                <a:gd name="T61" fmla="*/ 61 h 84"/>
                <a:gd name="T62" fmla="*/ 79 w 143"/>
                <a:gd name="T63" fmla="*/ 65 h 84"/>
                <a:gd name="T64" fmla="*/ 81 w 143"/>
                <a:gd name="T65" fmla="*/ 73 h 84"/>
                <a:gd name="T66" fmla="*/ 90 w 143"/>
                <a:gd name="T67" fmla="*/ 83 h 84"/>
                <a:gd name="T68" fmla="*/ 104 w 143"/>
                <a:gd name="T69" fmla="*/ 78 h 84"/>
                <a:gd name="T70" fmla="*/ 107 w 143"/>
                <a:gd name="T71" fmla="*/ 74 h 84"/>
                <a:gd name="T72" fmla="*/ 110 w 143"/>
                <a:gd name="T73" fmla="*/ 61 h 84"/>
                <a:gd name="T74" fmla="*/ 127 w 143"/>
                <a:gd name="T75" fmla="*/ 5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84">
                  <a:moveTo>
                    <a:pt x="127" y="52"/>
                  </a:moveTo>
                  <a:cubicBezTo>
                    <a:pt x="129" y="52"/>
                    <a:pt x="132" y="48"/>
                    <a:pt x="134" y="48"/>
                  </a:cubicBezTo>
                  <a:cubicBezTo>
                    <a:pt x="135" y="48"/>
                    <a:pt x="140" y="49"/>
                    <a:pt x="140" y="48"/>
                  </a:cubicBezTo>
                  <a:cubicBezTo>
                    <a:pt x="140" y="47"/>
                    <a:pt x="142" y="44"/>
                    <a:pt x="142" y="43"/>
                  </a:cubicBezTo>
                  <a:cubicBezTo>
                    <a:pt x="141" y="43"/>
                    <a:pt x="139" y="41"/>
                    <a:pt x="140" y="40"/>
                  </a:cubicBezTo>
                  <a:cubicBezTo>
                    <a:pt x="140" y="40"/>
                    <a:pt x="143" y="40"/>
                    <a:pt x="143" y="38"/>
                  </a:cubicBezTo>
                  <a:cubicBezTo>
                    <a:pt x="143" y="37"/>
                    <a:pt x="141" y="37"/>
                    <a:pt x="141" y="36"/>
                  </a:cubicBezTo>
                  <a:cubicBezTo>
                    <a:pt x="141" y="35"/>
                    <a:pt x="143" y="34"/>
                    <a:pt x="143" y="33"/>
                  </a:cubicBezTo>
                  <a:cubicBezTo>
                    <a:pt x="143" y="31"/>
                    <a:pt x="141" y="31"/>
                    <a:pt x="138" y="30"/>
                  </a:cubicBezTo>
                  <a:cubicBezTo>
                    <a:pt x="136" y="29"/>
                    <a:pt x="134" y="29"/>
                    <a:pt x="132" y="28"/>
                  </a:cubicBezTo>
                  <a:cubicBezTo>
                    <a:pt x="129" y="27"/>
                    <a:pt x="125" y="28"/>
                    <a:pt x="125" y="27"/>
                  </a:cubicBezTo>
                  <a:cubicBezTo>
                    <a:pt x="125" y="26"/>
                    <a:pt x="122" y="24"/>
                    <a:pt x="121" y="23"/>
                  </a:cubicBezTo>
                  <a:cubicBezTo>
                    <a:pt x="121" y="22"/>
                    <a:pt x="118" y="22"/>
                    <a:pt x="117" y="23"/>
                  </a:cubicBezTo>
                  <a:cubicBezTo>
                    <a:pt x="116" y="24"/>
                    <a:pt x="114" y="24"/>
                    <a:pt x="113" y="23"/>
                  </a:cubicBezTo>
                  <a:cubicBezTo>
                    <a:pt x="111" y="23"/>
                    <a:pt x="110" y="21"/>
                    <a:pt x="109" y="22"/>
                  </a:cubicBezTo>
                  <a:cubicBezTo>
                    <a:pt x="108" y="22"/>
                    <a:pt x="105" y="22"/>
                    <a:pt x="106" y="20"/>
                  </a:cubicBezTo>
                  <a:cubicBezTo>
                    <a:pt x="106" y="18"/>
                    <a:pt x="104" y="14"/>
                    <a:pt x="102" y="14"/>
                  </a:cubicBezTo>
                  <a:cubicBezTo>
                    <a:pt x="101" y="13"/>
                    <a:pt x="97" y="14"/>
                    <a:pt x="96" y="12"/>
                  </a:cubicBezTo>
                  <a:cubicBezTo>
                    <a:pt x="96" y="11"/>
                    <a:pt x="94" y="9"/>
                    <a:pt x="95" y="8"/>
                  </a:cubicBezTo>
                  <a:cubicBezTo>
                    <a:pt x="95" y="7"/>
                    <a:pt x="94" y="3"/>
                    <a:pt x="94" y="2"/>
                  </a:cubicBezTo>
                  <a:cubicBezTo>
                    <a:pt x="93" y="0"/>
                    <a:pt x="88" y="1"/>
                    <a:pt x="87" y="1"/>
                  </a:cubicBezTo>
                  <a:cubicBezTo>
                    <a:pt x="86" y="2"/>
                    <a:pt x="83" y="1"/>
                    <a:pt x="82" y="1"/>
                  </a:cubicBezTo>
                  <a:cubicBezTo>
                    <a:pt x="80" y="2"/>
                    <a:pt x="80" y="3"/>
                    <a:pt x="78" y="3"/>
                  </a:cubicBezTo>
                  <a:cubicBezTo>
                    <a:pt x="77" y="3"/>
                    <a:pt x="76" y="3"/>
                    <a:pt x="76" y="2"/>
                  </a:cubicBezTo>
                  <a:cubicBezTo>
                    <a:pt x="74" y="3"/>
                    <a:pt x="71" y="3"/>
                    <a:pt x="71" y="3"/>
                  </a:cubicBezTo>
                  <a:cubicBezTo>
                    <a:pt x="71" y="3"/>
                    <a:pt x="66" y="7"/>
                    <a:pt x="66" y="9"/>
                  </a:cubicBezTo>
                  <a:cubicBezTo>
                    <a:pt x="66" y="10"/>
                    <a:pt x="66" y="13"/>
                    <a:pt x="64" y="11"/>
                  </a:cubicBezTo>
                  <a:cubicBezTo>
                    <a:pt x="63" y="10"/>
                    <a:pt x="58" y="10"/>
                    <a:pt x="57" y="11"/>
                  </a:cubicBezTo>
                  <a:cubicBezTo>
                    <a:pt x="56" y="12"/>
                    <a:pt x="54" y="8"/>
                    <a:pt x="52" y="9"/>
                  </a:cubicBezTo>
                  <a:cubicBezTo>
                    <a:pt x="50" y="10"/>
                    <a:pt x="47" y="8"/>
                    <a:pt x="46" y="9"/>
                  </a:cubicBezTo>
                  <a:cubicBezTo>
                    <a:pt x="46" y="10"/>
                    <a:pt x="43" y="9"/>
                    <a:pt x="41" y="8"/>
                  </a:cubicBezTo>
                  <a:cubicBezTo>
                    <a:pt x="39" y="7"/>
                    <a:pt x="35" y="8"/>
                    <a:pt x="34" y="7"/>
                  </a:cubicBezTo>
                  <a:cubicBezTo>
                    <a:pt x="32" y="5"/>
                    <a:pt x="23" y="5"/>
                    <a:pt x="20" y="5"/>
                  </a:cubicBezTo>
                  <a:cubicBezTo>
                    <a:pt x="17" y="5"/>
                    <a:pt x="16" y="7"/>
                    <a:pt x="15" y="8"/>
                  </a:cubicBezTo>
                  <a:cubicBezTo>
                    <a:pt x="13" y="10"/>
                    <a:pt x="12" y="9"/>
                    <a:pt x="10" y="9"/>
                  </a:cubicBezTo>
                  <a:cubicBezTo>
                    <a:pt x="10" y="10"/>
                    <a:pt x="11" y="11"/>
                    <a:pt x="11" y="12"/>
                  </a:cubicBezTo>
                  <a:cubicBezTo>
                    <a:pt x="12" y="13"/>
                    <a:pt x="15" y="18"/>
                    <a:pt x="14" y="20"/>
                  </a:cubicBezTo>
                  <a:cubicBezTo>
                    <a:pt x="13" y="21"/>
                    <a:pt x="12" y="21"/>
                    <a:pt x="11" y="23"/>
                  </a:cubicBezTo>
                  <a:cubicBezTo>
                    <a:pt x="10" y="24"/>
                    <a:pt x="3" y="29"/>
                    <a:pt x="3" y="30"/>
                  </a:cubicBezTo>
                  <a:cubicBezTo>
                    <a:pt x="3" y="31"/>
                    <a:pt x="4" y="35"/>
                    <a:pt x="3" y="36"/>
                  </a:cubicBezTo>
                  <a:cubicBezTo>
                    <a:pt x="2" y="37"/>
                    <a:pt x="0" y="40"/>
                    <a:pt x="0" y="42"/>
                  </a:cubicBezTo>
                  <a:cubicBezTo>
                    <a:pt x="0" y="43"/>
                    <a:pt x="2" y="45"/>
                    <a:pt x="3" y="46"/>
                  </a:cubicBezTo>
                  <a:cubicBezTo>
                    <a:pt x="4" y="46"/>
                    <a:pt x="4" y="46"/>
                    <a:pt x="5" y="47"/>
                  </a:cubicBezTo>
                  <a:cubicBezTo>
                    <a:pt x="6" y="46"/>
                    <a:pt x="7" y="46"/>
                    <a:pt x="8" y="46"/>
                  </a:cubicBezTo>
                  <a:cubicBezTo>
                    <a:pt x="9" y="46"/>
                    <a:pt x="14" y="48"/>
                    <a:pt x="16" y="48"/>
                  </a:cubicBezTo>
                  <a:cubicBezTo>
                    <a:pt x="17" y="48"/>
                    <a:pt x="20" y="48"/>
                    <a:pt x="21" y="49"/>
                  </a:cubicBezTo>
                  <a:cubicBezTo>
                    <a:pt x="21" y="50"/>
                    <a:pt x="23" y="49"/>
                    <a:pt x="24" y="48"/>
                  </a:cubicBezTo>
                  <a:cubicBezTo>
                    <a:pt x="25" y="47"/>
                    <a:pt x="27" y="48"/>
                    <a:pt x="28" y="48"/>
                  </a:cubicBezTo>
                  <a:cubicBezTo>
                    <a:pt x="30" y="48"/>
                    <a:pt x="32" y="47"/>
                    <a:pt x="33" y="45"/>
                  </a:cubicBezTo>
                  <a:cubicBezTo>
                    <a:pt x="33" y="44"/>
                    <a:pt x="41" y="42"/>
                    <a:pt x="42" y="42"/>
                  </a:cubicBezTo>
                  <a:cubicBezTo>
                    <a:pt x="44" y="42"/>
                    <a:pt x="47" y="46"/>
                    <a:pt x="49" y="46"/>
                  </a:cubicBezTo>
                  <a:cubicBezTo>
                    <a:pt x="51" y="46"/>
                    <a:pt x="54" y="47"/>
                    <a:pt x="55" y="50"/>
                  </a:cubicBezTo>
                  <a:cubicBezTo>
                    <a:pt x="56" y="53"/>
                    <a:pt x="58" y="57"/>
                    <a:pt x="60" y="58"/>
                  </a:cubicBezTo>
                  <a:cubicBezTo>
                    <a:pt x="61" y="59"/>
                    <a:pt x="61" y="62"/>
                    <a:pt x="61" y="63"/>
                  </a:cubicBezTo>
                  <a:cubicBezTo>
                    <a:pt x="61" y="64"/>
                    <a:pt x="59" y="63"/>
                    <a:pt x="56" y="62"/>
                  </a:cubicBezTo>
                  <a:cubicBezTo>
                    <a:pt x="53" y="61"/>
                    <a:pt x="53" y="64"/>
                    <a:pt x="53" y="66"/>
                  </a:cubicBezTo>
                  <a:cubicBezTo>
                    <a:pt x="53" y="67"/>
                    <a:pt x="49" y="72"/>
                    <a:pt x="48" y="73"/>
                  </a:cubicBezTo>
                  <a:cubicBezTo>
                    <a:pt x="47" y="74"/>
                    <a:pt x="50" y="75"/>
                    <a:pt x="51" y="75"/>
                  </a:cubicBezTo>
                  <a:cubicBezTo>
                    <a:pt x="52" y="75"/>
                    <a:pt x="55" y="73"/>
                    <a:pt x="56" y="73"/>
                  </a:cubicBezTo>
                  <a:cubicBezTo>
                    <a:pt x="56" y="73"/>
                    <a:pt x="57" y="74"/>
                    <a:pt x="59" y="75"/>
                  </a:cubicBezTo>
                  <a:cubicBezTo>
                    <a:pt x="58" y="71"/>
                    <a:pt x="59" y="72"/>
                    <a:pt x="62" y="69"/>
                  </a:cubicBezTo>
                  <a:cubicBezTo>
                    <a:pt x="66" y="66"/>
                    <a:pt x="66" y="62"/>
                    <a:pt x="69" y="61"/>
                  </a:cubicBezTo>
                  <a:cubicBezTo>
                    <a:pt x="72" y="60"/>
                    <a:pt x="74" y="59"/>
                    <a:pt x="78" y="60"/>
                  </a:cubicBezTo>
                  <a:cubicBezTo>
                    <a:pt x="83" y="60"/>
                    <a:pt x="76" y="63"/>
                    <a:pt x="79" y="65"/>
                  </a:cubicBezTo>
                  <a:cubicBezTo>
                    <a:pt x="82" y="67"/>
                    <a:pt x="92" y="64"/>
                    <a:pt x="92" y="67"/>
                  </a:cubicBezTo>
                  <a:cubicBezTo>
                    <a:pt x="93" y="69"/>
                    <a:pt x="81" y="72"/>
                    <a:pt x="81" y="73"/>
                  </a:cubicBezTo>
                  <a:cubicBezTo>
                    <a:pt x="82" y="74"/>
                    <a:pt x="88" y="75"/>
                    <a:pt x="90" y="76"/>
                  </a:cubicBezTo>
                  <a:cubicBezTo>
                    <a:pt x="92" y="78"/>
                    <a:pt x="89" y="81"/>
                    <a:pt x="90" y="83"/>
                  </a:cubicBezTo>
                  <a:cubicBezTo>
                    <a:pt x="91" y="84"/>
                    <a:pt x="94" y="83"/>
                    <a:pt x="96" y="81"/>
                  </a:cubicBezTo>
                  <a:cubicBezTo>
                    <a:pt x="99" y="79"/>
                    <a:pt x="101" y="80"/>
                    <a:pt x="104" y="78"/>
                  </a:cubicBezTo>
                  <a:cubicBezTo>
                    <a:pt x="107" y="76"/>
                    <a:pt x="114" y="78"/>
                    <a:pt x="115" y="76"/>
                  </a:cubicBezTo>
                  <a:cubicBezTo>
                    <a:pt x="116" y="75"/>
                    <a:pt x="113" y="74"/>
                    <a:pt x="107" y="74"/>
                  </a:cubicBezTo>
                  <a:cubicBezTo>
                    <a:pt x="101" y="75"/>
                    <a:pt x="100" y="69"/>
                    <a:pt x="100" y="68"/>
                  </a:cubicBezTo>
                  <a:cubicBezTo>
                    <a:pt x="100" y="66"/>
                    <a:pt x="107" y="61"/>
                    <a:pt x="110" y="61"/>
                  </a:cubicBezTo>
                  <a:cubicBezTo>
                    <a:pt x="114" y="61"/>
                    <a:pt x="117" y="60"/>
                    <a:pt x="121" y="58"/>
                  </a:cubicBezTo>
                  <a:cubicBezTo>
                    <a:pt x="122" y="57"/>
                    <a:pt x="125" y="57"/>
                    <a:pt x="127" y="56"/>
                  </a:cubicBezTo>
                  <a:cubicBezTo>
                    <a:pt x="127" y="55"/>
                    <a:pt x="126" y="53"/>
                    <a:pt x="127" y="5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3" name="Freeform 262"/>
            <p:cNvSpPr/>
            <p:nvPr/>
          </p:nvSpPr>
          <p:spPr bwMode="auto">
            <a:xfrm>
              <a:off x="6348014" y="3241536"/>
              <a:ext cx="196592" cy="152846"/>
            </a:xfrm>
            <a:custGeom>
              <a:avLst/>
              <a:gdLst>
                <a:gd name="T0" fmla="*/ 71 w 75"/>
                <a:gd name="T1" fmla="*/ 27 h 55"/>
                <a:gd name="T2" fmla="*/ 66 w 75"/>
                <a:gd name="T3" fmla="*/ 22 h 55"/>
                <a:gd name="T4" fmla="*/ 62 w 75"/>
                <a:gd name="T5" fmla="*/ 17 h 55"/>
                <a:gd name="T6" fmla="*/ 61 w 75"/>
                <a:gd name="T7" fmla="*/ 11 h 55"/>
                <a:gd name="T8" fmla="*/ 61 w 75"/>
                <a:gd name="T9" fmla="*/ 6 h 55"/>
                <a:gd name="T10" fmla="*/ 53 w 75"/>
                <a:gd name="T11" fmla="*/ 4 h 55"/>
                <a:gd name="T12" fmla="*/ 49 w 75"/>
                <a:gd name="T13" fmla="*/ 4 h 55"/>
                <a:gd name="T14" fmla="*/ 45 w 75"/>
                <a:gd name="T15" fmla="*/ 2 h 55"/>
                <a:gd name="T16" fmla="*/ 40 w 75"/>
                <a:gd name="T17" fmla="*/ 1 h 55"/>
                <a:gd name="T18" fmla="*/ 40 w 75"/>
                <a:gd name="T19" fmla="*/ 0 h 55"/>
                <a:gd name="T20" fmla="*/ 38 w 75"/>
                <a:gd name="T21" fmla="*/ 1 h 55"/>
                <a:gd name="T22" fmla="*/ 34 w 75"/>
                <a:gd name="T23" fmla="*/ 4 h 55"/>
                <a:gd name="T24" fmla="*/ 29 w 75"/>
                <a:gd name="T25" fmla="*/ 5 h 55"/>
                <a:gd name="T26" fmla="*/ 27 w 75"/>
                <a:gd name="T27" fmla="*/ 9 h 55"/>
                <a:gd name="T28" fmla="*/ 26 w 75"/>
                <a:gd name="T29" fmla="*/ 12 h 55"/>
                <a:gd name="T30" fmla="*/ 23 w 75"/>
                <a:gd name="T31" fmla="*/ 14 h 55"/>
                <a:gd name="T32" fmla="*/ 19 w 75"/>
                <a:gd name="T33" fmla="*/ 18 h 55"/>
                <a:gd name="T34" fmla="*/ 18 w 75"/>
                <a:gd name="T35" fmla="*/ 22 h 55"/>
                <a:gd name="T36" fmla="*/ 13 w 75"/>
                <a:gd name="T37" fmla="*/ 23 h 55"/>
                <a:gd name="T38" fmla="*/ 9 w 75"/>
                <a:gd name="T39" fmla="*/ 25 h 55"/>
                <a:gd name="T40" fmla="*/ 3 w 75"/>
                <a:gd name="T41" fmla="*/ 25 h 55"/>
                <a:gd name="T42" fmla="*/ 3 w 75"/>
                <a:gd name="T43" fmla="*/ 26 h 55"/>
                <a:gd name="T44" fmla="*/ 4 w 75"/>
                <a:gd name="T45" fmla="*/ 32 h 55"/>
                <a:gd name="T46" fmla="*/ 4 w 75"/>
                <a:gd name="T47" fmla="*/ 39 h 55"/>
                <a:gd name="T48" fmla="*/ 0 w 75"/>
                <a:gd name="T49" fmla="*/ 43 h 55"/>
                <a:gd name="T50" fmla="*/ 2 w 75"/>
                <a:gd name="T51" fmla="*/ 47 h 55"/>
                <a:gd name="T52" fmla="*/ 2 w 75"/>
                <a:gd name="T53" fmla="*/ 51 h 55"/>
                <a:gd name="T54" fmla="*/ 7 w 75"/>
                <a:gd name="T55" fmla="*/ 50 h 55"/>
                <a:gd name="T56" fmla="*/ 12 w 75"/>
                <a:gd name="T57" fmla="*/ 47 h 55"/>
                <a:gd name="T58" fmla="*/ 26 w 75"/>
                <a:gd name="T59" fmla="*/ 49 h 55"/>
                <a:gd name="T60" fmla="*/ 33 w 75"/>
                <a:gd name="T61" fmla="*/ 50 h 55"/>
                <a:gd name="T62" fmla="*/ 38 w 75"/>
                <a:gd name="T63" fmla="*/ 51 h 55"/>
                <a:gd name="T64" fmla="*/ 44 w 75"/>
                <a:gd name="T65" fmla="*/ 51 h 55"/>
                <a:gd name="T66" fmla="*/ 49 w 75"/>
                <a:gd name="T67" fmla="*/ 53 h 55"/>
                <a:gd name="T68" fmla="*/ 56 w 75"/>
                <a:gd name="T69" fmla="*/ 53 h 55"/>
                <a:gd name="T70" fmla="*/ 58 w 75"/>
                <a:gd name="T71" fmla="*/ 51 h 55"/>
                <a:gd name="T72" fmla="*/ 63 w 75"/>
                <a:gd name="T73" fmla="*/ 45 h 55"/>
                <a:gd name="T74" fmla="*/ 68 w 75"/>
                <a:gd name="T75" fmla="*/ 44 h 55"/>
                <a:gd name="T76" fmla="*/ 66 w 75"/>
                <a:gd name="T77" fmla="*/ 41 h 55"/>
                <a:gd name="T78" fmla="*/ 65 w 75"/>
                <a:gd name="T79" fmla="*/ 34 h 55"/>
                <a:gd name="T80" fmla="*/ 71 w 75"/>
                <a:gd name="T81" fmla="*/ 34 h 55"/>
                <a:gd name="T82" fmla="*/ 75 w 75"/>
                <a:gd name="T83" fmla="*/ 31 h 55"/>
                <a:gd name="T84" fmla="*/ 71 w 75"/>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5" h="55">
                  <a:moveTo>
                    <a:pt x="71" y="27"/>
                  </a:moveTo>
                  <a:cubicBezTo>
                    <a:pt x="69" y="26"/>
                    <a:pt x="68" y="23"/>
                    <a:pt x="66" y="22"/>
                  </a:cubicBezTo>
                  <a:cubicBezTo>
                    <a:pt x="64" y="21"/>
                    <a:pt x="64" y="18"/>
                    <a:pt x="62" y="17"/>
                  </a:cubicBezTo>
                  <a:cubicBezTo>
                    <a:pt x="60" y="16"/>
                    <a:pt x="61" y="13"/>
                    <a:pt x="61" y="11"/>
                  </a:cubicBezTo>
                  <a:cubicBezTo>
                    <a:pt x="61" y="9"/>
                    <a:pt x="62" y="6"/>
                    <a:pt x="61" y="6"/>
                  </a:cubicBezTo>
                  <a:cubicBezTo>
                    <a:pt x="60" y="5"/>
                    <a:pt x="55" y="3"/>
                    <a:pt x="53" y="4"/>
                  </a:cubicBezTo>
                  <a:cubicBezTo>
                    <a:pt x="51" y="5"/>
                    <a:pt x="50" y="5"/>
                    <a:pt x="49" y="4"/>
                  </a:cubicBezTo>
                  <a:cubicBezTo>
                    <a:pt x="48" y="2"/>
                    <a:pt x="47" y="1"/>
                    <a:pt x="45" y="2"/>
                  </a:cubicBezTo>
                  <a:cubicBezTo>
                    <a:pt x="43" y="2"/>
                    <a:pt x="42" y="1"/>
                    <a:pt x="40" y="1"/>
                  </a:cubicBezTo>
                  <a:cubicBezTo>
                    <a:pt x="40" y="0"/>
                    <a:pt x="40" y="0"/>
                    <a:pt x="40" y="0"/>
                  </a:cubicBezTo>
                  <a:cubicBezTo>
                    <a:pt x="39" y="0"/>
                    <a:pt x="38" y="0"/>
                    <a:pt x="38" y="1"/>
                  </a:cubicBezTo>
                  <a:cubicBezTo>
                    <a:pt x="36" y="2"/>
                    <a:pt x="36" y="4"/>
                    <a:pt x="34" y="4"/>
                  </a:cubicBezTo>
                  <a:cubicBezTo>
                    <a:pt x="33" y="4"/>
                    <a:pt x="31" y="3"/>
                    <a:pt x="29" y="5"/>
                  </a:cubicBezTo>
                  <a:cubicBezTo>
                    <a:pt x="27" y="6"/>
                    <a:pt x="27" y="8"/>
                    <a:pt x="27" y="9"/>
                  </a:cubicBezTo>
                  <a:cubicBezTo>
                    <a:pt x="27" y="10"/>
                    <a:pt x="27" y="12"/>
                    <a:pt x="26" y="12"/>
                  </a:cubicBezTo>
                  <a:cubicBezTo>
                    <a:pt x="24" y="12"/>
                    <a:pt x="25" y="14"/>
                    <a:pt x="23" y="14"/>
                  </a:cubicBezTo>
                  <a:cubicBezTo>
                    <a:pt x="22" y="15"/>
                    <a:pt x="19" y="17"/>
                    <a:pt x="19" y="18"/>
                  </a:cubicBezTo>
                  <a:cubicBezTo>
                    <a:pt x="19" y="19"/>
                    <a:pt x="19" y="22"/>
                    <a:pt x="18" y="22"/>
                  </a:cubicBezTo>
                  <a:cubicBezTo>
                    <a:pt x="17" y="22"/>
                    <a:pt x="14" y="22"/>
                    <a:pt x="13" y="23"/>
                  </a:cubicBezTo>
                  <a:cubicBezTo>
                    <a:pt x="12" y="25"/>
                    <a:pt x="11" y="26"/>
                    <a:pt x="9" y="25"/>
                  </a:cubicBezTo>
                  <a:cubicBezTo>
                    <a:pt x="8" y="25"/>
                    <a:pt x="5" y="25"/>
                    <a:pt x="3" y="25"/>
                  </a:cubicBezTo>
                  <a:cubicBezTo>
                    <a:pt x="3" y="25"/>
                    <a:pt x="3" y="25"/>
                    <a:pt x="3" y="26"/>
                  </a:cubicBezTo>
                  <a:cubicBezTo>
                    <a:pt x="2" y="28"/>
                    <a:pt x="3" y="30"/>
                    <a:pt x="4" y="32"/>
                  </a:cubicBezTo>
                  <a:cubicBezTo>
                    <a:pt x="5" y="33"/>
                    <a:pt x="6" y="38"/>
                    <a:pt x="4" y="39"/>
                  </a:cubicBezTo>
                  <a:cubicBezTo>
                    <a:pt x="3" y="39"/>
                    <a:pt x="0" y="41"/>
                    <a:pt x="0" y="43"/>
                  </a:cubicBezTo>
                  <a:cubicBezTo>
                    <a:pt x="0" y="44"/>
                    <a:pt x="3" y="45"/>
                    <a:pt x="2" y="47"/>
                  </a:cubicBezTo>
                  <a:cubicBezTo>
                    <a:pt x="2" y="48"/>
                    <a:pt x="2" y="50"/>
                    <a:pt x="2" y="51"/>
                  </a:cubicBezTo>
                  <a:cubicBezTo>
                    <a:pt x="4" y="51"/>
                    <a:pt x="5" y="52"/>
                    <a:pt x="7" y="50"/>
                  </a:cubicBezTo>
                  <a:cubicBezTo>
                    <a:pt x="8" y="49"/>
                    <a:pt x="9" y="47"/>
                    <a:pt x="12" y="47"/>
                  </a:cubicBezTo>
                  <a:cubicBezTo>
                    <a:pt x="15" y="47"/>
                    <a:pt x="24" y="47"/>
                    <a:pt x="26" y="49"/>
                  </a:cubicBezTo>
                  <a:cubicBezTo>
                    <a:pt x="27" y="50"/>
                    <a:pt x="31" y="49"/>
                    <a:pt x="33" y="50"/>
                  </a:cubicBezTo>
                  <a:cubicBezTo>
                    <a:pt x="35" y="51"/>
                    <a:pt x="38" y="52"/>
                    <a:pt x="38" y="51"/>
                  </a:cubicBezTo>
                  <a:cubicBezTo>
                    <a:pt x="39" y="50"/>
                    <a:pt x="42" y="52"/>
                    <a:pt x="44" y="51"/>
                  </a:cubicBezTo>
                  <a:cubicBezTo>
                    <a:pt x="46" y="50"/>
                    <a:pt x="48" y="54"/>
                    <a:pt x="49" y="53"/>
                  </a:cubicBezTo>
                  <a:cubicBezTo>
                    <a:pt x="50" y="52"/>
                    <a:pt x="55" y="52"/>
                    <a:pt x="56" y="53"/>
                  </a:cubicBezTo>
                  <a:cubicBezTo>
                    <a:pt x="58" y="55"/>
                    <a:pt x="58" y="52"/>
                    <a:pt x="58" y="51"/>
                  </a:cubicBezTo>
                  <a:cubicBezTo>
                    <a:pt x="58" y="49"/>
                    <a:pt x="63" y="45"/>
                    <a:pt x="63" y="45"/>
                  </a:cubicBezTo>
                  <a:cubicBezTo>
                    <a:pt x="63" y="45"/>
                    <a:pt x="66" y="45"/>
                    <a:pt x="68" y="44"/>
                  </a:cubicBezTo>
                  <a:cubicBezTo>
                    <a:pt x="67" y="44"/>
                    <a:pt x="67" y="43"/>
                    <a:pt x="66" y="41"/>
                  </a:cubicBezTo>
                  <a:cubicBezTo>
                    <a:pt x="66" y="37"/>
                    <a:pt x="64" y="35"/>
                    <a:pt x="65" y="34"/>
                  </a:cubicBezTo>
                  <a:cubicBezTo>
                    <a:pt x="66" y="32"/>
                    <a:pt x="69" y="35"/>
                    <a:pt x="71" y="34"/>
                  </a:cubicBezTo>
                  <a:cubicBezTo>
                    <a:pt x="73" y="34"/>
                    <a:pt x="75" y="32"/>
                    <a:pt x="75" y="31"/>
                  </a:cubicBezTo>
                  <a:cubicBezTo>
                    <a:pt x="75" y="29"/>
                    <a:pt x="72" y="27"/>
                    <a:pt x="71" y="2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4" name="Freeform 263"/>
            <p:cNvSpPr/>
            <p:nvPr/>
          </p:nvSpPr>
          <p:spPr bwMode="auto">
            <a:xfrm>
              <a:off x="6297822" y="3181725"/>
              <a:ext cx="154763" cy="77531"/>
            </a:xfrm>
            <a:custGeom>
              <a:avLst/>
              <a:gdLst>
                <a:gd name="T0" fmla="*/ 20 w 59"/>
                <a:gd name="T1" fmla="*/ 20 h 28"/>
                <a:gd name="T2" fmla="*/ 30 w 59"/>
                <a:gd name="T3" fmla="*/ 20 h 28"/>
                <a:gd name="T4" fmla="*/ 35 w 59"/>
                <a:gd name="T5" fmla="*/ 22 h 28"/>
                <a:gd name="T6" fmla="*/ 42 w 59"/>
                <a:gd name="T7" fmla="*/ 26 h 28"/>
                <a:gd name="T8" fmla="*/ 46 w 59"/>
                <a:gd name="T9" fmla="*/ 28 h 28"/>
                <a:gd name="T10" fmla="*/ 48 w 59"/>
                <a:gd name="T11" fmla="*/ 27 h 28"/>
                <a:gd name="T12" fmla="*/ 53 w 59"/>
                <a:gd name="T13" fmla="*/ 26 h 28"/>
                <a:gd name="T14" fmla="*/ 57 w 59"/>
                <a:gd name="T15" fmla="*/ 23 h 28"/>
                <a:gd name="T16" fmla="*/ 59 w 59"/>
                <a:gd name="T17" fmla="*/ 22 h 28"/>
                <a:gd name="T18" fmla="*/ 57 w 59"/>
                <a:gd name="T19" fmla="*/ 17 h 28"/>
                <a:gd name="T20" fmla="*/ 55 w 59"/>
                <a:gd name="T21" fmla="*/ 12 h 28"/>
                <a:gd name="T22" fmla="*/ 54 w 59"/>
                <a:gd name="T23" fmla="*/ 8 h 28"/>
                <a:gd name="T24" fmla="*/ 53 w 59"/>
                <a:gd name="T25" fmla="*/ 6 h 28"/>
                <a:gd name="T26" fmla="*/ 45 w 59"/>
                <a:gd name="T27" fmla="*/ 5 h 28"/>
                <a:gd name="T28" fmla="*/ 37 w 59"/>
                <a:gd name="T29" fmla="*/ 1 h 28"/>
                <a:gd name="T30" fmla="*/ 28 w 59"/>
                <a:gd name="T31" fmla="*/ 1 h 28"/>
                <a:gd name="T32" fmla="*/ 27 w 59"/>
                <a:gd name="T33" fmla="*/ 9 h 28"/>
                <a:gd name="T34" fmla="*/ 21 w 59"/>
                <a:gd name="T35" fmla="*/ 12 h 28"/>
                <a:gd name="T36" fmla="*/ 14 w 59"/>
                <a:gd name="T37" fmla="*/ 3 h 28"/>
                <a:gd name="T38" fmla="*/ 6 w 59"/>
                <a:gd name="T39" fmla="*/ 7 h 28"/>
                <a:gd name="T40" fmla="*/ 3 w 59"/>
                <a:gd name="T41" fmla="*/ 13 h 28"/>
                <a:gd name="T42" fmla="*/ 2 w 59"/>
                <a:gd name="T43" fmla="*/ 21 h 28"/>
                <a:gd name="T44" fmla="*/ 2 w 59"/>
                <a:gd name="T45" fmla="*/ 22 h 28"/>
                <a:gd name="T46" fmla="*/ 8 w 59"/>
                <a:gd name="T47" fmla="*/ 20 h 28"/>
                <a:gd name="T48" fmla="*/ 20 w 59"/>
                <a:gd name="T4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28">
                  <a:moveTo>
                    <a:pt x="20" y="20"/>
                  </a:moveTo>
                  <a:cubicBezTo>
                    <a:pt x="22" y="20"/>
                    <a:pt x="27" y="21"/>
                    <a:pt x="30" y="20"/>
                  </a:cubicBezTo>
                  <a:cubicBezTo>
                    <a:pt x="33" y="19"/>
                    <a:pt x="33" y="22"/>
                    <a:pt x="35" y="22"/>
                  </a:cubicBezTo>
                  <a:cubicBezTo>
                    <a:pt x="37" y="21"/>
                    <a:pt x="40" y="24"/>
                    <a:pt x="42" y="26"/>
                  </a:cubicBezTo>
                  <a:cubicBezTo>
                    <a:pt x="44" y="27"/>
                    <a:pt x="45" y="27"/>
                    <a:pt x="46" y="28"/>
                  </a:cubicBezTo>
                  <a:cubicBezTo>
                    <a:pt x="47" y="28"/>
                    <a:pt x="47" y="27"/>
                    <a:pt x="48" y="27"/>
                  </a:cubicBezTo>
                  <a:cubicBezTo>
                    <a:pt x="50" y="25"/>
                    <a:pt x="52" y="26"/>
                    <a:pt x="53" y="26"/>
                  </a:cubicBezTo>
                  <a:cubicBezTo>
                    <a:pt x="55" y="26"/>
                    <a:pt x="55" y="24"/>
                    <a:pt x="57" y="23"/>
                  </a:cubicBezTo>
                  <a:cubicBezTo>
                    <a:pt x="57" y="22"/>
                    <a:pt x="58" y="22"/>
                    <a:pt x="59" y="22"/>
                  </a:cubicBezTo>
                  <a:cubicBezTo>
                    <a:pt x="58" y="21"/>
                    <a:pt x="58" y="18"/>
                    <a:pt x="57" y="17"/>
                  </a:cubicBezTo>
                  <a:cubicBezTo>
                    <a:pt x="56" y="16"/>
                    <a:pt x="54" y="14"/>
                    <a:pt x="55" y="12"/>
                  </a:cubicBezTo>
                  <a:cubicBezTo>
                    <a:pt x="55" y="11"/>
                    <a:pt x="55" y="9"/>
                    <a:pt x="54" y="8"/>
                  </a:cubicBezTo>
                  <a:cubicBezTo>
                    <a:pt x="53" y="7"/>
                    <a:pt x="53" y="7"/>
                    <a:pt x="53" y="6"/>
                  </a:cubicBezTo>
                  <a:cubicBezTo>
                    <a:pt x="50" y="6"/>
                    <a:pt x="46" y="5"/>
                    <a:pt x="45" y="5"/>
                  </a:cubicBezTo>
                  <a:cubicBezTo>
                    <a:pt x="43" y="6"/>
                    <a:pt x="38" y="1"/>
                    <a:pt x="37" y="1"/>
                  </a:cubicBezTo>
                  <a:cubicBezTo>
                    <a:pt x="36" y="0"/>
                    <a:pt x="32" y="0"/>
                    <a:pt x="28" y="1"/>
                  </a:cubicBezTo>
                  <a:cubicBezTo>
                    <a:pt x="26" y="3"/>
                    <a:pt x="28" y="5"/>
                    <a:pt x="27" y="9"/>
                  </a:cubicBezTo>
                  <a:cubicBezTo>
                    <a:pt x="27" y="13"/>
                    <a:pt x="23" y="12"/>
                    <a:pt x="21" y="12"/>
                  </a:cubicBezTo>
                  <a:cubicBezTo>
                    <a:pt x="19" y="12"/>
                    <a:pt x="15" y="5"/>
                    <a:pt x="14" y="3"/>
                  </a:cubicBezTo>
                  <a:cubicBezTo>
                    <a:pt x="13" y="2"/>
                    <a:pt x="9" y="5"/>
                    <a:pt x="6" y="7"/>
                  </a:cubicBezTo>
                  <a:cubicBezTo>
                    <a:pt x="3" y="9"/>
                    <a:pt x="5" y="12"/>
                    <a:pt x="3" y="13"/>
                  </a:cubicBezTo>
                  <a:cubicBezTo>
                    <a:pt x="1" y="15"/>
                    <a:pt x="0" y="18"/>
                    <a:pt x="2" y="21"/>
                  </a:cubicBezTo>
                  <a:cubicBezTo>
                    <a:pt x="2" y="21"/>
                    <a:pt x="2" y="21"/>
                    <a:pt x="2" y="22"/>
                  </a:cubicBezTo>
                  <a:cubicBezTo>
                    <a:pt x="4" y="21"/>
                    <a:pt x="7" y="21"/>
                    <a:pt x="8" y="20"/>
                  </a:cubicBezTo>
                  <a:cubicBezTo>
                    <a:pt x="11" y="18"/>
                    <a:pt x="18" y="20"/>
                    <a:pt x="20" y="2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5" name="Freeform 264"/>
            <p:cNvSpPr/>
            <p:nvPr/>
          </p:nvSpPr>
          <p:spPr bwMode="auto">
            <a:xfrm>
              <a:off x="6297822" y="3230458"/>
              <a:ext cx="121301" cy="84176"/>
            </a:xfrm>
            <a:custGeom>
              <a:avLst/>
              <a:gdLst>
                <a:gd name="T0" fmla="*/ 6 w 46"/>
                <a:gd name="T1" fmla="*/ 15 h 30"/>
                <a:gd name="T2" fmla="*/ 11 w 46"/>
                <a:gd name="T3" fmla="*/ 17 h 30"/>
                <a:gd name="T4" fmla="*/ 16 w 46"/>
                <a:gd name="T5" fmla="*/ 19 h 30"/>
                <a:gd name="T6" fmla="*/ 16 w 46"/>
                <a:gd name="T7" fmla="*/ 25 h 30"/>
                <a:gd name="T8" fmla="*/ 22 w 46"/>
                <a:gd name="T9" fmla="*/ 29 h 30"/>
                <a:gd name="T10" fmla="*/ 28 w 46"/>
                <a:gd name="T11" fmla="*/ 29 h 30"/>
                <a:gd name="T12" fmla="*/ 32 w 46"/>
                <a:gd name="T13" fmla="*/ 27 h 30"/>
                <a:gd name="T14" fmla="*/ 37 w 46"/>
                <a:gd name="T15" fmla="*/ 26 h 30"/>
                <a:gd name="T16" fmla="*/ 38 w 46"/>
                <a:gd name="T17" fmla="*/ 22 h 30"/>
                <a:gd name="T18" fmla="*/ 42 w 46"/>
                <a:gd name="T19" fmla="*/ 18 h 30"/>
                <a:gd name="T20" fmla="*/ 45 w 46"/>
                <a:gd name="T21" fmla="*/ 16 h 30"/>
                <a:gd name="T22" fmla="*/ 46 w 46"/>
                <a:gd name="T23" fmla="*/ 13 h 30"/>
                <a:gd name="T24" fmla="*/ 46 w 46"/>
                <a:gd name="T25" fmla="*/ 10 h 30"/>
                <a:gd name="T26" fmla="*/ 42 w 46"/>
                <a:gd name="T27" fmla="*/ 8 h 30"/>
                <a:gd name="T28" fmla="*/ 35 w 46"/>
                <a:gd name="T29" fmla="*/ 4 h 30"/>
                <a:gd name="T30" fmla="*/ 30 w 46"/>
                <a:gd name="T31" fmla="*/ 2 h 30"/>
                <a:gd name="T32" fmla="*/ 20 w 46"/>
                <a:gd name="T33" fmla="*/ 2 h 30"/>
                <a:gd name="T34" fmla="*/ 8 w 46"/>
                <a:gd name="T35" fmla="*/ 2 h 30"/>
                <a:gd name="T36" fmla="*/ 2 w 46"/>
                <a:gd name="T37" fmla="*/ 4 h 30"/>
                <a:gd name="T38" fmla="*/ 1 w 46"/>
                <a:gd name="T39" fmla="*/ 12 h 30"/>
                <a:gd name="T40" fmla="*/ 1 w 46"/>
                <a:gd name="T41" fmla="*/ 14 h 30"/>
                <a:gd name="T42" fmla="*/ 6 w 46"/>
                <a:gd name="T4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6" y="15"/>
                  </a:moveTo>
                  <a:cubicBezTo>
                    <a:pt x="7" y="16"/>
                    <a:pt x="10" y="17"/>
                    <a:pt x="11" y="17"/>
                  </a:cubicBezTo>
                  <a:cubicBezTo>
                    <a:pt x="12" y="16"/>
                    <a:pt x="16" y="18"/>
                    <a:pt x="16" y="19"/>
                  </a:cubicBezTo>
                  <a:cubicBezTo>
                    <a:pt x="16" y="21"/>
                    <a:pt x="15" y="25"/>
                    <a:pt x="16" y="25"/>
                  </a:cubicBezTo>
                  <a:cubicBezTo>
                    <a:pt x="16" y="25"/>
                    <a:pt x="22" y="27"/>
                    <a:pt x="22" y="29"/>
                  </a:cubicBezTo>
                  <a:cubicBezTo>
                    <a:pt x="24" y="29"/>
                    <a:pt x="27" y="29"/>
                    <a:pt x="28" y="29"/>
                  </a:cubicBezTo>
                  <a:cubicBezTo>
                    <a:pt x="30" y="30"/>
                    <a:pt x="31" y="29"/>
                    <a:pt x="32" y="27"/>
                  </a:cubicBezTo>
                  <a:cubicBezTo>
                    <a:pt x="33" y="26"/>
                    <a:pt x="36" y="26"/>
                    <a:pt x="37" y="26"/>
                  </a:cubicBezTo>
                  <a:cubicBezTo>
                    <a:pt x="38" y="26"/>
                    <a:pt x="38" y="23"/>
                    <a:pt x="38" y="22"/>
                  </a:cubicBezTo>
                  <a:cubicBezTo>
                    <a:pt x="38" y="21"/>
                    <a:pt x="41" y="19"/>
                    <a:pt x="42" y="18"/>
                  </a:cubicBezTo>
                  <a:cubicBezTo>
                    <a:pt x="44" y="18"/>
                    <a:pt x="43" y="16"/>
                    <a:pt x="45" y="16"/>
                  </a:cubicBezTo>
                  <a:cubicBezTo>
                    <a:pt x="46" y="16"/>
                    <a:pt x="46" y="14"/>
                    <a:pt x="46" y="13"/>
                  </a:cubicBezTo>
                  <a:cubicBezTo>
                    <a:pt x="46" y="12"/>
                    <a:pt x="46" y="11"/>
                    <a:pt x="46" y="10"/>
                  </a:cubicBezTo>
                  <a:cubicBezTo>
                    <a:pt x="45" y="9"/>
                    <a:pt x="44" y="9"/>
                    <a:pt x="42" y="8"/>
                  </a:cubicBezTo>
                  <a:cubicBezTo>
                    <a:pt x="40" y="6"/>
                    <a:pt x="37" y="3"/>
                    <a:pt x="35" y="4"/>
                  </a:cubicBezTo>
                  <a:cubicBezTo>
                    <a:pt x="33" y="4"/>
                    <a:pt x="33" y="1"/>
                    <a:pt x="30" y="2"/>
                  </a:cubicBezTo>
                  <a:cubicBezTo>
                    <a:pt x="27" y="3"/>
                    <a:pt x="22" y="2"/>
                    <a:pt x="20" y="2"/>
                  </a:cubicBezTo>
                  <a:cubicBezTo>
                    <a:pt x="18" y="2"/>
                    <a:pt x="11" y="0"/>
                    <a:pt x="8" y="2"/>
                  </a:cubicBezTo>
                  <a:cubicBezTo>
                    <a:pt x="7" y="3"/>
                    <a:pt x="4" y="3"/>
                    <a:pt x="2" y="4"/>
                  </a:cubicBezTo>
                  <a:cubicBezTo>
                    <a:pt x="3" y="7"/>
                    <a:pt x="3" y="10"/>
                    <a:pt x="1" y="12"/>
                  </a:cubicBezTo>
                  <a:cubicBezTo>
                    <a:pt x="0" y="14"/>
                    <a:pt x="0" y="14"/>
                    <a:pt x="1" y="14"/>
                  </a:cubicBezTo>
                  <a:cubicBezTo>
                    <a:pt x="3" y="14"/>
                    <a:pt x="6" y="14"/>
                    <a:pt x="6" y="1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6" name="Freeform 265"/>
            <p:cNvSpPr/>
            <p:nvPr/>
          </p:nvSpPr>
          <p:spPr bwMode="auto">
            <a:xfrm>
              <a:off x="5996659" y="3500711"/>
              <a:ext cx="94114" cy="55378"/>
            </a:xfrm>
            <a:custGeom>
              <a:avLst/>
              <a:gdLst>
                <a:gd name="T0" fmla="*/ 32 w 36"/>
                <a:gd name="T1" fmla="*/ 8 h 20"/>
                <a:gd name="T2" fmla="*/ 28 w 36"/>
                <a:gd name="T3" fmla="*/ 6 h 20"/>
                <a:gd name="T4" fmla="*/ 28 w 36"/>
                <a:gd name="T5" fmla="*/ 2 h 20"/>
                <a:gd name="T6" fmla="*/ 23 w 36"/>
                <a:gd name="T7" fmla="*/ 0 h 20"/>
                <a:gd name="T8" fmla="*/ 18 w 36"/>
                <a:gd name="T9" fmla="*/ 0 h 20"/>
                <a:gd name="T10" fmla="*/ 11 w 36"/>
                <a:gd name="T11" fmla="*/ 1 h 20"/>
                <a:gd name="T12" fmla="*/ 10 w 36"/>
                <a:gd name="T13" fmla="*/ 2 h 20"/>
                <a:gd name="T14" fmla="*/ 6 w 36"/>
                <a:gd name="T15" fmla="*/ 5 h 20"/>
                <a:gd name="T16" fmla="*/ 1 w 36"/>
                <a:gd name="T17" fmla="*/ 12 h 20"/>
                <a:gd name="T18" fmla="*/ 2 w 36"/>
                <a:gd name="T19" fmla="*/ 14 h 20"/>
                <a:gd name="T20" fmla="*/ 5 w 36"/>
                <a:gd name="T21" fmla="*/ 15 h 20"/>
                <a:gd name="T22" fmla="*/ 7 w 36"/>
                <a:gd name="T23" fmla="*/ 19 h 20"/>
                <a:gd name="T24" fmla="*/ 7 w 36"/>
                <a:gd name="T25" fmla="*/ 19 h 20"/>
                <a:gd name="T26" fmla="*/ 14 w 36"/>
                <a:gd name="T27" fmla="*/ 18 h 20"/>
                <a:gd name="T28" fmla="*/ 18 w 36"/>
                <a:gd name="T29" fmla="*/ 13 h 20"/>
                <a:gd name="T30" fmla="*/ 22 w 36"/>
                <a:gd name="T31" fmla="*/ 18 h 20"/>
                <a:gd name="T32" fmla="*/ 24 w 36"/>
                <a:gd name="T33" fmla="*/ 15 h 20"/>
                <a:gd name="T34" fmla="*/ 27 w 36"/>
                <a:gd name="T35" fmla="*/ 14 h 20"/>
                <a:gd name="T36" fmla="*/ 31 w 36"/>
                <a:gd name="T37" fmla="*/ 13 h 20"/>
                <a:gd name="T38" fmla="*/ 33 w 36"/>
                <a:gd name="T39" fmla="*/ 12 h 20"/>
                <a:gd name="T40" fmla="*/ 35 w 36"/>
                <a:gd name="T41" fmla="*/ 10 h 20"/>
                <a:gd name="T42" fmla="*/ 36 w 36"/>
                <a:gd name="T43" fmla="*/ 8 h 20"/>
                <a:gd name="T44" fmla="*/ 32 w 36"/>
                <a:gd name="T4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0">
                  <a:moveTo>
                    <a:pt x="32" y="8"/>
                  </a:moveTo>
                  <a:cubicBezTo>
                    <a:pt x="31" y="9"/>
                    <a:pt x="28" y="6"/>
                    <a:pt x="28" y="6"/>
                  </a:cubicBezTo>
                  <a:cubicBezTo>
                    <a:pt x="28" y="5"/>
                    <a:pt x="28" y="3"/>
                    <a:pt x="28" y="2"/>
                  </a:cubicBezTo>
                  <a:cubicBezTo>
                    <a:pt x="27" y="2"/>
                    <a:pt x="25" y="1"/>
                    <a:pt x="23" y="0"/>
                  </a:cubicBezTo>
                  <a:cubicBezTo>
                    <a:pt x="21" y="0"/>
                    <a:pt x="20" y="0"/>
                    <a:pt x="18" y="0"/>
                  </a:cubicBezTo>
                  <a:cubicBezTo>
                    <a:pt x="17" y="1"/>
                    <a:pt x="13" y="1"/>
                    <a:pt x="11" y="1"/>
                  </a:cubicBezTo>
                  <a:cubicBezTo>
                    <a:pt x="11" y="1"/>
                    <a:pt x="11" y="2"/>
                    <a:pt x="10" y="2"/>
                  </a:cubicBezTo>
                  <a:cubicBezTo>
                    <a:pt x="8" y="2"/>
                    <a:pt x="6" y="4"/>
                    <a:pt x="6" y="5"/>
                  </a:cubicBezTo>
                  <a:cubicBezTo>
                    <a:pt x="6" y="7"/>
                    <a:pt x="2" y="9"/>
                    <a:pt x="1" y="12"/>
                  </a:cubicBezTo>
                  <a:cubicBezTo>
                    <a:pt x="0" y="15"/>
                    <a:pt x="0" y="16"/>
                    <a:pt x="2" y="14"/>
                  </a:cubicBezTo>
                  <a:cubicBezTo>
                    <a:pt x="3" y="12"/>
                    <a:pt x="5" y="13"/>
                    <a:pt x="5" y="15"/>
                  </a:cubicBezTo>
                  <a:cubicBezTo>
                    <a:pt x="5" y="16"/>
                    <a:pt x="8" y="17"/>
                    <a:pt x="7" y="19"/>
                  </a:cubicBezTo>
                  <a:cubicBezTo>
                    <a:pt x="7" y="19"/>
                    <a:pt x="7" y="19"/>
                    <a:pt x="7" y="19"/>
                  </a:cubicBezTo>
                  <a:cubicBezTo>
                    <a:pt x="9" y="19"/>
                    <a:pt x="13" y="18"/>
                    <a:pt x="14" y="18"/>
                  </a:cubicBezTo>
                  <a:cubicBezTo>
                    <a:pt x="15" y="18"/>
                    <a:pt x="17" y="13"/>
                    <a:pt x="18" y="13"/>
                  </a:cubicBezTo>
                  <a:cubicBezTo>
                    <a:pt x="18" y="12"/>
                    <a:pt x="20" y="16"/>
                    <a:pt x="22" y="18"/>
                  </a:cubicBezTo>
                  <a:cubicBezTo>
                    <a:pt x="24" y="20"/>
                    <a:pt x="24" y="17"/>
                    <a:pt x="24" y="15"/>
                  </a:cubicBezTo>
                  <a:cubicBezTo>
                    <a:pt x="24" y="14"/>
                    <a:pt x="26" y="13"/>
                    <a:pt x="27" y="14"/>
                  </a:cubicBezTo>
                  <a:cubicBezTo>
                    <a:pt x="28" y="14"/>
                    <a:pt x="31" y="14"/>
                    <a:pt x="31" y="13"/>
                  </a:cubicBezTo>
                  <a:cubicBezTo>
                    <a:pt x="31" y="11"/>
                    <a:pt x="32" y="12"/>
                    <a:pt x="33" y="12"/>
                  </a:cubicBezTo>
                  <a:cubicBezTo>
                    <a:pt x="34" y="12"/>
                    <a:pt x="35" y="10"/>
                    <a:pt x="35" y="10"/>
                  </a:cubicBezTo>
                  <a:cubicBezTo>
                    <a:pt x="36" y="8"/>
                    <a:pt x="36" y="8"/>
                    <a:pt x="36" y="8"/>
                  </a:cubicBezTo>
                  <a:cubicBezTo>
                    <a:pt x="35" y="8"/>
                    <a:pt x="33" y="7"/>
                    <a:pt x="32" y="8"/>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7" name="Freeform 266"/>
            <p:cNvSpPr/>
            <p:nvPr/>
          </p:nvSpPr>
          <p:spPr bwMode="auto">
            <a:xfrm>
              <a:off x="5994569" y="3285837"/>
              <a:ext cx="188227" cy="225949"/>
            </a:xfrm>
            <a:custGeom>
              <a:avLst/>
              <a:gdLst>
                <a:gd name="T0" fmla="*/ 9 w 72"/>
                <a:gd name="T1" fmla="*/ 21 h 81"/>
                <a:gd name="T2" fmla="*/ 5 w 72"/>
                <a:gd name="T3" fmla="*/ 25 h 81"/>
                <a:gd name="T4" fmla="*/ 8 w 72"/>
                <a:gd name="T5" fmla="*/ 29 h 81"/>
                <a:gd name="T6" fmla="*/ 6 w 72"/>
                <a:gd name="T7" fmla="*/ 32 h 81"/>
                <a:gd name="T8" fmla="*/ 2 w 72"/>
                <a:gd name="T9" fmla="*/ 34 h 81"/>
                <a:gd name="T10" fmla="*/ 1 w 72"/>
                <a:gd name="T11" fmla="*/ 38 h 81"/>
                <a:gd name="T12" fmla="*/ 0 w 72"/>
                <a:gd name="T13" fmla="*/ 44 h 81"/>
                <a:gd name="T14" fmla="*/ 2 w 72"/>
                <a:gd name="T15" fmla="*/ 49 h 81"/>
                <a:gd name="T16" fmla="*/ 1 w 72"/>
                <a:gd name="T17" fmla="*/ 52 h 81"/>
                <a:gd name="T18" fmla="*/ 3 w 72"/>
                <a:gd name="T19" fmla="*/ 59 h 81"/>
                <a:gd name="T20" fmla="*/ 5 w 72"/>
                <a:gd name="T21" fmla="*/ 60 h 81"/>
                <a:gd name="T22" fmla="*/ 10 w 72"/>
                <a:gd name="T23" fmla="*/ 62 h 81"/>
                <a:gd name="T24" fmla="*/ 14 w 72"/>
                <a:gd name="T25" fmla="*/ 64 h 81"/>
                <a:gd name="T26" fmla="*/ 16 w 72"/>
                <a:gd name="T27" fmla="*/ 66 h 81"/>
                <a:gd name="T28" fmla="*/ 13 w 72"/>
                <a:gd name="T29" fmla="*/ 73 h 81"/>
                <a:gd name="T30" fmla="*/ 12 w 72"/>
                <a:gd name="T31" fmla="*/ 78 h 81"/>
                <a:gd name="T32" fmla="*/ 19 w 72"/>
                <a:gd name="T33" fmla="*/ 77 h 81"/>
                <a:gd name="T34" fmla="*/ 24 w 72"/>
                <a:gd name="T35" fmla="*/ 77 h 81"/>
                <a:gd name="T36" fmla="*/ 29 w 72"/>
                <a:gd name="T37" fmla="*/ 79 h 81"/>
                <a:gd name="T38" fmla="*/ 30 w 72"/>
                <a:gd name="T39" fmla="*/ 78 h 81"/>
                <a:gd name="T40" fmla="*/ 35 w 72"/>
                <a:gd name="T41" fmla="*/ 80 h 81"/>
                <a:gd name="T42" fmla="*/ 39 w 72"/>
                <a:gd name="T43" fmla="*/ 79 h 81"/>
                <a:gd name="T44" fmla="*/ 44 w 72"/>
                <a:gd name="T45" fmla="*/ 79 h 81"/>
                <a:gd name="T46" fmla="*/ 52 w 72"/>
                <a:gd name="T47" fmla="*/ 77 h 81"/>
                <a:gd name="T48" fmla="*/ 55 w 72"/>
                <a:gd name="T49" fmla="*/ 75 h 81"/>
                <a:gd name="T50" fmla="*/ 59 w 72"/>
                <a:gd name="T51" fmla="*/ 70 h 81"/>
                <a:gd name="T52" fmla="*/ 63 w 72"/>
                <a:gd name="T53" fmla="*/ 66 h 81"/>
                <a:gd name="T54" fmla="*/ 55 w 72"/>
                <a:gd name="T55" fmla="*/ 60 h 81"/>
                <a:gd name="T56" fmla="*/ 52 w 72"/>
                <a:gd name="T57" fmla="*/ 53 h 81"/>
                <a:gd name="T58" fmla="*/ 51 w 72"/>
                <a:gd name="T59" fmla="*/ 49 h 81"/>
                <a:gd name="T60" fmla="*/ 60 w 72"/>
                <a:gd name="T61" fmla="*/ 46 h 81"/>
                <a:gd name="T62" fmla="*/ 66 w 72"/>
                <a:gd name="T63" fmla="*/ 43 h 81"/>
                <a:gd name="T64" fmla="*/ 71 w 72"/>
                <a:gd name="T65" fmla="*/ 42 h 81"/>
                <a:gd name="T66" fmla="*/ 71 w 72"/>
                <a:gd name="T67" fmla="*/ 38 h 81"/>
                <a:gd name="T68" fmla="*/ 69 w 72"/>
                <a:gd name="T69" fmla="*/ 31 h 81"/>
                <a:gd name="T70" fmla="*/ 68 w 72"/>
                <a:gd name="T71" fmla="*/ 27 h 81"/>
                <a:gd name="T72" fmla="*/ 66 w 72"/>
                <a:gd name="T73" fmla="*/ 23 h 81"/>
                <a:gd name="T74" fmla="*/ 66 w 72"/>
                <a:gd name="T75" fmla="*/ 20 h 81"/>
                <a:gd name="T76" fmla="*/ 66 w 72"/>
                <a:gd name="T77" fmla="*/ 12 h 81"/>
                <a:gd name="T78" fmla="*/ 66 w 72"/>
                <a:gd name="T79" fmla="*/ 11 h 81"/>
                <a:gd name="T80" fmla="*/ 65 w 72"/>
                <a:gd name="T81" fmla="*/ 10 h 81"/>
                <a:gd name="T82" fmla="*/ 60 w 72"/>
                <a:gd name="T83" fmla="*/ 7 h 81"/>
                <a:gd name="T84" fmla="*/ 61 w 72"/>
                <a:gd name="T85" fmla="*/ 2 h 81"/>
                <a:gd name="T86" fmla="*/ 54 w 72"/>
                <a:gd name="T87" fmla="*/ 4 h 81"/>
                <a:gd name="T88" fmla="*/ 45 w 72"/>
                <a:gd name="T89" fmla="*/ 10 h 81"/>
                <a:gd name="T90" fmla="*/ 41 w 72"/>
                <a:gd name="T91" fmla="*/ 7 h 81"/>
                <a:gd name="T92" fmla="*/ 38 w 72"/>
                <a:gd name="T93" fmla="*/ 5 h 81"/>
                <a:gd name="T94" fmla="*/ 32 w 72"/>
                <a:gd name="T95" fmla="*/ 2 h 81"/>
                <a:gd name="T96" fmla="*/ 31 w 72"/>
                <a:gd name="T97" fmla="*/ 0 h 81"/>
                <a:gd name="T98" fmla="*/ 28 w 72"/>
                <a:gd name="T99" fmla="*/ 0 h 81"/>
                <a:gd name="T100" fmla="*/ 21 w 72"/>
                <a:gd name="T101" fmla="*/ 0 h 81"/>
                <a:gd name="T102" fmla="*/ 22 w 72"/>
                <a:gd name="T103" fmla="*/ 4 h 81"/>
                <a:gd name="T104" fmla="*/ 25 w 72"/>
                <a:gd name="T105" fmla="*/ 10 h 81"/>
                <a:gd name="T106" fmla="*/ 21 w 72"/>
                <a:gd name="T107" fmla="*/ 14 h 81"/>
                <a:gd name="T108" fmla="*/ 15 w 72"/>
                <a:gd name="T109" fmla="*/ 13 h 81"/>
                <a:gd name="T110" fmla="*/ 9 w 72"/>
                <a:gd name="T111" fmla="*/ 14 h 81"/>
                <a:gd name="T112" fmla="*/ 9 w 72"/>
                <a:gd name="T113" fmla="*/ 15 h 81"/>
                <a:gd name="T114" fmla="*/ 9 w 72"/>
                <a:gd name="T115"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81">
                  <a:moveTo>
                    <a:pt x="9" y="21"/>
                  </a:moveTo>
                  <a:cubicBezTo>
                    <a:pt x="7" y="24"/>
                    <a:pt x="5" y="24"/>
                    <a:pt x="5" y="25"/>
                  </a:cubicBezTo>
                  <a:cubicBezTo>
                    <a:pt x="6" y="25"/>
                    <a:pt x="8" y="28"/>
                    <a:pt x="8" y="29"/>
                  </a:cubicBezTo>
                  <a:cubicBezTo>
                    <a:pt x="7" y="30"/>
                    <a:pt x="6" y="29"/>
                    <a:pt x="6" y="32"/>
                  </a:cubicBezTo>
                  <a:cubicBezTo>
                    <a:pt x="6" y="34"/>
                    <a:pt x="3" y="34"/>
                    <a:pt x="2" y="34"/>
                  </a:cubicBezTo>
                  <a:cubicBezTo>
                    <a:pt x="0" y="34"/>
                    <a:pt x="2" y="36"/>
                    <a:pt x="1" y="38"/>
                  </a:cubicBezTo>
                  <a:cubicBezTo>
                    <a:pt x="0" y="39"/>
                    <a:pt x="0" y="43"/>
                    <a:pt x="0" y="44"/>
                  </a:cubicBezTo>
                  <a:cubicBezTo>
                    <a:pt x="0" y="45"/>
                    <a:pt x="3" y="48"/>
                    <a:pt x="2" y="49"/>
                  </a:cubicBezTo>
                  <a:cubicBezTo>
                    <a:pt x="2" y="50"/>
                    <a:pt x="0" y="51"/>
                    <a:pt x="1" y="52"/>
                  </a:cubicBezTo>
                  <a:cubicBezTo>
                    <a:pt x="1" y="53"/>
                    <a:pt x="3" y="54"/>
                    <a:pt x="3" y="59"/>
                  </a:cubicBezTo>
                  <a:cubicBezTo>
                    <a:pt x="4" y="59"/>
                    <a:pt x="5" y="59"/>
                    <a:pt x="5" y="60"/>
                  </a:cubicBezTo>
                  <a:cubicBezTo>
                    <a:pt x="6" y="61"/>
                    <a:pt x="8" y="62"/>
                    <a:pt x="10" y="62"/>
                  </a:cubicBezTo>
                  <a:cubicBezTo>
                    <a:pt x="12" y="62"/>
                    <a:pt x="13" y="64"/>
                    <a:pt x="14" y="64"/>
                  </a:cubicBezTo>
                  <a:cubicBezTo>
                    <a:pt x="15" y="63"/>
                    <a:pt x="18" y="64"/>
                    <a:pt x="16" y="66"/>
                  </a:cubicBezTo>
                  <a:cubicBezTo>
                    <a:pt x="14" y="68"/>
                    <a:pt x="13" y="71"/>
                    <a:pt x="13" y="73"/>
                  </a:cubicBezTo>
                  <a:cubicBezTo>
                    <a:pt x="12" y="74"/>
                    <a:pt x="12" y="76"/>
                    <a:pt x="12" y="78"/>
                  </a:cubicBezTo>
                  <a:cubicBezTo>
                    <a:pt x="14" y="78"/>
                    <a:pt x="18" y="78"/>
                    <a:pt x="19" y="77"/>
                  </a:cubicBezTo>
                  <a:cubicBezTo>
                    <a:pt x="21" y="77"/>
                    <a:pt x="22" y="77"/>
                    <a:pt x="24" y="77"/>
                  </a:cubicBezTo>
                  <a:cubicBezTo>
                    <a:pt x="26" y="78"/>
                    <a:pt x="28" y="79"/>
                    <a:pt x="29" y="79"/>
                  </a:cubicBezTo>
                  <a:cubicBezTo>
                    <a:pt x="29" y="79"/>
                    <a:pt x="29" y="78"/>
                    <a:pt x="30" y="78"/>
                  </a:cubicBezTo>
                  <a:cubicBezTo>
                    <a:pt x="32" y="78"/>
                    <a:pt x="33" y="81"/>
                    <a:pt x="35" y="80"/>
                  </a:cubicBezTo>
                  <a:cubicBezTo>
                    <a:pt x="36" y="78"/>
                    <a:pt x="38" y="78"/>
                    <a:pt x="39" y="79"/>
                  </a:cubicBezTo>
                  <a:cubicBezTo>
                    <a:pt x="41" y="80"/>
                    <a:pt x="43" y="80"/>
                    <a:pt x="44" y="79"/>
                  </a:cubicBezTo>
                  <a:cubicBezTo>
                    <a:pt x="45" y="77"/>
                    <a:pt x="51" y="76"/>
                    <a:pt x="52" y="77"/>
                  </a:cubicBezTo>
                  <a:cubicBezTo>
                    <a:pt x="53" y="77"/>
                    <a:pt x="57" y="79"/>
                    <a:pt x="55" y="75"/>
                  </a:cubicBezTo>
                  <a:cubicBezTo>
                    <a:pt x="54" y="70"/>
                    <a:pt x="58" y="71"/>
                    <a:pt x="59" y="70"/>
                  </a:cubicBezTo>
                  <a:cubicBezTo>
                    <a:pt x="59" y="68"/>
                    <a:pt x="64" y="67"/>
                    <a:pt x="63" y="66"/>
                  </a:cubicBezTo>
                  <a:cubicBezTo>
                    <a:pt x="62" y="65"/>
                    <a:pt x="56" y="61"/>
                    <a:pt x="55" y="60"/>
                  </a:cubicBezTo>
                  <a:cubicBezTo>
                    <a:pt x="53" y="59"/>
                    <a:pt x="53" y="55"/>
                    <a:pt x="52" y="53"/>
                  </a:cubicBezTo>
                  <a:cubicBezTo>
                    <a:pt x="51" y="51"/>
                    <a:pt x="49" y="49"/>
                    <a:pt x="51" y="49"/>
                  </a:cubicBezTo>
                  <a:cubicBezTo>
                    <a:pt x="54" y="48"/>
                    <a:pt x="58" y="47"/>
                    <a:pt x="60" y="46"/>
                  </a:cubicBezTo>
                  <a:cubicBezTo>
                    <a:pt x="62" y="44"/>
                    <a:pt x="65" y="44"/>
                    <a:pt x="66" y="43"/>
                  </a:cubicBezTo>
                  <a:cubicBezTo>
                    <a:pt x="68" y="41"/>
                    <a:pt x="70" y="43"/>
                    <a:pt x="71" y="42"/>
                  </a:cubicBezTo>
                  <a:cubicBezTo>
                    <a:pt x="71" y="41"/>
                    <a:pt x="72" y="39"/>
                    <a:pt x="71" y="38"/>
                  </a:cubicBezTo>
                  <a:cubicBezTo>
                    <a:pt x="70" y="37"/>
                    <a:pt x="69" y="35"/>
                    <a:pt x="69" y="31"/>
                  </a:cubicBezTo>
                  <a:cubicBezTo>
                    <a:pt x="69" y="28"/>
                    <a:pt x="68" y="29"/>
                    <a:pt x="68" y="27"/>
                  </a:cubicBezTo>
                  <a:cubicBezTo>
                    <a:pt x="68" y="26"/>
                    <a:pt x="67" y="24"/>
                    <a:pt x="66" y="23"/>
                  </a:cubicBezTo>
                  <a:cubicBezTo>
                    <a:pt x="65" y="23"/>
                    <a:pt x="64" y="22"/>
                    <a:pt x="66" y="20"/>
                  </a:cubicBezTo>
                  <a:cubicBezTo>
                    <a:pt x="67" y="18"/>
                    <a:pt x="66" y="13"/>
                    <a:pt x="66" y="12"/>
                  </a:cubicBezTo>
                  <a:cubicBezTo>
                    <a:pt x="66" y="11"/>
                    <a:pt x="66" y="11"/>
                    <a:pt x="66" y="11"/>
                  </a:cubicBezTo>
                  <a:cubicBezTo>
                    <a:pt x="65" y="11"/>
                    <a:pt x="65" y="10"/>
                    <a:pt x="65" y="10"/>
                  </a:cubicBezTo>
                  <a:cubicBezTo>
                    <a:pt x="65" y="8"/>
                    <a:pt x="63" y="7"/>
                    <a:pt x="60" y="7"/>
                  </a:cubicBezTo>
                  <a:cubicBezTo>
                    <a:pt x="57" y="7"/>
                    <a:pt x="62" y="4"/>
                    <a:pt x="61" y="2"/>
                  </a:cubicBezTo>
                  <a:cubicBezTo>
                    <a:pt x="60" y="1"/>
                    <a:pt x="57" y="5"/>
                    <a:pt x="54" y="4"/>
                  </a:cubicBezTo>
                  <a:cubicBezTo>
                    <a:pt x="51" y="3"/>
                    <a:pt x="47" y="8"/>
                    <a:pt x="45" y="10"/>
                  </a:cubicBezTo>
                  <a:cubicBezTo>
                    <a:pt x="42" y="12"/>
                    <a:pt x="39" y="9"/>
                    <a:pt x="41" y="7"/>
                  </a:cubicBezTo>
                  <a:cubicBezTo>
                    <a:pt x="43" y="4"/>
                    <a:pt x="41" y="4"/>
                    <a:pt x="38" y="5"/>
                  </a:cubicBezTo>
                  <a:cubicBezTo>
                    <a:pt x="35" y="6"/>
                    <a:pt x="32" y="5"/>
                    <a:pt x="32" y="2"/>
                  </a:cubicBezTo>
                  <a:cubicBezTo>
                    <a:pt x="32" y="2"/>
                    <a:pt x="32" y="1"/>
                    <a:pt x="31" y="0"/>
                  </a:cubicBezTo>
                  <a:cubicBezTo>
                    <a:pt x="30" y="1"/>
                    <a:pt x="29" y="1"/>
                    <a:pt x="28" y="0"/>
                  </a:cubicBezTo>
                  <a:cubicBezTo>
                    <a:pt x="27" y="0"/>
                    <a:pt x="24" y="0"/>
                    <a:pt x="21" y="0"/>
                  </a:cubicBezTo>
                  <a:cubicBezTo>
                    <a:pt x="22" y="1"/>
                    <a:pt x="23" y="2"/>
                    <a:pt x="22" y="4"/>
                  </a:cubicBezTo>
                  <a:cubicBezTo>
                    <a:pt x="21" y="6"/>
                    <a:pt x="23" y="7"/>
                    <a:pt x="25" y="10"/>
                  </a:cubicBezTo>
                  <a:cubicBezTo>
                    <a:pt x="26" y="13"/>
                    <a:pt x="21" y="12"/>
                    <a:pt x="21" y="14"/>
                  </a:cubicBezTo>
                  <a:cubicBezTo>
                    <a:pt x="21" y="16"/>
                    <a:pt x="17" y="14"/>
                    <a:pt x="15" y="13"/>
                  </a:cubicBezTo>
                  <a:cubicBezTo>
                    <a:pt x="14" y="12"/>
                    <a:pt x="9" y="13"/>
                    <a:pt x="9" y="14"/>
                  </a:cubicBezTo>
                  <a:cubicBezTo>
                    <a:pt x="9" y="14"/>
                    <a:pt x="9" y="15"/>
                    <a:pt x="9" y="15"/>
                  </a:cubicBezTo>
                  <a:cubicBezTo>
                    <a:pt x="10" y="18"/>
                    <a:pt x="10" y="20"/>
                    <a:pt x="9" y="21"/>
                  </a:cubicBezTo>
                  <a:close/>
                </a:path>
              </a:pathLst>
            </a:custGeom>
            <a:solidFill>
              <a:schemeClr val="tx1">
                <a:lumMod val="85000"/>
                <a:lumOff val="1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8" name="Freeform 267"/>
            <p:cNvSpPr/>
            <p:nvPr/>
          </p:nvSpPr>
          <p:spPr bwMode="auto">
            <a:xfrm>
              <a:off x="6299913" y="2743118"/>
              <a:ext cx="223780" cy="374363"/>
            </a:xfrm>
            <a:custGeom>
              <a:avLst/>
              <a:gdLst>
                <a:gd name="T0" fmla="*/ 72 w 85"/>
                <a:gd name="T1" fmla="*/ 113 h 135"/>
                <a:gd name="T2" fmla="*/ 84 w 85"/>
                <a:gd name="T3" fmla="*/ 102 h 135"/>
                <a:gd name="T4" fmla="*/ 82 w 85"/>
                <a:gd name="T5" fmla="*/ 96 h 135"/>
                <a:gd name="T6" fmla="*/ 72 w 85"/>
                <a:gd name="T7" fmla="*/ 88 h 135"/>
                <a:gd name="T8" fmla="*/ 77 w 85"/>
                <a:gd name="T9" fmla="*/ 83 h 135"/>
                <a:gd name="T10" fmla="*/ 72 w 85"/>
                <a:gd name="T11" fmla="*/ 79 h 135"/>
                <a:gd name="T12" fmla="*/ 74 w 85"/>
                <a:gd name="T13" fmla="*/ 75 h 135"/>
                <a:gd name="T14" fmla="*/ 70 w 85"/>
                <a:gd name="T15" fmla="*/ 72 h 135"/>
                <a:gd name="T16" fmla="*/ 71 w 85"/>
                <a:gd name="T17" fmla="*/ 70 h 135"/>
                <a:gd name="T18" fmla="*/ 70 w 85"/>
                <a:gd name="T19" fmla="*/ 64 h 135"/>
                <a:gd name="T20" fmla="*/ 73 w 85"/>
                <a:gd name="T21" fmla="*/ 59 h 135"/>
                <a:gd name="T22" fmla="*/ 65 w 85"/>
                <a:gd name="T23" fmla="*/ 47 h 135"/>
                <a:gd name="T24" fmla="*/ 68 w 85"/>
                <a:gd name="T25" fmla="*/ 42 h 135"/>
                <a:gd name="T26" fmla="*/ 73 w 85"/>
                <a:gd name="T27" fmla="*/ 36 h 135"/>
                <a:gd name="T28" fmla="*/ 67 w 85"/>
                <a:gd name="T29" fmla="*/ 30 h 135"/>
                <a:gd name="T30" fmla="*/ 62 w 85"/>
                <a:gd name="T31" fmla="*/ 27 h 135"/>
                <a:gd name="T32" fmla="*/ 61 w 85"/>
                <a:gd name="T33" fmla="*/ 23 h 135"/>
                <a:gd name="T34" fmla="*/ 62 w 85"/>
                <a:gd name="T35" fmla="*/ 19 h 135"/>
                <a:gd name="T36" fmla="*/ 65 w 85"/>
                <a:gd name="T37" fmla="*/ 16 h 135"/>
                <a:gd name="T38" fmla="*/ 67 w 85"/>
                <a:gd name="T39" fmla="*/ 13 h 135"/>
                <a:gd name="T40" fmla="*/ 67 w 85"/>
                <a:gd name="T41" fmla="*/ 9 h 135"/>
                <a:gd name="T42" fmla="*/ 58 w 85"/>
                <a:gd name="T43" fmla="*/ 3 h 135"/>
                <a:gd name="T44" fmla="*/ 52 w 85"/>
                <a:gd name="T45" fmla="*/ 3 h 135"/>
                <a:gd name="T46" fmla="*/ 44 w 85"/>
                <a:gd name="T47" fmla="*/ 5 h 135"/>
                <a:gd name="T48" fmla="*/ 39 w 85"/>
                <a:gd name="T49" fmla="*/ 10 h 135"/>
                <a:gd name="T50" fmla="*/ 37 w 85"/>
                <a:gd name="T51" fmla="*/ 17 h 135"/>
                <a:gd name="T52" fmla="*/ 34 w 85"/>
                <a:gd name="T53" fmla="*/ 22 h 135"/>
                <a:gd name="T54" fmla="*/ 29 w 85"/>
                <a:gd name="T55" fmla="*/ 21 h 135"/>
                <a:gd name="T56" fmla="*/ 23 w 85"/>
                <a:gd name="T57" fmla="*/ 20 h 135"/>
                <a:gd name="T58" fmla="*/ 14 w 85"/>
                <a:gd name="T59" fmla="*/ 20 h 135"/>
                <a:gd name="T60" fmla="*/ 6 w 85"/>
                <a:gd name="T61" fmla="*/ 13 h 135"/>
                <a:gd name="T62" fmla="*/ 0 w 85"/>
                <a:gd name="T63" fmla="*/ 17 h 135"/>
                <a:gd name="T64" fmla="*/ 9 w 85"/>
                <a:gd name="T65" fmla="*/ 24 h 135"/>
                <a:gd name="T66" fmla="*/ 21 w 85"/>
                <a:gd name="T67" fmla="*/ 31 h 135"/>
                <a:gd name="T68" fmla="*/ 21 w 85"/>
                <a:gd name="T69" fmla="*/ 38 h 135"/>
                <a:gd name="T70" fmla="*/ 23 w 85"/>
                <a:gd name="T71" fmla="*/ 45 h 135"/>
                <a:gd name="T72" fmla="*/ 23 w 85"/>
                <a:gd name="T73" fmla="*/ 52 h 135"/>
                <a:gd name="T74" fmla="*/ 24 w 85"/>
                <a:gd name="T75" fmla="*/ 57 h 135"/>
                <a:gd name="T76" fmla="*/ 25 w 85"/>
                <a:gd name="T77" fmla="*/ 61 h 135"/>
                <a:gd name="T78" fmla="*/ 32 w 85"/>
                <a:gd name="T79" fmla="*/ 63 h 135"/>
                <a:gd name="T80" fmla="*/ 34 w 85"/>
                <a:gd name="T81" fmla="*/ 69 h 135"/>
                <a:gd name="T82" fmla="*/ 33 w 85"/>
                <a:gd name="T83" fmla="*/ 72 h 135"/>
                <a:gd name="T84" fmla="*/ 29 w 85"/>
                <a:gd name="T85" fmla="*/ 76 h 135"/>
                <a:gd name="T86" fmla="*/ 20 w 85"/>
                <a:gd name="T87" fmla="*/ 84 h 135"/>
                <a:gd name="T88" fmla="*/ 16 w 85"/>
                <a:gd name="T89" fmla="*/ 88 h 135"/>
                <a:gd name="T90" fmla="*/ 11 w 85"/>
                <a:gd name="T91" fmla="*/ 92 h 135"/>
                <a:gd name="T92" fmla="*/ 6 w 85"/>
                <a:gd name="T93" fmla="*/ 95 h 135"/>
                <a:gd name="T94" fmla="*/ 2 w 85"/>
                <a:gd name="T95" fmla="*/ 100 h 135"/>
                <a:gd name="T96" fmla="*/ 3 w 85"/>
                <a:gd name="T97" fmla="*/ 104 h 135"/>
                <a:gd name="T98" fmla="*/ 3 w 85"/>
                <a:gd name="T99" fmla="*/ 110 h 135"/>
                <a:gd name="T100" fmla="*/ 5 w 85"/>
                <a:gd name="T101" fmla="*/ 119 h 135"/>
                <a:gd name="T102" fmla="*/ 3 w 85"/>
                <a:gd name="T103" fmla="*/ 127 h 135"/>
                <a:gd name="T104" fmla="*/ 10 w 85"/>
                <a:gd name="T105" fmla="*/ 130 h 135"/>
                <a:gd name="T106" fmla="*/ 15 w 85"/>
                <a:gd name="T107" fmla="*/ 133 h 135"/>
                <a:gd name="T108" fmla="*/ 24 w 85"/>
                <a:gd name="T109" fmla="*/ 135 h 135"/>
                <a:gd name="T110" fmla="*/ 49 w 85"/>
                <a:gd name="T111" fmla="*/ 129 h 135"/>
                <a:gd name="T112" fmla="*/ 56 w 85"/>
                <a:gd name="T113" fmla="*/ 128 h 135"/>
                <a:gd name="T114" fmla="*/ 60 w 85"/>
                <a:gd name="T115" fmla="*/ 123 h 135"/>
                <a:gd name="T116" fmla="*/ 72 w 85"/>
                <a:gd name="T117" fmla="*/ 11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 h="135">
                  <a:moveTo>
                    <a:pt x="72" y="113"/>
                  </a:moveTo>
                  <a:cubicBezTo>
                    <a:pt x="74" y="109"/>
                    <a:pt x="83" y="106"/>
                    <a:pt x="84" y="102"/>
                  </a:cubicBezTo>
                  <a:cubicBezTo>
                    <a:pt x="85" y="100"/>
                    <a:pt x="85" y="99"/>
                    <a:pt x="82" y="96"/>
                  </a:cubicBezTo>
                  <a:cubicBezTo>
                    <a:pt x="79" y="92"/>
                    <a:pt x="72" y="90"/>
                    <a:pt x="72" y="88"/>
                  </a:cubicBezTo>
                  <a:cubicBezTo>
                    <a:pt x="71" y="86"/>
                    <a:pt x="77" y="86"/>
                    <a:pt x="77" y="83"/>
                  </a:cubicBezTo>
                  <a:cubicBezTo>
                    <a:pt x="76" y="81"/>
                    <a:pt x="74" y="81"/>
                    <a:pt x="72" y="79"/>
                  </a:cubicBezTo>
                  <a:cubicBezTo>
                    <a:pt x="71" y="77"/>
                    <a:pt x="74" y="76"/>
                    <a:pt x="74" y="75"/>
                  </a:cubicBezTo>
                  <a:cubicBezTo>
                    <a:pt x="73" y="74"/>
                    <a:pt x="70" y="74"/>
                    <a:pt x="70" y="72"/>
                  </a:cubicBezTo>
                  <a:cubicBezTo>
                    <a:pt x="69" y="71"/>
                    <a:pt x="72" y="71"/>
                    <a:pt x="71" y="70"/>
                  </a:cubicBezTo>
                  <a:cubicBezTo>
                    <a:pt x="71" y="69"/>
                    <a:pt x="69" y="66"/>
                    <a:pt x="70" y="64"/>
                  </a:cubicBezTo>
                  <a:cubicBezTo>
                    <a:pt x="72" y="62"/>
                    <a:pt x="76" y="64"/>
                    <a:pt x="73" y="59"/>
                  </a:cubicBezTo>
                  <a:cubicBezTo>
                    <a:pt x="70" y="54"/>
                    <a:pt x="66" y="48"/>
                    <a:pt x="65" y="47"/>
                  </a:cubicBezTo>
                  <a:cubicBezTo>
                    <a:pt x="64" y="45"/>
                    <a:pt x="66" y="43"/>
                    <a:pt x="68" y="42"/>
                  </a:cubicBezTo>
                  <a:cubicBezTo>
                    <a:pt x="69" y="41"/>
                    <a:pt x="73" y="38"/>
                    <a:pt x="73" y="36"/>
                  </a:cubicBezTo>
                  <a:cubicBezTo>
                    <a:pt x="73" y="35"/>
                    <a:pt x="68" y="31"/>
                    <a:pt x="67" y="30"/>
                  </a:cubicBezTo>
                  <a:cubicBezTo>
                    <a:pt x="66" y="30"/>
                    <a:pt x="63" y="30"/>
                    <a:pt x="62" y="27"/>
                  </a:cubicBezTo>
                  <a:cubicBezTo>
                    <a:pt x="61" y="25"/>
                    <a:pt x="60" y="24"/>
                    <a:pt x="61" y="23"/>
                  </a:cubicBezTo>
                  <a:cubicBezTo>
                    <a:pt x="62" y="21"/>
                    <a:pt x="62" y="20"/>
                    <a:pt x="62" y="19"/>
                  </a:cubicBezTo>
                  <a:cubicBezTo>
                    <a:pt x="62" y="17"/>
                    <a:pt x="65" y="18"/>
                    <a:pt x="65" y="16"/>
                  </a:cubicBezTo>
                  <a:cubicBezTo>
                    <a:pt x="65" y="15"/>
                    <a:pt x="66" y="14"/>
                    <a:pt x="67" y="13"/>
                  </a:cubicBezTo>
                  <a:cubicBezTo>
                    <a:pt x="67" y="12"/>
                    <a:pt x="67" y="10"/>
                    <a:pt x="67" y="9"/>
                  </a:cubicBezTo>
                  <a:cubicBezTo>
                    <a:pt x="66" y="7"/>
                    <a:pt x="60" y="6"/>
                    <a:pt x="58" y="3"/>
                  </a:cubicBezTo>
                  <a:cubicBezTo>
                    <a:pt x="57" y="0"/>
                    <a:pt x="53" y="2"/>
                    <a:pt x="52" y="3"/>
                  </a:cubicBezTo>
                  <a:cubicBezTo>
                    <a:pt x="51" y="5"/>
                    <a:pt x="44" y="3"/>
                    <a:pt x="44" y="5"/>
                  </a:cubicBezTo>
                  <a:cubicBezTo>
                    <a:pt x="44" y="7"/>
                    <a:pt x="39" y="8"/>
                    <a:pt x="39" y="10"/>
                  </a:cubicBezTo>
                  <a:cubicBezTo>
                    <a:pt x="39" y="13"/>
                    <a:pt x="41" y="18"/>
                    <a:pt x="37" y="17"/>
                  </a:cubicBezTo>
                  <a:cubicBezTo>
                    <a:pt x="34" y="17"/>
                    <a:pt x="36" y="19"/>
                    <a:pt x="34" y="22"/>
                  </a:cubicBezTo>
                  <a:cubicBezTo>
                    <a:pt x="32" y="25"/>
                    <a:pt x="32" y="20"/>
                    <a:pt x="29" y="21"/>
                  </a:cubicBezTo>
                  <a:cubicBezTo>
                    <a:pt x="27" y="21"/>
                    <a:pt x="24" y="18"/>
                    <a:pt x="23" y="20"/>
                  </a:cubicBezTo>
                  <a:cubicBezTo>
                    <a:pt x="22" y="22"/>
                    <a:pt x="18" y="21"/>
                    <a:pt x="14" y="20"/>
                  </a:cubicBezTo>
                  <a:cubicBezTo>
                    <a:pt x="11" y="19"/>
                    <a:pt x="9" y="14"/>
                    <a:pt x="6" y="13"/>
                  </a:cubicBezTo>
                  <a:cubicBezTo>
                    <a:pt x="4" y="13"/>
                    <a:pt x="1" y="15"/>
                    <a:pt x="0" y="17"/>
                  </a:cubicBezTo>
                  <a:cubicBezTo>
                    <a:pt x="3" y="19"/>
                    <a:pt x="5" y="22"/>
                    <a:pt x="9" y="24"/>
                  </a:cubicBezTo>
                  <a:cubicBezTo>
                    <a:pt x="13" y="26"/>
                    <a:pt x="21" y="28"/>
                    <a:pt x="21" y="31"/>
                  </a:cubicBezTo>
                  <a:cubicBezTo>
                    <a:pt x="20" y="33"/>
                    <a:pt x="19" y="37"/>
                    <a:pt x="21" y="38"/>
                  </a:cubicBezTo>
                  <a:cubicBezTo>
                    <a:pt x="23" y="39"/>
                    <a:pt x="21" y="44"/>
                    <a:pt x="23" y="45"/>
                  </a:cubicBezTo>
                  <a:cubicBezTo>
                    <a:pt x="25" y="47"/>
                    <a:pt x="24" y="52"/>
                    <a:pt x="23" y="52"/>
                  </a:cubicBezTo>
                  <a:cubicBezTo>
                    <a:pt x="21" y="52"/>
                    <a:pt x="23" y="55"/>
                    <a:pt x="24" y="57"/>
                  </a:cubicBezTo>
                  <a:cubicBezTo>
                    <a:pt x="25" y="57"/>
                    <a:pt x="25" y="59"/>
                    <a:pt x="25" y="61"/>
                  </a:cubicBezTo>
                  <a:cubicBezTo>
                    <a:pt x="28" y="61"/>
                    <a:pt x="30" y="62"/>
                    <a:pt x="32" y="63"/>
                  </a:cubicBezTo>
                  <a:cubicBezTo>
                    <a:pt x="35" y="65"/>
                    <a:pt x="34" y="67"/>
                    <a:pt x="34" y="69"/>
                  </a:cubicBezTo>
                  <a:cubicBezTo>
                    <a:pt x="35" y="72"/>
                    <a:pt x="35" y="73"/>
                    <a:pt x="33" y="72"/>
                  </a:cubicBezTo>
                  <a:cubicBezTo>
                    <a:pt x="31" y="71"/>
                    <a:pt x="30" y="72"/>
                    <a:pt x="29" y="76"/>
                  </a:cubicBezTo>
                  <a:cubicBezTo>
                    <a:pt x="28" y="79"/>
                    <a:pt x="23" y="84"/>
                    <a:pt x="20" y="84"/>
                  </a:cubicBezTo>
                  <a:cubicBezTo>
                    <a:pt x="18" y="84"/>
                    <a:pt x="18" y="87"/>
                    <a:pt x="16" y="88"/>
                  </a:cubicBezTo>
                  <a:cubicBezTo>
                    <a:pt x="13" y="88"/>
                    <a:pt x="11" y="89"/>
                    <a:pt x="11" y="92"/>
                  </a:cubicBezTo>
                  <a:cubicBezTo>
                    <a:pt x="12" y="94"/>
                    <a:pt x="8" y="95"/>
                    <a:pt x="6" y="95"/>
                  </a:cubicBezTo>
                  <a:cubicBezTo>
                    <a:pt x="4" y="95"/>
                    <a:pt x="4" y="99"/>
                    <a:pt x="2" y="100"/>
                  </a:cubicBezTo>
                  <a:cubicBezTo>
                    <a:pt x="0" y="101"/>
                    <a:pt x="1" y="102"/>
                    <a:pt x="3" y="104"/>
                  </a:cubicBezTo>
                  <a:cubicBezTo>
                    <a:pt x="4" y="107"/>
                    <a:pt x="3" y="108"/>
                    <a:pt x="3" y="110"/>
                  </a:cubicBezTo>
                  <a:cubicBezTo>
                    <a:pt x="4" y="112"/>
                    <a:pt x="7" y="115"/>
                    <a:pt x="5" y="119"/>
                  </a:cubicBezTo>
                  <a:cubicBezTo>
                    <a:pt x="3" y="123"/>
                    <a:pt x="1" y="128"/>
                    <a:pt x="3" y="127"/>
                  </a:cubicBezTo>
                  <a:cubicBezTo>
                    <a:pt x="4" y="127"/>
                    <a:pt x="8" y="131"/>
                    <a:pt x="10" y="130"/>
                  </a:cubicBezTo>
                  <a:cubicBezTo>
                    <a:pt x="12" y="130"/>
                    <a:pt x="13" y="134"/>
                    <a:pt x="15" y="133"/>
                  </a:cubicBezTo>
                  <a:cubicBezTo>
                    <a:pt x="17" y="132"/>
                    <a:pt x="17" y="135"/>
                    <a:pt x="24" y="135"/>
                  </a:cubicBezTo>
                  <a:cubicBezTo>
                    <a:pt x="30" y="135"/>
                    <a:pt x="44" y="129"/>
                    <a:pt x="49" y="129"/>
                  </a:cubicBezTo>
                  <a:cubicBezTo>
                    <a:pt x="52" y="129"/>
                    <a:pt x="54" y="129"/>
                    <a:pt x="56" y="128"/>
                  </a:cubicBezTo>
                  <a:cubicBezTo>
                    <a:pt x="57" y="127"/>
                    <a:pt x="58" y="125"/>
                    <a:pt x="60" y="123"/>
                  </a:cubicBezTo>
                  <a:cubicBezTo>
                    <a:pt x="63" y="120"/>
                    <a:pt x="70" y="118"/>
                    <a:pt x="72" y="11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49" name="Freeform 268"/>
            <p:cNvSpPr/>
            <p:nvPr/>
          </p:nvSpPr>
          <p:spPr bwMode="auto">
            <a:xfrm>
              <a:off x="6584344" y="3912734"/>
              <a:ext cx="443377" cy="378795"/>
            </a:xfrm>
            <a:custGeom>
              <a:avLst/>
              <a:gdLst>
                <a:gd name="T0" fmla="*/ 102 w 170"/>
                <a:gd name="T1" fmla="*/ 29 h 136"/>
                <a:gd name="T2" fmla="*/ 87 w 170"/>
                <a:gd name="T3" fmla="*/ 27 h 136"/>
                <a:gd name="T4" fmla="*/ 78 w 170"/>
                <a:gd name="T5" fmla="*/ 24 h 136"/>
                <a:gd name="T6" fmla="*/ 59 w 170"/>
                <a:gd name="T7" fmla="*/ 10 h 136"/>
                <a:gd name="T8" fmla="*/ 43 w 170"/>
                <a:gd name="T9" fmla="*/ 0 h 136"/>
                <a:gd name="T10" fmla="*/ 36 w 170"/>
                <a:gd name="T11" fmla="*/ 0 h 136"/>
                <a:gd name="T12" fmla="*/ 28 w 170"/>
                <a:gd name="T13" fmla="*/ 3 h 136"/>
                <a:gd name="T14" fmla="*/ 20 w 170"/>
                <a:gd name="T15" fmla="*/ 8 h 136"/>
                <a:gd name="T16" fmla="*/ 26 w 170"/>
                <a:gd name="T17" fmla="*/ 15 h 136"/>
                <a:gd name="T18" fmla="*/ 21 w 170"/>
                <a:gd name="T19" fmla="*/ 19 h 136"/>
                <a:gd name="T20" fmla="*/ 16 w 170"/>
                <a:gd name="T21" fmla="*/ 21 h 136"/>
                <a:gd name="T22" fmla="*/ 10 w 170"/>
                <a:gd name="T23" fmla="*/ 26 h 136"/>
                <a:gd name="T24" fmla="*/ 2 w 170"/>
                <a:gd name="T25" fmla="*/ 22 h 136"/>
                <a:gd name="T26" fmla="*/ 1 w 170"/>
                <a:gd name="T27" fmla="*/ 25 h 136"/>
                <a:gd name="T28" fmla="*/ 1 w 170"/>
                <a:gd name="T29" fmla="*/ 27 h 136"/>
                <a:gd name="T30" fmla="*/ 2 w 170"/>
                <a:gd name="T31" fmla="*/ 36 h 136"/>
                <a:gd name="T32" fmla="*/ 8 w 170"/>
                <a:gd name="T33" fmla="*/ 44 h 136"/>
                <a:gd name="T34" fmla="*/ 20 w 170"/>
                <a:gd name="T35" fmla="*/ 62 h 136"/>
                <a:gd name="T36" fmla="*/ 26 w 170"/>
                <a:gd name="T37" fmla="*/ 71 h 136"/>
                <a:gd name="T38" fmla="*/ 33 w 170"/>
                <a:gd name="T39" fmla="*/ 80 h 136"/>
                <a:gd name="T40" fmla="*/ 36 w 170"/>
                <a:gd name="T41" fmla="*/ 89 h 136"/>
                <a:gd name="T42" fmla="*/ 42 w 170"/>
                <a:gd name="T43" fmla="*/ 102 h 136"/>
                <a:gd name="T44" fmla="*/ 51 w 170"/>
                <a:gd name="T45" fmla="*/ 113 h 136"/>
                <a:gd name="T46" fmla="*/ 59 w 170"/>
                <a:gd name="T47" fmla="*/ 125 h 136"/>
                <a:gd name="T48" fmla="*/ 61 w 170"/>
                <a:gd name="T49" fmla="*/ 131 h 136"/>
                <a:gd name="T50" fmla="*/ 64 w 170"/>
                <a:gd name="T51" fmla="*/ 136 h 136"/>
                <a:gd name="T52" fmla="*/ 68 w 170"/>
                <a:gd name="T53" fmla="*/ 134 h 136"/>
                <a:gd name="T54" fmla="*/ 68 w 170"/>
                <a:gd name="T55" fmla="*/ 130 h 136"/>
                <a:gd name="T56" fmla="*/ 71 w 170"/>
                <a:gd name="T57" fmla="*/ 127 h 136"/>
                <a:gd name="T58" fmla="*/ 77 w 170"/>
                <a:gd name="T59" fmla="*/ 128 h 136"/>
                <a:gd name="T60" fmla="*/ 87 w 170"/>
                <a:gd name="T61" fmla="*/ 129 h 136"/>
                <a:gd name="T62" fmla="*/ 98 w 170"/>
                <a:gd name="T63" fmla="*/ 130 h 136"/>
                <a:gd name="T64" fmla="*/ 104 w 170"/>
                <a:gd name="T65" fmla="*/ 128 h 136"/>
                <a:gd name="T66" fmla="*/ 116 w 170"/>
                <a:gd name="T67" fmla="*/ 117 h 136"/>
                <a:gd name="T68" fmla="*/ 132 w 170"/>
                <a:gd name="T69" fmla="*/ 117 h 136"/>
                <a:gd name="T70" fmla="*/ 164 w 170"/>
                <a:gd name="T71" fmla="*/ 106 h 136"/>
                <a:gd name="T72" fmla="*/ 170 w 170"/>
                <a:gd name="T73" fmla="*/ 89 h 136"/>
                <a:gd name="T74" fmla="*/ 166 w 170"/>
                <a:gd name="T75" fmla="*/ 83 h 136"/>
                <a:gd name="T76" fmla="*/ 145 w 170"/>
                <a:gd name="T77" fmla="*/ 81 h 136"/>
                <a:gd name="T78" fmla="*/ 139 w 170"/>
                <a:gd name="T79" fmla="*/ 73 h 136"/>
                <a:gd name="T80" fmla="*/ 136 w 170"/>
                <a:gd name="T81" fmla="*/ 67 h 136"/>
                <a:gd name="T82" fmla="*/ 129 w 170"/>
                <a:gd name="T83" fmla="*/ 63 h 136"/>
                <a:gd name="T84" fmla="*/ 125 w 170"/>
                <a:gd name="T85" fmla="*/ 54 h 136"/>
                <a:gd name="T86" fmla="*/ 121 w 170"/>
                <a:gd name="T87" fmla="*/ 45 h 136"/>
                <a:gd name="T88" fmla="*/ 113 w 170"/>
                <a:gd name="T89" fmla="*/ 36 h 136"/>
                <a:gd name="T90" fmla="*/ 112 w 170"/>
                <a:gd name="T91" fmla="*/ 32 h 136"/>
                <a:gd name="T92" fmla="*/ 106 w 170"/>
                <a:gd name="T93" fmla="*/ 32 h 136"/>
                <a:gd name="T94" fmla="*/ 102 w 170"/>
                <a:gd name="T95" fmla="*/ 2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 h="136">
                  <a:moveTo>
                    <a:pt x="102" y="29"/>
                  </a:moveTo>
                  <a:cubicBezTo>
                    <a:pt x="102" y="29"/>
                    <a:pt x="89" y="27"/>
                    <a:pt x="87" y="27"/>
                  </a:cubicBezTo>
                  <a:cubicBezTo>
                    <a:pt x="86" y="27"/>
                    <a:pt x="81" y="26"/>
                    <a:pt x="78" y="24"/>
                  </a:cubicBezTo>
                  <a:cubicBezTo>
                    <a:pt x="75" y="21"/>
                    <a:pt x="61" y="11"/>
                    <a:pt x="59" y="10"/>
                  </a:cubicBezTo>
                  <a:cubicBezTo>
                    <a:pt x="56" y="8"/>
                    <a:pt x="46" y="1"/>
                    <a:pt x="43" y="0"/>
                  </a:cubicBezTo>
                  <a:cubicBezTo>
                    <a:pt x="40" y="0"/>
                    <a:pt x="40" y="0"/>
                    <a:pt x="36" y="0"/>
                  </a:cubicBezTo>
                  <a:cubicBezTo>
                    <a:pt x="33" y="0"/>
                    <a:pt x="34" y="3"/>
                    <a:pt x="28" y="3"/>
                  </a:cubicBezTo>
                  <a:cubicBezTo>
                    <a:pt x="21" y="3"/>
                    <a:pt x="18" y="7"/>
                    <a:pt x="20" y="8"/>
                  </a:cubicBezTo>
                  <a:cubicBezTo>
                    <a:pt x="22" y="9"/>
                    <a:pt x="28" y="14"/>
                    <a:pt x="26" y="15"/>
                  </a:cubicBezTo>
                  <a:cubicBezTo>
                    <a:pt x="24" y="16"/>
                    <a:pt x="24" y="19"/>
                    <a:pt x="21" y="19"/>
                  </a:cubicBezTo>
                  <a:cubicBezTo>
                    <a:pt x="19" y="19"/>
                    <a:pt x="16" y="19"/>
                    <a:pt x="16" y="21"/>
                  </a:cubicBezTo>
                  <a:cubicBezTo>
                    <a:pt x="16" y="23"/>
                    <a:pt x="13" y="26"/>
                    <a:pt x="10" y="26"/>
                  </a:cubicBezTo>
                  <a:cubicBezTo>
                    <a:pt x="8" y="26"/>
                    <a:pt x="4" y="24"/>
                    <a:pt x="2" y="22"/>
                  </a:cubicBezTo>
                  <a:cubicBezTo>
                    <a:pt x="1" y="25"/>
                    <a:pt x="1" y="25"/>
                    <a:pt x="1" y="25"/>
                  </a:cubicBezTo>
                  <a:cubicBezTo>
                    <a:pt x="1" y="27"/>
                    <a:pt x="1" y="27"/>
                    <a:pt x="1" y="27"/>
                  </a:cubicBezTo>
                  <a:cubicBezTo>
                    <a:pt x="1" y="28"/>
                    <a:pt x="0" y="35"/>
                    <a:pt x="2" y="36"/>
                  </a:cubicBezTo>
                  <a:cubicBezTo>
                    <a:pt x="4" y="37"/>
                    <a:pt x="5" y="40"/>
                    <a:pt x="8" y="44"/>
                  </a:cubicBezTo>
                  <a:cubicBezTo>
                    <a:pt x="12" y="48"/>
                    <a:pt x="20" y="59"/>
                    <a:pt x="20" y="62"/>
                  </a:cubicBezTo>
                  <a:cubicBezTo>
                    <a:pt x="20" y="65"/>
                    <a:pt x="21" y="68"/>
                    <a:pt x="26" y="71"/>
                  </a:cubicBezTo>
                  <a:cubicBezTo>
                    <a:pt x="31" y="74"/>
                    <a:pt x="31" y="78"/>
                    <a:pt x="33" y="80"/>
                  </a:cubicBezTo>
                  <a:cubicBezTo>
                    <a:pt x="36" y="82"/>
                    <a:pt x="35" y="84"/>
                    <a:pt x="36" y="89"/>
                  </a:cubicBezTo>
                  <a:cubicBezTo>
                    <a:pt x="36" y="94"/>
                    <a:pt x="38" y="100"/>
                    <a:pt x="42" y="102"/>
                  </a:cubicBezTo>
                  <a:cubicBezTo>
                    <a:pt x="46" y="105"/>
                    <a:pt x="49" y="108"/>
                    <a:pt x="51" y="113"/>
                  </a:cubicBezTo>
                  <a:cubicBezTo>
                    <a:pt x="53" y="118"/>
                    <a:pt x="56" y="122"/>
                    <a:pt x="59" y="125"/>
                  </a:cubicBezTo>
                  <a:cubicBezTo>
                    <a:pt x="61" y="128"/>
                    <a:pt x="60" y="129"/>
                    <a:pt x="61" y="131"/>
                  </a:cubicBezTo>
                  <a:cubicBezTo>
                    <a:pt x="62" y="132"/>
                    <a:pt x="63" y="134"/>
                    <a:pt x="64" y="136"/>
                  </a:cubicBezTo>
                  <a:cubicBezTo>
                    <a:pt x="66" y="135"/>
                    <a:pt x="68" y="134"/>
                    <a:pt x="68" y="134"/>
                  </a:cubicBezTo>
                  <a:cubicBezTo>
                    <a:pt x="68" y="133"/>
                    <a:pt x="67" y="131"/>
                    <a:pt x="68" y="130"/>
                  </a:cubicBezTo>
                  <a:cubicBezTo>
                    <a:pt x="68" y="129"/>
                    <a:pt x="70" y="127"/>
                    <a:pt x="71" y="127"/>
                  </a:cubicBezTo>
                  <a:cubicBezTo>
                    <a:pt x="72" y="126"/>
                    <a:pt x="74" y="128"/>
                    <a:pt x="77" y="128"/>
                  </a:cubicBezTo>
                  <a:cubicBezTo>
                    <a:pt x="80" y="127"/>
                    <a:pt x="86" y="128"/>
                    <a:pt x="87" y="129"/>
                  </a:cubicBezTo>
                  <a:cubicBezTo>
                    <a:pt x="88" y="129"/>
                    <a:pt x="96" y="129"/>
                    <a:pt x="98" y="130"/>
                  </a:cubicBezTo>
                  <a:cubicBezTo>
                    <a:pt x="100" y="132"/>
                    <a:pt x="102" y="131"/>
                    <a:pt x="104" y="128"/>
                  </a:cubicBezTo>
                  <a:cubicBezTo>
                    <a:pt x="105" y="125"/>
                    <a:pt x="115" y="118"/>
                    <a:pt x="116" y="117"/>
                  </a:cubicBezTo>
                  <a:cubicBezTo>
                    <a:pt x="117" y="117"/>
                    <a:pt x="128" y="117"/>
                    <a:pt x="132" y="117"/>
                  </a:cubicBezTo>
                  <a:cubicBezTo>
                    <a:pt x="136" y="116"/>
                    <a:pt x="163" y="107"/>
                    <a:pt x="164" y="106"/>
                  </a:cubicBezTo>
                  <a:cubicBezTo>
                    <a:pt x="165" y="105"/>
                    <a:pt x="170" y="91"/>
                    <a:pt x="170" y="89"/>
                  </a:cubicBezTo>
                  <a:cubicBezTo>
                    <a:pt x="170" y="88"/>
                    <a:pt x="168" y="83"/>
                    <a:pt x="166" y="83"/>
                  </a:cubicBezTo>
                  <a:cubicBezTo>
                    <a:pt x="164" y="84"/>
                    <a:pt x="147" y="82"/>
                    <a:pt x="145" y="81"/>
                  </a:cubicBezTo>
                  <a:cubicBezTo>
                    <a:pt x="145" y="81"/>
                    <a:pt x="140" y="77"/>
                    <a:pt x="139" y="73"/>
                  </a:cubicBezTo>
                  <a:cubicBezTo>
                    <a:pt x="138" y="72"/>
                    <a:pt x="137" y="69"/>
                    <a:pt x="136" y="67"/>
                  </a:cubicBezTo>
                  <a:cubicBezTo>
                    <a:pt x="134" y="68"/>
                    <a:pt x="131" y="67"/>
                    <a:pt x="129" y="63"/>
                  </a:cubicBezTo>
                  <a:cubicBezTo>
                    <a:pt x="128" y="62"/>
                    <a:pt x="124" y="56"/>
                    <a:pt x="125" y="54"/>
                  </a:cubicBezTo>
                  <a:cubicBezTo>
                    <a:pt x="127" y="52"/>
                    <a:pt x="124" y="48"/>
                    <a:pt x="121" y="45"/>
                  </a:cubicBezTo>
                  <a:cubicBezTo>
                    <a:pt x="119" y="43"/>
                    <a:pt x="114" y="39"/>
                    <a:pt x="113" y="36"/>
                  </a:cubicBezTo>
                  <a:cubicBezTo>
                    <a:pt x="113" y="35"/>
                    <a:pt x="113" y="34"/>
                    <a:pt x="112" y="32"/>
                  </a:cubicBezTo>
                  <a:cubicBezTo>
                    <a:pt x="106" y="32"/>
                    <a:pt x="106" y="32"/>
                    <a:pt x="106" y="32"/>
                  </a:cubicBezTo>
                  <a:lnTo>
                    <a:pt x="102" y="29"/>
                  </a:lnTo>
                  <a:close/>
                </a:path>
              </a:pathLst>
            </a:custGeom>
            <a:solidFill>
              <a:schemeClr val="accent4">
                <a:lumMod val="7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0" name="Freeform 269"/>
            <p:cNvSpPr/>
            <p:nvPr/>
          </p:nvSpPr>
          <p:spPr bwMode="auto">
            <a:xfrm>
              <a:off x="6950338" y="4087734"/>
              <a:ext cx="167312" cy="199366"/>
            </a:xfrm>
            <a:custGeom>
              <a:avLst/>
              <a:gdLst>
                <a:gd name="T0" fmla="*/ 32 w 64"/>
                <a:gd name="T1" fmla="*/ 1 h 72"/>
                <a:gd name="T2" fmla="*/ 32 w 64"/>
                <a:gd name="T3" fmla="*/ 7 h 72"/>
                <a:gd name="T4" fmla="*/ 27 w 64"/>
                <a:gd name="T5" fmla="*/ 14 h 72"/>
                <a:gd name="T6" fmla="*/ 24 w 64"/>
                <a:gd name="T7" fmla="*/ 20 h 72"/>
                <a:gd name="T8" fmla="*/ 26 w 64"/>
                <a:gd name="T9" fmla="*/ 20 h 72"/>
                <a:gd name="T10" fmla="*/ 30 w 64"/>
                <a:gd name="T11" fmla="*/ 26 h 72"/>
                <a:gd name="T12" fmla="*/ 24 w 64"/>
                <a:gd name="T13" fmla="*/ 43 h 72"/>
                <a:gd name="T14" fmla="*/ 0 w 64"/>
                <a:gd name="T15" fmla="*/ 51 h 72"/>
                <a:gd name="T16" fmla="*/ 10 w 64"/>
                <a:gd name="T17" fmla="*/ 72 h 72"/>
                <a:gd name="T18" fmla="*/ 12 w 64"/>
                <a:gd name="T19" fmla="*/ 71 h 72"/>
                <a:gd name="T20" fmla="*/ 25 w 64"/>
                <a:gd name="T21" fmla="*/ 68 h 72"/>
                <a:gd name="T22" fmla="*/ 28 w 64"/>
                <a:gd name="T23" fmla="*/ 62 h 72"/>
                <a:gd name="T24" fmla="*/ 37 w 64"/>
                <a:gd name="T25" fmla="*/ 61 h 72"/>
                <a:gd name="T26" fmla="*/ 42 w 64"/>
                <a:gd name="T27" fmla="*/ 53 h 72"/>
                <a:gd name="T28" fmla="*/ 47 w 64"/>
                <a:gd name="T29" fmla="*/ 51 h 72"/>
                <a:gd name="T30" fmla="*/ 50 w 64"/>
                <a:gd name="T31" fmla="*/ 40 h 72"/>
                <a:gd name="T32" fmla="*/ 56 w 64"/>
                <a:gd name="T33" fmla="*/ 35 h 72"/>
                <a:gd name="T34" fmla="*/ 63 w 64"/>
                <a:gd name="T35" fmla="*/ 26 h 72"/>
                <a:gd name="T36" fmla="*/ 62 w 64"/>
                <a:gd name="T37" fmla="*/ 22 h 72"/>
                <a:gd name="T38" fmla="*/ 55 w 64"/>
                <a:gd name="T39" fmla="*/ 13 h 72"/>
                <a:gd name="T40" fmla="*/ 42 w 64"/>
                <a:gd name="T41" fmla="*/ 8 h 72"/>
                <a:gd name="T42" fmla="*/ 38 w 64"/>
                <a:gd name="T43" fmla="*/ 0 h 72"/>
                <a:gd name="T44" fmla="*/ 35 w 64"/>
                <a:gd name="T45" fmla="*/ 1 h 72"/>
                <a:gd name="T46" fmla="*/ 32 w 64"/>
                <a:gd name="T47" fmla="*/ 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72">
                  <a:moveTo>
                    <a:pt x="32" y="1"/>
                  </a:moveTo>
                  <a:cubicBezTo>
                    <a:pt x="32" y="7"/>
                    <a:pt x="32" y="7"/>
                    <a:pt x="32" y="7"/>
                  </a:cubicBezTo>
                  <a:cubicBezTo>
                    <a:pt x="27" y="14"/>
                    <a:pt x="27" y="14"/>
                    <a:pt x="27" y="14"/>
                  </a:cubicBezTo>
                  <a:cubicBezTo>
                    <a:pt x="24" y="20"/>
                    <a:pt x="24" y="20"/>
                    <a:pt x="24" y="20"/>
                  </a:cubicBezTo>
                  <a:cubicBezTo>
                    <a:pt x="25" y="20"/>
                    <a:pt x="25" y="21"/>
                    <a:pt x="26" y="20"/>
                  </a:cubicBezTo>
                  <a:cubicBezTo>
                    <a:pt x="28" y="20"/>
                    <a:pt x="30" y="25"/>
                    <a:pt x="30" y="26"/>
                  </a:cubicBezTo>
                  <a:cubicBezTo>
                    <a:pt x="30" y="28"/>
                    <a:pt x="25" y="42"/>
                    <a:pt x="24" y="43"/>
                  </a:cubicBezTo>
                  <a:cubicBezTo>
                    <a:pt x="23" y="44"/>
                    <a:pt x="9" y="48"/>
                    <a:pt x="0" y="51"/>
                  </a:cubicBezTo>
                  <a:cubicBezTo>
                    <a:pt x="2" y="56"/>
                    <a:pt x="6" y="64"/>
                    <a:pt x="10" y="72"/>
                  </a:cubicBezTo>
                  <a:cubicBezTo>
                    <a:pt x="10" y="71"/>
                    <a:pt x="11" y="71"/>
                    <a:pt x="12" y="71"/>
                  </a:cubicBezTo>
                  <a:cubicBezTo>
                    <a:pt x="16" y="68"/>
                    <a:pt x="21" y="69"/>
                    <a:pt x="25" y="68"/>
                  </a:cubicBezTo>
                  <a:cubicBezTo>
                    <a:pt x="28" y="67"/>
                    <a:pt x="25" y="65"/>
                    <a:pt x="28" y="62"/>
                  </a:cubicBezTo>
                  <a:cubicBezTo>
                    <a:pt x="31" y="60"/>
                    <a:pt x="35" y="61"/>
                    <a:pt x="37" y="61"/>
                  </a:cubicBezTo>
                  <a:cubicBezTo>
                    <a:pt x="38" y="60"/>
                    <a:pt x="39" y="54"/>
                    <a:pt x="42" y="53"/>
                  </a:cubicBezTo>
                  <a:cubicBezTo>
                    <a:pt x="44" y="52"/>
                    <a:pt x="47" y="53"/>
                    <a:pt x="47" y="51"/>
                  </a:cubicBezTo>
                  <a:cubicBezTo>
                    <a:pt x="47" y="48"/>
                    <a:pt x="47" y="40"/>
                    <a:pt x="50" y="40"/>
                  </a:cubicBezTo>
                  <a:cubicBezTo>
                    <a:pt x="52" y="39"/>
                    <a:pt x="56" y="37"/>
                    <a:pt x="56" y="35"/>
                  </a:cubicBezTo>
                  <a:cubicBezTo>
                    <a:pt x="56" y="34"/>
                    <a:pt x="61" y="29"/>
                    <a:pt x="63" y="26"/>
                  </a:cubicBezTo>
                  <a:cubicBezTo>
                    <a:pt x="64" y="23"/>
                    <a:pt x="64" y="22"/>
                    <a:pt x="62" y="22"/>
                  </a:cubicBezTo>
                  <a:cubicBezTo>
                    <a:pt x="60" y="21"/>
                    <a:pt x="56" y="15"/>
                    <a:pt x="55" y="13"/>
                  </a:cubicBezTo>
                  <a:cubicBezTo>
                    <a:pt x="54" y="11"/>
                    <a:pt x="48" y="12"/>
                    <a:pt x="42" y="8"/>
                  </a:cubicBezTo>
                  <a:cubicBezTo>
                    <a:pt x="40" y="6"/>
                    <a:pt x="38" y="3"/>
                    <a:pt x="38" y="0"/>
                  </a:cubicBezTo>
                  <a:cubicBezTo>
                    <a:pt x="35" y="1"/>
                    <a:pt x="35" y="1"/>
                    <a:pt x="35" y="1"/>
                  </a:cubicBezTo>
                  <a:lnTo>
                    <a:pt x="32" y="1"/>
                  </a:ln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1" name="Freeform 270"/>
            <p:cNvSpPr/>
            <p:nvPr/>
          </p:nvSpPr>
          <p:spPr bwMode="auto">
            <a:xfrm>
              <a:off x="6921059" y="4063364"/>
              <a:ext cx="25097" cy="37657"/>
            </a:xfrm>
            <a:custGeom>
              <a:avLst/>
              <a:gdLst>
                <a:gd name="T0" fmla="*/ 7 w 10"/>
                <a:gd name="T1" fmla="*/ 13 h 14"/>
                <a:gd name="T2" fmla="*/ 7 w 10"/>
                <a:gd name="T3" fmla="*/ 11 h 14"/>
                <a:gd name="T4" fmla="*/ 6 w 10"/>
                <a:gd name="T5" fmla="*/ 1 h 14"/>
                <a:gd name="T6" fmla="*/ 1 w 10"/>
                <a:gd name="T7" fmla="*/ 9 h 14"/>
                <a:gd name="T8" fmla="*/ 0 w 10"/>
                <a:gd name="T9" fmla="*/ 9 h 14"/>
                <a:gd name="T10" fmla="*/ 7 w 10"/>
                <a:gd name="T11" fmla="*/ 13 h 14"/>
              </a:gdLst>
              <a:ahLst/>
              <a:cxnLst>
                <a:cxn ang="0">
                  <a:pos x="T0" y="T1"/>
                </a:cxn>
                <a:cxn ang="0">
                  <a:pos x="T2" y="T3"/>
                </a:cxn>
                <a:cxn ang="0">
                  <a:pos x="T4" y="T5"/>
                </a:cxn>
                <a:cxn ang="0">
                  <a:pos x="T6" y="T7"/>
                </a:cxn>
                <a:cxn ang="0">
                  <a:pos x="T8" y="T9"/>
                </a:cxn>
                <a:cxn ang="0">
                  <a:pos x="T10" y="T11"/>
                </a:cxn>
              </a:cxnLst>
              <a:rect l="0" t="0" r="r" b="b"/>
              <a:pathLst>
                <a:path w="10" h="14">
                  <a:moveTo>
                    <a:pt x="7" y="13"/>
                  </a:moveTo>
                  <a:cubicBezTo>
                    <a:pt x="7" y="13"/>
                    <a:pt x="7" y="12"/>
                    <a:pt x="7" y="11"/>
                  </a:cubicBezTo>
                  <a:cubicBezTo>
                    <a:pt x="9" y="9"/>
                    <a:pt x="10" y="2"/>
                    <a:pt x="6" y="1"/>
                  </a:cubicBezTo>
                  <a:cubicBezTo>
                    <a:pt x="3" y="0"/>
                    <a:pt x="1" y="7"/>
                    <a:pt x="1" y="9"/>
                  </a:cubicBezTo>
                  <a:cubicBezTo>
                    <a:pt x="1" y="9"/>
                    <a:pt x="1" y="9"/>
                    <a:pt x="0" y="9"/>
                  </a:cubicBezTo>
                  <a:cubicBezTo>
                    <a:pt x="2" y="13"/>
                    <a:pt x="5" y="14"/>
                    <a:pt x="7" y="1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2" name="Freeform 271"/>
            <p:cNvSpPr/>
            <p:nvPr/>
          </p:nvSpPr>
          <p:spPr bwMode="auto">
            <a:xfrm>
              <a:off x="6946156" y="4056720"/>
              <a:ext cx="102480" cy="86392"/>
            </a:xfrm>
            <a:custGeom>
              <a:avLst/>
              <a:gdLst>
                <a:gd name="T0" fmla="*/ 6 w 39"/>
                <a:gd name="T1" fmla="*/ 29 h 31"/>
                <a:gd name="T2" fmla="*/ 25 w 39"/>
                <a:gd name="T3" fmla="*/ 31 h 31"/>
                <a:gd name="T4" fmla="*/ 28 w 39"/>
                <a:gd name="T5" fmla="*/ 25 h 31"/>
                <a:gd name="T6" fmla="*/ 33 w 39"/>
                <a:gd name="T7" fmla="*/ 18 h 31"/>
                <a:gd name="T8" fmla="*/ 33 w 39"/>
                <a:gd name="T9" fmla="*/ 12 h 31"/>
                <a:gd name="T10" fmla="*/ 36 w 39"/>
                <a:gd name="T11" fmla="*/ 12 h 31"/>
                <a:gd name="T12" fmla="*/ 39 w 39"/>
                <a:gd name="T13" fmla="*/ 11 h 31"/>
                <a:gd name="T14" fmla="*/ 36 w 39"/>
                <a:gd name="T15" fmla="*/ 1 h 31"/>
                <a:gd name="T16" fmla="*/ 27 w 39"/>
                <a:gd name="T17" fmla="*/ 11 h 31"/>
                <a:gd name="T18" fmla="*/ 12 w 39"/>
                <a:gd name="T19" fmla="*/ 19 h 31"/>
                <a:gd name="T20" fmla="*/ 2 w 39"/>
                <a:gd name="T21" fmla="*/ 21 h 31"/>
                <a:gd name="T22" fmla="*/ 0 w 39"/>
                <a:gd name="T23" fmla="*/ 21 h 31"/>
                <a:gd name="T24" fmla="*/ 6 w 39"/>
                <a:gd name="T25"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31">
                  <a:moveTo>
                    <a:pt x="6" y="29"/>
                  </a:moveTo>
                  <a:cubicBezTo>
                    <a:pt x="7" y="30"/>
                    <a:pt x="20" y="31"/>
                    <a:pt x="25" y="31"/>
                  </a:cubicBezTo>
                  <a:cubicBezTo>
                    <a:pt x="28" y="25"/>
                    <a:pt x="28" y="25"/>
                    <a:pt x="28" y="25"/>
                  </a:cubicBezTo>
                  <a:cubicBezTo>
                    <a:pt x="33" y="18"/>
                    <a:pt x="33" y="18"/>
                    <a:pt x="33" y="18"/>
                  </a:cubicBezTo>
                  <a:cubicBezTo>
                    <a:pt x="33" y="12"/>
                    <a:pt x="33" y="12"/>
                    <a:pt x="33" y="12"/>
                  </a:cubicBezTo>
                  <a:cubicBezTo>
                    <a:pt x="36" y="12"/>
                    <a:pt x="36" y="12"/>
                    <a:pt x="36" y="12"/>
                  </a:cubicBezTo>
                  <a:cubicBezTo>
                    <a:pt x="39" y="11"/>
                    <a:pt x="39" y="11"/>
                    <a:pt x="39" y="11"/>
                  </a:cubicBezTo>
                  <a:cubicBezTo>
                    <a:pt x="37" y="6"/>
                    <a:pt x="37" y="1"/>
                    <a:pt x="36" y="1"/>
                  </a:cubicBezTo>
                  <a:cubicBezTo>
                    <a:pt x="35" y="0"/>
                    <a:pt x="29" y="7"/>
                    <a:pt x="27" y="11"/>
                  </a:cubicBezTo>
                  <a:cubicBezTo>
                    <a:pt x="24" y="16"/>
                    <a:pt x="18" y="20"/>
                    <a:pt x="12" y="19"/>
                  </a:cubicBezTo>
                  <a:cubicBezTo>
                    <a:pt x="6" y="17"/>
                    <a:pt x="4" y="20"/>
                    <a:pt x="2" y="21"/>
                  </a:cubicBezTo>
                  <a:cubicBezTo>
                    <a:pt x="2" y="21"/>
                    <a:pt x="1" y="21"/>
                    <a:pt x="0" y="21"/>
                  </a:cubicBezTo>
                  <a:cubicBezTo>
                    <a:pt x="1" y="25"/>
                    <a:pt x="6" y="29"/>
                    <a:pt x="6" y="2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3" name="Freeform 272"/>
            <p:cNvSpPr>
              <a:spLocks noEditPoints="1"/>
            </p:cNvSpPr>
            <p:nvPr/>
          </p:nvSpPr>
          <p:spPr bwMode="auto">
            <a:xfrm>
              <a:off x="7941663" y="4515262"/>
              <a:ext cx="409915" cy="132910"/>
            </a:xfrm>
            <a:custGeom>
              <a:avLst/>
              <a:gdLst>
                <a:gd name="T0" fmla="*/ 29 w 157"/>
                <a:gd name="T1" fmla="*/ 17 h 48"/>
                <a:gd name="T2" fmla="*/ 22 w 157"/>
                <a:gd name="T3" fmla="*/ 9 h 48"/>
                <a:gd name="T4" fmla="*/ 19 w 157"/>
                <a:gd name="T5" fmla="*/ 5 h 48"/>
                <a:gd name="T6" fmla="*/ 18 w 157"/>
                <a:gd name="T7" fmla="*/ 4 h 48"/>
                <a:gd name="T8" fmla="*/ 15 w 157"/>
                <a:gd name="T9" fmla="*/ 7 h 48"/>
                <a:gd name="T10" fmla="*/ 9 w 157"/>
                <a:gd name="T11" fmla="*/ 6 h 48"/>
                <a:gd name="T12" fmla="*/ 5 w 157"/>
                <a:gd name="T13" fmla="*/ 1 h 48"/>
                <a:gd name="T14" fmla="*/ 0 w 157"/>
                <a:gd name="T15" fmla="*/ 1 h 48"/>
                <a:gd name="T16" fmla="*/ 3 w 157"/>
                <a:gd name="T17" fmla="*/ 13 h 48"/>
                <a:gd name="T18" fmla="*/ 11 w 157"/>
                <a:gd name="T19" fmla="*/ 29 h 48"/>
                <a:gd name="T20" fmla="*/ 19 w 157"/>
                <a:gd name="T21" fmla="*/ 36 h 48"/>
                <a:gd name="T22" fmla="*/ 34 w 157"/>
                <a:gd name="T23" fmla="*/ 44 h 48"/>
                <a:gd name="T24" fmla="*/ 29 w 157"/>
                <a:gd name="T25" fmla="*/ 33 h 48"/>
                <a:gd name="T26" fmla="*/ 29 w 157"/>
                <a:gd name="T27" fmla="*/ 17 h 48"/>
                <a:gd name="T28" fmla="*/ 150 w 157"/>
                <a:gd name="T29" fmla="*/ 8 h 48"/>
                <a:gd name="T30" fmla="*/ 143 w 157"/>
                <a:gd name="T31" fmla="*/ 6 h 48"/>
                <a:gd name="T32" fmla="*/ 136 w 157"/>
                <a:gd name="T33" fmla="*/ 0 h 48"/>
                <a:gd name="T34" fmla="*/ 129 w 157"/>
                <a:gd name="T35" fmla="*/ 8 h 48"/>
                <a:gd name="T36" fmla="*/ 125 w 157"/>
                <a:gd name="T37" fmla="*/ 14 h 48"/>
                <a:gd name="T38" fmla="*/ 123 w 157"/>
                <a:gd name="T39" fmla="*/ 16 h 48"/>
                <a:gd name="T40" fmla="*/ 123 w 157"/>
                <a:gd name="T41" fmla="*/ 20 h 48"/>
                <a:gd name="T42" fmla="*/ 118 w 157"/>
                <a:gd name="T43" fmla="*/ 22 h 48"/>
                <a:gd name="T44" fmla="*/ 114 w 157"/>
                <a:gd name="T45" fmla="*/ 17 h 48"/>
                <a:gd name="T46" fmla="*/ 114 w 157"/>
                <a:gd name="T47" fmla="*/ 17 h 48"/>
                <a:gd name="T48" fmla="*/ 106 w 157"/>
                <a:gd name="T49" fmla="*/ 28 h 48"/>
                <a:gd name="T50" fmla="*/ 95 w 157"/>
                <a:gd name="T51" fmla="*/ 31 h 48"/>
                <a:gd name="T52" fmla="*/ 90 w 157"/>
                <a:gd name="T53" fmla="*/ 42 h 48"/>
                <a:gd name="T54" fmla="*/ 78 w 157"/>
                <a:gd name="T55" fmla="*/ 39 h 48"/>
                <a:gd name="T56" fmla="*/ 80 w 157"/>
                <a:gd name="T57" fmla="*/ 44 h 48"/>
                <a:gd name="T58" fmla="*/ 87 w 157"/>
                <a:gd name="T59" fmla="*/ 47 h 48"/>
                <a:gd name="T60" fmla="*/ 97 w 157"/>
                <a:gd name="T61" fmla="*/ 46 h 48"/>
                <a:gd name="T62" fmla="*/ 105 w 157"/>
                <a:gd name="T63" fmla="*/ 43 h 48"/>
                <a:gd name="T64" fmla="*/ 113 w 157"/>
                <a:gd name="T65" fmla="*/ 44 h 48"/>
                <a:gd name="T66" fmla="*/ 120 w 157"/>
                <a:gd name="T67" fmla="*/ 39 h 48"/>
                <a:gd name="T68" fmla="*/ 122 w 157"/>
                <a:gd name="T69" fmla="*/ 32 h 48"/>
                <a:gd name="T70" fmla="*/ 127 w 157"/>
                <a:gd name="T71" fmla="*/ 25 h 48"/>
                <a:gd name="T72" fmla="*/ 140 w 157"/>
                <a:gd name="T73" fmla="*/ 19 h 48"/>
                <a:gd name="T74" fmla="*/ 143 w 157"/>
                <a:gd name="T75" fmla="*/ 21 h 48"/>
                <a:gd name="T76" fmla="*/ 148 w 157"/>
                <a:gd name="T77" fmla="*/ 16 h 48"/>
                <a:gd name="T78" fmla="*/ 156 w 157"/>
                <a:gd name="T79" fmla="*/ 13 h 48"/>
                <a:gd name="T80" fmla="*/ 150 w 157"/>
                <a:gd name="T81"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 h="48">
                  <a:moveTo>
                    <a:pt x="29" y="17"/>
                  </a:moveTo>
                  <a:cubicBezTo>
                    <a:pt x="29" y="12"/>
                    <a:pt x="24" y="12"/>
                    <a:pt x="22" y="9"/>
                  </a:cubicBezTo>
                  <a:cubicBezTo>
                    <a:pt x="21" y="5"/>
                    <a:pt x="19" y="7"/>
                    <a:pt x="19" y="5"/>
                  </a:cubicBezTo>
                  <a:cubicBezTo>
                    <a:pt x="18" y="5"/>
                    <a:pt x="18" y="4"/>
                    <a:pt x="18" y="4"/>
                  </a:cubicBezTo>
                  <a:cubicBezTo>
                    <a:pt x="15" y="5"/>
                    <a:pt x="16" y="7"/>
                    <a:pt x="15" y="7"/>
                  </a:cubicBezTo>
                  <a:cubicBezTo>
                    <a:pt x="14" y="7"/>
                    <a:pt x="9" y="8"/>
                    <a:pt x="9" y="6"/>
                  </a:cubicBezTo>
                  <a:cubicBezTo>
                    <a:pt x="9" y="5"/>
                    <a:pt x="8" y="2"/>
                    <a:pt x="5" y="1"/>
                  </a:cubicBezTo>
                  <a:cubicBezTo>
                    <a:pt x="4" y="1"/>
                    <a:pt x="2" y="1"/>
                    <a:pt x="0" y="1"/>
                  </a:cubicBezTo>
                  <a:cubicBezTo>
                    <a:pt x="2" y="5"/>
                    <a:pt x="3" y="10"/>
                    <a:pt x="3" y="13"/>
                  </a:cubicBezTo>
                  <a:cubicBezTo>
                    <a:pt x="3" y="18"/>
                    <a:pt x="10" y="26"/>
                    <a:pt x="11" y="29"/>
                  </a:cubicBezTo>
                  <a:cubicBezTo>
                    <a:pt x="12" y="32"/>
                    <a:pt x="14" y="33"/>
                    <a:pt x="19" y="36"/>
                  </a:cubicBezTo>
                  <a:cubicBezTo>
                    <a:pt x="23" y="40"/>
                    <a:pt x="32" y="45"/>
                    <a:pt x="34" y="44"/>
                  </a:cubicBezTo>
                  <a:cubicBezTo>
                    <a:pt x="36" y="43"/>
                    <a:pt x="31" y="35"/>
                    <a:pt x="29" y="33"/>
                  </a:cubicBezTo>
                  <a:cubicBezTo>
                    <a:pt x="26" y="30"/>
                    <a:pt x="28" y="23"/>
                    <a:pt x="29" y="17"/>
                  </a:cubicBezTo>
                  <a:close/>
                  <a:moveTo>
                    <a:pt x="150" y="8"/>
                  </a:moveTo>
                  <a:cubicBezTo>
                    <a:pt x="148" y="9"/>
                    <a:pt x="143" y="8"/>
                    <a:pt x="143" y="6"/>
                  </a:cubicBezTo>
                  <a:cubicBezTo>
                    <a:pt x="143" y="4"/>
                    <a:pt x="139" y="0"/>
                    <a:pt x="136" y="0"/>
                  </a:cubicBezTo>
                  <a:cubicBezTo>
                    <a:pt x="133" y="0"/>
                    <a:pt x="130" y="6"/>
                    <a:pt x="129" y="8"/>
                  </a:cubicBezTo>
                  <a:cubicBezTo>
                    <a:pt x="129" y="10"/>
                    <a:pt x="125" y="10"/>
                    <a:pt x="125" y="14"/>
                  </a:cubicBezTo>
                  <a:cubicBezTo>
                    <a:pt x="125" y="15"/>
                    <a:pt x="124" y="15"/>
                    <a:pt x="123" y="16"/>
                  </a:cubicBezTo>
                  <a:cubicBezTo>
                    <a:pt x="124" y="19"/>
                    <a:pt x="124" y="21"/>
                    <a:pt x="123" y="20"/>
                  </a:cubicBezTo>
                  <a:cubicBezTo>
                    <a:pt x="121" y="20"/>
                    <a:pt x="121" y="22"/>
                    <a:pt x="118" y="22"/>
                  </a:cubicBezTo>
                  <a:cubicBezTo>
                    <a:pt x="117" y="22"/>
                    <a:pt x="116" y="20"/>
                    <a:pt x="114" y="17"/>
                  </a:cubicBezTo>
                  <a:cubicBezTo>
                    <a:pt x="114" y="17"/>
                    <a:pt x="114" y="17"/>
                    <a:pt x="114" y="17"/>
                  </a:cubicBezTo>
                  <a:cubicBezTo>
                    <a:pt x="112" y="17"/>
                    <a:pt x="107" y="23"/>
                    <a:pt x="106" y="28"/>
                  </a:cubicBezTo>
                  <a:cubicBezTo>
                    <a:pt x="106" y="32"/>
                    <a:pt x="101" y="31"/>
                    <a:pt x="95" y="31"/>
                  </a:cubicBezTo>
                  <a:cubicBezTo>
                    <a:pt x="88" y="32"/>
                    <a:pt x="91" y="39"/>
                    <a:pt x="90" y="42"/>
                  </a:cubicBezTo>
                  <a:cubicBezTo>
                    <a:pt x="88" y="44"/>
                    <a:pt x="81" y="39"/>
                    <a:pt x="78" y="39"/>
                  </a:cubicBezTo>
                  <a:cubicBezTo>
                    <a:pt x="78" y="41"/>
                    <a:pt x="79" y="44"/>
                    <a:pt x="80" y="44"/>
                  </a:cubicBezTo>
                  <a:cubicBezTo>
                    <a:pt x="82" y="44"/>
                    <a:pt x="85" y="48"/>
                    <a:pt x="87" y="47"/>
                  </a:cubicBezTo>
                  <a:cubicBezTo>
                    <a:pt x="89" y="46"/>
                    <a:pt x="94" y="47"/>
                    <a:pt x="97" y="46"/>
                  </a:cubicBezTo>
                  <a:cubicBezTo>
                    <a:pt x="100" y="45"/>
                    <a:pt x="101" y="43"/>
                    <a:pt x="105" y="43"/>
                  </a:cubicBezTo>
                  <a:cubicBezTo>
                    <a:pt x="110" y="43"/>
                    <a:pt x="108" y="47"/>
                    <a:pt x="113" y="44"/>
                  </a:cubicBezTo>
                  <a:cubicBezTo>
                    <a:pt x="118" y="42"/>
                    <a:pt x="121" y="44"/>
                    <a:pt x="120" y="39"/>
                  </a:cubicBezTo>
                  <a:cubicBezTo>
                    <a:pt x="120" y="35"/>
                    <a:pt x="123" y="35"/>
                    <a:pt x="122" y="32"/>
                  </a:cubicBezTo>
                  <a:cubicBezTo>
                    <a:pt x="122" y="29"/>
                    <a:pt x="128" y="31"/>
                    <a:pt x="127" y="25"/>
                  </a:cubicBezTo>
                  <a:cubicBezTo>
                    <a:pt x="127" y="19"/>
                    <a:pt x="136" y="19"/>
                    <a:pt x="140" y="19"/>
                  </a:cubicBezTo>
                  <a:cubicBezTo>
                    <a:pt x="140" y="19"/>
                    <a:pt x="142" y="20"/>
                    <a:pt x="143" y="21"/>
                  </a:cubicBezTo>
                  <a:cubicBezTo>
                    <a:pt x="146" y="19"/>
                    <a:pt x="150" y="18"/>
                    <a:pt x="148" y="16"/>
                  </a:cubicBezTo>
                  <a:cubicBezTo>
                    <a:pt x="146" y="14"/>
                    <a:pt x="155" y="16"/>
                    <a:pt x="156" y="13"/>
                  </a:cubicBezTo>
                  <a:cubicBezTo>
                    <a:pt x="157" y="10"/>
                    <a:pt x="152" y="8"/>
                    <a:pt x="150" y="8"/>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4" name="Freeform 273"/>
            <p:cNvSpPr/>
            <p:nvPr/>
          </p:nvSpPr>
          <p:spPr bwMode="auto">
            <a:xfrm>
              <a:off x="8238641" y="4559566"/>
              <a:ext cx="27189" cy="17722"/>
            </a:xfrm>
            <a:custGeom>
              <a:avLst/>
              <a:gdLst>
                <a:gd name="T0" fmla="*/ 4 w 10"/>
                <a:gd name="T1" fmla="*/ 6 h 6"/>
                <a:gd name="T2" fmla="*/ 9 w 10"/>
                <a:gd name="T3" fmla="*/ 4 h 6"/>
                <a:gd name="T4" fmla="*/ 9 w 10"/>
                <a:gd name="T5" fmla="*/ 0 h 6"/>
                <a:gd name="T6" fmla="*/ 5 w 10"/>
                <a:gd name="T7" fmla="*/ 2 h 6"/>
                <a:gd name="T8" fmla="*/ 0 w 10"/>
                <a:gd name="T9" fmla="*/ 1 h 6"/>
                <a:gd name="T10" fmla="*/ 4 w 10"/>
                <a:gd name="T11" fmla="*/ 6 h 6"/>
              </a:gdLst>
              <a:ahLst/>
              <a:cxnLst>
                <a:cxn ang="0">
                  <a:pos x="T0" y="T1"/>
                </a:cxn>
                <a:cxn ang="0">
                  <a:pos x="T2" y="T3"/>
                </a:cxn>
                <a:cxn ang="0">
                  <a:pos x="T4" y="T5"/>
                </a:cxn>
                <a:cxn ang="0">
                  <a:pos x="T6" y="T7"/>
                </a:cxn>
                <a:cxn ang="0">
                  <a:pos x="T8" y="T9"/>
                </a:cxn>
                <a:cxn ang="0">
                  <a:pos x="T10" y="T11"/>
                </a:cxn>
              </a:cxnLst>
              <a:rect l="0" t="0" r="r" b="b"/>
              <a:pathLst>
                <a:path w="10" h="6">
                  <a:moveTo>
                    <a:pt x="4" y="6"/>
                  </a:moveTo>
                  <a:cubicBezTo>
                    <a:pt x="7" y="6"/>
                    <a:pt x="7" y="4"/>
                    <a:pt x="9" y="4"/>
                  </a:cubicBezTo>
                  <a:cubicBezTo>
                    <a:pt x="10" y="5"/>
                    <a:pt x="10" y="3"/>
                    <a:pt x="9" y="0"/>
                  </a:cubicBezTo>
                  <a:cubicBezTo>
                    <a:pt x="8" y="0"/>
                    <a:pt x="5" y="0"/>
                    <a:pt x="5" y="2"/>
                  </a:cubicBezTo>
                  <a:cubicBezTo>
                    <a:pt x="5" y="4"/>
                    <a:pt x="2" y="1"/>
                    <a:pt x="0" y="1"/>
                  </a:cubicBezTo>
                  <a:cubicBezTo>
                    <a:pt x="2" y="4"/>
                    <a:pt x="3" y="6"/>
                    <a:pt x="4" y="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5" name="Freeform 274"/>
            <p:cNvSpPr/>
            <p:nvPr/>
          </p:nvSpPr>
          <p:spPr bwMode="auto">
            <a:xfrm>
              <a:off x="6672182" y="3777607"/>
              <a:ext cx="207049" cy="212657"/>
            </a:xfrm>
            <a:custGeom>
              <a:avLst/>
              <a:gdLst>
                <a:gd name="T0" fmla="*/ 66 w 79"/>
                <a:gd name="T1" fmla="*/ 70 h 77"/>
                <a:gd name="T2" fmla="*/ 70 w 79"/>
                <a:gd name="T3" fmla="*/ 67 h 77"/>
                <a:gd name="T4" fmla="*/ 75 w 79"/>
                <a:gd name="T5" fmla="*/ 70 h 77"/>
                <a:gd name="T6" fmla="*/ 79 w 79"/>
                <a:gd name="T7" fmla="*/ 68 h 77"/>
                <a:gd name="T8" fmla="*/ 74 w 79"/>
                <a:gd name="T9" fmla="*/ 62 h 77"/>
                <a:gd name="T10" fmla="*/ 71 w 79"/>
                <a:gd name="T11" fmla="*/ 56 h 77"/>
                <a:gd name="T12" fmla="*/ 72 w 79"/>
                <a:gd name="T13" fmla="*/ 51 h 77"/>
                <a:gd name="T14" fmla="*/ 68 w 79"/>
                <a:gd name="T15" fmla="*/ 46 h 77"/>
                <a:gd name="T16" fmla="*/ 59 w 79"/>
                <a:gd name="T17" fmla="*/ 40 h 77"/>
                <a:gd name="T18" fmla="*/ 55 w 79"/>
                <a:gd name="T19" fmla="*/ 36 h 77"/>
                <a:gd name="T20" fmla="*/ 54 w 79"/>
                <a:gd name="T21" fmla="*/ 28 h 77"/>
                <a:gd name="T22" fmla="*/ 58 w 79"/>
                <a:gd name="T23" fmla="*/ 22 h 77"/>
                <a:gd name="T24" fmla="*/ 59 w 79"/>
                <a:gd name="T25" fmla="*/ 17 h 77"/>
                <a:gd name="T26" fmla="*/ 55 w 79"/>
                <a:gd name="T27" fmla="*/ 14 h 77"/>
                <a:gd name="T28" fmla="*/ 51 w 79"/>
                <a:gd name="T29" fmla="*/ 10 h 77"/>
                <a:gd name="T30" fmla="*/ 48 w 79"/>
                <a:gd name="T31" fmla="*/ 3 h 77"/>
                <a:gd name="T32" fmla="*/ 40 w 79"/>
                <a:gd name="T33" fmla="*/ 2 h 77"/>
                <a:gd name="T34" fmla="*/ 32 w 79"/>
                <a:gd name="T35" fmla="*/ 1 h 77"/>
                <a:gd name="T36" fmla="*/ 29 w 79"/>
                <a:gd name="T37" fmla="*/ 3 h 77"/>
                <a:gd name="T38" fmla="*/ 29 w 79"/>
                <a:gd name="T39" fmla="*/ 3 h 77"/>
                <a:gd name="T40" fmla="*/ 24 w 79"/>
                <a:gd name="T41" fmla="*/ 7 h 77"/>
                <a:gd name="T42" fmla="*/ 19 w 79"/>
                <a:gd name="T43" fmla="*/ 11 h 77"/>
                <a:gd name="T44" fmla="*/ 20 w 79"/>
                <a:gd name="T45" fmla="*/ 17 h 77"/>
                <a:gd name="T46" fmla="*/ 19 w 79"/>
                <a:gd name="T47" fmla="*/ 24 h 77"/>
                <a:gd name="T48" fmla="*/ 17 w 79"/>
                <a:gd name="T49" fmla="*/ 28 h 77"/>
                <a:gd name="T50" fmla="*/ 0 w 79"/>
                <a:gd name="T51" fmla="*/ 38 h 77"/>
                <a:gd name="T52" fmla="*/ 1 w 79"/>
                <a:gd name="T53" fmla="*/ 42 h 77"/>
                <a:gd name="T54" fmla="*/ 2 w 79"/>
                <a:gd name="T55" fmla="*/ 49 h 77"/>
                <a:gd name="T56" fmla="*/ 9 w 79"/>
                <a:gd name="T57" fmla="*/ 49 h 77"/>
                <a:gd name="T58" fmla="*/ 25 w 79"/>
                <a:gd name="T59" fmla="*/ 59 h 77"/>
                <a:gd name="T60" fmla="*/ 44 w 79"/>
                <a:gd name="T61" fmla="*/ 73 h 77"/>
                <a:gd name="T62" fmla="*/ 53 w 79"/>
                <a:gd name="T63" fmla="*/ 76 h 77"/>
                <a:gd name="T64" fmla="*/ 63 w 79"/>
                <a:gd name="T65" fmla="*/ 77 h 77"/>
                <a:gd name="T66" fmla="*/ 66 w 79"/>
                <a:gd name="T67"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7">
                  <a:moveTo>
                    <a:pt x="66" y="70"/>
                  </a:moveTo>
                  <a:cubicBezTo>
                    <a:pt x="67" y="69"/>
                    <a:pt x="67" y="67"/>
                    <a:pt x="70" y="67"/>
                  </a:cubicBezTo>
                  <a:cubicBezTo>
                    <a:pt x="72" y="67"/>
                    <a:pt x="73" y="68"/>
                    <a:pt x="75" y="70"/>
                  </a:cubicBezTo>
                  <a:cubicBezTo>
                    <a:pt x="76" y="69"/>
                    <a:pt x="77" y="69"/>
                    <a:pt x="79" y="68"/>
                  </a:cubicBezTo>
                  <a:cubicBezTo>
                    <a:pt x="76" y="66"/>
                    <a:pt x="74" y="63"/>
                    <a:pt x="74" y="62"/>
                  </a:cubicBezTo>
                  <a:cubicBezTo>
                    <a:pt x="74" y="59"/>
                    <a:pt x="72" y="58"/>
                    <a:pt x="71" y="56"/>
                  </a:cubicBezTo>
                  <a:cubicBezTo>
                    <a:pt x="71" y="55"/>
                    <a:pt x="73" y="52"/>
                    <a:pt x="72" y="51"/>
                  </a:cubicBezTo>
                  <a:cubicBezTo>
                    <a:pt x="71" y="50"/>
                    <a:pt x="70" y="47"/>
                    <a:pt x="68" y="46"/>
                  </a:cubicBezTo>
                  <a:cubicBezTo>
                    <a:pt x="66" y="46"/>
                    <a:pt x="59" y="42"/>
                    <a:pt x="59" y="40"/>
                  </a:cubicBezTo>
                  <a:cubicBezTo>
                    <a:pt x="59" y="38"/>
                    <a:pt x="57" y="36"/>
                    <a:pt x="55" y="36"/>
                  </a:cubicBezTo>
                  <a:cubicBezTo>
                    <a:pt x="54" y="35"/>
                    <a:pt x="53" y="29"/>
                    <a:pt x="54" y="28"/>
                  </a:cubicBezTo>
                  <a:cubicBezTo>
                    <a:pt x="56" y="28"/>
                    <a:pt x="56" y="22"/>
                    <a:pt x="58" y="22"/>
                  </a:cubicBezTo>
                  <a:cubicBezTo>
                    <a:pt x="59" y="22"/>
                    <a:pt x="58" y="19"/>
                    <a:pt x="59" y="17"/>
                  </a:cubicBezTo>
                  <a:cubicBezTo>
                    <a:pt x="59" y="15"/>
                    <a:pt x="57" y="14"/>
                    <a:pt x="55" y="14"/>
                  </a:cubicBezTo>
                  <a:cubicBezTo>
                    <a:pt x="54" y="14"/>
                    <a:pt x="51" y="12"/>
                    <a:pt x="51" y="10"/>
                  </a:cubicBezTo>
                  <a:cubicBezTo>
                    <a:pt x="51" y="8"/>
                    <a:pt x="48" y="4"/>
                    <a:pt x="48" y="3"/>
                  </a:cubicBezTo>
                  <a:cubicBezTo>
                    <a:pt x="48" y="8"/>
                    <a:pt x="41" y="1"/>
                    <a:pt x="40" y="2"/>
                  </a:cubicBezTo>
                  <a:cubicBezTo>
                    <a:pt x="38" y="3"/>
                    <a:pt x="36" y="0"/>
                    <a:pt x="32" y="1"/>
                  </a:cubicBezTo>
                  <a:cubicBezTo>
                    <a:pt x="30" y="1"/>
                    <a:pt x="30" y="2"/>
                    <a:pt x="29" y="3"/>
                  </a:cubicBezTo>
                  <a:cubicBezTo>
                    <a:pt x="29" y="3"/>
                    <a:pt x="29" y="3"/>
                    <a:pt x="29" y="3"/>
                  </a:cubicBezTo>
                  <a:cubicBezTo>
                    <a:pt x="24" y="7"/>
                    <a:pt x="24" y="7"/>
                    <a:pt x="24" y="7"/>
                  </a:cubicBezTo>
                  <a:cubicBezTo>
                    <a:pt x="24" y="7"/>
                    <a:pt x="20" y="8"/>
                    <a:pt x="19" y="11"/>
                  </a:cubicBezTo>
                  <a:cubicBezTo>
                    <a:pt x="18" y="13"/>
                    <a:pt x="21" y="16"/>
                    <a:pt x="20" y="17"/>
                  </a:cubicBezTo>
                  <a:cubicBezTo>
                    <a:pt x="19" y="19"/>
                    <a:pt x="19" y="22"/>
                    <a:pt x="19" y="24"/>
                  </a:cubicBezTo>
                  <a:cubicBezTo>
                    <a:pt x="19" y="25"/>
                    <a:pt x="17" y="28"/>
                    <a:pt x="17" y="28"/>
                  </a:cubicBezTo>
                  <a:cubicBezTo>
                    <a:pt x="17" y="28"/>
                    <a:pt x="8" y="34"/>
                    <a:pt x="0" y="38"/>
                  </a:cubicBezTo>
                  <a:cubicBezTo>
                    <a:pt x="0" y="39"/>
                    <a:pt x="0" y="40"/>
                    <a:pt x="1" y="42"/>
                  </a:cubicBezTo>
                  <a:cubicBezTo>
                    <a:pt x="1" y="43"/>
                    <a:pt x="2" y="47"/>
                    <a:pt x="2" y="49"/>
                  </a:cubicBezTo>
                  <a:cubicBezTo>
                    <a:pt x="6" y="49"/>
                    <a:pt x="6" y="49"/>
                    <a:pt x="9" y="49"/>
                  </a:cubicBezTo>
                  <a:cubicBezTo>
                    <a:pt x="12" y="50"/>
                    <a:pt x="22" y="57"/>
                    <a:pt x="25" y="59"/>
                  </a:cubicBezTo>
                  <a:cubicBezTo>
                    <a:pt x="27" y="60"/>
                    <a:pt x="41" y="70"/>
                    <a:pt x="44" y="73"/>
                  </a:cubicBezTo>
                  <a:cubicBezTo>
                    <a:pt x="47" y="75"/>
                    <a:pt x="52" y="76"/>
                    <a:pt x="53" y="76"/>
                  </a:cubicBezTo>
                  <a:cubicBezTo>
                    <a:pt x="55" y="76"/>
                    <a:pt x="59" y="77"/>
                    <a:pt x="63" y="77"/>
                  </a:cubicBezTo>
                  <a:cubicBezTo>
                    <a:pt x="64" y="74"/>
                    <a:pt x="65" y="71"/>
                    <a:pt x="66" y="7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6" name="Freeform 275"/>
            <p:cNvSpPr/>
            <p:nvPr/>
          </p:nvSpPr>
          <p:spPr bwMode="auto">
            <a:xfrm>
              <a:off x="6837403" y="3963683"/>
              <a:ext cx="39737" cy="37657"/>
            </a:xfrm>
            <a:custGeom>
              <a:avLst/>
              <a:gdLst>
                <a:gd name="T0" fmla="*/ 5 w 15"/>
                <a:gd name="T1" fmla="*/ 11 h 14"/>
                <a:gd name="T2" fmla="*/ 9 w 15"/>
                <a:gd name="T3" fmla="*/ 14 h 14"/>
                <a:gd name="T4" fmla="*/ 15 w 15"/>
                <a:gd name="T5" fmla="*/ 14 h 14"/>
                <a:gd name="T6" fmla="*/ 11 w 15"/>
                <a:gd name="T7" fmla="*/ 4 h 14"/>
                <a:gd name="T8" fmla="*/ 12 w 15"/>
                <a:gd name="T9" fmla="*/ 3 h 14"/>
                <a:gd name="T10" fmla="*/ 7 w 15"/>
                <a:gd name="T11" fmla="*/ 0 h 14"/>
                <a:gd name="T12" fmla="*/ 3 w 15"/>
                <a:gd name="T13" fmla="*/ 3 h 14"/>
                <a:gd name="T14" fmla="*/ 0 w 15"/>
                <a:gd name="T15" fmla="*/ 10 h 14"/>
                <a:gd name="T16" fmla="*/ 5 w 15"/>
                <a:gd name="T1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5" y="11"/>
                  </a:moveTo>
                  <a:cubicBezTo>
                    <a:pt x="9" y="14"/>
                    <a:pt x="9" y="14"/>
                    <a:pt x="9" y="14"/>
                  </a:cubicBezTo>
                  <a:cubicBezTo>
                    <a:pt x="15" y="14"/>
                    <a:pt x="15" y="14"/>
                    <a:pt x="15" y="14"/>
                  </a:cubicBezTo>
                  <a:cubicBezTo>
                    <a:pt x="14" y="11"/>
                    <a:pt x="11" y="6"/>
                    <a:pt x="11" y="4"/>
                  </a:cubicBezTo>
                  <a:cubicBezTo>
                    <a:pt x="11" y="4"/>
                    <a:pt x="12" y="3"/>
                    <a:pt x="12" y="3"/>
                  </a:cubicBezTo>
                  <a:cubicBezTo>
                    <a:pt x="10" y="1"/>
                    <a:pt x="9" y="0"/>
                    <a:pt x="7" y="0"/>
                  </a:cubicBezTo>
                  <a:cubicBezTo>
                    <a:pt x="4" y="0"/>
                    <a:pt x="4" y="2"/>
                    <a:pt x="3" y="3"/>
                  </a:cubicBezTo>
                  <a:cubicBezTo>
                    <a:pt x="2" y="4"/>
                    <a:pt x="1" y="7"/>
                    <a:pt x="0" y="10"/>
                  </a:cubicBezTo>
                  <a:cubicBezTo>
                    <a:pt x="2" y="10"/>
                    <a:pt x="5" y="11"/>
                    <a:pt x="5" y="1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7" name="Freeform 276"/>
            <p:cNvSpPr>
              <a:spLocks noEditPoints="1"/>
            </p:cNvSpPr>
            <p:nvPr/>
          </p:nvSpPr>
          <p:spPr bwMode="auto">
            <a:xfrm>
              <a:off x="5762423" y="3401029"/>
              <a:ext cx="307436" cy="274682"/>
            </a:xfrm>
            <a:custGeom>
              <a:avLst/>
              <a:gdLst>
                <a:gd name="T0" fmla="*/ 103 w 118"/>
                <a:gd name="T1" fmla="*/ 23 h 99"/>
                <a:gd name="T2" fmla="*/ 99 w 118"/>
                <a:gd name="T3" fmla="*/ 21 h 99"/>
                <a:gd name="T4" fmla="*/ 94 w 118"/>
                <a:gd name="T5" fmla="*/ 19 h 99"/>
                <a:gd name="T6" fmla="*/ 86 w 118"/>
                <a:gd name="T7" fmla="*/ 17 h 99"/>
                <a:gd name="T8" fmla="*/ 81 w 118"/>
                <a:gd name="T9" fmla="*/ 15 h 99"/>
                <a:gd name="T10" fmla="*/ 79 w 118"/>
                <a:gd name="T11" fmla="*/ 11 h 99"/>
                <a:gd name="T12" fmla="*/ 76 w 118"/>
                <a:gd name="T13" fmla="*/ 13 h 99"/>
                <a:gd name="T14" fmla="*/ 73 w 118"/>
                <a:gd name="T15" fmla="*/ 10 h 99"/>
                <a:gd name="T16" fmla="*/ 68 w 118"/>
                <a:gd name="T17" fmla="*/ 7 h 99"/>
                <a:gd name="T18" fmla="*/ 64 w 118"/>
                <a:gd name="T19" fmla="*/ 4 h 99"/>
                <a:gd name="T20" fmla="*/ 61 w 118"/>
                <a:gd name="T21" fmla="*/ 1 h 99"/>
                <a:gd name="T22" fmla="*/ 60 w 118"/>
                <a:gd name="T23" fmla="*/ 0 h 99"/>
                <a:gd name="T24" fmla="*/ 58 w 118"/>
                <a:gd name="T25" fmla="*/ 0 h 99"/>
                <a:gd name="T26" fmla="*/ 54 w 118"/>
                <a:gd name="T27" fmla="*/ 7 h 99"/>
                <a:gd name="T28" fmla="*/ 45 w 118"/>
                <a:gd name="T29" fmla="*/ 13 h 99"/>
                <a:gd name="T30" fmla="*/ 40 w 118"/>
                <a:gd name="T31" fmla="*/ 19 h 99"/>
                <a:gd name="T32" fmla="*/ 30 w 118"/>
                <a:gd name="T33" fmla="*/ 15 h 99"/>
                <a:gd name="T34" fmla="*/ 25 w 118"/>
                <a:gd name="T35" fmla="*/ 18 h 99"/>
                <a:gd name="T36" fmla="*/ 26 w 118"/>
                <a:gd name="T37" fmla="*/ 27 h 99"/>
                <a:gd name="T38" fmla="*/ 19 w 118"/>
                <a:gd name="T39" fmla="*/ 27 h 99"/>
                <a:gd name="T40" fmla="*/ 14 w 118"/>
                <a:gd name="T41" fmla="*/ 24 h 99"/>
                <a:gd name="T42" fmla="*/ 7 w 118"/>
                <a:gd name="T43" fmla="*/ 25 h 99"/>
                <a:gd name="T44" fmla="*/ 2 w 118"/>
                <a:gd name="T45" fmla="*/ 29 h 99"/>
                <a:gd name="T46" fmla="*/ 3 w 118"/>
                <a:gd name="T47" fmla="*/ 34 h 99"/>
                <a:gd name="T48" fmla="*/ 13 w 118"/>
                <a:gd name="T49" fmla="*/ 37 h 99"/>
                <a:gd name="T50" fmla="*/ 20 w 118"/>
                <a:gd name="T51" fmla="*/ 39 h 99"/>
                <a:gd name="T52" fmla="*/ 23 w 118"/>
                <a:gd name="T53" fmla="*/ 43 h 99"/>
                <a:gd name="T54" fmla="*/ 29 w 118"/>
                <a:gd name="T55" fmla="*/ 50 h 99"/>
                <a:gd name="T56" fmla="*/ 31 w 118"/>
                <a:gd name="T57" fmla="*/ 56 h 99"/>
                <a:gd name="T58" fmla="*/ 30 w 118"/>
                <a:gd name="T59" fmla="*/ 66 h 99"/>
                <a:gd name="T60" fmla="*/ 26 w 118"/>
                <a:gd name="T61" fmla="*/ 80 h 99"/>
                <a:gd name="T62" fmla="*/ 26 w 118"/>
                <a:gd name="T63" fmla="*/ 80 h 99"/>
                <a:gd name="T64" fmla="*/ 30 w 118"/>
                <a:gd name="T65" fmla="*/ 82 h 99"/>
                <a:gd name="T66" fmla="*/ 38 w 118"/>
                <a:gd name="T67" fmla="*/ 86 h 99"/>
                <a:gd name="T68" fmla="*/ 45 w 118"/>
                <a:gd name="T69" fmla="*/ 86 h 99"/>
                <a:gd name="T70" fmla="*/ 48 w 118"/>
                <a:gd name="T71" fmla="*/ 86 h 99"/>
                <a:gd name="T72" fmla="*/ 58 w 118"/>
                <a:gd name="T73" fmla="*/ 89 h 99"/>
                <a:gd name="T74" fmla="*/ 66 w 118"/>
                <a:gd name="T75" fmla="*/ 89 h 99"/>
                <a:gd name="T76" fmla="*/ 66 w 118"/>
                <a:gd name="T77" fmla="*/ 87 h 99"/>
                <a:gd name="T78" fmla="*/ 72 w 118"/>
                <a:gd name="T79" fmla="*/ 79 h 99"/>
                <a:gd name="T80" fmla="*/ 87 w 118"/>
                <a:gd name="T81" fmla="*/ 82 h 99"/>
                <a:gd name="T82" fmla="*/ 96 w 118"/>
                <a:gd name="T83" fmla="*/ 79 h 99"/>
                <a:gd name="T84" fmla="*/ 101 w 118"/>
                <a:gd name="T85" fmla="*/ 76 h 99"/>
                <a:gd name="T86" fmla="*/ 102 w 118"/>
                <a:gd name="T87" fmla="*/ 73 h 99"/>
                <a:gd name="T88" fmla="*/ 99 w 118"/>
                <a:gd name="T89" fmla="*/ 72 h 99"/>
                <a:gd name="T90" fmla="*/ 97 w 118"/>
                <a:gd name="T91" fmla="*/ 68 h 99"/>
                <a:gd name="T92" fmla="*/ 94 w 118"/>
                <a:gd name="T93" fmla="*/ 64 h 99"/>
                <a:gd name="T94" fmla="*/ 96 w 118"/>
                <a:gd name="T95" fmla="*/ 62 h 99"/>
                <a:gd name="T96" fmla="*/ 98 w 118"/>
                <a:gd name="T97" fmla="*/ 59 h 99"/>
                <a:gd name="T98" fmla="*/ 97 w 118"/>
                <a:gd name="T99" fmla="*/ 55 h 99"/>
                <a:gd name="T100" fmla="*/ 95 w 118"/>
                <a:gd name="T101" fmla="*/ 51 h 99"/>
                <a:gd name="T102" fmla="*/ 92 w 118"/>
                <a:gd name="T103" fmla="*/ 50 h 99"/>
                <a:gd name="T104" fmla="*/ 91 w 118"/>
                <a:gd name="T105" fmla="*/ 48 h 99"/>
                <a:gd name="T106" fmla="*/ 96 w 118"/>
                <a:gd name="T107" fmla="*/ 41 h 99"/>
                <a:gd name="T108" fmla="*/ 100 w 118"/>
                <a:gd name="T109" fmla="*/ 38 h 99"/>
                <a:gd name="T110" fmla="*/ 102 w 118"/>
                <a:gd name="T111" fmla="*/ 32 h 99"/>
                <a:gd name="T112" fmla="*/ 105 w 118"/>
                <a:gd name="T113" fmla="*/ 25 h 99"/>
                <a:gd name="T114" fmla="*/ 103 w 118"/>
                <a:gd name="T115" fmla="*/ 23 h 99"/>
                <a:gd name="T116" fmla="*/ 116 w 118"/>
                <a:gd name="T117" fmla="*/ 83 h 99"/>
                <a:gd name="T118" fmla="*/ 111 w 118"/>
                <a:gd name="T119" fmla="*/ 87 h 99"/>
                <a:gd name="T120" fmla="*/ 114 w 118"/>
                <a:gd name="T121" fmla="*/ 98 h 99"/>
                <a:gd name="T122" fmla="*/ 116 w 118"/>
                <a:gd name="T123" fmla="*/ 8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8" h="99">
                  <a:moveTo>
                    <a:pt x="103" y="23"/>
                  </a:moveTo>
                  <a:cubicBezTo>
                    <a:pt x="102" y="23"/>
                    <a:pt x="101" y="21"/>
                    <a:pt x="99" y="21"/>
                  </a:cubicBezTo>
                  <a:cubicBezTo>
                    <a:pt x="97" y="21"/>
                    <a:pt x="95" y="20"/>
                    <a:pt x="94" y="19"/>
                  </a:cubicBezTo>
                  <a:cubicBezTo>
                    <a:pt x="93" y="17"/>
                    <a:pt x="87" y="17"/>
                    <a:pt x="86" y="17"/>
                  </a:cubicBezTo>
                  <a:cubicBezTo>
                    <a:pt x="84" y="18"/>
                    <a:pt x="83" y="14"/>
                    <a:pt x="81" y="15"/>
                  </a:cubicBezTo>
                  <a:cubicBezTo>
                    <a:pt x="80" y="15"/>
                    <a:pt x="79" y="12"/>
                    <a:pt x="79" y="11"/>
                  </a:cubicBezTo>
                  <a:cubicBezTo>
                    <a:pt x="79" y="9"/>
                    <a:pt x="77" y="12"/>
                    <a:pt x="76" y="13"/>
                  </a:cubicBezTo>
                  <a:cubicBezTo>
                    <a:pt x="74" y="13"/>
                    <a:pt x="73" y="11"/>
                    <a:pt x="73" y="10"/>
                  </a:cubicBezTo>
                  <a:cubicBezTo>
                    <a:pt x="73" y="9"/>
                    <a:pt x="70" y="8"/>
                    <a:pt x="68" y="7"/>
                  </a:cubicBezTo>
                  <a:cubicBezTo>
                    <a:pt x="67" y="6"/>
                    <a:pt x="65" y="3"/>
                    <a:pt x="64" y="4"/>
                  </a:cubicBezTo>
                  <a:cubicBezTo>
                    <a:pt x="63" y="6"/>
                    <a:pt x="61" y="3"/>
                    <a:pt x="61" y="1"/>
                  </a:cubicBezTo>
                  <a:cubicBezTo>
                    <a:pt x="61" y="1"/>
                    <a:pt x="61" y="1"/>
                    <a:pt x="60" y="0"/>
                  </a:cubicBezTo>
                  <a:cubicBezTo>
                    <a:pt x="60" y="0"/>
                    <a:pt x="59" y="0"/>
                    <a:pt x="58" y="0"/>
                  </a:cubicBezTo>
                  <a:cubicBezTo>
                    <a:pt x="56" y="0"/>
                    <a:pt x="53" y="3"/>
                    <a:pt x="54" y="7"/>
                  </a:cubicBezTo>
                  <a:cubicBezTo>
                    <a:pt x="54" y="12"/>
                    <a:pt x="50" y="13"/>
                    <a:pt x="45" y="13"/>
                  </a:cubicBezTo>
                  <a:cubicBezTo>
                    <a:pt x="40" y="13"/>
                    <a:pt x="42" y="17"/>
                    <a:pt x="40" y="19"/>
                  </a:cubicBezTo>
                  <a:cubicBezTo>
                    <a:pt x="38" y="20"/>
                    <a:pt x="31" y="18"/>
                    <a:pt x="30" y="15"/>
                  </a:cubicBezTo>
                  <a:cubicBezTo>
                    <a:pt x="29" y="13"/>
                    <a:pt x="23" y="15"/>
                    <a:pt x="25" y="18"/>
                  </a:cubicBezTo>
                  <a:cubicBezTo>
                    <a:pt x="28" y="21"/>
                    <a:pt x="28" y="26"/>
                    <a:pt x="26" y="27"/>
                  </a:cubicBezTo>
                  <a:cubicBezTo>
                    <a:pt x="25" y="28"/>
                    <a:pt x="21" y="25"/>
                    <a:pt x="19" y="27"/>
                  </a:cubicBezTo>
                  <a:cubicBezTo>
                    <a:pt x="17" y="28"/>
                    <a:pt x="17" y="25"/>
                    <a:pt x="14" y="24"/>
                  </a:cubicBezTo>
                  <a:cubicBezTo>
                    <a:pt x="12" y="23"/>
                    <a:pt x="11" y="25"/>
                    <a:pt x="7" y="25"/>
                  </a:cubicBezTo>
                  <a:cubicBezTo>
                    <a:pt x="2" y="25"/>
                    <a:pt x="0" y="27"/>
                    <a:pt x="2" y="29"/>
                  </a:cubicBezTo>
                  <a:cubicBezTo>
                    <a:pt x="3" y="31"/>
                    <a:pt x="1" y="32"/>
                    <a:pt x="3" y="34"/>
                  </a:cubicBezTo>
                  <a:cubicBezTo>
                    <a:pt x="4" y="35"/>
                    <a:pt x="9" y="35"/>
                    <a:pt x="13" y="37"/>
                  </a:cubicBezTo>
                  <a:cubicBezTo>
                    <a:pt x="17" y="39"/>
                    <a:pt x="18" y="38"/>
                    <a:pt x="20" y="39"/>
                  </a:cubicBezTo>
                  <a:cubicBezTo>
                    <a:pt x="22" y="41"/>
                    <a:pt x="23" y="40"/>
                    <a:pt x="23" y="43"/>
                  </a:cubicBezTo>
                  <a:cubicBezTo>
                    <a:pt x="23" y="46"/>
                    <a:pt x="25" y="49"/>
                    <a:pt x="29" y="50"/>
                  </a:cubicBezTo>
                  <a:cubicBezTo>
                    <a:pt x="33" y="51"/>
                    <a:pt x="30" y="53"/>
                    <a:pt x="31" y="56"/>
                  </a:cubicBezTo>
                  <a:cubicBezTo>
                    <a:pt x="33" y="58"/>
                    <a:pt x="30" y="62"/>
                    <a:pt x="30" y="66"/>
                  </a:cubicBezTo>
                  <a:cubicBezTo>
                    <a:pt x="31" y="69"/>
                    <a:pt x="28" y="79"/>
                    <a:pt x="26" y="80"/>
                  </a:cubicBezTo>
                  <a:cubicBezTo>
                    <a:pt x="26" y="80"/>
                    <a:pt x="26" y="80"/>
                    <a:pt x="26" y="80"/>
                  </a:cubicBezTo>
                  <a:cubicBezTo>
                    <a:pt x="28" y="81"/>
                    <a:pt x="30" y="82"/>
                    <a:pt x="30" y="82"/>
                  </a:cubicBezTo>
                  <a:cubicBezTo>
                    <a:pt x="32" y="84"/>
                    <a:pt x="36" y="85"/>
                    <a:pt x="38" y="86"/>
                  </a:cubicBezTo>
                  <a:cubicBezTo>
                    <a:pt x="41" y="88"/>
                    <a:pt x="45" y="87"/>
                    <a:pt x="45" y="86"/>
                  </a:cubicBezTo>
                  <a:cubicBezTo>
                    <a:pt x="45" y="84"/>
                    <a:pt x="47" y="85"/>
                    <a:pt x="48" y="86"/>
                  </a:cubicBezTo>
                  <a:cubicBezTo>
                    <a:pt x="50" y="88"/>
                    <a:pt x="55" y="88"/>
                    <a:pt x="58" y="89"/>
                  </a:cubicBezTo>
                  <a:cubicBezTo>
                    <a:pt x="60" y="89"/>
                    <a:pt x="63" y="89"/>
                    <a:pt x="66" y="89"/>
                  </a:cubicBezTo>
                  <a:cubicBezTo>
                    <a:pt x="66" y="88"/>
                    <a:pt x="66" y="88"/>
                    <a:pt x="66" y="87"/>
                  </a:cubicBezTo>
                  <a:cubicBezTo>
                    <a:pt x="64" y="82"/>
                    <a:pt x="68" y="80"/>
                    <a:pt x="72" y="79"/>
                  </a:cubicBezTo>
                  <a:cubicBezTo>
                    <a:pt x="76" y="78"/>
                    <a:pt x="85" y="81"/>
                    <a:pt x="87" y="82"/>
                  </a:cubicBezTo>
                  <a:cubicBezTo>
                    <a:pt x="89" y="84"/>
                    <a:pt x="92" y="83"/>
                    <a:pt x="96" y="79"/>
                  </a:cubicBezTo>
                  <a:cubicBezTo>
                    <a:pt x="98" y="77"/>
                    <a:pt x="100" y="76"/>
                    <a:pt x="101" y="76"/>
                  </a:cubicBezTo>
                  <a:cubicBezTo>
                    <a:pt x="102" y="75"/>
                    <a:pt x="102" y="74"/>
                    <a:pt x="102" y="73"/>
                  </a:cubicBezTo>
                  <a:cubicBezTo>
                    <a:pt x="103" y="72"/>
                    <a:pt x="100" y="72"/>
                    <a:pt x="99" y="72"/>
                  </a:cubicBezTo>
                  <a:cubicBezTo>
                    <a:pt x="97" y="72"/>
                    <a:pt x="96" y="70"/>
                    <a:pt x="97" y="68"/>
                  </a:cubicBezTo>
                  <a:cubicBezTo>
                    <a:pt x="98" y="66"/>
                    <a:pt x="96" y="66"/>
                    <a:pt x="94" y="64"/>
                  </a:cubicBezTo>
                  <a:cubicBezTo>
                    <a:pt x="93" y="62"/>
                    <a:pt x="95" y="62"/>
                    <a:pt x="96" y="62"/>
                  </a:cubicBezTo>
                  <a:cubicBezTo>
                    <a:pt x="97" y="61"/>
                    <a:pt x="99" y="59"/>
                    <a:pt x="98" y="59"/>
                  </a:cubicBezTo>
                  <a:cubicBezTo>
                    <a:pt x="97" y="58"/>
                    <a:pt x="96" y="57"/>
                    <a:pt x="97" y="55"/>
                  </a:cubicBezTo>
                  <a:cubicBezTo>
                    <a:pt x="98" y="53"/>
                    <a:pt x="95" y="52"/>
                    <a:pt x="95" y="51"/>
                  </a:cubicBezTo>
                  <a:cubicBezTo>
                    <a:pt x="95" y="49"/>
                    <a:pt x="93" y="48"/>
                    <a:pt x="92" y="50"/>
                  </a:cubicBezTo>
                  <a:cubicBezTo>
                    <a:pt x="90" y="52"/>
                    <a:pt x="90" y="51"/>
                    <a:pt x="91" y="48"/>
                  </a:cubicBezTo>
                  <a:cubicBezTo>
                    <a:pt x="92" y="45"/>
                    <a:pt x="96" y="43"/>
                    <a:pt x="96" y="41"/>
                  </a:cubicBezTo>
                  <a:cubicBezTo>
                    <a:pt x="96" y="40"/>
                    <a:pt x="98" y="38"/>
                    <a:pt x="100" y="38"/>
                  </a:cubicBezTo>
                  <a:cubicBezTo>
                    <a:pt x="102" y="38"/>
                    <a:pt x="101" y="34"/>
                    <a:pt x="102" y="32"/>
                  </a:cubicBezTo>
                  <a:cubicBezTo>
                    <a:pt x="102" y="30"/>
                    <a:pt x="103" y="27"/>
                    <a:pt x="105" y="25"/>
                  </a:cubicBezTo>
                  <a:cubicBezTo>
                    <a:pt x="107" y="23"/>
                    <a:pt x="104" y="22"/>
                    <a:pt x="103" y="23"/>
                  </a:cubicBezTo>
                  <a:close/>
                  <a:moveTo>
                    <a:pt x="116" y="83"/>
                  </a:moveTo>
                  <a:cubicBezTo>
                    <a:pt x="115" y="83"/>
                    <a:pt x="114" y="85"/>
                    <a:pt x="111" y="87"/>
                  </a:cubicBezTo>
                  <a:cubicBezTo>
                    <a:pt x="108" y="89"/>
                    <a:pt x="111" y="99"/>
                    <a:pt x="114" y="98"/>
                  </a:cubicBezTo>
                  <a:cubicBezTo>
                    <a:pt x="118" y="98"/>
                    <a:pt x="117" y="83"/>
                    <a:pt x="116" y="83"/>
                  </a:cubicBezTo>
                  <a:close/>
                </a:path>
              </a:pathLst>
            </a:custGeom>
            <a:solidFill>
              <a:srgbClr val="7030A0"/>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8" name="Freeform 277"/>
            <p:cNvSpPr/>
            <p:nvPr/>
          </p:nvSpPr>
          <p:spPr bwMode="auto">
            <a:xfrm>
              <a:off x="3953361" y="4338047"/>
              <a:ext cx="50193" cy="26583"/>
            </a:xfrm>
            <a:custGeom>
              <a:avLst/>
              <a:gdLst>
                <a:gd name="T0" fmla="*/ 19 w 19"/>
                <a:gd name="T1" fmla="*/ 4 h 10"/>
                <a:gd name="T2" fmla="*/ 10 w 19"/>
                <a:gd name="T3" fmla="*/ 2 h 10"/>
                <a:gd name="T4" fmla="*/ 6 w 19"/>
                <a:gd name="T5" fmla="*/ 0 h 10"/>
                <a:gd name="T6" fmla="*/ 6 w 19"/>
                <a:gd name="T7" fmla="*/ 0 h 10"/>
                <a:gd name="T8" fmla="*/ 0 w 19"/>
                <a:gd name="T9" fmla="*/ 5 h 10"/>
                <a:gd name="T10" fmla="*/ 16 w 19"/>
                <a:gd name="T11" fmla="*/ 10 h 10"/>
                <a:gd name="T12" fmla="*/ 19 w 19"/>
                <a:gd name="T13" fmla="*/ 9 h 10"/>
                <a:gd name="T14" fmla="*/ 19 w 19"/>
                <a:gd name="T15" fmla="*/ 4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0">
                  <a:moveTo>
                    <a:pt x="19" y="4"/>
                  </a:moveTo>
                  <a:cubicBezTo>
                    <a:pt x="17" y="2"/>
                    <a:pt x="14" y="4"/>
                    <a:pt x="10" y="2"/>
                  </a:cubicBezTo>
                  <a:cubicBezTo>
                    <a:pt x="9" y="1"/>
                    <a:pt x="8" y="0"/>
                    <a:pt x="6" y="0"/>
                  </a:cubicBezTo>
                  <a:cubicBezTo>
                    <a:pt x="6" y="0"/>
                    <a:pt x="6" y="0"/>
                    <a:pt x="6" y="0"/>
                  </a:cubicBezTo>
                  <a:cubicBezTo>
                    <a:pt x="5" y="0"/>
                    <a:pt x="3" y="2"/>
                    <a:pt x="0" y="5"/>
                  </a:cubicBezTo>
                  <a:cubicBezTo>
                    <a:pt x="3" y="7"/>
                    <a:pt x="13" y="10"/>
                    <a:pt x="16" y="10"/>
                  </a:cubicBezTo>
                  <a:cubicBezTo>
                    <a:pt x="17" y="10"/>
                    <a:pt x="18" y="9"/>
                    <a:pt x="19" y="9"/>
                  </a:cubicBezTo>
                  <a:cubicBezTo>
                    <a:pt x="19" y="6"/>
                    <a:pt x="19" y="4"/>
                    <a:pt x="19" y="4"/>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59" name="Freeform 278"/>
            <p:cNvSpPr/>
            <p:nvPr/>
          </p:nvSpPr>
          <p:spPr bwMode="auto">
            <a:xfrm>
              <a:off x="3970093" y="4295959"/>
              <a:ext cx="131759" cy="75316"/>
            </a:xfrm>
            <a:custGeom>
              <a:avLst/>
              <a:gdLst>
                <a:gd name="T0" fmla="*/ 21 w 50"/>
                <a:gd name="T1" fmla="*/ 24 h 27"/>
                <a:gd name="T2" fmla="*/ 24 w 50"/>
                <a:gd name="T3" fmla="*/ 19 h 27"/>
                <a:gd name="T4" fmla="*/ 32 w 50"/>
                <a:gd name="T5" fmla="*/ 15 h 27"/>
                <a:gd name="T6" fmla="*/ 40 w 50"/>
                <a:gd name="T7" fmla="*/ 14 h 27"/>
                <a:gd name="T8" fmla="*/ 50 w 50"/>
                <a:gd name="T9" fmla="*/ 10 h 27"/>
                <a:gd name="T10" fmla="*/ 41 w 50"/>
                <a:gd name="T11" fmla="*/ 3 h 27"/>
                <a:gd name="T12" fmla="*/ 23 w 50"/>
                <a:gd name="T13" fmla="*/ 3 h 27"/>
                <a:gd name="T14" fmla="*/ 8 w 50"/>
                <a:gd name="T15" fmla="*/ 4 h 27"/>
                <a:gd name="T16" fmla="*/ 8 w 50"/>
                <a:gd name="T17" fmla="*/ 4 h 27"/>
                <a:gd name="T18" fmla="*/ 4 w 50"/>
                <a:gd name="T19" fmla="*/ 9 h 27"/>
                <a:gd name="T20" fmla="*/ 0 w 50"/>
                <a:gd name="T21" fmla="*/ 15 h 27"/>
                <a:gd name="T22" fmla="*/ 4 w 50"/>
                <a:gd name="T23" fmla="*/ 17 h 27"/>
                <a:gd name="T24" fmla="*/ 13 w 50"/>
                <a:gd name="T25" fmla="*/ 19 h 27"/>
                <a:gd name="T26" fmla="*/ 13 w 50"/>
                <a:gd name="T27" fmla="*/ 24 h 27"/>
                <a:gd name="T28" fmla="*/ 15 w 50"/>
                <a:gd name="T29" fmla="*/ 24 h 27"/>
                <a:gd name="T30" fmla="*/ 16 w 50"/>
                <a:gd name="T31" fmla="*/ 27 h 27"/>
                <a:gd name="T32" fmla="*/ 19 w 50"/>
                <a:gd name="T33" fmla="*/ 26 h 27"/>
                <a:gd name="T34" fmla="*/ 21 w 50"/>
                <a:gd name="T35"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27">
                  <a:moveTo>
                    <a:pt x="21" y="24"/>
                  </a:moveTo>
                  <a:cubicBezTo>
                    <a:pt x="21" y="23"/>
                    <a:pt x="19" y="19"/>
                    <a:pt x="24" y="19"/>
                  </a:cubicBezTo>
                  <a:cubicBezTo>
                    <a:pt x="28" y="19"/>
                    <a:pt x="32" y="18"/>
                    <a:pt x="32" y="15"/>
                  </a:cubicBezTo>
                  <a:cubicBezTo>
                    <a:pt x="33" y="12"/>
                    <a:pt x="39" y="14"/>
                    <a:pt x="40" y="14"/>
                  </a:cubicBezTo>
                  <a:cubicBezTo>
                    <a:pt x="41" y="13"/>
                    <a:pt x="46" y="10"/>
                    <a:pt x="50" y="10"/>
                  </a:cubicBezTo>
                  <a:cubicBezTo>
                    <a:pt x="50" y="6"/>
                    <a:pt x="44" y="7"/>
                    <a:pt x="41" y="3"/>
                  </a:cubicBezTo>
                  <a:cubicBezTo>
                    <a:pt x="37" y="0"/>
                    <a:pt x="28" y="1"/>
                    <a:pt x="23" y="3"/>
                  </a:cubicBezTo>
                  <a:cubicBezTo>
                    <a:pt x="19" y="5"/>
                    <a:pt x="13" y="1"/>
                    <a:pt x="8" y="4"/>
                  </a:cubicBezTo>
                  <a:cubicBezTo>
                    <a:pt x="8" y="4"/>
                    <a:pt x="8" y="4"/>
                    <a:pt x="8" y="4"/>
                  </a:cubicBezTo>
                  <a:cubicBezTo>
                    <a:pt x="7" y="5"/>
                    <a:pt x="6" y="7"/>
                    <a:pt x="4" y="9"/>
                  </a:cubicBezTo>
                  <a:cubicBezTo>
                    <a:pt x="1" y="11"/>
                    <a:pt x="2" y="14"/>
                    <a:pt x="0" y="15"/>
                  </a:cubicBezTo>
                  <a:cubicBezTo>
                    <a:pt x="2" y="15"/>
                    <a:pt x="3" y="16"/>
                    <a:pt x="4" y="17"/>
                  </a:cubicBezTo>
                  <a:cubicBezTo>
                    <a:pt x="8" y="19"/>
                    <a:pt x="11" y="17"/>
                    <a:pt x="13" y="19"/>
                  </a:cubicBezTo>
                  <a:cubicBezTo>
                    <a:pt x="13" y="19"/>
                    <a:pt x="13" y="21"/>
                    <a:pt x="13" y="24"/>
                  </a:cubicBezTo>
                  <a:cubicBezTo>
                    <a:pt x="13" y="23"/>
                    <a:pt x="14" y="23"/>
                    <a:pt x="15" y="24"/>
                  </a:cubicBezTo>
                  <a:cubicBezTo>
                    <a:pt x="16" y="25"/>
                    <a:pt x="16" y="26"/>
                    <a:pt x="16" y="27"/>
                  </a:cubicBezTo>
                  <a:cubicBezTo>
                    <a:pt x="19" y="26"/>
                    <a:pt x="19" y="26"/>
                    <a:pt x="19" y="26"/>
                  </a:cubicBezTo>
                  <a:cubicBezTo>
                    <a:pt x="19" y="26"/>
                    <a:pt x="21" y="25"/>
                    <a:pt x="21" y="24"/>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0" name="Freeform 279"/>
            <p:cNvSpPr/>
            <p:nvPr/>
          </p:nvSpPr>
          <p:spPr bwMode="auto">
            <a:xfrm>
              <a:off x="3386590" y="3901659"/>
              <a:ext cx="639970" cy="423099"/>
            </a:xfrm>
            <a:custGeom>
              <a:avLst/>
              <a:gdLst>
                <a:gd name="T0" fmla="*/ 214 w 245"/>
                <a:gd name="T1" fmla="*/ 142 h 152"/>
                <a:gd name="T2" fmla="*/ 211 w 245"/>
                <a:gd name="T3" fmla="*/ 128 h 152"/>
                <a:gd name="T4" fmla="*/ 231 w 245"/>
                <a:gd name="T5" fmla="*/ 123 h 152"/>
                <a:gd name="T6" fmla="*/ 238 w 245"/>
                <a:gd name="T7" fmla="*/ 115 h 152"/>
                <a:gd name="T8" fmla="*/ 244 w 245"/>
                <a:gd name="T9" fmla="*/ 99 h 152"/>
                <a:gd name="T10" fmla="*/ 224 w 245"/>
                <a:gd name="T11" fmla="*/ 98 h 152"/>
                <a:gd name="T12" fmla="*/ 212 w 245"/>
                <a:gd name="T13" fmla="*/ 114 h 152"/>
                <a:gd name="T14" fmla="*/ 200 w 245"/>
                <a:gd name="T15" fmla="*/ 121 h 152"/>
                <a:gd name="T16" fmla="*/ 172 w 245"/>
                <a:gd name="T17" fmla="*/ 121 h 152"/>
                <a:gd name="T18" fmla="*/ 159 w 245"/>
                <a:gd name="T19" fmla="*/ 102 h 152"/>
                <a:gd name="T20" fmla="*/ 159 w 245"/>
                <a:gd name="T21" fmla="*/ 64 h 152"/>
                <a:gd name="T22" fmla="*/ 156 w 245"/>
                <a:gd name="T23" fmla="*/ 59 h 152"/>
                <a:gd name="T24" fmla="*/ 143 w 245"/>
                <a:gd name="T25" fmla="*/ 50 h 152"/>
                <a:gd name="T26" fmla="*/ 133 w 245"/>
                <a:gd name="T27" fmla="*/ 33 h 152"/>
                <a:gd name="T28" fmla="*/ 112 w 245"/>
                <a:gd name="T29" fmla="*/ 33 h 152"/>
                <a:gd name="T30" fmla="*/ 100 w 245"/>
                <a:gd name="T31" fmla="*/ 23 h 152"/>
                <a:gd name="T32" fmla="*/ 86 w 245"/>
                <a:gd name="T33" fmla="*/ 8 h 152"/>
                <a:gd name="T34" fmla="*/ 71 w 245"/>
                <a:gd name="T35" fmla="*/ 12 h 152"/>
                <a:gd name="T36" fmla="*/ 27 w 245"/>
                <a:gd name="T37" fmla="*/ 5 h 152"/>
                <a:gd name="T38" fmla="*/ 0 w 245"/>
                <a:gd name="T39" fmla="*/ 2 h 152"/>
                <a:gd name="T40" fmla="*/ 11 w 245"/>
                <a:gd name="T41" fmla="*/ 25 h 152"/>
                <a:gd name="T42" fmla="*/ 25 w 245"/>
                <a:gd name="T43" fmla="*/ 43 h 152"/>
                <a:gd name="T44" fmla="*/ 28 w 245"/>
                <a:gd name="T45" fmla="*/ 51 h 152"/>
                <a:gd name="T46" fmla="*/ 39 w 245"/>
                <a:gd name="T47" fmla="*/ 67 h 152"/>
                <a:gd name="T48" fmla="*/ 57 w 245"/>
                <a:gd name="T49" fmla="*/ 85 h 152"/>
                <a:gd name="T50" fmla="*/ 59 w 245"/>
                <a:gd name="T51" fmla="*/ 76 h 152"/>
                <a:gd name="T52" fmla="*/ 50 w 245"/>
                <a:gd name="T53" fmla="*/ 66 h 152"/>
                <a:gd name="T54" fmla="*/ 36 w 245"/>
                <a:gd name="T55" fmla="*/ 43 h 152"/>
                <a:gd name="T56" fmla="*/ 31 w 245"/>
                <a:gd name="T57" fmla="*/ 30 h 152"/>
                <a:gd name="T58" fmla="*/ 20 w 245"/>
                <a:gd name="T59" fmla="*/ 21 h 152"/>
                <a:gd name="T60" fmla="*/ 20 w 245"/>
                <a:gd name="T61" fmla="*/ 8 h 152"/>
                <a:gd name="T62" fmla="*/ 27 w 245"/>
                <a:gd name="T63" fmla="*/ 11 h 152"/>
                <a:gd name="T64" fmla="*/ 34 w 245"/>
                <a:gd name="T65" fmla="*/ 22 h 152"/>
                <a:gd name="T66" fmla="*/ 39 w 245"/>
                <a:gd name="T67" fmla="*/ 34 h 152"/>
                <a:gd name="T68" fmla="*/ 52 w 245"/>
                <a:gd name="T69" fmla="*/ 43 h 152"/>
                <a:gd name="T70" fmla="*/ 61 w 245"/>
                <a:gd name="T71" fmla="*/ 53 h 152"/>
                <a:gd name="T72" fmla="*/ 68 w 245"/>
                <a:gd name="T73" fmla="*/ 64 h 152"/>
                <a:gd name="T74" fmla="*/ 91 w 245"/>
                <a:gd name="T75" fmla="*/ 89 h 152"/>
                <a:gd name="T76" fmla="*/ 95 w 245"/>
                <a:gd name="T77" fmla="*/ 104 h 152"/>
                <a:gd name="T78" fmla="*/ 99 w 245"/>
                <a:gd name="T79" fmla="*/ 116 h 152"/>
                <a:gd name="T80" fmla="*/ 123 w 245"/>
                <a:gd name="T81" fmla="*/ 128 h 152"/>
                <a:gd name="T82" fmla="*/ 157 w 245"/>
                <a:gd name="T83" fmla="*/ 144 h 152"/>
                <a:gd name="T84" fmla="*/ 188 w 245"/>
                <a:gd name="T85" fmla="*/ 145 h 152"/>
                <a:gd name="T86" fmla="*/ 204 w 245"/>
                <a:gd name="T87" fmla="*/ 1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5" h="152">
                  <a:moveTo>
                    <a:pt x="204" y="143"/>
                  </a:moveTo>
                  <a:cubicBezTo>
                    <a:pt x="204" y="143"/>
                    <a:pt x="213" y="144"/>
                    <a:pt x="214" y="142"/>
                  </a:cubicBezTo>
                  <a:cubicBezTo>
                    <a:pt x="215" y="140"/>
                    <a:pt x="208" y="135"/>
                    <a:pt x="208" y="134"/>
                  </a:cubicBezTo>
                  <a:cubicBezTo>
                    <a:pt x="209" y="134"/>
                    <a:pt x="210" y="128"/>
                    <a:pt x="211" y="128"/>
                  </a:cubicBezTo>
                  <a:cubicBezTo>
                    <a:pt x="212" y="128"/>
                    <a:pt x="225" y="129"/>
                    <a:pt x="226" y="128"/>
                  </a:cubicBezTo>
                  <a:cubicBezTo>
                    <a:pt x="226" y="128"/>
                    <a:pt x="229" y="124"/>
                    <a:pt x="231" y="123"/>
                  </a:cubicBezTo>
                  <a:cubicBezTo>
                    <a:pt x="232" y="123"/>
                    <a:pt x="233" y="124"/>
                    <a:pt x="235" y="126"/>
                  </a:cubicBezTo>
                  <a:cubicBezTo>
                    <a:pt x="237" y="124"/>
                    <a:pt x="238" y="119"/>
                    <a:pt x="238" y="115"/>
                  </a:cubicBezTo>
                  <a:cubicBezTo>
                    <a:pt x="239" y="110"/>
                    <a:pt x="237" y="108"/>
                    <a:pt x="240" y="106"/>
                  </a:cubicBezTo>
                  <a:cubicBezTo>
                    <a:pt x="242" y="103"/>
                    <a:pt x="245" y="103"/>
                    <a:pt x="244" y="99"/>
                  </a:cubicBezTo>
                  <a:cubicBezTo>
                    <a:pt x="243" y="95"/>
                    <a:pt x="240" y="99"/>
                    <a:pt x="237" y="97"/>
                  </a:cubicBezTo>
                  <a:cubicBezTo>
                    <a:pt x="234" y="96"/>
                    <a:pt x="232" y="97"/>
                    <a:pt x="224" y="98"/>
                  </a:cubicBezTo>
                  <a:cubicBezTo>
                    <a:pt x="217" y="99"/>
                    <a:pt x="214" y="102"/>
                    <a:pt x="214" y="107"/>
                  </a:cubicBezTo>
                  <a:cubicBezTo>
                    <a:pt x="214" y="112"/>
                    <a:pt x="212" y="110"/>
                    <a:pt x="212" y="114"/>
                  </a:cubicBezTo>
                  <a:cubicBezTo>
                    <a:pt x="212" y="119"/>
                    <a:pt x="206" y="119"/>
                    <a:pt x="206" y="122"/>
                  </a:cubicBezTo>
                  <a:cubicBezTo>
                    <a:pt x="207" y="124"/>
                    <a:pt x="202" y="122"/>
                    <a:pt x="200" y="121"/>
                  </a:cubicBezTo>
                  <a:cubicBezTo>
                    <a:pt x="199" y="120"/>
                    <a:pt x="184" y="125"/>
                    <a:pt x="181" y="125"/>
                  </a:cubicBezTo>
                  <a:cubicBezTo>
                    <a:pt x="179" y="125"/>
                    <a:pt x="175" y="121"/>
                    <a:pt x="172" y="121"/>
                  </a:cubicBezTo>
                  <a:cubicBezTo>
                    <a:pt x="169" y="121"/>
                    <a:pt x="168" y="116"/>
                    <a:pt x="168" y="112"/>
                  </a:cubicBezTo>
                  <a:cubicBezTo>
                    <a:pt x="167" y="109"/>
                    <a:pt x="162" y="105"/>
                    <a:pt x="159" y="102"/>
                  </a:cubicBezTo>
                  <a:cubicBezTo>
                    <a:pt x="157" y="99"/>
                    <a:pt x="156" y="91"/>
                    <a:pt x="156" y="86"/>
                  </a:cubicBezTo>
                  <a:cubicBezTo>
                    <a:pt x="156" y="81"/>
                    <a:pt x="155" y="73"/>
                    <a:pt x="159" y="64"/>
                  </a:cubicBezTo>
                  <a:cubicBezTo>
                    <a:pt x="159" y="63"/>
                    <a:pt x="159" y="61"/>
                    <a:pt x="159" y="60"/>
                  </a:cubicBezTo>
                  <a:cubicBezTo>
                    <a:pt x="158" y="60"/>
                    <a:pt x="157" y="59"/>
                    <a:pt x="156" y="59"/>
                  </a:cubicBezTo>
                  <a:cubicBezTo>
                    <a:pt x="153" y="59"/>
                    <a:pt x="146" y="55"/>
                    <a:pt x="145" y="55"/>
                  </a:cubicBezTo>
                  <a:cubicBezTo>
                    <a:pt x="144" y="55"/>
                    <a:pt x="144" y="52"/>
                    <a:pt x="143" y="50"/>
                  </a:cubicBezTo>
                  <a:cubicBezTo>
                    <a:pt x="141" y="49"/>
                    <a:pt x="142" y="45"/>
                    <a:pt x="141" y="44"/>
                  </a:cubicBezTo>
                  <a:cubicBezTo>
                    <a:pt x="139" y="43"/>
                    <a:pt x="135" y="39"/>
                    <a:pt x="133" y="33"/>
                  </a:cubicBezTo>
                  <a:cubicBezTo>
                    <a:pt x="132" y="28"/>
                    <a:pt x="122" y="25"/>
                    <a:pt x="119" y="25"/>
                  </a:cubicBezTo>
                  <a:cubicBezTo>
                    <a:pt x="115" y="25"/>
                    <a:pt x="113" y="32"/>
                    <a:pt x="112" y="33"/>
                  </a:cubicBezTo>
                  <a:cubicBezTo>
                    <a:pt x="112" y="33"/>
                    <a:pt x="105" y="29"/>
                    <a:pt x="103" y="28"/>
                  </a:cubicBezTo>
                  <a:cubicBezTo>
                    <a:pt x="101" y="27"/>
                    <a:pt x="100" y="25"/>
                    <a:pt x="100" y="23"/>
                  </a:cubicBezTo>
                  <a:cubicBezTo>
                    <a:pt x="100" y="20"/>
                    <a:pt x="96" y="17"/>
                    <a:pt x="95" y="16"/>
                  </a:cubicBezTo>
                  <a:cubicBezTo>
                    <a:pt x="94" y="16"/>
                    <a:pt x="86" y="8"/>
                    <a:pt x="86" y="8"/>
                  </a:cubicBezTo>
                  <a:cubicBezTo>
                    <a:pt x="73" y="8"/>
                    <a:pt x="73" y="8"/>
                    <a:pt x="73" y="8"/>
                  </a:cubicBezTo>
                  <a:cubicBezTo>
                    <a:pt x="71" y="12"/>
                    <a:pt x="71" y="12"/>
                    <a:pt x="71" y="12"/>
                  </a:cubicBezTo>
                  <a:cubicBezTo>
                    <a:pt x="48" y="12"/>
                    <a:pt x="48" y="12"/>
                    <a:pt x="48" y="12"/>
                  </a:cubicBezTo>
                  <a:cubicBezTo>
                    <a:pt x="48" y="12"/>
                    <a:pt x="30" y="5"/>
                    <a:pt x="27" y="5"/>
                  </a:cubicBezTo>
                  <a:cubicBezTo>
                    <a:pt x="24" y="4"/>
                    <a:pt x="18" y="0"/>
                    <a:pt x="18" y="0"/>
                  </a:cubicBezTo>
                  <a:cubicBezTo>
                    <a:pt x="0" y="2"/>
                    <a:pt x="0" y="2"/>
                    <a:pt x="0" y="2"/>
                  </a:cubicBezTo>
                  <a:cubicBezTo>
                    <a:pt x="1" y="4"/>
                    <a:pt x="2" y="6"/>
                    <a:pt x="4" y="9"/>
                  </a:cubicBezTo>
                  <a:cubicBezTo>
                    <a:pt x="8" y="14"/>
                    <a:pt x="10" y="22"/>
                    <a:pt x="11" y="25"/>
                  </a:cubicBezTo>
                  <a:cubicBezTo>
                    <a:pt x="11" y="27"/>
                    <a:pt x="16" y="30"/>
                    <a:pt x="21" y="33"/>
                  </a:cubicBezTo>
                  <a:cubicBezTo>
                    <a:pt x="25" y="35"/>
                    <a:pt x="25" y="42"/>
                    <a:pt x="25" y="43"/>
                  </a:cubicBezTo>
                  <a:cubicBezTo>
                    <a:pt x="24" y="45"/>
                    <a:pt x="19" y="42"/>
                    <a:pt x="18" y="44"/>
                  </a:cubicBezTo>
                  <a:cubicBezTo>
                    <a:pt x="18" y="45"/>
                    <a:pt x="25" y="52"/>
                    <a:pt x="28" y="51"/>
                  </a:cubicBezTo>
                  <a:cubicBezTo>
                    <a:pt x="31" y="51"/>
                    <a:pt x="32" y="53"/>
                    <a:pt x="37" y="57"/>
                  </a:cubicBezTo>
                  <a:cubicBezTo>
                    <a:pt x="41" y="61"/>
                    <a:pt x="41" y="65"/>
                    <a:pt x="39" y="67"/>
                  </a:cubicBezTo>
                  <a:cubicBezTo>
                    <a:pt x="37" y="68"/>
                    <a:pt x="43" y="71"/>
                    <a:pt x="49" y="75"/>
                  </a:cubicBezTo>
                  <a:cubicBezTo>
                    <a:pt x="54" y="79"/>
                    <a:pt x="57" y="83"/>
                    <a:pt x="57" y="85"/>
                  </a:cubicBezTo>
                  <a:cubicBezTo>
                    <a:pt x="58" y="87"/>
                    <a:pt x="60" y="85"/>
                    <a:pt x="61" y="83"/>
                  </a:cubicBezTo>
                  <a:cubicBezTo>
                    <a:pt x="62" y="80"/>
                    <a:pt x="59" y="79"/>
                    <a:pt x="59" y="76"/>
                  </a:cubicBezTo>
                  <a:cubicBezTo>
                    <a:pt x="59" y="73"/>
                    <a:pt x="55" y="74"/>
                    <a:pt x="52" y="73"/>
                  </a:cubicBezTo>
                  <a:cubicBezTo>
                    <a:pt x="50" y="73"/>
                    <a:pt x="53" y="68"/>
                    <a:pt x="50" y="66"/>
                  </a:cubicBezTo>
                  <a:cubicBezTo>
                    <a:pt x="48" y="64"/>
                    <a:pt x="46" y="59"/>
                    <a:pt x="45" y="55"/>
                  </a:cubicBezTo>
                  <a:cubicBezTo>
                    <a:pt x="44" y="51"/>
                    <a:pt x="39" y="47"/>
                    <a:pt x="36" y="43"/>
                  </a:cubicBezTo>
                  <a:cubicBezTo>
                    <a:pt x="34" y="38"/>
                    <a:pt x="32" y="35"/>
                    <a:pt x="30" y="34"/>
                  </a:cubicBezTo>
                  <a:cubicBezTo>
                    <a:pt x="28" y="33"/>
                    <a:pt x="32" y="31"/>
                    <a:pt x="31" y="30"/>
                  </a:cubicBezTo>
                  <a:cubicBezTo>
                    <a:pt x="29" y="28"/>
                    <a:pt x="27" y="28"/>
                    <a:pt x="25" y="27"/>
                  </a:cubicBezTo>
                  <a:cubicBezTo>
                    <a:pt x="22" y="26"/>
                    <a:pt x="20" y="24"/>
                    <a:pt x="20" y="21"/>
                  </a:cubicBezTo>
                  <a:cubicBezTo>
                    <a:pt x="20" y="18"/>
                    <a:pt x="18" y="11"/>
                    <a:pt x="17" y="9"/>
                  </a:cubicBezTo>
                  <a:cubicBezTo>
                    <a:pt x="17" y="7"/>
                    <a:pt x="19" y="7"/>
                    <a:pt x="20" y="8"/>
                  </a:cubicBezTo>
                  <a:cubicBezTo>
                    <a:pt x="21" y="9"/>
                    <a:pt x="22" y="10"/>
                    <a:pt x="23" y="9"/>
                  </a:cubicBezTo>
                  <a:cubicBezTo>
                    <a:pt x="24" y="9"/>
                    <a:pt x="27" y="9"/>
                    <a:pt x="27" y="11"/>
                  </a:cubicBezTo>
                  <a:cubicBezTo>
                    <a:pt x="28" y="13"/>
                    <a:pt x="31" y="11"/>
                    <a:pt x="33" y="12"/>
                  </a:cubicBezTo>
                  <a:cubicBezTo>
                    <a:pt x="34" y="13"/>
                    <a:pt x="30" y="14"/>
                    <a:pt x="34" y="22"/>
                  </a:cubicBezTo>
                  <a:cubicBezTo>
                    <a:pt x="39" y="31"/>
                    <a:pt x="36" y="26"/>
                    <a:pt x="36" y="32"/>
                  </a:cubicBezTo>
                  <a:cubicBezTo>
                    <a:pt x="36" y="37"/>
                    <a:pt x="39" y="35"/>
                    <a:pt x="39" y="34"/>
                  </a:cubicBezTo>
                  <a:cubicBezTo>
                    <a:pt x="40" y="33"/>
                    <a:pt x="43" y="35"/>
                    <a:pt x="45" y="38"/>
                  </a:cubicBezTo>
                  <a:cubicBezTo>
                    <a:pt x="47" y="41"/>
                    <a:pt x="52" y="41"/>
                    <a:pt x="52" y="43"/>
                  </a:cubicBezTo>
                  <a:cubicBezTo>
                    <a:pt x="52" y="45"/>
                    <a:pt x="53" y="48"/>
                    <a:pt x="56" y="48"/>
                  </a:cubicBezTo>
                  <a:cubicBezTo>
                    <a:pt x="59" y="49"/>
                    <a:pt x="59" y="52"/>
                    <a:pt x="61" y="53"/>
                  </a:cubicBezTo>
                  <a:cubicBezTo>
                    <a:pt x="63" y="53"/>
                    <a:pt x="64" y="55"/>
                    <a:pt x="63" y="57"/>
                  </a:cubicBezTo>
                  <a:cubicBezTo>
                    <a:pt x="62" y="60"/>
                    <a:pt x="63" y="62"/>
                    <a:pt x="68" y="64"/>
                  </a:cubicBezTo>
                  <a:cubicBezTo>
                    <a:pt x="73" y="66"/>
                    <a:pt x="70" y="66"/>
                    <a:pt x="74" y="70"/>
                  </a:cubicBezTo>
                  <a:cubicBezTo>
                    <a:pt x="78" y="73"/>
                    <a:pt x="89" y="86"/>
                    <a:pt x="91" y="89"/>
                  </a:cubicBezTo>
                  <a:cubicBezTo>
                    <a:pt x="94" y="92"/>
                    <a:pt x="95" y="95"/>
                    <a:pt x="95" y="98"/>
                  </a:cubicBezTo>
                  <a:cubicBezTo>
                    <a:pt x="96" y="100"/>
                    <a:pt x="94" y="101"/>
                    <a:pt x="95" y="104"/>
                  </a:cubicBezTo>
                  <a:cubicBezTo>
                    <a:pt x="96" y="106"/>
                    <a:pt x="92" y="105"/>
                    <a:pt x="93" y="106"/>
                  </a:cubicBezTo>
                  <a:cubicBezTo>
                    <a:pt x="93" y="108"/>
                    <a:pt x="95" y="116"/>
                    <a:pt x="99" y="116"/>
                  </a:cubicBezTo>
                  <a:cubicBezTo>
                    <a:pt x="103" y="117"/>
                    <a:pt x="107" y="122"/>
                    <a:pt x="111" y="124"/>
                  </a:cubicBezTo>
                  <a:cubicBezTo>
                    <a:pt x="114" y="127"/>
                    <a:pt x="119" y="126"/>
                    <a:pt x="123" y="128"/>
                  </a:cubicBezTo>
                  <a:cubicBezTo>
                    <a:pt x="128" y="130"/>
                    <a:pt x="132" y="134"/>
                    <a:pt x="139" y="136"/>
                  </a:cubicBezTo>
                  <a:cubicBezTo>
                    <a:pt x="146" y="138"/>
                    <a:pt x="153" y="141"/>
                    <a:pt x="157" y="144"/>
                  </a:cubicBezTo>
                  <a:cubicBezTo>
                    <a:pt x="162" y="147"/>
                    <a:pt x="167" y="146"/>
                    <a:pt x="174" y="143"/>
                  </a:cubicBezTo>
                  <a:cubicBezTo>
                    <a:pt x="180" y="141"/>
                    <a:pt x="185" y="144"/>
                    <a:pt x="188" y="145"/>
                  </a:cubicBezTo>
                  <a:cubicBezTo>
                    <a:pt x="190" y="146"/>
                    <a:pt x="194" y="149"/>
                    <a:pt x="197" y="152"/>
                  </a:cubicBezTo>
                  <a:cubicBezTo>
                    <a:pt x="200" y="148"/>
                    <a:pt x="203" y="143"/>
                    <a:pt x="204" y="14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1" name="Freeform 280"/>
            <p:cNvSpPr/>
            <p:nvPr/>
          </p:nvSpPr>
          <p:spPr bwMode="auto">
            <a:xfrm>
              <a:off x="3901074" y="4258302"/>
              <a:ext cx="89932" cy="93036"/>
            </a:xfrm>
            <a:custGeom>
              <a:avLst/>
              <a:gdLst>
                <a:gd name="T0" fmla="*/ 30 w 34"/>
                <a:gd name="T1" fmla="*/ 23 h 34"/>
                <a:gd name="T2" fmla="*/ 34 w 34"/>
                <a:gd name="T3" fmla="*/ 18 h 34"/>
                <a:gd name="T4" fmla="*/ 31 w 34"/>
                <a:gd name="T5" fmla="*/ 16 h 34"/>
                <a:gd name="T6" fmla="*/ 27 w 34"/>
                <a:gd name="T7" fmla="*/ 17 h 34"/>
                <a:gd name="T8" fmla="*/ 27 w 34"/>
                <a:gd name="T9" fmla="*/ 0 h 34"/>
                <a:gd name="T10" fmla="*/ 14 w 34"/>
                <a:gd name="T11" fmla="*/ 0 h 34"/>
                <a:gd name="T12" fmla="*/ 11 w 34"/>
                <a:gd name="T13" fmla="*/ 6 h 34"/>
                <a:gd name="T14" fmla="*/ 17 w 34"/>
                <a:gd name="T15" fmla="*/ 14 h 34"/>
                <a:gd name="T16" fmla="*/ 7 w 34"/>
                <a:gd name="T17" fmla="*/ 15 h 34"/>
                <a:gd name="T18" fmla="*/ 0 w 34"/>
                <a:gd name="T19" fmla="*/ 24 h 34"/>
                <a:gd name="T20" fmla="*/ 9 w 34"/>
                <a:gd name="T21" fmla="*/ 32 h 34"/>
                <a:gd name="T22" fmla="*/ 20 w 34"/>
                <a:gd name="T23" fmla="*/ 34 h 34"/>
                <a:gd name="T24" fmla="*/ 20 w 34"/>
                <a:gd name="T25" fmla="*/ 34 h 34"/>
                <a:gd name="T26" fmla="*/ 26 w 34"/>
                <a:gd name="T27" fmla="*/ 29 h 34"/>
                <a:gd name="T28" fmla="*/ 30 w 34"/>
                <a:gd name="T29"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34">
                  <a:moveTo>
                    <a:pt x="30" y="23"/>
                  </a:moveTo>
                  <a:cubicBezTo>
                    <a:pt x="32" y="21"/>
                    <a:pt x="33" y="19"/>
                    <a:pt x="34" y="18"/>
                  </a:cubicBezTo>
                  <a:cubicBezTo>
                    <a:pt x="32" y="20"/>
                    <a:pt x="31" y="18"/>
                    <a:pt x="31" y="16"/>
                  </a:cubicBezTo>
                  <a:cubicBezTo>
                    <a:pt x="27" y="17"/>
                    <a:pt x="27" y="17"/>
                    <a:pt x="27" y="17"/>
                  </a:cubicBezTo>
                  <a:cubicBezTo>
                    <a:pt x="27" y="0"/>
                    <a:pt x="27" y="0"/>
                    <a:pt x="27" y="0"/>
                  </a:cubicBezTo>
                  <a:cubicBezTo>
                    <a:pt x="24" y="1"/>
                    <a:pt x="15" y="0"/>
                    <a:pt x="14" y="0"/>
                  </a:cubicBezTo>
                  <a:cubicBezTo>
                    <a:pt x="13" y="0"/>
                    <a:pt x="12" y="6"/>
                    <a:pt x="11" y="6"/>
                  </a:cubicBezTo>
                  <a:cubicBezTo>
                    <a:pt x="11" y="7"/>
                    <a:pt x="18" y="12"/>
                    <a:pt x="17" y="14"/>
                  </a:cubicBezTo>
                  <a:cubicBezTo>
                    <a:pt x="16" y="16"/>
                    <a:pt x="7" y="15"/>
                    <a:pt x="7" y="15"/>
                  </a:cubicBezTo>
                  <a:cubicBezTo>
                    <a:pt x="6" y="15"/>
                    <a:pt x="3" y="20"/>
                    <a:pt x="0" y="24"/>
                  </a:cubicBezTo>
                  <a:cubicBezTo>
                    <a:pt x="4" y="27"/>
                    <a:pt x="7" y="30"/>
                    <a:pt x="9" y="32"/>
                  </a:cubicBezTo>
                  <a:cubicBezTo>
                    <a:pt x="12" y="34"/>
                    <a:pt x="18" y="31"/>
                    <a:pt x="20" y="34"/>
                  </a:cubicBezTo>
                  <a:cubicBezTo>
                    <a:pt x="20" y="34"/>
                    <a:pt x="20" y="34"/>
                    <a:pt x="20" y="34"/>
                  </a:cubicBezTo>
                  <a:cubicBezTo>
                    <a:pt x="23" y="31"/>
                    <a:pt x="25" y="29"/>
                    <a:pt x="26" y="29"/>
                  </a:cubicBezTo>
                  <a:cubicBezTo>
                    <a:pt x="28" y="28"/>
                    <a:pt x="26" y="26"/>
                    <a:pt x="30" y="2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2" name="Freeform 281"/>
            <p:cNvSpPr/>
            <p:nvPr/>
          </p:nvSpPr>
          <p:spPr bwMode="auto">
            <a:xfrm>
              <a:off x="3972182" y="4242794"/>
              <a:ext cx="29279" cy="62024"/>
            </a:xfrm>
            <a:custGeom>
              <a:avLst/>
              <a:gdLst>
                <a:gd name="T0" fmla="*/ 2 w 11"/>
                <a:gd name="T1" fmla="*/ 5 h 22"/>
                <a:gd name="T2" fmla="*/ 0 w 11"/>
                <a:gd name="T3" fmla="*/ 5 h 22"/>
                <a:gd name="T4" fmla="*/ 0 w 11"/>
                <a:gd name="T5" fmla="*/ 22 h 22"/>
                <a:gd name="T6" fmla="*/ 4 w 11"/>
                <a:gd name="T7" fmla="*/ 21 h 22"/>
                <a:gd name="T8" fmla="*/ 7 w 11"/>
                <a:gd name="T9" fmla="*/ 17 h 22"/>
                <a:gd name="T10" fmla="*/ 9 w 11"/>
                <a:gd name="T11" fmla="*/ 4 h 22"/>
                <a:gd name="T12" fmla="*/ 11 w 11"/>
                <a:gd name="T13" fmla="*/ 3 h 22"/>
                <a:gd name="T14" fmla="*/ 7 w 11"/>
                <a:gd name="T15" fmla="*/ 0 h 22"/>
                <a:gd name="T16" fmla="*/ 2 w 11"/>
                <a:gd name="T1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2">
                  <a:moveTo>
                    <a:pt x="2" y="5"/>
                  </a:moveTo>
                  <a:cubicBezTo>
                    <a:pt x="1" y="5"/>
                    <a:pt x="1" y="5"/>
                    <a:pt x="0" y="5"/>
                  </a:cubicBezTo>
                  <a:cubicBezTo>
                    <a:pt x="0" y="22"/>
                    <a:pt x="0" y="22"/>
                    <a:pt x="0" y="22"/>
                  </a:cubicBezTo>
                  <a:cubicBezTo>
                    <a:pt x="4" y="21"/>
                    <a:pt x="4" y="21"/>
                    <a:pt x="4" y="21"/>
                  </a:cubicBezTo>
                  <a:cubicBezTo>
                    <a:pt x="4" y="20"/>
                    <a:pt x="5" y="18"/>
                    <a:pt x="7" y="17"/>
                  </a:cubicBezTo>
                  <a:cubicBezTo>
                    <a:pt x="10" y="15"/>
                    <a:pt x="5" y="5"/>
                    <a:pt x="9" y="4"/>
                  </a:cubicBezTo>
                  <a:cubicBezTo>
                    <a:pt x="9" y="4"/>
                    <a:pt x="10" y="3"/>
                    <a:pt x="11" y="3"/>
                  </a:cubicBezTo>
                  <a:cubicBezTo>
                    <a:pt x="9" y="1"/>
                    <a:pt x="8" y="0"/>
                    <a:pt x="7" y="0"/>
                  </a:cubicBezTo>
                  <a:cubicBezTo>
                    <a:pt x="5" y="1"/>
                    <a:pt x="2" y="5"/>
                    <a:pt x="2" y="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3" name="Freeform 282"/>
            <p:cNvSpPr/>
            <p:nvPr/>
          </p:nvSpPr>
          <p:spPr bwMode="auto">
            <a:xfrm>
              <a:off x="4281709" y="4200707"/>
              <a:ext cx="62743" cy="57595"/>
            </a:xfrm>
            <a:custGeom>
              <a:avLst/>
              <a:gdLst>
                <a:gd name="T0" fmla="*/ 11 w 24"/>
                <a:gd name="T1" fmla="*/ 2 h 20"/>
                <a:gd name="T2" fmla="*/ 17 w 24"/>
                <a:gd name="T3" fmla="*/ 13 h 20"/>
                <a:gd name="T4" fmla="*/ 1 w 24"/>
                <a:gd name="T5" fmla="*/ 16 h 20"/>
                <a:gd name="T6" fmla="*/ 11 w 24"/>
                <a:gd name="T7" fmla="*/ 18 h 20"/>
                <a:gd name="T8" fmla="*/ 22 w 24"/>
                <a:gd name="T9" fmla="*/ 20 h 20"/>
                <a:gd name="T10" fmla="*/ 24 w 24"/>
                <a:gd name="T11" fmla="*/ 4 h 20"/>
                <a:gd name="T12" fmla="*/ 11 w 24"/>
                <a:gd name="T13" fmla="*/ 2 h 20"/>
              </a:gdLst>
              <a:ahLst/>
              <a:cxnLst>
                <a:cxn ang="0">
                  <a:pos x="T0" y="T1"/>
                </a:cxn>
                <a:cxn ang="0">
                  <a:pos x="T2" y="T3"/>
                </a:cxn>
                <a:cxn ang="0">
                  <a:pos x="T4" y="T5"/>
                </a:cxn>
                <a:cxn ang="0">
                  <a:pos x="T6" y="T7"/>
                </a:cxn>
                <a:cxn ang="0">
                  <a:pos x="T8" y="T9"/>
                </a:cxn>
                <a:cxn ang="0">
                  <a:pos x="T10" y="T11"/>
                </a:cxn>
                <a:cxn ang="0">
                  <a:pos x="T12" y="T13"/>
                </a:cxn>
              </a:cxnLst>
              <a:rect l="0" t="0" r="r" b="b"/>
              <a:pathLst>
                <a:path w="24" h="20">
                  <a:moveTo>
                    <a:pt x="11" y="2"/>
                  </a:moveTo>
                  <a:cubicBezTo>
                    <a:pt x="8" y="4"/>
                    <a:pt x="17" y="10"/>
                    <a:pt x="17" y="13"/>
                  </a:cubicBezTo>
                  <a:cubicBezTo>
                    <a:pt x="17" y="16"/>
                    <a:pt x="2" y="12"/>
                    <a:pt x="1" y="16"/>
                  </a:cubicBezTo>
                  <a:cubicBezTo>
                    <a:pt x="0" y="18"/>
                    <a:pt x="6" y="20"/>
                    <a:pt x="11" y="18"/>
                  </a:cubicBezTo>
                  <a:cubicBezTo>
                    <a:pt x="16" y="17"/>
                    <a:pt x="20" y="18"/>
                    <a:pt x="22" y="20"/>
                  </a:cubicBezTo>
                  <a:cubicBezTo>
                    <a:pt x="23" y="14"/>
                    <a:pt x="23" y="8"/>
                    <a:pt x="24" y="4"/>
                  </a:cubicBezTo>
                  <a:cubicBezTo>
                    <a:pt x="20" y="3"/>
                    <a:pt x="14" y="0"/>
                    <a:pt x="11" y="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4" name="Freeform 283"/>
            <p:cNvSpPr/>
            <p:nvPr/>
          </p:nvSpPr>
          <p:spPr bwMode="auto">
            <a:xfrm>
              <a:off x="4338178" y="4209566"/>
              <a:ext cx="73200" cy="50948"/>
            </a:xfrm>
            <a:custGeom>
              <a:avLst/>
              <a:gdLst>
                <a:gd name="T0" fmla="*/ 11 w 28"/>
                <a:gd name="T1" fmla="*/ 13 h 18"/>
                <a:gd name="T2" fmla="*/ 28 w 28"/>
                <a:gd name="T3" fmla="*/ 10 h 18"/>
                <a:gd name="T4" fmla="*/ 6 w 28"/>
                <a:gd name="T5" fmla="*/ 1 h 18"/>
                <a:gd name="T6" fmla="*/ 2 w 28"/>
                <a:gd name="T7" fmla="*/ 1 h 18"/>
                <a:gd name="T8" fmla="*/ 0 w 28"/>
                <a:gd name="T9" fmla="*/ 17 h 18"/>
                <a:gd name="T10" fmla="*/ 1 w 28"/>
                <a:gd name="T11" fmla="*/ 17 h 18"/>
                <a:gd name="T12" fmla="*/ 11 w 28"/>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28" h="18">
                  <a:moveTo>
                    <a:pt x="11" y="13"/>
                  </a:moveTo>
                  <a:cubicBezTo>
                    <a:pt x="17" y="11"/>
                    <a:pt x="28" y="15"/>
                    <a:pt x="28" y="10"/>
                  </a:cubicBezTo>
                  <a:cubicBezTo>
                    <a:pt x="28" y="5"/>
                    <a:pt x="11" y="0"/>
                    <a:pt x="6" y="1"/>
                  </a:cubicBezTo>
                  <a:cubicBezTo>
                    <a:pt x="5" y="2"/>
                    <a:pt x="4" y="2"/>
                    <a:pt x="2" y="1"/>
                  </a:cubicBezTo>
                  <a:cubicBezTo>
                    <a:pt x="1" y="5"/>
                    <a:pt x="1" y="11"/>
                    <a:pt x="0" y="17"/>
                  </a:cubicBezTo>
                  <a:cubicBezTo>
                    <a:pt x="1" y="17"/>
                    <a:pt x="1" y="17"/>
                    <a:pt x="1" y="17"/>
                  </a:cubicBezTo>
                  <a:cubicBezTo>
                    <a:pt x="4" y="18"/>
                    <a:pt x="5" y="16"/>
                    <a:pt x="11" y="1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5" name="Freeform 284"/>
            <p:cNvSpPr/>
            <p:nvPr/>
          </p:nvSpPr>
          <p:spPr bwMode="auto">
            <a:xfrm>
              <a:off x="4009828" y="4324755"/>
              <a:ext cx="92022" cy="95250"/>
            </a:xfrm>
            <a:custGeom>
              <a:avLst/>
              <a:gdLst>
                <a:gd name="T0" fmla="*/ 19 w 35"/>
                <a:gd name="T1" fmla="*/ 33 h 35"/>
                <a:gd name="T2" fmla="*/ 27 w 35"/>
                <a:gd name="T3" fmla="*/ 34 h 35"/>
                <a:gd name="T4" fmla="*/ 31 w 35"/>
                <a:gd name="T5" fmla="*/ 35 h 35"/>
                <a:gd name="T6" fmla="*/ 30 w 35"/>
                <a:gd name="T7" fmla="*/ 33 h 35"/>
                <a:gd name="T8" fmla="*/ 32 w 35"/>
                <a:gd name="T9" fmla="*/ 23 h 35"/>
                <a:gd name="T10" fmla="*/ 33 w 35"/>
                <a:gd name="T11" fmla="*/ 9 h 35"/>
                <a:gd name="T12" fmla="*/ 35 w 35"/>
                <a:gd name="T13" fmla="*/ 1 h 35"/>
                <a:gd name="T14" fmla="*/ 35 w 35"/>
                <a:gd name="T15" fmla="*/ 0 h 35"/>
                <a:gd name="T16" fmla="*/ 25 w 35"/>
                <a:gd name="T17" fmla="*/ 4 h 35"/>
                <a:gd name="T18" fmla="*/ 17 w 35"/>
                <a:gd name="T19" fmla="*/ 5 h 35"/>
                <a:gd name="T20" fmla="*/ 9 w 35"/>
                <a:gd name="T21" fmla="*/ 9 h 35"/>
                <a:gd name="T22" fmla="*/ 6 w 35"/>
                <a:gd name="T23" fmla="*/ 14 h 35"/>
                <a:gd name="T24" fmla="*/ 4 w 35"/>
                <a:gd name="T25" fmla="*/ 16 h 35"/>
                <a:gd name="T26" fmla="*/ 1 w 35"/>
                <a:gd name="T27" fmla="*/ 17 h 35"/>
                <a:gd name="T28" fmla="*/ 2 w 35"/>
                <a:gd name="T29" fmla="*/ 20 h 35"/>
                <a:gd name="T30" fmla="*/ 12 w 35"/>
                <a:gd name="T31" fmla="*/ 30 h 35"/>
                <a:gd name="T32" fmla="*/ 14 w 35"/>
                <a:gd name="T33" fmla="*/ 33 h 35"/>
                <a:gd name="T34" fmla="*/ 19 w 35"/>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5">
                  <a:moveTo>
                    <a:pt x="19" y="33"/>
                  </a:moveTo>
                  <a:cubicBezTo>
                    <a:pt x="21" y="34"/>
                    <a:pt x="25" y="33"/>
                    <a:pt x="27" y="34"/>
                  </a:cubicBezTo>
                  <a:cubicBezTo>
                    <a:pt x="28" y="35"/>
                    <a:pt x="29" y="35"/>
                    <a:pt x="31" y="35"/>
                  </a:cubicBezTo>
                  <a:cubicBezTo>
                    <a:pt x="30" y="34"/>
                    <a:pt x="30" y="33"/>
                    <a:pt x="30" y="33"/>
                  </a:cubicBezTo>
                  <a:cubicBezTo>
                    <a:pt x="28" y="31"/>
                    <a:pt x="31" y="26"/>
                    <a:pt x="32" y="23"/>
                  </a:cubicBezTo>
                  <a:cubicBezTo>
                    <a:pt x="33" y="19"/>
                    <a:pt x="31" y="11"/>
                    <a:pt x="33" y="9"/>
                  </a:cubicBezTo>
                  <a:cubicBezTo>
                    <a:pt x="35" y="7"/>
                    <a:pt x="34" y="6"/>
                    <a:pt x="35" y="1"/>
                  </a:cubicBezTo>
                  <a:cubicBezTo>
                    <a:pt x="35" y="0"/>
                    <a:pt x="35" y="0"/>
                    <a:pt x="35" y="0"/>
                  </a:cubicBezTo>
                  <a:cubicBezTo>
                    <a:pt x="31" y="0"/>
                    <a:pt x="26" y="3"/>
                    <a:pt x="25" y="4"/>
                  </a:cubicBezTo>
                  <a:cubicBezTo>
                    <a:pt x="24" y="4"/>
                    <a:pt x="18" y="2"/>
                    <a:pt x="17" y="5"/>
                  </a:cubicBezTo>
                  <a:cubicBezTo>
                    <a:pt x="17" y="8"/>
                    <a:pt x="13" y="9"/>
                    <a:pt x="9" y="9"/>
                  </a:cubicBezTo>
                  <a:cubicBezTo>
                    <a:pt x="4" y="9"/>
                    <a:pt x="6" y="13"/>
                    <a:pt x="6" y="14"/>
                  </a:cubicBezTo>
                  <a:cubicBezTo>
                    <a:pt x="6" y="15"/>
                    <a:pt x="4" y="16"/>
                    <a:pt x="4" y="16"/>
                  </a:cubicBezTo>
                  <a:cubicBezTo>
                    <a:pt x="1" y="17"/>
                    <a:pt x="1" y="17"/>
                    <a:pt x="1" y="17"/>
                  </a:cubicBezTo>
                  <a:cubicBezTo>
                    <a:pt x="0" y="18"/>
                    <a:pt x="0" y="19"/>
                    <a:pt x="2" y="20"/>
                  </a:cubicBezTo>
                  <a:cubicBezTo>
                    <a:pt x="5" y="22"/>
                    <a:pt x="9" y="28"/>
                    <a:pt x="12" y="30"/>
                  </a:cubicBezTo>
                  <a:cubicBezTo>
                    <a:pt x="13" y="30"/>
                    <a:pt x="14" y="32"/>
                    <a:pt x="14" y="33"/>
                  </a:cubicBezTo>
                  <a:cubicBezTo>
                    <a:pt x="16" y="33"/>
                    <a:pt x="18" y="33"/>
                    <a:pt x="19" y="3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6" name="Freeform 285"/>
            <p:cNvSpPr/>
            <p:nvPr/>
          </p:nvSpPr>
          <p:spPr bwMode="auto">
            <a:xfrm>
              <a:off x="4294259" y="4546273"/>
              <a:ext cx="840744" cy="908223"/>
            </a:xfrm>
            <a:custGeom>
              <a:avLst/>
              <a:gdLst>
                <a:gd name="T0" fmla="*/ 180 w 321"/>
                <a:gd name="T1" fmla="*/ 304 h 328"/>
                <a:gd name="T2" fmla="*/ 185 w 321"/>
                <a:gd name="T3" fmla="*/ 306 h 328"/>
                <a:gd name="T4" fmla="*/ 206 w 321"/>
                <a:gd name="T5" fmla="*/ 270 h 328"/>
                <a:gd name="T6" fmla="*/ 219 w 321"/>
                <a:gd name="T7" fmla="*/ 244 h 328"/>
                <a:gd name="T8" fmla="*/ 240 w 321"/>
                <a:gd name="T9" fmla="*/ 232 h 328"/>
                <a:gd name="T10" fmla="*/ 265 w 321"/>
                <a:gd name="T11" fmla="*/ 225 h 328"/>
                <a:gd name="T12" fmla="*/ 275 w 321"/>
                <a:gd name="T13" fmla="*/ 206 h 328"/>
                <a:gd name="T14" fmla="*/ 283 w 321"/>
                <a:gd name="T15" fmla="*/ 188 h 328"/>
                <a:gd name="T16" fmla="*/ 286 w 321"/>
                <a:gd name="T17" fmla="*/ 151 h 328"/>
                <a:gd name="T18" fmla="*/ 292 w 321"/>
                <a:gd name="T19" fmla="*/ 147 h 328"/>
                <a:gd name="T20" fmla="*/ 317 w 321"/>
                <a:gd name="T21" fmla="*/ 112 h 328"/>
                <a:gd name="T22" fmla="*/ 290 w 321"/>
                <a:gd name="T23" fmla="*/ 74 h 328"/>
                <a:gd name="T24" fmla="*/ 240 w 321"/>
                <a:gd name="T25" fmla="*/ 68 h 328"/>
                <a:gd name="T26" fmla="*/ 211 w 321"/>
                <a:gd name="T27" fmla="*/ 53 h 328"/>
                <a:gd name="T28" fmla="*/ 208 w 321"/>
                <a:gd name="T29" fmla="*/ 47 h 328"/>
                <a:gd name="T30" fmla="*/ 188 w 321"/>
                <a:gd name="T31" fmla="*/ 43 h 328"/>
                <a:gd name="T32" fmla="*/ 184 w 321"/>
                <a:gd name="T33" fmla="*/ 9 h 328"/>
                <a:gd name="T34" fmla="*/ 158 w 321"/>
                <a:gd name="T35" fmla="*/ 23 h 328"/>
                <a:gd name="T36" fmla="*/ 136 w 321"/>
                <a:gd name="T37" fmla="*/ 27 h 328"/>
                <a:gd name="T38" fmla="*/ 118 w 321"/>
                <a:gd name="T39" fmla="*/ 28 h 328"/>
                <a:gd name="T40" fmla="*/ 112 w 321"/>
                <a:gd name="T41" fmla="*/ 1 h 328"/>
                <a:gd name="T42" fmla="*/ 92 w 321"/>
                <a:gd name="T43" fmla="*/ 12 h 328"/>
                <a:gd name="T44" fmla="*/ 76 w 321"/>
                <a:gd name="T45" fmla="*/ 11 h 328"/>
                <a:gd name="T46" fmla="*/ 86 w 321"/>
                <a:gd name="T47" fmla="*/ 23 h 328"/>
                <a:gd name="T48" fmla="*/ 75 w 321"/>
                <a:gd name="T49" fmla="*/ 33 h 328"/>
                <a:gd name="T50" fmla="*/ 60 w 321"/>
                <a:gd name="T51" fmla="*/ 35 h 328"/>
                <a:gd name="T52" fmla="*/ 34 w 321"/>
                <a:gd name="T53" fmla="*/ 30 h 328"/>
                <a:gd name="T54" fmla="*/ 32 w 321"/>
                <a:gd name="T55" fmla="*/ 42 h 328"/>
                <a:gd name="T56" fmla="*/ 33 w 321"/>
                <a:gd name="T57" fmla="*/ 77 h 328"/>
                <a:gd name="T58" fmla="*/ 9 w 321"/>
                <a:gd name="T59" fmla="*/ 86 h 328"/>
                <a:gd name="T60" fmla="*/ 1 w 321"/>
                <a:gd name="T61" fmla="*/ 103 h 328"/>
                <a:gd name="T62" fmla="*/ 11 w 321"/>
                <a:gd name="T63" fmla="*/ 120 h 328"/>
                <a:gd name="T64" fmla="*/ 27 w 321"/>
                <a:gd name="T65" fmla="*/ 122 h 328"/>
                <a:gd name="T66" fmla="*/ 47 w 321"/>
                <a:gd name="T67" fmla="*/ 131 h 328"/>
                <a:gd name="T68" fmla="*/ 71 w 321"/>
                <a:gd name="T69" fmla="*/ 124 h 328"/>
                <a:gd name="T70" fmla="*/ 88 w 321"/>
                <a:gd name="T71" fmla="*/ 146 h 328"/>
                <a:gd name="T72" fmla="*/ 107 w 321"/>
                <a:gd name="T73" fmla="*/ 154 h 328"/>
                <a:gd name="T74" fmla="*/ 112 w 321"/>
                <a:gd name="T75" fmla="*/ 173 h 328"/>
                <a:gd name="T76" fmla="*/ 133 w 321"/>
                <a:gd name="T77" fmla="*/ 189 h 328"/>
                <a:gd name="T78" fmla="*/ 130 w 321"/>
                <a:gd name="T79" fmla="*/ 209 h 328"/>
                <a:gd name="T80" fmla="*/ 142 w 321"/>
                <a:gd name="T81" fmla="*/ 226 h 328"/>
                <a:gd name="T82" fmla="*/ 158 w 321"/>
                <a:gd name="T83" fmla="*/ 240 h 328"/>
                <a:gd name="T84" fmla="*/ 164 w 321"/>
                <a:gd name="T85" fmla="*/ 267 h 328"/>
                <a:gd name="T86" fmla="*/ 134 w 321"/>
                <a:gd name="T87" fmla="*/ 296 h 328"/>
                <a:gd name="T88" fmla="*/ 146 w 321"/>
                <a:gd name="T89" fmla="*/ 304 h 328"/>
                <a:gd name="T90" fmla="*/ 165 w 321"/>
                <a:gd name="T91" fmla="*/ 3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1" h="328">
                  <a:moveTo>
                    <a:pt x="170" y="324"/>
                  </a:moveTo>
                  <a:cubicBezTo>
                    <a:pt x="175" y="320"/>
                    <a:pt x="174" y="318"/>
                    <a:pt x="176" y="314"/>
                  </a:cubicBezTo>
                  <a:cubicBezTo>
                    <a:pt x="178" y="310"/>
                    <a:pt x="176" y="308"/>
                    <a:pt x="180" y="304"/>
                  </a:cubicBezTo>
                  <a:cubicBezTo>
                    <a:pt x="184" y="301"/>
                    <a:pt x="180" y="298"/>
                    <a:pt x="185" y="296"/>
                  </a:cubicBezTo>
                  <a:cubicBezTo>
                    <a:pt x="190" y="293"/>
                    <a:pt x="189" y="298"/>
                    <a:pt x="185" y="303"/>
                  </a:cubicBezTo>
                  <a:cubicBezTo>
                    <a:pt x="181" y="308"/>
                    <a:pt x="180" y="310"/>
                    <a:pt x="185" y="306"/>
                  </a:cubicBezTo>
                  <a:cubicBezTo>
                    <a:pt x="191" y="302"/>
                    <a:pt x="193" y="296"/>
                    <a:pt x="196" y="290"/>
                  </a:cubicBezTo>
                  <a:cubicBezTo>
                    <a:pt x="199" y="284"/>
                    <a:pt x="201" y="282"/>
                    <a:pt x="204" y="281"/>
                  </a:cubicBezTo>
                  <a:cubicBezTo>
                    <a:pt x="206" y="281"/>
                    <a:pt x="206" y="274"/>
                    <a:pt x="206" y="270"/>
                  </a:cubicBezTo>
                  <a:cubicBezTo>
                    <a:pt x="206" y="265"/>
                    <a:pt x="204" y="261"/>
                    <a:pt x="206" y="258"/>
                  </a:cubicBezTo>
                  <a:cubicBezTo>
                    <a:pt x="208" y="255"/>
                    <a:pt x="206" y="252"/>
                    <a:pt x="209" y="252"/>
                  </a:cubicBezTo>
                  <a:cubicBezTo>
                    <a:pt x="211" y="252"/>
                    <a:pt x="215" y="248"/>
                    <a:pt x="219" y="244"/>
                  </a:cubicBezTo>
                  <a:cubicBezTo>
                    <a:pt x="223" y="240"/>
                    <a:pt x="225" y="240"/>
                    <a:pt x="229" y="240"/>
                  </a:cubicBezTo>
                  <a:cubicBezTo>
                    <a:pt x="234" y="239"/>
                    <a:pt x="231" y="238"/>
                    <a:pt x="234" y="237"/>
                  </a:cubicBezTo>
                  <a:cubicBezTo>
                    <a:pt x="237" y="236"/>
                    <a:pt x="238" y="234"/>
                    <a:pt x="240" y="232"/>
                  </a:cubicBezTo>
                  <a:cubicBezTo>
                    <a:pt x="242" y="231"/>
                    <a:pt x="249" y="233"/>
                    <a:pt x="253" y="233"/>
                  </a:cubicBezTo>
                  <a:cubicBezTo>
                    <a:pt x="258" y="233"/>
                    <a:pt x="261" y="233"/>
                    <a:pt x="261" y="230"/>
                  </a:cubicBezTo>
                  <a:cubicBezTo>
                    <a:pt x="261" y="228"/>
                    <a:pt x="263" y="225"/>
                    <a:pt x="265" y="225"/>
                  </a:cubicBezTo>
                  <a:cubicBezTo>
                    <a:pt x="268" y="225"/>
                    <a:pt x="269" y="225"/>
                    <a:pt x="269" y="221"/>
                  </a:cubicBezTo>
                  <a:cubicBezTo>
                    <a:pt x="269" y="218"/>
                    <a:pt x="270" y="215"/>
                    <a:pt x="272" y="214"/>
                  </a:cubicBezTo>
                  <a:cubicBezTo>
                    <a:pt x="274" y="212"/>
                    <a:pt x="274" y="209"/>
                    <a:pt x="275" y="206"/>
                  </a:cubicBezTo>
                  <a:cubicBezTo>
                    <a:pt x="276" y="204"/>
                    <a:pt x="278" y="205"/>
                    <a:pt x="278" y="202"/>
                  </a:cubicBezTo>
                  <a:cubicBezTo>
                    <a:pt x="278" y="199"/>
                    <a:pt x="279" y="195"/>
                    <a:pt x="279" y="192"/>
                  </a:cubicBezTo>
                  <a:cubicBezTo>
                    <a:pt x="279" y="190"/>
                    <a:pt x="282" y="190"/>
                    <a:pt x="283" y="188"/>
                  </a:cubicBezTo>
                  <a:cubicBezTo>
                    <a:pt x="285" y="186"/>
                    <a:pt x="282" y="184"/>
                    <a:pt x="284" y="178"/>
                  </a:cubicBezTo>
                  <a:cubicBezTo>
                    <a:pt x="286" y="172"/>
                    <a:pt x="284" y="167"/>
                    <a:pt x="284" y="162"/>
                  </a:cubicBezTo>
                  <a:cubicBezTo>
                    <a:pt x="284" y="157"/>
                    <a:pt x="284" y="152"/>
                    <a:pt x="286" y="151"/>
                  </a:cubicBezTo>
                  <a:cubicBezTo>
                    <a:pt x="288" y="149"/>
                    <a:pt x="287" y="148"/>
                    <a:pt x="286" y="147"/>
                  </a:cubicBezTo>
                  <a:cubicBezTo>
                    <a:pt x="284" y="147"/>
                    <a:pt x="286" y="145"/>
                    <a:pt x="287" y="145"/>
                  </a:cubicBezTo>
                  <a:cubicBezTo>
                    <a:pt x="288" y="145"/>
                    <a:pt x="290" y="148"/>
                    <a:pt x="292" y="147"/>
                  </a:cubicBezTo>
                  <a:cubicBezTo>
                    <a:pt x="294" y="145"/>
                    <a:pt x="296" y="139"/>
                    <a:pt x="298" y="134"/>
                  </a:cubicBezTo>
                  <a:cubicBezTo>
                    <a:pt x="300" y="129"/>
                    <a:pt x="304" y="129"/>
                    <a:pt x="306" y="128"/>
                  </a:cubicBezTo>
                  <a:cubicBezTo>
                    <a:pt x="309" y="127"/>
                    <a:pt x="314" y="121"/>
                    <a:pt x="317" y="112"/>
                  </a:cubicBezTo>
                  <a:cubicBezTo>
                    <a:pt x="321" y="104"/>
                    <a:pt x="317" y="95"/>
                    <a:pt x="316" y="89"/>
                  </a:cubicBezTo>
                  <a:cubicBezTo>
                    <a:pt x="314" y="83"/>
                    <a:pt x="312" y="84"/>
                    <a:pt x="309" y="84"/>
                  </a:cubicBezTo>
                  <a:cubicBezTo>
                    <a:pt x="305" y="85"/>
                    <a:pt x="298" y="84"/>
                    <a:pt x="290" y="74"/>
                  </a:cubicBezTo>
                  <a:cubicBezTo>
                    <a:pt x="281" y="64"/>
                    <a:pt x="272" y="65"/>
                    <a:pt x="266" y="67"/>
                  </a:cubicBezTo>
                  <a:cubicBezTo>
                    <a:pt x="260" y="68"/>
                    <a:pt x="254" y="64"/>
                    <a:pt x="250" y="63"/>
                  </a:cubicBezTo>
                  <a:cubicBezTo>
                    <a:pt x="246" y="62"/>
                    <a:pt x="242" y="67"/>
                    <a:pt x="240" y="68"/>
                  </a:cubicBezTo>
                  <a:cubicBezTo>
                    <a:pt x="237" y="69"/>
                    <a:pt x="241" y="64"/>
                    <a:pt x="241" y="60"/>
                  </a:cubicBezTo>
                  <a:cubicBezTo>
                    <a:pt x="241" y="57"/>
                    <a:pt x="230" y="52"/>
                    <a:pt x="222" y="49"/>
                  </a:cubicBezTo>
                  <a:cubicBezTo>
                    <a:pt x="214" y="46"/>
                    <a:pt x="211" y="47"/>
                    <a:pt x="211" y="53"/>
                  </a:cubicBezTo>
                  <a:cubicBezTo>
                    <a:pt x="211" y="58"/>
                    <a:pt x="207" y="51"/>
                    <a:pt x="205" y="57"/>
                  </a:cubicBezTo>
                  <a:cubicBezTo>
                    <a:pt x="202" y="62"/>
                    <a:pt x="198" y="58"/>
                    <a:pt x="201" y="57"/>
                  </a:cubicBezTo>
                  <a:cubicBezTo>
                    <a:pt x="204" y="55"/>
                    <a:pt x="207" y="51"/>
                    <a:pt x="208" y="47"/>
                  </a:cubicBezTo>
                  <a:cubicBezTo>
                    <a:pt x="209" y="44"/>
                    <a:pt x="196" y="41"/>
                    <a:pt x="191" y="43"/>
                  </a:cubicBezTo>
                  <a:cubicBezTo>
                    <a:pt x="187" y="45"/>
                    <a:pt x="190" y="51"/>
                    <a:pt x="186" y="49"/>
                  </a:cubicBezTo>
                  <a:cubicBezTo>
                    <a:pt x="183" y="47"/>
                    <a:pt x="186" y="43"/>
                    <a:pt x="188" y="43"/>
                  </a:cubicBezTo>
                  <a:cubicBezTo>
                    <a:pt x="191" y="43"/>
                    <a:pt x="194" y="37"/>
                    <a:pt x="196" y="33"/>
                  </a:cubicBezTo>
                  <a:cubicBezTo>
                    <a:pt x="198" y="29"/>
                    <a:pt x="193" y="28"/>
                    <a:pt x="190" y="24"/>
                  </a:cubicBezTo>
                  <a:cubicBezTo>
                    <a:pt x="187" y="21"/>
                    <a:pt x="187" y="10"/>
                    <a:pt x="184" y="9"/>
                  </a:cubicBezTo>
                  <a:cubicBezTo>
                    <a:pt x="181" y="12"/>
                    <a:pt x="176" y="18"/>
                    <a:pt x="175" y="22"/>
                  </a:cubicBezTo>
                  <a:cubicBezTo>
                    <a:pt x="173" y="27"/>
                    <a:pt x="171" y="24"/>
                    <a:pt x="166" y="25"/>
                  </a:cubicBezTo>
                  <a:cubicBezTo>
                    <a:pt x="162" y="27"/>
                    <a:pt x="159" y="25"/>
                    <a:pt x="158" y="23"/>
                  </a:cubicBezTo>
                  <a:cubicBezTo>
                    <a:pt x="157" y="21"/>
                    <a:pt x="152" y="23"/>
                    <a:pt x="149" y="23"/>
                  </a:cubicBezTo>
                  <a:cubicBezTo>
                    <a:pt x="146" y="22"/>
                    <a:pt x="148" y="26"/>
                    <a:pt x="146" y="28"/>
                  </a:cubicBezTo>
                  <a:cubicBezTo>
                    <a:pt x="144" y="29"/>
                    <a:pt x="138" y="25"/>
                    <a:pt x="136" y="27"/>
                  </a:cubicBezTo>
                  <a:cubicBezTo>
                    <a:pt x="134" y="30"/>
                    <a:pt x="133" y="27"/>
                    <a:pt x="132" y="29"/>
                  </a:cubicBezTo>
                  <a:cubicBezTo>
                    <a:pt x="131" y="31"/>
                    <a:pt x="128" y="30"/>
                    <a:pt x="127" y="31"/>
                  </a:cubicBezTo>
                  <a:cubicBezTo>
                    <a:pt x="126" y="32"/>
                    <a:pt x="122" y="33"/>
                    <a:pt x="118" y="28"/>
                  </a:cubicBezTo>
                  <a:cubicBezTo>
                    <a:pt x="114" y="24"/>
                    <a:pt x="114" y="16"/>
                    <a:pt x="116" y="14"/>
                  </a:cubicBezTo>
                  <a:cubicBezTo>
                    <a:pt x="118" y="13"/>
                    <a:pt x="118" y="9"/>
                    <a:pt x="116" y="7"/>
                  </a:cubicBezTo>
                  <a:cubicBezTo>
                    <a:pt x="113" y="6"/>
                    <a:pt x="116" y="1"/>
                    <a:pt x="112" y="1"/>
                  </a:cubicBezTo>
                  <a:cubicBezTo>
                    <a:pt x="109" y="0"/>
                    <a:pt x="109" y="4"/>
                    <a:pt x="107" y="5"/>
                  </a:cubicBezTo>
                  <a:cubicBezTo>
                    <a:pt x="105" y="6"/>
                    <a:pt x="100" y="10"/>
                    <a:pt x="97" y="9"/>
                  </a:cubicBezTo>
                  <a:cubicBezTo>
                    <a:pt x="95" y="9"/>
                    <a:pt x="92" y="10"/>
                    <a:pt x="92" y="12"/>
                  </a:cubicBezTo>
                  <a:cubicBezTo>
                    <a:pt x="92" y="15"/>
                    <a:pt x="89" y="14"/>
                    <a:pt x="89" y="12"/>
                  </a:cubicBezTo>
                  <a:cubicBezTo>
                    <a:pt x="88" y="10"/>
                    <a:pt x="83" y="11"/>
                    <a:pt x="82" y="10"/>
                  </a:cubicBezTo>
                  <a:cubicBezTo>
                    <a:pt x="80" y="8"/>
                    <a:pt x="73" y="9"/>
                    <a:pt x="76" y="11"/>
                  </a:cubicBezTo>
                  <a:cubicBezTo>
                    <a:pt x="79" y="12"/>
                    <a:pt x="79" y="14"/>
                    <a:pt x="79" y="17"/>
                  </a:cubicBezTo>
                  <a:cubicBezTo>
                    <a:pt x="79" y="19"/>
                    <a:pt x="82" y="18"/>
                    <a:pt x="82" y="22"/>
                  </a:cubicBezTo>
                  <a:cubicBezTo>
                    <a:pt x="82" y="25"/>
                    <a:pt x="84" y="23"/>
                    <a:pt x="86" y="23"/>
                  </a:cubicBezTo>
                  <a:cubicBezTo>
                    <a:pt x="87" y="23"/>
                    <a:pt x="87" y="25"/>
                    <a:pt x="85" y="26"/>
                  </a:cubicBezTo>
                  <a:cubicBezTo>
                    <a:pt x="82" y="26"/>
                    <a:pt x="81" y="28"/>
                    <a:pt x="80" y="30"/>
                  </a:cubicBezTo>
                  <a:cubicBezTo>
                    <a:pt x="79" y="33"/>
                    <a:pt x="77" y="31"/>
                    <a:pt x="75" y="33"/>
                  </a:cubicBezTo>
                  <a:cubicBezTo>
                    <a:pt x="73" y="35"/>
                    <a:pt x="71" y="37"/>
                    <a:pt x="69" y="36"/>
                  </a:cubicBezTo>
                  <a:cubicBezTo>
                    <a:pt x="68" y="35"/>
                    <a:pt x="67" y="36"/>
                    <a:pt x="65" y="37"/>
                  </a:cubicBezTo>
                  <a:cubicBezTo>
                    <a:pt x="63" y="38"/>
                    <a:pt x="63" y="37"/>
                    <a:pt x="60" y="35"/>
                  </a:cubicBezTo>
                  <a:cubicBezTo>
                    <a:pt x="58" y="33"/>
                    <a:pt x="57" y="30"/>
                    <a:pt x="54" y="27"/>
                  </a:cubicBezTo>
                  <a:cubicBezTo>
                    <a:pt x="52" y="27"/>
                    <a:pt x="48" y="29"/>
                    <a:pt x="46" y="29"/>
                  </a:cubicBezTo>
                  <a:cubicBezTo>
                    <a:pt x="43" y="29"/>
                    <a:pt x="34" y="28"/>
                    <a:pt x="34" y="30"/>
                  </a:cubicBezTo>
                  <a:cubicBezTo>
                    <a:pt x="33" y="31"/>
                    <a:pt x="35" y="34"/>
                    <a:pt x="36" y="34"/>
                  </a:cubicBezTo>
                  <a:cubicBezTo>
                    <a:pt x="37" y="34"/>
                    <a:pt x="41" y="35"/>
                    <a:pt x="38" y="37"/>
                  </a:cubicBezTo>
                  <a:cubicBezTo>
                    <a:pt x="35" y="40"/>
                    <a:pt x="32" y="37"/>
                    <a:pt x="32" y="42"/>
                  </a:cubicBezTo>
                  <a:cubicBezTo>
                    <a:pt x="32" y="47"/>
                    <a:pt x="39" y="50"/>
                    <a:pt x="37" y="55"/>
                  </a:cubicBezTo>
                  <a:cubicBezTo>
                    <a:pt x="37" y="57"/>
                    <a:pt x="36" y="63"/>
                    <a:pt x="36" y="66"/>
                  </a:cubicBezTo>
                  <a:cubicBezTo>
                    <a:pt x="36" y="68"/>
                    <a:pt x="35" y="76"/>
                    <a:pt x="33" y="77"/>
                  </a:cubicBezTo>
                  <a:cubicBezTo>
                    <a:pt x="30" y="77"/>
                    <a:pt x="29" y="75"/>
                    <a:pt x="26" y="77"/>
                  </a:cubicBezTo>
                  <a:cubicBezTo>
                    <a:pt x="23" y="80"/>
                    <a:pt x="19" y="78"/>
                    <a:pt x="16" y="81"/>
                  </a:cubicBezTo>
                  <a:cubicBezTo>
                    <a:pt x="13" y="83"/>
                    <a:pt x="9" y="82"/>
                    <a:pt x="9" y="86"/>
                  </a:cubicBezTo>
                  <a:cubicBezTo>
                    <a:pt x="9" y="89"/>
                    <a:pt x="5" y="90"/>
                    <a:pt x="6" y="93"/>
                  </a:cubicBezTo>
                  <a:cubicBezTo>
                    <a:pt x="7" y="96"/>
                    <a:pt x="5" y="95"/>
                    <a:pt x="3" y="97"/>
                  </a:cubicBezTo>
                  <a:cubicBezTo>
                    <a:pt x="0" y="100"/>
                    <a:pt x="3" y="101"/>
                    <a:pt x="1" y="103"/>
                  </a:cubicBezTo>
                  <a:cubicBezTo>
                    <a:pt x="0" y="104"/>
                    <a:pt x="2" y="107"/>
                    <a:pt x="4" y="110"/>
                  </a:cubicBezTo>
                  <a:cubicBezTo>
                    <a:pt x="5" y="112"/>
                    <a:pt x="7" y="114"/>
                    <a:pt x="7" y="116"/>
                  </a:cubicBezTo>
                  <a:cubicBezTo>
                    <a:pt x="7" y="119"/>
                    <a:pt x="9" y="120"/>
                    <a:pt x="11" y="120"/>
                  </a:cubicBezTo>
                  <a:cubicBezTo>
                    <a:pt x="13" y="119"/>
                    <a:pt x="11" y="124"/>
                    <a:pt x="15" y="124"/>
                  </a:cubicBezTo>
                  <a:cubicBezTo>
                    <a:pt x="19" y="124"/>
                    <a:pt x="23" y="125"/>
                    <a:pt x="24" y="123"/>
                  </a:cubicBezTo>
                  <a:cubicBezTo>
                    <a:pt x="25" y="121"/>
                    <a:pt x="27" y="119"/>
                    <a:pt x="27" y="122"/>
                  </a:cubicBezTo>
                  <a:cubicBezTo>
                    <a:pt x="27" y="125"/>
                    <a:pt x="27" y="134"/>
                    <a:pt x="29" y="133"/>
                  </a:cubicBezTo>
                  <a:cubicBezTo>
                    <a:pt x="32" y="132"/>
                    <a:pt x="37" y="132"/>
                    <a:pt x="40" y="133"/>
                  </a:cubicBezTo>
                  <a:cubicBezTo>
                    <a:pt x="42" y="134"/>
                    <a:pt x="45" y="133"/>
                    <a:pt x="47" y="131"/>
                  </a:cubicBezTo>
                  <a:cubicBezTo>
                    <a:pt x="48" y="130"/>
                    <a:pt x="50" y="130"/>
                    <a:pt x="54" y="128"/>
                  </a:cubicBezTo>
                  <a:cubicBezTo>
                    <a:pt x="57" y="126"/>
                    <a:pt x="60" y="123"/>
                    <a:pt x="63" y="123"/>
                  </a:cubicBezTo>
                  <a:cubicBezTo>
                    <a:pt x="66" y="123"/>
                    <a:pt x="71" y="121"/>
                    <a:pt x="71" y="124"/>
                  </a:cubicBezTo>
                  <a:cubicBezTo>
                    <a:pt x="70" y="126"/>
                    <a:pt x="69" y="135"/>
                    <a:pt x="73" y="140"/>
                  </a:cubicBezTo>
                  <a:cubicBezTo>
                    <a:pt x="77" y="144"/>
                    <a:pt x="79" y="146"/>
                    <a:pt x="83" y="145"/>
                  </a:cubicBezTo>
                  <a:cubicBezTo>
                    <a:pt x="86" y="145"/>
                    <a:pt x="86" y="147"/>
                    <a:pt x="88" y="146"/>
                  </a:cubicBezTo>
                  <a:cubicBezTo>
                    <a:pt x="91" y="146"/>
                    <a:pt x="89" y="149"/>
                    <a:pt x="92" y="149"/>
                  </a:cubicBezTo>
                  <a:cubicBezTo>
                    <a:pt x="94" y="149"/>
                    <a:pt x="98" y="150"/>
                    <a:pt x="98" y="152"/>
                  </a:cubicBezTo>
                  <a:cubicBezTo>
                    <a:pt x="98" y="155"/>
                    <a:pt x="106" y="153"/>
                    <a:pt x="107" y="154"/>
                  </a:cubicBezTo>
                  <a:cubicBezTo>
                    <a:pt x="109" y="156"/>
                    <a:pt x="111" y="157"/>
                    <a:pt x="110" y="160"/>
                  </a:cubicBezTo>
                  <a:cubicBezTo>
                    <a:pt x="110" y="163"/>
                    <a:pt x="114" y="165"/>
                    <a:pt x="112" y="166"/>
                  </a:cubicBezTo>
                  <a:cubicBezTo>
                    <a:pt x="109" y="167"/>
                    <a:pt x="112" y="169"/>
                    <a:pt x="112" y="173"/>
                  </a:cubicBezTo>
                  <a:cubicBezTo>
                    <a:pt x="113" y="176"/>
                    <a:pt x="116" y="177"/>
                    <a:pt x="121" y="177"/>
                  </a:cubicBezTo>
                  <a:cubicBezTo>
                    <a:pt x="127" y="176"/>
                    <a:pt x="128" y="177"/>
                    <a:pt x="128" y="181"/>
                  </a:cubicBezTo>
                  <a:cubicBezTo>
                    <a:pt x="128" y="184"/>
                    <a:pt x="132" y="185"/>
                    <a:pt x="133" y="189"/>
                  </a:cubicBezTo>
                  <a:cubicBezTo>
                    <a:pt x="134" y="192"/>
                    <a:pt x="131" y="196"/>
                    <a:pt x="132" y="199"/>
                  </a:cubicBezTo>
                  <a:cubicBezTo>
                    <a:pt x="132" y="201"/>
                    <a:pt x="131" y="203"/>
                    <a:pt x="129" y="204"/>
                  </a:cubicBezTo>
                  <a:cubicBezTo>
                    <a:pt x="131" y="207"/>
                    <a:pt x="131" y="208"/>
                    <a:pt x="130" y="209"/>
                  </a:cubicBezTo>
                  <a:cubicBezTo>
                    <a:pt x="127" y="210"/>
                    <a:pt x="132" y="213"/>
                    <a:pt x="131" y="219"/>
                  </a:cubicBezTo>
                  <a:cubicBezTo>
                    <a:pt x="130" y="224"/>
                    <a:pt x="130" y="225"/>
                    <a:pt x="135" y="225"/>
                  </a:cubicBezTo>
                  <a:cubicBezTo>
                    <a:pt x="141" y="225"/>
                    <a:pt x="140" y="227"/>
                    <a:pt x="142" y="226"/>
                  </a:cubicBezTo>
                  <a:cubicBezTo>
                    <a:pt x="144" y="225"/>
                    <a:pt x="147" y="230"/>
                    <a:pt x="148" y="233"/>
                  </a:cubicBezTo>
                  <a:cubicBezTo>
                    <a:pt x="148" y="235"/>
                    <a:pt x="151" y="242"/>
                    <a:pt x="152" y="242"/>
                  </a:cubicBezTo>
                  <a:cubicBezTo>
                    <a:pt x="153" y="242"/>
                    <a:pt x="155" y="239"/>
                    <a:pt x="158" y="240"/>
                  </a:cubicBezTo>
                  <a:cubicBezTo>
                    <a:pt x="161" y="241"/>
                    <a:pt x="158" y="251"/>
                    <a:pt x="158" y="255"/>
                  </a:cubicBezTo>
                  <a:cubicBezTo>
                    <a:pt x="160" y="254"/>
                    <a:pt x="162" y="254"/>
                    <a:pt x="163" y="255"/>
                  </a:cubicBezTo>
                  <a:cubicBezTo>
                    <a:pt x="164" y="256"/>
                    <a:pt x="165" y="265"/>
                    <a:pt x="164" y="267"/>
                  </a:cubicBezTo>
                  <a:cubicBezTo>
                    <a:pt x="164" y="269"/>
                    <a:pt x="158" y="271"/>
                    <a:pt x="155" y="273"/>
                  </a:cubicBezTo>
                  <a:cubicBezTo>
                    <a:pt x="152" y="275"/>
                    <a:pt x="144" y="282"/>
                    <a:pt x="141" y="287"/>
                  </a:cubicBezTo>
                  <a:cubicBezTo>
                    <a:pt x="139" y="291"/>
                    <a:pt x="136" y="293"/>
                    <a:pt x="134" y="296"/>
                  </a:cubicBezTo>
                  <a:cubicBezTo>
                    <a:pt x="135" y="296"/>
                    <a:pt x="135" y="296"/>
                    <a:pt x="136" y="296"/>
                  </a:cubicBezTo>
                  <a:cubicBezTo>
                    <a:pt x="138" y="295"/>
                    <a:pt x="140" y="295"/>
                    <a:pt x="143" y="298"/>
                  </a:cubicBezTo>
                  <a:cubicBezTo>
                    <a:pt x="146" y="301"/>
                    <a:pt x="145" y="304"/>
                    <a:pt x="146" y="304"/>
                  </a:cubicBezTo>
                  <a:cubicBezTo>
                    <a:pt x="148" y="303"/>
                    <a:pt x="149" y="299"/>
                    <a:pt x="151" y="302"/>
                  </a:cubicBezTo>
                  <a:cubicBezTo>
                    <a:pt x="153" y="305"/>
                    <a:pt x="159" y="308"/>
                    <a:pt x="160" y="309"/>
                  </a:cubicBezTo>
                  <a:cubicBezTo>
                    <a:pt x="161" y="311"/>
                    <a:pt x="165" y="312"/>
                    <a:pt x="165" y="316"/>
                  </a:cubicBezTo>
                  <a:cubicBezTo>
                    <a:pt x="165" y="318"/>
                    <a:pt x="164" y="323"/>
                    <a:pt x="166" y="328"/>
                  </a:cubicBezTo>
                  <a:cubicBezTo>
                    <a:pt x="167" y="326"/>
                    <a:pt x="168" y="325"/>
                    <a:pt x="170" y="324"/>
                  </a:cubicBezTo>
                  <a:close/>
                </a:path>
              </a:pathLst>
            </a:custGeom>
            <a:solidFill>
              <a:schemeClr val="accent1"/>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7" name="Freeform 286"/>
            <p:cNvSpPr/>
            <p:nvPr/>
          </p:nvSpPr>
          <p:spPr bwMode="auto">
            <a:xfrm>
              <a:off x="4624700" y="5363675"/>
              <a:ext cx="104571" cy="121834"/>
            </a:xfrm>
            <a:custGeom>
              <a:avLst/>
              <a:gdLst>
                <a:gd name="T0" fmla="*/ 39 w 40"/>
                <a:gd name="T1" fmla="*/ 21 h 44"/>
                <a:gd name="T2" fmla="*/ 34 w 40"/>
                <a:gd name="T3" fmla="*/ 14 h 44"/>
                <a:gd name="T4" fmla="*/ 25 w 40"/>
                <a:gd name="T5" fmla="*/ 7 h 44"/>
                <a:gd name="T6" fmla="*/ 20 w 40"/>
                <a:gd name="T7" fmla="*/ 9 h 44"/>
                <a:gd name="T8" fmla="*/ 17 w 40"/>
                <a:gd name="T9" fmla="*/ 3 h 44"/>
                <a:gd name="T10" fmla="*/ 10 w 40"/>
                <a:gd name="T11" fmla="*/ 1 h 44"/>
                <a:gd name="T12" fmla="*/ 8 w 40"/>
                <a:gd name="T13" fmla="*/ 1 h 44"/>
                <a:gd name="T14" fmla="*/ 5 w 40"/>
                <a:gd name="T15" fmla="*/ 5 h 44"/>
                <a:gd name="T16" fmla="*/ 2 w 40"/>
                <a:gd name="T17" fmla="*/ 19 h 44"/>
                <a:gd name="T18" fmla="*/ 0 w 40"/>
                <a:gd name="T19" fmla="*/ 29 h 44"/>
                <a:gd name="T20" fmla="*/ 3 w 40"/>
                <a:gd name="T21" fmla="*/ 34 h 44"/>
                <a:gd name="T22" fmla="*/ 2 w 40"/>
                <a:gd name="T23" fmla="*/ 38 h 44"/>
                <a:gd name="T24" fmla="*/ 5 w 40"/>
                <a:gd name="T25" fmla="*/ 39 h 44"/>
                <a:gd name="T26" fmla="*/ 15 w 40"/>
                <a:gd name="T27" fmla="*/ 42 h 44"/>
                <a:gd name="T28" fmla="*/ 22 w 40"/>
                <a:gd name="T29" fmla="*/ 42 h 44"/>
                <a:gd name="T30" fmla="*/ 34 w 40"/>
                <a:gd name="T31" fmla="*/ 40 h 44"/>
                <a:gd name="T32" fmla="*/ 40 w 40"/>
                <a:gd name="T33" fmla="*/ 33 h 44"/>
                <a:gd name="T34" fmla="*/ 39 w 40"/>
                <a:gd name="T35" fmla="*/ 2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39" y="21"/>
                  </a:moveTo>
                  <a:cubicBezTo>
                    <a:pt x="39" y="17"/>
                    <a:pt x="35" y="16"/>
                    <a:pt x="34" y="14"/>
                  </a:cubicBezTo>
                  <a:cubicBezTo>
                    <a:pt x="33" y="13"/>
                    <a:pt x="27" y="10"/>
                    <a:pt x="25" y="7"/>
                  </a:cubicBezTo>
                  <a:cubicBezTo>
                    <a:pt x="23" y="4"/>
                    <a:pt x="22" y="8"/>
                    <a:pt x="20" y="9"/>
                  </a:cubicBezTo>
                  <a:cubicBezTo>
                    <a:pt x="19" y="9"/>
                    <a:pt x="20" y="6"/>
                    <a:pt x="17" y="3"/>
                  </a:cubicBezTo>
                  <a:cubicBezTo>
                    <a:pt x="14" y="0"/>
                    <a:pt x="12" y="0"/>
                    <a:pt x="10" y="1"/>
                  </a:cubicBezTo>
                  <a:cubicBezTo>
                    <a:pt x="9" y="1"/>
                    <a:pt x="9" y="1"/>
                    <a:pt x="8" y="1"/>
                  </a:cubicBezTo>
                  <a:cubicBezTo>
                    <a:pt x="6" y="2"/>
                    <a:pt x="5" y="4"/>
                    <a:pt x="5" y="5"/>
                  </a:cubicBezTo>
                  <a:cubicBezTo>
                    <a:pt x="5" y="9"/>
                    <a:pt x="3" y="12"/>
                    <a:pt x="2" y="19"/>
                  </a:cubicBezTo>
                  <a:cubicBezTo>
                    <a:pt x="2" y="25"/>
                    <a:pt x="0" y="24"/>
                    <a:pt x="0" y="29"/>
                  </a:cubicBezTo>
                  <a:cubicBezTo>
                    <a:pt x="0" y="34"/>
                    <a:pt x="2" y="34"/>
                    <a:pt x="3" y="34"/>
                  </a:cubicBezTo>
                  <a:cubicBezTo>
                    <a:pt x="3" y="35"/>
                    <a:pt x="2" y="36"/>
                    <a:pt x="2" y="38"/>
                  </a:cubicBezTo>
                  <a:cubicBezTo>
                    <a:pt x="3" y="38"/>
                    <a:pt x="3" y="39"/>
                    <a:pt x="5" y="39"/>
                  </a:cubicBezTo>
                  <a:cubicBezTo>
                    <a:pt x="8" y="39"/>
                    <a:pt x="12" y="40"/>
                    <a:pt x="15" y="42"/>
                  </a:cubicBezTo>
                  <a:cubicBezTo>
                    <a:pt x="19" y="44"/>
                    <a:pt x="18" y="41"/>
                    <a:pt x="22" y="42"/>
                  </a:cubicBezTo>
                  <a:cubicBezTo>
                    <a:pt x="25" y="42"/>
                    <a:pt x="30" y="43"/>
                    <a:pt x="34" y="40"/>
                  </a:cubicBezTo>
                  <a:cubicBezTo>
                    <a:pt x="37" y="39"/>
                    <a:pt x="38" y="36"/>
                    <a:pt x="40" y="33"/>
                  </a:cubicBezTo>
                  <a:cubicBezTo>
                    <a:pt x="38" y="28"/>
                    <a:pt x="39" y="23"/>
                    <a:pt x="39" y="2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8" name="Freeform 287"/>
            <p:cNvSpPr>
              <a:spLocks noEditPoints="1"/>
            </p:cNvSpPr>
            <p:nvPr/>
          </p:nvSpPr>
          <p:spPr bwMode="auto">
            <a:xfrm>
              <a:off x="4300532" y="5157663"/>
              <a:ext cx="424555" cy="894930"/>
            </a:xfrm>
            <a:custGeom>
              <a:avLst/>
              <a:gdLst>
                <a:gd name="T0" fmla="*/ 46 w 163"/>
                <a:gd name="T1" fmla="*/ 305 h 322"/>
                <a:gd name="T2" fmla="*/ 43 w 163"/>
                <a:gd name="T3" fmla="*/ 298 h 322"/>
                <a:gd name="T4" fmla="*/ 40 w 163"/>
                <a:gd name="T5" fmla="*/ 320 h 322"/>
                <a:gd name="T6" fmla="*/ 57 w 163"/>
                <a:gd name="T7" fmla="*/ 321 h 322"/>
                <a:gd name="T8" fmla="*/ 62 w 163"/>
                <a:gd name="T9" fmla="*/ 315 h 322"/>
                <a:gd name="T10" fmla="*/ 156 w 163"/>
                <a:gd name="T11" fmla="*/ 34 h 322"/>
                <a:gd name="T12" fmla="*/ 152 w 163"/>
                <a:gd name="T13" fmla="*/ 46 h 322"/>
                <a:gd name="T14" fmla="*/ 138 w 163"/>
                <a:gd name="T15" fmla="*/ 51 h 322"/>
                <a:gd name="T16" fmla="*/ 123 w 163"/>
                <a:gd name="T17" fmla="*/ 48 h 322"/>
                <a:gd name="T18" fmla="*/ 132 w 163"/>
                <a:gd name="T19" fmla="*/ 32 h 322"/>
                <a:gd name="T20" fmla="*/ 108 w 163"/>
                <a:gd name="T21" fmla="*/ 20 h 322"/>
                <a:gd name="T22" fmla="*/ 88 w 163"/>
                <a:gd name="T23" fmla="*/ 3 h 322"/>
                <a:gd name="T24" fmla="*/ 75 w 163"/>
                <a:gd name="T25" fmla="*/ 8 h 322"/>
                <a:gd name="T26" fmla="*/ 59 w 163"/>
                <a:gd name="T27" fmla="*/ 4 h 322"/>
                <a:gd name="T28" fmla="*/ 51 w 163"/>
                <a:gd name="T29" fmla="*/ 19 h 322"/>
                <a:gd name="T30" fmla="*/ 42 w 163"/>
                <a:gd name="T31" fmla="*/ 32 h 322"/>
                <a:gd name="T32" fmla="*/ 43 w 163"/>
                <a:gd name="T33" fmla="*/ 46 h 322"/>
                <a:gd name="T34" fmla="*/ 35 w 163"/>
                <a:gd name="T35" fmla="*/ 56 h 322"/>
                <a:gd name="T36" fmla="*/ 30 w 163"/>
                <a:gd name="T37" fmla="*/ 68 h 322"/>
                <a:gd name="T38" fmla="*/ 26 w 163"/>
                <a:gd name="T39" fmla="*/ 82 h 322"/>
                <a:gd name="T40" fmla="*/ 29 w 163"/>
                <a:gd name="T41" fmla="*/ 99 h 322"/>
                <a:gd name="T42" fmla="*/ 29 w 163"/>
                <a:gd name="T43" fmla="*/ 113 h 322"/>
                <a:gd name="T44" fmla="*/ 26 w 163"/>
                <a:gd name="T45" fmla="*/ 129 h 322"/>
                <a:gd name="T46" fmla="*/ 20 w 163"/>
                <a:gd name="T47" fmla="*/ 147 h 322"/>
                <a:gd name="T48" fmla="*/ 18 w 163"/>
                <a:gd name="T49" fmla="*/ 155 h 322"/>
                <a:gd name="T50" fmla="*/ 15 w 163"/>
                <a:gd name="T51" fmla="*/ 166 h 322"/>
                <a:gd name="T52" fmla="*/ 15 w 163"/>
                <a:gd name="T53" fmla="*/ 177 h 322"/>
                <a:gd name="T54" fmla="*/ 13 w 163"/>
                <a:gd name="T55" fmla="*/ 194 h 322"/>
                <a:gd name="T56" fmla="*/ 15 w 163"/>
                <a:gd name="T57" fmla="*/ 204 h 322"/>
                <a:gd name="T58" fmla="*/ 19 w 163"/>
                <a:gd name="T59" fmla="*/ 212 h 322"/>
                <a:gd name="T60" fmla="*/ 17 w 163"/>
                <a:gd name="T61" fmla="*/ 219 h 322"/>
                <a:gd name="T62" fmla="*/ 15 w 163"/>
                <a:gd name="T63" fmla="*/ 231 h 322"/>
                <a:gd name="T64" fmla="*/ 9 w 163"/>
                <a:gd name="T65" fmla="*/ 242 h 322"/>
                <a:gd name="T66" fmla="*/ 6 w 163"/>
                <a:gd name="T67" fmla="*/ 254 h 322"/>
                <a:gd name="T68" fmla="*/ 2 w 163"/>
                <a:gd name="T69" fmla="*/ 267 h 322"/>
                <a:gd name="T70" fmla="*/ 11 w 163"/>
                <a:gd name="T71" fmla="*/ 274 h 322"/>
                <a:gd name="T72" fmla="*/ 15 w 163"/>
                <a:gd name="T73" fmla="*/ 287 h 322"/>
                <a:gd name="T74" fmla="*/ 34 w 163"/>
                <a:gd name="T75" fmla="*/ 289 h 322"/>
                <a:gd name="T76" fmla="*/ 37 w 163"/>
                <a:gd name="T77" fmla="*/ 283 h 322"/>
                <a:gd name="T78" fmla="*/ 38 w 163"/>
                <a:gd name="T79" fmla="*/ 269 h 322"/>
                <a:gd name="T80" fmla="*/ 47 w 163"/>
                <a:gd name="T81" fmla="*/ 260 h 322"/>
                <a:gd name="T82" fmla="*/ 62 w 163"/>
                <a:gd name="T83" fmla="*/ 243 h 322"/>
                <a:gd name="T84" fmla="*/ 56 w 163"/>
                <a:gd name="T85" fmla="*/ 233 h 322"/>
                <a:gd name="T86" fmla="*/ 64 w 163"/>
                <a:gd name="T87" fmla="*/ 214 h 322"/>
                <a:gd name="T88" fmla="*/ 68 w 163"/>
                <a:gd name="T89" fmla="*/ 204 h 322"/>
                <a:gd name="T90" fmla="*/ 73 w 163"/>
                <a:gd name="T91" fmla="*/ 193 h 322"/>
                <a:gd name="T92" fmla="*/ 78 w 163"/>
                <a:gd name="T93" fmla="*/ 192 h 322"/>
                <a:gd name="T94" fmla="*/ 75 w 163"/>
                <a:gd name="T95" fmla="*/ 188 h 322"/>
                <a:gd name="T96" fmla="*/ 70 w 163"/>
                <a:gd name="T97" fmla="*/ 179 h 322"/>
                <a:gd name="T98" fmla="*/ 82 w 163"/>
                <a:gd name="T99" fmla="*/ 175 h 322"/>
                <a:gd name="T100" fmla="*/ 92 w 163"/>
                <a:gd name="T101" fmla="*/ 163 h 322"/>
                <a:gd name="T102" fmla="*/ 95 w 163"/>
                <a:gd name="T103" fmla="*/ 154 h 322"/>
                <a:gd name="T104" fmla="*/ 131 w 163"/>
                <a:gd name="T105" fmla="*/ 145 h 322"/>
                <a:gd name="T106" fmla="*/ 135 w 163"/>
                <a:gd name="T107" fmla="*/ 129 h 322"/>
                <a:gd name="T108" fmla="*/ 129 w 163"/>
                <a:gd name="T109" fmla="*/ 118 h 322"/>
                <a:gd name="T110" fmla="*/ 126 w 163"/>
                <a:gd name="T111" fmla="*/ 112 h 322"/>
                <a:gd name="T112" fmla="*/ 124 w 163"/>
                <a:gd name="T113" fmla="*/ 103 h 322"/>
                <a:gd name="T114" fmla="*/ 129 w 163"/>
                <a:gd name="T115" fmla="*/ 79 h 322"/>
                <a:gd name="T116" fmla="*/ 153 w 163"/>
                <a:gd name="T117" fmla="*/ 52 h 322"/>
                <a:gd name="T118" fmla="*/ 161 w 163"/>
                <a:gd name="T119" fmla="*/ 3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322">
                  <a:moveTo>
                    <a:pt x="62" y="315"/>
                  </a:moveTo>
                  <a:cubicBezTo>
                    <a:pt x="58" y="315"/>
                    <a:pt x="49" y="307"/>
                    <a:pt x="46" y="305"/>
                  </a:cubicBezTo>
                  <a:cubicBezTo>
                    <a:pt x="44" y="303"/>
                    <a:pt x="46" y="301"/>
                    <a:pt x="42" y="301"/>
                  </a:cubicBezTo>
                  <a:cubicBezTo>
                    <a:pt x="39" y="302"/>
                    <a:pt x="41" y="299"/>
                    <a:pt x="43" y="298"/>
                  </a:cubicBezTo>
                  <a:cubicBezTo>
                    <a:pt x="45" y="297"/>
                    <a:pt x="42" y="294"/>
                    <a:pt x="40" y="293"/>
                  </a:cubicBezTo>
                  <a:cubicBezTo>
                    <a:pt x="40" y="298"/>
                    <a:pt x="39" y="320"/>
                    <a:pt x="40" y="320"/>
                  </a:cubicBezTo>
                  <a:cubicBezTo>
                    <a:pt x="42" y="320"/>
                    <a:pt x="51" y="319"/>
                    <a:pt x="54" y="321"/>
                  </a:cubicBezTo>
                  <a:cubicBezTo>
                    <a:pt x="55" y="321"/>
                    <a:pt x="56" y="322"/>
                    <a:pt x="57" y="321"/>
                  </a:cubicBezTo>
                  <a:cubicBezTo>
                    <a:pt x="59" y="319"/>
                    <a:pt x="65" y="320"/>
                    <a:pt x="67" y="318"/>
                  </a:cubicBezTo>
                  <a:cubicBezTo>
                    <a:pt x="70" y="316"/>
                    <a:pt x="67" y="316"/>
                    <a:pt x="62" y="315"/>
                  </a:cubicBezTo>
                  <a:close/>
                  <a:moveTo>
                    <a:pt x="161" y="34"/>
                  </a:moveTo>
                  <a:cubicBezTo>
                    <a:pt x="160" y="33"/>
                    <a:pt x="158" y="33"/>
                    <a:pt x="156" y="34"/>
                  </a:cubicBezTo>
                  <a:cubicBezTo>
                    <a:pt x="156" y="34"/>
                    <a:pt x="156" y="34"/>
                    <a:pt x="156" y="34"/>
                  </a:cubicBezTo>
                  <a:cubicBezTo>
                    <a:pt x="156" y="38"/>
                    <a:pt x="154" y="46"/>
                    <a:pt x="152" y="46"/>
                  </a:cubicBezTo>
                  <a:cubicBezTo>
                    <a:pt x="149" y="46"/>
                    <a:pt x="147" y="50"/>
                    <a:pt x="145" y="49"/>
                  </a:cubicBezTo>
                  <a:cubicBezTo>
                    <a:pt x="143" y="49"/>
                    <a:pt x="141" y="52"/>
                    <a:pt x="138" y="51"/>
                  </a:cubicBezTo>
                  <a:cubicBezTo>
                    <a:pt x="136" y="49"/>
                    <a:pt x="132" y="51"/>
                    <a:pt x="131" y="50"/>
                  </a:cubicBezTo>
                  <a:cubicBezTo>
                    <a:pt x="129" y="49"/>
                    <a:pt x="123" y="50"/>
                    <a:pt x="123" y="48"/>
                  </a:cubicBezTo>
                  <a:cubicBezTo>
                    <a:pt x="123" y="47"/>
                    <a:pt x="126" y="47"/>
                    <a:pt x="126" y="43"/>
                  </a:cubicBezTo>
                  <a:cubicBezTo>
                    <a:pt x="126" y="39"/>
                    <a:pt x="133" y="34"/>
                    <a:pt x="132" y="32"/>
                  </a:cubicBezTo>
                  <a:cubicBezTo>
                    <a:pt x="131" y="30"/>
                    <a:pt x="119" y="27"/>
                    <a:pt x="117" y="25"/>
                  </a:cubicBezTo>
                  <a:cubicBezTo>
                    <a:pt x="115" y="22"/>
                    <a:pt x="113" y="21"/>
                    <a:pt x="108" y="20"/>
                  </a:cubicBezTo>
                  <a:cubicBezTo>
                    <a:pt x="103" y="20"/>
                    <a:pt x="103" y="17"/>
                    <a:pt x="99" y="15"/>
                  </a:cubicBezTo>
                  <a:cubicBezTo>
                    <a:pt x="96" y="12"/>
                    <a:pt x="90" y="6"/>
                    <a:pt x="88" y="3"/>
                  </a:cubicBezTo>
                  <a:cubicBezTo>
                    <a:pt x="85" y="3"/>
                    <a:pt x="81" y="2"/>
                    <a:pt x="80" y="3"/>
                  </a:cubicBezTo>
                  <a:cubicBezTo>
                    <a:pt x="79" y="5"/>
                    <a:pt x="77" y="11"/>
                    <a:pt x="75" y="8"/>
                  </a:cubicBezTo>
                  <a:cubicBezTo>
                    <a:pt x="74" y="5"/>
                    <a:pt x="70" y="5"/>
                    <a:pt x="66" y="4"/>
                  </a:cubicBezTo>
                  <a:cubicBezTo>
                    <a:pt x="62" y="4"/>
                    <a:pt x="63" y="0"/>
                    <a:pt x="59" y="4"/>
                  </a:cubicBezTo>
                  <a:cubicBezTo>
                    <a:pt x="57" y="6"/>
                    <a:pt x="55" y="8"/>
                    <a:pt x="53" y="9"/>
                  </a:cubicBezTo>
                  <a:cubicBezTo>
                    <a:pt x="53" y="13"/>
                    <a:pt x="52" y="17"/>
                    <a:pt x="51" y="19"/>
                  </a:cubicBezTo>
                  <a:cubicBezTo>
                    <a:pt x="50" y="20"/>
                    <a:pt x="42" y="24"/>
                    <a:pt x="42" y="26"/>
                  </a:cubicBezTo>
                  <a:cubicBezTo>
                    <a:pt x="42" y="28"/>
                    <a:pt x="43" y="30"/>
                    <a:pt x="42" y="32"/>
                  </a:cubicBezTo>
                  <a:cubicBezTo>
                    <a:pt x="40" y="33"/>
                    <a:pt x="45" y="39"/>
                    <a:pt x="42" y="40"/>
                  </a:cubicBezTo>
                  <a:cubicBezTo>
                    <a:pt x="40" y="42"/>
                    <a:pt x="44" y="44"/>
                    <a:pt x="43" y="46"/>
                  </a:cubicBezTo>
                  <a:cubicBezTo>
                    <a:pt x="41" y="47"/>
                    <a:pt x="38" y="48"/>
                    <a:pt x="38" y="50"/>
                  </a:cubicBezTo>
                  <a:cubicBezTo>
                    <a:pt x="38" y="51"/>
                    <a:pt x="38" y="55"/>
                    <a:pt x="35" y="56"/>
                  </a:cubicBezTo>
                  <a:cubicBezTo>
                    <a:pt x="33" y="57"/>
                    <a:pt x="32" y="61"/>
                    <a:pt x="32" y="64"/>
                  </a:cubicBezTo>
                  <a:cubicBezTo>
                    <a:pt x="32" y="66"/>
                    <a:pt x="28" y="64"/>
                    <a:pt x="30" y="68"/>
                  </a:cubicBezTo>
                  <a:cubicBezTo>
                    <a:pt x="31" y="71"/>
                    <a:pt x="32" y="75"/>
                    <a:pt x="30" y="76"/>
                  </a:cubicBezTo>
                  <a:cubicBezTo>
                    <a:pt x="27" y="77"/>
                    <a:pt x="28" y="82"/>
                    <a:pt x="26" y="82"/>
                  </a:cubicBezTo>
                  <a:cubicBezTo>
                    <a:pt x="25" y="82"/>
                    <a:pt x="24" y="88"/>
                    <a:pt x="26" y="91"/>
                  </a:cubicBezTo>
                  <a:cubicBezTo>
                    <a:pt x="28" y="94"/>
                    <a:pt x="29" y="96"/>
                    <a:pt x="29" y="99"/>
                  </a:cubicBezTo>
                  <a:cubicBezTo>
                    <a:pt x="29" y="102"/>
                    <a:pt x="32" y="103"/>
                    <a:pt x="31" y="106"/>
                  </a:cubicBezTo>
                  <a:cubicBezTo>
                    <a:pt x="30" y="109"/>
                    <a:pt x="30" y="112"/>
                    <a:pt x="29" y="113"/>
                  </a:cubicBezTo>
                  <a:cubicBezTo>
                    <a:pt x="27" y="114"/>
                    <a:pt x="28" y="118"/>
                    <a:pt x="26" y="119"/>
                  </a:cubicBezTo>
                  <a:cubicBezTo>
                    <a:pt x="24" y="120"/>
                    <a:pt x="28" y="127"/>
                    <a:pt x="26" y="129"/>
                  </a:cubicBezTo>
                  <a:cubicBezTo>
                    <a:pt x="25" y="130"/>
                    <a:pt x="20" y="131"/>
                    <a:pt x="20" y="137"/>
                  </a:cubicBezTo>
                  <a:cubicBezTo>
                    <a:pt x="20" y="142"/>
                    <a:pt x="21" y="145"/>
                    <a:pt x="20" y="147"/>
                  </a:cubicBezTo>
                  <a:cubicBezTo>
                    <a:pt x="20" y="149"/>
                    <a:pt x="23" y="149"/>
                    <a:pt x="22" y="152"/>
                  </a:cubicBezTo>
                  <a:cubicBezTo>
                    <a:pt x="22" y="155"/>
                    <a:pt x="18" y="153"/>
                    <a:pt x="18" y="155"/>
                  </a:cubicBezTo>
                  <a:cubicBezTo>
                    <a:pt x="18" y="157"/>
                    <a:pt x="19" y="161"/>
                    <a:pt x="17" y="161"/>
                  </a:cubicBezTo>
                  <a:cubicBezTo>
                    <a:pt x="16" y="161"/>
                    <a:pt x="15" y="163"/>
                    <a:pt x="15" y="166"/>
                  </a:cubicBezTo>
                  <a:cubicBezTo>
                    <a:pt x="15" y="170"/>
                    <a:pt x="13" y="170"/>
                    <a:pt x="13" y="172"/>
                  </a:cubicBezTo>
                  <a:cubicBezTo>
                    <a:pt x="13" y="173"/>
                    <a:pt x="15" y="175"/>
                    <a:pt x="15" y="177"/>
                  </a:cubicBezTo>
                  <a:cubicBezTo>
                    <a:pt x="15" y="179"/>
                    <a:pt x="16" y="186"/>
                    <a:pt x="14" y="186"/>
                  </a:cubicBezTo>
                  <a:cubicBezTo>
                    <a:pt x="12" y="186"/>
                    <a:pt x="12" y="193"/>
                    <a:pt x="13" y="194"/>
                  </a:cubicBezTo>
                  <a:cubicBezTo>
                    <a:pt x="14" y="195"/>
                    <a:pt x="14" y="197"/>
                    <a:pt x="14" y="199"/>
                  </a:cubicBezTo>
                  <a:cubicBezTo>
                    <a:pt x="13" y="200"/>
                    <a:pt x="17" y="202"/>
                    <a:pt x="15" y="204"/>
                  </a:cubicBezTo>
                  <a:cubicBezTo>
                    <a:pt x="13" y="206"/>
                    <a:pt x="14" y="209"/>
                    <a:pt x="17" y="208"/>
                  </a:cubicBezTo>
                  <a:cubicBezTo>
                    <a:pt x="20" y="207"/>
                    <a:pt x="21" y="212"/>
                    <a:pt x="19" y="212"/>
                  </a:cubicBezTo>
                  <a:cubicBezTo>
                    <a:pt x="16" y="212"/>
                    <a:pt x="13" y="212"/>
                    <a:pt x="15" y="213"/>
                  </a:cubicBezTo>
                  <a:cubicBezTo>
                    <a:pt x="18" y="215"/>
                    <a:pt x="20" y="217"/>
                    <a:pt x="17" y="219"/>
                  </a:cubicBezTo>
                  <a:cubicBezTo>
                    <a:pt x="13" y="220"/>
                    <a:pt x="16" y="222"/>
                    <a:pt x="15" y="225"/>
                  </a:cubicBezTo>
                  <a:cubicBezTo>
                    <a:pt x="15" y="228"/>
                    <a:pt x="18" y="230"/>
                    <a:pt x="15" y="231"/>
                  </a:cubicBezTo>
                  <a:cubicBezTo>
                    <a:pt x="13" y="232"/>
                    <a:pt x="16" y="236"/>
                    <a:pt x="13" y="237"/>
                  </a:cubicBezTo>
                  <a:cubicBezTo>
                    <a:pt x="9" y="237"/>
                    <a:pt x="12" y="240"/>
                    <a:pt x="9" y="242"/>
                  </a:cubicBezTo>
                  <a:cubicBezTo>
                    <a:pt x="7" y="244"/>
                    <a:pt x="12" y="247"/>
                    <a:pt x="10" y="248"/>
                  </a:cubicBezTo>
                  <a:cubicBezTo>
                    <a:pt x="7" y="250"/>
                    <a:pt x="9" y="254"/>
                    <a:pt x="6" y="254"/>
                  </a:cubicBezTo>
                  <a:cubicBezTo>
                    <a:pt x="4" y="254"/>
                    <a:pt x="2" y="257"/>
                    <a:pt x="2" y="259"/>
                  </a:cubicBezTo>
                  <a:cubicBezTo>
                    <a:pt x="2" y="261"/>
                    <a:pt x="0" y="264"/>
                    <a:pt x="2" y="267"/>
                  </a:cubicBezTo>
                  <a:cubicBezTo>
                    <a:pt x="4" y="269"/>
                    <a:pt x="2" y="271"/>
                    <a:pt x="4" y="272"/>
                  </a:cubicBezTo>
                  <a:cubicBezTo>
                    <a:pt x="5" y="273"/>
                    <a:pt x="12" y="271"/>
                    <a:pt x="11" y="274"/>
                  </a:cubicBezTo>
                  <a:cubicBezTo>
                    <a:pt x="10" y="277"/>
                    <a:pt x="10" y="283"/>
                    <a:pt x="12" y="283"/>
                  </a:cubicBezTo>
                  <a:cubicBezTo>
                    <a:pt x="13" y="283"/>
                    <a:pt x="13" y="287"/>
                    <a:pt x="15" y="287"/>
                  </a:cubicBezTo>
                  <a:cubicBezTo>
                    <a:pt x="17" y="287"/>
                    <a:pt x="26" y="286"/>
                    <a:pt x="30" y="287"/>
                  </a:cubicBezTo>
                  <a:cubicBezTo>
                    <a:pt x="31" y="287"/>
                    <a:pt x="33" y="288"/>
                    <a:pt x="34" y="289"/>
                  </a:cubicBezTo>
                  <a:cubicBezTo>
                    <a:pt x="36" y="288"/>
                    <a:pt x="41" y="291"/>
                    <a:pt x="42" y="290"/>
                  </a:cubicBezTo>
                  <a:cubicBezTo>
                    <a:pt x="43" y="289"/>
                    <a:pt x="37" y="284"/>
                    <a:pt x="37" y="283"/>
                  </a:cubicBezTo>
                  <a:cubicBezTo>
                    <a:pt x="37" y="281"/>
                    <a:pt x="36" y="278"/>
                    <a:pt x="36" y="277"/>
                  </a:cubicBezTo>
                  <a:cubicBezTo>
                    <a:pt x="36" y="275"/>
                    <a:pt x="36" y="271"/>
                    <a:pt x="38" y="269"/>
                  </a:cubicBezTo>
                  <a:cubicBezTo>
                    <a:pt x="41" y="267"/>
                    <a:pt x="41" y="266"/>
                    <a:pt x="42" y="266"/>
                  </a:cubicBezTo>
                  <a:cubicBezTo>
                    <a:pt x="44" y="266"/>
                    <a:pt x="47" y="264"/>
                    <a:pt x="47" y="260"/>
                  </a:cubicBezTo>
                  <a:cubicBezTo>
                    <a:pt x="47" y="256"/>
                    <a:pt x="49" y="254"/>
                    <a:pt x="53" y="251"/>
                  </a:cubicBezTo>
                  <a:cubicBezTo>
                    <a:pt x="57" y="248"/>
                    <a:pt x="63" y="245"/>
                    <a:pt x="62" y="243"/>
                  </a:cubicBezTo>
                  <a:cubicBezTo>
                    <a:pt x="62" y="242"/>
                    <a:pt x="64" y="237"/>
                    <a:pt x="64" y="236"/>
                  </a:cubicBezTo>
                  <a:cubicBezTo>
                    <a:pt x="64" y="234"/>
                    <a:pt x="58" y="234"/>
                    <a:pt x="56" y="233"/>
                  </a:cubicBezTo>
                  <a:cubicBezTo>
                    <a:pt x="54" y="233"/>
                    <a:pt x="47" y="228"/>
                    <a:pt x="50" y="221"/>
                  </a:cubicBezTo>
                  <a:cubicBezTo>
                    <a:pt x="54" y="215"/>
                    <a:pt x="61" y="214"/>
                    <a:pt x="64" y="214"/>
                  </a:cubicBezTo>
                  <a:cubicBezTo>
                    <a:pt x="66" y="213"/>
                    <a:pt x="64" y="210"/>
                    <a:pt x="65" y="209"/>
                  </a:cubicBezTo>
                  <a:cubicBezTo>
                    <a:pt x="67" y="208"/>
                    <a:pt x="68" y="206"/>
                    <a:pt x="68" y="204"/>
                  </a:cubicBezTo>
                  <a:cubicBezTo>
                    <a:pt x="68" y="201"/>
                    <a:pt x="68" y="196"/>
                    <a:pt x="71" y="196"/>
                  </a:cubicBezTo>
                  <a:cubicBezTo>
                    <a:pt x="74" y="195"/>
                    <a:pt x="75" y="193"/>
                    <a:pt x="73" y="193"/>
                  </a:cubicBezTo>
                  <a:cubicBezTo>
                    <a:pt x="71" y="192"/>
                    <a:pt x="70" y="190"/>
                    <a:pt x="73" y="190"/>
                  </a:cubicBezTo>
                  <a:cubicBezTo>
                    <a:pt x="77" y="189"/>
                    <a:pt x="75" y="192"/>
                    <a:pt x="78" y="192"/>
                  </a:cubicBezTo>
                  <a:cubicBezTo>
                    <a:pt x="80" y="192"/>
                    <a:pt x="84" y="188"/>
                    <a:pt x="81" y="186"/>
                  </a:cubicBezTo>
                  <a:cubicBezTo>
                    <a:pt x="78" y="184"/>
                    <a:pt x="77" y="187"/>
                    <a:pt x="75" y="188"/>
                  </a:cubicBezTo>
                  <a:cubicBezTo>
                    <a:pt x="74" y="188"/>
                    <a:pt x="73" y="185"/>
                    <a:pt x="71" y="185"/>
                  </a:cubicBezTo>
                  <a:cubicBezTo>
                    <a:pt x="69" y="185"/>
                    <a:pt x="70" y="181"/>
                    <a:pt x="70" y="179"/>
                  </a:cubicBezTo>
                  <a:cubicBezTo>
                    <a:pt x="69" y="178"/>
                    <a:pt x="68" y="174"/>
                    <a:pt x="69" y="172"/>
                  </a:cubicBezTo>
                  <a:cubicBezTo>
                    <a:pt x="71" y="170"/>
                    <a:pt x="77" y="175"/>
                    <a:pt x="82" y="175"/>
                  </a:cubicBezTo>
                  <a:cubicBezTo>
                    <a:pt x="88" y="176"/>
                    <a:pt x="92" y="173"/>
                    <a:pt x="92" y="171"/>
                  </a:cubicBezTo>
                  <a:cubicBezTo>
                    <a:pt x="92" y="169"/>
                    <a:pt x="89" y="165"/>
                    <a:pt x="92" y="163"/>
                  </a:cubicBezTo>
                  <a:cubicBezTo>
                    <a:pt x="95" y="161"/>
                    <a:pt x="93" y="160"/>
                    <a:pt x="92" y="157"/>
                  </a:cubicBezTo>
                  <a:cubicBezTo>
                    <a:pt x="91" y="154"/>
                    <a:pt x="93" y="153"/>
                    <a:pt x="95" y="154"/>
                  </a:cubicBezTo>
                  <a:cubicBezTo>
                    <a:pt x="96" y="155"/>
                    <a:pt x="107" y="155"/>
                    <a:pt x="115" y="153"/>
                  </a:cubicBezTo>
                  <a:cubicBezTo>
                    <a:pt x="124" y="151"/>
                    <a:pt x="130" y="148"/>
                    <a:pt x="131" y="145"/>
                  </a:cubicBezTo>
                  <a:cubicBezTo>
                    <a:pt x="131" y="143"/>
                    <a:pt x="137" y="137"/>
                    <a:pt x="138" y="135"/>
                  </a:cubicBezTo>
                  <a:cubicBezTo>
                    <a:pt x="139" y="133"/>
                    <a:pt x="138" y="130"/>
                    <a:pt x="135" y="129"/>
                  </a:cubicBezTo>
                  <a:cubicBezTo>
                    <a:pt x="131" y="129"/>
                    <a:pt x="131" y="125"/>
                    <a:pt x="133" y="122"/>
                  </a:cubicBezTo>
                  <a:cubicBezTo>
                    <a:pt x="135" y="120"/>
                    <a:pt x="132" y="118"/>
                    <a:pt x="129" y="118"/>
                  </a:cubicBezTo>
                  <a:cubicBezTo>
                    <a:pt x="125" y="117"/>
                    <a:pt x="120" y="115"/>
                    <a:pt x="123" y="112"/>
                  </a:cubicBezTo>
                  <a:cubicBezTo>
                    <a:pt x="125" y="111"/>
                    <a:pt x="125" y="111"/>
                    <a:pt x="126" y="112"/>
                  </a:cubicBezTo>
                  <a:cubicBezTo>
                    <a:pt x="126" y="110"/>
                    <a:pt x="127" y="109"/>
                    <a:pt x="127" y="108"/>
                  </a:cubicBezTo>
                  <a:cubicBezTo>
                    <a:pt x="126" y="108"/>
                    <a:pt x="124" y="108"/>
                    <a:pt x="124" y="103"/>
                  </a:cubicBezTo>
                  <a:cubicBezTo>
                    <a:pt x="124" y="98"/>
                    <a:pt x="126" y="99"/>
                    <a:pt x="126" y="93"/>
                  </a:cubicBezTo>
                  <a:cubicBezTo>
                    <a:pt x="127" y="86"/>
                    <a:pt x="129" y="83"/>
                    <a:pt x="129" y="79"/>
                  </a:cubicBezTo>
                  <a:cubicBezTo>
                    <a:pt x="129" y="76"/>
                    <a:pt x="135" y="72"/>
                    <a:pt x="139" y="66"/>
                  </a:cubicBezTo>
                  <a:cubicBezTo>
                    <a:pt x="142" y="61"/>
                    <a:pt x="150" y="54"/>
                    <a:pt x="153" y="52"/>
                  </a:cubicBezTo>
                  <a:cubicBezTo>
                    <a:pt x="156" y="50"/>
                    <a:pt x="162" y="48"/>
                    <a:pt x="162" y="46"/>
                  </a:cubicBezTo>
                  <a:cubicBezTo>
                    <a:pt x="163" y="44"/>
                    <a:pt x="162" y="35"/>
                    <a:pt x="161" y="34"/>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69" name="Freeform 288"/>
            <p:cNvSpPr/>
            <p:nvPr/>
          </p:nvSpPr>
          <p:spPr bwMode="auto">
            <a:xfrm>
              <a:off x="4254523" y="5057981"/>
              <a:ext cx="186135" cy="1010120"/>
            </a:xfrm>
            <a:custGeom>
              <a:avLst/>
              <a:gdLst>
                <a:gd name="T0" fmla="*/ 28 w 71"/>
                <a:gd name="T1" fmla="*/ 310 h 364"/>
                <a:gd name="T2" fmla="*/ 19 w 71"/>
                <a:gd name="T3" fmla="*/ 295 h 364"/>
                <a:gd name="T4" fmla="*/ 26 w 71"/>
                <a:gd name="T5" fmla="*/ 278 h 364"/>
                <a:gd name="T6" fmla="*/ 32 w 71"/>
                <a:gd name="T7" fmla="*/ 261 h 364"/>
                <a:gd name="T8" fmla="*/ 36 w 71"/>
                <a:gd name="T9" fmla="*/ 248 h 364"/>
                <a:gd name="T10" fmla="*/ 31 w 71"/>
                <a:gd name="T11" fmla="*/ 235 h 364"/>
                <a:gd name="T12" fmla="*/ 32 w 71"/>
                <a:gd name="T13" fmla="*/ 213 h 364"/>
                <a:gd name="T14" fmla="*/ 34 w 71"/>
                <a:gd name="T15" fmla="*/ 197 h 364"/>
                <a:gd name="T16" fmla="*/ 37 w 71"/>
                <a:gd name="T17" fmla="*/ 183 h 364"/>
                <a:gd name="T18" fmla="*/ 43 w 71"/>
                <a:gd name="T19" fmla="*/ 155 h 364"/>
                <a:gd name="T20" fmla="*/ 46 w 71"/>
                <a:gd name="T21" fmla="*/ 135 h 364"/>
                <a:gd name="T22" fmla="*/ 47 w 71"/>
                <a:gd name="T23" fmla="*/ 112 h 364"/>
                <a:gd name="T24" fmla="*/ 52 w 71"/>
                <a:gd name="T25" fmla="*/ 92 h 364"/>
                <a:gd name="T26" fmla="*/ 59 w 71"/>
                <a:gd name="T27" fmla="*/ 76 h 364"/>
                <a:gd name="T28" fmla="*/ 68 w 71"/>
                <a:gd name="T29" fmla="*/ 55 h 364"/>
                <a:gd name="T30" fmla="*/ 63 w 71"/>
                <a:gd name="T31" fmla="*/ 38 h 364"/>
                <a:gd name="T32" fmla="*/ 59 w 71"/>
                <a:gd name="T33" fmla="*/ 18 h 364"/>
                <a:gd name="T34" fmla="*/ 50 w 71"/>
                <a:gd name="T35" fmla="*/ 2 h 364"/>
                <a:gd name="T36" fmla="*/ 45 w 71"/>
                <a:gd name="T37" fmla="*/ 17 h 364"/>
                <a:gd name="T38" fmla="*/ 44 w 71"/>
                <a:gd name="T39" fmla="*/ 54 h 364"/>
                <a:gd name="T40" fmla="*/ 37 w 71"/>
                <a:gd name="T41" fmla="*/ 91 h 364"/>
                <a:gd name="T42" fmla="*/ 33 w 71"/>
                <a:gd name="T43" fmla="*/ 117 h 364"/>
                <a:gd name="T44" fmla="*/ 29 w 71"/>
                <a:gd name="T45" fmla="*/ 150 h 364"/>
                <a:gd name="T46" fmla="*/ 18 w 71"/>
                <a:gd name="T47" fmla="*/ 179 h 364"/>
                <a:gd name="T48" fmla="*/ 17 w 71"/>
                <a:gd name="T49" fmla="*/ 204 h 364"/>
                <a:gd name="T50" fmla="*/ 11 w 71"/>
                <a:gd name="T51" fmla="*/ 228 h 364"/>
                <a:gd name="T52" fmla="*/ 22 w 71"/>
                <a:gd name="T53" fmla="*/ 215 h 364"/>
                <a:gd name="T54" fmla="*/ 24 w 71"/>
                <a:gd name="T55" fmla="*/ 229 h 364"/>
                <a:gd name="T56" fmla="*/ 21 w 71"/>
                <a:gd name="T57" fmla="*/ 244 h 364"/>
                <a:gd name="T58" fmla="*/ 17 w 71"/>
                <a:gd name="T59" fmla="*/ 255 h 364"/>
                <a:gd name="T60" fmla="*/ 16 w 71"/>
                <a:gd name="T61" fmla="*/ 253 h 364"/>
                <a:gd name="T62" fmla="*/ 10 w 71"/>
                <a:gd name="T63" fmla="*/ 255 h 364"/>
                <a:gd name="T64" fmla="*/ 1 w 71"/>
                <a:gd name="T65" fmla="*/ 267 h 364"/>
                <a:gd name="T66" fmla="*/ 11 w 71"/>
                <a:gd name="T67" fmla="*/ 268 h 364"/>
                <a:gd name="T68" fmla="*/ 17 w 71"/>
                <a:gd name="T69" fmla="*/ 278 h 364"/>
                <a:gd name="T70" fmla="*/ 7 w 71"/>
                <a:gd name="T71" fmla="*/ 280 h 364"/>
                <a:gd name="T72" fmla="*/ 8 w 71"/>
                <a:gd name="T73" fmla="*/ 286 h 364"/>
                <a:gd name="T74" fmla="*/ 3 w 71"/>
                <a:gd name="T75" fmla="*/ 294 h 364"/>
                <a:gd name="T76" fmla="*/ 10 w 71"/>
                <a:gd name="T77" fmla="*/ 297 h 364"/>
                <a:gd name="T78" fmla="*/ 11 w 71"/>
                <a:gd name="T79" fmla="*/ 305 h 364"/>
                <a:gd name="T80" fmla="*/ 6 w 71"/>
                <a:gd name="T81" fmla="*/ 315 h 364"/>
                <a:gd name="T82" fmla="*/ 16 w 71"/>
                <a:gd name="T83" fmla="*/ 317 h 364"/>
                <a:gd name="T84" fmla="*/ 20 w 71"/>
                <a:gd name="T85" fmla="*/ 320 h 364"/>
                <a:gd name="T86" fmla="*/ 15 w 71"/>
                <a:gd name="T87" fmla="*/ 330 h 364"/>
                <a:gd name="T88" fmla="*/ 28 w 71"/>
                <a:gd name="T89" fmla="*/ 330 h 364"/>
                <a:gd name="T90" fmla="*/ 19 w 71"/>
                <a:gd name="T91" fmla="*/ 337 h 364"/>
                <a:gd name="T92" fmla="*/ 30 w 71"/>
                <a:gd name="T93" fmla="*/ 335 h 364"/>
                <a:gd name="T94" fmla="*/ 18 w 71"/>
                <a:gd name="T95" fmla="*/ 344 h 364"/>
                <a:gd name="T96" fmla="*/ 28 w 71"/>
                <a:gd name="T97" fmla="*/ 345 h 364"/>
                <a:gd name="T98" fmla="*/ 45 w 71"/>
                <a:gd name="T99" fmla="*/ 329 h 364"/>
                <a:gd name="T100" fmla="*/ 50 w 71"/>
                <a:gd name="T101" fmla="*/ 338 h 364"/>
                <a:gd name="T102" fmla="*/ 43 w 71"/>
                <a:gd name="T103" fmla="*/ 341 h 364"/>
                <a:gd name="T104" fmla="*/ 35 w 71"/>
                <a:gd name="T105" fmla="*/ 347 h 364"/>
                <a:gd name="T106" fmla="*/ 41 w 71"/>
                <a:gd name="T107" fmla="*/ 359 h 364"/>
                <a:gd name="T108" fmla="*/ 52 w 71"/>
                <a:gd name="T109" fmla="*/ 357 h 364"/>
                <a:gd name="T110" fmla="*/ 64 w 71"/>
                <a:gd name="T111" fmla="*/ 358 h 364"/>
                <a:gd name="T112" fmla="*/ 57 w 71"/>
                <a:gd name="T113" fmla="*/ 356 h 364"/>
                <a:gd name="T114" fmla="*/ 50 w 71"/>
                <a:gd name="T115" fmla="*/ 326 h 364"/>
                <a:gd name="T116" fmla="*/ 32 w 71"/>
                <a:gd name="T117" fmla="*/ 323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1" h="364">
                  <a:moveTo>
                    <a:pt x="32" y="323"/>
                  </a:moveTo>
                  <a:cubicBezTo>
                    <a:pt x="30" y="323"/>
                    <a:pt x="30" y="319"/>
                    <a:pt x="29" y="319"/>
                  </a:cubicBezTo>
                  <a:cubicBezTo>
                    <a:pt x="27" y="319"/>
                    <a:pt x="27" y="313"/>
                    <a:pt x="28" y="310"/>
                  </a:cubicBezTo>
                  <a:cubicBezTo>
                    <a:pt x="29" y="307"/>
                    <a:pt x="22" y="309"/>
                    <a:pt x="21" y="308"/>
                  </a:cubicBezTo>
                  <a:cubicBezTo>
                    <a:pt x="19" y="307"/>
                    <a:pt x="21" y="305"/>
                    <a:pt x="19" y="303"/>
                  </a:cubicBezTo>
                  <a:cubicBezTo>
                    <a:pt x="17" y="300"/>
                    <a:pt x="19" y="297"/>
                    <a:pt x="19" y="295"/>
                  </a:cubicBezTo>
                  <a:cubicBezTo>
                    <a:pt x="19" y="293"/>
                    <a:pt x="21" y="290"/>
                    <a:pt x="23" y="290"/>
                  </a:cubicBezTo>
                  <a:cubicBezTo>
                    <a:pt x="26" y="290"/>
                    <a:pt x="24" y="286"/>
                    <a:pt x="27" y="284"/>
                  </a:cubicBezTo>
                  <a:cubicBezTo>
                    <a:pt x="29" y="283"/>
                    <a:pt x="24" y="280"/>
                    <a:pt x="26" y="278"/>
                  </a:cubicBezTo>
                  <a:cubicBezTo>
                    <a:pt x="29" y="276"/>
                    <a:pt x="26" y="273"/>
                    <a:pt x="30" y="273"/>
                  </a:cubicBezTo>
                  <a:cubicBezTo>
                    <a:pt x="33" y="272"/>
                    <a:pt x="30" y="268"/>
                    <a:pt x="32" y="267"/>
                  </a:cubicBezTo>
                  <a:cubicBezTo>
                    <a:pt x="35" y="266"/>
                    <a:pt x="32" y="264"/>
                    <a:pt x="32" y="261"/>
                  </a:cubicBezTo>
                  <a:cubicBezTo>
                    <a:pt x="33" y="258"/>
                    <a:pt x="30" y="256"/>
                    <a:pt x="34" y="255"/>
                  </a:cubicBezTo>
                  <a:cubicBezTo>
                    <a:pt x="37" y="253"/>
                    <a:pt x="35" y="251"/>
                    <a:pt x="32" y="249"/>
                  </a:cubicBezTo>
                  <a:cubicBezTo>
                    <a:pt x="30" y="248"/>
                    <a:pt x="33" y="248"/>
                    <a:pt x="36" y="248"/>
                  </a:cubicBezTo>
                  <a:cubicBezTo>
                    <a:pt x="38" y="248"/>
                    <a:pt x="37" y="243"/>
                    <a:pt x="34" y="244"/>
                  </a:cubicBezTo>
                  <a:cubicBezTo>
                    <a:pt x="31" y="245"/>
                    <a:pt x="30" y="242"/>
                    <a:pt x="32" y="240"/>
                  </a:cubicBezTo>
                  <a:cubicBezTo>
                    <a:pt x="34" y="238"/>
                    <a:pt x="30" y="236"/>
                    <a:pt x="31" y="235"/>
                  </a:cubicBezTo>
                  <a:cubicBezTo>
                    <a:pt x="31" y="233"/>
                    <a:pt x="31" y="231"/>
                    <a:pt x="30" y="230"/>
                  </a:cubicBezTo>
                  <a:cubicBezTo>
                    <a:pt x="29" y="229"/>
                    <a:pt x="29" y="222"/>
                    <a:pt x="31" y="222"/>
                  </a:cubicBezTo>
                  <a:cubicBezTo>
                    <a:pt x="33" y="222"/>
                    <a:pt x="32" y="215"/>
                    <a:pt x="32" y="213"/>
                  </a:cubicBezTo>
                  <a:cubicBezTo>
                    <a:pt x="32" y="211"/>
                    <a:pt x="30" y="209"/>
                    <a:pt x="30" y="208"/>
                  </a:cubicBezTo>
                  <a:cubicBezTo>
                    <a:pt x="30" y="206"/>
                    <a:pt x="32" y="206"/>
                    <a:pt x="32" y="202"/>
                  </a:cubicBezTo>
                  <a:cubicBezTo>
                    <a:pt x="32" y="199"/>
                    <a:pt x="33" y="197"/>
                    <a:pt x="34" y="197"/>
                  </a:cubicBezTo>
                  <a:cubicBezTo>
                    <a:pt x="36" y="197"/>
                    <a:pt x="35" y="193"/>
                    <a:pt x="35" y="191"/>
                  </a:cubicBezTo>
                  <a:cubicBezTo>
                    <a:pt x="35" y="189"/>
                    <a:pt x="39" y="191"/>
                    <a:pt x="39" y="188"/>
                  </a:cubicBezTo>
                  <a:cubicBezTo>
                    <a:pt x="40" y="185"/>
                    <a:pt x="37" y="185"/>
                    <a:pt x="37" y="183"/>
                  </a:cubicBezTo>
                  <a:cubicBezTo>
                    <a:pt x="38" y="181"/>
                    <a:pt x="37" y="178"/>
                    <a:pt x="37" y="173"/>
                  </a:cubicBezTo>
                  <a:cubicBezTo>
                    <a:pt x="37" y="167"/>
                    <a:pt x="42" y="166"/>
                    <a:pt x="43" y="165"/>
                  </a:cubicBezTo>
                  <a:cubicBezTo>
                    <a:pt x="45" y="163"/>
                    <a:pt x="41" y="156"/>
                    <a:pt x="43" y="155"/>
                  </a:cubicBezTo>
                  <a:cubicBezTo>
                    <a:pt x="45" y="154"/>
                    <a:pt x="44" y="150"/>
                    <a:pt x="46" y="149"/>
                  </a:cubicBezTo>
                  <a:cubicBezTo>
                    <a:pt x="47" y="148"/>
                    <a:pt x="47" y="145"/>
                    <a:pt x="48" y="142"/>
                  </a:cubicBezTo>
                  <a:cubicBezTo>
                    <a:pt x="49" y="139"/>
                    <a:pt x="46" y="138"/>
                    <a:pt x="46" y="135"/>
                  </a:cubicBezTo>
                  <a:cubicBezTo>
                    <a:pt x="46" y="132"/>
                    <a:pt x="45" y="130"/>
                    <a:pt x="43" y="127"/>
                  </a:cubicBezTo>
                  <a:cubicBezTo>
                    <a:pt x="41" y="124"/>
                    <a:pt x="42" y="118"/>
                    <a:pt x="43" y="118"/>
                  </a:cubicBezTo>
                  <a:cubicBezTo>
                    <a:pt x="45" y="118"/>
                    <a:pt x="44" y="113"/>
                    <a:pt x="47" y="112"/>
                  </a:cubicBezTo>
                  <a:cubicBezTo>
                    <a:pt x="49" y="111"/>
                    <a:pt x="48" y="107"/>
                    <a:pt x="47" y="104"/>
                  </a:cubicBezTo>
                  <a:cubicBezTo>
                    <a:pt x="45" y="100"/>
                    <a:pt x="49" y="102"/>
                    <a:pt x="49" y="100"/>
                  </a:cubicBezTo>
                  <a:cubicBezTo>
                    <a:pt x="49" y="97"/>
                    <a:pt x="50" y="93"/>
                    <a:pt x="52" y="92"/>
                  </a:cubicBezTo>
                  <a:cubicBezTo>
                    <a:pt x="55" y="91"/>
                    <a:pt x="55" y="87"/>
                    <a:pt x="55" y="86"/>
                  </a:cubicBezTo>
                  <a:cubicBezTo>
                    <a:pt x="55" y="84"/>
                    <a:pt x="58" y="83"/>
                    <a:pt x="60" y="82"/>
                  </a:cubicBezTo>
                  <a:cubicBezTo>
                    <a:pt x="61" y="80"/>
                    <a:pt x="57" y="78"/>
                    <a:pt x="59" y="76"/>
                  </a:cubicBezTo>
                  <a:cubicBezTo>
                    <a:pt x="62" y="75"/>
                    <a:pt x="57" y="69"/>
                    <a:pt x="59" y="68"/>
                  </a:cubicBezTo>
                  <a:cubicBezTo>
                    <a:pt x="60" y="66"/>
                    <a:pt x="59" y="64"/>
                    <a:pt x="59" y="62"/>
                  </a:cubicBezTo>
                  <a:cubicBezTo>
                    <a:pt x="59" y="60"/>
                    <a:pt x="67" y="56"/>
                    <a:pt x="68" y="55"/>
                  </a:cubicBezTo>
                  <a:cubicBezTo>
                    <a:pt x="69" y="53"/>
                    <a:pt x="70" y="49"/>
                    <a:pt x="70" y="45"/>
                  </a:cubicBezTo>
                  <a:cubicBezTo>
                    <a:pt x="68" y="47"/>
                    <a:pt x="65" y="48"/>
                    <a:pt x="65" y="47"/>
                  </a:cubicBezTo>
                  <a:cubicBezTo>
                    <a:pt x="64" y="45"/>
                    <a:pt x="65" y="40"/>
                    <a:pt x="63" y="38"/>
                  </a:cubicBezTo>
                  <a:cubicBezTo>
                    <a:pt x="61" y="36"/>
                    <a:pt x="62" y="32"/>
                    <a:pt x="60" y="31"/>
                  </a:cubicBezTo>
                  <a:cubicBezTo>
                    <a:pt x="58" y="30"/>
                    <a:pt x="55" y="25"/>
                    <a:pt x="57" y="24"/>
                  </a:cubicBezTo>
                  <a:cubicBezTo>
                    <a:pt x="59" y="23"/>
                    <a:pt x="57" y="20"/>
                    <a:pt x="59" y="18"/>
                  </a:cubicBezTo>
                  <a:cubicBezTo>
                    <a:pt x="61" y="17"/>
                    <a:pt x="58" y="17"/>
                    <a:pt x="56" y="14"/>
                  </a:cubicBezTo>
                  <a:cubicBezTo>
                    <a:pt x="53" y="11"/>
                    <a:pt x="57" y="7"/>
                    <a:pt x="54" y="5"/>
                  </a:cubicBezTo>
                  <a:cubicBezTo>
                    <a:pt x="51" y="3"/>
                    <a:pt x="51" y="0"/>
                    <a:pt x="50" y="2"/>
                  </a:cubicBezTo>
                  <a:cubicBezTo>
                    <a:pt x="49" y="3"/>
                    <a:pt x="49" y="7"/>
                    <a:pt x="47" y="8"/>
                  </a:cubicBezTo>
                  <a:cubicBezTo>
                    <a:pt x="46" y="8"/>
                    <a:pt x="46" y="9"/>
                    <a:pt x="45" y="9"/>
                  </a:cubicBezTo>
                  <a:cubicBezTo>
                    <a:pt x="45" y="11"/>
                    <a:pt x="44" y="15"/>
                    <a:pt x="45" y="17"/>
                  </a:cubicBezTo>
                  <a:cubicBezTo>
                    <a:pt x="46" y="19"/>
                    <a:pt x="47" y="32"/>
                    <a:pt x="46" y="37"/>
                  </a:cubicBezTo>
                  <a:cubicBezTo>
                    <a:pt x="45" y="42"/>
                    <a:pt x="44" y="46"/>
                    <a:pt x="43" y="49"/>
                  </a:cubicBezTo>
                  <a:cubicBezTo>
                    <a:pt x="41" y="52"/>
                    <a:pt x="45" y="53"/>
                    <a:pt x="44" y="54"/>
                  </a:cubicBezTo>
                  <a:cubicBezTo>
                    <a:pt x="42" y="55"/>
                    <a:pt x="43" y="59"/>
                    <a:pt x="43" y="65"/>
                  </a:cubicBezTo>
                  <a:cubicBezTo>
                    <a:pt x="43" y="70"/>
                    <a:pt x="39" y="80"/>
                    <a:pt x="39" y="83"/>
                  </a:cubicBezTo>
                  <a:cubicBezTo>
                    <a:pt x="39" y="86"/>
                    <a:pt x="37" y="88"/>
                    <a:pt x="37" y="91"/>
                  </a:cubicBezTo>
                  <a:cubicBezTo>
                    <a:pt x="37" y="95"/>
                    <a:pt x="35" y="97"/>
                    <a:pt x="33" y="98"/>
                  </a:cubicBezTo>
                  <a:cubicBezTo>
                    <a:pt x="31" y="100"/>
                    <a:pt x="37" y="105"/>
                    <a:pt x="36" y="108"/>
                  </a:cubicBezTo>
                  <a:cubicBezTo>
                    <a:pt x="36" y="111"/>
                    <a:pt x="33" y="112"/>
                    <a:pt x="33" y="117"/>
                  </a:cubicBezTo>
                  <a:cubicBezTo>
                    <a:pt x="35" y="123"/>
                    <a:pt x="33" y="132"/>
                    <a:pt x="33" y="134"/>
                  </a:cubicBezTo>
                  <a:cubicBezTo>
                    <a:pt x="33" y="136"/>
                    <a:pt x="31" y="136"/>
                    <a:pt x="32" y="140"/>
                  </a:cubicBezTo>
                  <a:cubicBezTo>
                    <a:pt x="32" y="144"/>
                    <a:pt x="29" y="145"/>
                    <a:pt x="29" y="150"/>
                  </a:cubicBezTo>
                  <a:cubicBezTo>
                    <a:pt x="28" y="155"/>
                    <a:pt x="24" y="163"/>
                    <a:pt x="23" y="167"/>
                  </a:cubicBezTo>
                  <a:cubicBezTo>
                    <a:pt x="21" y="171"/>
                    <a:pt x="21" y="173"/>
                    <a:pt x="19" y="173"/>
                  </a:cubicBezTo>
                  <a:cubicBezTo>
                    <a:pt x="17" y="173"/>
                    <a:pt x="16" y="176"/>
                    <a:pt x="18" y="179"/>
                  </a:cubicBezTo>
                  <a:cubicBezTo>
                    <a:pt x="19" y="183"/>
                    <a:pt x="17" y="186"/>
                    <a:pt x="19" y="190"/>
                  </a:cubicBezTo>
                  <a:cubicBezTo>
                    <a:pt x="21" y="193"/>
                    <a:pt x="20" y="194"/>
                    <a:pt x="19" y="198"/>
                  </a:cubicBezTo>
                  <a:cubicBezTo>
                    <a:pt x="18" y="201"/>
                    <a:pt x="17" y="201"/>
                    <a:pt x="17" y="204"/>
                  </a:cubicBezTo>
                  <a:cubicBezTo>
                    <a:pt x="17" y="208"/>
                    <a:pt x="14" y="210"/>
                    <a:pt x="16" y="214"/>
                  </a:cubicBezTo>
                  <a:cubicBezTo>
                    <a:pt x="17" y="218"/>
                    <a:pt x="17" y="219"/>
                    <a:pt x="15" y="219"/>
                  </a:cubicBezTo>
                  <a:cubicBezTo>
                    <a:pt x="13" y="219"/>
                    <a:pt x="12" y="222"/>
                    <a:pt x="11" y="228"/>
                  </a:cubicBezTo>
                  <a:cubicBezTo>
                    <a:pt x="11" y="233"/>
                    <a:pt x="11" y="233"/>
                    <a:pt x="15" y="233"/>
                  </a:cubicBezTo>
                  <a:cubicBezTo>
                    <a:pt x="20" y="233"/>
                    <a:pt x="16" y="218"/>
                    <a:pt x="19" y="218"/>
                  </a:cubicBezTo>
                  <a:cubicBezTo>
                    <a:pt x="21" y="218"/>
                    <a:pt x="19" y="216"/>
                    <a:pt x="22" y="215"/>
                  </a:cubicBezTo>
                  <a:cubicBezTo>
                    <a:pt x="25" y="215"/>
                    <a:pt x="22" y="218"/>
                    <a:pt x="24" y="218"/>
                  </a:cubicBezTo>
                  <a:cubicBezTo>
                    <a:pt x="26" y="219"/>
                    <a:pt x="27" y="220"/>
                    <a:pt x="25" y="222"/>
                  </a:cubicBezTo>
                  <a:cubicBezTo>
                    <a:pt x="22" y="224"/>
                    <a:pt x="25" y="227"/>
                    <a:pt x="24" y="229"/>
                  </a:cubicBezTo>
                  <a:cubicBezTo>
                    <a:pt x="23" y="231"/>
                    <a:pt x="21" y="233"/>
                    <a:pt x="22" y="235"/>
                  </a:cubicBezTo>
                  <a:cubicBezTo>
                    <a:pt x="23" y="237"/>
                    <a:pt x="21" y="237"/>
                    <a:pt x="20" y="240"/>
                  </a:cubicBezTo>
                  <a:cubicBezTo>
                    <a:pt x="20" y="243"/>
                    <a:pt x="22" y="244"/>
                    <a:pt x="21" y="244"/>
                  </a:cubicBezTo>
                  <a:cubicBezTo>
                    <a:pt x="20" y="245"/>
                    <a:pt x="22" y="247"/>
                    <a:pt x="21" y="248"/>
                  </a:cubicBezTo>
                  <a:cubicBezTo>
                    <a:pt x="19" y="248"/>
                    <a:pt x="20" y="250"/>
                    <a:pt x="21" y="252"/>
                  </a:cubicBezTo>
                  <a:cubicBezTo>
                    <a:pt x="22" y="255"/>
                    <a:pt x="19" y="253"/>
                    <a:pt x="17" y="255"/>
                  </a:cubicBezTo>
                  <a:cubicBezTo>
                    <a:pt x="15" y="256"/>
                    <a:pt x="19" y="258"/>
                    <a:pt x="18" y="260"/>
                  </a:cubicBezTo>
                  <a:cubicBezTo>
                    <a:pt x="16" y="262"/>
                    <a:pt x="14" y="259"/>
                    <a:pt x="12" y="258"/>
                  </a:cubicBezTo>
                  <a:cubicBezTo>
                    <a:pt x="11" y="257"/>
                    <a:pt x="14" y="255"/>
                    <a:pt x="16" y="253"/>
                  </a:cubicBezTo>
                  <a:cubicBezTo>
                    <a:pt x="18" y="251"/>
                    <a:pt x="14" y="246"/>
                    <a:pt x="12" y="247"/>
                  </a:cubicBezTo>
                  <a:cubicBezTo>
                    <a:pt x="9" y="248"/>
                    <a:pt x="14" y="251"/>
                    <a:pt x="14" y="253"/>
                  </a:cubicBezTo>
                  <a:cubicBezTo>
                    <a:pt x="14" y="256"/>
                    <a:pt x="10" y="253"/>
                    <a:pt x="10" y="255"/>
                  </a:cubicBezTo>
                  <a:cubicBezTo>
                    <a:pt x="10" y="258"/>
                    <a:pt x="7" y="257"/>
                    <a:pt x="5" y="259"/>
                  </a:cubicBezTo>
                  <a:cubicBezTo>
                    <a:pt x="4" y="260"/>
                    <a:pt x="8" y="262"/>
                    <a:pt x="6" y="262"/>
                  </a:cubicBezTo>
                  <a:cubicBezTo>
                    <a:pt x="4" y="263"/>
                    <a:pt x="1" y="265"/>
                    <a:pt x="1" y="267"/>
                  </a:cubicBezTo>
                  <a:cubicBezTo>
                    <a:pt x="1" y="269"/>
                    <a:pt x="3" y="269"/>
                    <a:pt x="3" y="268"/>
                  </a:cubicBezTo>
                  <a:cubicBezTo>
                    <a:pt x="3" y="266"/>
                    <a:pt x="6" y="265"/>
                    <a:pt x="7" y="268"/>
                  </a:cubicBezTo>
                  <a:cubicBezTo>
                    <a:pt x="7" y="270"/>
                    <a:pt x="9" y="268"/>
                    <a:pt x="11" y="268"/>
                  </a:cubicBezTo>
                  <a:cubicBezTo>
                    <a:pt x="14" y="269"/>
                    <a:pt x="13" y="272"/>
                    <a:pt x="12" y="272"/>
                  </a:cubicBezTo>
                  <a:cubicBezTo>
                    <a:pt x="10" y="272"/>
                    <a:pt x="9" y="275"/>
                    <a:pt x="9" y="277"/>
                  </a:cubicBezTo>
                  <a:cubicBezTo>
                    <a:pt x="10" y="280"/>
                    <a:pt x="15" y="277"/>
                    <a:pt x="17" y="278"/>
                  </a:cubicBezTo>
                  <a:cubicBezTo>
                    <a:pt x="19" y="279"/>
                    <a:pt x="18" y="282"/>
                    <a:pt x="17" y="281"/>
                  </a:cubicBezTo>
                  <a:cubicBezTo>
                    <a:pt x="16" y="280"/>
                    <a:pt x="13" y="278"/>
                    <a:pt x="12" y="280"/>
                  </a:cubicBezTo>
                  <a:cubicBezTo>
                    <a:pt x="10" y="282"/>
                    <a:pt x="8" y="281"/>
                    <a:pt x="7" y="280"/>
                  </a:cubicBezTo>
                  <a:cubicBezTo>
                    <a:pt x="5" y="280"/>
                    <a:pt x="0" y="283"/>
                    <a:pt x="2" y="285"/>
                  </a:cubicBezTo>
                  <a:cubicBezTo>
                    <a:pt x="3" y="286"/>
                    <a:pt x="3" y="288"/>
                    <a:pt x="5" y="288"/>
                  </a:cubicBezTo>
                  <a:cubicBezTo>
                    <a:pt x="6" y="288"/>
                    <a:pt x="8" y="287"/>
                    <a:pt x="8" y="286"/>
                  </a:cubicBezTo>
                  <a:cubicBezTo>
                    <a:pt x="9" y="284"/>
                    <a:pt x="12" y="283"/>
                    <a:pt x="12" y="286"/>
                  </a:cubicBezTo>
                  <a:cubicBezTo>
                    <a:pt x="12" y="289"/>
                    <a:pt x="8" y="288"/>
                    <a:pt x="8" y="290"/>
                  </a:cubicBezTo>
                  <a:cubicBezTo>
                    <a:pt x="7" y="291"/>
                    <a:pt x="6" y="293"/>
                    <a:pt x="3" y="294"/>
                  </a:cubicBezTo>
                  <a:cubicBezTo>
                    <a:pt x="1" y="296"/>
                    <a:pt x="3" y="299"/>
                    <a:pt x="5" y="298"/>
                  </a:cubicBezTo>
                  <a:cubicBezTo>
                    <a:pt x="7" y="297"/>
                    <a:pt x="5" y="300"/>
                    <a:pt x="7" y="300"/>
                  </a:cubicBezTo>
                  <a:cubicBezTo>
                    <a:pt x="10" y="301"/>
                    <a:pt x="10" y="299"/>
                    <a:pt x="10" y="297"/>
                  </a:cubicBezTo>
                  <a:cubicBezTo>
                    <a:pt x="9" y="295"/>
                    <a:pt x="11" y="291"/>
                    <a:pt x="13" y="293"/>
                  </a:cubicBezTo>
                  <a:cubicBezTo>
                    <a:pt x="15" y="295"/>
                    <a:pt x="12" y="297"/>
                    <a:pt x="12" y="299"/>
                  </a:cubicBezTo>
                  <a:cubicBezTo>
                    <a:pt x="12" y="301"/>
                    <a:pt x="11" y="303"/>
                    <a:pt x="11" y="305"/>
                  </a:cubicBezTo>
                  <a:cubicBezTo>
                    <a:pt x="11" y="307"/>
                    <a:pt x="8" y="306"/>
                    <a:pt x="9" y="308"/>
                  </a:cubicBezTo>
                  <a:cubicBezTo>
                    <a:pt x="9" y="310"/>
                    <a:pt x="4" y="309"/>
                    <a:pt x="6" y="310"/>
                  </a:cubicBezTo>
                  <a:cubicBezTo>
                    <a:pt x="8" y="312"/>
                    <a:pt x="5" y="314"/>
                    <a:pt x="6" y="315"/>
                  </a:cubicBezTo>
                  <a:cubicBezTo>
                    <a:pt x="7" y="316"/>
                    <a:pt x="8" y="313"/>
                    <a:pt x="10" y="314"/>
                  </a:cubicBezTo>
                  <a:cubicBezTo>
                    <a:pt x="12" y="315"/>
                    <a:pt x="12" y="315"/>
                    <a:pt x="14" y="314"/>
                  </a:cubicBezTo>
                  <a:cubicBezTo>
                    <a:pt x="17" y="313"/>
                    <a:pt x="18" y="316"/>
                    <a:pt x="16" y="317"/>
                  </a:cubicBezTo>
                  <a:cubicBezTo>
                    <a:pt x="13" y="317"/>
                    <a:pt x="11" y="320"/>
                    <a:pt x="12" y="320"/>
                  </a:cubicBezTo>
                  <a:cubicBezTo>
                    <a:pt x="13" y="321"/>
                    <a:pt x="16" y="319"/>
                    <a:pt x="17" y="321"/>
                  </a:cubicBezTo>
                  <a:cubicBezTo>
                    <a:pt x="18" y="323"/>
                    <a:pt x="19" y="323"/>
                    <a:pt x="20" y="320"/>
                  </a:cubicBezTo>
                  <a:cubicBezTo>
                    <a:pt x="20" y="318"/>
                    <a:pt x="24" y="320"/>
                    <a:pt x="25" y="322"/>
                  </a:cubicBezTo>
                  <a:cubicBezTo>
                    <a:pt x="25" y="324"/>
                    <a:pt x="20" y="325"/>
                    <a:pt x="18" y="325"/>
                  </a:cubicBezTo>
                  <a:cubicBezTo>
                    <a:pt x="15" y="324"/>
                    <a:pt x="13" y="327"/>
                    <a:pt x="15" y="330"/>
                  </a:cubicBezTo>
                  <a:cubicBezTo>
                    <a:pt x="17" y="332"/>
                    <a:pt x="19" y="330"/>
                    <a:pt x="21" y="328"/>
                  </a:cubicBezTo>
                  <a:cubicBezTo>
                    <a:pt x="23" y="326"/>
                    <a:pt x="33" y="326"/>
                    <a:pt x="33" y="328"/>
                  </a:cubicBezTo>
                  <a:cubicBezTo>
                    <a:pt x="34" y="330"/>
                    <a:pt x="29" y="329"/>
                    <a:pt x="28" y="330"/>
                  </a:cubicBezTo>
                  <a:cubicBezTo>
                    <a:pt x="28" y="331"/>
                    <a:pt x="24" y="332"/>
                    <a:pt x="23" y="331"/>
                  </a:cubicBezTo>
                  <a:cubicBezTo>
                    <a:pt x="23" y="329"/>
                    <a:pt x="19" y="331"/>
                    <a:pt x="19" y="334"/>
                  </a:cubicBezTo>
                  <a:cubicBezTo>
                    <a:pt x="19" y="336"/>
                    <a:pt x="16" y="336"/>
                    <a:pt x="19" y="337"/>
                  </a:cubicBezTo>
                  <a:cubicBezTo>
                    <a:pt x="22" y="338"/>
                    <a:pt x="21" y="333"/>
                    <a:pt x="26" y="334"/>
                  </a:cubicBezTo>
                  <a:cubicBezTo>
                    <a:pt x="31" y="334"/>
                    <a:pt x="34" y="329"/>
                    <a:pt x="36" y="332"/>
                  </a:cubicBezTo>
                  <a:cubicBezTo>
                    <a:pt x="37" y="335"/>
                    <a:pt x="31" y="337"/>
                    <a:pt x="30" y="335"/>
                  </a:cubicBezTo>
                  <a:cubicBezTo>
                    <a:pt x="28" y="334"/>
                    <a:pt x="25" y="337"/>
                    <a:pt x="25" y="339"/>
                  </a:cubicBezTo>
                  <a:cubicBezTo>
                    <a:pt x="26" y="342"/>
                    <a:pt x="20" y="339"/>
                    <a:pt x="17" y="338"/>
                  </a:cubicBezTo>
                  <a:cubicBezTo>
                    <a:pt x="14" y="338"/>
                    <a:pt x="15" y="341"/>
                    <a:pt x="18" y="344"/>
                  </a:cubicBezTo>
                  <a:cubicBezTo>
                    <a:pt x="20" y="346"/>
                    <a:pt x="22" y="343"/>
                    <a:pt x="25" y="345"/>
                  </a:cubicBezTo>
                  <a:cubicBezTo>
                    <a:pt x="28" y="347"/>
                    <a:pt x="28" y="349"/>
                    <a:pt x="30" y="347"/>
                  </a:cubicBezTo>
                  <a:cubicBezTo>
                    <a:pt x="32" y="345"/>
                    <a:pt x="30" y="346"/>
                    <a:pt x="28" y="345"/>
                  </a:cubicBezTo>
                  <a:cubicBezTo>
                    <a:pt x="27" y="344"/>
                    <a:pt x="28" y="341"/>
                    <a:pt x="32" y="342"/>
                  </a:cubicBezTo>
                  <a:cubicBezTo>
                    <a:pt x="35" y="344"/>
                    <a:pt x="39" y="341"/>
                    <a:pt x="38" y="337"/>
                  </a:cubicBezTo>
                  <a:cubicBezTo>
                    <a:pt x="37" y="332"/>
                    <a:pt x="41" y="330"/>
                    <a:pt x="45" y="329"/>
                  </a:cubicBezTo>
                  <a:cubicBezTo>
                    <a:pt x="49" y="328"/>
                    <a:pt x="47" y="332"/>
                    <a:pt x="44" y="333"/>
                  </a:cubicBezTo>
                  <a:cubicBezTo>
                    <a:pt x="41" y="334"/>
                    <a:pt x="40" y="335"/>
                    <a:pt x="43" y="338"/>
                  </a:cubicBezTo>
                  <a:cubicBezTo>
                    <a:pt x="45" y="340"/>
                    <a:pt x="48" y="336"/>
                    <a:pt x="50" y="338"/>
                  </a:cubicBezTo>
                  <a:cubicBezTo>
                    <a:pt x="52" y="340"/>
                    <a:pt x="46" y="340"/>
                    <a:pt x="46" y="341"/>
                  </a:cubicBezTo>
                  <a:cubicBezTo>
                    <a:pt x="45" y="343"/>
                    <a:pt x="49" y="346"/>
                    <a:pt x="46" y="347"/>
                  </a:cubicBezTo>
                  <a:cubicBezTo>
                    <a:pt x="43" y="349"/>
                    <a:pt x="44" y="341"/>
                    <a:pt x="43" y="341"/>
                  </a:cubicBezTo>
                  <a:cubicBezTo>
                    <a:pt x="41" y="340"/>
                    <a:pt x="39" y="341"/>
                    <a:pt x="41" y="346"/>
                  </a:cubicBezTo>
                  <a:cubicBezTo>
                    <a:pt x="43" y="350"/>
                    <a:pt x="39" y="346"/>
                    <a:pt x="37" y="344"/>
                  </a:cubicBezTo>
                  <a:cubicBezTo>
                    <a:pt x="35" y="342"/>
                    <a:pt x="33" y="345"/>
                    <a:pt x="35" y="347"/>
                  </a:cubicBezTo>
                  <a:cubicBezTo>
                    <a:pt x="37" y="349"/>
                    <a:pt x="31" y="347"/>
                    <a:pt x="31" y="350"/>
                  </a:cubicBezTo>
                  <a:cubicBezTo>
                    <a:pt x="31" y="354"/>
                    <a:pt x="33" y="351"/>
                    <a:pt x="37" y="352"/>
                  </a:cubicBezTo>
                  <a:cubicBezTo>
                    <a:pt x="40" y="352"/>
                    <a:pt x="38" y="357"/>
                    <a:pt x="41" y="359"/>
                  </a:cubicBezTo>
                  <a:cubicBezTo>
                    <a:pt x="43" y="361"/>
                    <a:pt x="41" y="353"/>
                    <a:pt x="44" y="353"/>
                  </a:cubicBezTo>
                  <a:cubicBezTo>
                    <a:pt x="46" y="352"/>
                    <a:pt x="44" y="358"/>
                    <a:pt x="49" y="360"/>
                  </a:cubicBezTo>
                  <a:cubicBezTo>
                    <a:pt x="55" y="362"/>
                    <a:pt x="50" y="359"/>
                    <a:pt x="52" y="357"/>
                  </a:cubicBezTo>
                  <a:cubicBezTo>
                    <a:pt x="55" y="355"/>
                    <a:pt x="58" y="363"/>
                    <a:pt x="61" y="363"/>
                  </a:cubicBezTo>
                  <a:cubicBezTo>
                    <a:pt x="63" y="364"/>
                    <a:pt x="61" y="360"/>
                    <a:pt x="59" y="358"/>
                  </a:cubicBezTo>
                  <a:cubicBezTo>
                    <a:pt x="58" y="356"/>
                    <a:pt x="61" y="357"/>
                    <a:pt x="64" y="358"/>
                  </a:cubicBezTo>
                  <a:cubicBezTo>
                    <a:pt x="67" y="359"/>
                    <a:pt x="69" y="359"/>
                    <a:pt x="69" y="357"/>
                  </a:cubicBezTo>
                  <a:cubicBezTo>
                    <a:pt x="70" y="356"/>
                    <a:pt x="70" y="356"/>
                    <a:pt x="71" y="357"/>
                  </a:cubicBezTo>
                  <a:cubicBezTo>
                    <a:pt x="68" y="355"/>
                    <a:pt x="59" y="356"/>
                    <a:pt x="57" y="356"/>
                  </a:cubicBezTo>
                  <a:cubicBezTo>
                    <a:pt x="56" y="356"/>
                    <a:pt x="57" y="334"/>
                    <a:pt x="57" y="329"/>
                  </a:cubicBezTo>
                  <a:cubicBezTo>
                    <a:pt x="57" y="329"/>
                    <a:pt x="57" y="329"/>
                    <a:pt x="57" y="329"/>
                  </a:cubicBezTo>
                  <a:cubicBezTo>
                    <a:pt x="54" y="329"/>
                    <a:pt x="49" y="330"/>
                    <a:pt x="50" y="326"/>
                  </a:cubicBezTo>
                  <a:cubicBezTo>
                    <a:pt x="50" y="326"/>
                    <a:pt x="51" y="325"/>
                    <a:pt x="51" y="325"/>
                  </a:cubicBezTo>
                  <a:cubicBezTo>
                    <a:pt x="50" y="324"/>
                    <a:pt x="48" y="323"/>
                    <a:pt x="47" y="323"/>
                  </a:cubicBezTo>
                  <a:cubicBezTo>
                    <a:pt x="43" y="322"/>
                    <a:pt x="34" y="323"/>
                    <a:pt x="32" y="32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0" name="Freeform 289"/>
            <p:cNvSpPr/>
            <p:nvPr/>
          </p:nvSpPr>
          <p:spPr bwMode="auto">
            <a:xfrm>
              <a:off x="4530587" y="5102284"/>
              <a:ext cx="184044" cy="201581"/>
            </a:xfrm>
            <a:custGeom>
              <a:avLst/>
              <a:gdLst>
                <a:gd name="T0" fmla="*/ 68 w 71"/>
                <a:gd name="T1" fmla="*/ 39 h 72"/>
                <a:gd name="T2" fmla="*/ 62 w 71"/>
                <a:gd name="T3" fmla="*/ 41 h 72"/>
                <a:gd name="T4" fmla="*/ 58 w 71"/>
                <a:gd name="T5" fmla="*/ 32 h 72"/>
                <a:gd name="T6" fmla="*/ 52 w 71"/>
                <a:gd name="T7" fmla="*/ 25 h 72"/>
                <a:gd name="T8" fmla="*/ 45 w 71"/>
                <a:gd name="T9" fmla="*/ 24 h 72"/>
                <a:gd name="T10" fmla="*/ 41 w 71"/>
                <a:gd name="T11" fmla="*/ 18 h 72"/>
                <a:gd name="T12" fmla="*/ 40 w 71"/>
                <a:gd name="T13" fmla="*/ 8 h 72"/>
                <a:gd name="T14" fmla="*/ 39 w 71"/>
                <a:gd name="T15" fmla="*/ 3 h 72"/>
                <a:gd name="T16" fmla="*/ 38 w 71"/>
                <a:gd name="T17" fmla="*/ 4 h 72"/>
                <a:gd name="T18" fmla="*/ 30 w 71"/>
                <a:gd name="T19" fmla="*/ 1 h 72"/>
                <a:gd name="T20" fmla="*/ 21 w 71"/>
                <a:gd name="T21" fmla="*/ 2 h 72"/>
                <a:gd name="T22" fmla="*/ 11 w 71"/>
                <a:gd name="T23" fmla="*/ 3 h 72"/>
                <a:gd name="T24" fmla="*/ 5 w 71"/>
                <a:gd name="T25" fmla="*/ 11 h 72"/>
                <a:gd name="T26" fmla="*/ 3 w 71"/>
                <a:gd name="T27" fmla="*/ 23 h 72"/>
                <a:gd name="T28" fmla="*/ 0 w 71"/>
                <a:gd name="T29" fmla="*/ 23 h 72"/>
                <a:gd name="T30" fmla="*/ 11 w 71"/>
                <a:gd name="T31" fmla="*/ 35 h 72"/>
                <a:gd name="T32" fmla="*/ 20 w 71"/>
                <a:gd name="T33" fmla="*/ 40 h 72"/>
                <a:gd name="T34" fmla="*/ 29 w 71"/>
                <a:gd name="T35" fmla="*/ 45 h 72"/>
                <a:gd name="T36" fmla="*/ 44 w 71"/>
                <a:gd name="T37" fmla="*/ 52 h 72"/>
                <a:gd name="T38" fmla="*/ 38 w 71"/>
                <a:gd name="T39" fmla="*/ 63 h 72"/>
                <a:gd name="T40" fmla="*/ 35 w 71"/>
                <a:gd name="T41" fmla="*/ 68 h 72"/>
                <a:gd name="T42" fmla="*/ 43 w 71"/>
                <a:gd name="T43" fmla="*/ 70 h 72"/>
                <a:gd name="T44" fmla="*/ 50 w 71"/>
                <a:gd name="T45" fmla="*/ 71 h 72"/>
                <a:gd name="T46" fmla="*/ 57 w 71"/>
                <a:gd name="T47" fmla="*/ 69 h 72"/>
                <a:gd name="T48" fmla="*/ 64 w 71"/>
                <a:gd name="T49" fmla="*/ 66 h 72"/>
                <a:gd name="T50" fmla="*/ 68 w 71"/>
                <a:gd name="T51" fmla="*/ 54 h 72"/>
                <a:gd name="T52" fmla="*/ 68 w 71"/>
                <a:gd name="T53" fmla="*/ 3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1" h="72">
                  <a:moveTo>
                    <a:pt x="68" y="39"/>
                  </a:moveTo>
                  <a:cubicBezTo>
                    <a:pt x="65" y="38"/>
                    <a:pt x="63" y="41"/>
                    <a:pt x="62" y="41"/>
                  </a:cubicBezTo>
                  <a:cubicBezTo>
                    <a:pt x="61" y="41"/>
                    <a:pt x="58" y="34"/>
                    <a:pt x="58" y="32"/>
                  </a:cubicBezTo>
                  <a:cubicBezTo>
                    <a:pt x="57" y="29"/>
                    <a:pt x="54" y="24"/>
                    <a:pt x="52" y="25"/>
                  </a:cubicBezTo>
                  <a:cubicBezTo>
                    <a:pt x="50" y="26"/>
                    <a:pt x="51" y="24"/>
                    <a:pt x="45" y="24"/>
                  </a:cubicBezTo>
                  <a:cubicBezTo>
                    <a:pt x="40" y="24"/>
                    <a:pt x="40" y="23"/>
                    <a:pt x="41" y="18"/>
                  </a:cubicBezTo>
                  <a:cubicBezTo>
                    <a:pt x="42" y="12"/>
                    <a:pt x="37" y="9"/>
                    <a:pt x="40" y="8"/>
                  </a:cubicBezTo>
                  <a:cubicBezTo>
                    <a:pt x="41" y="7"/>
                    <a:pt x="41" y="6"/>
                    <a:pt x="39" y="3"/>
                  </a:cubicBezTo>
                  <a:cubicBezTo>
                    <a:pt x="39" y="4"/>
                    <a:pt x="38" y="4"/>
                    <a:pt x="38" y="4"/>
                  </a:cubicBezTo>
                  <a:cubicBezTo>
                    <a:pt x="36" y="4"/>
                    <a:pt x="34" y="1"/>
                    <a:pt x="30" y="1"/>
                  </a:cubicBezTo>
                  <a:cubicBezTo>
                    <a:pt x="27" y="1"/>
                    <a:pt x="23" y="0"/>
                    <a:pt x="21" y="2"/>
                  </a:cubicBezTo>
                  <a:cubicBezTo>
                    <a:pt x="19" y="3"/>
                    <a:pt x="14" y="1"/>
                    <a:pt x="11" y="3"/>
                  </a:cubicBezTo>
                  <a:cubicBezTo>
                    <a:pt x="8" y="5"/>
                    <a:pt x="5" y="9"/>
                    <a:pt x="5" y="11"/>
                  </a:cubicBezTo>
                  <a:cubicBezTo>
                    <a:pt x="5" y="12"/>
                    <a:pt x="4" y="23"/>
                    <a:pt x="3" y="23"/>
                  </a:cubicBezTo>
                  <a:cubicBezTo>
                    <a:pt x="2" y="23"/>
                    <a:pt x="1" y="23"/>
                    <a:pt x="0" y="23"/>
                  </a:cubicBezTo>
                  <a:cubicBezTo>
                    <a:pt x="2" y="26"/>
                    <a:pt x="8" y="32"/>
                    <a:pt x="11" y="35"/>
                  </a:cubicBezTo>
                  <a:cubicBezTo>
                    <a:pt x="15" y="37"/>
                    <a:pt x="15" y="40"/>
                    <a:pt x="20" y="40"/>
                  </a:cubicBezTo>
                  <a:cubicBezTo>
                    <a:pt x="25" y="41"/>
                    <a:pt x="27" y="42"/>
                    <a:pt x="29" y="45"/>
                  </a:cubicBezTo>
                  <a:cubicBezTo>
                    <a:pt x="31" y="47"/>
                    <a:pt x="43" y="50"/>
                    <a:pt x="44" y="52"/>
                  </a:cubicBezTo>
                  <a:cubicBezTo>
                    <a:pt x="45" y="54"/>
                    <a:pt x="38" y="59"/>
                    <a:pt x="38" y="63"/>
                  </a:cubicBezTo>
                  <a:cubicBezTo>
                    <a:pt x="38" y="67"/>
                    <a:pt x="35" y="67"/>
                    <a:pt x="35" y="68"/>
                  </a:cubicBezTo>
                  <a:cubicBezTo>
                    <a:pt x="35" y="70"/>
                    <a:pt x="41" y="69"/>
                    <a:pt x="43" y="70"/>
                  </a:cubicBezTo>
                  <a:cubicBezTo>
                    <a:pt x="44" y="71"/>
                    <a:pt x="48" y="69"/>
                    <a:pt x="50" y="71"/>
                  </a:cubicBezTo>
                  <a:cubicBezTo>
                    <a:pt x="53" y="72"/>
                    <a:pt x="55" y="69"/>
                    <a:pt x="57" y="69"/>
                  </a:cubicBezTo>
                  <a:cubicBezTo>
                    <a:pt x="59" y="70"/>
                    <a:pt x="61" y="66"/>
                    <a:pt x="64" y="66"/>
                  </a:cubicBezTo>
                  <a:cubicBezTo>
                    <a:pt x="66" y="66"/>
                    <a:pt x="68" y="58"/>
                    <a:pt x="68" y="54"/>
                  </a:cubicBezTo>
                  <a:cubicBezTo>
                    <a:pt x="67" y="51"/>
                    <a:pt x="71" y="41"/>
                    <a:pt x="68" y="3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1" name="Freeform 290"/>
            <p:cNvSpPr/>
            <p:nvPr/>
          </p:nvSpPr>
          <p:spPr bwMode="auto">
            <a:xfrm>
              <a:off x="4041200" y="4415579"/>
              <a:ext cx="71108" cy="57595"/>
            </a:xfrm>
            <a:custGeom>
              <a:avLst/>
              <a:gdLst>
                <a:gd name="T0" fmla="*/ 26 w 27"/>
                <a:gd name="T1" fmla="*/ 17 h 21"/>
                <a:gd name="T2" fmla="*/ 27 w 27"/>
                <a:gd name="T3" fmla="*/ 12 h 21"/>
                <a:gd name="T4" fmla="*/ 19 w 27"/>
                <a:gd name="T5" fmla="*/ 2 h 21"/>
                <a:gd name="T6" fmla="*/ 15 w 27"/>
                <a:gd name="T7" fmla="*/ 1 h 21"/>
                <a:gd name="T8" fmla="*/ 7 w 27"/>
                <a:gd name="T9" fmla="*/ 0 h 21"/>
                <a:gd name="T10" fmla="*/ 2 w 27"/>
                <a:gd name="T11" fmla="*/ 0 h 21"/>
                <a:gd name="T12" fmla="*/ 2 w 27"/>
                <a:gd name="T13" fmla="*/ 3 h 21"/>
                <a:gd name="T14" fmla="*/ 4 w 27"/>
                <a:gd name="T15" fmla="*/ 10 h 21"/>
                <a:gd name="T16" fmla="*/ 9 w 27"/>
                <a:gd name="T17" fmla="*/ 9 h 21"/>
                <a:gd name="T18" fmla="*/ 12 w 27"/>
                <a:gd name="T19" fmla="*/ 12 h 21"/>
                <a:gd name="T20" fmla="*/ 18 w 27"/>
                <a:gd name="T21" fmla="*/ 17 h 21"/>
                <a:gd name="T22" fmla="*/ 23 w 27"/>
                <a:gd name="T23" fmla="*/ 21 h 21"/>
                <a:gd name="T24" fmla="*/ 24 w 27"/>
                <a:gd name="T25" fmla="*/ 21 h 21"/>
                <a:gd name="T26" fmla="*/ 26 w 27"/>
                <a:gd name="T2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1">
                  <a:moveTo>
                    <a:pt x="26" y="17"/>
                  </a:moveTo>
                  <a:cubicBezTo>
                    <a:pt x="25" y="16"/>
                    <a:pt x="25" y="14"/>
                    <a:pt x="27" y="12"/>
                  </a:cubicBezTo>
                  <a:cubicBezTo>
                    <a:pt x="24" y="9"/>
                    <a:pt x="21" y="4"/>
                    <a:pt x="19" y="2"/>
                  </a:cubicBezTo>
                  <a:cubicBezTo>
                    <a:pt x="17" y="2"/>
                    <a:pt x="16" y="2"/>
                    <a:pt x="15" y="1"/>
                  </a:cubicBezTo>
                  <a:cubicBezTo>
                    <a:pt x="13" y="0"/>
                    <a:pt x="9" y="1"/>
                    <a:pt x="7" y="0"/>
                  </a:cubicBezTo>
                  <a:cubicBezTo>
                    <a:pt x="6" y="0"/>
                    <a:pt x="4" y="0"/>
                    <a:pt x="2" y="0"/>
                  </a:cubicBezTo>
                  <a:cubicBezTo>
                    <a:pt x="3" y="1"/>
                    <a:pt x="3" y="2"/>
                    <a:pt x="2" y="3"/>
                  </a:cubicBezTo>
                  <a:cubicBezTo>
                    <a:pt x="0" y="4"/>
                    <a:pt x="0" y="8"/>
                    <a:pt x="4" y="10"/>
                  </a:cubicBezTo>
                  <a:cubicBezTo>
                    <a:pt x="8" y="11"/>
                    <a:pt x="7" y="9"/>
                    <a:pt x="9" y="9"/>
                  </a:cubicBezTo>
                  <a:cubicBezTo>
                    <a:pt x="11" y="9"/>
                    <a:pt x="10" y="12"/>
                    <a:pt x="12" y="12"/>
                  </a:cubicBezTo>
                  <a:cubicBezTo>
                    <a:pt x="14" y="12"/>
                    <a:pt x="18" y="14"/>
                    <a:pt x="18" y="17"/>
                  </a:cubicBezTo>
                  <a:cubicBezTo>
                    <a:pt x="18" y="20"/>
                    <a:pt x="19" y="21"/>
                    <a:pt x="23" y="21"/>
                  </a:cubicBezTo>
                  <a:cubicBezTo>
                    <a:pt x="23" y="21"/>
                    <a:pt x="24" y="21"/>
                    <a:pt x="24" y="21"/>
                  </a:cubicBezTo>
                  <a:cubicBezTo>
                    <a:pt x="25" y="19"/>
                    <a:pt x="26" y="18"/>
                    <a:pt x="26" y="1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2" name="Freeform 291"/>
            <p:cNvSpPr/>
            <p:nvPr/>
          </p:nvSpPr>
          <p:spPr bwMode="auto">
            <a:xfrm>
              <a:off x="4103940" y="4442161"/>
              <a:ext cx="123393" cy="64241"/>
            </a:xfrm>
            <a:custGeom>
              <a:avLst/>
              <a:gdLst>
                <a:gd name="T0" fmla="*/ 42 w 47"/>
                <a:gd name="T1" fmla="*/ 7 h 23"/>
                <a:gd name="T2" fmla="*/ 31 w 47"/>
                <a:gd name="T3" fmla="*/ 1 h 23"/>
                <a:gd name="T4" fmla="*/ 20 w 47"/>
                <a:gd name="T5" fmla="*/ 6 h 23"/>
                <a:gd name="T6" fmla="*/ 7 w 47"/>
                <a:gd name="T7" fmla="*/ 5 h 23"/>
                <a:gd name="T8" fmla="*/ 3 w 47"/>
                <a:gd name="T9" fmla="*/ 2 h 23"/>
                <a:gd name="T10" fmla="*/ 2 w 47"/>
                <a:gd name="T11" fmla="*/ 7 h 23"/>
                <a:gd name="T12" fmla="*/ 0 w 47"/>
                <a:gd name="T13" fmla="*/ 11 h 23"/>
                <a:gd name="T14" fmla="*/ 11 w 47"/>
                <a:gd name="T15" fmla="*/ 16 h 23"/>
                <a:gd name="T16" fmla="*/ 17 w 47"/>
                <a:gd name="T17" fmla="*/ 20 h 23"/>
                <a:gd name="T18" fmla="*/ 23 w 47"/>
                <a:gd name="T19" fmla="*/ 18 h 23"/>
                <a:gd name="T20" fmla="*/ 21 w 47"/>
                <a:gd name="T21" fmla="*/ 14 h 23"/>
                <a:gd name="T22" fmla="*/ 25 w 47"/>
                <a:gd name="T23" fmla="*/ 10 h 23"/>
                <a:gd name="T24" fmla="*/ 34 w 47"/>
                <a:gd name="T25" fmla="*/ 7 h 23"/>
                <a:gd name="T26" fmla="*/ 36 w 47"/>
                <a:gd name="T27" fmla="*/ 13 h 23"/>
                <a:gd name="T28" fmla="*/ 41 w 47"/>
                <a:gd name="T29" fmla="*/ 21 h 23"/>
                <a:gd name="T30" fmla="*/ 46 w 47"/>
                <a:gd name="T31" fmla="*/ 16 h 23"/>
                <a:gd name="T32" fmla="*/ 47 w 47"/>
                <a:gd name="T33" fmla="*/ 13 h 23"/>
                <a:gd name="T34" fmla="*/ 42 w 47"/>
                <a:gd name="T35"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23">
                  <a:moveTo>
                    <a:pt x="42" y="7"/>
                  </a:moveTo>
                  <a:cubicBezTo>
                    <a:pt x="40" y="3"/>
                    <a:pt x="34" y="3"/>
                    <a:pt x="31" y="1"/>
                  </a:cubicBezTo>
                  <a:cubicBezTo>
                    <a:pt x="28" y="0"/>
                    <a:pt x="24" y="2"/>
                    <a:pt x="20" y="6"/>
                  </a:cubicBezTo>
                  <a:cubicBezTo>
                    <a:pt x="16" y="10"/>
                    <a:pt x="10" y="7"/>
                    <a:pt x="7" y="5"/>
                  </a:cubicBezTo>
                  <a:cubicBezTo>
                    <a:pt x="6" y="5"/>
                    <a:pt x="4" y="3"/>
                    <a:pt x="3" y="2"/>
                  </a:cubicBezTo>
                  <a:cubicBezTo>
                    <a:pt x="1" y="4"/>
                    <a:pt x="1" y="6"/>
                    <a:pt x="2" y="7"/>
                  </a:cubicBezTo>
                  <a:cubicBezTo>
                    <a:pt x="2" y="8"/>
                    <a:pt x="1" y="9"/>
                    <a:pt x="0" y="11"/>
                  </a:cubicBezTo>
                  <a:cubicBezTo>
                    <a:pt x="4" y="12"/>
                    <a:pt x="9" y="13"/>
                    <a:pt x="11" y="16"/>
                  </a:cubicBezTo>
                  <a:cubicBezTo>
                    <a:pt x="13" y="19"/>
                    <a:pt x="15" y="17"/>
                    <a:pt x="17" y="20"/>
                  </a:cubicBezTo>
                  <a:cubicBezTo>
                    <a:pt x="18" y="23"/>
                    <a:pt x="22" y="20"/>
                    <a:pt x="23" y="18"/>
                  </a:cubicBezTo>
                  <a:cubicBezTo>
                    <a:pt x="24" y="16"/>
                    <a:pt x="21" y="16"/>
                    <a:pt x="21" y="14"/>
                  </a:cubicBezTo>
                  <a:cubicBezTo>
                    <a:pt x="20" y="12"/>
                    <a:pt x="24" y="13"/>
                    <a:pt x="25" y="10"/>
                  </a:cubicBezTo>
                  <a:cubicBezTo>
                    <a:pt x="26" y="7"/>
                    <a:pt x="31" y="6"/>
                    <a:pt x="34" y="7"/>
                  </a:cubicBezTo>
                  <a:cubicBezTo>
                    <a:pt x="36" y="8"/>
                    <a:pt x="38" y="10"/>
                    <a:pt x="36" y="13"/>
                  </a:cubicBezTo>
                  <a:cubicBezTo>
                    <a:pt x="34" y="15"/>
                    <a:pt x="38" y="18"/>
                    <a:pt x="41" y="21"/>
                  </a:cubicBezTo>
                  <a:cubicBezTo>
                    <a:pt x="43" y="19"/>
                    <a:pt x="45" y="16"/>
                    <a:pt x="46" y="16"/>
                  </a:cubicBezTo>
                  <a:cubicBezTo>
                    <a:pt x="47" y="15"/>
                    <a:pt x="47" y="14"/>
                    <a:pt x="47" y="13"/>
                  </a:cubicBezTo>
                  <a:cubicBezTo>
                    <a:pt x="46" y="12"/>
                    <a:pt x="44" y="10"/>
                    <a:pt x="42" y="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3" name="Freeform 292"/>
            <p:cNvSpPr/>
            <p:nvPr/>
          </p:nvSpPr>
          <p:spPr bwMode="auto">
            <a:xfrm>
              <a:off x="4187597" y="4380138"/>
              <a:ext cx="253061" cy="378795"/>
            </a:xfrm>
            <a:custGeom>
              <a:avLst/>
              <a:gdLst>
                <a:gd name="T0" fmla="*/ 15 w 97"/>
                <a:gd name="T1" fmla="*/ 100 h 137"/>
                <a:gd name="T2" fmla="*/ 21 w 97"/>
                <a:gd name="T3" fmla="*/ 100 h 137"/>
                <a:gd name="T4" fmla="*/ 27 w 97"/>
                <a:gd name="T5" fmla="*/ 104 h 137"/>
                <a:gd name="T6" fmla="*/ 28 w 97"/>
                <a:gd name="T7" fmla="*/ 105 h 137"/>
                <a:gd name="T8" fmla="*/ 35 w 97"/>
                <a:gd name="T9" fmla="*/ 104 h 137"/>
                <a:gd name="T10" fmla="*/ 39 w 97"/>
                <a:gd name="T11" fmla="*/ 111 h 137"/>
                <a:gd name="T12" fmla="*/ 44 w 97"/>
                <a:gd name="T13" fmla="*/ 116 h 137"/>
                <a:gd name="T14" fmla="*/ 47 w 97"/>
                <a:gd name="T15" fmla="*/ 121 h 137"/>
                <a:gd name="T16" fmla="*/ 57 w 97"/>
                <a:gd name="T17" fmla="*/ 122 h 137"/>
                <a:gd name="T18" fmla="*/ 61 w 97"/>
                <a:gd name="T19" fmla="*/ 122 h 137"/>
                <a:gd name="T20" fmla="*/ 67 w 97"/>
                <a:gd name="T21" fmla="*/ 121 h 137"/>
                <a:gd name="T22" fmla="*/ 73 w 97"/>
                <a:gd name="T23" fmla="*/ 126 h 137"/>
                <a:gd name="T24" fmla="*/ 68 w 97"/>
                <a:gd name="T25" fmla="*/ 133 h 137"/>
                <a:gd name="T26" fmla="*/ 73 w 97"/>
                <a:gd name="T27" fmla="*/ 137 h 137"/>
                <a:gd name="T28" fmla="*/ 74 w 97"/>
                <a:gd name="T29" fmla="*/ 137 h 137"/>
                <a:gd name="T30" fmla="*/ 77 w 97"/>
                <a:gd name="T31" fmla="*/ 126 h 137"/>
                <a:gd name="T32" fmla="*/ 78 w 97"/>
                <a:gd name="T33" fmla="*/ 115 h 137"/>
                <a:gd name="T34" fmla="*/ 73 w 97"/>
                <a:gd name="T35" fmla="*/ 102 h 137"/>
                <a:gd name="T36" fmla="*/ 79 w 97"/>
                <a:gd name="T37" fmla="*/ 97 h 137"/>
                <a:gd name="T38" fmla="*/ 77 w 97"/>
                <a:gd name="T39" fmla="*/ 94 h 137"/>
                <a:gd name="T40" fmla="*/ 75 w 97"/>
                <a:gd name="T41" fmla="*/ 90 h 137"/>
                <a:gd name="T42" fmla="*/ 87 w 97"/>
                <a:gd name="T43" fmla="*/ 89 h 137"/>
                <a:gd name="T44" fmla="*/ 96 w 97"/>
                <a:gd name="T45" fmla="*/ 86 h 137"/>
                <a:gd name="T46" fmla="*/ 95 w 97"/>
                <a:gd name="T47" fmla="*/ 82 h 137"/>
                <a:gd name="T48" fmla="*/ 95 w 97"/>
                <a:gd name="T49" fmla="*/ 76 h 137"/>
                <a:gd name="T50" fmla="*/ 92 w 97"/>
                <a:gd name="T51" fmla="*/ 70 h 137"/>
                <a:gd name="T52" fmla="*/ 94 w 97"/>
                <a:gd name="T53" fmla="*/ 55 h 137"/>
                <a:gd name="T54" fmla="*/ 84 w 97"/>
                <a:gd name="T55" fmla="*/ 52 h 137"/>
                <a:gd name="T56" fmla="*/ 73 w 97"/>
                <a:gd name="T57" fmla="*/ 47 h 137"/>
                <a:gd name="T58" fmla="*/ 59 w 97"/>
                <a:gd name="T59" fmla="*/ 46 h 137"/>
                <a:gd name="T60" fmla="*/ 54 w 97"/>
                <a:gd name="T61" fmla="*/ 36 h 137"/>
                <a:gd name="T62" fmla="*/ 51 w 97"/>
                <a:gd name="T63" fmla="*/ 30 h 137"/>
                <a:gd name="T64" fmla="*/ 47 w 97"/>
                <a:gd name="T65" fmla="*/ 29 h 137"/>
                <a:gd name="T66" fmla="*/ 48 w 97"/>
                <a:gd name="T67" fmla="*/ 25 h 137"/>
                <a:gd name="T68" fmla="*/ 49 w 97"/>
                <a:gd name="T69" fmla="*/ 19 h 137"/>
                <a:gd name="T70" fmla="*/ 56 w 97"/>
                <a:gd name="T71" fmla="*/ 10 h 137"/>
                <a:gd name="T72" fmla="*/ 59 w 97"/>
                <a:gd name="T73" fmla="*/ 8 h 137"/>
                <a:gd name="T74" fmla="*/ 61 w 97"/>
                <a:gd name="T75" fmla="*/ 7 h 137"/>
                <a:gd name="T76" fmla="*/ 63 w 97"/>
                <a:gd name="T77" fmla="*/ 2 h 137"/>
                <a:gd name="T78" fmla="*/ 54 w 97"/>
                <a:gd name="T79" fmla="*/ 6 h 137"/>
                <a:gd name="T80" fmla="*/ 47 w 97"/>
                <a:gd name="T81" fmla="*/ 10 h 137"/>
                <a:gd name="T82" fmla="*/ 39 w 97"/>
                <a:gd name="T83" fmla="*/ 12 h 137"/>
                <a:gd name="T84" fmla="*/ 36 w 97"/>
                <a:gd name="T85" fmla="*/ 12 h 137"/>
                <a:gd name="T86" fmla="*/ 28 w 97"/>
                <a:gd name="T87" fmla="*/ 19 h 137"/>
                <a:gd name="T88" fmla="*/ 25 w 97"/>
                <a:gd name="T89" fmla="*/ 26 h 137"/>
                <a:gd name="T90" fmla="*/ 17 w 97"/>
                <a:gd name="T91" fmla="*/ 36 h 137"/>
                <a:gd name="T92" fmla="*/ 15 w 97"/>
                <a:gd name="T93" fmla="*/ 36 h 137"/>
                <a:gd name="T94" fmla="*/ 14 w 97"/>
                <a:gd name="T95" fmla="*/ 39 h 137"/>
                <a:gd name="T96" fmla="*/ 9 w 97"/>
                <a:gd name="T97" fmla="*/ 44 h 137"/>
                <a:gd name="T98" fmla="*/ 11 w 97"/>
                <a:gd name="T99" fmla="*/ 46 h 137"/>
                <a:gd name="T100" fmla="*/ 13 w 97"/>
                <a:gd name="T101" fmla="*/ 53 h 137"/>
                <a:gd name="T102" fmla="*/ 13 w 97"/>
                <a:gd name="T103" fmla="*/ 57 h 137"/>
                <a:gd name="T104" fmla="*/ 14 w 97"/>
                <a:gd name="T105" fmla="*/ 70 h 137"/>
                <a:gd name="T106" fmla="*/ 13 w 97"/>
                <a:gd name="T107" fmla="*/ 77 h 137"/>
                <a:gd name="T108" fmla="*/ 6 w 97"/>
                <a:gd name="T109" fmla="*/ 82 h 137"/>
                <a:gd name="T110" fmla="*/ 2 w 97"/>
                <a:gd name="T111" fmla="*/ 87 h 137"/>
                <a:gd name="T112" fmla="*/ 0 w 97"/>
                <a:gd name="T113" fmla="*/ 90 h 137"/>
                <a:gd name="T114" fmla="*/ 10 w 97"/>
                <a:gd name="T115" fmla="*/ 96 h 137"/>
                <a:gd name="T116" fmla="*/ 15 w 97"/>
                <a:gd name="T117" fmla="*/ 10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7" h="137">
                  <a:moveTo>
                    <a:pt x="15" y="100"/>
                  </a:moveTo>
                  <a:cubicBezTo>
                    <a:pt x="18" y="101"/>
                    <a:pt x="21" y="101"/>
                    <a:pt x="21" y="100"/>
                  </a:cubicBezTo>
                  <a:cubicBezTo>
                    <a:pt x="22" y="99"/>
                    <a:pt x="24" y="101"/>
                    <a:pt x="27" y="104"/>
                  </a:cubicBezTo>
                  <a:cubicBezTo>
                    <a:pt x="27" y="104"/>
                    <a:pt x="27" y="104"/>
                    <a:pt x="28" y="105"/>
                  </a:cubicBezTo>
                  <a:cubicBezTo>
                    <a:pt x="30" y="104"/>
                    <a:pt x="33" y="104"/>
                    <a:pt x="35" y="104"/>
                  </a:cubicBezTo>
                  <a:cubicBezTo>
                    <a:pt x="37" y="106"/>
                    <a:pt x="36" y="111"/>
                    <a:pt x="39" y="111"/>
                  </a:cubicBezTo>
                  <a:cubicBezTo>
                    <a:pt x="42" y="111"/>
                    <a:pt x="45" y="114"/>
                    <a:pt x="44" y="116"/>
                  </a:cubicBezTo>
                  <a:cubicBezTo>
                    <a:pt x="44" y="118"/>
                    <a:pt x="48" y="119"/>
                    <a:pt x="47" y="121"/>
                  </a:cubicBezTo>
                  <a:cubicBezTo>
                    <a:pt x="47" y="124"/>
                    <a:pt x="56" y="123"/>
                    <a:pt x="57" y="122"/>
                  </a:cubicBezTo>
                  <a:cubicBezTo>
                    <a:pt x="58" y="121"/>
                    <a:pt x="60" y="121"/>
                    <a:pt x="61" y="122"/>
                  </a:cubicBezTo>
                  <a:cubicBezTo>
                    <a:pt x="63" y="123"/>
                    <a:pt x="65" y="121"/>
                    <a:pt x="67" y="121"/>
                  </a:cubicBezTo>
                  <a:cubicBezTo>
                    <a:pt x="68" y="122"/>
                    <a:pt x="74" y="124"/>
                    <a:pt x="73" y="126"/>
                  </a:cubicBezTo>
                  <a:cubicBezTo>
                    <a:pt x="71" y="128"/>
                    <a:pt x="68" y="131"/>
                    <a:pt x="68" y="133"/>
                  </a:cubicBezTo>
                  <a:cubicBezTo>
                    <a:pt x="69" y="134"/>
                    <a:pt x="72" y="135"/>
                    <a:pt x="73" y="137"/>
                  </a:cubicBezTo>
                  <a:cubicBezTo>
                    <a:pt x="73" y="137"/>
                    <a:pt x="73" y="137"/>
                    <a:pt x="74" y="137"/>
                  </a:cubicBezTo>
                  <a:cubicBezTo>
                    <a:pt x="76" y="136"/>
                    <a:pt x="77" y="128"/>
                    <a:pt x="77" y="126"/>
                  </a:cubicBezTo>
                  <a:cubicBezTo>
                    <a:pt x="77" y="123"/>
                    <a:pt x="78" y="117"/>
                    <a:pt x="78" y="115"/>
                  </a:cubicBezTo>
                  <a:cubicBezTo>
                    <a:pt x="80" y="110"/>
                    <a:pt x="73" y="107"/>
                    <a:pt x="73" y="102"/>
                  </a:cubicBezTo>
                  <a:cubicBezTo>
                    <a:pt x="73" y="97"/>
                    <a:pt x="76" y="100"/>
                    <a:pt x="79" y="97"/>
                  </a:cubicBezTo>
                  <a:cubicBezTo>
                    <a:pt x="82" y="95"/>
                    <a:pt x="78" y="94"/>
                    <a:pt x="77" y="94"/>
                  </a:cubicBezTo>
                  <a:cubicBezTo>
                    <a:pt x="76" y="94"/>
                    <a:pt x="74" y="91"/>
                    <a:pt x="75" y="90"/>
                  </a:cubicBezTo>
                  <a:cubicBezTo>
                    <a:pt x="75" y="88"/>
                    <a:pt x="84" y="89"/>
                    <a:pt x="87" y="89"/>
                  </a:cubicBezTo>
                  <a:cubicBezTo>
                    <a:pt x="90" y="89"/>
                    <a:pt x="96" y="86"/>
                    <a:pt x="96" y="86"/>
                  </a:cubicBezTo>
                  <a:cubicBezTo>
                    <a:pt x="96" y="85"/>
                    <a:pt x="97" y="83"/>
                    <a:pt x="95" y="82"/>
                  </a:cubicBezTo>
                  <a:cubicBezTo>
                    <a:pt x="92" y="80"/>
                    <a:pt x="93" y="78"/>
                    <a:pt x="95" y="76"/>
                  </a:cubicBezTo>
                  <a:cubicBezTo>
                    <a:pt x="97" y="74"/>
                    <a:pt x="94" y="72"/>
                    <a:pt x="92" y="70"/>
                  </a:cubicBezTo>
                  <a:cubicBezTo>
                    <a:pt x="90" y="67"/>
                    <a:pt x="91" y="59"/>
                    <a:pt x="94" y="55"/>
                  </a:cubicBezTo>
                  <a:cubicBezTo>
                    <a:pt x="96" y="51"/>
                    <a:pt x="89" y="52"/>
                    <a:pt x="84" y="52"/>
                  </a:cubicBezTo>
                  <a:cubicBezTo>
                    <a:pt x="80" y="53"/>
                    <a:pt x="76" y="51"/>
                    <a:pt x="73" y="47"/>
                  </a:cubicBezTo>
                  <a:cubicBezTo>
                    <a:pt x="70" y="44"/>
                    <a:pt x="66" y="46"/>
                    <a:pt x="59" y="46"/>
                  </a:cubicBezTo>
                  <a:cubicBezTo>
                    <a:pt x="52" y="46"/>
                    <a:pt x="54" y="39"/>
                    <a:pt x="54" y="36"/>
                  </a:cubicBezTo>
                  <a:cubicBezTo>
                    <a:pt x="54" y="33"/>
                    <a:pt x="51" y="32"/>
                    <a:pt x="51" y="30"/>
                  </a:cubicBezTo>
                  <a:cubicBezTo>
                    <a:pt x="51" y="28"/>
                    <a:pt x="49" y="28"/>
                    <a:pt x="47" y="29"/>
                  </a:cubicBezTo>
                  <a:cubicBezTo>
                    <a:pt x="45" y="29"/>
                    <a:pt x="47" y="26"/>
                    <a:pt x="48" y="25"/>
                  </a:cubicBezTo>
                  <a:cubicBezTo>
                    <a:pt x="49" y="23"/>
                    <a:pt x="49" y="22"/>
                    <a:pt x="49" y="19"/>
                  </a:cubicBezTo>
                  <a:cubicBezTo>
                    <a:pt x="49" y="16"/>
                    <a:pt x="54" y="13"/>
                    <a:pt x="56" y="10"/>
                  </a:cubicBezTo>
                  <a:cubicBezTo>
                    <a:pt x="57" y="9"/>
                    <a:pt x="58" y="9"/>
                    <a:pt x="59" y="8"/>
                  </a:cubicBezTo>
                  <a:cubicBezTo>
                    <a:pt x="59" y="7"/>
                    <a:pt x="60" y="7"/>
                    <a:pt x="61" y="7"/>
                  </a:cubicBezTo>
                  <a:cubicBezTo>
                    <a:pt x="64" y="6"/>
                    <a:pt x="66" y="4"/>
                    <a:pt x="63" y="2"/>
                  </a:cubicBezTo>
                  <a:cubicBezTo>
                    <a:pt x="59" y="0"/>
                    <a:pt x="57" y="5"/>
                    <a:pt x="54" y="6"/>
                  </a:cubicBezTo>
                  <a:cubicBezTo>
                    <a:pt x="50" y="6"/>
                    <a:pt x="49" y="9"/>
                    <a:pt x="47" y="10"/>
                  </a:cubicBezTo>
                  <a:cubicBezTo>
                    <a:pt x="44" y="11"/>
                    <a:pt x="39" y="10"/>
                    <a:pt x="39" y="12"/>
                  </a:cubicBezTo>
                  <a:cubicBezTo>
                    <a:pt x="39" y="15"/>
                    <a:pt x="38" y="12"/>
                    <a:pt x="36" y="12"/>
                  </a:cubicBezTo>
                  <a:cubicBezTo>
                    <a:pt x="33" y="11"/>
                    <a:pt x="28" y="16"/>
                    <a:pt x="28" y="19"/>
                  </a:cubicBezTo>
                  <a:cubicBezTo>
                    <a:pt x="28" y="21"/>
                    <a:pt x="29" y="24"/>
                    <a:pt x="25" y="26"/>
                  </a:cubicBezTo>
                  <a:cubicBezTo>
                    <a:pt x="21" y="29"/>
                    <a:pt x="19" y="34"/>
                    <a:pt x="17" y="36"/>
                  </a:cubicBezTo>
                  <a:cubicBezTo>
                    <a:pt x="17" y="36"/>
                    <a:pt x="16" y="36"/>
                    <a:pt x="15" y="36"/>
                  </a:cubicBezTo>
                  <a:cubicBezTo>
                    <a:pt x="15" y="37"/>
                    <a:pt x="15" y="38"/>
                    <a:pt x="14" y="39"/>
                  </a:cubicBezTo>
                  <a:cubicBezTo>
                    <a:pt x="13" y="39"/>
                    <a:pt x="11" y="42"/>
                    <a:pt x="9" y="44"/>
                  </a:cubicBezTo>
                  <a:cubicBezTo>
                    <a:pt x="10" y="45"/>
                    <a:pt x="11" y="46"/>
                    <a:pt x="11" y="46"/>
                  </a:cubicBezTo>
                  <a:cubicBezTo>
                    <a:pt x="14" y="49"/>
                    <a:pt x="12" y="51"/>
                    <a:pt x="13" y="53"/>
                  </a:cubicBezTo>
                  <a:cubicBezTo>
                    <a:pt x="14" y="54"/>
                    <a:pt x="14" y="56"/>
                    <a:pt x="13" y="57"/>
                  </a:cubicBezTo>
                  <a:cubicBezTo>
                    <a:pt x="12" y="58"/>
                    <a:pt x="13" y="68"/>
                    <a:pt x="14" y="70"/>
                  </a:cubicBezTo>
                  <a:cubicBezTo>
                    <a:pt x="16" y="71"/>
                    <a:pt x="14" y="73"/>
                    <a:pt x="13" y="77"/>
                  </a:cubicBezTo>
                  <a:cubicBezTo>
                    <a:pt x="11" y="80"/>
                    <a:pt x="9" y="82"/>
                    <a:pt x="6" y="82"/>
                  </a:cubicBezTo>
                  <a:cubicBezTo>
                    <a:pt x="3" y="82"/>
                    <a:pt x="3" y="87"/>
                    <a:pt x="2" y="87"/>
                  </a:cubicBezTo>
                  <a:cubicBezTo>
                    <a:pt x="1" y="87"/>
                    <a:pt x="1" y="89"/>
                    <a:pt x="0" y="90"/>
                  </a:cubicBezTo>
                  <a:cubicBezTo>
                    <a:pt x="3" y="93"/>
                    <a:pt x="9" y="96"/>
                    <a:pt x="10" y="96"/>
                  </a:cubicBezTo>
                  <a:cubicBezTo>
                    <a:pt x="12" y="96"/>
                    <a:pt x="13" y="98"/>
                    <a:pt x="15" y="10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4" name="Freeform 293"/>
            <p:cNvSpPr/>
            <p:nvPr/>
          </p:nvSpPr>
          <p:spPr bwMode="auto">
            <a:xfrm>
              <a:off x="4386279" y="4880765"/>
              <a:ext cx="259333" cy="310124"/>
            </a:xfrm>
            <a:custGeom>
              <a:avLst/>
              <a:gdLst>
                <a:gd name="T0" fmla="*/ 98 w 99"/>
                <a:gd name="T1" fmla="*/ 68 h 112"/>
                <a:gd name="T2" fmla="*/ 93 w 99"/>
                <a:gd name="T3" fmla="*/ 60 h 112"/>
                <a:gd name="T4" fmla="*/ 86 w 99"/>
                <a:gd name="T5" fmla="*/ 56 h 112"/>
                <a:gd name="T6" fmla="*/ 77 w 99"/>
                <a:gd name="T7" fmla="*/ 52 h 112"/>
                <a:gd name="T8" fmla="*/ 77 w 99"/>
                <a:gd name="T9" fmla="*/ 45 h 112"/>
                <a:gd name="T10" fmla="*/ 75 w 99"/>
                <a:gd name="T11" fmla="*/ 39 h 112"/>
                <a:gd name="T12" fmla="*/ 72 w 99"/>
                <a:gd name="T13" fmla="*/ 33 h 112"/>
                <a:gd name="T14" fmla="*/ 63 w 99"/>
                <a:gd name="T15" fmla="*/ 31 h 112"/>
                <a:gd name="T16" fmla="*/ 57 w 99"/>
                <a:gd name="T17" fmla="*/ 28 h 112"/>
                <a:gd name="T18" fmla="*/ 53 w 99"/>
                <a:gd name="T19" fmla="*/ 25 h 112"/>
                <a:gd name="T20" fmla="*/ 48 w 99"/>
                <a:gd name="T21" fmla="*/ 24 h 112"/>
                <a:gd name="T22" fmla="*/ 38 w 99"/>
                <a:gd name="T23" fmla="*/ 19 h 112"/>
                <a:gd name="T24" fmla="*/ 36 w 99"/>
                <a:gd name="T25" fmla="*/ 3 h 112"/>
                <a:gd name="T26" fmla="*/ 28 w 99"/>
                <a:gd name="T27" fmla="*/ 2 h 112"/>
                <a:gd name="T28" fmla="*/ 19 w 99"/>
                <a:gd name="T29" fmla="*/ 7 h 112"/>
                <a:gd name="T30" fmla="*/ 12 w 99"/>
                <a:gd name="T31" fmla="*/ 10 h 112"/>
                <a:gd name="T32" fmla="*/ 5 w 99"/>
                <a:gd name="T33" fmla="*/ 12 h 112"/>
                <a:gd name="T34" fmla="*/ 2 w 99"/>
                <a:gd name="T35" fmla="*/ 11 h 112"/>
                <a:gd name="T36" fmla="*/ 8 w 99"/>
                <a:gd name="T37" fmla="*/ 23 h 112"/>
                <a:gd name="T38" fmla="*/ 5 w 99"/>
                <a:gd name="T39" fmla="*/ 27 h 112"/>
                <a:gd name="T40" fmla="*/ 6 w 99"/>
                <a:gd name="T41" fmla="*/ 38 h 112"/>
                <a:gd name="T42" fmla="*/ 4 w 99"/>
                <a:gd name="T43" fmla="*/ 45 h 112"/>
                <a:gd name="T44" fmla="*/ 2 w 99"/>
                <a:gd name="T45" fmla="*/ 52 h 112"/>
                <a:gd name="T46" fmla="*/ 5 w 99"/>
                <a:gd name="T47" fmla="*/ 56 h 112"/>
                <a:gd name="T48" fmla="*/ 1 w 99"/>
                <a:gd name="T49" fmla="*/ 62 h 112"/>
                <a:gd name="T50" fmla="*/ 0 w 99"/>
                <a:gd name="T51" fmla="*/ 65 h 112"/>
                <a:gd name="T52" fmla="*/ 4 w 99"/>
                <a:gd name="T53" fmla="*/ 69 h 112"/>
                <a:gd name="T54" fmla="*/ 6 w 99"/>
                <a:gd name="T55" fmla="*/ 78 h 112"/>
                <a:gd name="T56" fmla="*/ 9 w 99"/>
                <a:gd name="T57" fmla="*/ 82 h 112"/>
                <a:gd name="T58" fmla="*/ 7 w 99"/>
                <a:gd name="T59" fmla="*/ 88 h 112"/>
                <a:gd name="T60" fmla="*/ 10 w 99"/>
                <a:gd name="T61" fmla="*/ 95 h 112"/>
                <a:gd name="T62" fmla="*/ 13 w 99"/>
                <a:gd name="T63" fmla="*/ 102 h 112"/>
                <a:gd name="T64" fmla="*/ 15 w 99"/>
                <a:gd name="T65" fmla="*/ 111 h 112"/>
                <a:gd name="T66" fmla="*/ 26 w 99"/>
                <a:gd name="T67" fmla="*/ 104 h 112"/>
                <a:gd name="T68" fmla="*/ 33 w 99"/>
                <a:gd name="T69" fmla="*/ 104 h 112"/>
                <a:gd name="T70" fmla="*/ 42 w 99"/>
                <a:gd name="T71" fmla="*/ 108 h 112"/>
                <a:gd name="T72" fmla="*/ 47 w 99"/>
                <a:gd name="T73" fmla="*/ 103 h 112"/>
                <a:gd name="T74" fmla="*/ 58 w 99"/>
                <a:gd name="T75" fmla="*/ 103 h 112"/>
                <a:gd name="T76" fmla="*/ 60 w 99"/>
                <a:gd name="T77" fmla="*/ 91 h 112"/>
                <a:gd name="T78" fmla="*/ 66 w 99"/>
                <a:gd name="T79" fmla="*/ 83 h 112"/>
                <a:gd name="T80" fmla="*/ 76 w 99"/>
                <a:gd name="T81" fmla="*/ 82 h 112"/>
                <a:gd name="T82" fmla="*/ 85 w 99"/>
                <a:gd name="T83" fmla="*/ 81 h 112"/>
                <a:gd name="T84" fmla="*/ 93 w 99"/>
                <a:gd name="T85" fmla="*/ 84 h 112"/>
                <a:gd name="T86" fmla="*/ 97 w 99"/>
                <a:gd name="T87" fmla="*/ 78 h 112"/>
                <a:gd name="T88" fmla="*/ 98 w 99"/>
                <a:gd name="T89" fmla="*/ 6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 h="112">
                  <a:moveTo>
                    <a:pt x="98" y="68"/>
                  </a:moveTo>
                  <a:cubicBezTo>
                    <a:pt x="97" y="64"/>
                    <a:pt x="93" y="63"/>
                    <a:pt x="93" y="60"/>
                  </a:cubicBezTo>
                  <a:cubicBezTo>
                    <a:pt x="93" y="56"/>
                    <a:pt x="92" y="55"/>
                    <a:pt x="86" y="56"/>
                  </a:cubicBezTo>
                  <a:cubicBezTo>
                    <a:pt x="81" y="56"/>
                    <a:pt x="78" y="55"/>
                    <a:pt x="77" y="52"/>
                  </a:cubicBezTo>
                  <a:cubicBezTo>
                    <a:pt x="77" y="48"/>
                    <a:pt x="74" y="46"/>
                    <a:pt x="77" y="45"/>
                  </a:cubicBezTo>
                  <a:cubicBezTo>
                    <a:pt x="79" y="44"/>
                    <a:pt x="75" y="42"/>
                    <a:pt x="75" y="39"/>
                  </a:cubicBezTo>
                  <a:cubicBezTo>
                    <a:pt x="76" y="36"/>
                    <a:pt x="74" y="35"/>
                    <a:pt x="72" y="33"/>
                  </a:cubicBezTo>
                  <a:cubicBezTo>
                    <a:pt x="71" y="32"/>
                    <a:pt x="63" y="34"/>
                    <a:pt x="63" y="31"/>
                  </a:cubicBezTo>
                  <a:cubicBezTo>
                    <a:pt x="63" y="29"/>
                    <a:pt x="59" y="28"/>
                    <a:pt x="57" y="28"/>
                  </a:cubicBezTo>
                  <a:cubicBezTo>
                    <a:pt x="54" y="28"/>
                    <a:pt x="56" y="25"/>
                    <a:pt x="53" y="25"/>
                  </a:cubicBezTo>
                  <a:cubicBezTo>
                    <a:pt x="51" y="26"/>
                    <a:pt x="51" y="24"/>
                    <a:pt x="48" y="24"/>
                  </a:cubicBezTo>
                  <a:cubicBezTo>
                    <a:pt x="44" y="25"/>
                    <a:pt x="42" y="23"/>
                    <a:pt x="38" y="19"/>
                  </a:cubicBezTo>
                  <a:cubicBezTo>
                    <a:pt x="34" y="14"/>
                    <a:pt x="35" y="5"/>
                    <a:pt x="36" y="3"/>
                  </a:cubicBezTo>
                  <a:cubicBezTo>
                    <a:pt x="36" y="0"/>
                    <a:pt x="31" y="2"/>
                    <a:pt x="28" y="2"/>
                  </a:cubicBezTo>
                  <a:cubicBezTo>
                    <a:pt x="25" y="2"/>
                    <a:pt x="22" y="5"/>
                    <a:pt x="19" y="7"/>
                  </a:cubicBezTo>
                  <a:cubicBezTo>
                    <a:pt x="15" y="9"/>
                    <a:pt x="13" y="9"/>
                    <a:pt x="12" y="10"/>
                  </a:cubicBezTo>
                  <a:cubicBezTo>
                    <a:pt x="10" y="12"/>
                    <a:pt x="7" y="13"/>
                    <a:pt x="5" y="12"/>
                  </a:cubicBezTo>
                  <a:cubicBezTo>
                    <a:pt x="4" y="12"/>
                    <a:pt x="3" y="11"/>
                    <a:pt x="2" y="11"/>
                  </a:cubicBezTo>
                  <a:cubicBezTo>
                    <a:pt x="3" y="15"/>
                    <a:pt x="7" y="20"/>
                    <a:pt x="8" y="23"/>
                  </a:cubicBezTo>
                  <a:cubicBezTo>
                    <a:pt x="9" y="25"/>
                    <a:pt x="6" y="26"/>
                    <a:pt x="5" y="27"/>
                  </a:cubicBezTo>
                  <a:cubicBezTo>
                    <a:pt x="4" y="28"/>
                    <a:pt x="6" y="36"/>
                    <a:pt x="6" y="38"/>
                  </a:cubicBezTo>
                  <a:cubicBezTo>
                    <a:pt x="6" y="40"/>
                    <a:pt x="3" y="44"/>
                    <a:pt x="4" y="45"/>
                  </a:cubicBezTo>
                  <a:cubicBezTo>
                    <a:pt x="6" y="46"/>
                    <a:pt x="2" y="50"/>
                    <a:pt x="2" y="52"/>
                  </a:cubicBezTo>
                  <a:cubicBezTo>
                    <a:pt x="2" y="54"/>
                    <a:pt x="5" y="54"/>
                    <a:pt x="5" y="56"/>
                  </a:cubicBezTo>
                  <a:cubicBezTo>
                    <a:pt x="5" y="57"/>
                    <a:pt x="3" y="61"/>
                    <a:pt x="1" y="62"/>
                  </a:cubicBezTo>
                  <a:cubicBezTo>
                    <a:pt x="0" y="63"/>
                    <a:pt x="0" y="64"/>
                    <a:pt x="0" y="65"/>
                  </a:cubicBezTo>
                  <a:cubicBezTo>
                    <a:pt x="1" y="65"/>
                    <a:pt x="1" y="67"/>
                    <a:pt x="4" y="69"/>
                  </a:cubicBezTo>
                  <a:cubicBezTo>
                    <a:pt x="7" y="71"/>
                    <a:pt x="3" y="75"/>
                    <a:pt x="6" y="78"/>
                  </a:cubicBezTo>
                  <a:cubicBezTo>
                    <a:pt x="8" y="81"/>
                    <a:pt x="11" y="81"/>
                    <a:pt x="9" y="82"/>
                  </a:cubicBezTo>
                  <a:cubicBezTo>
                    <a:pt x="7" y="84"/>
                    <a:pt x="9" y="87"/>
                    <a:pt x="7" y="88"/>
                  </a:cubicBezTo>
                  <a:cubicBezTo>
                    <a:pt x="5" y="89"/>
                    <a:pt x="8" y="94"/>
                    <a:pt x="10" y="95"/>
                  </a:cubicBezTo>
                  <a:cubicBezTo>
                    <a:pt x="12" y="96"/>
                    <a:pt x="11" y="100"/>
                    <a:pt x="13" y="102"/>
                  </a:cubicBezTo>
                  <a:cubicBezTo>
                    <a:pt x="15" y="104"/>
                    <a:pt x="14" y="109"/>
                    <a:pt x="15" y="111"/>
                  </a:cubicBezTo>
                  <a:cubicBezTo>
                    <a:pt x="16" y="112"/>
                    <a:pt x="22" y="108"/>
                    <a:pt x="26" y="104"/>
                  </a:cubicBezTo>
                  <a:cubicBezTo>
                    <a:pt x="30" y="100"/>
                    <a:pt x="29" y="104"/>
                    <a:pt x="33" y="104"/>
                  </a:cubicBezTo>
                  <a:cubicBezTo>
                    <a:pt x="37" y="105"/>
                    <a:pt x="41" y="105"/>
                    <a:pt x="42" y="108"/>
                  </a:cubicBezTo>
                  <a:cubicBezTo>
                    <a:pt x="44" y="111"/>
                    <a:pt x="46" y="105"/>
                    <a:pt x="47" y="103"/>
                  </a:cubicBezTo>
                  <a:cubicBezTo>
                    <a:pt x="48" y="102"/>
                    <a:pt x="56" y="104"/>
                    <a:pt x="58" y="103"/>
                  </a:cubicBezTo>
                  <a:cubicBezTo>
                    <a:pt x="59" y="103"/>
                    <a:pt x="60" y="92"/>
                    <a:pt x="60" y="91"/>
                  </a:cubicBezTo>
                  <a:cubicBezTo>
                    <a:pt x="60" y="89"/>
                    <a:pt x="63" y="85"/>
                    <a:pt x="66" y="83"/>
                  </a:cubicBezTo>
                  <a:cubicBezTo>
                    <a:pt x="69" y="81"/>
                    <a:pt x="74" y="83"/>
                    <a:pt x="76" y="82"/>
                  </a:cubicBezTo>
                  <a:cubicBezTo>
                    <a:pt x="78" y="80"/>
                    <a:pt x="82" y="81"/>
                    <a:pt x="85" y="81"/>
                  </a:cubicBezTo>
                  <a:cubicBezTo>
                    <a:pt x="89" y="81"/>
                    <a:pt x="91" y="84"/>
                    <a:pt x="93" y="84"/>
                  </a:cubicBezTo>
                  <a:cubicBezTo>
                    <a:pt x="95" y="84"/>
                    <a:pt x="97" y="81"/>
                    <a:pt x="97" y="78"/>
                  </a:cubicBezTo>
                  <a:cubicBezTo>
                    <a:pt x="96" y="75"/>
                    <a:pt x="99" y="71"/>
                    <a:pt x="98" y="68"/>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5" name="Freeform 294"/>
            <p:cNvSpPr/>
            <p:nvPr/>
          </p:nvSpPr>
          <p:spPr bwMode="auto">
            <a:xfrm>
              <a:off x="4135311" y="4668110"/>
              <a:ext cx="273975" cy="416454"/>
            </a:xfrm>
            <a:custGeom>
              <a:avLst/>
              <a:gdLst>
                <a:gd name="T0" fmla="*/ 96 w 105"/>
                <a:gd name="T1" fmla="*/ 143 h 150"/>
                <a:gd name="T2" fmla="*/ 96 w 105"/>
                <a:gd name="T3" fmla="*/ 142 h 150"/>
                <a:gd name="T4" fmla="*/ 97 w 105"/>
                <a:gd name="T5" fmla="*/ 139 h 150"/>
                <a:gd name="T6" fmla="*/ 101 w 105"/>
                <a:gd name="T7" fmla="*/ 133 h 150"/>
                <a:gd name="T8" fmla="*/ 98 w 105"/>
                <a:gd name="T9" fmla="*/ 129 h 150"/>
                <a:gd name="T10" fmla="*/ 100 w 105"/>
                <a:gd name="T11" fmla="*/ 122 h 150"/>
                <a:gd name="T12" fmla="*/ 102 w 105"/>
                <a:gd name="T13" fmla="*/ 115 h 150"/>
                <a:gd name="T14" fmla="*/ 101 w 105"/>
                <a:gd name="T15" fmla="*/ 104 h 150"/>
                <a:gd name="T16" fmla="*/ 104 w 105"/>
                <a:gd name="T17" fmla="*/ 100 h 150"/>
                <a:gd name="T18" fmla="*/ 98 w 105"/>
                <a:gd name="T19" fmla="*/ 88 h 150"/>
                <a:gd name="T20" fmla="*/ 90 w 105"/>
                <a:gd name="T21" fmla="*/ 89 h 150"/>
                <a:gd name="T22" fmla="*/ 88 w 105"/>
                <a:gd name="T23" fmla="*/ 78 h 150"/>
                <a:gd name="T24" fmla="*/ 85 w 105"/>
                <a:gd name="T25" fmla="*/ 79 h 150"/>
                <a:gd name="T26" fmla="*/ 76 w 105"/>
                <a:gd name="T27" fmla="*/ 80 h 150"/>
                <a:gd name="T28" fmla="*/ 72 w 105"/>
                <a:gd name="T29" fmla="*/ 76 h 150"/>
                <a:gd name="T30" fmla="*/ 68 w 105"/>
                <a:gd name="T31" fmla="*/ 72 h 150"/>
                <a:gd name="T32" fmla="*/ 65 w 105"/>
                <a:gd name="T33" fmla="*/ 66 h 150"/>
                <a:gd name="T34" fmla="*/ 62 w 105"/>
                <a:gd name="T35" fmla="*/ 59 h 150"/>
                <a:gd name="T36" fmla="*/ 64 w 105"/>
                <a:gd name="T37" fmla="*/ 53 h 150"/>
                <a:gd name="T38" fmla="*/ 67 w 105"/>
                <a:gd name="T39" fmla="*/ 49 h 150"/>
                <a:gd name="T40" fmla="*/ 70 w 105"/>
                <a:gd name="T41" fmla="*/ 42 h 150"/>
                <a:gd name="T42" fmla="*/ 77 w 105"/>
                <a:gd name="T43" fmla="*/ 37 h 150"/>
                <a:gd name="T44" fmla="*/ 87 w 105"/>
                <a:gd name="T45" fmla="*/ 33 h 150"/>
                <a:gd name="T46" fmla="*/ 93 w 105"/>
                <a:gd name="T47" fmla="*/ 33 h 150"/>
                <a:gd name="T48" fmla="*/ 88 w 105"/>
                <a:gd name="T49" fmla="*/ 29 h 150"/>
                <a:gd name="T50" fmla="*/ 93 w 105"/>
                <a:gd name="T51" fmla="*/ 22 h 150"/>
                <a:gd name="T52" fmla="*/ 87 w 105"/>
                <a:gd name="T53" fmla="*/ 17 h 150"/>
                <a:gd name="T54" fmla="*/ 81 w 105"/>
                <a:gd name="T55" fmla="*/ 18 h 150"/>
                <a:gd name="T56" fmla="*/ 77 w 105"/>
                <a:gd name="T57" fmla="*/ 18 h 150"/>
                <a:gd name="T58" fmla="*/ 67 w 105"/>
                <a:gd name="T59" fmla="*/ 17 h 150"/>
                <a:gd name="T60" fmla="*/ 64 w 105"/>
                <a:gd name="T61" fmla="*/ 12 h 150"/>
                <a:gd name="T62" fmla="*/ 59 w 105"/>
                <a:gd name="T63" fmla="*/ 7 h 150"/>
                <a:gd name="T64" fmla="*/ 55 w 105"/>
                <a:gd name="T65" fmla="*/ 0 h 150"/>
                <a:gd name="T66" fmla="*/ 48 w 105"/>
                <a:gd name="T67" fmla="*/ 1 h 150"/>
                <a:gd name="T68" fmla="*/ 49 w 105"/>
                <a:gd name="T69" fmla="*/ 6 h 150"/>
                <a:gd name="T70" fmla="*/ 45 w 105"/>
                <a:gd name="T71" fmla="*/ 15 h 150"/>
                <a:gd name="T72" fmla="*/ 29 w 105"/>
                <a:gd name="T73" fmla="*/ 23 h 150"/>
                <a:gd name="T74" fmla="*/ 22 w 105"/>
                <a:gd name="T75" fmla="*/ 36 h 150"/>
                <a:gd name="T76" fmla="*/ 16 w 105"/>
                <a:gd name="T77" fmla="*/ 36 h 150"/>
                <a:gd name="T78" fmla="*/ 10 w 105"/>
                <a:gd name="T79" fmla="*/ 35 h 150"/>
                <a:gd name="T80" fmla="*/ 10 w 105"/>
                <a:gd name="T81" fmla="*/ 31 h 150"/>
                <a:gd name="T82" fmla="*/ 9 w 105"/>
                <a:gd name="T83" fmla="*/ 26 h 150"/>
                <a:gd name="T84" fmla="*/ 2 w 105"/>
                <a:gd name="T85" fmla="*/ 33 h 150"/>
                <a:gd name="T86" fmla="*/ 5 w 105"/>
                <a:gd name="T87" fmla="*/ 44 h 150"/>
                <a:gd name="T88" fmla="*/ 2 w 105"/>
                <a:gd name="T89" fmla="*/ 47 h 150"/>
                <a:gd name="T90" fmla="*/ 11 w 105"/>
                <a:gd name="T91" fmla="*/ 54 h 150"/>
                <a:gd name="T92" fmla="*/ 19 w 105"/>
                <a:gd name="T93" fmla="*/ 65 h 150"/>
                <a:gd name="T94" fmla="*/ 25 w 105"/>
                <a:gd name="T95" fmla="*/ 77 h 150"/>
                <a:gd name="T96" fmla="*/ 37 w 105"/>
                <a:gd name="T97" fmla="*/ 101 h 150"/>
                <a:gd name="T98" fmla="*/ 42 w 105"/>
                <a:gd name="T99" fmla="*/ 111 h 150"/>
                <a:gd name="T100" fmla="*/ 45 w 105"/>
                <a:gd name="T101" fmla="*/ 118 h 150"/>
                <a:gd name="T102" fmla="*/ 58 w 105"/>
                <a:gd name="T103" fmla="*/ 127 h 150"/>
                <a:gd name="T104" fmla="*/ 81 w 105"/>
                <a:gd name="T105" fmla="*/ 141 h 150"/>
                <a:gd name="T106" fmla="*/ 91 w 105"/>
                <a:gd name="T107" fmla="*/ 149 h 150"/>
                <a:gd name="T108" fmla="*/ 91 w 105"/>
                <a:gd name="T109" fmla="*/ 150 h 150"/>
                <a:gd name="T110" fmla="*/ 93 w 105"/>
                <a:gd name="T111" fmla="*/ 149 h 150"/>
                <a:gd name="T112" fmla="*/ 96 w 105"/>
                <a:gd name="T113" fmla="*/ 14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5" h="150">
                  <a:moveTo>
                    <a:pt x="96" y="143"/>
                  </a:moveTo>
                  <a:cubicBezTo>
                    <a:pt x="96" y="142"/>
                    <a:pt x="96" y="142"/>
                    <a:pt x="96" y="142"/>
                  </a:cubicBezTo>
                  <a:cubicBezTo>
                    <a:pt x="96" y="141"/>
                    <a:pt x="96" y="140"/>
                    <a:pt x="97" y="139"/>
                  </a:cubicBezTo>
                  <a:cubicBezTo>
                    <a:pt x="99" y="138"/>
                    <a:pt x="101" y="134"/>
                    <a:pt x="101" y="133"/>
                  </a:cubicBezTo>
                  <a:cubicBezTo>
                    <a:pt x="101" y="131"/>
                    <a:pt x="98" y="131"/>
                    <a:pt x="98" y="129"/>
                  </a:cubicBezTo>
                  <a:cubicBezTo>
                    <a:pt x="98" y="127"/>
                    <a:pt x="102" y="123"/>
                    <a:pt x="100" y="122"/>
                  </a:cubicBezTo>
                  <a:cubicBezTo>
                    <a:pt x="99" y="121"/>
                    <a:pt x="102" y="117"/>
                    <a:pt x="102" y="115"/>
                  </a:cubicBezTo>
                  <a:cubicBezTo>
                    <a:pt x="102" y="113"/>
                    <a:pt x="100" y="105"/>
                    <a:pt x="101" y="104"/>
                  </a:cubicBezTo>
                  <a:cubicBezTo>
                    <a:pt x="102" y="103"/>
                    <a:pt x="105" y="102"/>
                    <a:pt x="104" y="100"/>
                  </a:cubicBezTo>
                  <a:cubicBezTo>
                    <a:pt x="103" y="97"/>
                    <a:pt x="99" y="92"/>
                    <a:pt x="98" y="88"/>
                  </a:cubicBezTo>
                  <a:cubicBezTo>
                    <a:pt x="95" y="88"/>
                    <a:pt x="92" y="88"/>
                    <a:pt x="90" y="89"/>
                  </a:cubicBezTo>
                  <a:cubicBezTo>
                    <a:pt x="88" y="90"/>
                    <a:pt x="88" y="81"/>
                    <a:pt x="88" y="78"/>
                  </a:cubicBezTo>
                  <a:cubicBezTo>
                    <a:pt x="88" y="75"/>
                    <a:pt x="86" y="77"/>
                    <a:pt x="85" y="79"/>
                  </a:cubicBezTo>
                  <a:cubicBezTo>
                    <a:pt x="84" y="81"/>
                    <a:pt x="80" y="80"/>
                    <a:pt x="76" y="80"/>
                  </a:cubicBezTo>
                  <a:cubicBezTo>
                    <a:pt x="72" y="80"/>
                    <a:pt x="74" y="75"/>
                    <a:pt x="72" y="76"/>
                  </a:cubicBezTo>
                  <a:cubicBezTo>
                    <a:pt x="70" y="76"/>
                    <a:pt x="68" y="75"/>
                    <a:pt x="68" y="72"/>
                  </a:cubicBezTo>
                  <a:cubicBezTo>
                    <a:pt x="68" y="70"/>
                    <a:pt x="66" y="68"/>
                    <a:pt x="65" y="66"/>
                  </a:cubicBezTo>
                  <a:cubicBezTo>
                    <a:pt x="63" y="63"/>
                    <a:pt x="61" y="60"/>
                    <a:pt x="62" y="59"/>
                  </a:cubicBezTo>
                  <a:cubicBezTo>
                    <a:pt x="64" y="57"/>
                    <a:pt x="61" y="56"/>
                    <a:pt x="64" y="53"/>
                  </a:cubicBezTo>
                  <a:cubicBezTo>
                    <a:pt x="66" y="51"/>
                    <a:pt x="68" y="52"/>
                    <a:pt x="67" y="49"/>
                  </a:cubicBezTo>
                  <a:cubicBezTo>
                    <a:pt x="66" y="46"/>
                    <a:pt x="70" y="45"/>
                    <a:pt x="70" y="42"/>
                  </a:cubicBezTo>
                  <a:cubicBezTo>
                    <a:pt x="70" y="38"/>
                    <a:pt x="74" y="39"/>
                    <a:pt x="77" y="37"/>
                  </a:cubicBezTo>
                  <a:cubicBezTo>
                    <a:pt x="80" y="34"/>
                    <a:pt x="84" y="36"/>
                    <a:pt x="87" y="33"/>
                  </a:cubicBezTo>
                  <a:cubicBezTo>
                    <a:pt x="89" y="31"/>
                    <a:pt x="91" y="33"/>
                    <a:pt x="93" y="33"/>
                  </a:cubicBezTo>
                  <a:cubicBezTo>
                    <a:pt x="92" y="31"/>
                    <a:pt x="89" y="30"/>
                    <a:pt x="88" y="29"/>
                  </a:cubicBezTo>
                  <a:cubicBezTo>
                    <a:pt x="88" y="27"/>
                    <a:pt x="91" y="24"/>
                    <a:pt x="93" y="22"/>
                  </a:cubicBezTo>
                  <a:cubicBezTo>
                    <a:pt x="94" y="20"/>
                    <a:pt x="88" y="18"/>
                    <a:pt x="87" y="17"/>
                  </a:cubicBezTo>
                  <a:cubicBezTo>
                    <a:pt x="85" y="17"/>
                    <a:pt x="83" y="19"/>
                    <a:pt x="81" y="18"/>
                  </a:cubicBezTo>
                  <a:cubicBezTo>
                    <a:pt x="80" y="17"/>
                    <a:pt x="78" y="17"/>
                    <a:pt x="77" y="18"/>
                  </a:cubicBezTo>
                  <a:cubicBezTo>
                    <a:pt x="76" y="19"/>
                    <a:pt x="67" y="20"/>
                    <a:pt x="67" y="17"/>
                  </a:cubicBezTo>
                  <a:cubicBezTo>
                    <a:pt x="68" y="15"/>
                    <a:pt x="64" y="14"/>
                    <a:pt x="64" y="12"/>
                  </a:cubicBezTo>
                  <a:cubicBezTo>
                    <a:pt x="65" y="10"/>
                    <a:pt x="62" y="7"/>
                    <a:pt x="59" y="7"/>
                  </a:cubicBezTo>
                  <a:cubicBezTo>
                    <a:pt x="56" y="7"/>
                    <a:pt x="57" y="2"/>
                    <a:pt x="55" y="0"/>
                  </a:cubicBezTo>
                  <a:cubicBezTo>
                    <a:pt x="53" y="0"/>
                    <a:pt x="50" y="0"/>
                    <a:pt x="48" y="1"/>
                  </a:cubicBezTo>
                  <a:cubicBezTo>
                    <a:pt x="50" y="4"/>
                    <a:pt x="51" y="5"/>
                    <a:pt x="49" y="6"/>
                  </a:cubicBezTo>
                  <a:cubicBezTo>
                    <a:pt x="47" y="8"/>
                    <a:pt x="49" y="9"/>
                    <a:pt x="45" y="15"/>
                  </a:cubicBezTo>
                  <a:cubicBezTo>
                    <a:pt x="41" y="20"/>
                    <a:pt x="33" y="22"/>
                    <a:pt x="29" y="23"/>
                  </a:cubicBezTo>
                  <a:cubicBezTo>
                    <a:pt x="26" y="24"/>
                    <a:pt x="24" y="31"/>
                    <a:pt x="22" y="36"/>
                  </a:cubicBezTo>
                  <a:cubicBezTo>
                    <a:pt x="20" y="41"/>
                    <a:pt x="18" y="39"/>
                    <a:pt x="16" y="36"/>
                  </a:cubicBezTo>
                  <a:cubicBezTo>
                    <a:pt x="14" y="33"/>
                    <a:pt x="12" y="37"/>
                    <a:pt x="10" y="35"/>
                  </a:cubicBezTo>
                  <a:cubicBezTo>
                    <a:pt x="8" y="32"/>
                    <a:pt x="9" y="32"/>
                    <a:pt x="10" y="31"/>
                  </a:cubicBezTo>
                  <a:cubicBezTo>
                    <a:pt x="11" y="30"/>
                    <a:pt x="10" y="28"/>
                    <a:pt x="9" y="26"/>
                  </a:cubicBezTo>
                  <a:cubicBezTo>
                    <a:pt x="6" y="27"/>
                    <a:pt x="3" y="31"/>
                    <a:pt x="2" y="33"/>
                  </a:cubicBezTo>
                  <a:cubicBezTo>
                    <a:pt x="0" y="36"/>
                    <a:pt x="4" y="42"/>
                    <a:pt x="5" y="44"/>
                  </a:cubicBezTo>
                  <a:cubicBezTo>
                    <a:pt x="5" y="47"/>
                    <a:pt x="3" y="45"/>
                    <a:pt x="2" y="47"/>
                  </a:cubicBezTo>
                  <a:cubicBezTo>
                    <a:pt x="2" y="49"/>
                    <a:pt x="8" y="51"/>
                    <a:pt x="11" y="54"/>
                  </a:cubicBezTo>
                  <a:cubicBezTo>
                    <a:pt x="14" y="56"/>
                    <a:pt x="16" y="62"/>
                    <a:pt x="19" y="65"/>
                  </a:cubicBezTo>
                  <a:cubicBezTo>
                    <a:pt x="22" y="67"/>
                    <a:pt x="22" y="70"/>
                    <a:pt x="25" y="77"/>
                  </a:cubicBezTo>
                  <a:cubicBezTo>
                    <a:pt x="28" y="84"/>
                    <a:pt x="33" y="96"/>
                    <a:pt x="37" y="101"/>
                  </a:cubicBezTo>
                  <a:cubicBezTo>
                    <a:pt x="41" y="106"/>
                    <a:pt x="43" y="110"/>
                    <a:pt x="42" y="111"/>
                  </a:cubicBezTo>
                  <a:cubicBezTo>
                    <a:pt x="41" y="112"/>
                    <a:pt x="42" y="116"/>
                    <a:pt x="45" y="118"/>
                  </a:cubicBezTo>
                  <a:cubicBezTo>
                    <a:pt x="48" y="120"/>
                    <a:pt x="50" y="123"/>
                    <a:pt x="58" y="127"/>
                  </a:cubicBezTo>
                  <a:cubicBezTo>
                    <a:pt x="65" y="131"/>
                    <a:pt x="79" y="138"/>
                    <a:pt x="81" y="141"/>
                  </a:cubicBezTo>
                  <a:cubicBezTo>
                    <a:pt x="83" y="145"/>
                    <a:pt x="89" y="148"/>
                    <a:pt x="91" y="149"/>
                  </a:cubicBezTo>
                  <a:cubicBezTo>
                    <a:pt x="91" y="149"/>
                    <a:pt x="91" y="150"/>
                    <a:pt x="91" y="150"/>
                  </a:cubicBezTo>
                  <a:cubicBezTo>
                    <a:pt x="92" y="150"/>
                    <a:pt x="92" y="149"/>
                    <a:pt x="93" y="149"/>
                  </a:cubicBezTo>
                  <a:cubicBezTo>
                    <a:pt x="95" y="148"/>
                    <a:pt x="95" y="144"/>
                    <a:pt x="96" y="14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6" name="Freeform 295"/>
            <p:cNvSpPr/>
            <p:nvPr/>
          </p:nvSpPr>
          <p:spPr bwMode="auto">
            <a:xfrm>
              <a:off x="4304716" y="4391212"/>
              <a:ext cx="292796" cy="259175"/>
            </a:xfrm>
            <a:custGeom>
              <a:avLst/>
              <a:gdLst>
                <a:gd name="T0" fmla="*/ 11 w 112"/>
                <a:gd name="T1" fmla="*/ 6 h 94"/>
                <a:gd name="T2" fmla="*/ 4 w 112"/>
                <a:gd name="T3" fmla="*/ 15 h 94"/>
                <a:gd name="T4" fmla="*/ 3 w 112"/>
                <a:gd name="T5" fmla="*/ 21 h 94"/>
                <a:gd name="T6" fmla="*/ 2 w 112"/>
                <a:gd name="T7" fmla="*/ 25 h 94"/>
                <a:gd name="T8" fmla="*/ 6 w 112"/>
                <a:gd name="T9" fmla="*/ 26 h 94"/>
                <a:gd name="T10" fmla="*/ 9 w 112"/>
                <a:gd name="T11" fmla="*/ 32 h 94"/>
                <a:gd name="T12" fmla="*/ 14 w 112"/>
                <a:gd name="T13" fmla="*/ 42 h 94"/>
                <a:gd name="T14" fmla="*/ 28 w 112"/>
                <a:gd name="T15" fmla="*/ 43 h 94"/>
                <a:gd name="T16" fmla="*/ 39 w 112"/>
                <a:gd name="T17" fmla="*/ 48 h 94"/>
                <a:gd name="T18" fmla="*/ 49 w 112"/>
                <a:gd name="T19" fmla="*/ 51 h 94"/>
                <a:gd name="T20" fmla="*/ 47 w 112"/>
                <a:gd name="T21" fmla="*/ 66 h 94"/>
                <a:gd name="T22" fmla="*/ 50 w 112"/>
                <a:gd name="T23" fmla="*/ 72 h 94"/>
                <a:gd name="T24" fmla="*/ 50 w 112"/>
                <a:gd name="T25" fmla="*/ 78 h 94"/>
                <a:gd name="T26" fmla="*/ 51 w 112"/>
                <a:gd name="T27" fmla="*/ 82 h 94"/>
                <a:gd name="T28" fmla="*/ 50 w 112"/>
                <a:gd name="T29" fmla="*/ 83 h 94"/>
                <a:gd name="T30" fmla="*/ 56 w 112"/>
                <a:gd name="T31" fmla="*/ 91 h 94"/>
                <a:gd name="T32" fmla="*/ 61 w 112"/>
                <a:gd name="T33" fmla="*/ 93 h 94"/>
                <a:gd name="T34" fmla="*/ 65 w 112"/>
                <a:gd name="T35" fmla="*/ 92 h 94"/>
                <a:gd name="T36" fmla="*/ 71 w 112"/>
                <a:gd name="T37" fmla="*/ 89 h 94"/>
                <a:gd name="T38" fmla="*/ 76 w 112"/>
                <a:gd name="T39" fmla="*/ 86 h 94"/>
                <a:gd name="T40" fmla="*/ 81 w 112"/>
                <a:gd name="T41" fmla="*/ 82 h 94"/>
                <a:gd name="T42" fmla="*/ 82 w 112"/>
                <a:gd name="T43" fmla="*/ 79 h 94"/>
                <a:gd name="T44" fmla="*/ 78 w 112"/>
                <a:gd name="T45" fmla="*/ 78 h 94"/>
                <a:gd name="T46" fmla="*/ 75 w 112"/>
                <a:gd name="T47" fmla="*/ 73 h 94"/>
                <a:gd name="T48" fmla="*/ 72 w 112"/>
                <a:gd name="T49" fmla="*/ 67 h 94"/>
                <a:gd name="T50" fmla="*/ 78 w 112"/>
                <a:gd name="T51" fmla="*/ 66 h 94"/>
                <a:gd name="T52" fmla="*/ 85 w 112"/>
                <a:gd name="T53" fmla="*/ 68 h 94"/>
                <a:gd name="T54" fmla="*/ 88 w 112"/>
                <a:gd name="T55" fmla="*/ 68 h 94"/>
                <a:gd name="T56" fmla="*/ 93 w 112"/>
                <a:gd name="T57" fmla="*/ 65 h 94"/>
                <a:gd name="T58" fmla="*/ 103 w 112"/>
                <a:gd name="T59" fmla="*/ 61 h 94"/>
                <a:gd name="T60" fmla="*/ 105 w 112"/>
                <a:gd name="T61" fmla="*/ 58 h 94"/>
                <a:gd name="T62" fmla="*/ 100 w 112"/>
                <a:gd name="T63" fmla="*/ 52 h 94"/>
                <a:gd name="T64" fmla="*/ 101 w 112"/>
                <a:gd name="T65" fmla="*/ 48 h 94"/>
                <a:gd name="T66" fmla="*/ 105 w 112"/>
                <a:gd name="T67" fmla="*/ 44 h 94"/>
                <a:gd name="T68" fmla="*/ 106 w 112"/>
                <a:gd name="T69" fmla="*/ 39 h 94"/>
                <a:gd name="T70" fmla="*/ 109 w 112"/>
                <a:gd name="T71" fmla="*/ 34 h 94"/>
                <a:gd name="T72" fmla="*/ 112 w 112"/>
                <a:gd name="T73" fmla="*/ 30 h 94"/>
                <a:gd name="T74" fmla="*/ 100 w 112"/>
                <a:gd name="T75" fmla="*/ 29 h 94"/>
                <a:gd name="T76" fmla="*/ 102 w 112"/>
                <a:gd name="T77" fmla="*/ 22 h 94"/>
                <a:gd name="T78" fmla="*/ 90 w 112"/>
                <a:gd name="T79" fmla="*/ 18 h 94"/>
                <a:gd name="T80" fmla="*/ 91 w 112"/>
                <a:gd name="T81" fmla="*/ 13 h 94"/>
                <a:gd name="T82" fmla="*/ 85 w 112"/>
                <a:gd name="T83" fmla="*/ 11 h 94"/>
                <a:gd name="T84" fmla="*/ 69 w 112"/>
                <a:gd name="T85" fmla="*/ 17 h 94"/>
                <a:gd name="T86" fmla="*/ 54 w 112"/>
                <a:gd name="T87" fmla="*/ 12 h 94"/>
                <a:gd name="T88" fmla="*/ 43 w 112"/>
                <a:gd name="T89" fmla="*/ 11 h 94"/>
                <a:gd name="T90" fmla="*/ 37 w 112"/>
                <a:gd name="T91" fmla="*/ 4 h 94"/>
                <a:gd name="T92" fmla="*/ 30 w 112"/>
                <a:gd name="T93" fmla="*/ 0 h 94"/>
                <a:gd name="T94" fmla="*/ 28 w 112"/>
                <a:gd name="T95" fmla="*/ 5 h 94"/>
                <a:gd name="T96" fmla="*/ 17 w 112"/>
                <a:gd name="T97" fmla="*/ 11 h 94"/>
                <a:gd name="T98" fmla="*/ 20 w 112"/>
                <a:gd name="T99" fmla="*/ 23 h 94"/>
                <a:gd name="T100" fmla="*/ 11 w 112"/>
                <a:gd name="T101" fmla="*/ 20 h 94"/>
                <a:gd name="T102" fmla="*/ 15 w 112"/>
                <a:gd name="T103" fmla="*/ 10 h 94"/>
                <a:gd name="T104" fmla="*/ 14 w 112"/>
                <a:gd name="T105" fmla="*/ 4 h 94"/>
                <a:gd name="T106" fmla="*/ 11 w 112"/>
                <a:gd name="T107"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94">
                  <a:moveTo>
                    <a:pt x="11" y="6"/>
                  </a:moveTo>
                  <a:cubicBezTo>
                    <a:pt x="9" y="9"/>
                    <a:pt x="4" y="12"/>
                    <a:pt x="4" y="15"/>
                  </a:cubicBezTo>
                  <a:cubicBezTo>
                    <a:pt x="4" y="18"/>
                    <a:pt x="4" y="19"/>
                    <a:pt x="3" y="21"/>
                  </a:cubicBezTo>
                  <a:cubicBezTo>
                    <a:pt x="2" y="22"/>
                    <a:pt x="0" y="25"/>
                    <a:pt x="2" y="25"/>
                  </a:cubicBezTo>
                  <a:cubicBezTo>
                    <a:pt x="4" y="24"/>
                    <a:pt x="6" y="24"/>
                    <a:pt x="6" y="26"/>
                  </a:cubicBezTo>
                  <a:cubicBezTo>
                    <a:pt x="6" y="28"/>
                    <a:pt x="9" y="29"/>
                    <a:pt x="9" y="32"/>
                  </a:cubicBezTo>
                  <a:cubicBezTo>
                    <a:pt x="9" y="35"/>
                    <a:pt x="7" y="42"/>
                    <a:pt x="14" y="42"/>
                  </a:cubicBezTo>
                  <a:cubicBezTo>
                    <a:pt x="21" y="42"/>
                    <a:pt x="25" y="40"/>
                    <a:pt x="28" y="43"/>
                  </a:cubicBezTo>
                  <a:cubicBezTo>
                    <a:pt x="31" y="47"/>
                    <a:pt x="35" y="49"/>
                    <a:pt x="39" y="48"/>
                  </a:cubicBezTo>
                  <a:cubicBezTo>
                    <a:pt x="44" y="48"/>
                    <a:pt x="51" y="47"/>
                    <a:pt x="49" y="51"/>
                  </a:cubicBezTo>
                  <a:cubicBezTo>
                    <a:pt x="46" y="55"/>
                    <a:pt x="45" y="63"/>
                    <a:pt x="47" y="66"/>
                  </a:cubicBezTo>
                  <a:cubicBezTo>
                    <a:pt x="49" y="68"/>
                    <a:pt x="52" y="70"/>
                    <a:pt x="50" y="72"/>
                  </a:cubicBezTo>
                  <a:cubicBezTo>
                    <a:pt x="48" y="74"/>
                    <a:pt x="47" y="76"/>
                    <a:pt x="50" y="78"/>
                  </a:cubicBezTo>
                  <a:cubicBezTo>
                    <a:pt x="52" y="79"/>
                    <a:pt x="51" y="81"/>
                    <a:pt x="51" y="82"/>
                  </a:cubicBezTo>
                  <a:cubicBezTo>
                    <a:pt x="51" y="82"/>
                    <a:pt x="51" y="82"/>
                    <a:pt x="50" y="83"/>
                  </a:cubicBezTo>
                  <a:cubicBezTo>
                    <a:pt x="53" y="86"/>
                    <a:pt x="54" y="89"/>
                    <a:pt x="56" y="91"/>
                  </a:cubicBezTo>
                  <a:cubicBezTo>
                    <a:pt x="59" y="93"/>
                    <a:pt x="59" y="94"/>
                    <a:pt x="61" y="93"/>
                  </a:cubicBezTo>
                  <a:cubicBezTo>
                    <a:pt x="63" y="92"/>
                    <a:pt x="64" y="91"/>
                    <a:pt x="65" y="92"/>
                  </a:cubicBezTo>
                  <a:cubicBezTo>
                    <a:pt x="67" y="93"/>
                    <a:pt x="69" y="91"/>
                    <a:pt x="71" y="89"/>
                  </a:cubicBezTo>
                  <a:cubicBezTo>
                    <a:pt x="73" y="87"/>
                    <a:pt x="75" y="89"/>
                    <a:pt x="76" y="86"/>
                  </a:cubicBezTo>
                  <a:cubicBezTo>
                    <a:pt x="77" y="84"/>
                    <a:pt x="78" y="82"/>
                    <a:pt x="81" y="82"/>
                  </a:cubicBezTo>
                  <a:cubicBezTo>
                    <a:pt x="83" y="81"/>
                    <a:pt x="83" y="79"/>
                    <a:pt x="82" y="79"/>
                  </a:cubicBezTo>
                  <a:cubicBezTo>
                    <a:pt x="80" y="79"/>
                    <a:pt x="78" y="81"/>
                    <a:pt x="78" y="78"/>
                  </a:cubicBezTo>
                  <a:cubicBezTo>
                    <a:pt x="78" y="74"/>
                    <a:pt x="75" y="75"/>
                    <a:pt x="75" y="73"/>
                  </a:cubicBezTo>
                  <a:cubicBezTo>
                    <a:pt x="75" y="70"/>
                    <a:pt x="75" y="68"/>
                    <a:pt x="72" y="67"/>
                  </a:cubicBezTo>
                  <a:cubicBezTo>
                    <a:pt x="69" y="65"/>
                    <a:pt x="76" y="64"/>
                    <a:pt x="78" y="66"/>
                  </a:cubicBezTo>
                  <a:cubicBezTo>
                    <a:pt x="79" y="67"/>
                    <a:pt x="84" y="66"/>
                    <a:pt x="85" y="68"/>
                  </a:cubicBezTo>
                  <a:cubicBezTo>
                    <a:pt x="85" y="70"/>
                    <a:pt x="88" y="71"/>
                    <a:pt x="88" y="68"/>
                  </a:cubicBezTo>
                  <a:cubicBezTo>
                    <a:pt x="88" y="66"/>
                    <a:pt x="91" y="65"/>
                    <a:pt x="93" y="65"/>
                  </a:cubicBezTo>
                  <a:cubicBezTo>
                    <a:pt x="96" y="66"/>
                    <a:pt x="101" y="62"/>
                    <a:pt x="103" y="61"/>
                  </a:cubicBezTo>
                  <a:cubicBezTo>
                    <a:pt x="104" y="61"/>
                    <a:pt x="105" y="59"/>
                    <a:pt x="105" y="58"/>
                  </a:cubicBezTo>
                  <a:cubicBezTo>
                    <a:pt x="104" y="56"/>
                    <a:pt x="101" y="53"/>
                    <a:pt x="100" y="52"/>
                  </a:cubicBezTo>
                  <a:cubicBezTo>
                    <a:pt x="98" y="50"/>
                    <a:pt x="101" y="50"/>
                    <a:pt x="101" y="48"/>
                  </a:cubicBezTo>
                  <a:cubicBezTo>
                    <a:pt x="101" y="45"/>
                    <a:pt x="101" y="44"/>
                    <a:pt x="105" y="44"/>
                  </a:cubicBezTo>
                  <a:cubicBezTo>
                    <a:pt x="108" y="43"/>
                    <a:pt x="108" y="41"/>
                    <a:pt x="106" y="39"/>
                  </a:cubicBezTo>
                  <a:cubicBezTo>
                    <a:pt x="104" y="38"/>
                    <a:pt x="107" y="35"/>
                    <a:pt x="109" y="34"/>
                  </a:cubicBezTo>
                  <a:cubicBezTo>
                    <a:pt x="110" y="33"/>
                    <a:pt x="111" y="32"/>
                    <a:pt x="112" y="30"/>
                  </a:cubicBezTo>
                  <a:cubicBezTo>
                    <a:pt x="108" y="29"/>
                    <a:pt x="102" y="29"/>
                    <a:pt x="100" y="29"/>
                  </a:cubicBezTo>
                  <a:cubicBezTo>
                    <a:pt x="97" y="29"/>
                    <a:pt x="102" y="25"/>
                    <a:pt x="102" y="22"/>
                  </a:cubicBezTo>
                  <a:cubicBezTo>
                    <a:pt x="102" y="19"/>
                    <a:pt x="94" y="19"/>
                    <a:pt x="90" y="18"/>
                  </a:cubicBezTo>
                  <a:cubicBezTo>
                    <a:pt x="87" y="17"/>
                    <a:pt x="88" y="14"/>
                    <a:pt x="91" y="13"/>
                  </a:cubicBezTo>
                  <a:cubicBezTo>
                    <a:pt x="95" y="13"/>
                    <a:pt x="89" y="11"/>
                    <a:pt x="85" y="11"/>
                  </a:cubicBezTo>
                  <a:cubicBezTo>
                    <a:pt x="80" y="12"/>
                    <a:pt x="73" y="15"/>
                    <a:pt x="69" y="17"/>
                  </a:cubicBezTo>
                  <a:cubicBezTo>
                    <a:pt x="65" y="19"/>
                    <a:pt x="58" y="11"/>
                    <a:pt x="54" y="12"/>
                  </a:cubicBezTo>
                  <a:cubicBezTo>
                    <a:pt x="49" y="14"/>
                    <a:pt x="43" y="14"/>
                    <a:pt x="43" y="11"/>
                  </a:cubicBezTo>
                  <a:cubicBezTo>
                    <a:pt x="44" y="7"/>
                    <a:pt x="42" y="4"/>
                    <a:pt x="37" y="4"/>
                  </a:cubicBezTo>
                  <a:cubicBezTo>
                    <a:pt x="33" y="5"/>
                    <a:pt x="34" y="0"/>
                    <a:pt x="30" y="0"/>
                  </a:cubicBezTo>
                  <a:cubicBezTo>
                    <a:pt x="27" y="0"/>
                    <a:pt x="30" y="4"/>
                    <a:pt x="28" y="5"/>
                  </a:cubicBezTo>
                  <a:cubicBezTo>
                    <a:pt x="26" y="6"/>
                    <a:pt x="18" y="8"/>
                    <a:pt x="17" y="11"/>
                  </a:cubicBezTo>
                  <a:cubicBezTo>
                    <a:pt x="17" y="15"/>
                    <a:pt x="21" y="20"/>
                    <a:pt x="20" y="23"/>
                  </a:cubicBezTo>
                  <a:cubicBezTo>
                    <a:pt x="18" y="26"/>
                    <a:pt x="13" y="24"/>
                    <a:pt x="11" y="20"/>
                  </a:cubicBezTo>
                  <a:cubicBezTo>
                    <a:pt x="10" y="17"/>
                    <a:pt x="16" y="12"/>
                    <a:pt x="15" y="10"/>
                  </a:cubicBezTo>
                  <a:cubicBezTo>
                    <a:pt x="14" y="8"/>
                    <a:pt x="13" y="6"/>
                    <a:pt x="14" y="4"/>
                  </a:cubicBezTo>
                  <a:cubicBezTo>
                    <a:pt x="13" y="5"/>
                    <a:pt x="12" y="5"/>
                    <a:pt x="11" y="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7" name="Freeform 296"/>
            <p:cNvSpPr/>
            <p:nvPr/>
          </p:nvSpPr>
          <p:spPr bwMode="auto">
            <a:xfrm>
              <a:off x="4630974" y="4524121"/>
              <a:ext cx="89932" cy="99683"/>
            </a:xfrm>
            <a:custGeom>
              <a:avLst/>
              <a:gdLst>
                <a:gd name="T0" fmla="*/ 8 w 34"/>
                <a:gd name="T1" fmla="*/ 7 h 36"/>
                <a:gd name="T2" fmla="*/ 5 w 34"/>
                <a:gd name="T3" fmla="*/ 11 h 36"/>
                <a:gd name="T4" fmla="*/ 1 w 34"/>
                <a:gd name="T5" fmla="*/ 18 h 36"/>
                <a:gd name="T6" fmla="*/ 8 w 34"/>
                <a:gd name="T7" fmla="*/ 26 h 36"/>
                <a:gd name="T8" fmla="*/ 13 w 34"/>
                <a:gd name="T9" fmla="*/ 35 h 36"/>
                <a:gd name="T10" fmla="*/ 17 w 34"/>
                <a:gd name="T11" fmla="*/ 36 h 36"/>
                <a:gd name="T12" fmla="*/ 20 w 34"/>
                <a:gd name="T13" fmla="*/ 31 h 36"/>
                <a:gd name="T14" fmla="*/ 29 w 34"/>
                <a:gd name="T15" fmla="*/ 31 h 36"/>
                <a:gd name="T16" fmla="*/ 30 w 34"/>
                <a:gd name="T17" fmla="*/ 32 h 36"/>
                <a:gd name="T18" fmla="*/ 32 w 34"/>
                <a:gd name="T19" fmla="*/ 28 h 36"/>
                <a:gd name="T20" fmla="*/ 31 w 34"/>
                <a:gd name="T21" fmla="*/ 17 h 36"/>
                <a:gd name="T22" fmla="*/ 33 w 34"/>
                <a:gd name="T23" fmla="*/ 8 h 36"/>
                <a:gd name="T24" fmla="*/ 34 w 34"/>
                <a:gd name="T25" fmla="*/ 4 h 36"/>
                <a:gd name="T26" fmla="*/ 26 w 34"/>
                <a:gd name="T27" fmla="*/ 2 h 36"/>
                <a:gd name="T28" fmla="*/ 16 w 34"/>
                <a:gd name="T29" fmla="*/ 2 h 36"/>
                <a:gd name="T30" fmla="*/ 10 w 34"/>
                <a:gd name="T31" fmla="*/ 2 h 36"/>
                <a:gd name="T32" fmla="*/ 9 w 34"/>
                <a:gd name="T33" fmla="*/ 2 h 36"/>
                <a:gd name="T34" fmla="*/ 8 w 34"/>
                <a:gd name="T35"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6">
                  <a:moveTo>
                    <a:pt x="8" y="7"/>
                  </a:moveTo>
                  <a:cubicBezTo>
                    <a:pt x="9" y="10"/>
                    <a:pt x="7" y="11"/>
                    <a:pt x="5" y="11"/>
                  </a:cubicBezTo>
                  <a:cubicBezTo>
                    <a:pt x="2" y="11"/>
                    <a:pt x="3" y="17"/>
                    <a:pt x="1" y="18"/>
                  </a:cubicBezTo>
                  <a:cubicBezTo>
                    <a:pt x="0" y="19"/>
                    <a:pt x="7" y="23"/>
                    <a:pt x="8" y="26"/>
                  </a:cubicBezTo>
                  <a:cubicBezTo>
                    <a:pt x="9" y="28"/>
                    <a:pt x="11" y="32"/>
                    <a:pt x="13" y="35"/>
                  </a:cubicBezTo>
                  <a:cubicBezTo>
                    <a:pt x="14" y="36"/>
                    <a:pt x="16" y="36"/>
                    <a:pt x="17" y="36"/>
                  </a:cubicBezTo>
                  <a:cubicBezTo>
                    <a:pt x="19" y="34"/>
                    <a:pt x="17" y="30"/>
                    <a:pt x="20" y="31"/>
                  </a:cubicBezTo>
                  <a:cubicBezTo>
                    <a:pt x="23" y="31"/>
                    <a:pt x="28" y="29"/>
                    <a:pt x="29" y="31"/>
                  </a:cubicBezTo>
                  <a:cubicBezTo>
                    <a:pt x="29" y="31"/>
                    <a:pt x="30" y="32"/>
                    <a:pt x="30" y="32"/>
                  </a:cubicBezTo>
                  <a:cubicBezTo>
                    <a:pt x="31" y="30"/>
                    <a:pt x="32" y="29"/>
                    <a:pt x="32" y="28"/>
                  </a:cubicBezTo>
                  <a:cubicBezTo>
                    <a:pt x="33" y="27"/>
                    <a:pt x="33" y="21"/>
                    <a:pt x="31" y="17"/>
                  </a:cubicBezTo>
                  <a:cubicBezTo>
                    <a:pt x="30" y="14"/>
                    <a:pt x="31" y="9"/>
                    <a:pt x="33" y="8"/>
                  </a:cubicBezTo>
                  <a:cubicBezTo>
                    <a:pt x="33" y="8"/>
                    <a:pt x="34" y="6"/>
                    <a:pt x="34" y="4"/>
                  </a:cubicBezTo>
                  <a:cubicBezTo>
                    <a:pt x="32" y="3"/>
                    <a:pt x="29" y="2"/>
                    <a:pt x="26" y="2"/>
                  </a:cubicBezTo>
                  <a:cubicBezTo>
                    <a:pt x="22" y="2"/>
                    <a:pt x="18" y="4"/>
                    <a:pt x="16" y="2"/>
                  </a:cubicBezTo>
                  <a:cubicBezTo>
                    <a:pt x="14" y="0"/>
                    <a:pt x="12" y="0"/>
                    <a:pt x="10" y="2"/>
                  </a:cubicBezTo>
                  <a:cubicBezTo>
                    <a:pt x="10" y="2"/>
                    <a:pt x="9" y="2"/>
                    <a:pt x="9" y="2"/>
                  </a:cubicBezTo>
                  <a:cubicBezTo>
                    <a:pt x="8" y="4"/>
                    <a:pt x="8" y="6"/>
                    <a:pt x="8" y="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8" name="Freeform 297"/>
            <p:cNvSpPr/>
            <p:nvPr/>
          </p:nvSpPr>
          <p:spPr bwMode="auto">
            <a:xfrm>
              <a:off x="4561957" y="4473174"/>
              <a:ext cx="104571" cy="163923"/>
            </a:xfrm>
            <a:custGeom>
              <a:avLst/>
              <a:gdLst>
                <a:gd name="T0" fmla="*/ 11 w 40"/>
                <a:gd name="T1" fmla="*/ 4 h 59"/>
                <a:gd name="T2" fmla="*/ 8 w 40"/>
                <a:gd name="T3" fmla="*/ 9 h 59"/>
                <a:gd name="T4" fmla="*/ 7 w 40"/>
                <a:gd name="T5" fmla="*/ 14 h 59"/>
                <a:gd name="T6" fmla="*/ 3 w 40"/>
                <a:gd name="T7" fmla="*/ 18 h 59"/>
                <a:gd name="T8" fmla="*/ 2 w 40"/>
                <a:gd name="T9" fmla="*/ 22 h 59"/>
                <a:gd name="T10" fmla="*/ 7 w 40"/>
                <a:gd name="T11" fmla="*/ 28 h 59"/>
                <a:gd name="T12" fmla="*/ 10 w 40"/>
                <a:gd name="T13" fmla="*/ 27 h 59"/>
                <a:gd name="T14" fmla="*/ 14 w 40"/>
                <a:gd name="T15" fmla="*/ 33 h 59"/>
                <a:gd name="T16" fmla="*/ 14 w 40"/>
                <a:gd name="T17" fmla="*/ 40 h 59"/>
                <a:gd name="T18" fmla="*/ 16 w 40"/>
                <a:gd name="T19" fmla="*/ 54 h 59"/>
                <a:gd name="T20" fmla="*/ 25 w 40"/>
                <a:gd name="T21" fmla="*/ 57 h 59"/>
                <a:gd name="T22" fmla="*/ 30 w 40"/>
                <a:gd name="T23" fmla="*/ 55 h 59"/>
                <a:gd name="T24" fmla="*/ 34 w 40"/>
                <a:gd name="T25" fmla="*/ 53 h 59"/>
                <a:gd name="T26" fmla="*/ 40 w 40"/>
                <a:gd name="T27" fmla="*/ 53 h 59"/>
                <a:gd name="T28" fmla="*/ 35 w 40"/>
                <a:gd name="T29" fmla="*/ 44 h 59"/>
                <a:gd name="T30" fmla="*/ 28 w 40"/>
                <a:gd name="T31" fmla="*/ 36 h 59"/>
                <a:gd name="T32" fmla="*/ 32 w 40"/>
                <a:gd name="T33" fmla="*/ 29 h 59"/>
                <a:gd name="T34" fmla="*/ 35 w 40"/>
                <a:gd name="T35" fmla="*/ 25 h 59"/>
                <a:gd name="T36" fmla="*/ 36 w 40"/>
                <a:gd name="T37" fmla="*/ 20 h 59"/>
                <a:gd name="T38" fmla="*/ 29 w 40"/>
                <a:gd name="T39" fmla="*/ 14 h 59"/>
                <a:gd name="T40" fmla="*/ 25 w 40"/>
                <a:gd name="T41" fmla="*/ 9 h 59"/>
                <a:gd name="T42" fmla="*/ 17 w 40"/>
                <a:gd name="T43" fmla="*/ 2 h 59"/>
                <a:gd name="T44" fmla="*/ 14 w 40"/>
                <a:gd name="T45" fmla="*/ 0 h 59"/>
                <a:gd name="T46" fmla="*/ 11 w 40"/>
                <a:gd name="T47"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9">
                  <a:moveTo>
                    <a:pt x="11" y="4"/>
                  </a:moveTo>
                  <a:cubicBezTo>
                    <a:pt x="9" y="5"/>
                    <a:pt x="6" y="8"/>
                    <a:pt x="8" y="9"/>
                  </a:cubicBezTo>
                  <a:cubicBezTo>
                    <a:pt x="10" y="11"/>
                    <a:pt x="10" y="13"/>
                    <a:pt x="7" y="14"/>
                  </a:cubicBezTo>
                  <a:cubicBezTo>
                    <a:pt x="3" y="14"/>
                    <a:pt x="3" y="15"/>
                    <a:pt x="3" y="18"/>
                  </a:cubicBezTo>
                  <a:cubicBezTo>
                    <a:pt x="3" y="20"/>
                    <a:pt x="0" y="20"/>
                    <a:pt x="2" y="22"/>
                  </a:cubicBezTo>
                  <a:cubicBezTo>
                    <a:pt x="3" y="23"/>
                    <a:pt x="6" y="26"/>
                    <a:pt x="7" y="28"/>
                  </a:cubicBezTo>
                  <a:cubicBezTo>
                    <a:pt x="8" y="27"/>
                    <a:pt x="9" y="26"/>
                    <a:pt x="10" y="27"/>
                  </a:cubicBezTo>
                  <a:cubicBezTo>
                    <a:pt x="14" y="27"/>
                    <a:pt x="11" y="32"/>
                    <a:pt x="14" y="33"/>
                  </a:cubicBezTo>
                  <a:cubicBezTo>
                    <a:pt x="16" y="35"/>
                    <a:pt x="16" y="39"/>
                    <a:pt x="14" y="40"/>
                  </a:cubicBezTo>
                  <a:cubicBezTo>
                    <a:pt x="12" y="42"/>
                    <a:pt x="12" y="50"/>
                    <a:pt x="16" y="54"/>
                  </a:cubicBezTo>
                  <a:cubicBezTo>
                    <a:pt x="20" y="59"/>
                    <a:pt x="24" y="58"/>
                    <a:pt x="25" y="57"/>
                  </a:cubicBezTo>
                  <a:cubicBezTo>
                    <a:pt x="26" y="56"/>
                    <a:pt x="29" y="57"/>
                    <a:pt x="30" y="55"/>
                  </a:cubicBezTo>
                  <a:cubicBezTo>
                    <a:pt x="31" y="53"/>
                    <a:pt x="32" y="56"/>
                    <a:pt x="34" y="53"/>
                  </a:cubicBezTo>
                  <a:cubicBezTo>
                    <a:pt x="35" y="52"/>
                    <a:pt x="38" y="53"/>
                    <a:pt x="40" y="53"/>
                  </a:cubicBezTo>
                  <a:cubicBezTo>
                    <a:pt x="38" y="50"/>
                    <a:pt x="36" y="46"/>
                    <a:pt x="35" y="44"/>
                  </a:cubicBezTo>
                  <a:cubicBezTo>
                    <a:pt x="34" y="41"/>
                    <a:pt x="27" y="37"/>
                    <a:pt x="28" y="36"/>
                  </a:cubicBezTo>
                  <a:cubicBezTo>
                    <a:pt x="30" y="35"/>
                    <a:pt x="29" y="29"/>
                    <a:pt x="32" y="29"/>
                  </a:cubicBezTo>
                  <a:cubicBezTo>
                    <a:pt x="34" y="29"/>
                    <a:pt x="36" y="28"/>
                    <a:pt x="35" y="25"/>
                  </a:cubicBezTo>
                  <a:cubicBezTo>
                    <a:pt x="35" y="24"/>
                    <a:pt x="35" y="22"/>
                    <a:pt x="36" y="20"/>
                  </a:cubicBezTo>
                  <a:cubicBezTo>
                    <a:pt x="34" y="20"/>
                    <a:pt x="31" y="14"/>
                    <a:pt x="29" y="14"/>
                  </a:cubicBezTo>
                  <a:cubicBezTo>
                    <a:pt x="27" y="14"/>
                    <a:pt x="24" y="12"/>
                    <a:pt x="25" y="9"/>
                  </a:cubicBezTo>
                  <a:cubicBezTo>
                    <a:pt x="25" y="6"/>
                    <a:pt x="20" y="5"/>
                    <a:pt x="17" y="2"/>
                  </a:cubicBezTo>
                  <a:cubicBezTo>
                    <a:pt x="16" y="1"/>
                    <a:pt x="15" y="1"/>
                    <a:pt x="14" y="0"/>
                  </a:cubicBezTo>
                  <a:cubicBezTo>
                    <a:pt x="13" y="2"/>
                    <a:pt x="12" y="3"/>
                    <a:pt x="11" y="4"/>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79" name="Freeform 298"/>
            <p:cNvSpPr/>
            <p:nvPr/>
          </p:nvSpPr>
          <p:spPr bwMode="auto">
            <a:xfrm>
              <a:off x="4710448" y="4535199"/>
              <a:ext cx="64835" cy="86392"/>
            </a:xfrm>
            <a:custGeom>
              <a:avLst/>
              <a:gdLst>
                <a:gd name="T0" fmla="*/ 1 w 25"/>
                <a:gd name="T1" fmla="*/ 13 h 31"/>
                <a:gd name="T2" fmla="*/ 2 w 25"/>
                <a:gd name="T3" fmla="*/ 24 h 31"/>
                <a:gd name="T4" fmla="*/ 0 w 25"/>
                <a:gd name="T5" fmla="*/ 28 h 31"/>
                <a:gd name="T6" fmla="*/ 7 w 25"/>
                <a:gd name="T7" fmla="*/ 29 h 31"/>
                <a:gd name="T8" fmla="*/ 16 w 25"/>
                <a:gd name="T9" fmla="*/ 26 h 31"/>
                <a:gd name="T10" fmla="*/ 25 w 25"/>
                <a:gd name="T11" fmla="*/ 13 h 31"/>
                <a:gd name="T12" fmla="*/ 25 w 25"/>
                <a:gd name="T13" fmla="*/ 13 h 31"/>
                <a:gd name="T14" fmla="*/ 11 w 25"/>
                <a:gd name="T15" fmla="*/ 2 h 31"/>
                <a:gd name="T16" fmla="*/ 4 w 25"/>
                <a:gd name="T17" fmla="*/ 0 h 31"/>
                <a:gd name="T18" fmla="*/ 3 w 25"/>
                <a:gd name="T19" fmla="*/ 4 h 31"/>
                <a:gd name="T20" fmla="*/ 1 w 25"/>
                <a:gd name="T21" fmla="*/ 1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31">
                  <a:moveTo>
                    <a:pt x="1" y="13"/>
                  </a:moveTo>
                  <a:cubicBezTo>
                    <a:pt x="3" y="17"/>
                    <a:pt x="3" y="23"/>
                    <a:pt x="2" y="24"/>
                  </a:cubicBezTo>
                  <a:cubicBezTo>
                    <a:pt x="2" y="25"/>
                    <a:pt x="1" y="26"/>
                    <a:pt x="0" y="28"/>
                  </a:cubicBezTo>
                  <a:cubicBezTo>
                    <a:pt x="1" y="29"/>
                    <a:pt x="3" y="30"/>
                    <a:pt x="7" y="29"/>
                  </a:cubicBezTo>
                  <a:cubicBezTo>
                    <a:pt x="12" y="28"/>
                    <a:pt x="14" y="31"/>
                    <a:pt x="16" y="26"/>
                  </a:cubicBezTo>
                  <a:cubicBezTo>
                    <a:pt x="17" y="22"/>
                    <a:pt x="22" y="16"/>
                    <a:pt x="25" y="13"/>
                  </a:cubicBezTo>
                  <a:cubicBezTo>
                    <a:pt x="25" y="13"/>
                    <a:pt x="25" y="13"/>
                    <a:pt x="25" y="13"/>
                  </a:cubicBezTo>
                  <a:cubicBezTo>
                    <a:pt x="22" y="11"/>
                    <a:pt x="16" y="3"/>
                    <a:pt x="11" y="2"/>
                  </a:cubicBezTo>
                  <a:cubicBezTo>
                    <a:pt x="9" y="2"/>
                    <a:pt x="7" y="1"/>
                    <a:pt x="4" y="0"/>
                  </a:cubicBezTo>
                  <a:cubicBezTo>
                    <a:pt x="4" y="2"/>
                    <a:pt x="3" y="4"/>
                    <a:pt x="3" y="4"/>
                  </a:cubicBezTo>
                  <a:cubicBezTo>
                    <a:pt x="1" y="5"/>
                    <a:pt x="0" y="10"/>
                    <a:pt x="1" y="1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0" name="Freeform 299"/>
            <p:cNvSpPr/>
            <p:nvPr/>
          </p:nvSpPr>
          <p:spPr bwMode="auto">
            <a:xfrm>
              <a:off x="4066295" y="4127605"/>
              <a:ext cx="225872" cy="81961"/>
            </a:xfrm>
            <a:custGeom>
              <a:avLst/>
              <a:gdLst>
                <a:gd name="T0" fmla="*/ 69 w 86"/>
                <a:gd name="T1" fmla="*/ 19 h 30"/>
                <a:gd name="T2" fmla="*/ 31 w 86"/>
                <a:gd name="T3" fmla="*/ 3 h 30"/>
                <a:gd name="T4" fmla="*/ 2 w 86"/>
                <a:gd name="T5" fmla="*/ 13 h 30"/>
                <a:gd name="T6" fmla="*/ 16 w 86"/>
                <a:gd name="T7" fmla="*/ 7 h 30"/>
                <a:gd name="T8" fmla="*/ 24 w 86"/>
                <a:gd name="T9" fmla="*/ 10 h 30"/>
                <a:gd name="T10" fmla="*/ 37 w 86"/>
                <a:gd name="T11" fmla="*/ 13 h 30"/>
                <a:gd name="T12" fmla="*/ 54 w 86"/>
                <a:gd name="T13" fmla="*/ 22 h 30"/>
                <a:gd name="T14" fmla="*/ 58 w 86"/>
                <a:gd name="T15" fmla="*/ 28 h 30"/>
                <a:gd name="T16" fmla="*/ 84 w 86"/>
                <a:gd name="T17" fmla="*/ 28 h 30"/>
                <a:gd name="T18" fmla="*/ 69 w 86"/>
                <a:gd name="T19"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30">
                  <a:moveTo>
                    <a:pt x="69" y="19"/>
                  </a:moveTo>
                  <a:cubicBezTo>
                    <a:pt x="64" y="19"/>
                    <a:pt x="47" y="7"/>
                    <a:pt x="31" y="3"/>
                  </a:cubicBezTo>
                  <a:cubicBezTo>
                    <a:pt x="14" y="0"/>
                    <a:pt x="0" y="11"/>
                    <a:pt x="2" y="13"/>
                  </a:cubicBezTo>
                  <a:cubicBezTo>
                    <a:pt x="4" y="16"/>
                    <a:pt x="12" y="10"/>
                    <a:pt x="16" y="7"/>
                  </a:cubicBezTo>
                  <a:cubicBezTo>
                    <a:pt x="20" y="4"/>
                    <a:pt x="23" y="8"/>
                    <a:pt x="24" y="10"/>
                  </a:cubicBezTo>
                  <a:cubicBezTo>
                    <a:pt x="24" y="12"/>
                    <a:pt x="29" y="13"/>
                    <a:pt x="37" y="13"/>
                  </a:cubicBezTo>
                  <a:cubicBezTo>
                    <a:pt x="46" y="13"/>
                    <a:pt x="47" y="20"/>
                    <a:pt x="54" y="22"/>
                  </a:cubicBezTo>
                  <a:cubicBezTo>
                    <a:pt x="62" y="24"/>
                    <a:pt x="54" y="27"/>
                    <a:pt x="58" y="28"/>
                  </a:cubicBezTo>
                  <a:cubicBezTo>
                    <a:pt x="62" y="30"/>
                    <a:pt x="83" y="30"/>
                    <a:pt x="84" y="28"/>
                  </a:cubicBezTo>
                  <a:cubicBezTo>
                    <a:pt x="86" y="26"/>
                    <a:pt x="75" y="19"/>
                    <a:pt x="69" y="1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1" name="Freeform 300"/>
            <p:cNvSpPr/>
            <p:nvPr/>
          </p:nvSpPr>
          <p:spPr bwMode="auto">
            <a:xfrm>
              <a:off x="4195962" y="4238365"/>
              <a:ext cx="52286" cy="26583"/>
            </a:xfrm>
            <a:custGeom>
              <a:avLst/>
              <a:gdLst>
                <a:gd name="T0" fmla="*/ 2 w 20"/>
                <a:gd name="T1" fmla="*/ 3 h 10"/>
                <a:gd name="T2" fmla="*/ 19 w 20"/>
                <a:gd name="T3" fmla="*/ 6 h 10"/>
                <a:gd name="T4" fmla="*/ 2 w 20"/>
                <a:gd name="T5" fmla="*/ 3 h 10"/>
              </a:gdLst>
              <a:ahLst/>
              <a:cxnLst>
                <a:cxn ang="0">
                  <a:pos x="T0" y="T1"/>
                </a:cxn>
                <a:cxn ang="0">
                  <a:pos x="T2" y="T3"/>
                </a:cxn>
                <a:cxn ang="0">
                  <a:pos x="T4" y="T5"/>
                </a:cxn>
              </a:cxnLst>
              <a:rect l="0" t="0" r="r" b="b"/>
              <a:pathLst>
                <a:path w="20" h="10">
                  <a:moveTo>
                    <a:pt x="2" y="3"/>
                  </a:moveTo>
                  <a:cubicBezTo>
                    <a:pt x="4" y="6"/>
                    <a:pt x="17" y="10"/>
                    <a:pt x="19" y="6"/>
                  </a:cubicBezTo>
                  <a:cubicBezTo>
                    <a:pt x="20" y="3"/>
                    <a:pt x="0" y="0"/>
                    <a:pt x="2" y="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2" name="Freeform 301"/>
            <p:cNvSpPr/>
            <p:nvPr/>
          </p:nvSpPr>
          <p:spPr bwMode="auto">
            <a:xfrm>
              <a:off x="4432290" y="4233935"/>
              <a:ext cx="48103" cy="28797"/>
            </a:xfrm>
            <a:custGeom>
              <a:avLst/>
              <a:gdLst>
                <a:gd name="T0" fmla="*/ 3 w 18"/>
                <a:gd name="T1" fmla="*/ 5 h 10"/>
                <a:gd name="T2" fmla="*/ 16 w 18"/>
                <a:gd name="T3" fmla="*/ 5 h 10"/>
                <a:gd name="T4" fmla="*/ 3 w 18"/>
                <a:gd name="T5" fmla="*/ 5 h 10"/>
              </a:gdLst>
              <a:ahLst/>
              <a:cxnLst>
                <a:cxn ang="0">
                  <a:pos x="T0" y="T1"/>
                </a:cxn>
                <a:cxn ang="0">
                  <a:pos x="T2" y="T3"/>
                </a:cxn>
                <a:cxn ang="0">
                  <a:pos x="T4" y="T5"/>
                </a:cxn>
              </a:cxnLst>
              <a:rect l="0" t="0" r="r" b="b"/>
              <a:pathLst>
                <a:path w="18" h="10">
                  <a:moveTo>
                    <a:pt x="3" y="5"/>
                  </a:moveTo>
                  <a:cubicBezTo>
                    <a:pt x="6" y="10"/>
                    <a:pt x="15" y="7"/>
                    <a:pt x="16" y="5"/>
                  </a:cubicBezTo>
                  <a:cubicBezTo>
                    <a:pt x="18" y="2"/>
                    <a:pt x="0" y="0"/>
                    <a:pt x="3" y="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3" name="Freeform 308"/>
            <p:cNvSpPr/>
            <p:nvPr/>
          </p:nvSpPr>
          <p:spPr bwMode="auto">
            <a:xfrm>
              <a:off x="2583490" y="3166220"/>
              <a:ext cx="62743" cy="64241"/>
            </a:xfrm>
            <a:custGeom>
              <a:avLst/>
              <a:gdLst>
                <a:gd name="T0" fmla="*/ 21 w 24"/>
                <a:gd name="T1" fmla="*/ 2 h 23"/>
                <a:gd name="T2" fmla="*/ 14 w 24"/>
                <a:gd name="T3" fmla="*/ 5 h 23"/>
                <a:gd name="T4" fmla="*/ 7 w 24"/>
                <a:gd name="T5" fmla="*/ 13 h 23"/>
                <a:gd name="T6" fmla="*/ 1 w 24"/>
                <a:gd name="T7" fmla="*/ 15 h 23"/>
                <a:gd name="T8" fmla="*/ 5 w 24"/>
                <a:gd name="T9" fmla="*/ 21 h 23"/>
                <a:gd name="T10" fmla="*/ 9 w 24"/>
                <a:gd name="T11" fmla="*/ 21 h 23"/>
                <a:gd name="T12" fmla="*/ 20 w 24"/>
                <a:gd name="T13" fmla="*/ 14 h 23"/>
                <a:gd name="T14" fmla="*/ 16 w 24"/>
                <a:gd name="T15" fmla="*/ 9 h 23"/>
                <a:gd name="T16" fmla="*/ 22 w 24"/>
                <a:gd name="T17" fmla="*/ 6 h 23"/>
                <a:gd name="T18" fmla="*/ 21 w 24"/>
                <a:gd name="T19"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3">
                  <a:moveTo>
                    <a:pt x="21" y="2"/>
                  </a:moveTo>
                  <a:cubicBezTo>
                    <a:pt x="21" y="0"/>
                    <a:pt x="18" y="0"/>
                    <a:pt x="14" y="5"/>
                  </a:cubicBezTo>
                  <a:cubicBezTo>
                    <a:pt x="11" y="9"/>
                    <a:pt x="8" y="11"/>
                    <a:pt x="7" y="13"/>
                  </a:cubicBezTo>
                  <a:cubicBezTo>
                    <a:pt x="7" y="15"/>
                    <a:pt x="3" y="12"/>
                    <a:pt x="1" y="15"/>
                  </a:cubicBezTo>
                  <a:cubicBezTo>
                    <a:pt x="0" y="17"/>
                    <a:pt x="2" y="23"/>
                    <a:pt x="5" y="21"/>
                  </a:cubicBezTo>
                  <a:cubicBezTo>
                    <a:pt x="7" y="19"/>
                    <a:pt x="7" y="21"/>
                    <a:pt x="9" y="21"/>
                  </a:cubicBezTo>
                  <a:cubicBezTo>
                    <a:pt x="11" y="21"/>
                    <a:pt x="18" y="16"/>
                    <a:pt x="20" y="14"/>
                  </a:cubicBezTo>
                  <a:cubicBezTo>
                    <a:pt x="21" y="11"/>
                    <a:pt x="17" y="10"/>
                    <a:pt x="16" y="9"/>
                  </a:cubicBezTo>
                  <a:cubicBezTo>
                    <a:pt x="16" y="7"/>
                    <a:pt x="20" y="7"/>
                    <a:pt x="22" y="6"/>
                  </a:cubicBezTo>
                  <a:cubicBezTo>
                    <a:pt x="24" y="5"/>
                    <a:pt x="20" y="4"/>
                    <a:pt x="21" y="2"/>
                  </a:cubicBezTo>
                  <a:close/>
                </a:path>
              </a:pathLst>
            </a:custGeom>
            <a:solidFill>
              <a:schemeClr val="bg1">
                <a:lumMod val="85000"/>
              </a:schemeClr>
            </a:solidFill>
            <a:ln>
              <a:noFill/>
            </a:ln>
          </p:spPr>
          <p:txBody>
            <a:bodyPr vert="horz" wrap="square" lIns="182832" tIns="91416" rIns="182832" bIns="91416" numCol="1" anchor="t" anchorCtr="0" compatLnSpc="1"/>
            <a:lstStyle/>
            <a:p>
              <a:endParaRPr lang="en-IN" dirty="0"/>
            </a:p>
          </p:txBody>
        </p:sp>
        <p:grpSp>
          <p:nvGrpSpPr>
            <p:cNvPr id="84" name="Group 83"/>
            <p:cNvGrpSpPr/>
            <p:nvPr/>
          </p:nvGrpSpPr>
          <p:grpSpPr>
            <a:xfrm>
              <a:off x="2876289" y="2102936"/>
              <a:ext cx="2733460" cy="1550623"/>
              <a:chOff x="3217981" y="1805114"/>
              <a:chExt cx="2443371" cy="1386063"/>
            </a:xfrm>
            <a:solidFill>
              <a:schemeClr val="bg1">
                <a:lumMod val="85000"/>
              </a:schemeClr>
            </a:solidFill>
          </p:grpSpPr>
          <p:sp>
            <p:nvSpPr>
              <p:cNvPr id="177" name="Freeform 304"/>
              <p:cNvSpPr>
                <a:spLocks noEditPoints="1"/>
              </p:cNvSpPr>
              <p:nvPr/>
            </p:nvSpPr>
            <p:spPr bwMode="auto">
              <a:xfrm>
                <a:off x="4511640" y="1805114"/>
                <a:ext cx="1149712" cy="910842"/>
              </a:xfrm>
              <a:custGeom>
                <a:avLst/>
                <a:gdLst>
                  <a:gd name="T0" fmla="*/ 432 w 492"/>
                  <a:gd name="T1" fmla="*/ 43 h 368"/>
                  <a:gd name="T2" fmla="*/ 396 w 492"/>
                  <a:gd name="T3" fmla="*/ 59 h 368"/>
                  <a:gd name="T4" fmla="*/ 394 w 492"/>
                  <a:gd name="T5" fmla="*/ 37 h 368"/>
                  <a:gd name="T6" fmla="*/ 352 w 492"/>
                  <a:gd name="T7" fmla="*/ 34 h 368"/>
                  <a:gd name="T8" fmla="*/ 393 w 492"/>
                  <a:gd name="T9" fmla="*/ 28 h 368"/>
                  <a:gd name="T10" fmla="*/ 389 w 492"/>
                  <a:gd name="T11" fmla="*/ 12 h 368"/>
                  <a:gd name="T12" fmla="*/ 333 w 492"/>
                  <a:gd name="T13" fmla="*/ 1 h 368"/>
                  <a:gd name="T14" fmla="*/ 280 w 492"/>
                  <a:gd name="T15" fmla="*/ 8 h 368"/>
                  <a:gd name="T16" fmla="*/ 240 w 492"/>
                  <a:gd name="T17" fmla="*/ 8 h 368"/>
                  <a:gd name="T18" fmla="*/ 207 w 492"/>
                  <a:gd name="T19" fmla="*/ 23 h 368"/>
                  <a:gd name="T20" fmla="*/ 199 w 492"/>
                  <a:gd name="T21" fmla="*/ 27 h 368"/>
                  <a:gd name="T22" fmla="*/ 176 w 492"/>
                  <a:gd name="T23" fmla="*/ 34 h 368"/>
                  <a:gd name="T24" fmla="*/ 154 w 492"/>
                  <a:gd name="T25" fmla="*/ 42 h 368"/>
                  <a:gd name="T26" fmla="*/ 116 w 492"/>
                  <a:gd name="T27" fmla="*/ 34 h 368"/>
                  <a:gd name="T28" fmla="*/ 95 w 492"/>
                  <a:gd name="T29" fmla="*/ 50 h 368"/>
                  <a:gd name="T30" fmla="*/ 62 w 492"/>
                  <a:gd name="T31" fmla="*/ 71 h 368"/>
                  <a:gd name="T32" fmla="*/ 0 w 492"/>
                  <a:gd name="T33" fmla="*/ 102 h 368"/>
                  <a:gd name="T34" fmla="*/ 40 w 492"/>
                  <a:gd name="T35" fmla="*/ 113 h 368"/>
                  <a:gd name="T36" fmla="*/ 11 w 492"/>
                  <a:gd name="T37" fmla="*/ 123 h 368"/>
                  <a:gd name="T38" fmla="*/ 35 w 492"/>
                  <a:gd name="T39" fmla="*/ 139 h 368"/>
                  <a:gd name="T40" fmla="*/ 67 w 492"/>
                  <a:gd name="T41" fmla="*/ 137 h 368"/>
                  <a:gd name="T42" fmla="*/ 116 w 492"/>
                  <a:gd name="T43" fmla="*/ 151 h 368"/>
                  <a:gd name="T44" fmla="*/ 140 w 492"/>
                  <a:gd name="T45" fmla="*/ 183 h 368"/>
                  <a:gd name="T46" fmla="*/ 144 w 492"/>
                  <a:gd name="T47" fmla="*/ 212 h 368"/>
                  <a:gd name="T48" fmla="*/ 174 w 492"/>
                  <a:gd name="T49" fmla="*/ 223 h 368"/>
                  <a:gd name="T50" fmla="*/ 171 w 492"/>
                  <a:gd name="T51" fmla="*/ 234 h 368"/>
                  <a:gd name="T52" fmla="*/ 166 w 492"/>
                  <a:gd name="T53" fmla="*/ 254 h 368"/>
                  <a:gd name="T54" fmla="*/ 161 w 492"/>
                  <a:gd name="T55" fmla="*/ 279 h 368"/>
                  <a:gd name="T56" fmla="*/ 168 w 492"/>
                  <a:gd name="T57" fmla="*/ 311 h 368"/>
                  <a:gd name="T58" fmla="*/ 183 w 492"/>
                  <a:gd name="T59" fmla="*/ 331 h 368"/>
                  <a:gd name="T60" fmla="*/ 204 w 492"/>
                  <a:gd name="T61" fmla="*/ 356 h 368"/>
                  <a:gd name="T62" fmla="*/ 236 w 492"/>
                  <a:gd name="T63" fmla="*/ 368 h 368"/>
                  <a:gd name="T64" fmla="*/ 245 w 492"/>
                  <a:gd name="T65" fmla="*/ 336 h 368"/>
                  <a:gd name="T66" fmla="*/ 259 w 492"/>
                  <a:gd name="T67" fmla="*/ 321 h 368"/>
                  <a:gd name="T68" fmla="*/ 260 w 492"/>
                  <a:gd name="T69" fmla="*/ 305 h 368"/>
                  <a:gd name="T70" fmla="*/ 274 w 492"/>
                  <a:gd name="T71" fmla="*/ 295 h 368"/>
                  <a:gd name="T72" fmla="*/ 286 w 492"/>
                  <a:gd name="T73" fmla="*/ 292 h 368"/>
                  <a:gd name="T74" fmla="*/ 329 w 492"/>
                  <a:gd name="T75" fmla="*/ 264 h 368"/>
                  <a:gd name="T76" fmla="*/ 356 w 492"/>
                  <a:gd name="T77" fmla="*/ 256 h 368"/>
                  <a:gd name="T78" fmla="*/ 411 w 492"/>
                  <a:gd name="T79" fmla="*/ 232 h 368"/>
                  <a:gd name="T80" fmla="*/ 381 w 492"/>
                  <a:gd name="T81" fmla="*/ 226 h 368"/>
                  <a:gd name="T82" fmla="*/ 412 w 492"/>
                  <a:gd name="T83" fmla="*/ 228 h 368"/>
                  <a:gd name="T84" fmla="*/ 405 w 492"/>
                  <a:gd name="T85" fmla="*/ 200 h 368"/>
                  <a:gd name="T86" fmla="*/ 390 w 492"/>
                  <a:gd name="T87" fmla="*/ 186 h 368"/>
                  <a:gd name="T88" fmla="*/ 425 w 492"/>
                  <a:gd name="T89" fmla="*/ 182 h 368"/>
                  <a:gd name="T90" fmla="*/ 434 w 492"/>
                  <a:gd name="T91" fmla="*/ 164 h 368"/>
                  <a:gd name="T92" fmla="*/ 430 w 492"/>
                  <a:gd name="T93" fmla="*/ 138 h 368"/>
                  <a:gd name="T94" fmla="*/ 420 w 492"/>
                  <a:gd name="T95" fmla="*/ 127 h 368"/>
                  <a:gd name="T96" fmla="*/ 424 w 492"/>
                  <a:gd name="T97" fmla="*/ 116 h 368"/>
                  <a:gd name="T98" fmla="*/ 412 w 492"/>
                  <a:gd name="T99" fmla="*/ 110 h 368"/>
                  <a:gd name="T100" fmla="*/ 445 w 492"/>
                  <a:gd name="T101" fmla="*/ 76 h 368"/>
                  <a:gd name="T102" fmla="*/ 437 w 492"/>
                  <a:gd name="T103" fmla="*/ 67 h 368"/>
                  <a:gd name="T104" fmla="*/ 446 w 492"/>
                  <a:gd name="T105" fmla="*/ 58 h 368"/>
                  <a:gd name="T106" fmla="*/ 492 w 492"/>
                  <a:gd name="T107" fmla="*/ 42 h 368"/>
                  <a:gd name="T108" fmla="*/ 162 w 492"/>
                  <a:gd name="T109" fmla="*/ 235 h 368"/>
                  <a:gd name="T110" fmla="*/ 154 w 492"/>
                  <a:gd name="T111" fmla="*/ 24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2" h="368">
                    <a:moveTo>
                      <a:pt x="465" y="34"/>
                    </a:moveTo>
                    <a:cubicBezTo>
                      <a:pt x="456" y="34"/>
                      <a:pt x="449" y="36"/>
                      <a:pt x="448" y="42"/>
                    </a:cubicBezTo>
                    <a:cubicBezTo>
                      <a:pt x="448" y="48"/>
                      <a:pt x="437" y="41"/>
                      <a:pt x="432" y="43"/>
                    </a:cubicBezTo>
                    <a:cubicBezTo>
                      <a:pt x="427" y="45"/>
                      <a:pt x="430" y="38"/>
                      <a:pt x="425" y="40"/>
                    </a:cubicBezTo>
                    <a:cubicBezTo>
                      <a:pt x="420" y="42"/>
                      <a:pt x="415" y="48"/>
                      <a:pt x="409" y="51"/>
                    </a:cubicBezTo>
                    <a:cubicBezTo>
                      <a:pt x="403" y="53"/>
                      <a:pt x="399" y="59"/>
                      <a:pt x="396" y="59"/>
                    </a:cubicBezTo>
                    <a:cubicBezTo>
                      <a:pt x="392" y="60"/>
                      <a:pt x="403" y="48"/>
                      <a:pt x="409" y="43"/>
                    </a:cubicBezTo>
                    <a:cubicBezTo>
                      <a:pt x="415" y="37"/>
                      <a:pt x="412" y="30"/>
                      <a:pt x="404" y="31"/>
                    </a:cubicBezTo>
                    <a:cubicBezTo>
                      <a:pt x="396" y="32"/>
                      <a:pt x="398" y="37"/>
                      <a:pt x="394" y="37"/>
                    </a:cubicBezTo>
                    <a:cubicBezTo>
                      <a:pt x="389" y="38"/>
                      <a:pt x="369" y="49"/>
                      <a:pt x="368" y="46"/>
                    </a:cubicBezTo>
                    <a:cubicBezTo>
                      <a:pt x="367" y="42"/>
                      <a:pt x="385" y="37"/>
                      <a:pt x="385" y="35"/>
                    </a:cubicBezTo>
                    <a:cubicBezTo>
                      <a:pt x="384" y="33"/>
                      <a:pt x="362" y="33"/>
                      <a:pt x="352" y="34"/>
                    </a:cubicBezTo>
                    <a:cubicBezTo>
                      <a:pt x="342" y="36"/>
                      <a:pt x="325" y="41"/>
                      <a:pt x="324" y="38"/>
                    </a:cubicBezTo>
                    <a:cubicBezTo>
                      <a:pt x="324" y="36"/>
                      <a:pt x="345" y="32"/>
                      <a:pt x="355" y="30"/>
                    </a:cubicBezTo>
                    <a:cubicBezTo>
                      <a:pt x="366" y="29"/>
                      <a:pt x="385" y="31"/>
                      <a:pt x="393" y="28"/>
                    </a:cubicBezTo>
                    <a:cubicBezTo>
                      <a:pt x="401" y="24"/>
                      <a:pt x="413" y="24"/>
                      <a:pt x="415" y="22"/>
                    </a:cubicBezTo>
                    <a:cubicBezTo>
                      <a:pt x="418" y="19"/>
                      <a:pt x="406" y="15"/>
                      <a:pt x="400" y="16"/>
                    </a:cubicBezTo>
                    <a:cubicBezTo>
                      <a:pt x="395" y="16"/>
                      <a:pt x="389" y="15"/>
                      <a:pt x="389" y="12"/>
                    </a:cubicBezTo>
                    <a:cubicBezTo>
                      <a:pt x="390" y="9"/>
                      <a:pt x="381" y="9"/>
                      <a:pt x="380" y="7"/>
                    </a:cubicBezTo>
                    <a:cubicBezTo>
                      <a:pt x="379" y="4"/>
                      <a:pt x="361" y="6"/>
                      <a:pt x="357" y="4"/>
                    </a:cubicBezTo>
                    <a:cubicBezTo>
                      <a:pt x="353" y="1"/>
                      <a:pt x="342" y="0"/>
                      <a:pt x="333" y="1"/>
                    </a:cubicBezTo>
                    <a:cubicBezTo>
                      <a:pt x="323" y="2"/>
                      <a:pt x="304" y="1"/>
                      <a:pt x="299" y="2"/>
                    </a:cubicBezTo>
                    <a:cubicBezTo>
                      <a:pt x="295" y="2"/>
                      <a:pt x="292" y="4"/>
                      <a:pt x="288" y="4"/>
                    </a:cubicBezTo>
                    <a:cubicBezTo>
                      <a:pt x="284" y="3"/>
                      <a:pt x="277" y="5"/>
                      <a:pt x="280" y="8"/>
                    </a:cubicBezTo>
                    <a:cubicBezTo>
                      <a:pt x="284" y="12"/>
                      <a:pt x="273" y="14"/>
                      <a:pt x="274" y="11"/>
                    </a:cubicBezTo>
                    <a:cubicBezTo>
                      <a:pt x="275" y="7"/>
                      <a:pt x="265" y="5"/>
                      <a:pt x="262" y="8"/>
                    </a:cubicBezTo>
                    <a:cubicBezTo>
                      <a:pt x="258" y="11"/>
                      <a:pt x="242" y="5"/>
                      <a:pt x="240" y="8"/>
                    </a:cubicBezTo>
                    <a:cubicBezTo>
                      <a:pt x="237" y="11"/>
                      <a:pt x="219" y="10"/>
                      <a:pt x="213" y="11"/>
                    </a:cubicBezTo>
                    <a:cubicBezTo>
                      <a:pt x="208" y="12"/>
                      <a:pt x="222" y="16"/>
                      <a:pt x="221" y="18"/>
                    </a:cubicBezTo>
                    <a:cubicBezTo>
                      <a:pt x="221" y="21"/>
                      <a:pt x="203" y="18"/>
                      <a:pt x="207" y="23"/>
                    </a:cubicBezTo>
                    <a:cubicBezTo>
                      <a:pt x="211" y="27"/>
                      <a:pt x="222" y="30"/>
                      <a:pt x="228" y="36"/>
                    </a:cubicBezTo>
                    <a:cubicBezTo>
                      <a:pt x="233" y="41"/>
                      <a:pt x="223" y="38"/>
                      <a:pt x="217" y="34"/>
                    </a:cubicBezTo>
                    <a:cubicBezTo>
                      <a:pt x="211" y="30"/>
                      <a:pt x="203" y="31"/>
                      <a:pt x="199" y="27"/>
                    </a:cubicBezTo>
                    <a:cubicBezTo>
                      <a:pt x="195" y="23"/>
                      <a:pt x="181" y="20"/>
                      <a:pt x="178" y="22"/>
                    </a:cubicBezTo>
                    <a:cubicBezTo>
                      <a:pt x="173" y="25"/>
                      <a:pt x="187" y="30"/>
                      <a:pt x="187" y="33"/>
                    </a:cubicBezTo>
                    <a:cubicBezTo>
                      <a:pt x="187" y="37"/>
                      <a:pt x="178" y="33"/>
                      <a:pt x="176" y="34"/>
                    </a:cubicBezTo>
                    <a:cubicBezTo>
                      <a:pt x="174" y="35"/>
                      <a:pt x="166" y="26"/>
                      <a:pt x="161" y="26"/>
                    </a:cubicBezTo>
                    <a:cubicBezTo>
                      <a:pt x="157" y="26"/>
                      <a:pt x="161" y="30"/>
                      <a:pt x="161" y="36"/>
                    </a:cubicBezTo>
                    <a:cubicBezTo>
                      <a:pt x="161" y="42"/>
                      <a:pt x="151" y="46"/>
                      <a:pt x="154" y="42"/>
                    </a:cubicBezTo>
                    <a:cubicBezTo>
                      <a:pt x="157" y="37"/>
                      <a:pt x="155" y="27"/>
                      <a:pt x="150" y="25"/>
                    </a:cubicBezTo>
                    <a:cubicBezTo>
                      <a:pt x="145" y="23"/>
                      <a:pt x="132" y="29"/>
                      <a:pt x="125" y="29"/>
                    </a:cubicBezTo>
                    <a:cubicBezTo>
                      <a:pt x="119" y="29"/>
                      <a:pt x="110" y="31"/>
                      <a:pt x="116" y="34"/>
                    </a:cubicBezTo>
                    <a:cubicBezTo>
                      <a:pt x="121" y="37"/>
                      <a:pt x="115" y="39"/>
                      <a:pt x="110" y="36"/>
                    </a:cubicBezTo>
                    <a:cubicBezTo>
                      <a:pt x="105" y="32"/>
                      <a:pt x="89" y="36"/>
                      <a:pt x="92" y="38"/>
                    </a:cubicBezTo>
                    <a:cubicBezTo>
                      <a:pt x="96" y="41"/>
                      <a:pt x="97" y="47"/>
                      <a:pt x="95" y="50"/>
                    </a:cubicBezTo>
                    <a:cubicBezTo>
                      <a:pt x="92" y="53"/>
                      <a:pt x="86" y="47"/>
                      <a:pt x="79" y="48"/>
                    </a:cubicBezTo>
                    <a:cubicBezTo>
                      <a:pt x="73" y="48"/>
                      <a:pt x="41" y="64"/>
                      <a:pt x="43" y="68"/>
                    </a:cubicBezTo>
                    <a:cubicBezTo>
                      <a:pt x="45" y="72"/>
                      <a:pt x="58" y="68"/>
                      <a:pt x="62" y="71"/>
                    </a:cubicBezTo>
                    <a:cubicBezTo>
                      <a:pt x="67" y="73"/>
                      <a:pt x="61" y="82"/>
                      <a:pt x="56" y="86"/>
                    </a:cubicBezTo>
                    <a:cubicBezTo>
                      <a:pt x="51" y="89"/>
                      <a:pt x="31" y="86"/>
                      <a:pt x="31" y="90"/>
                    </a:cubicBezTo>
                    <a:cubicBezTo>
                      <a:pt x="30" y="94"/>
                      <a:pt x="0" y="95"/>
                      <a:pt x="0" y="102"/>
                    </a:cubicBezTo>
                    <a:cubicBezTo>
                      <a:pt x="0" y="105"/>
                      <a:pt x="1" y="107"/>
                      <a:pt x="5" y="108"/>
                    </a:cubicBezTo>
                    <a:cubicBezTo>
                      <a:pt x="9" y="109"/>
                      <a:pt x="14" y="107"/>
                      <a:pt x="18" y="112"/>
                    </a:cubicBezTo>
                    <a:cubicBezTo>
                      <a:pt x="22" y="116"/>
                      <a:pt x="33" y="116"/>
                      <a:pt x="40" y="113"/>
                    </a:cubicBezTo>
                    <a:cubicBezTo>
                      <a:pt x="47" y="110"/>
                      <a:pt x="53" y="114"/>
                      <a:pt x="52" y="118"/>
                    </a:cubicBezTo>
                    <a:cubicBezTo>
                      <a:pt x="52" y="122"/>
                      <a:pt x="36" y="116"/>
                      <a:pt x="31" y="120"/>
                    </a:cubicBezTo>
                    <a:cubicBezTo>
                      <a:pt x="26" y="123"/>
                      <a:pt x="10" y="120"/>
                      <a:pt x="11" y="123"/>
                    </a:cubicBezTo>
                    <a:cubicBezTo>
                      <a:pt x="12" y="127"/>
                      <a:pt x="19" y="126"/>
                      <a:pt x="26" y="127"/>
                    </a:cubicBezTo>
                    <a:cubicBezTo>
                      <a:pt x="32" y="128"/>
                      <a:pt x="26" y="131"/>
                      <a:pt x="26" y="134"/>
                    </a:cubicBezTo>
                    <a:cubicBezTo>
                      <a:pt x="26" y="136"/>
                      <a:pt x="29" y="136"/>
                      <a:pt x="35" y="139"/>
                    </a:cubicBezTo>
                    <a:cubicBezTo>
                      <a:pt x="42" y="142"/>
                      <a:pt x="52" y="144"/>
                      <a:pt x="48" y="140"/>
                    </a:cubicBezTo>
                    <a:cubicBezTo>
                      <a:pt x="45" y="137"/>
                      <a:pt x="55" y="137"/>
                      <a:pt x="57" y="139"/>
                    </a:cubicBezTo>
                    <a:cubicBezTo>
                      <a:pt x="58" y="141"/>
                      <a:pt x="63" y="136"/>
                      <a:pt x="67" y="137"/>
                    </a:cubicBezTo>
                    <a:cubicBezTo>
                      <a:pt x="72" y="139"/>
                      <a:pt x="73" y="133"/>
                      <a:pt x="77" y="135"/>
                    </a:cubicBezTo>
                    <a:cubicBezTo>
                      <a:pt x="81" y="138"/>
                      <a:pt x="97" y="139"/>
                      <a:pt x="103" y="142"/>
                    </a:cubicBezTo>
                    <a:cubicBezTo>
                      <a:pt x="109" y="145"/>
                      <a:pt x="116" y="146"/>
                      <a:pt x="116" y="151"/>
                    </a:cubicBezTo>
                    <a:cubicBezTo>
                      <a:pt x="115" y="155"/>
                      <a:pt x="121" y="159"/>
                      <a:pt x="127" y="161"/>
                    </a:cubicBezTo>
                    <a:cubicBezTo>
                      <a:pt x="133" y="164"/>
                      <a:pt x="135" y="170"/>
                      <a:pt x="134" y="174"/>
                    </a:cubicBezTo>
                    <a:cubicBezTo>
                      <a:pt x="134" y="178"/>
                      <a:pt x="141" y="181"/>
                      <a:pt x="140" y="183"/>
                    </a:cubicBezTo>
                    <a:cubicBezTo>
                      <a:pt x="139" y="185"/>
                      <a:pt x="140" y="188"/>
                      <a:pt x="144" y="192"/>
                    </a:cubicBezTo>
                    <a:cubicBezTo>
                      <a:pt x="148" y="195"/>
                      <a:pt x="137" y="198"/>
                      <a:pt x="140" y="202"/>
                    </a:cubicBezTo>
                    <a:cubicBezTo>
                      <a:pt x="143" y="205"/>
                      <a:pt x="136" y="211"/>
                      <a:pt x="144" y="212"/>
                    </a:cubicBezTo>
                    <a:cubicBezTo>
                      <a:pt x="151" y="214"/>
                      <a:pt x="150" y="207"/>
                      <a:pt x="156" y="207"/>
                    </a:cubicBezTo>
                    <a:cubicBezTo>
                      <a:pt x="162" y="207"/>
                      <a:pt x="156" y="212"/>
                      <a:pt x="159" y="215"/>
                    </a:cubicBezTo>
                    <a:cubicBezTo>
                      <a:pt x="162" y="218"/>
                      <a:pt x="168" y="218"/>
                      <a:pt x="174" y="223"/>
                    </a:cubicBezTo>
                    <a:cubicBezTo>
                      <a:pt x="180" y="228"/>
                      <a:pt x="176" y="230"/>
                      <a:pt x="171" y="226"/>
                    </a:cubicBezTo>
                    <a:cubicBezTo>
                      <a:pt x="165" y="222"/>
                      <a:pt x="150" y="223"/>
                      <a:pt x="150" y="224"/>
                    </a:cubicBezTo>
                    <a:cubicBezTo>
                      <a:pt x="150" y="226"/>
                      <a:pt x="167" y="236"/>
                      <a:pt x="171" y="234"/>
                    </a:cubicBezTo>
                    <a:cubicBezTo>
                      <a:pt x="175" y="233"/>
                      <a:pt x="181" y="240"/>
                      <a:pt x="178" y="243"/>
                    </a:cubicBezTo>
                    <a:cubicBezTo>
                      <a:pt x="176" y="245"/>
                      <a:pt x="177" y="251"/>
                      <a:pt x="177" y="254"/>
                    </a:cubicBezTo>
                    <a:cubicBezTo>
                      <a:pt x="176" y="257"/>
                      <a:pt x="170" y="254"/>
                      <a:pt x="166" y="254"/>
                    </a:cubicBezTo>
                    <a:cubicBezTo>
                      <a:pt x="163" y="255"/>
                      <a:pt x="160" y="256"/>
                      <a:pt x="160" y="260"/>
                    </a:cubicBezTo>
                    <a:cubicBezTo>
                      <a:pt x="160" y="264"/>
                      <a:pt x="154" y="267"/>
                      <a:pt x="153" y="272"/>
                    </a:cubicBezTo>
                    <a:cubicBezTo>
                      <a:pt x="153" y="277"/>
                      <a:pt x="158" y="277"/>
                      <a:pt x="161" y="279"/>
                    </a:cubicBezTo>
                    <a:cubicBezTo>
                      <a:pt x="164" y="281"/>
                      <a:pt x="155" y="282"/>
                      <a:pt x="155" y="286"/>
                    </a:cubicBezTo>
                    <a:cubicBezTo>
                      <a:pt x="155" y="290"/>
                      <a:pt x="163" y="296"/>
                      <a:pt x="166" y="298"/>
                    </a:cubicBezTo>
                    <a:cubicBezTo>
                      <a:pt x="169" y="299"/>
                      <a:pt x="166" y="307"/>
                      <a:pt x="168" y="311"/>
                    </a:cubicBezTo>
                    <a:cubicBezTo>
                      <a:pt x="169" y="315"/>
                      <a:pt x="173" y="310"/>
                      <a:pt x="172" y="316"/>
                    </a:cubicBezTo>
                    <a:cubicBezTo>
                      <a:pt x="172" y="321"/>
                      <a:pt x="176" y="321"/>
                      <a:pt x="176" y="324"/>
                    </a:cubicBezTo>
                    <a:cubicBezTo>
                      <a:pt x="177" y="327"/>
                      <a:pt x="184" y="326"/>
                      <a:pt x="183" y="331"/>
                    </a:cubicBezTo>
                    <a:cubicBezTo>
                      <a:pt x="181" y="335"/>
                      <a:pt x="185" y="338"/>
                      <a:pt x="186" y="340"/>
                    </a:cubicBezTo>
                    <a:cubicBezTo>
                      <a:pt x="188" y="343"/>
                      <a:pt x="194" y="347"/>
                      <a:pt x="195" y="350"/>
                    </a:cubicBezTo>
                    <a:cubicBezTo>
                      <a:pt x="197" y="353"/>
                      <a:pt x="200" y="357"/>
                      <a:pt x="204" y="356"/>
                    </a:cubicBezTo>
                    <a:cubicBezTo>
                      <a:pt x="209" y="355"/>
                      <a:pt x="209" y="359"/>
                      <a:pt x="212" y="358"/>
                    </a:cubicBezTo>
                    <a:cubicBezTo>
                      <a:pt x="216" y="358"/>
                      <a:pt x="221" y="360"/>
                      <a:pt x="222" y="362"/>
                    </a:cubicBezTo>
                    <a:cubicBezTo>
                      <a:pt x="223" y="365"/>
                      <a:pt x="233" y="367"/>
                      <a:pt x="236" y="368"/>
                    </a:cubicBezTo>
                    <a:cubicBezTo>
                      <a:pt x="239" y="368"/>
                      <a:pt x="239" y="363"/>
                      <a:pt x="242" y="362"/>
                    </a:cubicBezTo>
                    <a:cubicBezTo>
                      <a:pt x="244" y="360"/>
                      <a:pt x="243" y="350"/>
                      <a:pt x="246" y="349"/>
                    </a:cubicBezTo>
                    <a:cubicBezTo>
                      <a:pt x="248" y="348"/>
                      <a:pt x="247" y="337"/>
                      <a:pt x="245" y="336"/>
                    </a:cubicBezTo>
                    <a:cubicBezTo>
                      <a:pt x="243" y="335"/>
                      <a:pt x="244" y="332"/>
                      <a:pt x="249" y="332"/>
                    </a:cubicBezTo>
                    <a:cubicBezTo>
                      <a:pt x="255" y="333"/>
                      <a:pt x="253" y="328"/>
                      <a:pt x="255" y="327"/>
                    </a:cubicBezTo>
                    <a:cubicBezTo>
                      <a:pt x="258" y="326"/>
                      <a:pt x="257" y="321"/>
                      <a:pt x="259" y="321"/>
                    </a:cubicBezTo>
                    <a:cubicBezTo>
                      <a:pt x="261" y="320"/>
                      <a:pt x="260" y="317"/>
                      <a:pt x="259" y="315"/>
                    </a:cubicBezTo>
                    <a:cubicBezTo>
                      <a:pt x="257" y="313"/>
                      <a:pt x="259" y="312"/>
                      <a:pt x="262" y="311"/>
                    </a:cubicBezTo>
                    <a:cubicBezTo>
                      <a:pt x="265" y="311"/>
                      <a:pt x="264" y="307"/>
                      <a:pt x="260" y="305"/>
                    </a:cubicBezTo>
                    <a:cubicBezTo>
                      <a:pt x="257" y="304"/>
                      <a:pt x="258" y="300"/>
                      <a:pt x="262" y="302"/>
                    </a:cubicBezTo>
                    <a:cubicBezTo>
                      <a:pt x="265" y="305"/>
                      <a:pt x="268" y="303"/>
                      <a:pt x="266" y="300"/>
                    </a:cubicBezTo>
                    <a:cubicBezTo>
                      <a:pt x="264" y="297"/>
                      <a:pt x="269" y="296"/>
                      <a:pt x="274" y="295"/>
                    </a:cubicBezTo>
                    <a:cubicBezTo>
                      <a:pt x="279" y="295"/>
                      <a:pt x="281" y="292"/>
                      <a:pt x="280" y="288"/>
                    </a:cubicBezTo>
                    <a:cubicBezTo>
                      <a:pt x="279" y="285"/>
                      <a:pt x="286" y="285"/>
                      <a:pt x="284" y="288"/>
                    </a:cubicBezTo>
                    <a:cubicBezTo>
                      <a:pt x="283" y="291"/>
                      <a:pt x="284" y="295"/>
                      <a:pt x="286" y="292"/>
                    </a:cubicBezTo>
                    <a:cubicBezTo>
                      <a:pt x="288" y="290"/>
                      <a:pt x="293" y="292"/>
                      <a:pt x="301" y="289"/>
                    </a:cubicBezTo>
                    <a:cubicBezTo>
                      <a:pt x="309" y="287"/>
                      <a:pt x="317" y="280"/>
                      <a:pt x="319" y="274"/>
                    </a:cubicBezTo>
                    <a:cubicBezTo>
                      <a:pt x="321" y="267"/>
                      <a:pt x="330" y="268"/>
                      <a:pt x="329" y="264"/>
                    </a:cubicBezTo>
                    <a:cubicBezTo>
                      <a:pt x="328" y="260"/>
                      <a:pt x="330" y="258"/>
                      <a:pt x="336" y="261"/>
                    </a:cubicBezTo>
                    <a:cubicBezTo>
                      <a:pt x="342" y="264"/>
                      <a:pt x="338" y="259"/>
                      <a:pt x="344" y="259"/>
                    </a:cubicBezTo>
                    <a:cubicBezTo>
                      <a:pt x="351" y="259"/>
                      <a:pt x="350" y="256"/>
                      <a:pt x="356" y="256"/>
                    </a:cubicBezTo>
                    <a:cubicBezTo>
                      <a:pt x="363" y="256"/>
                      <a:pt x="379" y="253"/>
                      <a:pt x="385" y="248"/>
                    </a:cubicBezTo>
                    <a:cubicBezTo>
                      <a:pt x="391" y="244"/>
                      <a:pt x="403" y="240"/>
                      <a:pt x="408" y="237"/>
                    </a:cubicBezTo>
                    <a:cubicBezTo>
                      <a:pt x="413" y="233"/>
                      <a:pt x="414" y="231"/>
                      <a:pt x="411" y="232"/>
                    </a:cubicBezTo>
                    <a:cubicBezTo>
                      <a:pt x="408" y="234"/>
                      <a:pt x="401" y="234"/>
                      <a:pt x="397" y="233"/>
                    </a:cubicBezTo>
                    <a:cubicBezTo>
                      <a:pt x="392" y="232"/>
                      <a:pt x="384" y="228"/>
                      <a:pt x="379" y="231"/>
                    </a:cubicBezTo>
                    <a:cubicBezTo>
                      <a:pt x="373" y="234"/>
                      <a:pt x="377" y="227"/>
                      <a:pt x="381" y="226"/>
                    </a:cubicBezTo>
                    <a:cubicBezTo>
                      <a:pt x="386" y="225"/>
                      <a:pt x="384" y="223"/>
                      <a:pt x="383" y="218"/>
                    </a:cubicBezTo>
                    <a:cubicBezTo>
                      <a:pt x="381" y="213"/>
                      <a:pt x="390" y="217"/>
                      <a:pt x="394" y="222"/>
                    </a:cubicBezTo>
                    <a:cubicBezTo>
                      <a:pt x="398" y="227"/>
                      <a:pt x="405" y="230"/>
                      <a:pt x="412" y="228"/>
                    </a:cubicBezTo>
                    <a:cubicBezTo>
                      <a:pt x="418" y="226"/>
                      <a:pt x="412" y="221"/>
                      <a:pt x="414" y="217"/>
                    </a:cubicBezTo>
                    <a:cubicBezTo>
                      <a:pt x="417" y="214"/>
                      <a:pt x="395" y="203"/>
                      <a:pt x="393" y="199"/>
                    </a:cubicBezTo>
                    <a:cubicBezTo>
                      <a:pt x="392" y="195"/>
                      <a:pt x="399" y="198"/>
                      <a:pt x="405" y="200"/>
                    </a:cubicBezTo>
                    <a:cubicBezTo>
                      <a:pt x="412" y="203"/>
                      <a:pt x="413" y="195"/>
                      <a:pt x="413" y="192"/>
                    </a:cubicBezTo>
                    <a:cubicBezTo>
                      <a:pt x="413" y="188"/>
                      <a:pt x="400" y="188"/>
                      <a:pt x="394" y="192"/>
                    </a:cubicBezTo>
                    <a:cubicBezTo>
                      <a:pt x="388" y="195"/>
                      <a:pt x="382" y="187"/>
                      <a:pt x="390" y="186"/>
                    </a:cubicBezTo>
                    <a:cubicBezTo>
                      <a:pt x="398" y="185"/>
                      <a:pt x="391" y="182"/>
                      <a:pt x="393" y="180"/>
                    </a:cubicBezTo>
                    <a:cubicBezTo>
                      <a:pt x="396" y="177"/>
                      <a:pt x="406" y="187"/>
                      <a:pt x="411" y="185"/>
                    </a:cubicBezTo>
                    <a:cubicBezTo>
                      <a:pt x="416" y="183"/>
                      <a:pt x="420" y="185"/>
                      <a:pt x="425" y="182"/>
                    </a:cubicBezTo>
                    <a:cubicBezTo>
                      <a:pt x="429" y="178"/>
                      <a:pt x="417" y="175"/>
                      <a:pt x="414" y="172"/>
                    </a:cubicBezTo>
                    <a:cubicBezTo>
                      <a:pt x="411" y="168"/>
                      <a:pt x="427" y="170"/>
                      <a:pt x="432" y="170"/>
                    </a:cubicBezTo>
                    <a:cubicBezTo>
                      <a:pt x="437" y="170"/>
                      <a:pt x="438" y="163"/>
                      <a:pt x="434" y="164"/>
                    </a:cubicBezTo>
                    <a:cubicBezTo>
                      <a:pt x="430" y="166"/>
                      <a:pt x="417" y="160"/>
                      <a:pt x="419" y="155"/>
                    </a:cubicBezTo>
                    <a:cubicBezTo>
                      <a:pt x="422" y="151"/>
                      <a:pt x="427" y="156"/>
                      <a:pt x="433" y="153"/>
                    </a:cubicBezTo>
                    <a:cubicBezTo>
                      <a:pt x="439" y="150"/>
                      <a:pt x="434" y="138"/>
                      <a:pt x="430" y="138"/>
                    </a:cubicBezTo>
                    <a:cubicBezTo>
                      <a:pt x="425" y="138"/>
                      <a:pt x="415" y="137"/>
                      <a:pt x="415" y="135"/>
                    </a:cubicBezTo>
                    <a:cubicBezTo>
                      <a:pt x="415" y="133"/>
                      <a:pt x="407" y="131"/>
                      <a:pt x="409" y="129"/>
                    </a:cubicBezTo>
                    <a:cubicBezTo>
                      <a:pt x="412" y="126"/>
                      <a:pt x="415" y="131"/>
                      <a:pt x="420" y="127"/>
                    </a:cubicBezTo>
                    <a:cubicBezTo>
                      <a:pt x="426" y="123"/>
                      <a:pt x="437" y="128"/>
                      <a:pt x="442" y="127"/>
                    </a:cubicBezTo>
                    <a:cubicBezTo>
                      <a:pt x="447" y="126"/>
                      <a:pt x="440" y="117"/>
                      <a:pt x="437" y="119"/>
                    </a:cubicBezTo>
                    <a:cubicBezTo>
                      <a:pt x="434" y="120"/>
                      <a:pt x="425" y="121"/>
                      <a:pt x="424" y="116"/>
                    </a:cubicBezTo>
                    <a:cubicBezTo>
                      <a:pt x="423" y="111"/>
                      <a:pt x="433" y="116"/>
                      <a:pt x="435" y="113"/>
                    </a:cubicBezTo>
                    <a:cubicBezTo>
                      <a:pt x="437" y="111"/>
                      <a:pt x="421" y="105"/>
                      <a:pt x="419" y="110"/>
                    </a:cubicBezTo>
                    <a:cubicBezTo>
                      <a:pt x="416" y="115"/>
                      <a:pt x="408" y="113"/>
                      <a:pt x="412" y="110"/>
                    </a:cubicBezTo>
                    <a:cubicBezTo>
                      <a:pt x="417" y="107"/>
                      <a:pt x="418" y="99"/>
                      <a:pt x="417" y="95"/>
                    </a:cubicBezTo>
                    <a:cubicBezTo>
                      <a:pt x="417" y="91"/>
                      <a:pt x="433" y="91"/>
                      <a:pt x="432" y="84"/>
                    </a:cubicBezTo>
                    <a:cubicBezTo>
                      <a:pt x="430" y="78"/>
                      <a:pt x="439" y="76"/>
                      <a:pt x="445" y="76"/>
                    </a:cubicBezTo>
                    <a:cubicBezTo>
                      <a:pt x="450" y="76"/>
                      <a:pt x="445" y="69"/>
                      <a:pt x="439" y="70"/>
                    </a:cubicBezTo>
                    <a:cubicBezTo>
                      <a:pt x="434" y="71"/>
                      <a:pt x="429" y="76"/>
                      <a:pt x="426" y="74"/>
                    </a:cubicBezTo>
                    <a:cubicBezTo>
                      <a:pt x="423" y="72"/>
                      <a:pt x="432" y="67"/>
                      <a:pt x="437" y="67"/>
                    </a:cubicBezTo>
                    <a:cubicBezTo>
                      <a:pt x="442" y="67"/>
                      <a:pt x="453" y="67"/>
                      <a:pt x="457" y="65"/>
                    </a:cubicBezTo>
                    <a:cubicBezTo>
                      <a:pt x="461" y="62"/>
                      <a:pt x="450" y="60"/>
                      <a:pt x="442" y="61"/>
                    </a:cubicBezTo>
                    <a:cubicBezTo>
                      <a:pt x="435" y="62"/>
                      <a:pt x="435" y="59"/>
                      <a:pt x="446" y="58"/>
                    </a:cubicBezTo>
                    <a:cubicBezTo>
                      <a:pt x="458" y="58"/>
                      <a:pt x="456" y="56"/>
                      <a:pt x="464" y="55"/>
                    </a:cubicBezTo>
                    <a:cubicBezTo>
                      <a:pt x="472" y="54"/>
                      <a:pt x="469" y="51"/>
                      <a:pt x="474" y="50"/>
                    </a:cubicBezTo>
                    <a:cubicBezTo>
                      <a:pt x="479" y="50"/>
                      <a:pt x="492" y="45"/>
                      <a:pt x="492" y="42"/>
                    </a:cubicBezTo>
                    <a:cubicBezTo>
                      <a:pt x="492" y="39"/>
                      <a:pt x="474" y="34"/>
                      <a:pt x="465" y="34"/>
                    </a:cubicBezTo>
                    <a:close/>
                    <a:moveTo>
                      <a:pt x="169" y="241"/>
                    </a:moveTo>
                    <a:cubicBezTo>
                      <a:pt x="169" y="237"/>
                      <a:pt x="164" y="240"/>
                      <a:pt x="162" y="235"/>
                    </a:cubicBezTo>
                    <a:cubicBezTo>
                      <a:pt x="160" y="231"/>
                      <a:pt x="148" y="229"/>
                      <a:pt x="146" y="232"/>
                    </a:cubicBezTo>
                    <a:cubicBezTo>
                      <a:pt x="146" y="234"/>
                      <a:pt x="142" y="236"/>
                      <a:pt x="145" y="239"/>
                    </a:cubicBezTo>
                    <a:cubicBezTo>
                      <a:pt x="148" y="243"/>
                      <a:pt x="150" y="241"/>
                      <a:pt x="154" y="245"/>
                    </a:cubicBezTo>
                    <a:cubicBezTo>
                      <a:pt x="158" y="248"/>
                      <a:pt x="168" y="245"/>
                      <a:pt x="169" y="241"/>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78" name="Freeform 306"/>
              <p:cNvSpPr>
                <a:spLocks noEditPoints="1"/>
              </p:cNvSpPr>
              <p:nvPr/>
            </p:nvSpPr>
            <p:spPr bwMode="auto">
              <a:xfrm>
                <a:off x="3217981" y="1820954"/>
                <a:ext cx="1676899" cy="1370223"/>
              </a:xfrm>
              <a:custGeom>
                <a:avLst/>
                <a:gdLst>
                  <a:gd name="T0" fmla="*/ 146 w 717"/>
                  <a:gd name="T1" fmla="*/ 487 h 552"/>
                  <a:gd name="T2" fmla="*/ 135 w 717"/>
                  <a:gd name="T3" fmla="*/ 162 h 552"/>
                  <a:gd name="T4" fmla="*/ 276 w 717"/>
                  <a:gd name="T5" fmla="*/ 179 h 552"/>
                  <a:gd name="T6" fmla="*/ 183 w 717"/>
                  <a:gd name="T7" fmla="*/ 191 h 552"/>
                  <a:gd name="T8" fmla="*/ 275 w 717"/>
                  <a:gd name="T9" fmla="*/ 238 h 552"/>
                  <a:gd name="T10" fmla="*/ 169 w 717"/>
                  <a:gd name="T11" fmla="*/ 138 h 552"/>
                  <a:gd name="T12" fmla="*/ 148 w 717"/>
                  <a:gd name="T13" fmla="*/ 132 h 552"/>
                  <a:gd name="T14" fmla="*/ 263 w 717"/>
                  <a:gd name="T15" fmla="*/ 152 h 552"/>
                  <a:gd name="T16" fmla="*/ 212 w 717"/>
                  <a:gd name="T17" fmla="*/ 102 h 552"/>
                  <a:gd name="T18" fmla="*/ 294 w 717"/>
                  <a:gd name="T19" fmla="*/ 85 h 552"/>
                  <a:gd name="T20" fmla="*/ 297 w 717"/>
                  <a:gd name="T21" fmla="*/ 115 h 552"/>
                  <a:gd name="T22" fmla="*/ 299 w 717"/>
                  <a:gd name="T23" fmla="*/ 132 h 552"/>
                  <a:gd name="T24" fmla="*/ 387 w 717"/>
                  <a:gd name="T25" fmla="*/ 105 h 552"/>
                  <a:gd name="T26" fmla="*/ 351 w 717"/>
                  <a:gd name="T27" fmla="*/ 165 h 552"/>
                  <a:gd name="T28" fmla="*/ 490 w 717"/>
                  <a:gd name="T29" fmla="*/ 156 h 552"/>
                  <a:gd name="T30" fmla="*/ 414 w 717"/>
                  <a:gd name="T31" fmla="*/ 108 h 552"/>
                  <a:gd name="T32" fmla="*/ 426 w 717"/>
                  <a:gd name="T33" fmla="*/ 59 h 552"/>
                  <a:gd name="T34" fmla="*/ 418 w 717"/>
                  <a:gd name="T35" fmla="*/ 47 h 552"/>
                  <a:gd name="T36" fmla="*/ 452 w 717"/>
                  <a:gd name="T37" fmla="*/ 86 h 552"/>
                  <a:gd name="T38" fmla="*/ 498 w 717"/>
                  <a:gd name="T39" fmla="*/ 128 h 552"/>
                  <a:gd name="T40" fmla="*/ 567 w 717"/>
                  <a:gd name="T41" fmla="*/ 62 h 552"/>
                  <a:gd name="T42" fmla="*/ 542 w 717"/>
                  <a:gd name="T43" fmla="*/ 6 h 552"/>
                  <a:gd name="T44" fmla="*/ 406 w 717"/>
                  <a:gd name="T45" fmla="*/ 32 h 552"/>
                  <a:gd name="T46" fmla="*/ 445 w 717"/>
                  <a:gd name="T47" fmla="*/ 314 h 552"/>
                  <a:gd name="T48" fmla="*/ 590 w 717"/>
                  <a:gd name="T49" fmla="*/ 242 h 552"/>
                  <a:gd name="T50" fmla="*/ 532 w 717"/>
                  <a:gd name="T51" fmla="*/ 194 h 552"/>
                  <a:gd name="T52" fmla="*/ 445 w 717"/>
                  <a:gd name="T53" fmla="*/ 178 h 552"/>
                  <a:gd name="T54" fmla="*/ 502 w 717"/>
                  <a:gd name="T55" fmla="*/ 220 h 552"/>
                  <a:gd name="T56" fmla="*/ 525 w 717"/>
                  <a:gd name="T57" fmla="*/ 292 h 552"/>
                  <a:gd name="T58" fmla="*/ 606 w 717"/>
                  <a:gd name="T59" fmla="*/ 298 h 552"/>
                  <a:gd name="T60" fmla="*/ 487 w 717"/>
                  <a:gd name="T61" fmla="*/ 171 h 552"/>
                  <a:gd name="T62" fmla="*/ 687 w 717"/>
                  <a:gd name="T63" fmla="*/ 457 h 552"/>
                  <a:gd name="T64" fmla="*/ 78 w 717"/>
                  <a:gd name="T65" fmla="*/ 448 h 552"/>
                  <a:gd name="T66" fmla="*/ 585 w 717"/>
                  <a:gd name="T67" fmla="*/ 489 h 552"/>
                  <a:gd name="T68" fmla="*/ 687 w 717"/>
                  <a:gd name="T69" fmla="*/ 434 h 552"/>
                  <a:gd name="T70" fmla="*/ 638 w 717"/>
                  <a:gd name="T71" fmla="*/ 399 h 552"/>
                  <a:gd name="T72" fmla="*/ 602 w 717"/>
                  <a:gd name="T73" fmla="*/ 376 h 552"/>
                  <a:gd name="T74" fmla="*/ 544 w 717"/>
                  <a:gd name="T75" fmla="*/ 330 h 552"/>
                  <a:gd name="T76" fmla="*/ 519 w 717"/>
                  <a:gd name="T77" fmla="*/ 387 h 552"/>
                  <a:gd name="T78" fmla="*/ 475 w 717"/>
                  <a:gd name="T79" fmla="*/ 440 h 552"/>
                  <a:gd name="T80" fmla="*/ 384 w 717"/>
                  <a:gd name="T81" fmla="*/ 375 h 552"/>
                  <a:gd name="T82" fmla="*/ 413 w 717"/>
                  <a:gd name="T83" fmla="*/ 307 h 552"/>
                  <a:gd name="T84" fmla="*/ 463 w 717"/>
                  <a:gd name="T85" fmla="*/ 276 h 552"/>
                  <a:gd name="T86" fmla="*/ 454 w 717"/>
                  <a:gd name="T87" fmla="*/ 242 h 552"/>
                  <a:gd name="T88" fmla="*/ 413 w 717"/>
                  <a:gd name="T89" fmla="*/ 245 h 552"/>
                  <a:gd name="T90" fmla="*/ 383 w 717"/>
                  <a:gd name="T91" fmla="*/ 193 h 552"/>
                  <a:gd name="T92" fmla="*/ 369 w 717"/>
                  <a:gd name="T93" fmla="*/ 208 h 552"/>
                  <a:gd name="T94" fmla="*/ 362 w 717"/>
                  <a:gd name="T95" fmla="*/ 259 h 552"/>
                  <a:gd name="T96" fmla="*/ 351 w 717"/>
                  <a:gd name="T97" fmla="*/ 248 h 552"/>
                  <a:gd name="T98" fmla="*/ 285 w 717"/>
                  <a:gd name="T99" fmla="*/ 248 h 552"/>
                  <a:gd name="T100" fmla="*/ 191 w 717"/>
                  <a:gd name="T101" fmla="*/ 242 h 552"/>
                  <a:gd name="T102" fmla="*/ 69 w 717"/>
                  <a:gd name="T103" fmla="*/ 243 h 552"/>
                  <a:gd name="T104" fmla="*/ 33 w 717"/>
                  <a:gd name="T105" fmla="*/ 243 h 552"/>
                  <a:gd name="T106" fmla="*/ 90 w 717"/>
                  <a:gd name="T107" fmla="*/ 419 h 552"/>
                  <a:gd name="T108" fmla="*/ 129 w 717"/>
                  <a:gd name="T109" fmla="*/ 469 h 552"/>
                  <a:gd name="T110" fmla="*/ 444 w 717"/>
                  <a:gd name="T111" fmla="*/ 491 h 552"/>
                  <a:gd name="T112" fmla="*/ 500 w 717"/>
                  <a:gd name="T113" fmla="*/ 546 h 552"/>
                  <a:gd name="T114" fmla="*/ 617 w 717"/>
                  <a:gd name="T115" fmla="*/ 515 h 552"/>
                  <a:gd name="T116" fmla="*/ 173 w 717"/>
                  <a:gd name="T117" fmla="*/ 290 h 552"/>
                  <a:gd name="T118" fmla="*/ 172 w 717"/>
                  <a:gd name="T119" fmla="*/ 279 h 552"/>
                  <a:gd name="T120" fmla="*/ 359 w 717"/>
                  <a:gd name="T121" fmla="*/ 468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7" h="552">
                    <a:moveTo>
                      <a:pt x="141" y="484"/>
                    </a:moveTo>
                    <a:cubicBezTo>
                      <a:pt x="139" y="481"/>
                      <a:pt x="133" y="482"/>
                      <a:pt x="132" y="479"/>
                    </a:cubicBezTo>
                    <a:cubicBezTo>
                      <a:pt x="131" y="477"/>
                      <a:pt x="126" y="469"/>
                      <a:pt x="123" y="469"/>
                    </a:cubicBezTo>
                    <a:cubicBezTo>
                      <a:pt x="120" y="469"/>
                      <a:pt x="116" y="469"/>
                      <a:pt x="112" y="467"/>
                    </a:cubicBezTo>
                    <a:cubicBezTo>
                      <a:pt x="109" y="464"/>
                      <a:pt x="106" y="464"/>
                      <a:pt x="104" y="465"/>
                    </a:cubicBezTo>
                    <a:cubicBezTo>
                      <a:pt x="101" y="467"/>
                      <a:pt x="106" y="467"/>
                      <a:pt x="106" y="469"/>
                    </a:cubicBezTo>
                    <a:cubicBezTo>
                      <a:pt x="106" y="471"/>
                      <a:pt x="108" y="472"/>
                      <a:pt x="110" y="472"/>
                    </a:cubicBezTo>
                    <a:cubicBezTo>
                      <a:pt x="112" y="471"/>
                      <a:pt x="113" y="476"/>
                      <a:pt x="115" y="476"/>
                    </a:cubicBezTo>
                    <a:cubicBezTo>
                      <a:pt x="118" y="476"/>
                      <a:pt x="118" y="479"/>
                      <a:pt x="121" y="479"/>
                    </a:cubicBezTo>
                    <a:cubicBezTo>
                      <a:pt x="123" y="479"/>
                      <a:pt x="124" y="482"/>
                      <a:pt x="125" y="484"/>
                    </a:cubicBezTo>
                    <a:cubicBezTo>
                      <a:pt x="126" y="486"/>
                      <a:pt x="129" y="484"/>
                      <a:pt x="129" y="486"/>
                    </a:cubicBezTo>
                    <a:cubicBezTo>
                      <a:pt x="129" y="487"/>
                      <a:pt x="132" y="488"/>
                      <a:pt x="133" y="490"/>
                    </a:cubicBezTo>
                    <a:cubicBezTo>
                      <a:pt x="138" y="491"/>
                      <a:pt x="142" y="491"/>
                      <a:pt x="145" y="490"/>
                    </a:cubicBezTo>
                    <a:cubicBezTo>
                      <a:pt x="146" y="489"/>
                      <a:pt x="146" y="488"/>
                      <a:pt x="146" y="487"/>
                    </a:cubicBezTo>
                    <a:cubicBezTo>
                      <a:pt x="148" y="485"/>
                      <a:pt x="144" y="486"/>
                      <a:pt x="141" y="484"/>
                    </a:cubicBezTo>
                    <a:close/>
                    <a:moveTo>
                      <a:pt x="135" y="200"/>
                    </a:moveTo>
                    <a:cubicBezTo>
                      <a:pt x="142" y="202"/>
                      <a:pt x="142" y="213"/>
                      <a:pt x="147" y="213"/>
                    </a:cubicBezTo>
                    <a:cubicBezTo>
                      <a:pt x="150" y="213"/>
                      <a:pt x="147" y="210"/>
                      <a:pt x="152" y="210"/>
                    </a:cubicBezTo>
                    <a:cubicBezTo>
                      <a:pt x="157" y="210"/>
                      <a:pt x="156" y="207"/>
                      <a:pt x="160" y="208"/>
                    </a:cubicBezTo>
                    <a:cubicBezTo>
                      <a:pt x="164" y="208"/>
                      <a:pt x="168" y="206"/>
                      <a:pt x="168" y="201"/>
                    </a:cubicBezTo>
                    <a:cubicBezTo>
                      <a:pt x="168" y="196"/>
                      <a:pt x="171" y="195"/>
                      <a:pt x="175" y="194"/>
                    </a:cubicBezTo>
                    <a:cubicBezTo>
                      <a:pt x="179" y="193"/>
                      <a:pt x="176" y="187"/>
                      <a:pt x="182" y="186"/>
                    </a:cubicBezTo>
                    <a:cubicBezTo>
                      <a:pt x="188" y="184"/>
                      <a:pt x="204" y="177"/>
                      <a:pt x="207" y="175"/>
                    </a:cubicBezTo>
                    <a:cubicBezTo>
                      <a:pt x="210" y="173"/>
                      <a:pt x="204" y="170"/>
                      <a:pt x="197" y="166"/>
                    </a:cubicBezTo>
                    <a:cubicBezTo>
                      <a:pt x="191" y="162"/>
                      <a:pt x="186" y="161"/>
                      <a:pt x="181" y="164"/>
                    </a:cubicBezTo>
                    <a:cubicBezTo>
                      <a:pt x="176" y="168"/>
                      <a:pt x="180" y="161"/>
                      <a:pt x="176" y="163"/>
                    </a:cubicBezTo>
                    <a:cubicBezTo>
                      <a:pt x="172" y="164"/>
                      <a:pt x="161" y="160"/>
                      <a:pt x="160" y="158"/>
                    </a:cubicBezTo>
                    <a:cubicBezTo>
                      <a:pt x="158" y="156"/>
                      <a:pt x="139" y="162"/>
                      <a:pt x="135" y="162"/>
                    </a:cubicBezTo>
                    <a:cubicBezTo>
                      <a:pt x="130" y="162"/>
                      <a:pt x="135" y="167"/>
                      <a:pt x="138" y="169"/>
                    </a:cubicBezTo>
                    <a:cubicBezTo>
                      <a:pt x="141" y="172"/>
                      <a:pt x="130" y="180"/>
                      <a:pt x="132" y="181"/>
                    </a:cubicBezTo>
                    <a:cubicBezTo>
                      <a:pt x="135" y="183"/>
                      <a:pt x="130" y="188"/>
                      <a:pt x="125" y="194"/>
                    </a:cubicBezTo>
                    <a:cubicBezTo>
                      <a:pt x="120" y="199"/>
                      <a:pt x="129" y="199"/>
                      <a:pt x="135" y="200"/>
                    </a:cubicBezTo>
                    <a:close/>
                    <a:moveTo>
                      <a:pt x="314" y="230"/>
                    </a:moveTo>
                    <a:cubicBezTo>
                      <a:pt x="316" y="227"/>
                      <a:pt x="325" y="235"/>
                      <a:pt x="325" y="229"/>
                    </a:cubicBezTo>
                    <a:cubicBezTo>
                      <a:pt x="325" y="224"/>
                      <a:pt x="315" y="221"/>
                      <a:pt x="311" y="219"/>
                    </a:cubicBezTo>
                    <a:cubicBezTo>
                      <a:pt x="306" y="216"/>
                      <a:pt x="305" y="217"/>
                      <a:pt x="298" y="212"/>
                    </a:cubicBezTo>
                    <a:cubicBezTo>
                      <a:pt x="291" y="207"/>
                      <a:pt x="300" y="205"/>
                      <a:pt x="295" y="201"/>
                    </a:cubicBezTo>
                    <a:cubicBezTo>
                      <a:pt x="290" y="197"/>
                      <a:pt x="288" y="186"/>
                      <a:pt x="291" y="183"/>
                    </a:cubicBezTo>
                    <a:cubicBezTo>
                      <a:pt x="295" y="179"/>
                      <a:pt x="299" y="174"/>
                      <a:pt x="293" y="171"/>
                    </a:cubicBezTo>
                    <a:cubicBezTo>
                      <a:pt x="286" y="169"/>
                      <a:pt x="276" y="173"/>
                      <a:pt x="277" y="175"/>
                    </a:cubicBezTo>
                    <a:cubicBezTo>
                      <a:pt x="278" y="176"/>
                      <a:pt x="287" y="181"/>
                      <a:pt x="287" y="183"/>
                    </a:cubicBezTo>
                    <a:cubicBezTo>
                      <a:pt x="287" y="185"/>
                      <a:pt x="279" y="177"/>
                      <a:pt x="276" y="179"/>
                    </a:cubicBezTo>
                    <a:cubicBezTo>
                      <a:pt x="273" y="181"/>
                      <a:pt x="270" y="175"/>
                      <a:pt x="267" y="179"/>
                    </a:cubicBezTo>
                    <a:cubicBezTo>
                      <a:pt x="265" y="183"/>
                      <a:pt x="270" y="195"/>
                      <a:pt x="273" y="199"/>
                    </a:cubicBezTo>
                    <a:cubicBezTo>
                      <a:pt x="275" y="202"/>
                      <a:pt x="270" y="202"/>
                      <a:pt x="268" y="203"/>
                    </a:cubicBezTo>
                    <a:cubicBezTo>
                      <a:pt x="265" y="204"/>
                      <a:pt x="264" y="193"/>
                      <a:pt x="262" y="189"/>
                    </a:cubicBezTo>
                    <a:cubicBezTo>
                      <a:pt x="259" y="185"/>
                      <a:pt x="247" y="180"/>
                      <a:pt x="247" y="183"/>
                    </a:cubicBezTo>
                    <a:cubicBezTo>
                      <a:pt x="246" y="186"/>
                      <a:pt x="254" y="186"/>
                      <a:pt x="253" y="190"/>
                    </a:cubicBezTo>
                    <a:cubicBezTo>
                      <a:pt x="252" y="194"/>
                      <a:pt x="247" y="188"/>
                      <a:pt x="243" y="191"/>
                    </a:cubicBezTo>
                    <a:cubicBezTo>
                      <a:pt x="239" y="194"/>
                      <a:pt x="240" y="192"/>
                      <a:pt x="241" y="189"/>
                    </a:cubicBezTo>
                    <a:cubicBezTo>
                      <a:pt x="242" y="185"/>
                      <a:pt x="235" y="182"/>
                      <a:pt x="228" y="183"/>
                    </a:cubicBezTo>
                    <a:cubicBezTo>
                      <a:pt x="221" y="183"/>
                      <a:pt x="225" y="188"/>
                      <a:pt x="223" y="190"/>
                    </a:cubicBezTo>
                    <a:cubicBezTo>
                      <a:pt x="221" y="192"/>
                      <a:pt x="210" y="189"/>
                      <a:pt x="217" y="188"/>
                    </a:cubicBezTo>
                    <a:cubicBezTo>
                      <a:pt x="223" y="186"/>
                      <a:pt x="221" y="182"/>
                      <a:pt x="218" y="178"/>
                    </a:cubicBezTo>
                    <a:cubicBezTo>
                      <a:pt x="216" y="174"/>
                      <a:pt x="209" y="179"/>
                      <a:pt x="198" y="183"/>
                    </a:cubicBezTo>
                    <a:cubicBezTo>
                      <a:pt x="187" y="187"/>
                      <a:pt x="182" y="191"/>
                      <a:pt x="183" y="191"/>
                    </a:cubicBezTo>
                    <a:cubicBezTo>
                      <a:pt x="184" y="192"/>
                      <a:pt x="185" y="194"/>
                      <a:pt x="181" y="197"/>
                    </a:cubicBezTo>
                    <a:cubicBezTo>
                      <a:pt x="176" y="201"/>
                      <a:pt x="181" y="204"/>
                      <a:pt x="184" y="204"/>
                    </a:cubicBezTo>
                    <a:cubicBezTo>
                      <a:pt x="188" y="204"/>
                      <a:pt x="185" y="207"/>
                      <a:pt x="188" y="208"/>
                    </a:cubicBezTo>
                    <a:cubicBezTo>
                      <a:pt x="190" y="209"/>
                      <a:pt x="203" y="203"/>
                      <a:pt x="207" y="205"/>
                    </a:cubicBezTo>
                    <a:cubicBezTo>
                      <a:pt x="210" y="208"/>
                      <a:pt x="186" y="209"/>
                      <a:pt x="186" y="214"/>
                    </a:cubicBezTo>
                    <a:cubicBezTo>
                      <a:pt x="186" y="218"/>
                      <a:pt x="199" y="220"/>
                      <a:pt x="209" y="219"/>
                    </a:cubicBezTo>
                    <a:cubicBezTo>
                      <a:pt x="219" y="217"/>
                      <a:pt x="237" y="220"/>
                      <a:pt x="237" y="222"/>
                    </a:cubicBezTo>
                    <a:cubicBezTo>
                      <a:pt x="237" y="225"/>
                      <a:pt x="225" y="224"/>
                      <a:pt x="216" y="224"/>
                    </a:cubicBezTo>
                    <a:cubicBezTo>
                      <a:pt x="207" y="224"/>
                      <a:pt x="192" y="226"/>
                      <a:pt x="192" y="229"/>
                    </a:cubicBezTo>
                    <a:cubicBezTo>
                      <a:pt x="193" y="232"/>
                      <a:pt x="194" y="232"/>
                      <a:pt x="203" y="237"/>
                    </a:cubicBezTo>
                    <a:cubicBezTo>
                      <a:pt x="213" y="241"/>
                      <a:pt x="222" y="235"/>
                      <a:pt x="222" y="241"/>
                    </a:cubicBezTo>
                    <a:cubicBezTo>
                      <a:pt x="222" y="247"/>
                      <a:pt x="227" y="248"/>
                      <a:pt x="239" y="249"/>
                    </a:cubicBezTo>
                    <a:cubicBezTo>
                      <a:pt x="252" y="249"/>
                      <a:pt x="258" y="243"/>
                      <a:pt x="264" y="243"/>
                    </a:cubicBezTo>
                    <a:cubicBezTo>
                      <a:pt x="270" y="244"/>
                      <a:pt x="273" y="242"/>
                      <a:pt x="275" y="238"/>
                    </a:cubicBezTo>
                    <a:cubicBezTo>
                      <a:pt x="278" y="234"/>
                      <a:pt x="281" y="236"/>
                      <a:pt x="281" y="239"/>
                    </a:cubicBezTo>
                    <a:cubicBezTo>
                      <a:pt x="282" y="241"/>
                      <a:pt x="290" y="240"/>
                      <a:pt x="292" y="242"/>
                    </a:cubicBezTo>
                    <a:cubicBezTo>
                      <a:pt x="296" y="247"/>
                      <a:pt x="311" y="245"/>
                      <a:pt x="317" y="242"/>
                    </a:cubicBezTo>
                    <a:cubicBezTo>
                      <a:pt x="323" y="240"/>
                      <a:pt x="315" y="232"/>
                      <a:pt x="312" y="235"/>
                    </a:cubicBezTo>
                    <a:cubicBezTo>
                      <a:pt x="309" y="239"/>
                      <a:pt x="306" y="237"/>
                      <a:pt x="306" y="235"/>
                    </a:cubicBezTo>
                    <a:cubicBezTo>
                      <a:pt x="305" y="233"/>
                      <a:pt x="311" y="232"/>
                      <a:pt x="314" y="230"/>
                    </a:cubicBezTo>
                    <a:close/>
                    <a:moveTo>
                      <a:pt x="178" y="142"/>
                    </a:moveTo>
                    <a:cubicBezTo>
                      <a:pt x="184" y="143"/>
                      <a:pt x="191" y="137"/>
                      <a:pt x="191" y="134"/>
                    </a:cubicBezTo>
                    <a:cubicBezTo>
                      <a:pt x="190" y="130"/>
                      <a:pt x="175" y="142"/>
                      <a:pt x="178" y="142"/>
                    </a:cubicBezTo>
                    <a:close/>
                    <a:moveTo>
                      <a:pt x="148" y="132"/>
                    </a:moveTo>
                    <a:cubicBezTo>
                      <a:pt x="151" y="133"/>
                      <a:pt x="148" y="138"/>
                      <a:pt x="151" y="137"/>
                    </a:cubicBezTo>
                    <a:cubicBezTo>
                      <a:pt x="154" y="135"/>
                      <a:pt x="155" y="135"/>
                      <a:pt x="157" y="135"/>
                    </a:cubicBezTo>
                    <a:cubicBezTo>
                      <a:pt x="161" y="137"/>
                      <a:pt x="162" y="133"/>
                      <a:pt x="163" y="132"/>
                    </a:cubicBezTo>
                    <a:cubicBezTo>
                      <a:pt x="165" y="130"/>
                      <a:pt x="165" y="138"/>
                      <a:pt x="169" y="138"/>
                    </a:cubicBezTo>
                    <a:cubicBezTo>
                      <a:pt x="173" y="138"/>
                      <a:pt x="172" y="129"/>
                      <a:pt x="176" y="132"/>
                    </a:cubicBezTo>
                    <a:cubicBezTo>
                      <a:pt x="179" y="134"/>
                      <a:pt x="181" y="131"/>
                      <a:pt x="181" y="128"/>
                    </a:cubicBezTo>
                    <a:cubicBezTo>
                      <a:pt x="182" y="126"/>
                      <a:pt x="182" y="122"/>
                      <a:pt x="186" y="121"/>
                    </a:cubicBezTo>
                    <a:cubicBezTo>
                      <a:pt x="190" y="120"/>
                      <a:pt x="187" y="125"/>
                      <a:pt x="188" y="128"/>
                    </a:cubicBezTo>
                    <a:cubicBezTo>
                      <a:pt x="191" y="133"/>
                      <a:pt x="196" y="128"/>
                      <a:pt x="196" y="126"/>
                    </a:cubicBezTo>
                    <a:cubicBezTo>
                      <a:pt x="196" y="124"/>
                      <a:pt x="203" y="125"/>
                      <a:pt x="202" y="123"/>
                    </a:cubicBezTo>
                    <a:cubicBezTo>
                      <a:pt x="202" y="120"/>
                      <a:pt x="204" y="120"/>
                      <a:pt x="202" y="117"/>
                    </a:cubicBezTo>
                    <a:cubicBezTo>
                      <a:pt x="201" y="114"/>
                      <a:pt x="205" y="115"/>
                      <a:pt x="207" y="113"/>
                    </a:cubicBezTo>
                    <a:cubicBezTo>
                      <a:pt x="209" y="110"/>
                      <a:pt x="204" y="112"/>
                      <a:pt x="201" y="109"/>
                    </a:cubicBezTo>
                    <a:cubicBezTo>
                      <a:pt x="197" y="106"/>
                      <a:pt x="196" y="110"/>
                      <a:pt x="196" y="112"/>
                    </a:cubicBezTo>
                    <a:cubicBezTo>
                      <a:pt x="196" y="114"/>
                      <a:pt x="189" y="113"/>
                      <a:pt x="185" y="111"/>
                    </a:cubicBezTo>
                    <a:cubicBezTo>
                      <a:pt x="181" y="110"/>
                      <a:pt x="176" y="116"/>
                      <a:pt x="171" y="119"/>
                    </a:cubicBezTo>
                    <a:cubicBezTo>
                      <a:pt x="165" y="122"/>
                      <a:pt x="165" y="127"/>
                      <a:pt x="159" y="126"/>
                    </a:cubicBezTo>
                    <a:cubicBezTo>
                      <a:pt x="154" y="126"/>
                      <a:pt x="146" y="131"/>
                      <a:pt x="148" y="132"/>
                    </a:cubicBezTo>
                    <a:close/>
                    <a:moveTo>
                      <a:pt x="204" y="130"/>
                    </a:moveTo>
                    <a:cubicBezTo>
                      <a:pt x="199" y="130"/>
                      <a:pt x="199" y="135"/>
                      <a:pt x="205" y="135"/>
                    </a:cubicBezTo>
                    <a:cubicBezTo>
                      <a:pt x="211" y="135"/>
                      <a:pt x="213" y="137"/>
                      <a:pt x="204" y="137"/>
                    </a:cubicBezTo>
                    <a:cubicBezTo>
                      <a:pt x="196" y="137"/>
                      <a:pt x="193" y="144"/>
                      <a:pt x="198" y="142"/>
                    </a:cubicBezTo>
                    <a:cubicBezTo>
                      <a:pt x="204" y="141"/>
                      <a:pt x="211" y="141"/>
                      <a:pt x="207" y="142"/>
                    </a:cubicBezTo>
                    <a:cubicBezTo>
                      <a:pt x="202" y="144"/>
                      <a:pt x="191" y="145"/>
                      <a:pt x="192" y="147"/>
                    </a:cubicBezTo>
                    <a:cubicBezTo>
                      <a:pt x="193" y="148"/>
                      <a:pt x="198" y="148"/>
                      <a:pt x="203" y="150"/>
                    </a:cubicBezTo>
                    <a:cubicBezTo>
                      <a:pt x="207" y="152"/>
                      <a:pt x="210" y="153"/>
                      <a:pt x="214" y="149"/>
                    </a:cubicBezTo>
                    <a:cubicBezTo>
                      <a:pt x="217" y="145"/>
                      <a:pt x="222" y="141"/>
                      <a:pt x="220" y="146"/>
                    </a:cubicBezTo>
                    <a:cubicBezTo>
                      <a:pt x="218" y="152"/>
                      <a:pt x="226" y="148"/>
                      <a:pt x="235" y="147"/>
                    </a:cubicBezTo>
                    <a:cubicBezTo>
                      <a:pt x="245" y="147"/>
                      <a:pt x="234" y="153"/>
                      <a:pt x="224" y="154"/>
                    </a:cubicBezTo>
                    <a:cubicBezTo>
                      <a:pt x="214" y="154"/>
                      <a:pt x="216" y="159"/>
                      <a:pt x="223" y="161"/>
                    </a:cubicBezTo>
                    <a:cubicBezTo>
                      <a:pt x="231" y="163"/>
                      <a:pt x="248" y="156"/>
                      <a:pt x="252" y="152"/>
                    </a:cubicBezTo>
                    <a:cubicBezTo>
                      <a:pt x="256" y="148"/>
                      <a:pt x="259" y="154"/>
                      <a:pt x="263" y="152"/>
                    </a:cubicBezTo>
                    <a:cubicBezTo>
                      <a:pt x="267" y="149"/>
                      <a:pt x="275" y="152"/>
                      <a:pt x="281" y="150"/>
                    </a:cubicBezTo>
                    <a:cubicBezTo>
                      <a:pt x="288" y="149"/>
                      <a:pt x="289" y="136"/>
                      <a:pt x="284" y="134"/>
                    </a:cubicBezTo>
                    <a:cubicBezTo>
                      <a:pt x="279" y="132"/>
                      <a:pt x="279" y="137"/>
                      <a:pt x="275" y="137"/>
                    </a:cubicBezTo>
                    <a:cubicBezTo>
                      <a:pt x="272" y="138"/>
                      <a:pt x="269" y="133"/>
                      <a:pt x="266" y="130"/>
                    </a:cubicBezTo>
                    <a:cubicBezTo>
                      <a:pt x="263" y="127"/>
                      <a:pt x="265" y="120"/>
                      <a:pt x="260" y="121"/>
                    </a:cubicBezTo>
                    <a:cubicBezTo>
                      <a:pt x="256" y="122"/>
                      <a:pt x="246" y="129"/>
                      <a:pt x="252" y="130"/>
                    </a:cubicBezTo>
                    <a:cubicBezTo>
                      <a:pt x="258" y="131"/>
                      <a:pt x="256" y="134"/>
                      <a:pt x="253" y="135"/>
                    </a:cubicBezTo>
                    <a:cubicBezTo>
                      <a:pt x="249" y="137"/>
                      <a:pt x="260" y="139"/>
                      <a:pt x="259" y="142"/>
                    </a:cubicBezTo>
                    <a:cubicBezTo>
                      <a:pt x="257" y="144"/>
                      <a:pt x="241" y="142"/>
                      <a:pt x="240" y="138"/>
                    </a:cubicBezTo>
                    <a:cubicBezTo>
                      <a:pt x="239" y="135"/>
                      <a:pt x="227" y="128"/>
                      <a:pt x="221" y="130"/>
                    </a:cubicBezTo>
                    <a:cubicBezTo>
                      <a:pt x="216" y="131"/>
                      <a:pt x="218" y="125"/>
                      <a:pt x="213" y="125"/>
                    </a:cubicBezTo>
                    <a:cubicBezTo>
                      <a:pt x="207" y="125"/>
                      <a:pt x="209" y="130"/>
                      <a:pt x="204" y="130"/>
                    </a:cubicBezTo>
                    <a:close/>
                    <a:moveTo>
                      <a:pt x="223" y="104"/>
                    </a:moveTo>
                    <a:cubicBezTo>
                      <a:pt x="224" y="100"/>
                      <a:pt x="211" y="101"/>
                      <a:pt x="212" y="102"/>
                    </a:cubicBezTo>
                    <a:cubicBezTo>
                      <a:pt x="214" y="105"/>
                      <a:pt x="221" y="109"/>
                      <a:pt x="223" y="104"/>
                    </a:cubicBezTo>
                    <a:close/>
                    <a:moveTo>
                      <a:pt x="252" y="103"/>
                    </a:moveTo>
                    <a:cubicBezTo>
                      <a:pt x="257" y="102"/>
                      <a:pt x="255" y="98"/>
                      <a:pt x="247" y="99"/>
                    </a:cubicBezTo>
                    <a:cubicBezTo>
                      <a:pt x="240" y="100"/>
                      <a:pt x="227" y="100"/>
                      <a:pt x="227" y="106"/>
                    </a:cubicBezTo>
                    <a:cubicBezTo>
                      <a:pt x="227" y="110"/>
                      <a:pt x="229" y="112"/>
                      <a:pt x="238" y="113"/>
                    </a:cubicBezTo>
                    <a:cubicBezTo>
                      <a:pt x="246" y="114"/>
                      <a:pt x="253" y="106"/>
                      <a:pt x="249" y="106"/>
                    </a:cubicBezTo>
                    <a:cubicBezTo>
                      <a:pt x="245" y="106"/>
                      <a:pt x="248" y="103"/>
                      <a:pt x="252" y="103"/>
                    </a:cubicBezTo>
                    <a:close/>
                    <a:moveTo>
                      <a:pt x="235" y="96"/>
                    </a:moveTo>
                    <a:cubicBezTo>
                      <a:pt x="238" y="97"/>
                      <a:pt x="242" y="93"/>
                      <a:pt x="244" y="95"/>
                    </a:cubicBezTo>
                    <a:cubicBezTo>
                      <a:pt x="247" y="97"/>
                      <a:pt x="258" y="99"/>
                      <a:pt x="258" y="93"/>
                    </a:cubicBezTo>
                    <a:cubicBezTo>
                      <a:pt x="258" y="87"/>
                      <a:pt x="244" y="87"/>
                      <a:pt x="240" y="89"/>
                    </a:cubicBezTo>
                    <a:cubicBezTo>
                      <a:pt x="237" y="91"/>
                      <a:pt x="221" y="92"/>
                      <a:pt x="225" y="95"/>
                    </a:cubicBezTo>
                    <a:cubicBezTo>
                      <a:pt x="228" y="97"/>
                      <a:pt x="231" y="94"/>
                      <a:pt x="235" y="96"/>
                    </a:cubicBezTo>
                    <a:close/>
                    <a:moveTo>
                      <a:pt x="294" y="85"/>
                    </a:moveTo>
                    <a:cubicBezTo>
                      <a:pt x="299" y="82"/>
                      <a:pt x="306" y="87"/>
                      <a:pt x="305" y="90"/>
                    </a:cubicBezTo>
                    <a:cubicBezTo>
                      <a:pt x="304" y="93"/>
                      <a:pt x="291" y="89"/>
                      <a:pt x="292" y="92"/>
                    </a:cubicBezTo>
                    <a:cubicBezTo>
                      <a:pt x="293" y="93"/>
                      <a:pt x="294" y="97"/>
                      <a:pt x="303" y="95"/>
                    </a:cubicBezTo>
                    <a:cubicBezTo>
                      <a:pt x="311" y="92"/>
                      <a:pt x="318" y="94"/>
                      <a:pt x="324" y="99"/>
                    </a:cubicBezTo>
                    <a:cubicBezTo>
                      <a:pt x="330" y="103"/>
                      <a:pt x="335" y="105"/>
                      <a:pt x="339" y="100"/>
                    </a:cubicBezTo>
                    <a:cubicBezTo>
                      <a:pt x="343" y="96"/>
                      <a:pt x="334" y="95"/>
                      <a:pt x="336" y="92"/>
                    </a:cubicBezTo>
                    <a:cubicBezTo>
                      <a:pt x="337" y="88"/>
                      <a:pt x="330" y="86"/>
                      <a:pt x="326" y="86"/>
                    </a:cubicBezTo>
                    <a:cubicBezTo>
                      <a:pt x="322" y="86"/>
                      <a:pt x="321" y="79"/>
                      <a:pt x="318" y="80"/>
                    </a:cubicBezTo>
                    <a:cubicBezTo>
                      <a:pt x="314" y="82"/>
                      <a:pt x="312" y="84"/>
                      <a:pt x="312" y="79"/>
                    </a:cubicBezTo>
                    <a:cubicBezTo>
                      <a:pt x="312" y="75"/>
                      <a:pt x="294" y="74"/>
                      <a:pt x="289" y="76"/>
                    </a:cubicBezTo>
                    <a:cubicBezTo>
                      <a:pt x="284" y="78"/>
                      <a:pt x="290" y="88"/>
                      <a:pt x="294" y="85"/>
                    </a:cubicBezTo>
                    <a:close/>
                    <a:moveTo>
                      <a:pt x="297" y="115"/>
                    </a:moveTo>
                    <a:cubicBezTo>
                      <a:pt x="300" y="111"/>
                      <a:pt x="285" y="100"/>
                      <a:pt x="285" y="105"/>
                    </a:cubicBezTo>
                    <a:cubicBezTo>
                      <a:pt x="284" y="110"/>
                      <a:pt x="294" y="119"/>
                      <a:pt x="297" y="115"/>
                    </a:cubicBezTo>
                    <a:close/>
                    <a:moveTo>
                      <a:pt x="343" y="68"/>
                    </a:moveTo>
                    <a:cubicBezTo>
                      <a:pt x="346" y="64"/>
                      <a:pt x="328" y="60"/>
                      <a:pt x="333" y="64"/>
                    </a:cubicBezTo>
                    <a:cubicBezTo>
                      <a:pt x="335" y="66"/>
                      <a:pt x="341" y="72"/>
                      <a:pt x="343" y="68"/>
                    </a:cubicBezTo>
                    <a:close/>
                    <a:moveTo>
                      <a:pt x="303" y="149"/>
                    </a:moveTo>
                    <a:cubicBezTo>
                      <a:pt x="305" y="146"/>
                      <a:pt x="298" y="140"/>
                      <a:pt x="295" y="145"/>
                    </a:cubicBezTo>
                    <a:cubicBezTo>
                      <a:pt x="293" y="150"/>
                      <a:pt x="300" y="152"/>
                      <a:pt x="303" y="149"/>
                    </a:cubicBezTo>
                    <a:close/>
                    <a:moveTo>
                      <a:pt x="343" y="124"/>
                    </a:moveTo>
                    <a:cubicBezTo>
                      <a:pt x="343" y="128"/>
                      <a:pt x="335" y="123"/>
                      <a:pt x="328" y="121"/>
                    </a:cubicBezTo>
                    <a:cubicBezTo>
                      <a:pt x="322" y="118"/>
                      <a:pt x="326" y="126"/>
                      <a:pt x="331" y="130"/>
                    </a:cubicBezTo>
                    <a:cubicBezTo>
                      <a:pt x="336" y="134"/>
                      <a:pt x="328" y="132"/>
                      <a:pt x="321" y="128"/>
                    </a:cubicBezTo>
                    <a:cubicBezTo>
                      <a:pt x="315" y="123"/>
                      <a:pt x="315" y="131"/>
                      <a:pt x="319" y="133"/>
                    </a:cubicBezTo>
                    <a:cubicBezTo>
                      <a:pt x="322" y="136"/>
                      <a:pt x="318" y="139"/>
                      <a:pt x="314" y="134"/>
                    </a:cubicBezTo>
                    <a:cubicBezTo>
                      <a:pt x="309" y="128"/>
                      <a:pt x="307" y="122"/>
                      <a:pt x="300" y="122"/>
                    </a:cubicBezTo>
                    <a:cubicBezTo>
                      <a:pt x="294" y="121"/>
                      <a:pt x="297" y="128"/>
                      <a:pt x="299" y="132"/>
                    </a:cubicBezTo>
                    <a:cubicBezTo>
                      <a:pt x="303" y="136"/>
                      <a:pt x="306" y="137"/>
                      <a:pt x="312" y="140"/>
                    </a:cubicBezTo>
                    <a:cubicBezTo>
                      <a:pt x="318" y="144"/>
                      <a:pt x="327" y="139"/>
                      <a:pt x="331" y="140"/>
                    </a:cubicBezTo>
                    <a:cubicBezTo>
                      <a:pt x="336" y="141"/>
                      <a:pt x="327" y="147"/>
                      <a:pt x="330" y="150"/>
                    </a:cubicBezTo>
                    <a:cubicBezTo>
                      <a:pt x="333" y="154"/>
                      <a:pt x="340" y="151"/>
                      <a:pt x="346" y="151"/>
                    </a:cubicBezTo>
                    <a:cubicBezTo>
                      <a:pt x="352" y="150"/>
                      <a:pt x="350" y="147"/>
                      <a:pt x="353" y="144"/>
                    </a:cubicBezTo>
                    <a:cubicBezTo>
                      <a:pt x="357" y="142"/>
                      <a:pt x="350" y="142"/>
                      <a:pt x="352" y="136"/>
                    </a:cubicBezTo>
                    <a:cubicBezTo>
                      <a:pt x="355" y="130"/>
                      <a:pt x="344" y="120"/>
                      <a:pt x="343" y="124"/>
                    </a:cubicBezTo>
                    <a:close/>
                    <a:moveTo>
                      <a:pt x="358" y="103"/>
                    </a:moveTo>
                    <a:cubicBezTo>
                      <a:pt x="364" y="103"/>
                      <a:pt x="368" y="102"/>
                      <a:pt x="372" y="100"/>
                    </a:cubicBezTo>
                    <a:cubicBezTo>
                      <a:pt x="377" y="99"/>
                      <a:pt x="370" y="99"/>
                      <a:pt x="373" y="94"/>
                    </a:cubicBezTo>
                    <a:cubicBezTo>
                      <a:pt x="376" y="90"/>
                      <a:pt x="365" y="90"/>
                      <a:pt x="365" y="91"/>
                    </a:cubicBezTo>
                    <a:cubicBezTo>
                      <a:pt x="364" y="93"/>
                      <a:pt x="350" y="83"/>
                      <a:pt x="348" y="86"/>
                    </a:cubicBezTo>
                    <a:cubicBezTo>
                      <a:pt x="346" y="89"/>
                      <a:pt x="353" y="103"/>
                      <a:pt x="358" y="103"/>
                    </a:cubicBezTo>
                    <a:close/>
                    <a:moveTo>
                      <a:pt x="387" y="105"/>
                    </a:moveTo>
                    <a:cubicBezTo>
                      <a:pt x="386" y="103"/>
                      <a:pt x="359" y="106"/>
                      <a:pt x="364" y="109"/>
                    </a:cubicBezTo>
                    <a:cubicBezTo>
                      <a:pt x="371" y="114"/>
                      <a:pt x="388" y="107"/>
                      <a:pt x="387" y="105"/>
                    </a:cubicBezTo>
                    <a:close/>
                    <a:moveTo>
                      <a:pt x="383" y="157"/>
                    </a:moveTo>
                    <a:cubicBezTo>
                      <a:pt x="390" y="156"/>
                      <a:pt x="386" y="149"/>
                      <a:pt x="379" y="143"/>
                    </a:cubicBezTo>
                    <a:cubicBezTo>
                      <a:pt x="372" y="138"/>
                      <a:pt x="356" y="149"/>
                      <a:pt x="359" y="151"/>
                    </a:cubicBezTo>
                    <a:cubicBezTo>
                      <a:pt x="362" y="154"/>
                      <a:pt x="377" y="157"/>
                      <a:pt x="383" y="157"/>
                    </a:cubicBezTo>
                    <a:close/>
                    <a:moveTo>
                      <a:pt x="337" y="207"/>
                    </a:moveTo>
                    <a:cubicBezTo>
                      <a:pt x="345" y="212"/>
                      <a:pt x="343" y="203"/>
                      <a:pt x="352" y="203"/>
                    </a:cubicBezTo>
                    <a:cubicBezTo>
                      <a:pt x="361" y="203"/>
                      <a:pt x="361" y="189"/>
                      <a:pt x="362" y="183"/>
                    </a:cubicBezTo>
                    <a:cubicBezTo>
                      <a:pt x="364" y="178"/>
                      <a:pt x="355" y="178"/>
                      <a:pt x="357" y="182"/>
                    </a:cubicBezTo>
                    <a:cubicBezTo>
                      <a:pt x="360" y="186"/>
                      <a:pt x="357" y="190"/>
                      <a:pt x="356" y="185"/>
                    </a:cubicBezTo>
                    <a:cubicBezTo>
                      <a:pt x="356" y="181"/>
                      <a:pt x="349" y="185"/>
                      <a:pt x="346" y="181"/>
                    </a:cubicBezTo>
                    <a:cubicBezTo>
                      <a:pt x="344" y="178"/>
                      <a:pt x="354" y="178"/>
                      <a:pt x="357" y="173"/>
                    </a:cubicBezTo>
                    <a:cubicBezTo>
                      <a:pt x="359" y="168"/>
                      <a:pt x="349" y="169"/>
                      <a:pt x="351" y="165"/>
                    </a:cubicBezTo>
                    <a:cubicBezTo>
                      <a:pt x="354" y="162"/>
                      <a:pt x="335" y="166"/>
                      <a:pt x="341" y="168"/>
                    </a:cubicBezTo>
                    <a:cubicBezTo>
                      <a:pt x="346" y="170"/>
                      <a:pt x="341" y="173"/>
                      <a:pt x="336" y="169"/>
                    </a:cubicBezTo>
                    <a:cubicBezTo>
                      <a:pt x="331" y="166"/>
                      <a:pt x="317" y="172"/>
                      <a:pt x="322" y="176"/>
                    </a:cubicBezTo>
                    <a:cubicBezTo>
                      <a:pt x="326" y="179"/>
                      <a:pt x="338" y="174"/>
                      <a:pt x="331" y="183"/>
                    </a:cubicBezTo>
                    <a:cubicBezTo>
                      <a:pt x="324" y="192"/>
                      <a:pt x="321" y="180"/>
                      <a:pt x="315" y="181"/>
                    </a:cubicBezTo>
                    <a:cubicBezTo>
                      <a:pt x="309" y="183"/>
                      <a:pt x="311" y="190"/>
                      <a:pt x="321" y="193"/>
                    </a:cubicBezTo>
                    <a:cubicBezTo>
                      <a:pt x="331" y="196"/>
                      <a:pt x="330" y="201"/>
                      <a:pt x="337" y="207"/>
                    </a:cubicBezTo>
                    <a:close/>
                    <a:moveTo>
                      <a:pt x="396" y="150"/>
                    </a:moveTo>
                    <a:cubicBezTo>
                      <a:pt x="398" y="157"/>
                      <a:pt x="401" y="152"/>
                      <a:pt x="405" y="155"/>
                    </a:cubicBezTo>
                    <a:cubicBezTo>
                      <a:pt x="409" y="158"/>
                      <a:pt x="415" y="159"/>
                      <a:pt x="418" y="156"/>
                    </a:cubicBezTo>
                    <a:cubicBezTo>
                      <a:pt x="421" y="154"/>
                      <a:pt x="423" y="152"/>
                      <a:pt x="424" y="154"/>
                    </a:cubicBezTo>
                    <a:cubicBezTo>
                      <a:pt x="426" y="158"/>
                      <a:pt x="433" y="159"/>
                      <a:pt x="451" y="159"/>
                    </a:cubicBezTo>
                    <a:cubicBezTo>
                      <a:pt x="468" y="159"/>
                      <a:pt x="463" y="152"/>
                      <a:pt x="468" y="155"/>
                    </a:cubicBezTo>
                    <a:cubicBezTo>
                      <a:pt x="473" y="158"/>
                      <a:pt x="485" y="158"/>
                      <a:pt x="490" y="156"/>
                    </a:cubicBezTo>
                    <a:cubicBezTo>
                      <a:pt x="495" y="155"/>
                      <a:pt x="497" y="148"/>
                      <a:pt x="497" y="144"/>
                    </a:cubicBezTo>
                    <a:cubicBezTo>
                      <a:pt x="497" y="140"/>
                      <a:pt x="458" y="137"/>
                      <a:pt x="452" y="140"/>
                    </a:cubicBezTo>
                    <a:cubicBezTo>
                      <a:pt x="445" y="144"/>
                      <a:pt x="434" y="139"/>
                      <a:pt x="429" y="142"/>
                    </a:cubicBezTo>
                    <a:cubicBezTo>
                      <a:pt x="423" y="144"/>
                      <a:pt x="425" y="138"/>
                      <a:pt x="416" y="138"/>
                    </a:cubicBezTo>
                    <a:cubicBezTo>
                      <a:pt x="406" y="137"/>
                      <a:pt x="416" y="132"/>
                      <a:pt x="418" y="130"/>
                    </a:cubicBezTo>
                    <a:cubicBezTo>
                      <a:pt x="420" y="128"/>
                      <a:pt x="403" y="122"/>
                      <a:pt x="397" y="124"/>
                    </a:cubicBezTo>
                    <a:cubicBezTo>
                      <a:pt x="390" y="125"/>
                      <a:pt x="386" y="122"/>
                      <a:pt x="380" y="119"/>
                    </a:cubicBezTo>
                    <a:cubicBezTo>
                      <a:pt x="373" y="116"/>
                      <a:pt x="356" y="117"/>
                      <a:pt x="359" y="122"/>
                    </a:cubicBezTo>
                    <a:cubicBezTo>
                      <a:pt x="362" y="125"/>
                      <a:pt x="382" y="133"/>
                      <a:pt x="385" y="129"/>
                    </a:cubicBezTo>
                    <a:cubicBezTo>
                      <a:pt x="387" y="125"/>
                      <a:pt x="392" y="133"/>
                      <a:pt x="395" y="137"/>
                    </a:cubicBezTo>
                    <a:cubicBezTo>
                      <a:pt x="398" y="141"/>
                      <a:pt x="393" y="143"/>
                      <a:pt x="396" y="150"/>
                    </a:cubicBezTo>
                    <a:close/>
                    <a:moveTo>
                      <a:pt x="414" y="108"/>
                    </a:moveTo>
                    <a:cubicBezTo>
                      <a:pt x="407" y="104"/>
                      <a:pt x="399" y="111"/>
                      <a:pt x="406" y="114"/>
                    </a:cubicBezTo>
                    <a:cubicBezTo>
                      <a:pt x="412" y="116"/>
                      <a:pt x="420" y="111"/>
                      <a:pt x="414" y="108"/>
                    </a:cubicBezTo>
                    <a:close/>
                    <a:moveTo>
                      <a:pt x="362" y="68"/>
                    </a:moveTo>
                    <a:cubicBezTo>
                      <a:pt x="368" y="70"/>
                      <a:pt x="365" y="74"/>
                      <a:pt x="370" y="76"/>
                    </a:cubicBezTo>
                    <a:cubicBezTo>
                      <a:pt x="376" y="79"/>
                      <a:pt x="392" y="73"/>
                      <a:pt x="394" y="77"/>
                    </a:cubicBezTo>
                    <a:cubicBezTo>
                      <a:pt x="395" y="81"/>
                      <a:pt x="377" y="81"/>
                      <a:pt x="380" y="84"/>
                    </a:cubicBezTo>
                    <a:cubicBezTo>
                      <a:pt x="382" y="86"/>
                      <a:pt x="392" y="90"/>
                      <a:pt x="391" y="92"/>
                    </a:cubicBezTo>
                    <a:cubicBezTo>
                      <a:pt x="390" y="94"/>
                      <a:pt x="408" y="100"/>
                      <a:pt x="410" y="98"/>
                    </a:cubicBezTo>
                    <a:cubicBezTo>
                      <a:pt x="412" y="95"/>
                      <a:pt x="417" y="96"/>
                      <a:pt x="421" y="97"/>
                    </a:cubicBezTo>
                    <a:cubicBezTo>
                      <a:pt x="426" y="99"/>
                      <a:pt x="426" y="86"/>
                      <a:pt x="430" y="88"/>
                    </a:cubicBezTo>
                    <a:cubicBezTo>
                      <a:pt x="433" y="91"/>
                      <a:pt x="432" y="84"/>
                      <a:pt x="438" y="82"/>
                    </a:cubicBezTo>
                    <a:cubicBezTo>
                      <a:pt x="443" y="79"/>
                      <a:pt x="451" y="79"/>
                      <a:pt x="451" y="77"/>
                    </a:cubicBezTo>
                    <a:cubicBezTo>
                      <a:pt x="452" y="75"/>
                      <a:pt x="450" y="73"/>
                      <a:pt x="443" y="73"/>
                    </a:cubicBezTo>
                    <a:cubicBezTo>
                      <a:pt x="437" y="74"/>
                      <a:pt x="433" y="72"/>
                      <a:pt x="436" y="68"/>
                    </a:cubicBezTo>
                    <a:cubicBezTo>
                      <a:pt x="438" y="64"/>
                      <a:pt x="428" y="63"/>
                      <a:pt x="432" y="61"/>
                    </a:cubicBezTo>
                    <a:cubicBezTo>
                      <a:pt x="436" y="58"/>
                      <a:pt x="425" y="55"/>
                      <a:pt x="426" y="59"/>
                    </a:cubicBezTo>
                    <a:cubicBezTo>
                      <a:pt x="427" y="63"/>
                      <a:pt x="420" y="59"/>
                      <a:pt x="419" y="56"/>
                    </a:cubicBezTo>
                    <a:cubicBezTo>
                      <a:pt x="418" y="52"/>
                      <a:pt x="403" y="50"/>
                      <a:pt x="394" y="42"/>
                    </a:cubicBezTo>
                    <a:cubicBezTo>
                      <a:pt x="384" y="33"/>
                      <a:pt x="374" y="39"/>
                      <a:pt x="380" y="40"/>
                    </a:cubicBezTo>
                    <a:cubicBezTo>
                      <a:pt x="385" y="41"/>
                      <a:pt x="385" y="44"/>
                      <a:pt x="380" y="43"/>
                    </a:cubicBezTo>
                    <a:cubicBezTo>
                      <a:pt x="376" y="43"/>
                      <a:pt x="367" y="44"/>
                      <a:pt x="375" y="47"/>
                    </a:cubicBezTo>
                    <a:cubicBezTo>
                      <a:pt x="382" y="49"/>
                      <a:pt x="374" y="51"/>
                      <a:pt x="368" y="51"/>
                    </a:cubicBezTo>
                    <a:cubicBezTo>
                      <a:pt x="362" y="51"/>
                      <a:pt x="362" y="58"/>
                      <a:pt x="370" y="59"/>
                    </a:cubicBezTo>
                    <a:cubicBezTo>
                      <a:pt x="377" y="61"/>
                      <a:pt x="372" y="65"/>
                      <a:pt x="365" y="63"/>
                    </a:cubicBezTo>
                    <a:cubicBezTo>
                      <a:pt x="359" y="62"/>
                      <a:pt x="357" y="65"/>
                      <a:pt x="362" y="68"/>
                    </a:cubicBezTo>
                    <a:close/>
                    <a:moveTo>
                      <a:pt x="406" y="32"/>
                    </a:moveTo>
                    <a:cubicBezTo>
                      <a:pt x="411" y="29"/>
                      <a:pt x="415" y="31"/>
                      <a:pt x="410" y="33"/>
                    </a:cubicBezTo>
                    <a:cubicBezTo>
                      <a:pt x="406" y="36"/>
                      <a:pt x="407" y="37"/>
                      <a:pt x="413" y="37"/>
                    </a:cubicBezTo>
                    <a:cubicBezTo>
                      <a:pt x="420" y="36"/>
                      <a:pt x="411" y="38"/>
                      <a:pt x="411" y="42"/>
                    </a:cubicBezTo>
                    <a:cubicBezTo>
                      <a:pt x="411" y="46"/>
                      <a:pt x="418" y="43"/>
                      <a:pt x="418" y="47"/>
                    </a:cubicBezTo>
                    <a:cubicBezTo>
                      <a:pt x="419" y="51"/>
                      <a:pt x="434" y="52"/>
                      <a:pt x="439" y="48"/>
                    </a:cubicBezTo>
                    <a:cubicBezTo>
                      <a:pt x="443" y="43"/>
                      <a:pt x="442" y="49"/>
                      <a:pt x="441" y="52"/>
                    </a:cubicBezTo>
                    <a:cubicBezTo>
                      <a:pt x="441" y="54"/>
                      <a:pt x="463" y="57"/>
                      <a:pt x="464" y="53"/>
                    </a:cubicBezTo>
                    <a:cubicBezTo>
                      <a:pt x="465" y="50"/>
                      <a:pt x="468" y="51"/>
                      <a:pt x="473" y="52"/>
                    </a:cubicBezTo>
                    <a:cubicBezTo>
                      <a:pt x="477" y="53"/>
                      <a:pt x="498" y="48"/>
                      <a:pt x="498" y="44"/>
                    </a:cubicBezTo>
                    <a:cubicBezTo>
                      <a:pt x="499" y="40"/>
                      <a:pt x="505" y="46"/>
                      <a:pt x="498" y="51"/>
                    </a:cubicBezTo>
                    <a:cubicBezTo>
                      <a:pt x="492" y="56"/>
                      <a:pt x="478" y="55"/>
                      <a:pt x="472" y="57"/>
                    </a:cubicBezTo>
                    <a:cubicBezTo>
                      <a:pt x="466" y="58"/>
                      <a:pt x="476" y="63"/>
                      <a:pt x="482" y="67"/>
                    </a:cubicBezTo>
                    <a:cubicBezTo>
                      <a:pt x="488" y="72"/>
                      <a:pt x="474" y="69"/>
                      <a:pt x="468" y="63"/>
                    </a:cubicBezTo>
                    <a:cubicBezTo>
                      <a:pt x="463" y="57"/>
                      <a:pt x="450" y="57"/>
                      <a:pt x="443" y="58"/>
                    </a:cubicBezTo>
                    <a:cubicBezTo>
                      <a:pt x="436" y="58"/>
                      <a:pt x="438" y="71"/>
                      <a:pt x="443" y="71"/>
                    </a:cubicBezTo>
                    <a:cubicBezTo>
                      <a:pt x="448" y="71"/>
                      <a:pt x="453" y="72"/>
                      <a:pt x="458" y="80"/>
                    </a:cubicBezTo>
                    <a:cubicBezTo>
                      <a:pt x="463" y="88"/>
                      <a:pt x="474" y="86"/>
                      <a:pt x="474" y="90"/>
                    </a:cubicBezTo>
                    <a:cubicBezTo>
                      <a:pt x="474" y="93"/>
                      <a:pt x="460" y="87"/>
                      <a:pt x="452" y="86"/>
                    </a:cubicBezTo>
                    <a:cubicBezTo>
                      <a:pt x="445" y="84"/>
                      <a:pt x="432" y="89"/>
                      <a:pt x="432" y="95"/>
                    </a:cubicBezTo>
                    <a:cubicBezTo>
                      <a:pt x="431" y="100"/>
                      <a:pt x="443" y="100"/>
                      <a:pt x="451" y="95"/>
                    </a:cubicBezTo>
                    <a:cubicBezTo>
                      <a:pt x="459" y="91"/>
                      <a:pt x="453" y="97"/>
                      <a:pt x="449" y="100"/>
                    </a:cubicBezTo>
                    <a:cubicBezTo>
                      <a:pt x="445" y="104"/>
                      <a:pt x="458" y="107"/>
                      <a:pt x="458" y="111"/>
                    </a:cubicBezTo>
                    <a:cubicBezTo>
                      <a:pt x="458" y="115"/>
                      <a:pt x="449" y="114"/>
                      <a:pt x="448" y="110"/>
                    </a:cubicBezTo>
                    <a:cubicBezTo>
                      <a:pt x="447" y="106"/>
                      <a:pt x="443" y="102"/>
                      <a:pt x="434" y="103"/>
                    </a:cubicBezTo>
                    <a:cubicBezTo>
                      <a:pt x="425" y="103"/>
                      <a:pt x="427" y="110"/>
                      <a:pt x="433" y="110"/>
                    </a:cubicBezTo>
                    <a:cubicBezTo>
                      <a:pt x="438" y="111"/>
                      <a:pt x="439" y="115"/>
                      <a:pt x="432" y="115"/>
                    </a:cubicBezTo>
                    <a:cubicBezTo>
                      <a:pt x="426" y="115"/>
                      <a:pt x="411" y="120"/>
                      <a:pt x="416" y="124"/>
                    </a:cubicBezTo>
                    <a:cubicBezTo>
                      <a:pt x="421" y="128"/>
                      <a:pt x="439" y="124"/>
                      <a:pt x="442" y="127"/>
                    </a:cubicBezTo>
                    <a:cubicBezTo>
                      <a:pt x="446" y="129"/>
                      <a:pt x="454" y="130"/>
                      <a:pt x="457" y="127"/>
                    </a:cubicBezTo>
                    <a:cubicBezTo>
                      <a:pt x="459" y="124"/>
                      <a:pt x="466" y="125"/>
                      <a:pt x="473" y="125"/>
                    </a:cubicBezTo>
                    <a:cubicBezTo>
                      <a:pt x="480" y="125"/>
                      <a:pt x="482" y="127"/>
                      <a:pt x="485" y="129"/>
                    </a:cubicBezTo>
                    <a:cubicBezTo>
                      <a:pt x="488" y="132"/>
                      <a:pt x="494" y="131"/>
                      <a:pt x="498" y="128"/>
                    </a:cubicBezTo>
                    <a:cubicBezTo>
                      <a:pt x="502" y="125"/>
                      <a:pt x="502" y="125"/>
                      <a:pt x="507" y="125"/>
                    </a:cubicBezTo>
                    <a:cubicBezTo>
                      <a:pt x="512" y="125"/>
                      <a:pt x="513" y="122"/>
                      <a:pt x="510" y="118"/>
                    </a:cubicBezTo>
                    <a:cubicBezTo>
                      <a:pt x="508" y="114"/>
                      <a:pt x="502" y="121"/>
                      <a:pt x="501" y="118"/>
                    </a:cubicBezTo>
                    <a:cubicBezTo>
                      <a:pt x="500" y="115"/>
                      <a:pt x="494" y="114"/>
                      <a:pt x="484" y="115"/>
                    </a:cubicBezTo>
                    <a:cubicBezTo>
                      <a:pt x="474" y="117"/>
                      <a:pt x="478" y="109"/>
                      <a:pt x="484" y="110"/>
                    </a:cubicBezTo>
                    <a:cubicBezTo>
                      <a:pt x="491" y="112"/>
                      <a:pt x="499" y="112"/>
                      <a:pt x="506" y="110"/>
                    </a:cubicBezTo>
                    <a:cubicBezTo>
                      <a:pt x="512" y="108"/>
                      <a:pt x="507" y="105"/>
                      <a:pt x="507" y="102"/>
                    </a:cubicBezTo>
                    <a:cubicBezTo>
                      <a:pt x="507" y="99"/>
                      <a:pt x="515" y="101"/>
                      <a:pt x="522" y="101"/>
                    </a:cubicBezTo>
                    <a:cubicBezTo>
                      <a:pt x="528" y="101"/>
                      <a:pt x="538" y="91"/>
                      <a:pt x="538" y="84"/>
                    </a:cubicBezTo>
                    <a:cubicBezTo>
                      <a:pt x="538" y="78"/>
                      <a:pt x="524" y="80"/>
                      <a:pt x="517" y="80"/>
                    </a:cubicBezTo>
                    <a:cubicBezTo>
                      <a:pt x="509" y="80"/>
                      <a:pt x="521" y="74"/>
                      <a:pt x="535" y="75"/>
                    </a:cubicBezTo>
                    <a:cubicBezTo>
                      <a:pt x="548" y="76"/>
                      <a:pt x="542" y="70"/>
                      <a:pt x="545" y="68"/>
                    </a:cubicBezTo>
                    <a:cubicBezTo>
                      <a:pt x="547" y="66"/>
                      <a:pt x="554" y="70"/>
                      <a:pt x="560" y="69"/>
                    </a:cubicBezTo>
                    <a:cubicBezTo>
                      <a:pt x="567" y="67"/>
                      <a:pt x="563" y="62"/>
                      <a:pt x="567" y="62"/>
                    </a:cubicBezTo>
                    <a:cubicBezTo>
                      <a:pt x="570" y="62"/>
                      <a:pt x="578" y="57"/>
                      <a:pt x="593" y="48"/>
                    </a:cubicBezTo>
                    <a:cubicBezTo>
                      <a:pt x="607" y="40"/>
                      <a:pt x="619" y="42"/>
                      <a:pt x="619" y="37"/>
                    </a:cubicBezTo>
                    <a:cubicBezTo>
                      <a:pt x="620" y="32"/>
                      <a:pt x="599" y="37"/>
                      <a:pt x="595" y="36"/>
                    </a:cubicBezTo>
                    <a:cubicBezTo>
                      <a:pt x="592" y="34"/>
                      <a:pt x="610" y="30"/>
                      <a:pt x="614" y="31"/>
                    </a:cubicBezTo>
                    <a:cubicBezTo>
                      <a:pt x="619" y="32"/>
                      <a:pt x="624" y="31"/>
                      <a:pt x="639" y="24"/>
                    </a:cubicBezTo>
                    <a:cubicBezTo>
                      <a:pt x="654" y="17"/>
                      <a:pt x="647" y="15"/>
                      <a:pt x="641" y="16"/>
                    </a:cubicBezTo>
                    <a:cubicBezTo>
                      <a:pt x="635" y="17"/>
                      <a:pt x="628" y="15"/>
                      <a:pt x="629" y="11"/>
                    </a:cubicBezTo>
                    <a:cubicBezTo>
                      <a:pt x="629" y="7"/>
                      <a:pt x="620" y="11"/>
                      <a:pt x="619" y="9"/>
                    </a:cubicBezTo>
                    <a:cubicBezTo>
                      <a:pt x="619" y="7"/>
                      <a:pt x="610" y="8"/>
                      <a:pt x="601" y="11"/>
                    </a:cubicBezTo>
                    <a:cubicBezTo>
                      <a:pt x="592" y="15"/>
                      <a:pt x="600" y="8"/>
                      <a:pt x="604" y="6"/>
                    </a:cubicBezTo>
                    <a:cubicBezTo>
                      <a:pt x="608" y="5"/>
                      <a:pt x="581" y="6"/>
                      <a:pt x="576" y="3"/>
                    </a:cubicBezTo>
                    <a:cubicBezTo>
                      <a:pt x="571" y="0"/>
                      <a:pt x="566" y="8"/>
                      <a:pt x="562" y="4"/>
                    </a:cubicBezTo>
                    <a:cubicBezTo>
                      <a:pt x="558" y="0"/>
                      <a:pt x="547" y="3"/>
                      <a:pt x="548" y="7"/>
                    </a:cubicBezTo>
                    <a:cubicBezTo>
                      <a:pt x="549" y="10"/>
                      <a:pt x="546" y="10"/>
                      <a:pt x="542" y="6"/>
                    </a:cubicBezTo>
                    <a:cubicBezTo>
                      <a:pt x="538" y="3"/>
                      <a:pt x="529" y="7"/>
                      <a:pt x="522" y="6"/>
                    </a:cubicBezTo>
                    <a:cubicBezTo>
                      <a:pt x="514" y="5"/>
                      <a:pt x="518" y="12"/>
                      <a:pt x="509" y="8"/>
                    </a:cubicBezTo>
                    <a:cubicBezTo>
                      <a:pt x="501" y="5"/>
                      <a:pt x="492" y="6"/>
                      <a:pt x="495" y="7"/>
                    </a:cubicBezTo>
                    <a:cubicBezTo>
                      <a:pt x="497" y="8"/>
                      <a:pt x="494" y="11"/>
                      <a:pt x="491" y="10"/>
                    </a:cubicBezTo>
                    <a:cubicBezTo>
                      <a:pt x="487" y="8"/>
                      <a:pt x="484" y="10"/>
                      <a:pt x="486" y="13"/>
                    </a:cubicBezTo>
                    <a:cubicBezTo>
                      <a:pt x="487" y="17"/>
                      <a:pt x="472" y="12"/>
                      <a:pt x="472" y="16"/>
                    </a:cubicBezTo>
                    <a:cubicBezTo>
                      <a:pt x="472" y="20"/>
                      <a:pt x="467" y="22"/>
                      <a:pt x="463" y="19"/>
                    </a:cubicBezTo>
                    <a:cubicBezTo>
                      <a:pt x="458" y="15"/>
                      <a:pt x="445" y="14"/>
                      <a:pt x="449" y="17"/>
                    </a:cubicBezTo>
                    <a:cubicBezTo>
                      <a:pt x="453" y="21"/>
                      <a:pt x="437" y="19"/>
                      <a:pt x="441" y="22"/>
                    </a:cubicBezTo>
                    <a:cubicBezTo>
                      <a:pt x="445" y="25"/>
                      <a:pt x="436" y="28"/>
                      <a:pt x="436" y="26"/>
                    </a:cubicBezTo>
                    <a:cubicBezTo>
                      <a:pt x="436" y="24"/>
                      <a:pt x="427" y="21"/>
                      <a:pt x="423" y="24"/>
                    </a:cubicBezTo>
                    <a:cubicBezTo>
                      <a:pt x="420" y="27"/>
                      <a:pt x="418" y="31"/>
                      <a:pt x="417" y="29"/>
                    </a:cubicBezTo>
                    <a:cubicBezTo>
                      <a:pt x="415" y="27"/>
                      <a:pt x="407" y="28"/>
                      <a:pt x="400" y="31"/>
                    </a:cubicBezTo>
                    <a:cubicBezTo>
                      <a:pt x="392" y="33"/>
                      <a:pt x="401" y="36"/>
                      <a:pt x="406" y="32"/>
                    </a:cubicBezTo>
                    <a:close/>
                    <a:moveTo>
                      <a:pt x="496" y="340"/>
                    </a:moveTo>
                    <a:cubicBezTo>
                      <a:pt x="498" y="340"/>
                      <a:pt x="503" y="331"/>
                      <a:pt x="497" y="331"/>
                    </a:cubicBezTo>
                    <a:cubicBezTo>
                      <a:pt x="490" y="332"/>
                      <a:pt x="492" y="341"/>
                      <a:pt x="496" y="340"/>
                    </a:cubicBezTo>
                    <a:close/>
                    <a:moveTo>
                      <a:pt x="464" y="332"/>
                    </a:moveTo>
                    <a:cubicBezTo>
                      <a:pt x="470" y="336"/>
                      <a:pt x="478" y="326"/>
                      <a:pt x="478" y="323"/>
                    </a:cubicBezTo>
                    <a:cubicBezTo>
                      <a:pt x="477" y="321"/>
                      <a:pt x="457" y="328"/>
                      <a:pt x="464" y="332"/>
                    </a:cubicBezTo>
                    <a:close/>
                    <a:moveTo>
                      <a:pt x="490" y="313"/>
                    </a:moveTo>
                    <a:cubicBezTo>
                      <a:pt x="491" y="309"/>
                      <a:pt x="478" y="308"/>
                      <a:pt x="479" y="304"/>
                    </a:cubicBezTo>
                    <a:cubicBezTo>
                      <a:pt x="479" y="300"/>
                      <a:pt x="467" y="297"/>
                      <a:pt x="463" y="295"/>
                    </a:cubicBezTo>
                    <a:cubicBezTo>
                      <a:pt x="459" y="292"/>
                      <a:pt x="453" y="291"/>
                      <a:pt x="453" y="287"/>
                    </a:cubicBezTo>
                    <a:cubicBezTo>
                      <a:pt x="453" y="283"/>
                      <a:pt x="445" y="286"/>
                      <a:pt x="444" y="292"/>
                    </a:cubicBezTo>
                    <a:cubicBezTo>
                      <a:pt x="444" y="299"/>
                      <a:pt x="440" y="297"/>
                      <a:pt x="442" y="303"/>
                    </a:cubicBezTo>
                    <a:cubicBezTo>
                      <a:pt x="444" y="310"/>
                      <a:pt x="434" y="311"/>
                      <a:pt x="435" y="314"/>
                    </a:cubicBezTo>
                    <a:cubicBezTo>
                      <a:pt x="436" y="317"/>
                      <a:pt x="441" y="314"/>
                      <a:pt x="445" y="314"/>
                    </a:cubicBezTo>
                    <a:cubicBezTo>
                      <a:pt x="450" y="314"/>
                      <a:pt x="444" y="320"/>
                      <a:pt x="450" y="320"/>
                    </a:cubicBezTo>
                    <a:cubicBezTo>
                      <a:pt x="454" y="321"/>
                      <a:pt x="461" y="316"/>
                      <a:pt x="463" y="313"/>
                    </a:cubicBezTo>
                    <a:cubicBezTo>
                      <a:pt x="465" y="310"/>
                      <a:pt x="468" y="309"/>
                      <a:pt x="473" y="312"/>
                    </a:cubicBezTo>
                    <a:cubicBezTo>
                      <a:pt x="478" y="316"/>
                      <a:pt x="489" y="316"/>
                      <a:pt x="490" y="313"/>
                    </a:cubicBezTo>
                    <a:close/>
                    <a:moveTo>
                      <a:pt x="606" y="281"/>
                    </a:moveTo>
                    <a:cubicBezTo>
                      <a:pt x="611" y="282"/>
                      <a:pt x="611" y="287"/>
                      <a:pt x="618" y="293"/>
                    </a:cubicBezTo>
                    <a:cubicBezTo>
                      <a:pt x="625" y="298"/>
                      <a:pt x="626" y="295"/>
                      <a:pt x="627" y="291"/>
                    </a:cubicBezTo>
                    <a:cubicBezTo>
                      <a:pt x="628" y="287"/>
                      <a:pt x="635" y="290"/>
                      <a:pt x="635" y="286"/>
                    </a:cubicBezTo>
                    <a:cubicBezTo>
                      <a:pt x="635" y="282"/>
                      <a:pt x="641" y="277"/>
                      <a:pt x="645" y="276"/>
                    </a:cubicBezTo>
                    <a:cubicBezTo>
                      <a:pt x="650" y="274"/>
                      <a:pt x="642" y="270"/>
                      <a:pt x="636" y="270"/>
                    </a:cubicBezTo>
                    <a:cubicBezTo>
                      <a:pt x="630" y="270"/>
                      <a:pt x="629" y="266"/>
                      <a:pt x="629" y="264"/>
                    </a:cubicBezTo>
                    <a:cubicBezTo>
                      <a:pt x="629" y="261"/>
                      <a:pt x="619" y="255"/>
                      <a:pt x="615" y="256"/>
                    </a:cubicBezTo>
                    <a:cubicBezTo>
                      <a:pt x="611" y="257"/>
                      <a:pt x="605" y="252"/>
                      <a:pt x="601" y="251"/>
                    </a:cubicBezTo>
                    <a:cubicBezTo>
                      <a:pt x="596" y="251"/>
                      <a:pt x="589" y="247"/>
                      <a:pt x="590" y="242"/>
                    </a:cubicBezTo>
                    <a:cubicBezTo>
                      <a:pt x="591" y="237"/>
                      <a:pt x="599" y="244"/>
                      <a:pt x="601" y="240"/>
                    </a:cubicBezTo>
                    <a:cubicBezTo>
                      <a:pt x="603" y="236"/>
                      <a:pt x="592" y="238"/>
                      <a:pt x="592" y="235"/>
                    </a:cubicBezTo>
                    <a:cubicBezTo>
                      <a:pt x="591" y="232"/>
                      <a:pt x="594" y="234"/>
                      <a:pt x="596" y="232"/>
                    </a:cubicBezTo>
                    <a:cubicBezTo>
                      <a:pt x="599" y="230"/>
                      <a:pt x="595" y="226"/>
                      <a:pt x="592" y="225"/>
                    </a:cubicBezTo>
                    <a:cubicBezTo>
                      <a:pt x="590" y="224"/>
                      <a:pt x="589" y="228"/>
                      <a:pt x="586" y="228"/>
                    </a:cubicBezTo>
                    <a:cubicBezTo>
                      <a:pt x="584" y="228"/>
                      <a:pt x="586" y="224"/>
                      <a:pt x="588" y="221"/>
                    </a:cubicBezTo>
                    <a:cubicBezTo>
                      <a:pt x="590" y="219"/>
                      <a:pt x="580" y="216"/>
                      <a:pt x="575" y="217"/>
                    </a:cubicBezTo>
                    <a:cubicBezTo>
                      <a:pt x="571" y="219"/>
                      <a:pt x="570" y="216"/>
                      <a:pt x="570" y="214"/>
                    </a:cubicBezTo>
                    <a:cubicBezTo>
                      <a:pt x="570" y="211"/>
                      <a:pt x="562" y="214"/>
                      <a:pt x="559" y="216"/>
                    </a:cubicBezTo>
                    <a:cubicBezTo>
                      <a:pt x="557" y="218"/>
                      <a:pt x="553" y="214"/>
                      <a:pt x="557" y="213"/>
                    </a:cubicBezTo>
                    <a:cubicBezTo>
                      <a:pt x="560" y="213"/>
                      <a:pt x="564" y="210"/>
                      <a:pt x="563" y="207"/>
                    </a:cubicBezTo>
                    <a:cubicBezTo>
                      <a:pt x="562" y="204"/>
                      <a:pt x="553" y="203"/>
                      <a:pt x="551" y="207"/>
                    </a:cubicBezTo>
                    <a:cubicBezTo>
                      <a:pt x="549" y="211"/>
                      <a:pt x="542" y="203"/>
                      <a:pt x="542" y="200"/>
                    </a:cubicBezTo>
                    <a:cubicBezTo>
                      <a:pt x="542" y="196"/>
                      <a:pt x="530" y="199"/>
                      <a:pt x="532" y="194"/>
                    </a:cubicBezTo>
                    <a:cubicBezTo>
                      <a:pt x="533" y="189"/>
                      <a:pt x="519" y="187"/>
                      <a:pt x="515" y="187"/>
                    </a:cubicBezTo>
                    <a:cubicBezTo>
                      <a:pt x="511" y="187"/>
                      <a:pt x="505" y="190"/>
                      <a:pt x="506" y="194"/>
                    </a:cubicBezTo>
                    <a:cubicBezTo>
                      <a:pt x="507" y="198"/>
                      <a:pt x="502" y="196"/>
                      <a:pt x="501" y="192"/>
                    </a:cubicBezTo>
                    <a:cubicBezTo>
                      <a:pt x="500" y="188"/>
                      <a:pt x="491" y="196"/>
                      <a:pt x="488" y="196"/>
                    </a:cubicBezTo>
                    <a:cubicBezTo>
                      <a:pt x="485" y="196"/>
                      <a:pt x="489" y="186"/>
                      <a:pt x="488" y="183"/>
                    </a:cubicBezTo>
                    <a:cubicBezTo>
                      <a:pt x="487" y="180"/>
                      <a:pt x="484" y="179"/>
                      <a:pt x="482" y="173"/>
                    </a:cubicBezTo>
                    <a:cubicBezTo>
                      <a:pt x="480" y="168"/>
                      <a:pt x="469" y="170"/>
                      <a:pt x="467" y="173"/>
                    </a:cubicBezTo>
                    <a:cubicBezTo>
                      <a:pt x="464" y="176"/>
                      <a:pt x="454" y="175"/>
                      <a:pt x="450" y="180"/>
                    </a:cubicBezTo>
                    <a:cubicBezTo>
                      <a:pt x="445" y="185"/>
                      <a:pt x="450" y="190"/>
                      <a:pt x="452" y="192"/>
                    </a:cubicBezTo>
                    <a:cubicBezTo>
                      <a:pt x="454" y="194"/>
                      <a:pt x="445" y="196"/>
                      <a:pt x="448" y="199"/>
                    </a:cubicBezTo>
                    <a:cubicBezTo>
                      <a:pt x="451" y="202"/>
                      <a:pt x="456" y="201"/>
                      <a:pt x="456" y="205"/>
                    </a:cubicBezTo>
                    <a:cubicBezTo>
                      <a:pt x="457" y="210"/>
                      <a:pt x="445" y="204"/>
                      <a:pt x="443" y="200"/>
                    </a:cubicBezTo>
                    <a:cubicBezTo>
                      <a:pt x="441" y="196"/>
                      <a:pt x="443" y="193"/>
                      <a:pt x="441" y="190"/>
                    </a:cubicBezTo>
                    <a:cubicBezTo>
                      <a:pt x="438" y="187"/>
                      <a:pt x="441" y="183"/>
                      <a:pt x="445" y="178"/>
                    </a:cubicBezTo>
                    <a:cubicBezTo>
                      <a:pt x="450" y="173"/>
                      <a:pt x="453" y="174"/>
                      <a:pt x="453" y="171"/>
                    </a:cubicBezTo>
                    <a:cubicBezTo>
                      <a:pt x="453" y="168"/>
                      <a:pt x="433" y="168"/>
                      <a:pt x="422" y="179"/>
                    </a:cubicBezTo>
                    <a:cubicBezTo>
                      <a:pt x="410" y="190"/>
                      <a:pt x="413" y="204"/>
                      <a:pt x="414" y="207"/>
                    </a:cubicBezTo>
                    <a:cubicBezTo>
                      <a:pt x="415" y="210"/>
                      <a:pt x="425" y="208"/>
                      <a:pt x="431" y="210"/>
                    </a:cubicBezTo>
                    <a:cubicBezTo>
                      <a:pt x="437" y="212"/>
                      <a:pt x="434" y="214"/>
                      <a:pt x="430" y="214"/>
                    </a:cubicBezTo>
                    <a:cubicBezTo>
                      <a:pt x="425" y="213"/>
                      <a:pt x="417" y="211"/>
                      <a:pt x="417" y="215"/>
                    </a:cubicBezTo>
                    <a:cubicBezTo>
                      <a:pt x="418" y="218"/>
                      <a:pt x="427" y="224"/>
                      <a:pt x="433" y="222"/>
                    </a:cubicBezTo>
                    <a:cubicBezTo>
                      <a:pt x="439" y="221"/>
                      <a:pt x="439" y="221"/>
                      <a:pt x="441" y="224"/>
                    </a:cubicBezTo>
                    <a:cubicBezTo>
                      <a:pt x="444" y="227"/>
                      <a:pt x="451" y="226"/>
                      <a:pt x="457" y="227"/>
                    </a:cubicBezTo>
                    <a:cubicBezTo>
                      <a:pt x="464" y="227"/>
                      <a:pt x="472" y="230"/>
                      <a:pt x="475" y="230"/>
                    </a:cubicBezTo>
                    <a:cubicBezTo>
                      <a:pt x="478" y="230"/>
                      <a:pt x="482" y="228"/>
                      <a:pt x="483" y="226"/>
                    </a:cubicBezTo>
                    <a:cubicBezTo>
                      <a:pt x="484" y="225"/>
                      <a:pt x="498" y="229"/>
                      <a:pt x="502" y="229"/>
                    </a:cubicBezTo>
                    <a:cubicBezTo>
                      <a:pt x="506" y="229"/>
                      <a:pt x="503" y="225"/>
                      <a:pt x="501" y="224"/>
                    </a:cubicBezTo>
                    <a:cubicBezTo>
                      <a:pt x="498" y="223"/>
                      <a:pt x="499" y="218"/>
                      <a:pt x="502" y="220"/>
                    </a:cubicBezTo>
                    <a:cubicBezTo>
                      <a:pt x="506" y="222"/>
                      <a:pt x="511" y="223"/>
                      <a:pt x="512" y="226"/>
                    </a:cubicBezTo>
                    <a:cubicBezTo>
                      <a:pt x="513" y="229"/>
                      <a:pt x="516" y="227"/>
                      <a:pt x="516" y="230"/>
                    </a:cubicBezTo>
                    <a:cubicBezTo>
                      <a:pt x="517" y="232"/>
                      <a:pt x="528" y="235"/>
                      <a:pt x="528" y="238"/>
                    </a:cubicBezTo>
                    <a:cubicBezTo>
                      <a:pt x="529" y="241"/>
                      <a:pt x="517" y="242"/>
                      <a:pt x="520" y="245"/>
                    </a:cubicBezTo>
                    <a:cubicBezTo>
                      <a:pt x="524" y="247"/>
                      <a:pt x="529" y="242"/>
                      <a:pt x="533" y="241"/>
                    </a:cubicBezTo>
                    <a:cubicBezTo>
                      <a:pt x="537" y="241"/>
                      <a:pt x="537" y="251"/>
                      <a:pt x="540" y="249"/>
                    </a:cubicBezTo>
                    <a:cubicBezTo>
                      <a:pt x="545" y="247"/>
                      <a:pt x="548" y="251"/>
                      <a:pt x="553" y="257"/>
                    </a:cubicBezTo>
                    <a:cubicBezTo>
                      <a:pt x="557" y="263"/>
                      <a:pt x="552" y="269"/>
                      <a:pt x="553" y="271"/>
                    </a:cubicBezTo>
                    <a:cubicBezTo>
                      <a:pt x="553" y="273"/>
                      <a:pt x="561" y="272"/>
                      <a:pt x="566" y="270"/>
                    </a:cubicBezTo>
                    <a:cubicBezTo>
                      <a:pt x="570" y="267"/>
                      <a:pt x="575" y="273"/>
                      <a:pt x="578" y="276"/>
                    </a:cubicBezTo>
                    <a:cubicBezTo>
                      <a:pt x="582" y="279"/>
                      <a:pt x="565" y="285"/>
                      <a:pt x="566" y="282"/>
                    </a:cubicBezTo>
                    <a:cubicBezTo>
                      <a:pt x="568" y="279"/>
                      <a:pt x="557" y="270"/>
                      <a:pt x="546" y="274"/>
                    </a:cubicBezTo>
                    <a:cubicBezTo>
                      <a:pt x="536" y="278"/>
                      <a:pt x="543" y="284"/>
                      <a:pt x="544" y="288"/>
                    </a:cubicBezTo>
                    <a:cubicBezTo>
                      <a:pt x="545" y="291"/>
                      <a:pt x="535" y="295"/>
                      <a:pt x="525" y="292"/>
                    </a:cubicBezTo>
                    <a:cubicBezTo>
                      <a:pt x="515" y="288"/>
                      <a:pt x="518" y="294"/>
                      <a:pt x="514" y="294"/>
                    </a:cubicBezTo>
                    <a:cubicBezTo>
                      <a:pt x="510" y="294"/>
                      <a:pt x="506" y="300"/>
                      <a:pt x="510" y="304"/>
                    </a:cubicBezTo>
                    <a:cubicBezTo>
                      <a:pt x="513" y="308"/>
                      <a:pt x="521" y="304"/>
                      <a:pt x="528" y="305"/>
                    </a:cubicBezTo>
                    <a:cubicBezTo>
                      <a:pt x="534" y="305"/>
                      <a:pt x="535" y="307"/>
                      <a:pt x="535" y="303"/>
                    </a:cubicBezTo>
                    <a:cubicBezTo>
                      <a:pt x="536" y="300"/>
                      <a:pt x="543" y="301"/>
                      <a:pt x="548" y="302"/>
                    </a:cubicBezTo>
                    <a:cubicBezTo>
                      <a:pt x="552" y="303"/>
                      <a:pt x="551" y="310"/>
                      <a:pt x="557" y="311"/>
                    </a:cubicBezTo>
                    <a:cubicBezTo>
                      <a:pt x="563" y="311"/>
                      <a:pt x="558" y="317"/>
                      <a:pt x="562" y="321"/>
                    </a:cubicBezTo>
                    <a:cubicBezTo>
                      <a:pt x="565" y="325"/>
                      <a:pt x="576" y="323"/>
                      <a:pt x="581" y="327"/>
                    </a:cubicBezTo>
                    <a:cubicBezTo>
                      <a:pt x="585" y="331"/>
                      <a:pt x="603" y="340"/>
                      <a:pt x="606" y="337"/>
                    </a:cubicBezTo>
                    <a:cubicBezTo>
                      <a:pt x="609" y="333"/>
                      <a:pt x="590" y="317"/>
                      <a:pt x="585" y="315"/>
                    </a:cubicBezTo>
                    <a:cubicBezTo>
                      <a:pt x="579" y="314"/>
                      <a:pt x="590" y="312"/>
                      <a:pt x="597" y="317"/>
                    </a:cubicBezTo>
                    <a:cubicBezTo>
                      <a:pt x="604" y="323"/>
                      <a:pt x="614" y="325"/>
                      <a:pt x="619" y="319"/>
                    </a:cubicBezTo>
                    <a:cubicBezTo>
                      <a:pt x="624" y="312"/>
                      <a:pt x="614" y="314"/>
                      <a:pt x="614" y="310"/>
                    </a:cubicBezTo>
                    <a:cubicBezTo>
                      <a:pt x="614" y="305"/>
                      <a:pt x="611" y="298"/>
                      <a:pt x="606" y="298"/>
                    </a:cubicBezTo>
                    <a:cubicBezTo>
                      <a:pt x="601" y="298"/>
                      <a:pt x="588" y="288"/>
                      <a:pt x="593" y="286"/>
                    </a:cubicBezTo>
                    <a:cubicBezTo>
                      <a:pt x="598" y="284"/>
                      <a:pt x="591" y="281"/>
                      <a:pt x="595" y="277"/>
                    </a:cubicBezTo>
                    <a:cubicBezTo>
                      <a:pt x="599" y="273"/>
                      <a:pt x="602" y="281"/>
                      <a:pt x="606" y="281"/>
                    </a:cubicBezTo>
                    <a:close/>
                    <a:moveTo>
                      <a:pt x="531" y="264"/>
                    </a:moveTo>
                    <a:cubicBezTo>
                      <a:pt x="535" y="264"/>
                      <a:pt x="535" y="257"/>
                      <a:pt x="532" y="254"/>
                    </a:cubicBezTo>
                    <a:cubicBezTo>
                      <a:pt x="530" y="251"/>
                      <a:pt x="526" y="251"/>
                      <a:pt x="522" y="251"/>
                    </a:cubicBezTo>
                    <a:cubicBezTo>
                      <a:pt x="518" y="251"/>
                      <a:pt x="511" y="257"/>
                      <a:pt x="515" y="264"/>
                    </a:cubicBezTo>
                    <a:cubicBezTo>
                      <a:pt x="518" y="270"/>
                      <a:pt x="527" y="265"/>
                      <a:pt x="531" y="264"/>
                    </a:cubicBezTo>
                    <a:close/>
                    <a:moveTo>
                      <a:pt x="487" y="171"/>
                    </a:moveTo>
                    <a:cubicBezTo>
                      <a:pt x="484" y="176"/>
                      <a:pt x="491" y="176"/>
                      <a:pt x="492" y="181"/>
                    </a:cubicBezTo>
                    <a:cubicBezTo>
                      <a:pt x="492" y="187"/>
                      <a:pt x="499" y="189"/>
                      <a:pt x="504" y="185"/>
                    </a:cubicBezTo>
                    <a:cubicBezTo>
                      <a:pt x="509" y="182"/>
                      <a:pt x="523" y="186"/>
                      <a:pt x="523" y="182"/>
                    </a:cubicBezTo>
                    <a:cubicBezTo>
                      <a:pt x="523" y="178"/>
                      <a:pt x="508" y="171"/>
                      <a:pt x="503" y="172"/>
                    </a:cubicBezTo>
                    <a:cubicBezTo>
                      <a:pt x="497" y="173"/>
                      <a:pt x="489" y="167"/>
                      <a:pt x="487" y="171"/>
                    </a:cubicBezTo>
                    <a:close/>
                    <a:moveTo>
                      <a:pt x="620" y="475"/>
                    </a:moveTo>
                    <a:cubicBezTo>
                      <a:pt x="621" y="478"/>
                      <a:pt x="642" y="486"/>
                      <a:pt x="642" y="483"/>
                    </a:cubicBezTo>
                    <a:cubicBezTo>
                      <a:pt x="643" y="479"/>
                      <a:pt x="620" y="473"/>
                      <a:pt x="620" y="475"/>
                    </a:cubicBezTo>
                    <a:close/>
                    <a:moveTo>
                      <a:pt x="711" y="496"/>
                    </a:moveTo>
                    <a:cubicBezTo>
                      <a:pt x="709" y="499"/>
                      <a:pt x="707" y="494"/>
                      <a:pt x="710" y="492"/>
                    </a:cubicBezTo>
                    <a:cubicBezTo>
                      <a:pt x="713" y="490"/>
                      <a:pt x="710" y="489"/>
                      <a:pt x="707" y="490"/>
                    </a:cubicBezTo>
                    <a:cubicBezTo>
                      <a:pt x="704" y="492"/>
                      <a:pt x="705" y="484"/>
                      <a:pt x="708" y="482"/>
                    </a:cubicBezTo>
                    <a:cubicBezTo>
                      <a:pt x="710" y="481"/>
                      <a:pt x="701" y="478"/>
                      <a:pt x="701" y="481"/>
                    </a:cubicBezTo>
                    <a:cubicBezTo>
                      <a:pt x="701" y="483"/>
                      <a:pt x="695" y="482"/>
                      <a:pt x="694" y="479"/>
                    </a:cubicBezTo>
                    <a:cubicBezTo>
                      <a:pt x="693" y="477"/>
                      <a:pt x="689" y="476"/>
                      <a:pt x="690" y="474"/>
                    </a:cubicBezTo>
                    <a:cubicBezTo>
                      <a:pt x="692" y="473"/>
                      <a:pt x="685" y="472"/>
                      <a:pt x="684" y="475"/>
                    </a:cubicBezTo>
                    <a:cubicBezTo>
                      <a:pt x="683" y="478"/>
                      <a:pt x="681" y="473"/>
                      <a:pt x="685" y="469"/>
                    </a:cubicBezTo>
                    <a:cubicBezTo>
                      <a:pt x="688" y="465"/>
                      <a:pt x="687" y="462"/>
                      <a:pt x="691" y="460"/>
                    </a:cubicBezTo>
                    <a:cubicBezTo>
                      <a:pt x="694" y="458"/>
                      <a:pt x="690" y="456"/>
                      <a:pt x="687" y="457"/>
                    </a:cubicBezTo>
                    <a:cubicBezTo>
                      <a:pt x="683" y="459"/>
                      <a:pt x="674" y="472"/>
                      <a:pt x="674" y="475"/>
                    </a:cubicBezTo>
                    <a:cubicBezTo>
                      <a:pt x="674" y="479"/>
                      <a:pt x="674" y="483"/>
                      <a:pt x="670" y="483"/>
                    </a:cubicBezTo>
                    <a:cubicBezTo>
                      <a:pt x="667" y="483"/>
                      <a:pt x="663" y="486"/>
                      <a:pt x="666" y="488"/>
                    </a:cubicBezTo>
                    <a:cubicBezTo>
                      <a:pt x="668" y="490"/>
                      <a:pt x="659" y="495"/>
                      <a:pt x="663" y="498"/>
                    </a:cubicBezTo>
                    <a:cubicBezTo>
                      <a:pt x="666" y="499"/>
                      <a:pt x="671" y="497"/>
                      <a:pt x="676" y="497"/>
                    </a:cubicBezTo>
                    <a:cubicBezTo>
                      <a:pt x="680" y="498"/>
                      <a:pt x="683" y="498"/>
                      <a:pt x="687" y="495"/>
                    </a:cubicBezTo>
                    <a:cubicBezTo>
                      <a:pt x="691" y="493"/>
                      <a:pt x="691" y="498"/>
                      <a:pt x="694" y="497"/>
                    </a:cubicBezTo>
                    <a:cubicBezTo>
                      <a:pt x="698" y="497"/>
                      <a:pt x="692" y="500"/>
                      <a:pt x="693" y="503"/>
                    </a:cubicBezTo>
                    <a:cubicBezTo>
                      <a:pt x="693" y="506"/>
                      <a:pt x="697" y="502"/>
                      <a:pt x="699" y="500"/>
                    </a:cubicBezTo>
                    <a:cubicBezTo>
                      <a:pt x="702" y="499"/>
                      <a:pt x="706" y="500"/>
                      <a:pt x="704" y="502"/>
                    </a:cubicBezTo>
                    <a:cubicBezTo>
                      <a:pt x="703" y="505"/>
                      <a:pt x="712" y="507"/>
                      <a:pt x="714" y="503"/>
                    </a:cubicBezTo>
                    <a:cubicBezTo>
                      <a:pt x="717" y="500"/>
                      <a:pt x="712" y="494"/>
                      <a:pt x="711" y="496"/>
                    </a:cubicBezTo>
                    <a:close/>
                    <a:moveTo>
                      <a:pt x="66" y="431"/>
                    </a:moveTo>
                    <a:cubicBezTo>
                      <a:pt x="60" y="434"/>
                      <a:pt x="75" y="450"/>
                      <a:pt x="78" y="448"/>
                    </a:cubicBezTo>
                    <a:cubicBezTo>
                      <a:pt x="81" y="447"/>
                      <a:pt x="75" y="440"/>
                      <a:pt x="75" y="436"/>
                    </a:cubicBezTo>
                    <a:cubicBezTo>
                      <a:pt x="75" y="432"/>
                      <a:pt x="73" y="427"/>
                      <a:pt x="66" y="431"/>
                    </a:cubicBezTo>
                    <a:close/>
                    <a:moveTo>
                      <a:pt x="654" y="512"/>
                    </a:moveTo>
                    <a:cubicBezTo>
                      <a:pt x="651" y="512"/>
                      <a:pt x="653" y="509"/>
                      <a:pt x="654" y="507"/>
                    </a:cubicBezTo>
                    <a:cubicBezTo>
                      <a:pt x="654" y="505"/>
                      <a:pt x="648" y="507"/>
                      <a:pt x="648" y="510"/>
                    </a:cubicBezTo>
                    <a:cubicBezTo>
                      <a:pt x="648" y="512"/>
                      <a:pt x="644" y="513"/>
                      <a:pt x="644" y="514"/>
                    </a:cubicBezTo>
                    <a:cubicBezTo>
                      <a:pt x="644" y="519"/>
                      <a:pt x="644" y="516"/>
                      <a:pt x="641" y="518"/>
                    </a:cubicBezTo>
                    <a:cubicBezTo>
                      <a:pt x="638" y="519"/>
                      <a:pt x="627" y="518"/>
                      <a:pt x="626" y="515"/>
                    </a:cubicBezTo>
                    <a:cubicBezTo>
                      <a:pt x="626" y="513"/>
                      <a:pt x="618" y="512"/>
                      <a:pt x="618" y="508"/>
                    </a:cubicBezTo>
                    <a:cubicBezTo>
                      <a:pt x="617" y="505"/>
                      <a:pt x="613" y="504"/>
                      <a:pt x="617" y="500"/>
                    </a:cubicBezTo>
                    <a:cubicBezTo>
                      <a:pt x="620" y="496"/>
                      <a:pt x="616" y="494"/>
                      <a:pt x="613" y="497"/>
                    </a:cubicBezTo>
                    <a:cubicBezTo>
                      <a:pt x="610" y="500"/>
                      <a:pt x="608" y="496"/>
                      <a:pt x="612" y="494"/>
                    </a:cubicBezTo>
                    <a:cubicBezTo>
                      <a:pt x="616" y="493"/>
                      <a:pt x="624" y="491"/>
                      <a:pt x="620" y="484"/>
                    </a:cubicBezTo>
                    <a:cubicBezTo>
                      <a:pt x="616" y="477"/>
                      <a:pt x="592" y="486"/>
                      <a:pt x="585" y="489"/>
                    </a:cubicBezTo>
                    <a:cubicBezTo>
                      <a:pt x="579" y="493"/>
                      <a:pt x="571" y="504"/>
                      <a:pt x="568" y="504"/>
                    </a:cubicBezTo>
                    <a:cubicBezTo>
                      <a:pt x="565" y="504"/>
                      <a:pt x="574" y="498"/>
                      <a:pt x="575" y="496"/>
                    </a:cubicBezTo>
                    <a:cubicBezTo>
                      <a:pt x="577" y="494"/>
                      <a:pt x="575" y="491"/>
                      <a:pt x="577" y="492"/>
                    </a:cubicBezTo>
                    <a:cubicBezTo>
                      <a:pt x="579" y="493"/>
                      <a:pt x="584" y="485"/>
                      <a:pt x="588" y="482"/>
                    </a:cubicBezTo>
                    <a:cubicBezTo>
                      <a:pt x="592" y="479"/>
                      <a:pt x="596" y="482"/>
                      <a:pt x="596" y="479"/>
                    </a:cubicBezTo>
                    <a:cubicBezTo>
                      <a:pt x="597" y="477"/>
                      <a:pt x="599" y="475"/>
                      <a:pt x="602" y="472"/>
                    </a:cubicBezTo>
                    <a:cubicBezTo>
                      <a:pt x="606" y="469"/>
                      <a:pt x="649" y="470"/>
                      <a:pt x="653" y="470"/>
                    </a:cubicBezTo>
                    <a:cubicBezTo>
                      <a:pt x="657" y="470"/>
                      <a:pt x="665" y="464"/>
                      <a:pt x="667" y="461"/>
                    </a:cubicBezTo>
                    <a:cubicBezTo>
                      <a:pt x="669" y="457"/>
                      <a:pt x="672" y="457"/>
                      <a:pt x="678" y="458"/>
                    </a:cubicBezTo>
                    <a:cubicBezTo>
                      <a:pt x="684" y="458"/>
                      <a:pt x="687" y="453"/>
                      <a:pt x="689" y="451"/>
                    </a:cubicBezTo>
                    <a:cubicBezTo>
                      <a:pt x="692" y="449"/>
                      <a:pt x="691" y="448"/>
                      <a:pt x="689" y="447"/>
                    </a:cubicBezTo>
                    <a:cubicBezTo>
                      <a:pt x="686" y="447"/>
                      <a:pt x="684" y="445"/>
                      <a:pt x="686" y="445"/>
                    </a:cubicBezTo>
                    <a:cubicBezTo>
                      <a:pt x="689" y="445"/>
                      <a:pt x="690" y="443"/>
                      <a:pt x="691" y="440"/>
                    </a:cubicBezTo>
                    <a:cubicBezTo>
                      <a:pt x="692" y="437"/>
                      <a:pt x="690" y="438"/>
                      <a:pt x="687" y="434"/>
                    </a:cubicBezTo>
                    <a:cubicBezTo>
                      <a:pt x="683" y="430"/>
                      <a:pt x="682" y="435"/>
                      <a:pt x="678" y="435"/>
                    </a:cubicBezTo>
                    <a:cubicBezTo>
                      <a:pt x="675" y="435"/>
                      <a:pt x="681" y="430"/>
                      <a:pt x="678" y="429"/>
                    </a:cubicBezTo>
                    <a:cubicBezTo>
                      <a:pt x="675" y="427"/>
                      <a:pt x="670" y="428"/>
                      <a:pt x="665" y="432"/>
                    </a:cubicBezTo>
                    <a:cubicBezTo>
                      <a:pt x="661" y="435"/>
                      <a:pt x="661" y="432"/>
                      <a:pt x="658" y="435"/>
                    </a:cubicBezTo>
                    <a:cubicBezTo>
                      <a:pt x="654" y="439"/>
                      <a:pt x="654" y="433"/>
                      <a:pt x="656" y="432"/>
                    </a:cubicBezTo>
                    <a:cubicBezTo>
                      <a:pt x="657" y="430"/>
                      <a:pt x="659" y="432"/>
                      <a:pt x="660" y="430"/>
                    </a:cubicBezTo>
                    <a:cubicBezTo>
                      <a:pt x="662" y="428"/>
                      <a:pt x="664" y="430"/>
                      <a:pt x="668" y="427"/>
                    </a:cubicBezTo>
                    <a:cubicBezTo>
                      <a:pt x="672" y="425"/>
                      <a:pt x="675" y="426"/>
                      <a:pt x="677" y="424"/>
                    </a:cubicBezTo>
                    <a:cubicBezTo>
                      <a:pt x="678" y="422"/>
                      <a:pt x="675" y="419"/>
                      <a:pt x="671" y="420"/>
                    </a:cubicBezTo>
                    <a:cubicBezTo>
                      <a:pt x="667" y="421"/>
                      <a:pt x="664" y="415"/>
                      <a:pt x="662" y="417"/>
                    </a:cubicBezTo>
                    <a:cubicBezTo>
                      <a:pt x="659" y="418"/>
                      <a:pt x="660" y="414"/>
                      <a:pt x="657" y="416"/>
                    </a:cubicBezTo>
                    <a:cubicBezTo>
                      <a:pt x="654" y="417"/>
                      <a:pt x="652" y="415"/>
                      <a:pt x="651" y="412"/>
                    </a:cubicBezTo>
                    <a:cubicBezTo>
                      <a:pt x="650" y="408"/>
                      <a:pt x="642" y="403"/>
                      <a:pt x="637" y="401"/>
                    </a:cubicBezTo>
                    <a:cubicBezTo>
                      <a:pt x="633" y="400"/>
                      <a:pt x="636" y="397"/>
                      <a:pt x="638" y="399"/>
                    </a:cubicBezTo>
                    <a:cubicBezTo>
                      <a:pt x="641" y="401"/>
                      <a:pt x="644" y="397"/>
                      <a:pt x="645" y="396"/>
                    </a:cubicBezTo>
                    <a:cubicBezTo>
                      <a:pt x="646" y="394"/>
                      <a:pt x="643" y="392"/>
                      <a:pt x="642" y="392"/>
                    </a:cubicBezTo>
                    <a:cubicBezTo>
                      <a:pt x="640" y="392"/>
                      <a:pt x="640" y="390"/>
                      <a:pt x="641" y="388"/>
                    </a:cubicBezTo>
                    <a:cubicBezTo>
                      <a:pt x="641" y="386"/>
                      <a:pt x="636" y="384"/>
                      <a:pt x="635" y="382"/>
                    </a:cubicBezTo>
                    <a:cubicBezTo>
                      <a:pt x="635" y="380"/>
                      <a:pt x="632" y="379"/>
                      <a:pt x="632" y="377"/>
                    </a:cubicBezTo>
                    <a:cubicBezTo>
                      <a:pt x="632" y="376"/>
                      <a:pt x="629" y="373"/>
                      <a:pt x="629" y="371"/>
                    </a:cubicBezTo>
                    <a:cubicBezTo>
                      <a:pt x="629" y="369"/>
                      <a:pt x="624" y="365"/>
                      <a:pt x="624" y="362"/>
                    </a:cubicBezTo>
                    <a:cubicBezTo>
                      <a:pt x="624" y="360"/>
                      <a:pt x="621" y="358"/>
                      <a:pt x="620" y="355"/>
                    </a:cubicBezTo>
                    <a:cubicBezTo>
                      <a:pt x="619" y="352"/>
                      <a:pt x="617" y="353"/>
                      <a:pt x="616" y="358"/>
                    </a:cubicBezTo>
                    <a:cubicBezTo>
                      <a:pt x="615" y="362"/>
                      <a:pt x="611" y="362"/>
                      <a:pt x="612" y="363"/>
                    </a:cubicBezTo>
                    <a:cubicBezTo>
                      <a:pt x="615" y="366"/>
                      <a:pt x="613" y="366"/>
                      <a:pt x="611" y="368"/>
                    </a:cubicBezTo>
                    <a:cubicBezTo>
                      <a:pt x="610" y="370"/>
                      <a:pt x="612" y="372"/>
                      <a:pt x="610" y="372"/>
                    </a:cubicBezTo>
                    <a:cubicBezTo>
                      <a:pt x="607" y="372"/>
                      <a:pt x="608" y="378"/>
                      <a:pt x="607" y="376"/>
                    </a:cubicBezTo>
                    <a:cubicBezTo>
                      <a:pt x="605" y="373"/>
                      <a:pt x="602" y="374"/>
                      <a:pt x="602" y="376"/>
                    </a:cubicBezTo>
                    <a:cubicBezTo>
                      <a:pt x="602" y="379"/>
                      <a:pt x="596" y="381"/>
                      <a:pt x="594" y="381"/>
                    </a:cubicBezTo>
                    <a:cubicBezTo>
                      <a:pt x="592" y="381"/>
                      <a:pt x="592" y="376"/>
                      <a:pt x="590" y="377"/>
                    </a:cubicBezTo>
                    <a:cubicBezTo>
                      <a:pt x="588" y="379"/>
                      <a:pt x="588" y="373"/>
                      <a:pt x="585" y="373"/>
                    </a:cubicBezTo>
                    <a:cubicBezTo>
                      <a:pt x="582" y="374"/>
                      <a:pt x="580" y="373"/>
                      <a:pt x="581" y="371"/>
                    </a:cubicBezTo>
                    <a:cubicBezTo>
                      <a:pt x="582" y="368"/>
                      <a:pt x="576" y="367"/>
                      <a:pt x="578" y="365"/>
                    </a:cubicBezTo>
                    <a:cubicBezTo>
                      <a:pt x="580" y="363"/>
                      <a:pt x="577" y="361"/>
                      <a:pt x="577" y="356"/>
                    </a:cubicBezTo>
                    <a:cubicBezTo>
                      <a:pt x="576" y="351"/>
                      <a:pt x="579" y="351"/>
                      <a:pt x="579" y="349"/>
                    </a:cubicBezTo>
                    <a:cubicBezTo>
                      <a:pt x="579" y="347"/>
                      <a:pt x="577" y="347"/>
                      <a:pt x="575" y="349"/>
                    </a:cubicBezTo>
                    <a:cubicBezTo>
                      <a:pt x="573" y="350"/>
                      <a:pt x="573" y="347"/>
                      <a:pt x="571" y="347"/>
                    </a:cubicBezTo>
                    <a:cubicBezTo>
                      <a:pt x="568" y="347"/>
                      <a:pt x="561" y="347"/>
                      <a:pt x="561" y="344"/>
                    </a:cubicBezTo>
                    <a:cubicBezTo>
                      <a:pt x="561" y="340"/>
                      <a:pt x="558" y="342"/>
                      <a:pt x="557" y="339"/>
                    </a:cubicBezTo>
                    <a:cubicBezTo>
                      <a:pt x="556" y="336"/>
                      <a:pt x="553" y="338"/>
                      <a:pt x="553" y="336"/>
                    </a:cubicBezTo>
                    <a:cubicBezTo>
                      <a:pt x="553" y="334"/>
                      <a:pt x="552" y="333"/>
                      <a:pt x="550" y="333"/>
                    </a:cubicBezTo>
                    <a:cubicBezTo>
                      <a:pt x="548" y="333"/>
                      <a:pt x="547" y="330"/>
                      <a:pt x="544" y="330"/>
                    </a:cubicBezTo>
                    <a:cubicBezTo>
                      <a:pt x="541" y="330"/>
                      <a:pt x="538" y="332"/>
                      <a:pt x="536" y="333"/>
                    </a:cubicBezTo>
                    <a:cubicBezTo>
                      <a:pt x="535" y="333"/>
                      <a:pt x="530" y="330"/>
                      <a:pt x="529" y="331"/>
                    </a:cubicBezTo>
                    <a:cubicBezTo>
                      <a:pt x="527" y="333"/>
                      <a:pt x="527" y="331"/>
                      <a:pt x="522" y="329"/>
                    </a:cubicBezTo>
                    <a:cubicBezTo>
                      <a:pt x="518" y="328"/>
                      <a:pt x="512" y="328"/>
                      <a:pt x="512" y="329"/>
                    </a:cubicBezTo>
                    <a:cubicBezTo>
                      <a:pt x="511" y="331"/>
                      <a:pt x="508" y="331"/>
                      <a:pt x="508" y="335"/>
                    </a:cubicBezTo>
                    <a:cubicBezTo>
                      <a:pt x="509" y="339"/>
                      <a:pt x="513" y="338"/>
                      <a:pt x="514" y="341"/>
                    </a:cubicBezTo>
                    <a:cubicBezTo>
                      <a:pt x="514" y="343"/>
                      <a:pt x="512" y="342"/>
                      <a:pt x="512" y="345"/>
                    </a:cubicBezTo>
                    <a:cubicBezTo>
                      <a:pt x="511" y="347"/>
                      <a:pt x="509" y="347"/>
                      <a:pt x="509" y="348"/>
                    </a:cubicBezTo>
                    <a:cubicBezTo>
                      <a:pt x="509" y="350"/>
                      <a:pt x="511" y="350"/>
                      <a:pt x="512" y="353"/>
                    </a:cubicBezTo>
                    <a:cubicBezTo>
                      <a:pt x="512" y="356"/>
                      <a:pt x="514" y="356"/>
                      <a:pt x="515" y="360"/>
                    </a:cubicBezTo>
                    <a:cubicBezTo>
                      <a:pt x="515" y="364"/>
                      <a:pt x="513" y="364"/>
                      <a:pt x="512" y="364"/>
                    </a:cubicBezTo>
                    <a:cubicBezTo>
                      <a:pt x="510" y="365"/>
                      <a:pt x="512" y="367"/>
                      <a:pt x="509" y="370"/>
                    </a:cubicBezTo>
                    <a:cubicBezTo>
                      <a:pt x="507" y="372"/>
                      <a:pt x="505" y="376"/>
                      <a:pt x="507" y="377"/>
                    </a:cubicBezTo>
                    <a:cubicBezTo>
                      <a:pt x="509" y="379"/>
                      <a:pt x="516" y="382"/>
                      <a:pt x="519" y="387"/>
                    </a:cubicBezTo>
                    <a:cubicBezTo>
                      <a:pt x="522" y="392"/>
                      <a:pt x="521" y="399"/>
                      <a:pt x="520" y="405"/>
                    </a:cubicBezTo>
                    <a:cubicBezTo>
                      <a:pt x="520" y="410"/>
                      <a:pt x="514" y="411"/>
                      <a:pt x="509" y="416"/>
                    </a:cubicBezTo>
                    <a:cubicBezTo>
                      <a:pt x="505" y="420"/>
                      <a:pt x="500" y="420"/>
                      <a:pt x="498" y="420"/>
                    </a:cubicBezTo>
                    <a:cubicBezTo>
                      <a:pt x="496" y="420"/>
                      <a:pt x="497" y="424"/>
                      <a:pt x="500" y="428"/>
                    </a:cubicBezTo>
                    <a:cubicBezTo>
                      <a:pt x="503" y="431"/>
                      <a:pt x="501" y="432"/>
                      <a:pt x="502" y="436"/>
                    </a:cubicBezTo>
                    <a:cubicBezTo>
                      <a:pt x="504" y="439"/>
                      <a:pt x="502" y="442"/>
                      <a:pt x="504" y="445"/>
                    </a:cubicBezTo>
                    <a:cubicBezTo>
                      <a:pt x="507" y="449"/>
                      <a:pt x="505" y="450"/>
                      <a:pt x="503" y="452"/>
                    </a:cubicBezTo>
                    <a:cubicBezTo>
                      <a:pt x="500" y="455"/>
                      <a:pt x="504" y="453"/>
                      <a:pt x="504" y="456"/>
                    </a:cubicBezTo>
                    <a:cubicBezTo>
                      <a:pt x="504" y="459"/>
                      <a:pt x="503" y="458"/>
                      <a:pt x="500" y="456"/>
                    </a:cubicBezTo>
                    <a:cubicBezTo>
                      <a:pt x="498" y="454"/>
                      <a:pt x="496" y="459"/>
                      <a:pt x="496" y="461"/>
                    </a:cubicBezTo>
                    <a:cubicBezTo>
                      <a:pt x="496" y="463"/>
                      <a:pt x="490" y="458"/>
                      <a:pt x="489" y="458"/>
                    </a:cubicBezTo>
                    <a:cubicBezTo>
                      <a:pt x="488" y="459"/>
                      <a:pt x="489" y="455"/>
                      <a:pt x="486" y="453"/>
                    </a:cubicBezTo>
                    <a:cubicBezTo>
                      <a:pt x="483" y="450"/>
                      <a:pt x="481" y="450"/>
                      <a:pt x="481" y="447"/>
                    </a:cubicBezTo>
                    <a:cubicBezTo>
                      <a:pt x="481" y="445"/>
                      <a:pt x="475" y="443"/>
                      <a:pt x="475" y="440"/>
                    </a:cubicBezTo>
                    <a:cubicBezTo>
                      <a:pt x="475" y="437"/>
                      <a:pt x="476" y="430"/>
                      <a:pt x="474" y="428"/>
                    </a:cubicBezTo>
                    <a:cubicBezTo>
                      <a:pt x="473" y="426"/>
                      <a:pt x="474" y="423"/>
                      <a:pt x="475" y="422"/>
                    </a:cubicBezTo>
                    <a:cubicBezTo>
                      <a:pt x="476" y="420"/>
                      <a:pt x="474" y="417"/>
                      <a:pt x="471" y="417"/>
                    </a:cubicBezTo>
                    <a:cubicBezTo>
                      <a:pt x="468" y="417"/>
                      <a:pt x="463" y="415"/>
                      <a:pt x="459" y="416"/>
                    </a:cubicBezTo>
                    <a:cubicBezTo>
                      <a:pt x="454" y="416"/>
                      <a:pt x="452" y="415"/>
                      <a:pt x="450" y="414"/>
                    </a:cubicBezTo>
                    <a:cubicBezTo>
                      <a:pt x="449" y="413"/>
                      <a:pt x="445" y="410"/>
                      <a:pt x="439" y="409"/>
                    </a:cubicBezTo>
                    <a:cubicBezTo>
                      <a:pt x="434" y="407"/>
                      <a:pt x="431" y="405"/>
                      <a:pt x="431" y="403"/>
                    </a:cubicBezTo>
                    <a:cubicBezTo>
                      <a:pt x="430" y="401"/>
                      <a:pt x="425" y="400"/>
                      <a:pt x="423" y="399"/>
                    </a:cubicBezTo>
                    <a:cubicBezTo>
                      <a:pt x="422" y="397"/>
                      <a:pt x="417" y="396"/>
                      <a:pt x="415" y="396"/>
                    </a:cubicBezTo>
                    <a:cubicBezTo>
                      <a:pt x="413" y="397"/>
                      <a:pt x="407" y="392"/>
                      <a:pt x="404" y="392"/>
                    </a:cubicBezTo>
                    <a:cubicBezTo>
                      <a:pt x="401" y="392"/>
                      <a:pt x="393" y="395"/>
                      <a:pt x="392" y="396"/>
                    </a:cubicBezTo>
                    <a:cubicBezTo>
                      <a:pt x="391" y="396"/>
                      <a:pt x="392" y="393"/>
                      <a:pt x="393" y="392"/>
                    </a:cubicBezTo>
                    <a:cubicBezTo>
                      <a:pt x="394" y="390"/>
                      <a:pt x="390" y="385"/>
                      <a:pt x="390" y="382"/>
                    </a:cubicBezTo>
                    <a:cubicBezTo>
                      <a:pt x="389" y="378"/>
                      <a:pt x="387" y="374"/>
                      <a:pt x="384" y="375"/>
                    </a:cubicBezTo>
                    <a:cubicBezTo>
                      <a:pt x="380" y="375"/>
                      <a:pt x="376" y="373"/>
                      <a:pt x="375" y="372"/>
                    </a:cubicBezTo>
                    <a:cubicBezTo>
                      <a:pt x="374" y="372"/>
                      <a:pt x="374" y="362"/>
                      <a:pt x="374" y="357"/>
                    </a:cubicBezTo>
                    <a:cubicBezTo>
                      <a:pt x="375" y="353"/>
                      <a:pt x="380" y="347"/>
                      <a:pt x="380" y="344"/>
                    </a:cubicBezTo>
                    <a:cubicBezTo>
                      <a:pt x="380" y="341"/>
                      <a:pt x="383" y="340"/>
                      <a:pt x="386" y="339"/>
                    </a:cubicBezTo>
                    <a:cubicBezTo>
                      <a:pt x="388" y="339"/>
                      <a:pt x="386" y="333"/>
                      <a:pt x="389" y="333"/>
                    </a:cubicBezTo>
                    <a:cubicBezTo>
                      <a:pt x="392" y="333"/>
                      <a:pt x="392" y="332"/>
                      <a:pt x="392" y="329"/>
                    </a:cubicBezTo>
                    <a:cubicBezTo>
                      <a:pt x="393" y="327"/>
                      <a:pt x="396" y="329"/>
                      <a:pt x="394" y="327"/>
                    </a:cubicBezTo>
                    <a:cubicBezTo>
                      <a:pt x="392" y="325"/>
                      <a:pt x="394" y="325"/>
                      <a:pt x="398" y="325"/>
                    </a:cubicBezTo>
                    <a:cubicBezTo>
                      <a:pt x="402" y="325"/>
                      <a:pt x="408" y="323"/>
                      <a:pt x="407" y="319"/>
                    </a:cubicBezTo>
                    <a:cubicBezTo>
                      <a:pt x="406" y="315"/>
                      <a:pt x="396" y="318"/>
                      <a:pt x="396" y="315"/>
                    </a:cubicBezTo>
                    <a:cubicBezTo>
                      <a:pt x="396" y="311"/>
                      <a:pt x="382" y="311"/>
                      <a:pt x="383" y="309"/>
                    </a:cubicBezTo>
                    <a:cubicBezTo>
                      <a:pt x="384" y="307"/>
                      <a:pt x="397" y="311"/>
                      <a:pt x="401" y="312"/>
                    </a:cubicBezTo>
                    <a:cubicBezTo>
                      <a:pt x="406" y="314"/>
                      <a:pt x="407" y="314"/>
                      <a:pt x="411" y="314"/>
                    </a:cubicBezTo>
                    <a:cubicBezTo>
                      <a:pt x="415" y="314"/>
                      <a:pt x="412" y="309"/>
                      <a:pt x="413" y="307"/>
                    </a:cubicBezTo>
                    <a:cubicBezTo>
                      <a:pt x="413" y="305"/>
                      <a:pt x="421" y="310"/>
                      <a:pt x="425" y="309"/>
                    </a:cubicBezTo>
                    <a:cubicBezTo>
                      <a:pt x="429" y="308"/>
                      <a:pt x="433" y="299"/>
                      <a:pt x="436" y="297"/>
                    </a:cubicBezTo>
                    <a:cubicBezTo>
                      <a:pt x="440" y="295"/>
                      <a:pt x="436" y="293"/>
                      <a:pt x="430" y="293"/>
                    </a:cubicBezTo>
                    <a:cubicBezTo>
                      <a:pt x="423" y="294"/>
                      <a:pt x="420" y="291"/>
                      <a:pt x="416" y="288"/>
                    </a:cubicBezTo>
                    <a:cubicBezTo>
                      <a:pt x="412" y="286"/>
                      <a:pt x="413" y="284"/>
                      <a:pt x="417" y="284"/>
                    </a:cubicBezTo>
                    <a:cubicBezTo>
                      <a:pt x="420" y="284"/>
                      <a:pt x="429" y="292"/>
                      <a:pt x="433" y="292"/>
                    </a:cubicBezTo>
                    <a:cubicBezTo>
                      <a:pt x="436" y="292"/>
                      <a:pt x="442" y="285"/>
                      <a:pt x="445" y="283"/>
                    </a:cubicBezTo>
                    <a:cubicBezTo>
                      <a:pt x="448" y="281"/>
                      <a:pt x="442" y="280"/>
                      <a:pt x="440" y="278"/>
                    </a:cubicBezTo>
                    <a:cubicBezTo>
                      <a:pt x="438" y="277"/>
                      <a:pt x="443" y="276"/>
                      <a:pt x="446" y="276"/>
                    </a:cubicBezTo>
                    <a:cubicBezTo>
                      <a:pt x="449" y="276"/>
                      <a:pt x="450" y="278"/>
                      <a:pt x="451" y="280"/>
                    </a:cubicBezTo>
                    <a:cubicBezTo>
                      <a:pt x="453" y="281"/>
                      <a:pt x="458" y="279"/>
                      <a:pt x="460" y="279"/>
                    </a:cubicBezTo>
                    <a:cubicBezTo>
                      <a:pt x="463" y="279"/>
                      <a:pt x="460" y="275"/>
                      <a:pt x="456" y="273"/>
                    </a:cubicBezTo>
                    <a:cubicBezTo>
                      <a:pt x="451" y="271"/>
                      <a:pt x="456" y="268"/>
                      <a:pt x="457" y="271"/>
                    </a:cubicBezTo>
                    <a:cubicBezTo>
                      <a:pt x="458" y="273"/>
                      <a:pt x="461" y="273"/>
                      <a:pt x="463" y="276"/>
                    </a:cubicBezTo>
                    <a:cubicBezTo>
                      <a:pt x="465" y="280"/>
                      <a:pt x="466" y="277"/>
                      <a:pt x="469" y="276"/>
                    </a:cubicBezTo>
                    <a:cubicBezTo>
                      <a:pt x="473" y="275"/>
                      <a:pt x="475" y="272"/>
                      <a:pt x="477" y="270"/>
                    </a:cubicBezTo>
                    <a:cubicBezTo>
                      <a:pt x="479" y="268"/>
                      <a:pt x="479" y="271"/>
                      <a:pt x="481" y="267"/>
                    </a:cubicBezTo>
                    <a:cubicBezTo>
                      <a:pt x="484" y="264"/>
                      <a:pt x="480" y="261"/>
                      <a:pt x="478" y="259"/>
                    </a:cubicBezTo>
                    <a:cubicBezTo>
                      <a:pt x="475" y="256"/>
                      <a:pt x="478" y="254"/>
                      <a:pt x="475" y="253"/>
                    </a:cubicBezTo>
                    <a:cubicBezTo>
                      <a:pt x="472" y="251"/>
                      <a:pt x="471" y="249"/>
                      <a:pt x="475" y="249"/>
                    </a:cubicBezTo>
                    <a:cubicBezTo>
                      <a:pt x="479" y="250"/>
                      <a:pt x="481" y="249"/>
                      <a:pt x="483" y="247"/>
                    </a:cubicBezTo>
                    <a:cubicBezTo>
                      <a:pt x="485" y="244"/>
                      <a:pt x="478" y="244"/>
                      <a:pt x="481" y="242"/>
                    </a:cubicBezTo>
                    <a:cubicBezTo>
                      <a:pt x="484" y="240"/>
                      <a:pt x="481" y="238"/>
                      <a:pt x="478" y="238"/>
                    </a:cubicBezTo>
                    <a:cubicBezTo>
                      <a:pt x="475" y="238"/>
                      <a:pt x="472" y="237"/>
                      <a:pt x="472" y="234"/>
                    </a:cubicBezTo>
                    <a:cubicBezTo>
                      <a:pt x="472" y="231"/>
                      <a:pt x="466" y="233"/>
                      <a:pt x="463" y="231"/>
                    </a:cubicBezTo>
                    <a:cubicBezTo>
                      <a:pt x="460" y="230"/>
                      <a:pt x="452" y="230"/>
                      <a:pt x="450" y="230"/>
                    </a:cubicBezTo>
                    <a:cubicBezTo>
                      <a:pt x="449" y="231"/>
                      <a:pt x="448" y="238"/>
                      <a:pt x="451" y="238"/>
                    </a:cubicBezTo>
                    <a:cubicBezTo>
                      <a:pt x="454" y="238"/>
                      <a:pt x="456" y="241"/>
                      <a:pt x="454" y="242"/>
                    </a:cubicBezTo>
                    <a:cubicBezTo>
                      <a:pt x="451" y="243"/>
                      <a:pt x="454" y="246"/>
                      <a:pt x="452" y="245"/>
                    </a:cubicBezTo>
                    <a:cubicBezTo>
                      <a:pt x="450" y="245"/>
                      <a:pt x="448" y="244"/>
                      <a:pt x="447" y="249"/>
                    </a:cubicBezTo>
                    <a:cubicBezTo>
                      <a:pt x="446" y="254"/>
                      <a:pt x="446" y="255"/>
                      <a:pt x="443" y="257"/>
                    </a:cubicBezTo>
                    <a:cubicBezTo>
                      <a:pt x="440" y="259"/>
                      <a:pt x="442" y="252"/>
                      <a:pt x="440" y="252"/>
                    </a:cubicBezTo>
                    <a:cubicBezTo>
                      <a:pt x="437" y="252"/>
                      <a:pt x="436" y="258"/>
                      <a:pt x="438" y="258"/>
                    </a:cubicBezTo>
                    <a:cubicBezTo>
                      <a:pt x="441" y="259"/>
                      <a:pt x="441" y="261"/>
                      <a:pt x="441" y="263"/>
                    </a:cubicBezTo>
                    <a:cubicBezTo>
                      <a:pt x="442" y="266"/>
                      <a:pt x="438" y="264"/>
                      <a:pt x="436" y="267"/>
                    </a:cubicBezTo>
                    <a:cubicBezTo>
                      <a:pt x="434" y="270"/>
                      <a:pt x="434" y="266"/>
                      <a:pt x="431" y="264"/>
                    </a:cubicBezTo>
                    <a:cubicBezTo>
                      <a:pt x="429" y="262"/>
                      <a:pt x="426" y="258"/>
                      <a:pt x="426" y="255"/>
                    </a:cubicBezTo>
                    <a:cubicBezTo>
                      <a:pt x="426" y="253"/>
                      <a:pt x="427" y="252"/>
                      <a:pt x="429" y="252"/>
                    </a:cubicBezTo>
                    <a:cubicBezTo>
                      <a:pt x="431" y="251"/>
                      <a:pt x="429" y="250"/>
                      <a:pt x="429" y="246"/>
                    </a:cubicBezTo>
                    <a:cubicBezTo>
                      <a:pt x="429" y="243"/>
                      <a:pt x="427" y="244"/>
                      <a:pt x="424" y="241"/>
                    </a:cubicBezTo>
                    <a:cubicBezTo>
                      <a:pt x="421" y="237"/>
                      <a:pt x="418" y="237"/>
                      <a:pt x="416" y="239"/>
                    </a:cubicBezTo>
                    <a:cubicBezTo>
                      <a:pt x="415" y="241"/>
                      <a:pt x="416" y="244"/>
                      <a:pt x="413" y="245"/>
                    </a:cubicBezTo>
                    <a:cubicBezTo>
                      <a:pt x="411" y="246"/>
                      <a:pt x="412" y="251"/>
                      <a:pt x="410" y="251"/>
                    </a:cubicBezTo>
                    <a:cubicBezTo>
                      <a:pt x="408" y="252"/>
                      <a:pt x="409" y="242"/>
                      <a:pt x="407" y="242"/>
                    </a:cubicBezTo>
                    <a:cubicBezTo>
                      <a:pt x="405" y="241"/>
                      <a:pt x="405" y="239"/>
                      <a:pt x="408" y="238"/>
                    </a:cubicBezTo>
                    <a:cubicBezTo>
                      <a:pt x="411" y="238"/>
                      <a:pt x="412" y="235"/>
                      <a:pt x="410" y="235"/>
                    </a:cubicBezTo>
                    <a:cubicBezTo>
                      <a:pt x="408" y="235"/>
                      <a:pt x="404" y="232"/>
                      <a:pt x="402" y="232"/>
                    </a:cubicBezTo>
                    <a:cubicBezTo>
                      <a:pt x="400" y="231"/>
                      <a:pt x="398" y="235"/>
                      <a:pt x="396" y="233"/>
                    </a:cubicBezTo>
                    <a:cubicBezTo>
                      <a:pt x="394" y="232"/>
                      <a:pt x="396" y="228"/>
                      <a:pt x="396" y="226"/>
                    </a:cubicBezTo>
                    <a:cubicBezTo>
                      <a:pt x="397" y="224"/>
                      <a:pt x="399" y="227"/>
                      <a:pt x="401" y="225"/>
                    </a:cubicBezTo>
                    <a:cubicBezTo>
                      <a:pt x="403" y="222"/>
                      <a:pt x="396" y="222"/>
                      <a:pt x="396" y="220"/>
                    </a:cubicBezTo>
                    <a:cubicBezTo>
                      <a:pt x="396" y="217"/>
                      <a:pt x="391" y="216"/>
                      <a:pt x="389" y="215"/>
                    </a:cubicBezTo>
                    <a:cubicBezTo>
                      <a:pt x="387" y="214"/>
                      <a:pt x="390" y="210"/>
                      <a:pt x="389" y="208"/>
                    </a:cubicBezTo>
                    <a:cubicBezTo>
                      <a:pt x="388" y="206"/>
                      <a:pt x="382" y="201"/>
                      <a:pt x="379" y="201"/>
                    </a:cubicBezTo>
                    <a:cubicBezTo>
                      <a:pt x="376" y="202"/>
                      <a:pt x="375" y="197"/>
                      <a:pt x="377" y="198"/>
                    </a:cubicBezTo>
                    <a:cubicBezTo>
                      <a:pt x="379" y="198"/>
                      <a:pt x="380" y="197"/>
                      <a:pt x="383" y="193"/>
                    </a:cubicBezTo>
                    <a:cubicBezTo>
                      <a:pt x="386" y="190"/>
                      <a:pt x="386" y="189"/>
                      <a:pt x="384" y="188"/>
                    </a:cubicBezTo>
                    <a:cubicBezTo>
                      <a:pt x="382" y="187"/>
                      <a:pt x="381" y="185"/>
                      <a:pt x="385" y="185"/>
                    </a:cubicBezTo>
                    <a:cubicBezTo>
                      <a:pt x="388" y="186"/>
                      <a:pt x="395" y="188"/>
                      <a:pt x="397" y="186"/>
                    </a:cubicBezTo>
                    <a:cubicBezTo>
                      <a:pt x="399" y="185"/>
                      <a:pt x="406" y="174"/>
                      <a:pt x="409" y="171"/>
                    </a:cubicBezTo>
                    <a:cubicBezTo>
                      <a:pt x="411" y="167"/>
                      <a:pt x="407" y="166"/>
                      <a:pt x="400" y="167"/>
                    </a:cubicBezTo>
                    <a:cubicBezTo>
                      <a:pt x="394" y="168"/>
                      <a:pt x="392" y="165"/>
                      <a:pt x="387" y="164"/>
                    </a:cubicBezTo>
                    <a:cubicBezTo>
                      <a:pt x="382" y="164"/>
                      <a:pt x="372" y="165"/>
                      <a:pt x="370" y="167"/>
                    </a:cubicBezTo>
                    <a:cubicBezTo>
                      <a:pt x="369" y="168"/>
                      <a:pt x="373" y="170"/>
                      <a:pt x="372" y="172"/>
                    </a:cubicBezTo>
                    <a:cubicBezTo>
                      <a:pt x="372" y="173"/>
                      <a:pt x="369" y="170"/>
                      <a:pt x="367" y="171"/>
                    </a:cubicBezTo>
                    <a:cubicBezTo>
                      <a:pt x="366" y="172"/>
                      <a:pt x="368" y="174"/>
                      <a:pt x="367" y="180"/>
                    </a:cubicBezTo>
                    <a:cubicBezTo>
                      <a:pt x="367" y="187"/>
                      <a:pt x="369" y="187"/>
                      <a:pt x="370" y="189"/>
                    </a:cubicBezTo>
                    <a:cubicBezTo>
                      <a:pt x="372" y="192"/>
                      <a:pt x="372" y="195"/>
                      <a:pt x="372" y="199"/>
                    </a:cubicBezTo>
                    <a:cubicBezTo>
                      <a:pt x="372" y="203"/>
                      <a:pt x="368" y="202"/>
                      <a:pt x="367" y="203"/>
                    </a:cubicBezTo>
                    <a:cubicBezTo>
                      <a:pt x="366" y="204"/>
                      <a:pt x="370" y="206"/>
                      <a:pt x="369" y="208"/>
                    </a:cubicBezTo>
                    <a:cubicBezTo>
                      <a:pt x="369" y="211"/>
                      <a:pt x="365" y="207"/>
                      <a:pt x="363" y="207"/>
                    </a:cubicBezTo>
                    <a:cubicBezTo>
                      <a:pt x="361" y="208"/>
                      <a:pt x="359" y="214"/>
                      <a:pt x="361" y="216"/>
                    </a:cubicBezTo>
                    <a:cubicBezTo>
                      <a:pt x="363" y="218"/>
                      <a:pt x="364" y="218"/>
                      <a:pt x="362" y="220"/>
                    </a:cubicBezTo>
                    <a:cubicBezTo>
                      <a:pt x="361" y="222"/>
                      <a:pt x="359" y="226"/>
                      <a:pt x="363" y="229"/>
                    </a:cubicBezTo>
                    <a:cubicBezTo>
                      <a:pt x="367" y="232"/>
                      <a:pt x="375" y="232"/>
                      <a:pt x="379" y="235"/>
                    </a:cubicBezTo>
                    <a:cubicBezTo>
                      <a:pt x="383" y="237"/>
                      <a:pt x="377" y="236"/>
                      <a:pt x="379" y="239"/>
                    </a:cubicBezTo>
                    <a:cubicBezTo>
                      <a:pt x="381" y="242"/>
                      <a:pt x="376" y="243"/>
                      <a:pt x="377" y="245"/>
                    </a:cubicBezTo>
                    <a:cubicBezTo>
                      <a:pt x="377" y="248"/>
                      <a:pt x="378" y="246"/>
                      <a:pt x="380" y="242"/>
                    </a:cubicBezTo>
                    <a:cubicBezTo>
                      <a:pt x="383" y="239"/>
                      <a:pt x="384" y="244"/>
                      <a:pt x="384" y="247"/>
                    </a:cubicBezTo>
                    <a:cubicBezTo>
                      <a:pt x="384" y="250"/>
                      <a:pt x="381" y="248"/>
                      <a:pt x="379" y="252"/>
                    </a:cubicBezTo>
                    <a:cubicBezTo>
                      <a:pt x="376" y="255"/>
                      <a:pt x="374" y="256"/>
                      <a:pt x="371" y="255"/>
                    </a:cubicBezTo>
                    <a:cubicBezTo>
                      <a:pt x="367" y="254"/>
                      <a:pt x="369" y="260"/>
                      <a:pt x="371" y="263"/>
                    </a:cubicBezTo>
                    <a:cubicBezTo>
                      <a:pt x="372" y="266"/>
                      <a:pt x="370" y="267"/>
                      <a:pt x="366" y="266"/>
                    </a:cubicBezTo>
                    <a:cubicBezTo>
                      <a:pt x="362" y="265"/>
                      <a:pt x="360" y="262"/>
                      <a:pt x="362" y="259"/>
                    </a:cubicBezTo>
                    <a:cubicBezTo>
                      <a:pt x="364" y="256"/>
                      <a:pt x="366" y="253"/>
                      <a:pt x="363" y="253"/>
                    </a:cubicBezTo>
                    <a:cubicBezTo>
                      <a:pt x="361" y="253"/>
                      <a:pt x="356" y="253"/>
                      <a:pt x="354" y="250"/>
                    </a:cubicBezTo>
                    <a:cubicBezTo>
                      <a:pt x="352" y="248"/>
                      <a:pt x="355" y="249"/>
                      <a:pt x="360" y="249"/>
                    </a:cubicBezTo>
                    <a:cubicBezTo>
                      <a:pt x="365" y="250"/>
                      <a:pt x="361" y="246"/>
                      <a:pt x="364" y="246"/>
                    </a:cubicBezTo>
                    <a:cubicBezTo>
                      <a:pt x="368" y="246"/>
                      <a:pt x="370" y="248"/>
                      <a:pt x="373" y="245"/>
                    </a:cubicBezTo>
                    <a:cubicBezTo>
                      <a:pt x="376" y="243"/>
                      <a:pt x="371" y="238"/>
                      <a:pt x="369" y="239"/>
                    </a:cubicBezTo>
                    <a:cubicBezTo>
                      <a:pt x="366" y="239"/>
                      <a:pt x="362" y="241"/>
                      <a:pt x="362" y="238"/>
                    </a:cubicBezTo>
                    <a:cubicBezTo>
                      <a:pt x="362" y="236"/>
                      <a:pt x="367" y="237"/>
                      <a:pt x="369" y="237"/>
                    </a:cubicBezTo>
                    <a:cubicBezTo>
                      <a:pt x="371" y="236"/>
                      <a:pt x="368" y="233"/>
                      <a:pt x="364" y="234"/>
                    </a:cubicBezTo>
                    <a:cubicBezTo>
                      <a:pt x="361" y="235"/>
                      <a:pt x="358" y="235"/>
                      <a:pt x="355" y="232"/>
                    </a:cubicBezTo>
                    <a:cubicBezTo>
                      <a:pt x="352" y="229"/>
                      <a:pt x="347" y="227"/>
                      <a:pt x="346" y="234"/>
                    </a:cubicBezTo>
                    <a:cubicBezTo>
                      <a:pt x="345" y="241"/>
                      <a:pt x="340" y="237"/>
                      <a:pt x="338" y="240"/>
                    </a:cubicBezTo>
                    <a:cubicBezTo>
                      <a:pt x="336" y="242"/>
                      <a:pt x="340" y="244"/>
                      <a:pt x="345" y="244"/>
                    </a:cubicBezTo>
                    <a:cubicBezTo>
                      <a:pt x="350" y="244"/>
                      <a:pt x="353" y="248"/>
                      <a:pt x="351" y="248"/>
                    </a:cubicBezTo>
                    <a:cubicBezTo>
                      <a:pt x="349" y="248"/>
                      <a:pt x="350" y="252"/>
                      <a:pt x="347" y="250"/>
                    </a:cubicBezTo>
                    <a:cubicBezTo>
                      <a:pt x="345" y="249"/>
                      <a:pt x="342" y="250"/>
                      <a:pt x="344" y="253"/>
                    </a:cubicBezTo>
                    <a:cubicBezTo>
                      <a:pt x="346" y="255"/>
                      <a:pt x="343" y="256"/>
                      <a:pt x="344" y="258"/>
                    </a:cubicBezTo>
                    <a:cubicBezTo>
                      <a:pt x="344" y="260"/>
                      <a:pt x="340" y="258"/>
                      <a:pt x="336" y="258"/>
                    </a:cubicBezTo>
                    <a:cubicBezTo>
                      <a:pt x="332" y="257"/>
                      <a:pt x="325" y="259"/>
                      <a:pt x="320" y="260"/>
                    </a:cubicBezTo>
                    <a:cubicBezTo>
                      <a:pt x="315" y="261"/>
                      <a:pt x="310" y="259"/>
                      <a:pt x="308" y="257"/>
                    </a:cubicBezTo>
                    <a:cubicBezTo>
                      <a:pt x="306" y="254"/>
                      <a:pt x="303" y="255"/>
                      <a:pt x="299" y="255"/>
                    </a:cubicBezTo>
                    <a:cubicBezTo>
                      <a:pt x="296" y="255"/>
                      <a:pt x="297" y="251"/>
                      <a:pt x="292" y="251"/>
                    </a:cubicBezTo>
                    <a:cubicBezTo>
                      <a:pt x="287" y="251"/>
                      <a:pt x="288" y="247"/>
                      <a:pt x="288" y="245"/>
                    </a:cubicBezTo>
                    <a:cubicBezTo>
                      <a:pt x="287" y="242"/>
                      <a:pt x="278" y="243"/>
                      <a:pt x="275" y="245"/>
                    </a:cubicBezTo>
                    <a:cubicBezTo>
                      <a:pt x="271" y="247"/>
                      <a:pt x="265" y="246"/>
                      <a:pt x="263" y="250"/>
                    </a:cubicBezTo>
                    <a:cubicBezTo>
                      <a:pt x="261" y="254"/>
                      <a:pt x="265" y="254"/>
                      <a:pt x="267" y="254"/>
                    </a:cubicBezTo>
                    <a:cubicBezTo>
                      <a:pt x="269" y="254"/>
                      <a:pt x="269" y="250"/>
                      <a:pt x="274" y="251"/>
                    </a:cubicBezTo>
                    <a:cubicBezTo>
                      <a:pt x="279" y="252"/>
                      <a:pt x="283" y="246"/>
                      <a:pt x="285" y="248"/>
                    </a:cubicBezTo>
                    <a:cubicBezTo>
                      <a:pt x="287" y="250"/>
                      <a:pt x="276" y="254"/>
                      <a:pt x="272" y="255"/>
                    </a:cubicBezTo>
                    <a:cubicBezTo>
                      <a:pt x="267" y="256"/>
                      <a:pt x="268" y="260"/>
                      <a:pt x="272" y="266"/>
                    </a:cubicBezTo>
                    <a:cubicBezTo>
                      <a:pt x="277" y="273"/>
                      <a:pt x="270" y="269"/>
                      <a:pt x="270" y="272"/>
                    </a:cubicBezTo>
                    <a:cubicBezTo>
                      <a:pt x="270" y="275"/>
                      <a:pt x="262" y="271"/>
                      <a:pt x="265" y="270"/>
                    </a:cubicBezTo>
                    <a:cubicBezTo>
                      <a:pt x="269" y="269"/>
                      <a:pt x="267" y="266"/>
                      <a:pt x="265" y="264"/>
                    </a:cubicBezTo>
                    <a:cubicBezTo>
                      <a:pt x="262" y="261"/>
                      <a:pt x="260" y="264"/>
                      <a:pt x="260" y="261"/>
                    </a:cubicBezTo>
                    <a:cubicBezTo>
                      <a:pt x="261" y="259"/>
                      <a:pt x="258" y="261"/>
                      <a:pt x="255" y="259"/>
                    </a:cubicBezTo>
                    <a:cubicBezTo>
                      <a:pt x="253" y="257"/>
                      <a:pt x="251" y="256"/>
                      <a:pt x="248" y="258"/>
                    </a:cubicBezTo>
                    <a:cubicBezTo>
                      <a:pt x="245" y="259"/>
                      <a:pt x="241" y="259"/>
                      <a:pt x="233" y="260"/>
                    </a:cubicBezTo>
                    <a:cubicBezTo>
                      <a:pt x="226" y="261"/>
                      <a:pt x="212" y="261"/>
                      <a:pt x="209" y="259"/>
                    </a:cubicBezTo>
                    <a:cubicBezTo>
                      <a:pt x="207" y="256"/>
                      <a:pt x="216" y="252"/>
                      <a:pt x="219" y="252"/>
                    </a:cubicBezTo>
                    <a:cubicBezTo>
                      <a:pt x="221" y="253"/>
                      <a:pt x="220" y="249"/>
                      <a:pt x="216" y="246"/>
                    </a:cubicBezTo>
                    <a:cubicBezTo>
                      <a:pt x="211" y="243"/>
                      <a:pt x="202" y="241"/>
                      <a:pt x="202" y="243"/>
                    </a:cubicBezTo>
                    <a:cubicBezTo>
                      <a:pt x="203" y="245"/>
                      <a:pt x="197" y="243"/>
                      <a:pt x="191" y="242"/>
                    </a:cubicBezTo>
                    <a:cubicBezTo>
                      <a:pt x="184" y="241"/>
                      <a:pt x="183" y="238"/>
                      <a:pt x="179" y="238"/>
                    </a:cubicBezTo>
                    <a:cubicBezTo>
                      <a:pt x="175" y="238"/>
                      <a:pt x="168" y="237"/>
                      <a:pt x="163" y="233"/>
                    </a:cubicBezTo>
                    <a:cubicBezTo>
                      <a:pt x="158" y="229"/>
                      <a:pt x="146" y="230"/>
                      <a:pt x="145" y="234"/>
                    </a:cubicBezTo>
                    <a:cubicBezTo>
                      <a:pt x="144" y="237"/>
                      <a:pt x="140" y="237"/>
                      <a:pt x="136" y="237"/>
                    </a:cubicBezTo>
                    <a:cubicBezTo>
                      <a:pt x="132" y="237"/>
                      <a:pt x="138" y="233"/>
                      <a:pt x="136" y="232"/>
                    </a:cubicBezTo>
                    <a:cubicBezTo>
                      <a:pt x="134" y="231"/>
                      <a:pt x="136" y="226"/>
                      <a:pt x="133" y="226"/>
                    </a:cubicBezTo>
                    <a:cubicBezTo>
                      <a:pt x="131" y="225"/>
                      <a:pt x="128" y="237"/>
                      <a:pt x="123" y="237"/>
                    </a:cubicBezTo>
                    <a:cubicBezTo>
                      <a:pt x="117" y="237"/>
                      <a:pt x="115" y="224"/>
                      <a:pt x="110" y="221"/>
                    </a:cubicBezTo>
                    <a:cubicBezTo>
                      <a:pt x="106" y="218"/>
                      <a:pt x="102" y="217"/>
                      <a:pt x="106" y="222"/>
                    </a:cubicBezTo>
                    <a:cubicBezTo>
                      <a:pt x="109" y="227"/>
                      <a:pt x="102" y="224"/>
                      <a:pt x="103" y="227"/>
                    </a:cubicBezTo>
                    <a:cubicBezTo>
                      <a:pt x="103" y="230"/>
                      <a:pt x="97" y="234"/>
                      <a:pt x="97" y="232"/>
                    </a:cubicBezTo>
                    <a:cubicBezTo>
                      <a:pt x="97" y="230"/>
                      <a:pt x="93" y="228"/>
                      <a:pt x="89" y="233"/>
                    </a:cubicBezTo>
                    <a:cubicBezTo>
                      <a:pt x="85" y="238"/>
                      <a:pt x="82" y="238"/>
                      <a:pt x="81" y="236"/>
                    </a:cubicBezTo>
                    <a:cubicBezTo>
                      <a:pt x="81" y="234"/>
                      <a:pt x="68" y="241"/>
                      <a:pt x="69" y="243"/>
                    </a:cubicBezTo>
                    <a:cubicBezTo>
                      <a:pt x="69" y="245"/>
                      <a:pt x="67" y="246"/>
                      <a:pt x="64" y="246"/>
                    </a:cubicBezTo>
                    <a:cubicBezTo>
                      <a:pt x="60" y="246"/>
                      <a:pt x="63" y="243"/>
                      <a:pt x="66" y="242"/>
                    </a:cubicBezTo>
                    <a:cubicBezTo>
                      <a:pt x="69" y="240"/>
                      <a:pt x="77" y="234"/>
                      <a:pt x="81" y="233"/>
                    </a:cubicBezTo>
                    <a:cubicBezTo>
                      <a:pt x="85" y="232"/>
                      <a:pt x="94" y="229"/>
                      <a:pt x="94" y="227"/>
                    </a:cubicBezTo>
                    <a:cubicBezTo>
                      <a:pt x="94" y="225"/>
                      <a:pt x="90" y="226"/>
                      <a:pt x="87" y="226"/>
                    </a:cubicBezTo>
                    <a:cubicBezTo>
                      <a:pt x="84" y="225"/>
                      <a:pt x="79" y="229"/>
                      <a:pt x="74" y="231"/>
                    </a:cubicBezTo>
                    <a:cubicBezTo>
                      <a:pt x="69" y="233"/>
                      <a:pt x="64" y="232"/>
                      <a:pt x="65" y="235"/>
                    </a:cubicBezTo>
                    <a:cubicBezTo>
                      <a:pt x="67" y="238"/>
                      <a:pt x="61" y="235"/>
                      <a:pt x="59" y="237"/>
                    </a:cubicBezTo>
                    <a:cubicBezTo>
                      <a:pt x="58" y="239"/>
                      <a:pt x="56" y="236"/>
                      <a:pt x="58" y="235"/>
                    </a:cubicBezTo>
                    <a:cubicBezTo>
                      <a:pt x="59" y="234"/>
                      <a:pt x="53" y="232"/>
                      <a:pt x="53" y="234"/>
                    </a:cubicBezTo>
                    <a:cubicBezTo>
                      <a:pt x="53" y="235"/>
                      <a:pt x="52" y="236"/>
                      <a:pt x="48" y="236"/>
                    </a:cubicBezTo>
                    <a:cubicBezTo>
                      <a:pt x="44" y="236"/>
                      <a:pt x="39" y="239"/>
                      <a:pt x="42" y="242"/>
                    </a:cubicBezTo>
                    <a:cubicBezTo>
                      <a:pt x="45" y="244"/>
                      <a:pt x="47" y="245"/>
                      <a:pt x="46" y="246"/>
                    </a:cubicBezTo>
                    <a:cubicBezTo>
                      <a:pt x="44" y="248"/>
                      <a:pt x="40" y="242"/>
                      <a:pt x="33" y="243"/>
                    </a:cubicBezTo>
                    <a:cubicBezTo>
                      <a:pt x="27" y="244"/>
                      <a:pt x="15" y="236"/>
                      <a:pt x="15" y="234"/>
                    </a:cubicBezTo>
                    <a:cubicBezTo>
                      <a:pt x="15" y="233"/>
                      <a:pt x="6" y="234"/>
                      <a:pt x="0" y="233"/>
                    </a:cubicBezTo>
                    <a:cubicBezTo>
                      <a:pt x="0" y="356"/>
                      <a:pt x="0" y="356"/>
                      <a:pt x="0" y="356"/>
                    </a:cubicBezTo>
                    <a:cubicBezTo>
                      <a:pt x="0" y="356"/>
                      <a:pt x="3" y="359"/>
                      <a:pt x="4" y="357"/>
                    </a:cubicBezTo>
                    <a:cubicBezTo>
                      <a:pt x="5" y="356"/>
                      <a:pt x="7" y="358"/>
                      <a:pt x="11" y="356"/>
                    </a:cubicBezTo>
                    <a:cubicBezTo>
                      <a:pt x="16" y="354"/>
                      <a:pt x="17" y="358"/>
                      <a:pt x="17" y="360"/>
                    </a:cubicBezTo>
                    <a:cubicBezTo>
                      <a:pt x="17" y="362"/>
                      <a:pt x="23" y="365"/>
                      <a:pt x="25" y="368"/>
                    </a:cubicBezTo>
                    <a:cubicBezTo>
                      <a:pt x="27" y="371"/>
                      <a:pt x="29" y="374"/>
                      <a:pt x="31" y="372"/>
                    </a:cubicBezTo>
                    <a:cubicBezTo>
                      <a:pt x="34" y="370"/>
                      <a:pt x="39" y="369"/>
                      <a:pt x="39" y="366"/>
                    </a:cubicBezTo>
                    <a:cubicBezTo>
                      <a:pt x="39" y="363"/>
                      <a:pt x="50" y="363"/>
                      <a:pt x="50" y="367"/>
                    </a:cubicBezTo>
                    <a:cubicBezTo>
                      <a:pt x="50" y="371"/>
                      <a:pt x="61" y="376"/>
                      <a:pt x="67" y="386"/>
                    </a:cubicBezTo>
                    <a:cubicBezTo>
                      <a:pt x="73" y="397"/>
                      <a:pt x="72" y="400"/>
                      <a:pt x="81" y="403"/>
                    </a:cubicBezTo>
                    <a:cubicBezTo>
                      <a:pt x="90" y="407"/>
                      <a:pt x="90" y="409"/>
                      <a:pt x="89" y="412"/>
                    </a:cubicBezTo>
                    <a:cubicBezTo>
                      <a:pt x="88" y="415"/>
                      <a:pt x="94" y="417"/>
                      <a:pt x="90" y="419"/>
                    </a:cubicBezTo>
                    <a:cubicBezTo>
                      <a:pt x="89" y="420"/>
                      <a:pt x="87" y="422"/>
                      <a:pt x="85" y="423"/>
                    </a:cubicBezTo>
                    <a:cubicBezTo>
                      <a:pt x="85" y="425"/>
                      <a:pt x="87" y="426"/>
                      <a:pt x="88" y="427"/>
                    </a:cubicBezTo>
                    <a:cubicBezTo>
                      <a:pt x="90" y="429"/>
                      <a:pt x="84" y="429"/>
                      <a:pt x="86" y="431"/>
                    </a:cubicBezTo>
                    <a:cubicBezTo>
                      <a:pt x="88" y="432"/>
                      <a:pt x="86" y="435"/>
                      <a:pt x="88" y="437"/>
                    </a:cubicBezTo>
                    <a:cubicBezTo>
                      <a:pt x="89" y="439"/>
                      <a:pt x="93" y="438"/>
                      <a:pt x="95" y="436"/>
                    </a:cubicBezTo>
                    <a:cubicBezTo>
                      <a:pt x="97" y="435"/>
                      <a:pt x="98" y="438"/>
                      <a:pt x="96" y="441"/>
                    </a:cubicBezTo>
                    <a:cubicBezTo>
                      <a:pt x="95" y="444"/>
                      <a:pt x="98" y="446"/>
                      <a:pt x="100" y="444"/>
                    </a:cubicBezTo>
                    <a:cubicBezTo>
                      <a:pt x="101" y="442"/>
                      <a:pt x="105" y="447"/>
                      <a:pt x="106" y="448"/>
                    </a:cubicBezTo>
                    <a:cubicBezTo>
                      <a:pt x="108" y="449"/>
                      <a:pt x="110" y="451"/>
                      <a:pt x="107" y="451"/>
                    </a:cubicBezTo>
                    <a:cubicBezTo>
                      <a:pt x="104" y="451"/>
                      <a:pt x="105" y="456"/>
                      <a:pt x="107" y="456"/>
                    </a:cubicBezTo>
                    <a:cubicBezTo>
                      <a:pt x="109" y="456"/>
                      <a:pt x="108" y="459"/>
                      <a:pt x="108" y="460"/>
                    </a:cubicBezTo>
                    <a:cubicBezTo>
                      <a:pt x="108" y="462"/>
                      <a:pt x="115" y="464"/>
                      <a:pt x="117" y="464"/>
                    </a:cubicBezTo>
                    <a:cubicBezTo>
                      <a:pt x="119" y="463"/>
                      <a:pt x="121" y="465"/>
                      <a:pt x="122" y="467"/>
                    </a:cubicBezTo>
                    <a:cubicBezTo>
                      <a:pt x="123" y="469"/>
                      <a:pt x="128" y="470"/>
                      <a:pt x="129" y="469"/>
                    </a:cubicBezTo>
                    <a:cubicBezTo>
                      <a:pt x="131" y="468"/>
                      <a:pt x="132" y="471"/>
                      <a:pt x="132" y="474"/>
                    </a:cubicBezTo>
                    <a:cubicBezTo>
                      <a:pt x="133" y="476"/>
                      <a:pt x="136" y="475"/>
                      <a:pt x="138" y="475"/>
                    </a:cubicBezTo>
                    <a:cubicBezTo>
                      <a:pt x="141" y="475"/>
                      <a:pt x="142" y="478"/>
                      <a:pt x="143" y="477"/>
                    </a:cubicBezTo>
                    <a:cubicBezTo>
                      <a:pt x="146" y="476"/>
                      <a:pt x="147" y="481"/>
                      <a:pt x="149" y="485"/>
                    </a:cubicBezTo>
                    <a:cubicBezTo>
                      <a:pt x="371" y="484"/>
                      <a:pt x="371" y="484"/>
                      <a:pt x="371" y="484"/>
                    </a:cubicBezTo>
                    <a:cubicBezTo>
                      <a:pt x="371" y="484"/>
                      <a:pt x="371" y="478"/>
                      <a:pt x="374" y="480"/>
                    </a:cubicBezTo>
                    <a:cubicBezTo>
                      <a:pt x="376" y="482"/>
                      <a:pt x="374" y="485"/>
                      <a:pt x="377" y="486"/>
                    </a:cubicBezTo>
                    <a:cubicBezTo>
                      <a:pt x="380" y="487"/>
                      <a:pt x="382" y="489"/>
                      <a:pt x="384" y="488"/>
                    </a:cubicBezTo>
                    <a:cubicBezTo>
                      <a:pt x="386" y="488"/>
                      <a:pt x="389" y="485"/>
                      <a:pt x="391" y="489"/>
                    </a:cubicBezTo>
                    <a:cubicBezTo>
                      <a:pt x="394" y="492"/>
                      <a:pt x="396" y="489"/>
                      <a:pt x="398" y="491"/>
                    </a:cubicBezTo>
                    <a:cubicBezTo>
                      <a:pt x="400" y="493"/>
                      <a:pt x="403" y="495"/>
                      <a:pt x="405" y="493"/>
                    </a:cubicBezTo>
                    <a:cubicBezTo>
                      <a:pt x="407" y="490"/>
                      <a:pt x="413" y="493"/>
                      <a:pt x="417" y="494"/>
                    </a:cubicBezTo>
                    <a:cubicBezTo>
                      <a:pt x="420" y="491"/>
                      <a:pt x="424" y="484"/>
                      <a:pt x="427" y="484"/>
                    </a:cubicBezTo>
                    <a:cubicBezTo>
                      <a:pt x="432" y="484"/>
                      <a:pt x="443" y="485"/>
                      <a:pt x="444" y="491"/>
                    </a:cubicBezTo>
                    <a:cubicBezTo>
                      <a:pt x="445" y="498"/>
                      <a:pt x="452" y="492"/>
                      <a:pt x="453" y="498"/>
                    </a:cubicBezTo>
                    <a:cubicBezTo>
                      <a:pt x="453" y="502"/>
                      <a:pt x="458" y="506"/>
                      <a:pt x="457" y="509"/>
                    </a:cubicBezTo>
                    <a:cubicBezTo>
                      <a:pt x="459" y="510"/>
                      <a:pt x="460" y="511"/>
                      <a:pt x="462" y="512"/>
                    </a:cubicBezTo>
                    <a:cubicBezTo>
                      <a:pt x="464" y="511"/>
                      <a:pt x="470" y="512"/>
                      <a:pt x="474" y="514"/>
                    </a:cubicBezTo>
                    <a:cubicBezTo>
                      <a:pt x="479" y="515"/>
                      <a:pt x="487" y="511"/>
                      <a:pt x="489" y="517"/>
                    </a:cubicBezTo>
                    <a:cubicBezTo>
                      <a:pt x="492" y="524"/>
                      <a:pt x="497" y="528"/>
                      <a:pt x="492" y="529"/>
                    </a:cubicBezTo>
                    <a:cubicBezTo>
                      <a:pt x="487" y="529"/>
                      <a:pt x="481" y="522"/>
                      <a:pt x="482" y="526"/>
                    </a:cubicBezTo>
                    <a:cubicBezTo>
                      <a:pt x="482" y="530"/>
                      <a:pt x="479" y="528"/>
                      <a:pt x="479" y="533"/>
                    </a:cubicBezTo>
                    <a:cubicBezTo>
                      <a:pt x="479" y="539"/>
                      <a:pt x="476" y="546"/>
                      <a:pt x="473" y="546"/>
                    </a:cubicBezTo>
                    <a:cubicBezTo>
                      <a:pt x="473" y="546"/>
                      <a:pt x="473" y="546"/>
                      <a:pt x="473" y="546"/>
                    </a:cubicBezTo>
                    <a:cubicBezTo>
                      <a:pt x="473" y="548"/>
                      <a:pt x="473" y="550"/>
                      <a:pt x="474" y="552"/>
                    </a:cubicBezTo>
                    <a:cubicBezTo>
                      <a:pt x="477" y="550"/>
                      <a:pt x="481" y="547"/>
                      <a:pt x="484" y="547"/>
                    </a:cubicBezTo>
                    <a:cubicBezTo>
                      <a:pt x="490" y="547"/>
                      <a:pt x="491" y="550"/>
                      <a:pt x="495" y="548"/>
                    </a:cubicBezTo>
                    <a:cubicBezTo>
                      <a:pt x="498" y="545"/>
                      <a:pt x="499" y="544"/>
                      <a:pt x="500" y="546"/>
                    </a:cubicBezTo>
                    <a:cubicBezTo>
                      <a:pt x="500" y="546"/>
                      <a:pt x="500" y="547"/>
                      <a:pt x="500" y="547"/>
                    </a:cubicBezTo>
                    <a:cubicBezTo>
                      <a:pt x="501" y="546"/>
                      <a:pt x="502" y="545"/>
                      <a:pt x="502" y="545"/>
                    </a:cubicBezTo>
                    <a:cubicBezTo>
                      <a:pt x="502" y="544"/>
                      <a:pt x="502" y="543"/>
                      <a:pt x="502" y="542"/>
                    </a:cubicBezTo>
                    <a:cubicBezTo>
                      <a:pt x="498" y="542"/>
                      <a:pt x="497" y="542"/>
                      <a:pt x="496" y="540"/>
                    </a:cubicBezTo>
                    <a:cubicBezTo>
                      <a:pt x="494" y="536"/>
                      <a:pt x="507" y="533"/>
                      <a:pt x="512" y="534"/>
                    </a:cubicBezTo>
                    <a:cubicBezTo>
                      <a:pt x="518" y="534"/>
                      <a:pt x="521" y="530"/>
                      <a:pt x="523" y="533"/>
                    </a:cubicBezTo>
                    <a:cubicBezTo>
                      <a:pt x="527" y="530"/>
                      <a:pt x="533" y="525"/>
                      <a:pt x="534" y="525"/>
                    </a:cubicBezTo>
                    <a:cubicBezTo>
                      <a:pt x="536" y="525"/>
                      <a:pt x="562" y="524"/>
                      <a:pt x="562" y="524"/>
                    </a:cubicBezTo>
                    <a:cubicBezTo>
                      <a:pt x="562" y="524"/>
                      <a:pt x="571" y="519"/>
                      <a:pt x="572" y="514"/>
                    </a:cubicBezTo>
                    <a:cubicBezTo>
                      <a:pt x="573" y="509"/>
                      <a:pt x="579" y="497"/>
                      <a:pt x="582" y="500"/>
                    </a:cubicBezTo>
                    <a:cubicBezTo>
                      <a:pt x="585" y="502"/>
                      <a:pt x="592" y="500"/>
                      <a:pt x="593" y="503"/>
                    </a:cubicBezTo>
                    <a:cubicBezTo>
                      <a:pt x="593" y="505"/>
                      <a:pt x="590" y="513"/>
                      <a:pt x="599" y="525"/>
                    </a:cubicBezTo>
                    <a:cubicBezTo>
                      <a:pt x="603" y="523"/>
                      <a:pt x="606" y="521"/>
                      <a:pt x="608" y="522"/>
                    </a:cubicBezTo>
                    <a:cubicBezTo>
                      <a:pt x="611" y="522"/>
                      <a:pt x="616" y="517"/>
                      <a:pt x="617" y="515"/>
                    </a:cubicBezTo>
                    <a:cubicBezTo>
                      <a:pt x="619" y="512"/>
                      <a:pt x="621" y="517"/>
                      <a:pt x="618" y="518"/>
                    </a:cubicBezTo>
                    <a:cubicBezTo>
                      <a:pt x="615" y="519"/>
                      <a:pt x="620" y="521"/>
                      <a:pt x="625" y="521"/>
                    </a:cubicBezTo>
                    <a:cubicBezTo>
                      <a:pt x="630" y="521"/>
                      <a:pt x="623" y="523"/>
                      <a:pt x="619" y="523"/>
                    </a:cubicBezTo>
                    <a:cubicBezTo>
                      <a:pt x="615" y="522"/>
                      <a:pt x="614" y="523"/>
                      <a:pt x="609" y="528"/>
                    </a:cubicBezTo>
                    <a:cubicBezTo>
                      <a:pt x="604" y="533"/>
                      <a:pt x="605" y="534"/>
                      <a:pt x="608" y="537"/>
                    </a:cubicBezTo>
                    <a:cubicBezTo>
                      <a:pt x="611" y="539"/>
                      <a:pt x="614" y="538"/>
                      <a:pt x="618" y="535"/>
                    </a:cubicBezTo>
                    <a:cubicBezTo>
                      <a:pt x="622" y="532"/>
                      <a:pt x="622" y="528"/>
                      <a:pt x="626" y="528"/>
                    </a:cubicBezTo>
                    <a:cubicBezTo>
                      <a:pt x="630" y="529"/>
                      <a:pt x="640" y="525"/>
                      <a:pt x="645" y="523"/>
                    </a:cubicBezTo>
                    <a:cubicBezTo>
                      <a:pt x="649" y="522"/>
                      <a:pt x="646" y="521"/>
                      <a:pt x="646" y="519"/>
                    </a:cubicBezTo>
                    <a:cubicBezTo>
                      <a:pt x="646" y="517"/>
                      <a:pt x="654" y="517"/>
                      <a:pt x="657" y="515"/>
                    </a:cubicBezTo>
                    <a:cubicBezTo>
                      <a:pt x="660" y="513"/>
                      <a:pt x="656" y="512"/>
                      <a:pt x="654" y="512"/>
                    </a:cubicBezTo>
                    <a:close/>
                    <a:moveTo>
                      <a:pt x="190" y="281"/>
                    </a:moveTo>
                    <a:cubicBezTo>
                      <a:pt x="185" y="287"/>
                      <a:pt x="183" y="288"/>
                      <a:pt x="179" y="287"/>
                    </a:cubicBezTo>
                    <a:cubicBezTo>
                      <a:pt x="174" y="286"/>
                      <a:pt x="171" y="288"/>
                      <a:pt x="173" y="290"/>
                    </a:cubicBezTo>
                    <a:cubicBezTo>
                      <a:pt x="176" y="292"/>
                      <a:pt x="176" y="293"/>
                      <a:pt x="171" y="294"/>
                    </a:cubicBezTo>
                    <a:cubicBezTo>
                      <a:pt x="166" y="295"/>
                      <a:pt x="163" y="299"/>
                      <a:pt x="161" y="299"/>
                    </a:cubicBezTo>
                    <a:cubicBezTo>
                      <a:pt x="159" y="298"/>
                      <a:pt x="169" y="291"/>
                      <a:pt x="166" y="289"/>
                    </a:cubicBezTo>
                    <a:cubicBezTo>
                      <a:pt x="164" y="287"/>
                      <a:pt x="157" y="292"/>
                      <a:pt x="157" y="295"/>
                    </a:cubicBezTo>
                    <a:cubicBezTo>
                      <a:pt x="157" y="297"/>
                      <a:pt x="152" y="297"/>
                      <a:pt x="150" y="297"/>
                    </a:cubicBezTo>
                    <a:cubicBezTo>
                      <a:pt x="147" y="297"/>
                      <a:pt x="143" y="294"/>
                      <a:pt x="146" y="294"/>
                    </a:cubicBezTo>
                    <a:cubicBezTo>
                      <a:pt x="149" y="294"/>
                      <a:pt x="147" y="291"/>
                      <a:pt x="151" y="289"/>
                    </a:cubicBezTo>
                    <a:cubicBezTo>
                      <a:pt x="154" y="288"/>
                      <a:pt x="150" y="286"/>
                      <a:pt x="151" y="284"/>
                    </a:cubicBezTo>
                    <a:cubicBezTo>
                      <a:pt x="152" y="283"/>
                      <a:pt x="160" y="286"/>
                      <a:pt x="160" y="283"/>
                    </a:cubicBezTo>
                    <a:cubicBezTo>
                      <a:pt x="160" y="280"/>
                      <a:pt x="152" y="278"/>
                      <a:pt x="150" y="280"/>
                    </a:cubicBezTo>
                    <a:cubicBezTo>
                      <a:pt x="147" y="281"/>
                      <a:pt x="141" y="285"/>
                      <a:pt x="134" y="282"/>
                    </a:cubicBezTo>
                    <a:cubicBezTo>
                      <a:pt x="132" y="281"/>
                      <a:pt x="152" y="279"/>
                      <a:pt x="156" y="276"/>
                    </a:cubicBezTo>
                    <a:cubicBezTo>
                      <a:pt x="159" y="273"/>
                      <a:pt x="174" y="269"/>
                      <a:pt x="175" y="272"/>
                    </a:cubicBezTo>
                    <a:cubicBezTo>
                      <a:pt x="177" y="275"/>
                      <a:pt x="167" y="277"/>
                      <a:pt x="172" y="279"/>
                    </a:cubicBezTo>
                    <a:cubicBezTo>
                      <a:pt x="176" y="282"/>
                      <a:pt x="184" y="280"/>
                      <a:pt x="185" y="277"/>
                    </a:cubicBezTo>
                    <a:cubicBezTo>
                      <a:pt x="187" y="275"/>
                      <a:pt x="194" y="275"/>
                      <a:pt x="190" y="281"/>
                    </a:cubicBezTo>
                    <a:close/>
                    <a:moveTo>
                      <a:pt x="235" y="338"/>
                    </a:moveTo>
                    <a:cubicBezTo>
                      <a:pt x="229" y="343"/>
                      <a:pt x="230" y="342"/>
                      <a:pt x="225" y="343"/>
                    </a:cubicBezTo>
                    <a:cubicBezTo>
                      <a:pt x="220" y="343"/>
                      <a:pt x="224" y="348"/>
                      <a:pt x="218" y="349"/>
                    </a:cubicBezTo>
                    <a:cubicBezTo>
                      <a:pt x="212" y="349"/>
                      <a:pt x="198" y="350"/>
                      <a:pt x="196" y="346"/>
                    </a:cubicBezTo>
                    <a:cubicBezTo>
                      <a:pt x="196" y="345"/>
                      <a:pt x="204" y="346"/>
                      <a:pt x="204" y="344"/>
                    </a:cubicBezTo>
                    <a:cubicBezTo>
                      <a:pt x="205" y="341"/>
                      <a:pt x="207" y="338"/>
                      <a:pt x="211" y="338"/>
                    </a:cubicBezTo>
                    <a:cubicBezTo>
                      <a:pt x="214" y="338"/>
                      <a:pt x="214" y="333"/>
                      <a:pt x="208" y="330"/>
                    </a:cubicBezTo>
                    <a:cubicBezTo>
                      <a:pt x="202" y="327"/>
                      <a:pt x="217" y="325"/>
                      <a:pt x="220" y="330"/>
                    </a:cubicBezTo>
                    <a:cubicBezTo>
                      <a:pt x="223" y="334"/>
                      <a:pt x="229" y="338"/>
                      <a:pt x="232" y="334"/>
                    </a:cubicBezTo>
                    <a:cubicBezTo>
                      <a:pt x="235" y="331"/>
                      <a:pt x="254" y="322"/>
                      <a:pt x="254" y="326"/>
                    </a:cubicBezTo>
                    <a:cubicBezTo>
                      <a:pt x="254" y="331"/>
                      <a:pt x="240" y="333"/>
                      <a:pt x="235" y="338"/>
                    </a:cubicBezTo>
                    <a:close/>
                    <a:moveTo>
                      <a:pt x="359" y="468"/>
                    </a:moveTo>
                    <a:cubicBezTo>
                      <a:pt x="355" y="468"/>
                      <a:pt x="359" y="458"/>
                      <a:pt x="352" y="454"/>
                    </a:cubicBezTo>
                    <a:cubicBezTo>
                      <a:pt x="344" y="449"/>
                      <a:pt x="340" y="440"/>
                      <a:pt x="340" y="436"/>
                    </a:cubicBezTo>
                    <a:cubicBezTo>
                      <a:pt x="340" y="431"/>
                      <a:pt x="347" y="429"/>
                      <a:pt x="350" y="433"/>
                    </a:cubicBezTo>
                    <a:cubicBezTo>
                      <a:pt x="353" y="436"/>
                      <a:pt x="357" y="451"/>
                      <a:pt x="360" y="455"/>
                    </a:cubicBezTo>
                    <a:cubicBezTo>
                      <a:pt x="362" y="460"/>
                      <a:pt x="362" y="468"/>
                      <a:pt x="359" y="468"/>
                    </a:cubicBezTo>
                    <a:close/>
                  </a:path>
                </a:pathLst>
              </a:custGeom>
              <a:solidFill>
                <a:schemeClr val="accent4"/>
              </a:solidFill>
              <a:ln w="1588" cap="flat">
                <a:noFill/>
                <a:prstDash val="solid"/>
                <a:miter lim="800000"/>
              </a:ln>
            </p:spPr>
            <p:txBody>
              <a:bodyPr vert="horz" wrap="square" lIns="182832" tIns="91416" rIns="182832" bIns="91416" numCol="1" anchor="t" anchorCtr="0" compatLnSpc="1"/>
              <a:lstStyle/>
              <a:p>
                <a:endParaRPr lang="en-IN" dirty="0"/>
              </a:p>
            </p:txBody>
          </p:sp>
        </p:grpSp>
        <p:grpSp>
          <p:nvGrpSpPr>
            <p:cNvPr id="85" name="Group 84"/>
            <p:cNvGrpSpPr/>
            <p:nvPr/>
          </p:nvGrpSpPr>
          <p:grpSpPr>
            <a:xfrm>
              <a:off x="2305336" y="2698817"/>
              <a:ext cx="2137414" cy="1395563"/>
              <a:chOff x="2707619" y="2337757"/>
              <a:chExt cx="1910580" cy="1247459"/>
            </a:xfrm>
            <a:solidFill>
              <a:schemeClr val="bg1">
                <a:lumMod val="85000"/>
              </a:schemeClr>
            </a:solidFill>
          </p:grpSpPr>
          <p:sp>
            <p:nvSpPr>
              <p:cNvPr id="175" name="Freeform 309"/>
              <p:cNvSpPr/>
              <p:nvPr/>
            </p:nvSpPr>
            <p:spPr bwMode="auto">
              <a:xfrm>
                <a:off x="3530178" y="3007028"/>
                <a:ext cx="1088021" cy="578188"/>
              </a:xfrm>
              <a:custGeom>
                <a:avLst/>
                <a:gdLst>
                  <a:gd name="T0" fmla="*/ 439 w 466"/>
                  <a:gd name="T1" fmla="*/ 36 h 233"/>
                  <a:gd name="T2" fmla="*/ 390 w 466"/>
                  <a:gd name="T3" fmla="*/ 55 h 233"/>
                  <a:gd name="T4" fmla="*/ 369 w 466"/>
                  <a:gd name="T5" fmla="*/ 64 h 233"/>
                  <a:gd name="T6" fmla="*/ 348 w 466"/>
                  <a:gd name="T7" fmla="*/ 80 h 233"/>
                  <a:gd name="T8" fmla="*/ 341 w 466"/>
                  <a:gd name="T9" fmla="*/ 74 h 233"/>
                  <a:gd name="T10" fmla="*/ 329 w 466"/>
                  <a:gd name="T11" fmla="*/ 59 h 233"/>
                  <a:gd name="T12" fmla="*/ 311 w 466"/>
                  <a:gd name="T13" fmla="*/ 49 h 233"/>
                  <a:gd name="T14" fmla="*/ 297 w 466"/>
                  <a:gd name="T15" fmla="*/ 62 h 233"/>
                  <a:gd name="T16" fmla="*/ 328 w 466"/>
                  <a:gd name="T17" fmla="*/ 35 h 233"/>
                  <a:gd name="T18" fmla="*/ 323 w 466"/>
                  <a:gd name="T19" fmla="*/ 32 h 233"/>
                  <a:gd name="T20" fmla="*/ 295 w 466"/>
                  <a:gd name="T21" fmla="*/ 27 h 233"/>
                  <a:gd name="T22" fmla="*/ 263 w 466"/>
                  <a:gd name="T23" fmla="*/ 28 h 233"/>
                  <a:gd name="T24" fmla="*/ 272 w 466"/>
                  <a:gd name="T25" fmla="*/ 15 h 233"/>
                  <a:gd name="T26" fmla="*/ 251 w 466"/>
                  <a:gd name="T27" fmla="*/ 10 h 233"/>
                  <a:gd name="T28" fmla="*/ 238 w 466"/>
                  <a:gd name="T29" fmla="*/ 6 h 233"/>
                  <a:gd name="T30" fmla="*/ 19 w 466"/>
                  <a:gd name="T31" fmla="*/ 16 h 233"/>
                  <a:gd name="T32" fmla="*/ 14 w 466"/>
                  <a:gd name="T33" fmla="*/ 15 h 233"/>
                  <a:gd name="T34" fmla="*/ 0 w 466"/>
                  <a:gd name="T35" fmla="*/ 13 h 233"/>
                  <a:gd name="T36" fmla="*/ 8 w 466"/>
                  <a:gd name="T37" fmla="*/ 34 h 233"/>
                  <a:gd name="T38" fmla="*/ 3 w 466"/>
                  <a:gd name="T39" fmla="*/ 73 h 233"/>
                  <a:gd name="T40" fmla="*/ 9 w 466"/>
                  <a:gd name="T41" fmla="*/ 107 h 233"/>
                  <a:gd name="T42" fmla="*/ 22 w 466"/>
                  <a:gd name="T43" fmla="*/ 124 h 233"/>
                  <a:gd name="T44" fmla="*/ 36 w 466"/>
                  <a:gd name="T45" fmla="*/ 147 h 233"/>
                  <a:gd name="T46" fmla="*/ 60 w 466"/>
                  <a:gd name="T47" fmla="*/ 161 h 233"/>
                  <a:gd name="T48" fmla="*/ 89 w 466"/>
                  <a:gd name="T49" fmla="*/ 169 h 233"/>
                  <a:gd name="T50" fmla="*/ 135 w 466"/>
                  <a:gd name="T51" fmla="*/ 172 h 233"/>
                  <a:gd name="T52" fmla="*/ 162 w 466"/>
                  <a:gd name="T53" fmla="*/ 187 h 233"/>
                  <a:gd name="T54" fmla="*/ 181 w 466"/>
                  <a:gd name="T55" fmla="*/ 189 h 233"/>
                  <a:gd name="T56" fmla="*/ 205 w 466"/>
                  <a:gd name="T57" fmla="*/ 214 h 233"/>
                  <a:gd name="T58" fmla="*/ 221 w 466"/>
                  <a:gd name="T59" fmla="*/ 224 h 233"/>
                  <a:gd name="T60" fmla="*/ 227 w 466"/>
                  <a:gd name="T61" fmla="*/ 201 h 233"/>
                  <a:gd name="T62" fmla="*/ 244 w 466"/>
                  <a:gd name="T63" fmla="*/ 191 h 233"/>
                  <a:gd name="T64" fmla="*/ 257 w 466"/>
                  <a:gd name="T65" fmla="*/ 189 h 233"/>
                  <a:gd name="T66" fmla="*/ 275 w 466"/>
                  <a:gd name="T67" fmla="*/ 194 h 233"/>
                  <a:gd name="T68" fmla="*/ 284 w 466"/>
                  <a:gd name="T69" fmla="*/ 192 h 233"/>
                  <a:gd name="T70" fmla="*/ 295 w 466"/>
                  <a:gd name="T71" fmla="*/ 183 h 233"/>
                  <a:gd name="T72" fmla="*/ 317 w 466"/>
                  <a:gd name="T73" fmla="*/ 189 h 233"/>
                  <a:gd name="T74" fmla="*/ 338 w 466"/>
                  <a:gd name="T75" fmla="*/ 196 h 233"/>
                  <a:gd name="T76" fmla="*/ 345 w 466"/>
                  <a:gd name="T77" fmla="*/ 222 h 233"/>
                  <a:gd name="T78" fmla="*/ 360 w 466"/>
                  <a:gd name="T79" fmla="*/ 220 h 233"/>
                  <a:gd name="T80" fmla="*/ 348 w 466"/>
                  <a:gd name="T81" fmla="*/ 181 h 233"/>
                  <a:gd name="T82" fmla="*/ 372 w 466"/>
                  <a:gd name="T83" fmla="*/ 154 h 233"/>
                  <a:gd name="T84" fmla="*/ 386 w 466"/>
                  <a:gd name="T85" fmla="*/ 141 h 233"/>
                  <a:gd name="T86" fmla="*/ 395 w 466"/>
                  <a:gd name="T87" fmla="*/ 133 h 233"/>
                  <a:gd name="T88" fmla="*/ 390 w 466"/>
                  <a:gd name="T89" fmla="*/ 121 h 233"/>
                  <a:gd name="T90" fmla="*/ 389 w 466"/>
                  <a:gd name="T91" fmla="*/ 101 h 233"/>
                  <a:gd name="T92" fmla="*/ 393 w 466"/>
                  <a:gd name="T93" fmla="*/ 118 h 233"/>
                  <a:gd name="T94" fmla="*/ 398 w 466"/>
                  <a:gd name="T95" fmla="*/ 102 h 233"/>
                  <a:gd name="T96" fmla="*/ 413 w 466"/>
                  <a:gd name="T97" fmla="*/ 90 h 233"/>
                  <a:gd name="T98" fmla="*/ 425 w 466"/>
                  <a:gd name="T99" fmla="*/ 82 h 233"/>
                  <a:gd name="T100" fmla="*/ 434 w 466"/>
                  <a:gd name="T101" fmla="*/ 73 h 233"/>
                  <a:gd name="T102" fmla="*/ 445 w 466"/>
                  <a:gd name="T103" fmla="*/ 57 h 233"/>
                  <a:gd name="T104" fmla="*/ 466 w 466"/>
                  <a:gd name="T105" fmla="*/ 47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6" h="233">
                    <a:moveTo>
                      <a:pt x="460" y="25"/>
                    </a:moveTo>
                    <a:cubicBezTo>
                      <a:pt x="459" y="22"/>
                      <a:pt x="452" y="24"/>
                      <a:pt x="449" y="22"/>
                    </a:cubicBezTo>
                    <a:cubicBezTo>
                      <a:pt x="446" y="19"/>
                      <a:pt x="440" y="31"/>
                      <a:pt x="439" y="36"/>
                    </a:cubicBezTo>
                    <a:cubicBezTo>
                      <a:pt x="438" y="41"/>
                      <a:pt x="429" y="46"/>
                      <a:pt x="429" y="46"/>
                    </a:cubicBezTo>
                    <a:cubicBezTo>
                      <a:pt x="429" y="46"/>
                      <a:pt x="403" y="47"/>
                      <a:pt x="401" y="47"/>
                    </a:cubicBezTo>
                    <a:cubicBezTo>
                      <a:pt x="400" y="47"/>
                      <a:pt x="394" y="52"/>
                      <a:pt x="390" y="55"/>
                    </a:cubicBezTo>
                    <a:cubicBezTo>
                      <a:pt x="390" y="55"/>
                      <a:pt x="391" y="55"/>
                      <a:pt x="391" y="55"/>
                    </a:cubicBezTo>
                    <a:cubicBezTo>
                      <a:pt x="393" y="60"/>
                      <a:pt x="384" y="63"/>
                      <a:pt x="375" y="63"/>
                    </a:cubicBezTo>
                    <a:cubicBezTo>
                      <a:pt x="372" y="63"/>
                      <a:pt x="370" y="63"/>
                      <a:pt x="369" y="64"/>
                    </a:cubicBezTo>
                    <a:cubicBezTo>
                      <a:pt x="369" y="65"/>
                      <a:pt x="369" y="66"/>
                      <a:pt x="369" y="67"/>
                    </a:cubicBezTo>
                    <a:cubicBezTo>
                      <a:pt x="369" y="67"/>
                      <a:pt x="368" y="68"/>
                      <a:pt x="367" y="69"/>
                    </a:cubicBezTo>
                    <a:cubicBezTo>
                      <a:pt x="365" y="72"/>
                      <a:pt x="354" y="77"/>
                      <a:pt x="348" y="80"/>
                    </a:cubicBezTo>
                    <a:cubicBezTo>
                      <a:pt x="341" y="84"/>
                      <a:pt x="332" y="82"/>
                      <a:pt x="332" y="77"/>
                    </a:cubicBezTo>
                    <a:cubicBezTo>
                      <a:pt x="332" y="71"/>
                      <a:pt x="337" y="72"/>
                      <a:pt x="338" y="75"/>
                    </a:cubicBezTo>
                    <a:cubicBezTo>
                      <a:pt x="339" y="76"/>
                      <a:pt x="340" y="75"/>
                      <a:pt x="341" y="74"/>
                    </a:cubicBezTo>
                    <a:cubicBezTo>
                      <a:pt x="340" y="72"/>
                      <a:pt x="340" y="70"/>
                      <a:pt x="340" y="68"/>
                    </a:cubicBezTo>
                    <a:cubicBezTo>
                      <a:pt x="338" y="67"/>
                      <a:pt x="341" y="59"/>
                      <a:pt x="337" y="57"/>
                    </a:cubicBezTo>
                    <a:cubicBezTo>
                      <a:pt x="333" y="56"/>
                      <a:pt x="328" y="63"/>
                      <a:pt x="329" y="59"/>
                    </a:cubicBezTo>
                    <a:cubicBezTo>
                      <a:pt x="329" y="54"/>
                      <a:pt x="336" y="50"/>
                      <a:pt x="332" y="44"/>
                    </a:cubicBezTo>
                    <a:cubicBezTo>
                      <a:pt x="328" y="38"/>
                      <a:pt x="321" y="38"/>
                      <a:pt x="319" y="43"/>
                    </a:cubicBezTo>
                    <a:cubicBezTo>
                      <a:pt x="318" y="47"/>
                      <a:pt x="313" y="45"/>
                      <a:pt x="311" y="49"/>
                    </a:cubicBezTo>
                    <a:cubicBezTo>
                      <a:pt x="309" y="52"/>
                      <a:pt x="308" y="60"/>
                      <a:pt x="309" y="66"/>
                    </a:cubicBezTo>
                    <a:cubicBezTo>
                      <a:pt x="310" y="72"/>
                      <a:pt x="309" y="74"/>
                      <a:pt x="303" y="78"/>
                    </a:cubicBezTo>
                    <a:cubicBezTo>
                      <a:pt x="298" y="81"/>
                      <a:pt x="295" y="73"/>
                      <a:pt x="297" y="62"/>
                    </a:cubicBezTo>
                    <a:cubicBezTo>
                      <a:pt x="299" y="55"/>
                      <a:pt x="303" y="48"/>
                      <a:pt x="299" y="48"/>
                    </a:cubicBezTo>
                    <a:cubicBezTo>
                      <a:pt x="295" y="48"/>
                      <a:pt x="304" y="40"/>
                      <a:pt x="311" y="38"/>
                    </a:cubicBezTo>
                    <a:cubicBezTo>
                      <a:pt x="319" y="36"/>
                      <a:pt x="328" y="37"/>
                      <a:pt x="328" y="35"/>
                    </a:cubicBezTo>
                    <a:cubicBezTo>
                      <a:pt x="328" y="34"/>
                      <a:pt x="328" y="34"/>
                      <a:pt x="329" y="34"/>
                    </a:cubicBezTo>
                    <a:cubicBezTo>
                      <a:pt x="327" y="33"/>
                      <a:pt x="326" y="32"/>
                      <a:pt x="324" y="31"/>
                    </a:cubicBezTo>
                    <a:cubicBezTo>
                      <a:pt x="324" y="31"/>
                      <a:pt x="324" y="32"/>
                      <a:pt x="323" y="32"/>
                    </a:cubicBezTo>
                    <a:cubicBezTo>
                      <a:pt x="320" y="34"/>
                      <a:pt x="321" y="29"/>
                      <a:pt x="316" y="29"/>
                    </a:cubicBezTo>
                    <a:cubicBezTo>
                      <a:pt x="310" y="29"/>
                      <a:pt x="305" y="34"/>
                      <a:pt x="301" y="32"/>
                    </a:cubicBezTo>
                    <a:cubicBezTo>
                      <a:pt x="297" y="29"/>
                      <a:pt x="299" y="27"/>
                      <a:pt x="295" y="27"/>
                    </a:cubicBezTo>
                    <a:cubicBezTo>
                      <a:pt x="291" y="27"/>
                      <a:pt x="298" y="19"/>
                      <a:pt x="292" y="22"/>
                    </a:cubicBezTo>
                    <a:cubicBezTo>
                      <a:pt x="286" y="26"/>
                      <a:pt x="278" y="33"/>
                      <a:pt x="274" y="30"/>
                    </a:cubicBezTo>
                    <a:cubicBezTo>
                      <a:pt x="270" y="26"/>
                      <a:pt x="266" y="31"/>
                      <a:pt x="263" y="28"/>
                    </a:cubicBezTo>
                    <a:cubicBezTo>
                      <a:pt x="261" y="25"/>
                      <a:pt x="273" y="17"/>
                      <a:pt x="279" y="18"/>
                    </a:cubicBezTo>
                    <a:cubicBezTo>
                      <a:pt x="281" y="18"/>
                      <a:pt x="282" y="17"/>
                      <a:pt x="284" y="16"/>
                    </a:cubicBezTo>
                    <a:cubicBezTo>
                      <a:pt x="280" y="15"/>
                      <a:pt x="274" y="12"/>
                      <a:pt x="272" y="15"/>
                    </a:cubicBezTo>
                    <a:cubicBezTo>
                      <a:pt x="270" y="17"/>
                      <a:pt x="267" y="15"/>
                      <a:pt x="265" y="13"/>
                    </a:cubicBezTo>
                    <a:cubicBezTo>
                      <a:pt x="263" y="11"/>
                      <a:pt x="261" y="14"/>
                      <a:pt x="258" y="11"/>
                    </a:cubicBezTo>
                    <a:cubicBezTo>
                      <a:pt x="256" y="7"/>
                      <a:pt x="253" y="10"/>
                      <a:pt x="251" y="10"/>
                    </a:cubicBezTo>
                    <a:cubicBezTo>
                      <a:pt x="249" y="11"/>
                      <a:pt x="247" y="9"/>
                      <a:pt x="244" y="8"/>
                    </a:cubicBezTo>
                    <a:cubicBezTo>
                      <a:pt x="241" y="7"/>
                      <a:pt x="243" y="4"/>
                      <a:pt x="241" y="2"/>
                    </a:cubicBezTo>
                    <a:cubicBezTo>
                      <a:pt x="238" y="0"/>
                      <a:pt x="238" y="6"/>
                      <a:pt x="238" y="6"/>
                    </a:cubicBezTo>
                    <a:cubicBezTo>
                      <a:pt x="16" y="7"/>
                      <a:pt x="16" y="7"/>
                      <a:pt x="16" y="7"/>
                    </a:cubicBezTo>
                    <a:cubicBezTo>
                      <a:pt x="17" y="7"/>
                      <a:pt x="17" y="7"/>
                      <a:pt x="17" y="8"/>
                    </a:cubicBezTo>
                    <a:cubicBezTo>
                      <a:pt x="20" y="11"/>
                      <a:pt x="18" y="13"/>
                      <a:pt x="19" y="16"/>
                    </a:cubicBezTo>
                    <a:cubicBezTo>
                      <a:pt x="20" y="20"/>
                      <a:pt x="19" y="24"/>
                      <a:pt x="16" y="24"/>
                    </a:cubicBezTo>
                    <a:cubicBezTo>
                      <a:pt x="13" y="24"/>
                      <a:pt x="13" y="21"/>
                      <a:pt x="15" y="20"/>
                    </a:cubicBezTo>
                    <a:cubicBezTo>
                      <a:pt x="17" y="19"/>
                      <a:pt x="16" y="15"/>
                      <a:pt x="14" y="15"/>
                    </a:cubicBezTo>
                    <a:cubicBezTo>
                      <a:pt x="13" y="15"/>
                      <a:pt x="12" y="14"/>
                      <a:pt x="12" y="12"/>
                    </a:cubicBezTo>
                    <a:cubicBezTo>
                      <a:pt x="9" y="13"/>
                      <a:pt x="5" y="13"/>
                      <a:pt x="0" y="12"/>
                    </a:cubicBezTo>
                    <a:cubicBezTo>
                      <a:pt x="0" y="12"/>
                      <a:pt x="0" y="13"/>
                      <a:pt x="0" y="13"/>
                    </a:cubicBezTo>
                    <a:cubicBezTo>
                      <a:pt x="0" y="15"/>
                      <a:pt x="1" y="20"/>
                      <a:pt x="4" y="24"/>
                    </a:cubicBezTo>
                    <a:cubicBezTo>
                      <a:pt x="7" y="27"/>
                      <a:pt x="5" y="30"/>
                      <a:pt x="8" y="31"/>
                    </a:cubicBezTo>
                    <a:cubicBezTo>
                      <a:pt x="10" y="33"/>
                      <a:pt x="10" y="34"/>
                      <a:pt x="8" y="34"/>
                    </a:cubicBezTo>
                    <a:cubicBezTo>
                      <a:pt x="5" y="33"/>
                      <a:pt x="7" y="36"/>
                      <a:pt x="6" y="41"/>
                    </a:cubicBezTo>
                    <a:cubicBezTo>
                      <a:pt x="5" y="46"/>
                      <a:pt x="5" y="57"/>
                      <a:pt x="5" y="61"/>
                    </a:cubicBezTo>
                    <a:cubicBezTo>
                      <a:pt x="4" y="64"/>
                      <a:pt x="0" y="70"/>
                      <a:pt x="3" y="73"/>
                    </a:cubicBezTo>
                    <a:cubicBezTo>
                      <a:pt x="5" y="77"/>
                      <a:pt x="7" y="82"/>
                      <a:pt x="5" y="86"/>
                    </a:cubicBezTo>
                    <a:cubicBezTo>
                      <a:pt x="4" y="91"/>
                      <a:pt x="4" y="94"/>
                      <a:pt x="6" y="97"/>
                    </a:cubicBezTo>
                    <a:cubicBezTo>
                      <a:pt x="8" y="100"/>
                      <a:pt x="7" y="106"/>
                      <a:pt x="9" y="107"/>
                    </a:cubicBezTo>
                    <a:cubicBezTo>
                      <a:pt x="11" y="109"/>
                      <a:pt x="13" y="111"/>
                      <a:pt x="15" y="114"/>
                    </a:cubicBezTo>
                    <a:cubicBezTo>
                      <a:pt x="17" y="118"/>
                      <a:pt x="18" y="116"/>
                      <a:pt x="19" y="119"/>
                    </a:cubicBezTo>
                    <a:cubicBezTo>
                      <a:pt x="19" y="122"/>
                      <a:pt x="19" y="123"/>
                      <a:pt x="22" y="124"/>
                    </a:cubicBezTo>
                    <a:cubicBezTo>
                      <a:pt x="25" y="125"/>
                      <a:pt x="23" y="128"/>
                      <a:pt x="23" y="130"/>
                    </a:cubicBezTo>
                    <a:cubicBezTo>
                      <a:pt x="23" y="132"/>
                      <a:pt x="27" y="135"/>
                      <a:pt x="32" y="139"/>
                    </a:cubicBezTo>
                    <a:cubicBezTo>
                      <a:pt x="36" y="143"/>
                      <a:pt x="32" y="147"/>
                      <a:pt x="36" y="147"/>
                    </a:cubicBezTo>
                    <a:cubicBezTo>
                      <a:pt x="39" y="147"/>
                      <a:pt x="42" y="149"/>
                      <a:pt x="46" y="151"/>
                    </a:cubicBezTo>
                    <a:cubicBezTo>
                      <a:pt x="49" y="153"/>
                      <a:pt x="50" y="152"/>
                      <a:pt x="52" y="152"/>
                    </a:cubicBezTo>
                    <a:cubicBezTo>
                      <a:pt x="55" y="153"/>
                      <a:pt x="59" y="158"/>
                      <a:pt x="60" y="161"/>
                    </a:cubicBezTo>
                    <a:cubicBezTo>
                      <a:pt x="60" y="163"/>
                      <a:pt x="61" y="164"/>
                      <a:pt x="62" y="166"/>
                    </a:cubicBezTo>
                    <a:cubicBezTo>
                      <a:pt x="80" y="164"/>
                      <a:pt x="80" y="164"/>
                      <a:pt x="80" y="164"/>
                    </a:cubicBezTo>
                    <a:cubicBezTo>
                      <a:pt x="80" y="164"/>
                      <a:pt x="86" y="168"/>
                      <a:pt x="89" y="169"/>
                    </a:cubicBezTo>
                    <a:cubicBezTo>
                      <a:pt x="92" y="169"/>
                      <a:pt x="110" y="176"/>
                      <a:pt x="110" y="176"/>
                    </a:cubicBezTo>
                    <a:cubicBezTo>
                      <a:pt x="133" y="176"/>
                      <a:pt x="133" y="176"/>
                      <a:pt x="133" y="176"/>
                    </a:cubicBezTo>
                    <a:cubicBezTo>
                      <a:pt x="135" y="172"/>
                      <a:pt x="135" y="172"/>
                      <a:pt x="135" y="172"/>
                    </a:cubicBezTo>
                    <a:cubicBezTo>
                      <a:pt x="148" y="172"/>
                      <a:pt x="148" y="172"/>
                      <a:pt x="148" y="172"/>
                    </a:cubicBezTo>
                    <a:cubicBezTo>
                      <a:pt x="148" y="172"/>
                      <a:pt x="156" y="180"/>
                      <a:pt x="157" y="180"/>
                    </a:cubicBezTo>
                    <a:cubicBezTo>
                      <a:pt x="158" y="181"/>
                      <a:pt x="162" y="184"/>
                      <a:pt x="162" y="187"/>
                    </a:cubicBezTo>
                    <a:cubicBezTo>
                      <a:pt x="162" y="189"/>
                      <a:pt x="163" y="191"/>
                      <a:pt x="165" y="192"/>
                    </a:cubicBezTo>
                    <a:cubicBezTo>
                      <a:pt x="167" y="193"/>
                      <a:pt x="174" y="197"/>
                      <a:pt x="174" y="197"/>
                    </a:cubicBezTo>
                    <a:cubicBezTo>
                      <a:pt x="175" y="196"/>
                      <a:pt x="177" y="189"/>
                      <a:pt x="181" y="189"/>
                    </a:cubicBezTo>
                    <a:cubicBezTo>
                      <a:pt x="184" y="189"/>
                      <a:pt x="194" y="192"/>
                      <a:pt x="195" y="197"/>
                    </a:cubicBezTo>
                    <a:cubicBezTo>
                      <a:pt x="197" y="203"/>
                      <a:pt x="201" y="207"/>
                      <a:pt x="203" y="208"/>
                    </a:cubicBezTo>
                    <a:cubicBezTo>
                      <a:pt x="204" y="209"/>
                      <a:pt x="203" y="213"/>
                      <a:pt x="205" y="214"/>
                    </a:cubicBezTo>
                    <a:cubicBezTo>
                      <a:pt x="206" y="216"/>
                      <a:pt x="206" y="219"/>
                      <a:pt x="207" y="219"/>
                    </a:cubicBezTo>
                    <a:cubicBezTo>
                      <a:pt x="208" y="219"/>
                      <a:pt x="215" y="223"/>
                      <a:pt x="218" y="223"/>
                    </a:cubicBezTo>
                    <a:cubicBezTo>
                      <a:pt x="219" y="223"/>
                      <a:pt x="220" y="224"/>
                      <a:pt x="221" y="224"/>
                    </a:cubicBezTo>
                    <a:cubicBezTo>
                      <a:pt x="222" y="218"/>
                      <a:pt x="215" y="217"/>
                      <a:pt x="219" y="214"/>
                    </a:cubicBezTo>
                    <a:cubicBezTo>
                      <a:pt x="224" y="211"/>
                      <a:pt x="219" y="208"/>
                      <a:pt x="221" y="206"/>
                    </a:cubicBezTo>
                    <a:cubicBezTo>
                      <a:pt x="223" y="205"/>
                      <a:pt x="227" y="204"/>
                      <a:pt x="227" y="201"/>
                    </a:cubicBezTo>
                    <a:cubicBezTo>
                      <a:pt x="227" y="199"/>
                      <a:pt x="229" y="199"/>
                      <a:pt x="232" y="200"/>
                    </a:cubicBezTo>
                    <a:cubicBezTo>
                      <a:pt x="235" y="200"/>
                      <a:pt x="240" y="195"/>
                      <a:pt x="240" y="193"/>
                    </a:cubicBezTo>
                    <a:cubicBezTo>
                      <a:pt x="239" y="191"/>
                      <a:pt x="240" y="191"/>
                      <a:pt x="244" y="191"/>
                    </a:cubicBezTo>
                    <a:cubicBezTo>
                      <a:pt x="247" y="192"/>
                      <a:pt x="246" y="188"/>
                      <a:pt x="249" y="188"/>
                    </a:cubicBezTo>
                    <a:cubicBezTo>
                      <a:pt x="251" y="189"/>
                      <a:pt x="252" y="190"/>
                      <a:pt x="253" y="189"/>
                    </a:cubicBezTo>
                    <a:cubicBezTo>
                      <a:pt x="253" y="187"/>
                      <a:pt x="255" y="187"/>
                      <a:pt x="257" y="189"/>
                    </a:cubicBezTo>
                    <a:cubicBezTo>
                      <a:pt x="258" y="192"/>
                      <a:pt x="263" y="192"/>
                      <a:pt x="263" y="190"/>
                    </a:cubicBezTo>
                    <a:cubicBezTo>
                      <a:pt x="264" y="187"/>
                      <a:pt x="266" y="190"/>
                      <a:pt x="269" y="192"/>
                    </a:cubicBezTo>
                    <a:cubicBezTo>
                      <a:pt x="271" y="195"/>
                      <a:pt x="272" y="194"/>
                      <a:pt x="275" y="194"/>
                    </a:cubicBezTo>
                    <a:cubicBezTo>
                      <a:pt x="279" y="194"/>
                      <a:pt x="279" y="193"/>
                      <a:pt x="279" y="191"/>
                    </a:cubicBezTo>
                    <a:cubicBezTo>
                      <a:pt x="279" y="189"/>
                      <a:pt x="283" y="196"/>
                      <a:pt x="286" y="196"/>
                    </a:cubicBezTo>
                    <a:cubicBezTo>
                      <a:pt x="289" y="197"/>
                      <a:pt x="287" y="194"/>
                      <a:pt x="284" y="192"/>
                    </a:cubicBezTo>
                    <a:cubicBezTo>
                      <a:pt x="282" y="190"/>
                      <a:pt x="285" y="189"/>
                      <a:pt x="283" y="188"/>
                    </a:cubicBezTo>
                    <a:cubicBezTo>
                      <a:pt x="280" y="186"/>
                      <a:pt x="285" y="184"/>
                      <a:pt x="290" y="184"/>
                    </a:cubicBezTo>
                    <a:cubicBezTo>
                      <a:pt x="294" y="184"/>
                      <a:pt x="294" y="185"/>
                      <a:pt x="295" y="183"/>
                    </a:cubicBezTo>
                    <a:cubicBezTo>
                      <a:pt x="297" y="180"/>
                      <a:pt x="298" y="183"/>
                      <a:pt x="298" y="185"/>
                    </a:cubicBezTo>
                    <a:cubicBezTo>
                      <a:pt x="298" y="187"/>
                      <a:pt x="305" y="184"/>
                      <a:pt x="309" y="184"/>
                    </a:cubicBezTo>
                    <a:cubicBezTo>
                      <a:pt x="313" y="184"/>
                      <a:pt x="316" y="187"/>
                      <a:pt x="317" y="189"/>
                    </a:cubicBezTo>
                    <a:cubicBezTo>
                      <a:pt x="317" y="191"/>
                      <a:pt x="320" y="192"/>
                      <a:pt x="322" y="190"/>
                    </a:cubicBezTo>
                    <a:cubicBezTo>
                      <a:pt x="325" y="188"/>
                      <a:pt x="327" y="185"/>
                      <a:pt x="330" y="188"/>
                    </a:cubicBezTo>
                    <a:cubicBezTo>
                      <a:pt x="332" y="190"/>
                      <a:pt x="335" y="193"/>
                      <a:pt x="338" y="196"/>
                    </a:cubicBezTo>
                    <a:cubicBezTo>
                      <a:pt x="341" y="199"/>
                      <a:pt x="336" y="203"/>
                      <a:pt x="338" y="206"/>
                    </a:cubicBezTo>
                    <a:cubicBezTo>
                      <a:pt x="340" y="208"/>
                      <a:pt x="338" y="211"/>
                      <a:pt x="341" y="214"/>
                    </a:cubicBezTo>
                    <a:cubicBezTo>
                      <a:pt x="345" y="216"/>
                      <a:pt x="342" y="221"/>
                      <a:pt x="345" y="222"/>
                    </a:cubicBezTo>
                    <a:cubicBezTo>
                      <a:pt x="347" y="223"/>
                      <a:pt x="350" y="227"/>
                      <a:pt x="350" y="229"/>
                    </a:cubicBezTo>
                    <a:cubicBezTo>
                      <a:pt x="350" y="231"/>
                      <a:pt x="356" y="233"/>
                      <a:pt x="356" y="230"/>
                    </a:cubicBezTo>
                    <a:cubicBezTo>
                      <a:pt x="356" y="227"/>
                      <a:pt x="359" y="223"/>
                      <a:pt x="360" y="220"/>
                    </a:cubicBezTo>
                    <a:cubicBezTo>
                      <a:pt x="360" y="218"/>
                      <a:pt x="358" y="207"/>
                      <a:pt x="355" y="204"/>
                    </a:cubicBezTo>
                    <a:cubicBezTo>
                      <a:pt x="353" y="201"/>
                      <a:pt x="356" y="200"/>
                      <a:pt x="353" y="197"/>
                    </a:cubicBezTo>
                    <a:cubicBezTo>
                      <a:pt x="350" y="193"/>
                      <a:pt x="348" y="186"/>
                      <a:pt x="348" y="181"/>
                    </a:cubicBezTo>
                    <a:cubicBezTo>
                      <a:pt x="349" y="176"/>
                      <a:pt x="355" y="167"/>
                      <a:pt x="358" y="164"/>
                    </a:cubicBezTo>
                    <a:cubicBezTo>
                      <a:pt x="361" y="161"/>
                      <a:pt x="364" y="163"/>
                      <a:pt x="365" y="160"/>
                    </a:cubicBezTo>
                    <a:cubicBezTo>
                      <a:pt x="366" y="157"/>
                      <a:pt x="369" y="154"/>
                      <a:pt x="372" y="154"/>
                    </a:cubicBezTo>
                    <a:cubicBezTo>
                      <a:pt x="374" y="154"/>
                      <a:pt x="376" y="154"/>
                      <a:pt x="376" y="152"/>
                    </a:cubicBezTo>
                    <a:cubicBezTo>
                      <a:pt x="377" y="150"/>
                      <a:pt x="380" y="147"/>
                      <a:pt x="385" y="146"/>
                    </a:cubicBezTo>
                    <a:cubicBezTo>
                      <a:pt x="390" y="145"/>
                      <a:pt x="387" y="143"/>
                      <a:pt x="386" y="141"/>
                    </a:cubicBezTo>
                    <a:cubicBezTo>
                      <a:pt x="384" y="138"/>
                      <a:pt x="387" y="136"/>
                      <a:pt x="388" y="138"/>
                    </a:cubicBezTo>
                    <a:cubicBezTo>
                      <a:pt x="389" y="139"/>
                      <a:pt x="391" y="139"/>
                      <a:pt x="393" y="138"/>
                    </a:cubicBezTo>
                    <a:cubicBezTo>
                      <a:pt x="395" y="137"/>
                      <a:pt x="399" y="133"/>
                      <a:pt x="395" y="133"/>
                    </a:cubicBezTo>
                    <a:cubicBezTo>
                      <a:pt x="391" y="133"/>
                      <a:pt x="390" y="132"/>
                      <a:pt x="393" y="131"/>
                    </a:cubicBezTo>
                    <a:cubicBezTo>
                      <a:pt x="395" y="130"/>
                      <a:pt x="393" y="125"/>
                      <a:pt x="390" y="125"/>
                    </a:cubicBezTo>
                    <a:cubicBezTo>
                      <a:pt x="387" y="125"/>
                      <a:pt x="388" y="123"/>
                      <a:pt x="390" y="121"/>
                    </a:cubicBezTo>
                    <a:cubicBezTo>
                      <a:pt x="392" y="119"/>
                      <a:pt x="387" y="116"/>
                      <a:pt x="384" y="114"/>
                    </a:cubicBezTo>
                    <a:cubicBezTo>
                      <a:pt x="382" y="113"/>
                      <a:pt x="386" y="112"/>
                      <a:pt x="388" y="112"/>
                    </a:cubicBezTo>
                    <a:cubicBezTo>
                      <a:pt x="389" y="111"/>
                      <a:pt x="388" y="103"/>
                      <a:pt x="389" y="101"/>
                    </a:cubicBezTo>
                    <a:cubicBezTo>
                      <a:pt x="390" y="99"/>
                      <a:pt x="393" y="99"/>
                      <a:pt x="392" y="101"/>
                    </a:cubicBezTo>
                    <a:cubicBezTo>
                      <a:pt x="390" y="103"/>
                      <a:pt x="389" y="106"/>
                      <a:pt x="391" y="109"/>
                    </a:cubicBezTo>
                    <a:cubicBezTo>
                      <a:pt x="393" y="112"/>
                      <a:pt x="394" y="114"/>
                      <a:pt x="393" y="118"/>
                    </a:cubicBezTo>
                    <a:cubicBezTo>
                      <a:pt x="392" y="123"/>
                      <a:pt x="394" y="122"/>
                      <a:pt x="397" y="116"/>
                    </a:cubicBezTo>
                    <a:cubicBezTo>
                      <a:pt x="399" y="111"/>
                      <a:pt x="400" y="106"/>
                      <a:pt x="398" y="106"/>
                    </a:cubicBezTo>
                    <a:cubicBezTo>
                      <a:pt x="396" y="105"/>
                      <a:pt x="396" y="100"/>
                      <a:pt x="398" y="102"/>
                    </a:cubicBezTo>
                    <a:cubicBezTo>
                      <a:pt x="400" y="105"/>
                      <a:pt x="401" y="105"/>
                      <a:pt x="404" y="102"/>
                    </a:cubicBezTo>
                    <a:cubicBezTo>
                      <a:pt x="407" y="99"/>
                      <a:pt x="410" y="93"/>
                      <a:pt x="408" y="92"/>
                    </a:cubicBezTo>
                    <a:cubicBezTo>
                      <a:pt x="406" y="91"/>
                      <a:pt x="409" y="89"/>
                      <a:pt x="413" y="90"/>
                    </a:cubicBezTo>
                    <a:cubicBezTo>
                      <a:pt x="416" y="90"/>
                      <a:pt x="424" y="87"/>
                      <a:pt x="424" y="86"/>
                    </a:cubicBezTo>
                    <a:cubicBezTo>
                      <a:pt x="426" y="83"/>
                      <a:pt x="412" y="88"/>
                      <a:pt x="412" y="86"/>
                    </a:cubicBezTo>
                    <a:cubicBezTo>
                      <a:pt x="412" y="84"/>
                      <a:pt x="421" y="82"/>
                      <a:pt x="425" y="82"/>
                    </a:cubicBezTo>
                    <a:cubicBezTo>
                      <a:pt x="429" y="82"/>
                      <a:pt x="427" y="76"/>
                      <a:pt x="429" y="79"/>
                    </a:cubicBezTo>
                    <a:cubicBezTo>
                      <a:pt x="431" y="81"/>
                      <a:pt x="433" y="80"/>
                      <a:pt x="436" y="79"/>
                    </a:cubicBezTo>
                    <a:cubicBezTo>
                      <a:pt x="438" y="78"/>
                      <a:pt x="436" y="74"/>
                      <a:pt x="434" y="73"/>
                    </a:cubicBezTo>
                    <a:cubicBezTo>
                      <a:pt x="431" y="72"/>
                      <a:pt x="436" y="70"/>
                      <a:pt x="435" y="69"/>
                    </a:cubicBezTo>
                    <a:cubicBezTo>
                      <a:pt x="434" y="67"/>
                      <a:pt x="437" y="61"/>
                      <a:pt x="440" y="60"/>
                    </a:cubicBezTo>
                    <a:cubicBezTo>
                      <a:pt x="443" y="59"/>
                      <a:pt x="442" y="57"/>
                      <a:pt x="445" y="57"/>
                    </a:cubicBezTo>
                    <a:cubicBezTo>
                      <a:pt x="447" y="57"/>
                      <a:pt x="448" y="54"/>
                      <a:pt x="450" y="51"/>
                    </a:cubicBezTo>
                    <a:cubicBezTo>
                      <a:pt x="453" y="49"/>
                      <a:pt x="457" y="55"/>
                      <a:pt x="460" y="52"/>
                    </a:cubicBezTo>
                    <a:cubicBezTo>
                      <a:pt x="462" y="50"/>
                      <a:pt x="464" y="49"/>
                      <a:pt x="466" y="47"/>
                    </a:cubicBezTo>
                    <a:cubicBezTo>
                      <a:pt x="457" y="35"/>
                      <a:pt x="460" y="27"/>
                      <a:pt x="460" y="25"/>
                    </a:cubicBezTo>
                    <a:close/>
                  </a:path>
                </a:pathLst>
              </a:custGeom>
              <a:solidFill>
                <a:schemeClr val="accent2"/>
              </a:solidFill>
              <a:ln>
                <a:noFill/>
              </a:ln>
            </p:spPr>
            <p:txBody>
              <a:bodyPr vert="horz" wrap="square" lIns="182832" tIns="91416" rIns="182832" bIns="91416" numCol="1" anchor="t" anchorCtr="0" compatLnSpc="1"/>
              <a:lstStyle/>
              <a:p>
                <a:endParaRPr lang="en-IN" dirty="0"/>
              </a:p>
            </p:txBody>
          </p:sp>
          <p:sp>
            <p:nvSpPr>
              <p:cNvPr id="176" name="Freeform 311"/>
              <p:cNvSpPr/>
              <p:nvPr/>
            </p:nvSpPr>
            <p:spPr bwMode="auto">
              <a:xfrm>
                <a:off x="2707619" y="2337757"/>
                <a:ext cx="730957" cy="534625"/>
              </a:xfrm>
              <a:custGeom>
                <a:avLst/>
                <a:gdLst>
                  <a:gd name="T0" fmla="*/ 285 w 312"/>
                  <a:gd name="T1" fmla="*/ 178 h 216"/>
                  <a:gd name="T2" fmla="*/ 249 w 312"/>
                  <a:gd name="T3" fmla="*/ 164 h 216"/>
                  <a:gd name="T4" fmla="*/ 229 w 312"/>
                  <a:gd name="T5" fmla="*/ 148 h 216"/>
                  <a:gd name="T6" fmla="*/ 218 w 312"/>
                  <a:gd name="T7" fmla="*/ 25 h 216"/>
                  <a:gd name="T8" fmla="*/ 182 w 312"/>
                  <a:gd name="T9" fmla="*/ 20 h 216"/>
                  <a:gd name="T10" fmla="*/ 132 w 312"/>
                  <a:gd name="T11" fmla="*/ 15 h 216"/>
                  <a:gd name="T12" fmla="*/ 110 w 312"/>
                  <a:gd name="T13" fmla="*/ 9 h 216"/>
                  <a:gd name="T14" fmla="*/ 96 w 312"/>
                  <a:gd name="T15" fmla="*/ 8 h 216"/>
                  <a:gd name="T16" fmla="*/ 84 w 312"/>
                  <a:gd name="T17" fmla="*/ 6 h 216"/>
                  <a:gd name="T18" fmla="*/ 66 w 312"/>
                  <a:gd name="T19" fmla="*/ 15 h 216"/>
                  <a:gd name="T20" fmla="*/ 39 w 312"/>
                  <a:gd name="T21" fmla="*/ 25 h 216"/>
                  <a:gd name="T22" fmla="*/ 13 w 312"/>
                  <a:gd name="T23" fmla="*/ 42 h 216"/>
                  <a:gd name="T24" fmla="*/ 49 w 312"/>
                  <a:gd name="T25" fmla="*/ 62 h 216"/>
                  <a:gd name="T26" fmla="*/ 50 w 312"/>
                  <a:gd name="T27" fmla="*/ 74 h 216"/>
                  <a:gd name="T28" fmla="*/ 33 w 312"/>
                  <a:gd name="T29" fmla="*/ 70 h 216"/>
                  <a:gd name="T30" fmla="*/ 12 w 312"/>
                  <a:gd name="T31" fmla="*/ 76 h 216"/>
                  <a:gd name="T32" fmla="*/ 11 w 312"/>
                  <a:gd name="T33" fmla="*/ 90 h 216"/>
                  <a:gd name="T34" fmla="*/ 42 w 312"/>
                  <a:gd name="T35" fmla="*/ 97 h 216"/>
                  <a:gd name="T36" fmla="*/ 54 w 312"/>
                  <a:gd name="T37" fmla="*/ 108 h 216"/>
                  <a:gd name="T38" fmla="*/ 30 w 312"/>
                  <a:gd name="T39" fmla="*/ 113 h 216"/>
                  <a:gd name="T40" fmla="*/ 15 w 312"/>
                  <a:gd name="T41" fmla="*/ 134 h 216"/>
                  <a:gd name="T42" fmla="*/ 32 w 312"/>
                  <a:gd name="T43" fmla="*/ 156 h 216"/>
                  <a:gd name="T44" fmla="*/ 49 w 312"/>
                  <a:gd name="T45" fmla="*/ 160 h 216"/>
                  <a:gd name="T46" fmla="*/ 68 w 312"/>
                  <a:gd name="T47" fmla="*/ 168 h 216"/>
                  <a:gd name="T48" fmla="*/ 85 w 312"/>
                  <a:gd name="T49" fmla="*/ 167 h 216"/>
                  <a:gd name="T50" fmla="*/ 72 w 312"/>
                  <a:gd name="T51" fmla="*/ 192 h 216"/>
                  <a:gd name="T52" fmla="*/ 40 w 312"/>
                  <a:gd name="T53" fmla="*/ 212 h 216"/>
                  <a:gd name="T54" fmla="*/ 60 w 312"/>
                  <a:gd name="T55" fmla="*/ 205 h 216"/>
                  <a:gd name="T56" fmla="*/ 77 w 312"/>
                  <a:gd name="T57" fmla="*/ 197 h 216"/>
                  <a:gd name="T58" fmla="*/ 104 w 312"/>
                  <a:gd name="T59" fmla="*/ 178 h 216"/>
                  <a:gd name="T60" fmla="*/ 117 w 312"/>
                  <a:gd name="T61" fmla="*/ 166 h 216"/>
                  <a:gd name="T62" fmla="*/ 123 w 312"/>
                  <a:gd name="T63" fmla="*/ 152 h 216"/>
                  <a:gd name="T64" fmla="*/ 139 w 312"/>
                  <a:gd name="T65" fmla="*/ 137 h 216"/>
                  <a:gd name="T66" fmla="*/ 136 w 312"/>
                  <a:gd name="T67" fmla="*/ 143 h 216"/>
                  <a:gd name="T68" fmla="*/ 130 w 312"/>
                  <a:gd name="T69" fmla="*/ 160 h 216"/>
                  <a:gd name="T70" fmla="*/ 161 w 312"/>
                  <a:gd name="T71" fmla="*/ 154 h 216"/>
                  <a:gd name="T72" fmla="*/ 160 w 312"/>
                  <a:gd name="T73" fmla="*/ 141 h 216"/>
                  <a:gd name="T74" fmla="*/ 177 w 312"/>
                  <a:gd name="T75" fmla="*/ 144 h 216"/>
                  <a:gd name="T76" fmla="*/ 180 w 312"/>
                  <a:gd name="T77" fmla="*/ 148 h 216"/>
                  <a:gd name="T78" fmla="*/ 196 w 312"/>
                  <a:gd name="T79" fmla="*/ 152 h 216"/>
                  <a:gd name="T80" fmla="*/ 231 w 312"/>
                  <a:gd name="T81" fmla="*/ 153 h 216"/>
                  <a:gd name="T82" fmla="*/ 242 w 312"/>
                  <a:gd name="T83" fmla="*/ 166 h 216"/>
                  <a:gd name="T84" fmla="*/ 263 w 312"/>
                  <a:gd name="T85" fmla="*/ 173 h 216"/>
                  <a:gd name="T86" fmla="*/ 267 w 312"/>
                  <a:gd name="T87" fmla="*/ 177 h 216"/>
                  <a:gd name="T88" fmla="*/ 262 w 312"/>
                  <a:gd name="T89" fmla="*/ 185 h 216"/>
                  <a:gd name="T90" fmla="*/ 268 w 312"/>
                  <a:gd name="T91" fmla="*/ 187 h 216"/>
                  <a:gd name="T92" fmla="*/ 275 w 312"/>
                  <a:gd name="T93" fmla="*/ 184 h 216"/>
                  <a:gd name="T94" fmla="*/ 277 w 312"/>
                  <a:gd name="T95" fmla="*/ 188 h 216"/>
                  <a:gd name="T96" fmla="*/ 277 w 312"/>
                  <a:gd name="T97" fmla="*/ 195 h 216"/>
                  <a:gd name="T98" fmla="*/ 285 w 312"/>
                  <a:gd name="T99" fmla="*/ 196 h 216"/>
                  <a:gd name="T100" fmla="*/ 288 w 312"/>
                  <a:gd name="T101" fmla="*/ 203 h 216"/>
                  <a:gd name="T102" fmla="*/ 282 w 312"/>
                  <a:gd name="T103" fmla="*/ 214 h 216"/>
                  <a:gd name="T104" fmla="*/ 291 w 312"/>
                  <a:gd name="T105" fmla="*/ 209 h 216"/>
                  <a:gd name="T106" fmla="*/ 300 w 312"/>
                  <a:gd name="T107" fmla="*/ 214 h 216"/>
                  <a:gd name="T108" fmla="*/ 308 w 312"/>
                  <a:gd name="T109" fmla="*/ 211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2" h="216">
                    <a:moveTo>
                      <a:pt x="307" y="204"/>
                    </a:moveTo>
                    <a:cubicBezTo>
                      <a:pt x="308" y="201"/>
                      <a:pt x="308" y="199"/>
                      <a:pt x="299" y="195"/>
                    </a:cubicBezTo>
                    <a:cubicBezTo>
                      <a:pt x="290" y="192"/>
                      <a:pt x="291" y="189"/>
                      <a:pt x="285" y="178"/>
                    </a:cubicBezTo>
                    <a:cubicBezTo>
                      <a:pt x="279" y="168"/>
                      <a:pt x="268" y="163"/>
                      <a:pt x="268" y="159"/>
                    </a:cubicBezTo>
                    <a:cubicBezTo>
                      <a:pt x="268" y="155"/>
                      <a:pt x="257" y="155"/>
                      <a:pt x="257" y="158"/>
                    </a:cubicBezTo>
                    <a:cubicBezTo>
                      <a:pt x="257" y="161"/>
                      <a:pt x="252" y="162"/>
                      <a:pt x="249" y="164"/>
                    </a:cubicBezTo>
                    <a:cubicBezTo>
                      <a:pt x="247" y="166"/>
                      <a:pt x="245" y="163"/>
                      <a:pt x="243" y="160"/>
                    </a:cubicBezTo>
                    <a:cubicBezTo>
                      <a:pt x="241" y="157"/>
                      <a:pt x="235" y="154"/>
                      <a:pt x="235" y="152"/>
                    </a:cubicBezTo>
                    <a:cubicBezTo>
                      <a:pt x="235" y="150"/>
                      <a:pt x="234" y="146"/>
                      <a:pt x="229" y="148"/>
                    </a:cubicBezTo>
                    <a:cubicBezTo>
                      <a:pt x="225" y="150"/>
                      <a:pt x="223" y="148"/>
                      <a:pt x="222" y="149"/>
                    </a:cubicBezTo>
                    <a:cubicBezTo>
                      <a:pt x="221" y="151"/>
                      <a:pt x="218" y="148"/>
                      <a:pt x="218" y="148"/>
                    </a:cubicBezTo>
                    <a:cubicBezTo>
                      <a:pt x="218" y="25"/>
                      <a:pt x="218" y="25"/>
                      <a:pt x="218" y="25"/>
                    </a:cubicBezTo>
                    <a:cubicBezTo>
                      <a:pt x="216" y="25"/>
                      <a:pt x="215" y="25"/>
                      <a:pt x="214" y="24"/>
                    </a:cubicBezTo>
                    <a:cubicBezTo>
                      <a:pt x="209" y="22"/>
                      <a:pt x="201" y="19"/>
                      <a:pt x="197" y="20"/>
                    </a:cubicBezTo>
                    <a:cubicBezTo>
                      <a:pt x="193" y="21"/>
                      <a:pt x="185" y="22"/>
                      <a:pt x="182" y="20"/>
                    </a:cubicBezTo>
                    <a:cubicBezTo>
                      <a:pt x="179" y="19"/>
                      <a:pt x="175" y="18"/>
                      <a:pt x="169" y="18"/>
                    </a:cubicBezTo>
                    <a:cubicBezTo>
                      <a:pt x="163" y="19"/>
                      <a:pt x="160" y="15"/>
                      <a:pt x="152" y="13"/>
                    </a:cubicBezTo>
                    <a:cubicBezTo>
                      <a:pt x="145" y="12"/>
                      <a:pt x="134" y="14"/>
                      <a:pt x="132" y="15"/>
                    </a:cubicBezTo>
                    <a:cubicBezTo>
                      <a:pt x="129" y="16"/>
                      <a:pt x="130" y="12"/>
                      <a:pt x="127" y="13"/>
                    </a:cubicBezTo>
                    <a:cubicBezTo>
                      <a:pt x="123" y="13"/>
                      <a:pt x="126" y="11"/>
                      <a:pt x="124" y="8"/>
                    </a:cubicBezTo>
                    <a:cubicBezTo>
                      <a:pt x="122" y="6"/>
                      <a:pt x="113" y="8"/>
                      <a:pt x="110" y="9"/>
                    </a:cubicBezTo>
                    <a:cubicBezTo>
                      <a:pt x="107" y="9"/>
                      <a:pt x="106" y="7"/>
                      <a:pt x="106" y="5"/>
                    </a:cubicBezTo>
                    <a:cubicBezTo>
                      <a:pt x="106" y="4"/>
                      <a:pt x="103" y="4"/>
                      <a:pt x="102" y="6"/>
                    </a:cubicBezTo>
                    <a:cubicBezTo>
                      <a:pt x="101" y="9"/>
                      <a:pt x="97" y="9"/>
                      <a:pt x="96" y="8"/>
                    </a:cubicBezTo>
                    <a:cubicBezTo>
                      <a:pt x="94" y="6"/>
                      <a:pt x="99" y="6"/>
                      <a:pt x="99" y="4"/>
                    </a:cubicBezTo>
                    <a:cubicBezTo>
                      <a:pt x="99" y="2"/>
                      <a:pt x="94" y="1"/>
                      <a:pt x="93" y="1"/>
                    </a:cubicBezTo>
                    <a:cubicBezTo>
                      <a:pt x="91" y="0"/>
                      <a:pt x="88" y="3"/>
                      <a:pt x="84" y="6"/>
                    </a:cubicBezTo>
                    <a:cubicBezTo>
                      <a:pt x="81" y="9"/>
                      <a:pt x="75" y="9"/>
                      <a:pt x="72" y="9"/>
                    </a:cubicBezTo>
                    <a:cubicBezTo>
                      <a:pt x="68" y="8"/>
                      <a:pt x="64" y="9"/>
                      <a:pt x="64" y="11"/>
                    </a:cubicBezTo>
                    <a:cubicBezTo>
                      <a:pt x="64" y="13"/>
                      <a:pt x="68" y="13"/>
                      <a:pt x="66" y="15"/>
                    </a:cubicBezTo>
                    <a:cubicBezTo>
                      <a:pt x="63" y="18"/>
                      <a:pt x="63" y="12"/>
                      <a:pt x="60" y="15"/>
                    </a:cubicBezTo>
                    <a:cubicBezTo>
                      <a:pt x="58" y="17"/>
                      <a:pt x="50" y="17"/>
                      <a:pt x="48" y="17"/>
                    </a:cubicBezTo>
                    <a:cubicBezTo>
                      <a:pt x="47" y="16"/>
                      <a:pt x="41" y="23"/>
                      <a:pt x="39" y="25"/>
                    </a:cubicBezTo>
                    <a:cubicBezTo>
                      <a:pt x="37" y="26"/>
                      <a:pt x="40" y="28"/>
                      <a:pt x="35" y="33"/>
                    </a:cubicBezTo>
                    <a:cubicBezTo>
                      <a:pt x="31" y="38"/>
                      <a:pt x="18" y="37"/>
                      <a:pt x="15" y="37"/>
                    </a:cubicBezTo>
                    <a:cubicBezTo>
                      <a:pt x="12" y="37"/>
                      <a:pt x="14" y="40"/>
                      <a:pt x="13" y="42"/>
                    </a:cubicBezTo>
                    <a:cubicBezTo>
                      <a:pt x="12" y="44"/>
                      <a:pt x="15" y="46"/>
                      <a:pt x="22" y="48"/>
                    </a:cubicBezTo>
                    <a:cubicBezTo>
                      <a:pt x="29" y="50"/>
                      <a:pt x="34" y="60"/>
                      <a:pt x="35" y="62"/>
                    </a:cubicBezTo>
                    <a:cubicBezTo>
                      <a:pt x="36" y="64"/>
                      <a:pt x="45" y="62"/>
                      <a:pt x="49" y="62"/>
                    </a:cubicBezTo>
                    <a:cubicBezTo>
                      <a:pt x="52" y="63"/>
                      <a:pt x="48" y="68"/>
                      <a:pt x="51" y="69"/>
                    </a:cubicBezTo>
                    <a:cubicBezTo>
                      <a:pt x="54" y="71"/>
                      <a:pt x="59" y="69"/>
                      <a:pt x="60" y="71"/>
                    </a:cubicBezTo>
                    <a:cubicBezTo>
                      <a:pt x="61" y="74"/>
                      <a:pt x="54" y="71"/>
                      <a:pt x="50" y="74"/>
                    </a:cubicBezTo>
                    <a:cubicBezTo>
                      <a:pt x="47" y="76"/>
                      <a:pt x="45" y="78"/>
                      <a:pt x="43" y="76"/>
                    </a:cubicBezTo>
                    <a:cubicBezTo>
                      <a:pt x="42" y="74"/>
                      <a:pt x="36" y="75"/>
                      <a:pt x="33" y="75"/>
                    </a:cubicBezTo>
                    <a:cubicBezTo>
                      <a:pt x="30" y="76"/>
                      <a:pt x="33" y="72"/>
                      <a:pt x="33" y="70"/>
                    </a:cubicBezTo>
                    <a:cubicBezTo>
                      <a:pt x="33" y="68"/>
                      <a:pt x="29" y="67"/>
                      <a:pt x="23" y="70"/>
                    </a:cubicBezTo>
                    <a:cubicBezTo>
                      <a:pt x="17" y="74"/>
                      <a:pt x="19" y="72"/>
                      <a:pt x="19" y="75"/>
                    </a:cubicBezTo>
                    <a:cubicBezTo>
                      <a:pt x="18" y="78"/>
                      <a:pt x="15" y="73"/>
                      <a:pt x="12" y="76"/>
                    </a:cubicBezTo>
                    <a:cubicBezTo>
                      <a:pt x="8" y="78"/>
                      <a:pt x="2" y="80"/>
                      <a:pt x="1" y="82"/>
                    </a:cubicBezTo>
                    <a:cubicBezTo>
                      <a:pt x="0" y="84"/>
                      <a:pt x="9" y="86"/>
                      <a:pt x="12" y="87"/>
                    </a:cubicBezTo>
                    <a:cubicBezTo>
                      <a:pt x="16" y="87"/>
                      <a:pt x="8" y="90"/>
                      <a:pt x="11" y="90"/>
                    </a:cubicBezTo>
                    <a:cubicBezTo>
                      <a:pt x="14" y="91"/>
                      <a:pt x="13" y="94"/>
                      <a:pt x="17" y="96"/>
                    </a:cubicBezTo>
                    <a:cubicBezTo>
                      <a:pt x="22" y="99"/>
                      <a:pt x="32" y="96"/>
                      <a:pt x="34" y="96"/>
                    </a:cubicBezTo>
                    <a:cubicBezTo>
                      <a:pt x="37" y="96"/>
                      <a:pt x="39" y="100"/>
                      <a:pt x="42" y="97"/>
                    </a:cubicBezTo>
                    <a:cubicBezTo>
                      <a:pt x="44" y="95"/>
                      <a:pt x="52" y="89"/>
                      <a:pt x="56" y="92"/>
                    </a:cubicBezTo>
                    <a:cubicBezTo>
                      <a:pt x="60" y="96"/>
                      <a:pt x="51" y="95"/>
                      <a:pt x="53" y="98"/>
                    </a:cubicBezTo>
                    <a:cubicBezTo>
                      <a:pt x="56" y="100"/>
                      <a:pt x="58" y="106"/>
                      <a:pt x="54" y="108"/>
                    </a:cubicBezTo>
                    <a:cubicBezTo>
                      <a:pt x="50" y="111"/>
                      <a:pt x="47" y="109"/>
                      <a:pt x="45" y="109"/>
                    </a:cubicBezTo>
                    <a:cubicBezTo>
                      <a:pt x="42" y="109"/>
                      <a:pt x="44" y="113"/>
                      <a:pt x="40" y="116"/>
                    </a:cubicBezTo>
                    <a:cubicBezTo>
                      <a:pt x="37" y="118"/>
                      <a:pt x="34" y="113"/>
                      <a:pt x="30" y="113"/>
                    </a:cubicBezTo>
                    <a:cubicBezTo>
                      <a:pt x="26" y="113"/>
                      <a:pt x="27" y="118"/>
                      <a:pt x="27" y="121"/>
                    </a:cubicBezTo>
                    <a:cubicBezTo>
                      <a:pt x="27" y="124"/>
                      <a:pt x="20" y="121"/>
                      <a:pt x="19" y="127"/>
                    </a:cubicBezTo>
                    <a:cubicBezTo>
                      <a:pt x="17" y="133"/>
                      <a:pt x="10" y="128"/>
                      <a:pt x="15" y="134"/>
                    </a:cubicBezTo>
                    <a:cubicBezTo>
                      <a:pt x="19" y="140"/>
                      <a:pt x="19" y="136"/>
                      <a:pt x="22" y="139"/>
                    </a:cubicBezTo>
                    <a:cubicBezTo>
                      <a:pt x="26" y="141"/>
                      <a:pt x="18" y="146"/>
                      <a:pt x="22" y="147"/>
                    </a:cubicBezTo>
                    <a:cubicBezTo>
                      <a:pt x="25" y="147"/>
                      <a:pt x="29" y="154"/>
                      <a:pt x="32" y="156"/>
                    </a:cubicBezTo>
                    <a:cubicBezTo>
                      <a:pt x="34" y="158"/>
                      <a:pt x="38" y="155"/>
                      <a:pt x="41" y="155"/>
                    </a:cubicBezTo>
                    <a:cubicBezTo>
                      <a:pt x="45" y="154"/>
                      <a:pt x="43" y="149"/>
                      <a:pt x="45" y="151"/>
                    </a:cubicBezTo>
                    <a:cubicBezTo>
                      <a:pt x="48" y="153"/>
                      <a:pt x="51" y="159"/>
                      <a:pt x="49" y="160"/>
                    </a:cubicBezTo>
                    <a:cubicBezTo>
                      <a:pt x="47" y="162"/>
                      <a:pt x="48" y="166"/>
                      <a:pt x="48" y="168"/>
                    </a:cubicBezTo>
                    <a:cubicBezTo>
                      <a:pt x="48" y="171"/>
                      <a:pt x="56" y="170"/>
                      <a:pt x="57" y="167"/>
                    </a:cubicBezTo>
                    <a:cubicBezTo>
                      <a:pt x="57" y="165"/>
                      <a:pt x="64" y="164"/>
                      <a:pt x="68" y="168"/>
                    </a:cubicBezTo>
                    <a:cubicBezTo>
                      <a:pt x="71" y="172"/>
                      <a:pt x="73" y="173"/>
                      <a:pt x="73" y="170"/>
                    </a:cubicBezTo>
                    <a:cubicBezTo>
                      <a:pt x="73" y="167"/>
                      <a:pt x="76" y="163"/>
                      <a:pt x="76" y="166"/>
                    </a:cubicBezTo>
                    <a:cubicBezTo>
                      <a:pt x="76" y="168"/>
                      <a:pt x="79" y="169"/>
                      <a:pt x="85" y="167"/>
                    </a:cubicBezTo>
                    <a:cubicBezTo>
                      <a:pt x="90" y="164"/>
                      <a:pt x="88" y="167"/>
                      <a:pt x="85" y="170"/>
                    </a:cubicBezTo>
                    <a:cubicBezTo>
                      <a:pt x="81" y="175"/>
                      <a:pt x="85" y="182"/>
                      <a:pt x="82" y="183"/>
                    </a:cubicBezTo>
                    <a:cubicBezTo>
                      <a:pt x="79" y="184"/>
                      <a:pt x="77" y="191"/>
                      <a:pt x="72" y="192"/>
                    </a:cubicBezTo>
                    <a:cubicBezTo>
                      <a:pt x="68" y="192"/>
                      <a:pt x="60" y="201"/>
                      <a:pt x="59" y="202"/>
                    </a:cubicBezTo>
                    <a:cubicBezTo>
                      <a:pt x="58" y="204"/>
                      <a:pt x="48" y="200"/>
                      <a:pt x="46" y="204"/>
                    </a:cubicBezTo>
                    <a:cubicBezTo>
                      <a:pt x="45" y="208"/>
                      <a:pt x="39" y="211"/>
                      <a:pt x="40" y="212"/>
                    </a:cubicBezTo>
                    <a:cubicBezTo>
                      <a:pt x="42" y="214"/>
                      <a:pt x="50" y="209"/>
                      <a:pt x="50" y="207"/>
                    </a:cubicBezTo>
                    <a:cubicBezTo>
                      <a:pt x="50" y="205"/>
                      <a:pt x="51" y="206"/>
                      <a:pt x="53" y="207"/>
                    </a:cubicBezTo>
                    <a:cubicBezTo>
                      <a:pt x="54" y="209"/>
                      <a:pt x="58" y="206"/>
                      <a:pt x="60" y="205"/>
                    </a:cubicBezTo>
                    <a:cubicBezTo>
                      <a:pt x="61" y="204"/>
                      <a:pt x="64" y="204"/>
                      <a:pt x="65" y="204"/>
                    </a:cubicBezTo>
                    <a:cubicBezTo>
                      <a:pt x="67" y="204"/>
                      <a:pt x="68" y="202"/>
                      <a:pt x="73" y="201"/>
                    </a:cubicBezTo>
                    <a:cubicBezTo>
                      <a:pt x="77" y="201"/>
                      <a:pt x="76" y="199"/>
                      <a:pt x="77" y="197"/>
                    </a:cubicBezTo>
                    <a:cubicBezTo>
                      <a:pt x="78" y="194"/>
                      <a:pt x="90" y="189"/>
                      <a:pt x="92" y="188"/>
                    </a:cubicBezTo>
                    <a:cubicBezTo>
                      <a:pt x="94" y="188"/>
                      <a:pt x="93" y="184"/>
                      <a:pt x="95" y="184"/>
                    </a:cubicBezTo>
                    <a:cubicBezTo>
                      <a:pt x="98" y="184"/>
                      <a:pt x="101" y="181"/>
                      <a:pt x="104" y="178"/>
                    </a:cubicBezTo>
                    <a:cubicBezTo>
                      <a:pt x="107" y="176"/>
                      <a:pt x="108" y="177"/>
                      <a:pt x="110" y="176"/>
                    </a:cubicBezTo>
                    <a:cubicBezTo>
                      <a:pt x="112" y="175"/>
                      <a:pt x="111" y="171"/>
                      <a:pt x="113" y="170"/>
                    </a:cubicBezTo>
                    <a:cubicBezTo>
                      <a:pt x="115" y="170"/>
                      <a:pt x="117" y="168"/>
                      <a:pt x="117" y="166"/>
                    </a:cubicBezTo>
                    <a:cubicBezTo>
                      <a:pt x="117" y="164"/>
                      <a:pt x="111" y="164"/>
                      <a:pt x="111" y="163"/>
                    </a:cubicBezTo>
                    <a:cubicBezTo>
                      <a:pt x="110" y="162"/>
                      <a:pt x="115" y="157"/>
                      <a:pt x="117" y="157"/>
                    </a:cubicBezTo>
                    <a:cubicBezTo>
                      <a:pt x="119" y="157"/>
                      <a:pt x="122" y="155"/>
                      <a:pt x="123" y="152"/>
                    </a:cubicBezTo>
                    <a:cubicBezTo>
                      <a:pt x="123" y="149"/>
                      <a:pt x="126" y="149"/>
                      <a:pt x="128" y="146"/>
                    </a:cubicBezTo>
                    <a:cubicBezTo>
                      <a:pt x="130" y="144"/>
                      <a:pt x="130" y="142"/>
                      <a:pt x="132" y="142"/>
                    </a:cubicBezTo>
                    <a:cubicBezTo>
                      <a:pt x="134" y="141"/>
                      <a:pt x="137" y="138"/>
                      <a:pt x="139" y="137"/>
                    </a:cubicBezTo>
                    <a:cubicBezTo>
                      <a:pt x="142" y="135"/>
                      <a:pt x="139" y="139"/>
                      <a:pt x="144" y="139"/>
                    </a:cubicBezTo>
                    <a:cubicBezTo>
                      <a:pt x="149" y="139"/>
                      <a:pt x="148" y="143"/>
                      <a:pt x="144" y="142"/>
                    </a:cubicBezTo>
                    <a:cubicBezTo>
                      <a:pt x="140" y="140"/>
                      <a:pt x="139" y="140"/>
                      <a:pt x="136" y="143"/>
                    </a:cubicBezTo>
                    <a:cubicBezTo>
                      <a:pt x="132" y="146"/>
                      <a:pt x="135" y="147"/>
                      <a:pt x="132" y="151"/>
                    </a:cubicBezTo>
                    <a:cubicBezTo>
                      <a:pt x="130" y="154"/>
                      <a:pt x="130" y="156"/>
                      <a:pt x="133" y="157"/>
                    </a:cubicBezTo>
                    <a:cubicBezTo>
                      <a:pt x="136" y="157"/>
                      <a:pt x="133" y="159"/>
                      <a:pt x="130" y="160"/>
                    </a:cubicBezTo>
                    <a:cubicBezTo>
                      <a:pt x="127" y="161"/>
                      <a:pt x="129" y="163"/>
                      <a:pt x="133" y="163"/>
                    </a:cubicBezTo>
                    <a:cubicBezTo>
                      <a:pt x="137" y="163"/>
                      <a:pt x="144" y="157"/>
                      <a:pt x="149" y="154"/>
                    </a:cubicBezTo>
                    <a:cubicBezTo>
                      <a:pt x="155" y="151"/>
                      <a:pt x="159" y="154"/>
                      <a:pt x="161" y="154"/>
                    </a:cubicBezTo>
                    <a:cubicBezTo>
                      <a:pt x="162" y="153"/>
                      <a:pt x="159" y="150"/>
                      <a:pt x="161" y="149"/>
                    </a:cubicBezTo>
                    <a:cubicBezTo>
                      <a:pt x="163" y="149"/>
                      <a:pt x="159" y="148"/>
                      <a:pt x="157" y="145"/>
                    </a:cubicBezTo>
                    <a:cubicBezTo>
                      <a:pt x="156" y="141"/>
                      <a:pt x="159" y="143"/>
                      <a:pt x="160" y="141"/>
                    </a:cubicBezTo>
                    <a:cubicBezTo>
                      <a:pt x="161" y="138"/>
                      <a:pt x="163" y="139"/>
                      <a:pt x="165" y="140"/>
                    </a:cubicBezTo>
                    <a:cubicBezTo>
                      <a:pt x="166" y="142"/>
                      <a:pt x="169" y="139"/>
                      <a:pt x="170" y="143"/>
                    </a:cubicBezTo>
                    <a:cubicBezTo>
                      <a:pt x="172" y="146"/>
                      <a:pt x="174" y="142"/>
                      <a:pt x="177" y="144"/>
                    </a:cubicBezTo>
                    <a:cubicBezTo>
                      <a:pt x="180" y="146"/>
                      <a:pt x="176" y="146"/>
                      <a:pt x="173" y="147"/>
                    </a:cubicBezTo>
                    <a:cubicBezTo>
                      <a:pt x="170" y="147"/>
                      <a:pt x="172" y="151"/>
                      <a:pt x="174" y="149"/>
                    </a:cubicBezTo>
                    <a:cubicBezTo>
                      <a:pt x="176" y="148"/>
                      <a:pt x="178" y="146"/>
                      <a:pt x="180" y="148"/>
                    </a:cubicBezTo>
                    <a:cubicBezTo>
                      <a:pt x="183" y="150"/>
                      <a:pt x="183" y="149"/>
                      <a:pt x="185" y="148"/>
                    </a:cubicBezTo>
                    <a:cubicBezTo>
                      <a:pt x="187" y="146"/>
                      <a:pt x="187" y="148"/>
                      <a:pt x="187" y="149"/>
                    </a:cubicBezTo>
                    <a:cubicBezTo>
                      <a:pt x="187" y="151"/>
                      <a:pt x="191" y="151"/>
                      <a:pt x="196" y="152"/>
                    </a:cubicBezTo>
                    <a:cubicBezTo>
                      <a:pt x="201" y="153"/>
                      <a:pt x="211" y="152"/>
                      <a:pt x="214" y="151"/>
                    </a:cubicBezTo>
                    <a:cubicBezTo>
                      <a:pt x="216" y="151"/>
                      <a:pt x="215" y="155"/>
                      <a:pt x="221" y="156"/>
                    </a:cubicBezTo>
                    <a:cubicBezTo>
                      <a:pt x="226" y="157"/>
                      <a:pt x="228" y="151"/>
                      <a:pt x="231" y="153"/>
                    </a:cubicBezTo>
                    <a:cubicBezTo>
                      <a:pt x="233" y="155"/>
                      <a:pt x="231" y="156"/>
                      <a:pt x="229" y="158"/>
                    </a:cubicBezTo>
                    <a:cubicBezTo>
                      <a:pt x="227" y="160"/>
                      <a:pt x="231" y="160"/>
                      <a:pt x="233" y="161"/>
                    </a:cubicBezTo>
                    <a:cubicBezTo>
                      <a:pt x="235" y="162"/>
                      <a:pt x="240" y="163"/>
                      <a:pt x="242" y="166"/>
                    </a:cubicBezTo>
                    <a:cubicBezTo>
                      <a:pt x="245" y="168"/>
                      <a:pt x="246" y="170"/>
                      <a:pt x="252" y="173"/>
                    </a:cubicBezTo>
                    <a:cubicBezTo>
                      <a:pt x="257" y="176"/>
                      <a:pt x="252" y="166"/>
                      <a:pt x="256" y="169"/>
                    </a:cubicBezTo>
                    <a:cubicBezTo>
                      <a:pt x="261" y="173"/>
                      <a:pt x="259" y="169"/>
                      <a:pt x="263" y="173"/>
                    </a:cubicBezTo>
                    <a:cubicBezTo>
                      <a:pt x="266" y="176"/>
                      <a:pt x="265" y="171"/>
                      <a:pt x="264" y="166"/>
                    </a:cubicBezTo>
                    <a:cubicBezTo>
                      <a:pt x="262" y="161"/>
                      <a:pt x="265" y="164"/>
                      <a:pt x="267" y="167"/>
                    </a:cubicBezTo>
                    <a:cubicBezTo>
                      <a:pt x="268" y="169"/>
                      <a:pt x="268" y="174"/>
                      <a:pt x="267" y="177"/>
                    </a:cubicBezTo>
                    <a:cubicBezTo>
                      <a:pt x="266" y="180"/>
                      <a:pt x="261" y="178"/>
                      <a:pt x="261" y="176"/>
                    </a:cubicBezTo>
                    <a:cubicBezTo>
                      <a:pt x="262" y="174"/>
                      <a:pt x="256" y="175"/>
                      <a:pt x="256" y="177"/>
                    </a:cubicBezTo>
                    <a:cubicBezTo>
                      <a:pt x="256" y="180"/>
                      <a:pt x="260" y="185"/>
                      <a:pt x="262" y="185"/>
                    </a:cubicBezTo>
                    <a:cubicBezTo>
                      <a:pt x="265" y="186"/>
                      <a:pt x="263" y="190"/>
                      <a:pt x="265" y="191"/>
                    </a:cubicBezTo>
                    <a:cubicBezTo>
                      <a:pt x="267" y="191"/>
                      <a:pt x="267" y="196"/>
                      <a:pt x="269" y="195"/>
                    </a:cubicBezTo>
                    <a:cubicBezTo>
                      <a:pt x="270" y="195"/>
                      <a:pt x="270" y="189"/>
                      <a:pt x="268" y="187"/>
                    </a:cubicBezTo>
                    <a:cubicBezTo>
                      <a:pt x="266" y="184"/>
                      <a:pt x="267" y="181"/>
                      <a:pt x="269" y="181"/>
                    </a:cubicBezTo>
                    <a:cubicBezTo>
                      <a:pt x="271" y="182"/>
                      <a:pt x="269" y="186"/>
                      <a:pt x="270" y="187"/>
                    </a:cubicBezTo>
                    <a:cubicBezTo>
                      <a:pt x="271" y="188"/>
                      <a:pt x="273" y="186"/>
                      <a:pt x="275" y="184"/>
                    </a:cubicBezTo>
                    <a:cubicBezTo>
                      <a:pt x="278" y="183"/>
                      <a:pt x="274" y="179"/>
                      <a:pt x="275" y="177"/>
                    </a:cubicBezTo>
                    <a:cubicBezTo>
                      <a:pt x="276" y="174"/>
                      <a:pt x="279" y="178"/>
                      <a:pt x="280" y="182"/>
                    </a:cubicBezTo>
                    <a:cubicBezTo>
                      <a:pt x="281" y="186"/>
                      <a:pt x="277" y="186"/>
                      <a:pt x="277" y="188"/>
                    </a:cubicBezTo>
                    <a:cubicBezTo>
                      <a:pt x="277" y="190"/>
                      <a:pt x="274" y="189"/>
                      <a:pt x="273" y="190"/>
                    </a:cubicBezTo>
                    <a:cubicBezTo>
                      <a:pt x="272" y="191"/>
                      <a:pt x="272" y="198"/>
                      <a:pt x="274" y="198"/>
                    </a:cubicBezTo>
                    <a:cubicBezTo>
                      <a:pt x="275" y="198"/>
                      <a:pt x="276" y="192"/>
                      <a:pt x="277" y="195"/>
                    </a:cubicBezTo>
                    <a:cubicBezTo>
                      <a:pt x="278" y="198"/>
                      <a:pt x="281" y="191"/>
                      <a:pt x="282" y="194"/>
                    </a:cubicBezTo>
                    <a:cubicBezTo>
                      <a:pt x="283" y="197"/>
                      <a:pt x="287" y="200"/>
                      <a:pt x="289" y="200"/>
                    </a:cubicBezTo>
                    <a:cubicBezTo>
                      <a:pt x="290" y="199"/>
                      <a:pt x="288" y="196"/>
                      <a:pt x="285" y="196"/>
                    </a:cubicBezTo>
                    <a:cubicBezTo>
                      <a:pt x="283" y="196"/>
                      <a:pt x="283" y="191"/>
                      <a:pt x="286" y="191"/>
                    </a:cubicBezTo>
                    <a:cubicBezTo>
                      <a:pt x="288" y="191"/>
                      <a:pt x="292" y="197"/>
                      <a:pt x="292" y="199"/>
                    </a:cubicBezTo>
                    <a:cubicBezTo>
                      <a:pt x="292" y="201"/>
                      <a:pt x="290" y="201"/>
                      <a:pt x="288" y="203"/>
                    </a:cubicBezTo>
                    <a:cubicBezTo>
                      <a:pt x="286" y="206"/>
                      <a:pt x="283" y="200"/>
                      <a:pt x="281" y="200"/>
                    </a:cubicBezTo>
                    <a:cubicBezTo>
                      <a:pt x="279" y="200"/>
                      <a:pt x="281" y="204"/>
                      <a:pt x="282" y="206"/>
                    </a:cubicBezTo>
                    <a:cubicBezTo>
                      <a:pt x="283" y="209"/>
                      <a:pt x="279" y="212"/>
                      <a:pt x="282" y="214"/>
                    </a:cubicBezTo>
                    <a:cubicBezTo>
                      <a:pt x="285" y="216"/>
                      <a:pt x="284" y="213"/>
                      <a:pt x="285" y="211"/>
                    </a:cubicBezTo>
                    <a:cubicBezTo>
                      <a:pt x="285" y="210"/>
                      <a:pt x="288" y="212"/>
                      <a:pt x="289" y="213"/>
                    </a:cubicBezTo>
                    <a:cubicBezTo>
                      <a:pt x="291" y="214"/>
                      <a:pt x="291" y="210"/>
                      <a:pt x="291" y="209"/>
                    </a:cubicBezTo>
                    <a:cubicBezTo>
                      <a:pt x="291" y="207"/>
                      <a:pt x="294" y="208"/>
                      <a:pt x="295" y="210"/>
                    </a:cubicBezTo>
                    <a:cubicBezTo>
                      <a:pt x="297" y="212"/>
                      <a:pt x="297" y="208"/>
                      <a:pt x="299" y="208"/>
                    </a:cubicBezTo>
                    <a:cubicBezTo>
                      <a:pt x="301" y="208"/>
                      <a:pt x="300" y="212"/>
                      <a:pt x="300" y="214"/>
                    </a:cubicBezTo>
                    <a:cubicBezTo>
                      <a:pt x="300" y="216"/>
                      <a:pt x="303" y="212"/>
                      <a:pt x="303" y="214"/>
                    </a:cubicBezTo>
                    <a:cubicBezTo>
                      <a:pt x="303" y="215"/>
                      <a:pt x="303" y="215"/>
                      <a:pt x="303" y="215"/>
                    </a:cubicBezTo>
                    <a:cubicBezTo>
                      <a:pt x="305" y="214"/>
                      <a:pt x="307" y="212"/>
                      <a:pt x="308" y="211"/>
                    </a:cubicBezTo>
                    <a:cubicBezTo>
                      <a:pt x="312" y="209"/>
                      <a:pt x="306" y="207"/>
                      <a:pt x="307" y="204"/>
                    </a:cubicBezTo>
                    <a:close/>
                  </a:path>
                </a:pathLst>
              </a:custGeom>
              <a:solidFill>
                <a:schemeClr val="accent2"/>
              </a:solidFill>
              <a:ln>
                <a:noFill/>
              </a:ln>
            </p:spPr>
            <p:txBody>
              <a:bodyPr vert="horz" wrap="square" lIns="182832" tIns="91416" rIns="182832" bIns="91416" numCol="1" anchor="t" anchorCtr="0" compatLnSpc="1"/>
              <a:lstStyle/>
              <a:p>
                <a:endParaRPr lang="en-IN" dirty="0"/>
              </a:p>
            </p:txBody>
          </p:sp>
        </p:grpSp>
        <p:sp>
          <p:nvSpPr>
            <p:cNvPr id="86" name="Freeform 313"/>
            <p:cNvSpPr/>
            <p:nvPr/>
          </p:nvSpPr>
          <p:spPr bwMode="auto">
            <a:xfrm>
              <a:off x="2319975" y="3106410"/>
              <a:ext cx="41829" cy="26583"/>
            </a:xfrm>
            <a:custGeom>
              <a:avLst/>
              <a:gdLst>
                <a:gd name="T0" fmla="*/ 8 w 16"/>
                <a:gd name="T1" fmla="*/ 3 h 10"/>
                <a:gd name="T2" fmla="*/ 1 w 16"/>
                <a:gd name="T3" fmla="*/ 6 h 10"/>
                <a:gd name="T4" fmla="*/ 12 w 16"/>
                <a:gd name="T5" fmla="*/ 9 h 10"/>
                <a:gd name="T6" fmla="*/ 14 w 16"/>
                <a:gd name="T7" fmla="*/ 4 h 10"/>
                <a:gd name="T8" fmla="*/ 8 w 16"/>
                <a:gd name="T9" fmla="*/ 3 h 10"/>
              </a:gdLst>
              <a:ahLst/>
              <a:cxnLst>
                <a:cxn ang="0">
                  <a:pos x="T0" y="T1"/>
                </a:cxn>
                <a:cxn ang="0">
                  <a:pos x="T2" y="T3"/>
                </a:cxn>
                <a:cxn ang="0">
                  <a:pos x="T4" y="T5"/>
                </a:cxn>
                <a:cxn ang="0">
                  <a:pos x="T6" y="T7"/>
                </a:cxn>
                <a:cxn ang="0">
                  <a:pos x="T8" y="T9"/>
                </a:cxn>
              </a:cxnLst>
              <a:rect l="0" t="0" r="r" b="b"/>
              <a:pathLst>
                <a:path w="16" h="10">
                  <a:moveTo>
                    <a:pt x="8" y="3"/>
                  </a:moveTo>
                  <a:cubicBezTo>
                    <a:pt x="8" y="0"/>
                    <a:pt x="0" y="3"/>
                    <a:pt x="1" y="6"/>
                  </a:cubicBezTo>
                  <a:cubicBezTo>
                    <a:pt x="2" y="8"/>
                    <a:pt x="9" y="10"/>
                    <a:pt x="12" y="9"/>
                  </a:cubicBezTo>
                  <a:cubicBezTo>
                    <a:pt x="15" y="8"/>
                    <a:pt x="16" y="5"/>
                    <a:pt x="14" y="4"/>
                  </a:cubicBezTo>
                  <a:cubicBezTo>
                    <a:pt x="12" y="2"/>
                    <a:pt x="8" y="6"/>
                    <a:pt x="8" y="3"/>
                  </a:cubicBezTo>
                  <a:close/>
                </a:path>
              </a:pathLst>
            </a:custGeom>
            <a:solidFill>
              <a:schemeClr val="bg1">
                <a:lumMod val="85000"/>
              </a:schemeClr>
            </a:solidFill>
            <a:ln>
              <a:noFill/>
            </a:ln>
          </p:spPr>
          <p:txBody>
            <a:bodyPr vert="horz" wrap="square" lIns="182832" tIns="91416" rIns="182832" bIns="91416" numCol="1" anchor="t" anchorCtr="0" compatLnSpc="1"/>
            <a:lstStyle/>
            <a:p>
              <a:endParaRPr lang="en-IN" dirty="0"/>
            </a:p>
          </p:txBody>
        </p:sp>
        <p:sp>
          <p:nvSpPr>
            <p:cNvPr id="87" name="Freeform 315"/>
            <p:cNvSpPr/>
            <p:nvPr/>
          </p:nvSpPr>
          <p:spPr bwMode="auto">
            <a:xfrm>
              <a:off x="2363895" y="3285837"/>
              <a:ext cx="48103" cy="19936"/>
            </a:xfrm>
            <a:custGeom>
              <a:avLst/>
              <a:gdLst>
                <a:gd name="T0" fmla="*/ 14 w 18"/>
                <a:gd name="T1" fmla="*/ 1 h 7"/>
                <a:gd name="T2" fmla="*/ 3 w 18"/>
                <a:gd name="T3" fmla="*/ 7 h 7"/>
                <a:gd name="T4" fmla="*/ 10 w 18"/>
                <a:gd name="T5" fmla="*/ 4 h 7"/>
                <a:gd name="T6" fmla="*/ 14 w 18"/>
                <a:gd name="T7" fmla="*/ 1 h 7"/>
              </a:gdLst>
              <a:ahLst/>
              <a:cxnLst>
                <a:cxn ang="0">
                  <a:pos x="T0" y="T1"/>
                </a:cxn>
                <a:cxn ang="0">
                  <a:pos x="T2" y="T3"/>
                </a:cxn>
                <a:cxn ang="0">
                  <a:pos x="T4" y="T5"/>
                </a:cxn>
                <a:cxn ang="0">
                  <a:pos x="T6" y="T7"/>
                </a:cxn>
              </a:cxnLst>
              <a:rect l="0" t="0" r="r" b="b"/>
              <a:pathLst>
                <a:path w="18" h="7">
                  <a:moveTo>
                    <a:pt x="14" y="1"/>
                  </a:moveTo>
                  <a:cubicBezTo>
                    <a:pt x="10" y="0"/>
                    <a:pt x="0" y="6"/>
                    <a:pt x="3" y="7"/>
                  </a:cubicBezTo>
                  <a:cubicBezTo>
                    <a:pt x="6" y="7"/>
                    <a:pt x="7" y="4"/>
                    <a:pt x="10" y="4"/>
                  </a:cubicBezTo>
                  <a:cubicBezTo>
                    <a:pt x="13" y="4"/>
                    <a:pt x="18" y="3"/>
                    <a:pt x="14" y="1"/>
                  </a:cubicBezTo>
                  <a:close/>
                </a:path>
              </a:pathLst>
            </a:custGeom>
            <a:solidFill>
              <a:schemeClr val="bg1">
                <a:lumMod val="85000"/>
              </a:schemeClr>
            </a:solidFill>
            <a:ln>
              <a:noFill/>
            </a:ln>
          </p:spPr>
          <p:txBody>
            <a:bodyPr vert="horz" wrap="square" lIns="182832" tIns="91416" rIns="182832" bIns="91416" numCol="1" anchor="t" anchorCtr="0" compatLnSpc="1"/>
            <a:lstStyle/>
            <a:p>
              <a:endParaRPr lang="en-IN" dirty="0"/>
            </a:p>
          </p:txBody>
        </p:sp>
        <p:sp>
          <p:nvSpPr>
            <p:cNvPr id="88" name="Freeform 316"/>
            <p:cNvSpPr/>
            <p:nvPr/>
          </p:nvSpPr>
          <p:spPr bwMode="auto">
            <a:xfrm>
              <a:off x="2313701" y="3312420"/>
              <a:ext cx="23005" cy="26583"/>
            </a:xfrm>
            <a:custGeom>
              <a:avLst/>
              <a:gdLst>
                <a:gd name="T0" fmla="*/ 3 w 9"/>
                <a:gd name="T1" fmla="*/ 8 h 10"/>
                <a:gd name="T2" fmla="*/ 7 w 9"/>
                <a:gd name="T3" fmla="*/ 2 h 10"/>
                <a:gd name="T4" fmla="*/ 3 w 9"/>
                <a:gd name="T5" fmla="*/ 8 h 10"/>
              </a:gdLst>
              <a:ahLst/>
              <a:cxnLst>
                <a:cxn ang="0">
                  <a:pos x="T0" y="T1"/>
                </a:cxn>
                <a:cxn ang="0">
                  <a:pos x="T2" y="T3"/>
                </a:cxn>
                <a:cxn ang="0">
                  <a:pos x="T4" y="T5"/>
                </a:cxn>
              </a:cxnLst>
              <a:rect l="0" t="0" r="r" b="b"/>
              <a:pathLst>
                <a:path w="9" h="10">
                  <a:moveTo>
                    <a:pt x="3" y="8"/>
                  </a:moveTo>
                  <a:cubicBezTo>
                    <a:pt x="7" y="6"/>
                    <a:pt x="9" y="4"/>
                    <a:pt x="7" y="2"/>
                  </a:cubicBezTo>
                  <a:cubicBezTo>
                    <a:pt x="5" y="0"/>
                    <a:pt x="0" y="10"/>
                    <a:pt x="3" y="8"/>
                  </a:cubicBezTo>
                  <a:close/>
                </a:path>
              </a:pathLst>
            </a:custGeom>
            <a:solidFill>
              <a:schemeClr val="bg1">
                <a:lumMod val="85000"/>
              </a:schemeClr>
            </a:solidFill>
            <a:ln>
              <a:noFill/>
            </a:ln>
          </p:spPr>
          <p:txBody>
            <a:bodyPr vert="horz" wrap="square" lIns="182832" tIns="91416" rIns="182832" bIns="91416" numCol="1" anchor="t" anchorCtr="0" compatLnSpc="1"/>
            <a:lstStyle/>
            <a:p>
              <a:endParaRPr lang="en-IN" dirty="0"/>
            </a:p>
          </p:txBody>
        </p:sp>
        <p:sp>
          <p:nvSpPr>
            <p:cNvPr id="89" name="Freeform 317"/>
            <p:cNvSpPr>
              <a:spLocks noEditPoints="1"/>
            </p:cNvSpPr>
            <p:nvPr/>
          </p:nvSpPr>
          <p:spPr bwMode="auto">
            <a:xfrm>
              <a:off x="5668310" y="3611469"/>
              <a:ext cx="269792" cy="203796"/>
            </a:xfrm>
            <a:custGeom>
              <a:avLst/>
              <a:gdLst>
                <a:gd name="T0" fmla="*/ 102 w 103"/>
                <a:gd name="T1" fmla="*/ 13 h 74"/>
                <a:gd name="T2" fmla="*/ 94 w 103"/>
                <a:gd name="T3" fmla="*/ 13 h 74"/>
                <a:gd name="T4" fmla="*/ 84 w 103"/>
                <a:gd name="T5" fmla="*/ 10 h 74"/>
                <a:gd name="T6" fmla="*/ 81 w 103"/>
                <a:gd name="T7" fmla="*/ 10 h 74"/>
                <a:gd name="T8" fmla="*/ 74 w 103"/>
                <a:gd name="T9" fmla="*/ 10 h 74"/>
                <a:gd name="T10" fmla="*/ 66 w 103"/>
                <a:gd name="T11" fmla="*/ 6 h 74"/>
                <a:gd name="T12" fmla="*/ 62 w 103"/>
                <a:gd name="T13" fmla="*/ 4 h 74"/>
                <a:gd name="T14" fmla="*/ 48 w 103"/>
                <a:gd name="T15" fmla="*/ 3 h 74"/>
                <a:gd name="T16" fmla="*/ 21 w 103"/>
                <a:gd name="T17" fmla="*/ 2 h 74"/>
                <a:gd name="T18" fmla="*/ 12 w 103"/>
                <a:gd name="T19" fmla="*/ 0 h 74"/>
                <a:gd name="T20" fmla="*/ 5 w 103"/>
                <a:gd name="T21" fmla="*/ 4 h 74"/>
                <a:gd name="T22" fmla="*/ 3 w 103"/>
                <a:gd name="T23" fmla="*/ 10 h 74"/>
                <a:gd name="T24" fmla="*/ 5 w 103"/>
                <a:gd name="T25" fmla="*/ 18 h 74"/>
                <a:gd name="T26" fmla="*/ 7 w 103"/>
                <a:gd name="T27" fmla="*/ 17 h 74"/>
                <a:gd name="T28" fmla="*/ 10 w 103"/>
                <a:gd name="T29" fmla="*/ 17 h 74"/>
                <a:gd name="T30" fmla="*/ 15 w 103"/>
                <a:gd name="T31" fmla="*/ 18 h 74"/>
                <a:gd name="T32" fmla="*/ 18 w 103"/>
                <a:gd name="T33" fmla="*/ 18 h 74"/>
                <a:gd name="T34" fmla="*/ 23 w 103"/>
                <a:gd name="T35" fmla="*/ 19 h 74"/>
                <a:gd name="T36" fmla="*/ 25 w 103"/>
                <a:gd name="T37" fmla="*/ 22 h 74"/>
                <a:gd name="T38" fmla="*/ 20 w 103"/>
                <a:gd name="T39" fmla="*/ 27 h 74"/>
                <a:gd name="T40" fmla="*/ 20 w 103"/>
                <a:gd name="T41" fmla="*/ 34 h 74"/>
                <a:gd name="T42" fmla="*/ 19 w 103"/>
                <a:gd name="T43" fmla="*/ 40 h 74"/>
                <a:gd name="T44" fmla="*/ 17 w 103"/>
                <a:gd name="T45" fmla="*/ 43 h 74"/>
                <a:gd name="T46" fmla="*/ 19 w 103"/>
                <a:gd name="T47" fmla="*/ 47 h 74"/>
                <a:gd name="T48" fmla="*/ 17 w 103"/>
                <a:gd name="T49" fmla="*/ 52 h 74"/>
                <a:gd name="T50" fmla="*/ 19 w 103"/>
                <a:gd name="T51" fmla="*/ 56 h 74"/>
                <a:gd name="T52" fmla="*/ 16 w 103"/>
                <a:gd name="T53" fmla="*/ 61 h 74"/>
                <a:gd name="T54" fmla="*/ 17 w 103"/>
                <a:gd name="T55" fmla="*/ 63 h 74"/>
                <a:gd name="T56" fmla="*/ 21 w 103"/>
                <a:gd name="T57" fmla="*/ 64 h 74"/>
                <a:gd name="T58" fmla="*/ 31 w 103"/>
                <a:gd name="T59" fmla="*/ 73 h 74"/>
                <a:gd name="T60" fmla="*/ 33 w 103"/>
                <a:gd name="T61" fmla="*/ 70 h 74"/>
                <a:gd name="T62" fmla="*/ 37 w 103"/>
                <a:gd name="T63" fmla="*/ 70 h 74"/>
                <a:gd name="T64" fmla="*/ 45 w 103"/>
                <a:gd name="T65" fmla="*/ 67 h 74"/>
                <a:gd name="T66" fmla="*/ 55 w 103"/>
                <a:gd name="T67" fmla="*/ 67 h 74"/>
                <a:gd name="T68" fmla="*/ 61 w 103"/>
                <a:gd name="T69" fmla="*/ 64 h 74"/>
                <a:gd name="T70" fmla="*/ 67 w 103"/>
                <a:gd name="T71" fmla="*/ 60 h 74"/>
                <a:gd name="T72" fmla="*/ 70 w 103"/>
                <a:gd name="T73" fmla="*/ 54 h 74"/>
                <a:gd name="T74" fmla="*/ 76 w 103"/>
                <a:gd name="T75" fmla="*/ 48 h 74"/>
                <a:gd name="T76" fmla="*/ 76 w 103"/>
                <a:gd name="T77" fmla="*/ 36 h 74"/>
                <a:gd name="T78" fmla="*/ 83 w 103"/>
                <a:gd name="T79" fmla="*/ 28 h 74"/>
                <a:gd name="T80" fmla="*/ 90 w 103"/>
                <a:gd name="T81" fmla="*/ 24 h 74"/>
                <a:gd name="T82" fmla="*/ 99 w 103"/>
                <a:gd name="T83" fmla="*/ 20 h 74"/>
                <a:gd name="T84" fmla="*/ 102 w 103"/>
                <a:gd name="T85" fmla="*/ 13 h 74"/>
                <a:gd name="T86" fmla="*/ 103 w 103"/>
                <a:gd name="T87" fmla="*/ 39 h 74"/>
                <a:gd name="T88" fmla="*/ 96 w 103"/>
                <a:gd name="T89" fmla="*/ 41 h 74"/>
                <a:gd name="T90" fmla="*/ 103 w 103"/>
                <a:gd name="T91" fmla="*/ 3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74">
                  <a:moveTo>
                    <a:pt x="102" y="13"/>
                  </a:moveTo>
                  <a:cubicBezTo>
                    <a:pt x="99" y="13"/>
                    <a:pt x="96" y="13"/>
                    <a:pt x="94" y="13"/>
                  </a:cubicBezTo>
                  <a:cubicBezTo>
                    <a:pt x="91" y="12"/>
                    <a:pt x="86" y="12"/>
                    <a:pt x="84" y="10"/>
                  </a:cubicBezTo>
                  <a:cubicBezTo>
                    <a:pt x="83" y="9"/>
                    <a:pt x="81" y="8"/>
                    <a:pt x="81" y="10"/>
                  </a:cubicBezTo>
                  <a:cubicBezTo>
                    <a:pt x="81" y="11"/>
                    <a:pt x="77" y="12"/>
                    <a:pt x="74" y="10"/>
                  </a:cubicBezTo>
                  <a:cubicBezTo>
                    <a:pt x="72" y="9"/>
                    <a:pt x="68" y="8"/>
                    <a:pt x="66" y="6"/>
                  </a:cubicBezTo>
                  <a:cubicBezTo>
                    <a:pt x="66" y="6"/>
                    <a:pt x="64" y="5"/>
                    <a:pt x="62" y="4"/>
                  </a:cubicBezTo>
                  <a:cubicBezTo>
                    <a:pt x="59" y="5"/>
                    <a:pt x="53" y="2"/>
                    <a:pt x="48" y="3"/>
                  </a:cubicBezTo>
                  <a:cubicBezTo>
                    <a:pt x="43" y="3"/>
                    <a:pt x="28" y="2"/>
                    <a:pt x="21" y="2"/>
                  </a:cubicBezTo>
                  <a:cubicBezTo>
                    <a:pt x="15" y="3"/>
                    <a:pt x="15" y="0"/>
                    <a:pt x="12" y="0"/>
                  </a:cubicBezTo>
                  <a:cubicBezTo>
                    <a:pt x="8" y="0"/>
                    <a:pt x="10" y="4"/>
                    <a:pt x="5" y="4"/>
                  </a:cubicBezTo>
                  <a:cubicBezTo>
                    <a:pt x="0" y="4"/>
                    <a:pt x="0" y="7"/>
                    <a:pt x="3" y="10"/>
                  </a:cubicBezTo>
                  <a:cubicBezTo>
                    <a:pt x="5" y="11"/>
                    <a:pt x="5" y="15"/>
                    <a:pt x="5" y="18"/>
                  </a:cubicBezTo>
                  <a:cubicBezTo>
                    <a:pt x="6" y="18"/>
                    <a:pt x="6" y="17"/>
                    <a:pt x="7" y="17"/>
                  </a:cubicBezTo>
                  <a:cubicBezTo>
                    <a:pt x="8" y="15"/>
                    <a:pt x="10" y="15"/>
                    <a:pt x="10" y="17"/>
                  </a:cubicBezTo>
                  <a:cubicBezTo>
                    <a:pt x="10" y="19"/>
                    <a:pt x="13" y="18"/>
                    <a:pt x="15" y="18"/>
                  </a:cubicBezTo>
                  <a:cubicBezTo>
                    <a:pt x="16" y="18"/>
                    <a:pt x="16" y="20"/>
                    <a:pt x="18" y="18"/>
                  </a:cubicBezTo>
                  <a:cubicBezTo>
                    <a:pt x="20" y="17"/>
                    <a:pt x="23" y="17"/>
                    <a:pt x="23" y="19"/>
                  </a:cubicBezTo>
                  <a:cubicBezTo>
                    <a:pt x="23" y="21"/>
                    <a:pt x="27" y="20"/>
                    <a:pt x="25" y="22"/>
                  </a:cubicBezTo>
                  <a:cubicBezTo>
                    <a:pt x="22" y="25"/>
                    <a:pt x="20" y="25"/>
                    <a:pt x="20" y="27"/>
                  </a:cubicBezTo>
                  <a:cubicBezTo>
                    <a:pt x="20" y="29"/>
                    <a:pt x="22" y="32"/>
                    <a:pt x="20" y="34"/>
                  </a:cubicBezTo>
                  <a:cubicBezTo>
                    <a:pt x="18" y="36"/>
                    <a:pt x="21" y="40"/>
                    <a:pt x="19" y="40"/>
                  </a:cubicBezTo>
                  <a:cubicBezTo>
                    <a:pt x="17" y="40"/>
                    <a:pt x="14" y="41"/>
                    <a:pt x="17" y="43"/>
                  </a:cubicBezTo>
                  <a:cubicBezTo>
                    <a:pt x="19" y="45"/>
                    <a:pt x="21" y="47"/>
                    <a:pt x="19" y="47"/>
                  </a:cubicBezTo>
                  <a:cubicBezTo>
                    <a:pt x="17" y="47"/>
                    <a:pt x="16" y="51"/>
                    <a:pt x="17" y="52"/>
                  </a:cubicBezTo>
                  <a:cubicBezTo>
                    <a:pt x="18" y="53"/>
                    <a:pt x="22" y="55"/>
                    <a:pt x="19" y="56"/>
                  </a:cubicBezTo>
                  <a:cubicBezTo>
                    <a:pt x="16" y="56"/>
                    <a:pt x="16" y="59"/>
                    <a:pt x="16" y="61"/>
                  </a:cubicBezTo>
                  <a:cubicBezTo>
                    <a:pt x="16" y="61"/>
                    <a:pt x="16" y="62"/>
                    <a:pt x="17" y="63"/>
                  </a:cubicBezTo>
                  <a:cubicBezTo>
                    <a:pt x="18" y="63"/>
                    <a:pt x="20" y="63"/>
                    <a:pt x="21" y="64"/>
                  </a:cubicBezTo>
                  <a:cubicBezTo>
                    <a:pt x="24" y="65"/>
                    <a:pt x="26" y="74"/>
                    <a:pt x="31" y="73"/>
                  </a:cubicBezTo>
                  <a:cubicBezTo>
                    <a:pt x="33" y="73"/>
                    <a:pt x="32" y="71"/>
                    <a:pt x="33" y="70"/>
                  </a:cubicBezTo>
                  <a:cubicBezTo>
                    <a:pt x="34" y="69"/>
                    <a:pt x="35" y="70"/>
                    <a:pt x="37" y="70"/>
                  </a:cubicBezTo>
                  <a:cubicBezTo>
                    <a:pt x="39" y="70"/>
                    <a:pt x="40" y="67"/>
                    <a:pt x="45" y="67"/>
                  </a:cubicBezTo>
                  <a:cubicBezTo>
                    <a:pt x="49" y="67"/>
                    <a:pt x="52" y="67"/>
                    <a:pt x="55" y="67"/>
                  </a:cubicBezTo>
                  <a:cubicBezTo>
                    <a:pt x="58" y="67"/>
                    <a:pt x="60" y="66"/>
                    <a:pt x="61" y="64"/>
                  </a:cubicBezTo>
                  <a:cubicBezTo>
                    <a:pt x="61" y="62"/>
                    <a:pt x="64" y="60"/>
                    <a:pt x="67" y="60"/>
                  </a:cubicBezTo>
                  <a:cubicBezTo>
                    <a:pt x="70" y="59"/>
                    <a:pt x="70" y="56"/>
                    <a:pt x="70" y="54"/>
                  </a:cubicBezTo>
                  <a:cubicBezTo>
                    <a:pt x="70" y="52"/>
                    <a:pt x="76" y="49"/>
                    <a:pt x="76" y="48"/>
                  </a:cubicBezTo>
                  <a:cubicBezTo>
                    <a:pt x="76" y="46"/>
                    <a:pt x="73" y="41"/>
                    <a:pt x="76" y="36"/>
                  </a:cubicBezTo>
                  <a:cubicBezTo>
                    <a:pt x="79" y="31"/>
                    <a:pt x="83" y="31"/>
                    <a:pt x="83" y="28"/>
                  </a:cubicBezTo>
                  <a:cubicBezTo>
                    <a:pt x="83" y="26"/>
                    <a:pt x="86" y="25"/>
                    <a:pt x="90" y="24"/>
                  </a:cubicBezTo>
                  <a:cubicBezTo>
                    <a:pt x="94" y="24"/>
                    <a:pt x="95" y="21"/>
                    <a:pt x="99" y="20"/>
                  </a:cubicBezTo>
                  <a:cubicBezTo>
                    <a:pt x="102" y="19"/>
                    <a:pt x="103" y="16"/>
                    <a:pt x="102" y="13"/>
                  </a:cubicBezTo>
                  <a:close/>
                  <a:moveTo>
                    <a:pt x="103" y="39"/>
                  </a:moveTo>
                  <a:cubicBezTo>
                    <a:pt x="102" y="35"/>
                    <a:pt x="94" y="40"/>
                    <a:pt x="96" y="41"/>
                  </a:cubicBezTo>
                  <a:cubicBezTo>
                    <a:pt x="99" y="44"/>
                    <a:pt x="103" y="43"/>
                    <a:pt x="103" y="3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0" name="Freeform 318"/>
            <p:cNvSpPr/>
            <p:nvPr/>
          </p:nvSpPr>
          <p:spPr bwMode="auto">
            <a:xfrm>
              <a:off x="6138875" y="3522861"/>
              <a:ext cx="71108" cy="39874"/>
            </a:xfrm>
            <a:custGeom>
              <a:avLst/>
              <a:gdLst>
                <a:gd name="T0" fmla="*/ 0 w 27"/>
                <a:gd name="T1" fmla="*/ 13 h 15"/>
                <a:gd name="T2" fmla="*/ 5 w 27"/>
                <a:gd name="T3" fmla="*/ 13 h 15"/>
                <a:gd name="T4" fmla="*/ 6 w 27"/>
                <a:gd name="T5" fmla="*/ 15 h 15"/>
                <a:gd name="T6" fmla="*/ 12 w 27"/>
                <a:gd name="T7" fmla="*/ 14 h 15"/>
                <a:gd name="T8" fmla="*/ 17 w 27"/>
                <a:gd name="T9" fmla="*/ 14 h 15"/>
                <a:gd name="T10" fmla="*/ 20 w 27"/>
                <a:gd name="T11" fmla="*/ 11 h 15"/>
                <a:gd name="T12" fmla="*/ 22 w 27"/>
                <a:gd name="T13" fmla="*/ 7 h 15"/>
                <a:gd name="T14" fmla="*/ 27 w 27"/>
                <a:gd name="T15" fmla="*/ 3 h 15"/>
                <a:gd name="T16" fmla="*/ 25 w 27"/>
                <a:gd name="T17" fmla="*/ 0 h 15"/>
                <a:gd name="T18" fmla="*/ 19 w 27"/>
                <a:gd name="T19" fmla="*/ 2 h 15"/>
                <a:gd name="T20" fmla="*/ 12 w 27"/>
                <a:gd name="T21" fmla="*/ 4 h 15"/>
                <a:gd name="T22" fmla="*/ 3 w 27"/>
                <a:gd name="T23" fmla="*/ 3 h 15"/>
                <a:gd name="T24" fmla="*/ 0 w 27"/>
                <a:gd name="T25" fmla="*/ 3 h 15"/>
                <a:gd name="T26" fmla="*/ 0 w 27"/>
                <a:gd name="T27"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5">
                  <a:moveTo>
                    <a:pt x="0" y="13"/>
                  </a:moveTo>
                  <a:cubicBezTo>
                    <a:pt x="2" y="12"/>
                    <a:pt x="4" y="12"/>
                    <a:pt x="5" y="13"/>
                  </a:cubicBezTo>
                  <a:cubicBezTo>
                    <a:pt x="6" y="13"/>
                    <a:pt x="6" y="14"/>
                    <a:pt x="6" y="15"/>
                  </a:cubicBezTo>
                  <a:cubicBezTo>
                    <a:pt x="8" y="15"/>
                    <a:pt x="11" y="14"/>
                    <a:pt x="12" y="14"/>
                  </a:cubicBezTo>
                  <a:cubicBezTo>
                    <a:pt x="13" y="13"/>
                    <a:pt x="17" y="15"/>
                    <a:pt x="17" y="14"/>
                  </a:cubicBezTo>
                  <a:cubicBezTo>
                    <a:pt x="17" y="13"/>
                    <a:pt x="18" y="11"/>
                    <a:pt x="20" y="11"/>
                  </a:cubicBezTo>
                  <a:cubicBezTo>
                    <a:pt x="21" y="11"/>
                    <a:pt x="20" y="7"/>
                    <a:pt x="22" y="7"/>
                  </a:cubicBezTo>
                  <a:cubicBezTo>
                    <a:pt x="23" y="6"/>
                    <a:pt x="27" y="3"/>
                    <a:pt x="27" y="3"/>
                  </a:cubicBezTo>
                  <a:cubicBezTo>
                    <a:pt x="27" y="3"/>
                    <a:pt x="25" y="0"/>
                    <a:pt x="25" y="0"/>
                  </a:cubicBezTo>
                  <a:cubicBezTo>
                    <a:pt x="24" y="0"/>
                    <a:pt x="23" y="2"/>
                    <a:pt x="19" y="2"/>
                  </a:cubicBezTo>
                  <a:cubicBezTo>
                    <a:pt x="16" y="2"/>
                    <a:pt x="14" y="4"/>
                    <a:pt x="12" y="4"/>
                  </a:cubicBezTo>
                  <a:cubicBezTo>
                    <a:pt x="11" y="4"/>
                    <a:pt x="6" y="3"/>
                    <a:pt x="3" y="3"/>
                  </a:cubicBezTo>
                  <a:cubicBezTo>
                    <a:pt x="2" y="3"/>
                    <a:pt x="1" y="3"/>
                    <a:pt x="0" y="3"/>
                  </a:cubicBezTo>
                  <a:cubicBezTo>
                    <a:pt x="0" y="5"/>
                    <a:pt x="0" y="9"/>
                    <a:pt x="0" y="1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1" name="Freeform 319"/>
            <p:cNvSpPr>
              <a:spLocks noEditPoints="1"/>
            </p:cNvSpPr>
            <p:nvPr/>
          </p:nvSpPr>
          <p:spPr bwMode="auto">
            <a:xfrm>
              <a:off x="6283181" y="3664633"/>
              <a:ext cx="131759" cy="177215"/>
            </a:xfrm>
            <a:custGeom>
              <a:avLst/>
              <a:gdLst>
                <a:gd name="T0" fmla="*/ 51 w 51"/>
                <a:gd name="T1" fmla="*/ 0 h 64"/>
                <a:gd name="T2" fmla="*/ 47 w 51"/>
                <a:gd name="T3" fmla="*/ 2 h 64"/>
                <a:gd name="T4" fmla="*/ 44 w 51"/>
                <a:gd name="T5" fmla="*/ 4 h 64"/>
                <a:gd name="T6" fmla="*/ 35 w 51"/>
                <a:gd name="T7" fmla="*/ 2 h 64"/>
                <a:gd name="T8" fmla="*/ 24 w 51"/>
                <a:gd name="T9" fmla="*/ 2 h 64"/>
                <a:gd name="T10" fmla="*/ 24 w 51"/>
                <a:gd name="T11" fmla="*/ 3 h 64"/>
                <a:gd name="T12" fmla="*/ 17 w 51"/>
                <a:gd name="T13" fmla="*/ 6 h 64"/>
                <a:gd name="T14" fmla="*/ 13 w 51"/>
                <a:gd name="T15" fmla="*/ 8 h 64"/>
                <a:gd name="T16" fmla="*/ 7 w 51"/>
                <a:gd name="T17" fmla="*/ 9 h 64"/>
                <a:gd name="T18" fmla="*/ 5 w 51"/>
                <a:gd name="T19" fmla="*/ 14 h 64"/>
                <a:gd name="T20" fmla="*/ 3 w 51"/>
                <a:gd name="T21" fmla="*/ 17 h 64"/>
                <a:gd name="T22" fmla="*/ 0 w 51"/>
                <a:gd name="T23" fmla="*/ 21 h 64"/>
                <a:gd name="T24" fmla="*/ 1 w 51"/>
                <a:gd name="T25" fmla="*/ 21 h 64"/>
                <a:gd name="T26" fmla="*/ 5 w 51"/>
                <a:gd name="T27" fmla="*/ 28 h 64"/>
                <a:gd name="T28" fmla="*/ 11 w 51"/>
                <a:gd name="T29" fmla="*/ 30 h 64"/>
                <a:gd name="T30" fmla="*/ 18 w 51"/>
                <a:gd name="T31" fmla="*/ 33 h 64"/>
                <a:gd name="T32" fmla="*/ 9 w 51"/>
                <a:gd name="T33" fmla="*/ 33 h 64"/>
                <a:gd name="T34" fmla="*/ 11 w 51"/>
                <a:gd name="T35" fmla="*/ 40 h 64"/>
                <a:gd name="T36" fmla="*/ 15 w 51"/>
                <a:gd name="T37" fmla="*/ 46 h 64"/>
                <a:gd name="T38" fmla="*/ 23 w 51"/>
                <a:gd name="T39" fmla="*/ 49 h 64"/>
                <a:gd name="T40" fmla="*/ 21 w 51"/>
                <a:gd name="T41" fmla="*/ 41 h 64"/>
                <a:gd name="T42" fmla="*/ 27 w 51"/>
                <a:gd name="T43" fmla="*/ 41 h 64"/>
                <a:gd name="T44" fmla="*/ 23 w 51"/>
                <a:gd name="T45" fmla="*/ 38 h 64"/>
                <a:gd name="T46" fmla="*/ 26 w 51"/>
                <a:gd name="T47" fmla="*/ 36 h 64"/>
                <a:gd name="T48" fmla="*/ 32 w 51"/>
                <a:gd name="T49" fmla="*/ 36 h 64"/>
                <a:gd name="T50" fmla="*/ 29 w 51"/>
                <a:gd name="T51" fmla="*/ 29 h 64"/>
                <a:gd name="T52" fmla="*/ 23 w 51"/>
                <a:gd name="T53" fmla="*/ 29 h 64"/>
                <a:gd name="T54" fmla="*/ 25 w 51"/>
                <a:gd name="T55" fmla="*/ 25 h 64"/>
                <a:gd name="T56" fmla="*/ 19 w 51"/>
                <a:gd name="T57" fmla="*/ 16 h 64"/>
                <a:gd name="T58" fmla="*/ 23 w 51"/>
                <a:gd name="T59" fmla="*/ 14 h 64"/>
                <a:gd name="T60" fmla="*/ 29 w 51"/>
                <a:gd name="T61" fmla="*/ 15 h 64"/>
                <a:gd name="T62" fmla="*/ 31 w 51"/>
                <a:gd name="T63" fmla="*/ 9 h 64"/>
                <a:gd name="T64" fmla="*/ 36 w 51"/>
                <a:gd name="T65" fmla="*/ 10 h 64"/>
                <a:gd name="T66" fmla="*/ 42 w 51"/>
                <a:gd name="T67" fmla="*/ 7 h 64"/>
                <a:gd name="T68" fmla="*/ 47 w 51"/>
                <a:gd name="T69" fmla="*/ 10 h 64"/>
                <a:gd name="T70" fmla="*/ 49 w 51"/>
                <a:gd name="T71" fmla="*/ 7 h 64"/>
                <a:gd name="T72" fmla="*/ 51 w 51"/>
                <a:gd name="T73" fmla="*/ 3 h 64"/>
                <a:gd name="T74" fmla="*/ 51 w 51"/>
                <a:gd name="T75" fmla="*/ 0 h 64"/>
                <a:gd name="T76" fmla="*/ 44 w 51"/>
                <a:gd name="T77" fmla="*/ 60 h 64"/>
                <a:gd name="T78" fmla="*/ 31 w 51"/>
                <a:gd name="T79" fmla="*/ 59 h 64"/>
                <a:gd name="T80" fmla="*/ 26 w 51"/>
                <a:gd name="T81" fmla="*/ 61 h 64"/>
                <a:gd name="T82" fmla="*/ 38 w 51"/>
                <a:gd name="T83" fmla="*/ 64 h 64"/>
                <a:gd name="T84" fmla="*/ 49 w 51"/>
                <a:gd name="T85" fmla="*/ 60 h 64"/>
                <a:gd name="T86" fmla="*/ 44 w 51"/>
                <a:gd name="T8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64">
                  <a:moveTo>
                    <a:pt x="51" y="0"/>
                  </a:moveTo>
                  <a:cubicBezTo>
                    <a:pt x="49" y="0"/>
                    <a:pt x="46" y="1"/>
                    <a:pt x="47" y="2"/>
                  </a:cubicBezTo>
                  <a:cubicBezTo>
                    <a:pt x="47" y="3"/>
                    <a:pt x="46" y="4"/>
                    <a:pt x="44" y="4"/>
                  </a:cubicBezTo>
                  <a:cubicBezTo>
                    <a:pt x="44" y="4"/>
                    <a:pt x="37" y="3"/>
                    <a:pt x="35" y="2"/>
                  </a:cubicBezTo>
                  <a:cubicBezTo>
                    <a:pt x="34" y="2"/>
                    <a:pt x="27" y="2"/>
                    <a:pt x="24" y="2"/>
                  </a:cubicBezTo>
                  <a:cubicBezTo>
                    <a:pt x="24" y="2"/>
                    <a:pt x="24" y="2"/>
                    <a:pt x="24" y="3"/>
                  </a:cubicBezTo>
                  <a:cubicBezTo>
                    <a:pt x="24" y="4"/>
                    <a:pt x="18" y="7"/>
                    <a:pt x="17" y="6"/>
                  </a:cubicBezTo>
                  <a:cubicBezTo>
                    <a:pt x="16" y="6"/>
                    <a:pt x="15" y="8"/>
                    <a:pt x="13" y="8"/>
                  </a:cubicBezTo>
                  <a:cubicBezTo>
                    <a:pt x="11" y="9"/>
                    <a:pt x="8" y="8"/>
                    <a:pt x="7" y="9"/>
                  </a:cubicBezTo>
                  <a:cubicBezTo>
                    <a:pt x="7" y="10"/>
                    <a:pt x="6" y="12"/>
                    <a:pt x="5" y="14"/>
                  </a:cubicBezTo>
                  <a:cubicBezTo>
                    <a:pt x="3" y="15"/>
                    <a:pt x="4" y="16"/>
                    <a:pt x="3" y="17"/>
                  </a:cubicBezTo>
                  <a:cubicBezTo>
                    <a:pt x="1" y="17"/>
                    <a:pt x="1" y="19"/>
                    <a:pt x="0" y="21"/>
                  </a:cubicBezTo>
                  <a:cubicBezTo>
                    <a:pt x="0" y="21"/>
                    <a:pt x="1" y="21"/>
                    <a:pt x="1" y="21"/>
                  </a:cubicBezTo>
                  <a:cubicBezTo>
                    <a:pt x="3" y="22"/>
                    <a:pt x="5" y="25"/>
                    <a:pt x="5" y="28"/>
                  </a:cubicBezTo>
                  <a:cubicBezTo>
                    <a:pt x="5" y="31"/>
                    <a:pt x="9" y="32"/>
                    <a:pt x="11" y="30"/>
                  </a:cubicBezTo>
                  <a:cubicBezTo>
                    <a:pt x="13" y="28"/>
                    <a:pt x="18" y="31"/>
                    <a:pt x="18" y="33"/>
                  </a:cubicBezTo>
                  <a:cubicBezTo>
                    <a:pt x="18" y="34"/>
                    <a:pt x="12" y="31"/>
                    <a:pt x="9" y="33"/>
                  </a:cubicBezTo>
                  <a:cubicBezTo>
                    <a:pt x="6" y="36"/>
                    <a:pt x="12" y="38"/>
                    <a:pt x="11" y="40"/>
                  </a:cubicBezTo>
                  <a:cubicBezTo>
                    <a:pt x="10" y="43"/>
                    <a:pt x="12" y="46"/>
                    <a:pt x="15" y="46"/>
                  </a:cubicBezTo>
                  <a:cubicBezTo>
                    <a:pt x="18" y="46"/>
                    <a:pt x="21" y="50"/>
                    <a:pt x="23" y="49"/>
                  </a:cubicBezTo>
                  <a:cubicBezTo>
                    <a:pt x="24" y="49"/>
                    <a:pt x="21" y="42"/>
                    <a:pt x="21" y="41"/>
                  </a:cubicBezTo>
                  <a:cubicBezTo>
                    <a:pt x="22" y="40"/>
                    <a:pt x="25" y="43"/>
                    <a:pt x="27" y="41"/>
                  </a:cubicBezTo>
                  <a:cubicBezTo>
                    <a:pt x="29" y="39"/>
                    <a:pt x="26" y="38"/>
                    <a:pt x="23" y="38"/>
                  </a:cubicBezTo>
                  <a:cubicBezTo>
                    <a:pt x="21" y="38"/>
                    <a:pt x="23" y="34"/>
                    <a:pt x="26" y="36"/>
                  </a:cubicBezTo>
                  <a:cubicBezTo>
                    <a:pt x="29" y="38"/>
                    <a:pt x="30" y="36"/>
                    <a:pt x="32" y="36"/>
                  </a:cubicBezTo>
                  <a:cubicBezTo>
                    <a:pt x="33" y="35"/>
                    <a:pt x="34" y="30"/>
                    <a:pt x="29" y="29"/>
                  </a:cubicBezTo>
                  <a:cubicBezTo>
                    <a:pt x="25" y="28"/>
                    <a:pt x="25" y="32"/>
                    <a:pt x="23" y="29"/>
                  </a:cubicBezTo>
                  <a:cubicBezTo>
                    <a:pt x="20" y="26"/>
                    <a:pt x="25" y="27"/>
                    <a:pt x="25" y="25"/>
                  </a:cubicBezTo>
                  <a:cubicBezTo>
                    <a:pt x="25" y="22"/>
                    <a:pt x="21" y="19"/>
                    <a:pt x="19" y="16"/>
                  </a:cubicBezTo>
                  <a:cubicBezTo>
                    <a:pt x="17" y="13"/>
                    <a:pt x="22" y="12"/>
                    <a:pt x="23" y="14"/>
                  </a:cubicBezTo>
                  <a:cubicBezTo>
                    <a:pt x="24" y="16"/>
                    <a:pt x="27" y="15"/>
                    <a:pt x="29" y="15"/>
                  </a:cubicBezTo>
                  <a:cubicBezTo>
                    <a:pt x="31" y="14"/>
                    <a:pt x="27" y="10"/>
                    <a:pt x="31" y="9"/>
                  </a:cubicBezTo>
                  <a:cubicBezTo>
                    <a:pt x="34" y="7"/>
                    <a:pt x="34" y="10"/>
                    <a:pt x="36" y="10"/>
                  </a:cubicBezTo>
                  <a:cubicBezTo>
                    <a:pt x="37" y="11"/>
                    <a:pt x="38" y="7"/>
                    <a:pt x="42" y="7"/>
                  </a:cubicBezTo>
                  <a:cubicBezTo>
                    <a:pt x="44" y="7"/>
                    <a:pt x="45" y="8"/>
                    <a:pt x="47" y="10"/>
                  </a:cubicBezTo>
                  <a:cubicBezTo>
                    <a:pt x="48" y="9"/>
                    <a:pt x="49" y="8"/>
                    <a:pt x="49" y="7"/>
                  </a:cubicBezTo>
                  <a:cubicBezTo>
                    <a:pt x="49" y="6"/>
                    <a:pt x="51" y="5"/>
                    <a:pt x="51" y="3"/>
                  </a:cubicBezTo>
                  <a:cubicBezTo>
                    <a:pt x="51" y="2"/>
                    <a:pt x="51" y="1"/>
                    <a:pt x="51" y="0"/>
                  </a:cubicBezTo>
                  <a:close/>
                  <a:moveTo>
                    <a:pt x="44" y="60"/>
                  </a:moveTo>
                  <a:cubicBezTo>
                    <a:pt x="42" y="59"/>
                    <a:pt x="34" y="61"/>
                    <a:pt x="31" y="59"/>
                  </a:cubicBezTo>
                  <a:cubicBezTo>
                    <a:pt x="29" y="56"/>
                    <a:pt x="24" y="60"/>
                    <a:pt x="26" y="61"/>
                  </a:cubicBezTo>
                  <a:cubicBezTo>
                    <a:pt x="29" y="61"/>
                    <a:pt x="34" y="64"/>
                    <a:pt x="38" y="64"/>
                  </a:cubicBezTo>
                  <a:cubicBezTo>
                    <a:pt x="43" y="64"/>
                    <a:pt x="49" y="62"/>
                    <a:pt x="49" y="60"/>
                  </a:cubicBezTo>
                  <a:cubicBezTo>
                    <a:pt x="49" y="59"/>
                    <a:pt x="46" y="61"/>
                    <a:pt x="44" y="6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2" name="Freeform 320"/>
            <p:cNvSpPr/>
            <p:nvPr/>
          </p:nvSpPr>
          <p:spPr bwMode="auto">
            <a:xfrm>
              <a:off x="6529967" y="3815265"/>
              <a:ext cx="56469" cy="37657"/>
            </a:xfrm>
            <a:custGeom>
              <a:avLst/>
              <a:gdLst>
                <a:gd name="T0" fmla="*/ 14 w 21"/>
                <a:gd name="T1" fmla="*/ 8 h 13"/>
                <a:gd name="T2" fmla="*/ 19 w 21"/>
                <a:gd name="T3" fmla="*/ 3 h 13"/>
                <a:gd name="T4" fmla="*/ 18 w 21"/>
                <a:gd name="T5" fmla="*/ 2 h 13"/>
                <a:gd name="T6" fmla="*/ 7 w 21"/>
                <a:gd name="T7" fmla="*/ 5 h 13"/>
                <a:gd name="T8" fmla="*/ 3 w 21"/>
                <a:gd name="T9" fmla="*/ 11 h 13"/>
                <a:gd name="T10" fmla="*/ 14 w 21"/>
                <a:gd name="T11" fmla="*/ 8 h 13"/>
              </a:gdLst>
              <a:ahLst/>
              <a:cxnLst>
                <a:cxn ang="0">
                  <a:pos x="T0" y="T1"/>
                </a:cxn>
                <a:cxn ang="0">
                  <a:pos x="T2" y="T3"/>
                </a:cxn>
                <a:cxn ang="0">
                  <a:pos x="T4" y="T5"/>
                </a:cxn>
                <a:cxn ang="0">
                  <a:pos x="T6" y="T7"/>
                </a:cxn>
                <a:cxn ang="0">
                  <a:pos x="T8" y="T9"/>
                </a:cxn>
                <a:cxn ang="0">
                  <a:pos x="T10" y="T11"/>
                </a:cxn>
              </a:cxnLst>
              <a:rect l="0" t="0" r="r" b="b"/>
              <a:pathLst>
                <a:path w="21" h="13">
                  <a:moveTo>
                    <a:pt x="14" y="8"/>
                  </a:moveTo>
                  <a:cubicBezTo>
                    <a:pt x="14" y="7"/>
                    <a:pt x="16" y="4"/>
                    <a:pt x="19" y="3"/>
                  </a:cubicBezTo>
                  <a:cubicBezTo>
                    <a:pt x="21" y="2"/>
                    <a:pt x="20" y="0"/>
                    <a:pt x="18" y="2"/>
                  </a:cubicBezTo>
                  <a:cubicBezTo>
                    <a:pt x="17" y="3"/>
                    <a:pt x="12" y="5"/>
                    <a:pt x="7" y="5"/>
                  </a:cubicBezTo>
                  <a:cubicBezTo>
                    <a:pt x="2" y="5"/>
                    <a:pt x="0" y="9"/>
                    <a:pt x="3" y="11"/>
                  </a:cubicBezTo>
                  <a:cubicBezTo>
                    <a:pt x="8" y="13"/>
                    <a:pt x="14" y="10"/>
                    <a:pt x="14" y="8"/>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3" name="Freeform 321"/>
            <p:cNvSpPr/>
            <p:nvPr/>
          </p:nvSpPr>
          <p:spPr bwMode="auto">
            <a:xfrm>
              <a:off x="5354599" y="2884891"/>
              <a:ext cx="225872" cy="121834"/>
            </a:xfrm>
            <a:custGeom>
              <a:avLst/>
              <a:gdLst>
                <a:gd name="T0" fmla="*/ 73 w 87"/>
                <a:gd name="T1" fmla="*/ 31 h 44"/>
                <a:gd name="T2" fmla="*/ 79 w 87"/>
                <a:gd name="T3" fmla="*/ 26 h 44"/>
                <a:gd name="T4" fmla="*/ 86 w 87"/>
                <a:gd name="T5" fmla="*/ 20 h 44"/>
                <a:gd name="T6" fmla="*/ 81 w 87"/>
                <a:gd name="T7" fmla="*/ 14 h 44"/>
                <a:gd name="T8" fmla="*/ 77 w 87"/>
                <a:gd name="T9" fmla="*/ 10 h 44"/>
                <a:gd name="T10" fmla="*/ 76 w 87"/>
                <a:gd name="T11" fmla="*/ 5 h 44"/>
                <a:gd name="T12" fmla="*/ 70 w 87"/>
                <a:gd name="T13" fmla="*/ 5 h 44"/>
                <a:gd name="T14" fmla="*/ 62 w 87"/>
                <a:gd name="T15" fmla="*/ 1 h 44"/>
                <a:gd name="T16" fmla="*/ 61 w 87"/>
                <a:gd name="T17" fmla="*/ 6 h 44"/>
                <a:gd name="T18" fmla="*/ 57 w 87"/>
                <a:gd name="T19" fmla="*/ 7 h 44"/>
                <a:gd name="T20" fmla="*/ 53 w 87"/>
                <a:gd name="T21" fmla="*/ 7 h 44"/>
                <a:gd name="T22" fmla="*/ 49 w 87"/>
                <a:gd name="T23" fmla="*/ 7 h 44"/>
                <a:gd name="T24" fmla="*/ 45 w 87"/>
                <a:gd name="T25" fmla="*/ 6 h 44"/>
                <a:gd name="T26" fmla="*/ 39 w 87"/>
                <a:gd name="T27" fmla="*/ 10 h 44"/>
                <a:gd name="T28" fmla="*/ 36 w 87"/>
                <a:gd name="T29" fmla="*/ 8 h 44"/>
                <a:gd name="T30" fmla="*/ 32 w 87"/>
                <a:gd name="T31" fmla="*/ 11 h 44"/>
                <a:gd name="T32" fmla="*/ 31 w 87"/>
                <a:gd name="T33" fmla="*/ 14 h 44"/>
                <a:gd name="T34" fmla="*/ 26 w 87"/>
                <a:gd name="T35" fmla="*/ 17 h 44"/>
                <a:gd name="T36" fmla="*/ 24 w 87"/>
                <a:gd name="T37" fmla="*/ 10 h 44"/>
                <a:gd name="T38" fmla="*/ 12 w 87"/>
                <a:gd name="T39" fmla="*/ 2 h 44"/>
                <a:gd name="T40" fmla="*/ 13 w 87"/>
                <a:gd name="T41" fmla="*/ 7 h 44"/>
                <a:gd name="T42" fmla="*/ 10 w 87"/>
                <a:gd name="T43" fmla="*/ 6 h 44"/>
                <a:gd name="T44" fmla="*/ 5 w 87"/>
                <a:gd name="T45" fmla="*/ 8 h 44"/>
                <a:gd name="T46" fmla="*/ 1 w 87"/>
                <a:gd name="T47" fmla="*/ 14 h 44"/>
                <a:gd name="T48" fmla="*/ 8 w 87"/>
                <a:gd name="T49" fmla="*/ 16 h 44"/>
                <a:gd name="T50" fmla="*/ 18 w 87"/>
                <a:gd name="T51" fmla="*/ 16 h 44"/>
                <a:gd name="T52" fmla="*/ 17 w 87"/>
                <a:gd name="T53" fmla="*/ 20 h 44"/>
                <a:gd name="T54" fmla="*/ 12 w 87"/>
                <a:gd name="T55" fmla="*/ 22 h 44"/>
                <a:gd name="T56" fmla="*/ 3 w 87"/>
                <a:gd name="T57" fmla="*/ 24 h 44"/>
                <a:gd name="T58" fmla="*/ 15 w 87"/>
                <a:gd name="T59" fmla="*/ 25 h 44"/>
                <a:gd name="T60" fmla="*/ 18 w 87"/>
                <a:gd name="T61" fmla="*/ 28 h 44"/>
                <a:gd name="T62" fmla="*/ 20 w 87"/>
                <a:gd name="T63" fmla="*/ 30 h 44"/>
                <a:gd name="T64" fmla="*/ 17 w 87"/>
                <a:gd name="T65" fmla="*/ 34 h 44"/>
                <a:gd name="T66" fmla="*/ 13 w 87"/>
                <a:gd name="T67" fmla="*/ 37 h 44"/>
                <a:gd name="T68" fmla="*/ 24 w 87"/>
                <a:gd name="T69" fmla="*/ 36 h 44"/>
                <a:gd name="T70" fmla="*/ 38 w 87"/>
                <a:gd name="T71" fmla="*/ 42 h 44"/>
                <a:gd name="T72" fmla="*/ 52 w 87"/>
                <a:gd name="T73" fmla="*/ 39 h 44"/>
                <a:gd name="T74" fmla="*/ 62 w 87"/>
                <a:gd name="T75" fmla="*/ 35 h 44"/>
                <a:gd name="T76" fmla="*/ 73 w 87"/>
                <a:gd name="T77"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7" h="44">
                  <a:moveTo>
                    <a:pt x="73" y="31"/>
                  </a:moveTo>
                  <a:cubicBezTo>
                    <a:pt x="78" y="31"/>
                    <a:pt x="77" y="26"/>
                    <a:pt x="79" y="26"/>
                  </a:cubicBezTo>
                  <a:cubicBezTo>
                    <a:pt x="81" y="26"/>
                    <a:pt x="84" y="23"/>
                    <a:pt x="86" y="20"/>
                  </a:cubicBezTo>
                  <a:cubicBezTo>
                    <a:pt x="87" y="18"/>
                    <a:pt x="84" y="14"/>
                    <a:pt x="81" y="14"/>
                  </a:cubicBezTo>
                  <a:cubicBezTo>
                    <a:pt x="79" y="14"/>
                    <a:pt x="76" y="11"/>
                    <a:pt x="77" y="10"/>
                  </a:cubicBezTo>
                  <a:cubicBezTo>
                    <a:pt x="78" y="8"/>
                    <a:pt x="75" y="6"/>
                    <a:pt x="76" y="5"/>
                  </a:cubicBezTo>
                  <a:cubicBezTo>
                    <a:pt x="76" y="3"/>
                    <a:pt x="72" y="5"/>
                    <a:pt x="70" y="5"/>
                  </a:cubicBezTo>
                  <a:cubicBezTo>
                    <a:pt x="68" y="6"/>
                    <a:pt x="64" y="0"/>
                    <a:pt x="62" y="1"/>
                  </a:cubicBezTo>
                  <a:cubicBezTo>
                    <a:pt x="61" y="2"/>
                    <a:pt x="62" y="5"/>
                    <a:pt x="61" y="6"/>
                  </a:cubicBezTo>
                  <a:cubicBezTo>
                    <a:pt x="61" y="8"/>
                    <a:pt x="57" y="5"/>
                    <a:pt x="57" y="7"/>
                  </a:cubicBezTo>
                  <a:cubicBezTo>
                    <a:pt x="57" y="8"/>
                    <a:pt x="55" y="8"/>
                    <a:pt x="53" y="7"/>
                  </a:cubicBezTo>
                  <a:cubicBezTo>
                    <a:pt x="52" y="5"/>
                    <a:pt x="49" y="6"/>
                    <a:pt x="49" y="7"/>
                  </a:cubicBezTo>
                  <a:cubicBezTo>
                    <a:pt x="49" y="9"/>
                    <a:pt x="47" y="8"/>
                    <a:pt x="45" y="6"/>
                  </a:cubicBezTo>
                  <a:cubicBezTo>
                    <a:pt x="42" y="4"/>
                    <a:pt x="39" y="8"/>
                    <a:pt x="39" y="10"/>
                  </a:cubicBezTo>
                  <a:cubicBezTo>
                    <a:pt x="40" y="11"/>
                    <a:pt x="38" y="12"/>
                    <a:pt x="36" y="8"/>
                  </a:cubicBezTo>
                  <a:cubicBezTo>
                    <a:pt x="34" y="4"/>
                    <a:pt x="31" y="8"/>
                    <a:pt x="32" y="11"/>
                  </a:cubicBezTo>
                  <a:cubicBezTo>
                    <a:pt x="34" y="13"/>
                    <a:pt x="33" y="15"/>
                    <a:pt x="31" y="14"/>
                  </a:cubicBezTo>
                  <a:cubicBezTo>
                    <a:pt x="30" y="13"/>
                    <a:pt x="27" y="15"/>
                    <a:pt x="26" y="17"/>
                  </a:cubicBezTo>
                  <a:cubicBezTo>
                    <a:pt x="25" y="18"/>
                    <a:pt x="21" y="12"/>
                    <a:pt x="24" y="10"/>
                  </a:cubicBezTo>
                  <a:cubicBezTo>
                    <a:pt x="27" y="9"/>
                    <a:pt x="15" y="2"/>
                    <a:pt x="12" y="2"/>
                  </a:cubicBezTo>
                  <a:cubicBezTo>
                    <a:pt x="8" y="2"/>
                    <a:pt x="11" y="5"/>
                    <a:pt x="13" y="7"/>
                  </a:cubicBezTo>
                  <a:cubicBezTo>
                    <a:pt x="15" y="8"/>
                    <a:pt x="11" y="8"/>
                    <a:pt x="10" y="6"/>
                  </a:cubicBezTo>
                  <a:cubicBezTo>
                    <a:pt x="9" y="5"/>
                    <a:pt x="6" y="6"/>
                    <a:pt x="5" y="8"/>
                  </a:cubicBezTo>
                  <a:cubicBezTo>
                    <a:pt x="3" y="11"/>
                    <a:pt x="1" y="12"/>
                    <a:pt x="1" y="14"/>
                  </a:cubicBezTo>
                  <a:cubicBezTo>
                    <a:pt x="0" y="15"/>
                    <a:pt x="5" y="17"/>
                    <a:pt x="8" y="16"/>
                  </a:cubicBezTo>
                  <a:cubicBezTo>
                    <a:pt x="12" y="14"/>
                    <a:pt x="16" y="14"/>
                    <a:pt x="18" y="16"/>
                  </a:cubicBezTo>
                  <a:cubicBezTo>
                    <a:pt x="20" y="17"/>
                    <a:pt x="15" y="18"/>
                    <a:pt x="17" y="20"/>
                  </a:cubicBezTo>
                  <a:cubicBezTo>
                    <a:pt x="19" y="21"/>
                    <a:pt x="17" y="22"/>
                    <a:pt x="12" y="22"/>
                  </a:cubicBezTo>
                  <a:cubicBezTo>
                    <a:pt x="8" y="21"/>
                    <a:pt x="2" y="23"/>
                    <a:pt x="3" y="24"/>
                  </a:cubicBezTo>
                  <a:cubicBezTo>
                    <a:pt x="4" y="26"/>
                    <a:pt x="15" y="23"/>
                    <a:pt x="15" y="25"/>
                  </a:cubicBezTo>
                  <a:cubicBezTo>
                    <a:pt x="15" y="26"/>
                    <a:pt x="15" y="29"/>
                    <a:pt x="18" y="28"/>
                  </a:cubicBezTo>
                  <a:cubicBezTo>
                    <a:pt x="21" y="26"/>
                    <a:pt x="19" y="30"/>
                    <a:pt x="20" y="30"/>
                  </a:cubicBezTo>
                  <a:cubicBezTo>
                    <a:pt x="22" y="31"/>
                    <a:pt x="21" y="34"/>
                    <a:pt x="17" y="34"/>
                  </a:cubicBezTo>
                  <a:cubicBezTo>
                    <a:pt x="14" y="34"/>
                    <a:pt x="12" y="35"/>
                    <a:pt x="13" y="37"/>
                  </a:cubicBezTo>
                  <a:cubicBezTo>
                    <a:pt x="15" y="39"/>
                    <a:pt x="20" y="37"/>
                    <a:pt x="24" y="36"/>
                  </a:cubicBezTo>
                  <a:cubicBezTo>
                    <a:pt x="28" y="35"/>
                    <a:pt x="33" y="40"/>
                    <a:pt x="38" y="42"/>
                  </a:cubicBezTo>
                  <a:cubicBezTo>
                    <a:pt x="43" y="44"/>
                    <a:pt x="51" y="41"/>
                    <a:pt x="52" y="39"/>
                  </a:cubicBezTo>
                  <a:cubicBezTo>
                    <a:pt x="53" y="36"/>
                    <a:pt x="60" y="37"/>
                    <a:pt x="62" y="35"/>
                  </a:cubicBezTo>
                  <a:cubicBezTo>
                    <a:pt x="65" y="34"/>
                    <a:pt x="68" y="32"/>
                    <a:pt x="73" y="3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4" name="Freeform 322"/>
            <p:cNvSpPr/>
            <p:nvPr/>
          </p:nvSpPr>
          <p:spPr bwMode="auto">
            <a:xfrm>
              <a:off x="5643212" y="3274762"/>
              <a:ext cx="98296" cy="115189"/>
            </a:xfrm>
            <a:custGeom>
              <a:avLst/>
              <a:gdLst>
                <a:gd name="T0" fmla="*/ 33 w 37"/>
                <a:gd name="T1" fmla="*/ 13 h 41"/>
                <a:gd name="T2" fmla="*/ 30 w 37"/>
                <a:gd name="T3" fmla="*/ 11 h 41"/>
                <a:gd name="T4" fmla="*/ 25 w 37"/>
                <a:gd name="T5" fmla="*/ 12 h 41"/>
                <a:gd name="T6" fmla="*/ 20 w 37"/>
                <a:gd name="T7" fmla="*/ 11 h 41"/>
                <a:gd name="T8" fmla="*/ 22 w 37"/>
                <a:gd name="T9" fmla="*/ 6 h 41"/>
                <a:gd name="T10" fmla="*/ 24 w 37"/>
                <a:gd name="T11" fmla="*/ 2 h 41"/>
                <a:gd name="T12" fmla="*/ 23 w 37"/>
                <a:gd name="T13" fmla="*/ 1 h 41"/>
                <a:gd name="T14" fmla="*/ 15 w 37"/>
                <a:gd name="T15" fmla="*/ 3 h 41"/>
                <a:gd name="T16" fmla="*/ 19 w 37"/>
                <a:gd name="T17" fmla="*/ 7 h 41"/>
                <a:gd name="T18" fmla="*/ 13 w 37"/>
                <a:gd name="T19" fmla="*/ 10 h 41"/>
                <a:gd name="T20" fmla="*/ 4 w 37"/>
                <a:gd name="T21" fmla="*/ 10 h 41"/>
                <a:gd name="T22" fmla="*/ 5 w 37"/>
                <a:gd name="T23" fmla="*/ 16 h 41"/>
                <a:gd name="T24" fmla="*/ 9 w 37"/>
                <a:gd name="T25" fmla="*/ 22 h 41"/>
                <a:gd name="T26" fmla="*/ 7 w 37"/>
                <a:gd name="T27" fmla="*/ 29 h 41"/>
                <a:gd name="T28" fmla="*/ 1 w 37"/>
                <a:gd name="T29" fmla="*/ 34 h 41"/>
                <a:gd name="T30" fmla="*/ 9 w 37"/>
                <a:gd name="T31" fmla="*/ 41 h 41"/>
                <a:gd name="T32" fmla="*/ 23 w 37"/>
                <a:gd name="T33" fmla="*/ 35 h 41"/>
                <a:gd name="T34" fmla="*/ 33 w 37"/>
                <a:gd name="T35" fmla="*/ 33 h 41"/>
                <a:gd name="T36" fmla="*/ 33 w 37"/>
                <a:gd name="T37" fmla="*/ 14 h 41"/>
                <a:gd name="T38" fmla="*/ 33 w 37"/>
                <a:gd name="T39" fmla="*/ 1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1">
                  <a:moveTo>
                    <a:pt x="33" y="13"/>
                  </a:moveTo>
                  <a:cubicBezTo>
                    <a:pt x="32" y="12"/>
                    <a:pt x="31" y="11"/>
                    <a:pt x="30" y="11"/>
                  </a:cubicBezTo>
                  <a:cubicBezTo>
                    <a:pt x="27" y="7"/>
                    <a:pt x="26" y="10"/>
                    <a:pt x="25" y="12"/>
                  </a:cubicBezTo>
                  <a:cubicBezTo>
                    <a:pt x="25" y="14"/>
                    <a:pt x="22" y="11"/>
                    <a:pt x="20" y="11"/>
                  </a:cubicBezTo>
                  <a:cubicBezTo>
                    <a:pt x="19" y="11"/>
                    <a:pt x="21" y="7"/>
                    <a:pt x="22" y="6"/>
                  </a:cubicBezTo>
                  <a:cubicBezTo>
                    <a:pt x="23" y="6"/>
                    <a:pt x="24" y="4"/>
                    <a:pt x="24" y="2"/>
                  </a:cubicBezTo>
                  <a:cubicBezTo>
                    <a:pt x="24" y="2"/>
                    <a:pt x="24" y="2"/>
                    <a:pt x="23" y="1"/>
                  </a:cubicBezTo>
                  <a:cubicBezTo>
                    <a:pt x="20" y="0"/>
                    <a:pt x="15" y="0"/>
                    <a:pt x="15" y="3"/>
                  </a:cubicBezTo>
                  <a:cubicBezTo>
                    <a:pt x="15" y="6"/>
                    <a:pt x="19" y="5"/>
                    <a:pt x="19" y="7"/>
                  </a:cubicBezTo>
                  <a:cubicBezTo>
                    <a:pt x="19" y="9"/>
                    <a:pt x="15" y="8"/>
                    <a:pt x="13" y="10"/>
                  </a:cubicBezTo>
                  <a:cubicBezTo>
                    <a:pt x="10" y="12"/>
                    <a:pt x="7" y="9"/>
                    <a:pt x="4" y="10"/>
                  </a:cubicBezTo>
                  <a:cubicBezTo>
                    <a:pt x="1" y="12"/>
                    <a:pt x="7" y="13"/>
                    <a:pt x="5" y="16"/>
                  </a:cubicBezTo>
                  <a:cubicBezTo>
                    <a:pt x="3" y="19"/>
                    <a:pt x="5" y="19"/>
                    <a:pt x="9" y="22"/>
                  </a:cubicBezTo>
                  <a:cubicBezTo>
                    <a:pt x="12" y="25"/>
                    <a:pt x="7" y="26"/>
                    <a:pt x="7" y="29"/>
                  </a:cubicBezTo>
                  <a:cubicBezTo>
                    <a:pt x="7" y="32"/>
                    <a:pt x="2" y="32"/>
                    <a:pt x="1" y="34"/>
                  </a:cubicBezTo>
                  <a:cubicBezTo>
                    <a:pt x="0" y="36"/>
                    <a:pt x="5" y="41"/>
                    <a:pt x="9" y="41"/>
                  </a:cubicBezTo>
                  <a:cubicBezTo>
                    <a:pt x="12" y="41"/>
                    <a:pt x="19" y="39"/>
                    <a:pt x="23" y="35"/>
                  </a:cubicBezTo>
                  <a:cubicBezTo>
                    <a:pt x="27" y="31"/>
                    <a:pt x="29" y="35"/>
                    <a:pt x="33" y="33"/>
                  </a:cubicBezTo>
                  <a:cubicBezTo>
                    <a:pt x="37" y="31"/>
                    <a:pt x="34" y="17"/>
                    <a:pt x="33" y="14"/>
                  </a:cubicBezTo>
                  <a:cubicBezTo>
                    <a:pt x="33" y="14"/>
                    <a:pt x="33" y="13"/>
                    <a:pt x="33" y="1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5" name="Freeform 324"/>
            <p:cNvSpPr>
              <a:spLocks noEditPoints="1"/>
            </p:cNvSpPr>
            <p:nvPr/>
          </p:nvSpPr>
          <p:spPr bwMode="auto">
            <a:xfrm>
              <a:off x="5693407" y="3093118"/>
              <a:ext cx="213324" cy="343351"/>
            </a:xfrm>
            <a:custGeom>
              <a:avLst/>
              <a:gdLst>
                <a:gd name="T0" fmla="*/ 5 w 81"/>
                <a:gd name="T1" fmla="*/ 68 h 124"/>
                <a:gd name="T2" fmla="*/ 1 w 81"/>
                <a:gd name="T3" fmla="*/ 77 h 124"/>
                <a:gd name="T4" fmla="*/ 11 w 81"/>
                <a:gd name="T5" fmla="*/ 77 h 124"/>
                <a:gd name="T6" fmla="*/ 20 w 81"/>
                <a:gd name="T7" fmla="*/ 75 h 124"/>
                <a:gd name="T8" fmla="*/ 81 w 81"/>
                <a:gd name="T9" fmla="*/ 96 h 124"/>
                <a:gd name="T10" fmla="*/ 68 w 81"/>
                <a:gd name="T11" fmla="*/ 91 h 124"/>
                <a:gd name="T12" fmla="*/ 65 w 81"/>
                <a:gd name="T13" fmla="*/ 82 h 124"/>
                <a:gd name="T14" fmla="*/ 54 w 81"/>
                <a:gd name="T15" fmla="*/ 63 h 124"/>
                <a:gd name="T16" fmla="*/ 41 w 81"/>
                <a:gd name="T17" fmla="*/ 57 h 124"/>
                <a:gd name="T18" fmla="*/ 50 w 81"/>
                <a:gd name="T19" fmla="*/ 38 h 124"/>
                <a:gd name="T20" fmla="*/ 33 w 81"/>
                <a:gd name="T21" fmla="*/ 35 h 124"/>
                <a:gd name="T22" fmla="*/ 40 w 81"/>
                <a:gd name="T23" fmla="*/ 23 h 124"/>
                <a:gd name="T24" fmla="*/ 28 w 81"/>
                <a:gd name="T25" fmla="*/ 27 h 124"/>
                <a:gd name="T26" fmla="*/ 19 w 81"/>
                <a:gd name="T27" fmla="*/ 39 h 124"/>
                <a:gd name="T28" fmla="*/ 12 w 81"/>
                <a:gd name="T29" fmla="*/ 39 h 124"/>
                <a:gd name="T30" fmla="*/ 15 w 81"/>
                <a:gd name="T31" fmla="*/ 50 h 124"/>
                <a:gd name="T32" fmla="*/ 13 w 81"/>
                <a:gd name="T33" fmla="*/ 59 h 124"/>
                <a:gd name="T34" fmla="*/ 22 w 81"/>
                <a:gd name="T35" fmla="*/ 62 h 124"/>
                <a:gd name="T36" fmla="*/ 27 w 81"/>
                <a:gd name="T37" fmla="*/ 62 h 124"/>
                <a:gd name="T38" fmla="*/ 36 w 81"/>
                <a:gd name="T39" fmla="*/ 69 h 124"/>
                <a:gd name="T40" fmla="*/ 39 w 81"/>
                <a:gd name="T41" fmla="*/ 76 h 124"/>
                <a:gd name="T42" fmla="*/ 41 w 81"/>
                <a:gd name="T43" fmla="*/ 86 h 124"/>
                <a:gd name="T44" fmla="*/ 30 w 81"/>
                <a:gd name="T45" fmla="*/ 88 h 124"/>
                <a:gd name="T46" fmla="*/ 32 w 81"/>
                <a:gd name="T47" fmla="*/ 96 h 124"/>
                <a:gd name="T48" fmla="*/ 28 w 81"/>
                <a:gd name="T49" fmla="*/ 105 h 124"/>
                <a:gd name="T50" fmla="*/ 41 w 81"/>
                <a:gd name="T51" fmla="*/ 107 h 124"/>
                <a:gd name="T52" fmla="*/ 33 w 81"/>
                <a:gd name="T53" fmla="*/ 110 h 124"/>
                <a:gd name="T54" fmla="*/ 28 w 81"/>
                <a:gd name="T55" fmla="*/ 119 h 124"/>
                <a:gd name="T56" fmla="*/ 38 w 81"/>
                <a:gd name="T57" fmla="*/ 117 h 124"/>
                <a:gd name="T58" fmla="*/ 50 w 81"/>
                <a:gd name="T59" fmla="*/ 114 h 124"/>
                <a:gd name="T60" fmla="*/ 66 w 81"/>
                <a:gd name="T61" fmla="*/ 114 h 124"/>
                <a:gd name="T62" fmla="*/ 73 w 81"/>
                <a:gd name="T63" fmla="*/ 108 h 124"/>
                <a:gd name="T64" fmla="*/ 81 w 81"/>
                <a:gd name="T65" fmla="*/ 96 h 124"/>
                <a:gd name="T66" fmla="*/ 14 w 81"/>
                <a:gd name="T67" fmla="*/ 29 h 124"/>
                <a:gd name="T68" fmla="*/ 55 w 81"/>
                <a:gd name="T69" fmla="*/ 10 h 124"/>
                <a:gd name="T70" fmla="*/ 55 w 81"/>
                <a:gd name="T71" fmla="*/ 1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124">
                  <a:moveTo>
                    <a:pt x="16" y="66"/>
                  </a:moveTo>
                  <a:cubicBezTo>
                    <a:pt x="12" y="63"/>
                    <a:pt x="9" y="68"/>
                    <a:pt x="5" y="68"/>
                  </a:cubicBezTo>
                  <a:cubicBezTo>
                    <a:pt x="5" y="70"/>
                    <a:pt x="4" y="72"/>
                    <a:pt x="3" y="72"/>
                  </a:cubicBezTo>
                  <a:cubicBezTo>
                    <a:pt x="2" y="73"/>
                    <a:pt x="0" y="77"/>
                    <a:pt x="1" y="77"/>
                  </a:cubicBezTo>
                  <a:cubicBezTo>
                    <a:pt x="3" y="77"/>
                    <a:pt x="6" y="80"/>
                    <a:pt x="6" y="78"/>
                  </a:cubicBezTo>
                  <a:cubicBezTo>
                    <a:pt x="7" y="76"/>
                    <a:pt x="8" y="73"/>
                    <a:pt x="11" y="77"/>
                  </a:cubicBezTo>
                  <a:cubicBezTo>
                    <a:pt x="12" y="77"/>
                    <a:pt x="13" y="78"/>
                    <a:pt x="14" y="79"/>
                  </a:cubicBezTo>
                  <a:cubicBezTo>
                    <a:pt x="14" y="77"/>
                    <a:pt x="18" y="77"/>
                    <a:pt x="20" y="75"/>
                  </a:cubicBezTo>
                  <a:cubicBezTo>
                    <a:pt x="22" y="73"/>
                    <a:pt x="19" y="69"/>
                    <a:pt x="16" y="66"/>
                  </a:cubicBezTo>
                  <a:close/>
                  <a:moveTo>
                    <a:pt x="81" y="96"/>
                  </a:moveTo>
                  <a:cubicBezTo>
                    <a:pt x="81" y="92"/>
                    <a:pt x="73" y="89"/>
                    <a:pt x="72" y="91"/>
                  </a:cubicBezTo>
                  <a:cubicBezTo>
                    <a:pt x="71" y="93"/>
                    <a:pt x="69" y="93"/>
                    <a:pt x="68" y="91"/>
                  </a:cubicBezTo>
                  <a:cubicBezTo>
                    <a:pt x="67" y="89"/>
                    <a:pt x="69" y="87"/>
                    <a:pt x="68" y="87"/>
                  </a:cubicBezTo>
                  <a:cubicBezTo>
                    <a:pt x="67" y="86"/>
                    <a:pt x="65" y="83"/>
                    <a:pt x="65" y="82"/>
                  </a:cubicBezTo>
                  <a:cubicBezTo>
                    <a:pt x="66" y="81"/>
                    <a:pt x="63" y="73"/>
                    <a:pt x="59" y="72"/>
                  </a:cubicBezTo>
                  <a:cubicBezTo>
                    <a:pt x="55" y="71"/>
                    <a:pt x="55" y="66"/>
                    <a:pt x="54" y="63"/>
                  </a:cubicBezTo>
                  <a:cubicBezTo>
                    <a:pt x="53" y="60"/>
                    <a:pt x="51" y="61"/>
                    <a:pt x="49" y="59"/>
                  </a:cubicBezTo>
                  <a:cubicBezTo>
                    <a:pt x="47" y="56"/>
                    <a:pt x="43" y="57"/>
                    <a:pt x="41" y="57"/>
                  </a:cubicBezTo>
                  <a:cubicBezTo>
                    <a:pt x="40" y="57"/>
                    <a:pt x="41" y="54"/>
                    <a:pt x="44" y="52"/>
                  </a:cubicBezTo>
                  <a:cubicBezTo>
                    <a:pt x="47" y="50"/>
                    <a:pt x="50" y="40"/>
                    <a:pt x="50" y="38"/>
                  </a:cubicBezTo>
                  <a:cubicBezTo>
                    <a:pt x="50" y="36"/>
                    <a:pt x="38" y="36"/>
                    <a:pt x="36" y="37"/>
                  </a:cubicBezTo>
                  <a:cubicBezTo>
                    <a:pt x="33" y="39"/>
                    <a:pt x="31" y="36"/>
                    <a:pt x="33" y="35"/>
                  </a:cubicBezTo>
                  <a:cubicBezTo>
                    <a:pt x="35" y="34"/>
                    <a:pt x="39" y="30"/>
                    <a:pt x="39" y="28"/>
                  </a:cubicBezTo>
                  <a:cubicBezTo>
                    <a:pt x="39" y="26"/>
                    <a:pt x="42" y="25"/>
                    <a:pt x="40" y="23"/>
                  </a:cubicBezTo>
                  <a:cubicBezTo>
                    <a:pt x="38" y="22"/>
                    <a:pt x="38" y="25"/>
                    <a:pt x="37" y="27"/>
                  </a:cubicBezTo>
                  <a:cubicBezTo>
                    <a:pt x="35" y="28"/>
                    <a:pt x="32" y="27"/>
                    <a:pt x="28" y="27"/>
                  </a:cubicBezTo>
                  <a:cubicBezTo>
                    <a:pt x="24" y="26"/>
                    <a:pt x="23" y="31"/>
                    <a:pt x="23" y="33"/>
                  </a:cubicBezTo>
                  <a:cubicBezTo>
                    <a:pt x="23" y="36"/>
                    <a:pt x="19" y="37"/>
                    <a:pt x="19" y="39"/>
                  </a:cubicBezTo>
                  <a:cubicBezTo>
                    <a:pt x="20" y="41"/>
                    <a:pt x="18" y="42"/>
                    <a:pt x="17" y="41"/>
                  </a:cubicBezTo>
                  <a:cubicBezTo>
                    <a:pt x="16" y="40"/>
                    <a:pt x="15" y="38"/>
                    <a:pt x="12" y="39"/>
                  </a:cubicBezTo>
                  <a:cubicBezTo>
                    <a:pt x="10" y="41"/>
                    <a:pt x="15" y="44"/>
                    <a:pt x="18" y="44"/>
                  </a:cubicBezTo>
                  <a:cubicBezTo>
                    <a:pt x="21" y="45"/>
                    <a:pt x="16" y="47"/>
                    <a:pt x="15" y="50"/>
                  </a:cubicBezTo>
                  <a:cubicBezTo>
                    <a:pt x="15" y="53"/>
                    <a:pt x="19" y="52"/>
                    <a:pt x="20" y="54"/>
                  </a:cubicBezTo>
                  <a:cubicBezTo>
                    <a:pt x="20" y="57"/>
                    <a:pt x="13" y="57"/>
                    <a:pt x="13" y="59"/>
                  </a:cubicBezTo>
                  <a:cubicBezTo>
                    <a:pt x="13" y="62"/>
                    <a:pt x="17" y="58"/>
                    <a:pt x="19" y="57"/>
                  </a:cubicBezTo>
                  <a:cubicBezTo>
                    <a:pt x="20" y="56"/>
                    <a:pt x="18" y="63"/>
                    <a:pt x="22" y="62"/>
                  </a:cubicBezTo>
                  <a:cubicBezTo>
                    <a:pt x="26" y="62"/>
                    <a:pt x="25" y="56"/>
                    <a:pt x="27" y="56"/>
                  </a:cubicBezTo>
                  <a:cubicBezTo>
                    <a:pt x="28" y="56"/>
                    <a:pt x="26" y="59"/>
                    <a:pt x="27" y="62"/>
                  </a:cubicBezTo>
                  <a:cubicBezTo>
                    <a:pt x="28" y="64"/>
                    <a:pt x="24" y="68"/>
                    <a:pt x="24" y="70"/>
                  </a:cubicBezTo>
                  <a:cubicBezTo>
                    <a:pt x="25" y="71"/>
                    <a:pt x="33" y="71"/>
                    <a:pt x="36" y="69"/>
                  </a:cubicBezTo>
                  <a:cubicBezTo>
                    <a:pt x="39" y="66"/>
                    <a:pt x="40" y="69"/>
                    <a:pt x="38" y="71"/>
                  </a:cubicBezTo>
                  <a:cubicBezTo>
                    <a:pt x="36" y="73"/>
                    <a:pt x="37" y="75"/>
                    <a:pt x="39" y="76"/>
                  </a:cubicBezTo>
                  <a:cubicBezTo>
                    <a:pt x="42" y="77"/>
                    <a:pt x="42" y="77"/>
                    <a:pt x="41" y="79"/>
                  </a:cubicBezTo>
                  <a:cubicBezTo>
                    <a:pt x="40" y="81"/>
                    <a:pt x="41" y="84"/>
                    <a:pt x="41" y="86"/>
                  </a:cubicBezTo>
                  <a:cubicBezTo>
                    <a:pt x="40" y="88"/>
                    <a:pt x="33" y="88"/>
                    <a:pt x="33" y="87"/>
                  </a:cubicBezTo>
                  <a:cubicBezTo>
                    <a:pt x="32" y="85"/>
                    <a:pt x="29" y="86"/>
                    <a:pt x="30" y="88"/>
                  </a:cubicBezTo>
                  <a:cubicBezTo>
                    <a:pt x="31" y="89"/>
                    <a:pt x="27" y="91"/>
                    <a:pt x="28" y="93"/>
                  </a:cubicBezTo>
                  <a:cubicBezTo>
                    <a:pt x="28" y="94"/>
                    <a:pt x="32" y="94"/>
                    <a:pt x="32" y="96"/>
                  </a:cubicBezTo>
                  <a:cubicBezTo>
                    <a:pt x="32" y="98"/>
                    <a:pt x="29" y="100"/>
                    <a:pt x="25" y="101"/>
                  </a:cubicBezTo>
                  <a:cubicBezTo>
                    <a:pt x="20" y="103"/>
                    <a:pt x="26" y="106"/>
                    <a:pt x="28" y="105"/>
                  </a:cubicBezTo>
                  <a:cubicBezTo>
                    <a:pt x="30" y="103"/>
                    <a:pt x="29" y="106"/>
                    <a:pt x="33" y="106"/>
                  </a:cubicBezTo>
                  <a:cubicBezTo>
                    <a:pt x="36" y="106"/>
                    <a:pt x="37" y="108"/>
                    <a:pt x="41" y="107"/>
                  </a:cubicBezTo>
                  <a:cubicBezTo>
                    <a:pt x="44" y="106"/>
                    <a:pt x="44" y="107"/>
                    <a:pt x="42" y="109"/>
                  </a:cubicBezTo>
                  <a:cubicBezTo>
                    <a:pt x="39" y="111"/>
                    <a:pt x="35" y="109"/>
                    <a:pt x="33" y="110"/>
                  </a:cubicBezTo>
                  <a:cubicBezTo>
                    <a:pt x="30" y="111"/>
                    <a:pt x="21" y="121"/>
                    <a:pt x="23" y="123"/>
                  </a:cubicBezTo>
                  <a:cubicBezTo>
                    <a:pt x="24" y="124"/>
                    <a:pt x="25" y="121"/>
                    <a:pt x="28" y="119"/>
                  </a:cubicBezTo>
                  <a:cubicBezTo>
                    <a:pt x="32" y="118"/>
                    <a:pt x="32" y="120"/>
                    <a:pt x="34" y="121"/>
                  </a:cubicBezTo>
                  <a:cubicBezTo>
                    <a:pt x="36" y="121"/>
                    <a:pt x="36" y="117"/>
                    <a:pt x="38" y="117"/>
                  </a:cubicBezTo>
                  <a:cubicBezTo>
                    <a:pt x="40" y="117"/>
                    <a:pt x="41" y="116"/>
                    <a:pt x="44" y="116"/>
                  </a:cubicBezTo>
                  <a:cubicBezTo>
                    <a:pt x="47" y="117"/>
                    <a:pt x="49" y="116"/>
                    <a:pt x="50" y="114"/>
                  </a:cubicBezTo>
                  <a:cubicBezTo>
                    <a:pt x="52" y="113"/>
                    <a:pt x="55" y="117"/>
                    <a:pt x="57" y="116"/>
                  </a:cubicBezTo>
                  <a:cubicBezTo>
                    <a:pt x="58" y="115"/>
                    <a:pt x="63" y="114"/>
                    <a:pt x="66" y="114"/>
                  </a:cubicBezTo>
                  <a:cubicBezTo>
                    <a:pt x="68" y="114"/>
                    <a:pt x="75" y="111"/>
                    <a:pt x="77" y="110"/>
                  </a:cubicBezTo>
                  <a:cubicBezTo>
                    <a:pt x="79" y="108"/>
                    <a:pt x="76" y="108"/>
                    <a:pt x="73" y="108"/>
                  </a:cubicBezTo>
                  <a:cubicBezTo>
                    <a:pt x="71" y="108"/>
                    <a:pt x="71" y="106"/>
                    <a:pt x="74" y="103"/>
                  </a:cubicBezTo>
                  <a:cubicBezTo>
                    <a:pt x="76" y="101"/>
                    <a:pt x="80" y="99"/>
                    <a:pt x="81" y="96"/>
                  </a:cubicBezTo>
                  <a:close/>
                  <a:moveTo>
                    <a:pt x="9" y="36"/>
                  </a:moveTo>
                  <a:cubicBezTo>
                    <a:pt x="12" y="36"/>
                    <a:pt x="16" y="30"/>
                    <a:pt x="14" y="29"/>
                  </a:cubicBezTo>
                  <a:cubicBezTo>
                    <a:pt x="13" y="27"/>
                    <a:pt x="7" y="36"/>
                    <a:pt x="9" y="36"/>
                  </a:cubicBezTo>
                  <a:close/>
                  <a:moveTo>
                    <a:pt x="55" y="10"/>
                  </a:moveTo>
                  <a:cubicBezTo>
                    <a:pt x="57" y="8"/>
                    <a:pt x="59" y="0"/>
                    <a:pt x="56" y="1"/>
                  </a:cubicBezTo>
                  <a:cubicBezTo>
                    <a:pt x="53" y="2"/>
                    <a:pt x="54" y="11"/>
                    <a:pt x="55" y="10"/>
                  </a:cubicBezTo>
                  <a:close/>
                </a:path>
              </a:pathLst>
            </a:custGeom>
            <a:solidFill>
              <a:schemeClr val="accent3"/>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6" name="Freeform 325"/>
            <p:cNvSpPr>
              <a:spLocks noEditPoints="1"/>
            </p:cNvSpPr>
            <p:nvPr/>
          </p:nvSpPr>
          <p:spPr bwMode="auto">
            <a:xfrm>
              <a:off x="6034305" y="3192801"/>
              <a:ext cx="102480" cy="101898"/>
            </a:xfrm>
            <a:custGeom>
              <a:avLst/>
              <a:gdLst>
                <a:gd name="T0" fmla="*/ 20 w 39"/>
                <a:gd name="T1" fmla="*/ 14 h 37"/>
                <a:gd name="T2" fmla="*/ 20 w 39"/>
                <a:gd name="T3" fmla="*/ 8 h 37"/>
                <a:gd name="T4" fmla="*/ 21 w 39"/>
                <a:gd name="T5" fmla="*/ 1 h 37"/>
                <a:gd name="T6" fmla="*/ 15 w 39"/>
                <a:gd name="T7" fmla="*/ 4 h 37"/>
                <a:gd name="T8" fmla="*/ 10 w 39"/>
                <a:gd name="T9" fmla="*/ 7 h 37"/>
                <a:gd name="T10" fmla="*/ 10 w 39"/>
                <a:gd name="T11" fmla="*/ 11 h 37"/>
                <a:gd name="T12" fmla="*/ 6 w 39"/>
                <a:gd name="T13" fmla="*/ 8 h 37"/>
                <a:gd name="T14" fmla="*/ 2 w 39"/>
                <a:gd name="T15" fmla="*/ 14 h 37"/>
                <a:gd name="T16" fmla="*/ 2 w 39"/>
                <a:gd name="T17" fmla="*/ 23 h 37"/>
                <a:gd name="T18" fmla="*/ 5 w 39"/>
                <a:gd name="T19" fmla="*/ 30 h 37"/>
                <a:gd name="T20" fmla="*/ 6 w 39"/>
                <a:gd name="T21" fmla="*/ 34 h 37"/>
                <a:gd name="T22" fmla="*/ 13 w 39"/>
                <a:gd name="T23" fmla="*/ 34 h 37"/>
                <a:gd name="T24" fmla="*/ 16 w 39"/>
                <a:gd name="T25" fmla="*/ 34 h 37"/>
                <a:gd name="T26" fmla="*/ 13 w 39"/>
                <a:gd name="T27" fmla="*/ 30 h 37"/>
                <a:gd name="T28" fmla="*/ 17 w 39"/>
                <a:gd name="T29" fmla="*/ 31 h 37"/>
                <a:gd name="T30" fmla="*/ 23 w 39"/>
                <a:gd name="T31" fmla="*/ 31 h 37"/>
                <a:gd name="T32" fmla="*/ 20 w 39"/>
                <a:gd name="T33" fmla="*/ 26 h 37"/>
                <a:gd name="T34" fmla="*/ 17 w 39"/>
                <a:gd name="T35" fmla="*/ 25 h 37"/>
                <a:gd name="T36" fmla="*/ 19 w 39"/>
                <a:gd name="T37" fmla="*/ 20 h 37"/>
                <a:gd name="T38" fmla="*/ 24 w 39"/>
                <a:gd name="T39" fmla="*/ 18 h 37"/>
                <a:gd name="T40" fmla="*/ 20 w 39"/>
                <a:gd name="T41" fmla="*/ 14 h 37"/>
                <a:gd name="T42" fmla="*/ 38 w 39"/>
                <a:gd name="T43" fmla="*/ 21 h 37"/>
                <a:gd name="T44" fmla="*/ 35 w 39"/>
                <a:gd name="T45" fmla="*/ 23 h 37"/>
                <a:gd name="T46" fmla="*/ 33 w 39"/>
                <a:gd name="T47" fmla="*/ 21 h 37"/>
                <a:gd name="T48" fmla="*/ 27 w 39"/>
                <a:gd name="T49" fmla="*/ 23 h 37"/>
                <a:gd name="T50" fmla="*/ 30 w 39"/>
                <a:gd name="T51" fmla="*/ 31 h 37"/>
                <a:gd name="T52" fmla="*/ 28 w 39"/>
                <a:gd name="T53" fmla="*/ 33 h 37"/>
                <a:gd name="T54" fmla="*/ 30 w 39"/>
                <a:gd name="T55" fmla="*/ 36 h 37"/>
                <a:gd name="T56" fmla="*/ 36 w 39"/>
                <a:gd name="T57" fmla="*/ 30 h 37"/>
                <a:gd name="T58" fmla="*/ 38 w 39"/>
                <a:gd name="T59"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 h="37">
                  <a:moveTo>
                    <a:pt x="20" y="14"/>
                  </a:moveTo>
                  <a:cubicBezTo>
                    <a:pt x="19" y="13"/>
                    <a:pt x="18" y="9"/>
                    <a:pt x="20" y="8"/>
                  </a:cubicBezTo>
                  <a:cubicBezTo>
                    <a:pt x="21" y="7"/>
                    <a:pt x="22" y="2"/>
                    <a:pt x="21" y="1"/>
                  </a:cubicBezTo>
                  <a:cubicBezTo>
                    <a:pt x="19" y="0"/>
                    <a:pt x="15" y="1"/>
                    <a:pt x="15" y="4"/>
                  </a:cubicBezTo>
                  <a:cubicBezTo>
                    <a:pt x="14" y="8"/>
                    <a:pt x="11" y="6"/>
                    <a:pt x="10" y="7"/>
                  </a:cubicBezTo>
                  <a:cubicBezTo>
                    <a:pt x="9" y="8"/>
                    <a:pt x="12" y="9"/>
                    <a:pt x="10" y="11"/>
                  </a:cubicBezTo>
                  <a:cubicBezTo>
                    <a:pt x="9" y="12"/>
                    <a:pt x="8" y="8"/>
                    <a:pt x="6" y="8"/>
                  </a:cubicBezTo>
                  <a:cubicBezTo>
                    <a:pt x="3" y="8"/>
                    <a:pt x="3" y="12"/>
                    <a:pt x="2" y="14"/>
                  </a:cubicBezTo>
                  <a:cubicBezTo>
                    <a:pt x="0" y="16"/>
                    <a:pt x="1" y="20"/>
                    <a:pt x="2" y="23"/>
                  </a:cubicBezTo>
                  <a:cubicBezTo>
                    <a:pt x="2" y="26"/>
                    <a:pt x="6" y="28"/>
                    <a:pt x="5" y="30"/>
                  </a:cubicBezTo>
                  <a:cubicBezTo>
                    <a:pt x="4" y="31"/>
                    <a:pt x="5" y="33"/>
                    <a:pt x="6" y="34"/>
                  </a:cubicBezTo>
                  <a:cubicBezTo>
                    <a:pt x="9" y="34"/>
                    <a:pt x="12" y="34"/>
                    <a:pt x="13" y="34"/>
                  </a:cubicBezTo>
                  <a:cubicBezTo>
                    <a:pt x="14" y="35"/>
                    <a:pt x="15" y="35"/>
                    <a:pt x="16" y="34"/>
                  </a:cubicBezTo>
                  <a:cubicBezTo>
                    <a:pt x="15" y="33"/>
                    <a:pt x="13" y="31"/>
                    <a:pt x="13" y="30"/>
                  </a:cubicBezTo>
                  <a:cubicBezTo>
                    <a:pt x="13" y="28"/>
                    <a:pt x="16" y="29"/>
                    <a:pt x="17" y="31"/>
                  </a:cubicBezTo>
                  <a:cubicBezTo>
                    <a:pt x="19" y="32"/>
                    <a:pt x="23" y="33"/>
                    <a:pt x="23" y="31"/>
                  </a:cubicBezTo>
                  <a:cubicBezTo>
                    <a:pt x="23" y="30"/>
                    <a:pt x="22" y="25"/>
                    <a:pt x="20" y="26"/>
                  </a:cubicBezTo>
                  <a:cubicBezTo>
                    <a:pt x="18" y="27"/>
                    <a:pt x="17" y="26"/>
                    <a:pt x="17" y="25"/>
                  </a:cubicBezTo>
                  <a:cubicBezTo>
                    <a:pt x="16" y="24"/>
                    <a:pt x="18" y="22"/>
                    <a:pt x="19" y="20"/>
                  </a:cubicBezTo>
                  <a:cubicBezTo>
                    <a:pt x="19" y="18"/>
                    <a:pt x="23" y="19"/>
                    <a:pt x="24" y="18"/>
                  </a:cubicBezTo>
                  <a:cubicBezTo>
                    <a:pt x="24" y="16"/>
                    <a:pt x="21" y="14"/>
                    <a:pt x="20" y="14"/>
                  </a:cubicBezTo>
                  <a:close/>
                  <a:moveTo>
                    <a:pt x="38" y="21"/>
                  </a:moveTo>
                  <a:cubicBezTo>
                    <a:pt x="37" y="20"/>
                    <a:pt x="36" y="23"/>
                    <a:pt x="35" y="23"/>
                  </a:cubicBezTo>
                  <a:cubicBezTo>
                    <a:pt x="34" y="23"/>
                    <a:pt x="33" y="18"/>
                    <a:pt x="33" y="21"/>
                  </a:cubicBezTo>
                  <a:cubicBezTo>
                    <a:pt x="32" y="24"/>
                    <a:pt x="30" y="20"/>
                    <a:pt x="27" y="23"/>
                  </a:cubicBezTo>
                  <a:cubicBezTo>
                    <a:pt x="25" y="27"/>
                    <a:pt x="29" y="30"/>
                    <a:pt x="30" y="31"/>
                  </a:cubicBezTo>
                  <a:cubicBezTo>
                    <a:pt x="32" y="32"/>
                    <a:pt x="30" y="33"/>
                    <a:pt x="28" y="33"/>
                  </a:cubicBezTo>
                  <a:cubicBezTo>
                    <a:pt x="26" y="32"/>
                    <a:pt x="27" y="36"/>
                    <a:pt x="30" y="36"/>
                  </a:cubicBezTo>
                  <a:cubicBezTo>
                    <a:pt x="33" y="37"/>
                    <a:pt x="36" y="31"/>
                    <a:pt x="36" y="30"/>
                  </a:cubicBezTo>
                  <a:cubicBezTo>
                    <a:pt x="36" y="28"/>
                    <a:pt x="39" y="22"/>
                    <a:pt x="38" y="2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7" name="Freeform 326"/>
            <p:cNvSpPr>
              <a:spLocks noEditPoints="1"/>
            </p:cNvSpPr>
            <p:nvPr/>
          </p:nvSpPr>
          <p:spPr bwMode="auto">
            <a:xfrm>
              <a:off x="6105411" y="2785209"/>
              <a:ext cx="261426" cy="487340"/>
            </a:xfrm>
            <a:custGeom>
              <a:avLst/>
              <a:gdLst>
                <a:gd name="T0" fmla="*/ 98 w 100"/>
                <a:gd name="T1" fmla="*/ 37 h 176"/>
                <a:gd name="T2" fmla="*/ 96 w 100"/>
                <a:gd name="T3" fmla="*/ 23 h 176"/>
                <a:gd name="T4" fmla="*/ 84 w 100"/>
                <a:gd name="T5" fmla="*/ 9 h 176"/>
                <a:gd name="T6" fmla="*/ 70 w 100"/>
                <a:gd name="T7" fmla="*/ 8 h 176"/>
                <a:gd name="T8" fmla="*/ 56 w 100"/>
                <a:gd name="T9" fmla="*/ 8 h 176"/>
                <a:gd name="T10" fmla="*/ 48 w 100"/>
                <a:gd name="T11" fmla="*/ 16 h 176"/>
                <a:gd name="T12" fmla="*/ 40 w 100"/>
                <a:gd name="T13" fmla="*/ 26 h 176"/>
                <a:gd name="T14" fmla="*/ 34 w 100"/>
                <a:gd name="T15" fmla="*/ 37 h 176"/>
                <a:gd name="T16" fmla="*/ 26 w 100"/>
                <a:gd name="T17" fmla="*/ 43 h 176"/>
                <a:gd name="T18" fmla="*/ 20 w 100"/>
                <a:gd name="T19" fmla="*/ 60 h 176"/>
                <a:gd name="T20" fmla="*/ 22 w 100"/>
                <a:gd name="T21" fmla="*/ 69 h 176"/>
                <a:gd name="T22" fmla="*/ 9 w 100"/>
                <a:gd name="T23" fmla="*/ 75 h 176"/>
                <a:gd name="T24" fmla="*/ 8 w 100"/>
                <a:gd name="T25" fmla="*/ 91 h 176"/>
                <a:gd name="T26" fmla="*/ 13 w 100"/>
                <a:gd name="T27" fmla="*/ 104 h 176"/>
                <a:gd name="T28" fmla="*/ 10 w 100"/>
                <a:gd name="T29" fmla="*/ 112 h 176"/>
                <a:gd name="T30" fmla="*/ 5 w 100"/>
                <a:gd name="T31" fmla="*/ 122 h 176"/>
                <a:gd name="T32" fmla="*/ 2 w 100"/>
                <a:gd name="T33" fmla="*/ 134 h 176"/>
                <a:gd name="T34" fmla="*/ 0 w 100"/>
                <a:gd name="T35" fmla="*/ 134 h 176"/>
                <a:gd name="T36" fmla="*/ 6 w 100"/>
                <a:gd name="T37" fmla="*/ 150 h 176"/>
                <a:gd name="T38" fmla="*/ 12 w 100"/>
                <a:gd name="T39" fmla="*/ 164 h 176"/>
                <a:gd name="T40" fmla="*/ 14 w 100"/>
                <a:gd name="T41" fmla="*/ 174 h 176"/>
                <a:gd name="T42" fmla="*/ 24 w 100"/>
                <a:gd name="T43" fmla="*/ 169 h 176"/>
                <a:gd name="T44" fmla="*/ 33 w 100"/>
                <a:gd name="T45" fmla="*/ 166 h 176"/>
                <a:gd name="T46" fmla="*/ 40 w 100"/>
                <a:gd name="T47" fmla="*/ 164 h 176"/>
                <a:gd name="T48" fmla="*/ 42 w 100"/>
                <a:gd name="T49" fmla="*/ 156 h 176"/>
                <a:gd name="T50" fmla="*/ 43 w 100"/>
                <a:gd name="T51" fmla="*/ 139 h 176"/>
                <a:gd name="T52" fmla="*/ 55 w 100"/>
                <a:gd name="T53" fmla="*/ 128 h 176"/>
                <a:gd name="T54" fmla="*/ 52 w 100"/>
                <a:gd name="T55" fmla="*/ 113 h 176"/>
                <a:gd name="T56" fmla="*/ 45 w 100"/>
                <a:gd name="T57" fmla="*/ 102 h 176"/>
                <a:gd name="T58" fmla="*/ 51 w 100"/>
                <a:gd name="T59" fmla="*/ 88 h 176"/>
                <a:gd name="T60" fmla="*/ 60 w 100"/>
                <a:gd name="T61" fmla="*/ 78 h 176"/>
                <a:gd name="T62" fmla="*/ 80 w 100"/>
                <a:gd name="T63" fmla="*/ 65 h 176"/>
                <a:gd name="T64" fmla="*/ 82 w 100"/>
                <a:gd name="T65" fmla="*/ 50 h 176"/>
                <a:gd name="T66" fmla="*/ 96 w 100"/>
                <a:gd name="T67" fmla="*/ 45 h 176"/>
                <a:gd name="T68" fmla="*/ 99 w 100"/>
                <a:gd name="T69" fmla="*/ 42 h 176"/>
                <a:gd name="T70" fmla="*/ 53 w 100"/>
                <a:gd name="T71" fmla="*/ 1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6">
                  <a:moveTo>
                    <a:pt x="99" y="42"/>
                  </a:moveTo>
                  <a:cubicBezTo>
                    <a:pt x="98" y="40"/>
                    <a:pt x="96" y="37"/>
                    <a:pt x="98" y="37"/>
                  </a:cubicBezTo>
                  <a:cubicBezTo>
                    <a:pt x="99" y="37"/>
                    <a:pt x="100" y="32"/>
                    <a:pt x="98" y="30"/>
                  </a:cubicBezTo>
                  <a:cubicBezTo>
                    <a:pt x="96" y="29"/>
                    <a:pt x="98" y="24"/>
                    <a:pt x="96" y="23"/>
                  </a:cubicBezTo>
                  <a:cubicBezTo>
                    <a:pt x="94" y="22"/>
                    <a:pt x="95" y="18"/>
                    <a:pt x="96" y="16"/>
                  </a:cubicBezTo>
                  <a:cubicBezTo>
                    <a:pt x="96" y="13"/>
                    <a:pt x="88" y="11"/>
                    <a:pt x="84" y="9"/>
                  </a:cubicBezTo>
                  <a:cubicBezTo>
                    <a:pt x="80" y="7"/>
                    <a:pt x="78" y="4"/>
                    <a:pt x="75" y="2"/>
                  </a:cubicBezTo>
                  <a:cubicBezTo>
                    <a:pt x="71" y="0"/>
                    <a:pt x="70" y="5"/>
                    <a:pt x="70" y="8"/>
                  </a:cubicBezTo>
                  <a:cubicBezTo>
                    <a:pt x="70" y="11"/>
                    <a:pt x="67" y="11"/>
                    <a:pt x="65" y="9"/>
                  </a:cubicBezTo>
                  <a:cubicBezTo>
                    <a:pt x="62" y="8"/>
                    <a:pt x="60" y="9"/>
                    <a:pt x="56" y="8"/>
                  </a:cubicBezTo>
                  <a:cubicBezTo>
                    <a:pt x="53" y="6"/>
                    <a:pt x="54" y="11"/>
                    <a:pt x="54" y="14"/>
                  </a:cubicBezTo>
                  <a:cubicBezTo>
                    <a:pt x="54" y="16"/>
                    <a:pt x="51" y="16"/>
                    <a:pt x="48" y="16"/>
                  </a:cubicBezTo>
                  <a:cubicBezTo>
                    <a:pt x="46" y="16"/>
                    <a:pt x="42" y="18"/>
                    <a:pt x="42" y="21"/>
                  </a:cubicBezTo>
                  <a:cubicBezTo>
                    <a:pt x="42" y="23"/>
                    <a:pt x="39" y="25"/>
                    <a:pt x="40" y="26"/>
                  </a:cubicBezTo>
                  <a:cubicBezTo>
                    <a:pt x="41" y="28"/>
                    <a:pt x="39" y="29"/>
                    <a:pt x="38" y="30"/>
                  </a:cubicBezTo>
                  <a:cubicBezTo>
                    <a:pt x="36" y="32"/>
                    <a:pt x="35" y="35"/>
                    <a:pt x="34" y="37"/>
                  </a:cubicBezTo>
                  <a:cubicBezTo>
                    <a:pt x="33" y="38"/>
                    <a:pt x="34" y="40"/>
                    <a:pt x="32" y="41"/>
                  </a:cubicBezTo>
                  <a:cubicBezTo>
                    <a:pt x="30" y="43"/>
                    <a:pt x="27" y="42"/>
                    <a:pt x="26" y="43"/>
                  </a:cubicBezTo>
                  <a:cubicBezTo>
                    <a:pt x="25" y="44"/>
                    <a:pt x="26" y="47"/>
                    <a:pt x="26" y="50"/>
                  </a:cubicBezTo>
                  <a:cubicBezTo>
                    <a:pt x="25" y="53"/>
                    <a:pt x="23" y="57"/>
                    <a:pt x="20" y="60"/>
                  </a:cubicBezTo>
                  <a:cubicBezTo>
                    <a:pt x="18" y="63"/>
                    <a:pt x="21" y="64"/>
                    <a:pt x="22" y="64"/>
                  </a:cubicBezTo>
                  <a:cubicBezTo>
                    <a:pt x="23" y="65"/>
                    <a:pt x="23" y="67"/>
                    <a:pt x="22" y="69"/>
                  </a:cubicBezTo>
                  <a:cubicBezTo>
                    <a:pt x="21" y="71"/>
                    <a:pt x="18" y="70"/>
                    <a:pt x="17" y="69"/>
                  </a:cubicBezTo>
                  <a:cubicBezTo>
                    <a:pt x="15" y="69"/>
                    <a:pt x="11" y="71"/>
                    <a:pt x="9" y="75"/>
                  </a:cubicBezTo>
                  <a:cubicBezTo>
                    <a:pt x="7" y="79"/>
                    <a:pt x="7" y="81"/>
                    <a:pt x="8" y="83"/>
                  </a:cubicBezTo>
                  <a:cubicBezTo>
                    <a:pt x="9" y="85"/>
                    <a:pt x="6" y="87"/>
                    <a:pt x="8" y="91"/>
                  </a:cubicBezTo>
                  <a:cubicBezTo>
                    <a:pt x="10" y="95"/>
                    <a:pt x="7" y="95"/>
                    <a:pt x="8" y="98"/>
                  </a:cubicBezTo>
                  <a:cubicBezTo>
                    <a:pt x="8" y="102"/>
                    <a:pt x="13" y="101"/>
                    <a:pt x="13" y="104"/>
                  </a:cubicBezTo>
                  <a:cubicBezTo>
                    <a:pt x="13" y="107"/>
                    <a:pt x="12" y="108"/>
                    <a:pt x="10" y="108"/>
                  </a:cubicBezTo>
                  <a:cubicBezTo>
                    <a:pt x="8" y="108"/>
                    <a:pt x="9" y="111"/>
                    <a:pt x="10" y="112"/>
                  </a:cubicBezTo>
                  <a:cubicBezTo>
                    <a:pt x="12" y="113"/>
                    <a:pt x="12" y="118"/>
                    <a:pt x="11" y="120"/>
                  </a:cubicBezTo>
                  <a:cubicBezTo>
                    <a:pt x="10" y="121"/>
                    <a:pt x="5" y="120"/>
                    <a:pt x="5" y="122"/>
                  </a:cubicBezTo>
                  <a:cubicBezTo>
                    <a:pt x="6" y="124"/>
                    <a:pt x="4" y="127"/>
                    <a:pt x="4" y="128"/>
                  </a:cubicBezTo>
                  <a:cubicBezTo>
                    <a:pt x="4" y="130"/>
                    <a:pt x="4" y="135"/>
                    <a:pt x="2" y="134"/>
                  </a:cubicBezTo>
                  <a:cubicBezTo>
                    <a:pt x="2" y="133"/>
                    <a:pt x="1" y="133"/>
                    <a:pt x="0" y="133"/>
                  </a:cubicBezTo>
                  <a:cubicBezTo>
                    <a:pt x="0" y="133"/>
                    <a:pt x="0" y="134"/>
                    <a:pt x="0" y="134"/>
                  </a:cubicBezTo>
                  <a:cubicBezTo>
                    <a:pt x="0" y="137"/>
                    <a:pt x="1" y="140"/>
                    <a:pt x="3" y="142"/>
                  </a:cubicBezTo>
                  <a:cubicBezTo>
                    <a:pt x="6" y="144"/>
                    <a:pt x="4" y="147"/>
                    <a:pt x="6" y="150"/>
                  </a:cubicBezTo>
                  <a:cubicBezTo>
                    <a:pt x="9" y="153"/>
                    <a:pt x="8" y="156"/>
                    <a:pt x="10" y="158"/>
                  </a:cubicBezTo>
                  <a:cubicBezTo>
                    <a:pt x="13" y="160"/>
                    <a:pt x="13" y="161"/>
                    <a:pt x="12" y="164"/>
                  </a:cubicBezTo>
                  <a:cubicBezTo>
                    <a:pt x="11" y="166"/>
                    <a:pt x="14" y="166"/>
                    <a:pt x="14" y="167"/>
                  </a:cubicBezTo>
                  <a:cubicBezTo>
                    <a:pt x="14" y="169"/>
                    <a:pt x="14" y="173"/>
                    <a:pt x="14" y="174"/>
                  </a:cubicBezTo>
                  <a:cubicBezTo>
                    <a:pt x="15" y="176"/>
                    <a:pt x="17" y="174"/>
                    <a:pt x="21" y="174"/>
                  </a:cubicBezTo>
                  <a:cubicBezTo>
                    <a:pt x="24" y="174"/>
                    <a:pt x="24" y="172"/>
                    <a:pt x="24" y="169"/>
                  </a:cubicBezTo>
                  <a:cubicBezTo>
                    <a:pt x="24" y="167"/>
                    <a:pt x="26" y="168"/>
                    <a:pt x="26" y="167"/>
                  </a:cubicBezTo>
                  <a:cubicBezTo>
                    <a:pt x="27" y="165"/>
                    <a:pt x="30" y="165"/>
                    <a:pt x="33" y="166"/>
                  </a:cubicBezTo>
                  <a:cubicBezTo>
                    <a:pt x="36" y="167"/>
                    <a:pt x="37" y="165"/>
                    <a:pt x="37" y="162"/>
                  </a:cubicBezTo>
                  <a:cubicBezTo>
                    <a:pt x="38" y="160"/>
                    <a:pt x="39" y="163"/>
                    <a:pt x="40" y="164"/>
                  </a:cubicBezTo>
                  <a:cubicBezTo>
                    <a:pt x="41" y="164"/>
                    <a:pt x="44" y="159"/>
                    <a:pt x="45" y="156"/>
                  </a:cubicBezTo>
                  <a:cubicBezTo>
                    <a:pt x="46" y="153"/>
                    <a:pt x="45" y="153"/>
                    <a:pt x="42" y="156"/>
                  </a:cubicBezTo>
                  <a:cubicBezTo>
                    <a:pt x="39" y="160"/>
                    <a:pt x="41" y="153"/>
                    <a:pt x="42" y="151"/>
                  </a:cubicBezTo>
                  <a:cubicBezTo>
                    <a:pt x="43" y="148"/>
                    <a:pt x="43" y="141"/>
                    <a:pt x="43" y="139"/>
                  </a:cubicBezTo>
                  <a:cubicBezTo>
                    <a:pt x="44" y="138"/>
                    <a:pt x="44" y="135"/>
                    <a:pt x="48" y="135"/>
                  </a:cubicBezTo>
                  <a:cubicBezTo>
                    <a:pt x="51" y="134"/>
                    <a:pt x="56" y="130"/>
                    <a:pt x="55" y="128"/>
                  </a:cubicBezTo>
                  <a:cubicBezTo>
                    <a:pt x="54" y="126"/>
                    <a:pt x="60" y="123"/>
                    <a:pt x="60" y="121"/>
                  </a:cubicBezTo>
                  <a:cubicBezTo>
                    <a:pt x="60" y="120"/>
                    <a:pt x="54" y="114"/>
                    <a:pt x="52" y="113"/>
                  </a:cubicBezTo>
                  <a:cubicBezTo>
                    <a:pt x="50" y="112"/>
                    <a:pt x="46" y="113"/>
                    <a:pt x="46" y="111"/>
                  </a:cubicBezTo>
                  <a:cubicBezTo>
                    <a:pt x="47" y="110"/>
                    <a:pt x="46" y="105"/>
                    <a:pt x="45" y="102"/>
                  </a:cubicBezTo>
                  <a:cubicBezTo>
                    <a:pt x="45" y="100"/>
                    <a:pt x="48" y="97"/>
                    <a:pt x="48" y="94"/>
                  </a:cubicBezTo>
                  <a:cubicBezTo>
                    <a:pt x="48" y="92"/>
                    <a:pt x="48" y="89"/>
                    <a:pt x="51" y="88"/>
                  </a:cubicBezTo>
                  <a:cubicBezTo>
                    <a:pt x="53" y="87"/>
                    <a:pt x="51" y="85"/>
                    <a:pt x="54" y="85"/>
                  </a:cubicBezTo>
                  <a:cubicBezTo>
                    <a:pt x="57" y="84"/>
                    <a:pt x="57" y="80"/>
                    <a:pt x="60" y="78"/>
                  </a:cubicBezTo>
                  <a:cubicBezTo>
                    <a:pt x="63" y="77"/>
                    <a:pt x="63" y="76"/>
                    <a:pt x="68" y="74"/>
                  </a:cubicBezTo>
                  <a:cubicBezTo>
                    <a:pt x="72" y="72"/>
                    <a:pt x="79" y="67"/>
                    <a:pt x="80" y="65"/>
                  </a:cubicBezTo>
                  <a:cubicBezTo>
                    <a:pt x="81" y="62"/>
                    <a:pt x="76" y="59"/>
                    <a:pt x="79" y="57"/>
                  </a:cubicBezTo>
                  <a:cubicBezTo>
                    <a:pt x="83" y="54"/>
                    <a:pt x="80" y="51"/>
                    <a:pt x="82" y="50"/>
                  </a:cubicBezTo>
                  <a:cubicBezTo>
                    <a:pt x="85" y="49"/>
                    <a:pt x="86" y="48"/>
                    <a:pt x="87" y="46"/>
                  </a:cubicBezTo>
                  <a:cubicBezTo>
                    <a:pt x="89" y="44"/>
                    <a:pt x="92" y="46"/>
                    <a:pt x="96" y="45"/>
                  </a:cubicBezTo>
                  <a:cubicBezTo>
                    <a:pt x="97" y="45"/>
                    <a:pt x="99" y="45"/>
                    <a:pt x="100" y="46"/>
                  </a:cubicBezTo>
                  <a:cubicBezTo>
                    <a:pt x="100" y="44"/>
                    <a:pt x="100" y="42"/>
                    <a:pt x="99" y="42"/>
                  </a:cubicBezTo>
                  <a:close/>
                  <a:moveTo>
                    <a:pt x="59" y="146"/>
                  </a:moveTo>
                  <a:cubicBezTo>
                    <a:pt x="54" y="146"/>
                    <a:pt x="52" y="155"/>
                    <a:pt x="53" y="157"/>
                  </a:cubicBezTo>
                  <a:cubicBezTo>
                    <a:pt x="54" y="158"/>
                    <a:pt x="63" y="146"/>
                    <a:pt x="59" y="14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8" name="Freeform 327"/>
            <p:cNvSpPr>
              <a:spLocks noEditPoints="1"/>
            </p:cNvSpPr>
            <p:nvPr/>
          </p:nvSpPr>
          <p:spPr bwMode="auto">
            <a:xfrm>
              <a:off x="6318735" y="3128560"/>
              <a:ext cx="133850" cy="68671"/>
            </a:xfrm>
            <a:custGeom>
              <a:avLst/>
              <a:gdLst>
                <a:gd name="T0" fmla="*/ 47 w 51"/>
                <a:gd name="T1" fmla="*/ 7 h 25"/>
                <a:gd name="T2" fmla="*/ 49 w 51"/>
                <a:gd name="T3" fmla="*/ 2 h 25"/>
                <a:gd name="T4" fmla="*/ 47 w 51"/>
                <a:gd name="T5" fmla="*/ 3 h 25"/>
                <a:gd name="T6" fmla="*/ 32 w 51"/>
                <a:gd name="T7" fmla="*/ 1 h 25"/>
                <a:gd name="T8" fmla="*/ 17 w 51"/>
                <a:gd name="T9" fmla="*/ 4 h 25"/>
                <a:gd name="T10" fmla="*/ 12 w 51"/>
                <a:gd name="T11" fmla="*/ 9 h 25"/>
                <a:gd name="T12" fmla="*/ 14 w 51"/>
                <a:gd name="T13" fmla="*/ 14 h 25"/>
                <a:gd name="T14" fmla="*/ 19 w 51"/>
                <a:gd name="T15" fmla="*/ 16 h 25"/>
                <a:gd name="T16" fmla="*/ 20 w 51"/>
                <a:gd name="T17" fmla="*/ 20 h 25"/>
                <a:gd name="T18" fmla="*/ 20 w 51"/>
                <a:gd name="T19" fmla="*/ 20 h 25"/>
                <a:gd name="T20" fmla="*/ 29 w 51"/>
                <a:gd name="T21" fmla="*/ 20 h 25"/>
                <a:gd name="T22" fmla="*/ 37 w 51"/>
                <a:gd name="T23" fmla="*/ 24 h 25"/>
                <a:gd name="T24" fmla="*/ 45 w 51"/>
                <a:gd name="T25" fmla="*/ 25 h 25"/>
                <a:gd name="T26" fmla="*/ 45 w 51"/>
                <a:gd name="T27" fmla="*/ 23 h 25"/>
                <a:gd name="T28" fmla="*/ 47 w 51"/>
                <a:gd name="T29" fmla="*/ 20 h 25"/>
                <a:gd name="T30" fmla="*/ 45 w 51"/>
                <a:gd name="T31" fmla="*/ 16 h 25"/>
                <a:gd name="T32" fmla="*/ 45 w 51"/>
                <a:gd name="T33" fmla="*/ 11 h 25"/>
                <a:gd name="T34" fmla="*/ 47 w 51"/>
                <a:gd name="T35" fmla="*/ 7 h 25"/>
                <a:gd name="T36" fmla="*/ 5 w 51"/>
                <a:gd name="T37" fmla="*/ 13 h 25"/>
                <a:gd name="T38" fmla="*/ 2 w 51"/>
                <a:gd name="T39" fmla="*/ 20 h 25"/>
                <a:gd name="T40" fmla="*/ 10 w 51"/>
                <a:gd name="T41" fmla="*/ 14 h 25"/>
                <a:gd name="T42" fmla="*/ 5 w 51"/>
                <a:gd name="T43" fmla="*/ 13 h 25"/>
                <a:gd name="T44" fmla="*/ 9 w 51"/>
                <a:gd name="T45" fmla="*/ 9 h 25"/>
                <a:gd name="T46" fmla="*/ 4 w 51"/>
                <a:gd name="T47" fmla="*/ 10 h 25"/>
                <a:gd name="T48" fmla="*/ 9 w 51"/>
                <a:gd name="T4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25">
                  <a:moveTo>
                    <a:pt x="47" y="7"/>
                  </a:moveTo>
                  <a:cubicBezTo>
                    <a:pt x="48" y="5"/>
                    <a:pt x="51" y="4"/>
                    <a:pt x="49" y="2"/>
                  </a:cubicBezTo>
                  <a:cubicBezTo>
                    <a:pt x="49" y="2"/>
                    <a:pt x="48" y="2"/>
                    <a:pt x="47" y="3"/>
                  </a:cubicBezTo>
                  <a:cubicBezTo>
                    <a:pt x="44" y="3"/>
                    <a:pt x="36" y="0"/>
                    <a:pt x="32" y="1"/>
                  </a:cubicBezTo>
                  <a:cubicBezTo>
                    <a:pt x="28" y="2"/>
                    <a:pt x="19" y="2"/>
                    <a:pt x="17" y="4"/>
                  </a:cubicBezTo>
                  <a:cubicBezTo>
                    <a:pt x="15" y="6"/>
                    <a:pt x="10" y="7"/>
                    <a:pt x="12" y="9"/>
                  </a:cubicBezTo>
                  <a:cubicBezTo>
                    <a:pt x="14" y="10"/>
                    <a:pt x="12" y="11"/>
                    <a:pt x="14" y="14"/>
                  </a:cubicBezTo>
                  <a:cubicBezTo>
                    <a:pt x="15" y="16"/>
                    <a:pt x="16" y="17"/>
                    <a:pt x="19" y="16"/>
                  </a:cubicBezTo>
                  <a:cubicBezTo>
                    <a:pt x="21" y="16"/>
                    <a:pt x="23" y="17"/>
                    <a:pt x="20" y="20"/>
                  </a:cubicBezTo>
                  <a:cubicBezTo>
                    <a:pt x="20" y="20"/>
                    <a:pt x="20" y="20"/>
                    <a:pt x="20" y="20"/>
                  </a:cubicBezTo>
                  <a:cubicBezTo>
                    <a:pt x="24" y="19"/>
                    <a:pt x="28" y="19"/>
                    <a:pt x="29" y="20"/>
                  </a:cubicBezTo>
                  <a:cubicBezTo>
                    <a:pt x="30" y="20"/>
                    <a:pt x="35" y="25"/>
                    <a:pt x="37" y="24"/>
                  </a:cubicBezTo>
                  <a:cubicBezTo>
                    <a:pt x="38" y="24"/>
                    <a:pt x="42" y="25"/>
                    <a:pt x="45" y="25"/>
                  </a:cubicBezTo>
                  <a:cubicBezTo>
                    <a:pt x="44" y="24"/>
                    <a:pt x="44" y="23"/>
                    <a:pt x="45" y="23"/>
                  </a:cubicBezTo>
                  <a:cubicBezTo>
                    <a:pt x="46" y="22"/>
                    <a:pt x="48" y="22"/>
                    <a:pt x="47" y="20"/>
                  </a:cubicBezTo>
                  <a:cubicBezTo>
                    <a:pt x="46" y="18"/>
                    <a:pt x="45" y="18"/>
                    <a:pt x="45" y="16"/>
                  </a:cubicBezTo>
                  <a:cubicBezTo>
                    <a:pt x="45" y="14"/>
                    <a:pt x="44" y="13"/>
                    <a:pt x="45" y="11"/>
                  </a:cubicBezTo>
                  <a:cubicBezTo>
                    <a:pt x="45" y="10"/>
                    <a:pt x="46" y="9"/>
                    <a:pt x="47" y="7"/>
                  </a:cubicBezTo>
                  <a:close/>
                  <a:moveTo>
                    <a:pt x="5" y="13"/>
                  </a:moveTo>
                  <a:cubicBezTo>
                    <a:pt x="1" y="14"/>
                    <a:pt x="0" y="20"/>
                    <a:pt x="2" y="20"/>
                  </a:cubicBezTo>
                  <a:cubicBezTo>
                    <a:pt x="4" y="20"/>
                    <a:pt x="9" y="16"/>
                    <a:pt x="10" y="14"/>
                  </a:cubicBezTo>
                  <a:cubicBezTo>
                    <a:pt x="12" y="13"/>
                    <a:pt x="10" y="12"/>
                    <a:pt x="5" y="13"/>
                  </a:cubicBezTo>
                  <a:close/>
                  <a:moveTo>
                    <a:pt x="9" y="9"/>
                  </a:moveTo>
                  <a:cubicBezTo>
                    <a:pt x="10" y="8"/>
                    <a:pt x="2" y="8"/>
                    <a:pt x="4" y="10"/>
                  </a:cubicBezTo>
                  <a:cubicBezTo>
                    <a:pt x="5" y="11"/>
                    <a:pt x="8" y="11"/>
                    <a:pt x="9" y="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9" name="Freeform 330"/>
            <p:cNvSpPr/>
            <p:nvPr/>
          </p:nvSpPr>
          <p:spPr bwMode="auto">
            <a:xfrm>
              <a:off x="7038178" y="3560521"/>
              <a:ext cx="372269" cy="230378"/>
            </a:xfrm>
            <a:custGeom>
              <a:avLst/>
              <a:gdLst>
                <a:gd name="T0" fmla="*/ 138 w 142"/>
                <a:gd name="T1" fmla="*/ 47 h 83"/>
                <a:gd name="T2" fmla="*/ 127 w 142"/>
                <a:gd name="T3" fmla="*/ 42 h 83"/>
                <a:gd name="T4" fmla="*/ 121 w 142"/>
                <a:gd name="T5" fmla="*/ 42 h 83"/>
                <a:gd name="T6" fmla="*/ 113 w 142"/>
                <a:gd name="T7" fmla="*/ 40 h 83"/>
                <a:gd name="T8" fmla="*/ 105 w 142"/>
                <a:gd name="T9" fmla="*/ 46 h 83"/>
                <a:gd name="T10" fmla="*/ 101 w 142"/>
                <a:gd name="T11" fmla="*/ 47 h 83"/>
                <a:gd name="T12" fmla="*/ 94 w 142"/>
                <a:gd name="T13" fmla="*/ 43 h 83"/>
                <a:gd name="T14" fmla="*/ 87 w 142"/>
                <a:gd name="T15" fmla="*/ 41 h 83"/>
                <a:gd name="T16" fmla="*/ 83 w 142"/>
                <a:gd name="T17" fmla="*/ 33 h 83"/>
                <a:gd name="T18" fmla="*/ 81 w 142"/>
                <a:gd name="T19" fmla="*/ 25 h 83"/>
                <a:gd name="T20" fmla="*/ 75 w 142"/>
                <a:gd name="T21" fmla="*/ 21 h 83"/>
                <a:gd name="T22" fmla="*/ 59 w 142"/>
                <a:gd name="T23" fmla="*/ 20 h 83"/>
                <a:gd name="T24" fmla="*/ 48 w 142"/>
                <a:gd name="T25" fmla="*/ 21 h 83"/>
                <a:gd name="T26" fmla="*/ 39 w 142"/>
                <a:gd name="T27" fmla="*/ 10 h 83"/>
                <a:gd name="T28" fmla="*/ 36 w 142"/>
                <a:gd name="T29" fmla="*/ 14 h 83"/>
                <a:gd name="T30" fmla="*/ 27 w 142"/>
                <a:gd name="T31" fmla="*/ 12 h 83"/>
                <a:gd name="T32" fmla="*/ 26 w 142"/>
                <a:gd name="T33" fmla="*/ 1 h 83"/>
                <a:gd name="T34" fmla="*/ 22 w 142"/>
                <a:gd name="T35" fmla="*/ 13 h 83"/>
                <a:gd name="T36" fmla="*/ 21 w 142"/>
                <a:gd name="T37" fmla="*/ 0 h 83"/>
                <a:gd name="T38" fmla="*/ 1 w 142"/>
                <a:gd name="T39" fmla="*/ 5 h 83"/>
                <a:gd name="T40" fmla="*/ 0 w 142"/>
                <a:gd name="T41" fmla="*/ 41 h 83"/>
                <a:gd name="T42" fmla="*/ 0 w 142"/>
                <a:gd name="T43" fmla="*/ 41 h 83"/>
                <a:gd name="T44" fmla="*/ 5 w 142"/>
                <a:gd name="T45" fmla="*/ 42 h 83"/>
                <a:gd name="T46" fmla="*/ 8 w 142"/>
                <a:gd name="T47" fmla="*/ 39 h 83"/>
                <a:gd name="T48" fmla="*/ 14 w 142"/>
                <a:gd name="T49" fmla="*/ 34 h 83"/>
                <a:gd name="T50" fmla="*/ 17 w 142"/>
                <a:gd name="T51" fmla="*/ 31 h 83"/>
                <a:gd name="T52" fmla="*/ 20 w 142"/>
                <a:gd name="T53" fmla="*/ 30 h 83"/>
                <a:gd name="T54" fmla="*/ 26 w 142"/>
                <a:gd name="T55" fmla="*/ 31 h 83"/>
                <a:gd name="T56" fmla="*/ 32 w 142"/>
                <a:gd name="T57" fmla="*/ 33 h 83"/>
                <a:gd name="T58" fmla="*/ 35 w 142"/>
                <a:gd name="T59" fmla="*/ 42 h 83"/>
                <a:gd name="T60" fmla="*/ 47 w 142"/>
                <a:gd name="T61" fmla="*/ 43 h 83"/>
                <a:gd name="T62" fmla="*/ 50 w 142"/>
                <a:gd name="T63" fmla="*/ 48 h 83"/>
                <a:gd name="T64" fmla="*/ 54 w 142"/>
                <a:gd name="T65" fmla="*/ 55 h 83"/>
                <a:gd name="T66" fmla="*/ 62 w 142"/>
                <a:gd name="T67" fmla="*/ 61 h 83"/>
                <a:gd name="T68" fmla="*/ 71 w 142"/>
                <a:gd name="T69" fmla="*/ 66 h 83"/>
                <a:gd name="T70" fmla="*/ 79 w 142"/>
                <a:gd name="T71" fmla="*/ 72 h 83"/>
                <a:gd name="T72" fmla="*/ 86 w 142"/>
                <a:gd name="T73" fmla="*/ 74 h 83"/>
                <a:gd name="T74" fmla="*/ 87 w 142"/>
                <a:gd name="T75" fmla="*/ 80 h 83"/>
                <a:gd name="T76" fmla="*/ 88 w 142"/>
                <a:gd name="T77" fmla="*/ 79 h 83"/>
                <a:gd name="T78" fmla="*/ 94 w 142"/>
                <a:gd name="T79" fmla="*/ 82 h 83"/>
                <a:gd name="T80" fmla="*/ 98 w 142"/>
                <a:gd name="T81" fmla="*/ 83 h 83"/>
                <a:gd name="T82" fmla="*/ 101 w 142"/>
                <a:gd name="T83" fmla="*/ 75 h 83"/>
                <a:gd name="T84" fmla="*/ 100 w 142"/>
                <a:gd name="T85" fmla="*/ 68 h 83"/>
                <a:gd name="T86" fmla="*/ 95 w 142"/>
                <a:gd name="T87" fmla="*/ 61 h 83"/>
                <a:gd name="T88" fmla="*/ 103 w 142"/>
                <a:gd name="T89" fmla="*/ 59 h 83"/>
                <a:gd name="T90" fmla="*/ 105 w 142"/>
                <a:gd name="T91" fmla="*/ 54 h 83"/>
                <a:gd name="T92" fmla="*/ 109 w 142"/>
                <a:gd name="T93" fmla="*/ 50 h 83"/>
                <a:gd name="T94" fmla="*/ 115 w 142"/>
                <a:gd name="T95" fmla="*/ 48 h 83"/>
                <a:gd name="T96" fmla="*/ 121 w 142"/>
                <a:gd name="T97" fmla="*/ 47 h 83"/>
                <a:gd name="T98" fmla="*/ 118 w 142"/>
                <a:gd name="T99" fmla="*/ 54 h 83"/>
                <a:gd name="T100" fmla="*/ 127 w 142"/>
                <a:gd name="T101" fmla="*/ 52 h 83"/>
                <a:gd name="T102" fmla="*/ 135 w 142"/>
                <a:gd name="T103" fmla="*/ 51 h 83"/>
                <a:gd name="T104" fmla="*/ 138 w 142"/>
                <a:gd name="T105" fmla="*/ 4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3">
                  <a:moveTo>
                    <a:pt x="138" y="47"/>
                  </a:moveTo>
                  <a:cubicBezTo>
                    <a:pt x="134" y="44"/>
                    <a:pt x="128" y="40"/>
                    <a:pt x="127" y="42"/>
                  </a:cubicBezTo>
                  <a:cubicBezTo>
                    <a:pt x="127" y="44"/>
                    <a:pt x="122" y="44"/>
                    <a:pt x="121" y="42"/>
                  </a:cubicBezTo>
                  <a:cubicBezTo>
                    <a:pt x="119" y="40"/>
                    <a:pt x="118" y="38"/>
                    <a:pt x="113" y="40"/>
                  </a:cubicBezTo>
                  <a:cubicBezTo>
                    <a:pt x="108" y="42"/>
                    <a:pt x="105" y="44"/>
                    <a:pt x="105" y="46"/>
                  </a:cubicBezTo>
                  <a:cubicBezTo>
                    <a:pt x="105" y="48"/>
                    <a:pt x="101" y="50"/>
                    <a:pt x="101" y="47"/>
                  </a:cubicBezTo>
                  <a:cubicBezTo>
                    <a:pt x="101" y="45"/>
                    <a:pt x="97" y="44"/>
                    <a:pt x="94" y="43"/>
                  </a:cubicBezTo>
                  <a:cubicBezTo>
                    <a:pt x="92" y="43"/>
                    <a:pt x="88" y="44"/>
                    <a:pt x="87" y="41"/>
                  </a:cubicBezTo>
                  <a:cubicBezTo>
                    <a:pt x="87" y="39"/>
                    <a:pt x="83" y="36"/>
                    <a:pt x="83" y="33"/>
                  </a:cubicBezTo>
                  <a:cubicBezTo>
                    <a:pt x="83" y="30"/>
                    <a:pt x="84" y="26"/>
                    <a:pt x="81" y="25"/>
                  </a:cubicBezTo>
                  <a:cubicBezTo>
                    <a:pt x="79" y="25"/>
                    <a:pt x="77" y="21"/>
                    <a:pt x="75" y="21"/>
                  </a:cubicBezTo>
                  <a:cubicBezTo>
                    <a:pt x="73" y="21"/>
                    <a:pt x="60" y="21"/>
                    <a:pt x="59" y="20"/>
                  </a:cubicBezTo>
                  <a:cubicBezTo>
                    <a:pt x="57" y="19"/>
                    <a:pt x="49" y="23"/>
                    <a:pt x="48" y="21"/>
                  </a:cubicBezTo>
                  <a:cubicBezTo>
                    <a:pt x="48" y="19"/>
                    <a:pt x="42" y="13"/>
                    <a:pt x="39" y="10"/>
                  </a:cubicBezTo>
                  <a:cubicBezTo>
                    <a:pt x="38" y="12"/>
                    <a:pt x="38" y="13"/>
                    <a:pt x="36" y="14"/>
                  </a:cubicBezTo>
                  <a:cubicBezTo>
                    <a:pt x="30" y="18"/>
                    <a:pt x="25" y="17"/>
                    <a:pt x="27" y="12"/>
                  </a:cubicBezTo>
                  <a:cubicBezTo>
                    <a:pt x="28" y="7"/>
                    <a:pt x="29" y="1"/>
                    <a:pt x="26" y="1"/>
                  </a:cubicBezTo>
                  <a:cubicBezTo>
                    <a:pt x="23" y="1"/>
                    <a:pt x="25" y="12"/>
                    <a:pt x="22" y="13"/>
                  </a:cubicBezTo>
                  <a:cubicBezTo>
                    <a:pt x="20" y="13"/>
                    <a:pt x="19" y="5"/>
                    <a:pt x="21" y="0"/>
                  </a:cubicBezTo>
                  <a:cubicBezTo>
                    <a:pt x="1" y="5"/>
                    <a:pt x="1" y="5"/>
                    <a:pt x="1" y="5"/>
                  </a:cubicBezTo>
                  <a:cubicBezTo>
                    <a:pt x="0" y="41"/>
                    <a:pt x="0" y="41"/>
                    <a:pt x="0" y="41"/>
                  </a:cubicBezTo>
                  <a:cubicBezTo>
                    <a:pt x="0" y="41"/>
                    <a:pt x="0" y="41"/>
                    <a:pt x="0" y="41"/>
                  </a:cubicBezTo>
                  <a:cubicBezTo>
                    <a:pt x="2" y="42"/>
                    <a:pt x="4" y="42"/>
                    <a:pt x="5" y="42"/>
                  </a:cubicBezTo>
                  <a:cubicBezTo>
                    <a:pt x="8" y="43"/>
                    <a:pt x="8" y="40"/>
                    <a:pt x="8" y="39"/>
                  </a:cubicBezTo>
                  <a:cubicBezTo>
                    <a:pt x="8" y="37"/>
                    <a:pt x="12" y="34"/>
                    <a:pt x="14" y="34"/>
                  </a:cubicBezTo>
                  <a:cubicBezTo>
                    <a:pt x="16" y="35"/>
                    <a:pt x="16" y="31"/>
                    <a:pt x="17" y="31"/>
                  </a:cubicBezTo>
                  <a:cubicBezTo>
                    <a:pt x="18" y="31"/>
                    <a:pt x="19" y="31"/>
                    <a:pt x="20" y="30"/>
                  </a:cubicBezTo>
                  <a:cubicBezTo>
                    <a:pt x="21" y="28"/>
                    <a:pt x="25" y="30"/>
                    <a:pt x="26" y="31"/>
                  </a:cubicBezTo>
                  <a:cubicBezTo>
                    <a:pt x="27" y="32"/>
                    <a:pt x="30" y="33"/>
                    <a:pt x="32" y="33"/>
                  </a:cubicBezTo>
                  <a:cubicBezTo>
                    <a:pt x="34" y="34"/>
                    <a:pt x="35" y="40"/>
                    <a:pt x="35" y="42"/>
                  </a:cubicBezTo>
                  <a:cubicBezTo>
                    <a:pt x="35" y="43"/>
                    <a:pt x="45" y="43"/>
                    <a:pt x="47" y="43"/>
                  </a:cubicBezTo>
                  <a:cubicBezTo>
                    <a:pt x="48" y="43"/>
                    <a:pt x="48" y="46"/>
                    <a:pt x="50" y="48"/>
                  </a:cubicBezTo>
                  <a:cubicBezTo>
                    <a:pt x="52" y="51"/>
                    <a:pt x="53" y="53"/>
                    <a:pt x="54" y="55"/>
                  </a:cubicBezTo>
                  <a:cubicBezTo>
                    <a:pt x="54" y="57"/>
                    <a:pt x="60" y="59"/>
                    <a:pt x="62" y="61"/>
                  </a:cubicBezTo>
                  <a:cubicBezTo>
                    <a:pt x="63" y="63"/>
                    <a:pt x="68" y="65"/>
                    <a:pt x="71" y="66"/>
                  </a:cubicBezTo>
                  <a:cubicBezTo>
                    <a:pt x="74" y="68"/>
                    <a:pt x="77" y="72"/>
                    <a:pt x="79" y="72"/>
                  </a:cubicBezTo>
                  <a:cubicBezTo>
                    <a:pt x="81" y="72"/>
                    <a:pt x="86" y="74"/>
                    <a:pt x="86" y="74"/>
                  </a:cubicBezTo>
                  <a:cubicBezTo>
                    <a:pt x="87" y="80"/>
                    <a:pt x="87" y="80"/>
                    <a:pt x="87" y="80"/>
                  </a:cubicBezTo>
                  <a:cubicBezTo>
                    <a:pt x="87" y="80"/>
                    <a:pt x="88" y="80"/>
                    <a:pt x="88" y="79"/>
                  </a:cubicBezTo>
                  <a:cubicBezTo>
                    <a:pt x="91" y="79"/>
                    <a:pt x="92" y="82"/>
                    <a:pt x="94" y="82"/>
                  </a:cubicBezTo>
                  <a:cubicBezTo>
                    <a:pt x="95" y="82"/>
                    <a:pt x="97" y="82"/>
                    <a:pt x="98" y="83"/>
                  </a:cubicBezTo>
                  <a:cubicBezTo>
                    <a:pt x="98" y="79"/>
                    <a:pt x="99" y="76"/>
                    <a:pt x="101" y="75"/>
                  </a:cubicBezTo>
                  <a:cubicBezTo>
                    <a:pt x="103" y="73"/>
                    <a:pt x="100" y="70"/>
                    <a:pt x="100" y="68"/>
                  </a:cubicBezTo>
                  <a:cubicBezTo>
                    <a:pt x="100" y="65"/>
                    <a:pt x="95" y="64"/>
                    <a:pt x="95" y="61"/>
                  </a:cubicBezTo>
                  <a:cubicBezTo>
                    <a:pt x="96" y="59"/>
                    <a:pt x="100" y="60"/>
                    <a:pt x="103" y="59"/>
                  </a:cubicBezTo>
                  <a:cubicBezTo>
                    <a:pt x="105" y="58"/>
                    <a:pt x="103" y="54"/>
                    <a:pt x="105" y="54"/>
                  </a:cubicBezTo>
                  <a:cubicBezTo>
                    <a:pt x="107" y="54"/>
                    <a:pt x="108" y="52"/>
                    <a:pt x="109" y="50"/>
                  </a:cubicBezTo>
                  <a:cubicBezTo>
                    <a:pt x="110" y="48"/>
                    <a:pt x="113" y="50"/>
                    <a:pt x="115" y="48"/>
                  </a:cubicBezTo>
                  <a:cubicBezTo>
                    <a:pt x="117" y="47"/>
                    <a:pt x="120" y="46"/>
                    <a:pt x="121" y="47"/>
                  </a:cubicBezTo>
                  <a:cubicBezTo>
                    <a:pt x="121" y="48"/>
                    <a:pt x="119" y="52"/>
                    <a:pt x="118" y="54"/>
                  </a:cubicBezTo>
                  <a:cubicBezTo>
                    <a:pt x="121" y="54"/>
                    <a:pt x="126" y="53"/>
                    <a:pt x="127" y="52"/>
                  </a:cubicBezTo>
                  <a:cubicBezTo>
                    <a:pt x="128" y="51"/>
                    <a:pt x="133" y="54"/>
                    <a:pt x="135" y="51"/>
                  </a:cubicBezTo>
                  <a:cubicBezTo>
                    <a:pt x="136" y="48"/>
                    <a:pt x="142" y="50"/>
                    <a:pt x="138" y="4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0" name="Freeform 331"/>
            <p:cNvSpPr>
              <a:spLocks noEditPoints="1"/>
            </p:cNvSpPr>
            <p:nvPr/>
          </p:nvSpPr>
          <p:spPr bwMode="auto">
            <a:xfrm>
              <a:off x="5969472" y="2271287"/>
              <a:ext cx="545857" cy="912652"/>
            </a:xfrm>
            <a:custGeom>
              <a:avLst/>
              <a:gdLst>
                <a:gd name="T0" fmla="*/ 198 w 209"/>
                <a:gd name="T1" fmla="*/ 172 h 329"/>
                <a:gd name="T2" fmla="*/ 198 w 209"/>
                <a:gd name="T3" fmla="*/ 162 h 329"/>
                <a:gd name="T4" fmla="*/ 187 w 209"/>
                <a:gd name="T5" fmla="*/ 160 h 329"/>
                <a:gd name="T6" fmla="*/ 174 w 209"/>
                <a:gd name="T7" fmla="*/ 160 h 329"/>
                <a:gd name="T8" fmla="*/ 167 w 209"/>
                <a:gd name="T9" fmla="*/ 159 h 329"/>
                <a:gd name="T10" fmla="*/ 155 w 209"/>
                <a:gd name="T11" fmla="*/ 162 h 329"/>
                <a:gd name="T12" fmla="*/ 145 w 209"/>
                <a:gd name="T13" fmla="*/ 173 h 329"/>
                <a:gd name="T14" fmla="*/ 145 w 209"/>
                <a:gd name="T15" fmla="*/ 161 h 329"/>
                <a:gd name="T16" fmla="*/ 131 w 209"/>
                <a:gd name="T17" fmla="*/ 169 h 329"/>
                <a:gd name="T18" fmla="*/ 124 w 209"/>
                <a:gd name="T19" fmla="*/ 172 h 329"/>
                <a:gd name="T20" fmla="*/ 118 w 209"/>
                <a:gd name="T21" fmla="*/ 170 h 329"/>
                <a:gd name="T22" fmla="*/ 107 w 209"/>
                <a:gd name="T23" fmla="*/ 179 h 329"/>
                <a:gd name="T24" fmla="*/ 100 w 209"/>
                <a:gd name="T25" fmla="*/ 185 h 329"/>
                <a:gd name="T26" fmla="*/ 93 w 209"/>
                <a:gd name="T27" fmla="*/ 188 h 329"/>
                <a:gd name="T28" fmla="*/ 80 w 209"/>
                <a:gd name="T29" fmla="*/ 191 h 329"/>
                <a:gd name="T30" fmla="*/ 76 w 209"/>
                <a:gd name="T31" fmla="*/ 198 h 329"/>
                <a:gd name="T32" fmla="*/ 92 w 209"/>
                <a:gd name="T33" fmla="*/ 199 h 329"/>
                <a:gd name="T34" fmla="*/ 80 w 209"/>
                <a:gd name="T35" fmla="*/ 208 h 329"/>
                <a:gd name="T36" fmla="*/ 62 w 209"/>
                <a:gd name="T37" fmla="*/ 227 h 329"/>
                <a:gd name="T38" fmla="*/ 50 w 209"/>
                <a:gd name="T39" fmla="*/ 243 h 329"/>
                <a:gd name="T40" fmla="*/ 40 w 209"/>
                <a:gd name="T41" fmla="*/ 257 h 329"/>
                <a:gd name="T42" fmla="*/ 27 w 209"/>
                <a:gd name="T43" fmla="*/ 266 h 329"/>
                <a:gd name="T44" fmla="*/ 12 w 209"/>
                <a:gd name="T45" fmla="*/ 275 h 329"/>
                <a:gd name="T46" fmla="*/ 5 w 209"/>
                <a:gd name="T47" fmla="*/ 288 h 329"/>
                <a:gd name="T48" fmla="*/ 2 w 209"/>
                <a:gd name="T49" fmla="*/ 302 h 329"/>
                <a:gd name="T50" fmla="*/ 9 w 209"/>
                <a:gd name="T51" fmla="*/ 307 h 329"/>
                <a:gd name="T52" fmla="*/ 7 w 209"/>
                <a:gd name="T53" fmla="*/ 313 h 329"/>
                <a:gd name="T54" fmla="*/ 15 w 209"/>
                <a:gd name="T55" fmla="*/ 326 h 329"/>
                <a:gd name="T56" fmla="*/ 47 w 209"/>
                <a:gd name="T57" fmla="*/ 310 h 329"/>
                <a:gd name="T58" fmla="*/ 56 w 209"/>
                <a:gd name="T59" fmla="*/ 313 h 329"/>
                <a:gd name="T60" fmla="*/ 62 w 209"/>
                <a:gd name="T61" fmla="*/ 293 h 329"/>
                <a:gd name="T62" fmla="*/ 60 w 209"/>
                <a:gd name="T63" fmla="*/ 268 h 329"/>
                <a:gd name="T64" fmla="*/ 74 w 209"/>
                <a:gd name="T65" fmla="*/ 249 h 329"/>
                <a:gd name="T66" fmla="*/ 84 w 209"/>
                <a:gd name="T67" fmla="*/ 226 h 329"/>
                <a:gd name="T68" fmla="*/ 94 w 209"/>
                <a:gd name="T69" fmla="*/ 206 h 329"/>
                <a:gd name="T70" fmla="*/ 117 w 209"/>
                <a:gd name="T71" fmla="*/ 194 h 329"/>
                <a:gd name="T72" fmla="*/ 133 w 209"/>
                <a:gd name="T73" fmla="*/ 183 h 329"/>
                <a:gd name="T74" fmla="*/ 161 w 209"/>
                <a:gd name="T75" fmla="*/ 192 h 329"/>
                <a:gd name="T76" fmla="*/ 179 w 209"/>
                <a:gd name="T77" fmla="*/ 173 h 329"/>
                <a:gd name="T78" fmla="*/ 198 w 209"/>
                <a:gd name="T79" fmla="*/ 181 h 329"/>
                <a:gd name="T80" fmla="*/ 58 w 209"/>
                <a:gd name="T81" fmla="*/ 23 h 329"/>
                <a:gd name="T82" fmla="*/ 78 w 209"/>
                <a:gd name="T83" fmla="*/ 35 h 329"/>
                <a:gd name="T84" fmla="*/ 93 w 209"/>
                <a:gd name="T85" fmla="*/ 38 h 329"/>
                <a:gd name="T86" fmla="*/ 94 w 209"/>
                <a:gd name="T87" fmla="*/ 49 h 329"/>
                <a:gd name="T88" fmla="*/ 80 w 209"/>
                <a:gd name="T89" fmla="*/ 61 h 329"/>
                <a:gd name="T90" fmla="*/ 96 w 209"/>
                <a:gd name="T91" fmla="*/ 68 h 329"/>
                <a:gd name="T92" fmla="*/ 114 w 209"/>
                <a:gd name="T93" fmla="*/ 37 h 329"/>
                <a:gd name="T94" fmla="*/ 130 w 209"/>
                <a:gd name="T95" fmla="*/ 45 h 329"/>
                <a:gd name="T96" fmla="*/ 151 w 209"/>
                <a:gd name="T97" fmla="*/ 53 h 329"/>
                <a:gd name="T98" fmla="*/ 144 w 209"/>
                <a:gd name="T99" fmla="*/ 42 h 329"/>
                <a:gd name="T100" fmla="*/ 126 w 209"/>
                <a:gd name="T101" fmla="*/ 27 h 329"/>
                <a:gd name="T102" fmla="*/ 108 w 209"/>
                <a:gd name="T103" fmla="*/ 18 h 329"/>
                <a:gd name="T104" fmla="*/ 91 w 209"/>
                <a:gd name="T105" fmla="*/ 8 h 329"/>
                <a:gd name="T106" fmla="*/ 84 w 209"/>
                <a:gd name="T107" fmla="*/ 18 h 329"/>
                <a:gd name="T108" fmla="*/ 67 w 209"/>
                <a:gd name="T109" fmla="*/ 17 h 329"/>
                <a:gd name="T110" fmla="*/ 57 w 209"/>
                <a:gd name="T111" fmla="*/ 13 h 329"/>
                <a:gd name="T112" fmla="*/ 51 w 209"/>
                <a:gd name="T113" fmla="*/ 38 h 329"/>
                <a:gd name="T114" fmla="*/ 51 w 209"/>
                <a:gd name="T115" fmla="*/ 38 h 329"/>
                <a:gd name="T116" fmla="*/ 119 w 209"/>
                <a:gd name="T117" fmla="*/ 18 h 329"/>
                <a:gd name="T118" fmla="*/ 167 w 209"/>
                <a:gd name="T119" fmla="*/ 17 h 329"/>
                <a:gd name="T120" fmla="*/ 146 w 209"/>
                <a:gd name="T121" fmla="*/ 6 h 329"/>
                <a:gd name="T122" fmla="*/ 127 w 209"/>
                <a:gd name="T123" fmla="*/ 5 h 329"/>
                <a:gd name="T124" fmla="*/ 113 w 209"/>
                <a:gd name="T125" fmla="*/ 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9" h="329">
                  <a:moveTo>
                    <a:pt x="202" y="176"/>
                  </a:moveTo>
                  <a:cubicBezTo>
                    <a:pt x="202" y="178"/>
                    <a:pt x="199" y="177"/>
                    <a:pt x="199" y="175"/>
                  </a:cubicBezTo>
                  <a:cubicBezTo>
                    <a:pt x="199" y="174"/>
                    <a:pt x="194" y="172"/>
                    <a:pt x="193" y="171"/>
                  </a:cubicBezTo>
                  <a:cubicBezTo>
                    <a:pt x="193" y="171"/>
                    <a:pt x="196" y="171"/>
                    <a:pt x="198" y="172"/>
                  </a:cubicBezTo>
                  <a:cubicBezTo>
                    <a:pt x="199" y="173"/>
                    <a:pt x="201" y="172"/>
                    <a:pt x="203" y="170"/>
                  </a:cubicBezTo>
                  <a:cubicBezTo>
                    <a:pt x="205" y="168"/>
                    <a:pt x="208" y="170"/>
                    <a:pt x="208" y="168"/>
                  </a:cubicBezTo>
                  <a:cubicBezTo>
                    <a:pt x="209" y="166"/>
                    <a:pt x="205" y="165"/>
                    <a:pt x="204" y="164"/>
                  </a:cubicBezTo>
                  <a:cubicBezTo>
                    <a:pt x="203" y="163"/>
                    <a:pt x="201" y="161"/>
                    <a:pt x="198" y="162"/>
                  </a:cubicBezTo>
                  <a:cubicBezTo>
                    <a:pt x="195" y="162"/>
                    <a:pt x="195" y="161"/>
                    <a:pt x="194" y="160"/>
                  </a:cubicBezTo>
                  <a:cubicBezTo>
                    <a:pt x="192" y="158"/>
                    <a:pt x="188" y="161"/>
                    <a:pt x="188" y="164"/>
                  </a:cubicBezTo>
                  <a:cubicBezTo>
                    <a:pt x="188" y="167"/>
                    <a:pt x="185" y="167"/>
                    <a:pt x="186" y="165"/>
                  </a:cubicBezTo>
                  <a:cubicBezTo>
                    <a:pt x="187" y="163"/>
                    <a:pt x="184" y="161"/>
                    <a:pt x="187" y="160"/>
                  </a:cubicBezTo>
                  <a:cubicBezTo>
                    <a:pt x="189" y="160"/>
                    <a:pt x="188" y="156"/>
                    <a:pt x="183" y="156"/>
                  </a:cubicBezTo>
                  <a:cubicBezTo>
                    <a:pt x="179" y="155"/>
                    <a:pt x="177" y="159"/>
                    <a:pt x="178" y="160"/>
                  </a:cubicBezTo>
                  <a:cubicBezTo>
                    <a:pt x="179" y="161"/>
                    <a:pt x="175" y="167"/>
                    <a:pt x="173" y="167"/>
                  </a:cubicBezTo>
                  <a:cubicBezTo>
                    <a:pt x="172" y="167"/>
                    <a:pt x="174" y="162"/>
                    <a:pt x="174" y="160"/>
                  </a:cubicBezTo>
                  <a:cubicBezTo>
                    <a:pt x="173" y="157"/>
                    <a:pt x="172" y="159"/>
                    <a:pt x="169" y="163"/>
                  </a:cubicBezTo>
                  <a:cubicBezTo>
                    <a:pt x="165" y="166"/>
                    <a:pt x="163" y="170"/>
                    <a:pt x="161" y="170"/>
                  </a:cubicBezTo>
                  <a:cubicBezTo>
                    <a:pt x="159" y="171"/>
                    <a:pt x="159" y="167"/>
                    <a:pt x="162" y="165"/>
                  </a:cubicBezTo>
                  <a:cubicBezTo>
                    <a:pt x="165" y="163"/>
                    <a:pt x="165" y="159"/>
                    <a:pt x="167" y="159"/>
                  </a:cubicBezTo>
                  <a:cubicBezTo>
                    <a:pt x="169" y="159"/>
                    <a:pt x="169" y="156"/>
                    <a:pt x="166" y="156"/>
                  </a:cubicBezTo>
                  <a:cubicBezTo>
                    <a:pt x="164" y="155"/>
                    <a:pt x="163" y="158"/>
                    <a:pt x="162" y="159"/>
                  </a:cubicBezTo>
                  <a:cubicBezTo>
                    <a:pt x="161" y="160"/>
                    <a:pt x="156" y="158"/>
                    <a:pt x="156" y="159"/>
                  </a:cubicBezTo>
                  <a:cubicBezTo>
                    <a:pt x="156" y="160"/>
                    <a:pt x="154" y="160"/>
                    <a:pt x="155" y="162"/>
                  </a:cubicBezTo>
                  <a:cubicBezTo>
                    <a:pt x="156" y="163"/>
                    <a:pt x="154" y="165"/>
                    <a:pt x="153" y="163"/>
                  </a:cubicBezTo>
                  <a:cubicBezTo>
                    <a:pt x="152" y="161"/>
                    <a:pt x="149" y="162"/>
                    <a:pt x="148" y="165"/>
                  </a:cubicBezTo>
                  <a:cubicBezTo>
                    <a:pt x="146" y="167"/>
                    <a:pt x="144" y="167"/>
                    <a:pt x="146" y="168"/>
                  </a:cubicBezTo>
                  <a:cubicBezTo>
                    <a:pt x="147" y="169"/>
                    <a:pt x="147" y="172"/>
                    <a:pt x="145" y="173"/>
                  </a:cubicBezTo>
                  <a:cubicBezTo>
                    <a:pt x="143" y="173"/>
                    <a:pt x="144" y="167"/>
                    <a:pt x="142" y="167"/>
                  </a:cubicBezTo>
                  <a:cubicBezTo>
                    <a:pt x="140" y="168"/>
                    <a:pt x="141" y="164"/>
                    <a:pt x="144" y="164"/>
                  </a:cubicBezTo>
                  <a:cubicBezTo>
                    <a:pt x="146" y="164"/>
                    <a:pt x="148" y="161"/>
                    <a:pt x="148" y="160"/>
                  </a:cubicBezTo>
                  <a:cubicBezTo>
                    <a:pt x="147" y="159"/>
                    <a:pt x="145" y="159"/>
                    <a:pt x="145" y="161"/>
                  </a:cubicBezTo>
                  <a:cubicBezTo>
                    <a:pt x="145" y="163"/>
                    <a:pt x="141" y="162"/>
                    <a:pt x="138" y="162"/>
                  </a:cubicBezTo>
                  <a:cubicBezTo>
                    <a:pt x="135" y="162"/>
                    <a:pt x="136" y="166"/>
                    <a:pt x="139" y="167"/>
                  </a:cubicBezTo>
                  <a:cubicBezTo>
                    <a:pt x="142" y="169"/>
                    <a:pt x="138" y="171"/>
                    <a:pt x="137" y="169"/>
                  </a:cubicBezTo>
                  <a:cubicBezTo>
                    <a:pt x="135" y="168"/>
                    <a:pt x="132" y="168"/>
                    <a:pt x="131" y="169"/>
                  </a:cubicBezTo>
                  <a:cubicBezTo>
                    <a:pt x="129" y="170"/>
                    <a:pt x="135" y="172"/>
                    <a:pt x="135" y="173"/>
                  </a:cubicBezTo>
                  <a:cubicBezTo>
                    <a:pt x="135" y="174"/>
                    <a:pt x="132" y="172"/>
                    <a:pt x="131" y="173"/>
                  </a:cubicBezTo>
                  <a:cubicBezTo>
                    <a:pt x="131" y="174"/>
                    <a:pt x="127" y="172"/>
                    <a:pt x="127" y="170"/>
                  </a:cubicBezTo>
                  <a:cubicBezTo>
                    <a:pt x="127" y="168"/>
                    <a:pt x="121" y="171"/>
                    <a:pt x="124" y="172"/>
                  </a:cubicBezTo>
                  <a:cubicBezTo>
                    <a:pt x="127" y="172"/>
                    <a:pt x="126" y="174"/>
                    <a:pt x="126" y="177"/>
                  </a:cubicBezTo>
                  <a:cubicBezTo>
                    <a:pt x="126" y="180"/>
                    <a:pt x="123" y="178"/>
                    <a:pt x="124" y="175"/>
                  </a:cubicBezTo>
                  <a:cubicBezTo>
                    <a:pt x="124" y="173"/>
                    <a:pt x="121" y="173"/>
                    <a:pt x="119" y="175"/>
                  </a:cubicBezTo>
                  <a:cubicBezTo>
                    <a:pt x="117" y="176"/>
                    <a:pt x="119" y="172"/>
                    <a:pt x="118" y="170"/>
                  </a:cubicBezTo>
                  <a:cubicBezTo>
                    <a:pt x="117" y="168"/>
                    <a:pt x="115" y="170"/>
                    <a:pt x="113" y="171"/>
                  </a:cubicBezTo>
                  <a:cubicBezTo>
                    <a:pt x="110" y="171"/>
                    <a:pt x="109" y="171"/>
                    <a:pt x="111" y="173"/>
                  </a:cubicBezTo>
                  <a:cubicBezTo>
                    <a:pt x="112" y="175"/>
                    <a:pt x="112" y="177"/>
                    <a:pt x="110" y="177"/>
                  </a:cubicBezTo>
                  <a:cubicBezTo>
                    <a:pt x="108" y="176"/>
                    <a:pt x="107" y="177"/>
                    <a:pt x="107" y="179"/>
                  </a:cubicBezTo>
                  <a:cubicBezTo>
                    <a:pt x="108" y="180"/>
                    <a:pt x="105" y="181"/>
                    <a:pt x="104" y="179"/>
                  </a:cubicBezTo>
                  <a:cubicBezTo>
                    <a:pt x="104" y="177"/>
                    <a:pt x="100" y="178"/>
                    <a:pt x="99" y="180"/>
                  </a:cubicBezTo>
                  <a:cubicBezTo>
                    <a:pt x="98" y="182"/>
                    <a:pt x="94" y="183"/>
                    <a:pt x="95" y="185"/>
                  </a:cubicBezTo>
                  <a:cubicBezTo>
                    <a:pt x="95" y="187"/>
                    <a:pt x="98" y="184"/>
                    <a:pt x="100" y="185"/>
                  </a:cubicBezTo>
                  <a:cubicBezTo>
                    <a:pt x="102" y="185"/>
                    <a:pt x="100" y="187"/>
                    <a:pt x="101" y="188"/>
                  </a:cubicBezTo>
                  <a:cubicBezTo>
                    <a:pt x="102" y="189"/>
                    <a:pt x="102" y="191"/>
                    <a:pt x="100" y="190"/>
                  </a:cubicBezTo>
                  <a:cubicBezTo>
                    <a:pt x="99" y="188"/>
                    <a:pt x="96" y="188"/>
                    <a:pt x="96" y="190"/>
                  </a:cubicBezTo>
                  <a:cubicBezTo>
                    <a:pt x="96" y="193"/>
                    <a:pt x="94" y="190"/>
                    <a:pt x="93" y="188"/>
                  </a:cubicBezTo>
                  <a:cubicBezTo>
                    <a:pt x="91" y="186"/>
                    <a:pt x="90" y="191"/>
                    <a:pt x="88" y="190"/>
                  </a:cubicBezTo>
                  <a:cubicBezTo>
                    <a:pt x="87" y="189"/>
                    <a:pt x="91" y="185"/>
                    <a:pt x="90" y="184"/>
                  </a:cubicBezTo>
                  <a:cubicBezTo>
                    <a:pt x="89" y="182"/>
                    <a:pt x="88" y="185"/>
                    <a:pt x="85" y="187"/>
                  </a:cubicBezTo>
                  <a:cubicBezTo>
                    <a:pt x="83" y="190"/>
                    <a:pt x="79" y="190"/>
                    <a:pt x="80" y="191"/>
                  </a:cubicBezTo>
                  <a:cubicBezTo>
                    <a:pt x="81" y="193"/>
                    <a:pt x="77" y="193"/>
                    <a:pt x="77" y="196"/>
                  </a:cubicBezTo>
                  <a:cubicBezTo>
                    <a:pt x="76" y="198"/>
                    <a:pt x="70" y="199"/>
                    <a:pt x="67" y="201"/>
                  </a:cubicBezTo>
                  <a:cubicBezTo>
                    <a:pt x="63" y="203"/>
                    <a:pt x="68" y="204"/>
                    <a:pt x="70" y="201"/>
                  </a:cubicBezTo>
                  <a:cubicBezTo>
                    <a:pt x="72" y="199"/>
                    <a:pt x="72" y="200"/>
                    <a:pt x="76" y="198"/>
                  </a:cubicBezTo>
                  <a:cubicBezTo>
                    <a:pt x="79" y="196"/>
                    <a:pt x="82" y="195"/>
                    <a:pt x="83" y="195"/>
                  </a:cubicBezTo>
                  <a:cubicBezTo>
                    <a:pt x="85" y="196"/>
                    <a:pt x="87" y="197"/>
                    <a:pt x="88" y="195"/>
                  </a:cubicBezTo>
                  <a:cubicBezTo>
                    <a:pt x="90" y="193"/>
                    <a:pt x="92" y="193"/>
                    <a:pt x="93" y="194"/>
                  </a:cubicBezTo>
                  <a:cubicBezTo>
                    <a:pt x="95" y="196"/>
                    <a:pt x="91" y="197"/>
                    <a:pt x="92" y="199"/>
                  </a:cubicBezTo>
                  <a:cubicBezTo>
                    <a:pt x="94" y="201"/>
                    <a:pt x="90" y="202"/>
                    <a:pt x="90" y="200"/>
                  </a:cubicBezTo>
                  <a:cubicBezTo>
                    <a:pt x="90" y="198"/>
                    <a:pt x="88" y="197"/>
                    <a:pt x="87" y="198"/>
                  </a:cubicBezTo>
                  <a:cubicBezTo>
                    <a:pt x="86" y="200"/>
                    <a:pt x="85" y="202"/>
                    <a:pt x="83" y="202"/>
                  </a:cubicBezTo>
                  <a:cubicBezTo>
                    <a:pt x="82" y="202"/>
                    <a:pt x="80" y="205"/>
                    <a:pt x="80" y="208"/>
                  </a:cubicBezTo>
                  <a:cubicBezTo>
                    <a:pt x="80" y="210"/>
                    <a:pt x="77" y="208"/>
                    <a:pt x="77" y="210"/>
                  </a:cubicBezTo>
                  <a:cubicBezTo>
                    <a:pt x="77" y="213"/>
                    <a:pt x="73" y="217"/>
                    <a:pt x="70" y="220"/>
                  </a:cubicBezTo>
                  <a:cubicBezTo>
                    <a:pt x="66" y="223"/>
                    <a:pt x="69" y="224"/>
                    <a:pt x="68" y="226"/>
                  </a:cubicBezTo>
                  <a:cubicBezTo>
                    <a:pt x="67" y="228"/>
                    <a:pt x="63" y="226"/>
                    <a:pt x="62" y="227"/>
                  </a:cubicBezTo>
                  <a:cubicBezTo>
                    <a:pt x="61" y="228"/>
                    <a:pt x="63" y="233"/>
                    <a:pt x="61" y="235"/>
                  </a:cubicBezTo>
                  <a:cubicBezTo>
                    <a:pt x="59" y="236"/>
                    <a:pt x="61" y="238"/>
                    <a:pt x="61" y="240"/>
                  </a:cubicBezTo>
                  <a:cubicBezTo>
                    <a:pt x="61" y="242"/>
                    <a:pt x="56" y="239"/>
                    <a:pt x="56" y="241"/>
                  </a:cubicBezTo>
                  <a:cubicBezTo>
                    <a:pt x="56" y="243"/>
                    <a:pt x="52" y="242"/>
                    <a:pt x="50" y="243"/>
                  </a:cubicBezTo>
                  <a:cubicBezTo>
                    <a:pt x="49" y="243"/>
                    <a:pt x="53" y="246"/>
                    <a:pt x="55" y="248"/>
                  </a:cubicBezTo>
                  <a:cubicBezTo>
                    <a:pt x="57" y="249"/>
                    <a:pt x="53" y="251"/>
                    <a:pt x="52" y="249"/>
                  </a:cubicBezTo>
                  <a:cubicBezTo>
                    <a:pt x="52" y="247"/>
                    <a:pt x="49" y="250"/>
                    <a:pt x="45" y="251"/>
                  </a:cubicBezTo>
                  <a:cubicBezTo>
                    <a:pt x="42" y="253"/>
                    <a:pt x="43" y="256"/>
                    <a:pt x="40" y="257"/>
                  </a:cubicBezTo>
                  <a:cubicBezTo>
                    <a:pt x="37" y="257"/>
                    <a:pt x="38" y="261"/>
                    <a:pt x="36" y="263"/>
                  </a:cubicBezTo>
                  <a:cubicBezTo>
                    <a:pt x="34" y="264"/>
                    <a:pt x="35" y="259"/>
                    <a:pt x="32" y="259"/>
                  </a:cubicBezTo>
                  <a:cubicBezTo>
                    <a:pt x="29" y="259"/>
                    <a:pt x="29" y="261"/>
                    <a:pt x="31" y="264"/>
                  </a:cubicBezTo>
                  <a:cubicBezTo>
                    <a:pt x="33" y="266"/>
                    <a:pt x="28" y="264"/>
                    <a:pt x="27" y="266"/>
                  </a:cubicBezTo>
                  <a:cubicBezTo>
                    <a:pt x="25" y="269"/>
                    <a:pt x="20" y="268"/>
                    <a:pt x="19" y="269"/>
                  </a:cubicBezTo>
                  <a:cubicBezTo>
                    <a:pt x="18" y="271"/>
                    <a:pt x="22" y="271"/>
                    <a:pt x="23" y="273"/>
                  </a:cubicBezTo>
                  <a:cubicBezTo>
                    <a:pt x="24" y="274"/>
                    <a:pt x="19" y="273"/>
                    <a:pt x="16" y="273"/>
                  </a:cubicBezTo>
                  <a:cubicBezTo>
                    <a:pt x="14" y="272"/>
                    <a:pt x="14" y="276"/>
                    <a:pt x="12" y="275"/>
                  </a:cubicBezTo>
                  <a:cubicBezTo>
                    <a:pt x="10" y="275"/>
                    <a:pt x="7" y="278"/>
                    <a:pt x="8" y="279"/>
                  </a:cubicBezTo>
                  <a:cubicBezTo>
                    <a:pt x="10" y="281"/>
                    <a:pt x="7" y="281"/>
                    <a:pt x="5" y="280"/>
                  </a:cubicBezTo>
                  <a:cubicBezTo>
                    <a:pt x="4" y="279"/>
                    <a:pt x="2" y="282"/>
                    <a:pt x="2" y="284"/>
                  </a:cubicBezTo>
                  <a:cubicBezTo>
                    <a:pt x="1" y="286"/>
                    <a:pt x="5" y="287"/>
                    <a:pt x="5" y="288"/>
                  </a:cubicBezTo>
                  <a:cubicBezTo>
                    <a:pt x="5" y="289"/>
                    <a:pt x="2" y="290"/>
                    <a:pt x="4" y="291"/>
                  </a:cubicBezTo>
                  <a:cubicBezTo>
                    <a:pt x="6" y="291"/>
                    <a:pt x="4" y="293"/>
                    <a:pt x="3" y="294"/>
                  </a:cubicBezTo>
                  <a:cubicBezTo>
                    <a:pt x="1" y="294"/>
                    <a:pt x="1" y="296"/>
                    <a:pt x="3" y="297"/>
                  </a:cubicBezTo>
                  <a:cubicBezTo>
                    <a:pt x="4" y="299"/>
                    <a:pt x="0" y="300"/>
                    <a:pt x="2" y="302"/>
                  </a:cubicBezTo>
                  <a:cubicBezTo>
                    <a:pt x="4" y="305"/>
                    <a:pt x="6" y="302"/>
                    <a:pt x="6" y="304"/>
                  </a:cubicBezTo>
                  <a:cubicBezTo>
                    <a:pt x="7" y="306"/>
                    <a:pt x="10" y="304"/>
                    <a:pt x="12" y="301"/>
                  </a:cubicBezTo>
                  <a:cubicBezTo>
                    <a:pt x="15" y="299"/>
                    <a:pt x="16" y="304"/>
                    <a:pt x="14" y="304"/>
                  </a:cubicBezTo>
                  <a:cubicBezTo>
                    <a:pt x="11" y="304"/>
                    <a:pt x="9" y="305"/>
                    <a:pt x="9" y="307"/>
                  </a:cubicBezTo>
                  <a:cubicBezTo>
                    <a:pt x="10" y="309"/>
                    <a:pt x="6" y="309"/>
                    <a:pt x="6" y="306"/>
                  </a:cubicBezTo>
                  <a:cubicBezTo>
                    <a:pt x="6" y="304"/>
                    <a:pt x="2" y="307"/>
                    <a:pt x="3" y="309"/>
                  </a:cubicBezTo>
                  <a:cubicBezTo>
                    <a:pt x="5" y="311"/>
                    <a:pt x="3" y="312"/>
                    <a:pt x="3" y="314"/>
                  </a:cubicBezTo>
                  <a:cubicBezTo>
                    <a:pt x="3" y="315"/>
                    <a:pt x="6" y="315"/>
                    <a:pt x="7" y="313"/>
                  </a:cubicBezTo>
                  <a:cubicBezTo>
                    <a:pt x="9" y="311"/>
                    <a:pt x="11" y="311"/>
                    <a:pt x="12" y="313"/>
                  </a:cubicBezTo>
                  <a:cubicBezTo>
                    <a:pt x="13" y="315"/>
                    <a:pt x="10" y="314"/>
                    <a:pt x="10" y="317"/>
                  </a:cubicBezTo>
                  <a:cubicBezTo>
                    <a:pt x="10" y="319"/>
                    <a:pt x="8" y="317"/>
                    <a:pt x="6" y="319"/>
                  </a:cubicBezTo>
                  <a:cubicBezTo>
                    <a:pt x="5" y="321"/>
                    <a:pt x="12" y="325"/>
                    <a:pt x="15" y="326"/>
                  </a:cubicBezTo>
                  <a:cubicBezTo>
                    <a:pt x="17" y="326"/>
                    <a:pt x="19" y="329"/>
                    <a:pt x="24" y="328"/>
                  </a:cubicBezTo>
                  <a:cubicBezTo>
                    <a:pt x="29" y="328"/>
                    <a:pt x="38" y="319"/>
                    <a:pt x="39" y="317"/>
                  </a:cubicBezTo>
                  <a:cubicBezTo>
                    <a:pt x="40" y="316"/>
                    <a:pt x="43" y="317"/>
                    <a:pt x="45" y="316"/>
                  </a:cubicBezTo>
                  <a:cubicBezTo>
                    <a:pt x="47" y="315"/>
                    <a:pt x="45" y="311"/>
                    <a:pt x="47" y="310"/>
                  </a:cubicBezTo>
                  <a:cubicBezTo>
                    <a:pt x="48" y="310"/>
                    <a:pt x="49" y="314"/>
                    <a:pt x="50" y="315"/>
                  </a:cubicBezTo>
                  <a:cubicBezTo>
                    <a:pt x="51" y="315"/>
                    <a:pt x="52" y="316"/>
                    <a:pt x="52" y="318"/>
                  </a:cubicBezTo>
                  <a:cubicBezTo>
                    <a:pt x="53" y="318"/>
                    <a:pt x="54" y="318"/>
                    <a:pt x="54" y="319"/>
                  </a:cubicBezTo>
                  <a:cubicBezTo>
                    <a:pt x="56" y="320"/>
                    <a:pt x="56" y="315"/>
                    <a:pt x="56" y="313"/>
                  </a:cubicBezTo>
                  <a:cubicBezTo>
                    <a:pt x="56" y="312"/>
                    <a:pt x="58" y="309"/>
                    <a:pt x="57" y="307"/>
                  </a:cubicBezTo>
                  <a:cubicBezTo>
                    <a:pt x="57" y="305"/>
                    <a:pt x="62" y="306"/>
                    <a:pt x="63" y="305"/>
                  </a:cubicBezTo>
                  <a:cubicBezTo>
                    <a:pt x="64" y="303"/>
                    <a:pt x="64" y="298"/>
                    <a:pt x="62" y="297"/>
                  </a:cubicBezTo>
                  <a:cubicBezTo>
                    <a:pt x="61" y="296"/>
                    <a:pt x="60" y="293"/>
                    <a:pt x="62" y="293"/>
                  </a:cubicBezTo>
                  <a:cubicBezTo>
                    <a:pt x="64" y="293"/>
                    <a:pt x="65" y="292"/>
                    <a:pt x="65" y="289"/>
                  </a:cubicBezTo>
                  <a:cubicBezTo>
                    <a:pt x="65" y="286"/>
                    <a:pt x="60" y="287"/>
                    <a:pt x="60" y="283"/>
                  </a:cubicBezTo>
                  <a:cubicBezTo>
                    <a:pt x="59" y="280"/>
                    <a:pt x="62" y="280"/>
                    <a:pt x="60" y="276"/>
                  </a:cubicBezTo>
                  <a:cubicBezTo>
                    <a:pt x="58" y="272"/>
                    <a:pt x="61" y="270"/>
                    <a:pt x="60" y="268"/>
                  </a:cubicBezTo>
                  <a:cubicBezTo>
                    <a:pt x="59" y="266"/>
                    <a:pt x="59" y="264"/>
                    <a:pt x="61" y="260"/>
                  </a:cubicBezTo>
                  <a:cubicBezTo>
                    <a:pt x="63" y="256"/>
                    <a:pt x="67" y="254"/>
                    <a:pt x="69" y="254"/>
                  </a:cubicBezTo>
                  <a:cubicBezTo>
                    <a:pt x="70" y="255"/>
                    <a:pt x="73" y="256"/>
                    <a:pt x="74" y="254"/>
                  </a:cubicBezTo>
                  <a:cubicBezTo>
                    <a:pt x="75" y="252"/>
                    <a:pt x="75" y="250"/>
                    <a:pt x="74" y="249"/>
                  </a:cubicBezTo>
                  <a:cubicBezTo>
                    <a:pt x="73" y="249"/>
                    <a:pt x="70" y="248"/>
                    <a:pt x="72" y="245"/>
                  </a:cubicBezTo>
                  <a:cubicBezTo>
                    <a:pt x="75" y="242"/>
                    <a:pt x="77" y="238"/>
                    <a:pt x="78" y="235"/>
                  </a:cubicBezTo>
                  <a:cubicBezTo>
                    <a:pt x="78" y="232"/>
                    <a:pt x="77" y="229"/>
                    <a:pt x="78" y="228"/>
                  </a:cubicBezTo>
                  <a:cubicBezTo>
                    <a:pt x="79" y="227"/>
                    <a:pt x="82" y="228"/>
                    <a:pt x="84" y="226"/>
                  </a:cubicBezTo>
                  <a:cubicBezTo>
                    <a:pt x="86" y="225"/>
                    <a:pt x="85" y="223"/>
                    <a:pt x="86" y="222"/>
                  </a:cubicBezTo>
                  <a:cubicBezTo>
                    <a:pt x="87" y="220"/>
                    <a:pt x="88" y="217"/>
                    <a:pt x="90" y="215"/>
                  </a:cubicBezTo>
                  <a:cubicBezTo>
                    <a:pt x="91" y="214"/>
                    <a:pt x="93" y="213"/>
                    <a:pt x="92" y="211"/>
                  </a:cubicBezTo>
                  <a:cubicBezTo>
                    <a:pt x="91" y="210"/>
                    <a:pt x="94" y="208"/>
                    <a:pt x="94" y="206"/>
                  </a:cubicBezTo>
                  <a:cubicBezTo>
                    <a:pt x="94" y="203"/>
                    <a:pt x="98" y="201"/>
                    <a:pt x="100" y="201"/>
                  </a:cubicBezTo>
                  <a:cubicBezTo>
                    <a:pt x="103" y="201"/>
                    <a:pt x="106" y="201"/>
                    <a:pt x="106" y="199"/>
                  </a:cubicBezTo>
                  <a:cubicBezTo>
                    <a:pt x="106" y="196"/>
                    <a:pt x="105" y="191"/>
                    <a:pt x="108" y="193"/>
                  </a:cubicBezTo>
                  <a:cubicBezTo>
                    <a:pt x="112" y="194"/>
                    <a:pt x="114" y="193"/>
                    <a:pt x="117" y="194"/>
                  </a:cubicBezTo>
                  <a:cubicBezTo>
                    <a:pt x="119" y="196"/>
                    <a:pt x="122" y="196"/>
                    <a:pt x="122" y="193"/>
                  </a:cubicBezTo>
                  <a:cubicBezTo>
                    <a:pt x="122" y="190"/>
                    <a:pt x="123" y="185"/>
                    <a:pt x="127" y="187"/>
                  </a:cubicBezTo>
                  <a:cubicBezTo>
                    <a:pt x="127" y="187"/>
                    <a:pt x="127" y="187"/>
                    <a:pt x="127" y="187"/>
                  </a:cubicBezTo>
                  <a:cubicBezTo>
                    <a:pt x="128" y="185"/>
                    <a:pt x="131" y="183"/>
                    <a:pt x="133" y="183"/>
                  </a:cubicBezTo>
                  <a:cubicBezTo>
                    <a:pt x="136" y="184"/>
                    <a:pt x="138" y="189"/>
                    <a:pt x="141" y="190"/>
                  </a:cubicBezTo>
                  <a:cubicBezTo>
                    <a:pt x="145" y="191"/>
                    <a:pt x="149" y="192"/>
                    <a:pt x="150" y="190"/>
                  </a:cubicBezTo>
                  <a:cubicBezTo>
                    <a:pt x="151" y="188"/>
                    <a:pt x="154" y="191"/>
                    <a:pt x="156" y="191"/>
                  </a:cubicBezTo>
                  <a:cubicBezTo>
                    <a:pt x="159" y="190"/>
                    <a:pt x="159" y="195"/>
                    <a:pt x="161" y="192"/>
                  </a:cubicBezTo>
                  <a:cubicBezTo>
                    <a:pt x="163" y="189"/>
                    <a:pt x="161" y="187"/>
                    <a:pt x="164" y="187"/>
                  </a:cubicBezTo>
                  <a:cubicBezTo>
                    <a:pt x="168" y="188"/>
                    <a:pt x="166" y="183"/>
                    <a:pt x="166" y="180"/>
                  </a:cubicBezTo>
                  <a:cubicBezTo>
                    <a:pt x="166" y="178"/>
                    <a:pt x="171" y="177"/>
                    <a:pt x="171" y="175"/>
                  </a:cubicBezTo>
                  <a:cubicBezTo>
                    <a:pt x="171" y="173"/>
                    <a:pt x="178" y="175"/>
                    <a:pt x="179" y="173"/>
                  </a:cubicBezTo>
                  <a:cubicBezTo>
                    <a:pt x="180" y="172"/>
                    <a:pt x="184" y="170"/>
                    <a:pt x="185" y="173"/>
                  </a:cubicBezTo>
                  <a:cubicBezTo>
                    <a:pt x="187" y="176"/>
                    <a:pt x="193" y="177"/>
                    <a:pt x="194" y="179"/>
                  </a:cubicBezTo>
                  <a:cubicBezTo>
                    <a:pt x="194" y="180"/>
                    <a:pt x="194" y="182"/>
                    <a:pt x="194" y="183"/>
                  </a:cubicBezTo>
                  <a:cubicBezTo>
                    <a:pt x="195" y="182"/>
                    <a:pt x="196" y="181"/>
                    <a:pt x="198" y="181"/>
                  </a:cubicBezTo>
                  <a:cubicBezTo>
                    <a:pt x="200" y="181"/>
                    <a:pt x="202" y="178"/>
                    <a:pt x="204" y="178"/>
                  </a:cubicBezTo>
                  <a:cubicBezTo>
                    <a:pt x="206" y="179"/>
                    <a:pt x="208" y="178"/>
                    <a:pt x="208" y="175"/>
                  </a:cubicBezTo>
                  <a:cubicBezTo>
                    <a:pt x="206" y="174"/>
                    <a:pt x="203" y="174"/>
                    <a:pt x="202" y="176"/>
                  </a:cubicBezTo>
                  <a:close/>
                  <a:moveTo>
                    <a:pt x="58" y="23"/>
                  </a:moveTo>
                  <a:cubicBezTo>
                    <a:pt x="62" y="24"/>
                    <a:pt x="55" y="28"/>
                    <a:pt x="54" y="31"/>
                  </a:cubicBezTo>
                  <a:cubicBezTo>
                    <a:pt x="53" y="35"/>
                    <a:pt x="59" y="38"/>
                    <a:pt x="62" y="40"/>
                  </a:cubicBezTo>
                  <a:cubicBezTo>
                    <a:pt x="65" y="43"/>
                    <a:pt x="71" y="42"/>
                    <a:pt x="73" y="41"/>
                  </a:cubicBezTo>
                  <a:cubicBezTo>
                    <a:pt x="76" y="39"/>
                    <a:pt x="75" y="34"/>
                    <a:pt x="78" y="35"/>
                  </a:cubicBezTo>
                  <a:cubicBezTo>
                    <a:pt x="81" y="35"/>
                    <a:pt x="79" y="32"/>
                    <a:pt x="82" y="31"/>
                  </a:cubicBezTo>
                  <a:cubicBezTo>
                    <a:pt x="84" y="30"/>
                    <a:pt x="85" y="33"/>
                    <a:pt x="83" y="36"/>
                  </a:cubicBezTo>
                  <a:cubicBezTo>
                    <a:pt x="80" y="38"/>
                    <a:pt x="86" y="38"/>
                    <a:pt x="89" y="35"/>
                  </a:cubicBezTo>
                  <a:cubicBezTo>
                    <a:pt x="93" y="32"/>
                    <a:pt x="93" y="35"/>
                    <a:pt x="93" y="38"/>
                  </a:cubicBezTo>
                  <a:cubicBezTo>
                    <a:pt x="92" y="41"/>
                    <a:pt x="85" y="39"/>
                    <a:pt x="83" y="42"/>
                  </a:cubicBezTo>
                  <a:cubicBezTo>
                    <a:pt x="81" y="45"/>
                    <a:pt x="74" y="43"/>
                    <a:pt x="70" y="46"/>
                  </a:cubicBezTo>
                  <a:cubicBezTo>
                    <a:pt x="67" y="50"/>
                    <a:pt x="73" y="50"/>
                    <a:pt x="78" y="49"/>
                  </a:cubicBezTo>
                  <a:cubicBezTo>
                    <a:pt x="82" y="48"/>
                    <a:pt x="91" y="48"/>
                    <a:pt x="94" y="49"/>
                  </a:cubicBezTo>
                  <a:cubicBezTo>
                    <a:pt x="97" y="49"/>
                    <a:pt x="92" y="50"/>
                    <a:pt x="86" y="50"/>
                  </a:cubicBezTo>
                  <a:cubicBezTo>
                    <a:pt x="81" y="50"/>
                    <a:pt x="79" y="52"/>
                    <a:pt x="80" y="53"/>
                  </a:cubicBezTo>
                  <a:cubicBezTo>
                    <a:pt x="80" y="55"/>
                    <a:pt x="72" y="52"/>
                    <a:pt x="72" y="55"/>
                  </a:cubicBezTo>
                  <a:cubicBezTo>
                    <a:pt x="71" y="58"/>
                    <a:pt x="79" y="60"/>
                    <a:pt x="80" y="61"/>
                  </a:cubicBezTo>
                  <a:cubicBezTo>
                    <a:pt x="81" y="63"/>
                    <a:pt x="86" y="62"/>
                    <a:pt x="88" y="62"/>
                  </a:cubicBezTo>
                  <a:cubicBezTo>
                    <a:pt x="89" y="63"/>
                    <a:pt x="84" y="65"/>
                    <a:pt x="84" y="65"/>
                  </a:cubicBezTo>
                  <a:cubicBezTo>
                    <a:pt x="83" y="66"/>
                    <a:pt x="89" y="68"/>
                    <a:pt x="90" y="69"/>
                  </a:cubicBezTo>
                  <a:cubicBezTo>
                    <a:pt x="91" y="71"/>
                    <a:pt x="96" y="70"/>
                    <a:pt x="96" y="68"/>
                  </a:cubicBezTo>
                  <a:cubicBezTo>
                    <a:pt x="95" y="65"/>
                    <a:pt x="99" y="55"/>
                    <a:pt x="105" y="53"/>
                  </a:cubicBezTo>
                  <a:cubicBezTo>
                    <a:pt x="110" y="51"/>
                    <a:pt x="107" y="50"/>
                    <a:pt x="108" y="46"/>
                  </a:cubicBezTo>
                  <a:cubicBezTo>
                    <a:pt x="109" y="43"/>
                    <a:pt x="113" y="46"/>
                    <a:pt x="112" y="43"/>
                  </a:cubicBezTo>
                  <a:cubicBezTo>
                    <a:pt x="110" y="41"/>
                    <a:pt x="111" y="40"/>
                    <a:pt x="114" y="37"/>
                  </a:cubicBezTo>
                  <a:cubicBezTo>
                    <a:pt x="118" y="33"/>
                    <a:pt x="120" y="36"/>
                    <a:pt x="124" y="34"/>
                  </a:cubicBezTo>
                  <a:cubicBezTo>
                    <a:pt x="128" y="32"/>
                    <a:pt x="130" y="35"/>
                    <a:pt x="126" y="36"/>
                  </a:cubicBezTo>
                  <a:cubicBezTo>
                    <a:pt x="122" y="36"/>
                    <a:pt x="124" y="40"/>
                    <a:pt x="127" y="42"/>
                  </a:cubicBezTo>
                  <a:cubicBezTo>
                    <a:pt x="130" y="43"/>
                    <a:pt x="127" y="44"/>
                    <a:pt x="130" y="45"/>
                  </a:cubicBezTo>
                  <a:cubicBezTo>
                    <a:pt x="132" y="45"/>
                    <a:pt x="132" y="49"/>
                    <a:pt x="128" y="52"/>
                  </a:cubicBezTo>
                  <a:cubicBezTo>
                    <a:pt x="125" y="56"/>
                    <a:pt x="129" y="56"/>
                    <a:pt x="136" y="54"/>
                  </a:cubicBezTo>
                  <a:cubicBezTo>
                    <a:pt x="143" y="51"/>
                    <a:pt x="139" y="56"/>
                    <a:pt x="141" y="58"/>
                  </a:cubicBezTo>
                  <a:cubicBezTo>
                    <a:pt x="142" y="60"/>
                    <a:pt x="148" y="56"/>
                    <a:pt x="151" y="53"/>
                  </a:cubicBezTo>
                  <a:cubicBezTo>
                    <a:pt x="154" y="50"/>
                    <a:pt x="158" y="50"/>
                    <a:pt x="158" y="48"/>
                  </a:cubicBezTo>
                  <a:cubicBezTo>
                    <a:pt x="157" y="46"/>
                    <a:pt x="154" y="46"/>
                    <a:pt x="152" y="47"/>
                  </a:cubicBezTo>
                  <a:cubicBezTo>
                    <a:pt x="149" y="48"/>
                    <a:pt x="143" y="47"/>
                    <a:pt x="145" y="45"/>
                  </a:cubicBezTo>
                  <a:cubicBezTo>
                    <a:pt x="147" y="43"/>
                    <a:pt x="147" y="42"/>
                    <a:pt x="144" y="42"/>
                  </a:cubicBezTo>
                  <a:cubicBezTo>
                    <a:pt x="141" y="43"/>
                    <a:pt x="135" y="41"/>
                    <a:pt x="138" y="40"/>
                  </a:cubicBezTo>
                  <a:cubicBezTo>
                    <a:pt x="140" y="39"/>
                    <a:pt x="136" y="35"/>
                    <a:pt x="133" y="35"/>
                  </a:cubicBezTo>
                  <a:cubicBezTo>
                    <a:pt x="131" y="36"/>
                    <a:pt x="131" y="33"/>
                    <a:pt x="132" y="31"/>
                  </a:cubicBezTo>
                  <a:cubicBezTo>
                    <a:pt x="132" y="29"/>
                    <a:pt x="124" y="28"/>
                    <a:pt x="126" y="27"/>
                  </a:cubicBezTo>
                  <a:cubicBezTo>
                    <a:pt x="127" y="27"/>
                    <a:pt x="123" y="25"/>
                    <a:pt x="122" y="26"/>
                  </a:cubicBezTo>
                  <a:cubicBezTo>
                    <a:pt x="121" y="28"/>
                    <a:pt x="119" y="27"/>
                    <a:pt x="119" y="25"/>
                  </a:cubicBezTo>
                  <a:cubicBezTo>
                    <a:pt x="119" y="23"/>
                    <a:pt x="113" y="24"/>
                    <a:pt x="111" y="24"/>
                  </a:cubicBezTo>
                  <a:cubicBezTo>
                    <a:pt x="109" y="24"/>
                    <a:pt x="110" y="19"/>
                    <a:pt x="108" y="18"/>
                  </a:cubicBezTo>
                  <a:cubicBezTo>
                    <a:pt x="106" y="16"/>
                    <a:pt x="103" y="21"/>
                    <a:pt x="101" y="20"/>
                  </a:cubicBezTo>
                  <a:cubicBezTo>
                    <a:pt x="100" y="20"/>
                    <a:pt x="103" y="17"/>
                    <a:pt x="103" y="15"/>
                  </a:cubicBezTo>
                  <a:cubicBezTo>
                    <a:pt x="104" y="13"/>
                    <a:pt x="96" y="10"/>
                    <a:pt x="95" y="12"/>
                  </a:cubicBezTo>
                  <a:cubicBezTo>
                    <a:pt x="94" y="14"/>
                    <a:pt x="93" y="9"/>
                    <a:pt x="91" y="8"/>
                  </a:cubicBezTo>
                  <a:cubicBezTo>
                    <a:pt x="89" y="8"/>
                    <a:pt x="90" y="12"/>
                    <a:pt x="89" y="12"/>
                  </a:cubicBezTo>
                  <a:cubicBezTo>
                    <a:pt x="87" y="12"/>
                    <a:pt x="85" y="14"/>
                    <a:pt x="88" y="16"/>
                  </a:cubicBezTo>
                  <a:cubicBezTo>
                    <a:pt x="90" y="18"/>
                    <a:pt x="93" y="27"/>
                    <a:pt x="93" y="28"/>
                  </a:cubicBezTo>
                  <a:cubicBezTo>
                    <a:pt x="92" y="29"/>
                    <a:pt x="84" y="22"/>
                    <a:pt x="84" y="18"/>
                  </a:cubicBezTo>
                  <a:cubicBezTo>
                    <a:pt x="83" y="14"/>
                    <a:pt x="79" y="11"/>
                    <a:pt x="78" y="14"/>
                  </a:cubicBezTo>
                  <a:cubicBezTo>
                    <a:pt x="77" y="16"/>
                    <a:pt x="74" y="17"/>
                    <a:pt x="75" y="20"/>
                  </a:cubicBezTo>
                  <a:cubicBezTo>
                    <a:pt x="76" y="23"/>
                    <a:pt x="73" y="24"/>
                    <a:pt x="73" y="22"/>
                  </a:cubicBezTo>
                  <a:cubicBezTo>
                    <a:pt x="73" y="19"/>
                    <a:pt x="68" y="17"/>
                    <a:pt x="67" y="17"/>
                  </a:cubicBezTo>
                  <a:cubicBezTo>
                    <a:pt x="65" y="17"/>
                    <a:pt x="71" y="15"/>
                    <a:pt x="74" y="14"/>
                  </a:cubicBezTo>
                  <a:cubicBezTo>
                    <a:pt x="76" y="13"/>
                    <a:pt x="71" y="11"/>
                    <a:pt x="69" y="13"/>
                  </a:cubicBezTo>
                  <a:cubicBezTo>
                    <a:pt x="67" y="14"/>
                    <a:pt x="64" y="12"/>
                    <a:pt x="62" y="14"/>
                  </a:cubicBezTo>
                  <a:cubicBezTo>
                    <a:pt x="61" y="16"/>
                    <a:pt x="59" y="14"/>
                    <a:pt x="57" y="13"/>
                  </a:cubicBezTo>
                  <a:cubicBezTo>
                    <a:pt x="54" y="13"/>
                    <a:pt x="52" y="17"/>
                    <a:pt x="50" y="16"/>
                  </a:cubicBezTo>
                  <a:cubicBezTo>
                    <a:pt x="48" y="15"/>
                    <a:pt x="47" y="20"/>
                    <a:pt x="50" y="24"/>
                  </a:cubicBezTo>
                  <a:cubicBezTo>
                    <a:pt x="53" y="28"/>
                    <a:pt x="55" y="23"/>
                    <a:pt x="58" y="23"/>
                  </a:cubicBezTo>
                  <a:close/>
                  <a:moveTo>
                    <a:pt x="51" y="38"/>
                  </a:moveTo>
                  <a:cubicBezTo>
                    <a:pt x="53" y="38"/>
                    <a:pt x="55" y="42"/>
                    <a:pt x="57" y="42"/>
                  </a:cubicBezTo>
                  <a:cubicBezTo>
                    <a:pt x="58" y="42"/>
                    <a:pt x="54" y="37"/>
                    <a:pt x="52" y="35"/>
                  </a:cubicBezTo>
                  <a:cubicBezTo>
                    <a:pt x="49" y="32"/>
                    <a:pt x="49" y="30"/>
                    <a:pt x="46" y="31"/>
                  </a:cubicBezTo>
                  <a:cubicBezTo>
                    <a:pt x="43" y="32"/>
                    <a:pt x="49" y="37"/>
                    <a:pt x="51" y="38"/>
                  </a:cubicBezTo>
                  <a:close/>
                  <a:moveTo>
                    <a:pt x="108" y="9"/>
                  </a:moveTo>
                  <a:cubicBezTo>
                    <a:pt x="109" y="10"/>
                    <a:pt x="105" y="10"/>
                    <a:pt x="107" y="12"/>
                  </a:cubicBezTo>
                  <a:cubicBezTo>
                    <a:pt x="112" y="17"/>
                    <a:pt x="133" y="11"/>
                    <a:pt x="136" y="13"/>
                  </a:cubicBezTo>
                  <a:cubicBezTo>
                    <a:pt x="139" y="14"/>
                    <a:pt x="119" y="16"/>
                    <a:pt x="119" y="18"/>
                  </a:cubicBezTo>
                  <a:cubicBezTo>
                    <a:pt x="120" y="21"/>
                    <a:pt x="137" y="22"/>
                    <a:pt x="138" y="21"/>
                  </a:cubicBezTo>
                  <a:cubicBezTo>
                    <a:pt x="140" y="20"/>
                    <a:pt x="142" y="24"/>
                    <a:pt x="148" y="24"/>
                  </a:cubicBezTo>
                  <a:cubicBezTo>
                    <a:pt x="154" y="25"/>
                    <a:pt x="153" y="22"/>
                    <a:pt x="157" y="22"/>
                  </a:cubicBezTo>
                  <a:cubicBezTo>
                    <a:pt x="161" y="22"/>
                    <a:pt x="167" y="20"/>
                    <a:pt x="167" y="17"/>
                  </a:cubicBezTo>
                  <a:cubicBezTo>
                    <a:pt x="168" y="15"/>
                    <a:pt x="180" y="12"/>
                    <a:pt x="178" y="8"/>
                  </a:cubicBezTo>
                  <a:cubicBezTo>
                    <a:pt x="177" y="4"/>
                    <a:pt x="166" y="7"/>
                    <a:pt x="163" y="5"/>
                  </a:cubicBezTo>
                  <a:cubicBezTo>
                    <a:pt x="159" y="4"/>
                    <a:pt x="152" y="2"/>
                    <a:pt x="151" y="4"/>
                  </a:cubicBezTo>
                  <a:cubicBezTo>
                    <a:pt x="149" y="7"/>
                    <a:pt x="147" y="7"/>
                    <a:pt x="146" y="6"/>
                  </a:cubicBezTo>
                  <a:cubicBezTo>
                    <a:pt x="145" y="5"/>
                    <a:pt x="147" y="0"/>
                    <a:pt x="142" y="1"/>
                  </a:cubicBezTo>
                  <a:cubicBezTo>
                    <a:pt x="136" y="3"/>
                    <a:pt x="141" y="8"/>
                    <a:pt x="140" y="9"/>
                  </a:cubicBezTo>
                  <a:cubicBezTo>
                    <a:pt x="139" y="10"/>
                    <a:pt x="134" y="8"/>
                    <a:pt x="134" y="5"/>
                  </a:cubicBezTo>
                  <a:cubicBezTo>
                    <a:pt x="133" y="3"/>
                    <a:pt x="128" y="8"/>
                    <a:pt x="127" y="5"/>
                  </a:cubicBezTo>
                  <a:cubicBezTo>
                    <a:pt x="126" y="2"/>
                    <a:pt x="120" y="0"/>
                    <a:pt x="118" y="0"/>
                  </a:cubicBezTo>
                  <a:cubicBezTo>
                    <a:pt x="117" y="0"/>
                    <a:pt x="120" y="2"/>
                    <a:pt x="119" y="4"/>
                  </a:cubicBezTo>
                  <a:cubicBezTo>
                    <a:pt x="118" y="5"/>
                    <a:pt x="114" y="2"/>
                    <a:pt x="113" y="2"/>
                  </a:cubicBezTo>
                  <a:cubicBezTo>
                    <a:pt x="112" y="2"/>
                    <a:pt x="114" y="5"/>
                    <a:pt x="113" y="7"/>
                  </a:cubicBezTo>
                  <a:cubicBezTo>
                    <a:pt x="113" y="8"/>
                    <a:pt x="110" y="2"/>
                    <a:pt x="107" y="2"/>
                  </a:cubicBezTo>
                  <a:cubicBezTo>
                    <a:pt x="105" y="2"/>
                    <a:pt x="106" y="5"/>
                    <a:pt x="104" y="5"/>
                  </a:cubicBezTo>
                  <a:cubicBezTo>
                    <a:pt x="102" y="5"/>
                    <a:pt x="106" y="8"/>
                    <a:pt x="108" y="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1" name="Freeform 332"/>
            <p:cNvSpPr/>
            <p:nvPr/>
          </p:nvSpPr>
          <p:spPr bwMode="auto">
            <a:xfrm>
              <a:off x="9815559" y="3000081"/>
              <a:ext cx="71108" cy="28797"/>
            </a:xfrm>
            <a:custGeom>
              <a:avLst/>
              <a:gdLst>
                <a:gd name="T0" fmla="*/ 12 w 27"/>
                <a:gd name="T1" fmla="*/ 1 h 10"/>
                <a:gd name="T2" fmla="*/ 2 w 27"/>
                <a:gd name="T3" fmla="*/ 4 h 10"/>
                <a:gd name="T4" fmla="*/ 17 w 27"/>
                <a:gd name="T5" fmla="*/ 7 h 10"/>
                <a:gd name="T6" fmla="*/ 27 w 27"/>
                <a:gd name="T7" fmla="*/ 6 h 10"/>
                <a:gd name="T8" fmla="*/ 12 w 27"/>
                <a:gd name="T9" fmla="*/ 1 h 10"/>
              </a:gdLst>
              <a:ahLst/>
              <a:cxnLst>
                <a:cxn ang="0">
                  <a:pos x="T0" y="T1"/>
                </a:cxn>
                <a:cxn ang="0">
                  <a:pos x="T2" y="T3"/>
                </a:cxn>
                <a:cxn ang="0">
                  <a:pos x="T4" y="T5"/>
                </a:cxn>
                <a:cxn ang="0">
                  <a:pos x="T6" y="T7"/>
                </a:cxn>
                <a:cxn ang="0">
                  <a:pos x="T8" y="T9"/>
                </a:cxn>
              </a:cxnLst>
              <a:rect l="0" t="0" r="r" b="b"/>
              <a:pathLst>
                <a:path w="27" h="10">
                  <a:moveTo>
                    <a:pt x="12" y="1"/>
                  </a:moveTo>
                  <a:cubicBezTo>
                    <a:pt x="10" y="2"/>
                    <a:pt x="0" y="1"/>
                    <a:pt x="2" y="4"/>
                  </a:cubicBezTo>
                  <a:cubicBezTo>
                    <a:pt x="4" y="6"/>
                    <a:pt x="13" y="5"/>
                    <a:pt x="17" y="7"/>
                  </a:cubicBezTo>
                  <a:cubicBezTo>
                    <a:pt x="21" y="10"/>
                    <a:pt x="27" y="8"/>
                    <a:pt x="27" y="6"/>
                  </a:cubicBezTo>
                  <a:cubicBezTo>
                    <a:pt x="27" y="4"/>
                    <a:pt x="14" y="0"/>
                    <a:pt x="12" y="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2" name="Freeform 333"/>
            <p:cNvSpPr>
              <a:spLocks noEditPoints="1"/>
            </p:cNvSpPr>
            <p:nvPr/>
          </p:nvSpPr>
          <p:spPr bwMode="auto">
            <a:xfrm>
              <a:off x="8569083" y="3562735"/>
              <a:ext cx="359721" cy="383225"/>
            </a:xfrm>
            <a:custGeom>
              <a:avLst/>
              <a:gdLst>
                <a:gd name="T0" fmla="*/ 122 w 138"/>
                <a:gd name="T1" fmla="*/ 17 h 138"/>
                <a:gd name="T2" fmla="*/ 100 w 138"/>
                <a:gd name="T3" fmla="*/ 6 h 138"/>
                <a:gd name="T4" fmla="*/ 97 w 138"/>
                <a:gd name="T5" fmla="*/ 22 h 138"/>
                <a:gd name="T6" fmla="*/ 87 w 138"/>
                <a:gd name="T7" fmla="*/ 29 h 138"/>
                <a:gd name="T8" fmla="*/ 85 w 138"/>
                <a:gd name="T9" fmla="*/ 40 h 138"/>
                <a:gd name="T10" fmla="*/ 94 w 138"/>
                <a:gd name="T11" fmla="*/ 38 h 138"/>
                <a:gd name="T12" fmla="*/ 96 w 138"/>
                <a:gd name="T13" fmla="*/ 31 h 138"/>
                <a:gd name="T14" fmla="*/ 113 w 138"/>
                <a:gd name="T15" fmla="*/ 32 h 138"/>
                <a:gd name="T16" fmla="*/ 129 w 138"/>
                <a:gd name="T17" fmla="*/ 23 h 138"/>
                <a:gd name="T18" fmla="*/ 130 w 138"/>
                <a:gd name="T19" fmla="*/ 15 h 138"/>
                <a:gd name="T20" fmla="*/ 85 w 138"/>
                <a:gd name="T21" fmla="*/ 58 h 138"/>
                <a:gd name="T22" fmla="*/ 76 w 138"/>
                <a:gd name="T23" fmla="*/ 77 h 138"/>
                <a:gd name="T24" fmla="*/ 64 w 138"/>
                <a:gd name="T25" fmla="*/ 80 h 138"/>
                <a:gd name="T26" fmla="*/ 53 w 138"/>
                <a:gd name="T27" fmla="*/ 94 h 138"/>
                <a:gd name="T28" fmla="*/ 38 w 138"/>
                <a:gd name="T29" fmla="*/ 97 h 138"/>
                <a:gd name="T30" fmla="*/ 14 w 138"/>
                <a:gd name="T31" fmla="*/ 107 h 138"/>
                <a:gd name="T32" fmla="*/ 22 w 138"/>
                <a:gd name="T33" fmla="*/ 110 h 138"/>
                <a:gd name="T34" fmla="*/ 46 w 138"/>
                <a:gd name="T35" fmla="*/ 112 h 138"/>
                <a:gd name="T36" fmla="*/ 58 w 138"/>
                <a:gd name="T37" fmla="*/ 106 h 138"/>
                <a:gd name="T38" fmla="*/ 71 w 138"/>
                <a:gd name="T39" fmla="*/ 104 h 138"/>
                <a:gd name="T40" fmla="*/ 82 w 138"/>
                <a:gd name="T41" fmla="*/ 100 h 138"/>
                <a:gd name="T42" fmla="*/ 91 w 138"/>
                <a:gd name="T43" fmla="*/ 87 h 138"/>
                <a:gd name="T44" fmla="*/ 101 w 138"/>
                <a:gd name="T45" fmla="*/ 66 h 138"/>
                <a:gd name="T46" fmla="*/ 87 w 138"/>
                <a:gd name="T47" fmla="*/ 47 h 138"/>
                <a:gd name="T48" fmla="*/ 27 w 138"/>
                <a:gd name="T49" fmla="*/ 111 h 138"/>
                <a:gd name="T50" fmla="*/ 30 w 138"/>
                <a:gd name="T51" fmla="*/ 120 h 138"/>
                <a:gd name="T52" fmla="*/ 42 w 138"/>
                <a:gd name="T53" fmla="*/ 110 h 138"/>
                <a:gd name="T54" fmla="*/ 18 w 138"/>
                <a:gd name="T55" fmla="*/ 119 h 138"/>
                <a:gd name="T56" fmla="*/ 5 w 138"/>
                <a:gd name="T57" fmla="*/ 116 h 138"/>
                <a:gd name="T58" fmla="*/ 6 w 138"/>
                <a:gd name="T59" fmla="*/ 119 h 138"/>
                <a:gd name="T60" fmla="*/ 11 w 138"/>
                <a:gd name="T61" fmla="*/ 137 h 138"/>
                <a:gd name="T62" fmla="*/ 18 w 138"/>
                <a:gd name="T63"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8" h="138">
                  <a:moveTo>
                    <a:pt x="130" y="15"/>
                  </a:moveTo>
                  <a:cubicBezTo>
                    <a:pt x="129" y="13"/>
                    <a:pt x="126" y="16"/>
                    <a:pt x="122" y="17"/>
                  </a:cubicBezTo>
                  <a:cubicBezTo>
                    <a:pt x="119" y="17"/>
                    <a:pt x="108" y="8"/>
                    <a:pt x="105" y="4"/>
                  </a:cubicBezTo>
                  <a:cubicBezTo>
                    <a:pt x="102" y="0"/>
                    <a:pt x="97" y="3"/>
                    <a:pt x="100" y="6"/>
                  </a:cubicBezTo>
                  <a:cubicBezTo>
                    <a:pt x="102" y="9"/>
                    <a:pt x="99" y="10"/>
                    <a:pt x="99" y="15"/>
                  </a:cubicBezTo>
                  <a:cubicBezTo>
                    <a:pt x="99" y="19"/>
                    <a:pt x="96" y="19"/>
                    <a:pt x="97" y="22"/>
                  </a:cubicBezTo>
                  <a:cubicBezTo>
                    <a:pt x="97" y="25"/>
                    <a:pt x="93" y="24"/>
                    <a:pt x="90" y="25"/>
                  </a:cubicBezTo>
                  <a:cubicBezTo>
                    <a:pt x="87" y="25"/>
                    <a:pt x="90" y="28"/>
                    <a:pt x="87" y="29"/>
                  </a:cubicBezTo>
                  <a:cubicBezTo>
                    <a:pt x="84" y="31"/>
                    <a:pt x="84" y="33"/>
                    <a:pt x="85" y="34"/>
                  </a:cubicBezTo>
                  <a:cubicBezTo>
                    <a:pt x="87" y="35"/>
                    <a:pt x="86" y="38"/>
                    <a:pt x="85" y="40"/>
                  </a:cubicBezTo>
                  <a:cubicBezTo>
                    <a:pt x="85" y="42"/>
                    <a:pt x="88" y="41"/>
                    <a:pt x="90" y="39"/>
                  </a:cubicBezTo>
                  <a:cubicBezTo>
                    <a:pt x="91" y="36"/>
                    <a:pt x="93" y="40"/>
                    <a:pt x="94" y="38"/>
                  </a:cubicBezTo>
                  <a:cubicBezTo>
                    <a:pt x="94" y="35"/>
                    <a:pt x="89" y="34"/>
                    <a:pt x="89" y="32"/>
                  </a:cubicBezTo>
                  <a:cubicBezTo>
                    <a:pt x="89" y="29"/>
                    <a:pt x="93" y="32"/>
                    <a:pt x="96" y="31"/>
                  </a:cubicBezTo>
                  <a:cubicBezTo>
                    <a:pt x="99" y="30"/>
                    <a:pt x="104" y="31"/>
                    <a:pt x="108" y="34"/>
                  </a:cubicBezTo>
                  <a:cubicBezTo>
                    <a:pt x="111" y="37"/>
                    <a:pt x="112" y="36"/>
                    <a:pt x="113" y="32"/>
                  </a:cubicBezTo>
                  <a:cubicBezTo>
                    <a:pt x="114" y="28"/>
                    <a:pt x="119" y="26"/>
                    <a:pt x="125" y="26"/>
                  </a:cubicBezTo>
                  <a:cubicBezTo>
                    <a:pt x="130" y="26"/>
                    <a:pt x="131" y="24"/>
                    <a:pt x="129" y="23"/>
                  </a:cubicBezTo>
                  <a:cubicBezTo>
                    <a:pt x="127" y="21"/>
                    <a:pt x="138" y="15"/>
                    <a:pt x="138" y="13"/>
                  </a:cubicBezTo>
                  <a:cubicBezTo>
                    <a:pt x="138" y="11"/>
                    <a:pt x="132" y="17"/>
                    <a:pt x="130" y="15"/>
                  </a:cubicBezTo>
                  <a:close/>
                  <a:moveTo>
                    <a:pt x="87" y="47"/>
                  </a:moveTo>
                  <a:cubicBezTo>
                    <a:pt x="84" y="49"/>
                    <a:pt x="83" y="56"/>
                    <a:pt x="85" y="58"/>
                  </a:cubicBezTo>
                  <a:cubicBezTo>
                    <a:pt x="88" y="60"/>
                    <a:pt x="81" y="64"/>
                    <a:pt x="81" y="69"/>
                  </a:cubicBezTo>
                  <a:cubicBezTo>
                    <a:pt x="81" y="73"/>
                    <a:pt x="77" y="73"/>
                    <a:pt x="76" y="77"/>
                  </a:cubicBezTo>
                  <a:cubicBezTo>
                    <a:pt x="76" y="80"/>
                    <a:pt x="73" y="79"/>
                    <a:pt x="69" y="82"/>
                  </a:cubicBezTo>
                  <a:cubicBezTo>
                    <a:pt x="65" y="85"/>
                    <a:pt x="63" y="82"/>
                    <a:pt x="64" y="80"/>
                  </a:cubicBezTo>
                  <a:cubicBezTo>
                    <a:pt x="65" y="78"/>
                    <a:pt x="57" y="81"/>
                    <a:pt x="58" y="86"/>
                  </a:cubicBezTo>
                  <a:cubicBezTo>
                    <a:pt x="58" y="91"/>
                    <a:pt x="51" y="92"/>
                    <a:pt x="53" y="94"/>
                  </a:cubicBezTo>
                  <a:cubicBezTo>
                    <a:pt x="54" y="97"/>
                    <a:pt x="47" y="98"/>
                    <a:pt x="48" y="96"/>
                  </a:cubicBezTo>
                  <a:cubicBezTo>
                    <a:pt x="48" y="94"/>
                    <a:pt x="43" y="95"/>
                    <a:pt x="38" y="97"/>
                  </a:cubicBezTo>
                  <a:cubicBezTo>
                    <a:pt x="32" y="99"/>
                    <a:pt x="29" y="95"/>
                    <a:pt x="26" y="98"/>
                  </a:cubicBezTo>
                  <a:cubicBezTo>
                    <a:pt x="23" y="101"/>
                    <a:pt x="18" y="106"/>
                    <a:pt x="14" y="107"/>
                  </a:cubicBezTo>
                  <a:cubicBezTo>
                    <a:pt x="10" y="108"/>
                    <a:pt x="12" y="113"/>
                    <a:pt x="14" y="112"/>
                  </a:cubicBezTo>
                  <a:cubicBezTo>
                    <a:pt x="17" y="110"/>
                    <a:pt x="21" y="112"/>
                    <a:pt x="22" y="110"/>
                  </a:cubicBezTo>
                  <a:cubicBezTo>
                    <a:pt x="24" y="108"/>
                    <a:pt x="36" y="105"/>
                    <a:pt x="43" y="105"/>
                  </a:cubicBezTo>
                  <a:cubicBezTo>
                    <a:pt x="50" y="104"/>
                    <a:pt x="46" y="108"/>
                    <a:pt x="46" y="112"/>
                  </a:cubicBezTo>
                  <a:cubicBezTo>
                    <a:pt x="46" y="116"/>
                    <a:pt x="52" y="115"/>
                    <a:pt x="56" y="111"/>
                  </a:cubicBezTo>
                  <a:cubicBezTo>
                    <a:pt x="59" y="108"/>
                    <a:pt x="61" y="108"/>
                    <a:pt x="58" y="106"/>
                  </a:cubicBezTo>
                  <a:cubicBezTo>
                    <a:pt x="56" y="104"/>
                    <a:pt x="59" y="102"/>
                    <a:pt x="61" y="105"/>
                  </a:cubicBezTo>
                  <a:cubicBezTo>
                    <a:pt x="63" y="108"/>
                    <a:pt x="69" y="108"/>
                    <a:pt x="71" y="104"/>
                  </a:cubicBezTo>
                  <a:cubicBezTo>
                    <a:pt x="73" y="100"/>
                    <a:pt x="74" y="105"/>
                    <a:pt x="77" y="104"/>
                  </a:cubicBezTo>
                  <a:cubicBezTo>
                    <a:pt x="80" y="104"/>
                    <a:pt x="81" y="97"/>
                    <a:pt x="82" y="100"/>
                  </a:cubicBezTo>
                  <a:cubicBezTo>
                    <a:pt x="82" y="102"/>
                    <a:pt x="86" y="102"/>
                    <a:pt x="89" y="99"/>
                  </a:cubicBezTo>
                  <a:cubicBezTo>
                    <a:pt x="92" y="95"/>
                    <a:pt x="90" y="90"/>
                    <a:pt x="91" y="87"/>
                  </a:cubicBezTo>
                  <a:cubicBezTo>
                    <a:pt x="93" y="84"/>
                    <a:pt x="95" y="78"/>
                    <a:pt x="93" y="75"/>
                  </a:cubicBezTo>
                  <a:cubicBezTo>
                    <a:pt x="91" y="71"/>
                    <a:pt x="98" y="69"/>
                    <a:pt x="101" y="66"/>
                  </a:cubicBezTo>
                  <a:cubicBezTo>
                    <a:pt x="104" y="63"/>
                    <a:pt x="97" y="49"/>
                    <a:pt x="97" y="45"/>
                  </a:cubicBezTo>
                  <a:cubicBezTo>
                    <a:pt x="97" y="40"/>
                    <a:pt x="89" y="46"/>
                    <a:pt x="87" y="47"/>
                  </a:cubicBezTo>
                  <a:close/>
                  <a:moveTo>
                    <a:pt x="34" y="109"/>
                  </a:moveTo>
                  <a:cubicBezTo>
                    <a:pt x="33" y="112"/>
                    <a:pt x="31" y="111"/>
                    <a:pt x="27" y="111"/>
                  </a:cubicBezTo>
                  <a:cubicBezTo>
                    <a:pt x="23" y="112"/>
                    <a:pt x="23" y="121"/>
                    <a:pt x="26" y="122"/>
                  </a:cubicBezTo>
                  <a:cubicBezTo>
                    <a:pt x="28" y="123"/>
                    <a:pt x="29" y="123"/>
                    <a:pt x="30" y="120"/>
                  </a:cubicBezTo>
                  <a:cubicBezTo>
                    <a:pt x="31" y="117"/>
                    <a:pt x="35" y="116"/>
                    <a:pt x="37" y="117"/>
                  </a:cubicBezTo>
                  <a:cubicBezTo>
                    <a:pt x="39" y="119"/>
                    <a:pt x="42" y="114"/>
                    <a:pt x="42" y="110"/>
                  </a:cubicBezTo>
                  <a:cubicBezTo>
                    <a:pt x="42" y="107"/>
                    <a:pt x="35" y="107"/>
                    <a:pt x="34" y="109"/>
                  </a:cubicBezTo>
                  <a:close/>
                  <a:moveTo>
                    <a:pt x="18" y="119"/>
                  </a:moveTo>
                  <a:cubicBezTo>
                    <a:pt x="18" y="116"/>
                    <a:pt x="13" y="117"/>
                    <a:pt x="12" y="114"/>
                  </a:cubicBezTo>
                  <a:cubicBezTo>
                    <a:pt x="12" y="112"/>
                    <a:pt x="9" y="114"/>
                    <a:pt x="5" y="116"/>
                  </a:cubicBezTo>
                  <a:cubicBezTo>
                    <a:pt x="2" y="119"/>
                    <a:pt x="0" y="119"/>
                    <a:pt x="2" y="122"/>
                  </a:cubicBezTo>
                  <a:cubicBezTo>
                    <a:pt x="3" y="124"/>
                    <a:pt x="5" y="122"/>
                    <a:pt x="6" y="119"/>
                  </a:cubicBezTo>
                  <a:cubicBezTo>
                    <a:pt x="7" y="117"/>
                    <a:pt x="10" y="123"/>
                    <a:pt x="8" y="128"/>
                  </a:cubicBezTo>
                  <a:cubicBezTo>
                    <a:pt x="5" y="132"/>
                    <a:pt x="8" y="138"/>
                    <a:pt x="11" y="137"/>
                  </a:cubicBezTo>
                  <a:cubicBezTo>
                    <a:pt x="13" y="137"/>
                    <a:pt x="16" y="128"/>
                    <a:pt x="20" y="124"/>
                  </a:cubicBezTo>
                  <a:cubicBezTo>
                    <a:pt x="23" y="119"/>
                    <a:pt x="18" y="121"/>
                    <a:pt x="18" y="11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3" name="Freeform 334"/>
            <p:cNvSpPr>
              <a:spLocks noEditPoints="1"/>
            </p:cNvSpPr>
            <p:nvPr/>
          </p:nvSpPr>
          <p:spPr bwMode="auto">
            <a:xfrm>
              <a:off x="7420905" y="3330142"/>
              <a:ext cx="1263207" cy="930374"/>
            </a:xfrm>
            <a:custGeom>
              <a:avLst/>
              <a:gdLst>
                <a:gd name="T0" fmla="*/ 459 w 483"/>
                <a:gd name="T1" fmla="*/ 63 h 335"/>
                <a:gd name="T2" fmla="*/ 435 w 483"/>
                <a:gd name="T3" fmla="*/ 45 h 335"/>
                <a:gd name="T4" fmla="*/ 416 w 483"/>
                <a:gd name="T5" fmla="*/ 19 h 335"/>
                <a:gd name="T6" fmla="*/ 388 w 483"/>
                <a:gd name="T7" fmla="*/ 1 h 335"/>
                <a:gd name="T8" fmla="*/ 369 w 483"/>
                <a:gd name="T9" fmla="*/ 15 h 335"/>
                <a:gd name="T10" fmla="*/ 353 w 483"/>
                <a:gd name="T11" fmla="*/ 39 h 335"/>
                <a:gd name="T12" fmla="*/ 329 w 483"/>
                <a:gd name="T13" fmla="*/ 52 h 335"/>
                <a:gd name="T14" fmla="*/ 344 w 483"/>
                <a:gd name="T15" fmla="*/ 62 h 335"/>
                <a:gd name="T16" fmla="*/ 343 w 483"/>
                <a:gd name="T17" fmla="*/ 75 h 335"/>
                <a:gd name="T18" fmla="*/ 301 w 483"/>
                <a:gd name="T19" fmla="*/ 91 h 335"/>
                <a:gd name="T20" fmla="*/ 271 w 483"/>
                <a:gd name="T21" fmla="*/ 116 h 335"/>
                <a:gd name="T22" fmla="*/ 224 w 483"/>
                <a:gd name="T23" fmla="*/ 119 h 335"/>
                <a:gd name="T24" fmla="*/ 172 w 483"/>
                <a:gd name="T25" fmla="*/ 112 h 335"/>
                <a:gd name="T26" fmla="*/ 150 w 483"/>
                <a:gd name="T27" fmla="*/ 90 h 335"/>
                <a:gd name="T28" fmla="*/ 129 w 483"/>
                <a:gd name="T29" fmla="*/ 64 h 335"/>
                <a:gd name="T30" fmla="*/ 109 w 483"/>
                <a:gd name="T31" fmla="*/ 47 h 335"/>
                <a:gd name="T32" fmla="*/ 98 w 483"/>
                <a:gd name="T33" fmla="*/ 54 h 335"/>
                <a:gd name="T34" fmla="*/ 79 w 483"/>
                <a:gd name="T35" fmla="*/ 69 h 335"/>
                <a:gd name="T36" fmla="*/ 63 w 483"/>
                <a:gd name="T37" fmla="*/ 87 h 335"/>
                <a:gd name="T38" fmla="*/ 55 w 483"/>
                <a:gd name="T39" fmla="*/ 107 h 335"/>
                <a:gd name="T40" fmla="*/ 37 w 483"/>
                <a:gd name="T41" fmla="*/ 126 h 335"/>
                <a:gd name="T42" fmla="*/ 14 w 483"/>
                <a:gd name="T43" fmla="*/ 133 h 335"/>
                <a:gd name="T44" fmla="*/ 0 w 483"/>
                <a:gd name="T45" fmla="*/ 143 h 335"/>
                <a:gd name="T46" fmla="*/ 10 w 483"/>
                <a:gd name="T47" fmla="*/ 166 h 335"/>
                <a:gd name="T48" fmla="*/ 28 w 483"/>
                <a:gd name="T49" fmla="*/ 182 h 335"/>
                <a:gd name="T50" fmla="*/ 42 w 483"/>
                <a:gd name="T51" fmla="*/ 177 h 335"/>
                <a:gd name="T52" fmla="*/ 40 w 483"/>
                <a:gd name="T53" fmla="*/ 197 h 335"/>
                <a:gd name="T54" fmla="*/ 40 w 483"/>
                <a:gd name="T55" fmla="*/ 217 h 335"/>
                <a:gd name="T56" fmla="*/ 55 w 483"/>
                <a:gd name="T57" fmla="*/ 230 h 335"/>
                <a:gd name="T58" fmla="*/ 98 w 483"/>
                <a:gd name="T59" fmla="*/ 248 h 335"/>
                <a:gd name="T60" fmla="*/ 116 w 483"/>
                <a:gd name="T61" fmla="*/ 252 h 335"/>
                <a:gd name="T62" fmla="*/ 130 w 483"/>
                <a:gd name="T63" fmla="*/ 248 h 335"/>
                <a:gd name="T64" fmla="*/ 149 w 483"/>
                <a:gd name="T65" fmla="*/ 243 h 335"/>
                <a:gd name="T66" fmla="*/ 173 w 483"/>
                <a:gd name="T67" fmla="*/ 243 h 335"/>
                <a:gd name="T68" fmla="*/ 186 w 483"/>
                <a:gd name="T69" fmla="*/ 252 h 335"/>
                <a:gd name="T70" fmla="*/ 182 w 483"/>
                <a:gd name="T71" fmla="*/ 282 h 335"/>
                <a:gd name="T72" fmla="*/ 195 w 483"/>
                <a:gd name="T73" fmla="*/ 299 h 335"/>
                <a:gd name="T74" fmla="*/ 212 w 483"/>
                <a:gd name="T75" fmla="*/ 307 h 335"/>
                <a:gd name="T76" fmla="*/ 225 w 483"/>
                <a:gd name="T77" fmla="*/ 294 h 335"/>
                <a:gd name="T78" fmla="*/ 251 w 483"/>
                <a:gd name="T79" fmla="*/ 293 h 335"/>
                <a:gd name="T80" fmla="*/ 267 w 483"/>
                <a:gd name="T81" fmla="*/ 303 h 335"/>
                <a:gd name="T82" fmla="*/ 280 w 483"/>
                <a:gd name="T83" fmla="*/ 314 h 335"/>
                <a:gd name="T84" fmla="*/ 317 w 483"/>
                <a:gd name="T85" fmla="*/ 295 h 335"/>
                <a:gd name="T86" fmla="*/ 345 w 483"/>
                <a:gd name="T87" fmla="*/ 280 h 335"/>
                <a:gd name="T88" fmla="*/ 359 w 483"/>
                <a:gd name="T89" fmla="*/ 263 h 335"/>
                <a:gd name="T90" fmla="*/ 373 w 483"/>
                <a:gd name="T91" fmla="*/ 246 h 335"/>
                <a:gd name="T92" fmla="*/ 376 w 483"/>
                <a:gd name="T93" fmla="*/ 231 h 335"/>
                <a:gd name="T94" fmla="*/ 372 w 483"/>
                <a:gd name="T95" fmla="*/ 219 h 335"/>
                <a:gd name="T96" fmla="*/ 370 w 483"/>
                <a:gd name="T97" fmla="*/ 207 h 335"/>
                <a:gd name="T98" fmla="*/ 360 w 483"/>
                <a:gd name="T99" fmla="*/ 180 h 335"/>
                <a:gd name="T100" fmla="*/ 382 w 483"/>
                <a:gd name="T101" fmla="*/ 168 h 335"/>
                <a:gd name="T102" fmla="*/ 354 w 483"/>
                <a:gd name="T103" fmla="*/ 160 h 335"/>
                <a:gd name="T104" fmla="*/ 365 w 483"/>
                <a:gd name="T105" fmla="*/ 137 h 335"/>
                <a:gd name="T106" fmla="*/ 378 w 483"/>
                <a:gd name="T107" fmla="*/ 149 h 335"/>
                <a:gd name="T108" fmla="*/ 414 w 483"/>
                <a:gd name="T109" fmla="*/ 128 h 335"/>
                <a:gd name="T110" fmla="*/ 432 w 483"/>
                <a:gd name="T111" fmla="*/ 120 h 335"/>
                <a:gd name="T112" fmla="*/ 452 w 483"/>
                <a:gd name="T113" fmla="*/ 113 h 335"/>
                <a:gd name="T114" fmla="*/ 454 w 483"/>
                <a:gd name="T115" fmla="*/ 91 h 335"/>
                <a:gd name="T116" fmla="*/ 476 w 483"/>
                <a:gd name="T117" fmla="*/ 77 h 335"/>
                <a:gd name="T118" fmla="*/ 368 w 483"/>
                <a:gd name="T119" fmla="*/ 299 h 335"/>
                <a:gd name="T120" fmla="*/ 271 w 483"/>
                <a:gd name="T121" fmla="*/ 32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 h="335">
                  <a:moveTo>
                    <a:pt x="480" y="60"/>
                  </a:moveTo>
                  <a:cubicBezTo>
                    <a:pt x="480" y="56"/>
                    <a:pt x="475" y="57"/>
                    <a:pt x="474" y="58"/>
                  </a:cubicBezTo>
                  <a:cubicBezTo>
                    <a:pt x="472" y="59"/>
                    <a:pt x="467" y="58"/>
                    <a:pt x="466" y="61"/>
                  </a:cubicBezTo>
                  <a:cubicBezTo>
                    <a:pt x="464" y="64"/>
                    <a:pt x="462" y="62"/>
                    <a:pt x="459" y="63"/>
                  </a:cubicBezTo>
                  <a:cubicBezTo>
                    <a:pt x="455" y="63"/>
                    <a:pt x="451" y="62"/>
                    <a:pt x="451" y="60"/>
                  </a:cubicBezTo>
                  <a:cubicBezTo>
                    <a:pt x="451" y="57"/>
                    <a:pt x="449" y="55"/>
                    <a:pt x="449" y="53"/>
                  </a:cubicBezTo>
                  <a:cubicBezTo>
                    <a:pt x="449" y="50"/>
                    <a:pt x="446" y="51"/>
                    <a:pt x="443" y="49"/>
                  </a:cubicBezTo>
                  <a:cubicBezTo>
                    <a:pt x="441" y="47"/>
                    <a:pt x="436" y="45"/>
                    <a:pt x="435" y="45"/>
                  </a:cubicBezTo>
                  <a:cubicBezTo>
                    <a:pt x="434" y="46"/>
                    <a:pt x="432" y="43"/>
                    <a:pt x="427" y="42"/>
                  </a:cubicBezTo>
                  <a:cubicBezTo>
                    <a:pt x="423" y="42"/>
                    <a:pt x="424" y="40"/>
                    <a:pt x="424" y="38"/>
                  </a:cubicBezTo>
                  <a:cubicBezTo>
                    <a:pt x="425" y="36"/>
                    <a:pt x="421" y="31"/>
                    <a:pt x="420" y="28"/>
                  </a:cubicBezTo>
                  <a:cubicBezTo>
                    <a:pt x="420" y="25"/>
                    <a:pt x="417" y="25"/>
                    <a:pt x="416" y="19"/>
                  </a:cubicBezTo>
                  <a:cubicBezTo>
                    <a:pt x="414" y="13"/>
                    <a:pt x="411" y="14"/>
                    <a:pt x="412" y="11"/>
                  </a:cubicBezTo>
                  <a:cubicBezTo>
                    <a:pt x="412" y="8"/>
                    <a:pt x="408" y="7"/>
                    <a:pt x="407" y="5"/>
                  </a:cubicBezTo>
                  <a:cubicBezTo>
                    <a:pt x="405" y="4"/>
                    <a:pt x="400" y="4"/>
                    <a:pt x="397" y="3"/>
                  </a:cubicBezTo>
                  <a:cubicBezTo>
                    <a:pt x="393" y="1"/>
                    <a:pt x="391" y="2"/>
                    <a:pt x="388" y="1"/>
                  </a:cubicBezTo>
                  <a:cubicBezTo>
                    <a:pt x="384" y="0"/>
                    <a:pt x="377" y="2"/>
                    <a:pt x="376" y="2"/>
                  </a:cubicBezTo>
                  <a:cubicBezTo>
                    <a:pt x="375" y="2"/>
                    <a:pt x="369" y="1"/>
                    <a:pt x="366" y="5"/>
                  </a:cubicBezTo>
                  <a:cubicBezTo>
                    <a:pt x="362" y="10"/>
                    <a:pt x="365" y="10"/>
                    <a:pt x="366" y="10"/>
                  </a:cubicBezTo>
                  <a:cubicBezTo>
                    <a:pt x="368" y="10"/>
                    <a:pt x="369" y="14"/>
                    <a:pt x="369" y="15"/>
                  </a:cubicBezTo>
                  <a:cubicBezTo>
                    <a:pt x="369" y="17"/>
                    <a:pt x="366" y="19"/>
                    <a:pt x="365" y="19"/>
                  </a:cubicBezTo>
                  <a:cubicBezTo>
                    <a:pt x="364" y="20"/>
                    <a:pt x="361" y="25"/>
                    <a:pt x="360" y="27"/>
                  </a:cubicBezTo>
                  <a:cubicBezTo>
                    <a:pt x="360" y="29"/>
                    <a:pt x="356" y="34"/>
                    <a:pt x="356" y="35"/>
                  </a:cubicBezTo>
                  <a:cubicBezTo>
                    <a:pt x="357" y="37"/>
                    <a:pt x="354" y="39"/>
                    <a:pt x="353" y="39"/>
                  </a:cubicBezTo>
                  <a:cubicBezTo>
                    <a:pt x="351" y="39"/>
                    <a:pt x="347" y="42"/>
                    <a:pt x="345" y="43"/>
                  </a:cubicBezTo>
                  <a:cubicBezTo>
                    <a:pt x="344" y="43"/>
                    <a:pt x="338" y="42"/>
                    <a:pt x="337" y="41"/>
                  </a:cubicBezTo>
                  <a:cubicBezTo>
                    <a:pt x="337" y="40"/>
                    <a:pt x="336" y="40"/>
                    <a:pt x="336" y="39"/>
                  </a:cubicBezTo>
                  <a:cubicBezTo>
                    <a:pt x="329" y="52"/>
                    <a:pt x="329" y="52"/>
                    <a:pt x="329" y="52"/>
                  </a:cubicBezTo>
                  <a:cubicBezTo>
                    <a:pt x="329" y="56"/>
                    <a:pt x="329" y="56"/>
                    <a:pt x="329" y="56"/>
                  </a:cubicBezTo>
                  <a:cubicBezTo>
                    <a:pt x="329" y="56"/>
                    <a:pt x="324" y="58"/>
                    <a:pt x="328" y="61"/>
                  </a:cubicBezTo>
                  <a:cubicBezTo>
                    <a:pt x="331" y="64"/>
                    <a:pt x="331" y="61"/>
                    <a:pt x="336" y="61"/>
                  </a:cubicBezTo>
                  <a:cubicBezTo>
                    <a:pt x="341" y="61"/>
                    <a:pt x="343" y="65"/>
                    <a:pt x="344" y="62"/>
                  </a:cubicBezTo>
                  <a:cubicBezTo>
                    <a:pt x="345" y="60"/>
                    <a:pt x="349" y="58"/>
                    <a:pt x="351" y="61"/>
                  </a:cubicBezTo>
                  <a:cubicBezTo>
                    <a:pt x="354" y="64"/>
                    <a:pt x="362" y="69"/>
                    <a:pt x="362" y="72"/>
                  </a:cubicBezTo>
                  <a:cubicBezTo>
                    <a:pt x="361" y="75"/>
                    <a:pt x="357" y="74"/>
                    <a:pt x="353" y="73"/>
                  </a:cubicBezTo>
                  <a:cubicBezTo>
                    <a:pt x="350" y="72"/>
                    <a:pt x="346" y="75"/>
                    <a:pt x="343" y="75"/>
                  </a:cubicBezTo>
                  <a:cubicBezTo>
                    <a:pt x="340" y="75"/>
                    <a:pt x="336" y="76"/>
                    <a:pt x="333" y="79"/>
                  </a:cubicBezTo>
                  <a:cubicBezTo>
                    <a:pt x="330" y="82"/>
                    <a:pt x="331" y="85"/>
                    <a:pt x="326" y="86"/>
                  </a:cubicBezTo>
                  <a:cubicBezTo>
                    <a:pt x="321" y="87"/>
                    <a:pt x="319" y="86"/>
                    <a:pt x="314" y="90"/>
                  </a:cubicBezTo>
                  <a:cubicBezTo>
                    <a:pt x="309" y="93"/>
                    <a:pt x="303" y="92"/>
                    <a:pt x="301" y="91"/>
                  </a:cubicBezTo>
                  <a:cubicBezTo>
                    <a:pt x="299" y="90"/>
                    <a:pt x="295" y="89"/>
                    <a:pt x="293" y="93"/>
                  </a:cubicBezTo>
                  <a:cubicBezTo>
                    <a:pt x="291" y="96"/>
                    <a:pt x="296" y="98"/>
                    <a:pt x="295" y="102"/>
                  </a:cubicBezTo>
                  <a:cubicBezTo>
                    <a:pt x="295" y="106"/>
                    <a:pt x="290" y="105"/>
                    <a:pt x="286" y="110"/>
                  </a:cubicBezTo>
                  <a:cubicBezTo>
                    <a:pt x="281" y="115"/>
                    <a:pt x="275" y="117"/>
                    <a:pt x="271" y="116"/>
                  </a:cubicBezTo>
                  <a:cubicBezTo>
                    <a:pt x="267" y="116"/>
                    <a:pt x="260" y="113"/>
                    <a:pt x="253" y="117"/>
                  </a:cubicBezTo>
                  <a:cubicBezTo>
                    <a:pt x="246" y="120"/>
                    <a:pt x="242" y="124"/>
                    <a:pt x="239" y="124"/>
                  </a:cubicBezTo>
                  <a:cubicBezTo>
                    <a:pt x="236" y="123"/>
                    <a:pt x="236" y="120"/>
                    <a:pt x="233" y="121"/>
                  </a:cubicBezTo>
                  <a:cubicBezTo>
                    <a:pt x="229" y="121"/>
                    <a:pt x="227" y="120"/>
                    <a:pt x="224" y="119"/>
                  </a:cubicBezTo>
                  <a:cubicBezTo>
                    <a:pt x="222" y="117"/>
                    <a:pt x="220" y="120"/>
                    <a:pt x="216" y="117"/>
                  </a:cubicBezTo>
                  <a:cubicBezTo>
                    <a:pt x="212" y="113"/>
                    <a:pt x="204" y="114"/>
                    <a:pt x="201" y="113"/>
                  </a:cubicBezTo>
                  <a:cubicBezTo>
                    <a:pt x="198" y="113"/>
                    <a:pt x="186" y="113"/>
                    <a:pt x="182" y="113"/>
                  </a:cubicBezTo>
                  <a:cubicBezTo>
                    <a:pt x="178" y="112"/>
                    <a:pt x="172" y="114"/>
                    <a:pt x="172" y="112"/>
                  </a:cubicBezTo>
                  <a:cubicBezTo>
                    <a:pt x="171" y="110"/>
                    <a:pt x="168" y="108"/>
                    <a:pt x="167" y="104"/>
                  </a:cubicBezTo>
                  <a:cubicBezTo>
                    <a:pt x="166" y="99"/>
                    <a:pt x="163" y="97"/>
                    <a:pt x="161" y="97"/>
                  </a:cubicBezTo>
                  <a:cubicBezTo>
                    <a:pt x="158" y="96"/>
                    <a:pt x="158" y="94"/>
                    <a:pt x="156" y="93"/>
                  </a:cubicBezTo>
                  <a:cubicBezTo>
                    <a:pt x="154" y="93"/>
                    <a:pt x="153" y="90"/>
                    <a:pt x="150" y="90"/>
                  </a:cubicBezTo>
                  <a:cubicBezTo>
                    <a:pt x="146" y="90"/>
                    <a:pt x="133" y="88"/>
                    <a:pt x="131" y="85"/>
                  </a:cubicBezTo>
                  <a:cubicBezTo>
                    <a:pt x="130" y="82"/>
                    <a:pt x="133" y="82"/>
                    <a:pt x="133" y="79"/>
                  </a:cubicBezTo>
                  <a:cubicBezTo>
                    <a:pt x="133" y="76"/>
                    <a:pt x="135" y="72"/>
                    <a:pt x="134" y="71"/>
                  </a:cubicBezTo>
                  <a:cubicBezTo>
                    <a:pt x="132" y="69"/>
                    <a:pt x="130" y="67"/>
                    <a:pt x="129" y="64"/>
                  </a:cubicBezTo>
                  <a:cubicBezTo>
                    <a:pt x="129" y="62"/>
                    <a:pt x="125" y="59"/>
                    <a:pt x="123" y="59"/>
                  </a:cubicBezTo>
                  <a:cubicBezTo>
                    <a:pt x="120" y="59"/>
                    <a:pt x="118" y="57"/>
                    <a:pt x="115" y="55"/>
                  </a:cubicBezTo>
                  <a:cubicBezTo>
                    <a:pt x="113" y="53"/>
                    <a:pt x="111" y="53"/>
                    <a:pt x="110" y="47"/>
                  </a:cubicBezTo>
                  <a:cubicBezTo>
                    <a:pt x="109" y="47"/>
                    <a:pt x="109" y="47"/>
                    <a:pt x="109" y="47"/>
                  </a:cubicBezTo>
                  <a:cubicBezTo>
                    <a:pt x="108" y="46"/>
                    <a:pt x="107" y="46"/>
                    <a:pt x="106" y="46"/>
                  </a:cubicBezTo>
                  <a:cubicBezTo>
                    <a:pt x="106" y="46"/>
                    <a:pt x="105" y="46"/>
                    <a:pt x="104" y="45"/>
                  </a:cubicBezTo>
                  <a:cubicBezTo>
                    <a:pt x="103" y="47"/>
                    <a:pt x="101" y="48"/>
                    <a:pt x="101" y="50"/>
                  </a:cubicBezTo>
                  <a:cubicBezTo>
                    <a:pt x="101" y="52"/>
                    <a:pt x="100" y="54"/>
                    <a:pt x="98" y="54"/>
                  </a:cubicBezTo>
                  <a:cubicBezTo>
                    <a:pt x="95" y="54"/>
                    <a:pt x="93" y="56"/>
                    <a:pt x="93" y="60"/>
                  </a:cubicBezTo>
                  <a:cubicBezTo>
                    <a:pt x="92" y="65"/>
                    <a:pt x="95" y="65"/>
                    <a:pt x="94" y="67"/>
                  </a:cubicBezTo>
                  <a:cubicBezTo>
                    <a:pt x="93" y="69"/>
                    <a:pt x="88" y="71"/>
                    <a:pt x="86" y="70"/>
                  </a:cubicBezTo>
                  <a:cubicBezTo>
                    <a:pt x="85" y="69"/>
                    <a:pt x="81" y="69"/>
                    <a:pt x="79" y="69"/>
                  </a:cubicBezTo>
                  <a:cubicBezTo>
                    <a:pt x="76" y="69"/>
                    <a:pt x="74" y="65"/>
                    <a:pt x="73" y="69"/>
                  </a:cubicBezTo>
                  <a:cubicBezTo>
                    <a:pt x="73" y="73"/>
                    <a:pt x="67" y="83"/>
                    <a:pt x="68" y="85"/>
                  </a:cubicBezTo>
                  <a:cubicBezTo>
                    <a:pt x="70" y="86"/>
                    <a:pt x="71" y="88"/>
                    <a:pt x="68" y="88"/>
                  </a:cubicBezTo>
                  <a:cubicBezTo>
                    <a:pt x="66" y="88"/>
                    <a:pt x="64" y="88"/>
                    <a:pt x="63" y="87"/>
                  </a:cubicBezTo>
                  <a:cubicBezTo>
                    <a:pt x="61" y="86"/>
                    <a:pt x="58" y="88"/>
                    <a:pt x="55" y="88"/>
                  </a:cubicBezTo>
                  <a:cubicBezTo>
                    <a:pt x="54" y="88"/>
                    <a:pt x="49" y="91"/>
                    <a:pt x="50" y="91"/>
                  </a:cubicBezTo>
                  <a:cubicBezTo>
                    <a:pt x="52" y="92"/>
                    <a:pt x="52" y="97"/>
                    <a:pt x="52" y="98"/>
                  </a:cubicBezTo>
                  <a:cubicBezTo>
                    <a:pt x="52" y="100"/>
                    <a:pt x="56" y="106"/>
                    <a:pt x="55" y="107"/>
                  </a:cubicBezTo>
                  <a:cubicBezTo>
                    <a:pt x="55" y="109"/>
                    <a:pt x="51" y="111"/>
                    <a:pt x="51" y="113"/>
                  </a:cubicBezTo>
                  <a:cubicBezTo>
                    <a:pt x="51" y="116"/>
                    <a:pt x="52" y="118"/>
                    <a:pt x="51" y="118"/>
                  </a:cubicBezTo>
                  <a:cubicBezTo>
                    <a:pt x="49" y="119"/>
                    <a:pt x="45" y="121"/>
                    <a:pt x="43" y="122"/>
                  </a:cubicBezTo>
                  <a:cubicBezTo>
                    <a:pt x="42" y="123"/>
                    <a:pt x="38" y="123"/>
                    <a:pt x="37" y="126"/>
                  </a:cubicBezTo>
                  <a:cubicBezTo>
                    <a:pt x="36" y="128"/>
                    <a:pt x="35" y="130"/>
                    <a:pt x="31" y="129"/>
                  </a:cubicBezTo>
                  <a:cubicBezTo>
                    <a:pt x="28" y="129"/>
                    <a:pt x="26" y="128"/>
                    <a:pt x="24" y="131"/>
                  </a:cubicBezTo>
                  <a:cubicBezTo>
                    <a:pt x="21" y="134"/>
                    <a:pt x="20" y="133"/>
                    <a:pt x="19" y="134"/>
                  </a:cubicBezTo>
                  <a:cubicBezTo>
                    <a:pt x="17" y="136"/>
                    <a:pt x="15" y="133"/>
                    <a:pt x="14" y="133"/>
                  </a:cubicBezTo>
                  <a:cubicBezTo>
                    <a:pt x="12" y="132"/>
                    <a:pt x="10" y="134"/>
                    <a:pt x="9" y="134"/>
                  </a:cubicBezTo>
                  <a:cubicBezTo>
                    <a:pt x="7" y="134"/>
                    <a:pt x="6" y="137"/>
                    <a:pt x="4" y="137"/>
                  </a:cubicBezTo>
                  <a:cubicBezTo>
                    <a:pt x="3" y="138"/>
                    <a:pt x="1" y="137"/>
                    <a:pt x="1" y="139"/>
                  </a:cubicBezTo>
                  <a:cubicBezTo>
                    <a:pt x="1" y="141"/>
                    <a:pt x="1" y="142"/>
                    <a:pt x="0" y="143"/>
                  </a:cubicBezTo>
                  <a:cubicBezTo>
                    <a:pt x="0" y="143"/>
                    <a:pt x="0" y="143"/>
                    <a:pt x="0" y="143"/>
                  </a:cubicBezTo>
                  <a:cubicBezTo>
                    <a:pt x="1" y="150"/>
                    <a:pt x="1" y="150"/>
                    <a:pt x="1" y="150"/>
                  </a:cubicBezTo>
                  <a:cubicBezTo>
                    <a:pt x="1" y="150"/>
                    <a:pt x="8" y="153"/>
                    <a:pt x="9" y="155"/>
                  </a:cubicBezTo>
                  <a:cubicBezTo>
                    <a:pt x="9" y="158"/>
                    <a:pt x="10" y="166"/>
                    <a:pt x="10" y="166"/>
                  </a:cubicBezTo>
                  <a:cubicBezTo>
                    <a:pt x="10" y="166"/>
                    <a:pt x="10" y="166"/>
                    <a:pt x="10" y="166"/>
                  </a:cubicBezTo>
                  <a:cubicBezTo>
                    <a:pt x="13" y="169"/>
                    <a:pt x="17" y="171"/>
                    <a:pt x="17" y="172"/>
                  </a:cubicBezTo>
                  <a:cubicBezTo>
                    <a:pt x="17" y="173"/>
                    <a:pt x="18" y="177"/>
                    <a:pt x="22" y="178"/>
                  </a:cubicBezTo>
                  <a:cubicBezTo>
                    <a:pt x="24" y="179"/>
                    <a:pt x="26" y="181"/>
                    <a:pt x="28" y="182"/>
                  </a:cubicBezTo>
                  <a:cubicBezTo>
                    <a:pt x="28" y="181"/>
                    <a:pt x="28" y="181"/>
                    <a:pt x="28" y="181"/>
                  </a:cubicBezTo>
                  <a:cubicBezTo>
                    <a:pt x="31" y="181"/>
                    <a:pt x="31" y="181"/>
                    <a:pt x="31" y="181"/>
                  </a:cubicBezTo>
                  <a:cubicBezTo>
                    <a:pt x="31" y="181"/>
                    <a:pt x="32" y="181"/>
                    <a:pt x="33" y="182"/>
                  </a:cubicBezTo>
                  <a:cubicBezTo>
                    <a:pt x="34" y="180"/>
                    <a:pt x="39" y="177"/>
                    <a:pt x="42" y="177"/>
                  </a:cubicBezTo>
                  <a:cubicBezTo>
                    <a:pt x="45" y="177"/>
                    <a:pt x="52" y="183"/>
                    <a:pt x="52" y="185"/>
                  </a:cubicBezTo>
                  <a:cubicBezTo>
                    <a:pt x="51" y="187"/>
                    <a:pt x="46" y="194"/>
                    <a:pt x="43" y="194"/>
                  </a:cubicBezTo>
                  <a:cubicBezTo>
                    <a:pt x="43" y="194"/>
                    <a:pt x="41" y="194"/>
                    <a:pt x="40" y="195"/>
                  </a:cubicBezTo>
                  <a:cubicBezTo>
                    <a:pt x="40" y="196"/>
                    <a:pt x="40" y="197"/>
                    <a:pt x="40" y="197"/>
                  </a:cubicBezTo>
                  <a:cubicBezTo>
                    <a:pt x="40" y="199"/>
                    <a:pt x="42" y="202"/>
                    <a:pt x="44" y="204"/>
                  </a:cubicBezTo>
                  <a:cubicBezTo>
                    <a:pt x="46" y="207"/>
                    <a:pt x="41" y="209"/>
                    <a:pt x="39" y="207"/>
                  </a:cubicBezTo>
                  <a:cubicBezTo>
                    <a:pt x="37" y="205"/>
                    <a:pt x="36" y="209"/>
                    <a:pt x="37" y="211"/>
                  </a:cubicBezTo>
                  <a:cubicBezTo>
                    <a:pt x="39" y="212"/>
                    <a:pt x="38" y="217"/>
                    <a:pt x="40" y="217"/>
                  </a:cubicBezTo>
                  <a:cubicBezTo>
                    <a:pt x="42" y="217"/>
                    <a:pt x="44" y="222"/>
                    <a:pt x="47" y="222"/>
                  </a:cubicBezTo>
                  <a:cubicBezTo>
                    <a:pt x="49" y="222"/>
                    <a:pt x="52" y="226"/>
                    <a:pt x="52" y="226"/>
                  </a:cubicBezTo>
                  <a:cubicBezTo>
                    <a:pt x="52" y="226"/>
                    <a:pt x="55" y="228"/>
                    <a:pt x="55" y="229"/>
                  </a:cubicBezTo>
                  <a:cubicBezTo>
                    <a:pt x="55" y="230"/>
                    <a:pt x="55" y="230"/>
                    <a:pt x="55" y="230"/>
                  </a:cubicBezTo>
                  <a:cubicBezTo>
                    <a:pt x="58" y="230"/>
                    <a:pt x="60" y="230"/>
                    <a:pt x="60" y="228"/>
                  </a:cubicBezTo>
                  <a:cubicBezTo>
                    <a:pt x="60" y="227"/>
                    <a:pt x="64" y="227"/>
                    <a:pt x="66" y="230"/>
                  </a:cubicBezTo>
                  <a:cubicBezTo>
                    <a:pt x="69" y="232"/>
                    <a:pt x="79" y="239"/>
                    <a:pt x="83" y="242"/>
                  </a:cubicBezTo>
                  <a:cubicBezTo>
                    <a:pt x="86" y="245"/>
                    <a:pt x="95" y="248"/>
                    <a:pt x="98" y="248"/>
                  </a:cubicBezTo>
                  <a:cubicBezTo>
                    <a:pt x="101" y="248"/>
                    <a:pt x="104" y="250"/>
                    <a:pt x="109" y="250"/>
                  </a:cubicBezTo>
                  <a:cubicBezTo>
                    <a:pt x="109" y="250"/>
                    <a:pt x="110" y="250"/>
                    <a:pt x="111" y="250"/>
                  </a:cubicBezTo>
                  <a:cubicBezTo>
                    <a:pt x="111" y="249"/>
                    <a:pt x="112" y="249"/>
                    <a:pt x="113" y="248"/>
                  </a:cubicBezTo>
                  <a:cubicBezTo>
                    <a:pt x="115" y="246"/>
                    <a:pt x="116" y="249"/>
                    <a:pt x="116" y="252"/>
                  </a:cubicBezTo>
                  <a:cubicBezTo>
                    <a:pt x="115" y="253"/>
                    <a:pt x="116" y="255"/>
                    <a:pt x="116" y="256"/>
                  </a:cubicBezTo>
                  <a:cubicBezTo>
                    <a:pt x="117" y="255"/>
                    <a:pt x="118" y="253"/>
                    <a:pt x="118" y="252"/>
                  </a:cubicBezTo>
                  <a:cubicBezTo>
                    <a:pt x="120" y="248"/>
                    <a:pt x="122" y="248"/>
                    <a:pt x="124" y="247"/>
                  </a:cubicBezTo>
                  <a:cubicBezTo>
                    <a:pt x="125" y="246"/>
                    <a:pt x="127" y="246"/>
                    <a:pt x="130" y="248"/>
                  </a:cubicBezTo>
                  <a:cubicBezTo>
                    <a:pt x="134" y="250"/>
                    <a:pt x="135" y="246"/>
                    <a:pt x="140" y="251"/>
                  </a:cubicBezTo>
                  <a:cubicBezTo>
                    <a:pt x="141" y="250"/>
                    <a:pt x="142" y="250"/>
                    <a:pt x="142" y="250"/>
                  </a:cubicBezTo>
                  <a:cubicBezTo>
                    <a:pt x="143" y="250"/>
                    <a:pt x="145" y="248"/>
                    <a:pt x="146" y="246"/>
                  </a:cubicBezTo>
                  <a:cubicBezTo>
                    <a:pt x="148" y="245"/>
                    <a:pt x="148" y="243"/>
                    <a:pt x="149" y="243"/>
                  </a:cubicBezTo>
                  <a:cubicBezTo>
                    <a:pt x="151" y="243"/>
                    <a:pt x="152" y="241"/>
                    <a:pt x="156" y="239"/>
                  </a:cubicBezTo>
                  <a:cubicBezTo>
                    <a:pt x="161" y="236"/>
                    <a:pt x="164" y="240"/>
                    <a:pt x="166" y="238"/>
                  </a:cubicBezTo>
                  <a:cubicBezTo>
                    <a:pt x="168" y="237"/>
                    <a:pt x="170" y="236"/>
                    <a:pt x="170" y="238"/>
                  </a:cubicBezTo>
                  <a:cubicBezTo>
                    <a:pt x="170" y="239"/>
                    <a:pt x="173" y="241"/>
                    <a:pt x="173" y="243"/>
                  </a:cubicBezTo>
                  <a:cubicBezTo>
                    <a:pt x="174" y="245"/>
                    <a:pt x="177" y="246"/>
                    <a:pt x="178" y="246"/>
                  </a:cubicBezTo>
                  <a:cubicBezTo>
                    <a:pt x="178" y="245"/>
                    <a:pt x="179" y="245"/>
                    <a:pt x="179" y="245"/>
                  </a:cubicBezTo>
                  <a:cubicBezTo>
                    <a:pt x="181" y="243"/>
                    <a:pt x="185" y="245"/>
                    <a:pt x="185" y="247"/>
                  </a:cubicBezTo>
                  <a:cubicBezTo>
                    <a:pt x="185" y="249"/>
                    <a:pt x="185" y="252"/>
                    <a:pt x="186" y="252"/>
                  </a:cubicBezTo>
                  <a:cubicBezTo>
                    <a:pt x="188" y="252"/>
                    <a:pt x="190" y="252"/>
                    <a:pt x="190" y="256"/>
                  </a:cubicBezTo>
                  <a:cubicBezTo>
                    <a:pt x="190" y="259"/>
                    <a:pt x="191" y="264"/>
                    <a:pt x="188" y="267"/>
                  </a:cubicBezTo>
                  <a:cubicBezTo>
                    <a:pt x="184" y="271"/>
                    <a:pt x="180" y="277"/>
                    <a:pt x="181" y="279"/>
                  </a:cubicBezTo>
                  <a:cubicBezTo>
                    <a:pt x="182" y="280"/>
                    <a:pt x="180" y="284"/>
                    <a:pt x="182" y="282"/>
                  </a:cubicBezTo>
                  <a:cubicBezTo>
                    <a:pt x="185" y="281"/>
                    <a:pt x="191" y="282"/>
                    <a:pt x="190" y="284"/>
                  </a:cubicBezTo>
                  <a:cubicBezTo>
                    <a:pt x="189" y="285"/>
                    <a:pt x="190" y="290"/>
                    <a:pt x="192" y="290"/>
                  </a:cubicBezTo>
                  <a:cubicBezTo>
                    <a:pt x="195" y="291"/>
                    <a:pt x="196" y="292"/>
                    <a:pt x="195" y="294"/>
                  </a:cubicBezTo>
                  <a:cubicBezTo>
                    <a:pt x="195" y="296"/>
                    <a:pt x="193" y="299"/>
                    <a:pt x="195" y="299"/>
                  </a:cubicBezTo>
                  <a:cubicBezTo>
                    <a:pt x="197" y="299"/>
                    <a:pt x="200" y="299"/>
                    <a:pt x="200" y="302"/>
                  </a:cubicBezTo>
                  <a:cubicBezTo>
                    <a:pt x="199" y="304"/>
                    <a:pt x="201" y="306"/>
                    <a:pt x="205" y="304"/>
                  </a:cubicBezTo>
                  <a:cubicBezTo>
                    <a:pt x="207" y="303"/>
                    <a:pt x="208" y="303"/>
                    <a:pt x="208" y="303"/>
                  </a:cubicBezTo>
                  <a:cubicBezTo>
                    <a:pt x="210" y="303"/>
                    <a:pt x="210" y="307"/>
                    <a:pt x="212" y="307"/>
                  </a:cubicBezTo>
                  <a:cubicBezTo>
                    <a:pt x="215" y="308"/>
                    <a:pt x="214" y="302"/>
                    <a:pt x="213" y="301"/>
                  </a:cubicBezTo>
                  <a:cubicBezTo>
                    <a:pt x="212" y="300"/>
                    <a:pt x="213" y="296"/>
                    <a:pt x="214" y="297"/>
                  </a:cubicBezTo>
                  <a:cubicBezTo>
                    <a:pt x="215" y="298"/>
                    <a:pt x="218" y="297"/>
                    <a:pt x="219" y="295"/>
                  </a:cubicBezTo>
                  <a:cubicBezTo>
                    <a:pt x="221" y="293"/>
                    <a:pt x="224" y="296"/>
                    <a:pt x="225" y="294"/>
                  </a:cubicBezTo>
                  <a:cubicBezTo>
                    <a:pt x="227" y="292"/>
                    <a:pt x="229" y="296"/>
                    <a:pt x="232" y="294"/>
                  </a:cubicBezTo>
                  <a:cubicBezTo>
                    <a:pt x="235" y="293"/>
                    <a:pt x="236" y="296"/>
                    <a:pt x="238" y="293"/>
                  </a:cubicBezTo>
                  <a:cubicBezTo>
                    <a:pt x="239" y="291"/>
                    <a:pt x="243" y="288"/>
                    <a:pt x="244" y="289"/>
                  </a:cubicBezTo>
                  <a:cubicBezTo>
                    <a:pt x="245" y="290"/>
                    <a:pt x="246" y="292"/>
                    <a:pt x="251" y="293"/>
                  </a:cubicBezTo>
                  <a:cubicBezTo>
                    <a:pt x="256" y="293"/>
                    <a:pt x="253" y="296"/>
                    <a:pt x="253" y="297"/>
                  </a:cubicBezTo>
                  <a:cubicBezTo>
                    <a:pt x="253" y="299"/>
                    <a:pt x="259" y="303"/>
                    <a:pt x="261" y="303"/>
                  </a:cubicBezTo>
                  <a:cubicBezTo>
                    <a:pt x="261" y="304"/>
                    <a:pt x="262" y="304"/>
                    <a:pt x="263" y="305"/>
                  </a:cubicBezTo>
                  <a:cubicBezTo>
                    <a:pt x="264" y="304"/>
                    <a:pt x="267" y="305"/>
                    <a:pt x="267" y="303"/>
                  </a:cubicBezTo>
                  <a:cubicBezTo>
                    <a:pt x="268" y="301"/>
                    <a:pt x="271" y="302"/>
                    <a:pt x="272" y="304"/>
                  </a:cubicBezTo>
                  <a:cubicBezTo>
                    <a:pt x="273" y="305"/>
                    <a:pt x="274" y="306"/>
                    <a:pt x="276" y="304"/>
                  </a:cubicBezTo>
                  <a:cubicBezTo>
                    <a:pt x="279" y="302"/>
                    <a:pt x="280" y="306"/>
                    <a:pt x="279" y="307"/>
                  </a:cubicBezTo>
                  <a:cubicBezTo>
                    <a:pt x="277" y="308"/>
                    <a:pt x="278" y="312"/>
                    <a:pt x="280" y="314"/>
                  </a:cubicBezTo>
                  <a:cubicBezTo>
                    <a:pt x="283" y="316"/>
                    <a:pt x="283" y="313"/>
                    <a:pt x="283" y="311"/>
                  </a:cubicBezTo>
                  <a:cubicBezTo>
                    <a:pt x="282" y="308"/>
                    <a:pt x="286" y="306"/>
                    <a:pt x="294" y="304"/>
                  </a:cubicBezTo>
                  <a:cubicBezTo>
                    <a:pt x="301" y="301"/>
                    <a:pt x="309" y="296"/>
                    <a:pt x="310" y="295"/>
                  </a:cubicBezTo>
                  <a:cubicBezTo>
                    <a:pt x="310" y="293"/>
                    <a:pt x="315" y="297"/>
                    <a:pt x="317" y="295"/>
                  </a:cubicBezTo>
                  <a:cubicBezTo>
                    <a:pt x="320" y="293"/>
                    <a:pt x="329" y="293"/>
                    <a:pt x="331" y="293"/>
                  </a:cubicBezTo>
                  <a:cubicBezTo>
                    <a:pt x="334" y="293"/>
                    <a:pt x="334" y="290"/>
                    <a:pt x="336" y="288"/>
                  </a:cubicBezTo>
                  <a:cubicBezTo>
                    <a:pt x="339" y="286"/>
                    <a:pt x="338" y="285"/>
                    <a:pt x="341" y="285"/>
                  </a:cubicBezTo>
                  <a:cubicBezTo>
                    <a:pt x="344" y="284"/>
                    <a:pt x="345" y="281"/>
                    <a:pt x="345" y="280"/>
                  </a:cubicBezTo>
                  <a:cubicBezTo>
                    <a:pt x="345" y="278"/>
                    <a:pt x="351" y="278"/>
                    <a:pt x="351" y="276"/>
                  </a:cubicBezTo>
                  <a:cubicBezTo>
                    <a:pt x="351" y="275"/>
                    <a:pt x="355" y="274"/>
                    <a:pt x="355" y="272"/>
                  </a:cubicBezTo>
                  <a:cubicBezTo>
                    <a:pt x="355" y="271"/>
                    <a:pt x="357" y="271"/>
                    <a:pt x="358" y="269"/>
                  </a:cubicBezTo>
                  <a:cubicBezTo>
                    <a:pt x="359" y="268"/>
                    <a:pt x="358" y="264"/>
                    <a:pt x="359" y="263"/>
                  </a:cubicBezTo>
                  <a:cubicBezTo>
                    <a:pt x="361" y="263"/>
                    <a:pt x="359" y="260"/>
                    <a:pt x="358" y="259"/>
                  </a:cubicBezTo>
                  <a:cubicBezTo>
                    <a:pt x="358" y="258"/>
                    <a:pt x="362" y="258"/>
                    <a:pt x="364" y="257"/>
                  </a:cubicBezTo>
                  <a:cubicBezTo>
                    <a:pt x="366" y="255"/>
                    <a:pt x="367" y="253"/>
                    <a:pt x="368" y="251"/>
                  </a:cubicBezTo>
                  <a:cubicBezTo>
                    <a:pt x="368" y="249"/>
                    <a:pt x="371" y="247"/>
                    <a:pt x="373" y="246"/>
                  </a:cubicBezTo>
                  <a:cubicBezTo>
                    <a:pt x="374" y="246"/>
                    <a:pt x="375" y="242"/>
                    <a:pt x="375" y="240"/>
                  </a:cubicBezTo>
                  <a:cubicBezTo>
                    <a:pt x="374" y="237"/>
                    <a:pt x="377" y="238"/>
                    <a:pt x="376" y="237"/>
                  </a:cubicBezTo>
                  <a:cubicBezTo>
                    <a:pt x="374" y="236"/>
                    <a:pt x="376" y="233"/>
                    <a:pt x="379" y="232"/>
                  </a:cubicBezTo>
                  <a:cubicBezTo>
                    <a:pt x="382" y="231"/>
                    <a:pt x="378" y="230"/>
                    <a:pt x="376" y="231"/>
                  </a:cubicBezTo>
                  <a:cubicBezTo>
                    <a:pt x="374" y="232"/>
                    <a:pt x="373" y="227"/>
                    <a:pt x="371" y="229"/>
                  </a:cubicBezTo>
                  <a:cubicBezTo>
                    <a:pt x="370" y="231"/>
                    <a:pt x="366" y="228"/>
                    <a:pt x="369" y="227"/>
                  </a:cubicBezTo>
                  <a:cubicBezTo>
                    <a:pt x="371" y="227"/>
                    <a:pt x="375" y="224"/>
                    <a:pt x="377" y="223"/>
                  </a:cubicBezTo>
                  <a:cubicBezTo>
                    <a:pt x="379" y="223"/>
                    <a:pt x="374" y="219"/>
                    <a:pt x="372" y="219"/>
                  </a:cubicBezTo>
                  <a:cubicBezTo>
                    <a:pt x="370" y="219"/>
                    <a:pt x="367" y="214"/>
                    <a:pt x="365" y="214"/>
                  </a:cubicBezTo>
                  <a:cubicBezTo>
                    <a:pt x="363" y="214"/>
                    <a:pt x="367" y="212"/>
                    <a:pt x="369" y="213"/>
                  </a:cubicBezTo>
                  <a:cubicBezTo>
                    <a:pt x="372" y="215"/>
                    <a:pt x="375" y="216"/>
                    <a:pt x="377" y="215"/>
                  </a:cubicBezTo>
                  <a:cubicBezTo>
                    <a:pt x="378" y="214"/>
                    <a:pt x="372" y="209"/>
                    <a:pt x="370" y="207"/>
                  </a:cubicBezTo>
                  <a:cubicBezTo>
                    <a:pt x="368" y="206"/>
                    <a:pt x="370" y="203"/>
                    <a:pt x="368" y="202"/>
                  </a:cubicBezTo>
                  <a:cubicBezTo>
                    <a:pt x="367" y="201"/>
                    <a:pt x="364" y="195"/>
                    <a:pt x="363" y="193"/>
                  </a:cubicBezTo>
                  <a:cubicBezTo>
                    <a:pt x="362" y="190"/>
                    <a:pt x="357" y="189"/>
                    <a:pt x="356" y="188"/>
                  </a:cubicBezTo>
                  <a:cubicBezTo>
                    <a:pt x="355" y="186"/>
                    <a:pt x="356" y="182"/>
                    <a:pt x="360" y="180"/>
                  </a:cubicBezTo>
                  <a:cubicBezTo>
                    <a:pt x="364" y="179"/>
                    <a:pt x="362" y="176"/>
                    <a:pt x="364" y="176"/>
                  </a:cubicBezTo>
                  <a:cubicBezTo>
                    <a:pt x="365" y="176"/>
                    <a:pt x="367" y="176"/>
                    <a:pt x="368" y="173"/>
                  </a:cubicBezTo>
                  <a:cubicBezTo>
                    <a:pt x="369" y="170"/>
                    <a:pt x="372" y="172"/>
                    <a:pt x="373" y="170"/>
                  </a:cubicBezTo>
                  <a:cubicBezTo>
                    <a:pt x="374" y="169"/>
                    <a:pt x="380" y="169"/>
                    <a:pt x="382" y="168"/>
                  </a:cubicBezTo>
                  <a:cubicBezTo>
                    <a:pt x="384" y="166"/>
                    <a:pt x="380" y="162"/>
                    <a:pt x="378" y="162"/>
                  </a:cubicBezTo>
                  <a:cubicBezTo>
                    <a:pt x="375" y="163"/>
                    <a:pt x="372" y="162"/>
                    <a:pt x="370" y="159"/>
                  </a:cubicBezTo>
                  <a:cubicBezTo>
                    <a:pt x="368" y="156"/>
                    <a:pt x="363" y="164"/>
                    <a:pt x="359" y="166"/>
                  </a:cubicBezTo>
                  <a:cubicBezTo>
                    <a:pt x="355" y="168"/>
                    <a:pt x="353" y="163"/>
                    <a:pt x="354" y="160"/>
                  </a:cubicBezTo>
                  <a:cubicBezTo>
                    <a:pt x="355" y="157"/>
                    <a:pt x="351" y="157"/>
                    <a:pt x="346" y="157"/>
                  </a:cubicBezTo>
                  <a:cubicBezTo>
                    <a:pt x="340" y="157"/>
                    <a:pt x="342" y="147"/>
                    <a:pt x="346" y="147"/>
                  </a:cubicBezTo>
                  <a:cubicBezTo>
                    <a:pt x="349" y="147"/>
                    <a:pt x="354" y="150"/>
                    <a:pt x="356" y="144"/>
                  </a:cubicBezTo>
                  <a:cubicBezTo>
                    <a:pt x="358" y="138"/>
                    <a:pt x="360" y="143"/>
                    <a:pt x="365" y="137"/>
                  </a:cubicBezTo>
                  <a:cubicBezTo>
                    <a:pt x="369" y="132"/>
                    <a:pt x="375" y="129"/>
                    <a:pt x="379" y="132"/>
                  </a:cubicBezTo>
                  <a:cubicBezTo>
                    <a:pt x="383" y="135"/>
                    <a:pt x="374" y="140"/>
                    <a:pt x="373" y="143"/>
                  </a:cubicBezTo>
                  <a:cubicBezTo>
                    <a:pt x="372" y="146"/>
                    <a:pt x="374" y="147"/>
                    <a:pt x="372" y="149"/>
                  </a:cubicBezTo>
                  <a:cubicBezTo>
                    <a:pt x="370" y="152"/>
                    <a:pt x="373" y="152"/>
                    <a:pt x="378" y="149"/>
                  </a:cubicBezTo>
                  <a:cubicBezTo>
                    <a:pt x="382" y="146"/>
                    <a:pt x="388" y="143"/>
                    <a:pt x="392" y="141"/>
                  </a:cubicBezTo>
                  <a:cubicBezTo>
                    <a:pt x="394" y="140"/>
                    <a:pt x="395" y="140"/>
                    <a:pt x="396" y="140"/>
                  </a:cubicBezTo>
                  <a:cubicBezTo>
                    <a:pt x="397" y="139"/>
                    <a:pt x="398" y="137"/>
                    <a:pt x="399" y="137"/>
                  </a:cubicBezTo>
                  <a:cubicBezTo>
                    <a:pt x="402" y="135"/>
                    <a:pt x="412" y="131"/>
                    <a:pt x="414" y="128"/>
                  </a:cubicBezTo>
                  <a:cubicBezTo>
                    <a:pt x="415" y="126"/>
                    <a:pt x="417" y="123"/>
                    <a:pt x="419" y="123"/>
                  </a:cubicBezTo>
                  <a:cubicBezTo>
                    <a:pt x="421" y="123"/>
                    <a:pt x="421" y="125"/>
                    <a:pt x="424" y="125"/>
                  </a:cubicBezTo>
                  <a:cubicBezTo>
                    <a:pt x="427" y="125"/>
                    <a:pt x="431" y="126"/>
                    <a:pt x="429" y="123"/>
                  </a:cubicBezTo>
                  <a:cubicBezTo>
                    <a:pt x="428" y="121"/>
                    <a:pt x="429" y="121"/>
                    <a:pt x="432" y="120"/>
                  </a:cubicBezTo>
                  <a:cubicBezTo>
                    <a:pt x="436" y="120"/>
                    <a:pt x="435" y="116"/>
                    <a:pt x="438" y="116"/>
                  </a:cubicBezTo>
                  <a:cubicBezTo>
                    <a:pt x="441" y="116"/>
                    <a:pt x="440" y="110"/>
                    <a:pt x="443" y="110"/>
                  </a:cubicBezTo>
                  <a:cubicBezTo>
                    <a:pt x="445" y="110"/>
                    <a:pt x="446" y="113"/>
                    <a:pt x="449" y="112"/>
                  </a:cubicBezTo>
                  <a:cubicBezTo>
                    <a:pt x="450" y="112"/>
                    <a:pt x="451" y="112"/>
                    <a:pt x="452" y="113"/>
                  </a:cubicBezTo>
                  <a:cubicBezTo>
                    <a:pt x="452" y="112"/>
                    <a:pt x="453" y="112"/>
                    <a:pt x="453" y="111"/>
                  </a:cubicBezTo>
                  <a:cubicBezTo>
                    <a:pt x="453" y="108"/>
                    <a:pt x="454" y="105"/>
                    <a:pt x="453" y="104"/>
                  </a:cubicBezTo>
                  <a:cubicBezTo>
                    <a:pt x="452" y="101"/>
                    <a:pt x="453" y="99"/>
                    <a:pt x="452" y="97"/>
                  </a:cubicBezTo>
                  <a:cubicBezTo>
                    <a:pt x="452" y="95"/>
                    <a:pt x="452" y="91"/>
                    <a:pt x="454" y="91"/>
                  </a:cubicBezTo>
                  <a:cubicBezTo>
                    <a:pt x="456" y="91"/>
                    <a:pt x="458" y="86"/>
                    <a:pt x="460" y="88"/>
                  </a:cubicBezTo>
                  <a:cubicBezTo>
                    <a:pt x="463" y="90"/>
                    <a:pt x="467" y="90"/>
                    <a:pt x="467" y="88"/>
                  </a:cubicBezTo>
                  <a:cubicBezTo>
                    <a:pt x="467" y="86"/>
                    <a:pt x="471" y="86"/>
                    <a:pt x="471" y="83"/>
                  </a:cubicBezTo>
                  <a:cubicBezTo>
                    <a:pt x="472" y="80"/>
                    <a:pt x="475" y="79"/>
                    <a:pt x="476" y="77"/>
                  </a:cubicBezTo>
                  <a:cubicBezTo>
                    <a:pt x="477" y="74"/>
                    <a:pt x="478" y="68"/>
                    <a:pt x="480" y="66"/>
                  </a:cubicBezTo>
                  <a:cubicBezTo>
                    <a:pt x="483" y="65"/>
                    <a:pt x="480" y="64"/>
                    <a:pt x="480" y="60"/>
                  </a:cubicBezTo>
                  <a:close/>
                  <a:moveTo>
                    <a:pt x="364" y="285"/>
                  </a:moveTo>
                  <a:cubicBezTo>
                    <a:pt x="361" y="295"/>
                    <a:pt x="367" y="299"/>
                    <a:pt x="368" y="299"/>
                  </a:cubicBezTo>
                  <a:cubicBezTo>
                    <a:pt x="370" y="297"/>
                    <a:pt x="380" y="277"/>
                    <a:pt x="378" y="274"/>
                  </a:cubicBezTo>
                  <a:cubicBezTo>
                    <a:pt x="376" y="271"/>
                    <a:pt x="366" y="276"/>
                    <a:pt x="364" y="285"/>
                  </a:cubicBezTo>
                  <a:close/>
                  <a:moveTo>
                    <a:pt x="279" y="317"/>
                  </a:moveTo>
                  <a:cubicBezTo>
                    <a:pt x="276" y="317"/>
                    <a:pt x="268" y="322"/>
                    <a:pt x="271" y="328"/>
                  </a:cubicBezTo>
                  <a:cubicBezTo>
                    <a:pt x="274" y="335"/>
                    <a:pt x="284" y="330"/>
                    <a:pt x="284" y="328"/>
                  </a:cubicBezTo>
                  <a:cubicBezTo>
                    <a:pt x="285" y="325"/>
                    <a:pt x="289" y="320"/>
                    <a:pt x="289" y="318"/>
                  </a:cubicBezTo>
                  <a:cubicBezTo>
                    <a:pt x="288" y="316"/>
                    <a:pt x="282" y="317"/>
                    <a:pt x="279" y="317"/>
                  </a:cubicBezTo>
                  <a:close/>
                </a:path>
              </a:pathLst>
            </a:custGeom>
            <a:solidFill>
              <a:schemeClr val="accent6"/>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4" name="Freeform 335"/>
            <p:cNvSpPr>
              <a:spLocks noEditPoints="1"/>
            </p:cNvSpPr>
            <p:nvPr/>
          </p:nvSpPr>
          <p:spPr bwMode="auto">
            <a:xfrm>
              <a:off x="8307660" y="4242794"/>
              <a:ext cx="202866" cy="299049"/>
            </a:xfrm>
            <a:custGeom>
              <a:avLst/>
              <a:gdLst>
                <a:gd name="T0" fmla="*/ 41 w 78"/>
                <a:gd name="T1" fmla="*/ 42 h 108"/>
                <a:gd name="T2" fmla="*/ 51 w 78"/>
                <a:gd name="T3" fmla="*/ 49 h 108"/>
                <a:gd name="T4" fmla="*/ 53 w 78"/>
                <a:gd name="T5" fmla="*/ 56 h 108"/>
                <a:gd name="T6" fmla="*/ 57 w 78"/>
                <a:gd name="T7" fmla="*/ 59 h 108"/>
                <a:gd name="T8" fmla="*/ 61 w 78"/>
                <a:gd name="T9" fmla="*/ 69 h 108"/>
                <a:gd name="T10" fmla="*/ 63 w 78"/>
                <a:gd name="T11" fmla="*/ 67 h 108"/>
                <a:gd name="T12" fmla="*/ 67 w 78"/>
                <a:gd name="T13" fmla="*/ 63 h 108"/>
                <a:gd name="T14" fmla="*/ 65 w 78"/>
                <a:gd name="T15" fmla="*/ 53 h 108"/>
                <a:gd name="T16" fmla="*/ 56 w 78"/>
                <a:gd name="T17" fmla="*/ 46 h 108"/>
                <a:gd name="T18" fmla="*/ 50 w 78"/>
                <a:gd name="T19" fmla="*/ 39 h 108"/>
                <a:gd name="T20" fmla="*/ 39 w 78"/>
                <a:gd name="T21" fmla="*/ 37 h 108"/>
                <a:gd name="T22" fmla="*/ 35 w 78"/>
                <a:gd name="T23" fmla="*/ 30 h 108"/>
                <a:gd name="T24" fmla="*/ 40 w 78"/>
                <a:gd name="T25" fmla="*/ 19 h 108"/>
                <a:gd name="T26" fmla="*/ 40 w 78"/>
                <a:gd name="T27" fmla="*/ 5 h 108"/>
                <a:gd name="T28" fmla="*/ 39 w 78"/>
                <a:gd name="T29" fmla="*/ 3 h 108"/>
                <a:gd name="T30" fmla="*/ 27 w 78"/>
                <a:gd name="T31" fmla="*/ 2 h 108"/>
                <a:gd name="T32" fmla="*/ 25 w 78"/>
                <a:gd name="T33" fmla="*/ 20 h 108"/>
                <a:gd name="T34" fmla="*/ 21 w 78"/>
                <a:gd name="T35" fmla="*/ 20 h 108"/>
                <a:gd name="T36" fmla="*/ 24 w 78"/>
                <a:gd name="T37" fmla="*/ 30 h 108"/>
                <a:gd name="T38" fmla="*/ 26 w 78"/>
                <a:gd name="T39" fmla="*/ 37 h 108"/>
                <a:gd name="T40" fmla="*/ 34 w 78"/>
                <a:gd name="T41" fmla="*/ 39 h 108"/>
                <a:gd name="T42" fmla="*/ 41 w 78"/>
                <a:gd name="T43" fmla="*/ 42 h 108"/>
                <a:gd name="T44" fmla="*/ 26 w 78"/>
                <a:gd name="T45" fmla="*/ 44 h 108"/>
                <a:gd name="T46" fmla="*/ 34 w 78"/>
                <a:gd name="T47" fmla="*/ 52 h 108"/>
                <a:gd name="T48" fmla="*/ 26 w 78"/>
                <a:gd name="T49" fmla="*/ 44 h 108"/>
                <a:gd name="T50" fmla="*/ 39 w 78"/>
                <a:gd name="T51" fmla="*/ 67 h 108"/>
                <a:gd name="T52" fmla="*/ 44 w 78"/>
                <a:gd name="T53" fmla="*/ 64 h 108"/>
                <a:gd name="T54" fmla="*/ 44 w 78"/>
                <a:gd name="T55" fmla="*/ 71 h 108"/>
                <a:gd name="T56" fmla="*/ 45 w 78"/>
                <a:gd name="T57" fmla="*/ 80 h 108"/>
                <a:gd name="T58" fmla="*/ 54 w 78"/>
                <a:gd name="T59" fmla="*/ 67 h 108"/>
                <a:gd name="T60" fmla="*/ 51 w 78"/>
                <a:gd name="T61" fmla="*/ 65 h 108"/>
                <a:gd name="T62" fmla="*/ 39 w 78"/>
                <a:gd name="T63" fmla="*/ 56 h 108"/>
                <a:gd name="T64" fmla="*/ 39 w 78"/>
                <a:gd name="T65" fmla="*/ 67 h 108"/>
                <a:gd name="T66" fmla="*/ 11 w 78"/>
                <a:gd name="T67" fmla="*/ 71 h 108"/>
                <a:gd name="T68" fmla="*/ 1 w 78"/>
                <a:gd name="T69" fmla="*/ 85 h 108"/>
                <a:gd name="T70" fmla="*/ 15 w 78"/>
                <a:gd name="T71" fmla="*/ 71 h 108"/>
                <a:gd name="T72" fmla="*/ 18 w 78"/>
                <a:gd name="T73" fmla="*/ 63 h 108"/>
                <a:gd name="T74" fmla="*/ 11 w 78"/>
                <a:gd name="T75" fmla="*/ 71 h 108"/>
                <a:gd name="T76" fmla="*/ 54 w 78"/>
                <a:gd name="T77" fmla="*/ 76 h 108"/>
                <a:gd name="T78" fmla="*/ 59 w 78"/>
                <a:gd name="T79" fmla="*/ 72 h 108"/>
                <a:gd name="T80" fmla="*/ 54 w 78"/>
                <a:gd name="T81" fmla="*/ 76 h 108"/>
                <a:gd name="T82" fmla="*/ 75 w 78"/>
                <a:gd name="T83" fmla="*/ 95 h 108"/>
                <a:gd name="T84" fmla="*/ 73 w 78"/>
                <a:gd name="T85" fmla="*/ 77 h 108"/>
                <a:gd name="T86" fmla="*/ 67 w 78"/>
                <a:gd name="T87" fmla="*/ 76 h 108"/>
                <a:gd name="T88" fmla="*/ 63 w 78"/>
                <a:gd name="T89" fmla="*/ 81 h 108"/>
                <a:gd name="T90" fmla="*/ 58 w 78"/>
                <a:gd name="T91" fmla="*/ 84 h 108"/>
                <a:gd name="T92" fmla="*/ 51 w 78"/>
                <a:gd name="T93" fmla="*/ 83 h 108"/>
                <a:gd name="T94" fmla="*/ 42 w 78"/>
                <a:gd name="T95" fmla="*/ 88 h 108"/>
                <a:gd name="T96" fmla="*/ 39 w 78"/>
                <a:gd name="T97" fmla="*/ 96 h 108"/>
                <a:gd name="T98" fmla="*/ 46 w 78"/>
                <a:gd name="T99" fmla="*/ 93 h 108"/>
                <a:gd name="T100" fmla="*/ 52 w 78"/>
                <a:gd name="T101" fmla="*/ 90 h 108"/>
                <a:gd name="T102" fmla="*/ 58 w 78"/>
                <a:gd name="T103" fmla="*/ 104 h 108"/>
                <a:gd name="T104" fmla="*/ 67 w 78"/>
                <a:gd name="T105" fmla="*/ 108 h 108"/>
                <a:gd name="T106" fmla="*/ 66 w 78"/>
                <a:gd name="T107" fmla="*/ 98 h 108"/>
                <a:gd name="T108" fmla="*/ 75 w 78"/>
                <a:gd name="T109" fmla="*/ 9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 h="108">
                  <a:moveTo>
                    <a:pt x="41" y="42"/>
                  </a:moveTo>
                  <a:cubicBezTo>
                    <a:pt x="46" y="41"/>
                    <a:pt x="52" y="47"/>
                    <a:pt x="51" y="49"/>
                  </a:cubicBezTo>
                  <a:cubicBezTo>
                    <a:pt x="50" y="51"/>
                    <a:pt x="51" y="58"/>
                    <a:pt x="53" y="56"/>
                  </a:cubicBezTo>
                  <a:cubicBezTo>
                    <a:pt x="55" y="54"/>
                    <a:pt x="59" y="56"/>
                    <a:pt x="57" y="59"/>
                  </a:cubicBezTo>
                  <a:cubicBezTo>
                    <a:pt x="54" y="63"/>
                    <a:pt x="60" y="66"/>
                    <a:pt x="61" y="69"/>
                  </a:cubicBezTo>
                  <a:cubicBezTo>
                    <a:pt x="61" y="73"/>
                    <a:pt x="64" y="70"/>
                    <a:pt x="63" y="67"/>
                  </a:cubicBezTo>
                  <a:cubicBezTo>
                    <a:pt x="63" y="64"/>
                    <a:pt x="64" y="65"/>
                    <a:pt x="67" y="63"/>
                  </a:cubicBezTo>
                  <a:cubicBezTo>
                    <a:pt x="70" y="60"/>
                    <a:pt x="67" y="57"/>
                    <a:pt x="65" y="53"/>
                  </a:cubicBezTo>
                  <a:cubicBezTo>
                    <a:pt x="63" y="49"/>
                    <a:pt x="56" y="50"/>
                    <a:pt x="56" y="46"/>
                  </a:cubicBezTo>
                  <a:cubicBezTo>
                    <a:pt x="56" y="43"/>
                    <a:pt x="50" y="41"/>
                    <a:pt x="50" y="39"/>
                  </a:cubicBezTo>
                  <a:cubicBezTo>
                    <a:pt x="50" y="37"/>
                    <a:pt x="43" y="35"/>
                    <a:pt x="39" y="37"/>
                  </a:cubicBezTo>
                  <a:cubicBezTo>
                    <a:pt x="35" y="40"/>
                    <a:pt x="38" y="33"/>
                    <a:pt x="35" y="30"/>
                  </a:cubicBezTo>
                  <a:cubicBezTo>
                    <a:pt x="32" y="27"/>
                    <a:pt x="37" y="22"/>
                    <a:pt x="40" y="19"/>
                  </a:cubicBezTo>
                  <a:cubicBezTo>
                    <a:pt x="44" y="15"/>
                    <a:pt x="39" y="8"/>
                    <a:pt x="40" y="5"/>
                  </a:cubicBezTo>
                  <a:cubicBezTo>
                    <a:pt x="40" y="3"/>
                    <a:pt x="40" y="2"/>
                    <a:pt x="39" y="3"/>
                  </a:cubicBezTo>
                  <a:cubicBezTo>
                    <a:pt x="37" y="4"/>
                    <a:pt x="30" y="0"/>
                    <a:pt x="27" y="2"/>
                  </a:cubicBezTo>
                  <a:cubicBezTo>
                    <a:pt x="24" y="4"/>
                    <a:pt x="27" y="19"/>
                    <a:pt x="25" y="20"/>
                  </a:cubicBezTo>
                  <a:cubicBezTo>
                    <a:pt x="24" y="22"/>
                    <a:pt x="22" y="18"/>
                    <a:pt x="21" y="20"/>
                  </a:cubicBezTo>
                  <a:cubicBezTo>
                    <a:pt x="21" y="22"/>
                    <a:pt x="22" y="30"/>
                    <a:pt x="24" y="30"/>
                  </a:cubicBezTo>
                  <a:cubicBezTo>
                    <a:pt x="25" y="30"/>
                    <a:pt x="27" y="33"/>
                    <a:pt x="26" y="37"/>
                  </a:cubicBezTo>
                  <a:cubicBezTo>
                    <a:pt x="25" y="40"/>
                    <a:pt x="29" y="41"/>
                    <a:pt x="34" y="39"/>
                  </a:cubicBezTo>
                  <a:cubicBezTo>
                    <a:pt x="38" y="38"/>
                    <a:pt x="37" y="42"/>
                    <a:pt x="41" y="42"/>
                  </a:cubicBezTo>
                  <a:close/>
                  <a:moveTo>
                    <a:pt x="26" y="44"/>
                  </a:moveTo>
                  <a:cubicBezTo>
                    <a:pt x="27" y="47"/>
                    <a:pt x="28" y="54"/>
                    <a:pt x="34" y="52"/>
                  </a:cubicBezTo>
                  <a:cubicBezTo>
                    <a:pt x="39" y="51"/>
                    <a:pt x="25" y="41"/>
                    <a:pt x="26" y="44"/>
                  </a:cubicBezTo>
                  <a:close/>
                  <a:moveTo>
                    <a:pt x="39" y="67"/>
                  </a:moveTo>
                  <a:cubicBezTo>
                    <a:pt x="40" y="67"/>
                    <a:pt x="43" y="67"/>
                    <a:pt x="44" y="64"/>
                  </a:cubicBezTo>
                  <a:cubicBezTo>
                    <a:pt x="44" y="62"/>
                    <a:pt x="46" y="69"/>
                    <a:pt x="44" y="71"/>
                  </a:cubicBezTo>
                  <a:cubicBezTo>
                    <a:pt x="42" y="73"/>
                    <a:pt x="42" y="79"/>
                    <a:pt x="45" y="80"/>
                  </a:cubicBezTo>
                  <a:cubicBezTo>
                    <a:pt x="49" y="80"/>
                    <a:pt x="55" y="69"/>
                    <a:pt x="54" y="67"/>
                  </a:cubicBezTo>
                  <a:cubicBezTo>
                    <a:pt x="53" y="65"/>
                    <a:pt x="50" y="68"/>
                    <a:pt x="51" y="65"/>
                  </a:cubicBezTo>
                  <a:cubicBezTo>
                    <a:pt x="52" y="63"/>
                    <a:pt x="42" y="55"/>
                    <a:pt x="39" y="56"/>
                  </a:cubicBezTo>
                  <a:cubicBezTo>
                    <a:pt x="35" y="57"/>
                    <a:pt x="36" y="67"/>
                    <a:pt x="39" y="67"/>
                  </a:cubicBezTo>
                  <a:close/>
                  <a:moveTo>
                    <a:pt x="11" y="71"/>
                  </a:moveTo>
                  <a:cubicBezTo>
                    <a:pt x="8" y="76"/>
                    <a:pt x="0" y="83"/>
                    <a:pt x="1" y="85"/>
                  </a:cubicBezTo>
                  <a:cubicBezTo>
                    <a:pt x="2" y="87"/>
                    <a:pt x="11" y="74"/>
                    <a:pt x="15" y="71"/>
                  </a:cubicBezTo>
                  <a:cubicBezTo>
                    <a:pt x="20" y="68"/>
                    <a:pt x="19" y="65"/>
                    <a:pt x="18" y="63"/>
                  </a:cubicBezTo>
                  <a:cubicBezTo>
                    <a:pt x="16" y="60"/>
                    <a:pt x="15" y="67"/>
                    <a:pt x="11" y="71"/>
                  </a:cubicBezTo>
                  <a:close/>
                  <a:moveTo>
                    <a:pt x="54" y="76"/>
                  </a:moveTo>
                  <a:cubicBezTo>
                    <a:pt x="54" y="78"/>
                    <a:pt x="61" y="75"/>
                    <a:pt x="59" y="72"/>
                  </a:cubicBezTo>
                  <a:cubicBezTo>
                    <a:pt x="58" y="70"/>
                    <a:pt x="53" y="74"/>
                    <a:pt x="54" y="76"/>
                  </a:cubicBezTo>
                  <a:close/>
                  <a:moveTo>
                    <a:pt x="75" y="95"/>
                  </a:moveTo>
                  <a:cubicBezTo>
                    <a:pt x="78" y="91"/>
                    <a:pt x="73" y="83"/>
                    <a:pt x="73" y="77"/>
                  </a:cubicBezTo>
                  <a:cubicBezTo>
                    <a:pt x="73" y="71"/>
                    <a:pt x="65" y="73"/>
                    <a:pt x="67" y="76"/>
                  </a:cubicBezTo>
                  <a:cubicBezTo>
                    <a:pt x="69" y="80"/>
                    <a:pt x="63" y="77"/>
                    <a:pt x="63" y="81"/>
                  </a:cubicBezTo>
                  <a:cubicBezTo>
                    <a:pt x="62" y="84"/>
                    <a:pt x="58" y="81"/>
                    <a:pt x="58" y="84"/>
                  </a:cubicBezTo>
                  <a:cubicBezTo>
                    <a:pt x="58" y="87"/>
                    <a:pt x="53" y="84"/>
                    <a:pt x="51" y="83"/>
                  </a:cubicBezTo>
                  <a:cubicBezTo>
                    <a:pt x="49" y="81"/>
                    <a:pt x="45" y="87"/>
                    <a:pt x="42" y="88"/>
                  </a:cubicBezTo>
                  <a:cubicBezTo>
                    <a:pt x="38" y="89"/>
                    <a:pt x="36" y="97"/>
                    <a:pt x="39" y="96"/>
                  </a:cubicBezTo>
                  <a:cubicBezTo>
                    <a:pt x="41" y="96"/>
                    <a:pt x="43" y="92"/>
                    <a:pt x="46" y="93"/>
                  </a:cubicBezTo>
                  <a:cubicBezTo>
                    <a:pt x="49" y="93"/>
                    <a:pt x="48" y="90"/>
                    <a:pt x="52" y="90"/>
                  </a:cubicBezTo>
                  <a:cubicBezTo>
                    <a:pt x="56" y="91"/>
                    <a:pt x="53" y="103"/>
                    <a:pt x="58" y="104"/>
                  </a:cubicBezTo>
                  <a:cubicBezTo>
                    <a:pt x="64" y="105"/>
                    <a:pt x="64" y="108"/>
                    <a:pt x="67" y="108"/>
                  </a:cubicBezTo>
                  <a:cubicBezTo>
                    <a:pt x="69" y="108"/>
                    <a:pt x="66" y="101"/>
                    <a:pt x="66" y="98"/>
                  </a:cubicBezTo>
                  <a:cubicBezTo>
                    <a:pt x="67" y="96"/>
                    <a:pt x="72" y="98"/>
                    <a:pt x="75" y="9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5" name="Freeform 336"/>
            <p:cNvSpPr>
              <a:spLocks noEditPoints="1"/>
            </p:cNvSpPr>
            <p:nvPr/>
          </p:nvSpPr>
          <p:spPr bwMode="auto">
            <a:xfrm>
              <a:off x="8809596" y="4727919"/>
              <a:ext cx="267699" cy="181644"/>
            </a:xfrm>
            <a:custGeom>
              <a:avLst/>
              <a:gdLst>
                <a:gd name="T0" fmla="*/ 73 w 102"/>
                <a:gd name="T1" fmla="*/ 60 h 65"/>
                <a:gd name="T2" fmla="*/ 68 w 102"/>
                <a:gd name="T3" fmla="*/ 54 h 65"/>
                <a:gd name="T4" fmla="*/ 60 w 102"/>
                <a:gd name="T5" fmla="*/ 51 h 65"/>
                <a:gd name="T6" fmla="*/ 54 w 102"/>
                <a:gd name="T7" fmla="*/ 40 h 65"/>
                <a:gd name="T8" fmla="*/ 52 w 102"/>
                <a:gd name="T9" fmla="*/ 33 h 65"/>
                <a:gd name="T10" fmla="*/ 54 w 102"/>
                <a:gd name="T11" fmla="*/ 28 h 65"/>
                <a:gd name="T12" fmla="*/ 38 w 102"/>
                <a:gd name="T13" fmla="*/ 19 h 65"/>
                <a:gd name="T14" fmla="*/ 6 w 102"/>
                <a:gd name="T15" fmla="*/ 2 h 65"/>
                <a:gd name="T16" fmla="*/ 0 w 102"/>
                <a:gd name="T17" fmla="*/ 0 h 65"/>
                <a:gd name="T18" fmla="*/ 0 w 102"/>
                <a:gd name="T19" fmla="*/ 51 h 65"/>
                <a:gd name="T20" fmla="*/ 9 w 102"/>
                <a:gd name="T21" fmla="*/ 54 h 65"/>
                <a:gd name="T22" fmla="*/ 18 w 102"/>
                <a:gd name="T23" fmla="*/ 48 h 65"/>
                <a:gd name="T24" fmla="*/ 23 w 102"/>
                <a:gd name="T25" fmla="*/ 42 h 65"/>
                <a:gd name="T26" fmla="*/ 40 w 102"/>
                <a:gd name="T27" fmla="*/ 46 h 65"/>
                <a:gd name="T28" fmla="*/ 58 w 102"/>
                <a:gd name="T29" fmla="*/ 62 h 65"/>
                <a:gd name="T30" fmla="*/ 75 w 102"/>
                <a:gd name="T31" fmla="*/ 65 h 65"/>
                <a:gd name="T32" fmla="*/ 73 w 102"/>
                <a:gd name="T33" fmla="*/ 60 h 65"/>
                <a:gd name="T34" fmla="*/ 87 w 102"/>
                <a:gd name="T35" fmla="*/ 18 h 65"/>
                <a:gd name="T36" fmla="*/ 77 w 102"/>
                <a:gd name="T37" fmla="*/ 23 h 65"/>
                <a:gd name="T38" fmla="*/ 60 w 102"/>
                <a:gd name="T39" fmla="*/ 24 h 65"/>
                <a:gd name="T40" fmla="*/ 73 w 102"/>
                <a:gd name="T41" fmla="*/ 30 h 65"/>
                <a:gd name="T42" fmla="*/ 90 w 102"/>
                <a:gd name="T43" fmla="*/ 22 h 65"/>
                <a:gd name="T44" fmla="*/ 92 w 102"/>
                <a:gd name="T45" fmla="*/ 15 h 65"/>
                <a:gd name="T46" fmla="*/ 87 w 102"/>
                <a:gd name="T47" fmla="*/ 18 h 65"/>
                <a:gd name="T48" fmla="*/ 95 w 102"/>
                <a:gd name="T49" fmla="*/ 9 h 65"/>
                <a:gd name="T50" fmla="*/ 93 w 102"/>
                <a:gd name="T51" fmla="*/ 9 h 65"/>
                <a:gd name="T52" fmla="*/ 98 w 102"/>
                <a:gd name="T53" fmla="*/ 17 h 65"/>
                <a:gd name="T54" fmla="*/ 95 w 102"/>
                <a:gd name="T55" fmla="*/ 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2"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87" y="18"/>
                  </a:moveTo>
                  <a:cubicBezTo>
                    <a:pt x="87" y="20"/>
                    <a:pt x="83" y="21"/>
                    <a:pt x="77" y="23"/>
                  </a:cubicBezTo>
                  <a:cubicBezTo>
                    <a:pt x="71" y="26"/>
                    <a:pt x="60" y="21"/>
                    <a:pt x="60" y="24"/>
                  </a:cubicBezTo>
                  <a:cubicBezTo>
                    <a:pt x="60" y="26"/>
                    <a:pt x="67" y="30"/>
                    <a:pt x="73" y="30"/>
                  </a:cubicBezTo>
                  <a:cubicBezTo>
                    <a:pt x="80" y="30"/>
                    <a:pt x="90" y="24"/>
                    <a:pt x="90" y="22"/>
                  </a:cubicBezTo>
                  <a:cubicBezTo>
                    <a:pt x="90" y="20"/>
                    <a:pt x="94" y="16"/>
                    <a:pt x="92" y="15"/>
                  </a:cubicBezTo>
                  <a:cubicBezTo>
                    <a:pt x="91" y="13"/>
                    <a:pt x="87" y="15"/>
                    <a:pt x="87" y="18"/>
                  </a:cubicBezTo>
                  <a:close/>
                  <a:moveTo>
                    <a:pt x="95" y="9"/>
                  </a:moveTo>
                  <a:cubicBezTo>
                    <a:pt x="91" y="6"/>
                    <a:pt x="88" y="5"/>
                    <a:pt x="93" y="9"/>
                  </a:cubicBezTo>
                  <a:cubicBezTo>
                    <a:pt x="97" y="14"/>
                    <a:pt x="95" y="17"/>
                    <a:pt x="98" y="17"/>
                  </a:cubicBezTo>
                  <a:cubicBezTo>
                    <a:pt x="102" y="15"/>
                    <a:pt x="99" y="11"/>
                    <a:pt x="95" y="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6" name="Freeform 337"/>
            <p:cNvSpPr/>
            <p:nvPr/>
          </p:nvSpPr>
          <p:spPr bwMode="auto">
            <a:xfrm>
              <a:off x="7538023" y="4448805"/>
              <a:ext cx="48103" cy="90821"/>
            </a:xfrm>
            <a:custGeom>
              <a:avLst/>
              <a:gdLst>
                <a:gd name="T0" fmla="*/ 4 w 18"/>
                <a:gd name="T1" fmla="*/ 0 h 33"/>
                <a:gd name="T2" fmla="*/ 2 w 18"/>
                <a:gd name="T3" fmla="*/ 8 h 33"/>
                <a:gd name="T4" fmla="*/ 1 w 18"/>
                <a:gd name="T5" fmla="*/ 18 h 33"/>
                <a:gd name="T6" fmla="*/ 5 w 18"/>
                <a:gd name="T7" fmla="*/ 30 h 33"/>
                <a:gd name="T8" fmla="*/ 17 w 18"/>
                <a:gd name="T9" fmla="*/ 19 h 33"/>
                <a:gd name="T10" fmla="*/ 4 w 18"/>
                <a:gd name="T11" fmla="*/ 0 h 33"/>
              </a:gdLst>
              <a:ahLst/>
              <a:cxnLst>
                <a:cxn ang="0">
                  <a:pos x="T0" y="T1"/>
                </a:cxn>
                <a:cxn ang="0">
                  <a:pos x="T2" y="T3"/>
                </a:cxn>
                <a:cxn ang="0">
                  <a:pos x="T4" y="T5"/>
                </a:cxn>
                <a:cxn ang="0">
                  <a:pos x="T6" y="T7"/>
                </a:cxn>
                <a:cxn ang="0">
                  <a:pos x="T8" y="T9"/>
                </a:cxn>
                <a:cxn ang="0">
                  <a:pos x="T10" y="T11"/>
                </a:cxn>
              </a:cxnLst>
              <a:rect l="0" t="0" r="r" b="b"/>
              <a:pathLst>
                <a:path w="18" h="33">
                  <a:moveTo>
                    <a:pt x="4" y="0"/>
                  </a:moveTo>
                  <a:cubicBezTo>
                    <a:pt x="2" y="0"/>
                    <a:pt x="3" y="4"/>
                    <a:pt x="2" y="8"/>
                  </a:cubicBezTo>
                  <a:cubicBezTo>
                    <a:pt x="0" y="11"/>
                    <a:pt x="1" y="14"/>
                    <a:pt x="1" y="18"/>
                  </a:cubicBezTo>
                  <a:cubicBezTo>
                    <a:pt x="2" y="23"/>
                    <a:pt x="1" y="28"/>
                    <a:pt x="5" y="30"/>
                  </a:cubicBezTo>
                  <a:cubicBezTo>
                    <a:pt x="10" y="33"/>
                    <a:pt x="17" y="25"/>
                    <a:pt x="17" y="19"/>
                  </a:cubicBezTo>
                  <a:cubicBezTo>
                    <a:pt x="18" y="12"/>
                    <a:pt x="6" y="0"/>
                    <a:pt x="4" y="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7" name="Freeform 339"/>
            <p:cNvSpPr>
              <a:spLocks noEditPoints="1"/>
            </p:cNvSpPr>
            <p:nvPr/>
          </p:nvSpPr>
          <p:spPr bwMode="auto">
            <a:xfrm>
              <a:off x="6751656" y="4229505"/>
              <a:ext cx="250969" cy="163923"/>
            </a:xfrm>
            <a:custGeom>
              <a:avLst/>
              <a:gdLst>
                <a:gd name="T0" fmla="*/ 68 w 96"/>
                <a:gd name="T1" fmla="*/ 3 h 59"/>
                <a:gd name="T2" fmla="*/ 52 w 96"/>
                <a:gd name="T3" fmla="*/ 3 h 59"/>
                <a:gd name="T4" fmla="*/ 40 w 96"/>
                <a:gd name="T5" fmla="*/ 14 h 59"/>
                <a:gd name="T6" fmla="*/ 34 w 96"/>
                <a:gd name="T7" fmla="*/ 16 h 59"/>
                <a:gd name="T8" fmla="*/ 23 w 96"/>
                <a:gd name="T9" fmla="*/ 15 h 59"/>
                <a:gd name="T10" fmla="*/ 13 w 96"/>
                <a:gd name="T11" fmla="*/ 14 h 59"/>
                <a:gd name="T12" fmla="*/ 7 w 96"/>
                <a:gd name="T13" fmla="*/ 13 h 59"/>
                <a:gd name="T14" fmla="*/ 4 w 96"/>
                <a:gd name="T15" fmla="*/ 16 h 59"/>
                <a:gd name="T16" fmla="*/ 4 w 96"/>
                <a:gd name="T17" fmla="*/ 20 h 59"/>
                <a:gd name="T18" fmla="*/ 0 w 96"/>
                <a:gd name="T19" fmla="*/ 22 h 59"/>
                <a:gd name="T20" fmla="*/ 1 w 96"/>
                <a:gd name="T21" fmla="*/ 27 h 59"/>
                <a:gd name="T22" fmla="*/ 3 w 96"/>
                <a:gd name="T23" fmla="*/ 40 h 59"/>
                <a:gd name="T24" fmla="*/ 6 w 96"/>
                <a:gd name="T25" fmla="*/ 52 h 59"/>
                <a:gd name="T26" fmla="*/ 20 w 96"/>
                <a:gd name="T27" fmla="*/ 50 h 59"/>
                <a:gd name="T28" fmla="*/ 31 w 96"/>
                <a:gd name="T29" fmla="*/ 47 h 59"/>
                <a:gd name="T30" fmla="*/ 40 w 96"/>
                <a:gd name="T31" fmla="*/ 42 h 59"/>
                <a:gd name="T32" fmla="*/ 48 w 96"/>
                <a:gd name="T33" fmla="*/ 41 h 59"/>
                <a:gd name="T34" fmla="*/ 54 w 96"/>
                <a:gd name="T35" fmla="*/ 37 h 59"/>
                <a:gd name="T36" fmla="*/ 71 w 96"/>
                <a:gd name="T37" fmla="*/ 31 h 59"/>
                <a:gd name="T38" fmla="*/ 79 w 96"/>
                <a:gd name="T39" fmla="*/ 23 h 59"/>
                <a:gd name="T40" fmla="*/ 86 w 96"/>
                <a:gd name="T41" fmla="*/ 21 h 59"/>
                <a:gd name="T42" fmla="*/ 76 w 96"/>
                <a:gd name="T43" fmla="*/ 0 h 59"/>
                <a:gd name="T44" fmla="*/ 68 w 96"/>
                <a:gd name="T45" fmla="*/ 3 h 59"/>
                <a:gd name="T46" fmla="*/ 88 w 96"/>
                <a:gd name="T47" fmla="*/ 56 h 59"/>
                <a:gd name="T48" fmla="*/ 96 w 96"/>
                <a:gd name="T49" fmla="*/ 54 h 59"/>
                <a:gd name="T50" fmla="*/ 88 w 96"/>
                <a:gd name="T51"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59">
                  <a:moveTo>
                    <a:pt x="68" y="3"/>
                  </a:moveTo>
                  <a:cubicBezTo>
                    <a:pt x="64" y="3"/>
                    <a:pt x="53" y="3"/>
                    <a:pt x="52" y="3"/>
                  </a:cubicBezTo>
                  <a:cubicBezTo>
                    <a:pt x="51" y="4"/>
                    <a:pt x="41" y="11"/>
                    <a:pt x="40" y="14"/>
                  </a:cubicBezTo>
                  <a:cubicBezTo>
                    <a:pt x="38" y="17"/>
                    <a:pt x="36" y="18"/>
                    <a:pt x="34" y="16"/>
                  </a:cubicBezTo>
                  <a:cubicBezTo>
                    <a:pt x="32" y="15"/>
                    <a:pt x="24" y="15"/>
                    <a:pt x="23" y="15"/>
                  </a:cubicBezTo>
                  <a:cubicBezTo>
                    <a:pt x="22" y="14"/>
                    <a:pt x="16" y="13"/>
                    <a:pt x="13" y="14"/>
                  </a:cubicBezTo>
                  <a:cubicBezTo>
                    <a:pt x="10" y="14"/>
                    <a:pt x="8" y="12"/>
                    <a:pt x="7" y="13"/>
                  </a:cubicBezTo>
                  <a:cubicBezTo>
                    <a:pt x="6" y="13"/>
                    <a:pt x="4" y="15"/>
                    <a:pt x="4" y="16"/>
                  </a:cubicBezTo>
                  <a:cubicBezTo>
                    <a:pt x="3" y="17"/>
                    <a:pt x="4" y="19"/>
                    <a:pt x="4" y="20"/>
                  </a:cubicBezTo>
                  <a:cubicBezTo>
                    <a:pt x="4" y="20"/>
                    <a:pt x="2" y="21"/>
                    <a:pt x="0" y="22"/>
                  </a:cubicBezTo>
                  <a:cubicBezTo>
                    <a:pt x="1" y="24"/>
                    <a:pt x="1" y="26"/>
                    <a:pt x="1" y="27"/>
                  </a:cubicBezTo>
                  <a:cubicBezTo>
                    <a:pt x="0" y="30"/>
                    <a:pt x="1" y="36"/>
                    <a:pt x="3" y="40"/>
                  </a:cubicBezTo>
                  <a:cubicBezTo>
                    <a:pt x="6" y="44"/>
                    <a:pt x="5" y="50"/>
                    <a:pt x="6" y="52"/>
                  </a:cubicBezTo>
                  <a:cubicBezTo>
                    <a:pt x="7" y="53"/>
                    <a:pt x="16" y="53"/>
                    <a:pt x="20" y="50"/>
                  </a:cubicBezTo>
                  <a:cubicBezTo>
                    <a:pt x="25" y="47"/>
                    <a:pt x="28" y="47"/>
                    <a:pt x="31" y="47"/>
                  </a:cubicBezTo>
                  <a:cubicBezTo>
                    <a:pt x="34" y="47"/>
                    <a:pt x="39" y="44"/>
                    <a:pt x="40" y="42"/>
                  </a:cubicBezTo>
                  <a:cubicBezTo>
                    <a:pt x="41" y="41"/>
                    <a:pt x="46" y="41"/>
                    <a:pt x="48" y="41"/>
                  </a:cubicBezTo>
                  <a:cubicBezTo>
                    <a:pt x="50" y="41"/>
                    <a:pt x="52" y="39"/>
                    <a:pt x="54" y="37"/>
                  </a:cubicBezTo>
                  <a:cubicBezTo>
                    <a:pt x="56" y="35"/>
                    <a:pt x="63" y="34"/>
                    <a:pt x="71" y="31"/>
                  </a:cubicBezTo>
                  <a:cubicBezTo>
                    <a:pt x="79" y="29"/>
                    <a:pt x="77" y="25"/>
                    <a:pt x="79" y="23"/>
                  </a:cubicBezTo>
                  <a:cubicBezTo>
                    <a:pt x="80" y="21"/>
                    <a:pt x="82" y="22"/>
                    <a:pt x="86" y="21"/>
                  </a:cubicBezTo>
                  <a:cubicBezTo>
                    <a:pt x="82" y="13"/>
                    <a:pt x="78" y="5"/>
                    <a:pt x="76" y="0"/>
                  </a:cubicBezTo>
                  <a:cubicBezTo>
                    <a:pt x="72" y="1"/>
                    <a:pt x="69" y="2"/>
                    <a:pt x="68" y="3"/>
                  </a:cubicBezTo>
                  <a:close/>
                  <a:moveTo>
                    <a:pt x="88" y="56"/>
                  </a:moveTo>
                  <a:cubicBezTo>
                    <a:pt x="90" y="59"/>
                    <a:pt x="95" y="55"/>
                    <a:pt x="96" y="54"/>
                  </a:cubicBezTo>
                  <a:cubicBezTo>
                    <a:pt x="96" y="53"/>
                    <a:pt x="84" y="53"/>
                    <a:pt x="88" y="5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8" name="Freeform 343"/>
            <p:cNvSpPr>
              <a:spLocks noEditPoints="1"/>
            </p:cNvSpPr>
            <p:nvPr/>
          </p:nvSpPr>
          <p:spPr bwMode="auto">
            <a:xfrm>
              <a:off x="8215637" y="4907348"/>
              <a:ext cx="863749" cy="815184"/>
            </a:xfrm>
            <a:custGeom>
              <a:avLst/>
              <a:gdLst>
                <a:gd name="T0" fmla="*/ 326 w 330"/>
                <a:gd name="T1" fmla="*/ 128 h 294"/>
                <a:gd name="T2" fmla="*/ 312 w 330"/>
                <a:gd name="T3" fmla="*/ 114 h 294"/>
                <a:gd name="T4" fmla="*/ 302 w 330"/>
                <a:gd name="T5" fmla="*/ 100 h 294"/>
                <a:gd name="T6" fmla="*/ 293 w 330"/>
                <a:gd name="T7" fmla="*/ 89 h 294"/>
                <a:gd name="T8" fmla="*/ 269 w 330"/>
                <a:gd name="T9" fmla="*/ 66 h 294"/>
                <a:gd name="T10" fmla="*/ 262 w 330"/>
                <a:gd name="T11" fmla="*/ 38 h 294"/>
                <a:gd name="T12" fmla="*/ 247 w 330"/>
                <a:gd name="T13" fmla="*/ 24 h 294"/>
                <a:gd name="T14" fmla="*/ 235 w 330"/>
                <a:gd name="T15" fmla="*/ 7 h 294"/>
                <a:gd name="T16" fmla="*/ 231 w 330"/>
                <a:gd name="T17" fmla="*/ 37 h 294"/>
                <a:gd name="T18" fmla="*/ 212 w 330"/>
                <a:gd name="T19" fmla="*/ 55 h 294"/>
                <a:gd name="T20" fmla="*/ 189 w 330"/>
                <a:gd name="T21" fmla="*/ 42 h 294"/>
                <a:gd name="T22" fmla="*/ 185 w 330"/>
                <a:gd name="T23" fmla="*/ 25 h 294"/>
                <a:gd name="T24" fmla="*/ 191 w 330"/>
                <a:gd name="T25" fmla="*/ 12 h 294"/>
                <a:gd name="T26" fmla="*/ 179 w 330"/>
                <a:gd name="T27" fmla="*/ 14 h 294"/>
                <a:gd name="T28" fmla="*/ 158 w 330"/>
                <a:gd name="T29" fmla="*/ 10 h 294"/>
                <a:gd name="T30" fmla="*/ 138 w 330"/>
                <a:gd name="T31" fmla="*/ 23 h 294"/>
                <a:gd name="T32" fmla="*/ 131 w 330"/>
                <a:gd name="T33" fmla="*/ 37 h 294"/>
                <a:gd name="T34" fmla="*/ 119 w 330"/>
                <a:gd name="T35" fmla="*/ 31 h 294"/>
                <a:gd name="T36" fmla="*/ 105 w 330"/>
                <a:gd name="T37" fmla="*/ 33 h 294"/>
                <a:gd name="T38" fmla="*/ 94 w 330"/>
                <a:gd name="T39" fmla="*/ 39 h 294"/>
                <a:gd name="T40" fmla="*/ 87 w 330"/>
                <a:gd name="T41" fmla="*/ 53 h 294"/>
                <a:gd name="T42" fmla="*/ 75 w 330"/>
                <a:gd name="T43" fmla="*/ 54 h 294"/>
                <a:gd name="T44" fmla="*/ 49 w 330"/>
                <a:gd name="T45" fmla="*/ 79 h 294"/>
                <a:gd name="T46" fmla="*/ 24 w 330"/>
                <a:gd name="T47" fmla="*/ 87 h 294"/>
                <a:gd name="T48" fmla="*/ 9 w 330"/>
                <a:gd name="T49" fmla="*/ 93 h 294"/>
                <a:gd name="T50" fmla="*/ 4 w 330"/>
                <a:gd name="T51" fmla="*/ 121 h 294"/>
                <a:gd name="T52" fmla="*/ 6 w 330"/>
                <a:gd name="T53" fmla="*/ 133 h 294"/>
                <a:gd name="T54" fmla="*/ 15 w 330"/>
                <a:gd name="T55" fmla="*/ 162 h 294"/>
                <a:gd name="T56" fmla="*/ 16 w 330"/>
                <a:gd name="T57" fmla="*/ 198 h 294"/>
                <a:gd name="T58" fmla="*/ 40 w 330"/>
                <a:gd name="T59" fmla="*/ 210 h 294"/>
                <a:gd name="T60" fmla="*/ 74 w 330"/>
                <a:gd name="T61" fmla="*/ 200 h 294"/>
                <a:gd name="T62" fmla="*/ 112 w 330"/>
                <a:gd name="T63" fmla="*/ 186 h 294"/>
                <a:gd name="T64" fmla="*/ 156 w 330"/>
                <a:gd name="T65" fmla="*/ 183 h 294"/>
                <a:gd name="T66" fmla="*/ 171 w 330"/>
                <a:gd name="T67" fmla="*/ 192 h 294"/>
                <a:gd name="T68" fmla="*/ 187 w 330"/>
                <a:gd name="T69" fmla="*/ 205 h 294"/>
                <a:gd name="T70" fmla="*/ 198 w 330"/>
                <a:gd name="T71" fmla="*/ 203 h 294"/>
                <a:gd name="T72" fmla="*/ 205 w 330"/>
                <a:gd name="T73" fmla="*/ 207 h 294"/>
                <a:gd name="T74" fmla="*/ 217 w 330"/>
                <a:gd name="T75" fmla="*/ 226 h 294"/>
                <a:gd name="T76" fmla="*/ 245 w 330"/>
                <a:gd name="T77" fmla="*/ 246 h 294"/>
                <a:gd name="T78" fmla="*/ 260 w 330"/>
                <a:gd name="T79" fmla="*/ 244 h 294"/>
                <a:gd name="T80" fmla="*/ 270 w 330"/>
                <a:gd name="T81" fmla="*/ 249 h 294"/>
                <a:gd name="T82" fmla="*/ 298 w 330"/>
                <a:gd name="T83" fmla="*/ 236 h 294"/>
                <a:gd name="T84" fmla="*/ 316 w 330"/>
                <a:gd name="T85" fmla="*/ 190 h 294"/>
                <a:gd name="T86" fmla="*/ 327 w 330"/>
                <a:gd name="T87" fmla="*/ 163 h 294"/>
                <a:gd name="T88" fmla="*/ 149 w 330"/>
                <a:gd name="T89" fmla="*/ 8 h 294"/>
                <a:gd name="T90" fmla="*/ 189 w 330"/>
                <a:gd name="T91" fmla="*/ 219 h 294"/>
                <a:gd name="T92" fmla="*/ 270 w 330"/>
                <a:gd name="T93" fmla="*/ 269 h 294"/>
                <a:gd name="T94" fmla="*/ 271 w 330"/>
                <a:gd name="T95" fmla="*/ 293 h 294"/>
                <a:gd name="T96" fmla="*/ 282 w 330"/>
                <a:gd name="T97" fmla="*/ 287 h 294"/>
                <a:gd name="T98" fmla="*/ 270 w 330"/>
                <a:gd name="T99" fmla="*/ 26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0" h="294">
                  <a:moveTo>
                    <a:pt x="328" y="148"/>
                  </a:moveTo>
                  <a:cubicBezTo>
                    <a:pt x="329" y="147"/>
                    <a:pt x="327" y="141"/>
                    <a:pt x="326" y="142"/>
                  </a:cubicBezTo>
                  <a:cubicBezTo>
                    <a:pt x="325" y="143"/>
                    <a:pt x="325" y="133"/>
                    <a:pt x="326" y="128"/>
                  </a:cubicBezTo>
                  <a:cubicBezTo>
                    <a:pt x="327" y="124"/>
                    <a:pt x="326" y="124"/>
                    <a:pt x="324" y="127"/>
                  </a:cubicBezTo>
                  <a:cubicBezTo>
                    <a:pt x="321" y="129"/>
                    <a:pt x="319" y="122"/>
                    <a:pt x="318" y="121"/>
                  </a:cubicBezTo>
                  <a:cubicBezTo>
                    <a:pt x="318" y="119"/>
                    <a:pt x="315" y="114"/>
                    <a:pt x="312" y="114"/>
                  </a:cubicBezTo>
                  <a:cubicBezTo>
                    <a:pt x="309" y="115"/>
                    <a:pt x="311" y="110"/>
                    <a:pt x="308" y="111"/>
                  </a:cubicBezTo>
                  <a:cubicBezTo>
                    <a:pt x="305" y="111"/>
                    <a:pt x="305" y="107"/>
                    <a:pt x="305" y="102"/>
                  </a:cubicBezTo>
                  <a:cubicBezTo>
                    <a:pt x="306" y="98"/>
                    <a:pt x="303" y="101"/>
                    <a:pt x="302" y="100"/>
                  </a:cubicBezTo>
                  <a:cubicBezTo>
                    <a:pt x="301" y="98"/>
                    <a:pt x="300" y="99"/>
                    <a:pt x="298" y="100"/>
                  </a:cubicBezTo>
                  <a:cubicBezTo>
                    <a:pt x="296" y="101"/>
                    <a:pt x="295" y="96"/>
                    <a:pt x="296" y="95"/>
                  </a:cubicBezTo>
                  <a:cubicBezTo>
                    <a:pt x="296" y="93"/>
                    <a:pt x="295" y="91"/>
                    <a:pt x="293" y="89"/>
                  </a:cubicBezTo>
                  <a:cubicBezTo>
                    <a:pt x="290" y="87"/>
                    <a:pt x="290" y="85"/>
                    <a:pt x="290" y="83"/>
                  </a:cubicBezTo>
                  <a:cubicBezTo>
                    <a:pt x="290" y="80"/>
                    <a:pt x="275" y="73"/>
                    <a:pt x="271" y="72"/>
                  </a:cubicBezTo>
                  <a:cubicBezTo>
                    <a:pt x="268" y="71"/>
                    <a:pt x="271" y="68"/>
                    <a:pt x="269" y="66"/>
                  </a:cubicBezTo>
                  <a:cubicBezTo>
                    <a:pt x="268" y="65"/>
                    <a:pt x="267" y="60"/>
                    <a:pt x="267" y="57"/>
                  </a:cubicBezTo>
                  <a:cubicBezTo>
                    <a:pt x="267" y="53"/>
                    <a:pt x="262" y="51"/>
                    <a:pt x="263" y="48"/>
                  </a:cubicBezTo>
                  <a:cubicBezTo>
                    <a:pt x="263" y="45"/>
                    <a:pt x="261" y="42"/>
                    <a:pt x="262" y="38"/>
                  </a:cubicBezTo>
                  <a:cubicBezTo>
                    <a:pt x="262" y="35"/>
                    <a:pt x="256" y="34"/>
                    <a:pt x="256" y="32"/>
                  </a:cubicBezTo>
                  <a:cubicBezTo>
                    <a:pt x="256" y="30"/>
                    <a:pt x="253" y="32"/>
                    <a:pt x="250" y="32"/>
                  </a:cubicBezTo>
                  <a:cubicBezTo>
                    <a:pt x="247" y="32"/>
                    <a:pt x="247" y="28"/>
                    <a:pt x="247" y="24"/>
                  </a:cubicBezTo>
                  <a:cubicBezTo>
                    <a:pt x="248" y="20"/>
                    <a:pt x="246" y="13"/>
                    <a:pt x="244" y="11"/>
                  </a:cubicBezTo>
                  <a:cubicBezTo>
                    <a:pt x="241" y="9"/>
                    <a:pt x="241" y="2"/>
                    <a:pt x="240" y="1"/>
                  </a:cubicBezTo>
                  <a:cubicBezTo>
                    <a:pt x="239" y="0"/>
                    <a:pt x="234" y="5"/>
                    <a:pt x="235" y="7"/>
                  </a:cubicBezTo>
                  <a:cubicBezTo>
                    <a:pt x="235" y="10"/>
                    <a:pt x="234" y="12"/>
                    <a:pt x="233" y="14"/>
                  </a:cubicBezTo>
                  <a:cubicBezTo>
                    <a:pt x="231" y="15"/>
                    <a:pt x="234" y="21"/>
                    <a:pt x="232" y="23"/>
                  </a:cubicBezTo>
                  <a:cubicBezTo>
                    <a:pt x="229" y="25"/>
                    <a:pt x="231" y="32"/>
                    <a:pt x="231" y="37"/>
                  </a:cubicBezTo>
                  <a:cubicBezTo>
                    <a:pt x="230" y="41"/>
                    <a:pt x="230" y="46"/>
                    <a:pt x="228" y="49"/>
                  </a:cubicBezTo>
                  <a:cubicBezTo>
                    <a:pt x="226" y="52"/>
                    <a:pt x="226" y="57"/>
                    <a:pt x="222" y="59"/>
                  </a:cubicBezTo>
                  <a:cubicBezTo>
                    <a:pt x="217" y="60"/>
                    <a:pt x="212" y="57"/>
                    <a:pt x="212" y="55"/>
                  </a:cubicBezTo>
                  <a:cubicBezTo>
                    <a:pt x="212" y="52"/>
                    <a:pt x="207" y="51"/>
                    <a:pt x="205" y="51"/>
                  </a:cubicBezTo>
                  <a:cubicBezTo>
                    <a:pt x="202" y="52"/>
                    <a:pt x="201" y="48"/>
                    <a:pt x="197" y="45"/>
                  </a:cubicBezTo>
                  <a:cubicBezTo>
                    <a:pt x="193" y="42"/>
                    <a:pt x="190" y="46"/>
                    <a:pt x="189" y="42"/>
                  </a:cubicBezTo>
                  <a:cubicBezTo>
                    <a:pt x="187" y="39"/>
                    <a:pt x="186" y="38"/>
                    <a:pt x="183" y="36"/>
                  </a:cubicBezTo>
                  <a:cubicBezTo>
                    <a:pt x="180" y="34"/>
                    <a:pt x="181" y="34"/>
                    <a:pt x="184" y="32"/>
                  </a:cubicBezTo>
                  <a:cubicBezTo>
                    <a:pt x="187" y="30"/>
                    <a:pt x="186" y="28"/>
                    <a:pt x="185" y="25"/>
                  </a:cubicBezTo>
                  <a:cubicBezTo>
                    <a:pt x="183" y="23"/>
                    <a:pt x="186" y="24"/>
                    <a:pt x="190" y="22"/>
                  </a:cubicBezTo>
                  <a:cubicBezTo>
                    <a:pt x="193" y="20"/>
                    <a:pt x="190" y="17"/>
                    <a:pt x="192" y="16"/>
                  </a:cubicBezTo>
                  <a:cubicBezTo>
                    <a:pt x="195" y="15"/>
                    <a:pt x="194" y="13"/>
                    <a:pt x="191" y="12"/>
                  </a:cubicBezTo>
                  <a:cubicBezTo>
                    <a:pt x="188" y="12"/>
                    <a:pt x="189" y="15"/>
                    <a:pt x="188" y="16"/>
                  </a:cubicBezTo>
                  <a:cubicBezTo>
                    <a:pt x="187" y="16"/>
                    <a:pt x="186" y="11"/>
                    <a:pt x="185" y="11"/>
                  </a:cubicBezTo>
                  <a:cubicBezTo>
                    <a:pt x="184" y="11"/>
                    <a:pt x="180" y="16"/>
                    <a:pt x="179" y="14"/>
                  </a:cubicBezTo>
                  <a:cubicBezTo>
                    <a:pt x="177" y="11"/>
                    <a:pt x="167" y="9"/>
                    <a:pt x="163" y="9"/>
                  </a:cubicBezTo>
                  <a:cubicBezTo>
                    <a:pt x="159" y="8"/>
                    <a:pt x="158" y="3"/>
                    <a:pt x="155" y="4"/>
                  </a:cubicBezTo>
                  <a:cubicBezTo>
                    <a:pt x="153" y="5"/>
                    <a:pt x="156" y="7"/>
                    <a:pt x="158" y="10"/>
                  </a:cubicBezTo>
                  <a:cubicBezTo>
                    <a:pt x="161" y="12"/>
                    <a:pt x="150" y="14"/>
                    <a:pt x="146" y="13"/>
                  </a:cubicBezTo>
                  <a:cubicBezTo>
                    <a:pt x="143" y="12"/>
                    <a:pt x="147" y="16"/>
                    <a:pt x="144" y="16"/>
                  </a:cubicBezTo>
                  <a:cubicBezTo>
                    <a:pt x="141" y="16"/>
                    <a:pt x="140" y="21"/>
                    <a:pt x="138" y="23"/>
                  </a:cubicBezTo>
                  <a:cubicBezTo>
                    <a:pt x="136" y="26"/>
                    <a:pt x="137" y="27"/>
                    <a:pt x="135" y="29"/>
                  </a:cubicBezTo>
                  <a:cubicBezTo>
                    <a:pt x="132" y="30"/>
                    <a:pt x="132" y="32"/>
                    <a:pt x="135" y="36"/>
                  </a:cubicBezTo>
                  <a:cubicBezTo>
                    <a:pt x="138" y="39"/>
                    <a:pt x="134" y="39"/>
                    <a:pt x="131" y="37"/>
                  </a:cubicBezTo>
                  <a:cubicBezTo>
                    <a:pt x="128" y="34"/>
                    <a:pt x="126" y="34"/>
                    <a:pt x="126" y="37"/>
                  </a:cubicBezTo>
                  <a:cubicBezTo>
                    <a:pt x="126" y="40"/>
                    <a:pt x="123" y="39"/>
                    <a:pt x="123" y="35"/>
                  </a:cubicBezTo>
                  <a:cubicBezTo>
                    <a:pt x="124" y="32"/>
                    <a:pt x="120" y="33"/>
                    <a:pt x="119" y="31"/>
                  </a:cubicBezTo>
                  <a:cubicBezTo>
                    <a:pt x="118" y="29"/>
                    <a:pt x="114" y="26"/>
                    <a:pt x="112" y="26"/>
                  </a:cubicBezTo>
                  <a:cubicBezTo>
                    <a:pt x="110" y="27"/>
                    <a:pt x="110" y="29"/>
                    <a:pt x="107" y="29"/>
                  </a:cubicBezTo>
                  <a:cubicBezTo>
                    <a:pt x="105" y="29"/>
                    <a:pt x="105" y="30"/>
                    <a:pt x="105" y="33"/>
                  </a:cubicBezTo>
                  <a:cubicBezTo>
                    <a:pt x="105" y="35"/>
                    <a:pt x="101" y="33"/>
                    <a:pt x="99" y="33"/>
                  </a:cubicBezTo>
                  <a:cubicBezTo>
                    <a:pt x="96" y="33"/>
                    <a:pt x="99" y="36"/>
                    <a:pt x="97" y="37"/>
                  </a:cubicBezTo>
                  <a:cubicBezTo>
                    <a:pt x="96" y="37"/>
                    <a:pt x="96" y="39"/>
                    <a:pt x="94" y="39"/>
                  </a:cubicBezTo>
                  <a:cubicBezTo>
                    <a:pt x="91" y="39"/>
                    <a:pt x="92" y="44"/>
                    <a:pt x="92" y="47"/>
                  </a:cubicBezTo>
                  <a:cubicBezTo>
                    <a:pt x="92" y="50"/>
                    <a:pt x="88" y="46"/>
                    <a:pt x="86" y="47"/>
                  </a:cubicBezTo>
                  <a:cubicBezTo>
                    <a:pt x="84" y="47"/>
                    <a:pt x="87" y="50"/>
                    <a:pt x="87" y="53"/>
                  </a:cubicBezTo>
                  <a:cubicBezTo>
                    <a:pt x="88" y="56"/>
                    <a:pt x="86" y="55"/>
                    <a:pt x="85" y="57"/>
                  </a:cubicBezTo>
                  <a:cubicBezTo>
                    <a:pt x="84" y="58"/>
                    <a:pt x="82" y="53"/>
                    <a:pt x="82" y="51"/>
                  </a:cubicBezTo>
                  <a:cubicBezTo>
                    <a:pt x="82" y="48"/>
                    <a:pt x="79" y="50"/>
                    <a:pt x="75" y="54"/>
                  </a:cubicBezTo>
                  <a:cubicBezTo>
                    <a:pt x="72" y="57"/>
                    <a:pt x="76" y="62"/>
                    <a:pt x="75" y="63"/>
                  </a:cubicBezTo>
                  <a:cubicBezTo>
                    <a:pt x="74" y="64"/>
                    <a:pt x="67" y="70"/>
                    <a:pt x="63" y="75"/>
                  </a:cubicBezTo>
                  <a:cubicBezTo>
                    <a:pt x="60" y="79"/>
                    <a:pt x="52" y="77"/>
                    <a:pt x="49" y="79"/>
                  </a:cubicBezTo>
                  <a:cubicBezTo>
                    <a:pt x="47" y="81"/>
                    <a:pt x="44" y="79"/>
                    <a:pt x="41" y="81"/>
                  </a:cubicBezTo>
                  <a:cubicBezTo>
                    <a:pt x="39" y="83"/>
                    <a:pt x="34" y="87"/>
                    <a:pt x="34" y="85"/>
                  </a:cubicBezTo>
                  <a:cubicBezTo>
                    <a:pt x="33" y="82"/>
                    <a:pt x="27" y="84"/>
                    <a:pt x="24" y="87"/>
                  </a:cubicBezTo>
                  <a:cubicBezTo>
                    <a:pt x="21" y="90"/>
                    <a:pt x="17" y="92"/>
                    <a:pt x="14" y="92"/>
                  </a:cubicBezTo>
                  <a:cubicBezTo>
                    <a:pt x="11" y="93"/>
                    <a:pt x="11" y="97"/>
                    <a:pt x="10" y="98"/>
                  </a:cubicBezTo>
                  <a:cubicBezTo>
                    <a:pt x="9" y="99"/>
                    <a:pt x="9" y="95"/>
                    <a:pt x="9" y="93"/>
                  </a:cubicBezTo>
                  <a:cubicBezTo>
                    <a:pt x="9" y="92"/>
                    <a:pt x="6" y="95"/>
                    <a:pt x="5" y="99"/>
                  </a:cubicBezTo>
                  <a:cubicBezTo>
                    <a:pt x="4" y="103"/>
                    <a:pt x="8" y="104"/>
                    <a:pt x="5" y="108"/>
                  </a:cubicBezTo>
                  <a:cubicBezTo>
                    <a:pt x="3" y="112"/>
                    <a:pt x="0" y="116"/>
                    <a:pt x="4" y="121"/>
                  </a:cubicBezTo>
                  <a:cubicBezTo>
                    <a:pt x="8" y="126"/>
                    <a:pt x="10" y="129"/>
                    <a:pt x="8" y="132"/>
                  </a:cubicBezTo>
                  <a:cubicBezTo>
                    <a:pt x="7" y="134"/>
                    <a:pt x="5" y="127"/>
                    <a:pt x="4" y="128"/>
                  </a:cubicBezTo>
                  <a:cubicBezTo>
                    <a:pt x="3" y="129"/>
                    <a:pt x="7" y="132"/>
                    <a:pt x="6" y="133"/>
                  </a:cubicBezTo>
                  <a:cubicBezTo>
                    <a:pt x="5" y="135"/>
                    <a:pt x="1" y="127"/>
                    <a:pt x="0" y="129"/>
                  </a:cubicBezTo>
                  <a:cubicBezTo>
                    <a:pt x="0" y="131"/>
                    <a:pt x="8" y="143"/>
                    <a:pt x="8" y="147"/>
                  </a:cubicBezTo>
                  <a:cubicBezTo>
                    <a:pt x="9" y="152"/>
                    <a:pt x="16" y="156"/>
                    <a:pt x="15" y="162"/>
                  </a:cubicBezTo>
                  <a:cubicBezTo>
                    <a:pt x="15" y="169"/>
                    <a:pt x="21" y="179"/>
                    <a:pt x="22" y="181"/>
                  </a:cubicBezTo>
                  <a:cubicBezTo>
                    <a:pt x="23" y="182"/>
                    <a:pt x="20" y="187"/>
                    <a:pt x="21" y="192"/>
                  </a:cubicBezTo>
                  <a:cubicBezTo>
                    <a:pt x="21" y="196"/>
                    <a:pt x="19" y="198"/>
                    <a:pt x="16" y="198"/>
                  </a:cubicBezTo>
                  <a:cubicBezTo>
                    <a:pt x="13" y="198"/>
                    <a:pt x="15" y="203"/>
                    <a:pt x="18" y="203"/>
                  </a:cubicBezTo>
                  <a:cubicBezTo>
                    <a:pt x="21" y="204"/>
                    <a:pt x="20" y="206"/>
                    <a:pt x="24" y="209"/>
                  </a:cubicBezTo>
                  <a:cubicBezTo>
                    <a:pt x="28" y="211"/>
                    <a:pt x="37" y="210"/>
                    <a:pt x="40" y="210"/>
                  </a:cubicBezTo>
                  <a:cubicBezTo>
                    <a:pt x="43" y="210"/>
                    <a:pt x="44" y="206"/>
                    <a:pt x="48" y="205"/>
                  </a:cubicBezTo>
                  <a:cubicBezTo>
                    <a:pt x="52" y="205"/>
                    <a:pt x="51" y="204"/>
                    <a:pt x="53" y="202"/>
                  </a:cubicBezTo>
                  <a:cubicBezTo>
                    <a:pt x="55" y="199"/>
                    <a:pt x="65" y="200"/>
                    <a:pt x="74" y="200"/>
                  </a:cubicBezTo>
                  <a:cubicBezTo>
                    <a:pt x="84" y="201"/>
                    <a:pt x="88" y="198"/>
                    <a:pt x="89" y="194"/>
                  </a:cubicBezTo>
                  <a:cubicBezTo>
                    <a:pt x="90" y="191"/>
                    <a:pt x="97" y="190"/>
                    <a:pt x="100" y="188"/>
                  </a:cubicBezTo>
                  <a:cubicBezTo>
                    <a:pt x="102" y="185"/>
                    <a:pt x="105" y="185"/>
                    <a:pt x="112" y="186"/>
                  </a:cubicBezTo>
                  <a:cubicBezTo>
                    <a:pt x="119" y="186"/>
                    <a:pt x="125" y="182"/>
                    <a:pt x="130" y="180"/>
                  </a:cubicBezTo>
                  <a:cubicBezTo>
                    <a:pt x="134" y="179"/>
                    <a:pt x="142" y="179"/>
                    <a:pt x="146" y="178"/>
                  </a:cubicBezTo>
                  <a:cubicBezTo>
                    <a:pt x="151" y="177"/>
                    <a:pt x="151" y="184"/>
                    <a:pt x="156" y="183"/>
                  </a:cubicBezTo>
                  <a:cubicBezTo>
                    <a:pt x="161" y="183"/>
                    <a:pt x="163" y="185"/>
                    <a:pt x="166" y="184"/>
                  </a:cubicBezTo>
                  <a:cubicBezTo>
                    <a:pt x="168" y="184"/>
                    <a:pt x="168" y="186"/>
                    <a:pt x="170" y="187"/>
                  </a:cubicBezTo>
                  <a:cubicBezTo>
                    <a:pt x="173" y="187"/>
                    <a:pt x="173" y="189"/>
                    <a:pt x="171" y="192"/>
                  </a:cubicBezTo>
                  <a:cubicBezTo>
                    <a:pt x="169" y="194"/>
                    <a:pt x="175" y="194"/>
                    <a:pt x="178" y="198"/>
                  </a:cubicBezTo>
                  <a:cubicBezTo>
                    <a:pt x="181" y="203"/>
                    <a:pt x="178" y="204"/>
                    <a:pt x="180" y="207"/>
                  </a:cubicBezTo>
                  <a:cubicBezTo>
                    <a:pt x="182" y="211"/>
                    <a:pt x="183" y="210"/>
                    <a:pt x="187" y="205"/>
                  </a:cubicBezTo>
                  <a:cubicBezTo>
                    <a:pt x="190" y="200"/>
                    <a:pt x="194" y="203"/>
                    <a:pt x="195" y="199"/>
                  </a:cubicBezTo>
                  <a:cubicBezTo>
                    <a:pt x="195" y="195"/>
                    <a:pt x="199" y="190"/>
                    <a:pt x="201" y="192"/>
                  </a:cubicBezTo>
                  <a:cubicBezTo>
                    <a:pt x="204" y="194"/>
                    <a:pt x="200" y="195"/>
                    <a:pt x="198" y="203"/>
                  </a:cubicBezTo>
                  <a:cubicBezTo>
                    <a:pt x="196" y="212"/>
                    <a:pt x="194" y="207"/>
                    <a:pt x="193" y="210"/>
                  </a:cubicBezTo>
                  <a:cubicBezTo>
                    <a:pt x="192" y="212"/>
                    <a:pt x="201" y="213"/>
                    <a:pt x="201" y="209"/>
                  </a:cubicBezTo>
                  <a:cubicBezTo>
                    <a:pt x="201" y="205"/>
                    <a:pt x="202" y="203"/>
                    <a:pt x="205" y="207"/>
                  </a:cubicBezTo>
                  <a:cubicBezTo>
                    <a:pt x="208" y="210"/>
                    <a:pt x="203" y="214"/>
                    <a:pt x="204" y="215"/>
                  </a:cubicBezTo>
                  <a:cubicBezTo>
                    <a:pt x="205" y="217"/>
                    <a:pt x="208" y="215"/>
                    <a:pt x="210" y="215"/>
                  </a:cubicBezTo>
                  <a:cubicBezTo>
                    <a:pt x="213" y="215"/>
                    <a:pt x="217" y="222"/>
                    <a:pt x="217" y="226"/>
                  </a:cubicBezTo>
                  <a:cubicBezTo>
                    <a:pt x="216" y="230"/>
                    <a:pt x="215" y="233"/>
                    <a:pt x="221" y="236"/>
                  </a:cubicBezTo>
                  <a:cubicBezTo>
                    <a:pt x="227" y="240"/>
                    <a:pt x="225" y="240"/>
                    <a:pt x="229" y="240"/>
                  </a:cubicBezTo>
                  <a:cubicBezTo>
                    <a:pt x="234" y="240"/>
                    <a:pt x="243" y="244"/>
                    <a:pt x="245" y="246"/>
                  </a:cubicBezTo>
                  <a:cubicBezTo>
                    <a:pt x="248" y="248"/>
                    <a:pt x="254" y="244"/>
                    <a:pt x="255" y="240"/>
                  </a:cubicBezTo>
                  <a:cubicBezTo>
                    <a:pt x="257" y="236"/>
                    <a:pt x="261" y="240"/>
                    <a:pt x="259" y="241"/>
                  </a:cubicBezTo>
                  <a:cubicBezTo>
                    <a:pt x="256" y="243"/>
                    <a:pt x="260" y="246"/>
                    <a:pt x="260" y="244"/>
                  </a:cubicBezTo>
                  <a:cubicBezTo>
                    <a:pt x="260" y="241"/>
                    <a:pt x="262" y="239"/>
                    <a:pt x="262" y="242"/>
                  </a:cubicBezTo>
                  <a:cubicBezTo>
                    <a:pt x="263" y="245"/>
                    <a:pt x="267" y="245"/>
                    <a:pt x="268" y="247"/>
                  </a:cubicBezTo>
                  <a:cubicBezTo>
                    <a:pt x="269" y="249"/>
                    <a:pt x="270" y="251"/>
                    <a:pt x="270" y="249"/>
                  </a:cubicBezTo>
                  <a:cubicBezTo>
                    <a:pt x="270" y="247"/>
                    <a:pt x="271" y="245"/>
                    <a:pt x="274" y="244"/>
                  </a:cubicBezTo>
                  <a:cubicBezTo>
                    <a:pt x="277" y="243"/>
                    <a:pt x="279" y="241"/>
                    <a:pt x="282" y="239"/>
                  </a:cubicBezTo>
                  <a:cubicBezTo>
                    <a:pt x="285" y="236"/>
                    <a:pt x="297" y="236"/>
                    <a:pt x="298" y="236"/>
                  </a:cubicBezTo>
                  <a:cubicBezTo>
                    <a:pt x="300" y="236"/>
                    <a:pt x="300" y="225"/>
                    <a:pt x="301" y="220"/>
                  </a:cubicBezTo>
                  <a:cubicBezTo>
                    <a:pt x="302" y="214"/>
                    <a:pt x="306" y="213"/>
                    <a:pt x="307" y="207"/>
                  </a:cubicBezTo>
                  <a:cubicBezTo>
                    <a:pt x="308" y="201"/>
                    <a:pt x="314" y="190"/>
                    <a:pt x="316" y="190"/>
                  </a:cubicBezTo>
                  <a:cubicBezTo>
                    <a:pt x="317" y="189"/>
                    <a:pt x="320" y="188"/>
                    <a:pt x="321" y="184"/>
                  </a:cubicBezTo>
                  <a:cubicBezTo>
                    <a:pt x="321" y="181"/>
                    <a:pt x="325" y="177"/>
                    <a:pt x="325" y="173"/>
                  </a:cubicBezTo>
                  <a:cubicBezTo>
                    <a:pt x="325" y="169"/>
                    <a:pt x="327" y="164"/>
                    <a:pt x="327" y="163"/>
                  </a:cubicBezTo>
                  <a:cubicBezTo>
                    <a:pt x="326" y="162"/>
                    <a:pt x="325" y="158"/>
                    <a:pt x="328" y="155"/>
                  </a:cubicBezTo>
                  <a:cubicBezTo>
                    <a:pt x="330" y="152"/>
                    <a:pt x="327" y="149"/>
                    <a:pt x="328" y="148"/>
                  </a:cubicBezTo>
                  <a:close/>
                  <a:moveTo>
                    <a:pt x="149" y="8"/>
                  </a:moveTo>
                  <a:cubicBezTo>
                    <a:pt x="149" y="6"/>
                    <a:pt x="136" y="8"/>
                    <a:pt x="139" y="11"/>
                  </a:cubicBezTo>
                  <a:cubicBezTo>
                    <a:pt x="141" y="12"/>
                    <a:pt x="150" y="10"/>
                    <a:pt x="149" y="8"/>
                  </a:cubicBezTo>
                  <a:close/>
                  <a:moveTo>
                    <a:pt x="189" y="219"/>
                  </a:moveTo>
                  <a:cubicBezTo>
                    <a:pt x="191" y="221"/>
                    <a:pt x="198" y="220"/>
                    <a:pt x="199" y="218"/>
                  </a:cubicBezTo>
                  <a:cubicBezTo>
                    <a:pt x="200" y="215"/>
                    <a:pt x="188" y="218"/>
                    <a:pt x="189" y="219"/>
                  </a:cubicBezTo>
                  <a:close/>
                  <a:moveTo>
                    <a:pt x="270" y="269"/>
                  </a:moveTo>
                  <a:cubicBezTo>
                    <a:pt x="265" y="269"/>
                    <a:pt x="258" y="264"/>
                    <a:pt x="256" y="265"/>
                  </a:cubicBezTo>
                  <a:cubicBezTo>
                    <a:pt x="254" y="265"/>
                    <a:pt x="263" y="278"/>
                    <a:pt x="260" y="281"/>
                  </a:cubicBezTo>
                  <a:cubicBezTo>
                    <a:pt x="258" y="284"/>
                    <a:pt x="267" y="293"/>
                    <a:pt x="271" y="293"/>
                  </a:cubicBezTo>
                  <a:cubicBezTo>
                    <a:pt x="274" y="294"/>
                    <a:pt x="273" y="290"/>
                    <a:pt x="275" y="290"/>
                  </a:cubicBezTo>
                  <a:cubicBezTo>
                    <a:pt x="278" y="290"/>
                    <a:pt x="277" y="288"/>
                    <a:pt x="277" y="286"/>
                  </a:cubicBezTo>
                  <a:cubicBezTo>
                    <a:pt x="277" y="284"/>
                    <a:pt x="280" y="288"/>
                    <a:pt x="282" y="287"/>
                  </a:cubicBezTo>
                  <a:cubicBezTo>
                    <a:pt x="284" y="286"/>
                    <a:pt x="281" y="278"/>
                    <a:pt x="284" y="278"/>
                  </a:cubicBezTo>
                  <a:cubicBezTo>
                    <a:pt x="287" y="278"/>
                    <a:pt x="285" y="269"/>
                    <a:pt x="284" y="266"/>
                  </a:cubicBezTo>
                  <a:cubicBezTo>
                    <a:pt x="283" y="263"/>
                    <a:pt x="275" y="268"/>
                    <a:pt x="270" y="269"/>
                  </a:cubicBezTo>
                  <a:close/>
                </a:path>
              </a:pathLst>
            </a:custGeom>
            <a:solidFill>
              <a:schemeClr val="tx2"/>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9" name="Freeform 346"/>
            <p:cNvSpPr/>
            <p:nvPr/>
          </p:nvSpPr>
          <p:spPr bwMode="auto">
            <a:xfrm>
              <a:off x="6964980" y="3638052"/>
              <a:ext cx="301162" cy="203796"/>
            </a:xfrm>
            <a:custGeom>
              <a:avLst/>
              <a:gdLst>
                <a:gd name="T0" fmla="*/ 114 w 115"/>
                <a:gd name="T1" fmla="*/ 46 h 73"/>
                <a:gd name="T2" fmla="*/ 107 w 115"/>
                <a:gd name="T3" fmla="*/ 44 h 73"/>
                <a:gd name="T4" fmla="*/ 99 w 115"/>
                <a:gd name="T5" fmla="*/ 38 h 73"/>
                <a:gd name="T6" fmla="*/ 90 w 115"/>
                <a:gd name="T7" fmla="*/ 33 h 73"/>
                <a:gd name="T8" fmla="*/ 82 w 115"/>
                <a:gd name="T9" fmla="*/ 27 h 73"/>
                <a:gd name="T10" fmla="*/ 78 w 115"/>
                <a:gd name="T11" fmla="*/ 20 h 73"/>
                <a:gd name="T12" fmla="*/ 75 w 115"/>
                <a:gd name="T13" fmla="*/ 15 h 73"/>
                <a:gd name="T14" fmla="*/ 63 w 115"/>
                <a:gd name="T15" fmla="*/ 14 h 73"/>
                <a:gd name="T16" fmla="*/ 60 w 115"/>
                <a:gd name="T17" fmla="*/ 5 h 73"/>
                <a:gd name="T18" fmla="*/ 54 w 115"/>
                <a:gd name="T19" fmla="*/ 3 h 73"/>
                <a:gd name="T20" fmla="*/ 48 w 115"/>
                <a:gd name="T21" fmla="*/ 2 h 73"/>
                <a:gd name="T22" fmla="*/ 45 w 115"/>
                <a:gd name="T23" fmla="*/ 3 h 73"/>
                <a:gd name="T24" fmla="*/ 42 w 115"/>
                <a:gd name="T25" fmla="*/ 6 h 73"/>
                <a:gd name="T26" fmla="*/ 36 w 115"/>
                <a:gd name="T27" fmla="*/ 11 h 73"/>
                <a:gd name="T28" fmla="*/ 33 w 115"/>
                <a:gd name="T29" fmla="*/ 14 h 73"/>
                <a:gd name="T30" fmla="*/ 28 w 115"/>
                <a:gd name="T31" fmla="*/ 13 h 73"/>
                <a:gd name="T32" fmla="*/ 22 w 115"/>
                <a:gd name="T33" fmla="*/ 12 h 73"/>
                <a:gd name="T34" fmla="*/ 12 w 115"/>
                <a:gd name="T35" fmla="*/ 4 h 73"/>
                <a:gd name="T36" fmla="*/ 4 w 115"/>
                <a:gd name="T37" fmla="*/ 9 h 73"/>
                <a:gd name="T38" fmla="*/ 8 w 115"/>
                <a:gd name="T39" fmla="*/ 7 h 73"/>
                <a:gd name="T40" fmla="*/ 14 w 115"/>
                <a:gd name="T41" fmla="*/ 14 h 73"/>
                <a:gd name="T42" fmla="*/ 18 w 115"/>
                <a:gd name="T43" fmla="*/ 19 h 73"/>
                <a:gd name="T44" fmla="*/ 10 w 115"/>
                <a:gd name="T45" fmla="*/ 21 h 73"/>
                <a:gd name="T46" fmla="*/ 2 w 115"/>
                <a:gd name="T47" fmla="*/ 21 h 73"/>
                <a:gd name="T48" fmla="*/ 4 w 115"/>
                <a:gd name="T49" fmla="*/ 28 h 73"/>
                <a:gd name="T50" fmla="*/ 4 w 115"/>
                <a:gd name="T51" fmla="*/ 33 h 73"/>
                <a:gd name="T52" fmla="*/ 9 w 115"/>
                <a:gd name="T53" fmla="*/ 34 h 73"/>
                <a:gd name="T54" fmla="*/ 11 w 115"/>
                <a:gd name="T55" fmla="*/ 41 h 73"/>
                <a:gd name="T56" fmla="*/ 11 w 115"/>
                <a:gd name="T57" fmla="*/ 52 h 73"/>
                <a:gd name="T58" fmla="*/ 17 w 115"/>
                <a:gd name="T59" fmla="*/ 50 h 73"/>
                <a:gd name="T60" fmla="*/ 24 w 115"/>
                <a:gd name="T61" fmla="*/ 45 h 73"/>
                <a:gd name="T62" fmla="*/ 30 w 115"/>
                <a:gd name="T63" fmla="*/ 45 h 73"/>
                <a:gd name="T64" fmla="*/ 39 w 115"/>
                <a:gd name="T65" fmla="*/ 45 h 73"/>
                <a:gd name="T66" fmla="*/ 45 w 115"/>
                <a:gd name="T67" fmla="*/ 48 h 73"/>
                <a:gd name="T68" fmla="*/ 49 w 115"/>
                <a:gd name="T69" fmla="*/ 49 h 73"/>
                <a:gd name="T70" fmla="*/ 56 w 115"/>
                <a:gd name="T71" fmla="*/ 52 h 73"/>
                <a:gd name="T72" fmla="*/ 60 w 115"/>
                <a:gd name="T73" fmla="*/ 54 h 73"/>
                <a:gd name="T74" fmla="*/ 65 w 115"/>
                <a:gd name="T75" fmla="*/ 59 h 73"/>
                <a:gd name="T76" fmla="*/ 71 w 115"/>
                <a:gd name="T77" fmla="*/ 60 h 73"/>
                <a:gd name="T78" fmla="*/ 72 w 115"/>
                <a:gd name="T79" fmla="*/ 70 h 73"/>
                <a:gd name="T80" fmla="*/ 74 w 115"/>
                <a:gd name="T81" fmla="*/ 70 h 73"/>
                <a:gd name="T82" fmla="*/ 80 w 115"/>
                <a:gd name="T83" fmla="*/ 71 h 73"/>
                <a:gd name="T84" fmla="*/ 87 w 115"/>
                <a:gd name="T85" fmla="*/ 69 h 73"/>
                <a:gd name="T86" fmla="*/ 98 w 115"/>
                <a:gd name="T87" fmla="*/ 62 h 73"/>
                <a:gd name="T88" fmla="*/ 103 w 115"/>
                <a:gd name="T89" fmla="*/ 54 h 73"/>
                <a:gd name="T90" fmla="*/ 109 w 115"/>
                <a:gd name="T91" fmla="*/ 50 h 73"/>
                <a:gd name="T92" fmla="*/ 115 w 115"/>
                <a:gd name="T93" fmla="*/ 52 h 73"/>
                <a:gd name="T94" fmla="*/ 114 w 115"/>
                <a:gd name="T9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5" h="73">
                  <a:moveTo>
                    <a:pt x="114" y="46"/>
                  </a:moveTo>
                  <a:cubicBezTo>
                    <a:pt x="114" y="46"/>
                    <a:pt x="109" y="44"/>
                    <a:pt x="107" y="44"/>
                  </a:cubicBezTo>
                  <a:cubicBezTo>
                    <a:pt x="105" y="44"/>
                    <a:pt x="102" y="40"/>
                    <a:pt x="99" y="38"/>
                  </a:cubicBezTo>
                  <a:cubicBezTo>
                    <a:pt x="96" y="37"/>
                    <a:pt x="91" y="35"/>
                    <a:pt x="90" y="33"/>
                  </a:cubicBezTo>
                  <a:cubicBezTo>
                    <a:pt x="88" y="31"/>
                    <a:pt x="82" y="29"/>
                    <a:pt x="82" y="27"/>
                  </a:cubicBezTo>
                  <a:cubicBezTo>
                    <a:pt x="81" y="25"/>
                    <a:pt x="80" y="23"/>
                    <a:pt x="78" y="20"/>
                  </a:cubicBezTo>
                  <a:cubicBezTo>
                    <a:pt x="76" y="18"/>
                    <a:pt x="76" y="15"/>
                    <a:pt x="75" y="15"/>
                  </a:cubicBezTo>
                  <a:cubicBezTo>
                    <a:pt x="73" y="15"/>
                    <a:pt x="63" y="15"/>
                    <a:pt x="63" y="14"/>
                  </a:cubicBezTo>
                  <a:cubicBezTo>
                    <a:pt x="63" y="12"/>
                    <a:pt x="62" y="6"/>
                    <a:pt x="60" y="5"/>
                  </a:cubicBezTo>
                  <a:cubicBezTo>
                    <a:pt x="58" y="5"/>
                    <a:pt x="55" y="4"/>
                    <a:pt x="54" y="3"/>
                  </a:cubicBezTo>
                  <a:cubicBezTo>
                    <a:pt x="53" y="2"/>
                    <a:pt x="49" y="0"/>
                    <a:pt x="48" y="2"/>
                  </a:cubicBezTo>
                  <a:cubicBezTo>
                    <a:pt x="47" y="3"/>
                    <a:pt x="46" y="3"/>
                    <a:pt x="45" y="3"/>
                  </a:cubicBezTo>
                  <a:cubicBezTo>
                    <a:pt x="44" y="3"/>
                    <a:pt x="44" y="7"/>
                    <a:pt x="42" y="6"/>
                  </a:cubicBezTo>
                  <a:cubicBezTo>
                    <a:pt x="40" y="6"/>
                    <a:pt x="36" y="9"/>
                    <a:pt x="36" y="11"/>
                  </a:cubicBezTo>
                  <a:cubicBezTo>
                    <a:pt x="36" y="12"/>
                    <a:pt x="36" y="15"/>
                    <a:pt x="33" y="14"/>
                  </a:cubicBezTo>
                  <a:cubicBezTo>
                    <a:pt x="32" y="14"/>
                    <a:pt x="30" y="14"/>
                    <a:pt x="28" y="13"/>
                  </a:cubicBezTo>
                  <a:cubicBezTo>
                    <a:pt x="27" y="13"/>
                    <a:pt x="25" y="15"/>
                    <a:pt x="22" y="12"/>
                  </a:cubicBezTo>
                  <a:cubicBezTo>
                    <a:pt x="19" y="8"/>
                    <a:pt x="15" y="4"/>
                    <a:pt x="12" y="4"/>
                  </a:cubicBezTo>
                  <a:cubicBezTo>
                    <a:pt x="10" y="4"/>
                    <a:pt x="2" y="4"/>
                    <a:pt x="4" y="9"/>
                  </a:cubicBezTo>
                  <a:cubicBezTo>
                    <a:pt x="5" y="8"/>
                    <a:pt x="6" y="7"/>
                    <a:pt x="8" y="7"/>
                  </a:cubicBezTo>
                  <a:cubicBezTo>
                    <a:pt x="13" y="8"/>
                    <a:pt x="11" y="14"/>
                    <a:pt x="14" y="14"/>
                  </a:cubicBezTo>
                  <a:cubicBezTo>
                    <a:pt x="17" y="15"/>
                    <a:pt x="21" y="19"/>
                    <a:pt x="18" y="19"/>
                  </a:cubicBezTo>
                  <a:cubicBezTo>
                    <a:pt x="15" y="19"/>
                    <a:pt x="12" y="22"/>
                    <a:pt x="10" y="21"/>
                  </a:cubicBezTo>
                  <a:cubicBezTo>
                    <a:pt x="7" y="20"/>
                    <a:pt x="3" y="18"/>
                    <a:pt x="2" y="21"/>
                  </a:cubicBezTo>
                  <a:cubicBezTo>
                    <a:pt x="1" y="24"/>
                    <a:pt x="0" y="28"/>
                    <a:pt x="4" y="28"/>
                  </a:cubicBezTo>
                  <a:cubicBezTo>
                    <a:pt x="8" y="27"/>
                    <a:pt x="7" y="30"/>
                    <a:pt x="4" y="33"/>
                  </a:cubicBezTo>
                  <a:cubicBezTo>
                    <a:pt x="2" y="35"/>
                    <a:pt x="8" y="32"/>
                    <a:pt x="9" y="34"/>
                  </a:cubicBezTo>
                  <a:cubicBezTo>
                    <a:pt x="9" y="37"/>
                    <a:pt x="12" y="37"/>
                    <a:pt x="11" y="41"/>
                  </a:cubicBezTo>
                  <a:cubicBezTo>
                    <a:pt x="10" y="43"/>
                    <a:pt x="10" y="48"/>
                    <a:pt x="11" y="52"/>
                  </a:cubicBezTo>
                  <a:cubicBezTo>
                    <a:pt x="13" y="52"/>
                    <a:pt x="16" y="51"/>
                    <a:pt x="17" y="50"/>
                  </a:cubicBezTo>
                  <a:cubicBezTo>
                    <a:pt x="18" y="49"/>
                    <a:pt x="22" y="45"/>
                    <a:pt x="24" y="45"/>
                  </a:cubicBezTo>
                  <a:cubicBezTo>
                    <a:pt x="26" y="45"/>
                    <a:pt x="29" y="46"/>
                    <a:pt x="30" y="45"/>
                  </a:cubicBezTo>
                  <a:cubicBezTo>
                    <a:pt x="31" y="43"/>
                    <a:pt x="38" y="43"/>
                    <a:pt x="39" y="45"/>
                  </a:cubicBezTo>
                  <a:cubicBezTo>
                    <a:pt x="41" y="46"/>
                    <a:pt x="44" y="48"/>
                    <a:pt x="45" y="48"/>
                  </a:cubicBezTo>
                  <a:cubicBezTo>
                    <a:pt x="46" y="48"/>
                    <a:pt x="47" y="50"/>
                    <a:pt x="49" y="49"/>
                  </a:cubicBezTo>
                  <a:cubicBezTo>
                    <a:pt x="51" y="49"/>
                    <a:pt x="56" y="50"/>
                    <a:pt x="56" y="52"/>
                  </a:cubicBezTo>
                  <a:cubicBezTo>
                    <a:pt x="56" y="53"/>
                    <a:pt x="58" y="54"/>
                    <a:pt x="60" y="54"/>
                  </a:cubicBezTo>
                  <a:cubicBezTo>
                    <a:pt x="61" y="54"/>
                    <a:pt x="63" y="59"/>
                    <a:pt x="65" y="59"/>
                  </a:cubicBezTo>
                  <a:cubicBezTo>
                    <a:pt x="67" y="59"/>
                    <a:pt x="71" y="59"/>
                    <a:pt x="71" y="60"/>
                  </a:cubicBezTo>
                  <a:cubicBezTo>
                    <a:pt x="71" y="61"/>
                    <a:pt x="71" y="67"/>
                    <a:pt x="72" y="70"/>
                  </a:cubicBezTo>
                  <a:cubicBezTo>
                    <a:pt x="73" y="69"/>
                    <a:pt x="73" y="69"/>
                    <a:pt x="74" y="70"/>
                  </a:cubicBezTo>
                  <a:cubicBezTo>
                    <a:pt x="75" y="70"/>
                    <a:pt x="79" y="69"/>
                    <a:pt x="80" y="71"/>
                  </a:cubicBezTo>
                  <a:cubicBezTo>
                    <a:pt x="80" y="73"/>
                    <a:pt x="87" y="72"/>
                    <a:pt x="87" y="69"/>
                  </a:cubicBezTo>
                  <a:cubicBezTo>
                    <a:pt x="86" y="65"/>
                    <a:pt x="97" y="65"/>
                    <a:pt x="98" y="62"/>
                  </a:cubicBezTo>
                  <a:cubicBezTo>
                    <a:pt x="99" y="59"/>
                    <a:pt x="100" y="53"/>
                    <a:pt x="103" y="54"/>
                  </a:cubicBezTo>
                  <a:cubicBezTo>
                    <a:pt x="105" y="55"/>
                    <a:pt x="107" y="50"/>
                    <a:pt x="109" y="50"/>
                  </a:cubicBezTo>
                  <a:cubicBezTo>
                    <a:pt x="111" y="50"/>
                    <a:pt x="113" y="52"/>
                    <a:pt x="115" y="52"/>
                  </a:cubicBezTo>
                  <a:lnTo>
                    <a:pt x="114" y="46"/>
                  </a:ln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0" name="Freeform 347"/>
            <p:cNvSpPr/>
            <p:nvPr/>
          </p:nvSpPr>
          <p:spPr bwMode="auto">
            <a:xfrm>
              <a:off x="6783026" y="3713367"/>
              <a:ext cx="414098" cy="372149"/>
            </a:xfrm>
            <a:custGeom>
              <a:avLst/>
              <a:gdLst>
                <a:gd name="T0" fmla="*/ 155 w 159"/>
                <a:gd name="T1" fmla="*/ 116 h 134"/>
                <a:gd name="T2" fmla="*/ 151 w 159"/>
                <a:gd name="T3" fmla="*/ 107 h 134"/>
                <a:gd name="T4" fmla="*/ 143 w 159"/>
                <a:gd name="T5" fmla="*/ 100 h 134"/>
                <a:gd name="T6" fmla="*/ 137 w 159"/>
                <a:gd name="T7" fmla="*/ 93 h 134"/>
                <a:gd name="T8" fmla="*/ 145 w 159"/>
                <a:gd name="T9" fmla="*/ 82 h 134"/>
                <a:gd name="T10" fmla="*/ 138 w 159"/>
                <a:gd name="T11" fmla="*/ 77 h 134"/>
                <a:gd name="T12" fmla="*/ 136 w 159"/>
                <a:gd name="T13" fmla="*/ 68 h 134"/>
                <a:gd name="T14" fmla="*/ 136 w 159"/>
                <a:gd name="T15" fmla="*/ 60 h 134"/>
                <a:gd name="T16" fmla="*/ 137 w 159"/>
                <a:gd name="T17" fmla="*/ 53 h 134"/>
                <a:gd name="T18" fmla="*/ 140 w 159"/>
                <a:gd name="T19" fmla="*/ 46 h 134"/>
                <a:gd name="T20" fmla="*/ 142 w 159"/>
                <a:gd name="T21" fmla="*/ 43 h 134"/>
                <a:gd name="T22" fmla="*/ 141 w 159"/>
                <a:gd name="T23" fmla="*/ 33 h 134"/>
                <a:gd name="T24" fmla="*/ 135 w 159"/>
                <a:gd name="T25" fmla="*/ 32 h 134"/>
                <a:gd name="T26" fmla="*/ 130 w 159"/>
                <a:gd name="T27" fmla="*/ 27 h 134"/>
                <a:gd name="T28" fmla="*/ 126 w 159"/>
                <a:gd name="T29" fmla="*/ 25 h 134"/>
                <a:gd name="T30" fmla="*/ 119 w 159"/>
                <a:gd name="T31" fmla="*/ 22 h 134"/>
                <a:gd name="T32" fmla="*/ 115 w 159"/>
                <a:gd name="T33" fmla="*/ 21 h 134"/>
                <a:gd name="T34" fmla="*/ 109 w 159"/>
                <a:gd name="T35" fmla="*/ 18 h 134"/>
                <a:gd name="T36" fmla="*/ 100 w 159"/>
                <a:gd name="T37" fmla="*/ 18 h 134"/>
                <a:gd name="T38" fmla="*/ 94 w 159"/>
                <a:gd name="T39" fmla="*/ 18 h 134"/>
                <a:gd name="T40" fmla="*/ 87 w 159"/>
                <a:gd name="T41" fmla="*/ 23 h 134"/>
                <a:gd name="T42" fmla="*/ 81 w 159"/>
                <a:gd name="T43" fmla="*/ 25 h 134"/>
                <a:gd name="T44" fmla="*/ 80 w 159"/>
                <a:gd name="T45" fmla="*/ 29 h 134"/>
                <a:gd name="T46" fmla="*/ 63 w 159"/>
                <a:gd name="T47" fmla="*/ 33 h 134"/>
                <a:gd name="T48" fmla="*/ 48 w 159"/>
                <a:gd name="T49" fmla="*/ 24 h 134"/>
                <a:gd name="T50" fmla="*/ 38 w 159"/>
                <a:gd name="T51" fmla="*/ 14 h 134"/>
                <a:gd name="T52" fmla="*/ 33 w 159"/>
                <a:gd name="T53" fmla="*/ 10 h 134"/>
                <a:gd name="T54" fmla="*/ 31 w 159"/>
                <a:gd name="T55" fmla="*/ 3 h 134"/>
                <a:gd name="T56" fmla="*/ 15 w 159"/>
                <a:gd name="T57" fmla="*/ 10 h 134"/>
                <a:gd name="T58" fmla="*/ 10 w 159"/>
                <a:gd name="T59" fmla="*/ 7 h 134"/>
                <a:gd name="T60" fmla="*/ 5 w 159"/>
                <a:gd name="T61" fmla="*/ 1 h 134"/>
                <a:gd name="T62" fmla="*/ 2 w 159"/>
                <a:gd name="T63" fmla="*/ 5 h 134"/>
                <a:gd name="T64" fmla="*/ 2 w 159"/>
                <a:gd name="T65" fmla="*/ 11 h 134"/>
                <a:gd name="T66" fmla="*/ 2 w 159"/>
                <a:gd name="T67" fmla="*/ 20 h 134"/>
                <a:gd name="T68" fmla="*/ 6 w 159"/>
                <a:gd name="T69" fmla="*/ 26 h 134"/>
                <a:gd name="T70" fmla="*/ 9 w 159"/>
                <a:gd name="T71" fmla="*/ 33 h 134"/>
                <a:gd name="T72" fmla="*/ 13 w 159"/>
                <a:gd name="T73" fmla="*/ 37 h 134"/>
                <a:gd name="T74" fmla="*/ 17 w 159"/>
                <a:gd name="T75" fmla="*/ 40 h 134"/>
                <a:gd name="T76" fmla="*/ 16 w 159"/>
                <a:gd name="T77" fmla="*/ 45 h 134"/>
                <a:gd name="T78" fmla="*/ 12 w 159"/>
                <a:gd name="T79" fmla="*/ 51 h 134"/>
                <a:gd name="T80" fmla="*/ 13 w 159"/>
                <a:gd name="T81" fmla="*/ 59 h 134"/>
                <a:gd name="T82" fmla="*/ 17 w 159"/>
                <a:gd name="T83" fmla="*/ 63 h 134"/>
                <a:gd name="T84" fmla="*/ 26 w 159"/>
                <a:gd name="T85" fmla="*/ 69 h 134"/>
                <a:gd name="T86" fmla="*/ 30 w 159"/>
                <a:gd name="T87" fmla="*/ 74 h 134"/>
                <a:gd name="T88" fmla="*/ 29 w 159"/>
                <a:gd name="T89" fmla="*/ 79 h 134"/>
                <a:gd name="T90" fmla="*/ 32 w 159"/>
                <a:gd name="T91" fmla="*/ 85 h 134"/>
                <a:gd name="T92" fmla="*/ 37 w 159"/>
                <a:gd name="T93" fmla="*/ 91 h 134"/>
                <a:gd name="T94" fmla="*/ 39 w 159"/>
                <a:gd name="T95" fmla="*/ 91 h 134"/>
                <a:gd name="T96" fmla="*/ 42 w 159"/>
                <a:gd name="T97" fmla="*/ 90 h 134"/>
                <a:gd name="T98" fmla="*/ 48 w 159"/>
                <a:gd name="T99" fmla="*/ 90 h 134"/>
                <a:gd name="T100" fmla="*/ 56 w 159"/>
                <a:gd name="T101" fmla="*/ 102 h 134"/>
                <a:gd name="T102" fmla="*/ 61 w 159"/>
                <a:gd name="T103" fmla="*/ 110 h 134"/>
                <a:gd name="T104" fmla="*/ 70 w 159"/>
                <a:gd name="T105" fmla="*/ 114 h 134"/>
                <a:gd name="T106" fmla="*/ 89 w 159"/>
                <a:gd name="T107" fmla="*/ 121 h 134"/>
                <a:gd name="T108" fmla="*/ 102 w 159"/>
                <a:gd name="T109" fmla="*/ 118 h 134"/>
                <a:gd name="T110" fmla="*/ 108 w 159"/>
                <a:gd name="T111" fmla="*/ 128 h 134"/>
                <a:gd name="T112" fmla="*/ 136 w 159"/>
                <a:gd name="T113" fmla="*/ 134 h 134"/>
                <a:gd name="T114" fmla="*/ 144 w 159"/>
                <a:gd name="T115" fmla="*/ 134 h 134"/>
                <a:gd name="T116" fmla="*/ 144 w 159"/>
                <a:gd name="T117" fmla="*/ 132 h 134"/>
                <a:gd name="T118" fmla="*/ 149 w 159"/>
                <a:gd name="T119" fmla="*/ 124 h 134"/>
                <a:gd name="T120" fmla="*/ 157 w 159"/>
                <a:gd name="T121" fmla="*/ 122 h 134"/>
                <a:gd name="T122" fmla="*/ 155 w 159"/>
                <a:gd name="T123" fmla="*/ 11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34">
                  <a:moveTo>
                    <a:pt x="155" y="116"/>
                  </a:moveTo>
                  <a:cubicBezTo>
                    <a:pt x="153" y="115"/>
                    <a:pt x="155" y="109"/>
                    <a:pt x="151" y="107"/>
                  </a:cubicBezTo>
                  <a:cubicBezTo>
                    <a:pt x="147" y="105"/>
                    <a:pt x="144" y="103"/>
                    <a:pt x="143" y="100"/>
                  </a:cubicBezTo>
                  <a:cubicBezTo>
                    <a:pt x="142" y="98"/>
                    <a:pt x="137" y="95"/>
                    <a:pt x="137" y="93"/>
                  </a:cubicBezTo>
                  <a:cubicBezTo>
                    <a:pt x="138" y="91"/>
                    <a:pt x="147" y="85"/>
                    <a:pt x="145" y="82"/>
                  </a:cubicBezTo>
                  <a:cubicBezTo>
                    <a:pt x="144" y="78"/>
                    <a:pt x="138" y="79"/>
                    <a:pt x="138" y="77"/>
                  </a:cubicBezTo>
                  <a:cubicBezTo>
                    <a:pt x="137" y="76"/>
                    <a:pt x="138" y="72"/>
                    <a:pt x="136" y="68"/>
                  </a:cubicBezTo>
                  <a:cubicBezTo>
                    <a:pt x="135" y="65"/>
                    <a:pt x="138" y="62"/>
                    <a:pt x="136" y="60"/>
                  </a:cubicBezTo>
                  <a:cubicBezTo>
                    <a:pt x="135" y="58"/>
                    <a:pt x="137" y="54"/>
                    <a:pt x="137" y="53"/>
                  </a:cubicBezTo>
                  <a:cubicBezTo>
                    <a:pt x="138" y="51"/>
                    <a:pt x="141" y="50"/>
                    <a:pt x="140" y="46"/>
                  </a:cubicBezTo>
                  <a:cubicBezTo>
                    <a:pt x="140" y="44"/>
                    <a:pt x="141" y="43"/>
                    <a:pt x="142" y="43"/>
                  </a:cubicBezTo>
                  <a:cubicBezTo>
                    <a:pt x="141" y="40"/>
                    <a:pt x="141" y="34"/>
                    <a:pt x="141" y="33"/>
                  </a:cubicBezTo>
                  <a:cubicBezTo>
                    <a:pt x="141" y="32"/>
                    <a:pt x="137" y="32"/>
                    <a:pt x="135" y="32"/>
                  </a:cubicBezTo>
                  <a:cubicBezTo>
                    <a:pt x="133" y="32"/>
                    <a:pt x="131" y="27"/>
                    <a:pt x="130" y="27"/>
                  </a:cubicBezTo>
                  <a:cubicBezTo>
                    <a:pt x="128" y="27"/>
                    <a:pt x="126" y="26"/>
                    <a:pt x="126" y="25"/>
                  </a:cubicBezTo>
                  <a:cubicBezTo>
                    <a:pt x="126" y="23"/>
                    <a:pt x="121" y="22"/>
                    <a:pt x="119" y="22"/>
                  </a:cubicBezTo>
                  <a:cubicBezTo>
                    <a:pt x="117" y="23"/>
                    <a:pt x="116" y="21"/>
                    <a:pt x="115" y="21"/>
                  </a:cubicBezTo>
                  <a:cubicBezTo>
                    <a:pt x="114" y="21"/>
                    <a:pt x="111" y="19"/>
                    <a:pt x="109" y="18"/>
                  </a:cubicBezTo>
                  <a:cubicBezTo>
                    <a:pt x="108" y="16"/>
                    <a:pt x="101" y="16"/>
                    <a:pt x="100" y="18"/>
                  </a:cubicBezTo>
                  <a:cubicBezTo>
                    <a:pt x="99" y="19"/>
                    <a:pt x="96" y="18"/>
                    <a:pt x="94" y="18"/>
                  </a:cubicBezTo>
                  <a:cubicBezTo>
                    <a:pt x="92" y="18"/>
                    <a:pt x="88" y="22"/>
                    <a:pt x="87" y="23"/>
                  </a:cubicBezTo>
                  <a:cubicBezTo>
                    <a:pt x="86" y="24"/>
                    <a:pt x="83" y="25"/>
                    <a:pt x="81" y="25"/>
                  </a:cubicBezTo>
                  <a:cubicBezTo>
                    <a:pt x="81" y="27"/>
                    <a:pt x="81" y="28"/>
                    <a:pt x="80" y="29"/>
                  </a:cubicBezTo>
                  <a:cubicBezTo>
                    <a:pt x="79" y="31"/>
                    <a:pt x="70" y="32"/>
                    <a:pt x="63" y="33"/>
                  </a:cubicBezTo>
                  <a:cubicBezTo>
                    <a:pt x="56" y="33"/>
                    <a:pt x="56" y="24"/>
                    <a:pt x="48" y="24"/>
                  </a:cubicBezTo>
                  <a:cubicBezTo>
                    <a:pt x="43" y="24"/>
                    <a:pt x="39" y="19"/>
                    <a:pt x="38" y="14"/>
                  </a:cubicBezTo>
                  <a:cubicBezTo>
                    <a:pt x="35" y="13"/>
                    <a:pt x="32" y="11"/>
                    <a:pt x="33" y="10"/>
                  </a:cubicBezTo>
                  <a:cubicBezTo>
                    <a:pt x="33" y="9"/>
                    <a:pt x="35" y="1"/>
                    <a:pt x="31" y="3"/>
                  </a:cubicBezTo>
                  <a:cubicBezTo>
                    <a:pt x="27" y="5"/>
                    <a:pt x="22" y="11"/>
                    <a:pt x="15" y="10"/>
                  </a:cubicBezTo>
                  <a:cubicBezTo>
                    <a:pt x="8" y="9"/>
                    <a:pt x="13" y="8"/>
                    <a:pt x="10" y="7"/>
                  </a:cubicBezTo>
                  <a:cubicBezTo>
                    <a:pt x="6" y="5"/>
                    <a:pt x="8" y="1"/>
                    <a:pt x="5" y="1"/>
                  </a:cubicBezTo>
                  <a:cubicBezTo>
                    <a:pt x="1" y="0"/>
                    <a:pt x="4" y="5"/>
                    <a:pt x="2" y="5"/>
                  </a:cubicBezTo>
                  <a:cubicBezTo>
                    <a:pt x="0" y="5"/>
                    <a:pt x="2" y="10"/>
                    <a:pt x="2" y="11"/>
                  </a:cubicBezTo>
                  <a:cubicBezTo>
                    <a:pt x="3" y="13"/>
                    <a:pt x="1" y="20"/>
                    <a:pt x="2" y="20"/>
                  </a:cubicBezTo>
                  <a:cubicBezTo>
                    <a:pt x="4" y="20"/>
                    <a:pt x="6" y="25"/>
                    <a:pt x="6" y="26"/>
                  </a:cubicBezTo>
                  <a:cubicBezTo>
                    <a:pt x="6" y="27"/>
                    <a:pt x="9" y="31"/>
                    <a:pt x="9" y="33"/>
                  </a:cubicBezTo>
                  <a:cubicBezTo>
                    <a:pt x="9" y="35"/>
                    <a:pt x="12" y="37"/>
                    <a:pt x="13" y="37"/>
                  </a:cubicBezTo>
                  <a:cubicBezTo>
                    <a:pt x="15" y="37"/>
                    <a:pt x="17" y="38"/>
                    <a:pt x="17" y="40"/>
                  </a:cubicBezTo>
                  <a:cubicBezTo>
                    <a:pt x="16" y="42"/>
                    <a:pt x="17" y="45"/>
                    <a:pt x="16" y="45"/>
                  </a:cubicBezTo>
                  <a:cubicBezTo>
                    <a:pt x="14" y="45"/>
                    <a:pt x="14" y="51"/>
                    <a:pt x="12" y="51"/>
                  </a:cubicBezTo>
                  <a:cubicBezTo>
                    <a:pt x="11" y="52"/>
                    <a:pt x="12" y="58"/>
                    <a:pt x="13" y="59"/>
                  </a:cubicBezTo>
                  <a:cubicBezTo>
                    <a:pt x="15" y="59"/>
                    <a:pt x="17" y="61"/>
                    <a:pt x="17" y="63"/>
                  </a:cubicBezTo>
                  <a:cubicBezTo>
                    <a:pt x="17" y="65"/>
                    <a:pt x="24" y="69"/>
                    <a:pt x="26" y="69"/>
                  </a:cubicBezTo>
                  <a:cubicBezTo>
                    <a:pt x="28" y="70"/>
                    <a:pt x="29" y="73"/>
                    <a:pt x="30" y="74"/>
                  </a:cubicBezTo>
                  <a:cubicBezTo>
                    <a:pt x="31" y="75"/>
                    <a:pt x="29" y="78"/>
                    <a:pt x="29" y="79"/>
                  </a:cubicBezTo>
                  <a:cubicBezTo>
                    <a:pt x="30" y="81"/>
                    <a:pt x="32" y="82"/>
                    <a:pt x="32" y="85"/>
                  </a:cubicBezTo>
                  <a:cubicBezTo>
                    <a:pt x="32" y="86"/>
                    <a:pt x="34" y="89"/>
                    <a:pt x="37" y="91"/>
                  </a:cubicBezTo>
                  <a:cubicBezTo>
                    <a:pt x="37" y="91"/>
                    <a:pt x="38" y="91"/>
                    <a:pt x="39" y="91"/>
                  </a:cubicBezTo>
                  <a:cubicBezTo>
                    <a:pt x="41" y="91"/>
                    <a:pt x="41" y="88"/>
                    <a:pt x="42" y="90"/>
                  </a:cubicBezTo>
                  <a:cubicBezTo>
                    <a:pt x="44" y="91"/>
                    <a:pt x="46" y="90"/>
                    <a:pt x="48" y="90"/>
                  </a:cubicBezTo>
                  <a:cubicBezTo>
                    <a:pt x="50" y="89"/>
                    <a:pt x="54" y="98"/>
                    <a:pt x="56" y="102"/>
                  </a:cubicBezTo>
                  <a:cubicBezTo>
                    <a:pt x="58" y="106"/>
                    <a:pt x="58" y="108"/>
                    <a:pt x="61" y="110"/>
                  </a:cubicBezTo>
                  <a:cubicBezTo>
                    <a:pt x="63" y="111"/>
                    <a:pt x="67" y="110"/>
                    <a:pt x="70" y="114"/>
                  </a:cubicBezTo>
                  <a:cubicBezTo>
                    <a:pt x="74" y="118"/>
                    <a:pt x="84" y="121"/>
                    <a:pt x="89" y="121"/>
                  </a:cubicBezTo>
                  <a:cubicBezTo>
                    <a:pt x="93" y="122"/>
                    <a:pt x="96" y="117"/>
                    <a:pt x="102" y="118"/>
                  </a:cubicBezTo>
                  <a:cubicBezTo>
                    <a:pt x="107" y="119"/>
                    <a:pt x="106" y="126"/>
                    <a:pt x="108" y="128"/>
                  </a:cubicBezTo>
                  <a:cubicBezTo>
                    <a:pt x="110" y="131"/>
                    <a:pt x="132" y="133"/>
                    <a:pt x="136" y="134"/>
                  </a:cubicBezTo>
                  <a:cubicBezTo>
                    <a:pt x="137" y="134"/>
                    <a:pt x="141" y="134"/>
                    <a:pt x="144" y="134"/>
                  </a:cubicBezTo>
                  <a:cubicBezTo>
                    <a:pt x="144" y="134"/>
                    <a:pt x="144" y="133"/>
                    <a:pt x="144" y="132"/>
                  </a:cubicBezTo>
                  <a:cubicBezTo>
                    <a:pt x="144" y="129"/>
                    <a:pt x="147" y="125"/>
                    <a:pt x="149" y="124"/>
                  </a:cubicBezTo>
                  <a:cubicBezTo>
                    <a:pt x="152" y="123"/>
                    <a:pt x="154" y="122"/>
                    <a:pt x="157" y="122"/>
                  </a:cubicBezTo>
                  <a:cubicBezTo>
                    <a:pt x="159" y="122"/>
                    <a:pt x="157" y="117"/>
                    <a:pt x="155" y="11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1" name="Freeform 348"/>
            <p:cNvSpPr>
              <a:spLocks noEditPoints="1"/>
            </p:cNvSpPr>
            <p:nvPr/>
          </p:nvSpPr>
          <p:spPr bwMode="auto">
            <a:xfrm>
              <a:off x="6837403" y="3272548"/>
              <a:ext cx="855385" cy="427528"/>
            </a:xfrm>
            <a:custGeom>
              <a:avLst/>
              <a:gdLst>
                <a:gd name="T0" fmla="*/ 316 w 327"/>
                <a:gd name="T1" fmla="*/ 64 h 154"/>
                <a:gd name="T2" fmla="*/ 305 w 327"/>
                <a:gd name="T3" fmla="*/ 53 h 154"/>
                <a:gd name="T4" fmla="*/ 284 w 327"/>
                <a:gd name="T5" fmla="*/ 50 h 154"/>
                <a:gd name="T6" fmla="*/ 265 w 327"/>
                <a:gd name="T7" fmla="*/ 36 h 154"/>
                <a:gd name="T8" fmla="*/ 243 w 327"/>
                <a:gd name="T9" fmla="*/ 12 h 154"/>
                <a:gd name="T10" fmla="*/ 220 w 327"/>
                <a:gd name="T11" fmla="*/ 21 h 154"/>
                <a:gd name="T12" fmla="*/ 215 w 327"/>
                <a:gd name="T13" fmla="*/ 15 h 154"/>
                <a:gd name="T14" fmla="*/ 203 w 327"/>
                <a:gd name="T15" fmla="*/ 14 h 154"/>
                <a:gd name="T16" fmla="*/ 197 w 327"/>
                <a:gd name="T17" fmla="*/ 2 h 154"/>
                <a:gd name="T18" fmla="*/ 169 w 327"/>
                <a:gd name="T19" fmla="*/ 7 h 154"/>
                <a:gd name="T20" fmla="*/ 137 w 327"/>
                <a:gd name="T21" fmla="*/ 14 h 154"/>
                <a:gd name="T22" fmla="*/ 121 w 327"/>
                <a:gd name="T23" fmla="*/ 22 h 154"/>
                <a:gd name="T24" fmla="*/ 118 w 327"/>
                <a:gd name="T25" fmla="*/ 33 h 154"/>
                <a:gd name="T26" fmla="*/ 121 w 327"/>
                <a:gd name="T27" fmla="*/ 43 h 154"/>
                <a:gd name="T28" fmla="*/ 112 w 327"/>
                <a:gd name="T29" fmla="*/ 49 h 154"/>
                <a:gd name="T30" fmla="*/ 100 w 327"/>
                <a:gd name="T31" fmla="*/ 48 h 154"/>
                <a:gd name="T32" fmla="*/ 80 w 327"/>
                <a:gd name="T33" fmla="*/ 50 h 154"/>
                <a:gd name="T34" fmla="*/ 65 w 327"/>
                <a:gd name="T35" fmla="*/ 50 h 154"/>
                <a:gd name="T36" fmla="*/ 44 w 327"/>
                <a:gd name="T37" fmla="*/ 41 h 154"/>
                <a:gd name="T38" fmla="*/ 25 w 327"/>
                <a:gd name="T39" fmla="*/ 47 h 154"/>
                <a:gd name="T40" fmla="*/ 18 w 327"/>
                <a:gd name="T41" fmla="*/ 60 h 154"/>
                <a:gd name="T42" fmla="*/ 2 w 327"/>
                <a:gd name="T43" fmla="*/ 63 h 154"/>
                <a:gd name="T44" fmla="*/ 0 w 327"/>
                <a:gd name="T45" fmla="*/ 74 h 154"/>
                <a:gd name="T46" fmla="*/ 12 w 327"/>
                <a:gd name="T47" fmla="*/ 81 h 154"/>
                <a:gd name="T48" fmla="*/ 20 w 327"/>
                <a:gd name="T49" fmla="*/ 95 h 154"/>
                <a:gd name="T50" fmla="*/ 41 w 327"/>
                <a:gd name="T51" fmla="*/ 90 h 154"/>
                <a:gd name="T52" fmla="*/ 46 w 327"/>
                <a:gd name="T53" fmla="*/ 107 h 154"/>
                <a:gd name="T54" fmla="*/ 31 w 327"/>
                <a:gd name="T55" fmla="*/ 117 h 154"/>
                <a:gd name="T56" fmla="*/ 46 w 327"/>
                <a:gd name="T57" fmla="*/ 132 h 154"/>
                <a:gd name="T58" fmla="*/ 53 w 327"/>
                <a:gd name="T59" fmla="*/ 141 h 154"/>
                <a:gd name="T60" fmla="*/ 77 w 327"/>
                <a:gd name="T61" fmla="*/ 145 h 154"/>
                <a:gd name="T62" fmla="*/ 99 w 327"/>
                <a:gd name="T63" fmla="*/ 103 h 154"/>
                <a:gd name="T64" fmla="*/ 111 w 327"/>
                <a:gd name="T65" fmla="*/ 104 h 154"/>
                <a:gd name="T66" fmla="*/ 136 w 327"/>
                <a:gd name="T67" fmla="*/ 124 h 154"/>
                <a:gd name="T68" fmla="*/ 160 w 327"/>
                <a:gd name="T69" fmla="*/ 137 h 154"/>
                <a:gd name="T70" fmla="*/ 178 w 327"/>
                <a:gd name="T71" fmla="*/ 151 h 154"/>
                <a:gd name="T72" fmla="*/ 195 w 327"/>
                <a:gd name="T73" fmla="*/ 143 h 154"/>
                <a:gd name="T74" fmla="*/ 213 w 327"/>
                <a:gd name="T75" fmla="*/ 133 h 154"/>
                <a:gd name="T76" fmla="*/ 239 w 327"/>
                <a:gd name="T77" fmla="*/ 132 h 154"/>
                <a:gd name="T78" fmla="*/ 274 w 327"/>
                <a:gd name="T79" fmla="*/ 138 h 154"/>
                <a:gd name="T80" fmla="*/ 275 w 327"/>
                <a:gd name="T81" fmla="*/ 119 h 154"/>
                <a:gd name="T82" fmla="*/ 286 w 327"/>
                <a:gd name="T83" fmla="*/ 108 h 154"/>
                <a:gd name="T84" fmla="*/ 296 w 327"/>
                <a:gd name="T85" fmla="*/ 90 h 154"/>
                <a:gd name="T86" fmla="*/ 317 w 327"/>
                <a:gd name="T87" fmla="*/ 88 h 154"/>
                <a:gd name="T88" fmla="*/ 324 w 327"/>
                <a:gd name="T89" fmla="*/ 71 h 154"/>
                <a:gd name="T90" fmla="*/ 122 w 327"/>
                <a:gd name="T91" fmla="*/ 98 h 154"/>
                <a:gd name="T92" fmla="*/ 257 w 327"/>
                <a:gd name="T93" fmla="*/ 97 h 154"/>
                <a:gd name="T94" fmla="*/ 224 w 327"/>
                <a:gd name="T95" fmla="*/ 97 h 154"/>
                <a:gd name="T96" fmla="*/ 257 w 327"/>
                <a:gd name="T97" fmla="*/ 9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7" h="154">
                  <a:moveTo>
                    <a:pt x="325" y="63"/>
                  </a:moveTo>
                  <a:cubicBezTo>
                    <a:pt x="325" y="61"/>
                    <a:pt x="324" y="62"/>
                    <a:pt x="323" y="63"/>
                  </a:cubicBezTo>
                  <a:cubicBezTo>
                    <a:pt x="321" y="63"/>
                    <a:pt x="318" y="64"/>
                    <a:pt x="316" y="64"/>
                  </a:cubicBezTo>
                  <a:cubicBezTo>
                    <a:pt x="315" y="64"/>
                    <a:pt x="312" y="62"/>
                    <a:pt x="312" y="60"/>
                  </a:cubicBezTo>
                  <a:cubicBezTo>
                    <a:pt x="312" y="59"/>
                    <a:pt x="312" y="57"/>
                    <a:pt x="310" y="57"/>
                  </a:cubicBezTo>
                  <a:cubicBezTo>
                    <a:pt x="309" y="57"/>
                    <a:pt x="307" y="57"/>
                    <a:pt x="305" y="53"/>
                  </a:cubicBezTo>
                  <a:cubicBezTo>
                    <a:pt x="304" y="50"/>
                    <a:pt x="302" y="50"/>
                    <a:pt x="300" y="49"/>
                  </a:cubicBezTo>
                  <a:cubicBezTo>
                    <a:pt x="299" y="48"/>
                    <a:pt x="294" y="51"/>
                    <a:pt x="292" y="51"/>
                  </a:cubicBezTo>
                  <a:cubicBezTo>
                    <a:pt x="290" y="52"/>
                    <a:pt x="287" y="51"/>
                    <a:pt x="284" y="50"/>
                  </a:cubicBezTo>
                  <a:cubicBezTo>
                    <a:pt x="282" y="50"/>
                    <a:pt x="280" y="45"/>
                    <a:pt x="278" y="46"/>
                  </a:cubicBezTo>
                  <a:cubicBezTo>
                    <a:pt x="276" y="46"/>
                    <a:pt x="275" y="51"/>
                    <a:pt x="273" y="51"/>
                  </a:cubicBezTo>
                  <a:cubicBezTo>
                    <a:pt x="272" y="51"/>
                    <a:pt x="268" y="41"/>
                    <a:pt x="265" y="36"/>
                  </a:cubicBezTo>
                  <a:cubicBezTo>
                    <a:pt x="262" y="31"/>
                    <a:pt x="256" y="21"/>
                    <a:pt x="250" y="19"/>
                  </a:cubicBezTo>
                  <a:cubicBezTo>
                    <a:pt x="245" y="17"/>
                    <a:pt x="247" y="14"/>
                    <a:pt x="248" y="13"/>
                  </a:cubicBezTo>
                  <a:cubicBezTo>
                    <a:pt x="249" y="11"/>
                    <a:pt x="245" y="11"/>
                    <a:pt x="243" y="12"/>
                  </a:cubicBezTo>
                  <a:cubicBezTo>
                    <a:pt x="240" y="13"/>
                    <a:pt x="238" y="16"/>
                    <a:pt x="235" y="16"/>
                  </a:cubicBezTo>
                  <a:cubicBezTo>
                    <a:pt x="233" y="17"/>
                    <a:pt x="229" y="21"/>
                    <a:pt x="227" y="20"/>
                  </a:cubicBezTo>
                  <a:cubicBezTo>
                    <a:pt x="224" y="19"/>
                    <a:pt x="223" y="23"/>
                    <a:pt x="220" y="21"/>
                  </a:cubicBezTo>
                  <a:cubicBezTo>
                    <a:pt x="218" y="19"/>
                    <a:pt x="223" y="18"/>
                    <a:pt x="223" y="16"/>
                  </a:cubicBezTo>
                  <a:cubicBezTo>
                    <a:pt x="223" y="14"/>
                    <a:pt x="220" y="17"/>
                    <a:pt x="219" y="16"/>
                  </a:cubicBezTo>
                  <a:cubicBezTo>
                    <a:pt x="218" y="15"/>
                    <a:pt x="215" y="13"/>
                    <a:pt x="215" y="15"/>
                  </a:cubicBezTo>
                  <a:cubicBezTo>
                    <a:pt x="215" y="17"/>
                    <a:pt x="213" y="16"/>
                    <a:pt x="213" y="15"/>
                  </a:cubicBezTo>
                  <a:cubicBezTo>
                    <a:pt x="213" y="13"/>
                    <a:pt x="211" y="11"/>
                    <a:pt x="210" y="13"/>
                  </a:cubicBezTo>
                  <a:cubicBezTo>
                    <a:pt x="209" y="14"/>
                    <a:pt x="204" y="15"/>
                    <a:pt x="203" y="14"/>
                  </a:cubicBezTo>
                  <a:cubicBezTo>
                    <a:pt x="202" y="13"/>
                    <a:pt x="203" y="12"/>
                    <a:pt x="204" y="10"/>
                  </a:cubicBezTo>
                  <a:cubicBezTo>
                    <a:pt x="204" y="9"/>
                    <a:pt x="202" y="7"/>
                    <a:pt x="202" y="5"/>
                  </a:cubicBezTo>
                  <a:cubicBezTo>
                    <a:pt x="202" y="3"/>
                    <a:pt x="199" y="1"/>
                    <a:pt x="197" y="2"/>
                  </a:cubicBezTo>
                  <a:cubicBezTo>
                    <a:pt x="195" y="2"/>
                    <a:pt x="193" y="2"/>
                    <a:pt x="191" y="1"/>
                  </a:cubicBezTo>
                  <a:cubicBezTo>
                    <a:pt x="189" y="0"/>
                    <a:pt x="181" y="1"/>
                    <a:pt x="181" y="3"/>
                  </a:cubicBezTo>
                  <a:cubicBezTo>
                    <a:pt x="180" y="5"/>
                    <a:pt x="171" y="6"/>
                    <a:pt x="169" y="7"/>
                  </a:cubicBezTo>
                  <a:cubicBezTo>
                    <a:pt x="167" y="8"/>
                    <a:pt x="160" y="9"/>
                    <a:pt x="158" y="9"/>
                  </a:cubicBezTo>
                  <a:cubicBezTo>
                    <a:pt x="155" y="9"/>
                    <a:pt x="153" y="12"/>
                    <a:pt x="149" y="12"/>
                  </a:cubicBezTo>
                  <a:cubicBezTo>
                    <a:pt x="146" y="12"/>
                    <a:pt x="140" y="12"/>
                    <a:pt x="137" y="14"/>
                  </a:cubicBezTo>
                  <a:cubicBezTo>
                    <a:pt x="134" y="16"/>
                    <a:pt x="130" y="14"/>
                    <a:pt x="128" y="15"/>
                  </a:cubicBezTo>
                  <a:cubicBezTo>
                    <a:pt x="125" y="16"/>
                    <a:pt x="122" y="15"/>
                    <a:pt x="121" y="15"/>
                  </a:cubicBezTo>
                  <a:cubicBezTo>
                    <a:pt x="120" y="16"/>
                    <a:pt x="120" y="20"/>
                    <a:pt x="121" y="22"/>
                  </a:cubicBezTo>
                  <a:cubicBezTo>
                    <a:pt x="122" y="24"/>
                    <a:pt x="128" y="25"/>
                    <a:pt x="128" y="26"/>
                  </a:cubicBezTo>
                  <a:cubicBezTo>
                    <a:pt x="129" y="27"/>
                    <a:pt x="123" y="27"/>
                    <a:pt x="120" y="27"/>
                  </a:cubicBezTo>
                  <a:cubicBezTo>
                    <a:pt x="117" y="28"/>
                    <a:pt x="118" y="31"/>
                    <a:pt x="118" y="33"/>
                  </a:cubicBezTo>
                  <a:cubicBezTo>
                    <a:pt x="119" y="35"/>
                    <a:pt x="115" y="36"/>
                    <a:pt x="113" y="37"/>
                  </a:cubicBezTo>
                  <a:cubicBezTo>
                    <a:pt x="111" y="38"/>
                    <a:pt x="113" y="41"/>
                    <a:pt x="115" y="41"/>
                  </a:cubicBezTo>
                  <a:cubicBezTo>
                    <a:pt x="118" y="41"/>
                    <a:pt x="119" y="43"/>
                    <a:pt x="121" y="43"/>
                  </a:cubicBezTo>
                  <a:cubicBezTo>
                    <a:pt x="123" y="43"/>
                    <a:pt x="123" y="47"/>
                    <a:pt x="123" y="49"/>
                  </a:cubicBezTo>
                  <a:cubicBezTo>
                    <a:pt x="123" y="51"/>
                    <a:pt x="121" y="52"/>
                    <a:pt x="118" y="52"/>
                  </a:cubicBezTo>
                  <a:cubicBezTo>
                    <a:pt x="115" y="52"/>
                    <a:pt x="114" y="50"/>
                    <a:pt x="112" y="49"/>
                  </a:cubicBezTo>
                  <a:cubicBezTo>
                    <a:pt x="110" y="49"/>
                    <a:pt x="111" y="53"/>
                    <a:pt x="109" y="53"/>
                  </a:cubicBezTo>
                  <a:cubicBezTo>
                    <a:pt x="108" y="54"/>
                    <a:pt x="108" y="51"/>
                    <a:pt x="105" y="51"/>
                  </a:cubicBezTo>
                  <a:cubicBezTo>
                    <a:pt x="103" y="51"/>
                    <a:pt x="101" y="50"/>
                    <a:pt x="100" y="48"/>
                  </a:cubicBezTo>
                  <a:cubicBezTo>
                    <a:pt x="99" y="46"/>
                    <a:pt x="94" y="46"/>
                    <a:pt x="92" y="48"/>
                  </a:cubicBezTo>
                  <a:cubicBezTo>
                    <a:pt x="90" y="50"/>
                    <a:pt x="89" y="49"/>
                    <a:pt x="88" y="48"/>
                  </a:cubicBezTo>
                  <a:cubicBezTo>
                    <a:pt x="86" y="46"/>
                    <a:pt x="80" y="48"/>
                    <a:pt x="80" y="50"/>
                  </a:cubicBezTo>
                  <a:cubicBezTo>
                    <a:pt x="79" y="52"/>
                    <a:pt x="75" y="53"/>
                    <a:pt x="72" y="51"/>
                  </a:cubicBezTo>
                  <a:cubicBezTo>
                    <a:pt x="69" y="49"/>
                    <a:pt x="68" y="48"/>
                    <a:pt x="68" y="51"/>
                  </a:cubicBezTo>
                  <a:cubicBezTo>
                    <a:pt x="68" y="53"/>
                    <a:pt x="65" y="51"/>
                    <a:pt x="65" y="50"/>
                  </a:cubicBezTo>
                  <a:cubicBezTo>
                    <a:pt x="65" y="48"/>
                    <a:pt x="61" y="45"/>
                    <a:pt x="59" y="44"/>
                  </a:cubicBezTo>
                  <a:cubicBezTo>
                    <a:pt x="57" y="43"/>
                    <a:pt x="50" y="43"/>
                    <a:pt x="49" y="41"/>
                  </a:cubicBezTo>
                  <a:cubicBezTo>
                    <a:pt x="49" y="40"/>
                    <a:pt x="45" y="39"/>
                    <a:pt x="44" y="41"/>
                  </a:cubicBezTo>
                  <a:cubicBezTo>
                    <a:pt x="43" y="44"/>
                    <a:pt x="41" y="42"/>
                    <a:pt x="39" y="41"/>
                  </a:cubicBezTo>
                  <a:cubicBezTo>
                    <a:pt x="38" y="40"/>
                    <a:pt x="35" y="42"/>
                    <a:pt x="33" y="43"/>
                  </a:cubicBezTo>
                  <a:cubicBezTo>
                    <a:pt x="32" y="44"/>
                    <a:pt x="27" y="47"/>
                    <a:pt x="25" y="47"/>
                  </a:cubicBezTo>
                  <a:cubicBezTo>
                    <a:pt x="22" y="47"/>
                    <a:pt x="24" y="50"/>
                    <a:pt x="21" y="51"/>
                  </a:cubicBezTo>
                  <a:cubicBezTo>
                    <a:pt x="17" y="51"/>
                    <a:pt x="18" y="54"/>
                    <a:pt x="18" y="55"/>
                  </a:cubicBezTo>
                  <a:cubicBezTo>
                    <a:pt x="19" y="56"/>
                    <a:pt x="21" y="59"/>
                    <a:pt x="18" y="60"/>
                  </a:cubicBezTo>
                  <a:cubicBezTo>
                    <a:pt x="15" y="61"/>
                    <a:pt x="14" y="56"/>
                    <a:pt x="11" y="55"/>
                  </a:cubicBezTo>
                  <a:cubicBezTo>
                    <a:pt x="9" y="53"/>
                    <a:pt x="7" y="55"/>
                    <a:pt x="7" y="58"/>
                  </a:cubicBezTo>
                  <a:cubicBezTo>
                    <a:pt x="7" y="60"/>
                    <a:pt x="4" y="60"/>
                    <a:pt x="2" y="63"/>
                  </a:cubicBezTo>
                  <a:cubicBezTo>
                    <a:pt x="1" y="65"/>
                    <a:pt x="5" y="65"/>
                    <a:pt x="5" y="66"/>
                  </a:cubicBezTo>
                  <a:cubicBezTo>
                    <a:pt x="5" y="68"/>
                    <a:pt x="3" y="69"/>
                    <a:pt x="2" y="69"/>
                  </a:cubicBezTo>
                  <a:cubicBezTo>
                    <a:pt x="1" y="69"/>
                    <a:pt x="0" y="73"/>
                    <a:pt x="0" y="74"/>
                  </a:cubicBezTo>
                  <a:cubicBezTo>
                    <a:pt x="1" y="75"/>
                    <a:pt x="5" y="75"/>
                    <a:pt x="5" y="77"/>
                  </a:cubicBezTo>
                  <a:cubicBezTo>
                    <a:pt x="5" y="80"/>
                    <a:pt x="4" y="82"/>
                    <a:pt x="6" y="81"/>
                  </a:cubicBezTo>
                  <a:cubicBezTo>
                    <a:pt x="8" y="81"/>
                    <a:pt x="11" y="81"/>
                    <a:pt x="12" y="81"/>
                  </a:cubicBezTo>
                  <a:cubicBezTo>
                    <a:pt x="13" y="81"/>
                    <a:pt x="14" y="84"/>
                    <a:pt x="17" y="87"/>
                  </a:cubicBezTo>
                  <a:cubicBezTo>
                    <a:pt x="19" y="90"/>
                    <a:pt x="21" y="91"/>
                    <a:pt x="18" y="92"/>
                  </a:cubicBezTo>
                  <a:cubicBezTo>
                    <a:pt x="16" y="92"/>
                    <a:pt x="17" y="94"/>
                    <a:pt x="20" y="95"/>
                  </a:cubicBezTo>
                  <a:cubicBezTo>
                    <a:pt x="21" y="96"/>
                    <a:pt x="22" y="96"/>
                    <a:pt x="22" y="97"/>
                  </a:cubicBezTo>
                  <a:cubicBezTo>
                    <a:pt x="23" y="97"/>
                    <a:pt x="23" y="96"/>
                    <a:pt x="24" y="96"/>
                  </a:cubicBezTo>
                  <a:cubicBezTo>
                    <a:pt x="28" y="92"/>
                    <a:pt x="35" y="89"/>
                    <a:pt x="41" y="90"/>
                  </a:cubicBezTo>
                  <a:cubicBezTo>
                    <a:pt x="46" y="92"/>
                    <a:pt x="51" y="89"/>
                    <a:pt x="53" y="93"/>
                  </a:cubicBezTo>
                  <a:cubicBezTo>
                    <a:pt x="56" y="96"/>
                    <a:pt x="53" y="102"/>
                    <a:pt x="54" y="105"/>
                  </a:cubicBezTo>
                  <a:cubicBezTo>
                    <a:pt x="55" y="107"/>
                    <a:pt x="50" y="107"/>
                    <a:pt x="46" y="107"/>
                  </a:cubicBezTo>
                  <a:cubicBezTo>
                    <a:pt x="43" y="106"/>
                    <a:pt x="35" y="108"/>
                    <a:pt x="36" y="110"/>
                  </a:cubicBezTo>
                  <a:cubicBezTo>
                    <a:pt x="37" y="112"/>
                    <a:pt x="40" y="117"/>
                    <a:pt x="35" y="115"/>
                  </a:cubicBezTo>
                  <a:cubicBezTo>
                    <a:pt x="30" y="112"/>
                    <a:pt x="28" y="117"/>
                    <a:pt x="31" y="117"/>
                  </a:cubicBezTo>
                  <a:cubicBezTo>
                    <a:pt x="34" y="117"/>
                    <a:pt x="37" y="121"/>
                    <a:pt x="37" y="123"/>
                  </a:cubicBezTo>
                  <a:cubicBezTo>
                    <a:pt x="37" y="125"/>
                    <a:pt x="37" y="130"/>
                    <a:pt x="40" y="129"/>
                  </a:cubicBezTo>
                  <a:cubicBezTo>
                    <a:pt x="42" y="128"/>
                    <a:pt x="42" y="132"/>
                    <a:pt x="46" y="132"/>
                  </a:cubicBezTo>
                  <a:cubicBezTo>
                    <a:pt x="49" y="132"/>
                    <a:pt x="52" y="133"/>
                    <a:pt x="49" y="136"/>
                  </a:cubicBezTo>
                  <a:cubicBezTo>
                    <a:pt x="47" y="139"/>
                    <a:pt x="51" y="148"/>
                    <a:pt x="52" y="146"/>
                  </a:cubicBezTo>
                  <a:cubicBezTo>
                    <a:pt x="53" y="145"/>
                    <a:pt x="52" y="142"/>
                    <a:pt x="53" y="141"/>
                  </a:cubicBezTo>
                  <a:cubicBezTo>
                    <a:pt x="51" y="136"/>
                    <a:pt x="59" y="136"/>
                    <a:pt x="61" y="136"/>
                  </a:cubicBezTo>
                  <a:cubicBezTo>
                    <a:pt x="64" y="136"/>
                    <a:pt x="68" y="140"/>
                    <a:pt x="71" y="144"/>
                  </a:cubicBezTo>
                  <a:cubicBezTo>
                    <a:pt x="74" y="148"/>
                    <a:pt x="77" y="145"/>
                    <a:pt x="77" y="145"/>
                  </a:cubicBezTo>
                  <a:cubicBezTo>
                    <a:pt x="78" y="109"/>
                    <a:pt x="78" y="109"/>
                    <a:pt x="78" y="109"/>
                  </a:cubicBezTo>
                  <a:cubicBezTo>
                    <a:pt x="98" y="104"/>
                    <a:pt x="98" y="104"/>
                    <a:pt x="98" y="104"/>
                  </a:cubicBezTo>
                  <a:cubicBezTo>
                    <a:pt x="98" y="104"/>
                    <a:pt x="99" y="103"/>
                    <a:pt x="99" y="103"/>
                  </a:cubicBezTo>
                  <a:cubicBezTo>
                    <a:pt x="101" y="99"/>
                    <a:pt x="105" y="102"/>
                    <a:pt x="106" y="103"/>
                  </a:cubicBezTo>
                  <a:cubicBezTo>
                    <a:pt x="107" y="104"/>
                    <a:pt x="107" y="99"/>
                    <a:pt x="109" y="99"/>
                  </a:cubicBezTo>
                  <a:cubicBezTo>
                    <a:pt x="112" y="99"/>
                    <a:pt x="109" y="104"/>
                    <a:pt x="111" y="104"/>
                  </a:cubicBezTo>
                  <a:cubicBezTo>
                    <a:pt x="113" y="104"/>
                    <a:pt x="117" y="110"/>
                    <a:pt x="116" y="114"/>
                  </a:cubicBezTo>
                  <a:cubicBezTo>
                    <a:pt x="119" y="117"/>
                    <a:pt x="125" y="123"/>
                    <a:pt x="125" y="125"/>
                  </a:cubicBezTo>
                  <a:cubicBezTo>
                    <a:pt x="126" y="127"/>
                    <a:pt x="134" y="123"/>
                    <a:pt x="136" y="124"/>
                  </a:cubicBezTo>
                  <a:cubicBezTo>
                    <a:pt x="137" y="125"/>
                    <a:pt x="150" y="125"/>
                    <a:pt x="152" y="125"/>
                  </a:cubicBezTo>
                  <a:cubicBezTo>
                    <a:pt x="154" y="125"/>
                    <a:pt x="156" y="129"/>
                    <a:pt x="158" y="129"/>
                  </a:cubicBezTo>
                  <a:cubicBezTo>
                    <a:pt x="161" y="130"/>
                    <a:pt x="160" y="134"/>
                    <a:pt x="160" y="137"/>
                  </a:cubicBezTo>
                  <a:cubicBezTo>
                    <a:pt x="160" y="140"/>
                    <a:pt x="164" y="143"/>
                    <a:pt x="164" y="145"/>
                  </a:cubicBezTo>
                  <a:cubicBezTo>
                    <a:pt x="165" y="148"/>
                    <a:pt x="169" y="147"/>
                    <a:pt x="171" y="147"/>
                  </a:cubicBezTo>
                  <a:cubicBezTo>
                    <a:pt x="174" y="148"/>
                    <a:pt x="178" y="149"/>
                    <a:pt x="178" y="151"/>
                  </a:cubicBezTo>
                  <a:cubicBezTo>
                    <a:pt x="178" y="154"/>
                    <a:pt x="182" y="152"/>
                    <a:pt x="182" y="150"/>
                  </a:cubicBezTo>
                  <a:cubicBezTo>
                    <a:pt x="182" y="148"/>
                    <a:pt x="185" y="146"/>
                    <a:pt x="190" y="144"/>
                  </a:cubicBezTo>
                  <a:cubicBezTo>
                    <a:pt x="192" y="143"/>
                    <a:pt x="194" y="143"/>
                    <a:pt x="195" y="143"/>
                  </a:cubicBezTo>
                  <a:cubicBezTo>
                    <a:pt x="196" y="141"/>
                    <a:pt x="197" y="139"/>
                    <a:pt x="197" y="139"/>
                  </a:cubicBezTo>
                  <a:cubicBezTo>
                    <a:pt x="199" y="138"/>
                    <a:pt x="202" y="136"/>
                    <a:pt x="202" y="133"/>
                  </a:cubicBezTo>
                  <a:cubicBezTo>
                    <a:pt x="202" y="131"/>
                    <a:pt x="209" y="131"/>
                    <a:pt x="213" y="133"/>
                  </a:cubicBezTo>
                  <a:cubicBezTo>
                    <a:pt x="217" y="135"/>
                    <a:pt x="220" y="135"/>
                    <a:pt x="220" y="132"/>
                  </a:cubicBezTo>
                  <a:cubicBezTo>
                    <a:pt x="221" y="129"/>
                    <a:pt x="227" y="128"/>
                    <a:pt x="229" y="129"/>
                  </a:cubicBezTo>
                  <a:cubicBezTo>
                    <a:pt x="231" y="130"/>
                    <a:pt x="236" y="133"/>
                    <a:pt x="239" y="132"/>
                  </a:cubicBezTo>
                  <a:cubicBezTo>
                    <a:pt x="242" y="131"/>
                    <a:pt x="256" y="132"/>
                    <a:pt x="260" y="133"/>
                  </a:cubicBezTo>
                  <a:cubicBezTo>
                    <a:pt x="264" y="134"/>
                    <a:pt x="265" y="131"/>
                    <a:pt x="268" y="135"/>
                  </a:cubicBezTo>
                  <a:cubicBezTo>
                    <a:pt x="270" y="138"/>
                    <a:pt x="271" y="135"/>
                    <a:pt x="274" y="138"/>
                  </a:cubicBezTo>
                  <a:cubicBezTo>
                    <a:pt x="274" y="137"/>
                    <a:pt x="274" y="136"/>
                    <a:pt x="274" y="134"/>
                  </a:cubicBezTo>
                  <a:cubicBezTo>
                    <a:pt x="274" y="132"/>
                    <a:pt x="278" y="130"/>
                    <a:pt x="278" y="128"/>
                  </a:cubicBezTo>
                  <a:cubicBezTo>
                    <a:pt x="279" y="127"/>
                    <a:pt x="275" y="121"/>
                    <a:pt x="275" y="119"/>
                  </a:cubicBezTo>
                  <a:cubicBezTo>
                    <a:pt x="275" y="118"/>
                    <a:pt x="275" y="113"/>
                    <a:pt x="273" y="112"/>
                  </a:cubicBezTo>
                  <a:cubicBezTo>
                    <a:pt x="272" y="112"/>
                    <a:pt x="277" y="109"/>
                    <a:pt x="278" y="109"/>
                  </a:cubicBezTo>
                  <a:cubicBezTo>
                    <a:pt x="281" y="109"/>
                    <a:pt x="284" y="107"/>
                    <a:pt x="286" y="108"/>
                  </a:cubicBezTo>
                  <a:cubicBezTo>
                    <a:pt x="287" y="109"/>
                    <a:pt x="289" y="109"/>
                    <a:pt x="291" y="109"/>
                  </a:cubicBezTo>
                  <a:cubicBezTo>
                    <a:pt x="294" y="109"/>
                    <a:pt x="293" y="107"/>
                    <a:pt x="291" y="106"/>
                  </a:cubicBezTo>
                  <a:cubicBezTo>
                    <a:pt x="290" y="104"/>
                    <a:pt x="296" y="94"/>
                    <a:pt x="296" y="90"/>
                  </a:cubicBezTo>
                  <a:cubicBezTo>
                    <a:pt x="297" y="86"/>
                    <a:pt x="299" y="90"/>
                    <a:pt x="302" y="90"/>
                  </a:cubicBezTo>
                  <a:cubicBezTo>
                    <a:pt x="304" y="90"/>
                    <a:pt x="308" y="90"/>
                    <a:pt x="309" y="91"/>
                  </a:cubicBezTo>
                  <a:cubicBezTo>
                    <a:pt x="311" y="92"/>
                    <a:pt x="316" y="90"/>
                    <a:pt x="317" y="88"/>
                  </a:cubicBezTo>
                  <a:cubicBezTo>
                    <a:pt x="318" y="86"/>
                    <a:pt x="315" y="86"/>
                    <a:pt x="316" y="81"/>
                  </a:cubicBezTo>
                  <a:cubicBezTo>
                    <a:pt x="316" y="77"/>
                    <a:pt x="318" y="75"/>
                    <a:pt x="321" y="75"/>
                  </a:cubicBezTo>
                  <a:cubicBezTo>
                    <a:pt x="323" y="75"/>
                    <a:pt x="324" y="73"/>
                    <a:pt x="324" y="71"/>
                  </a:cubicBezTo>
                  <a:cubicBezTo>
                    <a:pt x="324" y="69"/>
                    <a:pt x="326" y="68"/>
                    <a:pt x="327" y="66"/>
                  </a:cubicBezTo>
                  <a:cubicBezTo>
                    <a:pt x="326" y="65"/>
                    <a:pt x="326" y="64"/>
                    <a:pt x="325" y="63"/>
                  </a:cubicBezTo>
                  <a:close/>
                  <a:moveTo>
                    <a:pt x="122" y="98"/>
                  </a:moveTo>
                  <a:cubicBezTo>
                    <a:pt x="121" y="99"/>
                    <a:pt x="112" y="96"/>
                    <a:pt x="111" y="95"/>
                  </a:cubicBezTo>
                  <a:cubicBezTo>
                    <a:pt x="110" y="93"/>
                    <a:pt x="124" y="95"/>
                    <a:pt x="122" y="98"/>
                  </a:cubicBezTo>
                  <a:close/>
                  <a:moveTo>
                    <a:pt x="257" y="97"/>
                  </a:moveTo>
                  <a:cubicBezTo>
                    <a:pt x="250" y="97"/>
                    <a:pt x="236" y="93"/>
                    <a:pt x="230" y="100"/>
                  </a:cubicBezTo>
                  <a:cubicBezTo>
                    <a:pt x="224" y="106"/>
                    <a:pt x="228" y="110"/>
                    <a:pt x="225" y="110"/>
                  </a:cubicBezTo>
                  <a:cubicBezTo>
                    <a:pt x="222" y="111"/>
                    <a:pt x="221" y="100"/>
                    <a:pt x="224" y="97"/>
                  </a:cubicBezTo>
                  <a:cubicBezTo>
                    <a:pt x="228" y="94"/>
                    <a:pt x="238" y="92"/>
                    <a:pt x="245" y="94"/>
                  </a:cubicBezTo>
                  <a:cubicBezTo>
                    <a:pt x="252" y="96"/>
                    <a:pt x="264" y="92"/>
                    <a:pt x="265" y="93"/>
                  </a:cubicBezTo>
                  <a:cubicBezTo>
                    <a:pt x="267" y="93"/>
                    <a:pt x="264" y="97"/>
                    <a:pt x="257" y="9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2" name="Freeform 349"/>
            <p:cNvSpPr>
              <a:spLocks noEditPoints="1"/>
            </p:cNvSpPr>
            <p:nvPr/>
          </p:nvSpPr>
          <p:spPr bwMode="auto">
            <a:xfrm>
              <a:off x="6272724" y="2046937"/>
              <a:ext cx="3593028" cy="1683535"/>
            </a:xfrm>
            <a:custGeom>
              <a:avLst/>
              <a:gdLst>
                <a:gd name="T0" fmla="*/ 361 w 1374"/>
                <a:gd name="T1" fmla="*/ 12 h 607"/>
                <a:gd name="T2" fmla="*/ 611 w 1374"/>
                <a:gd name="T3" fmla="*/ 5 h 607"/>
                <a:gd name="T4" fmla="*/ 481 w 1374"/>
                <a:gd name="T5" fmla="*/ 173 h 607"/>
                <a:gd name="T6" fmla="*/ 663 w 1374"/>
                <a:gd name="T7" fmla="*/ 57 h 607"/>
                <a:gd name="T8" fmla="*/ 1003 w 1374"/>
                <a:gd name="T9" fmla="*/ 127 h 607"/>
                <a:gd name="T10" fmla="*/ 1054 w 1374"/>
                <a:gd name="T11" fmla="*/ 135 h 607"/>
                <a:gd name="T12" fmla="*/ 982 w 1374"/>
                <a:gd name="T13" fmla="*/ 491 h 607"/>
                <a:gd name="T14" fmla="*/ 244 w 1374"/>
                <a:gd name="T15" fmla="*/ 25 h 607"/>
                <a:gd name="T16" fmla="*/ 1332 w 1374"/>
                <a:gd name="T17" fmla="*/ 278 h 607"/>
                <a:gd name="T18" fmla="*/ 1194 w 1374"/>
                <a:gd name="T19" fmla="*/ 233 h 607"/>
                <a:gd name="T20" fmla="*/ 1063 w 1374"/>
                <a:gd name="T21" fmla="*/ 204 h 607"/>
                <a:gd name="T22" fmla="*/ 974 w 1374"/>
                <a:gd name="T23" fmla="*/ 172 h 607"/>
                <a:gd name="T24" fmla="*/ 903 w 1374"/>
                <a:gd name="T25" fmla="*/ 193 h 607"/>
                <a:gd name="T26" fmla="*/ 845 w 1374"/>
                <a:gd name="T27" fmla="*/ 159 h 607"/>
                <a:gd name="T28" fmla="*/ 748 w 1374"/>
                <a:gd name="T29" fmla="*/ 157 h 607"/>
                <a:gd name="T30" fmla="*/ 738 w 1374"/>
                <a:gd name="T31" fmla="*/ 135 h 607"/>
                <a:gd name="T32" fmla="*/ 699 w 1374"/>
                <a:gd name="T33" fmla="*/ 96 h 607"/>
                <a:gd name="T34" fmla="*/ 631 w 1374"/>
                <a:gd name="T35" fmla="*/ 110 h 607"/>
                <a:gd name="T36" fmla="*/ 547 w 1374"/>
                <a:gd name="T37" fmla="*/ 131 h 607"/>
                <a:gd name="T38" fmla="*/ 519 w 1374"/>
                <a:gd name="T39" fmla="*/ 158 h 607"/>
                <a:gd name="T40" fmla="*/ 479 w 1374"/>
                <a:gd name="T41" fmla="*/ 204 h 607"/>
                <a:gd name="T42" fmla="*/ 456 w 1374"/>
                <a:gd name="T43" fmla="*/ 235 h 607"/>
                <a:gd name="T44" fmla="*/ 422 w 1374"/>
                <a:gd name="T45" fmla="*/ 280 h 607"/>
                <a:gd name="T46" fmla="*/ 438 w 1374"/>
                <a:gd name="T47" fmla="*/ 245 h 607"/>
                <a:gd name="T48" fmla="*/ 387 w 1374"/>
                <a:gd name="T49" fmla="*/ 216 h 607"/>
                <a:gd name="T50" fmla="*/ 326 w 1374"/>
                <a:gd name="T51" fmla="*/ 225 h 607"/>
                <a:gd name="T52" fmla="*/ 269 w 1374"/>
                <a:gd name="T53" fmla="*/ 242 h 607"/>
                <a:gd name="T54" fmla="*/ 196 w 1374"/>
                <a:gd name="T55" fmla="*/ 246 h 607"/>
                <a:gd name="T56" fmla="*/ 150 w 1374"/>
                <a:gd name="T57" fmla="*/ 302 h 607"/>
                <a:gd name="T58" fmla="*/ 103 w 1374"/>
                <a:gd name="T59" fmla="*/ 269 h 607"/>
                <a:gd name="T60" fmla="*/ 107 w 1374"/>
                <a:gd name="T61" fmla="*/ 230 h 607"/>
                <a:gd name="T62" fmla="*/ 79 w 1374"/>
                <a:gd name="T63" fmla="*/ 265 h 607"/>
                <a:gd name="T64" fmla="*/ 70 w 1374"/>
                <a:gd name="T65" fmla="*/ 363 h 607"/>
                <a:gd name="T66" fmla="*/ 74 w 1374"/>
                <a:gd name="T67" fmla="*/ 426 h 607"/>
                <a:gd name="T68" fmla="*/ 115 w 1374"/>
                <a:gd name="T69" fmla="*/ 475 h 607"/>
                <a:gd name="T70" fmla="*/ 161 w 1374"/>
                <a:gd name="T71" fmla="*/ 519 h 607"/>
                <a:gd name="T72" fmla="*/ 165 w 1374"/>
                <a:gd name="T73" fmla="*/ 579 h 607"/>
                <a:gd name="T74" fmla="*/ 238 w 1374"/>
                <a:gd name="T75" fmla="*/ 548 h 607"/>
                <a:gd name="T76" fmla="*/ 237 w 1374"/>
                <a:gd name="T77" fmla="*/ 495 h 607"/>
                <a:gd name="T78" fmla="*/ 325 w 1374"/>
                <a:gd name="T79" fmla="*/ 498 h 607"/>
                <a:gd name="T80" fmla="*/ 374 w 1374"/>
                <a:gd name="T81" fmla="*/ 447 h 607"/>
                <a:gd name="T82" fmla="*/ 451 w 1374"/>
                <a:gd name="T83" fmla="*/ 455 h 607"/>
                <a:gd name="T84" fmla="*/ 541 w 1374"/>
                <a:gd name="T85" fmla="*/ 509 h 607"/>
                <a:gd name="T86" fmla="*/ 625 w 1374"/>
                <a:gd name="T87" fmla="*/ 498 h 607"/>
                <a:gd name="T88" fmla="*/ 697 w 1374"/>
                <a:gd name="T89" fmla="*/ 503 h 607"/>
                <a:gd name="T90" fmla="*/ 804 w 1374"/>
                <a:gd name="T91" fmla="*/ 483 h 607"/>
                <a:gd name="T92" fmla="*/ 888 w 1374"/>
                <a:gd name="T93" fmla="*/ 522 h 607"/>
                <a:gd name="T94" fmla="*/ 899 w 1374"/>
                <a:gd name="T95" fmla="*/ 585 h 607"/>
                <a:gd name="T96" fmla="*/ 961 w 1374"/>
                <a:gd name="T97" fmla="*/ 453 h 607"/>
                <a:gd name="T98" fmla="*/ 970 w 1374"/>
                <a:gd name="T99" fmla="*/ 401 h 607"/>
                <a:gd name="T100" fmla="*/ 1078 w 1374"/>
                <a:gd name="T101" fmla="*/ 388 h 607"/>
                <a:gd name="T102" fmla="*/ 1152 w 1374"/>
                <a:gd name="T103" fmla="*/ 344 h 607"/>
                <a:gd name="T104" fmla="*/ 1098 w 1374"/>
                <a:gd name="T105" fmla="*/ 488 h 607"/>
                <a:gd name="T106" fmla="*/ 1151 w 1374"/>
                <a:gd name="T107" fmla="*/ 405 h 607"/>
                <a:gd name="T108" fmla="*/ 1235 w 1374"/>
                <a:gd name="T109" fmla="*/ 356 h 607"/>
                <a:gd name="T110" fmla="*/ 1292 w 1374"/>
                <a:gd name="T111" fmla="*/ 301 h 607"/>
                <a:gd name="T112" fmla="*/ 1347 w 1374"/>
                <a:gd name="T113" fmla="*/ 308 h 607"/>
                <a:gd name="T114" fmla="*/ 707 w 1374"/>
                <a:gd name="T115" fmla="*/ 452 h 607"/>
                <a:gd name="T116" fmla="*/ 277 w 1374"/>
                <a:gd name="T117" fmla="*/ 27 h 607"/>
                <a:gd name="T118" fmla="*/ 282 w 1374"/>
                <a:gd name="T119" fmla="*/ 17 h 607"/>
                <a:gd name="T120" fmla="*/ 300 w 1374"/>
                <a:gd name="T121" fmla="*/ 167 h 607"/>
                <a:gd name="T122" fmla="*/ 301 w 1374"/>
                <a:gd name="T123" fmla="*/ 127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74" h="607">
                  <a:moveTo>
                    <a:pt x="21" y="439"/>
                  </a:moveTo>
                  <a:cubicBezTo>
                    <a:pt x="20" y="439"/>
                    <a:pt x="17" y="438"/>
                    <a:pt x="16" y="437"/>
                  </a:cubicBezTo>
                  <a:cubicBezTo>
                    <a:pt x="16" y="435"/>
                    <a:pt x="13" y="436"/>
                    <a:pt x="11" y="436"/>
                  </a:cubicBezTo>
                  <a:cubicBezTo>
                    <a:pt x="12" y="436"/>
                    <a:pt x="12" y="437"/>
                    <a:pt x="13" y="437"/>
                  </a:cubicBezTo>
                  <a:cubicBezTo>
                    <a:pt x="14" y="440"/>
                    <a:pt x="8" y="440"/>
                    <a:pt x="10" y="443"/>
                  </a:cubicBezTo>
                  <a:cubicBezTo>
                    <a:pt x="12" y="445"/>
                    <a:pt x="6" y="445"/>
                    <a:pt x="6" y="443"/>
                  </a:cubicBezTo>
                  <a:cubicBezTo>
                    <a:pt x="6" y="440"/>
                    <a:pt x="1" y="441"/>
                    <a:pt x="1" y="443"/>
                  </a:cubicBezTo>
                  <a:cubicBezTo>
                    <a:pt x="1" y="444"/>
                    <a:pt x="1" y="444"/>
                    <a:pt x="0" y="445"/>
                  </a:cubicBezTo>
                  <a:cubicBezTo>
                    <a:pt x="2" y="446"/>
                    <a:pt x="4" y="447"/>
                    <a:pt x="4" y="447"/>
                  </a:cubicBezTo>
                  <a:cubicBezTo>
                    <a:pt x="5" y="447"/>
                    <a:pt x="20" y="449"/>
                    <a:pt x="25" y="448"/>
                  </a:cubicBezTo>
                  <a:cubicBezTo>
                    <a:pt x="25" y="447"/>
                    <a:pt x="26" y="443"/>
                    <a:pt x="26" y="442"/>
                  </a:cubicBezTo>
                  <a:cubicBezTo>
                    <a:pt x="26" y="440"/>
                    <a:pt x="22" y="438"/>
                    <a:pt x="21" y="439"/>
                  </a:cubicBezTo>
                  <a:close/>
                  <a:moveTo>
                    <a:pt x="365" y="17"/>
                  </a:moveTo>
                  <a:cubicBezTo>
                    <a:pt x="374" y="15"/>
                    <a:pt x="374" y="10"/>
                    <a:pt x="369" y="9"/>
                  </a:cubicBezTo>
                  <a:cubicBezTo>
                    <a:pt x="364" y="8"/>
                    <a:pt x="364" y="12"/>
                    <a:pt x="361" y="12"/>
                  </a:cubicBezTo>
                  <a:cubicBezTo>
                    <a:pt x="359" y="11"/>
                    <a:pt x="350" y="13"/>
                    <a:pt x="352" y="16"/>
                  </a:cubicBezTo>
                  <a:cubicBezTo>
                    <a:pt x="354" y="18"/>
                    <a:pt x="361" y="17"/>
                    <a:pt x="365" y="17"/>
                  </a:cubicBezTo>
                  <a:close/>
                  <a:moveTo>
                    <a:pt x="411" y="169"/>
                  </a:moveTo>
                  <a:cubicBezTo>
                    <a:pt x="414" y="169"/>
                    <a:pt x="423" y="168"/>
                    <a:pt x="423" y="166"/>
                  </a:cubicBezTo>
                  <a:cubicBezTo>
                    <a:pt x="424" y="164"/>
                    <a:pt x="420" y="162"/>
                    <a:pt x="415" y="162"/>
                  </a:cubicBezTo>
                  <a:cubicBezTo>
                    <a:pt x="409" y="162"/>
                    <a:pt x="408" y="168"/>
                    <a:pt x="411" y="169"/>
                  </a:cubicBezTo>
                  <a:close/>
                  <a:moveTo>
                    <a:pt x="587" y="29"/>
                  </a:moveTo>
                  <a:cubicBezTo>
                    <a:pt x="591" y="31"/>
                    <a:pt x="590" y="32"/>
                    <a:pt x="585" y="32"/>
                  </a:cubicBezTo>
                  <a:cubicBezTo>
                    <a:pt x="580" y="32"/>
                    <a:pt x="576" y="34"/>
                    <a:pt x="579" y="36"/>
                  </a:cubicBezTo>
                  <a:cubicBezTo>
                    <a:pt x="582" y="37"/>
                    <a:pt x="581" y="40"/>
                    <a:pt x="586" y="41"/>
                  </a:cubicBezTo>
                  <a:cubicBezTo>
                    <a:pt x="591" y="43"/>
                    <a:pt x="596" y="38"/>
                    <a:pt x="596" y="35"/>
                  </a:cubicBezTo>
                  <a:cubicBezTo>
                    <a:pt x="595" y="31"/>
                    <a:pt x="613" y="28"/>
                    <a:pt x="618" y="27"/>
                  </a:cubicBezTo>
                  <a:cubicBezTo>
                    <a:pt x="623" y="26"/>
                    <a:pt x="615" y="20"/>
                    <a:pt x="620" y="19"/>
                  </a:cubicBezTo>
                  <a:cubicBezTo>
                    <a:pt x="625" y="19"/>
                    <a:pt x="623" y="16"/>
                    <a:pt x="617" y="15"/>
                  </a:cubicBezTo>
                  <a:cubicBezTo>
                    <a:pt x="610" y="14"/>
                    <a:pt x="613" y="8"/>
                    <a:pt x="611" y="5"/>
                  </a:cubicBezTo>
                  <a:cubicBezTo>
                    <a:pt x="609" y="3"/>
                    <a:pt x="608" y="8"/>
                    <a:pt x="599" y="10"/>
                  </a:cubicBezTo>
                  <a:cubicBezTo>
                    <a:pt x="591" y="12"/>
                    <a:pt x="587" y="14"/>
                    <a:pt x="590" y="16"/>
                  </a:cubicBezTo>
                  <a:cubicBezTo>
                    <a:pt x="593" y="18"/>
                    <a:pt x="590" y="23"/>
                    <a:pt x="587" y="23"/>
                  </a:cubicBezTo>
                  <a:cubicBezTo>
                    <a:pt x="583" y="22"/>
                    <a:pt x="582" y="27"/>
                    <a:pt x="587" y="29"/>
                  </a:cubicBezTo>
                  <a:close/>
                  <a:moveTo>
                    <a:pt x="599" y="37"/>
                  </a:moveTo>
                  <a:cubicBezTo>
                    <a:pt x="599" y="40"/>
                    <a:pt x="592" y="43"/>
                    <a:pt x="594" y="45"/>
                  </a:cubicBezTo>
                  <a:cubicBezTo>
                    <a:pt x="596" y="47"/>
                    <a:pt x="598" y="46"/>
                    <a:pt x="600" y="47"/>
                  </a:cubicBezTo>
                  <a:cubicBezTo>
                    <a:pt x="602" y="47"/>
                    <a:pt x="603" y="54"/>
                    <a:pt x="608" y="53"/>
                  </a:cubicBezTo>
                  <a:cubicBezTo>
                    <a:pt x="612" y="52"/>
                    <a:pt x="624" y="58"/>
                    <a:pt x="631" y="58"/>
                  </a:cubicBezTo>
                  <a:cubicBezTo>
                    <a:pt x="637" y="58"/>
                    <a:pt x="638" y="52"/>
                    <a:pt x="636" y="52"/>
                  </a:cubicBezTo>
                  <a:cubicBezTo>
                    <a:pt x="634" y="51"/>
                    <a:pt x="636" y="48"/>
                    <a:pt x="640" y="41"/>
                  </a:cubicBezTo>
                  <a:cubicBezTo>
                    <a:pt x="643" y="35"/>
                    <a:pt x="628" y="30"/>
                    <a:pt x="628" y="35"/>
                  </a:cubicBezTo>
                  <a:cubicBezTo>
                    <a:pt x="628" y="40"/>
                    <a:pt x="623" y="34"/>
                    <a:pt x="622" y="31"/>
                  </a:cubicBezTo>
                  <a:cubicBezTo>
                    <a:pt x="620" y="28"/>
                    <a:pt x="599" y="34"/>
                    <a:pt x="599" y="37"/>
                  </a:cubicBezTo>
                  <a:close/>
                  <a:moveTo>
                    <a:pt x="481" y="173"/>
                  </a:moveTo>
                  <a:cubicBezTo>
                    <a:pt x="484" y="175"/>
                    <a:pt x="487" y="174"/>
                    <a:pt x="487" y="170"/>
                  </a:cubicBezTo>
                  <a:cubicBezTo>
                    <a:pt x="486" y="166"/>
                    <a:pt x="478" y="171"/>
                    <a:pt x="481" y="173"/>
                  </a:cubicBezTo>
                  <a:close/>
                  <a:moveTo>
                    <a:pt x="581" y="9"/>
                  </a:moveTo>
                  <a:cubicBezTo>
                    <a:pt x="582" y="5"/>
                    <a:pt x="566" y="7"/>
                    <a:pt x="570" y="11"/>
                  </a:cubicBezTo>
                  <a:cubicBezTo>
                    <a:pt x="571" y="12"/>
                    <a:pt x="580" y="14"/>
                    <a:pt x="581" y="9"/>
                  </a:cubicBezTo>
                  <a:close/>
                  <a:moveTo>
                    <a:pt x="1280" y="208"/>
                  </a:moveTo>
                  <a:cubicBezTo>
                    <a:pt x="1285" y="211"/>
                    <a:pt x="1288" y="205"/>
                    <a:pt x="1292" y="208"/>
                  </a:cubicBezTo>
                  <a:cubicBezTo>
                    <a:pt x="1296" y="211"/>
                    <a:pt x="1305" y="206"/>
                    <a:pt x="1309" y="206"/>
                  </a:cubicBezTo>
                  <a:cubicBezTo>
                    <a:pt x="1313" y="205"/>
                    <a:pt x="1311" y="199"/>
                    <a:pt x="1300" y="198"/>
                  </a:cubicBezTo>
                  <a:cubicBezTo>
                    <a:pt x="1289" y="196"/>
                    <a:pt x="1275" y="205"/>
                    <a:pt x="1280" y="208"/>
                  </a:cubicBezTo>
                  <a:close/>
                  <a:moveTo>
                    <a:pt x="636" y="75"/>
                  </a:moveTo>
                  <a:cubicBezTo>
                    <a:pt x="640" y="77"/>
                    <a:pt x="650" y="72"/>
                    <a:pt x="657" y="73"/>
                  </a:cubicBezTo>
                  <a:cubicBezTo>
                    <a:pt x="665" y="73"/>
                    <a:pt x="685" y="66"/>
                    <a:pt x="685" y="62"/>
                  </a:cubicBezTo>
                  <a:cubicBezTo>
                    <a:pt x="686" y="58"/>
                    <a:pt x="678" y="58"/>
                    <a:pt x="675" y="54"/>
                  </a:cubicBezTo>
                  <a:cubicBezTo>
                    <a:pt x="672" y="50"/>
                    <a:pt x="665" y="54"/>
                    <a:pt x="663" y="57"/>
                  </a:cubicBezTo>
                  <a:cubicBezTo>
                    <a:pt x="661" y="60"/>
                    <a:pt x="660" y="57"/>
                    <a:pt x="664" y="52"/>
                  </a:cubicBezTo>
                  <a:cubicBezTo>
                    <a:pt x="669" y="47"/>
                    <a:pt x="660" y="43"/>
                    <a:pt x="659" y="46"/>
                  </a:cubicBezTo>
                  <a:cubicBezTo>
                    <a:pt x="659" y="49"/>
                    <a:pt x="651" y="46"/>
                    <a:pt x="651" y="49"/>
                  </a:cubicBezTo>
                  <a:cubicBezTo>
                    <a:pt x="651" y="52"/>
                    <a:pt x="648" y="54"/>
                    <a:pt x="648" y="57"/>
                  </a:cubicBezTo>
                  <a:cubicBezTo>
                    <a:pt x="648" y="60"/>
                    <a:pt x="642" y="55"/>
                    <a:pt x="642" y="62"/>
                  </a:cubicBezTo>
                  <a:cubicBezTo>
                    <a:pt x="642" y="69"/>
                    <a:pt x="633" y="73"/>
                    <a:pt x="636" y="75"/>
                  </a:cubicBezTo>
                  <a:close/>
                  <a:moveTo>
                    <a:pt x="943" y="132"/>
                  </a:moveTo>
                  <a:cubicBezTo>
                    <a:pt x="946" y="134"/>
                    <a:pt x="948" y="135"/>
                    <a:pt x="949" y="138"/>
                  </a:cubicBezTo>
                  <a:cubicBezTo>
                    <a:pt x="951" y="140"/>
                    <a:pt x="958" y="137"/>
                    <a:pt x="961" y="135"/>
                  </a:cubicBezTo>
                  <a:cubicBezTo>
                    <a:pt x="964" y="134"/>
                    <a:pt x="964" y="140"/>
                    <a:pt x="969" y="137"/>
                  </a:cubicBezTo>
                  <a:cubicBezTo>
                    <a:pt x="973" y="134"/>
                    <a:pt x="978" y="135"/>
                    <a:pt x="983" y="135"/>
                  </a:cubicBezTo>
                  <a:cubicBezTo>
                    <a:pt x="988" y="135"/>
                    <a:pt x="982" y="128"/>
                    <a:pt x="983" y="125"/>
                  </a:cubicBezTo>
                  <a:cubicBezTo>
                    <a:pt x="983" y="121"/>
                    <a:pt x="989" y="124"/>
                    <a:pt x="987" y="126"/>
                  </a:cubicBezTo>
                  <a:cubicBezTo>
                    <a:pt x="985" y="129"/>
                    <a:pt x="990" y="135"/>
                    <a:pt x="997" y="135"/>
                  </a:cubicBezTo>
                  <a:cubicBezTo>
                    <a:pt x="1005" y="134"/>
                    <a:pt x="999" y="129"/>
                    <a:pt x="1003" y="127"/>
                  </a:cubicBezTo>
                  <a:cubicBezTo>
                    <a:pt x="1007" y="125"/>
                    <a:pt x="1006" y="123"/>
                    <a:pt x="1001" y="119"/>
                  </a:cubicBezTo>
                  <a:cubicBezTo>
                    <a:pt x="995" y="115"/>
                    <a:pt x="988" y="118"/>
                    <a:pt x="983" y="115"/>
                  </a:cubicBezTo>
                  <a:cubicBezTo>
                    <a:pt x="978" y="113"/>
                    <a:pt x="972" y="112"/>
                    <a:pt x="972" y="118"/>
                  </a:cubicBezTo>
                  <a:cubicBezTo>
                    <a:pt x="972" y="125"/>
                    <a:pt x="962" y="112"/>
                    <a:pt x="957" y="110"/>
                  </a:cubicBezTo>
                  <a:cubicBezTo>
                    <a:pt x="951" y="108"/>
                    <a:pt x="935" y="127"/>
                    <a:pt x="943" y="132"/>
                  </a:cubicBezTo>
                  <a:close/>
                  <a:moveTo>
                    <a:pt x="993" y="167"/>
                  </a:moveTo>
                  <a:cubicBezTo>
                    <a:pt x="997" y="166"/>
                    <a:pt x="990" y="157"/>
                    <a:pt x="982" y="155"/>
                  </a:cubicBezTo>
                  <a:cubicBezTo>
                    <a:pt x="975" y="154"/>
                    <a:pt x="968" y="161"/>
                    <a:pt x="969" y="162"/>
                  </a:cubicBezTo>
                  <a:cubicBezTo>
                    <a:pt x="971" y="166"/>
                    <a:pt x="988" y="168"/>
                    <a:pt x="993" y="167"/>
                  </a:cubicBezTo>
                  <a:close/>
                  <a:moveTo>
                    <a:pt x="974" y="149"/>
                  </a:moveTo>
                  <a:cubicBezTo>
                    <a:pt x="974" y="145"/>
                    <a:pt x="961" y="150"/>
                    <a:pt x="966" y="152"/>
                  </a:cubicBezTo>
                  <a:cubicBezTo>
                    <a:pt x="969" y="153"/>
                    <a:pt x="974" y="153"/>
                    <a:pt x="974" y="149"/>
                  </a:cubicBezTo>
                  <a:close/>
                  <a:moveTo>
                    <a:pt x="1015" y="131"/>
                  </a:moveTo>
                  <a:cubicBezTo>
                    <a:pt x="1021" y="132"/>
                    <a:pt x="1024" y="138"/>
                    <a:pt x="1035" y="139"/>
                  </a:cubicBezTo>
                  <a:cubicBezTo>
                    <a:pt x="1046" y="140"/>
                    <a:pt x="1054" y="137"/>
                    <a:pt x="1054" y="135"/>
                  </a:cubicBezTo>
                  <a:cubicBezTo>
                    <a:pt x="1054" y="132"/>
                    <a:pt x="1044" y="128"/>
                    <a:pt x="1041" y="130"/>
                  </a:cubicBezTo>
                  <a:cubicBezTo>
                    <a:pt x="1038" y="132"/>
                    <a:pt x="1035" y="126"/>
                    <a:pt x="1032" y="128"/>
                  </a:cubicBezTo>
                  <a:cubicBezTo>
                    <a:pt x="1028" y="129"/>
                    <a:pt x="1022" y="129"/>
                    <a:pt x="1021" y="125"/>
                  </a:cubicBezTo>
                  <a:cubicBezTo>
                    <a:pt x="1019" y="121"/>
                    <a:pt x="1012" y="131"/>
                    <a:pt x="1015" y="131"/>
                  </a:cubicBezTo>
                  <a:close/>
                  <a:moveTo>
                    <a:pt x="221" y="20"/>
                  </a:moveTo>
                  <a:cubicBezTo>
                    <a:pt x="226" y="14"/>
                    <a:pt x="233" y="20"/>
                    <a:pt x="234" y="17"/>
                  </a:cubicBezTo>
                  <a:cubicBezTo>
                    <a:pt x="235" y="14"/>
                    <a:pt x="224" y="14"/>
                    <a:pt x="220" y="16"/>
                  </a:cubicBezTo>
                  <a:cubicBezTo>
                    <a:pt x="216" y="18"/>
                    <a:pt x="206" y="16"/>
                    <a:pt x="208" y="20"/>
                  </a:cubicBezTo>
                  <a:cubicBezTo>
                    <a:pt x="208" y="21"/>
                    <a:pt x="215" y="26"/>
                    <a:pt x="221" y="20"/>
                  </a:cubicBezTo>
                  <a:close/>
                  <a:moveTo>
                    <a:pt x="991" y="483"/>
                  </a:moveTo>
                  <a:cubicBezTo>
                    <a:pt x="988" y="475"/>
                    <a:pt x="995" y="468"/>
                    <a:pt x="990" y="463"/>
                  </a:cubicBezTo>
                  <a:cubicBezTo>
                    <a:pt x="985" y="459"/>
                    <a:pt x="987" y="451"/>
                    <a:pt x="985" y="453"/>
                  </a:cubicBezTo>
                  <a:cubicBezTo>
                    <a:pt x="982" y="454"/>
                    <a:pt x="985" y="462"/>
                    <a:pt x="981" y="462"/>
                  </a:cubicBezTo>
                  <a:cubicBezTo>
                    <a:pt x="977" y="463"/>
                    <a:pt x="981" y="467"/>
                    <a:pt x="979" y="472"/>
                  </a:cubicBezTo>
                  <a:cubicBezTo>
                    <a:pt x="978" y="478"/>
                    <a:pt x="980" y="486"/>
                    <a:pt x="982" y="491"/>
                  </a:cubicBezTo>
                  <a:cubicBezTo>
                    <a:pt x="984" y="496"/>
                    <a:pt x="979" y="522"/>
                    <a:pt x="981" y="526"/>
                  </a:cubicBezTo>
                  <a:cubicBezTo>
                    <a:pt x="983" y="531"/>
                    <a:pt x="978" y="550"/>
                    <a:pt x="980" y="552"/>
                  </a:cubicBezTo>
                  <a:cubicBezTo>
                    <a:pt x="983" y="556"/>
                    <a:pt x="981" y="547"/>
                    <a:pt x="985" y="546"/>
                  </a:cubicBezTo>
                  <a:cubicBezTo>
                    <a:pt x="989" y="545"/>
                    <a:pt x="989" y="552"/>
                    <a:pt x="992" y="553"/>
                  </a:cubicBezTo>
                  <a:cubicBezTo>
                    <a:pt x="994" y="554"/>
                    <a:pt x="993" y="544"/>
                    <a:pt x="990" y="545"/>
                  </a:cubicBezTo>
                  <a:cubicBezTo>
                    <a:pt x="988" y="545"/>
                    <a:pt x="986" y="538"/>
                    <a:pt x="985" y="534"/>
                  </a:cubicBezTo>
                  <a:cubicBezTo>
                    <a:pt x="984" y="530"/>
                    <a:pt x="987" y="524"/>
                    <a:pt x="987" y="519"/>
                  </a:cubicBezTo>
                  <a:cubicBezTo>
                    <a:pt x="987" y="513"/>
                    <a:pt x="993" y="514"/>
                    <a:pt x="997" y="518"/>
                  </a:cubicBezTo>
                  <a:cubicBezTo>
                    <a:pt x="1000" y="522"/>
                    <a:pt x="1001" y="519"/>
                    <a:pt x="999" y="516"/>
                  </a:cubicBezTo>
                  <a:cubicBezTo>
                    <a:pt x="998" y="513"/>
                    <a:pt x="993" y="491"/>
                    <a:pt x="991" y="483"/>
                  </a:cubicBezTo>
                  <a:close/>
                  <a:moveTo>
                    <a:pt x="243" y="18"/>
                  </a:moveTo>
                  <a:cubicBezTo>
                    <a:pt x="246" y="20"/>
                    <a:pt x="234" y="20"/>
                    <a:pt x="232" y="22"/>
                  </a:cubicBezTo>
                  <a:cubicBezTo>
                    <a:pt x="230" y="25"/>
                    <a:pt x="223" y="24"/>
                    <a:pt x="224" y="27"/>
                  </a:cubicBezTo>
                  <a:cubicBezTo>
                    <a:pt x="226" y="31"/>
                    <a:pt x="238" y="31"/>
                    <a:pt x="238" y="28"/>
                  </a:cubicBezTo>
                  <a:cubicBezTo>
                    <a:pt x="238" y="25"/>
                    <a:pt x="244" y="28"/>
                    <a:pt x="244" y="25"/>
                  </a:cubicBezTo>
                  <a:cubicBezTo>
                    <a:pt x="244" y="23"/>
                    <a:pt x="247" y="20"/>
                    <a:pt x="254" y="20"/>
                  </a:cubicBezTo>
                  <a:cubicBezTo>
                    <a:pt x="260" y="19"/>
                    <a:pt x="260" y="16"/>
                    <a:pt x="254" y="13"/>
                  </a:cubicBezTo>
                  <a:cubicBezTo>
                    <a:pt x="248" y="10"/>
                    <a:pt x="240" y="15"/>
                    <a:pt x="243" y="18"/>
                  </a:cubicBezTo>
                  <a:close/>
                  <a:moveTo>
                    <a:pt x="233" y="239"/>
                  </a:moveTo>
                  <a:cubicBezTo>
                    <a:pt x="239" y="246"/>
                    <a:pt x="245" y="236"/>
                    <a:pt x="248" y="235"/>
                  </a:cubicBezTo>
                  <a:cubicBezTo>
                    <a:pt x="251" y="235"/>
                    <a:pt x="246" y="231"/>
                    <a:pt x="241" y="229"/>
                  </a:cubicBezTo>
                  <a:cubicBezTo>
                    <a:pt x="235" y="228"/>
                    <a:pt x="228" y="234"/>
                    <a:pt x="233" y="239"/>
                  </a:cubicBezTo>
                  <a:close/>
                  <a:moveTo>
                    <a:pt x="1372" y="286"/>
                  </a:moveTo>
                  <a:cubicBezTo>
                    <a:pt x="1370" y="285"/>
                    <a:pt x="1362" y="279"/>
                    <a:pt x="1360" y="276"/>
                  </a:cubicBezTo>
                  <a:cubicBezTo>
                    <a:pt x="1358" y="273"/>
                    <a:pt x="1349" y="271"/>
                    <a:pt x="1349" y="273"/>
                  </a:cubicBezTo>
                  <a:cubicBezTo>
                    <a:pt x="1349" y="275"/>
                    <a:pt x="1346" y="273"/>
                    <a:pt x="1345" y="271"/>
                  </a:cubicBezTo>
                  <a:cubicBezTo>
                    <a:pt x="1345" y="269"/>
                    <a:pt x="1335" y="269"/>
                    <a:pt x="1335" y="271"/>
                  </a:cubicBezTo>
                  <a:cubicBezTo>
                    <a:pt x="1335" y="273"/>
                    <a:pt x="1337" y="273"/>
                    <a:pt x="1338" y="275"/>
                  </a:cubicBezTo>
                  <a:cubicBezTo>
                    <a:pt x="1340" y="277"/>
                    <a:pt x="1337" y="278"/>
                    <a:pt x="1337" y="281"/>
                  </a:cubicBezTo>
                  <a:cubicBezTo>
                    <a:pt x="1338" y="283"/>
                    <a:pt x="1334" y="280"/>
                    <a:pt x="1332" y="278"/>
                  </a:cubicBezTo>
                  <a:cubicBezTo>
                    <a:pt x="1331" y="277"/>
                    <a:pt x="1331" y="272"/>
                    <a:pt x="1332" y="269"/>
                  </a:cubicBezTo>
                  <a:cubicBezTo>
                    <a:pt x="1332" y="266"/>
                    <a:pt x="1329" y="267"/>
                    <a:pt x="1329" y="264"/>
                  </a:cubicBezTo>
                  <a:cubicBezTo>
                    <a:pt x="1328" y="261"/>
                    <a:pt x="1318" y="255"/>
                    <a:pt x="1313" y="253"/>
                  </a:cubicBezTo>
                  <a:cubicBezTo>
                    <a:pt x="1309" y="251"/>
                    <a:pt x="1303" y="249"/>
                    <a:pt x="1301" y="246"/>
                  </a:cubicBezTo>
                  <a:cubicBezTo>
                    <a:pt x="1300" y="244"/>
                    <a:pt x="1292" y="243"/>
                    <a:pt x="1289" y="240"/>
                  </a:cubicBezTo>
                  <a:cubicBezTo>
                    <a:pt x="1285" y="236"/>
                    <a:pt x="1272" y="229"/>
                    <a:pt x="1266" y="229"/>
                  </a:cubicBezTo>
                  <a:cubicBezTo>
                    <a:pt x="1260" y="229"/>
                    <a:pt x="1262" y="225"/>
                    <a:pt x="1259" y="225"/>
                  </a:cubicBezTo>
                  <a:cubicBezTo>
                    <a:pt x="1256" y="226"/>
                    <a:pt x="1244" y="225"/>
                    <a:pt x="1240" y="225"/>
                  </a:cubicBezTo>
                  <a:cubicBezTo>
                    <a:pt x="1236" y="224"/>
                    <a:pt x="1235" y="227"/>
                    <a:pt x="1232" y="226"/>
                  </a:cubicBezTo>
                  <a:cubicBezTo>
                    <a:pt x="1230" y="225"/>
                    <a:pt x="1216" y="219"/>
                    <a:pt x="1214" y="221"/>
                  </a:cubicBezTo>
                  <a:cubicBezTo>
                    <a:pt x="1212" y="223"/>
                    <a:pt x="1213" y="226"/>
                    <a:pt x="1211" y="227"/>
                  </a:cubicBezTo>
                  <a:cubicBezTo>
                    <a:pt x="1210" y="228"/>
                    <a:pt x="1211" y="230"/>
                    <a:pt x="1215" y="234"/>
                  </a:cubicBezTo>
                  <a:cubicBezTo>
                    <a:pt x="1219" y="239"/>
                    <a:pt x="1217" y="242"/>
                    <a:pt x="1213" y="243"/>
                  </a:cubicBezTo>
                  <a:cubicBezTo>
                    <a:pt x="1210" y="245"/>
                    <a:pt x="1204" y="242"/>
                    <a:pt x="1202" y="239"/>
                  </a:cubicBezTo>
                  <a:cubicBezTo>
                    <a:pt x="1200" y="235"/>
                    <a:pt x="1195" y="237"/>
                    <a:pt x="1194" y="233"/>
                  </a:cubicBezTo>
                  <a:cubicBezTo>
                    <a:pt x="1193" y="229"/>
                    <a:pt x="1196" y="228"/>
                    <a:pt x="1198" y="230"/>
                  </a:cubicBezTo>
                  <a:cubicBezTo>
                    <a:pt x="1200" y="233"/>
                    <a:pt x="1204" y="231"/>
                    <a:pt x="1204" y="228"/>
                  </a:cubicBezTo>
                  <a:cubicBezTo>
                    <a:pt x="1204" y="225"/>
                    <a:pt x="1198" y="223"/>
                    <a:pt x="1194" y="223"/>
                  </a:cubicBezTo>
                  <a:cubicBezTo>
                    <a:pt x="1190" y="223"/>
                    <a:pt x="1188" y="229"/>
                    <a:pt x="1184" y="232"/>
                  </a:cubicBezTo>
                  <a:cubicBezTo>
                    <a:pt x="1181" y="234"/>
                    <a:pt x="1166" y="231"/>
                    <a:pt x="1164" y="229"/>
                  </a:cubicBezTo>
                  <a:cubicBezTo>
                    <a:pt x="1163" y="227"/>
                    <a:pt x="1142" y="229"/>
                    <a:pt x="1140" y="231"/>
                  </a:cubicBezTo>
                  <a:cubicBezTo>
                    <a:pt x="1138" y="232"/>
                    <a:pt x="1139" y="239"/>
                    <a:pt x="1138" y="239"/>
                  </a:cubicBezTo>
                  <a:cubicBezTo>
                    <a:pt x="1137" y="240"/>
                    <a:pt x="1136" y="232"/>
                    <a:pt x="1136" y="230"/>
                  </a:cubicBezTo>
                  <a:cubicBezTo>
                    <a:pt x="1136" y="229"/>
                    <a:pt x="1134" y="228"/>
                    <a:pt x="1130" y="228"/>
                  </a:cubicBezTo>
                  <a:cubicBezTo>
                    <a:pt x="1126" y="228"/>
                    <a:pt x="1124" y="228"/>
                    <a:pt x="1126" y="226"/>
                  </a:cubicBezTo>
                  <a:cubicBezTo>
                    <a:pt x="1127" y="224"/>
                    <a:pt x="1124" y="222"/>
                    <a:pt x="1127" y="220"/>
                  </a:cubicBezTo>
                  <a:cubicBezTo>
                    <a:pt x="1130" y="218"/>
                    <a:pt x="1122" y="210"/>
                    <a:pt x="1114" y="207"/>
                  </a:cubicBezTo>
                  <a:cubicBezTo>
                    <a:pt x="1106" y="203"/>
                    <a:pt x="1088" y="205"/>
                    <a:pt x="1084" y="207"/>
                  </a:cubicBezTo>
                  <a:cubicBezTo>
                    <a:pt x="1079" y="209"/>
                    <a:pt x="1069" y="208"/>
                    <a:pt x="1065" y="208"/>
                  </a:cubicBezTo>
                  <a:cubicBezTo>
                    <a:pt x="1060" y="208"/>
                    <a:pt x="1064" y="206"/>
                    <a:pt x="1063" y="204"/>
                  </a:cubicBezTo>
                  <a:cubicBezTo>
                    <a:pt x="1061" y="201"/>
                    <a:pt x="1054" y="198"/>
                    <a:pt x="1053" y="200"/>
                  </a:cubicBezTo>
                  <a:cubicBezTo>
                    <a:pt x="1052" y="202"/>
                    <a:pt x="1050" y="200"/>
                    <a:pt x="1050" y="199"/>
                  </a:cubicBezTo>
                  <a:cubicBezTo>
                    <a:pt x="1050" y="197"/>
                    <a:pt x="1042" y="194"/>
                    <a:pt x="1039" y="195"/>
                  </a:cubicBezTo>
                  <a:cubicBezTo>
                    <a:pt x="1037" y="195"/>
                    <a:pt x="1035" y="192"/>
                    <a:pt x="1039" y="192"/>
                  </a:cubicBezTo>
                  <a:cubicBezTo>
                    <a:pt x="1042" y="192"/>
                    <a:pt x="1048" y="193"/>
                    <a:pt x="1045" y="188"/>
                  </a:cubicBezTo>
                  <a:cubicBezTo>
                    <a:pt x="1043" y="184"/>
                    <a:pt x="1021" y="182"/>
                    <a:pt x="1019" y="183"/>
                  </a:cubicBezTo>
                  <a:cubicBezTo>
                    <a:pt x="1017" y="184"/>
                    <a:pt x="1019" y="187"/>
                    <a:pt x="1015" y="192"/>
                  </a:cubicBezTo>
                  <a:cubicBezTo>
                    <a:pt x="1010" y="197"/>
                    <a:pt x="1005" y="194"/>
                    <a:pt x="1006" y="192"/>
                  </a:cubicBezTo>
                  <a:cubicBezTo>
                    <a:pt x="1007" y="189"/>
                    <a:pt x="1012" y="189"/>
                    <a:pt x="1012" y="187"/>
                  </a:cubicBezTo>
                  <a:cubicBezTo>
                    <a:pt x="1012" y="185"/>
                    <a:pt x="1004" y="186"/>
                    <a:pt x="1003" y="184"/>
                  </a:cubicBezTo>
                  <a:cubicBezTo>
                    <a:pt x="1002" y="182"/>
                    <a:pt x="1005" y="180"/>
                    <a:pt x="1008" y="181"/>
                  </a:cubicBezTo>
                  <a:cubicBezTo>
                    <a:pt x="1011" y="182"/>
                    <a:pt x="1016" y="183"/>
                    <a:pt x="1016" y="181"/>
                  </a:cubicBezTo>
                  <a:cubicBezTo>
                    <a:pt x="1016" y="180"/>
                    <a:pt x="1013" y="180"/>
                    <a:pt x="1008" y="179"/>
                  </a:cubicBezTo>
                  <a:cubicBezTo>
                    <a:pt x="1003" y="178"/>
                    <a:pt x="992" y="175"/>
                    <a:pt x="986" y="175"/>
                  </a:cubicBezTo>
                  <a:cubicBezTo>
                    <a:pt x="980" y="176"/>
                    <a:pt x="977" y="173"/>
                    <a:pt x="974" y="172"/>
                  </a:cubicBezTo>
                  <a:cubicBezTo>
                    <a:pt x="970" y="172"/>
                    <a:pt x="970" y="174"/>
                    <a:pt x="972" y="177"/>
                  </a:cubicBezTo>
                  <a:cubicBezTo>
                    <a:pt x="973" y="179"/>
                    <a:pt x="969" y="180"/>
                    <a:pt x="965" y="179"/>
                  </a:cubicBezTo>
                  <a:cubicBezTo>
                    <a:pt x="961" y="179"/>
                    <a:pt x="955" y="182"/>
                    <a:pt x="957" y="185"/>
                  </a:cubicBezTo>
                  <a:cubicBezTo>
                    <a:pt x="960" y="188"/>
                    <a:pt x="962" y="184"/>
                    <a:pt x="964" y="185"/>
                  </a:cubicBezTo>
                  <a:cubicBezTo>
                    <a:pt x="966" y="186"/>
                    <a:pt x="959" y="189"/>
                    <a:pt x="962" y="190"/>
                  </a:cubicBezTo>
                  <a:cubicBezTo>
                    <a:pt x="964" y="192"/>
                    <a:pt x="964" y="195"/>
                    <a:pt x="964" y="197"/>
                  </a:cubicBezTo>
                  <a:cubicBezTo>
                    <a:pt x="964" y="198"/>
                    <a:pt x="959" y="199"/>
                    <a:pt x="958" y="197"/>
                  </a:cubicBezTo>
                  <a:cubicBezTo>
                    <a:pt x="956" y="194"/>
                    <a:pt x="953" y="196"/>
                    <a:pt x="950" y="196"/>
                  </a:cubicBezTo>
                  <a:cubicBezTo>
                    <a:pt x="947" y="196"/>
                    <a:pt x="944" y="198"/>
                    <a:pt x="948" y="198"/>
                  </a:cubicBezTo>
                  <a:cubicBezTo>
                    <a:pt x="951" y="199"/>
                    <a:pt x="952" y="201"/>
                    <a:pt x="948" y="202"/>
                  </a:cubicBezTo>
                  <a:cubicBezTo>
                    <a:pt x="943" y="202"/>
                    <a:pt x="944" y="197"/>
                    <a:pt x="941" y="197"/>
                  </a:cubicBezTo>
                  <a:cubicBezTo>
                    <a:pt x="938" y="198"/>
                    <a:pt x="932" y="195"/>
                    <a:pt x="929" y="195"/>
                  </a:cubicBezTo>
                  <a:cubicBezTo>
                    <a:pt x="926" y="195"/>
                    <a:pt x="924" y="198"/>
                    <a:pt x="920" y="199"/>
                  </a:cubicBezTo>
                  <a:cubicBezTo>
                    <a:pt x="915" y="199"/>
                    <a:pt x="909" y="196"/>
                    <a:pt x="907" y="193"/>
                  </a:cubicBezTo>
                  <a:cubicBezTo>
                    <a:pt x="906" y="190"/>
                    <a:pt x="905" y="190"/>
                    <a:pt x="903" y="193"/>
                  </a:cubicBezTo>
                  <a:cubicBezTo>
                    <a:pt x="901" y="196"/>
                    <a:pt x="901" y="202"/>
                    <a:pt x="899" y="202"/>
                  </a:cubicBezTo>
                  <a:cubicBezTo>
                    <a:pt x="896" y="203"/>
                    <a:pt x="896" y="208"/>
                    <a:pt x="893" y="209"/>
                  </a:cubicBezTo>
                  <a:cubicBezTo>
                    <a:pt x="891" y="211"/>
                    <a:pt x="891" y="207"/>
                    <a:pt x="888" y="208"/>
                  </a:cubicBezTo>
                  <a:cubicBezTo>
                    <a:pt x="886" y="208"/>
                    <a:pt x="877" y="198"/>
                    <a:pt x="876" y="195"/>
                  </a:cubicBezTo>
                  <a:cubicBezTo>
                    <a:pt x="876" y="192"/>
                    <a:pt x="871" y="187"/>
                    <a:pt x="869" y="186"/>
                  </a:cubicBezTo>
                  <a:cubicBezTo>
                    <a:pt x="868" y="185"/>
                    <a:pt x="871" y="184"/>
                    <a:pt x="872" y="186"/>
                  </a:cubicBezTo>
                  <a:cubicBezTo>
                    <a:pt x="874" y="188"/>
                    <a:pt x="876" y="188"/>
                    <a:pt x="878" y="187"/>
                  </a:cubicBezTo>
                  <a:cubicBezTo>
                    <a:pt x="880" y="185"/>
                    <a:pt x="880" y="180"/>
                    <a:pt x="877" y="180"/>
                  </a:cubicBezTo>
                  <a:cubicBezTo>
                    <a:pt x="873" y="180"/>
                    <a:pt x="875" y="177"/>
                    <a:pt x="876" y="177"/>
                  </a:cubicBezTo>
                  <a:cubicBezTo>
                    <a:pt x="878" y="176"/>
                    <a:pt x="873" y="171"/>
                    <a:pt x="875" y="170"/>
                  </a:cubicBezTo>
                  <a:cubicBezTo>
                    <a:pt x="876" y="170"/>
                    <a:pt x="876" y="167"/>
                    <a:pt x="873" y="167"/>
                  </a:cubicBezTo>
                  <a:cubicBezTo>
                    <a:pt x="870" y="166"/>
                    <a:pt x="868" y="164"/>
                    <a:pt x="868" y="162"/>
                  </a:cubicBezTo>
                  <a:cubicBezTo>
                    <a:pt x="867" y="161"/>
                    <a:pt x="856" y="160"/>
                    <a:pt x="857" y="163"/>
                  </a:cubicBezTo>
                  <a:cubicBezTo>
                    <a:pt x="857" y="165"/>
                    <a:pt x="853" y="164"/>
                    <a:pt x="854" y="162"/>
                  </a:cubicBezTo>
                  <a:cubicBezTo>
                    <a:pt x="854" y="161"/>
                    <a:pt x="850" y="161"/>
                    <a:pt x="845" y="159"/>
                  </a:cubicBezTo>
                  <a:cubicBezTo>
                    <a:pt x="839" y="158"/>
                    <a:pt x="839" y="154"/>
                    <a:pt x="838" y="153"/>
                  </a:cubicBezTo>
                  <a:cubicBezTo>
                    <a:pt x="836" y="153"/>
                    <a:pt x="836" y="159"/>
                    <a:pt x="834" y="158"/>
                  </a:cubicBezTo>
                  <a:cubicBezTo>
                    <a:pt x="831" y="156"/>
                    <a:pt x="828" y="159"/>
                    <a:pt x="830" y="163"/>
                  </a:cubicBezTo>
                  <a:cubicBezTo>
                    <a:pt x="831" y="166"/>
                    <a:pt x="830" y="167"/>
                    <a:pt x="830" y="170"/>
                  </a:cubicBezTo>
                  <a:cubicBezTo>
                    <a:pt x="829" y="172"/>
                    <a:pt x="828" y="171"/>
                    <a:pt x="825" y="170"/>
                  </a:cubicBezTo>
                  <a:cubicBezTo>
                    <a:pt x="822" y="169"/>
                    <a:pt x="822" y="173"/>
                    <a:pt x="815" y="171"/>
                  </a:cubicBezTo>
                  <a:cubicBezTo>
                    <a:pt x="808" y="169"/>
                    <a:pt x="805" y="171"/>
                    <a:pt x="804" y="169"/>
                  </a:cubicBezTo>
                  <a:cubicBezTo>
                    <a:pt x="803" y="166"/>
                    <a:pt x="801" y="166"/>
                    <a:pt x="801" y="168"/>
                  </a:cubicBezTo>
                  <a:cubicBezTo>
                    <a:pt x="801" y="170"/>
                    <a:pt x="790" y="169"/>
                    <a:pt x="790" y="166"/>
                  </a:cubicBezTo>
                  <a:cubicBezTo>
                    <a:pt x="789" y="163"/>
                    <a:pt x="791" y="163"/>
                    <a:pt x="793" y="162"/>
                  </a:cubicBezTo>
                  <a:cubicBezTo>
                    <a:pt x="794" y="161"/>
                    <a:pt x="791" y="160"/>
                    <a:pt x="786" y="160"/>
                  </a:cubicBezTo>
                  <a:cubicBezTo>
                    <a:pt x="780" y="161"/>
                    <a:pt x="776" y="157"/>
                    <a:pt x="771" y="158"/>
                  </a:cubicBezTo>
                  <a:cubicBezTo>
                    <a:pt x="765" y="158"/>
                    <a:pt x="752" y="160"/>
                    <a:pt x="751" y="161"/>
                  </a:cubicBezTo>
                  <a:cubicBezTo>
                    <a:pt x="749" y="162"/>
                    <a:pt x="752" y="165"/>
                    <a:pt x="749" y="166"/>
                  </a:cubicBezTo>
                  <a:cubicBezTo>
                    <a:pt x="747" y="166"/>
                    <a:pt x="749" y="160"/>
                    <a:pt x="748" y="157"/>
                  </a:cubicBezTo>
                  <a:cubicBezTo>
                    <a:pt x="748" y="154"/>
                    <a:pt x="744" y="153"/>
                    <a:pt x="744" y="155"/>
                  </a:cubicBezTo>
                  <a:cubicBezTo>
                    <a:pt x="745" y="158"/>
                    <a:pt x="738" y="159"/>
                    <a:pt x="736" y="157"/>
                  </a:cubicBezTo>
                  <a:cubicBezTo>
                    <a:pt x="734" y="155"/>
                    <a:pt x="731" y="153"/>
                    <a:pt x="727" y="151"/>
                  </a:cubicBezTo>
                  <a:cubicBezTo>
                    <a:pt x="722" y="150"/>
                    <a:pt x="716" y="156"/>
                    <a:pt x="717" y="157"/>
                  </a:cubicBezTo>
                  <a:cubicBezTo>
                    <a:pt x="719" y="159"/>
                    <a:pt x="722" y="158"/>
                    <a:pt x="722" y="159"/>
                  </a:cubicBezTo>
                  <a:cubicBezTo>
                    <a:pt x="723" y="161"/>
                    <a:pt x="713" y="160"/>
                    <a:pt x="713" y="162"/>
                  </a:cubicBezTo>
                  <a:cubicBezTo>
                    <a:pt x="713" y="164"/>
                    <a:pt x="703" y="167"/>
                    <a:pt x="700" y="167"/>
                  </a:cubicBezTo>
                  <a:cubicBezTo>
                    <a:pt x="692" y="168"/>
                    <a:pt x="691" y="168"/>
                    <a:pt x="687" y="172"/>
                  </a:cubicBezTo>
                  <a:cubicBezTo>
                    <a:pt x="683" y="175"/>
                    <a:pt x="686" y="169"/>
                    <a:pt x="689" y="165"/>
                  </a:cubicBezTo>
                  <a:cubicBezTo>
                    <a:pt x="692" y="162"/>
                    <a:pt x="695" y="163"/>
                    <a:pt x="697" y="161"/>
                  </a:cubicBezTo>
                  <a:cubicBezTo>
                    <a:pt x="698" y="158"/>
                    <a:pt x="701" y="158"/>
                    <a:pt x="705" y="158"/>
                  </a:cubicBezTo>
                  <a:cubicBezTo>
                    <a:pt x="710" y="157"/>
                    <a:pt x="710" y="154"/>
                    <a:pt x="712" y="153"/>
                  </a:cubicBezTo>
                  <a:cubicBezTo>
                    <a:pt x="714" y="152"/>
                    <a:pt x="719" y="149"/>
                    <a:pt x="720" y="147"/>
                  </a:cubicBezTo>
                  <a:cubicBezTo>
                    <a:pt x="721" y="144"/>
                    <a:pt x="732" y="140"/>
                    <a:pt x="734" y="140"/>
                  </a:cubicBezTo>
                  <a:cubicBezTo>
                    <a:pt x="736" y="141"/>
                    <a:pt x="737" y="135"/>
                    <a:pt x="738" y="135"/>
                  </a:cubicBezTo>
                  <a:cubicBezTo>
                    <a:pt x="739" y="135"/>
                    <a:pt x="745" y="132"/>
                    <a:pt x="747" y="131"/>
                  </a:cubicBezTo>
                  <a:cubicBezTo>
                    <a:pt x="750" y="130"/>
                    <a:pt x="751" y="127"/>
                    <a:pt x="751" y="125"/>
                  </a:cubicBezTo>
                  <a:cubicBezTo>
                    <a:pt x="751" y="124"/>
                    <a:pt x="748" y="124"/>
                    <a:pt x="748" y="122"/>
                  </a:cubicBezTo>
                  <a:cubicBezTo>
                    <a:pt x="747" y="121"/>
                    <a:pt x="749" y="122"/>
                    <a:pt x="752" y="121"/>
                  </a:cubicBezTo>
                  <a:cubicBezTo>
                    <a:pt x="754" y="120"/>
                    <a:pt x="752" y="116"/>
                    <a:pt x="750" y="116"/>
                  </a:cubicBezTo>
                  <a:cubicBezTo>
                    <a:pt x="748" y="117"/>
                    <a:pt x="751" y="114"/>
                    <a:pt x="749" y="112"/>
                  </a:cubicBezTo>
                  <a:cubicBezTo>
                    <a:pt x="747" y="109"/>
                    <a:pt x="744" y="113"/>
                    <a:pt x="744" y="111"/>
                  </a:cubicBezTo>
                  <a:cubicBezTo>
                    <a:pt x="744" y="108"/>
                    <a:pt x="743" y="105"/>
                    <a:pt x="742" y="103"/>
                  </a:cubicBezTo>
                  <a:cubicBezTo>
                    <a:pt x="741" y="102"/>
                    <a:pt x="738" y="106"/>
                    <a:pt x="735" y="104"/>
                  </a:cubicBezTo>
                  <a:cubicBezTo>
                    <a:pt x="732" y="101"/>
                    <a:pt x="723" y="99"/>
                    <a:pt x="723" y="100"/>
                  </a:cubicBezTo>
                  <a:cubicBezTo>
                    <a:pt x="723" y="101"/>
                    <a:pt x="719" y="99"/>
                    <a:pt x="718" y="100"/>
                  </a:cubicBezTo>
                  <a:cubicBezTo>
                    <a:pt x="717" y="101"/>
                    <a:pt x="711" y="101"/>
                    <a:pt x="708" y="100"/>
                  </a:cubicBezTo>
                  <a:cubicBezTo>
                    <a:pt x="706" y="99"/>
                    <a:pt x="703" y="101"/>
                    <a:pt x="703" y="104"/>
                  </a:cubicBezTo>
                  <a:cubicBezTo>
                    <a:pt x="703" y="106"/>
                    <a:pt x="695" y="105"/>
                    <a:pt x="693" y="105"/>
                  </a:cubicBezTo>
                  <a:cubicBezTo>
                    <a:pt x="692" y="104"/>
                    <a:pt x="699" y="97"/>
                    <a:pt x="699" y="96"/>
                  </a:cubicBezTo>
                  <a:cubicBezTo>
                    <a:pt x="699" y="95"/>
                    <a:pt x="686" y="96"/>
                    <a:pt x="686" y="95"/>
                  </a:cubicBezTo>
                  <a:cubicBezTo>
                    <a:pt x="685" y="94"/>
                    <a:pt x="679" y="93"/>
                    <a:pt x="676" y="93"/>
                  </a:cubicBezTo>
                  <a:cubicBezTo>
                    <a:pt x="674" y="93"/>
                    <a:pt x="676" y="92"/>
                    <a:pt x="679" y="92"/>
                  </a:cubicBezTo>
                  <a:cubicBezTo>
                    <a:pt x="681" y="92"/>
                    <a:pt x="683" y="89"/>
                    <a:pt x="686" y="89"/>
                  </a:cubicBezTo>
                  <a:cubicBezTo>
                    <a:pt x="689" y="88"/>
                    <a:pt x="688" y="87"/>
                    <a:pt x="687" y="85"/>
                  </a:cubicBezTo>
                  <a:cubicBezTo>
                    <a:pt x="686" y="83"/>
                    <a:pt x="683" y="84"/>
                    <a:pt x="680" y="83"/>
                  </a:cubicBezTo>
                  <a:cubicBezTo>
                    <a:pt x="678" y="82"/>
                    <a:pt x="674" y="81"/>
                    <a:pt x="672" y="81"/>
                  </a:cubicBezTo>
                  <a:cubicBezTo>
                    <a:pt x="669" y="81"/>
                    <a:pt x="667" y="82"/>
                    <a:pt x="661" y="84"/>
                  </a:cubicBezTo>
                  <a:cubicBezTo>
                    <a:pt x="656" y="85"/>
                    <a:pt x="655" y="90"/>
                    <a:pt x="652" y="91"/>
                  </a:cubicBezTo>
                  <a:cubicBezTo>
                    <a:pt x="649" y="93"/>
                    <a:pt x="644" y="99"/>
                    <a:pt x="647" y="99"/>
                  </a:cubicBezTo>
                  <a:cubicBezTo>
                    <a:pt x="649" y="100"/>
                    <a:pt x="648" y="101"/>
                    <a:pt x="648" y="103"/>
                  </a:cubicBezTo>
                  <a:cubicBezTo>
                    <a:pt x="649" y="105"/>
                    <a:pt x="647" y="105"/>
                    <a:pt x="644" y="105"/>
                  </a:cubicBezTo>
                  <a:cubicBezTo>
                    <a:pt x="641" y="104"/>
                    <a:pt x="632" y="105"/>
                    <a:pt x="632" y="107"/>
                  </a:cubicBezTo>
                  <a:cubicBezTo>
                    <a:pt x="632" y="109"/>
                    <a:pt x="637" y="110"/>
                    <a:pt x="637" y="111"/>
                  </a:cubicBezTo>
                  <a:cubicBezTo>
                    <a:pt x="637" y="113"/>
                    <a:pt x="633" y="111"/>
                    <a:pt x="631" y="110"/>
                  </a:cubicBezTo>
                  <a:cubicBezTo>
                    <a:pt x="629" y="109"/>
                    <a:pt x="625" y="110"/>
                    <a:pt x="624" y="112"/>
                  </a:cubicBezTo>
                  <a:cubicBezTo>
                    <a:pt x="623" y="114"/>
                    <a:pt x="620" y="114"/>
                    <a:pt x="619" y="113"/>
                  </a:cubicBezTo>
                  <a:cubicBezTo>
                    <a:pt x="618" y="113"/>
                    <a:pt x="615" y="114"/>
                    <a:pt x="613" y="114"/>
                  </a:cubicBezTo>
                  <a:cubicBezTo>
                    <a:pt x="612" y="113"/>
                    <a:pt x="617" y="110"/>
                    <a:pt x="616" y="108"/>
                  </a:cubicBezTo>
                  <a:cubicBezTo>
                    <a:pt x="614" y="107"/>
                    <a:pt x="609" y="108"/>
                    <a:pt x="608" y="111"/>
                  </a:cubicBezTo>
                  <a:cubicBezTo>
                    <a:pt x="607" y="113"/>
                    <a:pt x="604" y="109"/>
                    <a:pt x="603" y="110"/>
                  </a:cubicBezTo>
                  <a:cubicBezTo>
                    <a:pt x="601" y="111"/>
                    <a:pt x="600" y="111"/>
                    <a:pt x="597" y="113"/>
                  </a:cubicBezTo>
                  <a:cubicBezTo>
                    <a:pt x="595" y="114"/>
                    <a:pt x="591" y="111"/>
                    <a:pt x="590" y="114"/>
                  </a:cubicBezTo>
                  <a:cubicBezTo>
                    <a:pt x="589" y="116"/>
                    <a:pt x="594" y="116"/>
                    <a:pt x="595" y="117"/>
                  </a:cubicBezTo>
                  <a:cubicBezTo>
                    <a:pt x="595" y="118"/>
                    <a:pt x="582" y="118"/>
                    <a:pt x="581" y="120"/>
                  </a:cubicBezTo>
                  <a:cubicBezTo>
                    <a:pt x="581" y="121"/>
                    <a:pt x="576" y="121"/>
                    <a:pt x="571" y="121"/>
                  </a:cubicBezTo>
                  <a:cubicBezTo>
                    <a:pt x="566" y="122"/>
                    <a:pt x="568" y="125"/>
                    <a:pt x="564" y="125"/>
                  </a:cubicBezTo>
                  <a:cubicBezTo>
                    <a:pt x="559" y="126"/>
                    <a:pt x="557" y="127"/>
                    <a:pt x="556" y="129"/>
                  </a:cubicBezTo>
                  <a:cubicBezTo>
                    <a:pt x="555" y="132"/>
                    <a:pt x="551" y="132"/>
                    <a:pt x="550" y="130"/>
                  </a:cubicBezTo>
                  <a:cubicBezTo>
                    <a:pt x="548" y="128"/>
                    <a:pt x="544" y="131"/>
                    <a:pt x="547" y="131"/>
                  </a:cubicBezTo>
                  <a:cubicBezTo>
                    <a:pt x="549" y="132"/>
                    <a:pt x="547" y="134"/>
                    <a:pt x="545" y="133"/>
                  </a:cubicBezTo>
                  <a:cubicBezTo>
                    <a:pt x="544" y="133"/>
                    <a:pt x="540" y="136"/>
                    <a:pt x="542" y="136"/>
                  </a:cubicBezTo>
                  <a:cubicBezTo>
                    <a:pt x="545" y="135"/>
                    <a:pt x="546" y="138"/>
                    <a:pt x="545" y="139"/>
                  </a:cubicBezTo>
                  <a:cubicBezTo>
                    <a:pt x="544" y="141"/>
                    <a:pt x="539" y="137"/>
                    <a:pt x="538" y="139"/>
                  </a:cubicBezTo>
                  <a:cubicBezTo>
                    <a:pt x="537" y="140"/>
                    <a:pt x="540" y="142"/>
                    <a:pt x="542" y="142"/>
                  </a:cubicBezTo>
                  <a:cubicBezTo>
                    <a:pt x="544" y="141"/>
                    <a:pt x="545" y="143"/>
                    <a:pt x="546" y="145"/>
                  </a:cubicBezTo>
                  <a:cubicBezTo>
                    <a:pt x="546" y="146"/>
                    <a:pt x="541" y="144"/>
                    <a:pt x="540" y="145"/>
                  </a:cubicBezTo>
                  <a:cubicBezTo>
                    <a:pt x="539" y="147"/>
                    <a:pt x="540" y="147"/>
                    <a:pt x="543" y="148"/>
                  </a:cubicBezTo>
                  <a:cubicBezTo>
                    <a:pt x="545" y="148"/>
                    <a:pt x="543" y="149"/>
                    <a:pt x="545" y="151"/>
                  </a:cubicBezTo>
                  <a:cubicBezTo>
                    <a:pt x="545" y="151"/>
                    <a:pt x="546" y="151"/>
                    <a:pt x="546" y="151"/>
                  </a:cubicBezTo>
                  <a:cubicBezTo>
                    <a:pt x="547" y="153"/>
                    <a:pt x="545" y="154"/>
                    <a:pt x="545" y="155"/>
                  </a:cubicBezTo>
                  <a:cubicBezTo>
                    <a:pt x="545" y="157"/>
                    <a:pt x="543" y="158"/>
                    <a:pt x="543" y="156"/>
                  </a:cubicBezTo>
                  <a:cubicBezTo>
                    <a:pt x="543" y="154"/>
                    <a:pt x="536" y="154"/>
                    <a:pt x="535" y="156"/>
                  </a:cubicBezTo>
                  <a:cubicBezTo>
                    <a:pt x="534" y="157"/>
                    <a:pt x="533" y="159"/>
                    <a:pt x="531" y="157"/>
                  </a:cubicBezTo>
                  <a:cubicBezTo>
                    <a:pt x="530" y="155"/>
                    <a:pt x="525" y="158"/>
                    <a:pt x="519" y="158"/>
                  </a:cubicBezTo>
                  <a:cubicBezTo>
                    <a:pt x="513" y="158"/>
                    <a:pt x="501" y="159"/>
                    <a:pt x="498" y="160"/>
                  </a:cubicBezTo>
                  <a:cubicBezTo>
                    <a:pt x="496" y="161"/>
                    <a:pt x="493" y="166"/>
                    <a:pt x="496" y="169"/>
                  </a:cubicBezTo>
                  <a:cubicBezTo>
                    <a:pt x="498" y="172"/>
                    <a:pt x="496" y="174"/>
                    <a:pt x="496" y="176"/>
                  </a:cubicBezTo>
                  <a:cubicBezTo>
                    <a:pt x="496" y="178"/>
                    <a:pt x="503" y="182"/>
                    <a:pt x="507" y="182"/>
                  </a:cubicBezTo>
                  <a:cubicBezTo>
                    <a:pt x="511" y="183"/>
                    <a:pt x="514" y="188"/>
                    <a:pt x="511" y="191"/>
                  </a:cubicBezTo>
                  <a:cubicBezTo>
                    <a:pt x="509" y="195"/>
                    <a:pt x="502" y="190"/>
                    <a:pt x="498" y="186"/>
                  </a:cubicBezTo>
                  <a:cubicBezTo>
                    <a:pt x="493" y="182"/>
                    <a:pt x="483" y="181"/>
                    <a:pt x="479" y="181"/>
                  </a:cubicBezTo>
                  <a:cubicBezTo>
                    <a:pt x="476" y="181"/>
                    <a:pt x="478" y="177"/>
                    <a:pt x="474" y="177"/>
                  </a:cubicBezTo>
                  <a:cubicBezTo>
                    <a:pt x="469" y="178"/>
                    <a:pt x="465" y="182"/>
                    <a:pt x="468" y="182"/>
                  </a:cubicBezTo>
                  <a:cubicBezTo>
                    <a:pt x="471" y="182"/>
                    <a:pt x="473" y="182"/>
                    <a:pt x="472" y="183"/>
                  </a:cubicBezTo>
                  <a:cubicBezTo>
                    <a:pt x="470" y="185"/>
                    <a:pt x="473" y="185"/>
                    <a:pt x="476" y="186"/>
                  </a:cubicBezTo>
                  <a:cubicBezTo>
                    <a:pt x="480" y="188"/>
                    <a:pt x="473" y="191"/>
                    <a:pt x="469" y="188"/>
                  </a:cubicBezTo>
                  <a:cubicBezTo>
                    <a:pt x="466" y="185"/>
                    <a:pt x="462" y="188"/>
                    <a:pt x="461" y="190"/>
                  </a:cubicBezTo>
                  <a:cubicBezTo>
                    <a:pt x="460" y="192"/>
                    <a:pt x="465" y="198"/>
                    <a:pt x="471" y="199"/>
                  </a:cubicBezTo>
                  <a:cubicBezTo>
                    <a:pt x="478" y="201"/>
                    <a:pt x="476" y="203"/>
                    <a:pt x="479" y="204"/>
                  </a:cubicBezTo>
                  <a:cubicBezTo>
                    <a:pt x="482" y="205"/>
                    <a:pt x="480" y="207"/>
                    <a:pt x="478" y="207"/>
                  </a:cubicBezTo>
                  <a:cubicBezTo>
                    <a:pt x="476" y="207"/>
                    <a:pt x="471" y="203"/>
                    <a:pt x="468" y="201"/>
                  </a:cubicBezTo>
                  <a:cubicBezTo>
                    <a:pt x="465" y="199"/>
                    <a:pt x="456" y="202"/>
                    <a:pt x="455" y="200"/>
                  </a:cubicBezTo>
                  <a:cubicBezTo>
                    <a:pt x="453" y="198"/>
                    <a:pt x="456" y="196"/>
                    <a:pt x="454" y="194"/>
                  </a:cubicBezTo>
                  <a:cubicBezTo>
                    <a:pt x="452" y="192"/>
                    <a:pt x="454" y="189"/>
                    <a:pt x="456" y="185"/>
                  </a:cubicBezTo>
                  <a:cubicBezTo>
                    <a:pt x="458" y="181"/>
                    <a:pt x="456" y="174"/>
                    <a:pt x="453" y="173"/>
                  </a:cubicBezTo>
                  <a:cubicBezTo>
                    <a:pt x="450" y="172"/>
                    <a:pt x="450" y="176"/>
                    <a:pt x="450" y="177"/>
                  </a:cubicBezTo>
                  <a:cubicBezTo>
                    <a:pt x="451" y="178"/>
                    <a:pt x="451" y="183"/>
                    <a:pt x="448" y="187"/>
                  </a:cubicBezTo>
                  <a:cubicBezTo>
                    <a:pt x="446" y="190"/>
                    <a:pt x="439" y="190"/>
                    <a:pt x="439" y="192"/>
                  </a:cubicBezTo>
                  <a:cubicBezTo>
                    <a:pt x="439" y="195"/>
                    <a:pt x="434" y="197"/>
                    <a:pt x="436" y="198"/>
                  </a:cubicBezTo>
                  <a:cubicBezTo>
                    <a:pt x="437" y="200"/>
                    <a:pt x="444" y="208"/>
                    <a:pt x="445" y="211"/>
                  </a:cubicBezTo>
                  <a:cubicBezTo>
                    <a:pt x="446" y="214"/>
                    <a:pt x="439" y="222"/>
                    <a:pt x="440" y="227"/>
                  </a:cubicBezTo>
                  <a:cubicBezTo>
                    <a:pt x="441" y="231"/>
                    <a:pt x="439" y="234"/>
                    <a:pt x="440" y="236"/>
                  </a:cubicBezTo>
                  <a:cubicBezTo>
                    <a:pt x="442" y="238"/>
                    <a:pt x="445" y="236"/>
                    <a:pt x="447" y="237"/>
                  </a:cubicBezTo>
                  <a:cubicBezTo>
                    <a:pt x="448" y="238"/>
                    <a:pt x="452" y="236"/>
                    <a:pt x="456" y="235"/>
                  </a:cubicBezTo>
                  <a:cubicBezTo>
                    <a:pt x="460" y="234"/>
                    <a:pt x="468" y="239"/>
                    <a:pt x="471" y="241"/>
                  </a:cubicBezTo>
                  <a:cubicBezTo>
                    <a:pt x="474" y="242"/>
                    <a:pt x="473" y="245"/>
                    <a:pt x="474" y="248"/>
                  </a:cubicBezTo>
                  <a:cubicBezTo>
                    <a:pt x="476" y="251"/>
                    <a:pt x="471" y="251"/>
                    <a:pt x="471" y="255"/>
                  </a:cubicBezTo>
                  <a:cubicBezTo>
                    <a:pt x="471" y="259"/>
                    <a:pt x="480" y="261"/>
                    <a:pt x="480" y="262"/>
                  </a:cubicBezTo>
                  <a:cubicBezTo>
                    <a:pt x="480" y="263"/>
                    <a:pt x="474" y="262"/>
                    <a:pt x="471" y="261"/>
                  </a:cubicBezTo>
                  <a:cubicBezTo>
                    <a:pt x="468" y="260"/>
                    <a:pt x="468" y="256"/>
                    <a:pt x="467" y="255"/>
                  </a:cubicBezTo>
                  <a:cubicBezTo>
                    <a:pt x="466" y="254"/>
                    <a:pt x="469" y="251"/>
                    <a:pt x="469" y="249"/>
                  </a:cubicBezTo>
                  <a:cubicBezTo>
                    <a:pt x="469" y="246"/>
                    <a:pt x="466" y="244"/>
                    <a:pt x="465" y="243"/>
                  </a:cubicBezTo>
                  <a:cubicBezTo>
                    <a:pt x="464" y="241"/>
                    <a:pt x="462" y="238"/>
                    <a:pt x="460" y="239"/>
                  </a:cubicBezTo>
                  <a:cubicBezTo>
                    <a:pt x="458" y="239"/>
                    <a:pt x="450" y="240"/>
                    <a:pt x="448" y="243"/>
                  </a:cubicBezTo>
                  <a:cubicBezTo>
                    <a:pt x="445" y="245"/>
                    <a:pt x="448" y="252"/>
                    <a:pt x="449" y="255"/>
                  </a:cubicBezTo>
                  <a:cubicBezTo>
                    <a:pt x="451" y="259"/>
                    <a:pt x="442" y="264"/>
                    <a:pt x="443" y="266"/>
                  </a:cubicBezTo>
                  <a:cubicBezTo>
                    <a:pt x="443" y="269"/>
                    <a:pt x="440" y="270"/>
                    <a:pt x="437" y="273"/>
                  </a:cubicBezTo>
                  <a:cubicBezTo>
                    <a:pt x="433" y="275"/>
                    <a:pt x="429" y="276"/>
                    <a:pt x="429" y="280"/>
                  </a:cubicBezTo>
                  <a:cubicBezTo>
                    <a:pt x="429" y="284"/>
                    <a:pt x="425" y="282"/>
                    <a:pt x="422" y="280"/>
                  </a:cubicBezTo>
                  <a:cubicBezTo>
                    <a:pt x="420" y="278"/>
                    <a:pt x="416" y="281"/>
                    <a:pt x="413" y="281"/>
                  </a:cubicBezTo>
                  <a:cubicBezTo>
                    <a:pt x="409" y="281"/>
                    <a:pt x="409" y="277"/>
                    <a:pt x="406" y="279"/>
                  </a:cubicBezTo>
                  <a:cubicBezTo>
                    <a:pt x="403" y="280"/>
                    <a:pt x="402" y="277"/>
                    <a:pt x="402" y="275"/>
                  </a:cubicBezTo>
                  <a:cubicBezTo>
                    <a:pt x="403" y="272"/>
                    <a:pt x="406" y="274"/>
                    <a:pt x="407" y="276"/>
                  </a:cubicBezTo>
                  <a:cubicBezTo>
                    <a:pt x="407" y="278"/>
                    <a:pt x="409" y="277"/>
                    <a:pt x="411" y="275"/>
                  </a:cubicBezTo>
                  <a:cubicBezTo>
                    <a:pt x="414" y="274"/>
                    <a:pt x="413" y="277"/>
                    <a:pt x="416" y="277"/>
                  </a:cubicBezTo>
                  <a:cubicBezTo>
                    <a:pt x="419" y="278"/>
                    <a:pt x="418" y="275"/>
                    <a:pt x="420" y="276"/>
                  </a:cubicBezTo>
                  <a:cubicBezTo>
                    <a:pt x="423" y="276"/>
                    <a:pt x="423" y="275"/>
                    <a:pt x="422" y="273"/>
                  </a:cubicBezTo>
                  <a:cubicBezTo>
                    <a:pt x="421" y="272"/>
                    <a:pt x="424" y="271"/>
                    <a:pt x="426" y="270"/>
                  </a:cubicBezTo>
                  <a:cubicBezTo>
                    <a:pt x="427" y="269"/>
                    <a:pt x="427" y="266"/>
                    <a:pt x="428" y="265"/>
                  </a:cubicBezTo>
                  <a:cubicBezTo>
                    <a:pt x="430" y="264"/>
                    <a:pt x="429" y="262"/>
                    <a:pt x="430" y="262"/>
                  </a:cubicBezTo>
                  <a:cubicBezTo>
                    <a:pt x="432" y="262"/>
                    <a:pt x="433" y="259"/>
                    <a:pt x="434" y="259"/>
                  </a:cubicBezTo>
                  <a:cubicBezTo>
                    <a:pt x="436" y="259"/>
                    <a:pt x="437" y="256"/>
                    <a:pt x="436" y="255"/>
                  </a:cubicBezTo>
                  <a:cubicBezTo>
                    <a:pt x="435" y="253"/>
                    <a:pt x="436" y="249"/>
                    <a:pt x="438" y="249"/>
                  </a:cubicBezTo>
                  <a:cubicBezTo>
                    <a:pt x="439" y="248"/>
                    <a:pt x="439" y="246"/>
                    <a:pt x="438" y="245"/>
                  </a:cubicBezTo>
                  <a:cubicBezTo>
                    <a:pt x="437" y="244"/>
                    <a:pt x="431" y="240"/>
                    <a:pt x="432" y="237"/>
                  </a:cubicBezTo>
                  <a:cubicBezTo>
                    <a:pt x="432" y="235"/>
                    <a:pt x="431" y="230"/>
                    <a:pt x="431" y="228"/>
                  </a:cubicBezTo>
                  <a:cubicBezTo>
                    <a:pt x="432" y="226"/>
                    <a:pt x="432" y="221"/>
                    <a:pt x="431" y="219"/>
                  </a:cubicBezTo>
                  <a:cubicBezTo>
                    <a:pt x="431" y="216"/>
                    <a:pt x="433" y="214"/>
                    <a:pt x="433" y="209"/>
                  </a:cubicBezTo>
                  <a:cubicBezTo>
                    <a:pt x="434" y="205"/>
                    <a:pt x="429" y="200"/>
                    <a:pt x="427" y="199"/>
                  </a:cubicBezTo>
                  <a:cubicBezTo>
                    <a:pt x="424" y="197"/>
                    <a:pt x="426" y="195"/>
                    <a:pt x="429" y="192"/>
                  </a:cubicBezTo>
                  <a:cubicBezTo>
                    <a:pt x="433" y="188"/>
                    <a:pt x="433" y="178"/>
                    <a:pt x="433" y="176"/>
                  </a:cubicBezTo>
                  <a:cubicBezTo>
                    <a:pt x="433" y="174"/>
                    <a:pt x="426" y="172"/>
                    <a:pt x="423" y="172"/>
                  </a:cubicBezTo>
                  <a:cubicBezTo>
                    <a:pt x="420" y="172"/>
                    <a:pt x="410" y="172"/>
                    <a:pt x="408" y="171"/>
                  </a:cubicBezTo>
                  <a:cubicBezTo>
                    <a:pt x="405" y="171"/>
                    <a:pt x="404" y="174"/>
                    <a:pt x="403" y="176"/>
                  </a:cubicBezTo>
                  <a:cubicBezTo>
                    <a:pt x="402" y="179"/>
                    <a:pt x="399" y="183"/>
                    <a:pt x="398" y="190"/>
                  </a:cubicBezTo>
                  <a:cubicBezTo>
                    <a:pt x="396" y="196"/>
                    <a:pt x="390" y="198"/>
                    <a:pt x="387" y="199"/>
                  </a:cubicBezTo>
                  <a:cubicBezTo>
                    <a:pt x="384" y="200"/>
                    <a:pt x="382" y="205"/>
                    <a:pt x="384" y="207"/>
                  </a:cubicBezTo>
                  <a:cubicBezTo>
                    <a:pt x="385" y="209"/>
                    <a:pt x="387" y="208"/>
                    <a:pt x="388" y="208"/>
                  </a:cubicBezTo>
                  <a:cubicBezTo>
                    <a:pt x="389" y="209"/>
                    <a:pt x="388" y="215"/>
                    <a:pt x="387" y="216"/>
                  </a:cubicBezTo>
                  <a:cubicBezTo>
                    <a:pt x="386" y="217"/>
                    <a:pt x="389" y="219"/>
                    <a:pt x="387" y="220"/>
                  </a:cubicBezTo>
                  <a:cubicBezTo>
                    <a:pt x="385" y="222"/>
                    <a:pt x="383" y="225"/>
                    <a:pt x="384" y="226"/>
                  </a:cubicBezTo>
                  <a:cubicBezTo>
                    <a:pt x="385" y="228"/>
                    <a:pt x="391" y="229"/>
                    <a:pt x="393" y="231"/>
                  </a:cubicBezTo>
                  <a:cubicBezTo>
                    <a:pt x="396" y="232"/>
                    <a:pt x="395" y="235"/>
                    <a:pt x="397" y="238"/>
                  </a:cubicBezTo>
                  <a:cubicBezTo>
                    <a:pt x="399" y="241"/>
                    <a:pt x="401" y="239"/>
                    <a:pt x="402" y="241"/>
                  </a:cubicBezTo>
                  <a:cubicBezTo>
                    <a:pt x="403" y="243"/>
                    <a:pt x="398" y="250"/>
                    <a:pt x="397" y="250"/>
                  </a:cubicBezTo>
                  <a:cubicBezTo>
                    <a:pt x="395" y="250"/>
                    <a:pt x="389" y="243"/>
                    <a:pt x="387" y="241"/>
                  </a:cubicBezTo>
                  <a:cubicBezTo>
                    <a:pt x="385" y="240"/>
                    <a:pt x="378" y="237"/>
                    <a:pt x="374" y="235"/>
                  </a:cubicBezTo>
                  <a:cubicBezTo>
                    <a:pt x="370" y="233"/>
                    <a:pt x="367" y="233"/>
                    <a:pt x="363" y="230"/>
                  </a:cubicBezTo>
                  <a:cubicBezTo>
                    <a:pt x="359" y="227"/>
                    <a:pt x="356" y="225"/>
                    <a:pt x="349" y="225"/>
                  </a:cubicBezTo>
                  <a:cubicBezTo>
                    <a:pt x="341" y="225"/>
                    <a:pt x="336" y="223"/>
                    <a:pt x="334" y="224"/>
                  </a:cubicBezTo>
                  <a:cubicBezTo>
                    <a:pt x="331" y="224"/>
                    <a:pt x="332" y="221"/>
                    <a:pt x="328" y="219"/>
                  </a:cubicBezTo>
                  <a:cubicBezTo>
                    <a:pt x="324" y="216"/>
                    <a:pt x="321" y="213"/>
                    <a:pt x="318" y="215"/>
                  </a:cubicBezTo>
                  <a:cubicBezTo>
                    <a:pt x="316" y="216"/>
                    <a:pt x="317" y="222"/>
                    <a:pt x="321" y="223"/>
                  </a:cubicBezTo>
                  <a:cubicBezTo>
                    <a:pt x="324" y="223"/>
                    <a:pt x="322" y="226"/>
                    <a:pt x="326" y="225"/>
                  </a:cubicBezTo>
                  <a:cubicBezTo>
                    <a:pt x="330" y="225"/>
                    <a:pt x="332" y="227"/>
                    <a:pt x="332" y="230"/>
                  </a:cubicBezTo>
                  <a:cubicBezTo>
                    <a:pt x="331" y="232"/>
                    <a:pt x="333" y="235"/>
                    <a:pt x="335" y="237"/>
                  </a:cubicBezTo>
                  <a:cubicBezTo>
                    <a:pt x="337" y="239"/>
                    <a:pt x="336" y="242"/>
                    <a:pt x="333" y="242"/>
                  </a:cubicBezTo>
                  <a:cubicBezTo>
                    <a:pt x="330" y="242"/>
                    <a:pt x="326" y="243"/>
                    <a:pt x="327" y="245"/>
                  </a:cubicBezTo>
                  <a:cubicBezTo>
                    <a:pt x="329" y="248"/>
                    <a:pt x="326" y="249"/>
                    <a:pt x="323" y="247"/>
                  </a:cubicBezTo>
                  <a:cubicBezTo>
                    <a:pt x="320" y="246"/>
                    <a:pt x="322" y="243"/>
                    <a:pt x="323" y="242"/>
                  </a:cubicBezTo>
                  <a:cubicBezTo>
                    <a:pt x="324" y="240"/>
                    <a:pt x="320" y="239"/>
                    <a:pt x="318" y="238"/>
                  </a:cubicBezTo>
                  <a:cubicBezTo>
                    <a:pt x="316" y="237"/>
                    <a:pt x="308" y="244"/>
                    <a:pt x="306" y="245"/>
                  </a:cubicBezTo>
                  <a:cubicBezTo>
                    <a:pt x="304" y="246"/>
                    <a:pt x="298" y="243"/>
                    <a:pt x="292" y="245"/>
                  </a:cubicBezTo>
                  <a:cubicBezTo>
                    <a:pt x="287" y="246"/>
                    <a:pt x="287" y="252"/>
                    <a:pt x="285" y="251"/>
                  </a:cubicBezTo>
                  <a:cubicBezTo>
                    <a:pt x="283" y="251"/>
                    <a:pt x="276" y="252"/>
                    <a:pt x="274" y="250"/>
                  </a:cubicBezTo>
                  <a:cubicBezTo>
                    <a:pt x="272" y="249"/>
                    <a:pt x="274" y="248"/>
                    <a:pt x="276" y="248"/>
                  </a:cubicBezTo>
                  <a:cubicBezTo>
                    <a:pt x="279" y="248"/>
                    <a:pt x="279" y="247"/>
                    <a:pt x="278" y="245"/>
                  </a:cubicBezTo>
                  <a:cubicBezTo>
                    <a:pt x="277" y="243"/>
                    <a:pt x="280" y="240"/>
                    <a:pt x="280" y="239"/>
                  </a:cubicBezTo>
                  <a:cubicBezTo>
                    <a:pt x="280" y="237"/>
                    <a:pt x="270" y="241"/>
                    <a:pt x="269" y="242"/>
                  </a:cubicBezTo>
                  <a:cubicBezTo>
                    <a:pt x="267" y="244"/>
                    <a:pt x="269" y="247"/>
                    <a:pt x="267" y="248"/>
                  </a:cubicBezTo>
                  <a:cubicBezTo>
                    <a:pt x="266" y="249"/>
                    <a:pt x="266" y="246"/>
                    <a:pt x="264" y="245"/>
                  </a:cubicBezTo>
                  <a:cubicBezTo>
                    <a:pt x="262" y="244"/>
                    <a:pt x="248" y="248"/>
                    <a:pt x="245" y="251"/>
                  </a:cubicBezTo>
                  <a:cubicBezTo>
                    <a:pt x="243" y="255"/>
                    <a:pt x="238" y="255"/>
                    <a:pt x="238" y="257"/>
                  </a:cubicBezTo>
                  <a:cubicBezTo>
                    <a:pt x="238" y="259"/>
                    <a:pt x="231" y="259"/>
                    <a:pt x="229" y="260"/>
                  </a:cubicBezTo>
                  <a:cubicBezTo>
                    <a:pt x="226" y="261"/>
                    <a:pt x="228" y="267"/>
                    <a:pt x="227" y="270"/>
                  </a:cubicBezTo>
                  <a:cubicBezTo>
                    <a:pt x="226" y="272"/>
                    <a:pt x="216" y="272"/>
                    <a:pt x="213" y="272"/>
                  </a:cubicBezTo>
                  <a:cubicBezTo>
                    <a:pt x="210" y="272"/>
                    <a:pt x="209" y="265"/>
                    <a:pt x="207" y="265"/>
                  </a:cubicBezTo>
                  <a:cubicBezTo>
                    <a:pt x="204" y="264"/>
                    <a:pt x="206" y="261"/>
                    <a:pt x="207" y="259"/>
                  </a:cubicBezTo>
                  <a:cubicBezTo>
                    <a:pt x="207" y="257"/>
                    <a:pt x="209" y="259"/>
                    <a:pt x="212" y="256"/>
                  </a:cubicBezTo>
                  <a:cubicBezTo>
                    <a:pt x="215" y="254"/>
                    <a:pt x="218" y="258"/>
                    <a:pt x="219" y="256"/>
                  </a:cubicBezTo>
                  <a:cubicBezTo>
                    <a:pt x="221" y="255"/>
                    <a:pt x="215" y="251"/>
                    <a:pt x="214" y="247"/>
                  </a:cubicBezTo>
                  <a:cubicBezTo>
                    <a:pt x="214" y="244"/>
                    <a:pt x="208" y="243"/>
                    <a:pt x="204" y="244"/>
                  </a:cubicBezTo>
                  <a:cubicBezTo>
                    <a:pt x="201" y="245"/>
                    <a:pt x="197" y="244"/>
                    <a:pt x="194" y="243"/>
                  </a:cubicBezTo>
                  <a:cubicBezTo>
                    <a:pt x="192" y="241"/>
                    <a:pt x="192" y="245"/>
                    <a:pt x="196" y="246"/>
                  </a:cubicBezTo>
                  <a:cubicBezTo>
                    <a:pt x="199" y="247"/>
                    <a:pt x="197" y="251"/>
                    <a:pt x="198" y="253"/>
                  </a:cubicBezTo>
                  <a:cubicBezTo>
                    <a:pt x="199" y="255"/>
                    <a:pt x="197" y="259"/>
                    <a:pt x="195" y="263"/>
                  </a:cubicBezTo>
                  <a:cubicBezTo>
                    <a:pt x="193" y="266"/>
                    <a:pt x="194" y="266"/>
                    <a:pt x="198" y="266"/>
                  </a:cubicBezTo>
                  <a:cubicBezTo>
                    <a:pt x="201" y="266"/>
                    <a:pt x="201" y="271"/>
                    <a:pt x="201" y="274"/>
                  </a:cubicBezTo>
                  <a:cubicBezTo>
                    <a:pt x="201" y="278"/>
                    <a:pt x="198" y="279"/>
                    <a:pt x="198" y="282"/>
                  </a:cubicBezTo>
                  <a:cubicBezTo>
                    <a:pt x="198" y="284"/>
                    <a:pt x="195" y="280"/>
                    <a:pt x="195" y="281"/>
                  </a:cubicBezTo>
                  <a:cubicBezTo>
                    <a:pt x="194" y="282"/>
                    <a:pt x="193" y="281"/>
                    <a:pt x="192" y="279"/>
                  </a:cubicBezTo>
                  <a:cubicBezTo>
                    <a:pt x="192" y="276"/>
                    <a:pt x="187" y="278"/>
                    <a:pt x="184" y="277"/>
                  </a:cubicBezTo>
                  <a:cubicBezTo>
                    <a:pt x="181" y="276"/>
                    <a:pt x="180" y="277"/>
                    <a:pt x="179" y="280"/>
                  </a:cubicBezTo>
                  <a:cubicBezTo>
                    <a:pt x="178" y="282"/>
                    <a:pt x="174" y="283"/>
                    <a:pt x="172" y="283"/>
                  </a:cubicBezTo>
                  <a:cubicBezTo>
                    <a:pt x="170" y="284"/>
                    <a:pt x="166" y="288"/>
                    <a:pt x="164" y="290"/>
                  </a:cubicBezTo>
                  <a:cubicBezTo>
                    <a:pt x="162" y="291"/>
                    <a:pt x="162" y="295"/>
                    <a:pt x="165" y="298"/>
                  </a:cubicBezTo>
                  <a:cubicBezTo>
                    <a:pt x="168" y="301"/>
                    <a:pt x="168" y="303"/>
                    <a:pt x="168" y="305"/>
                  </a:cubicBezTo>
                  <a:cubicBezTo>
                    <a:pt x="168" y="307"/>
                    <a:pt x="160" y="306"/>
                    <a:pt x="158" y="304"/>
                  </a:cubicBezTo>
                  <a:cubicBezTo>
                    <a:pt x="157" y="302"/>
                    <a:pt x="152" y="302"/>
                    <a:pt x="150" y="302"/>
                  </a:cubicBezTo>
                  <a:cubicBezTo>
                    <a:pt x="148" y="303"/>
                    <a:pt x="143" y="296"/>
                    <a:pt x="141" y="296"/>
                  </a:cubicBezTo>
                  <a:cubicBezTo>
                    <a:pt x="138" y="296"/>
                    <a:pt x="137" y="299"/>
                    <a:pt x="136" y="301"/>
                  </a:cubicBezTo>
                  <a:cubicBezTo>
                    <a:pt x="135" y="303"/>
                    <a:pt x="137" y="303"/>
                    <a:pt x="138" y="306"/>
                  </a:cubicBezTo>
                  <a:cubicBezTo>
                    <a:pt x="140" y="309"/>
                    <a:pt x="144" y="310"/>
                    <a:pt x="146" y="310"/>
                  </a:cubicBezTo>
                  <a:cubicBezTo>
                    <a:pt x="148" y="310"/>
                    <a:pt x="148" y="314"/>
                    <a:pt x="147" y="315"/>
                  </a:cubicBezTo>
                  <a:cubicBezTo>
                    <a:pt x="146" y="317"/>
                    <a:pt x="142" y="318"/>
                    <a:pt x="141" y="316"/>
                  </a:cubicBezTo>
                  <a:cubicBezTo>
                    <a:pt x="140" y="315"/>
                    <a:pt x="135" y="316"/>
                    <a:pt x="135" y="314"/>
                  </a:cubicBezTo>
                  <a:cubicBezTo>
                    <a:pt x="134" y="312"/>
                    <a:pt x="131" y="309"/>
                    <a:pt x="127" y="309"/>
                  </a:cubicBezTo>
                  <a:cubicBezTo>
                    <a:pt x="123" y="310"/>
                    <a:pt x="123" y="307"/>
                    <a:pt x="123" y="304"/>
                  </a:cubicBezTo>
                  <a:cubicBezTo>
                    <a:pt x="123" y="301"/>
                    <a:pt x="121" y="299"/>
                    <a:pt x="121" y="297"/>
                  </a:cubicBezTo>
                  <a:cubicBezTo>
                    <a:pt x="121" y="296"/>
                    <a:pt x="119" y="293"/>
                    <a:pt x="121" y="291"/>
                  </a:cubicBezTo>
                  <a:cubicBezTo>
                    <a:pt x="123" y="290"/>
                    <a:pt x="122" y="287"/>
                    <a:pt x="122" y="285"/>
                  </a:cubicBezTo>
                  <a:cubicBezTo>
                    <a:pt x="122" y="283"/>
                    <a:pt x="119" y="280"/>
                    <a:pt x="116" y="280"/>
                  </a:cubicBezTo>
                  <a:cubicBezTo>
                    <a:pt x="113" y="280"/>
                    <a:pt x="113" y="277"/>
                    <a:pt x="111" y="276"/>
                  </a:cubicBezTo>
                  <a:cubicBezTo>
                    <a:pt x="108" y="275"/>
                    <a:pt x="103" y="271"/>
                    <a:pt x="103" y="269"/>
                  </a:cubicBezTo>
                  <a:cubicBezTo>
                    <a:pt x="103" y="266"/>
                    <a:pt x="99" y="266"/>
                    <a:pt x="100" y="265"/>
                  </a:cubicBezTo>
                  <a:cubicBezTo>
                    <a:pt x="101" y="265"/>
                    <a:pt x="104" y="266"/>
                    <a:pt x="107" y="268"/>
                  </a:cubicBezTo>
                  <a:cubicBezTo>
                    <a:pt x="109" y="271"/>
                    <a:pt x="112" y="273"/>
                    <a:pt x="118" y="274"/>
                  </a:cubicBezTo>
                  <a:cubicBezTo>
                    <a:pt x="123" y="275"/>
                    <a:pt x="126" y="278"/>
                    <a:pt x="132" y="279"/>
                  </a:cubicBezTo>
                  <a:cubicBezTo>
                    <a:pt x="138" y="280"/>
                    <a:pt x="142" y="281"/>
                    <a:pt x="151" y="282"/>
                  </a:cubicBezTo>
                  <a:cubicBezTo>
                    <a:pt x="160" y="284"/>
                    <a:pt x="171" y="273"/>
                    <a:pt x="174" y="271"/>
                  </a:cubicBezTo>
                  <a:cubicBezTo>
                    <a:pt x="176" y="268"/>
                    <a:pt x="173" y="262"/>
                    <a:pt x="173" y="260"/>
                  </a:cubicBezTo>
                  <a:cubicBezTo>
                    <a:pt x="173" y="257"/>
                    <a:pt x="169" y="257"/>
                    <a:pt x="169" y="255"/>
                  </a:cubicBezTo>
                  <a:cubicBezTo>
                    <a:pt x="168" y="254"/>
                    <a:pt x="165" y="251"/>
                    <a:pt x="162" y="251"/>
                  </a:cubicBezTo>
                  <a:cubicBezTo>
                    <a:pt x="158" y="251"/>
                    <a:pt x="158" y="246"/>
                    <a:pt x="155" y="247"/>
                  </a:cubicBezTo>
                  <a:cubicBezTo>
                    <a:pt x="152" y="247"/>
                    <a:pt x="151" y="245"/>
                    <a:pt x="143" y="240"/>
                  </a:cubicBezTo>
                  <a:cubicBezTo>
                    <a:pt x="136" y="234"/>
                    <a:pt x="126" y="230"/>
                    <a:pt x="125" y="231"/>
                  </a:cubicBezTo>
                  <a:cubicBezTo>
                    <a:pt x="123" y="232"/>
                    <a:pt x="122" y="233"/>
                    <a:pt x="121" y="231"/>
                  </a:cubicBezTo>
                  <a:cubicBezTo>
                    <a:pt x="119" y="229"/>
                    <a:pt x="117" y="229"/>
                    <a:pt x="115" y="231"/>
                  </a:cubicBezTo>
                  <a:cubicBezTo>
                    <a:pt x="113" y="232"/>
                    <a:pt x="111" y="229"/>
                    <a:pt x="107" y="230"/>
                  </a:cubicBezTo>
                  <a:cubicBezTo>
                    <a:pt x="104" y="231"/>
                    <a:pt x="102" y="228"/>
                    <a:pt x="103" y="227"/>
                  </a:cubicBezTo>
                  <a:cubicBezTo>
                    <a:pt x="104" y="226"/>
                    <a:pt x="109" y="227"/>
                    <a:pt x="109" y="225"/>
                  </a:cubicBezTo>
                  <a:cubicBezTo>
                    <a:pt x="109" y="223"/>
                    <a:pt x="107" y="225"/>
                    <a:pt x="103" y="222"/>
                  </a:cubicBezTo>
                  <a:cubicBezTo>
                    <a:pt x="100" y="220"/>
                    <a:pt x="98" y="222"/>
                    <a:pt x="98" y="224"/>
                  </a:cubicBezTo>
                  <a:cubicBezTo>
                    <a:pt x="97" y="226"/>
                    <a:pt x="94" y="225"/>
                    <a:pt x="93" y="223"/>
                  </a:cubicBezTo>
                  <a:cubicBezTo>
                    <a:pt x="93" y="223"/>
                    <a:pt x="92" y="223"/>
                    <a:pt x="92" y="223"/>
                  </a:cubicBezTo>
                  <a:cubicBezTo>
                    <a:pt x="92" y="226"/>
                    <a:pt x="90" y="227"/>
                    <a:pt x="88" y="226"/>
                  </a:cubicBezTo>
                  <a:cubicBezTo>
                    <a:pt x="86" y="226"/>
                    <a:pt x="84" y="230"/>
                    <a:pt x="82" y="230"/>
                  </a:cubicBezTo>
                  <a:cubicBezTo>
                    <a:pt x="79" y="230"/>
                    <a:pt x="77" y="233"/>
                    <a:pt x="76" y="235"/>
                  </a:cubicBezTo>
                  <a:cubicBezTo>
                    <a:pt x="76" y="238"/>
                    <a:pt x="73" y="236"/>
                    <a:pt x="73" y="238"/>
                  </a:cubicBezTo>
                  <a:cubicBezTo>
                    <a:pt x="73" y="240"/>
                    <a:pt x="73" y="241"/>
                    <a:pt x="72" y="243"/>
                  </a:cubicBezTo>
                  <a:cubicBezTo>
                    <a:pt x="71" y="245"/>
                    <a:pt x="72" y="245"/>
                    <a:pt x="73" y="248"/>
                  </a:cubicBezTo>
                  <a:cubicBezTo>
                    <a:pt x="74" y="251"/>
                    <a:pt x="77" y="251"/>
                    <a:pt x="78" y="251"/>
                  </a:cubicBezTo>
                  <a:cubicBezTo>
                    <a:pt x="79" y="252"/>
                    <a:pt x="84" y="257"/>
                    <a:pt x="84" y="258"/>
                  </a:cubicBezTo>
                  <a:cubicBezTo>
                    <a:pt x="84" y="260"/>
                    <a:pt x="80" y="264"/>
                    <a:pt x="79" y="265"/>
                  </a:cubicBezTo>
                  <a:cubicBezTo>
                    <a:pt x="77" y="266"/>
                    <a:pt x="75" y="269"/>
                    <a:pt x="76" y="271"/>
                  </a:cubicBezTo>
                  <a:cubicBezTo>
                    <a:pt x="77" y="272"/>
                    <a:pt x="81" y="279"/>
                    <a:pt x="84" y="285"/>
                  </a:cubicBezTo>
                  <a:cubicBezTo>
                    <a:pt x="87" y="290"/>
                    <a:pt x="83" y="288"/>
                    <a:pt x="81" y="290"/>
                  </a:cubicBezTo>
                  <a:cubicBezTo>
                    <a:pt x="80" y="292"/>
                    <a:pt x="82" y="296"/>
                    <a:pt x="82" y="297"/>
                  </a:cubicBezTo>
                  <a:cubicBezTo>
                    <a:pt x="83" y="299"/>
                    <a:pt x="80" y="299"/>
                    <a:pt x="81" y="300"/>
                  </a:cubicBezTo>
                  <a:cubicBezTo>
                    <a:pt x="81" y="301"/>
                    <a:pt x="84" y="302"/>
                    <a:pt x="85" y="303"/>
                  </a:cubicBezTo>
                  <a:cubicBezTo>
                    <a:pt x="85" y="304"/>
                    <a:pt x="82" y="305"/>
                    <a:pt x="83" y="308"/>
                  </a:cubicBezTo>
                  <a:cubicBezTo>
                    <a:pt x="85" y="310"/>
                    <a:pt x="87" y="310"/>
                    <a:pt x="88" y="312"/>
                  </a:cubicBezTo>
                  <a:cubicBezTo>
                    <a:pt x="88" y="315"/>
                    <a:pt x="82" y="316"/>
                    <a:pt x="83" y="318"/>
                  </a:cubicBezTo>
                  <a:cubicBezTo>
                    <a:pt x="83" y="320"/>
                    <a:pt x="90" y="323"/>
                    <a:pt x="93" y="327"/>
                  </a:cubicBezTo>
                  <a:cubicBezTo>
                    <a:pt x="96" y="331"/>
                    <a:pt x="96" y="332"/>
                    <a:pt x="95" y="334"/>
                  </a:cubicBezTo>
                  <a:cubicBezTo>
                    <a:pt x="94" y="339"/>
                    <a:pt x="85" y="342"/>
                    <a:pt x="83" y="347"/>
                  </a:cubicBezTo>
                  <a:cubicBezTo>
                    <a:pt x="81" y="352"/>
                    <a:pt x="74" y="355"/>
                    <a:pt x="71" y="359"/>
                  </a:cubicBezTo>
                  <a:cubicBezTo>
                    <a:pt x="69" y="360"/>
                    <a:pt x="68" y="362"/>
                    <a:pt x="67" y="364"/>
                  </a:cubicBezTo>
                  <a:cubicBezTo>
                    <a:pt x="68" y="364"/>
                    <a:pt x="70" y="364"/>
                    <a:pt x="70" y="363"/>
                  </a:cubicBezTo>
                  <a:cubicBezTo>
                    <a:pt x="72" y="362"/>
                    <a:pt x="74" y="367"/>
                    <a:pt x="75" y="369"/>
                  </a:cubicBezTo>
                  <a:cubicBezTo>
                    <a:pt x="77" y="371"/>
                    <a:pt x="81" y="369"/>
                    <a:pt x="82" y="371"/>
                  </a:cubicBezTo>
                  <a:cubicBezTo>
                    <a:pt x="84" y="373"/>
                    <a:pt x="81" y="373"/>
                    <a:pt x="79" y="372"/>
                  </a:cubicBezTo>
                  <a:cubicBezTo>
                    <a:pt x="76" y="372"/>
                    <a:pt x="75" y="373"/>
                    <a:pt x="71" y="375"/>
                  </a:cubicBezTo>
                  <a:cubicBezTo>
                    <a:pt x="68" y="376"/>
                    <a:pt x="68" y="378"/>
                    <a:pt x="67" y="379"/>
                  </a:cubicBezTo>
                  <a:cubicBezTo>
                    <a:pt x="69" y="382"/>
                    <a:pt x="66" y="382"/>
                    <a:pt x="65" y="385"/>
                  </a:cubicBezTo>
                  <a:cubicBezTo>
                    <a:pt x="64" y="387"/>
                    <a:pt x="63" y="388"/>
                    <a:pt x="63" y="389"/>
                  </a:cubicBezTo>
                  <a:cubicBezTo>
                    <a:pt x="62" y="391"/>
                    <a:pt x="63" y="392"/>
                    <a:pt x="63" y="395"/>
                  </a:cubicBezTo>
                  <a:cubicBezTo>
                    <a:pt x="63" y="397"/>
                    <a:pt x="64" y="398"/>
                    <a:pt x="65" y="400"/>
                  </a:cubicBezTo>
                  <a:cubicBezTo>
                    <a:pt x="66" y="402"/>
                    <a:pt x="64" y="402"/>
                    <a:pt x="63" y="403"/>
                  </a:cubicBezTo>
                  <a:cubicBezTo>
                    <a:pt x="62" y="404"/>
                    <a:pt x="62" y="406"/>
                    <a:pt x="64" y="408"/>
                  </a:cubicBezTo>
                  <a:cubicBezTo>
                    <a:pt x="65" y="409"/>
                    <a:pt x="65" y="411"/>
                    <a:pt x="65" y="413"/>
                  </a:cubicBezTo>
                  <a:cubicBezTo>
                    <a:pt x="64" y="414"/>
                    <a:pt x="66" y="417"/>
                    <a:pt x="67" y="418"/>
                  </a:cubicBezTo>
                  <a:cubicBezTo>
                    <a:pt x="69" y="420"/>
                    <a:pt x="68" y="424"/>
                    <a:pt x="69" y="425"/>
                  </a:cubicBezTo>
                  <a:cubicBezTo>
                    <a:pt x="71" y="426"/>
                    <a:pt x="72" y="427"/>
                    <a:pt x="74" y="426"/>
                  </a:cubicBezTo>
                  <a:cubicBezTo>
                    <a:pt x="76" y="425"/>
                    <a:pt x="77" y="426"/>
                    <a:pt x="78" y="428"/>
                  </a:cubicBezTo>
                  <a:cubicBezTo>
                    <a:pt x="79" y="430"/>
                    <a:pt x="80" y="429"/>
                    <a:pt x="82" y="428"/>
                  </a:cubicBezTo>
                  <a:cubicBezTo>
                    <a:pt x="84" y="427"/>
                    <a:pt x="89" y="430"/>
                    <a:pt x="90" y="431"/>
                  </a:cubicBezTo>
                  <a:cubicBezTo>
                    <a:pt x="91" y="431"/>
                    <a:pt x="90" y="435"/>
                    <a:pt x="90" y="437"/>
                  </a:cubicBezTo>
                  <a:cubicBezTo>
                    <a:pt x="90" y="439"/>
                    <a:pt x="89" y="442"/>
                    <a:pt x="91" y="444"/>
                  </a:cubicBezTo>
                  <a:cubicBezTo>
                    <a:pt x="93" y="445"/>
                    <a:pt x="93" y="448"/>
                    <a:pt x="95" y="450"/>
                  </a:cubicBezTo>
                  <a:cubicBezTo>
                    <a:pt x="97" y="451"/>
                    <a:pt x="98" y="454"/>
                    <a:pt x="100" y="455"/>
                  </a:cubicBezTo>
                  <a:cubicBezTo>
                    <a:pt x="101" y="455"/>
                    <a:pt x="104" y="458"/>
                    <a:pt x="104" y="459"/>
                  </a:cubicBezTo>
                  <a:cubicBezTo>
                    <a:pt x="104" y="461"/>
                    <a:pt x="102" y="463"/>
                    <a:pt x="100" y="464"/>
                  </a:cubicBezTo>
                  <a:cubicBezTo>
                    <a:pt x="98" y="465"/>
                    <a:pt x="95" y="461"/>
                    <a:pt x="94" y="463"/>
                  </a:cubicBezTo>
                  <a:cubicBezTo>
                    <a:pt x="93" y="464"/>
                    <a:pt x="95" y="467"/>
                    <a:pt x="95" y="471"/>
                  </a:cubicBezTo>
                  <a:cubicBezTo>
                    <a:pt x="96" y="476"/>
                    <a:pt x="97" y="476"/>
                    <a:pt x="99" y="476"/>
                  </a:cubicBezTo>
                  <a:cubicBezTo>
                    <a:pt x="101" y="476"/>
                    <a:pt x="101" y="475"/>
                    <a:pt x="103" y="474"/>
                  </a:cubicBezTo>
                  <a:cubicBezTo>
                    <a:pt x="104" y="473"/>
                    <a:pt x="107" y="474"/>
                    <a:pt x="108" y="474"/>
                  </a:cubicBezTo>
                  <a:cubicBezTo>
                    <a:pt x="109" y="473"/>
                    <a:pt x="114" y="473"/>
                    <a:pt x="115" y="475"/>
                  </a:cubicBezTo>
                  <a:cubicBezTo>
                    <a:pt x="115" y="476"/>
                    <a:pt x="116" y="480"/>
                    <a:pt x="116" y="482"/>
                  </a:cubicBezTo>
                  <a:cubicBezTo>
                    <a:pt x="115" y="483"/>
                    <a:pt x="117" y="485"/>
                    <a:pt x="117" y="487"/>
                  </a:cubicBezTo>
                  <a:cubicBezTo>
                    <a:pt x="118" y="489"/>
                    <a:pt x="122" y="488"/>
                    <a:pt x="123" y="488"/>
                  </a:cubicBezTo>
                  <a:cubicBezTo>
                    <a:pt x="125" y="489"/>
                    <a:pt x="127" y="493"/>
                    <a:pt x="127" y="496"/>
                  </a:cubicBezTo>
                  <a:cubicBezTo>
                    <a:pt x="126" y="498"/>
                    <a:pt x="129" y="498"/>
                    <a:pt x="130" y="497"/>
                  </a:cubicBezTo>
                  <a:cubicBezTo>
                    <a:pt x="131" y="497"/>
                    <a:pt x="132" y="498"/>
                    <a:pt x="134" y="499"/>
                  </a:cubicBezTo>
                  <a:cubicBezTo>
                    <a:pt x="135" y="500"/>
                    <a:pt x="137" y="500"/>
                    <a:pt x="138" y="499"/>
                  </a:cubicBezTo>
                  <a:cubicBezTo>
                    <a:pt x="139" y="498"/>
                    <a:pt x="142" y="497"/>
                    <a:pt x="142" y="499"/>
                  </a:cubicBezTo>
                  <a:cubicBezTo>
                    <a:pt x="143" y="500"/>
                    <a:pt x="146" y="503"/>
                    <a:pt x="146" y="504"/>
                  </a:cubicBezTo>
                  <a:cubicBezTo>
                    <a:pt x="146" y="504"/>
                    <a:pt x="150" y="504"/>
                    <a:pt x="153" y="505"/>
                  </a:cubicBezTo>
                  <a:cubicBezTo>
                    <a:pt x="155" y="506"/>
                    <a:pt x="157" y="505"/>
                    <a:pt x="159" y="507"/>
                  </a:cubicBezTo>
                  <a:cubicBezTo>
                    <a:pt x="162" y="508"/>
                    <a:pt x="164" y="508"/>
                    <a:pt x="164" y="510"/>
                  </a:cubicBezTo>
                  <a:cubicBezTo>
                    <a:pt x="164" y="512"/>
                    <a:pt x="162" y="513"/>
                    <a:pt x="162" y="514"/>
                  </a:cubicBezTo>
                  <a:cubicBezTo>
                    <a:pt x="162" y="515"/>
                    <a:pt x="164" y="515"/>
                    <a:pt x="164" y="517"/>
                  </a:cubicBezTo>
                  <a:cubicBezTo>
                    <a:pt x="164" y="518"/>
                    <a:pt x="161" y="518"/>
                    <a:pt x="161" y="519"/>
                  </a:cubicBezTo>
                  <a:cubicBezTo>
                    <a:pt x="160" y="520"/>
                    <a:pt x="162" y="521"/>
                    <a:pt x="163" y="522"/>
                  </a:cubicBezTo>
                  <a:cubicBezTo>
                    <a:pt x="163" y="523"/>
                    <a:pt x="161" y="527"/>
                    <a:pt x="161" y="528"/>
                  </a:cubicBezTo>
                  <a:cubicBezTo>
                    <a:pt x="161" y="529"/>
                    <a:pt x="156" y="528"/>
                    <a:pt x="155" y="528"/>
                  </a:cubicBezTo>
                  <a:cubicBezTo>
                    <a:pt x="153" y="528"/>
                    <a:pt x="150" y="533"/>
                    <a:pt x="148" y="533"/>
                  </a:cubicBezTo>
                  <a:cubicBezTo>
                    <a:pt x="147" y="533"/>
                    <a:pt x="148" y="535"/>
                    <a:pt x="148" y="537"/>
                  </a:cubicBezTo>
                  <a:cubicBezTo>
                    <a:pt x="152" y="536"/>
                    <a:pt x="156" y="536"/>
                    <a:pt x="156" y="537"/>
                  </a:cubicBezTo>
                  <a:cubicBezTo>
                    <a:pt x="157" y="539"/>
                    <a:pt x="148" y="543"/>
                    <a:pt x="146" y="544"/>
                  </a:cubicBezTo>
                  <a:cubicBezTo>
                    <a:pt x="145" y="544"/>
                    <a:pt x="150" y="547"/>
                    <a:pt x="149" y="549"/>
                  </a:cubicBezTo>
                  <a:cubicBezTo>
                    <a:pt x="149" y="550"/>
                    <a:pt x="144" y="551"/>
                    <a:pt x="145" y="554"/>
                  </a:cubicBezTo>
                  <a:cubicBezTo>
                    <a:pt x="145" y="557"/>
                    <a:pt x="143" y="558"/>
                    <a:pt x="140" y="558"/>
                  </a:cubicBezTo>
                  <a:cubicBezTo>
                    <a:pt x="138" y="558"/>
                    <a:pt x="137" y="560"/>
                    <a:pt x="138" y="560"/>
                  </a:cubicBezTo>
                  <a:cubicBezTo>
                    <a:pt x="139" y="561"/>
                    <a:pt x="139" y="565"/>
                    <a:pt x="144" y="566"/>
                  </a:cubicBezTo>
                  <a:cubicBezTo>
                    <a:pt x="150" y="568"/>
                    <a:pt x="155" y="573"/>
                    <a:pt x="159" y="579"/>
                  </a:cubicBezTo>
                  <a:cubicBezTo>
                    <a:pt x="160" y="579"/>
                    <a:pt x="161" y="580"/>
                    <a:pt x="161" y="581"/>
                  </a:cubicBezTo>
                  <a:cubicBezTo>
                    <a:pt x="163" y="580"/>
                    <a:pt x="164" y="579"/>
                    <a:pt x="165" y="579"/>
                  </a:cubicBezTo>
                  <a:cubicBezTo>
                    <a:pt x="167" y="579"/>
                    <a:pt x="172" y="580"/>
                    <a:pt x="174" y="582"/>
                  </a:cubicBezTo>
                  <a:cubicBezTo>
                    <a:pt x="177" y="584"/>
                    <a:pt x="186" y="582"/>
                    <a:pt x="187" y="584"/>
                  </a:cubicBezTo>
                  <a:cubicBezTo>
                    <a:pt x="188" y="585"/>
                    <a:pt x="190" y="587"/>
                    <a:pt x="192" y="587"/>
                  </a:cubicBezTo>
                  <a:cubicBezTo>
                    <a:pt x="193" y="587"/>
                    <a:pt x="195" y="591"/>
                    <a:pt x="197" y="590"/>
                  </a:cubicBezTo>
                  <a:cubicBezTo>
                    <a:pt x="198" y="589"/>
                    <a:pt x="203" y="589"/>
                    <a:pt x="205" y="589"/>
                  </a:cubicBezTo>
                  <a:cubicBezTo>
                    <a:pt x="206" y="589"/>
                    <a:pt x="206" y="590"/>
                    <a:pt x="208" y="590"/>
                  </a:cubicBezTo>
                  <a:cubicBezTo>
                    <a:pt x="209" y="590"/>
                    <a:pt x="209" y="596"/>
                    <a:pt x="210" y="596"/>
                  </a:cubicBezTo>
                  <a:cubicBezTo>
                    <a:pt x="211" y="595"/>
                    <a:pt x="215" y="600"/>
                    <a:pt x="218" y="600"/>
                  </a:cubicBezTo>
                  <a:cubicBezTo>
                    <a:pt x="220" y="600"/>
                    <a:pt x="223" y="605"/>
                    <a:pt x="224" y="605"/>
                  </a:cubicBezTo>
                  <a:cubicBezTo>
                    <a:pt x="225" y="604"/>
                    <a:pt x="227" y="607"/>
                    <a:pt x="227" y="605"/>
                  </a:cubicBezTo>
                  <a:cubicBezTo>
                    <a:pt x="228" y="603"/>
                    <a:pt x="231" y="604"/>
                    <a:pt x="232" y="600"/>
                  </a:cubicBezTo>
                  <a:cubicBezTo>
                    <a:pt x="228" y="594"/>
                    <a:pt x="223" y="587"/>
                    <a:pt x="223" y="584"/>
                  </a:cubicBezTo>
                  <a:cubicBezTo>
                    <a:pt x="223" y="580"/>
                    <a:pt x="225" y="577"/>
                    <a:pt x="220" y="572"/>
                  </a:cubicBezTo>
                  <a:cubicBezTo>
                    <a:pt x="215" y="567"/>
                    <a:pt x="221" y="564"/>
                    <a:pt x="224" y="558"/>
                  </a:cubicBezTo>
                  <a:cubicBezTo>
                    <a:pt x="227" y="554"/>
                    <a:pt x="234" y="552"/>
                    <a:pt x="238" y="548"/>
                  </a:cubicBezTo>
                  <a:cubicBezTo>
                    <a:pt x="238" y="548"/>
                    <a:pt x="237" y="547"/>
                    <a:pt x="236" y="547"/>
                  </a:cubicBezTo>
                  <a:cubicBezTo>
                    <a:pt x="233" y="545"/>
                    <a:pt x="232" y="543"/>
                    <a:pt x="234" y="542"/>
                  </a:cubicBezTo>
                  <a:cubicBezTo>
                    <a:pt x="237" y="542"/>
                    <a:pt x="235" y="540"/>
                    <a:pt x="233" y="537"/>
                  </a:cubicBezTo>
                  <a:cubicBezTo>
                    <a:pt x="230" y="533"/>
                    <a:pt x="229" y="530"/>
                    <a:pt x="228" y="530"/>
                  </a:cubicBezTo>
                  <a:cubicBezTo>
                    <a:pt x="227" y="530"/>
                    <a:pt x="224" y="530"/>
                    <a:pt x="222" y="530"/>
                  </a:cubicBezTo>
                  <a:cubicBezTo>
                    <a:pt x="220" y="531"/>
                    <a:pt x="221" y="528"/>
                    <a:pt x="221" y="526"/>
                  </a:cubicBezTo>
                  <a:cubicBezTo>
                    <a:pt x="221" y="523"/>
                    <a:pt x="217" y="523"/>
                    <a:pt x="216" y="522"/>
                  </a:cubicBezTo>
                  <a:cubicBezTo>
                    <a:pt x="216" y="521"/>
                    <a:pt x="217" y="517"/>
                    <a:pt x="218" y="516"/>
                  </a:cubicBezTo>
                  <a:cubicBezTo>
                    <a:pt x="219" y="516"/>
                    <a:pt x="221" y="514"/>
                    <a:pt x="221" y="513"/>
                  </a:cubicBezTo>
                  <a:cubicBezTo>
                    <a:pt x="221" y="512"/>
                    <a:pt x="217" y="512"/>
                    <a:pt x="218" y="509"/>
                  </a:cubicBezTo>
                  <a:cubicBezTo>
                    <a:pt x="220" y="506"/>
                    <a:pt x="223" y="506"/>
                    <a:pt x="223" y="503"/>
                  </a:cubicBezTo>
                  <a:cubicBezTo>
                    <a:pt x="223" y="500"/>
                    <a:pt x="225" y="498"/>
                    <a:pt x="227" y="500"/>
                  </a:cubicBezTo>
                  <a:cubicBezTo>
                    <a:pt x="230" y="502"/>
                    <a:pt x="231" y="507"/>
                    <a:pt x="234" y="506"/>
                  </a:cubicBezTo>
                  <a:cubicBezTo>
                    <a:pt x="237" y="505"/>
                    <a:pt x="235" y="502"/>
                    <a:pt x="234" y="500"/>
                  </a:cubicBezTo>
                  <a:cubicBezTo>
                    <a:pt x="234" y="498"/>
                    <a:pt x="233" y="496"/>
                    <a:pt x="237" y="495"/>
                  </a:cubicBezTo>
                  <a:cubicBezTo>
                    <a:pt x="240" y="494"/>
                    <a:pt x="238" y="491"/>
                    <a:pt x="241" y="491"/>
                  </a:cubicBezTo>
                  <a:cubicBezTo>
                    <a:pt x="243" y="491"/>
                    <a:pt x="248" y="487"/>
                    <a:pt x="249" y="486"/>
                  </a:cubicBezTo>
                  <a:cubicBezTo>
                    <a:pt x="251" y="485"/>
                    <a:pt x="254" y="483"/>
                    <a:pt x="255" y="484"/>
                  </a:cubicBezTo>
                  <a:cubicBezTo>
                    <a:pt x="257" y="485"/>
                    <a:pt x="259" y="487"/>
                    <a:pt x="260" y="484"/>
                  </a:cubicBezTo>
                  <a:cubicBezTo>
                    <a:pt x="261" y="481"/>
                    <a:pt x="265" y="482"/>
                    <a:pt x="265" y="484"/>
                  </a:cubicBezTo>
                  <a:cubicBezTo>
                    <a:pt x="266" y="486"/>
                    <a:pt x="273" y="486"/>
                    <a:pt x="275" y="487"/>
                  </a:cubicBezTo>
                  <a:cubicBezTo>
                    <a:pt x="277" y="489"/>
                    <a:pt x="281" y="492"/>
                    <a:pt x="281" y="494"/>
                  </a:cubicBezTo>
                  <a:cubicBezTo>
                    <a:pt x="281" y="496"/>
                    <a:pt x="284" y="498"/>
                    <a:pt x="284" y="495"/>
                  </a:cubicBezTo>
                  <a:cubicBezTo>
                    <a:pt x="284" y="492"/>
                    <a:pt x="285" y="493"/>
                    <a:pt x="288" y="495"/>
                  </a:cubicBezTo>
                  <a:cubicBezTo>
                    <a:pt x="291" y="497"/>
                    <a:pt x="295" y="496"/>
                    <a:pt x="296" y="494"/>
                  </a:cubicBezTo>
                  <a:cubicBezTo>
                    <a:pt x="296" y="492"/>
                    <a:pt x="302" y="490"/>
                    <a:pt x="304" y="491"/>
                  </a:cubicBezTo>
                  <a:cubicBezTo>
                    <a:pt x="305" y="493"/>
                    <a:pt x="306" y="494"/>
                    <a:pt x="308" y="492"/>
                  </a:cubicBezTo>
                  <a:cubicBezTo>
                    <a:pt x="310" y="489"/>
                    <a:pt x="315" y="490"/>
                    <a:pt x="316" y="492"/>
                  </a:cubicBezTo>
                  <a:cubicBezTo>
                    <a:pt x="317" y="495"/>
                    <a:pt x="319" y="495"/>
                    <a:pt x="321" y="495"/>
                  </a:cubicBezTo>
                  <a:cubicBezTo>
                    <a:pt x="324" y="495"/>
                    <a:pt x="324" y="499"/>
                    <a:pt x="325" y="498"/>
                  </a:cubicBezTo>
                  <a:cubicBezTo>
                    <a:pt x="327" y="497"/>
                    <a:pt x="326" y="493"/>
                    <a:pt x="328" y="493"/>
                  </a:cubicBezTo>
                  <a:cubicBezTo>
                    <a:pt x="330" y="494"/>
                    <a:pt x="331" y="496"/>
                    <a:pt x="334" y="496"/>
                  </a:cubicBezTo>
                  <a:cubicBezTo>
                    <a:pt x="337" y="496"/>
                    <a:pt x="339" y="496"/>
                    <a:pt x="339" y="493"/>
                  </a:cubicBezTo>
                  <a:cubicBezTo>
                    <a:pt x="339" y="491"/>
                    <a:pt x="339" y="486"/>
                    <a:pt x="337" y="486"/>
                  </a:cubicBezTo>
                  <a:cubicBezTo>
                    <a:pt x="335" y="486"/>
                    <a:pt x="334" y="484"/>
                    <a:pt x="331" y="484"/>
                  </a:cubicBezTo>
                  <a:cubicBezTo>
                    <a:pt x="329" y="484"/>
                    <a:pt x="327" y="480"/>
                    <a:pt x="329" y="480"/>
                  </a:cubicBezTo>
                  <a:cubicBezTo>
                    <a:pt x="331" y="479"/>
                    <a:pt x="335" y="477"/>
                    <a:pt x="334" y="475"/>
                  </a:cubicBezTo>
                  <a:cubicBezTo>
                    <a:pt x="334" y="473"/>
                    <a:pt x="333" y="468"/>
                    <a:pt x="336" y="468"/>
                  </a:cubicBezTo>
                  <a:cubicBezTo>
                    <a:pt x="339" y="468"/>
                    <a:pt x="345" y="468"/>
                    <a:pt x="344" y="466"/>
                  </a:cubicBezTo>
                  <a:cubicBezTo>
                    <a:pt x="344" y="465"/>
                    <a:pt x="338" y="464"/>
                    <a:pt x="337" y="462"/>
                  </a:cubicBezTo>
                  <a:cubicBezTo>
                    <a:pt x="336" y="460"/>
                    <a:pt x="336" y="455"/>
                    <a:pt x="337" y="454"/>
                  </a:cubicBezTo>
                  <a:cubicBezTo>
                    <a:pt x="338" y="454"/>
                    <a:pt x="341" y="455"/>
                    <a:pt x="344" y="454"/>
                  </a:cubicBezTo>
                  <a:cubicBezTo>
                    <a:pt x="346" y="453"/>
                    <a:pt x="350" y="455"/>
                    <a:pt x="353" y="453"/>
                  </a:cubicBezTo>
                  <a:cubicBezTo>
                    <a:pt x="356" y="450"/>
                    <a:pt x="362" y="450"/>
                    <a:pt x="365" y="450"/>
                  </a:cubicBezTo>
                  <a:cubicBezTo>
                    <a:pt x="369" y="450"/>
                    <a:pt x="371" y="447"/>
                    <a:pt x="374" y="447"/>
                  </a:cubicBezTo>
                  <a:cubicBezTo>
                    <a:pt x="376" y="447"/>
                    <a:pt x="383" y="445"/>
                    <a:pt x="385" y="445"/>
                  </a:cubicBezTo>
                  <a:cubicBezTo>
                    <a:pt x="387" y="444"/>
                    <a:pt x="396" y="442"/>
                    <a:pt x="397" y="440"/>
                  </a:cubicBezTo>
                  <a:cubicBezTo>
                    <a:pt x="397" y="438"/>
                    <a:pt x="405" y="436"/>
                    <a:pt x="407" y="437"/>
                  </a:cubicBezTo>
                  <a:cubicBezTo>
                    <a:pt x="409" y="438"/>
                    <a:pt x="411" y="439"/>
                    <a:pt x="413" y="438"/>
                  </a:cubicBezTo>
                  <a:cubicBezTo>
                    <a:pt x="415" y="438"/>
                    <a:pt x="418" y="440"/>
                    <a:pt x="418" y="442"/>
                  </a:cubicBezTo>
                  <a:cubicBezTo>
                    <a:pt x="418" y="444"/>
                    <a:pt x="420" y="447"/>
                    <a:pt x="420" y="449"/>
                  </a:cubicBezTo>
                  <a:cubicBezTo>
                    <a:pt x="419" y="451"/>
                    <a:pt x="418" y="451"/>
                    <a:pt x="419" y="453"/>
                  </a:cubicBezTo>
                  <a:cubicBezTo>
                    <a:pt x="420" y="454"/>
                    <a:pt x="425" y="453"/>
                    <a:pt x="426" y="451"/>
                  </a:cubicBezTo>
                  <a:cubicBezTo>
                    <a:pt x="427" y="449"/>
                    <a:pt x="429" y="452"/>
                    <a:pt x="429" y="453"/>
                  </a:cubicBezTo>
                  <a:cubicBezTo>
                    <a:pt x="429" y="455"/>
                    <a:pt x="431" y="456"/>
                    <a:pt x="431" y="454"/>
                  </a:cubicBezTo>
                  <a:cubicBezTo>
                    <a:pt x="431" y="452"/>
                    <a:pt x="434" y="453"/>
                    <a:pt x="435" y="455"/>
                  </a:cubicBezTo>
                  <a:cubicBezTo>
                    <a:pt x="436" y="456"/>
                    <a:pt x="439" y="453"/>
                    <a:pt x="439" y="455"/>
                  </a:cubicBezTo>
                  <a:cubicBezTo>
                    <a:pt x="439" y="457"/>
                    <a:pt x="434" y="459"/>
                    <a:pt x="436" y="461"/>
                  </a:cubicBezTo>
                  <a:cubicBezTo>
                    <a:pt x="439" y="463"/>
                    <a:pt x="440" y="459"/>
                    <a:pt x="443" y="460"/>
                  </a:cubicBezTo>
                  <a:cubicBezTo>
                    <a:pt x="445" y="461"/>
                    <a:pt x="449" y="456"/>
                    <a:pt x="451" y="455"/>
                  </a:cubicBezTo>
                  <a:cubicBezTo>
                    <a:pt x="454" y="455"/>
                    <a:pt x="456" y="452"/>
                    <a:pt x="459" y="451"/>
                  </a:cubicBezTo>
                  <a:cubicBezTo>
                    <a:pt x="461" y="449"/>
                    <a:pt x="465" y="450"/>
                    <a:pt x="464" y="451"/>
                  </a:cubicBezTo>
                  <a:cubicBezTo>
                    <a:pt x="463" y="453"/>
                    <a:pt x="461" y="456"/>
                    <a:pt x="466" y="458"/>
                  </a:cubicBezTo>
                  <a:cubicBezTo>
                    <a:pt x="472" y="461"/>
                    <a:pt x="478" y="473"/>
                    <a:pt x="481" y="478"/>
                  </a:cubicBezTo>
                  <a:cubicBezTo>
                    <a:pt x="484" y="484"/>
                    <a:pt x="488" y="495"/>
                    <a:pt x="489" y="495"/>
                  </a:cubicBezTo>
                  <a:cubicBezTo>
                    <a:pt x="491" y="495"/>
                    <a:pt x="492" y="490"/>
                    <a:pt x="494" y="489"/>
                  </a:cubicBezTo>
                  <a:cubicBezTo>
                    <a:pt x="496" y="489"/>
                    <a:pt x="498" y="494"/>
                    <a:pt x="500" y="494"/>
                  </a:cubicBezTo>
                  <a:cubicBezTo>
                    <a:pt x="503" y="495"/>
                    <a:pt x="506" y="497"/>
                    <a:pt x="508" y="496"/>
                  </a:cubicBezTo>
                  <a:cubicBezTo>
                    <a:pt x="510" y="495"/>
                    <a:pt x="515" y="492"/>
                    <a:pt x="516" y="493"/>
                  </a:cubicBezTo>
                  <a:cubicBezTo>
                    <a:pt x="518" y="494"/>
                    <a:pt x="520" y="494"/>
                    <a:pt x="521" y="498"/>
                  </a:cubicBezTo>
                  <a:cubicBezTo>
                    <a:pt x="523" y="502"/>
                    <a:pt x="525" y="503"/>
                    <a:pt x="526" y="503"/>
                  </a:cubicBezTo>
                  <a:cubicBezTo>
                    <a:pt x="528" y="503"/>
                    <a:pt x="528" y="505"/>
                    <a:pt x="528" y="506"/>
                  </a:cubicBezTo>
                  <a:cubicBezTo>
                    <a:pt x="528" y="508"/>
                    <a:pt x="531" y="510"/>
                    <a:pt x="532" y="510"/>
                  </a:cubicBezTo>
                  <a:cubicBezTo>
                    <a:pt x="534" y="510"/>
                    <a:pt x="537" y="510"/>
                    <a:pt x="539" y="509"/>
                  </a:cubicBezTo>
                  <a:cubicBezTo>
                    <a:pt x="540" y="508"/>
                    <a:pt x="541" y="507"/>
                    <a:pt x="541" y="509"/>
                  </a:cubicBezTo>
                  <a:cubicBezTo>
                    <a:pt x="542" y="511"/>
                    <a:pt x="544" y="514"/>
                    <a:pt x="545" y="514"/>
                  </a:cubicBezTo>
                  <a:cubicBezTo>
                    <a:pt x="547" y="514"/>
                    <a:pt x="549" y="515"/>
                    <a:pt x="550" y="514"/>
                  </a:cubicBezTo>
                  <a:cubicBezTo>
                    <a:pt x="550" y="513"/>
                    <a:pt x="554" y="512"/>
                    <a:pt x="555" y="511"/>
                  </a:cubicBezTo>
                  <a:cubicBezTo>
                    <a:pt x="557" y="511"/>
                    <a:pt x="562" y="510"/>
                    <a:pt x="563" y="508"/>
                  </a:cubicBezTo>
                  <a:cubicBezTo>
                    <a:pt x="564" y="505"/>
                    <a:pt x="568" y="505"/>
                    <a:pt x="569" y="503"/>
                  </a:cubicBezTo>
                  <a:cubicBezTo>
                    <a:pt x="570" y="502"/>
                    <a:pt x="573" y="501"/>
                    <a:pt x="574" y="499"/>
                  </a:cubicBezTo>
                  <a:cubicBezTo>
                    <a:pt x="575" y="498"/>
                    <a:pt x="579" y="498"/>
                    <a:pt x="579" y="497"/>
                  </a:cubicBezTo>
                  <a:cubicBezTo>
                    <a:pt x="580" y="495"/>
                    <a:pt x="583" y="495"/>
                    <a:pt x="585" y="496"/>
                  </a:cubicBezTo>
                  <a:cubicBezTo>
                    <a:pt x="587" y="496"/>
                    <a:pt x="595" y="498"/>
                    <a:pt x="596" y="498"/>
                  </a:cubicBezTo>
                  <a:cubicBezTo>
                    <a:pt x="598" y="497"/>
                    <a:pt x="598" y="503"/>
                    <a:pt x="599" y="503"/>
                  </a:cubicBezTo>
                  <a:cubicBezTo>
                    <a:pt x="600" y="503"/>
                    <a:pt x="604" y="507"/>
                    <a:pt x="606" y="506"/>
                  </a:cubicBezTo>
                  <a:cubicBezTo>
                    <a:pt x="607" y="505"/>
                    <a:pt x="610" y="504"/>
                    <a:pt x="612" y="505"/>
                  </a:cubicBezTo>
                  <a:cubicBezTo>
                    <a:pt x="614" y="507"/>
                    <a:pt x="617" y="509"/>
                    <a:pt x="618" y="507"/>
                  </a:cubicBezTo>
                  <a:cubicBezTo>
                    <a:pt x="619" y="505"/>
                    <a:pt x="624" y="505"/>
                    <a:pt x="624" y="503"/>
                  </a:cubicBezTo>
                  <a:cubicBezTo>
                    <a:pt x="625" y="502"/>
                    <a:pt x="626" y="499"/>
                    <a:pt x="625" y="498"/>
                  </a:cubicBezTo>
                  <a:cubicBezTo>
                    <a:pt x="623" y="497"/>
                    <a:pt x="622" y="493"/>
                    <a:pt x="622" y="490"/>
                  </a:cubicBezTo>
                  <a:cubicBezTo>
                    <a:pt x="621" y="488"/>
                    <a:pt x="625" y="488"/>
                    <a:pt x="625" y="486"/>
                  </a:cubicBezTo>
                  <a:cubicBezTo>
                    <a:pt x="626" y="484"/>
                    <a:pt x="628" y="483"/>
                    <a:pt x="629" y="482"/>
                  </a:cubicBezTo>
                  <a:cubicBezTo>
                    <a:pt x="630" y="481"/>
                    <a:pt x="631" y="479"/>
                    <a:pt x="632" y="479"/>
                  </a:cubicBezTo>
                  <a:cubicBezTo>
                    <a:pt x="634" y="480"/>
                    <a:pt x="637" y="481"/>
                    <a:pt x="638" y="482"/>
                  </a:cubicBezTo>
                  <a:cubicBezTo>
                    <a:pt x="639" y="483"/>
                    <a:pt x="642" y="483"/>
                    <a:pt x="643" y="483"/>
                  </a:cubicBezTo>
                  <a:cubicBezTo>
                    <a:pt x="645" y="483"/>
                    <a:pt x="647" y="485"/>
                    <a:pt x="649" y="486"/>
                  </a:cubicBezTo>
                  <a:cubicBezTo>
                    <a:pt x="651" y="487"/>
                    <a:pt x="656" y="487"/>
                    <a:pt x="657" y="489"/>
                  </a:cubicBezTo>
                  <a:cubicBezTo>
                    <a:pt x="658" y="491"/>
                    <a:pt x="657" y="495"/>
                    <a:pt x="658" y="497"/>
                  </a:cubicBezTo>
                  <a:cubicBezTo>
                    <a:pt x="659" y="499"/>
                    <a:pt x="662" y="502"/>
                    <a:pt x="663" y="501"/>
                  </a:cubicBezTo>
                  <a:cubicBezTo>
                    <a:pt x="664" y="500"/>
                    <a:pt x="668" y="504"/>
                    <a:pt x="670" y="504"/>
                  </a:cubicBezTo>
                  <a:cubicBezTo>
                    <a:pt x="672" y="503"/>
                    <a:pt x="674" y="500"/>
                    <a:pt x="676" y="500"/>
                  </a:cubicBezTo>
                  <a:cubicBezTo>
                    <a:pt x="677" y="500"/>
                    <a:pt x="682" y="499"/>
                    <a:pt x="683" y="499"/>
                  </a:cubicBezTo>
                  <a:cubicBezTo>
                    <a:pt x="685" y="500"/>
                    <a:pt x="690" y="502"/>
                    <a:pt x="691" y="501"/>
                  </a:cubicBezTo>
                  <a:cubicBezTo>
                    <a:pt x="691" y="501"/>
                    <a:pt x="696" y="502"/>
                    <a:pt x="697" y="503"/>
                  </a:cubicBezTo>
                  <a:cubicBezTo>
                    <a:pt x="697" y="505"/>
                    <a:pt x="703" y="505"/>
                    <a:pt x="703" y="507"/>
                  </a:cubicBezTo>
                  <a:cubicBezTo>
                    <a:pt x="703" y="509"/>
                    <a:pt x="707" y="510"/>
                    <a:pt x="708" y="512"/>
                  </a:cubicBezTo>
                  <a:cubicBezTo>
                    <a:pt x="709" y="514"/>
                    <a:pt x="716" y="513"/>
                    <a:pt x="718" y="514"/>
                  </a:cubicBezTo>
                  <a:cubicBezTo>
                    <a:pt x="719" y="516"/>
                    <a:pt x="728" y="515"/>
                    <a:pt x="729" y="514"/>
                  </a:cubicBezTo>
                  <a:cubicBezTo>
                    <a:pt x="729" y="513"/>
                    <a:pt x="737" y="513"/>
                    <a:pt x="739" y="511"/>
                  </a:cubicBezTo>
                  <a:cubicBezTo>
                    <a:pt x="741" y="510"/>
                    <a:pt x="745" y="510"/>
                    <a:pt x="745" y="508"/>
                  </a:cubicBezTo>
                  <a:cubicBezTo>
                    <a:pt x="746" y="507"/>
                    <a:pt x="750" y="505"/>
                    <a:pt x="752" y="503"/>
                  </a:cubicBezTo>
                  <a:cubicBezTo>
                    <a:pt x="754" y="502"/>
                    <a:pt x="761" y="502"/>
                    <a:pt x="762" y="504"/>
                  </a:cubicBezTo>
                  <a:cubicBezTo>
                    <a:pt x="762" y="506"/>
                    <a:pt x="767" y="507"/>
                    <a:pt x="769" y="506"/>
                  </a:cubicBezTo>
                  <a:cubicBezTo>
                    <a:pt x="771" y="505"/>
                    <a:pt x="776" y="506"/>
                    <a:pt x="776" y="508"/>
                  </a:cubicBezTo>
                  <a:cubicBezTo>
                    <a:pt x="777" y="510"/>
                    <a:pt x="783" y="511"/>
                    <a:pt x="784" y="510"/>
                  </a:cubicBezTo>
                  <a:cubicBezTo>
                    <a:pt x="786" y="510"/>
                    <a:pt x="790" y="506"/>
                    <a:pt x="792" y="506"/>
                  </a:cubicBezTo>
                  <a:cubicBezTo>
                    <a:pt x="793" y="505"/>
                    <a:pt x="796" y="503"/>
                    <a:pt x="795" y="502"/>
                  </a:cubicBezTo>
                  <a:cubicBezTo>
                    <a:pt x="795" y="500"/>
                    <a:pt x="799" y="494"/>
                    <a:pt x="799" y="492"/>
                  </a:cubicBezTo>
                  <a:cubicBezTo>
                    <a:pt x="800" y="490"/>
                    <a:pt x="803" y="484"/>
                    <a:pt x="804" y="483"/>
                  </a:cubicBezTo>
                  <a:cubicBezTo>
                    <a:pt x="805" y="483"/>
                    <a:pt x="808" y="480"/>
                    <a:pt x="808" y="479"/>
                  </a:cubicBezTo>
                  <a:cubicBezTo>
                    <a:pt x="808" y="477"/>
                    <a:pt x="807" y="472"/>
                    <a:pt x="805" y="472"/>
                  </a:cubicBezTo>
                  <a:cubicBezTo>
                    <a:pt x="804" y="472"/>
                    <a:pt x="801" y="472"/>
                    <a:pt x="805" y="467"/>
                  </a:cubicBezTo>
                  <a:cubicBezTo>
                    <a:pt x="808" y="462"/>
                    <a:pt x="814" y="463"/>
                    <a:pt x="815" y="463"/>
                  </a:cubicBezTo>
                  <a:cubicBezTo>
                    <a:pt x="816" y="463"/>
                    <a:pt x="823" y="461"/>
                    <a:pt x="827" y="462"/>
                  </a:cubicBezTo>
                  <a:cubicBezTo>
                    <a:pt x="830" y="463"/>
                    <a:pt x="832" y="462"/>
                    <a:pt x="836" y="464"/>
                  </a:cubicBezTo>
                  <a:cubicBezTo>
                    <a:pt x="839" y="466"/>
                    <a:pt x="844" y="465"/>
                    <a:pt x="846" y="467"/>
                  </a:cubicBezTo>
                  <a:cubicBezTo>
                    <a:pt x="847" y="469"/>
                    <a:pt x="851" y="471"/>
                    <a:pt x="851" y="474"/>
                  </a:cubicBezTo>
                  <a:cubicBezTo>
                    <a:pt x="850" y="477"/>
                    <a:pt x="853" y="475"/>
                    <a:pt x="855" y="482"/>
                  </a:cubicBezTo>
                  <a:cubicBezTo>
                    <a:pt x="856" y="490"/>
                    <a:pt x="859" y="490"/>
                    <a:pt x="859" y="493"/>
                  </a:cubicBezTo>
                  <a:cubicBezTo>
                    <a:pt x="860" y="497"/>
                    <a:pt x="864" y="503"/>
                    <a:pt x="863" y="505"/>
                  </a:cubicBezTo>
                  <a:cubicBezTo>
                    <a:pt x="863" y="507"/>
                    <a:pt x="862" y="510"/>
                    <a:pt x="866" y="510"/>
                  </a:cubicBezTo>
                  <a:cubicBezTo>
                    <a:pt x="871" y="510"/>
                    <a:pt x="873" y="514"/>
                    <a:pt x="874" y="513"/>
                  </a:cubicBezTo>
                  <a:cubicBezTo>
                    <a:pt x="875" y="513"/>
                    <a:pt x="880" y="514"/>
                    <a:pt x="882" y="517"/>
                  </a:cubicBezTo>
                  <a:cubicBezTo>
                    <a:pt x="885" y="520"/>
                    <a:pt x="888" y="519"/>
                    <a:pt x="888" y="522"/>
                  </a:cubicBezTo>
                  <a:cubicBezTo>
                    <a:pt x="888" y="525"/>
                    <a:pt x="890" y="527"/>
                    <a:pt x="890" y="530"/>
                  </a:cubicBezTo>
                  <a:cubicBezTo>
                    <a:pt x="890" y="532"/>
                    <a:pt x="894" y="534"/>
                    <a:pt x="898" y="533"/>
                  </a:cubicBezTo>
                  <a:cubicBezTo>
                    <a:pt x="901" y="533"/>
                    <a:pt x="903" y="534"/>
                    <a:pt x="905" y="531"/>
                  </a:cubicBezTo>
                  <a:cubicBezTo>
                    <a:pt x="906" y="528"/>
                    <a:pt x="911" y="529"/>
                    <a:pt x="913" y="528"/>
                  </a:cubicBezTo>
                  <a:cubicBezTo>
                    <a:pt x="914" y="527"/>
                    <a:pt x="919" y="525"/>
                    <a:pt x="919" y="530"/>
                  </a:cubicBezTo>
                  <a:cubicBezTo>
                    <a:pt x="919" y="535"/>
                    <a:pt x="922" y="536"/>
                    <a:pt x="919" y="537"/>
                  </a:cubicBezTo>
                  <a:cubicBezTo>
                    <a:pt x="917" y="539"/>
                    <a:pt x="916" y="546"/>
                    <a:pt x="915" y="549"/>
                  </a:cubicBezTo>
                  <a:cubicBezTo>
                    <a:pt x="914" y="552"/>
                    <a:pt x="911" y="553"/>
                    <a:pt x="910" y="556"/>
                  </a:cubicBezTo>
                  <a:cubicBezTo>
                    <a:pt x="910" y="560"/>
                    <a:pt x="906" y="560"/>
                    <a:pt x="906" y="562"/>
                  </a:cubicBezTo>
                  <a:cubicBezTo>
                    <a:pt x="906" y="565"/>
                    <a:pt x="902" y="564"/>
                    <a:pt x="899" y="562"/>
                  </a:cubicBezTo>
                  <a:cubicBezTo>
                    <a:pt x="897" y="560"/>
                    <a:pt x="895" y="566"/>
                    <a:pt x="893" y="566"/>
                  </a:cubicBezTo>
                  <a:cubicBezTo>
                    <a:pt x="891" y="566"/>
                    <a:pt x="891" y="571"/>
                    <a:pt x="891" y="573"/>
                  </a:cubicBezTo>
                  <a:cubicBezTo>
                    <a:pt x="892" y="574"/>
                    <a:pt x="891" y="577"/>
                    <a:pt x="892" y="580"/>
                  </a:cubicBezTo>
                  <a:cubicBezTo>
                    <a:pt x="893" y="582"/>
                    <a:pt x="892" y="585"/>
                    <a:pt x="892" y="589"/>
                  </a:cubicBezTo>
                  <a:cubicBezTo>
                    <a:pt x="895" y="587"/>
                    <a:pt x="898" y="585"/>
                    <a:pt x="899" y="585"/>
                  </a:cubicBezTo>
                  <a:cubicBezTo>
                    <a:pt x="902" y="585"/>
                    <a:pt x="905" y="591"/>
                    <a:pt x="908" y="591"/>
                  </a:cubicBezTo>
                  <a:cubicBezTo>
                    <a:pt x="912" y="591"/>
                    <a:pt x="927" y="579"/>
                    <a:pt x="927" y="577"/>
                  </a:cubicBezTo>
                  <a:cubicBezTo>
                    <a:pt x="927" y="576"/>
                    <a:pt x="936" y="566"/>
                    <a:pt x="940" y="561"/>
                  </a:cubicBezTo>
                  <a:cubicBezTo>
                    <a:pt x="944" y="556"/>
                    <a:pt x="950" y="548"/>
                    <a:pt x="952" y="543"/>
                  </a:cubicBezTo>
                  <a:cubicBezTo>
                    <a:pt x="953" y="539"/>
                    <a:pt x="959" y="532"/>
                    <a:pt x="960" y="529"/>
                  </a:cubicBezTo>
                  <a:cubicBezTo>
                    <a:pt x="962" y="527"/>
                    <a:pt x="963" y="526"/>
                    <a:pt x="965" y="520"/>
                  </a:cubicBezTo>
                  <a:cubicBezTo>
                    <a:pt x="968" y="513"/>
                    <a:pt x="968" y="497"/>
                    <a:pt x="969" y="496"/>
                  </a:cubicBezTo>
                  <a:cubicBezTo>
                    <a:pt x="970" y="494"/>
                    <a:pt x="969" y="492"/>
                    <a:pt x="970" y="490"/>
                  </a:cubicBezTo>
                  <a:cubicBezTo>
                    <a:pt x="972" y="488"/>
                    <a:pt x="971" y="486"/>
                    <a:pt x="973" y="483"/>
                  </a:cubicBezTo>
                  <a:cubicBezTo>
                    <a:pt x="976" y="481"/>
                    <a:pt x="975" y="479"/>
                    <a:pt x="975" y="477"/>
                  </a:cubicBezTo>
                  <a:cubicBezTo>
                    <a:pt x="974" y="475"/>
                    <a:pt x="975" y="471"/>
                    <a:pt x="974" y="470"/>
                  </a:cubicBezTo>
                  <a:cubicBezTo>
                    <a:pt x="974" y="469"/>
                    <a:pt x="974" y="468"/>
                    <a:pt x="975" y="467"/>
                  </a:cubicBezTo>
                  <a:cubicBezTo>
                    <a:pt x="977" y="466"/>
                    <a:pt x="974" y="464"/>
                    <a:pt x="972" y="463"/>
                  </a:cubicBezTo>
                  <a:cubicBezTo>
                    <a:pt x="970" y="462"/>
                    <a:pt x="968" y="461"/>
                    <a:pt x="967" y="458"/>
                  </a:cubicBezTo>
                  <a:cubicBezTo>
                    <a:pt x="967" y="456"/>
                    <a:pt x="964" y="452"/>
                    <a:pt x="961" y="453"/>
                  </a:cubicBezTo>
                  <a:cubicBezTo>
                    <a:pt x="958" y="453"/>
                    <a:pt x="954" y="451"/>
                    <a:pt x="954" y="453"/>
                  </a:cubicBezTo>
                  <a:cubicBezTo>
                    <a:pt x="955" y="455"/>
                    <a:pt x="954" y="456"/>
                    <a:pt x="953" y="456"/>
                  </a:cubicBezTo>
                  <a:cubicBezTo>
                    <a:pt x="951" y="456"/>
                    <a:pt x="951" y="457"/>
                    <a:pt x="949" y="460"/>
                  </a:cubicBezTo>
                  <a:cubicBezTo>
                    <a:pt x="948" y="462"/>
                    <a:pt x="942" y="463"/>
                    <a:pt x="945" y="460"/>
                  </a:cubicBezTo>
                  <a:cubicBezTo>
                    <a:pt x="947" y="457"/>
                    <a:pt x="944" y="457"/>
                    <a:pt x="944" y="455"/>
                  </a:cubicBezTo>
                  <a:cubicBezTo>
                    <a:pt x="945" y="452"/>
                    <a:pt x="947" y="449"/>
                    <a:pt x="944" y="451"/>
                  </a:cubicBezTo>
                  <a:cubicBezTo>
                    <a:pt x="941" y="453"/>
                    <a:pt x="941" y="457"/>
                    <a:pt x="939" y="457"/>
                  </a:cubicBezTo>
                  <a:cubicBezTo>
                    <a:pt x="937" y="458"/>
                    <a:pt x="937" y="450"/>
                    <a:pt x="938" y="448"/>
                  </a:cubicBezTo>
                  <a:cubicBezTo>
                    <a:pt x="939" y="446"/>
                    <a:pt x="934" y="448"/>
                    <a:pt x="929" y="448"/>
                  </a:cubicBezTo>
                  <a:cubicBezTo>
                    <a:pt x="924" y="447"/>
                    <a:pt x="925" y="443"/>
                    <a:pt x="929" y="441"/>
                  </a:cubicBezTo>
                  <a:cubicBezTo>
                    <a:pt x="933" y="438"/>
                    <a:pt x="933" y="436"/>
                    <a:pt x="935" y="435"/>
                  </a:cubicBezTo>
                  <a:cubicBezTo>
                    <a:pt x="937" y="434"/>
                    <a:pt x="942" y="430"/>
                    <a:pt x="945" y="428"/>
                  </a:cubicBezTo>
                  <a:cubicBezTo>
                    <a:pt x="948" y="426"/>
                    <a:pt x="949" y="424"/>
                    <a:pt x="949" y="421"/>
                  </a:cubicBezTo>
                  <a:cubicBezTo>
                    <a:pt x="950" y="419"/>
                    <a:pt x="956" y="416"/>
                    <a:pt x="961" y="411"/>
                  </a:cubicBezTo>
                  <a:cubicBezTo>
                    <a:pt x="966" y="407"/>
                    <a:pt x="968" y="404"/>
                    <a:pt x="970" y="401"/>
                  </a:cubicBezTo>
                  <a:cubicBezTo>
                    <a:pt x="971" y="398"/>
                    <a:pt x="978" y="395"/>
                    <a:pt x="979" y="392"/>
                  </a:cubicBezTo>
                  <a:cubicBezTo>
                    <a:pt x="979" y="390"/>
                    <a:pt x="988" y="385"/>
                    <a:pt x="994" y="383"/>
                  </a:cubicBezTo>
                  <a:cubicBezTo>
                    <a:pt x="1000" y="382"/>
                    <a:pt x="1009" y="384"/>
                    <a:pt x="1011" y="386"/>
                  </a:cubicBezTo>
                  <a:cubicBezTo>
                    <a:pt x="1013" y="388"/>
                    <a:pt x="1014" y="387"/>
                    <a:pt x="1015" y="386"/>
                  </a:cubicBezTo>
                  <a:cubicBezTo>
                    <a:pt x="1016" y="384"/>
                    <a:pt x="1019" y="385"/>
                    <a:pt x="1023" y="386"/>
                  </a:cubicBezTo>
                  <a:cubicBezTo>
                    <a:pt x="1027" y="386"/>
                    <a:pt x="1028" y="383"/>
                    <a:pt x="1031" y="384"/>
                  </a:cubicBezTo>
                  <a:cubicBezTo>
                    <a:pt x="1033" y="385"/>
                    <a:pt x="1036" y="386"/>
                    <a:pt x="1037" y="382"/>
                  </a:cubicBezTo>
                  <a:cubicBezTo>
                    <a:pt x="1039" y="378"/>
                    <a:pt x="1047" y="379"/>
                    <a:pt x="1049" y="381"/>
                  </a:cubicBezTo>
                  <a:cubicBezTo>
                    <a:pt x="1050" y="382"/>
                    <a:pt x="1052" y="384"/>
                    <a:pt x="1055" y="382"/>
                  </a:cubicBezTo>
                  <a:cubicBezTo>
                    <a:pt x="1057" y="380"/>
                    <a:pt x="1057" y="385"/>
                    <a:pt x="1060" y="385"/>
                  </a:cubicBezTo>
                  <a:cubicBezTo>
                    <a:pt x="1063" y="386"/>
                    <a:pt x="1061" y="388"/>
                    <a:pt x="1059" y="388"/>
                  </a:cubicBezTo>
                  <a:cubicBezTo>
                    <a:pt x="1056" y="388"/>
                    <a:pt x="1053" y="389"/>
                    <a:pt x="1056" y="391"/>
                  </a:cubicBezTo>
                  <a:cubicBezTo>
                    <a:pt x="1059" y="393"/>
                    <a:pt x="1062" y="390"/>
                    <a:pt x="1064" y="390"/>
                  </a:cubicBezTo>
                  <a:cubicBezTo>
                    <a:pt x="1066" y="390"/>
                    <a:pt x="1070" y="390"/>
                    <a:pt x="1073" y="388"/>
                  </a:cubicBezTo>
                  <a:cubicBezTo>
                    <a:pt x="1076" y="386"/>
                    <a:pt x="1076" y="390"/>
                    <a:pt x="1078" y="388"/>
                  </a:cubicBezTo>
                  <a:cubicBezTo>
                    <a:pt x="1080" y="386"/>
                    <a:pt x="1085" y="386"/>
                    <a:pt x="1087" y="386"/>
                  </a:cubicBezTo>
                  <a:cubicBezTo>
                    <a:pt x="1089" y="386"/>
                    <a:pt x="1087" y="383"/>
                    <a:pt x="1083" y="383"/>
                  </a:cubicBezTo>
                  <a:cubicBezTo>
                    <a:pt x="1080" y="383"/>
                    <a:pt x="1080" y="381"/>
                    <a:pt x="1083" y="375"/>
                  </a:cubicBezTo>
                  <a:cubicBezTo>
                    <a:pt x="1086" y="369"/>
                    <a:pt x="1091" y="366"/>
                    <a:pt x="1095" y="363"/>
                  </a:cubicBezTo>
                  <a:cubicBezTo>
                    <a:pt x="1098" y="360"/>
                    <a:pt x="1101" y="361"/>
                    <a:pt x="1101" y="359"/>
                  </a:cubicBezTo>
                  <a:cubicBezTo>
                    <a:pt x="1101" y="357"/>
                    <a:pt x="1102" y="351"/>
                    <a:pt x="1105" y="351"/>
                  </a:cubicBezTo>
                  <a:cubicBezTo>
                    <a:pt x="1107" y="350"/>
                    <a:pt x="1114" y="352"/>
                    <a:pt x="1118" y="349"/>
                  </a:cubicBezTo>
                  <a:cubicBezTo>
                    <a:pt x="1122" y="347"/>
                    <a:pt x="1122" y="351"/>
                    <a:pt x="1123" y="352"/>
                  </a:cubicBezTo>
                  <a:cubicBezTo>
                    <a:pt x="1125" y="353"/>
                    <a:pt x="1127" y="348"/>
                    <a:pt x="1129" y="349"/>
                  </a:cubicBezTo>
                  <a:cubicBezTo>
                    <a:pt x="1131" y="351"/>
                    <a:pt x="1126" y="354"/>
                    <a:pt x="1125" y="358"/>
                  </a:cubicBezTo>
                  <a:cubicBezTo>
                    <a:pt x="1124" y="362"/>
                    <a:pt x="1128" y="360"/>
                    <a:pt x="1130" y="361"/>
                  </a:cubicBezTo>
                  <a:cubicBezTo>
                    <a:pt x="1132" y="363"/>
                    <a:pt x="1127" y="364"/>
                    <a:pt x="1128" y="365"/>
                  </a:cubicBezTo>
                  <a:cubicBezTo>
                    <a:pt x="1128" y="366"/>
                    <a:pt x="1132" y="366"/>
                    <a:pt x="1137" y="360"/>
                  </a:cubicBezTo>
                  <a:cubicBezTo>
                    <a:pt x="1143" y="354"/>
                    <a:pt x="1147" y="353"/>
                    <a:pt x="1151" y="353"/>
                  </a:cubicBezTo>
                  <a:cubicBezTo>
                    <a:pt x="1154" y="353"/>
                    <a:pt x="1152" y="350"/>
                    <a:pt x="1152" y="344"/>
                  </a:cubicBezTo>
                  <a:cubicBezTo>
                    <a:pt x="1153" y="338"/>
                    <a:pt x="1163" y="337"/>
                    <a:pt x="1166" y="338"/>
                  </a:cubicBezTo>
                  <a:cubicBezTo>
                    <a:pt x="1170" y="340"/>
                    <a:pt x="1169" y="342"/>
                    <a:pt x="1166" y="341"/>
                  </a:cubicBezTo>
                  <a:cubicBezTo>
                    <a:pt x="1163" y="340"/>
                    <a:pt x="1160" y="343"/>
                    <a:pt x="1160" y="348"/>
                  </a:cubicBezTo>
                  <a:cubicBezTo>
                    <a:pt x="1160" y="352"/>
                    <a:pt x="1157" y="354"/>
                    <a:pt x="1159" y="356"/>
                  </a:cubicBezTo>
                  <a:cubicBezTo>
                    <a:pt x="1160" y="357"/>
                    <a:pt x="1156" y="358"/>
                    <a:pt x="1156" y="360"/>
                  </a:cubicBezTo>
                  <a:cubicBezTo>
                    <a:pt x="1156" y="362"/>
                    <a:pt x="1156" y="363"/>
                    <a:pt x="1154" y="364"/>
                  </a:cubicBezTo>
                  <a:cubicBezTo>
                    <a:pt x="1152" y="365"/>
                    <a:pt x="1144" y="366"/>
                    <a:pt x="1143" y="369"/>
                  </a:cubicBezTo>
                  <a:cubicBezTo>
                    <a:pt x="1143" y="373"/>
                    <a:pt x="1139" y="373"/>
                    <a:pt x="1137" y="378"/>
                  </a:cubicBezTo>
                  <a:cubicBezTo>
                    <a:pt x="1135" y="382"/>
                    <a:pt x="1127" y="385"/>
                    <a:pt x="1122" y="393"/>
                  </a:cubicBezTo>
                  <a:cubicBezTo>
                    <a:pt x="1117" y="402"/>
                    <a:pt x="1109" y="402"/>
                    <a:pt x="1109" y="404"/>
                  </a:cubicBezTo>
                  <a:cubicBezTo>
                    <a:pt x="1109" y="405"/>
                    <a:pt x="1103" y="405"/>
                    <a:pt x="1101" y="406"/>
                  </a:cubicBezTo>
                  <a:cubicBezTo>
                    <a:pt x="1099" y="406"/>
                    <a:pt x="1103" y="411"/>
                    <a:pt x="1099" y="417"/>
                  </a:cubicBezTo>
                  <a:cubicBezTo>
                    <a:pt x="1094" y="422"/>
                    <a:pt x="1091" y="430"/>
                    <a:pt x="1091" y="438"/>
                  </a:cubicBezTo>
                  <a:cubicBezTo>
                    <a:pt x="1091" y="446"/>
                    <a:pt x="1094" y="468"/>
                    <a:pt x="1096" y="472"/>
                  </a:cubicBezTo>
                  <a:cubicBezTo>
                    <a:pt x="1098" y="476"/>
                    <a:pt x="1096" y="486"/>
                    <a:pt x="1098" y="488"/>
                  </a:cubicBezTo>
                  <a:cubicBezTo>
                    <a:pt x="1100" y="490"/>
                    <a:pt x="1099" y="493"/>
                    <a:pt x="1100" y="495"/>
                  </a:cubicBezTo>
                  <a:cubicBezTo>
                    <a:pt x="1101" y="496"/>
                    <a:pt x="1106" y="489"/>
                    <a:pt x="1109" y="486"/>
                  </a:cubicBezTo>
                  <a:cubicBezTo>
                    <a:pt x="1112" y="483"/>
                    <a:pt x="1111" y="483"/>
                    <a:pt x="1113" y="481"/>
                  </a:cubicBezTo>
                  <a:cubicBezTo>
                    <a:pt x="1115" y="480"/>
                    <a:pt x="1114" y="473"/>
                    <a:pt x="1114" y="472"/>
                  </a:cubicBezTo>
                  <a:cubicBezTo>
                    <a:pt x="1115" y="470"/>
                    <a:pt x="1119" y="469"/>
                    <a:pt x="1120" y="467"/>
                  </a:cubicBezTo>
                  <a:cubicBezTo>
                    <a:pt x="1121" y="466"/>
                    <a:pt x="1124" y="467"/>
                    <a:pt x="1126" y="466"/>
                  </a:cubicBezTo>
                  <a:cubicBezTo>
                    <a:pt x="1128" y="465"/>
                    <a:pt x="1126" y="461"/>
                    <a:pt x="1125" y="458"/>
                  </a:cubicBezTo>
                  <a:cubicBezTo>
                    <a:pt x="1125" y="456"/>
                    <a:pt x="1130" y="452"/>
                    <a:pt x="1133" y="450"/>
                  </a:cubicBezTo>
                  <a:cubicBezTo>
                    <a:pt x="1136" y="447"/>
                    <a:pt x="1139" y="451"/>
                    <a:pt x="1143" y="448"/>
                  </a:cubicBezTo>
                  <a:cubicBezTo>
                    <a:pt x="1146" y="444"/>
                    <a:pt x="1142" y="440"/>
                    <a:pt x="1141" y="439"/>
                  </a:cubicBezTo>
                  <a:cubicBezTo>
                    <a:pt x="1140" y="437"/>
                    <a:pt x="1144" y="428"/>
                    <a:pt x="1147" y="427"/>
                  </a:cubicBezTo>
                  <a:cubicBezTo>
                    <a:pt x="1149" y="426"/>
                    <a:pt x="1151" y="429"/>
                    <a:pt x="1153" y="427"/>
                  </a:cubicBezTo>
                  <a:cubicBezTo>
                    <a:pt x="1155" y="424"/>
                    <a:pt x="1151" y="420"/>
                    <a:pt x="1149" y="421"/>
                  </a:cubicBezTo>
                  <a:cubicBezTo>
                    <a:pt x="1148" y="421"/>
                    <a:pt x="1147" y="414"/>
                    <a:pt x="1151" y="410"/>
                  </a:cubicBezTo>
                  <a:cubicBezTo>
                    <a:pt x="1155" y="407"/>
                    <a:pt x="1153" y="406"/>
                    <a:pt x="1151" y="405"/>
                  </a:cubicBezTo>
                  <a:cubicBezTo>
                    <a:pt x="1148" y="405"/>
                    <a:pt x="1148" y="406"/>
                    <a:pt x="1146" y="406"/>
                  </a:cubicBezTo>
                  <a:cubicBezTo>
                    <a:pt x="1144" y="406"/>
                    <a:pt x="1141" y="401"/>
                    <a:pt x="1145" y="396"/>
                  </a:cubicBezTo>
                  <a:cubicBezTo>
                    <a:pt x="1148" y="391"/>
                    <a:pt x="1151" y="392"/>
                    <a:pt x="1151" y="388"/>
                  </a:cubicBezTo>
                  <a:cubicBezTo>
                    <a:pt x="1152" y="384"/>
                    <a:pt x="1156" y="378"/>
                    <a:pt x="1157" y="376"/>
                  </a:cubicBezTo>
                  <a:cubicBezTo>
                    <a:pt x="1158" y="374"/>
                    <a:pt x="1163" y="376"/>
                    <a:pt x="1164" y="376"/>
                  </a:cubicBezTo>
                  <a:cubicBezTo>
                    <a:pt x="1166" y="376"/>
                    <a:pt x="1166" y="380"/>
                    <a:pt x="1168" y="378"/>
                  </a:cubicBezTo>
                  <a:cubicBezTo>
                    <a:pt x="1170" y="376"/>
                    <a:pt x="1173" y="369"/>
                    <a:pt x="1176" y="369"/>
                  </a:cubicBezTo>
                  <a:cubicBezTo>
                    <a:pt x="1178" y="369"/>
                    <a:pt x="1177" y="374"/>
                    <a:pt x="1177" y="377"/>
                  </a:cubicBezTo>
                  <a:cubicBezTo>
                    <a:pt x="1178" y="380"/>
                    <a:pt x="1180" y="376"/>
                    <a:pt x="1185" y="372"/>
                  </a:cubicBezTo>
                  <a:cubicBezTo>
                    <a:pt x="1190" y="368"/>
                    <a:pt x="1201" y="368"/>
                    <a:pt x="1205" y="370"/>
                  </a:cubicBezTo>
                  <a:cubicBezTo>
                    <a:pt x="1208" y="372"/>
                    <a:pt x="1209" y="376"/>
                    <a:pt x="1211" y="376"/>
                  </a:cubicBezTo>
                  <a:cubicBezTo>
                    <a:pt x="1214" y="375"/>
                    <a:pt x="1211" y="371"/>
                    <a:pt x="1214" y="370"/>
                  </a:cubicBezTo>
                  <a:cubicBezTo>
                    <a:pt x="1217" y="369"/>
                    <a:pt x="1222" y="366"/>
                    <a:pt x="1226" y="363"/>
                  </a:cubicBezTo>
                  <a:cubicBezTo>
                    <a:pt x="1230" y="360"/>
                    <a:pt x="1229" y="362"/>
                    <a:pt x="1231" y="359"/>
                  </a:cubicBezTo>
                  <a:cubicBezTo>
                    <a:pt x="1233" y="356"/>
                    <a:pt x="1235" y="358"/>
                    <a:pt x="1235" y="356"/>
                  </a:cubicBezTo>
                  <a:cubicBezTo>
                    <a:pt x="1236" y="354"/>
                    <a:pt x="1241" y="351"/>
                    <a:pt x="1249" y="349"/>
                  </a:cubicBezTo>
                  <a:cubicBezTo>
                    <a:pt x="1256" y="347"/>
                    <a:pt x="1266" y="341"/>
                    <a:pt x="1265" y="339"/>
                  </a:cubicBezTo>
                  <a:cubicBezTo>
                    <a:pt x="1265" y="337"/>
                    <a:pt x="1268" y="337"/>
                    <a:pt x="1269" y="338"/>
                  </a:cubicBezTo>
                  <a:cubicBezTo>
                    <a:pt x="1269" y="340"/>
                    <a:pt x="1272" y="339"/>
                    <a:pt x="1276" y="340"/>
                  </a:cubicBezTo>
                  <a:cubicBezTo>
                    <a:pt x="1280" y="341"/>
                    <a:pt x="1282" y="343"/>
                    <a:pt x="1285" y="340"/>
                  </a:cubicBezTo>
                  <a:cubicBezTo>
                    <a:pt x="1288" y="336"/>
                    <a:pt x="1284" y="335"/>
                    <a:pt x="1284" y="332"/>
                  </a:cubicBezTo>
                  <a:cubicBezTo>
                    <a:pt x="1285" y="329"/>
                    <a:pt x="1279" y="326"/>
                    <a:pt x="1280" y="324"/>
                  </a:cubicBezTo>
                  <a:cubicBezTo>
                    <a:pt x="1280" y="321"/>
                    <a:pt x="1276" y="313"/>
                    <a:pt x="1274" y="315"/>
                  </a:cubicBezTo>
                  <a:cubicBezTo>
                    <a:pt x="1273" y="316"/>
                    <a:pt x="1270" y="313"/>
                    <a:pt x="1270" y="311"/>
                  </a:cubicBezTo>
                  <a:cubicBezTo>
                    <a:pt x="1270" y="309"/>
                    <a:pt x="1269" y="306"/>
                    <a:pt x="1267" y="308"/>
                  </a:cubicBezTo>
                  <a:cubicBezTo>
                    <a:pt x="1265" y="310"/>
                    <a:pt x="1261" y="309"/>
                    <a:pt x="1260" y="306"/>
                  </a:cubicBezTo>
                  <a:cubicBezTo>
                    <a:pt x="1260" y="304"/>
                    <a:pt x="1265" y="302"/>
                    <a:pt x="1268" y="304"/>
                  </a:cubicBezTo>
                  <a:cubicBezTo>
                    <a:pt x="1272" y="305"/>
                    <a:pt x="1271" y="307"/>
                    <a:pt x="1273" y="308"/>
                  </a:cubicBezTo>
                  <a:cubicBezTo>
                    <a:pt x="1274" y="309"/>
                    <a:pt x="1279" y="309"/>
                    <a:pt x="1282" y="308"/>
                  </a:cubicBezTo>
                  <a:cubicBezTo>
                    <a:pt x="1284" y="306"/>
                    <a:pt x="1291" y="304"/>
                    <a:pt x="1292" y="301"/>
                  </a:cubicBezTo>
                  <a:cubicBezTo>
                    <a:pt x="1294" y="299"/>
                    <a:pt x="1292" y="298"/>
                    <a:pt x="1295" y="296"/>
                  </a:cubicBezTo>
                  <a:cubicBezTo>
                    <a:pt x="1297" y="295"/>
                    <a:pt x="1295" y="292"/>
                    <a:pt x="1293" y="291"/>
                  </a:cubicBezTo>
                  <a:cubicBezTo>
                    <a:pt x="1291" y="290"/>
                    <a:pt x="1292" y="286"/>
                    <a:pt x="1294" y="286"/>
                  </a:cubicBezTo>
                  <a:cubicBezTo>
                    <a:pt x="1296" y="286"/>
                    <a:pt x="1295" y="284"/>
                    <a:pt x="1297" y="283"/>
                  </a:cubicBezTo>
                  <a:cubicBezTo>
                    <a:pt x="1298" y="283"/>
                    <a:pt x="1298" y="285"/>
                    <a:pt x="1301" y="283"/>
                  </a:cubicBezTo>
                  <a:cubicBezTo>
                    <a:pt x="1304" y="282"/>
                    <a:pt x="1301" y="285"/>
                    <a:pt x="1300" y="288"/>
                  </a:cubicBezTo>
                  <a:cubicBezTo>
                    <a:pt x="1299" y="291"/>
                    <a:pt x="1302" y="293"/>
                    <a:pt x="1303" y="294"/>
                  </a:cubicBezTo>
                  <a:cubicBezTo>
                    <a:pt x="1303" y="296"/>
                    <a:pt x="1308" y="296"/>
                    <a:pt x="1311" y="295"/>
                  </a:cubicBezTo>
                  <a:cubicBezTo>
                    <a:pt x="1314" y="293"/>
                    <a:pt x="1323" y="297"/>
                    <a:pt x="1324" y="299"/>
                  </a:cubicBezTo>
                  <a:cubicBezTo>
                    <a:pt x="1324" y="302"/>
                    <a:pt x="1326" y="305"/>
                    <a:pt x="1329" y="307"/>
                  </a:cubicBezTo>
                  <a:cubicBezTo>
                    <a:pt x="1333" y="310"/>
                    <a:pt x="1337" y="309"/>
                    <a:pt x="1337" y="311"/>
                  </a:cubicBezTo>
                  <a:cubicBezTo>
                    <a:pt x="1338" y="313"/>
                    <a:pt x="1340" y="314"/>
                    <a:pt x="1342" y="313"/>
                  </a:cubicBezTo>
                  <a:cubicBezTo>
                    <a:pt x="1344" y="313"/>
                    <a:pt x="1345" y="316"/>
                    <a:pt x="1347" y="314"/>
                  </a:cubicBezTo>
                  <a:cubicBezTo>
                    <a:pt x="1348" y="312"/>
                    <a:pt x="1349" y="315"/>
                    <a:pt x="1351" y="313"/>
                  </a:cubicBezTo>
                  <a:cubicBezTo>
                    <a:pt x="1353" y="311"/>
                    <a:pt x="1347" y="309"/>
                    <a:pt x="1347" y="308"/>
                  </a:cubicBezTo>
                  <a:cubicBezTo>
                    <a:pt x="1348" y="306"/>
                    <a:pt x="1350" y="309"/>
                    <a:pt x="1351" y="309"/>
                  </a:cubicBezTo>
                  <a:cubicBezTo>
                    <a:pt x="1353" y="309"/>
                    <a:pt x="1351" y="305"/>
                    <a:pt x="1352" y="304"/>
                  </a:cubicBezTo>
                  <a:cubicBezTo>
                    <a:pt x="1353" y="304"/>
                    <a:pt x="1352" y="296"/>
                    <a:pt x="1351" y="295"/>
                  </a:cubicBezTo>
                  <a:cubicBezTo>
                    <a:pt x="1350" y="295"/>
                    <a:pt x="1351" y="292"/>
                    <a:pt x="1353" y="294"/>
                  </a:cubicBezTo>
                  <a:cubicBezTo>
                    <a:pt x="1356" y="296"/>
                    <a:pt x="1360" y="296"/>
                    <a:pt x="1363" y="296"/>
                  </a:cubicBezTo>
                  <a:cubicBezTo>
                    <a:pt x="1365" y="296"/>
                    <a:pt x="1363" y="294"/>
                    <a:pt x="1361" y="294"/>
                  </a:cubicBezTo>
                  <a:cubicBezTo>
                    <a:pt x="1359" y="293"/>
                    <a:pt x="1361" y="291"/>
                    <a:pt x="1362" y="293"/>
                  </a:cubicBezTo>
                  <a:cubicBezTo>
                    <a:pt x="1364" y="294"/>
                    <a:pt x="1367" y="295"/>
                    <a:pt x="1367" y="293"/>
                  </a:cubicBezTo>
                  <a:cubicBezTo>
                    <a:pt x="1367" y="292"/>
                    <a:pt x="1368" y="288"/>
                    <a:pt x="1371" y="288"/>
                  </a:cubicBezTo>
                  <a:cubicBezTo>
                    <a:pt x="1373" y="288"/>
                    <a:pt x="1374" y="287"/>
                    <a:pt x="1372" y="286"/>
                  </a:cubicBezTo>
                  <a:close/>
                  <a:moveTo>
                    <a:pt x="709" y="466"/>
                  </a:moveTo>
                  <a:cubicBezTo>
                    <a:pt x="702" y="473"/>
                    <a:pt x="688" y="474"/>
                    <a:pt x="688" y="480"/>
                  </a:cubicBezTo>
                  <a:cubicBezTo>
                    <a:pt x="688" y="486"/>
                    <a:pt x="672" y="489"/>
                    <a:pt x="671" y="486"/>
                  </a:cubicBezTo>
                  <a:cubicBezTo>
                    <a:pt x="669" y="484"/>
                    <a:pt x="683" y="483"/>
                    <a:pt x="686" y="475"/>
                  </a:cubicBezTo>
                  <a:cubicBezTo>
                    <a:pt x="689" y="467"/>
                    <a:pt x="701" y="463"/>
                    <a:pt x="707" y="452"/>
                  </a:cubicBezTo>
                  <a:cubicBezTo>
                    <a:pt x="712" y="444"/>
                    <a:pt x="715" y="432"/>
                    <a:pt x="718" y="433"/>
                  </a:cubicBezTo>
                  <a:cubicBezTo>
                    <a:pt x="720" y="433"/>
                    <a:pt x="716" y="459"/>
                    <a:pt x="709" y="466"/>
                  </a:cubicBezTo>
                  <a:close/>
                  <a:moveTo>
                    <a:pt x="739" y="144"/>
                  </a:moveTo>
                  <a:cubicBezTo>
                    <a:pt x="738" y="146"/>
                    <a:pt x="733" y="146"/>
                    <a:pt x="734" y="148"/>
                  </a:cubicBezTo>
                  <a:cubicBezTo>
                    <a:pt x="737" y="152"/>
                    <a:pt x="749" y="150"/>
                    <a:pt x="749" y="145"/>
                  </a:cubicBezTo>
                  <a:cubicBezTo>
                    <a:pt x="749" y="141"/>
                    <a:pt x="740" y="142"/>
                    <a:pt x="739" y="144"/>
                  </a:cubicBezTo>
                  <a:close/>
                  <a:moveTo>
                    <a:pt x="306" y="8"/>
                  </a:moveTo>
                  <a:cubicBezTo>
                    <a:pt x="312" y="8"/>
                    <a:pt x="310" y="4"/>
                    <a:pt x="314" y="5"/>
                  </a:cubicBezTo>
                  <a:cubicBezTo>
                    <a:pt x="318" y="5"/>
                    <a:pt x="323" y="5"/>
                    <a:pt x="321" y="2"/>
                  </a:cubicBezTo>
                  <a:cubicBezTo>
                    <a:pt x="319" y="0"/>
                    <a:pt x="305" y="1"/>
                    <a:pt x="306" y="3"/>
                  </a:cubicBezTo>
                  <a:cubicBezTo>
                    <a:pt x="308" y="5"/>
                    <a:pt x="295" y="4"/>
                    <a:pt x="296" y="5"/>
                  </a:cubicBezTo>
                  <a:cubicBezTo>
                    <a:pt x="296" y="7"/>
                    <a:pt x="300" y="8"/>
                    <a:pt x="306" y="8"/>
                  </a:cubicBezTo>
                  <a:close/>
                  <a:moveTo>
                    <a:pt x="277" y="27"/>
                  </a:moveTo>
                  <a:cubicBezTo>
                    <a:pt x="277" y="22"/>
                    <a:pt x="264" y="27"/>
                    <a:pt x="267" y="28"/>
                  </a:cubicBezTo>
                  <a:cubicBezTo>
                    <a:pt x="269" y="29"/>
                    <a:pt x="277" y="31"/>
                    <a:pt x="277" y="27"/>
                  </a:cubicBezTo>
                  <a:close/>
                  <a:moveTo>
                    <a:pt x="307" y="23"/>
                  </a:moveTo>
                  <a:cubicBezTo>
                    <a:pt x="308" y="25"/>
                    <a:pt x="306" y="26"/>
                    <a:pt x="301" y="26"/>
                  </a:cubicBezTo>
                  <a:cubicBezTo>
                    <a:pt x="296" y="26"/>
                    <a:pt x="294" y="29"/>
                    <a:pt x="296" y="31"/>
                  </a:cubicBezTo>
                  <a:cubicBezTo>
                    <a:pt x="299" y="34"/>
                    <a:pt x="312" y="33"/>
                    <a:pt x="314" y="29"/>
                  </a:cubicBezTo>
                  <a:cubicBezTo>
                    <a:pt x="316" y="26"/>
                    <a:pt x="322" y="29"/>
                    <a:pt x="323" y="26"/>
                  </a:cubicBezTo>
                  <a:cubicBezTo>
                    <a:pt x="324" y="22"/>
                    <a:pt x="306" y="21"/>
                    <a:pt x="307" y="23"/>
                  </a:cubicBezTo>
                  <a:close/>
                  <a:moveTo>
                    <a:pt x="348" y="18"/>
                  </a:moveTo>
                  <a:cubicBezTo>
                    <a:pt x="350" y="15"/>
                    <a:pt x="345" y="15"/>
                    <a:pt x="344" y="13"/>
                  </a:cubicBezTo>
                  <a:cubicBezTo>
                    <a:pt x="344" y="11"/>
                    <a:pt x="330" y="10"/>
                    <a:pt x="331" y="13"/>
                  </a:cubicBezTo>
                  <a:cubicBezTo>
                    <a:pt x="332" y="15"/>
                    <a:pt x="322" y="18"/>
                    <a:pt x="325" y="21"/>
                  </a:cubicBezTo>
                  <a:cubicBezTo>
                    <a:pt x="331" y="26"/>
                    <a:pt x="346" y="20"/>
                    <a:pt x="348" y="18"/>
                  </a:cubicBezTo>
                  <a:close/>
                  <a:moveTo>
                    <a:pt x="310" y="14"/>
                  </a:moveTo>
                  <a:cubicBezTo>
                    <a:pt x="311" y="8"/>
                    <a:pt x="302" y="12"/>
                    <a:pt x="296" y="9"/>
                  </a:cubicBezTo>
                  <a:cubicBezTo>
                    <a:pt x="290" y="6"/>
                    <a:pt x="286" y="7"/>
                    <a:pt x="291" y="11"/>
                  </a:cubicBezTo>
                  <a:cubicBezTo>
                    <a:pt x="292" y="13"/>
                    <a:pt x="280" y="14"/>
                    <a:pt x="282" y="17"/>
                  </a:cubicBezTo>
                  <a:cubicBezTo>
                    <a:pt x="286" y="22"/>
                    <a:pt x="309" y="19"/>
                    <a:pt x="310" y="14"/>
                  </a:cubicBezTo>
                  <a:close/>
                  <a:moveTo>
                    <a:pt x="275" y="166"/>
                  </a:moveTo>
                  <a:cubicBezTo>
                    <a:pt x="275" y="168"/>
                    <a:pt x="273" y="170"/>
                    <a:pt x="269" y="170"/>
                  </a:cubicBezTo>
                  <a:cubicBezTo>
                    <a:pt x="264" y="170"/>
                    <a:pt x="271" y="174"/>
                    <a:pt x="272" y="177"/>
                  </a:cubicBezTo>
                  <a:cubicBezTo>
                    <a:pt x="272" y="180"/>
                    <a:pt x="267" y="177"/>
                    <a:pt x="267" y="182"/>
                  </a:cubicBezTo>
                  <a:cubicBezTo>
                    <a:pt x="267" y="187"/>
                    <a:pt x="258" y="182"/>
                    <a:pt x="257" y="188"/>
                  </a:cubicBezTo>
                  <a:cubicBezTo>
                    <a:pt x="256" y="194"/>
                    <a:pt x="261" y="193"/>
                    <a:pt x="265" y="194"/>
                  </a:cubicBezTo>
                  <a:cubicBezTo>
                    <a:pt x="269" y="194"/>
                    <a:pt x="263" y="198"/>
                    <a:pt x="266" y="200"/>
                  </a:cubicBezTo>
                  <a:cubicBezTo>
                    <a:pt x="269" y="203"/>
                    <a:pt x="271" y="202"/>
                    <a:pt x="269" y="197"/>
                  </a:cubicBezTo>
                  <a:cubicBezTo>
                    <a:pt x="267" y="193"/>
                    <a:pt x="279" y="199"/>
                    <a:pt x="276" y="203"/>
                  </a:cubicBezTo>
                  <a:cubicBezTo>
                    <a:pt x="272" y="206"/>
                    <a:pt x="281" y="209"/>
                    <a:pt x="286" y="209"/>
                  </a:cubicBezTo>
                  <a:cubicBezTo>
                    <a:pt x="291" y="209"/>
                    <a:pt x="307" y="213"/>
                    <a:pt x="307" y="209"/>
                  </a:cubicBezTo>
                  <a:cubicBezTo>
                    <a:pt x="307" y="206"/>
                    <a:pt x="301" y="204"/>
                    <a:pt x="296" y="198"/>
                  </a:cubicBezTo>
                  <a:cubicBezTo>
                    <a:pt x="291" y="192"/>
                    <a:pt x="287" y="182"/>
                    <a:pt x="293" y="178"/>
                  </a:cubicBezTo>
                  <a:cubicBezTo>
                    <a:pt x="299" y="174"/>
                    <a:pt x="294" y="172"/>
                    <a:pt x="300" y="167"/>
                  </a:cubicBezTo>
                  <a:cubicBezTo>
                    <a:pt x="305" y="163"/>
                    <a:pt x="302" y="158"/>
                    <a:pt x="307" y="158"/>
                  </a:cubicBezTo>
                  <a:cubicBezTo>
                    <a:pt x="311" y="157"/>
                    <a:pt x="306" y="152"/>
                    <a:pt x="311" y="151"/>
                  </a:cubicBezTo>
                  <a:cubicBezTo>
                    <a:pt x="316" y="151"/>
                    <a:pt x="317" y="145"/>
                    <a:pt x="316" y="142"/>
                  </a:cubicBezTo>
                  <a:cubicBezTo>
                    <a:pt x="315" y="140"/>
                    <a:pt x="321" y="143"/>
                    <a:pt x="324" y="139"/>
                  </a:cubicBezTo>
                  <a:cubicBezTo>
                    <a:pt x="326" y="136"/>
                    <a:pt x="332" y="138"/>
                    <a:pt x="334" y="134"/>
                  </a:cubicBezTo>
                  <a:cubicBezTo>
                    <a:pt x="336" y="129"/>
                    <a:pt x="364" y="118"/>
                    <a:pt x="379" y="114"/>
                  </a:cubicBezTo>
                  <a:cubicBezTo>
                    <a:pt x="394" y="110"/>
                    <a:pt x="405" y="103"/>
                    <a:pt x="400" y="98"/>
                  </a:cubicBezTo>
                  <a:cubicBezTo>
                    <a:pt x="394" y="93"/>
                    <a:pt x="379" y="100"/>
                    <a:pt x="375" y="103"/>
                  </a:cubicBezTo>
                  <a:cubicBezTo>
                    <a:pt x="371" y="107"/>
                    <a:pt x="366" y="104"/>
                    <a:pt x="362" y="107"/>
                  </a:cubicBezTo>
                  <a:cubicBezTo>
                    <a:pt x="358" y="109"/>
                    <a:pt x="350" y="111"/>
                    <a:pt x="346" y="108"/>
                  </a:cubicBezTo>
                  <a:cubicBezTo>
                    <a:pt x="342" y="105"/>
                    <a:pt x="337" y="112"/>
                    <a:pt x="334" y="112"/>
                  </a:cubicBezTo>
                  <a:cubicBezTo>
                    <a:pt x="331" y="111"/>
                    <a:pt x="327" y="115"/>
                    <a:pt x="324" y="115"/>
                  </a:cubicBezTo>
                  <a:cubicBezTo>
                    <a:pt x="321" y="115"/>
                    <a:pt x="314" y="118"/>
                    <a:pt x="314" y="120"/>
                  </a:cubicBezTo>
                  <a:cubicBezTo>
                    <a:pt x="313" y="122"/>
                    <a:pt x="307" y="122"/>
                    <a:pt x="307" y="125"/>
                  </a:cubicBezTo>
                  <a:cubicBezTo>
                    <a:pt x="307" y="127"/>
                    <a:pt x="303" y="130"/>
                    <a:pt x="301" y="127"/>
                  </a:cubicBezTo>
                  <a:cubicBezTo>
                    <a:pt x="298" y="125"/>
                    <a:pt x="295" y="130"/>
                    <a:pt x="299" y="134"/>
                  </a:cubicBezTo>
                  <a:cubicBezTo>
                    <a:pt x="302" y="137"/>
                    <a:pt x="292" y="137"/>
                    <a:pt x="294" y="140"/>
                  </a:cubicBezTo>
                  <a:cubicBezTo>
                    <a:pt x="296" y="142"/>
                    <a:pt x="291" y="143"/>
                    <a:pt x="292" y="146"/>
                  </a:cubicBezTo>
                  <a:cubicBezTo>
                    <a:pt x="293" y="148"/>
                    <a:pt x="288" y="149"/>
                    <a:pt x="285" y="150"/>
                  </a:cubicBezTo>
                  <a:cubicBezTo>
                    <a:pt x="281" y="151"/>
                    <a:pt x="279" y="156"/>
                    <a:pt x="284" y="156"/>
                  </a:cubicBezTo>
                  <a:cubicBezTo>
                    <a:pt x="288" y="157"/>
                    <a:pt x="281" y="157"/>
                    <a:pt x="282" y="162"/>
                  </a:cubicBezTo>
                  <a:cubicBezTo>
                    <a:pt x="282" y="166"/>
                    <a:pt x="274" y="163"/>
                    <a:pt x="275" y="166"/>
                  </a:cubicBezTo>
                  <a:close/>
                </a:path>
              </a:pathLst>
            </a:custGeom>
            <a:solidFill>
              <a:schemeClr val="bg2">
                <a:lumMod val="50000"/>
              </a:schemeClr>
            </a:solidFill>
            <a:ln w="1588" cap="flat">
              <a:noFill/>
              <a:prstDash val="solid"/>
              <a:miter lim="800000"/>
            </a:ln>
          </p:spPr>
          <p:txBody>
            <a:bodyPr vert="horz" wrap="square" lIns="182832" tIns="91416" rIns="182832" bIns="91416" numCol="1" anchor="t" anchorCtr="0" compatLnSpc="1"/>
            <a:lstStyle/>
            <a:p>
              <a:endParaRPr lang="en-IN" dirty="0"/>
            </a:p>
          </p:txBody>
        </p:sp>
        <p:grpSp>
          <p:nvGrpSpPr>
            <p:cNvPr id="113" name="Group 112"/>
            <p:cNvGrpSpPr/>
            <p:nvPr/>
          </p:nvGrpSpPr>
          <p:grpSpPr>
            <a:xfrm>
              <a:off x="5500998" y="3779826"/>
              <a:ext cx="1430518" cy="1701255"/>
              <a:chOff x="3041931" y="2650760"/>
              <a:chExt cx="1050440" cy="1179437"/>
            </a:xfrm>
            <a:solidFill>
              <a:schemeClr val="bg1">
                <a:lumMod val="85000"/>
              </a:schemeClr>
            </a:solidFill>
          </p:grpSpPr>
          <p:sp>
            <p:nvSpPr>
              <p:cNvPr id="126" name="Freeform 184"/>
              <p:cNvSpPr/>
              <p:nvPr/>
            </p:nvSpPr>
            <p:spPr bwMode="auto">
              <a:xfrm>
                <a:off x="3490364" y="3529194"/>
                <a:ext cx="196573" cy="198109"/>
              </a:xfrm>
              <a:custGeom>
                <a:avLst/>
                <a:gdLst>
                  <a:gd name="T0" fmla="*/ 38 w 102"/>
                  <a:gd name="T1" fmla="*/ 98 h 103"/>
                  <a:gd name="T2" fmla="*/ 42 w 102"/>
                  <a:gd name="T3" fmla="*/ 96 h 103"/>
                  <a:gd name="T4" fmla="*/ 47 w 102"/>
                  <a:gd name="T5" fmla="*/ 101 h 103"/>
                  <a:gd name="T6" fmla="*/ 57 w 102"/>
                  <a:gd name="T7" fmla="*/ 101 h 103"/>
                  <a:gd name="T8" fmla="*/ 62 w 102"/>
                  <a:gd name="T9" fmla="*/ 96 h 103"/>
                  <a:gd name="T10" fmla="*/ 62 w 102"/>
                  <a:gd name="T11" fmla="*/ 43 h 103"/>
                  <a:gd name="T12" fmla="*/ 70 w 102"/>
                  <a:gd name="T13" fmla="*/ 40 h 103"/>
                  <a:gd name="T14" fmla="*/ 70 w 102"/>
                  <a:gd name="T15" fmla="*/ 12 h 103"/>
                  <a:gd name="T16" fmla="*/ 78 w 102"/>
                  <a:gd name="T17" fmla="*/ 11 h 103"/>
                  <a:gd name="T18" fmla="*/ 87 w 102"/>
                  <a:gd name="T19" fmla="*/ 9 h 103"/>
                  <a:gd name="T20" fmla="*/ 91 w 102"/>
                  <a:gd name="T21" fmla="*/ 12 h 103"/>
                  <a:gd name="T22" fmla="*/ 97 w 102"/>
                  <a:gd name="T23" fmla="*/ 8 h 103"/>
                  <a:gd name="T24" fmla="*/ 102 w 102"/>
                  <a:gd name="T25" fmla="*/ 7 h 103"/>
                  <a:gd name="T26" fmla="*/ 102 w 102"/>
                  <a:gd name="T27" fmla="*/ 5 h 103"/>
                  <a:gd name="T28" fmla="*/ 85 w 102"/>
                  <a:gd name="T29" fmla="*/ 7 h 103"/>
                  <a:gd name="T30" fmla="*/ 72 w 102"/>
                  <a:gd name="T31" fmla="*/ 7 h 103"/>
                  <a:gd name="T32" fmla="*/ 55 w 102"/>
                  <a:gd name="T33" fmla="*/ 7 h 103"/>
                  <a:gd name="T34" fmla="*/ 52 w 102"/>
                  <a:gd name="T35" fmla="*/ 5 h 103"/>
                  <a:gd name="T36" fmla="*/ 24 w 102"/>
                  <a:gd name="T37" fmla="*/ 5 h 103"/>
                  <a:gd name="T38" fmla="*/ 17 w 102"/>
                  <a:gd name="T39" fmla="*/ 3 h 103"/>
                  <a:gd name="T40" fmla="*/ 9 w 102"/>
                  <a:gd name="T41" fmla="*/ 2 h 103"/>
                  <a:gd name="T42" fmla="*/ 6 w 102"/>
                  <a:gd name="T43" fmla="*/ 0 h 103"/>
                  <a:gd name="T44" fmla="*/ 3 w 102"/>
                  <a:gd name="T45" fmla="*/ 3 h 103"/>
                  <a:gd name="T46" fmla="*/ 0 w 102"/>
                  <a:gd name="T47" fmla="*/ 3 h 103"/>
                  <a:gd name="T48" fmla="*/ 5 w 102"/>
                  <a:gd name="T49" fmla="*/ 14 h 103"/>
                  <a:gd name="T50" fmla="*/ 13 w 102"/>
                  <a:gd name="T51" fmla="*/ 30 h 103"/>
                  <a:gd name="T52" fmla="*/ 21 w 102"/>
                  <a:gd name="T53" fmla="*/ 47 h 103"/>
                  <a:gd name="T54" fmla="*/ 21 w 102"/>
                  <a:gd name="T55" fmla="*/ 60 h 103"/>
                  <a:gd name="T56" fmla="*/ 24 w 102"/>
                  <a:gd name="T57" fmla="*/ 73 h 103"/>
                  <a:gd name="T58" fmla="*/ 29 w 102"/>
                  <a:gd name="T59" fmla="*/ 93 h 103"/>
                  <a:gd name="T60" fmla="*/ 34 w 102"/>
                  <a:gd name="T61" fmla="*/ 99 h 103"/>
                  <a:gd name="T62" fmla="*/ 38 w 102"/>
                  <a:gd name="T63" fmla="*/ 9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 h="103">
                    <a:moveTo>
                      <a:pt x="38" y="98"/>
                    </a:moveTo>
                    <a:cubicBezTo>
                      <a:pt x="38" y="96"/>
                      <a:pt x="41" y="93"/>
                      <a:pt x="42" y="96"/>
                    </a:cubicBezTo>
                    <a:cubicBezTo>
                      <a:pt x="44" y="98"/>
                      <a:pt x="43" y="101"/>
                      <a:pt x="47" y="101"/>
                    </a:cubicBezTo>
                    <a:cubicBezTo>
                      <a:pt x="50" y="101"/>
                      <a:pt x="56" y="103"/>
                      <a:pt x="57" y="101"/>
                    </a:cubicBezTo>
                    <a:cubicBezTo>
                      <a:pt x="58" y="100"/>
                      <a:pt x="62" y="99"/>
                      <a:pt x="62" y="96"/>
                    </a:cubicBezTo>
                    <a:cubicBezTo>
                      <a:pt x="62" y="93"/>
                      <a:pt x="62" y="45"/>
                      <a:pt x="62" y="43"/>
                    </a:cubicBezTo>
                    <a:cubicBezTo>
                      <a:pt x="62" y="41"/>
                      <a:pt x="70" y="43"/>
                      <a:pt x="70" y="40"/>
                    </a:cubicBezTo>
                    <a:cubicBezTo>
                      <a:pt x="70" y="37"/>
                      <a:pt x="70" y="12"/>
                      <a:pt x="70" y="12"/>
                    </a:cubicBezTo>
                    <a:cubicBezTo>
                      <a:pt x="70" y="12"/>
                      <a:pt x="76" y="12"/>
                      <a:pt x="78" y="11"/>
                    </a:cubicBezTo>
                    <a:cubicBezTo>
                      <a:pt x="80" y="11"/>
                      <a:pt x="85" y="8"/>
                      <a:pt x="87" y="9"/>
                    </a:cubicBezTo>
                    <a:cubicBezTo>
                      <a:pt x="88" y="10"/>
                      <a:pt x="90" y="13"/>
                      <a:pt x="91" y="12"/>
                    </a:cubicBezTo>
                    <a:cubicBezTo>
                      <a:pt x="92" y="11"/>
                      <a:pt x="94" y="8"/>
                      <a:pt x="97" y="8"/>
                    </a:cubicBezTo>
                    <a:cubicBezTo>
                      <a:pt x="98" y="8"/>
                      <a:pt x="100" y="8"/>
                      <a:pt x="102" y="7"/>
                    </a:cubicBezTo>
                    <a:cubicBezTo>
                      <a:pt x="102" y="6"/>
                      <a:pt x="102" y="6"/>
                      <a:pt x="102" y="5"/>
                    </a:cubicBezTo>
                    <a:cubicBezTo>
                      <a:pt x="102" y="3"/>
                      <a:pt x="87" y="6"/>
                      <a:pt x="85" y="7"/>
                    </a:cubicBezTo>
                    <a:cubicBezTo>
                      <a:pt x="82" y="7"/>
                      <a:pt x="75" y="9"/>
                      <a:pt x="72" y="7"/>
                    </a:cubicBezTo>
                    <a:cubicBezTo>
                      <a:pt x="70" y="6"/>
                      <a:pt x="55" y="7"/>
                      <a:pt x="55" y="7"/>
                    </a:cubicBezTo>
                    <a:cubicBezTo>
                      <a:pt x="52" y="5"/>
                      <a:pt x="52" y="5"/>
                      <a:pt x="52" y="5"/>
                    </a:cubicBezTo>
                    <a:cubicBezTo>
                      <a:pt x="52" y="5"/>
                      <a:pt x="27" y="5"/>
                      <a:pt x="24" y="5"/>
                    </a:cubicBezTo>
                    <a:cubicBezTo>
                      <a:pt x="21" y="5"/>
                      <a:pt x="19" y="4"/>
                      <a:pt x="17" y="3"/>
                    </a:cubicBezTo>
                    <a:cubicBezTo>
                      <a:pt x="14" y="1"/>
                      <a:pt x="12" y="1"/>
                      <a:pt x="9" y="2"/>
                    </a:cubicBezTo>
                    <a:cubicBezTo>
                      <a:pt x="6" y="3"/>
                      <a:pt x="8" y="0"/>
                      <a:pt x="6" y="0"/>
                    </a:cubicBezTo>
                    <a:cubicBezTo>
                      <a:pt x="4" y="0"/>
                      <a:pt x="3" y="3"/>
                      <a:pt x="3" y="3"/>
                    </a:cubicBezTo>
                    <a:cubicBezTo>
                      <a:pt x="0" y="3"/>
                      <a:pt x="0" y="3"/>
                      <a:pt x="0" y="3"/>
                    </a:cubicBezTo>
                    <a:cubicBezTo>
                      <a:pt x="0" y="6"/>
                      <a:pt x="2" y="10"/>
                      <a:pt x="5" y="14"/>
                    </a:cubicBezTo>
                    <a:cubicBezTo>
                      <a:pt x="7" y="17"/>
                      <a:pt x="11" y="24"/>
                      <a:pt x="13" y="30"/>
                    </a:cubicBezTo>
                    <a:cubicBezTo>
                      <a:pt x="14" y="36"/>
                      <a:pt x="19" y="42"/>
                      <a:pt x="21" y="47"/>
                    </a:cubicBezTo>
                    <a:cubicBezTo>
                      <a:pt x="22" y="51"/>
                      <a:pt x="20" y="58"/>
                      <a:pt x="21" y="60"/>
                    </a:cubicBezTo>
                    <a:cubicBezTo>
                      <a:pt x="22" y="63"/>
                      <a:pt x="23" y="68"/>
                      <a:pt x="24" y="73"/>
                    </a:cubicBezTo>
                    <a:cubicBezTo>
                      <a:pt x="25" y="78"/>
                      <a:pt x="25" y="88"/>
                      <a:pt x="29" y="93"/>
                    </a:cubicBezTo>
                    <a:cubicBezTo>
                      <a:pt x="31" y="94"/>
                      <a:pt x="33" y="96"/>
                      <a:pt x="34" y="99"/>
                    </a:cubicBezTo>
                    <a:cubicBezTo>
                      <a:pt x="36" y="99"/>
                      <a:pt x="38" y="99"/>
                      <a:pt x="38" y="98"/>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27" name="Freeform 185"/>
              <p:cNvSpPr/>
              <p:nvPr/>
            </p:nvSpPr>
            <p:spPr bwMode="auto">
              <a:xfrm>
                <a:off x="3686939" y="3509230"/>
                <a:ext cx="124395" cy="107501"/>
              </a:xfrm>
              <a:custGeom>
                <a:avLst/>
                <a:gdLst>
                  <a:gd name="T0" fmla="*/ 43 w 65"/>
                  <a:gd name="T1" fmla="*/ 3 h 56"/>
                  <a:gd name="T2" fmla="*/ 42 w 65"/>
                  <a:gd name="T3" fmla="*/ 0 h 56"/>
                  <a:gd name="T4" fmla="*/ 35 w 65"/>
                  <a:gd name="T5" fmla="*/ 0 h 56"/>
                  <a:gd name="T6" fmla="*/ 30 w 65"/>
                  <a:gd name="T7" fmla="*/ 4 h 56"/>
                  <a:gd name="T8" fmla="*/ 23 w 65"/>
                  <a:gd name="T9" fmla="*/ 10 h 56"/>
                  <a:gd name="T10" fmla="*/ 15 w 65"/>
                  <a:gd name="T11" fmla="*/ 19 h 56"/>
                  <a:gd name="T12" fmla="*/ 4 w 65"/>
                  <a:gd name="T13" fmla="*/ 18 h 56"/>
                  <a:gd name="T14" fmla="*/ 0 w 65"/>
                  <a:gd name="T15" fmla="*/ 18 h 56"/>
                  <a:gd name="T16" fmla="*/ 5 w 65"/>
                  <a:gd name="T17" fmla="*/ 23 h 56"/>
                  <a:gd name="T18" fmla="*/ 9 w 65"/>
                  <a:gd name="T19" fmla="*/ 32 h 56"/>
                  <a:gd name="T20" fmla="*/ 17 w 65"/>
                  <a:gd name="T21" fmla="*/ 38 h 56"/>
                  <a:gd name="T22" fmla="*/ 21 w 65"/>
                  <a:gd name="T23" fmla="*/ 44 h 56"/>
                  <a:gd name="T24" fmla="*/ 26 w 65"/>
                  <a:gd name="T25" fmla="*/ 50 h 56"/>
                  <a:gd name="T26" fmla="*/ 32 w 65"/>
                  <a:gd name="T27" fmla="*/ 53 h 56"/>
                  <a:gd name="T28" fmla="*/ 40 w 65"/>
                  <a:gd name="T29" fmla="*/ 55 h 56"/>
                  <a:gd name="T30" fmla="*/ 49 w 65"/>
                  <a:gd name="T31" fmla="*/ 56 h 56"/>
                  <a:gd name="T32" fmla="*/ 57 w 65"/>
                  <a:gd name="T33" fmla="*/ 48 h 56"/>
                  <a:gd name="T34" fmla="*/ 59 w 65"/>
                  <a:gd name="T35" fmla="*/ 40 h 56"/>
                  <a:gd name="T36" fmla="*/ 63 w 65"/>
                  <a:gd name="T37" fmla="*/ 34 h 56"/>
                  <a:gd name="T38" fmla="*/ 61 w 65"/>
                  <a:gd name="T39" fmla="*/ 28 h 56"/>
                  <a:gd name="T40" fmla="*/ 63 w 65"/>
                  <a:gd name="T41" fmla="*/ 21 h 56"/>
                  <a:gd name="T42" fmla="*/ 63 w 65"/>
                  <a:gd name="T43" fmla="*/ 9 h 56"/>
                  <a:gd name="T44" fmla="*/ 53 w 65"/>
                  <a:gd name="T45" fmla="*/ 5 h 56"/>
                  <a:gd name="T46" fmla="*/ 43 w 65"/>
                  <a:gd name="T47" fmla="*/ 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56">
                    <a:moveTo>
                      <a:pt x="43" y="3"/>
                    </a:moveTo>
                    <a:cubicBezTo>
                      <a:pt x="42" y="0"/>
                      <a:pt x="42" y="0"/>
                      <a:pt x="42" y="0"/>
                    </a:cubicBezTo>
                    <a:cubicBezTo>
                      <a:pt x="35" y="0"/>
                      <a:pt x="35" y="0"/>
                      <a:pt x="35" y="0"/>
                    </a:cubicBezTo>
                    <a:cubicBezTo>
                      <a:pt x="30" y="2"/>
                      <a:pt x="30" y="3"/>
                      <a:pt x="30" y="4"/>
                    </a:cubicBezTo>
                    <a:cubicBezTo>
                      <a:pt x="30" y="6"/>
                      <a:pt x="26" y="9"/>
                      <a:pt x="23" y="10"/>
                    </a:cubicBezTo>
                    <a:cubicBezTo>
                      <a:pt x="20" y="11"/>
                      <a:pt x="16" y="18"/>
                      <a:pt x="15" y="19"/>
                    </a:cubicBezTo>
                    <a:cubicBezTo>
                      <a:pt x="13" y="20"/>
                      <a:pt x="6" y="18"/>
                      <a:pt x="4" y="18"/>
                    </a:cubicBezTo>
                    <a:cubicBezTo>
                      <a:pt x="4" y="17"/>
                      <a:pt x="2" y="18"/>
                      <a:pt x="0" y="18"/>
                    </a:cubicBezTo>
                    <a:cubicBezTo>
                      <a:pt x="1" y="20"/>
                      <a:pt x="4" y="23"/>
                      <a:pt x="5" y="23"/>
                    </a:cubicBezTo>
                    <a:cubicBezTo>
                      <a:pt x="6" y="23"/>
                      <a:pt x="6" y="31"/>
                      <a:pt x="9" y="32"/>
                    </a:cubicBezTo>
                    <a:cubicBezTo>
                      <a:pt x="12" y="34"/>
                      <a:pt x="17" y="36"/>
                      <a:pt x="17" y="38"/>
                    </a:cubicBezTo>
                    <a:cubicBezTo>
                      <a:pt x="17" y="40"/>
                      <a:pt x="21" y="42"/>
                      <a:pt x="21" y="44"/>
                    </a:cubicBezTo>
                    <a:cubicBezTo>
                      <a:pt x="21" y="46"/>
                      <a:pt x="24" y="50"/>
                      <a:pt x="26" y="50"/>
                    </a:cubicBezTo>
                    <a:cubicBezTo>
                      <a:pt x="31" y="50"/>
                      <a:pt x="32" y="52"/>
                      <a:pt x="32" y="53"/>
                    </a:cubicBezTo>
                    <a:cubicBezTo>
                      <a:pt x="32" y="55"/>
                      <a:pt x="39" y="53"/>
                      <a:pt x="40" y="55"/>
                    </a:cubicBezTo>
                    <a:cubicBezTo>
                      <a:pt x="40" y="56"/>
                      <a:pt x="47" y="55"/>
                      <a:pt x="49" y="56"/>
                    </a:cubicBezTo>
                    <a:cubicBezTo>
                      <a:pt x="51" y="54"/>
                      <a:pt x="55" y="50"/>
                      <a:pt x="57" y="48"/>
                    </a:cubicBezTo>
                    <a:cubicBezTo>
                      <a:pt x="59" y="45"/>
                      <a:pt x="57" y="41"/>
                      <a:pt x="59" y="40"/>
                    </a:cubicBezTo>
                    <a:cubicBezTo>
                      <a:pt x="61" y="39"/>
                      <a:pt x="65" y="35"/>
                      <a:pt x="63" y="34"/>
                    </a:cubicBezTo>
                    <a:cubicBezTo>
                      <a:pt x="62" y="34"/>
                      <a:pt x="63" y="30"/>
                      <a:pt x="61" y="28"/>
                    </a:cubicBezTo>
                    <a:cubicBezTo>
                      <a:pt x="59" y="26"/>
                      <a:pt x="63" y="25"/>
                      <a:pt x="63" y="21"/>
                    </a:cubicBezTo>
                    <a:cubicBezTo>
                      <a:pt x="63" y="17"/>
                      <a:pt x="64" y="9"/>
                      <a:pt x="63" y="9"/>
                    </a:cubicBezTo>
                    <a:cubicBezTo>
                      <a:pt x="61" y="8"/>
                      <a:pt x="56" y="7"/>
                      <a:pt x="53" y="5"/>
                    </a:cubicBezTo>
                    <a:cubicBezTo>
                      <a:pt x="50" y="3"/>
                      <a:pt x="43" y="3"/>
                      <a:pt x="43" y="3"/>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28" name="Freeform 186"/>
              <p:cNvSpPr/>
              <p:nvPr/>
            </p:nvSpPr>
            <p:spPr bwMode="auto">
              <a:xfrm>
                <a:off x="3610152" y="3543016"/>
                <a:ext cx="138216" cy="150500"/>
              </a:xfrm>
              <a:custGeom>
                <a:avLst/>
                <a:gdLst>
                  <a:gd name="T0" fmla="*/ 66 w 72"/>
                  <a:gd name="T1" fmla="*/ 32 h 78"/>
                  <a:gd name="T2" fmla="*/ 61 w 72"/>
                  <a:gd name="T3" fmla="*/ 26 h 78"/>
                  <a:gd name="T4" fmla="*/ 57 w 72"/>
                  <a:gd name="T5" fmla="*/ 20 h 78"/>
                  <a:gd name="T6" fmla="*/ 49 w 72"/>
                  <a:gd name="T7" fmla="*/ 14 h 78"/>
                  <a:gd name="T8" fmla="*/ 45 w 72"/>
                  <a:gd name="T9" fmla="*/ 5 h 78"/>
                  <a:gd name="T10" fmla="*/ 40 w 72"/>
                  <a:gd name="T11" fmla="*/ 0 h 78"/>
                  <a:gd name="T12" fmla="*/ 35 w 72"/>
                  <a:gd name="T13" fmla="*/ 1 h 78"/>
                  <a:gd name="T14" fmla="*/ 29 w 72"/>
                  <a:gd name="T15" fmla="*/ 5 h 78"/>
                  <a:gd name="T16" fmla="*/ 25 w 72"/>
                  <a:gd name="T17" fmla="*/ 2 h 78"/>
                  <a:gd name="T18" fmla="*/ 16 w 72"/>
                  <a:gd name="T19" fmla="*/ 4 h 78"/>
                  <a:gd name="T20" fmla="*/ 8 w 72"/>
                  <a:gd name="T21" fmla="*/ 5 h 78"/>
                  <a:gd name="T22" fmla="*/ 8 w 72"/>
                  <a:gd name="T23" fmla="*/ 33 h 78"/>
                  <a:gd name="T24" fmla="*/ 0 w 72"/>
                  <a:gd name="T25" fmla="*/ 36 h 78"/>
                  <a:gd name="T26" fmla="*/ 0 w 72"/>
                  <a:gd name="T27" fmla="*/ 60 h 78"/>
                  <a:gd name="T28" fmla="*/ 4 w 72"/>
                  <a:gd name="T29" fmla="*/ 62 h 78"/>
                  <a:gd name="T30" fmla="*/ 7 w 72"/>
                  <a:gd name="T31" fmla="*/ 71 h 78"/>
                  <a:gd name="T32" fmla="*/ 5 w 72"/>
                  <a:gd name="T33" fmla="*/ 73 h 78"/>
                  <a:gd name="T34" fmla="*/ 6 w 72"/>
                  <a:gd name="T35" fmla="*/ 77 h 78"/>
                  <a:gd name="T36" fmla="*/ 14 w 72"/>
                  <a:gd name="T37" fmla="*/ 76 h 78"/>
                  <a:gd name="T38" fmla="*/ 22 w 72"/>
                  <a:gd name="T39" fmla="*/ 68 h 78"/>
                  <a:gd name="T40" fmla="*/ 27 w 72"/>
                  <a:gd name="T41" fmla="*/ 64 h 78"/>
                  <a:gd name="T42" fmla="*/ 37 w 72"/>
                  <a:gd name="T43" fmla="*/ 67 h 78"/>
                  <a:gd name="T44" fmla="*/ 44 w 72"/>
                  <a:gd name="T45" fmla="*/ 63 h 78"/>
                  <a:gd name="T46" fmla="*/ 47 w 72"/>
                  <a:gd name="T47" fmla="*/ 57 h 78"/>
                  <a:gd name="T48" fmla="*/ 54 w 72"/>
                  <a:gd name="T49" fmla="*/ 52 h 78"/>
                  <a:gd name="T50" fmla="*/ 58 w 72"/>
                  <a:gd name="T51" fmla="*/ 47 h 78"/>
                  <a:gd name="T52" fmla="*/ 64 w 72"/>
                  <a:gd name="T53" fmla="*/ 42 h 78"/>
                  <a:gd name="T54" fmla="*/ 69 w 72"/>
                  <a:gd name="T55" fmla="*/ 39 h 78"/>
                  <a:gd name="T56" fmla="*/ 72 w 72"/>
                  <a:gd name="T57" fmla="*/ 35 h 78"/>
                  <a:gd name="T58" fmla="*/ 72 w 72"/>
                  <a:gd name="T59" fmla="*/ 35 h 78"/>
                  <a:gd name="T60" fmla="*/ 66 w 72"/>
                  <a:gd name="T61" fmla="*/ 3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8">
                    <a:moveTo>
                      <a:pt x="66" y="32"/>
                    </a:moveTo>
                    <a:cubicBezTo>
                      <a:pt x="64" y="32"/>
                      <a:pt x="61" y="28"/>
                      <a:pt x="61" y="26"/>
                    </a:cubicBezTo>
                    <a:cubicBezTo>
                      <a:pt x="61" y="24"/>
                      <a:pt x="57" y="22"/>
                      <a:pt x="57" y="20"/>
                    </a:cubicBezTo>
                    <a:cubicBezTo>
                      <a:pt x="57" y="18"/>
                      <a:pt x="52" y="16"/>
                      <a:pt x="49" y="14"/>
                    </a:cubicBezTo>
                    <a:cubicBezTo>
                      <a:pt x="46" y="13"/>
                      <a:pt x="46" y="5"/>
                      <a:pt x="45" y="5"/>
                    </a:cubicBezTo>
                    <a:cubicBezTo>
                      <a:pt x="44" y="5"/>
                      <a:pt x="41" y="2"/>
                      <a:pt x="40" y="0"/>
                    </a:cubicBezTo>
                    <a:cubicBezTo>
                      <a:pt x="38" y="1"/>
                      <a:pt x="36" y="1"/>
                      <a:pt x="35" y="1"/>
                    </a:cubicBezTo>
                    <a:cubicBezTo>
                      <a:pt x="32" y="1"/>
                      <a:pt x="30" y="4"/>
                      <a:pt x="29" y="5"/>
                    </a:cubicBezTo>
                    <a:cubicBezTo>
                      <a:pt x="28" y="6"/>
                      <a:pt x="26" y="3"/>
                      <a:pt x="25" y="2"/>
                    </a:cubicBezTo>
                    <a:cubicBezTo>
                      <a:pt x="23" y="1"/>
                      <a:pt x="18" y="4"/>
                      <a:pt x="16" y="4"/>
                    </a:cubicBezTo>
                    <a:cubicBezTo>
                      <a:pt x="14" y="5"/>
                      <a:pt x="8" y="5"/>
                      <a:pt x="8" y="5"/>
                    </a:cubicBezTo>
                    <a:cubicBezTo>
                      <a:pt x="8" y="5"/>
                      <a:pt x="8" y="30"/>
                      <a:pt x="8" y="33"/>
                    </a:cubicBezTo>
                    <a:cubicBezTo>
                      <a:pt x="8" y="36"/>
                      <a:pt x="0" y="34"/>
                      <a:pt x="0" y="36"/>
                    </a:cubicBezTo>
                    <a:cubicBezTo>
                      <a:pt x="0" y="37"/>
                      <a:pt x="0" y="48"/>
                      <a:pt x="0" y="60"/>
                    </a:cubicBezTo>
                    <a:cubicBezTo>
                      <a:pt x="2" y="60"/>
                      <a:pt x="4" y="61"/>
                      <a:pt x="4" y="62"/>
                    </a:cubicBezTo>
                    <a:cubicBezTo>
                      <a:pt x="5" y="64"/>
                      <a:pt x="7" y="70"/>
                      <a:pt x="7" y="71"/>
                    </a:cubicBezTo>
                    <a:cubicBezTo>
                      <a:pt x="6" y="73"/>
                      <a:pt x="5" y="72"/>
                      <a:pt x="5" y="73"/>
                    </a:cubicBezTo>
                    <a:cubicBezTo>
                      <a:pt x="5" y="74"/>
                      <a:pt x="4" y="77"/>
                      <a:pt x="6" y="77"/>
                    </a:cubicBezTo>
                    <a:cubicBezTo>
                      <a:pt x="9" y="77"/>
                      <a:pt x="13" y="78"/>
                      <a:pt x="14" y="76"/>
                    </a:cubicBezTo>
                    <a:cubicBezTo>
                      <a:pt x="16" y="74"/>
                      <a:pt x="22" y="70"/>
                      <a:pt x="22" y="68"/>
                    </a:cubicBezTo>
                    <a:cubicBezTo>
                      <a:pt x="22" y="66"/>
                      <a:pt x="23" y="61"/>
                      <a:pt x="27" y="64"/>
                    </a:cubicBezTo>
                    <a:cubicBezTo>
                      <a:pt x="31" y="66"/>
                      <a:pt x="32" y="67"/>
                      <a:pt x="37" y="67"/>
                    </a:cubicBezTo>
                    <a:cubicBezTo>
                      <a:pt x="42" y="67"/>
                      <a:pt x="43" y="66"/>
                      <a:pt x="44" y="63"/>
                    </a:cubicBezTo>
                    <a:cubicBezTo>
                      <a:pt x="45" y="60"/>
                      <a:pt x="44" y="57"/>
                      <a:pt x="47" y="57"/>
                    </a:cubicBezTo>
                    <a:cubicBezTo>
                      <a:pt x="51" y="57"/>
                      <a:pt x="54" y="54"/>
                      <a:pt x="54" y="52"/>
                    </a:cubicBezTo>
                    <a:cubicBezTo>
                      <a:pt x="54" y="50"/>
                      <a:pt x="56" y="47"/>
                      <a:pt x="58" y="47"/>
                    </a:cubicBezTo>
                    <a:cubicBezTo>
                      <a:pt x="60" y="47"/>
                      <a:pt x="64" y="44"/>
                      <a:pt x="64" y="42"/>
                    </a:cubicBezTo>
                    <a:cubicBezTo>
                      <a:pt x="65" y="39"/>
                      <a:pt x="68" y="40"/>
                      <a:pt x="69" y="39"/>
                    </a:cubicBezTo>
                    <a:cubicBezTo>
                      <a:pt x="70" y="38"/>
                      <a:pt x="71" y="37"/>
                      <a:pt x="72" y="35"/>
                    </a:cubicBezTo>
                    <a:cubicBezTo>
                      <a:pt x="72" y="35"/>
                      <a:pt x="72" y="35"/>
                      <a:pt x="72" y="35"/>
                    </a:cubicBezTo>
                    <a:cubicBezTo>
                      <a:pt x="72" y="34"/>
                      <a:pt x="71" y="32"/>
                      <a:pt x="66" y="32"/>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29" name="Freeform 187"/>
              <p:cNvSpPr/>
              <p:nvPr/>
            </p:nvSpPr>
            <p:spPr bwMode="auto">
              <a:xfrm>
                <a:off x="3772939" y="3672017"/>
                <a:ext cx="19965" cy="27643"/>
              </a:xfrm>
              <a:custGeom>
                <a:avLst/>
                <a:gdLst>
                  <a:gd name="T0" fmla="*/ 5 w 10"/>
                  <a:gd name="T1" fmla="*/ 0 h 14"/>
                  <a:gd name="T2" fmla="*/ 0 w 10"/>
                  <a:gd name="T3" fmla="*/ 6 h 14"/>
                  <a:gd name="T4" fmla="*/ 5 w 10"/>
                  <a:gd name="T5" fmla="*/ 13 h 14"/>
                  <a:gd name="T6" fmla="*/ 9 w 10"/>
                  <a:gd name="T7" fmla="*/ 12 h 14"/>
                  <a:gd name="T8" fmla="*/ 10 w 10"/>
                  <a:gd name="T9" fmla="*/ 10 h 14"/>
                  <a:gd name="T10" fmla="*/ 10 w 10"/>
                  <a:gd name="T11" fmla="*/ 3 h 14"/>
                  <a:gd name="T12" fmla="*/ 5 w 10"/>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0" h="14">
                    <a:moveTo>
                      <a:pt x="5" y="0"/>
                    </a:moveTo>
                    <a:cubicBezTo>
                      <a:pt x="3" y="0"/>
                      <a:pt x="0" y="5"/>
                      <a:pt x="0" y="6"/>
                    </a:cubicBezTo>
                    <a:cubicBezTo>
                      <a:pt x="0" y="7"/>
                      <a:pt x="2" y="13"/>
                      <a:pt x="5" y="13"/>
                    </a:cubicBezTo>
                    <a:cubicBezTo>
                      <a:pt x="7" y="14"/>
                      <a:pt x="9" y="13"/>
                      <a:pt x="9" y="12"/>
                    </a:cubicBezTo>
                    <a:cubicBezTo>
                      <a:pt x="9" y="11"/>
                      <a:pt x="10" y="10"/>
                      <a:pt x="10" y="10"/>
                    </a:cubicBezTo>
                    <a:cubicBezTo>
                      <a:pt x="10" y="8"/>
                      <a:pt x="10" y="5"/>
                      <a:pt x="10" y="3"/>
                    </a:cubicBezTo>
                    <a:cubicBezTo>
                      <a:pt x="8" y="2"/>
                      <a:pt x="6" y="0"/>
                      <a:pt x="5" y="0"/>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0" name="Freeform 188"/>
              <p:cNvSpPr/>
              <p:nvPr/>
            </p:nvSpPr>
            <p:spPr bwMode="auto">
              <a:xfrm>
                <a:off x="3717653" y="3716552"/>
                <a:ext cx="33786" cy="38392"/>
              </a:xfrm>
              <a:custGeom>
                <a:avLst/>
                <a:gdLst>
                  <a:gd name="T0" fmla="*/ 12 w 18"/>
                  <a:gd name="T1" fmla="*/ 2 h 20"/>
                  <a:gd name="T2" fmla="*/ 4 w 18"/>
                  <a:gd name="T3" fmla="*/ 5 h 20"/>
                  <a:gd name="T4" fmla="*/ 0 w 18"/>
                  <a:gd name="T5" fmla="*/ 13 h 20"/>
                  <a:gd name="T6" fmla="*/ 4 w 18"/>
                  <a:gd name="T7" fmla="*/ 19 h 20"/>
                  <a:gd name="T8" fmla="*/ 8 w 18"/>
                  <a:gd name="T9" fmla="*/ 20 h 20"/>
                  <a:gd name="T10" fmla="*/ 10 w 18"/>
                  <a:gd name="T11" fmla="*/ 15 h 20"/>
                  <a:gd name="T12" fmla="*/ 15 w 18"/>
                  <a:gd name="T13" fmla="*/ 14 h 20"/>
                  <a:gd name="T14" fmla="*/ 18 w 18"/>
                  <a:gd name="T15" fmla="*/ 8 h 20"/>
                  <a:gd name="T16" fmla="*/ 12 w 18"/>
                  <a:gd name="T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12" y="2"/>
                    </a:moveTo>
                    <a:cubicBezTo>
                      <a:pt x="11" y="0"/>
                      <a:pt x="5" y="3"/>
                      <a:pt x="4" y="5"/>
                    </a:cubicBezTo>
                    <a:cubicBezTo>
                      <a:pt x="3" y="7"/>
                      <a:pt x="0" y="13"/>
                      <a:pt x="0" y="13"/>
                    </a:cubicBezTo>
                    <a:cubicBezTo>
                      <a:pt x="4" y="19"/>
                      <a:pt x="4" y="19"/>
                      <a:pt x="4" y="19"/>
                    </a:cubicBezTo>
                    <a:cubicBezTo>
                      <a:pt x="8" y="20"/>
                      <a:pt x="8" y="20"/>
                      <a:pt x="8" y="20"/>
                    </a:cubicBezTo>
                    <a:cubicBezTo>
                      <a:pt x="8" y="20"/>
                      <a:pt x="9" y="17"/>
                      <a:pt x="10" y="15"/>
                    </a:cubicBezTo>
                    <a:cubicBezTo>
                      <a:pt x="10" y="13"/>
                      <a:pt x="15" y="16"/>
                      <a:pt x="15" y="14"/>
                    </a:cubicBezTo>
                    <a:cubicBezTo>
                      <a:pt x="15" y="12"/>
                      <a:pt x="18" y="10"/>
                      <a:pt x="18" y="8"/>
                    </a:cubicBezTo>
                    <a:cubicBezTo>
                      <a:pt x="18" y="6"/>
                      <a:pt x="13" y="4"/>
                      <a:pt x="12" y="2"/>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1" name="Freeform 189"/>
              <p:cNvSpPr>
                <a:spLocks noEditPoints="1"/>
              </p:cNvSpPr>
              <p:nvPr/>
            </p:nvSpPr>
            <p:spPr bwMode="auto">
              <a:xfrm>
                <a:off x="3556401" y="3610589"/>
                <a:ext cx="248788" cy="219608"/>
              </a:xfrm>
              <a:custGeom>
                <a:avLst/>
                <a:gdLst>
                  <a:gd name="T0" fmla="*/ 124 w 130"/>
                  <a:gd name="T1" fmla="*/ 42 h 114"/>
                  <a:gd name="T2" fmla="*/ 123 w 130"/>
                  <a:gd name="T3" fmla="*/ 42 h 114"/>
                  <a:gd name="T4" fmla="*/ 122 w 130"/>
                  <a:gd name="T5" fmla="*/ 44 h 114"/>
                  <a:gd name="T6" fmla="*/ 118 w 130"/>
                  <a:gd name="T7" fmla="*/ 45 h 114"/>
                  <a:gd name="T8" fmla="*/ 113 w 130"/>
                  <a:gd name="T9" fmla="*/ 38 h 114"/>
                  <a:gd name="T10" fmla="*/ 118 w 130"/>
                  <a:gd name="T11" fmla="*/ 32 h 114"/>
                  <a:gd name="T12" fmla="*/ 123 w 130"/>
                  <a:gd name="T13" fmla="*/ 35 h 114"/>
                  <a:gd name="T14" fmla="*/ 123 w 130"/>
                  <a:gd name="T15" fmla="*/ 33 h 114"/>
                  <a:gd name="T16" fmla="*/ 122 w 130"/>
                  <a:gd name="T17" fmla="*/ 18 h 114"/>
                  <a:gd name="T18" fmla="*/ 117 w 130"/>
                  <a:gd name="T19" fmla="*/ 3 h 114"/>
                  <a:gd name="T20" fmla="*/ 108 w 130"/>
                  <a:gd name="T21" fmla="*/ 2 h 114"/>
                  <a:gd name="T22" fmla="*/ 100 w 130"/>
                  <a:gd name="T23" fmla="*/ 0 h 114"/>
                  <a:gd name="T24" fmla="*/ 97 w 130"/>
                  <a:gd name="T25" fmla="*/ 4 h 114"/>
                  <a:gd name="T26" fmla="*/ 92 w 130"/>
                  <a:gd name="T27" fmla="*/ 7 h 114"/>
                  <a:gd name="T28" fmla="*/ 86 w 130"/>
                  <a:gd name="T29" fmla="*/ 12 h 114"/>
                  <a:gd name="T30" fmla="*/ 82 w 130"/>
                  <a:gd name="T31" fmla="*/ 17 h 114"/>
                  <a:gd name="T32" fmla="*/ 75 w 130"/>
                  <a:gd name="T33" fmla="*/ 22 h 114"/>
                  <a:gd name="T34" fmla="*/ 72 w 130"/>
                  <a:gd name="T35" fmla="*/ 28 h 114"/>
                  <a:gd name="T36" fmla="*/ 65 w 130"/>
                  <a:gd name="T37" fmla="*/ 32 h 114"/>
                  <a:gd name="T38" fmla="*/ 55 w 130"/>
                  <a:gd name="T39" fmla="*/ 29 h 114"/>
                  <a:gd name="T40" fmla="*/ 50 w 130"/>
                  <a:gd name="T41" fmla="*/ 33 h 114"/>
                  <a:gd name="T42" fmla="*/ 42 w 130"/>
                  <a:gd name="T43" fmla="*/ 41 h 114"/>
                  <a:gd name="T44" fmla="*/ 34 w 130"/>
                  <a:gd name="T45" fmla="*/ 42 h 114"/>
                  <a:gd name="T46" fmla="*/ 33 w 130"/>
                  <a:gd name="T47" fmla="*/ 38 h 114"/>
                  <a:gd name="T48" fmla="*/ 35 w 130"/>
                  <a:gd name="T49" fmla="*/ 36 h 114"/>
                  <a:gd name="T50" fmla="*/ 32 w 130"/>
                  <a:gd name="T51" fmla="*/ 27 h 114"/>
                  <a:gd name="T52" fmla="*/ 28 w 130"/>
                  <a:gd name="T53" fmla="*/ 25 h 114"/>
                  <a:gd name="T54" fmla="*/ 28 w 130"/>
                  <a:gd name="T55" fmla="*/ 54 h 114"/>
                  <a:gd name="T56" fmla="*/ 23 w 130"/>
                  <a:gd name="T57" fmla="*/ 59 h 114"/>
                  <a:gd name="T58" fmla="*/ 13 w 130"/>
                  <a:gd name="T59" fmla="*/ 59 h 114"/>
                  <a:gd name="T60" fmla="*/ 8 w 130"/>
                  <a:gd name="T61" fmla="*/ 54 h 114"/>
                  <a:gd name="T62" fmla="*/ 4 w 130"/>
                  <a:gd name="T63" fmla="*/ 56 h 114"/>
                  <a:gd name="T64" fmla="*/ 0 w 130"/>
                  <a:gd name="T65" fmla="*/ 57 h 114"/>
                  <a:gd name="T66" fmla="*/ 7 w 130"/>
                  <a:gd name="T67" fmla="*/ 70 h 114"/>
                  <a:gd name="T68" fmla="*/ 14 w 130"/>
                  <a:gd name="T69" fmla="*/ 86 h 114"/>
                  <a:gd name="T70" fmla="*/ 14 w 130"/>
                  <a:gd name="T71" fmla="*/ 93 h 114"/>
                  <a:gd name="T72" fmla="*/ 14 w 130"/>
                  <a:gd name="T73" fmla="*/ 100 h 114"/>
                  <a:gd name="T74" fmla="*/ 17 w 130"/>
                  <a:gd name="T75" fmla="*/ 107 h 114"/>
                  <a:gd name="T76" fmla="*/ 20 w 130"/>
                  <a:gd name="T77" fmla="*/ 109 h 114"/>
                  <a:gd name="T78" fmla="*/ 25 w 130"/>
                  <a:gd name="T79" fmla="*/ 112 h 114"/>
                  <a:gd name="T80" fmla="*/ 30 w 130"/>
                  <a:gd name="T81" fmla="*/ 112 h 114"/>
                  <a:gd name="T82" fmla="*/ 39 w 130"/>
                  <a:gd name="T83" fmla="*/ 109 h 114"/>
                  <a:gd name="T84" fmla="*/ 47 w 130"/>
                  <a:gd name="T85" fmla="*/ 106 h 114"/>
                  <a:gd name="T86" fmla="*/ 59 w 130"/>
                  <a:gd name="T87" fmla="*/ 106 h 114"/>
                  <a:gd name="T88" fmla="*/ 67 w 130"/>
                  <a:gd name="T89" fmla="*/ 105 h 114"/>
                  <a:gd name="T90" fmla="*/ 72 w 130"/>
                  <a:gd name="T91" fmla="*/ 104 h 114"/>
                  <a:gd name="T92" fmla="*/ 79 w 130"/>
                  <a:gd name="T93" fmla="*/ 102 h 114"/>
                  <a:gd name="T94" fmla="*/ 95 w 130"/>
                  <a:gd name="T95" fmla="*/ 91 h 114"/>
                  <a:gd name="T96" fmla="*/ 114 w 130"/>
                  <a:gd name="T97" fmla="*/ 68 h 114"/>
                  <a:gd name="T98" fmla="*/ 126 w 130"/>
                  <a:gd name="T99" fmla="*/ 55 h 114"/>
                  <a:gd name="T100" fmla="*/ 130 w 130"/>
                  <a:gd name="T101" fmla="*/ 42 h 114"/>
                  <a:gd name="T102" fmla="*/ 124 w 130"/>
                  <a:gd name="T103" fmla="*/ 42 h 114"/>
                  <a:gd name="T104" fmla="*/ 99 w 130"/>
                  <a:gd name="T105" fmla="*/ 69 h 114"/>
                  <a:gd name="T106" fmla="*/ 94 w 130"/>
                  <a:gd name="T107" fmla="*/ 70 h 114"/>
                  <a:gd name="T108" fmla="*/ 92 w 130"/>
                  <a:gd name="T109" fmla="*/ 75 h 114"/>
                  <a:gd name="T110" fmla="*/ 88 w 130"/>
                  <a:gd name="T111" fmla="*/ 74 h 114"/>
                  <a:gd name="T112" fmla="*/ 84 w 130"/>
                  <a:gd name="T113" fmla="*/ 68 h 114"/>
                  <a:gd name="T114" fmla="*/ 88 w 130"/>
                  <a:gd name="T115" fmla="*/ 60 h 114"/>
                  <a:gd name="T116" fmla="*/ 96 w 130"/>
                  <a:gd name="T117" fmla="*/ 57 h 114"/>
                  <a:gd name="T118" fmla="*/ 102 w 130"/>
                  <a:gd name="T119" fmla="*/ 63 h 114"/>
                  <a:gd name="T120" fmla="*/ 99 w 130"/>
                  <a:gd name="T121" fmla="*/ 6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14">
                    <a:moveTo>
                      <a:pt x="124" y="42"/>
                    </a:moveTo>
                    <a:cubicBezTo>
                      <a:pt x="124" y="42"/>
                      <a:pt x="124" y="42"/>
                      <a:pt x="123" y="42"/>
                    </a:cubicBezTo>
                    <a:cubicBezTo>
                      <a:pt x="123" y="42"/>
                      <a:pt x="122" y="43"/>
                      <a:pt x="122" y="44"/>
                    </a:cubicBezTo>
                    <a:cubicBezTo>
                      <a:pt x="122" y="45"/>
                      <a:pt x="120" y="46"/>
                      <a:pt x="118" y="45"/>
                    </a:cubicBezTo>
                    <a:cubicBezTo>
                      <a:pt x="115" y="45"/>
                      <a:pt x="113" y="39"/>
                      <a:pt x="113" y="38"/>
                    </a:cubicBezTo>
                    <a:cubicBezTo>
                      <a:pt x="113" y="37"/>
                      <a:pt x="116" y="32"/>
                      <a:pt x="118" y="32"/>
                    </a:cubicBezTo>
                    <a:cubicBezTo>
                      <a:pt x="119" y="32"/>
                      <a:pt x="121" y="34"/>
                      <a:pt x="123" y="35"/>
                    </a:cubicBezTo>
                    <a:cubicBezTo>
                      <a:pt x="123" y="34"/>
                      <a:pt x="123" y="33"/>
                      <a:pt x="123" y="33"/>
                    </a:cubicBezTo>
                    <a:cubicBezTo>
                      <a:pt x="123" y="32"/>
                      <a:pt x="124" y="20"/>
                      <a:pt x="122" y="18"/>
                    </a:cubicBezTo>
                    <a:cubicBezTo>
                      <a:pt x="120" y="17"/>
                      <a:pt x="118" y="5"/>
                      <a:pt x="117" y="3"/>
                    </a:cubicBezTo>
                    <a:cubicBezTo>
                      <a:pt x="116" y="2"/>
                      <a:pt x="108" y="3"/>
                      <a:pt x="108" y="2"/>
                    </a:cubicBezTo>
                    <a:cubicBezTo>
                      <a:pt x="107" y="0"/>
                      <a:pt x="100" y="1"/>
                      <a:pt x="100" y="0"/>
                    </a:cubicBezTo>
                    <a:cubicBezTo>
                      <a:pt x="99" y="2"/>
                      <a:pt x="98" y="3"/>
                      <a:pt x="97" y="4"/>
                    </a:cubicBezTo>
                    <a:cubicBezTo>
                      <a:pt x="96" y="5"/>
                      <a:pt x="93" y="4"/>
                      <a:pt x="92" y="7"/>
                    </a:cubicBezTo>
                    <a:cubicBezTo>
                      <a:pt x="92" y="9"/>
                      <a:pt x="88" y="12"/>
                      <a:pt x="86" y="12"/>
                    </a:cubicBezTo>
                    <a:cubicBezTo>
                      <a:pt x="84" y="12"/>
                      <a:pt x="82" y="15"/>
                      <a:pt x="82" y="17"/>
                    </a:cubicBezTo>
                    <a:cubicBezTo>
                      <a:pt x="82" y="19"/>
                      <a:pt x="79" y="22"/>
                      <a:pt x="75" y="22"/>
                    </a:cubicBezTo>
                    <a:cubicBezTo>
                      <a:pt x="72" y="22"/>
                      <a:pt x="73" y="25"/>
                      <a:pt x="72" y="28"/>
                    </a:cubicBezTo>
                    <a:cubicBezTo>
                      <a:pt x="71" y="31"/>
                      <a:pt x="70" y="32"/>
                      <a:pt x="65" y="32"/>
                    </a:cubicBezTo>
                    <a:cubicBezTo>
                      <a:pt x="60" y="32"/>
                      <a:pt x="59" y="31"/>
                      <a:pt x="55" y="29"/>
                    </a:cubicBezTo>
                    <a:cubicBezTo>
                      <a:pt x="51" y="26"/>
                      <a:pt x="50" y="31"/>
                      <a:pt x="50" y="33"/>
                    </a:cubicBezTo>
                    <a:cubicBezTo>
                      <a:pt x="50" y="35"/>
                      <a:pt x="44" y="39"/>
                      <a:pt x="42" y="41"/>
                    </a:cubicBezTo>
                    <a:cubicBezTo>
                      <a:pt x="41" y="43"/>
                      <a:pt x="37" y="42"/>
                      <a:pt x="34" y="42"/>
                    </a:cubicBezTo>
                    <a:cubicBezTo>
                      <a:pt x="32" y="42"/>
                      <a:pt x="33" y="39"/>
                      <a:pt x="33" y="38"/>
                    </a:cubicBezTo>
                    <a:cubicBezTo>
                      <a:pt x="33" y="37"/>
                      <a:pt x="34" y="38"/>
                      <a:pt x="35" y="36"/>
                    </a:cubicBezTo>
                    <a:cubicBezTo>
                      <a:pt x="35" y="35"/>
                      <a:pt x="33" y="29"/>
                      <a:pt x="32" y="27"/>
                    </a:cubicBezTo>
                    <a:cubicBezTo>
                      <a:pt x="32" y="26"/>
                      <a:pt x="30" y="25"/>
                      <a:pt x="28" y="25"/>
                    </a:cubicBezTo>
                    <a:cubicBezTo>
                      <a:pt x="28" y="38"/>
                      <a:pt x="28" y="53"/>
                      <a:pt x="28" y="54"/>
                    </a:cubicBezTo>
                    <a:cubicBezTo>
                      <a:pt x="28" y="57"/>
                      <a:pt x="24" y="58"/>
                      <a:pt x="23" y="59"/>
                    </a:cubicBezTo>
                    <a:cubicBezTo>
                      <a:pt x="22" y="61"/>
                      <a:pt x="16" y="59"/>
                      <a:pt x="13" y="59"/>
                    </a:cubicBezTo>
                    <a:cubicBezTo>
                      <a:pt x="9" y="59"/>
                      <a:pt x="10" y="56"/>
                      <a:pt x="8" y="54"/>
                    </a:cubicBezTo>
                    <a:cubicBezTo>
                      <a:pt x="7" y="51"/>
                      <a:pt x="4" y="54"/>
                      <a:pt x="4" y="56"/>
                    </a:cubicBezTo>
                    <a:cubicBezTo>
                      <a:pt x="4" y="57"/>
                      <a:pt x="2" y="57"/>
                      <a:pt x="0" y="57"/>
                    </a:cubicBezTo>
                    <a:cubicBezTo>
                      <a:pt x="3" y="61"/>
                      <a:pt x="5" y="66"/>
                      <a:pt x="7" y="70"/>
                    </a:cubicBezTo>
                    <a:cubicBezTo>
                      <a:pt x="8" y="76"/>
                      <a:pt x="13" y="82"/>
                      <a:pt x="14" y="86"/>
                    </a:cubicBezTo>
                    <a:cubicBezTo>
                      <a:pt x="15" y="89"/>
                      <a:pt x="17" y="93"/>
                      <a:pt x="14" y="93"/>
                    </a:cubicBezTo>
                    <a:cubicBezTo>
                      <a:pt x="12" y="94"/>
                      <a:pt x="12" y="96"/>
                      <a:pt x="14" y="100"/>
                    </a:cubicBezTo>
                    <a:cubicBezTo>
                      <a:pt x="17" y="104"/>
                      <a:pt x="15" y="106"/>
                      <a:pt x="17" y="107"/>
                    </a:cubicBezTo>
                    <a:cubicBezTo>
                      <a:pt x="19" y="107"/>
                      <a:pt x="19" y="109"/>
                      <a:pt x="20" y="109"/>
                    </a:cubicBezTo>
                    <a:cubicBezTo>
                      <a:pt x="22" y="109"/>
                      <a:pt x="23" y="111"/>
                      <a:pt x="25" y="112"/>
                    </a:cubicBezTo>
                    <a:cubicBezTo>
                      <a:pt x="26" y="114"/>
                      <a:pt x="28" y="114"/>
                      <a:pt x="30" y="112"/>
                    </a:cubicBezTo>
                    <a:cubicBezTo>
                      <a:pt x="31" y="110"/>
                      <a:pt x="35" y="109"/>
                      <a:pt x="39" y="109"/>
                    </a:cubicBezTo>
                    <a:cubicBezTo>
                      <a:pt x="43" y="109"/>
                      <a:pt x="43" y="107"/>
                      <a:pt x="47" y="106"/>
                    </a:cubicBezTo>
                    <a:cubicBezTo>
                      <a:pt x="51" y="105"/>
                      <a:pt x="56" y="105"/>
                      <a:pt x="59" y="106"/>
                    </a:cubicBezTo>
                    <a:cubicBezTo>
                      <a:pt x="63" y="107"/>
                      <a:pt x="65" y="106"/>
                      <a:pt x="67" y="105"/>
                    </a:cubicBezTo>
                    <a:cubicBezTo>
                      <a:pt x="68" y="104"/>
                      <a:pt x="72" y="107"/>
                      <a:pt x="72" y="104"/>
                    </a:cubicBezTo>
                    <a:cubicBezTo>
                      <a:pt x="72" y="101"/>
                      <a:pt x="75" y="102"/>
                      <a:pt x="79" y="102"/>
                    </a:cubicBezTo>
                    <a:cubicBezTo>
                      <a:pt x="82" y="102"/>
                      <a:pt x="89" y="97"/>
                      <a:pt x="95" y="91"/>
                    </a:cubicBezTo>
                    <a:cubicBezTo>
                      <a:pt x="101" y="86"/>
                      <a:pt x="111" y="74"/>
                      <a:pt x="114" y="68"/>
                    </a:cubicBezTo>
                    <a:cubicBezTo>
                      <a:pt x="118" y="62"/>
                      <a:pt x="123" y="58"/>
                      <a:pt x="126" y="55"/>
                    </a:cubicBezTo>
                    <a:cubicBezTo>
                      <a:pt x="128" y="53"/>
                      <a:pt x="129" y="47"/>
                      <a:pt x="130" y="42"/>
                    </a:cubicBezTo>
                    <a:cubicBezTo>
                      <a:pt x="127" y="42"/>
                      <a:pt x="124" y="42"/>
                      <a:pt x="124" y="42"/>
                    </a:cubicBezTo>
                    <a:close/>
                    <a:moveTo>
                      <a:pt x="99" y="69"/>
                    </a:moveTo>
                    <a:cubicBezTo>
                      <a:pt x="99" y="71"/>
                      <a:pt x="94" y="68"/>
                      <a:pt x="94" y="70"/>
                    </a:cubicBezTo>
                    <a:cubicBezTo>
                      <a:pt x="93" y="72"/>
                      <a:pt x="92" y="75"/>
                      <a:pt x="92" y="75"/>
                    </a:cubicBezTo>
                    <a:cubicBezTo>
                      <a:pt x="88" y="74"/>
                      <a:pt x="88" y="74"/>
                      <a:pt x="88" y="74"/>
                    </a:cubicBezTo>
                    <a:cubicBezTo>
                      <a:pt x="84" y="68"/>
                      <a:pt x="84" y="68"/>
                      <a:pt x="84" y="68"/>
                    </a:cubicBezTo>
                    <a:cubicBezTo>
                      <a:pt x="84" y="68"/>
                      <a:pt x="87" y="62"/>
                      <a:pt x="88" y="60"/>
                    </a:cubicBezTo>
                    <a:cubicBezTo>
                      <a:pt x="89" y="58"/>
                      <a:pt x="95" y="55"/>
                      <a:pt x="96" y="57"/>
                    </a:cubicBezTo>
                    <a:cubicBezTo>
                      <a:pt x="97" y="59"/>
                      <a:pt x="102" y="61"/>
                      <a:pt x="102" y="63"/>
                    </a:cubicBezTo>
                    <a:cubicBezTo>
                      <a:pt x="102" y="65"/>
                      <a:pt x="99" y="67"/>
                      <a:pt x="99" y="69"/>
                    </a:cubicBezTo>
                    <a:close/>
                  </a:path>
                </a:pathLst>
              </a:custGeom>
              <a:solidFill>
                <a:srgbClr val="00B050"/>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32" name="Freeform 190"/>
              <p:cNvSpPr/>
              <p:nvPr/>
            </p:nvSpPr>
            <p:spPr bwMode="auto">
              <a:xfrm>
                <a:off x="3490364" y="3354122"/>
                <a:ext cx="181216" cy="193502"/>
              </a:xfrm>
              <a:custGeom>
                <a:avLst/>
                <a:gdLst>
                  <a:gd name="T0" fmla="*/ 6 w 94"/>
                  <a:gd name="T1" fmla="*/ 91 h 100"/>
                  <a:gd name="T2" fmla="*/ 9 w 94"/>
                  <a:gd name="T3" fmla="*/ 93 h 100"/>
                  <a:gd name="T4" fmla="*/ 17 w 94"/>
                  <a:gd name="T5" fmla="*/ 94 h 100"/>
                  <a:gd name="T6" fmla="*/ 24 w 94"/>
                  <a:gd name="T7" fmla="*/ 96 h 100"/>
                  <a:gd name="T8" fmla="*/ 52 w 94"/>
                  <a:gd name="T9" fmla="*/ 96 h 100"/>
                  <a:gd name="T10" fmla="*/ 55 w 94"/>
                  <a:gd name="T11" fmla="*/ 98 h 100"/>
                  <a:gd name="T12" fmla="*/ 72 w 94"/>
                  <a:gd name="T13" fmla="*/ 98 h 100"/>
                  <a:gd name="T14" fmla="*/ 85 w 94"/>
                  <a:gd name="T15" fmla="*/ 98 h 100"/>
                  <a:gd name="T16" fmla="*/ 87 w 94"/>
                  <a:gd name="T17" fmla="*/ 97 h 100"/>
                  <a:gd name="T18" fmla="*/ 78 w 94"/>
                  <a:gd name="T19" fmla="*/ 84 h 100"/>
                  <a:gd name="T20" fmla="*/ 79 w 94"/>
                  <a:gd name="T21" fmla="*/ 58 h 100"/>
                  <a:gd name="T22" fmla="*/ 91 w 94"/>
                  <a:gd name="T23" fmla="*/ 58 h 100"/>
                  <a:gd name="T24" fmla="*/ 93 w 94"/>
                  <a:gd name="T25" fmla="*/ 56 h 100"/>
                  <a:gd name="T26" fmla="*/ 94 w 94"/>
                  <a:gd name="T27" fmla="*/ 40 h 100"/>
                  <a:gd name="T28" fmla="*/ 92 w 94"/>
                  <a:gd name="T29" fmla="*/ 40 h 100"/>
                  <a:gd name="T30" fmla="*/ 85 w 94"/>
                  <a:gd name="T31" fmla="*/ 41 h 100"/>
                  <a:gd name="T32" fmla="*/ 81 w 94"/>
                  <a:gd name="T33" fmla="*/ 43 h 100"/>
                  <a:gd name="T34" fmla="*/ 81 w 94"/>
                  <a:gd name="T35" fmla="*/ 36 h 100"/>
                  <a:gd name="T36" fmla="*/ 77 w 94"/>
                  <a:gd name="T37" fmla="*/ 30 h 100"/>
                  <a:gd name="T38" fmla="*/ 78 w 94"/>
                  <a:gd name="T39" fmla="*/ 19 h 100"/>
                  <a:gd name="T40" fmla="*/ 76 w 94"/>
                  <a:gd name="T41" fmla="*/ 12 h 100"/>
                  <a:gd name="T42" fmla="*/ 71 w 94"/>
                  <a:gd name="T43" fmla="*/ 11 h 100"/>
                  <a:gd name="T44" fmla="*/ 67 w 94"/>
                  <a:gd name="T45" fmla="*/ 9 h 100"/>
                  <a:gd name="T46" fmla="*/ 61 w 94"/>
                  <a:gd name="T47" fmla="*/ 9 h 100"/>
                  <a:gd name="T48" fmla="*/ 58 w 94"/>
                  <a:gd name="T49" fmla="*/ 16 h 100"/>
                  <a:gd name="T50" fmla="*/ 48 w 94"/>
                  <a:gd name="T51" fmla="*/ 18 h 100"/>
                  <a:gd name="T52" fmla="*/ 41 w 94"/>
                  <a:gd name="T53" fmla="*/ 13 h 100"/>
                  <a:gd name="T54" fmla="*/ 38 w 94"/>
                  <a:gd name="T55" fmla="*/ 7 h 100"/>
                  <a:gd name="T56" fmla="*/ 37 w 94"/>
                  <a:gd name="T57" fmla="*/ 0 h 100"/>
                  <a:gd name="T58" fmla="*/ 11 w 94"/>
                  <a:gd name="T59" fmla="*/ 0 h 100"/>
                  <a:gd name="T60" fmla="*/ 6 w 94"/>
                  <a:gd name="T61" fmla="*/ 3 h 100"/>
                  <a:gd name="T62" fmla="*/ 13 w 94"/>
                  <a:gd name="T63" fmla="*/ 19 h 100"/>
                  <a:gd name="T64" fmla="*/ 12 w 94"/>
                  <a:gd name="T65" fmla="*/ 28 h 100"/>
                  <a:gd name="T66" fmla="*/ 17 w 94"/>
                  <a:gd name="T67" fmla="*/ 45 h 100"/>
                  <a:gd name="T68" fmla="*/ 11 w 94"/>
                  <a:gd name="T69" fmla="*/ 56 h 100"/>
                  <a:gd name="T70" fmla="*/ 5 w 94"/>
                  <a:gd name="T71" fmla="*/ 72 h 100"/>
                  <a:gd name="T72" fmla="*/ 1 w 94"/>
                  <a:gd name="T73" fmla="*/ 83 h 100"/>
                  <a:gd name="T74" fmla="*/ 0 w 94"/>
                  <a:gd name="T75" fmla="*/ 94 h 100"/>
                  <a:gd name="T76" fmla="*/ 0 w 94"/>
                  <a:gd name="T77" fmla="*/ 94 h 100"/>
                  <a:gd name="T78" fmla="*/ 3 w 94"/>
                  <a:gd name="T79" fmla="*/ 94 h 100"/>
                  <a:gd name="T80" fmla="*/ 6 w 94"/>
                  <a:gd name="T81" fmla="*/ 9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 h="100">
                    <a:moveTo>
                      <a:pt x="6" y="91"/>
                    </a:moveTo>
                    <a:cubicBezTo>
                      <a:pt x="8" y="91"/>
                      <a:pt x="6" y="94"/>
                      <a:pt x="9" y="93"/>
                    </a:cubicBezTo>
                    <a:cubicBezTo>
                      <a:pt x="12" y="92"/>
                      <a:pt x="14" y="92"/>
                      <a:pt x="17" y="94"/>
                    </a:cubicBezTo>
                    <a:cubicBezTo>
                      <a:pt x="19" y="95"/>
                      <a:pt x="21" y="96"/>
                      <a:pt x="24" y="96"/>
                    </a:cubicBezTo>
                    <a:cubicBezTo>
                      <a:pt x="27" y="96"/>
                      <a:pt x="52" y="96"/>
                      <a:pt x="52" y="96"/>
                    </a:cubicBezTo>
                    <a:cubicBezTo>
                      <a:pt x="55" y="98"/>
                      <a:pt x="55" y="98"/>
                      <a:pt x="55" y="98"/>
                    </a:cubicBezTo>
                    <a:cubicBezTo>
                      <a:pt x="55" y="98"/>
                      <a:pt x="70" y="97"/>
                      <a:pt x="72" y="98"/>
                    </a:cubicBezTo>
                    <a:cubicBezTo>
                      <a:pt x="75" y="100"/>
                      <a:pt x="82" y="98"/>
                      <a:pt x="85" y="98"/>
                    </a:cubicBezTo>
                    <a:cubicBezTo>
                      <a:pt x="85" y="97"/>
                      <a:pt x="86" y="97"/>
                      <a:pt x="87" y="97"/>
                    </a:cubicBezTo>
                    <a:cubicBezTo>
                      <a:pt x="78" y="84"/>
                      <a:pt x="78" y="84"/>
                      <a:pt x="78" y="84"/>
                    </a:cubicBezTo>
                    <a:cubicBezTo>
                      <a:pt x="79" y="58"/>
                      <a:pt x="79" y="58"/>
                      <a:pt x="79" y="58"/>
                    </a:cubicBezTo>
                    <a:cubicBezTo>
                      <a:pt x="91" y="58"/>
                      <a:pt x="91" y="58"/>
                      <a:pt x="91" y="58"/>
                    </a:cubicBezTo>
                    <a:cubicBezTo>
                      <a:pt x="93" y="56"/>
                      <a:pt x="93" y="56"/>
                      <a:pt x="93" y="56"/>
                    </a:cubicBezTo>
                    <a:cubicBezTo>
                      <a:pt x="94" y="40"/>
                      <a:pt x="94" y="40"/>
                      <a:pt x="94" y="40"/>
                    </a:cubicBezTo>
                    <a:cubicBezTo>
                      <a:pt x="94" y="40"/>
                      <a:pt x="93" y="40"/>
                      <a:pt x="92" y="40"/>
                    </a:cubicBezTo>
                    <a:cubicBezTo>
                      <a:pt x="90" y="41"/>
                      <a:pt x="87" y="41"/>
                      <a:pt x="85" y="41"/>
                    </a:cubicBezTo>
                    <a:cubicBezTo>
                      <a:pt x="82" y="41"/>
                      <a:pt x="82" y="43"/>
                      <a:pt x="81" y="43"/>
                    </a:cubicBezTo>
                    <a:cubicBezTo>
                      <a:pt x="79" y="42"/>
                      <a:pt x="80" y="38"/>
                      <a:pt x="81" y="36"/>
                    </a:cubicBezTo>
                    <a:cubicBezTo>
                      <a:pt x="81" y="35"/>
                      <a:pt x="79" y="31"/>
                      <a:pt x="77" y="30"/>
                    </a:cubicBezTo>
                    <a:cubicBezTo>
                      <a:pt x="75" y="29"/>
                      <a:pt x="79" y="20"/>
                      <a:pt x="78" y="19"/>
                    </a:cubicBezTo>
                    <a:cubicBezTo>
                      <a:pt x="77" y="18"/>
                      <a:pt x="76" y="15"/>
                      <a:pt x="76" y="12"/>
                    </a:cubicBezTo>
                    <a:cubicBezTo>
                      <a:pt x="76" y="10"/>
                      <a:pt x="75" y="11"/>
                      <a:pt x="71" y="11"/>
                    </a:cubicBezTo>
                    <a:cubicBezTo>
                      <a:pt x="67" y="11"/>
                      <a:pt x="67" y="9"/>
                      <a:pt x="67" y="9"/>
                    </a:cubicBezTo>
                    <a:cubicBezTo>
                      <a:pt x="67" y="9"/>
                      <a:pt x="63" y="8"/>
                      <a:pt x="61" y="9"/>
                    </a:cubicBezTo>
                    <a:cubicBezTo>
                      <a:pt x="59" y="10"/>
                      <a:pt x="59" y="17"/>
                      <a:pt x="58" y="16"/>
                    </a:cubicBezTo>
                    <a:cubicBezTo>
                      <a:pt x="56" y="16"/>
                      <a:pt x="52" y="17"/>
                      <a:pt x="48" y="18"/>
                    </a:cubicBezTo>
                    <a:cubicBezTo>
                      <a:pt x="45" y="19"/>
                      <a:pt x="43" y="17"/>
                      <a:pt x="41" y="13"/>
                    </a:cubicBezTo>
                    <a:cubicBezTo>
                      <a:pt x="40" y="9"/>
                      <a:pt x="38" y="10"/>
                      <a:pt x="38" y="7"/>
                    </a:cubicBezTo>
                    <a:cubicBezTo>
                      <a:pt x="39" y="4"/>
                      <a:pt x="37" y="0"/>
                      <a:pt x="37" y="0"/>
                    </a:cubicBezTo>
                    <a:cubicBezTo>
                      <a:pt x="37" y="0"/>
                      <a:pt x="13" y="0"/>
                      <a:pt x="11" y="0"/>
                    </a:cubicBezTo>
                    <a:cubicBezTo>
                      <a:pt x="10" y="0"/>
                      <a:pt x="8" y="1"/>
                      <a:pt x="6" y="3"/>
                    </a:cubicBezTo>
                    <a:cubicBezTo>
                      <a:pt x="8" y="8"/>
                      <a:pt x="12" y="17"/>
                      <a:pt x="13" y="19"/>
                    </a:cubicBezTo>
                    <a:cubicBezTo>
                      <a:pt x="14" y="22"/>
                      <a:pt x="12" y="24"/>
                      <a:pt x="12" y="28"/>
                    </a:cubicBezTo>
                    <a:cubicBezTo>
                      <a:pt x="12" y="32"/>
                      <a:pt x="16" y="40"/>
                      <a:pt x="17" y="45"/>
                    </a:cubicBezTo>
                    <a:cubicBezTo>
                      <a:pt x="17" y="50"/>
                      <a:pt x="14" y="53"/>
                      <a:pt x="11" y="56"/>
                    </a:cubicBezTo>
                    <a:cubicBezTo>
                      <a:pt x="8" y="60"/>
                      <a:pt x="5" y="67"/>
                      <a:pt x="5" y="72"/>
                    </a:cubicBezTo>
                    <a:cubicBezTo>
                      <a:pt x="5" y="76"/>
                      <a:pt x="1" y="81"/>
                      <a:pt x="1" y="83"/>
                    </a:cubicBezTo>
                    <a:cubicBezTo>
                      <a:pt x="1" y="85"/>
                      <a:pt x="1" y="91"/>
                      <a:pt x="0" y="94"/>
                    </a:cubicBezTo>
                    <a:cubicBezTo>
                      <a:pt x="0" y="94"/>
                      <a:pt x="0" y="94"/>
                      <a:pt x="0" y="94"/>
                    </a:cubicBezTo>
                    <a:cubicBezTo>
                      <a:pt x="3" y="94"/>
                      <a:pt x="3" y="94"/>
                      <a:pt x="3" y="94"/>
                    </a:cubicBezTo>
                    <a:cubicBezTo>
                      <a:pt x="3" y="94"/>
                      <a:pt x="4" y="91"/>
                      <a:pt x="6" y="91"/>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3" name="Freeform 191"/>
              <p:cNvSpPr/>
              <p:nvPr/>
            </p:nvSpPr>
            <p:spPr bwMode="auto">
              <a:xfrm>
                <a:off x="3640867" y="3390979"/>
                <a:ext cx="176609" cy="156645"/>
              </a:xfrm>
              <a:custGeom>
                <a:avLst/>
                <a:gdLst>
                  <a:gd name="T0" fmla="*/ 71 w 92"/>
                  <a:gd name="T1" fmla="*/ 3 h 81"/>
                  <a:gd name="T2" fmla="*/ 65 w 92"/>
                  <a:gd name="T3" fmla="*/ 0 h 81"/>
                  <a:gd name="T4" fmla="*/ 55 w 92"/>
                  <a:gd name="T5" fmla="*/ 1 h 81"/>
                  <a:gd name="T6" fmla="*/ 53 w 92"/>
                  <a:gd name="T7" fmla="*/ 6 h 81"/>
                  <a:gd name="T8" fmla="*/ 52 w 92"/>
                  <a:gd name="T9" fmla="*/ 11 h 81"/>
                  <a:gd name="T10" fmla="*/ 52 w 92"/>
                  <a:gd name="T11" fmla="*/ 20 h 81"/>
                  <a:gd name="T12" fmla="*/ 50 w 92"/>
                  <a:gd name="T13" fmla="*/ 27 h 81"/>
                  <a:gd name="T14" fmla="*/ 55 w 92"/>
                  <a:gd name="T15" fmla="*/ 33 h 81"/>
                  <a:gd name="T16" fmla="*/ 61 w 92"/>
                  <a:gd name="T17" fmla="*/ 32 h 81"/>
                  <a:gd name="T18" fmla="*/ 62 w 92"/>
                  <a:gd name="T19" fmla="*/ 37 h 81"/>
                  <a:gd name="T20" fmla="*/ 60 w 92"/>
                  <a:gd name="T21" fmla="*/ 41 h 81"/>
                  <a:gd name="T22" fmla="*/ 55 w 92"/>
                  <a:gd name="T23" fmla="*/ 41 h 81"/>
                  <a:gd name="T24" fmla="*/ 52 w 92"/>
                  <a:gd name="T25" fmla="*/ 34 h 81"/>
                  <a:gd name="T26" fmla="*/ 45 w 92"/>
                  <a:gd name="T27" fmla="*/ 33 h 81"/>
                  <a:gd name="T28" fmla="*/ 41 w 92"/>
                  <a:gd name="T29" fmla="*/ 28 h 81"/>
                  <a:gd name="T30" fmla="*/ 38 w 92"/>
                  <a:gd name="T31" fmla="*/ 30 h 81"/>
                  <a:gd name="T32" fmla="*/ 35 w 92"/>
                  <a:gd name="T33" fmla="*/ 31 h 81"/>
                  <a:gd name="T34" fmla="*/ 28 w 92"/>
                  <a:gd name="T35" fmla="*/ 28 h 81"/>
                  <a:gd name="T36" fmla="*/ 26 w 92"/>
                  <a:gd name="T37" fmla="*/ 25 h 81"/>
                  <a:gd name="T38" fmla="*/ 21 w 92"/>
                  <a:gd name="T39" fmla="*/ 25 h 81"/>
                  <a:gd name="T40" fmla="*/ 18 w 92"/>
                  <a:gd name="T41" fmla="*/ 23 h 81"/>
                  <a:gd name="T42" fmla="*/ 16 w 92"/>
                  <a:gd name="T43" fmla="*/ 21 h 81"/>
                  <a:gd name="T44" fmla="*/ 15 w 92"/>
                  <a:gd name="T45" fmla="*/ 37 h 81"/>
                  <a:gd name="T46" fmla="*/ 13 w 92"/>
                  <a:gd name="T47" fmla="*/ 39 h 81"/>
                  <a:gd name="T48" fmla="*/ 1 w 92"/>
                  <a:gd name="T49" fmla="*/ 39 h 81"/>
                  <a:gd name="T50" fmla="*/ 0 w 92"/>
                  <a:gd name="T51" fmla="*/ 65 h 81"/>
                  <a:gd name="T52" fmla="*/ 9 w 92"/>
                  <a:gd name="T53" fmla="*/ 78 h 81"/>
                  <a:gd name="T54" fmla="*/ 24 w 92"/>
                  <a:gd name="T55" fmla="*/ 77 h 81"/>
                  <a:gd name="T56" fmla="*/ 24 w 92"/>
                  <a:gd name="T57" fmla="*/ 79 h 81"/>
                  <a:gd name="T58" fmla="*/ 28 w 92"/>
                  <a:gd name="T59" fmla="*/ 79 h 81"/>
                  <a:gd name="T60" fmla="*/ 39 w 92"/>
                  <a:gd name="T61" fmla="*/ 80 h 81"/>
                  <a:gd name="T62" fmla="*/ 47 w 92"/>
                  <a:gd name="T63" fmla="*/ 71 h 81"/>
                  <a:gd name="T64" fmla="*/ 54 w 92"/>
                  <a:gd name="T65" fmla="*/ 65 h 81"/>
                  <a:gd name="T66" fmla="*/ 59 w 92"/>
                  <a:gd name="T67" fmla="*/ 61 h 81"/>
                  <a:gd name="T68" fmla="*/ 66 w 92"/>
                  <a:gd name="T69" fmla="*/ 61 h 81"/>
                  <a:gd name="T70" fmla="*/ 66 w 92"/>
                  <a:gd name="T71" fmla="*/ 61 h 81"/>
                  <a:gd name="T72" fmla="*/ 65 w 92"/>
                  <a:gd name="T73" fmla="*/ 55 h 81"/>
                  <a:gd name="T74" fmla="*/ 87 w 92"/>
                  <a:gd name="T75" fmla="*/ 47 h 81"/>
                  <a:gd name="T76" fmla="*/ 85 w 92"/>
                  <a:gd name="T77" fmla="*/ 44 h 81"/>
                  <a:gd name="T78" fmla="*/ 87 w 92"/>
                  <a:gd name="T79" fmla="*/ 36 h 81"/>
                  <a:gd name="T80" fmla="*/ 90 w 92"/>
                  <a:gd name="T81" fmla="*/ 34 h 81"/>
                  <a:gd name="T82" fmla="*/ 89 w 92"/>
                  <a:gd name="T83" fmla="*/ 21 h 81"/>
                  <a:gd name="T84" fmla="*/ 92 w 92"/>
                  <a:gd name="T85" fmla="*/ 19 h 81"/>
                  <a:gd name="T86" fmla="*/ 89 w 92"/>
                  <a:gd name="T87" fmla="*/ 10 h 81"/>
                  <a:gd name="T88" fmla="*/ 78 w 92"/>
                  <a:gd name="T89" fmla="*/ 6 h 81"/>
                  <a:gd name="T90" fmla="*/ 71 w 92"/>
                  <a:gd name="T91"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2" h="81">
                    <a:moveTo>
                      <a:pt x="71" y="3"/>
                    </a:moveTo>
                    <a:cubicBezTo>
                      <a:pt x="70" y="3"/>
                      <a:pt x="67" y="1"/>
                      <a:pt x="65" y="0"/>
                    </a:cubicBezTo>
                    <a:cubicBezTo>
                      <a:pt x="64" y="1"/>
                      <a:pt x="58" y="1"/>
                      <a:pt x="55" y="1"/>
                    </a:cubicBezTo>
                    <a:cubicBezTo>
                      <a:pt x="53" y="1"/>
                      <a:pt x="55" y="5"/>
                      <a:pt x="53" y="6"/>
                    </a:cubicBezTo>
                    <a:cubicBezTo>
                      <a:pt x="52" y="8"/>
                      <a:pt x="51" y="10"/>
                      <a:pt x="52" y="11"/>
                    </a:cubicBezTo>
                    <a:cubicBezTo>
                      <a:pt x="54" y="11"/>
                      <a:pt x="52" y="17"/>
                      <a:pt x="52" y="20"/>
                    </a:cubicBezTo>
                    <a:cubicBezTo>
                      <a:pt x="52" y="22"/>
                      <a:pt x="49" y="26"/>
                      <a:pt x="50" y="27"/>
                    </a:cubicBezTo>
                    <a:cubicBezTo>
                      <a:pt x="51" y="28"/>
                      <a:pt x="53" y="33"/>
                      <a:pt x="55" y="33"/>
                    </a:cubicBezTo>
                    <a:cubicBezTo>
                      <a:pt x="58" y="34"/>
                      <a:pt x="60" y="32"/>
                      <a:pt x="61" y="32"/>
                    </a:cubicBezTo>
                    <a:cubicBezTo>
                      <a:pt x="62" y="32"/>
                      <a:pt x="62" y="35"/>
                      <a:pt x="62" y="37"/>
                    </a:cubicBezTo>
                    <a:cubicBezTo>
                      <a:pt x="62" y="40"/>
                      <a:pt x="60" y="41"/>
                      <a:pt x="60" y="41"/>
                    </a:cubicBezTo>
                    <a:cubicBezTo>
                      <a:pt x="60" y="41"/>
                      <a:pt x="57" y="42"/>
                      <a:pt x="55" y="41"/>
                    </a:cubicBezTo>
                    <a:cubicBezTo>
                      <a:pt x="53" y="40"/>
                      <a:pt x="52" y="36"/>
                      <a:pt x="52" y="34"/>
                    </a:cubicBezTo>
                    <a:cubicBezTo>
                      <a:pt x="52" y="33"/>
                      <a:pt x="47" y="33"/>
                      <a:pt x="45" y="33"/>
                    </a:cubicBezTo>
                    <a:cubicBezTo>
                      <a:pt x="44" y="33"/>
                      <a:pt x="42" y="30"/>
                      <a:pt x="41" y="28"/>
                    </a:cubicBezTo>
                    <a:cubicBezTo>
                      <a:pt x="40" y="27"/>
                      <a:pt x="38" y="28"/>
                      <a:pt x="38" y="30"/>
                    </a:cubicBezTo>
                    <a:cubicBezTo>
                      <a:pt x="38" y="31"/>
                      <a:pt x="37" y="31"/>
                      <a:pt x="35" y="31"/>
                    </a:cubicBezTo>
                    <a:cubicBezTo>
                      <a:pt x="33" y="31"/>
                      <a:pt x="29" y="28"/>
                      <a:pt x="28" y="28"/>
                    </a:cubicBezTo>
                    <a:cubicBezTo>
                      <a:pt x="27" y="29"/>
                      <a:pt x="25" y="26"/>
                      <a:pt x="26" y="25"/>
                    </a:cubicBezTo>
                    <a:cubicBezTo>
                      <a:pt x="26" y="23"/>
                      <a:pt x="22" y="24"/>
                      <a:pt x="21" y="25"/>
                    </a:cubicBezTo>
                    <a:cubicBezTo>
                      <a:pt x="19" y="26"/>
                      <a:pt x="18" y="23"/>
                      <a:pt x="18" y="23"/>
                    </a:cubicBezTo>
                    <a:cubicBezTo>
                      <a:pt x="18" y="23"/>
                      <a:pt x="18" y="22"/>
                      <a:pt x="16" y="21"/>
                    </a:cubicBezTo>
                    <a:cubicBezTo>
                      <a:pt x="15" y="37"/>
                      <a:pt x="15" y="37"/>
                      <a:pt x="15" y="37"/>
                    </a:cubicBezTo>
                    <a:cubicBezTo>
                      <a:pt x="13" y="39"/>
                      <a:pt x="13" y="39"/>
                      <a:pt x="13" y="39"/>
                    </a:cubicBezTo>
                    <a:cubicBezTo>
                      <a:pt x="1" y="39"/>
                      <a:pt x="1" y="39"/>
                      <a:pt x="1" y="39"/>
                    </a:cubicBezTo>
                    <a:cubicBezTo>
                      <a:pt x="0" y="65"/>
                      <a:pt x="0" y="65"/>
                      <a:pt x="0" y="65"/>
                    </a:cubicBezTo>
                    <a:cubicBezTo>
                      <a:pt x="9" y="78"/>
                      <a:pt x="9" y="78"/>
                      <a:pt x="9" y="78"/>
                    </a:cubicBezTo>
                    <a:cubicBezTo>
                      <a:pt x="14" y="77"/>
                      <a:pt x="24" y="76"/>
                      <a:pt x="24" y="77"/>
                    </a:cubicBezTo>
                    <a:cubicBezTo>
                      <a:pt x="24" y="78"/>
                      <a:pt x="24" y="78"/>
                      <a:pt x="24" y="79"/>
                    </a:cubicBezTo>
                    <a:cubicBezTo>
                      <a:pt x="26" y="79"/>
                      <a:pt x="28" y="78"/>
                      <a:pt x="28" y="79"/>
                    </a:cubicBezTo>
                    <a:cubicBezTo>
                      <a:pt x="30" y="79"/>
                      <a:pt x="37" y="81"/>
                      <a:pt x="39" y="80"/>
                    </a:cubicBezTo>
                    <a:cubicBezTo>
                      <a:pt x="40" y="79"/>
                      <a:pt x="44" y="72"/>
                      <a:pt x="47" y="71"/>
                    </a:cubicBezTo>
                    <a:cubicBezTo>
                      <a:pt x="50" y="70"/>
                      <a:pt x="54" y="67"/>
                      <a:pt x="54" y="65"/>
                    </a:cubicBezTo>
                    <a:cubicBezTo>
                      <a:pt x="54" y="64"/>
                      <a:pt x="54" y="63"/>
                      <a:pt x="59" y="61"/>
                    </a:cubicBezTo>
                    <a:cubicBezTo>
                      <a:pt x="66" y="61"/>
                      <a:pt x="66" y="61"/>
                      <a:pt x="66" y="61"/>
                    </a:cubicBezTo>
                    <a:cubicBezTo>
                      <a:pt x="66" y="61"/>
                      <a:pt x="66" y="61"/>
                      <a:pt x="66" y="61"/>
                    </a:cubicBezTo>
                    <a:cubicBezTo>
                      <a:pt x="65" y="55"/>
                      <a:pt x="65" y="55"/>
                      <a:pt x="65" y="55"/>
                    </a:cubicBezTo>
                    <a:cubicBezTo>
                      <a:pt x="65" y="55"/>
                      <a:pt x="86" y="47"/>
                      <a:pt x="87" y="47"/>
                    </a:cubicBezTo>
                    <a:cubicBezTo>
                      <a:pt x="86" y="45"/>
                      <a:pt x="85" y="44"/>
                      <a:pt x="85" y="44"/>
                    </a:cubicBezTo>
                    <a:cubicBezTo>
                      <a:pt x="86" y="43"/>
                      <a:pt x="87" y="37"/>
                      <a:pt x="87" y="36"/>
                    </a:cubicBezTo>
                    <a:cubicBezTo>
                      <a:pt x="87" y="34"/>
                      <a:pt x="92" y="35"/>
                      <a:pt x="90" y="34"/>
                    </a:cubicBezTo>
                    <a:cubicBezTo>
                      <a:pt x="88" y="32"/>
                      <a:pt x="89" y="23"/>
                      <a:pt x="89" y="21"/>
                    </a:cubicBezTo>
                    <a:cubicBezTo>
                      <a:pt x="90" y="19"/>
                      <a:pt x="92" y="21"/>
                      <a:pt x="92" y="19"/>
                    </a:cubicBezTo>
                    <a:cubicBezTo>
                      <a:pt x="92" y="17"/>
                      <a:pt x="90" y="12"/>
                      <a:pt x="89" y="10"/>
                    </a:cubicBezTo>
                    <a:cubicBezTo>
                      <a:pt x="88" y="9"/>
                      <a:pt x="80" y="6"/>
                      <a:pt x="78" y="6"/>
                    </a:cubicBezTo>
                    <a:cubicBezTo>
                      <a:pt x="76" y="5"/>
                      <a:pt x="73" y="3"/>
                      <a:pt x="71" y="3"/>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4" name="Freeform 192"/>
              <p:cNvSpPr/>
              <p:nvPr/>
            </p:nvSpPr>
            <p:spPr bwMode="auto">
              <a:xfrm>
                <a:off x="3746832" y="3280407"/>
                <a:ext cx="30715" cy="26107"/>
              </a:xfrm>
              <a:custGeom>
                <a:avLst/>
                <a:gdLst>
                  <a:gd name="T0" fmla="*/ 13 w 16"/>
                  <a:gd name="T1" fmla="*/ 0 h 14"/>
                  <a:gd name="T2" fmla="*/ 8 w 16"/>
                  <a:gd name="T3" fmla="*/ 1 h 14"/>
                  <a:gd name="T4" fmla="*/ 4 w 16"/>
                  <a:gd name="T5" fmla="*/ 2 h 14"/>
                  <a:gd name="T6" fmla="*/ 3 w 16"/>
                  <a:gd name="T7" fmla="*/ 3 h 14"/>
                  <a:gd name="T8" fmla="*/ 2 w 16"/>
                  <a:gd name="T9" fmla="*/ 8 h 14"/>
                  <a:gd name="T10" fmla="*/ 0 w 16"/>
                  <a:gd name="T11" fmla="*/ 10 h 14"/>
                  <a:gd name="T12" fmla="*/ 1 w 16"/>
                  <a:gd name="T13" fmla="*/ 12 h 14"/>
                  <a:gd name="T14" fmla="*/ 4 w 16"/>
                  <a:gd name="T15" fmla="*/ 13 h 14"/>
                  <a:gd name="T16" fmla="*/ 8 w 16"/>
                  <a:gd name="T17" fmla="*/ 10 h 14"/>
                  <a:gd name="T18" fmla="*/ 15 w 16"/>
                  <a:gd name="T19" fmla="*/ 9 h 14"/>
                  <a:gd name="T20" fmla="*/ 14 w 16"/>
                  <a:gd name="T21" fmla="*/ 3 h 14"/>
                  <a:gd name="T22" fmla="*/ 13 w 16"/>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4">
                    <a:moveTo>
                      <a:pt x="13" y="0"/>
                    </a:moveTo>
                    <a:cubicBezTo>
                      <a:pt x="11" y="0"/>
                      <a:pt x="9" y="1"/>
                      <a:pt x="8" y="1"/>
                    </a:cubicBezTo>
                    <a:cubicBezTo>
                      <a:pt x="7" y="2"/>
                      <a:pt x="6" y="2"/>
                      <a:pt x="4" y="2"/>
                    </a:cubicBezTo>
                    <a:cubicBezTo>
                      <a:pt x="4" y="2"/>
                      <a:pt x="4" y="3"/>
                      <a:pt x="3" y="3"/>
                    </a:cubicBezTo>
                    <a:cubicBezTo>
                      <a:pt x="1" y="3"/>
                      <a:pt x="2" y="8"/>
                      <a:pt x="2" y="8"/>
                    </a:cubicBezTo>
                    <a:cubicBezTo>
                      <a:pt x="2" y="8"/>
                      <a:pt x="0" y="8"/>
                      <a:pt x="0" y="10"/>
                    </a:cubicBezTo>
                    <a:cubicBezTo>
                      <a:pt x="0" y="12"/>
                      <a:pt x="1" y="12"/>
                      <a:pt x="1" y="12"/>
                    </a:cubicBezTo>
                    <a:cubicBezTo>
                      <a:pt x="2" y="13"/>
                      <a:pt x="3" y="13"/>
                      <a:pt x="4" y="13"/>
                    </a:cubicBezTo>
                    <a:cubicBezTo>
                      <a:pt x="9" y="14"/>
                      <a:pt x="8" y="10"/>
                      <a:pt x="8" y="10"/>
                    </a:cubicBezTo>
                    <a:cubicBezTo>
                      <a:pt x="8" y="10"/>
                      <a:pt x="15" y="11"/>
                      <a:pt x="15" y="9"/>
                    </a:cubicBezTo>
                    <a:cubicBezTo>
                      <a:pt x="16" y="7"/>
                      <a:pt x="14" y="3"/>
                      <a:pt x="14" y="3"/>
                    </a:cubicBezTo>
                    <a:lnTo>
                      <a:pt x="13" y="0"/>
                    </a:ln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5" name="Freeform 193"/>
              <p:cNvSpPr/>
              <p:nvPr/>
            </p:nvSpPr>
            <p:spPr bwMode="auto">
              <a:xfrm>
                <a:off x="3932655" y="3071548"/>
                <a:ext cx="159716" cy="216537"/>
              </a:xfrm>
              <a:custGeom>
                <a:avLst/>
                <a:gdLst>
                  <a:gd name="T0" fmla="*/ 19 w 83"/>
                  <a:gd name="T1" fmla="*/ 21 h 112"/>
                  <a:gd name="T2" fmla="*/ 24 w 83"/>
                  <a:gd name="T3" fmla="*/ 26 h 112"/>
                  <a:gd name="T4" fmla="*/ 41 w 83"/>
                  <a:gd name="T5" fmla="*/ 31 h 112"/>
                  <a:gd name="T6" fmla="*/ 52 w 83"/>
                  <a:gd name="T7" fmla="*/ 34 h 112"/>
                  <a:gd name="T8" fmla="*/ 55 w 83"/>
                  <a:gd name="T9" fmla="*/ 36 h 112"/>
                  <a:gd name="T10" fmla="*/ 33 w 83"/>
                  <a:gd name="T11" fmla="*/ 57 h 112"/>
                  <a:gd name="T12" fmla="*/ 24 w 83"/>
                  <a:gd name="T13" fmla="*/ 59 h 112"/>
                  <a:gd name="T14" fmla="*/ 14 w 83"/>
                  <a:gd name="T15" fmla="*/ 64 h 112"/>
                  <a:gd name="T16" fmla="*/ 7 w 83"/>
                  <a:gd name="T17" fmla="*/ 65 h 112"/>
                  <a:gd name="T18" fmla="*/ 3 w 83"/>
                  <a:gd name="T19" fmla="*/ 71 h 112"/>
                  <a:gd name="T20" fmla="*/ 0 w 83"/>
                  <a:gd name="T21" fmla="*/ 77 h 112"/>
                  <a:gd name="T22" fmla="*/ 0 w 83"/>
                  <a:gd name="T23" fmla="*/ 106 h 112"/>
                  <a:gd name="T24" fmla="*/ 4 w 83"/>
                  <a:gd name="T25" fmla="*/ 112 h 112"/>
                  <a:gd name="T26" fmla="*/ 22 w 83"/>
                  <a:gd name="T27" fmla="*/ 93 h 112"/>
                  <a:gd name="T28" fmla="*/ 36 w 83"/>
                  <a:gd name="T29" fmla="*/ 82 h 112"/>
                  <a:gd name="T30" fmla="*/ 56 w 83"/>
                  <a:gd name="T31" fmla="*/ 63 h 112"/>
                  <a:gd name="T32" fmla="*/ 65 w 83"/>
                  <a:gd name="T33" fmla="*/ 48 h 112"/>
                  <a:gd name="T34" fmla="*/ 72 w 83"/>
                  <a:gd name="T35" fmla="*/ 35 h 112"/>
                  <a:gd name="T36" fmla="*/ 80 w 83"/>
                  <a:gd name="T37" fmla="*/ 19 h 112"/>
                  <a:gd name="T38" fmla="*/ 83 w 83"/>
                  <a:gd name="T39" fmla="*/ 5 h 112"/>
                  <a:gd name="T40" fmla="*/ 77 w 83"/>
                  <a:gd name="T41" fmla="*/ 3 h 112"/>
                  <a:gd name="T42" fmla="*/ 59 w 83"/>
                  <a:gd name="T43" fmla="*/ 7 h 112"/>
                  <a:gd name="T44" fmla="*/ 47 w 83"/>
                  <a:gd name="T45" fmla="*/ 10 h 112"/>
                  <a:gd name="T46" fmla="*/ 36 w 83"/>
                  <a:gd name="T47" fmla="*/ 12 h 112"/>
                  <a:gd name="T48" fmla="*/ 23 w 83"/>
                  <a:gd name="T49" fmla="*/ 11 h 112"/>
                  <a:gd name="T50" fmla="*/ 19 w 83"/>
                  <a:gd name="T51" fmla="*/ 7 h 112"/>
                  <a:gd name="T52" fmla="*/ 14 w 83"/>
                  <a:gd name="T53" fmla="*/ 14 h 112"/>
                  <a:gd name="T54" fmla="*/ 19 w 83"/>
                  <a:gd name="T55" fmla="*/ 2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3" h="112">
                    <a:moveTo>
                      <a:pt x="19" y="21"/>
                    </a:moveTo>
                    <a:cubicBezTo>
                      <a:pt x="20" y="22"/>
                      <a:pt x="23" y="25"/>
                      <a:pt x="24" y="26"/>
                    </a:cubicBezTo>
                    <a:cubicBezTo>
                      <a:pt x="26" y="26"/>
                      <a:pt x="35" y="29"/>
                      <a:pt x="41" y="31"/>
                    </a:cubicBezTo>
                    <a:cubicBezTo>
                      <a:pt x="46" y="34"/>
                      <a:pt x="50" y="34"/>
                      <a:pt x="52" y="34"/>
                    </a:cubicBezTo>
                    <a:cubicBezTo>
                      <a:pt x="53" y="34"/>
                      <a:pt x="56" y="35"/>
                      <a:pt x="55" y="36"/>
                    </a:cubicBezTo>
                    <a:cubicBezTo>
                      <a:pt x="53" y="37"/>
                      <a:pt x="35" y="55"/>
                      <a:pt x="33" y="57"/>
                    </a:cubicBezTo>
                    <a:cubicBezTo>
                      <a:pt x="31" y="60"/>
                      <a:pt x="29" y="59"/>
                      <a:pt x="24" y="59"/>
                    </a:cubicBezTo>
                    <a:cubicBezTo>
                      <a:pt x="19" y="59"/>
                      <a:pt x="15" y="64"/>
                      <a:pt x="14" y="64"/>
                    </a:cubicBezTo>
                    <a:cubicBezTo>
                      <a:pt x="13" y="64"/>
                      <a:pt x="10" y="65"/>
                      <a:pt x="7" y="65"/>
                    </a:cubicBezTo>
                    <a:cubicBezTo>
                      <a:pt x="3" y="71"/>
                      <a:pt x="3" y="71"/>
                      <a:pt x="3"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4"/>
                      <a:pt x="36" y="82"/>
                    </a:cubicBezTo>
                    <a:cubicBezTo>
                      <a:pt x="40" y="80"/>
                      <a:pt x="49" y="71"/>
                      <a:pt x="56" y="63"/>
                    </a:cubicBezTo>
                    <a:cubicBezTo>
                      <a:pt x="60" y="57"/>
                      <a:pt x="65" y="52"/>
                      <a:pt x="65" y="48"/>
                    </a:cubicBezTo>
                    <a:cubicBezTo>
                      <a:pt x="66" y="44"/>
                      <a:pt x="70" y="39"/>
                      <a:pt x="72" y="35"/>
                    </a:cubicBezTo>
                    <a:cubicBezTo>
                      <a:pt x="75" y="32"/>
                      <a:pt x="80" y="22"/>
                      <a:pt x="80" y="19"/>
                    </a:cubicBezTo>
                    <a:cubicBezTo>
                      <a:pt x="80" y="17"/>
                      <a:pt x="82" y="10"/>
                      <a:pt x="83" y="5"/>
                    </a:cubicBezTo>
                    <a:cubicBezTo>
                      <a:pt x="83" y="0"/>
                      <a:pt x="79" y="0"/>
                      <a:pt x="77" y="3"/>
                    </a:cubicBezTo>
                    <a:cubicBezTo>
                      <a:pt x="76" y="5"/>
                      <a:pt x="66" y="7"/>
                      <a:pt x="59" y="7"/>
                    </a:cubicBezTo>
                    <a:cubicBezTo>
                      <a:pt x="53" y="8"/>
                      <a:pt x="49" y="8"/>
                      <a:pt x="47" y="10"/>
                    </a:cubicBezTo>
                    <a:cubicBezTo>
                      <a:pt x="44" y="13"/>
                      <a:pt x="38" y="10"/>
                      <a:pt x="36" y="12"/>
                    </a:cubicBezTo>
                    <a:cubicBezTo>
                      <a:pt x="34" y="15"/>
                      <a:pt x="25" y="17"/>
                      <a:pt x="23" y="11"/>
                    </a:cubicBezTo>
                    <a:cubicBezTo>
                      <a:pt x="22" y="9"/>
                      <a:pt x="20" y="8"/>
                      <a:pt x="19" y="7"/>
                    </a:cubicBezTo>
                    <a:cubicBezTo>
                      <a:pt x="16" y="9"/>
                      <a:pt x="14" y="13"/>
                      <a:pt x="14" y="14"/>
                    </a:cubicBezTo>
                    <a:cubicBezTo>
                      <a:pt x="15" y="15"/>
                      <a:pt x="18" y="20"/>
                      <a:pt x="19" y="21"/>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6" name="Freeform 194"/>
              <p:cNvSpPr/>
              <p:nvPr/>
            </p:nvSpPr>
            <p:spPr bwMode="auto">
              <a:xfrm>
                <a:off x="3106430" y="2678402"/>
                <a:ext cx="187359" cy="147430"/>
              </a:xfrm>
              <a:custGeom>
                <a:avLst/>
                <a:gdLst>
                  <a:gd name="T0" fmla="*/ 36 w 97"/>
                  <a:gd name="T1" fmla="*/ 77 h 77"/>
                  <a:gd name="T2" fmla="*/ 35 w 97"/>
                  <a:gd name="T3" fmla="*/ 66 h 77"/>
                  <a:gd name="T4" fmla="*/ 48 w 97"/>
                  <a:gd name="T5" fmla="*/ 58 h 77"/>
                  <a:gd name="T6" fmla="*/ 54 w 97"/>
                  <a:gd name="T7" fmla="*/ 56 h 77"/>
                  <a:gd name="T8" fmla="*/ 61 w 97"/>
                  <a:gd name="T9" fmla="*/ 55 h 77"/>
                  <a:gd name="T10" fmla="*/ 65 w 97"/>
                  <a:gd name="T11" fmla="*/ 50 h 77"/>
                  <a:gd name="T12" fmla="*/ 71 w 97"/>
                  <a:gd name="T13" fmla="*/ 48 h 77"/>
                  <a:gd name="T14" fmla="*/ 75 w 97"/>
                  <a:gd name="T15" fmla="*/ 45 h 77"/>
                  <a:gd name="T16" fmla="*/ 76 w 97"/>
                  <a:gd name="T17" fmla="*/ 40 h 77"/>
                  <a:gd name="T18" fmla="*/ 78 w 97"/>
                  <a:gd name="T19" fmla="*/ 38 h 77"/>
                  <a:gd name="T20" fmla="*/ 83 w 97"/>
                  <a:gd name="T21" fmla="*/ 36 h 77"/>
                  <a:gd name="T22" fmla="*/ 95 w 97"/>
                  <a:gd name="T23" fmla="*/ 35 h 77"/>
                  <a:gd name="T24" fmla="*/ 97 w 97"/>
                  <a:gd name="T25" fmla="*/ 32 h 77"/>
                  <a:gd name="T26" fmla="*/ 93 w 97"/>
                  <a:gd name="T27" fmla="*/ 26 h 77"/>
                  <a:gd name="T28" fmla="*/ 93 w 97"/>
                  <a:gd name="T29" fmla="*/ 19 h 77"/>
                  <a:gd name="T30" fmla="*/ 91 w 97"/>
                  <a:gd name="T31" fmla="*/ 11 h 77"/>
                  <a:gd name="T32" fmla="*/ 89 w 97"/>
                  <a:gd name="T33" fmla="*/ 8 h 77"/>
                  <a:gd name="T34" fmla="*/ 80 w 97"/>
                  <a:gd name="T35" fmla="*/ 6 h 77"/>
                  <a:gd name="T36" fmla="*/ 66 w 97"/>
                  <a:gd name="T37" fmla="*/ 5 h 77"/>
                  <a:gd name="T38" fmla="*/ 59 w 97"/>
                  <a:gd name="T39" fmla="*/ 1 h 77"/>
                  <a:gd name="T40" fmla="*/ 50 w 97"/>
                  <a:gd name="T41" fmla="*/ 17 h 77"/>
                  <a:gd name="T42" fmla="*/ 38 w 97"/>
                  <a:gd name="T43" fmla="*/ 23 h 77"/>
                  <a:gd name="T44" fmla="*/ 32 w 97"/>
                  <a:gd name="T45" fmla="*/ 30 h 77"/>
                  <a:gd name="T46" fmla="*/ 27 w 97"/>
                  <a:gd name="T47" fmla="*/ 38 h 77"/>
                  <a:gd name="T48" fmla="*/ 27 w 97"/>
                  <a:gd name="T49" fmla="*/ 50 h 77"/>
                  <a:gd name="T50" fmla="*/ 18 w 97"/>
                  <a:gd name="T51" fmla="*/ 63 h 77"/>
                  <a:gd name="T52" fmla="*/ 6 w 97"/>
                  <a:gd name="T53" fmla="*/ 71 h 77"/>
                  <a:gd name="T54" fmla="*/ 0 w 97"/>
                  <a:gd name="T55" fmla="*/ 74 h 77"/>
                  <a:gd name="T56" fmla="*/ 30 w 97"/>
                  <a:gd name="T57" fmla="*/ 74 h 77"/>
                  <a:gd name="T58" fmla="*/ 36 w 97"/>
                  <a:gd name="T5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77">
                    <a:moveTo>
                      <a:pt x="36" y="77"/>
                    </a:moveTo>
                    <a:cubicBezTo>
                      <a:pt x="36" y="72"/>
                      <a:pt x="35" y="67"/>
                      <a:pt x="35" y="66"/>
                    </a:cubicBezTo>
                    <a:cubicBezTo>
                      <a:pt x="36" y="65"/>
                      <a:pt x="46" y="59"/>
                      <a:pt x="48" y="58"/>
                    </a:cubicBezTo>
                    <a:cubicBezTo>
                      <a:pt x="50" y="57"/>
                      <a:pt x="54" y="58"/>
                      <a:pt x="54" y="56"/>
                    </a:cubicBezTo>
                    <a:cubicBezTo>
                      <a:pt x="54" y="54"/>
                      <a:pt x="58" y="55"/>
                      <a:pt x="61" y="55"/>
                    </a:cubicBezTo>
                    <a:cubicBezTo>
                      <a:pt x="63" y="54"/>
                      <a:pt x="65" y="52"/>
                      <a:pt x="65" y="50"/>
                    </a:cubicBezTo>
                    <a:cubicBezTo>
                      <a:pt x="65" y="48"/>
                      <a:pt x="69" y="48"/>
                      <a:pt x="71" y="48"/>
                    </a:cubicBezTo>
                    <a:cubicBezTo>
                      <a:pt x="73" y="48"/>
                      <a:pt x="73" y="45"/>
                      <a:pt x="75" y="45"/>
                    </a:cubicBezTo>
                    <a:cubicBezTo>
                      <a:pt x="76" y="45"/>
                      <a:pt x="75" y="43"/>
                      <a:pt x="76" y="40"/>
                    </a:cubicBezTo>
                    <a:cubicBezTo>
                      <a:pt x="76" y="38"/>
                      <a:pt x="76" y="38"/>
                      <a:pt x="78" y="38"/>
                    </a:cubicBezTo>
                    <a:cubicBezTo>
                      <a:pt x="81" y="38"/>
                      <a:pt x="83" y="37"/>
                      <a:pt x="83" y="36"/>
                    </a:cubicBezTo>
                    <a:cubicBezTo>
                      <a:pt x="83" y="34"/>
                      <a:pt x="93" y="35"/>
                      <a:pt x="95" y="35"/>
                    </a:cubicBezTo>
                    <a:cubicBezTo>
                      <a:pt x="96" y="35"/>
                      <a:pt x="97" y="33"/>
                      <a:pt x="97" y="32"/>
                    </a:cubicBezTo>
                    <a:cubicBezTo>
                      <a:pt x="96" y="31"/>
                      <a:pt x="95" y="27"/>
                      <a:pt x="93" y="26"/>
                    </a:cubicBezTo>
                    <a:cubicBezTo>
                      <a:pt x="92" y="26"/>
                      <a:pt x="93" y="22"/>
                      <a:pt x="93" y="19"/>
                    </a:cubicBezTo>
                    <a:cubicBezTo>
                      <a:pt x="93" y="16"/>
                      <a:pt x="92" y="13"/>
                      <a:pt x="91" y="11"/>
                    </a:cubicBezTo>
                    <a:cubicBezTo>
                      <a:pt x="90" y="10"/>
                      <a:pt x="90" y="9"/>
                      <a:pt x="89" y="8"/>
                    </a:cubicBezTo>
                    <a:cubicBezTo>
                      <a:pt x="86" y="8"/>
                      <a:pt x="83" y="6"/>
                      <a:pt x="80" y="6"/>
                    </a:cubicBezTo>
                    <a:cubicBezTo>
                      <a:pt x="76" y="6"/>
                      <a:pt x="69" y="8"/>
                      <a:pt x="66" y="5"/>
                    </a:cubicBezTo>
                    <a:cubicBezTo>
                      <a:pt x="63" y="1"/>
                      <a:pt x="61" y="0"/>
                      <a:pt x="59" y="1"/>
                    </a:cubicBezTo>
                    <a:cubicBezTo>
                      <a:pt x="56" y="2"/>
                      <a:pt x="52" y="14"/>
                      <a:pt x="50" y="17"/>
                    </a:cubicBezTo>
                    <a:cubicBezTo>
                      <a:pt x="48" y="21"/>
                      <a:pt x="41" y="23"/>
                      <a:pt x="38" y="23"/>
                    </a:cubicBezTo>
                    <a:cubicBezTo>
                      <a:pt x="34" y="23"/>
                      <a:pt x="34" y="28"/>
                      <a:pt x="32" y="30"/>
                    </a:cubicBezTo>
                    <a:cubicBezTo>
                      <a:pt x="29" y="32"/>
                      <a:pt x="30" y="35"/>
                      <a:pt x="27" y="38"/>
                    </a:cubicBezTo>
                    <a:cubicBezTo>
                      <a:pt x="24" y="40"/>
                      <a:pt x="26" y="47"/>
                      <a:pt x="27" y="50"/>
                    </a:cubicBezTo>
                    <a:cubicBezTo>
                      <a:pt x="29" y="53"/>
                      <a:pt x="22" y="61"/>
                      <a:pt x="18" y="63"/>
                    </a:cubicBezTo>
                    <a:cubicBezTo>
                      <a:pt x="14" y="66"/>
                      <a:pt x="12" y="70"/>
                      <a:pt x="6" y="71"/>
                    </a:cubicBezTo>
                    <a:cubicBezTo>
                      <a:pt x="3" y="72"/>
                      <a:pt x="1" y="73"/>
                      <a:pt x="0" y="74"/>
                    </a:cubicBezTo>
                    <a:cubicBezTo>
                      <a:pt x="10" y="74"/>
                      <a:pt x="25" y="74"/>
                      <a:pt x="30" y="74"/>
                    </a:cubicBezTo>
                    <a:cubicBezTo>
                      <a:pt x="36" y="74"/>
                      <a:pt x="35" y="75"/>
                      <a:pt x="36" y="77"/>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7" name="Freeform 195"/>
              <p:cNvSpPr/>
              <p:nvPr/>
            </p:nvSpPr>
            <p:spPr bwMode="auto">
              <a:xfrm>
                <a:off x="3424328" y="2650760"/>
                <a:ext cx="64500" cy="125929"/>
              </a:xfrm>
              <a:custGeom>
                <a:avLst/>
                <a:gdLst>
                  <a:gd name="T0" fmla="*/ 9 w 34"/>
                  <a:gd name="T1" fmla="*/ 17 h 65"/>
                  <a:gd name="T2" fmla="*/ 7 w 34"/>
                  <a:gd name="T3" fmla="*/ 25 h 65"/>
                  <a:gd name="T4" fmla="*/ 2 w 34"/>
                  <a:gd name="T5" fmla="*/ 31 h 65"/>
                  <a:gd name="T6" fmla="*/ 5 w 34"/>
                  <a:gd name="T7" fmla="*/ 39 h 65"/>
                  <a:gd name="T8" fmla="*/ 8 w 34"/>
                  <a:gd name="T9" fmla="*/ 44 h 65"/>
                  <a:gd name="T10" fmla="*/ 15 w 34"/>
                  <a:gd name="T11" fmla="*/ 49 h 65"/>
                  <a:gd name="T12" fmla="*/ 18 w 34"/>
                  <a:gd name="T13" fmla="*/ 63 h 65"/>
                  <a:gd name="T14" fmla="*/ 19 w 34"/>
                  <a:gd name="T15" fmla="*/ 65 h 65"/>
                  <a:gd name="T16" fmla="*/ 22 w 34"/>
                  <a:gd name="T17" fmla="*/ 63 h 65"/>
                  <a:gd name="T18" fmla="*/ 24 w 34"/>
                  <a:gd name="T19" fmla="*/ 56 h 65"/>
                  <a:gd name="T20" fmla="*/ 25 w 34"/>
                  <a:gd name="T21" fmla="*/ 53 h 65"/>
                  <a:gd name="T22" fmla="*/ 31 w 34"/>
                  <a:gd name="T23" fmla="*/ 47 h 65"/>
                  <a:gd name="T24" fmla="*/ 34 w 34"/>
                  <a:gd name="T25" fmla="*/ 44 h 65"/>
                  <a:gd name="T26" fmla="*/ 34 w 34"/>
                  <a:gd name="T27" fmla="*/ 40 h 65"/>
                  <a:gd name="T28" fmla="*/ 31 w 34"/>
                  <a:gd name="T29" fmla="*/ 37 h 65"/>
                  <a:gd name="T30" fmla="*/ 28 w 34"/>
                  <a:gd name="T31" fmla="*/ 34 h 65"/>
                  <a:gd name="T32" fmla="*/ 22 w 34"/>
                  <a:gd name="T33" fmla="*/ 31 h 65"/>
                  <a:gd name="T34" fmla="*/ 28 w 34"/>
                  <a:gd name="T35" fmla="*/ 26 h 65"/>
                  <a:gd name="T36" fmla="*/ 28 w 34"/>
                  <a:gd name="T37" fmla="*/ 15 h 65"/>
                  <a:gd name="T38" fmla="*/ 30 w 34"/>
                  <a:gd name="T39" fmla="*/ 8 h 65"/>
                  <a:gd name="T40" fmla="*/ 29 w 34"/>
                  <a:gd name="T41" fmla="*/ 5 h 65"/>
                  <a:gd name="T42" fmla="*/ 25 w 34"/>
                  <a:gd name="T43" fmla="*/ 4 h 65"/>
                  <a:gd name="T44" fmla="*/ 14 w 34"/>
                  <a:gd name="T45" fmla="*/ 3 h 65"/>
                  <a:gd name="T46" fmla="*/ 9 w 34"/>
                  <a:gd name="T47" fmla="*/ 4 h 65"/>
                  <a:gd name="T48" fmla="*/ 9 w 34"/>
                  <a:gd name="T49" fmla="*/ 1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65">
                    <a:moveTo>
                      <a:pt x="9" y="17"/>
                    </a:moveTo>
                    <a:cubicBezTo>
                      <a:pt x="11" y="20"/>
                      <a:pt x="9" y="24"/>
                      <a:pt x="7" y="25"/>
                    </a:cubicBezTo>
                    <a:cubicBezTo>
                      <a:pt x="5" y="26"/>
                      <a:pt x="4" y="31"/>
                      <a:pt x="2" y="31"/>
                    </a:cubicBezTo>
                    <a:cubicBezTo>
                      <a:pt x="0" y="31"/>
                      <a:pt x="2" y="38"/>
                      <a:pt x="5" y="39"/>
                    </a:cubicBezTo>
                    <a:cubicBezTo>
                      <a:pt x="8" y="41"/>
                      <a:pt x="8" y="43"/>
                      <a:pt x="8" y="44"/>
                    </a:cubicBezTo>
                    <a:cubicBezTo>
                      <a:pt x="8" y="46"/>
                      <a:pt x="13" y="47"/>
                      <a:pt x="15" y="49"/>
                    </a:cubicBezTo>
                    <a:cubicBezTo>
                      <a:pt x="16" y="51"/>
                      <a:pt x="18" y="60"/>
                      <a:pt x="18" y="63"/>
                    </a:cubicBezTo>
                    <a:cubicBezTo>
                      <a:pt x="18" y="64"/>
                      <a:pt x="19" y="65"/>
                      <a:pt x="19" y="65"/>
                    </a:cubicBezTo>
                    <a:cubicBezTo>
                      <a:pt x="20" y="65"/>
                      <a:pt x="22" y="64"/>
                      <a:pt x="22" y="63"/>
                    </a:cubicBezTo>
                    <a:cubicBezTo>
                      <a:pt x="24" y="60"/>
                      <a:pt x="24" y="57"/>
                      <a:pt x="24" y="56"/>
                    </a:cubicBezTo>
                    <a:cubicBezTo>
                      <a:pt x="23" y="55"/>
                      <a:pt x="24" y="53"/>
                      <a:pt x="25" y="53"/>
                    </a:cubicBezTo>
                    <a:cubicBezTo>
                      <a:pt x="26" y="52"/>
                      <a:pt x="30" y="47"/>
                      <a:pt x="31" y="47"/>
                    </a:cubicBezTo>
                    <a:cubicBezTo>
                      <a:pt x="32" y="46"/>
                      <a:pt x="34" y="47"/>
                      <a:pt x="34" y="44"/>
                    </a:cubicBezTo>
                    <a:cubicBezTo>
                      <a:pt x="34" y="43"/>
                      <a:pt x="34" y="42"/>
                      <a:pt x="34" y="40"/>
                    </a:cubicBezTo>
                    <a:cubicBezTo>
                      <a:pt x="33" y="39"/>
                      <a:pt x="31" y="37"/>
                      <a:pt x="31" y="37"/>
                    </a:cubicBezTo>
                    <a:cubicBezTo>
                      <a:pt x="31" y="35"/>
                      <a:pt x="29" y="32"/>
                      <a:pt x="28" y="34"/>
                    </a:cubicBezTo>
                    <a:cubicBezTo>
                      <a:pt x="27" y="35"/>
                      <a:pt x="22" y="34"/>
                      <a:pt x="22" y="31"/>
                    </a:cubicBezTo>
                    <a:cubicBezTo>
                      <a:pt x="21" y="28"/>
                      <a:pt x="25" y="28"/>
                      <a:pt x="28" y="26"/>
                    </a:cubicBezTo>
                    <a:cubicBezTo>
                      <a:pt x="31" y="23"/>
                      <a:pt x="32" y="18"/>
                      <a:pt x="28" y="15"/>
                    </a:cubicBezTo>
                    <a:cubicBezTo>
                      <a:pt x="25" y="12"/>
                      <a:pt x="27" y="10"/>
                      <a:pt x="30" y="8"/>
                    </a:cubicBezTo>
                    <a:cubicBezTo>
                      <a:pt x="32" y="5"/>
                      <a:pt x="30" y="4"/>
                      <a:pt x="29" y="5"/>
                    </a:cubicBezTo>
                    <a:cubicBezTo>
                      <a:pt x="27" y="6"/>
                      <a:pt x="25" y="6"/>
                      <a:pt x="25" y="4"/>
                    </a:cubicBezTo>
                    <a:cubicBezTo>
                      <a:pt x="24" y="1"/>
                      <a:pt x="17" y="0"/>
                      <a:pt x="14" y="3"/>
                    </a:cubicBezTo>
                    <a:cubicBezTo>
                      <a:pt x="13" y="4"/>
                      <a:pt x="11" y="4"/>
                      <a:pt x="9" y="4"/>
                    </a:cubicBezTo>
                    <a:cubicBezTo>
                      <a:pt x="9" y="9"/>
                      <a:pt x="8" y="15"/>
                      <a:pt x="9" y="17"/>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8" name="Freeform 196"/>
              <p:cNvSpPr/>
              <p:nvPr/>
            </p:nvSpPr>
            <p:spPr bwMode="auto">
              <a:xfrm>
                <a:off x="3174004" y="2655368"/>
                <a:ext cx="322503" cy="308680"/>
              </a:xfrm>
              <a:custGeom>
                <a:avLst/>
                <a:gdLst>
                  <a:gd name="T0" fmla="*/ 58 w 168"/>
                  <a:gd name="T1" fmla="*/ 31 h 161"/>
                  <a:gd name="T2" fmla="*/ 58 w 168"/>
                  <a:gd name="T3" fmla="*/ 38 h 161"/>
                  <a:gd name="T4" fmla="*/ 62 w 168"/>
                  <a:gd name="T5" fmla="*/ 44 h 161"/>
                  <a:gd name="T6" fmla="*/ 60 w 168"/>
                  <a:gd name="T7" fmla="*/ 47 h 161"/>
                  <a:gd name="T8" fmla="*/ 48 w 168"/>
                  <a:gd name="T9" fmla="*/ 48 h 161"/>
                  <a:gd name="T10" fmla="*/ 43 w 168"/>
                  <a:gd name="T11" fmla="*/ 50 h 161"/>
                  <a:gd name="T12" fmla="*/ 41 w 168"/>
                  <a:gd name="T13" fmla="*/ 52 h 161"/>
                  <a:gd name="T14" fmla="*/ 40 w 168"/>
                  <a:gd name="T15" fmla="*/ 57 h 161"/>
                  <a:gd name="T16" fmla="*/ 36 w 168"/>
                  <a:gd name="T17" fmla="*/ 60 h 161"/>
                  <a:gd name="T18" fmla="*/ 30 w 168"/>
                  <a:gd name="T19" fmla="*/ 62 h 161"/>
                  <a:gd name="T20" fmla="*/ 26 w 168"/>
                  <a:gd name="T21" fmla="*/ 67 h 161"/>
                  <a:gd name="T22" fmla="*/ 19 w 168"/>
                  <a:gd name="T23" fmla="*/ 68 h 161"/>
                  <a:gd name="T24" fmla="*/ 13 w 168"/>
                  <a:gd name="T25" fmla="*/ 70 h 161"/>
                  <a:gd name="T26" fmla="*/ 0 w 168"/>
                  <a:gd name="T27" fmla="*/ 78 h 161"/>
                  <a:gd name="T28" fmla="*/ 1 w 168"/>
                  <a:gd name="T29" fmla="*/ 89 h 161"/>
                  <a:gd name="T30" fmla="*/ 2 w 168"/>
                  <a:gd name="T31" fmla="*/ 91 h 161"/>
                  <a:gd name="T32" fmla="*/ 80 w 168"/>
                  <a:gd name="T33" fmla="*/ 143 h 161"/>
                  <a:gd name="T34" fmla="*/ 85 w 168"/>
                  <a:gd name="T35" fmla="*/ 150 h 161"/>
                  <a:gd name="T36" fmla="*/ 94 w 168"/>
                  <a:gd name="T37" fmla="*/ 153 h 161"/>
                  <a:gd name="T38" fmla="*/ 98 w 168"/>
                  <a:gd name="T39" fmla="*/ 161 h 161"/>
                  <a:gd name="T40" fmla="*/ 106 w 168"/>
                  <a:gd name="T41" fmla="*/ 160 h 161"/>
                  <a:gd name="T42" fmla="*/ 119 w 168"/>
                  <a:gd name="T43" fmla="*/ 156 h 161"/>
                  <a:gd name="T44" fmla="*/ 133 w 168"/>
                  <a:gd name="T45" fmla="*/ 144 h 161"/>
                  <a:gd name="T46" fmla="*/ 168 w 168"/>
                  <a:gd name="T47" fmla="*/ 122 h 161"/>
                  <a:gd name="T48" fmla="*/ 168 w 168"/>
                  <a:gd name="T49" fmla="*/ 122 h 161"/>
                  <a:gd name="T50" fmla="*/ 164 w 168"/>
                  <a:gd name="T51" fmla="*/ 115 h 161"/>
                  <a:gd name="T52" fmla="*/ 158 w 168"/>
                  <a:gd name="T53" fmla="*/ 114 h 161"/>
                  <a:gd name="T54" fmla="*/ 152 w 168"/>
                  <a:gd name="T55" fmla="*/ 110 h 161"/>
                  <a:gd name="T56" fmla="*/ 151 w 168"/>
                  <a:gd name="T57" fmla="*/ 104 h 161"/>
                  <a:gd name="T58" fmla="*/ 148 w 168"/>
                  <a:gd name="T59" fmla="*/ 99 h 161"/>
                  <a:gd name="T60" fmla="*/ 151 w 168"/>
                  <a:gd name="T61" fmla="*/ 95 h 161"/>
                  <a:gd name="T62" fmla="*/ 150 w 168"/>
                  <a:gd name="T63" fmla="*/ 91 h 161"/>
                  <a:gd name="T64" fmla="*/ 150 w 168"/>
                  <a:gd name="T65" fmla="*/ 86 h 161"/>
                  <a:gd name="T66" fmla="*/ 151 w 168"/>
                  <a:gd name="T67" fmla="*/ 81 h 161"/>
                  <a:gd name="T68" fmla="*/ 151 w 168"/>
                  <a:gd name="T69" fmla="*/ 73 h 161"/>
                  <a:gd name="T70" fmla="*/ 147 w 168"/>
                  <a:gd name="T71" fmla="*/ 65 h 161"/>
                  <a:gd name="T72" fmla="*/ 149 w 168"/>
                  <a:gd name="T73" fmla="*/ 63 h 161"/>
                  <a:gd name="T74" fmla="*/ 148 w 168"/>
                  <a:gd name="T75" fmla="*/ 61 h 161"/>
                  <a:gd name="T76" fmla="*/ 145 w 168"/>
                  <a:gd name="T77" fmla="*/ 47 h 161"/>
                  <a:gd name="T78" fmla="*/ 138 w 168"/>
                  <a:gd name="T79" fmla="*/ 42 h 161"/>
                  <a:gd name="T80" fmla="*/ 135 w 168"/>
                  <a:gd name="T81" fmla="*/ 37 h 161"/>
                  <a:gd name="T82" fmla="*/ 132 w 168"/>
                  <a:gd name="T83" fmla="*/ 29 h 161"/>
                  <a:gd name="T84" fmla="*/ 137 w 168"/>
                  <a:gd name="T85" fmla="*/ 23 h 161"/>
                  <a:gd name="T86" fmla="*/ 139 w 168"/>
                  <a:gd name="T87" fmla="*/ 15 h 161"/>
                  <a:gd name="T88" fmla="*/ 139 w 168"/>
                  <a:gd name="T89" fmla="*/ 2 h 161"/>
                  <a:gd name="T90" fmla="*/ 132 w 168"/>
                  <a:gd name="T91" fmla="*/ 1 h 161"/>
                  <a:gd name="T92" fmla="*/ 124 w 168"/>
                  <a:gd name="T93" fmla="*/ 2 h 161"/>
                  <a:gd name="T94" fmla="*/ 113 w 168"/>
                  <a:gd name="T95" fmla="*/ 4 h 161"/>
                  <a:gd name="T96" fmla="*/ 82 w 168"/>
                  <a:gd name="T97" fmla="*/ 6 h 161"/>
                  <a:gd name="T98" fmla="*/ 70 w 168"/>
                  <a:gd name="T99" fmla="*/ 12 h 161"/>
                  <a:gd name="T100" fmla="*/ 57 w 168"/>
                  <a:gd name="T101" fmla="*/ 19 h 161"/>
                  <a:gd name="T102" fmla="*/ 54 w 168"/>
                  <a:gd name="T103" fmla="*/ 20 h 161"/>
                  <a:gd name="T104" fmla="*/ 56 w 168"/>
                  <a:gd name="T105" fmla="*/ 23 h 161"/>
                  <a:gd name="T106" fmla="*/ 58 w 168"/>
                  <a:gd name="T107" fmla="*/ 3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8" h="161">
                    <a:moveTo>
                      <a:pt x="58" y="31"/>
                    </a:moveTo>
                    <a:cubicBezTo>
                      <a:pt x="58" y="34"/>
                      <a:pt x="57" y="38"/>
                      <a:pt x="58" y="38"/>
                    </a:cubicBezTo>
                    <a:cubicBezTo>
                      <a:pt x="60" y="39"/>
                      <a:pt x="61" y="43"/>
                      <a:pt x="62" y="44"/>
                    </a:cubicBezTo>
                    <a:cubicBezTo>
                      <a:pt x="62" y="45"/>
                      <a:pt x="61" y="47"/>
                      <a:pt x="60" y="47"/>
                    </a:cubicBezTo>
                    <a:cubicBezTo>
                      <a:pt x="58" y="47"/>
                      <a:pt x="48" y="46"/>
                      <a:pt x="48" y="48"/>
                    </a:cubicBezTo>
                    <a:cubicBezTo>
                      <a:pt x="48" y="49"/>
                      <a:pt x="46" y="50"/>
                      <a:pt x="43" y="50"/>
                    </a:cubicBezTo>
                    <a:cubicBezTo>
                      <a:pt x="41" y="50"/>
                      <a:pt x="41" y="50"/>
                      <a:pt x="41" y="52"/>
                    </a:cubicBezTo>
                    <a:cubicBezTo>
                      <a:pt x="40" y="55"/>
                      <a:pt x="41" y="57"/>
                      <a:pt x="40" y="57"/>
                    </a:cubicBezTo>
                    <a:cubicBezTo>
                      <a:pt x="38" y="57"/>
                      <a:pt x="38" y="60"/>
                      <a:pt x="36" y="60"/>
                    </a:cubicBezTo>
                    <a:cubicBezTo>
                      <a:pt x="34" y="60"/>
                      <a:pt x="30" y="60"/>
                      <a:pt x="30" y="62"/>
                    </a:cubicBezTo>
                    <a:cubicBezTo>
                      <a:pt x="30" y="64"/>
                      <a:pt x="28" y="66"/>
                      <a:pt x="26" y="67"/>
                    </a:cubicBezTo>
                    <a:cubicBezTo>
                      <a:pt x="23" y="67"/>
                      <a:pt x="19" y="66"/>
                      <a:pt x="19" y="68"/>
                    </a:cubicBezTo>
                    <a:cubicBezTo>
                      <a:pt x="19" y="70"/>
                      <a:pt x="15" y="69"/>
                      <a:pt x="13" y="70"/>
                    </a:cubicBezTo>
                    <a:cubicBezTo>
                      <a:pt x="11" y="71"/>
                      <a:pt x="1" y="77"/>
                      <a:pt x="0" y="78"/>
                    </a:cubicBezTo>
                    <a:cubicBezTo>
                      <a:pt x="0" y="79"/>
                      <a:pt x="1" y="84"/>
                      <a:pt x="1" y="89"/>
                    </a:cubicBezTo>
                    <a:cubicBezTo>
                      <a:pt x="1" y="90"/>
                      <a:pt x="1" y="90"/>
                      <a:pt x="2" y="91"/>
                    </a:cubicBezTo>
                    <a:cubicBezTo>
                      <a:pt x="6" y="93"/>
                      <a:pt x="78" y="140"/>
                      <a:pt x="80" y="143"/>
                    </a:cubicBezTo>
                    <a:cubicBezTo>
                      <a:pt x="83" y="145"/>
                      <a:pt x="85" y="150"/>
                      <a:pt x="85" y="150"/>
                    </a:cubicBezTo>
                    <a:cubicBezTo>
                      <a:pt x="85" y="150"/>
                      <a:pt x="90" y="151"/>
                      <a:pt x="94" y="153"/>
                    </a:cubicBezTo>
                    <a:cubicBezTo>
                      <a:pt x="98" y="155"/>
                      <a:pt x="98" y="161"/>
                      <a:pt x="98" y="161"/>
                    </a:cubicBezTo>
                    <a:cubicBezTo>
                      <a:pt x="98" y="161"/>
                      <a:pt x="103" y="160"/>
                      <a:pt x="106" y="160"/>
                    </a:cubicBezTo>
                    <a:cubicBezTo>
                      <a:pt x="109" y="159"/>
                      <a:pt x="119" y="156"/>
                      <a:pt x="119" y="156"/>
                    </a:cubicBezTo>
                    <a:cubicBezTo>
                      <a:pt x="133" y="144"/>
                      <a:pt x="133" y="144"/>
                      <a:pt x="133" y="144"/>
                    </a:cubicBezTo>
                    <a:cubicBezTo>
                      <a:pt x="168" y="122"/>
                      <a:pt x="168" y="122"/>
                      <a:pt x="168" y="122"/>
                    </a:cubicBezTo>
                    <a:cubicBezTo>
                      <a:pt x="168" y="122"/>
                      <a:pt x="168" y="122"/>
                      <a:pt x="168" y="122"/>
                    </a:cubicBezTo>
                    <a:cubicBezTo>
                      <a:pt x="167" y="118"/>
                      <a:pt x="166" y="115"/>
                      <a:pt x="164" y="115"/>
                    </a:cubicBezTo>
                    <a:cubicBezTo>
                      <a:pt x="162" y="115"/>
                      <a:pt x="160" y="114"/>
                      <a:pt x="158" y="114"/>
                    </a:cubicBezTo>
                    <a:cubicBezTo>
                      <a:pt x="156" y="114"/>
                      <a:pt x="153" y="112"/>
                      <a:pt x="152" y="110"/>
                    </a:cubicBezTo>
                    <a:cubicBezTo>
                      <a:pt x="152" y="108"/>
                      <a:pt x="153" y="107"/>
                      <a:pt x="151" y="104"/>
                    </a:cubicBezTo>
                    <a:cubicBezTo>
                      <a:pt x="150" y="101"/>
                      <a:pt x="148" y="100"/>
                      <a:pt x="148" y="99"/>
                    </a:cubicBezTo>
                    <a:cubicBezTo>
                      <a:pt x="148" y="98"/>
                      <a:pt x="151" y="96"/>
                      <a:pt x="151" y="95"/>
                    </a:cubicBezTo>
                    <a:cubicBezTo>
                      <a:pt x="152" y="95"/>
                      <a:pt x="150" y="93"/>
                      <a:pt x="150" y="91"/>
                    </a:cubicBezTo>
                    <a:cubicBezTo>
                      <a:pt x="150" y="90"/>
                      <a:pt x="149" y="88"/>
                      <a:pt x="150" y="86"/>
                    </a:cubicBezTo>
                    <a:cubicBezTo>
                      <a:pt x="151" y="85"/>
                      <a:pt x="152" y="84"/>
                      <a:pt x="151" y="81"/>
                    </a:cubicBezTo>
                    <a:cubicBezTo>
                      <a:pt x="149" y="78"/>
                      <a:pt x="153" y="76"/>
                      <a:pt x="151" y="73"/>
                    </a:cubicBezTo>
                    <a:cubicBezTo>
                      <a:pt x="149" y="69"/>
                      <a:pt x="147" y="66"/>
                      <a:pt x="147" y="65"/>
                    </a:cubicBezTo>
                    <a:cubicBezTo>
                      <a:pt x="147" y="65"/>
                      <a:pt x="148" y="64"/>
                      <a:pt x="149" y="63"/>
                    </a:cubicBezTo>
                    <a:cubicBezTo>
                      <a:pt x="149" y="63"/>
                      <a:pt x="148" y="62"/>
                      <a:pt x="148" y="61"/>
                    </a:cubicBezTo>
                    <a:cubicBezTo>
                      <a:pt x="148" y="58"/>
                      <a:pt x="146" y="49"/>
                      <a:pt x="145" y="47"/>
                    </a:cubicBezTo>
                    <a:cubicBezTo>
                      <a:pt x="143" y="45"/>
                      <a:pt x="138" y="44"/>
                      <a:pt x="138" y="42"/>
                    </a:cubicBezTo>
                    <a:cubicBezTo>
                      <a:pt x="138" y="41"/>
                      <a:pt x="138" y="39"/>
                      <a:pt x="135" y="37"/>
                    </a:cubicBezTo>
                    <a:cubicBezTo>
                      <a:pt x="132" y="36"/>
                      <a:pt x="130" y="29"/>
                      <a:pt x="132" y="29"/>
                    </a:cubicBezTo>
                    <a:cubicBezTo>
                      <a:pt x="134" y="29"/>
                      <a:pt x="135" y="24"/>
                      <a:pt x="137" y="23"/>
                    </a:cubicBezTo>
                    <a:cubicBezTo>
                      <a:pt x="139" y="22"/>
                      <a:pt x="141" y="18"/>
                      <a:pt x="139" y="15"/>
                    </a:cubicBezTo>
                    <a:cubicBezTo>
                      <a:pt x="138" y="13"/>
                      <a:pt x="139" y="7"/>
                      <a:pt x="139" y="2"/>
                    </a:cubicBezTo>
                    <a:cubicBezTo>
                      <a:pt x="136" y="2"/>
                      <a:pt x="133" y="1"/>
                      <a:pt x="132" y="1"/>
                    </a:cubicBezTo>
                    <a:cubicBezTo>
                      <a:pt x="130" y="0"/>
                      <a:pt x="126" y="1"/>
                      <a:pt x="124" y="2"/>
                    </a:cubicBezTo>
                    <a:cubicBezTo>
                      <a:pt x="121" y="2"/>
                      <a:pt x="115" y="6"/>
                      <a:pt x="113" y="4"/>
                    </a:cubicBezTo>
                    <a:cubicBezTo>
                      <a:pt x="110" y="2"/>
                      <a:pt x="89" y="5"/>
                      <a:pt x="82" y="6"/>
                    </a:cubicBezTo>
                    <a:cubicBezTo>
                      <a:pt x="76" y="6"/>
                      <a:pt x="74" y="12"/>
                      <a:pt x="70" y="12"/>
                    </a:cubicBezTo>
                    <a:cubicBezTo>
                      <a:pt x="66" y="12"/>
                      <a:pt x="60" y="15"/>
                      <a:pt x="57" y="19"/>
                    </a:cubicBezTo>
                    <a:cubicBezTo>
                      <a:pt x="56" y="20"/>
                      <a:pt x="55" y="20"/>
                      <a:pt x="54" y="20"/>
                    </a:cubicBezTo>
                    <a:cubicBezTo>
                      <a:pt x="55" y="21"/>
                      <a:pt x="55" y="22"/>
                      <a:pt x="56" y="23"/>
                    </a:cubicBezTo>
                    <a:cubicBezTo>
                      <a:pt x="57" y="25"/>
                      <a:pt x="58" y="28"/>
                      <a:pt x="58" y="31"/>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9" name="Freeform 197"/>
              <p:cNvSpPr/>
              <p:nvPr/>
            </p:nvSpPr>
            <p:spPr bwMode="auto">
              <a:xfrm>
                <a:off x="3456578" y="2727547"/>
                <a:ext cx="236503" cy="225752"/>
              </a:xfrm>
              <a:custGeom>
                <a:avLst/>
                <a:gdLst>
                  <a:gd name="T0" fmla="*/ 14 w 123"/>
                  <a:gd name="T1" fmla="*/ 7 h 117"/>
                  <a:gd name="T2" fmla="*/ 8 w 123"/>
                  <a:gd name="T3" fmla="*/ 13 h 117"/>
                  <a:gd name="T4" fmla="*/ 7 w 123"/>
                  <a:gd name="T5" fmla="*/ 16 h 117"/>
                  <a:gd name="T6" fmla="*/ 5 w 123"/>
                  <a:gd name="T7" fmla="*/ 23 h 117"/>
                  <a:gd name="T8" fmla="*/ 0 w 123"/>
                  <a:gd name="T9" fmla="*/ 27 h 117"/>
                  <a:gd name="T10" fmla="*/ 4 w 123"/>
                  <a:gd name="T11" fmla="*/ 35 h 117"/>
                  <a:gd name="T12" fmla="*/ 4 w 123"/>
                  <a:gd name="T13" fmla="*/ 43 h 117"/>
                  <a:gd name="T14" fmla="*/ 3 w 123"/>
                  <a:gd name="T15" fmla="*/ 48 h 117"/>
                  <a:gd name="T16" fmla="*/ 3 w 123"/>
                  <a:gd name="T17" fmla="*/ 53 h 117"/>
                  <a:gd name="T18" fmla="*/ 4 w 123"/>
                  <a:gd name="T19" fmla="*/ 57 h 117"/>
                  <a:gd name="T20" fmla="*/ 1 w 123"/>
                  <a:gd name="T21" fmla="*/ 61 h 117"/>
                  <a:gd name="T22" fmla="*/ 4 w 123"/>
                  <a:gd name="T23" fmla="*/ 66 h 117"/>
                  <a:gd name="T24" fmla="*/ 5 w 123"/>
                  <a:gd name="T25" fmla="*/ 72 h 117"/>
                  <a:gd name="T26" fmla="*/ 11 w 123"/>
                  <a:gd name="T27" fmla="*/ 76 h 117"/>
                  <a:gd name="T28" fmla="*/ 17 w 123"/>
                  <a:gd name="T29" fmla="*/ 77 h 117"/>
                  <a:gd name="T30" fmla="*/ 21 w 123"/>
                  <a:gd name="T31" fmla="*/ 84 h 117"/>
                  <a:gd name="T32" fmla="*/ 33 w 123"/>
                  <a:gd name="T33" fmla="*/ 87 h 117"/>
                  <a:gd name="T34" fmla="*/ 38 w 123"/>
                  <a:gd name="T35" fmla="*/ 92 h 117"/>
                  <a:gd name="T36" fmla="*/ 51 w 123"/>
                  <a:gd name="T37" fmla="*/ 84 h 117"/>
                  <a:gd name="T38" fmla="*/ 113 w 123"/>
                  <a:gd name="T39" fmla="*/ 117 h 117"/>
                  <a:gd name="T40" fmla="*/ 113 w 123"/>
                  <a:gd name="T41" fmla="*/ 113 h 117"/>
                  <a:gd name="T42" fmla="*/ 120 w 123"/>
                  <a:gd name="T43" fmla="*/ 113 h 117"/>
                  <a:gd name="T44" fmla="*/ 120 w 123"/>
                  <a:gd name="T45" fmla="*/ 34 h 117"/>
                  <a:gd name="T46" fmla="*/ 120 w 123"/>
                  <a:gd name="T47" fmla="*/ 22 h 117"/>
                  <a:gd name="T48" fmla="*/ 121 w 123"/>
                  <a:gd name="T49" fmla="*/ 12 h 117"/>
                  <a:gd name="T50" fmla="*/ 122 w 123"/>
                  <a:gd name="T51" fmla="*/ 10 h 117"/>
                  <a:gd name="T52" fmla="*/ 122 w 123"/>
                  <a:gd name="T53" fmla="*/ 10 h 117"/>
                  <a:gd name="T54" fmla="*/ 111 w 123"/>
                  <a:gd name="T55" fmla="*/ 7 h 117"/>
                  <a:gd name="T56" fmla="*/ 99 w 123"/>
                  <a:gd name="T57" fmla="*/ 1 h 117"/>
                  <a:gd name="T58" fmla="*/ 81 w 123"/>
                  <a:gd name="T59" fmla="*/ 10 h 117"/>
                  <a:gd name="T60" fmla="*/ 82 w 123"/>
                  <a:gd name="T61" fmla="*/ 20 h 117"/>
                  <a:gd name="T62" fmla="*/ 69 w 123"/>
                  <a:gd name="T63" fmla="*/ 21 h 117"/>
                  <a:gd name="T64" fmla="*/ 55 w 123"/>
                  <a:gd name="T65" fmla="*/ 15 h 117"/>
                  <a:gd name="T66" fmla="*/ 47 w 123"/>
                  <a:gd name="T67" fmla="*/ 10 h 117"/>
                  <a:gd name="T68" fmla="*/ 41 w 123"/>
                  <a:gd name="T69" fmla="*/ 5 h 117"/>
                  <a:gd name="T70" fmla="*/ 27 w 123"/>
                  <a:gd name="T71" fmla="*/ 2 h 117"/>
                  <a:gd name="T72" fmla="*/ 17 w 123"/>
                  <a:gd name="T73" fmla="*/ 0 h 117"/>
                  <a:gd name="T74" fmla="*/ 17 w 123"/>
                  <a:gd name="T75" fmla="*/ 4 h 117"/>
                  <a:gd name="T76" fmla="*/ 14 w 123"/>
                  <a:gd name="T77" fmla="*/ 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3" h="117">
                    <a:moveTo>
                      <a:pt x="14" y="7"/>
                    </a:moveTo>
                    <a:cubicBezTo>
                      <a:pt x="13" y="7"/>
                      <a:pt x="9" y="12"/>
                      <a:pt x="8" y="13"/>
                    </a:cubicBezTo>
                    <a:cubicBezTo>
                      <a:pt x="7" y="13"/>
                      <a:pt x="6" y="15"/>
                      <a:pt x="7" y="16"/>
                    </a:cubicBezTo>
                    <a:cubicBezTo>
                      <a:pt x="7" y="17"/>
                      <a:pt x="7" y="20"/>
                      <a:pt x="5" y="23"/>
                    </a:cubicBezTo>
                    <a:cubicBezTo>
                      <a:pt x="4" y="25"/>
                      <a:pt x="1" y="26"/>
                      <a:pt x="0" y="27"/>
                    </a:cubicBezTo>
                    <a:cubicBezTo>
                      <a:pt x="0" y="28"/>
                      <a:pt x="2" y="31"/>
                      <a:pt x="4" y="35"/>
                    </a:cubicBezTo>
                    <a:cubicBezTo>
                      <a:pt x="6" y="38"/>
                      <a:pt x="2" y="40"/>
                      <a:pt x="4" y="43"/>
                    </a:cubicBezTo>
                    <a:cubicBezTo>
                      <a:pt x="5" y="46"/>
                      <a:pt x="4" y="47"/>
                      <a:pt x="3" y="48"/>
                    </a:cubicBezTo>
                    <a:cubicBezTo>
                      <a:pt x="2" y="50"/>
                      <a:pt x="3" y="52"/>
                      <a:pt x="3" y="53"/>
                    </a:cubicBezTo>
                    <a:cubicBezTo>
                      <a:pt x="3" y="55"/>
                      <a:pt x="5" y="57"/>
                      <a:pt x="4" y="57"/>
                    </a:cubicBezTo>
                    <a:cubicBezTo>
                      <a:pt x="4" y="58"/>
                      <a:pt x="1" y="60"/>
                      <a:pt x="1" y="61"/>
                    </a:cubicBezTo>
                    <a:cubicBezTo>
                      <a:pt x="1" y="62"/>
                      <a:pt x="3" y="63"/>
                      <a:pt x="4" y="66"/>
                    </a:cubicBezTo>
                    <a:cubicBezTo>
                      <a:pt x="6" y="69"/>
                      <a:pt x="5" y="70"/>
                      <a:pt x="5" y="72"/>
                    </a:cubicBezTo>
                    <a:cubicBezTo>
                      <a:pt x="6" y="74"/>
                      <a:pt x="9" y="76"/>
                      <a:pt x="11" y="76"/>
                    </a:cubicBezTo>
                    <a:cubicBezTo>
                      <a:pt x="13" y="76"/>
                      <a:pt x="15" y="77"/>
                      <a:pt x="17" y="77"/>
                    </a:cubicBezTo>
                    <a:cubicBezTo>
                      <a:pt x="19" y="77"/>
                      <a:pt x="20" y="80"/>
                      <a:pt x="21" y="84"/>
                    </a:cubicBezTo>
                    <a:cubicBezTo>
                      <a:pt x="22" y="84"/>
                      <a:pt x="30" y="84"/>
                      <a:pt x="33" y="87"/>
                    </a:cubicBezTo>
                    <a:cubicBezTo>
                      <a:pt x="36" y="89"/>
                      <a:pt x="38" y="92"/>
                      <a:pt x="38" y="92"/>
                    </a:cubicBezTo>
                    <a:cubicBezTo>
                      <a:pt x="51" y="84"/>
                      <a:pt x="51" y="84"/>
                      <a:pt x="51" y="84"/>
                    </a:cubicBezTo>
                    <a:cubicBezTo>
                      <a:pt x="113" y="117"/>
                      <a:pt x="113" y="117"/>
                      <a:pt x="113" y="117"/>
                    </a:cubicBezTo>
                    <a:cubicBezTo>
                      <a:pt x="113" y="113"/>
                      <a:pt x="113" y="113"/>
                      <a:pt x="113" y="113"/>
                    </a:cubicBezTo>
                    <a:cubicBezTo>
                      <a:pt x="120" y="113"/>
                      <a:pt x="120" y="113"/>
                      <a:pt x="120" y="113"/>
                    </a:cubicBezTo>
                    <a:cubicBezTo>
                      <a:pt x="120" y="113"/>
                      <a:pt x="120" y="40"/>
                      <a:pt x="120" y="34"/>
                    </a:cubicBezTo>
                    <a:cubicBezTo>
                      <a:pt x="120" y="29"/>
                      <a:pt x="118" y="25"/>
                      <a:pt x="120" y="22"/>
                    </a:cubicBezTo>
                    <a:cubicBezTo>
                      <a:pt x="123" y="19"/>
                      <a:pt x="119" y="18"/>
                      <a:pt x="121" y="12"/>
                    </a:cubicBezTo>
                    <a:cubicBezTo>
                      <a:pt x="121" y="12"/>
                      <a:pt x="122" y="11"/>
                      <a:pt x="122" y="10"/>
                    </a:cubicBezTo>
                    <a:cubicBezTo>
                      <a:pt x="122" y="10"/>
                      <a:pt x="122" y="10"/>
                      <a:pt x="122" y="10"/>
                    </a:cubicBezTo>
                    <a:cubicBezTo>
                      <a:pt x="121" y="8"/>
                      <a:pt x="118" y="8"/>
                      <a:pt x="111" y="7"/>
                    </a:cubicBezTo>
                    <a:cubicBezTo>
                      <a:pt x="104" y="6"/>
                      <a:pt x="107" y="1"/>
                      <a:pt x="99" y="1"/>
                    </a:cubicBezTo>
                    <a:cubicBezTo>
                      <a:pt x="91" y="0"/>
                      <a:pt x="81" y="7"/>
                      <a:pt x="81" y="10"/>
                    </a:cubicBezTo>
                    <a:cubicBezTo>
                      <a:pt x="81" y="13"/>
                      <a:pt x="84" y="17"/>
                      <a:pt x="82" y="20"/>
                    </a:cubicBezTo>
                    <a:cubicBezTo>
                      <a:pt x="79" y="24"/>
                      <a:pt x="73" y="24"/>
                      <a:pt x="69" y="21"/>
                    </a:cubicBezTo>
                    <a:cubicBezTo>
                      <a:pt x="65" y="17"/>
                      <a:pt x="59" y="15"/>
                      <a:pt x="55" y="15"/>
                    </a:cubicBezTo>
                    <a:cubicBezTo>
                      <a:pt x="50" y="15"/>
                      <a:pt x="46" y="12"/>
                      <a:pt x="47" y="10"/>
                    </a:cubicBezTo>
                    <a:cubicBezTo>
                      <a:pt x="47" y="7"/>
                      <a:pt x="45" y="6"/>
                      <a:pt x="41" y="5"/>
                    </a:cubicBezTo>
                    <a:cubicBezTo>
                      <a:pt x="37" y="4"/>
                      <a:pt x="34" y="1"/>
                      <a:pt x="27" y="2"/>
                    </a:cubicBezTo>
                    <a:cubicBezTo>
                      <a:pt x="23" y="3"/>
                      <a:pt x="20" y="1"/>
                      <a:pt x="17" y="0"/>
                    </a:cubicBezTo>
                    <a:cubicBezTo>
                      <a:pt x="17" y="2"/>
                      <a:pt x="17" y="3"/>
                      <a:pt x="17" y="4"/>
                    </a:cubicBezTo>
                    <a:cubicBezTo>
                      <a:pt x="17" y="7"/>
                      <a:pt x="15" y="6"/>
                      <a:pt x="14" y="7"/>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0" name="Freeform 198"/>
              <p:cNvSpPr/>
              <p:nvPr/>
            </p:nvSpPr>
            <p:spPr bwMode="auto">
              <a:xfrm>
                <a:off x="3051145" y="3043907"/>
                <a:ext cx="44536" cy="15357"/>
              </a:xfrm>
              <a:custGeom>
                <a:avLst/>
                <a:gdLst>
                  <a:gd name="T0" fmla="*/ 12 w 23"/>
                  <a:gd name="T1" fmla="*/ 5 h 8"/>
                  <a:gd name="T2" fmla="*/ 19 w 23"/>
                  <a:gd name="T3" fmla="*/ 7 h 8"/>
                  <a:gd name="T4" fmla="*/ 23 w 23"/>
                  <a:gd name="T5" fmla="*/ 5 h 8"/>
                  <a:gd name="T6" fmla="*/ 19 w 23"/>
                  <a:gd name="T7" fmla="*/ 5 h 8"/>
                  <a:gd name="T8" fmla="*/ 11 w 23"/>
                  <a:gd name="T9" fmla="*/ 1 h 8"/>
                  <a:gd name="T10" fmla="*/ 1 w 23"/>
                  <a:gd name="T11" fmla="*/ 3 h 8"/>
                  <a:gd name="T12" fmla="*/ 0 w 23"/>
                  <a:gd name="T13" fmla="*/ 8 h 8"/>
                  <a:gd name="T14" fmla="*/ 3 w 23"/>
                  <a:gd name="T15" fmla="*/ 7 h 8"/>
                  <a:gd name="T16" fmla="*/ 12 w 23"/>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8">
                    <a:moveTo>
                      <a:pt x="12" y="5"/>
                    </a:moveTo>
                    <a:cubicBezTo>
                      <a:pt x="13" y="3"/>
                      <a:pt x="16" y="6"/>
                      <a:pt x="19" y="7"/>
                    </a:cubicBezTo>
                    <a:cubicBezTo>
                      <a:pt x="21" y="7"/>
                      <a:pt x="23" y="5"/>
                      <a:pt x="23" y="5"/>
                    </a:cubicBezTo>
                    <a:cubicBezTo>
                      <a:pt x="23" y="5"/>
                      <a:pt x="23" y="5"/>
                      <a:pt x="19" y="5"/>
                    </a:cubicBezTo>
                    <a:cubicBezTo>
                      <a:pt x="15" y="4"/>
                      <a:pt x="15" y="0"/>
                      <a:pt x="11" y="1"/>
                    </a:cubicBezTo>
                    <a:cubicBezTo>
                      <a:pt x="8" y="3"/>
                      <a:pt x="6" y="3"/>
                      <a:pt x="1" y="3"/>
                    </a:cubicBezTo>
                    <a:cubicBezTo>
                      <a:pt x="1" y="4"/>
                      <a:pt x="0" y="6"/>
                      <a:pt x="0" y="8"/>
                    </a:cubicBezTo>
                    <a:cubicBezTo>
                      <a:pt x="1" y="8"/>
                      <a:pt x="2" y="7"/>
                      <a:pt x="3" y="7"/>
                    </a:cubicBezTo>
                    <a:cubicBezTo>
                      <a:pt x="5" y="7"/>
                      <a:pt x="10" y="6"/>
                      <a:pt x="12" y="5"/>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1" name="Freeform 199"/>
              <p:cNvSpPr/>
              <p:nvPr/>
            </p:nvSpPr>
            <p:spPr bwMode="auto">
              <a:xfrm>
                <a:off x="3041931" y="3000906"/>
                <a:ext cx="92144" cy="70643"/>
              </a:xfrm>
              <a:custGeom>
                <a:avLst/>
                <a:gdLst>
                  <a:gd name="T0" fmla="*/ 11 w 48"/>
                  <a:gd name="T1" fmla="*/ 36 h 37"/>
                  <a:gd name="T2" fmla="*/ 16 w 48"/>
                  <a:gd name="T3" fmla="*/ 34 h 37"/>
                  <a:gd name="T4" fmla="*/ 27 w 48"/>
                  <a:gd name="T5" fmla="*/ 33 h 37"/>
                  <a:gd name="T6" fmla="*/ 29 w 48"/>
                  <a:gd name="T7" fmla="*/ 34 h 37"/>
                  <a:gd name="T8" fmla="*/ 29 w 48"/>
                  <a:gd name="T9" fmla="*/ 33 h 37"/>
                  <a:gd name="T10" fmla="*/ 35 w 48"/>
                  <a:gd name="T11" fmla="*/ 35 h 37"/>
                  <a:gd name="T12" fmla="*/ 47 w 48"/>
                  <a:gd name="T13" fmla="*/ 36 h 37"/>
                  <a:gd name="T14" fmla="*/ 48 w 48"/>
                  <a:gd name="T15" fmla="*/ 36 h 37"/>
                  <a:gd name="T16" fmla="*/ 48 w 48"/>
                  <a:gd name="T17" fmla="*/ 30 h 37"/>
                  <a:gd name="T18" fmla="*/ 43 w 48"/>
                  <a:gd name="T19" fmla="*/ 25 h 37"/>
                  <a:gd name="T20" fmla="*/ 42 w 48"/>
                  <a:gd name="T21" fmla="*/ 20 h 37"/>
                  <a:gd name="T22" fmla="*/ 41 w 48"/>
                  <a:gd name="T23" fmla="*/ 18 h 37"/>
                  <a:gd name="T24" fmla="*/ 36 w 48"/>
                  <a:gd name="T25" fmla="*/ 12 h 37"/>
                  <a:gd name="T26" fmla="*/ 31 w 48"/>
                  <a:gd name="T27" fmla="*/ 5 h 37"/>
                  <a:gd name="T28" fmla="*/ 28 w 48"/>
                  <a:gd name="T29" fmla="*/ 5 h 37"/>
                  <a:gd name="T30" fmla="*/ 23 w 48"/>
                  <a:gd name="T31" fmla="*/ 1 h 37"/>
                  <a:gd name="T32" fmla="*/ 17 w 48"/>
                  <a:gd name="T33" fmla="*/ 2 h 37"/>
                  <a:gd name="T34" fmla="*/ 10 w 48"/>
                  <a:gd name="T35" fmla="*/ 2 h 37"/>
                  <a:gd name="T36" fmla="*/ 5 w 48"/>
                  <a:gd name="T37" fmla="*/ 6 h 37"/>
                  <a:gd name="T38" fmla="*/ 5 w 48"/>
                  <a:gd name="T39" fmla="*/ 6 h 37"/>
                  <a:gd name="T40" fmla="*/ 3 w 48"/>
                  <a:gd name="T41" fmla="*/ 12 h 37"/>
                  <a:gd name="T42" fmla="*/ 6 w 48"/>
                  <a:gd name="T43" fmla="*/ 24 h 37"/>
                  <a:gd name="T44" fmla="*/ 6 w 48"/>
                  <a:gd name="T45" fmla="*/ 25 h 37"/>
                  <a:gd name="T46" fmla="*/ 16 w 48"/>
                  <a:gd name="T47" fmla="*/ 23 h 37"/>
                  <a:gd name="T48" fmla="*/ 24 w 48"/>
                  <a:gd name="T49" fmla="*/ 27 h 37"/>
                  <a:gd name="T50" fmla="*/ 28 w 48"/>
                  <a:gd name="T51" fmla="*/ 27 h 37"/>
                  <a:gd name="T52" fmla="*/ 24 w 48"/>
                  <a:gd name="T53" fmla="*/ 29 h 37"/>
                  <a:gd name="T54" fmla="*/ 17 w 48"/>
                  <a:gd name="T55" fmla="*/ 27 h 37"/>
                  <a:gd name="T56" fmla="*/ 8 w 48"/>
                  <a:gd name="T57" fmla="*/ 29 h 37"/>
                  <a:gd name="T58" fmla="*/ 5 w 48"/>
                  <a:gd name="T59" fmla="*/ 30 h 37"/>
                  <a:gd name="T60" fmla="*/ 6 w 48"/>
                  <a:gd name="T61" fmla="*/ 34 h 37"/>
                  <a:gd name="T62" fmla="*/ 7 w 48"/>
                  <a:gd name="T63" fmla="*/ 35 h 37"/>
                  <a:gd name="T64" fmla="*/ 11 w 48"/>
                  <a:gd name="T6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 h="37">
                    <a:moveTo>
                      <a:pt x="11" y="36"/>
                    </a:moveTo>
                    <a:cubicBezTo>
                      <a:pt x="13" y="36"/>
                      <a:pt x="16" y="34"/>
                      <a:pt x="16" y="34"/>
                    </a:cubicBezTo>
                    <a:cubicBezTo>
                      <a:pt x="16" y="34"/>
                      <a:pt x="26" y="33"/>
                      <a:pt x="27" y="33"/>
                    </a:cubicBezTo>
                    <a:cubicBezTo>
                      <a:pt x="28" y="33"/>
                      <a:pt x="29" y="33"/>
                      <a:pt x="29" y="34"/>
                    </a:cubicBezTo>
                    <a:cubicBezTo>
                      <a:pt x="29" y="33"/>
                      <a:pt x="29" y="33"/>
                      <a:pt x="29" y="33"/>
                    </a:cubicBezTo>
                    <a:cubicBezTo>
                      <a:pt x="29" y="33"/>
                      <a:pt x="35" y="34"/>
                      <a:pt x="35" y="35"/>
                    </a:cubicBezTo>
                    <a:cubicBezTo>
                      <a:pt x="35" y="36"/>
                      <a:pt x="43" y="37"/>
                      <a:pt x="47" y="36"/>
                    </a:cubicBezTo>
                    <a:cubicBezTo>
                      <a:pt x="47" y="36"/>
                      <a:pt x="47" y="36"/>
                      <a:pt x="48" y="36"/>
                    </a:cubicBezTo>
                    <a:cubicBezTo>
                      <a:pt x="48" y="34"/>
                      <a:pt x="48" y="31"/>
                      <a:pt x="48" y="30"/>
                    </a:cubicBezTo>
                    <a:cubicBezTo>
                      <a:pt x="47" y="29"/>
                      <a:pt x="45" y="27"/>
                      <a:pt x="43" y="25"/>
                    </a:cubicBezTo>
                    <a:cubicBezTo>
                      <a:pt x="42" y="24"/>
                      <a:pt x="42" y="20"/>
                      <a:pt x="42" y="20"/>
                    </a:cubicBezTo>
                    <a:cubicBezTo>
                      <a:pt x="41" y="18"/>
                      <a:pt x="41" y="18"/>
                      <a:pt x="41" y="18"/>
                    </a:cubicBezTo>
                    <a:cubicBezTo>
                      <a:pt x="41" y="18"/>
                      <a:pt x="40" y="13"/>
                      <a:pt x="36" y="12"/>
                    </a:cubicBezTo>
                    <a:cubicBezTo>
                      <a:pt x="33" y="11"/>
                      <a:pt x="31" y="5"/>
                      <a:pt x="31" y="5"/>
                    </a:cubicBezTo>
                    <a:cubicBezTo>
                      <a:pt x="28" y="5"/>
                      <a:pt x="28" y="5"/>
                      <a:pt x="28" y="5"/>
                    </a:cubicBezTo>
                    <a:cubicBezTo>
                      <a:pt x="28" y="5"/>
                      <a:pt x="25" y="2"/>
                      <a:pt x="23" y="1"/>
                    </a:cubicBezTo>
                    <a:cubicBezTo>
                      <a:pt x="21" y="0"/>
                      <a:pt x="17" y="2"/>
                      <a:pt x="17" y="2"/>
                    </a:cubicBezTo>
                    <a:cubicBezTo>
                      <a:pt x="17" y="2"/>
                      <a:pt x="12" y="2"/>
                      <a:pt x="10" y="2"/>
                    </a:cubicBezTo>
                    <a:cubicBezTo>
                      <a:pt x="7" y="1"/>
                      <a:pt x="7" y="5"/>
                      <a:pt x="5" y="6"/>
                    </a:cubicBezTo>
                    <a:cubicBezTo>
                      <a:pt x="5" y="6"/>
                      <a:pt x="5" y="6"/>
                      <a:pt x="5" y="6"/>
                    </a:cubicBezTo>
                    <a:cubicBezTo>
                      <a:pt x="4" y="8"/>
                      <a:pt x="4" y="10"/>
                      <a:pt x="3" y="12"/>
                    </a:cubicBezTo>
                    <a:cubicBezTo>
                      <a:pt x="0" y="16"/>
                      <a:pt x="4" y="22"/>
                      <a:pt x="6" y="24"/>
                    </a:cubicBezTo>
                    <a:cubicBezTo>
                      <a:pt x="6" y="24"/>
                      <a:pt x="6" y="24"/>
                      <a:pt x="6" y="25"/>
                    </a:cubicBezTo>
                    <a:cubicBezTo>
                      <a:pt x="11" y="25"/>
                      <a:pt x="13" y="25"/>
                      <a:pt x="16" y="23"/>
                    </a:cubicBezTo>
                    <a:cubicBezTo>
                      <a:pt x="20" y="22"/>
                      <a:pt x="20" y="26"/>
                      <a:pt x="24" y="27"/>
                    </a:cubicBezTo>
                    <a:cubicBezTo>
                      <a:pt x="28" y="27"/>
                      <a:pt x="28" y="27"/>
                      <a:pt x="28" y="27"/>
                    </a:cubicBezTo>
                    <a:cubicBezTo>
                      <a:pt x="28" y="27"/>
                      <a:pt x="26" y="29"/>
                      <a:pt x="24" y="29"/>
                    </a:cubicBezTo>
                    <a:cubicBezTo>
                      <a:pt x="21" y="28"/>
                      <a:pt x="18" y="25"/>
                      <a:pt x="17" y="27"/>
                    </a:cubicBezTo>
                    <a:cubicBezTo>
                      <a:pt x="15" y="28"/>
                      <a:pt x="10" y="29"/>
                      <a:pt x="8" y="29"/>
                    </a:cubicBezTo>
                    <a:cubicBezTo>
                      <a:pt x="7" y="29"/>
                      <a:pt x="6" y="30"/>
                      <a:pt x="5" y="30"/>
                    </a:cubicBezTo>
                    <a:cubicBezTo>
                      <a:pt x="5" y="31"/>
                      <a:pt x="5" y="33"/>
                      <a:pt x="6" y="34"/>
                    </a:cubicBezTo>
                    <a:cubicBezTo>
                      <a:pt x="6" y="34"/>
                      <a:pt x="7" y="34"/>
                      <a:pt x="7" y="35"/>
                    </a:cubicBezTo>
                    <a:cubicBezTo>
                      <a:pt x="11" y="34"/>
                      <a:pt x="10" y="36"/>
                      <a:pt x="11" y="36"/>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2" name="Freeform 200"/>
              <p:cNvSpPr/>
              <p:nvPr/>
            </p:nvSpPr>
            <p:spPr bwMode="auto">
              <a:xfrm>
                <a:off x="3054218" y="3063872"/>
                <a:ext cx="43001" cy="26107"/>
              </a:xfrm>
              <a:custGeom>
                <a:avLst/>
                <a:gdLst>
                  <a:gd name="T0" fmla="*/ 12 w 22"/>
                  <a:gd name="T1" fmla="*/ 12 h 13"/>
                  <a:gd name="T2" fmla="*/ 18 w 22"/>
                  <a:gd name="T3" fmla="*/ 9 h 13"/>
                  <a:gd name="T4" fmla="*/ 21 w 22"/>
                  <a:gd name="T5" fmla="*/ 7 h 13"/>
                  <a:gd name="T6" fmla="*/ 21 w 22"/>
                  <a:gd name="T7" fmla="*/ 4 h 13"/>
                  <a:gd name="T8" fmla="*/ 22 w 22"/>
                  <a:gd name="T9" fmla="*/ 1 h 13"/>
                  <a:gd name="T10" fmla="*/ 20 w 22"/>
                  <a:gd name="T11" fmla="*/ 0 h 13"/>
                  <a:gd name="T12" fmla="*/ 9 w 22"/>
                  <a:gd name="T13" fmla="*/ 1 h 13"/>
                  <a:gd name="T14" fmla="*/ 4 w 22"/>
                  <a:gd name="T15" fmla="*/ 3 h 13"/>
                  <a:gd name="T16" fmla="*/ 0 w 22"/>
                  <a:gd name="T17" fmla="*/ 2 h 13"/>
                  <a:gd name="T18" fmla="*/ 6 w 22"/>
                  <a:gd name="T19" fmla="*/ 7 h 13"/>
                  <a:gd name="T20" fmla="*/ 10 w 22"/>
                  <a:gd name="T21" fmla="*/ 13 h 13"/>
                  <a:gd name="T22" fmla="*/ 11 w 22"/>
                  <a:gd name="T23" fmla="*/ 13 h 13"/>
                  <a:gd name="T24" fmla="*/ 12 w 22"/>
                  <a:gd name="T25"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3">
                    <a:moveTo>
                      <a:pt x="12" y="12"/>
                    </a:moveTo>
                    <a:cubicBezTo>
                      <a:pt x="13" y="11"/>
                      <a:pt x="17" y="8"/>
                      <a:pt x="18" y="9"/>
                    </a:cubicBezTo>
                    <a:cubicBezTo>
                      <a:pt x="19" y="9"/>
                      <a:pt x="21" y="8"/>
                      <a:pt x="21" y="7"/>
                    </a:cubicBezTo>
                    <a:cubicBezTo>
                      <a:pt x="21" y="7"/>
                      <a:pt x="19" y="4"/>
                      <a:pt x="21" y="4"/>
                    </a:cubicBezTo>
                    <a:cubicBezTo>
                      <a:pt x="22" y="3"/>
                      <a:pt x="22" y="2"/>
                      <a:pt x="22" y="1"/>
                    </a:cubicBezTo>
                    <a:cubicBezTo>
                      <a:pt x="22" y="0"/>
                      <a:pt x="21" y="0"/>
                      <a:pt x="20" y="0"/>
                    </a:cubicBezTo>
                    <a:cubicBezTo>
                      <a:pt x="19" y="0"/>
                      <a:pt x="9" y="1"/>
                      <a:pt x="9" y="1"/>
                    </a:cubicBezTo>
                    <a:cubicBezTo>
                      <a:pt x="9" y="1"/>
                      <a:pt x="6" y="3"/>
                      <a:pt x="4" y="3"/>
                    </a:cubicBezTo>
                    <a:cubicBezTo>
                      <a:pt x="3" y="3"/>
                      <a:pt x="4" y="1"/>
                      <a:pt x="0" y="2"/>
                    </a:cubicBezTo>
                    <a:cubicBezTo>
                      <a:pt x="2" y="4"/>
                      <a:pt x="2" y="5"/>
                      <a:pt x="6" y="7"/>
                    </a:cubicBezTo>
                    <a:cubicBezTo>
                      <a:pt x="11" y="8"/>
                      <a:pt x="6" y="10"/>
                      <a:pt x="10" y="13"/>
                    </a:cubicBezTo>
                    <a:cubicBezTo>
                      <a:pt x="10" y="13"/>
                      <a:pt x="10" y="13"/>
                      <a:pt x="11" y="13"/>
                    </a:cubicBezTo>
                    <a:cubicBezTo>
                      <a:pt x="11" y="13"/>
                      <a:pt x="11" y="13"/>
                      <a:pt x="12" y="12"/>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3" name="Freeform 201"/>
              <p:cNvSpPr/>
              <p:nvPr/>
            </p:nvSpPr>
            <p:spPr bwMode="auto">
              <a:xfrm>
                <a:off x="3533366" y="3086908"/>
                <a:ext cx="190430" cy="135144"/>
              </a:xfrm>
              <a:custGeom>
                <a:avLst/>
                <a:gdLst>
                  <a:gd name="T0" fmla="*/ 91 w 99"/>
                  <a:gd name="T1" fmla="*/ 40 h 70"/>
                  <a:gd name="T2" fmla="*/ 88 w 99"/>
                  <a:gd name="T3" fmla="*/ 34 h 70"/>
                  <a:gd name="T4" fmla="*/ 83 w 99"/>
                  <a:gd name="T5" fmla="*/ 30 h 70"/>
                  <a:gd name="T6" fmla="*/ 80 w 99"/>
                  <a:gd name="T7" fmla="*/ 25 h 70"/>
                  <a:gd name="T8" fmla="*/ 73 w 99"/>
                  <a:gd name="T9" fmla="*/ 22 h 70"/>
                  <a:gd name="T10" fmla="*/ 72 w 99"/>
                  <a:gd name="T11" fmla="*/ 19 h 70"/>
                  <a:gd name="T12" fmla="*/ 69 w 99"/>
                  <a:gd name="T13" fmla="*/ 19 h 70"/>
                  <a:gd name="T14" fmla="*/ 70 w 99"/>
                  <a:gd name="T15" fmla="*/ 16 h 70"/>
                  <a:gd name="T16" fmla="*/ 69 w 99"/>
                  <a:gd name="T17" fmla="*/ 9 h 70"/>
                  <a:gd name="T18" fmla="*/ 64 w 99"/>
                  <a:gd name="T19" fmla="*/ 1 h 70"/>
                  <a:gd name="T20" fmla="*/ 62 w 99"/>
                  <a:gd name="T21" fmla="*/ 1 h 70"/>
                  <a:gd name="T22" fmla="*/ 56 w 99"/>
                  <a:gd name="T23" fmla="*/ 4 h 70"/>
                  <a:gd name="T24" fmla="*/ 54 w 99"/>
                  <a:gd name="T25" fmla="*/ 7 h 70"/>
                  <a:gd name="T26" fmla="*/ 46 w 99"/>
                  <a:gd name="T27" fmla="*/ 15 h 70"/>
                  <a:gd name="T28" fmla="*/ 35 w 99"/>
                  <a:gd name="T29" fmla="*/ 18 h 70"/>
                  <a:gd name="T30" fmla="*/ 34 w 99"/>
                  <a:gd name="T31" fmla="*/ 22 h 70"/>
                  <a:gd name="T32" fmla="*/ 27 w 99"/>
                  <a:gd name="T33" fmla="*/ 26 h 70"/>
                  <a:gd name="T34" fmla="*/ 18 w 99"/>
                  <a:gd name="T35" fmla="*/ 28 h 70"/>
                  <a:gd name="T36" fmla="*/ 13 w 99"/>
                  <a:gd name="T37" fmla="*/ 28 h 70"/>
                  <a:gd name="T38" fmla="*/ 9 w 99"/>
                  <a:gd name="T39" fmla="*/ 30 h 70"/>
                  <a:gd name="T40" fmla="*/ 8 w 99"/>
                  <a:gd name="T41" fmla="*/ 30 h 70"/>
                  <a:gd name="T42" fmla="*/ 4 w 99"/>
                  <a:gd name="T43" fmla="*/ 35 h 70"/>
                  <a:gd name="T44" fmla="*/ 0 w 99"/>
                  <a:gd name="T45" fmla="*/ 43 h 70"/>
                  <a:gd name="T46" fmla="*/ 1 w 99"/>
                  <a:gd name="T47" fmla="*/ 49 h 70"/>
                  <a:gd name="T48" fmla="*/ 3 w 99"/>
                  <a:gd name="T49" fmla="*/ 56 h 70"/>
                  <a:gd name="T50" fmla="*/ 4 w 99"/>
                  <a:gd name="T51" fmla="*/ 60 h 70"/>
                  <a:gd name="T52" fmla="*/ 6 w 99"/>
                  <a:gd name="T53" fmla="*/ 63 h 70"/>
                  <a:gd name="T54" fmla="*/ 11 w 99"/>
                  <a:gd name="T55" fmla="*/ 68 h 70"/>
                  <a:gd name="T56" fmla="*/ 13 w 99"/>
                  <a:gd name="T57" fmla="*/ 70 h 70"/>
                  <a:gd name="T58" fmla="*/ 13 w 99"/>
                  <a:gd name="T59" fmla="*/ 69 h 70"/>
                  <a:gd name="T60" fmla="*/ 15 w 99"/>
                  <a:gd name="T61" fmla="*/ 63 h 70"/>
                  <a:gd name="T62" fmla="*/ 19 w 99"/>
                  <a:gd name="T63" fmla="*/ 62 h 70"/>
                  <a:gd name="T64" fmla="*/ 23 w 99"/>
                  <a:gd name="T65" fmla="*/ 61 h 70"/>
                  <a:gd name="T66" fmla="*/ 30 w 99"/>
                  <a:gd name="T67" fmla="*/ 62 h 70"/>
                  <a:gd name="T68" fmla="*/ 30 w 99"/>
                  <a:gd name="T69" fmla="*/ 56 h 70"/>
                  <a:gd name="T70" fmla="*/ 38 w 99"/>
                  <a:gd name="T71" fmla="*/ 50 h 70"/>
                  <a:gd name="T72" fmla="*/ 45 w 99"/>
                  <a:gd name="T73" fmla="*/ 54 h 70"/>
                  <a:gd name="T74" fmla="*/ 60 w 99"/>
                  <a:gd name="T75" fmla="*/ 57 h 70"/>
                  <a:gd name="T76" fmla="*/ 62 w 99"/>
                  <a:gd name="T77" fmla="*/ 52 h 70"/>
                  <a:gd name="T78" fmla="*/ 69 w 99"/>
                  <a:gd name="T79" fmla="*/ 52 h 70"/>
                  <a:gd name="T80" fmla="*/ 77 w 99"/>
                  <a:gd name="T81" fmla="*/ 50 h 70"/>
                  <a:gd name="T82" fmla="*/ 84 w 99"/>
                  <a:gd name="T83" fmla="*/ 49 h 70"/>
                  <a:gd name="T84" fmla="*/ 93 w 99"/>
                  <a:gd name="T85" fmla="*/ 50 h 70"/>
                  <a:gd name="T86" fmla="*/ 99 w 99"/>
                  <a:gd name="T87" fmla="*/ 49 h 70"/>
                  <a:gd name="T88" fmla="*/ 97 w 99"/>
                  <a:gd name="T89" fmla="*/ 44 h 70"/>
                  <a:gd name="T90" fmla="*/ 91 w 99"/>
                  <a:gd name="T91"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 h="70">
                    <a:moveTo>
                      <a:pt x="91" y="40"/>
                    </a:moveTo>
                    <a:cubicBezTo>
                      <a:pt x="91" y="38"/>
                      <a:pt x="91" y="37"/>
                      <a:pt x="88" y="34"/>
                    </a:cubicBezTo>
                    <a:cubicBezTo>
                      <a:pt x="85" y="32"/>
                      <a:pt x="83" y="31"/>
                      <a:pt x="83" y="30"/>
                    </a:cubicBezTo>
                    <a:cubicBezTo>
                      <a:pt x="83" y="28"/>
                      <a:pt x="82" y="28"/>
                      <a:pt x="80" y="25"/>
                    </a:cubicBezTo>
                    <a:cubicBezTo>
                      <a:pt x="77" y="22"/>
                      <a:pt x="73" y="22"/>
                      <a:pt x="73" y="22"/>
                    </a:cubicBezTo>
                    <a:cubicBezTo>
                      <a:pt x="72" y="19"/>
                      <a:pt x="72" y="19"/>
                      <a:pt x="72" y="19"/>
                    </a:cubicBezTo>
                    <a:cubicBezTo>
                      <a:pt x="69" y="19"/>
                      <a:pt x="69" y="19"/>
                      <a:pt x="69" y="19"/>
                    </a:cubicBezTo>
                    <a:cubicBezTo>
                      <a:pt x="69" y="19"/>
                      <a:pt x="67" y="17"/>
                      <a:pt x="70" y="16"/>
                    </a:cubicBezTo>
                    <a:cubicBezTo>
                      <a:pt x="73" y="14"/>
                      <a:pt x="70" y="10"/>
                      <a:pt x="69" y="9"/>
                    </a:cubicBezTo>
                    <a:cubicBezTo>
                      <a:pt x="69" y="8"/>
                      <a:pt x="65" y="2"/>
                      <a:pt x="64" y="1"/>
                    </a:cubicBezTo>
                    <a:cubicBezTo>
                      <a:pt x="63" y="1"/>
                      <a:pt x="63" y="1"/>
                      <a:pt x="62" y="1"/>
                    </a:cubicBezTo>
                    <a:cubicBezTo>
                      <a:pt x="61" y="0"/>
                      <a:pt x="57" y="2"/>
                      <a:pt x="56" y="4"/>
                    </a:cubicBezTo>
                    <a:cubicBezTo>
                      <a:pt x="54" y="5"/>
                      <a:pt x="55" y="6"/>
                      <a:pt x="54" y="7"/>
                    </a:cubicBezTo>
                    <a:cubicBezTo>
                      <a:pt x="53" y="9"/>
                      <a:pt x="49" y="12"/>
                      <a:pt x="46" y="15"/>
                    </a:cubicBezTo>
                    <a:cubicBezTo>
                      <a:pt x="43" y="19"/>
                      <a:pt x="37" y="17"/>
                      <a:pt x="35" y="18"/>
                    </a:cubicBezTo>
                    <a:cubicBezTo>
                      <a:pt x="33" y="19"/>
                      <a:pt x="36" y="21"/>
                      <a:pt x="34" y="22"/>
                    </a:cubicBezTo>
                    <a:cubicBezTo>
                      <a:pt x="33" y="23"/>
                      <a:pt x="28" y="25"/>
                      <a:pt x="27" y="26"/>
                    </a:cubicBezTo>
                    <a:cubicBezTo>
                      <a:pt x="26" y="27"/>
                      <a:pt x="20" y="26"/>
                      <a:pt x="18" y="28"/>
                    </a:cubicBezTo>
                    <a:cubicBezTo>
                      <a:pt x="17" y="31"/>
                      <a:pt x="15" y="26"/>
                      <a:pt x="13" y="28"/>
                    </a:cubicBezTo>
                    <a:cubicBezTo>
                      <a:pt x="11" y="31"/>
                      <a:pt x="9" y="31"/>
                      <a:pt x="9" y="30"/>
                    </a:cubicBezTo>
                    <a:cubicBezTo>
                      <a:pt x="8" y="30"/>
                      <a:pt x="8" y="30"/>
                      <a:pt x="8" y="30"/>
                    </a:cubicBezTo>
                    <a:cubicBezTo>
                      <a:pt x="6" y="31"/>
                      <a:pt x="4" y="33"/>
                      <a:pt x="4" y="35"/>
                    </a:cubicBezTo>
                    <a:cubicBezTo>
                      <a:pt x="3" y="38"/>
                      <a:pt x="0" y="41"/>
                      <a:pt x="0" y="43"/>
                    </a:cubicBezTo>
                    <a:cubicBezTo>
                      <a:pt x="0" y="44"/>
                      <a:pt x="1" y="46"/>
                      <a:pt x="1" y="49"/>
                    </a:cubicBezTo>
                    <a:cubicBezTo>
                      <a:pt x="1" y="52"/>
                      <a:pt x="2" y="53"/>
                      <a:pt x="3" y="56"/>
                    </a:cubicBezTo>
                    <a:cubicBezTo>
                      <a:pt x="5" y="58"/>
                      <a:pt x="4" y="60"/>
                      <a:pt x="4" y="60"/>
                    </a:cubicBezTo>
                    <a:cubicBezTo>
                      <a:pt x="4" y="60"/>
                      <a:pt x="5" y="61"/>
                      <a:pt x="6" y="63"/>
                    </a:cubicBezTo>
                    <a:cubicBezTo>
                      <a:pt x="8" y="65"/>
                      <a:pt x="11" y="67"/>
                      <a:pt x="11" y="68"/>
                    </a:cubicBezTo>
                    <a:cubicBezTo>
                      <a:pt x="12" y="69"/>
                      <a:pt x="12" y="69"/>
                      <a:pt x="13" y="70"/>
                    </a:cubicBezTo>
                    <a:cubicBezTo>
                      <a:pt x="13" y="69"/>
                      <a:pt x="13" y="69"/>
                      <a:pt x="13" y="69"/>
                    </a:cubicBezTo>
                    <a:cubicBezTo>
                      <a:pt x="15" y="66"/>
                      <a:pt x="15" y="63"/>
                      <a:pt x="15" y="63"/>
                    </a:cubicBezTo>
                    <a:cubicBezTo>
                      <a:pt x="19" y="62"/>
                      <a:pt x="19" y="62"/>
                      <a:pt x="19" y="62"/>
                    </a:cubicBezTo>
                    <a:cubicBezTo>
                      <a:pt x="23" y="61"/>
                      <a:pt x="23" y="61"/>
                      <a:pt x="23" y="61"/>
                    </a:cubicBezTo>
                    <a:cubicBezTo>
                      <a:pt x="30" y="62"/>
                      <a:pt x="30" y="62"/>
                      <a:pt x="30" y="62"/>
                    </a:cubicBezTo>
                    <a:cubicBezTo>
                      <a:pt x="30" y="56"/>
                      <a:pt x="30" y="56"/>
                      <a:pt x="30" y="56"/>
                    </a:cubicBezTo>
                    <a:cubicBezTo>
                      <a:pt x="30" y="56"/>
                      <a:pt x="35" y="50"/>
                      <a:pt x="38" y="50"/>
                    </a:cubicBezTo>
                    <a:cubicBezTo>
                      <a:pt x="42" y="50"/>
                      <a:pt x="45" y="54"/>
                      <a:pt x="45" y="54"/>
                    </a:cubicBezTo>
                    <a:cubicBezTo>
                      <a:pt x="60" y="57"/>
                      <a:pt x="60" y="57"/>
                      <a:pt x="60" y="57"/>
                    </a:cubicBezTo>
                    <a:cubicBezTo>
                      <a:pt x="60" y="57"/>
                      <a:pt x="61" y="53"/>
                      <a:pt x="62" y="52"/>
                    </a:cubicBezTo>
                    <a:cubicBezTo>
                      <a:pt x="64" y="51"/>
                      <a:pt x="67" y="53"/>
                      <a:pt x="69" y="52"/>
                    </a:cubicBezTo>
                    <a:cubicBezTo>
                      <a:pt x="71" y="51"/>
                      <a:pt x="74" y="50"/>
                      <a:pt x="77" y="50"/>
                    </a:cubicBezTo>
                    <a:cubicBezTo>
                      <a:pt x="81" y="50"/>
                      <a:pt x="82" y="51"/>
                      <a:pt x="84" y="49"/>
                    </a:cubicBezTo>
                    <a:cubicBezTo>
                      <a:pt x="85" y="46"/>
                      <a:pt x="93" y="50"/>
                      <a:pt x="93" y="50"/>
                    </a:cubicBezTo>
                    <a:cubicBezTo>
                      <a:pt x="99" y="49"/>
                      <a:pt x="99" y="49"/>
                      <a:pt x="99" y="49"/>
                    </a:cubicBezTo>
                    <a:cubicBezTo>
                      <a:pt x="97" y="44"/>
                      <a:pt x="97" y="44"/>
                      <a:pt x="97" y="44"/>
                    </a:cubicBezTo>
                    <a:cubicBezTo>
                      <a:pt x="97" y="44"/>
                      <a:pt x="91" y="41"/>
                      <a:pt x="91" y="40"/>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4" name="Freeform 202"/>
              <p:cNvSpPr/>
              <p:nvPr/>
            </p:nvSpPr>
            <p:spPr bwMode="auto">
              <a:xfrm>
                <a:off x="3352150" y="3043907"/>
                <a:ext cx="184288" cy="153573"/>
              </a:xfrm>
              <a:custGeom>
                <a:avLst/>
                <a:gdLst>
                  <a:gd name="T0" fmla="*/ 59 w 96"/>
                  <a:gd name="T1" fmla="*/ 58 h 80"/>
                  <a:gd name="T2" fmla="*/ 64 w 96"/>
                  <a:gd name="T3" fmla="*/ 57 h 80"/>
                  <a:gd name="T4" fmla="*/ 69 w 96"/>
                  <a:gd name="T5" fmla="*/ 61 h 80"/>
                  <a:gd name="T6" fmla="*/ 73 w 96"/>
                  <a:gd name="T7" fmla="*/ 58 h 80"/>
                  <a:gd name="T8" fmla="*/ 78 w 96"/>
                  <a:gd name="T9" fmla="*/ 46 h 80"/>
                  <a:gd name="T10" fmla="*/ 82 w 96"/>
                  <a:gd name="T11" fmla="*/ 41 h 80"/>
                  <a:gd name="T12" fmla="*/ 83 w 96"/>
                  <a:gd name="T13" fmla="*/ 36 h 80"/>
                  <a:gd name="T14" fmla="*/ 85 w 96"/>
                  <a:gd name="T15" fmla="*/ 31 h 80"/>
                  <a:gd name="T16" fmla="*/ 90 w 96"/>
                  <a:gd name="T17" fmla="*/ 22 h 80"/>
                  <a:gd name="T18" fmla="*/ 95 w 96"/>
                  <a:gd name="T19" fmla="*/ 20 h 80"/>
                  <a:gd name="T20" fmla="*/ 94 w 96"/>
                  <a:gd name="T21" fmla="*/ 15 h 80"/>
                  <a:gd name="T22" fmla="*/ 91 w 96"/>
                  <a:gd name="T23" fmla="*/ 12 h 80"/>
                  <a:gd name="T24" fmla="*/ 91 w 96"/>
                  <a:gd name="T25" fmla="*/ 7 h 80"/>
                  <a:gd name="T26" fmla="*/ 88 w 96"/>
                  <a:gd name="T27" fmla="*/ 4 h 80"/>
                  <a:gd name="T28" fmla="*/ 85 w 96"/>
                  <a:gd name="T29" fmla="*/ 2 h 80"/>
                  <a:gd name="T30" fmla="*/ 80 w 96"/>
                  <a:gd name="T31" fmla="*/ 7 h 80"/>
                  <a:gd name="T32" fmla="*/ 73 w 96"/>
                  <a:gd name="T33" fmla="*/ 6 h 80"/>
                  <a:gd name="T34" fmla="*/ 63 w 96"/>
                  <a:gd name="T35" fmla="*/ 6 h 80"/>
                  <a:gd name="T36" fmla="*/ 57 w 96"/>
                  <a:gd name="T37" fmla="*/ 9 h 80"/>
                  <a:gd name="T38" fmla="*/ 49 w 96"/>
                  <a:gd name="T39" fmla="*/ 9 h 80"/>
                  <a:gd name="T40" fmla="*/ 43 w 96"/>
                  <a:gd name="T41" fmla="*/ 6 h 80"/>
                  <a:gd name="T42" fmla="*/ 36 w 96"/>
                  <a:gd name="T43" fmla="*/ 8 h 80"/>
                  <a:gd name="T44" fmla="*/ 32 w 96"/>
                  <a:gd name="T45" fmla="*/ 4 h 80"/>
                  <a:gd name="T46" fmla="*/ 25 w 96"/>
                  <a:gd name="T47" fmla="*/ 2 h 80"/>
                  <a:gd name="T48" fmla="*/ 20 w 96"/>
                  <a:gd name="T49" fmla="*/ 3 h 80"/>
                  <a:gd name="T50" fmla="*/ 13 w 96"/>
                  <a:gd name="T51" fmla="*/ 3 h 80"/>
                  <a:gd name="T52" fmla="*/ 11 w 96"/>
                  <a:gd name="T53" fmla="*/ 10 h 80"/>
                  <a:gd name="T54" fmla="*/ 8 w 96"/>
                  <a:gd name="T55" fmla="*/ 16 h 80"/>
                  <a:gd name="T56" fmla="*/ 7 w 96"/>
                  <a:gd name="T57" fmla="*/ 17 h 80"/>
                  <a:gd name="T58" fmla="*/ 8 w 96"/>
                  <a:gd name="T59" fmla="*/ 23 h 80"/>
                  <a:gd name="T60" fmla="*/ 7 w 96"/>
                  <a:gd name="T61" fmla="*/ 34 h 80"/>
                  <a:gd name="T62" fmla="*/ 4 w 96"/>
                  <a:gd name="T63" fmla="*/ 39 h 80"/>
                  <a:gd name="T64" fmla="*/ 0 w 96"/>
                  <a:gd name="T65" fmla="*/ 45 h 80"/>
                  <a:gd name="T66" fmla="*/ 1 w 96"/>
                  <a:gd name="T67" fmla="*/ 54 h 80"/>
                  <a:gd name="T68" fmla="*/ 3 w 96"/>
                  <a:gd name="T69" fmla="*/ 60 h 80"/>
                  <a:gd name="T70" fmla="*/ 3 w 96"/>
                  <a:gd name="T71" fmla="*/ 60 h 80"/>
                  <a:gd name="T72" fmla="*/ 15 w 96"/>
                  <a:gd name="T73" fmla="*/ 63 h 80"/>
                  <a:gd name="T74" fmla="*/ 23 w 96"/>
                  <a:gd name="T75" fmla="*/ 72 h 80"/>
                  <a:gd name="T76" fmla="*/ 27 w 96"/>
                  <a:gd name="T77" fmla="*/ 79 h 80"/>
                  <a:gd name="T78" fmla="*/ 35 w 96"/>
                  <a:gd name="T79" fmla="*/ 77 h 80"/>
                  <a:gd name="T80" fmla="*/ 46 w 96"/>
                  <a:gd name="T81" fmla="*/ 76 h 80"/>
                  <a:gd name="T82" fmla="*/ 47 w 96"/>
                  <a:gd name="T83" fmla="*/ 76 h 80"/>
                  <a:gd name="T84" fmla="*/ 50 w 96"/>
                  <a:gd name="T85" fmla="*/ 67 h 80"/>
                  <a:gd name="T86" fmla="*/ 59 w 96"/>
                  <a:gd name="T87" fmla="*/ 5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80">
                    <a:moveTo>
                      <a:pt x="59" y="58"/>
                    </a:moveTo>
                    <a:cubicBezTo>
                      <a:pt x="60" y="58"/>
                      <a:pt x="62" y="59"/>
                      <a:pt x="64" y="57"/>
                    </a:cubicBezTo>
                    <a:cubicBezTo>
                      <a:pt x="65" y="56"/>
                      <a:pt x="69" y="59"/>
                      <a:pt x="69" y="61"/>
                    </a:cubicBezTo>
                    <a:cubicBezTo>
                      <a:pt x="70" y="64"/>
                      <a:pt x="71" y="61"/>
                      <a:pt x="73" y="58"/>
                    </a:cubicBezTo>
                    <a:cubicBezTo>
                      <a:pt x="74" y="55"/>
                      <a:pt x="78" y="47"/>
                      <a:pt x="78" y="46"/>
                    </a:cubicBezTo>
                    <a:cubicBezTo>
                      <a:pt x="78" y="44"/>
                      <a:pt x="82" y="42"/>
                      <a:pt x="82" y="41"/>
                    </a:cubicBezTo>
                    <a:cubicBezTo>
                      <a:pt x="82" y="40"/>
                      <a:pt x="82" y="37"/>
                      <a:pt x="83" y="36"/>
                    </a:cubicBezTo>
                    <a:cubicBezTo>
                      <a:pt x="84" y="36"/>
                      <a:pt x="85" y="32"/>
                      <a:pt x="85" y="31"/>
                    </a:cubicBezTo>
                    <a:cubicBezTo>
                      <a:pt x="85" y="30"/>
                      <a:pt x="89" y="23"/>
                      <a:pt x="90" y="22"/>
                    </a:cubicBezTo>
                    <a:cubicBezTo>
                      <a:pt x="91" y="22"/>
                      <a:pt x="94" y="22"/>
                      <a:pt x="95" y="20"/>
                    </a:cubicBezTo>
                    <a:cubicBezTo>
                      <a:pt x="95" y="18"/>
                      <a:pt x="96" y="15"/>
                      <a:pt x="94" y="15"/>
                    </a:cubicBezTo>
                    <a:cubicBezTo>
                      <a:pt x="93" y="14"/>
                      <a:pt x="91" y="13"/>
                      <a:pt x="91" y="12"/>
                    </a:cubicBezTo>
                    <a:cubicBezTo>
                      <a:pt x="91" y="11"/>
                      <a:pt x="91" y="9"/>
                      <a:pt x="91" y="7"/>
                    </a:cubicBezTo>
                    <a:cubicBezTo>
                      <a:pt x="89" y="7"/>
                      <a:pt x="89" y="5"/>
                      <a:pt x="88" y="4"/>
                    </a:cubicBezTo>
                    <a:cubicBezTo>
                      <a:pt x="87" y="3"/>
                      <a:pt x="87" y="2"/>
                      <a:pt x="85" y="2"/>
                    </a:cubicBezTo>
                    <a:cubicBezTo>
                      <a:pt x="84" y="3"/>
                      <a:pt x="82" y="7"/>
                      <a:pt x="80" y="7"/>
                    </a:cubicBezTo>
                    <a:cubicBezTo>
                      <a:pt x="78" y="8"/>
                      <a:pt x="74" y="7"/>
                      <a:pt x="73" y="6"/>
                    </a:cubicBezTo>
                    <a:cubicBezTo>
                      <a:pt x="72" y="5"/>
                      <a:pt x="65" y="6"/>
                      <a:pt x="63" y="6"/>
                    </a:cubicBezTo>
                    <a:cubicBezTo>
                      <a:pt x="61" y="5"/>
                      <a:pt x="59" y="8"/>
                      <a:pt x="57" y="9"/>
                    </a:cubicBezTo>
                    <a:cubicBezTo>
                      <a:pt x="55" y="10"/>
                      <a:pt x="50" y="10"/>
                      <a:pt x="49" y="9"/>
                    </a:cubicBezTo>
                    <a:cubicBezTo>
                      <a:pt x="48" y="9"/>
                      <a:pt x="44" y="6"/>
                      <a:pt x="43" y="6"/>
                    </a:cubicBezTo>
                    <a:cubicBezTo>
                      <a:pt x="41" y="6"/>
                      <a:pt x="39" y="7"/>
                      <a:pt x="36" y="8"/>
                    </a:cubicBezTo>
                    <a:cubicBezTo>
                      <a:pt x="34" y="9"/>
                      <a:pt x="33" y="5"/>
                      <a:pt x="32" y="4"/>
                    </a:cubicBezTo>
                    <a:cubicBezTo>
                      <a:pt x="30" y="2"/>
                      <a:pt x="27" y="3"/>
                      <a:pt x="25" y="2"/>
                    </a:cubicBezTo>
                    <a:cubicBezTo>
                      <a:pt x="23" y="0"/>
                      <a:pt x="22" y="4"/>
                      <a:pt x="20" y="3"/>
                    </a:cubicBezTo>
                    <a:cubicBezTo>
                      <a:pt x="19" y="3"/>
                      <a:pt x="15" y="2"/>
                      <a:pt x="13" y="3"/>
                    </a:cubicBezTo>
                    <a:cubicBezTo>
                      <a:pt x="12" y="5"/>
                      <a:pt x="12" y="9"/>
                      <a:pt x="11" y="10"/>
                    </a:cubicBezTo>
                    <a:cubicBezTo>
                      <a:pt x="10" y="11"/>
                      <a:pt x="8" y="14"/>
                      <a:pt x="8" y="16"/>
                    </a:cubicBezTo>
                    <a:cubicBezTo>
                      <a:pt x="8" y="16"/>
                      <a:pt x="7" y="17"/>
                      <a:pt x="7" y="17"/>
                    </a:cubicBezTo>
                    <a:cubicBezTo>
                      <a:pt x="7" y="19"/>
                      <a:pt x="8" y="22"/>
                      <a:pt x="8" y="23"/>
                    </a:cubicBezTo>
                    <a:cubicBezTo>
                      <a:pt x="8" y="24"/>
                      <a:pt x="9" y="32"/>
                      <a:pt x="7" y="34"/>
                    </a:cubicBezTo>
                    <a:cubicBezTo>
                      <a:pt x="5" y="36"/>
                      <a:pt x="4" y="39"/>
                      <a:pt x="4" y="39"/>
                    </a:cubicBezTo>
                    <a:cubicBezTo>
                      <a:pt x="4" y="39"/>
                      <a:pt x="1" y="41"/>
                      <a:pt x="0" y="45"/>
                    </a:cubicBezTo>
                    <a:cubicBezTo>
                      <a:pt x="0" y="48"/>
                      <a:pt x="1" y="51"/>
                      <a:pt x="1" y="54"/>
                    </a:cubicBezTo>
                    <a:cubicBezTo>
                      <a:pt x="1" y="56"/>
                      <a:pt x="2" y="58"/>
                      <a:pt x="3" y="60"/>
                    </a:cubicBezTo>
                    <a:cubicBezTo>
                      <a:pt x="3" y="60"/>
                      <a:pt x="3" y="60"/>
                      <a:pt x="3" y="60"/>
                    </a:cubicBezTo>
                    <a:cubicBezTo>
                      <a:pt x="5" y="62"/>
                      <a:pt x="11" y="63"/>
                      <a:pt x="15" y="63"/>
                    </a:cubicBezTo>
                    <a:cubicBezTo>
                      <a:pt x="19" y="64"/>
                      <a:pt x="23" y="70"/>
                      <a:pt x="23" y="72"/>
                    </a:cubicBezTo>
                    <a:cubicBezTo>
                      <a:pt x="23" y="74"/>
                      <a:pt x="25" y="78"/>
                      <a:pt x="27" y="79"/>
                    </a:cubicBezTo>
                    <a:cubicBezTo>
                      <a:pt x="29" y="80"/>
                      <a:pt x="33" y="77"/>
                      <a:pt x="35" y="77"/>
                    </a:cubicBezTo>
                    <a:cubicBezTo>
                      <a:pt x="37" y="77"/>
                      <a:pt x="44" y="77"/>
                      <a:pt x="46" y="76"/>
                    </a:cubicBezTo>
                    <a:cubicBezTo>
                      <a:pt x="46" y="75"/>
                      <a:pt x="47" y="75"/>
                      <a:pt x="47" y="76"/>
                    </a:cubicBezTo>
                    <a:cubicBezTo>
                      <a:pt x="49" y="71"/>
                      <a:pt x="50" y="67"/>
                      <a:pt x="50" y="67"/>
                    </a:cubicBezTo>
                    <a:cubicBezTo>
                      <a:pt x="50" y="67"/>
                      <a:pt x="58" y="58"/>
                      <a:pt x="59" y="58"/>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5" name="Freeform 203"/>
              <p:cNvSpPr/>
              <p:nvPr/>
            </p:nvSpPr>
            <p:spPr bwMode="auto">
              <a:xfrm>
                <a:off x="3321435" y="3066944"/>
                <a:ext cx="49144" cy="96751"/>
              </a:xfrm>
              <a:custGeom>
                <a:avLst/>
                <a:gdLst>
                  <a:gd name="T0" fmla="*/ 16 w 25"/>
                  <a:gd name="T1" fmla="*/ 33 h 51"/>
                  <a:gd name="T2" fmla="*/ 20 w 25"/>
                  <a:gd name="T3" fmla="*/ 27 h 51"/>
                  <a:gd name="T4" fmla="*/ 23 w 25"/>
                  <a:gd name="T5" fmla="*/ 22 h 51"/>
                  <a:gd name="T6" fmla="*/ 24 w 25"/>
                  <a:gd name="T7" fmla="*/ 11 h 51"/>
                  <a:gd name="T8" fmla="*/ 23 w 25"/>
                  <a:gd name="T9" fmla="*/ 5 h 51"/>
                  <a:gd name="T10" fmla="*/ 20 w 25"/>
                  <a:gd name="T11" fmla="*/ 5 h 51"/>
                  <a:gd name="T12" fmla="*/ 18 w 25"/>
                  <a:gd name="T13" fmla="*/ 1 h 51"/>
                  <a:gd name="T14" fmla="*/ 15 w 25"/>
                  <a:gd name="T15" fmla="*/ 5 h 51"/>
                  <a:gd name="T16" fmla="*/ 13 w 25"/>
                  <a:gd name="T17" fmla="*/ 8 h 51"/>
                  <a:gd name="T18" fmla="*/ 6 w 25"/>
                  <a:gd name="T19" fmla="*/ 10 h 51"/>
                  <a:gd name="T20" fmla="*/ 2 w 25"/>
                  <a:gd name="T21" fmla="*/ 13 h 51"/>
                  <a:gd name="T22" fmla="*/ 0 w 25"/>
                  <a:gd name="T23" fmla="*/ 13 h 51"/>
                  <a:gd name="T24" fmla="*/ 5 w 25"/>
                  <a:gd name="T25" fmla="*/ 20 h 51"/>
                  <a:gd name="T26" fmla="*/ 6 w 25"/>
                  <a:gd name="T27" fmla="*/ 26 h 51"/>
                  <a:gd name="T28" fmla="*/ 7 w 25"/>
                  <a:gd name="T29" fmla="*/ 36 h 51"/>
                  <a:gd name="T30" fmla="*/ 8 w 25"/>
                  <a:gd name="T31" fmla="*/ 51 h 51"/>
                  <a:gd name="T32" fmla="*/ 14 w 25"/>
                  <a:gd name="T33" fmla="*/ 50 h 51"/>
                  <a:gd name="T34" fmla="*/ 19 w 25"/>
                  <a:gd name="T35" fmla="*/ 48 h 51"/>
                  <a:gd name="T36" fmla="*/ 17 w 25"/>
                  <a:gd name="T37" fmla="*/ 42 h 51"/>
                  <a:gd name="T38" fmla="*/ 16 w 25"/>
                  <a:gd name="T39" fmla="*/ 3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51">
                    <a:moveTo>
                      <a:pt x="16" y="33"/>
                    </a:moveTo>
                    <a:cubicBezTo>
                      <a:pt x="17" y="29"/>
                      <a:pt x="20" y="27"/>
                      <a:pt x="20" y="27"/>
                    </a:cubicBezTo>
                    <a:cubicBezTo>
                      <a:pt x="20" y="27"/>
                      <a:pt x="21" y="24"/>
                      <a:pt x="23" y="22"/>
                    </a:cubicBezTo>
                    <a:cubicBezTo>
                      <a:pt x="25" y="20"/>
                      <a:pt x="24" y="12"/>
                      <a:pt x="24" y="11"/>
                    </a:cubicBezTo>
                    <a:cubicBezTo>
                      <a:pt x="24" y="10"/>
                      <a:pt x="23" y="7"/>
                      <a:pt x="23" y="5"/>
                    </a:cubicBezTo>
                    <a:cubicBezTo>
                      <a:pt x="22" y="6"/>
                      <a:pt x="21" y="6"/>
                      <a:pt x="20" y="5"/>
                    </a:cubicBezTo>
                    <a:cubicBezTo>
                      <a:pt x="18" y="4"/>
                      <a:pt x="20" y="2"/>
                      <a:pt x="18" y="1"/>
                    </a:cubicBezTo>
                    <a:cubicBezTo>
                      <a:pt x="15" y="0"/>
                      <a:pt x="14" y="3"/>
                      <a:pt x="15" y="5"/>
                    </a:cubicBezTo>
                    <a:cubicBezTo>
                      <a:pt x="15" y="7"/>
                      <a:pt x="14" y="7"/>
                      <a:pt x="13" y="8"/>
                    </a:cubicBezTo>
                    <a:cubicBezTo>
                      <a:pt x="12" y="9"/>
                      <a:pt x="7" y="10"/>
                      <a:pt x="6" y="10"/>
                    </a:cubicBezTo>
                    <a:cubicBezTo>
                      <a:pt x="5" y="10"/>
                      <a:pt x="3" y="12"/>
                      <a:pt x="2" y="13"/>
                    </a:cubicBezTo>
                    <a:cubicBezTo>
                      <a:pt x="1" y="13"/>
                      <a:pt x="1" y="13"/>
                      <a:pt x="0" y="13"/>
                    </a:cubicBezTo>
                    <a:cubicBezTo>
                      <a:pt x="1" y="19"/>
                      <a:pt x="2" y="18"/>
                      <a:pt x="5" y="20"/>
                    </a:cubicBezTo>
                    <a:cubicBezTo>
                      <a:pt x="8" y="22"/>
                      <a:pt x="5" y="25"/>
                      <a:pt x="6" y="26"/>
                    </a:cubicBezTo>
                    <a:cubicBezTo>
                      <a:pt x="8" y="28"/>
                      <a:pt x="7" y="31"/>
                      <a:pt x="7" y="36"/>
                    </a:cubicBezTo>
                    <a:cubicBezTo>
                      <a:pt x="8" y="38"/>
                      <a:pt x="8" y="45"/>
                      <a:pt x="8" y="51"/>
                    </a:cubicBezTo>
                    <a:cubicBezTo>
                      <a:pt x="10" y="50"/>
                      <a:pt x="12" y="50"/>
                      <a:pt x="14" y="50"/>
                    </a:cubicBezTo>
                    <a:cubicBezTo>
                      <a:pt x="16" y="50"/>
                      <a:pt x="18" y="47"/>
                      <a:pt x="19" y="48"/>
                    </a:cubicBezTo>
                    <a:cubicBezTo>
                      <a:pt x="18" y="46"/>
                      <a:pt x="17" y="44"/>
                      <a:pt x="17" y="42"/>
                    </a:cubicBezTo>
                    <a:cubicBezTo>
                      <a:pt x="17" y="39"/>
                      <a:pt x="16" y="36"/>
                      <a:pt x="16" y="33"/>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6" name="Freeform 204"/>
              <p:cNvSpPr/>
              <p:nvPr/>
            </p:nvSpPr>
            <p:spPr bwMode="auto">
              <a:xfrm>
                <a:off x="3309150" y="3089978"/>
                <a:ext cx="27643" cy="78321"/>
              </a:xfrm>
              <a:custGeom>
                <a:avLst/>
                <a:gdLst>
                  <a:gd name="T0" fmla="*/ 13 w 15"/>
                  <a:gd name="T1" fmla="*/ 14 h 41"/>
                  <a:gd name="T2" fmla="*/ 12 w 15"/>
                  <a:gd name="T3" fmla="*/ 8 h 41"/>
                  <a:gd name="T4" fmla="*/ 7 w 15"/>
                  <a:gd name="T5" fmla="*/ 1 h 41"/>
                  <a:gd name="T6" fmla="*/ 1 w 15"/>
                  <a:gd name="T7" fmla="*/ 0 h 41"/>
                  <a:gd name="T8" fmla="*/ 0 w 15"/>
                  <a:gd name="T9" fmla="*/ 0 h 41"/>
                  <a:gd name="T10" fmla="*/ 2 w 15"/>
                  <a:gd name="T11" fmla="*/ 5 h 41"/>
                  <a:gd name="T12" fmla="*/ 4 w 15"/>
                  <a:gd name="T13" fmla="*/ 10 h 41"/>
                  <a:gd name="T14" fmla="*/ 4 w 15"/>
                  <a:gd name="T15" fmla="*/ 21 h 41"/>
                  <a:gd name="T16" fmla="*/ 6 w 15"/>
                  <a:gd name="T17" fmla="*/ 32 h 41"/>
                  <a:gd name="T18" fmla="*/ 9 w 15"/>
                  <a:gd name="T19" fmla="*/ 41 h 41"/>
                  <a:gd name="T20" fmla="*/ 11 w 15"/>
                  <a:gd name="T21" fmla="*/ 40 h 41"/>
                  <a:gd name="T22" fmla="*/ 15 w 15"/>
                  <a:gd name="T23" fmla="*/ 39 h 41"/>
                  <a:gd name="T24" fmla="*/ 14 w 15"/>
                  <a:gd name="T25" fmla="*/ 24 h 41"/>
                  <a:gd name="T26" fmla="*/ 13 w 15"/>
                  <a:gd name="T27" fmla="*/ 1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1">
                    <a:moveTo>
                      <a:pt x="13" y="14"/>
                    </a:moveTo>
                    <a:cubicBezTo>
                      <a:pt x="12" y="13"/>
                      <a:pt x="15" y="10"/>
                      <a:pt x="12" y="8"/>
                    </a:cubicBezTo>
                    <a:cubicBezTo>
                      <a:pt x="9" y="6"/>
                      <a:pt x="8" y="7"/>
                      <a:pt x="7" y="1"/>
                    </a:cubicBezTo>
                    <a:cubicBezTo>
                      <a:pt x="6" y="1"/>
                      <a:pt x="3" y="0"/>
                      <a:pt x="1" y="0"/>
                    </a:cubicBezTo>
                    <a:cubicBezTo>
                      <a:pt x="1" y="0"/>
                      <a:pt x="0" y="0"/>
                      <a:pt x="0" y="0"/>
                    </a:cubicBezTo>
                    <a:cubicBezTo>
                      <a:pt x="1" y="2"/>
                      <a:pt x="1" y="5"/>
                      <a:pt x="2" y="5"/>
                    </a:cubicBezTo>
                    <a:cubicBezTo>
                      <a:pt x="3" y="6"/>
                      <a:pt x="4" y="7"/>
                      <a:pt x="4" y="10"/>
                    </a:cubicBezTo>
                    <a:cubicBezTo>
                      <a:pt x="4" y="12"/>
                      <a:pt x="3" y="18"/>
                      <a:pt x="4" y="21"/>
                    </a:cubicBezTo>
                    <a:cubicBezTo>
                      <a:pt x="5" y="24"/>
                      <a:pt x="6" y="28"/>
                      <a:pt x="6" y="32"/>
                    </a:cubicBezTo>
                    <a:cubicBezTo>
                      <a:pt x="6" y="35"/>
                      <a:pt x="8" y="38"/>
                      <a:pt x="9" y="41"/>
                    </a:cubicBezTo>
                    <a:cubicBezTo>
                      <a:pt x="10" y="41"/>
                      <a:pt x="10" y="41"/>
                      <a:pt x="11" y="40"/>
                    </a:cubicBezTo>
                    <a:cubicBezTo>
                      <a:pt x="12" y="39"/>
                      <a:pt x="13" y="39"/>
                      <a:pt x="15" y="39"/>
                    </a:cubicBezTo>
                    <a:cubicBezTo>
                      <a:pt x="15" y="33"/>
                      <a:pt x="15" y="26"/>
                      <a:pt x="14" y="24"/>
                    </a:cubicBezTo>
                    <a:cubicBezTo>
                      <a:pt x="14" y="19"/>
                      <a:pt x="15" y="16"/>
                      <a:pt x="13" y="14"/>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7" name="Freeform 205"/>
              <p:cNvSpPr/>
              <p:nvPr/>
            </p:nvSpPr>
            <p:spPr bwMode="auto">
              <a:xfrm>
                <a:off x="3442758" y="3056192"/>
                <a:ext cx="115181" cy="179680"/>
              </a:xfrm>
              <a:custGeom>
                <a:avLst/>
                <a:gdLst>
                  <a:gd name="T0" fmla="*/ 25 w 60"/>
                  <a:gd name="T1" fmla="*/ 88 h 93"/>
                  <a:gd name="T2" fmla="*/ 46 w 60"/>
                  <a:gd name="T3" fmla="*/ 89 h 93"/>
                  <a:gd name="T4" fmla="*/ 58 w 60"/>
                  <a:gd name="T5" fmla="*/ 93 h 93"/>
                  <a:gd name="T6" fmla="*/ 60 w 60"/>
                  <a:gd name="T7" fmla="*/ 86 h 93"/>
                  <a:gd name="T8" fmla="*/ 58 w 60"/>
                  <a:gd name="T9" fmla="*/ 84 h 93"/>
                  <a:gd name="T10" fmla="*/ 53 w 60"/>
                  <a:gd name="T11" fmla="*/ 79 h 93"/>
                  <a:gd name="T12" fmla="*/ 51 w 60"/>
                  <a:gd name="T13" fmla="*/ 76 h 93"/>
                  <a:gd name="T14" fmla="*/ 50 w 60"/>
                  <a:gd name="T15" fmla="*/ 72 h 93"/>
                  <a:gd name="T16" fmla="*/ 48 w 60"/>
                  <a:gd name="T17" fmla="*/ 65 h 93"/>
                  <a:gd name="T18" fmla="*/ 47 w 60"/>
                  <a:gd name="T19" fmla="*/ 59 h 93"/>
                  <a:gd name="T20" fmla="*/ 51 w 60"/>
                  <a:gd name="T21" fmla="*/ 51 h 93"/>
                  <a:gd name="T22" fmla="*/ 55 w 60"/>
                  <a:gd name="T23" fmla="*/ 46 h 93"/>
                  <a:gd name="T24" fmla="*/ 52 w 60"/>
                  <a:gd name="T25" fmla="*/ 40 h 93"/>
                  <a:gd name="T26" fmla="*/ 46 w 60"/>
                  <a:gd name="T27" fmla="*/ 33 h 93"/>
                  <a:gd name="T28" fmla="*/ 44 w 60"/>
                  <a:gd name="T29" fmla="*/ 27 h 93"/>
                  <a:gd name="T30" fmla="*/ 51 w 60"/>
                  <a:gd name="T31" fmla="*/ 26 h 93"/>
                  <a:gd name="T32" fmla="*/ 54 w 60"/>
                  <a:gd name="T33" fmla="*/ 25 h 93"/>
                  <a:gd name="T34" fmla="*/ 51 w 60"/>
                  <a:gd name="T35" fmla="*/ 15 h 93"/>
                  <a:gd name="T36" fmla="*/ 50 w 60"/>
                  <a:gd name="T37" fmla="*/ 8 h 93"/>
                  <a:gd name="T38" fmla="*/ 45 w 60"/>
                  <a:gd name="T39" fmla="*/ 0 h 93"/>
                  <a:gd name="T40" fmla="*/ 44 w 60"/>
                  <a:gd name="T41" fmla="*/ 0 h 93"/>
                  <a:gd name="T42" fmla="*/ 44 w 60"/>
                  <a:gd name="T43" fmla="*/ 5 h 93"/>
                  <a:gd name="T44" fmla="*/ 47 w 60"/>
                  <a:gd name="T45" fmla="*/ 8 h 93"/>
                  <a:gd name="T46" fmla="*/ 48 w 60"/>
                  <a:gd name="T47" fmla="*/ 13 h 93"/>
                  <a:gd name="T48" fmla="*/ 43 w 60"/>
                  <a:gd name="T49" fmla="*/ 15 h 93"/>
                  <a:gd name="T50" fmla="*/ 38 w 60"/>
                  <a:gd name="T51" fmla="*/ 24 h 93"/>
                  <a:gd name="T52" fmla="*/ 36 w 60"/>
                  <a:gd name="T53" fmla="*/ 29 h 93"/>
                  <a:gd name="T54" fmla="*/ 35 w 60"/>
                  <a:gd name="T55" fmla="*/ 34 h 93"/>
                  <a:gd name="T56" fmla="*/ 31 w 60"/>
                  <a:gd name="T57" fmla="*/ 39 h 93"/>
                  <a:gd name="T58" fmla="*/ 26 w 60"/>
                  <a:gd name="T59" fmla="*/ 51 h 93"/>
                  <a:gd name="T60" fmla="*/ 22 w 60"/>
                  <a:gd name="T61" fmla="*/ 54 h 93"/>
                  <a:gd name="T62" fmla="*/ 17 w 60"/>
                  <a:gd name="T63" fmla="*/ 50 h 93"/>
                  <a:gd name="T64" fmla="*/ 12 w 60"/>
                  <a:gd name="T65" fmla="*/ 51 h 93"/>
                  <a:gd name="T66" fmla="*/ 3 w 60"/>
                  <a:gd name="T67" fmla="*/ 60 h 93"/>
                  <a:gd name="T68" fmla="*/ 0 w 60"/>
                  <a:gd name="T69" fmla="*/ 69 h 93"/>
                  <a:gd name="T70" fmla="*/ 4 w 60"/>
                  <a:gd name="T71" fmla="*/ 73 h 93"/>
                  <a:gd name="T72" fmla="*/ 10 w 60"/>
                  <a:gd name="T73" fmla="*/ 74 h 93"/>
                  <a:gd name="T74" fmla="*/ 12 w 60"/>
                  <a:gd name="T75" fmla="*/ 82 h 93"/>
                  <a:gd name="T76" fmla="*/ 10 w 60"/>
                  <a:gd name="T77" fmla="*/ 89 h 93"/>
                  <a:gd name="T78" fmla="*/ 22 w 60"/>
                  <a:gd name="T79" fmla="*/ 89 h 93"/>
                  <a:gd name="T80" fmla="*/ 25 w 60"/>
                  <a:gd name="T81" fmla="*/ 8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93">
                    <a:moveTo>
                      <a:pt x="25" y="88"/>
                    </a:moveTo>
                    <a:cubicBezTo>
                      <a:pt x="25" y="88"/>
                      <a:pt x="44" y="89"/>
                      <a:pt x="46" y="89"/>
                    </a:cubicBezTo>
                    <a:cubicBezTo>
                      <a:pt x="49" y="88"/>
                      <a:pt x="58" y="93"/>
                      <a:pt x="58" y="93"/>
                    </a:cubicBezTo>
                    <a:cubicBezTo>
                      <a:pt x="58" y="93"/>
                      <a:pt x="58" y="88"/>
                      <a:pt x="60" y="86"/>
                    </a:cubicBezTo>
                    <a:cubicBezTo>
                      <a:pt x="59" y="85"/>
                      <a:pt x="59" y="85"/>
                      <a:pt x="58" y="84"/>
                    </a:cubicBezTo>
                    <a:cubicBezTo>
                      <a:pt x="58" y="83"/>
                      <a:pt x="55" y="81"/>
                      <a:pt x="53" y="79"/>
                    </a:cubicBezTo>
                    <a:cubicBezTo>
                      <a:pt x="52" y="77"/>
                      <a:pt x="51" y="76"/>
                      <a:pt x="51" y="76"/>
                    </a:cubicBezTo>
                    <a:cubicBezTo>
                      <a:pt x="51" y="76"/>
                      <a:pt x="52" y="74"/>
                      <a:pt x="50" y="72"/>
                    </a:cubicBezTo>
                    <a:cubicBezTo>
                      <a:pt x="49" y="69"/>
                      <a:pt x="48" y="68"/>
                      <a:pt x="48" y="65"/>
                    </a:cubicBezTo>
                    <a:cubicBezTo>
                      <a:pt x="48" y="62"/>
                      <a:pt x="47" y="60"/>
                      <a:pt x="47" y="59"/>
                    </a:cubicBezTo>
                    <a:cubicBezTo>
                      <a:pt x="47" y="57"/>
                      <a:pt x="50" y="54"/>
                      <a:pt x="51" y="51"/>
                    </a:cubicBezTo>
                    <a:cubicBezTo>
                      <a:pt x="51" y="49"/>
                      <a:pt x="53" y="47"/>
                      <a:pt x="55" y="46"/>
                    </a:cubicBezTo>
                    <a:cubicBezTo>
                      <a:pt x="54" y="44"/>
                      <a:pt x="53" y="42"/>
                      <a:pt x="52" y="40"/>
                    </a:cubicBezTo>
                    <a:cubicBezTo>
                      <a:pt x="51" y="37"/>
                      <a:pt x="49" y="36"/>
                      <a:pt x="46" y="33"/>
                    </a:cubicBezTo>
                    <a:cubicBezTo>
                      <a:pt x="43" y="30"/>
                      <a:pt x="44" y="28"/>
                      <a:pt x="44" y="27"/>
                    </a:cubicBezTo>
                    <a:cubicBezTo>
                      <a:pt x="44" y="26"/>
                      <a:pt x="48" y="26"/>
                      <a:pt x="51" y="26"/>
                    </a:cubicBezTo>
                    <a:cubicBezTo>
                      <a:pt x="54" y="26"/>
                      <a:pt x="55" y="26"/>
                      <a:pt x="54" y="25"/>
                    </a:cubicBezTo>
                    <a:cubicBezTo>
                      <a:pt x="53" y="24"/>
                      <a:pt x="51" y="19"/>
                      <a:pt x="51" y="15"/>
                    </a:cubicBezTo>
                    <a:cubicBezTo>
                      <a:pt x="51" y="11"/>
                      <a:pt x="50" y="10"/>
                      <a:pt x="50" y="8"/>
                    </a:cubicBezTo>
                    <a:cubicBezTo>
                      <a:pt x="50" y="6"/>
                      <a:pt x="47" y="0"/>
                      <a:pt x="45" y="0"/>
                    </a:cubicBezTo>
                    <a:cubicBezTo>
                      <a:pt x="45" y="0"/>
                      <a:pt x="45" y="0"/>
                      <a:pt x="44" y="0"/>
                    </a:cubicBezTo>
                    <a:cubicBezTo>
                      <a:pt x="44" y="2"/>
                      <a:pt x="44" y="4"/>
                      <a:pt x="44" y="5"/>
                    </a:cubicBezTo>
                    <a:cubicBezTo>
                      <a:pt x="44" y="6"/>
                      <a:pt x="46" y="7"/>
                      <a:pt x="47" y="8"/>
                    </a:cubicBezTo>
                    <a:cubicBezTo>
                      <a:pt x="49" y="8"/>
                      <a:pt x="48" y="11"/>
                      <a:pt x="48" y="13"/>
                    </a:cubicBezTo>
                    <a:cubicBezTo>
                      <a:pt x="47" y="15"/>
                      <a:pt x="44" y="15"/>
                      <a:pt x="43" y="15"/>
                    </a:cubicBezTo>
                    <a:cubicBezTo>
                      <a:pt x="42" y="16"/>
                      <a:pt x="38" y="23"/>
                      <a:pt x="38" y="24"/>
                    </a:cubicBezTo>
                    <a:cubicBezTo>
                      <a:pt x="38" y="25"/>
                      <a:pt x="37" y="29"/>
                      <a:pt x="36" y="29"/>
                    </a:cubicBezTo>
                    <a:cubicBezTo>
                      <a:pt x="35" y="30"/>
                      <a:pt x="35" y="33"/>
                      <a:pt x="35" y="34"/>
                    </a:cubicBezTo>
                    <a:cubicBezTo>
                      <a:pt x="35" y="35"/>
                      <a:pt x="31" y="37"/>
                      <a:pt x="31" y="39"/>
                    </a:cubicBezTo>
                    <a:cubicBezTo>
                      <a:pt x="31" y="40"/>
                      <a:pt x="27" y="48"/>
                      <a:pt x="26" y="51"/>
                    </a:cubicBezTo>
                    <a:cubicBezTo>
                      <a:pt x="24" y="54"/>
                      <a:pt x="23" y="57"/>
                      <a:pt x="22" y="54"/>
                    </a:cubicBezTo>
                    <a:cubicBezTo>
                      <a:pt x="22" y="52"/>
                      <a:pt x="18" y="49"/>
                      <a:pt x="17" y="50"/>
                    </a:cubicBezTo>
                    <a:cubicBezTo>
                      <a:pt x="15" y="52"/>
                      <a:pt x="13" y="51"/>
                      <a:pt x="12" y="51"/>
                    </a:cubicBezTo>
                    <a:cubicBezTo>
                      <a:pt x="11" y="51"/>
                      <a:pt x="3" y="60"/>
                      <a:pt x="3" y="60"/>
                    </a:cubicBezTo>
                    <a:cubicBezTo>
                      <a:pt x="3" y="60"/>
                      <a:pt x="2" y="64"/>
                      <a:pt x="0" y="69"/>
                    </a:cubicBezTo>
                    <a:cubicBezTo>
                      <a:pt x="1" y="69"/>
                      <a:pt x="2" y="71"/>
                      <a:pt x="4" y="73"/>
                    </a:cubicBezTo>
                    <a:cubicBezTo>
                      <a:pt x="5" y="75"/>
                      <a:pt x="8" y="74"/>
                      <a:pt x="10" y="74"/>
                    </a:cubicBezTo>
                    <a:cubicBezTo>
                      <a:pt x="11" y="75"/>
                      <a:pt x="12" y="81"/>
                      <a:pt x="12" y="82"/>
                    </a:cubicBezTo>
                    <a:cubicBezTo>
                      <a:pt x="12" y="84"/>
                      <a:pt x="10" y="87"/>
                      <a:pt x="10" y="89"/>
                    </a:cubicBezTo>
                    <a:cubicBezTo>
                      <a:pt x="22" y="89"/>
                      <a:pt x="22" y="89"/>
                      <a:pt x="22" y="89"/>
                    </a:cubicBezTo>
                    <a:lnTo>
                      <a:pt x="25" y="88"/>
                    </a:ln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8" name="Freeform 206"/>
              <p:cNvSpPr/>
              <p:nvPr/>
            </p:nvSpPr>
            <p:spPr bwMode="auto">
              <a:xfrm>
                <a:off x="3175540" y="3094587"/>
                <a:ext cx="96752" cy="98286"/>
              </a:xfrm>
              <a:custGeom>
                <a:avLst/>
                <a:gdLst>
                  <a:gd name="T0" fmla="*/ 47 w 50"/>
                  <a:gd name="T1" fmla="*/ 42 h 51"/>
                  <a:gd name="T2" fmla="*/ 44 w 50"/>
                  <a:gd name="T3" fmla="*/ 34 h 51"/>
                  <a:gd name="T4" fmla="*/ 47 w 50"/>
                  <a:gd name="T5" fmla="*/ 26 h 51"/>
                  <a:gd name="T6" fmla="*/ 50 w 50"/>
                  <a:gd name="T7" fmla="*/ 20 h 51"/>
                  <a:gd name="T8" fmla="*/ 47 w 50"/>
                  <a:gd name="T9" fmla="*/ 8 h 51"/>
                  <a:gd name="T10" fmla="*/ 46 w 50"/>
                  <a:gd name="T11" fmla="*/ 7 h 51"/>
                  <a:gd name="T12" fmla="*/ 36 w 50"/>
                  <a:gd name="T13" fmla="*/ 8 h 51"/>
                  <a:gd name="T14" fmla="*/ 29 w 50"/>
                  <a:gd name="T15" fmla="*/ 5 h 51"/>
                  <a:gd name="T16" fmla="*/ 23 w 50"/>
                  <a:gd name="T17" fmla="*/ 3 h 51"/>
                  <a:gd name="T18" fmla="*/ 20 w 50"/>
                  <a:gd name="T19" fmla="*/ 2 h 51"/>
                  <a:gd name="T20" fmla="*/ 16 w 50"/>
                  <a:gd name="T21" fmla="*/ 2 h 51"/>
                  <a:gd name="T22" fmla="*/ 11 w 50"/>
                  <a:gd name="T23" fmla="*/ 5 h 51"/>
                  <a:gd name="T24" fmla="*/ 7 w 50"/>
                  <a:gd name="T25" fmla="*/ 3 h 51"/>
                  <a:gd name="T26" fmla="*/ 5 w 50"/>
                  <a:gd name="T27" fmla="*/ 4 h 51"/>
                  <a:gd name="T28" fmla="*/ 5 w 50"/>
                  <a:gd name="T29" fmla="*/ 10 h 51"/>
                  <a:gd name="T30" fmla="*/ 6 w 50"/>
                  <a:gd name="T31" fmla="*/ 14 h 51"/>
                  <a:gd name="T32" fmla="*/ 7 w 50"/>
                  <a:gd name="T33" fmla="*/ 19 h 51"/>
                  <a:gd name="T34" fmla="*/ 4 w 50"/>
                  <a:gd name="T35" fmla="*/ 20 h 51"/>
                  <a:gd name="T36" fmla="*/ 4 w 50"/>
                  <a:gd name="T37" fmla="*/ 24 h 51"/>
                  <a:gd name="T38" fmla="*/ 2 w 50"/>
                  <a:gd name="T39" fmla="*/ 29 h 51"/>
                  <a:gd name="T40" fmla="*/ 1 w 50"/>
                  <a:gd name="T41" fmla="*/ 35 h 51"/>
                  <a:gd name="T42" fmla="*/ 4 w 50"/>
                  <a:gd name="T43" fmla="*/ 37 h 51"/>
                  <a:gd name="T44" fmla="*/ 10 w 50"/>
                  <a:gd name="T45" fmla="*/ 43 h 51"/>
                  <a:gd name="T46" fmla="*/ 8 w 50"/>
                  <a:gd name="T47" fmla="*/ 51 h 51"/>
                  <a:gd name="T48" fmla="*/ 32 w 50"/>
                  <a:gd name="T49" fmla="*/ 46 h 51"/>
                  <a:gd name="T50" fmla="*/ 47 w 50"/>
                  <a:gd name="T51" fmla="*/ 46 h 51"/>
                  <a:gd name="T52" fmla="*/ 47 w 50"/>
                  <a:gd name="T53"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51">
                    <a:moveTo>
                      <a:pt x="47" y="42"/>
                    </a:moveTo>
                    <a:cubicBezTo>
                      <a:pt x="46" y="41"/>
                      <a:pt x="44" y="35"/>
                      <a:pt x="44" y="34"/>
                    </a:cubicBezTo>
                    <a:cubicBezTo>
                      <a:pt x="44" y="32"/>
                      <a:pt x="47" y="28"/>
                      <a:pt x="47" y="26"/>
                    </a:cubicBezTo>
                    <a:cubicBezTo>
                      <a:pt x="47" y="24"/>
                      <a:pt x="50" y="22"/>
                      <a:pt x="50" y="20"/>
                    </a:cubicBezTo>
                    <a:cubicBezTo>
                      <a:pt x="50" y="19"/>
                      <a:pt x="49" y="12"/>
                      <a:pt x="47" y="8"/>
                    </a:cubicBezTo>
                    <a:cubicBezTo>
                      <a:pt x="47" y="8"/>
                      <a:pt x="46" y="8"/>
                      <a:pt x="46" y="7"/>
                    </a:cubicBezTo>
                    <a:cubicBezTo>
                      <a:pt x="44" y="6"/>
                      <a:pt x="38" y="6"/>
                      <a:pt x="36" y="8"/>
                    </a:cubicBezTo>
                    <a:cubicBezTo>
                      <a:pt x="34" y="11"/>
                      <a:pt x="30" y="6"/>
                      <a:pt x="29" y="5"/>
                    </a:cubicBezTo>
                    <a:cubicBezTo>
                      <a:pt x="28" y="4"/>
                      <a:pt x="25" y="1"/>
                      <a:pt x="23" y="3"/>
                    </a:cubicBezTo>
                    <a:cubicBezTo>
                      <a:pt x="20" y="5"/>
                      <a:pt x="20" y="4"/>
                      <a:pt x="20" y="2"/>
                    </a:cubicBezTo>
                    <a:cubicBezTo>
                      <a:pt x="20" y="0"/>
                      <a:pt x="16" y="0"/>
                      <a:pt x="16" y="2"/>
                    </a:cubicBezTo>
                    <a:cubicBezTo>
                      <a:pt x="15" y="4"/>
                      <a:pt x="12" y="6"/>
                      <a:pt x="11" y="5"/>
                    </a:cubicBezTo>
                    <a:cubicBezTo>
                      <a:pt x="10" y="3"/>
                      <a:pt x="8" y="1"/>
                      <a:pt x="7" y="3"/>
                    </a:cubicBezTo>
                    <a:cubicBezTo>
                      <a:pt x="7" y="5"/>
                      <a:pt x="6" y="5"/>
                      <a:pt x="5" y="4"/>
                    </a:cubicBezTo>
                    <a:cubicBezTo>
                      <a:pt x="4" y="7"/>
                      <a:pt x="3" y="10"/>
                      <a:pt x="5" y="10"/>
                    </a:cubicBezTo>
                    <a:cubicBezTo>
                      <a:pt x="6" y="11"/>
                      <a:pt x="6" y="13"/>
                      <a:pt x="6" y="14"/>
                    </a:cubicBezTo>
                    <a:cubicBezTo>
                      <a:pt x="6" y="15"/>
                      <a:pt x="9" y="18"/>
                      <a:pt x="7" y="19"/>
                    </a:cubicBezTo>
                    <a:cubicBezTo>
                      <a:pt x="6" y="20"/>
                      <a:pt x="5" y="18"/>
                      <a:pt x="4" y="20"/>
                    </a:cubicBezTo>
                    <a:cubicBezTo>
                      <a:pt x="3" y="21"/>
                      <a:pt x="6" y="23"/>
                      <a:pt x="4" y="24"/>
                    </a:cubicBezTo>
                    <a:cubicBezTo>
                      <a:pt x="3" y="26"/>
                      <a:pt x="2" y="26"/>
                      <a:pt x="2" y="29"/>
                    </a:cubicBezTo>
                    <a:cubicBezTo>
                      <a:pt x="2" y="32"/>
                      <a:pt x="2" y="34"/>
                      <a:pt x="1" y="35"/>
                    </a:cubicBezTo>
                    <a:cubicBezTo>
                      <a:pt x="0" y="36"/>
                      <a:pt x="1" y="36"/>
                      <a:pt x="4" y="37"/>
                    </a:cubicBezTo>
                    <a:cubicBezTo>
                      <a:pt x="6" y="39"/>
                      <a:pt x="11" y="41"/>
                      <a:pt x="10" y="43"/>
                    </a:cubicBezTo>
                    <a:cubicBezTo>
                      <a:pt x="10" y="46"/>
                      <a:pt x="9" y="46"/>
                      <a:pt x="8" y="51"/>
                    </a:cubicBezTo>
                    <a:cubicBezTo>
                      <a:pt x="13" y="51"/>
                      <a:pt x="21" y="47"/>
                      <a:pt x="32" y="46"/>
                    </a:cubicBezTo>
                    <a:cubicBezTo>
                      <a:pt x="38" y="44"/>
                      <a:pt x="43" y="45"/>
                      <a:pt x="47" y="46"/>
                    </a:cubicBezTo>
                    <a:cubicBezTo>
                      <a:pt x="48" y="45"/>
                      <a:pt x="48" y="43"/>
                      <a:pt x="47" y="42"/>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49" name="Freeform 207"/>
              <p:cNvSpPr/>
              <p:nvPr/>
            </p:nvSpPr>
            <p:spPr bwMode="auto">
              <a:xfrm>
                <a:off x="3260006" y="3089978"/>
                <a:ext cx="66038" cy="99821"/>
              </a:xfrm>
              <a:custGeom>
                <a:avLst/>
                <a:gdLst>
                  <a:gd name="T0" fmla="*/ 29 w 34"/>
                  <a:gd name="T1" fmla="*/ 21 h 52"/>
                  <a:gd name="T2" fmla="*/ 29 w 34"/>
                  <a:gd name="T3" fmla="*/ 10 h 52"/>
                  <a:gd name="T4" fmla="*/ 27 w 34"/>
                  <a:gd name="T5" fmla="*/ 5 h 52"/>
                  <a:gd name="T6" fmla="*/ 25 w 34"/>
                  <a:gd name="T7" fmla="*/ 0 h 52"/>
                  <a:gd name="T8" fmla="*/ 23 w 34"/>
                  <a:gd name="T9" fmla="*/ 2 h 52"/>
                  <a:gd name="T10" fmla="*/ 3 w 34"/>
                  <a:gd name="T11" fmla="*/ 1 h 52"/>
                  <a:gd name="T12" fmla="*/ 4 w 34"/>
                  <a:gd name="T13" fmla="*/ 9 h 52"/>
                  <a:gd name="T14" fmla="*/ 3 w 34"/>
                  <a:gd name="T15" fmla="*/ 11 h 52"/>
                  <a:gd name="T16" fmla="*/ 6 w 34"/>
                  <a:gd name="T17" fmla="*/ 23 h 52"/>
                  <a:gd name="T18" fmla="*/ 3 w 34"/>
                  <a:gd name="T19" fmla="*/ 29 h 52"/>
                  <a:gd name="T20" fmla="*/ 0 w 34"/>
                  <a:gd name="T21" fmla="*/ 37 h 52"/>
                  <a:gd name="T22" fmla="*/ 3 w 34"/>
                  <a:gd name="T23" fmla="*/ 45 h 52"/>
                  <a:gd name="T24" fmla="*/ 3 w 34"/>
                  <a:gd name="T25" fmla="*/ 49 h 52"/>
                  <a:gd name="T26" fmla="*/ 9 w 34"/>
                  <a:gd name="T27" fmla="*/ 52 h 52"/>
                  <a:gd name="T28" fmla="*/ 25 w 34"/>
                  <a:gd name="T29" fmla="*/ 45 h 52"/>
                  <a:gd name="T30" fmla="*/ 34 w 34"/>
                  <a:gd name="T31" fmla="*/ 41 h 52"/>
                  <a:gd name="T32" fmla="*/ 31 w 34"/>
                  <a:gd name="T33" fmla="*/ 32 h 52"/>
                  <a:gd name="T34" fmla="*/ 29 w 34"/>
                  <a:gd name="T35" fmla="*/ 2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52">
                    <a:moveTo>
                      <a:pt x="29" y="21"/>
                    </a:moveTo>
                    <a:cubicBezTo>
                      <a:pt x="28" y="18"/>
                      <a:pt x="29" y="12"/>
                      <a:pt x="29" y="10"/>
                    </a:cubicBezTo>
                    <a:cubicBezTo>
                      <a:pt x="29" y="7"/>
                      <a:pt x="28" y="6"/>
                      <a:pt x="27" y="5"/>
                    </a:cubicBezTo>
                    <a:cubicBezTo>
                      <a:pt x="26" y="5"/>
                      <a:pt x="26" y="2"/>
                      <a:pt x="25" y="0"/>
                    </a:cubicBezTo>
                    <a:cubicBezTo>
                      <a:pt x="24" y="0"/>
                      <a:pt x="24" y="3"/>
                      <a:pt x="23" y="2"/>
                    </a:cubicBezTo>
                    <a:cubicBezTo>
                      <a:pt x="22" y="1"/>
                      <a:pt x="4" y="0"/>
                      <a:pt x="3" y="1"/>
                    </a:cubicBezTo>
                    <a:cubicBezTo>
                      <a:pt x="2" y="3"/>
                      <a:pt x="5" y="8"/>
                      <a:pt x="4" y="9"/>
                    </a:cubicBezTo>
                    <a:cubicBezTo>
                      <a:pt x="4" y="10"/>
                      <a:pt x="4" y="11"/>
                      <a:pt x="3" y="11"/>
                    </a:cubicBezTo>
                    <a:cubicBezTo>
                      <a:pt x="5" y="15"/>
                      <a:pt x="6" y="22"/>
                      <a:pt x="6" y="23"/>
                    </a:cubicBezTo>
                    <a:cubicBezTo>
                      <a:pt x="6" y="25"/>
                      <a:pt x="3" y="27"/>
                      <a:pt x="3" y="29"/>
                    </a:cubicBezTo>
                    <a:cubicBezTo>
                      <a:pt x="3" y="31"/>
                      <a:pt x="0" y="35"/>
                      <a:pt x="0" y="37"/>
                    </a:cubicBezTo>
                    <a:cubicBezTo>
                      <a:pt x="0" y="38"/>
                      <a:pt x="2" y="44"/>
                      <a:pt x="3" y="45"/>
                    </a:cubicBezTo>
                    <a:cubicBezTo>
                      <a:pt x="4" y="46"/>
                      <a:pt x="4" y="48"/>
                      <a:pt x="3" y="49"/>
                    </a:cubicBezTo>
                    <a:cubicBezTo>
                      <a:pt x="6" y="50"/>
                      <a:pt x="8" y="51"/>
                      <a:pt x="9" y="52"/>
                    </a:cubicBezTo>
                    <a:cubicBezTo>
                      <a:pt x="11" y="52"/>
                      <a:pt x="21" y="47"/>
                      <a:pt x="25" y="45"/>
                    </a:cubicBezTo>
                    <a:cubicBezTo>
                      <a:pt x="28" y="44"/>
                      <a:pt x="32" y="43"/>
                      <a:pt x="34" y="41"/>
                    </a:cubicBezTo>
                    <a:cubicBezTo>
                      <a:pt x="33" y="38"/>
                      <a:pt x="31" y="35"/>
                      <a:pt x="31" y="32"/>
                    </a:cubicBezTo>
                    <a:cubicBezTo>
                      <a:pt x="31" y="28"/>
                      <a:pt x="30" y="24"/>
                      <a:pt x="29" y="21"/>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0" name="Freeform 208"/>
              <p:cNvSpPr/>
              <p:nvPr/>
            </p:nvSpPr>
            <p:spPr bwMode="auto">
              <a:xfrm>
                <a:off x="3075718" y="3063872"/>
                <a:ext cx="116716" cy="89073"/>
              </a:xfrm>
              <a:custGeom>
                <a:avLst/>
                <a:gdLst>
                  <a:gd name="T0" fmla="*/ 20 w 61"/>
                  <a:gd name="T1" fmla="*/ 24 h 46"/>
                  <a:gd name="T2" fmla="*/ 24 w 61"/>
                  <a:gd name="T3" fmla="*/ 23 h 46"/>
                  <a:gd name="T4" fmla="*/ 30 w 61"/>
                  <a:gd name="T5" fmla="*/ 22 h 46"/>
                  <a:gd name="T6" fmla="*/ 36 w 61"/>
                  <a:gd name="T7" fmla="*/ 30 h 46"/>
                  <a:gd name="T8" fmla="*/ 37 w 61"/>
                  <a:gd name="T9" fmla="*/ 35 h 46"/>
                  <a:gd name="T10" fmla="*/ 38 w 61"/>
                  <a:gd name="T11" fmla="*/ 36 h 46"/>
                  <a:gd name="T12" fmla="*/ 43 w 61"/>
                  <a:gd name="T13" fmla="*/ 34 h 46"/>
                  <a:gd name="T14" fmla="*/ 46 w 61"/>
                  <a:gd name="T15" fmla="*/ 41 h 46"/>
                  <a:gd name="T16" fmla="*/ 50 w 61"/>
                  <a:gd name="T17" fmla="*/ 44 h 46"/>
                  <a:gd name="T18" fmla="*/ 53 w 61"/>
                  <a:gd name="T19" fmla="*/ 42 h 46"/>
                  <a:gd name="T20" fmla="*/ 54 w 61"/>
                  <a:gd name="T21" fmla="*/ 43 h 46"/>
                  <a:gd name="T22" fmla="*/ 56 w 61"/>
                  <a:gd name="T23" fmla="*/ 40 h 46"/>
                  <a:gd name="T24" fmla="*/ 56 w 61"/>
                  <a:gd name="T25" fmla="*/ 36 h 46"/>
                  <a:gd name="T26" fmla="*/ 59 w 61"/>
                  <a:gd name="T27" fmla="*/ 35 h 46"/>
                  <a:gd name="T28" fmla="*/ 58 w 61"/>
                  <a:gd name="T29" fmla="*/ 30 h 46"/>
                  <a:gd name="T30" fmla="*/ 57 w 61"/>
                  <a:gd name="T31" fmla="*/ 26 h 46"/>
                  <a:gd name="T32" fmla="*/ 57 w 61"/>
                  <a:gd name="T33" fmla="*/ 20 h 46"/>
                  <a:gd name="T34" fmla="*/ 56 w 61"/>
                  <a:gd name="T35" fmla="*/ 19 h 46"/>
                  <a:gd name="T36" fmla="*/ 54 w 61"/>
                  <a:gd name="T37" fmla="*/ 14 h 46"/>
                  <a:gd name="T38" fmla="*/ 54 w 61"/>
                  <a:gd name="T39" fmla="*/ 11 h 46"/>
                  <a:gd name="T40" fmla="*/ 51 w 61"/>
                  <a:gd name="T41" fmla="*/ 8 h 46"/>
                  <a:gd name="T42" fmla="*/ 48 w 61"/>
                  <a:gd name="T43" fmla="*/ 2 h 46"/>
                  <a:gd name="T44" fmla="*/ 42 w 61"/>
                  <a:gd name="T45" fmla="*/ 6 h 46"/>
                  <a:gd name="T46" fmla="*/ 37 w 61"/>
                  <a:gd name="T47" fmla="*/ 5 h 46"/>
                  <a:gd name="T48" fmla="*/ 32 w 61"/>
                  <a:gd name="T49" fmla="*/ 6 h 46"/>
                  <a:gd name="T50" fmla="*/ 30 w 61"/>
                  <a:gd name="T51" fmla="*/ 4 h 46"/>
                  <a:gd name="T52" fmla="*/ 30 w 61"/>
                  <a:gd name="T53" fmla="*/ 3 h 46"/>
                  <a:gd name="T54" fmla="*/ 29 w 61"/>
                  <a:gd name="T55" fmla="*/ 3 h 46"/>
                  <a:gd name="T56" fmla="*/ 17 w 61"/>
                  <a:gd name="T57" fmla="*/ 2 h 46"/>
                  <a:gd name="T58" fmla="*/ 11 w 61"/>
                  <a:gd name="T59" fmla="*/ 0 h 46"/>
                  <a:gd name="T60" fmla="*/ 10 w 61"/>
                  <a:gd name="T61" fmla="*/ 4 h 46"/>
                  <a:gd name="T62" fmla="*/ 10 w 61"/>
                  <a:gd name="T63" fmla="*/ 7 h 46"/>
                  <a:gd name="T64" fmla="*/ 7 w 61"/>
                  <a:gd name="T65" fmla="*/ 9 h 46"/>
                  <a:gd name="T66" fmla="*/ 1 w 61"/>
                  <a:gd name="T67" fmla="*/ 12 h 46"/>
                  <a:gd name="T68" fmla="*/ 0 w 61"/>
                  <a:gd name="T69" fmla="*/ 13 h 46"/>
                  <a:gd name="T70" fmla="*/ 6 w 61"/>
                  <a:gd name="T71" fmla="*/ 20 h 46"/>
                  <a:gd name="T72" fmla="*/ 15 w 61"/>
                  <a:gd name="T73" fmla="*/ 30 h 46"/>
                  <a:gd name="T74" fmla="*/ 20 w 61"/>
                  <a:gd name="T75" fmla="*/ 2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46">
                    <a:moveTo>
                      <a:pt x="20" y="24"/>
                    </a:moveTo>
                    <a:cubicBezTo>
                      <a:pt x="20" y="22"/>
                      <a:pt x="22" y="23"/>
                      <a:pt x="24" y="23"/>
                    </a:cubicBezTo>
                    <a:cubicBezTo>
                      <a:pt x="26" y="24"/>
                      <a:pt x="28" y="22"/>
                      <a:pt x="30" y="22"/>
                    </a:cubicBezTo>
                    <a:cubicBezTo>
                      <a:pt x="32" y="22"/>
                      <a:pt x="36" y="28"/>
                      <a:pt x="36" y="30"/>
                    </a:cubicBezTo>
                    <a:cubicBezTo>
                      <a:pt x="36" y="32"/>
                      <a:pt x="36" y="34"/>
                      <a:pt x="37" y="35"/>
                    </a:cubicBezTo>
                    <a:cubicBezTo>
                      <a:pt x="37" y="35"/>
                      <a:pt x="38" y="35"/>
                      <a:pt x="38" y="36"/>
                    </a:cubicBezTo>
                    <a:cubicBezTo>
                      <a:pt x="41" y="35"/>
                      <a:pt x="43" y="34"/>
                      <a:pt x="43" y="34"/>
                    </a:cubicBezTo>
                    <a:cubicBezTo>
                      <a:pt x="44" y="34"/>
                      <a:pt x="46" y="39"/>
                      <a:pt x="46" y="41"/>
                    </a:cubicBezTo>
                    <a:cubicBezTo>
                      <a:pt x="45" y="44"/>
                      <a:pt x="48" y="46"/>
                      <a:pt x="50" y="44"/>
                    </a:cubicBezTo>
                    <a:cubicBezTo>
                      <a:pt x="51" y="42"/>
                      <a:pt x="52" y="40"/>
                      <a:pt x="53" y="42"/>
                    </a:cubicBezTo>
                    <a:cubicBezTo>
                      <a:pt x="53" y="42"/>
                      <a:pt x="53" y="43"/>
                      <a:pt x="54" y="43"/>
                    </a:cubicBezTo>
                    <a:cubicBezTo>
                      <a:pt x="55" y="42"/>
                      <a:pt x="56" y="41"/>
                      <a:pt x="56" y="40"/>
                    </a:cubicBezTo>
                    <a:cubicBezTo>
                      <a:pt x="58" y="39"/>
                      <a:pt x="55" y="37"/>
                      <a:pt x="56" y="36"/>
                    </a:cubicBezTo>
                    <a:cubicBezTo>
                      <a:pt x="57" y="34"/>
                      <a:pt x="58" y="36"/>
                      <a:pt x="59" y="35"/>
                    </a:cubicBezTo>
                    <a:cubicBezTo>
                      <a:pt x="61" y="34"/>
                      <a:pt x="58" y="31"/>
                      <a:pt x="58" y="30"/>
                    </a:cubicBezTo>
                    <a:cubicBezTo>
                      <a:pt x="58" y="29"/>
                      <a:pt x="58" y="27"/>
                      <a:pt x="57" y="26"/>
                    </a:cubicBezTo>
                    <a:cubicBezTo>
                      <a:pt x="55" y="26"/>
                      <a:pt x="56" y="23"/>
                      <a:pt x="57" y="20"/>
                    </a:cubicBezTo>
                    <a:cubicBezTo>
                      <a:pt x="56" y="20"/>
                      <a:pt x="56" y="19"/>
                      <a:pt x="56" y="19"/>
                    </a:cubicBezTo>
                    <a:cubicBezTo>
                      <a:pt x="55" y="17"/>
                      <a:pt x="55" y="14"/>
                      <a:pt x="54" y="14"/>
                    </a:cubicBezTo>
                    <a:cubicBezTo>
                      <a:pt x="52" y="14"/>
                      <a:pt x="52" y="12"/>
                      <a:pt x="54" y="11"/>
                    </a:cubicBezTo>
                    <a:cubicBezTo>
                      <a:pt x="55" y="11"/>
                      <a:pt x="51" y="9"/>
                      <a:pt x="51" y="8"/>
                    </a:cubicBezTo>
                    <a:cubicBezTo>
                      <a:pt x="51" y="6"/>
                      <a:pt x="49" y="2"/>
                      <a:pt x="48" y="2"/>
                    </a:cubicBezTo>
                    <a:cubicBezTo>
                      <a:pt x="47" y="1"/>
                      <a:pt x="43" y="6"/>
                      <a:pt x="42" y="6"/>
                    </a:cubicBezTo>
                    <a:cubicBezTo>
                      <a:pt x="41" y="6"/>
                      <a:pt x="37" y="3"/>
                      <a:pt x="37" y="5"/>
                    </a:cubicBezTo>
                    <a:cubicBezTo>
                      <a:pt x="36" y="8"/>
                      <a:pt x="33" y="4"/>
                      <a:pt x="32" y="6"/>
                    </a:cubicBezTo>
                    <a:cubicBezTo>
                      <a:pt x="31" y="8"/>
                      <a:pt x="30" y="4"/>
                      <a:pt x="30" y="4"/>
                    </a:cubicBezTo>
                    <a:cubicBezTo>
                      <a:pt x="30" y="4"/>
                      <a:pt x="30" y="3"/>
                      <a:pt x="30" y="3"/>
                    </a:cubicBezTo>
                    <a:cubicBezTo>
                      <a:pt x="29" y="3"/>
                      <a:pt x="29" y="3"/>
                      <a:pt x="29" y="3"/>
                    </a:cubicBezTo>
                    <a:cubicBezTo>
                      <a:pt x="25" y="4"/>
                      <a:pt x="17" y="3"/>
                      <a:pt x="17" y="2"/>
                    </a:cubicBezTo>
                    <a:cubicBezTo>
                      <a:pt x="17" y="1"/>
                      <a:pt x="11" y="0"/>
                      <a:pt x="11" y="0"/>
                    </a:cubicBezTo>
                    <a:cubicBezTo>
                      <a:pt x="11" y="0"/>
                      <a:pt x="12" y="3"/>
                      <a:pt x="10" y="4"/>
                    </a:cubicBezTo>
                    <a:cubicBezTo>
                      <a:pt x="8" y="4"/>
                      <a:pt x="10" y="7"/>
                      <a:pt x="10" y="7"/>
                    </a:cubicBezTo>
                    <a:cubicBezTo>
                      <a:pt x="10" y="8"/>
                      <a:pt x="8" y="9"/>
                      <a:pt x="7" y="9"/>
                    </a:cubicBezTo>
                    <a:cubicBezTo>
                      <a:pt x="6" y="8"/>
                      <a:pt x="2" y="11"/>
                      <a:pt x="1" y="12"/>
                    </a:cubicBezTo>
                    <a:cubicBezTo>
                      <a:pt x="0" y="13"/>
                      <a:pt x="0" y="13"/>
                      <a:pt x="0" y="13"/>
                    </a:cubicBezTo>
                    <a:cubicBezTo>
                      <a:pt x="3" y="16"/>
                      <a:pt x="2" y="18"/>
                      <a:pt x="6" y="20"/>
                    </a:cubicBezTo>
                    <a:cubicBezTo>
                      <a:pt x="8" y="23"/>
                      <a:pt x="12" y="26"/>
                      <a:pt x="15" y="30"/>
                    </a:cubicBezTo>
                    <a:cubicBezTo>
                      <a:pt x="17" y="28"/>
                      <a:pt x="20" y="26"/>
                      <a:pt x="20" y="24"/>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1" name="Freeform 209"/>
              <p:cNvSpPr/>
              <p:nvPr/>
            </p:nvSpPr>
            <p:spPr bwMode="auto">
              <a:xfrm>
                <a:off x="3131004" y="3129907"/>
                <a:ext cx="66038" cy="62964"/>
              </a:xfrm>
              <a:custGeom>
                <a:avLst/>
                <a:gdLst>
                  <a:gd name="T0" fmla="*/ 27 w 34"/>
                  <a:gd name="T1" fmla="*/ 19 h 33"/>
                  <a:gd name="T2" fmla="*/ 24 w 34"/>
                  <a:gd name="T3" fmla="*/ 17 h 33"/>
                  <a:gd name="T4" fmla="*/ 25 w 34"/>
                  <a:gd name="T5" fmla="*/ 11 h 33"/>
                  <a:gd name="T6" fmla="*/ 25 w 34"/>
                  <a:gd name="T7" fmla="*/ 9 h 33"/>
                  <a:gd name="T8" fmla="*/ 24 w 34"/>
                  <a:gd name="T9" fmla="*/ 8 h 33"/>
                  <a:gd name="T10" fmla="*/ 21 w 34"/>
                  <a:gd name="T11" fmla="*/ 10 h 33"/>
                  <a:gd name="T12" fmla="*/ 17 w 34"/>
                  <a:gd name="T13" fmla="*/ 7 h 33"/>
                  <a:gd name="T14" fmla="*/ 14 w 34"/>
                  <a:gd name="T15" fmla="*/ 0 h 33"/>
                  <a:gd name="T16" fmla="*/ 9 w 34"/>
                  <a:gd name="T17" fmla="*/ 2 h 33"/>
                  <a:gd name="T18" fmla="*/ 8 w 34"/>
                  <a:gd name="T19" fmla="*/ 6 h 33"/>
                  <a:gd name="T20" fmla="*/ 1 w 34"/>
                  <a:gd name="T21" fmla="*/ 11 h 33"/>
                  <a:gd name="T22" fmla="*/ 0 w 34"/>
                  <a:gd name="T23" fmla="*/ 14 h 33"/>
                  <a:gd name="T24" fmla="*/ 10 w 34"/>
                  <a:gd name="T25" fmla="*/ 21 h 33"/>
                  <a:gd name="T26" fmla="*/ 29 w 34"/>
                  <a:gd name="T27" fmla="*/ 32 h 33"/>
                  <a:gd name="T28" fmla="*/ 31 w 34"/>
                  <a:gd name="T29" fmla="*/ 33 h 33"/>
                  <a:gd name="T30" fmla="*/ 33 w 34"/>
                  <a:gd name="T31" fmla="*/ 25 h 33"/>
                  <a:gd name="T32" fmla="*/ 27 w 34"/>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3">
                    <a:moveTo>
                      <a:pt x="27" y="19"/>
                    </a:moveTo>
                    <a:cubicBezTo>
                      <a:pt x="24" y="18"/>
                      <a:pt x="23" y="18"/>
                      <a:pt x="24" y="17"/>
                    </a:cubicBezTo>
                    <a:cubicBezTo>
                      <a:pt x="25" y="16"/>
                      <a:pt x="25" y="14"/>
                      <a:pt x="25" y="11"/>
                    </a:cubicBezTo>
                    <a:cubicBezTo>
                      <a:pt x="25" y="10"/>
                      <a:pt x="25" y="9"/>
                      <a:pt x="25" y="9"/>
                    </a:cubicBezTo>
                    <a:cubicBezTo>
                      <a:pt x="24" y="9"/>
                      <a:pt x="24" y="8"/>
                      <a:pt x="24" y="8"/>
                    </a:cubicBezTo>
                    <a:cubicBezTo>
                      <a:pt x="23" y="6"/>
                      <a:pt x="22" y="8"/>
                      <a:pt x="21" y="10"/>
                    </a:cubicBezTo>
                    <a:cubicBezTo>
                      <a:pt x="19" y="12"/>
                      <a:pt x="16" y="10"/>
                      <a:pt x="17" y="7"/>
                    </a:cubicBezTo>
                    <a:cubicBezTo>
                      <a:pt x="17" y="5"/>
                      <a:pt x="15" y="0"/>
                      <a:pt x="14" y="0"/>
                    </a:cubicBezTo>
                    <a:cubicBezTo>
                      <a:pt x="14" y="0"/>
                      <a:pt x="12" y="1"/>
                      <a:pt x="9" y="2"/>
                    </a:cubicBezTo>
                    <a:cubicBezTo>
                      <a:pt x="9" y="3"/>
                      <a:pt x="8" y="4"/>
                      <a:pt x="8" y="6"/>
                    </a:cubicBezTo>
                    <a:cubicBezTo>
                      <a:pt x="7" y="7"/>
                      <a:pt x="3" y="10"/>
                      <a:pt x="1" y="11"/>
                    </a:cubicBezTo>
                    <a:cubicBezTo>
                      <a:pt x="1" y="11"/>
                      <a:pt x="0" y="12"/>
                      <a:pt x="0" y="14"/>
                    </a:cubicBezTo>
                    <a:cubicBezTo>
                      <a:pt x="3" y="16"/>
                      <a:pt x="7" y="18"/>
                      <a:pt x="10" y="21"/>
                    </a:cubicBezTo>
                    <a:cubicBezTo>
                      <a:pt x="16" y="25"/>
                      <a:pt x="25" y="31"/>
                      <a:pt x="29" y="32"/>
                    </a:cubicBezTo>
                    <a:cubicBezTo>
                      <a:pt x="29" y="33"/>
                      <a:pt x="30" y="33"/>
                      <a:pt x="31" y="33"/>
                    </a:cubicBezTo>
                    <a:cubicBezTo>
                      <a:pt x="32" y="28"/>
                      <a:pt x="33" y="28"/>
                      <a:pt x="33" y="25"/>
                    </a:cubicBezTo>
                    <a:cubicBezTo>
                      <a:pt x="34" y="23"/>
                      <a:pt x="29" y="21"/>
                      <a:pt x="27" y="19"/>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2" name="Freeform 210"/>
              <p:cNvSpPr/>
              <p:nvPr/>
            </p:nvSpPr>
            <p:spPr bwMode="auto">
              <a:xfrm>
                <a:off x="3104897" y="3106871"/>
                <a:ext cx="44536" cy="49144"/>
              </a:xfrm>
              <a:custGeom>
                <a:avLst/>
                <a:gdLst>
                  <a:gd name="T0" fmla="*/ 22 w 23"/>
                  <a:gd name="T1" fmla="*/ 18 h 26"/>
                  <a:gd name="T2" fmla="*/ 22 w 23"/>
                  <a:gd name="T3" fmla="*/ 13 h 26"/>
                  <a:gd name="T4" fmla="*/ 21 w 23"/>
                  <a:gd name="T5" fmla="*/ 8 h 26"/>
                  <a:gd name="T6" fmla="*/ 15 w 23"/>
                  <a:gd name="T7" fmla="*/ 0 h 26"/>
                  <a:gd name="T8" fmla="*/ 9 w 23"/>
                  <a:gd name="T9" fmla="*/ 1 h 26"/>
                  <a:gd name="T10" fmla="*/ 5 w 23"/>
                  <a:gd name="T11" fmla="*/ 2 h 26"/>
                  <a:gd name="T12" fmla="*/ 0 w 23"/>
                  <a:gd name="T13" fmla="*/ 8 h 26"/>
                  <a:gd name="T14" fmla="*/ 1 w 23"/>
                  <a:gd name="T15" fmla="*/ 11 h 26"/>
                  <a:gd name="T16" fmla="*/ 7 w 23"/>
                  <a:gd name="T17" fmla="*/ 21 h 26"/>
                  <a:gd name="T18" fmla="*/ 14 w 23"/>
                  <a:gd name="T19" fmla="*/ 26 h 26"/>
                  <a:gd name="T20" fmla="*/ 15 w 23"/>
                  <a:gd name="T21" fmla="*/ 23 h 26"/>
                  <a:gd name="T22" fmla="*/ 22 w 23"/>
                  <a:gd name="T23"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6">
                    <a:moveTo>
                      <a:pt x="22" y="18"/>
                    </a:moveTo>
                    <a:cubicBezTo>
                      <a:pt x="22" y="16"/>
                      <a:pt x="23" y="14"/>
                      <a:pt x="22" y="13"/>
                    </a:cubicBezTo>
                    <a:cubicBezTo>
                      <a:pt x="21" y="12"/>
                      <a:pt x="21" y="10"/>
                      <a:pt x="21" y="8"/>
                    </a:cubicBezTo>
                    <a:cubicBezTo>
                      <a:pt x="21" y="6"/>
                      <a:pt x="17" y="0"/>
                      <a:pt x="15" y="0"/>
                    </a:cubicBezTo>
                    <a:cubicBezTo>
                      <a:pt x="13" y="0"/>
                      <a:pt x="11" y="2"/>
                      <a:pt x="9" y="1"/>
                    </a:cubicBezTo>
                    <a:cubicBezTo>
                      <a:pt x="7" y="1"/>
                      <a:pt x="5" y="0"/>
                      <a:pt x="5" y="2"/>
                    </a:cubicBezTo>
                    <a:cubicBezTo>
                      <a:pt x="5" y="4"/>
                      <a:pt x="2" y="6"/>
                      <a:pt x="0" y="8"/>
                    </a:cubicBezTo>
                    <a:cubicBezTo>
                      <a:pt x="0" y="9"/>
                      <a:pt x="0" y="10"/>
                      <a:pt x="1" y="11"/>
                    </a:cubicBezTo>
                    <a:cubicBezTo>
                      <a:pt x="3" y="18"/>
                      <a:pt x="4" y="19"/>
                      <a:pt x="7" y="21"/>
                    </a:cubicBezTo>
                    <a:cubicBezTo>
                      <a:pt x="8" y="22"/>
                      <a:pt x="11" y="24"/>
                      <a:pt x="14" y="26"/>
                    </a:cubicBezTo>
                    <a:cubicBezTo>
                      <a:pt x="14" y="24"/>
                      <a:pt x="15" y="23"/>
                      <a:pt x="15" y="23"/>
                    </a:cubicBezTo>
                    <a:cubicBezTo>
                      <a:pt x="17" y="22"/>
                      <a:pt x="21" y="19"/>
                      <a:pt x="22" y="18"/>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3" name="Freeform 211"/>
              <p:cNvSpPr/>
              <p:nvPr/>
            </p:nvSpPr>
            <p:spPr bwMode="auto">
              <a:xfrm>
                <a:off x="3045004" y="2819691"/>
                <a:ext cx="130538" cy="105964"/>
              </a:xfrm>
              <a:custGeom>
                <a:avLst/>
                <a:gdLst>
                  <a:gd name="T0" fmla="*/ 32 w 68"/>
                  <a:gd name="T1" fmla="*/ 42 h 55"/>
                  <a:gd name="T2" fmla="*/ 40 w 68"/>
                  <a:gd name="T3" fmla="*/ 36 h 55"/>
                  <a:gd name="T4" fmla="*/ 40 w 68"/>
                  <a:gd name="T5" fmla="*/ 15 h 55"/>
                  <a:gd name="T6" fmla="*/ 67 w 68"/>
                  <a:gd name="T7" fmla="*/ 15 h 55"/>
                  <a:gd name="T8" fmla="*/ 68 w 68"/>
                  <a:gd name="T9" fmla="*/ 3 h 55"/>
                  <a:gd name="T10" fmla="*/ 62 w 68"/>
                  <a:gd name="T11" fmla="*/ 0 h 55"/>
                  <a:gd name="T12" fmla="*/ 32 w 68"/>
                  <a:gd name="T13" fmla="*/ 0 h 55"/>
                  <a:gd name="T14" fmla="*/ 28 w 68"/>
                  <a:gd name="T15" fmla="*/ 7 h 55"/>
                  <a:gd name="T16" fmla="*/ 17 w 68"/>
                  <a:gd name="T17" fmla="*/ 22 h 55"/>
                  <a:gd name="T18" fmla="*/ 3 w 68"/>
                  <a:gd name="T19" fmla="*/ 47 h 55"/>
                  <a:gd name="T20" fmla="*/ 0 w 68"/>
                  <a:gd name="T21" fmla="*/ 55 h 55"/>
                  <a:gd name="T22" fmla="*/ 32 w 68"/>
                  <a:gd name="T23" fmla="*/ 55 h 55"/>
                  <a:gd name="T24" fmla="*/ 32 w 68"/>
                  <a:gd name="T25"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55">
                    <a:moveTo>
                      <a:pt x="32" y="42"/>
                    </a:moveTo>
                    <a:cubicBezTo>
                      <a:pt x="32" y="40"/>
                      <a:pt x="40" y="38"/>
                      <a:pt x="40" y="36"/>
                    </a:cubicBezTo>
                    <a:cubicBezTo>
                      <a:pt x="40" y="34"/>
                      <a:pt x="40" y="15"/>
                      <a:pt x="40" y="15"/>
                    </a:cubicBezTo>
                    <a:cubicBezTo>
                      <a:pt x="40" y="15"/>
                      <a:pt x="67" y="15"/>
                      <a:pt x="67" y="15"/>
                    </a:cubicBezTo>
                    <a:cubicBezTo>
                      <a:pt x="68" y="14"/>
                      <a:pt x="68" y="9"/>
                      <a:pt x="68" y="3"/>
                    </a:cubicBezTo>
                    <a:cubicBezTo>
                      <a:pt x="67" y="1"/>
                      <a:pt x="68" y="0"/>
                      <a:pt x="62" y="0"/>
                    </a:cubicBezTo>
                    <a:cubicBezTo>
                      <a:pt x="57" y="0"/>
                      <a:pt x="42" y="0"/>
                      <a:pt x="32" y="0"/>
                    </a:cubicBezTo>
                    <a:cubicBezTo>
                      <a:pt x="30" y="2"/>
                      <a:pt x="28" y="5"/>
                      <a:pt x="28" y="7"/>
                    </a:cubicBezTo>
                    <a:cubicBezTo>
                      <a:pt x="26" y="11"/>
                      <a:pt x="17" y="17"/>
                      <a:pt x="17" y="22"/>
                    </a:cubicBezTo>
                    <a:cubicBezTo>
                      <a:pt x="17" y="28"/>
                      <a:pt x="8" y="36"/>
                      <a:pt x="3" y="47"/>
                    </a:cubicBezTo>
                    <a:cubicBezTo>
                      <a:pt x="1" y="50"/>
                      <a:pt x="1" y="53"/>
                      <a:pt x="0" y="55"/>
                    </a:cubicBezTo>
                    <a:cubicBezTo>
                      <a:pt x="32" y="55"/>
                      <a:pt x="32" y="55"/>
                      <a:pt x="32" y="55"/>
                    </a:cubicBezTo>
                    <a:cubicBezTo>
                      <a:pt x="32" y="55"/>
                      <a:pt x="32" y="44"/>
                      <a:pt x="32" y="42"/>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4" name="Freeform 212"/>
              <p:cNvSpPr/>
              <p:nvPr/>
            </p:nvSpPr>
            <p:spPr bwMode="auto">
              <a:xfrm>
                <a:off x="3045003" y="2825834"/>
                <a:ext cx="188895" cy="205787"/>
              </a:xfrm>
              <a:custGeom>
                <a:avLst/>
                <a:gdLst>
                  <a:gd name="T0" fmla="*/ 8 w 98"/>
                  <a:gd name="T1" fmla="*/ 93 h 107"/>
                  <a:gd name="T2" fmla="*/ 15 w 98"/>
                  <a:gd name="T3" fmla="*/ 93 h 107"/>
                  <a:gd name="T4" fmla="*/ 21 w 98"/>
                  <a:gd name="T5" fmla="*/ 92 h 107"/>
                  <a:gd name="T6" fmla="*/ 26 w 98"/>
                  <a:gd name="T7" fmla="*/ 96 h 107"/>
                  <a:gd name="T8" fmla="*/ 29 w 98"/>
                  <a:gd name="T9" fmla="*/ 96 h 107"/>
                  <a:gd name="T10" fmla="*/ 34 w 98"/>
                  <a:gd name="T11" fmla="*/ 103 h 107"/>
                  <a:gd name="T12" fmla="*/ 38 w 98"/>
                  <a:gd name="T13" fmla="*/ 107 h 107"/>
                  <a:gd name="T14" fmla="*/ 42 w 98"/>
                  <a:gd name="T15" fmla="*/ 105 h 107"/>
                  <a:gd name="T16" fmla="*/ 47 w 98"/>
                  <a:gd name="T17" fmla="*/ 103 h 107"/>
                  <a:gd name="T18" fmla="*/ 51 w 98"/>
                  <a:gd name="T19" fmla="*/ 102 h 107"/>
                  <a:gd name="T20" fmla="*/ 57 w 98"/>
                  <a:gd name="T21" fmla="*/ 102 h 107"/>
                  <a:gd name="T22" fmla="*/ 62 w 98"/>
                  <a:gd name="T23" fmla="*/ 101 h 107"/>
                  <a:gd name="T24" fmla="*/ 93 w 98"/>
                  <a:gd name="T25" fmla="*/ 101 h 107"/>
                  <a:gd name="T26" fmla="*/ 94 w 98"/>
                  <a:gd name="T27" fmla="*/ 94 h 107"/>
                  <a:gd name="T28" fmla="*/ 92 w 98"/>
                  <a:gd name="T29" fmla="*/ 91 h 107"/>
                  <a:gd name="T30" fmla="*/ 84 w 98"/>
                  <a:gd name="T31" fmla="*/ 20 h 107"/>
                  <a:gd name="T32" fmla="*/ 98 w 98"/>
                  <a:gd name="T33" fmla="*/ 20 h 107"/>
                  <a:gd name="T34" fmla="*/ 69 w 98"/>
                  <a:gd name="T35" fmla="*/ 2 h 107"/>
                  <a:gd name="T36" fmla="*/ 68 w 98"/>
                  <a:gd name="T37" fmla="*/ 0 h 107"/>
                  <a:gd name="T38" fmla="*/ 67 w 98"/>
                  <a:gd name="T39" fmla="*/ 12 h 107"/>
                  <a:gd name="T40" fmla="*/ 40 w 98"/>
                  <a:gd name="T41" fmla="*/ 12 h 107"/>
                  <a:gd name="T42" fmla="*/ 40 w 98"/>
                  <a:gd name="T43" fmla="*/ 33 h 107"/>
                  <a:gd name="T44" fmla="*/ 32 w 98"/>
                  <a:gd name="T45" fmla="*/ 39 h 107"/>
                  <a:gd name="T46" fmla="*/ 32 w 98"/>
                  <a:gd name="T47" fmla="*/ 52 h 107"/>
                  <a:gd name="T48" fmla="*/ 0 w 98"/>
                  <a:gd name="T49" fmla="*/ 52 h 107"/>
                  <a:gd name="T50" fmla="*/ 5 w 98"/>
                  <a:gd name="T51" fmla="*/ 61 h 107"/>
                  <a:gd name="T52" fmla="*/ 7 w 98"/>
                  <a:gd name="T53" fmla="*/ 74 h 107"/>
                  <a:gd name="T54" fmla="*/ 4 w 98"/>
                  <a:gd name="T55" fmla="*/ 90 h 107"/>
                  <a:gd name="T56" fmla="*/ 3 w 98"/>
                  <a:gd name="T57" fmla="*/ 97 h 107"/>
                  <a:gd name="T58" fmla="*/ 3 w 98"/>
                  <a:gd name="T59" fmla="*/ 97 h 107"/>
                  <a:gd name="T60" fmla="*/ 8 w 98"/>
                  <a:gd name="T61" fmla="*/ 9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7">
                    <a:moveTo>
                      <a:pt x="8" y="93"/>
                    </a:moveTo>
                    <a:cubicBezTo>
                      <a:pt x="10" y="93"/>
                      <a:pt x="15" y="93"/>
                      <a:pt x="15" y="93"/>
                    </a:cubicBezTo>
                    <a:cubicBezTo>
                      <a:pt x="15" y="93"/>
                      <a:pt x="19" y="91"/>
                      <a:pt x="21" y="92"/>
                    </a:cubicBezTo>
                    <a:cubicBezTo>
                      <a:pt x="23" y="93"/>
                      <a:pt x="26" y="96"/>
                      <a:pt x="26" y="96"/>
                    </a:cubicBezTo>
                    <a:cubicBezTo>
                      <a:pt x="29" y="96"/>
                      <a:pt x="29" y="96"/>
                      <a:pt x="29" y="96"/>
                    </a:cubicBezTo>
                    <a:cubicBezTo>
                      <a:pt x="29" y="96"/>
                      <a:pt x="31" y="102"/>
                      <a:pt x="34" y="103"/>
                    </a:cubicBezTo>
                    <a:cubicBezTo>
                      <a:pt x="36" y="104"/>
                      <a:pt x="37" y="106"/>
                      <a:pt x="38" y="107"/>
                    </a:cubicBezTo>
                    <a:cubicBezTo>
                      <a:pt x="40" y="107"/>
                      <a:pt x="42" y="106"/>
                      <a:pt x="42" y="105"/>
                    </a:cubicBezTo>
                    <a:cubicBezTo>
                      <a:pt x="42" y="102"/>
                      <a:pt x="43" y="100"/>
                      <a:pt x="47" y="103"/>
                    </a:cubicBezTo>
                    <a:cubicBezTo>
                      <a:pt x="51" y="106"/>
                      <a:pt x="51" y="103"/>
                      <a:pt x="51" y="102"/>
                    </a:cubicBezTo>
                    <a:cubicBezTo>
                      <a:pt x="52" y="101"/>
                      <a:pt x="55" y="102"/>
                      <a:pt x="57" y="102"/>
                    </a:cubicBezTo>
                    <a:cubicBezTo>
                      <a:pt x="59" y="102"/>
                      <a:pt x="62" y="101"/>
                      <a:pt x="62" y="101"/>
                    </a:cubicBezTo>
                    <a:cubicBezTo>
                      <a:pt x="62" y="101"/>
                      <a:pt x="92" y="101"/>
                      <a:pt x="93" y="101"/>
                    </a:cubicBezTo>
                    <a:cubicBezTo>
                      <a:pt x="95" y="100"/>
                      <a:pt x="94" y="94"/>
                      <a:pt x="94" y="94"/>
                    </a:cubicBezTo>
                    <a:cubicBezTo>
                      <a:pt x="92" y="91"/>
                      <a:pt x="92" y="91"/>
                      <a:pt x="92" y="91"/>
                    </a:cubicBezTo>
                    <a:cubicBezTo>
                      <a:pt x="84" y="20"/>
                      <a:pt x="84" y="20"/>
                      <a:pt x="84" y="20"/>
                    </a:cubicBezTo>
                    <a:cubicBezTo>
                      <a:pt x="98" y="20"/>
                      <a:pt x="98" y="20"/>
                      <a:pt x="98" y="20"/>
                    </a:cubicBezTo>
                    <a:cubicBezTo>
                      <a:pt x="83" y="11"/>
                      <a:pt x="71" y="2"/>
                      <a:pt x="69" y="2"/>
                    </a:cubicBezTo>
                    <a:cubicBezTo>
                      <a:pt x="68" y="1"/>
                      <a:pt x="68" y="1"/>
                      <a:pt x="68" y="0"/>
                    </a:cubicBezTo>
                    <a:cubicBezTo>
                      <a:pt x="68" y="6"/>
                      <a:pt x="68" y="11"/>
                      <a:pt x="67" y="12"/>
                    </a:cubicBezTo>
                    <a:cubicBezTo>
                      <a:pt x="67" y="12"/>
                      <a:pt x="40" y="12"/>
                      <a:pt x="40" y="12"/>
                    </a:cubicBezTo>
                    <a:cubicBezTo>
                      <a:pt x="40" y="12"/>
                      <a:pt x="40" y="31"/>
                      <a:pt x="40" y="33"/>
                    </a:cubicBezTo>
                    <a:cubicBezTo>
                      <a:pt x="40" y="35"/>
                      <a:pt x="32" y="37"/>
                      <a:pt x="32" y="39"/>
                    </a:cubicBezTo>
                    <a:cubicBezTo>
                      <a:pt x="32" y="41"/>
                      <a:pt x="32" y="52"/>
                      <a:pt x="32" y="52"/>
                    </a:cubicBezTo>
                    <a:cubicBezTo>
                      <a:pt x="0" y="52"/>
                      <a:pt x="0" y="52"/>
                      <a:pt x="0" y="52"/>
                    </a:cubicBezTo>
                    <a:cubicBezTo>
                      <a:pt x="0" y="57"/>
                      <a:pt x="3" y="59"/>
                      <a:pt x="5" y="61"/>
                    </a:cubicBezTo>
                    <a:cubicBezTo>
                      <a:pt x="7" y="64"/>
                      <a:pt x="3" y="69"/>
                      <a:pt x="7" y="74"/>
                    </a:cubicBezTo>
                    <a:cubicBezTo>
                      <a:pt x="10" y="79"/>
                      <a:pt x="6" y="87"/>
                      <a:pt x="4" y="90"/>
                    </a:cubicBezTo>
                    <a:cubicBezTo>
                      <a:pt x="3" y="91"/>
                      <a:pt x="3" y="94"/>
                      <a:pt x="3" y="97"/>
                    </a:cubicBezTo>
                    <a:cubicBezTo>
                      <a:pt x="3" y="97"/>
                      <a:pt x="3" y="97"/>
                      <a:pt x="3" y="97"/>
                    </a:cubicBezTo>
                    <a:cubicBezTo>
                      <a:pt x="5" y="96"/>
                      <a:pt x="5" y="92"/>
                      <a:pt x="8" y="93"/>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5" name="Freeform 213"/>
              <p:cNvSpPr/>
              <p:nvPr/>
            </p:nvSpPr>
            <p:spPr bwMode="auto">
              <a:xfrm>
                <a:off x="3118716" y="2864228"/>
                <a:ext cx="256468" cy="242645"/>
              </a:xfrm>
              <a:custGeom>
                <a:avLst/>
                <a:gdLst>
                  <a:gd name="T0" fmla="*/ 127 w 134"/>
                  <a:gd name="T1" fmla="*/ 52 h 126"/>
                  <a:gd name="T2" fmla="*/ 123 w 134"/>
                  <a:gd name="T3" fmla="*/ 44 h 126"/>
                  <a:gd name="T4" fmla="*/ 114 w 134"/>
                  <a:gd name="T5" fmla="*/ 41 h 126"/>
                  <a:gd name="T6" fmla="*/ 109 w 134"/>
                  <a:gd name="T7" fmla="*/ 34 h 126"/>
                  <a:gd name="T8" fmla="*/ 60 w 134"/>
                  <a:gd name="T9" fmla="*/ 0 h 126"/>
                  <a:gd name="T10" fmla="*/ 46 w 134"/>
                  <a:gd name="T11" fmla="*/ 0 h 126"/>
                  <a:gd name="T12" fmla="*/ 54 w 134"/>
                  <a:gd name="T13" fmla="*/ 71 h 126"/>
                  <a:gd name="T14" fmla="*/ 56 w 134"/>
                  <a:gd name="T15" fmla="*/ 74 h 126"/>
                  <a:gd name="T16" fmla="*/ 55 w 134"/>
                  <a:gd name="T17" fmla="*/ 81 h 126"/>
                  <a:gd name="T18" fmla="*/ 24 w 134"/>
                  <a:gd name="T19" fmla="*/ 81 h 126"/>
                  <a:gd name="T20" fmla="*/ 19 w 134"/>
                  <a:gd name="T21" fmla="*/ 82 h 126"/>
                  <a:gd name="T22" fmla="*/ 13 w 134"/>
                  <a:gd name="T23" fmla="*/ 82 h 126"/>
                  <a:gd name="T24" fmla="*/ 9 w 134"/>
                  <a:gd name="T25" fmla="*/ 83 h 126"/>
                  <a:gd name="T26" fmla="*/ 4 w 134"/>
                  <a:gd name="T27" fmla="*/ 85 h 126"/>
                  <a:gd name="T28" fmla="*/ 0 w 134"/>
                  <a:gd name="T29" fmla="*/ 87 h 126"/>
                  <a:gd name="T30" fmla="*/ 1 w 134"/>
                  <a:gd name="T31" fmla="*/ 89 h 126"/>
                  <a:gd name="T32" fmla="*/ 2 w 134"/>
                  <a:gd name="T33" fmla="*/ 91 h 126"/>
                  <a:gd name="T34" fmla="*/ 3 w 134"/>
                  <a:gd name="T35" fmla="*/ 96 h 126"/>
                  <a:gd name="T36" fmla="*/ 8 w 134"/>
                  <a:gd name="T37" fmla="*/ 101 h 126"/>
                  <a:gd name="T38" fmla="*/ 8 w 134"/>
                  <a:gd name="T39" fmla="*/ 108 h 126"/>
                  <a:gd name="T40" fmla="*/ 10 w 134"/>
                  <a:gd name="T41" fmla="*/ 110 h 126"/>
                  <a:gd name="T42" fmla="*/ 15 w 134"/>
                  <a:gd name="T43" fmla="*/ 109 h 126"/>
                  <a:gd name="T44" fmla="*/ 20 w 134"/>
                  <a:gd name="T45" fmla="*/ 110 h 126"/>
                  <a:gd name="T46" fmla="*/ 26 w 134"/>
                  <a:gd name="T47" fmla="*/ 106 h 126"/>
                  <a:gd name="T48" fmla="*/ 29 w 134"/>
                  <a:gd name="T49" fmla="*/ 112 h 126"/>
                  <a:gd name="T50" fmla="*/ 32 w 134"/>
                  <a:gd name="T51" fmla="*/ 115 h 126"/>
                  <a:gd name="T52" fmla="*/ 32 w 134"/>
                  <a:gd name="T53" fmla="*/ 118 h 126"/>
                  <a:gd name="T54" fmla="*/ 34 w 134"/>
                  <a:gd name="T55" fmla="*/ 123 h 126"/>
                  <a:gd name="T56" fmla="*/ 37 w 134"/>
                  <a:gd name="T57" fmla="*/ 123 h 126"/>
                  <a:gd name="T58" fmla="*/ 41 w 134"/>
                  <a:gd name="T59" fmla="*/ 125 h 126"/>
                  <a:gd name="T60" fmla="*/ 46 w 134"/>
                  <a:gd name="T61" fmla="*/ 122 h 126"/>
                  <a:gd name="T62" fmla="*/ 50 w 134"/>
                  <a:gd name="T63" fmla="*/ 122 h 126"/>
                  <a:gd name="T64" fmla="*/ 53 w 134"/>
                  <a:gd name="T65" fmla="*/ 123 h 126"/>
                  <a:gd name="T66" fmla="*/ 55 w 134"/>
                  <a:gd name="T67" fmla="*/ 122 h 126"/>
                  <a:gd name="T68" fmla="*/ 57 w 134"/>
                  <a:gd name="T69" fmla="*/ 116 h 126"/>
                  <a:gd name="T70" fmla="*/ 57 w 134"/>
                  <a:gd name="T71" fmla="*/ 111 h 126"/>
                  <a:gd name="T72" fmla="*/ 63 w 134"/>
                  <a:gd name="T73" fmla="*/ 108 h 126"/>
                  <a:gd name="T74" fmla="*/ 66 w 134"/>
                  <a:gd name="T75" fmla="*/ 103 h 126"/>
                  <a:gd name="T76" fmla="*/ 69 w 134"/>
                  <a:gd name="T77" fmla="*/ 97 h 126"/>
                  <a:gd name="T78" fmla="*/ 74 w 134"/>
                  <a:gd name="T79" fmla="*/ 97 h 126"/>
                  <a:gd name="T80" fmla="*/ 77 w 134"/>
                  <a:gd name="T81" fmla="*/ 94 h 126"/>
                  <a:gd name="T82" fmla="*/ 81 w 134"/>
                  <a:gd name="T83" fmla="*/ 92 h 126"/>
                  <a:gd name="T84" fmla="*/ 84 w 134"/>
                  <a:gd name="T85" fmla="*/ 90 h 126"/>
                  <a:gd name="T86" fmla="*/ 91 w 134"/>
                  <a:gd name="T87" fmla="*/ 87 h 126"/>
                  <a:gd name="T88" fmla="*/ 97 w 134"/>
                  <a:gd name="T89" fmla="*/ 85 h 126"/>
                  <a:gd name="T90" fmla="*/ 107 w 134"/>
                  <a:gd name="T91" fmla="*/ 85 h 126"/>
                  <a:gd name="T92" fmla="*/ 113 w 134"/>
                  <a:gd name="T93" fmla="*/ 83 h 126"/>
                  <a:gd name="T94" fmla="*/ 126 w 134"/>
                  <a:gd name="T95" fmla="*/ 82 h 126"/>
                  <a:gd name="T96" fmla="*/ 131 w 134"/>
                  <a:gd name="T97" fmla="*/ 78 h 126"/>
                  <a:gd name="T98" fmla="*/ 134 w 134"/>
                  <a:gd name="T99" fmla="*/ 72 h 126"/>
                  <a:gd name="T100" fmla="*/ 134 w 134"/>
                  <a:gd name="T101" fmla="*/ 51 h 126"/>
                  <a:gd name="T102" fmla="*/ 127 w 134"/>
                  <a:gd name="T103" fmla="*/ 5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126">
                    <a:moveTo>
                      <a:pt x="127" y="52"/>
                    </a:moveTo>
                    <a:cubicBezTo>
                      <a:pt x="127" y="52"/>
                      <a:pt x="127" y="46"/>
                      <a:pt x="123" y="44"/>
                    </a:cubicBezTo>
                    <a:cubicBezTo>
                      <a:pt x="119" y="42"/>
                      <a:pt x="114" y="41"/>
                      <a:pt x="114" y="41"/>
                    </a:cubicBezTo>
                    <a:cubicBezTo>
                      <a:pt x="114" y="41"/>
                      <a:pt x="112" y="36"/>
                      <a:pt x="109" y="34"/>
                    </a:cubicBezTo>
                    <a:cubicBezTo>
                      <a:pt x="108" y="32"/>
                      <a:pt x="81" y="15"/>
                      <a:pt x="60" y="0"/>
                    </a:cubicBezTo>
                    <a:cubicBezTo>
                      <a:pt x="46" y="0"/>
                      <a:pt x="46" y="0"/>
                      <a:pt x="46" y="0"/>
                    </a:cubicBezTo>
                    <a:cubicBezTo>
                      <a:pt x="54" y="71"/>
                      <a:pt x="54" y="71"/>
                      <a:pt x="54" y="71"/>
                    </a:cubicBezTo>
                    <a:cubicBezTo>
                      <a:pt x="56" y="74"/>
                      <a:pt x="56" y="74"/>
                      <a:pt x="56" y="74"/>
                    </a:cubicBezTo>
                    <a:cubicBezTo>
                      <a:pt x="56" y="74"/>
                      <a:pt x="57" y="80"/>
                      <a:pt x="55" y="81"/>
                    </a:cubicBezTo>
                    <a:cubicBezTo>
                      <a:pt x="54" y="81"/>
                      <a:pt x="24" y="81"/>
                      <a:pt x="24" y="81"/>
                    </a:cubicBezTo>
                    <a:cubicBezTo>
                      <a:pt x="24" y="81"/>
                      <a:pt x="21" y="82"/>
                      <a:pt x="19" y="82"/>
                    </a:cubicBezTo>
                    <a:cubicBezTo>
                      <a:pt x="17" y="82"/>
                      <a:pt x="14" y="81"/>
                      <a:pt x="13" y="82"/>
                    </a:cubicBezTo>
                    <a:cubicBezTo>
                      <a:pt x="13" y="83"/>
                      <a:pt x="13" y="86"/>
                      <a:pt x="9" y="83"/>
                    </a:cubicBezTo>
                    <a:cubicBezTo>
                      <a:pt x="5" y="80"/>
                      <a:pt x="4" y="82"/>
                      <a:pt x="4" y="85"/>
                    </a:cubicBezTo>
                    <a:cubicBezTo>
                      <a:pt x="4" y="86"/>
                      <a:pt x="2" y="87"/>
                      <a:pt x="0" y="87"/>
                    </a:cubicBezTo>
                    <a:cubicBezTo>
                      <a:pt x="0" y="88"/>
                      <a:pt x="1" y="89"/>
                      <a:pt x="1" y="89"/>
                    </a:cubicBezTo>
                    <a:cubicBezTo>
                      <a:pt x="2" y="91"/>
                      <a:pt x="2" y="91"/>
                      <a:pt x="2" y="91"/>
                    </a:cubicBezTo>
                    <a:cubicBezTo>
                      <a:pt x="2" y="91"/>
                      <a:pt x="2" y="95"/>
                      <a:pt x="3" y="96"/>
                    </a:cubicBezTo>
                    <a:cubicBezTo>
                      <a:pt x="5" y="98"/>
                      <a:pt x="7" y="100"/>
                      <a:pt x="8" y="101"/>
                    </a:cubicBezTo>
                    <a:cubicBezTo>
                      <a:pt x="8" y="103"/>
                      <a:pt x="8" y="108"/>
                      <a:pt x="8" y="108"/>
                    </a:cubicBezTo>
                    <a:cubicBezTo>
                      <a:pt x="8" y="108"/>
                      <a:pt x="9" y="112"/>
                      <a:pt x="10" y="110"/>
                    </a:cubicBezTo>
                    <a:cubicBezTo>
                      <a:pt x="11" y="108"/>
                      <a:pt x="14" y="112"/>
                      <a:pt x="15" y="109"/>
                    </a:cubicBezTo>
                    <a:cubicBezTo>
                      <a:pt x="15" y="107"/>
                      <a:pt x="19" y="110"/>
                      <a:pt x="20" y="110"/>
                    </a:cubicBezTo>
                    <a:cubicBezTo>
                      <a:pt x="21" y="110"/>
                      <a:pt x="25" y="105"/>
                      <a:pt x="26" y="106"/>
                    </a:cubicBezTo>
                    <a:cubicBezTo>
                      <a:pt x="27" y="106"/>
                      <a:pt x="29" y="110"/>
                      <a:pt x="29" y="112"/>
                    </a:cubicBezTo>
                    <a:cubicBezTo>
                      <a:pt x="29" y="113"/>
                      <a:pt x="33" y="115"/>
                      <a:pt x="32" y="115"/>
                    </a:cubicBezTo>
                    <a:cubicBezTo>
                      <a:pt x="30" y="116"/>
                      <a:pt x="30" y="118"/>
                      <a:pt x="32" y="118"/>
                    </a:cubicBezTo>
                    <a:cubicBezTo>
                      <a:pt x="33" y="118"/>
                      <a:pt x="33" y="121"/>
                      <a:pt x="34" y="123"/>
                    </a:cubicBezTo>
                    <a:cubicBezTo>
                      <a:pt x="35" y="124"/>
                      <a:pt x="36" y="125"/>
                      <a:pt x="37" y="123"/>
                    </a:cubicBezTo>
                    <a:cubicBezTo>
                      <a:pt x="38" y="121"/>
                      <a:pt x="40" y="123"/>
                      <a:pt x="41" y="125"/>
                    </a:cubicBezTo>
                    <a:cubicBezTo>
                      <a:pt x="42" y="126"/>
                      <a:pt x="45" y="124"/>
                      <a:pt x="46" y="122"/>
                    </a:cubicBezTo>
                    <a:cubicBezTo>
                      <a:pt x="46" y="120"/>
                      <a:pt x="50" y="120"/>
                      <a:pt x="50" y="122"/>
                    </a:cubicBezTo>
                    <a:cubicBezTo>
                      <a:pt x="50" y="124"/>
                      <a:pt x="50" y="125"/>
                      <a:pt x="53" y="123"/>
                    </a:cubicBezTo>
                    <a:cubicBezTo>
                      <a:pt x="54" y="122"/>
                      <a:pt x="54" y="122"/>
                      <a:pt x="55" y="122"/>
                    </a:cubicBezTo>
                    <a:cubicBezTo>
                      <a:pt x="56" y="120"/>
                      <a:pt x="57" y="117"/>
                      <a:pt x="57" y="116"/>
                    </a:cubicBezTo>
                    <a:cubicBezTo>
                      <a:pt x="58" y="115"/>
                      <a:pt x="56" y="111"/>
                      <a:pt x="57" y="111"/>
                    </a:cubicBezTo>
                    <a:cubicBezTo>
                      <a:pt x="58" y="110"/>
                      <a:pt x="62" y="111"/>
                      <a:pt x="63" y="108"/>
                    </a:cubicBezTo>
                    <a:cubicBezTo>
                      <a:pt x="64" y="105"/>
                      <a:pt x="66" y="103"/>
                      <a:pt x="66" y="103"/>
                    </a:cubicBezTo>
                    <a:cubicBezTo>
                      <a:pt x="66" y="103"/>
                      <a:pt x="66" y="96"/>
                      <a:pt x="69" y="97"/>
                    </a:cubicBezTo>
                    <a:cubicBezTo>
                      <a:pt x="71" y="98"/>
                      <a:pt x="73" y="100"/>
                      <a:pt x="74" y="97"/>
                    </a:cubicBezTo>
                    <a:cubicBezTo>
                      <a:pt x="74" y="95"/>
                      <a:pt x="76" y="96"/>
                      <a:pt x="77" y="94"/>
                    </a:cubicBezTo>
                    <a:cubicBezTo>
                      <a:pt x="78" y="91"/>
                      <a:pt x="79" y="91"/>
                      <a:pt x="81" y="92"/>
                    </a:cubicBezTo>
                    <a:cubicBezTo>
                      <a:pt x="83" y="92"/>
                      <a:pt x="84" y="91"/>
                      <a:pt x="84" y="90"/>
                    </a:cubicBezTo>
                    <a:cubicBezTo>
                      <a:pt x="84" y="89"/>
                      <a:pt x="88" y="89"/>
                      <a:pt x="91" y="87"/>
                    </a:cubicBezTo>
                    <a:cubicBezTo>
                      <a:pt x="94" y="85"/>
                      <a:pt x="96" y="83"/>
                      <a:pt x="97" y="85"/>
                    </a:cubicBezTo>
                    <a:cubicBezTo>
                      <a:pt x="98" y="86"/>
                      <a:pt x="106" y="86"/>
                      <a:pt x="107" y="85"/>
                    </a:cubicBezTo>
                    <a:cubicBezTo>
                      <a:pt x="108" y="85"/>
                      <a:pt x="111" y="82"/>
                      <a:pt x="113" y="83"/>
                    </a:cubicBezTo>
                    <a:cubicBezTo>
                      <a:pt x="116" y="83"/>
                      <a:pt x="123" y="82"/>
                      <a:pt x="126" y="82"/>
                    </a:cubicBezTo>
                    <a:cubicBezTo>
                      <a:pt x="129" y="82"/>
                      <a:pt x="130" y="79"/>
                      <a:pt x="131" y="78"/>
                    </a:cubicBezTo>
                    <a:cubicBezTo>
                      <a:pt x="132" y="77"/>
                      <a:pt x="133" y="73"/>
                      <a:pt x="134" y="72"/>
                    </a:cubicBezTo>
                    <a:cubicBezTo>
                      <a:pt x="134" y="72"/>
                      <a:pt x="134" y="57"/>
                      <a:pt x="134" y="51"/>
                    </a:cubicBezTo>
                    <a:cubicBezTo>
                      <a:pt x="131" y="51"/>
                      <a:pt x="127" y="52"/>
                      <a:pt x="127" y="52"/>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6" name="Freeform 214"/>
              <p:cNvSpPr/>
              <p:nvPr/>
            </p:nvSpPr>
            <p:spPr bwMode="auto">
              <a:xfrm>
                <a:off x="3224682" y="3023943"/>
                <a:ext cx="125930" cy="92143"/>
              </a:xfrm>
              <a:custGeom>
                <a:avLst/>
                <a:gdLst>
                  <a:gd name="T0" fmla="*/ 66 w 66"/>
                  <a:gd name="T1" fmla="*/ 27 h 48"/>
                  <a:gd name="T2" fmla="*/ 63 w 66"/>
                  <a:gd name="T3" fmla="*/ 25 h 48"/>
                  <a:gd name="T4" fmla="*/ 62 w 66"/>
                  <a:gd name="T5" fmla="*/ 21 h 48"/>
                  <a:gd name="T6" fmla="*/ 58 w 66"/>
                  <a:gd name="T7" fmla="*/ 22 h 48"/>
                  <a:gd name="T8" fmla="*/ 55 w 66"/>
                  <a:gd name="T9" fmla="*/ 19 h 48"/>
                  <a:gd name="T10" fmla="*/ 53 w 66"/>
                  <a:gd name="T11" fmla="*/ 16 h 48"/>
                  <a:gd name="T12" fmla="*/ 50 w 66"/>
                  <a:gd name="T13" fmla="*/ 11 h 48"/>
                  <a:gd name="T14" fmla="*/ 47 w 66"/>
                  <a:gd name="T15" fmla="*/ 7 h 48"/>
                  <a:gd name="T16" fmla="*/ 47 w 66"/>
                  <a:gd name="T17" fmla="*/ 2 h 48"/>
                  <a:gd name="T18" fmla="*/ 42 w 66"/>
                  <a:gd name="T19" fmla="*/ 2 h 48"/>
                  <a:gd name="T20" fmla="*/ 36 w 66"/>
                  <a:gd name="T21" fmla="*/ 4 h 48"/>
                  <a:gd name="T22" fmla="*/ 29 w 66"/>
                  <a:gd name="T23" fmla="*/ 7 h 48"/>
                  <a:gd name="T24" fmla="*/ 26 w 66"/>
                  <a:gd name="T25" fmla="*/ 9 h 48"/>
                  <a:gd name="T26" fmla="*/ 22 w 66"/>
                  <a:gd name="T27" fmla="*/ 11 h 48"/>
                  <a:gd name="T28" fmla="*/ 19 w 66"/>
                  <a:gd name="T29" fmla="*/ 14 h 48"/>
                  <a:gd name="T30" fmla="*/ 14 w 66"/>
                  <a:gd name="T31" fmla="*/ 14 h 48"/>
                  <a:gd name="T32" fmla="*/ 11 w 66"/>
                  <a:gd name="T33" fmla="*/ 20 h 48"/>
                  <a:gd name="T34" fmla="*/ 8 w 66"/>
                  <a:gd name="T35" fmla="*/ 25 h 48"/>
                  <a:gd name="T36" fmla="*/ 2 w 66"/>
                  <a:gd name="T37" fmla="*/ 28 h 48"/>
                  <a:gd name="T38" fmla="*/ 2 w 66"/>
                  <a:gd name="T39" fmla="*/ 33 h 48"/>
                  <a:gd name="T40" fmla="*/ 0 w 66"/>
                  <a:gd name="T41" fmla="*/ 39 h 48"/>
                  <a:gd name="T42" fmla="*/ 4 w 66"/>
                  <a:gd name="T43" fmla="*/ 42 h 48"/>
                  <a:gd name="T44" fmla="*/ 11 w 66"/>
                  <a:gd name="T45" fmla="*/ 45 h 48"/>
                  <a:gd name="T46" fmla="*/ 21 w 66"/>
                  <a:gd name="T47" fmla="*/ 44 h 48"/>
                  <a:gd name="T48" fmla="*/ 23 w 66"/>
                  <a:gd name="T49" fmla="*/ 43 h 48"/>
                  <a:gd name="T50" fmla="*/ 22 w 66"/>
                  <a:gd name="T51" fmla="*/ 35 h 48"/>
                  <a:gd name="T52" fmla="*/ 42 w 66"/>
                  <a:gd name="T53" fmla="*/ 36 h 48"/>
                  <a:gd name="T54" fmla="*/ 45 w 66"/>
                  <a:gd name="T55" fmla="*/ 34 h 48"/>
                  <a:gd name="T56" fmla="*/ 53 w 66"/>
                  <a:gd name="T57" fmla="*/ 35 h 48"/>
                  <a:gd name="T58" fmla="*/ 57 w 66"/>
                  <a:gd name="T59" fmla="*/ 32 h 48"/>
                  <a:gd name="T60" fmla="*/ 64 w 66"/>
                  <a:gd name="T61" fmla="*/ 30 h 48"/>
                  <a:gd name="T62" fmla="*/ 66 w 66"/>
                  <a:gd name="T63" fmla="*/ 27 h 48"/>
                  <a:gd name="T64" fmla="*/ 66 w 66"/>
                  <a:gd name="T65"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48">
                    <a:moveTo>
                      <a:pt x="66" y="27"/>
                    </a:moveTo>
                    <a:cubicBezTo>
                      <a:pt x="65" y="26"/>
                      <a:pt x="63" y="25"/>
                      <a:pt x="63" y="25"/>
                    </a:cubicBezTo>
                    <a:cubicBezTo>
                      <a:pt x="62" y="25"/>
                      <a:pt x="62" y="22"/>
                      <a:pt x="62" y="21"/>
                    </a:cubicBezTo>
                    <a:cubicBezTo>
                      <a:pt x="62" y="20"/>
                      <a:pt x="59" y="22"/>
                      <a:pt x="58" y="22"/>
                    </a:cubicBezTo>
                    <a:cubicBezTo>
                      <a:pt x="57" y="21"/>
                      <a:pt x="56" y="19"/>
                      <a:pt x="55" y="19"/>
                    </a:cubicBezTo>
                    <a:cubicBezTo>
                      <a:pt x="53" y="19"/>
                      <a:pt x="53" y="17"/>
                      <a:pt x="53" y="16"/>
                    </a:cubicBezTo>
                    <a:cubicBezTo>
                      <a:pt x="53" y="14"/>
                      <a:pt x="51" y="12"/>
                      <a:pt x="50" y="11"/>
                    </a:cubicBezTo>
                    <a:cubicBezTo>
                      <a:pt x="48" y="10"/>
                      <a:pt x="48" y="7"/>
                      <a:pt x="47" y="7"/>
                    </a:cubicBezTo>
                    <a:cubicBezTo>
                      <a:pt x="46" y="6"/>
                      <a:pt x="47" y="4"/>
                      <a:pt x="47" y="2"/>
                    </a:cubicBezTo>
                    <a:cubicBezTo>
                      <a:pt x="45" y="2"/>
                      <a:pt x="42" y="2"/>
                      <a:pt x="42" y="2"/>
                    </a:cubicBezTo>
                    <a:cubicBezTo>
                      <a:pt x="41" y="0"/>
                      <a:pt x="39" y="2"/>
                      <a:pt x="36" y="4"/>
                    </a:cubicBezTo>
                    <a:cubicBezTo>
                      <a:pt x="33" y="6"/>
                      <a:pt x="29" y="6"/>
                      <a:pt x="29" y="7"/>
                    </a:cubicBezTo>
                    <a:cubicBezTo>
                      <a:pt x="29" y="8"/>
                      <a:pt x="28" y="9"/>
                      <a:pt x="26" y="9"/>
                    </a:cubicBezTo>
                    <a:cubicBezTo>
                      <a:pt x="24" y="8"/>
                      <a:pt x="23" y="8"/>
                      <a:pt x="22" y="11"/>
                    </a:cubicBezTo>
                    <a:cubicBezTo>
                      <a:pt x="21" y="13"/>
                      <a:pt x="19" y="12"/>
                      <a:pt x="19" y="14"/>
                    </a:cubicBezTo>
                    <a:cubicBezTo>
                      <a:pt x="18" y="17"/>
                      <a:pt x="16" y="15"/>
                      <a:pt x="14" y="14"/>
                    </a:cubicBezTo>
                    <a:cubicBezTo>
                      <a:pt x="11" y="13"/>
                      <a:pt x="11" y="20"/>
                      <a:pt x="11" y="20"/>
                    </a:cubicBezTo>
                    <a:cubicBezTo>
                      <a:pt x="11" y="20"/>
                      <a:pt x="9" y="22"/>
                      <a:pt x="8" y="25"/>
                    </a:cubicBezTo>
                    <a:cubicBezTo>
                      <a:pt x="7" y="28"/>
                      <a:pt x="3" y="27"/>
                      <a:pt x="2" y="28"/>
                    </a:cubicBezTo>
                    <a:cubicBezTo>
                      <a:pt x="1" y="28"/>
                      <a:pt x="3" y="32"/>
                      <a:pt x="2" y="33"/>
                    </a:cubicBezTo>
                    <a:cubicBezTo>
                      <a:pt x="2" y="34"/>
                      <a:pt x="1" y="37"/>
                      <a:pt x="0" y="39"/>
                    </a:cubicBezTo>
                    <a:cubicBezTo>
                      <a:pt x="2" y="40"/>
                      <a:pt x="4" y="41"/>
                      <a:pt x="4" y="42"/>
                    </a:cubicBezTo>
                    <a:cubicBezTo>
                      <a:pt x="5" y="43"/>
                      <a:pt x="9" y="48"/>
                      <a:pt x="11" y="45"/>
                    </a:cubicBezTo>
                    <a:cubicBezTo>
                      <a:pt x="13" y="43"/>
                      <a:pt x="19" y="43"/>
                      <a:pt x="21" y="44"/>
                    </a:cubicBezTo>
                    <a:cubicBezTo>
                      <a:pt x="22" y="46"/>
                      <a:pt x="23" y="45"/>
                      <a:pt x="23" y="43"/>
                    </a:cubicBezTo>
                    <a:cubicBezTo>
                      <a:pt x="24" y="42"/>
                      <a:pt x="21" y="37"/>
                      <a:pt x="22" y="35"/>
                    </a:cubicBezTo>
                    <a:cubicBezTo>
                      <a:pt x="23" y="34"/>
                      <a:pt x="41" y="35"/>
                      <a:pt x="42" y="36"/>
                    </a:cubicBezTo>
                    <a:cubicBezTo>
                      <a:pt x="43" y="37"/>
                      <a:pt x="43" y="33"/>
                      <a:pt x="45" y="34"/>
                    </a:cubicBezTo>
                    <a:cubicBezTo>
                      <a:pt x="48" y="34"/>
                      <a:pt x="51" y="35"/>
                      <a:pt x="53" y="35"/>
                    </a:cubicBezTo>
                    <a:cubicBezTo>
                      <a:pt x="54" y="34"/>
                      <a:pt x="56" y="32"/>
                      <a:pt x="57" y="32"/>
                    </a:cubicBezTo>
                    <a:cubicBezTo>
                      <a:pt x="58" y="32"/>
                      <a:pt x="63" y="31"/>
                      <a:pt x="64" y="30"/>
                    </a:cubicBezTo>
                    <a:cubicBezTo>
                      <a:pt x="65" y="29"/>
                      <a:pt x="66" y="29"/>
                      <a:pt x="66" y="27"/>
                    </a:cubicBezTo>
                    <a:cubicBezTo>
                      <a:pt x="66" y="27"/>
                      <a:pt x="66" y="27"/>
                      <a:pt x="66" y="27"/>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7" name="Freeform 215"/>
              <p:cNvSpPr/>
              <p:nvPr/>
            </p:nvSpPr>
            <p:spPr bwMode="auto">
              <a:xfrm>
                <a:off x="3312221" y="2888799"/>
                <a:ext cx="239574" cy="188895"/>
              </a:xfrm>
              <a:custGeom>
                <a:avLst/>
                <a:gdLst>
                  <a:gd name="T0" fmla="*/ 120 w 125"/>
                  <a:gd name="T1" fmla="*/ 14 h 98"/>
                  <a:gd name="T2" fmla="*/ 119 w 125"/>
                  <a:gd name="T3" fmla="*/ 4 h 98"/>
                  <a:gd name="T4" fmla="*/ 113 w 125"/>
                  <a:gd name="T5" fmla="*/ 8 h 98"/>
                  <a:gd name="T6" fmla="*/ 108 w 125"/>
                  <a:gd name="T7" fmla="*/ 3 h 98"/>
                  <a:gd name="T8" fmla="*/ 96 w 125"/>
                  <a:gd name="T9" fmla="*/ 0 h 98"/>
                  <a:gd name="T10" fmla="*/ 61 w 125"/>
                  <a:gd name="T11" fmla="*/ 22 h 98"/>
                  <a:gd name="T12" fmla="*/ 47 w 125"/>
                  <a:gd name="T13" fmla="*/ 34 h 98"/>
                  <a:gd name="T14" fmla="*/ 34 w 125"/>
                  <a:gd name="T15" fmla="*/ 38 h 98"/>
                  <a:gd name="T16" fmla="*/ 33 w 125"/>
                  <a:gd name="T17" fmla="*/ 38 h 98"/>
                  <a:gd name="T18" fmla="*/ 33 w 125"/>
                  <a:gd name="T19" fmla="*/ 59 h 98"/>
                  <a:gd name="T20" fmla="*/ 30 w 125"/>
                  <a:gd name="T21" fmla="*/ 65 h 98"/>
                  <a:gd name="T22" fmla="*/ 25 w 125"/>
                  <a:gd name="T23" fmla="*/ 69 h 98"/>
                  <a:gd name="T24" fmla="*/ 12 w 125"/>
                  <a:gd name="T25" fmla="*/ 70 h 98"/>
                  <a:gd name="T26" fmla="*/ 6 w 125"/>
                  <a:gd name="T27" fmla="*/ 72 h 98"/>
                  <a:gd name="T28" fmla="*/ 1 w 125"/>
                  <a:gd name="T29" fmla="*/ 72 h 98"/>
                  <a:gd name="T30" fmla="*/ 1 w 125"/>
                  <a:gd name="T31" fmla="*/ 77 h 98"/>
                  <a:gd name="T32" fmla="*/ 4 w 125"/>
                  <a:gd name="T33" fmla="*/ 81 h 98"/>
                  <a:gd name="T34" fmla="*/ 7 w 125"/>
                  <a:gd name="T35" fmla="*/ 86 h 98"/>
                  <a:gd name="T36" fmla="*/ 9 w 125"/>
                  <a:gd name="T37" fmla="*/ 89 h 98"/>
                  <a:gd name="T38" fmla="*/ 12 w 125"/>
                  <a:gd name="T39" fmla="*/ 92 h 98"/>
                  <a:gd name="T40" fmla="*/ 16 w 125"/>
                  <a:gd name="T41" fmla="*/ 91 h 98"/>
                  <a:gd name="T42" fmla="*/ 17 w 125"/>
                  <a:gd name="T43" fmla="*/ 95 h 98"/>
                  <a:gd name="T44" fmla="*/ 20 w 125"/>
                  <a:gd name="T45" fmla="*/ 97 h 98"/>
                  <a:gd name="T46" fmla="*/ 23 w 125"/>
                  <a:gd name="T47" fmla="*/ 93 h 98"/>
                  <a:gd name="T48" fmla="*/ 25 w 125"/>
                  <a:gd name="T49" fmla="*/ 97 h 98"/>
                  <a:gd name="T50" fmla="*/ 29 w 125"/>
                  <a:gd name="T51" fmla="*/ 96 h 98"/>
                  <a:gd name="T52" fmla="*/ 32 w 125"/>
                  <a:gd name="T53" fmla="*/ 90 h 98"/>
                  <a:gd name="T54" fmla="*/ 34 w 125"/>
                  <a:gd name="T55" fmla="*/ 83 h 98"/>
                  <a:gd name="T56" fmla="*/ 41 w 125"/>
                  <a:gd name="T57" fmla="*/ 83 h 98"/>
                  <a:gd name="T58" fmla="*/ 46 w 125"/>
                  <a:gd name="T59" fmla="*/ 82 h 98"/>
                  <a:gd name="T60" fmla="*/ 53 w 125"/>
                  <a:gd name="T61" fmla="*/ 84 h 98"/>
                  <a:gd name="T62" fmla="*/ 57 w 125"/>
                  <a:gd name="T63" fmla="*/ 88 h 98"/>
                  <a:gd name="T64" fmla="*/ 64 w 125"/>
                  <a:gd name="T65" fmla="*/ 86 h 98"/>
                  <a:gd name="T66" fmla="*/ 70 w 125"/>
                  <a:gd name="T67" fmla="*/ 89 h 98"/>
                  <a:gd name="T68" fmla="*/ 78 w 125"/>
                  <a:gd name="T69" fmla="*/ 89 h 98"/>
                  <a:gd name="T70" fmla="*/ 84 w 125"/>
                  <a:gd name="T71" fmla="*/ 86 h 98"/>
                  <a:gd name="T72" fmla="*/ 94 w 125"/>
                  <a:gd name="T73" fmla="*/ 86 h 98"/>
                  <a:gd name="T74" fmla="*/ 101 w 125"/>
                  <a:gd name="T75" fmla="*/ 87 h 98"/>
                  <a:gd name="T76" fmla="*/ 106 w 125"/>
                  <a:gd name="T77" fmla="*/ 82 h 98"/>
                  <a:gd name="T78" fmla="*/ 108 w 125"/>
                  <a:gd name="T79" fmla="*/ 82 h 98"/>
                  <a:gd name="T80" fmla="*/ 108 w 125"/>
                  <a:gd name="T81" fmla="*/ 80 h 98"/>
                  <a:gd name="T82" fmla="*/ 109 w 125"/>
                  <a:gd name="T83" fmla="*/ 73 h 98"/>
                  <a:gd name="T84" fmla="*/ 122 w 125"/>
                  <a:gd name="T85" fmla="*/ 57 h 98"/>
                  <a:gd name="T86" fmla="*/ 123 w 125"/>
                  <a:gd name="T87" fmla="*/ 37 h 98"/>
                  <a:gd name="T88" fmla="*/ 124 w 125"/>
                  <a:gd name="T89" fmla="*/ 28 h 98"/>
                  <a:gd name="T90" fmla="*/ 123 w 125"/>
                  <a:gd name="T91" fmla="*/ 22 h 98"/>
                  <a:gd name="T92" fmla="*/ 120 w 125"/>
                  <a:gd name="T93" fmla="*/ 1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5" h="98">
                    <a:moveTo>
                      <a:pt x="120" y="14"/>
                    </a:moveTo>
                    <a:cubicBezTo>
                      <a:pt x="120" y="13"/>
                      <a:pt x="119" y="8"/>
                      <a:pt x="119" y="4"/>
                    </a:cubicBezTo>
                    <a:cubicBezTo>
                      <a:pt x="113" y="8"/>
                      <a:pt x="113" y="8"/>
                      <a:pt x="113" y="8"/>
                    </a:cubicBezTo>
                    <a:cubicBezTo>
                      <a:pt x="113" y="8"/>
                      <a:pt x="111" y="5"/>
                      <a:pt x="108" y="3"/>
                    </a:cubicBezTo>
                    <a:cubicBezTo>
                      <a:pt x="104" y="0"/>
                      <a:pt x="96" y="0"/>
                      <a:pt x="96" y="0"/>
                    </a:cubicBezTo>
                    <a:cubicBezTo>
                      <a:pt x="61" y="22"/>
                      <a:pt x="61" y="22"/>
                      <a:pt x="61" y="22"/>
                    </a:cubicBezTo>
                    <a:cubicBezTo>
                      <a:pt x="47" y="34"/>
                      <a:pt x="47" y="34"/>
                      <a:pt x="47" y="34"/>
                    </a:cubicBezTo>
                    <a:cubicBezTo>
                      <a:pt x="47" y="34"/>
                      <a:pt x="37" y="37"/>
                      <a:pt x="34" y="38"/>
                    </a:cubicBezTo>
                    <a:cubicBezTo>
                      <a:pt x="34" y="38"/>
                      <a:pt x="34" y="38"/>
                      <a:pt x="33" y="38"/>
                    </a:cubicBezTo>
                    <a:cubicBezTo>
                      <a:pt x="33" y="44"/>
                      <a:pt x="33" y="59"/>
                      <a:pt x="33" y="59"/>
                    </a:cubicBezTo>
                    <a:cubicBezTo>
                      <a:pt x="32" y="60"/>
                      <a:pt x="31" y="64"/>
                      <a:pt x="30" y="65"/>
                    </a:cubicBezTo>
                    <a:cubicBezTo>
                      <a:pt x="29" y="66"/>
                      <a:pt x="28" y="69"/>
                      <a:pt x="25" y="69"/>
                    </a:cubicBezTo>
                    <a:cubicBezTo>
                      <a:pt x="22" y="69"/>
                      <a:pt x="15" y="70"/>
                      <a:pt x="12" y="70"/>
                    </a:cubicBezTo>
                    <a:cubicBezTo>
                      <a:pt x="10" y="69"/>
                      <a:pt x="7" y="72"/>
                      <a:pt x="6" y="72"/>
                    </a:cubicBezTo>
                    <a:cubicBezTo>
                      <a:pt x="5" y="72"/>
                      <a:pt x="3" y="72"/>
                      <a:pt x="1" y="72"/>
                    </a:cubicBezTo>
                    <a:cubicBezTo>
                      <a:pt x="1" y="74"/>
                      <a:pt x="0" y="76"/>
                      <a:pt x="1" y="77"/>
                    </a:cubicBezTo>
                    <a:cubicBezTo>
                      <a:pt x="2" y="77"/>
                      <a:pt x="2" y="80"/>
                      <a:pt x="4" y="81"/>
                    </a:cubicBezTo>
                    <a:cubicBezTo>
                      <a:pt x="5" y="82"/>
                      <a:pt x="7" y="84"/>
                      <a:pt x="7" y="86"/>
                    </a:cubicBezTo>
                    <a:cubicBezTo>
                      <a:pt x="7" y="87"/>
                      <a:pt x="7" y="89"/>
                      <a:pt x="9" y="89"/>
                    </a:cubicBezTo>
                    <a:cubicBezTo>
                      <a:pt x="10" y="89"/>
                      <a:pt x="11" y="91"/>
                      <a:pt x="12" y="92"/>
                    </a:cubicBezTo>
                    <a:cubicBezTo>
                      <a:pt x="13" y="92"/>
                      <a:pt x="16" y="90"/>
                      <a:pt x="16" y="91"/>
                    </a:cubicBezTo>
                    <a:cubicBezTo>
                      <a:pt x="16" y="92"/>
                      <a:pt x="16" y="95"/>
                      <a:pt x="17" y="95"/>
                    </a:cubicBezTo>
                    <a:cubicBezTo>
                      <a:pt x="17" y="95"/>
                      <a:pt x="19" y="96"/>
                      <a:pt x="20" y="97"/>
                    </a:cubicBezTo>
                    <a:cubicBezTo>
                      <a:pt x="19" y="95"/>
                      <a:pt x="20" y="92"/>
                      <a:pt x="23" y="93"/>
                    </a:cubicBezTo>
                    <a:cubicBezTo>
                      <a:pt x="25" y="94"/>
                      <a:pt x="23" y="96"/>
                      <a:pt x="25" y="97"/>
                    </a:cubicBezTo>
                    <a:cubicBezTo>
                      <a:pt x="27" y="98"/>
                      <a:pt x="29" y="97"/>
                      <a:pt x="29" y="96"/>
                    </a:cubicBezTo>
                    <a:cubicBezTo>
                      <a:pt x="29" y="94"/>
                      <a:pt x="31" y="91"/>
                      <a:pt x="32" y="90"/>
                    </a:cubicBezTo>
                    <a:cubicBezTo>
                      <a:pt x="33" y="89"/>
                      <a:pt x="33" y="85"/>
                      <a:pt x="34" y="83"/>
                    </a:cubicBezTo>
                    <a:cubicBezTo>
                      <a:pt x="36" y="82"/>
                      <a:pt x="40" y="83"/>
                      <a:pt x="41" y="83"/>
                    </a:cubicBezTo>
                    <a:cubicBezTo>
                      <a:pt x="43" y="84"/>
                      <a:pt x="44" y="80"/>
                      <a:pt x="46" y="82"/>
                    </a:cubicBezTo>
                    <a:cubicBezTo>
                      <a:pt x="48" y="83"/>
                      <a:pt x="51" y="82"/>
                      <a:pt x="53" y="84"/>
                    </a:cubicBezTo>
                    <a:cubicBezTo>
                      <a:pt x="54" y="85"/>
                      <a:pt x="55" y="89"/>
                      <a:pt x="57" y="88"/>
                    </a:cubicBezTo>
                    <a:cubicBezTo>
                      <a:pt x="60" y="87"/>
                      <a:pt x="62" y="86"/>
                      <a:pt x="64" y="86"/>
                    </a:cubicBezTo>
                    <a:cubicBezTo>
                      <a:pt x="65" y="86"/>
                      <a:pt x="69" y="89"/>
                      <a:pt x="70" y="89"/>
                    </a:cubicBezTo>
                    <a:cubicBezTo>
                      <a:pt x="71" y="90"/>
                      <a:pt x="76" y="90"/>
                      <a:pt x="78" y="89"/>
                    </a:cubicBezTo>
                    <a:cubicBezTo>
                      <a:pt x="80" y="88"/>
                      <a:pt x="82" y="85"/>
                      <a:pt x="84" y="86"/>
                    </a:cubicBezTo>
                    <a:cubicBezTo>
                      <a:pt x="86" y="86"/>
                      <a:pt x="93" y="85"/>
                      <a:pt x="94" y="86"/>
                    </a:cubicBezTo>
                    <a:cubicBezTo>
                      <a:pt x="95" y="87"/>
                      <a:pt x="99" y="88"/>
                      <a:pt x="101" y="87"/>
                    </a:cubicBezTo>
                    <a:cubicBezTo>
                      <a:pt x="103" y="87"/>
                      <a:pt x="105" y="83"/>
                      <a:pt x="106" y="82"/>
                    </a:cubicBezTo>
                    <a:cubicBezTo>
                      <a:pt x="107" y="82"/>
                      <a:pt x="107" y="82"/>
                      <a:pt x="108" y="82"/>
                    </a:cubicBezTo>
                    <a:cubicBezTo>
                      <a:pt x="108" y="81"/>
                      <a:pt x="108" y="80"/>
                      <a:pt x="108" y="80"/>
                    </a:cubicBezTo>
                    <a:cubicBezTo>
                      <a:pt x="108" y="75"/>
                      <a:pt x="109" y="77"/>
                      <a:pt x="109" y="73"/>
                    </a:cubicBezTo>
                    <a:cubicBezTo>
                      <a:pt x="110" y="68"/>
                      <a:pt x="121" y="57"/>
                      <a:pt x="122" y="57"/>
                    </a:cubicBezTo>
                    <a:cubicBezTo>
                      <a:pt x="123" y="56"/>
                      <a:pt x="123" y="39"/>
                      <a:pt x="123" y="37"/>
                    </a:cubicBezTo>
                    <a:cubicBezTo>
                      <a:pt x="123" y="34"/>
                      <a:pt x="124" y="31"/>
                      <a:pt x="124" y="28"/>
                    </a:cubicBezTo>
                    <a:cubicBezTo>
                      <a:pt x="125" y="25"/>
                      <a:pt x="123" y="25"/>
                      <a:pt x="123" y="22"/>
                    </a:cubicBezTo>
                    <a:cubicBezTo>
                      <a:pt x="123" y="19"/>
                      <a:pt x="120" y="16"/>
                      <a:pt x="120" y="14"/>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8" name="Freeform 216"/>
              <p:cNvSpPr/>
              <p:nvPr/>
            </p:nvSpPr>
            <p:spPr bwMode="auto">
              <a:xfrm>
                <a:off x="3519544" y="2888799"/>
                <a:ext cx="153573" cy="258002"/>
              </a:xfrm>
              <a:custGeom>
                <a:avLst/>
                <a:gdLst>
                  <a:gd name="T0" fmla="*/ 80 w 80"/>
                  <a:gd name="T1" fmla="*/ 33 h 134"/>
                  <a:gd name="T2" fmla="*/ 18 w 80"/>
                  <a:gd name="T3" fmla="*/ 0 h 134"/>
                  <a:gd name="T4" fmla="*/ 11 w 80"/>
                  <a:gd name="T5" fmla="*/ 4 h 134"/>
                  <a:gd name="T6" fmla="*/ 12 w 80"/>
                  <a:gd name="T7" fmla="*/ 14 h 134"/>
                  <a:gd name="T8" fmla="*/ 15 w 80"/>
                  <a:gd name="T9" fmla="*/ 22 h 134"/>
                  <a:gd name="T10" fmla="*/ 16 w 80"/>
                  <a:gd name="T11" fmla="*/ 28 h 134"/>
                  <a:gd name="T12" fmla="*/ 15 w 80"/>
                  <a:gd name="T13" fmla="*/ 37 h 134"/>
                  <a:gd name="T14" fmla="*/ 14 w 80"/>
                  <a:gd name="T15" fmla="*/ 57 h 134"/>
                  <a:gd name="T16" fmla="*/ 1 w 80"/>
                  <a:gd name="T17" fmla="*/ 73 h 134"/>
                  <a:gd name="T18" fmla="*/ 0 w 80"/>
                  <a:gd name="T19" fmla="*/ 80 h 134"/>
                  <a:gd name="T20" fmla="*/ 0 w 80"/>
                  <a:gd name="T21" fmla="*/ 82 h 134"/>
                  <a:gd name="T22" fmla="*/ 1 w 80"/>
                  <a:gd name="T23" fmla="*/ 84 h 134"/>
                  <a:gd name="T24" fmla="*/ 5 w 80"/>
                  <a:gd name="T25" fmla="*/ 87 h 134"/>
                  <a:gd name="T26" fmla="*/ 10 w 80"/>
                  <a:gd name="T27" fmla="*/ 95 h 134"/>
                  <a:gd name="T28" fmla="*/ 11 w 80"/>
                  <a:gd name="T29" fmla="*/ 102 h 134"/>
                  <a:gd name="T30" fmla="*/ 14 w 80"/>
                  <a:gd name="T31" fmla="*/ 112 h 134"/>
                  <a:gd name="T32" fmla="*/ 11 w 80"/>
                  <a:gd name="T33" fmla="*/ 113 h 134"/>
                  <a:gd name="T34" fmla="*/ 4 w 80"/>
                  <a:gd name="T35" fmla="*/ 114 h 134"/>
                  <a:gd name="T36" fmla="*/ 6 w 80"/>
                  <a:gd name="T37" fmla="*/ 120 h 134"/>
                  <a:gd name="T38" fmla="*/ 12 w 80"/>
                  <a:gd name="T39" fmla="*/ 127 h 134"/>
                  <a:gd name="T40" fmla="*/ 16 w 80"/>
                  <a:gd name="T41" fmla="*/ 133 h 134"/>
                  <a:gd name="T42" fmla="*/ 20 w 80"/>
                  <a:gd name="T43" fmla="*/ 131 h 134"/>
                  <a:gd name="T44" fmla="*/ 25 w 80"/>
                  <a:gd name="T45" fmla="*/ 131 h 134"/>
                  <a:gd name="T46" fmla="*/ 34 w 80"/>
                  <a:gd name="T47" fmla="*/ 129 h 134"/>
                  <a:gd name="T48" fmla="*/ 41 w 80"/>
                  <a:gd name="T49" fmla="*/ 125 h 134"/>
                  <a:gd name="T50" fmla="*/ 42 w 80"/>
                  <a:gd name="T51" fmla="*/ 121 h 134"/>
                  <a:gd name="T52" fmla="*/ 53 w 80"/>
                  <a:gd name="T53" fmla="*/ 118 h 134"/>
                  <a:gd name="T54" fmla="*/ 61 w 80"/>
                  <a:gd name="T55" fmla="*/ 110 h 134"/>
                  <a:gd name="T56" fmla="*/ 63 w 80"/>
                  <a:gd name="T57" fmla="*/ 107 h 134"/>
                  <a:gd name="T58" fmla="*/ 69 w 80"/>
                  <a:gd name="T59" fmla="*/ 104 h 134"/>
                  <a:gd name="T60" fmla="*/ 71 w 80"/>
                  <a:gd name="T61" fmla="*/ 104 h 134"/>
                  <a:gd name="T62" fmla="*/ 70 w 80"/>
                  <a:gd name="T63" fmla="*/ 104 h 134"/>
                  <a:gd name="T64" fmla="*/ 71 w 80"/>
                  <a:gd name="T65" fmla="*/ 100 h 134"/>
                  <a:gd name="T66" fmla="*/ 67 w 80"/>
                  <a:gd name="T67" fmla="*/ 95 h 134"/>
                  <a:gd name="T68" fmla="*/ 66 w 80"/>
                  <a:gd name="T69" fmla="*/ 90 h 134"/>
                  <a:gd name="T70" fmla="*/ 65 w 80"/>
                  <a:gd name="T71" fmla="*/ 85 h 134"/>
                  <a:gd name="T72" fmla="*/ 65 w 80"/>
                  <a:gd name="T73" fmla="*/ 79 h 134"/>
                  <a:gd name="T74" fmla="*/ 69 w 80"/>
                  <a:gd name="T75" fmla="*/ 73 h 134"/>
                  <a:gd name="T76" fmla="*/ 72 w 80"/>
                  <a:gd name="T77" fmla="*/ 68 h 134"/>
                  <a:gd name="T78" fmla="*/ 79 w 80"/>
                  <a:gd name="T79" fmla="*/ 64 h 134"/>
                  <a:gd name="T80" fmla="*/ 80 w 80"/>
                  <a:gd name="T81" fmla="*/ 55 h 134"/>
                  <a:gd name="T82" fmla="*/ 80 w 80"/>
                  <a:gd name="T83" fmla="*/ 3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134">
                    <a:moveTo>
                      <a:pt x="80" y="33"/>
                    </a:moveTo>
                    <a:cubicBezTo>
                      <a:pt x="18" y="0"/>
                      <a:pt x="18" y="0"/>
                      <a:pt x="18" y="0"/>
                    </a:cubicBezTo>
                    <a:cubicBezTo>
                      <a:pt x="11" y="4"/>
                      <a:pt x="11" y="4"/>
                      <a:pt x="11" y="4"/>
                    </a:cubicBezTo>
                    <a:cubicBezTo>
                      <a:pt x="11" y="8"/>
                      <a:pt x="12" y="13"/>
                      <a:pt x="12" y="14"/>
                    </a:cubicBezTo>
                    <a:cubicBezTo>
                      <a:pt x="12" y="16"/>
                      <a:pt x="15" y="19"/>
                      <a:pt x="15" y="22"/>
                    </a:cubicBezTo>
                    <a:cubicBezTo>
                      <a:pt x="15" y="25"/>
                      <a:pt x="17" y="25"/>
                      <a:pt x="16" y="28"/>
                    </a:cubicBezTo>
                    <a:cubicBezTo>
                      <a:pt x="16" y="31"/>
                      <a:pt x="15" y="34"/>
                      <a:pt x="15" y="37"/>
                    </a:cubicBezTo>
                    <a:cubicBezTo>
                      <a:pt x="15" y="39"/>
                      <a:pt x="15" y="56"/>
                      <a:pt x="14" y="57"/>
                    </a:cubicBezTo>
                    <a:cubicBezTo>
                      <a:pt x="13" y="57"/>
                      <a:pt x="2" y="68"/>
                      <a:pt x="1" y="73"/>
                    </a:cubicBezTo>
                    <a:cubicBezTo>
                      <a:pt x="1" y="77"/>
                      <a:pt x="0" y="75"/>
                      <a:pt x="0" y="80"/>
                    </a:cubicBezTo>
                    <a:cubicBezTo>
                      <a:pt x="0" y="80"/>
                      <a:pt x="0" y="81"/>
                      <a:pt x="0" y="82"/>
                    </a:cubicBezTo>
                    <a:cubicBezTo>
                      <a:pt x="0" y="82"/>
                      <a:pt x="0" y="83"/>
                      <a:pt x="1" y="84"/>
                    </a:cubicBezTo>
                    <a:cubicBezTo>
                      <a:pt x="2" y="85"/>
                      <a:pt x="2" y="87"/>
                      <a:pt x="5" y="87"/>
                    </a:cubicBezTo>
                    <a:cubicBezTo>
                      <a:pt x="7" y="87"/>
                      <a:pt x="10" y="93"/>
                      <a:pt x="10" y="95"/>
                    </a:cubicBezTo>
                    <a:cubicBezTo>
                      <a:pt x="10" y="97"/>
                      <a:pt x="11" y="98"/>
                      <a:pt x="11" y="102"/>
                    </a:cubicBezTo>
                    <a:cubicBezTo>
                      <a:pt x="11" y="106"/>
                      <a:pt x="13" y="111"/>
                      <a:pt x="14" y="112"/>
                    </a:cubicBezTo>
                    <a:cubicBezTo>
                      <a:pt x="15" y="113"/>
                      <a:pt x="14" y="113"/>
                      <a:pt x="11" y="113"/>
                    </a:cubicBezTo>
                    <a:cubicBezTo>
                      <a:pt x="8" y="113"/>
                      <a:pt x="4" y="113"/>
                      <a:pt x="4" y="114"/>
                    </a:cubicBezTo>
                    <a:cubicBezTo>
                      <a:pt x="4" y="115"/>
                      <a:pt x="3" y="117"/>
                      <a:pt x="6" y="120"/>
                    </a:cubicBezTo>
                    <a:cubicBezTo>
                      <a:pt x="9" y="123"/>
                      <a:pt x="11" y="124"/>
                      <a:pt x="12" y="127"/>
                    </a:cubicBezTo>
                    <a:cubicBezTo>
                      <a:pt x="13" y="130"/>
                      <a:pt x="15" y="133"/>
                      <a:pt x="16" y="133"/>
                    </a:cubicBezTo>
                    <a:cubicBezTo>
                      <a:pt x="16" y="134"/>
                      <a:pt x="18" y="134"/>
                      <a:pt x="20" y="131"/>
                    </a:cubicBezTo>
                    <a:cubicBezTo>
                      <a:pt x="22" y="129"/>
                      <a:pt x="24" y="134"/>
                      <a:pt x="25" y="131"/>
                    </a:cubicBezTo>
                    <a:cubicBezTo>
                      <a:pt x="27" y="129"/>
                      <a:pt x="33" y="130"/>
                      <a:pt x="34" y="129"/>
                    </a:cubicBezTo>
                    <a:cubicBezTo>
                      <a:pt x="35" y="128"/>
                      <a:pt x="40" y="126"/>
                      <a:pt x="41" y="125"/>
                    </a:cubicBezTo>
                    <a:cubicBezTo>
                      <a:pt x="43" y="124"/>
                      <a:pt x="40" y="122"/>
                      <a:pt x="42" y="121"/>
                    </a:cubicBezTo>
                    <a:cubicBezTo>
                      <a:pt x="44" y="120"/>
                      <a:pt x="50" y="122"/>
                      <a:pt x="53" y="118"/>
                    </a:cubicBezTo>
                    <a:cubicBezTo>
                      <a:pt x="56" y="115"/>
                      <a:pt x="60" y="112"/>
                      <a:pt x="61" y="110"/>
                    </a:cubicBezTo>
                    <a:cubicBezTo>
                      <a:pt x="62" y="109"/>
                      <a:pt x="61" y="108"/>
                      <a:pt x="63" y="107"/>
                    </a:cubicBezTo>
                    <a:cubicBezTo>
                      <a:pt x="64" y="105"/>
                      <a:pt x="68" y="103"/>
                      <a:pt x="69" y="104"/>
                    </a:cubicBezTo>
                    <a:cubicBezTo>
                      <a:pt x="70" y="104"/>
                      <a:pt x="70" y="104"/>
                      <a:pt x="71" y="104"/>
                    </a:cubicBezTo>
                    <a:cubicBezTo>
                      <a:pt x="70" y="104"/>
                      <a:pt x="70" y="104"/>
                      <a:pt x="70" y="104"/>
                    </a:cubicBezTo>
                    <a:cubicBezTo>
                      <a:pt x="71" y="100"/>
                      <a:pt x="71" y="100"/>
                      <a:pt x="71" y="100"/>
                    </a:cubicBezTo>
                    <a:cubicBezTo>
                      <a:pt x="71" y="100"/>
                      <a:pt x="67" y="98"/>
                      <a:pt x="67" y="95"/>
                    </a:cubicBezTo>
                    <a:cubicBezTo>
                      <a:pt x="67" y="92"/>
                      <a:pt x="68" y="90"/>
                      <a:pt x="66" y="90"/>
                    </a:cubicBezTo>
                    <a:cubicBezTo>
                      <a:pt x="63" y="90"/>
                      <a:pt x="63" y="87"/>
                      <a:pt x="65" y="85"/>
                    </a:cubicBezTo>
                    <a:cubicBezTo>
                      <a:pt x="67" y="83"/>
                      <a:pt x="62" y="79"/>
                      <a:pt x="65" y="79"/>
                    </a:cubicBezTo>
                    <a:cubicBezTo>
                      <a:pt x="69" y="79"/>
                      <a:pt x="66" y="74"/>
                      <a:pt x="69" y="73"/>
                    </a:cubicBezTo>
                    <a:cubicBezTo>
                      <a:pt x="71" y="73"/>
                      <a:pt x="72" y="71"/>
                      <a:pt x="72" y="68"/>
                    </a:cubicBezTo>
                    <a:cubicBezTo>
                      <a:pt x="72" y="66"/>
                      <a:pt x="77" y="64"/>
                      <a:pt x="79" y="64"/>
                    </a:cubicBezTo>
                    <a:cubicBezTo>
                      <a:pt x="80" y="63"/>
                      <a:pt x="80" y="55"/>
                      <a:pt x="80" y="55"/>
                    </a:cubicBezTo>
                    <a:lnTo>
                      <a:pt x="80" y="33"/>
                    </a:ln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9" name="Freeform 217"/>
              <p:cNvSpPr/>
              <p:nvPr/>
            </p:nvSpPr>
            <p:spPr bwMode="auto">
              <a:xfrm>
                <a:off x="3682332" y="2747513"/>
                <a:ext cx="170467" cy="168930"/>
              </a:xfrm>
              <a:custGeom>
                <a:avLst/>
                <a:gdLst>
                  <a:gd name="T0" fmla="*/ 82 w 88"/>
                  <a:gd name="T1" fmla="*/ 19 h 88"/>
                  <a:gd name="T2" fmla="*/ 76 w 88"/>
                  <a:gd name="T3" fmla="*/ 5 h 88"/>
                  <a:gd name="T4" fmla="*/ 75 w 88"/>
                  <a:gd name="T5" fmla="*/ 6 h 88"/>
                  <a:gd name="T6" fmla="*/ 67 w 88"/>
                  <a:gd name="T7" fmla="*/ 6 h 88"/>
                  <a:gd name="T8" fmla="*/ 57 w 88"/>
                  <a:gd name="T9" fmla="*/ 4 h 88"/>
                  <a:gd name="T10" fmla="*/ 40 w 88"/>
                  <a:gd name="T11" fmla="*/ 7 h 88"/>
                  <a:gd name="T12" fmla="*/ 31 w 88"/>
                  <a:gd name="T13" fmla="*/ 7 h 88"/>
                  <a:gd name="T14" fmla="*/ 16 w 88"/>
                  <a:gd name="T15" fmla="*/ 3 h 88"/>
                  <a:gd name="T16" fmla="*/ 4 w 88"/>
                  <a:gd name="T17" fmla="*/ 0 h 88"/>
                  <a:gd name="T18" fmla="*/ 3 w 88"/>
                  <a:gd name="T19" fmla="*/ 2 h 88"/>
                  <a:gd name="T20" fmla="*/ 2 w 88"/>
                  <a:gd name="T21" fmla="*/ 12 h 88"/>
                  <a:gd name="T22" fmla="*/ 2 w 88"/>
                  <a:gd name="T23" fmla="*/ 24 h 88"/>
                  <a:gd name="T24" fmla="*/ 2 w 88"/>
                  <a:gd name="T25" fmla="*/ 86 h 88"/>
                  <a:gd name="T26" fmla="*/ 51 w 88"/>
                  <a:gd name="T27" fmla="*/ 86 h 88"/>
                  <a:gd name="T28" fmla="*/ 54 w 88"/>
                  <a:gd name="T29" fmla="*/ 84 h 88"/>
                  <a:gd name="T30" fmla="*/ 58 w 88"/>
                  <a:gd name="T31" fmla="*/ 86 h 88"/>
                  <a:gd name="T32" fmla="*/ 68 w 88"/>
                  <a:gd name="T33" fmla="*/ 86 h 88"/>
                  <a:gd name="T34" fmla="*/ 73 w 88"/>
                  <a:gd name="T35" fmla="*/ 88 h 88"/>
                  <a:gd name="T36" fmla="*/ 77 w 88"/>
                  <a:gd name="T37" fmla="*/ 84 h 88"/>
                  <a:gd name="T38" fmla="*/ 83 w 88"/>
                  <a:gd name="T39" fmla="*/ 78 h 88"/>
                  <a:gd name="T40" fmla="*/ 87 w 88"/>
                  <a:gd name="T41" fmla="*/ 76 h 88"/>
                  <a:gd name="T42" fmla="*/ 87 w 88"/>
                  <a:gd name="T43" fmla="*/ 75 h 88"/>
                  <a:gd name="T44" fmla="*/ 87 w 88"/>
                  <a:gd name="T45" fmla="*/ 72 h 88"/>
                  <a:gd name="T46" fmla="*/ 84 w 88"/>
                  <a:gd name="T47" fmla="*/ 63 h 88"/>
                  <a:gd name="T48" fmla="*/ 75 w 88"/>
                  <a:gd name="T49" fmla="*/ 47 h 88"/>
                  <a:gd name="T50" fmla="*/ 71 w 88"/>
                  <a:gd name="T51" fmla="*/ 39 h 88"/>
                  <a:gd name="T52" fmla="*/ 66 w 88"/>
                  <a:gd name="T53" fmla="*/ 30 h 88"/>
                  <a:gd name="T54" fmla="*/ 62 w 88"/>
                  <a:gd name="T55" fmla="*/ 15 h 88"/>
                  <a:gd name="T56" fmla="*/ 67 w 88"/>
                  <a:gd name="T57" fmla="*/ 25 h 88"/>
                  <a:gd name="T58" fmla="*/ 75 w 88"/>
                  <a:gd name="T59" fmla="*/ 36 h 88"/>
                  <a:gd name="T60" fmla="*/ 80 w 88"/>
                  <a:gd name="T61" fmla="*/ 24 h 88"/>
                  <a:gd name="T62" fmla="*/ 81 w 88"/>
                  <a:gd name="T63" fmla="*/ 25 h 88"/>
                  <a:gd name="T64" fmla="*/ 81 w 88"/>
                  <a:gd name="T65" fmla="*/ 23 h 88"/>
                  <a:gd name="T66" fmla="*/ 82 w 88"/>
                  <a:gd name="T67" fmla="*/ 1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8">
                    <a:moveTo>
                      <a:pt x="82" y="19"/>
                    </a:moveTo>
                    <a:cubicBezTo>
                      <a:pt x="76" y="5"/>
                      <a:pt x="76" y="5"/>
                      <a:pt x="76" y="5"/>
                    </a:cubicBezTo>
                    <a:cubicBezTo>
                      <a:pt x="76" y="6"/>
                      <a:pt x="76" y="6"/>
                      <a:pt x="75" y="6"/>
                    </a:cubicBezTo>
                    <a:cubicBezTo>
                      <a:pt x="74" y="7"/>
                      <a:pt x="70" y="5"/>
                      <a:pt x="67" y="6"/>
                    </a:cubicBezTo>
                    <a:cubicBezTo>
                      <a:pt x="63" y="7"/>
                      <a:pt x="60" y="6"/>
                      <a:pt x="57" y="4"/>
                    </a:cubicBezTo>
                    <a:cubicBezTo>
                      <a:pt x="53" y="2"/>
                      <a:pt x="41" y="4"/>
                      <a:pt x="40" y="7"/>
                    </a:cubicBezTo>
                    <a:cubicBezTo>
                      <a:pt x="38" y="9"/>
                      <a:pt x="34" y="9"/>
                      <a:pt x="31" y="7"/>
                    </a:cubicBezTo>
                    <a:cubicBezTo>
                      <a:pt x="27" y="6"/>
                      <a:pt x="23" y="4"/>
                      <a:pt x="16" y="3"/>
                    </a:cubicBezTo>
                    <a:cubicBezTo>
                      <a:pt x="10" y="3"/>
                      <a:pt x="5" y="2"/>
                      <a:pt x="4" y="0"/>
                    </a:cubicBezTo>
                    <a:cubicBezTo>
                      <a:pt x="4" y="1"/>
                      <a:pt x="3" y="2"/>
                      <a:pt x="3" y="2"/>
                    </a:cubicBezTo>
                    <a:cubicBezTo>
                      <a:pt x="1" y="8"/>
                      <a:pt x="5" y="9"/>
                      <a:pt x="2" y="12"/>
                    </a:cubicBezTo>
                    <a:cubicBezTo>
                      <a:pt x="0" y="15"/>
                      <a:pt x="2" y="19"/>
                      <a:pt x="2" y="24"/>
                    </a:cubicBezTo>
                    <a:cubicBezTo>
                      <a:pt x="2" y="28"/>
                      <a:pt x="2" y="64"/>
                      <a:pt x="2" y="86"/>
                    </a:cubicBezTo>
                    <a:cubicBezTo>
                      <a:pt x="51" y="86"/>
                      <a:pt x="51" y="86"/>
                      <a:pt x="51" y="86"/>
                    </a:cubicBezTo>
                    <a:cubicBezTo>
                      <a:pt x="51" y="86"/>
                      <a:pt x="53" y="85"/>
                      <a:pt x="54" y="84"/>
                    </a:cubicBezTo>
                    <a:cubicBezTo>
                      <a:pt x="56" y="83"/>
                      <a:pt x="58" y="86"/>
                      <a:pt x="58" y="86"/>
                    </a:cubicBezTo>
                    <a:cubicBezTo>
                      <a:pt x="68" y="86"/>
                      <a:pt x="68" y="86"/>
                      <a:pt x="68" y="86"/>
                    </a:cubicBezTo>
                    <a:cubicBezTo>
                      <a:pt x="68" y="86"/>
                      <a:pt x="70" y="88"/>
                      <a:pt x="73" y="88"/>
                    </a:cubicBezTo>
                    <a:cubicBezTo>
                      <a:pt x="75" y="88"/>
                      <a:pt x="74" y="84"/>
                      <a:pt x="77" y="84"/>
                    </a:cubicBezTo>
                    <a:cubicBezTo>
                      <a:pt x="81" y="84"/>
                      <a:pt x="80" y="78"/>
                      <a:pt x="83" y="78"/>
                    </a:cubicBezTo>
                    <a:cubicBezTo>
                      <a:pt x="85" y="78"/>
                      <a:pt x="85" y="79"/>
                      <a:pt x="87" y="76"/>
                    </a:cubicBezTo>
                    <a:cubicBezTo>
                      <a:pt x="87" y="76"/>
                      <a:pt x="87" y="75"/>
                      <a:pt x="87" y="75"/>
                    </a:cubicBezTo>
                    <a:cubicBezTo>
                      <a:pt x="87" y="74"/>
                      <a:pt x="87" y="73"/>
                      <a:pt x="87" y="72"/>
                    </a:cubicBezTo>
                    <a:cubicBezTo>
                      <a:pt x="88" y="68"/>
                      <a:pt x="85" y="69"/>
                      <a:pt x="84" y="63"/>
                    </a:cubicBezTo>
                    <a:cubicBezTo>
                      <a:pt x="82" y="58"/>
                      <a:pt x="75" y="50"/>
                      <a:pt x="75" y="47"/>
                    </a:cubicBezTo>
                    <a:cubicBezTo>
                      <a:pt x="75" y="44"/>
                      <a:pt x="71" y="42"/>
                      <a:pt x="71" y="39"/>
                    </a:cubicBezTo>
                    <a:cubicBezTo>
                      <a:pt x="71" y="35"/>
                      <a:pt x="69" y="35"/>
                      <a:pt x="66" y="30"/>
                    </a:cubicBezTo>
                    <a:cubicBezTo>
                      <a:pt x="62" y="24"/>
                      <a:pt x="61" y="15"/>
                      <a:pt x="62" y="15"/>
                    </a:cubicBezTo>
                    <a:cubicBezTo>
                      <a:pt x="63" y="15"/>
                      <a:pt x="66" y="23"/>
                      <a:pt x="67" y="25"/>
                    </a:cubicBezTo>
                    <a:cubicBezTo>
                      <a:pt x="69" y="28"/>
                      <a:pt x="73" y="36"/>
                      <a:pt x="75" y="36"/>
                    </a:cubicBezTo>
                    <a:cubicBezTo>
                      <a:pt x="78" y="36"/>
                      <a:pt x="79" y="24"/>
                      <a:pt x="80" y="24"/>
                    </a:cubicBezTo>
                    <a:cubicBezTo>
                      <a:pt x="80" y="24"/>
                      <a:pt x="80" y="25"/>
                      <a:pt x="81" y="25"/>
                    </a:cubicBezTo>
                    <a:cubicBezTo>
                      <a:pt x="81" y="23"/>
                      <a:pt x="81" y="23"/>
                      <a:pt x="81" y="23"/>
                    </a:cubicBezTo>
                    <a:lnTo>
                      <a:pt x="82" y="19"/>
                    </a:ln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60" name="Freeform 218"/>
              <p:cNvSpPr/>
              <p:nvPr/>
            </p:nvSpPr>
            <p:spPr bwMode="auto">
              <a:xfrm>
                <a:off x="3444294" y="3226660"/>
                <a:ext cx="89073" cy="96751"/>
              </a:xfrm>
              <a:custGeom>
                <a:avLst/>
                <a:gdLst>
                  <a:gd name="T0" fmla="*/ 23 w 46"/>
                  <a:gd name="T1" fmla="*/ 48 h 51"/>
                  <a:gd name="T2" fmla="*/ 24 w 46"/>
                  <a:gd name="T3" fmla="*/ 42 h 51"/>
                  <a:gd name="T4" fmla="*/ 29 w 46"/>
                  <a:gd name="T5" fmla="*/ 38 h 51"/>
                  <a:gd name="T6" fmla="*/ 33 w 46"/>
                  <a:gd name="T7" fmla="*/ 34 h 51"/>
                  <a:gd name="T8" fmla="*/ 37 w 46"/>
                  <a:gd name="T9" fmla="*/ 39 h 51"/>
                  <a:gd name="T10" fmla="*/ 43 w 46"/>
                  <a:gd name="T11" fmla="*/ 40 h 51"/>
                  <a:gd name="T12" fmla="*/ 46 w 46"/>
                  <a:gd name="T13" fmla="*/ 30 h 51"/>
                  <a:gd name="T14" fmla="*/ 44 w 46"/>
                  <a:gd name="T15" fmla="*/ 22 h 51"/>
                  <a:gd name="T16" fmla="*/ 42 w 46"/>
                  <a:gd name="T17" fmla="*/ 16 h 51"/>
                  <a:gd name="T18" fmla="*/ 43 w 46"/>
                  <a:gd name="T19" fmla="*/ 9 h 51"/>
                  <a:gd name="T20" fmla="*/ 35 w 46"/>
                  <a:gd name="T21" fmla="*/ 9 h 51"/>
                  <a:gd name="T22" fmla="*/ 36 w 46"/>
                  <a:gd name="T23" fmla="*/ 1 h 51"/>
                  <a:gd name="T24" fmla="*/ 24 w 46"/>
                  <a:gd name="T25" fmla="*/ 0 h 51"/>
                  <a:gd name="T26" fmla="*/ 23 w 46"/>
                  <a:gd name="T27" fmla="*/ 1 h 51"/>
                  <a:gd name="T28" fmla="*/ 22 w 46"/>
                  <a:gd name="T29" fmla="*/ 11 h 51"/>
                  <a:gd name="T30" fmla="*/ 11 w 46"/>
                  <a:gd name="T31" fmla="*/ 12 h 51"/>
                  <a:gd name="T32" fmla="*/ 8 w 46"/>
                  <a:gd name="T33" fmla="*/ 12 h 51"/>
                  <a:gd name="T34" fmla="*/ 6 w 46"/>
                  <a:gd name="T35" fmla="*/ 14 h 51"/>
                  <a:gd name="T36" fmla="*/ 9 w 46"/>
                  <a:gd name="T37" fmla="*/ 18 h 51"/>
                  <a:gd name="T38" fmla="*/ 5 w 46"/>
                  <a:gd name="T39" fmla="*/ 21 h 51"/>
                  <a:gd name="T40" fmla="*/ 2 w 46"/>
                  <a:gd name="T41" fmla="*/ 26 h 51"/>
                  <a:gd name="T42" fmla="*/ 6 w 46"/>
                  <a:gd name="T43" fmla="*/ 33 h 51"/>
                  <a:gd name="T44" fmla="*/ 11 w 46"/>
                  <a:gd name="T45" fmla="*/ 41 h 51"/>
                  <a:gd name="T46" fmla="*/ 19 w 46"/>
                  <a:gd name="T47" fmla="*/ 51 h 51"/>
                  <a:gd name="T48" fmla="*/ 23 w 46"/>
                  <a:gd name="T49"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1">
                    <a:moveTo>
                      <a:pt x="23" y="48"/>
                    </a:moveTo>
                    <a:cubicBezTo>
                      <a:pt x="27" y="48"/>
                      <a:pt x="26" y="46"/>
                      <a:pt x="24" y="42"/>
                    </a:cubicBezTo>
                    <a:cubicBezTo>
                      <a:pt x="23" y="38"/>
                      <a:pt x="27" y="38"/>
                      <a:pt x="29" y="38"/>
                    </a:cubicBezTo>
                    <a:cubicBezTo>
                      <a:pt x="32" y="38"/>
                      <a:pt x="31" y="34"/>
                      <a:pt x="33" y="34"/>
                    </a:cubicBezTo>
                    <a:cubicBezTo>
                      <a:pt x="35" y="34"/>
                      <a:pt x="35" y="39"/>
                      <a:pt x="37" y="39"/>
                    </a:cubicBezTo>
                    <a:cubicBezTo>
                      <a:pt x="39" y="38"/>
                      <a:pt x="41" y="40"/>
                      <a:pt x="43" y="40"/>
                    </a:cubicBezTo>
                    <a:cubicBezTo>
                      <a:pt x="46" y="39"/>
                      <a:pt x="46" y="34"/>
                      <a:pt x="46" y="30"/>
                    </a:cubicBezTo>
                    <a:cubicBezTo>
                      <a:pt x="46" y="27"/>
                      <a:pt x="46" y="24"/>
                      <a:pt x="44" y="22"/>
                    </a:cubicBezTo>
                    <a:cubicBezTo>
                      <a:pt x="41" y="21"/>
                      <a:pt x="39" y="17"/>
                      <a:pt x="42" y="16"/>
                    </a:cubicBezTo>
                    <a:cubicBezTo>
                      <a:pt x="45" y="14"/>
                      <a:pt x="46" y="11"/>
                      <a:pt x="43" y="9"/>
                    </a:cubicBezTo>
                    <a:cubicBezTo>
                      <a:pt x="41" y="7"/>
                      <a:pt x="35" y="11"/>
                      <a:pt x="35" y="9"/>
                    </a:cubicBezTo>
                    <a:cubicBezTo>
                      <a:pt x="35" y="8"/>
                      <a:pt x="36" y="4"/>
                      <a:pt x="36" y="1"/>
                    </a:cubicBezTo>
                    <a:cubicBezTo>
                      <a:pt x="30" y="1"/>
                      <a:pt x="24" y="0"/>
                      <a:pt x="24" y="0"/>
                    </a:cubicBezTo>
                    <a:cubicBezTo>
                      <a:pt x="23" y="1"/>
                      <a:pt x="23" y="1"/>
                      <a:pt x="23" y="1"/>
                    </a:cubicBezTo>
                    <a:cubicBezTo>
                      <a:pt x="23" y="7"/>
                      <a:pt x="22" y="11"/>
                      <a:pt x="22" y="11"/>
                    </a:cubicBezTo>
                    <a:cubicBezTo>
                      <a:pt x="22" y="11"/>
                      <a:pt x="13" y="12"/>
                      <a:pt x="11" y="12"/>
                    </a:cubicBezTo>
                    <a:cubicBezTo>
                      <a:pt x="11" y="12"/>
                      <a:pt x="10" y="12"/>
                      <a:pt x="8" y="12"/>
                    </a:cubicBezTo>
                    <a:cubicBezTo>
                      <a:pt x="7" y="13"/>
                      <a:pt x="7" y="13"/>
                      <a:pt x="6" y="14"/>
                    </a:cubicBezTo>
                    <a:cubicBezTo>
                      <a:pt x="5" y="15"/>
                      <a:pt x="9" y="16"/>
                      <a:pt x="9" y="18"/>
                    </a:cubicBezTo>
                    <a:cubicBezTo>
                      <a:pt x="10" y="19"/>
                      <a:pt x="5" y="19"/>
                      <a:pt x="5" y="21"/>
                    </a:cubicBezTo>
                    <a:cubicBezTo>
                      <a:pt x="5" y="23"/>
                      <a:pt x="3" y="25"/>
                      <a:pt x="2" y="26"/>
                    </a:cubicBezTo>
                    <a:cubicBezTo>
                      <a:pt x="0" y="27"/>
                      <a:pt x="6" y="32"/>
                      <a:pt x="6" y="33"/>
                    </a:cubicBezTo>
                    <a:cubicBezTo>
                      <a:pt x="6" y="35"/>
                      <a:pt x="7" y="36"/>
                      <a:pt x="11" y="41"/>
                    </a:cubicBezTo>
                    <a:cubicBezTo>
                      <a:pt x="16" y="45"/>
                      <a:pt x="14" y="46"/>
                      <a:pt x="19" y="51"/>
                    </a:cubicBezTo>
                    <a:cubicBezTo>
                      <a:pt x="20" y="50"/>
                      <a:pt x="21" y="48"/>
                      <a:pt x="23" y="48"/>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61" name="Freeform 219"/>
              <p:cNvSpPr/>
              <p:nvPr/>
            </p:nvSpPr>
            <p:spPr bwMode="auto">
              <a:xfrm>
                <a:off x="3455044" y="3228195"/>
                <a:ext cx="33786" cy="21500"/>
              </a:xfrm>
              <a:custGeom>
                <a:avLst/>
                <a:gdLst>
                  <a:gd name="T0" fmla="*/ 17 w 18"/>
                  <a:gd name="T1" fmla="*/ 10 h 11"/>
                  <a:gd name="T2" fmla="*/ 18 w 18"/>
                  <a:gd name="T3" fmla="*/ 0 h 11"/>
                  <a:gd name="T4" fmla="*/ 16 w 18"/>
                  <a:gd name="T5" fmla="*/ 0 h 11"/>
                  <a:gd name="T6" fmla="*/ 4 w 18"/>
                  <a:gd name="T7" fmla="*/ 0 h 11"/>
                  <a:gd name="T8" fmla="*/ 5 w 18"/>
                  <a:gd name="T9" fmla="*/ 1 h 11"/>
                  <a:gd name="T10" fmla="*/ 3 w 18"/>
                  <a:gd name="T11" fmla="*/ 6 h 11"/>
                  <a:gd name="T12" fmla="*/ 2 w 18"/>
                  <a:gd name="T13" fmla="*/ 9 h 11"/>
                  <a:gd name="T14" fmla="*/ 3 w 18"/>
                  <a:gd name="T15" fmla="*/ 11 h 11"/>
                  <a:gd name="T16" fmla="*/ 6 w 18"/>
                  <a:gd name="T17" fmla="*/ 11 h 11"/>
                  <a:gd name="T18" fmla="*/ 17 w 18"/>
                  <a:gd name="T19"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1">
                    <a:moveTo>
                      <a:pt x="17" y="10"/>
                    </a:moveTo>
                    <a:cubicBezTo>
                      <a:pt x="17" y="10"/>
                      <a:pt x="18" y="6"/>
                      <a:pt x="18" y="0"/>
                    </a:cubicBezTo>
                    <a:cubicBezTo>
                      <a:pt x="16" y="0"/>
                      <a:pt x="16" y="0"/>
                      <a:pt x="16" y="0"/>
                    </a:cubicBezTo>
                    <a:cubicBezTo>
                      <a:pt x="4" y="0"/>
                      <a:pt x="4" y="0"/>
                      <a:pt x="4" y="0"/>
                    </a:cubicBezTo>
                    <a:cubicBezTo>
                      <a:pt x="5" y="0"/>
                      <a:pt x="5" y="0"/>
                      <a:pt x="5" y="1"/>
                    </a:cubicBezTo>
                    <a:cubicBezTo>
                      <a:pt x="6" y="2"/>
                      <a:pt x="5" y="5"/>
                      <a:pt x="3" y="6"/>
                    </a:cubicBezTo>
                    <a:cubicBezTo>
                      <a:pt x="0" y="7"/>
                      <a:pt x="0" y="9"/>
                      <a:pt x="2" y="9"/>
                    </a:cubicBezTo>
                    <a:cubicBezTo>
                      <a:pt x="4" y="9"/>
                      <a:pt x="3" y="10"/>
                      <a:pt x="3" y="11"/>
                    </a:cubicBezTo>
                    <a:cubicBezTo>
                      <a:pt x="5" y="11"/>
                      <a:pt x="6" y="11"/>
                      <a:pt x="6" y="11"/>
                    </a:cubicBezTo>
                    <a:cubicBezTo>
                      <a:pt x="8" y="11"/>
                      <a:pt x="17" y="10"/>
                      <a:pt x="17" y="10"/>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62" name="Freeform 220"/>
              <p:cNvSpPr/>
              <p:nvPr/>
            </p:nvSpPr>
            <p:spPr bwMode="auto">
              <a:xfrm>
                <a:off x="3481153" y="3205159"/>
                <a:ext cx="109038" cy="136680"/>
              </a:xfrm>
              <a:custGeom>
                <a:avLst/>
                <a:gdLst>
                  <a:gd name="T0" fmla="*/ 16 w 57"/>
                  <a:gd name="T1" fmla="*/ 67 h 71"/>
                  <a:gd name="T2" fmla="*/ 21 w 57"/>
                  <a:gd name="T3" fmla="*/ 67 h 71"/>
                  <a:gd name="T4" fmla="*/ 28 w 57"/>
                  <a:gd name="T5" fmla="*/ 68 h 71"/>
                  <a:gd name="T6" fmla="*/ 31 w 57"/>
                  <a:gd name="T7" fmla="*/ 67 h 71"/>
                  <a:gd name="T8" fmla="*/ 36 w 57"/>
                  <a:gd name="T9" fmla="*/ 63 h 71"/>
                  <a:gd name="T10" fmla="*/ 39 w 57"/>
                  <a:gd name="T11" fmla="*/ 57 h 71"/>
                  <a:gd name="T12" fmla="*/ 40 w 57"/>
                  <a:gd name="T13" fmla="*/ 43 h 71"/>
                  <a:gd name="T14" fmla="*/ 47 w 57"/>
                  <a:gd name="T15" fmla="*/ 35 h 71"/>
                  <a:gd name="T16" fmla="*/ 52 w 57"/>
                  <a:gd name="T17" fmla="*/ 18 h 71"/>
                  <a:gd name="T18" fmla="*/ 55 w 57"/>
                  <a:gd name="T19" fmla="*/ 9 h 71"/>
                  <a:gd name="T20" fmla="*/ 57 w 57"/>
                  <a:gd name="T21" fmla="*/ 1 h 71"/>
                  <a:gd name="T22" fmla="*/ 57 w 57"/>
                  <a:gd name="T23" fmla="*/ 1 h 71"/>
                  <a:gd name="T24" fmla="*/ 50 w 57"/>
                  <a:gd name="T25" fmla="*/ 0 h 71"/>
                  <a:gd name="T26" fmla="*/ 46 w 57"/>
                  <a:gd name="T27" fmla="*/ 1 h 71"/>
                  <a:gd name="T28" fmla="*/ 42 w 57"/>
                  <a:gd name="T29" fmla="*/ 2 h 71"/>
                  <a:gd name="T30" fmla="*/ 40 w 57"/>
                  <a:gd name="T31" fmla="*/ 8 h 71"/>
                  <a:gd name="T32" fmla="*/ 38 w 57"/>
                  <a:gd name="T33" fmla="*/ 16 h 71"/>
                  <a:gd name="T34" fmla="*/ 26 w 57"/>
                  <a:gd name="T35" fmla="*/ 12 h 71"/>
                  <a:gd name="T36" fmla="*/ 17 w 57"/>
                  <a:gd name="T37" fmla="*/ 12 h 71"/>
                  <a:gd name="T38" fmla="*/ 16 w 57"/>
                  <a:gd name="T39" fmla="*/ 20 h 71"/>
                  <a:gd name="T40" fmla="*/ 24 w 57"/>
                  <a:gd name="T41" fmla="*/ 20 h 71"/>
                  <a:gd name="T42" fmla="*/ 23 w 57"/>
                  <a:gd name="T43" fmla="*/ 27 h 71"/>
                  <a:gd name="T44" fmla="*/ 25 w 57"/>
                  <a:gd name="T45" fmla="*/ 33 h 71"/>
                  <a:gd name="T46" fmla="*/ 27 w 57"/>
                  <a:gd name="T47" fmla="*/ 41 h 71"/>
                  <a:gd name="T48" fmla="*/ 24 w 57"/>
                  <a:gd name="T49" fmla="*/ 51 h 71"/>
                  <a:gd name="T50" fmla="*/ 18 w 57"/>
                  <a:gd name="T51" fmla="*/ 50 h 71"/>
                  <a:gd name="T52" fmla="*/ 14 w 57"/>
                  <a:gd name="T53" fmla="*/ 45 h 71"/>
                  <a:gd name="T54" fmla="*/ 10 w 57"/>
                  <a:gd name="T55" fmla="*/ 49 h 71"/>
                  <a:gd name="T56" fmla="*/ 5 w 57"/>
                  <a:gd name="T57" fmla="*/ 53 h 71"/>
                  <a:gd name="T58" fmla="*/ 4 w 57"/>
                  <a:gd name="T59" fmla="*/ 59 h 71"/>
                  <a:gd name="T60" fmla="*/ 0 w 57"/>
                  <a:gd name="T61" fmla="*/ 62 h 71"/>
                  <a:gd name="T62" fmla="*/ 1 w 57"/>
                  <a:gd name="T63" fmla="*/ 62 h 71"/>
                  <a:gd name="T64" fmla="*/ 8 w 57"/>
                  <a:gd name="T65" fmla="*/ 71 h 71"/>
                  <a:gd name="T66" fmla="*/ 16 w 57"/>
                  <a:gd name="T67"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71">
                    <a:moveTo>
                      <a:pt x="16" y="67"/>
                    </a:moveTo>
                    <a:cubicBezTo>
                      <a:pt x="17" y="67"/>
                      <a:pt x="18" y="70"/>
                      <a:pt x="21" y="67"/>
                    </a:cubicBezTo>
                    <a:cubicBezTo>
                      <a:pt x="24" y="65"/>
                      <a:pt x="28" y="65"/>
                      <a:pt x="28" y="68"/>
                    </a:cubicBezTo>
                    <a:cubicBezTo>
                      <a:pt x="28" y="70"/>
                      <a:pt x="29" y="70"/>
                      <a:pt x="31" y="67"/>
                    </a:cubicBezTo>
                    <a:cubicBezTo>
                      <a:pt x="34" y="65"/>
                      <a:pt x="36" y="68"/>
                      <a:pt x="36" y="63"/>
                    </a:cubicBezTo>
                    <a:cubicBezTo>
                      <a:pt x="36" y="58"/>
                      <a:pt x="39" y="62"/>
                      <a:pt x="39" y="57"/>
                    </a:cubicBezTo>
                    <a:cubicBezTo>
                      <a:pt x="39" y="51"/>
                      <a:pt x="40" y="46"/>
                      <a:pt x="40" y="43"/>
                    </a:cubicBezTo>
                    <a:cubicBezTo>
                      <a:pt x="40" y="41"/>
                      <a:pt x="47" y="39"/>
                      <a:pt x="47" y="35"/>
                    </a:cubicBezTo>
                    <a:cubicBezTo>
                      <a:pt x="47" y="31"/>
                      <a:pt x="52" y="23"/>
                      <a:pt x="52" y="18"/>
                    </a:cubicBezTo>
                    <a:cubicBezTo>
                      <a:pt x="52" y="13"/>
                      <a:pt x="54" y="12"/>
                      <a:pt x="55" y="9"/>
                    </a:cubicBezTo>
                    <a:cubicBezTo>
                      <a:pt x="57" y="7"/>
                      <a:pt x="57" y="4"/>
                      <a:pt x="57" y="1"/>
                    </a:cubicBezTo>
                    <a:cubicBezTo>
                      <a:pt x="57" y="1"/>
                      <a:pt x="57" y="1"/>
                      <a:pt x="57" y="1"/>
                    </a:cubicBezTo>
                    <a:cubicBezTo>
                      <a:pt x="50" y="0"/>
                      <a:pt x="50" y="0"/>
                      <a:pt x="50" y="0"/>
                    </a:cubicBezTo>
                    <a:cubicBezTo>
                      <a:pt x="46" y="1"/>
                      <a:pt x="46" y="1"/>
                      <a:pt x="46" y="1"/>
                    </a:cubicBezTo>
                    <a:cubicBezTo>
                      <a:pt x="42" y="2"/>
                      <a:pt x="42" y="2"/>
                      <a:pt x="42" y="2"/>
                    </a:cubicBezTo>
                    <a:cubicBezTo>
                      <a:pt x="42" y="2"/>
                      <a:pt x="42" y="5"/>
                      <a:pt x="40" y="8"/>
                    </a:cubicBezTo>
                    <a:cubicBezTo>
                      <a:pt x="38" y="10"/>
                      <a:pt x="38" y="16"/>
                      <a:pt x="38" y="16"/>
                    </a:cubicBezTo>
                    <a:cubicBezTo>
                      <a:pt x="38" y="16"/>
                      <a:pt x="29" y="11"/>
                      <a:pt x="26" y="12"/>
                    </a:cubicBezTo>
                    <a:cubicBezTo>
                      <a:pt x="25" y="12"/>
                      <a:pt x="21" y="12"/>
                      <a:pt x="17" y="12"/>
                    </a:cubicBezTo>
                    <a:cubicBezTo>
                      <a:pt x="17" y="15"/>
                      <a:pt x="16" y="19"/>
                      <a:pt x="16" y="20"/>
                    </a:cubicBezTo>
                    <a:cubicBezTo>
                      <a:pt x="16" y="22"/>
                      <a:pt x="22" y="18"/>
                      <a:pt x="24" y="20"/>
                    </a:cubicBezTo>
                    <a:cubicBezTo>
                      <a:pt x="27" y="22"/>
                      <a:pt x="26" y="25"/>
                      <a:pt x="23" y="27"/>
                    </a:cubicBezTo>
                    <a:cubicBezTo>
                      <a:pt x="20" y="28"/>
                      <a:pt x="22" y="32"/>
                      <a:pt x="25" y="33"/>
                    </a:cubicBezTo>
                    <a:cubicBezTo>
                      <a:pt x="27" y="35"/>
                      <a:pt x="27" y="38"/>
                      <a:pt x="27" y="41"/>
                    </a:cubicBezTo>
                    <a:cubicBezTo>
                      <a:pt x="27" y="45"/>
                      <a:pt x="27" y="50"/>
                      <a:pt x="24" y="51"/>
                    </a:cubicBezTo>
                    <a:cubicBezTo>
                      <a:pt x="22" y="51"/>
                      <a:pt x="20" y="49"/>
                      <a:pt x="18" y="50"/>
                    </a:cubicBezTo>
                    <a:cubicBezTo>
                      <a:pt x="16" y="50"/>
                      <a:pt x="16" y="45"/>
                      <a:pt x="14" y="45"/>
                    </a:cubicBezTo>
                    <a:cubicBezTo>
                      <a:pt x="12" y="45"/>
                      <a:pt x="13" y="49"/>
                      <a:pt x="10" y="49"/>
                    </a:cubicBezTo>
                    <a:cubicBezTo>
                      <a:pt x="8" y="49"/>
                      <a:pt x="4" y="49"/>
                      <a:pt x="5" y="53"/>
                    </a:cubicBezTo>
                    <a:cubicBezTo>
                      <a:pt x="7" y="57"/>
                      <a:pt x="8" y="59"/>
                      <a:pt x="4" y="59"/>
                    </a:cubicBezTo>
                    <a:cubicBezTo>
                      <a:pt x="2" y="59"/>
                      <a:pt x="1" y="61"/>
                      <a:pt x="0" y="62"/>
                    </a:cubicBezTo>
                    <a:cubicBezTo>
                      <a:pt x="1" y="62"/>
                      <a:pt x="1" y="62"/>
                      <a:pt x="1" y="62"/>
                    </a:cubicBezTo>
                    <a:cubicBezTo>
                      <a:pt x="5" y="65"/>
                      <a:pt x="7" y="68"/>
                      <a:pt x="8" y="71"/>
                    </a:cubicBezTo>
                    <a:cubicBezTo>
                      <a:pt x="11" y="69"/>
                      <a:pt x="15" y="67"/>
                      <a:pt x="16" y="67"/>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63" name="Freeform 221"/>
              <p:cNvSpPr/>
              <p:nvPr/>
            </p:nvSpPr>
            <p:spPr bwMode="auto">
              <a:xfrm>
                <a:off x="3639334" y="2891870"/>
                <a:ext cx="254932" cy="316360"/>
              </a:xfrm>
              <a:custGeom>
                <a:avLst/>
                <a:gdLst>
                  <a:gd name="T0" fmla="*/ 100 w 133"/>
                  <a:gd name="T1" fmla="*/ 9 h 165"/>
                  <a:gd name="T2" fmla="*/ 91 w 133"/>
                  <a:gd name="T3" fmla="*/ 11 h 165"/>
                  <a:gd name="T4" fmla="*/ 77 w 133"/>
                  <a:gd name="T5" fmla="*/ 9 h 165"/>
                  <a:gd name="T6" fmla="*/ 25 w 133"/>
                  <a:gd name="T7" fmla="*/ 11 h 165"/>
                  <a:gd name="T8" fmla="*/ 18 w 133"/>
                  <a:gd name="T9" fmla="*/ 28 h 165"/>
                  <a:gd name="T10" fmla="*/ 17 w 133"/>
                  <a:gd name="T11" fmla="*/ 63 h 165"/>
                  <a:gd name="T12" fmla="*/ 7 w 133"/>
                  <a:gd name="T13" fmla="*/ 72 h 165"/>
                  <a:gd name="T14" fmla="*/ 3 w 133"/>
                  <a:gd name="T15" fmla="*/ 84 h 165"/>
                  <a:gd name="T16" fmla="*/ 5 w 133"/>
                  <a:gd name="T17" fmla="*/ 94 h 165"/>
                  <a:gd name="T18" fmla="*/ 8 w 133"/>
                  <a:gd name="T19" fmla="*/ 103 h 165"/>
                  <a:gd name="T20" fmla="*/ 15 w 133"/>
                  <a:gd name="T21" fmla="*/ 118 h 165"/>
                  <a:gd name="T22" fmla="*/ 17 w 133"/>
                  <a:gd name="T23" fmla="*/ 121 h 165"/>
                  <a:gd name="T24" fmla="*/ 25 w 133"/>
                  <a:gd name="T25" fmla="*/ 127 h 165"/>
                  <a:gd name="T26" fmla="*/ 33 w 133"/>
                  <a:gd name="T27" fmla="*/ 136 h 165"/>
                  <a:gd name="T28" fmla="*/ 42 w 133"/>
                  <a:gd name="T29" fmla="*/ 146 h 165"/>
                  <a:gd name="T30" fmla="*/ 46 w 133"/>
                  <a:gd name="T31" fmla="*/ 152 h 165"/>
                  <a:gd name="T32" fmla="*/ 54 w 133"/>
                  <a:gd name="T33" fmla="*/ 156 h 165"/>
                  <a:gd name="T34" fmla="*/ 62 w 133"/>
                  <a:gd name="T35" fmla="*/ 156 h 165"/>
                  <a:gd name="T36" fmla="*/ 78 w 133"/>
                  <a:gd name="T37" fmla="*/ 162 h 165"/>
                  <a:gd name="T38" fmla="*/ 89 w 133"/>
                  <a:gd name="T39" fmla="*/ 162 h 165"/>
                  <a:gd name="T40" fmla="*/ 96 w 133"/>
                  <a:gd name="T41" fmla="*/ 159 h 165"/>
                  <a:gd name="T42" fmla="*/ 104 w 133"/>
                  <a:gd name="T43" fmla="*/ 153 h 165"/>
                  <a:gd name="T44" fmla="*/ 111 w 133"/>
                  <a:gd name="T45" fmla="*/ 155 h 165"/>
                  <a:gd name="T46" fmla="*/ 103 w 133"/>
                  <a:gd name="T47" fmla="*/ 142 h 165"/>
                  <a:gd name="T48" fmla="*/ 89 w 133"/>
                  <a:gd name="T49" fmla="*/ 129 h 165"/>
                  <a:gd name="T50" fmla="*/ 97 w 133"/>
                  <a:gd name="T51" fmla="*/ 123 h 165"/>
                  <a:gd name="T52" fmla="*/ 100 w 133"/>
                  <a:gd name="T53" fmla="*/ 107 h 165"/>
                  <a:gd name="T54" fmla="*/ 106 w 133"/>
                  <a:gd name="T55" fmla="*/ 95 h 165"/>
                  <a:gd name="T56" fmla="*/ 115 w 133"/>
                  <a:gd name="T57" fmla="*/ 85 h 165"/>
                  <a:gd name="T58" fmla="*/ 118 w 133"/>
                  <a:gd name="T59" fmla="*/ 65 h 165"/>
                  <a:gd name="T60" fmla="*/ 126 w 133"/>
                  <a:gd name="T61" fmla="*/ 52 h 165"/>
                  <a:gd name="T62" fmla="*/ 128 w 133"/>
                  <a:gd name="T63" fmla="*/ 41 h 165"/>
                  <a:gd name="T64" fmla="*/ 122 w 133"/>
                  <a:gd name="T65" fmla="*/ 15 h 165"/>
                  <a:gd name="T66" fmla="*/ 110 w 133"/>
                  <a:gd name="T67" fmla="*/ 0 h 165"/>
                  <a:gd name="T68" fmla="*/ 106 w 133"/>
                  <a:gd name="T69" fmla="*/ 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 h="165">
                    <a:moveTo>
                      <a:pt x="106" y="3"/>
                    </a:moveTo>
                    <a:cubicBezTo>
                      <a:pt x="103" y="3"/>
                      <a:pt x="104" y="9"/>
                      <a:pt x="100" y="9"/>
                    </a:cubicBezTo>
                    <a:cubicBezTo>
                      <a:pt x="97" y="9"/>
                      <a:pt x="98" y="13"/>
                      <a:pt x="96" y="13"/>
                    </a:cubicBezTo>
                    <a:cubicBezTo>
                      <a:pt x="93" y="13"/>
                      <a:pt x="91" y="11"/>
                      <a:pt x="91" y="11"/>
                    </a:cubicBezTo>
                    <a:cubicBezTo>
                      <a:pt x="81" y="11"/>
                      <a:pt x="81" y="11"/>
                      <a:pt x="81" y="11"/>
                    </a:cubicBezTo>
                    <a:cubicBezTo>
                      <a:pt x="81" y="11"/>
                      <a:pt x="79" y="8"/>
                      <a:pt x="77" y="9"/>
                    </a:cubicBezTo>
                    <a:cubicBezTo>
                      <a:pt x="76" y="10"/>
                      <a:pt x="74" y="11"/>
                      <a:pt x="74" y="11"/>
                    </a:cubicBezTo>
                    <a:cubicBezTo>
                      <a:pt x="25" y="11"/>
                      <a:pt x="25" y="11"/>
                      <a:pt x="25" y="11"/>
                    </a:cubicBezTo>
                    <a:cubicBezTo>
                      <a:pt x="25" y="21"/>
                      <a:pt x="25" y="28"/>
                      <a:pt x="25" y="28"/>
                    </a:cubicBezTo>
                    <a:cubicBezTo>
                      <a:pt x="18" y="28"/>
                      <a:pt x="18" y="28"/>
                      <a:pt x="18" y="28"/>
                    </a:cubicBezTo>
                    <a:cubicBezTo>
                      <a:pt x="18" y="54"/>
                      <a:pt x="18" y="54"/>
                      <a:pt x="18" y="54"/>
                    </a:cubicBezTo>
                    <a:cubicBezTo>
                      <a:pt x="18" y="54"/>
                      <a:pt x="18" y="62"/>
                      <a:pt x="17" y="63"/>
                    </a:cubicBezTo>
                    <a:cubicBezTo>
                      <a:pt x="15" y="63"/>
                      <a:pt x="10" y="65"/>
                      <a:pt x="10" y="67"/>
                    </a:cubicBezTo>
                    <a:cubicBezTo>
                      <a:pt x="10" y="70"/>
                      <a:pt x="9" y="72"/>
                      <a:pt x="7" y="72"/>
                    </a:cubicBezTo>
                    <a:cubicBezTo>
                      <a:pt x="4" y="73"/>
                      <a:pt x="7" y="78"/>
                      <a:pt x="3" y="78"/>
                    </a:cubicBezTo>
                    <a:cubicBezTo>
                      <a:pt x="0" y="78"/>
                      <a:pt x="5" y="82"/>
                      <a:pt x="3" y="84"/>
                    </a:cubicBezTo>
                    <a:cubicBezTo>
                      <a:pt x="1" y="86"/>
                      <a:pt x="1" y="89"/>
                      <a:pt x="4" y="89"/>
                    </a:cubicBezTo>
                    <a:cubicBezTo>
                      <a:pt x="6" y="89"/>
                      <a:pt x="5" y="91"/>
                      <a:pt x="5" y="94"/>
                    </a:cubicBezTo>
                    <a:cubicBezTo>
                      <a:pt x="5" y="97"/>
                      <a:pt x="9" y="99"/>
                      <a:pt x="9" y="99"/>
                    </a:cubicBezTo>
                    <a:cubicBezTo>
                      <a:pt x="8" y="103"/>
                      <a:pt x="8" y="103"/>
                      <a:pt x="8" y="103"/>
                    </a:cubicBezTo>
                    <a:cubicBezTo>
                      <a:pt x="8" y="103"/>
                      <a:pt x="14" y="109"/>
                      <a:pt x="14" y="111"/>
                    </a:cubicBezTo>
                    <a:cubicBezTo>
                      <a:pt x="15" y="112"/>
                      <a:pt x="18" y="116"/>
                      <a:pt x="15" y="118"/>
                    </a:cubicBezTo>
                    <a:cubicBezTo>
                      <a:pt x="12" y="119"/>
                      <a:pt x="14" y="121"/>
                      <a:pt x="14" y="121"/>
                    </a:cubicBezTo>
                    <a:cubicBezTo>
                      <a:pt x="17" y="121"/>
                      <a:pt x="17" y="121"/>
                      <a:pt x="17" y="121"/>
                    </a:cubicBezTo>
                    <a:cubicBezTo>
                      <a:pt x="18" y="124"/>
                      <a:pt x="18" y="124"/>
                      <a:pt x="18" y="124"/>
                    </a:cubicBezTo>
                    <a:cubicBezTo>
                      <a:pt x="18" y="124"/>
                      <a:pt x="22" y="124"/>
                      <a:pt x="25" y="127"/>
                    </a:cubicBezTo>
                    <a:cubicBezTo>
                      <a:pt x="27" y="130"/>
                      <a:pt x="28" y="130"/>
                      <a:pt x="28" y="132"/>
                    </a:cubicBezTo>
                    <a:cubicBezTo>
                      <a:pt x="28" y="133"/>
                      <a:pt x="30" y="134"/>
                      <a:pt x="33" y="136"/>
                    </a:cubicBezTo>
                    <a:cubicBezTo>
                      <a:pt x="36" y="139"/>
                      <a:pt x="36" y="140"/>
                      <a:pt x="36" y="142"/>
                    </a:cubicBezTo>
                    <a:cubicBezTo>
                      <a:pt x="36" y="143"/>
                      <a:pt x="42" y="146"/>
                      <a:pt x="42" y="146"/>
                    </a:cubicBezTo>
                    <a:cubicBezTo>
                      <a:pt x="43" y="150"/>
                      <a:pt x="43" y="150"/>
                      <a:pt x="43" y="150"/>
                    </a:cubicBezTo>
                    <a:cubicBezTo>
                      <a:pt x="44" y="151"/>
                      <a:pt x="45" y="151"/>
                      <a:pt x="46" y="152"/>
                    </a:cubicBezTo>
                    <a:cubicBezTo>
                      <a:pt x="47" y="155"/>
                      <a:pt x="49" y="156"/>
                      <a:pt x="49" y="156"/>
                    </a:cubicBezTo>
                    <a:cubicBezTo>
                      <a:pt x="49" y="156"/>
                      <a:pt x="52" y="158"/>
                      <a:pt x="54" y="156"/>
                    </a:cubicBezTo>
                    <a:cubicBezTo>
                      <a:pt x="56" y="154"/>
                      <a:pt x="58" y="157"/>
                      <a:pt x="58" y="157"/>
                    </a:cubicBezTo>
                    <a:cubicBezTo>
                      <a:pt x="58" y="157"/>
                      <a:pt x="61" y="155"/>
                      <a:pt x="62" y="156"/>
                    </a:cubicBezTo>
                    <a:cubicBezTo>
                      <a:pt x="63" y="156"/>
                      <a:pt x="68" y="160"/>
                      <a:pt x="72" y="164"/>
                    </a:cubicBezTo>
                    <a:cubicBezTo>
                      <a:pt x="72" y="163"/>
                      <a:pt x="76" y="162"/>
                      <a:pt x="78" y="162"/>
                    </a:cubicBezTo>
                    <a:cubicBezTo>
                      <a:pt x="79" y="162"/>
                      <a:pt x="82" y="165"/>
                      <a:pt x="83" y="164"/>
                    </a:cubicBezTo>
                    <a:cubicBezTo>
                      <a:pt x="83" y="163"/>
                      <a:pt x="87" y="161"/>
                      <a:pt x="89" y="162"/>
                    </a:cubicBezTo>
                    <a:cubicBezTo>
                      <a:pt x="90" y="162"/>
                      <a:pt x="93" y="163"/>
                      <a:pt x="94" y="161"/>
                    </a:cubicBezTo>
                    <a:cubicBezTo>
                      <a:pt x="94" y="160"/>
                      <a:pt x="95" y="160"/>
                      <a:pt x="96" y="159"/>
                    </a:cubicBezTo>
                    <a:cubicBezTo>
                      <a:pt x="97" y="158"/>
                      <a:pt x="97" y="158"/>
                      <a:pt x="97" y="157"/>
                    </a:cubicBezTo>
                    <a:cubicBezTo>
                      <a:pt x="98" y="156"/>
                      <a:pt x="102" y="153"/>
                      <a:pt x="104" y="153"/>
                    </a:cubicBezTo>
                    <a:cubicBezTo>
                      <a:pt x="106" y="153"/>
                      <a:pt x="108" y="153"/>
                      <a:pt x="109" y="154"/>
                    </a:cubicBezTo>
                    <a:cubicBezTo>
                      <a:pt x="109" y="154"/>
                      <a:pt x="110" y="155"/>
                      <a:pt x="111" y="155"/>
                    </a:cubicBezTo>
                    <a:cubicBezTo>
                      <a:pt x="111" y="150"/>
                      <a:pt x="112" y="148"/>
                      <a:pt x="111" y="148"/>
                    </a:cubicBezTo>
                    <a:cubicBezTo>
                      <a:pt x="109" y="148"/>
                      <a:pt x="105" y="146"/>
                      <a:pt x="103" y="142"/>
                    </a:cubicBezTo>
                    <a:cubicBezTo>
                      <a:pt x="102" y="138"/>
                      <a:pt x="97" y="135"/>
                      <a:pt x="96" y="133"/>
                    </a:cubicBezTo>
                    <a:cubicBezTo>
                      <a:pt x="95" y="130"/>
                      <a:pt x="90" y="131"/>
                      <a:pt x="89" y="129"/>
                    </a:cubicBezTo>
                    <a:cubicBezTo>
                      <a:pt x="88" y="127"/>
                      <a:pt x="90" y="127"/>
                      <a:pt x="90" y="124"/>
                    </a:cubicBezTo>
                    <a:cubicBezTo>
                      <a:pt x="90" y="122"/>
                      <a:pt x="96" y="123"/>
                      <a:pt x="97" y="123"/>
                    </a:cubicBezTo>
                    <a:cubicBezTo>
                      <a:pt x="97" y="122"/>
                      <a:pt x="98" y="117"/>
                      <a:pt x="98" y="114"/>
                    </a:cubicBezTo>
                    <a:cubicBezTo>
                      <a:pt x="98" y="111"/>
                      <a:pt x="102" y="108"/>
                      <a:pt x="100" y="107"/>
                    </a:cubicBezTo>
                    <a:cubicBezTo>
                      <a:pt x="99" y="105"/>
                      <a:pt x="102" y="105"/>
                      <a:pt x="104" y="103"/>
                    </a:cubicBezTo>
                    <a:cubicBezTo>
                      <a:pt x="106" y="102"/>
                      <a:pt x="104" y="97"/>
                      <a:pt x="106" y="95"/>
                    </a:cubicBezTo>
                    <a:cubicBezTo>
                      <a:pt x="108" y="93"/>
                      <a:pt x="110" y="89"/>
                      <a:pt x="111" y="89"/>
                    </a:cubicBezTo>
                    <a:cubicBezTo>
                      <a:pt x="113" y="89"/>
                      <a:pt x="115" y="87"/>
                      <a:pt x="115" y="85"/>
                    </a:cubicBezTo>
                    <a:cubicBezTo>
                      <a:pt x="115" y="83"/>
                      <a:pt x="118" y="79"/>
                      <a:pt x="118" y="76"/>
                    </a:cubicBezTo>
                    <a:cubicBezTo>
                      <a:pt x="117" y="72"/>
                      <a:pt x="116" y="68"/>
                      <a:pt x="118" y="65"/>
                    </a:cubicBezTo>
                    <a:cubicBezTo>
                      <a:pt x="121" y="62"/>
                      <a:pt x="122" y="59"/>
                      <a:pt x="121" y="57"/>
                    </a:cubicBezTo>
                    <a:cubicBezTo>
                      <a:pt x="121" y="54"/>
                      <a:pt x="124" y="54"/>
                      <a:pt x="126" y="52"/>
                    </a:cubicBezTo>
                    <a:cubicBezTo>
                      <a:pt x="127" y="51"/>
                      <a:pt x="130" y="50"/>
                      <a:pt x="133" y="45"/>
                    </a:cubicBezTo>
                    <a:cubicBezTo>
                      <a:pt x="131" y="43"/>
                      <a:pt x="130" y="41"/>
                      <a:pt x="128" y="41"/>
                    </a:cubicBezTo>
                    <a:cubicBezTo>
                      <a:pt x="125" y="39"/>
                      <a:pt x="124" y="34"/>
                      <a:pt x="124" y="28"/>
                    </a:cubicBezTo>
                    <a:cubicBezTo>
                      <a:pt x="124" y="22"/>
                      <a:pt x="122" y="17"/>
                      <a:pt x="122" y="15"/>
                    </a:cubicBezTo>
                    <a:cubicBezTo>
                      <a:pt x="122" y="13"/>
                      <a:pt x="118" y="8"/>
                      <a:pt x="115" y="6"/>
                    </a:cubicBezTo>
                    <a:cubicBezTo>
                      <a:pt x="112" y="5"/>
                      <a:pt x="111" y="3"/>
                      <a:pt x="110" y="0"/>
                    </a:cubicBezTo>
                    <a:cubicBezTo>
                      <a:pt x="110" y="0"/>
                      <a:pt x="110" y="1"/>
                      <a:pt x="110" y="1"/>
                    </a:cubicBezTo>
                    <a:cubicBezTo>
                      <a:pt x="108" y="4"/>
                      <a:pt x="108" y="3"/>
                      <a:pt x="106" y="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r>
                  <a:rPr lang="en-IN" dirty="0" smtClean="0"/>
                  <a:t> </a:t>
                </a:r>
              </a:p>
            </p:txBody>
          </p:sp>
          <p:sp>
            <p:nvSpPr>
              <p:cNvPr id="164" name="Freeform 222"/>
              <p:cNvSpPr/>
              <p:nvPr/>
            </p:nvSpPr>
            <p:spPr bwMode="auto">
              <a:xfrm>
                <a:off x="3941873" y="3062335"/>
                <a:ext cx="30715" cy="30715"/>
              </a:xfrm>
              <a:custGeom>
                <a:avLst/>
                <a:gdLst>
                  <a:gd name="T0" fmla="*/ 6 w 16"/>
                  <a:gd name="T1" fmla="*/ 2 h 16"/>
                  <a:gd name="T2" fmla="*/ 2 w 16"/>
                  <a:gd name="T3" fmla="*/ 8 h 16"/>
                  <a:gd name="T4" fmla="*/ 2 w 16"/>
                  <a:gd name="T5" fmla="*/ 15 h 16"/>
                  <a:gd name="T6" fmla="*/ 6 w 16"/>
                  <a:gd name="T7" fmla="*/ 14 h 16"/>
                  <a:gd name="T8" fmla="*/ 10 w 16"/>
                  <a:gd name="T9" fmla="*/ 16 h 16"/>
                  <a:gd name="T10" fmla="*/ 14 w 16"/>
                  <a:gd name="T11" fmla="*/ 12 h 16"/>
                  <a:gd name="T12" fmla="*/ 9 w 16"/>
                  <a:gd name="T13" fmla="*/ 10 h 16"/>
                  <a:gd name="T14" fmla="*/ 14 w 16"/>
                  <a:gd name="T15" fmla="*/ 6 h 16"/>
                  <a:gd name="T16" fmla="*/ 13 w 16"/>
                  <a:gd name="T17" fmla="*/ 1 h 16"/>
                  <a:gd name="T18" fmla="*/ 12 w 16"/>
                  <a:gd name="T19" fmla="*/ 0 h 16"/>
                  <a:gd name="T20" fmla="*/ 10 w 16"/>
                  <a:gd name="T21" fmla="*/ 2 h 16"/>
                  <a:gd name="T22" fmla="*/ 6 w 16"/>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6">
                    <a:moveTo>
                      <a:pt x="6" y="2"/>
                    </a:moveTo>
                    <a:cubicBezTo>
                      <a:pt x="6" y="3"/>
                      <a:pt x="4" y="6"/>
                      <a:pt x="2" y="8"/>
                    </a:cubicBezTo>
                    <a:cubicBezTo>
                      <a:pt x="0" y="10"/>
                      <a:pt x="1" y="14"/>
                      <a:pt x="2" y="15"/>
                    </a:cubicBezTo>
                    <a:cubicBezTo>
                      <a:pt x="2" y="16"/>
                      <a:pt x="5" y="15"/>
                      <a:pt x="6" y="14"/>
                    </a:cubicBezTo>
                    <a:cubicBezTo>
                      <a:pt x="8" y="14"/>
                      <a:pt x="9" y="14"/>
                      <a:pt x="10" y="16"/>
                    </a:cubicBezTo>
                    <a:cubicBezTo>
                      <a:pt x="11" y="14"/>
                      <a:pt x="12" y="13"/>
                      <a:pt x="14" y="12"/>
                    </a:cubicBezTo>
                    <a:cubicBezTo>
                      <a:pt x="12" y="11"/>
                      <a:pt x="10" y="10"/>
                      <a:pt x="9" y="10"/>
                    </a:cubicBezTo>
                    <a:cubicBezTo>
                      <a:pt x="8" y="9"/>
                      <a:pt x="12" y="7"/>
                      <a:pt x="14" y="6"/>
                    </a:cubicBezTo>
                    <a:cubicBezTo>
                      <a:pt x="16" y="6"/>
                      <a:pt x="15" y="3"/>
                      <a:pt x="13" y="1"/>
                    </a:cubicBezTo>
                    <a:cubicBezTo>
                      <a:pt x="13" y="1"/>
                      <a:pt x="13" y="1"/>
                      <a:pt x="12" y="0"/>
                    </a:cubicBezTo>
                    <a:cubicBezTo>
                      <a:pt x="11" y="1"/>
                      <a:pt x="10" y="2"/>
                      <a:pt x="10" y="2"/>
                    </a:cubicBezTo>
                    <a:cubicBezTo>
                      <a:pt x="9" y="3"/>
                      <a:pt x="8" y="2"/>
                      <a:pt x="6" y="2"/>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65" name="Freeform 223"/>
              <p:cNvSpPr/>
              <p:nvPr/>
            </p:nvSpPr>
            <p:spPr bwMode="auto">
              <a:xfrm>
                <a:off x="3862015" y="2977871"/>
                <a:ext cx="102895" cy="90608"/>
              </a:xfrm>
              <a:custGeom>
                <a:avLst/>
                <a:gdLst>
                  <a:gd name="T0" fmla="*/ 10 w 54"/>
                  <a:gd name="T1" fmla="*/ 7 h 47"/>
                  <a:gd name="T2" fmla="*/ 5 w 54"/>
                  <a:gd name="T3" fmla="*/ 12 h 47"/>
                  <a:gd name="T4" fmla="*/ 2 w 54"/>
                  <a:gd name="T5" fmla="*/ 20 h 47"/>
                  <a:gd name="T6" fmla="*/ 2 w 54"/>
                  <a:gd name="T7" fmla="*/ 31 h 47"/>
                  <a:gd name="T8" fmla="*/ 8 w 54"/>
                  <a:gd name="T9" fmla="*/ 31 h 47"/>
                  <a:gd name="T10" fmla="*/ 11 w 54"/>
                  <a:gd name="T11" fmla="*/ 29 h 47"/>
                  <a:gd name="T12" fmla="*/ 15 w 54"/>
                  <a:gd name="T13" fmla="*/ 28 h 47"/>
                  <a:gd name="T14" fmla="*/ 20 w 54"/>
                  <a:gd name="T15" fmla="*/ 30 h 47"/>
                  <a:gd name="T16" fmla="*/ 23 w 54"/>
                  <a:gd name="T17" fmla="*/ 30 h 47"/>
                  <a:gd name="T18" fmla="*/ 31 w 54"/>
                  <a:gd name="T19" fmla="*/ 30 h 47"/>
                  <a:gd name="T20" fmla="*/ 48 w 54"/>
                  <a:gd name="T21" fmla="*/ 46 h 47"/>
                  <a:gd name="T22" fmla="*/ 48 w 54"/>
                  <a:gd name="T23" fmla="*/ 46 h 47"/>
                  <a:gd name="T24" fmla="*/ 52 w 54"/>
                  <a:gd name="T25" fmla="*/ 46 h 47"/>
                  <a:gd name="T26" fmla="*/ 54 w 54"/>
                  <a:gd name="T27" fmla="*/ 44 h 47"/>
                  <a:gd name="T28" fmla="*/ 46 w 54"/>
                  <a:gd name="T29" fmla="*/ 35 h 47"/>
                  <a:gd name="T30" fmla="*/ 33 w 54"/>
                  <a:gd name="T31" fmla="*/ 26 h 47"/>
                  <a:gd name="T32" fmla="*/ 28 w 54"/>
                  <a:gd name="T33" fmla="*/ 21 h 47"/>
                  <a:gd name="T34" fmla="*/ 22 w 54"/>
                  <a:gd name="T35" fmla="*/ 9 h 47"/>
                  <a:gd name="T36" fmla="*/ 17 w 54"/>
                  <a:gd name="T37" fmla="*/ 0 h 47"/>
                  <a:gd name="T38" fmla="*/ 10 w 54"/>
                  <a:gd name="T39" fmla="*/ 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47">
                    <a:moveTo>
                      <a:pt x="10" y="7"/>
                    </a:moveTo>
                    <a:cubicBezTo>
                      <a:pt x="8" y="9"/>
                      <a:pt x="5" y="9"/>
                      <a:pt x="5" y="12"/>
                    </a:cubicBezTo>
                    <a:cubicBezTo>
                      <a:pt x="6" y="14"/>
                      <a:pt x="5" y="17"/>
                      <a:pt x="2" y="20"/>
                    </a:cubicBezTo>
                    <a:cubicBezTo>
                      <a:pt x="0" y="23"/>
                      <a:pt x="1" y="27"/>
                      <a:pt x="2" y="31"/>
                    </a:cubicBezTo>
                    <a:cubicBezTo>
                      <a:pt x="5" y="30"/>
                      <a:pt x="8" y="30"/>
                      <a:pt x="8" y="31"/>
                    </a:cubicBezTo>
                    <a:cubicBezTo>
                      <a:pt x="10" y="32"/>
                      <a:pt x="10" y="31"/>
                      <a:pt x="11" y="29"/>
                    </a:cubicBezTo>
                    <a:cubicBezTo>
                      <a:pt x="12" y="26"/>
                      <a:pt x="13" y="26"/>
                      <a:pt x="15" y="28"/>
                    </a:cubicBezTo>
                    <a:cubicBezTo>
                      <a:pt x="16" y="29"/>
                      <a:pt x="17" y="31"/>
                      <a:pt x="20" y="30"/>
                    </a:cubicBezTo>
                    <a:cubicBezTo>
                      <a:pt x="22" y="28"/>
                      <a:pt x="22" y="29"/>
                      <a:pt x="23" y="30"/>
                    </a:cubicBezTo>
                    <a:cubicBezTo>
                      <a:pt x="24" y="30"/>
                      <a:pt x="29" y="29"/>
                      <a:pt x="31" y="30"/>
                    </a:cubicBezTo>
                    <a:cubicBezTo>
                      <a:pt x="33" y="30"/>
                      <a:pt x="48" y="46"/>
                      <a:pt x="48" y="46"/>
                    </a:cubicBezTo>
                    <a:cubicBezTo>
                      <a:pt x="48" y="46"/>
                      <a:pt x="48" y="46"/>
                      <a:pt x="48" y="46"/>
                    </a:cubicBezTo>
                    <a:cubicBezTo>
                      <a:pt x="50" y="46"/>
                      <a:pt x="51" y="47"/>
                      <a:pt x="52" y="46"/>
                    </a:cubicBezTo>
                    <a:cubicBezTo>
                      <a:pt x="52" y="46"/>
                      <a:pt x="53" y="45"/>
                      <a:pt x="54" y="44"/>
                    </a:cubicBezTo>
                    <a:cubicBezTo>
                      <a:pt x="52" y="43"/>
                      <a:pt x="49" y="40"/>
                      <a:pt x="46" y="35"/>
                    </a:cubicBezTo>
                    <a:cubicBezTo>
                      <a:pt x="41" y="29"/>
                      <a:pt x="36" y="26"/>
                      <a:pt x="33" y="26"/>
                    </a:cubicBezTo>
                    <a:cubicBezTo>
                      <a:pt x="30" y="26"/>
                      <a:pt x="30" y="21"/>
                      <a:pt x="28" y="21"/>
                    </a:cubicBezTo>
                    <a:cubicBezTo>
                      <a:pt x="26" y="21"/>
                      <a:pt x="22" y="14"/>
                      <a:pt x="22" y="9"/>
                    </a:cubicBezTo>
                    <a:cubicBezTo>
                      <a:pt x="22" y="7"/>
                      <a:pt x="20" y="3"/>
                      <a:pt x="17" y="0"/>
                    </a:cubicBezTo>
                    <a:cubicBezTo>
                      <a:pt x="14" y="5"/>
                      <a:pt x="11" y="6"/>
                      <a:pt x="10" y="7"/>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66" name="Freeform 224"/>
              <p:cNvSpPr/>
              <p:nvPr/>
            </p:nvSpPr>
            <p:spPr bwMode="auto">
              <a:xfrm>
                <a:off x="3808264" y="3028548"/>
                <a:ext cx="231896" cy="179680"/>
              </a:xfrm>
              <a:custGeom>
                <a:avLst/>
                <a:gdLst>
                  <a:gd name="T0" fmla="*/ 8 w 121"/>
                  <a:gd name="T1" fmla="*/ 62 h 94"/>
                  <a:gd name="T2" fmla="*/ 15 w 121"/>
                  <a:gd name="T3" fmla="*/ 71 h 94"/>
                  <a:gd name="T4" fmla="*/ 23 w 121"/>
                  <a:gd name="T5" fmla="*/ 77 h 94"/>
                  <a:gd name="T6" fmla="*/ 23 w 121"/>
                  <a:gd name="T7" fmla="*/ 84 h 94"/>
                  <a:gd name="T8" fmla="*/ 25 w 121"/>
                  <a:gd name="T9" fmla="*/ 85 h 94"/>
                  <a:gd name="T10" fmla="*/ 33 w 121"/>
                  <a:gd name="T11" fmla="*/ 87 h 94"/>
                  <a:gd name="T12" fmla="*/ 43 w 121"/>
                  <a:gd name="T13" fmla="*/ 92 h 94"/>
                  <a:gd name="T14" fmla="*/ 52 w 121"/>
                  <a:gd name="T15" fmla="*/ 94 h 94"/>
                  <a:gd name="T16" fmla="*/ 57 w 121"/>
                  <a:gd name="T17" fmla="*/ 89 h 94"/>
                  <a:gd name="T18" fmla="*/ 64 w 121"/>
                  <a:gd name="T19" fmla="*/ 88 h 94"/>
                  <a:gd name="T20" fmla="*/ 68 w 121"/>
                  <a:gd name="T21" fmla="*/ 89 h 94"/>
                  <a:gd name="T22" fmla="*/ 72 w 121"/>
                  <a:gd name="T23" fmla="*/ 88 h 94"/>
                  <a:gd name="T24" fmla="*/ 79 w 121"/>
                  <a:gd name="T25" fmla="*/ 87 h 94"/>
                  <a:gd name="T26" fmla="*/ 89 w 121"/>
                  <a:gd name="T27" fmla="*/ 82 h 94"/>
                  <a:gd name="T28" fmla="*/ 98 w 121"/>
                  <a:gd name="T29" fmla="*/ 80 h 94"/>
                  <a:gd name="T30" fmla="*/ 120 w 121"/>
                  <a:gd name="T31" fmla="*/ 59 h 94"/>
                  <a:gd name="T32" fmla="*/ 117 w 121"/>
                  <a:gd name="T33" fmla="*/ 57 h 94"/>
                  <a:gd name="T34" fmla="*/ 106 w 121"/>
                  <a:gd name="T35" fmla="*/ 54 h 94"/>
                  <a:gd name="T36" fmla="*/ 89 w 121"/>
                  <a:gd name="T37" fmla="*/ 49 h 94"/>
                  <a:gd name="T38" fmla="*/ 84 w 121"/>
                  <a:gd name="T39" fmla="*/ 44 h 94"/>
                  <a:gd name="T40" fmla="*/ 79 w 121"/>
                  <a:gd name="T41" fmla="*/ 37 h 94"/>
                  <a:gd name="T42" fmla="*/ 80 w 121"/>
                  <a:gd name="T43" fmla="*/ 34 h 94"/>
                  <a:gd name="T44" fmla="*/ 76 w 121"/>
                  <a:gd name="T45" fmla="*/ 32 h 94"/>
                  <a:gd name="T46" fmla="*/ 72 w 121"/>
                  <a:gd name="T47" fmla="*/ 33 h 94"/>
                  <a:gd name="T48" fmla="*/ 72 w 121"/>
                  <a:gd name="T49" fmla="*/ 26 h 94"/>
                  <a:gd name="T50" fmla="*/ 76 w 121"/>
                  <a:gd name="T51" fmla="*/ 20 h 94"/>
                  <a:gd name="T52" fmla="*/ 59 w 121"/>
                  <a:gd name="T53" fmla="*/ 4 h 94"/>
                  <a:gd name="T54" fmla="*/ 51 w 121"/>
                  <a:gd name="T55" fmla="*/ 4 h 94"/>
                  <a:gd name="T56" fmla="*/ 48 w 121"/>
                  <a:gd name="T57" fmla="*/ 4 h 94"/>
                  <a:gd name="T58" fmla="*/ 43 w 121"/>
                  <a:gd name="T59" fmla="*/ 2 h 94"/>
                  <a:gd name="T60" fmla="*/ 39 w 121"/>
                  <a:gd name="T61" fmla="*/ 3 h 94"/>
                  <a:gd name="T62" fmla="*/ 36 w 121"/>
                  <a:gd name="T63" fmla="*/ 5 h 94"/>
                  <a:gd name="T64" fmla="*/ 30 w 121"/>
                  <a:gd name="T65" fmla="*/ 5 h 94"/>
                  <a:gd name="T66" fmla="*/ 30 w 121"/>
                  <a:gd name="T67" fmla="*/ 5 h 94"/>
                  <a:gd name="T68" fmla="*/ 27 w 121"/>
                  <a:gd name="T69" fmla="*/ 14 h 94"/>
                  <a:gd name="T70" fmla="*/ 23 w 121"/>
                  <a:gd name="T71" fmla="*/ 18 h 94"/>
                  <a:gd name="T72" fmla="*/ 18 w 121"/>
                  <a:gd name="T73" fmla="*/ 24 h 94"/>
                  <a:gd name="T74" fmla="*/ 16 w 121"/>
                  <a:gd name="T75" fmla="*/ 32 h 94"/>
                  <a:gd name="T76" fmla="*/ 12 w 121"/>
                  <a:gd name="T77" fmla="*/ 36 h 94"/>
                  <a:gd name="T78" fmla="*/ 10 w 121"/>
                  <a:gd name="T79" fmla="*/ 43 h 94"/>
                  <a:gd name="T80" fmla="*/ 9 w 121"/>
                  <a:gd name="T81" fmla="*/ 52 h 94"/>
                  <a:gd name="T82" fmla="*/ 2 w 121"/>
                  <a:gd name="T83" fmla="*/ 53 h 94"/>
                  <a:gd name="T84" fmla="*/ 1 w 121"/>
                  <a:gd name="T85" fmla="*/ 58 h 94"/>
                  <a:gd name="T86" fmla="*/ 8 w 121"/>
                  <a:gd name="T87"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1" h="94">
                    <a:moveTo>
                      <a:pt x="8" y="62"/>
                    </a:moveTo>
                    <a:cubicBezTo>
                      <a:pt x="9" y="64"/>
                      <a:pt x="14" y="67"/>
                      <a:pt x="15" y="71"/>
                    </a:cubicBezTo>
                    <a:cubicBezTo>
                      <a:pt x="17" y="75"/>
                      <a:pt x="21" y="77"/>
                      <a:pt x="23" y="77"/>
                    </a:cubicBezTo>
                    <a:cubicBezTo>
                      <a:pt x="24" y="77"/>
                      <a:pt x="23" y="79"/>
                      <a:pt x="23" y="84"/>
                    </a:cubicBezTo>
                    <a:cubicBezTo>
                      <a:pt x="24" y="84"/>
                      <a:pt x="25" y="85"/>
                      <a:pt x="25" y="85"/>
                    </a:cubicBezTo>
                    <a:cubicBezTo>
                      <a:pt x="26" y="86"/>
                      <a:pt x="32" y="85"/>
                      <a:pt x="33" y="87"/>
                    </a:cubicBezTo>
                    <a:cubicBezTo>
                      <a:pt x="35" y="88"/>
                      <a:pt x="41" y="92"/>
                      <a:pt x="43" y="92"/>
                    </a:cubicBezTo>
                    <a:cubicBezTo>
                      <a:pt x="44" y="92"/>
                      <a:pt x="51" y="93"/>
                      <a:pt x="52" y="94"/>
                    </a:cubicBezTo>
                    <a:cubicBezTo>
                      <a:pt x="53" y="94"/>
                      <a:pt x="54" y="91"/>
                      <a:pt x="57" y="89"/>
                    </a:cubicBezTo>
                    <a:cubicBezTo>
                      <a:pt x="60" y="88"/>
                      <a:pt x="64" y="87"/>
                      <a:pt x="64" y="88"/>
                    </a:cubicBezTo>
                    <a:cubicBezTo>
                      <a:pt x="65" y="89"/>
                      <a:pt x="67" y="90"/>
                      <a:pt x="68" y="89"/>
                    </a:cubicBezTo>
                    <a:cubicBezTo>
                      <a:pt x="69" y="89"/>
                      <a:pt x="70" y="89"/>
                      <a:pt x="72" y="88"/>
                    </a:cubicBezTo>
                    <a:cubicBezTo>
                      <a:pt x="75" y="88"/>
                      <a:pt x="78" y="87"/>
                      <a:pt x="79" y="87"/>
                    </a:cubicBezTo>
                    <a:cubicBezTo>
                      <a:pt x="80" y="87"/>
                      <a:pt x="84" y="82"/>
                      <a:pt x="89" y="82"/>
                    </a:cubicBezTo>
                    <a:cubicBezTo>
                      <a:pt x="94" y="82"/>
                      <a:pt x="96" y="83"/>
                      <a:pt x="98" y="80"/>
                    </a:cubicBezTo>
                    <a:cubicBezTo>
                      <a:pt x="100" y="78"/>
                      <a:pt x="118" y="60"/>
                      <a:pt x="120" y="59"/>
                    </a:cubicBezTo>
                    <a:cubicBezTo>
                      <a:pt x="121" y="58"/>
                      <a:pt x="118" y="57"/>
                      <a:pt x="117" y="57"/>
                    </a:cubicBezTo>
                    <a:cubicBezTo>
                      <a:pt x="115" y="57"/>
                      <a:pt x="111" y="57"/>
                      <a:pt x="106" y="54"/>
                    </a:cubicBezTo>
                    <a:cubicBezTo>
                      <a:pt x="100" y="52"/>
                      <a:pt x="91" y="49"/>
                      <a:pt x="89" y="49"/>
                    </a:cubicBezTo>
                    <a:cubicBezTo>
                      <a:pt x="88" y="48"/>
                      <a:pt x="85" y="45"/>
                      <a:pt x="84" y="44"/>
                    </a:cubicBezTo>
                    <a:cubicBezTo>
                      <a:pt x="83" y="43"/>
                      <a:pt x="80" y="38"/>
                      <a:pt x="79" y="37"/>
                    </a:cubicBezTo>
                    <a:cubicBezTo>
                      <a:pt x="79" y="36"/>
                      <a:pt x="79" y="35"/>
                      <a:pt x="80" y="34"/>
                    </a:cubicBezTo>
                    <a:cubicBezTo>
                      <a:pt x="79" y="32"/>
                      <a:pt x="78" y="32"/>
                      <a:pt x="76" y="32"/>
                    </a:cubicBezTo>
                    <a:cubicBezTo>
                      <a:pt x="75" y="33"/>
                      <a:pt x="72" y="34"/>
                      <a:pt x="72" y="33"/>
                    </a:cubicBezTo>
                    <a:cubicBezTo>
                      <a:pt x="71" y="32"/>
                      <a:pt x="70" y="28"/>
                      <a:pt x="72" y="26"/>
                    </a:cubicBezTo>
                    <a:cubicBezTo>
                      <a:pt x="74" y="24"/>
                      <a:pt x="76" y="20"/>
                      <a:pt x="76" y="20"/>
                    </a:cubicBezTo>
                    <a:cubicBezTo>
                      <a:pt x="76" y="20"/>
                      <a:pt x="61" y="4"/>
                      <a:pt x="59" y="4"/>
                    </a:cubicBezTo>
                    <a:cubicBezTo>
                      <a:pt x="57" y="3"/>
                      <a:pt x="52" y="4"/>
                      <a:pt x="51" y="4"/>
                    </a:cubicBezTo>
                    <a:cubicBezTo>
                      <a:pt x="50" y="3"/>
                      <a:pt x="50" y="2"/>
                      <a:pt x="48" y="4"/>
                    </a:cubicBezTo>
                    <a:cubicBezTo>
                      <a:pt x="45" y="5"/>
                      <a:pt x="44" y="3"/>
                      <a:pt x="43" y="2"/>
                    </a:cubicBezTo>
                    <a:cubicBezTo>
                      <a:pt x="41" y="0"/>
                      <a:pt x="40" y="0"/>
                      <a:pt x="39" y="3"/>
                    </a:cubicBezTo>
                    <a:cubicBezTo>
                      <a:pt x="38" y="5"/>
                      <a:pt x="38" y="6"/>
                      <a:pt x="36" y="5"/>
                    </a:cubicBezTo>
                    <a:cubicBezTo>
                      <a:pt x="36" y="4"/>
                      <a:pt x="33" y="4"/>
                      <a:pt x="30" y="5"/>
                    </a:cubicBezTo>
                    <a:cubicBezTo>
                      <a:pt x="30" y="5"/>
                      <a:pt x="30" y="5"/>
                      <a:pt x="30" y="5"/>
                    </a:cubicBezTo>
                    <a:cubicBezTo>
                      <a:pt x="30" y="8"/>
                      <a:pt x="27" y="12"/>
                      <a:pt x="27" y="14"/>
                    </a:cubicBezTo>
                    <a:cubicBezTo>
                      <a:pt x="27" y="16"/>
                      <a:pt x="25" y="18"/>
                      <a:pt x="23" y="18"/>
                    </a:cubicBezTo>
                    <a:cubicBezTo>
                      <a:pt x="22" y="18"/>
                      <a:pt x="20" y="22"/>
                      <a:pt x="18" y="24"/>
                    </a:cubicBezTo>
                    <a:cubicBezTo>
                      <a:pt x="16" y="26"/>
                      <a:pt x="18" y="31"/>
                      <a:pt x="16" y="32"/>
                    </a:cubicBezTo>
                    <a:cubicBezTo>
                      <a:pt x="14" y="34"/>
                      <a:pt x="11" y="34"/>
                      <a:pt x="12" y="36"/>
                    </a:cubicBezTo>
                    <a:cubicBezTo>
                      <a:pt x="14" y="37"/>
                      <a:pt x="10" y="40"/>
                      <a:pt x="10" y="43"/>
                    </a:cubicBezTo>
                    <a:cubicBezTo>
                      <a:pt x="10" y="46"/>
                      <a:pt x="9" y="51"/>
                      <a:pt x="9" y="52"/>
                    </a:cubicBezTo>
                    <a:cubicBezTo>
                      <a:pt x="8" y="52"/>
                      <a:pt x="2" y="51"/>
                      <a:pt x="2" y="53"/>
                    </a:cubicBezTo>
                    <a:cubicBezTo>
                      <a:pt x="2" y="56"/>
                      <a:pt x="0" y="56"/>
                      <a:pt x="1" y="58"/>
                    </a:cubicBezTo>
                    <a:cubicBezTo>
                      <a:pt x="2" y="60"/>
                      <a:pt x="7" y="59"/>
                      <a:pt x="8" y="62"/>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67" name="Freeform 328"/>
              <p:cNvSpPr/>
              <p:nvPr/>
            </p:nvSpPr>
            <p:spPr bwMode="auto">
              <a:xfrm>
                <a:off x="3822086" y="3185193"/>
                <a:ext cx="124395" cy="150500"/>
              </a:xfrm>
              <a:custGeom>
                <a:avLst/>
                <a:gdLst>
                  <a:gd name="T0" fmla="*/ 58 w 65"/>
                  <a:gd name="T1" fmla="*/ 18 h 78"/>
                  <a:gd name="T2" fmla="*/ 61 w 65"/>
                  <a:gd name="T3" fmla="*/ 12 h 78"/>
                  <a:gd name="T4" fmla="*/ 65 w 65"/>
                  <a:gd name="T5" fmla="*/ 6 h 78"/>
                  <a:gd name="T6" fmla="*/ 61 w 65"/>
                  <a:gd name="T7" fmla="*/ 7 h 78"/>
                  <a:gd name="T8" fmla="*/ 57 w 65"/>
                  <a:gd name="T9" fmla="*/ 6 h 78"/>
                  <a:gd name="T10" fmla="*/ 50 w 65"/>
                  <a:gd name="T11" fmla="*/ 7 h 78"/>
                  <a:gd name="T12" fmla="*/ 45 w 65"/>
                  <a:gd name="T13" fmla="*/ 12 h 78"/>
                  <a:gd name="T14" fmla="*/ 36 w 65"/>
                  <a:gd name="T15" fmla="*/ 10 h 78"/>
                  <a:gd name="T16" fmla="*/ 26 w 65"/>
                  <a:gd name="T17" fmla="*/ 5 h 78"/>
                  <a:gd name="T18" fmla="*/ 18 w 65"/>
                  <a:gd name="T19" fmla="*/ 3 h 78"/>
                  <a:gd name="T20" fmla="*/ 14 w 65"/>
                  <a:gd name="T21" fmla="*/ 1 h 78"/>
                  <a:gd name="T22" fmla="*/ 9 w 65"/>
                  <a:gd name="T23" fmla="*/ 0 h 78"/>
                  <a:gd name="T24" fmla="*/ 2 w 65"/>
                  <a:gd name="T25" fmla="*/ 4 h 78"/>
                  <a:gd name="T26" fmla="*/ 1 w 65"/>
                  <a:gd name="T27" fmla="*/ 6 h 78"/>
                  <a:gd name="T28" fmla="*/ 5 w 65"/>
                  <a:gd name="T29" fmla="*/ 9 h 78"/>
                  <a:gd name="T30" fmla="*/ 6 w 65"/>
                  <a:gd name="T31" fmla="*/ 15 h 78"/>
                  <a:gd name="T32" fmla="*/ 9 w 65"/>
                  <a:gd name="T33" fmla="*/ 18 h 78"/>
                  <a:gd name="T34" fmla="*/ 9 w 65"/>
                  <a:gd name="T35" fmla="*/ 24 h 78"/>
                  <a:gd name="T36" fmla="*/ 3 w 65"/>
                  <a:gd name="T37" fmla="*/ 34 h 78"/>
                  <a:gd name="T38" fmla="*/ 1 w 65"/>
                  <a:gd name="T39" fmla="*/ 39 h 78"/>
                  <a:gd name="T40" fmla="*/ 6 w 65"/>
                  <a:gd name="T41" fmla="*/ 42 h 78"/>
                  <a:gd name="T42" fmla="*/ 1 w 65"/>
                  <a:gd name="T43" fmla="*/ 47 h 78"/>
                  <a:gd name="T44" fmla="*/ 0 w 65"/>
                  <a:gd name="T45" fmla="*/ 48 h 78"/>
                  <a:gd name="T46" fmla="*/ 31 w 65"/>
                  <a:gd name="T47" fmla="*/ 64 h 78"/>
                  <a:gd name="T48" fmla="*/ 30 w 65"/>
                  <a:gd name="T49" fmla="*/ 69 h 78"/>
                  <a:gd name="T50" fmla="*/ 44 w 65"/>
                  <a:gd name="T51" fmla="*/ 78 h 78"/>
                  <a:gd name="T52" fmla="*/ 52 w 65"/>
                  <a:gd name="T53" fmla="*/ 61 h 78"/>
                  <a:gd name="T54" fmla="*/ 57 w 65"/>
                  <a:gd name="T55" fmla="*/ 57 h 78"/>
                  <a:gd name="T56" fmla="*/ 61 w 65"/>
                  <a:gd name="T57" fmla="*/ 54 h 78"/>
                  <a:gd name="T58" fmla="*/ 62 w 65"/>
                  <a:gd name="T59" fmla="*/ 53 h 78"/>
                  <a:gd name="T60" fmla="*/ 58 w 65"/>
                  <a:gd name="T61" fmla="*/ 47 h 78"/>
                  <a:gd name="T62" fmla="*/ 58 w 65"/>
                  <a:gd name="T63" fmla="*/ 1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78">
                    <a:moveTo>
                      <a:pt x="58" y="18"/>
                    </a:moveTo>
                    <a:cubicBezTo>
                      <a:pt x="61" y="12"/>
                      <a:pt x="61" y="12"/>
                      <a:pt x="61" y="12"/>
                    </a:cubicBezTo>
                    <a:cubicBezTo>
                      <a:pt x="65" y="6"/>
                      <a:pt x="65" y="6"/>
                      <a:pt x="65" y="6"/>
                    </a:cubicBezTo>
                    <a:cubicBezTo>
                      <a:pt x="63" y="7"/>
                      <a:pt x="62" y="7"/>
                      <a:pt x="61" y="7"/>
                    </a:cubicBezTo>
                    <a:cubicBezTo>
                      <a:pt x="60" y="8"/>
                      <a:pt x="58" y="7"/>
                      <a:pt x="57" y="6"/>
                    </a:cubicBezTo>
                    <a:cubicBezTo>
                      <a:pt x="57" y="5"/>
                      <a:pt x="53" y="6"/>
                      <a:pt x="50" y="7"/>
                    </a:cubicBezTo>
                    <a:cubicBezTo>
                      <a:pt x="47" y="9"/>
                      <a:pt x="46" y="12"/>
                      <a:pt x="45" y="12"/>
                    </a:cubicBezTo>
                    <a:cubicBezTo>
                      <a:pt x="44" y="11"/>
                      <a:pt x="37" y="10"/>
                      <a:pt x="36" y="10"/>
                    </a:cubicBezTo>
                    <a:cubicBezTo>
                      <a:pt x="34" y="10"/>
                      <a:pt x="28" y="6"/>
                      <a:pt x="26" y="5"/>
                    </a:cubicBezTo>
                    <a:cubicBezTo>
                      <a:pt x="25" y="3"/>
                      <a:pt x="19" y="4"/>
                      <a:pt x="18" y="3"/>
                    </a:cubicBezTo>
                    <a:cubicBezTo>
                      <a:pt x="17" y="2"/>
                      <a:pt x="14" y="2"/>
                      <a:pt x="14" y="1"/>
                    </a:cubicBezTo>
                    <a:cubicBezTo>
                      <a:pt x="13" y="0"/>
                      <a:pt x="11" y="0"/>
                      <a:pt x="9" y="0"/>
                    </a:cubicBezTo>
                    <a:cubicBezTo>
                      <a:pt x="7" y="0"/>
                      <a:pt x="3" y="3"/>
                      <a:pt x="2" y="4"/>
                    </a:cubicBezTo>
                    <a:cubicBezTo>
                      <a:pt x="2" y="5"/>
                      <a:pt x="2" y="5"/>
                      <a:pt x="1" y="6"/>
                    </a:cubicBezTo>
                    <a:cubicBezTo>
                      <a:pt x="5" y="9"/>
                      <a:pt x="5" y="9"/>
                      <a:pt x="5" y="9"/>
                    </a:cubicBezTo>
                    <a:cubicBezTo>
                      <a:pt x="6" y="15"/>
                      <a:pt x="6" y="15"/>
                      <a:pt x="6" y="15"/>
                    </a:cubicBezTo>
                    <a:cubicBezTo>
                      <a:pt x="9" y="18"/>
                      <a:pt x="9" y="18"/>
                      <a:pt x="9" y="18"/>
                    </a:cubicBezTo>
                    <a:cubicBezTo>
                      <a:pt x="9" y="18"/>
                      <a:pt x="9" y="21"/>
                      <a:pt x="9" y="24"/>
                    </a:cubicBezTo>
                    <a:cubicBezTo>
                      <a:pt x="8" y="28"/>
                      <a:pt x="5" y="32"/>
                      <a:pt x="3" y="34"/>
                    </a:cubicBezTo>
                    <a:cubicBezTo>
                      <a:pt x="3" y="34"/>
                      <a:pt x="2" y="36"/>
                      <a:pt x="1" y="39"/>
                    </a:cubicBezTo>
                    <a:cubicBezTo>
                      <a:pt x="4" y="40"/>
                      <a:pt x="6" y="41"/>
                      <a:pt x="6" y="42"/>
                    </a:cubicBezTo>
                    <a:cubicBezTo>
                      <a:pt x="6" y="44"/>
                      <a:pt x="1" y="43"/>
                      <a:pt x="1" y="47"/>
                    </a:cubicBezTo>
                    <a:cubicBezTo>
                      <a:pt x="1" y="47"/>
                      <a:pt x="1" y="47"/>
                      <a:pt x="0" y="48"/>
                    </a:cubicBezTo>
                    <a:cubicBezTo>
                      <a:pt x="31" y="64"/>
                      <a:pt x="31" y="64"/>
                      <a:pt x="31" y="64"/>
                    </a:cubicBezTo>
                    <a:cubicBezTo>
                      <a:pt x="30" y="69"/>
                      <a:pt x="30" y="69"/>
                      <a:pt x="30" y="69"/>
                    </a:cubicBezTo>
                    <a:cubicBezTo>
                      <a:pt x="30" y="69"/>
                      <a:pt x="37" y="74"/>
                      <a:pt x="44" y="78"/>
                    </a:cubicBezTo>
                    <a:cubicBezTo>
                      <a:pt x="47" y="71"/>
                      <a:pt x="51" y="62"/>
                      <a:pt x="52" y="61"/>
                    </a:cubicBezTo>
                    <a:cubicBezTo>
                      <a:pt x="54" y="58"/>
                      <a:pt x="55" y="59"/>
                      <a:pt x="57" y="57"/>
                    </a:cubicBezTo>
                    <a:cubicBezTo>
                      <a:pt x="58" y="55"/>
                      <a:pt x="59" y="58"/>
                      <a:pt x="61" y="54"/>
                    </a:cubicBezTo>
                    <a:cubicBezTo>
                      <a:pt x="62" y="54"/>
                      <a:pt x="62" y="53"/>
                      <a:pt x="62" y="53"/>
                    </a:cubicBezTo>
                    <a:cubicBezTo>
                      <a:pt x="58" y="47"/>
                      <a:pt x="58" y="47"/>
                      <a:pt x="58" y="47"/>
                    </a:cubicBezTo>
                    <a:lnTo>
                      <a:pt x="58" y="18"/>
                    </a:ln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68" name="Freeform 329"/>
              <p:cNvSpPr/>
              <p:nvPr/>
            </p:nvSpPr>
            <p:spPr bwMode="auto">
              <a:xfrm>
                <a:off x="3754514" y="3197478"/>
                <a:ext cx="84466" cy="86000"/>
              </a:xfrm>
              <a:custGeom>
                <a:avLst/>
                <a:gdLst>
                  <a:gd name="T0" fmla="*/ 41 w 44"/>
                  <a:gd name="T1" fmla="*/ 9 h 45"/>
                  <a:gd name="T2" fmla="*/ 40 w 44"/>
                  <a:gd name="T3" fmla="*/ 3 h 45"/>
                  <a:gd name="T4" fmla="*/ 36 w 44"/>
                  <a:gd name="T5" fmla="*/ 0 h 45"/>
                  <a:gd name="T6" fmla="*/ 34 w 44"/>
                  <a:gd name="T7" fmla="*/ 2 h 45"/>
                  <a:gd name="T8" fmla="*/ 29 w 44"/>
                  <a:gd name="T9" fmla="*/ 3 h 45"/>
                  <a:gd name="T10" fmla="*/ 23 w 44"/>
                  <a:gd name="T11" fmla="*/ 5 h 45"/>
                  <a:gd name="T12" fmla="*/ 18 w 44"/>
                  <a:gd name="T13" fmla="*/ 3 h 45"/>
                  <a:gd name="T14" fmla="*/ 12 w 44"/>
                  <a:gd name="T15" fmla="*/ 5 h 45"/>
                  <a:gd name="T16" fmla="*/ 11 w 44"/>
                  <a:gd name="T17" fmla="*/ 12 h 45"/>
                  <a:gd name="T18" fmla="*/ 14 w 44"/>
                  <a:gd name="T19" fmla="*/ 16 h 45"/>
                  <a:gd name="T20" fmla="*/ 11 w 44"/>
                  <a:gd name="T21" fmla="*/ 20 h 45"/>
                  <a:gd name="T22" fmla="*/ 8 w 44"/>
                  <a:gd name="T23" fmla="*/ 22 h 45"/>
                  <a:gd name="T24" fmla="*/ 5 w 44"/>
                  <a:gd name="T25" fmla="*/ 26 h 45"/>
                  <a:gd name="T26" fmla="*/ 3 w 44"/>
                  <a:gd name="T27" fmla="*/ 32 h 45"/>
                  <a:gd name="T28" fmla="*/ 1 w 44"/>
                  <a:gd name="T29" fmla="*/ 39 h 45"/>
                  <a:gd name="T30" fmla="*/ 0 w 44"/>
                  <a:gd name="T31" fmla="*/ 45 h 45"/>
                  <a:gd name="T32" fmla="*/ 4 w 44"/>
                  <a:gd name="T33" fmla="*/ 44 h 45"/>
                  <a:gd name="T34" fmla="*/ 12 w 44"/>
                  <a:gd name="T35" fmla="*/ 42 h 45"/>
                  <a:gd name="T36" fmla="*/ 19 w 44"/>
                  <a:gd name="T37" fmla="*/ 41 h 45"/>
                  <a:gd name="T38" fmla="*/ 25 w 44"/>
                  <a:gd name="T39" fmla="*/ 32 h 45"/>
                  <a:gd name="T40" fmla="*/ 36 w 44"/>
                  <a:gd name="T41" fmla="*/ 33 h 45"/>
                  <a:gd name="T42" fmla="*/ 38 w 44"/>
                  <a:gd name="T43" fmla="*/ 28 h 45"/>
                  <a:gd name="T44" fmla="*/ 44 w 44"/>
                  <a:gd name="T45" fmla="*/ 18 h 45"/>
                  <a:gd name="T46" fmla="*/ 44 w 44"/>
                  <a:gd name="T47" fmla="*/ 12 h 45"/>
                  <a:gd name="T48" fmla="*/ 41 w 44"/>
                  <a:gd name="T49"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45">
                    <a:moveTo>
                      <a:pt x="41" y="9"/>
                    </a:moveTo>
                    <a:cubicBezTo>
                      <a:pt x="40" y="3"/>
                      <a:pt x="40" y="3"/>
                      <a:pt x="40" y="3"/>
                    </a:cubicBezTo>
                    <a:cubicBezTo>
                      <a:pt x="36" y="0"/>
                      <a:pt x="36" y="0"/>
                      <a:pt x="36" y="0"/>
                    </a:cubicBezTo>
                    <a:cubicBezTo>
                      <a:pt x="35" y="1"/>
                      <a:pt x="34" y="1"/>
                      <a:pt x="34" y="2"/>
                    </a:cubicBezTo>
                    <a:cubicBezTo>
                      <a:pt x="33" y="4"/>
                      <a:pt x="30" y="3"/>
                      <a:pt x="29" y="3"/>
                    </a:cubicBezTo>
                    <a:cubicBezTo>
                      <a:pt x="27" y="2"/>
                      <a:pt x="23" y="4"/>
                      <a:pt x="23" y="5"/>
                    </a:cubicBezTo>
                    <a:cubicBezTo>
                      <a:pt x="22" y="6"/>
                      <a:pt x="19" y="3"/>
                      <a:pt x="18" y="3"/>
                    </a:cubicBezTo>
                    <a:cubicBezTo>
                      <a:pt x="16" y="3"/>
                      <a:pt x="12" y="5"/>
                      <a:pt x="12" y="5"/>
                    </a:cubicBezTo>
                    <a:cubicBezTo>
                      <a:pt x="12" y="5"/>
                      <a:pt x="11" y="10"/>
                      <a:pt x="11" y="12"/>
                    </a:cubicBezTo>
                    <a:cubicBezTo>
                      <a:pt x="11" y="14"/>
                      <a:pt x="14" y="14"/>
                      <a:pt x="14" y="16"/>
                    </a:cubicBezTo>
                    <a:cubicBezTo>
                      <a:pt x="14" y="17"/>
                      <a:pt x="11" y="19"/>
                      <a:pt x="11" y="20"/>
                    </a:cubicBezTo>
                    <a:cubicBezTo>
                      <a:pt x="11" y="21"/>
                      <a:pt x="10" y="21"/>
                      <a:pt x="8" y="22"/>
                    </a:cubicBezTo>
                    <a:cubicBezTo>
                      <a:pt x="6" y="22"/>
                      <a:pt x="6" y="25"/>
                      <a:pt x="5" y="26"/>
                    </a:cubicBezTo>
                    <a:cubicBezTo>
                      <a:pt x="3" y="27"/>
                      <a:pt x="4" y="30"/>
                      <a:pt x="3" y="32"/>
                    </a:cubicBezTo>
                    <a:cubicBezTo>
                      <a:pt x="2" y="34"/>
                      <a:pt x="1" y="37"/>
                      <a:pt x="1" y="39"/>
                    </a:cubicBezTo>
                    <a:cubicBezTo>
                      <a:pt x="1" y="41"/>
                      <a:pt x="1" y="44"/>
                      <a:pt x="0" y="45"/>
                    </a:cubicBezTo>
                    <a:cubicBezTo>
                      <a:pt x="2" y="45"/>
                      <a:pt x="3" y="45"/>
                      <a:pt x="4" y="44"/>
                    </a:cubicBezTo>
                    <a:cubicBezTo>
                      <a:pt x="6" y="43"/>
                      <a:pt x="12" y="42"/>
                      <a:pt x="12" y="42"/>
                    </a:cubicBezTo>
                    <a:cubicBezTo>
                      <a:pt x="19" y="41"/>
                      <a:pt x="19" y="41"/>
                      <a:pt x="19" y="41"/>
                    </a:cubicBezTo>
                    <a:cubicBezTo>
                      <a:pt x="21" y="37"/>
                      <a:pt x="23" y="33"/>
                      <a:pt x="25" y="32"/>
                    </a:cubicBezTo>
                    <a:cubicBezTo>
                      <a:pt x="28" y="32"/>
                      <a:pt x="33" y="32"/>
                      <a:pt x="36" y="33"/>
                    </a:cubicBezTo>
                    <a:cubicBezTo>
                      <a:pt x="37" y="30"/>
                      <a:pt x="38" y="28"/>
                      <a:pt x="38" y="28"/>
                    </a:cubicBezTo>
                    <a:cubicBezTo>
                      <a:pt x="40" y="26"/>
                      <a:pt x="43" y="22"/>
                      <a:pt x="44" y="18"/>
                    </a:cubicBezTo>
                    <a:cubicBezTo>
                      <a:pt x="44" y="15"/>
                      <a:pt x="44" y="12"/>
                      <a:pt x="44" y="12"/>
                    </a:cubicBezTo>
                    <a:lnTo>
                      <a:pt x="41" y="9"/>
                    </a:ln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69" name="Freeform 338"/>
              <p:cNvSpPr/>
              <p:nvPr/>
            </p:nvSpPr>
            <p:spPr bwMode="auto">
              <a:xfrm>
                <a:off x="3963374" y="3444731"/>
                <a:ext cx="115181" cy="227288"/>
              </a:xfrm>
              <a:custGeom>
                <a:avLst/>
                <a:gdLst>
                  <a:gd name="T0" fmla="*/ 51 w 60"/>
                  <a:gd name="T1" fmla="*/ 3 h 118"/>
                  <a:gd name="T2" fmla="*/ 48 w 60"/>
                  <a:gd name="T3" fmla="*/ 6 h 118"/>
                  <a:gd name="T4" fmla="*/ 47 w 60"/>
                  <a:gd name="T5" fmla="*/ 12 h 118"/>
                  <a:gd name="T6" fmla="*/ 42 w 60"/>
                  <a:gd name="T7" fmla="*/ 15 h 118"/>
                  <a:gd name="T8" fmla="*/ 38 w 60"/>
                  <a:gd name="T9" fmla="*/ 19 h 118"/>
                  <a:gd name="T10" fmla="*/ 38 w 60"/>
                  <a:gd name="T11" fmla="*/ 23 h 118"/>
                  <a:gd name="T12" fmla="*/ 32 w 60"/>
                  <a:gd name="T13" fmla="*/ 28 h 118"/>
                  <a:gd name="T14" fmla="*/ 20 w 60"/>
                  <a:gd name="T15" fmla="*/ 34 h 118"/>
                  <a:gd name="T16" fmla="*/ 10 w 60"/>
                  <a:gd name="T17" fmla="*/ 36 h 118"/>
                  <a:gd name="T18" fmla="*/ 7 w 60"/>
                  <a:gd name="T19" fmla="*/ 46 h 118"/>
                  <a:gd name="T20" fmla="*/ 8 w 60"/>
                  <a:gd name="T21" fmla="*/ 61 h 118"/>
                  <a:gd name="T22" fmla="*/ 6 w 60"/>
                  <a:gd name="T23" fmla="*/ 77 h 118"/>
                  <a:gd name="T24" fmla="*/ 3 w 60"/>
                  <a:gd name="T25" fmla="*/ 96 h 118"/>
                  <a:gd name="T26" fmla="*/ 8 w 60"/>
                  <a:gd name="T27" fmla="*/ 112 h 118"/>
                  <a:gd name="T28" fmla="*/ 22 w 60"/>
                  <a:gd name="T29" fmla="*/ 115 h 118"/>
                  <a:gd name="T30" fmla="*/ 31 w 60"/>
                  <a:gd name="T31" fmla="*/ 112 h 118"/>
                  <a:gd name="T32" fmla="*/ 42 w 60"/>
                  <a:gd name="T33" fmla="*/ 78 h 118"/>
                  <a:gd name="T34" fmla="*/ 51 w 60"/>
                  <a:gd name="T35" fmla="*/ 47 h 118"/>
                  <a:gd name="T36" fmla="*/ 53 w 60"/>
                  <a:gd name="T37" fmla="*/ 38 h 118"/>
                  <a:gd name="T38" fmla="*/ 55 w 60"/>
                  <a:gd name="T39" fmla="*/ 33 h 118"/>
                  <a:gd name="T40" fmla="*/ 59 w 60"/>
                  <a:gd name="T41" fmla="*/ 32 h 118"/>
                  <a:gd name="T42" fmla="*/ 56 w 60"/>
                  <a:gd name="T43" fmla="*/ 17 h 118"/>
                  <a:gd name="T44" fmla="*/ 51 w 60"/>
                  <a:gd name="T4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118">
                    <a:moveTo>
                      <a:pt x="51" y="3"/>
                    </a:moveTo>
                    <a:cubicBezTo>
                      <a:pt x="50" y="0"/>
                      <a:pt x="49" y="5"/>
                      <a:pt x="48" y="6"/>
                    </a:cubicBezTo>
                    <a:cubicBezTo>
                      <a:pt x="47" y="7"/>
                      <a:pt x="46" y="10"/>
                      <a:pt x="47" y="12"/>
                    </a:cubicBezTo>
                    <a:cubicBezTo>
                      <a:pt x="47" y="13"/>
                      <a:pt x="44" y="15"/>
                      <a:pt x="42" y="15"/>
                    </a:cubicBezTo>
                    <a:cubicBezTo>
                      <a:pt x="40" y="15"/>
                      <a:pt x="37" y="16"/>
                      <a:pt x="38" y="19"/>
                    </a:cubicBezTo>
                    <a:cubicBezTo>
                      <a:pt x="39" y="21"/>
                      <a:pt x="36" y="21"/>
                      <a:pt x="38" y="23"/>
                    </a:cubicBezTo>
                    <a:cubicBezTo>
                      <a:pt x="39" y="25"/>
                      <a:pt x="35" y="28"/>
                      <a:pt x="32" y="28"/>
                    </a:cubicBezTo>
                    <a:cubicBezTo>
                      <a:pt x="28" y="28"/>
                      <a:pt x="24" y="34"/>
                      <a:pt x="20" y="34"/>
                    </a:cubicBezTo>
                    <a:cubicBezTo>
                      <a:pt x="17" y="33"/>
                      <a:pt x="13" y="36"/>
                      <a:pt x="10" y="36"/>
                    </a:cubicBezTo>
                    <a:cubicBezTo>
                      <a:pt x="7" y="35"/>
                      <a:pt x="9" y="42"/>
                      <a:pt x="7" y="46"/>
                    </a:cubicBezTo>
                    <a:cubicBezTo>
                      <a:pt x="4" y="51"/>
                      <a:pt x="6" y="56"/>
                      <a:pt x="8" y="61"/>
                    </a:cubicBezTo>
                    <a:cubicBezTo>
                      <a:pt x="10" y="66"/>
                      <a:pt x="12" y="70"/>
                      <a:pt x="6" y="77"/>
                    </a:cubicBezTo>
                    <a:cubicBezTo>
                      <a:pt x="0" y="84"/>
                      <a:pt x="1" y="92"/>
                      <a:pt x="3" y="96"/>
                    </a:cubicBezTo>
                    <a:cubicBezTo>
                      <a:pt x="5" y="101"/>
                      <a:pt x="5" y="108"/>
                      <a:pt x="8" y="112"/>
                    </a:cubicBezTo>
                    <a:cubicBezTo>
                      <a:pt x="11" y="115"/>
                      <a:pt x="20" y="118"/>
                      <a:pt x="22" y="115"/>
                    </a:cubicBezTo>
                    <a:cubicBezTo>
                      <a:pt x="25" y="113"/>
                      <a:pt x="28" y="116"/>
                      <a:pt x="31" y="112"/>
                    </a:cubicBezTo>
                    <a:cubicBezTo>
                      <a:pt x="33" y="109"/>
                      <a:pt x="38" y="90"/>
                      <a:pt x="42" y="78"/>
                    </a:cubicBezTo>
                    <a:cubicBezTo>
                      <a:pt x="46" y="66"/>
                      <a:pt x="52" y="50"/>
                      <a:pt x="51" y="47"/>
                    </a:cubicBezTo>
                    <a:cubicBezTo>
                      <a:pt x="51" y="44"/>
                      <a:pt x="54" y="42"/>
                      <a:pt x="53" y="38"/>
                    </a:cubicBezTo>
                    <a:cubicBezTo>
                      <a:pt x="51" y="34"/>
                      <a:pt x="53" y="30"/>
                      <a:pt x="55" y="33"/>
                    </a:cubicBezTo>
                    <a:cubicBezTo>
                      <a:pt x="56" y="36"/>
                      <a:pt x="59" y="36"/>
                      <a:pt x="59" y="32"/>
                    </a:cubicBezTo>
                    <a:cubicBezTo>
                      <a:pt x="60" y="28"/>
                      <a:pt x="57" y="22"/>
                      <a:pt x="56" y="17"/>
                    </a:cubicBezTo>
                    <a:cubicBezTo>
                      <a:pt x="56" y="11"/>
                      <a:pt x="51" y="6"/>
                      <a:pt x="51" y="3"/>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70" name="Freeform 351"/>
              <p:cNvSpPr/>
              <p:nvPr/>
            </p:nvSpPr>
            <p:spPr bwMode="auto">
              <a:xfrm>
                <a:off x="3496513" y="3175978"/>
                <a:ext cx="284111" cy="296394"/>
              </a:xfrm>
              <a:custGeom>
                <a:avLst/>
                <a:gdLst>
                  <a:gd name="T0" fmla="*/ 132 w 148"/>
                  <a:gd name="T1" fmla="*/ 72 h 154"/>
                  <a:gd name="T2" fmla="*/ 132 w 148"/>
                  <a:gd name="T3" fmla="*/ 67 h 154"/>
                  <a:gd name="T4" fmla="*/ 130 w 148"/>
                  <a:gd name="T5" fmla="*/ 64 h 154"/>
                  <a:gd name="T6" fmla="*/ 133 w 148"/>
                  <a:gd name="T7" fmla="*/ 57 h 154"/>
                  <a:gd name="T8" fmla="*/ 135 w 148"/>
                  <a:gd name="T9" fmla="*/ 50 h 154"/>
                  <a:gd name="T10" fmla="*/ 139 w 148"/>
                  <a:gd name="T11" fmla="*/ 37 h 154"/>
                  <a:gd name="T12" fmla="*/ 145 w 148"/>
                  <a:gd name="T13" fmla="*/ 31 h 154"/>
                  <a:gd name="T14" fmla="*/ 145 w 148"/>
                  <a:gd name="T15" fmla="*/ 23 h 154"/>
                  <a:gd name="T16" fmla="*/ 146 w 148"/>
                  <a:gd name="T17" fmla="*/ 16 h 154"/>
                  <a:gd name="T18" fmla="*/ 132 w 148"/>
                  <a:gd name="T19" fmla="*/ 9 h 154"/>
                  <a:gd name="T20" fmla="*/ 123 w 148"/>
                  <a:gd name="T21" fmla="*/ 8 h 154"/>
                  <a:gd name="T22" fmla="*/ 117 w 148"/>
                  <a:gd name="T23" fmla="*/ 2 h 154"/>
                  <a:gd name="T24" fmla="*/ 112 w 148"/>
                  <a:gd name="T25" fmla="*/ 4 h 154"/>
                  <a:gd name="T26" fmla="*/ 96 w 148"/>
                  <a:gd name="T27" fmla="*/ 4 h 154"/>
                  <a:gd name="T28" fmla="*/ 81 w 148"/>
                  <a:gd name="T29" fmla="*/ 6 h 154"/>
                  <a:gd name="T30" fmla="*/ 64 w 148"/>
                  <a:gd name="T31" fmla="*/ 8 h 154"/>
                  <a:gd name="T32" fmla="*/ 49 w 148"/>
                  <a:gd name="T33" fmla="*/ 10 h 154"/>
                  <a:gd name="T34" fmla="*/ 47 w 148"/>
                  <a:gd name="T35" fmla="*/ 24 h 154"/>
                  <a:gd name="T36" fmla="*/ 39 w 148"/>
                  <a:gd name="T37" fmla="*/ 50 h 154"/>
                  <a:gd name="T38" fmla="*/ 31 w 148"/>
                  <a:gd name="T39" fmla="*/ 72 h 154"/>
                  <a:gd name="T40" fmla="*/ 23 w 148"/>
                  <a:gd name="T41" fmla="*/ 82 h 154"/>
                  <a:gd name="T42" fmla="*/ 13 w 148"/>
                  <a:gd name="T43" fmla="*/ 82 h 154"/>
                  <a:gd name="T44" fmla="*/ 0 w 148"/>
                  <a:gd name="T45" fmla="*/ 86 h 154"/>
                  <a:gd name="T46" fmla="*/ 3 w 148"/>
                  <a:gd name="T47" fmla="*/ 96 h 154"/>
                  <a:gd name="T48" fmla="*/ 34 w 148"/>
                  <a:gd name="T49" fmla="*/ 93 h 154"/>
                  <a:gd name="T50" fmla="*/ 38 w 148"/>
                  <a:gd name="T51" fmla="*/ 106 h 154"/>
                  <a:gd name="T52" fmla="*/ 55 w 148"/>
                  <a:gd name="T53" fmla="*/ 109 h 154"/>
                  <a:gd name="T54" fmla="*/ 64 w 148"/>
                  <a:gd name="T55" fmla="*/ 102 h 154"/>
                  <a:gd name="T56" fmla="*/ 73 w 148"/>
                  <a:gd name="T57" fmla="*/ 105 h 154"/>
                  <a:gd name="T58" fmla="*/ 74 w 148"/>
                  <a:gd name="T59" fmla="*/ 123 h 154"/>
                  <a:gd name="T60" fmla="*/ 78 w 148"/>
                  <a:gd name="T61" fmla="*/ 136 h 154"/>
                  <a:gd name="T62" fmla="*/ 89 w 148"/>
                  <a:gd name="T63" fmla="*/ 133 h 154"/>
                  <a:gd name="T64" fmla="*/ 93 w 148"/>
                  <a:gd name="T65" fmla="*/ 135 h 154"/>
                  <a:gd name="T66" fmla="*/ 101 w 148"/>
                  <a:gd name="T67" fmla="*/ 137 h 154"/>
                  <a:gd name="T68" fmla="*/ 110 w 148"/>
                  <a:gd name="T69" fmla="*/ 143 h 154"/>
                  <a:gd name="T70" fmla="*/ 116 w 148"/>
                  <a:gd name="T71" fmla="*/ 140 h 154"/>
                  <a:gd name="T72" fmla="*/ 127 w 148"/>
                  <a:gd name="T73" fmla="*/ 146 h 154"/>
                  <a:gd name="T74" fmla="*/ 135 w 148"/>
                  <a:gd name="T75" fmla="*/ 153 h 154"/>
                  <a:gd name="T76" fmla="*/ 136 w 148"/>
                  <a:gd name="T77" fmla="*/ 144 h 154"/>
                  <a:gd name="T78" fmla="*/ 125 w 148"/>
                  <a:gd name="T79" fmla="*/ 139 h 154"/>
                  <a:gd name="T80" fmla="*/ 127 w 148"/>
                  <a:gd name="T81" fmla="*/ 123 h 154"/>
                  <a:gd name="T82" fmla="*/ 130 w 148"/>
                  <a:gd name="T83" fmla="*/ 113 h 154"/>
                  <a:gd name="T84" fmla="*/ 140 w 148"/>
                  <a:gd name="T85" fmla="*/ 111 h 154"/>
                  <a:gd name="T86" fmla="*/ 135 w 148"/>
                  <a:gd name="T87"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 h="154">
                    <a:moveTo>
                      <a:pt x="135" y="102"/>
                    </a:moveTo>
                    <a:cubicBezTo>
                      <a:pt x="131" y="100"/>
                      <a:pt x="130" y="73"/>
                      <a:pt x="132" y="72"/>
                    </a:cubicBezTo>
                    <a:cubicBezTo>
                      <a:pt x="132" y="72"/>
                      <a:pt x="132" y="72"/>
                      <a:pt x="132" y="73"/>
                    </a:cubicBezTo>
                    <a:cubicBezTo>
                      <a:pt x="132" y="67"/>
                      <a:pt x="132" y="67"/>
                      <a:pt x="132" y="67"/>
                    </a:cubicBezTo>
                    <a:cubicBezTo>
                      <a:pt x="132" y="67"/>
                      <a:pt x="132" y="67"/>
                      <a:pt x="131" y="66"/>
                    </a:cubicBezTo>
                    <a:cubicBezTo>
                      <a:pt x="131" y="66"/>
                      <a:pt x="130" y="66"/>
                      <a:pt x="130" y="64"/>
                    </a:cubicBezTo>
                    <a:cubicBezTo>
                      <a:pt x="130" y="62"/>
                      <a:pt x="132" y="62"/>
                      <a:pt x="132" y="62"/>
                    </a:cubicBezTo>
                    <a:cubicBezTo>
                      <a:pt x="132" y="62"/>
                      <a:pt x="131" y="57"/>
                      <a:pt x="133" y="57"/>
                    </a:cubicBezTo>
                    <a:cubicBezTo>
                      <a:pt x="134" y="57"/>
                      <a:pt x="134" y="56"/>
                      <a:pt x="134" y="56"/>
                    </a:cubicBezTo>
                    <a:cubicBezTo>
                      <a:pt x="135" y="55"/>
                      <a:pt x="135" y="52"/>
                      <a:pt x="135" y="50"/>
                    </a:cubicBezTo>
                    <a:cubicBezTo>
                      <a:pt x="135" y="48"/>
                      <a:pt x="136" y="45"/>
                      <a:pt x="137" y="43"/>
                    </a:cubicBezTo>
                    <a:cubicBezTo>
                      <a:pt x="138" y="41"/>
                      <a:pt x="137" y="38"/>
                      <a:pt x="139" y="37"/>
                    </a:cubicBezTo>
                    <a:cubicBezTo>
                      <a:pt x="140" y="36"/>
                      <a:pt x="140" y="33"/>
                      <a:pt x="142" y="33"/>
                    </a:cubicBezTo>
                    <a:cubicBezTo>
                      <a:pt x="144" y="32"/>
                      <a:pt x="145" y="32"/>
                      <a:pt x="145" y="31"/>
                    </a:cubicBezTo>
                    <a:cubicBezTo>
                      <a:pt x="145" y="30"/>
                      <a:pt x="148" y="28"/>
                      <a:pt x="148" y="27"/>
                    </a:cubicBezTo>
                    <a:cubicBezTo>
                      <a:pt x="148" y="25"/>
                      <a:pt x="145" y="25"/>
                      <a:pt x="145" y="23"/>
                    </a:cubicBezTo>
                    <a:cubicBezTo>
                      <a:pt x="145" y="21"/>
                      <a:pt x="146" y="16"/>
                      <a:pt x="146" y="16"/>
                    </a:cubicBezTo>
                    <a:cubicBezTo>
                      <a:pt x="146" y="16"/>
                      <a:pt x="146" y="16"/>
                      <a:pt x="146" y="16"/>
                    </a:cubicBezTo>
                    <a:cubicBezTo>
                      <a:pt x="142" y="12"/>
                      <a:pt x="137" y="8"/>
                      <a:pt x="136" y="8"/>
                    </a:cubicBezTo>
                    <a:cubicBezTo>
                      <a:pt x="135" y="7"/>
                      <a:pt x="132" y="9"/>
                      <a:pt x="132" y="9"/>
                    </a:cubicBezTo>
                    <a:cubicBezTo>
                      <a:pt x="132" y="9"/>
                      <a:pt x="130" y="6"/>
                      <a:pt x="128" y="8"/>
                    </a:cubicBezTo>
                    <a:cubicBezTo>
                      <a:pt x="126" y="10"/>
                      <a:pt x="123" y="8"/>
                      <a:pt x="123" y="8"/>
                    </a:cubicBezTo>
                    <a:cubicBezTo>
                      <a:pt x="123" y="8"/>
                      <a:pt x="121" y="7"/>
                      <a:pt x="120" y="4"/>
                    </a:cubicBezTo>
                    <a:cubicBezTo>
                      <a:pt x="119" y="3"/>
                      <a:pt x="118" y="3"/>
                      <a:pt x="117" y="2"/>
                    </a:cubicBezTo>
                    <a:cubicBezTo>
                      <a:pt x="118" y="3"/>
                      <a:pt x="118" y="3"/>
                      <a:pt x="118" y="3"/>
                    </a:cubicBezTo>
                    <a:cubicBezTo>
                      <a:pt x="112" y="4"/>
                      <a:pt x="112" y="4"/>
                      <a:pt x="112" y="4"/>
                    </a:cubicBezTo>
                    <a:cubicBezTo>
                      <a:pt x="112" y="4"/>
                      <a:pt x="104" y="0"/>
                      <a:pt x="103" y="3"/>
                    </a:cubicBezTo>
                    <a:cubicBezTo>
                      <a:pt x="101" y="5"/>
                      <a:pt x="100" y="4"/>
                      <a:pt x="96" y="4"/>
                    </a:cubicBezTo>
                    <a:cubicBezTo>
                      <a:pt x="93" y="4"/>
                      <a:pt x="90" y="5"/>
                      <a:pt x="88" y="6"/>
                    </a:cubicBezTo>
                    <a:cubicBezTo>
                      <a:pt x="86" y="7"/>
                      <a:pt x="83" y="5"/>
                      <a:pt x="81" y="6"/>
                    </a:cubicBezTo>
                    <a:cubicBezTo>
                      <a:pt x="80" y="7"/>
                      <a:pt x="79" y="11"/>
                      <a:pt x="79" y="11"/>
                    </a:cubicBezTo>
                    <a:cubicBezTo>
                      <a:pt x="64" y="8"/>
                      <a:pt x="64" y="8"/>
                      <a:pt x="64" y="8"/>
                    </a:cubicBezTo>
                    <a:cubicBezTo>
                      <a:pt x="64" y="8"/>
                      <a:pt x="61" y="4"/>
                      <a:pt x="57" y="4"/>
                    </a:cubicBezTo>
                    <a:cubicBezTo>
                      <a:pt x="54" y="4"/>
                      <a:pt x="49" y="10"/>
                      <a:pt x="49" y="10"/>
                    </a:cubicBezTo>
                    <a:cubicBezTo>
                      <a:pt x="49" y="16"/>
                      <a:pt x="49" y="16"/>
                      <a:pt x="49" y="16"/>
                    </a:cubicBezTo>
                    <a:cubicBezTo>
                      <a:pt x="49" y="19"/>
                      <a:pt x="49" y="22"/>
                      <a:pt x="47" y="24"/>
                    </a:cubicBezTo>
                    <a:cubicBezTo>
                      <a:pt x="46" y="27"/>
                      <a:pt x="44" y="28"/>
                      <a:pt x="44" y="33"/>
                    </a:cubicBezTo>
                    <a:cubicBezTo>
                      <a:pt x="44" y="38"/>
                      <a:pt x="39" y="46"/>
                      <a:pt x="39" y="50"/>
                    </a:cubicBezTo>
                    <a:cubicBezTo>
                      <a:pt x="39" y="54"/>
                      <a:pt x="32" y="56"/>
                      <a:pt x="32" y="58"/>
                    </a:cubicBezTo>
                    <a:cubicBezTo>
                      <a:pt x="32" y="61"/>
                      <a:pt x="31" y="66"/>
                      <a:pt x="31" y="72"/>
                    </a:cubicBezTo>
                    <a:cubicBezTo>
                      <a:pt x="31" y="77"/>
                      <a:pt x="28" y="73"/>
                      <a:pt x="28" y="78"/>
                    </a:cubicBezTo>
                    <a:cubicBezTo>
                      <a:pt x="28" y="83"/>
                      <a:pt x="26" y="80"/>
                      <a:pt x="23" y="82"/>
                    </a:cubicBezTo>
                    <a:cubicBezTo>
                      <a:pt x="21" y="85"/>
                      <a:pt x="20" y="85"/>
                      <a:pt x="20" y="83"/>
                    </a:cubicBezTo>
                    <a:cubicBezTo>
                      <a:pt x="20" y="80"/>
                      <a:pt x="16" y="80"/>
                      <a:pt x="13" y="82"/>
                    </a:cubicBezTo>
                    <a:cubicBezTo>
                      <a:pt x="10" y="85"/>
                      <a:pt x="9" y="82"/>
                      <a:pt x="8" y="82"/>
                    </a:cubicBezTo>
                    <a:cubicBezTo>
                      <a:pt x="7" y="82"/>
                      <a:pt x="3" y="84"/>
                      <a:pt x="0" y="86"/>
                    </a:cubicBezTo>
                    <a:cubicBezTo>
                      <a:pt x="2" y="89"/>
                      <a:pt x="2" y="92"/>
                      <a:pt x="3" y="95"/>
                    </a:cubicBezTo>
                    <a:cubicBezTo>
                      <a:pt x="3" y="95"/>
                      <a:pt x="3" y="95"/>
                      <a:pt x="3" y="96"/>
                    </a:cubicBezTo>
                    <a:cubicBezTo>
                      <a:pt x="5" y="94"/>
                      <a:pt x="7" y="93"/>
                      <a:pt x="8" y="93"/>
                    </a:cubicBezTo>
                    <a:cubicBezTo>
                      <a:pt x="10" y="93"/>
                      <a:pt x="34" y="93"/>
                      <a:pt x="34" y="93"/>
                    </a:cubicBezTo>
                    <a:cubicBezTo>
                      <a:pt x="34" y="93"/>
                      <a:pt x="36" y="97"/>
                      <a:pt x="35" y="100"/>
                    </a:cubicBezTo>
                    <a:cubicBezTo>
                      <a:pt x="35" y="103"/>
                      <a:pt x="37" y="102"/>
                      <a:pt x="38" y="106"/>
                    </a:cubicBezTo>
                    <a:cubicBezTo>
                      <a:pt x="40" y="110"/>
                      <a:pt x="42" y="112"/>
                      <a:pt x="45" y="111"/>
                    </a:cubicBezTo>
                    <a:cubicBezTo>
                      <a:pt x="49" y="110"/>
                      <a:pt x="53" y="109"/>
                      <a:pt x="55" y="109"/>
                    </a:cubicBezTo>
                    <a:cubicBezTo>
                      <a:pt x="56" y="110"/>
                      <a:pt x="56" y="103"/>
                      <a:pt x="58" y="102"/>
                    </a:cubicBezTo>
                    <a:cubicBezTo>
                      <a:pt x="60" y="101"/>
                      <a:pt x="64" y="102"/>
                      <a:pt x="64" y="102"/>
                    </a:cubicBezTo>
                    <a:cubicBezTo>
                      <a:pt x="64" y="102"/>
                      <a:pt x="64" y="104"/>
                      <a:pt x="68" y="104"/>
                    </a:cubicBezTo>
                    <a:cubicBezTo>
                      <a:pt x="72" y="104"/>
                      <a:pt x="73" y="103"/>
                      <a:pt x="73" y="105"/>
                    </a:cubicBezTo>
                    <a:cubicBezTo>
                      <a:pt x="73" y="108"/>
                      <a:pt x="74" y="111"/>
                      <a:pt x="75" y="112"/>
                    </a:cubicBezTo>
                    <a:cubicBezTo>
                      <a:pt x="76" y="113"/>
                      <a:pt x="72" y="122"/>
                      <a:pt x="74" y="123"/>
                    </a:cubicBezTo>
                    <a:cubicBezTo>
                      <a:pt x="76" y="124"/>
                      <a:pt x="78" y="128"/>
                      <a:pt x="78" y="129"/>
                    </a:cubicBezTo>
                    <a:cubicBezTo>
                      <a:pt x="77" y="131"/>
                      <a:pt x="76" y="135"/>
                      <a:pt x="78" y="136"/>
                    </a:cubicBezTo>
                    <a:cubicBezTo>
                      <a:pt x="79" y="136"/>
                      <a:pt x="79" y="134"/>
                      <a:pt x="82" y="134"/>
                    </a:cubicBezTo>
                    <a:cubicBezTo>
                      <a:pt x="84" y="134"/>
                      <a:pt x="87" y="134"/>
                      <a:pt x="89" y="133"/>
                    </a:cubicBezTo>
                    <a:cubicBezTo>
                      <a:pt x="90" y="133"/>
                      <a:pt x="91" y="133"/>
                      <a:pt x="91" y="133"/>
                    </a:cubicBezTo>
                    <a:cubicBezTo>
                      <a:pt x="93" y="134"/>
                      <a:pt x="93" y="135"/>
                      <a:pt x="93" y="135"/>
                    </a:cubicBezTo>
                    <a:cubicBezTo>
                      <a:pt x="93" y="135"/>
                      <a:pt x="94" y="138"/>
                      <a:pt x="96" y="137"/>
                    </a:cubicBezTo>
                    <a:cubicBezTo>
                      <a:pt x="97" y="136"/>
                      <a:pt x="101" y="135"/>
                      <a:pt x="101" y="137"/>
                    </a:cubicBezTo>
                    <a:cubicBezTo>
                      <a:pt x="100" y="138"/>
                      <a:pt x="102" y="141"/>
                      <a:pt x="103" y="140"/>
                    </a:cubicBezTo>
                    <a:cubicBezTo>
                      <a:pt x="104" y="140"/>
                      <a:pt x="108" y="143"/>
                      <a:pt x="110" y="143"/>
                    </a:cubicBezTo>
                    <a:cubicBezTo>
                      <a:pt x="112" y="143"/>
                      <a:pt x="113" y="143"/>
                      <a:pt x="113" y="142"/>
                    </a:cubicBezTo>
                    <a:cubicBezTo>
                      <a:pt x="113" y="140"/>
                      <a:pt x="115" y="139"/>
                      <a:pt x="116" y="140"/>
                    </a:cubicBezTo>
                    <a:cubicBezTo>
                      <a:pt x="117" y="142"/>
                      <a:pt x="119" y="145"/>
                      <a:pt x="120" y="145"/>
                    </a:cubicBezTo>
                    <a:cubicBezTo>
                      <a:pt x="122" y="145"/>
                      <a:pt x="127" y="145"/>
                      <a:pt x="127" y="146"/>
                    </a:cubicBezTo>
                    <a:cubicBezTo>
                      <a:pt x="127" y="148"/>
                      <a:pt x="128" y="152"/>
                      <a:pt x="130" y="153"/>
                    </a:cubicBezTo>
                    <a:cubicBezTo>
                      <a:pt x="132" y="154"/>
                      <a:pt x="135" y="153"/>
                      <a:pt x="135" y="153"/>
                    </a:cubicBezTo>
                    <a:cubicBezTo>
                      <a:pt x="135" y="153"/>
                      <a:pt x="137" y="152"/>
                      <a:pt x="137" y="149"/>
                    </a:cubicBezTo>
                    <a:cubicBezTo>
                      <a:pt x="137" y="147"/>
                      <a:pt x="137" y="144"/>
                      <a:pt x="136" y="144"/>
                    </a:cubicBezTo>
                    <a:cubicBezTo>
                      <a:pt x="135" y="144"/>
                      <a:pt x="133" y="146"/>
                      <a:pt x="130" y="145"/>
                    </a:cubicBezTo>
                    <a:cubicBezTo>
                      <a:pt x="128" y="145"/>
                      <a:pt x="126" y="140"/>
                      <a:pt x="125" y="139"/>
                    </a:cubicBezTo>
                    <a:cubicBezTo>
                      <a:pt x="124" y="138"/>
                      <a:pt x="127" y="134"/>
                      <a:pt x="127" y="132"/>
                    </a:cubicBezTo>
                    <a:cubicBezTo>
                      <a:pt x="127" y="129"/>
                      <a:pt x="129" y="123"/>
                      <a:pt x="127" y="123"/>
                    </a:cubicBezTo>
                    <a:cubicBezTo>
                      <a:pt x="126" y="122"/>
                      <a:pt x="127" y="120"/>
                      <a:pt x="128" y="118"/>
                    </a:cubicBezTo>
                    <a:cubicBezTo>
                      <a:pt x="130" y="117"/>
                      <a:pt x="128" y="113"/>
                      <a:pt x="130" y="113"/>
                    </a:cubicBezTo>
                    <a:cubicBezTo>
                      <a:pt x="133" y="113"/>
                      <a:pt x="139" y="113"/>
                      <a:pt x="140" y="112"/>
                    </a:cubicBezTo>
                    <a:cubicBezTo>
                      <a:pt x="140" y="111"/>
                      <a:pt x="140" y="111"/>
                      <a:pt x="140" y="111"/>
                    </a:cubicBezTo>
                    <a:cubicBezTo>
                      <a:pt x="141" y="111"/>
                      <a:pt x="141" y="110"/>
                      <a:pt x="141" y="110"/>
                    </a:cubicBezTo>
                    <a:cubicBezTo>
                      <a:pt x="139" y="107"/>
                      <a:pt x="137" y="103"/>
                      <a:pt x="135" y="102"/>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71" name="Freeform 352"/>
              <p:cNvSpPr/>
              <p:nvPr/>
            </p:nvSpPr>
            <p:spPr bwMode="auto">
              <a:xfrm>
                <a:off x="3748366" y="3298835"/>
                <a:ext cx="24571" cy="32250"/>
              </a:xfrm>
              <a:custGeom>
                <a:avLst/>
                <a:gdLst>
                  <a:gd name="T0" fmla="*/ 1 w 13"/>
                  <a:gd name="T1" fmla="*/ 9 h 17"/>
                  <a:gd name="T2" fmla="*/ 3 w 13"/>
                  <a:gd name="T3" fmla="*/ 17 h 17"/>
                  <a:gd name="T4" fmla="*/ 7 w 13"/>
                  <a:gd name="T5" fmla="*/ 15 h 17"/>
                  <a:gd name="T6" fmla="*/ 13 w 13"/>
                  <a:gd name="T7" fmla="*/ 6 h 17"/>
                  <a:gd name="T8" fmla="*/ 11 w 13"/>
                  <a:gd name="T9" fmla="*/ 4 h 17"/>
                  <a:gd name="T10" fmla="*/ 11 w 13"/>
                  <a:gd name="T11" fmla="*/ 0 h 17"/>
                  <a:gd name="T12" fmla="*/ 7 w 13"/>
                  <a:gd name="T13" fmla="*/ 0 h 17"/>
                  <a:gd name="T14" fmla="*/ 3 w 13"/>
                  <a:gd name="T15" fmla="*/ 3 h 17"/>
                  <a:gd name="T16" fmla="*/ 0 w 13"/>
                  <a:gd name="T17" fmla="*/ 2 h 17"/>
                  <a:gd name="T18" fmla="*/ 1 w 13"/>
                  <a:gd name="T19" fmla="*/ 3 h 17"/>
                  <a:gd name="T20" fmla="*/ 1 w 13"/>
                  <a:gd name="T2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9"/>
                    </a:moveTo>
                    <a:cubicBezTo>
                      <a:pt x="2" y="10"/>
                      <a:pt x="3" y="13"/>
                      <a:pt x="3" y="17"/>
                    </a:cubicBezTo>
                    <a:cubicBezTo>
                      <a:pt x="5" y="16"/>
                      <a:pt x="6" y="15"/>
                      <a:pt x="7" y="15"/>
                    </a:cubicBezTo>
                    <a:cubicBezTo>
                      <a:pt x="9" y="14"/>
                      <a:pt x="13" y="6"/>
                      <a:pt x="13" y="6"/>
                    </a:cubicBezTo>
                    <a:cubicBezTo>
                      <a:pt x="11" y="4"/>
                      <a:pt x="11" y="4"/>
                      <a:pt x="11" y="4"/>
                    </a:cubicBezTo>
                    <a:cubicBezTo>
                      <a:pt x="11" y="4"/>
                      <a:pt x="11" y="3"/>
                      <a:pt x="11" y="0"/>
                    </a:cubicBezTo>
                    <a:cubicBezTo>
                      <a:pt x="9" y="0"/>
                      <a:pt x="7" y="0"/>
                      <a:pt x="7" y="0"/>
                    </a:cubicBezTo>
                    <a:cubicBezTo>
                      <a:pt x="7" y="0"/>
                      <a:pt x="8" y="4"/>
                      <a:pt x="3" y="3"/>
                    </a:cubicBezTo>
                    <a:cubicBezTo>
                      <a:pt x="2" y="3"/>
                      <a:pt x="1" y="3"/>
                      <a:pt x="0" y="2"/>
                    </a:cubicBezTo>
                    <a:cubicBezTo>
                      <a:pt x="1" y="3"/>
                      <a:pt x="1" y="3"/>
                      <a:pt x="1" y="3"/>
                    </a:cubicBezTo>
                    <a:lnTo>
                      <a:pt x="1" y="9"/>
                    </a:ln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72" name="Freeform 353"/>
              <p:cNvSpPr/>
              <p:nvPr/>
            </p:nvSpPr>
            <p:spPr bwMode="auto">
              <a:xfrm>
                <a:off x="3765252" y="3427833"/>
                <a:ext cx="164323" cy="264144"/>
              </a:xfrm>
              <a:custGeom>
                <a:avLst/>
                <a:gdLst>
                  <a:gd name="T0" fmla="*/ 85 w 85"/>
                  <a:gd name="T1" fmla="*/ 35 h 137"/>
                  <a:gd name="T2" fmla="*/ 83 w 85"/>
                  <a:gd name="T3" fmla="*/ 19 h 137"/>
                  <a:gd name="T4" fmla="*/ 82 w 85"/>
                  <a:gd name="T5" fmla="*/ 0 h 137"/>
                  <a:gd name="T6" fmla="*/ 82 w 85"/>
                  <a:gd name="T7" fmla="*/ 0 h 137"/>
                  <a:gd name="T8" fmla="*/ 73 w 85"/>
                  <a:gd name="T9" fmla="*/ 4 h 137"/>
                  <a:gd name="T10" fmla="*/ 68 w 85"/>
                  <a:gd name="T11" fmla="*/ 6 h 137"/>
                  <a:gd name="T12" fmla="*/ 63 w 85"/>
                  <a:gd name="T13" fmla="*/ 5 h 137"/>
                  <a:gd name="T14" fmla="*/ 60 w 85"/>
                  <a:gd name="T15" fmla="*/ 8 h 137"/>
                  <a:gd name="T16" fmla="*/ 55 w 85"/>
                  <a:gd name="T17" fmla="*/ 9 h 137"/>
                  <a:gd name="T18" fmla="*/ 49 w 85"/>
                  <a:gd name="T19" fmla="*/ 10 h 137"/>
                  <a:gd name="T20" fmla="*/ 46 w 85"/>
                  <a:gd name="T21" fmla="*/ 7 h 137"/>
                  <a:gd name="T22" fmla="*/ 41 w 85"/>
                  <a:gd name="T23" fmla="*/ 8 h 137"/>
                  <a:gd name="T24" fmla="*/ 37 w 85"/>
                  <a:gd name="T25" fmla="*/ 8 h 137"/>
                  <a:gd name="T26" fmla="*/ 36 w 85"/>
                  <a:gd name="T27" fmla="*/ 11 h 137"/>
                  <a:gd name="T28" fmla="*/ 40 w 85"/>
                  <a:gd name="T29" fmla="*/ 28 h 137"/>
                  <a:gd name="T30" fmla="*/ 44 w 85"/>
                  <a:gd name="T31" fmla="*/ 32 h 137"/>
                  <a:gd name="T32" fmla="*/ 45 w 85"/>
                  <a:gd name="T33" fmla="*/ 41 h 137"/>
                  <a:gd name="T34" fmla="*/ 40 w 85"/>
                  <a:gd name="T35" fmla="*/ 46 h 137"/>
                  <a:gd name="T36" fmla="*/ 39 w 85"/>
                  <a:gd name="T37" fmla="*/ 53 h 137"/>
                  <a:gd name="T38" fmla="*/ 32 w 85"/>
                  <a:gd name="T39" fmla="*/ 43 h 137"/>
                  <a:gd name="T40" fmla="*/ 34 w 85"/>
                  <a:gd name="T41" fmla="*/ 33 h 137"/>
                  <a:gd name="T42" fmla="*/ 27 w 85"/>
                  <a:gd name="T43" fmla="*/ 32 h 137"/>
                  <a:gd name="T44" fmla="*/ 22 w 85"/>
                  <a:gd name="T45" fmla="*/ 28 h 137"/>
                  <a:gd name="T46" fmla="*/ 0 w 85"/>
                  <a:gd name="T47" fmla="*/ 36 h 137"/>
                  <a:gd name="T48" fmla="*/ 1 w 85"/>
                  <a:gd name="T49" fmla="*/ 42 h 137"/>
                  <a:gd name="T50" fmla="*/ 1 w 85"/>
                  <a:gd name="T51" fmla="*/ 42 h 137"/>
                  <a:gd name="T52" fmla="*/ 2 w 85"/>
                  <a:gd name="T53" fmla="*/ 45 h 137"/>
                  <a:gd name="T54" fmla="*/ 12 w 85"/>
                  <a:gd name="T55" fmla="*/ 47 h 137"/>
                  <a:gd name="T56" fmla="*/ 22 w 85"/>
                  <a:gd name="T57" fmla="*/ 51 h 137"/>
                  <a:gd name="T58" fmla="*/ 22 w 85"/>
                  <a:gd name="T59" fmla="*/ 63 h 137"/>
                  <a:gd name="T60" fmla="*/ 20 w 85"/>
                  <a:gd name="T61" fmla="*/ 70 h 137"/>
                  <a:gd name="T62" fmla="*/ 22 w 85"/>
                  <a:gd name="T63" fmla="*/ 76 h 137"/>
                  <a:gd name="T64" fmla="*/ 18 w 85"/>
                  <a:gd name="T65" fmla="*/ 82 h 137"/>
                  <a:gd name="T66" fmla="*/ 16 w 85"/>
                  <a:gd name="T67" fmla="*/ 90 h 137"/>
                  <a:gd name="T68" fmla="*/ 8 w 85"/>
                  <a:gd name="T69" fmla="*/ 98 h 137"/>
                  <a:gd name="T70" fmla="*/ 8 w 85"/>
                  <a:gd name="T71" fmla="*/ 98 h 137"/>
                  <a:gd name="T72" fmla="*/ 13 w 85"/>
                  <a:gd name="T73" fmla="*/ 113 h 137"/>
                  <a:gd name="T74" fmla="*/ 14 w 85"/>
                  <a:gd name="T75" fmla="*/ 128 h 137"/>
                  <a:gd name="T76" fmla="*/ 15 w 85"/>
                  <a:gd name="T77" fmla="*/ 137 h 137"/>
                  <a:gd name="T78" fmla="*/ 21 w 85"/>
                  <a:gd name="T79" fmla="*/ 137 h 137"/>
                  <a:gd name="T80" fmla="*/ 21 w 85"/>
                  <a:gd name="T81" fmla="*/ 133 h 137"/>
                  <a:gd name="T82" fmla="*/ 18 w 85"/>
                  <a:gd name="T83" fmla="*/ 130 h 137"/>
                  <a:gd name="T84" fmla="*/ 30 w 85"/>
                  <a:gd name="T85" fmla="*/ 121 h 137"/>
                  <a:gd name="T86" fmla="*/ 40 w 85"/>
                  <a:gd name="T87" fmla="*/ 114 h 137"/>
                  <a:gd name="T88" fmla="*/ 41 w 85"/>
                  <a:gd name="T89" fmla="*/ 103 h 137"/>
                  <a:gd name="T90" fmla="*/ 40 w 85"/>
                  <a:gd name="T91" fmla="*/ 92 h 137"/>
                  <a:gd name="T92" fmla="*/ 36 w 85"/>
                  <a:gd name="T93" fmla="*/ 82 h 137"/>
                  <a:gd name="T94" fmla="*/ 37 w 85"/>
                  <a:gd name="T95" fmla="*/ 76 h 137"/>
                  <a:gd name="T96" fmla="*/ 41 w 85"/>
                  <a:gd name="T97" fmla="*/ 72 h 137"/>
                  <a:gd name="T98" fmla="*/ 48 w 85"/>
                  <a:gd name="T99" fmla="*/ 68 h 137"/>
                  <a:gd name="T100" fmla="*/ 56 w 85"/>
                  <a:gd name="T101" fmla="*/ 58 h 137"/>
                  <a:gd name="T102" fmla="*/ 72 w 85"/>
                  <a:gd name="T103" fmla="*/ 52 h 137"/>
                  <a:gd name="T104" fmla="*/ 85 w 85"/>
                  <a:gd name="T105" fmla="*/ 3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5" h="137">
                    <a:moveTo>
                      <a:pt x="85" y="35"/>
                    </a:moveTo>
                    <a:cubicBezTo>
                      <a:pt x="84" y="33"/>
                      <a:pt x="82" y="23"/>
                      <a:pt x="83" y="19"/>
                    </a:cubicBezTo>
                    <a:cubicBezTo>
                      <a:pt x="83" y="15"/>
                      <a:pt x="82" y="5"/>
                      <a:pt x="82" y="0"/>
                    </a:cubicBezTo>
                    <a:cubicBezTo>
                      <a:pt x="82" y="0"/>
                      <a:pt x="82" y="0"/>
                      <a:pt x="82" y="0"/>
                    </a:cubicBezTo>
                    <a:cubicBezTo>
                      <a:pt x="78" y="1"/>
                      <a:pt x="74" y="3"/>
                      <a:pt x="73" y="4"/>
                    </a:cubicBezTo>
                    <a:cubicBezTo>
                      <a:pt x="73" y="6"/>
                      <a:pt x="69" y="4"/>
                      <a:pt x="68" y="6"/>
                    </a:cubicBezTo>
                    <a:cubicBezTo>
                      <a:pt x="66" y="7"/>
                      <a:pt x="64" y="6"/>
                      <a:pt x="63" y="5"/>
                    </a:cubicBezTo>
                    <a:cubicBezTo>
                      <a:pt x="61" y="5"/>
                      <a:pt x="60" y="7"/>
                      <a:pt x="60" y="8"/>
                    </a:cubicBezTo>
                    <a:cubicBezTo>
                      <a:pt x="60" y="10"/>
                      <a:pt x="57" y="9"/>
                      <a:pt x="55" y="9"/>
                    </a:cubicBezTo>
                    <a:cubicBezTo>
                      <a:pt x="54" y="9"/>
                      <a:pt x="50" y="10"/>
                      <a:pt x="49" y="10"/>
                    </a:cubicBezTo>
                    <a:cubicBezTo>
                      <a:pt x="47" y="10"/>
                      <a:pt x="48" y="8"/>
                      <a:pt x="46" y="7"/>
                    </a:cubicBezTo>
                    <a:cubicBezTo>
                      <a:pt x="44" y="7"/>
                      <a:pt x="42" y="8"/>
                      <a:pt x="41" y="8"/>
                    </a:cubicBezTo>
                    <a:cubicBezTo>
                      <a:pt x="40" y="8"/>
                      <a:pt x="38" y="8"/>
                      <a:pt x="37" y="8"/>
                    </a:cubicBezTo>
                    <a:cubicBezTo>
                      <a:pt x="37" y="9"/>
                      <a:pt x="36" y="10"/>
                      <a:pt x="36" y="11"/>
                    </a:cubicBezTo>
                    <a:cubicBezTo>
                      <a:pt x="35" y="15"/>
                      <a:pt x="39" y="24"/>
                      <a:pt x="40" y="28"/>
                    </a:cubicBezTo>
                    <a:cubicBezTo>
                      <a:pt x="41" y="29"/>
                      <a:pt x="43" y="31"/>
                      <a:pt x="44" y="32"/>
                    </a:cubicBezTo>
                    <a:cubicBezTo>
                      <a:pt x="47" y="35"/>
                      <a:pt x="44" y="35"/>
                      <a:pt x="45" y="41"/>
                    </a:cubicBezTo>
                    <a:cubicBezTo>
                      <a:pt x="45" y="46"/>
                      <a:pt x="42" y="44"/>
                      <a:pt x="40" y="46"/>
                    </a:cubicBezTo>
                    <a:cubicBezTo>
                      <a:pt x="38" y="48"/>
                      <a:pt x="40" y="52"/>
                      <a:pt x="39" y="53"/>
                    </a:cubicBezTo>
                    <a:cubicBezTo>
                      <a:pt x="39" y="54"/>
                      <a:pt x="33" y="45"/>
                      <a:pt x="32" y="43"/>
                    </a:cubicBezTo>
                    <a:cubicBezTo>
                      <a:pt x="32" y="42"/>
                      <a:pt x="34" y="36"/>
                      <a:pt x="34" y="33"/>
                    </a:cubicBezTo>
                    <a:cubicBezTo>
                      <a:pt x="33" y="30"/>
                      <a:pt x="29" y="32"/>
                      <a:pt x="27" y="32"/>
                    </a:cubicBezTo>
                    <a:cubicBezTo>
                      <a:pt x="26" y="32"/>
                      <a:pt x="23" y="28"/>
                      <a:pt x="22" y="28"/>
                    </a:cubicBezTo>
                    <a:cubicBezTo>
                      <a:pt x="21" y="28"/>
                      <a:pt x="0" y="36"/>
                      <a:pt x="0" y="36"/>
                    </a:cubicBezTo>
                    <a:cubicBezTo>
                      <a:pt x="1" y="42"/>
                      <a:pt x="1" y="42"/>
                      <a:pt x="1" y="42"/>
                    </a:cubicBezTo>
                    <a:cubicBezTo>
                      <a:pt x="1" y="42"/>
                      <a:pt x="1" y="42"/>
                      <a:pt x="1" y="42"/>
                    </a:cubicBezTo>
                    <a:cubicBezTo>
                      <a:pt x="2" y="45"/>
                      <a:pt x="2" y="45"/>
                      <a:pt x="2" y="45"/>
                    </a:cubicBezTo>
                    <a:cubicBezTo>
                      <a:pt x="2" y="45"/>
                      <a:pt x="9" y="45"/>
                      <a:pt x="12" y="47"/>
                    </a:cubicBezTo>
                    <a:cubicBezTo>
                      <a:pt x="15" y="49"/>
                      <a:pt x="20" y="50"/>
                      <a:pt x="22" y="51"/>
                    </a:cubicBezTo>
                    <a:cubicBezTo>
                      <a:pt x="23" y="51"/>
                      <a:pt x="22" y="59"/>
                      <a:pt x="22" y="63"/>
                    </a:cubicBezTo>
                    <a:cubicBezTo>
                      <a:pt x="22" y="67"/>
                      <a:pt x="18" y="68"/>
                      <a:pt x="20" y="70"/>
                    </a:cubicBezTo>
                    <a:cubicBezTo>
                      <a:pt x="22" y="72"/>
                      <a:pt x="21" y="76"/>
                      <a:pt x="22" y="76"/>
                    </a:cubicBezTo>
                    <a:cubicBezTo>
                      <a:pt x="24" y="77"/>
                      <a:pt x="20" y="81"/>
                      <a:pt x="18" y="82"/>
                    </a:cubicBezTo>
                    <a:cubicBezTo>
                      <a:pt x="16" y="83"/>
                      <a:pt x="18" y="87"/>
                      <a:pt x="16" y="90"/>
                    </a:cubicBezTo>
                    <a:cubicBezTo>
                      <a:pt x="14" y="92"/>
                      <a:pt x="10" y="96"/>
                      <a:pt x="8" y="98"/>
                    </a:cubicBezTo>
                    <a:cubicBezTo>
                      <a:pt x="8" y="98"/>
                      <a:pt x="8" y="98"/>
                      <a:pt x="8" y="98"/>
                    </a:cubicBezTo>
                    <a:cubicBezTo>
                      <a:pt x="9" y="100"/>
                      <a:pt x="11" y="112"/>
                      <a:pt x="13" y="113"/>
                    </a:cubicBezTo>
                    <a:cubicBezTo>
                      <a:pt x="15" y="115"/>
                      <a:pt x="14" y="127"/>
                      <a:pt x="14" y="128"/>
                    </a:cubicBezTo>
                    <a:cubicBezTo>
                      <a:pt x="13" y="129"/>
                      <a:pt x="15" y="137"/>
                      <a:pt x="15" y="137"/>
                    </a:cubicBezTo>
                    <a:cubicBezTo>
                      <a:pt x="15" y="137"/>
                      <a:pt x="18" y="137"/>
                      <a:pt x="21" y="137"/>
                    </a:cubicBezTo>
                    <a:cubicBezTo>
                      <a:pt x="21" y="135"/>
                      <a:pt x="21" y="134"/>
                      <a:pt x="21" y="133"/>
                    </a:cubicBezTo>
                    <a:cubicBezTo>
                      <a:pt x="21" y="129"/>
                      <a:pt x="19" y="132"/>
                      <a:pt x="18" y="130"/>
                    </a:cubicBezTo>
                    <a:cubicBezTo>
                      <a:pt x="17" y="127"/>
                      <a:pt x="24" y="123"/>
                      <a:pt x="30" y="121"/>
                    </a:cubicBezTo>
                    <a:cubicBezTo>
                      <a:pt x="37" y="118"/>
                      <a:pt x="40" y="117"/>
                      <a:pt x="40" y="114"/>
                    </a:cubicBezTo>
                    <a:cubicBezTo>
                      <a:pt x="41" y="112"/>
                      <a:pt x="40" y="105"/>
                      <a:pt x="41" y="103"/>
                    </a:cubicBezTo>
                    <a:cubicBezTo>
                      <a:pt x="42" y="100"/>
                      <a:pt x="41" y="98"/>
                      <a:pt x="40" y="92"/>
                    </a:cubicBezTo>
                    <a:cubicBezTo>
                      <a:pt x="39" y="87"/>
                      <a:pt x="37" y="86"/>
                      <a:pt x="36" y="82"/>
                    </a:cubicBezTo>
                    <a:cubicBezTo>
                      <a:pt x="35" y="79"/>
                      <a:pt x="35" y="76"/>
                      <a:pt x="37" y="76"/>
                    </a:cubicBezTo>
                    <a:cubicBezTo>
                      <a:pt x="39" y="76"/>
                      <a:pt x="39" y="75"/>
                      <a:pt x="41" y="72"/>
                    </a:cubicBezTo>
                    <a:cubicBezTo>
                      <a:pt x="43" y="69"/>
                      <a:pt x="44" y="70"/>
                      <a:pt x="48" y="68"/>
                    </a:cubicBezTo>
                    <a:cubicBezTo>
                      <a:pt x="51" y="65"/>
                      <a:pt x="51" y="62"/>
                      <a:pt x="56" y="58"/>
                    </a:cubicBezTo>
                    <a:cubicBezTo>
                      <a:pt x="61" y="54"/>
                      <a:pt x="67" y="55"/>
                      <a:pt x="72" y="52"/>
                    </a:cubicBezTo>
                    <a:cubicBezTo>
                      <a:pt x="77" y="49"/>
                      <a:pt x="85" y="37"/>
                      <a:pt x="85" y="35"/>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73" name="Freeform 354"/>
              <p:cNvSpPr/>
              <p:nvPr/>
            </p:nvSpPr>
            <p:spPr bwMode="auto">
              <a:xfrm>
                <a:off x="3754500" y="3275798"/>
                <a:ext cx="168930" cy="172001"/>
              </a:xfrm>
              <a:custGeom>
                <a:avLst/>
                <a:gdLst>
                  <a:gd name="T0" fmla="*/ 82 w 88"/>
                  <a:gd name="T1" fmla="*/ 71 h 89"/>
                  <a:gd name="T2" fmla="*/ 79 w 88"/>
                  <a:gd name="T3" fmla="*/ 63 h 89"/>
                  <a:gd name="T4" fmla="*/ 78 w 88"/>
                  <a:gd name="T5" fmla="*/ 56 h 89"/>
                  <a:gd name="T6" fmla="*/ 80 w 88"/>
                  <a:gd name="T7" fmla="*/ 50 h 89"/>
                  <a:gd name="T8" fmla="*/ 75 w 88"/>
                  <a:gd name="T9" fmla="*/ 44 h 89"/>
                  <a:gd name="T10" fmla="*/ 79 w 88"/>
                  <a:gd name="T11" fmla="*/ 31 h 89"/>
                  <a:gd name="T12" fmla="*/ 65 w 88"/>
                  <a:gd name="T13" fmla="*/ 22 h 89"/>
                  <a:gd name="T14" fmla="*/ 66 w 88"/>
                  <a:gd name="T15" fmla="*/ 17 h 89"/>
                  <a:gd name="T16" fmla="*/ 35 w 88"/>
                  <a:gd name="T17" fmla="*/ 1 h 89"/>
                  <a:gd name="T18" fmla="*/ 32 w 88"/>
                  <a:gd name="T19" fmla="*/ 8 h 89"/>
                  <a:gd name="T20" fmla="*/ 32 w 88"/>
                  <a:gd name="T21" fmla="*/ 13 h 89"/>
                  <a:gd name="T22" fmla="*/ 19 w 88"/>
                  <a:gd name="T23" fmla="*/ 13 h 89"/>
                  <a:gd name="T24" fmla="*/ 19 w 88"/>
                  <a:gd name="T25" fmla="*/ 0 h 89"/>
                  <a:gd name="T26" fmla="*/ 12 w 88"/>
                  <a:gd name="T27" fmla="*/ 1 h 89"/>
                  <a:gd name="T28" fmla="*/ 9 w 88"/>
                  <a:gd name="T29" fmla="*/ 2 h 89"/>
                  <a:gd name="T30" fmla="*/ 10 w 88"/>
                  <a:gd name="T31" fmla="*/ 5 h 89"/>
                  <a:gd name="T32" fmla="*/ 11 w 88"/>
                  <a:gd name="T33" fmla="*/ 11 h 89"/>
                  <a:gd name="T34" fmla="*/ 8 w 88"/>
                  <a:gd name="T35" fmla="*/ 12 h 89"/>
                  <a:gd name="T36" fmla="*/ 8 w 88"/>
                  <a:gd name="T37" fmla="*/ 16 h 89"/>
                  <a:gd name="T38" fmla="*/ 10 w 88"/>
                  <a:gd name="T39" fmla="*/ 18 h 89"/>
                  <a:gd name="T40" fmla="*/ 4 w 88"/>
                  <a:gd name="T41" fmla="*/ 27 h 89"/>
                  <a:gd name="T42" fmla="*/ 0 w 88"/>
                  <a:gd name="T43" fmla="*/ 29 h 89"/>
                  <a:gd name="T44" fmla="*/ 5 w 88"/>
                  <a:gd name="T45" fmla="*/ 44 h 89"/>
                  <a:gd name="T46" fmla="*/ 9 w 88"/>
                  <a:gd name="T47" fmla="*/ 55 h 89"/>
                  <a:gd name="T48" fmla="*/ 11 w 88"/>
                  <a:gd name="T49" fmla="*/ 61 h 89"/>
                  <a:gd name="T50" fmla="*/ 7 w 88"/>
                  <a:gd name="T51" fmla="*/ 58 h 89"/>
                  <a:gd name="T52" fmla="*/ 6 w 88"/>
                  <a:gd name="T53" fmla="*/ 59 h 89"/>
                  <a:gd name="T54" fmla="*/ 6 w 88"/>
                  <a:gd name="T55" fmla="*/ 60 h 89"/>
                  <a:gd name="T56" fmla="*/ 12 w 88"/>
                  <a:gd name="T57" fmla="*/ 63 h 89"/>
                  <a:gd name="T58" fmla="*/ 19 w 88"/>
                  <a:gd name="T59" fmla="*/ 66 h 89"/>
                  <a:gd name="T60" fmla="*/ 30 w 88"/>
                  <a:gd name="T61" fmla="*/ 70 h 89"/>
                  <a:gd name="T62" fmla="*/ 30 w 88"/>
                  <a:gd name="T63" fmla="*/ 71 h 89"/>
                  <a:gd name="T64" fmla="*/ 36 w 88"/>
                  <a:gd name="T65" fmla="*/ 71 h 89"/>
                  <a:gd name="T66" fmla="*/ 37 w 88"/>
                  <a:gd name="T67" fmla="*/ 71 h 89"/>
                  <a:gd name="T68" fmla="*/ 43 w 88"/>
                  <a:gd name="T69" fmla="*/ 87 h 89"/>
                  <a:gd name="T70" fmla="*/ 47 w 88"/>
                  <a:gd name="T71" fmla="*/ 87 h 89"/>
                  <a:gd name="T72" fmla="*/ 52 w 88"/>
                  <a:gd name="T73" fmla="*/ 86 h 89"/>
                  <a:gd name="T74" fmla="*/ 55 w 88"/>
                  <a:gd name="T75" fmla="*/ 89 h 89"/>
                  <a:gd name="T76" fmla="*/ 61 w 88"/>
                  <a:gd name="T77" fmla="*/ 88 h 89"/>
                  <a:gd name="T78" fmla="*/ 66 w 88"/>
                  <a:gd name="T79" fmla="*/ 87 h 89"/>
                  <a:gd name="T80" fmla="*/ 69 w 88"/>
                  <a:gd name="T81" fmla="*/ 84 h 89"/>
                  <a:gd name="T82" fmla="*/ 74 w 88"/>
                  <a:gd name="T83" fmla="*/ 85 h 89"/>
                  <a:gd name="T84" fmla="*/ 79 w 88"/>
                  <a:gd name="T85" fmla="*/ 83 h 89"/>
                  <a:gd name="T86" fmla="*/ 88 w 88"/>
                  <a:gd name="T87" fmla="*/ 79 h 89"/>
                  <a:gd name="T88" fmla="*/ 82 w 88"/>
                  <a:gd name="T89" fmla="*/ 7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 h="89">
                    <a:moveTo>
                      <a:pt x="82" y="71"/>
                    </a:moveTo>
                    <a:cubicBezTo>
                      <a:pt x="82" y="66"/>
                      <a:pt x="79" y="66"/>
                      <a:pt x="79" y="63"/>
                    </a:cubicBezTo>
                    <a:cubicBezTo>
                      <a:pt x="79" y="60"/>
                      <a:pt x="79" y="57"/>
                      <a:pt x="78" y="56"/>
                    </a:cubicBezTo>
                    <a:cubicBezTo>
                      <a:pt x="77" y="56"/>
                      <a:pt x="78" y="53"/>
                      <a:pt x="80" y="50"/>
                    </a:cubicBezTo>
                    <a:cubicBezTo>
                      <a:pt x="82" y="47"/>
                      <a:pt x="76" y="47"/>
                      <a:pt x="75" y="44"/>
                    </a:cubicBezTo>
                    <a:cubicBezTo>
                      <a:pt x="75" y="42"/>
                      <a:pt x="77" y="37"/>
                      <a:pt x="79" y="31"/>
                    </a:cubicBezTo>
                    <a:cubicBezTo>
                      <a:pt x="72" y="27"/>
                      <a:pt x="65" y="22"/>
                      <a:pt x="65" y="22"/>
                    </a:cubicBezTo>
                    <a:cubicBezTo>
                      <a:pt x="66" y="17"/>
                      <a:pt x="66" y="17"/>
                      <a:pt x="66" y="17"/>
                    </a:cubicBezTo>
                    <a:cubicBezTo>
                      <a:pt x="35" y="1"/>
                      <a:pt x="35" y="1"/>
                      <a:pt x="35" y="1"/>
                    </a:cubicBezTo>
                    <a:cubicBezTo>
                      <a:pt x="35" y="4"/>
                      <a:pt x="34" y="7"/>
                      <a:pt x="32" y="8"/>
                    </a:cubicBezTo>
                    <a:cubicBezTo>
                      <a:pt x="29" y="9"/>
                      <a:pt x="35" y="13"/>
                      <a:pt x="32" y="13"/>
                    </a:cubicBezTo>
                    <a:cubicBezTo>
                      <a:pt x="29" y="14"/>
                      <a:pt x="23" y="11"/>
                      <a:pt x="19" y="13"/>
                    </a:cubicBezTo>
                    <a:cubicBezTo>
                      <a:pt x="16" y="14"/>
                      <a:pt x="17" y="7"/>
                      <a:pt x="19" y="0"/>
                    </a:cubicBezTo>
                    <a:cubicBezTo>
                      <a:pt x="12" y="1"/>
                      <a:pt x="12" y="1"/>
                      <a:pt x="12" y="1"/>
                    </a:cubicBezTo>
                    <a:cubicBezTo>
                      <a:pt x="12" y="1"/>
                      <a:pt x="11" y="1"/>
                      <a:pt x="9" y="2"/>
                    </a:cubicBezTo>
                    <a:cubicBezTo>
                      <a:pt x="10" y="5"/>
                      <a:pt x="10" y="5"/>
                      <a:pt x="10" y="5"/>
                    </a:cubicBezTo>
                    <a:cubicBezTo>
                      <a:pt x="10" y="5"/>
                      <a:pt x="12" y="9"/>
                      <a:pt x="11" y="11"/>
                    </a:cubicBezTo>
                    <a:cubicBezTo>
                      <a:pt x="11" y="12"/>
                      <a:pt x="9" y="12"/>
                      <a:pt x="8" y="12"/>
                    </a:cubicBezTo>
                    <a:cubicBezTo>
                      <a:pt x="8" y="15"/>
                      <a:pt x="8" y="16"/>
                      <a:pt x="8" y="16"/>
                    </a:cubicBezTo>
                    <a:cubicBezTo>
                      <a:pt x="10" y="18"/>
                      <a:pt x="10" y="18"/>
                      <a:pt x="10" y="18"/>
                    </a:cubicBezTo>
                    <a:cubicBezTo>
                      <a:pt x="10" y="18"/>
                      <a:pt x="6" y="26"/>
                      <a:pt x="4" y="27"/>
                    </a:cubicBezTo>
                    <a:cubicBezTo>
                      <a:pt x="3" y="27"/>
                      <a:pt x="2" y="28"/>
                      <a:pt x="0" y="29"/>
                    </a:cubicBezTo>
                    <a:cubicBezTo>
                      <a:pt x="2" y="35"/>
                      <a:pt x="3" y="42"/>
                      <a:pt x="5" y="44"/>
                    </a:cubicBezTo>
                    <a:cubicBezTo>
                      <a:pt x="9" y="48"/>
                      <a:pt x="9" y="52"/>
                      <a:pt x="9" y="55"/>
                    </a:cubicBezTo>
                    <a:cubicBezTo>
                      <a:pt x="10" y="57"/>
                      <a:pt x="14" y="60"/>
                      <a:pt x="11" y="61"/>
                    </a:cubicBezTo>
                    <a:cubicBezTo>
                      <a:pt x="10" y="62"/>
                      <a:pt x="8" y="60"/>
                      <a:pt x="7" y="58"/>
                    </a:cubicBezTo>
                    <a:cubicBezTo>
                      <a:pt x="7" y="58"/>
                      <a:pt x="7" y="59"/>
                      <a:pt x="6" y="59"/>
                    </a:cubicBezTo>
                    <a:cubicBezTo>
                      <a:pt x="6" y="59"/>
                      <a:pt x="6" y="59"/>
                      <a:pt x="6" y="60"/>
                    </a:cubicBezTo>
                    <a:cubicBezTo>
                      <a:pt x="8" y="61"/>
                      <a:pt x="11" y="63"/>
                      <a:pt x="12" y="63"/>
                    </a:cubicBezTo>
                    <a:cubicBezTo>
                      <a:pt x="14" y="63"/>
                      <a:pt x="17" y="65"/>
                      <a:pt x="19" y="66"/>
                    </a:cubicBezTo>
                    <a:cubicBezTo>
                      <a:pt x="21" y="66"/>
                      <a:pt x="29" y="69"/>
                      <a:pt x="30" y="70"/>
                    </a:cubicBezTo>
                    <a:cubicBezTo>
                      <a:pt x="30" y="71"/>
                      <a:pt x="30" y="71"/>
                      <a:pt x="30" y="71"/>
                    </a:cubicBezTo>
                    <a:cubicBezTo>
                      <a:pt x="32" y="71"/>
                      <a:pt x="34" y="71"/>
                      <a:pt x="36" y="71"/>
                    </a:cubicBezTo>
                    <a:cubicBezTo>
                      <a:pt x="36" y="71"/>
                      <a:pt x="36" y="71"/>
                      <a:pt x="37" y="71"/>
                    </a:cubicBezTo>
                    <a:cubicBezTo>
                      <a:pt x="39" y="71"/>
                      <a:pt x="43" y="81"/>
                      <a:pt x="43" y="87"/>
                    </a:cubicBezTo>
                    <a:cubicBezTo>
                      <a:pt x="44" y="87"/>
                      <a:pt x="46" y="87"/>
                      <a:pt x="47" y="87"/>
                    </a:cubicBezTo>
                    <a:cubicBezTo>
                      <a:pt x="48" y="87"/>
                      <a:pt x="50" y="86"/>
                      <a:pt x="52" y="86"/>
                    </a:cubicBezTo>
                    <a:cubicBezTo>
                      <a:pt x="54" y="87"/>
                      <a:pt x="53" y="89"/>
                      <a:pt x="55" y="89"/>
                    </a:cubicBezTo>
                    <a:cubicBezTo>
                      <a:pt x="56" y="89"/>
                      <a:pt x="60" y="88"/>
                      <a:pt x="61" y="88"/>
                    </a:cubicBezTo>
                    <a:cubicBezTo>
                      <a:pt x="63" y="88"/>
                      <a:pt x="66" y="89"/>
                      <a:pt x="66" y="87"/>
                    </a:cubicBezTo>
                    <a:cubicBezTo>
                      <a:pt x="66" y="86"/>
                      <a:pt x="67" y="84"/>
                      <a:pt x="69" y="84"/>
                    </a:cubicBezTo>
                    <a:cubicBezTo>
                      <a:pt x="70" y="85"/>
                      <a:pt x="72" y="86"/>
                      <a:pt x="74" y="85"/>
                    </a:cubicBezTo>
                    <a:cubicBezTo>
                      <a:pt x="75" y="83"/>
                      <a:pt x="79" y="85"/>
                      <a:pt x="79" y="83"/>
                    </a:cubicBezTo>
                    <a:cubicBezTo>
                      <a:pt x="80" y="82"/>
                      <a:pt x="84" y="80"/>
                      <a:pt x="88" y="79"/>
                    </a:cubicBezTo>
                    <a:cubicBezTo>
                      <a:pt x="88" y="74"/>
                      <a:pt x="82" y="76"/>
                      <a:pt x="82" y="71"/>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74" name="Freeform 355"/>
              <p:cNvSpPr/>
              <p:nvPr/>
            </p:nvSpPr>
            <p:spPr bwMode="auto">
              <a:xfrm>
                <a:off x="3803627" y="3412468"/>
                <a:ext cx="52215" cy="119786"/>
              </a:xfrm>
              <a:custGeom>
                <a:avLst/>
                <a:gdLst>
                  <a:gd name="T0" fmla="*/ 24 w 27"/>
                  <a:gd name="T1" fmla="*/ 40 h 62"/>
                  <a:gd name="T2" fmla="*/ 20 w 27"/>
                  <a:gd name="T3" fmla="*/ 36 h 62"/>
                  <a:gd name="T4" fmla="*/ 19 w 27"/>
                  <a:gd name="T5" fmla="*/ 37 h 62"/>
                  <a:gd name="T6" fmla="*/ 11 w 27"/>
                  <a:gd name="T7" fmla="*/ 25 h 62"/>
                  <a:gd name="T8" fmla="*/ 11 w 27"/>
                  <a:gd name="T9" fmla="*/ 11 h 62"/>
                  <a:gd name="T10" fmla="*/ 10 w 27"/>
                  <a:gd name="T11" fmla="*/ 0 h 62"/>
                  <a:gd name="T12" fmla="*/ 4 w 27"/>
                  <a:gd name="T13" fmla="*/ 0 h 62"/>
                  <a:gd name="T14" fmla="*/ 7 w 27"/>
                  <a:gd name="T15" fmla="*/ 8 h 62"/>
                  <a:gd name="T16" fmla="*/ 4 w 27"/>
                  <a:gd name="T17" fmla="*/ 10 h 62"/>
                  <a:gd name="T18" fmla="*/ 5 w 27"/>
                  <a:gd name="T19" fmla="*/ 23 h 62"/>
                  <a:gd name="T20" fmla="*/ 2 w 27"/>
                  <a:gd name="T21" fmla="*/ 25 h 62"/>
                  <a:gd name="T22" fmla="*/ 0 w 27"/>
                  <a:gd name="T23" fmla="*/ 33 h 62"/>
                  <a:gd name="T24" fmla="*/ 2 w 27"/>
                  <a:gd name="T25" fmla="*/ 36 h 62"/>
                  <a:gd name="T26" fmla="*/ 2 w 27"/>
                  <a:gd name="T27" fmla="*/ 36 h 62"/>
                  <a:gd name="T28" fmla="*/ 7 w 27"/>
                  <a:gd name="T29" fmla="*/ 40 h 62"/>
                  <a:gd name="T30" fmla="*/ 14 w 27"/>
                  <a:gd name="T31" fmla="*/ 41 h 62"/>
                  <a:gd name="T32" fmla="*/ 12 w 27"/>
                  <a:gd name="T33" fmla="*/ 51 h 62"/>
                  <a:gd name="T34" fmla="*/ 19 w 27"/>
                  <a:gd name="T35" fmla="*/ 61 h 62"/>
                  <a:gd name="T36" fmla="*/ 20 w 27"/>
                  <a:gd name="T37" fmla="*/ 54 h 62"/>
                  <a:gd name="T38" fmla="*/ 25 w 27"/>
                  <a:gd name="T39" fmla="*/ 49 h 62"/>
                  <a:gd name="T40" fmla="*/ 24 w 27"/>
                  <a:gd name="T41"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2">
                    <a:moveTo>
                      <a:pt x="24" y="40"/>
                    </a:moveTo>
                    <a:cubicBezTo>
                      <a:pt x="23" y="39"/>
                      <a:pt x="21" y="37"/>
                      <a:pt x="20" y="36"/>
                    </a:cubicBezTo>
                    <a:cubicBezTo>
                      <a:pt x="20" y="36"/>
                      <a:pt x="20" y="37"/>
                      <a:pt x="19" y="37"/>
                    </a:cubicBezTo>
                    <a:cubicBezTo>
                      <a:pt x="17" y="40"/>
                      <a:pt x="11" y="31"/>
                      <a:pt x="11" y="25"/>
                    </a:cubicBezTo>
                    <a:cubicBezTo>
                      <a:pt x="10" y="19"/>
                      <a:pt x="14" y="16"/>
                      <a:pt x="11" y="11"/>
                    </a:cubicBezTo>
                    <a:cubicBezTo>
                      <a:pt x="9" y="6"/>
                      <a:pt x="8" y="1"/>
                      <a:pt x="10" y="0"/>
                    </a:cubicBezTo>
                    <a:cubicBezTo>
                      <a:pt x="8" y="0"/>
                      <a:pt x="6" y="0"/>
                      <a:pt x="4" y="0"/>
                    </a:cubicBezTo>
                    <a:cubicBezTo>
                      <a:pt x="5" y="2"/>
                      <a:pt x="7" y="7"/>
                      <a:pt x="7" y="8"/>
                    </a:cubicBezTo>
                    <a:cubicBezTo>
                      <a:pt x="7" y="10"/>
                      <a:pt x="5" y="8"/>
                      <a:pt x="4" y="10"/>
                    </a:cubicBezTo>
                    <a:cubicBezTo>
                      <a:pt x="4" y="12"/>
                      <a:pt x="3" y="21"/>
                      <a:pt x="5" y="23"/>
                    </a:cubicBezTo>
                    <a:cubicBezTo>
                      <a:pt x="7" y="24"/>
                      <a:pt x="2" y="23"/>
                      <a:pt x="2" y="25"/>
                    </a:cubicBezTo>
                    <a:cubicBezTo>
                      <a:pt x="2" y="26"/>
                      <a:pt x="1" y="32"/>
                      <a:pt x="0" y="33"/>
                    </a:cubicBezTo>
                    <a:cubicBezTo>
                      <a:pt x="0" y="33"/>
                      <a:pt x="1" y="34"/>
                      <a:pt x="2" y="36"/>
                    </a:cubicBezTo>
                    <a:cubicBezTo>
                      <a:pt x="2" y="36"/>
                      <a:pt x="2" y="36"/>
                      <a:pt x="2" y="36"/>
                    </a:cubicBezTo>
                    <a:cubicBezTo>
                      <a:pt x="3" y="36"/>
                      <a:pt x="6" y="40"/>
                      <a:pt x="7" y="40"/>
                    </a:cubicBezTo>
                    <a:cubicBezTo>
                      <a:pt x="9" y="40"/>
                      <a:pt x="13" y="38"/>
                      <a:pt x="14" y="41"/>
                    </a:cubicBezTo>
                    <a:cubicBezTo>
                      <a:pt x="14" y="44"/>
                      <a:pt x="12" y="50"/>
                      <a:pt x="12" y="51"/>
                    </a:cubicBezTo>
                    <a:cubicBezTo>
                      <a:pt x="13" y="53"/>
                      <a:pt x="19" y="62"/>
                      <a:pt x="19" y="61"/>
                    </a:cubicBezTo>
                    <a:cubicBezTo>
                      <a:pt x="20" y="60"/>
                      <a:pt x="18" y="56"/>
                      <a:pt x="20" y="54"/>
                    </a:cubicBezTo>
                    <a:cubicBezTo>
                      <a:pt x="22" y="52"/>
                      <a:pt x="25" y="54"/>
                      <a:pt x="25" y="49"/>
                    </a:cubicBezTo>
                    <a:cubicBezTo>
                      <a:pt x="24" y="43"/>
                      <a:pt x="27" y="43"/>
                      <a:pt x="24" y="40"/>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grpSp>
        <p:sp>
          <p:nvSpPr>
            <p:cNvPr id="114" name="Freeform 357"/>
            <p:cNvSpPr/>
            <p:nvPr/>
          </p:nvSpPr>
          <p:spPr bwMode="auto">
            <a:xfrm>
              <a:off x="7287055" y="3689001"/>
              <a:ext cx="158947" cy="115189"/>
            </a:xfrm>
            <a:custGeom>
              <a:avLst/>
              <a:gdLst>
                <a:gd name="T0" fmla="*/ 50 w 61"/>
                <a:gd name="T1" fmla="*/ 34 h 42"/>
                <a:gd name="T2" fmla="*/ 53 w 61"/>
                <a:gd name="T3" fmla="*/ 36 h 42"/>
                <a:gd name="T4" fmla="*/ 59 w 61"/>
                <a:gd name="T5" fmla="*/ 38 h 42"/>
                <a:gd name="T6" fmla="*/ 61 w 61"/>
                <a:gd name="T7" fmla="*/ 37 h 42"/>
                <a:gd name="T8" fmla="*/ 60 w 61"/>
                <a:gd name="T9" fmla="*/ 26 h 42"/>
                <a:gd name="T10" fmla="*/ 52 w 61"/>
                <a:gd name="T11" fmla="*/ 21 h 42"/>
                <a:gd name="T12" fmla="*/ 51 w 61"/>
                <a:gd name="T13" fmla="*/ 14 h 42"/>
                <a:gd name="T14" fmla="*/ 40 w 61"/>
                <a:gd name="T15" fmla="*/ 15 h 42"/>
                <a:gd name="T16" fmla="*/ 33 w 61"/>
                <a:gd name="T17" fmla="*/ 14 h 42"/>
                <a:gd name="T18" fmla="*/ 26 w 61"/>
                <a:gd name="T19" fmla="*/ 13 h 42"/>
                <a:gd name="T20" fmla="*/ 15 w 61"/>
                <a:gd name="T21" fmla="*/ 13 h 42"/>
                <a:gd name="T22" fmla="*/ 20 w 61"/>
                <a:gd name="T23" fmla="*/ 8 h 42"/>
                <a:gd name="T24" fmla="*/ 23 w 61"/>
                <a:gd name="T25" fmla="*/ 8 h 42"/>
                <a:gd name="T26" fmla="*/ 26 w 61"/>
                <a:gd name="T27" fmla="*/ 1 h 42"/>
                <a:gd name="T28" fmla="*/ 20 w 61"/>
                <a:gd name="T29" fmla="*/ 2 h 42"/>
                <a:gd name="T30" fmla="*/ 14 w 61"/>
                <a:gd name="T31" fmla="*/ 4 h 42"/>
                <a:gd name="T32" fmla="*/ 10 w 61"/>
                <a:gd name="T33" fmla="*/ 8 h 42"/>
                <a:gd name="T34" fmla="*/ 8 w 61"/>
                <a:gd name="T35" fmla="*/ 13 h 42"/>
                <a:gd name="T36" fmla="*/ 0 w 61"/>
                <a:gd name="T37" fmla="*/ 15 h 42"/>
                <a:gd name="T38" fmla="*/ 5 w 61"/>
                <a:gd name="T39" fmla="*/ 22 h 42"/>
                <a:gd name="T40" fmla="*/ 6 w 61"/>
                <a:gd name="T41" fmla="*/ 29 h 42"/>
                <a:gd name="T42" fmla="*/ 3 w 61"/>
                <a:gd name="T43" fmla="*/ 37 h 42"/>
                <a:gd name="T44" fmla="*/ 6 w 61"/>
                <a:gd name="T45" fmla="*/ 38 h 42"/>
                <a:gd name="T46" fmla="*/ 15 w 61"/>
                <a:gd name="T47" fmla="*/ 35 h 42"/>
                <a:gd name="T48" fmla="*/ 22 w 61"/>
                <a:gd name="T49" fmla="*/ 32 h 42"/>
                <a:gd name="T50" fmla="*/ 30 w 61"/>
                <a:gd name="T51" fmla="*/ 25 h 42"/>
                <a:gd name="T52" fmla="*/ 33 w 61"/>
                <a:gd name="T53" fmla="*/ 31 h 42"/>
                <a:gd name="T54" fmla="*/ 33 w 61"/>
                <a:gd name="T55" fmla="*/ 41 h 42"/>
                <a:gd name="T56" fmla="*/ 37 w 61"/>
                <a:gd name="T57" fmla="*/ 41 h 42"/>
                <a:gd name="T58" fmla="*/ 41 w 61"/>
                <a:gd name="T59" fmla="*/ 40 h 42"/>
                <a:gd name="T60" fmla="*/ 50 w 61"/>
                <a:gd name="T6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 h="42">
                  <a:moveTo>
                    <a:pt x="50" y="34"/>
                  </a:moveTo>
                  <a:cubicBezTo>
                    <a:pt x="52" y="35"/>
                    <a:pt x="51" y="36"/>
                    <a:pt x="53" y="36"/>
                  </a:cubicBezTo>
                  <a:cubicBezTo>
                    <a:pt x="54" y="36"/>
                    <a:pt x="57" y="36"/>
                    <a:pt x="59" y="38"/>
                  </a:cubicBezTo>
                  <a:cubicBezTo>
                    <a:pt x="60" y="37"/>
                    <a:pt x="61" y="37"/>
                    <a:pt x="61" y="37"/>
                  </a:cubicBezTo>
                  <a:cubicBezTo>
                    <a:pt x="61" y="37"/>
                    <a:pt x="60" y="29"/>
                    <a:pt x="60" y="26"/>
                  </a:cubicBezTo>
                  <a:cubicBezTo>
                    <a:pt x="59" y="24"/>
                    <a:pt x="52" y="21"/>
                    <a:pt x="52" y="21"/>
                  </a:cubicBezTo>
                  <a:cubicBezTo>
                    <a:pt x="51" y="14"/>
                    <a:pt x="51" y="14"/>
                    <a:pt x="51" y="14"/>
                  </a:cubicBezTo>
                  <a:cubicBezTo>
                    <a:pt x="51" y="14"/>
                    <a:pt x="42" y="16"/>
                    <a:pt x="40" y="15"/>
                  </a:cubicBezTo>
                  <a:cubicBezTo>
                    <a:pt x="38" y="14"/>
                    <a:pt x="35" y="16"/>
                    <a:pt x="33" y="14"/>
                  </a:cubicBezTo>
                  <a:cubicBezTo>
                    <a:pt x="32" y="12"/>
                    <a:pt x="29" y="15"/>
                    <a:pt x="26" y="13"/>
                  </a:cubicBezTo>
                  <a:cubicBezTo>
                    <a:pt x="23" y="12"/>
                    <a:pt x="15" y="14"/>
                    <a:pt x="15" y="13"/>
                  </a:cubicBezTo>
                  <a:cubicBezTo>
                    <a:pt x="14" y="11"/>
                    <a:pt x="18" y="7"/>
                    <a:pt x="20" y="8"/>
                  </a:cubicBezTo>
                  <a:cubicBezTo>
                    <a:pt x="21" y="8"/>
                    <a:pt x="22" y="8"/>
                    <a:pt x="23" y="8"/>
                  </a:cubicBezTo>
                  <a:cubicBezTo>
                    <a:pt x="24" y="6"/>
                    <a:pt x="26" y="2"/>
                    <a:pt x="26" y="1"/>
                  </a:cubicBezTo>
                  <a:cubicBezTo>
                    <a:pt x="25" y="0"/>
                    <a:pt x="22" y="1"/>
                    <a:pt x="20" y="2"/>
                  </a:cubicBezTo>
                  <a:cubicBezTo>
                    <a:pt x="18" y="4"/>
                    <a:pt x="15" y="2"/>
                    <a:pt x="14" y="4"/>
                  </a:cubicBezTo>
                  <a:cubicBezTo>
                    <a:pt x="13" y="6"/>
                    <a:pt x="12" y="8"/>
                    <a:pt x="10" y="8"/>
                  </a:cubicBezTo>
                  <a:cubicBezTo>
                    <a:pt x="8" y="8"/>
                    <a:pt x="10" y="12"/>
                    <a:pt x="8" y="13"/>
                  </a:cubicBezTo>
                  <a:cubicBezTo>
                    <a:pt x="5" y="14"/>
                    <a:pt x="1" y="13"/>
                    <a:pt x="0" y="15"/>
                  </a:cubicBezTo>
                  <a:cubicBezTo>
                    <a:pt x="0" y="18"/>
                    <a:pt x="5" y="19"/>
                    <a:pt x="5" y="22"/>
                  </a:cubicBezTo>
                  <a:cubicBezTo>
                    <a:pt x="5" y="24"/>
                    <a:pt x="8" y="27"/>
                    <a:pt x="6" y="29"/>
                  </a:cubicBezTo>
                  <a:cubicBezTo>
                    <a:pt x="4" y="30"/>
                    <a:pt x="3" y="33"/>
                    <a:pt x="3" y="37"/>
                  </a:cubicBezTo>
                  <a:cubicBezTo>
                    <a:pt x="4" y="38"/>
                    <a:pt x="6" y="39"/>
                    <a:pt x="6" y="38"/>
                  </a:cubicBezTo>
                  <a:cubicBezTo>
                    <a:pt x="8" y="35"/>
                    <a:pt x="15" y="38"/>
                    <a:pt x="15" y="35"/>
                  </a:cubicBezTo>
                  <a:cubicBezTo>
                    <a:pt x="15" y="33"/>
                    <a:pt x="22" y="34"/>
                    <a:pt x="22" y="32"/>
                  </a:cubicBezTo>
                  <a:cubicBezTo>
                    <a:pt x="22" y="29"/>
                    <a:pt x="27" y="24"/>
                    <a:pt x="30" y="25"/>
                  </a:cubicBezTo>
                  <a:cubicBezTo>
                    <a:pt x="32" y="25"/>
                    <a:pt x="29" y="30"/>
                    <a:pt x="33" y="31"/>
                  </a:cubicBezTo>
                  <a:cubicBezTo>
                    <a:pt x="36" y="33"/>
                    <a:pt x="31" y="39"/>
                    <a:pt x="33" y="41"/>
                  </a:cubicBezTo>
                  <a:cubicBezTo>
                    <a:pt x="34" y="42"/>
                    <a:pt x="35" y="41"/>
                    <a:pt x="37" y="41"/>
                  </a:cubicBezTo>
                  <a:cubicBezTo>
                    <a:pt x="38" y="41"/>
                    <a:pt x="40" y="40"/>
                    <a:pt x="41" y="40"/>
                  </a:cubicBezTo>
                  <a:cubicBezTo>
                    <a:pt x="44" y="37"/>
                    <a:pt x="49" y="33"/>
                    <a:pt x="50" y="34"/>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5" name="Freeform 358"/>
            <p:cNvSpPr/>
            <p:nvPr/>
          </p:nvSpPr>
          <p:spPr bwMode="auto">
            <a:xfrm>
              <a:off x="4202237" y="4078873"/>
              <a:ext cx="18824" cy="42088"/>
            </a:xfrm>
            <a:custGeom>
              <a:avLst/>
              <a:gdLst>
                <a:gd name="T0" fmla="*/ 6 w 7"/>
                <a:gd name="T1" fmla="*/ 14 h 15"/>
                <a:gd name="T2" fmla="*/ 3 w 7"/>
                <a:gd name="T3" fmla="*/ 11 h 15"/>
                <a:gd name="T4" fmla="*/ 0 w 7"/>
                <a:gd name="T5" fmla="*/ 5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2"/>
                    <a:pt x="3" y="11"/>
                  </a:cubicBezTo>
                  <a:cubicBezTo>
                    <a:pt x="3" y="9"/>
                    <a:pt x="0" y="8"/>
                    <a:pt x="0" y="5"/>
                  </a:cubicBezTo>
                  <a:cubicBezTo>
                    <a:pt x="0" y="2"/>
                    <a:pt x="1" y="0"/>
                    <a:pt x="3" y="3"/>
                  </a:cubicBezTo>
                  <a:cubicBezTo>
                    <a:pt x="5" y="6"/>
                    <a:pt x="4" y="8"/>
                    <a:pt x="4" y="9"/>
                  </a:cubicBezTo>
                  <a:cubicBezTo>
                    <a:pt x="4" y="10"/>
                    <a:pt x="7" y="12"/>
                    <a:pt x="6" y="14"/>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6" name="Freeform 359"/>
            <p:cNvSpPr/>
            <p:nvPr/>
          </p:nvSpPr>
          <p:spPr bwMode="auto">
            <a:xfrm>
              <a:off x="4551502" y="4417793"/>
              <a:ext cx="23005" cy="22152"/>
            </a:xfrm>
            <a:custGeom>
              <a:avLst/>
              <a:gdLst>
                <a:gd name="T0" fmla="*/ 2 w 9"/>
                <a:gd name="T1" fmla="*/ 7 h 8"/>
                <a:gd name="T2" fmla="*/ 1 w 9"/>
                <a:gd name="T3" fmla="*/ 3 h 8"/>
                <a:gd name="T4" fmla="*/ 7 w 9"/>
                <a:gd name="T5" fmla="*/ 1 h 8"/>
                <a:gd name="T6" fmla="*/ 8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0" y="6"/>
                    <a:pt x="3" y="4"/>
                    <a:pt x="1" y="3"/>
                  </a:cubicBezTo>
                  <a:cubicBezTo>
                    <a:pt x="0" y="2"/>
                    <a:pt x="5" y="0"/>
                    <a:pt x="7" y="1"/>
                  </a:cubicBezTo>
                  <a:cubicBezTo>
                    <a:pt x="9" y="3"/>
                    <a:pt x="9" y="5"/>
                    <a:pt x="8" y="6"/>
                  </a:cubicBezTo>
                  <a:cubicBezTo>
                    <a:pt x="6" y="7"/>
                    <a:pt x="2" y="8"/>
                    <a:pt x="2" y="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7" name="Freeform 360"/>
            <p:cNvSpPr/>
            <p:nvPr/>
          </p:nvSpPr>
          <p:spPr bwMode="auto">
            <a:xfrm>
              <a:off x="6768388" y="3677926"/>
              <a:ext cx="71108" cy="64241"/>
            </a:xfrm>
            <a:custGeom>
              <a:avLst/>
              <a:gdLst>
                <a:gd name="T0" fmla="*/ 25 w 27"/>
                <a:gd name="T1" fmla="*/ 18 h 23"/>
                <a:gd name="T2" fmla="*/ 20 w 27"/>
                <a:gd name="T3" fmla="*/ 12 h 23"/>
                <a:gd name="T4" fmla="*/ 17 w 27"/>
                <a:gd name="T5" fmla="*/ 5 h 23"/>
                <a:gd name="T6" fmla="*/ 15 w 27"/>
                <a:gd name="T7" fmla="*/ 1 h 23"/>
                <a:gd name="T8" fmla="*/ 8 w 27"/>
                <a:gd name="T9" fmla="*/ 0 h 23"/>
                <a:gd name="T10" fmla="*/ 0 w 27"/>
                <a:gd name="T11" fmla="*/ 2 h 23"/>
                <a:gd name="T12" fmla="*/ 1 w 27"/>
                <a:gd name="T13" fmla="*/ 8 h 23"/>
                <a:gd name="T14" fmla="*/ 8 w 27"/>
                <a:gd name="T15" fmla="*/ 11 h 23"/>
                <a:gd name="T16" fmla="*/ 9 w 27"/>
                <a:gd name="T17" fmla="*/ 14 h 23"/>
                <a:gd name="T18" fmla="*/ 10 w 27"/>
                <a:gd name="T19" fmla="*/ 14 h 23"/>
                <a:gd name="T20" fmla="*/ 12 w 27"/>
                <a:gd name="T21" fmla="*/ 15 h 23"/>
                <a:gd name="T22" fmla="*/ 16 w 27"/>
                <a:gd name="T23" fmla="*/ 17 h 23"/>
                <a:gd name="T24" fmla="*/ 20 w 27"/>
                <a:gd name="T25" fmla="*/ 19 h 23"/>
                <a:gd name="T26" fmla="*/ 21 w 27"/>
                <a:gd name="T27" fmla="*/ 23 h 23"/>
                <a:gd name="T28" fmla="*/ 27 w 27"/>
                <a:gd name="T29" fmla="*/ 22 h 23"/>
                <a:gd name="T30" fmla="*/ 25 w 27"/>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3">
                  <a:moveTo>
                    <a:pt x="25" y="18"/>
                  </a:moveTo>
                  <a:cubicBezTo>
                    <a:pt x="25" y="16"/>
                    <a:pt x="20" y="14"/>
                    <a:pt x="20" y="12"/>
                  </a:cubicBezTo>
                  <a:cubicBezTo>
                    <a:pt x="20" y="10"/>
                    <a:pt x="17" y="7"/>
                    <a:pt x="17" y="5"/>
                  </a:cubicBezTo>
                  <a:cubicBezTo>
                    <a:pt x="17" y="4"/>
                    <a:pt x="16" y="2"/>
                    <a:pt x="15" y="1"/>
                  </a:cubicBezTo>
                  <a:cubicBezTo>
                    <a:pt x="13" y="0"/>
                    <a:pt x="10" y="0"/>
                    <a:pt x="8" y="0"/>
                  </a:cubicBezTo>
                  <a:cubicBezTo>
                    <a:pt x="5" y="0"/>
                    <a:pt x="3" y="1"/>
                    <a:pt x="0" y="2"/>
                  </a:cubicBezTo>
                  <a:cubicBezTo>
                    <a:pt x="1" y="4"/>
                    <a:pt x="0" y="5"/>
                    <a:pt x="1" y="8"/>
                  </a:cubicBezTo>
                  <a:cubicBezTo>
                    <a:pt x="3" y="12"/>
                    <a:pt x="6" y="10"/>
                    <a:pt x="8" y="11"/>
                  </a:cubicBezTo>
                  <a:cubicBezTo>
                    <a:pt x="8" y="11"/>
                    <a:pt x="9" y="12"/>
                    <a:pt x="9" y="14"/>
                  </a:cubicBezTo>
                  <a:cubicBezTo>
                    <a:pt x="9" y="14"/>
                    <a:pt x="9" y="14"/>
                    <a:pt x="10" y="14"/>
                  </a:cubicBezTo>
                  <a:cubicBezTo>
                    <a:pt x="11" y="14"/>
                    <a:pt x="12" y="15"/>
                    <a:pt x="12" y="15"/>
                  </a:cubicBezTo>
                  <a:cubicBezTo>
                    <a:pt x="14" y="16"/>
                    <a:pt x="15" y="17"/>
                    <a:pt x="16" y="17"/>
                  </a:cubicBezTo>
                  <a:cubicBezTo>
                    <a:pt x="17" y="18"/>
                    <a:pt x="18" y="16"/>
                    <a:pt x="20" y="19"/>
                  </a:cubicBezTo>
                  <a:cubicBezTo>
                    <a:pt x="21" y="21"/>
                    <a:pt x="22" y="21"/>
                    <a:pt x="21" y="23"/>
                  </a:cubicBezTo>
                  <a:cubicBezTo>
                    <a:pt x="23" y="23"/>
                    <a:pt x="25" y="23"/>
                    <a:pt x="27" y="22"/>
                  </a:cubicBezTo>
                  <a:cubicBezTo>
                    <a:pt x="26" y="20"/>
                    <a:pt x="25" y="19"/>
                    <a:pt x="25" y="18"/>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8" name="Freeform 361"/>
            <p:cNvSpPr>
              <a:spLocks noEditPoints="1"/>
            </p:cNvSpPr>
            <p:nvPr/>
          </p:nvSpPr>
          <p:spPr bwMode="auto">
            <a:xfrm>
              <a:off x="6799758" y="3664633"/>
              <a:ext cx="104571" cy="88607"/>
            </a:xfrm>
            <a:custGeom>
              <a:avLst/>
              <a:gdLst>
                <a:gd name="T0" fmla="*/ 38 w 40"/>
                <a:gd name="T1" fmla="*/ 10 h 32"/>
                <a:gd name="T2" fmla="*/ 30 w 40"/>
                <a:gd name="T3" fmla="*/ 1 h 32"/>
                <a:gd name="T4" fmla="*/ 25 w 40"/>
                <a:gd name="T5" fmla="*/ 5 h 32"/>
                <a:gd name="T6" fmla="*/ 22 w 40"/>
                <a:gd name="T7" fmla="*/ 5 h 32"/>
                <a:gd name="T8" fmla="*/ 16 w 40"/>
                <a:gd name="T9" fmla="*/ 1 h 32"/>
                <a:gd name="T10" fmla="*/ 13 w 40"/>
                <a:gd name="T11" fmla="*/ 0 h 32"/>
                <a:gd name="T12" fmla="*/ 11 w 40"/>
                <a:gd name="T13" fmla="*/ 3 h 32"/>
                <a:gd name="T14" fmla="*/ 14 w 40"/>
                <a:gd name="T15" fmla="*/ 6 h 32"/>
                <a:gd name="T16" fmla="*/ 8 w 40"/>
                <a:gd name="T17" fmla="*/ 6 h 32"/>
                <a:gd name="T18" fmla="*/ 2 w 40"/>
                <a:gd name="T19" fmla="*/ 4 h 32"/>
                <a:gd name="T20" fmla="*/ 5 w 40"/>
                <a:gd name="T21" fmla="*/ 10 h 32"/>
                <a:gd name="T22" fmla="*/ 8 w 40"/>
                <a:gd name="T23" fmla="*/ 17 h 32"/>
                <a:gd name="T24" fmla="*/ 13 w 40"/>
                <a:gd name="T25" fmla="*/ 23 h 32"/>
                <a:gd name="T26" fmla="*/ 15 w 40"/>
                <a:gd name="T27" fmla="*/ 27 h 32"/>
                <a:gd name="T28" fmla="*/ 24 w 40"/>
                <a:gd name="T29" fmla="*/ 21 h 32"/>
                <a:gd name="T30" fmla="*/ 26 w 40"/>
                <a:gd name="T31" fmla="*/ 28 h 32"/>
                <a:gd name="T32" fmla="*/ 31 w 40"/>
                <a:gd name="T33" fmla="*/ 32 h 32"/>
                <a:gd name="T34" fmla="*/ 33 w 40"/>
                <a:gd name="T35" fmla="*/ 28 h 32"/>
                <a:gd name="T36" fmla="*/ 38 w 40"/>
                <a:gd name="T37" fmla="*/ 10 h 32"/>
                <a:gd name="T38" fmla="*/ 4 w 40"/>
                <a:gd name="T39" fmla="*/ 22 h 32"/>
                <a:gd name="T40" fmla="*/ 0 w 40"/>
                <a:gd name="T41" fmla="*/ 20 h 32"/>
                <a:gd name="T42" fmla="*/ 3 w 40"/>
                <a:gd name="T43" fmla="*/ 25 h 32"/>
                <a:gd name="T44" fmla="*/ 8 w 40"/>
                <a:gd name="T45" fmla="*/ 28 h 32"/>
                <a:gd name="T46" fmla="*/ 9 w 40"/>
                <a:gd name="T47" fmla="*/ 28 h 32"/>
                <a:gd name="T48" fmla="*/ 8 w 40"/>
                <a:gd name="T49" fmla="*/ 24 h 32"/>
                <a:gd name="T50" fmla="*/ 4 w 40"/>
                <a:gd name="T5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32">
                  <a:moveTo>
                    <a:pt x="38" y="10"/>
                  </a:moveTo>
                  <a:cubicBezTo>
                    <a:pt x="37" y="9"/>
                    <a:pt x="34" y="5"/>
                    <a:pt x="30" y="1"/>
                  </a:cubicBezTo>
                  <a:cubicBezTo>
                    <a:pt x="29" y="4"/>
                    <a:pt x="26" y="3"/>
                    <a:pt x="25" y="5"/>
                  </a:cubicBezTo>
                  <a:cubicBezTo>
                    <a:pt x="25" y="7"/>
                    <a:pt x="23" y="5"/>
                    <a:pt x="22" y="5"/>
                  </a:cubicBezTo>
                  <a:cubicBezTo>
                    <a:pt x="21" y="5"/>
                    <a:pt x="18" y="1"/>
                    <a:pt x="16" y="1"/>
                  </a:cubicBezTo>
                  <a:cubicBezTo>
                    <a:pt x="15" y="1"/>
                    <a:pt x="14" y="0"/>
                    <a:pt x="13" y="0"/>
                  </a:cubicBezTo>
                  <a:cubicBezTo>
                    <a:pt x="12" y="1"/>
                    <a:pt x="11" y="2"/>
                    <a:pt x="11" y="3"/>
                  </a:cubicBezTo>
                  <a:cubicBezTo>
                    <a:pt x="12" y="4"/>
                    <a:pt x="15" y="5"/>
                    <a:pt x="14" y="6"/>
                  </a:cubicBezTo>
                  <a:cubicBezTo>
                    <a:pt x="13" y="7"/>
                    <a:pt x="9" y="7"/>
                    <a:pt x="8" y="6"/>
                  </a:cubicBezTo>
                  <a:cubicBezTo>
                    <a:pt x="7" y="5"/>
                    <a:pt x="3" y="3"/>
                    <a:pt x="2" y="4"/>
                  </a:cubicBezTo>
                  <a:cubicBezTo>
                    <a:pt x="2" y="5"/>
                    <a:pt x="6" y="9"/>
                    <a:pt x="5" y="10"/>
                  </a:cubicBezTo>
                  <a:cubicBezTo>
                    <a:pt x="5" y="12"/>
                    <a:pt x="8" y="15"/>
                    <a:pt x="8" y="17"/>
                  </a:cubicBezTo>
                  <a:cubicBezTo>
                    <a:pt x="8" y="19"/>
                    <a:pt x="13" y="21"/>
                    <a:pt x="13" y="23"/>
                  </a:cubicBezTo>
                  <a:cubicBezTo>
                    <a:pt x="13" y="24"/>
                    <a:pt x="14" y="25"/>
                    <a:pt x="15" y="27"/>
                  </a:cubicBezTo>
                  <a:cubicBezTo>
                    <a:pt x="18" y="25"/>
                    <a:pt x="22" y="22"/>
                    <a:pt x="24" y="21"/>
                  </a:cubicBezTo>
                  <a:cubicBezTo>
                    <a:pt x="28" y="19"/>
                    <a:pt x="26" y="27"/>
                    <a:pt x="26" y="28"/>
                  </a:cubicBezTo>
                  <a:cubicBezTo>
                    <a:pt x="25" y="29"/>
                    <a:pt x="28" y="31"/>
                    <a:pt x="31" y="32"/>
                  </a:cubicBezTo>
                  <a:cubicBezTo>
                    <a:pt x="31" y="31"/>
                    <a:pt x="32" y="29"/>
                    <a:pt x="33" y="28"/>
                  </a:cubicBezTo>
                  <a:cubicBezTo>
                    <a:pt x="37" y="23"/>
                    <a:pt x="40" y="15"/>
                    <a:pt x="38" y="10"/>
                  </a:cubicBezTo>
                  <a:close/>
                  <a:moveTo>
                    <a:pt x="4" y="22"/>
                  </a:moveTo>
                  <a:cubicBezTo>
                    <a:pt x="3" y="22"/>
                    <a:pt x="2" y="21"/>
                    <a:pt x="0" y="20"/>
                  </a:cubicBezTo>
                  <a:cubicBezTo>
                    <a:pt x="0" y="22"/>
                    <a:pt x="0" y="24"/>
                    <a:pt x="3" y="25"/>
                  </a:cubicBezTo>
                  <a:cubicBezTo>
                    <a:pt x="6" y="26"/>
                    <a:pt x="1" y="27"/>
                    <a:pt x="8" y="28"/>
                  </a:cubicBezTo>
                  <a:cubicBezTo>
                    <a:pt x="8" y="28"/>
                    <a:pt x="9" y="28"/>
                    <a:pt x="9" y="28"/>
                  </a:cubicBezTo>
                  <a:cubicBezTo>
                    <a:pt x="10" y="26"/>
                    <a:pt x="9" y="26"/>
                    <a:pt x="8" y="24"/>
                  </a:cubicBezTo>
                  <a:cubicBezTo>
                    <a:pt x="6" y="21"/>
                    <a:pt x="5" y="23"/>
                    <a:pt x="4" y="2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9" name="Freeform 362"/>
            <p:cNvSpPr/>
            <p:nvPr/>
          </p:nvSpPr>
          <p:spPr bwMode="auto">
            <a:xfrm>
              <a:off x="7134382" y="3755457"/>
              <a:ext cx="301162" cy="230378"/>
            </a:xfrm>
            <a:custGeom>
              <a:avLst/>
              <a:gdLst>
                <a:gd name="T0" fmla="*/ 111 w 115"/>
                <a:gd name="T1" fmla="*/ 12 h 83"/>
                <a:gd name="T2" fmla="*/ 108 w 115"/>
                <a:gd name="T3" fmla="*/ 10 h 83"/>
                <a:gd name="T4" fmla="*/ 99 w 115"/>
                <a:gd name="T5" fmla="*/ 16 h 83"/>
                <a:gd name="T6" fmla="*/ 95 w 115"/>
                <a:gd name="T7" fmla="*/ 17 h 83"/>
                <a:gd name="T8" fmla="*/ 91 w 115"/>
                <a:gd name="T9" fmla="*/ 17 h 83"/>
                <a:gd name="T10" fmla="*/ 91 w 115"/>
                <a:gd name="T11" fmla="*/ 7 h 83"/>
                <a:gd name="T12" fmla="*/ 88 w 115"/>
                <a:gd name="T13" fmla="*/ 1 h 83"/>
                <a:gd name="T14" fmla="*/ 80 w 115"/>
                <a:gd name="T15" fmla="*/ 8 h 83"/>
                <a:gd name="T16" fmla="*/ 73 w 115"/>
                <a:gd name="T17" fmla="*/ 11 h 83"/>
                <a:gd name="T18" fmla="*/ 64 w 115"/>
                <a:gd name="T19" fmla="*/ 14 h 83"/>
                <a:gd name="T20" fmla="*/ 57 w 115"/>
                <a:gd name="T21" fmla="*/ 12 h 83"/>
                <a:gd name="T22" fmla="*/ 51 w 115"/>
                <a:gd name="T23" fmla="*/ 9 h 83"/>
                <a:gd name="T24" fmla="*/ 44 w 115"/>
                <a:gd name="T25" fmla="*/ 8 h 83"/>
                <a:gd name="T26" fmla="*/ 38 w 115"/>
                <a:gd name="T27" fmla="*/ 12 h 83"/>
                <a:gd name="T28" fmla="*/ 33 w 115"/>
                <a:gd name="T29" fmla="*/ 20 h 83"/>
                <a:gd name="T30" fmla="*/ 22 w 115"/>
                <a:gd name="T31" fmla="*/ 27 h 83"/>
                <a:gd name="T32" fmla="*/ 15 w 115"/>
                <a:gd name="T33" fmla="*/ 29 h 83"/>
                <a:gd name="T34" fmla="*/ 9 w 115"/>
                <a:gd name="T35" fmla="*/ 28 h 83"/>
                <a:gd name="T36" fmla="*/ 5 w 115"/>
                <a:gd name="T37" fmla="*/ 31 h 83"/>
                <a:gd name="T38" fmla="*/ 2 w 115"/>
                <a:gd name="T39" fmla="*/ 38 h 83"/>
                <a:gd name="T40" fmla="*/ 1 w 115"/>
                <a:gd name="T41" fmla="*/ 45 h 83"/>
                <a:gd name="T42" fmla="*/ 1 w 115"/>
                <a:gd name="T43" fmla="*/ 53 h 83"/>
                <a:gd name="T44" fmla="*/ 3 w 115"/>
                <a:gd name="T45" fmla="*/ 62 h 83"/>
                <a:gd name="T46" fmla="*/ 10 w 115"/>
                <a:gd name="T47" fmla="*/ 67 h 83"/>
                <a:gd name="T48" fmla="*/ 2 w 115"/>
                <a:gd name="T49" fmla="*/ 78 h 83"/>
                <a:gd name="T50" fmla="*/ 4 w 115"/>
                <a:gd name="T51" fmla="*/ 81 h 83"/>
                <a:gd name="T52" fmla="*/ 16 w 115"/>
                <a:gd name="T53" fmla="*/ 82 h 83"/>
                <a:gd name="T54" fmla="*/ 49 w 115"/>
                <a:gd name="T55" fmla="*/ 78 h 83"/>
                <a:gd name="T56" fmla="*/ 48 w 115"/>
                <a:gd name="T57" fmla="*/ 70 h 83"/>
                <a:gd name="T58" fmla="*/ 54 w 115"/>
                <a:gd name="T59" fmla="*/ 66 h 83"/>
                <a:gd name="T60" fmla="*/ 60 w 115"/>
                <a:gd name="T61" fmla="*/ 65 h 83"/>
                <a:gd name="T62" fmla="*/ 68 w 115"/>
                <a:gd name="T63" fmla="*/ 62 h 83"/>
                <a:gd name="T64" fmla="*/ 72 w 115"/>
                <a:gd name="T65" fmla="*/ 58 h 83"/>
                <a:gd name="T66" fmla="*/ 75 w 115"/>
                <a:gd name="T67" fmla="*/ 50 h 83"/>
                <a:gd name="T68" fmla="*/ 80 w 115"/>
                <a:gd name="T69" fmla="*/ 46 h 83"/>
                <a:gd name="T70" fmla="*/ 78 w 115"/>
                <a:gd name="T71" fmla="*/ 41 h 83"/>
                <a:gd name="T72" fmla="*/ 87 w 115"/>
                <a:gd name="T73" fmla="*/ 41 h 83"/>
                <a:gd name="T74" fmla="*/ 87 w 115"/>
                <a:gd name="T75" fmla="*/ 35 h 83"/>
                <a:gd name="T76" fmla="*/ 91 w 115"/>
                <a:gd name="T77" fmla="*/ 29 h 83"/>
                <a:gd name="T78" fmla="*/ 90 w 115"/>
                <a:gd name="T79" fmla="*/ 25 h 83"/>
                <a:gd name="T80" fmla="*/ 91 w 115"/>
                <a:gd name="T81" fmla="*/ 20 h 83"/>
                <a:gd name="T82" fmla="*/ 92 w 115"/>
                <a:gd name="T83" fmla="*/ 20 h 83"/>
                <a:gd name="T84" fmla="*/ 96 w 115"/>
                <a:gd name="T85" fmla="*/ 19 h 83"/>
                <a:gd name="T86" fmla="*/ 107 w 115"/>
                <a:gd name="T87" fmla="*/ 15 h 83"/>
                <a:gd name="T88" fmla="*/ 115 w 115"/>
                <a:gd name="T89" fmla="*/ 13 h 83"/>
                <a:gd name="T90" fmla="*/ 111 w 115"/>
                <a:gd name="T91" fmla="*/ 1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83">
                  <a:moveTo>
                    <a:pt x="111" y="12"/>
                  </a:moveTo>
                  <a:cubicBezTo>
                    <a:pt x="109" y="12"/>
                    <a:pt x="110" y="11"/>
                    <a:pt x="108" y="10"/>
                  </a:cubicBezTo>
                  <a:cubicBezTo>
                    <a:pt x="107" y="9"/>
                    <a:pt x="102" y="13"/>
                    <a:pt x="99" y="16"/>
                  </a:cubicBezTo>
                  <a:cubicBezTo>
                    <a:pt x="98" y="16"/>
                    <a:pt x="96" y="17"/>
                    <a:pt x="95" y="17"/>
                  </a:cubicBezTo>
                  <a:cubicBezTo>
                    <a:pt x="93" y="17"/>
                    <a:pt x="92" y="18"/>
                    <a:pt x="91" y="17"/>
                  </a:cubicBezTo>
                  <a:cubicBezTo>
                    <a:pt x="89" y="15"/>
                    <a:pt x="94" y="9"/>
                    <a:pt x="91" y="7"/>
                  </a:cubicBezTo>
                  <a:cubicBezTo>
                    <a:pt x="87" y="6"/>
                    <a:pt x="90" y="1"/>
                    <a:pt x="88" y="1"/>
                  </a:cubicBezTo>
                  <a:cubicBezTo>
                    <a:pt x="85" y="0"/>
                    <a:pt x="80" y="5"/>
                    <a:pt x="80" y="8"/>
                  </a:cubicBezTo>
                  <a:cubicBezTo>
                    <a:pt x="80" y="10"/>
                    <a:pt x="73" y="9"/>
                    <a:pt x="73" y="11"/>
                  </a:cubicBezTo>
                  <a:cubicBezTo>
                    <a:pt x="73" y="14"/>
                    <a:pt x="66" y="11"/>
                    <a:pt x="64" y="14"/>
                  </a:cubicBezTo>
                  <a:cubicBezTo>
                    <a:pt x="63" y="16"/>
                    <a:pt x="60" y="12"/>
                    <a:pt x="57" y="12"/>
                  </a:cubicBezTo>
                  <a:cubicBezTo>
                    <a:pt x="55" y="12"/>
                    <a:pt x="54" y="9"/>
                    <a:pt x="51" y="9"/>
                  </a:cubicBezTo>
                  <a:cubicBezTo>
                    <a:pt x="48" y="10"/>
                    <a:pt x="46" y="9"/>
                    <a:pt x="44" y="8"/>
                  </a:cubicBezTo>
                  <a:cubicBezTo>
                    <a:pt x="42" y="8"/>
                    <a:pt x="40" y="13"/>
                    <a:pt x="38" y="12"/>
                  </a:cubicBezTo>
                  <a:cubicBezTo>
                    <a:pt x="35" y="11"/>
                    <a:pt x="34" y="17"/>
                    <a:pt x="33" y="20"/>
                  </a:cubicBezTo>
                  <a:cubicBezTo>
                    <a:pt x="32" y="23"/>
                    <a:pt x="21" y="23"/>
                    <a:pt x="22" y="27"/>
                  </a:cubicBezTo>
                  <a:cubicBezTo>
                    <a:pt x="22" y="30"/>
                    <a:pt x="15" y="31"/>
                    <a:pt x="15" y="29"/>
                  </a:cubicBezTo>
                  <a:cubicBezTo>
                    <a:pt x="14" y="27"/>
                    <a:pt x="10" y="28"/>
                    <a:pt x="9" y="28"/>
                  </a:cubicBezTo>
                  <a:cubicBezTo>
                    <a:pt x="8" y="27"/>
                    <a:pt x="5" y="28"/>
                    <a:pt x="5" y="31"/>
                  </a:cubicBezTo>
                  <a:cubicBezTo>
                    <a:pt x="6" y="35"/>
                    <a:pt x="3" y="36"/>
                    <a:pt x="2" y="38"/>
                  </a:cubicBezTo>
                  <a:cubicBezTo>
                    <a:pt x="2" y="39"/>
                    <a:pt x="0" y="43"/>
                    <a:pt x="1" y="45"/>
                  </a:cubicBezTo>
                  <a:cubicBezTo>
                    <a:pt x="3" y="47"/>
                    <a:pt x="0" y="50"/>
                    <a:pt x="1" y="53"/>
                  </a:cubicBezTo>
                  <a:cubicBezTo>
                    <a:pt x="3" y="57"/>
                    <a:pt x="2" y="61"/>
                    <a:pt x="3" y="62"/>
                  </a:cubicBezTo>
                  <a:cubicBezTo>
                    <a:pt x="3" y="64"/>
                    <a:pt x="9" y="63"/>
                    <a:pt x="10" y="67"/>
                  </a:cubicBezTo>
                  <a:cubicBezTo>
                    <a:pt x="12" y="70"/>
                    <a:pt x="3" y="76"/>
                    <a:pt x="2" y="78"/>
                  </a:cubicBezTo>
                  <a:cubicBezTo>
                    <a:pt x="2" y="79"/>
                    <a:pt x="3" y="80"/>
                    <a:pt x="4" y="81"/>
                  </a:cubicBezTo>
                  <a:cubicBezTo>
                    <a:pt x="7" y="81"/>
                    <a:pt x="12" y="81"/>
                    <a:pt x="16" y="82"/>
                  </a:cubicBezTo>
                  <a:cubicBezTo>
                    <a:pt x="21" y="83"/>
                    <a:pt x="48" y="79"/>
                    <a:pt x="49" y="78"/>
                  </a:cubicBezTo>
                  <a:cubicBezTo>
                    <a:pt x="49" y="77"/>
                    <a:pt x="48" y="71"/>
                    <a:pt x="48" y="70"/>
                  </a:cubicBezTo>
                  <a:cubicBezTo>
                    <a:pt x="48" y="69"/>
                    <a:pt x="51" y="66"/>
                    <a:pt x="54" y="66"/>
                  </a:cubicBezTo>
                  <a:cubicBezTo>
                    <a:pt x="57" y="66"/>
                    <a:pt x="60" y="67"/>
                    <a:pt x="60" y="65"/>
                  </a:cubicBezTo>
                  <a:cubicBezTo>
                    <a:pt x="60" y="63"/>
                    <a:pt x="68" y="60"/>
                    <a:pt x="68" y="62"/>
                  </a:cubicBezTo>
                  <a:cubicBezTo>
                    <a:pt x="69" y="64"/>
                    <a:pt x="72" y="63"/>
                    <a:pt x="72" y="58"/>
                  </a:cubicBezTo>
                  <a:cubicBezTo>
                    <a:pt x="72" y="54"/>
                    <a:pt x="72" y="50"/>
                    <a:pt x="75" y="50"/>
                  </a:cubicBezTo>
                  <a:cubicBezTo>
                    <a:pt x="78" y="50"/>
                    <a:pt x="80" y="48"/>
                    <a:pt x="80" y="46"/>
                  </a:cubicBezTo>
                  <a:cubicBezTo>
                    <a:pt x="80" y="45"/>
                    <a:pt x="77" y="42"/>
                    <a:pt x="78" y="41"/>
                  </a:cubicBezTo>
                  <a:cubicBezTo>
                    <a:pt x="78" y="40"/>
                    <a:pt x="86" y="44"/>
                    <a:pt x="87" y="41"/>
                  </a:cubicBezTo>
                  <a:cubicBezTo>
                    <a:pt x="88" y="39"/>
                    <a:pt x="86" y="37"/>
                    <a:pt x="87" y="35"/>
                  </a:cubicBezTo>
                  <a:cubicBezTo>
                    <a:pt x="88" y="33"/>
                    <a:pt x="91" y="31"/>
                    <a:pt x="91" y="29"/>
                  </a:cubicBezTo>
                  <a:cubicBezTo>
                    <a:pt x="91" y="27"/>
                    <a:pt x="91" y="26"/>
                    <a:pt x="90" y="25"/>
                  </a:cubicBezTo>
                  <a:cubicBezTo>
                    <a:pt x="88" y="23"/>
                    <a:pt x="89" y="21"/>
                    <a:pt x="91" y="20"/>
                  </a:cubicBezTo>
                  <a:cubicBezTo>
                    <a:pt x="91" y="20"/>
                    <a:pt x="92" y="20"/>
                    <a:pt x="92" y="20"/>
                  </a:cubicBezTo>
                  <a:cubicBezTo>
                    <a:pt x="94" y="20"/>
                    <a:pt x="95" y="19"/>
                    <a:pt x="96" y="19"/>
                  </a:cubicBezTo>
                  <a:cubicBezTo>
                    <a:pt x="99" y="16"/>
                    <a:pt x="105" y="15"/>
                    <a:pt x="107" y="15"/>
                  </a:cubicBezTo>
                  <a:cubicBezTo>
                    <a:pt x="109" y="16"/>
                    <a:pt x="113" y="15"/>
                    <a:pt x="115" y="13"/>
                  </a:cubicBezTo>
                  <a:cubicBezTo>
                    <a:pt x="114" y="12"/>
                    <a:pt x="112" y="12"/>
                    <a:pt x="111" y="1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0" name="Freeform 363"/>
            <p:cNvSpPr/>
            <p:nvPr/>
          </p:nvSpPr>
          <p:spPr bwMode="auto">
            <a:xfrm>
              <a:off x="7144841" y="3790898"/>
              <a:ext cx="349265" cy="332276"/>
            </a:xfrm>
            <a:custGeom>
              <a:avLst/>
              <a:gdLst>
                <a:gd name="T0" fmla="*/ 122 w 133"/>
                <a:gd name="T1" fmla="*/ 6 h 120"/>
                <a:gd name="T2" fmla="*/ 113 w 133"/>
                <a:gd name="T3" fmla="*/ 1 h 120"/>
                <a:gd name="T4" fmla="*/ 103 w 133"/>
                <a:gd name="T5" fmla="*/ 2 h 120"/>
                <a:gd name="T6" fmla="*/ 88 w 133"/>
                <a:gd name="T7" fmla="*/ 7 h 120"/>
                <a:gd name="T8" fmla="*/ 86 w 133"/>
                <a:gd name="T9" fmla="*/ 12 h 120"/>
                <a:gd name="T10" fmla="*/ 83 w 133"/>
                <a:gd name="T11" fmla="*/ 22 h 120"/>
                <a:gd name="T12" fmla="*/ 74 w 133"/>
                <a:gd name="T13" fmla="*/ 28 h 120"/>
                <a:gd name="T14" fmla="*/ 71 w 133"/>
                <a:gd name="T15" fmla="*/ 37 h 120"/>
                <a:gd name="T16" fmla="*/ 64 w 133"/>
                <a:gd name="T17" fmla="*/ 49 h 120"/>
                <a:gd name="T18" fmla="*/ 50 w 133"/>
                <a:gd name="T19" fmla="*/ 53 h 120"/>
                <a:gd name="T20" fmla="*/ 45 w 133"/>
                <a:gd name="T21" fmla="*/ 65 h 120"/>
                <a:gd name="T22" fmla="*/ 0 w 133"/>
                <a:gd name="T23" fmla="*/ 68 h 120"/>
                <a:gd name="T24" fmla="*/ 12 w 133"/>
                <a:gd name="T25" fmla="*/ 79 h 120"/>
                <a:gd name="T26" fmla="*/ 18 w 133"/>
                <a:gd name="T27" fmla="*/ 94 h 120"/>
                <a:gd name="T28" fmla="*/ 5 w 133"/>
                <a:gd name="T29" fmla="*/ 104 h 120"/>
                <a:gd name="T30" fmla="*/ 20 w 133"/>
                <a:gd name="T31" fmla="*/ 105 h 120"/>
                <a:gd name="T32" fmla="*/ 40 w 133"/>
                <a:gd name="T33" fmla="*/ 104 h 120"/>
                <a:gd name="T34" fmla="*/ 50 w 133"/>
                <a:gd name="T35" fmla="*/ 111 h 120"/>
                <a:gd name="T36" fmla="*/ 58 w 133"/>
                <a:gd name="T37" fmla="*/ 119 h 120"/>
                <a:gd name="T38" fmla="*/ 60 w 133"/>
                <a:gd name="T39" fmla="*/ 119 h 120"/>
                <a:gd name="T40" fmla="*/ 75 w 133"/>
                <a:gd name="T41" fmla="*/ 114 h 120"/>
                <a:gd name="T42" fmla="*/ 78 w 133"/>
                <a:gd name="T43" fmla="*/ 105 h 120"/>
                <a:gd name="T44" fmla="*/ 70 w 133"/>
                <a:gd name="T45" fmla="*/ 91 h 120"/>
                <a:gd name="T46" fmla="*/ 82 w 133"/>
                <a:gd name="T47" fmla="*/ 84 h 120"/>
                <a:gd name="T48" fmla="*/ 92 w 133"/>
                <a:gd name="T49" fmla="*/ 78 h 120"/>
                <a:gd name="T50" fmla="*/ 101 w 133"/>
                <a:gd name="T51" fmla="*/ 65 h 120"/>
                <a:gd name="T52" fmla="*/ 110 w 133"/>
                <a:gd name="T53" fmla="*/ 57 h 120"/>
                <a:gd name="T54" fmla="*/ 116 w 133"/>
                <a:gd name="T55" fmla="*/ 45 h 120"/>
                <a:gd name="T56" fmla="*/ 107 w 133"/>
                <a:gd name="T57" fmla="*/ 34 h 120"/>
                <a:gd name="T58" fmla="*/ 110 w 133"/>
                <a:gd name="T59" fmla="*/ 22 h 120"/>
                <a:gd name="T60" fmla="*/ 130 w 133"/>
                <a:gd name="T61" fmla="*/ 21 h 120"/>
                <a:gd name="T62" fmla="*/ 127 w 133"/>
                <a:gd name="T63" fmla="*/ 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120">
                  <a:moveTo>
                    <a:pt x="127" y="12"/>
                  </a:moveTo>
                  <a:cubicBezTo>
                    <a:pt x="123" y="11"/>
                    <a:pt x="122" y="7"/>
                    <a:pt x="122" y="6"/>
                  </a:cubicBezTo>
                  <a:cubicBezTo>
                    <a:pt x="122" y="5"/>
                    <a:pt x="118" y="3"/>
                    <a:pt x="115" y="0"/>
                  </a:cubicBezTo>
                  <a:cubicBezTo>
                    <a:pt x="115" y="0"/>
                    <a:pt x="114" y="1"/>
                    <a:pt x="113" y="1"/>
                  </a:cubicBezTo>
                  <a:cubicBezTo>
                    <a:pt x="112" y="0"/>
                    <a:pt x="112" y="0"/>
                    <a:pt x="111" y="0"/>
                  </a:cubicBezTo>
                  <a:cubicBezTo>
                    <a:pt x="109" y="2"/>
                    <a:pt x="105" y="3"/>
                    <a:pt x="103" y="2"/>
                  </a:cubicBezTo>
                  <a:cubicBezTo>
                    <a:pt x="101" y="2"/>
                    <a:pt x="95" y="3"/>
                    <a:pt x="92" y="6"/>
                  </a:cubicBezTo>
                  <a:cubicBezTo>
                    <a:pt x="91" y="6"/>
                    <a:pt x="90" y="7"/>
                    <a:pt x="88" y="7"/>
                  </a:cubicBezTo>
                  <a:cubicBezTo>
                    <a:pt x="88" y="7"/>
                    <a:pt x="87" y="7"/>
                    <a:pt x="87" y="7"/>
                  </a:cubicBezTo>
                  <a:cubicBezTo>
                    <a:pt x="85" y="8"/>
                    <a:pt x="84" y="10"/>
                    <a:pt x="86" y="12"/>
                  </a:cubicBezTo>
                  <a:cubicBezTo>
                    <a:pt x="87" y="13"/>
                    <a:pt x="87" y="14"/>
                    <a:pt x="87" y="16"/>
                  </a:cubicBezTo>
                  <a:cubicBezTo>
                    <a:pt x="87" y="18"/>
                    <a:pt x="84" y="20"/>
                    <a:pt x="83" y="22"/>
                  </a:cubicBezTo>
                  <a:cubicBezTo>
                    <a:pt x="82" y="24"/>
                    <a:pt x="84" y="26"/>
                    <a:pt x="83" y="28"/>
                  </a:cubicBezTo>
                  <a:cubicBezTo>
                    <a:pt x="82" y="31"/>
                    <a:pt x="74" y="27"/>
                    <a:pt x="74" y="28"/>
                  </a:cubicBezTo>
                  <a:cubicBezTo>
                    <a:pt x="73" y="29"/>
                    <a:pt x="76" y="32"/>
                    <a:pt x="76" y="33"/>
                  </a:cubicBezTo>
                  <a:cubicBezTo>
                    <a:pt x="76" y="35"/>
                    <a:pt x="74" y="37"/>
                    <a:pt x="71" y="37"/>
                  </a:cubicBezTo>
                  <a:cubicBezTo>
                    <a:pt x="68" y="37"/>
                    <a:pt x="68" y="41"/>
                    <a:pt x="68" y="45"/>
                  </a:cubicBezTo>
                  <a:cubicBezTo>
                    <a:pt x="68" y="50"/>
                    <a:pt x="65" y="51"/>
                    <a:pt x="64" y="49"/>
                  </a:cubicBezTo>
                  <a:cubicBezTo>
                    <a:pt x="64" y="47"/>
                    <a:pt x="56" y="50"/>
                    <a:pt x="56" y="52"/>
                  </a:cubicBezTo>
                  <a:cubicBezTo>
                    <a:pt x="56" y="54"/>
                    <a:pt x="53" y="53"/>
                    <a:pt x="50" y="53"/>
                  </a:cubicBezTo>
                  <a:cubicBezTo>
                    <a:pt x="47" y="53"/>
                    <a:pt x="44" y="56"/>
                    <a:pt x="44" y="57"/>
                  </a:cubicBezTo>
                  <a:cubicBezTo>
                    <a:pt x="44" y="58"/>
                    <a:pt x="45" y="64"/>
                    <a:pt x="45" y="65"/>
                  </a:cubicBezTo>
                  <a:cubicBezTo>
                    <a:pt x="44" y="66"/>
                    <a:pt x="17" y="70"/>
                    <a:pt x="12" y="69"/>
                  </a:cubicBezTo>
                  <a:cubicBezTo>
                    <a:pt x="8" y="68"/>
                    <a:pt x="3" y="68"/>
                    <a:pt x="0" y="68"/>
                  </a:cubicBezTo>
                  <a:cubicBezTo>
                    <a:pt x="1" y="69"/>
                    <a:pt x="3" y="71"/>
                    <a:pt x="4" y="72"/>
                  </a:cubicBezTo>
                  <a:cubicBezTo>
                    <a:pt x="5" y="75"/>
                    <a:pt x="8" y="77"/>
                    <a:pt x="12" y="79"/>
                  </a:cubicBezTo>
                  <a:cubicBezTo>
                    <a:pt x="16" y="81"/>
                    <a:pt x="14" y="87"/>
                    <a:pt x="16" y="88"/>
                  </a:cubicBezTo>
                  <a:cubicBezTo>
                    <a:pt x="18" y="89"/>
                    <a:pt x="20" y="94"/>
                    <a:pt x="18" y="94"/>
                  </a:cubicBezTo>
                  <a:cubicBezTo>
                    <a:pt x="15" y="94"/>
                    <a:pt x="13" y="95"/>
                    <a:pt x="10" y="96"/>
                  </a:cubicBezTo>
                  <a:cubicBezTo>
                    <a:pt x="8" y="97"/>
                    <a:pt x="5" y="101"/>
                    <a:pt x="5" y="104"/>
                  </a:cubicBezTo>
                  <a:cubicBezTo>
                    <a:pt x="5" y="105"/>
                    <a:pt x="5" y="106"/>
                    <a:pt x="5" y="106"/>
                  </a:cubicBezTo>
                  <a:cubicBezTo>
                    <a:pt x="12" y="107"/>
                    <a:pt x="20" y="106"/>
                    <a:pt x="20" y="105"/>
                  </a:cubicBezTo>
                  <a:cubicBezTo>
                    <a:pt x="22" y="104"/>
                    <a:pt x="25" y="103"/>
                    <a:pt x="27" y="104"/>
                  </a:cubicBezTo>
                  <a:cubicBezTo>
                    <a:pt x="28" y="106"/>
                    <a:pt x="36" y="106"/>
                    <a:pt x="40" y="104"/>
                  </a:cubicBezTo>
                  <a:cubicBezTo>
                    <a:pt x="43" y="102"/>
                    <a:pt x="46" y="104"/>
                    <a:pt x="46" y="106"/>
                  </a:cubicBezTo>
                  <a:cubicBezTo>
                    <a:pt x="46" y="108"/>
                    <a:pt x="48" y="109"/>
                    <a:pt x="50" y="111"/>
                  </a:cubicBezTo>
                  <a:cubicBezTo>
                    <a:pt x="51" y="112"/>
                    <a:pt x="50" y="114"/>
                    <a:pt x="51" y="116"/>
                  </a:cubicBezTo>
                  <a:cubicBezTo>
                    <a:pt x="52" y="118"/>
                    <a:pt x="55" y="118"/>
                    <a:pt x="58" y="119"/>
                  </a:cubicBezTo>
                  <a:cubicBezTo>
                    <a:pt x="59" y="119"/>
                    <a:pt x="59" y="120"/>
                    <a:pt x="60" y="120"/>
                  </a:cubicBezTo>
                  <a:cubicBezTo>
                    <a:pt x="60" y="120"/>
                    <a:pt x="60" y="119"/>
                    <a:pt x="60" y="119"/>
                  </a:cubicBezTo>
                  <a:cubicBezTo>
                    <a:pt x="62" y="117"/>
                    <a:pt x="62" y="113"/>
                    <a:pt x="67" y="114"/>
                  </a:cubicBezTo>
                  <a:cubicBezTo>
                    <a:pt x="72" y="115"/>
                    <a:pt x="72" y="113"/>
                    <a:pt x="75" y="114"/>
                  </a:cubicBezTo>
                  <a:cubicBezTo>
                    <a:pt x="78" y="115"/>
                    <a:pt x="80" y="114"/>
                    <a:pt x="81" y="112"/>
                  </a:cubicBezTo>
                  <a:cubicBezTo>
                    <a:pt x="82" y="110"/>
                    <a:pt x="80" y="107"/>
                    <a:pt x="78" y="105"/>
                  </a:cubicBezTo>
                  <a:cubicBezTo>
                    <a:pt x="77" y="103"/>
                    <a:pt x="74" y="100"/>
                    <a:pt x="75" y="97"/>
                  </a:cubicBezTo>
                  <a:cubicBezTo>
                    <a:pt x="75" y="94"/>
                    <a:pt x="70" y="94"/>
                    <a:pt x="70" y="91"/>
                  </a:cubicBezTo>
                  <a:cubicBezTo>
                    <a:pt x="70" y="89"/>
                    <a:pt x="75" y="84"/>
                    <a:pt x="76" y="83"/>
                  </a:cubicBezTo>
                  <a:cubicBezTo>
                    <a:pt x="77" y="83"/>
                    <a:pt x="81" y="86"/>
                    <a:pt x="82" y="84"/>
                  </a:cubicBezTo>
                  <a:cubicBezTo>
                    <a:pt x="83" y="82"/>
                    <a:pt x="86" y="83"/>
                    <a:pt x="87" y="84"/>
                  </a:cubicBezTo>
                  <a:cubicBezTo>
                    <a:pt x="89" y="84"/>
                    <a:pt x="91" y="81"/>
                    <a:pt x="92" y="78"/>
                  </a:cubicBezTo>
                  <a:cubicBezTo>
                    <a:pt x="92" y="75"/>
                    <a:pt x="97" y="75"/>
                    <a:pt x="98" y="74"/>
                  </a:cubicBezTo>
                  <a:cubicBezTo>
                    <a:pt x="99" y="73"/>
                    <a:pt x="101" y="66"/>
                    <a:pt x="101" y="65"/>
                  </a:cubicBezTo>
                  <a:cubicBezTo>
                    <a:pt x="102" y="64"/>
                    <a:pt x="106" y="65"/>
                    <a:pt x="106" y="61"/>
                  </a:cubicBezTo>
                  <a:cubicBezTo>
                    <a:pt x="106" y="58"/>
                    <a:pt x="108" y="57"/>
                    <a:pt x="110" y="57"/>
                  </a:cubicBezTo>
                  <a:cubicBezTo>
                    <a:pt x="112" y="56"/>
                    <a:pt x="111" y="53"/>
                    <a:pt x="112" y="51"/>
                  </a:cubicBezTo>
                  <a:cubicBezTo>
                    <a:pt x="112" y="48"/>
                    <a:pt x="113" y="45"/>
                    <a:pt x="116" y="45"/>
                  </a:cubicBezTo>
                  <a:cubicBezTo>
                    <a:pt x="118" y="44"/>
                    <a:pt x="115" y="41"/>
                    <a:pt x="112" y="41"/>
                  </a:cubicBezTo>
                  <a:cubicBezTo>
                    <a:pt x="109" y="42"/>
                    <a:pt x="107" y="34"/>
                    <a:pt x="107" y="34"/>
                  </a:cubicBezTo>
                  <a:cubicBezTo>
                    <a:pt x="107" y="34"/>
                    <a:pt x="107" y="27"/>
                    <a:pt x="106" y="26"/>
                  </a:cubicBezTo>
                  <a:cubicBezTo>
                    <a:pt x="104" y="25"/>
                    <a:pt x="106" y="22"/>
                    <a:pt x="110" y="22"/>
                  </a:cubicBezTo>
                  <a:cubicBezTo>
                    <a:pt x="113" y="22"/>
                    <a:pt x="120" y="25"/>
                    <a:pt x="122" y="24"/>
                  </a:cubicBezTo>
                  <a:cubicBezTo>
                    <a:pt x="124" y="22"/>
                    <a:pt x="129" y="21"/>
                    <a:pt x="130" y="21"/>
                  </a:cubicBezTo>
                  <a:cubicBezTo>
                    <a:pt x="131" y="20"/>
                    <a:pt x="132" y="17"/>
                    <a:pt x="133" y="16"/>
                  </a:cubicBezTo>
                  <a:cubicBezTo>
                    <a:pt x="131" y="15"/>
                    <a:pt x="129" y="13"/>
                    <a:pt x="127" y="1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1" name="Freeform 364"/>
            <p:cNvSpPr>
              <a:spLocks noEditPoints="1"/>
            </p:cNvSpPr>
            <p:nvPr/>
          </p:nvSpPr>
          <p:spPr bwMode="auto">
            <a:xfrm>
              <a:off x="7841276" y="4535199"/>
              <a:ext cx="968319" cy="372149"/>
            </a:xfrm>
            <a:custGeom>
              <a:avLst/>
              <a:gdLst>
                <a:gd name="T0" fmla="*/ 27 w 370"/>
                <a:gd name="T1" fmla="*/ 57 h 134"/>
                <a:gd name="T2" fmla="*/ 105 w 370"/>
                <a:gd name="T3" fmla="*/ 71 h 134"/>
                <a:gd name="T4" fmla="*/ 16 w 370"/>
                <a:gd name="T5" fmla="*/ 36 h 134"/>
                <a:gd name="T6" fmla="*/ 198 w 370"/>
                <a:gd name="T7" fmla="*/ 95 h 134"/>
                <a:gd name="T8" fmla="*/ 207 w 370"/>
                <a:gd name="T9" fmla="*/ 76 h 134"/>
                <a:gd name="T10" fmla="*/ 219 w 370"/>
                <a:gd name="T11" fmla="*/ 78 h 134"/>
                <a:gd name="T12" fmla="*/ 227 w 370"/>
                <a:gd name="T13" fmla="*/ 54 h 134"/>
                <a:gd name="T14" fmla="*/ 227 w 370"/>
                <a:gd name="T15" fmla="*/ 45 h 134"/>
                <a:gd name="T16" fmla="*/ 212 w 370"/>
                <a:gd name="T17" fmla="*/ 37 h 134"/>
                <a:gd name="T18" fmla="*/ 190 w 370"/>
                <a:gd name="T19" fmla="*/ 69 h 134"/>
                <a:gd name="T20" fmla="*/ 88 w 370"/>
                <a:gd name="T21" fmla="*/ 75 h 134"/>
                <a:gd name="T22" fmla="*/ 85 w 370"/>
                <a:gd name="T23" fmla="*/ 61 h 134"/>
                <a:gd name="T24" fmla="*/ 82 w 370"/>
                <a:gd name="T25" fmla="*/ 67 h 134"/>
                <a:gd name="T26" fmla="*/ 68 w 370"/>
                <a:gd name="T27" fmla="*/ 50 h 134"/>
                <a:gd name="T28" fmla="*/ 56 w 370"/>
                <a:gd name="T29" fmla="*/ 35 h 134"/>
                <a:gd name="T30" fmla="*/ 37 w 370"/>
                <a:gd name="T31" fmla="*/ 23 h 134"/>
                <a:gd name="T32" fmla="*/ 2 w 370"/>
                <a:gd name="T33" fmla="*/ 3 h 134"/>
                <a:gd name="T34" fmla="*/ 32 w 370"/>
                <a:gd name="T35" fmla="*/ 46 h 134"/>
                <a:gd name="T36" fmla="*/ 71 w 370"/>
                <a:gd name="T37" fmla="*/ 91 h 134"/>
                <a:gd name="T38" fmla="*/ 86 w 370"/>
                <a:gd name="T39" fmla="*/ 83 h 134"/>
                <a:gd name="T40" fmla="*/ 266 w 370"/>
                <a:gd name="T41" fmla="*/ 37 h 134"/>
                <a:gd name="T42" fmla="*/ 268 w 370"/>
                <a:gd name="T43" fmla="*/ 45 h 134"/>
                <a:gd name="T44" fmla="*/ 249 w 370"/>
                <a:gd name="T45" fmla="*/ 75 h 134"/>
                <a:gd name="T46" fmla="*/ 198 w 370"/>
                <a:gd name="T47" fmla="*/ 119 h 134"/>
                <a:gd name="T48" fmla="*/ 230 w 370"/>
                <a:gd name="T49" fmla="*/ 115 h 134"/>
                <a:gd name="T50" fmla="*/ 276 w 370"/>
                <a:gd name="T51" fmla="*/ 76 h 134"/>
                <a:gd name="T52" fmla="*/ 155 w 370"/>
                <a:gd name="T53" fmla="*/ 112 h 134"/>
                <a:gd name="T54" fmla="*/ 140 w 370"/>
                <a:gd name="T55" fmla="*/ 105 h 134"/>
                <a:gd name="T56" fmla="*/ 87 w 370"/>
                <a:gd name="T57" fmla="*/ 98 h 134"/>
                <a:gd name="T58" fmla="*/ 94 w 370"/>
                <a:gd name="T59" fmla="*/ 108 h 134"/>
                <a:gd name="T60" fmla="*/ 143 w 370"/>
                <a:gd name="T61" fmla="*/ 117 h 134"/>
                <a:gd name="T62" fmla="*/ 155 w 370"/>
                <a:gd name="T63" fmla="*/ 112 h 134"/>
                <a:gd name="T64" fmla="*/ 322 w 370"/>
                <a:gd name="T65" fmla="*/ 75 h 134"/>
                <a:gd name="T66" fmla="*/ 289 w 370"/>
                <a:gd name="T67" fmla="*/ 58 h 134"/>
                <a:gd name="T68" fmla="*/ 310 w 370"/>
                <a:gd name="T69" fmla="*/ 66 h 134"/>
                <a:gd name="T70" fmla="*/ 298 w 370"/>
                <a:gd name="T71" fmla="*/ 71 h 134"/>
                <a:gd name="T72" fmla="*/ 317 w 370"/>
                <a:gd name="T73" fmla="*/ 81 h 134"/>
                <a:gd name="T74" fmla="*/ 351 w 370"/>
                <a:gd name="T75" fmla="*/ 102 h 134"/>
                <a:gd name="T76" fmla="*/ 362 w 370"/>
                <a:gd name="T77" fmla="*/ 114 h 134"/>
                <a:gd name="T78" fmla="*/ 343 w 370"/>
                <a:gd name="T79" fmla="*/ 61 h 134"/>
                <a:gd name="T80" fmla="*/ 236 w 370"/>
                <a:gd name="T81" fmla="*/ 124 h 134"/>
                <a:gd name="T82" fmla="*/ 239 w 370"/>
                <a:gd name="T83" fmla="*/ 126 h 134"/>
                <a:gd name="T84" fmla="*/ 242 w 370"/>
                <a:gd name="T85" fmla="*/ 123 h 134"/>
                <a:gd name="T86" fmla="*/ 178 w 370"/>
                <a:gd name="T87" fmla="*/ 47 h 134"/>
                <a:gd name="T88" fmla="*/ 182 w 370"/>
                <a:gd name="T89" fmla="*/ 27 h 134"/>
                <a:gd name="T90" fmla="*/ 181 w 370"/>
                <a:gd name="T91" fmla="*/ 14 h 134"/>
                <a:gd name="T92" fmla="*/ 160 w 370"/>
                <a:gd name="T93" fmla="*/ 25 h 134"/>
                <a:gd name="T94" fmla="*/ 143 w 370"/>
                <a:gd name="T95" fmla="*/ 36 h 134"/>
                <a:gd name="T96" fmla="*/ 118 w 370"/>
                <a:gd name="T97" fmla="*/ 37 h 134"/>
                <a:gd name="T98" fmla="*/ 110 w 370"/>
                <a:gd name="T99" fmla="*/ 43 h 134"/>
                <a:gd name="T100" fmla="*/ 128 w 370"/>
                <a:gd name="T101" fmla="*/ 73 h 134"/>
                <a:gd name="T102" fmla="*/ 156 w 370"/>
                <a:gd name="T103" fmla="*/ 79 h 134"/>
                <a:gd name="T104" fmla="*/ 191 w 370"/>
                <a:gd name="T105" fmla="*/ 126 h 134"/>
                <a:gd name="T106" fmla="*/ 191 w 370"/>
                <a:gd name="T107" fmla="*/ 126 h 134"/>
                <a:gd name="T108" fmla="*/ 168 w 370"/>
                <a:gd name="T109" fmla="*/ 120 h 134"/>
                <a:gd name="T110" fmla="*/ 179 w 370"/>
                <a:gd name="T111" fmla="*/ 11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0" h="134">
                  <a:moveTo>
                    <a:pt x="27" y="57"/>
                  </a:moveTo>
                  <a:cubicBezTo>
                    <a:pt x="27" y="58"/>
                    <a:pt x="29" y="63"/>
                    <a:pt x="31" y="61"/>
                  </a:cubicBezTo>
                  <a:cubicBezTo>
                    <a:pt x="33" y="60"/>
                    <a:pt x="29" y="53"/>
                    <a:pt x="27" y="57"/>
                  </a:cubicBezTo>
                  <a:close/>
                  <a:moveTo>
                    <a:pt x="105" y="71"/>
                  </a:moveTo>
                  <a:cubicBezTo>
                    <a:pt x="105" y="69"/>
                    <a:pt x="99" y="70"/>
                    <a:pt x="101" y="73"/>
                  </a:cubicBezTo>
                  <a:cubicBezTo>
                    <a:pt x="103" y="76"/>
                    <a:pt x="105" y="73"/>
                    <a:pt x="105" y="71"/>
                  </a:cubicBezTo>
                  <a:close/>
                  <a:moveTo>
                    <a:pt x="16" y="36"/>
                  </a:moveTo>
                  <a:cubicBezTo>
                    <a:pt x="15" y="39"/>
                    <a:pt x="18" y="46"/>
                    <a:pt x="21" y="43"/>
                  </a:cubicBezTo>
                  <a:cubicBezTo>
                    <a:pt x="23" y="40"/>
                    <a:pt x="16" y="34"/>
                    <a:pt x="16" y="36"/>
                  </a:cubicBezTo>
                  <a:close/>
                  <a:moveTo>
                    <a:pt x="195" y="77"/>
                  </a:moveTo>
                  <a:cubicBezTo>
                    <a:pt x="199" y="77"/>
                    <a:pt x="198" y="82"/>
                    <a:pt x="198" y="85"/>
                  </a:cubicBezTo>
                  <a:cubicBezTo>
                    <a:pt x="197" y="89"/>
                    <a:pt x="195" y="96"/>
                    <a:pt x="198" y="95"/>
                  </a:cubicBezTo>
                  <a:cubicBezTo>
                    <a:pt x="202" y="93"/>
                    <a:pt x="205" y="89"/>
                    <a:pt x="203" y="87"/>
                  </a:cubicBezTo>
                  <a:cubicBezTo>
                    <a:pt x="200" y="85"/>
                    <a:pt x="201" y="75"/>
                    <a:pt x="202" y="72"/>
                  </a:cubicBezTo>
                  <a:cubicBezTo>
                    <a:pt x="203" y="70"/>
                    <a:pt x="209" y="71"/>
                    <a:pt x="207" y="76"/>
                  </a:cubicBezTo>
                  <a:cubicBezTo>
                    <a:pt x="205" y="80"/>
                    <a:pt x="211" y="79"/>
                    <a:pt x="211" y="84"/>
                  </a:cubicBezTo>
                  <a:cubicBezTo>
                    <a:pt x="211" y="88"/>
                    <a:pt x="214" y="86"/>
                    <a:pt x="218" y="85"/>
                  </a:cubicBezTo>
                  <a:cubicBezTo>
                    <a:pt x="222" y="83"/>
                    <a:pt x="221" y="81"/>
                    <a:pt x="219" y="78"/>
                  </a:cubicBezTo>
                  <a:cubicBezTo>
                    <a:pt x="216" y="76"/>
                    <a:pt x="221" y="71"/>
                    <a:pt x="217" y="69"/>
                  </a:cubicBezTo>
                  <a:cubicBezTo>
                    <a:pt x="213" y="67"/>
                    <a:pt x="211" y="63"/>
                    <a:pt x="214" y="62"/>
                  </a:cubicBezTo>
                  <a:cubicBezTo>
                    <a:pt x="218" y="62"/>
                    <a:pt x="228" y="56"/>
                    <a:pt x="227" y="54"/>
                  </a:cubicBezTo>
                  <a:cubicBezTo>
                    <a:pt x="225" y="51"/>
                    <a:pt x="211" y="54"/>
                    <a:pt x="210" y="58"/>
                  </a:cubicBezTo>
                  <a:cubicBezTo>
                    <a:pt x="209" y="63"/>
                    <a:pt x="199" y="58"/>
                    <a:pt x="200" y="51"/>
                  </a:cubicBezTo>
                  <a:cubicBezTo>
                    <a:pt x="201" y="43"/>
                    <a:pt x="221" y="42"/>
                    <a:pt x="227" y="45"/>
                  </a:cubicBezTo>
                  <a:cubicBezTo>
                    <a:pt x="232" y="47"/>
                    <a:pt x="239" y="40"/>
                    <a:pt x="241" y="36"/>
                  </a:cubicBezTo>
                  <a:cubicBezTo>
                    <a:pt x="243" y="32"/>
                    <a:pt x="236" y="37"/>
                    <a:pt x="232" y="40"/>
                  </a:cubicBezTo>
                  <a:cubicBezTo>
                    <a:pt x="228" y="42"/>
                    <a:pt x="217" y="39"/>
                    <a:pt x="212" y="37"/>
                  </a:cubicBezTo>
                  <a:cubicBezTo>
                    <a:pt x="207" y="36"/>
                    <a:pt x="207" y="41"/>
                    <a:pt x="202" y="41"/>
                  </a:cubicBezTo>
                  <a:cubicBezTo>
                    <a:pt x="198" y="42"/>
                    <a:pt x="199" y="52"/>
                    <a:pt x="197" y="53"/>
                  </a:cubicBezTo>
                  <a:cubicBezTo>
                    <a:pt x="194" y="55"/>
                    <a:pt x="194" y="62"/>
                    <a:pt x="190" y="69"/>
                  </a:cubicBezTo>
                  <a:cubicBezTo>
                    <a:pt x="186" y="76"/>
                    <a:pt x="192" y="77"/>
                    <a:pt x="195" y="77"/>
                  </a:cubicBezTo>
                  <a:close/>
                  <a:moveTo>
                    <a:pt x="86" y="83"/>
                  </a:moveTo>
                  <a:cubicBezTo>
                    <a:pt x="86" y="80"/>
                    <a:pt x="88" y="76"/>
                    <a:pt x="88" y="75"/>
                  </a:cubicBezTo>
                  <a:cubicBezTo>
                    <a:pt x="88" y="73"/>
                    <a:pt x="89" y="72"/>
                    <a:pt x="91" y="73"/>
                  </a:cubicBezTo>
                  <a:cubicBezTo>
                    <a:pt x="93" y="73"/>
                    <a:pt x="93" y="68"/>
                    <a:pt x="91" y="68"/>
                  </a:cubicBezTo>
                  <a:cubicBezTo>
                    <a:pt x="90" y="67"/>
                    <a:pt x="89" y="61"/>
                    <a:pt x="85" y="61"/>
                  </a:cubicBezTo>
                  <a:cubicBezTo>
                    <a:pt x="81" y="61"/>
                    <a:pt x="81" y="65"/>
                    <a:pt x="84" y="65"/>
                  </a:cubicBezTo>
                  <a:cubicBezTo>
                    <a:pt x="86" y="65"/>
                    <a:pt x="87" y="67"/>
                    <a:pt x="87" y="69"/>
                  </a:cubicBezTo>
                  <a:cubicBezTo>
                    <a:pt x="86" y="71"/>
                    <a:pt x="85" y="67"/>
                    <a:pt x="82" y="67"/>
                  </a:cubicBezTo>
                  <a:cubicBezTo>
                    <a:pt x="78" y="68"/>
                    <a:pt x="81" y="63"/>
                    <a:pt x="77" y="63"/>
                  </a:cubicBezTo>
                  <a:cubicBezTo>
                    <a:pt x="73" y="63"/>
                    <a:pt x="74" y="56"/>
                    <a:pt x="70" y="56"/>
                  </a:cubicBezTo>
                  <a:cubicBezTo>
                    <a:pt x="66" y="56"/>
                    <a:pt x="65" y="53"/>
                    <a:pt x="68" y="50"/>
                  </a:cubicBezTo>
                  <a:cubicBezTo>
                    <a:pt x="71" y="48"/>
                    <a:pt x="64" y="46"/>
                    <a:pt x="64" y="43"/>
                  </a:cubicBezTo>
                  <a:cubicBezTo>
                    <a:pt x="64" y="40"/>
                    <a:pt x="60" y="42"/>
                    <a:pt x="60" y="39"/>
                  </a:cubicBezTo>
                  <a:cubicBezTo>
                    <a:pt x="60" y="37"/>
                    <a:pt x="58" y="38"/>
                    <a:pt x="56" y="35"/>
                  </a:cubicBezTo>
                  <a:cubicBezTo>
                    <a:pt x="53" y="32"/>
                    <a:pt x="52" y="35"/>
                    <a:pt x="51" y="33"/>
                  </a:cubicBezTo>
                  <a:cubicBezTo>
                    <a:pt x="49" y="31"/>
                    <a:pt x="46" y="30"/>
                    <a:pt x="44" y="30"/>
                  </a:cubicBezTo>
                  <a:cubicBezTo>
                    <a:pt x="43" y="31"/>
                    <a:pt x="39" y="27"/>
                    <a:pt x="37" y="23"/>
                  </a:cubicBezTo>
                  <a:cubicBezTo>
                    <a:pt x="36" y="20"/>
                    <a:pt x="25" y="15"/>
                    <a:pt x="24" y="11"/>
                  </a:cubicBezTo>
                  <a:cubicBezTo>
                    <a:pt x="22" y="7"/>
                    <a:pt x="19" y="6"/>
                    <a:pt x="12" y="6"/>
                  </a:cubicBezTo>
                  <a:cubicBezTo>
                    <a:pt x="6" y="6"/>
                    <a:pt x="3" y="0"/>
                    <a:pt x="2" y="3"/>
                  </a:cubicBezTo>
                  <a:cubicBezTo>
                    <a:pt x="0" y="7"/>
                    <a:pt x="9" y="16"/>
                    <a:pt x="13" y="18"/>
                  </a:cubicBezTo>
                  <a:cubicBezTo>
                    <a:pt x="17" y="21"/>
                    <a:pt x="19" y="29"/>
                    <a:pt x="24" y="30"/>
                  </a:cubicBezTo>
                  <a:cubicBezTo>
                    <a:pt x="28" y="30"/>
                    <a:pt x="29" y="45"/>
                    <a:pt x="32" y="46"/>
                  </a:cubicBezTo>
                  <a:cubicBezTo>
                    <a:pt x="36" y="46"/>
                    <a:pt x="44" y="58"/>
                    <a:pt x="45" y="64"/>
                  </a:cubicBezTo>
                  <a:cubicBezTo>
                    <a:pt x="46" y="71"/>
                    <a:pt x="54" y="74"/>
                    <a:pt x="57" y="78"/>
                  </a:cubicBezTo>
                  <a:cubicBezTo>
                    <a:pt x="59" y="83"/>
                    <a:pt x="70" y="89"/>
                    <a:pt x="71" y="91"/>
                  </a:cubicBezTo>
                  <a:cubicBezTo>
                    <a:pt x="72" y="93"/>
                    <a:pt x="74" y="97"/>
                    <a:pt x="75" y="95"/>
                  </a:cubicBezTo>
                  <a:cubicBezTo>
                    <a:pt x="76" y="93"/>
                    <a:pt x="81" y="95"/>
                    <a:pt x="84" y="95"/>
                  </a:cubicBezTo>
                  <a:cubicBezTo>
                    <a:pt x="86" y="95"/>
                    <a:pt x="87" y="86"/>
                    <a:pt x="86" y="83"/>
                  </a:cubicBezTo>
                  <a:close/>
                  <a:moveTo>
                    <a:pt x="268" y="45"/>
                  </a:moveTo>
                  <a:cubicBezTo>
                    <a:pt x="273" y="46"/>
                    <a:pt x="271" y="42"/>
                    <a:pt x="271" y="39"/>
                  </a:cubicBezTo>
                  <a:cubicBezTo>
                    <a:pt x="271" y="36"/>
                    <a:pt x="266" y="39"/>
                    <a:pt x="266" y="37"/>
                  </a:cubicBezTo>
                  <a:cubicBezTo>
                    <a:pt x="266" y="35"/>
                    <a:pt x="265" y="29"/>
                    <a:pt x="261" y="34"/>
                  </a:cubicBezTo>
                  <a:cubicBezTo>
                    <a:pt x="257" y="39"/>
                    <a:pt x="262" y="52"/>
                    <a:pt x="265" y="51"/>
                  </a:cubicBezTo>
                  <a:cubicBezTo>
                    <a:pt x="268" y="51"/>
                    <a:pt x="263" y="45"/>
                    <a:pt x="268" y="45"/>
                  </a:cubicBezTo>
                  <a:close/>
                  <a:moveTo>
                    <a:pt x="249" y="75"/>
                  </a:moveTo>
                  <a:cubicBezTo>
                    <a:pt x="250" y="79"/>
                    <a:pt x="256" y="81"/>
                    <a:pt x="258" y="77"/>
                  </a:cubicBezTo>
                  <a:cubicBezTo>
                    <a:pt x="260" y="74"/>
                    <a:pt x="248" y="70"/>
                    <a:pt x="249" y="75"/>
                  </a:cubicBezTo>
                  <a:close/>
                  <a:moveTo>
                    <a:pt x="230" y="115"/>
                  </a:moveTo>
                  <a:cubicBezTo>
                    <a:pt x="223" y="114"/>
                    <a:pt x="219" y="119"/>
                    <a:pt x="213" y="116"/>
                  </a:cubicBezTo>
                  <a:cubicBezTo>
                    <a:pt x="206" y="114"/>
                    <a:pt x="197" y="116"/>
                    <a:pt x="198" y="119"/>
                  </a:cubicBezTo>
                  <a:cubicBezTo>
                    <a:pt x="199" y="120"/>
                    <a:pt x="204" y="121"/>
                    <a:pt x="211" y="121"/>
                  </a:cubicBezTo>
                  <a:cubicBezTo>
                    <a:pt x="217" y="121"/>
                    <a:pt x="223" y="118"/>
                    <a:pt x="227" y="117"/>
                  </a:cubicBezTo>
                  <a:cubicBezTo>
                    <a:pt x="232" y="117"/>
                    <a:pt x="236" y="116"/>
                    <a:pt x="230" y="115"/>
                  </a:cubicBezTo>
                  <a:close/>
                  <a:moveTo>
                    <a:pt x="281" y="71"/>
                  </a:moveTo>
                  <a:cubicBezTo>
                    <a:pt x="275" y="70"/>
                    <a:pt x="264" y="71"/>
                    <a:pt x="265" y="74"/>
                  </a:cubicBezTo>
                  <a:cubicBezTo>
                    <a:pt x="266" y="77"/>
                    <a:pt x="271" y="76"/>
                    <a:pt x="276" y="76"/>
                  </a:cubicBezTo>
                  <a:cubicBezTo>
                    <a:pt x="281" y="76"/>
                    <a:pt x="284" y="80"/>
                    <a:pt x="286" y="80"/>
                  </a:cubicBezTo>
                  <a:cubicBezTo>
                    <a:pt x="289" y="80"/>
                    <a:pt x="287" y="73"/>
                    <a:pt x="281" y="71"/>
                  </a:cubicBezTo>
                  <a:close/>
                  <a:moveTo>
                    <a:pt x="155" y="112"/>
                  </a:moveTo>
                  <a:cubicBezTo>
                    <a:pt x="155" y="110"/>
                    <a:pt x="146" y="112"/>
                    <a:pt x="141" y="110"/>
                  </a:cubicBezTo>
                  <a:cubicBezTo>
                    <a:pt x="137" y="108"/>
                    <a:pt x="146" y="107"/>
                    <a:pt x="149" y="105"/>
                  </a:cubicBezTo>
                  <a:cubicBezTo>
                    <a:pt x="153" y="103"/>
                    <a:pt x="148" y="102"/>
                    <a:pt x="140" y="105"/>
                  </a:cubicBezTo>
                  <a:cubicBezTo>
                    <a:pt x="132" y="107"/>
                    <a:pt x="124" y="99"/>
                    <a:pt x="123" y="103"/>
                  </a:cubicBezTo>
                  <a:cubicBezTo>
                    <a:pt x="123" y="106"/>
                    <a:pt x="110" y="101"/>
                    <a:pt x="106" y="99"/>
                  </a:cubicBezTo>
                  <a:cubicBezTo>
                    <a:pt x="103" y="96"/>
                    <a:pt x="90" y="93"/>
                    <a:pt x="87" y="98"/>
                  </a:cubicBezTo>
                  <a:cubicBezTo>
                    <a:pt x="85" y="102"/>
                    <a:pt x="83" y="98"/>
                    <a:pt x="84" y="103"/>
                  </a:cubicBezTo>
                  <a:cubicBezTo>
                    <a:pt x="84" y="105"/>
                    <a:pt x="87" y="104"/>
                    <a:pt x="90" y="104"/>
                  </a:cubicBezTo>
                  <a:cubicBezTo>
                    <a:pt x="92" y="104"/>
                    <a:pt x="91" y="108"/>
                    <a:pt x="94" y="108"/>
                  </a:cubicBezTo>
                  <a:cubicBezTo>
                    <a:pt x="97" y="109"/>
                    <a:pt x="107" y="112"/>
                    <a:pt x="108" y="110"/>
                  </a:cubicBezTo>
                  <a:cubicBezTo>
                    <a:pt x="109" y="107"/>
                    <a:pt x="119" y="110"/>
                    <a:pt x="123" y="113"/>
                  </a:cubicBezTo>
                  <a:cubicBezTo>
                    <a:pt x="128" y="117"/>
                    <a:pt x="139" y="117"/>
                    <a:pt x="143" y="117"/>
                  </a:cubicBezTo>
                  <a:cubicBezTo>
                    <a:pt x="148" y="116"/>
                    <a:pt x="152" y="119"/>
                    <a:pt x="154" y="117"/>
                  </a:cubicBezTo>
                  <a:cubicBezTo>
                    <a:pt x="156" y="115"/>
                    <a:pt x="159" y="121"/>
                    <a:pt x="164" y="117"/>
                  </a:cubicBezTo>
                  <a:cubicBezTo>
                    <a:pt x="168" y="114"/>
                    <a:pt x="156" y="115"/>
                    <a:pt x="155" y="112"/>
                  </a:cubicBezTo>
                  <a:close/>
                  <a:moveTo>
                    <a:pt x="343" y="61"/>
                  </a:moveTo>
                  <a:cubicBezTo>
                    <a:pt x="339" y="61"/>
                    <a:pt x="339" y="67"/>
                    <a:pt x="335" y="67"/>
                  </a:cubicBezTo>
                  <a:cubicBezTo>
                    <a:pt x="332" y="67"/>
                    <a:pt x="328" y="73"/>
                    <a:pt x="322" y="75"/>
                  </a:cubicBezTo>
                  <a:cubicBezTo>
                    <a:pt x="317" y="77"/>
                    <a:pt x="316" y="59"/>
                    <a:pt x="314" y="55"/>
                  </a:cubicBezTo>
                  <a:cubicBezTo>
                    <a:pt x="311" y="52"/>
                    <a:pt x="297" y="49"/>
                    <a:pt x="295" y="53"/>
                  </a:cubicBezTo>
                  <a:cubicBezTo>
                    <a:pt x="294" y="57"/>
                    <a:pt x="289" y="55"/>
                    <a:pt x="289" y="58"/>
                  </a:cubicBezTo>
                  <a:cubicBezTo>
                    <a:pt x="288" y="61"/>
                    <a:pt x="290" y="60"/>
                    <a:pt x="293" y="60"/>
                  </a:cubicBezTo>
                  <a:cubicBezTo>
                    <a:pt x="296" y="60"/>
                    <a:pt x="296" y="63"/>
                    <a:pt x="297" y="66"/>
                  </a:cubicBezTo>
                  <a:cubicBezTo>
                    <a:pt x="299" y="69"/>
                    <a:pt x="307" y="67"/>
                    <a:pt x="310" y="66"/>
                  </a:cubicBezTo>
                  <a:cubicBezTo>
                    <a:pt x="313" y="66"/>
                    <a:pt x="314" y="70"/>
                    <a:pt x="310" y="69"/>
                  </a:cubicBezTo>
                  <a:cubicBezTo>
                    <a:pt x="305" y="67"/>
                    <a:pt x="305" y="71"/>
                    <a:pt x="303" y="70"/>
                  </a:cubicBezTo>
                  <a:cubicBezTo>
                    <a:pt x="300" y="69"/>
                    <a:pt x="296" y="70"/>
                    <a:pt x="298" y="71"/>
                  </a:cubicBezTo>
                  <a:cubicBezTo>
                    <a:pt x="300" y="73"/>
                    <a:pt x="303" y="75"/>
                    <a:pt x="303" y="78"/>
                  </a:cubicBezTo>
                  <a:cubicBezTo>
                    <a:pt x="303" y="82"/>
                    <a:pt x="308" y="81"/>
                    <a:pt x="308" y="78"/>
                  </a:cubicBezTo>
                  <a:cubicBezTo>
                    <a:pt x="308" y="75"/>
                    <a:pt x="311" y="79"/>
                    <a:pt x="317" y="81"/>
                  </a:cubicBezTo>
                  <a:cubicBezTo>
                    <a:pt x="322" y="82"/>
                    <a:pt x="318" y="84"/>
                    <a:pt x="324" y="85"/>
                  </a:cubicBezTo>
                  <a:cubicBezTo>
                    <a:pt x="329" y="85"/>
                    <a:pt x="342" y="89"/>
                    <a:pt x="346" y="92"/>
                  </a:cubicBezTo>
                  <a:cubicBezTo>
                    <a:pt x="351" y="96"/>
                    <a:pt x="348" y="98"/>
                    <a:pt x="351" y="102"/>
                  </a:cubicBezTo>
                  <a:cubicBezTo>
                    <a:pt x="354" y="105"/>
                    <a:pt x="355" y="109"/>
                    <a:pt x="351" y="109"/>
                  </a:cubicBezTo>
                  <a:cubicBezTo>
                    <a:pt x="346" y="109"/>
                    <a:pt x="342" y="113"/>
                    <a:pt x="343" y="115"/>
                  </a:cubicBezTo>
                  <a:cubicBezTo>
                    <a:pt x="344" y="117"/>
                    <a:pt x="358" y="114"/>
                    <a:pt x="362" y="114"/>
                  </a:cubicBezTo>
                  <a:cubicBezTo>
                    <a:pt x="364" y="114"/>
                    <a:pt x="366" y="118"/>
                    <a:pt x="370" y="121"/>
                  </a:cubicBezTo>
                  <a:cubicBezTo>
                    <a:pt x="370" y="70"/>
                    <a:pt x="370" y="70"/>
                    <a:pt x="370" y="70"/>
                  </a:cubicBezTo>
                  <a:cubicBezTo>
                    <a:pt x="360" y="67"/>
                    <a:pt x="346" y="60"/>
                    <a:pt x="343" y="61"/>
                  </a:cubicBezTo>
                  <a:close/>
                  <a:moveTo>
                    <a:pt x="240" y="121"/>
                  </a:moveTo>
                  <a:cubicBezTo>
                    <a:pt x="239" y="121"/>
                    <a:pt x="238" y="122"/>
                    <a:pt x="237" y="122"/>
                  </a:cubicBezTo>
                  <a:cubicBezTo>
                    <a:pt x="237" y="123"/>
                    <a:pt x="236" y="124"/>
                    <a:pt x="236" y="124"/>
                  </a:cubicBezTo>
                  <a:cubicBezTo>
                    <a:pt x="235" y="125"/>
                    <a:pt x="234" y="124"/>
                    <a:pt x="233" y="123"/>
                  </a:cubicBezTo>
                  <a:cubicBezTo>
                    <a:pt x="229" y="125"/>
                    <a:pt x="226" y="130"/>
                    <a:pt x="229" y="132"/>
                  </a:cubicBezTo>
                  <a:cubicBezTo>
                    <a:pt x="232" y="133"/>
                    <a:pt x="237" y="129"/>
                    <a:pt x="239" y="126"/>
                  </a:cubicBezTo>
                  <a:cubicBezTo>
                    <a:pt x="240" y="126"/>
                    <a:pt x="240" y="125"/>
                    <a:pt x="241" y="125"/>
                  </a:cubicBezTo>
                  <a:cubicBezTo>
                    <a:pt x="241" y="124"/>
                    <a:pt x="241" y="124"/>
                    <a:pt x="241" y="124"/>
                  </a:cubicBezTo>
                  <a:cubicBezTo>
                    <a:pt x="242" y="124"/>
                    <a:pt x="242" y="124"/>
                    <a:pt x="242" y="123"/>
                  </a:cubicBezTo>
                  <a:cubicBezTo>
                    <a:pt x="241" y="122"/>
                    <a:pt x="240" y="121"/>
                    <a:pt x="240" y="121"/>
                  </a:cubicBezTo>
                  <a:close/>
                  <a:moveTo>
                    <a:pt x="174" y="60"/>
                  </a:moveTo>
                  <a:cubicBezTo>
                    <a:pt x="178" y="57"/>
                    <a:pt x="179" y="52"/>
                    <a:pt x="178" y="47"/>
                  </a:cubicBezTo>
                  <a:cubicBezTo>
                    <a:pt x="178" y="42"/>
                    <a:pt x="189" y="42"/>
                    <a:pt x="190" y="40"/>
                  </a:cubicBezTo>
                  <a:cubicBezTo>
                    <a:pt x="192" y="38"/>
                    <a:pt x="188" y="35"/>
                    <a:pt x="185" y="34"/>
                  </a:cubicBezTo>
                  <a:cubicBezTo>
                    <a:pt x="182" y="32"/>
                    <a:pt x="184" y="29"/>
                    <a:pt x="182" y="27"/>
                  </a:cubicBezTo>
                  <a:cubicBezTo>
                    <a:pt x="180" y="26"/>
                    <a:pt x="177" y="21"/>
                    <a:pt x="180" y="20"/>
                  </a:cubicBezTo>
                  <a:cubicBezTo>
                    <a:pt x="183" y="20"/>
                    <a:pt x="178" y="16"/>
                    <a:pt x="180" y="14"/>
                  </a:cubicBezTo>
                  <a:cubicBezTo>
                    <a:pt x="181" y="14"/>
                    <a:pt x="181" y="14"/>
                    <a:pt x="181" y="14"/>
                  </a:cubicBezTo>
                  <a:cubicBezTo>
                    <a:pt x="180" y="13"/>
                    <a:pt x="178" y="12"/>
                    <a:pt x="178" y="12"/>
                  </a:cubicBezTo>
                  <a:cubicBezTo>
                    <a:pt x="174" y="12"/>
                    <a:pt x="165" y="12"/>
                    <a:pt x="165" y="18"/>
                  </a:cubicBezTo>
                  <a:cubicBezTo>
                    <a:pt x="166" y="24"/>
                    <a:pt x="160" y="22"/>
                    <a:pt x="160" y="25"/>
                  </a:cubicBezTo>
                  <a:cubicBezTo>
                    <a:pt x="161" y="28"/>
                    <a:pt x="158" y="28"/>
                    <a:pt x="158" y="32"/>
                  </a:cubicBezTo>
                  <a:cubicBezTo>
                    <a:pt x="159" y="37"/>
                    <a:pt x="156" y="35"/>
                    <a:pt x="151" y="37"/>
                  </a:cubicBezTo>
                  <a:cubicBezTo>
                    <a:pt x="146" y="40"/>
                    <a:pt x="148" y="36"/>
                    <a:pt x="143" y="36"/>
                  </a:cubicBezTo>
                  <a:cubicBezTo>
                    <a:pt x="139" y="36"/>
                    <a:pt x="138" y="38"/>
                    <a:pt x="135" y="39"/>
                  </a:cubicBezTo>
                  <a:cubicBezTo>
                    <a:pt x="132" y="40"/>
                    <a:pt x="127" y="39"/>
                    <a:pt x="125" y="40"/>
                  </a:cubicBezTo>
                  <a:cubicBezTo>
                    <a:pt x="123" y="41"/>
                    <a:pt x="120" y="37"/>
                    <a:pt x="118" y="37"/>
                  </a:cubicBezTo>
                  <a:cubicBezTo>
                    <a:pt x="117" y="37"/>
                    <a:pt x="116" y="34"/>
                    <a:pt x="116" y="32"/>
                  </a:cubicBezTo>
                  <a:cubicBezTo>
                    <a:pt x="115" y="32"/>
                    <a:pt x="115" y="31"/>
                    <a:pt x="115" y="32"/>
                  </a:cubicBezTo>
                  <a:cubicBezTo>
                    <a:pt x="112" y="32"/>
                    <a:pt x="107" y="40"/>
                    <a:pt x="110" y="43"/>
                  </a:cubicBezTo>
                  <a:cubicBezTo>
                    <a:pt x="113" y="46"/>
                    <a:pt x="112" y="51"/>
                    <a:pt x="114" y="54"/>
                  </a:cubicBezTo>
                  <a:cubicBezTo>
                    <a:pt x="115" y="56"/>
                    <a:pt x="121" y="57"/>
                    <a:pt x="121" y="62"/>
                  </a:cubicBezTo>
                  <a:cubicBezTo>
                    <a:pt x="121" y="67"/>
                    <a:pt x="125" y="75"/>
                    <a:pt x="128" y="73"/>
                  </a:cubicBezTo>
                  <a:cubicBezTo>
                    <a:pt x="131" y="71"/>
                    <a:pt x="134" y="74"/>
                    <a:pt x="135" y="76"/>
                  </a:cubicBezTo>
                  <a:cubicBezTo>
                    <a:pt x="136" y="78"/>
                    <a:pt x="143" y="74"/>
                    <a:pt x="145" y="75"/>
                  </a:cubicBezTo>
                  <a:cubicBezTo>
                    <a:pt x="148" y="75"/>
                    <a:pt x="155" y="76"/>
                    <a:pt x="156" y="79"/>
                  </a:cubicBezTo>
                  <a:cubicBezTo>
                    <a:pt x="156" y="82"/>
                    <a:pt x="163" y="79"/>
                    <a:pt x="167" y="77"/>
                  </a:cubicBezTo>
                  <a:cubicBezTo>
                    <a:pt x="172" y="76"/>
                    <a:pt x="169" y="62"/>
                    <a:pt x="174" y="60"/>
                  </a:cubicBezTo>
                  <a:close/>
                  <a:moveTo>
                    <a:pt x="191" y="126"/>
                  </a:moveTo>
                  <a:cubicBezTo>
                    <a:pt x="193" y="128"/>
                    <a:pt x="197" y="128"/>
                    <a:pt x="198" y="130"/>
                  </a:cubicBezTo>
                  <a:cubicBezTo>
                    <a:pt x="200" y="131"/>
                    <a:pt x="206" y="134"/>
                    <a:pt x="206" y="130"/>
                  </a:cubicBezTo>
                  <a:cubicBezTo>
                    <a:pt x="206" y="126"/>
                    <a:pt x="190" y="124"/>
                    <a:pt x="191" y="126"/>
                  </a:cubicBezTo>
                  <a:close/>
                  <a:moveTo>
                    <a:pt x="179" y="115"/>
                  </a:moveTo>
                  <a:cubicBezTo>
                    <a:pt x="178" y="117"/>
                    <a:pt x="174" y="117"/>
                    <a:pt x="172" y="115"/>
                  </a:cubicBezTo>
                  <a:cubicBezTo>
                    <a:pt x="170" y="114"/>
                    <a:pt x="167" y="118"/>
                    <a:pt x="168" y="120"/>
                  </a:cubicBezTo>
                  <a:cubicBezTo>
                    <a:pt x="169" y="121"/>
                    <a:pt x="174" y="124"/>
                    <a:pt x="180" y="122"/>
                  </a:cubicBezTo>
                  <a:cubicBezTo>
                    <a:pt x="186" y="119"/>
                    <a:pt x="190" y="121"/>
                    <a:pt x="191" y="118"/>
                  </a:cubicBezTo>
                  <a:cubicBezTo>
                    <a:pt x="193" y="115"/>
                    <a:pt x="180" y="112"/>
                    <a:pt x="179" y="11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2" name="Freeform 365"/>
            <p:cNvSpPr>
              <a:spLocks noEditPoints="1"/>
            </p:cNvSpPr>
            <p:nvPr/>
          </p:nvSpPr>
          <p:spPr bwMode="auto">
            <a:xfrm>
              <a:off x="8451965" y="4849754"/>
              <a:ext cx="69016" cy="31012"/>
            </a:xfrm>
            <a:custGeom>
              <a:avLst/>
              <a:gdLst>
                <a:gd name="T0" fmla="*/ 3 w 27"/>
                <a:gd name="T1" fmla="*/ 8 h 11"/>
                <a:gd name="T2" fmla="*/ 0 w 27"/>
                <a:gd name="T3" fmla="*/ 9 h 11"/>
                <a:gd name="T4" fmla="*/ 3 w 27"/>
                <a:gd name="T5" fmla="*/ 10 h 11"/>
                <a:gd name="T6" fmla="*/ 4 w 27"/>
                <a:gd name="T7" fmla="*/ 8 h 11"/>
                <a:gd name="T8" fmla="*/ 3 w 27"/>
                <a:gd name="T9" fmla="*/ 8 h 11"/>
                <a:gd name="T10" fmla="*/ 3 w 27"/>
                <a:gd name="T11" fmla="*/ 8 h 11"/>
                <a:gd name="T12" fmla="*/ 14 w 27"/>
                <a:gd name="T13" fmla="*/ 2 h 11"/>
                <a:gd name="T14" fmla="*/ 7 w 27"/>
                <a:gd name="T15" fmla="*/ 6 h 11"/>
                <a:gd name="T16" fmla="*/ 7 w 27"/>
                <a:gd name="T17" fmla="*/ 7 h 11"/>
                <a:gd name="T18" fmla="*/ 9 w 27"/>
                <a:gd name="T19" fmla="*/ 9 h 11"/>
                <a:gd name="T20" fmla="*/ 26 w 27"/>
                <a:gd name="T21" fmla="*/ 2 h 11"/>
                <a:gd name="T22" fmla="*/ 14 w 27"/>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11">
                  <a:moveTo>
                    <a:pt x="3" y="8"/>
                  </a:moveTo>
                  <a:cubicBezTo>
                    <a:pt x="2" y="8"/>
                    <a:pt x="1" y="8"/>
                    <a:pt x="0" y="9"/>
                  </a:cubicBezTo>
                  <a:cubicBezTo>
                    <a:pt x="1" y="10"/>
                    <a:pt x="2" y="11"/>
                    <a:pt x="3" y="10"/>
                  </a:cubicBezTo>
                  <a:cubicBezTo>
                    <a:pt x="3" y="10"/>
                    <a:pt x="4" y="9"/>
                    <a:pt x="4" y="8"/>
                  </a:cubicBezTo>
                  <a:cubicBezTo>
                    <a:pt x="4" y="8"/>
                    <a:pt x="3" y="8"/>
                    <a:pt x="3" y="8"/>
                  </a:cubicBezTo>
                  <a:cubicBezTo>
                    <a:pt x="3" y="8"/>
                    <a:pt x="3" y="8"/>
                    <a:pt x="3" y="8"/>
                  </a:cubicBezTo>
                  <a:close/>
                  <a:moveTo>
                    <a:pt x="14" y="2"/>
                  </a:moveTo>
                  <a:cubicBezTo>
                    <a:pt x="11" y="2"/>
                    <a:pt x="10" y="4"/>
                    <a:pt x="7" y="6"/>
                  </a:cubicBezTo>
                  <a:cubicBezTo>
                    <a:pt x="7" y="6"/>
                    <a:pt x="7" y="7"/>
                    <a:pt x="7" y="7"/>
                  </a:cubicBezTo>
                  <a:cubicBezTo>
                    <a:pt x="7" y="7"/>
                    <a:pt x="8" y="8"/>
                    <a:pt x="9" y="9"/>
                  </a:cubicBezTo>
                  <a:cubicBezTo>
                    <a:pt x="14" y="7"/>
                    <a:pt x="25" y="3"/>
                    <a:pt x="26" y="2"/>
                  </a:cubicBezTo>
                  <a:cubicBezTo>
                    <a:pt x="27" y="0"/>
                    <a:pt x="19" y="2"/>
                    <a:pt x="14" y="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3" name="Freeform 366"/>
            <p:cNvSpPr>
              <a:spLocks noEditPoints="1"/>
            </p:cNvSpPr>
            <p:nvPr/>
          </p:nvSpPr>
          <p:spPr bwMode="auto">
            <a:xfrm>
              <a:off x="6005025" y="3516217"/>
              <a:ext cx="242602" cy="281327"/>
            </a:xfrm>
            <a:custGeom>
              <a:avLst/>
              <a:gdLst>
                <a:gd name="T0" fmla="*/ 65 w 93"/>
                <a:gd name="T1" fmla="*/ 88 h 101"/>
                <a:gd name="T2" fmla="*/ 55 w 93"/>
                <a:gd name="T3" fmla="*/ 88 h 101"/>
                <a:gd name="T4" fmla="*/ 48 w 93"/>
                <a:gd name="T5" fmla="*/ 91 h 101"/>
                <a:gd name="T6" fmla="*/ 56 w 93"/>
                <a:gd name="T7" fmla="*/ 96 h 101"/>
                <a:gd name="T8" fmla="*/ 66 w 93"/>
                <a:gd name="T9" fmla="*/ 101 h 101"/>
                <a:gd name="T10" fmla="*/ 68 w 93"/>
                <a:gd name="T11" fmla="*/ 96 h 101"/>
                <a:gd name="T12" fmla="*/ 71 w 93"/>
                <a:gd name="T13" fmla="*/ 88 h 101"/>
                <a:gd name="T14" fmla="*/ 65 w 93"/>
                <a:gd name="T15" fmla="*/ 88 h 101"/>
                <a:gd name="T16" fmla="*/ 19 w 93"/>
                <a:gd name="T17" fmla="*/ 61 h 101"/>
                <a:gd name="T18" fmla="*/ 13 w 93"/>
                <a:gd name="T19" fmla="*/ 62 h 101"/>
                <a:gd name="T20" fmla="*/ 16 w 93"/>
                <a:gd name="T21" fmla="*/ 73 h 101"/>
                <a:gd name="T22" fmla="*/ 19 w 93"/>
                <a:gd name="T23" fmla="*/ 80 h 101"/>
                <a:gd name="T24" fmla="*/ 25 w 93"/>
                <a:gd name="T25" fmla="*/ 77 h 101"/>
                <a:gd name="T26" fmla="*/ 26 w 93"/>
                <a:gd name="T27" fmla="*/ 64 h 101"/>
                <a:gd name="T28" fmla="*/ 19 w 93"/>
                <a:gd name="T29" fmla="*/ 61 h 101"/>
                <a:gd name="T30" fmla="*/ 77 w 93"/>
                <a:gd name="T31" fmla="*/ 57 h 101"/>
                <a:gd name="T32" fmla="*/ 71 w 93"/>
                <a:gd name="T33" fmla="*/ 52 h 101"/>
                <a:gd name="T34" fmla="*/ 58 w 93"/>
                <a:gd name="T35" fmla="*/ 39 h 101"/>
                <a:gd name="T36" fmla="*/ 47 w 93"/>
                <a:gd name="T37" fmla="*/ 28 h 101"/>
                <a:gd name="T38" fmla="*/ 47 w 93"/>
                <a:gd name="T39" fmla="*/ 20 h 101"/>
                <a:gd name="T40" fmla="*/ 51 w 93"/>
                <a:gd name="T41" fmla="*/ 15 h 101"/>
                <a:gd name="T42" fmla="*/ 51 w 93"/>
                <a:gd name="T43" fmla="*/ 5 h 101"/>
                <a:gd name="T44" fmla="*/ 47 w 93"/>
                <a:gd name="T45" fmla="*/ 4 h 101"/>
                <a:gd name="T46" fmla="*/ 46 w 93"/>
                <a:gd name="T47" fmla="*/ 0 h 101"/>
                <a:gd name="T48" fmla="*/ 39 w 93"/>
                <a:gd name="T49" fmla="*/ 1 h 101"/>
                <a:gd name="T50" fmla="*/ 34 w 93"/>
                <a:gd name="T51" fmla="*/ 3 h 101"/>
                <a:gd name="T52" fmla="*/ 33 w 93"/>
                <a:gd name="T53" fmla="*/ 2 h 101"/>
                <a:gd name="T54" fmla="*/ 32 w 93"/>
                <a:gd name="T55" fmla="*/ 4 h 101"/>
                <a:gd name="T56" fmla="*/ 30 w 93"/>
                <a:gd name="T57" fmla="*/ 6 h 101"/>
                <a:gd name="T58" fmla="*/ 28 w 93"/>
                <a:gd name="T59" fmla="*/ 7 h 101"/>
                <a:gd name="T60" fmla="*/ 24 w 93"/>
                <a:gd name="T61" fmla="*/ 8 h 101"/>
                <a:gd name="T62" fmla="*/ 21 w 93"/>
                <a:gd name="T63" fmla="*/ 9 h 101"/>
                <a:gd name="T64" fmla="*/ 19 w 93"/>
                <a:gd name="T65" fmla="*/ 12 h 101"/>
                <a:gd name="T66" fmla="*/ 15 w 93"/>
                <a:gd name="T67" fmla="*/ 7 h 101"/>
                <a:gd name="T68" fmla="*/ 11 w 93"/>
                <a:gd name="T69" fmla="*/ 12 h 101"/>
                <a:gd name="T70" fmla="*/ 4 w 93"/>
                <a:gd name="T71" fmla="*/ 13 h 101"/>
                <a:gd name="T72" fmla="*/ 5 w 93"/>
                <a:gd name="T73" fmla="*/ 17 h 101"/>
                <a:gd name="T74" fmla="*/ 3 w 93"/>
                <a:gd name="T75" fmla="*/ 20 h 101"/>
                <a:gd name="T76" fmla="*/ 1 w 93"/>
                <a:gd name="T77" fmla="*/ 22 h 101"/>
                <a:gd name="T78" fmla="*/ 4 w 93"/>
                <a:gd name="T79" fmla="*/ 26 h 101"/>
                <a:gd name="T80" fmla="*/ 6 w 93"/>
                <a:gd name="T81" fmla="*/ 30 h 101"/>
                <a:gd name="T82" fmla="*/ 9 w 93"/>
                <a:gd name="T83" fmla="*/ 31 h 101"/>
                <a:gd name="T84" fmla="*/ 8 w 93"/>
                <a:gd name="T85" fmla="*/ 34 h 101"/>
                <a:gd name="T86" fmla="*/ 12 w 93"/>
                <a:gd name="T87" fmla="*/ 33 h 101"/>
                <a:gd name="T88" fmla="*/ 18 w 93"/>
                <a:gd name="T89" fmla="*/ 28 h 101"/>
                <a:gd name="T90" fmla="*/ 29 w 93"/>
                <a:gd name="T91" fmla="*/ 33 h 101"/>
                <a:gd name="T92" fmla="*/ 32 w 93"/>
                <a:gd name="T93" fmla="*/ 37 h 101"/>
                <a:gd name="T94" fmla="*/ 39 w 93"/>
                <a:gd name="T95" fmla="*/ 47 h 101"/>
                <a:gd name="T96" fmla="*/ 50 w 93"/>
                <a:gd name="T97" fmla="*/ 57 h 101"/>
                <a:gd name="T98" fmla="*/ 58 w 93"/>
                <a:gd name="T99" fmla="*/ 60 h 101"/>
                <a:gd name="T100" fmla="*/ 65 w 93"/>
                <a:gd name="T101" fmla="*/ 65 h 101"/>
                <a:gd name="T102" fmla="*/ 71 w 93"/>
                <a:gd name="T103" fmla="*/ 69 h 101"/>
                <a:gd name="T104" fmla="*/ 73 w 93"/>
                <a:gd name="T105" fmla="*/ 74 h 101"/>
                <a:gd name="T106" fmla="*/ 74 w 93"/>
                <a:gd name="T107" fmla="*/ 83 h 101"/>
                <a:gd name="T108" fmla="*/ 74 w 93"/>
                <a:gd name="T109" fmla="*/ 89 h 101"/>
                <a:gd name="T110" fmla="*/ 78 w 93"/>
                <a:gd name="T111" fmla="*/ 82 h 101"/>
                <a:gd name="T112" fmla="*/ 83 w 93"/>
                <a:gd name="T113" fmla="*/ 78 h 101"/>
                <a:gd name="T114" fmla="*/ 79 w 93"/>
                <a:gd name="T115" fmla="*/ 71 h 101"/>
                <a:gd name="T116" fmla="*/ 87 w 93"/>
                <a:gd name="T117" fmla="*/ 68 h 101"/>
                <a:gd name="T118" fmla="*/ 93 w 93"/>
                <a:gd name="T119" fmla="*/ 68 h 101"/>
                <a:gd name="T120" fmla="*/ 77 w 93"/>
                <a:gd name="T121" fmla="*/ 5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 h="101">
                  <a:moveTo>
                    <a:pt x="65" y="88"/>
                  </a:moveTo>
                  <a:cubicBezTo>
                    <a:pt x="60" y="89"/>
                    <a:pt x="58" y="89"/>
                    <a:pt x="55" y="88"/>
                  </a:cubicBezTo>
                  <a:cubicBezTo>
                    <a:pt x="52" y="86"/>
                    <a:pt x="47" y="89"/>
                    <a:pt x="48" y="91"/>
                  </a:cubicBezTo>
                  <a:cubicBezTo>
                    <a:pt x="49" y="92"/>
                    <a:pt x="50" y="94"/>
                    <a:pt x="56" y="96"/>
                  </a:cubicBezTo>
                  <a:cubicBezTo>
                    <a:pt x="62" y="97"/>
                    <a:pt x="63" y="101"/>
                    <a:pt x="66" y="101"/>
                  </a:cubicBezTo>
                  <a:cubicBezTo>
                    <a:pt x="68" y="101"/>
                    <a:pt x="68" y="99"/>
                    <a:pt x="68" y="96"/>
                  </a:cubicBezTo>
                  <a:cubicBezTo>
                    <a:pt x="67" y="93"/>
                    <a:pt x="71" y="89"/>
                    <a:pt x="71" y="88"/>
                  </a:cubicBezTo>
                  <a:cubicBezTo>
                    <a:pt x="71" y="88"/>
                    <a:pt x="69" y="87"/>
                    <a:pt x="65" y="88"/>
                  </a:cubicBezTo>
                  <a:close/>
                  <a:moveTo>
                    <a:pt x="19" y="61"/>
                  </a:moveTo>
                  <a:cubicBezTo>
                    <a:pt x="16" y="63"/>
                    <a:pt x="14" y="60"/>
                    <a:pt x="13" y="62"/>
                  </a:cubicBezTo>
                  <a:cubicBezTo>
                    <a:pt x="11" y="65"/>
                    <a:pt x="17" y="68"/>
                    <a:pt x="16" y="73"/>
                  </a:cubicBezTo>
                  <a:cubicBezTo>
                    <a:pt x="15" y="77"/>
                    <a:pt x="16" y="83"/>
                    <a:pt x="19" y="80"/>
                  </a:cubicBezTo>
                  <a:cubicBezTo>
                    <a:pt x="22" y="78"/>
                    <a:pt x="23" y="79"/>
                    <a:pt x="25" y="77"/>
                  </a:cubicBezTo>
                  <a:cubicBezTo>
                    <a:pt x="26" y="75"/>
                    <a:pt x="25" y="67"/>
                    <a:pt x="26" y="64"/>
                  </a:cubicBezTo>
                  <a:cubicBezTo>
                    <a:pt x="27" y="60"/>
                    <a:pt x="21" y="59"/>
                    <a:pt x="19" y="61"/>
                  </a:cubicBezTo>
                  <a:close/>
                  <a:moveTo>
                    <a:pt x="77" y="57"/>
                  </a:moveTo>
                  <a:cubicBezTo>
                    <a:pt x="74" y="55"/>
                    <a:pt x="76" y="52"/>
                    <a:pt x="71" y="52"/>
                  </a:cubicBezTo>
                  <a:cubicBezTo>
                    <a:pt x="66" y="53"/>
                    <a:pt x="60" y="46"/>
                    <a:pt x="58" y="39"/>
                  </a:cubicBezTo>
                  <a:cubicBezTo>
                    <a:pt x="57" y="32"/>
                    <a:pt x="49" y="32"/>
                    <a:pt x="47" y="28"/>
                  </a:cubicBezTo>
                  <a:cubicBezTo>
                    <a:pt x="45" y="24"/>
                    <a:pt x="49" y="23"/>
                    <a:pt x="47" y="20"/>
                  </a:cubicBezTo>
                  <a:cubicBezTo>
                    <a:pt x="46" y="18"/>
                    <a:pt x="48" y="16"/>
                    <a:pt x="51" y="15"/>
                  </a:cubicBezTo>
                  <a:cubicBezTo>
                    <a:pt x="51" y="11"/>
                    <a:pt x="51" y="7"/>
                    <a:pt x="51" y="5"/>
                  </a:cubicBezTo>
                  <a:cubicBezTo>
                    <a:pt x="49" y="4"/>
                    <a:pt x="48" y="4"/>
                    <a:pt x="47" y="4"/>
                  </a:cubicBezTo>
                  <a:cubicBezTo>
                    <a:pt x="46" y="3"/>
                    <a:pt x="46" y="0"/>
                    <a:pt x="46" y="0"/>
                  </a:cubicBezTo>
                  <a:cubicBezTo>
                    <a:pt x="45" y="0"/>
                    <a:pt x="40" y="0"/>
                    <a:pt x="39" y="1"/>
                  </a:cubicBezTo>
                  <a:cubicBezTo>
                    <a:pt x="38" y="2"/>
                    <a:pt x="36" y="4"/>
                    <a:pt x="34" y="3"/>
                  </a:cubicBezTo>
                  <a:cubicBezTo>
                    <a:pt x="34" y="3"/>
                    <a:pt x="33" y="2"/>
                    <a:pt x="33" y="2"/>
                  </a:cubicBezTo>
                  <a:cubicBezTo>
                    <a:pt x="32" y="4"/>
                    <a:pt x="32" y="4"/>
                    <a:pt x="32" y="4"/>
                  </a:cubicBezTo>
                  <a:cubicBezTo>
                    <a:pt x="32" y="4"/>
                    <a:pt x="31" y="6"/>
                    <a:pt x="30" y="6"/>
                  </a:cubicBezTo>
                  <a:cubicBezTo>
                    <a:pt x="29" y="6"/>
                    <a:pt x="28" y="5"/>
                    <a:pt x="28" y="7"/>
                  </a:cubicBezTo>
                  <a:cubicBezTo>
                    <a:pt x="28" y="8"/>
                    <a:pt x="25" y="8"/>
                    <a:pt x="24" y="8"/>
                  </a:cubicBezTo>
                  <a:cubicBezTo>
                    <a:pt x="23" y="7"/>
                    <a:pt x="21" y="8"/>
                    <a:pt x="21" y="9"/>
                  </a:cubicBezTo>
                  <a:cubicBezTo>
                    <a:pt x="21" y="11"/>
                    <a:pt x="21" y="14"/>
                    <a:pt x="19" y="12"/>
                  </a:cubicBezTo>
                  <a:cubicBezTo>
                    <a:pt x="17" y="10"/>
                    <a:pt x="15" y="6"/>
                    <a:pt x="15" y="7"/>
                  </a:cubicBezTo>
                  <a:cubicBezTo>
                    <a:pt x="14" y="7"/>
                    <a:pt x="12" y="12"/>
                    <a:pt x="11" y="12"/>
                  </a:cubicBezTo>
                  <a:cubicBezTo>
                    <a:pt x="10" y="12"/>
                    <a:pt x="6" y="13"/>
                    <a:pt x="4" y="13"/>
                  </a:cubicBezTo>
                  <a:cubicBezTo>
                    <a:pt x="3" y="15"/>
                    <a:pt x="4" y="16"/>
                    <a:pt x="5" y="17"/>
                  </a:cubicBezTo>
                  <a:cubicBezTo>
                    <a:pt x="6" y="17"/>
                    <a:pt x="4" y="19"/>
                    <a:pt x="3" y="20"/>
                  </a:cubicBezTo>
                  <a:cubicBezTo>
                    <a:pt x="2" y="20"/>
                    <a:pt x="0" y="20"/>
                    <a:pt x="1" y="22"/>
                  </a:cubicBezTo>
                  <a:cubicBezTo>
                    <a:pt x="3" y="24"/>
                    <a:pt x="5" y="24"/>
                    <a:pt x="4" y="26"/>
                  </a:cubicBezTo>
                  <a:cubicBezTo>
                    <a:pt x="3" y="28"/>
                    <a:pt x="4" y="30"/>
                    <a:pt x="6" y="30"/>
                  </a:cubicBezTo>
                  <a:cubicBezTo>
                    <a:pt x="7" y="30"/>
                    <a:pt x="10" y="30"/>
                    <a:pt x="9" y="31"/>
                  </a:cubicBezTo>
                  <a:cubicBezTo>
                    <a:pt x="9" y="32"/>
                    <a:pt x="9" y="33"/>
                    <a:pt x="8" y="34"/>
                  </a:cubicBezTo>
                  <a:cubicBezTo>
                    <a:pt x="10" y="33"/>
                    <a:pt x="11" y="33"/>
                    <a:pt x="12" y="33"/>
                  </a:cubicBezTo>
                  <a:cubicBezTo>
                    <a:pt x="15" y="31"/>
                    <a:pt x="14" y="29"/>
                    <a:pt x="18" y="28"/>
                  </a:cubicBezTo>
                  <a:cubicBezTo>
                    <a:pt x="22" y="27"/>
                    <a:pt x="28" y="30"/>
                    <a:pt x="29" y="33"/>
                  </a:cubicBezTo>
                  <a:cubicBezTo>
                    <a:pt x="31" y="35"/>
                    <a:pt x="31" y="35"/>
                    <a:pt x="32" y="37"/>
                  </a:cubicBezTo>
                  <a:cubicBezTo>
                    <a:pt x="32" y="39"/>
                    <a:pt x="34" y="43"/>
                    <a:pt x="39" y="47"/>
                  </a:cubicBezTo>
                  <a:cubicBezTo>
                    <a:pt x="45" y="51"/>
                    <a:pt x="47" y="55"/>
                    <a:pt x="50" y="57"/>
                  </a:cubicBezTo>
                  <a:cubicBezTo>
                    <a:pt x="53" y="58"/>
                    <a:pt x="56" y="58"/>
                    <a:pt x="58" y="60"/>
                  </a:cubicBezTo>
                  <a:cubicBezTo>
                    <a:pt x="60" y="62"/>
                    <a:pt x="62" y="63"/>
                    <a:pt x="65" y="65"/>
                  </a:cubicBezTo>
                  <a:cubicBezTo>
                    <a:pt x="68" y="66"/>
                    <a:pt x="68" y="69"/>
                    <a:pt x="71" y="69"/>
                  </a:cubicBezTo>
                  <a:cubicBezTo>
                    <a:pt x="73" y="70"/>
                    <a:pt x="72" y="72"/>
                    <a:pt x="73" y="74"/>
                  </a:cubicBezTo>
                  <a:cubicBezTo>
                    <a:pt x="75" y="76"/>
                    <a:pt x="75" y="80"/>
                    <a:pt x="74" y="83"/>
                  </a:cubicBezTo>
                  <a:cubicBezTo>
                    <a:pt x="72" y="85"/>
                    <a:pt x="73" y="89"/>
                    <a:pt x="74" y="89"/>
                  </a:cubicBezTo>
                  <a:cubicBezTo>
                    <a:pt x="75" y="89"/>
                    <a:pt x="78" y="85"/>
                    <a:pt x="78" y="82"/>
                  </a:cubicBezTo>
                  <a:cubicBezTo>
                    <a:pt x="78" y="80"/>
                    <a:pt x="81" y="80"/>
                    <a:pt x="83" y="78"/>
                  </a:cubicBezTo>
                  <a:cubicBezTo>
                    <a:pt x="85" y="75"/>
                    <a:pt x="80" y="75"/>
                    <a:pt x="79" y="71"/>
                  </a:cubicBezTo>
                  <a:cubicBezTo>
                    <a:pt x="78" y="68"/>
                    <a:pt x="83" y="65"/>
                    <a:pt x="87" y="68"/>
                  </a:cubicBezTo>
                  <a:cubicBezTo>
                    <a:pt x="91" y="71"/>
                    <a:pt x="93" y="72"/>
                    <a:pt x="93" y="68"/>
                  </a:cubicBezTo>
                  <a:cubicBezTo>
                    <a:pt x="93" y="64"/>
                    <a:pt x="80" y="59"/>
                    <a:pt x="77" y="5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4" name="Freeform 367"/>
            <p:cNvSpPr/>
            <p:nvPr/>
          </p:nvSpPr>
          <p:spPr bwMode="auto">
            <a:xfrm>
              <a:off x="6247627" y="3620330"/>
              <a:ext cx="27189" cy="35442"/>
            </a:xfrm>
            <a:custGeom>
              <a:avLst/>
              <a:gdLst>
                <a:gd name="T0" fmla="*/ 3 w 10"/>
                <a:gd name="T1" fmla="*/ 0 h 13"/>
                <a:gd name="T2" fmla="*/ 0 w 10"/>
                <a:gd name="T3" fmla="*/ 6 h 13"/>
                <a:gd name="T4" fmla="*/ 0 w 10"/>
                <a:gd name="T5" fmla="*/ 9 h 13"/>
                <a:gd name="T6" fmla="*/ 6 w 10"/>
                <a:gd name="T7" fmla="*/ 13 h 13"/>
                <a:gd name="T8" fmla="*/ 6 w 10"/>
                <a:gd name="T9" fmla="*/ 13 h 13"/>
                <a:gd name="T10" fmla="*/ 10 w 10"/>
                <a:gd name="T11" fmla="*/ 8 h 13"/>
                <a:gd name="T12" fmla="*/ 3 w 1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3" y="0"/>
                  </a:moveTo>
                  <a:cubicBezTo>
                    <a:pt x="2" y="3"/>
                    <a:pt x="0" y="6"/>
                    <a:pt x="0" y="6"/>
                  </a:cubicBezTo>
                  <a:cubicBezTo>
                    <a:pt x="0" y="7"/>
                    <a:pt x="0" y="8"/>
                    <a:pt x="0" y="9"/>
                  </a:cubicBezTo>
                  <a:cubicBezTo>
                    <a:pt x="2" y="11"/>
                    <a:pt x="4" y="12"/>
                    <a:pt x="6" y="13"/>
                  </a:cubicBezTo>
                  <a:cubicBezTo>
                    <a:pt x="6" y="13"/>
                    <a:pt x="6" y="13"/>
                    <a:pt x="6" y="13"/>
                  </a:cubicBezTo>
                  <a:cubicBezTo>
                    <a:pt x="7" y="11"/>
                    <a:pt x="8" y="8"/>
                    <a:pt x="10" y="8"/>
                  </a:cubicBezTo>
                  <a:cubicBezTo>
                    <a:pt x="8" y="5"/>
                    <a:pt x="5" y="2"/>
                    <a:pt x="3" y="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5" name="Freeform 368"/>
            <p:cNvSpPr/>
            <p:nvPr/>
          </p:nvSpPr>
          <p:spPr bwMode="auto">
            <a:xfrm>
              <a:off x="6253902" y="3540584"/>
              <a:ext cx="87839" cy="112972"/>
            </a:xfrm>
            <a:custGeom>
              <a:avLst/>
              <a:gdLst>
                <a:gd name="T0" fmla="*/ 30 w 34"/>
                <a:gd name="T1" fmla="*/ 27 h 40"/>
                <a:gd name="T2" fmla="*/ 30 w 34"/>
                <a:gd name="T3" fmla="*/ 21 h 40"/>
                <a:gd name="T4" fmla="*/ 30 w 34"/>
                <a:gd name="T5" fmla="*/ 17 h 40"/>
                <a:gd name="T6" fmla="*/ 21 w 34"/>
                <a:gd name="T7" fmla="*/ 14 h 40"/>
                <a:gd name="T8" fmla="*/ 20 w 34"/>
                <a:gd name="T9" fmla="*/ 9 h 40"/>
                <a:gd name="T10" fmla="*/ 17 w 34"/>
                <a:gd name="T11" fmla="*/ 6 h 40"/>
                <a:gd name="T12" fmla="*/ 14 w 34"/>
                <a:gd name="T13" fmla="*/ 2 h 40"/>
                <a:gd name="T14" fmla="*/ 14 w 34"/>
                <a:gd name="T15" fmla="*/ 1 h 40"/>
                <a:gd name="T16" fmla="*/ 12 w 34"/>
                <a:gd name="T17" fmla="*/ 1 h 40"/>
                <a:gd name="T18" fmla="*/ 9 w 34"/>
                <a:gd name="T19" fmla="*/ 0 h 40"/>
                <a:gd name="T20" fmla="*/ 0 w 34"/>
                <a:gd name="T21" fmla="*/ 2 h 40"/>
                <a:gd name="T22" fmla="*/ 2 w 34"/>
                <a:gd name="T23" fmla="*/ 7 h 40"/>
                <a:gd name="T24" fmla="*/ 5 w 34"/>
                <a:gd name="T25" fmla="*/ 13 h 40"/>
                <a:gd name="T26" fmla="*/ 4 w 34"/>
                <a:gd name="T27" fmla="*/ 25 h 40"/>
                <a:gd name="T28" fmla="*/ 1 w 34"/>
                <a:gd name="T29" fmla="*/ 28 h 40"/>
                <a:gd name="T30" fmla="*/ 8 w 34"/>
                <a:gd name="T31" fmla="*/ 36 h 40"/>
                <a:gd name="T32" fmla="*/ 8 w 34"/>
                <a:gd name="T33" fmla="*/ 36 h 40"/>
                <a:gd name="T34" fmla="*/ 15 w 34"/>
                <a:gd name="T35" fmla="*/ 40 h 40"/>
                <a:gd name="T36" fmla="*/ 29 w 34"/>
                <a:gd name="T37" fmla="*/ 37 h 40"/>
                <a:gd name="T38" fmla="*/ 29 w 34"/>
                <a:gd name="T39" fmla="*/ 35 h 40"/>
                <a:gd name="T40" fmla="*/ 32 w 34"/>
                <a:gd name="T41" fmla="*/ 32 h 40"/>
                <a:gd name="T42" fmla="*/ 30 w 34"/>
                <a:gd name="T4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40">
                  <a:moveTo>
                    <a:pt x="30" y="27"/>
                  </a:moveTo>
                  <a:cubicBezTo>
                    <a:pt x="28" y="25"/>
                    <a:pt x="28" y="22"/>
                    <a:pt x="30" y="21"/>
                  </a:cubicBezTo>
                  <a:cubicBezTo>
                    <a:pt x="31" y="20"/>
                    <a:pt x="30" y="18"/>
                    <a:pt x="30" y="17"/>
                  </a:cubicBezTo>
                  <a:cubicBezTo>
                    <a:pt x="30" y="15"/>
                    <a:pt x="22" y="14"/>
                    <a:pt x="21" y="14"/>
                  </a:cubicBezTo>
                  <a:cubicBezTo>
                    <a:pt x="20" y="14"/>
                    <a:pt x="22" y="9"/>
                    <a:pt x="20" y="9"/>
                  </a:cubicBezTo>
                  <a:cubicBezTo>
                    <a:pt x="18" y="9"/>
                    <a:pt x="17" y="8"/>
                    <a:pt x="17" y="6"/>
                  </a:cubicBezTo>
                  <a:cubicBezTo>
                    <a:pt x="17" y="5"/>
                    <a:pt x="14" y="2"/>
                    <a:pt x="14" y="2"/>
                  </a:cubicBezTo>
                  <a:cubicBezTo>
                    <a:pt x="14" y="1"/>
                    <a:pt x="14" y="1"/>
                    <a:pt x="14" y="1"/>
                  </a:cubicBezTo>
                  <a:cubicBezTo>
                    <a:pt x="13" y="1"/>
                    <a:pt x="12" y="1"/>
                    <a:pt x="12" y="1"/>
                  </a:cubicBezTo>
                  <a:cubicBezTo>
                    <a:pt x="11" y="1"/>
                    <a:pt x="9" y="0"/>
                    <a:pt x="9" y="0"/>
                  </a:cubicBezTo>
                  <a:cubicBezTo>
                    <a:pt x="9" y="0"/>
                    <a:pt x="4" y="1"/>
                    <a:pt x="0" y="2"/>
                  </a:cubicBezTo>
                  <a:cubicBezTo>
                    <a:pt x="1" y="4"/>
                    <a:pt x="1" y="7"/>
                    <a:pt x="2" y="7"/>
                  </a:cubicBezTo>
                  <a:cubicBezTo>
                    <a:pt x="5" y="8"/>
                    <a:pt x="4" y="11"/>
                    <a:pt x="5" y="13"/>
                  </a:cubicBezTo>
                  <a:cubicBezTo>
                    <a:pt x="6" y="15"/>
                    <a:pt x="6" y="25"/>
                    <a:pt x="4" y="25"/>
                  </a:cubicBezTo>
                  <a:cubicBezTo>
                    <a:pt x="4" y="25"/>
                    <a:pt x="3" y="27"/>
                    <a:pt x="1" y="28"/>
                  </a:cubicBezTo>
                  <a:cubicBezTo>
                    <a:pt x="3" y="30"/>
                    <a:pt x="6" y="33"/>
                    <a:pt x="8" y="36"/>
                  </a:cubicBezTo>
                  <a:cubicBezTo>
                    <a:pt x="8" y="36"/>
                    <a:pt x="8" y="36"/>
                    <a:pt x="8" y="36"/>
                  </a:cubicBezTo>
                  <a:cubicBezTo>
                    <a:pt x="10" y="36"/>
                    <a:pt x="15" y="40"/>
                    <a:pt x="15" y="40"/>
                  </a:cubicBezTo>
                  <a:cubicBezTo>
                    <a:pt x="15" y="40"/>
                    <a:pt x="24" y="38"/>
                    <a:pt x="29" y="37"/>
                  </a:cubicBezTo>
                  <a:cubicBezTo>
                    <a:pt x="29" y="36"/>
                    <a:pt x="29" y="35"/>
                    <a:pt x="29" y="35"/>
                  </a:cubicBezTo>
                  <a:cubicBezTo>
                    <a:pt x="29" y="34"/>
                    <a:pt x="30" y="32"/>
                    <a:pt x="32" y="32"/>
                  </a:cubicBezTo>
                  <a:cubicBezTo>
                    <a:pt x="34" y="32"/>
                    <a:pt x="31" y="28"/>
                    <a:pt x="30" y="2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grpSp>
      <p:grpSp>
        <p:nvGrpSpPr>
          <p:cNvPr id="198" name="Group 197"/>
          <p:cNvGrpSpPr/>
          <p:nvPr/>
        </p:nvGrpSpPr>
        <p:grpSpPr>
          <a:xfrm>
            <a:off x="15846040" y="2863662"/>
            <a:ext cx="6950709" cy="1278955"/>
            <a:chOff x="666717" y="2458736"/>
            <a:chExt cx="3476260" cy="639644"/>
          </a:xfrm>
        </p:grpSpPr>
        <p:sp>
          <p:nvSpPr>
            <p:cNvPr id="199" name="Freeform 48"/>
            <p:cNvSpPr>
              <a:spLocks noEditPoints="1"/>
            </p:cNvSpPr>
            <p:nvPr/>
          </p:nvSpPr>
          <p:spPr bwMode="auto">
            <a:xfrm>
              <a:off x="666717" y="2467884"/>
              <a:ext cx="394487" cy="394487"/>
            </a:xfrm>
            <a:custGeom>
              <a:avLst/>
              <a:gdLst>
                <a:gd name="T0" fmla="*/ 1462 w 3405"/>
                <a:gd name="T1" fmla="*/ 1863 h 3405"/>
                <a:gd name="T2" fmla="*/ 659 w 3405"/>
                <a:gd name="T3" fmla="*/ 1703 h 3405"/>
                <a:gd name="T4" fmla="*/ 2746 w 3405"/>
                <a:gd name="T5" fmla="*/ 1222 h 3405"/>
                <a:gd name="T6" fmla="*/ 1703 w 3405"/>
                <a:gd name="T7" fmla="*/ 0 h 3405"/>
                <a:gd name="T8" fmla="*/ 1908 w 3405"/>
                <a:gd name="T9" fmla="*/ 12 h 3405"/>
                <a:gd name="T10" fmla="*/ 2107 w 3405"/>
                <a:gd name="T11" fmla="*/ 48 h 3405"/>
                <a:gd name="T12" fmla="*/ 2297 w 3405"/>
                <a:gd name="T13" fmla="*/ 106 h 3405"/>
                <a:gd name="T14" fmla="*/ 2476 w 3405"/>
                <a:gd name="T15" fmla="*/ 186 h 3405"/>
                <a:gd name="T16" fmla="*/ 2645 w 3405"/>
                <a:gd name="T17" fmla="*/ 284 h 3405"/>
                <a:gd name="T18" fmla="*/ 2799 w 3405"/>
                <a:gd name="T19" fmla="*/ 400 h 3405"/>
                <a:gd name="T20" fmla="*/ 2940 w 3405"/>
                <a:gd name="T21" fmla="*/ 533 h 3405"/>
                <a:gd name="T22" fmla="*/ 3065 w 3405"/>
                <a:gd name="T23" fmla="*/ 682 h 3405"/>
                <a:gd name="T24" fmla="*/ 3173 w 3405"/>
                <a:gd name="T25" fmla="*/ 843 h 3405"/>
                <a:gd name="T26" fmla="*/ 3262 w 3405"/>
                <a:gd name="T27" fmla="*/ 1017 h 3405"/>
                <a:gd name="T28" fmla="*/ 3331 w 3405"/>
                <a:gd name="T29" fmla="*/ 1202 h 3405"/>
                <a:gd name="T30" fmla="*/ 3377 w 3405"/>
                <a:gd name="T31" fmla="*/ 1397 h 3405"/>
                <a:gd name="T32" fmla="*/ 3402 w 3405"/>
                <a:gd name="T33" fmla="*/ 1599 h 3405"/>
                <a:gd name="T34" fmla="*/ 3402 w 3405"/>
                <a:gd name="T35" fmla="*/ 1806 h 3405"/>
                <a:gd name="T36" fmla="*/ 3377 w 3405"/>
                <a:gd name="T37" fmla="*/ 2008 h 3405"/>
                <a:gd name="T38" fmla="*/ 3331 w 3405"/>
                <a:gd name="T39" fmla="*/ 2203 h 3405"/>
                <a:gd name="T40" fmla="*/ 3262 w 3405"/>
                <a:gd name="T41" fmla="*/ 2388 h 3405"/>
                <a:gd name="T42" fmla="*/ 3173 w 3405"/>
                <a:gd name="T43" fmla="*/ 2562 h 3405"/>
                <a:gd name="T44" fmla="*/ 3065 w 3405"/>
                <a:gd name="T45" fmla="*/ 2723 h 3405"/>
                <a:gd name="T46" fmla="*/ 2940 w 3405"/>
                <a:gd name="T47" fmla="*/ 2872 h 3405"/>
                <a:gd name="T48" fmla="*/ 2799 w 3405"/>
                <a:gd name="T49" fmla="*/ 3005 h 3405"/>
                <a:gd name="T50" fmla="*/ 2645 w 3405"/>
                <a:gd name="T51" fmla="*/ 3121 h 3405"/>
                <a:gd name="T52" fmla="*/ 2476 w 3405"/>
                <a:gd name="T53" fmla="*/ 3219 h 3405"/>
                <a:gd name="T54" fmla="*/ 2297 w 3405"/>
                <a:gd name="T55" fmla="*/ 3299 h 3405"/>
                <a:gd name="T56" fmla="*/ 2107 w 3405"/>
                <a:gd name="T57" fmla="*/ 3357 h 3405"/>
                <a:gd name="T58" fmla="*/ 1908 w 3405"/>
                <a:gd name="T59" fmla="*/ 3393 h 3405"/>
                <a:gd name="T60" fmla="*/ 1703 w 3405"/>
                <a:gd name="T61" fmla="*/ 3405 h 3405"/>
                <a:gd name="T62" fmla="*/ 1497 w 3405"/>
                <a:gd name="T63" fmla="*/ 3393 h 3405"/>
                <a:gd name="T64" fmla="*/ 1298 w 3405"/>
                <a:gd name="T65" fmla="*/ 3357 h 3405"/>
                <a:gd name="T66" fmla="*/ 1108 w 3405"/>
                <a:gd name="T67" fmla="*/ 3299 h 3405"/>
                <a:gd name="T68" fmla="*/ 929 w 3405"/>
                <a:gd name="T69" fmla="*/ 3219 h 3405"/>
                <a:gd name="T70" fmla="*/ 760 w 3405"/>
                <a:gd name="T71" fmla="*/ 3121 h 3405"/>
                <a:gd name="T72" fmla="*/ 606 w 3405"/>
                <a:gd name="T73" fmla="*/ 3005 h 3405"/>
                <a:gd name="T74" fmla="*/ 465 w 3405"/>
                <a:gd name="T75" fmla="*/ 2872 h 3405"/>
                <a:gd name="T76" fmla="*/ 341 w 3405"/>
                <a:gd name="T77" fmla="*/ 2723 h 3405"/>
                <a:gd name="T78" fmla="*/ 232 w 3405"/>
                <a:gd name="T79" fmla="*/ 2562 h 3405"/>
                <a:gd name="T80" fmla="*/ 143 w 3405"/>
                <a:gd name="T81" fmla="*/ 2388 h 3405"/>
                <a:gd name="T82" fmla="*/ 74 w 3405"/>
                <a:gd name="T83" fmla="*/ 2203 h 3405"/>
                <a:gd name="T84" fmla="*/ 28 w 3405"/>
                <a:gd name="T85" fmla="*/ 2008 h 3405"/>
                <a:gd name="T86" fmla="*/ 3 w 3405"/>
                <a:gd name="T87" fmla="*/ 1806 h 3405"/>
                <a:gd name="T88" fmla="*/ 3 w 3405"/>
                <a:gd name="T89" fmla="*/ 1599 h 3405"/>
                <a:gd name="T90" fmla="*/ 28 w 3405"/>
                <a:gd name="T91" fmla="*/ 1397 h 3405"/>
                <a:gd name="T92" fmla="*/ 74 w 3405"/>
                <a:gd name="T93" fmla="*/ 1202 h 3405"/>
                <a:gd name="T94" fmla="*/ 143 w 3405"/>
                <a:gd name="T95" fmla="*/ 1017 h 3405"/>
                <a:gd name="T96" fmla="*/ 232 w 3405"/>
                <a:gd name="T97" fmla="*/ 843 h 3405"/>
                <a:gd name="T98" fmla="*/ 341 w 3405"/>
                <a:gd name="T99" fmla="*/ 682 h 3405"/>
                <a:gd name="T100" fmla="*/ 465 w 3405"/>
                <a:gd name="T101" fmla="*/ 533 h 3405"/>
                <a:gd name="T102" fmla="*/ 606 w 3405"/>
                <a:gd name="T103" fmla="*/ 400 h 3405"/>
                <a:gd name="T104" fmla="*/ 760 w 3405"/>
                <a:gd name="T105" fmla="*/ 284 h 3405"/>
                <a:gd name="T106" fmla="*/ 929 w 3405"/>
                <a:gd name="T107" fmla="*/ 186 h 3405"/>
                <a:gd name="T108" fmla="*/ 1108 w 3405"/>
                <a:gd name="T109" fmla="*/ 106 h 3405"/>
                <a:gd name="T110" fmla="*/ 1298 w 3405"/>
                <a:gd name="T111" fmla="*/ 48 h 3405"/>
                <a:gd name="T112" fmla="*/ 1497 w 3405"/>
                <a:gd name="T113" fmla="*/ 12 h 3405"/>
                <a:gd name="T114" fmla="*/ 1703 w 3405"/>
                <a:gd name="T115" fmla="*/ 0 h 3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05" h="3405">
                  <a:moveTo>
                    <a:pt x="2424" y="900"/>
                  </a:moveTo>
                  <a:lnTo>
                    <a:pt x="1462" y="1863"/>
                  </a:lnTo>
                  <a:lnTo>
                    <a:pt x="980" y="1381"/>
                  </a:lnTo>
                  <a:lnTo>
                    <a:pt x="659" y="1703"/>
                  </a:lnTo>
                  <a:lnTo>
                    <a:pt x="1462" y="2505"/>
                  </a:lnTo>
                  <a:lnTo>
                    <a:pt x="2746" y="1222"/>
                  </a:lnTo>
                  <a:lnTo>
                    <a:pt x="2424" y="900"/>
                  </a:lnTo>
                  <a:close/>
                  <a:moveTo>
                    <a:pt x="1703" y="0"/>
                  </a:moveTo>
                  <a:lnTo>
                    <a:pt x="1806" y="3"/>
                  </a:lnTo>
                  <a:lnTo>
                    <a:pt x="1908" y="12"/>
                  </a:lnTo>
                  <a:lnTo>
                    <a:pt x="2008" y="28"/>
                  </a:lnTo>
                  <a:lnTo>
                    <a:pt x="2107" y="48"/>
                  </a:lnTo>
                  <a:lnTo>
                    <a:pt x="2203" y="74"/>
                  </a:lnTo>
                  <a:lnTo>
                    <a:pt x="2297" y="106"/>
                  </a:lnTo>
                  <a:lnTo>
                    <a:pt x="2388" y="143"/>
                  </a:lnTo>
                  <a:lnTo>
                    <a:pt x="2476" y="186"/>
                  </a:lnTo>
                  <a:lnTo>
                    <a:pt x="2562" y="232"/>
                  </a:lnTo>
                  <a:lnTo>
                    <a:pt x="2645" y="284"/>
                  </a:lnTo>
                  <a:lnTo>
                    <a:pt x="2723" y="341"/>
                  </a:lnTo>
                  <a:lnTo>
                    <a:pt x="2799" y="400"/>
                  </a:lnTo>
                  <a:lnTo>
                    <a:pt x="2872" y="465"/>
                  </a:lnTo>
                  <a:lnTo>
                    <a:pt x="2940" y="533"/>
                  </a:lnTo>
                  <a:lnTo>
                    <a:pt x="3005" y="606"/>
                  </a:lnTo>
                  <a:lnTo>
                    <a:pt x="3065" y="682"/>
                  </a:lnTo>
                  <a:lnTo>
                    <a:pt x="3121" y="760"/>
                  </a:lnTo>
                  <a:lnTo>
                    <a:pt x="3173" y="843"/>
                  </a:lnTo>
                  <a:lnTo>
                    <a:pt x="3219" y="929"/>
                  </a:lnTo>
                  <a:lnTo>
                    <a:pt x="3262" y="1017"/>
                  </a:lnTo>
                  <a:lnTo>
                    <a:pt x="3299" y="1108"/>
                  </a:lnTo>
                  <a:lnTo>
                    <a:pt x="3331" y="1202"/>
                  </a:lnTo>
                  <a:lnTo>
                    <a:pt x="3357" y="1298"/>
                  </a:lnTo>
                  <a:lnTo>
                    <a:pt x="3377" y="1397"/>
                  </a:lnTo>
                  <a:lnTo>
                    <a:pt x="3393" y="1497"/>
                  </a:lnTo>
                  <a:lnTo>
                    <a:pt x="3402" y="1599"/>
                  </a:lnTo>
                  <a:lnTo>
                    <a:pt x="3405" y="1703"/>
                  </a:lnTo>
                  <a:lnTo>
                    <a:pt x="3402" y="1806"/>
                  </a:lnTo>
                  <a:lnTo>
                    <a:pt x="3393" y="1908"/>
                  </a:lnTo>
                  <a:lnTo>
                    <a:pt x="3377" y="2008"/>
                  </a:lnTo>
                  <a:lnTo>
                    <a:pt x="3357" y="2107"/>
                  </a:lnTo>
                  <a:lnTo>
                    <a:pt x="3331" y="2203"/>
                  </a:lnTo>
                  <a:lnTo>
                    <a:pt x="3299" y="2297"/>
                  </a:lnTo>
                  <a:lnTo>
                    <a:pt x="3262" y="2388"/>
                  </a:lnTo>
                  <a:lnTo>
                    <a:pt x="3219" y="2476"/>
                  </a:lnTo>
                  <a:lnTo>
                    <a:pt x="3173" y="2562"/>
                  </a:lnTo>
                  <a:lnTo>
                    <a:pt x="3121" y="2645"/>
                  </a:lnTo>
                  <a:lnTo>
                    <a:pt x="3065" y="2723"/>
                  </a:lnTo>
                  <a:lnTo>
                    <a:pt x="3005" y="2799"/>
                  </a:lnTo>
                  <a:lnTo>
                    <a:pt x="2940" y="2872"/>
                  </a:lnTo>
                  <a:lnTo>
                    <a:pt x="2872" y="2940"/>
                  </a:lnTo>
                  <a:lnTo>
                    <a:pt x="2799" y="3005"/>
                  </a:lnTo>
                  <a:lnTo>
                    <a:pt x="2723" y="3065"/>
                  </a:lnTo>
                  <a:lnTo>
                    <a:pt x="2645" y="3121"/>
                  </a:lnTo>
                  <a:lnTo>
                    <a:pt x="2562" y="3173"/>
                  </a:lnTo>
                  <a:lnTo>
                    <a:pt x="2476" y="3219"/>
                  </a:lnTo>
                  <a:lnTo>
                    <a:pt x="2388" y="3262"/>
                  </a:lnTo>
                  <a:lnTo>
                    <a:pt x="2297" y="3299"/>
                  </a:lnTo>
                  <a:lnTo>
                    <a:pt x="2203" y="3331"/>
                  </a:lnTo>
                  <a:lnTo>
                    <a:pt x="2107" y="3357"/>
                  </a:lnTo>
                  <a:lnTo>
                    <a:pt x="2008" y="3377"/>
                  </a:lnTo>
                  <a:lnTo>
                    <a:pt x="1908" y="3393"/>
                  </a:lnTo>
                  <a:lnTo>
                    <a:pt x="1806" y="3402"/>
                  </a:lnTo>
                  <a:lnTo>
                    <a:pt x="1703" y="3405"/>
                  </a:lnTo>
                  <a:lnTo>
                    <a:pt x="1599" y="3402"/>
                  </a:lnTo>
                  <a:lnTo>
                    <a:pt x="1497" y="3393"/>
                  </a:lnTo>
                  <a:lnTo>
                    <a:pt x="1397" y="3377"/>
                  </a:lnTo>
                  <a:lnTo>
                    <a:pt x="1298" y="3357"/>
                  </a:lnTo>
                  <a:lnTo>
                    <a:pt x="1202" y="3331"/>
                  </a:lnTo>
                  <a:lnTo>
                    <a:pt x="1108" y="3299"/>
                  </a:lnTo>
                  <a:lnTo>
                    <a:pt x="1017" y="3262"/>
                  </a:lnTo>
                  <a:lnTo>
                    <a:pt x="929" y="3219"/>
                  </a:lnTo>
                  <a:lnTo>
                    <a:pt x="843" y="3173"/>
                  </a:lnTo>
                  <a:lnTo>
                    <a:pt x="760" y="3121"/>
                  </a:lnTo>
                  <a:lnTo>
                    <a:pt x="682" y="3065"/>
                  </a:lnTo>
                  <a:lnTo>
                    <a:pt x="606" y="3005"/>
                  </a:lnTo>
                  <a:lnTo>
                    <a:pt x="533" y="2940"/>
                  </a:lnTo>
                  <a:lnTo>
                    <a:pt x="465" y="2872"/>
                  </a:lnTo>
                  <a:lnTo>
                    <a:pt x="400" y="2799"/>
                  </a:lnTo>
                  <a:lnTo>
                    <a:pt x="341" y="2723"/>
                  </a:lnTo>
                  <a:lnTo>
                    <a:pt x="284" y="2645"/>
                  </a:lnTo>
                  <a:lnTo>
                    <a:pt x="232" y="2562"/>
                  </a:lnTo>
                  <a:lnTo>
                    <a:pt x="186" y="2476"/>
                  </a:lnTo>
                  <a:lnTo>
                    <a:pt x="143" y="2388"/>
                  </a:lnTo>
                  <a:lnTo>
                    <a:pt x="106" y="2297"/>
                  </a:lnTo>
                  <a:lnTo>
                    <a:pt x="74" y="2203"/>
                  </a:lnTo>
                  <a:lnTo>
                    <a:pt x="48" y="2107"/>
                  </a:lnTo>
                  <a:lnTo>
                    <a:pt x="28" y="2008"/>
                  </a:lnTo>
                  <a:lnTo>
                    <a:pt x="12" y="1908"/>
                  </a:lnTo>
                  <a:lnTo>
                    <a:pt x="3" y="1806"/>
                  </a:lnTo>
                  <a:lnTo>
                    <a:pt x="0" y="1703"/>
                  </a:lnTo>
                  <a:lnTo>
                    <a:pt x="3" y="1599"/>
                  </a:lnTo>
                  <a:lnTo>
                    <a:pt x="12" y="1497"/>
                  </a:lnTo>
                  <a:lnTo>
                    <a:pt x="28" y="1397"/>
                  </a:lnTo>
                  <a:lnTo>
                    <a:pt x="48" y="1298"/>
                  </a:lnTo>
                  <a:lnTo>
                    <a:pt x="74" y="1202"/>
                  </a:lnTo>
                  <a:lnTo>
                    <a:pt x="106" y="1108"/>
                  </a:lnTo>
                  <a:lnTo>
                    <a:pt x="143" y="1017"/>
                  </a:lnTo>
                  <a:lnTo>
                    <a:pt x="186" y="929"/>
                  </a:lnTo>
                  <a:lnTo>
                    <a:pt x="232" y="843"/>
                  </a:lnTo>
                  <a:lnTo>
                    <a:pt x="284" y="760"/>
                  </a:lnTo>
                  <a:lnTo>
                    <a:pt x="341" y="682"/>
                  </a:lnTo>
                  <a:lnTo>
                    <a:pt x="400" y="606"/>
                  </a:lnTo>
                  <a:lnTo>
                    <a:pt x="465" y="533"/>
                  </a:lnTo>
                  <a:lnTo>
                    <a:pt x="533" y="465"/>
                  </a:lnTo>
                  <a:lnTo>
                    <a:pt x="606" y="400"/>
                  </a:lnTo>
                  <a:lnTo>
                    <a:pt x="682" y="341"/>
                  </a:lnTo>
                  <a:lnTo>
                    <a:pt x="760" y="284"/>
                  </a:lnTo>
                  <a:lnTo>
                    <a:pt x="843" y="232"/>
                  </a:lnTo>
                  <a:lnTo>
                    <a:pt x="929" y="186"/>
                  </a:lnTo>
                  <a:lnTo>
                    <a:pt x="1017" y="143"/>
                  </a:lnTo>
                  <a:lnTo>
                    <a:pt x="1108" y="106"/>
                  </a:lnTo>
                  <a:lnTo>
                    <a:pt x="1202" y="74"/>
                  </a:lnTo>
                  <a:lnTo>
                    <a:pt x="1298" y="48"/>
                  </a:lnTo>
                  <a:lnTo>
                    <a:pt x="1397" y="28"/>
                  </a:lnTo>
                  <a:lnTo>
                    <a:pt x="1497" y="12"/>
                  </a:lnTo>
                  <a:lnTo>
                    <a:pt x="1599" y="3"/>
                  </a:lnTo>
                  <a:lnTo>
                    <a:pt x="1703" y="0"/>
                  </a:lnTo>
                  <a:close/>
                </a:path>
              </a:pathLst>
            </a:custGeom>
            <a:solidFill>
              <a:schemeClr val="tx1">
                <a:lumMod val="65000"/>
                <a:lumOff val="35000"/>
              </a:schemeClr>
            </a:solidFill>
            <a:ln w="0">
              <a:noFill/>
              <a:prstDash val="solid"/>
              <a:round/>
            </a:ln>
          </p:spPr>
          <p:txBody>
            <a:bodyPr vert="horz" wrap="square" lIns="182832" tIns="91416" rIns="182832" bIns="91416" numCol="1" anchor="t" anchorCtr="0" compatLnSpc="1"/>
            <a:lstStyle/>
            <a:p>
              <a:endParaRPr lang="en-IN" dirty="0"/>
            </a:p>
          </p:txBody>
        </p:sp>
        <p:sp>
          <p:nvSpPr>
            <p:cNvPr id="200" name="Text Placeholder 14"/>
            <p:cNvSpPr txBox="1"/>
            <p:nvPr/>
          </p:nvSpPr>
          <p:spPr>
            <a:xfrm>
              <a:off x="1395046" y="2458736"/>
              <a:ext cx="2743281" cy="221355"/>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IN" sz="3200" dirty="0">
                  <a:solidFill>
                    <a:schemeClr val="bg1">
                      <a:lumMod val="50000"/>
                    </a:schemeClr>
                  </a:solidFill>
                  <a:latin typeface="+mj-lt"/>
                </a:rPr>
                <a:t>24/7 Live Supported</a:t>
              </a:r>
            </a:p>
          </p:txBody>
        </p:sp>
        <p:sp>
          <p:nvSpPr>
            <p:cNvPr id="201" name="Text Placeholder 14"/>
            <p:cNvSpPr txBox="1"/>
            <p:nvPr/>
          </p:nvSpPr>
          <p:spPr>
            <a:xfrm>
              <a:off x="1395045" y="2729031"/>
              <a:ext cx="2747932" cy="369349"/>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IN" sz="2400" dirty="0">
                  <a:solidFill>
                    <a:schemeClr val="bg1">
                      <a:lumMod val="65000"/>
                    </a:schemeClr>
                  </a:solidFill>
                </a:rPr>
                <a:t>Contrary to popular belief, Lorem Ipsum is not simply random text. It has roots in </a:t>
              </a:r>
              <a:r>
                <a:rPr lang="en-IN" sz="2400" dirty="0" smtClean="0">
                  <a:solidFill>
                    <a:schemeClr val="bg1">
                      <a:lumMod val="65000"/>
                    </a:schemeClr>
                  </a:solidFill>
                </a:rPr>
                <a:t>a</a:t>
              </a:r>
              <a:endParaRPr lang="en-IN" sz="2400" dirty="0">
                <a:solidFill>
                  <a:schemeClr val="bg1">
                    <a:lumMod val="65000"/>
                  </a:schemeClr>
                </a:solidFill>
              </a:endParaRPr>
            </a:p>
          </p:txBody>
        </p:sp>
      </p:grpSp>
      <p:grpSp>
        <p:nvGrpSpPr>
          <p:cNvPr id="202" name="Group 201"/>
          <p:cNvGrpSpPr/>
          <p:nvPr/>
        </p:nvGrpSpPr>
        <p:grpSpPr>
          <a:xfrm>
            <a:off x="15846040" y="4680563"/>
            <a:ext cx="6950709" cy="1278955"/>
            <a:chOff x="666717" y="3439902"/>
            <a:chExt cx="3476260" cy="639644"/>
          </a:xfrm>
        </p:grpSpPr>
        <p:sp>
          <p:nvSpPr>
            <p:cNvPr id="203" name="Freeform 48"/>
            <p:cNvSpPr>
              <a:spLocks noEditPoints="1"/>
            </p:cNvSpPr>
            <p:nvPr/>
          </p:nvSpPr>
          <p:spPr bwMode="auto">
            <a:xfrm>
              <a:off x="666717" y="3449050"/>
              <a:ext cx="394487" cy="394487"/>
            </a:xfrm>
            <a:custGeom>
              <a:avLst/>
              <a:gdLst>
                <a:gd name="T0" fmla="*/ 1462 w 3405"/>
                <a:gd name="T1" fmla="*/ 1863 h 3405"/>
                <a:gd name="T2" fmla="*/ 659 w 3405"/>
                <a:gd name="T3" fmla="*/ 1703 h 3405"/>
                <a:gd name="T4" fmla="*/ 2746 w 3405"/>
                <a:gd name="T5" fmla="*/ 1222 h 3405"/>
                <a:gd name="T6" fmla="*/ 1703 w 3405"/>
                <a:gd name="T7" fmla="*/ 0 h 3405"/>
                <a:gd name="T8" fmla="*/ 1908 w 3405"/>
                <a:gd name="T9" fmla="*/ 12 h 3405"/>
                <a:gd name="T10" fmla="*/ 2107 w 3405"/>
                <a:gd name="T11" fmla="*/ 48 h 3405"/>
                <a:gd name="T12" fmla="*/ 2297 w 3405"/>
                <a:gd name="T13" fmla="*/ 106 h 3405"/>
                <a:gd name="T14" fmla="*/ 2476 w 3405"/>
                <a:gd name="T15" fmla="*/ 186 h 3405"/>
                <a:gd name="T16" fmla="*/ 2645 w 3405"/>
                <a:gd name="T17" fmla="*/ 284 h 3405"/>
                <a:gd name="T18" fmla="*/ 2799 w 3405"/>
                <a:gd name="T19" fmla="*/ 400 h 3405"/>
                <a:gd name="T20" fmla="*/ 2940 w 3405"/>
                <a:gd name="T21" fmla="*/ 533 h 3405"/>
                <a:gd name="T22" fmla="*/ 3065 w 3405"/>
                <a:gd name="T23" fmla="*/ 682 h 3405"/>
                <a:gd name="T24" fmla="*/ 3173 w 3405"/>
                <a:gd name="T25" fmla="*/ 843 h 3405"/>
                <a:gd name="T26" fmla="*/ 3262 w 3405"/>
                <a:gd name="T27" fmla="*/ 1017 h 3405"/>
                <a:gd name="T28" fmla="*/ 3331 w 3405"/>
                <a:gd name="T29" fmla="*/ 1202 h 3405"/>
                <a:gd name="T30" fmla="*/ 3377 w 3405"/>
                <a:gd name="T31" fmla="*/ 1397 h 3405"/>
                <a:gd name="T32" fmla="*/ 3402 w 3405"/>
                <a:gd name="T33" fmla="*/ 1599 h 3405"/>
                <a:gd name="T34" fmla="*/ 3402 w 3405"/>
                <a:gd name="T35" fmla="*/ 1806 h 3405"/>
                <a:gd name="T36" fmla="*/ 3377 w 3405"/>
                <a:gd name="T37" fmla="*/ 2008 h 3405"/>
                <a:gd name="T38" fmla="*/ 3331 w 3405"/>
                <a:gd name="T39" fmla="*/ 2203 h 3405"/>
                <a:gd name="T40" fmla="*/ 3262 w 3405"/>
                <a:gd name="T41" fmla="*/ 2388 h 3405"/>
                <a:gd name="T42" fmla="*/ 3173 w 3405"/>
                <a:gd name="T43" fmla="*/ 2562 h 3405"/>
                <a:gd name="T44" fmla="*/ 3065 w 3405"/>
                <a:gd name="T45" fmla="*/ 2723 h 3405"/>
                <a:gd name="T46" fmla="*/ 2940 w 3405"/>
                <a:gd name="T47" fmla="*/ 2872 h 3405"/>
                <a:gd name="T48" fmla="*/ 2799 w 3405"/>
                <a:gd name="T49" fmla="*/ 3005 h 3405"/>
                <a:gd name="T50" fmla="*/ 2645 w 3405"/>
                <a:gd name="T51" fmla="*/ 3121 h 3405"/>
                <a:gd name="T52" fmla="*/ 2476 w 3405"/>
                <a:gd name="T53" fmla="*/ 3219 h 3405"/>
                <a:gd name="T54" fmla="*/ 2297 w 3405"/>
                <a:gd name="T55" fmla="*/ 3299 h 3405"/>
                <a:gd name="T56" fmla="*/ 2107 w 3405"/>
                <a:gd name="T57" fmla="*/ 3357 h 3405"/>
                <a:gd name="T58" fmla="*/ 1908 w 3405"/>
                <a:gd name="T59" fmla="*/ 3393 h 3405"/>
                <a:gd name="T60" fmla="*/ 1703 w 3405"/>
                <a:gd name="T61" fmla="*/ 3405 h 3405"/>
                <a:gd name="T62" fmla="*/ 1497 w 3405"/>
                <a:gd name="T63" fmla="*/ 3393 h 3405"/>
                <a:gd name="T64" fmla="*/ 1298 w 3405"/>
                <a:gd name="T65" fmla="*/ 3357 h 3405"/>
                <a:gd name="T66" fmla="*/ 1108 w 3405"/>
                <a:gd name="T67" fmla="*/ 3299 h 3405"/>
                <a:gd name="T68" fmla="*/ 929 w 3405"/>
                <a:gd name="T69" fmla="*/ 3219 h 3405"/>
                <a:gd name="T70" fmla="*/ 760 w 3405"/>
                <a:gd name="T71" fmla="*/ 3121 h 3405"/>
                <a:gd name="T72" fmla="*/ 606 w 3405"/>
                <a:gd name="T73" fmla="*/ 3005 h 3405"/>
                <a:gd name="T74" fmla="*/ 465 w 3405"/>
                <a:gd name="T75" fmla="*/ 2872 h 3405"/>
                <a:gd name="T76" fmla="*/ 341 w 3405"/>
                <a:gd name="T77" fmla="*/ 2723 h 3405"/>
                <a:gd name="T78" fmla="*/ 232 w 3405"/>
                <a:gd name="T79" fmla="*/ 2562 h 3405"/>
                <a:gd name="T80" fmla="*/ 143 w 3405"/>
                <a:gd name="T81" fmla="*/ 2388 h 3405"/>
                <a:gd name="T82" fmla="*/ 74 w 3405"/>
                <a:gd name="T83" fmla="*/ 2203 h 3405"/>
                <a:gd name="T84" fmla="*/ 28 w 3405"/>
                <a:gd name="T85" fmla="*/ 2008 h 3405"/>
                <a:gd name="T86" fmla="*/ 3 w 3405"/>
                <a:gd name="T87" fmla="*/ 1806 h 3405"/>
                <a:gd name="T88" fmla="*/ 3 w 3405"/>
                <a:gd name="T89" fmla="*/ 1599 h 3405"/>
                <a:gd name="T90" fmla="*/ 28 w 3405"/>
                <a:gd name="T91" fmla="*/ 1397 h 3405"/>
                <a:gd name="T92" fmla="*/ 74 w 3405"/>
                <a:gd name="T93" fmla="*/ 1202 h 3405"/>
                <a:gd name="T94" fmla="*/ 143 w 3405"/>
                <a:gd name="T95" fmla="*/ 1017 h 3405"/>
                <a:gd name="T96" fmla="*/ 232 w 3405"/>
                <a:gd name="T97" fmla="*/ 843 h 3405"/>
                <a:gd name="T98" fmla="*/ 341 w 3405"/>
                <a:gd name="T99" fmla="*/ 682 h 3405"/>
                <a:gd name="T100" fmla="*/ 465 w 3405"/>
                <a:gd name="T101" fmla="*/ 533 h 3405"/>
                <a:gd name="T102" fmla="*/ 606 w 3405"/>
                <a:gd name="T103" fmla="*/ 400 h 3405"/>
                <a:gd name="T104" fmla="*/ 760 w 3405"/>
                <a:gd name="T105" fmla="*/ 284 h 3405"/>
                <a:gd name="T106" fmla="*/ 929 w 3405"/>
                <a:gd name="T107" fmla="*/ 186 h 3405"/>
                <a:gd name="T108" fmla="*/ 1108 w 3405"/>
                <a:gd name="T109" fmla="*/ 106 h 3405"/>
                <a:gd name="T110" fmla="*/ 1298 w 3405"/>
                <a:gd name="T111" fmla="*/ 48 h 3405"/>
                <a:gd name="T112" fmla="*/ 1497 w 3405"/>
                <a:gd name="T113" fmla="*/ 12 h 3405"/>
                <a:gd name="T114" fmla="*/ 1703 w 3405"/>
                <a:gd name="T115" fmla="*/ 0 h 3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05" h="3405">
                  <a:moveTo>
                    <a:pt x="2424" y="900"/>
                  </a:moveTo>
                  <a:lnTo>
                    <a:pt x="1462" y="1863"/>
                  </a:lnTo>
                  <a:lnTo>
                    <a:pt x="980" y="1381"/>
                  </a:lnTo>
                  <a:lnTo>
                    <a:pt x="659" y="1703"/>
                  </a:lnTo>
                  <a:lnTo>
                    <a:pt x="1462" y="2505"/>
                  </a:lnTo>
                  <a:lnTo>
                    <a:pt x="2746" y="1222"/>
                  </a:lnTo>
                  <a:lnTo>
                    <a:pt x="2424" y="900"/>
                  </a:lnTo>
                  <a:close/>
                  <a:moveTo>
                    <a:pt x="1703" y="0"/>
                  </a:moveTo>
                  <a:lnTo>
                    <a:pt x="1806" y="3"/>
                  </a:lnTo>
                  <a:lnTo>
                    <a:pt x="1908" y="12"/>
                  </a:lnTo>
                  <a:lnTo>
                    <a:pt x="2008" y="28"/>
                  </a:lnTo>
                  <a:lnTo>
                    <a:pt x="2107" y="48"/>
                  </a:lnTo>
                  <a:lnTo>
                    <a:pt x="2203" y="74"/>
                  </a:lnTo>
                  <a:lnTo>
                    <a:pt x="2297" y="106"/>
                  </a:lnTo>
                  <a:lnTo>
                    <a:pt x="2388" y="143"/>
                  </a:lnTo>
                  <a:lnTo>
                    <a:pt x="2476" y="186"/>
                  </a:lnTo>
                  <a:lnTo>
                    <a:pt x="2562" y="232"/>
                  </a:lnTo>
                  <a:lnTo>
                    <a:pt x="2645" y="284"/>
                  </a:lnTo>
                  <a:lnTo>
                    <a:pt x="2723" y="341"/>
                  </a:lnTo>
                  <a:lnTo>
                    <a:pt x="2799" y="400"/>
                  </a:lnTo>
                  <a:lnTo>
                    <a:pt x="2872" y="465"/>
                  </a:lnTo>
                  <a:lnTo>
                    <a:pt x="2940" y="533"/>
                  </a:lnTo>
                  <a:lnTo>
                    <a:pt x="3005" y="606"/>
                  </a:lnTo>
                  <a:lnTo>
                    <a:pt x="3065" y="682"/>
                  </a:lnTo>
                  <a:lnTo>
                    <a:pt x="3121" y="760"/>
                  </a:lnTo>
                  <a:lnTo>
                    <a:pt x="3173" y="843"/>
                  </a:lnTo>
                  <a:lnTo>
                    <a:pt x="3219" y="929"/>
                  </a:lnTo>
                  <a:lnTo>
                    <a:pt x="3262" y="1017"/>
                  </a:lnTo>
                  <a:lnTo>
                    <a:pt x="3299" y="1108"/>
                  </a:lnTo>
                  <a:lnTo>
                    <a:pt x="3331" y="1202"/>
                  </a:lnTo>
                  <a:lnTo>
                    <a:pt x="3357" y="1298"/>
                  </a:lnTo>
                  <a:lnTo>
                    <a:pt x="3377" y="1397"/>
                  </a:lnTo>
                  <a:lnTo>
                    <a:pt x="3393" y="1497"/>
                  </a:lnTo>
                  <a:lnTo>
                    <a:pt x="3402" y="1599"/>
                  </a:lnTo>
                  <a:lnTo>
                    <a:pt x="3405" y="1703"/>
                  </a:lnTo>
                  <a:lnTo>
                    <a:pt x="3402" y="1806"/>
                  </a:lnTo>
                  <a:lnTo>
                    <a:pt x="3393" y="1908"/>
                  </a:lnTo>
                  <a:lnTo>
                    <a:pt x="3377" y="2008"/>
                  </a:lnTo>
                  <a:lnTo>
                    <a:pt x="3357" y="2107"/>
                  </a:lnTo>
                  <a:lnTo>
                    <a:pt x="3331" y="2203"/>
                  </a:lnTo>
                  <a:lnTo>
                    <a:pt x="3299" y="2297"/>
                  </a:lnTo>
                  <a:lnTo>
                    <a:pt x="3262" y="2388"/>
                  </a:lnTo>
                  <a:lnTo>
                    <a:pt x="3219" y="2476"/>
                  </a:lnTo>
                  <a:lnTo>
                    <a:pt x="3173" y="2562"/>
                  </a:lnTo>
                  <a:lnTo>
                    <a:pt x="3121" y="2645"/>
                  </a:lnTo>
                  <a:lnTo>
                    <a:pt x="3065" y="2723"/>
                  </a:lnTo>
                  <a:lnTo>
                    <a:pt x="3005" y="2799"/>
                  </a:lnTo>
                  <a:lnTo>
                    <a:pt x="2940" y="2872"/>
                  </a:lnTo>
                  <a:lnTo>
                    <a:pt x="2872" y="2940"/>
                  </a:lnTo>
                  <a:lnTo>
                    <a:pt x="2799" y="3005"/>
                  </a:lnTo>
                  <a:lnTo>
                    <a:pt x="2723" y="3065"/>
                  </a:lnTo>
                  <a:lnTo>
                    <a:pt x="2645" y="3121"/>
                  </a:lnTo>
                  <a:lnTo>
                    <a:pt x="2562" y="3173"/>
                  </a:lnTo>
                  <a:lnTo>
                    <a:pt x="2476" y="3219"/>
                  </a:lnTo>
                  <a:lnTo>
                    <a:pt x="2388" y="3262"/>
                  </a:lnTo>
                  <a:lnTo>
                    <a:pt x="2297" y="3299"/>
                  </a:lnTo>
                  <a:lnTo>
                    <a:pt x="2203" y="3331"/>
                  </a:lnTo>
                  <a:lnTo>
                    <a:pt x="2107" y="3357"/>
                  </a:lnTo>
                  <a:lnTo>
                    <a:pt x="2008" y="3377"/>
                  </a:lnTo>
                  <a:lnTo>
                    <a:pt x="1908" y="3393"/>
                  </a:lnTo>
                  <a:lnTo>
                    <a:pt x="1806" y="3402"/>
                  </a:lnTo>
                  <a:lnTo>
                    <a:pt x="1703" y="3405"/>
                  </a:lnTo>
                  <a:lnTo>
                    <a:pt x="1599" y="3402"/>
                  </a:lnTo>
                  <a:lnTo>
                    <a:pt x="1497" y="3393"/>
                  </a:lnTo>
                  <a:lnTo>
                    <a:pt x="1397" y="3377"/>
                  </a:lnTo>
                  <a:lnTo>
                    <a:pt x="1298" y="3357"/>
                  </a:lnTo>
                  <a:lnTo>
                    <a:pt x="1202" y="3331"/>
                  </a:lnTo>
                  <a:lnTo>
                    <a:pt x="1108" y="3299"/>
                  </a:lnTo>
                  <a:lnTo>
                    <a:pt x="1017" y="3262"/>
                  </a:lnTo>
                  <a:lnTo>
                    <a:pt x="929" y="3219"/>
                  </a:lnTo>
                  <a:lnTo>
                    <a:pt x="843" y="3173"/>
                  </a:lnTo>
                  <a:lnTo>
                    <a:pt x="760" y="3121"/>
                  </a:lnTo>
                  <a:lnTo>
                    <a:pt x="682" y="3065"/>
                  </a:lnTo>
                  <a:lnTo>
                    <a:pt x="606" y="3005"/>
                  </a:lnTo>
                  <a:lnTo>
                    <a:pt x="533" y="2940"/>
                  </a:lnTo>
                  <a:lnTo>
                    <a:pt x="465" y="2872"/>
                  </a:lnTo>
                  <a:lnTo>
                    <a:pt x="400" y="2799"/>
                  </a:lnTo>
                  <a:lnTo>
                    <a:pt x="341" y="2723"/>
                  </a:lnTo>
                  <a:lnTo>
                    <a:pt x="284" y="2645"/>
                  </a:lnTo>
                  <a:lnTo>
                    <a:pt x="232" y="2562"/>
                  </a:lnTo>
                  <a:lnTo>
                    <a:pt x="186" y="2476"/>
                  </a:lnTo>
                  <a:lnTo>
                    <a:pt x="143" y="2388"/>
                  </a:lnTo>
                  <a:lnTo>
                    <a:pt x="106" y="2297"/>
                  </a:lnTo>
                  <a:lnTo>
                    <a:pt x="74" y="2203"/>
                  </a:lnTo>
                  <a:lnTo>
                    <a:pt x="48" y="2107"/>
                  </a:lnTo>
                  <a:lnTo>
                    <a:pt x="28" y="2008"/>
                  </a:lnTo>
                  <a:lnTo>
                    <a:pt x="12" y="1908"/>
                  </a:lnTo>
                  <a:lnTo>
                    <a:pt x="3" y="1806"/>
                  </a:lnTo>
                  <a:lnTo>
                    <a:pt x="0" y="1703"/>
                  </a:lnTo>
                  <a:lnTo>
                    <a:pt x="3" y="1599"/>
                  </a:lnTo>
                  <a:lnTo>
                    <a:pt x="12" y="1497"/>
                  </a:lnTo>
                  <a:lnTo>
                    <a:pt x="28" y="1397"/>
                  </a:lnTo>
                  <a:lnTo>
                    <a:pt x="48" y="1298"/>
                  </a:lnTo>
                  <a:lnTo>
                    <a:pt x="74" y="1202"/>
                  </a:lnTo>
                  <a:lnTo>
                    <a:pt x="106" y="1108"/>
                  </a:lnTo>
                  <a:lnTo>
                    <a:pt x="143" y="1017"/>
                  </a:lnTo>
                  <a:lnTo>
                    <a:pt x="186" y="929"/>
                  </a:lnTo>
                  <a:lnTo>
                    <a:pt x="232" y="843"/>
                  </a:lnTo>
                  <a:lnTo>
                    <a:pt x="284" y="760"/>
                  </a:lnTo>
                  <a:lnTo>
                    <a:pt x="341" y="682"/>
                  </a:lnTo>
                  <a:lnTo>
                    <a:pt x="400" y="606"/>
                  </a:lnTo>
                  <a:lnTo>
                    <a:pt x="465" y="533"/>
                  </a:lnTo>
                  <a:lnTo>
                    <a:pt x="533" y="465"/>
                  </a:lnTo>
                  <a:lnTo>
                    <a:pt x="606" y="400"/>
                  </a:lnTo>
                  <a:lnTo>
                    <a:pt x="682" y="341"/>
                  </a:lnTo>
                  <a:lnTo>
                    <a:pt x="760" y="284"/>
                  </a:lnTo>
                  <a:lnTo>
                    <a:pt x="843" y="232"/>
                  </a:lnTo>
                  <a:lnTo>
                    <a:pt x="929" y="186"/>
                  </a:lnTo>
                  <a:lnTo>
                    <a:pt x="1017" y="143"/>
                  </a:lnTo>
                  <a:lnTo>
                    <a:pt x="1108" y="106"/>
                  </a:lnTo>
                  <a:lnTo>
                    <a:pt x="1202" y="74"/>
                  </a:lnTo>
                  <a:lnTo>
                    <a:pt x="1298" y="48"/>
                  </a:lnTo>
                  <a:lnTo>
                    <a:pt x="1397" y="28"/>
                  </a:lnTo>
                  <a:lnTo>
                    <a:pt x="1497" y="12"/>
                  </a:lnTo>
                  <a:lnTo>
                    <a:pt x="1599" y="3"/>
                  </a:lnTo>
                  <a:lnTo>
                    <a:pt x="1703" y="0"/>
                  </a:lnTo>
                  <a:close/>
                </a:path>
              </a:pathLst>
            </a:custGeom>
            <a:solidFill>
              <a:schemeClr val="tx1">
                <a:lumMod val="65000"/>
                <a:lumOff val="35000"/>
              </a:schemeClr>
            </a:solidFill>
            <a:ln w="0">
              <a:noFill/>
              <a:prstDash val="solid"/>
              <a:round/>
            </a:ln>
          </p:spPr>
          <p:txBody>
            <a:bodyPr vert="horz" wrap="square" lIns="182832" tIns="91416" rIns="182832" bIns="91416" numCol="1" anchor="t" anchorCtr="0" compatLnSpc="1"/>
            <a:lstStyle/>
            <a:p>
              <a:endParaRPr lang="en-IN" dirty="0"/>
            </a:p>
          </p:txBody>
        </p:sp>
        <p:sp>
          <p:nvSpPr>
            <p:cNvPr id="204" name="Text Placeholder 14"/>
            <p:cNvSpPr txBox="1"/>
            <p:nvPr/>
          </p:nvSpPr>
          <p:spPr>
            <a:xfrm>
              <a:off x="1395046" y="3439902"/>
              <a:ext cx="2743281" cy="221355"/>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IN" sz="3200" dirty="0">
                  <a:solidFill>
                    <a:schemeClr val="bg1">
                      <a:lumMod val="50000"/>
                    </a:schemeClr>
                  </a:solidFill>
                  <a:latin typeface="+mj-lt"/>
                </a:rPr>
                <a:t>Low maintenance</a:t>
              </a:r>
            </a:p>
          </p:txBody>
        </p:sp>
        <p:sp>
          <p:nvSpPr>
            <p:cNvPr id="205" name="Text Placeholder 14"/>
            <p:cNvSpPr txBox="1"/>
            <p:nvPr/>
          </p:nvSpPr>
          <p:spPr>
            <a:xfrm>
              <a:off x="1395045" y="3710197"/>
              <a:ext cx="2747932" cy="369349"/>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IN" sz="2400" dirty="0">
                  <a:solidFill>
                    <a:schemeClr val="bg1">
                      <a:lumMod val="65000"/>
                    </a:schemeClr>
                  </a:solidFill>
                </a:rPr>
                <a:t>There are many variations of passages of Lorem Ipsum available, but the majority</a:t>
              </a:r>
            </a:p>
          </p:txBody>
        </p:sp>
      </p:grpSp>
      <p:graphicFrame>
        <p:nvGraphicFramePr>
          <p:cNvPr id="183" name="Chart 182"/>
          <p:cNvGraphicFramePr/>
          <p:nvPr/>
        </p:nvGraphicFramePr>
        <p:xfrm>
          <a:off x="688641" y="10072077"/>
          <a:ext cx="23000371" cy="2953251"/>
        </p:xfrm>
        <a:graphic>
          <a:graphicData uri="http://schemas.openxmlformats.org/drawingml/2006/chart">
            <c:chart xmlns:c="http://schemas.openxmlformats.org/drawingml/2006/chart" xmlns:r="http://schemas.openxmlformats.org/officeDocument/2006/relationships" r:id="rId3"/>
          </a:graphicData>
        </a:graphic>
      </p:graphicFrame>
      <p:grpSp>
        <p:nvGrpSpPr>
          <p:cNvPr id="206" name="Group 205"/>
          <p:cNvGrpSpPr/>
          <p:nvPr/>
        </p:nvGrpSpPr>
        <p:grpSpPr>
          <a:xfrm>
            <a:off x="15846040" y="8314363"/>
            <a:ext cx="6950709" cy="1278955"/>
            <a:chOff x="657417" y="5402235"/>
            <a:chExt cx="3476260" cy="639644"/>
          </a:xfrm>
        </p:grpSpPr>
        <p:sp>
          <p:nvSpPr>
            <p:cNvPr id="207" name="Freeform 48"/>
            <p:cNvSpPr>
              <a:spLocks noEditPoints="1"/>
            </p:cNvSpPr>
            <p:nvPr/>
          </p:nvSpPr>
          <p:spPr bwMode="auto">
            <a:xfrm>
              <a:off x="657417" y="5411383"/>
              <a:ext cx="394487" cy="394487"/>
            </a:xfrm>
            <a:custGeom>
              <a:avLst/>
              <a:gdLst>
                <a:gd name="T0" fmla="*/ 1462 w 3405"/>
                <a:gd name="T1" fmla="*/ 1863 h 3405"/>
                <a:gd name="T2" fmla="*/ 659 w 3405"/>
                <a:gd name="T3" fmla="*/ 1703 h 3405"/>
                <a:gd name="T4" fmla="*/ 2746 w 3405"/>
                <a:gd name="T5" fmla="*/ 1222 h 3405"/>
                <a:gd name="T6" fmla="*/ 1703 w 3405"/>
                <a:gd name="T7" fmla="*/ 0 h 3405"/>
                <a:gd name="T8" fmla="*/ 1908 w 3405"/>
                <a:gd name="T9" fmla="*/ 12 h 3405"/>
                <a:gd name="T10" fmla="*/ 2107 w 3405"/>
                <a:gd name="T11" fmla="*/ 48 h 3405"/>
                <a:gd name="T12" fmla="*/ 2297 w 3405"/>
                <a:gd name="T13" fmla="*/ 106 h 3405"/>
                <a:gd name="T14" fmla="*/ 2476 w 3405"/>
                <a:gd name="T15" fmla="*/ 186 h 3405"/>
                <a:gd name="T16" fmla="*/ 2645 w 3405"/>
                <a:gd name="T17" fmla="*/ 284 h 3405"/>
                <a:gd name="T18" fmla="*/ 2799 w 3405"/>
                <a:gd name="T19" fmla="*/ 400 h 3405"/>
                <a:gd name="T20" fmla="*/ 2940 w 3405"/>
                <a:gd name="T21" fmla="*/ 533 h 3405"/>
                <a:gd name="T22" fmla="*/ 3065 w 3405"/>
                <a:gd name="T23" fmla="*/ 682 h 3405"/>
                <a:gd name="T24" fmla="*/ 3173 w 3405"/>
                <a:gd name="T25" fmla="*/ 843 h 3405"/>
                <a:gd name="T26" fmla="*/ 3262 w 3405"/>
                <a:gd name="T27" fmla="*/ 1017 h 3405"/>
                <a:gd name="T28" fmla="*/ 3331 w 3405"/>
                <a:gd name="T29" fmla="*/ 1202 h 3405"/>
                <a:gd name="T30" fmla="*/ 3377 w 3405"/>
                <a:gd name="T31" fmla="*/ 1397 h 3405"/>
                <a:gd name="T32" fmla="*/ 3402 w 3405"/>
                <a:gd name="T33" fmla="*/ 1599 h 3405"/>
                <a:gd name="T34" fmla="*/ 3402 w 3405"/>
                <a:gd name="T35" fmla="*/ 1806 h 3405"/>
                <a:gd name="T36" fmla="*/ 3377 w 3405"/>
                <a:gd name="T37" fmla="*/ 2008 h 3405"/>
                <a:gd name="T38" fmla="*/ 3331 w 3405"/>
                <a:gd name="T39" fmla="*/ 2203 h 3405"/>
                <a:gd name="T40" fmla="*/ 3262 w 3405"/>
                <a:gd name="T41" fmla="*/ 2388 h 3405"/>
                <a:gd name="T42" fmla="*/ 3173 w 3405"/>
                <a:gd name="T43" fmla="*/ 2562 h 3405"/>
                <a:gd name="T44" fmla="*/ 3065 w 3405"/>
                <a:gd name="T45" fmla="*/ 2723 h 3405"/>
                <a:gd name="T46" fmla="*/ 2940 w 3405"/>
                <a:gd name="T47" fmla="*/ 2872 h 3405"/>
                <a:gd name="T48" fmla="*/ 2799 w 3405"/>
                <a:gd name="T49" fmla="*/ 3005 h 3405"/>
                <a:gd name="T50" fmla="*/ 2645 w 3405"/>
                <a:gd name="T51" fmla="*/ 3121 h 3405"/>
                <a:gd name="T52" fmla="*/ 2476 w 3405"/>
                <a:gd name="T53" fmla="*/ 3219 h 3405"/>
                <a:gd name="T54" fmla="*/ 2297 w 3405"/>
                <a:gd name="T55" fmla="*/ 3299 h 3405"/>
                <a:gd name="T56" fmla="*/ 2107 w 3405"/>
                <a:gd name="T57" fmla="*/ 3357 h 3405"/>
                <a:gd name="T58" fmla="*/ 1908 w 3405"/>
                <a:gd name="T59" fmla="*/ 3393 h 3405"/>
                <a:gd name="T60" fmla="*/ 1703 w 3405"/>
                <a:gd name="T61" fmla="*/ 3405 h 3405"/>
                <a:gd name="T62" fmla="*/ 1497 w 3405"/>
                <a:gd name="T63" fmla="*/ 3393 h 3405"/>
                <a:gd name="T64" fmla="*/ 1298 w 3405"/>
                <a:gd name="T65" fmla="*/ 3357 h 3405"/>
                <a:gd name="T66" fmla="*/ 1108 w 3405"/>
                <a:gd name="T67" fmla="*/ 3299 h 3405"/>
                <a:gd name="T68" fmla="*/ 929 w 3405"/>
                <a:gd name="T69" fmla="*/ 3219 h 3405"/>
                <a:gd name="T70" fmla="*/ 760 w 3405"/>
                <a:gd name="T71" fmla="*/ 3121 h 3405"/>
                <a:gd name="T72" fmla="*/ 606 w 3405"/>
                <a:gd name="T73" fmla="*/ 3005 h 3405"/>
                <a:gd name="T74" fmla="*/ 465 w 3405"/>
                <a:gd name="T75" fmla="*/ 2872 h 3405"/>
                <a:gd name="T76" fmla="*/ 341 w 3405"/>
                <a:gd name="T77" fmla="*/ 2723 h 3405"/>
                <a:gd name="T78" fmla="*/ 232 w 3405"/>
                <a:gd name="T79" fmla="*/ 2562 h 3405"/>
                <a:gd name="T80" fmla="*/ 143 w 3405"/>
                <a:gd name="T81" fmla="*/ 2388 h 3405"/>
                <a:gd name="T82" fmla="*/ 74 w 3405"/>
                <a:gd name="T83" fmla="*/ 2203 h 3405"/>
                <a:gd name="T84" fmla="*/ 28 w 3405"/>
                <a:gd name="T85" fmla="*/ 2008 h 3405"/>
                <a:gd name="T86" fmla="*/ 3 w 3405"/>
                <a:gd name="T87" fmla="*/ 1806 h 3405"/>
                <a:gd name="T88" fmla="*/ 3 w 3405"/>
                <a:gd name="T89" fmla="*/ 1599 h 3405"/>
                <a:gd name="T90" fmla="*/ 28 w 3405"/>
                <a:gd name="T91" fmla="*/ 1397 h 3405"/>
                <a:gd name="T92" fmla="*/ 74 w 3405"/>
                <a:gd name="T93" fmla="*/ 1202 h 3405"/>
                <a:gd name="T94" fmla="*/ 143 w 3405"/>
                <a:gd name="T95" fmla="*/ 1017 h 3405"/>
                <a:gd name="T96" fmla="*/ 232 w 3405"/>
                <a:gd name="T97" fmla="*/ 843 h 3405"/>
                <a:gd name="T98" fmla="*/ 341 w 3405"/>
                <a:gd name="T99" fmla="*/ 682 h 3405"/>
                <a:gd name="T100" fmla="*/ 465 w 3405"/>
                <a:gd name="T101" fmla="*/ 533 h 3405"/>
                <a:gd name="T102" fmla="*/ 606 w 3405"/>
                <a:gd name="T103" fmla="*/ 400 h 3405"/>
                <a:gd name="T104" fmla="*/ 760 w 3405"/>
                <a:gd name="T105" fmla="*/ 284 h 3405"/>
                <a:gd name="T106" fmla="*/ 929 w 3405"/>
                <a:gd name="T107" fmla="*/ 186 h 3405"/>
                <a:gd name="T108" fmla="*/ 1108 w 3405"/>
                <a:gd name="T109" fmla="*/ 106 h 3405"/>
                <a:gd name="T110" fmla="*/ 1298 w 3405"/>
                <a:gd name="T111" fmla="*/ 48 h 3405"/>
                <a:gd name="T112" fmla="*/ 1497 w 3405"/>
                <a:gd name="T113" fmla="*/ 12 h 3405"/>
                <a:gd name="T114" fmla="*/ 1703 w 3405"/>
                <a:gd name="T115" fmla="*/ 0 h 3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05" h="3405">
                  <a:moveTo>
                    <a:pt x="2424" y="900"/>
                  </a:moveTo>
                  <a:lnTo>
                    <a:pt x="1462" y="1863"/>
                  </a:lnTo>
                  <a:lnTo>
                    <a:pt x="980" y="1381"/>
                  </a:lnTo>
                  <a:lnTo>
                    <a:pt x="659" y="1703"/>
                  </a:lnTo>
                  <a:lnTo>
                    <a:pt x="1462" y="2505"/>
                  </a:lnTo>
                  <a:lnTo>
                    <a:pt x="2746" y="1222"/>
                  </a:lnTo>
                  <a:lnTo>
                    <a:pt x="2424" y="900"/>
                  </a:lnTo>
                  <a:close/>
                  <a:moveTo>
                    <a:pt x="1703" y="0"/>
                  </a:moveTo>
                  <a:lnTo>
                    <a:pt x="1806" y="3"/>
                  </a:lnTo>
                  <a:lnTo>
                    <a:pt x="1908" y="12"/>
                  </a:lnTo>
                  <a:lnTo>
                    <a:pt x="2008" y="28"/>
                  </a:lnTo>
                  <a:lnTo>
                    <a:pt x="2107" y="48"/>
                  </a:lnTo>
                  <a:lnTo>
                    <a:pt x="2203" y="74"/>
                  </a:lnTo>
                  <a:lnTo>
                    <a:pt x="2297" y="106"/>
                  </a:lnTo>
                  <a:lnTo>
                    <a:pt x="2388" y="143"/>
                  </a:lnTo>
                  <a:lnTo>
                    <a:pt x="2476" y="186"/>
                  </a:lnTo>
                  <a:lnTo>
                    <a:pt x="2562" y="232"/>
                  </a:lnTo>
                  <a:lnTo>
                    <a:pt x="2645" y="284"/>
                  </a:lnTo>
                  <a:lnTo>
                    <a:pt x="2723" y="341"/>
                  </a:lnTo>
                  <a:lnTo>
                    <a:pt x="2799" y="400"/>
                  </a:lnTo>
                  <a:lnTo>
                    <a:pt x="2872" y="465"/>
                  </a:lnTo>
                  <a:lnTo>
                    <a:pt x="2940" y="533"/>
                  </a:lnTo>
                  <a:lnTo>
                    <a:pt x="3005" y="606"/>
                  </a:lnTo>
                  <a:lnTo>
                    <a:pt x="3065" y="682"/>
                  </a:lnTo>
                  <a:lnTo>
                    <a:pt x="3121" y="760"/>
                  </a:lnTo>
                  <a:lnTo>
                    <a:pt x="3173" y="843"/>
                  </a:lnTo>
                  <a:lnTo>
                    <a:pt x="3219" y="929"/>
                  </a:lnTo>
                  <a:lnTo>
                    <a:pt x="3262" y="1017"/>
                  </a:lnTo>
                  <a:lnTo>
                    <a:pt x="3299" y="1108"/>
                  </a:lnTo>
                  <a:lnTo>
                    <a:pt x="3331" y="1202"/>
                  </a:lnTo>
                  <a:lnTo>
                    <a:pt x="3357" y="1298"/>
                  </a:lnTo>
                  <a:lnTo>
                    <a:pt x="3377" y="1397"/>
                  </a:lnTo>
                  <a:lnTo>
                    <a:pt x="3393" y="1497"/>
                  </a:lnTo>
                  <a:lnTo>
                    <a:pt x="3402" y="1599"/>
                  </a:lnTo>
                  <a:lnTo>
                    <a:pt x="3405" y="1703"/>
                  </a:lnTo>
                  <a:lnTo>
                    <a:pt x="3402" y="1806"/>
                  </a:lnTo>
                  <a:lnTo>
                    <a:pt x="3393" y="1908"/>
                  </a:lnTo>
                  <a:lnTo>
                    <a:pt x="3377" y="2008"/>
                  </a:lnTo>
                  <a:lnTo>
                    <a:pt x="3357" y="2107"/>
                  </a:lnTo>
                  <a:lnTo>
                    <a:pt x="3331" y="2203"/>
                  </a:lnTo>
                  <a:lnTo>
                    <a:pt x="3299" y="2297"/>
                  </a:lnTo>
                  <a:lnTo>
                    <a:pt x="3262" y="2388"/>
                  </a:lnTo>
                  <a:lnTo>
                    <a:pt x="3219" y="2476"/>
                  </a:lnTo>
                  <a:lnTo>
                    <a:pt x="3173" y="2562"/>
                  </a:lnTo>
                  <a:lnTo>
                    <a:pt x="3121" y="2645"/>
                  </a:lnTo>
                  <a:lnTo>
                    <a:pt x="3065" y="2723"/>
                  </a:lnTo>
                  <a:lnTo>
                    <a:pt x="3005" y="2799"/>
                  </a:lnTo>
                  <a:lnTo>
                    <a:pt x="2940" y="2872"/>
                  </a:lnTo>
                  <a:lnTo>
                    <a:pt x="2872" y="2940"/>
                  </a:lnTo>
                  <a:lnTo>
                    <a:pt x="2799" y="3005"/>
                  </a:lnTo>
                  <a:lnTo>
                    <a:pt x="2723" y="3065"/>
                  </a:lnTo>
                  <a:lnTo>
                    <a:pt x="2645" y="3121"/>
                  </a:lnTo>
                  <a:lnTo>
                    <a:pt x="2562" y="3173"/>
                  </a:lnTo>
                  <a:lnTo>
                    <a:pt x="2476" y="3219"/>
                  </a:lnTo>
                  <a:lnTo>
                    <a:pt x="2388" y="3262"/>
                  </a:lnTo>
                  <a:lnTo>
                    <a:pt x="2297" y="3299"/>
                  </a:lnTo>
                  <a:lnTo>
                    <a:pt x="2203" y="3331"/>
                  </a:lnTo>
                  <a:lnTo>
                    <a:pt x="2107" y="3357"/>
                  </a:lnTo>
                  <a:lnTo>
                    <a:pt x="2008" y="3377"/>
                  </a:lnTo>
                  <a:lnTo>
                    <a:pt x="1908" y="3393"/>
                  </a:lnTo>
                  <a:lnTo>
                    <a:pt x="1806" y="3402"/>
                  </a:lnTo>
                  <a:lnTo>
                    <a:pt x="1703" y="3405"/>
                  </a:lnTo>
                  <a:lnTo>
                    <a:pt x="1599" y="3402"/>
                  </a:lnTo>
                  <a:lnTo>
                    <a:pt x="1497" y="3393"/>
                  </a:lnTo>
                  <a:lnTo>
                    <a:pt x="1397" y="3377"/>
                  </a:lnTo>
                  <a:lnTo>
                    <a:pt x="1298" y="3357"/>
                  </a:lnTo>
                  <a:lnTo>
                    <a:pt x="1202" y="3331"/>
                  </a:lnTo>
                  <a:lnTo>
                    <a:pt x="1108" y="3299"/>
                  </a:lnTo>
                  <a:lnTo>
                    <a:pt x="1017" y="3262"/>
                  </a:lnTo>
                  <a:lnTo>
                    <a:pt x="929" y="3219"/>
                  </a:lnTo>
                  <a:lnTo>
                    <a:pt x="843" y="3173"/>
                  </a:lnTo>
                  <a:lnTo>
                    <a:pt x="760" y="3121"/>
                  </a:lnTo>
                  <a:lnTo>
                    <a:pt x="682" y="3065"/>
                  </a:lnTo>
                  <a:lnTo>
                    <a:pt x="606" y="3005"/>
                  </a:lnTo>
                  <a:lnTo>
                    <a:pt x="533" y="2940"/>
                  </a:lnTo>
                  <a:lnTo>
                    <a:pt x="465" y="2872"/>
                  </a:lnTo>
                  <a:lnTo>
                    <a:pt x="400" y="2799"/>
                  </a:lnTo>
                  <a:lnTo>
                    <a:pt x="341" y="2723"/>
                  </a:lnTo>
                  <a:lnTo>
                    <a:pt x="284" y="2645"/>
                  </a:lnTo>
                  <a:lnTo>
                    <a:pt x="232" y="2562"/>
                  </a:lnTo>
                  <a:lnTo>
                    <a:pt x="186" y="2476"/>
                  </a:lnTo>
                  <a:lnTo>
                    <a:pt x="143" y="2388"/>
                  </a:lnTo>
                  <a:lnTo>
                    <a:pt x="106" y="2297"/>
                  </a:lnTo>
                  <a:lnTo>
                    <a:pt x="74" y="2203"/>
                  </a:lnTo>
                  <a:lnTo>
                    <a:pt x="48" y="2107"/>
                  </a:lnTo>
                  <a:lnTo>
                    <a:pt x="28" y="2008"/>
                  </a:lnTo>
                  <a:lnTo>
                    <a:pt x="12" y="1908"/>
                  </a:lnTo>
                  <a:lnTo>
                    <a:pt x="3" y="1806"/>
                  </a:lnTo>
                  <a:lnTo>
                    <a:pt x="0" y="1703"/>
                  </a:lnTo>
                  <a:lnTo>
                    <a:pt x="3" y="1599"/>
                  </a:lnTo>
                  <a:lnTo>
                    <a:pt x="12" y="1497"/>
                  </a:lnTo>
                  <a:lnTo>
                    <a:pt x="28" y="1397"/>
                  </a:lnTo>
                  <a:lnTo>
                    <a:pt x="48" y="1298"/>
                  </a:lnTo>
                  <a:lnTo>
                    <a:pt x="74" y="1202"/>
                  </a:lnTo>
                  <a:lnTo>
                    <a:pt x="106" y="1108"/>
                  </a:lnTo>
                  <a:lnTo>
                    <a:pt x="143" y="1017"/>
                  </a:lnTo>
                  <a:lnTo>
                    <a:pt x="186" y="929"/>
                  </a:lnTo>
                  <a:lnTo>
                    <a:pt x="232" y="843"/>
                  </a:lnTo>
                  <a:lnTo>
                    <a:pt x="284" y="760"/>
                  </a:lnTo>
                  <a:lnTo>
                    <a:pt x="341" y="682"/>
                  </a:lnTo>
                  <a:lnTo>
                    <a:pt x="400" y="606"/>
                  </a:lnTo>
                  <a:lnTo>
                    <a:pt x="465" y="533"/>
                  </a:lnTo>
                  <a:lnTo>
                    <a:pt x="533" y="465"/>
                  </a:lnTo>
                  <a:lnTo>
                    <a:pt x="606" y="400"/>
                  </a:lnTo>
                  <a:lnTo>
                    <a:pt x="682" y="341"/>
                  </a:lnTo>
                  <a:lnTo>
                    <a:pt x="760" y="284"/>
                  </a:lnTo>
                  <a:lnTo>
                    <a:pt x="843" y="232"/>
                  </a:lnTo>
                  <a:lnTo>
                    <a:pt x="929" y="186"/>
                  </a:lnTo>
                  <a:lnTo>
                    <a:pt x="1017" y="143"/>
                  </a:lnTo>
                  <a:lnTo>
                    <a:pt x="1108" y="106"/>
                  </a:lnTo>
                  <a:lnTo>
                    <a:pt x="1202" y="74"/>
                  </a:lnTo>
                  <a:lnTo>
                    <a:pt x="1298" y="48"/>
                  </a:lnTo>
                  <a:lnTo>
                    <a:pt x="1397" y="28"/>
                  </a:lnTo>
                  <a:lnTo>
                    <a:pt x="1497" y="12"/>
                  </a:lnTo>
                  <a:lnTo>
                    <a:pt x="1599" y="3"/>
                  </a:lnTo>
                  <a:lnTo>
                    <a:pt x="1703" y="0"/>
                  </a:lnTo>
                  <a:close/>
                </a:path>
              </a:pathLst>
            </a:custGeom>
            <a:solidFill>
              <a:schemeClr val="tx1">
                <a:lumMod val="65000"/>
                <a:lumOff val="35000"/>
              </a:schemeClr>
            </a:solidFill>
            <a:ln w="0">
              <a:noFill/>
              <a:prstDash val="solid"/>
              <a:round/>
            </a:ln>
          </p:spPr>
          <p:txBody>
            <a:bodyPr vert="horz" wrap="square" lIns="182832" tIns="91416" rIns="182832" bIns="91416" numCol="1" anchor="t" anchorCtr="0" compatLnSpc="1"/>
            <a:lstStyle/>
            <a:p>
              <a:endParaRPr lang="en-IN" dirty="0"/>
            </a:p>
          </p:txBody>
        </p:sp>
        <p:sp>
          <p:nvSpPr>
            <p:cNvPr id="208" name="Text Placeholder 14"/>
            <p:cNvSpPr txBox="1"/>
            <p:nvPr/>
          </p:nvSpPr>
          <p:spPr>
            <a:xfrm>
              <a:off x="1385746" y="5402235"/>
              <a:ext cx="2743281" cy="221355"/>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IN" sz="3200" dirty="0">
                  <a:solidFill>
                    <a:schemeClr val="bg1">
                      <a:lumMod val="50000"/>
                    </a:schemeClr>
                  </a:solidFill>
                  <a:latin typeface="+mj-lt"/>
                </a:rPr>
                <a:t>The standard Lorem</a:t>
              </a:r>
            </a:p>
          </p:txBody>
        </p:sp>
        <p:sp>
          <p:nvSpPr>
            <p:cNvPr id="209" name="Text Placeholder 14"/>
            <p:cNvSpPr txBox="1"/>
            <p:nvPr/>
          </p:nvSpPr>
          <p:spPr>
            <a:xfrm>
              <a:off x="1385745" y="5672530"/>
              <a:ext cx="2747932" cy="369349"/>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IN" sz="2400" dirty="0">
                  <a:solidFill>
                    <a:schemeClr val="bg1">
                      <a:lumMod val="65000"/>
                    </a:schemeClr>
                  </a:solidFill>
                </a:rPr>
                <a:t>There are many variations of passages of Lorem Ipsum available, but the majority</a:t>
              </a:r>
            </a:p>
          </p:txBody>
        </p:sp>
      </p:grpSp>
      <p:grpSp>
        <p:nvGrpSpPr>
          <p:cNvPr id="210" name="Group 209"/>
          <p:cNvGrpSpPr/>
          <p:nvPr/>
        </p:nvGrpSpPr>
        <p:grpSpPr>
          <a:xfrm>
            <a:off x="15846040" y="6497464"/>
            <a:ext cx="6949080" cy="1278955"/>
            <a:chOff x="662882" y="4421068"/>
            <a:chExt cx="3475445" cy="639644"/>
          </a:xfrm>
        </p:grpSpPr>
        <p:sp>
          <p:nvSpPr>
            <p:cNvPr id="211" name="Text Placeholder 14"/>
            <p:cNvSpPr txBox="1"/>
            <p:nvPr/>
          </p:nvSpPr>
          <p:spPr>
            <a:xfrm>
              <a:off x="1390396" y="4421068"/>
              <a:ext cx="2743281" cy="221355"/>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IN" sz="3200" dirty="0" smtClean="0">
                  <a:solidFill>
                    <a:schemeClr val="bg1">
                      <a:lumMod val="50000"/>
                    </a:schemeClr>
                  </a:solidFill>
                  <a:latin typeface="+mj-lt"/>
                </a:rPr>
                <a:t>What we do use it?</a:t>
              </a:r>
              <a:endParaRPr lang="en-IN" sz="3200" dirty="0">
                <a:solidFill>
                  <a:schemeClr val="bg1">
                    <a:lumMod val="50000"/>
                  </a:schemeClr>
                </a:solidFill>
                <a:latin typeface="+mj-lt"/>
              </a:endParaRPr>
            </a:p>
          </p:txBody>
        </p:sp>
        <p:sp>
          <p:nvSpPr>
            <p:cNvPr id="212" name="Text Placeholder 14"/>
            <p:cNvSpPr txBox="1"/>
            <p:nvPr/>
          </p:nvSpPr>
          <p:spPr>
            <a:xfrm>
              <a:off x="1390395" y="4691363"/>
              <a:ext cx="2747932" cy="369349"/>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IN" sz="2400" dirty="0">
                  <a:solidFill>
                    <a:schemeClr val="bg1">
                      <a:lumMod val="65000"/>
                    </a:schemeClr>
                  </a:solidFill>
                </a:rPr>
                <a:t>There are many variations of passages of Lorem Ipsum available, but the majority</a:t>
              </a:r>
            </a:p>
          </p:txBody>
        </p:sp>
        <p:sp>
          <p:nvSpPr>
            <p:cNvPr id="213" name="Freeform 6"/>
            <p:cNvSpPr>
              <a:spLocks noEditPoints="1"/>
            </p:cNvSpPr>
            <p:nvPr/>
          </p:nvSpPr>
          <p:spPr bwMode="auto">
            <a:xfrm>
              <a:off x="662882" y="4421068"/>
              <a:ext cx="396000" cy="396000"/>
            </a:xfrm>
            <a:custGeom>
              <a:avLst/>
              <a:gdLst>
                <a:gd name="T0" fmla="*/ 960 w 3308"/>
                <a:gd name="T1" fmla="*/ 1211 h 3272"/>
                <a:gd name="T2" fmla="*/ 1051 w 3308"/>
                <a:gd name="T3" fmla="*/ 1294 h 3272"/>
                <a:gd name="T4" fmla="*/ 1180 w 3308"/>
                <a:gd name="T5" fmla="*/ 1415 h 3272"/>
                <a:gd name="T6" fmla="*/ 1304 w 3308"/>
                <a:gd name="T7" fmla="*/ 1536 h 3272"/>
                <a:gd name="T8" fmla="*/ 1382 w 3308"/>
                <a:gd name="T9" fmla="*/ 1621 h 3272"/>
                <a:gd name="T10" fmla="*/ 1372 w 3308"/>
                <a:gd name="T11" fmla="*/ 1665 h 3272"/>
                <a:gd name="T12" fmla="*/ 1282 w 3308"/>
                <a:gd name="T13" fmla="*/ 1761 h 3272"/>
                <a:gd name="T14" fmla="*/ 1153 w 3308"/>
                <a:gd name="T15" fmla="*/ 1885 h 3272"/>
                <a:gd name="T16" fmla="*/ 1028 w 3308"/>
                <a:gd name="T17" fmla="*/ 2001 h 3272"/>
                <a:gd name="T18" fmla="*/ 951 w 3308"/>
                <a:gd name="T19" fmla="*/ 2072 h 3272"/>
                <a:gd name="T20" fmla="*/ 1213 w 3308"/>
                <a:gd name="T21" fmla="*/ 2332 h 3272"/>
                <a:gd name="T22" fmla="*/ 1286 w 3308"/>
                <a:gd name="T23" fmla="*/ 2255 h 3272"/>
                <a:gd name="T24" fmla="*/ 1405 w 3308"/>
                <a:gd name="T25" fmla="*/ 2132 h 3272"/>
                <a:gd name="T26" fmla="*/ 1531 w 3308"/>
                <a:gd name="T27" fmla="*/ 2004 h 3272"/>
                <a:gd name="T28" fmla="*/ 1627 w 3308"/>
                <a:gd name="T29" fmla="*/ 1915 h 3272"/>
                <a:gd name="T30" fmla="*/ 1668 w 3308"/>
                <a:gd name="T31" fmla="*/ 1905 h 3272"/>
                <a:gd name="T32" fmla="*/ 1753 w 3308"/>
                <a:gd name="T33" fmla="*/ 1982 h 3272"/>
                <a:gd name="T34" fmla="*/ 1875 w 3308"/>
                <a:gd name="T35" fmla="*/ 2105 h 3272"/>
                <a:gd name="T36" fmla="*/ 1999 w 3308"/>
                <a:gd name="T37" fmla="*/ 2233 h 3272"/>
                <a:gd name="T38" fmla="*/ 2084 w 3308"/>
                <a:gd name="T39" fmla="*/ 2322 h 3272"/>
                <a:gd name="T40" fmla="*/ 2362 w 3308"/>
                <a:gd name="T41" fmla="*/ 2078 h 3272"/>
                <a:gd name="T42" fmla="*/ 2299 w 3308"/>
                <a:gd name="T43" fmla="*/ 2019 h 3272"/>
                <a:gd name="T44" fmla="*/ 2181 w 3308"/>
                <a:gd name="T45" fmla="*/ 1908 h 3272"/>
                <a:gd name="T46" fmla="*/ 2048 w 3308"/>
                <a:gd name="T47" fmla="*/ 1781 h 3272"/>
                <a:gd name="T48" fmla="*/ 1947 w 3308"/>
                <a:gd name="T49" fmla="*/ 1678 h 3272"/>
                <a:gd name="T50" fmla="*/ 1918 w 3308"/>
                <a:gd name="T51" fmla="*/ 1632 h 3272"/>
                <a:gd name="T52" fmla="*/ 1982 w 3308"/>
                <a:gd name="T53" fmla="*/ 1561 h 3272"/>
                <a:gd name="T54" fmla="*/ 2100 w 3308"/>
                <a:gd name="T55" fmla="*/ 1443 h 3272"/>
                <a:gd name="T56" fmla="*/ 2232 w 3308"/>
                <a:gd name="T57" fmla="*/ 1317 h 3272"/>
                <a:gd name="T58" fmla="*/ 2333 w 3308"/>
                <a:gd name="T59" fmla="*/ 1223 h 3272"/>
                <a:gd name="T60" fmla="*/ 2101 w 3308"/>
                <a:gd name="T61" fmla="*/ 933 h 3272"/>
                <a:gd name="T62" fmla="*/ 2057 w 3308"/>
                <a:gd name="T63" fmla="*/ 980 h 3272"/>
                <a:gd name="T64" fmla="*/ 1952 w 3308"/>
                <a:gd name="T65" fmla="*/ 1090 h 3272"/>
                <a:gd name="T66" fmla="*/ 1823 w 3308"/>
                <a:gd name="T67" fmla="*/ 1220 h 3272"/>
                <a:gd name="T68" fmla="*/ 1710 w 3308"/>
                <a:gd name="T69" fmla="*/ 1330 h 3272"/>
                <a:gd name="T70" fmla="*/ 1654 w 3308"/>
                <a:gd name="T71" fmla="*/ 1376 h 3272"/>
                <a:gd name="T72" fmla="*/ 1597 w 3308"/>
                <a:gd name="T73" fmla="*/ 1330 h 3272"/>
                <a:gd name="T74" fmla="*/ 1484 w 3308"/>
                <a:gd name="T75" fmla="*/ 1220 h 3272"/>
                <a:gd name="T76" fmla="*/ 1355 w 3308"/>
                <a:gd name="T77" fmla="*/ 1090 h 3272"/>
                <a:gd name="T78" fmla="*/ 1249 w 3308"/>
                <a:gd name="T79" fmla="*/ 980 h 3272"/>
                <a:gd name="T80" fmla="*/ 1205 w 3308"/>
                <a:gd name="T81" fmla="*/ 933 h 3272"/>
                <a:gd name="T82" fmla="*/ 2060 w 3308"/>
                <a:gd name="T83" fmla="*/ 50 h 3272"/>
                <a:gd name="T84" fmla="*/ 2516 w 3308"/>
                <a:gd name="T85" fmla="*/ 241 h 3272"/>
                <a:gd name="T86" fmla="*/ 2890 w 3308"/>
                <a:gd name="T87" fmla="*/ 550 h 3272"/>
                <a:gd name="T88" fmla="*/ 3157 w 3308"/>
                <a:gd name="T89" fmla="*/ 956 h 3272"/>
                <a:gd name="T90" fmla="*/ 3295 w 3308"/>
                <a:gd name="T91" fmla="*/ 1432 h 3272"/>
                <a:gd name="T92" fmla="*/ 3278 w 3308"/>
                <a:gd name="T93" fmla="*/ 1942 h 3272"/>
                <a:gd name="T94" fmla="*/ 3114 w 3308"/>
                <a:gd name="T95" fmla="*/ 2405 h 3272"/>
                <a:gd name="T96" fmla="*/ 2823 w 3308"/>
                <a:gd name="T97" fmla="*/ 2794 h 3272"/>
                <a:gd name="T98" fmla="*/ 2431 w 3308"/>
                <a:gd name="T99" fmla="*/ 3081 h 3272"/>
                <a:gd name="T100" fmla="*/ 1961 w 3308"/>
                <a:gd name="T101" fmla="*/ 3245 h 3272"/>
                <a:gd name="T102" fmla="*/ 1446 w 3308"/>
                <a:gd name="T103" fmla="*/ 3259 h 3272"/>
                <a:gd name="T104" fmla="*/ 965 w 3308"/>
                <a:gd name="T105" fmla="*/ 3124 h 3272"/>
                <a:gd name="T106" fmla="*/ 555 w 3308"/>
                <a:gd name="T107" fmla="*/ 2860 h 3272"/>
                <a:gd name="T108" fmla="*/ 242 w 3308"/>
                <a:gd name="T109" fmla="*/ 2490 h 3272"/>
                <a:gd name="T110" fmla="*/ 51 w 3308"/>
                <a:gd name="T111" fmla="*/ 2039 h 3272"/>
                <a:gd name="T112" fmla="*/ 3 w 3308"/>
                <a:gd name="T113" fmla="*/ 1533 h 3272"/>
                <a:gd name="T114" fmla="*/ 111 w 3308"/>
                <a:gd name="T115" fmla="*/ 1046 h 3272"/>
                <a:gd name="T116" fmla="*/ 355 w 3308"/>
                <a:gd name="T117" fmla="*/ 625 h 3272"/>
                <a:gd name="T118" fmla="*/ 709 w 3308"/>
                <a:gd name="T119" fmla="*/ 294 h 3272"/>
                <a:gd name="T120" fmla="*/ 1149 w 3308"/>
                <a:gd name="T121" fmla="*/ 78 h 3272"/>
                <a:gd name="T122" fmla="*/ 1654 w 3308"/>
                <a:gd name="T123" fmla="*/ 0 h 3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08" h="3272">
                  <a:moveTo>
                    <a:pt x="1205" y="933"/>
                  </a:moveTo>
                  <a:lnTo>
                    <a:pt x="942" y="1194"/>
                  </a:lnTo>
                  <a:lnTo>
                    <a:pt x="944" y="1196"/>
                  </a:lnTo>
                  <a:lnTo>
                    <a:pt x="951" y="1201"/>
                  </a:lnTo>
                  <a:lnTo>
                    <a:pt x="960" y="1211"/>
                  </a:lnTo>
                  <a:lnTo>
                    <a:pt x="973" y="1223"/>
                  </a:lnTo>
                  <a:lnTo>
                    <a:pt x="989" y="1236"/>
                  </a:lnTo>
                  <a:lnTo>
                    <a:pt x="1008" y="1253"/>
                  </a:lnTo>
                  <a:lnTo>
                    <a:pt x="1028" y="1273"/>
                  </a:lnTo>
                  <a:lnTo>
                    <a:pt x="1051" y="1294"/>
                  </a:lnTo>
                  <a:lnTo>
                    <a:pt x="1074" y="1316"/>
                  </a:lnTo>
                  <a:lnTo>
                    <a:pt x="1100" y="1340"/>
                  </a:lnTo>
                  <a:lnTo>
                    <a:pt x="1126" y="1364"/>
                  </a:lnTo>
                  <a:lnTo>
                    <a:pt x="1153" y="1390"/>
                  </a:lnTo>
                  <a:lnTo>
                    <a:pt x="1180" y="1415"/>
                  </a:lnTo>
                  <a:lnTo>
                    <a:pt x="1206" y="1441"/>
                  </a:lnTo>
                  <a:lnTo>
                    <a:pt x="1232" y="1465"/>
                  </a:lnTo>
                  <a:lnTo>
                    <a:pt x="1258" y="1491"/>
                  </a:lnTo>
                  <a:lnTo>
                    <a:pt x="1282" y="1514"/>
                  </a:lnTo>
                  <a:lnTo>
                    <a:pt x="1304" y="1536"/>
                  </a:lnTo>
                  <a:lnTo>
                    <a:pt x="1325" y="1558"/>
                  </a:lnTo>
                  <a:lnTo>
                    <a:pt x="1343" y="1577"/>
                  </a:lnTo>
                  <a:lnTo>
                    <a:pt x="1359" y="1595"/>
                  </a:lnTo>
                  <a:lnTo>
                    <a:pt x="1372" y="1610"/>
                  </a:lnTo>
                  <a:lnTo>
                    <a:pt x="1382" y="1621"/>
                  </a:lnTo>
                  <a:lnTo>
                    <a:pt x="1388" y="1631"/>
                  </a:lnTo>
                  <a:lnTo>
                    <a:pt x="1390" y="1637"/>
                  </a:lnTo>
                  <a:lnTo>
                    <a:pt x="1388" y="1644"/>
                  </a:lnTo>
                  <a:lnTo>
                    <a:pt x="1382" y="1653"/>
                  </a:lnTo>
                  <a:lnTo>
                    <a:pt x="1372" y="1665"/>
                  </a:lnTo>
                  <a:lnTo>
                    <a:pt x="1359" y="1680"/>
                  </a:lnTo>
                  <a:lnTo>
                    <a:pt x="1343" y="1697"/>
                  </a:lnTo>
                  <a:lnTo>
                    <a:pt x="1325" y="1717"/>
                  </a:lnTo>
                  <a:lnTo>
                    <a:pt x="1304" y="1737"/>
                  </a:lnTo>
                  <a:lnTo>
                    <a:pt x="1282" y="1761"/>
                  </a:lnTo>
                  <a:lnTo>
                    <a:pt x="1258" y="1784"/>
                  </a:lnTo>
                  <a:lnTo>
                    <a:pt x="1232" y="1809"/>
                  </a:lnTo>
                  <a:lnTo>
                    <a:pt x="1206" y="1834"/>
                  </a:lnTo>
                  <a:lnTo>
                    <a:pt x="1180" y="1860"/>
                  </a:lnTo>
                  <a:lnTo>
                    <a:pt x="1153" y="1885"/>
                  </a:lnTo>
                  <a:lnTo>
                    <a:pt x="1126" y="1910"/>
                  </a:lnTo>
                  <a:lnTo>
                    <a:pt x="1100" y="1934"/>
                  </a:lnTo>
                  <a:lnTo>
                    <a:pt x="1074" y="1958"/>
                  </a:lnTo>
                  <a:lnTo>
                    <a:pt x="1051" y="1981"/>
                  </a:lnTo>
                  <a:lnTo>
                    <a:pt x="1028" y="2001"/>
                  </a:lnTo>
                  <a:lnTo>
                    <a:pt x="1008" y="2020"/>
                  </a:lnTo>
                  <a:lnTo>
                    <a:pt x="989" y="2037"/>
                  </a:lnTo>
                  <a:lnTo>
                    <a:pt x="973" y="2052"/>
                  </a:lnTo>
                  <a:lnTo>
                    <a:pt x="960" y="2064"/>
                  </a:lnTo>
                  <a:lnTo>
                    <a:pt x="951" y="2072"/>
                  </a:lnTo>
                  <a:lnTo>
                    <a:pt x="944" y="2078"/>
                  </a:lnTo>
                  <a:lnTo>
                    <a:pt x="942" y="2080"/>
                  </a:lnTo>
                  <a:lnTo>
                    <a:pt x="1205" y="2340"/>
                  </a:lnTo>
                  <a:lnTo>
                    <a:pt x="1208" y="2338"/>
                  </a:lnTo>
                  <a:lnTo>
                    <a:pt x="1213" y="2332"/>
                  </a:lnTo>
                  <a:lnTo>
                    <a:pt x="1223" y="2322"/>
                  </a:lnTo>
                  <a:lnTo>
                    <a:pt x="1234" y="2310"/>
                  </a:lnTo>
                  <a:lnTo>
                    <a:pt x="1249" y="2295"/>
                  </a:lnTo>
                  <a:lnTo>
                    <a:pt x="1267" y="2276"/>
                  </a:lnTo>
                  <a:lnTo>
                    <a:pt x="1286" y="2255"/>
                  </a:lnTo>
                  <a:lnTo>
                    <a:pt x="1308" y="2233"/>
                  </a:lnTo>
                  <a:lnTo>
                    <a:pt x="1330" y="2210"/>
                  </a:lnTo>
                  <a:lnTo>
                    <a:pt x="1355" y="2184"/>
                  </a:lnTo>
                  <a:lnTo>
                    <a:pt x="1380" y="2159"/>
                  </a:lnTo>
                  <a:lnTo>
                    <a:pt x="1405" y="2132"/>
                  </a:lnTo>
                  <a:lnTo>
                    <a:pt x="1431" y="2105"/>
                  </a:lnTo>
                  <a:lnTo>
                    <a:pt x="1457" y="2079"/>
                  </a:lnTo>
                  <a:lnTo>
                    <a:pt x="1483" y="2053"/>
                  </a:lnTo>
                  <a:lnTo>
                    <a:pt x="1508" y="2029"/>
                  </a:lnTo>
                  <a:lnTo>
                    <a:pt x="1531" y="2004"/>
                  </a:lnTo>
                  <a:lnTo>
                    <a:pt x="1555" y="1982"/>
                  </a:lnTo>
                  <a:lnTo>
                    <a:pt x="1575" y="1962"/>
                  </a:lnTo>
                  <a:lnTo>
                    <a:pt x="1595" y="1944"/>
                  </a:lnTo>
                  <a:lnTo>
                    <a:pt x="1612" y="1928"/>
                  </a:lnTo>
                  <a:lnTo>
                    <a:pt x="1627" y="1915"/>
                  </a:lnTo>
                  <a:lnTo>
                    <a:pt x="1639" y="1905"/>
                  </a:lnTo>
                  <a:lnTo>
                    <a:pt x="1647" y="1900"/>
                  </a:lnTo>
                  <a:lnTo>
                    <a:pt x="1654" y="1898"/>
                  </a:lnTo>
                  <a:lnTo>
                    <a:pt x="1659" y="1900"/>
                  </a:lnTo>
                  <a:lnTo>
                    <a:pt x="1668" y="1905"/>
                  </a:lnTo>
                  <a:lnTo>
                    <a:pt x="1680" y="1915"/>
                  </a:lnTo>
                  <a:lnTo>
                    <a:pt x="1695" y="1928"/>
                  </a:lnTo>
                  <a:lnTo>
                    <a:pt x="1712" y="1944"/>
                  </a:lnTo>
                  <a:lnTo>
                    <a:pt x="1731" y="1962"/>
                  </a:lnTo>
                  <a:lnTo>
                    <a:pt x="1753" y="1982"/>
                  </a:lnTo>
                  <a:lnTo>
                    <a:pt x="1775" y="2004"/>
                  </a:lnTo>
                  <a:lnTo>
                    <a:pt x="1799" y="2029"/>
                  </a:lnTo>
                  <a:lnTo>
                    <a:pt x="1825" y="2053"/>
                  </a:lnTo>
                  <a:lnTo>
                    <a:pt x="1849" y="2079"/>
                  </a:lnTo>
                  <a:lnTo>
                    <a:pt x="1875" y="2105"/>
                  </a:lnTo>
                  <a:lnTo>
                    <a:pt x="1902" y="2132"/>
                  </a:lnTo>
                  <a:lnTo>
                    <a:pt x="1927" y="2159"/>
                  </a:lnTo>
                  <a:lnTo>
                    <a:pt x="1953" y="2184"/>
                  </a:lnTo>
                  <a:lnTo>
                    <a:pt x="1976" y="2210"/>
                  </a:lnTo>
                  <a:lnTo>
                    <a:pt x="1999" y="2233"/>
                  </a:lnTo>
                  <a:lnTo>
                    <a:pt x="2020" y="2255"/>
                  </a:lnTo>
                  <a:lnTo>
                    <a:pt x="2040" y="2276"/>
                  </a:lnTo>
                  <a:lnTo>
                    <a:pt x="2057" y="2295"/>
                  </a:lnTo>
                  <a:lnTo>
                    <a:pt x="2072" y="2310"/>
                  </a:lnTo>
                  <a:lnTo>
                    <a:pt x="2084" y="2322"/>
                  </a:lnTo>
                  <a:lnTo>
                    <a:pt x="2094" y="2332"/>
                  </a:lnTo>
                  <a:lnTo>
                    <a:pt x="2099" y="2338"/>
                  </a:lnTo>
                  <a:lnTo>
                    <a:pt x="2101" y="2340"/>
                  </a:lnTo>
                  <a:lnTo>
                    <a:pt x="2365" y="2080"/>
                  </a:lnTo>
                  <a:lnTo>
                    <a:pt x="2362" y="2078"/>
                  </a:lnTo>
                  <a:lnTo>
                    <a:pt x="2356" y="2072"/>
                  </a:lnTo>
                  <a:lnTo>
                    <a:pt x="2346" y="2063"/>
                  </a:lnTo>
                  <a:lnTo>
                    <a:pt x="2333" y="2051"/>
                  </a:lnTo>
                  <a:lnTo>
                    <a:pt x="2317" y="2036"/>
                  </a:lnTo>
                  <a:lnTo>
                    <a:pt x="2299" y="2019"/>
                  </a:lnTo>
                  <a:lnTo>
                    <a:pt x="2278" y="2000"/>
                  </a:lnTo>
                  <a:lnTo>
                    <a:pt x="2256" y="1979"/>
                  </a:lnTo>
                  <a:lnTo>
                    <a:pt x="2232" y="1957"/>
                  </a:lnTo>
                  <a:lnTo>
                    <a:pt x="2206" y="1932"/>
                  </a:lnTo>
                  <a:lnTo>
                    <a:pt x="2181" y="1908"/>
                  </a:lnTo>
                  <a:lnTo>
                    <a:pt x="2154" y="1882"/>
                  </a:lnTo>
                  <a:lnTo>
                    <a:pt x="2127" y="1857"/>
                  </a:lnTo>
                  <a:lnTo>
                    <a:pt x="2100" y="1831"/>
                  </a:lnTo>
                  <a:lnTo>
                    <a:pt x="2074" y="1805"/>
                  </a:lnTo>
                  <a:lnTo>
                    <a:pt x="2048" y="1781"/>
                  </a:lnTo>
                  <a:lnTo>
                    <a:pt x="2025" y="1758"/>
                  </a:lnTo>
                  <a:lnTo>
                    <a:pt x="2002" y="1735"/>
                  </a:lnTo>
                  <a:lnTo>
                    <a:pt x="1982" y="1714"/>
                  </a:lnTo>
                  <a:lnTo>
                    <a:pt x="1963" y="1695"/>
                  </a:lnTo>
                  <a:lnTo>
                    <a:pt x="1947" y="1678"/>
                  </a:lnTo>
                  <a:lnTo>
                    <a:pt x="1934" y="1663"/>
                  </a:lnTo>
                  <a:lnTo>
                    <a:pt x="1925" y="1651"/>
                  </a:lnTo>
                  <a:lnTo>
                    <a:pt x="1918" y="1643"/>
                  </a:lnTo>
                  <a:lnTo>
                    <a:pt x="1916" y="1637"/>
                  </a:lnTo>
                  <a:lnTo>
                    <a:pt x="1918" y="1632"/>
                  </a:lnTo>
                  <a:lnTo>
                    <a:pt x="1925" y="1624"/>
                  </a:lnTo>
                  <a:lnTo>
                    <a:pt x="1934" y="1611"/>
                  </a:lnTo>
                  <a:lnTo>
                    <a:pt x="1947" y="1597"/>
                  </a:lnTo>
                  <a:lnTo>
                    <a:pt x="1963" y="1580"/>
                  </a:lnTo>
                  <a:lnTo>
                    <a:pt x="1982" y="1561"/>
                  </a:lnTo>
                  <a:lnTo>
                    <a:pt x="2002" y="1540"/>
                  </a:lnTo>
                  <a:lnTo>
                    <a:pt x="2025" y="1517"/>
                  </a:lnTo>
                  <a:lnTo>
                    <a:pt x="2048" y="1493"/>
                  </a:lnTo>
                  <a:lnTo>
                    <a:pt x="2074" y="1468"/>
                  </a:lnTo>
                  <a:lnTo>
                    <a:pt x="2100" y="1443"/>
                  </a:lnTo>
                  <a:lnTo>
                    <a:pt x="2127" y="1417"/>
                  </a:lnTo>
                  <a:lnTo>
                    <a:pt x="2154" y="1392"/>
                  </a:lnTo>
                  <a:lnTo>
                    <a:pt x="2181" y="1366"/>
                  </a:lnTo>
                  <a:lnTo>
                    <a:pt x="2206" y="1342"/>
                  </a:lnTo>
                  <a:lnTo>
                    <a:pt x="2232" y="1317"/>
                  </a:lnTo>
                  <a:lnTo>
                    <a:pt x="2256" y="1295"/>
                  </a:lnTo>
                  <a:lnTo>
                    <a:pt x="2278" y="1274"/>
                  </a:lnTo>
                  <a:lnTo>
                    <a:pt x="2299" y="1255"/>
                  </a:lnTo>
                  <a:lnTo>
                    <a:pt x="2317" y="1237"/>
                  </a:lnTo>
                  <a:lnTo>
                    <a:pt x="2333" y="1223"/>
                  </a:lnTo>
                  <a:lnTo>
                    <a:pt x="2346" y="1211"/>
                  </a:lnTo>
                  <a:lnTo>
                    <a:pt x="2356" y="1201"/>
                  </a:lnTo>
                  <a:lnTo>
                    <a:pt x="2362" y="1196"/>
                  </a:lnTo>
                  <a:lnTo>
                    <a:pt x="2365" y="1194"/>
                  </a:lnTo>
                  <a:lnTo>
                    <a:pt x="2101" y="933"/>
                  </a:lnTo>
                  <a:lnTo>
                    <a:pt x="2099" y="935"/>
                  </a:lnTo>
                  <a:lnTo>
                    <a:pt x="2094" y="942"/>
                  </a:lnTo>
                  <a:lnTo>
                    <a:pt x="2084" y="951"/>
                  </a:lnTo>
                  <a:lnTo>
                    <a:pt x="2072" y="964"/>
                  </a:lnTo>
                  <a:lnTo>
                    <a:pt x="2057" y="980"/>
                  </a:lnTo>
                  <a:lnTo>
                    <a:pt x="2040" y="998"/>
                  </a:lnTo>
                  <a:lnTo>
                    <a:pt x="2019" y="1018"/>
                  </a:lnTo>
                  <a:lnTo>
                    <a:pt x="1998" y="1041"/>
                  </a:lnTo>
                  <a:lnTo>
                    <a:pt x="1975" y="1064"/>
                  </a:lnTo>
                  <a:lnTo>
                    <a:pt x="1952" y="1090"/>
                  </a:lnTo>
                  <a:lnTo>
                    <a:pt x="1926" y="1115"/>
                  </a:lnTo>
                  <a:lnTo>
                    <a:pt x="1900" y="1142"/>
                  </a:lnTo>
                  <a:lnTo>
                    <a:pt x="1874" y="1168"/>
                  </a:lnTo>
                  <a:lnTo>
                    <a:pt x="1848" y="1195"/>
                  </a:lnTo>
                  <a:lnTo>
                    <a:pt x="1823" y="1220"/>
                  </a:lnTo>
                  <a:lnTo>
                    <a:pt x="1798" y="1245"/>
                  </a:lnTo>
                  <a:lnTo>
                    <a:pt x="1773" y="1269"/>
                  </a:lnTo>
                  <a:lnTo>
                    <a:pt x="1751" y="1292"/>
                  </a:lnTo>
                  <a:lnTo>
                    <a:pt x="1729" y="1312"/>
                  </a:lnTo>
                  <a:lnTo>
                    <a:pt x="1710" y="1330"/>
                  </a:lnTo>
                  <a:lnTo>
                    <a:pt x="1694" y="1346"/>
                  </a:lnTo>
                  <a:lnTo>
                    <a:pt x="1678" y="1359"/>
                  </a:lnTo>
                  <a:lnTo>
                    <a:pt x="1667" y="1368"/>
                  </a:lnTo>
                  <a:lnTo>
                    <a:pt x="1658" y="1374"/>
                  </a:lnTo>
                  <a:lnTo>
                    <a:pt x="1654" y="1376"/>
                  </a:lnTo>
                  <a:lnTo>
                    <a:pt x="1648" y="1374"/>
                  </a:lnTo>
                  <a:lnTo>
                    <a:pt x="1640" y="1368"/>
                  </a:lnTo>
                  <a:lnTo>
                    <a:pt x="1628" y="1359"/>
                  </a:lnTo>
                  <a:lnTo>
                    <a:pt x="1613" y="1346"/>
                  </a:lnTo>
                  <a:lnTo>
                    <a:pt x="1597" y="1330"/>
                  </a:lnTo>
                  <a:lnTo>
                    <a:pt x="1577" y="1312"/>
                  </a:lnTo>
                  <a:lnTo>
                    <a:pt x="1556" y="1292"/>
                  </a:lnTo>
                  <a:lnTo>
                    <a:pt x="1533" y="1269"/>
                  </a:lnTo>
                  <a:lnTo>
                    <a:pt x="1509" y="1245"/>
                  </a:lnTo>
                  <a:lnTo>
                    <a:pt x="1484" y="1220"/>
                  </a:lnTo>
                  <a:lnTo>
                    <a:pt x="1458" y="1195"/>
                  </a:lnTo>
                  <a:lnTo>
                    <a:pt x="1432" y="1168"/>
                  </a:lnTo>
                  <a:lnTo>
                    <a:pt x="1406" y="1142"/>
                  </a:lnTo>
                  <a:lnTo>
                    <a:pt x="1381" y="1115"/>
                  </a:lnTo>
                  <a:lnTo>
                    <a:pt x="1355" y="1090"/>
                  </a:lnTo>
                  <a:lnTo>
                    <a:pt x="1331" y="1064"/>
                  </a:lnTo>
                  <a:lnTo>
                    <a:pt x="1309" y="1041"/>
                  </a:lnTo>
                  <a:lnTo>
                    <a:pt x="1287" y="1018"/>
                  </a:lnTo>
                  <a:lnTo>
                    <a:pt x="1267" y="998"/>
                  </a:lnTo>
                  <a:lnTo>
                    <a:pt x="1249" y="980"/>
                  </a:lnTo>
                  <a:lnTo>
                    <a:pt x="1234" y="964"/>
                  </a:lnTo>
                  <a:lnTo>
                    <a:pt x="1223" y="951"/>
                  </a:lnTo>
                  <a:lnTo>
                    <a:pt x="1213" y="942"/>
                  </a:lnTo>
                  <a:lnTo>
                    <a:pt x="1208" y="935"/>
                  </a:lnTo>
                  <a:lnTo>
                    <a:pt x="1205" y="933"/>
                  </a:lnTo>
                  <a:close/>
                  <a:moveTo>
                    <a:pt x="1654" y="0"/>
                  </a:moveTo>
                  <a:lnTo>
                    <a:pt x="1758" y="4"/>
                  </a:lnTo>
                  <a:lnTo>
                    <a:pt x="1861" y="13"/>
                  </a:lnTo>
                  <a:lnTo>
                    <a:pt x="1961" y="29"/>
                  </a:lnTo>
                  <a:lnTo>
                    <a:pt x="2060" y="50"/>
                  </a:lnTo>
                  <a:lnTo>
                    <a:pt x="2157" y="78"/>
                  </a:lnTo>
                  <a:lnTo>
                    <a:pt x="2252" y="111"/>
                  </a:lnTo>
                  <a:lnTo>
                    <a:pt x="2342" y="149"/>
                  </a:lnTo>
                  <a:lnTo>
                    <a:pt x="2431" y="193"/>
                  </a:lnTo>
                  <a:lnTo>
                    <a:pt x="2516" y="241"/>
                  </a:lnTo>
                  <a:lnTo>
                    <a:pt x="2598" y="294"/>
                  </a:lnTo>
                  <a:lnTo>
                    <a:pt x="2676" y="351"/>
                  </a:lnTo>
                  <a:lnTo>
                    <a:pt x="2752" y="414"/>
                  </a:lnTo>
                  <a:lnTo>
                    <a:pt x="2823" y="480"/>
                  </a:lnTo>
                  <a:lnTo>
                    <a:pt x="2890" y="550"/>
                  </a:lnTo>
                  <a:lnTo>
                    <a:pt x="2953" y="625"/>
                  </a:lnTo>
                  <a:lnTo>
                    <a:pt x="3011" y="702"/>
                  </a:lnTo>
                  <a:lnTo>
                    <a:pt x="3065" y="783"/>
                  </a:lnTo>
                  <a:lnTo>
                    <a:pt x="3114" y="867"/>
                  </a:lnTo>
                  <a:lnTo>
                    <a:pt x="3157" y="956"/>
                  </a:lnTo>
                  <a:lnTo>
                    <a:pt x="3196" y="1046"/>
                  </a:lnTo>
                  <a:lnTo>
                    <a:pt x="3229" y="1139"/>
                  </a:lnTo>
                  <a:lnTo>
                    <a:pt x="3257" y="1234"/>
                  </a:lnTo>
                  <a:lnTo>
                    <a:pt x="3278" y="1332"/>
                  </a:lnTo>
                  <a:lnTo>
                    <a:pt x="3295" y="1432"/>
                  </a:lnTo>
                  <a:lnTo>
                    <a:pt x="3304" y="1533"/>
                  </a:lnTo>
                  <a:lnTo>
                    <a:pt x="3308" y="1637"/>
                  </a:lnTo>
                  <a:lnTo>
                    <a:pt x="3304" y="1741"/>
                  </a:lnTo>
                  <a:lnTo>
                    <a:pt x="3295" y="1843"/>
                  </a:lnTo>
                  <a:lnTo>
                    <a:pt x="3278" y="1942"/>
                  </a:lnTo>
                  <a:lnTo>
                    <a:pt x="3257" y="2039"/>
                  </a:lnTo>
                  <a:lnTo>
                    <a:pt x="3229" y="2135"/>
                  </a:lnTo>
                  <a:lnTo>
                    <a:pt x="3196" y="2228"/>
                  </a:lnTo>
                  <a:lnTo>
                    <a:pt x="3157" y="2318"/>
                  </a:lnTo>
                  <a:lnTo>
                    <a:pt x="3114" y="2405"/>
                  </a:lnTo>
                  <a:lnTo>
                    <a:pt x="3065" y="2490"/>
                  </a:lnTo>
                  <a:lnTo>
                    <a:pt x="3011" y="2571"/>
                  </a:lnTo>
                  <a:lnTo>
                    <a:pt x="2953" y="2649"/>
                  </a:lnTo>
                  <a:lnTo>
                    <a:pt x="2890" y="2723"/>
                  </a:lnTo>
                  <a:lnTo>
                    <a:pt x="2823" y="2794"/>
                  </a:lnTo>
                  <a:lnTo>
                    <a:pt x="2752" y="2860"/>
                  </a:lnTo>
                  <a:lnTo>
                    <a:pt x="2676" y="2922"/>
                  </a:lnTo>
                  <a:lnTo>
                    <a:pt x="2598" y="2980"/>
                  </a:lnTo>
                  <a:lnTo>
                    <a:pt x="2516" y="3033"/>
                  </a:lnTo>
                  <a:lnTo>
                    <a:pt x="2431" y="3081"/>
                  </a:lnTo>
                  <a:lnTo>
                    <a:pt x="2342" y="3124"/>
                  </a:lnTo>
                  <a:lnTo>
                    <a:pt x="2252" y="3163"/>
                  </a:lnTo>
                  <a:lnTo>
                    <a:pt x="2157" y="3196"/>
                  </a:lnTo>
                  <a:lnTo>
                    <a:pt x="2060" y="3222"/>
                  </a:lnTo>
                  <a:lnTo>
                    <a:pt x="1961" y="3245"/>
                  </a:lnTo>
                  <a:lnTo>
                    <a:pt x="1861" y="3259"/>
                  </a:lnTo>
                  <a:lnTo>
                    <a:pt x="1758" y="3269"/>
                  </a:lnTo>
                  <a:lnTo>
                    <a:pt x="1654" y="3272"/>
                  </a:lnTo>
                  <a:lnTo>
                    <a:pt x="1548" y="3269"/>
                  </a:lnTo>
                  <a:lnTo>
                    <a:pt x="1446" y="3259"/>
                  </a:lnTo>
                  <a:lnTo>
                    <a:pt x="1345" y="3245"/>
                  </a:lnTo>
                  <a:lnTo>
                    <a:pt x="1246" y="3222"/>
                  </a:lnTo>
                  <a:lnTo>
                    <a:pt x="1149" y="3196"/>
                  </a:lnTo>
                  <a:lnTo>
                    <a:pt x="1056" y="3163"/>
                  </a:lnTo>
                  <a:lnTo>
                    <a:pt x="965" y="3124"/>
                  </a:lnTo>
                  <a:lnTo>
                    <a:pt x="876" y="3081"/>
                  </a:lnTo>
                  <a:lnTo>
                    <a:pt x="790" y="3033"/>
                  </a:lnTo>
                  <a:lnTo>
                    <a:pt x="709" y="2980"/>
                  </a:lnTo>
                  <a:lnTo>
                    <a:pt x="630" y="2922"/>
                  </a:lnTo>
                  <a:lnTo>
                    <a:pt x="555" y="2860"/>
                  </a:lnTo>
                  <a:lnTo>
                    <a:pt x="484" y="2794"/>
                  </a:lnTo>
                  <a:lnTo>
                    <a:pt x="417" y="2723"/>
                  </a:lnTo>
                  <a:lnTo>
                    <a:pt x="355" y="2649"/>
                  </a:lnTo>
                  <a:lnTo>
                    <a:pt x="296" y="2571"/>
                  </a:lnTo>
                  <a:lnTo>
                    <a:pt x="242" y="2490"/>
                  </a:lnTo>
                  <a:lnTo>
                    <a:pt x="194" y="2405"/>
                  </a:lnTo>
                  <a:lnTo>
                    <a:pt x="149" y="2318"/>
                  </a:lnTo>
                  <a:lnTo>
                    <a:pt x="111" y="2228"/>
                  </a:lnTo>
                  <a:lnTo>
                    <a:pt x="77" y="2135"/>
                  </a:lnTo>
                  <a:lnTo>
                    <a:pt x="51" y="2039"/>
                  </a:lnTo>
                  <a:lnTo>
                    <a:pt x="28" y="1942"/>
                  </a:lnTo>
                  <a:lnTo>
                    <a:pt x="13" y="1843"/>
                  </a:lnTo>
                  <a:lnTo>
                    <a:pt x="3" y="1741"/>
                  </a:lnTo>
                  <a:lnTo>
                    <a:pt x="0" y="1637"/>
                  </a:lnTo>
                  <a:lnTo>
                    <a:pt x="3" y="1533"/>
                  </a:lnTo>
                  <a:lnTo>
                    <a:pt x="13" y="1432"/>
                  </a:lnTo>
                  <a:lnTo>
                    <a:pt x="28" y="1332"/>
                  </a:lnTo>
                  <a:lnTo>
                    <a:pt x="51" y="1234"/>
                  </a:lnTo>
                  <a:lnTo>
                    <a:pt x="77" y="1139"/>
                  </a:lnTo>
                  <a:lnTo>
                    <a:pt x="111" y="1046"/>
                  </a:lnTo>
                  <a:lnTo>
                    <a:pt x="149" y="956"/>
                  </a:lnTo>
                  <a:lnTo>
                    <a:pt x="194" y="867"/>
                  </a:lnTo>
                  <a:lnTo>
                    <a:pt x="242" y="783"/>
                  </a:lnTo>
                  <a:lnTo>
                    <a:pt x="296" y="702"/>
                  </a:lnTo>
                  <a:lnTo>
                    <a:pt x="355" y="625"/>
                  </a:lnTo>
                  <a:lnTo>
                    <a:pt x="417" y="550"/>
                  </a:lnTo>
                  <a:lnTo>
                    <a:pt x="484" y="480"/>
                  </a:lnTo>
                  <a:lnTo>
                    <a:pt x="555" y="414"/>
                  </a:lnTo>
                  <a:lnTo>
                    <a:pt x="630" y="351"/>
                  </a:lnTo>
                  <a:lnTo>
                    <a:pt x="709" y="294"/>
                  </a:lnTo>
                  <a:lnTo>
                    <a:pt x="790" y="241"/>
                  </a:lnTo>
                  <a:lnTo>
                    <a:pt x="876" y="193"/>
                  </a:lnTo>
                  <a:lnTo>
                    <a:pt x="965" y="149"/>
                  </a:lnTo>
                  <a:lnTo>
                    <a:pt x="1056" y="111"/>
                  </a:lnTo>
                  <a:lnTo>
                    <a:pt x="1149" y="78"/>
                  </a:lnTo>
                  <a:lnTo>
                    <a:pt x="1246" y="50"/>
                  </a:lnTo>
                  <a:lnTo>
                    <a:pt x="1345" y="29"/>
                  </a:lnTo>
                  <a:lnTo>
                    <a:pt x="1446" y="13"/>
                  </a:lnTo>
                  <a:lnTo>
                    <a:pt x="1548" y="4"/>
                  </a:lnTo>
                  <a:lnTo>
                    <a:pt x="1654" y="0"/>
                  </a:lnTo>
                  <a:close/>
                </a:path>
              </a:pathLst>
            </a:custGeom>
            <a:solidFill>
              <a:schemeClr val="accent5"/>
            </a:solidFill>
            <a:ln w="0">
              <a:noFill/>
              <a:prstDash val="solid"/>
              <a:round/>
            </a:ln>
          </p:spPr>
          <p:txBody>
            <a:bodyPr vert="horz" wrap="square" lIns="182832" tIns="91416" rIns="182832" bIns="91416" numCol="1" anchor="t" anchorCtr="0" compatLnSpc="1"/>
            <a:lstStyle/>
            <a:p>
              <a:endParaRPr lang="en-IN" dirty="0"/>
            </a:p>
          </p:txBody>
        </p:sp>
      </p:gr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37" presetClass="entr" presetSubtype="0" fill="hold" nodeType="afterEffect">
                                  <p:stCondLst>
                                    <p:cond delay="0"/>
                                  </p:stCondLst>
                                  <p:childTnLst>
                                    <p:set>
                                      <p:cBhvr>
                                        <p:cTn id="10" dur="1" fill="hold">
                                          <p:stCondLst>
                                            <p:cond delay="0"/>
                                          </p:stCondLst>
                                        </p:cTn>
                                        <p:tgtEl>
                                          <p:spTgt spid="198"/>
                                        </p:tgtEl>
                                        <p:attrNameLst>
                                          <p:attrName>style.visibility</p:attrName>
                                        </p:attrNameLst>
                                      </p:cBhvr>
                                      <p:to>
                                        <p:strVal val="visible"/>
                                      </p:to>
                                    </p:set>
                                    <p:animEffect transition="in" filter="fade">
                                      <p:cBhvr>
                                        <p:cTn id="11" dur="300"/>
                                        <p:tgtEl>
                                          <p:spTgt spid="198"/>
                                        </p:tgtEl>
                                      </p:cBhvr>
                                    </p:animEffect>
                                    <p:anim calcmode="lin" valueType="num">
                                      <p:cBhvr>
                                        <p:cTn id="12" dur="300" fill="hold"/>
                                        <p:tgtEl>
                                          <p:spTgt spid="198"/>
                                        </p:tgtEl>
                                        <p:attrNameLst>
                                          <p:attrName>ppt_x</p:attrName>
                                        </p:attrNameLst>
                                      </p:cBhvr>
                                      <p:tavLst>
                                        <p:tav tm="0">
                                          <p:val>
                                            <p:strVal val="#ppt_x"/>
                                          </p:val>
                                        </p:tav>
                                        <p:tav tm="100000">
                                          <p:val>
                                            <p:strVal val="#ppt_x"/>
                                          </p:val>
                                        </p:tav>
                                      </p:tavLst>
                                    </p:anim>
                                    <p:anim calcmode="lin" valueType="num">
                                      <p:cBhvr>
                                        <p:cTn id="13" dur="270" decel="100000" fill="hold"/>
                                        <p:tgtEl>
                                          <p:spTgt spid="198"/>
                                        </p:tgtEl>
                                        <p:attrNameLst>
                                          <p:attrName>ppt_y</p:attrName>
                                        </p:attrNameLst>
                                      </p:cBhvr>
                                      <p:tavLst>
                                        <p:tav tm="0">
                                          <p:val>
                                            <p:strVal val="#ppt_y+1"/>
                                          </p:val>
                                        </p:tav>
                                        <p:tav tm="100000">
                                          <p:val>
                                            <p:strVal val="#ppt_y-.03"/>
                                          </p:val>
                                        </p:tav>
                                      </p:tavLst>
                                    </p:anim>
                                    <p:anim calcmode="lin" valueType="num">
                                      <p:cBhvr>
                                        <p:cTn id="14" dur="30" accel="100000" fill="hold">
                                          <p:stCondLst>
                                            <p:cond delay="270"/>
                                          </p:stCondLst>
                                        </p:cTn>
                                        <p:tgtEl>
                                          <p:spTgt spid="198"/>
                                        </p:tgtEl>
                                        <p:attrNameLst>
                                          <p:attrName>ppt_y</p:attrName>
                                        </p:attrNameLst>
                                      </p:cBhvr>
                                      <p:tavLst>
                                        <p:tav tm="0">
                                          <p:val>
                                            <p:strVal val="#ppt_y-.03"/>
                                          </p:val>
                                        </p:tav>
                                        <p:tav tm="100000">
                                          <p:val>
                                            <p:strVal val="#ppt_y"/>
                                          </p:val>
                                        </p:tav>
                                      </p:tavLst>
                                    </p:anim>
                                  </p:childTnLst>
                                </p:cTn>
                              </p:par>
                            </p:childTnLst>
                          </p:cTn>
                        </p:par>
                        <p:par>
                          <p:cTn id="15" fill="hold">
                            <p:stCondLst>
                              <p:cond delay="1000"/>
                            </p:stCondLst>
                            <p:childTnLst>
                              <p:par>
                                <p:cTn id="16" presetID="37" presetClass="entr" presetSubtype="0" fill="hold" nodeType="afterEffect">
                                  <p:stCondLst>
                                    <p:cond delay="0"/>
                                  </p:stCondLst>
                                  <p:childTnLst>
                                    <p:set>
                                      <p:cBhvr>
                                        <p:cTn id="17" dur="1" fill="hold">
                                          <p:stCondLst>
                                            <p:cond delay="0"/>
                                          </p:stCondLst>
                                        </p:cTn>
                                        <p:tgtEl>
                                          <p:spTgt spid="202"/>
                                        </p:tgtEl>
                                        <p:attrNameLst>
                                          <p:attrName>style.visibility</p:attrName>
                                        </p:attrNameLst>
                                      </p:cBhvr>
                                      <p:to>
                                        <p:strVal val="visible"/>
                                      </p:to>
                                    </p:set>
                                    <p:animEffect transition="in" filter="fade">
                                      <p:cBhvr>
                                        <p:cTn id="18" dur="300"/>
                                        <p:tgtEl>
                                          <p:spTgt spid="202"/>
                                        </p:tgtEl>
                                      </p:cBhvr>
                                    </p:animEffect>
                                    <p:anim calcmode="lin" valueType="num">
                                      <p:cBhvr>
                                        <p:cTn id="19" dur="300" fill="hold"/>
                                        <p:tgtEl>
                                          <p:spTgt spid="202"/>
                                        </p:tgtEl>
                                        <p:attrNameLst>
                                          <p:attrName>ppt_x</p:attrName>
                                        </p:attrNameLst>
                                      </p:cBhvr>
                                      <p:tavLst>
                                        <p:tav tm="0">
                                          <p:val>
                                            <p:strVal val="#ppt_x"/>
                                          </p:val>
                                        </p:tav>
                                        <p:tav tm="100000">
                                          <p:val>
                                            <p:strVal val="#ppt_x"/>
                                          </p:val>
                                        </p:tav>
                                      </p:tavLst>
                                    </p:anim>
                                    <p:anim calcmode="lin" valueType="num">
                                      <p:cBhvr>
                                        <p:cTn id="20" dur="270" decel="100000" fill="hold"/>
                                        <p:tgtEl>
                                          <p:spTgt spid="202"/>
                                        </p:tgtEl>
                                        <p:attrNameLst>
                                          <p:attrName>ppt_y</p:attrName>
                                        </p:attrNameLst>
                                      </p:cBhvr>
                                      <p:tavLst>
                                        <p:tav tm="0">
                                          <p:val>
                                            <p:strVal val="#ppt_y+1"/>
                                          </p:val>
                                        </p:tav>
                                        <p:tav tm="100000">
                                          <p:val>
                                            <p:strVal val="#ppt_y-.03"/>
                                          </p:val>
                                        </p:tav>
                                      </p:tavLst>
                                    </p:anim>
                                    <p:anim calcmode="lin" valueType="num">
                                      <p:cBhvr>
                                        <p:cTn id="21" dur="30" accel="100000" fill="hold">
                                          <p:stCondLst>
                                            <p:cond delay="270"/>
                                          </p:stCondLst>
                                        </p:cTn>
                                        <p:tgtEl>
                                          <p:spTgt spid="202"/>
                                        </p:tgtEl>
                                        <p:attrNameLst>
                                          <p:attrName>ppt_y</p:attrName>
                                        </p:attrNameLst>
                                      </p:cBhvr>
                                      <p:tavLst>
                                        <p:tav tm="0">
                                          <p:val>
                                            <p:strVal val="#ppt_y-.03"/>
                                          </p:val>
                                        </p:tav>
                                        <p:tav tm="100000">
                                          <p:val>
                                            <p:strVal val="#ppt_y"/>
                                          </p:val>
                                        </p:tav>
                                      </p:tavLst>
                                    </p:anim>
                                  </p:childTnLst>
                                </p:cTn>
                              </p:par>
                            </p:childTnLst>
                          </p:cTn>
                        </p:par>
                        <p:par>
                          <p:cTn id="22" fill="hold">
                            <p:stCondLst>
                              <p:cond delay="1500"/>
                            </p:stCondLst>
                            <p:childTnLst>
                              <p:par>
                                <p:cTn id="23" presetID="37" presetClass="entr" presetSubtype="0" fill="hold" nodeType="afterEffect">
                                  <p:stCondLst>
                                    <p:cond delay="0"/>
                                  </p:stCondLst>
                                  <p:childTnLst>
                                    <p:set>
                                      <p:cBhvr>
                                        <p:cTn id="24" dur="1" fill="hold">
                                          <p:stCondLst>
                                            <p:cond delay="0"/>
                                          </p:stCondLst>
                                        </p:cTn>
                                        <p:tgtEl>
                                          <p:spTgt spid="210"/>
                                        </p:tgtEl>
                                        <p:attrNameLst>
                                          <p:attrName>style.visibility</p:attrName>
                                        </p:attrNameLst>
                                      </p:cBhvr>
                                      <p:to>
                                        <p:strVal val="visible"/>
                                      </p:to>
                                    </p:set>
                                    <p:animEffect transition="in" filter="fade">
                                      <p:cBhvr>
                                        <p:cTn id="25" dur="300"/>
                                        <p:tgtEl>
                                          <p:spTgt spid="210"/>
                                        </p:tgtEl>
                                      </p:cBhvr>
                                    </p:animEffect>
                                    <p:anim calcmode="lin" valueType="num">
                                      <p:cBhvr>
                                        <p:cTn id="26" dur="300" fill="hold"/>
                                        <p:tgtEl>
                                          <p:spTgt spid="210"/>
                                        </p:tgtEl>
                                        <p:attrNameLst>
                                          <p:attrName>ppt_x</p:attrName>
                                        </p:attrNameLst>
                                      </p:cBhvr>
                                      <p:tavLst>
                                        <p:tav tm="0">
                                          <p:val>
                                            <p:strVal val="#ppt_x"/>
                                          </p:val>
                                        </p:tav>
                                        <p:tav tm="100000">
                                          <p:val>
                                            <p:strVal val="#ppt_x"/>
                                          </p:val>
                                        </p:tav>
                                      </p:tavLst>
                                    </p:anim>
                                    <p:anim calcmode="lin" valueType="num">
                                      <p:cBhvr>
                                        <p:cTn id="27" dur="270" decel="100000" fill="hold"/>
                                        <p:tgtEl>
                                          <p:spTgt spid="210"/>
                                        </p:tgtEl>
                                        <p:attrNameLst>
                                          <p:attrName>ppt_y</p:attrName>
                                        </p:attrNameLst>
                                      </p:cBhvr>
                                      <p:tavLst>
                                        <p:tav tm="0">
                                          <p:val>
                                            <p:strVal val="#ppt_y+1"/>
                                          </p:val>
                                        </p:tav>
                                        <p:tav tm="100000">
                                          <p:val>
                                            <p:strVal val="#ppt_y-.03"/>
                                          </p:val>
                                        </p:tav>
                                      </p:tavLst>
                                    </p:anim>
                                    <p:anim calcmode="lin" valueType="num">
                                      <p:cBhvr>
                                        <p:cTn id="28" dur="30" accel="100000" fill="hold">
                                          <p:stCondLst>
                                            <p:cond delay="270"/>
                                          </p:stCondLst>
                                        </p:cTn>
                                        <p:tgtEl>
                                          <p:spTgt spid="210"/>
                                        </p:tgtEl>
                                        <p:attrNameLst>
                                          <p:attrName>ppt_y</p:attrName>
                                        </p:attrNameLst>
                                      </p:cBhvr>
                                      <p:tavLst>
                                        <p:tav tm="0">
                                          <p:val>
                                            <p:strVal val="#ppt_y-.03"/>
                                          </p:val>
                                        </p:tav>
                                        <p:tav tm="100000">
                                          <p:val>
                                            <p:strVal val="#ppt_y"/>
                                          </p:val>
                                        </p:tav>
                                      </p:tavLst>
                                    </p:anim>
                                  </p:childTnLst>
                                </p:cTn>
                              </p:par>
                            </p:childTnLst>
                          </p:cTn>
                        </p:par>
                        <p:par>
                          <p:cTn id="29" fill="hold">
                            <p:stCondLst>
                              <p:cond delay="2000"/>
                            </p:stCondLst>
                            <p:childTnLst>
                              <p:par>
                                <p:cTn id="30" presetID="37" presetClass="entr" presetSubtype="0" fill="hold" nodeType="afterEffect">
                                  <p:stCondLst>
                                    <p:cond delay="0"/>
                                  </p:stCondLst>
                                  <p:childTnLst>
                                    <p:set>
                                      <p:cBhvr>
                                        <p:cTn id="31" dur="1" fill="hold">
                                          <p:stCondLst>
                                            <p:cond delay="0"/>
                                          </p:stCondLst>
                                        </p:cTn>
                                        <p:tgtEl>
                                          <p:spTgt spid="206"/>
                                        </p:tgtEl>
                                        <p:attrNameLst>
                                          <p:attrName>style.visibility</p:attrName>
                                        </p:attrNameLst>
                                      </p:cBhvr>
                                      <p:to>
                                        <p:strVal val="visible"/>
                                      </p:to>
                                    </p:set>
                                    <p:animEffect transition="in" filter="fade">
                                      <p:cBhvr>
                                        <p:cTn id="32" dur="300"/>
                                        <p:tgtEl>
                                          <p:spTgt spid="206"/>
                                        </p:tgtEl>
                                      </p:cBhvr>
                                    </p:animEffect>
                                    <p:anim calcmode="lin" valueType="num">
                                      <p:cBhvr>
                                        <p:cTn id="33" dur="300" fill="hold"/>
                                        <p:tgtEl>
                                          <p:spTgt spid="206"/>
                                        </p:tgtEl>
                                        <p:attrNameLst>
                                          <p:attrName>ppt_x</p:attrName>
                                        </p:attrNameLst>
                                      </p:cBhvr>
                                      <p:tavLst>
                                        <p:tav tm="0">
                                          <p:val>
                                            <p:strVal val="#ppt_x"/>
                                          </p:val>
                                        </p:tav>
                                        <p:tav tm="100000">
                                          <p:val>
                                            <p:strVal val="#ppt_x"/>
                                          </p:val>
                                        </p:tav>
                                      </p:tavLst>
                                    </p:anim>
                                    <p:anim calcmode="lin" valueType="num">
                                      <p:cBhvr>
                                        <p:cTn id="34" dur="270" decel="100000" fill="hold"/>
                                        <p:tgtEl>
                                          <p:spTgt spid="206"/>
                                        </p:tgtEl>
                                        <p:attrNameLst>
                                          <p:attrName>ppt_y</p:attrName>
                                        </p:attrNameLst>
                                      </p:cBhvr>
                                      <p:tavLst>
                                        <p:tav tm="0">
                                          <p:val>
                                            <p:strVal val="#ppt_y+1"/>
                                          </p:val>
                                        </p:tav>
                                        <p:tav tm="100000">
                                          <p:val>
                                            <p:strVal val="#ppt_y-.03"/>
                                          </p:val>
                                        </p:tav>
                                      </p:tavLst>
                                    </p:anim>
                                    <p:anim calcmode="lin" valueType="num">
                                      <p:cBhvr>
                                        <p:cTn id="35" dur="30" accel="100000" fill="hold">
                                          <p:stCondLst>
                                            <p:cond delay="270"/>
                                          </p:stCondLst>
                                        </p:cTn>
                                        <p:tgtEl>
                                          <p:spTgt spid="20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3" grpId="0">
        <p:bldSub>
          <a:bldChart bld="seriesEl"/>
        </p:bldSub>
      </p:bldGraphic>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World Social Icon</a:t>
            </a:r>
            <a:endParaRPr lang="en-US" dirty="0"/>
          </a:p>
        </p:txBody>
      </p:sp>
      <p:sp>
        <p:nvSpPr>
          <p:cNvPr id="4" name="AutoShape 1"/>
          <p:cNvSpPr/>
          <p:nvPr/>
        </p:nvSpPr>
        <p:spPr bwMode="auto">
          <a:xfrm>
            <a:off x="1125365" y="4642411"/>
            <a:ext cx="14002101" cy="6910568"/>
          </a:xfrm>
          <a:custGeom>
            <a:avLst/>
            <a:gdLst/>
            <a:ahLst/>
            <a:cxnLst/>
            <a:rect l="0" t="0" r="r" b="b"/>
            <a:pathLst>
              <a:path w="21576" h="21592">
                <a:moveTo>
                  <a:pt x="19480" y="19500"/>
                </a:moveTo>
                <a:cubicBezTo>
                  <a:pt x="19507" y="19513"/>
                  <a:pt x="19612" y="19311"/>
                  <a:pt x="19622" y="19387"/>
                </a:cubicBezTo>
                <a:cubicBezTo>
                  <a:pt x="19633" y="19462"/>
                  <a:pt x="19570" y="19753"/>
                  <a:pt x="19543" y="19778"/>
                </a:cubicBezTo>
                <a:cubicBezTo>
                  <a:pt x="19517" y="19803"/>
                  <a:pt x="19422" y="19853"/>
                  <a:pt x="19438" y="19715"/>
                </a:cubicBezTo>
                <a:cubicBezTo>
                  <a:pt x="19454" y="19576"/>
                  <a:pt x="19338" y="19576"/>
                  <a:pt x="19396" y="19437"/>
                </a:cubicBezTo>
                <a:cubicBezTo>
                  <a:pt x="19396" y="19437"/>
                  <a:pt x="19454" y="19488"/>
                  <a:pt x="19480" y="19500"/>
                </a:cubicBezTo>
                <a:close/>
                <a:moveTo>
                  <a:pt x="19033" y="18568"/>
                </a:moveTo>
                <a:cubicBezTo>
                  <a:pt x="19038" y="18606"/>
                  <a:pt x="19107" y="18618"/>
                  <a:pt x="19107" y="18744"/>
                </a:cubicBezTo>
                <a:cubicBezTo>
                  <a:pt x="19107" y="18870"/>
                  <a:pt x="19107" y="18946"/>
                  <a:pt x="19122" y="18971"/>
                </a:cubicBezTo>
                <a:cubicBezTo>
                  <a:pt x="19138" y="18996"/>
                  <a:pt x="19222" y="18971"/>
                  <a:pt x="19259" y="19122"/>
                </a:cubicBezTo>
                <a:cubicBezTo>
                  <a:pt x="19296" y="19273"/>
                  <a:pt x="19322" y="19135"/>
                  <a:pt x="19343" y="19072"/>
                </a:cubicBezTo>
                <a:cubicBezTo>
                  <a:pt x="19365" y="19009"/>
                  <a:pt x="19438" y="19097"/>
                  <a:pt x="19459" y="19147"/>
                </a:cubicBezTo>
                <a:cubicBezTo>
                  <a:pt x="19480" y="19198"/>
                  <a:pt x="19538" y="19047"/>
                  <a:pt x="19617" y="18996"/>
                </a:cubicBezTo>
                <a:cubicBezTo>
                  <a:pt x="19696" y="18946"/>
                  <a:pt x="19686" y="18958"/>
                  <a:pt x="19707" y="18883"/>
                </a:cubicBezTo>
                <a:cubicBezTo>
                  <a:pt x="19727" y="18807"/>
                  <a:pt x="19743" y="18606"/>
                  <a:pt x="19791" y="18454"/>
                </a:cubicBezTo>
                <a:cubicBezTo>
                  <a:pt x="19838" y="18303"/>
                  <a:pt x="20007" y="18074"/>
                  <a:pt x="20007" y="17872"/>
                </a:cubicBezTo>
                <a:cubicBezTo>
                  <a:pt x="20007" y="17671"/>
                  <a:pt x="19896" y="17169"/>
                  <a:pt x="19838" y="16954"/>
                </a:cubicBezTo>
                <a:cubicBezTo>
                  <a:pt x="19780" y="16740"/>
                  <a:pt x="19757" y="16519"/>
                  <a:pt x="19762" y="16406"/>
                </a:cubicBezTo>
                <a:cubicBezTo>
                  <a:pt x="19768" y="16293"/>
                  <a:pt x="19585" y="16299"/>
                  <a:pt x="19538" y="16211"/>
                </a:cubicBezTo>
                <a:cubicBezTo>
                  <a:pt x="19491" y="16123"/>
                  <a:pt x="19486" y="15858"/>
                  <a:pt x="19459" y="15706"/>
                </a:cubicBezTo>
                <a:cubicBezTo>
                  <a:pt x="19433" y="15555"/>
                  <a:pt x="19380" y="15455"/>
                  <a:pt x="19328" y="15316"/>
                </a:cubicBezTo>
                <a:cubicBezTo>
                  <a:pt x="19275" y="15177"/>
                  <a:pt x="19249" y="14862"/>
                  <a:pt x="19233" y="14888"/>
                </a:cubicBezTo>
                <a:cubicBezTo>
                  <a:pt x="19217" y="14913"/>
                  <a:pt x="19170" y="15278"/>
                  <a:pt x="19207" y="15392"/>
                </a:cubicBezTo>
                <a:cubicBezTo>
                  <a:pt x="19244" y="15505"/>
                  <a:pt x="19191" y="15732"/>
                  <a:pt x="19165" y="15883"/>
                </a:cubicBezTo>
                <a:cubicBezTo>
                  <a:pt x="19138" y="16035"/>
                  <a:pt x="19075" y="15858"/>
                  <a:pt x="19023" y="15782"/>
                </a:cubicBezTo>
                <a:cubicBezTo>
                  <a:pt x="18970" y="15707"/>
                  <a:pt x="18896" y="15656"/>
                  <a:pt x="18860" y="15568"/>
                </a:cubicBezTo>
                <a:cubicBezTo>
                  <a:pt x="18823" y="15480"/>
                  <a:pt x="18923" y="15240"/>
                  <a:pt x="18896" y="15152"/>
                </a:cubicBezTo>
                <a:cubicBezTo>
                  <a:pt x="18870" y="15064"/>
                  <a:pt x="18728" y="15140"/>
                  <a:pt x="18712" y="15140"/>
                </a:cubicBezTo>
                <a:cubicBezTo>
                  <a:pt x="18697" y="15140"/>
                  <a:pt x="18665" y="15014"/>
                  <a:pt x="18634" y="15014"/>
                </a:cubicBezTo>
                <a:cubicBezTo>
                  <a:pt x="18602" y="15014"/>
                  <a:pt x="18607" y="15266"/>
                  <a:pt x="18607" y="15266"/>
                </a:cubicBezTo>
                <a:cubicBezTo>
                  <a:pt x="18607" y="15266"/>
                  <a:pt x="18576" y="15177"/>
                  <a:pt x="18528" y="15064"/>
                </a:cubicBezTo>
                <a:cubicBezTo>
                  <a:pt x="18481" y="14951"/>
                  <a:pt x="18533" y="15140"/>
                  <a:pt x="18486" y="15253"/>
                </a:cubicBezTo>
                <a:cubicBezTo>
                  <a:pt x="18439" y="15366"/>
                  <a:pt x="18455" y="15329"/>
                  <a:pt x="18433" y="15455"/>
                </a:cubicBezTo>
                <a:cubicBezTo>
                  <a:pt x="18413" y="15581"/>
                  <a:pt x="18365" y="15530"/>
                  <a:pt x="18318" y="15404"/>
                </a:cubicBezTo>
                <a:cubicBezTo>
                  <a:pt x="18270" y="15278"/>
                  <a:pt x="18244" y="15366"/>
                  <a:pt x="18212" y="15404"/>
                </a:cubicBezTo>
                <a:cubicBezTo>
                  <a:pt x="18181" y="15442"/>
                  <a:pt x="18155" y="15656"/>
                  <a:pt x="18139" y="15706"/>
                </a:cubicBezTo>
                <a:cubicBezTo>
                  <a:pt x="18123" y="15757"/>
                  <a:pt x="17972" y="15616"/>
                  <a:pt x="17945" y="15679"/>
                </a:cubicBezTo>
                <a:cubicBezTo>
                  <a:pt x="17919" y="15742"/>
                  <a:pt x="17949" y="16148"/>
                  <a:pt x="17949" y="16198"/>
                </a:cubicBezTo>
                <a:cubicBezTo>
                  <a:pt x="17949" y="16249"/>
                  <a:pt x="17839" y="16223"/>
                  <a:pt x="17802" y="16287"/>
                </a:cubicBezTo>
                <a:cubicBezTo>
                  <a:pt x="17765" y="16350"/>
                  <a:pt x="17708" y="16312"/>
                  <a:pt x="17671" y="16312"/>
                </a:cubicBezTo>
                <a:cubicBezTo>
                  <a:pt x="17634" y="16312"/>
                  <a:pt x="17508" y="16551"/>
                  <a:pt x="17466" y="16614"/>
                </a:cubicBezTo>
                <a:cubicBezTo>
                  <a:pt x="17423" y="16677"/>
                  <a:pt x="17352" y="16904"/>
                  <a:pt x="17373" y="16967"/>
                </a:cubicBezTo>
                <a:cubicBezTo>
                  <a:pt x="17394" y="17030"/>
                  <a:pt x="17508" y="17181"/>
                  <a:pt x="17481" y="17207"/>
                </a:cubicBezTo>
                <a:cubicBezTo>
                  <a:pt x="17455" y="17232"/>
                  <a:pt x="17439" y="17408"/>
                  <a:pt x="17502" y="17559"/>
                </a:cubicBezTo>
                <a:cubicBezTo>
                  <a:pt x="17565" y="17711"/>
                  <a:pt x="17544" y="17749"/>
                  <a:pt x="17550" y="17824"/>
                </a:cubicBezTo>
                <a:cubicBezTo>
                  <a:pt x="17555" y="17900"/>
                  <a:pt x="17581" y="17925"/>
                  <a:pt x="17623" y="18051"/>
                </a:cubicBezTo>
                <a:cubicBezTo>
                  <a:pt x="17665" y="18177"/>
                  <a:pt x="17550" y="18278"/>
                  <a:pt x="17534" y="18354"/>
                </a:cubicBezTo>
                <a:cubicBezTo>
                  <a:pt x="17518" y="18429"/>
                  <a:pt x="17571" y="18542"/>
                  <a:pt x="17602" y="18606"/>
                </a:cubicBezTo>
                <a:cubicBezTo>
                  <a:pt x="17634" y="18668"/>
                  <a:pt x="17713" y="18631"/>
                  <a:pt x="17760" y="18593"/>
                </a:cubicBezTo>
                <a:cubicBezTo>
                  <a:pt x="17808" y="18555"/>
                  <a:pt x="17860" y="18454"/>
                  <a:pt x="17892" y="18442"/>
                </a:cubicBezTo>
                <a:cubicBezTo>
                  <a:pt x="17923" y="18429"/>
                  <a:pt x="18102" y="18548"/>
                  <a:pt x="18102" y="18548"/>
                </a:cubicBezTo>
                <a:cubicBezTo>
                  <a:pt x="18102" y="18548"/>
                  <a:pt x="18123" y="18227"/>
                  <a:pt x="18160" y="18126"/>
                </a:cubicBezTo>
                <a:cubicBezTo>
                  <a:pt x="18197" y="18026"/>
                  <a:pt x="18313" y="18114"/>
                  <a:pt x="18313" y="18114"/>
                </a:cubicBezTo>
                <a:cubicBezTo>
                  <a:pt x="18313" y="18114"/>
                  <a:pt x="18360" y="18038"/>
                  <a:pt x="18486" y="17975"/>
                </a:cubicBezTo>
                <a:cubicBezTo>
                  <a:pt x="18612" y="17912"/>
                  <a:pt x="18560" y="18038"/>
                  <a:pt x="18607" y="18076"/>
                </a:cubicBezTo>
                <a:cubicBezTo>
                  <a:pt x="18654" y="18114"/>
                  <a:pt x="18717" y="18139"/>
                  <a:pt x="18754" y="18202"/>
                </a:cubicBezTo>
                <a:cubicBezTo>
                  <a:pt x="18791" y="18265"/>
                  <a:pt x="18754" y="18416"/>
                  <a:pt x="18749" y="18479"/>
                </a:cubicBezTo>
                <a:cubicBezTo>
                  <a:pt x="18744" y="18542"/>
                  <a:pt x="18839" y="18517"/>
                  <a:pt x="18844" y="18454"/>
                </a:cubicBezTo>
                <a:cubicBezTo>
                  <a:pt x="18849" y="18391"/>
                  <a:pt x="18875" y="18328"/>
                  <a:pt x="18928" y="18253"/>
                </a:cubicBezTo>
                <a:cubicBezTo>
                  <a:pt x="18981" y="18177"/>
                  <a:pt x="18938" y="18366"/>
                  <a:pt x="18960" y="18479"/>
                </a:cubicBezTo>
                <a:cubicBezTo>
                  <a:pt x="18981" y="18593"/>
                  <a:pt x="19012" y="18326"/>
                  <a:pt x="19012" y="18454"/>
                </a:cubicBezTo>
                <a:cubicBezTo>
                  <a:pt x="19012" y="18492"/>
                  <a:pt x="19028" y="18530"/>
                  <a:pt x="19033" y="18568"/>
                </a:cubicBezTo>
                <a:close/>
                <a:moveTo>
                  <a:pt x="168" y="3457"/>
                </a:moveTo>
                <a:cubicBezTo>
                  <a:pt x="95" y="3469"/>
                  <a:pt x="0" y="3558"/>
                  <a:pt x="0" y="3558"/>
                </a:cubicBezTo>
                <a:cubicBezTo>
                  <a:pt x="0" y="3558"/>
                  <a:pt x="26" y="3671"/>
                  <a:pt x="74" y="3747"/>
                </a:cubicBezTo>
                <a:cubicBezTo>
                  <a:pt x="121" y="3822"/>
                  <a:pt x="237" y="3822"/>
                  <a:pt x="237" y="3822"/>
                </a:cubicBezTo>
                <a:cubicBezTo>
                  <a:pt x="237" y="3822"/>
                  <a:pt x="316" y="3835"/>
                  <a:pt x="347" y="3772"/>
                </a:cubicBezTo>
                <a:cubicBezTo>
                  <a:pt x="379" y="3709"/>
                  <a:pt x="416" y="3721"/>
                  <a:pt x="437" y="3734"/>
                </a:cubicBezTo>
                <a:cubicBezTo>
                  <a:pt x="458" y="3747"/>
                  <a:pt x="421" y="3911"/>
                  <a:pt x="363" y="3898"/>
                </a:cubicBezTo>
                <a:cubicBezTo>
                  <a:pt x="305" y="3885"/>
                  <a:pt x="237" y="3911"/>
                  <a:pt x="189" y="3999"/>
                </a:cubicBezTo>
                <a:cubicBezTo>
                  <a:pt x="142" y="4087"/>
                  <a:pt x="100" y="4100"/>
                  <a:pt x="121" y="4200"/>
                </a:cubicBezTo>
                <a:cubicBezTo>
                  <a:pt x="142" y="4301"/>
                  <a:pt x="221" y="4427"/>
                  <a:pt x="226" y="4490"/>
                </a:cubicBezTo>
                <a:cubicBezTo>
                  <a:pt x="232" y="4553"/>
                  <a:pt x="321" y="4452"/>
                  <a:pt x="331" y="4389"/>
                </a:cubicBezTo>
                <a:cubicBezTo>
                  <a:pt x="342" y="4326"/>
                  <a:pt x="395" y="4326"/>
                  <a:pt x="379" y="4465"/>
                </a:cubicBezTo>
                <a:cubicBezTo>
                  <a:pt x="363" y="4604"/>
                  <a:pt x="431" y="4629"/>
                  <a:pt x="431" y="4629"/>
                </a:cubicBezTo>
                <a:cubicBezTo>
                  <a:pt x="431" y="4629"/>
                  <a:pt x="463" y="4503"/>
                  <a:pt x="479" y="4528"/>
                </a:cubicBezTo>
                <a:cubicBezTo>
                  <a:pt x="495" y="4553"/>
                  <a:pt x="547" y="4667"/>
                  <a:pt x="547" y="4667"/>
                </a:cubicBezTo>
                <a:cubicBezTo>
                  <a:pt x="547" y="4667"/>
                  <a:pt x="616" y="4553"/>
                  <a:pt x="637" y="4629"/>
                </a:cubicBezTo>
                <a:cubicBezTo>
                  <a:pt x="658" y="4704"/>
                  <a:pt x="605" y="4767"/>
                  <a:pt x="573" y="4805"/>
                </a:cubicBezTo>
                <a:cubicBezTo>
                  <a:pt x="542" y="4843"/>
                  <a:pt x="426" y="4944"/>
                  <a:pt x="400" y="4982"/>
                </a:cubicBezTo>
                <a:cubicBezTo>
                  <a:pt x="374" y="5019"/>
                  <a:pt x="274" y="5133"/>
                  <a:pt x="247" y="5133"/>
                </a:cubicBezTo>
                <a:cubicBezTo>
                  <a:pt x="221" y="5133"/>
                  <a:pt x="210" y="5284"/>
                  <a:pt x="258" y="5272"/>
                </a:cubicBezTo>
                <a:cubicBezTo>
                  <a:pt x="305" y="5259"/>
                  <a:pt x="437" y="5145"/>
                  <a:pt x="473" y="5108"/>
                </a:cubicBezTo>
                <a:cubicBezTo>
                  <a:pt x="510" y="5070"/>
                  <a:pt x="524" y="5233"/>
                  <a:pt x="618" y="5119"/>
                </a:cubicBezTo>
                <a:cubicBezTo>
                  <a:pt x="713" y="5006"/>
                  <a:pt x="742" y="4830"/>
                  <a:pt x="768" y="4843"/>
                </a:cubicBezTo>
                <a:cubicBezTo>
                  <a:pt x="794" y="4856"/>
                  <a:pt x="800" y="4944"/>
                  <a:pt x="842" y="4969"/>
                </a:cubicBezTo>
                <a:cubicBezTo>
                  <a:pt x="884" y="4994"/>
                  <a:pt x="921" y="4894"/>
                  <a:pt x="947" y="4856"/>
                </a:cubicBezTo>
                <a:cubicBezTo>
                  <a:pt x="973" y="4818"/>
                  <a:pt x="994" y="4667"/>
                  <a:pt x="968" y="4679"/>
                </a:cubicBezTo>
                <a:cubicBezTo>
                  <a:pt x="942" y="4692"/>
                  <a:pt x="873" y="4679"/>
                  <a:pt x="873" y="4679"/>
                </a:cubicBezTo>
                <a:cubicBezTo>
                  <a:pt x="873" y="4679"/>
                  <a:pt x="947" y="4579"/>
                  <a:pt x="947" y="4516"/>
                </a:cubicBezTo>
                <a:cubicBezTo>
                  <a:pt x="947" y="4452"/>
                  <a:pt x="957" y="4351"/>
                  <a:pt x="1000" y="4314"/>
                </a:cubicBezTo>
                <a:cubicBezTo>
                  <a:pt x="1042" y="4276"/>
                  <a:pt x="1042" y="4301"/>
                  <a:pt x="1015" y="4452"/>
                </a:cubicBezTo>
                <a:cubicBezTo>
                  <a:pt x="989" y="4604"/>
                  <a:pt x="1068" y="4540"/>
                  <a:pt x="1099" y="4477"/>
                </a:cubicBezTo>
                <a:cubicBezTo>
                  <a:pt x="1131" y="4414"/>
                  <a:pt x="1169" y="4586"/>
                  <a:pt x="1227" y="4498"/>
                </a:cubicBezTo>
                <a:cubicBezTo>
                  <a:pt x="1285" y="4409"/>
                  <a:pt x="1268" y="4238"/>
                  <a:pt x="1299" y="4238"/>
                </a:cubicBezTo>
                <a:cubicBezTo>
                  <a:pt x="1331" y="4238"/>
                  <a:pt x="1389" y="4377"/>
                  <a:pt x="1420" y="4326"/>
                </a:cubicBezTo>
                <a:cubicBezTo>
                  <a:pt x="1452" y="4276"/>
                  <a:pt x="1533" y="4431"/>
                  <a:pt x="1585" y="4431"/>
                </a:cubicBezTo>
                <a:cubicBezTo>
                  <a:pt x="1638" y="4431"/>
                  <a:pt x="1815" y="4553"/>
                  <a:pt x="1846" y="4553"/>
                </a:cubicBezTo>
                <a:cubicBezTo>
                  <a:pt x="1878" y="4553"/>
                  <a:pt x="1973" y="4641"/>
                  <a:pt x="1978" y="4805"/>
                </a:cubicBezTo>
                <a:cubicBezTo>
                  <a:pt x="1983" y="4969"/>
                  <a:pt x="2015" y="4956"/>
                  <a:pt x="2046" y="4956"/>
                </a:cubicBezTo>
                <a:cubicBezTo>
                  <a:pt x="2078" y="4956"/>
                  <a:pt x="2151" y="5019"/>
                  <a:pt x="2151" y="5082"/>
                </a:cubicBezTo>
                <a:cubicBezTo>
                  <a:pt x="2151" y="5145"/>
                  <a:pt x="2130" y="5398"/>
                  <a:pt x="2183" y="5461"/>
                </a:cubicBezTo>
                <a:cubicBezTo>
                  <a:pt x="2236" y="5523"/>
                  <a:pt x="2283" y="5625"/>
                  <a:pt x="2304" y="5599"/>
                </a:cubicBezTo>
                <a:cubicBezTo>
                  <a:pt x="2325" y="5574"/>
                  <a:pt x="2304" y="5372"/>
                  <a:pt x="2278" y="5347"/>
                </a:cubicBezTo>
                <a:cubicBezTo>
                  <a:pt x="2251" y="5322"/>
                  <a:pt x="2267" y="5234"/>
                  <a:pt x="2257" y="5183"/>
                </a:cubicBezTo>
                <a:cubicBezTo>
                  <a:pt x="2246" y="5133"/>
                  <a:pt x="2288" y="5133"/>
                  <a:pt x="2304" y="5221"/>
                </a:cubicBezTo>
                <a:cubicBezTo>
                  <a:pt x="2320" y="5309"/>
                  <a:pt x="2362" y="5473"/>
                  <a:pt x="2388" y="5473"/>
                </a:cubicBezTo>
                <a:cubicBezTo>
                  <a:pt x="2415" y="5473"/>
                  <a:pt x="2472" y="5625"/>
                  <a:pt x="2457" y="5713"/>
                </a:cubicBezTo>
                <a:cubicBezTo>
                  <a:pt x="2441" y="5801"/>
                  <a:pt x="2462" y="5980"/>
                  <a:pt x="2509" y="5980"/>
                </a:cubicBezTo>
                <a:cubicBezTo>
                  <a:pt x="2557" y="5980"/>
                  <a:pt x="2625" y="6104"/>
                  <a:pt x="2646" y="6116"/>
                </a:cubicBezTo>
                <a:cubicBezTo>
                  <a:pt x="2667" y="6128"/>
                  <a:pt x="2679" y="6238"/>
                  <a:pt x="2679" y="6276"/>
                </a:cubicBezTo>
                <a:cubicBezTo>
                  <a:pt x="2679" y="6314"/>
                  <a:pt x="2720" y="6481"/>
                  <a:pt x="2720" y="6570"/>
                </a:cubicBezTo>
                <a:cubicBezTo>
                  <a:pt x="2720" y="6658"/>
                  <a:pt x="2704" y="7011"/>
                  <a:pt x="2699" y="7149"/>
                </a:cubicBezTo>
                <a:cubicBezTo>
                  <a:pt x="2693" y="7288"/>
                  <a:pt x="2741" y="7527"/>
                  <a:pt x="2793" y="7653"/>
                </a:cubicBezTo>
                <a:cubicBezTo>
                  <a:pt x="2846" y="7780"/>
                  <a:pt x="2836" y="8062"/>
                  <a:pt x="2868" y="8112"/>
                </a:cubicBezTo>
                <a:cubicBezTo>
                  <a:pt x="2899" y="8163"/>
                  <a:pt x="2978" y="8258"/>
                  <a:pt x="3025" y="8246"/>
                </a:cubicBezTo>
                <a:cubicBezTo>
                  <a:pt x="3072" y="8233"/>
                  <a:pt x="3104" y="8321"/>
                  <a:pt x="3146" y="8498"/>
                </a:cubicBezTo>
                <a:cubicBezTo>
                  <a:pt x="3188" y="8674"/>
                  <a:pt x="3230" y="8964"/>
                  <a:pt x="3262" y="8989"/>
                </a:cubicBezTo>
                <a:cubicBezTo>
                  <a:pt x="3293" y="9014"/>
                  <a:pt x="3346" y="9103"/>
                  <a:pt x="3319" y="9166"/>
                </a:cubicBezTo>
                <a:cubicBezTo>
                  <a:pt x="3293" y="9229"/>
                  <a:pt x="3251" y="9367"/>
                  <a:pt x="3298" y="9367"/>
                </a:cubicBezTo>
                <a:cubicBezTo>
                  <a:pt x="3346" y="9367"/>
                  <a:pt x="3361" y="9304"/>
                  <a:pt x="3398" y="9418"/>
                </a:cubicBezTo>
                <a:cubicBezTo>
                  <a:pt x="3435" y="9531"/>
                  <a:pt x="3483" y="9594"/>
                  <a:pt x="3477" y="9670"/>
                </a:cubicBezTo>
                <a:cubicBezTo>
                  <a:pt x="3472" y="9745"/>
                  <a:pt x="3519" y="9770"/>
                  <a:pt x="3540" y="9783"/>
                </a:cubicBezTo>
                <a:cubicBezTo>
                  <a:pt x="3561" y="9796"/>
                  <a:pt x="3609" y="10023"/>
                  <a:pt x="3656" y="9922"/>
                </a:cubicBezTo>
                <a:cubicBezTo>
                  <a:pt x="3703" y="9821"/>
                  <a:pt x="3593" y="9670"/>
                  <a:pt x="3561" y="9607"/>
                </a:cubicBezTo>
                <a:cubicBezTo>
                  <a:pt x="3530" y="9544"/>
                  <a:pt x="3561" y="9405"/>
                  <a:pt x="3488" y="9267"/>
                </a:cubicBezTo>
                <a:cubicBezTo>
                  <a:pt x="3414" y="9128"/>
                  <a:pt x="3425" y="9027"/>
                  <a:pt x="3372" y="8926"/>
                </a:cubicBezTo>
                <a:cubicBezTo>
                  <a:pt x="3319" y="8826"/>
                  <a:pt x="3277" y="8737"/>
                  <a:pt x="3330" y="8649"/>
                </a:cubicBezTo>
                <a:cubicBezTo>
                  <a:pt x="3382" y="8561"/>
                  <a:pt x="3388" y="8737"/>
                  <a:pt x="3409" y="8851"/>
                </a:cubicBezTo>
                <a:cubicBezTo>
                  <a:pt x="3430" y="8964"/>
                  <a:pt x="3540" y="9191"/>
                  <a:pt x="3588" y="9292"/>
                </a:cubicBezTo>
                <a:cubicBezTo>
                  <a:pt x="3635" y="9393"/>
                  <a:pt x="3719" y="9745"/>
                  <a:pt x="3745" y="9745"/>
                </a:cubicBezTo>
                <a:cubicBezTo>
                  <a:pt x="3772" y="9745"/>
                  <a:pt x="3845" y="9947"/>
                  <a:pt x="3845" y="9947"/>
                </a:cubicBezTo>
                <a:cubicBezTo>
                  <a:pt x="3845" y="9947"/>
                  <a:pt x="3887" y="10111"/>
                  <a:pt x="3872" y="10161"/>
                </a:cubicBezTo>
                <a:cubicBezTo>
                  <a:pt x="3856" y="10211"/>
                  <a:pt x="3893" y="10401"/>
                  <a:pt x="3930" y="10451"/>
                </a:cubicBezTo>
                <a:cubicBezTo>
                  <a:pt x="3966" y="10502"/>
                  <a:pt x="4127" y="10503"/>
                  <a:pt x="4135" y="10691"/>
                </a:cubicBezTo>
                <a:cubicBezTo>
                  <a:pt x="4137" y="10740"/>
                  <a:pt x="4163" y="10981"/>
                  <a:pt x="4221" y="10981"/>
                </a:cubicBezTo>
                <a:cubicBezTo>
                  <a:pt x="4279" y="10981"/>
                  <a:pt x="4356" y="10918"/>
                  <a:pt x="4371" y="10955"/>
                </a:cubicBezTo>
                <a:cubicBezTo>
                  <a:pt x="4387" y="10993"/>
                  <a:pt x="4435" y="11144"/>
                  <a:pt x="4466" y="11056"/>
                </a:cubicBezTo>
                <a:cubicBezTo>
                  <a:pt x="4498" y="10968"/>
                  <a:pt x="4503" y="10930"/>
                  <a:pt x="4550" y="10930"/>
                </a:cubicBezTo>
                <a:cubicBezTo>
                  <a:pt x="4598" y="10930"/>
                  <a:pt x="4619" y="11018"/>
                  <a:pt x="4645" y="11081"/>
                </a:cubicBezTo>
                <a:cubicBezTo>
                  <a:pt x="4671" y="11144"/>
                  <a:pt x="4745" y="11308"/>
                  <a:pt x="4782" y="11296"/>
                </a:cubicBezTo>
                <a:cubicBezTo>
                  <a:pt x="4819" y="11283"/>
                  <a:pt x="4866" y="11396"/>
                  <a:pt x="4892" y="11359"/>
                </a:cubicBezTo>
                <a:cubicBezTo>
                  <a:pt x="4919" y="11321"/>
                  <a:pt x="4961" y="11384"/>
                  <a:pt x="4982" y="11409"/>
                </a:cubicBezTo>
                <a:cubicBezTo>
                  <a:pt x="5003" y="11434"/>
                  <a:pt x="5047" y="11528"/>
                  <a:pt x="5042" y="11679"/>
                </a:cubicBezTo>
                <a:cubicBezTo>
                  <a:pt x="5036" y="11830"/>
                  <a:pt x="5113" y="11863"/>
                  <a:pt x="5145" y="11901"/>
                </a:cubicBezTo>
                <a:cubicBezTo>
                  <a:pt x="5176" y="11938"/>
                  <a:pt x="5218" y="12026"/>
                  <a:pt x="5245" y="12090"/>
                </a:cubicBezTo>
                <a:cubicBezTo>
                  <a:pt x="5271" y="12152"/>
                  <a:pt x="5329" y="12165"/>
                  <a:pt x="5345" y="12203"/>
                </a:cubicBezTo>
                <a:cubicBezTo>
                  <a:pt x="5360" y="12241"/>
                  <a:pt x="5371" y="12316"/>
                  <a:pt x="5418" y="12254"/>
                </a:cubicBezTo>
                <a:cubicBezTo>
                  <a:pt x="5466" y="12190"/>
                  <a:pt x="5455" y="12077"/>
                  <a:pt x="5455" y="12077"/>
                </a:cubicBezTo>
                <a:cubicBezTo>
                  <a:pt x="5455" y="12077"/>
                  <a:pt x="5508" y="12052"/>
                  <a:pt x="5534" y="12102"/>
                </a:cubicBezTo>
                <a:cubicBezTo>
                  <a:pt x="5560" y="12152"/>
                  <a:pt x="5576" y="12316"/>
                  <a:pt x="5592" y="12341"/>
                </a:cubicBezTo>
                <a:cubicBezTo>
                  <a:pt x="5608" y="12367"/>
                  <a:pt x="5639" y="12556"/>
                  <a:pt x="5618" y="12694"/>
                </a:cubicBezTo>
                <a:cubicBezTo>
                  <a:pt x="5597" y="12833"/>
                  <a:pt x="5602" y="12972"/>
                  <a:pt x="5581" y="12972"/>
                </a:cubicBezTo>
                <a:cubicBezTo>
                  <a:pt x="5560" y="12972"/>
                  <a:pt x="5502" y="13104"/>
                  <a:pt x="5471" y="13142"/>
                </a:cubicBezTo>
                <a:cubicBezTo>
                  <a:pt x="5439" y="13179"/>
                  <a:pt x="5387" y="13387"/>
                  <a:pt x="5392" y="13451"/>
                </a:cubicBezTo>
                <a:cubicBezTo>
                  <a:pt x="5397" y="13514"/>
                  <a:pt x="5415" y="13713"/>
                  <a:pt x="5405" y="13801"/>
                </a:cubicBezTo>
                <a:cubicBezTo>
                  <a:pt x="5394" y="13890"/>
                  <a:pt x="5355" y="13980"/>
                  <a:pt x="5371" y="14118"/>
                </a:cubicBezTo>
                <a:cubicBezTo>
                  <a:pt x="5387" y="14257"/>
                  <a:pt x="5497" y="14295"/>
                  <a:pt x="5502" y="14421"/>
                </a:cubicBezTo>
                <a:cubicBezTo>
                  <a:pt x="5508" y="14547"/>
                  <a:pt x="5587" y="14824"/>
                  <a:pt x="5597" y="14950"/>
                </a:cubicBezTo>
                <a:cubicBezTo>
                  <a:pt x="5608" y="15076"/>
                  <a:pt x="5664" y="15222"/>
                  <a:pt x="5664" y="15398"/>
                </a:cubicBezTo>
                <a:cubicBezTo>
                  <a:pt x="5664" y="15575"/>
                  <a:pt x="5823" y="15681"/>
                  <a:pt x="5850" y="15694"/>
                </a:cubicBezTo>
                <a:cubicBezTo>
                  <a:pt x="5876" y="15706"/>
                  <a:pt x="5923" y="15820"/>
                  <a:pt x="5960" y="15857"/>
                </a:cubicBezTo>
                <a:cubicBezTo>
                  <a:pt x="5997" y="15895"/>
                  <a:pt x="6029" y="15971"/>
                  <a:pt x="6055" y="16072"/>
                </a:cubicBezTo>
                <a:cubicBezTo>
                  <a:pt x="6081" y="16173"/>
                  <a:pt x="6076" y="16324"/>
                  <a:pt x="6076" y="16362"/>
                </a:cubicBezTo>
                <a:cubicBezTo>
                  <a:pt x="6076" y="16399"/>
                  <a:pt x="6060" y="16790"/>
                  <a:pt x="6044" y="17017"/>
                </a:cubicBezTo>
                <a:cubicBezTo>
                  <a:pt x="6029" y="17244"/>
                  <a:pt x="6082" y="17458"/>
                  <a:pt x="6051" y="17521"/>
                </a:cubicBezTo>
                <a:cubicBezTo>
                  <a:pt x="6019" y="17584"/>
                  <a:pt x="5960" y="17609"/>
                  <a:pt x="5992" y="17685"/>
                </a:cubicBezTo>
                <a:cubicBezTo>
                  <a:pt x="6023" y="17761"/>
                  <a:pt x="5955" y="17811"/>
                  <a:pt x="5955" y="17849"/>
                </a:cubicBezTo>
                <a:cubicBezTo>
                  <a:pt x="5955" y="17887"/>
                  <a:pt x="5997" y="18088"/>
                  <a:pt x="5976" y="18176"/>
                </a:cubicBezTo>
                <a:cubicBezTo>
                  <a:pt x="5955" y="18265"/>
                  <a:pt x="5939" y="18391"/>
                  <a:pt x="5923" y="18466"/>
                </a:cubicBezTo>
                <a:cubicBezTo>
                  <a:pt x="5907" y="18542"/>
                  <a:pt x="5871" y="18618"/>
                  <a:pt x="5881" y="18731"/>
                </a:cubicBezTo>
                <a:cubicBezTo>
                  <a:pt x="5892" y="18845"/>
                  <a:pt x="5839" y="18807"/>
                  <a:pt x="5839" y="18920"/>
                </a:cubicBezTo>
                <a:cubicBezTo>
                  <a:pt x="5839" y="19034"/>
                  <a:pt x="5886" y="18983"/>
                  <a:pt x="5876" y="19122"/>
                </a:cubicBezTo>
                <a:cubicBezTo>
                  <a:pt x="5865" y="19261"/>
                  <a:pt x="5839" y="19298"/>
                  <a:pt x="5839" y="19399"/>
                </a:cubicBezTo>
                <a:cubicBezTo>
                  <a:pt x="5839" y="19500"/>
                  <a:pt x="5865" y="19639"/>
                  <a:pt x="5865" y="19676"/>
                </a:cubicBezTo>
                <a:cubicBezTo>
                  <a:pt x="5865" y="19714"/>
                  <a:pt x="5839" y="19840"/>
                  <a:pt x="5802" y="19941"/>
                </a:cubicBezTo>
                <a:cubicBezTo>
                  <a:pt x="5765" y="20042"/>
                  <a:pt x="5739" y="20105"/>
                  <a:pt x="5744" y="20168"/>
                </a:cubicBezTo>
                <a:cubicBezTo>
                  <a:pt x="5750" y="20231"/>
                  <a:pt x="5786" y="20306"/>
                  <a:pt x="5781" y="20344"/>
                </a:cubicBezTo>
                <a:cubicBezTo>
                  <a:pt x="5776" y="20382"/>
                  <a:pt x="5729" y="20508"/>
                  <a:pt x="5734" y="20596"/>
                </a:cubicBezTo>
                <a:cubicBezTo>
                  <a:pt x="5739" y="20685"/>
                  <a:pt x="5786" y="20647"/>
                  <a:pt x="5797" y="20710"/>
                </a:cubicBezTo>
                <a:cubicBezTo>
                  <a:pt x="5807" y="20773"/>
                  <a:pt x="5734" y="20823"/>
                  <a:pt x="5765" y="20886"/>
                </a:cubicBezTo>
                <a:cubicBezTo>
                  <a:pt x="5797" y="20949"/>
                  <a:pt x="5839" y="20937"/>
                  <a:pt x="5829" y="21088"/>
                </a:cubicBezTo>
                <a:cubicBezTo>
                  <a:pt x="5818" y="21239"/>
                  <a:pt x="5886" y="21277"/>
                  <a:pt x="5902" y="21315"/>
                </a:cubicBezTo>
                <a:cubicBezTo>
                  <a:pt x="5918" y="21353"/>
                  <a:pt x="5949" y="21441"/>
                  <a:pt x="5976" y="21441"/>
                </a:cubicBezTo>
                <a:cubicBezTo>
                  <a:pt x="6002" y="21441"/>
                  <a:pt x="6023" y="21403"/>
                  <a:pt x="6034" y="21264"/>
                </a:cubicBezTo>
                <a:cubicBezTo>
                  <a:pt x="6044" y="21126"/>
                  <a:pt x="6118" y="21239"/>
                  <a:pt x="6065" y="21340"/>
                </a:cubicBezTo>
                <a:cubicBezTo>
                  <a:pt x="6013" y="21441"/>
                  <a:pt x="5986" y="21491"/>
                  <a:pt x="6002" y="21491"/>
                </a:cubicBezTo>
                <a:cubicBezTo>
                  <a:pt x="6018" y="21491"/>
                  <a:pt x="6097" y="21592"/>
                  <a:pt x="6139" y="21592"/>
                </a:cubicBezTo>
                <a:cubicBezTo>
                  <a:pt x="6181" y="21592"/>
                  <a:pt x="6265" y="21541"/>
                  <a:pt x="6281" y="21529"/>
                </a:cubicBezTo>
                <a:cubicBezTo>
                  <a:pt x="6297" y="21516"/>
                  <a:pt x="6412" y="21478"/>
                  <a:pt x="6423" y="21441"/>
                </a:cubicBezTo>
                <a:cubicBezTo>
                  <a:pt x="6433" y="21403"/>
                  <a:pt x="6333" y="21416"/>
                  <a:pt x="6286" y="21378"/>
                </a:cubicBezTo>
                <a:cubicBezTo>
                  <a:pt x="6239" y="21340"/>
                  <a:pt x="6155" y="21151"/>
                  <a:pt x="6144" y="21075"/>
                </a:cubicBezTo>
                <a:cubicBezTo>
                  <a:pt x="6133" y="21000"/>
                  <a:pt x="6133" y="20848"/>
                  <a:pt x="6170" y="20798"/>
                </a:cubicBezTo>
                <a:cubicBezTo>
                  <a:pt x="6207" y="20747"/>
                  <a:pt x="6297" y="20571"/>
                  <a:pt x="6318" y="20533"/>
                </a:cubicBezTo>
                <a:cubicBezTo>
                  <a:pt x="6339" y="20496"/>
                  <a:pt x="6370" y="20319"/>
                  <a:pt x="6354" y="20294"/>
                </a:cubicBezTo>
                <a:cubicBezTo>
                  <a:pt x="6339" y="20269"/>
                  <a:pt x="6260" y="20294"/>
                  <a:pt x="6249" y="20256"/>
                </a:cubicBezTo>
                <a:cubicBezTo>
                  <a:pt x="6239" y="20218"/>
                  <a:pt x="6239" y="20168"/>
                  <a:pt x="6291" y="20080"/>
                </a:cubicBezTo>
                <a:cubicBezTo>
                  <a:pt x="6344" y="19991"/>
                  <a:pt x="6370" y="19866"/>
                  <a:pt x="6391" y="19828"/>
                </a:cubicBezTo>
                <a:cubicBezTo>
                  <a:pt x="6412" y="19790"/>
                  <a:pt x="6454" y="19714"/>
                  <a:pt x="6470" y="19626"/>
                </a:cubicBezTo>
                <a:cubicBezTo>
                  <a:pt x="6486" y="19538"/>
                  <a:pt x="6454" y="19588"/>
                  <a:pt x="6423" y="19588"/>
                </a:cubicBezTo>
                <a:cubicBezTo>
                  <a:pt x="6391" y="19588"/>
                  <a:pt x="6376" y="19450"/>
                  <a:pt x="6376" y="19386"/>
                </a:cubicBezTo>
                <a:cubicBezTo>
                  <a:pt x="6376" y="19324"/>
                  <a:pt x="6454" y="19412"/>
                  <a:pt x="6512" y="19437"/>
                </a:cubicBezTo>
                <a:cubicBezTo>
                  <a:pt x="6570" y="19462"/>
                  <a:pt x="6544" y="19374"/>
                  <a:pt x="6539" y="19299"/>
                </a:cubicBezTo>
                <a:cubicBezTo>
                  <a:pt x="6533" y="19223"/>
                  <a:pt x="6549" y="19097"/>
                  <a:pt x="6581" y="19135"/>
                </a:cubicBezTo>
                <a:cubicBezTo>
                  <a:pt x="6612" y="19172"/>
                  <a:pt x="6775" y="19122"/>
                  <a:pt x="6796" y="19109"/>
                </a:cubicBezTo>
                <a:cubicBezTo>
                  <a:pt x="6818" y="19097"/>
                  <a:pt x="6875" y="18870"/>
                  <a:pt x="6896" y="18807"/>
                </a:cubicBezTo>
                <a:cubicBezTo>
                  <a:pt x="6917" y="18744"/>
                  <a:pt x="6923" y="18681"/>
                  <a:pt x="6896" y="18643"/>
                </a:cubicBezTo>
                <a:cubicBezTo>
                  <a:pt x="6870" y="18605"/>
                  <a:pt x="6797" y="18458"/>
                  <a:pt x="6786" y="18420"/>
                </a:cubicBezTo>
                <a:cubicBezTo>
                  <a:pt x="6776" y="18382"/>
                  <a:pt x="6812" y="18164"/>
                  <a:pt x="6823" y="18101"/>
                </a:cubicBezTo>
                <a:cubicBezTo>
                  <a:pt x="6833" y="18038"/>
                  <a:pt x="6823" y="18466"/>
                  <a:pt x="6896" y="18517"/>
                </a:cubicBezTo>
                <a:cubicBezTo>
                  <a:pt x="6970" y="18567"/>
                  <a:pt x="7012" y="18592"/>
                  <a:pt x="7080" y="18441"/>
                </a:cubicBezTo>
                <a:cubicBezTo>
                  <a:pt x="7149" y="18290"/>
                  <a:pt x="7202" y="18189"/>
                  <a:pt x="7207" y="18088"/>
                </a:cubicBezTo>
                <a:cubicBezTo>
                  <a:pt x="7212" y="17987"/>
                  <a:pt x="7228" y="17887"/>
                  <a:pt x="7254" y="17849"/>
                </a:cubicBezTo>
                <a:cubicBezTo>
                  <a:pt x="7280" y="17811"/>
                  <a:pt x="7302" y="17838"/>
                  <a:pt x="7333" y="17674"/>
                </a:cubicBezTo>
                <a:cubicBezTo>
                  <a:pt x="7365" y="17511"/>
                  <a:pt x="7391" y="17635"/>
                  <a:pt x="7422" y="17496"/>
                </a:cubicBezTo>
                <a:cubicBezTo>
                  <a:pt x="7454" y="17357"/>
                  <a:pt x="7370" y="17181"/>
                  <a:pt x="7433" y="17080"/>
                </a:cubicBezTo>
                <a:cubicBezTo>
                  <a:pt x="7496" y="16979"/>
                  <a:pt x="7606" y="16853"/>
                  <a:pt x="7606" y="16853"/>
                </a:cubicBezTo>
                <a:cubicBezTo>
                  <a:pt x="7606" y="16853"/>
                  <a:pt x="7638" y="16815"/>
                  <a:pt x="7701" y="16778"/>
                </a:cubicBezTo>
                <a:cubicBezTo>
                  <a:pt x="7764" y="16740"/>
                  <a:pt x="7833" y="16765"/>
                  <a:pt x="7854" y="16689"/>
                </a:cubicBezTo>
                <a:cubicBezTo>
                  <a:pt x="7875" y="16614"/>
                  <a:pt x="7896" y="16450"/>
                  <a:pt x="7927" y="16362"/>
                </a:cubicBezTo>
                <a:cubicBezTo>
                  <a:pt x="7959" y="16274"/>
                  <a:pt x="7996" y="16135"/>
                  <a:pt x="7980" y="16072"/>
                </a:cubicBezTo>
                <a:cubicBezTo>
                  <a:pt x="7964" y="16009"/>
                  <a:pt x="8022" y="15732"/>
                  <a:pt x="8017" y="15656"/>
                </a:cubicBezTo>
                <a:cubicBezTo>
                  <a:pt x="8012" y="15581"/>
                  <a:pt x="7964" y="15404"/>
                  <a:pt x="8043" y="15253"/>
                </a:cubicBezTo>
                <a:cubicBezTo>
                  <a:pt x="8122" y="15101"/>
                  <a:pt x="8206" y="14875"/>
                  <a:pt x="8211" y="14812"/>
                </a:cubicBezTo>
                <a:cubicBezTo>
                  <a:pt x="8217" y="14749"/>
                  <a:pt x="8280" y="14484"/>
                  <a:pt x="8275" y="14358"/>
                </a:cubicBezTo>
                <a:cubicBezTo>
                  <a:pt x="8269" y="14232"/>
                  <a:pt x="8211" y="14081"/>
                  <a:pt x="8175" y="14043"/>
                </a:cubicBezTo>
                <a:cubicBezTo>
                  <a:pt x="8138" y="14005"/>
                  <a:pt x="8059" y="13993"/>
                  <a:pt x="8027" y="13891"/>
                </a:cubicBezTo>
                <a:cubicBezTo>
                  <a:pt x="7996" y="13791"/>
                  <a:pt x="7906" y="13690"/>
                  <a:pt x="7875" y="13715"/>
                </a:cubicBezTo>
                <a:cubicBezTo>
                  <a:pt x="7843" y="13740"/>
                  <a:pt x="7791" y="13766"/>
                  <a:pt x="7749" y="13702"/>
                </a:cubicBezTo>
                <a:cubicBezTo>
                  <a:pt x="7706" y="13640"/>
                  <a:pt x="7638" y="13564"/>
                  <a:pt x="7612" y="13514"/>
                </a:cubicBezTo>
                <a:cubicBezTo>
                  <a:pt x="7585" y="13463"/>
                  <a:pt x="7517" y="13426"/>
                  <a:pt x="7486" y="13426"/>
                </a:cubicBezTo>
                <a:cubicBezTo>
                  <a:pt x="7454" y="13426"/>
                  <a:pt x="7459" y="13375"/>
                  <a:pt x="7412" y="13526"/>
                </a:cubicBezTo>
                <a:cubicBezTo>
                  <a:pt x="7365" y="13677"/>
                  <a:pt x="7412" y="13728"/>
                  <a:pt x="7328" y="13702"/>
                </a:cubicBezTo>
                <a:cubicBezTo>
                  <a:pt x="7244" y="13677"/>
                  <a:pt x="7338" y="13665"/>
                  <a:pt x="7386" y="13514"/>
                </a:cubicBezTo>
                <a:cubicBezTo>
                  <a:pt x="7433" y="13362"/>
                  <a:pt x="7380" y="13274"/>
                  <a:pt x="7328" y="13312"/>
                </a:cubicBezTo>
                <a:cubicBezTo>
                  <a:pt x="7275" y="13350"/>
                  <a:pt x="7312" y="13426"/>
                  <a:pt x="7228" y="13463"/>
                </a:cubicBezTo>
                <a:cubicBezTo>
                  <a:pt x="7144" y="13501"/>
                  <a:pt x="7144" y="13375"/>
                  <a:pt x="7196" y="13350"/>
                </a:cubicBezTo>
                <a:cubicBezTo>
                  <a:pt x="7249" y="13325"/>
                  <a:pt x="7343" y="13211"/>
                  <a:pt x="7343" y="13161"/>
                </a:cubicBezTo>
                <a:cubicBezTo>
                  <a:pt x="7343" y="13110"/>
                  <a:pt x="7333" y="12972"/>
                  <a:pt x="7291" y="12972"/>
                </a:cubicBezTo>
                <a:cubicBezTo>
                  <a:pt x="7249" y="12972"/>
                  <a:pt x="7259" y="12846"/>
                  <a:pt x="7196" y="12682"/>
                </a:cubicBezTo>
                <a:cubicBezTo>
                  <a:pt x="7133" y="12518"/>
                  <a:pt x="7043" y="12332"/>
                  <a:pt x="6980" y="12358"/>
                </a:cubicBezTo>
                <a:cubicBezTo>
                  <a:pt x="6917" y="12383"/>
                  <a:pt x="6881" y="12505"/>
                  <a:pt x="6849" y="12367"/>
                </a:cubicBezTo>
                <a:cubicBezTo>
                  <a:pt x="6818" y="12228"/>
                  <a:pt x="6781" y="12203"/>
                  <a:pt x="6760" y="12128"/>
                </a:cubicBezTo>
                <a:cubicBezTo>
                  <a:pt x="6738" y="12052"/>
                  <a:pt x="6686" y="12128"/>
                  <a:pt x="6670" y="12090"/>
                </a:cubicBezTo>
                <a:cubicBezTo>
                  <a:pt x="6654" y="12052"/>
                  <a:pt x="6654" y="12052"/>
                  <a:pt x="6654" y="12052"/>
                </a:cubicBezTo>
                <a:cubicBezTo>
                  <a:pt x="6654" y="12052"/>
                  <a:pt x="6586" y="12090"/>
                  <a:pt x="6623" y="11976"/>
                </a:cubicBezTo>
                <a:cubicBezTo>
                  <a:pt x="6660" y="11863"/>
                  <a:pt x="6675" y="11648"/>
                  <a:pt x="6660" y="11661"/>
                </a:cubicBezTo>
                <a:cubicBezTo>
                  <a:pt x="6644" y="11674"/>
                  <a:pt x="6617" y="11850"/>
                  <a:pt x="6591" y="11838"/>
                </a:cubicBezTo>
                <a:cubicBezTo>
                  <a:pt x="6565" y="11825"/>
                  <a:pt x="6586" y="11800"/>
                  <a:pt x="6533" y="11724"/>
                </a:cubicBezTo>
                <a:cubicBezTo>
                  <a:pt x="6481" y="11648"/>
                  <a:pt x="6397" y="11712"/>
                  <a:pt x="6397" y="11775"/>
                </a:cubicBezTo>
                <a:cubicBezTo>
                  <a:pt x="6397" y="11838"/>
                  <a:pt x="6370" y="11888"/>
                  <a:pt x="6370" y="11888"/>
                </a:cubicBezTo>
                <a:cubicBezTo>
                  <a:pt x="6370" y="11888"/>
                  <a:pt x="6354" y="11850"/>
                  <a:pt x="6339" y="11775"/>
                </a:cubicBezTo>
                <a:cubicBezTo>
                  <a:pt x="6323" y="11699"/>
                  <a:pt x="6249" y="11687"/>
                  <a:pt x="6212" y="11762"/>
                </a:cubicBezTo>
                <a:cubicBezTo>
                  <a:pt x="6176" y="11838"/>
                  <a:pt x="6155" y="11573"/>
                  <a:pt x="6128" y="11573"/>
                </a:cubicBezTo>
                <a:cubicBezTo>
                  <a:pt x="6102" y="11573"/>
                  <a:pt x="6049" y="11636"/>
                  <a:pt x="6023" y="11749"/>
                </a:cubicBezTo>
                <a:cubicBezTo>
                  <a:pt x="5997" y="11863"/>
                  <a:pt x="6007" y="12027"/>
                  <a:pt x="5986" y="12014"/>
                </a:cubicBezTo>
                <a:cubicBezTo>
                  <a:pt x="5965" y="12001"/>
                  <a:pt x="5960" y="11787"/>
                  <a:pt x="5965" y="11712"/>
                </a:cubicBezTo>
                <a:cubicBezTo>
                  <a:pt x="5970" y="11636"/>
                  <a:pt x="6028" y="11510"/>
                  <a:pt x="5986" y="11485"/>
                </a:cubicBezTo>
                <a:cubicBezTo>
                  <a:pt x="5944" y="11460"/>
                  <a:pt x="5881" y="11611"/>
                  <a:pt x="5855" y="11623"/>
                </a:cubicBezTo>
                <a:cubicBezTo>
                  <a:pt x="5828" y="11636"/>
                  <a:pt x="5776" y="11724"/>
                  <a:pt x="5744" y="11825"/>
                </a:cubicBezTo>
                <a:cubicBezTo>
                  <a:pt x="5713" y="11926"/>
                  <a:pt x="5697" y="11989"/>
                  <a:pt x="5665" y="12027"/>
                </a:cubicBezTo>
                <a:cubicBezTo>
                  <a:pt x="5634" y="12065"/>
                  <a:pt x="5586" y="12027"/>
                  <a:pt x="5597" y="11989"/>
                </a:cubicBezTo>
                <a:cubicBezTo>
                  <a:pt x="5607" y="11951"/>
                  <a:pt x="5508" y="11812"/>
                  <a:pt x="5492" y="11863"/>
                </a:cubicBezTo>
                <a:cubicBezTo>
                  <a:pt x="5476" y="11913"/>
                  <a:pt x="5429" y="11951"/>
                  <a:pt x="5381" y="12001"/>
                </a:cubicBezTo>
                <a:cubicBezTo>
                  <a:pt x="5334" y="12052"/>
                  <a:pt x="5292" y="11939"/>
                  <a:pt x="5281" y="11888"/>
                </a:cubicBezTo>
                <a:cubicBezTo>
                  <a:pt x="5271" y="11838"/>
                  <a:pt x="5250" y="11825"/>
                  <a:pt x="5244" y="11661"/>
                </a:cubicBezTo>
                <a:cubicBezTo>
                  <a:pt x="5239" y="11497"/>
                  <a:pt x="5255" y="11321"/>
                  <a:pt x="5271" y="11220"/>
                </a:cubicBezTo>
                <a:cubicBezTo>
                  <a:pt x="5287" y="11119"/>
                  <a:pt x="5192" y="10918"/>
                  <a:pt x="5155" y="10930"/>
                </a:cubicBezTo>
                <a:cubicBezTo>
                  <a:pt x="5118" y="10943"/>
                  <a:pt x="5081" y="11031"/>
                  <a:pt x="5045" y="11018"/>
                </a:cubicBezTo>
                <a:cubicBezTo>
                  <a:pt x="5008" y="11006"/>
                  <a:pt x="5024" y="10981"/>
                  <a:pt x="4966" y="10981"/>
                </a:cubicBezTo>
                <a:cubicBezTo>
                  <a:pt x="4908" y="10981"/>
                  <a:pt x="4955" y="10955"/>
                  <a:pt x="4966" y="10842"/>
                </a:cubicBezTo>
                <a:cubicBezTo>
                  <a:pt x="4976" y="10729"/>
                  <a:pt x="4945" y="10578"/>
                  <a:pt x="5003" y="10476"/>
                </a:cubicBezTo>
                <a:cubicBezTo>
                  <a:pt x="5060" y="10376"/>
                  <a:pt x="5039" y="10136"/>
                  <a:pt x="5003" y="10124"/>
                </a:cubicBezTo>
                <a:cubicBezTo>
                  <a:pt x="4966" y="10111"/>
                  <a:pt x="4897" y="10162"/>
                  <a:pt x="4850" y="10149"/>
                </a:cubicBezTo>
                <a:cubicBezTo>
                  <a:pt x="4803" y="10136"/>
                  <a:pt x="4766" y="10237"/>
                  <a:pt x="4781" y="10351"/>
                </a:cubicBezTo>
                <a:cubicBezTo>
                  <a:pt x="4797" y="10464"/>
                  <a:pt x="4755" y="10540"/>
                  <a:pt x="4739" y="10527"/>
                </a:cubicBezTo>
                <a:cubicBezTo>
                  <a:pt x="4724" y="10514"/>
                  <a:pt x="4703" y="10451"/>
                  <a:pt x="4645" y="10552"/>
                </a:cubicBezTo>
                <a:cubicBezTo>
                  <a:pt x="4587" y="10653"/>
                  <a:pt x="4566" y="10615"/>
                  <a:pt x="4508" y="10502"/>
                </a:cubicBezTo>
                <a:cubicBezTo>
                  <a:pt x="4450" y="10388"/>
                  <a:pt x="4387" y="10275"/>
                  <a:pt x="4376" y="10098"/>
                </a:cubicBezTo>
                <a:cubicBezTo>
                  <a:pt x="4366" y="9922"/>
                  <a:pt x="4361" y="9745"/>
                  <a:pt x="4382" y="9644"/>
                </a:cubicBezTo>
                <a:cubicBezTo>
                  <a:pt x="4403" y="9544"/>
                  <a:pt x="4403" y="9367"/>
                  <a:pt x="4371" y="9342"/>
                </a:cubicBezTo>
                <a:cubicBezTo>
                  <a:pt x="4340" y="9317"/>
                  <a:pt x="4408" y="9191"/>
                  <a:pt x="4445" y="9166"/>
                </a:cubicBezTo>
                <a:cubicBezTo>
                  <a:pt x="4482" y="9140"/>
                  <a:pt x="4539" y="9027"/>
                  <a:pt x="4550" y="8977"/>
                </a:cubicBezTo>
                <a:cubicBezTo>
                  <a:pt x="4560" y="8926"/>
                  <a:pt x="4613" y="8939"/>
                  <a:pt x="4671" y="8939"/>
                </a:cubicBezTo>
                <a:cubicBezTo>
                  <a:pt x="4729" y="8939"/>
                  <a:pt x="4739" y="8939"/>
                  <a:pt x="4797" y="9015"/>
                </a:cubicBezTo>
                <a:cubicBezTo>
                  <a:pt x="4855" y="9090"/>
                  <a:pt x="4866" y="8977"/>
                  <a:pt x="4866" y="8939"/>
                </a:cubicBezTo>
                <a:cubicBezTo>
                  <a:pt x="4866" y="8901"/>
                  <a:pt x="4898" y="8874"/>
                  <a:pt x="4961" y="8887"/>
                </a:cubicBezTo>
                <a:cubicBezTo>
                  <a:pt x="5024" y="8899"/>
                  <a:pt x="5102" y="8788"/>
                  <a:pt x="5118" y="8826"/>
                </a:cubicBezTo>
                <a:cubicBezTo>
                  <a:pt x="5134" y="8863"/>
                  <a:pt x="5165" y="9015"/>
                  <a:pt x="5197" y="8964"/>
                </a:cubicBezTo>
                <a:cubicBezTo>
                  <a:pt x="5229" y="8914"/>
                  <a:pt x="5239" y="8826"/>
                  <a:pt x="5250" y="8977"/>
                </a:cubicBezTo>
                <a:cubicBezTo>
                  <a:pt x="5260" y="9128"/>
                  <a:pt x="5286" y="9355"/>
                  <a:pt x="5334" y="9393"/>
                </a:cubicBezTo>
                <a:cubicBezTo>
                  <a:pt x="5381" y="9431"/>
                  <a:pt x="5355" y="9582"/>
                  <a:pt x="5402" y="9595"/>
                </a:cubicBezTo>
                <a:cubicBezTo>
                  <a:pt x="5450" y="9607"/>
                  <a:pt x="5471" y="9355"/>
                  <a:pt x="5455" y="9267"/>
                </a:cubicBezTo>
                <a:cubicBezTo>
                  <a:pt x="5439" y="9178"/>
                  <a:pt x="5407" y="8914"/>
                  <a:pt x="5381" y="8851"/>
                </a:cubicBezTo>
                <a:cubicBezTo>
                  <a:pt x="5355" y="8788"/>
                  <a:pt x="5399" y="8631"/>
                  <a:pt x="5452" y="8581"/>
                </a:cubicBezTo>
                <a:cubicBezTo>
                  <a:pt x="5504" y="8530"/>
                  <a:pt x="5586" y="8271"/>
                  <a:pt x="5623" y="8196"/>
                </a:cubicBezTo>
                <a:cubicBezTo>
                  <a:pt x="5660" y="8120"/>
                  <a:pt x="5780" y="8098"/>
                  <a:pt x="5749" y="7998"/>
                </a:cubicBezTo>
                <a:cubicBezTo>
                  <a:pt x="5717" y="7897"/>
                  <a:pt x="5686" y="7792"/>
                  <a:pt x="5686" y="7717"/>
                </a:cubicBezTo>
                <a:cubicBezTo>
                  <a:pt x="5686" y="7641"/>
                  <a:pt x="5718" y="7666"/>
                  <a:pt x="5734" y="7717"/>
                </a:cubicBezTo>
                <a:cubicBezTo>
                  <a:pt x="5749" y="7767"/>
                  <a:pt x="5812" y="7641"/>
                  <a:pt x="5797" y="7578"/>
                </a:cubicBezTo>
                <a:cubicBezTo>
                  <a:pt x="5781" y="7515"/>
                  <a:pt x="5786" y="7427"/>
                  <a:pt x="5823" y="7440"/>
                </a:cubicBezTo>
                <a:cubicBezTo>
                  <a:pt x="5860" y="7452"/>
                  <a:pt x="5870" y="7376"/>
                  <a:pt x="5855" y="7326"/>
                </a:cubicBezTo>
                <a:cubicBezTo>
                  <a:pt x="5839" y="7276"/>
                  <a:pt x="5891" y="7213"/>
                  <a:pt x="5928" y="7238"/>
                </a:cubicBezTo>
                <a:cubicBezTo>
                  <a:pt x="5965" y="7263"/>
                  <a:pt x="6087" y="7283"/>
                  <a:pt x="6102" y="7233"/>
                </a:cubicBezTo>
                <a:cubicBezTo>
                  <a:pt x="6118" y="7182"/>
                  <a:pt x="6044" y="7074"/>
                  <a:pt x="6044" y="6973"/>
                </a:cubicBezTo>
                <a:cubicBezTo>
                  <a:pt x="6044" y="6872"/>
                  <a:pt x="6107" y="6784"/>
                  <a:pt x="6144" y="6771"/>
                </a:cubicBezTo>
                <a:cubicBezTo>
                  <a:pt x="6181" y="6759"/>
                  <a:pt x="6228" y="6771"/>
                  <a:pt x="6233" y="6734"/>
                </a:cubicBezTo>
                <a:cubicBezTo>
                  <a:pt x="6238" y="6696"/>
                  <a:pt x="6291" y="6595"/>
                  <a:pt x="6296" y="6683"/>
                </a:cubicBezTo>
                <a:cubicBezTo>
                  <a:pt x="6302" y="6771"/>
                  <a:pt x="6296" y="6922"/>
                  <a:pt x="6338" y="6922"/>
                </a:cubicBezTo>
                <a:cubicBezTo>
                  <a:pt x="6381" y="6922"/>
                  <a:pt x="6433" y="6809"/>
                  <a:pt x="6449" y="6797"/>
                </a:cubicBezTo>
                <a:cubicBezTo>
                  <a:pt x="6465" y="6784"/>
                  <a:pt x="6565" y="6734"/>
                  <a:pt x="6586" y="6721"/>
                </a:cubicBezTo>
                <a:cubicBezTo>
                  <a:pt x="6607" y="6708"/>
                  <a:pt x="6733" y="6683"/>
                  <a:pt x="6717" y="6595"/>
                </a:cubicBezTo>
                <a:cubicBezTo>
                  <a:pt x="6701" y="6507"/>
                  <a:pt x="6686" y="6419"/>
                  <a:pt x="6670" y="6381"/>
                </a:cubicBezTo>
                <a:cubicBezTo>
                  <a:pt x="6654" y="6343"/>
                  <a:pt x="6638" y="6393"/>
                  <a:pt x="6617" y="6456"/>
                </a:cubicBezTo>
                <a:cubicBezTo>
                  <a:pt x="6596" y="6519"/>
                  <a:pt x="6559" y="6519"/>
                  <a:pt x="6549" y="6469"/>
                </a:cubicBezTo>
                <a:cubicBezTo>
                  <a:pt x="6538" y="6419"/>
                  <a:pt x="6554" y="6267"/>
                  <a:pt x="6517" y="6318"/>
                </a:cubicBezTo>
                <a:cubicBezTo>
                  <a:pt x="6480" y="6368"/>
                  <a:pt x="6475" y="6419"/>
                  <a:pt x="6454" y="6393"/>
                </a:cubicBezTo>
                <a:cubicBezTo>
                  <a:pt x="6433" y="6368"/>
                  <a:pt x="6412" y="6280"/>
                  <a:pt x="6412" y="6280"/>
                </a:cubicBezTo>
                <a:cubicBezTo>
                  <a:pt x="6412" y="6280"/>
                  <a:pt x="6465" y="6217"/>
                  <a:pt x="6428" y="6104"/>
                </a:cubicBezTo>
                <a:cubicBezTo>
                  <a:pt x="6391" y="5990"/>
                  <a:pt x="6338" y="6015"/>
                  <a:pt x="6286" y="6078"/>
                </a:cubicBezTo>
                <a:cubicBezTo>
                  <a:pt x="6233" y="6141"/>
                  <a:pt x="6238" y="6129"/>
                  <a:pt x="6175" y="6166"/>
                </a:cubicBezTo>
                <a:cubicBezTo>
                  <a:pt x="6112" y="6204"/>
                  <a:pt x="6081" y="6242"/>
                  <a:pt x="6081" y="6242"/>
                </a:cubicBezTo>
                <a:cubicBezTo>
                  <a:pt x="6081" y="6242"/>
                  <a:pt x="6098" y="6046"/>
                  <a:pt x="6135" y="5970"/>
                </a:cubicBezTo>
                <a:cubicBezTo>
                  <a:pt x="6172" y="5895"/>
                  <a:pt x="6286" y="5927"/>
                  <a:pt x="6317" y="5851"/>
                </a:cubicBezTo>
                <a:cubicBezTo>
                  <a:pt x="6349" y="5776"/>
                  <a:pt x="6433" y="5889"/>
                  <a:pt x="6433" y="5889"/>
                </a:cubicBezTo>
                <a:cubicBezTo>
                  <a:pt x="6433" y="5889"/>
                  <a:pt x="6475" y="5788"/>
                  <a:pt x="6475" y="5851"/>
                </a:cubicBezTo>
                <a:cubicBezTo>
                  <a:pt x="6475" y="5914"/>
                  <a:pt x="6465" y="6078"/>
                  <a:pt x="6496" y="6078"/>
                </a:cubicBezTo>
                <a:cubicBezTo>
                  <a:pt x="6528" y="6078"/>
                  <a:pt x="6617" y="5977"/>
                  <a:pt x="6580" y="5952"/>
                </a:cubicBezTo>
                <a:cubicBezTo>
                  <a:pt x="6544" y="5927"/>
                  <a:pt x="6603" y="5880"/>
                  <a:pt x="6640" y="5817"/>
                </a:cubicBezTo>
                <a:cubicBezTo>
                  <a:pt x="6677" y="5754"/>
                  <a:pt x="6749" y="5826"/>
                  <a:pt x="6770" y="5801"/>
                </a:cubicBezTo>
                <a:cubicBezTo>
                  <a:pt x="6791" y="5776"/>
                  <a:pt x="6806" y="5662"/>
                  <a:pt x="6843" y="5662"/>
                </a:cubicBezTo>
                <a:cubicBezTo>
                  <a:pt x="6880" y="5662"/>
                  <a:pt x="6896" y="5776"/>
                  <a:pt x="6843" y="5851"/>
                </a:cubicBezTo>
                <a:cubicBezTo>
                  <a:pt x="6791" y="5927"/>
                  <a:pt x="6786" y="6116"/>
                  <a:pt x="6759" y="6166"/>
                </a:cubicBezTo>
                <a:cubicBezTo>
                  <a:pt x="6733" y="6217"/>
                  <a:pt x="6749" y="6280"/>
                  <a:pt x="6791" y="6267"/>
                </a:cubicBezTo>
                <a:cubicBezTo>
                  <a:pt x="6833" y="6255"/>
                  <a:pt x="6870" y="6280"/>
                  <a:pt x="6906" y="6255"/>
                </a:cubicBezTo>
                <a:cubicBezTo>
                  <a:pt x="6943" y="6229"/>
                  <a:pt x="6964" y="6280"/>
                  <a:pt x="6975" y="6317"/>
                </a:cubicBezTo>
                <a:cubicBezTo>
                  <a:pt x="6985" y="6355"/>
                  <a:pt x="7017" y="6280"/>
                  <a:pt x="7017" y="6280"/>
                </a:cubicBezTo>
                <a:cubicBezTo>
                  <a:pt x="7017" y="6280"/>
                  <a:pt x="7086" y="6242"/>
                  <a:pt x="7106" y="6305"/>
                </a:cubicBezTo>
                <a:cubicBezTo>
                  <a:pt x="7127" y="6368"/>
                  <a:pt x="7143" y="6267"/>
                  <a:pt x="7127" y="6204"/>
                </a:cubicBezTo>
                <a:cubicBezTo>
                  <a:pt x="7112" y="6141"/>
                  <a:pt x="7091" y="6078"/>
                  <a:pt x="7075" y="6003"/>
                </a:cubicBezTo>
                <a:cubicBezTo>
                  <a:pt x="7059" y="5927"/>
                  <a:pt x="7038" y="5902"/>
                  <a:pt x="6996" y="5927"/>
                </a:cubicBezTo>
                <a:cubicBezTo>
                  <a:pt x="6954" y="5952"/>
                  <a:pt x="6943" y="5902"/>
                  <a:pt x="6917" y="5864"/>
                </a:cubicBezTo>
                <a:cubicBezTo>
                  <a:pt x="6891" y="5826"/>
                  <a:pt x="6870" y="5914"/>
                  <a:pt x="6891" y="5826"/>
                </a:cubicBezTo>
                <a:cubicBezTo>
                  <a:pt x="6912" y="5738"/>
                  <a:pt x="6922" y="5713"/>
                  <a:pt x="6938" y="5637"/>
                </a:cubicBezTo>
                <a:cubicBezTo>
                  <a:pt x="6954" y="5561"/>
                  <a:pt x="7022" y="5423"/>
                  <a:pt x="6954" y="5385"/>
                </a:cubicBezTo>
                <a:cubicBezTo>
                  <a:pt x="6885" y="5347"/>
                  <a:pt x="6864" y="5322"/>
                  <a:pt x="6854" y="5246"/>
                </a:cubicBezTo>
                <a:cubicBezTo>
                  <a:pt x="6843" y="5171"/>
                  <a:pt x="6764" y="5032"/>
                  <a:pt x="6743" y="5032"/>
                </a:cubicBezTo>
                <a:cubicBezTo>
                  <a:pt x="6722" y="5032"/>
                  <a:pt x="6622" y="5077"/>
                  <a:pt x="6616" y="5014"/>
                </a:cubicBezTo>
                <a:cubicBezTo>
                  <a:pt x="6611" y="4951"/>
                  <a:pt x="6586" y="4767"/>
                  <a:pt x="6559" y="4704"/>
                </a:cubicBezTo>
                <a:cubicBezTo>
                  <a:pt x="6533" y="4641"/>
                  <a:pt x="6433" y="4364"/>
                  <a:pt x="6417" y="4339"/>
                </a:cubicBezTo>
                <a:cubicBezTo>
                  <a:pt x="6401" y="4314"/>
                  <a:pt x="6381" y="4326"/>
                  <a:pt x="6333" y="4477"/>
                </a:cubicBezTo>
                <a:cubicBezTo>
                  <a:pt x="6286" y="4629"/>
                  <a:pt x="6244" y="4654"/>
                  <a:pt x="6207" y="4616"/>
                </a:cubicBezTo>
                <a:cubicBezTo>
                  <a:pt x="6170" y="4578"/>
                  <a:pt x="6130" y="4617"/>
                  <a:pt x="6093" y="4517"/>
                </a:cubicBezTo>
                <a:cubicBezTo>
                  <a:pt x="6056" y="4416"/>
                  <a:pt x="6165" y="4377"/>
                  <a:pt x="6149" y="4314"/>
                </a:cubicBezTo>
                <a:cubicBezTo>
                  <a:pt x="6133" y="4251"/>
                  <a:pt x="6049" y="4225"/>
                  <a:pt x="5996" y="4213"/>
                </a:cubicBezTo>
                <a:cubicBezTo>
                  <a:pt x="5944" y="4200"/>
                  <a:pt x="5907" y="4062"/>
                  <a:pt x="5828" y="4049"/>
                </a:cubicBezTo>
                <a:cubicBezTo>
                  <a:pt x="5749" y="4036"/>
                  <a:pt x="5654" y="4074"/>
                  <a:pt x="5628" y="4074"/>
                </a:cubicBezTo>
                <a:cubicBezTo>
                  <a:pt x="5602" y="4074"/>
                  <a:pt x="5602" y="4162"/>
                  <a:pt x="5591" y="4301"/>
                </a:cubicBezTo>
                <a:cubicBezTo>
                  <a:pt x="5581" y="4440"/>
                  <a:pt x="5628" y="4477"/>
                  <a:pt x="5581" y="4503"/>
                </a:cubicBezTo>
                <a:cubicBezTo>
                  <a:pt x="5533" y="4528"/>
                  <a:pt x="5512" y="4540"/>
                  <a:pt x="5560" y="4591"/>
                </a:cubicBezTo>
                <a:cubicBezTo>
                  <a:pt x="5607" y="4641"/>
                  <a:pt x="5670" y="4843"/>
                  <a:pt x="5670" y="4843"/>
                </a:cubicBezTo>
                <a:cubicBezTo>
                  <a:pt x="5670" y="4843"/>
                  <a:pt x="5670" y="4956"/>
                  <a:pt x="5633" y="5019"/>
                </a:cubicBezTo>
                <a:cubicBezTo>
                  <a:pt x="5597" y="5082"/>
                  <a:pt x="5560" y="5145"/>
                  <a:pt x="5539" y="5070"/>
                </a:cubicBezTo>
                <a:cubicBezTo>
                  <a:pt x="5518" y="4994"/>
                  <a:pt x="5460" y="5007"/>
                  <a:pt x="5476" y="5082"/>
                </a:cubicBezTo>
                <a:cubicBezTo>
                  <a:pt x="5491" y="5158"/>
                  <a:pt x="5523" y="5196"/>
                  <a:pt x="5523" y="5272"/>
                </a:cubicBezTo>
                <a:cubicBezTo>
                  <a:pt x="5523" y="5347"/>
                  <a:pt x="5570" y="5536"/>
                  <a:pt x="5539" y="5599"/>
                </a:cubicBezTo>
                <a:cubicBezTo>
                  <a:pt x="5507" y="5662"/>
                  <a:pt x="5470" y="5612"/>
                  <a:pt x="5444" y="5625"/>
                </a:cubicBezTo>
                <a:cubicBezTo>
                  <a:pt x="5418" y="5637"/>
                  <a:pt x="5391" y="5524"/>
                  <a:pt x="5413" y="5499"/>
                </a:cubicBezTo>
                <a:cubicBezTo>
                  <a:pt x="5434" y="5473"/>
                  <a:pt x="5407" y="5284"/>
                  <a:pt x="5407" y="5284"/>
                </a:cubicBezTo>
                <a:cubicBezTo>
                  <a:pt x="5407" y="5284"/>
                  <a:pt x="5344" y="5499"/>
                  <a:pt x="5349" y="5385"/>
                </a:cubicBezTo>
                <a:cubicBezTo>
                  <a:pt x="5355" y="5272"/>
                  <a:pt x="5323" y="5259"/>
                  <a:pt x="5323" y="5171"/>
                </a:cubicBezTo>
                <a:cubicBezTo>
                  <a:pt x="5323" y="5083"/>
                  <a:pt x="5277" y="4960"/>
                  <a:pt x="5230" y="4985"/>
                </a:cubicBezTo>
                <a:cubicBezTo>
                  <a:pt x="5182" y="5011"/>
                  <a:pt x="5139" y="5032"/>
                  <a:pt x="5050" y="4994"/>
                </a:cubicBezTo>
                <a:cubicBezTo>
                  <a:pt x="4960" y="4956"/>
                  <a:pt x="4923" y="4931"/>
                  <a:pt x="4850" y="4843"/>
                </a:cubicBezTo>
                <a:cubicBezTo>
                  <a:pt x="4776" y="4755"/>
                  <a:pt x="4750" y="4818"/>
                  <a:pt x="4713" y="4830"/>
                </a:cubicBezTo>
                <a:cubicBezTo>
                  <a:pt x="4676" y="4843"/>
                  <a:pt x="4692" y="4654"/>
                  <a:pt x="4645" y="4629"/>
                </a:cubicBezTo>
                <a:cubicBezTo>
                  <a:pt x="4597" y="4604"/>
                  <a:pt x="4628" y="4575"/>
                  <a:pt x="4617" y="4412"/>
                </a:cubicBezTo>
                <a:cubicBezTo>
                  <a:pt x="4606" y="4248"/>
                  <a:pt x="4576" y="4289"/>
                  <a:pt x="4692" y="4112"/>
                </a:cubicBezTo>
                <a:cubicBezTo>
                  <a:pt x="4808" y="3936"/>
                  <a:pt x="4792" y="3860"/>
                  <a:pt x="4881" y="3835"/>
                </a:cubicBezTo>
                <a:cubicBezTo>
                  <a:pt x="4971" y="3810"/>
                  <a:pt x="5004" y="3949"/>
                  <a:pt x="5004" y="3886"/>
                </a:cubicBezTo>
                <a:cubicBezTo>
                  <a:pt x="5004" y="3823"/>
                  <a:pt x="5034" y="3482"/>
                  <a:pt x="5034" y="3608"/>
                </a:cubicBezTo>
                <a:cubicBezTo>
                  <a:pt x="5034" y="3734"/>
                  <a:pt x="5139" y="3747"/>
                  <a:pt x="5092" y="3835"/>
                </a:cubicBezTo>
                <a:cubicBezTo>
                  <a:pt x="5044" y="3923"/>
                  <a:pt x="5071" y="3936"/>
                  <a:pt x="5108" y="3936"/>
                </a:cubicBezTo>
                <a:cubicBezTo>
                  <a:pt x="5144" y="3936"/>
                  <a:pt x="5213" y="3847"/>
                  <a:pt x="5213" y="3847"/>
                </a:cubicBezTo>
                <a:cubicBezTo>
                  <a:pt x="5213" y="3847"/>
                  <a:pt x="5297" y="3759"/>
                  <a:pt x="5318" y="3835"/>
                </a:cubicBezTo>
                <a:cubicBezTo>
                  <a:pt x="5339" y="3910"/>
                  <a:pt x="5339" y="3986"/>
                  <a:pt x="5376" y="3986"/>
                </a:cubicBezTo>
                <a:cubicBezTo>
                  <a:pt x="5413" y="3986"/>
                  <a:pt x="5491" y="3885"/>
                  <a:pt x="5423" y="3797"/>
                </a:cubicBezTo>
                <a:cubicBezTo>
                  <a:pt x="5355" y="3709"/>
                  <a:pt x="5313" y="3721"/>
                  <a:pt x="5271" y="3621"/>
                </a:cubicBezTo>
                <a:cubicBezTo>
                  <a:pt x="5229" y="3520"/>
                  <a:pt x="5239" y="3558"/>
                  <a:pt x="5192" y="3583"/>
                </a:cubicBezTo>
                <a:cubicBezTo>
                  <a:pt x="5144" y="3608"/>
                  <a:pt x="5144" y="3545"/>
                  <a:pt x="5128" y="3545"/>
                </a:cubicBezTo>
                <a:cubicBezTo>
                  <a:pt x="5113" y="3545"/>
                  <a:pt x="5087" y="3570"/>
                  <a:pt x="5076" y="3520"/>
                </a:cubicBezTo>
                <a:cubicBezTo>
                  <a:pt x="5065" y="3469"/>
                  <a:pt x="5081" y="3457"/>
                  <a:pt x="5134" y="3457"/>
                </a:cubicBezTo>
                <a:cubicBezTo>
                  <a:pt x="5186" y="3457"/>
                  <a:pt x="5250" y="3495"/>
                  <a:pt x="5250" y="3495"/>
                </a:cubicBezTo>
                <a:cubicBezTo>
                  <a:pt x="5250" y="3495"/>
                  <a:pt x="5313" y="3444"/>
                  <a:pt x="5328" y="3431"/>
                </a:cubicBezTo>
                <a:cubicBezTo>
                  <a:pt x="5344" y="3419"/>
                  <a:pt x="5428" y="3394"/>
                  <a:pt x="5413" y="3280"/>
                </a:cubicBezTo>
                <a:cubicBezTo>
                  <a:pt x="5397" y="3167"/>
                  <a:pt x="5344" y="3167"/>
                  <a:pt x="5328" y="3129"/>
                </a:cubicBezTo>
                <a:cubicBezTo>
                  <a:pt x="5313" y="3091"/>
                  <a:pt x="5360" y="3041"/>
                  <a:pt x="5386" y="3016"/>
                </a:cubicBezTo>
                <a:cubicBezTo>
                  <a:pt x="5413" y="2990"/>
                  <a:pt x="5486" y="3016"/>
                  <a:pt x="5486" y="3016"/>
                </a:cubicBezTo>
                <a:cubicBezTo>
                  <a:pt x="5486" y="3016"/>
                  <a:pt x="5534" y="3028"/>
                  <a:pt x="5534" y="2978"/>
                </a:cubicBezTo>
                <a:cubicBezTo>
                  <a:pt x="5534" y="2928"/>
                  <a:pt x="5523" y="2864"/>
                  <a:pt x="5555" y="2902"/>
                </a:cubicBezTo>
                <a:cubicBezTo>
                  <a:pt x="5586" y="2940"/>
                  <a:pt x="5555" y="3053"/>
                  <a:pt x="5602" y="3028"/>
                </a:cubicBezTo>
                <a:cubicBezTo>
                  <a:pt x="5649" y="3003"/>
                  <a:pt x="5660" y="3028"/>
                  <a:pt x="5686" y="3066"/>
                </a:cubicBezTo>
                <a:cubicBezTo>
                  <a:pt x="5712" y="3104"/>
                  <a:pt x="5681" y="3255"/>
                  <a:pt x="5655" y="3280"/>
                </a:cubicBezTo>
                <a:cubicBezTo>
                  <a:pt x="5628" y="3305"/>
                  <a:pt x="5586" y="3356"/>
                  <a:pt x="5644" y="3369"/>
                </a:cubicBezTo>
                <a:cubicBezTo>
                  <a:pt x="5702" y="3381"/>
                  <a:pt x="5744" y="3381"/>
                  <a:pt x="5744" y="3381"/>
                </a:cubicBezTo>
                <a:cubicBezTo>
                  <a:pt x="5744" y="3381"/>
                  <a:pt x="5781" y="3293"/>
                  <a:pt x="5797" y="3217"/>
                </a:cubicBezTo>
                <a:cubicBezTo>
                  <a:pt x="5812" y="3142"/>
                  <a:pt x="5839" y="3192"/>
                  <a:pt x="5860" y="3217"/>
                </a:cubicBezTo>
                <a:cubicBezTo>
                  <a:pt x="5881" y="3242"/>
                  <a:pt x="5960" y="3280"/>
                  <a:pt x="5886" y="3331"/>
                </a:cubicBezTo>
                <a:cubicBezTo>
                  <a:pt x="5812" y="3381"/>
                  <a:pt x="5797" y="3444"/>
                  <a:pt x="5781" y="3507"/>
                </a:cubicBezTo>
                <a:cubicBezTo>
                  <a:pt x="5765" y="3570"/>
                  <a:pt x="5760" y="3608"/>
                  <a:pt x="5692" y="3570"/>
                </a:cubicBezTo>
                <a:cubicBezTo>
                  <a:pt x="5623" y="3532"/>
                  <a:pt x="5586" y="3545"/>
                  <a:pt x="5570" y="3608"/>
                </a:cubicBezTo>
                <a:cubicBezTo>
                  <a:pt x="5555" y="3671"/>
                  <a:pt x="5565" y="3873"/>
                  <a:pt x="5592" y="3847"/>
                </a:cubicBezTo>
                <a:cubicBezTo>
                  <a:pt x="5618" y="3822"/>
                  <a:pt x="5644" y="3822"/>
                  <a:pt x="5676" y="3797"/>
                </a:cubicBezTo>
                <a:cubicBezTo>
                  <a:pt x="5707" y="3772"/>
                  <a:pt x="5833" y="3822"/>
                  <a:pt x="5865" y="3810"/>
                </a:cubicBezTo>
                <a:cubicBezTo>
                  <a:pt x="5897" y="3797"/>
                  <a:pt x="5949" y="3936"/>
                  <a:pt x="5965" y="3910"/>
                </a:cubicBezTo>
                <a:cubicBezTo>
                  <a:pt x="5981" y="3885"/>
                  <a:pt x="6013" y="3961"/>
                  <a:pt x="6044" y="4011"/>
                </a:cubicBezTo>
                <a:cubicBezTo>
                  <a:pt x="6076" y="4062"/>
                  <a:pt x="6065" y="3898"/>
                  <a:pt x="6123" y="3998"/>
                </a:cubicBezTo>
                <a:cubicBezTo>
                  <a:pt x="6181" y="4100"/>
                  <a:pt x="6149" y="4100"/>
                  <a:pt x="6181" y="4100"/>
                </a:cubicBezTo>
                <a:cubicBezTo>
                  <a:pt x="6212" y="4100"/>
                  <a:pt x="6281" y="4112"/>
                  <a:pt x="6281" y="4112"/>
                </a:cubicBezTo>
                <a:cubicBezTo>
                  <a:pt x="6281" y="4112"/>
                  <a:pt x="6286" y="3986"/>
                  <a:pt x="6339" y="4011"/>
                </a:cubicBezTo>
                <a:cubicBezTo>
                  <a:pt x="6391" y="4036"/>
                  <a:pt x="6439" y="4175"/>
                  <a:pt x="6433" y="4074"/>
                </a:cubicBezTo>
                <a:cubicBezTo>
                  <a:pt x="6428" y="3974"/>
                  <a:pt x="6438" y="3898"/>
                  <a:pt x="6396" y="3822"/>
                </a:cubicBezTo>
                <a:cubicBezTo>
                  <a:pt x="6354" y="3747"/>
                  <a:pt x="6286" y="3696"/>
                  <a:pt x="6275" y="3658"/>
                </a:cubicBezTo>
                <a:cubicBezTo>
                  <a:pt x="6265" y="3621"/>
                  <a:pt x="6254" y="3570"/>
                  <a:pt x="6270" y="3545"/>
                </a:cubicBezTo>
                <a:cubicBezTo>
                  <a:pt x="6286" y="3520"/>
                  <a:pt x="6360" y="3557"/>
                  <a:pt x="6402" y="3621"/>
                </a:cubicBezTo>
                <a:cubicBezTo>
                  <a:pt x="6444" y="3684"/>
                  <a:pt x="6481" y="3747"/>
                  <a:pt x="6512" y="3696"/>
                </a:cubicBezTo>
                <a:cubicBezTo>
                  <a:pt x="6544" y="3646"/>
                  <a:pt x="6581" y="3621"/>
                  <a:pt x="6596" y="3583"/>
                </a:cubicBezTo>
                <a:cubicBezTo>
                  <a:pt x="6612" y="3545"/>
                  <a:pt x="6649" y="3431"/>
                  <a:pt x="6649" y="3431"/>
                </a:cubicBezTo>
                <a:cubicBezTo>
                  <a:pt x="6649" y="3431"/>
                  <a:pt x="6491" y="3381"/>
                  <a:pt x="6470" y="3318"/>
                </a:cubicBezTo>
                <a:cubicBezTo>
                  <a:pt x="6449" y="3255"/>
                  <a:pt x="6375" y="3167"/>
                  <a:pt x="6354" y="3167"/>
                </a:cubicBezTo>
                <a:cubicBezTo>
                  <a:pt x="6333" y="3167"/>
                  <a:pt x="6275" y="3255"/>
                  <a:pt x="6254" y="3129"/>
                </a:cubicBezTo>
                <a:cubicBezTo>
                  <a:pt x="6233" y="3003"/>
                  <a:pt x="6233" y="2852"/>
                  <a:pt x="6212" y="2839"/>
                </a:cubicBezTo>
                <a:cubicBezTo>
                  <a:pt x="6191" y="2826"/>
                  <a:pt x="5970" y="2751"/>
                  <a:pt x="5939" y="2713"/>
                </a:cubicBezTo>
                <a:cubicBezTo>
                  <a:pt x="5907" y="2675"/>
                  <a:pt x="5781" y="2587"/>
                  <a:pt x="5734" y="2524"/>
                </a:cubicBezTo>
                <a:cubicBezTo>
                  <a:pt x="5686" y="2461"/>
                  <a:pt x="5618" y="2373"/>
                  <a:pt x="5576" y="2373"/>
                </a:cubicBezTo>
                <a:cubicBezTo>
                  <a:pt x="5534" y="2373"/>
                  <a:pt x="5360" y="2423"/>
                  <a:pt x="5329" y="2411"/>
                </a:cubicBezTo>
                <a:cubicBezTo>
                  <a:pt x="5297" y="2398"/>
                  <a:pt x="5202" y="2436"/>
                  <a:pt x="5165" y="2448"/>
                </a:cubicBezTo>
                <a:cubicBezTo>
                  <a:pt x="5129" y="2461"/>
                  <a:pt x="5213" y="2625"/>
                  <a:pt x="5134" y="2663"/>
                </a:cubicBezTo>
                <a:cubicBezTo>
                  <a:pt x="5055" y="2701"/>
                  <a:pt x="5065" y="2726"/>
                  <a:pt x="5081" y="2537"/>
                </a:cubicBezTo>
                <a:cubicBezTo>
                  <a:pt x="5097" y="2348"/>
                  <a:pt x="5029" y="2297"/>
                  <a:pt x="4960" y="2373"/>
                </a:cubicBezTo>
                <a:cubicBezTo>
                  <a:pt x="4892" y="2448"/>
                  <a:pt x="4781" y="2499"/>
                  <a:pt x="4808" y="2587"/>
                </a:cubicBezTo>
                <a:cubicBezTo>
                  <a:pt x="4834" y="2675"/>
                  <a:pt x="4802" y="2739"/>
                  <a:pt x="4855" y="2826"/>
                </a:cubicBezTo>
                <a:cubicBezTo>
                  <a:pt x="4908" y="2915"/>
                  <a:pt x="4929" y="2940"/>
                  <a:pt x="4997" y="2927"/>
                </a:cubicBezTo>
                <a:cubicBezTo>
                  <a:pt x="5065" y="2915"/>
                  <a:pt x="5134" y="2953"/>
                  <a:pt x="5134" y="2953"/>
                </a:cubicBezTo>
                <a:cubicBezTo>
                  <a:pt x="5134" y="2953"/>
                  <a:pt x="5134" y="3104"/>
                  <a:pt x="5108" y="3129"/>
                </a:cubicBezTo>
                <a:cubicBezTo>
                  <a:pt x="5081" y="3154"/>
                  <a:pt x="5039" y="3154"/>
                  <a:pt x="5029" y="3230"/>
                </a:cubicBezTo>
                <a:cubicBezTo>
                  <a:pt x="5018" y="3305"/>
                  <a:pt x="4965" y="3344"/>
                  <a:pt x="4965" y="3305"/>
                </a:cubicBezTo>
                <a:cubicBezTo>
                  <a:pt x="4965" y="3268"/>
                  <a:pt x="4992" y="3142"/>
                  <a:pt x="4955" y="3079"/>
                </a:cubicBezTo>
                <a:cubicBezTo>
                  <a:pt x="4918" y="3016"/>
                  <a:pt x="4908" y="3003"/>
                  <a:pt x="4865" y="3066"/>
                </a:cubicBezTo>
                <a:cubicBezTo>
                  <a:pt x="4823" y="3129"/>
                  <a:pt x="4818" y="3154"/>
                  <a:pt x="4797" y="3053"/>
                </a:cubicBezTo>
                <a:cubicBezTo>
                  <a:pt x="4776" y="2953"/>
                  <a:pt x="4713" y="2864"/>
                  <a:pt x="4713" y="2864"/>
                </a:cubicBezTo>
                <a:cubicBezTo>
                  <a:pt x="4713" y="2864"/>
                  <a:pt x="4671" y="2739"/>
                  <a:pt x="4639" y="2675"/>
                </a:cubicBezTo>
                <a:cubicBezTo>
                  <a:pt x="4608" y="2612"/>
                  <a:pt x="4550" y="2625"/>
                  <a:pt x="4545" y="2688"/>
                </a:cubicBezTo>
                <a:cubicBezTo>
                  <a:pt x="4539" y="2751"/>
                  <a:pt x="4555" y="2814"/>
                  <a:pt x="4576" y="2928"/>
                </a:cubicBezTo>
                <a:cubicBezTo>
                  <a:pt x="4597" y="3041"/>
                  <a:pt x="4607" y="3185"/>
                  <a:pt x="4570" y="3197"/>
                </a:cubicBezTo>
                <a:cubicBezTo>
                  <a:pt x="4533" y="3210"/>
                  <a:pt x="4539" y="3293"/>
                  <a:pt x="4502" y="3318"/>
                </a:cubicBezTo>
                <a:cubicBezTo>
                  <a:pt x="4466" y="3344"/>
                  <a:pt x="4450" y="3280"/>
                  <a:pt x="4450" y="3179"/>
                </a:cubicBezTo>
                <a:cubicBezTo>
                  <a:pt x="4450" y="3079"/>
                  <a:pt x="4434" y="2990"/>
                  <a:pt x="4445" y="2953"/>
                </a:cubicBezTo>
                <a:cubicBezTo>
                  <a:pt x="4455" y="2915"/>
                  <a:pt x="4403" y="2978"/>
                  <a:pt x="4350" y="2953"/>
                </a:cubicBezTo>
                <a:cubicBezTo>
                  <a:pt x="4297" y="2927"/>
                  <a:pt x="4255" y="3003"/>
                  <a:pt x="4308" y="3041"/>
                </a:cubicBezTo>
                <a:cubicBezTo>
                  <a:pt x="4360" y="3079"/>
                  <a:pt x="4371" y="3230"/>
                  <a:pt x="4324" y="3268"/>
                </a:cubicBezTo>
                <a:cubicBezTo>
                  <a:pt x="4276" y="3305"/>
                  <a:pt x="4097" y="3268"/>
                  <a:pt x="4039" y="3268"/>
                </a:cubicBezTo>
                <a:cubicBezTo>
                  <a:pt x="3982" y="3268"/>
                  <a:pt x="3898" y="3305"/>
                  <a:pt x="3882" y="3230"/>
                </a:cubicBezTo>
                <a:cubicBezTo>
                  <a:pt x="3866" y="3154"/>
                  <a:pt x="3929" y="3104"/>
                  <a:pt x="3966" y="3104"/>
                </a:cubicBezTo>
                <a:cubicBezTo>
                  <a:pt x="4003" y="3104"/>
                  <a:pt x="4113" y="3116"/>
                  <a:pt x="4155" y="2978"/>
                </a:cubicBezTo>
                <a:cubicBezTo>
                  <a:pt x="4197" y="2839"/>
                  <a:pt x="4103" y="2814"/>
                  <a:pt x="4061" y="2814"/>
                </a:cubicBezTo>
                <a:cubicBezTo>
                  <a:pt x="4019" y="2814"/>
                  <a:pt x="3987" y="2776"/>
                  <a:pt x="3940" y="2663"/>
                </a:cubicBezTo>
                <a:cubicBezTo>
                  <a:pt x="3892" y="2549"/>
                  <a:pt x="3971" y="2474"/>
                  <a:pt x="3961" y="2423"/>
                </a:cubicBezTo>
                <a:cubicBezTo>
                  <a:pt x="3950" y="2373"/>
                  <a:pt x="3898" y="2411"/>
                  <a:pt x="3850" y="2411"/>
                </a:cubicBezTo>
                <a:cubicBezTo>
                  <a:pt x="3803" y="2411"/>
                  <a:pt x="3729" y="2323"/>
                  <a:pt x="3729" y="2423"/>
                </a:cubicBezTo>
                <a:cubicBezTo>
                  <a:pt x="3729" y="2524"/>
                  <a:pt x="3787" y="2814"/>
                  <a:pt x="3750" y="2751"/>
                </a:cubicBezTo>
                <a:cubicBezTo>
                  <a:pt x="3713" y="2688"/>
                  <a:pt x="3719" y="2600"/>
                  <a:pt x="3692" y="2524"/>
                </a:cubicBezTo>
                <a:cubicBezTo>
                  <a:pt x="3666" y="2448"/>
                  <a:pt x="3624" y="2461"/>
                  <a:pt x="3571" y="2474"/>
                </a:cubicBezTo>
                <a:cubicBezTo>
                  <a:pt x="3519" y="2486"/>
                  <a:pt x="3429" y="2524"/>
                  <a:pt x="3403" y="2512"/>
                </a:cubicBezTo>
                <a:cubicBezTo>
                  <a:pt x="3377" y="2499"/>
                  <a:pt x="3398" y="2499"/>
                  <a:pt x="3340" y="2436"/>
                </a:cubicBezTo>
                <a:cubicBezTo>
                  <a:pt x="3282" y="2373"/>
                  <a:pt x="3256" y="2385"/>
                  <a:pt x="3214" y="2323"/>
                </a:cubicBezTo>
                <a:cubicBezTo>
                  <a:pt x="3172" y="2259"/>
                  <a:pt x="3208" y="2234"/>
                  <a:pt x="3135" y="2221"/>
                </a:cubicBezTo>
                <a:cubicBezTo>
                  <a:pt x="3061" y="2209"/>
                  <a:pt x="3066" y="2310"/>
                  <a:pt x="2993" y="2285"/>
                </a:cubicBezTo>
                <a:cubicBezTo>
                  <a:pt x="2919" y="2259"/>
                  <a:pt x="2898" y="2297"/>
                  <a:pt x="2824" y="2285"/>
                </a:cubicBezTo>
                <a:cubicBezTo>
                  <a:pt x="2751" y="2272"/>
                  <a:pt x="2714" y="2259"/>
                  <a:pt x="2703" y="2348"/>
                </a:cubicBezTo>
                <a:cubicBezTo>
                  <a:pt x="2693" y="2436"/>
                  <a:pt x="2672" y="2587"/>
                  <a:pt x="2640" y="2587"/>
                </a:cubicBezTo>
                <a:cubicBezTo>
                  <a:pt x="2609" y="2587"/>
                  <a:pt x="2572" y="2675"/>
                  <a:pt x="2672" y="2688"/>
                </a:cubicBezTo>
                <a:cubicBezTo>
                  <a:pt x="2772" y="2701"/>
                  <a:pt x="2714" y="2814"/>
                  <a:pt x="2803" y="2801"/>
                </a:cubicBezTo>
                <a:cubicBezTo>
                  <a:pt x="2893" y="2789"/>
                  <a:pt x="2972" y="2789"/>
                  <a:pt x="2993" y="2688"/>
                </a:cubicBezTo>
                <a:cubicBezTo>
                  <a:pt x="3014" y="2587"/>
                  <a:pt x="3030" y="2587"/>
                  <a:pt x="3040" y="2625"/>
                </a:cubicBezTo>
                <a:cubicBezTo>
                  <a:pt x="3051" y="2663"/>
                  <a:pt x="3130" y="2890"/>
                  <a:pt x="3130" y="2890"/>
                </a:cubicBezTo>
                <a:cubicBezTo>
                  <a:pt x="3130" y="2890"/>
                  <a:pt x="3182" y="2990"/>
                  <a:pt x="3203" y="3016"/>
                </a:cubicBezTo>
                <a:cubicBezTo>
                  <a:pt x="3224" y="3041"/>
                  <a:pt x="3182" y="3154"/>
                  <a:pt x="3140" y="3091"/>
                </a:cubicBezTo>
                <a:cubicBezTo>
                  <a:pt x="3098" y="3028"/>
                  <a:pt x="3019" y="3041"/>
                  <a:pt x="2987" y="2978"/>
                </a:cubicBezTo>
                <a:cubicBezTo>
                  <a:pt x="2956" y="2915"/>
                  <a:pt x="2871" y="2888"/>
                  <a:pt x="2834" y="2901"/>
                </a:cubicBezTo>
                <a:cubicBezTo>
                  <a:pt x="2797" y="2913"/>
                  <a:pt x="2677" y="2890"/>
                  <a:pt x="2656" y="2890"/>
                </a:cubicBezTo>
                <a:cubicBezTo>
                  <a:pt x="2635" y="2890"/>
                  <a:pt x="2567" y="3016"/>
                  <a:pt x="2567" y="3016"/>
                </a:cubicBezTo>
                <a:cubicBezTo>
                  <a:pt x="2567" y="3016"/>
                  <a:pt x="2540" y="2915"/>
                  <a:pt x="2525" y="2864"/>
                </a:cubicBezTo>
                <a:cubicBezTo>
                  <a:pt x="2509" y="2814"/>
                  <a:pt x="2482" y="2915"/>
                  <a:pt x="2461" y="2928"/>
                </a:cubicBezTo>
                <a:cubicBezTo>
                  <a:pt x="2440" y="2940"/>
                  <a:pt x="2377" y="2827"/>
                  <a:pt x="2314" y="2877"/>
                </a:cubicBezTo>
                <a:cubicBezTo>
                  <a:pt x="2251" y="2928"/>
                  <a:pt x="2272" y="2978"/>
                  <a:pt x="2183" y="2965"/>
                </a:cubicBezTo>
                <a:cubicBezTo>
                  <a:pt x="2093" y="2953"/>
                  <a:pt x="2072" y="2915"/>
                  <a:pt x="2041" y="2927"/>
                </a:cubicBezTo>
                <a:cubicBezTo>
                  <a:pt x="2009" y="2940"/>
                  <a:pt x="2009" y="2940"/>
                  <a:pt x="2009" y="2940"/>
                </a:cubicBezTo>
                <a:cubicBezTo>
                  <a:pt x="2009" y="2940"/>
                  <a:pt x="2014" y="2990"/>
                  <a:pt x="1977" y="3041"/>
                </a:cubicBezTo>
                <a:cubicBezTo>
                  <a:pt x="1941" y="3091"/>
                  <a:pt x="1914" y="3154"/>
                  <a:pt x="1888" y="3079"/>
                </a:cubicBezTo>
                <a:cubicBezTo>
                  <a:pt x="1862" y="3003"/>
                  <a:pt x="1846" y="3003"/>
                  <a:pt x="1830" y="2990"/>
                </a:cubicBezTo>
                <a:cubicBezTo>
                  <a:pt x="1814" y="2978"/>
                  <a:pt x="1783" y="2915"/>
                  <a:pt x="1714" y="2953"/>
                </a:cubicBezTo>
                <a:cubicBezTo>
                  <a:pt x="1646" y="2990"/>
                  <a:pt x="1572" y="2767"/>
                  <a:pt x="1551" y="2767"/>
                </a:cubicBezTo>
                <a:cubicBezTo>
                  <a:pt x="1530" y="2767"/>
                  <a:pt x="1309" y="2877"/>
                  <a:pt x="1267" y="2852"/>
                </a:cubicBezTo>
                <a:cubicBezTo>
                  <a:pt x="1225" y="2826"/>
                  <a:pt x="1103" y="2716"/>
                  <a:pt x="1061" y="2729"/>
                </a:cubicBezTo>
                <a:cubicBezTo>
                  <a:pt x="1019" y="2741"/>
                  <a:pt x="934" y="2767"/>
                  <a:pt x="934" y="2767"/>
                </a:cubicBezTo>
                <a:cubicBezTo>
                  <a:pt x="934" y="2767"/>
                  <a:pt x="846" y="2726"/>
                  <a:pt x="831" y="2726"/>
                </a:cubicBezTo>
                <a:cubicBezTo>
                  <a:pt x="815" y="2726"/>
                  <a:pt x="757" y="2789"/>
                  <a:pt x="731" y="2726"/>
                </a:cubicBezTo>
                <a:cubicBezTo>
                  <a:pt x="704" y="2663"/>
                  <a:pt x="657" y="2625"/>
                  <a:pt x="657" y="2625"/>
                </a:cubicBezTo>
                <a:cubicBezTo>
                  <a:pt x="657" y="2625"/>
                  <a:pt x="636" y="2764"/>
                  <a:pt x="599" y="2789"/>
                </a:cubicBezTo>
                <a:cubicBezTo>
                  <a:pt x="562" y="2814"/>
                  <a:pt x="483" y="2864"/>
                  <a:pt x="468" y="2839"/>
                </a:cubicBezTo>
                <a:cubicBezTo>
                  <a:pt x="452" y="2814"/>
                  <a:pt x="315" y="2940"/>
                  <a:pt x="315" y="2940"/>
                </a:cubicBezTo>
                <a:cubicBezTo>
                  <a:pt x="315" y="2940"/>
                  <a:pt x="238" y="2980"/>
                  <a:pt x="217" y="2968"/>
                </a:cubicBezTo>
                <a:cubicBezTo>
                  <a:pt x="196" y="2955"/>
                  <a:pt x="105" y="3053"/>
                  <a:pt x="115" y="3104"/>
                </a:cubicBezTo>
                <a:cubicBezTo>
                  <a:pt x="126" y="3155"/>
                  <a:pt x="115" y="3255"/>
                  <a:pt x="199" y="3255"/>
                </a:cubicBezTo>
                <a:cubicBezTo>
                  <a:pt x="283" y="3255"/>
                  <a:pt x="289" y="3331"/>
                  <a:pt x="320" y="3344"/>
                </a:cubicBezTo>
                <a:cubicBezTo>
                  <a:pt x="352" y="3356"/>
                  <a:pt x="362" y="3344"/>
                  <a:pt x="399" y="3419"/>
                </a:cubicBezTo>
                <a:cubicBezTo>
                  <a:pt x="436" y="3495"/>
                  <a:pt x="436" y="3570"/>
                  <a:pt x="389" y="3558"/>
                </a:cubicBezTo>
                <a:cubicBezTo>
                  <a:pt x="341" y="3545"/>
                  <a:pt x="289" y="3520"/>
                  <a:pt x="257" y="3457"/>
                </a:cubicBezTo>
                <a:cubicBezTo>
                  <a:pt x="226" y="3394"/>
                  <a:pt x="226" y="3394"/>
                  <a:pt x="226" y="3394"/>
                </a:cubicBezTo>
                <a:lnTo>
                  <a:pt x="168" y="3457"/>
                </a:lnTo>
                <a:close/>
                <a:moveTo>
                  <a:pt x="5013" y="6847"/>
                </a:moveTo>
                <a:cubicBezTo>
                  <a:pt x="5019" y="6771"/>
                  <a:pt x="4998" y="6583"/>
                  <a:pt x="5019" y="6482"/>
                </a:cubicBezTo>
                <a:cubicBezTo>
                  <a:pt x="5040" y="6381"/>
                  <a:pt x="5103" y="6343"/>
                  <a:pt x="5145" y="6330"/>
                </a:cubicBezTo>
                <a:cubicBezTo>
                  <a:pt x="5187" y="6318"/>
                  <a:pt x="5277" y="6393"/>
                  <a:pt x="5292" y="6381"/>
                </a:cubicBezTo>
                <a:cubicBezTo>
                  <a:pt x="5308" y="6368"/>
                  <a:pt x="5382" y="6368"/>
                  <a:pt x="5418" y="6381"/>
                </a:cubicBezTo>
                <a:cubicBezTo>
                  <a:pt x="5455" y="6393"/>
                  <a:pt x="5508" y="6620"/>
                  <a:pt x="5482" y="6633"/>
                </a:cubicBezTo>
                <a:cubicBezTo>
                  <a:pt x="5455" y="6646"/>
                  <a:pt x="5413" y="6583"/>
                  <a:pt x="5413" y="6494"/>
                </a:cubicBezTo>
                <a:cubicBezTo>
                  <a:pt x="5413" y="6406"/>
                  <a:pt x="5376" y="6658"/>
                  <a:pt x="5397" y="6734"/>
                </a:cubicBezTo>
                <a:cubicBezTo>
                  <a:pt x="5418" y="6809"/>
                  <a:pt x="5355" y="6898"/>
                  <a:pt x="5334" y="6898"/>
                </a:cubicBezTo>
                <a:cubicBezTo>
                  <a:pt x="5313" y="6898"/>
                  <a:pt x="5297" y="6784"/>
                  <a:pt x="5303" y="6671"/>
                </a:cubicBezTo>
                <a:cubicBezTo>
                  <a:pt x="5308" y="6557"/>
                  <a:pt x="5271" y="6457"/>
                  <a:pt x="5213" y="6469"/>
                </a:cubicBezTo>
                <a:cubicBezTo>
                  <a:pt x="5155" y="6482"/>
                  <a:pt x="5129" y="6595"/>
                  <a:pt x="5108" y="6633"/>
                </a:cubicBezTo>
                <a:cubicBezTo>
                  <a:pt x="5087" y="6671"/>
                  <a:pt x="5087" y="6885"/>
                  <a:pt x="5092" y="6935"/>
                </a:cubicBezTo>
                <a:cubicBezTo>
                  <a:pt x="5098" y="6986"/>
                  <a:pt x="5098" y="7164"/>
                  <a:pt x="5045" y="7150"/>
                </a:cubicBezTo>
                <a:cubicBezTo>
                  <a:pt x="4998" y="7137"/>
                  <a:pt x="5008" y="6923"/>
                  <a:pt x="5013" y="6847"/>
                </a:cubicBezTo>
                <a:close/>
                <a:moveTo>
                  <a:pt x="5350" y="7074"/>
                </a:moveTo>
                <a:cubicBezTo>
                  <a:pt x="5355" y="7036"/>
                  <a:pt x="5450" y="6948"/>
                  <a:pt x="5450" y="6948"/>
                </a:cubicBezTo>
                <a:cubicBezTo>
                  <a:pt x="5450" y="6948"/>
                  <a:pt x="5561" y="6646"/>
                  <a:pt x="5576" y="6671"/>
                </a:cubicBezTo>
                <a:cubicBezTo>
                  <a:pt x="5592" y="6696"/>
                  <a:pt x="5703" y="6633"/>
                  <a:pt x="5724" y="6696"/>
                </a:cubicBezTo>
                <a:cubicBezTo>
                  <a:pt x="5745" y="6759"/>
                  <a:pt x="5703" y="6771"/>
                  <a:pt x="5650" y="6822"/>
                </a:cubicBezTo>
                <a:cubicBezTo>
                  <a:pt x="5597" y="6873"/>
                  <a:pt x="5581" y="6860"/>
                  <a:pt x="5561" y="6923"/>
                </a:cubicBezTo>
                <a:cubicBezTo>
                  <a:pt x="5540" y="6986"/>
                  <a:pt x="5471" y="7011"/>
                  <a:pt x="5440" y="7086"/>
                </a:cubicBezTo>
                <a:cubicBezTo>
                  <a:pt x="5408" y="7162"/>
                  <a:pt x="5352" y="7207"/>
                  <a:pt x="5340" y="7149"/>
                </a:cubicBezTo>
                <a:cubicBezTo>
                  <a:pt x="5324" y="7074"/>
                  <a:pt x="5345" y="7112"/>
                  <a:pt x="5350" y="7074"/>
                </a:cubicBezTo>
                <a:close/>
                <a:moveTo>
                  <a:pt x="4882" y="6041"/>
                </a:moveTo>
                <a:cubicBezTo>
                  <a:pt x="4950" y="5978"/>
                  <a:pt x="5024" y="5801"/>
                  <a:pt x="5056" y="5877"/>
                </a:cubicBezTo>
                <a:cubicBezTo>
                  <a:pt x="5087" y="5952"/>
                  <a:pt x="5145" y="6041"/>
                  <a:pt x="5182" y="6053"/>
                </a:cubicBezTo>
                <a:cubicBezTo>
                  <a:pt x="5219" y="6066"/>
                  <a:pt x="5171" y="6217"/>
                  <a:pt x="5155" y="6230"/>
                </a:cubicBezTo>
                <a:cubicBezTo>
                  <a:pt x="5140" y="6242"/>
                  <a:pt x="5082" y="6204"/>
                  <a:pt x="5034" y="6204"/>
                </a:cubicBezTo>
                <a:cubicBezTo>
                  <a:pt x="4987" y="6204"/>
                  <a:pt x="4998" y="6129"/>
                  <a:pt x="4977" y="6141"/>
                </a:cubicBezTo>
                <a:cubicBezTo>
                  <a:pt x="4956" y="6154"/>
                  <a:pt x="4908" y="6179"/>
                  <a:pt x="4877" y="6217"/>
                </a:cubicBezTo>
                <a:cubicBezTo>
                  <a:pt x="4845" y="6255"/>
                  <a:pt x="4793" y="6247"/>
                  <a:pt x="4793" y="6179"/>
                </a:cubicBezTo>
                <a:cubicBezTo>
                  <a:pt x="4793" y="6079"/>
                  <a:pt x="4813" y="6104"/>
                  <a:pt x="4882" y="6041"/>
                </a:cubicBezTo>
                <a:close/>
                <a:moveTo>
                  <a:pt x="2699" y="5852"/>
                </a:moveTo>
                <a:cubicBezTo>
                  <a:pt x="2715" y="5852"/>
                  <a:pt x="2793" y="6003"/>
                  <a:pt x="2815" y="6053"/>
                </a:cubicBezTo>
                <a:cubicBezTo>
                  <a:pt x="2836" y="6104"/>
                  <a:pt x="2836" y="6242"/>
                  <a:pt x="2809" y="6255"/>
                </a:cubicBezTo>
                <a:cubicBezTo>
                  <a:pt x="2783" y="6268"/>
                  <a:pt x="2767" y="6116"/>
                  <a:pt x="2762" y="6053"/>
                </a:cubicBezTo>
                <a:cubicBezTo>
                  <a:pt x="2757" y="5990"/>
                  <a:pt x="2704" y="5990"/>
                  <a:pt x="2678" y="5952"/>
                </a:cubicBezTo>
                <a:cubicBezTo>
                  <a:pt x="2651" y="5915"/>
                  <a:pt x="2593" y="5729"/>
                  <a:pt x="2636" y="5763"/>
                </a:cubicBezTo>
                <a:cubicBezTo>
                  <a:pt x="2651" y="5776"/>
                  <a:pt x="2683" y="5852"/>
                  <a:pt x="2699" y="5852"/>
                </a:cubicBezTo>
                <a:close/>
                <a:moveTo>
                  <a:pt x="5234" y="4033"/>
                </a:moveTo>
                <a:cubicBezTo>
                  <a:pt x="5220" y="4070"/>
                  <a:pt x="5297" y="4125"/>
                  <a:pt x="5312" y="4074"/>
                </a:cubicBezTo>
                <a:cubicBezTo>
                  <a:pt x="5326" y="4024"/>
                  <a:pt x="5269" y="3940"/>
                  <a:pt x="5234" y="4033"/>
                </a:cubicBezTo>
                <a:close/>
                <a:moveTo>
                  <a:pt x="5438" y="4108"/>
                </a:moveTo>
                <a:cubicBezTo>
                  <a:pt x="5382" y="4146"/>
                  <a:pt x="5434" y="4243"/>
                  <a:pt x="5469" y="4209"/>
                </a:cubicBezTo>
                <a:cubicBezTo>
                  <a:pt x="5504" y="4176"/>
                  <a:pt x="5487" y="4074"/>
                  <a:pt x="5438" y="4108"/>
                </a:cubicBezTo>
                <a:close/>
                <a:moveTo>
                  <a:pt x="3961" y="1991"/>
                </a:moveTo>
                <a:cubicBezTo>
                  <a:pt x="3935" y="2046"/>
                  <a:pt x="3961" y="2218"/>
                  <a:pt x="3951" y="2234"/>
                </a:cubicBezTo>
                <a:cubicBezTo>
                  <a:pt x="3940" y="2251"/>
                  <a:pt x="3954" y="2327"/>
                  <a:pt x="3982" y="2310"/>
                </a:cubicBezTo>
                <a:cubicBezTo>
                  <a:pt x="4010" y="2293"/>
                  <a:pt x="4024" y="2134"/>
                  <a:pt x="4045" y="2134"/>
                </a:cubicBezTo>
                <a:cubicBezTo>
                  <a:pt x="4067" y="2134"/>
                  <a:pt x="4175" y="2075"/>
                  <a:pt x="4193" y="2167"/>
                </a:cubicBezTo>
                <a:cubicBezTo>
                  <a:pt x="4210" y="2259"/>
                  <a:pt x="4210" y="2218"/>
                  <a:pt x="4259" y="2226"/>
                </a:cubicBezTo>
                <a:cubicBezTo>
                  <a:pt x="4308" y="2234"/>
                  <a:pt x="4347" y="2109"/>
                  <a:pt x="4351" y="2066"/>
                </a:cubicBezTo>
                <a:cubicBezTo>
                  <a:pt x="4354" y="2024"/>
                  <a:pt x="4326" y="1940"/>
                  <a:pt x="4259" y="1957"/>
                </a:cubicBezTo>
                <a:cubicBezTo>
                  <a:pt x="4193" y="1974"/>
                  <a:pt x="3989" y="1932"/>
                  <a:pt x="3961" y="1991"/>
                </a:cubicBezTo>
                <a:close/>
                <a:moveTo>
                  <a:pt x="4091" y="2436"/>
                </a:moveTo>
                <a:cubicBezTo>
                  <a:pt x="4067" y="2473"/>
                  <a:pt x="4081" y="2596"/>
                  <a:pt x="4119" y="2604"/>
                </a:cubicBezTo>
                <a:cubicBezTo>
                  <a:pt x="4158" y="2613"/>
                  <a:pt x="4224" y="2545"/>
                  <a:pt x="4231" y="2596"/>
                </a:cubicBezTo>
                <a:cubicBezTo>
                  <a:pt x="4238" y="2646"/>
                  <a:pt x="4263" y="2873"/>
                  <a:pt x="4326" y="2798"/>
                </a:cubicBezTo>
                <a:cubicBezTo>
                  <a:pt x="4389" y="2722"/>
                  <a:pt x="4386" y="2655"/>
                  <a:pt x="4403" y="2646"/>
                </a:cubicBezTo>
                <a:cubicBezTo>
                  <a:pt x="4421" y="2638"/>
                  <a:pt x="4400" y="2453"/>
                  <a:pt x="4372" y="2411"/>
                </a:cubicBezTo>
                <a:cubicBezTo>
                  <a:pt x="4344" y="2369"/>
                  <a:pt x="4252" y="2394"/>
                  <a:pt x="4228" y="2420"/>
                </a:cubicBezTo>
                <a:cubicBezTo>
                  <a:pt x="4203" y="2445"/>
                  <a:pt x="4130" y="2377"/>
                  <a:pt x="4091" y="2436"/>
                </a:cubicBezTo>
                <a:close/>
                <a:moveTo>
                  <a:pt x="4487" y="2512"/>
                </a:moveTo>
                <a:cubicBezTo>
                  <a:pt x="4491" y="2535"/>
                  <a:pt x="4519" y="2579"/>
                  <a:pt x="4565" y="2562"/>
                </a:cubicBezTo>
                <a:cubicBezTo>
                  <a:pt x="4610" y="2545"/>
                  <a:pt x="4677" y="2529"/>
                  <a:pt x="4708" y="2520"/>
                </a:cubicBezTo>
                <a:cubicBezTo>
                  <a:pt x="4740" y="2512"/>
                  <a:pt x="4747" y="2386"/>
                  <a:pt x="4712" y="2377"/>
                </a:cubicBezTo>
                <a:cubicBezTo>
                  <a:pt x="4677" y="2369"/>
                  <a:pt x="4649" y="2294"/>
                  <a:pt x="4617" y="2319"/>
                </a:cubicBezTo>
                <a:cubicBezTo>
                  <a:pt x="4586" y="2344"/>
                  <a:pt x="4477" y="2453"/>
                  <a:pt x="4487" y="2512"/>
                </a:cubicBezTo>
                <a:close/>
                <a:moveTo>
                  <a:pt x="4477" y="2159"/>
                </a:moveTo>
                <a:cubicBezTo>
                  <a:pt x="4462" y="2247"/>
                  <a:pt x="4617" y="2293"/>
                  <a:pt x="4600" y="2193"/>
                </a:cubicBezTo>
                <a:cubicBezTo>
                  <a:pt x="4582" y="2092"/>
                  <a:pt x="4494" y="2058"/>
                  <a:pt x="4477" y="2159"/>
                </a:cubicBezTo>
                <a:close/>
                <a:moveTo>
                  <a:pt x="4505" y="1730"/>
                </a:moveTo>
                <a:cubicBezTo>
                  <a:pt x="4460" y="1705"/>
                  <a:pt x="4386" y="1672"/>
                  <a:pt x="4386" y="1646"/>
                </a:cubicBezTo>
                <a:cubicBezTo>
                  <a:pt x="4386" y="1621"/>
                  <a:pt x="4365" y="1764"/>
                  <a:pt x="4403" y="1806"/>
                </a:cubicBezTo>
                <a:cubicBezTo>
                  <a:pt x="4442" y="1848"/>
                  <a:pt x="4505" y="1924"/>
                  <a:pt x="4551" y="1966"/>
                </a:cubicBezTo>
                <a:cubicBezTo>
                  <a:pt x="4596" y="2008"/>
                  <a:pt x="4684" y="2016"/>
                  <a:pt x="4712" y="2100"/>
                </a:cubicBezTo>
                <a:cubicBezTo>
                  <a:pt x="4740" y="2184"/>
                  <a:pt x="4835" y="2251"/>
                  <a:pt x="4835" y="2251"/>
                </a:cubicBezTo>
                <a:lnTo>
                  <a:pt x="4947" y="2277"/>
                </a:lnTo>
                <a:cubicBezTo>
                  <a:pt x="4947" y="2277"/>
                  <a:pt x="5024" y="2234"/>
                  <a:pt x="5105" y="2251"/>
                </a:cubicBezTo>
                <a:cubicBezTo>
                  <a:pt x="5185" y="2268"/>
                  <a:pt x="5304" y="2294"/>
                  <a:pt x="5371" y="2285"/>
                </a:cubicBezTo>
                <a:cubicBezTo>
                  <a:pt x="5438" y="2277"/>
                  <a:pt x="5448" y="2226"/>
                  <a:pt x="5455" y="2193"/>
                </a:cubicBezTo>
                <a:cubicBezTo>
                  <a:pt x="5462" y="2159"/>
                  <a:pt x="5333" y="2092"/>
                  <a:pt x="5301" y="2100"/>
                </a:cubicBezTo>
                <a:cubicBezTo>
                  <a:pt x="5269" y="2108"/>
                  <a:pt x="5090" y="2108"/>
                  <a:pt x="5038" y="2100"/>
                </a:cubicBezTo>
                <a:cubicBezTo>
                  <a:pt x="4985" y="2091"/>
                  <a:pt x="4919" y="2091"/>
                  <a:pt x="4877" y="2100"/>
                </a:cubicBezTo>
                <a:cubicBezTo>
                  <a:pt x="4835" y="2108"/>
                  <a:pt x="4803" y="2033"/>
                  <a:pt x="4771" y="1991"/>
                </a:cubicBezTo>
                <a:cubicBezTo>
                  <a:pt x="4740" y="1949"/>
                  <a:pt x="4670" y="1815"/>
                  <a:pt x="4628" y="1797"/>
                </a:cubicBezTo>
                <a:cubicBezTo>
                  <a:pt x="4586" y="1781"/>
                  <a:pt x="4593" y="1781"/>
                  <a:pt x="4505" y="1730"/>
                </a:cubicBezTo>
                <a:close/>
                <a:moveTo>
                  <a:pt x="8905" y="3478"/>
                </a:moveTo>
                <a:cubicBezTo>
                  <a:pt x="8891" y="3534"/>
                  <a:pt x="8863" y="3537"/>
                  <a:pt x="8891" y="3654"/>
                </a:cubicBezTo>
                <a:cubicBezTo>
                  <a:pt x="8919" y="3772"/>
                  <a:pt x="8940" y="3839"/>
                  <a:pt x="8965" y="3831"/>
                </a:cubicBezTo>
                <a:cubicBezTo>
                  <a:pt x="8989" y="3822"/>
                  <a:pt x="9074" y="3814"/>
                  <a:pt x="9084" y="3881"/>
                </a:cubicBezTo>
                <a:cubicBezTo>
                  <a:pt x="9095" y="3949"/>
                  <a:pt x="9123" y="4008"/>
                  <a:pt x="9182" y="3965"/>
                </a:cubicBezTo>
                <a:cubicBezTo>
                  <a:pt x="9242" y="3923"/>
                  <a:pt x="9291" y="3898"/>
                  <a:pt x="9305" y="3848"/>
                </a:cubicBezTo>
                <a:cubicBezTo>
                  <a:pt x="9319" y="3797"/>
                  <a:pt x="9414" y="3789"/>
                  <a:pt x="9414" y="3789"/>
                </a:cubicBezTo>
                <a:cubicBezTo>
                  <a:pt x="9414" y="3789"/>
                  <a:pt x="9491" y="3646"/>
                  <a:pt x="9463" y="3588"/>
                </a:cubicBezTo>
                <a:cubicBezTo>
                  <a:pt x="9435" y="3529"/>
                  <a:pt x="9368" y="3486"/>
                  <a:pt x="9336" y="3478"/>
                </a:cubicBezTo>
                <a:cubicBezTo>
                  <a:pt x="9305" y="3470"/>
                  <a:pt x="9273" y="3537"/>
                  <a:pt x="9203" y="3537"/>
                </a:cubicBezTo>
                <a:cubicBezTo>
                  <a:pt x="9133" y="3537"/>
                  <a:pt x="9088" y="3604"/>
                  <a:pt x="9059" y="3537"/>
                </a:cubicBezTo>
                <a:cubicBezTo>
                  <a:pt x="9032" y="3470"/>
                  <a:pt x="8916" y="3436"/>
                  <a:pt x="8905" y="3478"/>
                </a:cubicBezTo>
                <a:close/>
                <a:moveTo>
                  <a:pt x="5917" y="1814"/>
                </a:moveTo>
                <a:cubicBezTo>
                  <a:pt x="5956" y="1882"/>
                  <a:pt x="5978" y="1840"/>
                  <a:pt x="6026" y="1865"/>
                </a:cubicBezTo>
                <a:cubicBezTo>
                  <a:pt x="6074" y="1890"/>
                  <a:pt x="6113" y="2075"/>
                  <a:pt x="6138" y="2100"/>
                </a:cubicBezTo>
                <a:cubicBezTo>
                  <a:pt x="6164" y="2125"/>
                  <a:pt x="6199" y="2100"/>
                  <a:pt x="6215" y="2049"/>
                </a:cubicBezTo>
                <a:cubicBezTo>
                  <a:pt x="6231" y="1999"/>
                  <a:pt x="6254" y="1823"/>
                  <a:pt x="6254" y="1823"/>
                </a:cubicBezTo>
                <a:cubicBezTo>
                  <a:pt x="6254" y="1823"/>
                  <a:pt x="6254" y="1991"/>
                  <a:pt x="6292" y="2024"/>
                </a:cubicBezTo>
                <a:cubicBezTo>
                  <a:pt x="6331" y="2058"/>
                  <a:pt x="6427" y="1999"/>
                  <a:pt x="6453" y="2008"/>
                </a:cubicBezTo>
                <a:cubicBezTo>
                  <a:pt x="6478" y="2016"/>
                  <a:pt x="6629" y="2066"/>
                  <a:pt x="6671" y="2117"/>
                </a:cubicBezTo>
                <a:cubicBezTo>
                  <a:pt x="6712" y="2167"/>
                  <a:pt x="6815" y="2201"/>
                  <a:pt x="6844" y="2310"/>
                </a:cubicBezTo>
                <a:cubicBezTo>
                  <a:pt x="6873" y="2419"/>
                  <a:pt x="6876" y="2797"/>
                  <a:pt x="6892" y="2839"/>
                </a:cubicBezTo>
                <a:cubicBezTo>
                  <a:pt x="6908" y="2881"/>
                  <a:pt x="6962" y="2705"/>
                  <a:pt x="6975" y="2663"/>
                </a:cubicBezTo>
                <a:cubicBezTo>
                  <a:pt x="6988" y="2621"/>
                  <a:pt x="7055" y="2646"/>
                  <a:pt x="7078" y="2705"/>
                </a:cubicBezTo>
                <a:cubicBezTo>
                  <a:pt x="7100" y="2764"/>
                  <a:pt x="7151" y="2907"/>
                  <a:pt x="7148" y="2965"/>
                </a:cubicBezTo>
                <a:cubicBezTo>
                  <a:pt x="7145" y="3024"/>
                  <a:pt x="7136" y="3116"/>
                  <a:pt x="7116" y="3083"/>
                </a:cubicBezTo>
                <a:cubicBezTo>
                  <a:pt x="7097" y="3049"/>
                  <a:pt x="7065" y="3058"/>
                  <a:pt x="7078" y="2990"/>
                </a:cubicBezTo>
                <a:cubicBezTo>
                  <a:pt x="7091" y="2923"/>
                  <a:pt x="7097" y="2780"/>
                  <a:pt x="7071" y="2780"/>
                </a:cubicBezTo>
                <a:cubicBezTo>
                  <a:pt x="7046" y="2780"/>
                  <a:pt x="7023" y="2780"/>
                  <a:pt x="7023" y="2780"/>
                </a:cubicBezTo>
                <a:cubicBezTo>
                  <a:pt x="7023" y="2780"/>
                  <a:pt x="6975" y="2747"/>
                  <a:pt x="6943" y="2873"/>
                </a:cubicBezTo>
                <a:cubicBezTo>
                  <a:pt x="6911" y="2999"/>
                  <a:pt x="6937" y="3125"/>
                  <a:pt x="6959" y="3125"/>
                </a:cubicBezTo>
                <a:cubicBezTo>
                  <a:pt x="6982" y="3125"/>
                  <a:pt x="7033" y="3125"/>
                  <a:pt x="7033" y="3158"/>
                </a:cubicBezTo>
                <a:cubicBezTo>
                  <a:pt x="7033" y="3192"/>
                  <a:pt x="6978" y="3293"/>
                  <a:pt x="6982" y="3352"/>
                </a:cubicBezTo>
                <a:cubicBezTo>
                  <a:pt x="6985" y="3411"/>
                  <a:pt x="7026" y="3612"/>
                  <a:pt x="7039" y="3654"/>
                </a:cubicBezTo>
                <a:cubicBezTo>
                  <a:pt x="7052" y="3696"/>
                  <a:pt x="7119" y="3738"/>
                  <a:pt x="7139" y="3747"/>
                </a:cubicBezTo>
                <a:cubicBezTo>
                  <a:pt x="7158" y="3755"/>
                  <a:pt x="7094" y="3763"/>
                  <a:pt x="7110" y="3822"/>
                </a:cubicBezTo>
                <a:cubicBezTo>
                  <a:pt x="7126" y="3881"/>
                  <a:pt x="7151" y="4024"/>
                  <a:pt x="7187" y="4057"/>
                </a:cubicBezTo>
                <a:cubicBezTo>
                  <a:pt x="7222" y="4091"/>
                  <a:pt x="7321" y="4242"/>
                  <a:pt x="7334" y="4310"/>
                </a:cubicBezTo>
                <a:cubicBezTo>
                  <a:pt x="7347" y="4377"/>
                  <a:pt x="7424" y="4259"/>
                  <a:pt x="7440" y="4251"/>
                </a:cubicBezTo>
                <a:cubicBezTo>
                  <a:pt x="7456" y="4243"/>
                  <a:pt x="7453" y="4427"/>
                  <a:pt x="7498" y="4436"/>
                </a:cubicBezTo>
                <a:cubicBezTo>
                  <a:pt x="7543" y="4444"/>
                  <a:pt x="7559" y="4419"/>
                  <a:pt x="7597" y="4343"/>
                </a:cubicBezTo>
                <a:cubicBezTo>
                  <a:pt x="7636" y="4268"/>
                  <a:pt x="7626" y="4167"/>
                  <a:pt x="7629" y="4091"/>
                </a:cubicBezTo>
                <a:cubicBezTo>
                  <a:pt x="7633" y="4016"/>
                  <a:pt x="7629" y="3957"/>
                  <a:pt x="7671" y="3982"/>
                </a:cubicBezTo>
                <a:cubicBezTo>
                  <a:pt x="7713" y="4007"/>
                  <a:pt x="7735" y="3965"/>
                  <a:pt x="7732" y="3881"/>
                </a:cubicBezTo>
                <a:cubicBezTo>
                  <a:pt x="7729" y="3797"/>
                  <a:pt x="7694" y="3696"/>
                  <a:pt x="7761" y="3671"/>
                </a:cubicBezTo>
                <a:cubicBezTo>
                  <a:pt x="7828" y="3646"/>
                  <a:pt x="7863" y="3537"/>
                  <a:pt x="7905" y="3537"/>
                </a:cubicBezTo>
                <a:cubicBezTo>
                  <a:pt x="7947" y="3537"/>
                  <a:pt x="8062" y="3579"/>
                  <a:pt x="8075" y="3537"/>
                </a:cubicBezTo>
                <a:cubicBezTo>
                  <a:pt x="8088" y="3495"/>
                  <a:pt x="8143" y="3244"/>
                  <a:pt x="8178" y="3236"/>
                </a:cubicBezTo>
                <a:cubicBezTo>
                  <a:pt x="8213" y="3227"/>
                  <a:pt x="8306" y="3268"/>
                  <a:pt x="8389" y="3234"/>
                </a:cubicBezTo>
                <a:cubicBezTo>
                  <a:pt x="8473" y="3201"/>
                  <a:pt x="8563" y="3075"/>
                  <a:pt x="8591" y="3083"/>
                </a:cubicBezTo>
                <a:cubicBezTo>
                  <a:pt x="8620" y="3091"/>
                  <a:pt x="8691" y="3091"/>
                  <a:pt x="8668" y="3041"/>
                </a:cubicBezTo>
                <a:cubicBezTo>
                  <a:pt x="8646" y="2990"/>
                  <a:pt x="8614" y="2873"/>
                  <a:pt x="8566" y="2873"/>
                </a:cubicBezTo>
                <a:cubicBezTo>
                  <a:pt x="8517" y="2873"/>
                  <a:pt x="8510" y="2614"/>
                  <a:pt x="8522" y="2614"/>
                </a:cubicBezTo>
                <a:cubicBezTo>
                  <a:pt x="8535" y="2614"/>
                  <a:pt x="8652" y="2713"/>
                  <a:pt x="8649" y="2797"/>
                </a:cubicBezTo>
                <a:cubicBezTo>
                  <a:pt x="8646" y="2881"/>
                  <a:pt x="8668" y="2990"/>
                  <a:pt x="8732" y="2957"/>
                </a:cubicBezTo>
                <a:cubicBezTo>
                  <a:pt x="8797" y="2923"/>
                  <a:pt x="8787" y="2797"/>
                  <a:pt x="8774" y="2764"/>
                </a:cubicBezTo>
                <a:cubicBezTo>
                  <a:pt x="8761" y="2730"/>
                  <a:pt x="8752" y="2646"/>
                  <a:pt x="8739" y="2587"/>
                </a:cubicBezTo>
                <a:cubicBezTo>
                  <a:pt x="8726" y="2528"/>
                  <a:pt x="8695" y="2344"/>
                  <a:pt x="8763" y="2327"/>
                </a:cubicBezTo>
                <a:cubicBezTo>
                  <a:pt x="8830" y="2310"/>
                  <a:pt x="8957" y="2503"/>
                  <a:pt x="8954" y="2369"/>
                </a:cubicBezTo>
                <a:cubicBezTo>
                  <a:pt x="8950" y="2234"/>
                  <a:pt x="8954" y="2091"/>
                  <a:pt x="8973" y="2016"/>
                </a:cubicBezTo>
                <a:cubicBezTo>
                  <a:pt x="8992" y="1940"/>
                  <a:pt x="9034" y="1890"/>
                  <a:pt x="9011" y="1865"/>
                </a:cubicBezTo>
                <a:cubicBezTo>
                  <a:pt x="8989" y="1840"/>
                  <a:pt x="8960" y="1898"/>
                  <a:pt x="8938" y="1772"/>
                </a:cubicBezTo>
                <a:cubicBezTo>
                  <a:pt x="8915" y="1646"/>
                  <a:pt x="8957" y="1554"/>
                  <a:pt x="8982" y="1503"/>
                </a:cubicBezTo>
                <a:cubicBezTo>
                  <a:pt x="9008" y="1453"/>
                  <a:pt x="9143" y="1125"/>
                  <a:pt x="9217" y="1075"/>
                </a:cubicBezTo>
                <a:cubicBezTo>
                  <a:pt x="9290" y="1024"/>
                  <a:pt x="9342" y="831"/>
                  <a:pt x="9290" y="789"/>
                </a:cubicBezTo>
                <a:cubicBezTo>
                  <a:pt x="9239" y="747"/>
                  <a:pt x="9136" y="672"/>
                  <a:pt x="9069" y="806"/>
                </a:cubicBezTo>
                <a:cubicBezTo>
                  <a:pt x="9002" y="941"/>
                  <a:pt x="8963" y="1066"/>
                  <a:pt x="8886" y="1024"/>
                </a:cubicBezTo>
                <a:cubicBezTo>
                  <a:pt x="8809" y="982"/>
                  <a:pt x="8798" y="760"/>
                  <a:pt x="8754" y="645"/>
                </a:cubicBezTo>
                <a:cubicBezTo>
                  <a:pt x="8690" y="479"/>
                  <a:pt x="8729" y="151"/>
                  <a:pt x="8662" y="176"/>
                </a:cubicBezTo>
                <a:cubicBezTo>
                  <a:pt x="8594" y="201"/>
                  <a:pt x="8594" y="201"/>
                  <a:pt x="8594" y="201"/>
                </a:cubicBezTo>
                <a:cubicBezTo>
                  <a:pt x="8594" y="201"/>
                  <a:pt x="8516" y="167"/>
                  <a:pt x="8467" y="192"/>
                </a:cubicBezTo>
                <a:cubicBezTo>
                  <a:pt x="8403" y="225"/>
                  <a:pt x="8361" y="318"/>
                  <a:pt x="8324" y="298"/>
                </a:cubicBezTo>
                <a:cubicBezTo>
                  <a:pt x="8253" y="259"/>
                  <a:pt x="8188" y="349"/>
                  <a:pt x="8170" y="358"/>
                </a:cubicBezTo>
                <a:cubicBezTo>
                  <a:pt x="8013" y="440"/>
                  <a:pt x="7887" y="328"/>
                  <a:pt x="7863" y="320"/>
                </a:cubicBezTo>
                <a:cubicBezTo>
                  <a:pt x="7845" y="314"/>
                  <a:pt x="7973" y="355"/>
                  <a:pt x="8073" y="320"/>
                </a:cubicBezTo>
                <a:cubicBezTo>
                  <a:pt x="8149" y="293"/>
                  <a:pt x="8277" y="230"/>
                  <a:pt x="8340" y="205"/>
                </a:cubicBezTo>
                <a:cubicBezTo>
                  <a:pt x="8403" y="180"/>
                  <a:pt x="8353" y="120"/>
                  <a:pt x="8330" y="114"/>
                </a:cubicBezTo>
                <a:cubicBezTo>
                  <a:pt x="8249" y="93"/>
                  <a:pt x="8126" y="13"/>
                  <a:pt x="8029" y="1"/>
                </a:cubicBezTo>
                <a:cubicBezTo>
                  <a:pt x="7952" y="-8"/>
                  <a:pt x="7903" y="47"/>
                  <a:pt x="7827" y="52"/>
                </a:cubicBezTo>
                <a:cubicBezTo>
                  <a:pt x="7729" y="58"/>
                  <a:pt x="7613" y="44"/>
                  <a:pt x="7537" y="157"/>
                </a:cubicBezTo>
                <a:cubicBezTo>
                  <a:pt x="7469" y="256"/>
                  <a:pt x="7383" y="267"/>
                  <a:pt x="7376" y="285"/>
                </a:cubicBezTo>
                <a:cubicBezTo>
                  <a:pt x="7338" y="386"/>
                  <a:pt x="7302" y="638"/>
                  <a:pt x="7267" y="571"/>
                </a:cubicBezTo>
                <a:cubicBezTo>
                  <a:pt x="7232" y="504"/>
                  <a:pt x="7225" y="336"/>
                  <a:pt x="7180" y="403"/>
                </a:cubicBezTo>
                <a:cubicBezTo>
                  <a:pt x="7135" y="470"/>
                  <a:pt x="7177" y="638"/>
                  <a:pt x="7139" y="755"/>
                </a:cubicBezTo>
                <a:cubicBezTo>
                  <a:pt x="7100" y="873"/>
                  <a:pt x="6991" y="856"/>
                  <a:pt x="6959" y="814"/>
                </a:cubicBezTo>
                <a:cubicBezTo>
                  <a:pt x="6927" y="773"/>
                  <a:pt x="6895" y="739"/>
                  <a:pt x="6767" y="755"/>
                </a:cubicBezTo>
                <a:cubicBezTo>
                  <a:pt x="6638" y="773"/>
                  <a:pt x="6497" y="873"/>
                  <a:pt x="6526" y="974"/>
                </a:cubicBezTo>
                <a:cubicBezTo>
                  <a:pt x="6555" y="1075"/>
                  <a:pt x="6468" y="1133"/>
                  <a:pt x="6446" y="1083"/>
                </a:cubicBezTo>
                <a:cubicBezTo>
                  <a:pt x="6424" y="1033"/>
                  <a:pt x="6321" y="1142"/>
                  <a:pt x="6327" y="1243"/>
                </a:cubicBezTo>
                <a:cubicBezTo>
                  <a:pt x="6334" y="1343"/>
                  <a:pt x="6311" y="1461"/>
                  <a:pt x="6257" y="1436"/>
                </a:cubicBezTo>
                <a:cubicBezTo>
                  <a:pt x="6202" y="1411"/>
                  <a:pt x="6164" y="1495"/>
                  <a:pt x="6161" y="1579"/>
                </a:cubicBezTo>
                <a:cubicBezTo>
                  <a:pt x="6157" y="1663"/>
                  <a:pt x="6036" y="1722"/>
                  <a:pt x="6026" y="1722"/>
                </a:cubicBezTo>
                <a:cubicBezTo>
                  <a:pt x="6016" y="1722"/>
                  <a:pt x="5859" y="1714"/>
                  <a:pt x="5917" y="1814"/>
                </a:cubicBezTo>
                <a:close/>
                <a:moveTo>
                  <a:pt x="5197" y="9973"/>
                </a:moveTo>
                <a:cubicBezTo>
                  <a:pt x="5192" y="10099"/>
                  <a:pt x="5245" y="10061"/>
                  <a:pt x="5308" y="10061"/>
                </a:cubicBezTo>
                <a:cubicBezTo>
                  <a:pt x="5371" y="10061"/>
                  <a:pt x="5482" y="10036"/>
                  <a:pt x="5503" y="10098"/>
                </a:cubicBezTo>
                <a:cubicBezTo>
                  <a:pt x="5524" y="10162"/>
                  <a:pt x="5618" y="10262"/>
                  <a:pt x="5645" y="10313"/>
                </a:cubicBezTo>
                <a:cubicBezTo>
                  <a:pt x="5671" y="10363"/>
                  <a:pt x="5755" y="10376"/>
                  <a:pt x="5761" y="10325"/>
                </a:cubicBezTo>
                <a:cubicBezTo>
                  <a:pt x="5766" y="10275"/>
                  <a:pt x="5703" y="10136"/>
                  <a:pt x="5666" y="10149"/>
                </a:cubicBezTo>
                <a:cubicBezTo>
                  <a:pt x="5629" y="10162"/>
                  <a:pt x="5550" y="10061"/>
                  <a:pt x="5508" y="9973"/>
                </a:cubicBezTo>
                <a:cubicBezTo>
                  <a:pt x="5466" y="9884"/>
                  <a:pt x="5387" y="9884"/>
                  <a:pt x="5355" y="9884"/>
                </a:cubicBezTo>
                <a:cubicBezTo>
                  <a:pt x="5324" y="9885"/>
                  <a:pt x="5197" y="9973"/>
                  <a:pt x="5197" y="9973"/>
                </a:cubicBezTo>
                <a:close/>
                <a:moveTo>
                  <a:pt x="5581" y="9620"/>
                </a:moveTo>
                <a:cubicBezTo>
                  <a:pt x="5533" y="9632"/>
                  <a:pt x="5545" y="9771"/>
                  <a:pt x="5603" y="9746"/>
                </a:cubicBezTo>
                <a:cubicBezTo>
                  <a:pt x="5661" y="9721"/>
                  <a:pt x="5629" y="9607"/>
                  <a:pt x="5581" y="9620"/>
                </a:cubicBezTo>
                <a:close/>
                <a:moveTo>
                  <a:pt x="5608" y="10664"/>
                </a:moveTo>
                <a:cubicBezTo>
                  <a:pt x="5560" y="10684"/>
                  <a:pt x="5571" y="10909"/>
                  <a:pt x="5629" y="10868"/>
                </a:cubicBezTo>
                <a:cubicBezTo>
                  <a:pt x="5687" y="10827"/>
                  <a:pt x="5655" y="10643"/>
                  <a:pt x="5608" y="10664"/>
                </a:cubicBezTo>
                <a:close/>
                <a:moveTo>
                  <a:pt x="6302" y="10525"/>
                </a:moveTo>
                <a:cubicBezTo>
                  <a:pt x="6254" y="10546"/>
                  <a:pt x="6266" y="10771"/>
                  <a:pt x="6323" y="10729"/>
                </a:cubicBezTo>
                <a:cubicBezTo>
                  <a:pt x="6381" y="10689"/>
                  <a:pt x="6350" y="10504"/>
                  <a:pt x="6302" y="10525"/>
                </a:cubicBezTo>
                <a:close/>
                <a:moveTo>
                  <a:pt x="5824" y="10578"/>
                </a:moveTo>
                <a:cubicBezTo>
                  <a:pt x="5824" y="10578"/>
                  <a:pt x="5881" y="10603"/>
                  <a:pt x="5918" y="10603"/>
                </a:cubicBezTo>
                <a:cubicBezTo>
                  <a:pt x="5955" y="10603"/>
                  <a:pt x="5976" y="10653"/>
                  <a:pt x="6008" y="10691"/>
                </a:cubicBezTo>
                <a:cubicBezTo>
                  <a:pt x="6039" y="10729"/>
                  <a:pt x="6097" y="10641"/>
                  <a:pt x="6118" y="10641"/>
                </a:cubicBezTo>
                <a:cubicBezTo>
                  <a:pt x="6139" y="10641"/>
                  <a:pt x="6166" y="10792"/>
                  <a:pt x="6171" y="10628"/>
                </a:cubicBezTo>
                <a:cubicBezTo>
                  <a:pt x="6176" y="10464"/>
                  <a:pt x="6108" y="10388"/>
                  <a:pt x="6066" y="10363"/>
                </a:cubicBezTo>
                <a:cubicBezTo>
                  <a:pt x="6023" y="10338"/>
                  <a:pt x="5976" y="10363"/>
                  <a:pt x="5945" y="10376"/>
                </a:cubicBezTo>
                <a:cubicBezTo>
                  <a:pt x="5913" y="10388"/>
                  <a:pt x="5824" y="10578"/>
                  <a:pt x="5824" y="10578"/>
                </a:cubicBezTo>
                <a:close/>
                <a:moveTo>
                  <a:pt x="10053" y="8120"/>
                </a:moveTo>
                <a:cubicBezTo>
                  <a:pt x="9991" y="8203"/>
                  <a:pt x="9932" y="8334"/>
                  <a:pt x="9916" y="8334"/>
                </a:cubicBezTo>
                <a:cubicBezTo>
                  <a:pt x="9901" y="8334"/>
                  <a:pt x="9853" y="8423"/>
                  <a:pt x="9822" y="8612"/>
                </a:cubicBezTo>
                <a:cubicBezTo>
                  <a:pt x="9790" y="8801"/>
                  <a:pt x="9827" y="8964"/>
                  <a:pt x="9769" y="9028"/>
                </a:cubicBezTo>
                <a:cubicBezTo>
                  <a:pt x="9711" y="9090"/>
                  <a:pt x="9586" y="9191"/>
                  <a:pt x="9544" y="9292"/>
                </a:cubicBezTo>
                <a:cubicBezTo>
                  <a:pt x="9502" y="9393"/>
                  <a:pt x="9469" y="9783"/>
                  <a:pt x="9416" y="9947"/>
                </a:cubicBezTo>
                <a:cubicBezTo>
                  <a:pt x="9364" y="10111"/>
                  <a:pt x="9416" y="10262"/>
                  <a:pt x="9427" y="10363"/>
                </a:cubicBezTo>
                <a:cubicBezTo>
                  <a:pt x="9438" y="10464"/>
                  <a:pt x="9474" y="10653"/>
                  <a:pt x="9416" y="10830"/>
                </a:cubicBezTo>
                <a:cubicBezTo>
                  <a:pt x="9359" y="11006"/>
                  <a:pt x="9364" y="11094"/>
                  <a:pt x="9338" y="11107"/>
                </a:cubicBezTo>
                <a:cubicBezTo>
                  <a:pt x="9311" y="11120"/>
                  <a:pt x="9364" y="11170"/>
                  <a:pt x="9375" y="11296"/>
                </a:cubicBezTo>
                <a:cubicBezTo>
                  <a:pt x="9385" y="11422"/>
                  <a:pt x="9327" y="11548"/>
                  <a:pt x="9427" y="11661"/>
                </a:cubicBezTo>
                <a:cubicBezTo>
                  <a:pt x="9527" y="11775"/>
                  <a:pt x="9619" y="11780"/>
                  <a:pt x="9645" y="11931"/>
                </a:cubicBezTo>
                <a:cubicBezTo>
                  <a:pt x="9671" y="12083"/>
                  <a:pt x="9759" y="12430"/>
                  <a:pt x="9759" y="12430"/>
                </a:cubicBezTo>
                <a:cubicBezTo>
                  <a:pt x="9759" y="12430"/>
                  <a:pt x="9853" y="12632"/>
                  <a:pt x="9901" y="12720"/>
                </a:cubicBezTo>
                <a:cubicBezTo>
                  <a:pt x="9948" y="12809"/>
                  <a:pt x="9964" y="12758"/>
                  <a:pt x="9974" y="12670"/>
                </a:cubicBezTo>
                <a:cubicBezTo>
                  <a:pt x="9985" y="12581"/>
                  <a:pt x="10048" y="12569"/>
                  <a:pt x="10122" y="12569"/>
                </a:cubicBezTo>
                <a:cubicBezTo>
                  <a:pt x="10195" y="12569"/>
                  <a:pt x="10248" y="12607"/>
                  <a:pt x="10321" y="12582"/>
                </a:cubicBezTo>
                <a:cubicBezTo>
                  <a:pt x="10395" y="12556"/>
                  <a:pt x="10449" y="12339"/>
                  <a:pt x="10475" y="12314"/>
                </a:cubicBezTo>
                <a:cubicBezTo>
                  <a:pt x="10501" y="12289"/>
                  <a:pt x="10611" y="12254"/>
                  <a:pt x="10679" y="12355"/>
                </a:cubicBezTo>
                <a:cubicBezTo>
                  <a:pt x="10748" y="12456"/>
                  <a:pt x="10737" y="12594"/>
                  <a:pt x="10774" y="12682"/>
                </a:cubicBezTo>
                <a:cubicBezTo>
                  <a:pt x="10811" y="12771"/>
                  <a:pt x="10874" y="12720"/>
                  <a:pt x="10921" y="12632"/>
                </a:cubicBezTo>
                <a:cubicBezTo>
                  <a:pt x="10969" y="12544"/>
                  <a:pt x="10947" y="12582"/>
                  <a:pt x="11005" y="12657"/>
                </a:cubicBezTo>
                <a:cubicBezTo>
                  <a:pt x="11063" y="12733"/>
                  <a:pt x="11090" y="12809"/>
                  <a:pt x="11037" y="12922"/>
                </a:cubicBezTo>
                <a:cubicBezTo>
                  <a:pt x="10984" y="13035"/>
                  <a:pt x="11016" y="13212"/>
                  <a:pt x="10984" y="13388"/>
                </a:cubicBezTo>
                <a:cubicBezTo>
                  <a:pt x="10953" y="13565"/>
                  <a:pt x="11014" y="13564"/>
                  <a:pt x="11072" y="13640"/>
                </a:cubicBezTo>
                <a:cubicBezTo>
                  <a:pt x="11130" y="13715"/>
                  <a:pt x="11179" y="14208"/>
                  <a:pt x="11210" y="14296"/>
                </a:cubicBezTo>
                <a:cubicBezTo>
                  <a:pt x="11242" y="14384"/>
                  <a:pt x="11200" y="14636"/>
                  <a:pt x="11237" y="14787"/>
                </a:cubicBezTo>
                <a:cubicBezTo>
                  <a:pt x="11274" y="14939"/>
                  <a:pt x="11291" y="15030"/>
                  <a:pt x="11248" y="15106"/>
                </a:cubicBezTo>
                <a:cubicBezTo>
                  <a:pt x="11206" y="15182"/>
                  <a:pt x="11153" y="15329"/>
                  <a:pt x="11147" y="15581"/>
                </a:cubicBezTo>
                <a:cubicBezTo>
                  <a:pt x="11142" y="15833"/>
                  <a:pt x="11169" y="16009"/>
                  <a:pt x="11189" y="16098"/>
                </a:cubicBezTo>
                <a:cubicBezTo>
                  <a:pt x="11210" y="16186"/>
                  <a:pt x="11263" y="16425"/>
                  <a:pt x="11290" y="16514"/>
                </a:cubicBezTo>
                <a:cubicBezTo>
                  <a:pt x="11316" y="16602"/>
                  <a:pt x="11406" y="16765"/>
                  <a:pt x="11412" y="16904"/>
                </a:cubicBezTo>
                <a:cubicBezTo>
                  <a:pt x="11417" y="17042"/>
                  <a:pt x="11342" y="17257"/>
                  <a:pt x="11368" y="17333"/>
                </a:cubicBezTo>
                <a:cubicBezTo>
                  <a:pt x="11395" y="17409"/>
                  <a:pt x="11410" y="17522"/>
                  <a:pt x="11458" y="17623"/>
                </a:cubicBezTo>
                <a:cubicBezTo>
                  <a:pt x="11505" y="17724"/>
                  <a:pt x="11521" y="17938"/>
                  <a:pt x="11521" y="17938"/>
                </a:cubicBezTo>
                <a:cubicBezTo>
                  <a:pt x="11521" y="17938"/>
                  <a:pt x="11537" y="18026"/>
                  <a:pt x="11542" y="18164"/>
                </a:cubicBezTo>
                <a:cubicBezTo>
                  <a:pt x="11547" y="18303"/>
                  <a:pt x="11552" y="18391"/>
                  <a:pt x="11605" y="18455"/>
                </a:cubicBezTo>
                <a:cubicBezTo>
                  <a:pt x="11658" y="18518"/>
                  <a:pt x="11694" y="18530"/>
                  <a:pt x="11721" y="18467"/>
                </a:cubicBezTo>
                <a:cubicBezTo>
                  <a:pt x="11747" y="18404"/>
                  <a:pt x="11859" y="18281"/>
                  <a:pt x="11927" y="18293"/>
                </a:cubicBezTo>
                <a:cubicBezTo>
                  <a:pt x="11996" y="18306"/>
                  <a:pt x="12094" y="18329"/>
                  <a:pt x="12163" y="18215"/>
                </a:cubicBezTo>
                <a:cubicBezTo>
                  <a:pt x="12231" y="18101"/>
                  <a:pt x="12331" y="17799"/>
                  <a:pt x="12368" y="17711"/>
                </a:cubicBezTo>
                <a:cubicBezTo>
                  <a:pt x="12405" y="17623"/>
                  <a:pt x="12489" y="17459"/>
                  <a:pt x="12478" y="17358"/>
                </a:cubicBezTo>
                <a:cubicBezTo>
                  <a:pt x="12468" y="17257"/>
                  <a:pt x="12407" y="17094"/>
                  <a:pt x="12449" y="17044"/>
                </a:cubicBezTo>
                <a:cubicBezTo>
                  <a:pt x="12491" y="16994"/>
                  <a:pt x="12631" y="16955"/>
                  <a:pt x="12636" y="16879"/>
                </a:cubicBezTo>
                <a:cubicBezTo>
                  <a:pt x="12641" y="16803"/>
                  <a:pt x="12599" y="16489"/>
                  <a:pt x="12589" y="16425"/>
                </a:cubicBezTo>
                <a:cubicBezTo>
                  <a:pt x="12578" y="16363"/>
                  <a:pt x="12615" y="16249"/>
                  <a:pt x="12657" y="16123"/>
                </a:cubicBezTo>
                <a:cubicBezTo>
                  <a:pt x="12699" y="15997"/>
                  <a:pt x="12799" y="15858"/>
                  <a:pt x="12820" y="15807"/>
                </a:cubicBezTo>
                <a:cubicBezTo>
                  <a:pt x="12841" y="15757"/>
                  <a:pt x="12931" y="15594"/>
                  <a:pt x="12941" y="15430"/>
                </a:cubicBezTo>
                <a:cubicBezTo>
                  <a:pt x="12952" y="15266"/>
                  <a:pt x="12920" y="15064"/>
                  <a:pt x="12941" y="14976"/>
                </a:cubicBezTo>
                <a:cubicBezTo>
                  <a:pt x="12962" y="14888"/>
                  <a:pt x="12947" y="14813"/>
                  <a:pt x="12899" y="14712"/>
                </a:cubicBezTo>
                <a:cubicBezTo>
                  <a:pt x="12852" y="14611"/>
                  <a:pt x="12849" y="14378"/>
                  <a:pt x="12833" y="14328"/>
                </a:cubicBezTo>
                <a:cubicBezTo>
                  <a:pt x="12817" y="14278"/>
                  <a:pt x="12841" y="13943"/>
                  <a:pt x="12873" y="13917"/>
                </a:cubicBezTo>
                <a:cubicBezTo>
                  <a:pt x="12904" y="13892"/>
                  <a:pt x="12973" y="13640"/>
                  <a:pt x="13015" y="13527"/>
                </a:cubicBezTo>
                <a:cubicBezTo>
                  <a:pt x="13057" y="13414"/>
                  <a:pt x="13178" y="13061"/>
                  <a:pt x="13236" y="13036"/>
                </a:cubicBezTo>
                <a:cubicBezTo>
                  <a:pt x="13294" y="13010"/>
                  <a:pt x="13383" y="12809"/>
                  <a:pt x="13388" y="12695"/>
                </a:cubicBezTo>
                <a:cubicBezTo>
                  <a:pt x="13394" y="12582"/>
                  <a:pt x="13546" y="12153"/>
                  <a:pt x="13552" y="12065"/>
                </a:cubicBezTo>
                <a:cubicBezTo>
                  <a:pt x="13557" y="11977"/>
                  <a:pt x="13620" y="11649"/>
                  <a:pt x="13594" y="11573"/>
                </a:cubicBezTo>
                <a:cubicBezTo>
                  <a:pt x="13567" y="11498"/>
                  <a:pt x="13362" y="11687"/>
                  <a:pt x="13336" y="11712"/>
                </a:cubicBezTo>
                <a:cubicBezTo>
                  <a:pt x="13310" y="11737"/>
                  <a:pt x="13236" y="11838"/>
                  <a:pt x="13152" y="11826"/>
                </a:cubicBezTo>
                <a:cubicBezTo>
                  <a:pt x="13068" y="11813"/>
                  <a:pt x="13104" y="11649"/>
                  <a:pt x="13099" y="11573"/>
                </a:cubicBezTo>
                <a:cubicBezTo>
                  <a:pt x="13094" y="11498"/>
                  <a:pt x="13005" y="11208"/>
                  <a:pt x="12983" y="11196"/>
                </a:cubicBezTo>
                <a:cubicBezTo>
                  <a:pt x="12962" y="11183"/>
                  <a:pt x="12899" y="11032"/>
                  <a:pt x="12873" y="10880"/>
                </a:cubicBezTo>
                <a:cubicBezTo>
                  <a:pt x="12847" y="10729"/>
                  <a:pt x="12736" y="10630"/>
                  <a:pt x="12694" y="10516"/>
                </a:cubicBezTo>
                <a:cubicBezTo>
                  <a:pt x="12652" y="10403"/>
                  <a:pt x="12699" y="10049"/>
                  <a:pt x="12657" y="9872"/>
                </a:cubicBezTo>
                <a:cubicBezTo>
                  <a:pt x="12615" y="9696"/>
                  <a:pt x="12578" y="9469"/>
                  <a:pt x="12542" y="9305"/>
                </a:cubicBezTo>
                <a:cubicBezTo>
                  <a:pt x="12505" y="9141"/>
                  <a:pt x="12457" y="9002"/>
                  <a:pt x="12447" y="8927"/>
                </a:cubicBezTo>
                <a:cubicBezTo>
                  <a:pt x="12436" y="8851"/>
                  <a:pt x="12405" y="8612"/>
                  <a:pt x="12342" y="8650"/>
                </a:cubicBezTo>
                <a:cubicBezTo>
                  <a:pt x="12279" y="8688"/>
                  <a:pt x="12199" y="8688"/>
                  <a:pt x="12147" y="8839"/>
                </a:cubicBezTo>
                <a:cubicBezTo>
                  <a:pt x="12094" y="8990"/>
                  <a:pt x="12073" y="9002"/>
                  <a:pt x="12063" y="8952"/>
                </a:cubicBezTo>
                <a:cubicBezTo>
                  <a:pt x="12052" y="8902"/>
                  <a:pt x="12216" y="8688"/>
                  <a:pt x="12194" y="8625"/>
                </a:cubicBezTo>
                <a:cubicBezTo>
                  <a:pt x="12173" y="8562"/>
                  <a:pt x="12047" y="8587"/>
                  <a:pt x="11979" y="8587"/>
                </a:cubicBezTo>
                <a:cubicBezTo>
                  <a:pt x="11910" y="8587"/>
                  <a:pt x="11852" y="8486"/>
                  <a:pt x="11800" y="8461"/>
                </a:cubicBezTo>
                <a:cubicBezTo>
                  <a:pt x="11747" y="8435"/>
                  <a:pt x="11722" y="8694"/>
                  <a:pt x="11670" y="8820"/>
                </a:cubicBezTo>
                <a:cubicBezTo>
                  <a:pt x="11617" y="8946"/>
                  <a:pt x="11537" y="8751"/>
                  <a:pt x="11489" y="8751"/>
                </a:cubicBezTo>
                <a:cubicBezTo>
                  <a:pt x="11442" y="8751"/>
                  <a:pt x="11353" y="8587"/>
                  <a:pt x="11353" y="8587"/>
                </a:cubicBezTo>
                <a:cubicBezTo>
                  <a:pt x="11353" y="8587"/>
                  <a:pt x="11263" y="8499"/>
                  <a:pt x="11226" y="8499"/>
                </a:cubicBezTo>
                <a:cubicBezTo>
                  <a:pt x="11189" y="8499"/>
                  <a:pt x="11116" y="8335"/>
                  <a:pt x="11095" y="8335"/>
                </a:cubicBezTo>
                <a:cubicBezTo>
                  <a:pt x="11074" y="8335"/>
                  <a:pt x="11016" y="8221"/>
                  <a:pt x="11058" y="8171"/>
                </a:cubicBezTo>
                <a:cubicBezTo>
                  <a:pt x="11100" y="8121"/>
                  <a:pt x="11190" y="8231"/>
                  <a:pt x="11148" y="7954"/>
                </a:cubicBezTo>
                <a:cubicBezTo>
                  <a:pt x="11106" y="7676"/>
                  <a:pt x="10963" y="7730"/>
                  <a:pt x="10926" y="7768"/>
                </a:cubicBezTo>
                <a:cubicBezTo>
                  <a:pt x="10890" y="7806"/>
                  <a:pt x="10627" y="7793"/>
                  <a:pt x="10606" y="7793"/>
                </a:cubicBezTo>
                <a:cubicBezTo>
                  <a:pt x="10585" y="7793"/>
                  <a:pt x="10432" y="7919"/>
                  <a:pt x="10385" y="7970"/>
                </a:cubicBezTo>
                <a:cubicBezTo>
                  <a:pt x="10337" y="8020"/>
                  <a:pt x="10253" y="8083"/>
                  <a:pt x="10232" y="8108"/>
                </a:cubicBezTo>
                <a:cubicBezTo>
                  <a:pt x="10211" y="8133"/>
                  <a:pt x="10100" y="8057"/>
                  <a:pt x="10053" y="8120"/>
                </a:cubicBezTo>
                <a:close/>
                <a:moveTo>
                  <a:pt x="12426" y="13691"/>
                </a:moveTo>
                <a:cubicBezTo>
                  <a:pt x="12378" y="13665"/>
                  <a:pt x="12394" y="13376"/>
                  <a:pt x="12410" y="13313"/>
                </a:cubicBezTo>
                <a:cubicBezTo>
                  <a:pt x="12426" y="13249"/>
                  <a:pt x="12517" y="13233"/>
                  <a:pt x="12531" y="13287"/>
                </a:cubicBezTo>
                <a:cubicBezTo>
                  <a:pt x="12557" y="13388"/>
                  <a:pt x="12473" y="13716"/>
                  <a:pt x="12426" y="13691"/>
                </a:cubicBezTo>
                <a:close/>
                <a:moveTo>
                  <a:pt x="13488" y="15152"/>
                </a:moveTo>
                <a:cubicBezTo>
                  <a:pt x="13422" y="15107"/>
                  <a:pt x="13415" y="15316"/>
                  <a:pt x="13362" y="15455"/>
                </a:cubicBezTo>
                <a:cubicBezTo>
                  <a:pt x="13309" y="15593"/>
                  <a:pt x="13252" y="15707"/>
                  <a:pt x="13231" y="15694"/>
                </a:cubicBezTo>
                <a:cubicBezTo>
                  <a:pt x="13209" y="15682"/>
                  <a:pt x="13094" y="15783"/>
                  <a:pt x="13131" y="15971"/>
                </a:cubicBezTo>
                <a:cubicBezTo>
                  <a:pt x="13167" y="16160"/>
                  <a:pt x="13162" y="16350"/>
                  <a:pt x="13125" y="16438"/>
                </a:cubicBezTo>
                <a:cubicBezTo>
                  <a:pt x="13088" y="16526"/>
                  <a:pt x="13157" y="16778"/>
                  <a:pt x="13147" y="16917"/>
                </a:cubicBezTo>
                <a:cubicBezTo>
                  <a:pt x="13136" y="17055"/>
                  <a:pt x="13162" y="17143"/>
                  <a:pt x="13236" y="17143"/>
                </a:cubicBezTo>
                <a:cubicBezTo>
                  <a:pt x="13310" y="17143"/>
                  <a:pt x="13336" y="17081"/>
                  <a:pt x="13367" y="16917"/>
                </a:cubicBezTo>
                <a:cubicBezTo>
                  <a:pt x="13399" y="16753"/>
                  <a:pt x="13404" y="16589"/>
                  <a:pt x="13436" y="16451"/>
                </a:cubicBezTo>
                <a:cubicBezTo>
                  <a:pt x="13467" y="16312"/>
                  <a:pt x="13494" y="16022"/>
                  <a:pt x="13509" y="15946"/>
                </a:cubicBezTo>
                <a:cubicBezTo>
                  <a:pt x="13525" y="15871"/>
                  <a:pt x="13557" y="15631"/>
                  <a:pt x="13552" y="15493"/>
                </a:cubicBezTo>
                <a:cubicBezTo>
                  <a:pt x="13546" y="15354"/>
                  <a:pt x="13525" y="15177"/>
                  <a:pt x="13488" y="15152"/>
                </a:cubicBezTo>
                <a:close/>
                <a:moveTo>
                  <a:pt x="15398" y="11914"/>
                </a:moveTo>
                <a:cubicBezTo>
                  <a:pt x="15364" y="11950"/>
                  <a:pt x="15329" y="12556"/>
                  <a:pt x="15392" y="12607"/>
                </a:cubicBezTo>
                <a:cubicBezTo>
                  <a:pt x="15455" y="12657"/>
                  <a:pt x="15498" y="12229"/>
                  <a:pt x="15477" y="12166"/>
                </a:cubicBezTo>
                <a:cubicBezTo>
                  <a:pt x="15456" y="12103"/>
                  <a:pt x="15445" y="11863"/>
                  <a:pt x="15398" y="11914"/>
                </a:cubicBezTo>
                <a:close/>
                <a:moveTo>
                  <a:pt x="10969" y="7213"/>
                </a:moveTo>
                <a:cubicBezTo>
                  <a:pt x="10919" y="7213"/>
                  <a:pt x="10895" y="7402"/>
                  <a:pt x="10926" y="7465"/>
                </a:cubicBezTo>
                <a:cubicBezTo>
                  <a:pt x="10958" y="7528"/>
                  <a:pt x="10990" y="7515"/>
                  <a:pt x="11016" y="7427"/>
                </a:cubicBezTo>
                <a:cubicBezTo>
                  <a:pt x="11042" y="7339"/>
                  <a:pt x="10995" y="7213"/>
                  <a:pt x="10969" y="7213"/>
                </a:cubicBezTo>
                <a:close/>
                <a:moveTo>
                  <a:pt x="10569" y="7414"/>
                </a:moveTo>
                <a:cubicBezTo>
                  <a:pt x="10556" y="7462"/>
                  <a:pt x="10611" y="7478"/>
                  <a:pt x="10621" y="7427"/>
                </a:cubicBezTo>
                <a:cubicBezTo>
                  <a:pt x="10632" y="7376"/>
                  <a:pt x="10605" y="7276"/>
                  <a:pt x="10569" y="7414"/>
                </a:cubicBezTo>
                <a:close/>
                <a:moveTo>
                  <a:pt x="11195" y="7629"/>
                </a:moveTo>
                <a:cubicBezTo>
                  <a:pt x="11175" y="7656"/>
                  <a:pt x="11226" y="7742"/>
                  <a:pt x="11253" y="7767"/>
                </a:cubicBezTo>
                <a:cubicBezTo>
                  <a:pt x="11279" y="7792"/>
                  <a:pt x="11300" y="7868"/>
                  <a:pt x="11321" y="7881"/>
                </a:cubicBezTo>
                <a:cubicBezTo>
                  <a:pt x="11342" y="7893"/>
                  <a:pt x="11410" y="7881"/>
                  <a:pt x="11389" y="7755"/>
                </a:cubicBezTo>
                <a:cubicBezTo>
                  <a:pt x="11368" y="7629"/>
                  <a:pt x="11321" y="7629"/>
                  <a:pt x="11305" y="7629"/>
                </a:cubicBezTo>
                <a:cubicBezTo>
                  <a:pt x="11289" y="7629"/>
                  <a:pt x="11221" y="7591"/>
                  <a:pt x="11195" y="7629"/>
                </a:cubicBezTo>
                <a:close/>
                <a:moveTo>
                  <a:pt x="9937" y="5083"/>
                </a:moveTo>
                <a:cubicBezTo>
                  <a:pt x="9890" y="5102"/>
                  <a:pt x="9885" y="5222"/>
                  <a:pt x="9853" y="5222"/>
                </a:cubicBezTo>
                <a:cubicBezTo>
                  <a:pt x="9822" y="5222"/>
                  <a:pt x="9785" y="5247"/>
                  <a:pt x="9795" y="5335"/>
                </a:cubicBezTo>
                <a:cubicBezTo>
                  <a:pt x="9806" y="5423"/>
                  <a:pt x="9827" y="5486"/>
                  <a:pt x="9795" y="5524"/>
                </a:cubicBezTo>
                <a:cubicBezTo>
                  <a:pt x="9764" y="5562"/>
                  <a:pt x="9801" y="5713"/>
                  <a:pt x="9843" y="5725"/>
                </a:cubicBezTo>
                <a:cubicBezTo>
                  <a:pt x="9885" y="5738"/>
                  <a:pt x="9932" y="5663"/>
                  <a:pt x="9969" y="5625"/>
                </a:cubicBezTo>
                <a:cubicBezTo>
                  <a:pt x="10006" y="5587"/>
                  <a:pt x="10058" y="5511"/>
                  <a:pt x="10058" y="5398"/>
                </a:cubicBezTo>
                <a:cubicBezTo>
                  <a:pt x="10058" y="5284"/>
                  <a:pt x="10048" y="5183"/>
                  <a:pt x="10027" y="5133"/>
                </a:cubicBezTo>
                <a:cubicBezTo>
                  <a:pt x="10006" y="5083"/>
                  <a:pt x="9969" y="5070"/>
                  <a:pt x="9937" y="5083"/>
                </a:cubicBezTo>
                <a:close/>
                <a:moveTo>
                  <a:pt x="9995" y="4705"/>
                </a:moveTo>
                <a:cubicBezTo>
                  <a:pt x="9953" y="4739"/>
                  <a:pt x="9969" y="4868"/>
                  <a:pt x="9990" y="4932"/>
                </a:cubicBezTo>
                <a:cubicBezTo>
                  <a:pt x="10011" y="4994"/>
                  <a:pt x="10048" y="5133"/>
                  <a:pt x="10100" y="5184"/>
                </a:cubicBezTo>
                <a:cubicBezTo>
                  <a:pt x="10153" y="5234"/>
                  <a:pt x="10264" y="5285"/>
                  <a:pt x="10222" y="5335"/>
                </a:cubicBezTo>
                <a:cubicBezTo>
                  <a:pt x="10179" y="5386"/>
                  <a:pt x="10058" y="5634"/>
                  <a:pt x="10047" y="5709"/>
                </a:cubicBezTo>
                <a:cubicBezTo>
                  <a:pt x="10037" y="5785"/>
                  <a:pt x="10185" y="5751"/>
                  <a:pt x="10185" y="5751"/>
                </a:cubicBezTo>
                <a:cubicBezTo>
                  <a:pt x="10185" y="5751"/>
                  <a:pt x="10153" y="5839"/>
                  <a:pt x="10179" y="5864"/>
                </a:cubicBezTo>
                <a:cubicBezTo>
                  <a:pt x="10206" y="5889"/>
                  <a:pt x="10222" y="5776"/>
                  <a:pt x="10264" y="5776"/>
                </a:cubicBezTo>
                <a:cubicBezTo>
                  <a:pt x="10306" y="5776"/>
                  <a:pt x="10390" y="5839"/>
                  <a:pt x="10432" y="5839"/>
                </a:cubicBezTo>
                <a:cubicBezTo>
                  <a:pt x="10474" y="5839"/>
                  <a:pt x="10542" y="5700"/>
                  <a:pt x="10537" y="5612"/>
                </a:cubicBezTo>
                <a:cubicBezTo>
                  <a:pt x="10532" y="5524"/>
                  <a:pt x="10479" y="5385"/>
                  <a:pt x="10432" y="5335"/>
                </a:cubicBezTo>
                <a:cubicBezTo>
                  <a:pt x="10385" y="5284"/>
                  <a:pt x="10332" y="5058"/>
                  <a:pt x="10300" y="5007"/>
                </a:cubicBezTo>
                <a:cubicBezTo>
                  <a:pt x="10269" y="4957"/>
                  <a:pt x="10417" y="4790"/>
                  <a:pt x="10380" y="4702"/>
                </a:cubicBezTo>
                <a:cubicBezTo>
                  <a:pt x="10344" y="4614"/>
                  <a:pt x="10232" y="4667"/>
                  <a:pt x="10190" y="4604"/>
                </a:cubicBezTo>
                <a:cubicBezTo>
                  <a:pt x="10148" y="4541"/>
                  <a:pt x="10111" y="4617"/>
                  <a:pt x="10085" y="4692"/>
                </a:cubicBezTo>
                <a:cubicBezTo>
                  <a:pt x="10058" y="4768"/>
                  <a:pt x="10027" y="4679"/>
                  <a:pt x="9995" y="4705"/>
                </a:cubicBezTo>
                <a:close/>
                <a:moveTo>
                  <a:pt x="10311" y="6809"/>
                </a:moveTo>
                <a:cubicBezTo>
                  <a:pt x="10293" y="6887"/>
                  <a:pt x="10185" y="6835"/>
                  <a:pt x="10121" y="6835"/>
                </a:cubicBezTo>
                <a:cubicBezTo>
                  <a:pt x="10058" y="6835"/>
                  <a:pt x="9932" y="6784"/>
                  <a:pt x="9880" y="6835"/>
                </a:cubicBezTo>
                <a:cubicBezTo>
                  <a:pt x="9827" y="6885"/>
                  <a:pt x="9837" y="7137"/>
                  <a:pt x="9853" y="7251"/>
                </a:cubicBezTo>
                <a:cubicBezTo>
                  <a:pt x="9869" y="7364"/>
                  <a:pt x="9848" y="7427"/>
                  <a:pt x="9827" y="7465"/>
                </a:cubicBezTo>
                <a:cubicBezTo>
                  <a:pt x="9806" y="7503"/>
                  <a:pt x="9801" y="7616"/>
                  <a:pt x="9827" y="7666"/>
                </a:cubicBezTo>
                <a:cubicBezTo>
                  <a:pt x="9853" y="7717"/>
                  <a:pt x="9874" y="7830"/>
                  <a:pt x="9895" y="7843"/>
                </a:cubicBezTo>
                <a:cubicBezTo>
                  <a:pt x="9916" y="7855"/>
                  <a:pt x="9985" y="7805"/>
                  <a:pt x="10011" y="7868"/>
                </a:cubicBezTo>
                <a:cubicBezTo>
                  <a:pt x="10037" y="7931"/>
                  <a:pt x="10064" y="8083"/>
                  <a:pt x="10079" y="8045"/>
                </a:cubicBezTo>
                <a:cubicBezTo>
                  <a:pt x="10095" y="8007"/>
                  <a:pt x="10116" y="7843"/>
                  <a:pt x="10142" y="7881"/>
                </a:cubicBezTo>
                <a:cubicBezTo>
                  <a:pt x="10169" y="7918"/>
                  <a:pt x="10232" y="7868"/>
                  <a:pt x="10279" y="7855"/>
                </a:cubicBezTo>
                <a:cubicBezTo>
                  <a:pt x="10327" y="7843"/>
                  <a:pt x="10353" y="7717"/>
                  <a:pt x="10400" y="7654"/>
                </a:cubicBezTo>
                <a:cubicBezTo>
                  <a:pt x="10448" y="7591"/>
                  <a:pt x="10421" y="7591"/>
                  <a:pt x="10406" y="7515"/>
                </a:cubicBezTo>
                <a:cubicBezTo>
                  <a:pt x="10390" y="7440"/>
                  <a:pt x="10453" y="7351"/>
                  <a:pt x="10490" y="7263"/>
                </a:cubicBezTo>
                <a:cubicBezTo>
                  <a:pt x="10527" y="7175"/>
                  <a:pt x="10595" y="7251"/>
                  <a:pt x="10611" y="7150"/>
                </a:cubicBezTo>
                <a:cubicBezTo>
                  <a:pt x="10627" y="7049"/>
                  <a:pt x="10632" y="6873"/>
                  <a:pt x="10674" y="6885"/>
                </a:cubicBezTo>
                <a:cubicBezTo>
                  <a:pt x="10716" y="6898"/>
                  <a:pt x="10774" y="6960"/>
                  <a:pt x="10811" y="6960"/>
                </a:cubicBezTo>
                <a:cubicBezTo>
                  <a:pt x="10847" y="6960"/>
                  <a:pt x="10926" y="6822"/>
                  <a:pt x="10947" y="6797"/>
                </a:cubicBezTo>
                <a:cubicBezTo>
                  <a:pt x="10969" y="6772"/>
                  <a:pt x="11047" y="6784"/>
                  <a:pt x="11058" y="6898"/>
                </a:cubicBezTo>
                <a:cubicBezTo>
                  <a:pt x="11069" y="7011"/>
                  <a:pt x="11158" y="7150"/>
                  <a:pt x="11179" y="7175"/>
                </a:cubicBezTo>
                <a:cubicBezTo>
                  <a:pt x="11200" y="7200"/>
                  <a:pt x="11337" y="7301"/>
                  <a:pt x="11358" y="7339"/>
                </a:cubicBezTo>
                <a:cubicBezTo>
                  <a:pt x="11379" y="7376"/>
                  <a:pt x="11410" y="7490"/>
                  <a:pt x="11421" y="7591"/>
                </a:cubicBezTo>
                <a:cubicBezTo>
                  <a:pt x="11431" y="7691"/>
                  <a:pt x="11494" y="7812"/>
                  <a:pt x="11500" y="7723"/>
                </a:cubicBezTo>
                <a:cubicBezTo>
                  <a:pt x="11505" y="7636"/>
                  <a:pt x="11447" y="7351"/>
                  <a:pt x="11484" y="7364"/>
                </a:cubicBezTo>
                <a:cubicBezTo>
                  <a:pt x="11521" y="7376"/>
                  <a:pt x="11563" y="7339"/>
                  <a:pt x="11563" y="7339"/>
                </a:cubicBezTo>
                <a:cubicBezTo>
                  <a:pt x="11563" y="7339"/>
                  <a:pt x="11463" y="7175"/>
                  <a:pt x="11426" y="7137"/>
                </a:cubicBezTo>
                <a:cubicBezTo>
                  <a:pt x="11389" y="7099"/>
                  <a:pt x="11321" y="7024"/>
                  <a:pt x="11289" y="6898"/>
                </a:cubicBezTo>
                <a:cubicBezTo>
                  <a:pt x="11258" y="6771"/>
                  <a:pt x="11179" y="6746"/>
                  <a:pt x="11184" y="6620"/>
                </a:cubicBezTo>
                <a:cubicBezTo>
                  <a:pt x="11189" y="6494"/>
                  <a:pt x="11263" y="6570"/>
                  <a:pt x="11305" y="6671"/>
                </a:cubicBezTo>
                <a:cubicBezTo>
                  <a:pt x="11347" y="6771"/>
                  <a:pt x="11452" y="6910"/>
                  <a:pt x="11489" y="6998"/>
                </a:cubicBezTo>
                <a:cubicBezTo>
                  <a:pt x="11526" y="7086"/>
                  <a:pt x="11584" y="7124"/>
                  <a:pt x="11600" y="7238"/>
                </a:cubicBezTo>
                <a:cubicBezTo>
                  <a:pt x="11615" y="7351"/>
                  <a:pt x="11663" y="7477"/>
                  <a:pt x="11679" y="7528"/>
                </a:cubicBezTo>
                <a:cubicBezTo>
                  <a:pt x="11694" y="7578"/>
                  <a:pt x="11704" y="7979"/>
                  <a:pt x="11720" y="8042"/>
                </a:cubicBezTo>
                <a:cubicBezTo>
                  <a:pt x="11735" y="8105"/>
                  <a:pt x="11831" y="7906"/>
                  <a:pt x="11857" y="7855"/>
                </a:cubicBezTo>
                <a:cubicBezTo>
                  <a:pt x="11884" y="7805"/>
                  <a:pt x="11931" y="7780"/>
                  <a:pt x="11936" y="7679"/>
                </a:cubicBezTo>
                <a:cubicBezTo>
                  <a:pt x="11942" y="7578"/>
                  <a:pt x="11873" y="7502"/>
                  <a:pt x="11852" y="7465"/>
                </a:cubicBezTo>
                <a:cubicBezTo>
                  <a:pt x="11831" y="7427"/>
                  <a:pt x="11905" y="7389"/>
                  <a:pt x="11931" y="7339"/>
                </a:cubicBezTo>
                <a:cubicBezTo>
                  <a:pt x="11957" y="7288"/>
                  <a:pt x="12005" y="7200"/>
                  <a:pt x="12026" y="7275"/>
                </a:cubicBezTo>
                <a:cubicBezTo>
                  <a:pt x="12047" y="7351"/>
                  <a:pt x="12036" y="7654"/>
                  <a:pt x="12047" y="7704"/>
                </a:cubicBezTo>
                <a:cubicBezTo>
                  <a:pt x="12057" y="7754"/>
                  <a:pt x="12163" y="7830"/>
                  <a:pt x="12184" y="7893"/>
                </a:cubicBezTo>
                <a:cubicBezTo>
                  <a:pt x="12205" y="7956"/>
                  <a:pt x="12294" y="7981"/>
                  <a:pt x="12310" y="7943"/>
                </a:cubicBezTo>
                <a:cubicBezTo>
                  <a:pt x="12326" y="7906"/>
                  <a:pt x="12410" y="7969"/>
                  <a:pt x="12431" y="7981"/>
                </a:cubicBezTo>
                <a:cubicBezTo>
                  <a:pt x="12452" y="7994"/>
                  <a:pt x="12515" y="7956"/>
                  <a:pt x="12557" y="7931"/>
                </a:cubicBezTo>
                <a:cubicBezTo>
                  <a:pt x="12599" y="7906"/>
                  <a:pt x="12641" y="7830"/>
                  <a:pt x="12636" y="7994"/>
                </a:cubicBezTo>
                <a:cubicBezTo>
                  <a:pt x="12631" y="8158"/>
                  <a:pt x="12615" y="8410"/>
                  <a:pt x="12562" y="8535"/>
                </a:cubicBezTo>
                <a:cubicBezTo>
                  <a:pt x="12510" y="8662"/>
                  <a:pt x="12531" y="8725"/>
                  <a:pt x="12478" y="8725"/>
                </a:cubicBezTo>
                <a:cubicBezTo>
                  <a:pt x="12426" y="8725"/>
                  <a:pt x="12383" y="8725"/>
                  <a:pt x="12373" y="8926"/>
                </a:cubicBezTo>
                <a:cubicBezTo>
                  <a:pt x="12363" y="9128"/>
                  <a:pt x="12441" y="9216"/>
                  <a:pt x="12484" y="9204"/>
                </a:cubicBezTo>
                <a:cubicBezTo>
                  <a:pt x="12526" y="9191"/>
                  <a:pt x="12631" y="9090"/>
                  <a:pt x="12641" y="9178"/>
                </a:cubicBezTo>
                <a:cubicBezTo>
                  <a:pt x="12652" y="9267"/>
                  <a:pt x="12710" y="9456"/>
                  <a:pt x="12720" y="9594"/>
                </a:cubicBezTo>
                <a:cubicBezTo>
                  <a:pt x="12731" y="9733"/>
                  <a:pt x="12788" y="9682"/>
                  <a:pt x="12794" y="9809"/>
                </a:cubicBezTo>
                <a:cubicBezTo>
                  <a:pt x="12799" y="9935"/>
                  <a:pt x="12852" y="10237"/>
                  <a:pt x="12873" y="10275"/>
                </a:cubicBezTo>
                <a:cubicBezTo>
                  <a:pt x="12894" y="10313"/>
                  <a:pt x="12989" y="10514"/>
                  <a:pt x="13004" y="10590"/>
                </a:cubicBezTo>
                <a:cubicBezTo>
                  <a:pt x="13020" y="10665"/>
                  <a:pt x="13041" y="10767"/>
                  <a:pt x="13057" y="10955"/>
                </a:cubicBezTo>
                <a:cubicBezTo>
                  <a:pt x="13073" y="11144"/>
                  <a:pt x="13088" y="11396"/>
                  <a:pt x="13131" y="11434"/>
                </a:cubicBezTo>
                <a:cubicBezTo>
                  <a:pt x="13173" y="11472"/>
                  <a:pt x="13315" y="11371"/>
                  <a:pt x="13341" y="11334"/>
                </a:cubicBezTo>
                <a:cubicBezTo>
                  <a:pt x="13367" y="11296"/>
                  <a:pt x="13541" y="11094"/>
                  <a:pt x="13604" y="11081"/>
                </a:cubicBezTo>
                <a:cubicBezTo>
                  <a:pt x="13667" y="11069"/>
                  <a:pt x="13678" y="10968"/>
                  <a:pt x="13756" y="10930"/>
                </a:cubicBezTo>
                <a:cubicBezTo>
                  <a:pt x="13835" y="10892"/>
                  <a:pt x="13893" y="10754"/>
                  <a:pt x="13946" y="10653"/>
                </a:cubicBezTo>
                <a:cubicBezTo>
                  <a:pt x="13998" y="10552"/>
                  <a:pt x="14062" y="10300"/>
                  <a:pt x="14083" y="10212"/>
                </a:cubicBezTo>
                <a:cubicBezTo>
                  <a:pt x="14104" y="10124"/>
                  <a:pt x="14156" y="10060"/>
                  <a:pt x="14130" y="9960"/>
                </a:cubicBezTo>
                <a:cubicBezTo>
                  <a:pt x="14104" y="9859"/>
                  <a:pt x="13993" y="9708"/>
                  <a:pt x="13951" y="9695"/>
                </a:cubicBezTo>
                <a:cubicBezTo>
                  <a:pt x="13909" y="9682"/>
                  <a:pt x="13914" y="9519"/>
                  <a:pt x="13888" y="9519"/>
                </a:cubicBezTo>
                <a:cubicBezTo>
                  <a:pt x="13862" y="9519"/>
                  <a:pt x="13867" y="9607"/>
                  <a:pt x="13814" y="9670"/>
                </a:cubicBezTo>
                <a:cubicBezTo>
                  <a:pt x="13762" y="9733"/>
                  <a:pt x="13709" y="9859"/>
                  <a:pt x="13672" y="9834"/>
                </a:cubicBezTo>
                <a:cubicBezTo>
                  <a:pt x="13636" y="9809"/>
                  <a:pt x="13683" y="9745"/>
                  <a:pt x="13625" y="9632"/>
                </a:cubicBezTo>
                <a:cubicBezTo>
                  <a:pt x="13567" y="9519"/>
                  <a:pt x="13546" y="9493"/>
                  <a:pt x="13546" y="9406"/>
                </a:cubicBezTo>
                <a:cubicBezTo>
                  <a:pt x="13546" y="9317"/>
                  <a:pt x="13430" y="9153"/>
                  <a:pt x="13420" y="9027"/>
                </a:cubicBezTo>
                <a:cubicBezTo>
                  <a:pt x="13409" y="8901"/>
                  <a:pt x="13499" y="8725"/>
                  <a:pt x="13525" y="8838"/>
                </a:cubicBezTo>
                <a:cubicBezTo>
                  <a:pt x="13551" y="8952"/>
                  <a:pt x="13572" y="9128"/>
                  <a:pt x="13641" y="9204"/>
                </a:cubicBezTo>
                <a:cubicBezTo>
                  <a:pt x="13709" y="9279"/>
                  <a:pt x="13772" y="9406"/>
                  <a:pt x="13804" y="9430"/>
                </a:cubicBezTo>
                <a:cubicBezTo>
                  <a:pt x="13835" y="9456"/>
                  <a:pt x="13914" y="9292"/>
                  <a:pt x="13941" y="9317"/>
                </a:cubicBezTo>
                <a:cubicBezTo>
                  <a:pt x="13967" y="9342"/>
                  <a:pt x="14020" y="9569"/>
                  <a:pt x="14067" y="9607"/>
                </a:cubicBezTo>
                <a:cubicBezTo>
                  <a:pt x="14114" y="9644"/>
                  <a:pt x="14272" y="9657"/>
                  <a:pt x="14298" y="9657"/>
                </a:cubicBezTo>
                <a:cubicBezTo>
                  <a:pt x="14325" y="9657"/>
                  <a:pt x="14435" y="9670"/>
                  <a:pt x="14456" y="9594"/>
                </a:cubicBezTo>
                <a:cubicBezTo>
                  <a:pt x="14477" y="9519"/>
                  <a:pt x="14493" y="9519"/>
                  <a:pt x="14519" y="9519"/>
                </a:cubicBezTo>
                <a:cubicBezTo>
                  <a:pt x="14546" y="9519"/>
                  <a:pt x="14593" y="9745"/>
                  <a:pt x="14630" y="9771"/>
                </a:cubicBezTo>
                <a:cubicBezTo>
                  <a:pt x="14667" y="9796"/>
                  <a:pt x="14735" y="9783"/>
                  <a:pt x="14730" y="9947"/>
                </a:cubicBezTo>
                <a:cubicBezTo>
                  <a:pt x="14725" y="10111"/>
                  <a:pt x="14761" y="10250"/>
                  <a:pt x="14798" y="10262"/>
                </a:cubicBezTo>
                <a:cubicBezTo>
                  <a:pt x="14835" y="10275"/>
                  <a:pt x="14919" y="10073"/>
                  <a:pt x="14919" y="10073"/>
                </a:cubicBezTo>
                <a:cubicBezTo>
                  <a:pt x="14919" y="10073"/>
                  <a:pt x="14919" y="10388"/>
                  <a:pt x="14914" y="10502"/>
                </a:cubicBezTo>
                <a:cubicBezTo>
                  <a:pt x="14909" y="10615"/>
                  <a:pt x="14972" y="11031"/>
                  <a:pt x="14972" y="11031"/>
                </a:cubicBezTo>
                <a:cubicBezTo>
                  <a:pt x="14972" y="11031"/>
                  <a:pt x="15051" y="11422"/>
                  <a:pt x="15072" y="11510"/>
                </a:cubicBezTo>
                <a:cubicBezTo>
                  <a:pt x="15093" y="11598"/>
                  <a:pt x="15182" y="11863"/>
                  <a:pt x="15182" y="11976"/>
                </a:cubicBezTo>
                <a:cubicBezTo>
                  <a:pt x="15182" y="12090"/>
                  <a:pt x="15193" y="12266"/>
                  <a:pt x="15224" y="12266"/>
                </a:cubicBezTo>
                <a:cubicBezTo>
                  <a:pt x="15256" y="12266"/>
                  <a:pt x="15287" y="12065"/>
                  <a:pt x="15324" y="11939"/>
                </a:cubicBezTo>
                <a:cubicBezTo>
                  <a:pt x="15361" y="11813"/>
                  <a:pt x="15401" y="11700"/>
                  <a:pt x="15417" y="11574"/>
                </a:cubicBezTo>
                <a:cubicBezTo>
                  <a:pt x="15433" y="11448"/>
                  <a:pt x="15403" y="11157"/>
                  <a:pt x="15403" y="11069"/>
                </a:cubicBezTo>
                <a:cubicBezTo>
                  <a:pt x="15403" y="10981"/>
                  <a:pt x="15435" y="10905"/>
                  <a:pt x="15508" y="10829"/>
                </a:cubicBezTo>
                <a:cubicBezTo>
                  <a:pt x="15582" y="10754"/>
                  <a:pt x="15634" y="10540"/>
                  <a:pt x="15697" y="10426"/>
                </a:cubicBezTo>
                <a:cubicBezTo>
                  <a:pt x="15761" y="10313"/>
                  <a:pt x="15755" y="10124"/>
                  <a:pt x="15882" y="10124"/>
                </a:cubicBezTo>
                <a:cubicBezTo>
                  <a:pt x="16008" y="10124"/>
                  <a:pt x="15998" y="10124"/>
                  <a:pt x="16029" y="10048"/>
                </a:cubicBezTo>
                <a:cubicBezTo>
                  <a:pt x="16061" y="9973"/>
                  <a:pt x="16092" y="9922"/>
                  <a:pt x="16108" y="10061"/>
                </a:cubicBezTo>
                <a:cubicBezTo>
                  <a:pt x="16124" y="10200"/>
                  <a:pt x="16213" y="10401"/>
                  <a:pt x="16229" y="10452"/>
                </a:cubicBezTo>
                <a:cubicBezTo>
                  <a:pt x="16245" y="10502"/>
                  <a:pt x="16276" y="10641"/>
                  <a:pt x="16271" y="10792"/>
                </a:cubicBezTo>
                <a:cubicBezTo>
                  <a:pt x="16266" y="10943"/>
                  <a:pt x="16239" y="11357"/>
                  <a:pt x="16266" y="11357"/>
                </a:cubicBezTo>
                <a:cubicBezTo>
                  <a:pt x="16292" y="11357"/>
                  <a:pt x="16382" y="10905"/>
                  <a:pt x="16382" y="10905"/>
                </a:cubicBezTo>
                <a:cubicBezTo>
                  <a:pt x="16382" y="10905"/>
                  <a:pt x="16497" y="10716"/>
                  <a:pt x="16492" y="10918"/>
                </a:cubicBezTo>
                <a:cubicBezTo>
                  <a:pt x="16487" y="11119"/>
                  <a:pt x="16502" y="11334"/>
                  <a:pt x="16502" y="11460"/>
                </a:cubicBezTo>
                <a:cubicBezTo>
                  <a:pt x="16502" y="11586"/>
                  <a:pt x="16597" y="11888"/>
                  <a:pt x="16597" y="11813"/>
                </a:cubicBezTo>
                <a:cubicBezTo>
                  <a:pt x="16597" y="11737"/>
                  <a:pt x="16639" y="11523"/>
                  <a:pt x="16639" y="11410"/>
                </a:cubicBezTo>
                <a:cubicBezTo>
                  <a:pt x="16639" y="11296"/>
                  <a:pt x="16666" y="11346"/>
                  <a:pt x="16734" y="11460"/>
                </a:cubicBezTo>
                <a:cubicBezTo>
                  <a:pt x="16802" y="11573"/>
                  <a:pt x="16850" y="11800"/>
                  <a:pt x="16850" y="11800"/>
                </a:cubicBezTo>
                <a:cubicBezTo>
                  <a:pt x="16850" y="11800"/>
                  <a:pt x="16916" y="12225"/>
                  <a:pt x="16926" y="12288"/>
                </a:cubicBezTo>
                <a:cubicBezTo>
                  <a:pt x="16937" y="12351"/>
                  <a:pt x="17013" y="11989"/>
                  <a:pt x="17029" y="11914"/>
                </a:cubicBezTo>
                <a:cubicBezTo>
                  <a:pt x="17044" y="11838"/>
                  <a:pt x="17055" y="11800"/>
                  <a:pt x="17097" y="11775"/>
                </a:cubicBezTo>
                <a:cubicBezTo>
                  <a:pt x="17139" y="11750"/>
                  <a:pt x="17192" y="11750"/>
                  <a:pt x="17208" y="11611"/>
                </a:cubicBezTo>
                <a:cubicBezTo>
                  <a:pt x="17223" y="11472"/>
                  <a:pt x="17271" y="11309"/>
                  <a:pt x="17208" y="11120"/>
                </a:cubicBezTo>
                <a:cubicBezTo>
                  <a:pt x="17144" y="10930"/>
                  <a:pt x="17113" y="10805"/>
                  <a:pt x="17065" y="10716"/>
                </a:cubicBezTo>
                <a:cubicBezTo>
                  <a:pt x="17018" y="10628"/>
                  <a:pt x="16981" y="10401"/>
                  <a:pt x="16981" y="10401"/>
                </a:cubicBezTo>
                <a:cubicBezTo>
                  <a:pt x="16981" y="10401"/>
                  <a:pt x="17081" y="10187"/>
                  <a:pt x="17113" y="10111"/>
                </a:cubicBezTo>
                <a:cubicBezTo>
                  <a:pt x="17144" y="10036"/>
                  <a:pt x="17192" y="10086"/>
                  <a:pt x="17197" y="10174"/>
                </a:cubicBezTo>
                <a:cubicBezTo>
                  <a:pt x="17202" y="10262"/>
                  <a:pt x="17150" y="10338"/>
                  <a:pt x="17139" y="10527"/>
                </a:cubicBezTo>
                <a:cubicBezTo>
                  <a:pt x="17129" y="10716"/>
                  <a:pt x="17202" y="10779"/>
                  <a:pt x="17223" y="10716"/>
                </a:cubicBezTo>
                <a:cubicBezTo>
                  <a:pt x="17244" y="10653"/>
                  <a:pt x="17297" y="10502"/>
                  <a:pt x="17297" y="10464"/>
                </a:cubicBezTo>
                <a:cubicBezTo>
                  <a:pt x="17297" y="10427"/>
                  <a:pt x="17260" y="10439"/>
                  <a:pt x="17255" y="10300"/>
                </a:cubicBezTo>
                <a:cubicBezTo>
                  <a:pt x="17250" y="10162"/>
                  <a:pt x="17323" y="10061"/>
                  <a:pt x="17349" y="10099"/>
                </a:cubicBezTo>
                <a:cubicBezTo>
                  <a:pt x="17376" y="10137"/>
                  <a:pt x="17544" y="10049"/>
                  <a:pt x="17623" y="9948"/>
                </a:cubicBezTo>
                <a:cubicBezTo>
                  <a:pt x="17702" y="9847"/>
                  <a:pt x="17749" y="9633"/>
                  <a:pt x="17797" y="9544"/>
                </a:cubicBezTo>
                <a:cubicBezTo>
                  <a:pt x="17844" y="9456"/>
                  <a:pt x="18007" y="9166"/>
                  <a:pt x="17997" y="9028"/>
                </a:cubicBezTo>
                <a:cubicBezTo>
                  <a:pt x="17986" y="8889"/>
                  <a:pt x="18002" y="8700"/>
                  <a:pt x="17960" y="8524"/>
                </a:cubicBezTo>
                <a:cubicBezTo>
                  <a:pt x="17918" y="8347"/>
                  <a:pt x="17865" y="8234"/>
                  <a:pt x="17844" y="8158"/>
                </a:cubicBezTo>
                <a:cubicBezTo>
                  <a:pt x="17823" y="8083"/>
                  <a:pt x="17933" y="8070"/>
                  <a:pt x="17986" y="7956"/>
                </a:cubicBezTo>
                <a:cubicBezTo>
                  <a:pt x="18039" y="7843"/>
                  <a:pt x="17986" y="7742"/>
                  <a:pt x="17960" y="7755"/>
                </a:cubicBezTo>
                <a:cubicBezTo>
                  <a:pt x="17933" y="7767"/>
                  <a:pt x="17865" y="7805"/>
                  <a:pt x="17839" y="7793"/>
                </a:cubicBezTo>
                <a:cubicBezTo>
                  <a:pt x="17813" y="7780"/>
                  <a:pt x="17797" y="7717"/>
                  <a:pt x="17755" y="7641"/>
                </a:cubicBezTo>
                <a:cubicBezTo>
                  <a:pt x="17712" y="7566"/>
                  <a:pt x="17765" y="7452"/>
                  <a:pt x="17792" y="7465"/>
                </a:cubicBezTo>
                <a:cubicBezTo>
                  <a:pt x="17818" y="7478"/>
                  <a:pt x="17886" y="7339"/>
                  <a:pt x="17918" y="7276"/>
                </a:cubicBezTo>
                <a:cubicBezTo>
                  <a:pt x="17949" y="7213"/>
                  <a:pt x="17997" y="7163"/>
                  <a:pt x="17981" y="7226"/>
                </a:cubicBezTo>
                <a:cubicBezTo>
                  <a:pt x="17965" y="7289"/>
                  <a:pt x="17928" y="7516"/>
                  <a:pt x="17970" y="7528"/>
                </a:cubicBezTo>
                <a:cubicBezTo>
                  <a:pt x="18012" y="7541"/>
                  <a:pt x="18112" y="7339"/>
                  <a:pt x="18128" y="7352"/>
                </a:cubicBezTo>
                <a:cubicBezTo>
                  <a:pt x="18144" y="7364"/>
                  <a:pt x="18170" y="7528"/>
                  <a:pt x="18154" y="7603"/>
                </a:cubicBezTo>
                <a:cubicBezTo>
                  <a:pt x="18139" y="7679"/>
                  <a:pt x="18139" y="7805"/>
                  <a:pt x="18160" y="7793"/>
                </a:cubicBezTo>
                <a:cubicBezTo>
                  <a:pt x="18181" y="7780"/>
                  <a:pt x="18223" y="7667"/>
                  <a:pt x="18233" y="7705"/>
                </a:cubicBezTo>
                <a:cubicBezTo>
                  <a:pt x="18244" y="7742"/>
                  <a:pt x="18297" y="7818"/>
                  <a:pt x="18270" y="7957"/>
                </a:cubicBezTo>
                <a:cubicBezTo>
                  <a:pt x="18244" y="8095"/>
                  <a:pt x="18191" y="8146"/>
                  <a:pt x="18254" y="8234"/>
                </a:cubicBezTo>
                <a:cubicBezTo>
                  <a:pt x="18318" y="8322"/>
                  <a:pt x="18338" y="8246"/>
                  <a:pt x="18386" y="8183"/>
                </a:cubicBezTo>
                <a:cubicBezTo>
                  <a:pt x="18433" y="8121"/>
                  <a:pt x="18465" y="7843"/>
                  <a:pt x="18438" y="7755"/>
                </a:cubicBezTo>
                <a:cubicBezTo>
                  <a:pt x="18412" y="7667"/>
                  <a:pt x="18349" y="7490"/>
                  <a:pt x="18349" y="7427"/>
                </a:cubicBezTo>
                <a:cubicBezTo>
                  <a:pt x="18349" y="7364"/>
                  <a:pt x="18454" y="7364"/>
                  <a:pt x="18454" y="7263"/>
                </a:cubicBezTo>
                <a:cubicBezTo>
                  <a:pt x="18454" y="7163"/>
                  <a:pt x="18491" y="7087"/>
                  <a:pt x="18528" y="7049"/>
                </a:cubicBezTo>
                <a:cubicBezTo>
                  <a:pt x="18565" y="7011"/>
                  <a:pt x="18612" y="6847"/>
                  <a:pt x="18628" y="6898"/>
                </a:cubicBezTo>
                <a:cubicBezTo>
                  <a:pt x="18644" y="6948"/>
                  <a:pt x="18738" y="7011"/>
                  <a:pt x="18764" y="6936"/>
                </a:cubicBezTo>
                <a:cubicBezTo>
                  <a:pt x="18791" y="6860"/>
                  <a:pt x="18928" y="6583"/>
                  <a:pt x="19012" y="6431"/>
                </a:cubicBezTo>
                <a:cubicBezTo>
                  <a:pt x="19096" y="6280"/>
                  <a:pt x="19128" y="6104"/>
                  <a:pt x="19149" y="5928"/>
                </a:cubicBezTo>
                <a:cubicBezTo>
                  <a:pt x="19170" y="5751"/>
                  <a:pt x="19201" y="5637"/>
                  <a:pt x="19191" y="5499"/>
                </a:cubicBezTo>
                <a:cubicBezTo>
                  <a:pt x="19180" y="5360"/>
                  <a:pt x="19143" y="5260"/>
                  <a:pt x="19096" y="5272"/>
                </a:cubicBezTo>
                <a:cubicBezTo>
                  <a:pt x="19048" y="5285"/>
                  <a:pt x="19022" y="5348"/>
                  <a:pt x="18975" y="5348"/>
                </a:cubicBezTo>
                <a:cubicBezTo>
                  <a:pt x="18928" y="5348"/>
                  <a:pt x="18965" y="5171"/>
                  <a:pt x="18943" y="5171"/>
                </a:cubicBezTo>
                <a:cubicBezTo>
                  <a:pt x="18922" y="5171"/>
                  <a:pt x="18875" y="5335"/>
                  <a:pt x="18849" y="5247"/>
                </a:cubicBezTo>
                <a:cubicBezTo>
                  <a:pt x="18822" y="5159"/>
                  <a:pt x="18922" y="5045"/>
                  <a:pt x="19001" y="4982"/>
                </a:cubicBezTo>
                <a:cubicBezTo>
                  <a:pt x="19080" y="4919"/>
                  <a:pt x="19212" y="4554"/>
                  <a:pt x="19264" y="4541"/>
                </a:cubicBezTo>
                <a:cubicBezTo>
                  <a:pt x="19317" y="4528"/>
                  <a:pt x="19448" y="4566"/>
                  <a:pt x="19564" y="4554"/>
                </a:cubicBezTo>
                <a:cubicBezTo>
                  <a:pt x="19680" y="4541"/>
                  <a:pt x="19717" y="4428"/>
                  <a:pt x="19754" y="4491"/>
                </a:cubicBezTo>
                <a:cubicBezTo>
                  <a:pt x="19790" y="4554"/>
                  <a:pt x="19869" y="4629"/>
                  <a:pt x="19917" y="4617"/>
                </a:cubicBezTo>
                <a:cubicBezTo>
                  <a:pt x="19964" y="4604"/>
                  <a:pt x="19943" y="4617"/>
                  <a:pt x="20017" y="4491"/>
                </a:cubicBezTo>
                <a:cubicBezTo>
                  <a:pt x="20090" y="4365"/>
                  <a:pt x="20159" y="4302"/>
                  <a:pt x="20195" y="4201"/>
                </a:cubicBezTo>
                <a:cubicBezTo>
                  <a:pt x="20232" y="4100"/>
                  <a:pt x="20332" y="4025"/>
                  <a:pt x="20337" y="4125"/>
                </a:cubicBezTo>
                <a:cubicBezTo>
                  <a:pt x="20343" y="4226"/>
                  <a:pt x="20327" y="4327"/>
                  <a:pt x="20369" y="4327"/>
                </a:cubicBezTo>
                <a:cubicBezTo>
                  <a:pt x="20411" y="4327"/>
                  <a:pt x="20474" y="4226"/>
                  <a:pt x="20527" y="4176"/>
                </a:cubicBezTo>
                <a:cubicBezTo>
                  <a:pt x="20579" y="4125"/>
                  <a:pt x="20622" y="4062"/>
                  <a:pt x="20622" y="4062"/>
                </a:cubicBezTo>
                <a:cubicBezTo>
                  <a:pt x="20622" y="4062"/>
                  <a:pt x="20406" y="4415"/>
                  <a:pt x="20353" y="4491"/>
                </a:cubicBezTo>
                <a:cubicBezTo>
                  <a:pt x="20301" y="4566"/>
                  <a:pt x="20174" y="4617"/>
                  <a:pt x="20122" y="4768"/>
                </a:cubicBezTo>
                <a:cubicBezTo>
                  <a:pt x="20069" y="4919"/>
                  <a:pt x="20038" y="4970"/>
                  <a:pt x="20043" y="5134"/>
                </a:cubicBezTo>
                <a:cubicBezTo>
                  <a:pt x="20048" y="5297"/>
                  <a:pt x="20137" y="5512"/>
                  <a:pt x="20095" y="5663"/>
                </a:cubicBezTo>
                <a:cubicBezTo>
                  <a:pt x="20053" y="5814"/>
                  <a:pt x="20038" y="6029"/>
                  <a:pt x="20038" y="6029"/>
                </a:cubicBezTo>
                <a:cubicBezTo>
                  <a:pt x="20038" y="6029"/>
                  <a:pt x="20101" y="5814"/>
                  <a:pt x="20190" y="5675"/>
                </a:cubicBezTo>
                <a:cubicBezTo>
                  <a:pt x="20280" y="5537"/>
                  <a:pt x="20332" y="5348"/>
                  <a:pt x="20364" y="5272"/>
                </a:cubicBezTo>
                <a:cubicBezTo>
                  <a:pt x="20395" y="5197"/>
                  <a:pt x="20490" y="5184"/>
                  <a:pt x="20490" y="5096"/>
                </a:cubicBezTo>
                <a:cubicBezTo>
                  <a:pt x="20490" y="5008"/>
                  <a:pt x="20516" y="4894"/>
                  <a:pt x="20532" y="4793"/>
                </a:cubicBezTo>
                <a:cubicBezTo>
                  <a:pt x="20548" y="4693"/>
                  <a:pt x="20501" y="4718"/>
                  <a:pt x="20532" y="4592"/>
                </a:cubicBezTo>
                <a:cubicBezTo>
                  <a:pt x="20564" y="4466"/>
                  <a:pt x="20558" y="4365"/>
                  <a:pt x="20716" y="4365"/>
                </a:cubicBezTo>
                <a:cubicBezTo>
                  <a:pt x="20874" y="4365"/>
                  <a:pt x="20821" y="4390"/>
                  <a:pt x="20948" y="4377"/>
                </a:cubicBezTo>
                <a:cubicBezTo>
                  <a:pt x="21074" y="4365"/>
                  <a:pt x="21121" y="4214"/>
                  <a:pt x="21242" y="4138"/>
                </a:cubicBezTo>
                <a:cubicBezTo>
                  <a:pt x="21363" y="4062"/>
                  <a:pt x="21458" y="4012"/>
                  <a:pt x="21495" y="4050"/>
                </a:cubicBezTo>
                <a:cubicBezTo>
                  <a:pt x="21532" y="4088"/>
                  <a:pt x="21590" y="4062"/>
                  <a:pt x="21553" y="3974"/>
                </a:cubicBezTo>
                <a:cubicBezTo>
                  <a:pt x="21516" y="3886"/>
                  <a:pt x="21432" y="3760"/>
                  <a:pt x="21474" y="3735"/>
                </a:cubicBezTo>
                <a:cubicBezTo>
                  <a:pt x="21516" y="3709"/>
                  <a:pt x="21558" y="3697"/>
                  <a:pt x="21574" y="3596"/>
                </a:cubicBezTo>
                <a:cubicBezTo>
                  <a:pt x="21590" y="3495"/>
                  <a:pt x="21516" y="3319"/>
                  <a:pt x="21558" y="3218"/>
                </a:cubicBezTo>
                <a:cubicBezTo>
                  <a:pt x="21600" y="3117"/>
                  <a:pt x="21526" y="2991"/>
                  <a:pt x="21474" y="2966"/>
                </a:cubicBezTo>
                <a:cubicBezTo>
                  <a:pt x="21421" y="2941"/>
                  <a:pt x="21216" y="2991"/>
                  <a:pt x="21174" y="2941"/>
                </a:cubicBezTo>
                <a:cubicBezTo>
                  <a:pt x="21132" y="2891"/>
                  <a:pt x="21063" y="2827"/>
                  <a:pt x="21042" y="2865"/>
                </a:cubicBezTo>
                <a:cubicBezTo>
                  <a:pt x="21021" y="2903"/>
                  <a:pt x="20974" y="3105"/>
                  <a:pt x="20974" y="3105"/>
                </a:cubicBezTo>
                <a:cubicBezTo>
                  <a:pt x="20974" y="3105"/>
                  <a:pt x="20937" y="3130"/>
                  <a:pt x="20905" y="3017"/>
                </a:cubicBezTo>
                <a:cubicBezTo>
                  <a:pt x="20874" y="2903"/>
                  <a:pt x="20700" y="2916"/>
                  <a:pt x="20648" y="2916"/>
                </a:cubicBezTo>
                <a:cubicBezTo>
                  <a:pt x="20595" y="2916"/>
                  <a:pt x="20537" y="2941"/>
                  <a:pt x="20479" y="2954"/>
                </a:cubicBezTo>
                <a:cubicBezTo>
                  <a:pt x="20422" y="2966"/>
                  <a:pt x="20390" y="3004"/>
                  <a:pt x="20348" y="2916"/>
                </a:cubicBezTo>
                <a:cubicBezTo>
                  <a:pt x="20306" y="2827"/>
                  <a:pt x="20248" y="2790"/>
                  <a:pt x="20227" y="2752"/>
                </a:cubicBezTo>
                <a:cubicBezTo>
                  <a:pt x="20206" y="2714"/>
                  <a:pt x="20090" y="2714"/>
                  <a:pt x="20001" y="2739"/>
                </a:cubicBezTo>
                <a:cubicBezTo>
                  <a:pt x="19911" y="2765"/>
                  <a:pt x="19822" y="2765"/>
                  <a:pt x="19822" y="2765"/>
                </a:cubicBezTo>
                <a:cubicBezTo>
                  <a:pt x="19822" y="2765"/>
                  <a:pt x="19780" y="2727"/>
                  <a:pt x="19717" y="2639"/>
                </a:cubicBezTo>
                <a:cubicBezTo>
                  <a:pt x="19654" y="2550"/>
                  <a:pt x="19590" y="2487"/>
                  <a:pt x="19569" y="2487"/>
                </a:cubicBezTo>
                <a:cubicBezTo>
                  <a:pt x="19548" y="2487"/>
                  <a:pt x="19385" y="2550"/>
                  <a:pt x="19348" y="2487"/>
                </a:cubicBezTo>
                <a:cubicBezTo>
                  <a:pt x="19312" y="2424"/>
                  <a:pt x="19275" y="2386"/>
                  <a:pt x="19249" y="2386"/>
                </a:cubicBezTo>
                <a:cubicBezTo>
                  <a:pt x="19222" y="2386"/>
                  <a:pt x="19201" y="2286"/>
                  <a:pt x="19233" y="2286"/>
                </a:cubicBezTo>
                <a:cubicBezTo>
                  <a:pt x="19264" y="2286"/>
                  <a:pt x="19412" y="2185"/>
                  <a:pt x="19412" y="2185"/>
                </a:cubicBezTo>
                <a:cubicBezTo>
                  <a:pt x="19412" y="2185"/>
                  <a:pt x="19369" y="2046"/>
                  <a:pt x="19317" y="2046"/>
                </a:cubicBezTo>
                <a:cubicBezTo>
                  <a:pt x="19264" y="2046"/>
                  <a:pt x="19170" y="1983"/>
                  <a:pt x="19143" y="1983"/>
                </a:cubicBezTo>
                <a:cubicBezTo>
                  <a:pt x="19117" y="1983"/>
                  <a:pt x="19138" y="2046"/>
                  <a:pt x="19085" y="2021"/>
                </a:cubicBezTo>
                <a:cubicBezTo>
                  <a:pt x="19033" y="1996"/>
                  <a:pt x="18962" y="2073"/>
                  <a:pt x="18949" y="1996"/>
                </a:cubicBezTo>
                <a:cubicBezTo>
                  <a:pt x="18926" y="1859"/>
                  <a:pt x="18843" y="2122"/>
                  <a:pt x="18922" y="2172"/>
                </a:cubicBezTo>
                <a:cubicBezTo>
                  <a:pt x="19001" y="2222"/>
                  <a:pt x="19075" y="2172"/>
                  <a:pt x="19096" y="2248"/>
                </a:cubicBezTo>
                <a:cubicBezTo>
                  <a:pt x="19117" y="2323"/>
                  <a:pt x="19096" y="2361"/>
                  <a:pt x="19096" y="2412"/>
                </a:cubicBezTo>
                <a:cubicBezTo>
                  <a:pt x="19096" y="2462"/>
                  <a:pt x="19054" y="2601"/>
                  <a:pt x="19028" y="2626"/>
                </a:cubicBezTo>
                <a:cubicBezTo>
                  <a:pt x="19001" y="2651"/>
                  <a:pt x="18970" y="2588"/>
                  <a:pt x="18917" y="2651"/>
                </a:cubicBezTo>
                <a:cubicBezTo>
                  <a:pt x="18865" y="2714"/>
                  <a:pt x="18733" y="2664"/>
                  <a:pt x="18717" y="2702"/>
                </a:cubicBezTo>
                <a:cubicBezTo>
                  <a:pt x="18701" y="2739"/>
                  <a:pt x="18670" y="2601"/>
                  <a:pt x="18644" y="2626"/>
                </a:cubicBezTo>
                <a:cubicBezTo>
                  <a:pt x="18617" y="2651"/>
                  <a:pt x="18549" y="2815"/>
                  <a:pt x="18512" y="2802"/>
                </a:cubicBezTo>
                <a:cubicBezTo>
                  <a:pt x="18475" y="2790"/>
                  <a:pt x="18428" y="2702"/>
                  <a:pt x="18428" y="2601"/>
                </a:cubicBezTo>
                <a:cubicBezTo>
                  <a:pt x="18428" y="2500"/>
                  <a:pt x="18412" y="2374"/>
                  <a:pt x="18396" y="2349"/>
                </a:cubicBezTo>
                <a:cubicBezTo>
                  <a:pt x="18380" y="2323"/>
                  <a:pt x="18265" y="2311"/>
                  <a:pt x="18223" y="2323"/>
                </a:cubicBezTo>
                <a:cubicBezTo>
                  <a:pt x="18180" y="2336"/>
                  <a:pt x="18049" y="2361"/>
                  <a:pt x="18028" y="2412"/>
                </a:cubicBezTo>
                <a:cubicBezTo>
                  <a:pt x="18007" y="2462"/>
                  <a:pt x="17949" y="2500"/>
                  <a:pt x="17912" y="2500"/>
                </a:cubicBezTo>
                <a:cubicBezTo>
                  <a:pt x="17875" y="2500"/>
                  <a:pt x="17844" y="2412"/>
                  <a:pt x="17765" y="2386"/>
                </a:cubicBezTo>
                <a:cubicBezTo>
                  <a:pt x="17686" y="2361"/>
                  <a:pt x="17512" y="2349"/>
                  <a:pt x="17491" y="2361"/>
                </a:cubicBezTo>
                <a:cubicBezTo>
                  <a:pt x="17470" y="2374"/>
                  <a:pt x="17402" y="2336"/>
                  <a:pt x="17428" y="2286"/>
                </a:cubicBezTo>
                <a:cubicBezTo>
                  <a:pt x="17455" y="2235"/>
                  <a:pt x="17533" y="2071"/>
                  <a:pt x="17486" y="1996"/>
                </a:cubicBezTo>
                <a:cubicBezTo>
                  <a:pt x="17439" y="1920"/>
                  <a:pt x="17333" y="1920"/>
                  <a:pt x="17286" y="1908"/>
                </a:cubicBezTo>
                <a:cubicBezTo>
                  <a:pt x="17239" y="1895"/>
                  <a:pt x="17192" y="1870"/>
                  <a:pt x="17118" y="1895"/>
                </a:cubicBezTo>
                <a:cubicBezTo>
                  <a:pt x="17044" y="1920"/>
                  <a:pt x="17028" y="2008"/>
                  <a:pt x="16997" y="1933"/>
                </a:cubicBezTo>
                <a:cubicBezTo>
                  <a:pt x="16965" y="1857"/>
                  <a:pt x="17076" y="1971"/>
                  <a:pt x="16965" y="1857"/>
                </a:cubicBezTo>
                <a:cubicBezTo>
                  <a:pt x="16855" y="1744"/>
                  <a:pt x="16791" y="1856"/>
                  <a:pt x="16770" y="1794"/>
                </a:cubicBezTo>
                <a:cubicBezTo>
                  <a:pt x="16712" y="1617"/>
                  <a:pt x="16844" y="1706"/>
                  <a:pt x="16692" y="1895"/>
                </a:cubicBezTo>
                <a:cubicBezTo>
                  <a:pt x="16613" y="1992"/>
                  <a:pt x="16560" y="2009"/>
                  <a:pt x="16539" y="2021"/>
                </a:cubicBezTo>
                <a:cubicBezTo>
                  <a:pt x="16518" y="2034"/>
                  <a:pt x="16372" y="1974"/>
                  <a:pt x="16371" y="1933"/>
                </a:cubicBezTo>
                <a:cubicBezTo>
                  <a:pt x="16366" y="1617"/>
                  <a:pt x="16297" y="1946"/>
                  <a:pt x="16245" y="1996"/>
                </a:cubicBezTo>
                <a:cubicBezTo>
                  <a:pt x="16192" y="2046"/>
                  <a:pt x="16155" y="2122"/>
                  <a:pt x="16103" y="2097"/>
                </a:cubicBezTo>
                <a:cubicBezTo>
                  <a:pt x="16050" y="2071"/>
                  <a:pt x="15966" y="2071"/>
                  <a:pt x="15913" y="2122"/>
                </a:cubicBezTo>
                <a:cubicBezTo>
                  <a:pt x="15861" y="2172"/>
                  <a:pt x="15824" y="2172"/>
                  <a:pt x="15771" y="2260"/>
                </a:cubicBezTo>
                <a:cubicBezTo>
                  <a:pt x="15718" y="2349"/>
                  <a:pt x="15619" y="2399"/>
                  <a:pt x="15619" y="2399"/>
                </a:cubicBezTo>
                <a:cubicBezTo>
                  <a:pt x="15619" y="2399"/>
                  <a:pt x="15529" y="2386"/>
                  <a:pt x="15482" y="2386"/>
                </a:cubicBezTo>
                <a:cubicBezTo>
                  <a:pt x="15434" y="2386"/>
                  <a:pt x="15371" y="2386"/>
                  <a:pt x="15413" y="2475"/>
                </a:cubicBezTo>
                <a:cubicBezTo>
                  <a:pt x="15456" y="2563"/>
                  <a:pt x="15582" y="2651"/>
                  <a:pt x="15598" y="2702"/>
                </a:cubicBezTo>
                <a:cubicBezTo>
                  <a:pt x="15613" y="2752"/>
                  <a:pt x="15634" y="2903"/>
                  <a:pt x="15608" y="2941"/>
                </a:cubicBezTo>
                <a:cubicBezTo>
                  <a:pt x="15582" y="2979"/>
                  <a:pt x="15540" y="2966"/>
                  <a:pt x="15535" y="2853"/>
                </a:cubicBezTo>
                <a:cubicBezTo>
                  <a:pt x="15529" y="2740"/>
                  <a:pt x="15524" y="2727"/>
                  <a:pt x="15461" y="2676"/>
                </a:cubicBezTo>
                <a:cubicBezTo>
                  <a:pt x="15398" y="2626"/>
                  <a:pt x="15403" y="2664"/>
                  <a:pt x="15350" y="2550"/>
                </a:cubicBezTo>
                <a:cubicBezTo>
                  <a:pt x="15298" y="2437"/>
                  <a:pt x="15240" y="2449"/>
                  <a:pt x="15214" y="2525"/>
                </a:cubicBezTo>
                <a:cubicBezTo>
                  <a:pt x="15187" y="2601"/>
                  <a:pt x="15203" y="2752"/>
                  <a:pt x="15171" y="2765"/>
                </a:cubicBezTo>
                <a:cubicBezTo>
                  <a:pt x="15140" y="2777"/>
                  <a:pt x="15103" y="2828"/>
                  <a:pt x="15098" y="2714"/>
                </a:cubicBezTo>
                <a:cubicBezTo>
                  <a:pt x="15092" y="2601"/>
                  <a:pt x="15092" y="2386"/>
                  <a:pt x="15056" y="2513"/>
                </a:cubicBezTo>
                <a:cubicBezTo>
                  <a:pt x="15019" y="2639"/>
                  <a:pt x="15003" y="2639"/>
                  <a:pt x="15003" y="2702"/>
                </a:cubicBezTo>
                <a:cubicBezTo>
                  <a:pt x="15003" y="2765"/>
                  <a:pt x="15035" y="2827"/>
                  <a:pt x="15024" y="2941"/>
                </a:cubicBezTo>
                <a:cubicBezTo>
                  <a:pt x="15014" y="3054"/>
                  <a:pt x="15014" y="3130"/>
                  <a:pt x="15029" y="3130"/>
                </a:cubicBezTo>
                <a:cubicBezTo>
                  <a:pt x="15045" y="3130"/>
                  <a:pt x="15082" y="3017"/>
                  <a:pt x="15129" y="2991"/>
                </a:cubicBezTo>
                <a:cubicBezTo>
                  <a:pt x="15177" y="2966"/>
                  <a:pt x="15261" y="2903"/>
                  <a:pt x="15266" y="3017"/>
                </a:cubicBezTo>
                <a:cubicBezTo>
                  <a:pt x="15271" y="3130"/>
                  <a:pt x="15324" y="3168"/>
                  <a:pt x="15271" y="3218"/>
                </a:cubicBezTo>
                <a:cubicBezTo>
                  <a:pt x="15219" y="3269"/>
                  <a:pt x="15161" y="3243"/>
                  <a:pt x="15150" y="3168"/>
                </a:cubicBezTo>
                <a:cubicBezTo>
                  <a:pt x="15140" y="3092"/>
                  <a:pt x="15103" y="3092"/>
                  <a:pt x="15066" y="3155"/>
                </a:cubicBezTo>
                <a:cubicBezTo>
                  <a:pt x="15029" y="3218"/>
                  <a:pt x="14950" y="3445"/>
                  <a:pt x="14950" y="3445"/>
                </a:cubicBezTo>
                <a:cubicBezTo>
                  <a:pt x="14950" y="3445"/>
                  <a:pt x="14824" y="3584"/>
                  <a:pt x="14808" y="3559"/>
                </a:cubicBezTo>
                <a:cubicBezTo>
                  <a:pt x="14793" y="3534"/>
                  <a:pt x="14850" y="3395"/>
                  <a:pt x="14893" y="3332"/>
                </a:cubicBezTo>
                <a:cubicBezTo>
                  <a:pt x="14935" y="3269"/>
                  <a:pt x="14966" y="3130"/>
                  <a:pt x="14950" y="3092"/>
                </a:cubicBezTo>
                <a:cubicBezTo>
                  <a:pt x="14935" y="3054"/>
                  <a:pt x="14914" y="2815"/>
                  <a:pt x="14924" y="2752"/>
                </a:cubicBezTo>
                <a:cubicBezTo>
                  <a:pt x="14935" y="2689"/>
                  <a:pt x="14982" y="2601"/>
                  <a:pt x="14930" y="2538"/>
                </a:cubicBezTo>
                <a:cubicBezTo>
                  <a:pt x="14877" y="2475"/>
                  <a:pt x="14840" y="2399"/>
                  <a:pt x="14798" y="2361"/>
                </a:cubicBezTo>
                <a:cubicBezTo>
                  <a:pt x="14756" y="2324"/>
                  <a:pt x="14709" y="2513"/>
                  <a:pt x="14672" y="2563"/>
                </a:cubicBezTo>
                <a:cubicBezTo>
                  <a:pt x="14635" y="2614"/>
                  <a:pt x="14640" y="2676"/>
                  <a:pt x="14593" y="2689"/>
                </a:cubicBezTo>
                <a:cubicBezTo>
                  <a:pt x="14545" y="2702"/>
                  <a:pt x="14514" y="2853"/>
                  <a:pt x="14593" y="2941"/>
                </a:cubicBezTo>
                <a:cubicBezTo>
                  <a:pt x="14672" y="3029"/>
                  <a:pt x="14698" y="3092"/>
                  <a:pt x="14677" y="3143"/>
                </a:cubicBezTo>
                <a:cubicBezTo>
                  <a:pt x="14656" y="3193"/>
                  <a:pt x="14566" y="3118"/>
                  <a:pt x="14566" y="3118"/>
                </a:cubicBezTo>
                <a:cubicBezTo>
                  <a:pt x="14566" y="3118"/>
                  <a:pt x="14498" y="3042"/>
                  <a:pt x="14456" y="3042"/>
                </a:cubicBezTo>
                <a:cubicBezTo>
                  <a:pt x="14414" y="3042"/>
                  <a:pt x="14361" y="2979"/>
                  <a:pt x="14319" y="2966"/>
                </a:cubicBezTo>
                <a:cubicBezTo>
                  <a:pt x="14277" y="2954"/>
                  <a:pt x="14193" y="2954"/>
                  <a:pt x="14172" y="3004"/>
                </a:cubicBezTo>
                <a:cubicBezTo>
                  <a:pt x="14151" y="3054"/>
                  <a:pt x="14098" y="3206"/>
                  <a:pt x="14056" y="3155"/>
                </a:cubicBezTo>
                <a:cubicBezTo>
                  <a:pt x="14014" y="3105"/>
                  <a:pt x="14014" y="3054"/>
                  <a:pt x="13956" y="3105"/>
                </a:cubicBezTo>
                <a:cubicBezTo>
                  <a:pt x="13898" y="3155"/>
                  <a:pt x="13841" y="3067"/>
                  <a:pt x="13809" y="3143"/>
                </a:cubicBezTo>
                <a:cubicBezTo>
                  <a:pt x="13777" y="3218"/>
                  <a:pt x="13804" y="3218"/>
                  <a:pt x="13704" y="3143"/>
                </a:cubicBezTo>
                <a:cubicBezTo>
                  <a:pt x="13604" y="3067"/>
                  <a:pt x="13625" y="3193"/>
                  <a:pt x="13530" y="3231"/>
                </a:cubicBezTo>
                <a:cubicBezTo>
                  <a:pt x="13435" y="3269"/>
                  <a:pt x="13377" y="3193"/>
                  <a:pt x="13351" y="3269"/>
                </a:cubicBezTo>
                <a:cubicBezTo>
                  <a:pt x="13325" y="3345"/>
                  <a:pt x="13288" y="3483"/>
                  <a:pt x="13272" y="3395"/>
                </a:cubicBezTo>
                <a:cubicBezTo>
                  <a:pt x="13257" y="3307"/>
                  <a:pt x="13325" y="3155"/>
                  <a:pt x="13299" y="3105"/>
                </a:cubicBezTo>
                <a:cubicBezTo>
                  <a:pt x="13272" y="3054"/>
                  <a:pt x="13162" y="3080"/>
                  <a:pt x="13146" y="3117"/>
                </a:cubicBezTo>
                <a:cubicBezTo>
                  <a:pt x="13130" y="3155"/>
                  <a:pt x="13141" y="3294"/>
                  <a:pt x="13151" y="3345"/>
                </a:cubicBezTo>
                <a:cubicBezTo>
                  <a:pt x="13162" y="3395"/>
                  <a:pt x="13178" y="3596"/>
                  <a:pt x="13146" y="3559"/>
                </a:cubicBezTo>
                <a:cubicBezTo>
                  <a:pt x="13114" y="3521"/>
                  <a:pt x="13120" y="3395"/>
                  <a:pt x="13088" y="3407"/>
                </a:cubicBezTo>
                <a:cubicBezTo>
                  <a:pt x="13057" y="3420"/>
                  <a:pt x="13020" y="3458"/>
                  <a:pt x="13004" y="3483"/>
                </a:cubicBezTo>
                <a:cubicBezTo>
                  <a:pt x="12988" y="3508"/>
                  <a:pt x="12925" y="3508"/>
                  <a:pt x="12909" y="3559"/>
                </a:cubicBezTo>
                <a:cubicBezTo>
                  <a:pt x="12894" y="3609"/>
                  <a:pt x="12915" y="3748"/>
                  <a:pt x="12888" y="3760"/>
                </a:cubicBezTo>
                <a:cubicBezTo>
                  <a:pt x="12862" y="3773"/>
                  <a:pt x="12841" y="3823"/>
                  <a:pt x="12783" y="3735"/>
                </a:cubicBezTo>
                <a:cubicBezTo>
                  <a:pt x="12725" y="3647"/>
                  <a:pt x="12725" y="3697"/>
                  <a:pt x="12709" y="3722"/>
                </a:cubicBezTo>
                <a:cubicBezTo>
                  <a:pt x="12694" y="3748"/>
                  <a:pt x="12620" y="3848"/>
                  <a:pt x="12615" y="3735"/>
                </a:cubicBezTo>
                <a:cubicBezTo>
                  <a:pt x="12610" y="3622"/>
                  <a:pt x="12625" y="3584"/>
                  <a:pt x="12578" y="3508"/>
                </a:cubicBezTo>
                <a:cubicBezTo>
                  <a:pt x="12531" y="3432"/>
                  <a:pt x="12567" y="3432"/>
                  <a:pt x="12631" y="3483"/>
                </a:cubicBezTo>
                <a:cubicBezTo>
                  <a:pt x="12694" y="3533"/>
                  <a:pt x="12773" y="3559"/>
                  <a:pt x="12888" y="3470"/>
                </a:cubicBezTo>
                <a:cubicBezTo>
                  <a:pt x="13004" y="3382"/>
                  <a:pt x="13051" y="3345"/>
                  <a:pt x="13004" y="3294"/>
                </a:cubicBezTo>
                <a:cubicBezTo>
                  <a:pt x="12957" y="3244"/>
                  <a:pt x="12919" y="3083"/>
                  <a:pt x="12845" y="3058"/>
                </a:cubicBezTo>
                <a:cubicBezTo>
                  <a:pt x="12772" y="3033"/>
                  <a:pt x="12662" y="3143"/>
                  <a:pt x="12546" y="3042"/>
                </a:cubicBezTo>
                <a:cubicBezTo>
                  <a:pt x="12431" y="2941"/>
                  <a:pt x="12404" y="2903"/>
                  <a:pt x="12357" y="2878"/>
                </a:cubicBezTo>
                <a:cubicBezTo>
                  <a:pt x="12310" y="2853"/>
                  <a:pt x="12021" y="2549"/>
                  <a:pt x="11889" y="2599"/>
                </a:cubicBezTo>
                <a:cubicBezTo>
                  <a:pt x="11758" y="2650"/>
                  <a:pt x="11394" y="3067"/>
                  <a:pt x="11373" y="3105"/>
                </a:cubicBezTo>
                <a:cubicBezTo>
                  <a:pt x="11352" y="3143"/>
                  <a:pt x="11321" y="3294"/>
                  <a:pt x="11252" y="3420"/>
                </a:cubicBezTo>
                <a:cubicBezTo>
                  <a:pt x="11184" y="3546"/>
                  <a:pt x="11065" y="3671"/>
                  <a:pt x="10965" y="3721"/>
                </a:cubicBezTo>
                <a:cubicBezTo>
                  <a:pt x="10865" y="3771"/>
                  <a:pt x="10742" y="4139"/>
                  <a:pt x="10742" y="4189"/>
                </a:cubicBezTo>
                <a:cubicBezTo>
                  <a:pt x="10742" y="4239"/>
                  <a:pt x="10784" y="4428"/>
                  <a:pt x="10774" y="4466"/>
                </a:cubicBezTo>
                <a:cubicBezTo>
                  <a:pt x="10763" y="4504"/>
                  <a:pt x="10795" y="4693"/>
                  <a:pt x="10853" y="4743"/>
                </a:cubicBezTo>
                <a:cubicBezTo>
                  <a:pt x="10910" y="4794"/>
                  <a:pt x="11010" y="4781"/>
                  <a:pt x="11016" y="4706"/>
                </a:cubicBezTo>
                <a:cubicBezTo>
                  <a:pt x="11021" y="4630"/>
                  <a:pt x="11100" y="4466"/>
                  <a:pt x="11105" y="4580"/>
                </a:cubicBezTo>
                <a:cubicBezTo>
                  <a:pt x="11110" y="4693"/>
                  <a:pt x="11163" y="4869"/>
                  <a:pt x="11152" y="4945"/>
                </a:cubicBezTo>
                <a:cubicBezTo>
                  <a:pt x="11142" y="5020"/>
                  <a:pt x="11152" y="5096"/>
                  <a:pt x="11189" y="5084"/>
                </a:cubicBezTo>
                <a:cubicBezTo>
                  <a:pt x="11226" y="5071"/>
                  <a:pt x="11421" y="4970"/>
                  <a:pt x="11421" y="4970"/>
                </a:cubicBezTo>
                <a:cubicBezTo>
                  <a:pt x="11421" y="4970"/>
                  <a:pt x="11484" y="4907"/>
                  <a:pt x="11473" y="4806"/>
                </a:cubicBezTo>
                <a:cubicBezTo>
                  <a:pt x="11463" y="4706"/>
                  <a:pt x="11542" y="4567"/>
                  <a:pt x="11558" y="4529"/>
                </a:cubicBezTo>
                <a:cubicBezTo>
                  <a:pt x="11573" y="4491"/>
                  <a:pt x="11631" y="4340"/>
                  <a:pt x="11563" y="4290"/>
                </a:cubicBezTo>
                <a:cubicBezTo>
                  <a:pt x="11494" y="4239"/>
                  <a:pt x="11442" y="4226"/>
                  <a:pt x="11515" y="4075"/>
                </a:cubicBezTo>
                <a:cubicBezTo>
                  <a:pt x="11589" y="3924"/>
                  <a:pt x="11636" y="4075"/>
                  <a:pt x="11731" y="3849"/>
                </a:cubicBezTo>
                <a:cubicBezTo>
                  <a:pt x="11826" y="3622"/>
                  <a:pt x="11710" y="3559"/>
                  <a:pt x="11810" y="3546"/>
                </a:cubicBezTo>
                <a:cubicBezTo>
                  <a:pt x="11910" y="3534"/>
                  <a:pt x="12015" y="3521"/>
                  <a:pt x="11994" y="3596"/>
                </a:cubicBezTo>
                <a:cubicBezTo>
                  <a:pt x="11973" y="3672"/>
                  <a:pt x="11852" y="3836"/>
                  <a:pt x="11784" y="3911"/>
                </a:cubicBezTo>
                <a:cubicBezTo>
                  <a:pt x="11715" y="3987"/>
                  <a:pt x="11726" y="4126"/>
                  <a:pt x="11752" y="4201"/>
                </a:cubicBezTo>
                <a:cubicBezTo>
                  <a:pt x="11778" y="4277"/>
                  <a:pt x="11789" y="4453"/>
                  <a:pt x="11836" y="4428"/>
                </a:cubicBezTo>
                <a:cubicBezTo>
                  <a:pt x="11884" y="4403"/>
                  <a:pt x="11941" y="4315"/>
                  <a:pt x="11994" y="4327"/>
                </a:cubicBezTo>
                <a:cubicBezTo>
                  <a:pt x="12046" y="4340"/>
                  <a:pt x="12152" y="4315"/>
                  <a:pt x="12168" y="4315"/>
                </a:cubicBezTo>
                <a:cubicBezTo>
                  <a:pt x="12184" y="4315"/>
                  <a:pt x="12257" y="4491"/>
                  <a:pt x="12215" y="4517"/>
                </a:cubicBezTo>
                <a:cubicBezTo>
                  <a:pt x="12173" y="4542"/>
                  <a:pt x="12120" y="4529"/>
                  <a:pt x="12031" y="4542"/>
                </a:cubicBezTo>
                <a:cubicBezTo>
                  <a:pt x="11941" y="4554"/>
                  <a:pt x="11841" y="4554"/>
                  <a:pt x="11841" y="4592"/>
                </a:cubicBezTo>
                <a:cubicBezTo>
                  <a:pt x="11841" y="4630"/>
                  <a:pt x="11962" y="4718"/>
                  <a:pt x="11920" y="4781"/>
                </a:cubicBezTo>
                <a:cubicBezTo>
                  <a:pt x="11878" y="4844"/>
                  <a:pt x="11836" y="4769"/>
                  <a:pt x="11784" y="4756"/>
                </a:cubicBezTo>
                <a:cubicBezTo>
                  <a:pt x="11731" y="4743"/>
                  <a:pt x="11699" y="4920"/>
                  <a:pt x="11684" y="5021"/>
                </a:cubicBezTo>
                <a:cubicBezTo>
                  <a:pt x="11668" y="5121"/>
                  <a:pt x="11710" y="5298"/>
                  <a:pt x="11631" y="5235"/>
                </a:cubicBezTo>
                <a:cubicBezTo>
                  <a:pt x="11552" y="5172"/>
                  <a:pt x="11494" y="5172"/>
                  <a:pt x="11473" y="5197"/>
                </a:cubicBezTo>
                <a:cubicBezTo>
                  <a:pt x="11452" y="5222"/>
                  <a:pt x="11414" y="5175"/>
                  <a:pt x="11361" y="5213"/>
                </a:cubicBezTo>
                <a:cubicBezTo>
                  <a:pt x="11308" y="5251"/>
                  <a:pt x="11305" y="5248"/>
                  <a:pt x="11236" y="5248"/>
                </a:cubicBezTo>
                <a:cubicBezTo>
                  <a:pt x="11168" y="5248"/>
                  <a:pt x="11168" y="5248"/>
                  <a:pt x="11168" y="5248"/>
                </a:cubicBezTo>
                <a:lnTo>
                  <a:pt x="11126" y="5260"/>
                </a:lnTo>
                <a:cubicBezTo>
                  <a:pt x="11126" y="5260"/>
                  <a:pt x="11084" y="5197"/>
                  <a:pt x="11079" y="5096"/>
                </a:cubicBezTo>
                <a:cubicBezTo>
                  <a:pt x="11073" y="4995"/>
                  <a:pt x="11100" y="4882"/>
                  <a:pt x="11073" y="4857"/>
                </a:cubicBezTo>
                <a:cubicBezTo>
                  <a:pt x="11047" y="4832"/>
                  <a:pt x="10952" y="4869"/>
                  <a:pt x="10937" y="4945"/>
                </a:cubicBezTo>
                <a:cubicBezTo>
                  <a:pt x="10921" y="5021"/>
                  <a:pt x="10905" y="5159"/>
                  <a:pt x="10926" y="5222"/>
                </a:cubicBezTo>
                <a:cubicBezTo>
                  <a:pt x="10947" y="5285"/>
                  <a:pt x="11010" y="5411"/>
                  <a:pt x="10952" y="5374"/>
                </a:cubicBezTo>
                <a:cubicBezTo>
                  <a:pt x="10894" y="5336"/>
                  <a:pt x="10821" y="5323"/>
                  <a:pt x="10779" y="5399"/>
                </a:cubicBezTo>
                <a:cubicBezTo>
                  <a:pt x="10737" y="5475"/>
                  <a:pt x="10663" y="5638"/>
                  <a:pt x="10663" y="5638"/>
                </a:cubicBezTo>
                <a:cubicBezTo>
                  <a:pt x="10663" y="5638"/>
                  <a:pt x="10531" y="5664"/>
                  <a:pt x="10531" y="5739"/>
                </a:cubicBezTo>
                <a:cubicBezTo>
                  <a:pt x="10531" y="5815"/>
                  <a:pt x="10531" y="5915"/>
                  <a:pt x="10484" y="5928"/>
                </a:cubicBezTo>
                <a:cubicBezTo>
                  <a:pt x="10437" y="5941"/>
                  <a:pt x="10374" y="5978"/>
                  <a:pt x="10310" y="6004"/>
                </a:cubicBezTo>
                <a:cubicBezTo>
                  <a:pt x="10247" y="6029"/>
                  <a:pt x="10253" y="6092"/>
                  <a:pt x="10179" y="6105"/>
                </a:cubicBezTo>
                <a:cubicBezTo>
                  <a:pt x="10105" y="6117"/>
                  <a:pt x="10095" y="6193"/>
                  <a:pt x="10163" y="6218"/>
                </a:cubicBezTo>
                <a:cubicBezTo>
                  <a:pt x="10232" y="6243"/>
                  <a:pt x="10337" y="6344"/>
                  <a:pt x="10342" y="6457"/>
                </a:cubicBezTo>
                <a:cubicBezTo>
                  <a:pt x="10348" y="6570"/>
                  <a:pt x="10337" y="6696"/>
                  <a:pt x="10311" y="6809"/>
                </a:cubicBezTo>
                <a:close/>
                <a:moveTo>
                  <a:pt x="12473" y="4364"/>
                </a:moveTo>
                <a:cubicBezTo>
                  <a:pt x="12447" y="4453"/>
                  <a:pt x="12308" y="4357"/>
                  <a:pt x="12326" y="4238"/>
                </a:cubicBezTo>
                <a:cubicBezTo>
                  <a:pt x="12352" y="4062"/>
                  <a:pt x="12499" y="4276"/>
                  <a:pt x="12473" y="4364"/>
                </a:cubicBezTo>
                <a:close/>
                <a:moveTo>
                  <a:pt x="12147" y="7036"/>
                </a:moveTo>
                <a:cubicBezTo>
                  <a:pt x="12115" y="7011"/>
                  <a:pt x="12157" y="6860"/>
                  <a:pt x="12189" y="6809"/>
                </a:cubicBezTo>
                <a:cubicBezTo>
                  <a:pt x="12221" y="6759"/>
                  <a:pt x="12257" y="6633"/>
                  <a:pt x="12289" y="6507"/>
                </a:cubicBezTo>
                <a:cubicBezTo>
                  <a:pt x="12320" y="6381"/>
                  <a:pt x="12363" y="6368"/>
                  <a:pt x="12389" y="6381"/>
                </a:cubicBezTo>
                <a:cubicBezTo>
                  <a:pt x="12415" y="6394"/>
                  <a:pt x="12473" y="6620"/>
                  <a:pt x="12489" y="6696"/>
                </a:cubicBezTo>
                <a:cubicBezTo>
                  <a:pt x="12505" y="6772"/>
                  <a:pt x="12557" y="6671"/>
                  <a:pt x="12578" y="6646"/>
                </a:cubicBezTo>
                <a:cubicBezTo>
                  <a:pt x="12599" y="6620"/>
                  <a:pt x="12631" y="6545"/>
                  <a:pt x="12636" y="6482"/>
                </a:cubicBezTo>
                <a:cubicBezTo>
                  <a:pt x="12641" y="6419"/>
                  <a:pt x="12689" y="6381"/>
                  <a:pt x="12741" y="6381"/>
                </a:cubicBezTo>
                <a:cubicBezTo>
                  <a:pt x="12794" y="6381"/>
                  <a:pt x="12747" y="6482"/>
                  <a:pt x="12710" y="6507"/>
                </a:cubicBezTo>
                <a:cubicBezTo>
                  <a:pt x="12673" y="6532"/>
                  <a:pt x="12694" y="6583"/>
                  <a:pt x="12757" y="6633"/>
                </a:cubicBezTo>
                <a:cubicBezTo>
                  <a:pt x="12820" y="6683"/>
                  <a:pt x="12878" y="6822"/>
                  <a:pt x="12947" y="6910"/>
                </a:cubicBezTo>
                <a:cubicBezTo>
                  <a:pt x="13015" y="6998"/>
                  <a:pt x="13025" y="7175"/>
                  <a:pt x="12983" y="7200"/>
                </a:cubicBezTo>
                <a:cubicBezTo>
                  <a:pt x="12941" y="7225"/>
                  <a:pt x="12815" y="7251"/>
                  <a:pt x="12768" y="7238"/>
                </a:cubicBezTo>
                <a:cubicBezTo>
                  <a:pt x="12720" y="7225"/>
                  <a:pt x="12662" y="7112"/>
                  <a:pt x="12594" y="7087"/>
                </a:cubicBezTo>
                <a:cubicBezTo>
                  <a:pt x="12526" y="7061"/>
                  <a:pt x="12442" y="7074"/>
                  <a:pt x="12415" y="7162"/>
                </a:cubicBezTo>
                <a:cubicBezTo>
                  <a:pt x="12389" y="7251"/>
                  <a:pt x="12294" y="7213"/>
                  <a:pt x="12252" y="7213"/>
                </a:cubicBezTo>
                <a:cubicBezTo>
                  <a:pt x="12210" y="7213"/>
                  <a:pt x="12157" y="7339"/>
                  <a:pt x="12147" y="7289"/>
                </a:cubicBezTo>
                <a:cubicBezTo>
                  <a:pt x="12147" y="7289"/>
                  <a:pt x="12179" y="7061"/>
                  <a:pt x="12147" y="7036"/>
                </a:cubicBezTo>
                <a:close/>
                <a:moveTo>
                  <a:pt x="13509" y="6406"/>
                </a:moveTo>
                <a:cubicBezTo>
                  <a:pt x="13552" y="6343"/>
                  <a:pt x="13594" y="6268"/>
                  <a:pt x="13609" y="6242"/>
                </a:cubicBezTo>
                <a:cubicBezTo>
                  <a:pt x="13625" y="6217"/>
                  <a:pt x="13730" y="6280"/>
                  <a:pt x="13746" y="6355"/>
                </a:cubicBezTo>
                <a:cubicBezTo>
                  <a:pt x="13762" y="6431"/>
                  <a:pt x="13825" y="6545"/>
                  <a:pt x="13804" y="6583"/>
                </a:cubicBezTo>
                <a:cubicBezTo>
                  <a:pt x="13783" y="6620"/>
                  <a:pt x="13688" y="6658"/>
                  <a:pt x="13657" y="6583"/>
                </a:cubicBezTo>
                <a:cubicBezTo>
                  <a:pt x="13625" y="6507"/>
                  <a:pt x="13552" y="6595"/>
                  <a:pt x="13546" y="6734"/>
                </a:cubicBezTo>
                <a:cubicBezTo>
                  <a:pt x="13541" y="6873"/>
                  <a:pt x="13567" y="6772"/>
                  <a:pt x="13599" y="6822"/>
                </a:cubicBezTo>
                <a:cubicBezTo>
                  <a:pt x="13630" y="6873"/>
                  <a:pt x="13641" y="6948"/>
                  <a:pt x="13662" y="7024"/>
                </a:cubicBezTo>
                <a:cubicBezTo>
                  <a:pt x="13683" y="7099"/>
                  <a:pt x="13720" y="7074"/>
                  <a:pt x="13746" y="7137"/>
                </a:cubicBezTo>
                <a:cubicBezTo>
                  <a:pt x="13772" y="7200"/>
                  <a:pt x="13672" y="7276"/>
                  <a:pt x="13714" y="7351"/>
                </a:cubicBezTo>
                <a:cubicBezTo>
                  <a:pt x="13756" y="7427"/>
                  <a:pt x="13778" y="7729"/>
                  <a:pt x="13783" y="7805"/>
                </a:cubicBezTo>
                <a:cubicBezTo>
                  <a:pt x="13788" y="7881"/>
                  <a:pt x="13667" y="7918"/>
                  <a:pt x="13630" y="7906"/>
                </a:cubicBezTo>
                <a:cubicBezTo>
                  <a:pt x="13593" y="7893"/>
                  <a:pt x="13483" y="7805"/>
                  <a:pt x="13446" y="7780"/>
                </a:cubicBezTo>
                <a:cubicBezTo>
                  <a:pt x="13409" y="7755"/>
                  <a:pt x="13388" y="7440"/>
                  <a:pt x="13436" y="7452"/>
                </a:cubicBezTo>
                <a:cubicBezTo>
                  <a:pt x="13483" y="7465"/>
                  <a:pt x="13494" y="7427"/>
                  <a:pt x="13546" y="7314"/>
                </a:cubicBezTo>
                <a:cubicBezTo>
                  <a:pt x="13599" y="7200"/>
                  <a:pt x="13467" y="7150"/>
                  <a:pt x="13430" y="7125"/>
                </a:cubicBezTo>
                <a:cubicBezTo>
                  <a:pt x="13393" y="7099"/>
                  <a:pt x="13320" y="6822"/>
                  <a:pt x="13294" y="6734"/>
                </a:cubicBezTo>
                <a:cubicBezTo>
                  <a:pt x="13267" y="6646"/>
                  <a:pt x="13288" y="6508"/>
                  <a:pt x="13352" y="6406"/>
                </a:cubicBezTo>
                <a:cubicBezTo>
                  <a:pt x="13383" y="6355"/>
                  <a:pt x="13467" y="6469"/>
                  <a:pt x="13509" y="6406"/>
                </a:cubicBezTo>
                <a:close/>
                <a:moveTo>
                  <a:pt x="13936" y="2625"/>
                </a:moveTo>
                <a:cubicBezTo>
                  <a:pt x="13909" y="2613"/>
                  <a:pt x="13893" y="2512"/>
                  <a:pt x="13962" y="2424"/>
                </a:cubicBezTo>
                <a:cubicBezTo>
                  <a:pt x="14030" y="2335"/>
                  <a:pt x="14104" y="2222"/>
                  <a:pt x="14183" y="2197"/>
                </a:cubicBezTo>
                <a:cubicBezTo>
                  <a:pt x="14262" y="2172"/>
                  <a:pt x="14441" y="2159"/>
                  <a:pt x="14504" y="2197"/>
                </a:cubicBezTo>
                <a:cubicBezTo>
                  <a:pt x="14567" y="2235"/>
                  <a:pt x="14662" y="2033"/>
                  <a:pt x="14688" y="1945"/>
                </a:cubicBezTo>
                <a:cubicBezTo>
                  <a:pt x="14714" y="1857"/>
                  <a:pt x="14604" y="1794"/>
                  <a:pt x="14572" y="1894"/>
                </a:cubicBezTo>
                <a:cubicBezTo>
                  <a:pt x="14540" y="1995"/>
                  <a:pt x="14388" y="1970"/>
                  <a:pt x="14356" y="1945"/>
                </a:cubicBezTo>
                <a:cubicBezTo>
                  <a:pt x="14325" y="1920"/>
                  <a:pt x="14072" y="2046"/>
                  <a:pt x="14020" y="2046"/>
                </a:cubicBezTo>
                <a:cubicBezTo>
                  <a:pt x="13967" y="2046"/>
                  <a:pt x="13946" y="2197"/>
                  <a:pt x="13873" y="2272"/>
                </a:cubicBezTo>
                <a:cubicBezTo>
                  <a:pt x="13799" y="2348"/>
                  <a:pt x="13699" y="2461"/>
                  <a:pt x="13662" y="2499"/>
                </a:cubicBezTo>
                <a:cubicBezTo>
                  <a:pt x="13625" y="2537"/>
                  <a:pt x="13589" y="2689"/>
                  <a:pt x="13620" y="2714"/>
                </a:cubicBezTo>
                <a:cubicBezTo>
                  <a:pt x="13652" y="2739"/>
                  <a:pt x="13720" y="2751"/>
                  <a:pt x="13778" y="2827"/>
                </a:cubicBezTo>
                <a:cubicBezTo>
                  <a:pt x="13836" y="2903"/>
                  <a:pt x="13918" y="2933"/>
                  <a:pt x="13956" y="2840"/>
                </a:cubicBezTo>
                <a:cubicBezTo>
                  <a:pt x="13988" y="2764"/>
                  <a:pt x="13962" y="2638"/>
                  <a:pt x="13936" y="2625"/>
                </a:cubicBezTo>
                <a:close/>
                <a:moveTo>
                  <a:pt x="19280" y="5348"/>
                </a:moveTo>
                <a:cubicBezTo>
                  <a:pt x="19250" y="5368"/>
                  <a:pt x="19159" y="5322"/>
                  <a:pt x="19191" y="5499"/>
                </a:cubicBezTo>
                <a:cubicBezTo>
                  <a:pt x="19222" y="5675"/>
                  <a:pt x="19228" y="5801"/>
                  <a:pt x="19222" y="5940"/>
                </a:cubicBezTo>
                <a:cubicBezTo>
                  <a:pt x="19217" y="6079"/>
                  <a:pt x="19222" y="6368"/>
                  <a:pt x="19233" y="6406"/>
                </a:cubicBezTo>
                <a:cubicBezTo>
                  <a:pt x="19244" y="6444"/>
                  <a:pt x="19285" y="6532"/>
                  <a:pt x="19312" y="6507"/>
                </a:cubicBezTo>
                <a:cubicBezTo>
                  <a:pt x="19338" y="6482"/>
                  <a:pt x="19301" y="6230"/>
                  <a:pt x="19301" y="6179"/>
                </a:cubicBezTo>
                <a:cubicBezTo>
                  <a:pt x="19301" y="6129"/>
                  <a:pt x="19338" y="6053"/>
                  <a:pt x="19359" y="6041"/>
                </a:cubicBezTo>
                <a:cubicBezTo>
                  <a:pt x="19380" y="6028"/>
                  <a:pt x="19359" y="5814"/>
                  <a:pt x="19333" y="5725"/>
                </a:cubicBezTo>
                <a:cubicBezTo>
                  <a:pt x="19307" y="5637"/>
                  <a:pt x="19270" y="5587"/>
                  <a:pt x="19291" y="5574"/>
                </a:cubicBezTo>
                <a:cubicBezTo>
                  <a:pt x="19312" y="5562"/>
                  <a:pt x="19338" y="5461"/>
                  <a:pt x="19322" y="5435"/>
                </a:cubicBezTo>
                <a:cubicBezTo>
                  <a:pt x="19307" y="5410"/>
                  <a:pt x="19317" y="5322"/>
                  <a:pt x="19280" y="5348"/>
                </a:cubicBezTo>
                <a:close/>
                <a:moveTo>
                  <a:pt x="19228" y="6633"/>
                </a:moveTo>
                <a:cubicBezTo>
                  <a:pt x="19189" y="6656"/>
                  <a:pt x="19175" y="6784"/>
                  <a:pt x="19175" y="6822"/>
                </a:cubicBezTo>
                <a:cubicBezTo>
                  <a:pt x="19175" y="6860"/>
                  <a:pt x="19028" y="6935"/>
                  <a:pt x="19075" y="7036"/>
                </a:cubicBezTo>
                <a:cubicBezTo>
                  <a:pt x="19122" y="7137"/>
                  <a:pt x="19170" y="7061"/>
                  <a:pt x="19244" y="7049"/>
                </a:cubicBezTo>
                <a:cubicBezTo>
                  <a:pt x="19317" y="7036"/>
                  <a:pt x="19386" y="6986"/>
                  <a:pt x="19386" y="6986"/>
                </a:cubicBezTo>
                <a:cubicBezTo>
                  <a:pt x="19386" y="6986"/>
                  <a:pt x="19496" y="6998"/>
                  <a:pt x="19480" y="6873"/>
                </a:cubicBezTo>
                <a:cubicBezTo>
                  <a:pt x="19465" y="6746"/>
                  <a:pt x="19349" y="6734"/>
                  <a:pt x="19328" y="6746"/>
                </a:cubicBezTo>
                <a:cubicBezTo>
                  <a:pt x="19307" y="6759"/>
                  <a:pt x="19270" y="6608"/>
                  <a:pt x="19228" y="6633"/>
                </a:cubicBezTo>
                <a:close/>
                <a:moveTo>
                  <a:pt x="19107" y="7125"/>
                </a:moveTo>
                <a:cubicBezTo>
                  <a:pt x="19068" y="7180"/>
                  <a:pt x="19091" y="7402"/>
                  <a:pt x="19059" y="7553"/>
                </a:cubicBezTo>
                <a:cubicBezTo>
                  <a:pt x="19028" y="7704"/>
                  <a:pt x="19002" y="7843"/>
                  <a:pt x="18981" y="7843"/>
                </a:cubicBezTo>
                <a:cubicBezTo>
                  <a:pt x="18959" y="7843"/>
                  <a:pt x="18849" y="7944"/>
                  <a:pt x="18817" y="8019"/>
                </a:cubicBezTo>
                <a:cubicBezTo>
                  <a:pt x="18786" y="8095"/>
                  <a:pt x="18633" y="7956"/>
                  <a:pt x="18612" y="8019"/>
                </a:cubicBezTo>
                <a:cubicBezTo>
                  <a:pt x="18591" y="8083"/>
                  <a:pt x="18549" y="8158"/>
                  <a:pt x="18523" y="8208"/>
                </a:cubicBezTo>
                <a:cubicBezTo>
                  <a:pt x="18496" y="8259"/>
                  <a:pt x="18423" y="8221"/>
                  <a:pt x="18439" y="8372"/>
                </a:cubicBezTo>
                <a:cubicBezTo>
                  <a:pt x="18454" y="8523"/>
                  <a:pt x="18491" y="8662"/>
                  <a:pt x="18523" y="8662"/>
                </a:cubicBezTo>
                <a:cubicBezTo>
                  <a:pt x="18554" y="8662"/>
                  <a:pt x="18597" y="8612"/>
                  <a:pt x="18597" y="8473"/>
                </a:cubicBezTo>
                <a:cubicBezTo>
                  <a:pt x="18597" y="8334"/>
                  <a:pt x="18670" y="8473"/>
                  <a:pt x="18707" y="8460"/>
                </a:cubicBezTo>
                <a:cubicBezTo>
                  <a:pt x="18744" y="8448"/>
                  <a:pt x="18765" y="8360"/>
                  <a:pt x="18781" y="8259"/>
                </a:cubicBezTo>
                <a:cubicBezTo>
                  <a:pt x="18796" y="8158"/>
                  <a:pt x="18760" y="8309"/>
                  <a:pt x="18823" y="8347"/>
                </a:cubicBezTo>
                <a:cubicBezTo>
                  <a:pt x="18886" y="8385"/>
                  <a:pt x="18907" y="8284"/>
                  <a:pt x="18907" y="8246"/>
                </a:cubicBezTo>
                <a:cubicBezTo>
                  <a:pt x="18907" y="8208"/>
                  <a:pt x="19023" y="8145"/>
                  <a:pt x="19044" y="8108"/>
                </a:cubicBezTo>
                <a:cubicBezTo>
                  <a:pt x="19065" y="8070"/>
                  <a:pt x="19149" y="8007"/>
                  <a:pt x="19154" y="7956"/>
                </a:cubicBezTo>
                <a:cubicBezTo>
                  <a:pt x="19159" y="7906"/>
                  <a:pt x="19154" y="7616"/>
                  <a:pt x="19180" y="7591"/>
                </a:cubicBezTo>
                <a:cubicBezTo>
                  <a:pt x="19207" y="7565"/>
                  <a:pt x="19244" y="7565"/>
                  <a:pt x="19202" y="7389"/>
                </a:cubicBezTo>
                <a:cubicBezTo>
                  <a:pt x="19159" y="7213"/>
                  <a:pt x="19159" y="7049"/>
                  <a:pt x="19107" y="7125"/>
                </a:cubicBezTo>
                <a:close/>
                <a:moveTo>
                  <a:pt x="17949" y="9607"/>
                </a:moveTo>
                <a:cubicBezTo>
                  <a:pt x="17871" y="9636"/>
                  <a:pt x="17823" y="10036"/>
                  <a:pt x="17886" y="10023"/>
                </a:cubicBezTo>
                <a:cubicBezTo>
                  <a:pt x="17949" y="10011"/>
                  <a:pt x="18018" y="9582"/>
                  <a:pt x="17949" y="9607"/>
                </a:cubicBezTo>
                <a:close/>
                <a:moveTo>
                  <a:pt x="21272" y="20360"/>
                </a:moveTo>
                <a:cubicBezTo>
                  <a:pt x="21251" y="20385"/>
                  <a:pt x="21272" y="20524"/>
                  <a:pt x="21293" y="20574"/>
                </a:cubicBezTo>
                <a:cubicBezTo>
                  <a:pt x="21314" y="20625"/>
                  <a:pt x="21324" y="20801"/>
                  <a:pt x="21319" y="20852"/>
                </a:cubicBezTo>
                <a:cubicBezTo>
                  <a:pt x="21314" y="20902"/>
                  <a:pt x="21225" y="20965"/>
                  <a:pt x="21267" y="21028"/>
                </a:cubicBezTo>
                <a:cubicBezTo>
                  <a:pt x="21309" y="21091"/>
                  <a:pt x="21388" y="21028"/>
                  <a:pt x="21377" y="21104"/>
                </a:cubicBezTo>
                <a:cubicBezTo>
                  <a:pt x="21367" y="21179"/>
                  <a:pt x="21324" y="21280"/>
                  <a:pt x="21372" y="21305"/>
                </a:cubicBezTo>
                <a:cubicBezTo>
                  <a:pt x="21419" y="21331"/>
                  <a:pt x="21435" y="21217"/>
                  <a:pt x="21456" y="21129"/>
                </a:cubicBezTo>
                <a:cubicBezTo>
                  <a:pt x="21477" y="21041"/>
                  <a:pt x="21493" y="20965"/>
                  <a:pt x="21530" y="20915"/>
                </a:cubicBezTo>
                <a:cubicBezTo>
                  <a:pt x="21566" y="20864"/>
                  <a:pt x="21530" y="20751"/>
                  <a:pt x="21509" y="20751"/>
                </a:cubicBezTo>
                <a:cubicBezTo>
                  <a:pt x="21488" y="20751"/>
                  <a:pt x="21477" y="20814"/>
                  <a:pt x="21430" y="20751"/>
                </a:cubicBezTo>
                <a:cubicBezTo>
                  <a:pt x="21382" y="20688"/>
                  <a:pt x="21393" y="20713"/>
                  <a:pt x="21361" y="20587"/>
                </a:cubicBezTo>
                <a:cubicBezTo>
                  <a:pt x="21330" y="20461"/>
                  <a:pt x="21324" y="20297"/>
                  <a:pt x="21272" y="20360"/>
                </a:cubicBezTo>
                <a:close/>
                <a:moveTo>
                  <a:pt x="21153" y="19337"/>
                </a:moveTo>
                <a:cubicBezTo>
                  <a:pt x="21145" y="19398"/>
                  <a:pt x="21101" y="19412"/>
                  <a:pt x="21069" y="19475"/>
                </a:cubicBezTo>
                <a:cubicBezTo>
                  <a:pt x="21038" y="19538"/>
                  <a:pt x="21069" y="19563"/>
                  <a:pt x="20979" y="19690"/>
                </a:cubicBezTo>
                <a:cubicBezTo>
                  <a:pt x="20890" y="19816"/>
                  <a:pt x="20780" y="19954"/>
                  <a:pt x="20759" y="20067"/>
                </a:cubicBezTo>
                <a:cubicBezTo>
                  <a:pt x="20738" y="20181"/>
                  <a:pt x="20780" y="20244"/>
                  <a:pt x="20864" y="20256"/>
                </a:cubicBezTo>
                <a:cubicBezTo>
                  <a:pt x="20948" y="20269"/>
                  <a:pt x="20927" y="20307"/>
                  <a:pt x="20985" y="20156"/>
                </a:cubicBezTo>
                <a:cubicBezTo>
                  <a:pt x="21043" y="20004"/>
                  <a:pt x="21095" y="19916"/>
                  <a:pt x="21164" y="19790"/>
                </a:cubicBezTo>
                <a:cubicBezTo>
                  <a:pt x="21232" y="19664"/>
                  <a:pt x="21232" y="19475"/>
                  <a:pt x="21232" y="19475"/>
                </a:cubicBezTo>
                <a:cubicBezTo>
                  <a:pt x="21232" y="19475"/>
                  <a:pt x="21158" y="19299"/>
                  <a:pt x="21153" y="19337"/>
                </a:cubicBezTo>
                <a:close/>
                <a:moveTo>
                  <a:pt x="16334" y="12506"/>
                </a:moveTo>
                <a:cubicBezTo>
                  <a:pt x="16269" y="12537"/>
                  <a:pt x="16429" y="12809"/>
                  <a:pt x="16445" y="12846"/>
                </a:cubicBezTo>
                <a:cubicBezTo>
                  <a:pt x="16461" y="12884"/>
                  <a:pt x="16603" y="13174"/>
                  <a:pt x="16603" y="13312"/>
                </a:cubicBezTo>
                <a:cubicBezTo>
                  <a:pt x="16603" y="13451"/>
                  <a:pt x="16649" y="13882"/>
                  <a:pt x="16675" y="13933"/>
                </a:cubicBezTo>
                <a:cubicBezTo>
                  <a:pt x="16701" y="13983"/>
                  <a:pt x="16881" y="14069"/>
                  <a:pt x="16903" y="14170"/>
                </a:cubicBezTo>
                <a:cubicBezTo>
                  <a:pt x="16924" y="14270"/>
                  <a:pt x="16971" y="14296"/>
                  <a:pt x="16971" y="14157"/>
                </a:cubicBezTo>
                <a:cubicBezTo>
                  <a:pt x="16971" y="14018"/>
                  <a:pt x="16981" y="13854"/>
                  <a:pt x="17008" y="13779"/>
                </a:cubicBezTo>
                <a:cubicBezTo>
                  <a:pt x="17034" y="13703"/>
                  <a:pt x="17023" y="13590"/>
                  <a:pt x="16981" y="13602"/>
                </a:cubicBezTo>
                <a:cubicBezTo>
                  <a:pt x="16939" y="13615"/>
                  <a:pt x="16903" y="13439"/>
                  <a:pt x="16834" y="13325"/>
                </a:cubicBezTo>
                <a:cubicBezTo>
                  <a:pt x="16766" y="13212"/>
                  <a:pt x="16713" y="13136"/>
                  <a:pt x="16650" y="12972"/>
                </a:cubicBezTo>
                <a:cubicBezTo>
                  <a:pt x="16587" y="12809"/>
                  <a:pt x="16508" y="12708"/>
                  <a:pt x="16466" y="12619"/>
                </a:cubicBezTo>
                <a:cubicBezTo>
                  <a:pt x="16424" y="12531"/>
                  <a:pt x="16361" y="12493"/>
                  <a:pt x="16334" y="12506"/>
                </a:cubicBezTo>
                <a:close/>
                <a:moveTo>
                  <a:pt x="16539" y="11838"/>
                </a:moveTo>
                <a:cubicBezTo>
                  <a:pt x="16498" y="11850"/>
                  <a:pt x="16498" y="12040"/>
                  <a:pt x="16518" y="12103"/>
                </a:cubicBezTo>
                <a:cubicBezTo>
                  <a:pt x="16539" y="12166"/>
                  <a:pt x="16582" y="12128"/>
                  <a:pt x="16608" y="12355"/>
                </a:cubicBezTo>
                <a:cubicBezTo>
                  <a:pt x="16634" y="12582"/>
                  <a:pt x="16687" y="12809"/>
                  <a:pt x="16708" y="12897"/>
                </a:cubicBezTo>
                <a:cubicBezTo>
                  <a:pt x="16729" y="12985"/>
                  <a:pt x="16818" y="13111"/>
                  <a:pt x="16850" y="13174"/>
                </a:cubicBezTo>
                <a:cubicBezTo>
                  <a:pt x="16881" y="13237"/>
                  <a:pt x="16929" y="13149"/>
                  <a:pt x="16908" y="13073"/>
                </a:cubicBezTo>
                <a:cubicBezTo>
                  <a:pt x="16887" y="12997"/>
                  <a:pt x="16845" y="12884"/>
                  <a:pt x="16839" y="12796"/>
                </a:cubicBezTo>
                <a:cubicBezTo>
                  <a:pt x="16834" y="12708"/>
                  <a:pt x="16808" y="12569"/>
                  <a:pt x="16766" y="12417"/>
                </a:cubicBezTo>
                <a:cubicBezTo>
                  <a:pt x="16724" y="12266"/>
                  <a:pt x="16687" y="12229"/>
                  <a:pt x="16660" y="12128"/>
                </a:cubicBezTo>
                <a:cubicBezTo>
                  <a:pt x="16634" y="12027"/>
                  <a:pt x="16539" y="11838"/>
                  <a:pt x="16539" y="11838"/>
                </a:cubicBezTo>
                <a:close/>
                <a:moveTo>
                  <a:pt x="16981" y="14220"/>
                </a:moveTo>
                <a:cubicBezTo>
                  <a:pt x="16943" y="14335"/>
                  <a:pt x="16992" y="14421"/>
                  <a:pt x="17008" y="14446"/>
                </a:cubicBezTo>
                <a:cubicBezTo>
                  <a:pt x="17023" y="14472"/>
                  <a:pt x="17081" y="14497"/>
                  <a:pt x="17134" y="14484"/>
                </a:cubicBezTo>
                <a:cubicBezTo>
                  <a:pt x="17187" y="14472"/>
                  <a:pt x="17260" y="14434"/>
                  <a:pt x="17202" y="14358"/>
                </a:cubicBezTo>
                <a:cubicBezTo>
                  <a:pt x="17144" y="14283"/>
                  <a:pt x="17076" y="14358"/>
                  <a:pt x="17055" y="14258"/>
                </a:cubicBezTo>
                <a:cubicBezTo>
                  <a:pt x="17034" y="14157"/>
                  <a:pt x="17003" y="14157"/>
                  <a:pt x="16981" y="14220"/>
                </a:cubicBezTo>
                <a:close/>
                <a:moveTo>
                  <a:pt x="17287" y="14321"/>
                </a:moveTo>
                <a:cubicBezTo>
                  <a:pt x="17250" y="14358"/>
                  <a:pt x="17192" y="14383"/>
                  <a:pt x="17234" y="14472"/>
                </a:cubicBezTo>
                <a:cubicBezTo>
                  <a:pt x="17276" y="14560"/>
                  <a:pt x="17302" y="14598"/>
                  <a:pt x="17365" y="14585"/>
                </a:cubicBezTo>
                <a:cubicBezTo>
                  <a:pt x="17429" y="14573"/>
                  <a:pt x="17523" y="14661"/>
                  <a:pt x="17528" y="14585"/>
                </a:cubicBezTo>
                <a:cubicBezTo>
                  <a:pt x="17534" y="14510"/>
                  <a:pt x="17471" y="14396"/>
                  <a:pt x="17445" y="14396"/>
                </a:cubicBezTo>
                <a:cubicBezTo>
                  <a:pt x="17418" y="14396"/>
                  <a:pt x="17287" y="14321"/>
                  <a:pt x="17287" y="14321"/>
                </a:cubicBezTo>
                <a:close/>
                <a:moveTo>
                  <a:pt x="17802" y="14737"/>
                </a:moveTo>
                <a:cubicBezTo>
                  <a:pt x="17790" y="14849"/>
                  <a:pt x="17881" y="14901"/>
                  <a:pt x="17886" y="14774"/>
                </a:cubicBezTo>
                <a:cubicBezTo>
                  <a:pt x="17891" y="14648"/>
                  <a:pt x="17813" y="14636"/>
                  <a:pt x="17802" y="14737"/>
                </a:cubicBezTo>
                <a:close/>
                <a:moveTo>
                  <a:pt x="18081" y="14825"/>
                </a:moveTo>
                <a:cubicBezTo>
                  <a:pt x="18089" y="14963"/>
                  <a:pt x="18197" y="14749"/>
                  <a:pt x="18197" y="14749"/>
                </a:cubicBezTo>
                <a:cubicBezTo>
                  <a:pt x="18197" y="14749"/>
                  <a:pt x="18281" y="14724"/>
                  <a:pt x="18281" y="14636"/>
                </a:cubicBezTo>
                <a:cubicBezTo>
                  <a:pt x="18281" y="14548"/>
                  <a:pt x="18197" y="14434"/>
                  <a:pt x="18165" y="14535"/>
                </a:cubicBezTo>
                <a:cubicBezTo>
                  <a:pt x="18134" y="14636"/>
                  <a:pt x="18076" y="14737"/>
                  <a:pt x="18081" y="14825"/>
                </a:cubicBezTo>
                <a:close/>
                <a:moveTo>
                  <a:pt x="17849" y="13413"/>
                </a:moveTo>
                <a:cubicBezTo>
                  <a:pt x="17818" y="13438"/>
                  <a:pt x="17823" y="13502"/>
                  <a:pt x="17813" y="13627"/>
                </a:cubicBezTo>
                <a:cubicBezTo>
                  <a:pt x="17802" y="13754"/>
                  <a:pt x="17755" y="13842"/>
                  <a:pt x="17797" y="13905"/>
                </a:cubicBezTo>
                <a:cubicBezTo>
                  <a:pt x="17839" y="13968"/>
                  <a:pt x="17918" y="13691"/>
                  <a:pt x="17939" y="13779"/>
                </a:cubicBezTo>
                <a:cubicBezTo>
                  <a:pt x="17960" y="13867"/>
                  <a:pt x="17934" y="13905"/>
                  <a:pt x="17971" y="14018"/>
                </a:cubicBezTo>
                <a:cubicBezTo>
                  <a:pt x="18007" y="14132"/>
                  <a:pt x="18076" y="14119"/>
                  <a:pt x="18076" y="14119"/>
                </a:cubicBezTo>
                <a:cubicBezTo>
                  <a:pt x="18076" y="14119"/>
                  <a:pt x="18070" y="13816"/>
                  <a:pt x="18013" y="13741"/>
                </a:cubicBezTo>
                <a:cubicBezTo>
                  <a:pt x="17955" y="13665"/>
                  <a:pt x="17918" y="13577"/>
                  <a:pt x="17986" y="13602"/>
                </a:cubicBezTo>
                <a:cubicBezTo>
                  <a:pt x="18055" y="13627"/>
                  <a:pt x="18091" y="13565"/>
                  <a:pt x="18076" y="13489"/>
                </a:cubicBezTo>
                <a:cubicBezTo>
                  <a:pt x="18060" y="13414"/>
                  <a:pt x="17960" y="13451"/>
                  <a:pt x="17928" y="13464"/>
                </a:cubicBezTo>
                <a:cubicBezTo>
                  <a:pt x="17897" y="13476"/>
                  <a:pt x="17849" y="13413"/>
                  <a:pt x="17849" y="13413"/>
                </a:cubicBezTo>
                <a:close/>
                <a:moveTo>
                  <a:pt x="17881" y="13161"/>
                </a:moveTo>
                <a:cubicBezTo>
                  <a:pt x="17844" y="13249"/>
                  <a:pt x="17871" y="13338"/>
                  <a:pt x="17928" y="13325"/>
                </a:cubicBezTo>
                <a:cubicBezTo>
                  <a:pt x="17986" y="13312"/>
                  <a:pt x="18107" y="13275"/>
                  <a:pt x="18134" y="13275"/>
                </a:cubicBezTo>
                <a:cubicBezTo>
                  <a:pt x="18160" y="13275"/>
                  <a:pt x="18197" y="13111"/>
                  <a:pt x="18176" y="13111"/>
                </a:cubicBezTo>
                <a:cubicBezTo>
                  <a:pt x="18155" y="13111"/>
                  <a:pt x="18007" y="13174"/>
                  <a:pt x="17992" y="13186"/>
                </a:cubicBezTo>
                <a:cubicBezTo>
                  <a:pt x="17976" y="13199"/>
                  <a:pt x="17881" y="13161"/>
                  <a:pt x="17881" y="13161"/>
                </a:cubicBezTo>
                <a:close/>
                <a:moveTo>
                  <a:pt x="18418" y="12985"/>
                </a:moveTo>
                <a:cubicBezTo>
                  <a:pt x="18369" y="12935"/>
                  <a:pt x="18281" y="13401"/>
                  <a:pt x="18344" y="13438"/>
                </a:cubicBezTo>
                <a:cubicBezTo>
                  <a:pt x="18407" y="13476"/>
                  <a:pt x="18454" y="13022"/>
                  <a:pt x="18418" y="12985"/>
                </a:cubicBezTo>
                <a:close/>
                <a:moveTo>
                  <a:pt x="17697" y="12317"/>
                </a:moveTo>
                <a:cubicBezTo>
                  <a:pt x="17695" y="12228"/>
                  <a:pt x="17613" y="12342"/>
                  <a:pt x="17607" y="12430"/>
                </a:cubicBezTo>
                <a:cubicBezTo>
                  <a:pt x="17602" y="12519"/>
                  <a:pt x="17665" y="12594"/>
                  <a:pt x="17565" y="12594"/>
                </a:cubicBezTo>
                <a:cubicBezTo>
                  <a:pt x="17465" y="12594"/>
                  <a:pt x="17460" y="12783"/>
                  <a:pt x="17439" y="12821"/>
                </a:cubicBezTo>
                <a:cubicBezTo>
                  <a:pt x="17418" y="12859"/>
                  <a:pt x="17397" y="12871"/>
                  <a:pt x="17355" y="12897"/>
                </a:cubicBezTo>
                <a:cubicBezTo>
                  <a:pt x="17313" y="12922"/>
                  <a:pt x="17302" y="13022"/>
                  <a:pt x="17292" y="13086"/>
                </a:cubicBezTo>
                <a:cubicBezTo>
                  <a:pt x="17281" y="13149"/>
                  <a:pt x="17208" y="12972"/>
                  <a:pt x="17187" y="13022"/>
                </a:cubicBezTo>
                <a:cubicBezTo>
                  <a:pt x="17166" y="13073"/>
                  <a:pt x="17181" y="13313"/>
                  <a:pt x="17218" y="13514"/>
                </a:cubicBezTo>
                <a:cubicBezTo>
                  <a:pt x="17255" y="13716"/>
                  <a:pt x="17350" y="13842"/>
                  <a:pt x="17376" y="13842"/>
                </a:cubicBezTo>
                <a:cubicBezTo>
                  <a:pt x="17402" y="13842"/>
                  <a:pt x="17455" y="13842"/>
                  <a:pt x="17492" y="13867"/>
                </a:cubicBezTo>
                <a:cubicBezTo>
                  <a:pt x="17529" y="13892"/>
                  <a:pt x="17650" y="13917"/>
                  <a:pt x="17644" y="13804"/>
                </a:cubicBezTo>
                <a:cubicBezTo>
                  <a:pt x="17639" y="13691"/>
                  <a:pt x="17628" y="13514"/>
                  <a:pt x="17681" y="13401"/>
                </a:cubicBezTo>
                <a:cubicBezTo>
                  <a:pt x="17734" y="13287"/>
                  <a:pt x="17786" y="13224"/>
                  <a:pt x="17760" y="13060"/>
                </a:cubicBezTo>
                <a:cubicBezTo>
                  <a:pt x="17734" y="12897"/>
                  <a:pt x="17681" y="12796"/>
                  <a:pt x="17718" y="12720"/>
                </a:cubicBezTo>
                <a:cubicBezTo>
                  <a:pt x="17755" y="12645"/>
                  <a:pt x="17797" y="12619"/>
                  <a:pt x="17797" y="12556"/>
                </a:cubicBezTo>
                <a:cubicBezTo>
                  <a:pt x="17797" y="12493"/>
                  <a:pt x="17707" y="12733"/>
                  <a:pt x="17697" y="12317"/>
                </a:cubicBezTo>
                <a:close/>
                <a:moveTo>
                  <a:pt x="17955" y="10540"/>
                </a:moveTo>
                <a:cubicBezTo>
                  <a:pt x="17918" y="10540"/>
                  <a:pt x="17960" y="10679"/>
                  <a:pt x="17907" y="10767"/>
                </a:cubicBezTo>
                <a:cubicBezTo>
                  <a:pt x="17855" y="10855"/>
                  <a:pt x="17797" y="10893"/>
                  <a:pt x="17828" y="11044"/>
                </a:cubicBezTo>
                <a:cubicBezTo>
                  <a:pt x="17860" y="11195"/>
                  <a:pt x="17970" y="11309"/>
                  <a:pt x="17944" y="11372"/>
                </a:cubicBezTo>
                <a:cubicBezTo>
                  <a:pt x="17918" y="11435"/>
                  <a:pt x="17839" y="11561"/>
                  <a:pt x="17828" y="11674"/>
                </a:cubicBezTo>
                <a:cubicBezTo>
                  <a:pt x="17818" y="11787"/>
                  <a:pt x="17955" y="11497"/>
                  <a:pt x="17991" y="11384"/>
                </a:cubicBezTo>
                <a:cubicBezTo>
                  <a:pt x="18028" y="11271"/>
                  <a:pt x="18102" y="11334"/>
                  <a:pt x="18118" y="11271"/>
                </a:cubicBezTo>
                <a:cubicBezTo>
                  <a:pt x="18133" y="11208"/>
                  <a:pt x="18133" y="11208"/>
                  <a:pt x="18133" y="11208"/>
                </a:cubicBezTo>
                <a:cubicBezTo>
                  <a:pt x="18133" y="11208"/>
                  <a:pt x="18076" y="11183"/>
                  <a:pt x="18028" y="11145"/>
                </a:cubicBezTo>
                <a:cubicBezTo>
                  <a:pt x="17981" y="11107"/>
                  <a:pt x="17923" y="11246"/>
                  <a:pt x="17949" y="11044"/>
                </a:cubicBezTo>
                <a:cubicBezTo>
                  <a:pt x="17976" y="10842"/>
                  <a:pt x="18055" y="10880"/>
                  <a:pt x="18039" y="10729"/>
                </a:cubicBezTo>
                <a:cubicBezTo>
                  <a:pt x="18023" y="10578"/>
                  <a:pt x="17971" y="10540"/>
                  <a:pt x="17955" y="10540"/>
                </a:cubicBezTo>
                <a:close/>
                <a:moveTo>
                  <a:pt x="18002" y="11636"/>
                </a:moveTo>
                <a:cubicBezTo>
                  <a:pt x="17984" y="11652"/>
                  <a:pt x="17939" y="11876"/>
                  <a:pt x="17997" y="11876"/>
                </a:cubicBezTo>
                <a:cubicBezTo>
                  <a:pt x="18055" y="11876"/>
                  <a:pt x="18155" y="11914"/>
                  <a:pt x="18133" y="11850"/>
                </a:cubicBezTo>
                <a:cubicBezTo>
                  <a:pt x="18113" y="11787"/>
                  <a:pt x="18060" y="11586"/>
                  <a:pt x="18002" y="11636"/>
                </a:cubicBezTo>
                <a:close/>
                <a:moveTo>
                  <a:pt x="18176" y="11447"/>
                </a:moveTo>
                <a:cubicBezTo>
                  <a:pt x="18155" y="11444"/>
                  <a:pt x="18086" y="11712"/>
                  <a:pt x="18181" y="11699"/>
                </a:cubicBezTo>
                <a:cubicBezTo>
                  <a:pt x="18276" y="11687"/>
                  <a:pt x="18249" y="11460"/>
                  <a:pt x="18176" y="11447"/>
                </a:cubicBezTo>
                <a:close/>
                <a:moveTo>
                  <a:pt x="18191" y="11914"/>
                </a:moveTo>
                <a:cubicBezTo>
                  <a:pt x="18118" y="12141"/>
                  <a:pt x="18123" y="12090"/>
                  <a:pt x="18070" y="12040"/>
                </a:cubicBezTo>
                <a:cubicBezTo>
                  <a:pt x="18018" y="11989"/>
                  <a:pt x="17934" y="12153"/>
                  <a:pt x="17949" y="12216"/>
                </a:cubicBezTo>
                <a:cubicBezTo>
                  <a:pt x="17965" y="12279"/>
                  <a:pt x="18081" y="12204"/>
                  <a:pt x="18107" y="12317"/>
                </a:cubicBezTo>
                <a:cubicBezTo>
                  <a:pt x="18134" y="12430"/>
                  <a:pt x="18134" y="12443"/>
                  <a:pt x="18186" y="12417"/>
                </a:cubicBezTo>
                <a:cubicBezTo>
                  <a:pt x="18239" y="12392"/>
                  <a:pt x="18291" y="12216"/>
                  <a:pt x="18276" y="12128"/>
                </a:cubicBezTo>
                <a:cubicBezTo>
                  <a:pt x="18260" y="12040"/>
                  <a:pt x="18191" y="11914"/>
                  <a:pt x="18191" y="11914"/>
                </a:cubicBezTo>
                <a:close/>
                <a:moveTo>
                  <a:pt x="18549" y="13401"/>
                </a:moveTo>
                <a:cubicBezTo>
                  <a:pt x="18510" y="13495"/>
                  <a:pt x="18491" y="13502"/>
                  <a:pt x="18581" y="13539"/>
                </a:cubicBezTo>
                <a:cubicBezTo>
                  <a:pt x="18670" y="13577"/>
                  <a:pt x="18697" y="13577"/>
                  <a:pt x="18660" y="13678"/>
                </a:cubicBezTo>
                <a:cubicBezTo>
                  <a:pt x="18623" y="13779"/>
                  <a:pt x="18597" y="13905"/>
                  <a:pt x="18628" y="13917"/>
                </a:cubicBezTo>
                <a:cubicBezTo>
                  <a:pt x="18660" y="13930"/>
                  <a:pt x="18754" y="13867"/>
                  <a:pt x="18765" y="13917"/>
                </a:cubicBezTo>
                <a:cubicBezTo>
                  <a:pt x="18775" y="13968"/>
                  <a:pt x="18744" y="13980"/>
                  <a:pt x="18849" y="14018"/>
                </a:cubicBezTo>
                <a:cubicBezTo>
                  <a:pt x="18954" y="14056"/>
                  <a:pt x="18975" y="14144"/>
                  <a:pt x="18996" y="14195"/>
                </a:cubicBezTo>
                <a:cubicBezTo>
                  <a:pt x="19017" y="14245"/>
                  <a:pt x="19081" y="14409"/>
                  <a:pt x="19038" y="14409"/>
                </a:cubicBezTo>
                <a:cubicBezTo>
                  <a:pt x="18996" y="14409"/>
                  <a:pt x="18949" y="14535"/>
                  <a:pt x="18981" y="14548"/>
                </a:cubicBezTo>
                <a:cubicBezTo>
                  <a:pt x="19012" y="14560"/>
                  <a:pt x="19107" y="14510"/>
                  <a:pt x="19112" y="14548"/>
                </a:cubicBezTo>
                <a:cubicBezTo>
                  <a:pt x="19117" y="14585"/>
                  <a:pt x="19170" y="14825"/>
                  <a:pt x="19222" y="14812"/>
                </a:cubicBezTo>
                <a:cubicBezTo>
                  <a:pt x="19275" y="14800"/>
                  <a:pt x="19307" y="14573"/>
                  <a:pt x="19333" y="14510"/>
                </a:cubicBezTo>
                <a:cubicBezTo>
                  <a:pt x="19359" y="14447"/>
                  <a:pt x="19464" y="14409"/>
                  <a:pt x="19475" y="14522"/>
                </a:cubicBezTo>
                <a:cubicBezTo>
                  <a:pt x="19486" y="14636"/>
                  <a:pt x="19517" y="14749"/>
                  <a:pt x="19580" y="14825"/>
                </a:cubicBezTo>
                <a:cubicBezTo>
                  <a:pt x="19643" y="14901"/>
                  <a:pt x="19717" y="14976"/>
                  <a:pt x="19722" y="14913"/>
                </a:cubicBezTo>
                <a:cubicBezTo>
                  <a:pt x="19727" y="14850"/>
                  <a:pt x="19691" y="14611"/>
                  <a:pt x="19649" y="14573"/>
                </a:cubicBezTo>
                <a:cubicBezTo>
                  <a:pt x="19606" y="14535"/>
                  <a:pt x="19533" y="14321"/>
                  <a:pt x="19533" y="14232"/>
                </a:cubicBezTo>
                <a:cubicBezTo>
                  <a:pt x="19533" y="14145"/>
                  <a:pt x="19470" y="14119"/>
                  <a:pt x="19438" y="14056"/>
                </a:cubicBezTo>
                <a:cubicBezTo>
                  <a:pt x="19407" y="13993"/>
                  <a:pt x="19380" y="13817"/>
                  <a:pt x="19301" y="13779"/>
                </a:cubicBezTo>
                <a:cubicBezTo>
                  <a:pt x="19222" y="13741"/>
                  <a:pt x="19202" y="13678"/>
                  <a:pt x="19117" y="13577"/>
                </a:cubicBezTo>
                <a:cubicBezTo>
                  <a:pt x="19033" y="13476"/>
                  <a:pt x="18844" y="13476"/>
                  <a:pt x="18838" y="13540"/>
                </a:cubicBezTo>
                <a:cubicBezTo>
                  <a:pt x="18833" y="13602"/>
                  <a:pt x="18838" y="13540"/>
                  <a:pt x="18775" y="13489"/>
                </a:cubicBezTo>
                <a:cubicBezTo>
                  <a:pt x="18712" y="13439"/>
                  <a:pt x="18665" y="13489"/>
                  <a:pt x="18649" y="13401"/>
                </a:cubicBezTo>
                <a:cubicBezTo>
                  <a:pt x="18633" y="13312"/>
                  <a:pt x="18597" y="13287"/>
                  <a:pt x="18549" y="13401"/>
                </a:cubicBezTo>
                <a:close/>
                <a:moveTo>
                  <a:pt x="18549" y="13401"/>
                </a:moveTo>
              </a:path>
            </a:pathLst>
          </a:custGeom>
          <a:solidFill>
            <a:schemeClr val="tx1">
              <a:lumMod val="40000"/>
              <a:lumOff val="60000"/>
            </a:schemeClr>
          </a:solidFill>
          <a:ln>
            <a:noFill/>
          </a:ln>
        </p:spPr>
        <p:txBody>
          <a:bodyPr lIns="0" tIns="0" rIns="0" bIns="0"/>
          <a:lstStyle/>
          <a:p>
            <a:pPr>
              <a:defRPr/>
            </a:pPr>
            <a:endParaRPr lang="en-US">
              <a:latin typeface="Roboto Thin" charset="0"/>
              <a:ea typeface="Roboto Thin" charset="0"/>
              <a:cs typeface="Roboto Thin" charset="0"/>
            </a:endParaRPr>
          </a:p>
        </p:txBody>
      </p:sp>
      <p:grpSp>
        <p:nvGrpSpPr>
          <p:cNvPr id="5" name="Group 4"/>
          <p:cNvGrpSpPr/>
          <p:nvPr/>
        </p:nvGrpSpPr>
        <p:grpSpPr>
          <a:xfrm>
            <a:off x="2606323" y="2993551"/>
            <a:ext cx="2201265" cy="4171819"/>
            <a:chOff x="766149" y="1238449"/>
            <a:chExt cx="829543" cy="1572144"/>
          </a:xfrm>
          <a:effectLst>
            <a:outerShdw dist="38100" dir="5400000" algn="ctr" rotWithShape="0">
              <a:srgbClr val="000000">
                <a:alpha val="10000"/>
              </a:srgbClr>
            </a:outerShdw>
          </a:effectLst>
        </p:grpSpPr>
        <p:sp>
          <p:nvSpPr>
            <p:cNvPr id="6" name="AutoShape 6"/>
            <p:cNvSpPr/>
            <p:nvPr/>
          </p:nvSpPr>
          <p:spPr bwMode="auto">
            <a:xfrm>
              <a:off x="1139642" y="2701819"/>
              <a:ext cx="60329" cy="60332"/>
            </a:xfrm>
            <a:custGeom>
              <a:avLst/>
              <a:gdLst>
                <a:gd name="T0" fmla="*/ 2155266 w 21598"/>
                <a:gd name="T1" fmla="*/ 1077647 h 21598"/>
                <a:gd name="T2" fmla="*/ 2073241 w 21598"/>
                <a:gd name="T3" fmla="*/ 665212 h 21598"/>
                <a:gd name="T4" fmla="*/ 1839627 w 21598"/>
                <a:gd name="T5" fmla="*/ 315638 h 21598"/>
                <a:gd name="T6" fmla="*/ 1490054 w 21598"/>
                <a:gd name="T7" fmla="*/ 82024 h 21598"/>
                <a:gd name="T8" fmla="*/ 1077647 w 21598"/>
                <a:gd name="T9" fmla="*/ 0 h 21598"/>
                <a:gd name="T10" fmla="*/ 665212 w 21598"/>
                <a:gd name="T11" fmla="*/ 82024 h 21598"/>
                <a:gd name="T12" fmla="*/ 315638 w 21598"/>
                <a:gd name="T13" fmla="*/ 315638 h 21598"/>
                <a:gd name="T14" fmla="*/ 82024 w 21598"/>
                <a:gd name="T15" fmla="*/ 665212 h 21598"/>
                <a:gd name="T16" fmla="*/ 0 w 21598"/>
                <a:gd name="T17" fmla="*/ 1077647 h 21598"/>
                <a:gd name="T18" fmla="*/ 82024 w 21598"/>
                <a:gd name="T19" fmla="*/ 1490054 h 21598"/>
                <a:gd name="T20" fmla="*/ 315638 w 21598"/>
                <a:gd name="T21" fmla="*/ 1839627 h 21598"/>
                <a:gd name="T22" fmla="*/ 665212 w 21598"/>
                <a:gd name="T23" fmla="*/ 2073241 h 21598"/>
                <a:gd name="T24" fmla="*/ 1077647 w 21598"/>
                <a:gd name="T25" fmla="*/ 2155266 h 21598"/>
                <a:gd name="T26" fmla="*/ 1490054 w 21598"/>
                <a:gd name="T27" fmla="*/ 2073241 h 21598"/>
                <a:gd name="T28" fmla="*/ 1839627 w 21598"/>
                <a:gd name="T29" fmla="*/ 1839627 h 21598"/>
                <a:gd name="T30" fmla="*/ 2073241 w 21598"/>
                <a:gd name="T31" fmla="*/ 1490054 h 21598"/>
                <a:gd name="T32" fmla="*/ 2155266 w 21598"/>
                <a:gd name="T33" fmla="*/ 1077647 h 21598"/>
                <a:gd name="T34" fmla="*/ 2155266 w 21598"/>
                <a:gd name="T35" fmla="*/ 1077647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1"/>
            </a:solidFill>
            <a:ln>
              <a:noFill/>
            </a:ln>
          </p:spPr>
          <p:txBody>
            <a:bodyPr lIns="0" tIns="0" rIns="0" bIns="0"/>
            <a:lstStyle/>
            <a:p>
              <a:endParaRPr lang="en-US" sz="5600">
                <a:solidFill>
                  <a:srgbClr val="FFFFFF"/>
                </a:solidFill>
                <a:latin typeface="Roboto Thin" charset="0"/>
                <a:ea typeface="Roboto Thin" charset="0"/>
                <a:cs typeface="Roboto Thin" charset="0"/>
              </a:endParaRPr>
            </a:p>
          </p:txBody>
        </p:sp>
        <p:sp>
          <p:nvSpPr>
            <p:cNvPr id="7" name="AutoShape 7"/>
            <p:cNvSpPr/>
            <p:nvPr/>
          </p:nvSpPr>
          <p:spPr bwMode="auto">
            <a:xfrm>
              <a:off x="1088396" y="2652047"/>
              <a:ext cx="158539" cy="158546"/>
            </a:xfrm>
            <a:custGeom>
              <a:avLst/>
              <a:gdLst>
                <a:gd name="T0" fmla="*/ 102785736 w 21598"/>
                <a:gd name="T1" fmla="*/ 51392901 h 21598"/>
                <a:gd name="T2" fmla="*/ 98874034 w 21598"/>
                <a:gd name="T3" fmla="*/ 31723603 h 21598"/>
                <a:gd name="T4" fmla="*/ 87732966 w 21598"/>
                <a:gd name="T5" fmla="*/ 15052770 h 21598"/>
                <a:gd name="T6" fmla="*/ 71062133 w 21598"/>
                <a:gd name="T7" fmla="*/ 3911702 h 21598"/>
                <a:gd name="T8" fmla="*/ 51392901 w 21598"/>
                <a:gd name="T9" fmla="*/ 0 h 21598"/>
                <a:gd name="T10" fmla="*/ 31723603 w 21598"/>
                <a:gd name="T11" fmla="*/ 3911702 h 21598"/>
                <a:gd name="T12" fmla="*/ 15052770 w 21598"/>
                <a:gd name="T13" fmla="*/ 15052770 h 21598"/>
                <a:gd name="T14" fmla="*/ 3911702 w 21598"/>
                <a:gd name="T15" fmla="*/ 31723603 h 21598"/>
                <a:gd name="T16" fmla="*/ 0 w 21598"/>
                <a:gd name="T17" fmla="*/ 51392901 h 21598"/>
                <a:gd name="T18" fmla="*/ 3911702 w 21598"/>
                <a:gd name="T19" fmla="*/ 71062133 h 21598"/>
                <a:gd name="T20" fmla="*/ 15052770 w 21598"/>
                <a:gd name="T21" fmla="*/ 87732966 h 21598"/>
                <a:gd name="T22" fmla="*/ 31723603 w 21598"/>
                <a:gd name="T23" fmla="*/ 98874034 h 21598"/>
                <a:gd name="T24" fmla="*/ 51392901 w 21598"/>
                <a:gd name="T25" fmla="*/ 102785736 h 21598"/>
                <a:gd name="T26" fmla="*/ 71062133 w 21598"/>
                <a:gd name="T27" fmla="*/ 98874034 h 21598"/>
                <a:gd name="T28" fmla="*/ 87732966 w 21598"/>
                <a:gd name="T29" fmla="*/ 87732966 h 21598"/>
                <a:gd name="T30" fmla="*/ 98874034 w 21598"/>
                <a:gd name="T31" fmla="*/ 71062133 h 21598"/>
                <a:gd name="T32" fmla="*/ 102785736 w 21598"/>
                <a:gd name="T33" fmla="*/ 51392901 h 21598"/>
                <a:gd name="T34" fmla="*/ 102785736 w 21598"/>
                <a:gd name="T35" fmla="*/ 51392901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noFill/>
            <a:ln w="6350" cap="flat">
              <a:solidFill>
                <a:schemeClr val="accent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5600">
                <a:solidFill>
                  <a:srgbClr val="FFFFFF"/>
                </a:solidFill>
                <a:latin typeface="Roboto Thin" charset="0"/>
                <a:ea typeface="Roboto Thin" charset="0"/>
                <a:cs typeface="Roboto Thin" charset="0"/>
              </a:endParaRPr>
            </a:p>
          </p:txBody>
        </p:sp>
        <p:sp>
          <p:nvSpPr>
            <p:cNvPr id="8" name="AutoShape 15"/>
            <p:cNvSpPr/>
            <p:nvPr/>
          </p:nvSpPr>
          <p:spPr bwMode="auto">
            <a:xfrm>
              <a:off x="823356" y="1238449"/>
              <a:ext cx="699915" cy="801112"/>
            </a:xfrm>
            <a:custGeom>
              <a:avLst/>
              <a:gdLst>
                <a:gd name="T0" fmla="*/ 2147483647 w 21600"/>
                <a:gd name="T1" fmla="*/ 2033175307 h 21600"/>
                <a:gd name="T2" fmla="*/ 1353391700 w 21600"/>
                <a:gd name="T3" fmla="*/ 0 h 21600"/>
                <a:gd name="T4" fmla="*/ 0 w 21600"/>
                <a:gd name="T5" fmla="*/ 2033175307 h 21600"/>
                <a:gd name="T6" fmla="*/ 1140106225 w 21600"/>
                <a:gd name="T7" fmla="*/ 2147483647 h 21600"/>
                <a:gd name="T8" fmla="*/ 1353391700 w 21600"/>
                <a:gd name="T9" fmla="*/ 2147483647 h 21600"/>
                <a:gd name="T10" fmla="*/ 1566677513 w 21600"/>
                <a:gd name="T11" fmla="*/ 2147483647 h 21600"/>
                <a:gd name="T12" fmla="*/ 2147483647 w 21600"/>
                <a:gd name="T13" fmla="*/ 2033175307 h 21600"/>
                <a:gd name="T14" fmla="*/ 2147483647 w 21600"/>
                <a:gd name="T15" fmla="*/ 2033175307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9455"/>
                  </a:moveTo>
                  <a:cubicBezTo>
                    <a:pt x="21600" y="4233"/>
                    <a:pt x="16765" y="0"/>
                    <a:pt x="10800" y="0"/>
                  </a:cubicBezTo>
                  <a:cubicBezTo>
                    <a:pt x="4835" y="0"/>
                    <a:pt x="0" y="4233"/>
                    <a:pt x="0" y="9455"/>
                  </a:cubicBezTo>
                  <a:cubicBezTo>
                    <a:pt x="0" y="14168"/>
                    <a:pt x="3944" y="18065"/>
                    <a:pt x="9098" y="18781"/>
                  </a:cubicBezTo>
                  <a:cubicBezTo>
                    <a:pt x="10099" y="19261"/>
                    <a:pt x="10800" y="20340"/>
                    <a:pt x="10800" y="21600"/>
                  </a:cubicBezTo>
                  <a:cubicBezTo>
                    <a:pt x="10800" y="20340"/>
                    <a:pt x="11501" y="19261"/>
                    <a:pt x="12502" y="18781"/>
                  </a:cubicBezTo>
                  <a:cubicBezTo>
                    <a:pt x="17657" y="18065"/>
                    <a:pt x="21600" y="14169"/>
                    <a:pt x="21600" y="9455"/>
                  </a:cubicBezTo>
                  <a:close/>
                  <a:moveTo>
                    <a:pt x="21600" y="9455"/>
                  </a:moveTo>
                </a:path>
              </a:pathLst>
            </a:custGeom>
            <a:solidFill>
              <a:schemeClr val="accent1"/>
            </a:solidFill>
            <a:ln>
              <a:noFill/>
            </a:ln>
          </p:spPr>
          <p:txBody>
            <a:bodyPr lIns="0" tIns="0" rIns="0" bIns="0"/>
            <a:lstStyle/>
            <a:p>
              <a:endParaRPr lang="en-US" sz="5600">
                <a:solidFill>
                  <a:srgbClr val="FFFFFF"/>
                </a:solidFill>
                <a:latin typeface="Roboto Thin" charset="0"/>
                <a:ea typeface="Roboto Thin" charset="0"/>
                <a:cs typeface="Roboto Thin" charset="0"/>
              </a:endParaRPr>
            </a:p>
          </p:txBody>
        </p:sp>
        <p:cxnSp>
          <p:nvCxnSpPr>
            <p:cNvPr id="9" name="Straight Connector 8"/>
            <p:cNvCxnSpPr/>
            <p:nvPr/>
          </p:nvCxnSpPr>
          <p:spPr>
            <a:xfrm flipV="1">
              <a:off x="1168221" y="2053664"/>
              <a:ext cx="0" cy="525946"/>
            </a:xfrm>
            <a:prstGeom prst="line">
              <a:avLst/>
            </a:prstGeom>
            <a:ln w="6350">
              <a:solidFill>
                <a:schemeClr val="accent1"/>
              </a:solidFill>
              <a:prstDash val="sysDash"/>
              <a:headEnd type="oval" w="sm" len="sm"/>
              <a:tailEnd type="oval" w="sm" len="sm"/>
            </a:ln>
          </p:spPr>
          <p:style>
            <a:lnRef idx="1">
              <a:schemeClr val="dk1"/>
            </a:lnRef>
            <a:fillRef idx="0">
              <a:schemeClr val="dk1"/>
            </a:fillRef>
            <a:effectRef idx="0">
              <a:schemeClr val="dk1"/>
            </a:effectRef>
            <a:fontRef idx="minor">
              <a:schemeClr val="tx1"/>
            </a:fontRef>
          </p:style>
        </p:cxnSp>
        <p:grpSp>
          <p:nvGrpSpPr>
            <p:cNvPr id="10" name="Group 9"/>
            <p:cNvGrpSpPr/>
            <p:nvPr/>
          </p:nvGrpSpPr>
          <p:grpSpPr>
            <a:xfrm>
              <a:off x="766149" y="1394015"/>
              <a:ext cx="829543" cy="407376"/>
              <a:chOff x="1015297" y="1394015"/>
              <a:chExt cx="829543" cy="407376"/>
            </a:xfrm>
          </p:grpSpPr>
          <p:sp>
            <p:nvSpPr>
              <p:cNvPr id="11" name="Rectangle 129"/>
              <p:cNvSpPr/>
              <p:nvPr/>
            </p:nvSpPr>
            <p:spPr bwMode="auto">
              <a:xfrm>
                <a:off x="1015297" y="1394015"/>
                <a:ext cx="829543" cy="33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5600" dirty="0" smtClean="0">
                    <a:solidFill>
                      <a:srgbClr val="FFFFFF"/>
                    </a:solidFill>
                    <a:latin typeface="Roboto Thin" charset="0"/>
                    <a:ea typeface="Roboto Thin" charset="0"/>
                    <a:cs typeface="Roboto Thin" charset="0"/>
                    <a:sym typeface="Helvetica" charset="0"/>
                  </a:rPr>
                  <a:t>35M</a:t>
                </a:r>
                <a:endParaRPr lang="en-US" sz="5600" dirty="0">
                  <a:solidFill>
                    <a:srgbClr val="FFFFFF"/>
                  </a:solidFill>
                  <a:latin typeface="Roboto Thin" charset="0"/>
                  <a:ea typeface="Roboto Thin" charset="0"/>
                  <a:cs typeface="Roboto Thin" charset="0"/>
                  <a:sym typeface="Helvetica" charset="0"/>
                </a:endParaRPr>
              </a:p>
            </p:txBody>
          </p:sp>
          <p:sp>
            <p:nvSpPr>
              <p:cNvPr id="12" name="TextBox 11"/>
              <p:cNvSpPr txBox="1"/>
              <p:nvPr/>
            </p:nvSpPr>
            <p:spPr>
              <a:xfrm>
                <a:off x="1104318" y="1621199"/>
                <a:ext cx="636285" cy="180192"/>
              </a:xfrm>
              <a:prstGeom prst="rect">
                <a:avLst/>
              </a:prstGeom>
              <a:noFill/>
            </p:spPr>
            <p:txBody>
              <a:bodyPr wrap="square" rtlCol="0">
                <a:spAutoFit/>
              </a:bodyPr>
              <a:lstStyle/>
              <a:p>
                <a:pPr algn="ctr">
                  <a:lnSpc>
                    <a:spcPct val="140000"/>
                  </a:lnSpc>
                </a:pPr>
                <a:r>
                  <a:rPr lang="en-US" sz="1800" dirty="0" smtClean="0">
                    <a:solidFill>
                      <a:srgbClr val="FFFFFF"/>
                    </a:solidFill>
                    <a:latin typeface="Roboto Thin" charset="0"/>
                    <a:ea typeface="Roboto Thin" charset="0"/>
                    <a:cs typeface="Roboto Thin" charset="0"/>
                  </a:rPr>
                  <a:t>p/Month</a:t>
                </a:r>
                <a:endParaRPr lang="en-US" sz="1800" dirty="0">
                  <a:solidFill>
                    <a:srgbClr val="FFFFFF"/>
                  </a:solidFill>
                  <a:latin typeface="Roboto Thin" charset="0"/>
                  <a:ea typeface="Roboto Thin" charset="0"/>
                  <a:cs typeface="Roboto Thin" charset="0"/>
                </a:endParaRPr>
              </a:p>
            </p:txBody>
          </p:sp>
        </p:grpSp>
      </p:grpSp>
      <p:grpSp>
        <p:nvGrpSpPr>
          <p:cNvPr id="13" name="Group 12"/>
          <p:cNvGrpSpPr/>
          <p:nvPr/>
        </p:nvGrpSpPr>
        <p:grpSpPr>
          <a:xfrm>
            <a:off x="4010525" y="4026238"/>
            <a:ext cx="2665940" cy="5283652"/>
            <a:chOff x="1295320" y="1627615"/>
            <a:chExt cx="1004655" cy="1991137"/>
          </a:xfrm>
          <a:effectLst>
            <a:outerShdw dist="38100" dir="5400000" algn="ctr" rotWithShape="0">
              <a:srgbClr val="000000">
                <a:alpha val="10000"/>
              </a:srgbClr>
            </a:outerShdw>
          </a:effectLst>
        </p:grpSpPr>
        <p:sp>
          <p:nvSpPr>
            <p:cNvPr id="14" name="AutoShape 4"/>
            <p:cNvSpPr/>
            <p:nvPr/>
          </p:nvSpPr>
          <p:spPr bwMode="auto">
            <a:xfrm>
              <a:off x="1768184" y="3509978"/>
              <a:ext cx="60329" cy="60332"/>
            </a:xfrm>
            <a:custGeom>
              <a:avLst/>
              <a:gdLst>
                <a:gd name="T0" fmla="*/ 2155266 w 21598"/>
                <a:gd name="T1" fmla="*/ 1077647 h 21598"/>
                <a:gd name="T2" fmla="*/ 2073241 w 21598"/>
                <a:gd name="T3" fmla="*/ 665212 h 21598"/>
                <a:gd name="T4" fmla="*/ 1839627 w 21598"/>
                <a:gd name="T5" fmla="*/ 315638 h 21598"/>
                <a:gd name="T6" fmla="*/ 1490054 w 21598"/>
                <a:gd name="T7" fmla="*/ 82024 h 21598"/>
                <a:gd name="T8" fmla="*/ 1077647 w 21598"/>
                <a:gd name="T9" fmla="*/ 0 h 21598"/>
                <a:gd name="T10" fmla="*/ 665212 w 21598"/>
                <a:gd name="T11" fmla="*/ 82024 h 21598"/>
                <a:gd name="T12" fmla="*/ 315638 w 21598"/>
                <a:gd name="T13" fmla="*/ 315638 h 21598"/>
                <a:gd name="T14" fmla="*/ 82024 w 21598"/>
                <a:gd name="T15" fmla="*/ 665212 h 21598"/>
                <a:gd name="T16" fmla="*/ 0 w 21598"/>
                <a:gd name="T17" fmla="*/ 1077647 h 21598"/>
                <a:gd name="T18" fmla="*/ 82024 w 21598"/>
                <a:gd name="T19" fmla="*/ 1490054 h 21598"/>
                <a:gd name="T20" fmla="*/ 315638 w 21598"/>
                <a:gd name="T21" fmla="*/ 1839627 h 21598"/>
                <a:gd name="T22" fmla="*/ 665212 w 21598"/>
                <a:gd name="T23" fmla="*/ 2073241 h 21598"/>
                <a:gd name="T24" fmla="*/ 1077647 w 21598"/>
                <a:gd name="T25" fmla="*/ 2155266 h 21598"/>
                <a:gd name="T26" fmla="*/ 1490054 w 21598"/>
                <a:gd name="T27" fmla="*/ 2073241 h 21598"/>
                <a:gd name="T28" fmla="*/ 1839627 w 21598"/>
                <a:gd name="T29" fmla="*/ 1839627 h 21598"/>
                <a:gd name="T30" fmla="*/ 2073241 w 21598"/>
                <a:gd name="T31" fmla="*/ 1490054 h 21598"/>
                <a:gd name="T32" fmla="*/ 2155266 w 21598"/>
                <a:gd name="T33" fmla="*/ 1077647 h 21598"/>
                <a:gd name="T34" fmla="*/ 2155266 w 21598"/>
                <a:gd name="T35" fmla="*/ 1077647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2"/>
            </a:solidFill>
            <a:ln>
              <a:noFill/>
            </a:ln>
          </p:spPr>
          <p:txBody>
            <a:bodyPr lIns="0" tIns="0" rIns="0" bIns="0"/>
            <a:lstStyle/>
            <a:p>
              <a:endParaRPr lang="en-US" sz="5600">
                <a:solidFill>
                  <a:srgbClr val="FFFFFF"/>
                </a:solidFill>
                <a:latin typeface="Roboto Thin" charset="0"/>
                <a:ea typeface="Roboto Thin" charset="0"/>
                <a:cs typeface="Roboto Thin" charset="0"/>
              </a:endParaRPr>
            </a:p>
          </p:txBody>
        </p:sp>
        <p:sp>
          <p:nvSpPr>
            <p:cNvPr id="15" name="AutoShape 5"/>
            <p:cNvSpPr/>
            <p:nvPr/>
          </p:nvSpPr>
          <p:spPr bwMode="auto">
            <a:xfrm>
              <a:off x="1718414" y="3460206"/>
              <a:ext cx="158539" cy="158546"/>
            </a:xfrm>
            <a:custGeom>
              <a:avLst/>
              <a:gdLst>
                <a:gd name="T0" fmla="*/ 102785736 w 21598"/>
                <a:gd name="T1" fmla="*/ 51392901 h 21598"/>
                <a:gd name="T2" fmla="*/ 98874034 w 21598"/>
                <a:gd name="T3" fmla="*/ 31723603 h 21598"/>
                <a:gd name="T4" fmla="*/ 87732966 w 21598"/>
                <a:gd name="T5" fmla="*/ 15052770 h 21598"/>
                <a:gd name="T6" fmla="*/ 71062133 w 21598"/>
                <a:gd name="T7" fmla="*/ 3911702 h 21598"/>
                <a:gd name="T8" fmla="*/ 51392901 w 21598"/>
                <a:gd name="T9" fmla="*/ 0 h 21598"/>
                <a:gd name="T10" fmla="*/ 31723603 w 21598"/>
                <a:gd name="T11" fmla="*/ 3911702 h 21598"/>
                <a:gd name="T12" fmla="*/ 15052770 w 21598"/>
                <a:gd name="T13" fmla="*/ 15052770 h 21598"/>
                <a:gd name="T14" fmla="*/ 3911702 w 21598"/>
                <a:gd name="T15" fmla="*/ 31723603 h 21598"/>
                <a:gd name="T16" fmla="*/ 0 w 21598"/>
                <a:gd name="T17" fmla="*/ 51392901 h 21598"/>
                <a:gd name="T18" fmla="*/ 3911702 w 21598"/>
                <a:gd name="T19" fmla="*/ 71062133 h 21598"/>
                <a:gd name="T20" fmla="*/ 15052770 w 21598"/>
                <a:gd name="T21" fmla="*/ 87732966 h 21598"/>
                <a:gd name="T22" fmla="*/ 31723603 w 21598"/>
                <a:gd name="T23" fmla="*/ 98874034 h 21598"/>
                <a:gd name="T24" fmla="*/ 51392901 w 21598"/>
                <a:gd name="T25" fmla="*/ 102785736 h 21598"/>
                <a:gd name="T26" fmla="*/ 71062133 w 21598"/>
                <a:gd name="T27" fmla="*/ 98874034 h 21598"/>
                <a:gd name="T28" fmla="*/ 87732966 w 21598"/>
                <a:gd name="T29" fmla="*/ 87732966 h 21598"/>
                <a:gd name="T30" fmla="*/ 98874034 w 21598"/>
                <a:gd name="T31" fmla="*/ 71062133 h 21598"/>
                <a:gd name="T32" fmla="*/ 102785736 w 21598"/>
                <a:gd name="T33" fmla="*/ 51392901 h 21598"/>
                <a:gd name="T34" fmla="*/ 102785736 w 21598"/>
                <a:gd name="T35" fmla="*/ 51392901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noFill/>
            <a:ln w="6350" cap="flat">
              <a:solidFill>
                <a:schemeClr val="accent2"/>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5600">
                <a:solidFill>
                  <a:srgbClr val="FFFFFF"/>
                </a:solidFill>
                <a:latin typeface="Roboto Thin" charset="0"/>
                <a:ea typeface="Roboto Thin" charset="0"/>
                <a:cs typeface="Roboto Thin" charset="0"/>
              </a:endParaRPr>
            </a:p>
          </p:txBody>
        </p:sp>
        <p:sp>
          <p:nvSpPr>
            <p:cNvPr id="16" name="AutoShape 21"/>
            <p:cNvSpPr/>
            <p:nvPr/>
          </p:nvSpPr>
          <p:spPr bwMode="auto">
            <a:xfrm>
              <a:off x="1295320" y="1627615"/>
              <a:ext cx="1004655" cy="1146625"/>
            </a:xfrm>
            <a:custGeom>
              <a:avLst/>
              <a:gdLst>
                <a:gd name="T0" fmla="*/ 2147483647 w 21600"/>
                <a:gd name="T1" fmla="*/ 2147483647 h 21600"/>
                <a:gd name="T2" fmla="*/ 2147483647 w 21600"/>
                <a:gd name="T3" fmla="*/ 0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2147483647 w 21600"/>
                <a:gd name="T13" fmla="*/ 2147483647 h 21600"/>
                <a:gd name="T14" fmla="*/ 2147483647 w 21600"/>
                <a:gd name="T15" fmla="*/ 2147483647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9455"/>
                  </a:moveTo>
                  <a:cubicBezTo>
                    <a:pt x="21600" y="4233"/>
                    <a:pt x="16765" y="0"/>
                    <a:pt x="10800" y="0"/>
                  </a:cubicBezTo>
                  <a:cubicBezTo>
                    <a:pt x="4835" y="0"/>
                    <a:pt x="0" y="4233"/>
                    <a:pt x="0" y="9455"/>
                  </a:cubicBezTo>
                  <a:cubicBezTo>
                    <a:pt x="0" y="14169"/>
                    <a:pt x="3944" y="18065"/>
                    <a:pt x="9098" y="18781"/>
                  </a:cubicBezTo>
                  <a:cubicBezTo>
                    <a:pt x="10099" y="19261"/>
                    <a:pt x="10800" y="20340"/>
                    <a:pt x="10800" y="21600"/>
                  </a:cubicBezTo>
                  <a:cubicBezTo>
                    <a:pt x="10800" y="20340"/>
                    <a:pt x="11501" y="19261"/>
                    <a:pt x="12502" y="18781"/>
                  </a:cubicBezTo>
                  <a:cubicBezTo>
                    <a:pt x="17656" y="18065"/>
                    <a:pt x="21600" y="14169"/>
                    <a:pt x="21600" y="9455"/>
                  </a:cubicBezTo>
                  <a:close/>
                  <a:moveTo>
                    <a:pt x="21600" y="9455"/>
                  </a:moveTo>
                </a:path>
              </a:pathLst>
            </a:custGeom>
            <a:solidFill>
              <a:schemeClr val="accent2"/>
            </a:solidFill>
            <a:ln>
              <a:noFill/>
            </a:ln>
          </p:spPr>
          <p:txBody>
            <a:bodyPr lIns="0" tIns="0" rIns="0" bIns="0"/>
            <a:lstStyle/>
            <a:p>
              <a:endParaRPr lang="en-US" sz="8000">
                <a:solidFill>
                  <a:srgbClr val="FFFFFF"/>
                </a:solidFill>
                <a:latin typeface="Roboto Thin" charset="0"/>
                <a:ea typeface="Roboto Thin" charset="0"/>
                <a:cs typeface="Roboto Thin" charset="0"/>
              </a:endParaRPr>
            </a:p>
          </p:txBody>
        </p:sp>
        <p:cxnSp>
          <p:nvCxnSpPr>
            <p:cNvPr id="17" name="Straight Connector 16"/>
            <p:cNvCxnSpPr/>
            <p:nvPr/>
          </p:nvCxnSpPr>
          <p:spPr>
            <a:xfrm flipV="1">
              <a:off x="1798082" y="2734891"/>
              <a:ext cx="0" cy="662359"/>
            </a:xfrm>
            <a:prstGeom prst="line">
              <a:avLst/>
            </a:prstGeom>
            <a:ln w="6350">
              <a:solidFill>
                <a:schemeClr val="accent2"/>
              </a:solidFill>
              <a:prstDash val="sysDash"/>
              <a:headEnd type="oval" w="sm" len="sm"/>
              <a:tailEnd type="oval" w="sm" len="sm"/>
            </a:ln>
          </p:spPr>
          <p:style>
            <a:lnRef idx="1">
              <a:schemeClr val="dk1"/>
            </a:lnRef>
            <a:fillRef idx="0">
              <a:schemeClr val="dk1"/>
            </a:fillRef>
            <a:effectRef idx="0">
              <a:schemeClr val="dk1"/>
            </a:effectRef>
            <a:fontRef idx="minor">
              <a:schemeClr val="tx1"/>
            </a:fontRef>
          </p:style>
        </p:cxnSp>
        <p:grpSp>
          <p:nvGrpSpPr>
            <p:cNvPr id="18" name="Group 17"/>
            <p:cNvGrpSpPr/>
            <p:nvPr/>
          </p:nvGrpSpPr>
          <p:grpSpPr>
            <a:xfrm>
              <a:off x="1295399" y="1813093"/>
              <a:ext cx="1003747" cy="627809"/>
              <a:chOff x="928195" y="1270806"/>
              <a:chExt cx="1003747" cy="627809"/>
            </a:xfrm>
          </p:grpSpPr>
          <p:sp>
            <p:nvSpPr>
              <p:cNvPr id="19" name="Rectangle 129"/>
              <p:cNvSpPr/>
              <p:nvPr/>
            </p:nvSpPr>
            <p:spPr bwMode="auto">
              <a:xfrm>
                <a:off x="928195" y="1270806"/>
                <a:ext cx="1003747" cy="403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8000" dirty="0" smtClean="0">
                    <a:solidFill>
                      <a:srgbClr val="FFFFFF"/>
                    </a:solidFill>
                    <a:latin typeface="Roboto Thin" charset="0"/>
                    <a:ea typeface="Roboto Thin" charset="0"/>
                    <a:cs typeface="Roboto Thin" charset="0"/>
                    <a:sym typeface="Helvetica" charset="0"/>
                  </a:rPr>
                  <a:t>71M</a:t>
                </a:r>
                <a:endParaRPr lang="en-US" sz="8000" dirty="0">
                  <a:solidFill>
                    <a:srgbClr val="FFFFFF"/>
                  </a:solidFill>
                  <a:latin typeface="Roboto Thin" charset="0"/>
                  <a:ea typeface="Roboto Thin" charset="0"/>
                  <a:cs typeface="Roboto Thin" charset="0"/>
                  <a:sym typeface="Helvetica" charset="0"/>
                </a:endParaRPr>
              </a:p>
            </p:txBody>
          </p:sp>
          <p:sp>
            <p:nvSpPr>
              <p:cNvPr id="20" name="TextBox 19"/>
              <p:cNvSpPr txBox="1"/>
              <p:nvPr/>
            </p:nvSpPr>
            <p:spPr>
              <a:xfrm>
                <a:off x="1037508" y="1604517"/>
                <a:ext cx="769904" cy="294098"/>
              </a:xfrm>
              <a:prstGeom prst="rect">
                <a:avLst/>
              </a:prstGeom>
              <a:noFill/>
            </p:spPr>
            <p:txBody>
              <a:bodyPr wrap="square" rtlCol="0">
                <a:spAutoFit/>
              </a:bodyPr>
              <a:lstStyle/>
              <a:p>
                <a:pPr algn="ctr">
                  <a:lnSpc>
                    <a:spcPct val="140000"/>
                  </a:lnSpc>
                </a:pPr>
                <a:r>
                  <a:rPr lang="en-US" sz="3200" dirty="0" smtClean="0">
                    <a:solidFill>
                      <a:srgbClr val="FFFFFF"/>
                    </a:solidFill>
                    <a:latin typeface="Roboto Thin" charset="0"/>
                    <a:ea typeface="Roboto Thin" charset="0"/>
                    <a:cs typeface="Roboto Thin" charset="0"/>
                  </a:rPr>
                  <a:t>p/Month</a:t>
                </a:r>
                <a:endParaRPr lang="en-US" sz="3200" dirty="0">
                  <a:solidFill>
                    <a:srgbClr val="FFFFFF"/>
                  </a:solidFill>
                  <a:latin typeface="Roboto Thin" charset="0"/>
                  <a:ea typeface="Roboto Thin" charset="0"/>
                  <a:cs typeface="Roboto Thin" charset="0"/>
                </a:endParaRPr>
              </a:p>
            </p:txBody>
          </p:sp>
        </p:grpSp>
      </p:grpSp>
      <p:grpSp>
        <p:nvGrpSpPr>
          <p:cNvPr id="21" name="Group 20"/>
          <p:cNvGrpSpPr/>
          <p:nvPr/>
        </p:nvGrpSpPr>
        <p:grpSpPr>
          <a:xfrm>
            <a:off x="7344741" y="2762545"/>
            <a:ext cx="2201265" cy="3985836"/>
            <a:chOff x="2551815" y="1151394"/>
            <a:chExt cx="829543" cy="1502056"/>
          </a:xfrm>
          <a:effectLst>
            <a:outerShdw dist="38100" dir="5400000" algn="ctr" rotWithShape="0">
              <a:srgbClr val="000000">
                <a:alpha val="10000"/>
              </a:srgbClr>
            </a:outerShdw>
          </a:effectLst>
        </p:grpSpPr>
        <p:sp>
          <p:nvSpPr>
            <p:cNvPr id="22" name="AutoShape 2"/>
            <p:cNvSpPr/>
            <p:nvPr/>
          </p:nvSpPr>
          <p:spPr bwMode="auto">
            <a:xfrm>
              <a:off x="2935478" y="2544677"/>
              <a:ext cx="60329" cy="60332"/>
            </a:xfrm>
            <a:custGeom>
              <a:avLst/>
              <a:gdLst>
                <a:gd name="T0" fmla="*/ 2155266 w 21598"/>
                <a:gd name="T1" fmla="*/ 1077647 h 21598"/>
                <a:gd name="T2" fmla="*/ 2073241 w 21598"/>
                <a:gd name="T3" fmla="*/ 665212 h 21598"/>
                <a:gd name="T4" fmla="*/ 1839627 w 21598"/>
                <a:gd name="T5" fmla="*/ 315638 h 21598"/>
                <a:gd name="T6" fmla="*/ 1490054 w 21598"/>
                <a:gd name="T7" fmla="*/ 82024 h 21598"/>
                <a:gd name="T8" fmla="*/ 1077647 w 21598"/>
                <a:gd name="T9" fmla="*/ 0 h 21598"/>
                <a:gd name="T10" fmla="*/ 665212 w 21598"/>
                <a:gd name="T11" fmla="*/ 82024 h 21598"/>
                <a:gd name="T12" fmla="*/ 315638 w 21598"/>
                <a:gd name="T13" fmla="*/ 315638 h 21598"/>
                <a:gd name="T14" fmla="*/ 82024 w 21598"/>
                <a:gd name="T15" fmla="*/ 665212 h 21598"/>
                <a:gd name="T16" fmla="*/ 0 w 21598"/>
                <a:gd name="T17" fmla="*/ 1077647 h 21598"/>
                <a:gd name="T18" fmla="*/ 82024 w 21598"/>
                <a:gd name="T19" fmla="*/ 1490054 h 21598"/>
                <a:gd name="T20" fmla="*/ 315638 w 21598"/>
                <a:gd name="T21" fmla="*/ 1839627 h 21598"/>
                <a:gd name="T22" fmla="*/ 665212 w 21598"/>
                <a:gd name="T23" fmla="*/ 2073241 h 21598"/>
                <a:gd name="T24" fmla="*/ 1077647 w 21598"/>
                <a:gd name="T25" fmla="*/ 2155266 h 21598"/>
                <a:gd name="T26" fmla="*/ 1490054 w 21598"/>
                <a:gd name="T27" fmla="*/ 2073241 h 21598"/>
                <a:gd name="T28" fmla="*/ 1839627 w 21598"/>
                <a:gd name="T29" fmla="*/ 1839627 h 21598"/>
                <a:gd name="T30" fmla="*/ 2073241 w 21598"/>
                <a:gd name="T31" fmla="*/ 1490054 h 21598"/>
                <a:gd name="T32" fmla="*/ 2155266 w 21598"/>
                <a:gd name="T33" fmla="*/ 1077647 h 21598"/>
                <a:gd name="T34" fmla="*/ 2155266 w 21598"/>
                <a:gd name="T35" fmla="*/ 1077647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3"/>
            </a:solidFill>
            <a:ln>
              <a:noFill/>
            </a:ln>
          </p:spPr>
          <p:txBody>
            <a:bodyPr lIns="0" tIns="0" rIns="0" bIns="0"/>
            <a:lstStyle/>
            <a:p>
              <a:endParaRPr lang="en-US" sz="5600">
                <a:solidFill>
                  <a:srgbClr val="FFFFFF"/>
                </a:solidFill>
                <a:latin typeface="Roboto Thin" charset="0"/>
                <a:ea typeface="Roboto Thin" charset="0"/>
                <a:cs typeface="Roboto Thin" charset="0"/>
              </a:endParaRPr>
            </a:p>
          </p:txBody>
        </p:sp>
        <p:sp>
          <p:nvSpPr>
            <p:cNvPr id="23" name="AutoShape 3"/>
            <p:cNvSpPr/>
            <p:nvPr/>
          </p:nvSpPr>
          <p:spPr bwMode="auto">
            <a:xfrm>
              <a:off x="2884232" y="2494904"/>
              <a:ext cx="158539" cy="158546"/>
            </a:xfrm>
            <a:custGeom>
              <a:avLst/>
              <a:gdLst>
                <a:gd name="T0" fmla="*/ 102785736 w 21598"/>
                <a:gd name="T1" fmla="*/ 51392901 h 21598"/>
                <a:gd name="T2" fmla="*/ 98874034 w 21598"/>
                <a:gd name="T3" fmla="*/ 31723603 h 21598"/>
                <a:gd name="T4" fmla="*/ 87732966 w 21598"/>
                <a:gd name="T5" fmla="*/ 15052770 h 21598"/>
                <a:gd name="T6" fmla="*/ 71062133 w 21598"/>
                <a:gd name="T7" fmla="*/ 3911702 h 21598"/>
                <a:gd name="T8" fmla="*/ 51392901 w 21598"/>
                <a:gd name="T9" fmla="*/ 0 h 21598"/>
                <a:gd name="T10" fmla="*/ 31723603 w 21598"/>
                <a:gd name="T11" fmla="*/ 3911702 h 21598"/>
                <a:gd name="T12" fmla="*/ 15052770 w 21598"/>
                <a:gd name="T13" fmla="*/ 15052770 h 21598"/>
                <a:gd name="T14" fmla="*/ 3911702 w 21598"/>
                <a:gd name="T15" fmla="*/ 31723603 h 21598"/>
                <a:gd name="T16" fmla="*/ 0 w 21598"/>
                <a:gd name="T17" fmla="*/ 51392901 h 21598"/>
                <a:gd name="T18" fmla="*/ 3911702 w 21598"/>
                <a:gd name="T19" fmla="*/ 71062133 h 21598"/>
                <a:gd name="T20" fmla="*/ 15052770 w 21598"/>
                <a:gd name="T21" fmla="*/ 87732966 h 21598"/>
                <a:gd name="T22" fmla="*/ 31723603 w 21598"/>
                <a:gd name="T23" fmla="*/ 98874034 h 21598"/>
                <a:gd name="T24" fmla="*/ 51392901 w 21598"/>
                <a:gd name="T25" fmla="*/ 102785736 h 21598"/>
                <a:gd name="T26" fmla="*/ 71062133 w 21598"/>
                <a:gd name="T27" fmla="*/ 98874034 h 21598"/>
                <a:gd name="T28" fmla="*/ 87732966 w 21598"/>
                <a:gd name="T29" fmla="*/ 87732966 h 21598"/>
                <a:gd name="T30" fmla="*/ 98874034 w 21598"/>
                <a:gd name="T31" fmla="*/ 71062133 h 21598"/>
                <a:gd name="T32" fmla="*/ 102785736 w 21598"/>
                <a:gd name="T33" fmla="*/ 51392901 h 21598"/>
                <a:gd name="T34" fmla="*/ 102785736 w 21598"/>
                <a:gd name="T35" fmla="*/ 51392901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noFill/>
            <a:ln w="6350" cap="flat">
              <a:solidFill>
                <a:schemeClr val="accent3"/>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5600">
                <a:solidFill>
                  <a:srgbClr val="FFFFFF"/>
                </a:solidFill>
                <a:latin typeface="Roboto Thin" charset="0"/>
                <a:ea typeface="Roboto Thin" charset="0"/>
                <a:cs typeface="Roboto Thin" charset="0"/>
              </a:endParaRPr>
            </a:p>
          </p:txBody>
        </p:sp>
        <p:sp>
          <p:nvSpPr>
            <p:cNvPr id="24" name="AutoShape 14"/>
            <p:cNvSpPr/>
            <p:nvPr/>
          </p:nvSpPr>
          <p:spPr bwMode="auto">
            <a:xfrm>
              <a:off x="2651006" y="1151394"/>
              <a:ext cx="636286" cy="728284"/>
            </a:xfrm>
            <a:custGeom>
              <a:avLst/>
              <a:gdLst>
                <a:gd name="T0" fmla="*/ 2147483647 w 21600"/>
                <a:gd name="T1" fmla="*/ 2033175307 h 21600"/>
                <a:gd name="T2" fmla="*/ 1353391700 w 21600"/>
                <a:gd name="T3" fmla="*/ 0 h 21600"/>
                <a:gd name="T4" fmla="*/ 0 w 21600"/>
                <a:gd name="T5" fmla="*/ 2033175307 h 21600"/>
                <a:gd name="T6" fmla="*/ 1140106225 w 21600"/>
                <a:gd name="T7" fmla="*/ 2147483647 h 21600"/>
                <a:gd name="T8" fmla="*/ 1353391700 w 21600"/>
                <a:gd name="T9" fmla="*/ 2147483647 h 21600"/>
                <a:gd name="T10" fmla="*/ 1566677513 w 21600"/>
                <a:gd name="T11" fmla="*/ 2147483647 h 21600"/>
                <a:gd name="T12" fmla="*/ 2147483647 w 21600"/>
                <a:gd name="T13" fmla="*/ 2033175307 h 21600"/>
                <a:gd name="T14" fmla="*/ 2147483647 w 21600"/>
                <a:gd name="T15" fmla="*/ 2033175307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9455"/>
                  </a:moveTo>
                  <a:cubicBezTo>
                    <a:pt x="21600" y="4233"/>
                    <a:pt x="16765" y="0"/>
                    <a:pt x="10800" y="0"/>
                  </a:cubicBezTo>
                  <a:cubicBezTo>
                    <a:pt x="4835" y="0"/>
                    <a:pt x="0" y="4233"/>
                    <a:pt x="0" y="9455"/>
                  </a:cubicBezTo>
                  <a:cubicBezTo>
                    <a:pt x="0" y="14168"/>
                    <a:pt x="3944" y="18065"/>
                    <a:pt x="9098" y="18781"/>
                  </a:cubicBezTo>
                  <a:cubicBezTo>
                    <a:pt x="10099" y="19261"/>
                    <a:pt x="10800" y="20340"/>
                    <a:pt x="10800" y="21600"/>
                  </a:cubicBezTo>
                  <a:cubicBezTo>
                    <a:pt x="10800" y="20340"/>
                    <a:pt x="11501" y="19261"/>
                    <a:pt x="12502" y="18781"/>
                  </a:cubicBezTo>
                  <a:cubicBezTo>
                    <a:pt x="17656" y="18065"/>
                    <a:pt x="21600" y="14169"/>
                    <a:pt x="21600" y="9455"/>
                  </a:cubicBezTo>
                  <a:close/>
                  <a:moveTo>
                    <a:pt x="21600" y="9455"/>
                  </a:moveTo>
                </a:path>
              </a:pathLst>
            </a:custGeom>
            <a:solidFill>
              <a:schemeClr val="accent3"/>
            </a:solidFill>
            <a:ln>
              <a:noFill/>
            </a:ln>
          </p:spPr>
          <p:txBody>
            <a:bodyPr lIns="0" tIns="0" rIns="0" bIns="0"/>
            <a:lstStyle/>
            <a:p>
              <a:endParaRPr lang="en-US" sz="5600">
                <a:solidFill>
                  <a:srgbClr val="FFFFFF"/>
                </a:solidFill>
                <a:latin typeface="Roboto Thin" charset="0"/>
                <a:ea typeface="Roboto Thin" charset="0"/>
                <a:cs typeface="Roboto Thin" charset="0"/>
              </a:endParaRPr>
            </a:p>
          </p:txBody>
        </p:sp>
        <p:cxnSp>
          <p:nvCxnSpPr>
            <p:cNvPr id="25" name="Straight Connector 24"/>
            <p:cNvCxnSpPr/>
            <p:nvPr/>
          </p:nvCxnSpPr>
          <p:spPr>
            <a:xfrm flipV="1">
              <a:off x="2966587" y="1955352"/>
              <a:ext cx="0" cy="470348"/>
            </a:xfrm>
            <a:prstGeom prst="line">
              <a:avLst/>
            </a:prstGeom>
            <a:ln w="6350">
              <a:solidFill>
                <a:schemeClr val="accent3"/>
              </a:solidFill>
              <a:prstDash val="sysDash"/>
              <a:headEnd type="oval" w="sm" len="sm"/>
              <a:tailEnd type="oval" w="sm" len="sm"/>
            </a:ln>
          </p:spPr>
          <p:style>
            <a:lnRef idx="1">
              <a:schemeClr val="dk1"/>
            </a:lnRef>
            <a:fillRef idx="0">
              <a:schemeClr val="dk1"/>
            </a:fillRef>
            <a:effectRef idx="0">
              <a:schemeClr val="dk1"/>
            </a:effectRef>
            <a:fontRef idx="minor">
              <a:schemeClr val="tx1"/>
            </a:fontRef>
          </p:style>
        </p:cxnSp>
        <p:grpSp>
          <p:nvGrpSpPr>
            <p:cNvPr id="26" name="Group 25"/>
            <p:cNvGrpSpPr/>
            <p:nvPr/>
          </p:nvGrpSpPr>
          <p:grpSpPr>
            <a:xfrm>
              <a:off x="2551815" y="1258710"/>
              <a:ext cx="829543" cy="407376"/>
              <a:chOff x="1015297" y="1394015"/>
              <a:chExt cx="829543" cy="407376"/>
            </a:xfrm>
          </p:grpSpPr>
          <p:sp>
            <p:nvSpPr>
              <p:cNvPr id="27" name="Rectangle 129"/>
              <p:cNvSpPr/>
              <p:nvPr/>
            </p:nvSpPr>
            <p:spPr bwMode="auto">
              <a:xfrm>
                <a:off x="1015297" y="1394015"/>
                <a:ext cx="829543" cy="33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5600" dirty="0" smtClean="0">
                    <a:solidFill>
                      <a:srgbClr val="FFFFFF"/>
                    </a:solidFill>
                    <a:latin typeface="Roboto Thin" charset="0"/>
                    <a:ea typeface="Roboto Thin" charset="0"/>
                    <a:cs typeface="Roboto Thin" charset="0"/>
                    <a:sym typeface="Helvetica" charset="0"/>
                  </a:rPr>
                  <a:t>42M</a:t>
                </a:r>
                <a:endParaRPr lang="en-US" sz="5600" dirty="0">
                  <a:solidFill>
                    <a:srgbClr val="FFFFFF"/>
                  </a:solidFill>
                  <a:latin typeface="Roboto Thin" charset="0"/>
                  <a:ea typeface="Roboto Thin" charset="0"/>
                  <a:cs typeface="Roboto Thin" charset="0"/>
                  <a:sym typeface="Helvetica" charset="0"/>
                </a:endParaRPr>
              </a:p>
            </p:txBody>
          </p:sp>
          <p:sp>
            <p:nvSpPr>
              <p:cNvPr id="28" name="TextBox 27"/>
              <p:cNvSpPr txBox="1"/>
              <p:nvPr/>
            </p:nvSpPr>
            <p:spPr>
              <a:xfrm>
                <a:off x="1104318" y="1621199"/>
                <a:ext cx="636285" cy="180192"/>
              </a:xfrm>
              <a:prstGeom prst="rect">
                <a:avLst/>
              </a:prstGeom>
              <a:noFill/>
            </p:spPr>
            <p:txBody>
              <a:bodyPr wrap="square" rtlCol="0">
                <a:spAutoFit/>
              </a:bodyPr>
              <a:lstStyle/>
              <a:p>
                <a:pPr algn="ctr">
                  <a:lnSpc>
                    <a:spcPct val="140000"/>
                  </a:lnSpc>
                </a:pPr>
                <a:r>
                  <a:rPr lang="en-US" sz="1800" dirty="0" smtClean="0">
                    <a:solidFill>
                      <a:srgbClr val="FFFFFF"/>
                    </a:solidFill>
                    <a:latin typeface="Roboto Thin" charset="0"/>
                    <a:ea typeface="Roboto Thin" charset="0"/>
                    <a:cs typeface="Roboto Thin" charset="0"/>
                  </a:rPr>
                  <a:t>p/Month</a:t>
                </a:r>
                <a:endParaRPr lang="en-US" sz="1800" dirty="0">
                  <a:solidFill>
                    <a:srgbClr val="FFFFFF"/>
                  </a:solidFill>
                  <a:latin typeface="Roboto Thin" charset="0"/>
                  <a:ea typeface="Roboto Thin" charset="0"/>
                  <a:cs typeface="Roboto Thin" charset="0"/>
                </a:endParaRPr>
              </a:p>
            </p:txBody>
          </p:sp>
        </p:grpSp>
      </p:grpSp>
      <p:grpSp>
        <p:nvGrpSpPr>
          <p:cNvPr id="29" name="Group 28"/>
          <p:cNvGrpSpPr/>
          <p:nvPr/>
        </p:nvGrpSpPr>
        <p:grpSpPr>
          <a:xfrm>
            <a:off x="10009061" y="3395824"/>
            <a:ext cx="2247319" cy="4395031"/>
            <a:chOff x="3555858" y="1390045"/>
            <a:chExt cx="846898" cy="1656261"/>
          </a:xfrm>
          <a:effectLst>
            <a:outerShdw dist="38100" dir="5400000" algn="ctr" rotWithShape="0">
              <a:srgbClr val="000000">
                <a:alpha val="10000"/>
              </a:srgbClr>
            </a:outerShdw>
          </a:effectLst>
        </p:grpSpPr>
        <p:sp>
          <p:nvSpPr>
            <p:cNvPr id="30" name="AutoShape 8"/>
            <p:cNvSpPr/>
            <p:nvPr/>
          </p:nvSpPr>
          <p:spPr bwMode="auto">
            <a:xfrm>
              <a:off x="3945635" y="2937532"/>
              <a:ext cx="60329" cy="60332"/>
            </a:xfrm>
            <a:custGeom>
              <a:avLst/>
              <a:gdLst>
                <a:gd name="T0" fmla="*/ 2155266 w 21598"/>
                <a:gd name="T1" fmla="*/ 1077647 h 21598"/>
                <a:gd name="T2" fmla="*/ 2073241 w 21598"/>
                <a:gd name="T3" fmla="*/ 665212 h 21598"/>
                <a:gd name="T4" fmla="*/ 1839627 w 21598"/>
                <a:gd name="T5" fmla="*/ 315638 h 21598"/>
                <a:gd name="T6" fmla="*/ 1490054 w 21598"/>
                <a:gd name="T7" fmla="*/ 82024 h 21598"/>
                <a:gd name="T8" fmla="*/ 1077647 w 21598"/>
                <a:gd name="T9" fmla="*/ 0 h 21598"/>
                <a:gd name="T10" fmla="*/ 665212 w 21598"/>
                <a:gd name="T11" fmla="*/ 82024 h 21598"/>
                <a:gd name="T12" fmla="*/ 315638 w 21598"/>
                <a:gd name="T13" fmla="*/ 315638 h 21598"/>
                <a:gd name="T14" fmla="*/ 82024 w 21598"/>
                <a:gd name="T15" fmla="*/ 665212 h 21598"/>
                <a:gd name="T16" fmla="*/ 0 w 21598"/>
                <a:gd name="T17" fmla="*/ 1077647 h 21598"/>
                <a:gd name="T18" fmla="*/ 82024 w 21598"/>
                <a:gd name="T19" fmla="*/ 1490054 h 21598"/>
                <a:gd name="T20" fmla="*/ 315638 w 21598"/>
                <a:gd name="T21" fmla="*/ 1839627 h 21598"/>
                <a:gd name="T22" fmla="*/ 665212 w 21598"/>
                <a:gd name="T23" fmla="*/ 2073241 h 21598"/>
                <a:gd name="T24" fmla="*/ 1077647 w 21598"/>
                <a:gd name="T25" fmla="*/ 2155266 h 21598"/>
                <a:gd name="T26" fmla="*/ 1490054 w 21598"/>
                <a:gd name="T27" fmla="*/ 2073241 h 21598"/>
                <a:gd name="T28" fmla="*/ 1839627 w 21598"/>
                <a:gd name="T29" fmla="*/ 1839627 h 21598"/>
                <a:gd name="T30" fmla="*/ 2073241 w 21598"/>
                <a:gd name="T31" fmla="*/ 1490054 h 21598"/>
                <a:gd name="T32" fmla="*/ 2155266 w 21598"/>
                <a:gd name="T33" fmla="*/ 1077647 h 21598"/>
                <a:gd name="T34" fmla="*/ 2155266 w 21598"/>
                <a:gd name="T35" fmla="*/ 1077647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4"/>
            </a:solidFill>
            <a:ln>
              <a:noFill/>
            </a:ln>
          </p:spPr>
          <p:txBody>
            <a:bodyPr lIns="0" tIns="0" rIns="0" bIns="0"/>
            <a:lstStyle/>
            <a:p>
              <a:endParaRPr lang="en-US" sz="5600">
                <a:solidFill>
                  <a:srgbClr val="FFFFFF"/>
                </a:solidFill>
                <a:latin typeface="Roboto Thin" charset="0"/>
                <a:ea typeface="Roboto Thin" charset="0"/>
                <a:cs typeface="Roboto Thin" charset="0"/>
              </a:endParaRPr>
            </a:p>
          </p:txBody>
        </p:sp>
        <p:sp>
          <p:nvSpPr>
            <p:cNvPr id="31" name="AutoShape 9"/>
            <p:cNvSpPr/>
            <p:nvPr/>
          </p:nvSpPr>
          <p:spPr bwMode="auto">
            <a:xfrm>
              <a:off x="3894389" y="2887760"/>
              <a:ext cx="158539" cy="158546"/>
            </a:xfrm>
            <a:custGeom>
              <a:avLst/>
              <a:gdLst>
                <a:gd name="T0" fmla="*/ 102785736 w 21598"/>
                <a:gd name="T1" fmla="*/ 51392901 h 21598"/>
                <a:gd name="T2" fmla="*/ 98874034 w 21598"/>
                <a:gd name="T3" fmla="*/ 31723603 h 21598"/>
                <a:gd name="T4" fmla="*/ 87732966 w 21598"/>
                <a:gd name="T5" fmla="*/ 15052770 h 21598"/>
                <a:gd name="T6" fmla="*/ 71062133 w 21598"/>
                <a:gd name="T7" fmla="*/ 3911702 h 21598"/>
                <a:gd name="T8" fmla="*/ 51392901 w 21598"/>
                <a:gd name="T9" fmla="*/ 0 h 21598"/>
                <a:gd name="T10" fmla="*/ 31723603 w 21598"/>
                <a:gd name="T11" fmla="*/ 3911702 h 21598"/>
                <a:gd name="T12" fmla="*/ 15052770 w 21598"/>
                <a:gd name="T13" fmla="*/ 15052770 h 21598"/>
                <a:gd name="T14" fmla="*/ 3911702 w 21598"/>
                <a:gd name="T15" fmla="*/ 31723603 h 21598"/>
                <a:gd name="T16" fmla="*/ 0 w 21598"/>
                <a:gd name="T17" fmla="*/ 51392901 h 21598"/>
                <a:gd name="T18" fmla="*/ 3911702 w 21598"/>
                <a:gd name="T19" fmla="*/ 71062133 h 21598"/>
                <a:gd name="T20" fmla="*/ 15052770 w 21598"/>
                <a:gd name="T21" fmla="*/ 87732966 h 21598"/>
                <a:gd name="T22" fmla="*/ 31723603 w 21598"/>
                <a:gd name="T23" fmla="*/ 98874034 h 21598"/>
                <a:gd name="T24" fmla="*/ 51392901 w 21598"/>
                <a:gd name="T25" fmla="*/ 102785736 h 21598"/>
                <a:gd name="T26" fmla="*/ 71062133 w 21598"/>
                <a:gd name="T27" fmla="*/ 98874034 h 21598"/>
                <a:gd name="T28" fmla="*/ 87732966 w 21598"/>
                <a:gd name="T29" fmla="*/ 87732966 h 21598"/>
                <a:gd name="T30" fmla="*/ 98874034 w 21598"/>
                <a:gd name="T31" fmla="*/ 71062133 h 21598"/>
                <a:gd name="T32" fmla="*/ 102785736 w 21598"/>
                <a:gd name="T33" fmla="*/ 51392901 h 21598"/>
                <a:gd name="T34" fmla="*/ 102785736 w 21598"/>
                <a:gd name="T35" fmla="*/ 51392901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noFill/>
            <a:ln w="6350" cap="flat">
              <a:solidFill>
                <a:schemeClr val="accent4"/>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5600">
                <a:solidFill>
                  <a:srgbClr val="FFFFFF"/>
                </a:solidFill>
                <a:latin typeface="Roboto Thin" charset="0"/>
                <a:ea typeface="Roboto Thin" charset="0"/>
                <a:cs typeface="Roboto Thin" charset="0"/>
              </a:endParaRPr>
            </a:p>
          </p:txBody>
        </p:sp>
        <p:sp>
          <p:nvSpPr>
            <p:cNvPr id="32" name="AutoShape 13"/>
            <p:cNvSpPr/>
            <p:nvPr/>
          </p:nvSpPr>
          <p:spPr bwMode="auto">
            <a:xfrm>
              <a:off x="3555858" y="1390045"/>
              <a:ext cx="846898" cy="969346"/>
            </a:xfrm>
            <a:custGeom>
              <a:avLst/>
              <a:gdLst>
                <a:gd name="T0" fmla="*/ 2147483647 w 21600"/>
                <a:gd name="T1" fmla="*/ 2033175307 h 21600"/>
                <a:gd name="T2" fmla="*/ 1353391700 w 21600"/>
                <a:gd name="T3" fmla="*/ 0 h 21600"/>
                <a:gd name="T4" fmla="*/ 0 w 21600"/>
                <a:gd name="T5" fmla="*/ 2033175307 h 21600"/>
                <a:gd name="T6" fmla="*/ 1140106225 w 21600"/>
                <a:gd name="T7" fmla="*/ 2147483647 h 21600"/>
                <a:gd name="T8" fmla="*/ 1353391700 w 21600"/>
                <a:gd name="T9" fmla="*/ 2147483647 h 21600"/>
                <a:gd name="T10" fmla="*/ 1566677513 w 21600"/>
                <a:gd name="T11" fmla="*/ 2147483647 h 21600"/>
                <a:gd name="T12" fmla="*/ 2147483647 w 21600"/>
                <a:gd name="T13" fmla="*/ 2033175307 h 21600"/>
                <a:gd name="T14" fmla="*/ 2147483647 w 21600"/>
                <a:gd name="T15" fmla="*/ 2033175307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9455"/>
                  </a:moveTo>
                  <a:cubicBezTo>
                    <a:pt x="21600" y="4233"/>
                    <a:pt x="16765" y="0"/>
                    <a:pt x="10800" y="0"/>
                  </a:cubicBezTo>
                  <a:cubicBezTo>
                    <a:pt x="4835" y="0"/>
                    <a:pt x="0" y="4233"/>
                    <a:pt x="0" y="9455"/>
                  </a:cubicBezTo>
                  <a:cubicBezTo>
                    <a:pt x="0" y="14168"/>
                    <a:pt x="3944" y="18065"/>
                    <a:pt x="9098" y="18781"/>
                  </a:cubicBezTo>
                  <a:cubicBezTo>
                    <a:pt x="10099" y="19261"/>
                    <a:pt x="10800" y="20340"/>
                    <a:pt x="10800" y="21600"/>
                  </a:cubicBezTo>
                  <a:cubicBezTo>
                    <a:pt x="10800" y="20340"/>
                    <a:pt x="11501" y="19261"/>
                    <a:pt x="12502" y="18781"/>
                  </a:cubicBezTo>
                  <a:cubicBezTo>
                    <a:pt x="17656" y="18065"/>
                    <a:pt x="21600" y="14169"/>
                    <a:pt x="21600" y="9455"/>
                  </a:cubicBezTo>
                  <a:close/>
                  <a:moveTo>
                    <a:pt x="21600" y="9455"/>
                  </a:moveTo>
                </a:path>
              </a:pathLst>
            </a:custGeom>
            <a:solidFill>
              <a:schemeClr val="accent4"/>
            </a:solidFill>
            <a:ln>
              <a:noFill/>
            </a:ln>
          </p:spPr>
          <p:txBody>
            <a:bodyPr lIns="0" tIns="0" rIns="0" bIns="0"/>
            <a:lstStyle/>
            <a:p>
              <a:endParaRPr lang="en-US" sz="5600">
                <a:solidFill>
                  <a:srgbClr val="FFFFFF"/>
                </a:solidFill>
                <a:latin typeface="Roboto Thin" charset="0"/>
                <a:ea typeface="Roboto Thin" charset="0"/>
                <a:cs typeface="Roboto Thin" charset="0"/>
              </a:endParaRPr>
            </a:p>
          </p:txBody>
        </p:sp>
        <p:cxnSp>
          <p:nvCxnSpPr>
            <p:cNvPr id="33" name="Straight Connector 32"/>
            <p:cNvCxnSpPr/>
            <p:nvPr/>
          </p:nvCxnSpPr>
          <p:spPr>
            <a:xfrm flipV="1">
              <a:off x="3977385" y="2283310"/>
              <a:ext cx="0" cy="533633"/>
            </a:xfrm>
            <a:prstGeom prst="line">
              <a:avLst/>
            </a:prstGeom>
            <a:ln w="6350">
              <a:solidFill>
                <a:schemeClr val="accent4"/>
              </a:solidFill>
              <a:prstDash val="sysDash"/>
              <a:headEnd type="oval" w="sm" len="sm"/>
              <a:tailEnd type="oval" w="sm" len="sm"/>
            </a:ln>
          </p:spPr>
          <p:style>
            <a:lnRef idx="1">
              <a:schemeClr val="dk1"/>
            </a:lnRef>
            <a:fillRef idx="0">
              <a:schemeClr val="dk1"/>
            </a:fillRef>
            <a:effectRef idx="0">
              <a:schemeClr val="dk1"/>
            </a:effectRef>
            <a:fontRef idx="minor">
              <a:schemeClr val="tx1"/>
            </a:fontRef>
          </p:style>
        </p:cxnSp>
        <p:grpSp>
          <p:nvGrpSpPr>
            <p:cNvPr id="34" name="Group 33"/>
            <p:cNvGrpSpPr/>
            <p:nvPr/>
          </p:nvGrpSpPr>
          <p:grpSpPr>
            <a:xfrm>
              <a:off x="3562613" y="1526717"/>
              <a:ext cx="829543" cy="547721"/>
              <a:chOff x="1015297" y="1294276"/>
              <a:chExt cx="829543" cy="547721"/>
            </a:xfrm>
          </p:grpSpPr>
          <p:sp>
            <p:nvSpPr>
              <p:cNvPr id="35" name="Rectangle 129"/>
              <p:cNvSpPr/>
              <p:nvPr/>
            </p:nvSpPr>
            <p:spPr bwMode="auto">
              <a:xfrm>
                <a:off x="1015297" y="1294276"/>
                <a:ext cx="829543" cy="33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8000" dirty="0" smtClean="0">
                    <a:solidFill>
                      <a:srgbClr val="FFFFFF"/>
                    </a:solidFill>
                    <a:latin typeface="Roboto Thin" charset="0"/>
                    <a:ea typeface="Roboto Thin" charset="0"/>
                    <a:cs typeface="Roboto Thin" charset="0"/>
                    <a:sym typeface="Helvetica" charset="0"/>
                  </a:rPr>
                  <a:t>25M</a:t>
                </a:r>
                <a:endParaRPr lang="en-US" sz="8000" dirty="0">
                  <a:solidFill>
                    <a:srgbClr val="FFFFFF"/>
                  </a:solidFill>
                  <a:latin typeface="Roboto Thin" charset="0"/>
                  <a:ea typeface="Roboto Thin" charset="0"/>
                  <a:cs typeface="Roboto Thin" charset="0"/>
                  <a:sym typeface="Helvetica" charset="0"/>
                </a:endParaRPr>
              </a:p>
            </p:txBody>
          </p:sp>
          <p:sp>
            <p:nvSpPr>
              <p:cNvPr id="36" name="TextBox 35"/>
              <p:cNvSpPr txBox="1"/>
              <p:nvPr/>
            </p:nvSpPr>
            <p:spPr>
              <a:xfrm>
                <a:off x="1104318" y="1629021"/>
                <a:ext cx="636285" cy="212976"/>
              </a:xfrm>
              <a:prstGeom prst="rect">
                <a:avLst/>
              </a:prstGeom>
              <a:noFill/>
            </p:spPr>
            <p:txBody>
              <a:bodyPr wrap="square" rtlCol="0">
                <a:spAutoFit/>
              </a:bodyPr>
              <a:lstStyle/>
              <a:p>
                <a:pPr algn="ctr">
                  <a:lnSpc>
                    <a:spcPct val="140000"/>
                  </a:lnSpc>
                </a:pPr>
                <a:r>
                  <a:rPr lang="en-US" sz="2200" dirty="0" smtClean="0">
                    <a:solidFill>
                      <a:srgbClr val="FFFFFF"/>
                    </a:solidFill>
                    <a:latin typeface="Roboto Thin" charset="0"/>
                    <a:ea typeface="Roboto Thin" charset="0"/>
                    <a:cs typeface="Roboto Thin" charset="0"/>
                  </a:rPr>
                  <a:t>p/Month</a:t>
                </a:r>
                <a:endParaRPr lang="en-US" sz="2200" dirty="0">
                  <a:solidFill>
                    <a:srgbClr val="FFFFFF"/>
                  </a:solidFill>
                  <a:latin typeface="Roboto Thin" charset="0"/>
                  <a:ea typeface="Roboto Thin" charset="0"/>
                  <a:cs typeface="Roboto Thin" charset="0"/>
                </a:endParaRPr>
              </a:p>
            </p:txBody>
          </p:sp>
        </p:grpSp>
      </p:grpSp>
      <p:grpSp>
        <p:nvGrpSpPr>
          <p:cNvPr id="37" name="Group 36"/>
          <p:cNvGrpSpPr/>
          <p:nvPr/>
        </p:nvGrpSpPr>
        <p:grpSpPr>
          <a:xfrm>
            <a:off x="12545670" y="5890472"/>
            <a:ext cx="2201265" cy="4432110"/>
            <a:chOff x="4511777" y="2330149"/>
            <a:chExt cx="829543" cy="1670234"/>
          </a:xfrm>
          <a:effectLst>
            <a:outerShdw dist="38100" dir="5400000" algn="ctr" rotWithShape="0">
              <a:srgbClr val="000000">
                <a:alpha val="10000"/>
              </a:srgbClr>
            </a:outerShdw>
          </a:effectLst>
        </p:grpSpPr>
        <p:sp>
          <p:nvSpPr>
            <p:cNvPr id="38" name="AutoShape 10"/>
            <p:cNvSpPr/>
            <p:nvPr/>
          </p:nvSpPr>
          <p:spPr bwMode="auto">
            <a:xfrm>
              <a:off x="4888449" y="3891609"/>
              <a:ext cx="60329" cy="60332"/>
            </a:xfrm>
            <a:custGeom>
              <a:avLst/>
              <a:gdLst>
                <a:gd name="T0" fmla="*/ 2155266 w 21598"/>
                <a:gd name="T1" fmla="*/ 1077647 h 21598"/>
                <a:gd name="T2" fmla="*/ 2073241 w 21598"/>
                <a:gd name="T3" fmla="*/ 665212 h 21598"/>
                <a:gd name="T4" fmla="*/ 1839627 w 21598"/>
                <a:gd name="T5" fmla="*/ 315638 h 21598"/>
                <a:gd name="T6" fmla="*/ 1490054 w 21598"/>
                <a:gd name="T7" fmla="*/ 82024 h 21598"/>
                <a:gd name="T8" fmla="*/ 1077647 w 21598"/>
                <a:gd name="T9" fmla="*/ 0 h 21598"/>
                <a:gd name="T10" fmla="*/ 665212 w 21598"/>
                <a:gd name="T11" fmla="*/ 82024 h 21598"/>
                <a:gd name="T12" fmla="*/ 315638 w 21598"/>
                <a:gd name="T13" fmla="*/ 315638 h 21598"/>
                <a:gd name="T14" fmla="*/ 82024 w 21598"/>
                <a:gd name="T15" fmla="*/ 665212 h 21598"/>
                <a:gd name="T16" fmla="*/ 0 w 21598"/>
                <a:gd name="T17" fmla="*/ 1077647 h 21598"/>
                <a:gd name="T18" fmla="*/ 82024 w 21598"/>
                <a:gd name="T19" fmla="*/ 1490054 h 21598"/>
                <a:gd name="T20" fmla="*/ 315638 w 21598"/>
                <a:gd name="T21" fmla="*/ 1839627 h 21598"/>
                <a:gd name="T22" fmla="*/ 665212 w 21598"/>
                <a:gd name="T23" fmla="*/ 2073241 h 21598"/>
                <a:gd name="T24" fmla="*/ 1077647 w 21598"/>
                <a:gd name="T25" fmla="*/ 2155266 h 21598"/>
                <a:gd name="T26" fmla="*/ 1490054 w 21598"/>
                <a:gd name="T27" fmla="*/ 2073241 h 21598"/>
                <a:gd name="T28" fmla="*/ 1839627 w 21598"/>
                <a:gd name="T29" fmla="*/ 1839627 h 21598"/>
                <a:gd name="T30" fmla="*/ 2073241 w 21598"/>
                <a:gd name="T31" fmla="*/ 1490054 h 21598"/>
                <a:gd name="T32" fmla="*/ 2155266 w 21598"/>
                <a:gd name="T33" fmla="*/ 1077647 h 21598"/>
                <a:gd name="T34" fmla="*/ 2155266 w 21598"/>
                <a:gd name="T35" fmla="*/ 1077647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accent5"/>
            </a:solidFill>
            <a:ln>
              <a:noFill/>
            </a:ln>
          </p:spPr>
          <p:txBody>
            <a:bodyPr lIns="0" tIns="0" rIns="0" bIns="0"/>
            <a:lstStyle/>
            <a:p>
              <a:endParaRPr lang="en-US" sz="5600">
                <a:solidFill>
                  <a:srgbClr val="FFFFFF"/>
                </a:solidFill>
                <a:latin typeface="Roboto Thin" charset="0"/>
                <a:ea typeface="Roboto Thin" charset="0"/>
                <a:cs typeface="Roboto Thin" charset="0"/>
              </a:endParaRPr>
            </a:p>
          </p:txBody>
        </p:sp>
        <p:sp>
          <p:nvSpPr>
            <p:cNvPr id="39" name="AutoShape 11"/>
            <p:cNvSpPr/>
            <p:nvPr/>
          </p:nvSpPr>
          <p:spPr bwMode="auto">
            <a:xfrm>
              <a:off x="4837203" y="3841837"/>
              <a:ext cx="158539" cy="158546"/>
            </a:xfrm>
            <a:custGeom>
              <a:avLst/>
              <a:gdLst>
                <a:gd name="T0" fmla="*/ 102785736 w 21598"/>
                <a:gd name="T1" fmla="*/ 51392901 h 21598"/>
                <a:gd name="T2" fmla="*/ 98874034 w 21598"/>
                <a:gd name="T3" fmla="*/ 31723603 h 21598"/>
                <a:gd name="T4" fmla="*/ 87732966 w 21598"/>
                <a:gd name="T5" fmla="*/ 15052770 h 21598"/>
                <a:gd name="T6" fmla="*/ 71062133 w 21598"/>
                <a:gd name="T7" fmla="*/ 3911702 h 21598"/>
                <a:gd name="T8" fmla="*/ 51392901 w 21598"/>
                <a:gd name="T9" fmla="*/ 0 h 21598"/>
                <a:gd name="T10" fmla="*/ 31723603 w 21598"/>
                <a:gd name="T11" fmla="*/ 3911702 h 21598"/>
                <a:gd name="T12" fmla="*/ 15052770 w 21598"/>
                <a:gd name="T13" fmla="*/ 15052770 h 21598"/>
                <a:gd name="T14" fmla="*/ 3911702 w 21598"/>
                <a:gd name="T15" fmla="*/ 31723603 h 21598"/>
                <a:gd name="T16" fmla="*/ 0 w 21598"/>
                <a:gd name="T17" fmla="*/ 51392901 h 21598"/>
                <a:gd name="T18" fmla="*/ 3911702 w 21598"/>
                <a:gd name="T19" fmla="*/ 71062133 h 21598"/>
                <a:gd name="T20" fmla="*/ 15052770 w 21598"/>
                <a:gd name="T21" fmla="*/ 87732966 h 21598"/>
                <a:gd name="T22" fmla="*/ 31723603 w 21598"/>
                <a:gd name="T23" fmla="*/ 98874034 h 21598"/>
                <a:gd name="T24" fmla="*/ 51392901 w 21598"/>
                <a:gd name="T25" fmla="*/ 102785736 h 21598"/>
                <a:gd name="T26" fmla="*/ 71062133 w 21598"/>
                <a:gd name="T27" fmla="*/ 98874034 h 21598"/>
                <a:gd name="T28" fmla="*/ 87732966 w 21598"/>
                <a:gd name="T29" fmla="*/ 87732966 h 21598"/>
                <a:gd name="T30" fmla="*/ 98874034 w 21598"/>
                <a:gd name="T31" fmla="*/ 71062133 h 21598"/>
                <a:gd name="T32" fmla="*/ 102785736 w 21598"/>
                <a:gd name="T33" fmla="*/ 51392901 h 21598"/>
                <a:gd name="T34" fmla="*/ 102785736 w 21598"/>
                <a:gd name="T35" fmla="*/ 51392901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noFill/>
            <a:ln w="6350" cap="flat">
              <a:solidFill>
                <a:schemeClr val="accent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5600">
                <a:solidFill>
                  <a:srgbClr val="FFFFFF"/>
                </a:solidFill>
                <a:latin typeface="Roboto Thin" charset="0"/>
                <a:ea typeface="Roboto Thin" charset="0"/>
                <a:cs typeface="Roboto Thin" charset="0"/>
              </a:endParaRPr>
            </a:p>
          </p:txBody>
        </p:sp>
        <p:sp>
          <p:nvSpPr>
            <p:cNvPr id="40" name="AutoShape 12"/>
            <p:cNvSpPr/>
            <p:nvPr/>
          </p:nvSpPr>
          <p:spPr bwMode="auto">
            <a:xfrm>
              <a:off x="4588488" y="2330149"/>
              <a:ext cx="672878" cy="768593"/>
            </a:xfrm>
            <a:custGeom>
              <a:avLst/>
              <a:gdLst>
                <a:gd name="T0" fmla="*/ 2147483647 w 21600"/>
                <a:gd name="T1" fmla="*/ 2147483647 h 21600"/>
                <a:gd name="T2" fmla="*/ 2147483647 w 21600"/>
                <a:gd name="T3" fmla="*/ 0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2147483647 w 21600"/>
                <a:gd name="T13" fmla="*/ 2147483647 h 21600"/>
                <a:gd name="T14" fmla="*/ 2147483647 w 21600"/>
                <a:gd name="T15" fmla="*/ 2147483647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9455"/>
                  </a:moveTo>
                  <a:cubicBezTo>
                    <a:pt x="21600" y="4233"/>
                    <a:pt x="16765" y="0"/>
                    <a:pt x="10800" y="0"/>
                  </a:cubicBezTo>
                  <a:cubicBezTo>
                    <a:pt x="4835" y="0"/>
                    <a:pt x="0" y="4233"/>
                    <a:pt x="0" y="9455"/>
                  </a:cubicBezTo>
                  <a:cubicBezTo>
                    <a:pt x="0" y="14168"/>
                    <a:pt x="3944" y="18065"/>
                    <a:pt x="9098" y="18781"/>
                  </a:cubicBezTo>
                  <a:cubicBezTo>
                    <a:pt x="10099" y="19261"/>
                    <a:pt x="10800" y="20340"/>
                    <a:pt x="10800" y="21600"/>
                  </a:cubicBezTo>
                  <a:cubicBezTo>
                    <a:pt x="10800" y="20340"/>
                    <a:pt x="11501" y="19261"/>
                    <a:pt x="12502" y="18781"/>
                  </a:cubicBezTo>
                  <a:cubicBezTo>
                    <a:pt x="17656" y="18065"/>
                    <a:pt x="21600" y="14168"/>
                    <a:pt x="21600" y="9455"/>
                  </a:cubicBezTo>
                  <a:close/>
                  <a:moveTo>
                    <a:pt x="21600" y="9455"/>
                  </a:moveTo>
                </a:path>
              </a:pathLst>
            </a:custGeom>
            <a:solidFill>
              <a:schemeClr val="accent5"/>
            </a:solidFill>
            <a:ln>
              <a:noFill/>
            </a:ln>
          </p:spPr>
          <p:txBody>
            <a:bodyPr lIns="0" tIns="0" rIns="0" bIns="0"/>
            <a:lstStyle/>
            <a:p>
              <a:endParaRPr lang="en-US" sz="5600">
                <a:solidFill>
                  <a:srgbClr val="FFFFFF"/>
                </a:solidFill>
                <a:latin typeface="Roboto Thin" charset="0"/>
                <a:ea typeface="Roboto Thin" charset="0"/>
                <a:cs typeface="Roboto Thin" charset="0"/>
              </a:endParaRPr>
            </a:p>
          </p:txBody>
        </p:sp>
        <p:cxnSp>
          <p:nvCxnSpPr>
            <p:cNvPr id="41" name="Straight Connector 40"/>
            <p:cNvCxnSpPr/>
            <p:nvPr/>
          </p:nvCxnSpPr>
          <p:spPr>
            <a:xfrm flipV="1">
              <a:off x="4920811" y="3159611"/>
              <a:ext cx="0" cy="624989"/>
            </a:xfrm>
            <a:prstGeom prst="line">
              <a:avLst/>
            </a:prstGeom>
            <a:ln w="6350">
              <a:solidFill>
                <a:schemeClr val="accent5"/>
              </a:solidFill>
              <a:prstDash val="sysDash"/>
              <a:headEnd type="oval" w="sm" len="sm"/>
              <a:tailEnd type="oval" w="sm" len="sm"/>
            </a:ln>
          </p:spPr>
          <p:style>
            <a:lnRef idx="1">
              <a:schemeClr val="dk1"/>
            </a:lnRef>
            <a:fillRef idx="0">
              <a:schemeClr val="dk1"/>
            </a:fillRef>
            <a:effectRef idx="0">
              <a:schemeClr val="dk1"/>
            </a:effectRef>
            <a:fontRef idx="minor">
              <a:schemeClr val="tx1"/>
            </a:fontRef>
          </p:style>
        </p:cxnSp>
        <p:grpSp>
          <p:nvGrpSpPr>
            <p:cNvPr id="42" name="Group 41"/>
            <p:cNvGrpSpPr/>
            <p:nvPr/>
          </p:nvGrpSpPr>
          <p:grpSpPr>
            <a:xfrm>
              <a:off x="4511777" y="2465989"/>
              <a:ext cx="829543" cy="395288"/>
              <a:chOff x="1015297" y="1394015"/>
              <a:chExt cx="829543" cy="395288"/>
            </a:xfrm>
          </p:grpSpPr>
          <p:sp>
            <p:nvSpPr>
              <p:cNvPr id="43" name="Rectangle 129"/>
              <p:cNvSpPr/>
              <p:nvPr/>
            </p:nvSpPr>
            <p:spPr bwMode="auto">
              <a:xfrm>
                <a:off x="1015297" y="1394015"/>
                <a:ext cx="829543" cy="33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p>
                <a:pPr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5600" dirty="0">
                    <a:solidFill>
                      <a:srgbClr val="FFFFFF"/>
                    </a:solidFill>
                    <a:latin typeface="Roboto Thin" charset="0"/>
                    <a:ea typeface="Roboto Thin" charset="0"/>
                    <a:cs typeface="Roboto Thin" charset="0"/>
                    <a:sym typeface="Helvetica" charset="0"/>
                  </a:rPr>
                  <a:t>5</a:t>
                </a:r>
                <a:r>
                  <a:rPr lang="en-US" sz="5600" dirty="0" smtClean="0">
                    <a:solidFill>
                      <a:srgbClr val="FFFFFF"/>
                    </a:solidFill>
                    <a:latin typeface="Roboto Thin" charset="0"/>
                    <a:ea typeface="Roboto Thin" charset="0"/>
                    <a:cs typeface="Roboto Thin" charset="0"/>
                    <a:sym typeface="Helvetica" charset="0"/>
                  </a:rPr>
                  <a:t>5M</a:t>
                </a:r>
                <a:endParaRPr lang="en-US" sz="5600" dirty="0">
                  <a:solidFill>
                    <a:srgbClr val="FFFFFF"/>
                  </a:solidFill>
                  <a:latin typeface="Roboto Thin" charset="0"/>
                  <a:ea typeface="Roboto Thin" charset="0"/>
                  <a:cs typeface="Roboto Thin" charset="0"/>
                  <a:sym typeface="Helvetica" charset="0"/>
                </a:endParaRPr>
              </a:p>
            </p:txBody>
          </p:sp>
          <p:sp>
            <p:nvSpPr>
              <p:cNvPr id="44" name="TextBox 43"/>
              <p:cNvSpPr txBox="1"/>
              <p:nvPr/>
            </p:nvSpPr>
            <p:spPr>
              <a:xfrm>
                <a:off x="1104318" y="1609111"/>
                <a:ext cx="636285" cy="180192"/>
              </a:xfrm>
              <a:prstGeom prst="rect">
                <a:avLst/>
              </a:prstGeom>
              <a:noFill/>
            </p:spPr>
            <p:txBody>
              <a:bodyPr wrap="square" rtlCol="0">
                <a:spAutoFit/>
              </a:bodyPr>
              <a:lstStyle/>
              <a:p>
                <a:pPr algn="ctr">
                  <a:lnSpc>
                    <a:spcPct val="140000"/>
                  </a:lnSpc>
                </a:pPr>
                <a:r>
                  <a:rPr lang="en-US" sz="1800" dirty="0" smtClean="0">
                    <a:solidFill>
                      <a:srgbClr val="FFFFFF"/>
                    </a:solidFill>
                    <a:latin typeface="Roboto Thin" charset="0"/>
                    <a:ea typeface="Roboto Thin" charset="0"/>
                    <a:cs typeface="Roboto Thin" charset="0"/>
                  </a:rPr>
                  <a:t>p/Month</a:t>
                </a:r>
                <a:endParaRPr lang="en-US" sz="1800" dirty="0">
                  <a:solidFill>
                    <a:srgbClr val="FFFFFF"/>
                  </a:solidFill>
                  <a:latin typeface="Roboto Thin" charset="0"/>
                  <a:ea typeface="Roboto Thin" charset="0"/>
                  <a:cs typeface="Roboto Thin" charset="0"/>
                </a:endParaRPr>
              </a:p>
            </p:txBody>
          </p:sp>
        </p:grpSp>
      </p:grpSp>
      <p:sp>
        <p:nvSpPr>
          <p:cNvPr id="60" name="TextBox 59"/>
          <p:cNvSpPr txBox="1"/>
          <p:nvPr/>
        </p:nvSpPr>
        <p:spPr>
          <a:xfrm>
            <a:off x="17415947" y="3430297"/>
            <a:ext cx="5504734" cy="1814830"/>
          </a:xfrm>
          <a:prstGeom prst="rect">
            <a:avLst/>
          </a:prstGeom>
          <a:noFill/>
        </p:spPr>
        <p:txBody>
          <a:bodyPr wrap="square" rtlCol="0">
            <a:spAutoFit/>
          </a:bodyPr>
          <a:lstStyle/>
          <a:p>
            <a:r>
              <a:rPr lang="en-US" sz="4800" dirty="0" smtClean="0">
                <a:latin typeface="Roboto Thin" charset="0"/>
                <a:ea typeface="Roboto Thin" charset="0"/>
                <a:cs typeface="Roboto Thin" charset="0"/>
              </a:rPr>
              <a:t>Twitter</a:t>
            </a:r>
            <a:endParaRPr lang="en-US" sz="4800" dirty="0">
              <a:latin typeface="Roboto Thin" charset="0"/>
              <a:ea typeface="Roboto Thin" charset="0"/>
              <a:cs typeface="Roboto Thin" charset="0"/>
            </a:endParaRPr>
          </a:p>
          <a:p>
            <a:r>
              <a:rPr lang="en-US" sz="3200" dirty="0">
                <a:latin typeface="Roboto Thin" charset="0"/>
                <a:ea typeface="Roboto Thin" charset="0"/>
                <a:cs typeface="Roboto Thin" charset="0"/>
              </a:rPr>
              <a:t>Lorem ipsum dolor sit amet</a:t>
            </a:r>
          </a:p>
        </p:txBody>
      </p:sp>
      <p:sp>
        <p:nvSpPr>
          <p:cNvPr id="61" name="TextBox 60"/>
          <p:cNvSpPr txBox="1"/>
          <p:nvPr/>
        </p:nvSpPr>
        <p:spPr>
          <a:xfrm>
            <a:off x="17415947" y="5168326"/>
            <a:ext cx="5504734" cy="1814830"/>
          </a:xfrm>
          <a:prstGeom prst="rect">
            <a:avLst/>
          </a:prstGeom>
          <a:noFill/>
        </p:spPr>
        <p:txBody>
          <a:bodyPr wrap="square" rtlCol="0">
            <a:spAutoFit/>
          </a:bodyPr>
          <a:lstStyle/>
          <a:p>
            <a:r>
              <a:rPr lang="en-US" sz="4800" dirty="0" smtClean="0">
                <a:latin typeface="Roboto Thin" charset="0"/>
                <a:ea typeface="Roboto Thin" charset="0"/>
                <a:cs typeface="Roboto Thin" charset="0"/>
              </a:rPr>
              <a:t>Facebook</a:t>
            </a:r>
            <a:endParaRPr lang="en-US" sz="4800" dirty="0">
              <a:latin typeface="Roboto Thin" charset="0"/>
              <a:ea typeface="Roboto Thin" charset="0"/>
              <a:cs typeface="Roboto Thin" charset="0"/>
            </a:endParaRPr>
          </a:p>
          <a:p>
            <a:r>
              <a:rPr lang="en-US" sz="3200" dirty="0">
                <a:latin typeface="Roboto Thin" charset="0"/>
                <a:ea typeface="Roboto Thin" charset="0"/>
                <a:cs typeface="Roboto Thin" charset="0"/>
              </a:rPr>
              <a:t>Lorem ipsum dolor sit amet</a:t>
            </a:r>
          </a:p>
        </p:txBody>
      </p:sp>
      <p:sp>
        <p:nvSpPr>
          <p:cNvPr id="62" name="TextBox 61"/>
          <p:cNvSpPr txBox="1"/>
          <p:nvPr/>
        </p:nvSpPr>
        <p:spPr>
          <a:xfrm>
            <a:off x="17415947" y="6906355"/>
            <a:ext cx="5504734" cy="1814830"/>
          </a:xfrm>
          <a:prstGeom prst="rect">
            <a:avLst/>
          </a:prstGeom>
          <a:noFill/>
        </p:spPr>
        <p:txBody>
          <a:bodyPr wrap="square" rtlCol="0">
            <a:spAutoFit/>
          </a:bodyPr>
          <a:lstStyle/>
          <a:p>
            <a:r>
              <a:rPr lang="en-US" sz="4800" dirty="0" err="1" smtClean="0">
                <a:latin typeface="Roboto Thin" charset="0"/>
                <a:ea typeface="Roboto Thin" charset="0"/>
                <a:cs typeface="Roboto Thin" charset="0"/>
              </a:rPr>
              <a:t>Piterst</a:t>
            </a:r>
            <a:endParaRPr lang="en-US" sz="4800" dirty="0">
              <a:latin typeface="Roboto Thin" charset="0"/>
              <a:ea typeface="Roboto Thin" charset="0"/>
              <a:cs typeface="Roboto Thin" charset="0"/>
            </a:endParaRPr>
          </a:p>
          <a:p>
            <a:r>
              <a:rPr lang="en-US" sz="3200" dirty="0">
                <a:latin typeface="Roboto Thin" charset="0"/>
                <a:ea typeface="Roboto Thin" charset="0"/>
                <a:cs typeface="Roboto Thin" charset="0"/>
              </a:rPr>
              <a:t>Lorem ipsum dolor sit amet</a:t>
            </a:r>
          </a:p>
        </p:txBody>
      </p:sp>
      <p:sp>
        <p:nvSpPr>
          <p:cNvPr id="63" name="TextBox 62"/>
          <p:cNvSpPr txBox="1"/>
          <p:nvPr/>
        </p:nvSpPr>
        <p:spPr>
          <a:xfrm>
            <a:off x="17415947" y="8644385"/>
            <a:ext cx="5504734" cy="1814830"/>
          </a:xfrm>
          <a:prstGeom prst="rect">
            <a:avLst/>
          </a:prstGeom>
          <a:noFill/>
        </p:spPr>
        <p:txBody>
          <a:bodyPr wrap="square" rtlCol="0">
            <a:spAutoFit/>
          </a:bodyPr>
          <a:lstStyle/>
          <a:p>
            <a:r>
              <a:rPr lang="en-US" sz="4800" dirty="0" err="1" smtClean="0">
                <a:latin typeface="Roboto Thin" charset="0"/>
                <a:ea typeface="Roboto Thin" charset="0"/>
                <a:cs typeface="Roboto Thin" charset="0"/>
              </a:rPr>
              <a:t>Instagramm</a:t>
            </a:r>
            <a:endParaRPr lang="en-US" sz="4800" dirty="0">
              <a:latin typeface="Roboto Thin" charset="0"/>
              <a:ea typeface="Roboto Thin" charset="0"/>
              <a:cs typeface="Roboto Thin" charset="0"/>
            </a:endParaRPr>
          </a:p>
          <a:p>
            <a:r>
              <a:rPr lang="en-US" sz="3200" dirty="0">
                <a:latin typeface="Roboto Thin" charset="0"/>
                <a:ea typeface="Roboto Thin" charset="0"/>
                <a:cs typeface="Roboto Thin" charset="0"/>
              </a:rPr>
              <a:t>Lorem ipsum dolor sit amet</a:t>
            </a:r>
          </a:p>
        </p:txBody>
      </p:sp>
      <p:sp>
        <p:nvSpPr>
          <p:cNvPr id="64" name="TextBox 63"/>
          <p:cNvSpPr txBox="1"/>
          <p:nvPr/>
        </p:nvSpPr>
        <p:spPr>
          <a:xfrm>
            <a:off x="17415947" y="10382412"/>
            <a:ext cx="5504734" cy="1814830"/>
          </a:xfrm>
          <a:prstGeom prst="rect">
            <a:avLst/>
          </a:prstGeom>
          <a:noFill/>
        </p:spPr>
        <p:txBody>
          <a:bodyPr wrap="square" rtlCol="0">
            <a:spAutoFit/>
          </a:bodyPr>
          <a:lstStyle/>
          <a:p>
            <a:r>
              <a:rPr lang="en-US" sz="4800" dirty="0" err="1" smtClean="0">
                <a:latin typeface="Roboto Thin" charset="0"/>
                <a:ea typeface="Roboto Thin" charset="0"/>
                <a:cs typeface="Roboto Thin" charset="0"/>
              </a:rPr>
              <a:t>Pople</a:t>
            </a:r>
            <a:endParaRPr lang="en-US" sz="4800" dirty="0">
              <a:latin typeface="Roboto Thin" charset="0"/>
              <a:ea typeface="Roboto Thin" charset="0"/>
              <a:cs typeface="Roboto Thin" charset="0"/>
            </a:endParaRPr>
          </a:p>
          <a:p>
            <a:r>
              <a:rPr lang="en-US" sz="3200" dirty="0">
                <a:latin typeface="Roboto Thin" charset="0"/>
                <a:ea typeface="Roboto Thin" charset="0"/>
                <a:cs typeface="Roboto Thin" charset="0"/>
              </a:rPr>
              <a:t>Lorem ipsum dolor sit amet</a:t>
            </a:r>
          </a:p>
        </p:txBody>
      </p:sp>
      <p:sp>
        <p:nvSpPr>
          <p:cNvPr id="65" name="TextBox 64"/>
          <p:cNvSpPr txBox="1"/>
          <p:nvPr/>
        </p:nvSpPr>
        <p:spPr>
          <a:xfrm>
            <a:off x="15811209" y="5095377"/>
            <a:ext cx="694055" cy="1753235"/>
          </a:xfrm>
          <a:prstGeom prst="rect">
            <a:avLst/>
          </a:prstGeom>
          <a:noFill/>
        </p:spPr>
        <p:txBody>
          <a:bodyPr wrap="none" rtlCol="0">
            <a:spAutoFit/>
          </a:bodyPr>
          <a:lstStyle/>
          <a:p>
            <a:r>
              <a:rPr lang="en-US" sz="10795" dirty="0">
                <a:solidFill>
                  <a:schemeClr val="accent3"/>
                </a:solidFill>
                <a:latin typeface="Socialico" charset="0"/>
                <a:ea typeface="Socialico" charset="0"/>
                <a:cs typeface="Socialico" charset="0"/>
              </a:rPr>
              <a:t>f</a:t>
            </a:r>
            <a:endParaRPr lang="en-US" sz="10795" dirty="0">
              <a:solidFill>
                <a:schemeClr val="accent3"/>
              </a:solidFill>
              <a:latin typeface="Roboto Thin" charset="0"/>
            </a:endParaRPr>
          </a:p>
        </p:txBody>
      </p:sp>
      <p:sp>
        <p:nvSpPr>
          <p:cNvPr id="66" name="TextBox 65"/>
          <p:cNvSpPr txBox="1"/>
          <p:nvPr/>
        </p:nvSpPr>
        <p:spPr>
          <a:xfrm>
            <a:off x="15811209" y="3395824"/>
            <a:ext cx="575310" cy="1753235"/>
          </a:xfrm>
          <a:prstGeom prst="rect">
            <a:avLst/>
          </a:prstGeom>
          <a:noFill/>
        </p:spPr>
        <p:txBody>
          <a:bodyPr wrap="none" rtlCol="0">
            <a:spAutoFit/>
          </a:bodyPr>
          <a:lstStyle/>
          <a:p>
            <a:r>
              <a:rPr lang="en-US" sz="10795" dirty="0">
                <a:solidFill>
                  <a:schemeClr val="accent1"/>
                </a:solidFill>
                <a:latin typeface="Socialico" charset="0"/>
                <a:ea typeface="Socialico" charset="0"/>
                <a:cs typeface="Socialico" charset="0"/>
              </a:rPr>
              <a:t>l</a:t>
            </a:r>
            <a:endParaRPr lang="en-US" sz="10795" dirty="0">
              <a:solidFill>
                <a:schemeClr val="accent1"/>
              </a:solidFill>
              <a:latin typeface="Roboto Thin" charset="0"/>
            </a:endParaRPr>
          </a:p>
        </p:txBody>
      </p:sp>
      <p:sp>
        <p:nvSpPr>
          <p:cNvPr id="67" name="TextBox 66"/>
          <p:cNvSpPr txBox="1"/>
          <p:nvPr/>
        </p:nvSpPr>
        <p:spPr>
          <a:xfrm>
            <a:off x="15811209" y="6794930"/>
            <a:ext cx="1092200" cy="1753235"/>
          </a:xfrm>
          <a:prstGeom prst="rect">
            <a:avLst/>
          </a:prstGeom>
          <a:noFill/>
        </p:spPr>
        <p:txBody>
          <a:bodyPr wrap="none" rtlCol="0">
            <a:spAutoFit/>
          </a:bodyPr>
          <a:lstStyle/>
          <a:p>
            <a:r>
              <a:rPr lang="en-US" sz="10795">
                <a:solidFill>
                  <a:schemeClr val="accent6"/>
                </a:solidFill>
                <a:latin typeface="Socialico" charset="0"/>
                <a:ea typeface="Socialico" charset="0"/>
                <a:cs typeface="Socialico" charset="0"/>
              </a:rPr>
              <a:t>n</a:t>
            </a:r>
            <a:endParaRPr lang="en-US" sz="10795" dirty="0">
              <a:solidFill>
                <a:schemeClr val="accent6"/>
              </a:solidFill>
              <a:latin typeface="Roboto Thin" charset="0"/>
            </a:endParaRPr>
          </a:p>
        </p:txBody>
      </p:sp>
      <p:sp>
        <p:nvSpPr>
          <p:cNvPr id="68" name="TextBox 67"/>
          <p:cNvSpPr txBox="1"/>
          <p:nvPr/>
        </p:nvSpPr>
        <p:spPr>
          <a:xfrm>
            <a:off x="15811209" y="10194037"/>
            <a:ext cx="921385" cy="1753235"/>
          </a:xfrm>
          <a:prstGeom prst="rect">
            <a:avLst/>
          </a:prstGeom>
          <a:noFill/>
        </p:spPr>
        <p:txBody>
          <a:bodyPr wrap="none" rtlCol="0">
            <a:spAutoFit/>
          </a:bodyPr>
          <a:lstStyle/>
          <a:p>
            <a:r>
              <a:rPr lang="en-US" sz="10795">
                <a:solidFill>
                  <a:schemeClr val="accent5"/>
                </a:solidFill>
                <a:latin typeface="Socialico" charset="0"/>
                <a:ea typeface="Socialico" charset="0"/>
                <a:cs typeface="Socialico" charset="0"/>
              </a:rPr>
              <a:t>x</a:t>
            </a:r>
            <a:endParaRPr lang="en-US" sz="10795" dirty="0">
              <a:solidFill>
                <a:schemeClr val="accent5"/>
              </a:solidFill>
              <a:latin typeface="Roboto Thin" charset="0"/>
            </a:endParaRPr>
          </a:p>
        </p:txBody>
      </p:sp>
      <p:sp>
        <p:nvSpPr>
          <p:cNvPr id="69" name="TextBox 68"/>
          <p:cNvSpPr txBox="1"/>
          <p:nvPr/>
        </p:nvSpPr>
        <p:spPr>
          <a:xfrm>
            <a:off x="15811209" y="8494484"/>
            <a:ext cx="931545" cy="1753235"/>
          </a:xfrm>
          <a:prstGeom prst="rect">
            <a:avLst/>
          </a:prstGeom>
          <a:noFill/>
        </p:spPr>
        <p:txBody>
          <a:bodyPr wrap="none" rtlCol="0">
            <a:spAutoFit/>
          </a:bodyPr>
          <a:lstStyle/>
          <a:p>
            <a:r>
              <a:rPr lang="en-US" sz="10795">
                <a:solidFill>
                  <a:schemeClr val="accent4"/>
                </a:solidFill>
                <a:latin typeface="Socialico" charset="0"/>
                <a:ea typeface="Socialico" charset="0"/>
                <a:cs typeface="Socialico" charset="0"/>
              </a:rPr>
              <a:t>v</a:t>
            </a:r>
            <a:endParaRPr lang="en-US" sz="10795" dirty="0">
              <a:solidFill>
                <a:schemeClr val="accent4"/>
              </a:solidFill>
              <a:latin typeface="Roboto Thin"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19000" fill="hold" nodeType="withEffect" p14:presetBounceEnd="53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53000">
                                          <p:cBhvr additive="base">
                                            <p:cTn id="7" dur="1250" fill="hold"/>
                                            <p:tgtEl>
                                              <p:spTgt spid="5"/>
                                            </p:tgtEl>
                                            <p:attrNameLst>
                                              <p:attrName>ppt_x</p:attrName>
                                            </p:attrNameLst>
                                          </p:cBhvr>
                                          <p:tavLst>
                                            <p:tav tm="0">
                                              <p:val>
                                                <p:strVal val="#ppt_x"/>
                                              </p:val>
                                            </p:tav>
                                            <p:tav tm="100000">
                                              <p:val>
                                                <p:strVal val="#ppt_x"/>
                                              </p:val>
                                            </p:tav>
                                          </p:tavLst>
                                        </p:anim>
                                        <p:anim calcmode="lin" valueType="num" p14:bounceEnd="53000">
                                          <p:cBhvr additive="base">
                                            <p:cTn id="8" dur="125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accel="19000" fill="hold" nodeType="withEffect" p14:presetBounceEnd="53000">
                                      <p:stCondLst>
                                        <p:cond delay="250"/>
                                      </p:stCondLst>
                                      <p:childTnLst>
                                        <p:set>
                                          <p:cBhvr>
                                            <p:cTn id="10" dur="1" fill="hold">
                                              <p:stCondLst>
                                                <p:cond delay="0"/>
                                              </p:stCondLst>
                                            </p:cTn>
                                            <p:tgtEl>
                                              <p:spTgt spid="13"/>
                                            </p:tgtEl>
                                            <p:attrNameLst>
                                              <p:attrName>style.visibility</p:attrName>
                                            </p:attrNameLst>
                                          </p:cBhvr>
                                          <p:to>
                                            <p:strVal val="visible"/>
                                          </p:to>
                                        </p:set>
                                        <p:anim calcmode="lin" valueType="num" p14:bounceEnd="53000">
                                          <p:cBhvr additive="base">
                                            <p:cTn id="11" dur="1250" fill="hold"/>
                                            <p:tgtEl>
                                              <p:spTgt spid="13"/>
                                            </p:tgtEl>
                                            <p:attrNameLst>
                                              <p:attrName>ppt_x</p:attrName>
                                            </p:attrNameLst>
                                          </p:cBhvr>
                                          <p:tavLst>
                                            <p:tav tm="0">
                                              <p:val>
                                                <p:strVal val="#ppt_x"/>
                                              </p:val>
                                            </p:tav>
                                            <p:tav tm="100000">
                                              <p:val>
                                                <p:strVal val="#ppt_x"/>
                                              </p:val>
                                            </p:tav>
                                          </p:tavLst>
                                        </p:anim>
                                        <p:anim calcmode="lin" valueType="num" p14:bounceEnd="53000">
                                          <p:cBhvr additive="base">
                                            <p:cTn id="12" dur="1250" fill="hold"/>
                                            <p:tgtEl>
                                              <p:spTgt spid="13"/>
                                            </p:tgtEl>
                                            <p:attrNameLst>
                                              <p:attrName>ppt_y</p:attrName>
                                            </p:attrNameLst>
                                          </p:cBhvr>
                                          <p:tavLst>
                                            <p:tav tm="0">
                                              <p:val>
                                                <p:strVal val="0-#ppt_h/2"/>
                                              </p:val>
                                            </p:tav>
                                            <p:tav tm="100000">
                                              <p:val>
                                                <p:strVal val="#ppt_y"/>
                                              </p:val>
                                            </p:tav>
                                          </p:tavLst>
                                        </p:anim>
                                      </p:childTnLst>
                                    </p:cTn>
                                  </p:par>
                                  <p:par>
                                    <p:cTn id="13" presetID="2" presetClass="entr" presetSubtype="1" accel="19000" fill="hold" nodeType="withEffect" p14:presetBounceEnd="53000">
                                      <p:stCondLst>
                                        <p:cond delay="500"/>
                                      </p:stCondLst>
                                      <p:childTnLst>
                                        <p:set>
                                          <p:cBhvr>
                                            <p:cTn id="14" dur="1" fill="hold">
                                              <p:stCondLst>
                                                <p:cond delay="0"/>
                                              </p:stCondLst>
                                            </p:cTn>
                                            <p:tgtEl>
                                              <p:spTgt spid="21"/>
                                            </p:tgtEl>
                                            <p:attrNameLst>
                                              <p:attrName>style.visibility</p:attrName>
                                            </p:attrNameLst>
                                          </p:cBhvr>
                                          <p:to>
                                            <p:strVal val="visible"/>
                                          </p:to>
                                        </p:set>
                                        <p:anim calcmode="lin" valueType="num" p14:bounceEnd="53000">
                                          <p:cBhvr additive="base">
                                            <p:cTn id="15" dur="1250" fill="hold"/>
                                            <p:tgtEl>
                                              <p:spTgt spid="21"/>
                                            </p:tgtEl>
                                            <p:attrNameLst>
                                              <p:attrName>ppt_x</p:attrName>
                                            </p:attrNameLst>
                                          </p:cBhvr>
                                          <p:tavLst>
                                            <p:tav tm="0">
                                              <p:val>
                                                <p:strVal val="#ppt_x"/>
                                              </p:val>
                                            </p:tav>
                                            <p:tav tm="100000">
                                              <p:val>
                                                <p:strVal val="#ppt_x"/>
                                              </p:val>
                                            </p:tav>
                                          </p:tavLst>
                                        </p:anim>
                                        <p:anim calcmode="lin" valueType="num" p14:bounceEnd="53000">
                                          <p:cBhvr additive="base">
                                            <p:cTn id="16" dur="125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accel="19000" fill="hold" nodeType="withEffect" p14:presetBounceEnd="53000">
                                      <p:stCondLst>
                                        <p:cond delay="750"/>
                                      </p:stCondLst>
                                      <p:childTnLst>
                                        <p:set>
                                          <p:cBhvr>
                                            <p:cTn id="18" dur="1" fill="hold">
                                              <p:stCondLst>
                                                <p:cond delay="0"/>
                                              </p:stCondLst>
                                            </p:cTn>
                                            <p:tgtEl>
                                              <p:spTgt spid="29"/>
                                            </p:tgtEl>
                                            <p:attrNameLst>
                                              <p:attrName>style.visibility</p:attrName>
                                            </p:attrNameLst>
                                          </p:cBhvr>
                                          <p:to>
                                            <p:strVal val="visible"/>
                                          </p:to>
                                        </p:set>
                                        <p:anim calcmode="lin" valueType="num" p14:bounceEnd="53000">
                                          <p:cBhvr additive="base">
                                            <p:cTn id="19" dur="1250" fill="hold"/>
                                            <p:tgtEl>
                                              <p:spTgt spid="29"/>
                                            </p:tgtEl>
                                            <p:attrNameLst>
                                              <p:attrName>ppt_x</p:attrName>
                                            </p:attrNameLst>
                                          </p:cBhvr>
                                          <p:tavLst>
                                            <p:tav tm="0">
                                              <p:val>
                                                <p:strVal val="#ppt_x"/>
                                              </p:val>
                                            </p:tav>
                                            <p:tav tm="100000">
                                              <p:val>
                                                <p:strVal val="#ppt_x"/>
                                              </p:val>
                                            </p:tav>
                                          </p:tavLst>
                                        </p:anim>
                                        <p:anim calcmode="lin" valueType="num" p14:bounceEnd="53000">
                                          <p:cBhvr additive="base">
                                            <p:cTn id="20" dur="1250" fill="hold"/>
                                            <p:tgtEl>
                                              <p:spTgt spid="29"/>
                                            </p:tgtEl>
                                            <p:attrNameLst>
                                              <p:attrName>ppt_y</p:attrName>
                                            </p:attrNameLst>
                                          </p:cBhvr>
                                          <p:tavLst>
                                            <p:tav tm="0">
                                              <p:val>
                                                <p:strVal val="0-#ppt_h/2"/>
                                              </p:val>
                                            </p:tav>
                                            <p:tav tm="100000">
                                              <p:val>
                                                <p:strVal val="#ppt_y"/>
                                              </p:val>
                                            </p:tav>
                                          </p:tavLst>
                                        </p:anim>
                                      </p:childTnLst>
                                    </p:cTn>
                                  </p:par>
                                  <p:par>
                                    <p:cTn id="21" presetID="2" presetClass="entr" presetSubtype="1" accel="19000" fill="hold" nodeType="withEffect" p14:presetBounceEnd="53000">
                                      <p:stCondLst>
                                        <p:cond delay="1000"/>
                                      </p:stCondLst>
                                      <p:childTnLst>
                                        <p:set>
                                          <p:cBhvr>
                                            <p:cTn id="22" dur="1" fill="hold">
                                              <p:stCondLst>
                                                <p:cond delay="0"/>
                                              </p:stCondLst>
                                            </p:cTn>
                                            <p:tgtEl>
                                              <p:spTgt spid="37"/>
                                            </p:tgtEl>
                                            <p:attrNameLst>
                                              <p:attrName>style.visibility</p:attrName>
                                            </p:attrNameLst>
                                          </p:cBhvr>
                                          <p:to>
                                            <p:strVal val="visible"/>
                                          </p:to>
                                        </p:set>
                                        <p:anim calcmode="lin" valueType="num" p14:bounceEnd="53000">
                                          <p:cBhvr additive="base">
                                            <p:cTn id="23" dur="1250" fill="hold"/>
                                            <p:tgtEl>
                                              <p:spTgt spid="37"/>
                                            </p:tgtEl>
                                            <p:attrNameLst>
                                              <p:attrName>ppt_x</p:attrName>
                                            </p:attrNameLst>
                                          </p:cBhvr>
                                          <p:tavLst>
                                            <p:tav tm="0">
                                              <p:val>
                                                <p:strVal val="#ppt_x"/>
                                              </p:val>
                                            </p:tav>
                                            <p:tav tm="100000">
                                              <p:val>
                                                <p:strVal val="#ppt_x"/>
                                              </p:val>
                                            </p:tav>
                                          </p:tavLst>
                                        </p:anim>
                                        <p:anim calcmode="lin" valueType="num" p14:bounceEnd="53000">
                                          <p:cBhvr additive="base">
                                            <p:cTn id="24" dur="1250" fill="hold"/>
                                            <p:tgtEl>
                                              <p:spTgt spid="37"/>
                                            </p:tgtEl>
                                            <p:attrNameLst>
                                              <p:attrName>ppt_y</p:attrName>
                                            </p:attrNameLst>
                                          </p:cBhvr>
                                          <p:tavLst>
                                            <p:tav tm="0">
                                              <p:val>
                                                <p:strVal val="0-#ppt_h/2"/>
                                              </p:val>
                                            </p:tav>
                                            <p:tav tm="100000">
                                              <p:val>
                                                <p:strVal val="#ppt_y"/>
                                              </p:val>
                                            </p:tav>
                                          </p:tavLst>
                                        </p:anim>
                                      </p:childTnLst>
                                    </p:cTn>
                                  </p:par>
                                  <p:par>
                                    <p:cTn id="25" presetID="10" presetClass="entr" presetSubtype="0" fill="hold" grpId="0" nodeType="withEffect">
                                      <p:stCondLst>
                                        <p:cond delay="2500"/>
                                      </p:stCondLst>
                                      <p:childTnLst>
                                        <p:set>
                                          <p:cBhvr>
                                            <p:cTn id="26" dur="1" fill="hold">
                                              <p:stCondLst>
                                                <p:cond delay="0"/>
                                              </p:stCondLst>
                                            </p:cTn>
                                            <p:tgtEl>
                                              <p:spTgt spid="60"/>
                                            </p:tgtEl>
                                            <p:attrNameLst>
                                              <p:attrName>style.visibility</p:attrName>
                                            </p:attrNameLst>
                                          </p:cBhvr>
                                          <p:to>
                                            <p:strVal val="visible"/>
                                          </p:to>
                                        </p:set>
                                        <p:animEffect transition="in" filter="fade">
                                          <p:cBhvr>
                                            <p:cTn id="27" dur="500"/>
                                            <p:tgtEl>
                                              <p:spTgt spid="60"/>
                                            </p:tgtEl>
                                          </p:cBhvr>
                                        </p:animEffect>
                                      </p:childTnLst>
                                    </p:cTn>
                                  </p:par>
                                  <p:par>
                                    <p:cTn id="28" presetID="10" presetClass="entr" presetSubtype="0" fill="hold" grpId="0" nodeType="withEffect">
                                      <p:stCondLst>
                                        <p:cond delay="250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500"/>
                                            <p:tgtEl>
                                              <p:spTgt spid="61"/>
                                            </p:tgtEl>
                                          </p:cBhvr>
                                        </p:animEffect>
                                      </p:childTnLst>
                                    </p:cTn>
                                  </p:par>
                                  <p:par>
                                    <p:cTn id="31" presetID="10" presetClass="entr" presetSubtype="0" fill="hold" grpId="0" nodeType="withEffect">
                                      <p:stCondLst>
                                        <p:cond delay="2500"/>
                                      </p:stCondLst>
                                      <p:childTnLst>
                                        <p:set>
                                          <p:cBhvr>
                                            <p:cTn id="32" dur="1" fill="hold">
                                              <p:stCondLst>
                                                <p:cond delay="0"/>
                                              </p:stCondLst>
                                            </p:cTn>
                                            <p:tgtEl>
                                              <p:spTgt spid="62"/>
                                            </p:tgtEl>
                                            <p:attrNameLst>
                                              <p:attrName>style.visibility</p:attrName>
                                            </p:attrNameLst>
                                          </p:cBhvr>
                                          <p:to>
                                            <p:strVal val="visible"/>
                                          </p:to>
                                        </p:set>
                                        <p:animEffect transition="in" filter="fade">
                                          <p:cBhvr>
                                            <p:cTn id="33" dur="500"/>
                                            <p:tgtEl>
                                              <p:spTgt spid="62"/>
                                            </p:tgtEl>
                                          </p:cBhvr>
                                        </p:animEffect>
                                      </p:childTnLst>
                                    </p:cTn>
                                  </p:par>
                                  <p:par>
                                    <p:cTn id="34" presetID="10" presetClass="entr" presetSubtype="0" fill="hold" grpId="0" nodeType="withEffect">
                                      <p:stCondLst>
                                        <p:cond delay="250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500"/>
                                            <p:tgtEl>
                                              <p:spTgt spid="63"/>
                                            </p:tgtEl>
                                          </p:cBhvr>
                                        </p:animEffect>
                                      </p:childTnLst>
                                    </p:cTn>
                                  </p:par>
                                  <p:par>
                                    <p:cTn id="37" presetID="10" presetClass="entr" presetSubtype="0" fill="hold" grpId="0" nodeType="withEffect">
                                      <p:stCondLst>
                                        <p:cond delay="2500"/>
                                      </p:stCondLst>
                                      <p:childTnLst>
                                        <p:set>
                                          <p:cBhvr>
                                            <p:cTn id="38" dur="1" fill="hold">
                                              <p:stCondLst>
                                                <p:cond delay="0"/>
                                              </p:stCondLst>
                                            </p:cTn>
                                            <p:tgtEl>
                                              <p:spTgt spid="64"/>
                                            </p:tgtEl>
                                            <p:attrNameLst>
                                              <p:attrName>style.visibility</p:attrName>
                                            </p:attrNameLst>
                                          </p:cBhvr>
                                          <p:to>
                                            <p:strVal val="visible"/>
                                          </p:to>
                                        </p:set>
                                        <p:animEffect transition="in" filter="fade">
                                          <p:cBhvr>
                                            <p:cTn id="39"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1" grpId="0"/>
          <p:bldP spid="62" grpId="0"/>
          <p:bldP spid="63" grpId="0"/>
          <p:bldP spid="6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19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ppt_x"/>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accel="19000" fill="hold" nodeType="withEffect">
                                      <p:stCondLst>
                                        <p:cond delay="25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250" fill="hold"/>
                                            <p:tgtEl>
                                              <p:spTgt spid="13"/>
                                            </p:tgtEl>
                                            <p:attrNameLst>
                                              <p:attrName>ppt_x</p:attrName>
                                            </p:attrNameLst>
                                          </p:cBhvr>
                                          <p:tavLst>
                                            <p:tav tm="0">
                                              <p:val>
                                                <p:strVal val="#ppt_x"/>
                                              </p:val>
                                            </p:tav>
                                            <p:tav tm="100000">
                                              <p:val>
                                                <p:strVal val="#ppt_x"/>
                                              </p:val>
                                            </p:tav>
                                          </p:tavLst>
                                        </p:anim>
                                        <p:anim calcmode="lin" valueType="num">
                                          <p:cBhvr additive="base">
                                            <p:cTn id="12" dur="1250" fill="hold"/>
                                            <p:tgtEl>
                                              <p:spTgt spid="13"/>
                                            </p:tgtEl>
                                            <p:attrNameLst>
                                              <p:attrName>ppt_y</p:attrName>
                                            </p:attrNameLst>
                                          </p:cBhvr>
                                          <p:tavLst>
                                            <p:tav tm="0">
                                              <p:val>
                                                <p:strVal val="0-#ppt_h/2"/>
                                              </p:val>
                                            </p:tav>
                                            <p:tav tm="100000">
                                              <p:val>
                                                <p:strVal val="#ppt_y"/>
                                              </p:val>
                                            </p:tav>
                                          </p:tavLst>
                                        </p:anim>
                                      </p:childTnLst>
                                    </p:cTn>
                                  </p:par>
                                  <p:par>
                                    <p:cTn id="13" presetID="2" presetClass="entr" presetSubtype="1" accel="19000" fill="hold" nodeType="withEffect">
                                      <p:stCondLst>
                                        <p:cond delay="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250" fill="hold"/>
                                            <p:tgtEl>
                                              <p:spTgt spid="21"/>
                                            </p:tgtEl>
                                            <p:attrNameLst>
                                              <p:attrName>ppt_x</p:attrName>
                                            </p:attrNameLst>
                                          </p:cBhvr>
                                          <p:tavLst>
                                            <p:tav tm="0">
                                              <p:val>
                                                <p:strVal val="#ppt_x"/>
                                              </p:val>
                                            </p:tav>
                                            <p:tav tm="100000">
                                              <p:val>
                                                <p:strVal val="#ppt_x"/>
                                              </p:val>
                                            </p:tav>
                                          </p:tavLst>
                                        </p:anim>
                                        <p:anim calcmode="lin" valueType="num">
                                          <p:cBhvr additive="base">
                                            <p:cTn id="16" dur="125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accel="19000" fill="hold" nodeType="withEffect">
                                      <p:stCondLst>
                                        <p:cond delay="75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1250" fill="hold"/>
                                            <p:tgtEl>
                                              <p:spTgt spid="29"/>
                                            </p:tgtEl>
                                            <p:attrNameLst>
                                              <p:attrName>ppt_x</p:attrName>
                                            </p:attrNameLst>
                                          </p:cBhvr>
                                          <p:tavLst>
                                            <p:tav tm="0">
                                              <p:val>
                                                <p:strVal val="#ppt_x"/>
                                              </p:val>
                                            </p:tav>
                                            <p:tav tm="100000">
                                              <p:val>
                                                <p:strVal val="#ppt_x"/>
                                              </p:val>
                                            </p:tav>
                                          </p:tavLst>
                                        </p:anim>
                                        <p:anim calcmode="lin" valueType="num">
                                          <p:cBhvr additive="base">
                                            <p:cTn id="20" dur="1250" fill="hold"/>
                                            <p:tgtEl>
                                              <p:spTgt spid="29"/>
                                            </p:tgtEl>
                                            <p:attrNameLst>
                                              <p:attrName>ppt_y</p:attrName>
                                            </p:attrNameLst>
                                          </p:cBhvr>
                                          <p:tavLst>
                                            <p:tav tm="0">
                                              <p:val>
                                                <p:strVal val="0-#ppt_h/2"/>
                                              </p:val>
                                            </p:tav>
                                            <p:tav tm="100000">
                                              <p:val>
                                                <p:strVal val="#ppt_y"/>
                                              </p:val>
                                            </p:tav>
                                          </p:tavLst>
                                        </p:anim>
                                      </p:childTnLst>
                                    </p:cTn>
                                  </p:par>
                                  <p:par>
                                    <p:cTn id="21" presetID="2" presetClass="entr" presetSubtype="1" accel="19000" fill="hold" nodeType="withEffect">
                                      <p:stCondLst>
                                        <p:cond delay="1000"/>
                                      </p:stCondLst>
                                      <p:childTnLst>
                                        <p:set>
                                          <p:cBhvr>
                                            <p:cTn id="22" dur="1" fill="hold">
                                              <p:stCondLst>
                                                <p:cond delay="0"/>
                                              </p:stCondLst>
                                            </p:cTn>
                                            <p:tgtEl>
                                              <p:spTgt spid="37"/>
                                            </p:tgtEl>
                                            <p:attrNameLst>
                                              <p:attrName>style.visibility</p:attrName>
                                            </p:attrNameLst>
                                          </p:cBhvr>
                                          <p:to>
                                            <p:strVal val="visible"/>
                                          </p:to>
                                        </p:set>
                                        <p:anim calcmode="lin" valueType="num">
                                          <p:cBhvr additive="base">
                                            <p:cTn id="23" dur="1250" fill="hold"/>
                                            <p:tgtEl>
                                              <p:spTgt spid="37"/>
                                            </p:tgtEl>
                                            <p:attrNameLst>
                                              <p:attrName>ppt_x</p:attrName>
                                            </p:attrNameLst>
                                          </p:cBhvr>
                                          <p:tavLst>
                                            <p:tav tm="0">
                                              <p:val>
                                                <p:strVal val="#ppt_x"/>
                                              </p:val>
                                            </p:tav>
                                            <p:tav tm="100000">
                                              <p:val>
                                                <p:strVal val="#ppt_x"/>
                                              </p:val>
                                            </p:tav>
                                          </p:tavLst>
                                        </p:anim>
                                        <p:anim calcmode="lin" valueType="num">
                                          <p:cBhvr additive="base">
                                            <p:cTn id="24" dur="1250" fill="hold"/>
                                            <p:tgtEl>
                                              <p:spTgt spid="37"/>
                                            </p:tgtEl>
                                            <p:attrNameLst>
                                              <p:attrName>ppt_y</p:attrName>
                                            </p:attrNameLst>
                                          </p:cBhvr>
                                          <p:tavLst>
                                            <p:tav tm="0">
                                              <p:val>
                                                <p:strVal val="0-#ppt_h/2"/>
                                              </p:val>
                                            </p:tav>
                                            <p:tav tm="100000">
                                              <p:val>
                                                <p:strVal val="#ppt_y"/>
                                              </p:val>
                                            </p:tav>
                                          </p:tavLst>
                                        </p:anim>
                                      </p:childTnLst>
                                    </p:cTn>
                                  </p:par>
                                  <p:par>
                                    <p:cTn id="25" presetID="10" presetClass="entr" presetSubtype="0" fill="hold" grpId="0" nodeType="withEffect">
                                      <p:stCondLst>
                                        <p:cond delay="2500"/>
                                      </p:stCondLst>
                                      <p:childTnLst>
                                        <p:set>
                                          <p:cBhvr>
                                            <p:cTn id="26" dur="1" fill="hold">
                                              <p:stCondLst>
                                                <p:cond delay="0"/>
                                              </p:stCondLst>
                                            </p:cTn>
                                            <p:tgtEl>
                                              <p:spTgt spid="60"/>
                                            </p:tgtEl>
                                            <p:attrNameLst>
                                              <p:attrName>style.visibility</p:attrName>
                                            </p:attrNameLst>
                                          </p:cBhvr>
                                          <p:to>
                                            <p:strVal val="visible"/>
                                          </p:to>
                                        </p:set>
                                        <p:animEffect transition="in" filter="fade">
                                          <p:cBhvr>
                                            <p:cTn id="27" dur="500"/>
                                            <p:tgtEl>
                                              <p:spTgt spid="60"/>
                                            </p:tgtEl>
                                          </p:cBhvr>
                                        </p:animEffect>
                                      </p:childTnLst>
                                    </p:cTn>
                                  </p:par>
                                  <p:par>
                                    <p:cTn id="28" presetID="10" presetClass="entr" presetSubtype="0" fill="hold" grpId="0" nodeType="withEffect">
                                      <p:stCondLst>
                                        <p:cond delay="250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500"/>
                                            <p:tgtEl>
                                              <p:spTgt spid="61"/>
                                            </p:tgtEl>
                                          </p:cBhvr>
                                        </p:animEffect>
                                      </p:childTnLst>
                                    </p:cTn>
                                  </p:par>
                                  <p:par>
                                    <p:cTn id="31" presetID="10" presetClass="entr" presetSubtype="0" fill="hold" grpId="0" nodeType="withEffect">
                                      <p:stCondLst>
                                        <p:cond delay="2500"/>
                                      </p:stCondLst>
                                      <p:childTnLst>
                                        <p:set>
                                          <p:cBhvr>
                                            <p:cTn id="32" dur="1" fill="hold">
                                              <p:stCondLst>
                                                <p:cond delay="0"/>
                                              </p:stCondLst>
                                            </p:cTn>
                                            <p:tgtEl>
                                              <p:spTgt spid="62"/>
                                            </p:tgtEl>
                                            <p:attrNameLst>
                                              <p:attrName>style.visibility</p:attrName>
                                            </p:attrNameLst>
                                          </p:cBhvr>
                                          <p:to>
                                            <p:strVal val="visible"/>
                                          </p:to>
                                        </p:set>
                                        <p:animEffect transition="in" filter="fade">
                                          <p:cBhvr>
                                            <p:cTn id="33" dur="500"/>
                                            <p:tgtEl>
                                              <p:spTgt spid="62"/>
                                            </p:tgtEl>
                                          </p:cBhvr>
                                        </p:animEffect>
                                      </p:childTnLst>
                                    </p:cTn>
                                  </p:par>
                                  <p:par>
                                    <p:cTn id="34" presetID="10" presetClass="entr" presetSubtype="0" fill="hold" grpId="0" nodeType="withEffect">
                                      <p:stCondLst>
                                        <p:cond delay="250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500"/>
                                            <p:tgtEl>
                                              <p:spTgt spid="63"/>
                                            </p:tgtEl>
                                          </p:cBhvr>
                                        </p:animEffect>
                                      </p:childTnLst>
                                    </p:cTn>
                                  </p:par>
                                  <p:par>
                                    <p:cTn id="37" presetID="10" presetClass="entr" presetSubtype="0" fill="hold" grpId="0" nodeType="withEffect">
                                      <p:stCondLst>
                                        <p:cond delay="2500"/>
                                      </p:stCondLst>
                                      <p:childTnLst>
                                        <p:set>
                                          <p:cBhvr>
                                            <p:cTn id="38" dur="1" fill="hold">
                                              <p:stCondLst>
                                                <p:cond delay="0"/>
                                              </p:stCondLst>
                                            </p:cTn>
                                            <p:tgtEl>
                                              <p:spTgt spid="64"/>
                                            </p:tgtEl>
                                            <p:attrNameLst>
                                              <p:attrName>style.visibility</p:attrName>
                                            </p:attrNameLst>
                                          </p:cBhvr>
                                          <p:to>
                                            <p:strVal val="visible"/>
                                          </p:to>
                                        </p:set>
                                        <p:animEffect transition="in" filter="fade">
                                          <p:cBhvr>
                                            <p:cTn id="39"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1" grpId="0"/>
          <p:bldP spid="62" grpId="0"/>
          <p:bldP spid="63" grpId="0"/>
          <p:bldP spid="64"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919"/>
        <p:cNvGrpSpPr/>
        <p:nvPr/>
      </p:nvGrpSpPr>
      <p:grpSpPr>
        <a:xfrm>
          <a:off x="0" y="0"/>
          <a:ext cx="0" cy="0"/>
          <a:chOff x="0" y="0"/>
          <a:chExt cx="0" cy="0"/>
        </a:xfrm>
      </p:grpSpPr>
      <p:grpSp>
        <p:nvGrpSpPr>
          <p:cNvPr id="2920" name="Shape 2920"/>
          <p:cNvGrpSpPr/>
          <p:nvPr/>
        </p:nvGrpSpPr>
        <p:grpSpPr>
          <a:xfrm>
            <a:off x="10615200" y="3622251"/>
            <a:ext cx="12203926" cy="8776909"/>
            <a:chOff x="-9" y="5"/>
            <a:chExt cx="5768" cy="4313"/>
          </a:xfrm>
        </p:grpSpPr>
        <p:sp>
          <p:nvSpPr>
            <p:cNvPr id="2921" name="Shape 2921"/>
            <p:cNvSpPr/>
            <p:nvPr/>
          </p:nvSpPr>
          <p:spPr>
            <a:xfrm>
              <a:off x="3679" y="4063"/>
              <a:ext cx="311" cy="254"/>
            </a:xfrm>
            <a:custGeom>
              <a:avLst/>
              <a:gdLst/>
              <a:ahLst/>
              <a:cxnLst/>
              <a:rect l="0" t="0" r="0" b="0"/>
              <a:pathLst>
                <a:path w="120000" h="120000" extrusionOk="0">
                  <a:moveTo>
                    <a:pt x="98603" y="2836"/>
                  </a:moveTo>
                  <a:cubicBezTo>
                    <a:pt x="98603" y="2836"/>
                    <a:pt x="96285" y="12872"/>
                    <a:pt x="92719" y="11345"/>
                  </a:cubicBezTo>
                  <a:cubicBezTo>
                    <a:pt x="89153" y="9600"/>
                    <a:pt x="84873" y="7200"/>
                    <a:pt x="80950" y="7636"/>
                  </a:cubicBezTo>
                  <a:cubicBezTo>
                    <a:pt x="77206" y="8072"/>
                    <a:pt x="75958" y="10036"/>
                    <a:pt x="73283" y="13309"/>
                  </a:cubicBezTo>
                  <a:cubicBezTo>
                    <a:pt x="70430" y="16581"/>
                    <a:pt x="67399" y="18545"/>
                    <a:pt x="63833" y="17018"/>
                  </a:cubicBezTo>
                  <a:cubicBezTo>
                    <a:pt x="60445" y="15272"/>
                    <a:pt x="58841" y="18545"/>
                    <a:pt x="56879" y="15272"/>
                  </a:cubicBezTo>
                  <a:cubicBezTo>
                    <a:pt x="54918" y="12000"/>
                    <a:pt x="52956" y="7636"/>
                    <a:pt x="50638" y="10472"/>
                  </a:cubicBezTo>
                  <a:cubicBezTo>
                    <a:pt x="48320" y="13309"/>
                    <a:pt x="46002" y="14836"/>
                    <a:pt x="46359" y="19418"/>
                  </a:cubicBezTo>
                  <a:cubicBezTo>
                    <a:pt x="46716" y="23781"/>
                    <a:pt x="43684" y="25963"/>
                    <a:pt x="41367" y="24218"/>
                  </a:cubicBezTo>
                  <a:cubicBezTo>
                    <a:pt x="39049" y="22690"/>
                    <a:pt x="28885" y="18109"/>
                    <a:pt x="28528" y="22254"/>
                  </a:cubicBezTo>
                  <a:cubicBezTo>
                    <a:pt x="27994" y="26181"/>
                    <a:pt x="34591" y="29454"/>
                    <a:pt x="31203" y="32290"/>
                  </a:cubicBezTo>
                  <a:cubicBezTo>
                    <a:pt x="27637" y="35127"/>
                    <a:pt x="24962" y="38836"/>
                    <a:pt x="21396" y="40363"/>
                  </a:cubicBezTo>
                  <a:cubicBezTo>
                    <a:pt x="18008" y="42109"/>
                    <a:pt x="12838" y="50181"/>
                    <a:pt x="9450" y="53672"/>
                  </a:cubicBezTo>
                  <a:cubicBezTo>
                    <a:pt x="5884" y="57381"/>
                    <a:pt x="0" y="56945"/>
                    <a:pt x="3566" y="61090"/>
                  </a:cubicBezTo>
                  <a:cubicBezTo>
                    <a:pt x="6953" y="65018"/>
                    <a:pt x="7845" y="64581"/>
                    <a:pt x="5884" y="69163"/>
                  </a:cubicBezTo>
                  <a:cubicBezTo>
                    <a:pt x="3922" y="73527"/>
                    <a:pt x="6240" y="80945"/>
                    <a:pt x="5884" y="84436"/>
                  </a:cubicBezTo>
                  <a:cubicBezTo>
                    <a:pt x="5527" y="88145"/>
                    <a:pt x="8558" y="90109"/>
                    <a:pt x="9806" y="95345"/>
                  </a:cubicBezTo>
                  <a:cubicBezTo>
                    <a:pt x="10876" y="100581"/>
                    <a:pt x="8915" y="100145"/>
                    <a:pt x="14442" y="103854"/>
                  </a:cubicBezTo>
                  <a:cubicBezTo>
                    <a:pt x="19970" y="107563"/>
                    <a:pt x="18365" y="105600"/>
                    <a:pt x="24606" y="108654"/>
                  </a:cubicBezTo>
                  <a:cubicBezTo>
                    <a:pt x="30846" y="111927"/>
                    <a:pt x="35126" y="106254"/>
                    <a:pt x="39049" y="109090"/>
                  </a:cubicBezTo>
                  <a:cubicBezTo>
                    <a:pt x="42793" y="111927"/>
                    <a:pt x="59197" y="120000"/>
                    <a:pt x="60802" y="116509"/>
                  </a:cubicBezTo>
                  <a:cubicBezTo>
                    <a:pt x="62407" y="112800"/>
                    <a:pt x="60802" y="103854"/>
                    <a:pt x="66686" y="103854"/>
                  </a:cubicBezTo>
                  <a:cubicBezTo>
                    <a:pt x="72392" y="103854"/>
                    <a:pt x="80594" y="96218"/>
                    <a:pt x="81842" y="92945"/>
                  </a:cubicBezTo>
                  <a:cubicBezTo>
                    <a:pt x="82912" y="89672"/>
                    <a:pt x="87191" y="86181"/>
                    <a:pt x="90401" y="86181"/>
                  </a:cubicBezTo>
                  <a:cubicBezTo>
                    <a:pt x="93432" y="86181"/>
                    <a:pt x="104843" y="80945"/>
                    <a:pt x="101277" y="77672"/>
                  </a:cubicBezTo>
                  <a:cubicBezTo>
                    <a:pt x="97711" y="74400"/>
                    <a:pt x="94680" y="67418"/>
                    <a:pt x="98246" y="66763"/>
                  </a:cubicBezTo>
                  <a:cubicBezTo>
                    <a:pt x="101634" y="65890"/>
                    <a:pt x="108588" y="61745"/>
                    <a:pt x="105557" y="59345"/>
                  </a:cubicBezTo>
                  <a:cubicBezTo>
                    <a:pt x="102526" y="56945"/>
                    <a:pt x="94680" y="58254"/>
                    <a:pt x="101991" y="49745"/>
                  </a:cubicBezTo>
                  <a:cubicBezTo>
                    <a:pt x="109479" y="41236"/>
                    <a:pt x="108588" y="34690"/>
                    <a:pt x="112867" y="34036"/>
                  </a:cubicBezTo>
                  <a:cubicBezTo>
                    <a:pt x="117325" y="33163"/>
                    <a:pt x="120000" y="34036"/>
                    <a:pt x="119643" y="27054"/>
                  </a:cubicBezTo>
                  <a:cubicBezTo>
                    <a:pt x="119108" y="20290"/>
                    <a:pt x="119108" y="11345"/>
                    <a:pt x="115720" y="9381"/>
                  </a:cubicBezTo>
                  <a:cubicBezTo>
                    <a:pt x="112154" y="7200"/>
                    <a:pt x="106805" y="8945"/>
                    <a:pt x="105200" y="6763"/>
                  </a:cubicBezTo>
                  <a:cubicBezTo>
                    <a:pt x="103595" y="4800"/>
                    <a:pt x="98959" y="0"/>
                    <a:pt x="98603" y="2836"/>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22" name="Shape 2922"/>
            <p:cNvSpPr/>
            <p:nvPr/>
          </p:nvSpPr>
          <p:spPr>
            <a:xfrm>
              <a:off x="-9" y="632"/>
              <a:ext cx="2306" cy="1593"/>
            </a:xfrm>
            <a:custGeom>
              <a:avLst/>
              <a:gdLst/>
              <a:ahLst/>
              <a:cxnLst/>
              <a:rect l="0" t="0" r="0" b="0"/>
              <a:pathLst>
                <a:path w="120000" h="120000" extrusionOk="0">
                  <a:moveTo>
                    <a:pt x="104629" y="89476"/>
                  </a:moveTo>
                  <a:cubicBezTo>
                    <a:pt x="105159" y="88465"/>
                    <a:pt x="104725" y="86895"/>
                    <a:pt x="104629" y="85604"/>
                  </a:cubicBezTo>
                  <a:cubicBezTo>
                    <a:pt x="104533" y="84313"/>
                    <a:pt x="104003" y="81976"/>
                    <a:pt x="104003" y="79674"/>
                  </a:cubicBezTo>
                  <a:cubicBezTo>
                    <a:pt x="104003" y="77337"/>
                    <a:pt x="105785" y="76569"/>
                    <a:pt x="106725" y="76430"/>
                  </a:cubicBezTo>
                  <a:cubicBezTo>
                    <a:pt x="107689" y="76290"/>
                    <a:pt x="108411" y="76046"/>
                    <a:pt x="108725" y="74755"/>
                  </a:cubicBezTo>
                  <a:cubicBezTo>
                    <a:pt x="109038" y="73465"/>
                    <a:pt x="110628" y="73081"/>
                    <a:pt x="111351" y="71895"/>
                  </a:cubicBezTo>
                  <a:cubicBezTo>
                    <a:pt x="112097" y="70744"/>
                    <a:pt x="113254" y="70988"/>
                    <a:pt x="114314" y="69976"/>
                  </a:cubicBezTo>
                  <a:cubicBezTo>
                    <a:pt x="115350" y="68930"/>
                    <a:pt x="116627" y="69313"/>
                    <a:pt x="118313" y="68546"/>
                  </a:cubicBezTo>
                  <a:cubicBezTo>
                    <a:pt x="120000" y="67779"/>
                    <a:pt x="118843" y="66104"/>
                    <a:pt x="119156" y="64534"/>
                  </a:cubicBezTo>
                  <a:cubicBezTo>
                    <a:pt x="119277" y="63872"/>
                    <a:pt x="119614" y="63209"/>
                    <a:pt x="119927" y="62686"/>
                  </a:cubicBezTo>
                  <a:cubicBezTo>
                    <a:pt x="119783" y="62511"/>
                    <a:pt x="119975" y="62232"/>
                    <a:pt x="119879" y="61569"/>
                  </a:cubicBezTo>
                  <a:cubicBezTo>
                    <a:pt x="119734" y="60488"/>
                    <a:pt x="119180" y="59930"/>
                    <a:pt x="118771" y="59058"/>
                  </a:cubicBezTo>
                  <a:cubicBezTo>
                    <a:pt x="118385" y="58186"/>
                    <a:pt x="117831" y="58639"/>
                    <a:pt x="117687" y="56895"/>
                  </a:cubicBezTo>
                  <a:cubicBezTo>
                    <a:pt x="117518" y="55151"/>
                    <a:pt x="116892" y="54104"/>
                    <a:pt x="116723" y="53127"/>
                  </a:cubicBezTo>
                  <a:cubicBezTo>
                    <a:pt x="116579" y="52151"/>
                    <a:pt x="116892" y="52151"/>
                    <a:pt x="115928" y="51279"/>
                  </a:cubicBezTo>
                  <a:cubicBezTo>
                    <a:pt x="114988" y="50406"/>
                    <a:pt x="115711" y="50302"/>
                    <a:pt x="115543" y="49151"/>
                  </a:cubicBezTo>
                  <a:cubicBezTo>
                    <a:pt x="115398" y="48000"/>
                    <a:pt x="114603" y="48383"/>
                    <a:pt x="113736" y="48279"/>
                  </a:cubicBezTo>
                  <a:cubicBezTo>
                    <a:pt x="112868" y="48174"/>
                    <a:pt x="112627" y="47511"/>
                    <a:pt x="111688" y="46813"/>
                  </a:cubicBezTo>
                  <a:cubicBezTo>
                    <a:pt x="110724" y="46151"/>
                    <a:pt x="111519" y="46325"/>
                    <a:pt x="110724" y="45383"/>
                  </a:cubicBezTo>
                  <a:cubicBezTo>
                    <a:pt x="109929" y="44406"/>
                    <a:pt x="109857" y="44581"/>
                    <a:pt x="108990" y="44511"/>
                  </a:cubicBezTo>
                  <a:cubicBezTo>
                    <a:pt x="108122" y="44406"/>
                    <a:pt x="108291" y="43639"/>
                    <a:pt x="108122" y="42837"/>
                  </a:cubicBezTo>
                  <a:cubicBezTo>
                    <a:pt x="107978" y="42069"/>
                    <a:pt x="107255" y="42069"/>
                    <a:pt x="106388" y="41302"/>
                  </a:cubicBezTo>
                  <a:cubicBezTo>
                    <a:pt x="105520" y="40534"/>
                    <a:pt x="102437" y="40709"/>
                    <a:pt x="101425" y="40604"/>
                  </a:cubicBezTo>
                  <a:cubicBezTo>
                    <a:pt x="100389" y="40534"/>
                    <a:pt x="99907" y="39941"/>
                    <a:pt x="98341" y="39662"/>
                  </a:cubicBezTo>
                  <a:cubicBezTo>
                    <a:pt x="96751" y="39348"/>
                    <a:pt x="97715" y="39069"/>
                    <a:pt x="95330" y="38197"/>
                  </a:cubicBezTo>
                  <a:cubicBezTo>
                    <a:pt x="92969" y="37325"/>
                    <a:pt x="93595" y="35965"/>
                    <a:pt x="93451" y="34988"/>
                  </a:cubicBezTo>
                  <a:cubicBezTo>
                    <a:pt x="93282" y="34011"/>
                    <a:pt x="93692" y="32651"/>
                    <a:pt x="94703" y="31604"/>
                  </a:cubicBezTo>
                  <a:cubicBezTo>
                    <a:pt x="95739" y="30523"/>
                    <a:pt x="95739" y="29651"/>
                    <a:pt x="95113" y="28395"/>
                  </a:cubicBezTo>
                  <a:cubicBezTo>
                    <a:pt x="94462" y="27139"/>
                    <a:pt x="95113" y="27244"/>
                    <a:pt x="95812" y="26267"/>
                  </a:cubicBezTo>
                  <a:cubicBezTo>
                    <a:pt x="96534" y="25290"/>
                    <a:pt x="96125" y="24906"/>
                    <a:pt x="95980" y="23860"/>
                  </a:cubicBezTo>
                  <a:cubicBezTo>
                    <a:pt x="95812" y="22779"/>
                    <a:pt x="95498" y="21802"/>
                    <a:pt x="94631" y="20755"/>
                  </a:cubicBezTo>
                  <a:cubicBezTo>
                    <a:pt x="93764" y="19674"/>
                    <a:pt x="93595" y="16779"/>
                    <a:pt x="93354" y="15488"/>
                  </a:cubicBezTo>
                  <a:cubicBezTo>
                    <a:pt x="93137" y="14232"/>
                    <a:pt x="92270" y="14232"/>
                    <a:pt x="91234" y="14232"/>
                  </a:cubicBezTo>
                  <a:cubicBezTo>
                    <a:pt x="90198" y="14232"/>
                    <a:pt x="90367" y="12872"/>
                    <a:pt x="89885" y="12104"/>
                  </a:cubicBezTo>
                  <a:cubicBezTo>
                    <a:pt x="89427" y="11337"/>
                    <a:pt x="88873" y="12000"/>
                    <a:pt x="88006" y="12697"/>
                  </a:cubicBezTo>
                  <a:cubicBezTo>
                    <a:pt x="87139" y="13360"/>
                    <a:pt x="87355" y="12488"/>
                    <a:pt x="86898" y="10953"/>
                  </a:cubicBezTo>
                  <a:cubicBezTo>
                    <a:pt x="86416" y="9383"/>
                    <a:pt x="86175" y="9872"/>
                    <a:pt x="85862" y="8337"/>
                  </a:cubicBezTo>
                  <a:cubicBezTo>
                    <a:pt x="85549" y="6767"/>
                    <a:pt x="84296" y="7081"/>
                    <a:pt x="83573" y="6593"/>
                  </a:cubicBezTo>
                  <a:cubicBezTo>
                    <a:pt x="82874" y="6104"/>
                    <a:pt x="83115" y="6104"/>
                    <a:pt x="83742" y="4918"/>
                  </a:cubicBezTo>
                  <a:cubicBezTo>
                    <a:pt x="84368" y="3767"/>
                    <a:pt x="83115" y="3767"/>
                    <a:pt x="82634" y="3174"/>
                  </a:cubicBezTo>
                  <a:cubicBezTo>
                    <a:pt x="82152" y="2616"/>
                    <a:pt x="82320" y="2511"/>
                    <a:pt x="83188" y="1744"/>
                  </a:cubicBezTo>
                  <a:cubicBezTo>
                    <a:pt x="83525" y="1430"/>
                    <a:pt x="83621" y="837"/>
                    <a:pt x="83645" y="244"/>
                  </a:cubicBezTo>
                  <a:cubicBezTo>
                    <a:pt x="83525" y="313"/>
                    <a:pt x="83404" y="313"/>
                    <a:pt x="82778" y="383"/>
                  </a:cubicBezTo>
                  <a:cubicBezTo>
                    <a:pt x="81694" y="488"/>
                    <a:pt x="80730" y="872"/>
                    <a:pt x="80489" y="488"/>
                  </a:cubicBezTo>
                  <a:cubicBezTo>
                    <a:pt x="80273" y="69"/>
                    <a:pt x="77887" y="0"/>
                    <a:pt x="77887" y="941"/>
                  </a:cubicBezTo>
                  <a:cubicBezTo>
                    <a:pt x="77887" y="1918"/>
                    <a:pt x="78442" y="2023"/>
                    <a:pt x="77743" y="3174"/>
                  </a:cubicBezTo>
                  <a:cubicBezTo>
                    <a:pt x="77020" y="4360"/>
                    <a:pt x="77117" y="4465"/>
                    <a:pt x="76394" y="4848"/>
                  </a:cubicBezTo>
                  <a:cubicBezTo>
                    <a:pt x="75695" y="5232"/>
                    <a:pt x="75286" y="5511"/>
                    <a:pt x="74587" y="5406"/>
                  </a:cubicBezTo>
                  <a:cubicBezTo>
                    <a:pt x="73864" y="5337"/>
                    <a:pt x="73551" y="4465"/>
                    <a:pt x="72925" y="5511"/>
                  </a:cubicBezTo>
                  <a:cubicBezTo>
                    <a:pt x="72298" y="6593"/>
                    <a:pt x="71431" y="8232"/>
                    <a:pt x="71431" y="9209"/>
                  </a:cubicBezTo>
                  <a:cubicBezTo>
                    <a:pt x="71431" y="10186"/>
                    <a:pt x="71431" y="10639"/>
                    <a:pt x="71431" y="11616"/>
                  </a:cubicBezTo>
                  <a:cubicBezTo>
                    <a:pt x="71431" y="12593"/>
                    <a:pt x="71190" y="12802"/>
                    <a:pt x="71503" y="13674"/>
                  </a:cubicBezTo>
                  <a:cubicBezTo>
                    <a:pt x="71816" y="14546"/>
                    <a:pt x="71816" y="14616"/>
                    <a:pt x="71431" y="15418"/>
                  </a:cubicBezTo>
                  <a:cubicBezTo>
                    <a:pt x="71021" y="16186"/>
                    <a:pt x="69696" y="17232"/>
                    <a:pt x="69287" y="17337"/>
                  </a:cubicBezTo>
                  <a:cubicBezTo>
                    <a:pt x="68901" y="17441"/>
                    <a:pt x="68034" y="17232"/>
                    <a:pt x="67793" y="17825"/>
                  </a:cubicBezTo>
                  <a:cubicBezTo>
                    <a:pt x="67552" y="18418"/>
                    <a:pt x="66926" y="18034"/>
                    <a:pt x="66685" y="17720"/>
                  </a:cubicBezTo>
                  <a:cubicBezTo>
                    <a:pt x="66444" y="17441"/>
                    <a:pt x="66540" y="16674"/>
                    <a:pt x="65673" y="16674"/>
                  </a:cubicBezTo>
                  <a:cubicBezTo>
                    <a:pt x="64806" y="16674"/>
                    <a:pt x="63143" y="17058"/>
                    <a:pt x="62348" y="15906"/>
                  </a:cubicBezTo>
                  <a:cubicBezTo>
                    <a:pt x="61553" y="14720"/>
                    <a:pt x="59265" y="11511"/>
                    <a:pt x="58879" y="13953"/>
                  </a:cubicBezTo>
                  <a:cubicBezTo>
                    <a:pt x="58470" y="16360"/>
                    <a:pt x="57386" y="17546"/>
                    <a:pt x="56831" y="18697"/>
                  </a:cubicBezTo>
                  <a:cubicBezTo>
                    <a:pt x="56277" y="19883"/>
                    <a:pt x="55868" y="20546"/>
                    <a:pt x="55241" y="22011"/>
                  </a:cubicBezTo>
                  <a:cubicBezTo>
                    <a:pt x="54615" y="23441"/>
                    <a:pt x="55169" y="24034"/>
                    <a:pt x="54446" y="24802"/>
                  </a:cubicBezTo>
                  <a:cubicBezTo>
                    <a:pt x="53748" y="25604"/>
                    <a:pt x="52471" y="26476"/>
                    <a:pt x="53579" y="27244"/>
                  </a:cubicBezTo>
                  <a:cubicBezTo>
                    <a:pt x="54687" y="28011"/>
                    <a:pt x="55241" y="28709"/>
                    <a:pt x="54760" y="29476"/>
                  </a:cubicBezTo>
                  <a:cubicBezTo>
                    <a:pt x="54302" y="30244"/>
                    <a:pt x="54133" y="31988"/>
                    <a:pt x="53579" y="30837"/>
                  </a:cubicBezTo>
                  <a:cubicBezTo>
                    <a:pt x="53025" y="29651"/>
                    <a:pt x="53121" y="29372"/>
                    <a:pt x="52399" y="29651"/>
                  </a:cubicBezTo>
                  <a:cubicBezTo>
                    <a:pt x="51700" y="29965"/>
                    <a:pt x="50905" y="29965"/>
                    <a:pt x="50736" y="29162"/>
                  </a:cubicBezTo>
                  <a:cubicBezTo>
                    <a:pt x="50592" y="28395"/>
                    <a:pt x="50905" y="27348"/>
                    <a:pt x="50038" y="27802"/>
                  </a:cubicBezTo>
                  <a:cubicBezTo>
                    <a:pt x="49170" y="28290"/>
                    <a:pt x="49098" y="28220"/>
                    <a:pt x="48375" y="28220"/>
                  </a:cubicBezTo>
                  <a:cubicBezTo>
                    <a:pt x="47677" y="28220"/>
                    <a:pt x="46954" y="29162"/>
                    <a:pt x="46087" y="28500"/>
                  </a:cubicBezTo>
                  <a:cubicBezTo>
                    <a:pt x="45219" y="27802"/>
                    <a:pt x="44665" y="28883"/>
                    <a:pt x="43967" y="28883"/>
                  </a:cubicBezTo>
                  <a:cubicBezTo>
                    <a:pt x="43244" y="28883"/>
                    <a:pt x="41268" y="28395"/>
                    <a:pt x="41196" y="29162"/>
                  </a:cubicBezTo>
                  <a:cubicBezTo>
                    <a:pt x="41124" y="29965"/>
                    <a:pt x="40811" y="30732"/>
                    <a:pt x="41750" y="30906"/>
                  </a:cubicBezTo>
                  <a:cubicBezTo>
                    <a:pt x="42690" y="31116"/>
                    <a:pt x="43870" y="31220"/>
                    <a:pt x="43316" y="32267"/>
                  </a:cubicBezTo>
                  <a:cubicBezTo>
                    <a:pt x="42762" y="33348"/>
                    <a:pt x="42304" y="33941"/>
                    <a:pt x="42377" y="35476"/>
                  </a:cubicBezTo>
                  <a:cubicBezTo>
                    <a:pt x="42449" y="37046"/>
                    <a:pt x="42063" y="37988"/>
                    <a:pt x="42545" y="39941"/>
                  </a:cubicBezTo>
                  <a:cubicBezTo>
                    <a:pt x="43003" y="41895"/>
                    <a:pt x="42931" y="42174"/>
                    <a:pt x="42931" y="43151"/>
                  </a:cubicBezTo>
                  <a:cubicBezTo>
                    <a:pt x="42931" y="44127"/>
                    <a:pt x="42377" y="43813"/>
                    <a:pt x="42762" y="45000"/>
                  </a:cubicBezTo>
                  <a:cubicBezTo>
                    <a:pt x="43172" y="46151"/>
                    <a:pt x="42858" y="46639"/>
                    <a:pt x="42377" y="46151"/>
                  </a:cubicBezTo>
                  <a:cubicBezTo>
                    <a:pt x="41895" y="45662"/>
                    <a:pt x="41341" y="45558"/>
                    <a:pt x="41124" y="46325"/>
                  </a:cubicBezTo>
                  <a:cubicBezTo>
                    <a:pt x="40883" y="47127"/>
                    <a:pt x="41124" y="48000"/>
                    <a:pt x="40329" y="48069"/>
                  </a:cubicBezTo>
                  <a:cubicBezTo>
                    <a:pt x="39534" y="48174"/>
                    <a:pt x="39052" y="48488"/>
                    <a:pt x="39148" y="49848"/>
                  </a:cubicBezTo>
                  <a:cubicBezTo>
                    <a:pt x="39221" y="51174"/>
                    <a:pt x="39702" y="52046"/>
                    <a:pt x="39148" y="53127"/>
                  </a:cubicBezTo>
                  <a:cubicBezTo>
                    <a:pt x="38594" y="54209"/>
                    <a:pt x="38594" y="54593"/>
                    <a:pt x="37558" y="54488"/>
                  </a:cubicBezTo>
                  <a:cubicBezTo>
                    <a:pt x="36546" y="54383"/>
                    <a:pt x="36450" y="55465"/>
                    <a:pt x="35679" y="55569"/>
                  </a:cubicBezTo>
                  <a:cubicBezTo>
                    <a:pt x="34884" y="55639"/>
                    <a:pt x="33607" y="55151"/>
                    <a:pt x="32981" y="55639"/>
                  </a:cubicBezTo>
                  <a:cubicBezTo>
                    <a:pt x="32354" y="56127"/>
                    <a:pt x="31873" y="56616"/>
                    <a:pt x="31005" y="56616"/>
                  </a:cubicBezTo>
                  <a:cubicBezTo>
                    <a:pt x="30138" y="56616"/>
                    <a:pt x="29897" y="56720"/>
                    <a:pt x="29126" y="57313"/>
                  </a:cubicBezTo>
                  <a:cubicBezTo>
                    <a:pt x="28331" y="57872"/>
                    <a:pt x="27705" y="58465"/>
                    <a:pt x="27078" y="59337"/>
                  </a:cubicBezTo>
                  <a:cubicBezTo>
                    <a:pt x="26428" y="60209"/>
                    <a:pt x="25874" y="60488"/>
                    <a:pt x="25320" y="59825"/>
                  </a:cubicBezTo>
                  <a:cubicBezTo>
                    <a:pt x="24766" y="59127"/>
                    <a:pt x="22477" y="60418"/>
                    <a:pt x="22164" y="59441"/>
                  </a:cubicBezTo>
                  <a:cubicBezTo>
                    <a:pt x="21851" y="58465"/>
                    <a:pt x="20911" y="57209"/>
                    <a:pt x="20116" y="58465"/>
                  </a:cubicBezTo>
                  <a:cubicBezTo>
                    <a:pt x="19321" y="59720"/>
                    <a:pt x="18695" y="60593"/>
                    <a:pt x="18309" y="61674"/>
                  </a:cubicBezTo>
                  <a:cubicBezTo>
                    <a:pt x="17900" y="62720"/>
                    <a:pt x="16647" y="64186"/>
                    <a:pt x="16165" y="63209"/>
                  </a:cubicBezTo>
                  <a:cubicBezTo>
                    <a:pt x="15707" y="62232"/>
                    <a:pt x="15852" y="62162"/>
                    <a:pt x="15225" y="62337"/>
                  </a:cubicBezTo>
                  <a:cubicBezTo>
                    <a:pt x="14599" y="62546"/>
                    <a:pt x="13804" y="63697"/>
                    <a:pt x="13563" y="62337"/>
                  </a:cubicBezTo>
                  <a:cubicBezTo>
                    <a:pt x="13322" y="60976"/>
                    <a:pt x="13563" y="59616"/>
                    <a:pt x="12937" y="59511"/>
                  </a:cubicBezTo>
                  <a:cubicBezTo>
                    <a:pt x="12310" y="59441"/>
                    <a:pt x="11443" y="61290"/>
                    <a:pt x="10961" y="60488"/>
                  </a:cubicBezTo>
                  <a:cubicBezTo>
                    <a:pt x="10503" y="59720"/>
                    <a:pt x="9154" y="59232"/>
                    <a:pt x="8913" y="60104"/>
                  </a:cubicBezTo>
                  <a:cubicBezTo>
                    <a:pt x="8672" y="60976"/>
                    <a:pt x="8287" y="61186"/>
                    <a:pt x="7733" y="61186"/>
                  </a:cubicBezTo>
                  <a:cubicBezTo>
                    <a:pt x="7179" y="61186"/>
                    <a:pt x="7251" y="62232"/>
                    <a:pt x="6456" y="62162"/>
                  </a:cubicBezTo>
                  <a:cubicBezTo>
                    <a:pt x="5685" y="62058"/>
                    <a:pt x="5131" y="60802"/>
                    <a:pt x="4336" y="61674"/>
                  </a:cubicBezTo>
                  <a:cubicBezTo>
                    <a:pt x="3541" y="62546"/>
                    <a:pt x="3083" y="62546"/>
                    <a:pt x="3083" y="64081"/>
                  </a:cubicBezTo>
                  <a:cubicBezTo>
                    <a:pt x="3083" y="65651"/>
                    <a:pt x="3541" y="65930"/>
                    <a:pt x="2433" y="66139"/>
                  </a:cubicBezTo>
                  <a:cubicBezTo>
                    <a:pt x="1325" y="66313"/>
                    <a:pt x="939" y="66418"/>
                    <a:pt x="1011" y="67465"/>
                  </a:cubicBezTo>
                  <a:cubicBezTo>
                    <a:pt x="1108" y="68546"/>
                    <a:pt x="0" y="68546"/>
                    <a:pt x="795" y="69313"/>
                  </a:cubicBezTo>
                  <a:cubicBezTo>
                    <a:pt x="1565" y="70081"/>
                    <a:pt x="1806" y="70290"/>
                    <a:pt x="1180" y="71058"/>
                  </a:cubicBezTo>
                  <a:cubicBezTo>
                    <a:pt x="554" y="71860"/>
                    <a:pt x="457" y="72139"/>
                    <a:pt x="554" y="73011"/>
                  </a:cubicBezTo>
                  <a:cubicBezTo>
                    <a:pt x="626" y="73883"/>
                    <a:pt x="1180" y="75523"/>
                    <a:pt x="1734" y="74860"/>
                  </a:cubicBezTo>
                  <a:cubicBezTo>
                    <a:pt x="2288" y="74162"/>
                    <a:pt x="2120" y="73779"/>
                    <a:pt x="3396" y="74372"/>
                  </a:cubicBezTo>
                  <a:cubicBezTo>
                    <a:pt x="4649" y="74930"/>
                    <a:pt x="5276" y="75627"/>
                    <a:pt x="5589" y="76709"/>
                  </a:cubicBezTo>
                  <a:cubicBezTo>
                    <a:pt x="5902" y="77755"/>
                    <a:pt x="4890" y="77651"/>
                    <a:pt x="4962" y="79011"/>
                  </a:cubicBezTo>
                  <a:cubicBezTo>
                    <a:pt x="5035" y="80372"/>
                    <a:pt x="5830" y="81453"/>
                    <a:pt x="5203" y="82220"/>
                  </a:cubicBezTo>
                  <a:cubicBezTo>
                    <a:pt x="4577" y="82988"/>
                    <a:pt x="4336" y="82988"/>
                    <a:pt x="4577" y="84244"/>
                  </a:cubicBezTo>
                  <a:cubicBezTo>
                    <a:pt x="4818" y="85500"/>
                    <a:pt x="5516" y="86476"/>
                    <a:pt x="4721" y="87069"/>
                  </a:cubicBezTo>
                  <a:cubicBezTo>
                    <a:pt x="3951" y="87662"/>
                    <a:pt x="3613" y="88151"/>
                    <a:pt x="3083" y="87174"/>
                  </a:cubicBezTo>
                  <a:cubicBezTo>
                    <a:pt x="2746" y="86581"/>
                    <a:pt x="2722" y="86023"/>
                    <a:pt x="2529" y="85604"/>
                  </a:cubicBezTo>
                  <a:cubicBezTo>
                    <a:pt x="2216" y="85674"/>
                    <a:pt x="1927" y="85674"/>
                    <a:pt x="1758" y="85674"/>
                  </a:cubicBezTo>
                  <a:cubicBezTo>
                    <a:pt x="1325" y="85674"/>
                    <a:pt x="1517" y="86476"/>
                    <a:pt x="1252" y="87139"/>
                  </a:cubicBezTo>
                  <a:cubicBezTo>
                    <a:pt x="1132" y="87418"/>
                    <a:pt x="1180" y="87976"/>
                    <a:pt x="1276" y="88430"/>
                  </a:cubicBezTo>
                  <a:cubicBezTo>
                    <a:pt x="1349" y="88465"/>
                    <a:pt x="1421" y="88465"/>
                    <a:pt x="1493" y="88465"/>
                  </a:cubicBezTo>
                  <a:cubicBezTo>
                    <a:pt x="2240" y="88465"/>
                    <a:pt x="2553" y="88848"/>
                    <a:pt x="3396" y="89476"/>
                  </a:cubicBezTo>
                  <a:cubicBezTo>
                    <a:pt x="4240" y="90139"/>
                    <a:pt x="4240" y="90000"/>
                    <a:pt x="5276" y="90523"/>
                  </a:cubicBezTo>
                  <a:cubicBezTo>
                    <a:pt x="6336" y="91046"/>
                    <a:pt x="5902" y="92581"/>
                    <a:pt x="6552" y="92720"/>
                  </a:cubicBezTo>
                  <a:cubicBezTo>
                    <a:pt x="7179" y="92860"/>
                    <a:pt x="7396" y="93383"/>
                    <a:pt x="8022" y="94918"/>
                  </a:cubicBezTo>
                  <a:cubicBezTo>
                    <a:pt x="8648" y="96488"/>
                    <a:pt x="7902" y="97116"/>
                    <a:pt x="7396" y="97883"/>
                  </a:cubicBezTo>
                  <a:cubicBezTo>
                    <a:pt x="6866" y="98686"/>
                    <a:pt x="7275" y="98930"/>
                    <a:pt x="7709" y="99837"/>
                  </a:cubicBezTo>
                  <a:cubicBezTo>
                    <a:pt x="8118" y="100744"/>
                    <a:pt x="8118" y="101651"/>
                    <a:pt x="9082" y="101651"/>
                  </a:cubicBezTo>
                  <a:cubicBezTo>
                    <a:pt x="10022" y="101651"/>
                    <a:pt x="9805" y="101790"/>
                    <a:pt x="10648" y="103325"/>
                  </a:cubicBezTo>
                  <a:cubicBezTo>
                    <a:pt x="11491" y="104895"/>
                    <a:pt x="12961" y="105523"/>
                    <a:pt x="14021" y="106569"/>
                  </a:cubicBezTo>
                  <a:cubicBezTo>
                    <a:pt x="15081" y="107581"/>
                    <a:pt x="16117" y="107197"/>
                    <a:pt x="17394" y="107197"/>
                  </a:cubicBezTo>
                  <a:cubicBezTo>
                    <a:pt x="18646" y="107197"/>
                    <a:pt x="17177" y="109151"/>
                    <a:pt x="17273" y="109674"/>
                  </a:cubicBezTo>
                  <a:cubicBezTo>
                    <a:pt x="17394" y="110162"/>
                    <a:pt x="17586" y="112116"/>
                    <a:pt x="17490" y="113546"/>
                  </a:cubicBezTo>
                  <a:cubicBezTo>
                    <a:pt x="17394" y="114976"/>
                    <a:pt x="18116" y="115465"/>
                    <a:pt x="18646" y="116267"/>
                  </a:cubicBezTo>
                  <a:cubicBezTo>
                    <a:pt x="19176" y="117034"/>
                    <a:pt x="19803" y="117279"/>
                    <a:pt x="20742" y="118081"/>
                  </a:cubicBezTo>
                  <a:cubicBezTo>
                    <a:pt x="20959" y="118220"/>
                    <a:pt x="21056" y="118395"/>
                    <a:pt x="21080" y="118569"/>
                  </a:cubicBezTo>
                  <a:cubicBezTo>
                    <a:pt x="21706" y="118744"/>
                    <a:pt x="22381" y="118953"/>
                    <a:pt x="22862" y="119232"/>
                  </a:cubicBezTo>
                  <a:cubicBezTo>
                    <a:pt x="23898" y="119860"/>
                    <a:pt x="24742" y="120000"/>
                    <a:pt x="25392" y="119372"/>
                  </a:cubicBezTo>
                  <a:cubicBezTo>
                    <a:pt x="26018" y="118709"/>
                    <a:pt x="25898" y="118465"/>
                    <a:pt x="26115" y="117418"/>
                  </a:cubicBezTo>
                  <a:cubicBezTo>
                    <a:pt x="26332" y="116372"/>
                    <a:pt x="27584" y="115220"/>
                    <a:pt x="28428" y="114069"/>
                  </a:cubicBezTo>
                  <a:cubicBezTo>
                    <a:pt x="29271" y="112883"/>
                    <a:pt x="28861" y="110058"/>
                    <a:pt x="29897" y="111488"/>
                  </a:cubicBezTo>
                  <a:cubicBezTo>
                    <a:pt x="30957" y="112883"/>
                    <a:pt x="31078" y="113406"/>
                    <a:pt x="31897" y="113546"/>
                  </a:cubicBezTo>
                  <a:cubicBezTo>
                    <a:pt x="32740" y="113686"/>
                    <a:pt x="34643" y="113267"/>
                    <a:pt x="35173" y="114453"/>
                  </a:cubicBezTo>
                  <a:cubicBezTo>
                    <a:pt x="35703" y="115604"/>
                    <a:pt x="36233" y="116895"/>
                    <a:pt x="37269" y="115988"/>
                  </a:cubicBezTo>
                  <a:cubicBezTo>
                    <a:pt x="38329" y="115081"/>
                    <a:pt x="38642" y="113267"/>
                    <a:pt x="39702" y="113162"/>
                  </a:cubicBezTo>
                  <a:cubicBezTo>
                    <a:pt x="40738" y="113023"/>
                    <a:pt x="40738" y="111976"/>
                    <a:pt x="41268" y="112883"/>
                  </a:cubicBezTo>
                  <a:cubicBezTo>
                    <a:pt x="41798" y="113790"/>
                    <a:pt x="41389" y="113023"/>
                    <a:pt x="42858" y="113267"/>
                  </a:cubicBezTo>
                  <a:cubicBezTo>
                    <a:pt x="44328" y="113546"/>
                    <a:pt x="45171" y="113546"/>
                    <a:pt x="45798" y="114174"/>
                  </a:cubicBezTo>
                  <a:cubicBezTo>
                    <a:pt x="46424" y="114837"/>
                    <a:pt x="46328" y="115988"/>
                    <a:pt x="47580" y="116267"/>
                  </a:cubicBezTo>
                  <a:cubicBezTo>
                    <a:pt x="48857" y="116511"/>
                    <a:pt x="49170" y="115988"/>
                    <a:pt x="49700" y="116790"/>
                  </a:cubicBezTo>
                  <a:cubicBezTo>
                    <a:pt x="50230" y="117558"/>
                    <a:pt x="50857" y="117941"/>
                    <a:pt x="51796" y="116895"/>
                  </a:cubicBezTo>
                  <a:cubicBezTo>
                    <a:pt x="52736" y="115883"/>
                    <a:pt x="53049" y="115883"/>
                    <a:pt x="54326" y="115883"/>
                  </a:cubicBezTo>
                  <a:cubicBezTo>
                    <a:pt x="55579" y="115883"/>
                    <a:pt x="55796" y="115744"/>
                    <a:pt x="56735" y="115988"/>
                  </a:cubicBezTo>
                  <a:cubicBezTo>
                    <a:pt x="57699" y="116267"/>
                    <a:pt x="58108" y="116372"/>
                    <a:pt x="59265" y="115360"/>
                  </a:cubicBezTo>
                  <a:cubicBezTo>
                    <a:pt x="60421" y="114313"/>
                    <a:pt x="61264" y="112779"/>
                    <a:pt x="62734" y="112883"/>
                  </a:cubicBezTo>
                  <a:cubicBezTo>
                    <a:pt x="64203" y="113023"/>
                    <a:pt x="67046" y="113267"/>
                    <a:pt x="68010" y="112360"/>
                  </a:cubicBezTo>
                  <a:cubicBezTo>
                    <a:pt x="68950" y="111488"/>
                    <a:pt x="68950" y="110965"/>
                    <a:pt x="70636" y="111348"/>
                  </a:cubicBezTo>
                  <a:cubicBezTo>
                    <a:pt x="72322" y="111732"/>
                    <a:pt x="75792" y="113267"/>
                    <a:pt x="76948" y="114174"/>
                  </a:cubicBezTo>
                  <a:cubicBezTo>
                    <a:pt x="78104" y="115081"/>
                    <a:pt x="78417" y="115883"/>
                    <a:pt x="79574" y="115604"/>
                  </a:cubicBezTo>
                  <a:cubicBezTo>
                    <a:pt x="80730" y="115360"/>
                    <a:pt x="81357" y="114837"/>
                    <a:pt x="82634" y="115604"/>
                  </a:cubicBezTo>
                  <a:cubicBezTo>
                    <a:pt x="83886" y="116372"/>
                    <a:pt x="84103" y="117279"/>
                    <a:pt x="86320" y="116511"/>
                  </a:cubicBezTo>
                  <a:cubicBezTo>
                    <a:pt x="88536" y="115744"/>
                    <a:pt x="87163" y="115465"/>
                    <a:pt x="88102" y="115465"/>
                  </a:cubicBezTo>
                  <a:cubicBezTo>
                    <a:pt x="89042" y="115465"/>
                    <a:pt x="89692" y="114837"/>
                    <a:pt x="88199" y="114313"/>
                  </a:cubicBezTo>
                  <a:cubicBezTo>
                    <a:pt x="86729" y="113790"/>
                    <a:pt x="86103" y="113162"/>
                    <a:pt x="86946" y="111872"/>
                  </a:cubicBezTo>
                  <a:cubicBezTo>
                    <a:pt x="87789" y="110581"/>
                    <a:pt x="87693" y="110965"/>
                    <a:pt x="88729" y="110302"/>
                  </a:cubicBezTo>
                  <a:cubicBezTo>
                    <a:pt x="89789" y="109674"/>
                    <a:pt x="89259" y="109151"/>
                    <a:pt x="89572" y="108488"/>
                  </a:cubicBezTo>
                  <a:cubicBezTo>
                    <a:pt x="89885" y="107860"/>
                    <a:pt x="90728" y="107581"/>
                    <a:pt x="90102" y="106430"/>
                  </a:cubicBezTo>
                  <a:cubicBezTo>
                    <a:pt x="89476" y="105279"/>
                    <a:pt x="87885" y="105279"/>
                    <a:pt x="87693" y="104232"/>
                  </a:cubicBezTo>
                  <a:cubicBezTo>
                    <a:pt x="87476" y="103186"/>
                    <a:pt x="85476" y="103569"/>
                    <a:pt x="85476" y="101895"/>
                  </a:cubicBezTo>
                  <a:cubicBezTo>
                    <a:pt x="85476" y="100220"/>
                    <a:pt x="84850" y="98162"/>
                    <a:pt x="86006" y="97116"/>
                  </a:cubicBezTo>
                  <a:cubicBezTo>
                    <a:pt x="87163" y="96069"/>
                    <a:pt x="87476" y="94674"/>
                    <a:pt x="89162" y="94918"/>
                  </a:cubicBezTo>
                  <a:cubicBezTo>
                    <a:pt x="90849" y="95197"/>
                    <a:pt x="91162" y="94779"/>
                    <a:pt x="93162" y="94674"/>
                  </a:cubicBezTo>
                  <a:cubicBezTo>
                    <a:pt x="95161" y="94534"/>
                    <a:pt x="95161" y="93383"/>
                    <a:pt x="96631" y="93244"/>
                  </a:cubicBezTo>
                  <a:cubicBezTo>
                    <a:pt x="98100" y="93104"/>
                    <a:pt x="98317" y="92337"/>
                    <a:pt x="99474" y="92476"/>
                  </a:cubicBezTo>
                  <a:cubicBezTo>
                    <a:pt x="100630" y="92581"/>
                    <a:pt x="101569" y="93383"/>
                    <a:pt x="102099" y="92337"/>
                  </a:cubicBezTo>
                  <a:cubicBezTo>
                    <a:pt x="102629" y="91290"/>
                    <a:pt x="102629" y="90279"/>
                    <a:pt x="103473" y="91290"/>
                  </a:cubicBezTo>
                  <a:cubicBezTo>
                    <a:pt x="103955" y="91883"/>
                    <a:pt x="104701" y="91848"/>
                    <a:pt x="105520" y="91744"/>
                  </a:cubicBezTo>
                  <a:cubicBezTo>
                    <a:pt x="104822" y="89546"/>
                    <a:pt x="104195" y="90348"/>
                    <a:pt x="104629" y="89476"/>
                  </a:cubicBezTo>
                  <a:close/>
                </a:path>
              </a:pathLst>
            </a:custGeom>
            <a:solidFill>
              <a:schemeClr val="accent2"/>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23" name="Shape 2923"/>
            <p:cNvSpPr/>
            <p:nvPr/>
          </p:nvSpPr>
          <p:spPr>
            <a:xfrm>
              <a:off x="271" y="2094"/>
              <a:ext cx="2248" cy="1097"/>
            </a:xfrm>
            <a:custGeom>
              <a:avLst/>
              <a:gdLst/>
              <a:ahLst/>
              <a:cxnLst/>
              <a:rect l="0" t="0" r="0" b="0"/>
              <a:pathLst>
                <a:path w="120000" h="120000" extrusionOk="0">
                  <a:moveTo>
                    <a:pt x="109153" y="58175"/>
                  </a:moveTo>
                  <a:cubicBezTo>
                    <a:pt x="108338" y="58429"/>
                    <a:pt x="108758" y="60152"/>
                    <a:pt x="109079" y="60709"/>
                  </a:cubicBezTo>
                  <a:cubicBezTo>
                    <a:pt x="109400" y="61266"/>
                    <a:pt x="109153" y="62128"/>
                    <a:pt x="108832" y="63648"/>
                  </a:cubicBezTo>
                  <a:cubicBezTo>
                    <a:pt x="108511" y="65219"/>
                    <a:pt x="108511" y="66182"/>
                    <a:pt x="107869" y="67043"/>
                  </a:cubicBezTo>
                  <a:cubicBezTo>
                    <a:pt x="107201" y="67905"/>
                    <a:pt x="107300" y="67905"/>
                    <a:pt x="106312" y="70692"/>
                  </a:cubicBezTo>
                  <a:cubicBezTo>
                    <a:pt x="105348" y="73530"/>
                    <a:pt x="104854" y="71807"/>
                    <a:pt x="104311" y="71148"/>
                  </a:cubicBezTo>
                  <a:cubicBezTo>
                    <a:pt x="103743" y="70439"/>
                    <a:pt x="103743" y="70287"/>
                    <a:pt x="102927" y="71402"/>
                  </a:cubicBezTo>
                  <a:cubicBezTo>
                    <a:pt x="102112" y="72516"/>
                    <a:pt x="101964" y="71959"/>
                    <a:pt x="101395" y="71148"/>
                  </a:cubicBezTo>
                  <a:cubicBezTo>
                    <a:pt x="100827" y="70287"/>
                    <a:pt x="100506" y="70135"/>
                    <a:pt x="99617" y="69983"/>
                  </a:cubicBezTo>
                  <a:cubicBezTo>
                    <a:pt x="98702" y="69881"/>
                    <a:pt x="99122" y="68868"/>
                    <a:pt x="98875" y="66638"/>
                  </a:cubicBezTo>
                  <a:cubicBezTo>
                    <a:pt x="98628" y="64358"/>
                    <a:pt x="97418" y="64662"/>
                    <a:pt x="96849" y="63952"/>
                  </a:cubicBezTo>
                  <a:cubicBezTo>
                    <a:pt x="96281" y="63243"/>
                    <a:pt x="95886" y="62128"/>
                    <a:pt x="94823" y="60304"/>
                  </a:cubicBezTo>
                  <a:cubicBezTo>
                    <a:pt x="93786" y="58429"/>
                    <a:pt x="92402" y="59442"/>
                    <a:pt x="91439" y="59037"/>
                  </a:cubicBezTo>
                  <a:cubicBezTo>
                    <a:pt x="90450" y="58581"/>
                    <a:pt x="90129" y="58429"/>
                    <a:pt x="89166" y="58581"/>
                  </a:cubicBezTo>
                  <a:cubicBezTo>
                    <a:pt x="88202" y="58733"/>
                    <a:pt x="87387" y="58327"/>
                    <a:pt x="86077" y="57871"/>
                  </a:cubicBezTo>
                  <a:cubicBezTo>
                    <a:pt x="84793" y="57466"/>
                    <a:pt x="84867" y="57719"/>
                    <a:pt x="83829" y="56047"/>
                  </a:cubicBezTo>
                  <a:cubicBezTo>
                    <a:pt x="82767" y="54375"/>
                    <a:pt x="82618" y="56199"/>
                    <a:pt x="81556" y="56756"/>
                  </a:cubicBezTo>
                  <a:cubicBezTo>
                    <a:pt x="80494" y="57314"/>
                    <a:pt x="80494" y="56047"/>
                    <a:pt x="80024" y="54932"/>
                  </a:cubicBezTo>
                  <a:cubicBezTo>
                    <a:pt x="79530" y="53817"/>
                    <a:pt x="78888" y="53361"/>
                    <a:pt x="78394" y="52246"/>
                  </a:cubicBezTo>
                  <a:cubicBezTo>
                    <a:pt x="77924" y="51131"/>
                    <a:pt x="76862" y="51689"/>
                    <a:pt x="76046" y="51283"/>
                  </a:cubicBezTo>
                  <a:cubicBezTo>
                    <a:pt x="75231" y="50827"/>
                    <a:pt x="74515" y="50827"/>
                    <a:pt x="74021" y="49864"/>
                  </a:cubicBezTo>
                  <a:cubicBezTo>
                    <a:pt x="73551" y="48851"/>
                    <a:pt x="71995" y="49408"/>
                    <a:pt x="70710" y="49003"/>
                  </a:cubicBezTo>
                  <a:cubicBezTo>
                    <a:pt x="69425" y="48597"/>
                    <a:pt x="69647" y="47331"/>
                    <a:pt x="69573" y="45912"/>
                  </a:cubicBezTo>
                  <a:cubicBezTo>
                    <a:pt x="69499" y="44493"/>
                    <a:pt x="69326" y="44341"/>
                    <a:pt x="68857" y="43378"/>
                  </a:cubicBezTo>
                  <a:cubicBezTo>
                    <a:pt x="68363" y="42364"/>
                    <a:pt x="68042" y="40540"/>
                    <a:pt x="67869" y="39172"/>
                  </a:cubicBezTo>
                  <a:cubicBezTo>
                    <a:pt x="67720" y="37753"/>
                    <a:pt x="66979" y="35929"/>
                    <a:pt x="66164" y="34662"/>
                  </a:cubicBezTo>
                  <a:cubicBezTo>
                    <a:pt x="65373" y="33395"/>
                    <a:pt x="65768" y="32685"/>
                    <a:pt x="65843" y="31418"/>
                  </a:cubicBezTo>
                  <a:cubicBezTo>
                    <a:pt x="65941" y="30152"/>
                    <a:pt x="65620" y="28581"/>
                    <a:pt x="65620" y="27466"/>
                  </a:cubicBezTo>
                  <a:cubicBezTo>
                    <a:pt x="65620" y="26351"/>
                    <a:pt x="66337" y="26604"/>
                    <a:pt x="66905" y="27010"/>
                  </a:cubicBezTo>
                  <a:cubicBezTo>
                    <a:pt x="67473" y="27466"/>
                    <a:pt x="67621" y="26908"/>
                    <a:pt x="67621" y="26047"/>
                  </a:cubicBezTo>
                  <a:cubicBezTo>
                    <a:pt x="67621" y="25185"/>
                    <a:pt x="67547" y="24375"/>
                    <a:pt x="67226" y="23108"/>
                  </a:cubicBezTo>
                  <a:cubicBezTo>
                    <a:pt x="66905" y="21841"/>
                    <a:pt x="67547" y="21283"/>
                    <a:pt x="67967" y="19712"/>
                  </a:cubicBezTo>
                  <a:cubicBezTo>
                    <a:pt x="68363" y="18141"/>
                    <a:pt x="67720" y="18141"/>
                    <a:pt x="68289" y="17179"/>
                  </a:cubicBezTo>
                  <a:cubicBezTo>
                    <a:pt x="68857" y="16165"/>
                    <a:pt x="69005" y="15354"/>
                    <a:pt x="69005" y="14341"/>
                  </a:cubicBezTo>
                  <a:cubicBezTo>
                    <a:pt x="69005" y="13378"/>
                    <a:pt x="68758" y="12972"/>
                    <a:pt x="68190" y="12516"/>
                  </a:cubicBezTo>
                  <a:cubicBezTo>
                    <a:pt x="67621" y="12111"/>
                    <a:pt x="67399" y="12516"/>
                    <a:pt x="67152" y="11402"/>
                  </a:cubicBezTo>
                  <a:cubicBezTo>
                    <a:pt x="66905" y="10287"/>
                    <a:pt x="68363" y="10844"/>
                    <a:pt x="68857" y="9425"/>
                  </a:cubicBezTo>
                  <a:cubicBezTo>
                    <a:pt x="69030" y="8918"/>
                    <a:pt x="69030" y="8209"/>
                    <a:pt x="68980" y="7550"/>
                  </a:cubicBezTo>
                  <a:cubicBezTo>
                    <a:pt x="68190" y="7297"/>
                    <a:pt x="67597" y="7804"/>
                    <a:pt x="66683" y="8057"/>
                  </a:cubicBezTo>
                  <a:cubicBezTo>
                    <a:pt x="65497" y="8462"/>
                    <a:pt x="65176" y="7297"/>
                    <a:pt x="63990" y="5979"/>
                  </a:cubicBezTo>
                  <a:cubicBezTo>
                    <a:pt x="62804" y="4662"/>
                    <a:pt x="59246" y="2432"/>
                    <a:pt x="57516" y="1875"/>
                  </a:cubicBezTo>
                  <a:cubicBezTo>
                    <a:pt x="55787" y="1317"/>
                    <a:pt x="55787" y="2077"/>
                    <a:pt x="54823" y="3344"/>
                  </a:cubicBezTo>
                  <a:cubicBezTo>
                    <a:pt x="53835" y="4662"/>
                    <a:pt x="50920" y="4307"/>
                    <a:pt x="49413" y="4104"/>
                  </a:cubicBezTo>
                  <a:cubicBezTo>
                    <a:pt x="47906" y="3952"/>
                    <a:pt x="47041" y="6182"/>
                    <a:pt x="45855" y="7702"/>
                  </a:cubicBezTo>
                  <a:cubicBezTo>
                    <a:pt x="44669" y="9172"/>
                    <a:pt x="44249" y="9020"/>
                    <a:pt x="43261" y="8614"/>
                  </a:cubicBezTo>
                  <a:cubicBezTo>
                    <a:pt x="42297" y="8260"/>
                    <a:pt x="42075" y="8462"/>
                    <a:pt x="40790" y="8462"/>
                  </a:cubicBezTo>
                  <a:cubicBezTo>
                    <a:pt x="39481" y="8462"/>
                    <a:pt x="39159" y="8462"/>
                    <a:pt x="38196" y="9932"/>
                  </a:cubicBezTo>
                  <a:cubicBezTo>
                    <a:pt x="37232" y="11452"/>
                    <a:pt x="36590" y="10895"/>
                    <a:pt x="36046" y="9780"/>
                  </a:cubicBezTo>
                  <a:cubicBezTo>
                    <a:pt x="35503" y="8614"/>
                    <a:pt x="35182" y="9375"/>
                    <a:pt x="33872" y="9020"/>
                  </a:cubicBezTo>
                  <a:cubicBezTo>
                    <a:pt x="32588" y="8614"/>
                    <a:pt x="32686" y="6942"/>
                    <a:pt x="32044" y="5979"/>
                  </a:cubicBezTo>
                  <a:cubicBezTo>
                    <a:pt x="31402" y="5067"/>
                    <a:pt x="30537" y="5067"/>
                    <a:pt x="29030" y="4662"/>
                  </a:cubicBezTo>
                  <a:cubicBezTo>
                    <a:pt x="27523" y="4307"/>
                    <a:pt x="27943" y="5422"/>
                    <a:pt x="27399" y="4104"/>
                  </a:cubicBezTo>
                  <a:cubicBezTo>
                    <a:pt x="26856" y="2787"/>
                    <a:pt x="26856" y="4307"/>
                    <a:pt x="25793" y="4510"/>
                  </a:cubicBezTo>
                  <a:cubicBezTo>
                    <a:pt x="24706" y="4662"/>
                    <a:pt x="24385" y="7297"/>
                    <a:pt x="23298" y="8614"/>
                  </a:cubicBezTo>
                  <a:cubicBezTo>
                    <a:pt x="22235" y="9932"/>
                    <a:pt x="21692" y="8057"/>
                    <a:pt x="21148" y="6385"/>
                  </a:cubicBezTo>
                  <a:cubicBezTo>
                    <a:pt x="20605" y="4662"/>
                    <a:pt x="18653" y="5270"/>
                    <a:pt x="17788" y="5067"/>
                  </a:cubicBezTo>
                  <a:cubicBezTo>
                    <a:pt x="16948" y="4864"/>
                    <a:pt x="16825" y="4104"/>
                    <a:pt x="15738" y="2077"/>
                  </a:cubicBezTo>
                  <a:cubicBezTo>
                    <a:pt x="14675" y="0"/>
                    <a:pt x="15095" y="4104"/>
                    <a:pt x="14231" y="5827"/>
                  </a:cubicBezTo>
                  <a:cubicBezTo>
                    <a:pt x="13366" y="7500"/>
                    <a:pt x="12081" y="9172"/>
                    <a:pt x="11859" y="10692"/>
                  </a:cubicBezTo>
                  <a:cubicBezTo>
                    <a:pt x="11636" y="12212"/>
                    <a:pt x="11760" y="12567"/>
                    <a:pt x="11117" y="13530"/>
                  </a:cubicBezTo>
                  <a:cubicBezTo>
                    <a:pt x="10450" y="14442"/>
                    <a:pt x="9586" y="14239"/>
                    <a:pt x="8523" y="13327"/>
                  </a:cubicBezTo>
                  <a:cubicBezTo>
                    <a:pt x="8029" y="12922"/>
                    <a:pt x="7337" y="12618"/>
                    <a:pt x="6695" y="12364"/>
                  </a:cubicBezTo>
                  <a:cubicBezTo>
                    <a:pt x="6819" y="13327"/>
                    <a:pt x="5880" y="14341"/>
                    <a:pt x="4966" y="15405"/>
                  </a:cubicBezTo>
                  <a:cubicBezTo>
                    <a:pt x="3780" y="16722"/>
                    <a:pt x="5287" y="17837"/>
                    <a:pt x="5830" y="18952"/>
                  </a:cubicBezTo>
                  <a:cubicBezTo>
                    <a:pt x="6349" y="20067"/>
                    <a:pt x="5830" y="20827"/>
                    <a:pt x="4966" y="21385"/>
                  </a:cubicBezTo>
                  <a:cubicBezTo>
                    <a:pt x="4101" y="21942"/>
                    <a:pt x="4200" y="23665"/>
                    <a:pt x="5064" y="24983"/>
                  </a:cubicBezTo>
                  <a:cubicBezTo>
                    <a:pt x="5929" y="26300"/>
                    <a:pt x="5707" y="26858"/>
                    <a:pt x="6473" y="27618"/>
                  </a:cubicBezTo>
                  <a:cubicBezTo>
                    <a:pt x="7214" y="28327"/>
                    <a:pt x="7016" y="29290"/>
                    <a:pt x="6473" y="30253"/>
                  </a:cubicBezTo>
                  <a:cubicBezTo>
                    <a:pt x="5929" y="31165"/>
                    <a:pt x="6794" y="32483"/>
                    <a:pt x="6794" y="34915"/>
                  </a:cubicBezTo>
                  <a:cubicBezTo>
                    <a:pt x="6794" y="37347"/>
                    <a:pt x="5608" y="36233"/>
                    <a:pt x="5064" y="35878"/>
                  </a:cubicBezTo>
                  <a:cubicBezTo>
                    <a:pt x="4521" y="35472"/>
                    <a:pt x="4298" y="36638"/>
                    <a:pt x="3557" y="36993"/>
                  </a:cubicBezTo>
                  <a:cubicBezTo>
                    <a:pt x="2791" y="37347"/>
                    <a:pt x="2594" y="35878"/>
                    <a:pt x="2371" y="34358"/>
                  </a:cubicBezTo>
                  <a:cubicBezTo>
                    <a:pt x="2149" y="32837"/>
                    <a:pt x="1062" y="33040"/>
                    <a:pt x="543" y="34003"/>
                  </a:cubicBezTo>
                  <a:cubicBezTo>
                    <a:pt x="0" y="34915"/>
                    <a:pt x="321" y="36993"/>
                    <a:pt x="642" y="38310"/>
                  </a:cubicBezTo>
                  <a:cubicBezTo>
                    <a:pt x="963" y="39628"/>
                    <a:pt x="1605" y="41097"/>
                    <a:pt x="1284" y="42415"/>
                  </a:cubicBezTo>
                  <a:cubicBezTo>
                    <a:pt x="963" y="43733"/>
                    <a:pt x="741" y="43935"/>
                    <a:pt x="1284" y="45608"/>
                  </a:cubicBezTo>
                  <a:cubicBezTo>
                    <a:pt x="1828" y="47331"/>
                    <a:pt x="864" y="47533"/>
                    <a:pt x="963" y="48648"/>
                  </a:cubicBezTo>
                  <a:cubicBezTo>
                    <a:pt x="1062" y="49763"/>
                    <a:pt x="1729" y="50118"/>
                    <a:pt x="1927" y="49408"/>
                  </a:cubicBezTo>
                  <a:cubicBezTo>
                    <a:pt x="2149" y="48648"/>
                    <a:pt x="2693" y="49003"/>
                    <a:pt x="3014" y="49560"/>
                  </a:cubicBezTo>
                  <a:cubicBezTo>
                    <a:pt x="3335" y="50118"/>
                    <a:pt x="3656" y="53158"/>
                    <a:pt x="3780" y="54273"/>
                  </a:cubicBezTo>
                  <a:cubicBezTo>
                    <a:pt x="3878" y="55388"/>
                    <a:pt x="4644" y="56351"/>
                    <a:pt x="5064" y="55591"/>
                  </a:cubicBezTo>
                  <a:cubicBezTo>
                    <a:pt x="5484" y="54831"/>
                    <a:pt x="6028" y="56351"/>
                    <a:pt x="6571" y="57668"/>
                  </a:cubicBezTo>
                  <a:cubicBezTo>
                    <a:pt x="7115" y="58986"/>
                    <a:pt x="8079" y="60861"/>
                    <a:pt x="8400" y="62331"/>
                  </a:cubicBezTo>
                  <a:cubicBezTo>
                    <a:pt x="8746" y="63851"/>
                    <a:pt x="10030" y="64054"/>
                    <a:pt x="10030" y="64611"/>
                  </a:cubicBezTo>
                  <a:cubicBezTo>
                    <a:pt x="10030" y="65168"/>
                    <a:pt x="10994" y="66081"/>
                    <a:pt x="11537" y="67246"/>
                  </a:cubicBezTo>
                  <a:cubicBezTo>
                    <a:pt x="12081" y="68361"/>
                    <a:pt x="12180" y="68006"/>
                    <a:pt x="12180" y="70439"/>
                  </a:cubicBezTo>
                  <a:cubicBezTo>
                    <a:pt x="12180" y="72871"/>
                    <a:pt x="13366" y="70793"/>
                    <a:pt x="13588" y="69881"/>
                  </a:cubicBezTo>
                  <a:cubicBezTo>
                    <a:pt x="13810" y="68918"/>
                    <a:pt x="15095" y="68158"/>
                    <a:pt x="15738" y="66841"/>
                  </a:cubicBezTo>
                  <a:cubicBezTo>
                    <a:pt x="16405" y="65523"/>
                    <a:pt x="16602" y="68716"/>
                    <a:pt x="17146" y="70439"/>
                  </a:cubicBezTo>
                  <a:cubicBezTo>
                    <a:pt x="17689" y="72111"/>
                    <a:pt x="18011" y="70793"/>
                    <a:pt x="18974" y="73226"/>
                  </a:cubicBezTo>
                  <a:cubicBezTo>
                    <a:pt x="19962" y="75658"/>
                    <a:pt x="20061" y="74189"/>
                    <a:pt x="21148" y="76266"/>
                  </a:cubicBezTo>
                  <a:cubicBezTo>
                    <a:pt x="22235" y="78293"/>
                    <a:pt x="23199" y="79256"/>
                    <a:pt x="24064" y="80168"/>
                  </a:cubicBezTo>
                  <a:cubicBezTo>
                    <a:pt x="24928" y="81131"/>
                    <a:pt x="25126" y="85844"/>
                    <a:pt x="25670" y="87719"/>
                  </a:cubicBezTo>
                  <a:cubicBezTo>
                    <a:pt x="26213" y="89594"/>
                    <a:pt x="27399" y="87314"/>
                    <a:pt x="28042" y="85641"/>
                  </a:cubicBezTo>
                  <a:cubicBezTo>
                    <a:pt x="28709" y="83969"/>
                    <a:pt x="28906" y="86756"/>
                    <a:pt x="28906" y="87314"/>
                  </a:cubicBezTo>
                  <a:cubicBezTo>
                    <a:pt x="28906" y="87871"/>
                    <a:pt x="29030" y="90354"/>
                    <a:pt x="29030" y="91672"/>
                  </a:cubicBezTo>
                  <a:cubicBezTo>
                    <a:pt x="29030" y="92939"/>
                    <a:pt x="30537" y="93699"/>
                    <a:pt x="31402" y="94256"/>
                  </a:cubicBezTo>
                  <a:cubicBezTo>
                    <a:pt x="32266" y="94864"/>
                    <a:pt x="32365" y="96537"/>
                    <a:pt x="33551" y="96334"/>
                  </a:cubicBezTo>
                  <a:cubicBezTo>
                    <a:pt x="34737" y="96131"/>
                    <a:pt x="34317" y="96891"/>
                    <a:pt x="34095" y="97449"/>
                  </a:cubicBezTo>
                  <a:cubicBezTo>
                    <a:pt x="33872" y="98057"/>
                    <a:pt x="34539" y="99172"/>
                    <a:pt x="34539" y="99932"/>
                  </a:cubicBezTo>
                  <a:cubicBezTo>
                    <a:pt x="34539" y="100641"/>
                    <a:pt x="35602" y="101402"/>
                    <a:pt x="36046" y="100844"/>
                  </a:cubicBezTo>
                  <a:cubicBezTo>
                    <a:pt x="36466" y="100287"/>
                    <a:pt x="36911" y="101250"/>
                    <a:pt x="37331" y="101959"/>
                  </a:cubicBezTo>
                  <a:cubicBezTo>
                    <a:pt x="37776" y="102719"/>
                    <a:pt x="38517" y="102516"/>
                    <a:pt x="38418" y="104442"/>
                  </a:cubicBezTo>
                  <a:cubicBezTo>
                    <a:pt x="39382" y="108547"/>
                    <a:pt x="39481" y="106114"/>
                    <a:pt x="39827" y="105000"/>
                  </a:cubicBezTo>
                  <a:cubicBezTo>
                    <a:pt x="40148" y="103834"/>
                    <a:pt x="40345" y="105152"/>
                    <a:pt x="40790" y="106672"/>
                  </a:cubicBezTo>
                  <a:cubicBezTo>
                    <a:pt x="41210" y="108192"/>
                    <a:pt x="42618" y="106114"/>
                    <a:pt x="43162" y="105354"/>
                  </a:cubicBezTo>
                  <a:cubicBezTo>
                    <a:pt x="43705" y="104594"/>
                    <a:pt x="44027" y="106469"/>
                    <a:pt x="44126" y="107229"/>
                  </a:cubicBezTo>
                  <a:cubicBezTo>
                    <a:pt x="44249" y="107989"/>
                    <a:pt x="45534" y="108547"/>
                    <a:pt x="45855" y="109662"/>
                  </a:cubicBezTo>
                  <a:cubicBezTo>
                    <a:pt x="46176" y="110827"/>
                    <a:pt x="46819" y="110827"/>
                    <a:pt x="48128" y="110067"/>
                  </a:cubicBezTo>
                  <a:cubicBezTo>
                    <a:pt x="49413" y="109307"/>
                    <a:pt x="49215" y="110979"/>
                    <a:pt x="50401" y="111182"/>
                  </a:cubicBezTo>
                  <a:cubicBezTo>
                    <a:pt x="51587" y="111385"/>
                    <a:pt x="51365" y="110067"/>
                    <a:pt x="52649" y="110067"/>
                  </a:cubicBezTo>
                  <a:cubicBezTo>
                    <a:pt x="53959" y="110067"/>
                    <a:pt x="53835" y="110067"/>
                    <a:pt x="54700" y="108750"/>
                  </a:cubicBezTo>
                  <a:cubicBezTo>
                    <a:pt x="55565" y="107432"/>
                    <a:pt x="56009" y="109864"/>
                    <a:pt x="56429" y="111739"/>
                  </a:cubicBezTo>
                  <a:cubicBezTo>
                    <a:pt x="56874" y="113614"/>
                    <a:pt x="55367" y="114729"/>
                    <a:pt x="55466" y="117364"/>
                  </a:cubicBezTo>
                  <a:cubicBezTo>
                    <a:pt x="55565" y="120000"/>
                    <a:pt x="57739" y="115692"/>
                    <a:pt x="58060" y="114729"/>
                  </a:cubicBezTo>
                  <a:cubicBezTo>
                    <a:pt x="58381" y="113817"/>
                    <a:pt x="59789" y="111182"/>
                    <a:pt x="60432" y="109662"/>
                  </a:cubicBezTo>
                  <a:cubicBezTo>
                    <a:pt x="61074" y="108192"/>
                    <a:pt x="62804" y="108547"/>
                    <a:pt x="63891" y="107787"/>
                  </a:cubicBezTo>
                  <a:cubicBezTo>
                    <a:pt x="64953" y="107027"/>
                    <a:pt x="65398" y="109104"/>
                    <a:pt x="65719" y="110219"/>
                  </a:cubicBezTo>
                  <a:cubicBezTo>
                    <a:pt x="66040" y="111385"/>
                    <a:pt x="65818" y="111385"/>
                    <a:pt x="66806" y="111385"/>
                  </a:cubicBezTo>
                  <a:cubicBezTo>
                    <a:pt x="67770" y="111385"/>
                    <a:pt x="68511" y="111739"/>
                    <a:pt x="69054" y="112854"/>
                  </a:cubicBezTo>
                  <a:cubicBezTo>
                    <a:pt x="69598" y="114020"/>
                    <a:pt x="70685" y="113817"/>
                    <a:pt x="71006" y="112702"/>
                  </a:cubicBezTo>
                  <a:cubicBezTo>
                    <a:pt x="71327" y="111537"/>
                    <a:pt x="72192" y="112854"/>
                    <a:pt x="73279" y="114172"/>
                  </a:cubicBezTo>
                  <a:cubicBezTo>
                    <a:pt x="74342" y="115489"/>
                    <a:pt x="73477" y="115895"/>
                    <a:pt x="73699" y="117010"/>
                  </a:cubicBezTo>
                  <a:cubicBezTo>
                    <a:pt x="73922" y="118125"/>
                    <a:pt x="75528" y="118530"/>
                    <a:pt x="75873" y="117364"/>
                  </a:cubicBezTo>
                  <a:cubicBezTo>
                    <a:pt x="76195" y="116250"/>
                    <a:pt x="76936" y="116807"/>
                    <a:pt x="77578" y="117567"/>
                  </a:cubicBezTo>
                  <a:cubicBezTo>
                    <a:pt x="78245" y="118327"/>
                    <a:pt x="79629" y="116807"/>
                    <a:pt x="80074" y="114932"/>
                  </a:cubicBezTo>
                  <a:cubicBezTo>
                    <a:pt x="80494" y="113057"/>
                    <a:pt x="79975" y="112854"/>
                    <a:pt x="81161" y="112500"/>
                  </a:cubicBezTo>
                  <a:cubicBezTo>
                    <a:pt x="82347" y="112145"/>
                    <a:pt x="82544" y="110422"/>
                    <a:pt x="83409" y="108344"/>
                  </a:cubicBezTo>
                  <a:cubicBezTo>
                    <a:pt x="84274" y="106317"/>
                    <a:pt x="86003" y="107027"/>
                    <a:pt x="87411" y="106469"/>
                  </a:cubicBezTo>
                  <a:cubicBezTo>
                    <a:pt x="88820" y="105912"/>
                    <a:pt x="89684" y="103277"/>
                    <a:pt x="91414" y="100844"/>
                  </a:cubicBezTo>
                  <a:cubicBezTo>
                    <a:pt x="93119" y="98412"/>
                    <a:pt x="93786" y="101604"/>
                    <a:pt x="94206" y="102162"/>
                  </a:cubicBezTo>
                  <a:cubicBezTo>
                    <a:pt x="94651" y="102719"/>
                    <a:pt x="96034" y="102922"/>
                    <a:pt x="96701" y="104239"/>
                  </a:cubicBezTo>
                  <a:cubicBezTo>
                    <a:pt x="97344" y="105557"/>
                    <a:pt x="97566" y="103125"/>
                    <a:pt x="98208" y="101807"/>
                  </a:cubicBezTo>
                  <a:cubicBezTo>
                    <a:pt x="98851" y="100489"/>
                    <a:pt x="99394" y="100084"/>
                    <a:pt x="100259" y="99324"/>
                  </a:cubicBezTo>
                  <a:cubicBezTo>
                    <a:pt x="101124" y="98614"/>
                    <a:pt x="102087" y="100084"/>
                    <a:pt x="102631" y="101402"/>
                  </a:cubicBezTo>
                  <a:cubicBezTo>
                    <a:pt x="103174" y="102719"/>
                    <a:pt x="102087" y="102719"/>
                    <a:pt x="101766" y="104442"/>
                  </a:cubicBezTo>
                  <a:cubicBezTo>
                    <a:pt x="101445" y="106114"/>
                    <a:pt x="102631" y="105709"/>
                    <a:pt x="102952" y="104594"/>
                  </a:cubicBezTo>
                  <a:cubicBezTo>
                    <a:pt x="103273" y="103479"/>
                    <a:pt x="103817" y="104594"/>
                    <a:pt x="104039" y="106114"/>
                  </a:cubicBezTo>
                  <a:cubicBezTo>
                    <a:pt x="104237" y="107635"/>
                    <a:pt x="104459" y="107787"/>
                    <a:pt x="103915" y="108952"/>
                  </a:cubicBezTo>
                  <a:cubicBezTo>
                    <a:pt x="103372" y="110067"/>
                    <a:pt x="102952" y="109864"/>
                    <a:pt x="102730" y="111739"/>
                  </a:cubicBezTo>
                  <a:cubicBezTo>
                    <a:pt x="102507" y="113614"/>
                    <a:pt x="104459" y="111739"/>
                    <a:pt x="104904" y="112500"/>
                  </a:cubicBezTo>
                  <a:cubicBezTo>
                    <a:pt x="105324" y="113260"/>
                    <a:pt x="105867" y="114172"/>
                    <a:pt x="106732" y="114020"/>
                  </a:cubicBezTo>
                  <a:cubicBezTo>
                    <a:pt x="107597" y="113817"/>
                    <a:pt x="107374" y="113614"/>
                    <a:pt x="108338" y="114932"/>
                  </a:cubicBezTo>
                  <a:cubicBezTo>
                    <a:pt x="109326" y="116250"/>
                    <a:pt x="109326" y="113817"/>
                    <a:pt x="109870" y="112500"/>
                  </a:cubicBezTo>
                  <a:cubicBezTo>
                    <a:pt x="110389" y="111182"/>
                    <a:pt x="111056" y="111942"/>
                    <a:pt x="111377" y="113260"/>
                  </a:cubicBezTo>
                  <a:cubicBezTo>
                    <a:pt x="111698" y="114577"/>
                    <a:pt x="111920" y="114020"/>
                    <a:pt x="112760" y="115135"/>
                  </a:cubicBezTo>
                  <a:cubicBezTo>
                    <a:pt x="113279" y="115793"/>
                    <a:pt x="113403" y="116351"/>
                    <a:pt x="113502" y="117314"/>
                  </a:cubicBezTo>
                  <a:cubicBezTo>
                    <a:pt x="113625" y="117010"/>
                    <a:pt x="113773" y="116655"/>
                    <a:pt x="113971" y="116250"/>
                  </a:cubicBezTo>
                  <a:cubicBezTo>
                    <a:pt x="115033" y="113817"/>
                    <a:pt x="114613" y="116047"/>
                    <a:pt x="115478" y="116807"/>
                  </a:cubicBezTo>
                  <a:cubicBezTo>
                    <a:pt x="116343" y="117567"/>
                    <a:pt x="116541" y="116604"/>
                    <a:pt x="116664" y="114932"/>
                  </a:cubicBezTo>
                  <a:cubicBezTo>
                    <a:pt x="116763" y="113260"/>
                    <a:pt x="116442" y="110625"/>
                    <a:pt x="116442" y="108547"/>
                  </a:cubicBezTo>
                  <a:cubicBezTo>
                    <a:pt x="116442" y="106469"/>
                    <a:pt x="116763" y="107635"/>
                    <a:pt x="117850" y="107027"/>
                  </a:cubicBezTo>
                  <a:cubicBezTo>
                    <a:pt x="118912" y="106469"/>
                    <a:pt x="117850" y="107027"/>
                    <a:pt x="117850" y="105000"/>
                  </a:cubicBezTo>
                  <a:cubicBezTo>
                    <a:pt x="117850" y="102922"/>
                    <a:pt x="118492" y="104037"/>
                    <a:pt x="119258" y="103125"/>
                  </a:cubicBezTo>
                  <a:cubicBezTo>
                    <a:pt x="120000" y="102162"/>
                    <a:pt x="119258" y="101402"/>
                    <a:pt x="119036" y="99729"/>
                  </a:cubicBezTo>
                  <a:cubicBezTo>
                    <a:pt x="118814" y="98057"/>
                    <a:pt x="119258" y="94104"/>
                    <a:pt x="119135" y="92229"/>
                  </a:cubicBezTo>
                  <a:cubicBezTo>
                    <a:pt x="119036" y="90354"/>
                    <a:pt x="119135" y="89746"/>
                    <a:pt x="119036" y="87719"/>
                  </a:cubicBezTo>
                  <a:cubicBezTo>
                    <a:pt x="118912" y="85641"/>
                    <a:pt x="118492" y="84121"/>
                    <a:pt x="118394" y="82652"/>
                  </a:cubicBezTo>
                  <a:cubicBezTo>
                    <a:pt x="118270" y="81131"/>
                    <a:pt x="117405" y="80777"/>
                    <a:pt x="116862" y="79256"/>
                  </a:cubicBezTo>
                  <a:cubicBezTo>
                    <a:pt x="116343" y="77736"/>
                    <a:pt x="117208" y="78141"/>
                    <a:pt x="118394" y="77584"/>
                  </a:cubicBezTo>
                  <a:cubicBezTo>
                    <a:pt x="119579" y="76976"/>
                    <a:pt x="117949" y="74746"/>
                    <a:pt x="117208" y="73429"/>
                  </a:cubicBezTo>
                  <a:cubicBezTo>
                    <a:pt x="116442" y="72111"/>
                    <a:pt x="116343" y="71351"/>
                    <a:pt x="116219" y="69273"/>
                  </a:cubicBezTo>
                  <a:cubicBezTo>
                    <a:pt x="116121" y="67246"/>
                    <a:pt x="115033" y="66486"/>
                    <a:pt x="114811" y="64054"/>
                  </a:cubicBezTo>
                  <a:cubicBezTo>
                    <a:pt x="114613" y="61570"/>
                    <a:pt x="113848" y="62331"/>
                    <a:pt x="113205" y="62179"/>
                  </a:cubicBezTo>
                  <a:cubicBezTo>
                    <a:pt x="112563" y="61976"/>
                    <a:pt x="111575" y="60456"/>
                    <a:pt x="110710" y="60101"/>
                  </a:cubicBezTo>
                  <a:cubicBezTo>
                    <a:pt x="110043" y="59797"/>
                    <a:pt x="110240" y="59189"/>
                    <a:pt x="110636" y="58631"/>
                  </a:cubicBezTo>
                  <a:cubicBezTo>
                    <a:pt x="110191" y="58277"/>
                    <a:pt x="109697" y="57972"/>
                    <a:pt x="109153" y="58175"/>
                  </a:cubicBezTo>
                  <a:close/>
                </a:path>
              </a:pathLst>
            </a:custGeom>
            <a:solidFill>
              <a:schemeClr val="accent1"/>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24" name="Shape 2924"/>
            <p:cNvSpPr/>
            <p:nvPr/>
          </p:nvSpPr>
          <p:spPr>
            <a:xfrm>
              <a:off x="1496" y="1831"/>
              <a:ext cx="1454" cy="934"/>
            </a:xfrm>
            <a:custGeom>
              <a:avLst/>
              <a:gdLst/>
              <a:ahLst/>
              <a:cxnLst/>
              <a:rect l="0" t="0" r="0" b="0"/>
              <a:pathLst>
                <a:path w="120000" h="120000" extrusionOk="0">
                  <a:moveTo>
                    <a:pt x="117823" y="48939"/>
                  </a:moveTo>
                  <a:cubicBezTo>
                    <a:pt x="116639" y="47393"/>
                    <a:pt x="116639" y="46917"/>
                    <a:pt x="116639" y="45847"/>
                  </a:cubicBezTo>
                  <a:cubicBezTo>
                    <a:pt x="116639" y="44717"/>
                    <a:pt x="116982" y="43171"/>
                    <a:pt x="115798" y="42101"/>
                  </a:cubicBezTo>
                  <a:cubicBezTo>
                    <a:pt x="113125" y="40555"/>
                    <a:pt x="113660" y="40317"/>
                    <a:pt x="114309" y="39008"/>
                  </a:cubicBezTo>
                  <a:cubicBezTo>
                    <a:pt x="114996" y="37641"/>
                    <a:pt x="113812" y="35916"/>
                    <a:pt x="113469" y="34132"/>
                  </a:cubicBezTo>
                  <a:cubicBezTo>
                    <a:pt x="113125" y="32408"/>
                    <a:pt x="110795" y="31516"/>
                    <a:pt x="109802" y="28424"/>
                  </a:cubicBezTo>
                  <a:cubicBezTo>
                    <a:pt x="108809" y="25332"/>
                    <a:pt x="106785" y="29078"/>
                    <a:pt x="105486" y="29494"/>
                  </a:cubicBezTo>
                  <a:cubicBezTo>
                    <a:pt x="104150" y="29970"/>
                    <a:pt x="102316" y="25332"/>
                    <a:pt x="101285" y="23548"/>
                  </a:cubicBezTo>
                  <a:cubicBezTo>
                    <a:pt x="100292" y="21823"/>
                    <a:pt x="97275" y="20693"/>
                    <a:pt x="95442" y="19623"/>
                  </a:cubicBezTo>
                  <a:cubicBezTo>
                    <a:pt x="93609" y="18493"/>
                    <a:pt x="94105" y="14509"/>
                    <a:pt x="93952" y="12130"/>
                  </a:cubicBezTo>
                  <a:cubicBezTo>
                    <a:pt x="93800" y="9692"/>
                    <a:pt x="91775" y="12309"/>
                    <a:pt x="90133" y="13439"/>
                  </a:cubicBezTo>
                  <a:cubicBezTo>
                    <a:pt x="88453" y="14509"/>
                    <a:pt x="87956" y="13617"/>
                    <a:pt x="87765" y="11892"/>
                  </a:cubicBezTo>
                  <a:cubicBezTo>
                    <a:pt x="87612" y="10109"/>
                    <a:pt x="84939" y="10109"/>
                    <a:pt x="81769" y="7492"/>
                  </a:cubicBezTo>
                  <a:cubicBezTo>
                    <a:pt x="78599" y="4816"/>
                    <a:pt x="78294" y="7254"/>
                    <a:pt x="77262" y="9038"/>
                  </a:cubicBezTo>
                  <a:cubicBezTo>
                    <a:pt x="76269" y="10763"/>
                    <a:pt x="72947" y="8562"/>
                    <a:pt x="70426" y="7908"/>
                  </a:cubicBezTo>
                  <a:cubicBezTo>
                    <a:pt x="67943" y="7254"/>
                    <a:pt x="67600" y="9454"/>
                    <a:pt x="64926" y="11000"/>
                  </a:cubicBezTo>
                  <a:cubicBezTo>
                    <a:pt x="62253" y="12547"/>
                    <a:pt x="62597" y="12784"/>
                    <a:pt x="60916" y="12309"/>
                  </a:cubicBezTo>
                  <a:cubicBezTo>
                    <a:pt x="59274" y="11892"/>
                    <a:pt x="57937" y="9871"/>
                    <a:pt x="56600" y="7016"/>
                  </a:cubicBezTo>
                  <a:cubicBezTo>
                    <a:pt x="55264" y="4162"/>
                    <a:pt x="54232" y="5708"/>
                    <a:pt x="52246" y="5470"/>
                  </a:cubicBezTo>
                  <a:cubicBezTo>
                    <a:pt x="50260" y="5292"/>
                    <a:pt x="48236" y="2854"/>
                    <a:pt x="46059" y="2378"/>
                  </a:cubicBezTo>
                  <a:cubicBezTo>
                    <a:pt x="43921" y="1962"/>
                    <a:pt x="41247" y="3508"/>
                    <a:pt x="39910" y="1724"/>
                  </a:cubicBezTo>
                  <a:cubicBezTo>
                    <a:pt x="38574" y="0"/>
                    <a:pt x="38574" y="1724"/>
                    <a:pt x="37733" y="3508"/>
                  </a:cubicBezTo>
                  <a:cubicBezTo>
                    <a:pt x="36893" y="5292"/>
                    <a:pt x="35404" y="3924"/>
                    <a:pt x="33570" y="3746"/>
                  </a:cubicBezTo>
                  <a:cubicBezTo>
                    <a:pt x="31737" y="3508"/>
                    <a:pt x="31394" y="4816"/>
                    <a:pt x="29064" y="5054"/>
                  </a:cubicBezTo>
                  <a:cubicBezTo>
                    <a:pt x="26734" y="5292"/>
                    <a:pt x="26734" y="7254"/>
                    <a:pt x="23564" y="7492"/>
                  </a:cubicBezTo>
                  <a:cubicBezTo>
                    <a:pt x="20394" y="7670"/>
                    <a:pt x="19898" y="8384"/>
                    <a:pt x="17224" y="7908"/>
                  </a:cubicBezTo>
                  <a:cubicBezTo>
                    <a:pt x="14551" y="7492"/>
                    <a:pt x="14054" y="9871"/>
                    <a:pt x="12221" y="11655"/>
                  </a:cubicBezTo>
                  <a:cubicBezTo>
                    <a:pt x="10388" y="13439"/>
                    <a:pt x="11381" y="16947"/>
                    <a:pt x="11381" y="19801"/>
                  </a:cubicBezTo>
                  <a:cubicBezTo>
                    <a:pt x="11381" y="22656"/>
                    <a:pt x="14551" y="22001"/>
                    <a:pt x="14894" y="23785"/>
                  </a:cubicBezTo>
                  <a:cubicBezTo>
                    <a:pt x="15200" y="25569"/>
                    <a:pt x="17721" y="25569"/>
                    <a:pt x="18714" y="27532"/>
                  </a:cubicBezTo>
                  <a:cubicBezTo>
                    <a:pt x="19707" y="29494"/>
                    <a:pt x="18370" y="29970"/>
                    <a:pt x="17873" y="31040"/>
                  </a:cubicBezTo>
                  <a:cubicBezTo>
                    <a:pt x="17377" y="32170"/>
                    <a:pt x="18217" y="33062"/>
                    <a:pt x="16537" y="34132"/>
                  </a:cubicBezTo>
                  <a:cubicBezTo>
                    <a:pt x="14894" y="35262"/>
                    <a:pt x="15047" y="34608"/>
                    <a:pt x="13711" y="36808"/>
                  </a:cubicBezTo>
                  <a:cubicBezTo>
                    <a:pt x="12374" y="39008"/>
                    <a:pt x="13367" y="40079"/>
                    <a:pt x="15697" y="40971"/>
                  </a:cubicBezTo>
                  <a:cubicBezTo>
                    <a:pt x="18064" y="41863"/>
                    <a:pt x="17033" y="42933"/>
                    <a:pt x="15544" y="42933"/>
                  </a:cubicBezTo>
                  <a:cubicBezTo>
                    <a:pt x="14054" y="42933"/>
                    <a:pt x="16231" y="43409"/>
                    <a:pt x="12718" y="44717"/>
                  </a:cubicBezTo>
                  <a:cubicBezTo>
                    <a:pt x="9204" y="46025"/>
                    <a:pt x="8860" y="44479"/>
                    <a:pt x="6874" y="43171"/>
                  </a:cubicBezTo>
                  <a:cubicBezTo>
                    <a:pt x="6378" y="42874"/>
                    <a:pt x="5957" y="42695"/>
                    <a:pt x="5576" y="42576"/>
                  </a:cubicBezTo>
                  <a:cubicBezTo>
                    <a:pt x="5652" y="43349"/>
                    <a:pt x="5652" y="44182"/>
                    <a:pt x="5385" y="44777"/>
                  </a:cubicBezTo>
                  <a:cubicBezTo>
                    <a:pt x="4621" y="46442"/>
                    <a:pt x="2367" y="45787"/>
                    <a:pt x="2749" y="47096"/>
                  </a:cubicBezTo>
                  <a:cubicBezTo>
                    <a:pt x="3131" y="48404"/>
                    <a:pt x="3475" y="47928"/>
                    <a:pt x="4353" y="48404"/>
                  </a:cubicBezTo>
                  <a:cubicBezTo>
                    <a:pt x="5232" y="48939"/>
                    <a:pt x="5614" y="49415"/>
                    <a:pt x="5614" y="50545"/>
                  </a:cubicBezTo>
                  <a:cubicBezTo>
                    <a:pt x="5614" y="51734"/>
                    <a:pt x="5385" y="52685"/>
                    <a:pt x="4506" y="53875"/>
                  </a:cubicBezTo>
                  <a:cubicBezTo>
                    <a:pt x="3628" y="55004"/>
                    <a:pt x="4621" y="55004"/>
                    <a:pt x="4010" y="56848"/>
                  </a:cubicBezTo>
                  <a:cubicBezTo>
                    <a:pt x="3360" y="58691"/>
                    <a:pt x="2367" y="59345"/>
                    <a:pt x="2864" y="60832"/>
                  </a:cubicBezTo>
                  <a:cubicBezTo>
                    <a:pt x="3360" y="62319"/>
                    <a:pt x="3475" y="63270"/>
                    <a:pt x="3475" y="64281"/>
                  </a:cubicBezTo>
                  <a:cubicBezTo>
                    <a:pt x="3475" y="65292"/>
                    <a:pt x="3246" y="65946"/>
                    <a:pt x="2367" y="65411"/>
                  </a:cubicBezTo>
                  <a:cubicBezTo>
                    <a:pt x="1489" y="64935"/>
                    <a:pt x="381" y="64638"/>
                    <a:pt x="381" y="65946"/>
                  </a:cubicBezTo>
                  <a:cubicBezTo>
                    <a:pt x="381" y="67254"/>
                    <a:pt x="878" y="69098"/>
                    <a:pt x="725" y="70584"/>
                  </a:cubicBezTo>
                  <a:cubicBezTo>
                    <a:pt x="611" y="72071"/>
                    <a:pt x="0" y="72903"/>
                    <a:pt x="1222" y="74390"/>
                  </a:cubicBezTo>
                  <a:cubicBezTo>
                    <a:pt x="2482" y="75877"/>
                    <a:pt x="3628" y="78017"/>
                    <a:pt x="3857" y="79682"/>
                  </a:cubicBezTo>
                  <a:cubicBezTo>
                    <a:pt x="4124" y="81288"/>
                    <a:pt x="4621" y="83429"/>
                    <a:pt x="5385" y="84618"/>
                  </a:cubicBezTo>
                  <a:cubicBezTo>
                    <a:pt x="6110" y="85748"/>
                    <a:pt x="6378" y="85926"/>
                    <a:pt x="6492" y="87591"/>
                  </a:cubicBezTo>
                  <a:cubicBezTo>
                    <a:pt x="6607" y="89256"/>
                    <a:pt x="6263" y="90743"/>
                    <a:pt x="8249" y="91219"/>
                  </a:cubicBezTo>
                  <a:cubicBezTo>
                    <a:pt x="10235" y="91694"/>
                    <a:pt x="12641" y="91040"/>
                    <a:pt x="13367" y="92229"/>
                  </a:cubicBezTo>
                  <a:cubicBezTo>
                    <a:pt x="14131" y="93359"/>
                    <a:pt x="15238" y="93359"/>
                    <a:pt x="16499" y="93894"/>
                  </a:cubicBezTo>
                  <a:cubicBezTo>
                    <a:pt x="17759" y="94370"/>
                    <a:pt x="19401" y="93716"/>
                    <a:pt x="20127" y="95024"/>
                  </a:cubicBezTo>
                  <a:cubicBezTo>
                    <a:pt x="20891" y="96333"/>
                    <a:pt x="21884" y="96868"/>
                    <a:pt x="22647" y="98176"/>
                  </a:cubicBezTo>
                  <a:cubicBezTo>
                    <a:pt x="23373" y="99484"/>
                    <a:pt x="23373" y="100971"/>
                    <a:pt x="25015" y="100317"/>
                  </a:cubicBezTo>
                  <a:cubicBezTo>
                    <a:pt x="26658" y="99663"/>
                    <a:pt x="26887" y="97522"/>
                    <a:pt x="28529" y="99484"/>
                  </a:cubicBezTo>
                  <a:cubicBezTo>
                    <a:pt x="30133" y="101446"/>
                    <a:pt x="30019" y="101149"/>
                    <a:pt x="32005" y="101625"/>
                  </a:cubicBezTo>
                  <a:cubicBezTo>
                    <a:pt x="34029" y="102160"/>
                    <a:pt x="35289" y="102636"/>
                    <a:pt x="36779" y="102457"/>
                  </a:cubicBezTo>
                  <a:cubicBezTo>
                    <a:pt x="38268" y="102279"/>
                    <a:pt x="38765" y="102457"/>
                    <a:pt x="40292" y="102993"/>
                  </a:cubicBezTo>
                  <a:cubicBezTo>
                    <a:pt x="41782" y="103468"/>
                    <a:pt x="43921" y="102279"/>
                    <a:pt x="45525" y="104479"/>
                  </a:cubicBezTo>
                  <a:cubicBezTo>
                    <a:pt x="47167" y="106620"/>
                    <a:pt x="47778" y="107928"/>
                    <a:pt x="48656" y="108761"/>
                  </a:cubicBezTo>
                  <a:cubicBezTo>
                    <a:pt x="49535" y="109593"/>
                    <a:pt x="51406" y="109236"/>
                    <a:pt x="51788" y="111912"/>
                  </a:cubicBezTo>
                  <a:cubicBezTo>
                    <a:pt x="52170" y="114529"/>
                    <a:pt x="51521" y="115718"/>
                    <a:pt x="52934" y="115837"/>
                  </a:cubicBezTo>
                  <a:cubicBezTo>
                    <a:pt x="54309" y="116015"/>
                    <a:pt x="54805" y="116194"/>
                    <a:pt x="55684" y="117205"/>
                  </a:cubicBezTo>
                  <a:cubicBezTo>
                    <a:pt x="56562" y="118156"/>
                    <a:pt x="56791" y="118810"/>
                    <a:pt x="58052" y="117502"/>
                  </a:cubicBezTo>
                  <a:cubicBezTo>
                    <a:pt x="59312" y="116194"/>
                    <a:pt x="59312" y="116372"/>
                    <a:pt x="60190" y="117205"/>
                  </a:cubicBezTo>
                  <a:cubicBezTo>
                    <a:pt x="61031" y="117978"/>
                    <a:pt x="61795" y="120000"/>
                    <a:pt x="63284" y="116669"/>
                  </a:cubicBezTo>
                  <a:cubicBezTo>
                    <a:pt x="64812" y="113399"/>
                    <a:pt x="64659" y="113399"/>
                    <a:pt x="65690" y="112388"/>
                  </a:cubicBezTo>
                  <a:cubicBezTo>
                    <a:pt x="66683" y="111377"/>
                    <a:pt x="66683" y="110247"/>
                    <a:pt x="67180" y="108404"/>
                  </a:cubicBezTo>
                  <a:cubicBezTo>
                    <a:pt x="67676" y="106620"/>
                    <a:pt x="68058" y="105609"/>
                    <a:pt x="67562" y="104955"/>
                  </a:cubicBezTo>
                  <a:cubicBezTo>
                    <a:pt x="67065" y="104301"/>
                    <a:pt x="66416" y="102279"/>
                    <a:pt x="67676" y="101982"/>
                  </a:cubicBezTo>
                  <a:cubicBezTo>
                    <a:pt x="68516" y="101744"/>
                    <a:pt x="69280" y="102101"/>
                    <a:pt x="69968" y="102517"/>
                  </a:cubicBezTo>
                  <a:cubicBezTo>
                    <a:pt x="70159" y="102338"/>
                    <a:pt x="70388" y="102160"/>
                    <a:pt x="70617" y="102041"/>
                  </a:cubicBezTo>
                  <a:cubicBezTo>
                    <a:pt x="71610" y="101387"/>
                    <a:pt x="70273" y="97819"/>
                    <a:pt x="70770" y="96987"/>
                  </a:cubicBezTo>
                  <a:cubicBezTo>
                    <a:pt x="71266" y="96095"/>
                    <a:pt x="71763" y="95441"/>
                    <a:pt x="73252" y="94311"/>
                  </a:cubicBezTo>
                  <a:cubicBezTo>
                    <a:pt x="74780" y="93240"/>
                    <a:pt x="76957" y="94311"/>
                    <a:pt x="77759" y="94311"/>
                  </a:cubicBezTo>
                  <a:cubicBezTo>
                    <a:pt x="78599" y="94311"/>
                    <a:pt x="80280" y="94549"/>
                    <a:pt x="81120" y="93419"/>
                  </a:cubicBezTo>
                  <a:cubicBezTo>
                    <a:pt x="81960" y="92348"/>
                    <a:pt x="82609" y="93419"/>
                    <a:pt x="83602" y="94965"/>
                  </a:cubicBezTo>
                  <a:cubicBezTo>
                    <a:pt x="84595" y="96511"/>
                    <a:pt x="85283" y="95441"/>
                    <a:pt x="86467" y="96987"/>
                  </a:cubicBezTo>
                  <a:cubicBezTo>
                    <a:pt x="87612" y="98473"/>
                    <a:pt x="88453" y="96095"/>
                    <a:pt x="89637" y="94965"/>
                  </a:cubicBezTo>
                  <a:cubicBezTo>
                    <a:pt x="90782" y="93894"/>
                    <a:pt x="91623" y="95619"/>
                    <a:pt x="92119" y="97403"/>
                  </a:cubicBezTo>
                  <a:cubicBezTo>
                    <a:pt x="92616" y="99187"/>
                    <a:pt x="94296" y="101387"/>
                    <a:pt x="95442" y="103349"/>
                  </a:cubicBezTo>
                  <a:cubicBezTo>
                    <a:pt x="96626" y="105312"/>
                    <a:pt x="98306" y="105133"/>
                    <a:pt x="100292" y="105133"/>
                  </a:cubicBezTo>
                  <a:cubicBezTo>
                    <a:pt x="102316" y="105133"/>
                    <a:pt x="101629" y="102041"/>
                    <a:pt x="101629" y="100257"/>
                  </a:cubicBezTo>
                  <a:cubicBezTo>
                    <a:pt x="101629" y="98473"/>
                    <a:pt x="103309" y="96987"/>
                    <a:pt x="104455" y="95619"/>
                  </a:cubicBezTo>
                  <a:cubicBezTo>
                    <a:pt x="105639" y="94311"/>
                    <a:pt x="106136" y="96095"/>
                    <a:pt x="107129" y="98057"/>
                  </a:cubicBezTo>
                  <a:cubicBezTo>
                    <a:pt x="108122" y="100019"/>
                    <a:pt x="109306" y="98473"/>
                    <a:pt x="110299" y="96749"/>
                  </a:cubicBezTo>
                  <a:cubicBezTo>
                    <a:pt x="111292" y="94965"/>
                    <a:pt x="111979" y="96987"/>
                    <a:pt x="112628" y="98473"/>
                  </a:cubicBezTo>
                  <a:cubicBezTo>
                    <a:pt x="113316" y="100019"/>
                    <a:pt x="114462" y="98057"/>
                    <a:pt x="114462" y="96273"/>
                  </a:cubicBezTo>
                  <a:cubicBezTo>
                    <a:pt x="114462" y="94549"/>
                    <a:pt x="115149" y="93657"/>
                    <a:pt x="114996" y="90981"/>
                  </a:cubicBezTo>
                  <a:cubicBezTo>
                    <a:pt x="114805" y="88364"/>
                    <a:pt x="113469" y="89435"/>
                    <a:pt x="111826" y="89256"/>
                  </a:cubicBezTo>
                  <a:cubicBezTo>
                    <a:pt x="110146" y="89018"/>
                    <a:pt x="108962" y="87710"/>
                    <a:pt x="108122" y="85688"/>
                  </a:cubicBezTo>
                  <a:cubicBezTo>
                    <a:pt x="107320" y="83726"/>
                    <a:pt x="105143" y="84618"/>
                    <a:pt x="102966" y="84202"/>
                  </a:cubicBezTo>
                  <a:cubicBezTo>
                    <a:pt x="100789" y="83726"/>
                    <a:pt x="100980" y="81288"/>
                    <a:pt x="101629" y="78671"/>
                  </a:cubicBezTo>
                  <a:cubicBezTo>
                    <a:pt x="102316" y="75996"/>
                    <a:pt x="102813" y="78434"/>
                    <a:pt x="103959" y="80455"/>
                  </a:cubicBezTo>
                  <a:cubicBezTo>
                    <a:pt x="105143" y="82418"/>
                    <a:pt x="106136" y="81526"/>
                    <a:pt x="107625" y="82180"/>
                  </a:cubicBezTo>
                  <a:cubicBezTo>
                    <a:pt x="109153" y="82834"/>
                    <a:pt x="109458" y="81764"/>
                    <a:pt x="109802" y="79742"/>
                  </a:cubicBezTo>
                  <a:cubicBezTo>
                    <a:pt x="110146" y="77779"/>
                    <a:pt x="110299" y="76233"/>
                    <a:pt x="110146" y="73379"/>
                  </a:cubicBezTo>
                  <a:cubicBezTo>
                    <a:pt x="109955" y="70525"/>
                    <a:pt x="111979" y="71833"/>
                    <a:pt x="112972" y="70287"/>
                  </a:cubicBezTo>
                  <a:cubicBezTo>
                    <a:pt x="113965" y="68741"/>
                    <a:pt x="114462" y="67433"/>
                    <a:pt x="113660" y="66303"/>
                  </a:cubicBezTo>
                  <a:cubicBezTo>
                    <a:pt x="112819" y="65232"/>
                    <a:pt x="113660" y="63211"/>
                    <a:pt x="114309" y="63448"/>
                  </a:cubicBezTo>
                  <a:cubicBezTo>
                    <a:pt x="114996" y="63686"/>
                    <a:pt x="115493" y="63032"/>
                    <a:pt x="115798" y="61010"/>
                  </a:cubicBezTo>
                  <a:cubicBezTo>
                    <a:pt x="116142" y="59048"/>
                    <a:pt x="115798" y="61010"/>
                    <a:pt x="116830" y="62140"/>
                  </a:cubicBezTo>
                  <a:cubicBezTo>
                    <a:pt x="117823" y="63211"/>
                    <a:pt x="117975" y="60178"/>
                    <a:pt x="117975" y="59286"/>
                  </a:cubicBezTo>
                  <a:cubicBezTo>
                    <a:pt x="117975" y="58394"/>
                    <a:pt x="118663" y="57502"/>
                    <a:pt x="119312" y="55064"/>
                  </a:cubicBezTo>
                  <a:cubicBezTo>
                    <a:pt x="120000" y="52685"/>
                    <a:pt x="118968" y="50426"/>
                    <a:pt x="117823" y="48939"/>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25" name="Shape 2925"/>
            <p:cNvSpPr/>
            <p:nvPr/>
          </p:nvSpPr>
          <p:spPr>
            <a:xfrm>
              <a:off x="4416" y="5"/>
              <a:ext cx="1343" cy="1064"/>
            </a:xfrm>
            <a:custGeom>
              <a:avLst/>
              <a:gdLst/>
              <a:ahLst/>
              <a:cxnLst/>
              <a:rect l="0" t="0" r="0" b="0"/>
              <a:pathLst>
                <a:path w="120000" h="120000" extrusionOk="0">
                  <a:moveTo>
                    <a:pt x="118593" y="50004"/>
                  </a:moveTo>
                  <a:cubicBezTo>
                    <a:pt x="117228" y="48960"/>
                    <a:pt x="116442" y="49117"/>
                    <a:pt x="116608" y="47237"/>
                  </a:cubicBezTo>
                  <a:cubicBezTo>
                    <a:pt x="116814" y="45358"/>
                    <a:pt x="117518" y="42957"/>
                    <a:pt x="116483" y="42957"/>
                  </a:cubicBezTo>
                  <a:cubicBezTo>
                    <a:pt x="115491" y="42957"/>
                    <a:pt x="113919" y="43845"/>
                    <a:pt x="112843" y="44836"/>
                  </a:cubicBezTo>
                  <a:cubicBezTo>
                    <a:pt x="111726" y="45880"/>
                    <a:pt x="110237" y="46715"/>
                    <a:pt x="109493" y="47968"/>
                  </a:cubicBezTo>
                  <a:cubicBezTo>
                    <a:pt x="108748" y="49169"/>
                    <a:pt x="108541" y="50421"/>
                    <a:pt x="107342" y="50421"/>
                  </a:cubicBezTo>
                  <a:cubicBezTo>
                    <a:pt x="106142" y="50421"/>
                    <a:pt x="104984" y="50943"/>
                    <a:pt x="104446" y="52092"/>
                  </a:cubicBezTo>
                  <a:cubicBezTo>
                    <a:pt x="103867" y="53240"/>
                    <a:pt x="102378" y="55119"/>
                    <a:pt x="102543" y="56215"/>
                  </a:cubicBezTo>
                  <a:cubicBezTo>
                    <a:pt x="102668" y="57311"/>
                    <a:pt x="102792" y="56946"/>
                    <a:pt x="101716" y="57468"/>
                  </a:cubicBezTo>
                  <a:cubicBezTo>
                    <a:pt x="100641" y="57990"/>
                    <a:pt x="98324" y="58825"/>
                    <a:pt x="97249" y="59504"/>
                  </a:cubicBezTo>
                  <a:cubicBezTo>
                    <a:pt x="96173" y="60130"/>
                    <a:pt x="93402" y="59399"/>
                    <a:pt x="92574" y="60704"/>
                  </a:cubicBezTo>
                  <a:cubicBezTo>
                    <a:pt x="91747" y="62061"/>
                    <a:pt x="90754" y="62635"/>
                    <a:pt x="89844" y="61331"/>
                  </a:cubicBezTo>
                  <a:cubicBezTo>
                    <a:pt x="88976" y="60026"/>
                    <a:pt x="88521" y="58564"/>
                    <a:pt x="87404" y="57886"/>
                  </a:cubicBezTo>
                  <a:cubicBezTo>
                    <a:pt x="86328" y="57259"/>
                    <a:pt x="85873" y="57311"/>
                    <a:pt x="86452" y="56372"/>
                  </a:cubicBezTo>
                  <a:cubicBezTo>
                    <a:pt x="87073" y="55432"/>
                    <a:pt x="87404" y="54649"/>
                    <a:pt x="86659" y="53762"/>
                  </a:cubicBezTo>
                  <a:cubicBezTo>
                    <a:pt x="85915" y="52875"/>
                    <a:pt x="84177" y="52301"/>
                    <a:pt x="84177" y="50996"/>
                  </a:cubicBezTo>
                  <a:cubicBezTo>
                    <a:pt x="84177" y="49691"/>
                    <a:pt x="84219" y="48334"/>
                    <a:pt x="83640" y="47812"/>
                  </a:cubicBezTo>
                  <a:cubicBezTo>
                    <a:pt x="83019" y="47290"/>
                    <a:pt x="81861" y="46715"/>
                    <a:pt x="81530" y="47759"/>
                  </a:cubicBezTo>
                  <a:cubicBezTo>
                    <a:pt x="81199" y="48751"/>
                    <a:pt x="81240" y="48751"/>
                    <a:pt x="79751" y="47968"/>
                  </a:cubicBezTo>
                  <a:cubicBezTo>
                    <a:pt x="78262" y="47185"/>
                    <a:pt x="77518" y="46872"/>
                    <a:pt x="77063" y="46350"/>
                  </a:cubicBezTo>
                  <a:cubicBezTo>
                    <a:pt x="76566" y="45880"/>
                    <a:pt x="75615" y="45150"/>
                    <a:pt x="75408" y="44628"/>
                  </a:cubicBezTo>
                  <a:cubicBezTo>
                    <a:pt x="75243" y="44106"/>
                    <a:pt x="73877" y="42383"/>
                    <a:pt x="72926" y="43270"/>
                  </a:cubicBezTo>
                  <a:cubicBezTo>
                    <a:pt x="71975" y="44106"/>
                    <a:pt x="70941" y="45045"/>
                    <a:pt x="69658" y="44419"/>
                  </a:cubicBezTo>
                  <a:cubicBezTo>
                    <a:pt x="68376" y="43740"/>
                    <a:pt x="66680" y="41861"/>
                    <a:pt x="65729" y="42644"/>
                  </a:cubicBezTo>
                  <a:cubicBezTo>
                    <a:pt x="64777" y="43479"/>
                    <a:pt x="61178" y="45567"/>
                    <a:pt x="60062" y="44471"/>
                  </a:cubicBezTo>
                  <a:cubicBezTo>
                    <a:pt x="58903" y="43375"/>
                    <a:pt x="56339" y="43479"/>
                    <a:pt x="56339" y="41339"/>
                  </a:cubicBezTo>
                  <a:cubicBezTo>
                    <a:pt x="56339" y="39251"/>
                    <a:pt x="57001" y="38260"/>
                    <a:pt x="55594" y="37216"/>
                  </a:cubicBezTo>
                  <a:cubicBezTo>
                    <a:pt x="54146" y="36224"/>
                    <a:pt x="53485" y="35337"/>
                    <a:pt x="53402" y="34188"/>
                  </a:cubicBezTo>
                  <a:cubicBezTo>
                    <a:pt x="53319" y="33040"/>
                    <a:pt x="52781" y="31109"/>
                    <a:pt x="52037" y="30482"/>
                  </a:cubicBezTo>
                  <a:cubicBezTo>
                    <a:pt x="51292" y="29804"/>
                    <a:pt x="47528" y="26463"/>
                    <a:pt x="47735" y="25628"/>
                  </a:cubicBezTo>
                  <a:cubicBezTo>
                    <a:pt x="47900" y="24741"/>
                    <a:pt x="48645" y="24114"/>
                    <a:pt x="47652" y="23175"/>
                  </a:cubicBezTo>
                  <a:cubicBezTo>
                    <a:pt x="46618" y="22183"/>
                    <a:pt x="45211" y="21765"/>
                    <a:pt x="45211" y="20826"/>
                  </a:cubicBezTo>
                  <a:cubicBezTo>
                    <a:pt x="45211" y="19886"/>
                    <a:pt x="45625" y="19103"/>
                    <a:pt x="44384" y="18373"/>
                  </a:cubicBezTo>
                  <a:cubicBezTo>
                    <a:pt x="43185" y="17642"/>
                    <a:pt x="42564" y="17120"/>
                    <a:pt x="42564" y="15554"/>
                  </a:cubicBezTo>
                  <a:cubicBezTo>
                    <a:pt x="42564" y="13936"/>
                    <a:pt x="41530" y="13362"/>
                    <a:pt x="40992" y="12788"/>
                  </a:cubicBezTo>
                  <a:cubicBezTo>
                    <a:pt x="40455" y="12214"/>
                    <a:pt x="40744" y="10648"/>
                    <a:pt x="39462" y="9812"/>
                  </a:cubicBezTo>
                  <a:cubicBezTo>
                    <a:pt x="38179" y="8925"/>
                    <a:pt x="37063" y="9447"/>
                    <a:pt x="37063" y="8299"/>
                  </a:cubicBezTo>
                  <a:cubicBezTo>
                    <a:pt x="37063" y="7098"/>
                    <a:pt x="37228" y="6315"/>
                    <a:pt x="35987" y="5793"/>
                  </a:cubicBezTo>
                  <a:cubicBezTo>
                    <a:pt x="34788" y="5324"/>
                    <a:pt x="34167" y="5063"/>
                    <a:pt x="33671" y="4280"/>
                  </a:cubicBezTo>
                  <a:cubicBezTo>
                    <a:pt x="33216" y="3497"/>
                    <a:pt x="31975" y="2923"/>
                    <a:pt x="31396" y="2557"/>
                  </a:cubicBezTo>
                  <a:cubicBezTo>
                    <a:pt x="30775" y="2192"/>
                    <a:pt x="29948" y="1670"/>
                    <a:pt x="29410" y="2035"/>
                  </a:cubicBezTo>
                  <a:cubicBezTo>
                    <a:pt x="28872" y="2401"/>
                    <a:pt x="27673" y="3758"/>
                    <a:pt x="26514" y="3914"/>
                  </a:cubicBezTo>
                  <a:cubicBezTo>
                    <a:pt x="25356" y="4071"/>
                    <a:pt x="23536" y="2923"/>
                    <a:pt x="22295" y="2192"/>
                  </a:cubicBezTo>
                  <a:cubicBezTo>
                    <a:pt x="21096" y="1461"/>
                    <a:pt x="18490" y="0"/>
                    <a:pt x="17621" y="313"/>
                  </a:cubicBezTo>
                  <a:cubicBezTo>
                    <a:pt x="16752" y="574"/>
                    <a:pt x="14229" y="887"/>
                    <a:pt x="13650" y="1670"/>
                  </a:cubicBezTo>
                  <a:cubicBezTo>
                    <a:pt x="13029" y="2453"/>
                    <a:pt x="11789" y="3497"/>
                    <a:pt x="10175" y="3549"/>
                  </a:cubicBezTo>
                  <a:cubicBezTo>
                    <a:pt x="8562" y="3653"/>
                    <a:pt x="6783" y="3549"/>
                    <a:pt x="5708" y="4593"/>
                  </a:cubicBezTo>
                  <a:cubicBezTo>
                    <a:pt x="4632" y="5585"/>
                    <a:pt x="4012" y="6263"/>
                    <a:pt x="2647" y="6837"/>
                  </a:cubicBezTo>
                  <a:cubicBezTo>
                    <a:pt x="2316" y="6994"/>
                    <a:pt x="1902" y="7098"/>
                    <a:pt x="1489" y="7150"/>
                  </a:cubicBezTo>
                  <a:cubicBezTo>
                    <a:pt x="1861" y="7829"/>
                    <a:pt x="2275" y="8455"/>
                    <a:pt x="2730" y="8873"/>
                  </a:cubicBezTo>
                  <a:cubicBezTo>
                    <a:pt x="4343" y="10334"/>
                    <a:pt x="5418" y="10909"/>
                    <a:pt x="4095" y="12944"/>
                  </a:cubicBezTo>
                  <a:cubicBezTo>
                    <a:pt x="2730" y="14928"/>
                    <a:pt x="0" y="17851"/>
                    <a:pt x="2730" y="18425"/>
                  </a:cubicBezTo>
                  <a:cubicBezTo>
                    <a:pt x="5418" y="18999"/>
                    <a:pt x="5708" y="18425"/>
                    <a:pt x="6783" y="20200"/>
                  </a:cubicBezTo>
                  <a:cubicBezTo>
                    <a:pt x="7859" y="21922"/>
                    <a:pt x="8686" y="21035"/>
                    <a:pt x="8686" y="19312"/>
                  </a:cubicBezTo>
                  <a:cubicBezTo>
                    <a:pt x="8686" y="17538"/>
                    <a:pt x="9762" y="16128"/>
                    <a:pt x="10589" y="17538"/>
                  </a:cubicBezTo>
                  <a:cubicBezTo>
                    <a:pt x="11375" y="18999"/>
                    <a:pt x="11664" y="19573"/>
                    <a:pt x="12740" y="19573"/>
                  </a:cubicBezTo>
                  <a:cubicBezTo>
                    <a:pt x="13815" y="19573"/>
                    <a:pt x="14395" y="18425"/>
                    <a:pt x="14395" y="21035"/>
                  </a:cubicBezTo>
                  <a:cubicBezTo>
                    <a:pt x="14395" y="23645"/>
                    <a:pt x="14932" y="25680"/>
                    <a:pt x="15180" y="27455"/>
                  </a:cubicBezTo>
                  <a:cubicBezTo>
                    <a:pt x="15470" y="29177"/>
                    <a:pt x="16546" y="31213"/>
                    <a:pt x="18697" y="31474"/>
                  </a:cubicBezTo>
                  <a:cubicBezTo>
                    <a:pt x="20889" y="31787"/>
                    <a:pt x="23578" y="30639"/>
                    <a:pt x="25770" y="30065"/>
                  </a:cubicBezTo>
                  <a:cubicBezTo>
                    <a:pt x="27921" y="29438"/>
                    <a:pt x="28996" y="30326"/>
                    <a:pt x="30651" y="28290"/>
                  </a:cubicBezTo>
                  <a:cubicBezTo>
                    <a:pt x="32264" y="26254"/>
                    <a:pt x="31975" y="23384"/>
                    <a:pt x="34705" y="23645"/>
                  </a:cubicBezTo>
                  <a:cubicBezTo>
                    <a:pt x="37435" y="23958"/>
                    <a:pt x="36318" y="24741"/>
                    <a:pt x="38055" y="26359"/>
                  </a:cubicBezTo>
                  <a:cubicBezTo>
                    <a:pt x="39751" y="28029"/>
                    <a:pt x="41654" y="28499"/>
                    <a:pt x="41737" y="29960"/>
                  </a:cubicBezTo>
                  <a:cubicBezTo>
                    <a:pt x="41861" y="31422"/>
                    <a:pt x="39834" y="32361"/>
                    <a:pt x="40579" y="33823"/>
                  </a:cubicBezTo>
                  <a:cubicBezTo>
                    <a:pt x="41282" y="35284"/>
                    <a:pt x="40661" y="36798"/>
                    <a:pt x="40124" y="37790"/>
                  </a:cubicBezTo>
                  <a:cubicBezTo>
                    <a:pt x="39586" y="38729"/>
                    <a:pt x="38593" y="41183"/>
                    <a:pt x="38759" y="43375"/>
                  </a:cubicBezTo>
                  <a:cubicBezTo>
                    <a:pt x="38965" y="45619"/>
                    <a:pt x="38510" y="48020"/>
                    <a:pt x="39503" y="49482"/>
                  </a:cubicBezTo>
                  <a:cubicBezTo>
                    <a:pt x="40496" y="50943"/>
                    <a:pt x="40951" y="54806"/>
                    <a:pt x="39751" y="55798"/>
                  </a:cubicBezTo>
                  <a:cubicBezTo>
                    <a:pt x="38593" y="56737"/>
                    <a:pt x="37683" y="57103"/>
                    <a:pt x="37683" y="58408"/>
                  </a:cubicBezTo>
                  <a:cubicBezTo>
                    <a:pt x="37683" y="59660"/>
                    <a:pt x="36856" y="61278"/>
                    <a:pt x="37063" y="62844"/>
                  </a:cubicBezTo>
                  <a:cubicBezTo>
                    <a:pt x="37228" y="64358"/>
                    <a:pt x="37063" y="66237"/>
                    <a:pt x="37683" y="67281"/>
                  </a:cubicBezTo>
                  <a:cubicBezTo>
                    <a:pt x="38304" y="68325"/>
                    <a:pt x="38593" y="71352"/>
                    <a:pt x="37683" y="70778"/>
                  </a:cubicBezTo>
                  <a:cubicBezTo>
                    <a:pt x="36773" y="70204"/>
                    <a:pt x="35863" y="69682"/>
                    <a:pt x="35615" y="68325"/>
                  </a:cubicBezTo>
                  <a:cubicBezTo>
                    <a:pt x="35325" y="66968"/>
                    <a:pt x="35615" y="64671"/>
                    <a:pt x="34539" y="66237"/>
                  </a:cubicBezTo>
                  <a:cubicBezTo>
                    <a:pt x="33422" y="67751"/>
                    <a:pt x="33340" y="69212"/>
                    <a:pt x="31892" y="71248"/>
                  </a:cubicBezTo>
                  <a:cubicBezTo>
                    <a:pt x="30444" y="73284"/>
                    <a:pt x="28376" y="75789"/>
                    <a:pt x="27549" y="77459"/>
                  </a:cubicBezTo>
                  <a:cubicBezTo>
                    <a:pt x="26763" y="79077"/>
                    <a:pt x="26018" y="80643"/>
                    <a:pt x="25025" y="81583"/>
                  </a:cubicBezTo>
                  <a:cubicBezTo>
                    <a:pt x="24033" y="82575"/>
                    <a:pt x="23247" y="84767"/>
                    <a:pt x="23950" y="85863"/>
                  </a:cubicBezTo>
                  <a:cubicBezTo>
                    <a:pt x="24694" y="86907"/>
                    <a:pt x="26473" y="87899"/>
                    <a:pt x="27218" y="88682"/>
                  </a:cubicBezTo>
                  <a:cubicBezTo>
                    <a:pt x="27921" y="89412"/>
                    <a:pt x="27838" y="89830"/>
                    <a:pt x="29824" y="90300"/>
                  </a:cubicBezTo>
                  <a:cubicBezTo>
                    <a:pt x="31809" y="90769"/>
                    <a:pt x="32099" y="91344"/>
                    <a:pt x="33340" y="90404"/>
                  </a:cubicBezTo>
                  <a:cubicBezTo>
                    <a:pt x="34622" y="89412"/>
                    <a:pt x="34870" y="89360"/>
                    <a:pt x="34870" y="90195"/>
                  </a:cubicBezTo>
                  <a:cubicBezTo>
                    <a:pt x="34870" y="91083"/>
                    <a:pt x="34539" y="92231"/>
                    <a:pt x="33629" y="92648"/>
                  </a:cubicBezTo>
                  <a:cubicBezTo>
                    <a:pt x="32719" y="93014"/>
                    <a:pt x="30444" y="92701"/>
                    <a:pt x="30196" y="93901"/>
                  </a:cubicBezTo>
                  <a:cubicBezTo>
                    <a:pt x="29906" y="95050"/>
                    <a:pt x="29451" y="96511"/>
                    <a:pt x="30113" y="97294"/>
                  </a:cubicBezTo>
                  <a:cubicBezTo>
                    <a:pt x="30568" y="97868"/>
                    <a:pt x="31561" y="98025"/>
                    <a:pt x="31685" y="98599"/>
                  </a:cubicBezTo>
                  <a:cubicBezTo>
                    <a:pt x="32099" y="98494"/>
                    <a:pt x="32637" y="98286"/>
                    <a:pt x="33340" y="98077"/>
                  </a:cubicBezTo>
                  <a:cubicBezTo>
                    <a:pt x="35243" y="97503"/>
                    <a:pt x="35118" y="96772"/>
                    <a:pt x="36318" y="96772"/>
                  </a:cubicBezTo>
                  <a:cubicBezTo>
                    <a:pt x="37559" y="96772"/>
                    <a:pt x="37973" y="95937"/>
                    <a:pt x="38634" y="97346"/>
                  </a:cubicBezTo>
                  <a:cubicBezTo>
                    <a:pt x="39296" y="98808"/>
                    <a:pt x="38759" y="100843"/>
                    <a:pt x="40124" y="101731"/>
                  </a:cubicBezTo>
                  <a:cubicBezTo>
                    <a:pt x="41489" y="102566"/>
                    <a:pt x="41365" y="103297"/>
                    <a:pt x="42978" y="104758"/>
                  </a:cubicBezTo>
                  <a:cubicBezTo>
                    <a:pt x="44591" y="106220"/>
                    <a:pt x="44881" y="106533"/>
                    <a:pt x="46080" y="105802"/>
                  </a:cubicBezTo>
                  <a:cubicBezTo>
                    <a:pt x="47321" y="105071"/>
                    <a:pt x="47321" y="103766"/>
                    <a:pt x="48645" y="104341"/>
                  </a:cubicBezTo>
                  <a:cubicBezTo>
                    <a:pt x="50010" y="104915"/>
                    <a:pt x="50134" y="105489"/>
                    <a:pt x="51375" y="104602"/>
                  </a:cubicBezTo>
                  <a:cubicBezTo>
                    <a:pt x="52574" y="103766"/>
                    <a:pt x="53940" y="101887"/>
                    <a:pt x="55015" y="103453"/>
                  </a:cubicBezTo>
                  <a:cubicBezTo>
                    <a:pt x="56132" y="105071"/>
                    <a:pt x="55180" y="105489"/>
                    <a:pt x="57207" y="105645"/>
                  </a:cubicBezTo>
                  <a:cubicBezTo>
                    <a:pt x="59234" y="105802"/>
                    <a:pt x="59358" y="106376"/>
                    <a:pt x="60186" y="105332"/>
                  </a:cubicBezTo>
                  <a:cubicBezTo>
                    <a:pt x="61013" y="104341"/>
                    <a:pt x="61013" y="103610"/>
                    <a:pt x="62874" y="103871"/>
                  </a:cubicBezTo>
                  <a:cubicBezTo>
                    <a:pt x="64777" y="104184"/>
                    <a:pt x="66556" y="105071"/>
                    <a:pt x="67218" y="105802"/>
                  </a:cubicBezTo>
                  <a:cubicBezTo>
                    <a:pt x="67921" y="106533"/>
                    <a:pt x="67507" y="107211"/>
                    <a:pt x="66970" y="108412"/>
                  </a:cubicBezTo>
                  <a:cubicBezTo>
                    <a:pt x="66432" y="109560"/>
                    <a:pt x="66970" y="110448"/>
                    <a:pt x="68293" y="110552"/>
                  </a:cubicBezTo>
                  <a:cubicBezTo>
                    <a:pt x="69658" y="110709"/>
                    <a:pt x="71851" y="108412"/>
                    <a:pt x="72223" y="109978"/>
                  </a:cubicBezTo>
                  <a:cubicBezTo>
                    <a:pt x="72637" y="111596"/>
                    <a:pt x="73050" y="113057"/>
                    <a:pt x="74291" y="114206"/>
                  </a:cubicBezTo>
                  <a:cubicBezTo>
                    <a:pt x="75491" y="115354"/>
                    <a:pt x="76566" y="115354"/>
                    <a:pt x="77269" y="115354"/>
                  </a:cubicBezTo>
                  <a:cubicBezTo>
                    <a:pt x="77931" y="115354"/>
                    <a:pt x="78883" y="114780"/>
                    <a:pt x="78221" y="113788"/>
                  </a:cubicBezTo>
                  <a:cubicBezTo>
                    <a:pt x="77518" y="112744"/>
                    <a:pt x="76566" y="112170"/>
                    <a:pt x="76732" y="110552"/>
                  </a:cubicBezTo>
                  <a:cubicBezTo>
                    <a:pt x="76856" y="108986"/>
                    <a:pt x="77518" y="107942"/>
                    <a:pt x="79172" y="108099"/>
                  </a:cubicBezTo>
                  <a:cubicBezTo>
                    <a:pt x="80785" y="108255"/>
                    <a:pt x="80372" y="108673"/>
                    <a:pt x="80372" y="109978"/>
                  </a:cubicBezTo>
                  <a:cubicBezTo>
                    <a:pt x="80372" y="111283"/>
                    <a:pt x="79544" y="112170"/>
                    <a:pt x="80496" y="113057"/>
                  </a:cubicBezTo>
                  <a:cubicBezTo>
                    <a:pt x="81447" y="113892"/>
                    <a:pt x="81737" y="114049"/>
                    <a:pt x="81737" y="115093"/>
                  </a:cubicBezTo>
                  <a:cubicBezTo>
                    <a:pt x="81737" y="116085"/>
                    <a:pt x="84426" y="115928"/>
                    <a:pt x="84963" y="117546"/>
                  </a:cubicBezTo>
                  <a:cubicBezTo>
                    <a:pt x="85542" y="119112"/>
                    <a:pt x="86080" y="120000"/>
                    <a:pt x="87280" y="119843"/>
                  </a:cubicBezTo>
                  <a:cubicBezTo>
                    <a:pt x="88521" y="119686"/>
                    <a:pt x="89307" y="119425"/>
                    <a:pt x="89183" y="117703"/>
                  </a:cubicBezTo>
                  <a:cubicBezTo>
                    <a:pt x="89058" y="115928"/>
                    <a:pt x="88355" y="115197"/>
                    <a:pt x="89720" y="114780"/>
                  </a:cubicBezTo>
                  <a:cubicBezTo>
                    <a:pt x="91085" y="114362"/>
                    <a:pt x="92161" y="114623"/>
                    <a:pt x="92699" y="113162"/>
                  </a:cubicBezTo>
                  <a:cubicBezTo>
                    <a:pt x="93236" y="111752"/>
                    <a:pt x="94064" y="110134"/>
                    <a:pt x="94477" y="111596"/>
                  </a:cubicBezTo>
                  <a:cubicBezTo>
                    <a:pt x="94891" y="113057"/>
                    <a:pt x="95015" y="113632"/>
                    <a:pt x="96380" y="112327"/>
                  </a:cubicBezTo>
                  <a:cubicBezTo>
                    <a:pt x="97704" y="111022"/>
                    <a:pt x="96628" y="109404"/>
                    <a:pt x="98283" y="112327"/>
                  </a:cubicBezTo>
                  <a:cubicBezTo>
                    <a:pt x="99896" y="115197"/>
                    <a:pt x="99069" y="114936"/>
                    <a:pt x="100558" y="115093"/>
                  </a:cubicBezTo>
                  <a:cubicBezTo>
                    <a:pt x="101758" y="115197"/>
                    <a:pt x="104115" y="115563"/>
                    <a:pt x="107011" y="115093"/>
                  </a:cubicBezTo>
                  <a:cubicBezTo>
                    <a:pt x="106597" y="113475"/>
                    <a:pt x="105563" y="112640"/>
                    <a:pt x="105563" y="111074"/>
                  </a:cubicBezTo>
                  <a:cubicBezTo>
                    <a:pt x="105563" y="109351"/>
                    <a:pt x="105025" y="105332"/>
                    <a:pt x="103702" y="103766"/>
                  </a:cubicBezTo>
                  <a:cubicBezTo>
                    <a:pt x="102337" y="102148"/>
                    <a:pt x="101633" y="100582"/>
                    <a:pt x="100847" y="99591"/>
                  </a:cubicBezTo>
                  <a:cubicBezTo>
                    <a:pt x="100020" y="98651"/>
                    <a:pt x="99482" y="97242"/>
                    <a:pt x="100765" y="96772"/>
                  </a:cubicBezTo>
                  <a:cubicBezTo>
                    <a:pt x="102047" y="96354"/>
                    <a:pt x="103826" y="95780"/>
                    <a:pt x="104033" y="94371"/>
                  </a:cubicBezTo>
                  <a:cubicBezTo>
                    <a:pt x="104239" y="93014"/>
                    <a:pt x="104777" y="89517"/>
                    <a:pt x="105853" y="89673"/>
                  </a:cubicBezTo>
                  <a:cubicBezTo>
                    <a:pt x="106928" y="89830"/>
                    <a:pt x="108417" y="90613"/>
                    <a:pt x="110072" y="90561"/>
                  </a:cubicBezTo>
                  <a:cubicBezTo>
                    <a:pt x="111685" y="90456"/>
                    <a:pt x="112430" y="90717"/>
                    <a:pt x="113050" y="90195"/>
                  </a:cubicBezTo>
                  <a:cubicBezTo>
                    <a:pt x="113629" y="89673"/>
                    <a:pt x="113795" y="89882"/>
                    <a:pt x="114167" y="90091"/>
                  </a:cubicBezTo>
                  <a:cubicBezTo>
                    <a:pt x="114581" y="90352"/>
                    <a:pt x="116070" y="90561"/>
                    <a:pt x="116235" y="89882"/>
                  </a:cubicBezTo>
                  <a:cubicBezTo>
                    <a:pt x="116359" y="89256"/>
                    <a:pt x="116277" y="87272"/>
                    <a:pt x="115822" y="86489"/>
                  </a:cubicBezTo>
                  <a:cubicBezTo>
                    <a:pt x="115325" y="85706"/>
                    <a:pt x="114788" y="84401"/>
                    <a:pt x="115615" y="83671"/>
                  </a:cubicBezTo>
                  <a:cubicBezTo>
                    <a:pt x="116442" y="82940"/>
                    <a:pt x="117766" y="81426"/>
                    <a:pt x="117104" y="80487"/>
                  </a:cubicBezTo>
                  <a:cubicBezTo>
                    <a:pt x="116442" y="79495"/>
                    <a:pt x="116028" y="78921"/>
                    <a:pt x="116814" y="78347"/>
                  </a:cubicBezTo>
                  <a:cubicBezTo>
                    <a:pt x="117642" y="77772"/>
                    <a:pt x="118179" y="77355"/>
                    <a:pt x="117931" y="76468"/>
                  </a:cubicBezTo>
                  <a:cubicBezTo>
                    <a:pt x="117642" y="75580"/>
                    <a:pt x="116359" y="74641"/>
                    <a:pt x="117435" y="73858"/>
                  </a:cubicBezTo>
                  <a:cubicBezTo>
                    <a:pt x="118510" y="73075"/>
                    <a:pt x="119007" y="72031"/>
                    <a:pt x="118179" y="70830"/>
                  </a:cubicBezTo>
                  <a:cubicBezTo>
                    <a:pt x="117352" y="69578"/>
                    <a:pt x="116277" y="69212"/>
                    <a:pt x="117311" y="68273"/>
                  </a:cubicBezTo>
                  <a:cubicBezTo>
                    <a:pt x="118304" y="67333"/>
                    <a:pt x="117931" y="66080"/>
                    <a:pt x="117311" y="65089"/>
                  </a:cubicBezTo>
                  <a:cubicBezTo>
                    <a:pt x="116690" y="64045"/>
                    <a:pt x="116897" y="63210"/>
                    <a:pt x="117228" y="62270"/>
                  </a:cubicBezTo>
                  <a:cubicBezTo>
                    <a:pt x="117559" y="61331"/>
                    <a:pt x="118262" y="60704"/>
                    <a:pt x="117518" y="59921"/>
                  </a:cubicBezTo>
                  <a:cubicBezTo>
                    <a:pt x="116773" y="59138"/>
                    <a:pt x="116235" y="57625"/>
                    <a:pt x="116980" y="56789"/>
                  </a:cubicBezTo>
                  <a:cubicBezTo>
                    <a:pt x="117724" y="56006"/>
                    <a:pt x="118055" y="55589"/>
                    <a:pt x="118717" y="55484"/>
                  </a:cubicBezTo>
                  <a:cubicBezTo>
                    <a:pt x="119420" y="55432"/>
                    <a:pt x="120000" y="54075"/>
                    <a:pt x="120000" y="52875"/>
                  </a:cubicBezTo>
                  <a:cubicBezTo>
                    <a:pt x="120000" y="51726"/>
                    <a:pt x="119958" y="50996"/>
                    <a:pt x="118593" y="50004"/>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26" name="Shape 2926"/>
            <p:cNvSpPr/>
            <p:nvPr/>
          </p:nvSpPr>
          <p:spPr>
            <a:xfrm>
              <a:off x="4490" y="1173"/>
              <a:ext cx="676" cy="605"/>
            </a:xfrm>
            <a:custGeom>
              <a:avLst/>
              <a:gdLst/>
              <a:ahLst/>
              <a:cxnLst/>
              <a:rect l="0" t="0" r="0" b="0"/>
              <a:pathLst>
                <a:path w="120000" h="120000" extrusionOk="0">
                  <a:moveTo>
                    <a:pt x="115731" y="41770"/>
                  </a:moveTo>
                  <a:cubicBezTo>
                    <a:pt x="112777" y="39206"/>
                    <a:pt x="108426" y="35175"/>
                    <a:pt x="108426" y="30045"/>
                  </a:cubicBezTo>
                  <a:cubicBezTo>
                    <a:pt x="108426" y="25007"/>
                    <a:pt x="108673" y="25190"/>
                    <a:pt x="105718" y="22167"/>
                  </a:cubicBezTo>
                  <a:cubicBezTo>
                    <a:pt x="102763" y="19145"/>
                    <a:pt x="99562" y="17862"/>
                    <a:pt x="97428" y="13557"/>
                  </a:cubicBezTo>
                  <a:cubicBezTo>
                    <a:pt x="95294" y="9160"/>
                    <a:pt x="93898" y="7145"/>
                    <a:pt x="92339" y="7145"/>
                  </a:cubicBezTo>
                  <a:cubicBezTo>
                    <a:pt x="90697" y="7145"/>
                    <a:pt x="90123" y="15847"/>
                    <a:pt x="86675" y="10717"/>
                  </a:cubicBezTo>
                  <a:cubicBezTo>
                    <a:pt x="83146" y="5587"/>
                    <a:pt x="86675" y="6137"/>
                    <a:pt x="83146" y="5587"/>
                  </a:cubicBezTo>
                  <a:cubicBezTo>
                    <a:pt x="79699" y="5129"/>
                    <a:pt x="78549" y="4305"/>
                    <a:pt x="76744" y="2839"/>
                  </a:cubicBezTo>
                  <a:cubicBezTo>
                    <a:pt x="74856" y="1282"/>
                    <a:pt x="74528" y="0"/>
                    <a:pt x="73461" y="2015"/>
                  </a:cubicBezTo>
                  <a:cubicBezTo>
                    <a:pt x="73050" y="2839"/>
                    <a:pt x="72886" y="3664"/>
                    <a:pt x="72722" y="4305"/>
                  </a:cubicBezTo>
                  <a:cubicBezTo>
                    <a:pt x="72886" y="4488"/>
                    <a:pt x="73050" y="4763"/>
                    <a:pt x="73132" y="5221"/>
                  </a:cubicBezTo>
                  <a:cubicBezTo>
                    <a:pt x="73461" y="7419"/>
                    <a:pt x="74528" y="9618"/>
                    <a:pt x="71655" y="11633"/>
                  </a:cubicBezTo>
                  <a:cubicBezTo>
                    <a:pt x="68782" y="13648"/>
                    <a:pt x="67058" y="12824"/>
                    <a:pt x="67058" y="15755"/>
                  </a:cubicBezTo>
                  <a:cubicBezTo>
                    <a:pt x="67058" y="18595"/>
                    <a:pt x="65417" y="20335"/>
                    <a:pt x="63611" y="20793"/>
                  </a:cubicBezTo>
                  <a:cubicBezTo>
                    <a:pt x="61805" y="21343"/>
                    <a:pt x="60246" y="22534"/>
                    <a:pt x="58932" y="21618"/>
                  </a:cubicBezTo>
                  <a:cubicBezTo>
                    <a:pt x="57701" y="20793"/>
                    <a:pt x="55403" y="19328"/>
                    <a:pt x="54829" y="20793"/>
                  </a:cubicBezTo>
                  <a:cubicBezTo>
                    <a:pt x="54336" y="22351"/>
                    <a:pt x="55896" y="30320"/>
                    <a:pt x="52530" y="29954"/>
                  </a:cubicBezTo>
                  <a:cubicBezTo>
                    <a:pt x="49083" y="29679"/>
                    <a:pt x="47277" y="26106"/>
                    <a:pt x="45718" y="28946"/>
                  </a:cubicBezTo>
                  <a:cubicBezTo>
                    <a:pt x="44076" y="31877"/>
                    <a:pt x="42106" y="30961"/>
                    <a:pt x="40465" y="30961"/>
                  </a:cubicBezTo>
                  <a:cubicBezTo>
                    <a:pt x="38905" y="30961"/>
                    <a:pt x="37592" y="30320"/>
                    <a:pt x="37264" y="32519"/>
                  </a:cubicBezTo>
                  <a:cubicBezTo>
                    <a:pt x="36935" y="34717"/>
                    <a:pt x="36196" y="36732"/>
                    <a:pt x="33898" y="37923"/>
                  </a:cubicBezTo>
                  <a:cubicBezTo>
                    <a:pt x="31518" y="39114"/>
                    <a:pt x="30615" y="38839"/>
                    <a:pt x="29220" y="40671"/>
                  </a:cubicBezTo>
                  <a:cubicBezTo>
                    <a:pt x="27742" y="42503"/>
                    <a:pt x="24377" y="45251"/>
                    <a:pt x="23803" y="47633"/>
                  </a:cubicBezTo>
                  <a:cubicBezTo>
                    <a:pt x="23310" y="50015"/>
                    <a:pt x="21340" y="56793"/>
                    <a:pt x="19124" y="53404"/>
                  </a:cubicBezTo>
                  <a:cubicBezTo>
                    <a:pt x="16990" y="50015"/>
                    <a:pt x="17154" y="49007"/>
                    <a:pt x="14692" y="46259"/>
                  </a:cubicBezTo>
                  <a:cubicBezTo>
                    <a:pt x="12147" y="43603"/>
                    <a:pt x="10177" y="44610"/>
                    <a:pt x="8782" y="42229"/>
                  </a:cubicBezTo>
                  <a:cubicBezTo>
                    <a:pt x="7305" y="39847"/>
                    <a:pt x="5909" y="41496"/>
                    <a:pt x="5335" y="42870"/>
                  </a:cubicBezTo>
                  <a:cubicBezTo>
                    <a:pt x="4842" y="44244"/>
                    <a:pt x="2872" y="46076"/>
                    <a:pt x="5006" y="47267"/>
                  </a:cubicBezTo>
                  <a:cubicBezTo>
                    <a:pt x="7140" y="48458"/>
                    <a:pt x="6402" y="49374"/>
                    <a:pt x="6402" y="50839"/>
                  </a:cubicBezTo>
                  <a:cubicBezTo>
                    <a:pt x="6402" y="52396"/>
                    <a:pt x="5745" y="54961"/>
                    <a:pt x="7715" y="57984"/>
                  </a:cubicBezTo>
                  <a:cubicBezTo>
                    <a:pt x="9685" y="61007"/>
                    <a:pt x="10588" y="62381"/>
                    <a:pt x="8782" y="64580"/>
                  </a:cubicBezTo>
                  <a:cubicBezTo>
                    <a:pt x="6976" y="66778"/>
                    <a:pt x="4842" y="69893"/>
                    <a:pt x="4432" y="72458"/>
                  </a:cubicBezTo>
                  <a:cubicBezTo>
                    <a:pt x="4103" y="74931"/>
                    <a:pt x="0" y="74931"/>
                    <a:pt x="1969" y="78229"/>
                  </a:cubicBezTo>
                  <a:cubicBezTo>
                    <a:pt x="3939" y="81435"/>
                    <a:pt x="5170" y="81618"/>
                    <a:pt x="7715" y="81893"/>
                  </a:cubicBezTo>
                  <a:cubicBezTo>
                    <a:pt x="10177" y="82259"/>
                    <a:pt x="15595" y="83083"/>
                    <a:pt x="16251" y="85190"/>
                  </a:cubicBezTo>
                  <a:cubicBezTo>
                    <a:pt x="16908" y="86931"/>
                    <a:pt x="21668" y="92427"/>
                    <a:pt x="24213" y="96366"/>
                  </a:cubicBezTo>
                  <a:cubicBezTo>
                    <a:pt x="27086" y="94076"/>
                    <a:pt x="30287" y="90778"/>
                    <a:pt x="34062" y="85007"/>
                  </a:cubicBezTo>
                  <a:cubicBezTo>
                    <a:pt x="39808" y="76122"/>
                    <a:pt x="36525" y="69068"/>
                    <a:pt x="45143" y="69343"/>
                  </a:cubicBezTo>
                  <a:cubicBezTo>
                    <a:pt x="53761" y="69709"/>
                    <a:pt x="56963" y="69709"/>
                    <a:pt x="58768" y="72458"/>
                  </a:cubicBezTo>
                  <a:cubicBezTo>
                    <a:pt x="60574" y="75114"/>
                    <a:pt x="66320" y="74839"/>
                    <a:pt x="62708" y="79877"/>
                  </a:cubicBezTo>
                  <a:cubicBezTo>
                    <a:pt x="59097" y="85007"/>
                    <a:pt x="56963" y="89038"/>
                    <a:pt x="55157" y="90778"/>
                  </a:cubicBezTo>
                  <a:cubicBezTo>
                    <a:pt x="53433" y="92427"/>
                    <a:pt x="48755" y="97557"/>
                    <a:pt x="51956" y="99938"/>
                  </a:cubicBezTo>
                  <a:cubicBezTo>
                    <a:pt x="55157" y="102320"/>
                    <a:pt x="53761" y="103969"/>
                    <a:pt x="57373" y="104335"/>
                  </a:cubicBezTo>
                  <a:cubicBezTo>
                    <a:pt x="60902" y="104702"/>
                    <a:pt x="60574" y="102320"/>
                    <a:pt x="59507" y="106351"/>
                  </a:cubicBezTo>
                  <a:cubicBezTo>
                    <a:pt x="58440" y="110473"/>
                    <a:pt x="59097" y="111114"/>
                    <a:pt x="54500" y="112488"/>
                  </a:cubicBezTo>
                  <a:cubicBezTo>
                    <a:pt x="49822" y="113862"/>
                    <a:pt x="50560" y="115236"/>
                    <a:pt x="50889" y="117618"/>
                  </a:cubicBezTo>
                  <a:cubicBezTo>
                    <a:pt x="51217" y="120000"/>
                    <a:pt x="54829" y="118625"/>
                    <a:pt x="58440" y="116244"/>
                  </a:cubicBezTo>
                  <a:cubicBezTo>
                    <a:pt x="61969" y="113862"/>
                    <a:pt x="65909" y="110473"/>
                    <a:pt x="68125" y="106351"/>
                  </a:cubicBezTo>
                  <a:cubicBezTo>
                    <a:pt x="70259" y="102320"/>
                    <a:pt x="73461" y="96824"/>
                    <a:pt x="78467" y="94167"/>
                  </a:cubicBezTo>
                  <a:cubicBezTo>
                    <a:pt x="83556" y="91419"/>
                    <a:pt x="82818" y="90412"/>
                    <a:pt x="87086" y="88396"/>
                  </a:cubicBezTo>
                  <a:cubicBezTo>
                    <a:pt x="91436" y="86381"/>
                    <a:pt x="92503" y="85648"/>
                    <a:pt x="96032" y="84274"/>
                  </a:cubicBezTo>
                  <a:cubicBezTo>
                    <a:pt x="98659" y="83267"/>
                    <a:pt x="99808" y="81068"/>
                    <a:pt x="101696" y="80977"/>
                  </a:cubicBezTo>
                  <a:cubicBezTo>
                    <a:pt x="101778" y="78045"/>
                    <a:pt x="102188" y="74381"/>
                    <a:pt x="103584" y="73465"/>
                  </a:cubicBezTo>
                  <a:cubicBezTo>
                    <a:pt x="106128" y="71725"/>
                    <a:pt x="111463" y="62564"/>
                    <a:pt x="115813" y="60183"/>
                  </a:cubicBezTo>
                  <a:cubicBezTo>
                    <a:pt x="116963" y="59541"/>
                    <a:pt x="118440" y="58625"/>
                    <a:pt x="119835" y="57709"/>
                  </a:cubicBezTo>
                  <a:cubicBezTo>
                    <a:pt x="119917" y="54229"/>
                    <a:pt x="120000" y="49740"/>
                    <a:pt x="120000" y="48366"/>
                  </a:cubicBezTo>
                  <a:cubicBezTo>
                    <a:pt x="120000" y="46076"/>
                    <a:pt x="118686" y="44335"/>
                    <a:pt x="115731" y="41770"/>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27" name="Shape 2927"/>
            <p:cNvSpPr/>
            <p:nvPr/>
          </p:nvSpPr>
          <p:spPr>
            <a:xfrm>
              <a:off x="4636" y="856"/>
              <a:ext cx="984" cy="609"/>
            </a:xfrm>
            <a:custGeom>
              <a:avLst/>
              <a:gdLst/>
              <a:ahLst/>
              <a:cxnLst/>
              <a:rect l="0" t="0" r="0" b="0"/>
              <a:pathLst>
                <a:path w="120000" h="120000" extrusionOk="0">
                  <a:moveTo>
                    <a:pt x="119266" y="34285"/>
                  </a:moveTo>
                  <a:cubicBezTo>
                    <a:pt x="119210" y="34012"/>
                    <a:pt x="119153" y="33738"/>
                    <a:pt x="119097" y="33465"/>
                  </a:cubicBezTo>
                  <a:cubicBezTo>
                    <a:pt x="115148" y="34285"/>
                    <a:pt x="111932" y="33647"/>
                    <a:pt x="110296" y="33465"/>
                  </a:cubicBezTo>
                  <a:cubicBezTo>
                    <a:pt x="108265" y="33191"/>
                    <a:pt x="109393" y="33647"/>
                    <a:pt x="107193" y="28632"/>
                  </a:cubicBezTo>
                  <a:cubicBezTo>
                    <a:pt x="104936" y="23525"/>
                    <a:pt x="106403" y="26352"/>
                    <a:pt x="104598" y="28632"/>
                  </a:cubicBezTo>
                  <a:cubicBezTo>
                    <a:pt x="102736" y="30911"/>
                    <a:pt x="102566" y="29908"/>
                    <a:pt x="102002" y="27355"/>
                  </a:cubicBezTo>
                  <a:cubicBezTo>
                    <a:pt x="101438" y="24802"/>
                    <a:pt x="100310" y="27629"/>
                    <a:pt x="99576" y="30091"/>
                  </a:cubicBezTo>
                  <a:cubicBezTo>
                    <a:pt x="98843" y="32644"/>
                    <a:pt x="97376" y="32188"/>
                    <a:pt x="95514" y="32917"/>
                  </a:cubicBezTo>
                  <a:cubicBezTo>
                    <a:pt x="93653" y="33647"/>
                    <a:pt x="94612" y="34924"/>
                    <a:pt x="94781" y="38024"/>
                  </a:cubicBezTo>
                  <a:cubicBezTo>
                    <a:pt x="94950" y="41033"/>
                    <a:pt x="93878" y="41489"/>
                    <a:pt x="92186" y="41762"/>
                  </a:cubicBezTo>
                  <a:cubicBezTo>
                    <a:pt x="90550" y="42036"/>
                    <a:pt x="89816" y="40486"/>
                    <a:pt x="89026" y="37750"/>
                  </a:cubicBezTo>
                  <a:cubicBezTo>
                    <a:pt x="88293" y="34924"/>
                    <a:pt x="84626" y="35197"/>
                    <a:pt x="84626" y="33465"/>
                  </a:cubicBezTo>
                  <a:cubicBezTo>
                    <a:pt x="84626" y="31641"/>
                    <a:pt x="84231" y="31367"/>
                    <a:pt x="82933" y="29908"/>
                  </a:cubicBezTo>
                  <a:cubicBezTo>
                    <a:pt x="81636" y="28358"/>
                    <a:pt x="82764" y="26808"/>
                    <a:pt x="82764" y="24528"/>
                  </a:cubicBezTo>
                  <a:cubicBezTo>
                    <a:pt x="82764" y="22249"/>
                    <a:pt x="83328" y="21519"/>
                    <a:pt x="81128" y="21246"/>
                  </a:cubicBezTo>
                  <a:cubicBezTo>
                    <a:pt x="78871" y="20972"/>
                    <a:pt x="77968" y="22796"/>
                    <a:pt x="77799" y="25531"/>
                  </a:cubicBezTo>
                  <a:cubicBezTo>
                    <a:pt x="77574" y="28358"/>
                    <a:pt x="78871" y="29361"/>
                    <a:pt x="79830" y="31185"/>
                  </a:cubicBezTo>
                  <a:cubicBezTo>
                    <a:pt x="80733" y="32917"/>
                    <a:pt x="79435" y="33920"/>
                    <a:pt x="78533" y="33920"/>
                  </a:cubicBezTo>
                  <a:cubicBezTo>
                    <a:pt x="77574" y="33920"/>
                    <a:pt x="76107" y="33920"/>
                    <a:pt x="74471" y="31914"/>
                  </a:cubicBezTo>
                  <a:cubicBezTo>
                    <a:pt x="72778" y="29908"/>
                    <a:pt x="72214" y="27355"/>
                    <a:pt x="71650" y="24528"/>
                  </a:cubicBezTo>
                  <a:cubicBezTo>
                    <a:pt x="71142" y="21793"/>
                    <a:pt x="68152" y="25805"/>
                    <a:pt x="66290" y="25531"/>
                  </a:cubicBezTo>
                  <a:cubicBezTo>
                    <a:pt x="64485" y="25349"/>
                    <a:pt x="63751" y="23799"/>
                    <a:pt x="64485" y="21793"/>
                  </a:cubicBezTo>
                  <a:cubicBezTo>
                    <a:pt x="65218" y="19696"/>
                    <a:pt x="65782" y="18510"/>
                    <a:pt x="64823" y="17234"/>
                  </a:cubicBezTo>
                  <a:cubicBezTo>
                    <a:pt x="63921" y="15957"/>
                    <a:pt x="61495" y="14407"/>
                    <a:pt x="58899" y="13860"/>
                  </a:cubicBezTo>
                  <a:cubicBezTo>
                    <a:pt x="56361" y="13404"/>
                    <a:pt x="56361" y="14680"/>
                    <a:pt x="55232" y="16413"/>
                  </a:cubicBezTo>
                  <a:cubicBezTo>
                    <a:pt x="54104" y="18237"/>
                    <a:pt x="53935" y="17234"/>
                    <a:pt x="51170" y="16960"/>
                  </a:cubicBezTo>
                  <a:cubicBezTo>
                    <a:pt x="48406" y="16686"/>
                    <a:pt x="49703" y="15957"/>
                    <a:pt x="48180" y="13130"/>
                  </a:cubicBezTo>
                  <a:cubicBezTo>
                    <a:pt x="46713" y="10395"/>
                    <a:pt x="44851" y="13677"/>
                    <a:pt x="43215" y="15136"/>
                  </a:cubicBezTo>
                  <a:cubicBezTo>
                    <a:pt x="41523" y="16686"/>
                    <a:pt x="41354" y="15683"/>
                    <a:pt x="39492" y="14680"/>
                  </a:cubicBezTo>
                  <a:cubicBezTo>
                    <a:pt x="37686" y="13677"/>
                    <a:pt x="37686" y="15957"/>
                    <a:pt x="35994" y="17234"/>
                  </a:cubicBezTo>
                  <a:cubicBezTo>
                    <a:pt x="34358" y="18510"/>
                    <a:pt x="33963" y="17963"/>
                    <a:pt x="31763" y="15410"/>
                  </a:cubicBezTo>
                  <a:cubicBezTo>
                    <a:pt x="29562" y="12857"/>
                    <a:pt x="29732" y="11580"/>
                    <a:pt x="27870" y="10121"/>
                  </a:cubicBezTo>
                  <a:cubicBezTo>
                    <a:pt x="26008" y="8571"/>
                    <a:pt x="26741" y="5015"/>
                    <a:pt x="25839" y="2462"/>
                  </a:cubicBezTo>
                  <a:cubicBezTo>
                    <a:pt x="24936" y="0"/>
                    <a:pt x="24372" y="1458"/>
                    <a:pt x="22679" y="1458"/>
                  </a:cubicBezTo>
                  <a:cubicBezTo>
                    <a:pt x="21043" y="1458"/>
                    <a:pt x="21212" y="2735"/>
                    <a:pt x="18617" y="3738"/>
                  </a:cubicBezTo>
                  <a:cubicBezTo>
                    <a:pt x="17658" y="4103"/>
                    <a:pt x="16925" y="4468"/>
                    <a:pt x="16361" y="4650"/>
                  </a:cubicBezTo>
                  <a:cubicBezTo>
                    <a:pt x="16417" y="5015"/>
                    <a:pt x="16361" y="5379"/>
                    <a:pt x="16191" y="5835"/>
                  </a:cubicBezTo>
                  <a:cubicBezTo>
                    <a:pt x="15289" y="8115"/>
                    <a:pt x="13709" y="7386"/>
                    <a:pt x="13822" y="10395"/>
                  </a:cubicBezTo>
                  <a:cubicBezTo>
                    <a:pt x="13935" y="13495"/>
                    <a:pt x="14950" y="19422"/>
                    <a:pt x="12468" y="17234"/>
                  </a:cubicBezTo>
                  <a:cubicBezTo>
                    <a:pt x="9985" y="15045"/>
                    <a:pt x="10155" y="12674"/>
                    <a:pt x="9026" y="14316"/>
                  </a:cubicBezTo>
                  <a:cubicBezTo>
                    <a:pt x="7898" y="16048"/>
                    <a:pt x="8011" y="16686"/>
                    <a:pt x="6544" y="15501"/>
                  </a:cubicBezTo>
                  <a:cubicBezTo>
                    <a:pt x="5077" y="14316"/>
                    <a:pt x="4118" y="11945"/>
                    <a:pt x="3610" y="13313"/>
                  </a:cubicBezTo>
                  <a:cubicBezTo>
                    <a:pt x="3102" y="14680"/>
                    <a:pt x="0" y="19604"/>
                    <a:pt x="1974" y="20607"/>
                  </a:cubicBezTo>
                  <a:cubicBezTo>
                    <a:pt x="3949" y="21610"/>
                    <a:pt x="5585" y="19240"/>
                    <a:pt x="5811" y="21793"/>
                  </a:cubicBezTo>
                  <a:cubicBezTo>
                    <a:pt x="6036" y="24255"/>
                    <a:pt x="6205" y="24255"/>
                    <a:pt x="7559" y="25349"/>
                  </a:cubicBezTo>
                  <a:cubicBezTo>
                    <a:pt x="8913" y="26352"/>
                    <a:pt x="10155" y="26626"/>
                    <a:pt x="9985" y="28814"/>
                  </a:cubicBezTo>
                  <a:cubicBezTo>
                    <a:pt x="9873" y="31094"/>
                    <a:pt x="7672" y="35744"/>
                    <a:pt x="8293" y="38297"/>
                  </a:cubicBezTo>
                  <a:cubicBezTo>
                    <a:pt x="8913" y="40851"/>
                    <a:pt x="9534" y="41671"/>
                    <a:pt x="10155" y="43586"/>
                  </a:cubicBezTo>
                  <a:cubicBezTo>
                    <a:pt x="10719" y="45410"/>
                    <a:pt x="12355" y="45775"/>
                    <a:pt x="12693" y="48784"/>
                  </a:cubicBezTo>
                  <a:cubicBezTo>
                    <a:pt x="13088" y="51884"/>
                    <a:pt x="13314" y="54072"/>
                    <a:pt x="15289" y="51884"/>
                  </a:cubicBezTo>
                  <a:cubicBezTo>
                    <a:pt x="17263" y="49604"/>
                    <a:pt x="19238" y="48966"/>
                    <a:pt x="19858" y="46960"/>
                  </a:cubicBezTo>
                  <a:cubicBezTo>
                    <a:pt x="20479" y="44954"/>
                    <a:pt x="22454" y="42218"/>
                    <a:pt x="22792" y="44954"/>
                  </a:cubicBezTo>
                  <a:cubicBezTo>
                    <a:pt x="23187" y="47598"/>
                    <a:pt x="26121" y="48419"/>
                    <a:pt x="26403" y="51702"/>
                  </a:cubicBezTo>
                  <a:cubicBezTo>
                    <a:pt x="26629" y="54893"/>
                    <a:pt x="28095" y="55349"/>
                    <a:pt x="28885" y="58085"/>
                  </a:cubicBezTo>
                  <a:cubicBezTo>
                    <a:pt x="29619" y="60820"/>
                    <a:pt x="28377" y="65744"/>
                    <a:pt x="29449" y="66565"/>
                  </a:cubicBezTo>
                  <a:cubicBezTo>
                    <a:pt x="30352" y="67203"/>
                    <a:pt x="31593" y="66200"/>
                    <a:pt x="32157" y="66838"/>
                  </a:cubicBezTo>
                  <a:cubicBezTo>
                    <a:pt x="32270" y="66200"/>
                    <a:pt x="32383" y="65379"/>
                    <a:pt x="32665" y="64559"/>
                  </a:cubicBezTo>
                  <a:cubicBezTo>
                    <a:pt x="33399" y="62553"/>
                    <a:pt x="33624" y="63829"/>
                    <a:pt x="34922" y="65379"/>
                  </a:cubicBezTo>
                  <a:cubicBezTo>
                    <a:pt x="36163" y="66838"/>
                    <a:pt x="36953" y="67659"/>
                    <a:pt x="39322" y="68115"/>
                  </a:cubicBezTo>
                  <a:cubicBezTo>
                    <a:pt x="41748" y="68662"/>
                    <a:pt x="39322" y="68115"/>
                    <a:pt x="41748" y="73221"/>
                  </a:cubicBezTo>
                  <a:cubicBezTo>
                    <a:pt x="44118" y="78328"/>
                    <a:pt x="44513" y="69665"/>
                    <a:pt x="45641" y="69665"/>
                  </a:cubicBezTo>
                  <a:cubicBezTo>
                    <a:pt x="46713" y="69665"/>
                    <a:pt x="47672" y="71671"/>
                    <a:pt x="49139" y="76048"/>
                  </a:cubicBezTo>
                  <a:cubicBezTo>
                    <a:pt x="50606" y="80334"/>
                    <a:pt x="52806" y="81610"/>
                    <a:pt x="54837" y="84620"/>
                  </a:cubicBezTo>
                  <a:cubicBezTo>
                    <a:pt x="56868" y="87629"/>
                    <a:pt x="56699" y="87446"/>
                    <a:pt x="56699" y="92462"/>
                  </a:cubicBezTo>
                  <a:cubicBezTo>
                    <a:pt x="56699" y="97568"/>
                    <a:pt x="59689" y="101580"/>
                    <a:pt x="61720" y="104133"/>
                  </a:cubicBezTo>
                  <a:cubicBezTo>
                    <a:pt x="63751" y="106686"/>
                    <a:pt x="64654" y="108419"/>
                    <a:pt x="64654" y="110699"/>
                  </a:cubicBezTo>
                  <a:cubicBezTo>
                    <a:pt x="64654" y="112066"/>
                    <a:pt x="64598" y="116534"/>
                    <a:pt x="64541" y="120000"/>
                  </a:cubicBezTo>
                  <a:cubicBezTo>
                    <a:pt x="67023" y="117537"/>
                    <a:pt x="69619" y="114437"/>
                    <a:pt x="70126" y="111975"/>
                  </a:cubicBezTo>
                  <a:cubicBezTo>
                    <a:pt x="70860" y="108601"/>
                    <a:pt x="73117" y="103860"/>
                    <a:pt x="73342" y="100851"/>
                  </a:cubicBezTo>
                  <a:cubicBezTo>
                    <a:pt x="73568" y="97841"/>
                    <a:pt x="74076" y="90729"/>
                    <a:pt x="75543" y="90729"/>
                  </a:cubicBezTo>
                  <a:cubicBezTo>
                    <a:pt x="77009" y="90729"/>
                    <a:pt x="78533" y="91367"/>
                    <a:pt x="79492" y="93100"/>
                  </a:cubicBezTo>
                  <a:cubicBezTo>
                    <a:pt x="80507" y="94741"/>
                    <a:pt x="81241" y="95106"/>
                    <a:pt x="82933" y="94741"/>
                  </a:cubicBezTo>
                  <a:cubicBezTo>
                    <a:pt x="84682" y="94468"/>
                    <a:pt x="84174" y="93373"/>
                    <a:pt x="85472" y="94741"/>
                  </a:cubicBezTo>
                  <a:cubicBezTo>
                    <a:pt x="86713" y="96200"/>
                    <a:pt x="87108" y="95562"/>
                    <a:pt x="87559" y="94741"/>
                  </a:cubicBezTo>
                  <a:cubicBezTo>
                    <a:pt x="88011" y="94012"/>
                    <a:pt x="89139" y="92097"/>
                    <a:pt x="89985" y="93100"/>
                  </a:cubicBezTo>
                  <a:cubicBezTo>
                    <a:pt x="90832" y="94103"/>
                    <a:pt x="92468" y="95106"/>
                    <a:pt x="92919" y="92735"/>
                  </a:cubicBezTo>
                  <a:cubicBezTo>
                    <a:pt x="93370" y="90364"/>
                    <a:pt x="94330" y="88905"/>
                    <a:pt x="93032" y="87537"/>
                  </a:cubicBezTo>
                  <a:cubicBezTo>
                    <a:pt x="91734" y="86170"/>
                    <a:pt x="89534" y="85349"/>
                    <a:pt x="89534" y="83069"/>
                  </a:cubicBezTo>
                  <a:cubicBezTo>
                    <a:pt x="89534" y="80790"/>
                    <a:pt x="89421" y="77781"/>
                    <a:pt x="91001" y="77872"/>
                  </a:cubicBezTo>
                  <a:cubicBezTo>
                    <a:pt x="92581" y="78054"/>
                    <a:pt x="93483" y="78693"/>
                    <a:pt x="95514" y="77142"/>
                  </a:cubicBezTo>
                  <a:cubicBezTo>
                    <a:pt x="97545" y="75592"/>
                    <a:pt x="98843" y="76778"/>
                    <a:pt x="100028" y="73130"/>
                  </a:cubicBezTo>
                  <a:cubicBezTo>
                    <a:pt x="101269" y="69392"/>
                    <a:pt x="100253" y="65835"/>
                    <a:pt x="102172" y="65106"/>
                  </a:cubicBezTo>
                  <a:cubicBezTo>
                    <a:pt x="104090" y="64376"/>
                    <a:pt x="106629" y="63191"/>
                    <a:pt x="106121" y="60820"/>
                  </a:cubicBezTo>
                  <a:cubicBezTo>
                    <a:pt x="105669" y="58358"/>
                    <a:pt x="104880" y="55075"/>
                    <a:pt x="105049" y="53617"/>
                  </a:cubicBezTo>
                  <a:cubicBezTo>
                    <a:pt x="105218" y="52066"/>
                    <a:pt x="106234" y="47598"/>
                    <a:pt x="108434" y="49787"/>
                  </a:cubicBezTo>
                  <a:cubicBezTo>
                    <a:pt x="110691" y="51884"/>
                    <a:pt x="109280" y="53434"/>
                    <a:pt x="111593" y="54346"/>
                  </a:cubicBezTo>
                  <a:cubicBezTo>
                    <a:pt x="113906" y="55258"/>
                    <a:pt x="112722" y="52158"/>
                    <a:pt x="114753" y="50425"/>
                  </a:cubicBezTo>
                  <a:cubicBezTo>
                    <a:pt x="116784" y="48601"/>
                    <a:pt x="120000" y="47963"/>
                    <a:pt x="120000" y="44589"/>
                  </a:cubicBezTo>
                  <a:cubicBezTo>
                    <a:pt x="120000" y="41124"/>
                    <a:pt x="119717" y="37750"/>
                    <a:pt x="119266" y="34285"/>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28" name="Shape 2928"/>
            <p:cNvSpPr/>
            <p:nvPr/>
          </p:nvSpPr>
          <p:spPr>
            <a:xfrm>
              <a:off x="2375" y="68"/>
              <a:ext cx="2535" cy="2030"/>
            </a:xfrm>
            <a:custGeom>
              <a:avLst/>
              <a:gdLst/>
              <a:ahLst/>
              <a:cxnLst/>
              <a:rect l="0" t="0" r="0" b="0"/>
              <a:pathLst>
                <a:path w="120000" h="120000" extrusionOk="0">
                  <a:moveTo>
                    <a:pt x="569" y="89548"/>
                  </a:moveTo>
                  <a:cubicBezTo>
                    <a:pt x="0" y="90369"/>
                    <a:pt x="460" y="90972"/>
                    <a:pt x="460" y="91903"/>
                  </a:cubicBezTo>
                  <a:cubicBezTo>
                    <a:pt x="460" y="92806"/>
                    <a:pt x="1336" y="93710"/>
                    <a:pt x="1708" y="94723"/>
                  </a:cubicBezTo>
                  <a:cubicBezTo>
                    <a:pt x="2103" y="95737"/>
                    <a:pt x="2957" y="96366"/>
                    <a:pt x="4097" y="97763"/>
                  </a:cubicBezTo>
                  <a:cubicBezTo>
                    <a:pt x="5258" y="99187"/>
                    <a:pt x="6397" y="97873"/>
                    <a:pt x="6967" y="96969"/>
                  </a:cubicBezTo>
                  <a:cubicBezTo>
                    <a:pt x="7558" y="96038"/>
                    <a:pt x="7646" y="95846"/>
                    <a:pt x="8216" y="95654"/>
                  </a:cubicBezTo>
                  <a:cubicBezTo>
                    <a:pt x="8785" y="95435"/>
                    <a:pt x="11962" y="95435"/>
                    <a:pt x="13299" y="96038"/>
                  </a:cubicBezTo>
                  <a:cubicBezTo>
                    <a:pt x="14635" y="96668"/>
                    <a:pt x="14438" y="97681"/>
                    <a:pt x="14350" y="98804"/>
                  </a:cubicBezTo>
                  <a:cubicBezTo>
                    <a:pt x="14241" y="99899"/>
                    <a:pt x="13299" y="100118"/>
                    <a:pt x="12532" y="100419"/>
                  </a:cubicBezTo>
                  <a:cubicBezTo>
                    <a:pt x="11765" y="100721"/>
                    <a:pt x="10998" y="102446"/>
                    <a:pt x="10911" y="102966"/>
                  </a:cubicBezTo>
                  <a:cubicBezTo>
                    <a:pt x="10801" y="103459"/>
                    <a:pt x="12729" y="103760"/>
                    <a:pt x="13496" y="104774"/>
                  </a:cubicBezTo>
                  <a:cubicBezTo>
                    <a:pt x="14241" y="105787"/>
                    <a:pt x="14723" y="105376"/>
                    <a:pt x="15775" y="105376"/>
                  </a:cubicBezTo>
                  <a:cubicBezTo>
                    <a:pt x="16826" y="105376"/>
                    <a:pt x="16059" y="107512"/>
                    <a:pt x="16739" y="108525"/>
                  </a:cubicBezTo>
                  <a:cubicBezTo>
                    <a:pt x="17418" y="109539"/>
                    <a:pt x="18185" y="109046"/>
                    <a:pt x="19521" y="109867"/>
                  </a:cubicBezTo>
                  <a:cubicBezTo>
                    <a:pt x="20858" y="110661"/>
                    <a:pt x="22479" y="109949"/>
                    <a:pt x="24013" y="109539"/>
                  </a:cubicBezTo>
                  <a:cubicBezTo>
                    <a:pt x="25546" y="109155"/>
                    <a:pt x="26970" y="106910"/>
                    <a:pt x="27847" y="106006"/>
                  </a:cubicBezTo>
                  <a:cubicBezTo>
                    <a:pt x="28701" y="105075"/>
                    <a:pt x="30520" y="106088"/>
                    <a:pt x="31484" y="106910"/>
                  </a:cubicBezTo>
                  <a:cubicBezTo>
                    <a:pt x="32426" y="107731"/>
                    <a:pt x="32426" y="108827"/>
                    <a:pt x="32338" y="110470"/>
                  </a:cubicBezTo>
                  <a:cubicBezTo>
                    <a:pt x="32251" y="112085"/>
                    <a:pt x="31287" y="112797"/>
                    <a:pt x="30235" y="113208"/>
                  </a:cubicBezTo>
                  <a:cubicBezTo>
                    <a:pt x="29183" y="113619"/>
                    <a:pt x="29841" y="115043"/>
                    <a:pt x="29556" y="116248"/>
                  </a:cubicBezTo>
                  <a:cubicBezTo>
                    <a:pt x="29271" y="117480"/>
                    <a:pt x="30235" y="117562"/>
                    <a:pt x="31090" y="118384"/>
                  </a:cubicBezTo>
                  <a:cubicBezTo>
                    <a:pt x="31966" y="119205"/>
                    <a:pt x="31966" y="120000"/>
                    <a:pt x="32908" y="119808"/>
                  </a:cubicBezTo>
                  <a:cubicBezTo>
                    <a:pt x="33872" y="119589"/>
                    <a:pt x="33478" y="118575"/>
                    <a:pt x="34639" y="118986"/>
                  </a:cubicBezTo>
                  <a:cubicBezTo>
                    <a:pt x="35778" y="119397"/>
                    <a:pt x="37027" y="118165"/>
                    <a:pt x="37421" y="117261"/>
                  </a:cubicBezTo>
                  <a:cubicBezTo>
                    <a:pt x="37794" y="116357"/>
                    <a:pt x="38648" y="117261"/>
                    <a:pt x="39810" y="117151"/>
                  </a:cubicBezTo>
                  <a:cubicBezTo>
                    <a:pt x="40949" y="117069"/>
                    <a:pt x="40576" y="115235"/>
                    <a:pt x="40094" y="114933"/>
                  </a:cubicBezTo>
                  <a:cubicBezTo>
                    <a:pt x="39612" y="114632"/>
                    <a:pt x="40094" y="113318"/>
                    <a:pt x="40664" y="112606"/>
                  </a:cubicBezTo>
                  <a:cubicBezTo>
                    <a:pt x="41234" y="111894"/>
                    <a:pt x="40752" y="110552"/>
                    <a:pt x="40664" y="109648"/>
                  </a:cubicBezTo>
                  <a:cubicBezTo>
                    <a:pt x="40576" y="108744"/>
                    <a:pt x="41343" y="108443"/>
                    <a:pt x="41913" y="107430"/>
                  </a:cubicBezTo>
                  <a:cubicBezTo>
                    <a:pt x="42483" y="106417"/>
                    <a:pt x="43249" y="106499"/>
                    <a:pt x="43819" y="106006"/>
                  </a:cubicBezTo>
                  <a:cubicBezTo>
                    <a:pt x="44389" y="105486"/>
                    <a:pt x="44783" y="106499"/>
                    <a:pt x="45156" y="106910"/>
                  </a:cubicBezTo>
                  <a:cubicBezTo>
                    <a:pt x="45550" y="107320"/>
                    <a:pt x="46032" y="108142"/>
                    <a:pt x="45747" y="108936"/>
                  </a:cubicBezTo>
                  <a:cubicBezTo>
                    <a:pt x="45462" y="109758"/>
                    <a:pt x="44871" y="110168"/>
                    <a:pt x="44301" y="110880"/>
                  </a:cubicBezTo>
                  <a:cubicBezTo>
                    <a:pt x="43731" y="111592"/>
                    <a:pt x="43819" y="113208"/>
                    <a:pt x="44696" y="113920"/>
                  </a:cubicBezTo>
                  <a:cubicBezTo>
                    <a:pt x="45550" y="114632"/>
                    <a:pt x="45835" y="113920"/>
                    <a:pt x="47456" y="114523"/>
                  </a:cubicBezTo>
                  <a:cubicBezTo>
                    <a:pt x="49077" y="115125"/>
                    <a:pt x="48705" y="116439"/>
                    <a:pt x="49275" y="116439"/>
                  </a:cubicBezTo>
                  <a:cubicBezTo>
                    <a:pt x="49844" y="116439"/>
                    <a:pt x="50896" y="116768"/>
                    <a:pt x="51290" y="116138"/>
                  </a:cubicBezTo>
                  <a:cubicBezTo>
                    <a:pt x="51663" y="115536"/>
                    <a:pt x="52342" y="116439"/>
                    <a:pt x="52912" y="117151"/>
                  </a:cubicBezTo>
                  <a:cubicBezTo>
                    <a:pt x="53481" y="117863"/>
                    <a:pt x="53963" y="116549"/>
                    <a:pt x="54643" y="116549"/>
                  </a:cubicBezTo>
                  <a:cubicBezTo>
                    <a:pt x="55300" y="116549"/>
                    <a:pt x="55125" y="116138"/>
                    <a:pt x="55125" y="115125"/>
                  </a:cubicBezTo>
                  <a:cubicBezTo>
                    <a:pt x="55125" y="114112"/>
                    <a:pt x="55782" y="113811"/>
                    <a:pt x="56176" y="113099"/>
                  </a:cubicBezTo>
                  <a:cubicBezTo>
                    <a:pt x="56549" y="112387"/>
                    <a:pt x="57316" y="111784"/>
                    <a:pt x="57600" y="110963"/>
                  </a:cubicBezTo>
                  <a:cubicBezTo>
                    <a:pt x="57885" y="110168"/>
                    <a:pt x="57600" y="110168"/>
                    <a:pt x="59134" y="109949"/>
                  </a:cubicBezTo>
                  <a:cubicBezTo>
                    <a:pt x="60668" y="109758"/>
                    <a:pt x="59419" y="108443"/>
                    <a:pt x="59331" y="107430"/>
                  </a:cubicBezTo>
                  <a:cubicBezTo>
                    <a:pt x="59244" y="106417"/>
                    <a:pt x="59989" y="106307"/>
                    <a:pt x="60580" y="105705"/>
                  </a:cubicBezTo>
                  <a:cubicBezTo>
                    <a:pt x="61150" y="105075"/>
                    <a:pt x="60953" y="104691"/>
                    <a:pt x="60953" y="103979"/>
                  </a:cubicBezTo>
                  <a:cubicBezTo>
                    <a:pt x="60953" y="103267"/>
                    <a:pt x="62201" y="104363"/>
                    <a:pt x="62683" y="104774"/>
                  </a:cubicBezTo>
                  <a:cubicBezTo>
                    <a:pt x="63165" y="105184"/>
                    <a:pt x="63626" y="104883"/>
                    <a:pt x="64392" y="103350"/>
                  </a:cubicBezTo>
                  <a:cubicBezTo>
                    <a:pt x="65159" y="101843"/>
                    <a:pt x="65159" y="103350"/>
                    <a:pt x="66123" y="103870"/>
                  </a:cubicBezTo>
                  <a:cubicBezTo>
                    <a:pt x="67087" y="104363"/>
                    <a:pt x="66978" y="103350"/>
                    <a:pt x="66978" y="102336"/>
                  </a:cubicBezTo>
                  <a:cubicBezTo>
                    <a:pt x="66978" y="101323"/>
                    <a:pt x="67854" y="102035"/>
                    <a:pt x="68139" y="102254"/>
                  </a:cubicBezTo>
                  <a:cubicBezTo>
                    <a:pt x="68424" y="102446"/>
                    <a:pt x="69081" y="101926"/>
                    <a:pt x="69278" y="101241"/>
                  </a:cubicBezTo>
                  <a:cubicBezTo>
                    <a:pt x="69475" y="100529"/>
                    <a:pt x="70045" y="98283"/>
                    <a:pt x="70440" y="97571"/>
                  </a:cubicBezTo>
                  <a:cubicBezTo>
                    <a:pt x="70812" y="96859"/>
                    <a:pt x="71951" y="97161"/>
                    <a:pt x="72718" y="97571"/>
                  </a:cubicBezTo>
                  <a:cubicBezTo>
                    <a:pt x="73485" y="97982"/>
                    <a:pt x="73879" y="96668"/>
                    <a:pt x="74164" y="95956"/>
                  </a:cubicBezTo>
                  <a:cubicBezTo>
                    <a:pt x="74449" y="95244"/>
                    <a:pt x="74931" y="95846"/>
                    <a:pt x="75413" y="96366"/>
                  </a:cubicBezTo>
                  <a:cubicBezTo>
                    <a:pt x="75895" y="96859"/>
                    <a:pt x="76662" y="96257"/>
                    <a:pt x="76750" y="95545"/>
                  </a:cubicBezTo>
                  <a:cubicBezTo>
                    <a:pt x="76837" y="94833"/>
                    <a:pt x="77604" y="95244"/>
                    <a:pt x="78371" y="95025"/>
                  </a:cubicBezTo>
                  <a:cubicBezTo>
                    <a:pt x="79138" y="94833"/>
                    <a:pt x="78656" y="93409"/>
                    <a:pt x="78765" y="92998"/>
                  </a:cubicBezTo>
                  <a:cubicBezTo>
                    <a:pt x="78853" y="92587"/>
                    <a:pt x="78086" y="92587"/>
                    <a:pt x="77714" y="91793"/>
                  </a:cubicBezTo>
                  <a:cubicBezTo>
                    <a:pt x="77319" y="90972"/>
                    <a:pt x="77034" y="90670"/>
                    <a:pt x="77516" y="90369"/>
                  </a:cubicBezTo>
                  <a:cubicBezTo>
                    <a:pt x="77998" y="90068"/>
                    <a:pt x="77407" y="89548"/>
                    <a:pt x="77516" y="88534"/>
                  </a:cubicBezTo>
                  <a:cubicBezTo>
                    <a:pt x="77604" y="87521"/>
                    <a:pt x="77516" y="87329"/>
                    <a:pt x="77889" y="87220"/>
                  </a:cubicBezTo>
                  <a:cubicBezTo>
                    <a:pt x="78283" y="87110"/>
                    <a:pt x="78656" y="86508"/>
                    <a:pt x="78656" y="85686"/>
                  </a:cubicBezTo>
                  <a:cubicBezTo>
                    <a:pt x="78656" y="84892"/>
                    <a:pt x="78765" y="84591"/>
                    <a:pt x="79423" y="83769"/>
                  </a:cubicBezTo>
                  <a:cubicBezTo>
                    <a:pt x="80102" y="82948"/>
                    <a:pt x="80584" y="82866"/>
                    <a:pt x="81241" y="83468"/>
                  </a:cubicBezTo>
                  <a:cubicBezTo>
                    <a:pt x="81920" y="84071"/>
                    <a:pt x="81044" y="85686"/>
                    <a:pt x="81920" y="86700"/>
                  </a:cubicBezTo>
                  <a:cubicBezTo>
                    <a:pt x="82775" y="87740"/>
                    <a:pt x="83826" y="85385"/>
                    <a:pt x="84506" y="84481"/>
                  </a:cubicBezTo>
                  <a:cubicBezTo>
                    <a:pt x="85163" y="83578"/>
                    <a:pt x="85645" y="83468"/>
                    <a:pt x="86215" y="84071"/>
                  </a:cubicBezTo>
                  <a:cubicBezTo>
                    <a:pt x="86806" y="84673"/>
                    <a:pt x="87179" y="83961"/>
                    <a:pt x="87748" y="82948"/>
                  </a:cubicBezTo>
                  <a:cubicBezTo>
                    <a:pt x="88318" y="81935"/>
                    <a:pt x="88909" y="82647"/>
                    <a:pt x="89479" y="83057"/>
                  </a:cubicBezTo>
                  <a:cubicBezTo>
                    <a:pt x="90049" y="83468"/>
                    <a:pt x="90334" y="82647"/>
                    <a:pt x="90246" y="82044"/>
                  </a:cubicBezTo>
                  <a:cubicBezTo>
                    <a:pt x="90136" y="81442"/>
                    <a:pt x="89764" y="81031"/>
                    <a:pt x="89676" y="80209"/>
                  </a:cubicBezTo>
                  <a:cubicBezTo>
                    <a:pt x="89567" y="79415"/>
                    <a:pt x="90246" y="79005"/>
                    <a:pt x="91670" y="78594"/>
                  </a:cubicBezTo>
                  <a:cubicBezTo>
                    <a:pt x="93116" y="78183"/>
                    <a:pt x="91670" y="78594"/>
                    <a:pt x="92831" y="77690"/>
                  </a:cubicBezTo>
                  <a:cubicBezTo>
                    <a:pt x="93971" y="76759"/>
                    <a:pt x="94453" y="78183"/>
                    <a:pt x="94453" y="78183"/>
                  </a:cubicBezTo>
                  <a:cubicBezTo>
                    <a:pt x="94453" y="78183"/>
                    <a:pt x="95307" y="79799"/>
                    <a:pt x="95899" y="80209"/>
                  </a:cubicBezTo>
                  <a:cubicBezTo>
                    <a:pt x="96468" y="80620"/>
                    <a:pt x="96271" y="81031"/>
                    <a:pt x="96271" y="81935"/>
                  </a:cubicBezTo>
                  <a:cubicBezTo>
                    <a:pt x="96271" y="82866"/>
                    <a:pt x="96271" y="83167"/>
                    <a:pt x="96950" y="83578"/>
                  </a:cubicBezTo>
                  <a:cubicBezTo>
                    <a:pt x="97608" y="83961"/>
                    <a:pt x="97323" y="84974"/>
                    <a:pt x="98090" y="85686"/>
                  </a:cubicBezTo>
                  <a:cubicBezTo>
                    <a:pt x="98857" y="86398"/>
                    <a:pt x="99536" y="85686"/>
                    <a:pt x="100390" y="85686"/>
                  </a:cubicBezTo>
                  <a:cubicBezTo>
                    <a:pt x="100763" y="85686"/>
                    <a:pt x="101376" y="85604"/>
                    <a:pt x="101924" y="85495"/>
                  </a:cubicBezTo>
                  <a:cubicBezTo>
                    <a:pt x="102077" y="85193"/>
                    <a:pt x="102274" y="84920"/>
                    <a:pt x="102450" y="84673"/>
                  </a:cubicBezTo>
                  <a:cubicBezTo>
                    <a:pt x="102932" y="84016"/>
                    <a:pt x="102691" y="83605"/>
                    <a:pt x="102165" y="82701"/>
                  </a:cubicBezTo>
                  <a:cubicBezTo>
                    <a:pt x="101639" y="81798"/>
                    <a:pt x="101814" y="81031"/>
                    <a:pt x="101814" y="80565"/>
                  </a:cubicBezTo>
                  <a:cubicBezTo>
                    <a:pt x="101814" y="80127"/>
                    <a:pt x="102012" y="79853"/>
                    <a:pt x="101442" y="79497"/>
                  </a:cubicBezTo>
                  <a:cubicBezTo>
                    <a:pt x="100872" y="79141"/>
                    <a:pt x="101398" y="78594"/>
                    <a:pt x="101530" y="78183"/>
                  </a:cubicBezTo>
                  <a:cubicBezTo>
                    <a:pt x="101683" y="77772"/>
                    <a:pt x="102055" y="77279"/>
                    <a:pt x="102450" y="77991"/>
                  </a:cubicBezTo>
                  <a:cubicBezTo>
                    <a:pt x="102822" y="78703"/>
                    <a:pt x="103348" y="78402"/>
                    <a:pt x="104027" y="79196"/>
                  </a:cubicBezTo>
                  <a:cubicBezTo>
                    <a:pt x="104685" y="80018"/>
                    <a:pt x="104641" y="80319"/>
                    <a:pt x="105210" y="81332"/>
                  </a:cubicBezTo>
                  <a:cubicBezTo>
                    <a:pt x="105802" y="82345"/>
                    <a:pt x="106328" y="80319"/>
                    <a:pt x="106459" y="79607"/>
                  </a:cubicBezTo>
                  <a:cubicBezTo>
                    <a:pt x="106613" y="78895"/>
                    <a:pt x="107511" y="78073"/>
                    <a:pt x="107905" y="77526"/>
                  </a:cubicBezTo>
                  <a:cubicBezTo>
                    <a:pt x="108278" y="76978"/>
                    <a:pt x="108519" y="77060"/>
                    <a:pt x="109154" y="76704"/>
                  </a:cubicBezTo>
                  <a:cubicBezTo>
                    <a:pt x="109768" y="76348"/>
                    <a:pt x="109965" y="75746"/>
                    <a:pt x="110052" y="75089"/>
                  </a:cubicBezTo>
                  <a:cubicBezTo>
                    <a:pt x="110140" y="74431"/>
                    <a:pt x="110491" y="74623"/>
                    <a:pt x="110907" y="74623"/>
                  </a:cubicBezTo>
                  <a:cubicBezTo>
                    <a:pt x="111345" y="74623"/>
                    <a:pt x="111871" y="74897"/>
                    <a:pt x="112309" y="74020"/>
                  </a:cubicBezTo>
                  <a:cubicBezTo>
                    <a:pt x="112725" y="73172"/>
                    <a:pt x="113207" y="74240"/>
                    <a:pt x="114128" y="74322"/>
                  </a:cubicBezTo>
                  <a:cubicBezTo>
                    <a:pt x="115026" y="74431"/>
                    <a:pt x="114610" y="72049"/>
                    <a:pt x="114741" y="71583"/>
                  </a:cubicBezTo>
                  <a:cubicBezTo>
                    <a:pt x="114895" y="71145"/>
                    <a:pt x="115508" y="71583"/>
                    <a:pt x="115837" y="71830"/>
                  </a:cubicBezTo>
                  <a:cubicBezTo>
                    <a:pt x="116187" y="72104"/>
                    <a:pt x="116603" y="71748"/>
                    <a:pt x="117085" y="71583"/>
                  </a:cubicBezTo>
                  <a:cubicBezTo>
                    <a:pt x="117568" y="71446"/>
                    <a:pt x="118006" y="70926"/>
                    <a:pt x="118006" y="70077"/>
                  </a:cubicBezTo>
                  <a:cubicBezTo>
                    <a:pt x="118006" y="69201"/>
                    <a:pt x="118466" y="69447"/>
                    <a:pt x="119233" y="68845"/>
                  </a:cubicBezTo>
                  <a:cubicBezTo>
                    <a:pt x="120000" y="68242"/>
                    <a:pt x="119715" y="67585"/>
                    <a:pt x="119627" y="66928"/>
                  </a:cubicBezTo>
                  <a:cubicBezTo>
                    <a:pt x="119517" y="66271"/>
                    <a:pt x="118904" y="66818"/>
                    <a:pt x="118466" y="66572"/>
                  </a:cubicBezTo>
                  <a:cubicBezTo>
                    <a:pt x="118050" y="66325"/>
                    <a:pt x="118532" y="64847"/>
                    <a:pt x="118247" y="64025"/>
                  </a:cubicBezTo>
                  <a:cubicBezTo>
                    <a:pt x="117940" y="63204"/>
                    <a:pt x="117370" y="63067"/>
                    <a:pt x="117283" y="62108"/>
                  </a:cubicBezTo>
                  <a:cubicBezTo>
                    <a:pt x="117173" y="61122"/>
                    <a:pt x="116034" y="60876"/>
                    <a:pt x="115880" y="60082"/>
                  </a:cubicBezTo>
                  <a:cubicBezTo>
                    <a:pt x="115749" y="59260"/>
                    <a:pt x="114982" y="60082"/>
                    <a:pt x="114741" y="60684"/>
                  </a:cubicBezTo>
                  <a:cubicBezTo>
                    <a:pt x="114500" y="61287"/>
                    <a:pt x="113733" y="61478"/>
                    <a:pt x="112966" y="62163"/>
                  </a:cubicBezTo>
                  <a:cubicBezTo>
                    <a:pt x="112200" y="62820"/>
                    <a:pt x="112112" y="62163"/>
                    <a:pt x="111959" y="61232"/>
                  </a:cubicBezTo>
                  <a:cubicBezTo>
                    <a:pt x="111827" y="60328"/>
                    <a:pt x="111192" y="60219"/>
                    <a:pt x="110973" y="59671"/>
                  </a:cubicBezTo>
                  <a:cubicBezTo>
                    <a:pt x="110732" y="59096"/>
                    <a:pt x="110491" y="58849"/>
                    <a:pt x="110250" y="58083"/>
                  </a:cubicBezTo>
                  <a:cubicBezTo>
                    <a:pt x="110009" y="57316"/>
                    <a:pt x="110863" y="55919"/>
                    <a:pt x="110907" y="55235"/>
                  </a:cubicBezTo>
                  <a:cubicBezTo>
                    <a:pt x="110973" y="54577"/>
                    <a:pt x="110491" y="54495"/>
                    <a:pt x="109965" y="54194"/>
                  </a:cubicBezTo>
                  <a:cubicBezTo>
                    <a:pt x="109439" y="53865"/>
                    <a:pt x="109373" y="53865"/>
                    <a:pt x="109286" y="53126"/>
                  </a:cubicBezTo>
                  <a:cubicBezTo>
                    <a:pt x="109198" y="52359"/>
                    <a:pt x="108563" y="53071"/>
                    <a:pt x="107796" y="52770"/>
                  </a:cubicBezTo>
                  <a:cubicBezTo>
                    <a:pt x="107029" y="52469"/>
                    <a:pt x="108234" y="50990"/>
                    <a:pt x="108431" y="50579"/>
                  </a:cubicBezTo>
                  <a:cubicBezTo>
                    <a:pt x="108628" y="50168"/>
                    <a:pt x="109001" y="50880"/>
                    <a:pt x="109570" y="51236"/>
                  </a:cubicBezTo>
                  <a:cubicBezTo>
                    <a:pt x="110140" y="51592"/>
                    <a:pt x="110096" y="51401"/>
                    <a:pt x="110534" y="50880"/>
                  </a:cubicBezTo>
                  <a:cubicBezTo>
                    <a:pt x="110973" y="50387"/>
                    <a:pt x="110907" y="51099"/>
                    <a:pt x="111871" y="51757"/>
                  </a:cubicBezTo>
                  <a:cubicBezTo>
                    <a:pt x="112835" y="52414"/>
                    <a:pt x="112441" y="50634"/>
                    <a:pt x="112397" y="49703"/>
                  </a:cubicBezTo>
                  <a:cubicBezTo>
                    <a:pt x="112353" y="48799"/>
                    <a:pt x="112966" y="49018"/>
                    <a:pt x="113317" y="48334"/>
                  </a:cubicBezTo>
                  <a:cubicBezTo>
                    <a:pt x="113646" y="47676"/>
                    <a:pt x="112879" y="47676"/>
                    <a:pt x="112550" y="47293"/>
                  </a:cubicBezTo>
                  <a:cubicBezTo>
                    <a:pt x="112200" y="46882"/>
                    <a:pt x="112441" y="46115"/>
                    <a:pt x="112594" y="45513"/>
                  </a:cubicBezTo>
                  <a:cubicBezTo>
                    <a:pt x="112725" y="44883"/>
                    <a:pt x="113930" y="45047"/>
                    <a:pt x="114412" y="44856"/>
                  </a:cubicBezTo>
                  <a:cubicBezTo>
                    <a:pt x="114895" y="44637"/>
                    <a:pt x="115070" y="44034"/>
                    <a:pt x="115070" y="43569"/>
                  </a:cubicBezTo>
                  <a:cubicBezTo>
                    <a:pt x="115070" y="43130"/>
                    <a:pt x="114938" y="43158"/>
                    <a:pt x="114259" y="43678"/>
                  </a:cubicBezTo>
                  <a:cubicBezTo>
                    <a:pt x="113602" y="44171"/>
                    <a:pt x="113448" y="43870"/>
                    <a:pt x="112397" y="43623"/>
                  </a:cubicBezTo>
                  <a:cubicBezTo>
                    <a:pt x="111345" y="43377"/>
                    <a:pt x="111389" y="43158"/>
                    <a:pt x="111016" y="42774"/>
                  </a:cubicBezTo>
                  <a:cubicBezTo>
                    <a:pt x="110622" y="42364"/>
                    <a:pt x="109680" y="41843"/>
                    <a:pt x="109286" y="41296"/>
                  </a:cubicBezTo>
                  <a:cubicBezTo>
                    <a:pt x="108913" y="40721"/>
                    <a:pt x="109329" y="39570"/>
                    <a:pt x="109855" y="39050"/>
                  </a:cubicBezTo>
                  <a:cubicBezTo>
                    <a:pt x="110381" y="38557"/>
                    <a:pt x="110775" y="37736"/>
                    <a:pt x="111192" y="36887"/>
                  </a:cubicBezTo>
                  <a:cubicBezTo>
                    <a:pt x="111630" y="36010"/>
                    <a:pt x="112725" y="34696"/>
                    <a:pt x="113492" y="33628"/>
                  </a:cubicBezTo>
                  <a:cubicBezTo>
                    <a:pt x="114259" y="32560"/>
                    <a:pt x="114303" y="31793"/>
                    <a:pt x="114895" y="30999"/>
                  </a:cubicBezTo>
                  <a:cubicBezTo>
                    <a:pt x="115464" y="30178"/>
                    <a:pt x="115311" y="31382"/>
                    <a:pt x="115464" y="32094"/>
                  </a:cubicBezTo>
                  <a:cubicBezTo>
                    <a:pt x="115596" y="32806"/>
                    <a:pt x="116078" y="33080"/>
                    <a:pt x="116560" y="33382"/>
                  </a:cubicBezTo>
                  <a:cubicBezTo>
                    <a:pt x="117042" y="33683"/>
                    <a:pt x="116888" y="32094"/>
                    <a:pt x="116560" y="31547"/>
                  </a:cubicBezTo>
                  <a:cubicBezTo>
                    <a:pt x="116231" y="30999"/>
                    <a:pt x="116319" y="30013"/>
                    <a:pt x="116231" y="29219"/>
                  </a:cubicBezTo>
                  <a:cubicBezTo>
                    <a:pt x="116121" y="28397"/>
                    <a:pt x="116560" y="27549"/>
                    <a:pt x="116560" y="26891"/>
                  </a:cubicBezTo>
                  <a:cubicBezTo>
                    <a:pt x="116560" y="26207"/>
                    <a:pt x="117042" y="26015"/>
                    <a:pt x="117655" y="25522"/>
                  </a:cubicBezTo>
                  <a:cubicBezTo>
                    <a:pt x="118291" y="25002"/>
                    <a:pt x="118050" y="22975"/>
                    <a:pt x="117524" y="22209"/>
                  </a:cubicBezTo>
                  <a:cubicBezTo>
                    <a:pt x="116998" y="21442"/>
                    <a:pt x="117239" y="20182"/>
                    <a:pt x="117129" y="19005"/>
                  </a:cubicBezTo>
                  <a:cubicBezTo>
                    <a:pt x="117042" y="17854"/>
                    <a:pt x="117568" y="16567"/>
                    <a:pt x="117852" y="16074"/>
                  </a:cubicBezTo>
                  <a:cubicBezTo>
                    <a:pt x="118137" y="15554"/>
                    <a:pt x="118466" y="14760"/>
                    <a:pt x="118093" y="13993"/>
                  </a:cubicBezTo>
                  <a:cubicBezTo>
                    <a:pt x="117699" y="13226"/>
                    <a:pt x="118773" y="12733"/>
                    <a:pt x="118707" y="11967"/>
                  </a:cubicBezTo>
                  <a:cubicBezTo>
                    <a:pt x="118663" y="11200"/>
                    <a:pt x="117655" y="10953"/>
                    <a:pt x="116757" y="10077"/>
                  </a:cubicBezTo>
                  <a:cubicBezTo>
                    <a:pt x="115837" y="9228"/>
                    <a:pt x="116428" y="8817"/>
                    <a:pt x="114982" y="8653"/>
                  </a:cubicBezTo>
                  <a:cubicBezTo>
                    <a:pt x="113536" y="8516"/>
                    <a:pt x="113689" y="10022"/>
                    <a:pt x="112835" y="11090"/>
                  </a:cubicBezTo>
                  <a:cubicBezTo>
                    <a:pt x="111959" y="12158"/>
                    <a:pt x="111389" y="11693"/>
                    <a:pt x="110250" y="12021"/>
                  </a:cubicBezTo>
                  <a:cubicBezTo>
                    <a:pt x="109088" y="12323"/>
                    <a:pt x="107664" y="12925"/>
                    <a:pt x="106503" y="12761"/>
                  </a:cubicBezTo>
                  <a:cubicBezTo>
                    <a:pt x="105364" y="12624"/>
                    <a:pt x="104794" y="11556"/>
                    <a:pt x="104641" y="10652"/>
                  </a:cubicBezTo>
                  <a:cubicBezTo>
                    <a:pt x="104509" y="9721"/>
                    <a:pt x="104224" y="8653"/>
                    <a:pt x="104224" y="7284"/>
                  </a:cubicBezTo>
                  <a:cubicBezTo>
                    <a:pt x="104224" y="5915"/>
                    <a:pt x="103918" y="6517"/>
                    <a:pt x="103348" y="6517"/>
                  </a:cubicBezTo>
                  <a:cubicBezTo>
                    <a:pt x="102778" y="6517"/>
                    <a:pt x="102625" y="6216"/>
                    <a:pt x="102209" y="5449"/>
                  </a:cubicBezTo>
                  <a:cubicBezTo>
                    <a:pt x="101771" y="4710"/>
                    <a:pt x="101201" y="5449"/>
                    <a:pt x="101201" y="6380"/>
                  </a:cubicBezTo>
                  <a:cubicBezTo>
                    <a:pt x="101201" y="7284"/>
                    <a:pt x="100763" y="7749"/>
                    <a:pt x="100193" y="6846"/>
                  </a:cubicBezTo>
                  <a:cubicBezTo>
                    <a:pt x="99623" y="5915"/>
                    <a:pt x="99470" y="6216"/>
                    <a:pt x="98046" y="5915"/>
                  </a:cubicBezTo>
                  <a:cubicBezTo>
                    <a:pt x="96600" y="5613"/>
                    <a:pt x="98046" y="4080"/>
                    <a:pt x="98769" y="3039"/>
                  </a:cubicBezTo>
                  <a:cubicBezTo>
                    <a:pt x="99470" y="1971"/>
                    <a:pt x="98900" y="1670"/>
                    <a:pt x="98046" y="903"/>
                  </a:cubicBezTo>
                  <a:cubicBezTo>
                    <a:pt x="97805" y="684"/>
                    <a:pt x="97586" y="356"/>
                    <a:pt x="97389" y="0"/>
                  </a:cubicBezTo>
                  <a:cubicBezTo>
                    <a:pt x="96797" y="109"/>
                    <a:pt x="96162" y="136"/>
                    <a:pt x="95855" y="602"/>
                  </a:cubicBezTo>
                  <a:cubicBezTo>
                    <a:pt x="95417" y="1204"/>
                    <a:pt x="94234" y="3450"/>
                    <a:pt x="93773" y="4025"/>
                  </a:cubicBezTo>
                  <a:cubicBezTo>
                    <a:pt x="93313" y="4600"/>
                    <a:pt x="92700" y="4901"/>
                    <a:pt x="92941" y="5504"/>
                  </a:cubicBezTo>
                  <a:cubicBezTo>
                    <a:pt x="93204" y="6106"/>
                    <a:pt x="93554" y="6599"/>
                    <a:pt x="94014" y="6188"/>
                  </a:cubicBezTo>
                  <a:cubicBezTo>
                    <a:pt x="94496" y="5778"/>
                    <a:pt x="95526" y="5422"/>
                    <a:pt x="95745" y="6188"/>
                  </a:cubicBezTo>
                  <a:cubicBezTo>
                    <a:pt x="95964" y="6955"/>
                    <a:pt x="95745" y="6791"/>
                    <a:pt x="95789" y="7366"/>
                  </a:cubicBezTo>
                  <a:cubicBezTo>
                    <a:pt x="95811" y="7941"/>
                    <a:pt x="96381" y="7968"/>
                    <a:pt x="96578" y="8626"/>
                  </a:cubicBezTo>
                  <a:cubicBezTo>
                    <a:pt x="96753" y="9256"/>
                    <a:pt x="96600" y="10296"/>
                    <a:pt x="96315" y="10762"/>
                  </a:cubicBezTo>
                  <a:cubicBezTo>
                    <a:pt x="96030" y="11200"/>
                    <a:pt x="94913" y="11967"/>
                    <a:pt x="94628" y="12733"/>
                  </a:cubicBezTo>
                  <a:cubicBezTo>
                    <a:pt x="94343" y="13500"/>
                    <a:pt x="94234" y="14459"/>
                    <a:pt x="94277" y="14815"/>
                  </a:cubicBezTo>
                  <a:cubicBezTo>
                    <a:pt x="94299" y="15198"/>
                    <a:pt x="94277" y="15472"/>
                    <a:pt x="93949" y="15691"/>
                  </a:cubicBezTo>
                  <a:cubicBezTo>
                    <a:pt x="93620" y="15937"/>
                    <a:pt x="93554" y="16266"/>
                    <a:pt x="93708" y="16841"/>
                  </a:cubicBezTo>
                  <a:cubicBezTo>
                    <a:pt x="93839" y="17416"/>
                    <a:pt x="93708" y="17635"/>
                    <a:pt x="93423" y="17937"/>
                  </a:cubicBezTo>
                  <a:cubicBezTo>
                    <a:pt x="93116" y="18265"/>
                    <a:pt x="93094" y="18429"/>
                    <a:pt x="93204" y="19059"/>
                  </a:cubicBezTo>
                  <a:cubicBezTo>
                    <a:pt x="93313" y="19662"/>
                    <a:pt x="93204" y="19990"/>
                    <a:pt x="92875" y="20456"/>
                  </a:cubicBezTo>
                  <a:cubicBezTo>
                    <a:pt x="92547" y="20921"/>
                    <a:pt x="92218" y="21360"/>
                    <a:pt x="92262" y="21880"/>
                  </a:cubicBezTo>
                  <a:cubicBezTo>
                    <a:pt x="92306" y="22373"/>
                    <a:pt x="92130" y="22619"/>
                    <a:pt x="92415" y="22921"/>
                  </a:cubicBezTo>
                  <a:cubicBezTo>
                    <a:pt x="92700" y="23249"/>
                    <a:pt x="93094" y="23003"/>
                    <a:pt x="93160" y="23742"/>
                  </a:cubicBezTo>
                  <a:cubicBezTo>
                    <a:pt x="93226" y="24454"/>
                    <a:pt x="93050" y="25139"/>
                    <a:pt x="92525" y="25413"/>
                  </a:cubicBezTo>
                  <a:cubicBezTo>
                    <a:pt x="91977" y="25686"/>
                    <a:pt x="91188" y="25686"/>
                    <a:pt x="90794" y="26207"/>
                  </a:cubicBezTo>
                  <a:cubicBezTo>
                    <a:pt x="90399" y="26727"/>
                    <a:pt x="89150" y="28041"/>
                    <a:pt x="88668" y="28671"/>
                  </a:cubicBezTo>
                  <a:cubicBezTo>
                    <a:pt x="88208" y="29329"/>
                    <a:pt x="87880" y="30424"/>
                    <a:pt x="86697" y="29849"/>
                  </a:cubicBezTo>
                  <a:cubicBezTo>
                    <a:pt x="85513" y="29301"/>
                    <a:pt x="86280" y="28918"/>
                    <a:pt x="85185" y="28973"/>
                  </a:cubicBezTo>
                  <a:cubicBezTo>
                    <a:pt x="84352" y="29055"/>
                    <a:pt x="83388" y="28836"/>
                    <a:pt x="82753" y="28370"/>
                  </a:cubicBezTo>
                  <a:cubicBezTo>
                    <a:pt x="82621" y="29055"/>
                    <a:pt x="82490" y="29739"/>
                    <a:pt x="82468" y="30123"/>
                  </a:cubicBezTo>
                  <a:cubicBezTo>
                    <a:pt x="82402" y="31054"/>
                    <a:pt x="81898" y="32341"/>
                    <a:pt x="81614" y="33546"/>
                  </a:cubicBezTo>
                  <a:cubicBezTo>
                    <a:pt x="81307" y="34778"/>
                    <a:pt x="81175" y="35545"/>
                    <a:pt x="80956" y="36668"/>
                  </a:cubicBezTo>
                  <a:cubicBezTo>
                    <a:pt x="80737" y="37818"/>
                    <a:pt x="80518" y="37900"/>
                    <a:pt x="80518" y="38968"/>
                  </a:cubicBezTo>
                  <a:cubicBezTo>
                    <a:pt x="80518" y="40036"/>
                    <a:pt x="80321" y="40036"/>
                    <a:pt x="79664" y="39954"/>
                  </a:cubicBezTo>
                  <a:cubicBezTo>
                    <a:pt x="79028" y="39872"/>
                    <a:pt x="79379" y="40721"/>
                    <a:pt x="79532" y="41241"/>
                  </a:cubicBezTo>
                  <a:cubicBezTo>
                    <a:pt x="79664" y="41761"/>
                    <a:pt x="79948" y="42446"/>
                    <a:pt x="80671" y="43295"/>
                  </a:cubicBezTo>
                  <a:cubicBezTo>
                    <a:pt x="81394" y="44144"/>
                    <a:pt x="81614" y="43377"/>
                    <a:pt x="82183" y="42692"/>
                  </a:cubicBezTo>
                  <a:cubicBezTo>
                    <a:pt x="82753" y="42008"/>
                    <a:pt x="82972" y="42090"/>
                    <a:pt x="83476" y="42309"/>
                  </a:cubicBezTo>
                  <a:cubicBezTo>
                    <a:pt x="83980" y="42528"/>
                    <a:pt x="84834" y="41706"/>
                    <a:pt x="85272" y="41624"/>
                  </a:cubicBezTo>
                  <a:cubicBezTo>
                    <a:pt x="85689" y="41542"/>
                    <a:pt x="86565" y="42309"/>
                    <a:pt x="86981" y="42829"/>
                  </a:cubicBezTo>
                  <a:cubicBezTo>
                    <a:pt x="87420" y="43377"/>
                    <a:pt x="87989" y="42829"/>
                    <a:pt x="87989" y="42528"/>
                  </a:cubicBezTo>
                  <a:cubicBezTo>
                    <a:pt x="87989" y="42227"/>
                    <a:pt x="88559" y="40858"/>
                    <a:pt x="88844" y="40173"/>
                  </a:cubicBezTo>
                  <a:cubicBezTo>
                    <a:pt x="89150" y="39488"/>
                    <a:pt x="89852" y="39790"/>
                    <a:pt x="90575" y="39570"/>
                  </a:cubicBezTo>
                  <a:cubicBezTo>
                    <a:pt x="91298" y="39351"/>
                    <a:pt x="92306" y="39707"/>
                    <a:pt x="92525" y="40173"/>
                  </a:cubicBezTo>
                  <a:cubicBezTo>
                    <a:pt x="92722" y="40638"/>
                    <a:pt x="94014" y="41077"/>
                    <a:pt x="94518" y="41022"/>
                  </a:cubicBezTo>
                  <a:cubicBezTo>
                    <a:pt x="95022" y="40940"/>
                    <a:pt x="95176" y="41706"/>
                    <a:pt x="95176" y="42227"/>
                  </a:cubicBezTo>
                  <a:cubicBezTo>
                    <a:pt x="95176" y="42774"/>
                    <a:pt x="96381" y="42829"/>
                    <a:pt x="97257" y="43596"/>
                  </a:cubicBezTo>
                  <a:cubicBezTo>
                    <a:pt x="98112" y="44363"/>
                    <a:pt x="98177" y="44828"/>
                    <a:pt x="98835" y="45431"/>
                  </a:cubicBezTo>
                  <a:cubicBezTo>
                    <a:pt x="99470" y="46033"/>
                    <a:pt x="99558" y="47019"/>
                    <a:pt x="99185" y="47868"/>
                  </a:cubicBezTo>
                  <a:cubicBezTo>
                    <a:pt x="98835" y="48690"/>
                    <a:pt x="98396" y="48690"/>
                    <a:pt x="97038" y="48690"/>
                  </a:cubicBezTo>
                  <a:cubicBezTo>
                    <a:pt x="95680" y="48690"/>
                    <a:pt x="95811" y="48690"/>
                    <a:pt x="95526" y="48251"/>
                  </a:cubicBezTo>
                  <a:cubicBezTo>
                    <a:pt x="95241" y="47786"/>
                    <a:pt x="94453" y="48553"/>
                    <a:pt x="94453" y="48553"/>
                  </a:cubicBezTo>
                  <a:cubicBezTo>
                    <a:pt x="94453" y="48553"/>
                    <a:pt x="93817" y="48635"/>
                    <a:pt x="92656" y="48388"/>
                  </a:cubicBezTo>
                  <a:cubicBezTo>
                    <a:pt x="91517" y="48169"/>
                    <a:pt x="91648" y="49155"/>
                    <a:pt x="90859" y="50004"/>
                  </a:cubicBezTo>
                  <a:cubicBezTo>
                    <a:pt x="90071" y="50826"/>
                    <a:pt x="90136" y="50743"/>
                    <a:pt x="90005" y="50141"/>
                  </a:cubicBezTo>
                  <a:cubicBezTo>
                    <a:pt x="89852" y="49539"/>
                    <a:pt x="88844" y="50387"/>
                    <a:pt x="88778" y="51455"/>
                  </a:cubicBezTo>
                  <a:cubicBezTo>
                    <a:pt x="88712" y="52496"/>
                    <a:pt x="88427" y="51976"/>
                    <a:pt x="87201" y="51976"/>
                  </a:cubicBezTo>
                  <a:cubicBezTo>
                    <a:pt x="85974" y="51976"/>
                    <a:pt x="87135" y="52578"/>
                    <a:pt x="85842" y="53509"/>
                  </a:cubicBezTo>
                  <a:cubicBezTo>
                    <a:pt x="84549" y="54413"/>
                    <a:pt x="84396" y="55399"/>
                    <a:pt x="84681" y="56166"/>
                  </a:cubicBezTo>
                  <a:cubicBezTo>
                    <a:pt x="84988" y="56932"/>
                    <a:pt x="85119" y="56987"/>
                    <a:pt x="84199" y="57453"/>
                  </a:cubicBezTo>
                  <a:cubicBezTo>
                    <a:pt x="83257" y="57918"/>
                    <a:pt x="83542" y="58685"/>
                    <a:pt x="82117" y="59671"/>
                  </a:cubicBezTo>
                  <a:cubicBezTo>
                    <a:pt x="80671" y="60657"/>
                    <a:pt x="79883" y="60273"/>
                    <a:pt x="78743" y="60191"/>
                  </a:cubicBezTo>
                  <a:cubicBezTo>
                    <a:pt x="77582" y="60109"/>
                    <a:pt x="77801" y="61177"/>
                    <a:pt x="77078" y="62108"/>
                  </a:cubicBezTo>
                  <a:cubicBezTo>
                    <a:pt x="76355" y="63012"/>
                    <a:pt x="76793" y="63395"/>
                    <a:pt x="75654" y="63861"/>
                  </a:cubicBezTo>
                  <a:cubicBezTo>
                    <a:pt x="74493" y="64299"/>
                    <a:pt x="74712" y="64847"/>
                    <a:pt x="73638" y="65367"/>
                  </a:cubicBezTo>
                  <a:cubicBezTo>
                    <a:pt x="72565" y="65915"/>
                    <a:pt x="71557" y="65668"/>
                    <a:pt x="70702" y="65531"/>
                  </a:cubicBezTo>
                  <a:cubicBezTo>
                    <a:pt x="69826" y="65367"/>
                    <a:pt x="69541" y="65367"/>
                    <a:pt x="68972" y="64545"/>
                  </a:cubicBezTo>
                  <a:cubicBezTo>
                    <a:pt x="68402" y="63696"/>
                    <a:pt x="68029" y="64162"/>
                    <a:pt x="67044" y="64162"/>
                  </a:cubicBezTo>
                  <a:cubicBezTo>
                    <a:pt x="66036" y="64162"/>
                    <a:pt x="65532" y="64984"/>
                    <a:pt x="65313" y="65750"/>
                  </a:cubicBezTo>
                  <a:cubicBezTo>
                    <a:pt x="65094" y="66517"/>
                    <a:pt x="64962" y="67284"/>
                    <a:pt x="64524" y="68407"/>
                  </a:cubicBezTo>
                  <a:cubicBezTo>
                    <a:pt x="64086" y="69557"/>
                    <a:pt x="64524" y="69256"/>
                    <a:pt x="64874" y="70406"/>
                  </a:cubicBezTo>
                  <a:cubicBezTo>
                    <a:pt x="65247" y="71528"/>
                    <a:pt x="65817" y="71227"/>
                    <a:pt x="66540" y="71830"/>
                  </a:cubicBezTo>
                  <a:cubicBezTo>
                    <a:pt x="67241" y="72460"/>
                    <a:pt x="67328" y="72679"/>
                    <a:pt x="67109" y="73445"/>
                  </a:cubicBezTo>
                  <a:cubicBezTo>
                    <a:pt x="66890" y="74212"/>
                    <a:pt x="65882" y="74732"/>
                    <a:pt x="65159" y="75280"/>
                  </a:cubicBezTo>
                  <a:cubicBezTo>
                    <a:pt x="64458" y="75801"/>
                    <a:pt x="63867" y="76266"/>
                    <a:pt x="63165" y="76869"/>
                  </a:cubicBezTo>
                  <a:cubicBezTo>
                    <a:pt x="62442" y="77471"/>
                    <a:pt x="62442" y="78457"/>
                    <a:pt x="61435" y="79990"/>
                  </a:cubicBezTo>
                  <a:cubicBezTo>
                    <a:pt x="60427" y="81524"/>
                    <a:pt x="60427" y="81661"/>
                    <a:pt x="59200" y="81962"/>
                  </a:cubicBezTo>
                  <a:cubicBezTo>
                    <a:pt x="57995" y="82263"/>
                    <a:pt x="58214" y="82345"/>
                    <a:pt x="57272" y="83194"/>
                  </a:cubicBezTo>
                  <a:cubicBezTo>
                    <a:pt x="56330" y="84016"/>
                    <a:pt x="55409" y="83496"/>
                    <a:pt x="54402" y="84016"/>
                  </a:cubicBezTo>
                  <a:cubicBezTo>
                    <a:pt x="53394" y="84564"/>
                    <a:pt x="52890" y="84317"/>
                    <a:pt x="52167" y="84016"/>
                  </a:cubicBezTo>
                  <a:cubicBezTo>
                    <a:pt x="51466" y="83715"/>
                    <a:pt x="51093" y="84098"/>
                    <a:pt x="50524" y="84317"/>
                  </a:cubicBezTo>
                  <a:cubicBezTo>
                    <a:pt x="49954" y="84564"/>
                    <a:pt x="48946" y="84646"/>
                    <a:pt x="47719" y="84317"/>
                  </a:cubicBezTo>
                  <a:cubicBezTo>
                    <a:pt x="46514" y="84016"/>
                    <a:pt x="47084" y="84399"/>
                    <a:pt x="46361" y="85002"/>
                  </a:cubicBezTo>
                  <a:cubicBezTo>
                    <a:pt x="45638" y="85632"/>
                    <a:pt x="45353" y="85549"/>
                    <a:pt x="43644" y="85851"/>
                  </a:cubicBezTo>
                  <a:cubicBezTo>
                    <a:pt x="41913" y="86152"/>
                    <a:pt x="39963" y="87987"/>
                    <a:pt x="38473" y="88753"/>
                  </a:cubicBezTo>
                  <a:cubicBezTo>
                    <a:pt x="36961" y="89493"/>
                    <a:pt x="37531" y="89821"/>
                    <a:pt x="36392" y="91109"/>
                  </a:cubicBezTo>
                  <a:cubicBezTo>
                    <a:pt x="35230" y="92396"/>
                    <a:pt x="34880" y="91246"/>
                    <a:pt x="34025" y="91026"/>
                  </a:cubicBezTo>
                  <a:cubicBezTo>
                    <a:pt x="33149" y="90807"/>
                    <a:pt x="33806" y="90342"/>
                    <a:pt x="33653" y="89274"/>
                  </a:cubicBezTo>
                  <a:cubicBezTo>
                    <a:pt x="33522" y="88206"/>
                    <a:pt x="32733" y="89192"/>
                    <a:pt x="32141" y="89575"/>
                  </a:cubicBezTo>
                  <a:cubicBezTo>
                    <a:pt x="31572" y="89958"/>
                    <a:pt x="30783" y="89821"/>
                    <a:pt x="30060" y="89821"/>
                  </a:cubicBezTo>
                  <a:cubicBezTo>
                    <a:pt x="29359" y="89821"/>
                    <a:pt x="27277" y="88808"/>
                    <a:pt x="26620" y="88425"/>
                  </a:cubicBezTo>
                  <a:cubicBezTo>
                    <a:pt x="25985" y="88069"/>
                    <a:pt x="24604" y="87905"/>
                    <a:pt x="23027" y="87384"/>
                  </a:cubicBezTo>
                  <a:cubicBezTo>
                    <a:pt x="21449" y="86837"/>
                    <a:pt x="22457" y="86316"/>
                    <a:pt x="21668" y="85385"/>
                  </a:cubicBezTo>
                  <a:cubicBezTo>
                    <a:pt x="20880" y="84481"/>
                    <a:pt x="19872" y="84783"/>
                    <a:pt x="18864" y="84701"/>
                  </a:cubicBezTo>
                  <a:cubicBezTo>
                    <a:pt x="17856" y="84646"/>
                    <a:pt x="17505" y="84646"/>
                    <a:pt x="16498" y="84481"/>
                  </a:cubicBezTo>
                  <a:cubicBezTo>
                    <a:pt x="15490" y="84317"/>
                    <a:pt x="15490" y="84180"/>
                    <a:pt x="14197" y="83715"/>
                  </a:cubicBezTo>
                  <a:cubicBezTo>
                    <a:pt x="12904" y="83249"/>
                    <a:pt x="11897" y="84098"/>
                    <a:pt x="10757" y="84564"/>
                  </a:cubicBezTo>
                  <a:cubicBezTo>
                    <a:pt x="9618" y="85002"/>
                    <a:pt x="9530" y="84481"/>
                    <a:pt x="8325" y="84399"/>
                  </a:cubicBezTo>
                  <a:cubicBezTo>
                    <a:pt x="7098" y="84317"/>
                    <a:pt x="6441" y="84262"/>
                    <a:pt x="5367" y="84098"/>
                  </a:cubicBezTo>
                  <a:cubicBezTo>
                    <a:pt x="4294" y="83934"/>
                    <a:pt x="3790" y="84098"/>
                    <a:pt x="3001" y="83331"/>
                  </a:cubicBezTo>
                  <a:cubicBezTo>
                    <a:pt x="2212" y="82565"/>
                    <a:pt x="1796" y="83496"/>
                    <a:pt x="1292" y="83633"/>
                  </a:cubicBezTo>
                  <a:cubicBezTo>
                    <a:pt x="985" y="83742"/>
                    <a:pt x="744" y="83715"/>
                    <a:pt x="394" y="83523"/>
                  </a:cubicBezTo>
                  <a:cubicBezTo>
                    <a:pt x="416" y="84892"/>
                    <a:pt x="744" y="86645"/>
                    <a:pt x="942" y="87329"/>
                  </a:cubicBezTo>
                  <a:cubicBezTo>
                    <a:pt x="1226" y="88233"/>
                    <a:pt x="1139" y="88753"/>
                    <a:pt x="569" y="89548"/>
                  </a:cubicBezTo>
                  <a:close/>
                </a:path>
              </a:pathLst>
            </a:custGeom>
            <a:solidFill>
              <a:schemeClr val="accent4"/>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29" name="Shape 2929"/>
            <p:cNvSpPr/>
            <p:nvPr/>
          </p:nvSpPr>
          <p:spPr>
            <a:xfrm>
              <a:off x="3795" y="3406"/>
              <a:ext cx="874" cy="658"/>
            </a:xfrm>
            <a:custGeom>
              <a:avLst/>
              <a:gdLst/>
              <a:ahLst/>
              <a:cxnLst/>
              <a:rect l="0" t="0" r="0" b="0"/>
              <a:pathLst>
                <a:path w="120000" h="120000" extrusionOk="0">
                  <a:moveTo>
                    <a:pt x="116823" y="22515"/>
                  </a:moveTo>
                  <a:cubicBezTo>
                    <a:pt x="117141" y="17793"/>
                    <a:pt x="113520" y="15347"/>
                    <a:pt x="112948" y="12817"/>
                  </a:cubicBezTo>
                  <a:cubicBezTo>
                    <a:pt x="112440" y="10372"/>
                    <a:pt x="112122" y="8432"/>
                    <a:pt x="110725" y="10035"/>
                  </a:cubicBezTo>
                  <a:cubicBezTo>
                    <a:pt x="109391" y="11553"/>
                    <a:pt x="107167" y="11300"/>
                    <a:pt x="106278" y="9697"/>
                  </a:cubicBezTo>
                  <a:cubicBezTo>
                    <a:pt x="105452" y="8179"/>
                    <a:pt x="104118" y="6577"/>
                    <a:pt x="102721" y="6914"/>
                  </a:cubicBezTo>
                  <a:cubicBezTo>
                    <a:pt x="101323" y="7167"/>
                    <a:pt x="96622" y="4385"/>
                    <a:pt x="95733" y="6914"/>
                  </a:cubicBezTo>
                  <a:cubicBezTo>
                    <a:pt x="94907" y="9360"/>
                    <a:pt x="96622" y="15938"/>
                    <a:pt x="94399" y="14673"/>
                  </a:cubicBezTo>
                  <a:cubicBezTo>
                    <a:pt x="92175" y="13492"/>
                    <a:pt x="90206" y="8770"/>
                    <a:pt x="87983" y="11300"/>
                  </a:cubicBezTo>
                  <a:cubicBezTo>
                    <a:pt x="85759" y="13745"/>
                    <a:pt x="82456" y="12817"/>
                    <a:pt x="79661" y="15685"/>
                  </a:cubicBezTo>
                  <a:cubicBezTo>
                    <a:pt x="76866" y="18468"/>
                    <a:pt x="73816" y="20660"/>
                    <a:pt x="71593" y="18130"/>
                  </a:cubicBezTo>
                  <a:cubicBezTo>
                    <a:pt x="69433" y="15685"/>
                    <a:pt x="68861" y="12817"/>
                    <a:pt x="71911" y="10625"/>
                  </a:cubicBezTo>
                  <a:cubicBezTo>
                    <a:pt x="74960" y="8432"/>
                    <a:pt x="76611" y="6914"/>
                    <a:pt x="76866" y="4975"/>
                  </a:cubicBezTo>
                  <a:cubicBezTo>
                    <a:pt x="77183" y="3120"/>
                    <a:pt x="76611" y="1855"/>
                    <a:pt x="75532" y="927"/>
                  </a:cubicBezTo>
                  <a:cubicBezTo>
                    <a:pt x="74388" y="0"/>
                    <a:pt x="74134" y="0"/>
                    <a:pt x="71593" y="1855"/>
                  </a:cubicBezTo>
                  <a:cubicBezTo>
                    <a:pt x="69115" y="3794"/>
                    <a:pt x="66320" y="4385"/>
                    <a:pt x="65494" y="2529"/>
                  </a:cubicBezTo>
                  <a:cubicBezTo>
                    <a:pt x="65177" y="1855"/>
                    <a:pt x="64732" y="1096"/>
                    <a:pt x="64287" y="252"/>
                  </a:cubicBezTo>
                  <a:cubicBezTo>
                    <a:pt x="62445" y="2023"/>
                    <a:pt x="60857" y="2867"/>
                    <a:pt x="59015" y="3794"/>
                  </a:cubicBezTo>
                  <a:cubicBezTo>
                    <a:pt x="56664" y="4891"/>
                    <a:pt x="56347" y="3457"/>
                    <a:pt x="54695" y="2361"/>
                  </a:cubicBezTo>
                  <a:cubicBezTo>
                    <a:pt x="53043" y="1264"/>
                    <a:pt x="53298" y="505"/>
                    <a:pt x="52027" y="674"/>
                  </a:cubicBezTo>
                  <a:cubicBezTo>
                    <a:pt x="50820" y="758"/>
                    <a:pt x="50248" y="3457"/>
                    <a:pt x="48152" y="4722"/>
                  </a:cubicBezTo>
                  <a:cubicBezTo>
                    <a:pt x="46119" y="5987"/>
                    <a:pt x="49550" y="6746"/>
                    <a:pt x="48597" y="11131"/>
                  </a:cubicBezTo>
                  <a:cubicBezTo>
                    <a:pt x="47644" y="15516"/>
                    <a:pt x="47072" y="12817"/>
                    <a:pt x="43578" y="10625"/>
                  </a:cubicBezTo>
                  <a:cubicBezTo>
                    <a:pt x="40148" y="8432"/>
                    <a:pt x="38750" y="10035"/>
                    <a:pt x="36527" y="11131"/>
                  </a:cubicBezTo>
                  <a:cubicBezTo>
                    <a:pt x="34303" y="12227"/>
                    <a:pt x="35574" y="13745"/>
                    <a:pt x="36209" y="16275"/>
                  </a:cubicBezTo>
                  <a:cubicBezTo>
                    <a:pt x="36908" y="18805"/>
                    <a:pt x="36400" y="18636"/>
                    <a:pt x="35129" y="18805"/>
                  </a:cubicBezTo>
                  <a:cubicBezTo>
                    <a:pt x="31953" y="19058"/>
                    <a:pt x="33605" y="19732"/>
                    <a:pt x="33033" y="22178"/>
                  </a:cubicBezTo>
                  <a:cubicBezTo>
                    <a:pt x="32525" y="24708"/>
                    <a:pt x="34176" y="24371"/>
                    <a:pt x="34875" y="26394"/>
                  </a:cubicBezTo>
                  <a:cubicBezTo>
                    <a:pt x="35574" y="28418"/>
                    <a:pt x="35383" y="28924"/>
                    <a:pt x="34049" y="30021"/>
                  </a:cubicBezTo>
                  <a:cubicBezTo>
                    <a:pt x="32652" y="31117"/>
                    <a:pt x="33160" y="32972"/>
                    <a:pt x="33033" y="36430"/>
                  </a:cubicBezTo>
                  <a:cubicBezTo>
                    <a:pt x="32906" y="39887"/>
                    <a:pt x="31635" y="38959"/>
                    <a:pt x="28205" y="43345"/>
                  </a:cubicBezTo>
                  <a:cubicBezTo>
                    <a:pt x="24711" y="47645"/>
                    <a:pt x="26109" y="53633"/>
                    <a:pt x="26807" y="56416"/>
                  </a:cubicBezTo>
                  <a:cubicBezTo>
                    <a:pt x="27506" y="59283"/>
                    <a:pt x="25854" y="60210"/>
                    <a:pt x="24330" y="62656"/>
                  </a:cubicBezTo>
                  <a:cubicBezTo>
                    <a:pt x="22805" y="65186"/>
                    <a:pt x="18867" y="67210"/>
                    <a:pt x="17533" y="67800"/>
                  </a:cubicBezTo>
                  <a:cubicBezTo>
                    <a:pt x="16135" y="68475"/>
                    <a:pt x="16008" y="69992"/>
                    <a:pt x="16961" y="71932"/>
                  </a:cubicBezTo>
                  <a:cubicBezTo>
                    <a:pt x="17914" y="73787"/>
                    <a:pt x="16961" y="73787"/>
                    <a:pt x="16262" y="75811"/>
                  </a:cubicBezTo>
                  <a:cubicBezTo>
                    <a:pt x="15563" y="77835"/>
                    <a:pt x="14166" y="78341"/>
                    <a:pt x="12069" y="76907"/>
                  </a:cubicBezTo>
                  <a:cubicBezTo>
                    <a:pt x="10037" y="75474"/>
                    <a:pt x="10989" y="78004"/>
                    <a:pt x="10989" y="81630"/>
                  </a:cubicBezTo>
                  <a:cubicBezTo>
                    <a:pt x="10989" y="85172"/>
                    <a:pt x="7241" y="84075"/>
                    <a:pt x="5272" y="84075"/>
                  </a:cubicBezTo>
                  <a:cubicBezTo>
                    <a:pt x="3366" y="84075"/>
                    <a:pt x="4319" y="84834"/>
                    <a:pt x="4319" y="86605"/>
                  </a:cubicBezTo>
                  <a:cubicBezTo>
                    <a:pt x="4319" y="88292"/>
                    <a:pt x="3239" y="88966"/>
                    <a:pt x="1842" y="89725"/>
                  </a:cubicBezTo>
                  <a:cubicBezTo>
                    <a:pt x="1206" y="90063"/>
                    <a:pt x="762" y="91075"/>
                    <a:pt x="381" y="92087"/>
                  </a:cubicBezTo>
                  <a:cubicBezTo>
                    <a:pt x="698" y="94111"/>
                    <a:pt x="1334" y="94111"/>
                    <a:pt x="2795" y="94111"/>
                  </a:cubicBezTo>
                  <a:cubicBezTo>
                    <a:pt x="4446" y="94111"/>
                    <a:pt x="5844" y="93436"/>
                    <a:pt x="3620" y="96556"/>
                  </a:cubicBezTo>
                  <a:cubicBezTo>
                    <a:pt x="1397" y="99761"/>
                    <a:pt x="1143" y="100351"/>
                    <a:pt x="1397" y="103134"/>
                  </a:cubicBezTo>
                  <a:cubicBezTo>
                    <a:pt x="1715" y="106001"/>
                    <a:pt x="0" y="107856"/>
                    <a:pt x="2795" y="109711"/>
                  </a:cubicBezTo>
                  <a:cubicBezTo>
                    <a:pt x="5590" y="111567"/>
                    <a:pt x="2795" y="110386"/>
                    <a:pt x="4446" y="114096"/>
                  </a:cubicBezTo>
                  <a:cubicBezTo>
                    <a:pt x="6161" y="117891"/>
                    <a:pt x="2541" y="117554"/>
                    <a:pt x="7813" y="117891"/>
                  </a:cubicBezTo>
                  <a:cubicBezTo>
                    <a:pt x="13086" y="118144"/>
                    <a:pt x="15309" y="120000"/>
                    <a:pt x="16135" y="115952"/>
                  </a:cubicBezTo>
                  <a:cubicBezTo>
                    <a:pt x="16961" y="111904"/>
                    <a:pt x="12514" y="110049"/>
                    <a:pt x="13340" y="108446"/>
                  </a:cubicBezTo>
                  <a:cubicBezTo>
                    <a:pt x="14166" y="106929"/>
                    <a:pt x="15563" y="105073"/>
                    <a:pt x="12768" y="105326"/>
                  </a:cubicBezTo>
                  <a:cubicBezTo>
                    <a:pt x="10037" y="105664"/>
                    <a:pt x="8385" y="104736"/>
                    <a:pt x="10291" y="102543"/>
                  </a:cubicBezTo>
                  <a:cubicBezTo>
                    <a:pt x="12260" y="100351"/>
                    <a:pt x="12260" y="97231"/>
                    <a:pt x="14737" y="97568"/>
                  </a:cubicBezTo>
                  <a:cubicBezTo>
                    <a:pt x="17215" y="97821"/>
                    <a:pt x="16961" y="97231"/>
                    <a:pt x="18041" y="95375"/>
                  </a:cubicBezTo>
                  <a:cubicBezTo>
                    <a:pt x="19184" y="93436"/>
                    <a:pt x="20010" y="92508"/>
                    <a:pt x="21979" y="92508"/>
                  </a:cubicBezTo>
                  <a:cubicBezTo>
                    <a:pt x="23885" y="92508"/>
                    <a:pt x="28586" y="89388"/>
                    <a:pt x="30555" y="89135"/>
                  </a:cubicBezTo>
                  <a:cubicBezTo>
                    <a:pt x="32525" y="88798"/>
                    <a:pt x="35002" y="89388"/>
                    <a:pt x="35828" y="85931"/>
                  </a:cubicBezTo>
                  <a:cubicBezTo>
                    <a:pt x="36654" y="82557"/>
                    <a:pt x="39703" y="80028"/>
                    <a:pt x="41355" y="81293"/>
                  </a:cubicBezTo>
                  <a:cubicBezTo>
                    <a:pt x="43070" y="82557"/>
                    <a:pt x="46627" y="85003"/>
                    <a:pt x="47199" y="81883"/>
                  </a:cubicBezTo>
                  <a:cubicBezTo>
                    <a:pt x="47771" y="78763"/>
                    <a:pt x="49994" y="81883"/>
                    <a:pt x="52218" y="79437"/>
                  </a:cubicBezTo>
                  <a:cubicBezTo>
                    <a:pt x="54441" y="76907"/>
                    <a:pt x="55775" y="79100"/>
                    <a:pt x="56093" y="75643"/>
                  </a:cubicBezTo>
                  <a:cubicBezTo>
                    <a:pt x="56347" y="72185"/>
                    <a:pt x="58570" y="71932"/>
                    <a:pt x="59396" y="72860"/>
                  </a:cubicBezTo>
                  <a:cubicBezTo>
                    <a:pt x="60222" y="73787"/>
                    <a:pt x="63017" y="71595"/>
                    <a:pt x="64415" y="69739"/>
                  </a:cubicBezTo>
                  <a:cubicBezTo>
                    <a:pt x="65812" y="67800"/>
                    <a:pt x="68544" y="67800"/>
                    <a:pt x="66066" y="64427"/>
                  </a:cubicBezTo>
                  <a:cubicBezTo>
                    <a:pt x="63589" y="60969"/>
                    <a:pt x="63271" y="61560"/>
                    <a:pt x="62191" y="58439"/>
                  </a:cubicBezTo>
                  <a:cubicBezTo>
                    <a:pt x="61048" y="55319"/>
                    <a:pt x="59714" y="51862"/>
                    <a:pt x="63271" y="54054"/>
                  </a:cubicBezTo>
                  <a:cubicBezTo>
                    <a:pt x="66892" y="56247"/>
                    <a:pt x="68290" y="59114"/>
                    <a:pt x="69115" y="61560"/>
                  </a:cubicBezTo>
                  <a:cubicBezTo>
                    <a:pt x="69941" y="64089"/>
                    <a:pt x="74642" y="66619"/>
                    <a:pt x="76611" y="64427"/>
                  </a:cubicBezTo>
                  <a:cubicBezTo>
                    <a:pt x="78581" y="62234"/>
                    <a:pt x="76040" y="63162"/>
                    <a:pt x="78581" y="62234"/>
                  </a:cubicBezTo>
                  <a:cubicBezTo>
                    <a:pt x="81058" y="61307"/>
                    <a:pt x="81630" y="60379"/>
                    <a:pt x="81884" y="57849"/>
                  </a:cubicBezTo>
                  <a:cubicBezTo>
                    <a:pt x="82138" y="55319"/>
                    <a:pt x="82456" y="56247"/>
                    <a:pt x="84362" y="57849"/>
                  </a:cubicBezTo>
                  <a:cubicBezTo>
                    <a:pt x="86331" y="59367"/>
                    <a:pt x="86585" y="57849"/>
                    <a:pt x="87983" y="55994"/>
                  </a:cubicBezTo>
                  <a:cubicBezTo>
                    <a:pt x="89380" y="54054"/>
                    <a:pt x="93255" y="51862"/>
                    <a:pt x="93573" y="53464"/>
                  </a:cubicBezTo>
                  <a:cubicBezTo>
                    <a:pt x="93827" y="55066"/>
                    <a:pt x="99100" y="55657"/>
                    <a:pt x="97702" y="54054"/>
                  </a:cubicBezTo>
                  <a:cubicBezTo>
                    <a:pt x="96304" y="52536"/>
                    <a:pt x="95733" y="49079"/>
                    <a:pt x="97702" y="50344"/>
                  </a:cubicBezTo>
                  <a:cubicBezTo>
                    <a:pt x="99671" y="51609"/>
                    <a:pt x="100751" y="53801"/>
                    <a:pt x="104626" y="50934"/>
                  </a:cubicBezTo>
                  <a:cubicBezTo>
                    <a:pt x="108501" y="48151"/>
                    <a:pt x="110217" y="46886"/>
                    <a:pt x="111042" y="46886"/>
                  </a:cubicBezTo>
                  <a:cubicBezTo>
                    <a:pt x="111868" y="46886"/>
                    <a:pt x="112948" y="44356"/>
                    <a:pt x="112948" y="42501"/>
                  </a:cubicBezTo>
                  <a:cubicBezTo>
                    <a:pt x="112948" y="40646"/>
                    <a:pt x="115997" y="38791"/>
                    <a:pt x="116569" y="35671"/>
                  </a:cubicBezTo>
                  <a:cubicBezTo>
                    <a:pt x="116950" y="33562"/>
                    <a:pt x="118221" y="31623"/>
                    <a:pt x="120000" y="29852"/>
                  </a:cubicBezTo>
                  <a:cubicBezTo>
                    <a:pt x="118411" y="27912"/>
                    <a:pt x="116696" y="25130"/>
                    <a:pt x="116823" y="22515"/>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0" name="Shape 2930"/>
            <p:cNvSpPr/>
            <p:nvPr/>
          </p:nvSpPr>
          <p:spPr>
            <a:xfrm>
              <a:off x="3625" y="2903"/>
              <a:ext cx="664" cy="641"/>
            </a:xfrm>
            <a:custGeom>
              <a:avLst/>
              <a:gdLst/>
              <a:ahLst/>
              <a:cxnLst/>
              <a:rect l="0" t="0" r="0" b="0"/>
              <a:pathLst>
                <a:path w="120000" h="120000" extrusionOk="0">
                  <a:moveTo>
                    <a:pt x="117828" y="76734"/>
                  </a:moveTo>
                  <a:cubicBezTo>
                    <a:pt x="115657" y="74826"/>
                    <a:pt x="115991" y="72919"/>
                    <a:pt x="114154" y="71011"/>
                  </a:cubicBezTo>
                  <a:cubicBezTo>
                    <a:pt x="112400" y="69017"/>
                    <a:pt x="108726" y="68757"/>
                    <a:pt x="108726" y="65549"/>
                  </a:cubicBezTo>
                  <a:cubicBezTo>
                    <a:pt x="108726" y="62341"/>
                    <a:pt x="107640" y="61647"/>
                    <a:pt x="107640" y="58786"/>
                  </a:cubicBezTo>
                  <a:cubicBezTo>
                    <a:pt x="107640" y="55838"/>
                    <a:pt x="106137" y="56878"/>
                    <a:pt x="103632" y="53323"/>
                  </a:cubicBezTo>
                  <a:cubicBezTo>
                    <a:pt x="101043" y="49768"/>
                    <a:pt x="99624" y="45953"/>
                    <a:pt x="103215" y="42658"/>
                  </a:cubicBezTo>
                  <a:cubicBezTo>
                    <a:pt x="106889" y="39450"/>
                    <a:pt x="111231" y="37196"/>
                    <a:pt x="111649" y="33034"/>
                  </a:cubicBezTo>
                  <a:cubicBezTo>
                    <a:pt x="111983" y="28872"/>
                    <a:pt x="108392" y="25664"/>
                    <a:pt x="109060" y="24017"/>
                  </a:cubicBezTo>
                  <a:cubicBezTo>
                    <a:pt x="109812" y="22456"/>
                    <a:pt x="108726" y="19855"/>
                    <a:pt x="106555" y="17947"/>
                  </a:cubicBezTo>
                  <a:cubicBezTo>
                    <a:pt x="104300" y="16040"/>
                    <a:pt x="98121" y="17601"/>
                    <a:pt x="98121" y="12832"/>
                  </a:cubicBezTo>
                  <a:cubicBezTo>
                    <a:pt x="98121" y="7976"/>
                    <a:pt x="100709" y="5722"/>
                    <a:pt x="97369" y="3815"/>
                  </a:cubicBezTo>
                  <a:cubicBezTo>
                    <a:pt x="94112" y="1907"/>
                    <a:pt x="93778" y="1213"/>
                    <a:pt x="91189" y="4161"/>
                  </a:cubicBezTo>
                  <a:cubicBezTo>
                    <a:pt x="88684" y="7023"/>
                    <a:pt x="89770" y="11531"/>
                    <a:pt x="86096" y="9624"/>
                  </a:cubicBezTo>
                  <a:cubicBezTo>
                    <a:pt x="82421" y="7630"/>
                    <a:pt x="81336" y="6069"/>
                    <a:pt x="82839" y="5115"/>
                  </a:cubicBezTo>
                  <a:cubicBezTo>
                    <a:pt x="84258" y="4161"/>
                    <a:pt x="83507" y="1213"/>
                    <a:pt x="81002" y="2167"/>
                  </a:cubicBezTo>
                  <a:cubicBezTo>
                    <a:pt x="78413" y="3208"/>
                    <a:pt x="79164" y="5115"/>
                    <a:pt x="75156" y="6676"/>
                  </a:cubicBezTo>
                  <a:cubicBezTo>
                    <a:pt x="71148" y="8323"/>
                    <a:pt x="68559" y="9624"/>
                    <a:pt x="66054" y="7023"/>
                  </a:cubicBezTo>
                  <a:cubicBezTo>
                    <a:pt x="63465" y="4421"/>
                    <a:pt x="64968" y="1560"/>
                    <a:pt x="59123" y="2514"/>
                  </a:cubicBezTo>
                  <a:cubicBezTo>
                    <a:pt x="53277" y="3468"/>
                    <a:pt x="50354" y="3208"/>
                    <a:pt x="48183" y="1907"/>
                  </a:cubicBezTo>
                  <a:cubicBezTo>
                    <a:pt x="46012" y="606"/>
                    <a:pt x="42672" y="0"/>
                    <a:pt x="39415" y="0"/>
                  </a:cubicBezTo>
                  <a:cubicBezTo>
                    <a:pt x="36158" y="0"/>
                    <a:pt x="29227" y="953"/>
                    <a:pt x="31732" y="3468"/>
                  </a:cubicBezTo>
                  <a:cubicBezTo>
                    <a:pt x="34321" y="6069"/>
                    <a:pt x="37244" y="11878"/>
                    <a:pt x="33235" y="11531"/>
                  </a:cubicBezTo>
                  <a:cubicBezTo>
                    <a:pt x="29227" y="11184"/>
                    <a:pt x="28141" y="9277"/>
                    <a:pt x="26304" y="10924"/>
                  </a:cubicBezTo>
                  <a:cubicBezTo>
                    <a:pt x="24467" y="12485"/>
                    <a:pt x="22964" y="7023"/>
                    <a:pt x="19707" y="8670"/>
                  </a:cubicBezTo>
                  <a:cubicBezTo>
                    <a:pt x="16450" y="10231"/>
                    <a:pt x="12025" y="11878"/>
                    <a:pt x="10605" y="15086"/>
                  </a:cubicBezTo>
                  <a:cubicBezTo>
                    <a:pt x="9102" y="18294"/>
                    <a:pt x="8016" y="19855"/>
                    <a:pt x="8016" y="24364"/>
                  </a:cubicBezTo>
                  <a:cubicBezTo>
                    <a:pt x="8016" y="28872"/>
                    <a:pt x="8768" y="33381"/>
                    <a:pt x="10187" y="35635"/>
                  </a:cubicBezTo>
                  <a:cubicBezTo>
                    <a:pt x="11691" y="37890"/>
                    <a:pt x="7682" y="38236"/>
                    <a:pt x="9853" y="40751"/>
                  </a:cubicBezTo>
                  <a:cubicBezTo>
                    <a:pt x="12025" y="43352"/>
                    <a:pt x="12776" y="43005"/>
                    <a:pt x="11691" y="46213"/>
                  </a:cubicBezTo>
                  <a:cubicBezTo>
                    <a:pt x="10605" y="49421"/>
                    <a:pt x="10939" y="50375"/>
                    <a:pt x="12776" y="53323"/>
                  </a:cubicBezTo>
                  <a:cubicBezTo>
                    <a:pt x="14613" y="56184"/>
                    <a:pt x="16784" y="59046"/>
                    <a:pt x="13862" y="59739"/>
                  </a:cubicBezTo>
                  <a:cubicBezTo>
                    <a:pt x="10939" y="60346"/>
                    <a:pt x="6597" y="63294"/>
                    <a:pt x="4759" y="65549"/>
                  </a:cubicBezTo>
                  <a:cubicBezTo>
                    <a:pt x="2922" y="67803"/>
                    <a:pt x="0" y="68410"/>
                    <a:pt x="3256" y="69710"/>
                  </a:cubicBezTo>
                  <a:cubicBezTo>
                    <a:pt x="6597" y="71011"/>
                    <a:pt x="5511" y="67109"/>
                    <a:pt x="9102" y="67803"/>
                  </a:cubicBezTo>
                  <a:cubicBezTo>
                    <a:pt x="12776" y="68410"/>
                    <a:pt x="16450" y="65202"/>
                    <a:pt x="16784" y="69017"/>
                  </a:cubicBezTo>
                  <a:cubicBezTo>
                    <a:pt x="17118" y="72919"/>
                    <a:pt x="17536" y="73872"/>
                    <a:pt x="15699" y="74826"/>
                  </a:cubicBezTo>
                  <a:cubicBezTo>
                    <a:pt x="13862" y="75780"/>
                    <a:pt x="15365" y="77080"/>
                    <a:pt x="16450" y="78728"/>
                  </a:cubicBezTo>
                  <a:cubicBezTo>
                    <a:pt x="17536" y="80289"/>
                    <a:pt x="16784" y="79682"/>
                    <a:pt x="15365" y="81589"/>
                  </a:cubicBezTo>
                  <a:cubicBezTo>
                    <a:pt x="13862" y="83497"/>
                    <a:pt x="16033" y="87052"/>
                    <a:pt x="16784" y="88005"/>
                  </a:cubicBezTo>
                  <a:cubicBezTo>
                    <a:pt x="17118" y="88439"/>
                    <a:pt x="17620" y="89306"/>
                    <a:pt x="17870" y="90346"/>
                  </a:cubicBezTo>
                  <a:cubicBezTo>
                    <a:pt x="19874" y="90433"/>
                    <a:pt x="21878" y="90693"/>
                    <a:pt x="22463" y="91820"/>
                  </a:cubicBezTo>
                  <a:cubicBezTo>
                    <a:pt x="23549" y="93988"/>
                    <a:pt x="26304" y="92774"/>
                    <a:pt x="26555" y="90346"/>
                  </a:cubicBezTo>
                  <a:cubicBezTo>
                    <a:pt x="26805" y="87919"/>
                    <a:pt x="28977" y="81936"/>
                    <a:pt x="31482" y="86011"/>
                  </a:cubicBezTo>
                  <a:cubicBezTo>
                    <a:pt x="33903" y="90086"/>
                    <a:pt x="29812" y="91040"/>
                    <a:pt x="36910" y="89826"/>
                  </a:cubicBezTo>
                  <a:cubicBezTo>
                    <a:pt x="39916" y="86445"/>
                    <a:pt x="40250" y="87658"/>
                    <a:pt x="40751" y="85317"/>
                  </a:cubicBezTo>
                  <a:cubicBezTo>
                    <a:pt x="41336" y="82890"/>
                    <a:pt x="42171" y="82630"/>
                    <a:pt x="44342" y="83150"/>
                  </a:cubicBezTo>
                  <a:cubicBezTo>
                    <a:pt x="46513" y="83583"/>
                    <a:pt x="47348" y="83843"/>
                    <a:pt x="48434" y="82890"/>
                  </a:cubicBezTo>
                  <a:cubicBezTo>
                    <a:pt x="49519" y="81936"/>
                    <a:pt x="49770" y="79942"/>
                    <a:pt x="52526" y="80982"/>
                  </a:cubicBezTo>
                  <a:cubicBezTo>
                    <a:pt x="55281" y="81936"/>
                    <a:pt x="57453" y="81676"/>
                    <a:pt x="56116" y="84277"/>
                  </a:cubicBezTo>
                  <a:cubicBezTo>
                    <a:pt x="54697" y="86965"/>
                    <a:pt x="53110" y="90086"/>
                    <a:pt x="55782" y="90086"/>
                  </a:cubicBezTo>
                  <a:cubicBezTo>
                    <a:pt x="58538" y="90086"/>
                    <a:pt x="59624" y="89653"/>
                    <a:pt x="59373" y="92514"/>
                  </a:cubicBezTo>
                  <a:cubicBezTo>
                    <a:pt x="59123" y="95375"/>
                    <a:pt x="61043" y="99277"/>
                    <a:pt x="56116" y="103092"/>
                  </a:cubicBezTo>
                  <a:cubicBezTo>
                    <a:pt x="51189" y="106994"/>
                    <a:pt x="51189" y="108641"/>
                    <a:pt x="55031" y="108641"/>
                  </a:cubicBezTo>
                  <a:cubicBezTo>
                    <a:pt x="58872" y="108641"/>
                    <a:pt x="61544" y="107254"/>
                    <a:pt x="62379" y="109855"/>
                  </a:cubicBezTo>
                  <a:cubicBezTo>
                    <a:pt x="63215" y="112543"/>
                    <a:pt x="62964" y="120000"/>
                    <a:pt x="66221" y="117312"/>
                  </a:cubicBezTo>
                  <a:cubicBezTo>
                    <a:pt x="69478" y="114710"/>
                    <a:pt x="68643" y="113930"/>
                    <a:pt x="70897" y="114450"/>
                  </a:cubicBezTo>
                  <a:cubicBezTo>
                    <a:pt x="72484" y="114797"/>
                    <a:pt x="72317" y="113843"/>
                    <a:pt x="74488" y="114624"/>
                  </a:cubicBezTo>
                  <a:cubicBezTo>
                    <a:pt x="74572" y="114104"/>
                    <a:pt x="75156" y="113843"/>
                    <a:pt x="77160" y="113757"/>
                  </a:cubicBezTo>
                  <a:cubicBezTo>
                    <a:pt x="78830" y="113583"/>
                    <a:pt x="79498" y="113757"/>
                    <a:pt x="78580" y="111156"/>
                  </a:cubicBezTo>
                  <a:cubicBezTo>
                    <a:pt x="77745" y="108554"/>
                    <a:pt x="76075" y="106994"/>
                    <a:pt x="78997" y="105867"/>
                  </a:cubicBezTo>
                  <a:cubicBezTo>
                    <a:pt x="81920" y="104739"/>
                    <a:pt x="83757" y="103092"/>
                    <a:pt x="88267" y="105346"/>
                  </a:cubicBezTo>
                  <a:cubicBezTo>
                    <a:pt x="92860" y="107601"/>
                    <a:pt x="93611" y="110375"/>
                    <a:pt x="94864" y="105867"/>
                  </a:cubicBezTo>
                  <a:cubicBezTo>
                    <a:pt x="96116" y="101358"/>
                    <a:pt x="91607" y="100578"/>
                    <a:pt x="94279" y="99277"/>
                  </a:cubicBezTo>
                  <a:cubicBezTo>
                    <a:pt x="97035" y="97976"/>
                    <a:pt x="97787" y="95202"/>
                    <a:pt x="99373" y="95115"/>
                  </a:cubicBezTo>
                  <a:cubicBezTo>
                    <a:pt x="101043" y="94942"/>
                    <a:pt x="100709" y="95722"/>
                    <a:pt x="102881" y="96849"/>
                  </a:cubicBezTo>
                  <a:cubicBezTo>
                    <a:pt x="105052" y="97976"/>
                    <a:pt x="105469" y="99450"/>
                    <a:pt x="108559" y="98323"/>
                  </a:cubicBezTo>
                  <a:cubicBezTo>
                    <a:pt x="110981" y="97369"/>
                    <a:pt x="113068" y="96502"/>
                    <a:pt x="115490" y="94682"/>
                  </a:cubicBezTo>
                  <a:cubicBezTo>
                    <a:pt x="114488" y="93208"/>
                    <a:pt x="113569" y="91473"/>
                    <a:pt x="113820" y="89306"/>
                  </a:cubicBezTo>
                  <a:cubicBezTo>
                    <a:pt x="114154" y="85751"/>
                    <a:pt x="111649" y="84190"/>
                    <a:pt x="115657" y="81242"/>
                  </a:cubicBezTo>
                  <a:cubicBezTo>
                    <a:pt x="119665" y="78381"/>
                    <a:pt x="120000" y="78728"/>
                    <a:pt x="117828" y="76734"/>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1" name="Shape 2931"/>
            <p:cNvSpPr/>
            <p:nvPr/>
          </p:nvSpPr>
          <p:spPr>
            <a:xfrm>
              <a:off x="2302" y="3034"/>
              <a:ext cx="1048" cy="966"/>
            </a:xfrm>
            <a:custGeom>
              <a:avLst/>
              <a:gdLst/>
              <a:ahLst/>
              <a:cxnLst/>
              <a:rect l="0" t="0" r="0" b="0"/>
              <a:pathLst>
                <a:path w="120000" h="120000" extrusionOk="0">
                  <a:moveTo>
                    <a:pt x="118623" y="83505"/>
                  </a:moveTo>
                  <a:cubicBezTo>
                    <a:pt x="120000" y="82873"/>
                    <a:pt x="119894" y="81609"/>
                    <a:pt x="119841" y="79770"/>
                  </a:cubicBezTo>
                  <a:cubicBezTo>
                    <a:pt x="119735" y="77931"/>
                    <a:pt x="119205" y="77126"/>
                    <a:pt x="117987" y="75459"/>
                  </a:cubicBezTo>
                  <a:cubicBezTo>
                    <a:pt x="116769" y="73735"/>
                    <a:pt x="116081" y="75574"/>
                    <a:pt x="114598" y="75919"/>
                  </a:cubicBezTo>
                  <a:cubicBezTo>
                    <a:pt x="113115" y="76206"/>
                    <a:pt x="112850" y="75517"/>
                    <a:pt x="112003" y="74482"/>
                  </a:cubicBezTo>
                  <a:cubicBezTo>
                    <a:pt x="111156" y="73448"/>
                    <a:pt x="111050" y="73965"/>
                    <a:pt x="109779" y="75344"/>
                  </a:cubicBezTo>
                  <a:cubicBezTo>
                    <a:pt x="108455" y="76724"/>
                    <a:pt x="106125" y="74482"/>
                    <a:pt x="105701" y="73735"/>
                  </a:cubicBezTo>
                  <a:cubicBezTo>
                    <a:pt x="105225" y="73045"/>
                    <a:pt x="104960" y="72471"/>
                    <a:pt x="104642" y="70977"/>
                  </a:cubicBezTo>
                  <a:cubicBezTo>
                    <a:pt x="104271" y="69425"/>
                    <a:pt x="101412" y="70057"/>
                    <a:pt x="100141" y="70000"/>
                  </a:cubicBezTo>
                  <a:cubicBezTo>
                    <a:pt x="98817" y="69942"/>
                    <a:pt x="99187" y="70000"/>
                    <a:pt x="98817" y="71206"/>
                  </a:cubicBezTo>
                  <a:cubicBezTo>
                    <a:pt x="98499" y="72413"/>
                    <a:pt x="97334" y="71839"/>
                    <a:pt x="96328" y="69252"/>
                  </a:cubicBezTo>
                  <a:cubicBezTo>
                    <a:pt x="95851" y="68160"/>
                    <a:pt x="96222" y="67126"/>
                    <a:pt x="96804" y="66321"/>
                  </a:cubicBezTo>
                  <a:cubicBezTo>
                    <a:pt x="96010" y="65804"/>
                    <a:pt x="95798" y="65000"/>
                    <a:pt x="96963" y="63965"/>
                  </a:cubicBezTo>
                  <a:cubicBezTo>
                    <a:pt x="99029" y="62011"/>
                    <a:pt x="99717" y="59482"/>
                    <a:pt x="98340" y="58218"/>
                  </a:cubicBezTo>
                  <a:cubicBezTo>
                    <a:pt x="96963" y="56954"/>
                    <a:pt x="93945" y="55459"/>
                    <a:pt x="93945" y="53965"/>
                  </a:cubicBezTo>
                  <a:cubicBezTo>
                    <a:pt x="93945" y="52471"/>
                    <a:pt x="92091" y="50977"/>
                    <a:pt x="93945" y="48390"/>
                  </a:cubicBezTo>
                  <a:cubicBezTo>
                    <a:pt x="95798" y="45862"/>
                    <a:pt x="96010" y="45862"/>
                    <a:pt x="96963" y="44597"/>
                  </a:cubicBezTo>
                  <a:cubicBezTo>
                    <a:pt x="97864" y="43275"/>
                    <a:pt x="97864" y="41609"/>
                    <a:pt x="96963" y="40747"/>
                  </a:cubicBezTo>
                  <a:cubicBezTo>
                    <a:pt x="96010" y="39885"/>
                    <a:pt x="95798" y="38390"/>
                    <a:pt x="94421" y="38160"/>
                  </a:cubicBezTo>
                  <a:cubicBezTo>
                    <a:pt x="92992" y="37988"/>
                    <a:pt x="92091" y="40114"/>
                    <a:pt x="91403" y="39482"/>
                  </a:cubicBezTo>
                  <a:cubicBezTo>
                    <a:pt x="90714" y="38793"/>
                    <a:pt x="89285" y="38390"/>
                    <a:pt x="89285" y="39655"/>
                  </a:cubicBezTo>
                  <a:cubicBezTo>
                    <a:pt x="89285" y="40977"/>
                    <a:pt x="87484" y="40747"/>
                    <a:pt x="86054" y="39655"/>
                  </a:cubicBezTo>
                  <a:cubicBezTo>
                    <a:pt x="84677" y="38620"/>
                    <a:pt x="83777" y="36034"/>
                    <a:pt x="84889" y="35402"/>
                  </a:cubicBezTo>
                  <a:cubicBezTo>
                    <a:pt x="86054" y="34770"/>
                    <a:pt x="86531" y="34540"/>
                    <a:pt x="85154" y="33275"/>
                  </a:cubicBezTo>
                  <a:cubicBezTo>
                    <a:pt x="83777" y="32011"/>
                    <a:pt x="83300" y="33275"/>
                    <a:pt x="85154" y="30747"/>
                  </a:cubicBezTo>
                  <a:cubicBezTo>
                    <a:pt x="87007" y="28160"/>
                    <a:pt x="87484" y="25632"/>
                    <a:pt x="88384" y="27528"/>
                  </a:cubicBezTo>
                  <a:cubicBezTo>
                    <a:pt x="89285" y="29425"/>
                    <a:pt x="89285" y="30919"/>
                    <a:pt x="90926" y="29252"/>
                  </a:cubicBezTo>
                  <a:cubicBezTo>
                    <a:pt x="92568" y="27528"/>
                    <a:pt x="89073" y="26666"/>
                    <a:pt x="92568" y="27528"/>
                  </a:cubicBezTo>
                  <a:cubicBezTo>
                    <a:pt x="96010" y="28390"/>
                    <a:pt x="96275" y="28620"/>
                    <a:pt x="98817" y="28160"/>
                  </a:cubicBezTo>
                  <a:cubicBezTo>
                    <a:pt x="101359" y="27758"/>
                    <a:pt x="102259" y="27528"/>
                    <a:pt x="103636" y="27298"/>
                  </a:cubicBezTo>
                  <a:cubicBezTo>
                    <a:pt x="105066" y="27126"/>
                    <a:pt x="105278" y="23505"/>
                    <a:pt x="105489" y="21781"/>
                  </a:cubicBezTo>
                  <a:cubicBezTo>
                    <a:pt x="105754" y="20057"/>
                    <a:pt x="105066" y="18390"/>
                    <a:pt x="104112" y="17931"/>
                  </a:cubicBezTo>
                  <a:cubicBezTo>
                    <a:pt x="103212" y="17528"/>
                    <a:pt x="101782" y="16666"/>
                    <a:pt x="101094" y="17931"/>
                  </a:cubicBezTo>
                  <a:cubicBezTo>
                    <a:pt x="100406" y="19195"/>
                    <a:pt x="98340" y="21149"/>
                    <a:pt x="96275" y="20689"/>
                  </a:cubicBezTo>
                  <a:cubicBezTo>
                    <a:pt x="94157" y="20287"/>
                    <a:pt x="91879" y="19195"/>
                    <a:pt x="92992" y="18160"/>
                  </a:cubicBezTo>
                  <a:cubicBezTo>
                    <a:pt x="94157" y="17068"/>
                    <a:pt x="93468" y="15402"/>
                    <a:pt x="92303" y="14310"/>
                  </a:cubicBezTo>
                  <a:cubicBezTo>
                    <a:pt x="91138" y="13275"/>
                    <a:pt x="91138" y="12183"/>
                    <a:pt x="91615" y="11551"/>
                  </a:cubicBezTo>
                  <a:cubicBezTo>
                    <a:pt x="92091" y="10919"/>
                    <a:pt x="93256" y="9195"/>
                    <a:pt x="90926" y="9425"/>
                  </a:cubicBezTo>
                  <a:cubicBezTo>
                    <a:pt x="88596" y="9655"/>
                    <a:pt x="83512" y="10287"/>
                    <a:pt x="85631" y="11781"/>
                  </a:cubicBezTo>
                  <a:cubicBezTo>
                    <a:pt x="87696" y="13275"/>
                    <a:pt x="87007" y="14770"/>
                    <a:pt x="85154" y="15172"/>
                  </a:cubicBezTo>
                  <a:cubicBezTo>
                    <a:pt x="83300" y="15574"/>
                    <a:pt x="79593" y="16666"/>
                    <a:pt x="80759" y="18160"/>
                  </a:cubicBezTo>
                  <a:cubicBezTo>
                    <a:pt x="81924" y="19655"/>
                    <a:pt x="81659" y="21781"/>
                    <a:pt x="80282" y="23275"/>
                  </a:cubicBezTo>
                  <a:cubicBezTo>
                    <a:pt x="78905" y="24770"/>
                    <a:pt x="78217" y="27931"/>
                    <a:pt x="76098" y="28160"/>
                  </a:cubicBezTo>
                  <a:cubicBezTo>
                    <a:pt x="74033" y="28390"/>
                    <a:pt x="73556" y="29655"/>
                    <a:pt x="73821" y="31551"/>
                  </a:cubicBezTo>
                  <a:cubicBezTo>
                    <a:pt x="74033" y="33505"/>
                    <a:pt x="73345" y="34137"/>
                    <a:pt x="74721" y="36494"/>
                  </a:cubicBezTo>
                  <a:cubicBezTo>
                    <a:pt x="76098" y="38793"/>
                    <a:pt x="76363" y="41781"/>
                    <a:pt x="74721" y="43275"/>
                  </a:cubicBezTo>
                  <a:cubicBezTo>
                    <a:pt x="73133" y="44770"/>
                    <a:pt x="70803" y="45229"/>
                    <a:pt x="70591" y="44597"/>
                  </a:cubicBezTo>
                  <a:cubicBezTo>
                    <a:pt x="70326" y="43908"/>
                    <a:pt x="69638" y="41379"/>
                    <a:pt x="67784" y="43505"/>
                  </a:cubicBezTo>
                  <a:cubicBezTo>
                    <a:pt x="65931" y="45632"/>
                    <a:pt x="63389" y="47528"/>
                    <a:pt x="61323" y="47356"/>
                  </a:cubicBezTo>
                  <a:cubicBezTo>
                    <a:pt x="59258" y="47126"/>
                    <a:pt x="56716" y="45402"/>
                    <a:pt x="56451" y="44770"/>
                  </a:cubicBezTo>
                  <a:cubicBezTo>
                    <a:pt x="56240" y="44137"/>
                    <a:pt x="56928" y="42011"/>
                    <a:pt x="54863" y="40747"/>
                  </a:cubicBezTo>
                  <a:cubicBezTo>
                    <a:pt x="52744" y="39482"/>
                    <a:pt x="55075" y="36896"/>
                    <a:pt x="52744" y="35172"/>
                  </a:cubicBezTo>
                  <a:cubicBezTo>
                    <a:pt x="50467" y="33505"/>
                    <a:pt x="50891" y="32643"/>
                    <a:pt x="50203" y="30287"/>
                  </a:cubicBezTo>
                  <a:cubicBezTo>
                    <a:pt x="49514" y="27931"/>
                    <a:pt x="46496" y="24540"/>
                    <a:pt x="44907" y="22816"/>
                  </a:cubicBezTo>
                  <a:cubicBezTo>
                    <a:pt x="43265" y="21149"/>
                    <a:pt x="38658" y="21551"/>
                    <a:pt x="37281" y="19022"/>
                  </a:cubicBezTo>
                  <a:cubicBezTo>
                    <a:pt x="35851" y="16436"/>
                    <a:pt x="34951" y="15402"/>
                    <a:pt x="36328" y="13908"/>
                  </a:cubicBezTo>
                  <a:cubicBezTo>
                    <a:pt x="37705" y="12413"/>
                    <a:pt x="37016" y="11551"/>
                    <a:pt x="35639" y="10919"/>
                  </a:cubicBezTo>
                  <a:cubicBezTo>
                    <a:pt x="34263" y="10287"/>
                    <a:pt x="32621" y="11551"/>
                    <a:pt x="32197" y="12816"/>
                  </a:cubicBezTo>
                  <a:cubicBezTo>
                    <a:pt x="31721" y="14137"/>
                    <a:pt x="30079" y="14770"/>
                    <a:pt x="28702" y="15402"/>
                  </a:cubicBezTo>
                  <a:cubicBezTo>
                    <a:pt x="27325" y="16034"/>
                    <a:pt x="25472" y="17068"/>
                    <a:pt x="24995" y="12816"/>
                  </a:cubicBezTo>
                  <a:cubicBezTo>
                    <a:pt x="24518" y="8563"/>
                    <a:pt x="24783" y="6034"/>
                    <a:pt x="24783" y="3908"/>
                  </a:cubicBezTo>
                  <a:cubicBezTo>
                    <a:pt x="24783" y="2471"/>
                    <a:pt x="24783" y="1321"/>
                    <a:pt x="23724" y="0"/>
                  </a:cubicBezTo>
                  <a:cubicBezTo>
                    <a:pt x="23618" y="114"/>
                    <a:pt x="23512" y="172"/>
                    <a:pt x="23406" y="287"/>
                  </a:cubicBezTo>
                  <a:cubicBezTo>
                    <a:pt x="21765" y="1321"/>
                    <a:pt x="20388" y="57"/>
                    <a:pt x="20388" y="2413"/>
                  </a:cubicBezTo>
                  <a:cubicBezTo>
                    <a:pt x="20388" y="4712"/>
                    <a:pt x="22665" y="4080"/>
                    <a:pt x="20388" y="4712"/>
                  </a:cubicBezTo>
                  <a:cubicBezTo>
                    <a:pt x="18058" y="5402"/>
                    <a:pt x="17369" y="4080"/>
                    <a:pt x="17369" y="6436"/>
                  </a:cubicBezTo>
                  <a:cubicBezTo>
                    <a:pt x="17369" y="8793"/>
                    <a:pt x="18058" y="11781"/>
                    <a:pt x="17846" y="13678"/>
                  </a:cubicBezTo>
                  <a:cubicBezTo>
                    <a:pt x="17581" y="15574"/>
                    <a:pt x="17157" y="16666"/>
                    <a:pt x="15304" y="15804"/>
                  </a:cubicBezTo>
                  <a:cubicBezTo>
                    <a:pt x="13451" y="14942"/>
                    <a:pt x="14351" y="12413"/>
                    <a:pt x="12074" y="15172"/>
                  </a:cubicBezTo>
                  <a:cubicBezTo>
                    <a:pt x="11650" y="15632"/>
                    <a:pt x="11332" y="16034"/>
                    <a:pt x="11067" y="16379"/>
                  </a:cubicBezTo>
                  <a:cubicBezTo>
                    <a:pt x="11226" y="17126"/>
                    <a:pt x="11279" y="18103"/>
                    <a:pt x="11597" y="19425"/>
                  </a:cubicBezTo>
                  <a:cubicBezTo>
                    <a:pt x="12285" y="22643"/>
                    <a:pt x="12285" y="22011"/>
                    <a:pt x="12762" y="23505"/>
                  </a:cubicBezTo>
                  <a:cubicBezTo>
                    <a:pt x="13186" y="25000"/>
                    <a:pt x="13451" y="24770"/>
                    <a:pt x="15516" y="22816"/>
                  </a:cubicBezTo>
                  <a:cubicBezTo>
                    <a:pt x="17581" y="20919"/>
                    <a:pt x="16469" y="23908"/>
                    <a:pt x="18058" y="25172"/>
                  </a:cubicBezTo>
                  <a:cubicBezTo>
                    <a:pt x="19699" y="26494"/>
                    <a:pt x="18270" y="28620"/>
                    <a:pt x="18746" y="31379"/>
                  </a:cubicBezTo>
                  <a:cubicBezTo>
                    <a:pt x="19223" y="34137"/>
                    <a:pt x="19435" y="35000"/>
                    <a:pt x="19223" y="37356"/>
                  </a:cubicBezTo>
                  <a:cubicBezTo>
                    <a:pt x="19011" y="39655"/>
                    <a:pt x="17846" y="43103"/>
                    <a:pt x="17846" y="45229"/>
                  </a:cubicBezTo>
                  <a:cubicBezTo>
                    <a:pt x="17846" y="47356"/>
                    <a:pt x="16469" y="47356"/>
                    <a:pt x="17846" y="49482"/>
                  </a:cubicBezTo>
                  <a:cubicBezTo>
                    <a:pt x="19223" y="51609"/>
                    <a:pt x="14351" y="50114"/>
                    <a:pt x="14139" y="51609"/>
                  </a:cubicBezTo>
                  <a:cubicBezTo>
                    <a:pt x="13874" y="53103"/>
                    <a:pt x="13186" y="53735"/>
                    <a:pt x="11120" y="53505"/>
                  </a:cubicBezTo>
                  <a:cubicBezTo>
                    <a:pt x="9055" y="53333"/>
                    <a:pt x="9744" y="56724"/>
                    <a:pt x="8367" y="57758"/>
                  </a:cubicBezTo>
                  <a:cubicBezTo>
                    <a:pt x="6937" y="58850"/>
                    <a:pt x="4183" y="59885"/>
                    <a:pt x="4183" y="62471"/>
                  </a:cubicBezTo>
                  <a:cubicBezTo>
                    <a:pt x="4183" y="65000"/>
                    <a:pt x="2806" y="65000"/>
                    <a:pt x="1429" y="65862"/>
                  </a:cubicBezTo>
                  <a:cubicBezTo>
                    <a:pt x="0" y="66724"/>
                    <a:pt x="1165" y="68448"/>
                    <a:pt x="1641" y="69712"/>
                  </a:cubicBezTo>
                  <a:cubicBezTo>
                    <a:pt x="2118" y="70977"/>
                    <a:pt x="3971" y="72068"/>
                    <a:pt x="3706" y="73563"/>
                  </a:cubicBezTo>
                  <a:cubicBezTo>
                    <a:pt x="3495" y="75057"/>
                    <a:pt x="1165" y="74597"/>
                    <a:pt x="1429" y="77183"/>
                  </a:cubicBezTo>
                  <a:cubicBezTo>
                    <a:pt x="1641" y="79712"/>
                    <a:pt x="5560" y="76321"/>
                    <a:pt x="7202" y="74827"/>
                  </a:cubicBezTo>
                  <a:cubicBezTo>
                    <a:pt x="8790" y="73333"/>
                    <a:pt x="10644" y="74367"/>
                    <a:pt x="12497" y="74827"/>
                  </a:cubicBezTo>
                  <a:cubicBezTo>
                    <a:pt x="14351" y="75229"/>
                    <a:pt x="16469" y="75057"/>
                    <a:pt x="18058" y="73965"/>
                  </a:cubicBezTo>
                  <a:cubicBezTo>
                    <a:pt x="19699" y="72873"/>
                    <a:pt x="18746" y="75862"/>
                    <a:pt x="17581" y="77183"/>
                  </a:cubicBezTo>
                  <a:cubicBezTo>
                    <a:pt x="16469" y="78448"/>
                    <a:pt x="17369" y="79712"/>
                    <a:pt x="18534" y="81206"/>
                  </a:cubicBezTo>
                  <a:cubicBezTo>
                    <a:pt x="19699" y="82701"/>
                    <a:pt x="18058" y="84195"/>
                    <a:pt x="19699" y="85057"/>
                  </a:cubicBezTo>
                  <a:cubicBezTo>
                    <a:pt x="21288" y="85919"/>
                    <a:pt x="19223" y="87183"/>
                    <a:pt x="19911" y="88218"/>
                  </a:cubicBezTo>
                  <a:cubicBezTo>
                    <a:pt x="20600" y="89310"/>
                    <a:pt x="22453" y="89942"/>
                    <a:pt x="23406" y="89540"/>
                  </a:cubicBezTo>
                  <a:cubicBezTo>
                    <a:pt x="24307" y="89080"/>
                    <a:pt x="25948" y="88850"/>
                    <a:pt x="27537" y="90344"/>
                  </a:cubicBezTo>
                  <a:cubicBezTo>
                    <a:pt x="29179" y="91839"/>
                    <a:pt x="28014" y="92701"/>
                    <a:pt x="26637" y="93965"/>
                  </a:cubicBezTo>
                  <a:cubicBezTo>
                    <a:pt x="25207" y="95287"/>
                    <a:pt x="25472" y="95919"/>
                    <a:pt x="25684" y="97586"/>
                  </a:cubicBezTo>
                  <a:cubicBezTo>
                    <a:pt x="25948" y="99310"/>
                    <a:pt x="23406" y="102298"/>
                    <a:pt x="23142" y="103793"/>
                  </a:cubicBezTo>
                  <a:cubicBezTo>
                    <a:pt x="22930" y="105287"/>
                    <a:pt x="26849" y="103793"/>
                    <a:pt x="28225" y="104655"/>
                  </a:cubicBezTo>
                  <a:cubicBezTo>
                    <a:pt x="29602" y="105517"/>
                    <a:pt x="31244" y="105689"/>
                    <a:pt x="32886" y="105689"/>
                  </a:cubicBezTo>
                  <a:cubicBezTo>
                    <a:pt x="34474" y="105689"/>
                    <a:pt x="34263" y="107413"/>
                    <a:pt x="33309" y="108908"/>
                  </a:cubicBezTo>
                  <a:cubicBezTo>
                    <a:pt x="32409" y="110402"/>
                    <a:pt x="33309" y="110804"/>
                    <a:pt x="34951" y="111034"/>
                  </a:cubicBezTo>
                  <a:cubicBezTo>
                    <a:pt x="36593" y="111264"/>
                    <a:pt x="36593" y="112298"/>
                    <a:pt x="36593" y="113563"/>
                  </a:cubicBezTo>
                  <a:cubicBezTo>
                    <a:pt x="36593" y="114885"/>
                    <a:pt x="37969" y="114885"/>
                    <a:pt x="38658" y="113390"/>
                  </a:cubicBezTo>
                  <a:cubicBezTo>
                    <a:pt x="39346" y="111896"/>
                    <a:pt x="40035" y="113160"/>
                    <a:pt x="41676" y="114425"/>
                  </a:cubicBezTo>
                  <a:cubicBezTo>
                    <a:pt x="43265" y="115689"/>
                    <a:pt x="45383" y="112528"/>
                    <a:pt x="47449" y="111034"/>
                  </a:cubicBezTo>
                  <a:cubicBezTo>
                    <a:pt x="49514" y="109540"/>
                    <a:pt x="50679" y="110804"/>
                    <a:pt x="50467" y="111436"/>
                  </a:cubicBezTo>
                  <a:cubicBezTo>
                    <a:pt x="50203" y="112068"/>
                    <a:pt x="51156" y="115287"/>
                    <a:pt x="52321" y="117643"/>
                  </a:cubicBezTo>
                  <a:cubicBezTo>
                    <a:pt x="53433" y="120000"/>
                    <a:pt x="53909" y="118678"/>
                    <a:pt x="55286" y="117873"/>
                  </a:cubicBezTo>
                  <a:cubicBezTo>
                    <a:pt x="56716" y="117011"/>
                    <a:pt x="57616" y="118678"/>
                    <a:pt x="59470" y="118505"/>
                  </a:cubicBezTo>
                  <a:cubicBezTo>
                    <a:pt x="61323" y="118275"/>
                    <a:pt x="59947" y="116781"/>
                    <a:pt x="58993" y="114655"/>
                  </a:cubicBezTo>
                  <a:cubicBezTo>
                    <a:pt x="58093" y="112528"/>
                    <a:pt x="59258" y="112931"/>
                    <a:pt x="59470" y="111436"/>
                  </a:cubicBezTo>
                  <a:cubicBezTo>
                    <a:pt x="59682" y="109942"/>
                    <a:pt x="57140" y="106551"/>
                    <a:pt x="56716" y="105287"/>
                  </a:cubicBezTo>
                  <a:cubicBezTo>
                    <a:pt x="56240" y="104022"/>
                    <a:pt x="55763" y="101896"/>
                    <a:pt x="56928" y="100172"/>
                  </a:cubicBezTo>
                  <a:cubicBezTo>
                    <a:pt x="58093" y="98448"/>
                    <a:pt x="58993" y="98678"/>
                    <a:pt x="59470" y="99540"/>
                  </a:cubicBezTo>
                  <a:cubicBezTo>
                    <a:pt x="59947" y="100402"/>
                    <a:pt x="59947" y="100804"/>
                    <a:pt x="60635" y="100172"/>
                  </a:cubicBezTo>
                  <a:cubicBezTo>
                    <a:pt x="61323" y="99540"/>
                    <a:pt x="61800" y="99942"/>
                    <a:pt x="63865" y="100574"/>
                  </a:cubicBezTo>
                  <a:cubicBezTo>
                    <a:pt x="65931" y="101206"/>
                    <a:pt x="65030" y="99942"/>
                    <a:pt x="67096" y="97413"/>
                  </a:cubicBezTo>
                  <a:cubicBezTo>
                    <a:pt x="69161" y="94827"/>
                    <a:pt x="70114" y="95287"/>
                    <a:pt x="71491" y="95919"/>
                  </a:cubicBezTo>
                  <a:cubicBezTo>
                    <a:pt x="72868" y="96551"/>
                    <a:pt x="74298" y="98275"/>
                    <a:pt x="75887" y="99310"/>
                  </a:cubicBezTo>
                  <a:cubicBezTo>
                    <a:pt x="77528" y="100402"/>
                    <a:pt x="79117" y="98045"/>
                    <a:pt x="80070" y="95689"/>
                  </a:cubicBezTo>
                  <a:cubicBezTo>
                    <a:pt x="80970" y="93333"/>
                    <a:pt x="81924" y="95459"/>
                    <a:pt x="82612" y="96551"/>
                  </a:cubicBezTo>
                  <a:cubicBezTo>
                    <a:pt x="83300" y="97586"/>
                    <a:pt x="84466" y="96781"/>
                    <a:pt x="84889" y="94827"/>
                  </a:cubicBezTo>
                  <a:cubicBezTo>
                    <a:pt x="85366" y="92931"/>
                    <a:pt x="87696" y="96954"/>
                    <a:pt x="89285" y="98045"/>
                  </a:cubicBezTo>
                  <a:cubicBezTo>
                    <a:pt x="90926" y="99080"/>
                    <a:pt x="90450" y="95459"/>
                    <a:pt x="91138" y="94425"/>
                  </a:cubicBezTo>
                  <a:cubicBezTo>
                    <a:pt x="91879" y="93333"/>
                    <a:pt x="93680" y="94655"/>
                    <a:pt x="94421" y="95287"/>
                  </a:cubicBezTo>
                  <a:cubicBezTo>
                    <a:pt x="95110" y="95919"/>
                    <a:pt x="96487" y="95459"/>
                    <a:pt x="97387" y="94425"/>
                  </a:cubicBezTo>
                  <a:cubicBezTo>
                    <a:pt x="98340" y="93333"/>
                    <a:pt x="99505" y="93333"/>
                    <a:pt x="101094" y="92471"/>
                  </a:cubicBezTo>
                  <a:cubicBezTo>
                    <a:pt x="102736" y="91666"/>
                    <a:pt x="101571" y="91206"/>
                    <a:pt x="101571" y="89540"/>
                  </a:cubicBezTo>
                  <a:cubicBezTo>
                    <a:pt x="101571" y="87816"/>
                    <a:pt x="102736" y="87816"/>
                    <a:pt x="104589" y="87816"/>
                  </a:cubicBezTo>
                  <a:cubicBezTo>
                    <a:pt x="106443" y="87816"/>
                    <a:pt x="106443" y="87183"/>
                    <a:pt x="107819" y="85689"/>
                  </a:cubicBezTo>
                  <a:cubicBezTo>
                    <a:pt x="109196" y="84195"/>
                    <a:pt x="109461" y="86724"/>
                    <a:pt x="110838" y="87816"/>
                  </a:cubicBezTo>
                  <a:cubicBezTo>
                    <a:pt x="110838" y="87816"/>
                    <a:pt x="110891" y="87873"/>
                    <a:pt x="110891" y="87873"/>
                  </a:cubicBezTo>
                  <a:cubicBezTo>
                    <a:pt x="112056" y="86436"/>
                    <a:pt x="113592" y="85229"/>
                    <a:pt x="114068" y="84080"/>
                  </a:cubicBezTo>
                  <a:cubicBezTo>
                    <a:pt x="114810" y="82471"/>
                    <a:pt x="117193" y="84137"/>
                    <a:pt x="118623" y="83505"/>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2" name="Shape 2932"/>
            <p:cNvSpPr/>
            <p:nvPr/>
          </p:nvSpPr>
          <p:spPr>
            <a:xfrm>
              <a:off x="3139" y="3329"/>
              <a:ext cx="915" cy="601"/>
            </a:xfrm>
            <a:custGeom>
              <a:avLst/>
              <a:gdLst/>
              <a:ahLst/>
              <a:cxnLst/>
              <a:rect l="0" t="0" r="0" b="0"/>
              <a:pathLst>
                <a:path w="120000" h="120000" extrusionOk="0">
                  <a:moveTo>
                    <a:pt x="119332" y="44375"/>
                  </a:moveTo>
                  <a:cubicBezTo>
                    <a:pt x="118665" y="42157"/>
                    <a:pt x="117087" y="42526"/>
                    <a:pt x="117573" y="39753"/>
                  </a:cubicBezTo>
                  <a:cubicBezTo>
                    <a:pt x="117876" y="38366"/>
                    <a:pt x="117573" y="37534"/>
                    <a:pt x="117633" y="36979"/>
                  </a:cubicBezTo>
                  <a:cubicBezTo>
                    <a:pt x="116056" y="36147"/>
                    <a:pt x="116177" y="37164"/>
                    <a:pt x="115025" y="36795"/>
                  </a:cubicBezTo>
                  <a:cubicBezTo>
                    <a:pt x="113387" y="36240"/>
                    <a:pt x="113993" y="37072"/>
                    <a:pt x="111627" y="39845"/>
                  </a:cubicBezTo>
                  <a:cubicBezTo>
                    <a:pt x="109261" y="42711"/>
                    <a:pt x="109443" y="34761"/>
                    <a:pt x="108837" y="31895"/>
                  </a:cubicBezTo>
                  <a:cubicBezTo>
                    <a:pt x="108230" y="29121"/>
                    <a:pt x="106289" y="30600"/>
                    <a:pt x="103498" y="30600"/>
                  </a:cubicBezTo>
                  <a:cubicBezTo>
                    <a:pt x="100707" y="30600"/>
                    <a:pt x="100707" y="28844"/>
                    <a:pt x="104287" y="24684"/>
                  </a:cubicBezTo>
                  <a:cubicBezTo>
                    <a:pt x="107866" y="20616"/>
                    <a:pt x="106471" y="16456"/>
                    <a:pt x="106653" y="13405"/>
                  </a:cubicBezTo>
                  <a:cubicBezTo>
                    <a:pt x="106835" y="10354"/>
                    <a:pt x="106046" y="10816"/>
                    <a:pt x="104044" y="10816"/>
                  </a:cubicBezTo>
                  <a:cubicBezTo>
                    <a:pt x="102103" y="10816"/>
                    <a:pt x="103255" y="7488"/>
                    <a:pt x="104287" y="4622"/>
                  </a:cubicBezTo>
                  <a:cubicBezTo>
                    <a:pt x="105257" y="1848"/>
                    <a:pt x="103680" y="2126"/>
                    <a:pt x="101678" y="1109"/>
                  </a:cubicBezTo>
                  <a:cubicBezTo>
                    <a:pt x="99676" y="0"/>
                    <a:pt x="99494" y="2126"/>
                    <a:pt x="98705" y="3143"/>
                  </a:cubicBezTo>
                  <a:cubicBezTo>
                    <a:pt x="97917" y="4160"/>
                    <a:pt x="97310" y="3882"/>
                    <a:pt x="95733" y="3420"/>
                  </a:cubicBezTo>
                  <a:cubicBezTo>
                    <a:pt x="94155" y="2865"/>
                    <a:pt x="93549" y="3143"/>
                    <a:pt x="93124" y="5731"/>
                  </a:cubicBezTo>
                  <a:cubicBezTo>
                    <a:pt x="92760" y="8228"/>
                    <a:pt x="92517" y="6933"/>
                    <a:pt x="90333" y="10539"/>
                  </a:cubicBezTo>
                  <a:cubicBezTo>
                    <a:pt x="85176" y="11833"/>
                    <a:pt x="88149" y="10816"/>
                    <a:pt x="86390" y="6471"/>
                  </a:cubicBezTo>
                  <a:cubicBezTo>
                    <a:pt x="84570" y="2126"/>
                    <a:pt x="82992" y="8505"/>
                    <a:pt x="82810" y="11093"/>
                  </a:cubicBezTo>
                  <a:cubicBezTo>
                    <a:pt x="82628" y="13682"/>
                    <a:pt x="80626" y="14976"/>
                    <a:pt x="79838" y="12665"/>
                  </a:cubicBezTo>
                  <a:cubicBezTo>
                    <a:pt x="79413" y="11463"/>
                    <a:pt x="77957" y="11186"/>
                    <a:pt x="76501" y="11093"/>
                  </a:cubicBezTo>
                  <a:cubicBezTo>
                    <a:pt x="76744" y="12388"/>
                    <a:pt x="76683" y="13867"/>
                    <a:pt x="75955" y="15439"/>
                  </a:cubicBezTo>
                  <a:cubicBezTo>
                    <a:pt x="74681" y="18582"/>
                    <a:pt x="73892" y="19599"/>
                    <a:pt x="72800" y="18212"/>
                  </a:cubicBezTo>
                  <a:cubicBezTo>
                    <a:pt x="71769" y="16825"/>
                    <a:pt x="68857" y="16456"/>
                    <a:pt x="68857" y="19229"/>
                  </a:cubicBezTo>
                  <a:cubicBezTo>
                    <a:pt x="68857" y="22003"/>
                    <a:pt x="71466" y="24406"/>
                    <a:pt x="68857" y="24406"/>
                  </a:cubicBezTo>
                  <a:cubicBezTo>
                    <a:pt x="66188" y="24406"/>
                    <a:pt x="65096" y="23020"/>
                    <a:pt x="64610" y="25423"/>
                  </a:cubicBezTo>
                  <a:cubicBezTo>
                    <a:pt x="64064" y="27827"/>
                    <a:pt x="63276" y="28474"/>
                    <a:pt x="61395" y="26810"/>
                  </a:cubicBezTo>
                  <a:cubicBezTo>
                    <a:pt x="59575" y="25053"/>
                    <a:pt x="57148" y="25701"/>
                    <a:pt x="56663" y="28104"/>
                  </a:cubicBezTo>
                  <a:cubicBezTo>
                    <a:pt x="56117" y="30508"/>
                    <a:pt x="56905" y="32634"/>
                    <a:pt x="55025" y="33281"/>
                  </a:cubicBezTo>
                  <a:cubicBezTo>
                    <a:pt x="53205" y="33929"/>
                    <a:pt x="53205" y="37349"/>
                    <a:pt x="51627" y="34946"/>
                  </a:cubicBezTo>
                  <a:cubicBezTo>
                    <a:pt x="49989" y="32634"/>
                    <a:pt x="49504" y="31248"/>
                    <a:pt x="48412" y="32265"/>
                  </a:cubicBezTo>
                  <a:cubicBezTo>
                    <a:pt x="47381" y="33281"/>
                    <a:pt x="45500" y="33281"/>
                    <a:pt x="44469" y="30231"/>
                  </a:cubicBezTo>
                  <a:cubicBezTo>
                    <a:pt x="43377" y="27087"/>
                    <a:pt x="43923" y="24406"/>
                    <a:pt x="41557" y="27827"/>
                  </a:cubicBezTo>
                  <a:cubicBezTo>
                    <a:pt x="39130" y="31248"/>
                    <a:pt x="39919" y="33929"/>
                    <a:pt x="37007" y="34298"/>
                  </a:cubicBezTo>
                  <a:cubicBezTo>
                    <a:pt x="34095" y="34668"/>
                    <a:pt x="33063" y="36055"/>
                    <a:pt x="31729" y="38089"/>
                  </a:cubicBezTo>
                  <a:cubicBezTo>
                    <a:pt x="30394" y="40123"/>
                    <a:pt x="26450" y="39106"/>
                    <a:pt x="26450" y="42526"/>
                  </a:cubicBezTo>
                  <a:cubicBezTo>
                    <a:pt x="26450" y="45947"/>
                    <a:pt x="25116" y="49738"/>
                    <a:pt x="22992" y="47704"/>
                  </a:cubicBezTo>
                  <a:cubicBezTo>
                    <a:pt x="20869" y="45577"/>
                    <a:pt x="18988" y="44283"/>
                    <a:pt x="17411" y="44560"/>
                  </a:cubicBezTo>
                  <a:cubicBezTo>
                    <a:pt x="15834" y="44930"/>
                    <a:pt x="13953" y="40770"/>
                    <a:pt x="11830" y="41140"/>
                  </a:cubicBezTo>
                  <a:cubicBezTo>
                    <a:pt x="9706" y="41510"/>
                    <a:pt x="9464" y="42896"/>
                    <a:pt x="8432" y="44930"/>
                  </a:cubicBezTo>
                  <a:cubicBezTo>
                    <a:pt x="7340" y="46964"/>
                    <a:pt x="6794" y="48721"/>
                    <a:pt x="4186" y="48721"/>
                  </a:cubicBezTo>
                  <a:cubicBezTo>
                    <a:pt x="2972" y="48721"/>
                    <a:pt x="1820" y="48351"/>
                    <a:pt x="1092" y="47704"/>
                  </a:cubicBezTo>
                  <a:cubicBezTo>
                    <a:pt x="424" y="48998"/>
                    <a:pt x="0" y="50662"/>
                    <a:pt x="546" y="52419"/>
                  </a:cubicBezTo>
                  <a:cubicBezTo>
                    <a:pt x="1698" y="56579"/>
                    <a:pt x="3033" y="57503"/>
                    <a:pt x="3397" y="55562"/>
                  </a:cubicBezTo>
                  <a:cubicBezTo>
                    <a:pt x="3822" y="53620"/>
                    <a:pt x="3397" y="53528"/>
                    <a:pt x="4914" y="53620"/>
                  </a:cubicBezTo>
                  <a:cubicBezTo>
                    <a:pt x="6370" y="53713"/>
                    <a:pt x="9646" y="52696"/>
                    <a:pt x="10070" y="55192"/>
                  </a:cubicBezTo>
                  <a:cubicBezTo>
                    <a:pt x="10434" y="57596"/>
                    <a:pt x="10738" y="58520"/>
                    <a:pt x="11284" y="59630"/>
                  </a:cubicBezTo>
                  <a:cubicBezTo>
                    <a:pt x="11769" y="60832"/>
                    <a:pt x="14438" y="64437"/>
                    <a:pt x="15955" y="62218"/>
                  </a:cubicBezTo>
                  <a:cubicBezTo>
                    <a:pt x="17411" y="60000"/>
                    <a:pt x="17532" y="59167"/>
                    <a:pt x="18503" y="60832"/>
                  </a:cubicBezTo>
                  <a:cubicBezTo>
                    <a:pt x="19474" y="62496"/>
                    <a:pt x="19777" y="63605"/>
                    <a:pt x="21476" y="63143"/>
                  </a:cubicBezTo>
                  <a:cubicBezTo>
                    <a:pt x="23174" y="62588"/>
                    <a:pt x="23963" y="59630"/>
                    <a:pt x="25358" y="62403"/>
                  </a:cubicBezTo>
                  <a:cubicBezTo>
                    <a:pt x="26754" y="65084"/>
                    <a:pt x="27360" y="66379"/>
                    <a:pt x="27482" y="69337"/>
                  </a:cubicBezTo>
                  <a:cubicBezTo>
                    <a:pt x="27542" y="72295"/>
                    <a:pt x="27664" y="74329"/>
                    <a:pt x="26086" y="75346"/>
                  </a:cubicBezTo>
                  <a:cubicBezTo>
                    <a:pt x="24448" y="76363"/>
                    <a:pt x="21718" y="73682"/>
                    <a:pt x="20869" y="76271"/>
                  </a:cubicBezTo>
                  <a:cubicBezTo>
                    <a:pt x="20323" y="78120"/>
                    <a:pt x="18564" y="80061"/>
                    <a:pt x="17229" y="82372"/>
                  </a:cubicBezTo>
                  <a:cubicBezTo>
                    <a:pt x="18806" y="83944"/>
                    <a:pt x="20080" y="83389"/>
                    <a:pt x="21900" y="86718"/>
                  </a:cubicBezTo>
                  <a:cubicBezTo>
                    <a:pt x="23781" y="90138"/>
                    <a:pt x="24570" y="87734"/>
                    <a:pt x="25904" y="86070"/>
                  </a:cubicBezTo>
                  <a:cubicBezTo>
                    <a:pt x="27239" y="84314"/>
                    <a:pt x="28270" y="86718"/>
                    <a:pt x="29605" y="88474"/>
                  </a:cubicBezTo>
                  <a:cubicBezTo>
                    <a:pt x="30940" y="90138"/>
                    <a:pt x="31971" y="90138"/>
                    <a:pt x="33063" y="88474"/>
                  </a:cubicBezTo>
                  <a:cubicBezTo>
                    <a:pt x="34095" y="86718"/>
                    <a:pt x="35975" y="88104"/>
                    <a:pt x="37553" y="89121"/>
                  </a:cubicBezTo>
                  <a:cubicBezTo>
                    <a:pt x="39130" y="90138"/>
                    <a:pt x="37553" y="93929"/>
                    <a:pt x="35975" y="95963"/>
                  </a:cubicBezTo>
                  <a:cubicBezTo>
                    <a:pt x="34398" y="97996"/>
                    <a:pt x="34641" y="99383"/>
                    <a:pt x="35672" y="100770"/>
                  </a:cubicBezTo>
                  <a:cubicBezTo>
                    <a:pt x="36764" y="102157"/>
                    <a:pt x="37007" y="104930"/>
                    <a:pt x="37795" y="106594"/>
                  </a:cubicBezTo>
                  <a:cubicBezTo>
                    <a:pt x="38645" y="108351"/>
                    <a:pt x="38341" y="110015"/>
                    <a:pt x="39676" y="109645"/>
                  </a:cubicBezTo>
                  <a:cubicBezTo>
                    <a:pt x="41011" y="109368"/>
                    <a:pt x="42345" y="110385"/>
                    <a:pt x="43680" y="112788"/>
                  </a:cubicBezTo>
                  <a:cubicBezTo>
                    <a:pt x="44954" y="115192"/>
                    <a:pt x="49201" y="116209"/>
                    <a:pt x="51081" y="117873"/>
                  </a:cubicBezTo>
                  <a:cubicBezTo>
                    <a:pt x="52901" y="119630"/>
                    <a:pt x="55025" y="115192"/>
                    <a:pt x="56359" y="115839"/>
                  </a:cubicBezTo>
                  <a:cubicBezTo>
                    <a:pt x="56966" y="116117"/>
                    <a:pt x="58119" y="117688"/>
                    <a:pt x="59211" y="119260"/>
                  </a:cubicBezTo>
                  <a:cubicBezTo>
                    <a:pt x="60424" y="116671"/>
                    <a:pt x="61456" y="116856"/>
                    <a:pt x="64610" y="116856"/>
                  </a:cubicBezTo>
                  <a:cubicBezTo>
                    <a:pt x="68311" y="116856"/>
                    <a:pt x="69100" y="117873"/>
                    <a:pt x="68311" y="114453"/>
                  </a:cubicBezTo>
                  <a:cubicBezTo>
                    <a:pt x="67522" y="111032"/>
                    <a:pt x="68008" y="107981"/>
                    <a:pt x="70434" y="112788"/>
                  </a:cubicBezTo>
                  <a:cubicBezTo>
                    <a:pt x="72800" y="117596"/>
                    <a:pt x="69646" y="115469"/>
                    <a:pt x="73589" y="115839"/>
                  </a:cubicBezTo>
                  <a:cubicBezTo>
                    <a:pt x="77593" y="116209"/>
                    <a:pt x="74681" y="119260"/>
                    <a:pt x="78624" y="119630"/>
                  </a:cubicBezTo>
                  <a:cubicBezTo>
                    <a:pt x="82628" y="120000"/>
                    <a:pt x="84448" y="118243"/>
                    <a:pt x="84448" y="116856"/>
                  </a:cubicBezTo>
                  <a:cubicBezTo>
                    <a:pt x="84448" y="115469"/>
                    <a:pt x="86026" y="112419"/>
                    <a:pt x="86329" y="115469"/>
                  </a:cubicBezTo>
                  <a:cubicBezTo>
                    <a:pt x="86329" y="115839"/>
                    <a:pt x="86390" y="116117"/>
                    <a:pt x="86390" y="116394"/>
                  </a:cubicBezTo>
                  <a:cubicBezTo>
                    <a:pt x="86754" y="115285"/>
                    <a:pt x="87178" y="114175"/>
                    <a:pt x="87785" y="113805"/>
                  </a:cubicBezTo>
                  <a:cubicBezTo>
                    <a:pt x="89120" y="112973"/>
                    <a:pt x="90151" y="112234"/>
                    <a:pt x="90151" y="110385"/>
                  </a:cubicBezTo>
                  <a:cubicBezTo>
                    <a:pt x="90151" y="108443"/>
                    <a:pt x="89241" y="107611"/>
                    <a:pt x="91061" y="107611"/>
                  </a:cubicBezTo>
                  <a:cubicBezTo>
                    <a:pt x="92942" y="107611"/>
                    <a:pt x="96521" y="108813"/>
                    <a:pt x="96521" y="104930"/>
                  </a:cubicBezTo>
                  <a:cubicBezTo>
                    <a:pt x="96521" y="100955"/>
                    <a:pt x="95611" y="98181"/>
                    <a:pt x="97553" y="99753"/>
                  </a:cubicBezTo>
                  <a:cubicBezTo>
                    <a:pt x="99555" y="101325"/>
                    <a:pt x="100889" y="100770"/>
                    <a:pt x="101557" y="98551"/>
                  </a:cubicBezTo>
                  <a:cubicBezTo>
                    <a:pt x="102224" y="96332"/>
                    <a:pt x="103134" y="96332"/>
                    <a:pt x="102224" y="94298"/>
                  </a:cubicBezTo>
                  <a:cubicBezTo>
                    <a:pt x="101314" y="92172"/>
                    <a:pt x="101435" y="90508"/>
                    <a:pt x="102770" y="89768"/>
                  </a:cubicBezTo>
                  <a:cubicBezTo>
                    <a:pt x="104044" y="89121"/>
                    <a:pt x="107805" y="86902"/>
                    <a:pt x="109261" y="84129"/>
                  </a:cubicBezTo>
                  <a:cubicBezTo>
                    <a:pt x="110717" y="81448"/>
                    <a:pt x="112295" y="80431"/>
                    <a:pt x="111627" y="77288"/>
                  </a:cubicBezTo>
                  <a:cubicBezTo>
                    <a:pt x="110960" y="74237"/>
                    <a:pt x="109625" y="67673"/>
                    <a:pt x="112962" y="62958"/>
                  </a:cubicBezTo>
                  <a:cubicBezTo>
                    <a:pt x="116238" y="58151"/>
                    <a:pt x="117451" y="59167"/>
                    <a:pt x="117573" y="55377"/>
                  </a:cubicBezTo>
                  <a:cubicBezTo>
                    <a:pt x="117694" y="51587"/>
                    <a:pt x="117209" y="49553"/>
                    <a:pt x="118543" y="48351"/>
                  </a:cubicBezTo>
                  <a:cubicBezTo>
                    <a:pt x="119817" y="47149"/>
                    <a:pt x="120000" y="46594"/>
                    <a:pt x="119332" y="44375"/>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3" name="Shape 2933"/>
            <p:cNvSpPr/>
            <p:nvPr/>
          </p:nvSpPr>
          <p:spPr>
            <a:xfrm>
              <a:off x="3238" y="1804"/>
              <a:ext cx="589" cy="922"/>
            </a:xfrm>
            <a:custGeom>
              <a:avLst/>
              <a:gdLst/>
              <a:ahLst/>
              <a:cxnLst/>
              <a:rect l="0" t="0" r="0" b="0"/>
              <a:pathLst>
                <a:path w="120000" h="120000" extrusionOk="0">
                  <a:moveTo>
                    <a:pt x="118397" y="91987"/>
                  </a:moveTo>
                  <a:cubicBezTo>
                    <a:pt x="116700" y="90301"/>
                    <a:pt x="109725" y="87289"/>
                    <a:pt x="108311" y="84638"/>
                  </a:cubicBezTo>
                  <a:cubicBezTo>
                    <a:pt x="106802" y="81927"/>
                    <a:pt x="105388" y="80843"/>
                    <a:pt x="102937" y="79156"/>
                  </a:cubicBezTo>
                  <a:cubicBezTo>
                    <a:pt x="100487" y="77469"/>
                    <a:pt x="99450" y="75722"/>
                    <a:pt x="99261" y="72349"/>
                  </a:cubicBezTo>
                  <a:cubicBezTo>
                    <a:pt x="98978" y="69036"/>
                    <a:pt x="100487" y="66867"/>
                    <a:pt x="101901" y="64759"/>
                  </a:cubicBezTo>
                  <a:cubicBezTo>
                    <a:pt x="103315" y="62650"/>
                    <a:pt x="106614" y="61204"/>
                    <a:pt x="104163" y="57650"/>
                  </a:cubicBezTo>
                  <a:cubicBezTo>
                    <a:pt x="101712" y="54036"/>
                    <a:pt x="100204" y="53493"/>
                    <a:pt x="100204" y="51385"/>
                  </a:cubicBezTo>
                  <a:cubicBezTo>
                    <a:pt x="100204" y="49277"/>
                    <a:pt x="100864" y="45361"/>
                    <a:pt x="98413" y="43795"/>
                  </a:cubicBezTo>
                  <a:cubicBezTo>
                    <a:pt x="95962" y="42228"/>
                    <a:pt x="97376" y="40000"/>
                    <a:pt x="98790" y="38433"/>
                  </a:cubicBezTo>
                  <a:cubicBezTo>
                    <a:pt x="100204" y="36867"/>
                    <a:pt x="104351" y="37168"/>
                    <a:pt x="102560" y="35542"/>
                  </a:cubicBezTo>
                  <a:cubicBezTo>
                    <a:pt x="100675" y="33855"/>
                    <a:pt x="100487" y="33493"/>
                    <a:pt x="102278" y="32530"/>
                  </a:cubicBezTo>
                  <a:cubicBezTo>
                    <a:pt x="104163" y="31506"/>
                    <a:pt x="103974" y="30361"/>
                    <a:pt x="102560" y="29277"/>
                  </a:cubicBezTo>
                  <a:cubicBezTo>
                    <a:pt x="101052" y="28132"/>
                    <a:pt x="93228" y="23795"/>
                    <a:pt x="96999" y="21686"/>
                  </a:cubicBezTo>
                  <a:cubicBezTo>
                    <a:pt x="100675" y="19578"/>
                    <a:pt x="102937" y="19759"/>
                    <a:pt x="103126" y="16867"/>
                  </a:cubicBezTo>
                  <a:cubicBezTo>
                    <a:pt x="103315" y="13975"/>
                    <a:pt x="103786" y="14216"/>
                    <a:pt x="104351" y="11987"/>
                  </a:cubicBezTo>
                  <a:cubicBezTo>
                    <a:pt x="105011" y="9698"/>
                    <a:pt x="105200" y="8915"/>
                    <a:pt x="106614" y="7951"/>
                  </a:cubicBezTo>
                  <a:cubicBezTo>
                    <a:pt x="108028" y="6927"/>
                    <a:pt x="108876" y="5060"/>
                    <a:pt x="107462" y="3915"/>
                  </a:cubicBezTo>
                  <a:cubicBezTo>
                    <a:pt x="106331" y="3072"/>
                    <a:pt x="104351" y="1506"/>
                    <a:pt x="103503" y="0"/>
                  </a:cubicBezTo>
                  <a:cubicBezTo>
                    <a:pt x="102937" y="60"/>
                    <a:pt x="102278" y="481"/>
                    <a:pt x="101241" y="1445"/>
                  </a:cubicBezTo>
                  <a:cubicBezTo>
                    <a:pt x="97941" y="4819"/>
                    <a:pt x="95962" y="5481"/>
                    <a:pt x="93888" y="4578"/>
                  </a:cubicBezTo>
                  <a:cubicBezTo>
                    <a:pt x="91814" y="3674"/>
                    <a:pt x="86441" y="1265"/>
                    <a:pt x="86441" y="2831"/>
                  </a:cubicBezTo>
                  <a:cubicBezTo>
                    <a:pt x="86441" y="4397"/>
                    <a:pt x="87289" y="5240"/>
                    <a:pt x="84838" y="6626"/>
                  </a:cubicBezTo>
                  <a:cubicBezTo>
                    <a:pt x="82293" y="7951"/>
                    <a:pt x="79088" y="8192"/>
                    <a:pt x="79465" y="10421"/>
                  </a:cubicBezTo>
                  <a:cubicBezTo>
                    <a:pt x="79842" y="12650"/>
                    <a:pt x="85216" y="15542"/>
                    <a:pt x="78617" y="15963"/>
                  </a:cubicBezTo>
                  <a:cubicBezTo>
                    <a:pt x="72018" y="16445"/>
                    <a:pt x="73244" y="16445"/>
                    <a:pt x="72018" y="18192"/>
                  </a:cubicBezTo>
                  <a:cubicBezTo>
                    <a:pt x="70793" y="20000"/>
                    <a:pt x="67494" y="21325"/>
                    <a:pt x="65891" y="22891"/>
                  </a:cubicBezTo>
                  <a:cubicBezTo>
                    <a:pt x="64194" y="24457"/>
                    <a:pt x="61366" y="25120"/>
                    <a:pt x="61366" y="27349"/>
                  </a:cubicBezTo>
                  <a:cubicBezTo>
                    <a:pt x="61366" y="29578"/>
                    <a:pt x="62120" y="30481"/>
                    <a:pt x="59293" y="30481"/>
                  </a:cubicBezTo>
                  <a:cubicBezTo>
                    <a:pt x="56370" y="30481"/>
                    <a:pt x="54296" y="33373"/>
                    <a:pt x="51846" y="31807"/>
                  </a:cubicBezTo>
                  <a:cubicBezTo>
                    <a:pt x="49395" y="30240"/>
                    <a:pt x="46472" y="28253"/>
                    <a:pt x="44870" y="29578"/>
                  </a:cubicBezTo>
                  <a:cubicBezTo>
                    <a:pt x="43173" y="30963"/>
                    <a:pt x="38648" y="30240"/>
                    <a:pt x="36197" y="30240"/>
                  </a:cubicBezTo>
                  <a:cubicBezTo>
                    <a:pt x="35915" y="30240"/>
                    <a:pt x="35726" y="30240"/>
                    <a:pt x="35538" y="30180"/>
                  </a:cubicBezTo>
                  <a:cubicBezTo>
                    <a:pt x="34312" y="31265"/>
                    <a:pt x="33181" y="32048"/>
                    <a:pt x="31484" y="32831"/>
                  </a:cubicBezTo>
                  <a:cubicBezTo>
                    <a:pt x="29222" y="33855"/>
                    <a:pt x="30447" y="34518"/>
                    <a:pt x="29599" y="35843"/>
                  </a:cubicBezTo>
                  <a:cubicBezTo>
                    <a:pt x="28845" y="37168"/>
                    <a:pt x="28845" y="37530"/>
                    <a:pt x="30447" y="38855"/>
                  </a:cubicBezTo>
                  <a:cubicBezTo>
                    <a:pt x="32144" y="40180"/>
                    <a:pt x="30070" y="40903"/>
                    <a:pt x="30824" y="42409"/>
                  </a:cubicBezTo>
                  <a:cubicBezTo>
                    <a:pt x="31673" y="43975"/>
                    <a:pt x="36857" y="44578"/>
                    <a:pt x="40534" y="45000"/>
                  </a:cubicBezTo>
                  <a:cubicBezTo>
                    <a:pt x="44210" y="45421"/>
                    <a:pt x="44493" y="45783"/>
                    <a:pt x="47132" y="47228"/>
                  </a:cubicBezTo>
                  <a:cubicBezTo>
                    <a:pt x="49772" y="48674"/>
                    <a:pt x="55805" y="49036"/>
                    <a:pt x="59481" y="49698"/>
                  </a:cubicBezTo>
                  <a:cubicBezTo>
                    <a:pt x="63157" y="50361"/>
                    <a:pt x="61084" y="52289"/>
                    <a:pt x="62592" y="54277"/>
                  </a:cubicBezTo>
                  <a:cubicBezTo>
                    <a:pt x="64006" y="56265"/>
                    <a:pt x="60895" y="56506"/>
                    <a:pt x="58821" y="58192"/>
                  </a:cubicBezTo>
                  <a:cubicBezTo>
                    <a:pt x="56842" y="59879"/>
                    <a:pt x="58633" y="61204"/>
                    <a:pt x="60518" y="62530"/>
                  </a:cubicBezTo>
                  <a:cubicBezTo>
                    <a:pt x="62403" y="63855"/>
                    <a:pt x="62969" y="64457"/>
                    <a:pt x="62403" y="65963"/>
                  </a:cubicBezTo>
                  <a:cubicBezTo>
                    <a:pt x="61743" y="67530"/>
                    <a:pt x="55616" y="67650"/>
                    <a:pt x="53071" y="67469"/>
                  </a:cubicBezTo>
                  <a:cubicBezTo>
                    <a:pt x="50620" y="67228"/>
                    <a:pt x="51280" y="67108"/>
                    <a:pt x="50620" y="67891"/>
                  </a:cubicBezTo>
                  <a:cubicBezTo>
                    <a:pt x="50054" y="68674"/>
                    <a:pt x="49583" y="68554"/>
                    <a:pt x="47981" y="67891"/>
                  </a:cubicBezTo>
                  <a:cubicBezTo>
                    <a:pt x="46284" y="67228"/>
                    <a:pt x="46095" y="68012"/>
                    <a:pt x="43456" y="68433"/>
                  </a:cubicBezTo>
                  <a:cubicBezTo>
                    <a:pt x="40722" y="68915"/>
                    <a:pt x="44493" y="70000"/>
                    <a:pt x="44493" y="72048"/>
                  </a:cubicBezTo>
                  <a:cubicBezTo>
                    <a:pt x="44493" y="74036"/>
                    <a:pt x="41948" y="72831"/>
                    <a:pt x="39497" y="72831"/>
                  </a:cubicBezTo>
                  <a:cubicBezTo>
                    <a:pt x="37046" y="72831"/>
                    <a:pt x="36669" y="73614"/>
                    <a:pt x="33558" y="73795"/>
                  </a:cubicBezTo>
                  <a:cubicBezTo>
                    <a:pt x="30447" y="74036"/>
                    <a:pt x="27996" y="72710"/>
                    <a:pt x="27148" y="71566"/>
                  </a:cubicBezTo>
                  <a:cubicBezTo>
                    <a:pt x="26300" y="70481"/>
                    <a:pt x="23472" y="71024"/>
                    <a:pt x="19324" y="71265"/>
                  </a:cubicBezTo>
                  <a:cubicBezTo>
                    <a:pt x="15176" y="71445"/>
                    <a:pt x="16213" y="73614"/>
                    <a:pt x="17250" y="74578"/>
                  </a:cubicBezTo>
                  <a:cubicBezTo>
                    <a:pt x="18287" y="75602"/>
                    <a:pt x="18098" y="76506"/>
                    <a:pt x="16496" y="76927"/>
                  </a:cubicBezTo>
                  <a:cubicBezTo>
                    <a:pt x="14799" y="77409"/>
                    <a:pt x="13574" y="78614"/>
                    <a:pt x="13385" y="79518"/>
                  </a:cubicBezTo>
                  <a:cubicBezTo>
                    <a:pt x="13197" y="80421"/>
                    <a:pt x="14988" y="80421"/>
                    <a:pt x="16873" y="80180"/>
                  </a:cubicBezTo>
                  <a:cubicBezTo>
                    <a:pt x="18758" y="79939"/>
                    <a:pt x="19512" y="81204"/>
                    <a:pt x="21021" y="82048"/>
                  </a:cubicBezTo>
                  <a:cubicBezTo>
                    <a:pt x="22435" y="82951"/>
                    <a:pt x="19795" y="83975"/>
                    <a:pt x="19984" y="85301"/>
                  </a:cubicBezTo>
                  <a:cubicBezTo>
                    <a:pt x="20172" y="86626"/>
                    <a:pt x="18758" y="86626"/>
                    <a:pt x="17721" y="87650"/>
                  </a:cubicBezTo>
                  <a:cubicBezTo>
                    <a:pt x="16684" y="88674"/>
                    <a:pt x="15836" y="88795"/>
                    <a:pt x="16873" y="89216"/>
                  </a:cubicBezTo>
                  <a:cubicBezTo>
                    <a:pt x="17910" y="89638"/>
                    <a:pt x="18758" y="90240"/>
                    <a:pt x="17062" y="91204"/>
                  </a:cubicBezTo>
                  <a:cubicBezTo>
                    <a:pt x="15459" y="92228"/>
                    <a:pt x="17062" y="91867"/>
                    <a:pt x="18947" y="92771"/>
                  </a:cubicBezTo>
                  <a:cubicBezTo>
                    <a:pt x="20738" y="93674"/>
                    <a:pt x="20172" y="94578"/>
                    <a:pt x="17439" y="94698"/>
                  </a:cubicBezTo>
                  <a:cubicBezTo>
                    <a:pt x="14799" y="94819"/>
                    <a:pt x="15176" y="94096"/>
                    <a:pt x="13951" y="93433"/>
                  </a:cubicBezTo>
                  <a:cubicBezTo>
                    <a:pt x="12725" y="92771"/>
                    <a:pt x="12160" y="93674"/>
                    <a:pt x="11688" y="94457"/>
                  </a:cubicBezTo>
                  <a:cubicBezTo>
                    <a:pt x="11311" y="95240"/>
                    <a:pt x="8672" y="94457"/>
                    <a:pt x="7164" y="94216"/>
                  </a:cubicBezTo>
                  <a:cubicBezTo>
                    <a:pt x="5750" y="94036"/>
                    <a:pt x="4524" y="95120"/>
                    <a:pt x="2262" y="95903"/>
                  </a:cubicBezTo>
                  <a:cubicBezTo>
                    <a:pt x="0" y="96686"/>
                    <a:pt x="3487" y="97349"/>
                    <a:pt x="5750" y="97831"/>
                  </a:cubicBezTo>
                  <a:cubicBezTo>
                    <a:pt x="8012" y="98253"/>
                    <a:pt x="7824" y="98674"/>
                    <a:pt x="6410" y="99698"/>
                  </a:cubicBezTo>
                  <a:cubicBezTo>
                    <a:pt x="4901" y="100722"/>
                    <a:pt x="7824" y="101506"/>
                    <a:pt x="5750" y="102289"/>
                  </a:cubicBezTo>
                  <a:cubicBezTo>
                    <a:pt x="4619" y="102710"/>
                    <a:pt x="3205" y="103674"/>
                    <a:pt x="2262" y="104457"/>
                  </a:cubicBezTo>
                  <a:cubicBezTo>
                    <a:pt x="3016" y="104457"/>
                    <a:pt x="3676" y="104518"/>
                    <a:pt x="4336" y="104518"/>
                  </a:cubicBezTo>
                  <a:cubicBezTo>
                    <a:pt x="7352" y="104518"/>
                    <a:pt x="7635" y="106506"/>
                    <a:pt x="10274" y="108433"/>
                  </a:cubicBezTo>
                  <a:cubicBezTo>
                    <a:pt x="12914" y="110301"/>
                    <a:pt x="16873" y="108855"/>
                    <a:pt x="20172" y="107771"/>
                  </a:cubicBezTo>
                  <a:cubicBezTo>
                    <a:pt x="23472" y="106626"/>
                    <a:pt x="25545" y="107108"/>
                    <a:pt x="29505" y="106987"/>
                  </a:cubicBezTo>
                  <a:cubicBezTo>
                    <a:pt x="33558" y="106807"/>
                    <a:pt x="31390" y="108614"/>
                    <a:pt x="32898" y="109819"/>
                  </a:cubicBezTo>
                  <a:cubicBezTo>
                    <a:pt x="34501" y="110963"/>
                    <a:pt x="36009" y="110301"/>
                    <a:pt x="37894" y="109819"/>
                  </a:cubicBezTo>
                  <a:cubicBezTo>
                    <a:pt x="39685" y="109337"/>
                    <a:pt x="40345" y="109457"/>
                    <a:pt x="41288" y="110481"/>
                  </a:cubicBezTo>
                  <a:cubicBezTo>
                    <a:pt x="42230" y="111506"/>
                    <a:pt x="43079" y="111506"/>
                    <a:pt x="44681" y="111144"/>
                  </a:cubicBezTo>
                  <a:cubicBezTo>
                    <a:pt x="46190" y="110843"/>
                    <a:pt x="48075" y="112469"/>
                    <a:pt x="50526" y="113855"/>
                  </a:cubicBezTo>
                  <a:cubicBezTo>
                    <a:pt x="52977" y="115180"/>
                    <a:pt x="55145" y="114156"/>
                    <a:pt x="57596" y="113012"/>
                  </a:cubicBezTo>
                  <a:cubicBezTo>
                    <a:pt x="60141" y="111807"/>
                    <a:pt x="61649" y="113012"/>
                    <a:pt x="63817" y="113012"/>
                  </a:cubicBezTo>
                  <a:cubicBezTo>
                    <a:pt x="65985" y="113012"/>
                    <a:pt x="68153" y="114156"/>
                    <a:pt x="69662" y="115180"/>
                  </a:cubicBezTo>
                  <a:cubicBezTo>
                    <a:pt x="71264" y="116204"/>
                    <a:pt x="72490" y="116325"/>
                    <a:pt x="75883" y="116204"/>
                  </a:cubicBezTo>
                  <a:cubicBezTo>
                    <a:pt x="79277" y="116024"/>
                    <a:pt x="78051" y="116686"/>
                    <a:pt x="80785" y="118373"/>
                  </a:cubicBezTo>
                  <a:cubicBezTo>
                    <a:pt x="83613" y="120000"/>
                    <a:pt x="85121" y="119036"/>
                    <a:pt x="88515" y="118012"/>
                  </a:cubicBezTo>
                  <a:cubicBezTo>
                    <a:pt x="89269" y="117771"/>
                    <a:pt x="90023" y="117710"/>
                    <a:pt x="90777" y="117590"/>
                  </a:cubicBezTo>
                  <a:cubicBezTo>
                    <a:pt x="91249" y="116626"/>
                    <a:pt x="91720" y="115542"/>
                    <a:pt x="91437" y="115000"/>
                  </a:cubicBezTo>
                  <a:cubicBezTo>
                    <a:pt x="90777" y="113915"/>
                    <a:pt x="89363" y="112891"/>
                    <a:pt x="87478" y="111987"/>
                  </a:cubicBezTo>
                  <a:cubicBezTo>
                    <a:pt x="85593" y="111084"/>
                    <a:pt x="86252" y="110662"/>
                    <a:pt x="87666" y="109397"/>
                  </a:cubicBezTo>
                  <a:cubicBezTo>
                    <a:pt x="89175" y="108192"/>
                    <a:pt x="88892" y="106506"/>
                    <a:pt x="92191" y="106626"/>
                  </a:cubicBezTo>
                  <a:cubicBezTo>
                    <a:pt x="95490" y="106746"/>
                    <a:pt x="99638" y="106867"/>
                    <a:pt x="99827" y="105542"/>
                  </a:cubicBezTo>
                  <a:cubicBezTo>
                    <a:pt x="100015" y="104156"/>
                    <a:pt x="101241" y="102168"/>
                    <a:pt x="98413" y="102048"/>
                  </a:cubicBezTo>
                  <a:cubicBezTo>
                    <a:pt x="95490" y="101927"/>
                    <a:pt x="91626" y="102289"/>
                    <a:pt x="91814" y="101144"/>
                  </a:cubicBezTo>
                  <a:cubicBezTo>
                    <a:pt x="92003" y="100060"/>
                    <a:pt x="92191" y="99036"/>
                    <a:pt x="89740" y="99036"/>
                  </a:cubicBezTo>
                  <a:cubicBezTo>
                    <a:pt x="87289" y="99036"/>
                    <a:pt x="86064" y="98614"/>
                    <a:pt x="86064" y="97951"/>
                  </a:cubicBezTo>
                  <a:cubicBezTo>
                    <a:pt x="86064" y="97228"/>
                    <a:pt x="85216" y="95903"/>
                    <a:pt x="90966" y="96385"/>
                  </a:cubicBezTo>
                  <a:cubicBezTo>
                    <a:pt x="96716" y="96807"/>
                    <a:pt x="98224" y="95602"/>
                    <a:pt x="98790" y="96566"/>
                  </a:cubicBezTo>
                  <a:cubicBezTo>
                    <a:pt x="99450" y="97590"/>
                    <a:pt x="99827" y="97590"/>
                    <a:pt x="102937" y="97590"/>
                  </a:cubicBezTo>
                  <a:cubicBezTo>
                    <a:pt x="106048" y="97590"/>
                    <a:pt x="106237" y="95662"/>
                    <a:pt x="110102" y="96807"/>
                  </a:cubicBezTo>
                  <a:cubicBezTo>
                    <a:pt x="114061" y="97951"/>
                    <a:pt x="114061" y="97228"/>
                    <a:pt x="116135" y="95903"/>
                  </a:cubicBezTo>
                  <a:cubicBezTo>
                    <a:pt x="118208" y="94578"/>
                    <a:pt x="119999" y="93674"/>
                    <a:pt x="118397" y="91987"/>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4" name="Shape 2934"/>
            <p:cNvSpPr/>
            <p:nvPr/>
          </p:nvSpPr>
          <p:spPr>
            <a:xfrm>
              <a:off x="3029" y="3028"/>
              <a:ext cx="700" cy="550"/>
            </a:xfrm>
            <a:custGeom>
              <a:avLst/>
              <a:gdLst/>
              <a:ahLst/>
              <a:cxnLst/>
              <a:rect l="0" t="0" r="0" b="0"/>
              <a:pathLst>
                <a:path w="120000" h="120000" extrusionOk="0">
                  <a:moveTo>
                    <a:pt x="101257" y="22084"/>
                  </a:moveTo>
                  <a:cubicBezTo>
                    <a:pt x="98001" y="20369"/>
                    <a:pt x="98477" y="18352"/>
                    <a:pt x="97445" y="15932"/>
                  </a:cubicBezTo>
                  <a:cubicBezTo>
                    <a:pt x="96412" y="13512"/>
                    <a:pt x="94904" y="13310"/>
                    <a:pt x="92998" y="12907"/>
                  </a:cubicBezTo>
                  <a:cubicBezTo>
                    <a:pt x="91091" y="12504"/>
                    <a:pt x="92283" y="12201"/>
                    <a:pt x="93156" y="10487"/>
                  </a:cubicBezTo>
                  <a:cubicBezTo>
                    <a:pt x="94030" y="8773"/>
                    <a:pt x="92124" y="8067"/>
                    <a:pt x="92124" y="6554"/>
                  </a:cubicBezTo>
                  <a:cubicBezTo>
                    <a:pt x="92124" y="5042"/>
                    <a:pt x="91409" y="3327"/>
                    <a:pt x="89185" y="3226"/>
                  </a:cubicBezTo>
                  <a:cubicBezTo>
                    <a:pt x="86882" y="3025"/>
                    <a:pt x="86009" y="3327"/>
                    <a:pt x="84659" y="5445"/>
                  </a:cubicBezTo>
                  <a:cubicBezTo>
                    <a:pt x="83229" y="7462"/>
                    <a:pt x="81720" y="5445"/>
                    <a:pt x="81323" y="3529"/>
                  </a:cubicBezTo>
                  <a:cubicBezTo>
                    <a:pt x="81005" y="1714"/>
                    <a:pt x="78702" y="1109"/>
                    <a:pt x="76637" y="605"/>
                  </a:cubicBezTo>
                  <a:cubicBezTo>
                    <a:pt x="74573" y="0"/>
                    <a:pt x="73381" y="2420"/>
                    <a:pt x="74890" y="4336"/>
                  </a:cubicBezTo>
                  <a:cubicBezTo>
                    <a:pt x="76479" y="6151"/>
                    <a:pt x="75764" y="7663"/>
                    <a:pt x="74731" y="9579"/>
                  </a:cubicBezTo>
                  <a:cubicBezTo>
                    <a:pt x="73699" y="11394"/>
                    <a:pt x="72508" y="11596"/>
                    <a:pt x="69887" y="8974"/>
                  </a:cubicBezTo>
                  <a:cubicBezTo>
                    <a:pt x="67266" y="6352"/>
                    <a:pt x="65360" y="11394"/>
                    <a:pt x="62263" y="12000"/>
                  </a:cubicBezTo>
                  <a:cubicBezTo>
                    <a:pt x="59166" y="12504"/>
                    <a:pt x="62263" y="15731"/>
                    <a:pt x="60039" y="18151"/>
                  </a:cubicBezTo>
                  <a:cubicBezTo>
                    <a:pt x="57736" y="20571"/>
                    <a:pt x="54639" y="19260"/>
                    <a:pt x="52177" y="18857"/>
                  </a:cubicBezTo>
                  <a:cubicBezTo>
                    <a:pt x="49794" y="18554"/>
                    <a:pt x="49238" y="16235"/>
                    <a:pt x="47015" y="14016"/>
                  </a:cubicBezTo>
                  <a:cubicBezTo>
                    <a:pt x="44712" y="11798"/>
                    <a:pt x="45268" y="14722"/>
                    <a:pt x="44076" y="16436"/>
                  </a:cubicBezTo>
                  <a:cubicBezTo>
                    <a:pt x="42806" y="18151"/>
                    <a:pt x="41138" y="17747"/>
                    <a:pt x="39708" y="19260"/>
                  </a:cubicBezTo>
                  <a:cubicBezTo>
                    <a:pt x="38358" y="20773"/>
                    <a:pt x="40026" y="23697"/>
                    <a:pt x="42170" y="25613"/>
                  </a:cubicBezTo>
                  <a:cubicBezTo>
                    <a:pt x="44235" y="27428"/>
                    <a:pt x="45982" y="28941"/>
                    <a:pt x="49238" y="28941"/>
                  </a:cubicBezTo>
                  <a:cubicBezTo>
                    <a:pt x="52574" y="28941"/>
                    <a:pt x="50986" y="30252"/>
                    <a:pt x="51144" y="31966"/>
                  </a:cubicBezTo>
                  <a:cubicBezTo>
                    <a:pt x="51303" y="33680"/>
                    <a:pt x="52415" y="34386"/>
                    <a:pt x="53606" y="36403"/>
                  </a:cubicBezTo>
                  <a:cubicBezTo>
                    <a:pt x="54798" y="38521"/>
                    <a:pt x="52574" y="38722"/>
                    <a:pt x="50430" y="38521"/>
                  </a:cubicBezTo>
                  <a:cubicBezTo>
                    <a:pt x="48365" y="38319"/>
                    <a:pt x="47332" y="39226"/>
                    <a:pt x="45426" y="39226"/>
                  </a:cubicBezTo>
                  <a:cubicBezTo>
                    <a:pt x="43520" y="39226"/>
                    <a:pt x="43520" y="40235"/>
                    <a:pt x="41455" y="41344"/>
                  </a:cubicBezTo>
                  <a:cubicBezTo>
                    <a:pt x="39391" y="42453"/>
                    <a:pt x="38358" y="41142"/>
                    <a:pt x="37246" y="39630"/>
                  </a:cubicBezTo>
                  <a:cubicBezTo>
                    <a:pt x="36214" y="38117"/>
                    <a:pt x="35737" y="39025"/>
                    <a:pt x="34705" y="40235"/>
                  </a:cubicBezTo>
                  <a:cubicBezTo>
                    <a:pt x="34387" y="40537"/>
                    <a:pt x="33831" y="40436"/>
                    <a:pt x="33275" y="40134"/>
                  </a:cubicBezTo>
                  <a:cubicBezTo>
                    <a:pt x="32878" y="43361"/>
                    <a:pt x="32481" y="49008"/>
                    <a:pt x="30496" y="49310"/>
                  </a:cubicBezTo>
                  <a:cubicBezTo>
                    <a:pt x="28431" y="49714"/>
                    <a:pt x="27081" y="50117"/>
                    <a:pt x="23269" y="50823"/>
                  </a:cubicBezTo>
                  <a:cubicBezTo>
                    <a:pt x="19457" y="51630"/>
                    <a:pt x="19060" y="51226"/>
                    <a:pt x="13898" y="49714"/>
                  </a:cubicBezTo>
                  <a:cubicBezTo>
                    <a:pt x="8656" y="48201"/>
                    <a:pt x="13898" y="49714"/>
                    <a:pt x="11436" y="52739"/>
                  </a:cubicBezTo>
                  <a:cubicBezTo>
                    <a:pt x="8974" y="55663"/>
                    <a:pt x="8974" y="53042"/>
                    <a:pt x="7624" y="49714"/>
                  </a:cubicBezTo>
                  <a:cubicBezTo>
                    <a:pt x="6273" y="46386"/>
                    <a:pt x="5559" y="50823"/>
                    <a:pt x="2779" y="55361"/>
                  </a:cubicBezTo>
                  <a:cubicBezTo>
                    <a:pt x="0" y="59798"/>
                    <a:pt x="714" y="57579"/>
                    <a:pt x="2779" y="59798"/>
                  </a:cubicBezTo>
                  <a:cubicBezTo>
                    <a:pt x="4844" y="62016"/>
                    <a:pt x="4129" y="62420"/>
                    <a:pt x="2382" y="63529"/>
                  </a:cubicBezTo>
                  <a:cubicBezTo>
                    <a:pt x="714" y="64638"/>
                    <a:pt x="2064" y="69176"/>
                    <a:pt x="4129" y="70991"/>
                  </a:cubicBezTo>
                  <a:cubicBezTo>
                    <a:pt x="6273" y="72907"/>
                    <a:pt x="8974" y="73310"/>
                    <a:pt x="8974" y="70991"/>
                  </a:cubicBezTo>
                  <a:cubicBezTo>
                    <a:pt x="8974" y="68773"/>
                    <a:pt x="11118" y="69478"/>
                    <a:pt x="12150" y="70689"/>
                  </a:cubicBezTo>
                  <a:cubicBezTo>
                    <a:pt x="13183" y="71798"/>
                    <a:pt x="14533" y="68067"/>
                    <a:pt x="16677" y="68369"/>
                  </a:cubicBezTo>
                  <a:cubicBezTo>
                    <a:pt x="18742" y="68773"/>
                    <a:pt x="19060" y="71394"/>
                    <a:pt x="20489" y="72907"/>
                  </a:cubicBezTo>
                  <a:cubicBezTo>
                    <a:pt x="21839" y="74420"/>
                    <a:pt x="21839" y="77344"/>
                    <a:pt x="20489" y="79663"/>
                  </a:cubicBezTo>
                  <a:cubicBezTo>
                    <a:pt x="19060" y="81882"/>
                    <a:pt x="18742" y="81882"/>
                    <a:pt x="15962" y="86319"/>
                  </a:cubicBezTo>
                  <a:cubicBezTo>
                    <a:pt x="13183" y="90857"/>
                    <a:pt x="15962" y="93478"/>
                    <a:pt x="15962" y="96100"/>
                  </a:cubicBezTo>
                  <a:cubicBezTo>
                    <a:pt x="15962" y="98722"/>
                    <a:pt x="20489" y="101344"/>
                    <a:pt x="22554" y="103563"/>
                  </a:cubicBezTo>
                  <a:cubicBezTo>
                    <a:pt x="24619" y="105781"/>
                    <a:pt x="23587" y="110218"/>
                    <a:pt x="20489" y="113647"/>
                  </a:cubicBezTo>
                  <a:cubicBezTo>
                    <a:pt x="17313" y="116974"/>
                    <a:pt x="20807" y="118890"/>
                    <a:pt x="24301" y="118890"/>
                  </a:cubicBezTo>
                  <a:cubicBezTo>
                    <a:pt x="27716" y="118890"/>
                    <a:pt x="28431" y="116974"/>
                    <a:pt x="29861" y="114756"/>
                  </a:cubicBezTo>
                  <a:cubicBezTo>
                    <a:pt x="31211" y="112537"/>
                    <a:pt x="31528" y="111025"/>
                    <a:pt x="34308" y="110621"/>
                  </a:cubicBezTo>
                  <a:cubicBezTo>
                    <a:pt x="37088" y="110218"/>
                    <a:pt x="39549" y="114756"/>
                    <a:pt x="41614" y="114352"/>
                  </a:cubicBezTo>
                  <a:cubicBezTo>
                    <a:pt x="43679" y="114050"/>
                    <a:pt x="46141" y="115462"/>
                    <a:pt x="48921" y="117781"/>
                  </a:cubicBezTo>
                  <a:cubicBezTo>
                    <a:pt x="51700" y="120000"/>
                    <a:pt x="53448" y="115865"/>
                    <a:pt x="53448" y="112134"/>
                  </a:cubicBezTo>
                  <a:cubicBezTo>
                    <a:pt x="53448" y="108403"/>
                    <a:pt x="58610" y="109512"/>
                    <a:pt x="60357" y="107294"/>
                  </a:cubicBezTo>
                  <a:cubicBezTo>
                    <a:pt x="62104" y="105075"/>
                    <a:pt x="63454" y="103563"/>
                    <a:pt x="67266" y="103159"/>
                  </a:cubicBezTo>
                  <a:cubicBezTo>
                    <a:pt x="71078" y="102756"/>
                    <a:pt x="70046" y="99831"/>
                    <a:pt x="73223" y="96100"/>
                  </a:cubicBezTo>
                  <a:cubicBezTo>
                    <a:pt x="76320" y="92369"/>
                    <a:pt x="75605" y="95294"/>
                    <a:pt x="77035" y="98722"/>
                  </a:cubicBezTo>
                  <a:cubicBezTo>
                    <a:pt x="78385" y="102050"/>
                    <a:pt x="80847" y="102050"/>
                    <a:pt x="82197" y="100941"/>
                  </a:cubicBezTo>
                  <a:cubicBezTo>
                    <a:pt x="83626" y="99831"/>
                    <a:pt x="84262" y="101344"/>
                    <a:pt x="86406" y="103865"/>
                  </a:cubicBezTo>
                  <a:cubicBezTo>
                    <a:pt x="88471" y="106487"/>
                    <a:pt x="88471" y="102756"/>
                    <a:pt x="90853" y="102050"/>
                  </a:cubicBezTo>
                  <a:cubicBezTo>
                    <a:pt x="93315" y="101344"/>
                    <a:pt x="92283" y="99025"/>
                    <a:pt x="92998" y="96403"/>
                  </a:cubicBezTo>
                  <a:cubicBezTo>
                    <a:pt x="93633" y="93781"/>
                    <a:pt x="96810" y="93075"/>
                    <a:pt x="99192" y="94991"/>
                  </a:cubicBezTo>
                  <a:cubicBezTo>
                    <a:pt x="101654" y="96806"/>
                    <a:pt x="102686" y="96100"/>
                    <a:pt x="103401" y="93478"/>
                  </a:cubicBezTo>
                  <a:cubicBezTo>
                    <a:pt x="104037" y="90857"/>
                    <a:pt x="105466" y="92369"/>
                    <a:pt x="108960" y="92369"/>
                  </a:cubicBezTo>
                  <a:cubicBezTo>
                    <a:pt x="112375" y="92369"/>
                    <a:pt x="108960" y="89747"/>
                    <a:pt x="108960" y="86722"/>
                  </a:cubicBezTo>
                  <a:cubicBezTo>
                    <a:pt x="108960" y="83697"/>
                    <a:pt x="112772" y="84100"/>
                    <a:pt x="114123" y="85613"/>
                  </a:cubicBezTo>
                  <a:cubicBezTo>
                    <a:pt x="115552" y="87126"/>
                    <a:pt x="116585" y="86016"/>
                    <a:pt x="118252" y="82588"/>
                  </a:cubicBezTo>
                  <a:cubicBezTo>
                    <a:pt x="120000" y="79260"/>
                    <a:pt x="118649" y="76235"/>
                    <a:pt x="117935" y="75126"/>
                  </a:cubicBezTo>
                  <a:cubicBezTo>
                    <a:pt x="117220" y="74016"/>
                    <a:pt x="115155" y="69882"/>
                    <a:pt x="116585" y="67663"/>
                  </a:cubicBezTo>
                  <a:cubicBezTo>
                    <a:pt x="117935" y="65445"/>
                    <a:pt x="118649" y="66151"/>
                    <a:pt x="117617" y="64336"/>
                  </a:cubicBezTo>
                  <a:cubicBezTo>
                    <a:pt x="116585" y="62420"/>
                    <a:pt x="115155" y="60907"/>
                    <a:pt x="116902" y="59798"/>
                  </a:cubicBezTo>
                  <a:cubicBezTo>
                    <a:pt x="118649" y="58689"/>
                    <a:pt x="118252" y="57579"/>
                    <a:pt x="117935" y="53042"/>
                  </a:cubicBezTo>
                  <a:cubicBezTo>
                    <a:pt x="117617" y="48605"/>
                    <a:pt x="114123" y="52336"/>
                    <a:pt x="110628" y="51630"/>
                  </a:cubicBezTo>
                  <a:cubicBezTo>
                    <a:pt x="107213" y="50823"/>
                    <a:pt x="108246" y="55361"/>
                    <a:pt x="105069" y="53848"/>
                  </a:cubicBezTo>
                  <a:cubicBezTo>
                    <a:pt x="101972" y="52336"/>
                    <a:pt x="104751" y="51630"/>
                    <a:pt x="106499" y="49008"/>
                  </a:cubicBezTo>
                  <a:cubicBezTo>
                    <a:pt x="108246" y="46386"/>
                    <a:pt x="112375" y="42957"/>
                    <a:pt x="115155" y="42252"/>
                  </a:cubicBezTo>
                  <a:cubicBezTo>
                    <a:pt x="117935" y="41445"/>
                    <a:pt x="115870" y="38117"/>
                    <a:pt x="114123" y="34789"/>
                  </a:cubicBezTo>
                  <a:cubicBezTo>
                    <a:pt x="112375" y="31361"/>
                    <a:pt x="112058" y="30252"/>
                    <a:pt x="113090" y="26521"/>
                  </a:cubicBezTo>
                  <a:cubicBezTo>
                    <a:pt x="114123" y="22789"/>
                    <a:pt x="113408" y="23193"/>
                    <a:pt x="111343" y="20168"/>
                  </a:cubicBezTo>
                  <a:cubicBezTo>
                    <a:pt x="111264" y="20067"/>
                    <a:pt x="111264" y="20067"/>
                    <a:pt x="111184" y="19966"/>
                  </a:cubicBezTo>
                  <a:cubicBezTo>
                    <a:pt x="109913" y="20974"/>
                    <a:pt x="109040" y="21882"/>
                    <a:pt x="107372" y="22386"/>
                  </a:cubicBezTo>
                  <a:cubicBezTo>
                    <a:pt x="104751" y="23394"/>
                    <a:pt x="104592" y="23697"/>
                    <a:pt x="101257" y="22084"/>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5" name="Shape 2935"/>
            <p:cNvSpPr/>
            <p:nvPr/>
          </p:nvSpPr>
          <p:spPr>
            <a:xfrm>
              <a:off x="2329" y="2462"/>
              <a:ext cx="1423" cy="954"/>
            </a:xfrm>
            <a:custGeom>
              <a:avLst/>
              <a:gdLst/>
              <a:ahLst/>
              <a:cxnLst/>
              <a:rect l="0" t="0" r="0" b="0"/>
              <a:pathLst>
                <a:path w="120000" h="120000" extrusionOk="0">
                  <a:moveTo>
                    <a:pt x="119336" y="37456"/>
                  </a:moveTo>
                  <a:cubicBezTo>
                    <a:pt x="118711" y="35650"/>
                    <a:pt x="117423" y="35184"/>
                    <a:pt x="117540" y="34019"/>
                  </a:cubicBezTo>
                  <a:cubicBezTo>
                    <a:pt x="117696" y="32912"/>
                    <a:pt x="118594" y="30990"/>
                    <a:pt x="117423" y="31106"/>
                  </a:cubicBezTo>
                  <a:cubicBezTo>
                    <a:pt x="116291" y="31281"/>
                    <a:pt x="114612" y="30291"/>
                    <a:pt x="113207" y="31281"/>
                  </a:cubicBezTo>
                  <a:cubicBezTo>
                    <a:pt x="111802" y="32271"/>
                    <a:pt x="111177" y="33203"/>
                    <a:pt x="110006" y="31631"/>
                  </a:cubicBezTo>
                  <a:cubicBezTo>
                    <a:pt x="108874" y="30000"/>
                    <a:pt x="109381" y="29359"/>
                    <a:pt x="107976" y="29533"/>
                  </a:cubicBezTo>
                  <a:cubicBezTo>
                    <a:pt x="106571" y="29650"/>
                    <a:pt x="106063" y="29533"/>
                    <a:pt x="105400" y="28543"/>
                  </a:cubicBezTo>
                  <a:cubicBezTo>
                    <a:pt x="104775" y="27553"/>
                    <a:pt x="103877" y="26446"/>
                    <a:pt x="102979" y="26446"/>
                  </a:cubicBezTo>
                  <a:cubicBezTo>
                    <a:pt x="102081" y="26446"/>
                    <a:pt x="101457" y="25281"/>
                    <a:pt x="100403" y="26446"/>
                  </a:cubicBezTo>
                  <a:cubicBezTo>
                    <a:pt x="99388" y="27553"/>
                    <a:pt x="98490" y="28543"/>
                    <a:pt x="97475" y="27262"/>
                  </a:cubicBezTo>
                  <a:cubicBezTo>
                    <a:pt x="96460" y="25922"/>
                    <a:pt x="95679" y="24349"/>
                    <a:pt x="95055" y="24640"/>
                  </a:cubicBezTo>
                  <a:cubicBezTo>
                    <a:pt x="94391" y="24990"/>
                    <a:pt x="94040" y="24990"/>
                    <a:pt x="93649" y="24000"/>
                  </a:cubicBezTo>
                  <a:cubicBezTo>
                    <a:pt x="93259" y="23009"/>
                    <a:pt x="92986" y="22893"/>
                    <a:pt x="92244" y="23359"/>
                  </a:cubicBezTo>
                  <a:cubicBezTo>
                    <a:pt x="91463" y="23825"/>
                    <a:pt x="90839" y="24466"/>
                    <a:pt x="90175" y="23359"/>
                  </a:cubicBezTo>
                  <a:cubicBezTo>
                    <a:pt x="89551" y="22194"/>
                    <a:pt x="90448" y="20446"/>
                    <a:pt x="88770" y="20621"/>
                  </a:cubicBezTo>
                  <a:cubicBezTo>
                    <a:pt x="87130" y="20737"/>
                    <a:pt x="86271" y="20271"/>
                    <a:pt x="84905" y="21378"/>
                  </a:cubicBezTo>
                  <a:cubicBezTo>
                    <a:pt x="83539" y="22427"/>
                    <a:pt x="81899" y="23825"/>
                    <a:pt x="80806" y="22019"/>
                  </a:cubicBezTo>
                  <a:cubicBezTo>
                    <a:pt x="79713" y="20155"/>
                    <a:pt x="79596" y="18233"/>
                    <a:pt x="78347" y="18233"/>
                  </a:cubicBezTo>
                  <a:cubicBezTo>
                    <a:pt x="77059" y="18233"/>
                    <a:pt x="74834" y="17708"/>
                    <a:pt x="74756" y="18640"/>
                  </a:cubicBezTo>
                  <a:cubicBezTo>
                    <a:pt x="74677" y="19631"/>
                    <a:pt x="75536" y="21902"/>
                    <a:pt x="73545" y="22893"/>
                  </a:cubicBezTo>
                  <a:cubicBezTo>
                    <a:pt x="71594" y="23825"/>
                    <a:pt x="72023" y="24466"/>
                    <a:pt x="70149" y="23417"/>
                  </a:cubicBezTo>
                  <a:cubicBezTo>
                    <a:pt x="68275" y="22310"/>
                    <a:pt x="68197" y="23417"/>
                    <a:pt x="67182" y="22427"/>
                  </a:cubicBezTo>
                  <a:cubicBezTo>
                    <a:pt x="66128" y="21436"/>
                    <a:pt x="65309" y="21262"/>
                    <a:pt x="65191" y="20038"/>
                  </a:cubicBezTo>
                  <a:cubicBezTo>
                    <a:pt x="65113" y="18873"/>
                    <a:pt x="65309" y="17242"/>
                    <a:pt x="64255" y="16077"/>
                  </a:cubicBezTo>
                  <a:cubicBezTo>
                    <a:pt x="63240" y="14854"/>
                    <a:pt x="64528" y="14097"/>
                    <a:pt x="63591" y="13281"/>
                  </a:cubicBezTo>
                  <a:cubicBezTo>
                    <a:pt x="62654" y="12407"/>
                    <a:pt x="61951" y="12932"/>
                    <a:pt x="61444" y="13922"/>
                  </a:cubicBezTo>
                  <a:cubicBezTo>
                    <a:pt x="60936" y="14854"/>
                    <a:pt x="60156" y="15203"/>
                    <a:pt x="59492" y="14446"/>
                  </a:cubicBezTo>
                  <a:cubicBezTo>
                    <a:pt x="58828" y="13689"/>
                    <a:pt x="58399" y="12699"/>
                    <a:pt x="57540" y="11766"/>
                  </a:cubicBezTo>
                  <a:cubicBezTo>
                    <a:pt x="56681" y="10776"/>
                    <a:pt x="56174" y="10893"/>
                    <a:pt x="56096" y="10019"/>
                  </a:cubicBezTo>
                  <a:cubicBezTo>
                    <a:pt x="55979" y="9145"/>
                    <a:pt x="56525" y="7747"/>
                    <a:pt x="55159" y="7514"/>
                  </a:cubicBezTo>
                  <a:cubicBezTo>
                    <a:pt x="53793" y="7339"/>
                    <a:pt x="53363" y="7456"/>
                    <a:pt x="53363" y="6116"/>
                  </a:cubicBezTo>
                  <a:cubicBezTo>
                    <a:pt x="53363" y="4834"/>
                    <a:pt x="53793" y="1165"/>
                    <a:pt x="52504" y="815"/>
                  </a:cubicBezTo>
                  <a:cubicBezTo>
                    <a:pt x="51216" y="524"/>
                    <a:pt x="51294" y="0"/>
                    <a:pt x="49342" y="1281"/>
                  </a:cubicBezTo>
                  <a:cubicBezTo>
                    <a:pt x="47391" y="2563"/>
                    <a:pt x="47391" y="2912"/>
                    <a:pt x="46610" y="2912"/>
                  </a:cubicBezTo>
                  <a:cubicBezTo>
                    <a:pt x="45868" y="2912"/>
                    <a:pt x="44580" y="3436"/>
                    <a:pt x="44736" y="4601"/>
                  </a:cubicBezTo>
                  <a:cubicBezTo>
                    <a:pt x="44853" y="5533"/>
                    <a:pt x="45751" y="6699"/>
                    <a:pt x="46024" y="7922"/>
                  </a:cubicBezTo>
                  <a:cubicBezTo>
                    <a:pt x="46688" y="7980"/>
                    <a:pt x="47117" y="8271"/>
                    <a:pt x="47234" y="9669"/>
                  </a:cubicBezTo>
                  <a:cubicBezTo>
                    <a:pt x="47391" y="12291"/>
                    <a:pt x="46688" y="13165"/>
                    <a:pt x="46688" y="14854"/>
                  </a:cubicBezTo>
                  <a:cubicBezTo>
                    <a:pt x="46688" y="16601"/>
                    <a:pt x="45517" y="18524"/>
                    <a:pt x="44814" y="17009"/>
                  </a:cubicBezTo>
                  <a:cubicBezTo>
                    <a:pt x="44150" y="15553"/>
                    <a:pt x="43448" y="13572"/>
                    <a:pt x="42433" y="15320"/>
                  </a:cubicBezTo>
                  <a:cubicBezTo>
                    <a:pt x="41418" y="17009"/>
                    <a:pt x="40208" y="18524"/>
                    <a:pt x="39193" y="16601"/>
                  </a:cubicBezTo>
                  <a:cubicBezTo>
                    <a:pt x="38178" y="14679"/>
                    <a:pt x="37670" y="12932"/>
                    <a:pt x="36460" y="14213"/>
                  </a:cubicBezTo>
                  <a:cubicBezTo>
                    <a:pt x="35289" y="15553"/>
                    <a:pt x="33571" y="17009"/>
                    <a:pt x="33571" y="18757"/>
                  </a:cubicBezTo>
                  <a:cubicBezTo>
                    <a:pt x="33571" y="20504"/>
                    <a:pt x="34274" y="23533"/>
                    <a:pt x="32205" y="23533"/>
                  </a:cubicBezTo>
                  <a:cubicBezTo>
                    <a:pt x="30175" y="23533"/>
                    <a:pt x="28458" y="23708"/>
                    <a:pt x="27247" y="21786"/>
                  </a:cubicBezTo>
                  <a:cubicBezTo>
                    <a:pt x="26076" y="19864"/>
                    <a:pt x="24359" y="17708"/>
                    <a:pt x="23851" y="15961"/>
                  </a:cubicBezTo>
                  <a:cubicBezTo>
                    <a:pt x="23344" y="14213"/>
                    <a:pt x="22485" y="12524"/>
                    <a:pt x="21314" y="13572"/>
                  </a:cubicBezTo>
                  <a:cubicBezTo>
                    <a:pt x="20104" y="14679"/>
                    <a:pt x="19245" y="17009"/>
                    <a:pt x="18074" y="15553"/>
                  </a:cubicBezTo>
                  <a:cubicBezTo>
                    <a:pt x="16864" y="14038"/>
                    <a:pt x="16161" y="15087"/>
                    <a:pt x="15146" y="13572"/>
                  </a:cubicBezTo>
                  <a:cubicBezTo>
                    <a:pt x="14131" y="12058"/>
                    <a:pt x="13467" y="11009"/>
                    <a:pt x="12608" y="12058"/>
                  </a:cubicBezTo>
                  <a:cubicBezTo>
                    <a:pt x="11750" y="13165"/>
                    <a:pt x="10032" y="12932"/>
                    <a:pt x="9173" y="12932"/>
                  </a:cubicBezTo>
                  <a:cubicBezTo>
                    <a:pt x="8353" y="12932"/>
                    <a:pt x="6128" y="11883"/>
                    <a:pt x="4567" y="12932"/>
                  </a:cubicBezTo>
                  <a:cubicBezTo>
                    <a:pt x="3044" y="14038"/>
                    <a:pt x="2537" y="14679"/>
                    <a:pt x="2029" y="15553"/>
                  </a:cubicBezTo>
                  <a:cubicBezTo>
                    <a:pt x="1522" y="16368"/>
                    <a:pt x="2888" y="19864"/>
                    <a:pt x="1873" y="20504"/>
                  </a:cubicBezTo>
                  <a:cubicBezTo>
                    <a:pt x="819" y="21145"/>
                    <a:pt x="0" y="22194"/>
                    <a:pt x="1327" y="22660"/>
                  </a:cubicBezTo>
                  <a:cubicBezTo>
                    <a:pt x="2693" y="23067"/>
                    <a:pt x="4255" y="24815"/>
                    <a:pt x="5270" y="25048"/>
                  </a:cubicBezTo>
                  <a:cubicBezTo>
                    <a:pt x="6284" y="25223"/>
                    <a:pt x="7495" y="24349"/>
                    <a:pt x="7807" y="27203"/>
                  </a:cubicBezTo>
                  <a:cubicBezTo>
                    <a:pt x="8158" y="30000"/>
                    <a:pt x="9876" y="30873"/>
                    <a:pt x="10032" y="33203"/>
                  </a:cubicBezTo>
                  <a:cubicBezTo>
                    <a:pt x="10227" y="35592"/>
                    <a:pt x="10383" y="36466"/>
                    <a:pt x="11594" y="37980"/>
                  </a:cubicBezTo>
                  <a:cubicBezTo>
                    <a:pt x="12765" y="39495"/>
                    <a:pt x="15341" y="42058"/>
                    <a:pt x="13467" y="42757"/>
                  </a:cubicBezTo>
                  <a:cubicBezTo>
                    <a:pt x="11594" y="43398"/>
                    <a:pt x="10227" y="42932"/>
                    <a:pt x="11047" y="44679"/>
                  </a:cubicBezTo>
                  <a:cubicBezTo>
                    <a:pt x="11906" y="46427"/>
                    <a:pt x="13272" y="46834"/>
                    <a:pt x="13467" y="48582"/>
                  </a:cubicBezTo>
                  <a:cubicBezTo>
                    <a:pt x="13623" y="50271"/>
                    <a:pt x="14287" y="52019"/>
                    <a:pt x="14482" y="54407"/>
                  </a:cubicBezTo>
                  <a:cubicBezTo>
                    <a:pt x="14638" y="56737"/>
                    <a:pt x="14482" y="57436"/>
                    <a:pt x="14638" y="59592"/>
                  </a:cubicBezTo>
                  <a:cubicBezTo>
                    <a:pt x="14834" y="61747"/>
                    <a:pt x="14131" y="66291"/>
                    <a:pt x="14482" y="68213"/>
                  </a:cubicBezTo>
                  <a:cubicBezTo>
                    <a:pt x="14795" y="69961"/>
                    <a:pt x="15810" y="70834"/>
                    <a:pt x="15068" y="71825"/>
                  </a:cubicBezTo>
                  <a:cubicBezTo>
                    <a:pt x="15849" y="73165"/>
                    <a:pt x="15849" y="74330"/>
                    <a:pt x="15849" y="75786"/>
                  </a:cubicBezTo>
                  <a:cubicBezTo>
                    <a:pt x="15849" y="77941"/>
                    <a:pt x="15653" y="80504"/>
                    <a:pt x="16005" y="84815"/>
                  </a:cubicBezTo>
                  <a:cubicBezTo>
                    <a:pt x="16356" y="89126"/>
                    <a:pt x="17722" y="88077"/>
                    <a:pt x="18737" y="87436"/>
                  </a:cubicBezTo>
                  <a:cubicBezTo>
                    <a:pt x="19752" y="86796"/>
                    <a:pt x="20962" y="86155"/>
                    <a:pt x="21314" y="84815"/>
                  </a:cubicBezTo>
                  <a:cubicBezTo>
                    <a:pt x="21626" y="83533"/>
                    <a:pt x="22836" y="82252"/>
                    <a:pt x="23851" y="82893"/>
                  </a:cubicBezTo>
                  <a:cubicBezTo>
                    <a:pt x="24866" y="83533"/>
                    <a:pt x="25374" y="84407"/>
                    <a:pt x="24359" y="85922"/>
                  </a:cubicBezTo>
                  <a:cubicBezTo>
                    <a:pt x="23344" y="87436"/>
                    <a:pt x="24007" y="88485"/>
                    <a:pt x="25061" y="91106"/>
                  </a:cubicBezTo>
                  <a:cubicBezTo>
                    <a:pt x="26076" y="93669"/>
                    <a:pt x="29472" y="93262"/>
                    <a:pt x="30683" y="94951"/>
                  </a:cubicBezTo>
                  <a:cubicBezTo>
                    <a:pt x="31854" y="96699"/>
                    <a:pt x="34079" y="100135"/>
                    <a:pt x="34586" y="102524"/>
                  </a:cubicBezTo>
                  <a:cubicBezTo>
                    <a:pt x="35094" y="104912"/>
                    <a:pt x="34782" y="105786"/>
                    <a:pt x="36460" y="107475"/>
                  </a:cubicBezTo>
                  <a:cubicBezTo>
                    <a:pt x="38178" y="109223"/>
                    <a:pt x="36460" y="111844"/>
                    <a:pt x="38022" y="113126"/>
                  </a:cubicBezTo>
                  <a:cubicBezTo>
                    <a:pt x="39544" y="114407"/>
                    <a:pt x="39037" y="116563"/>
                    <a:pt x="39193" y="117203"/>
                  </a:cubicBezTo>
                  <a:cubicBezTo>
                    <a:pt x="39388" y="117844"/>
                    <a:pt x="41262" y="119592"/>
                    <a:pt x="42784" y="119825"/>
                  </a:cubicBezTo>
                  <a:cubicBezTo>
                    <a:pt x="44307" y="120000"/>
                    <a:pt x="46180" y="118077"/>
                    <a:pt x="47547" y="115922"/>
                  </a:cubicBezTo>
                  <a:cubicBezTo>
                    <a:pt x="48913" y="113766"/>
                    <a:pt x="49420" y="116330"/>
                    <a:pt x="49616" y="117029"/>
                  </a:cubicBezTo>
                  <a:cubicBezTo>
                    <a:pt x="49772" y="117669"/>
                    <a:pt x="51489" y="117203"/>
                    <a:pt x="52661" y="115689"/>
                  </a:cubicBezTo>
                  <a:cubicBezTo>
                    <a:pt x="53871" y="114174"/>
                    <a:pt x="53675" y="111145"/>
                    <a:pt x="52661" y="108815"/>
                  </a:cubicBezTo>
                  <a:cubicBezTo>
                    <a:pt x="51646" y="106427"/>
                    <a:pt x="52153" y="105786"/>
                    <a:pt x="51997" y="103805"/>
                  </a:cubicBezTo>
                  <a:cubicBezTo>
                    <a:pt x="51802" y="101883"/>
                    <a:pt x="52153" y="100601"/>
                    <a:pt x="53675" y="100368"/>
                  </a:cubicBezTo>
                  <a:cubicBezTo>
                    <a:pt x="55237" y="100135"/>
                    <a:pt x="55744" y="96932"/>
                    <a:pt x="56759" y="95417"/>
                  </a:cubicBezTo>
                  <a:cubicBezTo>
                    <a:pt x="57774" y="93902"/>
                    <a:pt x="57970" y="91747"/>
                    <a:pt x="57111" y="90233"/>
                  </a:cubicBezTo>
                  <a:cubicBezTo>
                    <a:pt x="56252" y="88718"/>
                    <a:pt x="58985" y="87611"/>
                    <a:pt x="60351" y="87203"/>
                  </a:cubicBezTo>
                  <a:cubicBezTo>
                    <a:pt x="61717" y="86796"/>
                    <a:pt x="62225" y="85281"/>
                    <a:pt x="60702" y="83766"/>
                  </a:cubicBezTo>
                  <a:cubicBezTo>
                    <a:pt x="59141" y="82252"/>
                    <a:pt x="62888" y="81611"/>
                    <a:pt x="64606" y="81378"/>
                  </a:cubicBezTo>
                  <a:cubicBezTo>
                    <a:pt x="66324" y="81145"/>
                    <a:pt x="65465" y="82893"/>
                    <a:pt x="65113" y="83533"/>
                  </a:cubicBezTo>
                  <a:cubicBezTo>
                    <a:pt x="64762" y="84174"/>
                    <a:pt x="64762" y="85281"/>
                    <a:pt x="65621" y="86330"/>
                  </a:cubicBezTo>
                  <a:cubicBezTo>
                    <a:pt x="66480" y="87436"/>
                    <a:pt x="66987" y="89126"/>
                    <a:pt x="66128" y="90233"/>
                  </a:cubicBezTo>
                  <a:cubicBezTo>
                    <a:pt x="65309" y="91281"/>
                    <a:pt x="66987" y="92388"/>
                    <a:pt x="68549" y="92796"/>
                  </a:cubicBezTo>
                  <a:cubicBezTo>
                    <a:pt x="70071" y="93262"/>
                    <a:pt x="71594" y="91281"/>
                    <a:pt x="72101" y="90000"/>
                  </a:cubicBezTo>
                  <a:cubicBezTo>
                    <a:pt x="72608" y="88718"/>
                    <a:pt x="73662" y="89592"/>
                    <a:pt x="74326" y="90000"/>
                  </a:cubicBezTo>
                  <a:cubicBezTo>
                    <a:pt x="75029" y="90466"/>
                    <a:pt x="75536" y="92155"/>
                    <a:pt x="75341" y="93902"/>
                  </a:cubicBezTo>
                  <a:cubicBezTo>
                    <a:pt x="75341" y="94019"/>
                    <a:pt x="75341" y="94077"/>
                    <a:pt x="75341" y="94194"/>
                  </a:cubicBezTo>
                  <a:cubicBezTo>
                    <a:pt x="75614" y="94368"/>
                    <a:pt x="75888" y="94427"/>
                    <a:pt x="76044" y="94252"/>
                  </a:cubicBezTo>
                  <a:cubicBezTo>
                    <a:pt x="76551" y="93553"/>
                    <a:pt x="76785" y="93029"/>
                    <a:pt x="77293" y="93902"/>
                  </a:cubicBezTo>
                  <a:cubicBezTo>
                    <a:pt x="77839" y="94776"/>
                    <a:pt x="78347" y="95533"/>
                    <a:pt x="79362" y="94893"/>
                  </a:cubicBezTo>
                  <a:cubicBezTo>
                    <a:pt x="80377" y="94252"/>
                    <a:pt x="80377" y="93669"/>
                    <a:pt x="81314" y="93669"/>
                  </a:cubicBezTo>
                  <a:cubicBezTo>
                    <a:pt x="82251" y="93669"/>
                    <a:pt x="82758" y="93145"/>
                    <a:pt x="83773" y="93262"/>
                  </a:cubicBezTo>
                  <a:cubicBezTo>
                    <a:pt x="84827" y="93378"/>
                    <a:pt x="85920" y="93262"/>
                    <a:pt x="85335" y="92038"/>
                  </a:cubicBezTo>
                  <a:cubicBezTo>
                    <a:pt x="84749" y="90873"/>
                    <a:pt x="84202" y="90466"/>
                    <a:pt x="84124" y="89475"/>
                  </a:cubicBezTo>
                  <a:cubicBezTo>
                    <a:pt x="84046" y="88485"/>
                    <a:pt x="84827" y="87728"/>
                    <a:pt x="83188" y="87728"/>
                  </a:cubicBezTo>
                  <a:cubicBezTo>
                    <a:pt x="81587" y="87728"/>
                    <a:pt x="80728" y="86854"/>
                    <a:pt x="79713" y="85805"/>
                  </a:cubicBezTo>
                  <a:cubicBezTo>
                    <a:pt x="78659" y="84699"/>
                    <a:pt x="77839" y="83009"/>
                    <a:pt x="78503" y="82135"/>
                  </a:cubicBezTo>
                  <a:cubicBezTo>
                    <a:pt x="79206" y="81262"/>
                    <a:pt x="80026" y="81495"/>
                    <a:pt x="80650" y="80504"/>
                  </a:cubicBezTo>
                  <a:cubicBezTo>
                    <a:pt x="81236" y="79514"/>
                    <a:pt x="80962" y="77825"/>
                    <a:pt x="82094" y="79106"/>
                  </a:cubicBezTo>
                  <a:cubicBezTo>
                    <a:pt x="83188" y="80388"/>
                    <a:pt x="83461" y="81728"/>
                    <a:pt x="84632" y="81902"/>
                  </a:cubicBezTo>
                  <a:cubicBezTo>
                    <a:pt x="85842" y="82135"/>
                    <a:pt x="87364" y="82893"/>
                    <a:pt x="88497" y="81495"/>
                  </a:cubicBezTo>
                  <a:cubicBezTo>
                    <a:pt x="89590" y="80097"/>
                    <a:pt x="88067" y="78233"/>
                    <a:pt x="89590" y="77941"/>
                  </a:cubicBezTo>
                  <a:cubicBezTo>
                    <a:pt x="91112" y="77592"/>
                    <a:pt x="92049" y="74679"/>
                    <a:pt x="93337" y="76194"/>
                  </a:cubicBezTo>
                  <a:cubicBezTo>
                    <a:pt x="94625" y="77708"/>
                    <a:pt x="95211" y="77592"/>
                    <a:pt x="95718" y="76543"/>
                  </a:cubicBezTo>
                  <a:cubicBezTo>
                    <a:pt x="96226" y="75436"/>
                    <a:pt x="96577" y="74563"/>
                    <a:pt x="95797" y="73514"/>
                  </a:cubicBezTo>
                  <a:cubicBezTo>
                    <a:pt x="95055" y="72407"/>
                    <a:pt x="95640" y="71009"/>
                    <a:pt x="96655" y="71359"/>
                  </a:cubicBezTo>
                  <a:cubicBezTo>
                    <a:pt x="97670" y="71650"/>
                    <a:pt x="98802" y="72000"/>
                    <a:pt x="98959" y="73048"/>
                  </a:cubicBezTo>
                  <a:cubicBezTo>
                    <a:pt x="99154" y="74155"/>
                    <a:pt x="99895" y="75320"/>
                    <a:pt x="100598" y="74155"/>
                  </a:cubicBezTo>
                  <a:cubicBezTo>
                    <a:pt x="101262" y="72932"/>
                    <a:pt x="101691" y="72757"/>
                    <a:pt x="102823" y="72873"/>
                  </a:cubicBezTo>
                  <a:cubicBezTo>
                    <a:pt x="103916" y="72932"/>
                    <a:pt x="104268" y="73922"/>
                    <a:pt x="104268" y="74796"/>
                  </a:cubicBezTo>
                  <a:cubicBezTo>
                    <a:pt x="104268" y="75669"/>
                    <a:pt x="105204" y="76077"/>
                    <a:pt x="104775" y="77067"/>
                  </a:cubicBezTo>
                  <a:cubicBezTo>
                    <a:pt x="104346" y="78058"/>
                    <a:pt x="103760" y="78233"/>
                    <a:pt x="104697" y="78466"/>
                  </a:cubicBezTo>
                  <a:cubicBezTo>
                    <a:pt x="105634" y="78699"/>
                    <a:pt x="106376" y="78815"/>
                    <a:pt x="106883" y="80213"/>
                  </a:cubicBezTo>
                  <a:cubicBezTo>
                    <a:pt x="107391" y="81611"/>
                    <a:pt x="107156" y="82776"/>
                    <a:pt x="108757" y="83766"/>
                  </a:cubicBezTo>
                  <a:cubicBezTo>
                    <a:pt x="110396" y="84699"/>
                    <a:pt x="110474" y="84524"/>
                    <a:pt x="111763" y="83941"/>
                  </a:cubicBezTo>
                  <a:cubicBezTo>
                    <a:pt x="112582" y="83650"/>
                    <a:pt x="113012" y="83126"/>
                    <a:pt x="113636" y="82543"/>
                  </a:cubicBezTo>
                  <a:cubicBezTo>
                    <a:pt x="112817" y="80912"/>
                    <a:pt x="114534" y="80679"/>
                    <a:pt x="113871" y="79223"/>
                  </a:cubicBezTo>
                  <a:cubicBezTo>
                    <a:pt x="113207" y="77708"/>
                    <a:pt x="112856" y="74679"/>
                    <a:pt x="112856" y="71650"/>
                  </a:cubicBezTo>
                  <a:cubicBezTo>
                    <a:pt x="112856" y="71417"/>
                    <a:pt x="112856" y="71126"/>
                    <a:pt x="112895" y="70893"/>
                  </a:cubicBezTo>
                  <a:cubicBezTo>
                    <a:pt x="110787" y="69029"/>
                    <a:pt x="110787" y="69029"/>
                    <a:pt x="110787" y="69029"/>
                  </a:cubicBezTo>
                  <a:cubicBezTo>
                    <a:pt x="110787" y="69029"/>
                    <a:pt x="108601" y="67398"/>
                    <a:pt x="108718" y="65592"/>
                  </a:cubicBezTo>
                  <a:cubicBezTo>
                    <a:pt x="108874" y="63844"/>
                    <a:pt x="109381" y="64834"/>
                    <a:pt x="107976" y="63669"/>
                  </a:cubicBezTo>
                  <a:cubicBezTo>
                    <a:pt x="106571" y="62563"/>
                    <a:pt x="106571" y="62213"/>
                    <a:pt x="105907" y="61106"/>
                  </a:cubicBezTo>
                  <a:cubicBezTo>
                    <a:pt x="105283" y="59941"/>
                    <a:pt x="105165" y="58485"/>
                    <a:pt x="105283" y="57203"/>
                  </a:cubicBezTo>
                  <a:cubicBezTo>
                    <a:pt x="105400" y="55922"/>
                    <a:pt x="106297" y="55223"/>
                    <a:pt x="105283" y="54757"/>
                  </a:cubicBezTo>
                  <a:cubicBezTo>
                    <a:pt x="104268" y="54291"/>
                    <a:pt x="102706" y="53650"/>
                    <a:pt x="104111" y="52310"/>
                  </a:cubicBezTo>
                  <a:cubicBezTo>
                    <a:pt x="105517" y="51029"/>
                    <a:pt x="106180" y="50854"/>
                    <a:pt x="106180" y="50854"/>
                  </a:cubicBezTo>
                  <a:cubicBezTo>
                    <a:pt x="106180" y="50854"/>
                    <a:pt x="106805" y="50737"/>
                    <a:pt x="108093" y="50213"/>
                  </a:cubicBezTo>
                  <a:cubicBezTo>
                    <a:pt x="109381" y="49747"/>
                    <a:pt x="110631" y="49747"/>
                    <a:pt x="111528" y="49747"/>
                  </a:cubicBezTo>
                  <a:cubicBezTo>
                    <a:pt x="112426" y="49747"/>
                    <a:pt x="114339" y="48932"/>
                    <a:pt x="115003" y="47825"/>
                  </a:cubicBezTo>
                  <a:cubicBezTo>
                    <a:pt x="115627" y="46660"/>
                    <a:pt x="117306" y="44213"/>
                    <a:pt x="117931" y="44912"/>
                  </a:cubicBezTo>
                  <a:cubicBezTo>
                    <a:pt x="118594" y="45553"/>
                    <a:pt x="120000" y="45378"/>
                    <a:pt x="120000" y="43281"/>
                  </a:cubicBezTo>
                  <a:cubicBezTo>
                    <a:pt x="120000" y="41184"/>
                    <a:pt x="120000" y="39203"/>
                    <a:pt x="119336" y="37456"/>
                  </a:cubicBezTo>
                  <a:close/>
                </a:path>
              </a:pathLst>
            </a:custGeom>
            <a:solidFill>
              <a:schemeClr val="accent3"/>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6" name="Shape 2936"/>
            <p:cNvSpPr/>
            <p:nvPr/>
          </p:nvSpPr>
          <p:spPr>
            <a:xfrm>
              <a:off x="1989" y="1453"/>
              <a:ext cx="1563" cy="1203"/>
            </a:xfrm>
            <a:custGeom>
              <a:avLst/>
              <a:gdLst/>
              <a:ahLst/>
              <a:cxnLst/>
              <a:rect l="0" t="0" r="0" b="0"/>
              <a:pathLst>
                <a:path w="120000" h="120000" extrusionOk="0">
                  <a:moveTo>
                    <a:pt x="118043" y="79553"/>
                  </a:moveTo>
                  <a:cubicBezTo>
                    <a:pt x="118826" y="78260"/>
                    <a:pt x="120000" y="78076"/>
                    <a:pt x="119466" y="76552"/>
                  </a:cubicBezTo>
                  <a:cubicBezTo>
                    <a:pt x="118897" y="75028"/>
                    <a:pt x="119679" y="73551"/>
                    <a:pt x="118292" y="73043"/>
                  </a:cubicBezTo>
                  <a:cubicBezTo>
                    <a:pt x="116905" y="72535"/>
                    <a:pt x="114629" y="72258"/>
                    <a:pt x="113633" y="71150"/>
                  </a:cubicBezTo>
                  <a:cubicBezTo>
                    <a:pt x="112637" y="70042"/>
                    <a:pt x="112531" y="69765"/>
                    <a:pt x="111144" y="69442"/>
                  </a:cubicBezTo>
                  <a:cubicBezTo>
                    <a:pt x="109756" y="69118"/>
                    <a:pt x="107800" y="68657"/>
                    <a:pt x="107480" y="67456"/>
                  </a:cubicBezTo>
                  <a:cubicBezTo>
                    <a:pt x="107302" y="66810"/>
                    <a:pt x="107516" y="66348"/>
                    <a:pt x="107551" y="65840"/>
                  </a:cubicBezTo>
                  <a:cubicBezTo>
                    <a:pt x="107018" y="65933"/>
                    <a:pt x="106342" y="66025"/>
                    <a:pt x="105702" y="66025"/>
                  </a:cubicBezTo>
                  <a:cubicBezTo>
                    <a:pt x="103995" y="66025"/>
                    <a:pt x="103781" y="66348"/>
                    <a:pt x="103319" y="65702"/>
                  </a:cubicBezTo>
                  <a:cubicBezTo>
                    <a:pt x="102821" y="65009"/>
                    <a:pt x="102608" y="65425"/>
                    <a:pt x="102216" y="66117"/>
                  </a:cubicBezTo>
                  <a:cubicBezTo>
                    <a:pt x="101825" y="66810"/>
                    <a:pt x="102074" y="68518"/>
                    <a:pt x="102216" y="69857"/>
                  </a:cubicBezTo>
                  <a:cubicBezTo>
                    <a:pt x="102359" y="71242"/>
                    <a:pt x="101967" y="71242"/>
                    <a:pt x="101363" y="71843"/>
                  </a:cubicBezTo>
                  <a:cubicBezTo>
                    <a:pt x="100723" y="72443"/>
                    <a:pt x="101292" y="73043"/>
                    <a:pt x="101221" y="75167"/>
                  </a:cubicBezTo>
                  <a:cubicBezTo>
                    <a:pt x="101114" y="77337"/>
                    <a:pt x="102679" y="76367"/>
                    <a:pt x="103852" y="76875"/>
                  </a:cubicBezTo>
                  <a:cubicBezTo>
                    <a:pt x="105026" y="77383"/>
                    <a:pt x="105382" y="78260"/>
                    <a:pt x="105168" y="79138"/>
                  </a:cubicBezTo>
                  <a:cubicBezTo>
                    <a:pt x="104919" y="79969"/>
                    <a:pt x="105311" y="80754"/>
                    <a:pt x="104848" y="82093"/>
                  </a:cubicBezTo>
                  <a:cubicBezTo>
                    <a:pt x="104386" y="83478"/>
                    <a:pt x="103212" y="82785"/>
                    <a:pt x="102074" y="82185"/>
                  </a:cubicBezTo>
                  <a:cubicBezTo>
                    <a:pt x="100901" y="81585"/>
                    <a:pt x="101896" y="83478"/>
                    <a:pt x="101825" y="83893"/>
                  </a:cubicBezTo>
                  <a:cubicBezTo>
                    <a:pt x="101754" y="84355"/>
                    <a:pt x="100972" y="84771"/>
                    <a:pt x="101754" y="85371"/>
                  </a:cubicBezTo>
                  <a:cubicBezTo>
                    <a:pt x="102537" y="85971"/>
                    <a:pt x="101967" y="85971"/>
                    <a:pt x="101114" y="86664"/>
                  </a:cubicBezTo>
                  <a:cubicBezTo>
                    <a:pt x="100260" y="87310"/>
                    <a:pt x="99976" y="87495"/>
                    <a:pt x="99727" y="86894"/>
                  </a:cubicBezTo>
                  <a:cubicBezTo>
                    <a:pt x="99478" y="86294"/>
                    <a:pt x="98944" y="85971"/>
                    <a:pt x="98269" y="85971"/>
                  </a:cubicBezTo>
                  <a:cubicBezTo>
                    <a:pt x="96455" y="86202"/>
                    <a:pt x="96384" y="85463"/>
                    <a:pt x="96170" y="83986"/>
                  </a:cubicBezTo>
                  <a:cubicBezTo>
                    <a:pt x="95921" y="82554"/>
                    <a:pt x="95139" y="82785"/>
                    <a:pt x="94285" y="82785"/>
                  </a:cubicBezTo>
                  <a:cubicBezTo>
                    <a:pt x="93432" y="82785"/>
                    <a:pt x="93503" y="82370"/>
                    <a:pt x="92365" y="81262"/>
                  </a:cubicBezTo>
                  <a:cubicBezTo>
                    <a:pt x="91191" y="80153"/>
                    <a:pt x="92187" y="80246"/>
                    <a:pt x="92720" y="78076"/>
                  </a:cubicBezTo>
                  <a:cubicBezTo>
                    <a:pt x="93289" y="75952"/>
                    <a:pt x="92258" y="74936"/>
                    <a:pt x="91511" y="73551"/>
                  </a:cubicBezTo>
                  <a:cubicBezTo>
                    <a:pt x="90729" y="72166"/>
                    <a:pt x="90657" y="70734"/>
                    <a:pt x="90409" y="69026"/>
                  </a:cubicBezTo>
                  <a:cubicBezTo>
                    <a:pt x="90160" y="67318"/>
                    <a:pt x="88559" y="67733"/>
                    <a:pt x="88381" y="67133"/>
                  </a:cubicBezTo>
                  <a:cubicBezTo>
                    <a:pt x="88239" y="66533"/>
                    <a:pt x="88168" y="66302"/>
                    <a:pt x="87065" y="65748"/>
                  </a:cubicBezTo>
                  <a:cubicBezTo>
                    <a:pt x="85963" y="65240"/>
                    <a:pt x="86283" y="65148"/>
                    <a:pt x="86212" y="63716"/>
                  </a:cubicBezTo>
                  <a:cubicBezTo>
                    <a:pt x="86176" y="63301"/>
                    <a:pt x="86105" y="62885"/>
                    <a:pt x="85998" y="62516"/>
                  </a:cubicBezTo>
                  <a:cubicBezTo>
                    <a:pt x="85892" y="62470"/>
                    <a:pt x="85820" y="62470"/>
                    <a:pt x="85749" y="62424"/>
                  </a:cubicBezTo>
                  <a:cubicBezTo>
                    <a:pt x="83864" y="61731"/>
                    <a:pt x="84505" y="63439"/>
                    <a:pt x="82940" y="63809"/>
                  </a:cubicBezTo>
                  <a:cubicBezTo>
                    <a:pt x="81410" y="64132"/>
                    <a:pt x="81410" y="62793"/>
                    <a:pt x="79988" y="61408"/>
                  </a:cubicBezTo>
                  <a:cubicBezTo>
                    <a:pt x="78601" y="60023"/>
                    <a:pt x="77036" y="59884"/>
                    <a:pt x="77498" y="57806"/>
                  </a:cubicBezTo>
                  <a:cubicBezTo>
                    <a:pt x="77960" y="55775"/>
                    <a:pt x="76893" y="53374"/>
                    <a:pt x="78601" y="52681"/>
                  </a:cubicBezTo>
                  <a:cubicBezTo>
                    <a:pt x="80308" y="51989"/>
                    <a:pt x="81873" y="50788"/>
                    <a:pt x="82015" y="48064"/>
                  </a:cubicBezTo>
                  <a:cubicBezTo>
                    <a:pt x="82157" y="45294"/>
                    <a:pt x="82157" y="43447"/>
                    <a:pt x="80628" y="42062"/>
                  </a:cubicBezTo>
                  <a:cubicBezTo>
                    <a:pt x="79063" y="40677"/>
                    <a:pt x="76111" y="38968"/>
                    <a:pt x="74724" y="40538"/>
                  </a:cubicBezTo>
                  <a:cubicBezTo>
                    <a:pt x="73301" y="42062"/>
                    <a:pt x="70989" y="45848"/>
                    <a:pt x="68500" y="46494"/>
                  </a:cubicBezTo>
                  <a:cubicBezTo>
                    <a:pt x="66010" y="47187"/>
                    <a:pt x="63378" y="48387"/>
                    <a:pt x="61209" y="47048"/>
                  </a:cubicBezTo>
                  <a:cubicBezTo>
                    <a:pt x="59039" y="45663"/>
                    <a:pt x="57794" y="46494"/>
                    <a:pt x="56692" y="44786"/>
                  </a:cubicBezTo>
                  <a:cubicBezTo>
                    <a:pt x="55589" y="43078"/>
                    <a:pt x="56834" y="39476"/>
                    <a:pt x="55127" y="39476"/>
                  </a:cubicBezTo>
                  <a:cubicBezTo>
                    <a:pt x="53420" y="39476"/>
                    <a:pt x="52637" y="40169"/>
                    <a:pt x="51428" y="38460"/>
                  </a:cubicBezTo>
                  <a:cubicBezTo>
                    <a:pt x="50183" y="36752"/>
                    <a:pt x="47053" y="36244"/>
                    <a:pt x="47231" y="35413"/>
                  </a:cubicBezTo>
                  <a:cubicBezTo>
                    <a:pt x="47374" y="34536"/>
                    <a:pt x="48618" y="31627"/>
                    <a:pt x="49863" y="31119"/>
                  </a:cubicBezTo>
                  <a:cubicBezTo>
                    <a:pt x="51108" y="30611"/>
                    <a:pt x="52637" y="30242"/>
                    <a:pt x="52815" y="28395"/>
                  </a:cubicBezTo>
                  <a:cubicBezTo>
                    <a:pt x="52957" y="26502"/>
                    <a:pt x="53278" y="24794"/>
                    <a:pt x="51108" y="23732"/>
                  </a:cubicBezTo>
                  <a:cubicBezTo>
                    <a:pt x="48938" y="22716"/>
                    <a:pt x="43781" y="22716"/>
                    <a:pt x="42857" y="23085"/>
                  </a:cubicBezTo>
                  <a:cubicBezTo>
                    <a:pt x="41932" y="23409"/>
                    <a:pt x="41790" y="23732"/>
                    <a:pt x="40829" y="25302"/>
                  </a:cubicBezTo>
                  <a:cubicBezTo>
                    <a:pt x="39905" y="26825"/>
                    <a:pt x="38055" y="29041"/>
                    <a:pt x="36170" y="26641"/>
                  </a:cubicBezTo>
                  <a:cubicBezTo>
                    <a:pt x="34321" y="24286"/>
                    <a:pt x="32934" y="23224"/>
                    <a:pt x="32294" y="21515"/>
                  </a:cubicBezTo>
                  <a:cubicBezTo>
                    <a:pt x="31689" y="19807"/>
                    <a:pt x="30266" y="18283"/>
                    <a:pt x="30266" y="16760"/>
                  </a:cubicBezTo>
                  <a:cubicBezTo>
                    <a:pt x="30266" y="15190"/>
                    <a:pt x="29519" y="14174"/>
                    <a:pt x="30444" y="12789"/>
                  </a:cubicBezTo>
                  <a:cubicBezTo>
                    <a:pt x="31369" y="11450"/>
                    <a:pt x="31511" y="10573"/>
                    <a:pt x="31049" y="9049"/>
                  </a:cubicBezTo>
                  <a:cubicBezTo>
                    <a:pt x="30729" y="7895"/>
                    <a:pt x="30195" y="4940"/>
                    <a:pt x="30160" y="2631"/>
                  </a:cubicBezTo>
                  <a:cubicBezTo>
                    <a:pt x="29733" y="2400"/>
                    <a:pt x="29199" y="2031"/>
                    <a:pt x="28452" y="1431"/>
                  </a:cubicBezTo>
                  <a:cubicBezTo>
                    <a:pt x="26710" y="0"/>
                    <a:pt x="26461" y="1662"/>
                    <a:pt x="24611" y="1431"/>
                  </a:cubicBezTo>
                  <a:cubicBezTo>
                    <a:pt x="23935" y="1338"/>
                    <a:pt x="23615" y="1246"/>
                    <a:pt x="23509" y="1108"/>
                  </a:cubicBezTo>
                  <a:cubicBezTo>
                    <a:pt x="23046" y="1800"/>
                    <a:pt x="22548" y="2677"/>
                    <a:pt x="22371" y="3555"/>
                  </a:cubicBezTo>
                  <a:cubicBezTo>
                    <a:pt x="21908" y="5632"/>
                    <a:pt x="23615" y="7849"/>
                    <a:pt x="21126" y="8864"/>
                  </a:cubicBezTo>
                  <a:cubicBezTo>
                    <a:pt x="18636" y="9880"/>
                    <a:pt x="16751" y="9372"/>
                    <a:pt x="15222" y="10757"/>
                  </a:cubicBezTo>
                  <a:cubicBezTo>
                    <a:pt x="13657" y="12096"/>
                    <a:pt x="11950" y="11773"/>
                    <a:pt x="10847" y="13297"/>
                  </a:cubicBezTo>
                  <a:cubicBezTo>
                    <a:pt x="9780" y="14867"/>
                    <a:pt x="7433" y="15375"/>
                    <a:pt x="6970" y="17083"/>
                  </a:cubicBezTo>
                  <a:cubicBezTo>
                    <a:pt x="6508" y="18791"/>
                    <a:pt x="5441" y="19115"/>
                    <a:pt x="4018" y="19299"/>
                  </a:cubicBezTo>
                  <a:cubicBezTo>
                    <a:pt x="2631" y="19484"/>
                    <a:pt x="0" y="20500"/>
                    <a:pt x="0" y="23593"/>
                  </a:cubicBezTo>
                  <a:cubicBezTo>
                    <a:pt x="0" y="26641"/>
                    <a:pt x="782" y="29734"/>
                    <a:pt x="924" y="31442"/>
                  </a:cubicBezTo>
                  <a:cubicBezTo>
                    <a:pt x="1066" y="33151"/>
                    <a:pt x="1707" y="35228"/>
                    <a:pt x="924" y="36567"/>
                  </a:cubicBezTo>
                  <a:cubicBezTo>
                    <a:pt x="284" y="37722"/>
                    <a:pt x="1209" y="36660"/>
                    <a:pt x="2240" y="39569"/>
                  </a:cubicBezTo>
                  <a:cubicBezTo>
                    <a:pt x="3129" y="39476"/>
                    <a:pt x="4090" y="39338"/>
                    <a:pt x="4943" y="39476"/>
                  </a:cubicBezTo>
                  <a:cubicBezTo>
                    <a:pt x="6970" y="39846"/>
                    <a:pt x="8855" y="41739"/>
                    <a:pt x="10705" y="41877"/>
                  </a:cubicBezTo>
                  <a:cubicBezTo>
                    <a:pt x="12554" y="42062"/>
                    <a:pt x="13515" y="40861"/>
                    <a:pt x="14759" y="43078"/>
                  </a:cubicBezTo>
                  <a:cubicBezTo>
                    <a:pt x="16004" y="45294"/>
                    <a:pt x="17249" y="46864"/>
                    <a:pt x="18778" y="47187"/>
                  </a:cubicBezTo>
                  <a:cubicBezTo>
                    <a:pt x="20343" y="47556"/>
                    <a:pt x="20023" y="47372"/>
                    <a:pt x="22513" y="46171"/>
                  </a:cubicBezTo>
                  <a:cubicBezTo>
                    <a:pt x="25002" y="44971"/>
                    <a:pt x="25323" y="43262"/>
                    <a:pt x="27634" y="43770"/>
                  </a:cubicBezTo>
                  <a:cubicBezTo>
                    <a:pt x="29982" y="44278"/>
                    <a:pt x="33076" y="45986"/>
                    <a:pt x="34001" y="44647"/>
                  </a:cubicBezTo>
                  <a:cubicBezTo>
                    <a:pt x="34961" y="43262"/>
                    <a:pt x="35245" y="41369"/>
                    <a:pt x="38197" y="43447"/>
                  </a:cubicBezTo>
                  <a:cubicBezTo>
                    <a:pt x="41149" y="45479"/>
                    <a:pt x="43639" y="45479"/>
                    <a:pt x="43781" y="46864"/>
                  </a:cubicBezTo>
                  <a:cubicBezTo>
                    <a:pt x="43959" y="48203"/>
                    <a:pt x="44422" y="48895"/>
                    <a:pt x="45986" y="48064"/>
                  </a:cubicBezTo>
                  <a:cubicBezTo>
                    <a:pt x="47516" y="47187"/>
                    <a:pt x="49401" y="45155"/>
                    <a:pt x="49543" y="47048"/>
                  </a:cubicBezTo>
                  <a:cubicBezTo>
                    <a:pt x="49685" y="48895"/>
                    <a:pt x="49223" y="51989"/>
                    <a:pt x="50930" y="52866"/>
                  </a:cubicBezTo>
                  <a:cubicBezTo>
                    <a:pt x="52637" y="53697"/>
                    <a:pt x="55447" y="54574"/>
                    <a:pt x="56372" y="55913"/>
                  </a:cubicBezTo>
                  <a:cubicBezTo>
                    <a:pt x="57332" y="57298"/>
                    <a:pt x="59039" y="60900"/>
                    <a:pt x="60284" y="60530"/>
                  </a:cubicBezTo>
                  <a:cubicBezTo>
                    <a:pt x="61493" y="60207"/>
                    <a:pt x="63378" y="57298"/>
                    <a:pt x="64303" y="59699"/>
                  </a:cubicBezTo>
                  <a:cubicBezTo>
                    <a:pt x="65228" y="62100"/>
                    <a:pt x="67397" y="62793"/>
                    <a:pt x="67717" y="64132"/>
                  </a:cubicBezTo>
                  <a:cubicBezTo>
                    <a:pt x="68037" y="65517"/>
                    <a:pt x="69140" y="66856"/>
                    <a:pt x="68500" y="67918"/>
                  </a:cubicBezTo>
                  <a:cubicBezTo>
                    <a:pt x="67895" y="68934"/>
                    <a:pt x="67397" y="69118"/>
                    <a:pt x="69887" y="70319"/>
                  </a:cubicBezTo>
                  <a:cubicBezTo>
                    <a:pt x="70989" y="71150"/>
                    <a:pt x="70669" y="72350"/>
                    <a:pt x="70669" y="73228"/>
                  </a:cubicBezTo>
                  <a:cubicBezTo>
                    <a:pt x="70669" y="74059"/>
                    <a:pt x="70669" y="74428"/>
                    <a:pt x="71772" y="75629"/>
                  </a:cubicBezTo>
                  <a:cubicBezTo>
                    <a:pt x="72839" y="76783"/>
                    <a:pt x="73799" y="78537"/>
                    <a:pt x="73159" y="80384"/>
                  </a:cubicBezTo>
                  <a:cubicBezTo>
                    <a:pt x="72554" y="82277"/>
                    <a:pt x="71914" y="82970"/>
                    <a:pt x="71914" y="83662"/>
                  </a:cubicBezTo>
                  <a:cubicBezTo>
                    <a:pt x="71914" y="84355"/>
                    <a:pt x="71772" y="86710"/>
                    <a:pt x="70847" y="85879"/>
                  </a:cubicBezTo>
                  <a:cubicBezTo>
                    <a:pt x="69887" y="85001"/>
                    <a:pt x="70207" y="83478"/>
                    <a:pt x="69887" y="85001"/>
                  </a:cubicBezTo>
                  <a:cubicBezTo>
                    <a:pt x="69602" y="86571"/>
                    <a:pt x="69140" y="87079"/>
                    <a:pt x="68500" y="86894"/>
                  </a:cubicBezTo>
                  <a:cubicBezTo>
                    <a:pt x="67895" y="86710"/>
                    <a:pt x="67113" y="88280"/>
                    <a:pt x="67895" y="89111"/>
                  </a:cubicBezTo>
                  <a:cubicBezTo>
                    <a:pt x="68642" y="89988"/>
                    <a:pt x="68180" y="91004"/>
                    <a:pt x="67255" y="92204"/>
                  </a:cubicBezTo>
                  <a:cubicBezTo>
                    <a:pt x="66330" y="93405"/>
                    <a:pt x="64445" y="92389"/>
                    <a:pt x="64623" y="94605"/>
                  </a:cubicBezTo>
                  <a:cubicBezTo>
                    <a:pt x="64765" y="96821"/>
                    <a:pt x="64623" y="98022"/>
                    <a:pt x="64303" y="99545"/>
                  </a:cubicBezTo>
                  <a:cubicBezTo>
                    <a:pt x="63983" y="101115"/>
                    <a:pt x="63698" y="101946"/>
                    <a:pt x="62276" y="101439"/>
                  </a:cubicBezTo>
                  <a:cubicBezTo>
                    <a:pt x="60889" y="100931"/>
                    <a:pt x="59964" y="101623"/>
                    <a:pt x="58861" y="100100"/>
                  </a:cubicBezTo>
                  <a:cubicBezTo>
                    <a:pt x="57794" y="98530"/>
                    <a:pt x="57332" y="96637"/>
                    <a:pt x="56692" y="98714"/>
                  </a:cubicBezTo>
                  <a:cubicBezTo>
                    <a:pt x="56087" y="100746"/>
                    <a:pt x="55909" y="102639"/>
                    <a:pt x="57937" y="103008"/>
                  </a:cubicBezTo>
                  <a:cubicBezTo>
                    <a:pt x="59964" y="103332"/>
                    <a:pt x="61991" y="102639"/>
                    <a:pt x="62738" y="104163"/>
                  </a:cubicBezTo>
                  <a:cubicBezTo>
                    <a:pt x="63521" y="105732"/>
                    <a:pt x="64623" y="106748"/>
                    <a:pt x="66188" y="106933"/>
                  </a:cubicBezTo>
                  <a:cubicBezTo>
                    <a:pt x="66899" y="106979"/>
                    <a:pt x="67540" y="106887"/>
                    <a:pt x="68037" y="106887"/>
                  </a:cubicBezTo>
                  <a:cubicBezTo>
                    <a:pt x="67788" y="105917"/>
                    <a:pt x="66970" y="104994"/>
                    <a:pt x="66864" y="104255"/>
                  </a:cubicBezTo>
                  <a:cubicBezTo>
                    <a:pt x="66721" y="103332"/>
                    <a:pt x="67895" y="102916"/>
                    <a:pt x="68571" y="102916"/>
                  </a:cubicBezTo>
                  <a:cubicBezTo>
                    <a:pt x="69282" y="102916"/>
                    <a:pt x="69282" y="102639"/>
                    <a:pt x="71061" y="101623"/>
                  </a:cubicBezTo>
                  <a:cubicBezTo>
                    <a:pt x="72839" y="100607"/>
                    <a:pt x="72768" y="101023"/>
                    <a:pt x="73941" y="101254"/>
                  </a:cubicBezTo>
                  <a:cubicBezTo>
                    <a:pt x="75115" y="101531"/>
                    <a:pt x="74724" y="104440"/>
                    <a:pt x="74724" y="105455"/>
                  </a:cubicBezTo>
                  <a:cubicBezTo>
                    <a:pt x="74724" y="106517"/>
                    <a:pt x="75115" y="106425"/>
                    <a:pt x="76360" y="106564"/>
                  </a:cubicBezTo>
                  <a:cubicBezTo>
                    <a:pt x="77605" y="106748"/>
                    <a:pt x="77107" y="107856"/>
                    <a:pt x="77213" y="108549"/>
                  </a:cubicBezTo>
                  <a:cubicBezTo>
                    <a:pt x="77285" y="109242"/>
                    <a:pt x="77747" y="109149"/>
                    <a:pt x="78529" y="109934"/>
                  </a:cubicBezTo>
                  <a:cubicBezTo>
                    <a:pt x="79312" y="110673"/>
                    <a:pt x="79703" y="111458"/>
                    <a:pt x="80308" y="112058"/>
                  </a:cubicBezTo>
                  <a:cubicBezTo>
                    <a:pt x="80912" y="112658"/>
                    <a:pt x="81624" y="112381"/>
                    <a:pt x="82086" y="111642"/>
                  </a:cubicBezTo>
                  <a:cubicBezTo>
                    <a:pt x="82548" y="110858"/>
                    <a:pt x="83189" y="110442"/>
                    <a:pt x="84042" y="111135"/>
                  </a:cubicBezTo>
                  <a:cubicBezTo>
                    <a:pt x="84896" y="111781"/>
                    <a:pt x="83722" y="112381"/>
                    <a:pt x="84647" y="113351"/>
                  </a:cubicBezTo>
                  <a:cubicBezTo>
                    <a:pt x="85607" y="114274"/>
                    <a:pt x="85429" y="115567"/>
                    <a:pt x="85500" y="116490"/>
                  </a:cubicBezTo>
                  <a:cubicBezTo>
                    <a:pt x="85607" y="117460"/>
                    <a:pt x="86354" y="117599"/>
                    <a:pt x="87314" y="118383"/>
                  </a:cubicBezTo>
                  <a:cubicBezTo>
                    <a:pt x="88239" y="119168"/>
                    <a:pt x="88310" y="118291"/>
                    <a:pt x="90017" y="119168"/>
                  </a:cubicBezTo>
                  <a:cubicBezTo>
                    <a:pt x="91724" y="120000"/>
                    <a:pt x="91333" y="119492"/>
                    <a:pt x="93112" y="118753"/>
                  </a:cubicBezTo>
                  <a:cubicBezTo>
                    <a:pt x="94925" y="117968"/>
                    <a:pt x="94143" y="116167"/>
                    <a:pt x="94214" y="115382"/>
                  </a:cubicBezTo>
                  <a:cubicBezTo>
                    <a:pt x="94285" y="114782"/>
                    <a:pt x="95566" y="114921"/>
                    <a:pt x="96704" y="115013"/>
                  </a:cubicBezTo>
                  <a:cubicBezTo>
                    <a:pt x="97059" y="114413"/>
                    <a:pt x="97593" y="113674"/>
                    <a:pt x="98020" y="113351"/>
                  </a:cubicBezTo>
                  <a:cubicBezTo>
                    <a:pt x="98802" y="112751"/>
                    <a:pt x="97700" y="112150"/>
                    <a:pt x="98269" y="111365"/>
                  </a:cubicBezTo>
                  <a:cubicBezTo>
                    <a:pt x="98802" y="110580"/>
                    <a:pt x="98873" y="110257"/>
                    <a:pt x="98020" y="109934"/>
                  </a:cubicBezTo>
                  <a:cubicBezTo>
                    <a:pt x="97166" y="109565"/>
                    <a:pt x="95850" y="109057"/>
                    <a:pt x="96704" y="108457"/>
                  </a:cubicBezTo>
                  <a:cubicBezTo>
                    <a:pt x="97557" y="107856"/>
                    <a:pt x="98020" y="107025"/>
                    <a:pt x="98553" y="107164"/>
                  </a:cubicBezTo>
                  <a:cubicBezTo>
                    <a:pt x="99122" y="107348"/>
                    <a:pt x="100118" y="107949"/>
                    <a:pt x="100260" y="107348"/>
                  </a:cubicBezTo>
                  <a:cubicBezTo>
                    <a:pt x="100438" y="106748"/>
                    <a:pt x="100652" y="106056"/>
                    <a:pt x="101114" y="106564"/>
                  </a:cubicBezTo>
                  <a:cubicBezTo>
                    <a:pt x="101576" y="107071"/>
                    <a:pt x="101434" y="107626"/>
                    <a:pt x="102430" y="107533"/>
                  </a:cubicBezTo>
                  <a:cubicBezTo>
                    <a:pt x="103461" y="107441"/>
                    <a:pt x="103675" y="106748"/>
                    <a:pt x="102999" y="106056"/>
                  </a:cubicBezTo>
                  <a:cubicBezTo>
                    <a:pt x="102288" y="105363"/>
                    <a:pt x="101683" y="105640"/>
                    <a:pt x="102288" y="104855"/>
                  </a:cubicBezTo>
                  <a:cubicBezTo>
                    <a:pt x="102928" y="104116"/>
                    <a:pt x="102608" y="103655"/>
                    <a:pt x="102216" y="103332"/>
                  </a:cubicBezTo>
                  <a:cubicBezTo>
                    <a:pt x="101825" y="103008"/>
                    <a:pt x="102145" y="102916"/>
                    <a:pt x="102537" y="102131"/>
                  </a:cubicBezTo>
                  <a:cubicBezTo>
                    <a:pt x="102928" y="101346"/>
                    <a:pt x="103461" y="101346"/>
                    <a:pt x="103390" y="100330"/>
                  </a:cubicBezTo>
                  <a:cubicBezTo>
                    <a:pt x="103319" y="99315"/>
                    <a:pt x="104315" y="98530"/>
                    <a:pt x="103781" y="97837"/>
                  </a:cubicBezTo>
                  <a:cubicBezTo>
                    <a:pt x="103212" y="97191"/>
                    <a:pt x="102928" y="96221"/>
                    <a:pt x="102216" y="96406"/>
                  </a:cubicBezTo>
                  <a:cubicBezTo>
                    <a:pt x="101505" y="96590"/>
                    <a:pt x="100829" y="96590"/>
                    <a:pt x="100901" y="95898"/>
                  </a:cubicBezTo>
                  <a:cubicBezTo>
                    <a:pt x="100972" y="95205"/>
                    <a:pt x="101434" y="94282"/>
                    <a:pt x="102074" y="93913"/>
                  </a:cubicBezTo>
                  <a:cubicBezTo>
                    <a:pt x="102679" y="93589"/>
                    <a:pt x="102750" y="92897"/>
                    <a:pt x="102359" y="92112"/>
                  </a:cubicBezTo>
                  <a:cubicBezTo>
                    <a:pt x="101967" y="91373"/>
                    <a:pt x="101576" y="89711"/>
                    <a:pt x="103141" y="89572"/>
                  </a:cubicBezTo>
                  <a:cubicBezTo>
                    <a:pt x="104706" y="89388"/>
                    <a:pt x="105773" y="88972"/>
                    <a:pt x="106093" y="89803"/>
                  </a:cubicBezTo>
                  <a:cubicBezTo>
                    <a:pt x="106413" y="90681"/>
                    <a:pt x="107338" y="91696"/>
                    <a:pt x="108512" y="91512"/>
                  </a:cubicBezTo>
                  <a:cubicBezTo>
                    <a:pt x="109685" y="91373"/>
                    <a:pt x="109828" y="90773"/>
                    <a:pt x="110752" y="90773"/>
                  </a:cubicBezTo>
                  <a:cubicBezTo>
                    <a:pt x="111677" y="90773"/>
                    <a:pt x="112637" y="91696"/>
                    <a:pt x="112637" y="90173"/>
                  </a:cubicBezTo>
                  <a:cubicBezTo>
                    <a:pt x="112637" y="88603"/>
                    <a:pt x="111215" y="87772"/>
                    <a:pt x="112246" y="87402"/>
                  </a:cubicBezTo>
                  <a:cubicBezTo>
                    <a:pt x="113242" y="87079"/>
                    <a:pt x="113313" y="86479"/>
                    <a:pt x="113953" y="86987"/>
                  </a:cubicBezTo>
                  <a:cubicBezTo>
                    <a:pt x="114558" y="87495"/>
                    <a:pt x="114736" y="87587"/>
                    <a:pt x="114949" y="86987"/>
                  </a:cubicBezTo>
                  <a:cubicBezTo>
                    <a:pt x="115198" y="86387"/>
                    <a:pt x="114949" y="86479"/>
                    <a:pt x="115874" y="86664"/>
                  </a:cubicBezTo>
                  <a:cubicBezTo>
                    <a:pt x="116834" y="86802"/>
                    <a:pt x="119146" y="86710"/>
                    <a:pt x="119395" y="85509"/>
                  </a:cubicBezTo>
                  <a:cubicBezTo>
                    <a:pt x="119608" y="84355"/>
                    <a:pt x="119395" y="83893"/>
                    <a:pt x="118684" y="82878"/>
                  </a:cubicBezTo>
                  <a:cubicBezTo>
                    <a:pt x="117972" y="81862"/>
                    <a:pt x="117296" y="80846"/>
                    <a:pt x="118043" y="79553"/>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7" name="Shape 2937"/>
            <p:cNvSpPr/>
            <p:nvPr/>
          </p:nvSpPr>
          <p:spPr>
            <a:xfrm>
              <a:off x="3110" y="1852"/>
              <a:ext cx="302" cy="479"/>
            </a:xfrm>
            <a:custGeom>
              <a:avLst/>
              <a:gdLst/>
              <a:ahLst/>
              <a:cxnLst/>
              <a:rect l="0" t="0" r="0" b="0"/>
              <a:pathLst>
                <a:path w="120000" h="120000" extrusionOk="0">
                  <a:moveTo>
                    <a:pt x="5679" y="65444"/>
                  </a:moveTo>
                  <a:cubicBezTo>
                    <a:pt x="11358" y="66833"/>
                    <a:pt x="11725" y="67413"/>
                    <a:pt x="12458" y="68918"/>
                  </a:cubicBezTo>
                  <a:cubicBezTo>
                    <a:pt x="13374" y="70424"/>
                    <a:pt x="21618" y="69382"/>
                    <a:pt x="22900" y="73667"/>
                  </a:cubicBezTo>
                  <a:cubicBezTo>
                    <a:pt x="24183" y="77953"/>
                    <a:pt x="24549" y="81544"/>
                    <a:pt x="28580" y="85019"/>
                  </a:cubicBezTo>
                  <a:cubicBezTo>
                    <a:pt x="32427" y="88494"/>
                    <a:pt x="37740" y="91042"/>
                    <a:pt x="34809" y="96370"/>
                  </a:cubicBezTo>
                  <a:cubicBezTo>
                    <a:pt x="32061" y="101814"/>
                    <a:pt x="26931" y="101583"/>
                    <a:pt x="32977" y="104362"/>
                  </a:cubicBezTo>
                  <a:cubicBezTo>
                    <a:pt x="38839" y="107142"/>
                    <a:pt x="38473" y="108185"/>
                    <a:pt x="42870" y="108185"/>
                  </a:cubicBezTo>
                  <a:cubicBezTo>
                    <a:pt x="47267" y="108185"/>
                    <a:pt x="51297" y="107606"/>
                    <a:pt x="52580" y="111196"/>
                  </a:cubicBezTo>
                  <a:cubicBezTo>
                    <a:pt x="53679" y="114903"/>
                    <a:pt x="54045" y="116756"/>
                    <a:pt x="63389" y="116177"/>
                  </a:cubicBezTo>
                  <a:cubicBezTo>
                    <a:pt x="66870" y="116177"/>
                    <a:pt x="69618" y="116988"/>
                    <a:pt x="70900" y="118494"/>
                  </a:cubicBezTo>
                  <a:cubicBezTo>
                    <a:pt x="72183" y="120000"/>
                    <a:pt x="73648" y="119536"/>
                    <a:pt x="78045" y="117915"/>
                  </a:cubicBezTo>
                  <a:cubicBezTo>
                    <a:pt x="82442" y="116177"/>
                    <a:pt x="85374" y="116177"/>
                    <a:pt x="81343" y="114671"/>
                  </a:cubicBezTo>
                  <a:cubicBezTo>
                    <a:pt x="77312" y="113166"/>
                    <a:pt x="81343" y="112123"/>
                    <a:pt x="81709" y="110965"/>
                  </a:cubicBezTo>
                  <a:cubicBezTo>
                    <a:pt x="82076" y="109922"/>
                    <a:pt x="76946" y="105173"/>
                    <a:pt x="82992" y="106679"/>
                  </a:cubicBezTo>
                  <a:cubicBezTo>
                    <a:pt x="88854" y="108185"/>
                    <a:pt x="94900" y="109922"/>
                    <a:pt x="97282" y="106447"/>
                  </a:cubicBezTo>
                  <a:cubicBezTo>
                    <a:pt x="99664" y="103088"/>
                    <a:pt x="97648" y="101119"/>
                    <a:pt x="98931" y="99034"/>
                  </a:cubicBezTo>
                  <a:cubicBezTo>
                    <a:pt x="100030" y="96833"/>
                    <a:pt x="98198" y="94633"/>
                    <a:pt x="92152" y="93359"/>
                  </a:cubicBezTo>
                  <a:cubicBezTo>
                    <a:pt x="86106" y="92084"/>
                    <a:pt x="78045" y="94517"/>
                    <a:pt x="78595" y="89073"/>
                  </a:cubicBezTo>
                  <a:cubicBezTo>
                    <a:pt x="78961" y="83745"/>
                    <a:pt x="76030" y="82239"/>
                    <a:pt x="79328" y="80733"/>
                  </a:cubicBezTo>
                  <a:cubicBezTo>
                    <a:pt x="82442" y="79227"/>
                    <a:pt x="84458" y="79227"/>
                    <a:pt x="83725" y="75752"/>
                  </a:cubicBezTo>
                  <a:cubicBezTo>
                    <a:pt x="82992" y="72393"/>
                    <a:pt x="81709" y="68108"/>
                    <a:pt x="83725" y="66370"/>
                  </a:cubicBezTo>
                  <a:cubicBezTo>
                    <a:pt x="85740" y="64633"/>
                    <a:pt x="86839" y="63590"/>
                    <a:pt x="89404" y="65328"/>
                  </a:cubicBezTo>
                  <a:cubicBezTo>
                    <a:pt x="91786" y="66949"/>
                    <a:pt x="92885" y="66138"/>
                    <a:pt x="101679" y="66138"/>
                  </a:cubicBezTo>
                  <a:cubicBezTo>
                    <a:pt x="104977" y="66138"/>
                    <a:pt x="108458" y="65907"/>
                    <a:pt x="111206" y="65675"/>
                  </a:cubicBezTo>
                  <a:cubicBezTo>
                    <a:pt x="111572" y="64864"/>
                    <a:pt x="111389" y="64054"/>
                    <a:pt x="110106" y="62895"/>
                  </a:cubicBezTo>
                  <a:cubicBezTo>
                    <a:pt x="106992" y="60347"/>
                    <a:pt x="106992" y="59652"/>
                    <a:pt x="108458" y="57104"/>
                  </a:cubicBezTo>
                  <a:cubicBezTo>
                    <a:pt x="110106" y="54555"/>
                    <a:pt x="107725" y="53281"/>
                    <a:pt x="112122" y="51312"/>
                  </a:cubicBezTo>
                  <a:cubicBezTo>
                    <a:pt x="115419" y="49806"/>
                    <a:pt x="117618" y="48301"/>
                    <a:pt x="120000" y="46216"/>
                  </a:cubicBezTo>
                  <a:cubicBezTo>
                    <a:pt x="117068" y="45173"/>
                    <a:pt x="118167" y="40540"/>
                    <a:pt x="106076" y="38223"/>
                  </a:cubicBezTo>
                  <a:cubicBezTo>
                    <a:pt x="92519" y="35675"/>
                    <a:pt x="90137" y="38687"/>
                    <a:pt x="82992" y="35675"/>
                  </a:cubicBezTo>
                  <a:cubicBezTo>
                    <a:pt x="75664" y="32664"/>
                    <a:pt x="74931" y="25830"/>
                    <a:pt x="79694" y="22818"/>
                  </a:cubicBezTo>
                  <a:cubicBezTo>
                    <a:pt x="84458" y="19806"/>
                    <a:pt x="89404" y="18069"/>
                    <a:pt x="91786" y="14594"/>
                  </a:cubicBezTo>
                  <a:cubicBezTo>
                    <a:pt x="94167" y="11235"/>
                    <a:pt x="90137" y="7760"/>
                    <a:pt x="86839" y="6023"/>
                  </a:cubicBezTo>
                  <a:cubicBezTo>
                    <a:pt x="83725" y="4285"/>
                    <a:pt x="80427" y="0"/>
                    <a:pt x="75664" y="2200"/>
                  </a:cubicBezTo>
                  <a:cubicBezTo>
                    <a:pt x="70900" y="4285"/>
                    <a:pt x="64488" y="3938"/>
                    <a:pt x="59725" y="8223"/>
                  </a:cubicBezTo>
                  <a:cubicBezTo>
                    <a:pt x="54961" y="12509"/>
                    <a:pt x="48549" y="13783"/>
                    <a:pt x="49282" y="17606"/>
                  </a:cubicBezTo>
                  <a:cubicBezTo>
                    <a:pt x="50015" y="21428"/>
                    <a:pt x="54045" y="27104"/>
                    <a:pt x="49282" y="30115"/>
                  </a:cubicBezTo>
                  <a:cubicBezTo>
                    <a:pt x="44519" y="33127"/>
                    <a:pt x="40488" y="38687"/>
                    <a:pt x="44519" y="39961"/>
                  </a:cubicBezTo>
                  <a:cubicBezTo>
                    <a:pt x="48549" y="41235"/>
                    <a:pt x="51664" y="48996"/>
                    <a:pt x="42137" y="49343"/>
                  </a:cubicBezTo>
                  <a:cubicBezTo>
                    <a:pt x="32427" y="49806"/>
                    <a:pt x="25282" y="45984"/>
                    <a:pt x="22167" y="49806"/>
                  </a:cubicBezTo>
                  <a:cubicBezTo>
                    <a:pt x="19053" y="53513"/>
                    <a:pt x="9343" y="58378"/>
                    <a:pt x="183" y="57335"/>
                  </a:cubicBezTo>
                  <a:cubicBezTo>
                    <a:pt x="732" y="58262"/>
                    <a:pt x="1099" y="59305"/>
                    <a:pt x="1282" y="60347"/>
                  </a:cubicBezTo>
                  <a:cubicBezTo>
                    <a:pt x="1648" y="63938"/>
                    <a:pt x="0" y="64169"/>
                    <a:pt x="5679" y="65444"/>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8" name="Shape 2938"/>
            <p:cNvSpPr/>
            <p:nvPr/>
          </p:nvSpPr>
          <p:spPr>
            <a:xfrm>
              <a:off x="4177" y="2830"/>
              <a:ext cx="568" cy="690"/>
            </a:xfrm>
            <a:custGeom>
              <a:avLst/>
              <a:gdLst/>
              <a:ahLst/>
              <a:cxnLst/>
              <a:rect l="0" t="0" r="0" b="0"/>
              <a:pathLst>
                <a:path w="120000" h="120000" extrusionOk="0">
                  <a:moveTo>
                    <a:pt x="117457" y="27865"/>
                  </a:moveTo>
                  <a:cubicBezTo>
                    <a:pt x="114914" y="25208"/>
                    <a:pt x="115696" y="21744"/>
                    <a:pt x="111002" y="19973"/>
                  </a:cubicBezTo>
                  <a:cubicBezTo>
                    <a:pt x="106308" y="18201"/>
                    <a:pt x="102102" y="17476"/>
                    <a:pt x="102689" y="15543"/>
                  </a:cubicBezTo>
                  <a:cubicBezTo>
                    <a:pt x="103374" y="13530"/>
                    <a:pt x="109144" y="10872"/>
                    <a:pt x="106112" y="9503"/>
                  </a:cubicBezTo>
                  <a:cubicBezTo>
                    <a:pt x="103178" y="8214"/>
                    <a:pt x="103569" y="6845"/>
                    <a:pt x="100537" y="7409"/>
                  </a:cubicBezTo>
                  <a:cubicBezTo>
                    <a:pt x="97603" y="8053"/>
                    <a:pt x="92909" y="9100"/>
                    <a:pt x="89877" y="7570"/>
                  </a:cubicBezTo>
                  <a:cubicBezTo>
                    <a:pt x="86943" y="6120"/>
                    <a:pt x="85867" y="1610"/>
                    <a:pt x="81955" y="3865"/>
                  </a:cubicBezTo>
                  <a:cubicBezTo>
                    <a:pt x="78141" y="6120"/>
                    <a:pt x="78826" y="6442"/>
                    <a:pt x="76674" y="8214"/>
                  </a:cubicBezTo>
                  <a:cubicBezTo>
                    <a:pt x="74523" y="9986"/>
                    <a:pt x="72762" y="12402"/>
                    <a:pt x="70220" y="10469"/>
                  </a:cubicBezTo>
                  <a:cubicBezTo>
                    <a:pt x="67677" y="8456"/>
                    <a:pt x="69144" y="8053"/>
                    <a:pt x="70709" y="7167"/>
                  </a:cubicBezTo>
                  <a:cubicBezTo>
                    <a:pt x="72176" y="6281"/>
                    <a:pt x="74132" y="5073"/>
                    <a:pt x="73056" y="3543"/>
                  </a:cubicBezTo>
                  <a:cubicBezTo>
                    <a:pt x="71980" y="2093"/>
                    <a:pt x="69828" y="0"/>
                    <a:pt x="68068" y="1369"/>
                  </a:cubicBezTo>
                  <a:cubicBezTo>
                    <a:pt x="66405" y="2657"/>
                    <a:pt x="65330" y="4912"/>
                    <a:pt x="62982" y="5798"/>
                  </a:cubicBezTo>
                  <a:cubicBezTo>
                    <a:pt x="60733" y="6684"/>
                    <a:pt x="58386" y="8697"/>
                    <a:pt x="56528" y="7409"/>
                  </a:cubicBezTo>
                  <a:cubicBezTo>
                    <a:pt x="55843" y="8053"/>
                    <a:pt x="55061" y="8536"/>
                    <a:pt x="54180" y="9100"/>
                  </a:cubicBezTo>
                  <a:cubicBezTo>
                    <a:pt x="52518" y="10308"/>
                    <a:pt x="50366" y="10872"/>
                    <a:pt x="49290" y="9664"/>
                  </a:cubicBezTo>
                  <a:cubicBezTo>
                    <a:pt x="48215" y="8456"/>
                    <a:pt x="47139" y="8214"/>
                    <a:pt x="43716" y="8214"/>
                  </a:cubicBezTo>
                  <a:cubicBezTo>
                    <a:pt x="40293" y="8214"/>
                    <a:pt x="40097" y="8456"/>
                    <a:pt x="39902" y="10147"/>
                  </a:cubicBezTo>
                  <a:cubicBezTo>
                    <a:pt x="39706" y="11758"/>
                    <a:pt x="38435" y="12644"/>
                    <a:pt x="34621" y="12644"/>
                  </a:cubicBezTo>
                  <a:cubicBezTo>
                    <a:pt x="30709" y="12644"/>
                    <a:pt x="32469" y="13288"/>
                    <a:pt x="31198" y="14577"/>
                  </a:cubicBezTo>
                  <a:cubicBezTo>
                    <a:pt x="29828" y="15946"/>
                    <a:pt x="27970" y="17637"/>
                    <a:pt x="23863" y="19409"/>
                  </a:cubicBezTo>
                  <a:cubicBezTo>
                    <a:pt x="19853" y="21181"/>
                    <a:pt x="18581" y="20859"/>
                    <a:pt x="15745" y="20697"/>
                  </a:cubicBezTo>
                  <a:cubicBezTo>
                    <a:pt x="13007" y="20617"/>
                    <a:pt x="13202" y="21664"/>
                    <a:pt x="12811" y="22550"/>
                  </a:cubicBezTo>
                  <a:cubicBezTo>
                    <a:pt x="12322" y="23436"/>
                    <a:pt x="11931" y="24161"/>
                    <a:pt x="8508" y="24724"/>
                  </a:cubicBezTo>
                  <a:cubicBezTo>
                    <a:pt x="6552" y="25127"/>
                    <a:pt x="5281" y="26818"/>
                    <a:pt x="4498" y="28187"/>
                  </a:cubicBezTo>
                  <a:cubicBezTo>
                    <a:pt x="5867" y="28429"/>
                    <a:pt x="7237" y="28671"/>
                    <a:pt x="8117" y="29234"/>
                  </a:cubicBezTo>
                  <a:cubicBezTo>
                    <a:pt x="10660" y="31006"/>
                    <a:pt x="11931" y="33422"/>
                    <a:pt x="11051" y="34872"/>
                  </a:cubicBezTo>
                  <a:cubicBezTo>
                    <a:pt x="10268" y="36402"/>
                    <a:pt x="14474" y="39382"/>
                    <a:pt x="14083" y="43248"/>
                  </a:cubicBezTo>
                  <a:cubicBezTo>
                    <a:pt x="13594" y="47114"/>
                    <a:pt x="8508" y="49208"/>
                    <a:pt x="4205" y="52187"/>
                  </a:cubicBezTo>
                  <a:cubicBezTo>
                    <a:pt x="0" y="55248"/>
                    <a:pt x="1662" y="58791"/>
                    <a:pt x="4694" y="62093"/>
                  </a:cubicBezTo>
                  <a:cubicBezTo>
                    <a:pt x="7628" y="65395"/>
                    <a:pt x="9388" y="64429"/>
                    <a:pt x="9388" y="67167"/>
                  </a:cubicBezTo>
                  <a:cubicBezTo>
                    <a:pt x="9388" y="69825"/>
                    <a:pt x="10660" y="70469"/>
                    <a:pt x="10660" y="73449"/>
                  </a:cubicBezTo>
                  <a:cubicBezTo>
                    <a:pt x="10660" y="76429"/>
                    <a:pt x="14963" y="76671"/>
                    <a:pt x="17017" y="78523"/>
                  </a:cubicBezTo>
                  <a:cubicBezTo>
                    <a:pt x="19168" y="80295"/>
                    <a:pt x="18777" y="82067"/>
                    <a:pt x="21320" y="83838"/>
                  </a:cubicBezTo>
                  <a:cubicBezTo>
                    <a:pt x="23863" y="85691"/>
                    <a:pt x="23471" y="85369"/>
                    <a:pt x="18777" y="88026"/>
                  </a:cubicBezTo>
                  <a:cubicBezTo>
                    <a:pt x="14083" y="90765"/>
                    <a:pt x="17017" y="92214"/>
                    <a:pt x="16625" y="95516"/>
                  </a:cubicBezTo>
                  <a:cubicBezTo>
                    <a:pt x="16234" y="98818"/>
                    <a:pt x="19168" y="100912"/>
                    <a:pt x="20440" y="102684"/>
                  </a:cubicBezTo>
                  <a:cubicBezTo>
                    <a:pt x="21711" y="104456"/>
                    <a:pt x="26014" y="103892"/>
                    <a:pt x="29828" y="102040"/>
                  </a:cubicBezTo>
                  <a:cubicBezTo>
                    <a:pt x="33740" y="100268"/>
                    <a:pt x="34132" y="100268"/>
                    <a:pt x="35892" y="101154"/>
                  </a:cubicBezTo>
                  <a:cubicBezTo>
                    <a:pt x="37555" y="102040"/>
                    <a:pt x="38435" y="103248"/>
                    <a:pt x="37946" y="105020"/>
                  </a:cubicBezTo>
                  <a:cubicBezTo>
                    <a:pt x="37555" y="106872"/>
                    <a:pt x="35012" y="108322"/>
                    <a:pt x="30317" y="110416"/>
                  </a:cubicBezTo>
                  <a:cubicBezTo>
                    <a:pt x="25623" y="112510"/>
                    <a:pt x="26503" y="115248"/>
                    <a:pt x="29828" y="117583"/>
                  </a:cubicBezTo>
                  <a:cubicBezTo>
                    <a:pt x="33251" y="119999"/>
                    <a:pt x="37946" y="117906"/>
                    <a:pt x="42249" y="115248"/>
                  </a:cubicBezTo>
                  <a:cubicBezTo>
                    <a:pt x="46552" y="112510"/>
                    <a:pt x="51638" y="113395"/>
                    <a:pt x="55061" y="111060"/>
                  </a:cubicBezTo>
                  <a:cubicBezTo>
                    <a:pt x="58484" y="108644"/>
                    <a:pt x="61515" y="113154"/>
                    <a:pt x="64938" y="114281"/>
                  </a:cubicBezTo>
                  <a:cubicBezTo>
                    <a:pt x="68361" y="115489"/>
                    <a:pt x="65721" y="109208"/>
                    <a:pt x="66992" y="106872"/>
                  </a:cubicBezTo>
                  <a:cubicBezTo>
                    <a:pt x="67286" y="106469"/>
                    <a:pt x="67677" y="106228"/>
                    <a:pt x="68166" y="106067"/>
                  </a:cubicBezTo>
                  <a:cubicBezTo>
                    <a:pt x="67188" y="104778"/>
                    <a:pt x="66112" y="103167"/>
                    <a:pt x="66601" y="102201"/>
                  </a:cubicBezTo>
                  <a:cubicBezTo>
                    <a:pt x="67481" y="100590"/>
                    <a:pt x="68753" y="99543"/>
                    <a:pt x="68948" y="97610"/>
                  </a:cubicBezTo>
                  <a:cubicBezTo>
                    <a:pt x="69144" y="95677"/>
                    <a:pt x="68361" y="92697"/>
                    <a:pt x="70024" y="91006"/>
                  </a:cubicBezTo>
                  <a:cubicBezTo>
                    <a:pt x="71784" y="89395"/>
                    <a:pt x="71784" y="88348"/>
                    <a:pt x="72567" y="87140"/>
                  </a:cubicBezTo>
                  <a:cubicBezTo>
                    <a:pt x="73447" y="85932"/>
                    <a:pt x="74718" y="85530"/>
                    <a:pt x="76185" y="84161"/>
                  </a:cubicBezTo>
                  <a:cubicBezTo>
                    <a:pt x="77750" y="82791"/>
                    <a:pt x="77555" y="82953"/>
                    <a:pt x="76870" y="81020"/>
                  </a:cubicBezTo>
                  <a:cubicBezTo>
                    <a:pt x="76185" y="79087"/>
                    <a:pt x="74327" y="77879"/>
                    <a:pt x="76479" y="76590"/>
                  </a:cubicBezTo>
                  <a:cubicBezTo>
                    <a:pt x="78533" y="75221"/>
                    <a:pt x="81564" y="74174"/>
                    <a:pt x="78337" y="71758"/>
                  </a:cubicBezTo>
                  <a:cubicBezTo>
                    <a:pt x="75110" y="69422"/>
                    <a:pt x="75110" y="65073"/>
                    <a:pt x="77555" y="64026"/>
                  </a:cubicBezTo>
                  <a:cubicBezTo>
                    <a:pt x="79902" y="62979"/>
                    <a:pt x="85183" y="63543"/>
                    <a:pt x="87334" y="59838"/>
                  </a:cubicBezTo>
                  <a:cubicBezTo>
                    <a:pt x="89486" y="56134"/>
                    <a:pt x="90073" y="54604"/>
                    <a:pt x="88997" y="51140"/>
                  </a:cubicBezTo>
                  <a:cubicBezTo>
                    <a:pt x="88019" y="47758"/>
                    <a:pt x="87139" y="45825"/>
                    <a:pt x="89290" y="44134"/>
                  </a:cubicBezTo>
                  <a:cubicBezTo>
                    <a:pt x="91344" y="42523"/>
                    <a:pt x="90757" y="42201"/>
                    <a:pt x="95647" y="42523"/>
                  </a:cubicBezTo>
                  <a:cubicBezTo>
                    <a:pt x="100537" y="42845"/>
                    <a:pt x="97408" y="43248"/>
                    <a:pt x="100537" y="42845"/>
                  </a:cubicBezTo>
                  <a:cubicBezTo>
                    <a:pt x="103765" y="42362"/>
                    <a:pt x="104449" y="42040"/>
                    <a:pt x="104841" y="40590"/>
                  </a:cubicBezTo>
                  <a:cubicBezTo>
                    <a:pt x="105232" y="39060"/>
                    <a:pt x="104841" y="38979"/>
                    <a:pt x="107579" y="38818"/>
                  </a:cubicBezTo>
                  <a:cubicBezTo>
                    <a:pt x="110415" y="38657"/>
                    <a:pt x="113838" y="37449"/>
                    <a:pt x="115110" y="36080"/>
                  </a:cubicBezTo>
                  <a:cubicBezTo>
                    <a:pt x="116381" y="34791"/>
                    <a:pt x="116577" y="33906"/>
                    <a:pt x="116772" y="32536"/>
                  </a:cubicBezTo>
                  <a:cubicBezTo>
                    <a:pt x="117066" y="31167"/>
                    <a:pt x="120000" y="30604"/>
                    <a:pt x="117457" y="27865"/>
                  </a:cubicBezTo>
                  <a:close/>
                </a:path>
              </a:pathLst>
            </a:custGeom>
            <a:solidFill>
              <a:schemeClr val="accent5"/>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39" name="Shape 2939"/>
            <p:cNvSpPr/>
            <p:nvPr/>
          </p:nvSpPr>
          <p:spPr>
            <a:xfrm>
              <a:off x="3549" y="2532"/>
              <a:ext cx="896" cy="493"/>
            </a:xfrm>
            <a:custGeom>
              <a:avLst/>
              <a:gdLst/>
              <a:ahLst/>
              <a:cxnLst/>
              <a:rect l="0" t="0" r="0" b="0"/>
              <a:pathLst>
                <a:path w="120000" h="120000" extrusionOk="0">
                  <a:moveTo>
                    <a:pt x="89550" y="106829"/>
                  </a:moveTo>
                  <a:cubicBezTo>
                    <a:pt x="91720" y="106041"/>
                    <a:pt x="91968" y="105028"/>
                    <a:pt x="92279" y="103789"/>
                  </a:cubicBezTo>
                  <a:cubicBezTo>
                    <a:pt x="92527" y="102551"/>
                    <a:pt x="92403" y="101088"/>
                    <a:pt x="94139" y="101200"/>
                  </a:cubicBezTo>
                  <a:cubicBezTo>
                    <a:pt x="95937" y="101425"/>
                    <a:pt x="96744" y="101876"/>
                    <a:pt x="99286" y="99399"/>
                  </a:cubicBezTo>
                  <a:cubicBezTo>
                    <a:pt x="101891" y="96923"/>
                    <a:pt x="103069" y="94559"/>
                    <a:pt x="103937" y="92645"/>
                  </a:cubicBezTo>
                  <a:cubicBezTo>
                    <a:pt x="104744" y="90844"/>
                    <a:pt x="103627" y="89943"/>
                    <a:pt x="106108" y="89943"/>
                  </a:cubicBezTo>
                  <a:cubicBezTo>
                    <a:pt x="108527" y="89943"/>
                    <a:pt x="109333" y="88705"/>
                    <a:pt x="109457" y="86454"/>
                  </a:cubicBezTo>
                  <a:cubicBezTo>
                    <a:pt x="109581" y="84090"/>
                    <a:pt x="109705" y="83752"/>
                    <a:pt x="111875" y="83752"/>
                  </a:cubicBezTo>
                  <a:cubicBezTo>
                    <a:pt x="114046" y="83752"/>
                    <a:pt x="114728" y="84090"/>
                    <a:pt x="115410" y="85778"/>
                  </a:cubicBezTo>
                  <a:cubicBezTo>
                    <a:pt x="116093" y="87467"/>
                    <a:pt x="117457" y="86679"/>
                    <a:pt x="118511" y="84990"/>
                  </a:cubicBezTo>
                  <a:cubicBezTo>
                    <a:pt x="119069" y="84202"/>
                    <a:pt x="119565" y="83527"/>
                    <a:pt x="120000" y="82626"/>
                  </a:cubicBezTo>
                  <a:cubicBezTo>
                    <a:pt x="119937" y="82514"/>
                    <a:pt x="119813" y="82401"/>
                    <a:pt x="119751" y="82288"/>
                  </a:cubicBezTo>
                  <a:cubicBezTo>
                    <a:pt x="118511" y="79812"/>
                    <a:pt x="118945" y="77673"/>
                    <a:pt x="117581" y="74296"/>
                  </a:cubicBezTo>
                  <a:cubicBezTo>
                    <a:pt x="116217" y="71031"/>
                    <a:pt x="114232" y="69793"/>
                    <a:pt x="114480" y="64727"/>
                  </a:cubicBezTo>
                  <a:cubicBezTo>
                    <a:pt x="114728" y="59774"/>
                    <a:pt x="111875" y="57636"/>
                    <a:pt x="113364" y="55159"/>
                  </a:cubicBezTo>
                  <a:cubicBezTo>
                    <a:pt x="114852" y="52682"/>
                    <a:pt x="115968" y="50994"/>
                    <a:pt x="113798" y="48517"/>
                  </a:cubicBezTo>
                  <a:cubicBezTo>
                    <a:pt x="111627" y="45928"/>
                    <a:pt x="112434" y="47279"/>
                    <a:pt x="110821" y="45928"/>
                  </a:cubicBezTo>
                  <a:cubicBezTo>
                    <a:pt x="109209" y="44577"/>
                    <a:pt x="109705" y="44465"/>
                    <a:pt x="108713" y="45253"/>
                  </a:cubicBezTo>
                  <a:cubicBezTo>
                    <a:pt x="107720" y="45928"/>
                    <a:pt x="107224" y="46716"/>
                    <a:pt x="106294" y="44803"/>
                  </a:cubicBezTo>
                  <a:cubicBezTo>
                    <a:pt x="105302" y="42889"/>
                    <a:pt x="104496" y="40300"/>
                    <a:pt x="103627" y="40525"/>
                  </a:cubicBezTo>
                  <a:cubicBezTo>
                    <a:pt x="102759" y="40750"/>
                    <a:pt x="102325" y="39849"/>
                    <a:pt x="101953" y="38836"/>
                  </a:cubicBezTo>
                  <a:cubicBezTo>
                    <a:pt x="101519" y="37936"/>
                    <a:pt x="100837" y="35572"/>
                    <a:pt x="99782" y="38048"/>
                  </a:cubicBezTo>
                  <a:cubicBezTo>
                    <a:pt x="98666" y="40525"/>
                    <a:pt x="97922" y="40412"/>
                    <a:pt x="96868" y="40637"/>
                  </a:cubicBezTo>
                  <a:cubicBezTo>
                    <a:pt x="95813" y="40863"/>
                    <a:pt x="93767" y="40300"/>
                    <a:pt x="92899" y="38836"/>
                  </a:cubicBezTo>
                  <a:cubicBezTo>
                    <a:pt x="91968" y="37373"/>
                    <a:pt x="89736" y="31632"/>
                    <a:pt x="88124" y="31181"/>
                  </a:cubicBezTo>
                  <a:cubicBezTo>
                    <a:pt x="86511" y="30619"/>
                    <a:pt x="86697" y="32082"/>
                    <a:pt x="85209" y="33320"/>
                  </a:cubicBezTo>
                  <a:cubicBezTo>
                    <a:pt x="83720" y="34559"/>
                    <a:pt x="82852" y="34671"/>
                    <a:pt x="81736" y="32983"/>
                  </a:cubicBezTo>
                  <a:cubicBezTo>
                    <a:pt x="80682" y="31407"/>
                    <a:pt x="78945" y="29606"/>
                    <a:pt x="79131" y="27242"/>
                  </a:cubicBezTo>
                  <a:cubicBezTo>
                    <a:pt x="79317" y="24765"/>
                    <a:pt x="79689" y="23864"/>
                    <a:pt x="79379" y="21951"/>
                  </a:cubicBezTo>
                  <a:cubicBezTo>
                    <a:pt x="79131" y="20150"/>
                    <a:pt x="78387" y="16435"/>
                    <a:pt x="77147" y="17560"/>
                  </a:cubicBezTo>
                  <a:cubicBezTo>
                    <a:pt x="75968" y="18686"/>
                    <a:pt x="76155" y="22176"/>
                    <a:pt x="74170" y="22964"/>
                  </a:cubicBezTo>
                  <a:cubicBezTo>
                    <a:pt x="72186" y="23639"/>
                    <a:pt x="72186" y="21388"/>
                    <a:pt x="71379" y="20375"/>
                  </a:cubicBezTo>
                  <a:cubicBezTo>
                    <a:pt x="70573" y="19474"/>
                    <a:pt x="69829" y="19024"/>
                    <a:pt x="68279" y="19362"/>
                  </a:cubicBezTo>
                  <a:cubicBezTo>
                    <a:pt x="66728" y="19699"/>
                    <a:pt x="66046" y="20487"/>
                    <a:pt x="64558" y="21613"/>
                  </a:cubicBezTo>
                  <a:cubicBezTo>
                    <a:pt x="63069" y="22851"/>
                    <a:pt x="60155" y="23639"/>
                    <a:pt x="57860" y="23076"/>
                  </a:cubicBezTo>
                  <a:cubicBezTo>
                    <a:pt x="55565" y="22626"/>
                    <a:pt x="55379" y="22851"/>
                    <a:pt x="52279" y="21050"/>
                  </a:cubicBezTo>
                  <a:cubicBezTo>
                    <a:pt x="49240" y="19249"/>
                    <a:pt x="49054" y="17898"/>
                    <a:pt x="47627" y="17673"/>
                  </a:cubicBezTo>
                  <a:cubicBezTo>
                    <a:pt x="46201" y="17448"/>
                    <a:pt x="42976" y="14296"/>
                    <a:pt x="41860" y="11594"/>
                  </a:cubicBezTo>
                  <a:cubicBezTo>
                    <a:pt x="40930" y="9455"/>
                    <a:pt x="38387" y="3039"/>
                    <a:pt x="35968" y="0"/>
                  </a:cubicBezTo>
                  <a:cubicBezTo>
                    <a:pt x="35658" y="675"/>
                    <a:pt x="35224" y="1350"/>
                    <a:pt x="34852" y="2138"/>
                  </a:cubicBezTo>
                  <a:cubicBezTo>
                    <a:pt x="33488" y="4615"/>
                    <a:pt x="33488" y="5966"/>
                    <a:pt x="30883" y="3827"/>
                  </a:cubicBezTo>
                  <a:cubicBezTo>
                    <a:pt x="28341" y="1688"/>
                    <a:pt x="28217" y="5290"/>
                    <a:pt x="26170" y="5290"/>
                  </a:cubicBezTo>
                  <a:cubicBezTo>
                    <a:pt x="24124" y="5290"/>
                    <a:pt x="23875" y="5290"/>
                    <a:pt x="23441" y="3377"/>
                  </a:cubicBezTo>
                  <a:cubicBezTo>
                    <a:pt x="23069" y="1575"/>
                    <a:pt x="22077" y="3827"/>
                    <a:pt x="18294" y="3039"/>
                  </a:cubicBezTo>
                  <a:cubicBezTo>
                    <a:pt x="14511" y="2138"/>
                    <a:pt x="15069" y="4615"/>
                    <a:pt x="15069" y="5966"/>
                  </a:cubicBezTo>
                  <a:cubicBezTo>
                    <a:pt x="15069" y="7204"/>
                    <a:pt x="15875" y="7992"/>
                    <a:pt x="17488" y="7992"/>
                  </a:cubicBezTo>
                  <a:cubicBezTo>
                    <a:pt x="19100" y="7992"/>
                    <a:pt x="18976" y="9906"/>
                    <a:pt x="18852" y="11932"/>
                  </a:cubicBezTo>
                  <a:cubicBezTo>
                    <a:pt x="18728" y="14071"/>
                    <a:pt x="21271" y="13395"/>
                    <a:pt x="23193" y="13621"/>
                  </a:cubicBezTo>
                  <a:cubicBezTo>
                    <a:pt x="25054" y="13846"/>
                    <a:pt x="24248" y="17560"/>
                    <a:pt x="24124" y="20150"/>
                  </a:cubicBezTo>
                  <a:cubicBezTo>
                    <a:pt x="24000" y="22626"/>
                    <a:pt x="21271" y="22401"/>
                    <a:pt x="19100" y="22176"/>
                  </a:cubicBezTo>
                  <a:cubicBezTo>
                    <a:pt x="16930" y="21951"/>
                    <a:pt x="17116" y="25103"/>
                    <a:pt x="16124" y="27354"/>
                  </a:cubicBezTo>
                  <a:cubicBezTo>
                    <a:pt x="15193" y="29718"/>
                    <a:pt x="14759" y="30506"/>
                    <a:pt x="16000" y="32195"/>
                  </a:cubicBezTo>
                  <a:cubicBezTo>
                    <a:pt x="17240" y="33883"/>
                    <a:pt x="18170" y="35797"/>
                    <a:pt x="18604" y="37823"/>
                  </a:cubicBezTo>
                  <a:cubicBezTo>
                    <a:pt x="18790" y="38836"/>
                    <a:pt x="18480" y="40863"/>
                    <a:pt x="18170" y="42664"/>
                  </a:cubicBezTo>
                  <a:cubicBezTo>
                    <a:pt x="20031" y="42326"/>
                    <a:pt x="21953" y="43339"/>
                    <a:pt x="23379" y="43114"/>
                  </a:cubicBezTo>
                  <a:cubicBezTo>
                    <a:pt x="25240" y="42889"/>
                    <a:pt x="23813" y="46604"/>
                    <a:pt x="23565" y="48742"/>
                  </a:cubicBezTo>
                  <a:cubicBezTo>
                    <a:pt x="23379" y="50994"/>
                    <a:pt x="25426" y="51894"/>
                    <a:pt x="26418" y="55384"/>
                  </a:cubicBezTo>
                  <a:cubicBezTo>
                    <a:pt x="27472" y="58761"/>
                    <a:pt x="27472" y="62589"/>
                    <a:pt x="27472" y="66641"/>
                  </a:cubicBezTo>
                  <a:cubicBezTo>
                    <a:pt x="27472" y="70694"/>
                    <a:pt x="25240" y="71031"/>
                    <a:pt x="24186" y="69793"/>
                  </a:cubicBezTo>
                  <a:cubicBezTo>
                    <a:pt x="23193" y="68442"/>
                    <a:pt x="20527" y="73170"/>
                    <a:pt x="19534" y="75422"/>
                  </a:cubicBezTo>
                  <a:cubicBezTo>
                    <a:pt x="18480" y="77560"/>
                    <a:pt x="15441" y="79136"/>
                    <a:pt x="14015" y="79136"/>
                  </a:cubicBezTo>
                  <a:cubicBezTo>
                    <a:pt x="12589" y="79136"/>
                    <a:pt x="10604" y="79136"/>
                    <a:pt x="8558" y="80037"/>
                  </a:cubicBezTo>
                  <a:cubicBezTo>
                    <a:pt x="6511" y="81050"/>
                    <a:pt x="5519" y="81275"/>
                    <a:pt x="5519" y="81275"/>
                  </a:cubicBezTo>
                  <a:cubicBezTo>
                    <a:pt x="5519" y="81275"/>
                    <a:pt x="4465" y="81613"/>
                    <a:pt x="2232" y="84090"/>
                  </a:cubicBezTo>
                  <a:cubicBezTo>
                    <a:pt x="0" y="86679"/>
                    <a:pt x="2480" y="87917"/>
                    <a:pt x="4093" y="88818"/>
                  </a:cubicBezTo>
                  <a:cubicBezTo>
                    <a:pt x="5705" y="89718"/>
                    <a:pt x="4279" y="91069"/>
                    <a:pt x="4093" y="93545"/>
                  </a:cubicBezTo>
                  <a:cubicBezTo>
                    <a:pt x="3906" y="96022"/>
                    <a:pt x="4093" y="98836"/>
                    <a:pt x="5085" y="101088"/>
                  </a:cubicBezTo>
                  <a:cubicBezTo>
                    <a:pt x="6139" y="103227"/>
                    <a:pt x="6139" y="103902"/>
                    <a:pt x="8372" y="106041"/>
                  </a:cubicBezTo>
                  <a:cubicBezTo>
                    <a:pt x="10604" y="108292"/>
                    <a:pt x="9798" y="106378"/>
                    <a:pt x="9550" y="109756"/>
                  </a:cubicBezTo>
                  <a:cubicBezTo>
                    <a:pt x="9364" y="113245"/>
                    <a:pt x="12837" y="116397"/>
                    <a:pt x="12837" y="116397"/>
                  </a:cubicBezTo>
                  <a:cubicBezTo>
                    <a:pt x="16186" y="120000"/>
                    <a:pt x="16186" y="120000"/>
                    <a:pt x="16186" y="120000"/>
                  </a:cubicBezTo>
                  <a:cubicBezTo>
                    <a:pt x="16310" y="115272"/>
                    <a:pt x="17054" y="113133"/>
                    <a:pt x="18046" y="109418"/>
                  </a:cubicBezTo>
                  <a:cubicBezTo>
                    <a:pt x="19100" y="105253"/>
                    <a:pt x="22387" y="103114"/>
                    <a:pt x="24806" y="101088"/>
                  </a:cubicBezTo>
                  <a:cubicBezTo>
                    <a:pt x="27224" y="98949"/>
                    <a:pt x="28341" y="106041"/>
                    <a:pt x="29705" y="104015"/>
                  </a:cubicBezTo>
                  <a:cubicBezTo>
                    <a:pt x="31069" y="101876"/>
                    <a:pt x="31875" y="104352"/>
                    <a:pt x="34852" y="104803"/>
                  </a:cubicBezTo>
                  <a:cubicBezTo>
                    <a:pt x="37829" y="105253"/>
                    <a:pt x="35658" y="97711"/>
                    <a:pt x="33736" y="94333"/>
                  </a:cubicBezTo>
                  <a:cubicBezTo>
                    <a:pt x="31875" y="91069"/>
                    <a:pt x="37023" y="89831"/>
                    <a:pt x="39441" y="89831"/>
                  </a:cubicBezTo>
                  <a:cubicBezTo>
                    <a:pt x="41860" y="89831"/>
                    <a:pt x="44341" y="90619"/>
                    <a:pt x="45953" y="92307"/>
                  </a:cubicBezTo>
                  <a:cubicBezTo>
                    <a:pt x="47565" y="93996"/>
                    <a:pt x="49736" y="94333"/>
                    <a:pt x="54077" y="93095"/>
                  </a:cubicBezTo>
                  <a:cubicBezTo>
                    <a:pt x="58418" y="91857"/>
                    <a:pt x="57302" y="95572"/>
                    <a:pt x="59224" y="98949"/>
                  </a:cubicBezTo>
                  <a:cubicBezTo>
                    <a:pt x="61085" y="102326"/>
                    <a:pt x="63007" y="100637"/>
                    <a:pt x="65984" y="98499"/>
                  </a:cubicBezTo>
                  <a:cubicBezTo>
                    <a:pt x="68961" y="96472"/>
                    <a:pt x="68403" y="93996"/>
                    <a:pt x="70325" y="92645"/>
                  </a:cubicBezTo>
                  <a:cubicBezTo>
                    <a:pt x="72186" y="91407"/>
                    <a:pt x="72744" y="95234"/>
                    <a:pt x="71689" y="96472"/>
                  </a:cubicBezTo>
                  <a:cubicBezTo>
                    <a:pt x="70573" y="97711"/>
                    <a:pt x="71379" y="99737"/>
                    <a:pt x="74108" y="102326"/>
                  </a:cubicBezTo>
                  <a:cubicBezTo>
                    <a:pt x="76837" y="104803"/>
                    <a:pt x="76031" y="98949"/>
                    <a:pt x="77891" y="95234"/>
                  </a:cubicBezTo>
                  <a:cubicBezTo>
                    <a:pt x="79813" y="91407"/>
                    <a:pt x="80062" y="92307"/>
                    <a:pt x="82480" y="94784"/>
                  </a:cubicBezTo>
                  <a:cubicBezTo>
                    <a:pt x="84961" y="97260"/>
                    <a:pt x="83038" y="100187"/>
                    <a:pt x="83038" y="106491"/>
                  </a:cubicBezTo>
                  <a:cubicBezTo>
                    <a:pt x="83038" y="110656"/>
                    <a:pt x="85147" y="111106"/>
                    <a:pt x="87007" y="111669"/>
                  </a:cubicBezTo>
                  <a:cubicBezTo>
                    <a:pt x="87503" y="109756"/>
                    <a:pt x="88310" y="107392"/>
                    <a:pt x="89550" y="106829"/>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0" name="Shape 2940"/>
            <p:cNvSpPr/>
            <p:nvPr/>
          </p:nvSpPr>
          <p:spPr>
            <a:xfrm>
              <a:off x="4490" y="2996"/>
              <a:ext cx="503" cy="574"/>
            </a:xfrm>
            <a:custGeom>
              <a:avLst/>
              <a:gdLst/>
              <a:ahLst/>
              <a:cxnLst/>
              <a:rect l="0" t="0" r="0" b="0"/>
              <a:pathLst>
                <a:path w="120000" h="120000" extrusionOk="0">
                  <a:moveTo>
                    <a:pt x="114044" y="18401"/>
                  </a:moveTo>
                  <a:cubicBezTo>
                    <a:pt x="112941" y="16271"/>
                    <a:pt x="108639" y="18595"/>
                    <a:pt x="105661" y="19661"/>
                  </a:cubicBezTo>
                  <a:cubicBezTo>
                    <a:pt x="102794" y="20726"/>
                    <a:pt x="102794" y="21210"/>
                    <a:pt x="99375" y="20823"/>
                  </a:cubicBezTo>
                  <a:cubicBezTo>
                    <a:pt x="95955" y="20435"/>
                    <a:pt x="96507" y="19467"/>
                    <a:pt x="94191" y="16174"/>
                  </a:cubicBezTo>
                  <a:cubicBezTo>
                    <a:pt x="91764" y="12784"/>
                    <a:pt x="90000" y="15205"/>
                    <a:pt x="88897" y="17046"/>
                  </a:cubicBezTo>
                  <a:cubicBezTo>
                    <a:pt x="87794" y="18983"/>
                    <a:pt x="86250" y="19370"/>
                    <a:pt x="84375" y="20532"/>
                  </a:cubicBezTo>
                  <a:cubicBezTo>
                    <a:pt x="82610" y="21791"/>
                    <a:pt x="79301" y="21016"/>
                    <a:pt x="76985" y="20048"/>
                  </a:cubicBezTo>
                  <a:cubicBezTo>
                    <a:pt x="74669" y="19079"/>
                    <a:pt x="73566" y="17336"/>
                    <a:pt x="73014" y="15302"/>
                  </a:cubicBezTo>
                  <a:cubicBezTo>
                    <a:pt x="72463" y="13268"/>
                    <a:pt x="70477" y="11331"/>
                    <a:pt x="68272" y="9782"/>
                  </a:cubicBezTo>
                  <a:cubicBezTo>
                    <a:pt x="66176" y="8329"/>
                    <a:pt x="67610" y="6682"/>
                    <a:pt x="67720" y="3389"/>
                  </a:cubicBezTo>
                  <a:cubicBezTo>
                    <a:pt x="67941" y="0"/>
                    <a:pt x="63750" y="2033"/>
                    <a:pt x="61764" y="2905"/>
                  </a:cubicBezTo>
                  <a:cubicBezTo>
                    <a:pt x="60882" y="3389"/>
                    <a:pt x="59227" y="3389"/>
                    <a:pt x="57794" y="3196"/>
                  </a:cubicBezTo>
                  <a:cubicBezTo>
                    <a:pt x="57463" y="3486"/>
                    <a:pt x="57242" y="3874"/>
                    <a:pt x="57132" y="4261"/>
                  </a:cubicBezTo>
                  <a:cubicBezTo>
                    <a:pt x="56911" y="5907"/>
                    <a:pt x="56691" y="6973"/>
                    <a:pt x="55257" y="8523"/>
                  </a:cubicBezTo>
                  <a:cubicBezTo>
                    <a:pt x="53823" y="10169"/>
                    <a:pt x="49963" y="11622"/>
                    <a:pt x="46764" y="11815"/>
                  </a:cubicBezTo>
                  <a:cubicBezTo>
                    <a:pt x="43676" y="12009"/>
                    <a:pt x="44117" y="12106"/>
                    <a:pt x="43676" y="13946"/>
                  </a:cubicBezTo>
                  <a:cubicBezTo>
                    <a:pt x="43235" y="15690"/>
                    <a:pt x="42463" y="16077"/>
                    <a:pt x="38823" y="16658"/>
                  </a:cubicBezTo>
                  <a:cubicBezTo>
                    <a:pt x="35294" y="17142"/>
                    <a:pt x="38823" y="16658"/>
                    <a:pt x="33308" y="16271"/>
                  </a:cubicBezTo>
                  <a:cubicBezTo>
                    <a:pt x="27794" y="15883"/>
                    <a:pt x="28455" y="16271"/>
                    <a:pt x="26139" y="18208"/>
                  </a:cubicBezTo>
                  <a:cubicBezTo>
                    <a:pt x="23713" y="20242"/>
                    <a:pt x="24705" y="22566"/>
                    <a:pt x="25808" y="26634"/>
                  </a:cubicBezTo>
                  <a:cubicBezTo>
                    <a:pt x="27022" y="30799"/>
                    <a:pt x="26360" y="32639"/>
                    <a:pt x="23933" y="37094"/>
                  </a:cubicBezTo>
                  <a:cubicBezTo>
                    <a:pt x="21507" y="41549"/>
                    <a:pt x="15551" y="40871"/>
                    <a:pt x="12904" y="42130"/>
                  </a:cubicBezTo>
                  <a:cubicBezTo>
                    <a:pt x="10147" y="43389"/>
                    <a:pt x="10147" y="48619"/>
                    <a:pt x="13786" y="51428"/>
                  </a:cubicBezTo>
                  <a:cubicBezTo>
                    <a:pt x="17426" y="54334"/>
                    <a:pt x="14007" y="55593"/>
                    <a:pt x="11691" y="57239"/>
                  </a:cubicBezTo>
                  <a:cubicBezTo>
                    <a:pt x="9264" y="58789"/>
                    <a:pt x="11360" y="60242"/>
                    <a:pt x="12132" y="62566"/>
                  </a:cubicBezTo>
                  <a:cubicBezTo>
                    <a:pt x="12904" y="64891"/>
                    <a:pt x="13125" y="64697"/>
                    <a:pt x="11360" y="66343"/>
                  </a:cubicBezTo>
                  <a:cubicBezTo>
                    <a:pt x="9705" y="67990"/>
                    <a:pt x="8272" y="68474"/>
                    <a:pt x="7279" y="69927"/>
                  </a:cubicBezTo>
                  <a:cubicBezTo>
                    <a:pt x="6397" y="71380"/>
                    <a:pt x="6397" y="72639"/>
                    <a:pt x="4411" y="74576"/>
                  </a:cubicBezTo>
                  <a:cubicBezTo>
                    <a:pt x="2536" y="76610"/>
                    <a:pt x="3419" y="80193"/>
                    <a:pt x="3198" y="82518"/>
                  </a:cubicBezTo>
                  <a:cubicBezTo>
                    <a:pt x="2977" y="84842"/>
                    <a:pt x="1544" y="86101"/>
                    <a:pt x="551" y="88038"/>
                  </a:cubicBezTo>
                  <a:cubicBezTo>
                    <a:pt x="0" y="89200"/>
                    <a:pt x="1213" y="91138"/>
                    <a:pt x="2316" y="92687"/>
                  </a:cubicBezTo>
                  <a:cubicBezTo>
                    <a:pt x="5183" y="91815"/>
                    <a:pt x="11139" y="93946"/>
                    <a:pt x="13125" y="93656"/>
                  </a:cubicBezTo>
                  <a:cubicBezTo>
                    <a:pt x="15551" y="93268"/>
                    <a:pt x="17867" y="95108"/>
                    <a:pt x="19301" y="96852"/>
                  </a:cubicBezTo>
                  <a:cubicBezTo>
                    <a:pt x="20845" y="98692"/>
                    <a:pt x="24705" y="98983"/>
                    <a:pt x="27022" y="97239"/>
                  </a:cubicBezTo>
                  <a:cubicBezTo>
                    <a:pt x="29448" y="95399"/>
                    <a:pt x="30000" y="97627"/>
                    <a:pt x="30882" y="100435"/>
                  </a:cubicBezTo>
                  <a:cubicBezTo>
                    <a:pt x="31875" y="103341"/>
                    <a:pt x="38161" y="106150"/>
                    <a:pt x="37610" y="111573"/>
                  </a:cubicBezTo>
                  <a:cubicBezTo>
                    <a:pt x="37389" y="114576"/>
                    <a:pt x="40367" y="117772"/>
                    <a:pt x="43125" y="120000"/>
                  </a:cubicBezTo>
                  <a:cubicBezTo>
                    <a:pt x="44669" y="119031"/>
                    <a:pt x="46323" y="118159"/>
                    <a:pt x="48308" y="117288"/>
                  </a:cubicBezTo>
                  <a:cubicBezTo>
                    <a:pt x="54044" y="114769"/>
                    <a:pt x="54044" y="115157"/>
                    <a:pt x="59338" y="110895"/>
                  </a:cubicBezTo>
                  <a:cubicBezTo>
                    <a:pt x="64632" y="106537"/>
                    <a:pt x="67058" y="104794"/>
                    <a:pt x="68051" y="100048"/>
                  </a:cubicBezTo>
                  <a:cubicBezTo>
                    <a:pt x="68933" y="95399"/>
                    <a:pt x="64191" y="94721"/>
                    <a:pt x="71911" y="93656"/>
                  </a:cubicBezTo>
                  <a:cubicBezTo>
                    <a:pt x="79522" y="92590"/>
                    <a:pt x="83382" y="92881"/>
                    <a:pt x="82941" y="89007"/>
                  </a:cubicBezTo>
                  <a:cubicBezTo>
                    <a:pt x="82500" y="85036"/>
                    <a:pt x="89669" y="86101"/>
                    <a:pt x="89669" y="83196"/>
                  </a:cubicBezTo>
                  <a:cubicBezTo>
                    <a:pt x="89669" y="80387"/>
                    <a:pt x="84926" y="76803"/>
                    <a:pt x="89669" y="75641"/>
                  </a:cubicBezTo>
                  <a:cubicBezTo>
                    <a:pt x="94522" y="74576"/>
                    <a:pt x="95514" y="74576"/>
                    <a:pt x="94963" y="70702"/>
                  </a:cubicBezTo>
                  <a:cubicBezTo>
                    <a:pt x="94522" y="66731"/>
                    <a:pt x="96397" y="65956"/>
                    <a:pt x="99816" y="65665"/>
                  </a:cubicBezTo>
                  <a:cubicBezTo>
                    <a:pt x="103235" y="65278"/>
                    <a:pt x="104117" y="61694"/>
                    <a:pt x="104117" y="58111"/>
                  </a:cubicBezTo>
                  <a:cubicBezTo>
                    <a:pt x="104117" y="54527"/>
                    <a:pt x="95514" y="54527"/>
                    <a:pt x="101691" y="49878"/>
                  </a:cubicBezTo>
                  <a:cubicBezTo>
                    <a:pt x="107977" y="45133"/>
                    <a:pt x="106102" y="45907"/>
                    <a:pt x="103235" y="43389"/>
                  </a:cubicBezTo>
                  <a:cubicBezTo>
                    <a:pt x="100257" y="40871"/>
                    <a:pt x="94522" y="36513"/>
                    <a:pt x="100808" y="36513"/>
                  </a:cubicBezTo>
                  <a:cubicBezTo>
                    <a:pt x="106985" y="36513"/>
                    <a:pt x="106985" y="38740"/>
                    <a:pt x="109963" y="33995"/>
                  </a:cubicBezTo>
                  <a:cubicBezTo>
                    <a:pt x="112830" y="29346"/>
                    <a:pt x="115698" y="27602"/>
                    <a:pt x="117132" y="25084"/>
                  </a:cubicBezTo>
                  <a:cubicBezTo>
                    <a:pt x="117794" y="23922"/>
                    <a:pt x="118897" y="22953"/>
                    <a:pt x="120000" y="21791"/>
                  </a:cubicBezTo>
                  <a:cubicBezTo>
                    <a:pt x="119779" y="21694"/>
                    <a:pt x="119558" y="21694"/>
                    <a:pt x="119227" y="21694"/>
                  </a:cubicBezTo>
                  <a:cubicBezTo>
                    <a:pt x="117132" y="21404"/>
                    <a:pt x="115147" y="20532"/>
                    <a:pt x="114044" y="18401"/>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1" name="Shape 2941"/>
            <p:cNvSpPr/>
            <p:nvPr/>
          </p:nvSpPr>
          <p:spPr>
            <a:xfrm>
              <a:off x="3695" y="1645"/>
              <a:ext cx="410" cy="744"/>
            </a:xfrm>
            <a:custGeom>
              <a:avLst/>
              <a:gdLst/>
              <a:ahLst/>
              <a:cxnLst/>
              <a:rect l="0" t="0" r="0" b="0"/>
              <a:pathLst>
                <a:path w="120000" h="120000" extrusionOk="0">
                  <a:moveTo>
                    <a:pt x="19254" y="119776"/>
                  </a:moveTo>
                  <a:cubicBezTo>
                    <a:pt x="23728" y="119552"/>
                    <a:pt x="24000" y="119105"/>
                    <a:pt x="28474" y="117464"/>
                  </a:cubicBezTo>
                  <a:cubicBezTo>
                    <a:pt x="32949" y="115823"/>
                    <a:pt x="35932" y="113586"/>
                    <a:pt x="41491" y="113884"/>
                  </a:cubicBezTo>
                  <a:cubicBezTo>
                    <a:pt x="47050" y="114108"/>
                    <a:pt x="48542" y="113287"/>
                    <a:pt x="50033" y="112169"/>
                  </a:cubicBezTo>
                  <a:cubicBezTo>
                    <a:pt x="51525" y="111124"/>
                    <a:pt x="52474" y="108887"/>
                    <a:pt x="56000" y="108887"/>
                  </a:cubicBezTo>
                  <a:cubicBezTo>
                    <a:pt x="59525" y="108887"/>
                    <a:pt x="62779" y="109558"/>
                    <a:pt x="63457" y="108216"/>
                  </a:cubicBezTo>
                  <a:cubicBezTo>
                    <a:pt x="64000" y="106799"/>
                    <a:pt x="62237" y="105009"/>
                    <a:pt x="66983" y="105158"/>
                  </a:cubicBezTo>
                  <a:cubicBezTo>
                    <a:pt x="71728" y="105307"/>
                    <a:pt x="74983" y="104711"/>
                    <a:pt x="77559" y="104188"/>
                  </a:cubicBezTo>
                  <a:cubicBezTo>
                    <a:pt x="80271" y="103666"/>
                    <a:pt x="82983" y="101951"/>
                    <a:pt x="84474" y="102921"/>
                  </a:cubicBezTo>
                  <a:cubicBezTo>
                    <a:pt x="85966" y="103890"/>
                    <a:pt x="89220" y="104338"/>
                    <a:pt x="90983" y="103070"/>
                  </a:cubicBezTo>
                  <a:cubicBezTo>
                    <a:pt x="92745" y="101876"/>
                    <a:pt x="92474" y="100758"/>
                    <a:pt x="97220" y="100609"/>
                  </a:cubicBezTo>
                  <a:cubicBezTo>
                    <a:pt x="101966" y="100459"/>
                    <a:pt x="104271" y="98520"/>
                    <a:pt x="106576" y="96730"/>
                  </a:cubicBezTo>
                  <a:cubicBezTo>
                    <a:pt x="109016" y="94940"/>
                    <a:pt x="109559" y="92852"/>
                    <a:pt x="107796" y="92181"/>
                  </a:cubicBezTo>
                  <a:cubicBezTo>
                    <a:pt x="106033" y="91510"/>
                    <a:pt x="110779" y="88452"/>
                    <a:pt x="108745" y="86364"/>
                  </a:cubicBezTo>
                  <a:cubicBezTo>
                    <a:pt x="106576" y="84275"/>
                    <a:pt x="112000" y="82784"/>
                    <a:pt x="106305" y="80696"/>
                  </a:cubicBezTo>
                  <a:cubicBezTo>
                    <a:pt x="100745" y="78607"/>
                    <a:pt x="98033" y="76146"/>
                    <a:pt x="101966" y="74580"/>
                  </a:cubicBezTo>
                  <a:cubicBezTo>
                    <a:pt x="105762" y="73088"/>
                    <a:pt x="108067" y="73088"/>
                    <a:pt x="107525" y="70031"/>
                  </a:cubicBezTo>
                  <a:cubicBezTo>
                    <a:pt x="106983" y="67047"/>
                    <a:pt x="106305" y="67122"/>
                    <a:pt x="109559" y="64810"/>
                  </a:cubicBezTo>
                  <a:cubicBezTo>
                    <a:pt x="112813" y="62423"/>
                    <a:pt x="114033" y="61379"/>
                    <a:pt x="114305" y="59515"/>
                  </a:cubicBezTo>
                  <a:cubicBezTo>
                    <a:pt x="114576" y="57725"/>
                    <a:pt x="114305" y="56382"/>
                    <a:pt x="111322" y="54965"/>
                  </a:cubicBezTo>
                  <a:cubicBezTo>
                    <a:pt x="108474" y="53623"/>
                    <a:pt x="106305" y="52653"/>
                    <a:pt x="106305" y="51236"/>
                  </a:cubicBezTo>
                  <a:cubicBezTo>
                    <a:pt x="106305" y="49894"/>
                    <a:pt x="106033" y="48924"/>
                    <a:pt x="101016" y="48104"/>
                  </a:cubicBezTo>
                  <a:cubicBezTo>
                    <a:pt x="96000" y="47209"/>
                    <a:pt x="92745" y="45419"/>
                    <a:pt x="94237" y="42510"/>
                  </a:cubicBezTo>
                  <a:cubicBezTo>
                    <a:pt x="95728" y="39676"/>
                    <a:pt x="99525" y="40497"/>
                    <a:pt x="99525" y="37961"/>
                  </a:cubicBezTo>
                  <a:cubicBezTo>
                    <a:pt x="99525" y="35500"/>
                    <a:pt x="99525" y="35798"/>
                    <a:pt x="99525" y="34530"/>
                  </a:cubicBezTo>
                  <a:cubicBezTo>
                    <a:pt x="99525" y="33262"/>
                    <a:pt x="97491" y="29683"/>
                    <a:pt x="101559" y="30503"/>
                  </a:cubicBezTo>
                  <a:cubicBezTo>
                    <a:pt x="105762" y="31323"/>
                    <a:pt x="109288" y="32293"/>
                    <a:pt x="112000" y="30354"/>
                  </a:cubicBezTo>
                  <a:cubicBezTo>
                    <a:pt x="114576" y="28415"/>
                    <a:pt x="116067" y="27594"/>
                    <a:pt x="116745" y="26401"/>
                  </a:cubicBezTo>
                  <a:cubicBezTo>
                    <a:pt x="117288" y="25133"/>
                    <a:pt x="120000" y="23343"/>
                    <a:pt x="117016" y="21404"/>
                  </a:cubicBezTo>
                  <a:cubicBezTo>
                    <a:pt x="114033" y="19465"/>
                    <a:pt x="114033" y="19167"/>
                    <a:pt x="114033" y="17973"/>
                  </a:cubicBezTo>
                  <a:cubicBezTo>
                    <a:pt x="114033" y="16706"/>
                    <a:pt x="114983" y="15288"/>
                    <a:pt x="110779" y="15288"/>
                  </a:cubicBezTo>
                  <a:cubicBezTo>
                    <a:pt x="106576" y="15288"/>
                    <a:pt x="96000" y="14766"/>
                    <a:pt x="100745" y="12305"/>
                  </a:cubicBezTo>
                  <a:cubicBezTo>
                    <a:pt x="105491" y="9770"/>
                    <a:pt x="101288" y="10366"/>
                    <a:pt x="105491" y="9770"/>
                  </a:cubicBezTo>
                  <a:cubicBezTo>
                    <a:pt x="109559" y="9247"/>
                    <a:pt x="114033" y="9247"/>
                    <a:pt x="112000" y="7159"/>
                  </a:cubicBezTo>
                  <a:cubicBezTo>
                    <a:pt x="109966" y="5071"/>
                    <a:pt x="106305" y="6637"/>
                    <a:pt x="105762" y="4847"/>
                  </a:cubicBezTo>
                  <a:cubicBezTo>
                    <a:pt x="105220" y="3206"/>
                    <a:pt x="105220" y="1044"/>
                    <a:pt x="100338" y="0"/>
                  </a:cubicBezTo>
                  <a:cubicBezTo>
                    <a:pt x="100474" y="1566"/>
                    <a:pt x="102101" y="4474"/>
                    <a:pt x="98033" y="4922"/>
                  </a:cubicBezTo>
                  <a:cubicBezTo>
                    <a:pt x="93288" y="5518"/>
                    <a:pt x="88542" y="4400"/>
                    <a:pt x="88000" y="6339"/>
                  </a:cubicBezTo>
                  <a:cubicBezTo>
                    <a:pt x="87457" y="8278"/>
                    <a:pt x="82711" y="9919"/>
                    <a:pt x="79728" y="8576"/>
                  </a:cubicBezTo>
                  <a:cubicBezTo>
                    <a:pt x="76745" y="7159"/>
                    <a:pt x="73762" y="5518"/>
                    <a:pt x="72000" y="7458"/>
                  </a:cubicBezTo>
                  <a:cubicBezTo>
                    <a:pt x="70237" y="9397"/>
                    <a:pt x="67796" y="12977"/>
                    <a:pt x="63050" y="11858"/>
                  </a:cubicBezTo>
                  <a:cubicBezTo>
                    <a:pt x="58305" y="10739"/>
                    <a:pt x="51254" y="9919"/>
                    <a:pt x="48949" y="11858"/>
                  </a:cubicBezTo>
                  <a:cubicBezTo>
                    <a:pt x="46508" y="13797"/>
                    <a:pt x="42983" y="19912"/>
                    <a:pt x="41762" y="21852"/>
                  </a:cubicBezTo>
                  <a:cubicBezTo>
                    <a:pt x="40542" y="23716"/>
                    <a:pt x="36474" y="25133"/>
                    <a:pt x="34711" y="24611"/>
                  </a:cubicBezTo>
                  <a:cubicBezTo>
                    <a:pt x="32949" y="24014"/>
                    <a:pt x="27525" y="22075"/>
                    <a:pt x="27525" y="24835"/>
                  </a:cubicBezTo>
                  <a:cubicBezTo>
                    <a:pt x="27525" y="27594"/>
                    <a:pt x="28203" y="30354"/>
                    <a:pt x="22237" y="29011"/>
                  </a:cubicBezTo>
                  <a:cubicBezTo>
                    <a:pt x="18033" y="28042"/>
                    <a:pt x="16813" y="25655"/>
                    <a:pt x="14779" y="25804"/>
                  </a:cubicBezTo>
                  <a:cubicBezTo>
                    <a:pt x="16000" y="27669"/>
                    <a:pt x="18847" y="29608"/>
                    <a:pt x="20474" y="30652"/>
                  </a:cubicBezTo>
                  <a:cubicBezTo>
                    <a:pt x="22508" y="32069"/>
                    <a:pt x="21288" y="34381"/>
                    <a:pt x="19254" y="35649"/>
                  </a:cubicBezTo>
                  <a:cubicBezTo>
                    <a:pt x="17220" y="36842"/>
                    <a:pt x="16949" y="37812"/>
                    <a:pt x="16000" y="40646"/>
                  </a:cubicBezTo>
                  <a:cubicBezTo>
                    <a:pt x="15186" y="43405"/>
                    <a:pt x="14508" y="43107"/>
                    <a:pt x="14237" y="46687"/>
                  </a:cubicBezTo>
                  <a:cubicBezTo>
                    <a:pt x="13966" y="50267"/>
                    <a:pt x="10711" y="50043"/>
                    <a:pt x="5423" y="52653"/>
                  </a:cubicBezTo>
                  <a:cubicBezTo>
                    <a:pt x="0" y="55264"/>
                    <a:pt x="11254" y="60633"/>
                    <a:pt x="13423" y="62050"/>
                  </a:cubicBezTo>
                  <a:cubicBezTo>
                    <a:pt x="15457" y="63393"/>
                    <a:pt x="15728" y="64810"/>
                    <a:pt x="13016" y="66078"/>
                  </a:cubicBezTo>
                  <a:cubicBezTo>
                    <a:pt x="10440" y="67271"/>
                    <a:pt x="10711" y="67719"/>
                    <a:pt x="13423" y="69807"/>
                  </a:cubicBezTo>
                  <a:cubicBezTo>
                    <a:pt x="16000" y="71821"/>
                    <a:pt x="10033" y="71448"/>
                    <a:pt x="8000" y="73387"/>
                  </a:cubicBezTo>
                  <a:cubicBezTo>
                    <a:pt x="5966" y="75326"/>
                    <a:pt x="3932" y="78085"/>
                    <a:pt x="7457" y="80024"/>
                  </a:cubicBezTo>
                  <a:cubicBezTo>
                    <a:pt x="10983" y="81963"/>
                    <a:pt x="10033" y="86811"/>
                    <a:pt x="10033" y="89422"/>
                  </a:cubicBezTo>
                  <a:cubicBezTo>
                    <a:pt x="10033" y="92032"/>
                    <a:pt x="12203" y="92703"/>
                    <a:pt x="15728" y="97178"/>
                  </a:cubicBezTo>
                  <a:cubicBezTo>
                    <a:pt x="19254" y="101578"/>
                    <a:pt x="14508" y="103368"/>
                    <a:pt x="12474" y="105978"/>
                  </a:cubicBezTo>
                  <a:cubicBezTo>
                    <a:pt x="10440" y="108589"/>
                    <a:pt x="8271" y="111274"/>
                    <a:pt x="8677" y="115376"/>
                  </a:cubicBezTo>
                  <a:cubicBezTo>
                    <a:pt x="8813" y="117165"/>
                    <a:pt x="9084" y="118582"/>
                    <a:pt x="9762" y="119776"/>
                  </a:cubicBezTo>
                  <a:cubicBezTo>
                    <a:pt x="12745" y="119925"/>
                    <a:pt x="16677" y="120000"/>
                    <a:pt x="19254" y="119776"/>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2" name="Shape 2942"/>
            <p:cNvSpPr/>
            <p:nvPr/>
          </p:nvSpPr>
          <p:spPr>
            <a:xfrm>
              <a:off x="3729" y="2138"/>
              <a:ext cx="698" cy="562"/>
            </a:xfrm>
            <a:custGeom>
              <a:avLst/>
              <a:gdLst/>
              <a:ahLst/>
              <a:cxnLst/>
              <a:rect l="0" t="0" r="0" b="0"/>
              <a:pathLst>
                <a:path w="120000" h="120000" extrusionOk="0">
                  <a:moveTo>
                    <a:pt x="104900" y="111125"/>
                  </a:moveTo>
                  <a:cubicBezTo>
                    <a:pt x="107443" y="110238"/>
                    <a:pt x="107443" y="108956"/>
                    <a:pt x="109509" y="108167"/>
                  </a:cubicBezTo>
                  <a:cubicBezTo>
                    <a:pt x="111655" y="107477"/>
                    <a:pt x="111814" y="107674"/>
                    <a:pt x="111655" y="104716"/>
                  </a:cubicBezTo>
                  <a:cubicBezTo>
                    <a:pt x="111417" y="101758"/>
                    <a:pt x="111814" y="99786"/>
                    <a:pt x="110384" y="97222"/>
                  </a:cubicBezTo>
                  <a:cubicBezTo>
                    <a:pt x="109033" y="94658"/>
                    <a:pt x="109033" y="93968"/>
                    <a:pt x="109033" y="92884"/>
                  </a:cubicBezTo>
                  <a:cubicBezTo>
                    <a:pt x="109033" y="91700"/>
                    <a:pt x="109350" y="87953"/>
                    <a:pt x="106807" y="92292"/>
                  </a:cubicBezTo>
                  <a:cubicBezTo>
                    <a:pt x="104185" y="96631"/>
                    <a:pt x="103152" y="95250"/>
                    <a:pt x="102119" y="94165"/>
                  </a:cubicBezTo>
                  <a:cubicBezTo>
                    <a:pt x="101006" y="92982"/>
                    <a:pt x="100211" y="90813"/>
                    <a:pt x="98622" y="91405"/>
                  </a:cubicBezTo>
                  <a:cubicBezTo>
                    <a:pt x="97033" y="91898"/>
                    <a:pt x="95523" y="91207"/>
                    <a:pt x="95523" y="89235"/>
                  </a:cubicBezTo>
                  <a:cubicBezTo>
                    <a:pt x="95523" y="87165"/>
                    <a:pt x="96317" y="84798"/>
                    <a:pt x="93377" y="84207"/>
                  </a:cubicBezTo>
                  <a:cubicBezTo>
                    <a:pt x="90437" y="83714"/>
                    <a:pt x="89086" y="83714"/>
                    <a:pt x="88927" y="81150"/>
                  </a:cubicBezTo>
                  <a:cubicBezTo>
                    <a:pt x="88688" y="78586"/>
                    <a:pt x="89960" y="79474"/>
                    <a:pt x="91867" y="79671"/>
                  </a:cubicBezTo>
                  <a:cubicBezTo>
                    <a:pt x="93774" y="79868"/>
                    <a:pt x="96158" y="79474"/>
                    <a:pt x="96556" y="76417"/>
                  </a:cubicBezTo>
                  <a:cubicBezTo>
                    <a:pt x="96874" y="73262"/>
                    <a:pt x="93933" y="67444"/>
                    <a:pt x="96715" y="67247"/>
                  </a:cubicBezTo>
                  <a:cubicBezTo>
                    <a:pt x="99496" y="67050"/>
                    <a:pt x="102119" y="67641"/>
                    <a:pt x="100688" y="65275"/>
                  </a:cubicBezTo>
                  <a:cubicBezTo>
                    <a:pt x="99337" y="62908"/>
                    <a:pt x="101006" y="62119"/>
                    <a:pt x="99814" y="60147"/>
                  </a:cubicBezTo>
                  <a:cubicBezTo>
                    <a:pt x="98622" y="58077"/>
                    <a:pt x="97907" y="56302"/>
                    <a:pt x="99496" y="55710"/>
                  </a:cubicBezTo>
                  <a:cubicBezTo>
                    <a:pt x="101006" y="55217"/>
                    <a:pt x="102596" y="52851"/>
                    <a:pt x="104503" y="55020"/>
                  </a:cubicBezTo>
                  <a:cubicBezTo>
                    <a:pt x="106410" y="57189"/>
                    <a:pt x="107841" y="56696"/>
                    <a:pt x="108158" y="58471"/>
                  </a:cubicBezTo>
                  <a:cubicBezTo>
                    <a:pt x="108476" y="60345"/>
                    <a:pt x="112132" y="61626"/>
                    <a:pt x="113165" y="60640"/>
                  </a:cubicBezTo>
                  <a:cubicBezTo>
                    <a:pt x="114198" y="59753"/>
                    <a:pt x="113006" y="58274"/>
                    <a:pt x="115470" y="57189"/>
                  </a:cubicBezTo>
                  <a:cubicBezTo>
                    <a:pt x="117854" y="56105"/>
                    <a:pt x="120000" y="55020"/>
                    <a:pt x="118410" y="53048"/>
                  </a:cubicBezTo>
                  <a:cubicBezTo>
                    <a:pt x="116821" y="50977"/>
                    <a:pt x="116344" y="50484"/>
                    <a:pt x="116344" y="48808"/>
                  </a:cubicBezTo>
                  <a:cubicBezTo>
                    <a:pt x="116344" y="47132"/>
                    <a:pt x="115788" y="45850"/>
                    <a:pt x="113165" y="45850"/>
                  </a:cubicBezTo>
                  <a:cubicBezTo>
                    <a:pt x="110622" y="45850"/>
                    <a:pt x="109509" y="45160"/>
                    <a:pt x="108715" y="43681"/>
                  </a:cubicBezTo>
                  <a:cubicBezTo>
                    <a:pt x="107841" y="42202"/>
                    <a:pt x="108317" y="38751"/>
                    <a:pt x="105695" y="39145"/>
                  </a:cubicBezTo>
                  <a:cubicBezTo>
                    <a:pt x="103152" y="39441"/>
                    <a:pt x="101880" y="42596"/>
                    <a:pt x="98781" y="41709"/>
                  </a:cubicBezTo>
                  <a:cubicBezTo>
                    <a:pt x="95682" y="40723"/>
                    <a:pt x="94649" y="40624"/>
                    <a:pt x="93933" y="39145"/>
                  </a:cubicBezTo>
                  <a:cubicBezTo>
                    <a:pt x="93218" y="37666"/>
                    <a:pt x="93218" y="36384"/>
                    <a:pt x="90278" y="35102"/>
                  </a:cubicBezTo>
                  <a:cubicBezTo>
                    <a:pt x="87337" y="33820"/>
                    <a:pt x="85748" y="34018"/>
                    <a:pt x="83682" y="32539"/>
                  </a:cubicBezTo>
                  <a:cubicBezTo>
                    <a:pt x="81615" y="31059"/>
                    <a:pt x="81933" y="30369"/>
                    <a:pt x="83125" y="28003"/>
                  </a:cubicBezTo>
                  <a:cubicBezTo>
                    <a:pt x="84397" y="25636"/>
                    <a:pt x="84000" y="25439"/>
                    <a:pt x="86622" y="23566"/>
                  </a:cubicBezTo>
                  <a:cubicBezTo>
                    <a:pt x="89245" y="21791"/>
                    <a:pt x="89960" y="18438"/>
                    <a:pt x="91708" y="16466"/>
                  </a:cubicBezTo>
                  <a:cubicBezTo>
                    <a:pt x="93377" y="14494"/>
                    <a:pt x="95841" y="9663"/>
                    <a:pt x="97748" y="8282"/>
                  </a:cubicBezTo>
                  <a:cubicBezTo>
                    <a:pt x="99655" y="6803"/>
                    <a:pt x="103311" y="0"/>
                    <a:pt x="95523" y="7888"/>
                  </a:cubicBezTo>
                  <a:cubicBezTo>
                    <a:pt x="92741" y="8972"/>
                    <a:pt x="87496" y="15382"/>
                    <a:pt x="88529" y="10057"/>
                  </a:cubicBezTo>
                  <a:cubicBezTo>
                    <a:pt x="89562" y="4732"/>
                    <a:pt x="90993" y="4732"/>
                    <a:pt x="88211" y="4732"/>
                  </a:cubicBezTo>
                  <a:cubicBezTo>
                    <a:pt x="85430" y="4732"/>
                    <a:pt x="85430" y="394"/>
                    <a:pt x="82331" y="4930"/>
                  </a:cubicBezTo>
                  <a:cubicBezTo>
                    <a:pt x="81615" y="6803"/>
                    <a:pt x="80741" y="7099"/>
                    <a:pt x="78993" y="6211"/>
                  </a:cubicBezTo>
                  <a:cubicBezTo>
                    <a:pt x="77245" y="5324"/>
                    <a:pt x="77642" y="4930"/>
                    <a:pt x="75496" y="5521"/>
                  </a:cubicBezTo>
                  <a:cubicBezTo>
                    <a:pt x="73430" y="6014"/>
                    <a:pt x="73112" y="5817"/>
                    <a:pt x="70490" y="5324"/>
                  </a:cubicBezTo>
                  <a:cubicBezTo>
                    <a:pt x="67867" y="4732"/>
                    <a:pt x="66357" y="3648"/>
                    <a:pt x="64450" y="3253"/>
                  </a:cubicBezTo>
                  <a:cubicBezTo>
                    <a:pt x="63099" y="3056"/>
                    <a:pt x="60397" y="2267"/>
                    <a:pt x="57774" y="2859"/>
                  </a:cubicBezTo>
                  <a:cubicBezTo>
                    <a:pt x="58887" y="4930"/>
                    <a:pt x="56980" y="6705"/>
                    <a:pt x="58013" y="8972"/>
                  </a:cubicBezTo>
                  <a:cubicBezTo>
                    <a:pt x="59205" y="11733"/>
                    <a:pt x="56423" y="15776"/>
                    <a:pt x="57456" y="16663"/>
                  </a:cubicBezTo>
                  <a:cubicBezTo>
                    <a:pt x="58490" y="17551"/>
                    <a:pt x="58172" y="20312"/>
                    <a:pt x="56741" y="22678"/>
                  </a:cubicBezTo>
                  <a:cubicBezTo>
                    <a:pt x="55390" y="25045"/>
                    <a:pt x="54039" y="27608"/>
                    <a:pt x="51258" y="27806"/>
                  </a:cubicBezTo>
                  <a:cubicBezTo>
                    <a:pt x="48476" y="28003"/>
                    <a:pt x="48635" y="29482"/>
                    <a:pt x="47602" y="31059"/>
                  </a:cubicBezTo>
                  <a:cubicBezTo>
                    <a:pt x="46569" y="32736"/>
                    <a:pt x="44662" y="32144"/>
                    <a:pt x="43788" y="30862"/>
                  </a:cubicBezTo>
                  <a:cubicBezTo>
                    <a:pt x="42913" y="29580"/>
                    <a:pt x="41324" y="31848"/>
                    <a:pt x="39735" y="32539"/>
                  </a:cubicBezTo>
                  <a:cubicBezTo>
                    <a:pt x="38225" y="33229"/>
                    <a:pt x="36317" y="34018"/>
                    <a:pt x="33536" y="33820"/>
                  </a:cubicBezTo>
                  <a:cubicBezTo>
                    <a:pt x="30754" y="33623"/>
                    <a:pt x="31788" y="35990"/>
                    <a:pt x="31470" y="37863"/>
                  </a:cubicBezTo>
                  <a:cubicBezTo>
                    <a:pt x="31072" y="39638"/>
                    <a:pt x="29165" y="38751"/>
                    <a:pt x="27099" y="38751"/>
                  </a:cubicBezTo>
                  <a:cubicBezTo>
                    <a:pt x="25033" y="38751"/>
                    <a:pt x="24476" y="41709"/>
                    <a:pt x="23602" y="43089"/>
                  </a:cubicBezTo>
                  <a:cubicBezTo>
                    <a:pt x="22728" y="44568"/>
                    <a:pt x="21854" y="45653"/>
                    <a:pt x="18596" y="45357"/>
                  </a:cubicBezTo>
                  <a:cubicBezTo>
                    <a:pt x="15337" y="44963"/>
                    <a:pt x="13589" y="47921"/>
                    <a:pt x="10966" y="50090"/>
                  </a:cubicBezTo>
                  <a:cubicBezTo>
                    <a:pt x="8344" y="52259"/>
                    <a:pt x="8185" y="52851"/>
                    <a:pt x="5562" y="53147"/>
                  </a:cubicBezTo>
                  <a:cubicBezTo>
                    <a:pt x="4052" y="53442"/>
                    <a:pt x="1748" y="53344"/>
                    <a:pt x="0" y="53147"/>
                  </a:cubicBezTo>
                  <a:cubicBezTo>
                    <a:pt x="476" y="55316"/>
                    <a:pt x="1271" y="56894"/>
                    <a:pt x="2463" y="58471"/>
                  </a:cubicBezTo>
                  <a:cubicBezTo>
                    <a:pt x="4529" y="61232"/>
                    <a:pt x="5721" y="63007"/>
                    <a:pt x="6993" y="67444"/>
                  </a:cubicBezTo>
                  <a:cubicBezTo>
                    <a:pt x="8185" y="71783"/>
                    <a:pt x="14066" y="76713"/>
                    <a:pt x="15496" y="79474"/>
                  </a:cubicBezTo>
                  <a:cubicBezTo>
                    <a:pt x="16450" y="81347"/>
                    <a:pt x="15973" y="82728"/>
                    <a:pt x="15019" y="84009"/>
                  </a:cubicBezTo>
                  <a:cubicBezTo>
                    <a:pt x="18119" y="86672"/>
                    <a:pt x="21377" y="92292"/>
                    <a:pt x="22569" y="94165"/>
                  </a:cubicBezTo>
                  <a:cubicBezTo>
                    <a:pt x="24000" y="96532"/>
                    <a:pt x="28132" y="99293"/>
                    <a:pt x="29960" y="99490"/>
                  </a:cubicBezTo>
                  <a:cubicBezTo>
                    <a:pt x="31788" y="99687"/>
                    <a:pt x="32026" y="100870"/>
                    <a:pt x="35920" y="102448"/>
                  </a:cubicBezTo>
                  <a:cubicBezTo>
                    <a:pt x="39894" y="104026"/>
                    <a:pt x="40132" y="103829"/>
                    <a:pt x="43072" y="104223"/>
                  </a:cubicBezTo>
                  <a:cubicBezTo>
                    <a:pt x="46013" y="104716"/>
                    <a:pt x="49748" y="104026"/>
                    <a:pt x="51655" y="102941"/>
                  </a:cubicBezTo>
                  <a:cubicBezTo>
                    <a:pt x="53562" y="101955"/>
                    <a:pt x="54437" y="101265"/>
                    <a:pt x="56423" y="100969"/>
                  </a:cubicBezTo>
                  <a:cubicBezTo>
                    <a:pt x="58410" y="100673"/>
                    <a:pt x="59364" y="101068"/>
                    <a:pt x="60397" y="101857"/>
                  </a:cubicBezTo>
                  <a:cubicBezTo>
                    <a:pt x="61430" y="102744"/>
                    <a:pt x="61430" y="104716"/>
                    <a:pt x="63973" y="104124"/>
                  </a:cubicBezTo>
                  <a:cubicBezTo>
                    <a:pt x="66516" y="103434"/>
                    <a:pt x="66278" y="100377"/>
                    <a:pt x="67788" y="99391"/>
                  </a:cubicBezTo>
                  <a:cubicBezTo>
                    <a:pt x="69377" y="98405"/>
                    <a:pt x="70331" y="101659"/>
                    <a:pt x="70649" y="103237"/>
                  </a:cubicBezTo>
                  <a:cubicBezTo>
                    <a:pt x="71046" y="104913"/>
                    <a:pt x="70569" y="105702"/>
                    <a:pt x="70331" y="107871"/>
                  </a:cubicBezTo>
                  <a:cubicBezTo>
                    <a:pt x="70092" y="109942"/>
                    <a:pt x="72317" y="111520"/>
                    <a:pt x="73668" y="112900"/>
                  </a:cubicBezTo>
                  <a:cubicBezTo>
                    <a:pt x="75099" y="114379"/>
                    <a:pt x="76211" y="114281"/>
                    <a:pt x="78119" y="113196"/>
                  </a:cubicBezTo>
                  <a:cubicBezTo>
                    <a:pt x="80026" y="112111"/>
                    <a:pt x="79788" y="110829"/>
                    <a:pt x="81854" y="111322"/>
                  </a:cubicBezTo>
                  <a:cubicBezTo>
                    <a:pt x="83920" y="111717"/>
                    <a:pt x="86781" y="116746"/>
                    <a:pt x="87973" y="118027"/>
                  </a:cubicBezTo>
                  <a:cubicBezTo>
                    <a:pt x="89086" y="119309"/>
                    <a:pt x="91708" y="119802"/>
                    <a:pt x="93059" y="119605"/>
                  </a:cubicBezTo>
                  <a:cubicBezTo>
                    <a:pt x="94410" y="119408"/>
                    <a:pt x="95364" y="119506"/>
                    <a:pt x="96794" y="117337"/>
                  </a:cubicBezTo>
                  <a:cubicBezTo>
                    <a:pt x="98145" y="115168"/>
                    <a:pt x="99019" y="117239"/>
                    <a:pt x="99576" y="118027"/>
                  </a:cubicBezTo>
                  <a:cubicBezTo>
                    <a:pt x="100052" y="118915"/>
                    <a:pt x="100609" y="119704"/>
                    <a:pt x="101721" y="119506"/>
                  </a:cubicBezTo>
                  <a:cubicBezTo>
                    <a:pt x="102039" y="119506"/>
                    <a:pt x="102437" y="119605"/>
                    <a:pt x="102754" y="120000"/>
                  </a:cubicBezTo>
                  <a:cubicBezTo>
                    <a:pt x="103072" y="118915"/>
                    <a:pt x="103390" y="117436"/>
                    <a:pt x="103470" y="116055"/>
                  </a:cubicBezTo>
                  <a:cubicBezTo>
                    <a:pt x="103629" y="113097"/>
                    <a:pt x="102278" y="112013"/>
                    <a:pt x="104900" y="111125"/>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3" name="Shape 2943"/>
            <p:cNvSpPr/>
            <p:nvPr/>
          </p:nvSpPr>
          <p:spPr>
            <a:xfrm>
              <a:off x="4247" y="2312"/>
              <a:ext cx="562" cy="589"/>
            </a:xfrm>
            <a:custGeom>
              <a:avLst/>
              <a:gdLst/>
              <a:ahLst/>
              <a:cxnLst/>
              <a:rect l="0" t="0" r="0" b="0"/>
              <a:pathLst>
                <a:path w="120000" h="120000" extrusionOk="0">
                  <a:moveTo>
                    <a:pt x="25242" y="2454"/>
                  </a:moveTo>
                  <a:cubicBezTo>
                    <a:pt x="24847" y="2643"/>
                    <a:pt x="24256" y="2926"/>
                    <a:pt x="23664" y="3115"/>
                  </a:cubicBezTo>
                  <a:cubicBezTo>
                    <a:pt x="24157" y="4154"/>
                    <a:pt x="24256" y="5476"/>
                    <a:pt x="24847" y="6231"/>
                  </a:cubicBezTo>
                  <a:cubicBezTo>
                    <a:pt x="25834" y="7647"/>
                    <a:pt x="27214" y="8308"/>
                    <a:pt x="30369" y="8308"/>
                  </a:cubicBezTo>
                  <a:cubicBezTo>
                    <a:pt x="33623" y="8308"/>
                    <a:pt x="34313" y="9535"/>
                    <a:pt x="34313" y="11140"/>
                  </a:cubicBezTo>
                  <a:cubicBezTo>
                    <a:pt x="34313" y="12745"/>
                    <a:pt x="34905" y="13217"/>
                    <a:pt x="36877" y="15200"/>
                  </a:cubicBezTo>
                  <a:cubicBezTo>
                    <a:pt x="38849" y="17088"/>
                    <a:pt x="36187" y="18127"/>
                    <a:pt x="33229" y="19166"/>
                  </a:cubicBezTo>
                  <a:cubicBezTo>
                    <a:pt x="30172" y="20204"/>
                    <a:pt x="31651" y="21620"/>
                    <a:pt x="30369" y="22470"/>
                  </a:cubicBezTo>
                  <a:cubicBezTo>
                    <a:pt x="29087" y="23414"/>
                    <a:pt x="24552" y="22187"/>
                    <a:pt x="24157" y="20393"/>
                  </a:cubicBezTo>
                  <a:cubicBezTo>
                    <a:pt x="23763" y="18693"/>
                    <a:pt x="21988" y="19166"/>
                    <a:pt x="19622" y="17088"/>
                  </a:cubicBezTo>
                  <a:cubicBezTo>
                    <a:pt x="17255" y="15011"/>
                    <a:pt x="15283" y="17277"/>
                    <a:pt x="13410" y="17749"/>
                  </a:cubicBezTo>
                  <a:cubicBezTo>
                    <a:pt x="11437" y="18316"/>
                    <a:pt x="12325" y="20015"/>
                    <a:pt x="13804" y="21998"/>
                  </a:cubicBezTo>
                  <a:cubicBezTo>
                    <a:pt x="15283" y="23886"/>
                    <a:pt x="13212" y="24642"/>
                    <a:pt x="14889" y="26907"/>
                  </a:cubicBezTo>
                  <a:cubicBezTo>
                    <a:pt x="16663" y="29173"/>
                    <a:pt x="13410" y="28607"/>
                    <a:pt x="9958" y="28796"/>
                  </a:cubicBezTo>
                  <a:cubicBezTo>
                    <a:pt x="6507" y="28985"/>
                    <a:pt x="10156" y="34555"/>
                    <a:pt x="9761" y="37576"/>
                  </a:cubicBezTo>
                  <a:cubicBezTo>
                    <a:pt x="9268" y="40503"/>
                    <a:pt x="6310" y="40881"/>
                    <a:pt x="3944" y="40692"/>
                  </a:cubicBezTo>
                  <a:cubicBezTo>
                    <a:pt x="1577" y="40503"/>
                    <a:pt x="0" y="39653"/>
                    <a:pt x="295" y="42108"/>
                  </a:cubicBezTo>
                  <a:cubicBezTo>
                    <a:pt x="493" y="44563"/>
                    <a:pt x="2169" y="44563"/>
                    <a:pt x="5817" y="45035"/>
                  </a:cubicBezTo>
                  <a:cubicBezTo>
                    <a:pt x="9465" y="45601"/>
                    <a:pt x="8479" y="47867"/>
                    <a:pt x="8479" y="49850"/>
                  </a:cubicBezTo>
                  <a:cubicBezTo>
                    <a:pt x="8479" y="51738"/>
                    <a:pt x="10353" y="52399"/>
                    <a:pt x="12325" y="51927"/>
                  </a:cubicBezTo>
                  <a:cubicBezTo>
                    <a:pt x="14297" y="51361"/>
                    <a:pt x="15283" y="53438"/>
                    <a:pt x="16663" y="54571"/>
                  </a:cubicBezTo>
                  <a:cubicBezTo>
                    <a:pt x="17945" y="55609"/>
                    <a:pt x="19227" y="56931"/>
                    <a:pt x="22481" y="52777"/>
                  </a:cubicBezTo>
                  <a:cubicBezTo>
                    <a:pt x="25636" y="48623"/>
                    <a:pt x="25242" y="52210"/>
                    <a:pt x="25242" y="53343"/>
                  </a:cubicBezTo>
                  <a:cubicBezTo>
                    <a:pt x="25242" y="54382"/>
                    <a:pt x="25242" y="55043"/>
                    <a:pt x="26918" y="57498"/>
                  </a:cubicBezTo>
                  <a:cubicBezTo>
                    <a:pt x="28693" y="59952"/>
                    <a:pt x="28200" y="61841"/>
                    <a:pt x="28496" y="64673"/>
                  </a:cubicBezTo>
                  <a:cubicBezTo>
                    <a:pt x="28693" y="67505"/>
                    <a:pt x="28496" y="67317"/>
                    <a:pt x="25834" y="67977"/>
                  </a:cubicBezTo>
                  <a:cubicBezTo>
                    <a:pt x="23270" y="68733"/>
                    <a:pt x="23270" y="69960"/>
                    <a:pt x="20115" y="70810"/>
                  </a:cubicBezTo>
                  <a:cubicBezTo>
                    <a:pt x="16861" y="71660"/>
                    <a:pt x="18537" y="72698"/>
                    <a:pt x="18340" y="75531"/>
                  </a:cubicBezTo>
                  <a:cubicBezTo>
                    <a:pt x="18241" y="76852"/>
                    <a:pt x="17847" y="78269"/>
                    <a:pt x="17452" y="79307"/>
                  </a:cubicBezTo>
                  <a:cubicBezTo>
                    <a:pt x="18438" y="79968"/>
                    <a:pt x="19326" y="81290"/>
                    <a:pt x="20410" y="82423"/>
                  </a:cubicBezTo>
                  <a:cubicBezTo>
                    <a:pt x="21889" y="84028"/>
                    <a:pt x="22678" y="83367"/>
                    <a:pt x="24256" y="82800"/>
                  </a:cubicBezTo>
                  <a:cubicBezTo>
                    <a:pt x="25834" y="82140"/>
                    <a:pt x="25045" y="82234"/>
                    <a:pt x="27608" y="83367"/>
                  </a:cubicBezTo>
                  <a:cubicBezTo>
                    <a:pt x="30172" y="84500"/>
                    <a:pt x="28890" y="83367"/>
                    <a:pt x="32341" y="85538"/>
                  </a:cubicBezTo>
                  <a:cubicBezTo>
                    <a:pt x="35792" y="87616"/>
                    <a:pt x="34018" y="89032"/>
                    <a:pt x="31651" y="91109"/>
                  </a:cubicBezTo>
                  <a:cubicBezTo>
                    <a:pt x="29285" y="93186"/>
                    <a:pt x="33820" y="94980"/>
                    <a:pt x="33426" y="99134"/>
                  </a:cubicBezTo>
                  <a:cubicBezTo>
                    <a:pt x="33032" y="103383"/>
                    <a:pt x="36187" y="104421"/>
                    <a:pt x="38356" y="107159"/>
                  </a:cubicBezTo>
                  <a:cubicBezTo>
                    <a:pt x="40525" y="109992"/>
                    <a:pt x="39835" y="111785"/>
                    <a:pt x="41807" y="113863"/>
                  </a:cubicBezTo>
                  <a:cubicBezTo>
                    <a:pt x="43779" y="115940"/>
                    <a:pt x="46343" y="113296"/>
                    <a:pt x="48709" y="112258"/>
                  </a:cubicBezTo>
                  <a:cubicBezTo>
                    <a:pt x="51076" y="111219"/>
                    <a:pt x="52161" y="108575"/>
                    <a:pt x="53837" y="107065"/>
                  </a:cubicBezTo>
                  <a:cubicBezTo>
                    <a:pt x="55612" y="105460"/>
                    <a:pt x="57781" y="107915"/>
                    <a:pt x="58866" y="109614"/>
                  </a:cubicBezTo>
                  <a:cubicBezTo>
                    <a:pt x="59950" y="111408"/>
                    <a:pt x="57978" y="112824"/>
                    <a:pt x="56499" y="113863"/>
                  </a:cubicBezTo>
                  <a:cubicBezTo>
                    <a:pt x="54921" y="114901"/>
                    <a:pt x="53442" y="115373"/>
                    <a:pt x="56006" y="117734"/>
                  </a:cubicBezTo>
                  <a:cubicBezTo>
                    <a:pt x="58570" y="119999"/>
                    <a:pt x="60345" y="117167"/>
                    <a:pt x="62514" y="115090"/>
                  </a:cubicBezTo>
                  <a:cubicBezTo>
                    <a:pt x="64683" y="113013"/>
                    <a:pt x="63993" y="112635"/>
                    <a:pt x="67838" y="109992"/>
                  </a:cubicBezTo>
                  <a:cubicBezTo>
                    <a:pt x="71783" y="107348"/>
                    <a:pt x="72867" y="112635"/>
                    <a:pt x="75825" y="114335"/>
                  </a:cubicBezTo>
                  <a:cubicBezTo>
                    <a:pt x="78882" y="116129"/>
                    <a:pt x="83615" y="114901"/>
                    <a:pt x="86573" y="114146"/>
                  </a:cubicBezTo>
                  <a:cubicBezTo>
                    <a:pt x="89630" y="113485"/>
                    <a:pt x="89235" y="115090"/>
                    <a:pt x="92193" y="116601"/>
                  </a:cubicBezTo>
                  <a:cubicBezTo>
                    <a:pt x="92588" y="116789"/>
                    <a:pt x="92785" y="116978"/>
                    <a:pt x="92884" y="117167"/>
                  </a:cubicBezTo>
                  <a:cubicBezTo>
                    <a:pt x="94264" y="116884"/>
                    <a:pt x="95546" y="116317"/>
                    <a:pt x="95940" y="115373"/>
                  </a:cubicBezTo>
                  <a:cubicBezTo>
                    <a:pt x="96926" y="113296"/>
                    <a:pt x="98110" y="112541"/>
                    <a:pt x="99490" y="111502"/>
                  </a:cubicBezTo>
                  <a:cubicBezTo>
                    <a:pt x="100969" y="110464"/>
                    <a:pt x="103434" y="109425"/>
                    <a:pt x="103730" y="107254"/>
                  </a:cubicBezTo>
                  <a:cubicBezTo>
                    <a:pt x="104026" y="105177"/>
                    <a:pt x="104223" y="103194"/>
                    <a:pt x="105505" y="101872"/>
                  </a:cubicBezTo>
                  <a:cubicBezTo>
                    <a:pt x="106787" y="100550"/>
                    <a:pt x="108069" y="99701"/>
                    <a:pt x="106787" y="98190"/>
                  </a:cubicBezTo>
                  <a:cubicBezTo>
                    <a:pt x="105505" y="96774"/>
                    <a:pt x="101462" y="94413"/>
                    <a:pt x="105012" y="93658"/>
                  </a:cubicBezTo>
                  <a:cubicBezTo>
                    <a:pt x="108562" y="92808"/>
                    <a:pt x="109745" y="92714"/>
                    <a:pt x="111618" y="92053"/>
                  </a:cubicBezTo>
                  <a:cubicBezTo>
                    <a:pt x="113590" y="91392"/>
                    <a:pt x="117337" y="91298"/>
                    <a:pt x="115858" y="89409"/>
                  </a:cubicBezTo>
                  <a:cubicBezTo>
                    <a:pt x="114379" y="87616"/>
                    <a:pt x="111618" y="86388"/>
                    <a:pt x="114083" y="84405"/>
                  </a:cubicBezTo>
                  <a:cubicBezTo>
                    <a:pt x="116450" y="82517"/>
                    <a:pt x="120000" y="78646"/>
                    <a:pt x="118225" y="75814"/>
                  </a:cubicBezTo>
                  <a:cubicBezTo>
                    <a:pt x="116450" y="72887"/>
                    <a:pt x="117337" y="71754"/>
                    <a:pt x="114576" y="71565"/>
                  </a:cubicBezTo>
                  <a:cubicBezTo>
                    <a:pt x="111815" y="71471"/>
                    <a:pt x="110238" y="67505"/>
                    <a:pt x="106589" y="70243"/>
                  </a:cubicBezTo>
                  <a:cubicBezTo>
                    <a:pt x="103040" y="73076"/>
                    <a:pt x="99687" y="73265"/>
                    <a:pt x="98405" y="72132"/>
                  </a:cubicBezTo>
                  <a:cubicBezTo>
                    <a:pt x="97124" y="70904"/>
                    <a:pt x="97222" y="70055"/>
                    <a:pt x="97715" y="67694"/>
                  </a:cubicBezTo>
                  <a:cubicBezTo>
                    <a:pt x="98208" y="65334"/>
                    <a:pt x="99687" y="64484"/>
                    <a:pt x="96433" y="63351"/>
                  </a:cubicBezTo>
                  <a:cubicBezTo>
                    <a:pt x="93278" y="62124"/>
                    <a:pt x="91306" y="62407"/>
                    <a:pt x="89334" y="60708"/>
                  </a:cubicBezTo>
                  <a:cubicBezTo>
                    <a:pt x="87460" y="59008"/>
                    <a:pt x="85981" y="59291"/>
                    <a:pt x="85686" y="57403"/>
                  </a:cubicBezTo>
                  <a:cubicBezTo>
                    <a:pt x="85291" y="55609"/>
                    <a:pt x="83023" y="54665"/>
                    <a:pt x="85981" y="53060"/>
                  </a:cubicBezTo>
                  <a:cubicBezTo>
                    <a:pt x="88841" y="51549"/>
                    <a:pt x="90616" y="50605"/>
                    <a:pt x="90616" y="47962"/>
                  </a:cubicBezTo>
                  <a:cubicBezTo>
                    <a:pt x="90616" y="45318"/>
                    <a:pt x="87855" y="43996"/>
                    <a:pt x="87559" y="42958"/>
                  </a:cubicBezTo>
                  <a:cubicBezTo>
                    <a:pt x="87263" y="41919"/>
                    <a:pt x="90320" y="38804"/>
                    <a:pt x="92884" y="40503"/>
                  </a:cubicBezTo>
                  <a:cubicBezTo>
                    <a:pt x="95447" y="42202"/>
                    <a:pt x="97715" y="42958"/>
                    <a:pt x="99687" y="41919"/>
                  </a:cubicBezTo>
                  <a:cubicBezTo>
                    <a:pt x="101659" y="40881"/>
                    <a:pt x="101265" y="39181"/>
                    <a:pt x="99884" y="36726"/>
                  </a:cubicBezTo>
                  <a:cubicBezTo>
                    <a:pt x="98405" y="34177"/>
                    <a:pt x="96631" y="31911"/>
                    <a:pt x="94165" y="31911"/>
                  </a:cubicBezTo>
                  <a:cubicBezTo>
                    <a:pt x="91799" y="31911"/>
                    <a:pt x="89827" y="32478"/>
                    <a:pt x="90024" y="34555"/>
                  </a:cubicBezTo>
                  <a:cubicBezTo>
                    <a:pt x="90123" y="36726"/>
                    <a:pt x="90517" y="37765"/>
                    <a:pt x="88545" y="37954"/>
                  </a:cubicBezTo>
                  <a:cubicBezTo>
                    <a:pt x="86573" y="38237"/>
                    <a:pt x="82136" y="40125"/>
                    <a:pt x="79868" y="37954"/>
                  </a:cubicBezTo>
                  <a:cubicBezTo>
                    <a:pt x="77600" y="35877"/>
                    <a:pt x="77896" y="29740"/>
                    <a:pt x="75628" y="29740"/>
                  </a:cubicBezTo>
                  <a:cubicBezTo>
                    <a:pt x="73360" y="29740"/>
                    <a:pt x="69120" y="29740"/>
                    <a:pt x="69515" y="28040"/>
                  </a:cubicBezTo>
                  <a:cubicBezTo>
                    <a:pt x="69811" y="26341"/>
                    <a:pt x="69022" y="24453"/>
                    <a:pt x="71585" y="22942"/>
                  </a:cubicBezTo>
                  <a:cubicBezTo>
                    <a:pt x="74149" y="21337"/>
                    <a:pt x="73853" y="19638"/>
                    <a:pt x="72078" y="18033"/>
                  </a:cubicBezTo>
                  <a:cubicBezTo>
                    <a:pt x="70304" y="16428"/>
                    <a:pt x="68529" y="15295"/>
                    <a:pt x="67247" y="16994"/>
                  </a:cubicBezTo>
                  <a:cubicBezTo>
                    <a:pt x="65965" y="18693"/>
                    <a:pt x="64782" y="19638"/>
                    <a:pt x="63500" y="17655"/>
                  </a:cubicBezTo>
                  <a:cubicBezTo>
                    <a:pt x="62218" y="15672"/>
                    <a:pt x="61528" y="14539"/>
                    <a:pt x="59654" y="13029"/>
                  </a:cubicBezTo>
                  <a:cubicBezTo>
                    <a:pt x="57682" y="11612"/>
                    <a:pt x="57682" y="10952"/>
                    <a:pt x="53344" y="11046"/>
                  </a:cubicBezTo>
                  <a:cubicBezTo>
                    <a:pt x="49005" y="11235"/>
                    <a:pt x="49597" y="10479"/>
                    <a:pt x="49104" y="9252"/>
                  </a:cubicBezTo>
                  <a:cubicBezTo>
                    <a:pt x="48611" y="8119"/>
                    <a:pt x="48512" y="7553"/>
                    <a:pt x="46737" y="7647"/>
                  </a:cubicBezTo>
                  <a:cubicBezTo>
                    <a:pt x="44963" y="7836"/>
                    <a:pt x="42990" y="8497"/>
                    <a:pt x="41413" y="6797"/>
                  </a:cubicBezTo>
                  <a:cubicBezTo>
                    <a:pt x="39737" y="5098"/>
                    <a:pt x="36581" y="4437"/>
                    <a:pt x="34116" y="3210"/>
                  </a:cubicBezTo>
                  <a:cubicBezTo>
                    <a:pt x="31651" y="2077"/>
                    <a:pt x="28792" y="1793"/>
                    <a:pt x="28496" y="472"/>
                  </a:cubicBezTo>
                  <a:cubicBezTo>
                    <a:pt x="28397" y="377"/>
                    <a:pt x="28397" y="188"/>
                    <a:pt x="28397" y="0"/>
                  </a:cubicBezTo>
                  <a:cubicBezTo>
                    <a:pt x="26918" y="660"/>
                    <a:pt x="26031" y="2077"/>
                    <a:pt x="25242" y="2454"/>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4" name="Shape 2944"/>
            <p:cNvSpPr/>
            <p:nvPr/>
          </p:nvSpPr>
          <p:spPr>
            <a:xfrm>
              <a:off x="4377" y="2218"/>
              <a:ext cx="670" cy="469"/>
            </a:xfrm>
            <a:custGeom>
              <a:avLst/>
              <a:gdLst/>
              <a:ahLst/>
              <a:cxnLst/>
              <a:rect l="0" t="0" r="0" b="0"/>
              <a:pathLst>
                <a:path w="120000" h="120000" extrusionOk="0">
                  <a:moveTo>
                    <a:pt x="76160" y="114076"/>
                  </a:moveTo>
                  <a:cubicBezTo>
                    <a:pt x="76408" y="112537"/>
                    <a:pt x="78812" y="113247"/>
                    <a:pt x="79806" y="112063"/>
                  </a:cubicBezTo>
                  <a:cubicBezTo>
                    <a:pt x="80718" y="110878"/>
                    <a:pt x="82209" y="113129"/>
                    <a:pt x="82624" y="114550"/>
                  </a:cubicBezTo>
                  <a:cubicBezTo>
                    <a:pt x="83038" y="116090"/>
                    <a:pt x="83867" y="116564"/>
                    <a:pt x="85524" y="117393"/>
                  </a:cubicBezTo>
                  <a:cubicBezTo>
                    <a:pt x="87099" y="118223"/>
                    <a:pt x="87099" y="119052"/>
                    <a:pt x="88922" y="117986"/>
                  </a:cubicBezTo>
                  <a:cubicBezTo>
                    <a:pt x="90662" y="117038"/>
                    <a:pt x="91325" y="115024"/>
                    <a:pt x="92734" y="117512"/>
                  </a:cubicBezTo>
                  <a:cubicBezTo>
                    <a:pt x="94060" y="120000"/>
                    <a:pt x="94475" y="119170"/>
                    <a:pt x="96132" y="118460"/>
                  </a:cubicBezTo>
                  <a:cubicBezTo>
                    <a:pt x="97707" y="117867"/>
                    <a:pt x="98701" y="117630"/>
                    <a:pt x="98701" y="115735"/>
                  </a:cubicBezTo>
                  <a:cubicBezTo>
                    <a:pt x="98701" y="113721"/>
                    <a:pt x="99116" y="113721"/>
                    <a:pt x="100193" y="112892"/>
                  </a:cubicBezTo>
                  <a:cubicBezTo>
                    <a:pt x="101270" y="112063"/>
                    <a:pt x="101685" y="112418"/>
                    <a:pt x="102099" y="109812"/>
                  </a:cubicBezTo>
                  <a:cubicBezTo>
                    <a:pt x="102513" y="107087"/>
                    <a:pt x="104005" y="107798"/>
                    <a:pt x="104254" y="105192"/>
                  </a:cubicBezTo>
                  <a:cubicBezTo>
                    <a:pt x="104502" y="102586"/>
                    <a:pt x="101767" y="100691"/>
                    <a:pt x="103674" y="99861"/>
                  </a:cubicBezTo>
                  <a:cubicBezTo>
                    <a:pt x="105580" y="99032"/>
                    <a:pt x="107237" y="99269"/>
                    <a:pt x="106408" y="97137"/>
                  </a:cubicBezTo>
                  <a:cubicBezTo>
                    <a:pt x="105580" y="95004"/>
                    <a:pt x="104751" y="94294"/>
                    <a:pt x="103259" y="92635"/>
                  </a:cubicBezTo>
                  <a:cubicBezTo>
                    <a:pt x="101767" y="90977"/>
                    <a:pt x="101353" y="88726"/>
                    <a:pt x="102762" y="88252"/>
                  </a:cubicBezTo>
                  <a:cubicBezTo>
                    <a:pt x="103756" y="87778"/>
                    <a:pt x="103756" y="86831"/>
                    <a:pt x="105580" y="87897"/>
                  </a:cubicBezTo>
                  <a:cubicBezTo>
                    <a:pt x="105745" y="87186"/>
                    <a:pt x="106491" y="86949"/>
                    <a:pt x="108066" y="87778"/>
                  </a:cubicBezTo>
                  <a:cubicBezTo>
                    <a:pt x="113121" y="90384"/>
                    <a:pt x="118591" y="96071"/>
                    <a:pt x="119337" y="92991"/>
                  </a:cubicBezTo>
                  <a:cubicBezTo>
                    <a:pt x="120000" y="89911"/>
                    <a:pt x="117099" y="86475"/>
                    <a:pt x="117099" y="82922"/>
                  </a:cubicBezTo>
                  <a:cubicBezTo>
                    <a:pt x="117099" y="79368"/>
                    <a:pt x="116022" y="77709"/>
                    <a:pt x="113535" y="77709"/>
                  </a:cubicBezTo>
                  <a:cubicBezTo>
                    <a:pt x="110966" y="77709"/>
                    <a:pt x="108066" y="78065"/>
                    <a:pt x="106988" y="74629"/>
                  </a:cubicBezTo>
                  <a:cubicBezTo>
                    <a:pt x="105911" y="71076"/>
                    <a:pt x="105165" y="67166"/>
                    <a:pt x="101187" y="67166"/>
                  </a:cubicBezTo>
                  <a:cubicBezTo>
                    <a:pt x="97209" y="67166"/>
                    <a:pt x="95055" y="65389"/>
                    <a:pt x="95055" y="62783"/>
                  </a:cubicBezTo>
                  <a:cubicBezTo>
                    <a:pt x="95055" y="60059"/>
                    <a:pt x="99033" y="59703"/>
                    <a:pt x="95801" y="56150"/>
                  </a:cubicBezTo>
                  <a:cubicBezTo>
                    <a:pt x="92486" y="52596"/>
                    <a:pt x="86353" y="44304"/>
                    <a:pt x="84944" y="40394"/>
                  </a:cubicBezTo>
                  <a:cubicBezTo>
                    <a:pt x="83453" y="36367"/>
                    <a:pt x="83867" y="34590"/>
                    <a:pt x="80220" y="31510"/>
                  </a:cubicBezTo>
                  <a:cubicBezTo>
                    <a:pt x="76574" y="28548"/>
                    <a:pt x="76574" y="28904"/>
                    <a:pt x="76988" y="25468"/>
                  </a:cubicBezTo>
                  <a:cubicBezTo>
                    <a:pt x="77320" y="21915"/>
                    <a:pt x="75165" y="18835"/>
                    <a:pt x="71850" y="17532"/>
                  </a:cubicBezTo>
                  <a:cubicBezTo>
                    <a:pt x="68618" y="16229"/>
                    <a:pt x="64640" y="16584"/>
                    <a:pt x="62071" y="13978"/>
                  </a:cubicBezTo>
                  <a:cubicBezTo>
                    <a:pt x="59585" y="11372"/>
                    <a:pt x="54116" y="10542"/>
                    <a:pt x="53784" y="6159"/>
                  </a:cubicBezTo>
                  <a:cubicBezTo>
                    <a:pt x="53535" y="3435"/>
                    <a:pt x="53784" y="2724"/>
                    <a:pt x="54530" y="1184"/>
                  </a:cubicBezTo>
                  <a:cubicBezTo>
                    <a:pt x="49392" y="0"/>
                    <a:pt x="49723" y="1539"/>
                    <a:pt x="47320" y="3435"/>
                  </a:cubicBezTo>
                  <a:cubicBezTo>
                    <a:pt x="44668" y="5567"/>
                    <a:pt x="45497" y="7699"/>
                    <a:pt x="45082" y="11490"/>
                  </a:cubicBezTo>
                  <a:cubicBezTo>
                    <a:pt x="44668" y="15281"/>
                    <a:pt x="42182" y="15399"/>
                    <a:pt x="39613" y="15755"/>
                  </a:cubicBezTo>
                  <a:cubicBezTo>
                    <a:pt x="37044" y="16110"/>
                    <a:pt x="37955" y="19427"/>
                    <a:pt x="37209" y="21678"/>
                  </a:cubicBezTo>
                  <a:cubicBezTo>
                    <a:pt x="36381" y="24047"/>
                    <a:pt x="34309" y="22981"/>
                    <a:pt x="33895" y="22625"/>
                  </a:cubicBezTo>
                  <a:cubicBezTo>
                    <a:pt x="33480" y="22388"/>
                    <a:pt x="33232" y="20019"/>
                    <a:pt x="31574" y="18242"/>
                  </a:cubicBezTo>
                  <a:cubicBezTo>
                    <a:pt x="27430" y="16584"/>
                    <a:pt x="27265" y="18835"/>
                    <a:pt x="27430" y="20848"/>
                  </a:cubicBezTo>
                  <a:cubicBezTo>
                    <a:pt x="27513" y="22862"/>
                    <a:pt x="26436" y="22388"/>
                    <a:pt x="24696" y="24165"/>
                  </a:cubicBezTo>
                  <a:cubicBezTo>
                    <a:pt x="22955" y="25942"/>
                    <a:pt x="22790" y="28311"/>
                    <a:pt x="20718" y="24995"/>
                  </a:cubicBezTo>
                  <a:cubicBezTo>
                    <a:pt x="18729" y="21678"/>
                    <a:pt x="16243" y="25468"/>
                    <a:pt x="15082" y="24165"/>
                  </a:cubicBezTo>
                  <a:cubicBezTo>
                    <a:pt x="13839" y="22862"/>
                    <a:pt x="11685" y="18716"/>
                    <a:pt x="9613" y="15873"/>
                  </a:cubicBezTo>
                  <a:cubicBezTo>
                    <a:pt x="7541" y="13149"/>
                    <a:pt x="6049" y="13978"/>
                    <a:pt x="3480" y="15636"/>
                  </a:cubicBezTo>
                  <a:cubicBezTo>
                    <a:pt x="911" y="17295"/>
                    <a:pt x="828" y="16229"/>
                    <a:pt x="414" y="17887"/>
                  </a:cubicBezTo>
                  <a:cubicBezTo>
                    <a:pt x="0" y="19545"/>
                    <a:pt x="82" y="23336"/>
                    <a:pt x="414" y="24995"/>
                  </a:cubicBezTo>
                  <a:cubicBezTo>
                    <a:pt x="662" y="26653"/>
                    <a:pt x="3066" y="27008"/>
                    <a:pt x="5138" y="28430"/>
                  </a:cubicBezTo>
                  <a:cubicBezTo>
                    <a:pt x="7209" y="29970"/>
                    <a:pt x="9861" y="30799"/>
                    <a:pt x="11270" y="32931"/>
                  </a:cubicBezTo>
                  <a:cubicBezTo>
                    <a:pt x="12596" y="35064"/>
                    <a:pt x="14254" y="34234"/>
                    <a:pt x="15745" y="33998"/>
                  </a:cubicBezTo>
                  <a:cubicBezTo>
                    <a:pt x="17237" y="33879"/>
                    <a:pt x="17320" y="34590"/>
                    <a:pt x="17734" y="36011"/>
                  </a:cubicBezTo>
                  <a:cubicBezTo>
                    <a:pt x="18149" y="37551"/>
                    <a:pt x="17651" y="38499"/>
                    <a:pt x="21298" y="38262"/>
                  </a:cubicBezTo>
                  <a:cubicBezTo>
                    <a:pt x="24944" y="38144"/>
                    <a:pt x="24944" y="38973"/>
                    <a:pt x="26602" y="40750"/>
                  </a:cubicBezTo>
                  <a:cubicBezTo>
                    <a:pt x="28176" y="42645"/>
                    <a:pt x="28756" y="44067"/>
                    <a:pt x="29834" y="46554"/>
                  </a:cubicBezTo>
                  <a:cubicBezTo>
                    <a:pt x="30911" y="49042"/>
                    <a:pt x="31906" y="47857"/>
                    <a:pt x="32983" y="45725"/>
                  </a:cubicBezTo>
                  <a:cubicBezTo>
                    <a:pt x="34060" y="43593"/>
                    <a:pt x="35552" y="45014"/>
                    <a:pt x="37044" y="47028"/>
                  </a:cubicBezTo>
                  <a:cubicBezTo>
                    <a:pt x="38535" y="49042"/>
                    <a:pt x="38784" y="51174"/>
                    <a:pt x="36629" y="53188"/>
                  </a:cubicBezTo>
                  <a:cubicBezTo>
                    <a:pt x="34475" y="55083"/>
                    <a:pt x="35138" y="57453"/>
                    <a:pt x="34889" y="59585"/>
                  </a:cubicBezTo>
                  <a:cubicBezTo>
                    <a:pt x="34558" y="61717"/>
                    <a:pt x="38121" y="61717"/>
                    <a:pt x="40027" y="61717"/>
                  </a:cubicBezTo>
                  <a:cubicBezTo>
                    <a:pt x="41933" y="61717"/>
                    <a:pt x="41685" y="69417"/>
                    <a:pt x="43591" y="72023"/>
                  </a:cubicBezTo>
                  <a:cubicBezTo>
                    <a:pt x="45497" y="74748"/>
                    <a:pt x="49226" y="72379"/>
                    <a:pt x="50883" y="72023"/>
                  </a:cubicBezTo>
                  <a:cubicBezTo>
                    <a:pt x="52541" y="71786"/>
                    <a:pt x="52209" y="70483"/>
                    <a:pt x="52127" y="67759"/>
                  </a:cubicBezTo>
                  <a:cubicBezTo>
                    <a:pt x="51961" y="65153"/>
                    <a:pt x="53618" y="64442"/>
                    <a:pt x="55607" y="64442"/>
                  </a:cubicBezTo>
                  <a:cubicBezTo>
                    <a:pt x="57679" y="64442"/>
                    <a:pt x="59171" y="67285"/>
                    <a:pt x="60414" y="70483"/>
                  </a:cubicBezTo>
                  <a:cubicBezTo>
                    <a:pt x="61574" y="73563"/>
                    <a:pt x="61906" y="75695"/>
                    <a:pt x="60248" y="76999"/>
                  </a:cubicBezTo>
                  <a:cubicBezTo>
                    <a:pt x="58591" y="78302"/>
                    <a:pt x="56685" y="77354"/>
                    <a:pt x="54530" y="75222"/>
                  </a:cubicBezTo>
                  <a:cubicBezTo>
                    <a:pt x="52375" y="73089"/>
                    <a:pt x="49806" y="76999"/>
                    <a:pt x="50055" y="78302"/>
                  </a:cubicBezTo>
                  <a:cubicBezTo>
                    <a:pt x="50303" y="79605"/>
                    <a:pt x="52624" y="81263"/>
                    <a:pt x="52624" y="84580"/>
                  </a:cubicBezTo>
                  <a:cubicBezTo>
                    <a:pt x="52624" y="87897"/>
                    <a:pt x="51132" y="89081"/>
                    <a:pt x="48729" y="90977"/>
                  </a:cubicBezTo>
                  <a:cubicBezTo>
                    <a:pt x="46243" y="92991"/>
                    <a:pt x="48149" y="94175"/>
                    <a:pt x="48480" y="96426"/>
                  </a:cubicBezTo>
                  <a:cubicBezTo>
                    <a:pt x="48729" y="98795"/>
                    <a:pt x="49972" y="98440"/>
                    <a:pt x="51546" y="100572"/>
                  </a:cubicBezTo>
                  <a:cubicBezTo>
                    <a:pt x="53204" y="102704"/>
                    <a:pt x="54861" y="102349"/>
                    <a:pt x="57513" y="103889"/>
                  </a:cubicBezTo>
                  <a:cubicBezTo>
                    <a:pt x="60248" y="105310"/>
                    <a:pt x="59005" y="106377"/>
                    <a:pt x="58591" y="109338"/>
                  </a:cubicBezTo>
                  <a:cubicBezTo>
                    <a:pt x="58176" y="112300"/>
                    <a:pt x="58093" y="113366"/>
                    <a:pt x="59171" y="114906"/>
                  </a:cubicBezTo>
                  <a:cubicBezTo>
                    <a:pt x="60248" y="116327"/>
                    <a:pt x="63066" y="116090"/>
                    <a:pt x="66049" y="112537"/>
                  </a:cubicBezTo>
                  <a:cubicBezTo>
                    <a:pt x="69116" y="109101"/>
                    <a:pt x="70441" y="114076"/>
                    <a:pt x="72762" y="114195"/>
                  </a:cubicBezTo>
                  <a:cubicBezTo>
                    <a:pt x="73922" y="114313"/>
                    <a:pt x="74337" y="114787"/>
                    <a:pt x="74668" y="115616"/>
                  </a:cubicBezTo>
                  <a:cubicBezTo>
                    <a:pt x="75331" y="115261"/>
                    <a:pt x="75994" y="114787"/>
                    <a:pt x="76160" y="114076"/>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5" name="Shape 2945"/>
            <p:cNvSpPr/>
            <p:nvPr/>
          </p:nvSpPr>
          <p:spPr>
            <a:xfrm>
              <a:off x="4661" y="2651"/>
              <a:ext cx="455" cy="450"/>
            </a:xfrm>
            <a:custGeom>
              <a:avLst/>
              <a:gdLst/>
              <a:ahLst/>
              <a:cxnLst/>
              <a:rect l="0" t="0" r="0" b="0"/>
              <a:pathLst>
                <a:path w="120000" h="120000" extrusionOk="0">
                  <a:moveTo>
                    <a:pt x="111454" y="51358"/>
                  </a:moveTo>
                  <a:cubicBezTo>
                    <a:pt x="115727" y="51358"/>
                    <a:pt x="120000" y="50987"/>
                    <a:pt x="117802" y="46790"/>
                  </a:cubicBezTo>
                  <a:cubicBezTo>
                    <a:pt x="115727" y="42716"/>
                    <a:pt x="110844" y="40864"/>
                    <a:pt x="113041" y="36790"/>
                  </a:cubicBezTo>
                  <a:cubicBezTo>
                    <a:pt x="115116" y="32716"/>
                    <a:pt x="120000" y="30370"/>
                    <a:pt x="115727" y="28024"/>
                  </a:cubicBezTo>
                  <a:cubicBezTo>
                    <a:pt x="111454" y="25802"/>
                    <a:pt x="104496" y="29876"/>
                    <a:pt x="101322" y="25308"/>
                  </a:cubicBezTo>
                  <a:cubicBezTo>
                    <a:pt x="98026" y="20740"/>
                    <a:pt x="88504" y="18888"/>
                    <a:pt x="86307" y="22098"/>
                  </a:cubicBezTo>
                  <a:cubicBezTo>
                    <a:pt x="84231" y="25308"/>
                    <a:pt x="76174" y="34444"/>
                    <a:pt x="74099" y="31234"/>
                  </a:cubicBezTo>
                  <a:cubicBezTo>
                    <a:pt x="71902" y="28024"/>
                    <a:pt x="73001" y="26666"/>
                    <a:pt x="69827" y="26666"/>
                  </a:cubicBezTo>
                  <a:cubicBezTo>
                    <a:pt x="66653" y="26666"/>
                    <a:pt x="63357" y="19382"/>
                    <a:pt x="68240" y="20740"/>
                  </a:cubicBezTo>
                  <a:cubicBezTo>
                    <a:pt x="73001" y="22098"/>
                    <a:pt x="79959" y="23950"/>
                    <a:pt x="81546" y="20246"/>
                  </a:cubicBezTo>
                  <a:cubicBezTo>
                    <a:pt x="82889" y="17283"/>
                    <a:pt x="83865" y="13086"/>
                    <a:pt x="86185" y="10493"/>
                  </a:cubicBezTo>
                  <a:cubicBezTo>
                    <a:pt x="85086" y="9382"/>
                    <a:pt x="84231" y="8148"/>
                    <a:pt x="82644" y="7777"/>
                  </a:cubicBezTo>
                  <a:cubicBezTo>
                    <a:pt x="80081" y="7283"/>
                    <a:pt x="80325" y="5679"/>
                    <a:pt x="75686" y="3827"/>
                  </a:cubicBezTo>
                  <a:cubicBezTo>
                    <a:pt x="74465" y="3333"/>
                    <a:pt x="73733" y="2716"/>
                    <a:pt x="73367" y="1975"/>
                  </a:cubicBezTo>
                  <a:cubicBezTo>
                    <a:pt x="73245" y="1975"/>
                    <a:pt x="73245" y="2098"/>
                    <a:pt x="73123" y="2098"/>
                  </a:cubicBezTo>
                  <a:cubicBezTo>
                    <a:pt x="71536" y="2962"/>
                    <a:pt x="70925" y="2962"/>
                    <a:pt x="70925" y="5061"/>
                  </a:cubicBezTo>
                  <a:cubicBezTo>
                    <a:pt x="70925" y="7037"/>
                    <a:pt x="69460" y="7283"/>
                    <a:pt x="67141" y="7901"/>
                  </a:cubicBezTo>
                  <a:cubicBezTo>
                    <a:pt x="64699" y="8641"/>
                    <a:pt x="64089" y="9506"/>
                    <a:pt x="62136" y="6913"/>
                  </a:cubicBezTo>
                  <a:cubicBezTo>
                    <a:pt x="60061" y="4320"/>
                    <a:pt x="59084" y="6419"/>
                    <a:pt x="56520" y="7407"/>
                  </a:cubicBezTo>
                  <a:cubicBezTo>
                    <a:pt x="53835" y="8518"/>
                    <a:pt x="53835" y="7654"/>
                    <a:pt x="51515" y="6790"/>
                  </a:cubicBezTo>
                  <a:cubicBezTo>
                    <a:pt x="49074" y="5925"/>
                    <a:pt x="47853" y="5432"/>
                    <a:pt x="47243" y="3827"/>
                  </a:cubicBezTo>
                  <a:cubicBezTo>
                    <a:pt x="46632" y="2345"/>
                    <a:pt x="44435" y="0"/>
                    <a:pt x="43092" y="1234"/>
                  </a:cubicBezTo>
                  <a:cubicBezTo>
                    <a:pt x="41627" y="2469"/>
                    <a:pt x="38087" y="1728"/>
                    <a:pt x="37721" y="3333"/>
                  </a:cubicBezTo>
                  <a:cubicBezTo>
                    <a:pt x="37477" y="4074"/>
                    <a:pt x="36500" y="4567"/>
                    <a:pt x="35523" y="4938"/>
                  </a:cubicBezTo>
                  <a:cubicBezTo>
                    <a:pt x="35890" y="5925"/>
                    <a:pt x="36256" y="7160"/>
                    <a:pt x="37232" y="9012"/>
                  </a:cubicBezTo>
                  <a:cubicBezTo>
                    <a:pt x="39430" y="12716"/>
                    <a:pt x="35035" y="17777"/>
                    <a:pt x="32105" y="20246"/>
                  </a:cubicBezTo>
                  <a:cubicBezTo>
                    <a:pt x="29053" y="22839"/>
                    <a:pt x="32472" y="24444"/>
                    <a:pt x="34303" y="26790"/>
                  </a:cubicBezTo>
                  <a:cubicBezTo>
                    <a:pt x="36134" y="29259"/>
                    <a:pt x="31495" y="29382"/>
                    <a:pt x="29053" y="30246"/>
                  </a:cubicBezTo>
                  <a:cubicBezTo>
                    <a:pt x="26734" y="31111"/>
                    <a:pt x="25269" y="31234"/>
                    <a:pt x="20874" y="32345"/>
                  </a:cubicBezTo>
                  <a:cubicBezTo>
                    <a:pt x="16480" y="33333"/>
                    <a:pt x="21485" y="36419"/>
                    <a:pt x="23072" y="38271"/>
                  </a:cubicBezTo>
                  <a:cubicBezTo>
                    <a:pt x="24659" y="40246"/>
                    <a:pt x="23072" y="41358"/>
                    <a:pt x="21485" y="43086"/>
                  </a:cubicBezTo>
                  <a:cubicBezTo>
                    <a:pt x="19898" y="44814"/>
                    <a:pt x="19654" y="47407"/>
                    <a:pt x="19287" y="50123"/>
                  </a:cubicBezTo>
                  <a:cubicBezTo>
                    <a:pt x="18921" y="52962"/>
                    <a:pt x="15869" y="54320"/>
                    <a:pt x="14038" y="55679"/>
                  </a:cubicBezTo>
                  <a:cubicBezTo>
                    <a:pt x="12329" y="57037"/>
                    <a:pt x="10864" y="58024"/>
                    <a:pt x="9643" y="60740"/>
                  </a:cubicBezTo>
                  <a:cubicBezTo>
                    <a:pt x="9155" y="61975"/>
                    <a:pt x="7568" y="62716"/>
                    <a:pt x="5859" y="63086"/>
                  </a:cubicBezTo>
                  <a:cubicBezTo>
                    <a:pt x="7202" y="65308"/>
                    <a:pt x="1464" y="68888"/>
                    <a:pt x="732" y="71604"/>
                  </a:cubicBezTo>
                  <a:cubicBezTo>
                    <a:pt x="0" y="74567"/>
                    <a:pt x="5249" y="75679"/>
                    <a:pt x="11108" y="78395"/>
                  </a:cubicBezTo>
                  <a:cubicBezTo>
                    <a:pt x="16968" y="81111"/>
                    <a:pt x="15991" y="86419"/>
                    <a:pt x="19165" y="90493"/>
                  </a:cubicBezTo>
                  <a:cubicBezTo>
                    <a:pt x="21607" y="93703"/>
                    <a:pt x="20020" y="94938"/>
                    <a:pt x="19043" y="96296"/>
                  </a:cubicBezTo>
                  <a:cubicBezTo>
                    <a:pt x="20630" y="96543"/>
                    <a:pt x="22461" y="96543"/>
                    <a:pt x="23438" y="95925"/>
                  </a:cubicBezTo>
                  <a:cubicBezTo>
                    <a:pt x="25635" y="94814"/>
                    <a:pt x="30274" y="92222"/>
                    <a:pt x="30030" y="96543"/>
                  </a:cubicBezTo>
                  <a:cubicBezTo>
                    <a:pt x="29908" y="100740"/>
                    <a:pt x="28321" y="102839"/>
                    <a:pt x="30640" y="104691"/>
                  </a:cubicBezTo>
                  <a:cubicBezTo>
                    <a:pt x="33082" y="106666"/>
                    <a:pt x="35279" y="109135"/>
                    <a:pt x="35890" y="111728"/>
                  </a:cubicBezTo>
                  <a:cubicBezTo>
                    <a:pt x="36500" y="114320"/>
                    <a:pt x="37721" y="116543"/>
                    <a:pt x="40284" y="117777"/>
                  </a:cubicBezTo>
                  <a:cubicBezTo>
                    <a:pt x="42848" y="119012"/>
                    <a:pt x="46510" y="120000"/>
                    <a:pt x="48463" y="118395"/>
                  </a:cubicBezTo>
                  <a:cubicBezTo>
                    <a:pt x="50539" y="116913"/>
                    <a:pt x="52248" y="116419"/>
                    <a:pt x="53468" y="113950"/>
                  </a:cubicBezTo>
                  <a:cubicBezTo>
                    <a:pt x="54689" y="111604"/>
                    <a:pt x="56642" y="108518"/>
                    <a:pt x="59328" y="112839"/>
                  </a:cubicBezTo>
                  <a:cubicBezTo>
                    <a:pt x="61892" y="117037"/>
                    <a:pt x="61281" y="118271"/>
                    <a:pt x="65066" y="118765"/>
                  </a:cubicBezTo>
                  <a:cubicBezTo>
                    <a:pt x="68850" y="119259"/>
                    <a:pt x="68850" y="118641"/>
                    <a:pt x="72024" y="117283"/>
                  </a:cubicBezTo>
                  <a:cubicBezTo>
                    <a:pt x="75320" y="115925"/>
                    <a:pt x="80081" y="112962"/>
                    <a:pt x="81302" y="115679"/>
                  </a:cubicBezTo>
                  <a:cubicBezTo>
                    <a:pt x="82522" y="118395"/>
                    <a:pt x="84720" y="119506"/>
                    <a:pt x="87039" y="119876"/>
                  </a:cubicBezTo>
                  <a:cubicBezTo>
                    <a:pt x="87405" y="119876"/>
                    <a:pt x="87650" y="119876"/>
                    <a:pt x="87894" y="120000"/>
                  </a:cubicBezTo>
                  <a:cubicBezTo>
                    <a:pt x="89359" y="118024"/>
                    <a:pt x="90824" y="115679"/>
                    <a:pt x="91190" y="111851"/>
                  </a:cubicBezTo>
                  <a:cubicBezTo>
                    <a:pt x="91678" y="104938"/>
                    <a:pt x="91190" y="100370"/>
                    <a:pt x="93753" y="97654"/>
                  </a:cubicBezTo>
                  <a:cubicBezTo>
                    <a:pt x="96439" y="94938"/>
                    <a:pt x="98636" y="89876"/>
                    <a:pt x="99125" y="87160"/>
                  </a:cubicBezTo>
                  <a:cubicBezTo>
                    <a:pt x="99735" y="84320"/>
                    <a:pt x="100712" y="78888"/>
                    <a:pt x="103886" y="82098"/>
                  </a:cubicBezTo>
                  <a:cubicBezTo>
                    <a:pt x="107182" y="85308"/>
                    <a:pt x="107182" y="86666"/>
                    <a:pt x="109867" y="83950"/>
                  </a:cubicBezTo>
                  <a:cubicBezTo>
                    <a:pt x="112431" y="81111"/>
                    <a:pt x="118901" y="84320"/>
                    <a:pt x="115727" y="78395"/>
                  </a:cubicBezTo>
                  <a:cubicBezTo>
                    <a:pt x="112431" y="72469"/>
                    <a:pt x="107670" y="69753"/>
                    <a:pt x="111454" y="66049"/>
                  </a:cubicBezTo>
                  <a:cubicBezTo>
                    <a:pt x="115116" y="62345"/>
                    <a:pt x="112431" y="61481"/>
                    <a:pt x="109867" y="58271"/>
                  </a:cubicBezTo>
                  <a:cubicBezTo>
                    <a:pt x="107182" y="55061"/>
                    <a:pt x="107182" y="51358"/>
                    <a:pt x="111454" y="51358"/>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6" name="Shape 2946"/>
            <p:cNvSpPr/>
            <p:nvPr/>
          </p:nvSpPr>
          <p:spPr>
            <a:xfrm>
              <a:off x="4938" y="2556"/>
              <a:ext cx="127" cy="134"/>
            </a:xfrm>
            <a:custGeom>
              <a:avLst/>
              <a:gdLst/>
              <a:ahLst/>
              <a:cxnLst/>
              <a:rect l="0" t="0" r="0" b="0"/>
              <a:pathLst>
                <a:path w="120000" h="120000" extrusionOk="0">
                  <a:moveTo>
                    <a:pt x="8231" y="97500"/>
                  </a:moveTo>
                  <a:cubicBezTo>
                    <a:pt x="24693" y="103750"/>
                    <a:pt x="23826" y="109166"/>
                    <a:pt x="32924" y="110833"/>
                  </a:cubicBezTo>
                  <a:cubicBezTo>
                    <a:pt x="38555" y="112083"/>
                    <a:pt x="41588" y="116250"/>
                    <a:pt x="45487" y="120000"/>
                  </a:cubicBezTo>
                  <a:cubicBezTo>
                    <a:pt x="47220" y="117916"/>
                    <a:pt x="49386" y="115833"/>
                    <a:pt x="51552" y="114583"/>
                  </a:cubicBezTo>
                  <a:cubicBezTo>
                    <a:pt x="64981" y="106666"/>
                    <a:pt x="120000" y="94583"/>
                    <a:pt x="114368" y="82083"/>
                  </a:cubicBezTo>
                  <a:cubicBezTo>
                    <a:pt x="108303" y="69583"/>
                    <a:pt x="100938" y="54166"/>
                    <a:pt x="89675" y="46666"/>
                  </a:cubicBezTo>
                  <a:cubicBezTo>
                    <a:pt x="78411" y="38750"/>
                    <a:pt x="55451" y="31250"/>
                    <a:pt x="44187" y="26666"/>
                  </a:cubicBezTo>
                  <a:cubicBezTo>
                    <a:pt x="36389" y="23333"/>
                    <a:pt x="25126" y="9166"/>
                    <a:pt x="27292" y="3750"/>
                  </a:cubicBezTo>
                  <a:cubicBezTo>
                    <a:pt x="17761" y="0"/>
                    <a:pt x="17761" y="3333"/>
                    <a:pt x="12563" y="5000"/>
                  </a:cubicBezTo>
                  <a:cubicBezTo>
                    <a:pt x="5198" y="6666"/>
                    <a:pt x="7364" y="14583"/>
                    <a:pt x="15162" y="20416"/>
                  </a:cubicBezTo>
                  <a:cubicBezTo>
                    <a:pt x="22960" y="26250"/>
                    <a:pt x="27292" y="28750"/>
                    <a:pt x="31624" y="36250"/>
                  </a:cubicBezTo>
                  <a:cubicBezTo>
                    <a:pt x="35956" y="43750"/>
                    <a:pt x="27292" y="42916"/>
                    <a:pt x="17328" y="45833"/>
                  </a:cubicBezTo>
                  <a:cubicBezTo>
                    <a:pt x="7364" y="48750"/>
                    <a:pt x="21660" y="55416"/>
                    <a:pt x="20361" y="64583"/>
                  </a:cubicBezTo>
                  <a:cubicBezTo>
                    <a:pt x="19061" y="73750"/>
                    <a:pt x="11263" y="71250"/>
                    <a:pt x="9097" y="80833"/>
                  </a:cubicBezTo>
                  <a:cubicBezTo>
                    <a:pt x="6931" y="89166"/>
                    <a:pt x="4765" y="89166"/>
                    <a:pt x="0" y="91250"/>
                  </a:cubicBezTo>
                  <a:cubicBezTo>
                    <a:pt x="1299" y="93750"/>
                    <a:pt x="3898" y="95833"/>
                    <a:pt x="8231" y="97500"/>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7" name="Shape 2947"/>
            <p:cNvSpPr/>
            <p:nvPr/>
          </p:nvSpPr>
          <p:spPr>
            <a:xfrm>
              <a:off x="4204" y="1863"/>
              <a:ext cx="780" cy="475"/>
            </a:xfrm>
            <a:custGeom>
              <a:avLst/>
              <a:gdLst/>
              <a:ahLst/>
              <a:cxnLst/>
              <a:rect l="0" t="0" r="0" b="0"/>
              <a:pathLst>
                <a:path w="120000" h="120000" extrusionOk="0">
                  <a:moveTo>
                    <a:pt x="116583" y="8312"/>
                  </a:moveTo>
                  <a:cubicBezTo>
                    <a:pt x="113167" y="7375"/>
                    <a:pt x="112241" y="9951"/>
                    <a:pt x="110676" y="7375"/>
                  </a:cubicBezTo>
                  <a:cubicBezTo>
                    <a:pt x="109110" y="4800"/>
                    <a:pt x="107900" y="6907"/>
                    <a:pt x="105693" y="9600"/>
                  </a:cubicBezTo>
                  <a:cubicBezTo>
                    <a:pt x="103487" y="12175"/>
                    <a:pt x="101992" y="14282"/>
                    <a:pt x="99145" y="11707"/>
                  </a:cubicBezTo>
                  <a:cubicBezTo>
                    <a:pt x="96370" y="9131"/>
                    <a:pt x="97010" y="8663"/>
                    <a:pt x="94804" y="9131"/>
                  </a:cubicBezTo>
                  <a:cubicBezTo>
                    <a:pt x="92669" y="9600"/>
                    <a:pt x="90747" y="5619"/>
                    <a:pt x="89822" y="5619"/>
                  </a:cubicBezTo>
                  <a:cubicBezTo>
                    <a:pt x="88896" y="5619"/>
                    <a:pt x="86405" y="0"/>
                    <a:pt x="82704" y="6907"/>
                  </a:cubicBezTo>
                  <a:cubicBezTo>
                    <a:pt x="78932" y="13931"/>
                    <a:pt x="81138" y="8663"/>
                    <a:pt x="78932" y="13931"/>
                  </a:cubicBezTo>
                  <a:cubicBezTo>
                    <a:pt x="76797" y="19082"/>
                    <a:pt x="75231" y="22126"/>
                    <a:pt x="74590" y="25639"/>
                  </a:cubicBezTo>
                  <a:cubicBezTo>
                    <a:pt x="73950" y="29034"/>
                    <a:pt x="73950" y="29970"/>
                    <a:pt x="70249" y="30439"/>
                  </a:cubicBezTo>
                  <a:cubicBezTo>
                    <a:pt x="66548" y="30790"/>
                    <a:pt x="63701" y="31726"/>
                    <a:pt x="61850" y="29034"/>
                  </a:cubicBezTo>
                  <a:cubicBezTo>
                    <a:pt x="60000" y="26458"/>
                    <a:pt x="59359" y="26107"/>
                    <a:pt x="60284" y="21658"/>
                  </a:cubicBezTo>
                  <a:cubicBezTo>
                    <a:pt x="61209" y="17326"/>
                    <a:pt x="63416" y="16507"/>
                    <a:pt x="60925" y="13931"/>
                  </a:cubicBezTo>
                  <a:cubicBezTo>
                    <a:pt x="58434" y="11239"/>
                    <a:pt x="58434" y="3863"/>
                    <a:pt x="55658" y="4800"/>
                  </a:cubicBezTo>
                  <a:cubicBezTo>
                    <a:pt x="52811" y="5619"/>
                    <a:pt x="42277" y="8663"/>
                    <a:pt x="39501" y="4800"/>
                  </a:cubicBezTo>
                  <a:cubicBezTo>
                    <a:pt x="39288" y="4565"/>
                    <a:pt x="39145" y="4331"/>
                    <a:pt x="39003" y="4097"/>
                  </a:cubicBezTo>
                  <a:cubicBezTo>
                    <a:pt x="38362" y="5853"/>
                    <a:pt x="37793" y="7024"/>
                    <a:pt x="37366" y="9014"/>
                  </a:cubicBezTo>
                  <a:cubicBezTo>
                    <a:pt x="36654" y="12292"/>
                    <a:pt x="34804" y="12878"/>
                    <a:pt x="33380" y="16858"/>
                  </a:cubicBezTo>
                  <a:cubicBezTo>
                    <a:pt x="32028" y="20721"/>
                    <a:pt x="29181" y="19082"/>
                    <a:pt x="25266" y="19434"/>
                  </a:cubicBezTo>
                  <a:cubicBezTo>
                    <a:pt x="21281" y="19785"/>
                    <a:pt x="21992" y="26926"/>
                    <a:pt x="21067" y="27863"/>
                  </a:cubicBezTo>
                  <a:cubicBezTo>
                    <a:pt x="20142" y="28917"/>
                    <a:pt x="18932" y="27863"/>
                    <a:pt x="17580" y="31492"/>
                  </a:cubicBezTo>
                  <a:cubicBezTo>
                    <a:pt x="16156" y="35004"/>
                    <a:pt x="17081" y="36409"/>
                    <a:pt x="14021" y="36643"/>
                  </a:cubicBezTo>
                  <a:cubicBezTo>
                    <a:pt x="11032" y="36995"/>
                    <a:pt x="11743" y="42497"/>
                    <a:pt x="10320" y="47063"/>
                  </a:cubicBezTo>
                  <a:cubicBezTo>
                    <a:pt x="8896" y="51629"/>
                    <a:pt x="9181" y="53970"/>
                    <a:pt x="7259" y="54907"/>
                  </a:cubicBezTo>
                  <a:cubicBezTo>
                    <a:pt x="5409" y="55843"/>
                    <a:pt x="5409" y="57482"/>
                    <a:pt x="3772" y="61112"/>
                  </a:cubicBezTo>
                  <a:cubicBezTo>
                    <a:pt x="2135" y="64624"/>
                    <a:pt x="4483" y="66263"/>
                    <a:pt x="7046" y="70243"/>
                  </a:cubicBezTo>
                  <a:cubicBezTo>
                    <a:pt x="8398" y="72234"/>
                    <a:pt x="7829" y="73873"/>
                    <a:pt x="7046" y="75160"/>
                  </a:cubicBezTo>
                  <a:cubicBezTo>
                    <a:pt x="7829" y="75395"/>
                    <a:pt x="6903" y="76448"/>
                    <a:pt x="6192" y="81365"/>
                  </a:cubicBezTo>
                  <a:cubicBezTo>
                    <a:pt x="5266" y="87687"/>
                    <a:pt x="9964" y="80078"/>
                    <a:pt x="12455" y="78790"/>
                  </a:cubicBezTo>
                  <a:cubicBezTo>
                    <a:pt x="19430" y="69424"/>
                    <a:pt x="16156" y="77502"/>
                    <a:pt x="14448" y="79258"/>
                  </a:cubicBezTo>
                  <a:cubicBezTo>
                    <a:pt x="12740" y="80897"/>
                    <a:pt x="10533" y="86634"/>
                    <a:pt x="9039" y="88975"/>
                  </a:cubicBezTo>
                  <a:cubicBezTo>
                    <a:pt x="7473" y="91317"/>
                    <a:pt x="6832" y="95297"/>
                    <a:pt x="4483" y="97404"/>
                  </a:cubicBezTo>
                  <a:cubicBezTo>
                    <a:pt x="2135" y="99629"/>
                    <a:pt x="2491" y="99863"/>
                    <a:pt x="1352" y="102673"/>
                  </a:cubicBezTo>
                  <a:cubicBezTo>
                    <a:pt x="284" y="105482"/>
                    <a:pt x="0" y="106302"/>
                    <a:pt x="1850" y="108058"/>
                  </a:cubicBezTo>
                  <a:cubicBezTo>
                    <a:pt x="3701" y="109814"/>
                    <a:pt x="5124" y="109580"/>
                    <a:pt x="7758" y="111102"/>
                  </a:cubicBezTo>
                  <a:cubicBezTo>
                    <a:pt x="10391" y="112624"/>
                    <a:pt x="10391" y="114146"/>
                    <a:pt x="11032" y="115902"/>
                  </a:cubicBezTo>
                  <a:cubicBezTo>
                    <a:pt x="11672" y="117658"/>
                    <a:pt x="12597" y="117775"/>
                    <a:pt x="15373" y="118946"/>
                  </a:cubicBezTo>
                  <a:cubicBezTo>
                    <a:pt x="18149" y="120000"/>
                    <a:pt x="19288" y="116253"/>
                    <a:pt x="21565" y="115902"/>
                  </a:cubicBezTo>
                  <a:cubicBezTo>
                    <a:pt x="22633" y="115668"/>
                    <a:pt x="23131" y="116487"/>
                    <a:pt x="23416" y="117424"/>
                  </a:cubicBezTo>
                  <a:cubicBezTo>
                    <a:pt x="23843" y="117190"/>
                    <a:pt x="24270" y="116839"/>
                    <a:pt x="24555" y="116604"/>
                  </a:cubicBezTo>
                  <a:cubicBezTo>
                    <a:pt x="25124" y="116136"/>
                    <a:pt x="25765" y="114380"/>
                    <a:pt x="26832" y="113560"/>
                  </a:cubicBezTo>
                  <a:cubicBezTo>
                    <a:pt x="26619" y="111804"/>
                    <a:pt x="26548" y="108643"/>
                    <a:pt x="26903" y="107121"/>
                  </a:cubicBezTo>
                  <a:cubicBezTo>
                    <a:pt x="27259" y="105482"/>
                    <a:pt x="27330" y="106536"/>
                    <a:pt x="29537" y="104897"/>
                  </a:cubicBezTo>
                  <a:cubicBezTo>
                    <a:pt x="31743" y="103258"/>
                    <a:pt x="33024" y="102439"/>
                    <a:pt x="34804" y="105131"/>
                  </a:cubicBezTo>
                  <a:cubicBezTo>
                    <a:pt x="36583" y="107941"/>
                    <a:pt x="38434" y="112039"/>
                    <a:pt x="39501" y="113326"/>
                  </a:cubicBezTo>
                  <a:cubicBezTo>
                    <a:pt x="40498" y="114614"/>
                    <a:pt x="42633" y="110868"/>
                    <a:pt x="44341" y="114146"/>
                  </a:cubicBezTo>
                  <a:cubicBezTo>
                    <a:pt x="46120" y="117424"/>
                    <a:pt x="46263" y="115082"/>
                    <a:pt x="47758" y="113326"/>
                  </a:cubicBezTo>
                  <a:cubicBezTo>
                    <a:pt x="49252" y="111570"/>
                    <a:pt x="50177" y="112039"/>
                    <a:pt x="50106" y="110048"/>
                  </a:cubicBezTo>
                  <a:cubicBezTo>
                    <a:pt x="49964" y="108058"/>
                    <a:pt x="50106" y="105834"/>
                    <a:pt x="53665" y="107473"/>
                  </a:cubicBezTo>
                  <a:cubicBezTo>
                    <a:pt x="55088" y="109229"/>
                    <a:pt x="55302" y="111570"/>
                    <a:pt x="55658" y="111804"/>
                  </a:cubicBezTo>
                  <a:cubicBezTo>
                    <a:pt x="56014" y="112156"/>
                    <a:pt x="57793" y="113209"/>
                    <a:pt x="58505" y="110868"/>
                  </a:cubicBezTo>
                  <a:cubicBezTo>
                    <a:pt x="59145" y="108643"/>
                    <a:pt x="58362" y="105365"/>
                    <a:pt x="60569" y="105014"/>
                  </a:cubicBezTo>
                  <a:cubicBezTo>
                    <a:pt x="62775" y="104663"/>
                    <a:pt x="64911" y="104546"/>
                    <a:pt x="65266" y="100800"/>
                  </a:cubicBezTo>
                  <a:cubicBezTo>
                    <a:pt x="65622" y="97053"/>
                    <a:pt x="64911" y="94946"/>
                    <a:pt x="67188" y="92839"/>
                  </a:cubicBezTo>
                  <a:cubicBezTo>
                    <a:pt x="69252" y="90965"/>
                    <a:pt x="68967" y="89443"/>
                    <a:pt x="73380" y="90614"/>
                  </a:cubicBezTo>
                  <a:cubicBezTo>
                    <a:pt x="73807" y="89560"/>
                    <a:pt x="74377" y="88273"/>
                    <a:pt x="75231" y="85931"/>
                  </a:cubicBezTo>
                  <a:cubicBezTo>
                    <a:pt x="77437" y="79843"/>
                    <a:pt x="77722" y="75980"/>
                    <a:pt x="80854" y="73287"/>
                  </a:cubicBezTo>
                  <a:cubicBezTo>
                    <a:pt x="83914" y="70712"/>
                    <a:pt x="84555" y="68604"/>
                    <a:pt x="84555" y="65092"/>
                  </a:cubicBezTo>
                  <a:cubicBezTo>
                    <a:pt x="84555" y="61580"/>
                    <a:pt x="80854" y="62048"/>
                    <a:pt x="85480" y="59004"/>
                  </a:cubicBezTo>
                  <a:cubicBezTo>
                    <a:pt x="90177" y="55960"/>
                    <a:pt x="92028" y="59473"/>
                    <a:pt x="92313" y="52917"/>
                  </a:cubicBezTo>
                  <a:cubicBezTo>
                    <a:pt x="92669" y="46478"/>
                    <a:pt x="91387" y="42146"/>
                    <a:pt x="95088" y="39453"/>
                  </a:cubicBezTo>
                  <a:cubicBezTo>
                    <a:pt x="98861" y="36878"/>
                    <a:pt x="101992" y="32078"/>
                    <a:pt x="105693" y="29034"/>
                  </a:cubicBezTo>
                  <a:cubicBezTo>
                    <a:pt x="109395" y="26107"/>
                    <a:pt x="108185" y="20019"/>
                    <a:pt x="111886" y="24351"/>
                  </a:cubicBezTo>
                  <a:cubicBezTo>
                    <a:pt x="115658" y="28682"/>
                    <a:pt x="118149" y="26107"/>
                    <a:pt x="117508" y="20839"/>
                  </a:cubicBezTo>
                  <a:cubicBezTo>
                    <a:pt x="116868" y="15687"/>
                    <a:pt x="120000" y="9131"/>
                    <a:pt x="116583" y="8312"/>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8" name="Shape 2948"/>
            <p:cNvSpPr/>
            <p:nvPr/>
          </p:nvSpPr>
          <p:spPr>
            <a:xfrm>
              <a:off x="4002" y="1365"/>
              <a:ext cx="623" cy="805"/>
            </a:xfrm>
            <a:custGeom>
              <a:avLst/>
              <a:gdLst/>
              <a:ahLst/>
              <a:cxnLst/>
              <a:rect l="0" t="0" r="0" b="0"/>
              <a:pathLst>
                <a:path w="120000" h="120000" extrusionOk="0">
                  <a:moveTo>
                    <a:pt x="111364" y="35448"/>
                  </a:moveTo>
                  <a:cubicBezTo>
                    <a:pt x="110652" y="33862"/>
                    <a:pt x="104777" y="33241"/>
                    <a:pt x="102106" y="32965"/>
                  </a:cubicBezTo>
                  <a:cubicBezTo>
                    <a:pt x="99347" y="32758"/>
                    <a:pt x="98011" y="32620"/>
                    <a:pt x="95875" y="30206"/>
                  </a:cubicBezTo>
                  <a:cubicBezTo>
                    <a:pt x="93738" y="27724"/>
                    <a:pt x="98189" y="27724"/>
                    <a:pt x="98545" y="25862"/>
                  </a:cubicBezTo>
                  <a:cubicBezTo>
                    <a:pt x="98813" y="24620"/>
                    <a:pt x="99881" y="23241"/>
                    <a:pt x="101127" y="22000"/>
                  </a:cubicBezTo>
                  <a:cubicBezTo>
                    <a:pt x="98902" y="22275"/>
                    <a:pt x="96409" y="22482"/>
                    <a:pt x="94896" y="22482"/>
                  </a:cubicBezTo>
                  <a:cubicBezTo>
                    <a:pt x="91424" y="22482"/>
                    <a:pt x="88664" y="24275"/>
                    <a:pt x="85548" y="22482"/>
                  </a:cubicBezTo>
                  <a:cubicBezTo>
                    <a:pt x="82433" y="20689"/>
                    <a:pt x="83590" y="18137"/>
                    <a:pt x="80919" y="17172"/>
                  </a:cubicBezTo>
                  <a:cubicBezTo>
                    <a:pt x="78160" y="16137"/>
                    <a:pt x="78160" y="15379"/>
                    <a:pt x="78160" y="13034"/>
                  </a:cubicBezTo>
                  <a:cubicBezTo>
                    <a:pt x="78160" y="10758"/>
                    <a:pt x="78961" y="9724"/>
                    <a:pt x="76646" y="8689"/>
                  </a:cubicBezTo>
                  <a:cubicBezTo>
                    <a:pt x="74243" y="7655"/>
                    <a:pt x="70771" y="3586"/>
                    <a:pt x="70771" y="3586"/>
                  </a:cubicBezTo>
                  <a:cubicBezTo>
                    <a:pt x="70771" y="3586"/>
                    <a:pt x="68813" y="0"/>
                    <a:pt x="64183" y="2344"/>
                  </a:cubicBezTo>
                  <a:cubicBezTo>
                    <a:pt x="59465" y="4620"/>
                    <a:pt x="65341" y="3586"/>
                    <a:pt x="59465" y="4620"/>
                  </a:cubicBezTo>
                  <a:cubicBezTo>
                    <a:pt x="53679" y="5655"/>
                    <a:pt x="50919" y="6689"/>
                    <a:pt x="51364" y="8689"/>
                  </a:cubicBezTo>
                  <a:cubicBezTo>
                    <a:pt x="51721" y="10758"/>
                    <a:pt x="53234" y="11793"/>
                    <a:pt x="53679" y="13310"/>
                  </a:cubicBezTo>
                  <a:cubicBezTo>
                    <a:pt x="54035" y="14827"/>
                    <a:pt x="52878" y="16896"/>
                    <a:pt x="50563" y="15862"/>
                  </a:cubicBezTo>
                  <a:cubicBezTo>
                    <a:pt x="48249" y="14827"/>
                    <a:pt x="45845" y="13034"/>
                    <a:pt x="43531" y="15586"/>
                  </a:cubicBezTo>
                  <a:cubicBezTo>
                    <a:pt x="41216" y="18137"/>
                    <a:pt x="39703" y="19931"/>
                    <a:pt x="37299" y="18413"/>
                  </a:cubicBezTo>
                  <a:cubicBezTo>
                    <a:pt x="34985" y="16896"/>
                    <a:pt x="33026" y="17172"/>
                    <a:pt x="30356" y="19448"/>
                  </a:cubicBezTo>
                  <a:cubicBezTo>
                    <a:pt x="27596" y="21724"/>
                    <a:pt x="23323" y="27655"/>
                    <a:pt x="19851" y="25034"/>
                  </a:cubicBezTo>
                  <a:cubicBezTo>
                    <a:pt x="16290" y="22482"/>
                    <a:pt x="19851" y="18413"/>
                    <a:pt x="17091" y="16896"/>
                  </a:cubicBezTo>
                  <a:cubicBezTo>
                    <a:pt x="14421" y="15379"/>
                    <a:pt x="12462" y="15586"/>
                    <a:pt x="9703" y="17655"/>
                  </a:cubicBezTo>
                  <a:cubicBezTo>
                    <a:pt x="7032" y="19724"/>
                    <a:pt x="6587" y="20482"/>
                    <a:pt x="6587" y="22482"/>
                  </a:cubicBezTo>
                  <a:cubicBezTo>
                    <a:pt x="6587" y="24551"/>
                    <a:pt x="5074" y="26068"/>
                    <a:pt x="3471" y="26344"/>
                  </a:cubicBezTo>
                  <a:cubicBezTo>
                    <a:pt x="1958" y="26620"/>
                    <a:pt x="2314" y="27103"/>
                    <a:pt x="1958" y="29655"/>
                  </a:cubicBezTo>
                  <a:cubicBezTo>
                    <a:pt x="1513" y="32206"/>
                    <a:pt x="3916" y="33517"/>
                    <a:pt x="1958" y="34275"/>
                  </a:cubicBezTo>
                  <a:cubicBezTo>
                    <a:pt x="0" y="35034"/>
                    <a:pt x="1157" y="35793"/>
                    <a:pt x="2759" y="37862"/>
                  </a:cubicBezTo>
                  <a:cubicBezTo>
                    <a:pt x="4272" y="39862"/>
                    <a:pt x="7388" y="39862"/>
                    <a:pt x="7032" y="40896"/>
                  </a:cubicBezTo>
                  <a:cubicBezTo>
                    <a:pt x="6943" y="41034"/>
                    <a:pt x="6943" y="41241"/>
                    <a:pt x="6943" y="41448"/>
                  </a:cubicBezTo>
                  <a:cubicBezTo>
                    <a:pt x="10148" y="42413"/>
                    <a:pt x="10148" y="44413"/>
                    <a:pt x="10504" y="45931"/>
                  </a:cubicBezTo>
                  <a:cubicBezTo>
                    <a:pt x="10860" y="47586"/>
                    <a:pt x="13264" y="46137"/>
                    <a:pt x="14599" y="48068"/>
                  </a:cubicBezTo>
                  <a:cubicBezTo>
                    <a:pt x="15934" y="50000"/>
                    <a:pt x="12997" y="50000"/>
                    <a:pt x="10326" y="50482"/>
                  </a:cubicBezTo>
                  <a:cubicBezTo>
                    <a:pt x="7566" y="51034"/>
                    <a:pt x="10326" y="50482"/>
                    <a:pt x="7210" y="52827"/>
                  </a:cubicBezTo>
                  <a:cubicBezTo>
                    <a:pt x="4094" y="55103"/>
                    <a:pt x="11038" y="55586"/>
                    <a:pt x="13798" y="55586"/>
                  </a:cubicBezTo>
                  <a:cubicBezTo>
                    <a:pt x="16557" y="55586"/>
                    <a:pt x="15934" y="56896"/>
                    <a:pt x="15934" y="58068"/>
                  </a:cubicBezTo>
                  <a:cubicBezTo>
                    <a:pt x="15934" y="59172"/>
                    <a:pt x="15934" y="59448"/>
                    <a:pt x="17893" y="61241"/>
                  </a:cubicBezTo>
                  <a:cubicBezTo>
                    <a:pt x="19851" y="63034"/>
                    <a:pt x="18071" y="64689"/>
                    <a:pt x="17715" y="65862"/>
                  </a:cubicBezTo>
                  <a:cubicBezTo>
                    <a:pt x="17270" y="66965"/>
                    <a:pt x="16290" y="67724"/>
                    <a:pt x="14599" y="69517"/>
                  </a:cubicBezTo>
                  <a:cubicBezTo>
                    <a:pt x="12818" y="71310"/>
                    <a:pt x="10504" y="70413"/>
                    <a:pt x="7744" y="69655"/>
                  </a:cubicBezTo>
                  <a:cubicBezTo>
                    <a:pt x="5074" y="68896"/>
                    <a:pt x="6409" y="72206"/>
                    <a:pt x="6409" y="73379"/>
                  </a:cubicBezTo>
                  <a:cubicBezTo>
                    <a:pt x="6409" y="74551"/>
                    <a:pt x="6409" y="74275"/>
                    <a:pt x="6409" y="76551"/>
                  </a:cubicBezTo>
                  <a:cubicBezTo>
                    <a:pt x="6409" y="78896"/>
                    <a:pt x="3916" y="78137"/>
                    <a:pt x="2937" y="80758"/>
                  </a:cubicBezTo>
                  <a:cubicBezTo>
                    <a:pt x="1958" y="83448"/>
                    <a:pt x="4094" y="85103"/>
                    <a:pt x="7388" y="85931"/>
                  </a:cubicBezTo>
                  <a:cubicBezTo>
                    <a:pt x="10682" y="86689"/>
                    <a:pt x="10860" y="87586"/>
                    <a:pt x="10860" y="88827"/>
                  </a:cubicBezTo>
                  <a:cubicBezTo>
                    <a:pt x="10860" y="90137"/>
                    <a:pt x="12284" y="91034"/>
                    <a:pt x="14154" y="92275"/>
                  </a:cubicBezTo>
                  <a:cubicBezTo>
                    <a:pt x="16112" y="93586"/>
                    <a:pt x="16290" y="94827"/>
                    <a:pt x="16112" y="96482"/>
                  </a:cubicBezTo>
                  <a:cubicBezTo>
                    <a:pt x="15934" y="98206"/>
                    <a:pt x="15133" y="99172"/>
                    <a:pt x="12997" y="101379"/>
                  </a:cubicBezTo>
                  <a:cubicBezTo>
                    <a:pt x="10860" y="103517"/>
                    <a:pt x="11305" y="103448"/>
                    <a:pt x="11661" y="106206"/>
                  </a:cubicBezTo>
                  <a:cubicBezTo>
                    <a:pt x="12017" y="109034"/>
                    <a:pt x="10504" y="109034"/>
                    <a:pt x="8011" y="110413"/>
                  </a:cubicBezTo>
                  <a:cubicBezTo>
                    <a:pt x="5430" y="111862"/>
                    <a:pt x="7210" y="114137"/>
                    <a:pt x="10860" y="116068"/>
                  </a:cubicBezTo>
                  <a:cubicBezTo>
                    <a:pt x="11572" y="116413"/>
                    <a:pt x="11928" y="116758"/>
                    <a:pt x="12195" y="117034"/>
                  </a:cubicBezTo>
                  <a:cubicBezTo>
                    <a:pt x="15133" y="116620"/>
                    <a:pt x="18160" y="117172"/>
                    <a:pt x="19673" y="117310"/>
                  </a:cubicBezTo>
                  <a:cubicBezTo>
                    <a:pt x="21810" y="117586"/>
                    <a:pt x="23501" y="118344"/>
                    <a:pt x="26439" y="118758"/>
                  </a:cubicBezTo>
                  <a:cubicBezTo>
                    <a:pt x="29376" y="119103"/>
                    <a:pt x="29732" y="119241"/>
                    <a:pt x="32047" y="118896"/>
                  </a:cubicBezTo>
                  <a:cubicBezTo>
                    <a:pt x="34451" y="118482"/>
                    <a:pt x="34005" y="118758"/>
                    <a:pt x="35964" y="119379"/>
                  </a:cubicBezTo>
                  <a:cubicBezTo>
                    <a:pt x="37922" y="120000"/>
                    <a:pt x="38902" y="119793"/>
                    <a:pt x="39703" y="118482"/>
                  </a:cubicBezTo>
                  <a:cubicBezTo>
                    <a:pt x="43175" y="115310"/>
                    <a:pt x="43175" y="118344"/>
                    <a:pt x="46290" y="118344"/>
                  </a:cubicBezTo>
                  <a:cubicBezTo>
                    <a:pt x="47002" y="118344"/>
                    <a:pt x="47448" y="118344"/>
                    <a:pt x="47715" y="118413"/>
                  </a:cubicBezTo>
                  <a:cubicBezTo>
                    <a:pt x="48694" y="117655"/>
                    <a:pt x="49406" y="116689"/>
                    <a:pt x="47715" y="115517"/>
                  </a:cubicBezTo>
                  <a:cubicBezTo>
                    <a:pt x="44510" y="113172"/>
                    <a:pt x="41572" y="112206"/>
                    <a:pt x="43620" y="110137"/>
                  </a:cubicBezTo>
                  <a:cubicBezTo>
                    <a:pt x="45667" y="108000"/>
                    <a:pt x="45667" y="107034"/>
                    <a:pt x="47982" y="106482"/>
                  </a:cubicBezTo>
                  <a:cubicBezTo>
                    <a:pt x="50385" y="105931"/>
                    <a:pt x="50029" y="104551"/>
                    <a:pt x="51810" y="101862"/>
                  </a:cubicBezTo>
                  <a:cubicBezTo>
                    <a:pt x="53590" y="99172"/>
                    <a:pt x="52700" y="95931"/>
                    <a:pt x="56439" y="95724"/>
                  </a:cubicBezTo>
                  <a:cubicBezTo>
                    <a:pt x="60267" y="95586"/>
                    <a:pt x="59109" y="94758"/>
                    <a:pt x="60890" y="92689"/>
                  </a:cubicBezTo>
                  <a:cubicBezTo>
                    <a:pt x="62581" y="90551"/>
                    <a:pt x="64094" y="91172"/>
                    <a:pt x="65252" y="90551"/>
                  </a:cubicBezTo>
                  <a:cubicBezTo>
                    <a:pt x="66409" y="90000"/>
                    <a:pt x="65519" y="85793"/>
                    <a:pt x="70504" y="85586"/>
                  </a:cubicBezTo>
                  <a:cubicBezTo>
                    <a:pt x="75400" y="85379"/>
                    <a:pt x="78961" y="86344"/>
                    <a:pt x="80652" y="84068"/>
                  </a:cubicBezTo>
                  <a:cubicBezTo>
                    <a:pt x="82433" y="81724"/>
                    <a:pt x="84747" y="81379"/>
                    <a:pt x="85637" y="79448"/>
                  </a:cubicBezTo>
                  <a:cubicBezTo>
                    <a:pt x="86172" y="78275"/>
                    <a:pt x="86884" y="77586"/>
                    <a:pt x="87685" y="76551"/>
                  </a:cubicBezTo>
                  <a:cubicBezTo>
                    <a:pt x="84836" y="74620"/>
                    <a:pt x="82077" y="72344"/>
                    <a:pt x="82255" y="70206"/>
                  </a:cubicBezTo>
                  <a:cubicBezTo>
                    <a:pt x="81275" y="70482"/>
                    <a:pt x="80296" y="70896"/>
                    <a:pt x="79851" y="71379"/>
                  </a:cubicBezTo>
                  <a:cubicBezTo>
                    <a:pt x="78605" y="72551"/>
                    <a:pt x="77804" y="73517"/>
                    <a:pt x="74866" y="72344"/>
                  </a:cubicBezTo>
                  <a:cubicBezTo>
                    <a:pt x="71928" y="71172"/>
                    <a:pt x="71394" y="68896"/>
                    <a:pt x="69614" y="70620"/>
                  </a:cubicBezTo>
                  <a:cubicBezTo>
                    <a:pt x="67833" y="72344"/>
                    <a:pt x="66409" y="72000"/>
                    <a:pt x="64362" y="70413"/>
                  </a:cubicBezTo>
                  <a:cubicBezTo>
                    <a:pt x="62314" y="68896"/>
                    <a:pt x="61424" y="66827"/>
                    <a:pt x="62937" y="66000"/>
                  </a:cubicBezTo>
                  <a:cubicBezTo>
                    <a:pt x="64362" y="65241"/>
                    <a:pt x="65519" y="63724"/>
                    <a:pt x="64362" y="62551"/>
                  </a:cubicBezTo>
                  <a:cubicBezTo>
                    <a:pt x="63204" y="61448"/>
                    <a:pt x="63204" y="59724"/>
                    <a:pt x="63204" y="58137"/>
                  </a:cubicBezTo>
                  <a:cubicBezTo>
                    <a:pt x="63204" y="56620"/>
                    <a:pt x="62937" y="55103"/>
                    <a:pt x="60534" y="55517"/>
                  </a:cubicBezTo>
                  <a:cubicBezTo>
                    <a:pt x="58219" y="55862"/>
                    <a:pt x="56172" y="56413"/>
                    <a:pt x="56172" y="57793"/>
                  </a:cubicBezTo>
                  <a:cubicBezTo>
                    <a:pt x="56172" y="59103"/>
                    <a:pt x="55281" y="60482"/>
                    <a:pt x="53590" y="59310"/>
                  </a:cubicBezTo>
                  <a:cubicBezTo>
                    <a:pt x="51810" y="58137"/>
                    <a:pt x="50919" y="57586"/>
                    <a:pt x="47715" y="58344"/>
                  </a:cubicBezTo>
                  <a:cubicBezTo>
                    <a:pt x="44510" y="59103"/>
                    <a:pt x="41572" y="59517"/>
                    <a:pt x="39525" y="58137"/>
                  </a:cubicBezTo>
                  <a:cubicBezTo>
                    <a:pt x="37566" y="56827"/>
                    <a:pt x="35163" y="55655"/>
                    <a:pt x="35163" y="53931"/>
                  </a:cubicBezTo>
                  <a:cubicBezTo>
                    <a:pt x="35163" y="52206"/>
                    <a:pt x="34629" y="50689"/>
                    <a:pt x="36676" y="49724"/>
                  </a:cubicBezTo>
                  <a:cubicBezTo>
                    <a:pt x="38724" y="48758"/>
                    <a:pt x="38991" y="48000"/>
                    <a:pt x="40771" y="47793"/>
                  </a:cubicBezTo>
                  <a:cubicBezTo>
                    <a:pt x="42462" y="47655"/>
                    <a:pt x="43976" y="46689"/>
                    <a:pt x="43086" y="45724"/>
                  </a:cubicBezTo>
                  <a:cubicBezTo>
                    <a:pt x="42195" y="44758"/>
                    <a:pt x="40148" y="41655"/>
                    <a:pt x="42818" y="40344"/>
                  </a:cubicBezTo>
                  <a:cubicBezTo>
                    <a:pt x="45400" y="38965"/>
                    <a:pt x="48338" y="39379"/>
                    <a:pt x="48605" y="37241"/>
                  </a:cubicBezTo>
                  <a:cubicBezTo>
                    <a:pt x="48872" y="35172"/>
                    <a:pt x="48338" y="34965"/>
                    <a:pt x="50919" y="33448"/>
                  </a:cubicBezTo>
                  <a:cubicBezTo>
                    <a:pt x="53590" y="31931"/>
                    <a:pt x="54124" y="31724"/>
                    <a:pt x="56439" y="33241"/>
                  </a:cubicBezTo>
                  <a:cubicBezTo>
                    <a:pt x="58842" y="34758"/>
                    <a:pt x="61691" y="37103"/>
                    <a:pt x="65252" y="36689"/>
                  </a:cubicBezTo>
                  <a:cubicBezTo>
                    <a:pt x="68724" y="36344"/>
                    <a:pt x="73976" y="36344"/>
                    <a:pt x="71038" y="38068"/>
                  </a:cubicBezTo>
                  <a:cubicBezTo>
                    <a:pt x="68189" y="39793"/>
                    <a:pt x="67833" y="41655"/>
                    <a:pt x="69347" y="42482"/>
                  </a:cubicBezTo>
                  <a:cubicBezTo>
                    <a:pt x="70771" y="43241"/>
                    <a:pt x="71394" y="44551"/>
                    <a:pt x="74599" y="44758"/>
                  </a:cubicBezTo>
                  <a:cubicBezTo>
                    <a:pt x="77804" y="44965"/>
                    <a:pt x="79495" y="46068"/>
                    <a:pt x="77448" y="47793"/>
                  </a:cubicBezTo>
                  <a:cubicBezTo>
                    <a:pt x="75400" y="49517"/>
                    <a:pt x="76023" y="51241"/>
                    <a:pt x="77181" y="52206"/>
                  </a:cubicBezTo>
                  <a:cubicBezTo>
                    <a:pt x="78338" y="53172"/>
                    <a:pt x="82166" y="54344"/>
                    <a:pt x="83056" y="55517"/>
                  </a:cubicBezTo>
                  <a:cubicBezTo>
                    <a:pt x="83857" y="56620"/>
                    <a:pt x="84480" y="56413"/>
                    <a:pt x="85637" y="56827"/>
                  </a:cubicBezTo>
                  <a:cubicBezTo>
                    <a:pt x="86795" y="57241"/>
                    <a:pt x="87418" y="58758"/>
                    <a:pt x="87418" y="59724"/>
                  </a:cubicBezTo>
                  <a:cubicBezTo>
                    <a:pt x="87418" y="60413"/>
                    <a:pt x="88130" y="60758"/>
                    <a:pt x="88664" y="61724"/>
                  </a:cubicBezTo>
                  <a:cubicBezTo>
                    <a:pt x="89643" y="61862"/>
                    <a:pt x="90890" y="62275"/>
                    <a:pt x="92136" y="62620"/>
                  </a:cubicBezTo>
                  <a:cubicBezTo>
                    <a:pt x="94896" y="63379"/>
                    <a:pt x="96053" y="61103"/>
                    <a:pt x="99970" y="60344"/>
                  </a:cubicBezTo>
                  <a:cubicBezTo>
                    <a:pt x="103798" y="59586"/>
                    <a:pt x="108872" y="58827"/>
                    <a:pt x="109673" y="56758"/>
                  </a:cubicBezTo>
                  <a:cubicBezTo>
                    <a:pt x="110474" y="54689"/>
                    <a:pt x="110474" y="47793"/>
                    <a:pt x="115103" y="46000"/>
                  </a:cubicBezTo>
                  <a:cubicBezTo>
                    <a:pt x="116706" y="45448"/>
                    <a:pt x="118308" y="44758"/>
                    <a:pt x="120000" y="43862"/>
                  </a:cubicBezTo>
                  <a:cubicBezTo>
                    <a:pt x="117240" y="40896"/>
                    <a:pt x="112077" y="36758"/>
                    <a:pt x="111364" y="35448"/>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49" name="Shape 2949"/>
            <p:cNvSpPr/>
            <p:nvPr/>
          </p:nvSpPr>
          <p:spPr>
            <a:xfrm>
              <a:off x="4183" y="1578"/>
              <a:ext cx="205" cy="192"/>
            </a:xfrm>
            <a:custGeom>
              <a:avLst/>
              <a:gdLst/>
              <a:ahLst/>
              <a:cxnLst/>
              <a:rect l="0" t="0" r="0" b="0"/>
              <a:pathLst>
                <a:path w="120000" h="120000" extrusionOk="0">
                  <a:moveTo>
                    <a:pt x="94208" y="92661"/>
                  </a:moveTo>
                  <a:cubicBezTo>
                    <a:pt x="103981" y="93525"/>
                    <a:pt x="110226" y="89496"/>
                    <a:pt x="108325" y="82302"/>
                  </a:cubicBezTo>
                  <a:cubicBezTo>
                    <a:pt x="106696" y="75107"/>
                    <a:pt x="99638" y="71079"/>
                    <a:pt x="106696" y="63021"/>
                  </a:cubicBezTo>
                  <a:cubicBezTo>
                    <a:pt x="110769" y="58705"/>
                    <a:pt x="112941" y="55827"/>
                    <a:pt x="115113" y="52661"/>
                  </a:cubicBezTo>
                  <a:cubicBezTo>
                    <a:pt x="110769" y="50647"/>
                    <a:pt x="108868" y="46906"/>
                    <a:pt x="105882" y="44892"/>
                  </a:cubicBezTo>
                  <a:cubicBezTo>
                    <a:pt x="101266" y="41438"/>
                    <a:pt x="102352" y="33669"/>
                    <a:pt x="111040" y="26474"/>
                  </a:cubicBezTo>
                  <a:cubicBezTo>
                    <a:pt x="120000" y="19280"/>
                    <a:pt x="103981" y="19280"/>
                    <a:pt x="93393" y="20719"/>
                  </a:cubicBezTo>
                  <a:cubicBezTo>
                    <a:pt x="82533" y="22446"/>
                    <a:pt x="73846" y="12661"/>
                    <a:pt x="66515" y="6330"/>
                  </a:cubicBezTo>
                  <a:cubicBezTo>
                    <a:pt x="59457" y="0"/>
                    <a:pt x="57828" y="863"/>
                    <a:pt x="49683" y="7194"/>
                  </a:cubicBezTo>
                  <a:cubicBezTo>
                    <a:pt x="41809" y="13525"/>
                    <a:pt x="43438" y="14388"/>
                    <a:pt x="42624" y="23021"/>
                  </a:cubicBezTo>
                  <a:cubicBezTo>
                    <a:pt x="41809" y="31942"/>
                    <a:pt x="32850" y="30215"/>
                    <a:pt x="24977" y="35971"/>
                  </a:cubicBezTo>
                  <a:cubicBezTo>
                    <a:pt x="16832" y="41438"/>
                    <a:pt x="23076" y="54388"/>
                    <a:pt x="25791" y="58417"/>
                  </a:cubicBezTo>
                  <a:cubicBezTo>
                    <a:pt x="28506" y="62446"/>
                    <a:pt x="23891" y="66474"/>
                    <a:pt x="18733" y="67050"/>
                  </a:cubicBezTo>
                  <a:cubicBezTo>
                    <a:pt x="13303" y="67913"/>
                    <a:pt x="12488" y="71079"/>
                    <a:pt x="6244" y="75107"/>
                  </a:cubicBezTo>
                  <a:cubicBezTo>
                    <a:pt x="0" y="79136"/>
                    <a:pt x="1628" y="85467"/>
                    <a:pt x="1628" y="92661"/>
                  </a:cubicBezTo>
                  <a:cubicBezTo>
                    <a:pt x="1628" y="99856"/>
                    <a:pt x="8959" y="104748"/>
                    <a:pt x="14932" y="110215"/>
                  </a:cubicBezTo>
                  <a:cubicBezTo>
                    <a:pt x="21176" y="115971"/>
                    <a:pt x="30135" y="114244"/>
                    <a:pt x="39909" y="111079"/>
                  </a:cubicBezTo>
                  <a:cubicBezTo>
                    <a:pt x="49683" y="107913"/>
                    <a:pt x="52398" y="110215"/>
                    <a:pt x="57828" y="115107"/>
                  </a:cubicBezTo>
                  <a:cubicBezTo>
                    <a:pt x="62986" y="119999"/>
                    <a:pt x="65701" y="114244"/>
                    <a:pt x="65701" y="108776"/>
                  </a:cubicBezTo>
                  <a:cubicBezTo>
                    <a:pt x="65701" y="103021"/>
                    <a:pt x="71945" y="100719"/>
                    <a:pt x="79004" y="99280"/>
                  </a:cubicBezTo>
                  <a:cubicBezTo>
                    <a:pt x="80633" y="98705"/>
                    <a:pt x="81990" y="98992"/>
                    <a:pt x="83076" y="99280"/>
                  </a:cubicBezTo>
                  <a:cubicBezTo>
                    <a:pt x="86334" y="95539"/>
                    <a:pt x="90407" y="92374"/>
                    <a:pt x="94208" y="92661"/>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50" name="Shape 2950"/>
            <p:cNvSpPr/>
            <p:nvPr/>
          </p:nvSpPr>
          <p:spPr>
            <a:xfrm>
              <a:off x="4322" y="1663"/>
              <a:ext cx="141" cy="196"/>
            </a:xfrm>
            <a:custGeom>
              <a:avLst/>
              <a:gdLst/>
              <a:ahLst/>
              <a:cxnLst/>
              <a:rect l="0" t="0" r="0" b="0"/>
              <a:pathLst>
                <a:path w="120000" h="120000" extrusionOk="0">
                  <a:moveTo>
                    <a:pt x="114509" y="63262"/>
                  </a:moveTo>
                  <a:cubicBezTo>
                    <a:pt x="114509" y="59290"/>
                    <a:pt x="111764" y="53049"/>
                    <a:pt x="106666" y="51347"/>
                  </a:cubicBezTo>
                  <a:cubicBezTo>
                    <a:pt x="101568" y="49645"/>
                    <a:pt x="98823" y="50496"/>
                    <a:pt x="95294" y="45957"/>
                  </a:cubicBezTo>
                  <a:cubicBezTo>
                    <a:pt x="91372" y="41134"/>
                    <a:pt x="74509" y="36312"/>
                    <a:pt x="69411" y="32340"/>
                  </a:cubicBezTo>
                  <a:cubicBezTo>
                    <a:pt x="64313" y="28368"/>
                    <a:pt x="61568" y="21276"/>
                    <a:pt x="70588" y="14184"/>
                  </a:cubicBezTo>
                  <a:cubicBezTo>
                    <a:pt x="79607" y="7092"/>
                    <a:pt x="72156" y="2553"/>
                    <a:pt x="58039" y="1702"/>
                  </a:cubicBezTo>
                  <a:cubicBezTo>
                    <a:pt x="53725" y="1418"/>
                    <a:pt x="50980" y="851"/>
                    <a:pt x="48235" y="0"/>
                  </a:cubicBezTo>
                  <a:cubicBezTo>
                    <a:pt x="45098" y="3120"/>
                    <a:pt x="41960" y="5957"/>
                    <a:pt x="36078" y="10212"/>
                  </a:cubicBezTo>
                  <a:cubicBezTo>
                    <a:pt x="25882" y="18156"/>
                    <a:pt x="36078" y="22127"/>
                    <a:pt x="38431" y="29219"/>
                  </a:cubicBezTo>
                  <a:cubicBezTo>
                    <a:pt x="41176" y="36312"/>
                    <a:pt x="32156" y="40283"/>
                    <a:pt x="18039" y="39432"/>
                  </a:cubicBezTo>
                  <a:cubicBezTo>
                    <a:pt x="12549" y="39148"/>
                    <a:pt x="6666" y="42269"/>
                    <a:pt x="1960" y="45957"/>
                  </a:cubicBezTo>
                  <a:cubicBezTo>
                    <a:pt x="7058" y="47092"/>
                    <a:pt x="7843" y="51914"/>
                    <a:pt x="7843" y="56737"/>
                  </a:cubicBezTo>
                  <a:cubicBezTo>
                    <a:pt x="7843" y="63262"/>
                    <a:pt x="7843" y="70354"/>
                    <a:pt x="12941" y="74893"/>
                  </a:cubicBezTo>
                  <a:cubicBezTo>
                    <a:pt x="18039" y="79716"/>
                    <a:pt x="12941" y="85957"/>
                    <a:pt x="6666" y="89078"/>
                  </a:cubicBezTo>
                  <a:cubicBezTo>
                    <a:pt x="0" y="92482"/>
                    <a:pt x="3921" y="100992"/>
                    <a:pt x="12941" y="107234"/>
                  </a:cubicBezTo>
                  <a:cubicBezTo>
                    <a:pt x="21960" y="113758"/>
                    <a:pt x="28235" y="115177"/>
                    <a:pt x="36078" y="108085"/>
                  </a:cubicBezTo>
                  <a:cubicBezTo>
                    <a:pt x="43921" y="100992"/>
                    <a:pt x="46274" y="110354"/>
                    <a:pt x="59215" y="115177"/>
                  </a:cubicBezTo>
                  <a:cubicBezTo>
                    <a:pt x="72156" y="120000"/>
                    <a:pt x="75686" y="116028"/>
                    <a:pt x="81176" y="111205"/>
                  </a:cubicBezTo>
                  <a:cubicBezTo>
                    <a:pt x="83137" y="109219"/>
                    <a:pt x="87450" y="107517"/>
                    <a:pt x="91764" y="106382"/>
                  </a:cubicBezTo>
                  <a:cubicBezTo>
                    <a:pt x="91764" y="104964"/>
                    <a:pt x="92156" y="103829"/>
                    <a:pt x="92549" y="102695"/>
                  </a:cubicBezTo>
                  <a:cubicBezTo>
                    <a:pt x="97647" y="92198"/>
                    <a:pt x="106274" y="84822"/>
                    <a:pt x="109803" y="76312"/>
                  </a:cubicBezTo>
                  <a:cubicBezTo>
                    <a:pt x="111372" y="71773"/>
                    <a:pt x="115294" y="70921"/>
                    <a:pt x="120000" y="71489"/>
                  </a:cubicBezTo>
                  <a:cubicBezTo>
                    <a:pt x="117647" y="67517"/>
                    <a:pt x="114509" y="66099"/>
                    <a:pt x="114509" y="63262"/>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51" name="Shape 2951"/>
            <p:cNvSpPr/>
            <p:nvPr/>
          </p:nvSpPr>
          <p:spPr>
            <a:xfrm>
              <a:off x="5022" y="3295"/>
              <a:ext cx="201" cy="412"/>
            </a:xfrm>
            <a:custGeom>
              <a:avLst/>
              <a:gdLst/>
              <a:ahLst/>
              <a:cxnLst/>
              <a:rect l="0" t="0" r="0" b="0"/>
              <a:pathLst>
                <a:path w="120000" h="120000" extrusionOk="0">
                  <a:moveTo>
                    <a:pt x="47557" y="18337"/>
                  </a:moveTo>
                  <a:cubicBezTo>
                    <a:pt x="47557" y="18337"/>
                    <a:pt x="45898" y="28044"/>
                    <a:pt x="37880" y="28584"/>
                  </a:cubicBezTo>
                  <a:cubicBezTo>
                    <a:pt x="30138" y="28988"/>
                    <a:pt x="30691" y="30337"/>
                    <a:pt x="28202" y="33573"/>
                  </a:cubicBezTo>
                  <a:cubicBezTo>
                    <a:pt x="25714" y="36808"/>
                    <a:pt x="25714" y="42741"/>
                    <a:pt x="21566" y="45303"/>
                  </a:cubicBezTo>
                  <a:cubicBezTo>
                    <a:pt x="17419" y="47730"/>
                    <a:pt x="13271" y="52719"/>
                    <a:pt x="13824" y="54741"/>
                  </a:cubicBezTo>
                  <a:cubicBezTo>
                    <a:pt x="14377" y="56764"/>
                    <a:pt x="15483" y="58516"/>
                    <a:pt x="11889" y="60000"/>
                  </a:cubicBezTo>
                  <a:cubicBezTo>
                    <a:pt x="8294" y="61483"/>
                    <a:pt x="2211" y="65258"/>
                    <a:pt x="3594" y="68224"/>
                  </a:cubicBezTo>
                  <a:cubicBezTo>
                    <a:pt x="4700" y="71325"/>
                    <a:pt x="8847" y="69573"/>
                    <a:pt x="8847" y="73483"/>
                  </a:cubicBezTo>
                  <a:cubicBezTo>
                    <a:pt x="8847" y="77528"/>
                    <a:pt x="0" y="80224"/>
                    <a:pt x="7741" y="84269"/>
                  </a:cubicBezTo>
                  <a:cubicBezTo>
                    <a:pt x="15483" y="88314"/>
                    <a:pt x="18525" y="87505"/>
                    <a:pt x="19907" y="90067"/>
                  </a:cubicBezTo>
                  <a:cubicBezTo>
                    <a:pt x="21013" y="92494"/>
                    <a:pt x="22949" y="95730"/>
                    <a:pt x="30691" y="98966"/>
                  </a:cubicBezTo>
                  <a:cubicBezTo>
                    <a:pt x="38433" y="102202"/>
                    <a:pt x="45898" y="100719"/>
                    <a:pt x="51152" y="104224"/>
                  </a:cubicBezTo>
                  <a:cubicBezTo>
                    <a:pt x="56682" y="107730"/>
                    <a:pt x="66359" y="108943"/>
                    <a:pt x="67465" y="112449"/>
                  </a:cubicBezTo>
                  <a:cubicBezTo>
                    <a:pt x="68847" y="115955"/>
                    <a:pt x="73548" y="119460"/>
                    <a:pt x="78525" y="119730"/>
                  </a:cubicBezTo>
                  <a:cubicBezTo>
                    <a:pt x="83225" y="120000"/>
                    <a:pt x="89861" y="118786"/>
                    <a:pt x="86267" y="115280"/>
                  </a:cubicBezTo>
                  <a:cubicBezTo>
                    <a:pt x="82672" y="111775"/>
                    <a:pt x="85161" y="110022"/>
                    <a:pt x="83225" y="106247"/>
                  </a:cubicBezTo>
                  <a:cubicBezTo>
                    <a:pt x="81290" y="102471"/>
                    <a:pt x="81290" y="98022"/>
                    <a:pt x="87926" y="95056"/>
                  </a:cubicBezTo>
                  <a:cubicBezTo>
                    <a:pt x="94562" y="91955"/>
                    <a:pt x="100092" y="86966"/>
                    <a:pt x="100645" y="83460"/>
                  </a:cubicBezTo>
                  <a:cubicBezTo>
                    <a:pt x="101198" y="79955"/>
                    <a:pt x="98986" y="79955"/>
                    <a:pt x="104239" y="78202"/>
                  </a:cubicBezTo>
                  <a:cubicBezTo>
                    <a:pt x="109769" y="76584"/>
                    <a:pt x="102580" y="69033"/>
                    <a:pt x="107281" y="66337"/>
                  </a:cubicBezTo>
                  <a:cubicBezTo>
                    <a:pt x="112258" y="63505"/>
                    <a:pt x="114746" y="60808"/>
                    <a:pt x="110875" y="59056"/>
                  </a:cubicBezTo>
                  <a:cubicBezTo>
                    <a:pt x="107281" y="57303"/>
                    <a:pt x="105069" y="53258"/>
                    <a:pt x="109769" y="52044"/>
                  </a:cubicBezTo>
                  <a:cubicBezTo>
                    <a:pt x="114746" y="50831"/>
                    <a:pt x="119447" y="48000"/>
                    <a:pt x="115852" y="45303"/>
                  </a:cubicBezTo>
                  <a:cubicBezTo>
                    <a:pt x="112258" y="42471"/>
                    <a:pt x="109769" y="41258"/>
                    <a:pt x="111705" y="37483"/>
                  </a:cubicBezTo>
                  <a:cubicBezTo>
                    <a:pt x="113364" y="33842"/>
                    <a:pt x="118894" y="32224"/>
                    <a:pt x="119447" y="27775"/>
                  </a:cubicBezTo>
                  <a:cubicBezTo>
                    <a:pt x="120000" y="23325"/>
                    <a:pt x="110875" y="20089"/>
                    <a:pt x="112258" y="15505"/>
                  </a:cubicBezTo>
                  <a:cubicBezTo>
                    <a:pt x="113364" y="11056"/>
                    <a:pt x="116958" y="7820"/>
                    <a:pt x="112258" y="6067"/>
                  </a:cubicBezTo>
                  <a:cubicBezTo>
                    <a:pt x="107281" y="4314"/>
                    <a:pt x="94009" y="5528"/>
                    <a:pt x="90967" y="4044"/>
                  </a:cubicBezTo>
                  <a:cubicBezTo>
                    <a:pt x="87926" y="2561"/>
                    <a:pt x="86267" y="0"/>
                    <a:pt x="81290" y="2022"/>
                  </a:cubicBezTo>
                  <a:cubicBezTo>
                    <a:pt x="76589" y="4044"/>
                    <a:pt x="71612" y="7550"/>
                    <a:pt x="65806" y="8359"/>
                  </a:cubicBezTo>
                  <a:cubicBezTo>
                    <a:pt x="59723" y="9033"/>
                    <a:pt x="54746" y="10516"/>
                    <a:pt x="50599" y="12539"/>
                  </a:cubicBezTo>
                  <a:cubicBezTo>
                    <a:pt x="46451" y="14561"/>
                    <a:pt x="47557" y="15235"/>
                    <a:pt x="47557" y="18337"/>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52" name="Shape 2952"/>
            <p:cNvSpPr/>
            <p:nvPr/>
          </p:nvSpPr>
          <p:spPr>
            <a:xfrm>
              <a:off x="5438" y="3349"/>
              <a:ext cx="37" cy="22"/>
            </a:xfrm>
            <a:custGeom>
              <a:avLst/>
              <a:gdLst/>
              <a:ahLst/>
              <a:cxnLst/>
              <a:rect l="0" t="0" r="0" b="0"/>
              <a:pathLst>
                <a:path w="120000" h="120000" extrusionOk="0">
                  <a:moveTo>
                    <a:pt x="78518" y="5000"/>
                  </a:moveTo>
                  <a:cubicBezTo>
                    <a:pt x="78518" y="5000"/>
                    <a:pt x="0" y="0"/>
                    <a:pt x="7407" y="47500"/>
                  </a:cubicBezTo>
                  <a:cubicBezTo>
                    <a:pt x="13333" y="92500"/>
                    <a:pt x="7407" y="102500"/>
                    <a:pt x="45925" y="112500"/>
                  </a:cubicBezTo>
                  <a:cubicBezTo>
                    <a:pt x="84444" y="120000"/>
                    <a:pt x="120000" y="37500"/>
                    <a:pt x="78518" y="5000"/>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53" name="Shape 2953"/>
            <p:cNvSpPr/>
            <p:nvPr/>
          </p:nvSpPr>
          <p:spPr>
            <a:xfrm>
              <a:off x="5488" y="3325"/>
              <a:ext cx="25" cy="31"/>
            </a:xfrm>
            <a:custGeom>
              <a:avLst/>
              <a:gdLst/>
              <a:ahLst/>
              <a:cxnLst/>
              <a:rect l="0" t="0" r="0" b="0"/>
              <a:pathLst>
                <a:path w="120000" h="120000" extrusionOk="0">
                  <a:moveTo>
                    <a:pt x="72000" y="0"/>
                  </a:moveTo>
                  <a:cubicBezTo>
                    <a:pt x="72000" y="0"/>
                    <a:pt x="0" y="26086"/>
                    <a:pt x="6545" y="59130"/>
                  </a:cubicBezTo>
                  <a:cubicBezTo>
                    <a:pt x="10909" y="90434"/>
                    <a:pt x="67636" y="120000"/>
                    <a:pt x="76363" y="86956"/>
                  </a:cubicBezTo>
                  <a:cubicBezTo>
                    <a:pt x="87272" y="55652"/>
                    <a:pt x="120000" y="6956"/>
                    <a:pt x="72000" y="0"/>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54" name="Shape 2954"/>
            <p:cNvSpPr/>
            <p:nvPr/>
          </p:nvSpPr>
          <p:spPr>
            <a:xfrm>
              <a:off x="5604" y="3263"/>
              <a:ext cx="36" cy="26"/>
            </a:xfrm>
            <a:custGeom>
              <a:avLst/>
              <a:gdLst/>
              <a:ahLst/>
              <a:cxnLst/>
              <a:rect l="0" t="0" r="0" b="0"/>
              <a:pathLst>
                <a:path w="120000" h="120000" extrusionOk="0">
                  <a:moveTo>
                    <a:pt x="69230" y="19636"/>
                  </a:moveTo>
                  <a:cubicBezTo>
                    <a:pt x="69230" y="19636"/>
                    <a:pt x="0" y="0"/>
                    <a:pt x="3076" y="24000"/>
                  </a:cubicBezTo>
                  <a:cubicBezTo>
                    <a:pt x="6153" y="48000"/>
                    <a:pt x="23076" y="61090"/>
                    <a:pt x="29230" y="87272"/>
                  </a:cubicBezTo>
                  <a:cubicBezTo>
                    <a:pt x="36923" y="115636"/>
                    <a:pt x="66153" y="120000"/>
                    <a:pt x="76923" y="96000"/>
                  </a:cubicBezTo>
                  <a:cubicBezTo>
                    <a:pt x="86153" y="72000"/>
                    <a:pt x="120000" y="19636"/>
                    <a:pt x="69230" y="19636"/>
                  </a:cubicBezTo>
                  <a:close/>
                </a:path>
              </a:pathLst>
            </a:custGeom>
            <a:solidFill>
              <a:srgbClr val="BFBFBF"/>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grpSp>
      <p:sp>
        <p:nvSpPr>
          <p:cNvPr id="2955" name="Shape 2955"/>
          <p:cNvSpPr/>
          <p:nvPr/>
        </p:nvSpPr>
        <p:spPr>
          <a:xfrm>
            <a:off x="12536442" y="2825834"/>
            <a:ext cx="1696321" cy="1942090"/>
          </a:xfrm>
          <a:custGeom>
            <a:avLst/>
            <a:gdLst/>
            <a:ahLst/>
            <a:cxnLst/>
            <a:rect l="0" t="0" r="0" b="0"/>
            <a:pathLst>
              <a:path w="120000" h="120000" extrusionOk="0">
                <a:moveTo>
                  <a:pt x="120000" y="52527"/>
                </a:moveTo>
                <a:cubicBezTo>
                  <a:pt x="120000" y="23516"/>
                  <a:pt x="93138" y="0"/>
                  <a:pt x="60000" y="0"/>
                </a:cubicBezTo>
                <a:cubicBezTo>
                  <a:pt x="26861" y="0"/>
                  <a:pt x="0" y="23516"/>
                  <a:pt x="0" y="52527"/>
                </a:cubicBezTo>
                <a:cubicBezTo>
                  <a:pt x="0" y="78711"/>
                  <a:pt x="21911" y="100361"/>
                  <a:pt x="50544" y="104338"/>
                </a:cubicBezTo>
                <a:cubicBezTo>
                  <a:pt x="56105" y="107005"/>
                  <a:pt x="60000" y="113000"/>
                  <a:pt x="60000" y="120000"/>
                </a:cubicBezTo>
                <a:cubicBezTo>
                  <a:pt x="60000" y="113000"/>
                  <a:pt x="63894" y="107005"/>
                  <a:pt x="69455" y="104338"/>
                </a:cubicBezTo>
                <a:cubicBezTo>
                  <a:pt x="98094" y="100361"/>
                  <a:pt x="120000" y="78716"/>
                  <a:pt x="120000" y="52527"/>
                </a:cubicBezTo>
                <a:close/>
                <a:moveTo>
                  <a:pt x="120000" y="52527"/>
                </a:moveTo>
              </a:path>
            </a:pathLst>
          </a:custGeom>
          <a:solidFill>
            <a:schemeClr val="accent1"/>
          </a:solidFill>
          <a:ln>
            <a:noFill/>
          </a:ln>
        </p:spPr>
        <p:txBody>
          <a:bodyPr lIns="0" tIns="0" rIns="0" bIns="0" anchor="t" anchorCtr="0">
            <a:noAutofit/>
          </a:bodyPr>
          <a:lstStyle/>
          <a:p>
            <a:pPr marL="0" marR="0" lvl="0" indent="0" algn="l" rtl="0">
              <a:spcBef>
                <a:spcPts val="0"/>
              </a:spcBef>
              <a:buNone/>
            </a:pPr>
            <a:endParaRPr sz="3600">
              <a:solidFill>
                <a:schemeClr val="dk1"/>
              </a:solidFill>
              <a:latin typeface="Roboto Condensed" panose="02000000000000000000"/>
              <a:ea typeface="Roboto Condensed" panose="02000000000000000000"/>
              <a:cs typeface="Roboto Condensed" panose="02000000000000000000"/>
              <a:sym typeface="Roboto Condensed" panose="02000000000000000000"/>
            </a:endParaRPr>
          </a:p>
        </p:txBody>
      </p:sp>
      <p:cxnSp>
        <p:nvCxnSpPr>
          <p:cNvPr id="2956" name="Shape 2956"/>
          <p:cNvCxnSpPr/>
          <p:nvPr/>
        </p:nvCxnSpPr>
        <p:spPr>
          <a:xfrm rot="10800000">
            <a:off x="13371026" y="4902637"/>
            <a:ext cx="0" cy="1402522"/>
          </a:xfrm>
          <a:prstGeom prst="straightConnector1">
            <a:avLst/>
          </a:prstGeom>
          <a:noFill/>
          <a:ln w="9525" cap="flat" cmpd="sng">
            <a:solidFill>
              <a:srgbClr val="136367"/>
            </a:solidFill>
            <a:prstDash val="dash"/>
            <a:miter/>
            <a:headEnd type="oval" w="sm" len="sm"/>
            <a:tailEnd type="oval" w="sm" len="sm"/>
          </a:ln>
        </p:spPr>
      </p:cxnSp>
      <p:sp>
        <p:nvSpPr>
          <p:cNvPr id="2957" name="Shape 2957"/>
          <p:cNvSpPr txBox="1"/>
          <p:nvPr/>
        </p:nvSpPr>
        <p:spPr>
          <a:xfrm>
            <a:off x="12856270" y="3198980"/>
            <a:ext cx="1045655" cy="830996"/>
          </a:xfrm>
          <a:prstGeom prst="rect">
            <a:avLst/>
          </a:prstGeom>
          <a:noFill/>
          <a:ln>
            <a:noFill/>
          </a:ln>
        </p:spPr>
        <p:txBody>
          <a:bodyPr lIns="0" tIns="0" rIns="0" bIns="0" anchor="t" anchorCtr="0">
            <a:noAutofit/>
          </a:bodyPr>
          <a:lstStyle/>
          <a:p>
            <a:pPr marL="0" marR="0" lvl="0" indent="0" algn="ctr" rtl="0">
              <a:spcBef>
                <a:spcPts val="0"/>
              </a:spcBef>
              <a:buClr>
                <a:schemeClr val="lt1"/>
              </a:buClr>
              <a:buSzPct val="25000"/>
              <a:buFont typeface="Arial" panose="020B0604020202020204"/>
              <a:buNone/>
            </a:pPr>
            <a:r>
              <a:rPr lang="id-ID" sz="5400" b="1">
                <a:solidFill>
                  <a:schemeClr val="lt1"/>
                </a:solidFill>
                <a:latin typeface="Roboto" panose="02000000000000000000"/>
                <a:ea typeface="Roboto" panose="02000000000000000000"/>
                <a:cs typeface="Roboto" panose="02000000000000000000"/>
                <a:sym typeface="Roboto" panose="02000000000000000000"/>
              </a:rPr>
              <a:t>1M</a:t>
            </a:r>
          </a:p>
        </p:txBody>
      </p:sp>
      <p:sp>
        <p:nvSpPr>
          <p:cNvPr id="2958" name="Shape 2958"/>
          <p:cNvSpPr/>
          <p:nvPr/>
        </p:nvSpPr>
        <p:spPr>
          <a:xfrm>
            <a:off x="19447221" y="2012544"/>
            <a:ext cx="1696321" cy="1942090"/>
          </a:xfrm>
          <a:custGeom>
            <a:avLst/>
            <a:gdLst/>
            <a:ahLst/>
            <a:cxnLst/>
            <a:rect l="0" t="0" r="0" b="0"/>
            <a:pathLst>
              <a:path w="120000" h="120000" extrusionOk="0">
                <a:moveTo>
                  <a:pt x="120000" y="52527"/>
                </a:moveTo>
                <a:cubicBezTo>
                  <a:pt x="120000" y="23516"/>
                  <a:pt x="93138" y="0"/>
                  <a:pt x="60000" y="0"/>
                </a:cubicBezTo>
                <a:cubicBezTo>
                  <a:pt x="26861" y="0"/>
                  <a:pt x="0" y="23516"/>
                  <a:pt x="0" y="52527"/>
                </a:cubicBezTo>
                <a:cubicBezTo>
                  <a:pt x="0" y="78711"/>
                  <a:pt x="21911" y="100361"/>
                  <a:pt x="50544" y="104338"/>
                </a:cubicBezTo>
                <a:cubicBezTo>
                  <a:pt x="56105" y="107005"/>
                  <a:pt x="60000" y="113000"/>
                  <a:pt x="60000" y="120000"/>
                </a:cubicBezTo>
                <a:cubicBezTo>
                  <a:pt x="60000" y="113000"/>
                  <a:pt x="63894" y="107005"/>
                  <a:pt x="69455" y="104338"/>
                </a:cubicBezTo>
                <a:cubicBezTo>
                  <a:pt x="98094" y="100361"/>
                  <a:pt x="120000" y="78716"/>
                  <a:pt x="120000" y="52527"/>
                </a:cubicBezTo>
                <a:close/>
                <a:moveTo>
                  <a:pt x="120000" y="52527"/>
                </a:moveTo>
              </a:path>
            </a:pathLst>
          </a:custGeom>
          <a:solidFill>
            <a:schemeClr val="accent1"/>
          </a:solidFill>
          <a:ln>
            <a:noFill/>
          </a:ln>
        </p:spPr>
        <p:txBody>
          <a:bodyPr lIns="0" tIns="0" rIns="0" bIns="0" anchor="t" anchorCtr="0">
            <a:noAutofit/>
          </a:bodyPr>
          <a:lstStyle/>
          <a:p>
            <a:pPr marL="0" marR="0" lvl="0" indent="0" algn="l" rtl="0">
              <a:spcBef>
                <a:spcPts val="0"/>
              </a:spcBef>
              <a:buNone/>
            </a:pPr>
            <a:endParaRPr sz="3600">
              <a:solidFill>
                <a:schemeClr val="dk1"/>
              </a:solidFill>
              <a:latin typeface="Roboto Condensed" panose="02000000000000000000"/>
              <a:ea typeface="Roboto Condensed" panose="02000000000000000000"/>
              <a:cs typeface="Roboto Condensed" panose="02000000000000000000"/>
              <a:sym typeface="Roboto Condensed" panose="02000000000000000000"/>
            </a:endParaRPr>
          </a:p>
        </p:txBody>
      </p:sp>
      <p:cxnSp>
        <p:nvCxnSpPr>
          <p:cNvPr id="2959" name="Shape 2959"/>
          <p:cNvCxnSpPr/>
          <p:nvPr/>
        </p:nvCxnSpPr>
        <p:spPr>
          <a:xfrm rot="10800000">
            <a:off x="20281806" y="4089348"/>
            <a:ext cx="0" cy="1402522"/>
          </a:xfrm>
          <a:prstGeom prst="straightConnector1">
            <a:avLst/>
          </a:prstGeom>
          <a:noFill/>
          <a:ln w="9525" cap="flat" cmpd="sng">
            <a:solidFill>
              <a:srgbClr val="136367"/>
            </a:solidFill>
            <a:prstDash val="dash"/>
            <a:miter/>
            <a:headEnd type="oval" w="sm" len="sm"/>
            <a:tailEnd type="oval" w="sm" len="sm"/>
          </a:ln>
        </p:spPr>
      </p:cxnSp>
      <p:sp>
        <p:nvSpPr>
          <p:cNvPr id="2960" name="Shape 2960"/>
          <p:cNvSpPr txBox="1"/>
          <p:nvPr/>
        </p:nvSpPr>
        <p:spPr>
          <a:xfrm>
            <a:off x="19767050" y="2385690"/>
            <a:ext cx="1045655" cy="830996"/>
          </a:xfrm>
          <a:prstGeom prst="rect">
            <a:avLst/>
          </a:prstGeom>
          <a:noFill/>
          <a:ln>
            <a:noFill/>
          </a:ln>
        </p:spPr>
        <p:txBody>
          <a:bodyPr lIns="0" tIns="0" rIns="0" bIns="0" anchor="t" anchorCtr="0">
            <a:noAutofit/>
          </a:bodyPr>
          <a:lstStyle/>
          <a:p>
            <a:pPr marL="0" marR="0" lvl="0" indent="0" algn="ctr" rtl="0">
              <a:spcBef>
                <a:spcPts val="0"/>
              </a:spcBef>
              <a:buClr>
                <a:schemeClr val="lt1"/>
              </a:buClr>
              <a:buSzPct val="25000"/>
              <a:buFont typeface="Arial" panose="020B0604020202020204"/>
              <a:buNone/>
            </a:pPr>
            <a:r>
              <a:rPr lang="id-ID" sz="5400" b="1">
                <a:solidFill>
                  <a:schemeClr val="lt1"/>
                </a:solidFill>
                <a:latin typeface="Roboto" panose="02000000000000000000"/>
                <a:ea typeface="Roboto" panose="02000000000000000000"/>
                <a:cs typeface="Roboto" panose="02000000000000000000"/>
                <a:sym typeface="Roboto" panose="02000000000000000000"/>
              </a:rPr>
              <a:t>3M</a:t>
            </a:r>
          </a:p>
        </p:txBody>
      </p:sp>
      <p:sp>
        <p:nvSpPr>
          <p:cNvPr id="2961" name="Shape 2961"/>
          <p:cNvSpPr/>
          <p:nvPr/>
        </p:nvSpPr>
        <p:spPr>
          <a:xfrm>
            <a:off x="16230000" y="5856378"/>
            <a:ext cx="1696321" cy="1942090"/>
          </a:xfrm>
          <a:custGeom>
            <a:avLst/>
            <a:gdLst/>
            <a:ahLst/>
            <a:cxnLst/>
            <a:rect l="0" t="0" r="0" b="0"/>
            <a:pathLst>
              <a:path w="120000" h="120000" extrusionOk="0">
                <a:moveTo>
                  <a:pt x="120000" y="52527"/>
                </a:moveTo>
                <a:cubicBezTo>
                  <a:pt x="120000" y="23516"/>
                  <a:pt x="93138" y="0"/>
                  <a:pt x="60000" y="0"/>
                </a:cubicBezTo>
                <a:cubicBezTo>
                  <a:pt x="26861" y="0"/>
                  <a:pt x="0" y="23516"/>
                  <a:pt x="0" y="52527"/>
                </a:cubicBezTo>
                <a:cubicBezTo>
                  <a:pt x="0" y="78711"/>
                  <a:pt x="21911" y="100361"/>
                  <a:pt x="50544" y="104338"/>
                </a:cubicBezTo>
                <a:cubicBezTo>
                  <a:pt x="56105" y="107005"/>
                  <a:pt x="60000" y="113000"/>
                  <a:pt x="60000" y="120000"/>
                </a:cubicBezTo>
                <a:cubicBezTo>
                  <a:pt x="60000" y="113000"/>
                  <a:pt x="63894" y="107005"/>
                  <a:pt x="69455" y="104338"/>
                </a:cubicBezTo>
                <a:cubicBezTo>
                  <a:pt x="98094" y="100361"/>
                  <a:pt x="120000" y="78716"/>
                  <a:pt x="120000" y="52527"/>
                </a:cubicBezTo>
                <a:close/>
                <a:moveTo>
                  <a:pt x="120000" y="52527"/>
                </a:moveTo>
              </a:path>
            </a:pathLst>
          </a:custGeom>
          <a:solidFill>
            <a:schemeClr val="accent1"/>
          </a:solidFill>
          <a:ln>
            <a:noFill/>
          </a:ln>
        </p:spPr>
        <p:txBody>
          <a:bodyPr lIns="0" tIns="0" rIns="0" bIns="0" anchor="t" anchorCtr="0">
            <a:noAutofit/>
          </a:bodyPr>
          <a:lstStyle/>
          <a:p>
            <a:pPr marL="0" marR="0" lvl="0" indent="0" algn="l" rtl="0">
              <a:spcBef>
                <a:spcPts val="0"/>
              </a:spcBef>
              <a:buNone/>
            </a:pPr>
            <a:endParaRPr sz="3600">
              <a:solidFill>
                <a:schemeClr val="dk1"/>
              </a:solidFill>
              <a:latin typeface="Roboto Condensed" panose="02000000000000000000"/>
              <a:ea typeface="Roboto Condensed" panose="02000000000000000000"/>
              <a:cs typeface="Roboto Condensed" panose="02000000000000000000"/>
              <a:sym typeface="Roboto Condensed" panose="02000000000000000000"/>
            </a:endParaRPr>
          </a:p>
        </p:txBody>
      </p:sp>
      <p:cxnSp>
        <p:nvCxnSpPr>
          <p:cNvPr id="2962" name="Shape 2962"/>
          <p:cNvCxnSpPr/>
          <p:nvPr/>
        </p:nvCxnSpPr>
        <p:spPr>
          <a:xfrm rot="10800000">
            <a:off x="17064584" y="7933181"/>
            <a:ext cx="0" cy="1402522"/>
          </a:xfrm>
          <a:prstGeom prst="straightConnector1">
            <a:avLst/>
          </a:prstGeom>
          <a:noFill/>
          <a:ln w="9525" cap="flat" cmpd="sng">
            <a:solidFill>
              <a:srgbClr val="136367"/>
            </a:solidFill>
            <a:prstDash val="dash"/>
            <a:miter/>
            <a:headEnd type="oval" w="sm" len="sm"/>
            <a:tailEnd type="oval" w="sm" len="sm"/>
          </a:ln>
        </p:spPr>
      </p:cxnSp>
      <p:sp>
        <p:nvSpPr>
          <p:cNvPr id="2963" name="Shape 2963"/>
          <p:cNvSpPr txBox="1"/>
          <p:nvPr/>
        </p:nvSpPr>
        <p:spPr>
          <a:xfrm>
            <a:off x="16549828" y="6229523"/>
            <a:ext cx="1045655" cy="830996"/>
          </a:xfrm>
          <a:prstGeom prst="rect">
            <a:avLst/>
          </a:prstGeom>
          <a:noFill/>
          <a:ln>
            <a:noFill/>
          </a:ln>
        </p:spPr>
        <p:txBody>
          <a:bodyPr lIns="0" tIns="0" rIns="0" bIns="0" anchor="t" anchorCtr="0">
            <a:noAutofit/>
          </a:bodyPr>
          <a:lstStyle/>
          <a:p>
            <a:pPr marL="0" marR="0" lvl="0" indent="0" algn="ctr" rtl="0">
              <a:spcBef>
                <a:spcPts val="0"/>
              </a:spcBef>
              <a:buClr>
                <a:schemeClr val="lt1"/>
              </a:buClr>
              <a:buSzPct val="25000"/>
              <a:buFont typeface="Arial" panose="020B0604020202020204"/>
              <a:buNone/>
            </a:pPr>
            <a:r>
              <a:rPr lang="id-ID" sz="5400" b="1">
                <a:solidFill>
                  <a:schemeClr val="lt1"/>
                </a:solidFill>
                <a:latin typeface="Roboto" panose="02000000000000000000"/>
                <a:ea typeface="Roboto" panose="02000000000000000000"/>
                <a:cs typeface="Roboto" panose="02000000000000000000"/>
                <a:sym typeface="Roboto" panose="02000000000000000000"/>
              </a:rPr>
              <a:t>2M</a:t>
            </a:r>
          </a:p>
        </p:txBody>
      </p:sp>
      <p:sp>
        <p:nvSpPr>
          <p:cNvPr id="2964" name="Shape 2964"/>
          <p:cNvSpPr txBox="1"/>
          <p:nvPr/>
        </p:nvSpPr>
        <p:spPr>
          <a:xfrm>
            <a:off x="1850218" y="4583387"/>
            <a:ext cx="7440746" cy="1313223"/>
          </a:xfrm>
          <a:prstGeom prst="rect">
            <a:avLst/>
          </a:prstGeom>
          <a:noFill/>
          <a:ln>
            <a:noFill/>
          </a:ln>
        </p:spPr>
        <p:txBody>
          <a:bodyPr lIns="0" tIns="0" rIns="0" bIns="0" anchor="t" anchorCtr="0">
            <a:noAutofit/>
          </a:bodyPr>
          <a:lstStyle/>
          <a:p>
            <a:pPr marL="0" marR="0" lvl="0" indent="0" algn="l" rtl="0">
              <a:lnSpc>
                <a:spcPct val="165000"/>
              </a:lnSpc>
              <a:spcBef>
                <a:spcPts val="0"/>
              </a:spcBef>
              <a:buSzPct val="25000"/>
              <a:buNone/>
            </a:pPr>
            <a:r>
              <a:rPr lang="id-ID" sz="2100">
                <a:solidFill>
                  <a:schemeClr val="dk1"/>
                </a:solidFill>
                <a:latin typeface="Roboto" panose="02000000000000000000"/>
                <a:ea typeface="Roboto" panose="02000000000000000000"/>
                <a:cs typeface="Roboto" panose="02000000000000000000"/>
                <a:sym typeface="Roboto" panose="02000000000000000000"/>
              </a:rPr>
              <a:t>The activities of a company associated with buying and selling a product or service that includes advertising, selling items and delivering products to people who work on social media market</a:t>
            </a:r>
          </a:p>
        </p:txBody>
      </p:sp>
      <p:sp>
        <p:nvSpPr>
          <p:cNvPr id="2965" name="Shape 2965"/>
          <p:cNvSpPr txBox="1"/>
          <p:nvPr/>
        </p:nvSpPr>
        <p:spPr>
          <a:xfrm>
            <a:off x="1850519" y="3886885"/>
            <a:ext cx="3787842" cy="553677"/>
          </a:xfrm>
          <a:prstGeom prst="rect">
            <a:avLst/>
          </a:prstGeom>
          <a:noFill/>
          <a:ln>
            <a:noFill/>
          </a:ln>
        </p:spPr>
        <p:txBody>
          <a:bodyPr lIns="0" tIns="0" rIns="0" bIns="0" anchor="t" anchorCtr="0">
            <a:noAutofit/>
          </a:bodyPr>
          <a:lstStyle/>
          <a:p>
            <a:pPr marL="0" marR="0" lvl="0" indent="0" algn="l" rtl="0">
              <a:lnSpc>
                <a:spcPct val="168000"/>
              </a:lnSpc>
              <a:spcBef>
                <a:spcPts val="0"/>
              </a:spcBef>
              <a:spcAft>
                <a:spcPts val="0"/>
              </a:spcAft>
              <a:buSzPct val="25000"/>
              <a:buNone/>
            </a:pPr>
            <a:r>
              <a:rPr lang="id-ID" sz="2700" b="1" cap="none">
                <a:solidFill>
                  <a:schemeClr val="dk1"/>
                </a:solidFill>
                <a:latin typeface="Roboto" panose="02000000000000000000"/>
                <a:ea typeface="Roboto" panose="02000000000000000000"/>
                <a:cs typeface="Roboto" panose="02000000000000000000"/>
                <a:sym typeface="Roboto" panose="02000000000000000000"/>
              </a:rPr>
              <a:t>MARKETING ANALYSIS</a:t>
            </a:r>
          </a:p>
        </p:txBody>
      </p:sp>
      <p:sp>
        <p:nvSpPr>
          <p:cNvPr id="2966" name="Shape 2966"/>
          <p:cNvSpPr txBox="1"/>
          <p:nvPr/>
        </p:nvSpPr>
        <p:spPr>
          <a:xfrm>
            <a:off x="3533232" y="7564527"/>
            <a:ext cx="5492025" cy="803404"/>
          </a:xfrm>
          <a:prstGeom prst="rect">
            <a:avLst/>
          </a:prstGeom>
          <a:noFill/>
          <a:ln>
            <a:noFill/>
          </a:ln>
        </p:spPr>
        <p:txBody>
          <a:bodyPr lIns="0" tIns="0" rIns="0" bIns="0" anchor="t" anchorCtr="0">
            <a:noAutofit/>
          </a:bodyPr>
          <a:lstStyle/>
          <a:p>
            <a:pPr marL="0" marR="0" lvl="0" indent="0" algn="just" rtl="0">
              <a:lnSpc>
                <a:spcPct val="160000"/>
              </a:lnSpc>
              <a:spcBef>
                <a:spcPts val="0"/>
              </a:spcBef>
              <a:buSzPct val="25000"/>
              <a:buNone/>
            </a:pPr>
            <a:r>
              <a:rPr lang="id-ID" sz="2000">
                <a:solidFill>
                  <a:schemeClr val="dk1"/>
                </a:solidFill>
                <a:latin typeface="Roboto" panose="02000000000000000000"/>
                <a:ea typeface="Roboto" panose="02000000000000000000"/>
                <a:cs typeface="Roboto" panose="02000000000000000000"/>
                <a:sym typeface="Roboto" panose="02000000000000000000"/>
              </a:rPr>
              <a:t>Fast Interface: Buying and selling items to some companies associated in marketing</a:t>
            </a:r>
          </a:p>
        </p:txBody>
      </p:sp>
      <p:sp>
        <p:nvSpPr>
          <p:cNvPr id="2967" name="Shape 2967"/>
          <p:cNvSpPr txBox="1"/>
          <p:nvPr/>
        </p:nvSpPr>
        <p:spPr>
          <a:xfrm>
            <a:off x="3533232" y="8808449"/>
            <a:ext cx="5492025" cy="820738"/>
          </a:xfrm>
          <a:prstGeom prst="rect">
            <a:avLst/>
          </a:prstGeom>
          <a:noFill/>
          <a:ln>
            <a:noFill/>
          </a:ln>
        </p:spPr>
        <p:txBody>
          <a:bodyPr lIns="0" tIns="0" rIns="0" bIns="0" anchor="t" anchorCtr="0">
            <a:noAutofit/>
          </a:bodyPr>
          <a:lstStyle/>
          <a:p>
            <a:pPr marL="0" marR="0" lvl="0" indent="0" algn="just" rtl="0">
              <a:lnSpc>
                <a:spcPct val="160000"/>
              </a:lnSpc>
              <a:spcBef>
                <a:spcPts val="0"/>
              </a:spcBef>
              <a:buSzPct val="25000"/>
              <a:buNone/>
            </a:pPr>
            <a:r>
              <a:rPr lang="id-ID" sz="2000">
                <a:solidFill>
                  <a:schemeClr val="dk1"/>
                </a:solidFill>
                <a:latin typeface="Roboto" panose="02000000000000000000"/>
                <a:ea typeface="Roboto" panose="02000000000000000000"/>
                <a:cs typeface="Roboto" panose="02000000000000000000"/>
                <a:sym typeface="Roboto" panose="02000000000000000000"/>
              </a:rPr>
              <a:t>Fast Interface: Buying and selling items to some companies associated in marketing</a:t>
            </a:r>
          </a:p>
        </p:txBody>
      </p:sp>
      <p:sp>
        <p:nvSpPr>
          <p:cNvPr id="2968" name="Shape 2968"/>
          <p:cNvSpPr txBox="1"/>
          <p:nvPr/>
        </p:nvSpPr>
        <p:spPr>
          <a:xfrm>
            <a:off x="3533232" y="10052371"/>
            <a:ext cx="5492025" cy="820738"/>
          </a:xfrm>
          <a:prstGeom prst="rect">
            <a:avLst/>
          </a:prstGeom>
          <a:noFill/>
          <a:ln>
            <a:noFill/>
          </a:ln>
        </p:spPr>
        <p:txBody>
          <a:bodyPr lIns="0" tIns="0" rIns="0" bIns="0" anchor="t" anchorCtr="0">
            <a:noAutofit/>
          </a:bodyPr>
          <a:lstStyle/>
          <a:p>
            <a:pPr marL="0" marR="0" lvl="0" indent="0" algn="just" rtl="0">
              <a:lnSpc>
                <a:spcPct val="160000"/>
              </a:lnSpc>
              <a:spcBef>
                <a:spcPts val="0"/>
              </a:spcBef>
              <a:buSzPct val="25000"/>
              <a:buNone/>
            </a:pPr>
            <a:r>
              <a:rPr lang="id-ID" sz="2000">
                <a:solidFill>
                  <a:schemeClr val="dk1"/>
                </a:solidFill>
                <a:latin typeface="Roboto" panose="02000000000000000000"/>
                <a:ea typeface="Roboto" panose="02000000000000000000"/>
                <a:cs typeface="Roboto" panose="02000000000000000000"/>
                <a:sym typeface="Roboto" panose="02000000000000000000"/>
              </a:rPr>
              <a:t>Fast Interface: Buying and selling items to some companies associated in marketing.</a:t>
            </a:r>
          </a:p>
        </p:txBody>
      </p:sp>
      <p:sp>
        <p:nvSpPr>
          <p:cNvPr id="2969" name="Shape 2969"/>
          <p:cNvSpPr txBox="1"/>
          <p:nvPr/>
        </p:nvSpPr>
        <p:spPr>
          <a:xfrm>
            <a:off x="2417410" y="6686085"/>
            <a:ext cx="2141322" cy="431955"/>
          </a:xfrm>
          <a:prstGeom prst="rect">
            <a:avLst/>
          </a:prstGeom>
          <a:noFill/>
          <a:ln>
            <a:noFill/>
          </a:ln>
        </p:spPr>
        <p:txBody>
          <a:bodyPr lIns="0" tIns="0" rIns="0" bIns="0" anchor="t" anchorCtr="0">
            <a:noAutofit/>
          </a:bodyPr>
          <a:lstStyle/>
          <a:p>
            <a:pPr marL="0" marR="0" lvl="0" indent="0" algn="l" rtl="0">
              <a:lnSpc>
                <a:spcPct val="144000"/>
              </a:lnSpc>
              <a:spcBef>
                <a:spcPts val="0"/>
              </a:spcBef>
              <a:spcAft>
                <a:spcPts val="0"/>
              </a:spcAft>
              <a:buSzPct val="25000"/>
              <a:buNone/>
            </a:pPr>
            <a:r>
              <a:rPr lang="id-ID" sz="2400" b="1">
                <a:solidFill>
                  <a:schemeClr val="dk1"/>
                </a:solidFill>
                <a:latin typeface="Lato" panose="020F0502020204030203"/>
                <a:ea typeface="Lato" panose="020F0502020204030203"/>
                <a:cs typeface="Lato" panose="020F0502020204030203"/>
                <a:sym typeface="Lato" panose="020F0502020204030203"/>
              </a:rPr>
              <a:t>Great Features:</a:t>
            </a:r>
          </a:p>
        </p:txBody>
      </p:sp>
      <p:sp>
        <p:nvSpPr>
          <p:cNvPr id="2970" name="Shape 2970"/>
          <p:cNvSpPr/>
          <p:nvPr/>
        </p:nvSpPr>
        <p:spPr>
          <a:xfrm>
            <a:off x="2372500" y="7531139"/>
            <a:ext cx="773992" cy="774191"/>
          </a:xfrm>
          <a:prstGeom prst="ellipse">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71" name="Shape 2971"/>
          <p:cNvSpPr/>
          <p:nvPr/>
        </p:nvSpPr>
        <p:spPr>
          <a:xfrm>
            <a:off x="2545273" y="7693968"/>
            <a:ext cx="438946" cy="439062"/>
          </a:xfrm>
          <a:custGeom>
            <a:avLst/>
            <a:gdLst/>
            <a:ahLst/>
            <a:cxnLst/>
            <a:rect l="0" t="0" r="0" b="0"/>
            <a:pathLst>
              <a:path w="120000" h="120000" extrusionOk="0">
                <a:moveTo>
                  <a:pt x="59718" y="0"/>
                </a:moveTo>
                <a:lnTo>
                  <a:pt x="59718" y="0"/>
                </a:lnTo>
                <a:cubicBezTo>
                  <a:pt x="27323" y="0"/>
                  <a:pt x="0" y="27323"/>
                  <a:pt x="0" y="59999"/>
                </a:cubicBezTo>
                <a:cubicBezTo>
                  <a:pt x="0" y="94647"/>
                  <a:pt x="27323" y="119718"/>
                  <a:pt x="59718" y="119718"/>
                </a:cubicBezTo>
                <a:cubicBezTo>
                  <a:pt x="92112" y="119718"/>
                  <a:pt x="119718" y="94647"/>
                  <a:pt x="119718" y="59999"/>
                </a:cubicBezTo>
                <a:cubicBezTo>
                  <a:pt x="119718" y="27323"/>
                  <a:pt x="92112" y="0"/>
                  <a:pt x="59718" y="0"/>
                </a:cubicBezTo>
                <a:close/>
                <a:moveTo>
                  <a:pt x="64507" y="109859"/>
                </a:moveTo>
                <a:lnTo>
                  <a:pt x="64507" y="109859"/>
                </a:lnTo>
                <a:cubicBezTo>
                  <a:pt x="64507" y="82253"/>
                  <a:pt x="64507" y="82253"/>
                  <a:pt x="64507" y="82253"/>
                </a:cubicBezTo>
                <a:cubicBezTo>
                  <a:pt x="54647" y="82253"/>
                  <a:pt x="54647" y="82253"/>
                  <a:pt x="54647" y="82253"/>
                </a:cubicBezTo>
                <a:cubicBezTo>
                  <a:pt x="54647" y="109859"/>
                  <a:pt x="54647" y="109859"/>
                  <a:pt x="54647" y="109859"/>
                </a:cubicBezTo>
                <a:cubicBezTo>
                  <a:pt x="32112" y="107042"/>
                  <a:pt x="12394" y="87323"/>
                  <a:pt x="9859" y="64788"/>
                </a:cubicBezTo>
                <a:cubicBezTo>
                  <a:pt x="37183" y="64788"/>
                  <a:pt x="37183" y="64788"/>
                  <a:pt x="37183" y="64788"/>
                </a:cubicBezTo>
                <a:cubicBezTo>
                  <a:pt x="37183" y="54929"/>
                  <a:pt x="37183" y="54929"/>
                  <a:pt x="37183" y="54929"/>
                </a:cubicBezTo>
                <a:cubicBezTo>
                  <a:pt x="9859" y="54929"/>
                  <a:pt x="9859" y="54929"/>
                  <a:pt x="9859" y="54929"/>
                </a:cubicBezTo>
                <a:cubicBezTo>
                  <a:pt x="12394" y="32394"/>
                  <a:pt x="32112" y="14929"/>
                  <a:pt x="54647" y="12394"/>
                </a:cubicBezTo>
                <a:cubicBezTo>
                  <a:pt x="54647" y="40000"/>
                  <a:pt x="54647" y="40000"/>
                  <a:pt x="54647" y="40000"/>
                </a:cubicBezTo>
                <a:cubicBezTo>
                  <a:pt x="64507" y="40000"/>
                  <a:pt x="64507" y="40000"/>
                  <a:pt x="64507" y="40000"/>
                </a:cubicBezTo>
                <a:cubicBezTo>
                  <a:pt x="64507" y="12394"/>
                  <a:pt x="64507" y="12394"/>
                  <a:pt x="64507" y="12394"/>
                </a:cubicBezTo>
                <a:cubicBezTo>
                  <a:pt x="87323" y="14929"/>
                  <a:pt x="107042" y="32394"/>
                  <a:pt x="107042" y="54929"/>
                </a:cubicBezTo>
                <a:cubicBezTo>
                  <a:pt x="82253" y="54929"/>
                  <a:pt x="82253" y="54929"/>
                  <a:pt x="82253" y="54929"/>
                </a:cubicBezTo>
                <a:cubicBezTo>
                  <a:pt x="82253" y="64788"/>
                  <a:pt x="82253" y="64788"/>
                  <a:pt x="82253" y="64788"/>
                </a:cubicBezTo>
                <a:cubicBezTo>
                  <a:pt x="107042" y="64788"/>
                  <a:pt x="107042" y="64788"/>
                  <a:pt x="107042" y="64788"/>
                </a:cubicBezTo>
                <a:cubicBezTo>
                  <a:pt x="107042" y="87323"/>
                  <a:pt x="87323" y="107042"/>
                  <a:pt x="64507" y="109859"/>
                </a:cubicBezTo>
                <a:close/>
              </a:path>
            </a:pathLst>
          </a:custGeom>
          <a:solidFill>
            <a:schemeClr val="lt1"/>
          </a:solidFill>
          <a:ln>
            <a:noFill/>
          </a:ln>
        </p:spPr>
        <p:txBody>
          <a:bodyPr lIns="91400" tIns="45700" rIns="91400" bIns="45700" anchor="ctr"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72" name="Shape 2972"/>
          <p:cNvSpPr/>
          <p:nvPr/>
        </p:nvSpPr>
        <p:spPr>
          <a:xfrm>
            <a:off x="2367033" y="8830684"/>
            <a:ext cx="773992" cy="774191"/>
          </a:xfrm>
          <a:prstGeom prst="ellipse">
            <a:avLst/>
          </a:prstGeom>
          <a:solidFill>
            <a:schemeClr val="accent2"/>
          </a:solidFill>
          <a:ln>
            <a:noFill/>
          </a:ln>
        </p:spPr>
        <p:txBody>
          <a:bodyPr lIns="91425" tIns="45700" rIns="91425" bIns="45700" anchor="ctr" anchorCtr="0">
            <a:noAutofit/>
          </a:bodyPr>
          <a:lstStyle/>
          <a:p>
            <a:pPr marL="0" marR="0" lvl="0" indent="0" algn="ctr"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73" name="Shape 2973"/>
          <p:cNvSpPr/>
          <p:nvPr/>
        </p:nvSpPr>
        <p:spPr>
          <a:xfrm>
            <a:off x="2522992" y="8977770"/>
            <a:ext cx="469252" cy="469377"/>
          </a:xfrm>
          <a:custGeom>
            <a:avLst/>
            <a:gdLst/>
            <a:ahLst/>
            <a:cxnLst/>
            <a:rect l="0" t="0" r="0" b="0"/>
            <a:pathLst>
              <a:path w="120000" h="120000" extrusionOk="0">
                <a:moveTo>
                  <a:pt x="107837" y="14324"/>
                </a:moveTo>
                <a:lnTo>
                  <a:pt x="107837" y="14324"/>
                </a:lnTo>
                <a:cubicBezTo>
                  <a:pt x="100540" y="14324"/>
                  <a:pt x="100540" y="14324"/>
                  <a:pt x="100540" y="14324"/>
                </a:cubicBezTo>
                <a:cubicBezTo>
                  <a:pt x="100540" y="26486"/>
                  <a:pt x="100540" y="26486"/>
                  <a:pt x="100540" y="26486"/>
                </a:cubicBezTo>
                <a:cubicBezTo>
                  <a:pt x="79189" y="26486"/>
                  <a:pt x="79189" y="26486"/>
                  <a:pt x="79189" y="26486"/>
                </a:cubicBezTo>
                <a:cubicBezTo>
                  <a:pt x="79189" y="14324"/>
                  <a:pt x="79189" y="14324"/>
                  <a:pt x="79189" y="14324"/>
                </a:cubicBezTo>
                <a:cubicBezTo>
                  <a:pt x="40810" y="14324"/>
                  <a:pt x="40810" y="14324"/>
                  <a:pt x="40810" y="14324"/>
                </a:cubicBezTo>
                <a:cubicBezTo>
                  <a:pt x="40810" y="26486"/>
                  <a:pt x="40810" y="26486"/>
                  <a:pt x="40810" y="26486"/>
                </a:cubicBezTo>
                <a:cubicBezTo>
                  <a:pt x="19189" y="26486"/>
                  <a:pt x="19189" y="26486"/>
                  <a:pt x="19189" y="26486"/>
                </a:cubicBezTo>
                <a:cubicBezTo>
                  <a:pt x="19189" y="14324"/>
                  <a:pt x="19189" y="14324"/>
                  <a:pt x="19189" y="14324"/>
                </a:cubicBezTo>
                <a:cubicBezTo>
                  <a:pt x="12162" y="14324"/>
                  <a:pt x="12162" y="14324"/>
                  <a:pt x="12162" y="14324"/>
                </a:cubicBezTo>
                <a:cubicBezTo>
                  <a:pt x="4864" y="14324"/>
                  <a:pt x="0" y="19189"/>
                  <a:pt x="0" y="26486"/>
                </a:cubicBezTo>
                <a:cubicBezTo>
                  <a:pt x="0" y="107837"/>
                  <a:pt x="0" y="107837"/>
                  <a:pt x="0" y="107837"/>
                </a:cubicBezTo>
                <a:cubicBezTo>
                  <a:pt x="0" y="114864"/>
                  <a:pt x="4864" y="119729"/>
                  <a:pt x="12162" y="119729"/>
                </a:cubicBezTo>
                <a:cubicBezTo>
                  <a:pt x="107837" y="119729"/>
                  <a:pt x="107837" y="119729"/>
                  <a:pt x="107837" y="119729"/>
                </a:cubicBezTo>
                <a:cubicBezTo>
                  <a:pt x="114864" y="119729"/>
                  <a:pt x="119729" y="114864"/>
                  <a:pt x="119729" y="107837"/>
                </a:cubicBezTo>
                <a:cubicBezTo>
                  <a:pt x="119729" y="26486"/>
                  <a:pt x="119729" y="26486"/>
                  <a:pt x="119729" y="26486"/>
                </a:cubicBezTo>
                <a:cubicBezTo>
                  <a:pt x="119729" y="19189"/>
                  <a:pt x="114864" y="14324"/>
                  <a:pt x="107837" y="14324"/>
                </a:cubicBezTo>
                <a:close/>
                <a:moveTo>
                  <a:pt x="107837" y="107837"/>
                </a:moveTo>
                <a:lnTo>
                  <a:pt x="107837" y="107837"/>
                </a:lnTo>
                <a:cubicBezTo>
                  <a:pt x="12162" y="107837"/>
                  <a:pt x="12162" y="107837"/>
                  <a:pt x="12162" y="107837"/>
                </a:cubicBezTo>
                <a:cubicBezTo>
                  <a:pt x="12162" y="52972"/>
                  <a:pt x="12162" y="52972"/>
                  <a:pt x="12162" y="52972"/>
                </a:cubicBezTo>
                <a:cubicBezTo>
                  <a:pt x="107837" y="52972"/>
                  <a:pt x="107837" y="52972"/>
                  <a:pt x="107837" y="52972"/>
                </a:cubicBezTo>
                <a:lnTo>
                  <a:pt x="107837" y="107837"/>
                </a:lnTo>
                <a:close/>
                <a:moveTo>
                  <a:pt x="33513" y="0"/>
                </a:moveTo>
                <a:lnTo>
                  <a:pt x="33513" y="0"/>
                </a:lnTo>
                <a:cubicBezTo>
                  <a:pt x="24054" y="0"/>
                  <a:pt x="24054" y="0"/>
                  <a:pt x="24054" y="0"/>
                </a:cubicBezTo>
                <a:cubicBezTo>
                  <a:pt x="24054" y="24054"/>
                  <a:pt x="24054" y="24054"/>
                  <a:pt x="24054" y="24054"/>
                </a:cubicBezTo>
                <a:cubicBezTo>
                  <a:pt x="33513" y="24054"/>
                  <a:pt x="33513" y="24054"/>
                  <a:pt x="33513" y="24054"/>
                </a:cubicBezTo>
                <a:lnTo>
                  <a:pt x="33513" y="0"/>
                </a:lnTo>
                <a:close/>
                <a:moveTo>
                  <a:pt x="95675" y="0"/>
                </a:moveTo>
                <a:lnTo>
                  <a:pt x="95675" y="0"/>
                </a:lnTo>
                <a:cubicBezTo>
                  <a:pt x="86216" y="0"/>
                  <a:pt x="86216" y="0"/>
                  <a:pt x="86216" y="0"/>
                </a:cubicBezTo>
                <a:cubicBezTo>
                  <a:pt x="86216" y="24054"/>
                  <a:pt x="86216" y="24054"/>
                  <a:pt x="86216" y="24054"/>
                </a:cubicBezTo>
                <a:cubicBezTo>
                  <a:pt x="95675" y="24054"/>
                  <a:pt x="95675" y="24054"/>
                  <a:pt x="95675" y="24054"/>
                </a:cubicBezTo>
                <a:lnTo>
                  <a:pt x="95675" y="0"/>
                </a:lnTo>
                <a:close/>
              </a:path>
            </a:pathLst>
          </a:custGeom>
          <a:solidFill>
            <a:schemeClr val="lt1"/>
          </a:solidFill>
          <a:ln>
            <a:noFill/>
          </a:ln>
        </p:spPr>
        <p:txBody>
          <a:bodyPr lIns="91400" tIns="45700" rIns="91400" bIns="45700" anchor="ctr"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74" name="Shape 2974"/>
          <p:cNvSpPr/>
          <p:nvPr/>
        </p:nvSpPr>
        <p:spPr>
          <a:xfrm>
            <a:off x="2372958" y="10052371"/>
            <a:ext cx="773992" cy="774191"/>
          </a:xfrm>
          <a:prstGeom prst="ellipse">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75" name="Shape 2975"/>
          <p:cNvSpPr/>
          <p:nvPr/>
        </p:nvSpPr>
        <p:spPr>
          <a:xfrm>
            <a:off x="2635746" y="10163771"/>
            <a:ext cx="241236" cy="546099"/>
          </a:xfrm>
          <a:custGeom>
            <a:avLst/>
            <a:gdLst/>
            <a:ahLst/>
            <a:cxnLst/>
            <a:rect l="0" t="0" r="0" b="0"/>
            <a:pathLst>
              <a:path w="120000" h="120000" extrusionOk="0">
                <a:moveTo>
                  <a:pt x="15219" y="117350"/>
                </a:moveTo>
                <a:lnTo>
                  <a:pt x="15219" y="117350"/>
                </a:lnTo>
                <a:cubicBezTo>
                  <a:pt x="9951" y="117350"/>
                  <a:pt x="62048" y="70463"/>
                  <a:pt x="62048" y="70463"/>
                </a:cubicBezTo>
                <a:cubicBezTo>
                  <a:pt x="56780" y="68079"/>
                  <a:pt x="4682" y="61192"/>
                  <a:pt x="4682" y="56158"/>
                </a:cubicBezTo>
                <a:cubicBezTo>
                  <a:pt x="0" y="51920"/>
                  <a:pt x="103609" y="0"/>
                  <a:pt x="108878" y="0"/>
                </a:cubicBezTo>
                <a:cubicBezTo>
                  <a:pt x="108878" y="2384"/>
                  <a:pt x="62048" y="46887"/>
                  <a:pt x="62048" y="49536"/>
                </a:cubicBezTo>
                <a:cubicBezTo>
                  <a:pt x="66731" y="51920"/>
                  <a:pt x="119414" y="58807"/>
                  <a:pt x="119414" y="63576"/>
                </a:cubicBezTo>
                <a:cubicBezTo>
                  <a:pt x="119414" y="65960"/>
                  <a:pt x="20487" y="119735"/>
                  <a:pt x="15219" y="117350"/>
                </a:cubicBezTo>
              </a:path>
            </a:pathLst>
          </a:custGeom>
          <a:solidFill>
            <a:schemeClr val="lt1"/>
          </a:solidFill>
          <a:ln>
            <a:noFill/>
          </a:ln>
        </p:spPr>
        <p:txBody>
          <a:bodyPr lIns="91400" tIns="45700" rIns="91400" bIns="45700" anchor="ctr"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76" name="Shape 2976"/>
          <p:cNvSpPr/>
          <p:nvPr/>
        </p:nvSpPr>
        <p:spPr>
          <a:xfrm>
            <a:off x="9852928" y="1058663"/>
            <a:ext cx="4674357" cy="1169551"/>
          </a:xfrm>
          <a:prstGeom prst="rect">
            <a:avLst/>
          </a:prstGeom>
          <a:noFill/>
          <a:ln>
            <a:noFill/>
          </a:ln>
        </p:spPr>
        <p:txBody>
          <a:bodyPr lIns="0" tIns="0" rIns="0" bIns="0" anchor="ctr" anchorCtr="0">
            <a:noAutofit/>
          </a:bodyPr>
          <a:lstStyle/>
          <a:p>
            <a:pPr marL="0" marR="0" lvl="0" indent="0" algn="ctr" rtl="0">
              <a:spcBef>
                <a:spcPts val="0"/>
              </a:spcBef>
              <a:buSzPct val="25000"/>
              <a:buNone/>
            </a:pPr>
            <a:r>
              <a:rPr lang="id-ID" sz="7600" b="1">
                <a:solidFill>
                  <a:schemeClr val="dk2"/>
                </a:solidFill>
                <a:latin typeface="Roboto" panose="02000000000000000000"/>
                <a:ea typeface="Roboto" panose="02000000000000000000"/>
                <a:cs typeface="Roboto" panose="02000000000000000000"/>
                <a:sym typeface="Roboto" panose="02000000000000000000"/>
              </a:rPr>
              <a:t>China Map</a:t>
            </a:r>
          </a:p>
        </p:txBody>
      </p:sp>
      <p:sp>
        <p:nvSpPr>
          <p:cNvPr id="2977" name="Shape 2977"/>
          <p:cNvSpPr/>
          <p:nvPr/>
        </p:nvSpPr>
        <p:spPr>
          <a:xfrm>
            <a:off x="10490085" y="729718"/>
            <a:ext cx="3403826" cy="430886"/>
          </a:xfrm>
          <a:prstGeom prst="rect">
            <a:avLst/>
          </a:prstGeom>
          <a:noFill/>
          <a:ln>
            <a:noFill/>
          </a:ln>
        </p:spPr>
        <p:txBody>
          <a:bodyPr lIns="0" tIns="0" rIns="0" bIns="0" anchor="ctr" anchorCtr="0">
            <a:noAutofit/>
          </a:bodyPr>
          <a:lstStyle/>
          <a:p>
            <a:pPr marL="0" marR="0" lvl="0" indent="0" algn="ctr" rtl="0">
              <a:spcBef>
                <a:spcPts val="0"/>
              </a:spcBef>
              <a:buSzPct val="25000"/>
              <a:buNone/>
            </a:pPr>
            <a:r>
              <a:rPr lang="id-ID" sz="2800" b="1">
                <a:solidFill>
                  <a:schemeClr val="accent2"/>
                </a:solidFill>
                <a:latin typeface="Roboto" panose="02000000000000000000"/>
                <a:ea typeface="Roboto" panose="02000000000000000000"/>
                <a:cs typeface="Roboto" panose="02000000000000000000"/>
                <a:sym typeface="Roboto" panose="02000000000000000000"/>
              </a:rPr>
              <a:t>AWESOME LAYOUTS</a:t>
            </a:r>
          </a:p>
        </p:txBody>
      </p:sp>
      <p:grpSp>
        <p:nvGrpSpPr>
          <p:cNvPr id="2978" name="Shape 2978"/>
          <p:cNvGrpSpPr/>
          <p:nvPr/>
        </p:nvGrpSpPr>
        <p:grpSpPr>
          <a:xfrm>
            <a:off x="11792054" y="2291139"/>
            <a:ext cx="799891" cy="190500"/>
            <a:chOff x="1942593" y="2781300"/>
            <a:chExt cx="799891" cy="190500"/>
          </a:xfrm>
        </p:grpSpPr>
        <p:sp>
          <p:nvSpPr>
            <p:cNvPr id="2979" name="Shape 2979"/>
            <p:cNvSpPr/>
            <p:nvPr/>
          </p:nvSpPr>
          <p:spPr>
            <a:xfrm>
              <a:off x="1942593" y="2781300"/>
              <a:ext cx="190450" cy="190500"/>
            </a:xfrm>
            <a:prstGeom prst="ellipse">
              <a:avLst/>
            </a:prstGeom>
            <a:solidFill>
              <a:srgbClr val="D8D8D8"/>
            </a:solidFill>
            <a:ln w="25400" cap="flat" cmpd="sng">
              <a:solidFill>
                <a:schemeClr val="dk1">
                  <a:alpha val="0"/>
                </a:schemeClr>
              </a:solidFill>
              <a:prstDash val="solid"/>
              <a:miter/>
              <a:headEnd type="none" w="med" len="med"/>
              <a:tailEnd type="none" w="med" len="med"/>
            </a:ln>
          </p:spPr>
          <p:txBody>
            <a:bodyPr lIns="0" tIns="0" rIns="0" bIns="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80" name="Shape 2980"/>
            <p:cNvSpPr/>
            <p:nvPr/>
          </p:nvSpPr>
          <p:spPr>
            <a:xfrm>
              <a:off x="2247315" y="2781300"/>
              <a:ext cx="190450" cy="190500"/>
            </a:xfrm>
            <a:prstGeom prst="ellipse">
              <a:avLst/>
            </a:prstGeom>
            <a:solidFill>
              <a:srgbClr val="D8D8D8"/>
            </a:solidFill>
            <a:ln w="25400" cap="flat" cmpd="sng">
              <a:solidFill>
                <a:schemeClr val="dk1">
                  <a:alpha val="0"/>
                </a:schemeClr>
              </a:solidFill>
              <a:prstDash val="solid"/>
              <a:miter/>
              <a:headEnd type="none" w="med" len="med"/>
              <a:tailEnd type="none" w="med" len="med"/>
            </a:ln>
          </p:spPr>
          <p:txBody>
            <a:bodyPr lIns="0" tIns="0" rIns="0" bIns="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sp>
          <p:nvSpPr>
            <p:cNvPr id="2981" name="Shape 2981"/>
            <p:cNvSpPr/>
            <p:nvPr/>
          </p:nvSpPr>
          <p:spPr>
            <a:xfrm>
              <a:off x="2552034" y="2781300"/>
              <a:ext cx="190450" cy="190500"/>
            </a:xfrm>
            <a:prstGeom prst="ellipse">
              <a:avLst/>
            </a:prstGeom>
            <a:solidFill>
              <a:srgbClr val="D8D8D8"/>
            </a:solidFill>
            <a:ln w="25400" cap="flat" cmpd="sng">
              <a:solidFill>
                <a:schemeClr val="dk1">
                  <a:alpha val="0"/>
                </a:schemeClr>
              </a:solidFill>
              <a:prstDash val="solid"/>
              <a:miter/>
              <a:headEnd type="none" w="med" len="med"/>
              <a:tailEnd type="none" w="med" len="med"/>
            </a:ln>
          </p:spPr>
          <p:txBody>
            <a:bodyPr lIns="0" tIns="0" rIns="0" bIns="0" anchor="t" anchorCtr="0">
              <a:noAutofit/>
            </a:bodyPr>
            <a:lstStyle/>
            <a:p>
              <a:pPr marL="0" marR="0" lvl="0" indent="0" algn="l" rtl="0">
                <a:spcBef>
                  <a:spcPts val="0"/>
                </a:spcBef>
                <a:buNone/>
              </a:pPr>
              <a:endParaRPr sz="3600">
                <a:solidFill>
                  <a:schemeClr val="dk1"/>
                </a:solidFill>
                <a:latin typeface="Lato" panose="020F0502020204030203"/>
                <a:ea typeface="Lato" panose="020F0502020204030203"/>
                <a:cs typeface="Lato" panose="020F0502020204030203"/>
                <a:sym typeface="Lato" panose="020F0502020204030203"/>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4" name="Straight Connector 113"/>
          <p:cNvCxnSpPr/>
          <p:nvPr/>
        </p:nvCxnSpPr>
        <p:spPr>
          <a:xfrm>
            <a:off x="12170275" y="3815287"/>
            <a:ext cx="0" cy="7723762"/>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15" name="TextBox 114"/>
          <p:cNvSpPr txBox="1"/>
          <p:nvPr/>
        </p:nvSpPr>
        <p:spPr>
          <a:xfrm>
            <a:off x="15802087" y="3460803"/>
            <a:ext cx="3985061" cy="800183"/>
          </a:xfrm>
          <a:prstGeom prst="rect">
            <a:avLst/>
          </a:prstGeom>
          <a:noFill/>
        </p:spPr>
        <p:txBody>
          <a:bodyPr wrap="none" lIns="182843" tIns="91422" rIns="182843" bIns="91422" rtlCol="0">
            <a:spAutoFit/>
          </a:bodyPr>
          <a:lstStyle/>
          <a:p>
            <a:pPr algn="ctr"/>
            <a:r>
              <a:rPr lang="id-ID" sz="4000" dirty="0" smtClean="0">
                <a:latin typeface="Lato Regular"/>
              </a:rPr>
              <a:t>Market Analysis</a:t>
            </a:r>
            <a:endParaRPr lang="id-ID" sz="4000" dirty="0">
              <a:latin typeface="Lato Regular"/>
            </a:endParaRPr>
          </a:p>
        </p:txBody>
      </p:sp>
      <p:sp>
        <p:nvSpPr>
          <p:cNvPr id="61" name="TextBox 60"/>
          <p:cNvSpPr txBox="1"/>
          <p:nvPr/>
        </p:nvSpPr>
        <p:spPr>
          <a:xfrm>
            <a:off x="13485300" y="4404551"/>
            <a:ext cx="8787978" cy="1083337"/>
          </a:xfrm>
          <a:prstGeom prst="rect">
            <a:avLst/>
          </a:prstGeom>
          <a:noFill/>
        </p:spPr>
        <p:txBody>
          <a:bodyPr wrap="square" lIns="219419" tIns="109710" rIns="219419" bIns="109710" rtlCol="0">
            <a:spAutoFit/>
          </a:bodyPr>
          <a:lstStyle/>
          <a:p>
            <a:pPr algn="just"/>
            <a:r>
              <a:rPr lang="en-US" sz="2800" dirty="0">
                <a:latin typeface="Lato Light"/>
                <a:ea typeface="Open Sans Light" panose="020B0306030504020204" pitchFamily="34" charset="0"/>
                <a:cs typeface="Lato Light"/>
              </a:rPr>
              <a:t>Lorem Ipsum has two main statistical methodologies are used in data analysis which summarizes </a:t>
            </a:r>
            <a:r>
              <a:rPr lang="en-US" sz="2800" dirty="0" smtClean="0">
                <a:latin typeface="Lato Light"/>
                <a:ea typeface="Open Sans Light" panose="020B0306030504020204" pitchFamily="34" charset="0"/>
                <a:cs typeface="Lato Light"/>
              </a:rPr>
              <a:t>data.</a:t>
            </a:r>
            <a:endParaRPr lang="en-US" sz="2800" dirty="0">
              <a:latin typeface="Lato Light"/>
              <a:ea typeface="Open Sans Light" panose="020B0306030504020204" pitchFamily="34" charset="0"/>
              <a:cs typeface="Lato Light"/>
            </a:endParaRPr>
          </a:p>
        </p:txBody>
      </p:sp>
      <p:sp>
        <p:nvSpPr>
          <p:cNvPr id="62" name="TextBox 61"/>
          <p:cNvSpPr txBox="1"/>
          <p:nvPr/>
        </p:nvSpPr>
        <p:spPr>
          <a:xfrm>
            <a:off x="13485300" y="5643074"/>
            <a:ext cx="8787978" cy="1083337"/>
          </a:xfrm>
          <a:prstGeom prst="rect">
            <a:avLst/>
          </a:prstGeom>
          <a:noFill/>
        </p:spPr>
        <p:txBody>
          <a:bodyPr wrap="square" lIns="219419" tIns="109710" rIns="219419" bIns="109710" rtlCol="0">
            <a:spAutoFit/>
          </a:bodyPr>
          <a:lstStyle/>
          <a:p>
            <a:pPr algn="just"/>
            <a:r>
              <a:rPr lang="en-US" sz="2800" dirty="0" smtClean="0">
                <a:latin typeface="Lato Light"/>
                <a:ea typeface="Open Sans Light" panose="020B0306030504020204" pitchFamily="34" charset="0"/>
                <a:cs typeface="Lato Light"/>
              </a:rPr>
              <a:t>Lorem Ipsum has two </a:t>
            </a:r>
            <a:r>
              <a:rPr lang="en-US" sz="2800" dirty="0">
                <a:latin typeface="Lato Light"/>
                <a:ea typeface="Open Sans Light" panose="020B0306030504020204" pitchFamily="34" charset="0"/>
                <a:cs typeface="Lato Light"/>
              </a:rPr>
              <a:t>main statistical methodologies are used in data </a:t>
            </a:r>
            <a:r>
              <a:rPr lang="en-US" sz="2800" dirty="0" smtClean="0">
                <a:latin typeface="Lato Light"/>
                <a:ea typeface="Open Sans Light" panose="020B0306030504020204" pitchFamily="34" charset="0"/>
                <a:cs typeface="Lato Light"/>
              </a:rPr>
              <a:t>analysis which </a:t>
            </a:r>
            <a:r>
              <a:rPr lang="en-US" sz="2800" dirty="0">
                <a:latin typeface="Lato Light"/>
                <a:ea typeface="Open Sans Light" panose="020B0306030504020204" pitchFamily="34" charset="0"/>
                <a:cs typeface="Lato Light"/>
              </a:rPr>
              <a:t>summarizes </a:t>
            </a:r>
            <a:r>
              <a:rPr lang="en-US" sz="2800" dirty="0" smtClean="0">
                <a:latin typeface="Lato Light"/>
                <a:ea typeface="Open Sans Light" panose="020B0306030504020204" pitchFamily="34" charset="0"/>
                <a:cs typeface="Lato Light"/>
              </a:rPr>
              <a:t>data.</a:t>
            </a:r>
            <a:endParaRPr lang="en-US" sz="2800" dirty="0">
              <a:latin typeface="Lato Light"/>
              <a:ea typeface="Open Sans Light" panose="020B0306030504020204" pitchFamily="34" charset="0"/>
              <a:cs typeface="Lato Light"/>
            </a:endParaRPr>
          </a:p>
        </p:txBody>
      </p:sp>
      <p:sp>
        <p:nvSpPr>
          <p:cNvPr id="63" name="TextBox 62"/>
          <p:cNvSpPr txBox="1"/>
          <p:nvPr/>
        </p:nvSpPr>
        <p:spPr>
          <a:xfrm>
            <a:off x="13485300" y="6881596"/>
            <a:ext cx="8787978" cy="1083337"/>
          </a:xfrm>
          <a:prstGeom prst="rect">
            <a:avLst/>
          </a:prstGeom>
          <a:noFill/>
        </p:spPr>
        <p:txBody>
          <a:bodyPr wrap="square" lIns="219419" tIns="109710" rIns="219419" bIns="109710" rtlCol="0">
            <a:spAutoFit/>
          </a:bodyPr>
          <a:lstStyle/>
          <a:p>
            <a:pPr algn="just"/>
            <a:r>
              <a:rPr lang="en-US" sz="2800" dirty="0">
                <a:latin typeface="Lato Light"/>
                <a:ea typeface="Open Sans Light" panose="020B0306030504020204" pitchFamily="34" charset="0"/>
                <a:cs typeface="Lato Light"/>
              </a:rPr>
              <a:t>Lorem Ipsum has two main statistical methodologies are used in data analysis which summarizes </a:t>
            </a:r>
            <a:r>
              <a:rPr lang="en-US" sz="2800" dirty="0" smtClean="0">
                <a:latin typeface="Lato Light"/>
                <a:ea typeface="Open Sans Light" panose="020B0306030504020204" pitchFamily="34" charset="0"/>
                <a:cs typeface="Lato Light"/>
              </a:rPr>
              <a:t>data.</a:t>
            </a:r>
            <a:endParaRPr lang="en-US" sz="2800" dirty="0">
              <a:latin typeface="Lato Light"/>
              <a:ea typeface="Open Sans Light" panose="020B0306030504020204" pitchFamily="34" charset="0"/>
              <a:cs typeface="Lato Light"/>
            </a:endParaRPr>
          </a:p>
        </p:txBody>
      </p:sp>
      <p:sp>
        <p:nvSpPr>
          <p:cNvPr id="64" name="TextBox 63"/>
          <p:cNvSpPr txBox="1"/>
          <p:nvPr/>
        </p:nvSpPr>
        <p:spPr>
          <a:xfrm>
            <a:off x="13485300" y="8120121"/>
            <a:ext cx="8787977" cy="1083337"/>
          </a:xfrm>
          <a:prstGeom prst="rect">
            <a:avLst/>
          </a:prstGeom>
          <a:noFill/>
        </p:spPr>
        <p:txBody>
          <a:bodyPr wrap="square" lIns="219419" tIns="109710" rIns="219419" bIns="109710" rtlCol="0">
            <a:spAutoFit/>
          </a:bodyPr>
          <a:lstStyle/>
          <a:p>
            <a:pPr algn="just"/>
            <a:r>
              <a:rPr lang="en-US" sz="2800" dirty="0">
                <a:latin typeface="Lato Light"/>
                <a:ea typeface="Open Sans Light" panose="020B0306030504020204" pitchFamily="34" charset="0"/>
                <a:cs typeface="Lato Light"/>
              </a:rPr>
              <a:t>Lorem Ipsum has two main statistical methodologies are used in data analysis which summarizes </a:t>
            </a:r>
            <a:r>
              <a:rPr lang="en-US" sz="2800" dirty="0" smtClean="0">
                <a:latin typeface="Lato Light"/>
                <a:ea typeface="Open Sans Light" panose="020B0306030504020204" pitchFamily="34" charset="0"/>
                <a:cs typeface="Lato Light"/>
              </a:rPr>
              <a:t>data.</a:t>
            </a:r>
            <a:endParaRPr lang="en-US" sz="2800" dirty="0">
              <a:latin typeface="Lato Light"/>
              <a:ea typeface="Open Sans Light" panose="020B0306030504020204" pitchFamily="34" charset="0"/>
              <a:cs typeface="Lato Light"/>
            </a:endParaRPr>
          </a:p>
        </p:txBody>
      </p:sp>
      <p:sp>
        <p:nvSpPr>
          <p:cNvPr id="65" name="Round Same Side Corner Rectangle 64"/>
          <p:cNvSpPr/>
          <p:nvPr/>
        </p:nvSpPr>
        <p:spPr>
          <a:xfrm rot="10800000" flipH="1">
            <a:off x="13413437" y="5734067"/>
            <a:ext cx="109697" cy="913591"/>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66" name="Round Same Side Corner Rectangle 65"/>
          <p:cNvSpPr/>
          <p:nvPr/>
        </p:nvSpPr>
        <p:spPr>
          <a:xfrm rot="10800000" flipH="1">
            <a:off x="13413437" y="6964281"/>
            <a:ext cx="109697" cy="913591"/>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67" name="Round Same Side Corner Rectangle 66"/>
          <p:cNvSpPr/>
          <p:nvPr/>
        </p:nvSpPr>
        <p:spPr>
          <a:xfrm rot="10800000" flipH="1">
            <a:off x="13413437" y="8194495"/>
            <a:ext cx="109697" cy="913591"/>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91" name="Round Same Side Corner Rectangle 90"/>
          <p:cNvSpPr/>
          <p:nvPr/>
        </p:nvSpPr>
        <p:spPr>
          <a:xfrm rot="10800000" flipH="1">
            <a:off x="13413437" y="4513326"/>
            <a:ext cx="109697" cy="913591"/>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Lato Light"/>
            </a:endParaRPr>
          </a:p>
        </p:txBody>
      </p:sp>
      <p:sp>
        <p:nvSpPr>
          <p:cNvPr id="92" name="Rectangle 91"/>
          <p:cNvSpPr/>
          <p:nvPr/>
        </p:nvSpPr>
        <p:spPr>
          <a:xfrm>
            <a:off x="16268851" y="10596951"/>
            <a:ext cx="1525568" cy="883282"/>
          </a:xfrm>
          <a:prstGeom prst="rect">
            <a:avLst/>
          </a:prstGeom>
        </p:spPr>
        <p:txBody>
          <a:bodyPr wrap="none" lIns="219419" tIns="109710" rIns="219419" bIns="109710">
            <a:spAutoFit/>
          </a:bodyPr>
          <a:lstStyle/>
          <a:p>
            <a:pPr algn="ctr"/>
            <a:r>
              <a:rPr lang="en-US" sz="4300" b="1" dirty="0">
                <a:latin typeface="Lato Regular"/>
                <a:ea typeface="Open Sans Light" panose="020B0306030504020204" pitchFamily="34" charset="0"/>
                <a:cs typeface="Lato Regular"/>
              </a:rPr>
              <a:t>4</a:t>
            </a:r>
            <a:r>
              <a:rPr lang="en-US" sz="4300" b="1" dirty="0" smtClean="0">
                <a:latin typeface="Lato Regular"/>
                <a:ea typeface="Open Sans Light" panose="020B0306030504020204" pitchFamily="34" charset="0"/>
                <a:cs typeface="Lato Regular"/>
              </a:rPr>
              <a:t>7%</a:t>
            </a:r>
            <a:endParaRPr lang="en-US" sz="4300" b="1" dirty="0">
              <a:latin typeface="Lato Regular"/>
              <a:ea typeface="Open Sans Light" panose="020B0306030504020204" pitchFamily="34" charset="0"/>
              <a:cs typeface="Lato Regular"/>
            </a:endParaRPr>
          </a:p>
        </p:txBody>
      </p:sp>
      <p:sp>
        <p:nvSpPr>
          <p:cNvPr id="93" name="Rectangle 92"/>
          <p:cNvSpPr/>
          <p:nvPr/>
        </p:nvSpPr>
        <p:spPr>
          <a:xfrm>
            <a:off x="19900077" y="10596951"/>
            <a:ext cx="1525568" cy="883282"/>
          </a:xfrm>
          <a:prstGeom prst="rect">
            <a:avLst/>
          </a:prstGeom>
        </p:spPr>
        <p:txBody>
          <a:bodyPr wrap="none" lIns="219419" tIns="109710" rIns="219419" bIns="109710">
            <a:spAutoFit/>
          </a:bodyPr>
          <a:lstStyle/>
          <a:p>
            <a:pPr algn="ctr"/>
            <a:r>
              <a:rPr lang="en-US" sz="4300" b="1" dirty="0" smtClean="0">
                <a:latin typeface="Lato Regular"/>
                <a:ea typeface="Open Sans Light" panose="020B0306030504020204" pitchFamily="34" charset="0"/>
                <a:cs typeface="Lato Regular"/>
              </a:rPr>
              <a:t>86%</a:t>
            </a:r>
            <a:endParaRPr lang="en-US" sz="4300" b="1" dirty="0">
              <a:latin typeface="Lato Regular"/>
              <a:ea typeface="Open Sans Light" panose="020B0306030504020204" pitchFamily="34" charset="0"/>
              <a:cs typeface="Lato Regular"/>
            </a:endParaRPr>
          </a:p>
        </p:txBody>
      </p:sp>
      <p:sp>
        <p:nvSpPr>
          <p:cNvPr id="94" name="Rectangle 93"/>
          <p:cNvSpPr/>
          <p:nvPr/>
        </p:nvSpPr>
        <p:spPr>
          <a:xfrm>
            <a:off x="14426535" y="10596951"/>
            <a:ext cx="1525568" cy="883282"/>
          </a:xfrm>
          <a:prstGeom prst="rect">
            <a:avLst/>
          </a:prstGeom>
        </p:spPr>
        <p:txBody>
          <a:bodyPr wrap="none" lIns="219419" tIns="109710" rIns="219419" bIns="109710">
            <a:spAutoFit/>
          </a:bodyPr>
          <a:lstStyle/>
          <a:p>
            <a:pPr algn="ctr"/>
            <a:r>
              <a:rPr lang="en-US" sz="4300" b="1" dirty="0">
                <a:latin typeface="Lato Regular"/>
                <a:ea typeface="Open Sans Light" panose="020B0306030504020204" pitchFamily="34" charset="0"/>
                <a:cs typeface="Lato Regular"/>
              </a:rPr>
              <a:t>3</a:t>
            </a:r>
            <a:r>
              <a:rPr lang="en-US" sz="4300" b="1" dirty="0" smtClean="0">
                <a:latin typeface="Lato Regular"/>
                <a:ea typeface="Open Sans Light" panose="020B0306030504020204" pitchFamily="34" charset="0"/>
                <a:cs typeface="Lato Regular"/>
              </a:rPr>
              <a:t>7%</a:t>
            </a:r>
            <a:endParaRPr lang="en-US" sz="4300" b="1" dirty="0">
              <a:latin typeface="Lato Regular"/>
              <a:ea typeface="Open Sans Light" panose="020B0306030504020204" pitchFamily="34" charset="0"/>
              <a:cs typeface="Lato Regular"/>
            </a:endParaRPr>
          </a:p>
        </p:txBody>
      </p:sp>
      <p:grpSp>
        <p:nvGrpSpPr>
          <p:cNvPr id="8" name="Group 7"/>
          <p:cNvGrpSpPr/>
          <p:nvPr/>
        </p:nvGrpSpPr>
        <p:grpSpPr>
          <a:xfrm>
            <a:off x="2283629" y="2663271"/>
            <a:ext cx="8462739" cy="9606465"/>
            <a:chOff x="2239069" y="2908351"/>
            <a:chExt cx="8462739" cy="9606465"/>
          </a:xfrm>
        </p:grpSpPr>
        <p:sp>
          <p:nvSpPr>
            <p:cNvPr id="80" name="Freeform 131"/>
            <p:cNvSpPr>
              <a:spLocks noChangeArrowheads="1"/>
            </p:cNvSpPr>
            <p:nvPr/>
          </p:nvSpPr>
          <p:spPr bwMode="auto">
            <a:xfrm>
              <a:off x="2239069" y="9900760"/>
              <a:ext cx="1670829" cy="2614056"/>
            </a:xfrm>
            <a:custGeom>
              <a:avLst/>
              <a:gdLst>
                <a:gd name="T0" fmla="*/ 2630 w 3868"/>
                <a:gd name="T1" fmla="*/ 5613 h 6049"/>
                <a:gd name="T2" fmla="*/ 2668 w 3868"/>
                <a:gd name="T3" fmla="*/ 5838 h 6049"/>
                <a:gd name="T4" fmla="*/ 2788 w 3868"/>
                <a:gd name="T5" fmla="*/ 5351 h 6049"/>
                <a:gd name="T6" fmla="*/ 2211 w 3868"/>
                <a:gd name="T7" fmla="*/ 6040 h 6049"/>
                <a:gd name="T8" fmla="*/ 2083 w 3868"/>
                <a:gd name="T9" fmla="*/ 5778 h 6049"/>
                <a:gd name="T10" fmla="*/ 1836 w 3868"/>
                <a:gd name="T11" fmla="*/ 5771 h 6049"/>
                <a:gd name="T12" fmla="*/ 1236 w 3868"/>
                <a:gd name="T13" fmla="*/ 4174 h 6049"/>
                <a:gd name="T14" fmla="*/ 1401 w 3868"/>
                <a:gd name="T15" fmla="*/ 3905 h 6049"/>
                <a:gd name="T16" fmla="*/ 1709 w 3868"/>
                <a:gd name="T17" fmla="*/ 3402 h 6049"/>
                <a:gd name="T18" fmla="*/ 2024 w 3868"/>
                <a:gd name="T19" fmla="*/ 3013 h 6049"/>
                <a:gd name="T20" fmla="*/ 1889 w 3868"/>
                <a:gd name="T21" fmla="*/ 3140 h 6049"/>
                <a:gd name="T22" fmla="*/ 1641 w 3868"/>
                <a:gd name="T23" fmla="*/ 3395 h 6049"/>
                <a:gd name="T24" fmla="*/ 1604 w 3868"/>
                <a:gd name="T25" fmla="*/ 3283 h 6049"/>
                <a:gd name="T26" fmla="*/ 1784 w 3868"/>
                <a:gd name="T27" fmla="*/ 2953 h 6049"/>
                <a:gd name="T28" fmla="*/ 1064 w 3868"/>
                <a:gd name="T29" fmla="*/ 2031 h 6049"/>
                <a:gd name="T30" fmla="*/ 1401 w 3868"/>
                <a:gd name="T31" fmla="*/ 1814 h 6049"/>
                <a:gd name="T32" fmla="*/ 1656 w 3868"/>
                <a:gd name="T33" fmla="*/ 1664 h 6049"/>
                <a:gd name="T34" fmla="*/ 2068 w 3868"/>
                <a:gd name="T35" fmla="*/ 1379 h 6049"/>
                <a:gd name="T36" fmla="*/ 2623 w 3868"/>
                <a:gd name="T37" fmla="*/ 1094 h 6049"/>
                <a:gd name="T38" fmla="*/ 3500 w 3868"/>
                <a:gd name="T39" fmla="*/ 1477 h 6049"/>
                <a:gd name="T40" fmla="*/ 3627 w 3868"/>
                <a:gd name="T41" fmla="*/ 2024 h 6049"/>
                <a:gd name="T42" fmla="*/ 3867 w 3868"/>
                <a:gd name="T43" fmla="*/ 2428 h 6049"/>
                <a:gd name="T44" fmla="*/ 3500 w 3868"/>
                <a:gd name="T45" fmla="*/ 2938 h 6049"/>
                <a:gd name="T46" fmla="*/ 3223 w 3868"/>
                <a:gd name="T47" fmla="*/ 3867 h 6049"/>
                <a:gd name="T48" fmla="*/ 2975 w 3868"/>
                <a:gd name="T49" fmla="*/ 4504 h 6049"/>
                <a:gd name="T50" fmla="*/ 2743 w 3868"/>
                <a:gd name="T51" fmla="*/ 4714 h 6049"/>
                <a:gd name="T52" fmla="*/ 2458 w 3868"/>
                <a:gd name="T53" fmla="*/ 4534 h 6049"/>
                <a:gd name="T54" fmla="*/ 2376 w 3868"/>
                <a:gd name="T55" fmla="*/ 4294 h 6049"/>
                <a:gd name="T56" fmla="*/ 2218 w 3868"/>
                <a:gd name="T57" fmla="*/ 4279 h 6049"/>
                <a:gd name="T58" fmla="*/ 2173 w 3868"/>
                <a:gd name="T59" fmla="*/ 4811 h 6049"/>
                <a:gd name="T60" fmla="*/ 1701 w 3868"/>
                <a:gd name="T61" fmla="*/ 4496 h 6049"/>
                <a:gd name="T62" fmla="*/ 1769 w 3868"/>
                <a:gd name="T63" fmla="*/ 3935 h 6049"/>
                <a:gd name="T64" fmla="*/ 1994 w 3868"/>
                <a:gd name="T65" fmla="*/ 3432 h 6049"/>
                <a:gd name="T66" fmla="*/ 2271 w 3868"/>
                <a:gd name="T67" fmla="*/ 2870 h 6049"/>
                <a:gd name="T68" fmla="*/ 2256 w 3868"/>
                <a:gd name="T69" fmla="*/ 2706 h 6049"/>
                <a:gd name="T70" fmla="*/ 1964 w 3868"/>
                <a:gd name="T71" fmla="*/ 2166 h 6049"/>
                <a:gd name="T72" fmla="*/ 1799 w 3868"/>
                <a:gd name="T73" fmla="*/ 2541 h 6049"/>
                <a:gd name="T74" fmla="*/ 1739 w 3868"/>
                <a:gd name="T75" fmla="*/ 2773 h 6049"/>
                <a:gd name="T76" fmla="*/ 1342 w 3868"/>
                <a:gd name="T77" fmla="*/ 2780 h 6049"/>
                <a:gd name="T78" fmla="*/ 1304 w 3868"/>
                <a:gd name="T79" fmla="*/ 2278 h 6049"/>
                <a:gd name="T80" fmla="*/ 1484 w 3868"/>
                <a:gd name="T81" fmla="*/ 2451 h 6049"/>
                <a:gd name="T82" fmla="*/ 1282 w 3868"/>
                <a:gd name="T83" fmla="*/ 2166 h 6049"/>
                <a:gd name="T84" fmla="*/ 1019 w 3868"/>
                <a:gd name="T85" fmla="*/ 1746 h 6049"/>
                <a:gd name="T86" fmla="*/ 884 w 3868"/>
                <a:gd name="T87" fmla="*/ 1986 h 6049"/>
                <a:gd name="T88" fmla="*/ 1027 w 3868"/>
                <a:gd name="T89" fmla="*/ 1904 h 6049"/>
                <a:gd name="T90" fmla="*/ 382 w 3868"/>
                <a:gd name="T91" fmla="*/ 2511 h 6049"/>
                <a:gd name="T92" fmla="*/ 525 w 3868"/>
                <a:gd name="T93" fmla="*/ 2353 h 6049"/>
                <a:gd name="T94" fmla="*/ 480 w 3868"/>
                <a:gd name="T95" fmla="*/ 2533 h 6049"/>
                <a:gd name="T96" fmla="*/ 247 w 3868"/>
                <a:gd name="T97" fmla="*/ 2563 h 6049"/>
                <a:gd name="T98" fmla="*/ 255 w 3868"/>
                <a:gd name="T99" fmla="*/ 2683 h 6049"/>
                <a:gd name="T100" fmla="*/ 165 w 3868"/>
                <a:gd name="T101" fmla="*/ 2870 h 6049"/>
                <a:gd name="T102" fmla="*/ 0 w 3868"/>
                <a:gd name="T103" fmla="*/ 2818 h 6049"/>
                <a:gd name="T104" fmla="*/ 1207 w 3868"/>
                <a:gd name="T105" fmla="*/ 1169 h 6049"/>
                <a:gd name="T106" fmla="*/ 1229 w 3868"/>
                <a:gd name="T107" fmla="*/ 1372 h 6049"/>
                <a:gd name="T108" fmla="*/ 832 w 3868"/>
                <a:gd name="T109" fmla="*/ 83 h 6049"/>
                <a:gd name="T110" fmla="*/ 742 w 3868"/>
                <a:gd name="T111" fmla="*/ 465 h 6049"/>
                <a:gd name="T112" fmla="*/ 712 w 3868"/>
                <a:gd name="T113" fmla="*/ 555 h 6049"/>
                <a:gd name="T114" fmla="*/ 712 w 3868"/>
                <a:gd name="T115" fmla="*/ 825 h 6049"/>
                <a:gd name="T116" fmla="*/ 862 w 3868"/>
                <a:gd name="T117" fmla="*/ 442 h 6049"/>
                <a:gd name="T118" fmla="*/ 974 w 3868"/>
                <a:gd name="T119" fmla="*/ 105 h 6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68" h="6049">
                  <a:moveTo>
                    <a:pt x="2773" y="5261"/>
                  </a:moveTo>
                  <a:lnTo>
                    <a:pt x="2773" y="5261"/>
                  </a:lnTo>
                  <a:cubicBezTo>
                    <a:pt x="2758" y="5268"/>
                    <a:pt x="2758" y="5276"/>
                    <a:pt x="2743" y="5284"/>
                  </a:cubicBezTo>
                  <a:cubicBezTo>
                    <a:pt x="2736" y="5291"/>
                    <a:pt x="2720" y="5291"/>
                    <a:pt x="2720" y="5298"/>
                  </a:cubicBezTo>
                  <a:cubicBezTo>
                    <a:pt x="2720" y="5313"/>
                    <a:pt x="2728" y="5313"/>
                    <a:pt x="2728" y="5328"/>
                  </a:cubicBezTo>
                  <a:cubicBezTo>
                    <a:pt x="2728" y="5336"/>
                    <a:pt x="2720" y="5336"/>
                    <a:pt x="2720" y="5343"/>
                  </a:cubicBezTo>
                  <a:cubicBezTo>
                    <a:pt x="2713" y="5351"/>
                    <a:pt x="2713" y="5358"/>
                    <a:pt x="2706" y="5366"/>
                  </a:cubicBezTo>
                  <a:cubicBezTo>
                    <a:pt x="2698" y="5381"/>
                    <a:pt x="2698" y="5388"/>
                    <a:pt x="2690" y="5396"/>
                  </a:cubicBezTo>
                  <a:cubicBezTo>
                    <a:pt x="2690" y="5403"/>
                    <a:pt x="2676" y="5411"/>
                    <a:pt x="2676" y="5418"/>
                  </a:cubicBezTo>
                  <a:cubicBezTo>
                    <a:pt x="2660" y="5441"/>
                    <a:pt x="2653" y="5448"/>
                    <a:pt x="2653" y="5471"/>
                  </a:cubicBezTo>
                  <a:cubicBezTo>
                    <a:pt x="2653" y="5478"/>
                    <a:pt x="2646" y="5478"/>
                    <a:pt x="2646" y="5486"/>
                  </a:cubicBezTo>
                  <a:cubicBezTo>
                    <a:pt x="2646" y="5538"/>
                    <a:pt x="2646" y="5538"/>
                    <a:pt x="2646" y="5538"/>
                  </a:cubicBezTo>
                  <a:cubicBezTo>
                    <a:pt x="2646" y="5546"/>
                    <a:pt x="2646" y="5553"/>
                    <a:pt x="2646" y="5561"/>
                  </a:cubicBezTo>
                  <a:cubicBezTo>
                    <a:pt x="2646" y="5568"/>
                    <a:pt x="2646" y="5576"/>
                    <a:pt x="2638" y="5591"/>
                  </a:cubicBezTo>
                  <a:cubicBezTo>
                    <a:pt x="2638" y="5598"/>
                    <a:pt x="2630" y="5606"/>
                    <a:pt x="2630" y="5613"/>
                  </a:cubicBezTo>
                  <a:cubicBezTo>
                    <a:pt x="2623" y="5628"/>
                    <a:pt x="2623" y="5636"/>
                    <a:pt x="2616" y="5651"/>
                  </a:cubicBezTo>
                  <a:cubicBezTo>
                    <a:pt x="2608" y="5666"/>
                    <a:pt x="2601" y="5673"/>
                    <a:pt x="2586" y="5688"/>
                  </a:cubicBezTo>
                  <a:cubicBezTo>
                    <a:pt x="2578" y="5695"/>
                    <a:pt x="2578" y="5703"/>
                    <a:pt x="2563" y="5718"/>
                  </a:cubicBezTo>
                  <a:cubicBezTo>
                    <a:pt x="2556" y="5725"/>
                    <a:pt x="2548" y="5725"/>
                    <a:pt x="2548" y="5733"/>
                  </a:cubicBezTo>
                  <a:cubicBezTo>
                    <a:pt x="2541" y="5733"/>
                    <a:pt x="2541" y="5741"/>
                    <a:pt x="2541" y="5741"/>
                  </a:cubicBezTo>
                  <a:cubicBezTo>
                    <a:pt x="2556" y="5808"/>
                    <a:pt x="2556" y="5808"/>
                    <a:pt x="2556" y="5808"/>
                  </a:cubicBezTo>
                  <a:cubicBezTo>
                    <a:pt x="2556" y="5815"/>
                    <a:pt x="2556" y="5823"/>
                    <a:pt x="2556" y="5838"/>
                  </a:cubicBezTo>
                  <a:cubicBezTo>
                    <a:pt x="2548" y="5845"/>
                    <a:pt x="2548" y="5853"/>
                    <a:pt x="2548" y="5860"/>
                  </a:cubicBezTo>
                  <a:cubicBezTo>
                    <a:pt x="2548" y="5860"/>
                    <a:pt x="2548" y="5860"/>
                    <a:pt x="2548" y="5868"/>
                  </a:cubicBezTo>
                  <a:cubicBezTo>
                    <a:pt x="2556" y="5868"/>
                    <a:pt x="2556" y="5875"/>
                    <a:pt x="2563" y="5875"/>
                  </a:cubicBezTo>
                  <a:cubicBezTo>
                    <a:pt x="2563" y="5883"/>
                    <a:pt x="2563" y="5890"/>
                    <a:pt x="2571" y="5898"/>
                  </a:cubicBezTo>
                  <a:cubicBezTo>
                    <a:pt x="2578" y="5883"/>
                    <a:pt x="2578" y="5868"/>
                    <a:pt x="2593" y="5868"/>
                  </a:cubicBezTo>
                  <a:cubicBezTo>
                    <a:pt x="2616" y="5860"/>
                    <a:pt x="2630" y="5860"/>
                    <a:pt x="2646" y="5860"/>
                  </a:cubicBezTo>
                  <a:cubicBezTo>
                    <a:pt x="2668" y="5860"/>
                    <a:pt x="2668" y="5860"/>
                    <a:pt x="2668" y="5860"/>
                  </a:cubicBezTo>
                  <a:cubicBezTo>
                    <a:pt x="2668" y="5853"/>
                    <a:pt x="2668" y="5845"/>
                    <a:pt x="2668" y="5838"/>
                  </a:cubicBezTo>
                  <a:cubicBezTo>
                    <a:pt x="2676" y="5830"/>
                    <a:pt x="2668" y="5823"/>
                    <a:pt x="2676" y="5808"/>
                  </a:cubicBezTo>
                  <a:cubicBezTo>
                    <a:pt x="2676" y="5801"/>
                    <a:pt x="2683" y="5793"/>
                    <a:pt x="2683" y="5778"/>
                  </a:cubicBezTo>
                  <a:cubicBezTo>
                    <a:pt x="2683" y="5771"/>
                    <a:pt x="2676" y="5771"/>
                    <a:pt x="2668" y="5763"/>
                  </a:cubicBezTo>
                  <a:cubicBezTo>
                    <a:pt x="2668" y="5763"/>
                    <a:pt x="2668" y="5755"/>
                    <a:pt x="2668" y="5748"/>
                  </a:cubicBezTo>
                  <a:cubicBezTo>
                    <a:pt x="2668" y="5733"/>
                    <a:pt x="2676" y="5725"/>
                    <a:pt x="2683" y="5711"/>
                  </a:cubicBezTo>
                  <a:cubicBezTo>
                    <a:pt x="2690" y="5703"/>
                    <a:pt x="2690" y="5695"/>
                    <a:pt x="2690" y="5681"/>
                  </a:cubicBezTo>
                  <a:cubicBezTo>
                    <a:pt x="2698" y="5658"/>
                    <a:pt x="2698" y="5636"/>
                    <a:pt x="2720" y="5628"/>
                  </a:cubicBezTo>
                  <a:cubicBezTo>
                    <a:pt x="2728" y="5621"/>
                    <a:pt x="2736" y="5621"/>
                    <a:pt x="2743" y="5613"/>
                  </a:cubicBezTo>
                  <a:cubicBezTo>
                    <a:pt x="2750" y="5606"/>
                    <a:pt x="2743" y="5591"/>
                    <a:pt x="2750" y="5583"/>
                  </a:cubicBezTo>
                  <a:cubicBezTo>
                    <a:pt x="2750" y="5576"/>
                    <a:pt x="2758" y="5576"/>
                    <a:pt x="2766" y="5568"/>
                  </a:cubicBezTo>
                  <a:cubicBezTo>
                    <a:pt x="2773" y="5553"/>
                    <a:pt x="2773" y="5546"/>
                    <a:pt x="2773" y="5531"/>
                  </a:cubicBezTo>
                  <a:cubicBezTo>
                    <a:pt x="2773" y="5516"/>
                    <a:pt x="2773" y="5508"/>
                    <a:pt x="2773" y="5493"/>
                  </a:cubicBezTo>
                  <a:cubicBezTo>
                    <a:pt x="2773" y="5471"/>
                    <a:pt x="2780" y="5463"/>
                    <a:pt x="2780" y="5441"/>
                  </a:cubicBezTo>
                  <a:cubicBezTo>
                    <a:pt x="2788" y="5426"/>
                    <a:pt x="2788" y="5418"/>
                    <a:pt x="2788" y="5403"/>
                  </a:cubicBezTo>
                  <a:cubicBezTo>
                    <a:pt x="2788" y="5351"/>
                    <a:pt x="2788" y="5351"/>
                    <a:pt x="2788" y="5351"/>
                  </a:cubicBezTo>
                  <a:cubicBezTo>
                    <a:pt x="2788" y="5343"/>
                    <a:pt x="2788" y="5343"/>
                    <a:pt x="2795" y="5336"/>
                  </a:cubicBezTo>
                  <a:cubicBezTo>
                    <a:pt x="2795" y="5328"/>
                    <a:pt x="2795" y="5321"/>
                    <a:pt x="2795" y="5306"/>
                  </a:cubicBezTo>
                  <a:cubicBezTo>
                    <a:pt x="2795" y="5298"/>
                    <a:pt x="2795" y="5291"/>
                    <a:pt x="2788" y="5284"/>
                  </a:cubicBezTo>
                  <a:cubicBezTo>
                    <a:pt x="2788" y="5276"/>
                    <a:pt x="2780" y="5268"/>
                    <a:pt x="2773" y="5261"/>
                  </a:cubicBezTo>
                  <a:close/>
                  <a:moveTo>
                    <a:pt x="1994" y="5845"/>
                  </a:moveTo>
                  <a:lnTo>
                    <a:pt x="1994" y="5845"/>
                  </a:lnTo>
                  <a:cubicBezTo>
                    <a:pt x="1994" y="5853"/>
                    <a:pt x="2001" y="5853"/>
                    <a:pt x="2008" y="5860"/>
                  </a:cubicBezTo>
                  <a:cubicBezTo>
                    <a:pt x="2016" y="5868"/>
                    <a:pt x="2016" y="5875"/>
                    <a:pt x="2016" y="5890"/>
                  </a:cubicBezTo>
                  <a:cubicBezTo>
                    <a:pt x="2016" y="5905"/>
                    <a:pt x="2024" y="5913"/>
                    <a:pt x="2024" y="5928"/>
                  </a:cubicBezTo>
                  <a:cubicBezTo>
                    <a:pt x="2031" y="5958"/>
                    <a:pt x="2038" y="5973"/>
                    <a:pt x="2054" y="5995"/>
                  </a:cubicBezTo>
                  <a:cubicBezTo>
                    <a:pt x="2061" y="6010"/>
                    <a:pt x="2054" y="6025"/>
                    <a:pt x="2068" y="6033"/>
                  </a:cubicBezTo>
                  <a:cubicBezTo>
                    <a:pt x="2083" y="6040"/>
                    <a:pt x="2091" y="6033"/>
                    <a:pt x="2106" y="6040"/>
                  </a:cubicBezTo>
                  <a:cubicBezTo>
                    <a:pt x="2113" y="6040"/>
                    <a:pt x="2121" y="6040"/>
                    <a:pt x="2128" y="6040"/>
                  </a:cubicBezTo>
                  <a:cubicBezTo>
                    <a:pt x="2151" y="6048"/>
                    <a:pt x="2158" y="6048"/>
                    <a:pt x="2181" y="6048"/>
                  </a:cubicBezTo>
                  <a:cubicBezTo>
                    <a:pt x="2196" y="6048"/>
                    <a:pt x="2203" y="6040"/>
                    <a:pt x="2211" y="6040"/>
                  </a:cubicBezTo>
                  <a:cubicBezTo>
                    <a:pt x="2226" y="6040"/>
                    <a:pt x="2226" y="6033"/>
                    <a:pt x="2233" y="6033"/>
                  </a:cubicBezTo>
                  <a:cubicBezTo>
                    <a:pt x="2248" y="6025"/>
                    <a:pt x="2256" y="6018"/>
                    <a:pt x="2263" y="6010"/>
                  </a:cubicBezTo>
                  <a:cubicBezTo>
                    <a:pt x="2271" y="6003"/>
                    <a:pt x="2278" y="5988"/>
                    <a:pt x="2286" y="5980"/>
                  </a:cubicBezTo>
                  <a:cubicBezTo>
                    <a:pt x="2293" y="5965"/>
                    <a:pt x="2308" y="5950"/>
                    <a:pt x="2316" y="5935"/>
                  </a:cubicBezTo>
                  <a:cubicBezTo>
                    <a:pt x="2316" y="5920"/>
                    <a:pt x="2316" y="5905"/>
                    <a:pt x="2323" y="5890"/>
                  </a:cubicBezTo>
                  <a:cubicBezTo>
                    <a:pt x="2323" y="5883"/>
                    <a:pt x="2323" y="5875"/>
                    <a:pt x="2323" y="5868"/>
                  </a:cubicBezTo>
                  <a:cubicBezTo>
                    <a:pt x="2323" y="5838"/>
                    <a:pt x="2323" y="5838"/>
                    <a:pt x="2323" y="5838"/>
                  </a:cubicBezTo>
                  <a:cubicBezTo>
                    <a:pt x="2316" y="5838"/>
                    <a:pt x="2308" y="5838"/>
                    <a:pt x="2293" y="5838"/>
                  </a:cubicBezTo>
                  <a:cubicBezTo>
                    <a:pt x="2286" y="5838"/>
                    <a:pt x="2278" y="5830"/>
                    <a:pt x="2271" y="5823"/>
                  </a:cubicBezTo>
                  <a:cubicBezTo>
                    <a:pt x="2263" y="5815"/>
                    <a:pt x="2263" y="5815"/>
                    <a:pt x="2256" y="5808"/>
                  </a:cubicBezTo>
                  <a:cubicBezTo>
                    <a:pt x="2233" y="5801"/>
                    <a:pt x="2226" y="5793"/>
                    <a:pt x="2211" y="5778"/>
                  </a:cubicBezTo>
                  <a:cubicBezTo>
                    <a:pt x="2196" y="5771"/>
                    <a:pt x="2196" y="5763"/>
                    <a:pt x="2181" y="5755"/>
                  </a:cubicBezTo>
                  <a:cubicBezTo>
                    <a:pt x="2166" y="5755"/>
                    <a:pt x="2158" y="5755"/>
                    <a:pt x="2151" y="5755"/>
                  </a:cubicBezTo>
                  <a:cubicBezTo>
                    <a:pt x="2136" y="5755"/>
                    <a:pt x="2128" y="5748"/>
                    <a:pt x="2113" y="5748"/>
                  </a:cubicBezTo>
                  <a:cubicBezTo>
                    <a:pt x="2098" y="5748"/>
                    <a:pt x="2098" y="5763"/>
                    <a:pt x="2083" y="5778"/>
                  </a:cubicBezTo>
                  <a:cubicBezTo>
                    <a:pt x="2083" y="5785"/>
                    <a:pt x="2083" y="5785"/>
                    <a:pt x="2083" y="5785"/>
                  </a:cubicBezTo>
                  <a:cubicBezTo>
                    <a:pt x="2076" y="5793"/>
                    <a:pt x="2068" y="5801"/>
                    <a:pt x="2068" y="5808"/>
                  </a:cubicBezTo>
                  <a:cubicBezTo>
                    <a:pt x="2061" y="5823"/>
                    <a:pt x="2054" y="5823"/>
                    <a:pt x="2038" y="5823"/>
                  </a:cubicBezTo>
                  <a:cubicBezTo>
                    <a:pt x="2031" y="5830"/>
                    <a:pt x="2031" y="5830"/>
                    <a:pt x="2024" y="5830"/>
                  </a:cubicBezTo>
                  <a:cubicBezTo>
                    <a:pt x="2008" y="5838"/>
                    <a:pt x="1994" y="5838"/>
                    <a:pt x="1994" y="5845"/>
                  </a:cubicBezTo>
                  <a:close/>
                  <a:moveTo>
                    <a:pt x="1746" y="5703"/>
                  </a:moveTo>
                  <a:lnTo>
                    <a:pt x="1746" y="5703"/>
                  </a:lnTo>
                  <a:cubicBezTo>
                    <a:pt x="1739" y="5711"/>
                    <a:pt x="1739" y="5711"/>
                    <a:pt x="1739" y="5718"/>
                  </a:cubicBezTo>
                  <a:cubicBezTo>
                    <a:pt x="1739" y="5725"/>
                    <a:pt x="1746" y="5733"/>
                    <a:pt x="1754" y="5733"/>
                  </a:cubicBezTo>
                  <a:cubicBezTo>
                    <a:pt x="1761" y="5741"/>
                    <a:pt x="1769" y="5748"/>
                    <a:pt x="1776" y="5755"/>
                  </a:cubicBezTo>
                  <a:cubicBezTo>
                    <a:pt x="1776" y="5763"/>
                    <a:pt x="1776" y="5763"/>
                    <a:pt x="1784" y="5763"/>
                  </a:cubicBezTo>
                  <a:cubicBezTo>
                    <a:pt x="1784" y="5771"/>
                    <a:pt x="1791" y="5771"/>
                    <a:pt x="1799" y="5778"/>
                  </a:cubicBezTo>
                  <a:cubicBezTo>
                    <a:pt x="1806" y="5785"/>
                    <a:pt x="1806" y="5793"/>
                    <a:pt x="1814" y="5793"/>
                  </a:cubicBezTo>
                  <a:cubicBezTo>
                    <a:pt x="1814" y="5793"/>
                    <a:pt x="1814" y="5793"/>
                    <a:pt x="1821" y="5785"/>
                  </a:cubicBezTo>
                  <a:cubicBezTo>
                    <a:pt x="1829" y="5785"/>
                    <a:pt x="1829" y="5771"/>
                    <a:pt x="1836" y="5771"/>
                  </a:cubicBezTo>
                  <a:cubicBezTo>
                    <a:pt x="1844" y="5771"/>
                    <a:pt x="1851" y="5771"/>
                    <a:pt x="1859" y="5763"/>
                  </a:cubicBezTo>
                  <a:cubicBezTo>
                    <a:pt x="1851" y="5755"/>
                    <a:pt x="1844" y="5755"/>
                    <a:pt x="1836" y="5748"/>
                  </a:cubicBezTo>
                  <a:cubicBezTo>
                    <a:pt x="1821" y="5741"/>
                    <a:pt x="1821" y="5718"/>
                    <a:pt x="1806" y="5718"/>
                  </a:cubicBezTo>
                  <a:cubicBezTo>
                    <a:pt x="1799" y="5718"/>
                    <a:pt x="1791" y="5725"/>
                    <a:pt x="1784" y="5718"/>
                  </a:cubicBezTo>
                  <a:cubicBezTo>
                    <a:pt x="1769" y="5718"/>
                    <a:pt x="1761" y="5711"/>
                    <a:pt x="1746" y="5703"/>
                  </a:cubicBezTo>
                  <a:close/>
                  <a:moveTo>
                    <a:pt x="1319" y="4009"/>
                  </a:moveTo>
                  <a:lnTo>
                    <a:pt x="1319" y="4009"/>
                  </a:lnTo>
                  <a:cubicBezTo>
                    <a:pt x="1304" y="4039"/>
                    <a:pt x="1282" y="4039"/>
                    <a:pt x="1252" y="4054"/>
                  </a:cubicBezTo>
                  <a:cubicBezTo>
                    <a:pt x="1244" y="4054"/>
                    <a:pt x="1236" y="4054"/>
                    <a:pt x="1229" y="4069"/>
                  </a:cubicBezTo>
                  <a:cubicBezTo>
                    <a:pt x="1222" y="4084"/>
                    <a:pt x="1214" y="4092"/>
                    <a:pt x="1207" y="4114"/>
                  </a:cubicBezTo>
                  <a:cubicBezTo>
                    <a:pt x="1199" y="4122"/>
                    <a:pt x="1207" y="4137"/>
                    <a:pt x="1192" y="4144"/>
                  </a:cubicBezTo>
                  <a:cubicBezTo>
                    <a:pt x="1192" y="4152"/>
                    <a:pt x="1184" y="4159"/>
                    <a:pt x="1177" y="4159"/>
                  </a:cubicBezTo>
                  <a:cubicBezTo>
                    <a:pt x="1184" y="4167"/>
                    <a:pt x="1184" y="4174"/>
                    <a:pt x="1192" y="4182"/>
                  </a:cubicBezTo>
                  <a:cubicBezTo>
                    <a:pt x="1199" y="4189"/>
                    <a:pt x="1207" y="4197"/>
                    <a:pt x="1214" y="4197"/>
                  </a:cubicBezTo>
                  <a:cubicBezTo>
                    <a:pt x="1222" y="4197"/>
                    <a:pt x="1229" y="4189"/>
                    <a:pt x="1236" y="4174"/>
                  </a:cubicBezTo>
                  <a:cubicBezTo>
                    <a:pt x="1244" y="4167"/>
                    <a:pt x="1252" y="4159"/>
                    <a:pt x="1259" y="4152"/>
                  </a:cubicBezTo>
                  <a:cubicBezTo>
                    <a:pt x="1259" y="4144"/>
                    <a:pt x="1259" y="4137"/>
                    <a:pt x="1267" y="4122"/>
                  </a:cubicBezTo>
                  <a:cubicBezTo>
                    <a:pt x="1267" y="4114"/>
                    <a:pt x="1267" y="4107"/>
                    <a:pt x="1274" y="4099"/>
                  </a:cubicBezTo>
                  <a:cubicBezTo>
                    <a:pt x="1274" y="4092"/>
                    <a:pt x="1274" y="4084"/>
                    <a:pt x="1274" y="4077"/>
                  </a:cubicBezTo>
                  <a:cubicBezTo>
                    <a:pt x="1282" y="4077"/>
                    <a:pt x="1282" y="4077"/>
                    <a:pt x="1289" y="4077"/>
                  </a:cubicBezTo>
                  <a:cubicBezTo>
                    <a:pt x="1297" y="4077"/>
                    <a:pt x="1297" y="4069"/>
                    <a:pt x="1304" y="4062"/>
                  </a:cubicBezTo>
                  <a:lnTo>
                    <a:pt x="1304" y="4054"/>
                  </a:lnTo>
                  <a:cubicBezTo>
                    <a:pt x="1304" y="4039"/>
                    <a:pt x="1312" y="4039"/>
                    <a:pt x="1319" y="4032"/>
                  </a:cubicBezTo>
                  <a:cubicBezTo>
                    <a:pt x="1319" y="4025"/>
                    <a:pt x="1319" y="4025"/>
                    <a:pt x="1327" y="4017"/>
                  </a:cubicBezTo>
                  <a:cubicBezTo>
                    <a:pt x="1319" y="4009"/>
                    <a:pt x="1319" y="4009"/>
                    <a:pt x="1319" y="4009"/>
                  </a:cubicBezTo>
                  <a:close/>
                  <a:moveTo>
                    <a:pt x="1409" y="3845"/>
                  </a:moveTo>
                  <a:lnTo>
                    <a:pt x="1409" y="3845"/>
                  </a:lnTo>
                  <a:cubicBezTo>
                    <a:pt x="1409" y="3860"/>
                    <a:pt x="1409" y="3860"/>
                    <a:pt x="1401" y="3875"/>
                  </a:cubicBezTo>
                  <a:cubicBezTo>
                    <a:pt x="1401" y="3882"/>
                    <a:pt x="1394" y="3882"/>
                    <a:pt x="1394" y="3890"/>
                  </a:cubicBezTo>
                  <a:cubicBezTo>
                    <a:pt x="1394" y="3897"/>
                    <a:pt x="1401" y="3897"/>
                    <a:pt x="1401" y="3905"/>
                  </a:cubicBezTo>
                  <a:cubicBezTo>
                    <a:pt x="1409" y="3919"/>
                    <a:pt x="1417" y="3927"/>
                    <a:pt x="1417" y="3949"/>
                  </a:cubicBezTo>
                  <a:cubicBezTo>
                    <a:pt x="1417" y="3949"/>
                    <a:pt x="1417" y="3949"/>
                    <a:pt x="1424" y="3949"/>
                  </a:cubicBezTo>
                  <a:cubicBezTo>
                    <a:pt x="1431" y="3949"/>
                    <a:pt x="1431" y="3942"/>
                    <a:pt x="1439" y="3942"/>
                  </a:cubicBezTo>
                  <a:cubicBezTo>
                    <a:pt x="1454" y="3935"/>
                    <a:pt x="1461" y="3935"/>
                    <a:pt x="1484" y="3935"/>
                  </a:cubicBezTo>
                  <a:cubicBezTo>
                    <a:pt x="1484" y="3927"/>
                    <a:pt x="1484" y="3927"/>
                    <a:pt x="1484" y="3919"/>
                  </a:cubicBezTo>
                  <a:cubicBezTo>
                    <a:pt x="1469" y="3912"/>
                    <a:pt x="1454" y="3912"/>
                    <a:pt x="1439" y="3897"/>
                  </a:cubicBezTo>
                  <a:cubicBezTo>
                    <a:pt x="1424" y="3890"/>
                    <a:pt x="1431" y="3875"/>
                    <a:pt x="1417" y="3860"/>
                  </a:cubicBezTo>
                  <a:cubicBezTo>
                    <a:pt x="1417" y="3852"/>
                    <a:pt x="1417" y="3852"/>
                    <a:pt x="1409" y="3845"/>
                  </a:cubicBezTo>
                  <a:close/>
                  <a:moveTo>
                    <a:pt x="1776" y="3425"/>
                  </a:moveTo>
                  <a:lnTo>
                    <a:pt x="1776" y="3425"/>
                  </a:lnTo>
                  <a:cubicBezTo>
                    <a:pt x="1776" y="3417"/>
                    <a:pt x="1784" y="3410"/>
                    <a:pt x="1784" y="3402"/>
                  </a:cubicBezTo>
                  <a:cubicBezTo>
                    <a:pt x="1776" y="3402"/>
                    <a:pt x="1776" y="3402"/>
                    <a:pt x="1769" y="3402"/>
                  </a:cubicBezTo>
                  <a:lnTo>
                    <a:pt x="1769" y="3402"/>
                  </a:lnTo>
                  <a:cubicBezTo>
                    <a:pt x="1761" y="3410"/>
                    <a:pt x="1754" y="3410"/>
                    <a:pt x="1739" y="3410"/>
                  </a:cubicBezTo>
                  <a:cubicBezTo>
                    <a:pt x="1724" y="3410"/>
                    <a:pt x="1716" y="3402"/>
                    <a:pt x="1709" y="3402"/>
                  </a:cubicBezTo>
                  <a:cubicBezTo>
                    <a:pt x="1694" y="3402"/>
                    <a:pt x="1694" y="3402"/>
                    <a:pt x="1694" y="3402"/>
                  </a:cubicBezTo>
                  <a:cubicBezTo>
                    <a:pt x="1694" y="3410"/>
                    <a:pt x="1694" y="3417"/>
                    <a:pt x="1694" y="3425"/>
                  </a:cubicBezTo>
                  <a:cubicBezTo>
                    <a:pt x="1694" y="3440"/>
                    <a:pt x="1686" y="3440"/>
                    <a:pt x="1686" y="3455"/>
                  </a:cubicBezTo>
                  <a:cubicBezTo>
                    <a:pt x="1686" y="3477"/>
                    <a:pt x="1701" y="3492"/>
                    <a:pt x="1701" y="3515"/>
                  </a:cubicBezTo>
                  <a:cubicBezTo>
                    <a:pt x="1709" y="3522"/>
                    <a:pt x="1709" y="3530"/>
                    <a:pt x="1716" y="3537"/>
                  </a:cubicBezTo>
                  <a:cubicBezTo>
                    <a:pt x="1724" y="3545"/>
                    <a:pt x="1724" y="3552"/>
                    <a:pt x="1731" y="3552"/>
                  </a:cubicBezTo>
                  <a:cubicBezTo>
                    <a:pt x="1731" y="3560"/>
                    <a:pt x="1731" y="3560"/>
                    <a:pt x="1739" y="3560"/>
                  </a:cubicBezTo>
                  <a:cubicBezTo>
                    <a:pt x="1746" y="3545"/>
                    <a:pt x="1746" y="3537"/>
                    <a:pt x="1754" y="3522"/>
                  </a:cubicBezTo>
                  <a:cubicBezTo>
                    <a:pt x="1761" y="3515"/>
                    <a:pt x="1761" y="3515"/>
                    <a:pt x="1769" y="3507"/>
                  </a:cubicBezTo>
                  <a:cubicBezTo>
                    <a:pt x="1784" y="3492"/>
                    <a:pt x="1791" y="3485"/>
                    <a:pt x="1799" y="3477"/>
                  </a:cubicBezTo>
                  <a:lnTo>
                    <a:pt x="1799" y="3470"/>
                  </a:lnTo>
                  <a:cubicBezTo>
                    <a:pt x="1791" y="3470"/>
                    <a:pt x="1791" y="3470"/>
                    <a:pt x="1784" y="3462"/>
                  </a:cubicBezTo>
                  <a:cubicBezTo>
                    <a:pt x="1776" y="3455"/>
                    <a:pt x="1776" y="3440"/>
                    <a:pt x="1776" y="3425"/>
                  </a:cubicBezTo>
                  <a:close/>
                  <a:moveTo>
                    <a:pt x="2024" y="3013"/>
                  </a:moveTo>
                  <a:lnTo>
                    <a:pt x="2024" y="3013"/>
                  </a:lnTo>
                  <a:cubicBezTo>
                    <a:pt x="2038" y="3005"/>
                    <a:pt x="2046" y="2998"/>
                    <a:pt x="2061" y="2998"/>
                  </a:cubicBezTo>
                  <a:cubicBezTo>
                    <a:pt x="2068" y="2998"/>
                    <a:pt x="2068" y="2990"/>
                    <a:pt x="2076" y="2998"/>
                  </a:cubicBezTo>
                  <a:cubicBezTo>
                    <a:pt x="2076" y="2998"/>
                    <a:pt x="2076" y="2998"/>
                    <a:pt x="2076" y="3005"/>
                  </a:cubicBezTo>
                  <a:cubicBezTo>
                    <a:pt x="2083" y="3013"/>
                    <a:pt x="2083" y="3013"/>
                    <a:pt x="2083" y="3020"/>
                  </a:cubicBezTo>
                  <a:cubicBezTo>
                    <a:pt x="2083" y="3035"/>
                    <a:pt x="2076" y="3043"/>
                    <a:pt x="2068" y="3058"/>
                  </a:cubicBezTo>
                  <a:cubicBezTo>
                    <a:pt x="2068" y="3065"/>
                    <a:pt x="2061" y="3073"/>
                    <a:pt x="2046" y="3080"/>
                  </a:cubicBezTo>
                  <a:cubicBezTo>
                    <a:pt x="2046" y="3088"/>
                    <a:pt x="2038" y="3095"/>
                    <a:pt x="2038" y="3103"/>
                  </a:cubicBezTo>
                  <a:cubicBezTo>
                    <a:pt x="2031" y="3118"/>
                    <a:pt x="2031" y="3125"/>
                    <a:pt x="2024" y="3140"/>
                  </a:cubicBezTo>
                  <a:cubicBezTo>
                    <a:pt x="2016" y="3148"/>
                    <a:pt x="2008" y="3155"/>
                    <a:pt x="1994" y="3163"/>
                  </a:cubicBezTo>
                  <a:cubicBezTo>
                    <a:pt x="1986" y="3163"/>
                    <a:pt x="1986" y="3178"/>
                    <a:pt x="1978" y="3178"/>
                  </a:cubicBezTo>
                  <a:cubicBezTo>
                    <a:pt x="1964" y="3178"/>
                    <a:pt x="1964" y="3178"/>
                    <a:pt x="1964" y="3178"/>
                  </a:cubicBezTo>
                  <a:cubicBezTo>
                    <a:pt x="1964" y="3163"/>
                    <a:pt x="1964" y="3155"/>
                    <a:pt x="1964" y="3148"/>
                  </a:cubicBezTo>
                  <a:cubicBezTo>
                    <a:pt x="1956" y="3148"/>
                    <a:pt x="1948" y="3163"/>
                    <a:pt x="1941" y="3163"/>
                  </a:cubicBezTo>
                  <a:cubicBezTo>
                    <a:pt x="1934" y="3163"/>
                    <a:pt x="1926" y="3155"/>
                    <a:pt x="1918" y="3148"/>
                  </a:cubicBezTo>
                  <a:cubicBezTo>
                    <a:pt x="1911" y="3140"/>
                    <a:pt x="1904" y="3140"/>
                    <a:pt x="1889" y="3140"/>
                  </a:cubicBezTo>
                  <a:cubicBezTo>
                    <a:pt x="1874" y="3140"/>
                    <a:pt x="1866" y="3148"/>
                    <a:pt x="1851" y="3148"/>
                  </a:cubicBezTo>
                  <a:cubicBezTo>
                    <a:pt x="1844" y="3148"/>
                    <a:pt x="1844" y="3133"/>
                    <a:pt x="1844" y="3125"/>
                  </a:cubicBezTo>
                  <a:lnTo>
                    <a:pt x="1836" y="3118"/>
                  </a:lnTo>
                  <a:cubicBezTo>
                    <a:pt x="1806" y="3133"/>
                    <a:pt x="1806" y="3163"/>
                    <a:pt x="1806" y="3193"/>
                  </a:cubicBezTo>
                  <a:cubicBezTo>
                    <a:pt x="1806" y="3208"/>
                    <a:pt x="1806" y="3215"/>
                    <a:pt x="1799" y="3230"/>
                  </a:cubicBezTo>
                  <a:cubicBezTo>
                    <a:pt x="1791" y="3245"/>
                    <a:pt x="1791" y="3253"/>
                    <a:pt x="1776" y="3267"/>
                  </a:cubicBezTo>
                  <a:cubicBezTo>
                    <a:pt x="1769" y="3275"/>
                    <a:pt x="1769" y="3283"/>
                    <a:pt x="1761" y="3283"/>
                  </a:cubicBezTo>
                  <a:cubicBezTo>
                    <a:pt x="1754" y="3283"/>
                    <a:pt x="1754" y="3275"/>
                    <a:pt x="1746" y="3275"/>
                  </a:cubicBezTo>
                  <a:cubicBezTo>
                    <a:pt x="1739" y="3275"/>
                    <a:pt x="1746" y="3283"/>
                    <a:pt x="1739" y="3283"/>
                  </a:cubicBezTo>
                  <a:cubicBezTo>
                    <a:pt x="1746" y="3290"/>
                    <a:pt x="1746" y="3290"/>
                    <a:pt x="1746" y="3297"/>
                  </a:cubicBezTo>
                  <a:cubicBezTo>
                    <a:pt x="1746" y="3305"/>
                    <a:pt x="1739" y="3305"/>
                    <a:pt x="1731" y="3305"/>
                  </a:cubicBezTo>
                  <a:cubicBezTo>
                    <a:pt x="1724" y="3313"/>
                    <a:pt x="1716" y="3313"/>
                    <a:pt x="1709" y="3320"/>
                  </a:cubicBezTo>
                  <a:cubicBezTo>
                    <a:pt x="1701" y="3327"/>
                    <a:pt x="1694" y="3335"/>
                    <a:pt x="1686" y="3343"/>
                  </a:cubicBezTo>
                  <a:cubicBezTo>
                    <a:pt x="1679" y="3350"/>
                    <a:pt x="1671" y="3350"/>
                    <a:pt x="1664" y="3357"/>
                  </a:cubicBezTo>
                  <a:cubicBezTo>
                    <a:pt x="1649" y="3373"/>
                    <a:pt x="1649" y="3380"/>
                    <a:pt x="1641" y="3395"/>
                  </a:cubicBezTo>
                  <a:cubicBezTo>
                    <a:pt x="1634" y="3402"/>
                    <a:pt x="1634" y="3410"/>
                    <a:pt x="1626" y="3417"/>
                  </a:cubicBezTo>
                  <a:cubicBezTo>
                    <a:pt x="1619" y="3425"/>
                    <a:pt x="1604" y="3425"/>
                    <a:pt x="1589" y="3425"/>
                  </a:cubicBezTo>
                  <a:cubicBezTo>
                    <a:pt x="1581" y="3425"/>
                    <a:pt x="1581" y="3425"/>
                    <a:pt x="1574" y="3425"/>
                  </a:cubicBezTo>
                  <a:cubicBezTo>
                    <a:pt x="1574" y="3402"/>
                    <a:pt x="1574" y="3402"/>
                    <a:pt x="1574" y="3402"/>
                  </a:cubicBezTo>
                  <a:cubicBezTo>
                    <a:pt x="1574" y="3395"/>
                    <a:pt x="1574" y="3395"/>
                    <a:pt x="1574" y="3395"/>
                  </a:cubicBezTo>
                  <a:cubicBezTo>
                    <a:pt x="1574" y="3387"/>
                    <a:pt x="1581" y="3380"/>
                    <a:pt x="1581" y="3373"/>
                  </a:cubicBezTo>
                  <a:cubicBezTo>
                    <a:pt x="1581" y="3365"/>
                    <a:pt x="1566" y="3350"/>
                    <a:pt x="1559" y="3350"/>
                  </a:cubicBezTo>
                  <a:cubicBezTo>
                    <a:pt x="1551" y="3350"/>
                    <a:pt x="1551" y="3350"/>
                    <a:pt x="1544" y="3357"/>
                  </a:cubicBezTo>
                  <a:cubicBezTo>
                    <a:pt x="1544" y="3343"/>
                    <a:pt x="1551" y="3335"/>
                    <a:pt x="1559" y="3327"/>
                  </a:cubicBezTo>
                  <a:cubicBezTo>
                    <a:pt x="1566" y="3320"/>
                    <a:pt x="1566" y="3313"/>
                    <a:pt x="1574" y="3305"/>
                  </a:cubicBezTo>
                  <a:lnTo>
                    <a:pt x="1574" y="3297"/>
                  </a:lnTo>
                  <a:cubicBezTo>
                    <a:pt x="1574" y="3297"/>
                    <a:pt x="1574" y="3297"/>
                    <a:pt x="1581" y="3297"/>
                  </a:cubicBezTo>
                  <a:cubicBezTo>
                    <a:pt x="1581" y="3297"/>
                    <a:pt x="1589" y="3297"/>
                    <a:pt x="1596" y="3297"/>
                  </a:cubicBezTo>
                  <a:cubicBezTo>
                    <a:pt x="1596" y="3297"/>
                    <a:pt x="1604" y="3297"/>
                    <a:pt x="1611" y="3297"/>
                  </a:cubicBezTo>
                  <a:cubicBezTo>
                    <a:pt x="1611" y="3290"/>
                    <a:pt x="1611" y="3283"/>
                    <a:pt x="1604" y="3283"/>
                  </a:cubicBezTo>
                  <a:cubicBezTo>
                    <a:pt x="1596" y="3275"/>
                    <a:pt x="1589" y="3275"/>
                    <a:pt x="1581" y="3275"/>
                  </a:cubicBezTo>
                  <a:cubicBezTo>
                    <a:pt x="1574" y="3267"/>
                    <a:pt x="1574" y="3260"/>
                    <a:pt x="1566" y="3260"/>
                  </a:cubicBezTo>
                  <a:cubicBezTo>
                    <a:pt x="1559" y="3253"/>
                    <a:pt x="1544" y="3260"/>
                    <a:pt x="1544" y="3245"/>
                  </a:cubicBezTo>
                  <a:cubicBezTo>
                    <a:pt x="1544" y="3237"/>
                    <a:pt x="1544" y="3230"/>
                    <a:pt x="1544" y="3223"/>
                  </a:cubicBezTo>
                  <a:cubicBezTo>
                    <a:pt x="1544" y="3208"/>
                    <a:pt x="1544" y="3208"/>
                    <a:pt x="1544" y="3193"/>
                  </a:cubicBezTo>
                  <a:cubicBezTo>
                    <a:pt x="1544" y="3185"/>
                    <a:pt x="1544" y="3185"/>
                    <a:pt x="1551" y="3178"/>
                  </a:cubicBezTo>
                  <a:cubicBezTo>
                    <a:pt x="1559" y="3148"/>
                    <a:pt x="1566" y="3133"/>
                    <a:pt x="1574" y="3110"/>
                  </a:cubicBezTo>
                  <a:cubicBezTo>
                    <a:pt x="1589" y="3088"/>
                    <a:pt x="1596" y="3080"/>
                    <a:pt x="1604" y="3065"/>
                  </a:cubicBezTo>
                  <a:cubicBezTo>
                    <a:pt x="1604" y="3050"/>
                    <a:pt x="1604" y="3043"/>
                    <a:pt x="1611" y="3035"/>
                  </a:cubicBezTo>
                  <a:cubicBezTo>
                    <a:pt x="1611" y="3028"/>
                    <a:pt x="1626" y="3020"/>
                    <a:pt x="1626" y="3005"/>
                  </a:cubicBezTo>
                  <a:cubicBezTo>
                    <a:pt x="1626" y="3005"/>
                    <a:pt x="1619" y="2998"/>
                    <a:pt x="1619" y="2990"/>
                  </a:cubicBezTo>
                  <a:cubicBezTo>
                    <a:pt x="1641" y="2990"/>
                    <a:pt x="1656" y="2983"/>
                    <a:pt x="1679" y="2983"/>
                  </a:cubicBezTo>
                  <a:cubicBezTo>
                    <a:pt x="1686" y="2983"/>
                    <a:pt x="1694" y="2975"/>
                    <a:pt x="1701" y="2975"/>
                  </a:cubicBezTo>
                  <a:cubicBezTo>
                    <a:pt x="1731" y="2968"/>
                    <a:pt x="1746" y="2968"/>
                    <a:pt x="1769" y="2960"/>
                  </a:cubicBezTo>
                  <a:cubicBezTo>
                    <a:pt x="1776" y="2960"/>
                    <a:pt x="1776" y="2953"/>
                    <a:pt x="1784" y="2953"/>
                  </a:cubicBezTo>
                  <a:cubicBezTo>
                    <a:pt x="1799" y="2953"/>
                    <a:pt x="1791" y="2968"/>
                    <a:pt x="1799" y="2983"/>
                  </a:cubicBezTo>
                  <a:cubicBezTo>
                    <a:pt x="1799" y="2998"/>
                    <a:pt x="1799" y="3005"/>
                    <a:pt x="1799" y="3020"/>
                  </a:cubicBezTo>
                  <a:cubicBezTo>
                    <a:pt x="1799" y="3043"/>
                    <a:pt x="1799" y="3050"/>
                    <a:pt x="1799" y="3073"/>
                  </a:cubicBezTo>
                  <a:cubicBezTo>
                    <a:pt x="1836" y="3065"/>
                    <a:pt x="1851" y="3043"/>
                    <a:pt x="1889" y="3028"/>
                  </a:cubicBezTo>
                  <a:cubicBezTo>
                    <a:pt x="1904" y="3020"/>
                    <a:pt x="1918" y="3020"/>
                    <a:pt x="1934" y="3013"/>
                  </a:cubicBezTo>
                  <a:cubicBezTo>
                    <a:pt x="1941" y="3005"/>
                    <a:pt x="1948" y="2998"/>
                    <a:pt x="1956" y="2990"/>
                  </a:cubicBezTo>
                  <a:cubicBezTo>
                    <a:pt x="1971" y="2990"/>
                    <a:pt x="1978" y="2990"/>
                    <a:pt x="1986" y="2990"/>
                  </a:cubicBezTo>
                  <a:cubicBezTo>
                    <a:pt x="1994" y="2990"/>
                    <a:pt x="1994" y="2990"/>
                    <a:pt x="1994" y="2990"/>
                  </a:cubicBezTo>
                  <a:cubicBezTo>
                    <a:pt x="2001" y="2990"/>
                    <a:pt x="2001" y="2990"/>
                    <a:pt x="2008" y="2990"/>
                  </a:cubicBezTo>
                  <a:cubicBezTo>
                    <a:pt x="2016" y="2990"/>
                    <a:pt x="2024" y="3005"/>
                    <a:pt x="2024" y="3013"/>
                  </a:cubicBezTo>
                  <a:close/>
                  <a:moveTo>
                    <a:pt x="1162" y="2181"/>
                  </a:moveTo>
                  <a:lnTo>
                    <a:pt x="1162" y="2181"/>
                  </a:lnTo>
                  <a:cubicBezTo>
                    <a:pt x="1162" y="2166"/>
                    <a:pt x="1162" y="2158"/>
                    <a:pt x="1154" y="2144"/>
                  </a:cubicBezTo>
                  <a:cubicBezTo>
                    <a:pt x="1154" y="2106"/>
                    <a:pt x="1124" y="2098"/>
                    <a:pt x="1094" y="2068"/>
                  </a:cubicBezTo>
                  <a:cubicBezTo>
                    <a:pt x="1087" y="2054"/>
                    <a:pt x="1064" y="2054"/>
                    <a:pt x="1064" y="2031"/>
                  </a:cubicBezTo>
                  <a:cubicBezTo>
                    <a:pt x="1064" y="2008"/>
                    <a:pt x="1087" y="1994"/>
                    <a:pt x="1087" y="1964"/>
                  </a:cubicBezTo>
                  <a:cubicBezTo>
                    <a:pt x="1087" y="1889"/>
                    <a:pt x="1087" y="1889"/>
                    <a:pt x="1087" y="1889"/>
                  </a:cubicBezTo>
                  <a:cubicBezTo>
                    <a:pt x="1087" y="1874"/>
                    <a:pt x="1072" y="1874"/>
                    <a:pt x="1072" y="1866"/>
                  </a:cubicBezTo>
                  <a:cubicBezTo>
                    <a:pt x="1072" y="1859"/>
                    <a:pt x="1079" y="1851"/>
                    <a:pt x="1079" y="1851"/>
                  </a:cubicBezTo>
                  <a:cubicBezTo>
                    <a:pt x="1162" y="1851"/>
                    <a:pt x="1207" y="1851"/>
                    <a:pt x="1289" y="1851"/>
                  </a:cubicBezTo>
                  <a:cubicBezTo>
                    <a:pt x="1297" y="1851"/>
                    <a:pt x="1304" y="1844"/>
                    <a:pt x="1304" y="1844"/>
                  </a:cubicBezTo>
                  <a:cubicBezTo>
                    <a:pt x="1312" y="1859"/>
                    <a:pt x="1319" y="1859"/>
                    <a:pt x="1327" y="1874"/>
                  </a:cubicBezTo>
                  <a:cubicBezTo>
                    <a:pt x="1327" y="1881"/>
                    <a:pt x="1327" y="1889"/>
                    <a:pt x="1334" y="1896"/>
                  </a:cubicBezTo>
                  <a:cubicBezTo>
                    <a:pt x="1342" y="1904"/>
                    <a:pt x="1357" y="1911"/>
                    <a:pt x="1364" y="1919"/>
                  </a:cubicBezTo>
                  <a:cubicBezTo>
                    <a:pt x="1371" y="1934"/>
                    <a:pt x="1371" y="1941"/>
                    <a:pt x="1379" y="1949"/>
                  </a:cubicBezTo>
                  <a:cubicBezTo>
                    <a:pt x="1379" y="1941"/>
                    <a:pt x="1379" y="1941"/>
                    <a:pt x="1379" y="1941"/>
                  </a:cubicBezTo>
                  <a:cubicBezTo>
                    <a:pt x="1379" y="1911"/>
                    <a:pt x="1379" y="1911"/>
                    <a:pt x="1379" y="1911"/>
                  </a:cubicBezTo>
                  <a:cubicBezTo>
                    <a:pt x="1379" y="1896"/>
                    <a:pt x="1379" y="1889"/>
                    <a:pt x="1387" y="1874"/>
                  </a:cubicBezTo>
                  <a:cubicBezTo>
                    <a:pt x="1401" y="1859"/>
                    <a:pt x="1409" y="1851"/>
                    <a:pt x="1409" y="1836"/>
                  </a:cubicBezTo>
                  <a:cubicBezTo>
                    <a:pt x="1409" y="1829"/>
                    <a:pt x="1409" y="1821"/>
                    <a:pt x="1401" y="1814"/>
                  </a:cubicBezTo>
                  <a:cubicBezTo>
                    <a:pt x="1401" y="1814"/>
                    <a:pt x="1394" y="1814"/>
                    <a:pt x="1394" y="1806"/>
                  </a:cubicBezTo>
                  <a:cubicBezTo>
                    <a:pt x="1394" y="1799"/>
                    <a:pt x="1394" y="1806"/>
                    <a:pt x="1394" y="1799"/>
                  </a:cubicBezTo>
                  <a:cubicBezTo>
                    <a:pt x="1394" y="1799"/>
                    <a:pt x="1394" y="1799"/>
                    <a:pt x="1394" y="1791"/>
                  </a:cubicBezTo>
                  <a:cubicBezTo>
                    <a:pt x="1394" y="1746"/>
                    <a:pt x="1371" y="1724"/>
                    <a:pt x="1342" y="1694"/>
                  </a:cubicBezTo>
                  <a:cubicBezTo>
                    <a:pt x="1342" y="1686"/>
                    <a:pt x="1342" y="1679"/>
                    <a:pt x="1349" y="1679"/>
                  </a:cubicBezTo>
                  <a:cubicBezTo>
                    <a:pt x="1371" y="1671"/>
                    <a:pt x="1387" y="1686"/>
                    <a:pt x="1401" y="1679"/>
                  </a:cubicBezTo>
                  <a:cubicBezTo>
                    <a:pt x="1409" y="1679"/>
                    <a:pt x="1409" y="1671"/>
                    <a:pt x="1409" y="1664"/>
                  </a:cubicBezTo>
                  <a:cubicBezTo>
                    <a:pt x="1431" y="1641"/>
                    <a:pt x="1431" y="1619"/>
                    <a:pt x="1439" y="1589"/>
                  </a:cubicBezTo>
                  <a:cubicBezTo>
                    <a:pt x="1469" y="1604"/>
                    <a:pt x="1477" y="1619"/>
                    <a:pt x="1506" y="1634"/>
                  </a:cubicBezTo>
                  <a:cubicBezTo>
                    <a:pt x="1514" y="1641"/>
                    <a:pt x="1521" y="1641"/>
                    <a:pt x="1529" y="1649"/>
                  </a:cubicBezTo>
                  <a:cubicBezTo>
                    <a:pt x="1536" y="1656"/>
                    <a:pt x="1529" y="1671"/>
                    <a:pt x="1536" y="1686"/>
                  </a:cubicBezTo>
                  <a:cubicBezTo>
                    <a:pt x="1536" y="1694"/>
                    <a:pt x="1544" y="1701"/>
                    <a:pt x="1551" y="1709"/>
                  </a:cubicBezTo>
                  <a:cubicBezTo>
                    <a:pt x="1551" y="1716"/>
                    <a:pt x="1559" y="1731"/>
                    <a:pt x="1574" y="1731"/>
                  </a:cubicBezTo>
                  <a:cubicBezTo>
                    <a:pt x="1581" y="1731"/>
                    <a:pt x="1581" y="1716"/>
                    <a:pt x="1596" y="1709"/>
                  </a:cubicBezTo>
                  <a:cubicBezTo>
                    <a:pt x="1619" y="1694"/>
                    <a:pt x="1634" y="1679"/>
                    <a:pt x="1656" y="1664"/>
                  </a:cubicBezTo>
                  <a:cubicBezTo>
                    <a:pt x="1679" y="1656"/>
                    <a:pt x="1686" y="1641"/>
                    <a:pt x="1709" y="1634"/>
                  </a:cubicBezTo>
                  <a:cubicBezTo>
                    <a:pt x="1724" y="1626"/>
                    <a:pt x="1754" y="1626"/>
                    <a:pt x="1754" y="1604"/>
                  </a:cubicBezTo>
                  <a:cubicBezTo>
                    <a:pt x="1754" y="1581"/>
                    <a:pt x="1724" y="1574"/>
                    <a:pt x="1701" y="1559"/>
                  </a:cubicBezTo>
                  <a:cubicBezTo>
                    <a:pt x="1709" y="1537"/>
                    <a:pt x="1724" y="1529"/>
                    <a:pt x="1739" y="1514"/>
                  </a:cubicBezTo>
                  <a:cubicBezTo>
                    <a:pt x="1746" y="1507"/>
                    <a:pt x="1754" y="1499"/>
                    <a:pt x="1761" y="1499"/>
                  </a:cubicBezTo>
                  <a:cubicBezTo>
                    <a:pt x="1776" y="1491"/>
                    <a:pt x="1791" y="1491"/>
                    <a:pt x="1799" y="1484"/>
                  </a:cubicBezTo>
                  <a:cubicBezTo>
                    <a:pt x="1814" y="1477"/>
                    <a:pt x="1814" y="1469"/>
                    <a:pt x="1821" y="1461"/>
                  </a:cubicBezTo>
                  <a:cubicBezTo>
                    <a:pt x="1821" y="1461"/>
                    <a:pt x="1829" y="1461"/>
                    <a:pt x="1836" y="1461"/>
                  </a:cubicBezTo>
                  <a:cubicBezTo>
                    <a:pt x="1844" y="1484"/>
                    <a:pt x="1844" y="1499"/>
                    <a:pt x="1844" y="1521"/>
                  </a:cubicBezTo>
                  <a:cubicBezTo>
                    <a:pt x="1851" y="1544"/>
                    <a:pt x="1851" y="1551"/>
                    <a:pt x="1866" y="1559"/>
                  </a:cubicBezTo>
                  <a:cubicBezTo>
                    <a:pt x="1866" y="1567"/>
                    <a:pt x="1874" y="1559"/>
                    <a:pt x="1881" y="1559"/>
                  </a:cubicBezTo>
                  <a:cubicBezTo>
                    <a:pt x="1934" y="1559"/>
                    <a:pt x="1964" y="1559"/>
                    <a:pt x="2001" y="1521"/>
                  </a:cubicBezTo>
                  <a:cubicBezTo>
                    <a:pt x="2024" y="1499"/>
                    <a:pt x="2054" y="1491"/>
                    <a:pt x="2054" y="1454"/>
                  </a:cubicBezTo>
                  <a:cubicBezTo>
                    <a:pt x="2054" y="1447"/>
                    <a:pt x="2046" y="1439"/>
                    <a:pt x="2046" y="1424"/>
                  </a:cubicBezTo>
                  <a:cubicBezTo>
                    <a:pt x="2046" y="1409"/>
                    <a:pt x="2061" y="1394"/>
                    <a:pt x="2068" y="1379"/>
                  </a:cubicBezTo>
                  <a:cubicBezTo>
                    <a:pt x="2076" y="1364"/>
                    <a:pt x="2076" y="1357"/>
                    <a:pt x="2083" y="1342"/>
                  </a:cubicBezTo>
                  <a:cubicBezTo>
                    <a:pt x="2091" y="1334"/>
                    <a:pt x="2106" y="1334"/>
                    <a:pt x="2106" y="1319"/>
                  </a:cubicBezTo>
                  <a:cubicBezTo>
                    <a:pt x="2106" y="1289"/>
                    <a:pt x="2091" y="1282"/>
                    <a:pt x="2076" y="1259"/>
                  </a:cubicBezTo>
                  <a:cubicBezTo>
                    <a:pt x="2076" y="1252"/>
                    <a:pt x="2068" y="1252"/>
                    <a:pt x="2068" y="1244"/>
                  </a:cubicBezTo>
                  <a:cubicBezTo>
                    <a:pt x="2068" y="1207"/>
                    <a:pt x="2106" y="1192"/>
                    <a:pt x="2136" y="1169"/>
                  </a:cubicBezTo>
                  <a:cubicBezTo>
                    <a:pt x="2166" y="1147"/>
                    <a:pt x="2188" y="1139"/>
                    <a:pt x="2226" y="1139"/>
                  </a:cubicBezTo>
                  <a:cubicBezTo>
                    <a:pt x="2263" y="1132"/>
                    <a:pt x="2286" y="1132"/>
                    <a:pt x="2316" y="1117"/>
                  </a:cubicBezTo>
                  <a:cubicBezTo>
                    <a:pt x="2331" y="1102"/>
                    <a:pt x="2323" y="1079"/>
                    <a:pt x="2338" y="1064"/>
                  </a:cubicBezTo>
                  <a:cubicBezTo>
                    <a:pt x="2346" y="1057"/>
                    <a:pt x="2361" y="1064"/>
                    <a:pt x="2376" y="1064"/>
                  </a:cubicBezTo>
                  <a:cubicBezTo>
                    <a:pt x="2398" y="1064"/>
                    <a:pt x="2413" y="1064"/>
                    <a:pt x="2428" y="1064"/>
                  </a:cubicBezTo>
                  <a:cubicBezTo>
                    <a:pt x="2443" y="1072"/>
                    <a:pt x="2443" y="1079"/>
                    <a:pt x="2458" y="1079"/>
                  </a:cubicBezTo>
                  <a:cubicBezTo>
                    <a:pt x="2481" y="1079"/>
                    <a:pt x="2488" y="1049"/>
                    <a:pt x="2511" y="1049"/>
                  </a:cubicBezTo>
                  <a:cubicBezTo>
                    <a:pt x="2526" y="1049"/>
                    <a:pt x="2526" y="1064"/>
                    <a:pt x="2533" y="1072"/>
                  </a:cubicBezTo>
                  <a:cubicBezTo>
                    <a:pt x="2541" y="1102"/>
                    <a:pt x="2548" y="1132"/>
                    <a:pt x="2578" y="1132"/>
                  </a:cubicBezTo>
                  <a:cubicBezTo>
                    <a:pt x="2601" y="1132"/>
                    <a:pt x="2608" y="1117"/>
                    <a:pt x="2623" y="1094"/>
                  </a:cubicBezTo>
                  <a:cubicBezTo>
                    <a:pt x="2646" y="1102"/>
                    <a:pt x="2660" y="1102"/>
                    <a:pt x="2683" y="1102"/>
                  </a:cubicBezTo>
                  <a:cubicBezTo>
                    <a:pt x="2683" y="1109"/>
                    <a:pt x="2690" y="1117"/>
                    <a:pt x="2690" y="1124"/>
                  </a:cubicBezTo>
                  <a:cubicBezTo>
                    <a:pt x="2690" y="1162"/>
                    <a:pt x="2660" y="1177"/>
                    <a:pt x="2660" y="1214"/>
                  </a:cubicBezTo>
                  <a:cubicBezTo>
                    <a:pt x="2660" y="1237"/>
                    <a:pt x="2676" y="1244"/>
                    <a:pt x="2690" y="1267"/>
                  </a:cubicBezTo>
                  <a:cubicBezTo>
                    <a:pt x="2713" y="1304"/>
                    <a:pt x="2728" y="1327"/>
                    <a:pt x="2743" y="1372"/>
                  </a:cubicBezTo>
                  <a:cubicBezTo>
                    <a:pt x="2758" y="1402"/>
                    <a:pt x="2780" y="1417"/>
                    <a:pt x="2803" y="1447"/>
                  </a:cubicBezTo>
                  <a:cubicBezTo>
                    <a:pt x="2825" y="1469"/>
                    <a:pt x="2840" y="1484"/>
                    <a:pt x="2870" y="1499"/>
                  </a:cubicBezTo>
                  <a:cubicBezTo>
                    <a:pt x="2900" y="1514"/>
                    <a:pt x="2923" y="1521"/>
                    <a:pt x="2968" y="1529"/>
                  </a:cubicBezTo>
                  <a:cubicBezTo>
                    <a:pt x="3013" y="1537"/>
                    <a:pt x="3043" y="1544"/>
                    <a:pt x="3095" y="1551"/>
                  </a:cubicBezTo>
                  <a:cubicBezTo>
                    <a:pt x="3110" y="1551"/>
                    <a:pt x="3118" y="1559"/>
                    <a:pt x="3133" y="1559"/>
                  </a:cubicBezTo>
                  <a:cubicBezTo>
                    <a:pt x="3170" y="1559"/>
                    <a:pt x="3193" y="1544"/>
                    <a:pt x="3215" y="1521"/>
                  </a:cubicBezTo>
                  <a:cubicBezTo>
                    <a:pt x="3230" y="1514"/>
                    <a:pt x="3237" y="1507"/>
                    <a:pt x="3245" y="1499"/>
                  </a:cubicBezTo>
                  <a:cubicBezTo>
                    <a:pt x="3267" y="1477"/>
                    <a:pt x="3275" y="1454"/>
                    <a:pt x="3297" y="1424"/>
                  </a:cubicBezTo>
                  <a:cubicBezTo>
                    <a:pt x="3342" y="1424"/>
                    <a:pt x="3365" y="1424"/>
                    <a:pt x="3402" y="1424"/>
                  </a:cubicBezTo>
                  <a:cubicBezTo>
                    <a:pt x="3447" y="1424"/>
                    <a:pt x="3477" y="1439"/>
                    <a:pt x="3500" y="1477"/>
                  </a:cubicBezTo>
                  <a:cubicBezTo>
                    <a:pt x="3507" y="1491"/>
                    <a:pt x="3507" y="1499"/>
                    <a:pt x="3515" y="1514"/>
                  </a:cubicBezTo>
                  <a:cubicBezTo>
                    <a:pt x="3530" y="1551"/>
                    <a:pt x="3545" y="1581"/>
                    <a:pt x="3545" y="1626"/>
                  </a:cubicBezTo>
                  <a:cubicBezTo>
                    <a:pt x="3545" y="1656"/>
                    <a:pt x="3537" y="1671"/>
                    <a:pt x="3522" y="1694"/>
                  </a:cubicBezTo>
                  <a:cubicBezTo>
                    <a:pt x="3507" y="1724"/>
                    <a:pt x="3500" y="1746"/>
                    <a:pt x="3477" y="1769"/>
                  </a:cubicBezTo>
                  <a:cubicBezTo>
                    <a:pt x="3470" y="1791"/>
                    <a:pt x="3455" y="1799"/>
                    <a:pt x="3440" y="1821"/>
                  </a:cubicBezTo>
                  <a:cubicBezTo>
                    <a:pt x="3425" y="1851"/>
                    <a:pt x="3402" y="1874"/>
                    <a:pt x="3372" y="1874"/>
                  </a:cubicBezTo>
                  <a:cubicBezTo>
                    <a:pt x="3350" y="1874"/>
                    <a:pt x="3335" y="1859"/>
                    <a:pt x="3313" y="1859"/>
                  </a:cubicBezTo>
                  <a:cubicBezTo>
                    <a:pt x="3305" y="1859"/>
                    <a:pt x="3297" y="1866"/>
                    <a:pt x="3283" y="1866"/>
                  </a:cubicBezTo>
                  <a:cubicBezTo>
                    <a:pt x="3283" y="1889"/>
                    <a:pt x="3283" y="1889"/>
                    <a:pt x="3283" y="1889"/>
                  </a:cubicBezTo>
                  <a:cubicBezTo>
                    <a:pt x="3283" y="1896"/>
                    <a:pt x="3290" y="1904"/>
                    <a:pt x="3297" y="1911"/>
                  </a:cubicBezTo>
                  <a:cubicBezTo>
                    <a:pt x="3305" y="1941"/>
                    <a:pt x="3305" y="1956"/>
                    <a:pt x="3327" y="1979"/>
                  </a:cubicBezTo>
                  <a:cubicBezTo>
                    <a:pt x="3342" y="1994"/>
                    <a:pt x="3372" y="2001"/>
                    <a:pt x="3402" y="2001"/>
                  </a:cubicBezTo>
                  <a:cubicBezTo>
                    <a:pt x="3447" y="2001"/>
                    <a:pt x="3470" y="1986"/>
                    <a:pt x="3515" y="1986"/>
                  </a:cubicBezTo>
                  <a:cubicBezTo>
                    <a:pt x="3530" y="1986"/>
                    <a:pt x="3537" y="2001"/>
                    <a:pt x="3545" y="2001"/>
                  </a:cubicBezTo>
                  <a:cubicBezTo>
                    <a:pt x="3575" y="2008"/>
                    <a:pt x="3597" y="2024"/>
                    <a:pt x="3627" y="2024"/>
                  </a:cubicBezTo>
                  <a:cubicBezTo>
                    <a:pt x="3657" y="2024"/>
                    <a:pt x="3680" y="2008"/>
                    <a:pt x="3710" y="2001"/>
                  </a:cubicBezTo>
                  <a:cubicBezTo>
                    <a:pt x="3702" y="2024"/>
                    <a:pt x="3695" y="2031"/>
                    <a:pt x="3680" y="2054"/>
                  </a:cubicBezTo>
                  <a:cubicBezTo>
                    <a:pt x="3650" y="2084"/>
                    <a:pt x="3635" y="2114"/>
                    <a:pt x="3627" y="2151"/>
                  </a:cubicBezTo>
                  <a:cubicBezTo>
                    <a:pt x="3657" y="2166"/>
                    <a:pt x="3680" y="2173"/>
                    <a:pt x="3710" y="2166"/>
                  </a:cubicBezTo>
                  <a:cubicBezTo>
                    <a:pt x="3717" y="2181"/>
                    <a:pt x="3717" y="2181"/>
                    <a:pt x="3717" y="2181"/>
                  </a:cubicBezTo>
                  <a:cubicBezTo>
                    <a:pt x="3710" y="2196"/>
                    <a:pt x="3702" y="2203"/>
                    <a:pt x="3702" y="2218"/>
                  </a:cubicBezTo>
                  <a:cubicBezTo>
                    <a:pt x="3702" y="2233"/>
                    <a:pt x="3717" y="2241"/>
                    <a:pt x="3725" y="2241"/>
                  </a:cubicBezTo>
                  <a:cubicBezTo>
                    <a:pt x="3755" y="2248"/>
                    <a:pt x="3777" y="2248"/>
                    <a:pt x="3807" y="2248"/>
                  </a:cubicBezTo>
                  <a:cubicBezTo>
                    <a:pt x="3807" y="2263"/>
                    <a:pt x="3807" y="2263"/>
                    <a:pt x="3807" y="2263"/>
                  </a:cubicBezTo>
                  <a:cubicBezTo>
                    <a:pt x="3792" y="2271"/>
                    <a:pt x="3785" y="2278"/>
                    <a:pt x="3770" y="2286"/>
                  </a:cubicBezTo>
                  <a:cubicBezTo>
                    <a:pt x="3755" y="2301"/>
                    <a:pt x="3740" y="2308"/>
                    <a:pt x="3740" y="2331"/>
                  </a:cubicBezTo>
                  <a:cubicBezTo>
                    <a:pt x="3740" y="2338"/>
                    <a:pt x="3747" y="2346"/>
                    <a:pt x="3747" y="2353"/>
                  </a:cubicBezTo>
                  <a:cubicBezTo>
                    <a:pt x="3755" y="2368"/>
                    <a:pt x="3755" y="2383"/>
                    <a:pt x="3762" y="2391"/>
                  </a:cubicBezTo>
                  <a:cubicBezTo>
                    <a:pt x="3770" y="2398"/>
                    <a:pt x="3785" y="2398"/>
                    <a:pt x="3792" y="2398"/>
                  </a:cubicBezTo>
                  <a:cubicBezTo>
                    <a:pt x="3822" y="2413"/>
                    <a:pt x="3837" y="2413"/>
                    <a:pt x="3867" y="2428"/>
                  </a:cubicBezTo>
                  <a:cubicBezTo>
                    <a:pt x="3852" y="2451"/>
                    <a:pt x="3830" y="2458"/>
                    <a:pt x="3830" y="2481"/>
                  </a:cubicBezTo>
                  <a:cubicBezTo>
                    <a:pt x="3830" y="2496"/>
                    <a:pt x="3837" y="2503"/>
                    <a:pt x="3837" y="2526"/>
                  </a:cubicBezTo>
                  <a:cubicBezTo>
                    <a:pt x="3837" y="2541"/>
                    <a:pt x="3822" y="2548"/>
                    <a:pt x="3815" y="2556"/>
                  </a:cubicBezTo>
                  <a:cubicBezTo>
                    <a:pt x="3807" y="2578"/>
                    <a:pt x="3815" y="2593"/>
                    <a:pt x="3815" y="2608"/>
                  </a:cubicBezTo>
                  <a:cubicBezTo>
                    <a:pt x="3807" y="2616"/>
                    <a:pt x="3800" y="2616"/>
                    <a:pt x="3792" y="2616"/>
                  </a:cubicBezTo>
                  <a:cubicBezTo>
                    <a:pt x="3762" y="2616"/>
                    <a:pt x="3747" y="2608"/>
                    <a:pt x="3717" y="2608"/>
                  </a:cubicBezTo>
                  <a:cubicBezTo>
                    <a:pt x="3710" y="2631"/>
                    <a:pt x="3702" y="2646"/>
                    <a:pt x="3695" y="2668"/>
                  </a:cubicBezTo>
                  <a:cubicBezTo>
                    <a:pt x="3695" y="2676"/>
                    <a:pt x="3695" y="2683"/>
                    <a:pt x="3687" y="2690"/>
                  </a:cubicBezTo>
                  <a:cubicBezTo>
                    <a:pt x="3687" y="2698"/>
                    <a:pt x="3680" y="2698"/>
                    <a:pt x="3672" y="2698"/>
                  </a:cubicBezTo>
                  <a:cubicBezTo>
                    <a:pt x="3665" y="2713"/>
                    <a:pt x="3657" y="2720"/>
                    <a:pt x="3642" y="2736"/>
                  </a:cubicBezTo>
                  <a:cubicBezTo>
                    <a:pt x="3620" y="2758"/>
                    <a:pt x="3620" y="2780"/>
                    <a:pt x="3605" y="2810"/>
                  </a:cubicBezTo>
                  <a:cubicBezTo>
                    <a:pt x="3582" y="2848"/>
                    <a:pt x="3582" y="2870"/>
                    <a:pt x="3545" y="2900"/>
                  </a:cubicBezTo>
                  <a:cubicBezTo>
                    <a:pt x="3537" y="2900"/>
                    <a:pt x="3530" y="2908"/>
                    <a:pt x="3522" y="2908"/>
                  </a:cubicBezTo>
                  <a:cubicBezTo>
                    <a:pt x="3515" y="2908"/>
                    <a:pt x="3515" y="2908"/>
                    <a:pt x="3507" y="2908"/>
                  </a:cubicBezTo>
                  <a:cubicBezTo>
                    <a:pt x="3500" y="2915"/>
                    <a:pt x="3500" y="2930"/>
                    <a:pt x="3500" y="2938"/>
                  </a:cubicBezTo>
                  <a:cubicBezTo>
                    <a:pt x="3492" y="2953"/>
                    <a:pt x="3485" y="2960"/>
                    <a:pt x="3485" y="2983"/>
                  </a:cubicBezTo>
                  <a:cubicBezTo>
                    <a:pt x="3485" y="2990"/>
                    <a:pt x="3492" y="2990"/>
                    <a:pt x="3500" y="2998"/>
                  </a:cubicBezTo>
                  <a:cubicBezTo>
                    <a:pt x="3500" y="3005"/>
                    <a:pt x="3515" y="3013"/>
                    <a:pt x="3515" y="3028"/>
                  </a:cubicBezTo>
                  <a:cubicBezTo>
                    <a:pt x="3515" y="3043"/>
                    <a:pt x="3500" y="3058"/>
                    <a:pt x="3500" y="3073"/>
                  </a:cubicBezTo>
                  <a:cubicBezTo>
                    <a:pt x="3492" y="3095"/>
                    <a:pt x="3485" y="3110"/>
                    <a:pt x="3470" y="3125"/>
                  </a:cubicBezTo>
                  <a:cubicBezTo>
                    <a:pt x="3462" y="3125"/>
                    <a:pt x="3462" y="3133"/>
                    <a:pt x="3462" y="3133"/>
                  </a:cubicBezTo>
                  <a:cubicBezTo>
                    <a:pt x="3447" y="3148"/>
                    <a:pt x="3432" y="3148"/>
                    <a:pt x="3425" y="3163"/>
                  </a:cubicBezTo>
                  <a:cubicBezTo>
                    <a:pt x="3417" y="3185"/>
                    <a:pt x="3417" y="3200"/>
                    <a:pt x="3410" y="3223"/>
                  </a:cubicBezTo>
                  <a:cubicBezTo>
                    <a:pt x="3395" y="3253"/>
                    <a:pt x="3380" y="3267"/>
                    <a:pt x="3365" y="3297"/>
                  </a:cubicBezTo>
                  <a:cubicBezTo>
                    <a:pt x="3350" y="3343"/>
                    <a:pt x="3350" y="3365"/>
                    <a:pt x="3342" y="3410"/>
                  </a:cubicBezTo>
                  <a:cubicBezTo>
                    <a:pt x="3335" y="3432"/>
                    <a:pt x="3335" y="3447"/>
                    <a:pt x="3327" y="3470"/>
                  </a:cubicBezTo>
                  <a:cubicBezTo>
                    <a:pt x="3320" y="3515"/>
                    <a:pt x="3320" y="3545"/>
                    <a:pt x="3305" y="3582"/>
                  </a:cubicBezTo>
                  <a:cubicBezTo>
                    <a:pt x="3297" y="3612"/>
                    <a:pt x="3275" y="3620"/>
                    <a:pt x="3260" y="3642"/>
                  </a:cubicBezTo>
                  <a:cubicBezTo>
                    <a:pt x="3237" y="3695"/>
                    <a:pt x="3237" y="3725"/>
                    <a:pt x="3237" y="3777"/>
                  </a:cubicBezTo>
                  <a:cubicBezTo>
                    <a:pt x="3237" y="3815"/>
                    <a:pt x="3230" y="3837"/>
                    <a:pt x="3223" y="3867"/>
                  </a:cubicBezTo>
                  <a:cubicBezTo>
                    <a:pt x="3223" y="3882"/>
                    <a:pt x="3215" y="3897"/>
                    <a:pt x="3215" y="3912"/>
                  </a:cubicBezTo>
                  <a:cubicBezTo>
                    <a:pt x="3215" y="3935"/>
                    <a:pt x="3237" y="3935"/>
                    <a:pt x="3237" y="3957"/>
                  </a:cubicBezTo>
                  <a:cubicBezTo>
                    <a:pt x="3237" y="3995"/>
                    <a:pt x="3230" y="4017"/>
                    <a:pt x="3230" y="4062"/>
                  </a:cubicBezTo>
                  <a:cubicBezTo>
                    <a:pt x="3230" y="4122"/>
                    <a:pt x="3230" y="4122"/>
                    <a:pt x="3230" y="4122"/>
                  </a:cubicBezTo>
                  <a:cubicBezTo>
                    <a:pt x="3230" y="4144"/>
                    <a:pt x="3237" y="4152"/>
                    <a:pt x="3237" y="4174"/>
                  </a:cubicBezTo>
                  <a:cubicBezTo>
                    <a:pt x="3237" y="4182"/>
                    <a:pt x="3230" y="4189"/>
                    <a:pt x="3223" y="4197"/>
                  </a:cubicBezTo>
                  <a:cubicBezTo>
                    <a:pt x="3207" y="4212"/>
                    <a:pt x="3200" y="4219"/>
                    <a:pt x="3185" y="4227"/>
                  </a:cubicBezTo>
                  <a:cubicBezTo>
                    <a:pt x="3170" y="4242"/>
                    <a:pt x="3170" y="4257"/>
                    <a:pt x="3163" y="4279"/>
                  </a:cubicBezTo>
                  <a:cubicBezTo>
                    <a:pt x="3155" y="4309"/>
                    <a:pt x="3163" y="4324"/>
                    <a:pt x="3148" y="4354"/>
                  </a:cubicBezTo>
                  <a:cubicBezTo>
                    <a:pt x="3140" y="4377"/>
                    <a:pt x="3133" y="4384"/>
                    <a:pt x="3118" y="4407"/>
                  </a:cubicBezTo>
                  <a:cubicBezTo>
                    <a:pt x="3125" y="4429"/>
                    <a:pt x="3125" y="4429"/>
                    <a:pt x="3125" y="4429"/>
                  </a:cubicBezTo>
                  <a:cubicBezTo>
                    <a:pt x="3110" y="4459"/>
                    <a:pt x="3080" y="4466"/>
                    <a:pt x="3073" y="4504"/>
                  </a:cubicBezTo>
                  <a:cubicBezTo>
                    <a:pt x="3073" y="4519"/>
                    <a:pt x="3073" y="4526"/>
                    <a:pt x="3073" y="4542"/>
                  </a:cubicBezTo>
                  <a:cubicBezTo>
                    <a:pt x="3065" y="4534"/>
                    <a:pt x="3058" y="4526"/>
                    <a:pt x="3050" y="4519"/>
                  </a:cubicBezTo>
                  <a:cubicBezTo>
                    <a:pt x="3020" y="4519"/>
                    <a:pt x="2998" y="4519"/>
                    <a:pt x="2975" y="4504"/>
                  </a:cubicBezTo>
                  <a:cubicBezTo>
                    <a:pt x="2983" y="4466"/>
                    <a:pt x="2983" y="4466"/>
                    <a:pt x="2983" y="4466"/>
                  </a:cubicBezTo>
                  <a:cubicBezTo>
                    <a:pt x="2975" y="4444"/>
                    <a:pt x="2953" y="4437"/>
                    <a:pt x="2930" y="4429"/>
                  </a:cubicBezTo>
                  <a:cubicBezTo>
                    <a:pt x="2915" y="4422"/>
                    <a:pt x="2900" y="4422"/>
                    <a:pt x="2885" y="4414"/>
                  </a:cubicBezTo>
                  <a:cubicBezTo>
                    <a:pt x="2870" y="4414"/>
                    <a:pt x="2863" y="4399"/>
                    <a:pt x="2848" y="4399"/>
                  </a:cubicBezTo>
                  <a:cubicBezTo>
                    <a:pt x="2818" y="4399"/>
                    <a:pt x="2810" y="4422"/>
                    <a:pt x="2788" y="4444"/>
                  </a:cubicBezTo>
                  <a:cubicBezTo>
                    <a:pt x="2766" y="4459"/>
                    <a:pt x="2750" y="4474"/>
                    <a:pt x="2743" y="4504"/>
                  </a:cubicBezTo>
                  <a:cubicBezTo>
                    <a:pt x="2736" y="4512"/>
                    <a:pt x="2736" y="4512"/>
                    <a:pt x="2736" y="4526"/>
                  </a:cubicBezTo>
                  <a:cubicBezTo>
                    <a:pt x="2736" y="4534"/>
                    <a:pt x="2743" y="4542"/>
                    <a:pt x="2750" y="4542"/>
                  </a:cubicBezTo>
                  <a:cubicBezTo>
                    <a:pt x="2766" y="4556"/>
                    <a:pt x="2780" y="4564"/>
                    <a:pt x="2803" y="4572"/>
                  </a:cubicBezTo>
                  <a:cubicBezTo>
                    <a:pt x="2818" y="4572"/>
                    <a:pt x="2833" y="4579"/>
                    <a:pt x="2833" y="4594"/>
                  </a:cubicBezTo>
                  <a:cubicBezTo>
                    <a:pt x="2833" y="4624"/>
                    <a:pt x="2803" y="4631"/>
                    <a:pt x="2803" y="4654"/>
                  </a:cubicBezTo>
                  <a:cubicBezTo>
                    <a:pt x="2803" y="4669"/>
                    <a:pt x="2810" y="4669"/>
                    <a:pt x="2818" y="4676"/>
                  </a:cubicBezTo>
                  <a:cubicBezTo>
                    <a:pt x="2825" y="4676"/>
                    <a:pt x="2818" y="4684"/>
                    <a:pt x="2825" y="4691"/>
                  </a:cubicBezTo>
                  <a:cubicBezTo>
                    <a:pt x="2803" y="4699"/>
                    <a:pt x="2795" y="4721"/>
                    <a:pt x="2773" y="4721"/>
                  </a:cubicBezTo>
                  <a:cubicBezTo>
                    <a:pt x="2766" y="4721"/>
                    <a:pt x="2758" y="4714"/>
                    <a:pt x="2743" y="4714"/>
                  </a:cubicBezTo>
                  <a:cubicBezTo>
                    <a:pt x="2720" y="4714"/>
                    <a:pt x="2720" y="4736"/>
                    <a:pt x="2713" y="4759"/>
                  </a:cubicBezTo>
                  <a:cubicBezTo>
                    <a:pt x="2706" y="4789"/>
                    <a:pt x="2706" y="4804"/>
                    <a:pt x="2690" y="4826"/>
                  </a:cubicBezTo>
                  <a:cubicBezTo>
                    <a:pt x="2660" y="4871"/>
                    <a:pt x="2623" y="4879"/>
                    <a:pt x="2571" y="4894"/>
                  </a:cubicBezTo>
                  <a:cubicBezTo>
                    <a:pt x="2541" y="4901"/>
                    <a:pt x="2518" y="4909"/>
                    <a:pt x="2488" y="4924"/>
                  </a:cubicBezTo>
                  <a:cubicBezTo>
                    <a:pt x="2443" y="4939"/>
                    <a:pt x="2413" y="4946"/>
                    <a:pt x="2383" y="4976"/>
                  </a:cubicBezTo>
                  <a:cubicBezTo>
                    <a:pt x="2346" y="5014"/>
                    <a:pt x="2338" y="5059"/>
                    <a:pt x="2338" y="4991"/>
                  </a:cubicBezTo>
                  <a:cubicBezTo>
                    <a:pt x="2338" y="4961"/>
                    <a:pt x="2331" y="4946"/>
                    <a:pt x="2308" y="4939"/>
                  </a:cubicBezTo>
                  <a:cubicBezTo>
                    <a:pt x="2323" y="4916"/>
                    <a:pt x="2346" y="4909"/>
                    <a:pt x="2368" y="4894"/>
                  </a:cubicBezTo>
                  <a:cubicBezTo>
                    <a:pt x="2391" y="4879"/>
                    <a:pt x="2398" y="4864"/>
                    <a:pt x="2406" y="4834"/>
                  </a:cubicBezTo>
                  <a:cubicBezTo>
                    <a:pt x="2413" y="4819"/>
                    <a:pt x="2421" y="4804"/>
                    <a:pt x="2421" y="4789"/>
                  </a:cubicBezTo>
                  <a:cubicBezTo>
                    <a:pt x="2421" y="4766"/>
                    <a:pt x="2421" y="4759"/>
                    <a:pt x="2421" y="4744"/>
                  </a:cubicBezTo>
                  <a:cubicBezTo>
                    <a:pt x="2421" y="4721"/>
                    <a:pt x="2458" y="4721"/>
                    <a:pt x="2458" y="4699"/>
                  </a:cubicBezTo>
                  <a:cubicBezTo>
                    <a:pt x="2458" y="4676"/>
                    <a:pt x="2451" y="4661"/>
                    <a:pt x="2451" y="4631"/>
                  </a:cubicBezTo>
                  <a:cubicBezTo>
                    <a:pt x="2458" y="4616"/>
                    <a:pt x="2473" y="4609"/>
                    <a:pt x="2473" y="4594"/>
                  </a:cubicBezTo>
                  <a:cubicBezTo>
                    <a:pt x="2473" y="4572"/>
                    <a:pt x="2466" y="4556"/>
                    <a:pt x="2458" y="4534"/>
                  </a:cubicBezTo>
                  <a:cubicBezTo>
                    <a:pt x="2451" y="4512"/>
                    <a:pt x="2451" y="4504"/>
                    <a:pt x="2443" y="4482"/>
                  </a:cubicBezTo>
                  <a:cubicBezTo>
                    <a:pt x="2436" y="4474"/>
                    <a:pt x="2428" y="4474"/>
                    <a:pt x="2421" y="4459"/>
                  </a:cubicBezTo>
                  <a:cubicBezTo>
                    <a:pt x="2413" y="4452"/>
                    <a:pt x="2413" y="4444"/>
                    <a:pt x="2398" y="4437"/>
                  </a:cubicBezTo>
                  <a:cubicBezTo>
                    <a:pt x="2391" y="4429"/>
                    <a:pt x="2383" y="4429"/>
                    <a:pt x="2376" y="4422"/>
                  </a:cubicBezTo>
                  <a:cubicBezTo>
                    <a:pt x="2368" y="4422"/>
                    <a:pt x="2368" y="4407"/>
                    <a:pt x="2368" y="4399"/>
                  </a:cubicBezTo>
                  <a:cubicBezTo>
                    <a:pt x="2361" y="4392"/>
                    <a:pt x="2361" y="4384"/>
                    <a:pt x="2361" y="4377"/>
                  </a:cubicBezTo>
                  <a:cubicBezTo>
                    <a:pt x="2361" y="4309"/>
                    <a:pt x="2361" y="4309"/>
                    <a:pt x="2361" y="4309"/>
                  </a:cubicBezTo>
                  <a:cubicBezTo>
                    <a:pt x="2331" y="4309"/>
                    <a:pt x="2316" y="4317"/>
                    <a:pt x="2293" y="4302"/>
                  </a:cubicBezTo>
                  <a:cubicBezTo>
                    <a:pt x="2286" y="4302"/>
                    <a:pt x="2278" y="4302"/>
                    <a:pt x="2278" y="4302"/>
                  </a:cubicBezTo>
                  <a:cubicBezTo>
                    <a:pt x="2271" y="4294"/>
                    <a:pt x="2271" y="4287"/>
                    <a:pt x="2271" y="4272"/>
                  </a:cubicBezTo>
                  <a:cubicBezTo>
                    <a:pt x="2271" y="4249"/>
                    <a:pt x="2293" y="4234"/>
                    <a:pt x="2316" y="4227"/>
                  </a:cubicBezTo>
                  <a:cubicBezTo>
                    <a:pt x="2323" y="4219"/>
                    <a:pt x="2331" y="4204"/>
                    <a:pt x="2353" y="4204"/>
                  </a:cubicBezTo>
                  <a:cubicBezTo>
                    <a:pt x="2361" y="4204"/>
                    <a:pt x="2361" y="4219"/>
                    <a:pt x="2368" y="4227"/>
                  </a:cubicBezTo>
                  <a:cubicBezTo>
                    <a:pt x="2376" y="4242"/>
                    <a:pt x="2383" y="4249"/>
                    <a:pt x="2383" y="4257"/>
                  </a:cubicBezTo>
                  <a:cubicBezTo>
                    <a:pt x="2383" y="4272"/>
                    <a:pt x="2376" y="4279"/>
                    <a:pt x="2376" y="4294"/>
                  </a:cubicBezTo>
                  <a:cubicBezTo>
                    <a:pt x="2406" y="4279"/>
                    <a:pt x="2436" y="4287"/>
                    <a:pt x="2451" y="4257"/>
                  </a:cubicBezTo>
                  <a:cubicBezTo>
                    <a:pt x="2473" y="4227"/>
                    <a:pt x="2466" y="4204"/>
                    <a:pt x="2488" y="4174"/>
                  </a:cubicBezTo>
                  <a:cubicBezTo>
                    <a:pt x="2488" y="4159"/>
                    <a:pt x="2503" y="4159"/>
                    <a:pt x="2503" y="4152"/>
                  </a:cubicBezTo>
                  <a:cubicBezTo>
                    <a:pt x="2503" y="4137"/>
                    <a:pt x="2488" y="4122"/>
                    <a:pt x="2481" y="4114"/>
                  </a:cubicBezTo>
                  <a:cubicBezTo>
                    <a:pt x="2473" y="4107"/>
                    <a:pt x="2466" y="4092"/>
                    <a:pt x="2451" y="4092"/>
                  </a:cubicBezTo>
                  <a:cubicBezTo>
                    <a:pt x="2436" y="4084"/>
                    <a:pt x="2428" y="4092"/>
                    <a:pt x="2413" y="4084"/>
                  </a:cubicBezTo>
                  <a:cubicBezTo>
                    <a:pt x="2413" y="4084"/>
                    <a:pt x="2406" y="4077"/>
                    <a:pt x="2406" y="4069"/>
                  </a:cubicBezTo>
                  <a:cubicBezTo>
                    <a:pt x="2383" y="4062"/>
                    <a:pt x="2376" y="4054"/>
                    <a:pt x="2368" y="4032"/>
                  </a:cubicBezTo>
                  <a:cubicBezTo>
                    <a:pt x="2361" y="4032"/>
                    <a:pt x="2361" y="4032"/>
                    <a:pt x="2353" y="4032"/>
                  </a:cubicBezTo>
                  <a:cubicBezTo>
                    <a:pt x="2338" y="4039"/>
                    <a:pt x="2338" y="4047"/>
                    <a:pt x="2323" y="4054"/>
                  </a:cubicBezTo>
                  <a:cubicBezTo>
                    <a:pt x="2293" y="4069"/>
                    <a:pt x="2263" y="4077"/>
                    <a:pt x="2263" y="4114"/>
                  </a:cubicBezTo>
                  <a:cubicBezTo>
                    <a:pt x="2263" y="4129"/>
                    <a:pt x="2278" y="4137"/>
                    <a:pt x="2278" y="4152"/>
                  </a:cubicBezTo>
                  <a:cubicBezTo>
                    <a:pt x="2278" y="4167"/>
                    <a:pt x="2263" y="4174"/>
                    <a:pt x="2256" y="4197"/>
                  </a:cubicBezTo>
                  <a:cubicBezTo>
                    <a:pt x="2256" y="4204"/>
                    <a:pt x="2256" y="4212"/>
                    <a:pt x="2256" y="4219"/>
                  </a:cubicBezTo>
                  <a:cubicBezTo>
                    <a:pt x="2248" y="4242"/>
                    <a:pt x="2233" y="4257"/>
                    <a:pt x="2218" y="4279"/>
                  </a:cubicBezTo>
                  <a:cubicBezTo>
                    <a:pt x="2211" y="4302"/>
                    <a:pt x="2203" y="4309"/>
                    <a:pt x="2196" y="4332"/>
                  </a:cubicBezTo>
                  <a:cubicBezTo>
                    <a:pt x="2196" y="4339"/>
                    <a:pt x="2196" y="4354"/>
                    <a:pt x="2196" y="4369"/>
                  </a:cubicBezTo>
                  <a:cubicBezTo>
                    <a:pt x="2188" y="4392"/>
                    <a:pt x="2173" y="4414"/>
                    <a:pt x="2173" y="4444"/>
                  </a:cubicBezTo>
                  <a:cubicBezTo>
                    <a:pt x="2173" y="4459"/>
                    <a:pt x="2181" y="4474"/>
                    <a:pt x="2188" y="4489"/>
                  </a:cubicBezTo>
                  <a:cubicBezTo>
                    <a:pt x="2196" y="4526"/>
                    <a:pt x="2196" y="4549"/>
                    <a:pt x="2203" y="4594"/>
                  </a:cubicBezTo>
                  <a:cubicBezTo>
                    <a:pt x="2203" y="4616"/>
                    <a:pt x="2226" y="4631"/>
                    <a:pt x="2248" y="4646"/>
                  </a:cubicBezTo>
                  <a:cubicBezTo>
                    <a:pt x="2256" y="4654"/>
                    <a:pt x="2256" y="4669"/>
                    <a:pt x="2263" y="4669"/>
                  </a:cubicBezTo>
                  <a:cubicBezTo>
                    <a:pt x="2271" y="4676"/>
                    <a:pt x="2286" y="4676"/>
                    <a:pt x="2293" y="4684"/>
                  </a:cubicBezTo>
                  <a:cubicBezTo>
                    <a:pt x="2301" y="4691"/>
                    <a:pt x="2293" y="4699"/>
                    <a:pt x="2301" y="4706"/>
                  </a:cubicBezTo>
                  <a:cubicBezTo>
                    <a:pt x="2301" y="4714"/>
                    <a:pt x="2308" y="4721"/>
                    <a:pt x="2308" y="4729"/>
                  </a:cubicBezTo>
                  <a:cubicBezTo>
                    <a:pt x="2308" y="4751"/>
                    <a:pt x="2308" y="4766"/>
                    <a:pt x="2293" y="4774"/>
                  </a:cubicBezTo>
                  <a:cubicBezTo>
                    <a:pt x="2278" y="4781"/>
                    <a:pt x="2263" y="4789"/>
                    <a:pt x="2256" y="4796"/>
                  </a:cubicBezTo>
                  <a:cubicBezTo>
                    <a:pt x="2248" y="4804"/>
                    <a:pt x="2248" y="4811"/>
                    <a:pt x="2241" y="4811"/>
                  </a:cubicBezTo>
                  <a:cubicBezTo>
                    <a:pt x="2218" y="4811"/>
                    <a:pt x="2211" y="4796"/>
                    <a:pt x="2196" y="4796"/>
                  </a:cubicBezTo>
                  <a:cubicBezTo>
                    <a:pt x="2181" y="4796"/>
                    <a:pt x="2181" y="4804"/>
                    <a:pt x="2173" y="4811"/>
                  </a:cubicBezTo>
                  <a:lnTo>
                    <a:pt x="2166" y="4811"/>
                  </a:lnTo>
                  <a:cubicBezTo>
                    <a:pt x="2158" y="4804"/>
                    <a:pt x="2151" y="4796"/>
                    <a:pt x="2151" y="4789"/>
                  </a:cubicBezTo>
                  <a:cubicBezTo>
                    <a:pt x="2151" y="4774"/>
                    <a:pt x="2151" y="4759"/>
                    <a:pt x="2151" y="4751"/>
                  </a:cubicBezTo>
                  <a:cubicBezTo>
                    <a:pt x="2143" y="4729"/>
                    <a:pt x="2128" y="4706"/>
                    <a:pt x="2106" y="4706"/>
                  </a:cubicBezTo>
                  <a:cubicBezTo>
                    <a:pt x="2061" y="4691"/>
                    <a:pt x="2038" y="4699"/>
                    <a:pt x="1994" y="4691"/>
                  </a:cubicBezTo>
                  <a:cubicBezTo>
                    <a:pt x="1941" y="4691"/>
                    <a:pt x="1918" y="4691"/>
                    <a:pt x="1874" y="4691"/>
                  </a:cubicBezTo>
                  <a:cubicBezTo>
                    <a:pt x="1859" y="4691"/>
                    <a:pt x="1851" y="4691"/>
                    <a:pt x="1844" y="4691"/>
                  </a:cubicBezTo>
                  <a:cubicBezTo>
                    <a:pt x="1829" y="4684"/>
                    <a:pt x="1829" y="4669"/>
                    <a:pt x="1821" y="4654"/>
                  </a:cubicBezTo>
                  <a:cubicBezTo>
                    <a:pt x="1821" y="4654"/>
                    <a:pt x="1814" y="4654"/>
                    <a:pt x="1814" y="4646"/>
                  </a:cubicBezTo>
                  <a:cubicBezTo>
                    <a:pt x="1806" y="4631"/>
                    <a:pt x="1806" y="4624"/>
                    <a:pt x="1806" y="4609"/>
                  </a:cubicBezTo>
                  <a:cubicBezTo>
                    <a:pt x="1799" y="4609"/>
                    <a:pt x="1791" y="4601"/>
                    <a:pt x="1784" y="4601"/>
                  </a:cubicBezTo>
                  <a:cubicBezTo>
                    <a:pt x="1784" y="4601"/>
                    <a:pt x="1776" y="4594"/>
                    <a:pt x="1784" y="4594"/>
                  </a:cubicBezTo>
                  <a:cubicBezTo>
                    <a:pt x="1784" y="4586"/>
                    <a:pt x="1791" y="4586"/>
                    <a:pt x="1791" y="4579"/>
                  </a:cubicBezTo>
                  <a:cubicBezTo>
                    <a:pt x="1791" y="4556"/>
                    <a:pt x="1776" y="4549"/>
                    <a:pt x="1761" y="4542"/>
                  </a:cubicBezTo>
                  <a:cubicBezTo>
                    <a:pt x="1739" y="4526"/>
                    <a:pt x="1716" y="4519"/>
                    <a:pt x="1701" y="4496"/>
                  </a:cubicBezTo>
                  <a:cubicBezTo>
                    <a:pt x="1731" y="4482"/>
                    <a:pt x="1746" y="4474"/>
                    <a:pt x="1761" y="4452"/>
                  </a:cubicBezTo>
                  <a:cubicBezTo>
                    <a:pt x="1776" y="4466"/>
                    <a:pt x="1791" y="4474"/>
                    <a:pt x="1806" y="4482"/>
                  </a:cubicBezTo>
                  <a:cubicBezTo>
                    <a:pt x="1821" y="4489"/>
                    <a:pt x="1829" y="4504"/>
                    <a:pt x="1844" y="4504"/>
                  </a:cubicBezTo>
                  <a:cubicBezTo>
                    <a:pt x="1859" y="4504"/>
                    <a:pt x="1866" y="4482"/>
                    <a:pt x="1874" y="4466"/>
                  </a:cubicBezTo>
                  <a:cubicBezTo>
                    <a:pt x="1889" y="4444"/>
                    <a:pt x="1896" y="4429"/>
                    <a:pt x="1904" y="4407"/>
                  </a:cubicBezTo>
                  <a:cubicBezTo>
                    <a:pt x="1918" y="4377"/>
                    <a:pt x="1918" y="4362"/>
                    <a:pt x="1926" y="4332"/>
                  </a:cubicBezTo>
                  <a:cubicBezTo>
                    <a:pt x="1926" y="4317"/>
                    <a:pt x="1934" y="4309"/>
                    <a:pt x="1934" y="4294"/>
                  </a:cubicBezTo>
                  <a:cubicBezTo>
                    <a:pt x="1934" y="4219"/>
                    <a:pt x="1934" y="4219"/>
                    <a:pt x="1934" y="4219"/>
                  </a:cubicBezTo>
                  <a:cubicBezTo>
                    <a:pt x="1934" y="4189"/>
                    <a:pt x="1911" y="4174"/>
                    <a:pt x="1896" y="4144"/>
                  </a:cubicBezTo>
                  <a:cubicBezTo>
                    <a:pt x="1874" y="4122"/>
                    <a:pt x="1866" y="4099"/>
                    <a:pt x="1844" y="4069"/>
                  </a:cubicBezTo>
                  <a:cubicBezTo>
                    <a:pt x="1829" y="4062"/>
                    <a:pt x="1821" y="4054"/>
                    <a:pt x="1806" y="4047"/>
                  </a:cubicBezTo>
                  <a:cubicBezTo>
                    <a:pt x="1799" y="4047"/>
                    <a:pt x="1784" y="4047"/>
                    <a:pt x="1784" y="4039"/>
                  </a:cubicBezTo>
                  <a:cubicBezTo>
                    <a:pt x="1776" y="4032"/>
                    <a:pt x="1784" y="4017"/>
                    <a:pt x="1784" y="4009"/>
                  </a:cubicBezTo>
                  <a:cubicBezTo>
                    <a:pt x="1776" y="3995"/>
                    <a:pt x="1761" y="3987"/>
                    <a:pt x="1761" y="3965"/>
                  </a:cubicBezTo>
                  <a:cubicBezTo>
                    <a:pt x="1761" y="3957"/>
                    <a:pt x="1769" y="3949"/>
                    <a:pt x="1769" y="3935"/>
                  </a:cubicBezTo>
                  <a:cubicBezTo>
                    <a:pt x="1776" y="3912"/>
                    <a:pt x="1784" y="3897"/>
                    <a:pt x="1791" y="3875"/>
                  </a:cubicBezTo>
                  <a:cubicBezTo>
                    <a:pt x="1806" y="3845"/>
                    <a:pt x="1814" y="3830"/>
                    <a:pt x="1814" y="3800"/>
                  </a:cubicBezTo>
                  <a:cubicBezTo>
                    <a:pt x="1814" y="3770"/>
                    <a:pt x="1814" y="3755"/>
                    <a:pt x="1806" y="3725"/>
                  </a:cubicBezTo>
                  <a:cubicBezTo>
                    <a:pt x="1806" y="3710"/>
                    <a:pt x="1799" y="3710"/>
                    <a:pt x="1791" y="3702"/>
                  </a:cubicBezTo>
                  <a:cubicBezTo>
                    <a:pt x="1791" y="3695"/>
                    <a:pt x="1784" y="3695"/>
                    <a:pt x="1784" y="3687"/>
                  </a:cubicBezTo>
                  <a:cubicBezTo>
                    <a:pt x="1784" y="3657"/>
                    <a:pt x="1806" y="3650"/>
                    <a:pt x="1806" y="3620"/>
                  </a:cubicBezTo>
                  <a:cubicBezTo>
                    <a:pt x="1806" y="3605"/>
                    <a:pt x="1806" y="3597"/>
                    <a:pt x="1791" y="3582"/>
                  </a:cubicBezTo>
                  <a:cubicBezTo>
                    <a:pt x="1791" y="3582"/>
                    <a:pt x="1784" y="3590"/>
                    <a:pt x="1784" y="3582"/>
                  </a:cubicBezTo>
                  <a:cubicBezTo>
                    <a:pt x="1769" y="3582"/>
                    <a:pt x="1769" y="3575"/>
                    <a:pt x="1761" y="3567"/>
                  </a:cubicBezTo>
                  <a:cubicBezTo>
                    <a:pt x="1769" y="3552"/>
                    <a:pt x="1769" y="3552"/>
                    <a:pt x="1769" y="3552"/>
                  </a:cubicBezTo>
                  <a:cubicBezTo>
                    <a:pt x="1799" y="3545"/>
                    <a:pt x="1821" y="3537"/>
                    <a:pt x="1836" y="3507"/>
                  </a:cubicBezTo>
                  <a:cubicBezTo>
                    <a:pt x="1844" y="3507"/>
                    <a:pt x="1859" y="3515"/>
                    <a:pt x="1866" y="3515"/>
                  </a:cubicBezTo>
                  <a:cubicBezTo>
                    <a:pt x="1874" y="3522"/>
                    <a:pt x="1866" y="3530"/>
                    <a:pt x="1874" y="3530"/>
                  </a:cubicBezTo>
                  <a:cubicBezTo>
                    <a:pt x="1881" y="3537"/>
                    <a:pt x="1889" y="3545"/>
                    <a:pt x="1896" y="3552"/>
                  </a:cubicBezTo>
                  <a:cubicBezTo>
                    <a:pt x="1934" y="3507"/>
                    <a:pt x="1964" y="3492"/>
                    <a:pt x="1994" y="3432"/>
                  </a:cubicBezTo>
                  <a:cubicBezTo>
                    <a:pt x="1994" y="3417"/>
                    <a:pt x="2001" y="3410"/>
                    <a:pt x="2016" y="3395"/>
                  </a:cubicBezTo>
                  <a:cubicBezTo>
                    <a:pt x="2024" y="3395"/>
                    <a:pt x="2031" y="3395"/>
                    <a:pt x="2038" y="3387"/>
                  </a:cubicBezTo>
                  <a:cubicBezTo>
                    <a:pt x="2046" y="3380"/>
                    <a:pt x="2038" y="3373"/>
                    <a:pt x="2046" y="3365"/>
                  </a:cubicBezTo>
                  <a:cubicBezTo>
                    <a:pt x="2046" y="3350"/>
                    <a:pt x="2054" y="3335"/>
                    <a:pt x="2068" y="3327"/>
                  </a:cubicBezTo>
                  <a:cubicBezTo>
                    <a:pt x="2068" y="3320"/>
                    <a:pt x="2076" y="3327"/>
                    <a:pt x="2076" y="3327"/>
                  </a:cubicBezTo>
                  <a:cubicBezTo>
                    <a:pt x="2098" y="3305"/>
                    <a:pt x="2083" y="3283"/>
                    <a:pt x="2091" y="3253"/>
                  </a:cubicBezTo>
                  <a:cubicBezTo>
                    <a:pt x="2098" y="3230"/>
                    <a:pt x="2113" y="3230"/>
                    <a:pt x="2121" y="3215"/>
                  </a:cubicBezTo>
                  <a:cubicBezTo>
                    <a:pt x="2151" y="3185"/>
                    <a:pt x="2158" y="3163"/>
                    <a:pt x="2173" y="3125"/>
                  </a:cubicBezTo>
                  <a:cubicBezTo>
                    <a:pt x="2181" y="3118"/>
                    <a:pt x="2181" y="3110"/>
                    <a:pt x="2181" y="3103"/>
                  </a:cubicBezTo>
                  <a:cubicBezTo>
                    <a:pt x="2188" y="3088"/>
                    <a:pt x="2203" y="3088"/>
                    <a:pt x="2203" y="3073"/>
                  </a:cubicBezTo>
                  <a:cubicBezTo>
                    <a:pt x="2203" y="3065"/>
                    <a:pt x="2188" y="3058"/>
                    <a:pt x="2181" y="3050"/>
                  </a:cubicBezTo>
                  <a:cubicBezTo>
                    <a:pt x="2181" y="3035"/>
                    <a:pt x="2181" y="3028"/>
                    <a:pt x="2181" y="3013"/>
                  </a:cubicBezTo>
                  <a:cubicBezTo>
                    <a:pt x="2181" y="2990"/>
                    <a:pt x="2203" y="2975"/>
                    <a:pt x="2218" y="2953"/>
                  </a:cubicBezTo>
                  <a:lnTo>
                    <a:pt x="2218" y="2945"/>
                  </a:lnTo>
                  <a:cubicBezTo>
                    <a:pt x="2241" y="2915"/>
                    <a:pt x="2256" y="2900"/>
                    <a:pt x="2271" y="2870"/>
                  </a:cubicBezTo>
                  <a:cubicBezTo>
                    <a:pt x="2271" y="2863"/>
                    <a:pt x="2278" y="2855"/>
                    <a:pt x="2278" y="2848"/>
                  </a:cubicBezTo>
                  <a:cubicBezTo>
                    <a:pt x="2278" y="2840"/>
                    <a:pt x="2271" y="2840"/>
                    <a:pt x="2271" y="2833"/>
                  </a:cubicBezTo>
                  <a:cubicBezTo>
                    <a:pt x="2248" y="2840"/>
                    <a:pt x="2241" y="2848"/>
                    <a:pt x="2218" y="2855"/>
                  </a:cubicBezTo>
                  <a:cubicBezTo>
                    <a:pt x="2196" y="2863"/>
                    <a:pt x="2173" y="2855"/>
                    <a:pt x="2143" y="2870"/>
                  </a:cubicBezTo>
                  <a:cubicBezTo>
                    <a:pt x="2128" y="2885"/>
                    <a:pt x="2128" y="2893"/>
                    <a:pt x="2113" y="2908"/>
                  </a:cubicBezTo>
                  <a:cubicBezTo>
                    <a:pt x="2098" y="2930"/>
                    <a:pt x="2091" y="2945"/>
                    <a:pt x="2076" y="2975"/>
                  </a:cubicBezTo>
                  <a:cubicBezTo>
                    <a:pt x="2054" y="2968"/>
                    <a:pt x="2031" y="2960"/>
                    <a:pt x="2031" y="2938"/>
                  </a:cubicBezTo>
                  <a:cubicBezTo>
                    <a:pt x="2031" y="2923"/>
                    <a:pt x="2031" y="2915"/>
                    <a:pt x="2031" y="2900"/>
                  </a:cubicBezTo>
                  <a:cubicBezTo>
                    <a:pt x="2031" y="2885"/>
                    <a:pt x="2031" y="2885"/>
                    <a:pt x="2031" y="2885"/>
                  </a:cubicBezTo>
                  <a:cubicBezTo>
                    <a:pt x="2031" y="2900"/>
                    <a:pt x="2031" y="2900"/>
                    <a:pt x="2031" y="2900"/>
                  </a:cubicBezTo>
                  <a:cubicBezTo>
                    <a:pt x="2038" y="2885"/>
                    <a:pt x="2046" y="2870"/>
                    <a:pt x="2054" y="2863"/>
                  </a:cubicBezTo>
                  <a:cubicBezTo>
                    <a:pt x="2076" y="2848"/>
                    <a:pt x="2091" y="2840"/>
                    <a:pt x="2106" y="2826"/>
                  </a:cubicBezTo>
                  <a:cubicBezTo>
                    <a:pt x="2113" y="2810"/>
                    <a:pt x="2121" y="2803"/>
                    <a:pt x="2136" y="2796"/>
                  </a:cubicBezTo>
                  <a:cubicBezTo>
                    <a:pt x="2158" y="2780"/>
                    <a:pt x="2173" y="2766"/>
                    <a:pt x="2203" y="2750"/>
                  </a:cubicBezTo>
                  <a:cubicBezTo>
                    <a:pt x="2226" y="2736"/>
                    <a:pt x="2256" y="2728"/>
                    <a:pt x="2256" y="2706"/>
                  </a:cubicBezTo>
                  <a:cubicBezTo>
                    <a:pt x="2256" y="2683"/>
                    <a:pt x="2241" y="2676"/>
                    <a:pt x="2241" y="2661"/>
                  </a:cubicBezTo>
                  <a:cubicBezTo>
                    <a:pt x="2241" y="2646"/>
                    <a:pt x="2248" y="2638"/>
                    <a:pt x="2248" y="2631"/>
                  </a:cubicBezTo>
                  <a:cubicBezTo>
                    <a:pt x="2248" y="2608"/>
                    <a:pt x="2233" y="2601"/>
                    <a:pt x="2226" y="2586"/>
                  </a:cubicBezTo>
                  <a:cubicBezTo>
                    <a:pt x="2211" y="2556"/>
                    <a:pt x="2196" y="2541"/>
                    <a:pt x="2166" y="2533"/>
                  </a:cubicBezTo>
                  <a:cubicBezTo>
                    <a:pt x="2166" y="2518"/>
                    <a:pt x="2173" y="2518"/>
                    <a:pt x="2173" y="2503"/>
                  </a:cubicBezTo>
                  <a:cubicBezTo>
                    <a:pt x="2173" y="2496"/>
                    <a:pt x="2158" y="2496"/>
                    <a:pt x="2151" y="2488"/>
                  </a:cubicBezTo>
                  <a:cubicBezTo>
                    <a:pt x="2143" y="2488"/>
                    <a:pt x="2136" y="2481"/>
                    <a:pt x="2121" y="2481"/>
                  </a:cubicBezTo>
                  <a:cubicBezTo>
                    <a:pt x="2106" y="2473"/>
                    <a:pt x="2091" y="2458"/>
                    <a:pt x="2083" y="2443"/>
                  </a:cubicBezTo>
                  <a:cubicBezTo>
                    <a:pt x="2076" y="2421"/>
                    <a:pt x="2068" y="2413"/>
                    <a:pt x="2054" y="2391"/>
                  </a:cubicBezTo>
                  <a:cubicBezTo>
                    <a:pt x="2046" y="2383"/>
                    <a:pt x="2046" y="2376"/>
                    <a:pt x="2038" y="2368"/>
                  </a:cubicBezTo>
                  <a:cubicBezTo>
                    <a:pt x="2031" y="2361"/>
                    <a:pt x="2016" y="2353"/>
                    <a:pt x="2016" y="2346"/>
                  </a:cubicBezTo>
                  <a:cubicBezTo>
                    <a:pt x="2016" y="2316"/>
                    <a:pt x="2046" y="2308"/>
                    <a:pt x="2046" y="2286"/>
                  </a:cubicBezTo>
                  <a:cubicBezTo>
                    <a:pt x="2046" y="2256"/>
                    <a:pt x="2031" y="2241"/>
                    <a:pt x="2024" y="2218"/>
                  </a:cubicBezTo>
                  <a:cubicBezTo>
                    <a:pt x="2016" y="2218"/>
                    <a:pt x="2024" y="2211"/>
                    <a:pt x="2024" y="2211"/>
                  </a:cubicBezTo>
                  <a:cubicBezTo>
                    <a:pt x="2016" y="2181"/>
                    <a:pt x="1994" y="2173"/>
                    <a:pt x="1964" y="2166"/>
                  </a:cubicBezTo>
                  <a:cubicBezTo>
                    <a:pt x="1934" y="2158"/>
                    <a:pt x="1904" y="2166"/>
                    <a:pt x="1881" y="2136"/>
                  </a:cubicBezTo>
                  <a:cubicBezTo>
                    <a:pt x="1866" y="2121"/>
                    <a:pt x="1866" y="2098"/>
                    <a:pt x="1859" y="2076"/>
                  </a:cubicBezTo>
                  <a:cubicBezTo>
                    <a:pt x="1836" y="2091"/>
                    <a:pt x="1829" y="2106"/>
                    <a:pt x="1806" y="2128"/>
                  </a:cubicBezTo>
                  <a:cubicBezTo>
                    <a:pt x="1791" y="2144"/>
                    <a:pt x="1784" y="2151"/>
                    <a:pt x="1769" y="2166"/>
                  </a:cubicBezTo>
                  <a:cubicBezTo>
                    <a:pt x="1754" y="2173"/>
                    <a:pt x="1739" y="2173"/>
                    <a:pt x="1739" y="2188"/>
                  </a:cubicBezTo>
                  <a:cubicBezTo>
                    <a:pt x="1739" y="2203"/>
                    <a:pt x="1746" y="2211"/>
                    <a:pt x="1746" y="2218"/>
                  </a:cubicBezTo>
                  <a:cubicBezTo>
                    <a:pt x="1761" y="2248"/>
                    <a:pt x="1754" y="2263"/>
                    <a:pt x="1769" y="2293"/>
                  </a:cubicBezTo>
                  <a:cubicBezTo>
                    <a:pt x="1776" y="2316"/>
                    <a:pt x="1784" y="2331"/>
                    <a:pt x="1799" y="2353"/>
                  </a:cubicBezTo>
                  <a:cubicBezTo>
                    <a:pt x="1799" y="2368"/>
                    <a:pt x="1814" y="2368"/>
                    <a:pt x="1814" y="2383"/>
                  </a:cubicBezTo>
                  <a:cubicBezTo>
                    <a:pt x="1814" y="2413"/>
                    <a:pt x="1799" y="2428"/>
                    <a:pt x="1784" y="2443"/>
                  </a:cubicBezTo>
                  <a:cubicBezTo>
                    <a:pt x="1784" y="2451"/>
                    <a:pt x="1784" y="2458"/>
                    <a:pt x="1776" y="2458"/>
                  </a:cubicBezTo>
                  <a:cubicBezTo>
                    <a:pt x="1746" y="2473"/>
                    <a:pt x="1724" y="2481"/>
                    <a:pt x="1701" y="2496"/>
                  </a:cubicBezTo>
                  <a:cubicBezTo>
                    <a:pt x="1694" y="2503"/>
                    <a:pt x="1701" y="2511"/>
                    <a:pt x="1701" y="2511"/>
                  </a:cubicBezTo>
                  <a:cubicBezTo>
                    <a:pt x="1709" y="2518"/>
                    <a:pt x="1724" y="2518"/>
                    <a:pt x="1739" y="2518"/>
                  </a:cubicBezTo>
                  <a:cubicBezTo>
                    <a:pt x="1761" y="2526"/>
                    <a:pt x="1776" y="2541"/>
                    <a:pt x="1799" y="2541"/>
                  </a:cubicBezTo>
                  <a:cubicBezTo>
                    <a:pt x="1851" y="2541"/>
                    <a:pt x="1866" y="2503"/>
                    <a:pt x="1918" y="2503"/>
                  </a:cubicBezTo>
                  <a:cubicBezTo>
                    <a:pt x="1934" y="2503"/>
                    <a:pt x="1941" y="2518"/>
                    <a:pt x="1948" y="2526"/>
                  </a:cubicBezTo>
                  <a:cubicBezTo>
                    <a:pt x="1956" y="2541"/>
                    <a:pt x="1964" y="2548"/>
                    <a:pt x="1971" y="2563"/>
                  </a:cubicBezTo>
                  <a:cubicBezTo>
                    <a:pt x="1994" y="2593"/>
                    <a:pt x="2001" y="2616"/>
                    <a:pt x="2001" y="2646"/>
                  </a:cubicBezTo>
                  <a:cubicBezTo>
                    <a:pt x="2001" y="2683"/>
                    <a:pt x="1986" y="2698"/>
                    <a:pt x="1986" y="2728"/>
                  </a:cubicBezTo>
                  <a:cubicBezTo>
                    <a:pt x="1986" y="2743"/>
                    <a:pt x="1994" y="2750"/>
                    <a:pt x="1994" y="2766"/>
                  </a:cubicBezTo>
                  <a:cubicBezTo>
                    <a:pt x="1994" y="2788"/>
                    <a:pt x="1978" y="2796"/>
                    <a:pt x="1964" y="2796"/>
                  </a:cubicBezTo>
                  <a:cubicBezTo>
                    <a:pt x="1941" y="2803"/>
                    <a:pt x="1918" y="2796"/>
                    <a:pt x="1896" y="2803"/>
                  </a:cubicBezTo>
                  <a:cubicBezTo>
                    <a:pt x="1866" y="2810"/>
                    <a:pt x="1851" y="2826"/>
                    <a:pt x="1836" y="2848"/>
                  </a:cubicBezTo>
                  <a:cubicBezTo>
                    <a:pt x="1829" y="2863"/>
                    <a:pt x="1821" y="2878"/>
                    <a:pt x="1806" y="2878"/>
                  </a:cubicBezTo>
                  <a:cubicBezTo>
                    <a:pt x="1791" y="2878"/>
                    <a:pt x="1791" y="2863"/>
                    <a:pt x="1784" y="2855"/>
                  </a:cubicBezTo>
                  <a:cubicBezTo>
                    <a:pt x="1769" y="2848"/>
                    <a:pt x="1754" y="2848"/>
                    <a:pt x="1746" y="2840"/>
                  </a:cubicBezTo>
                  <a:cubicBezTo>
                    <a:pt x="1731" y="2833"/>
                    <a:pt x="1731" y="2810"/>
                    <a:pt x="1716" y="2803"/>
                  </a:cubicBezTo>
                  <a:cubicBezTo>
                    <a:pt x="1716" y="2796"/>
                    <a:pt x="1709" y="2796"/>
                    <a:pt x="1701" y="2796"/>
                  </a:cubicBezTo>
                  <a:cubicBezTo>
                    <a:pt x="1716" y="2788"/>
                    <a:pt x="1724" y="2780"/>
                    <a:pt x="1739" y="2773"/>
                  </a:cubicBezTo>
                  <a:cubicBezTo>
                    <a:pt x="1746" y="2766"/>
                    <a:pt x="1746" y="2758"/>
                    <a:pt x="1761" y="2743"/>
                  </a:cubicBezTo>
                  <a:cubicBezTo>
                    <a:pt x="1776" y="2736"/>
                    <a:pt x="1784" y="2720"/>
                    <a:pt x="1784" y="2698"/>
                  </a:cubicBezTo>
                  <a:cubicBezTo>
                    <a:pt x="1784" y="2690"/>
                    <a:pt x="1784" y="2683"/>
                    <a:pt x="1784" y="2676"/>
                  </a:cubicBezTo>
                  <a:cubicBezTo>
                    <a:pt x="1776" y="2668"/>
                    <a:pt x="1784" y="2661"/>
                    <a:pt x="1784" y="2653"/>
                  </a:cubicBezTo>
                  <a:cubicBezTo>
                    <a:pt x="1776" y="2646"/>
                    <a:pt x="1761" y="2638"/>
                    <a:pt x="1754" y="2638"/>
                  </a:cubicBezTo>
                  <a:cubicBezTo>
                    <a:pt x="1746" y="2631"/>
                    <a:pt x="1739" y="2631"/>
                    <a:pt x="1731" y="2631"/>
                  </a:cubicBezTo>
                  <a:cubicBezTo>
                    <a:pt x="1694" y="2631"/>
                    <a:pt x="1679" y="2638"/>
                    <a:pt x="1641" y="2653"/>
                  </a:cubicBezTo>
                  <a:cubicBezTo>
                    <a:pt x="1589" y="2661"/>
                    <a:pt x="1559" y="2676"/>
                    <a:pt x="1514" y="2713"/>
                  </a:cubicBezTo>
                  <a:cubicBezTo>
                    <a:pt x="1477" y="2750"/>
                    <a:pt x="1447" y="2766"/>
                    <a:pt x="1409" y="2818"/>
                  </a:cubicBezTo>
                  <a:cubicBezTo>
                    <a:pt x="1394" y="2833"/>
                    <a:pt x="1387" y="2855"/>
                    <a:pt x="1364" y="2870"/>
                  </a:cubicBezTo>
                  <a:cubicBezTo>
                    <a:pt x="1349" y="2878"/>
                    <a:pt x="1342" y="2893"/>
                    <a:pt x="1334" y="2908"/>
                  </a:cubicBezTo>
                  <a:cubicBezTo>
                    <a:pt x="1327" y="2915"/>
                    <a:pt x="1319" y="2930"/>
                    <a:pt x="1304" y="2930"/>
                  </a:cubicBezTo>
                  <a:lnTo>
                    <a:pt x="1297" y="2923"/>
                  </a:lnTo>
                  <a:cubicBezTo>
                    <a:pt x="1312" y="2893"/>
                    <a:pt x="1319" y="2870"/>
                    <a:pt x="1327" y="2840"/>
                  </a:cubicBezTo>
                  <a:cubicBezTo>
                    <a:pt x="1334" y="2818"/>
                    <a:pt x="1334" y="2803"/>
                    <a:pt x="1342" y="2780"/>
                  </a:cubicBezTo>
                  <a:cubicBezTo>
                    <a:pt x="1364" y="2766"/>
                    <a:pt x="1394" y="2766"/>
                    <a:pt x="1394" y="2743"/>
                  </a:cubicBezTo>
                  <a:cubicBezTo>
                    <a:pt x="1394" y="2720"/>
                    <a:pt x="1379" y="2713"/>
                    <a:pt x="1364" y="2698"/>
                  </a:cubicBezTo>
                  <a:cubicBezTo>
                    <a:pt x="1349" y="2690"/>
                    <a:pt x="1342" y="2676"/>
                    <a:pt x="1334" y="2668"/>
                  </a:cubicBezTo>
                  <a:cubicBezTo>
                    <a:pt x="1297" y="2631"/>
                    <a:pt x="1267" y="2623"/>
                    <a:pt x="1236" y="2586"/>
                  </a:cubicBezTo>
                  <a:cubicBezTo>
                    <a:pt x="1199" y="2548"/>
                    <a:pt x="1192" y="2518"/>
                    <a:pt x="1169" y="2481"/>
                  </a:cubicBezTo>
                  <a:cubicBezTo>
                    <a:pt x="1154" y="2443"/>
                    <a:pt x="1132" y="2428"/>
                    <a:pt x="1132" y="2398"/>
                  </a:cubicBezTo>
                  <a:cubicBezTo>
                    <a:pt x="1132" y="2376"/>
                    <a:pt x="1139" y="2361"/>
                    <a:pt x="1154" y="2338"/>
                  </a:cubicBezTo>
                  <a:cubicBezTo>
                    <a:pt x="1154" y="2323"/>
                    <a:pt x="1154" y="2316"/>
                    <a:pt x="1162" y="2301"/>
                  </a:cubicBezTo>
                  <a:cubicBezTo>
                    <a:pt x="1162" y="2278"/>
                    <a:pt x="1169" y="2263"/>
                    <a:pt x="1169" y="2241"/>
                  </a:cubicBezTo>
                  <a:cubicBezTo>
                    <a:pt x="1169" y="2233"/>
                    <a:pt x="1169" y="2226"/>
                    <a:pt x="1169" y="2218"/>
                  </a:cubicBezTo>
                  <a:cubicBezTo>
                    <a:pt x="1184" y="2218"/>
                    <a:pt x="1192" y="2218"/>
                    <a:pt x="1207" y="2218"/>
                  </a:cubicBezTo>
                  <a:cubicBezTo>
                    <a:pt x="1214" y="2218"/>
                    <a:pt x="1222" y="2211"/>
                    <a:pt x="1229" y="2211"/>
                  </a:cubicBezTo>
                  <a:cubicBezTo>
                    <a:pt x="1236" y="2211"/>
                    <a:pt x="1244" y="2218"/>
                    <a:pt x="1244" y="2226"/>
                  </a:cubicBezTo>
                  <a:cubicBezTo>
                    <a:pt x="1252" y="2233"/>
                    <a:pt x="1252" y="2241"/>
                    <a:pt x="1259" y="2248"/>
                  </a:cubicBezTo>
                  <a:cubicBezTo>
                    <a:pt x="1274" y="2263"/>
                    <a:pt x="1297" y="2256"/>
                    <a:pt x="1304" y="2278"/>
                  </a:cubicBezTo>
                  <a:cubicBezTo>
                    <a:pt x="1304" y="2293"/>
                    <a:pt x="1297" y="2308"/>
                    <a:pt x="1312" y="2316"/>
                  </a:cubicBezTo>
                  <a:cubicBezTo>
                    <a:pt x="1319" y="2323"/>
                    <a:pt x="1327" y="2331"/>
                    <a:pt x="1342" y="2331"/>
                  </a:cubicBezTo>
                  <a:cubicBezTo>
                    <a:pt x="1349" y="2338"/>
                    <a:pt x="1364" y="2338"/>
                    <a:pt x="1364" y="2353"/>
                  </a:cubicBezTo>
                  <a:cubicBezTo>
                    <a:pt x="1364" y="2368"/>
                    <a:pt x="1349" y="2376"/>
                    <a:pt x="1349" y="2391"/>
                  </a:cubicBezTo>
                  <a:cubicBezTo>
                    <a:pt x="1349" y="2398"/>
                    <a:pt x="1357" y="2406"/>
                    <a:pt x="1357" y="2413"/>
                  </a:cubicBezTo>
                  <a:cubicBezTo>
                    <a:pt x="1364" y="2428"/>
                    <a:pt x="1364" y="2443"/>
                    <a:pt x="1364" y="2458"/>
                  </a:cubicBezTo>
                  <a:cubicBezTo>
                    <a:pt x="1364" y="2473"/>
                    <a:pt x="1364" y="2481"/>
                    <a:pt x="1364" y="2496"/>
                  </a:cubicBezTo>
                  <a:cubicBezTo>
                    <a:pt x="1364" y="2503"/>
                    <a:pt x="1371" y="2511"/>
                    <a:pt x="1371" y="2518"/>
                  </a:cubicBezTo>
                  <a:cubicBezTo>
                    <a:pt x="1371" y="2526"/>
                    <a:pt x="1364" y="2533"/>
                    <a:pt x="1371" y="2533"/>
                  </a:cubicBezTo>
                  <a:cubicBezTo>
                    <a:pt x="1379" y="2533"/>
                    <a:pt x="1387" y="2533"/>
                    <a:pt x="1394" y="2526"/>
                  </a:cubicBezTo>
                  <a:cubicBezTo>
                    <a:pt x="1409" y="2518"/>
                    <a:pt x="1417" y="2511"/>
                    <a:pt x="1431" y="2496"/>
                  </a:cubicBezTo>
                  <a:cubicBezTo>
                    <a:pt x="1439" y="2488"/>
                    <a:pt x="1447" y="2488"/>
                    <a:pt x="1454" y="2481"/>
                  </a:cubicBezTo>
                  <a:cubicBezTo>
                    <a:pt x="1454" y="2481"/>
                    <a:pt x="1461" y="2473"/>
                    <a:pt x="1469" y="2473"/>
                  </a:cubicBezTo>
                  <a:cubicBezTo>
                    <a:pt x="1477" y="2473"/>
                    <a:pt x="1477" y="2473"/>
                    <a:pt x="1484" y="2473"/>
                  </a:cubicBezTo>
                  <a:cubicBezTo>
                    <a:pt x="1484" y="2451"/>
                    <a:pt x="1484" y="2451"/>
                    <a:pt x="1484" y="2451"/>
                  </a:cubicBezTo>
                  <a:cubicBezTo>
                    <a:pt x="1484" y="2443"/>
                    <a:pt x="1484" y="2443"/>
                    <a:pt x="1484" y="2436"/>
                  </a:cubicBezTo>
                  <a:cubicBezTo>
                    <a:pt x="1477" y="2421"/>
                    <a:pt x="1477" y="2413"/>
                    <a:pt x="1477" y="2398"/>
                  </a:cubicBezTo>
                  <a:cubicBezTo>
                    <a:pt x="1477" y="2383"/>
                    <a:pt x="1484" y="2368"/>
                    <a:pt x="1484" y="2353"/>
                  </a:cubicBezTo>
                  <a:cubicBezTo>
                    <a:pt x="1484" y="2338"/>
                    <a:pt x="1477" y="2331"/>
                    <a:pt x="1469" y="2316"/>
                  </a:cubicBezTo>
                  <a:cubicBezTo>
                    <a:pt x="1461" y="2308"/>
                    <a:pt x="1469" y="2293"/>
                    <a:pt x="1461" y="2278"/>
                  </a:cubicBezTo>
                  <a:cubicBezTo>
                    <a:pt x="1454" y="2263"/>
                    <a:pt x="1439" y="2271"/>
                    <a:pt x="1424" y="2271"/>
                  </a:cubicBezTo>
                  <a:cubicBezTo>
                    <a:pt x="1409" y="2263"/>
                    <a:pt x="1401" y="2263"/>
                    <a:pt x="1387" y="2263"/>
                  </a:cubicBezTo>
                  <a:cubicBezTo>
                    <a:pt x="1379" y="2263"/>
                    <a:pt x="1371" y="2256"/>
                    <a:pt x="1364" y="2256"/>
                  </a:cubicBezTo>
                  <a:cubicBezTo>
                    <a:pt x="1357" y="2256"/>
                    <a:pt x="1357" y="2256"/>
                    <a:pt x="1349" y="2256"/>
                  </a:cubicBezTo>
                  <a:cubicBezTo>
                    <a:pt x="1334" y="2248"/>
                    <a:pt x="1327" y="2248"/>
                    <a:pt x="1312" y="2248"/>
                  </a:cubicBezTo>
                  <a:cubicBezTo>
                    <a:pt x="1297" y="2248"/>
                    <a:pt x="1289" y="2248"/>
                    <a:pt x="1282" y="2241"/>
                  </a:cubicBezTo>
                  <a:cubicBezTo>
                    <a:pt x="1282" y="2241"/>
                    <a:pt x="1282" y="2233"/>
                    <a:pt x="1282" y="2226"/>
                  </a:cubicBezTo>
                  <a:cubicBezTo>
                    <a:pt x="1282" y="2218"/>
                    <a:pt x="1282" y="2203"/>
                    <a:pt x="1274" y="2196"/>
                  </a:cubicBezTo>
                  <a:cubicBezTo>
                    <a:pt x="1274" y="2196"/>
                    <a:pt x="1267" y="2196"/>
                    <a:pt x="1267" y="2188"/>
                  </a:cubicBezTo>
                  <a:cubicBezTo>
                    <a:pt x="1267" y="2181"/>
                    <a:pt x="1282" y="2173"/>
                    <a:pt x="1282" y="2166"/>
                  </a:cubicBezTo>
                  <a:cubicBezTo>
                    <a:pt x="1282" y="2158"/>
                    <a:pt x="1282" y="2158"/>
                    <a:pt x="1282" y="2151"/>
                  </a:cubicBezTo>
                  <a:cubicBezTo>
                    <a:pt x="1274" y="2151"/>
                    <a:pt x="1267" y="2151"/>
                    <a:pt x="1259" y="2151"/>
                  </a:cubicBezTo>
                  <a:cubicBezTo>
                    <a:pt x="1252" y="2151"/>
                    <a:pt x="1244" y="2158"/>
                    <a:pt x="1236" y="2158"/>
                  </a:cubicBezTo>
                  <a:cubicBezTo>
                    <a:pt x="1222" y="2166"/>
                    <a:pt x="1214" y="2166"/>
                    <a:pt x="1192" y="2173"/>
                  </a:cubicBezTo>
                  <a:cubicBezTo>
                    <a:pt x="1184" y="2181"/>
                    <a:pt x="1184" y="2188"/>
                    <a:pt x="1177" y="2188"/>
                  </a:cubicBezTo>
                  <a:cubicBezTo>
                    <a:pt x="1169" y="2188"/>
                    <a:pt x="1169" y="2181"/>
                    <a:pt x="1162" y="2181"/>
                  </a:cubicBezTo>
                  <a:close/>
                  <a:moveTo>
                    <a:pt x="1027" y="1904"/>
                  </a:moveTo>
                  <a:lnTo>
                    <a:pt x="1027" y="1904"/>
                  </a:lnTo>
                  <a:cubicBezTo>
                    <a:pt x="1034" y="1904"/>
                    <a:pt x="1034" y="1896"/>
                    <a:pt x="1034" y="1889"/>
                  </a:cubicBezTo>
                  <a:cubicBezTo>
                    <a:pt x="1049" y="1874"/>
                    <a:pt x="1057" y="1859"/>
                    <a:pt x="1064" y="1836"/>
                  </a:cubicBezTo>
                  <a:cubicBezTo>
                    <a:pt x="1064" y="1821"/>
                    <a:pt x="1064" y="1821"/>
                    <a:pt x="1064" y="1806"/>
                  </a:cubicBezTo>
                  <a:cubicBezTo>
                    <a:pt x="1064" y="1799"/>
                    <a:pt x="1072" y="1791"/>
                    <a:pt x="1064" y="1784"/>
                  </a:cubicBezTo>
                  <a:cubicBezTo>
                    <a:pt x="1057" y="1776"/>
                    <a:pt x="1057" y="1776"/>
                    <a:pt x="1049" y="1776"/>
                  </a:cubicBezTo>
                  <a:cubicBezTo>
                    <a:pt x="1042" y="1769"/>
                    <a:pt x="1042" y="1761"/>
                    <a:pt x="1034" y="1761"/>
                  </a:cubicBezTo>
                  <a:cubicBezTo>
                    <a:pt x="1027" y="1754"/>
                    <a:pt x="1019" y="1754"/>
                    <a:pt x="1019" y="1746"/>
                  </a:cubicBezTo>
                  <a:cubicBezTo>
                    <a:pt x="1019" y="1761"/>
                    <a:pt x="1019" y="1769"/>
                    <a:pt x="1019" y="1784"/>
                  </a:cubicBezTo>
                  <a:cubicBezTo>
                    <a:pt x="1012" y="1791"/>
                    <a:pt x="1012" y="1799"/>
                    <a:pt x="1012" y="1814"/>
                  </a:cubicBezTo>
                  <a:cubicBezTo>
                    <a:pt x="1004" y="1829"/>
                    <a:pt x="1004" y="1844"/>
                    <a:pt x="989" y="1851"/>
                  </a:cubicBezTo>
                  <a:cubicBezTo>
                    <a:pt x="982" y="1859"/>
                    <a:pt x="982" y="1859"/>
                    <a:pt x="974" y="1859"/>
                  </a:cubicBezTo>
                  <a:cubicBezTo>
                    <a:pt x="967" y="1859"/>
                    <a:pt x="967" y="1851"/>
                    <a:pt x="959" y="1844"/>
                  </a:cubicBezTo>
                  <a:cubicBezTo>
                    <a:pt x="959" y="1836"/>
                    <a:pt x="952" y="1829"/>
                    <a:pt x="944" y="1821"/>
                  </a:cubicBezTo>
                  <a:cubicBezTo>
                    <a:pt x="944" y="1814"/>
                    <a:pt x="937" y="1814"/>
                    <a:pt x="937" y="1806"/>
                  </a:cubicBezTo>
                  <a:cubicBezTo>
                    <a:pt x="929" y="1799"/>
                    <a:pt x="922" y="1791"/>
                    <a:pt x="922" y="1776"/>
                  </a:cubicBezTo>
                  <a:cubicBezTo>
                    <a:pt x="914" y="1791"/>
                    <a:pt x="914" y="1799"/>
                    <a:pt x="907" y="1814"/>
                  </a:cubicBezTo>
                  <a:cubicBezTo>
                    <a:pt x="899" y="1829"/>
                    <a:pt x="892" y="1829"/>
                    <a:pt x="892" y="1844"/>
                  </a:cubicBezTo>
                  <a:cubicBezTo>
                    <a:pt x="907" y="1851"/>
                    <a:pt x="914" y="1859"/>
                    <a:pt x="922" y="1866"/>
                  </a:cubicBezTo>
                  <a:cubicBezTo>
                    <a:pt x="922" y="1874"/>
                    <a:pt x="929" y="1881"/>
                    <a:pt x="929" y="1889"/>
                  </a:cubicBezTo>
                  <a:cubicBezTo>
                    <a:pt x="929" y="1896"/>
                    <a:pt x="922" y="1896"/>
                    <a:pt x="922" y="1904"/>
                  </a:cubicBezTo>
                  <a:cubicBezTo>
                    <a:pt x="914" y="1919"/>
                    <a:pt x="914" y="1926"/>
                    <a:pt x="907" y="1941"/>
                  </a:cubicBezTo>
                  <a:cubicBezTo>
                    <a:pt x="899" y="1956"/>
                    <a:pt x="892" y="1971"/>
                    <a:pt x="884" y="1986"/>
                  </a:cubicBezTo>
                  <a:cubicBezTo>
                    <a:pt x="877" y="1994"/>
                    <a:pt x="877" y="2001"/>
                    <a:pt x="869" y="2008"/>
                  </a:cubicBezTo>
                  <a:cubicBezTo>
                    <a:pt x="869" y="2016"/>
                    <a:pt x="869" y="2016"/>
                    <a:pt x="869" y="2024"/>
                  </a:cubicBezTo>
                  <a:cubicBezTo>
                    <a:pt x="862" y="2024"/>
                    <a:pt x="862" y="2024"/>
                    <a:pt x="854" y="2031"/>
                  </a:cubicBezTo>
                  <a:cubicBezTo>
                    <a:pt x="847" y="2031"/>
                    <a:pt x="839" y="2038"/>
                    <a:pt x="839" y="2046"/>
                  </a:cubicBezTo>
                  <a:cubicBezTo>
                    <a:pt x="832" y="2061"/>
                    <a:pt x="824" y="2061"/>
                    <a:pt x="824" y="2076"/>
                  </a:cubicBezTo>
                  <a:cubicBezTo>
                    <a:pt x="832" y="2076"/>
                    <a:pt x="847" y="2076"/>
                    <a:pt x="854" y="2076"/>
                  </a:cubicBezTo>
                  <a:cubicBezTo>
                    <a:pt x="862" y="2084"/>
                    <a:pt x="862" y="2084"/>
                    <a:pt x="862" y="2091"/>
                  </a:cubicBezTo>
                  <a:cubicBezTo>
                    <a:pt x="869" y="2098"/>
                    <a:pt x="877" y="2098"/>
                    <a:pt x="884" y="2098"/>
                  </a:cubicBezTo>
                  <a:cubicBezTo>
                    <a:pt x="892" y="2098"/>
                    <a:pt x="899" y="2091"/>
                    <a:pt x="907" y="2091"/>
                  </a:cubicBezTo>
                  <a:cubicBezTo>
                    <a:pt x="907" y="2091"/>
                    <a:pt x="914" y="2091"/>
                    <a:pt x="922" y="2091"/>
                  </a:cubicBezTo>
                  <a:cubicBezTo>
                    <a:pt x="929" y="2084"/>
                    <a:pt x="929" y="2068"/>
                    <a:pt x="937" y="2061"/>
                  </a:cubicBezTo>
                  <a:cubicBezTo>
                    <a:pt x="944" y="2038"/>
                    <a:pt x="959" y="2031"/>
                    <a:pt x="967" y="2016"/>
                  </a:cubicBezTo>
                  <a:cubicBezTo>
                    <a:pt x="974" y="2001"/>
                    <a:pt x="982" y="1994"/>
                    <a:pt x="989" y="1979"/>
                  </a:cubicBezTo>
                  <a:cubicBezTo>
                    <a:pt x="997" y="1971"/>
                    <a:pt x="997" y="1964"/>
                    <a:pt x="1004" y="1949"/>
                  </a:cubicBezTo>
                  <a:cubicBezTo>
                    <a:pt x="1012" y="1934"/>
                    <a:pt x="1019" y="1926"/>
                    <a:pt x="1027" y="1904"/>
                  </a:cubicBezTo>
                  <a:close/>
                  <a:moveTo>
                    <a:pt x="577" y="1941"/>
                  </a:moveTo>
                  <a:lnTo>
                    <a:pt x="577" y="1941"/>
                  </a:lnTo>
                  <a:cubicBezTo>
                    <a:pt x="570" y="1941"/>
                    <a:pt x="570" y="1941"/>
                    <a:pt x="562" y="1941"/>
                  </a:cubicBezTo>
                  <a:cubicBezTo>
                    <a:pt x="547" y="1949"/>
                    <a:pt x="547" y="1956"/>
                    <a:pt x="540" y="1956"/>
                  </a:cubicBezTo>
                  <a:cubicBezTo>
                    <a:pt x="525" y="1956"/>
                    <a:pt x="517" y="1964"/>
                    <a:pt x="510" y="1971"/>
                  </a:cubicBezTo>
                  <a:cubicBezTo>
                    <a:pt x="517" y="1979"/>
                    <a:pt x="525" y="1979"/>
                    <a:pt x="540" y="1986"/>
                  </a:cubicBezTo>
                  <a:cubicBezTo>
                    <a:pt x="547" y="1994"/>
                    <a:pt x="547" y="1994"/>
                    <a:pt x="555" y="1994"/>
                  </a:cubicBezTo>
                  <a:cubicBezTo>
                    <a:pt x="570" y="1994"/>
                    <a:pt x="577" y="1994"/>
                    <a:pt x="592" y="1979"/>
                  </a:cubicBezTo>
                  <a:lnTo>
                    <a:pt x="592" y="1979"/>
                  </a:lnTo>
                  <a:cubicBezTo>
                    <a:pt x="592" y="1964"/>
                    <a:pt x="585" y="1956"/>
                    <a:pt x="577" y="1941"/>
                  </a:cubicBezTo>
                  <a:close/>
                  <a:moveTo>
                    <a:pt x="397" y="2443"/>
                  </a:moveTo>
                  <a:lnTo>
                    <a:pt x="397" y="2443"/>
                  </a:lnTo>
                  <a:cubicBezTo>
                    <a:pt x="390" y="2443"/>
                    <a:pt x="390" y="2458"/>
                    <a:pt x="390" y="2466"/>
                  </a:cubicBezTo>
                  <a:cubicBezTo>
                    <a:pt x="390" y="2496"/>
                    <a:pt x="390" y="2496"/>
                    <a:pt x="390" y="2496"/>
                  </a:cubicBezTo>
                  <a:cubicBezTo>
                    <a:pt x="390" y="2503"/>
                    <a:pt x="382" y="2503"/>
                    <a:pt x="382" y="2511"/>
                  </a:cubicBezTo>
                  <a:cubicBezTo>
                    <a:pt x="390" y="2511"/>
                    <a:pt x="390" y="2511"/>
                    <a:pt x="397" y="2511"/>
                  </a:cubicBezTo>
                  <a:cubicBezTo>
                    <a:pt x="397" y="2511"/>
                    <a:pt x="405" y="2511"/>
                    <a:pt x="412" y="2511"/>
                  </a:cubicBezTo>
                  <a:cubicBezTo>
                    <a:pt x="420" y="2511"/>
                    <a:pt x="420" y="2518"/>
                    <a:pt x="427" y="2526"/>
                  </a:cubicBezTo>
                  <a:cubicBezTo>
                    <a:pt x="442" y="2518"/>
                    <a:pt x="442" y="2503"/>
                    <a:pt x="442" y="2488"/>
                  </a:cubicBezTo>
                  <a:cubicBezTo>
                    <a:pt x="442" y="2481"/>
                    <a:pt x="442" y="2481"/>
                    <a:pt x="442" y="2473"/>
                  </a:cubicBezTo>
                  <a:cubicBezTo>
                    <a:pt x="442" y="2466"/>
                    <a:pt x="442" y="2466"/>
                    <a:pt x="435" y="2466"/>
                  </a:cubicBezTo>
                  <a:cubicBezTo>
                    <a:pt x="427" y="2458"/>
                    <a:pt x="420" y="2458"/>
                    <a:pt x="412" y="2458"/>
                  </a:cubicBezTo>
                  <a:cubicBezTo>
                    <a:pt x="405" y="2451"/>
                    <a:pt x="405" y="2443"/>
                    <a:pt x="397" y="2443"/>
                  </a:cubicBezTo>
                  <a:close/>
                  <a:moveTo>
                    <a:pt x="555" y="2211"/>
                  </a:moveTo>
                  <a:lnTo>
                    <a:pt x="555" y="2211"/>
                  </a:lnTo>
                  <a:cubicBezTo>
                    <a:pt x="555" y="2218"/>
                    <a:pt x="562" y="2218"/>
                    <a:pt x="562" y="2218"/>
                  </a:cubicBezTo>
                  <a:cubicBezTo>
                    <a:pt x="562" y="2226"/>
                    <a:pt x="555" y="2233"/>
                    <a:pt x="555" y="2233"/>
                  </a:cubicBezTo>
                  <a:cubicBezTo>
                    <a:pt x="555" y="2256"/>
                    <a:pt x="555" y="2263"/>
                    <a:pt x="547" y="2286"/>
                  </a:cubicBezTo>
                  <a:cubicBezTo>
                    <a:pt x="547" y="2301"/>
                    <a:pt x="540" y="2308"/>
                    <a:pt x="540" y="2316"/>
                  </a:cubicBezTo>
                  <a:cubicBezTo>
                    <a:pt x="540" y="2331"/>
                    <a:pt x="525" y="2338"/>
                    <a:pt x="525" y="2353"/>
                  </a:cubicBezTo>
                  <a:cubicBezTo>
                    <a:pt x="525" y="2361"/>
                    <a:pt x="525" y="2361"/>
                    <a:pt x="525" y="2361"/>
                  </a:cubicBezTo>
                  <a:cubicBezTo>
                    <a:pt x="532" y="2368"/>
                    <a:pt x="540" y="2368"/>
                    <a:pt x="540" y="2368"/>
                  </a:cubicBezTo>
                  <a:cubicBezTo>
                    <a:pt x="562" y="2368"/>
                    <a:pt x="570" y="2361"/>
                    <a:pt x="592" y="2353"/>
                  </a:cubicBezTo>
                  <a:cubicBezTo>
                    <a:pt x="592" y="2353"/>
                    <a:pt x="600" y="2346"/>
                    <a:pt x="607" y="2346"/>
                  </a:cubicBezTo>
                  <a:cubicBezTo>
                    <a:pt x="615" y="2346"/>
                    <a:pt x="615" y="2346"/>
                    <a:pt x="615" y="2346"/>
                  </a:cubicBezTo>
                  <a:cubicBezTo>
                    <a:pt x="615" y="2353"/>
                    <a:pt x="615" y="2361"/>
                    <a:pt x="615" y="2361"/>
                  </a:cubicBezTo>
                  <a:cubicBezTo>
                    <a:pt x="615" y="2376"/>
                    <a:pt x="615" y="2391"/>
                    <a:pt x="600" y="2398"/>
                  </a:cubicBezTo>
                  <a:cubicBezTo>
                    <a:pt x="592" y="2406"/>
                    <a:pt x="592" y="2413"/>
                    <a:pt x="585" y="2413"/>
                  </a:cubicBezTo>
                  <a:cubicBezTo>
                    <a:pt x="570" y="2421"/>
                    <a:pt x="570" y="2421"/>
                    <a:pt x="555" y="2428"/>
                  </a:cubicBezTo>
                  <a:cubicBezTo>
                    <a:pt x="547" y="2436"/>
                    <a:pt x="540" y="2436"/>
                    <a:pt x="540" y="2443"/>
                  </a:cubicBezTo>
                  <a:cubicBezTo>
                    <a:pt x="532" y="2443"/>
                    <a:pt x="532" y="2451"/>
                    <a:pt x="532" y="2458"/>
                  </a:cubicBezTo>
                  <a:cubicBezTo>
                    <a:pt x="525" y="2473"/>
                    <a:pt x="517" y="2481"/>
                    <a:pt x="517" y="2496"/>
                  </a:cubicBezTo>
                  <a:cubicBezTo>
                    <a:pt x="517" y="2511"/>
                    <a:pt x="517" y="2518"/>
                    <a:pt x="517" y="2526"/>
                  </a:cubicBezTo>
                  <a:cubicBezTo>
                    <a:pt x="510" y="2533"/>
                    <a:pt x="502" y="2533"/>
                    <a:pt x="495" y="2533"/>
                  </a:cubicBezTo>
                  <a:cubicBezTo>
                    <a:pt x="487" y="2533"/>
                    <a:pt x="480" y="2533"/>
                    <a:pt x="480" y="2533"/>
                  </a:cubicBezTo>
                  <a:cubicBezTo>
                    <a:pt x="472" y="2526"/>
                    <a:pt x="472" y="2518"/>
                    <a:pt x="472" y="2511"/>
                  </a:cubicBezTo>
                  <a:cubicBezTo>
                    <a:pt x="472" y="2496"/>
                    <a:pt x="487" y="2488"/>
                    <a:pt x="487" y="2466"/>
                  </a:cubicBezTo>
                  <a:cubicBezTo>
                    <a:pt x="487" y="2451"/>
                    <a:pt x="472" y="2436"/>
                    <a:pt x="457" y="2428"/>
                  </a:cubicBezTo>
                  <a:cubicBezTo>
                    <a:pt x="457" y="2421"/>
                    <a:pt x="450" y="2413"/>
                    <a:pt x="450" y="2413"/>
                  </a:cubicBezTo>
                  <a:cubicBezTo>
                    <a:pt x="435" y="2413"/>
                    <a:pt x="427" y="2413"/>
                    <a:pt x="420" y="2406"/>
                  </a:cubicBezTo>
                  <a:cubicBezTo>
                    <a:pt x="427" y="2398"/>
                    <a:pt x="435" y="2391"/>
                    <a:pt x="442" y="2391"/>
                  </a:cubicBezTo>
                  <a:cubicBezTo>
                    <a:pt x="442" y="2383"/>
                    <a:pt x="450" y="2383"/>
                    <a:pt x="457" y="2383"/>
                  </a:cubicBezTo>
                  <a:cubicBezTo>
                    <a:pt x="465" y="2376"/>
                    <a:pt x="480" y="2368"/>
                    <a:pt x="480" y="2353"/>
                  </a:cubicBezTo>
                  <a:cubicBezTo>
                    <a:pt x="487" y="2331"/>
                    <a:pt x="480" y="2308"/>
                    <a:pt x="495" y="2286"/>
                  </a:cubicBezTo>
                  <a:cubicBezTo>
                    <a:pt x="502" y="2293"/>
                    <a:pt x="502" y="2301"/>
                    <a:pt x="510" y="2308"/>
                  </a:cubicBezTo>
                  <a:cubicBezTo>
                    <a:pt x="510" y="2301"/>
                    <a:pt x="510" y="2293"/>
                    <a:pt x="510" y="2278"/>
                  </a:cubicBezTo>
                  <a:cubicBezTo>
                    <a:pt x="517" y="2248"/>
                    <a:pt x="532" y="2241"/>
                    <a:pt x="555" y="2211"/>
                  </a:cubicBezTo>
                  <a:close/>
                  <a:moveTo>
                    <a:pt x="262" y="2556"/>
                  </a:moveTo>
                  <a:lnTo>
                    <a:pt x="262" y="2556"/>
                  </a:lnTo>
                  <a:cubicBezTo>
                    <a:pt x="255" y="2556"/>
                    <a:pt x="255" y="2563"/>
                    <a:pt x="247" y="2563"/>
                  </a:cubicBezTo>
                  <a:lnTo>
                    <a:pt x="247" y="2571"/>
                  </a:lnTo>
                  <a:cubicBezTo>
                    <a:pt x="247" y="2586"/>
                    <a:pt x="262" y="2593"/>
                    <a:pt x="262" y="2608"/>
                  </a:cubicBezTo>
                  <a:cubicBezTo>
                    <a:pt x="262" y="2616"/>
                    <a:pt x="255" y="2616"/>
                    <a:pt x="255" y="2623"/>
                  </a:cubicBezTo>
                  <a:cubicBezTo>
                    <a:pt x="255" y="2638"/>
                    <a:pt x="270" y="2638"/>
                    <a:pt x="285" y="2638"/>
                  </a:cubicBezTo>
                  <a:cubicBezTo>
                    <a:pt x="292" y="2638"/>
                    <a:pt x="292" y="2638"/>
                    <a:pt x="300" y="2638"/>
                  </a:cubicBezTo>
                  <a:cubicBezTo>
                    <a:pt x="300" y="2631"/>
                    <a:pt x="307" y="2623"/>
                    <a:pt x="307" y="2616"/>
                  </a:cubicBezTo>
                  <a:cubicBezTo>
                    <a:pt x="307" y="2608"/>
                    <a:pt x="307" y="2601"/>
                    <a:pt x="300" y="2586"/>
                  </a:cubicBezTo>
                  <a:cubicBezTo>
                    <a:pt x="300" y="2578"/>
                    <a:pt x="300" y="2571"/>
                    <a:pt x="300" y="2571"/>
                  </a:cubicBezTo>
                  <a:cubicBezTo>
                    <a:pt x="300" y="2563"/>
                    <a:pt x="292" y="2563"/>
                    <a:pt x="285" y="2563"/>
                  </a:cubicBezTo>
                  <a:cubicBezTo>
                    <a:pt x="277" y="2556"/>
                    <a:pt x="270" y="2556"/>
                    <a:pt x="262" y="2556"/>
                  </a:cubicBezTo>
                  <a:close/>
                  <a:moveTo>
                    <a:pt x="202" y="2623"/>
                  </a:moveTo>
                  <a:lnTo>
                    <a:pt x="202" y="2623"/>
                  </a:lnTo>
                  <a:cubicBezTo>
                    <a:pt x="202" y="2638"/>
                    <a:pt x="210" y="2646"/>
                    <a:pt x="218" y="2653"/>
                  </a:cubicBezTo>
                  <a:cubicBezTo>
                    <a:pt x="225" y="2668"/>
                    <a:pt x="232" y="2668"/>
                    <a:pt x="247" y="2676"/>
                  </a:cubicBezTo>
                  <a:cubicBezTo>
                    <a:pt x="255" y="2676"/>
                    <a:pt x="255" y="2676"/>
                    <a:pt x="255" y="2683"/>
                  </a:cubicBezTo>
                  <a:cubicBezTo>
                    <a:pt x="262" y="2690"/>
                    <a:pt x="255" y="2690"/>
                    <a:pt x="255" y="2698"/>
                  </a:cubicBezTo>
                  <a:cubicBezTo>
                    <a:pt x="255" y="2720"/>
                    <a:pt x="262" y="2736"/>
                    <a:pt x="262" y="2750"/>
                  </a:cubicBezTo>
                  <a:cubicBezTo>
                    <a:pt x="270" y="2758"/>
                    <a:pt x="270" y="2758"/>
                    <a:pt x="277" y="2766"/>
                  </a:cubicBezTo>
                  <a:cubicBezTo>
                    <a:pt x="285" y="2780"/>
                    <a:pt x="285" y="2788"/>
                    <a:pt x="292" y="2796"/>
                  </a:cubicBezTo>
                  <a:cubicBezTo>
                    <a:pt x="300" y="2803"/>
                    <a:pt x="307" y="2803"/>
                    <a:pt x="307" y="2810"/>
                  </a:cubicBezTo>
                  <a:cubicBezTo>
                    <a:pt x="307" y="2818"/>
                    <a:pt x="300" y="2818"/>
                    <a:pt x="292" y="2826"/>
                  </a:cubicBezTo>
                  <a:cubicBezTo>
                    <a:pt x="285" y="2826"/>
                    <a:pt x="285" y="2833"/>
                    <a:pt x="277" y="2833"/>
                  </a:cubicBezTo>
                  <a:cubicBezTo>
                    <a:pt x="255" y="2833"/>
                    <a:pt x="247" y="2833"/>
                    <a:pt x="232" y="2833"/>
                  </a:cubicBezTo>
                  <a:cubicBezTo>
                    <a:pt x="232" y="2833"/>
                    <a:pt x="225" y="2840"/>
                    <a:pt x="218" y="2840"/>
                  </a:cubicBezTo>
                  <a:cubicBezTo>
                    <a:pt x="210" y="2840"/>
                    <a:pt x="210" y="2840"/>
                    <a:pt x="210" y="2840"/>
                  </a:cubicBezTo>
                  <a:cubicBezTo>
                    <a:pt x="210" y="2826"/>
                    <a:pt x="210" y="2826"/>
                    <a:pt x="210" y="2810"/>
                  </a:cubicBezTo>
                  <a:cubicBezTo>
                    <a:pt x="195" y="2818"/>
                    <a:pt x="188" y="2818"/>
                    <a:pt x="180" y="2826"/>
                  </a:cubicBezTo>
                  <a:cubicBezTo>
                    <a:pt x="172" y="2833"/>
                    <a:pt x="172" y="2833"/>
                    <a:pt x="165" y="2833"/>
                  </a:cubicBezTo>
                  <a:cubicBezTo>
                    <a:pt x="165" y="2840"/>
                    <a:pt x="150" y="2840"/>
                    <a:pt x="150" y="2840"/>
                  </a:cubicBezTo>
                  <a:cubicBezTo>
                    <a:pt x="150" y="2855"/>
                    <a:pt x="158" y="2863"/>
                    <a:pt x="165" y="2870"/>
                  </a:cubicBezTo>
                  <a:cubicBezTo>
                    <a:pt x="172" y="2878"/>
                    <a:pt x="172" y="2885"/>
                    <a:pt x="180" y="2893"/>
                  </a:cubicBezTo>
                  <a:cubicBezTo>
                    <a:pt x="188" y="2893"/>
                    <a:pt x="188" y="2893"/>
                    <a:pt x="195" y="2900"/>
                  </a:cubicBezTo>
                  <a:cubicBezTo>
                    <a:pt x="188" y="2908"/>
                    <a:pt x="180" y="2908"/>
                    <a:pt x="172" y="2908"/>
                  </a:cubicBezTo>
                  <a:cubicBezTo>
                    <a:pt x="165" y="2908"/>
                    <a:pt x="158" y="2908"/>
                    <a:pt x="150" y="2908"/>
                  </a:cubicBezTo>
                  <a:lnTo>
                    <a:pt x="142" y="2908"/>
                  </a:lnTo>
                  <a:cubicBezTo>
                    <a:pt x="135" y="2908"/>
                    <a:pt x="142" y="2900"/>
                    <a:pt x="135" y="2893"/>
                  </a:cubicBezTo>
                  <a:cubicBezTo>
                    <a:pt x="128" y="2878"/>
                    <a:pt x="120" y="2878"/>
                    <a:pt x="105" y="2878"/>
                  </a:cubicBezTo>
                  <a:cubicBezTo>
                    <a:pt x="90" y="2878"/>
                    <a:pt x="82" y="2878"/>
                    <a:pt x="75" y="2878"/>
                  </a:cubicBezTo>
                  <a:cubicBezTo>
                    <a:pt x="60" y="2878"/>
                    <a:pt x="53" y="2878"/>
                    <a:pt x="45" y="2870"/>
                  </a:cubicBezTo>
                  <a:lnTo>
                    <a:pt x="38" y="2863"/>
                  </a:lnTo>
                  <a:cubicBezTo>
                    <a:pt x="23" y="2863"/>
                    <a:pt x="23" y="2870"/>
                    <a:pt x="8" y="2878"/>
                  </a:cubicBezTo>
                  <a:cubicBezTo>
                    <a:pt x="8" y="2878"/>
                    <a:pt x="8" y="2878"/>
                    <a:pt x="0" y="2878"/>
                  </a:cubicBezTo>
                  <a:cubicBezTo>
                    <a:pt x="0" y="2855"/>
                    <a:pt x="0" y="2848"/>
                    <a:pt x="0" y="2833"/>
                  </a:cubicBezTo>
                  <a:cubicBezTo>
                    <a:pt x="0" y="2826"/>
                    <a:pt x="0" y="2826"/>
                    <a:pt x="0" y="2826"/>
                  </a:cubicBezTo>
                  <a:lnTo>
                    <a:pt x="0" y="2818"/>
                  </a:lnTo>
                  <a:lnTo>
                    <a:pt x="0" y="2810"/>
                  </a:lnTo>
                  <a:cubicBezTo>
                    <a:pt x="8" y="2818"/>
                    <a:pt x="8" y="2818"/>
                    <a:pt x="15" y="2826"/>
                  </a:cubicBezTo>
                  <a:cubicBezTo>
                    <a:pt x="15" y="2818"/>
                    <a:pt x="15" y="2818"/>
                    <a:pt x="15" y="2810"/>
                  </a:cubicBezTo>
                  <a:cubicBezTo>
                    <a:pt x="23" y="2803"/>
                    <a:pt x="30" y="2803"/>
                    <a:pt x="38" y="2796"/>
                  </a:cubicBezTo>
                  <a:cubicBezTo>
                    <a:pt x="38" y="2788"/>
                    <a:pt x="38" y="2788"/>
                    <a:pt x="38" y="2780"/>
                  </a:cubicBezTo>
                  <a:cubicBezTo>
                    <a:pt x="38" y="2758"/>
                    <a:pt x="30" y="2743"/>
                    <a:pt x="30" y="2728"/>
                  </a:cubicBezTo>
                  <a:cubicBezTo>
                    <a:pt x="30" y="2706"/>
                    <a:pt x="38" y="2690"/>
                    <a:pt x="38" y="2668"/>
                  </a:cubicBezTo>
                  <a:cubicBezTo>
                    <a:pt x="38" y="2653"/>
                    <a:pt x="38" y="2646"/>
                    <a:pt x="45" y="2638"/>
                  </a:cubicBezTo>
                  <a:cubicBezTo>
                    <a:pt x="45" y="2638"/>
                    <a:pt x="45" y="2638"/>
                    <a:pt x="45" y="2631"/>
                  </a:cubicBezTo>
                  <a:cubicBezTo>
                    <a:pt x="53" y="2646"/>
                    <a:pt x="60" y="2646"/>
                    <a:pt x="60" y="2661"/>
                  </a:cubicBezTo>
                  <a:cubicBezTo>
                    <a:pt x="68" y="2668"/>
                    <a:pt x="75" y="2676"/>
                    <a:pt x="82" y="2683"/>
                  </a:cubicBezTo>
                  <a:cubicBezTo>
                    <a:pt x="98" y="2676"/>
                    <a:pt x="105" y="2668"/>
                    <a:pt x="128" y="2661"/>
                  </a:cubicBezTo>
                  <a:cubicBezTo>
                    <a:pt x="142" y="2661"/>
                    <a:pt x="150" y="2661"/>
                    <a:pt x="165" y="2653"/>
                  </a:cubicBezTo>
                  <a:cubicBezTo>
                    <a:pt x="180" y="2646"/>
                    <a:pt x="188" y="2638"/>
                    <a:pt x="202" y="2623"/>
                  </a:cubicBezTo>
                  <a:close/>
                  <a:moveTo>
                    <a:pt x="1207" y="1169"/>
                  </a:moveTo>
                  <a:lnTo>
                    <a:pt x="1207" y="1169"/>
                  </a:lnTo>
                  <a:cubicBezTo>
                    <a:pt x="1199" y="1177"/>
                    <a:pt x="1192" y="1177"/>
                    <a:pt x="1192" y="1192"/>
                  </a:cubicBezTo>
                  <a:cubicBezTo>
                    <a:pt x="1192" y="1199"/>
                    <a:pt x="1199" y="1207"/>
                    <a:pt x="1199" y="1222"/>
                  </a:cubicBezTo>
                  <a:cubicBezTo>
                    <a:pt x="1199" y="1229"/>
                    <a:pt x="1199" y="1229"/>
                    <a:pt x="1199" y="1237"/>
                  </a:cubicBezTo>
                  <a:lnTo>
                    <a:pt x="1199" y="1237"/>
                  </a:lnTo>
                  <a:cubicBezTo>
                    <a:pt x="1184" y="1237"/>
                    <a:pt x="1184" y="1229"/>
                    <a:pt x="1169" y="1229"/>
                  </a:cubicBezTo>
                  <a:cubicBezTo>
                    <a:pt x="1169" y="1229"/>
                    <a:pt x="1169" y="1229"/>
                    <a:pt x="1169" y="1237"/>
                  </a:cubicBezTo>
                  <a:cubicBezTo>
                    <a:pt x="1169" y="1244"/>
                    <a:pt x="1169" y="1244"/>
                    <a:pt x="1169" y="1252"/>
                  </a:cubicBezTo>
                  <a:cubicBezTo>
                    <a:pt x="1169" y="1259"/>
                    <a:pt x="1162" y="1259"/>
                    <a:pt x="1162" y="1267"/>
                  </a:cubicBezTo>
                  <a:cubicBezTo>
                    <a:pt x="1162" y="1274"/>
                    <a:pt x="1169" y="1274"/>
                    <a:pt x="1177" y="1274"/>
                  </a:cubicBezTo>
                  <a:cubicBezTo>
                    <a:pt x="1177" y="1282"/>
                    <a:pt x="1184" y="1289"/>
                    <a:pt x="1184" y="1297"/>
                  </a:cubicBezTo>
                  <a:cubicBezTo>
                    <a:pt x="1184" y="1304"/>
                    <a:pt x="1177" y="1304"/>
                    <a:pt x="1184" y="1312"/>
                  </a:cubicBezTo>
                  <a:cubicBezTo>
                    <a:pt x="1184" y="1312"/>
                    <a:pt x="1192" y="1312"/>
                    <a:pt x="1199" y="1319"/>
                  </a:cubicBezTo>
                  <a:cubicBezTo>
                    <a:pt x="1207" y="1319"/>
                    <a:pt x="1207" y="1327"/>
                    <a:pt x="1207" y="1327"/>
                  </a:cubicBezTo>
                  <a:cubicBezTo>
                    <a:pt x="1214" y="1349"/>
                    <a:pt x="1214" y="1357"/>
                    <a:pt x="1229" y="1372"/>
                  </a:cubicBezTo>
                  <a:cubicBezTo>
                    <a:pt x="1244" y="1357"/>
                    <a:pt x="1252" y="1334"/>
                    <a:pt x="1274" y="1327"/>
                  </a:cubicBezTo>
                  <a:cubicBezTo>
                    <a:pt x="1289" y="1327"/>
                    <a:pt x="1312" y="1327"/>
                    <a:pt x="1327" y="1304"/>
                  </a:cubicBezTo>
                  <a:cubicBezTo>
                    <a:pt x="1312" y="1304"/>
                    <a:pt x="1304" y="1297"/>
                    <a:pt x="1297" y="1289"/>
                  </a:cubicBezTo>
                  <a:cubicBezTo>
                    <a:pt x="1297" y="1282"/>
                    <a:pt x="1289" y="1274"/>
                    <a:pt x="1289" y="1267"/>
                  </a:cubicBezTo>
                  <a:cubicBezTo>
                    <a:pt x="1289" y="1252"/>
                    <a:pt x="1297" y="1252"/>
                    <a:pt x="1297" y="1237"/>
                  </a:cubicBezTo>
                  <a:cubicBezTo>
                    <a:pt x="1297" y="1237"/>
                    <a:pt x="1297" y="1229"/>
                    <a:pt x="1297" y="1222"/>
                  </a:cubicBezTo>
                  <a:cubicBezTo>
                    <a:pt x="1297" y="1214"/>
                    <a:pt x="1297" y="1207"/>
                    <a:pt x="1297" y="1199"/>
                  </a:cubicBezTo>
                  <a:cubicBezTo>
                    <a:pt x="1297" y="1192"/>
                    <a:pt x="1297" y="1192"/>
                    <a:pt x="1289" y="1192"/>
                  </a:cubicBezTo>
                  <a:cubicBezTo>
                    <a:pt x="1289" y="1192"/>
                    <a:pt x="1282" y="1192"/>
                    <a:pt x="1274" y="1192"/>
                  </a:cubicBezTo>
                  <a:cubicBezTo>
                    <a:pt x="1259" y="1184"/>
                    <a:pt x="1259" y="1184"/>
                    <a:pt x="1244" y="1177"/>
                  </a:cubicBezTo>
                  <a:lnTo>
                    <a:pt x="1236" y="1169"/>
                  </a:lnTo>
                  <a:cubicBezTo>
                    <a:pt x="1229" y="1169"/>
                    <a:pt x="1229" y="1169"/>
                    <a:pt x="1222" y="1169"/>
                  </a:cubicBezTo>
                  <a:cubicBezTo>
                    <a:pt x="1214" y="1169"/>
                    <a:pt x="1214" y="1169"/>
                    <a:pt x="1207" y="1169"/>
                  </a:cubicBezTo>
                  <a:close/>
                  <a:moveTo>
                    <a:pt x="832" y="83"/>
                  </a:moveTo>
                  <a:lnTo>
                    <a:pt x="832" y="83"/>
                  </a:lnTo>
                  <a:cubicBezTo>
                    <a:pt x="817" y="83"/>
                    <a:pt x="817" y="75"/>
                    <a:pt x="802" y="75"/>
                  </a:cubicBezTo>
                  <a:cubicBezTo>
                    <a:pt x="794" y="90"/>
                    <a:pt x="794" y="98"/>
                    <a:pt x="787" y="105"/>
                  </a:cubicBezTo>
                  <a:cubicBezTo>
                    <a:pt x="779" y="128"/>
                    <a:pt x="779" y="143"/>
                    <a:pt x="772" y="173"/>
                  </a:cubicBezTo>
                  <a:cubicBezTo>
                    <a:pt x="772" y="180"/>
                    <a:pt x="765" y="180"/>
                    <a:pt x="765" y="188"/>
                  </a:cubicBezTo>
                  <a:cubicBezTo>
                    <a:pt x="779" y="195"/>
                    <a:pt x="794" y="195"/>
                    <a:pt x="794" y="210"/>
                  </a:cubicBezTo>
                  <a:cubicBezTo>
                    <a:pt x="794" y="233"/>
                    <a:pt x="787" y="248"/>
                    <a:pt x="772" y="262"/>
                  </a:cubicBezTo>
                  <a:cubicBezTo>
                    <a:pt x="765" y="278"/>
                    <a:pt x="765" y="285"/>
                    <a:pt x="757" y="300"/>
                  </a:cubicBezTo>
                  <a:cubicBezTo>
                    <a:pt x="749" y="315"/>
                    <a:pt x="742" y="322"/>
                    <a:pt x="742" y="345"/>
                  </a:cubicBezTo>
                  <a:lnTo>
                    <a:pt x="749" y="345"/>
                  </a:lnTo>
                  <a:cubicBezTo>
                    <a:pt x="749" y="352"/>
                    <a:pt x="742" y="360"/>
                    <a:pt x="742" y="368"/>
                  </a:cubicBezTo>
                  <a:cubicBezTo>
                    <a:pt x="735" y="368"/>
                    <a:pt x="742" y="375"/>
                    <a:pt x="742" y="375"/>
                  </a:cubicBezTo>
                  <a:cubicBezTo>
                    <a:pt x="742" y="435"/>
                    <a:pt x="742" y="435"/>
                    <a:pt x="742" y="435"/>
                  </a:cubicBezTo>
                  <a:cubicBezTo>
                    <a:pt x="742" y="442"/>
                    <a:pt x="735" y="442"/>
                    <a:pt x="735" y="450"/>
                  </a:cubicBezTo>
                  <a:cubicBezTo>
                    <a:pt x="735" y="465"/>
                    <a:pt x="735" y="465"/>
                    <a:pt x="735" y="465"/>
                  </a:cubicBezTo>
                  <a:cubicBezTo>
                    <a:pt x="742" y="465"/>
                    <a:pt x="742" y="465"/>
                    <a:pt x="742" y="465"/>
                  </a:cubicBezTo>
                  <a:cubicBezTo>
                    <a:pt x="749" y="457"/>
                    <a:pt x="757" y="457"/>
                    <a:pt x="772" y="457"/>
                  </a:cubicBezTo>
                  <a:cubicBezTo>
                    <a:pt x="772" y="465"/>
                    <a:pt x="772" y="472"/>
                    <a:pt x="772" y="480"/>
                  </a:cubicBezTo>
                  <a:cubicBezTo>
                    <a:pt x="772" y="487"/>
                    <a:pt x="772" y="487"/>
                    <a:pt x="779" y="487"/>
                  </a:cubicBezTo>
                  <a:cubicBezTo>
                    <a:pt x="787" y="487"/>
                    <a:pt x="787" y="480"/>
                    <a:pt x="787" y="472"/>
                  </a:cubicBezTo>
                  <a:cubicBezTo>
                    <a:pt x="794" y="472"/>
                    <a:pt x="802" y="465"/>
                    <a:pt x="809" y="465"/>
                  </a:cubicBezTo>
                  <a:cubicBezTo>
                    <a:pt x="817" y="472"/>
                    <a:pt x="817" y="472"/>
                    <a:pt x="817" y="472"/>
                  </a:cubicBezTo>
                  <a:cubicBezTo>
                    <a:pt x="817" y="547"/>
                    <a:pt x="817" y="547"/>
                    <a:pt x="817" y="547"/>
                  </a:cubicBezTo>
                  <a:cubicBezTo>
                    <a:pt x="802" y="540"/>
                    <a:pt x="794" y="540"/>
                    <a:pt x="787" y="525"/>
                  </a:cubicBezTo>
                  <a:cubicBezTo>
                    <a:pt x="787" y="532"/>
                    <a:pt x="779" y="532"/>
                    <a:pt x="779" y="532"/>
                  </a:cubicBezTo>
                  <a:cubicBezTo>
                    <a:pt x="779" y="540"/>
                    <a:pt x="787" y="547"/>
                    <a:pt x="787" y="547"/>
                  </a:cubicBezTo>
                  <a:cubicBezTo>
                    <a:pt x="787" y="562"/>
                    <a:pt x="779" y="562"/>
                    <a:pt x="772" y="570"/>
                  </a:cubicBezTo>
                  <a:cubicBezTo>
                    <a:pt x="765" y="555"/>
                    <a:pt x="765" y="555"/>
                    <a:pt x="757" y="547"/>
                  </a:cubicBezTo>
                  <a:cubicBezTo>
                    <a:pt x="757" y="540"/>
                    <a:pt x="757" y="540"/>
                    <a:pt x="749" y="540"/>
                  </a:cubicBezTo>
                  <a:cubicBezTo>
                    <a:pt x="742" y="540"/>
                    <a:pt x="742" y="547"/>
                    <a:pt x="735" y="547"/>
                  </a:cubicBezTo>
                  <a:cubicBezTo>
                    <a:pt x="727" y="547"/>
                    <a:pt x="719" y="555"/>
                    <a:pt x="712" y="555"/>
                  </a:cubicBezTo>
                  <a:cubicBezTo>
                    <a:pt x="705" y="555"/>
                    <a:pt x="705" y="555"/>
                    <a:pt x="697" y="555"/>
                  </a:cubicBezTo>
                  <a:cubicBezTo>
                    <a:pt x="697" y="555"/>
                    <a:pt x="689" y="555"/>
                    <a:pt x="682" y="555"/>
                  </a:cubicBezTo>
                  <a:cubicBezTo>
                    <a:pt x="675" y="547"/>
                    <a:pt x="675" y="532"/>
                    <a:pt x="667" y="532"/>
                  </a:cubicBezTo>
                  <a:cubicBezTo>
                    <a:pt x="659" y="532"/>
                    <a:pt x="652" y="540"/>
                    <a:pt x="652" y="547"/>
                  </a:cubicBezTo>
                  <a:cubicBezTo>
                    <a:pt x="652" y="555"/>
                    <a:pt x="652" y="555"/>
                    <a:pt x="659" y="562"/>
                  </a:cubicBezTo>
                  <a:cubicBezTo>
                    <a:pt x="659" y="570"/>
                    <a:pt x="667" y="577"/>
                    <a:pt x="667" y="592"/>
                  </a:cubicBezTo>
                  <a:cubicBezTo>
                    <a:pt x="667" y="615"/>
                    <a:pt x="652" y="622"/>
                    <a:pt x="645" y="645"/>
                  </a:cubicBezTo>
                  <a:cubicBezTo>
                    <a:pt x="637" y="667"/>
                    <a:pt x="637" y="675"/>
                    <a:pt x="630" y="697"/>
                  </a:cubicBezTo>
                  <a:cubicBezTo>
                    <a:pt x="630" y="705"/>
                    <a:pt x="622" y="712"/>
                    <a:pt x="622" y="720"/>
                  </a:cubicBezTo>
                  <a:cubicBezTo>
                    <a:pt x="622" y="742"/>
                    <a:pt x="622" y="750"/>
                    <a:pt x="622" y="772"/>
                  </a:cubicBezTo>
                  <a:cubicBezTo>
                    <a:pt x="615" y="779"/>
                    <a:pt x="615" y="787"/>
                    <a:pt x="615" y="802"/>
                  </a:cubicBezTo>
                  <a:lnTo>
                    <a:pt x="622" y="809"/>
                  </a:lnTo>
                  <a:cubicBezTo>
                    <a:pt x="652" y="825"/>
                    <a:pt x="652" y="825"/>
                    <a:pt x="652" y="825"/>
                  </a:cubicBezTo>
                  <a:cubicBezTo>
                    <a:pt x="659" y="832"/>
                    <a:pt x="667" y="839"/>
                    <a:pt x="675" y="839"/>
                  </a:cubicBezTo>
                  <a:cubicBezTo>
                    <a:pt x="689" y="839"/>
                    <a:pt x="697" y="832"/>
                    <a:pt x="712" y="825"/>
                  </a:cubicBezTo>
                  <a:cubicBezTo>
                    <a:pt x="719" y="817"/>
                    <a:pt x="735" y="817"/>
                    <a:pt x="735" y="809"/>
                  </a:cubicBezTo>
                  <a:cubicBezTo>
                    <a:pt x="742" y="795"/>
                    <a:pt x="735" y="787"/>
                    <a:pt x="742" y="779"/>
                  </a:cubicBezTo>
                  <a:cubicBezTo>
                    <a:pt x="749" y="765"/>
                    <a:pt x="757" y="757"/>
                    <a:pt x="765" y="735"/>
                  </a:cubicBezTo>
                  <a:cubicBezTo>
                    <a:pt x="772" y="720"/>
                    <a:pt x="772" y="712"/>
                    <a:pt x="772" y="697"/>
                  </a:cubicBezTo>
                  <a:cubicBezTo>
                    <a:pt x="772" y="690"/>
                    <a:pt x="779" y="690"/>
                    <a:pt x="787" y="682"/>
                  </a:cubicBezTo>
                  <a:cubicBezTo>
                    <a:pt x="787" y="675"/>
                    <a:pt x="794" y="660"/>
                    <a:pt x="794" y="652"/>
                  </a:cubicBezTo>
                  <a:cubicBezTo>
                    <a:pt x="794" y="637"/>
                    <a:pt x="794" y="630"/>
                    <a:pt x="802" y="615"/>
                  </a:cubicBezTo>
                  <a:cubicBezTo>
                    <a:pt x="802" y="607"/>
                    <a:pt x="809" y="600"/>
                    <a:pt x="817" y="592"/>
                  </a:cubicBezTo>
                  <a:cubicBezTo>
                    <a:pt x="832" y="592"/>
                    <a:pt x="839" y="592"/>
                    <a:pt x="847" y="585"/>
                  </a:cubicBezTo>
                  <a:cubicBezTo>
                    <a:pt x="862" y="585"/>
                    <a:pt x="862" y="577"/>
                    <a:pt x="862" y="562"/>
                  </a:cubicBezTo>
                  <a:cubicBezTo>
                    <a:pt x="862" y="555"/>
                    <a:pt x="862" y="555"/>
                    <a:pt x="854" y="555"/>
                  </a:cubicBezTo>
                  <a:cubicBezTo>
                    <a:pt x="847" y="555"/>
                    <a:pt x="847" y="547"/>
                    <a:pt x="847" y="547"/>
                  </a:cubicBezTo>
                  <a:cubicBezTo>
                    <a:pt x="854" y="532"/>
                    <a:pt x="854" y="517"/>
                    <a:pt x="869" y="510"/>
                  </a:cubicBezTo>
                  <a:cubicBezTo>
                    <a:pt x="869" y="502"/>
                    <a:pt x="884" y="502"/>
                    <a:pt x="884" y="495"/>
                  </a:cubicBezTo>
                  <a:cubicBezTo>
                    <a:pt x="869" y="480"/>
                    <a:pt x="862" y="465"/>
                    <a:pt x="862" y="442"/>
                  </a:cubicBezTo>
                  <a:cubicBezTo>
                    <a:pt x="862" y="435"/>
                    <a:pt x="862" y="435"/>
                    <a:pt x="862" y="427"/>
                  </a:cubicBezTo>
                  <a:cubicBezTo>
                    <a:pt x="862" y="420"/>
                    <a:pt x="862" y="420"/>
                    <a:pt x="854" y="420"/>
                  </a:cubicBezTo>
                  <a:cubicBezTo>
                    <a:pt x="847" y="412"/>
                    <a:pt x="847" y="405"/>
                    <a:pt x="847" y="397"/>
                  </a:cubicBezTo>
                  <a:cubicBezTo>
                    <a:pt x="847" y="382"/>
                    <a:pt x="847" y="375"/>
                    <a:pt x="854" y="368"/>
                  </a:cubicBezTo>
                  <a:cubicBezTo>
                    <a:pt x="854" y="360"/>
                    <a:pt x="854" y="352"/>
                    <a:pt x="854" y="345"/>
                  </a:cubicBezTo>
                  <a:cubicBezTo>
                    <a:pt x="862" y="345"/>
                    <a:pt x="862" y="345"/>
                    <a:pt x="862" y="345"/>
                  </a:cubicBezTo>
                  <a:cubicBezTo>
                    <a:pt x="869" y="338"/>
                    <a:pt x="869" y="338"/>
                    <a:pt x="877" y="330"/>
                  </a:cubicBezTo>
                  <a:cubicBezTo>
                    <a:pt x="892" y="308"/>
                    <a:pt x="907" y="300"/>
                    <a:pt x="922" y="278"/>
                  </a:cubicBezTo>
                  <a:cubicBezTo>
                    <a:pt x="944" y="255"/>
                    <a:pt x="944" y="240"/>
                    <a:pt x="952" y="210"/>
                  </a:cubicBezTo>
                  <a:cubicBezTo>
                    <a:pt x="959" y="195"/>
                    <a:pt x="967" y="180"/>
                    <a:pt x="967" y="165"/>
                  </a:cubicBezTo>
                  <a:cubicBezTo>
                    <a:pt x="967" y="158"/>
                    <a:pt x="974" y="150"/>
                    <a:pt x="974" y="143"/>
                  </a:cubicBezTo>
                  <a:cubicBezTo>
                    <a:pt x="974" y="135"/>
                    <a:pt x="959" y="135"/>
                    <a:pt x="952" y="128"/>
                  </a:cubicBezTo>
                  <a:cubicBezTo>
                    <a:pt x="944" y="128"/>
                    <a:pt x="944" y="120"/>
                    <a:pt x="944" y="120"/>
                  </a:cubicBezTo>
                  <a:cubicBezTo>
                    <a:pt x="952" y="113"/>
                    <a:pt x="952" y="113"/>
                    <a:pt x="959" y="113"/>
                  </a:cubicBezTo>
                  <a:cubicBezTo>
                    <a:pt x="967" y="105"/>
                    <a:pt x="974" y="105"/>
                    <a:pt x="974" y="105"/>
                  </a:cubicBezTo>
                  <a:cubicBezTo>
                    <a:pt x="974" y="98"/>
                    <a:pt x="974" y="90"/>
                    <a:pt x="974" y="90"/>
                  </a:cubicBezTo>
                  <a:cubicBezTo>
                    <a:pt x="974" y="75"/>
                    <a:pt x="967" y="68"/>
                    <a:pt x="967" y="60"/>
                  </a:cubicBezTo>
                  <a:cubicBezTo>
                    <a:pt x="967" y="45"/>
                    <a:pt x="967" y="38"/>
                    <a:pt x="967" y="30"/>
                  </a:cubicBezTo>
                  <a:cubicBezTo>
                    <a:pt x="967" y="15"/>
                    <a:pt x="967" y="0"/>
                    <a:pt x="952" y="0"/>
                  </a:cubicBezTo>
                  <a:cubicBezTo>
                    <a:pt x="944" y="0"/>
                    <a:pt x="944" y="8"/>
                    <a:pt x="937" y="8"/>
                  </a:cubicBezTo>
                  <a:cubicBezTo>
                    <a:pt x="929" y="8"/>
                    <a:pt x="922" y="15"/>
                    <a:pt x="914" y="23"/>
                  </a:cubicBezTo>
                  <a:cubicBezTo>
                    <a:pt x="914" y="23"/>
                    <a:pt x="907" y="30"/>
                    <a:pt x="899" y="30"/>
                  </a:cubicBezTo>
                  <a:cubicBezTo>
                    <a:pt x="884" y="45"/>
                    <a:pt x="884" y="53"/>
                    <a:pt x="869" y="68"/>
                  </a:cubicBezTo>
                  <a:cubicBezTo>
                    <a:pt x="854" y="75"/>
                    <a:pt x="847" y="83"/>
                    <a:pt x="832" y="83"/>
                  </a:cubicBezTo>
                  <a:close/>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 name="Freeform 132"/>
            <p:cNvSpPr>
              <a:spLocks noChangeArrowheads="1"/>
            </p:cNvSpPr>
            <p:nvPr/>
          </p:nvSpPr>
          <p:spPr bwMode="auto">
            <a:xfrm>
              <a:off x="3345969" y="8910011"/>
              <a:ext cx="1790855" cy="1507084"/>
            </a:xfrm>
            <a:custGeom>
              <a:avLst/>
              <a:gdLst>
                <a:gd name="T0" fmla="*/ 2615 w 4145"/>
                <a:gd name="T1" fmla="*/ 2848 h 3486"/>
                <a:gd name="T2" fmla="*/ 2586 w 4145"/>
                <a:gd name="T3" fmla="*/ 2825 h 3486"/>
                <a:gd name="T4" fmla="*/ 2556 w 4145"/>
                <a:gd name="T5" fmla="*/ 2885 h 3486"/>
                <a:gd name="T6" fmla="*/ 2428 w 4145"/>
                <a:gd name="T7" fmla="*/ 2908 h 3486"/>
                <a:gd name="T8" fmla="*/ 2473 w 4145"/>
                <a:gd name="T9" fmla="*/ 2975 h 3486"/>
                <a:gd name="T10" fmla="*/ 2301 w 4145"/>
                <a:gd name="T11" fmla="*/ 2923 h 3486"/>
                <a:gd name="T12" fmla="*/ 2331 w 4145"/>
                <a:gd name="T13" fmla="*/ 2945 h 3486"/>
                <a:gd name="T14" fmla="*/ 2211 w 4145"/>
                <a:gd name="T15" fmla="*/ 3028 h 3486"/>
                <a:gd name="T16" fmla="*/ 2083 w 4145"/>
                <a:gd name="T17" fmla="*/ 2983 h 3486"/>
                <a:gd name="T18" fmla="*/ 2121 w 4145"/>
                <a:gd name="T19" fmla="*/ 2998 h 3486"/>
                <a:gd name="T20" fmla="*/ 1851 w 4145"/>
                <a:gd name="T21" fmla="*/ 3088 h 3486"/>
                <a:gd name="T22" fmla="*/ 1926 w 4145"/>
                <a:gd name="T23" fmla="*/ 3125 h 3486"/>
                <a:gd name="T24" fmla="*/ 1836 w 4145"/>
                <a:gd name="T25" fmla="*/ 2975 h 3486"/>
                <a:gd name="T26" fmla="*/ 1754 w 4145"/>
                <a:gd name="T27" fmla="*/ 2975 h 3486"/>
                <a:gd name="T28" fmla="*/ 1791 w 4145"/>
                <a:gd name="T29" fmla="*/ 2863 h 3486"/>
                <a:gd name="T30" fmla="*/ 1514 w 4145"/>
                <a:gd name="T31" fmla="*/ 3425 h 3486"/>
                <a:gd name="T32" fmla="*/ 1709 w 4145"/>
                <a:gd name="T33" fmla="*/ 3387 h 3486"/>
                <a:gd name="T34" fmla="*/ 1626 w 4145"/>
                <a:gd name="T35" fmla="*/ 3372 h 3486"/>
                <a:gd name="T36" fmla="*/ 2503 w 4145"/>
                <a:gd name="T37" fmla="*/ 390 h 3486"/>
                <a:gd name="T38" fmla="*/ 2428 w 4145"/>
                <a:gd name="T39" fmla="*/ 337 h 3486"/>
                <a:gd name="T40" fmla="*/ 2466 w 4145"/>
                <a:gd name="T41" fmla="*/ 375 h 3486"/>
                <a:gd name="T42" fmla="*/ 2743 w 4145"/>
                <a:gd name="T43" fmla="*/ 0 h 3486"/>
                <a:gd name="T44" fmla="*/ 2735 w 4145"/>
                <a:gd name="T45" fmla="*/ 247 h 3486"/>
                <a:gd name="T46" fmla="*/ 2810 w 4145"/>
                <a:gd name="T47" fmla="*/ 68 h 3486"/>
                <a:gd name="T48" fmla="*/ 4002 w 4145"/>
                <a:gd name="T49" fmla="*/ 1611 h 3486"/>
                <a:gd name="T50" fmla="*/ 3882 w 4145"/>
                <a:gd name="T51" fmla="*/ 1836 h 3486"/>
                <a:gd name="T52" fmla="*/ 3875 w 4145"/>
                <a:gd name="T53" fmla="*/ 2121 h 3486"/>
                <a:gd name="T54" fmla="*/ 3927 w 4145"/>
                <a:gd name="T55" fmla="*/ 2278 h 3486"/>
                <a:gd name="T56" fmla="*/ 3650 w 4145"/>
                <a:gd name="T57" fmla="*/ 2451 h 3486"/>
                <a:gd name="T58" fmla="*/ 3575 w 4145"/>
                <a:gd name="T59" fmla="*/ 2488 h 3486"/>
                <a:gd name="T60" fmla="*/ 3305 w 4145"/>
                <a:gd name="T61" fmla="*/ 2615 h 3486"/>
                <a:gd name="T62" fmla="*/ 3065 w 4145"/>
                <a:gd name="T63" fmla="*/ 2623 h 3486"/>
                <a:gd name="T64" fmla="*/ 2855 w 4145"/>
                <a:gd name="T65" fmla="*/ 2735 h 3486"/>
                <a:gd name="T66" fmla="*/ 2593 w 4145"/>
                <a:gd name="T67" fmla="*/ 2750 h 3486"/>
                <a:gd name="T68" fmla="*/ 2316 w 4145"/>
                <a:gd name="T69" fmla="*/ 2818 h 3486"/>
                <a:gd name="T70" fmla="*/ 2023 w 4145"/>
                <a:gd name="T71" fmla="*/ 2975 h 3486"/>
                <a:gd name="T72" fmla="*/ 1851 w 4145"/>
                <a:gd name="T73" fmla="*/ 2788 h 3486"/>
                <a:gd name="T74" fmla="*/ 1656 w 4145"/>
                <a:gd name="T75" fmla="*/ 2885 h 3486"/>
                <a:gd name="T76" fmla="*/ 1544 w 4145"/>
                <a:gd name="T77" fmla="*/ 3013 h 3486"/>
                <a:gd name="T78" fmla="*/ 1439 w 4145"/>
                <a:gd name="T79" fmla="*/ 3432 h 3486"/>
                <a:gd name="T80" fmla="*/ 1042 w 4145"/>
                <a:gd name="T81" fmla="*/ 3200 h 3486"/>
                <a:gd name="T82" fmla="*/ 652 w 4145"/>
                <a:gd name="T83" fmla="*/ 3282 h 3486"/>
                <a:gd name="T84" fmla="*/ 277 w 4145"/>
                <a:gd name="T85" fmla="*/ 3237 h 3486"/>
                <a:gd name="T86" fmla="*/ 38 w 4145"/>
                <a:gd name="T87" fmla="*/ 3208 h 3486"/>
                <a:gd name="T88" fmla="*/ 15 w 4145"/>
                <a:gd name="T89" fmla="*/ 2878 h 3486"/>
                <a:gd name="T90" fmla="*/ 180 w 4145"/>
                <a:gd name="T91" fmla="*/ 2735 h 3486"/>
                <a:gd name="T92" fmla="*/ 307 w 4145"/>
                <a:gd name="T93" fmla="*/ 2735 h 3486"/>
                <a:gd name="T94" fmla="*/ 375 w 4145"/>
                <a:gd name="T95" fmla="*/ 2720 h 3486"/>
                <a:gd name="T96" fmla="*/ 667 w 4145"/>
                <a:gd name="T97" fmla="*/ 2548 h 3486"/>
                <a:gd name="T98" fmla="*/ 1049 w 4145"/>
                <a:gd name="T99" fmla="*/ 2323 h 3486"/>
                <a:gd name="T100" fmla="*/ 1304 w 4145"/>
                <a:gd name="T101" fmla="*/ 2076 h 3486"/>
                <a:gd name="T102" fmla="*/ 1626 w 4145"/>
                <a:gd name="T103" fmla="*/ 1814 h 3486"/>
                <a:gd name="T104" fmla="*/ 2023 w 4145"/>
                <a:gd name="T105" fmla="*/ 1432 h 3486"/>
                <a:gd name="T106" fmla="*/ 2128 w 4145"/>
                <a:gd name="T107" fmla="*/ 1229 h 3486"/>
                <a:gd name="T108" fmla="*/ 2526 w 4145"/>
                <a:gd name="T109" fmla="*/ 1064 h 3486"/>
                <a:gd name="T110" fmla="*/ 2818 w 4145"/>
                <a:gd name="T111" fmla="*/ 1259 h 3486"/>
                <a:gd name="T112" fmla="*/ 3148 w 4145"/>
                <a:gd name="T113" fmla="*/ 1162 h 3486"/>
                <a:gd name="T114" fmla="*/ 3740 w 4145"/>
                <a:gd name="T115" fmla="*/ 1124 h 3486"/>
                <a:gd name="T116" fmla="*/ 4010 w 4145"/>
                <a:gd name="T117" fmla="*/ 1049 h 3486"/>
                <a:gd name="T118" fmla="*/ 4099 w 4145"/>
                <a:gd name="T119" fmla="*/ 1289 h 3486"/>
                <a:gd name="T120" fmla="*/ 4099 w 4145"/>
                <a:gd name="T121" fmla="*/ 1536 h 3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45" h="3486">
                  <a:moveTo>
                    <a:pt x="2631" y="2795"/>
                  </a:moveTo>
                  <a:lnTo>
                    <a:pt x="2631" y="2795"/>
                  </a:lnTo>
                  <a:cubicBezTo>
                    <a:pt x="2623" y="2795"/>
                    <a:pt x="2623" y="2795"/>
                    <a:pt x="2623" y="2795"/>
                  </a:cubicBezTo>
                  <a:cubicBezTo>
                    <a:pt x="2600" y="2795"/>
                    <a:pt x="2600" y="2795"/>
                    <a:pt x="2600" y="2795"/>
                  </a:cubicBezTo>
                  <a:cubicBezTo>
                    <a:pt x="2600" y="2795"/>
                    <a:pt x="2600" y="2795"/>
                    <a:pt x="2600" y="2803"/>
                  </a:cubicBezTo>
                  <a:cubicBezTo>
                    <a:pt x="2600" y="2810"/>
                    <a:pt x="2600" y="2818"/>
                    <a:pt x="2608" y="2825"/>
                  </a:cubicBezTo>
                  <a:cubicBezTo>
                    <a:pt x="2608" y="2833"/>
                    <a:pt x="2608" y="2840"/>
                    <a:pt x="2615" y="2848"/>
                  </a:cubicBezTo>
                  <a:cubicBezTo>
                    <a:pt x="2623" y="2855"/>
                    <a:pt x="2631" y="2855"/>
                    <a:pt x="2631" y="2855"/>
                  </a:cubicBezTo>
                  <a:cubicBezTo>
                    <a:pt x="2645" y="2878"/>
                    <a:pt x="2638" y="2863"/>
                    <a:pt x="2645" y="2840"/>
                  </a:cubicBezTo>
                  <a:cubicBezTo>
                    <a:pt x="2653" y="2840"/>
                    <a:pt x="2661" y="2840"/>
                    <a:pt x="2661" y="2833"/>
                  </a:cubicBezTo>
                  <a:cubicBezTo>
                    <a:pt x="2661" y="2825"/>
                    <a:pt x="2653" y="2825"/>
                    <a:pt x="2653" y="2825"/>
                  </a:cubicBezTo>
                  <a:cubicBezTo>
                    <a:pt x="2645" y="2818"/>
                    <a:pt x="2645" y="2818"/>
                    <a:pt x="2645" y="2810"/>
                  </a:cubicBezTo>
                  <a:cubicBezTo>
                    <a:pt x="2645" y="2803"/>
                    <a:pt x="2638" y="2803"/>
                    <a:pt x="2631" y="2795"/>
                  </a:cubicBezTo>
                  <a:close/>
                  <a:moveTo>
                    <a:pt x="2586" y="2825"/>
                  </a:moveTo>
                  <a:lnTo>
                    <a:pt x="2586" y="2825"/>
                  </a:lnTo>
                  <a:cubicBezTo>
                    <a:pt x="2563" y="2840"/>
                    <a:pt x="2548" y="2840"/>
                    <a:pt x="2526" y="2840"/>
                  </a:cubicBezTo>
                  <a:cubicBezTo>
                    <a:pt x="2526" y="2855"/>
                    <a:pt x="2518" y="2855"/>
                    <a:pt x="2518" y="2870"/>
                  </a:cubicBezTo>
                  <a:cubicBezTo>
                    <a:pt x="2518" y="2885"/>
                    <a:pt x="2518" y="2893"/>
                    <a:pt x="2518" y="2908"/>
                  </a:cubicBezTo>
                  <a:cubicBezTo>
                    <a:pt x="2526" y="2908"/>
                    <a:pt x="2526" y="2908"/>
                    <a:pt x="2526" y="2908"/>
                  </a:cubicBezTo>
                  <a:cubicBezTo>
                    <a:pt x="2533" y="2900"/>
                    <a:pt x="2541" y="2900"/>
                    <a:pt x="2548" y="2893"/>
                  </a:cubicBezTo>
                  <a:cubicBezTo>
                    <a:pt x="2556" y="2893"/>
                    <a:pt x="2556" y="2885"/>
                    <a:pt x="2556" y="2885"/>
                  </a:cubicBezTo>
                  <a:cubicBezTo>
                    <a:pt x="2571" y="2878"/>
                    <a:pt x="2593" y="2870"/>
                    <a:pt x="2593" y="2855"/>
                  </a:cubicBezTo>
                  <a:cubicBezTo>
                    <a:pt x="2593" y="2848"/>
                    <a:pt x="2586" y="2840"/>
                    <a:pt x="2586" y="2825"/>
                  </a:cubicBezTo>
                  <a:close/>
                  <a:moveTo>
                    <a:pt x="2458" y="2863"/>
                  </a:moveTo>
                  <a:lnTo>
                    <a:pt x="2458" y="2863"/>
                  </a:lnTo>
                  <a:cubicBezTo>
                    <a:pt x="2451" y="2863"/>
                    <a:pt x="2451" y="2863"/>
                    <a:pt x="2451" y="2863"/>
                  </a:cubicBezTo>
                  <a:cubicBezTo>
                    <a:pt x="2436" y="2863"/>
                    <a:pt x="2421" y="2863"/>
                    <a:pt x="2421" y="2878"/>
                  </a:cubicBezTo>
                  <a:cubicBezTo>
                    <a:pt x="2421" y="2885"/>
                    <a:pt x="2428" y="2893"/>
                    <a:pt x="2428" y="2908"/>
                  </a:cubicBezTo>
                  <a:cubicBezTo>
                    <a:pt x="2428" y="2915"/>
                    <a:pt x="2428" y="2923"/>
                    <a:pt x="2421" y="2930"/>
                  </a:cubicBezTo>
                  <a:cubicBezTo>
                    <a:pt x="2421" y="2938"/>
                    <a:pt x="2413" y="2945"/>
                    <a:pt x="2406" y="2945"/>
                  </a:cubicBezTo>
                  <a:cubicBezTo>
                    <a:pt x="2391" y="2960"/>
                    <a:pt x="2376" y="2968"/>
                    <a:pt x="2376" y="2990"/>
                  </a:cubicBezTo>
                  <a:cubicBezTo>
                    <a:pt x="2376" y="2998"/>
                    <a:pt x="2383" y="2998"/>
                    <a:pt x="2383" y="2998"/>
                  </a:cubicBezTo>
                  <a:cubicBezTo>
                    <a:pt x="2391" y="2998"/>
                    <a:pt x="2391" y="2998"/>
                    <a:pt x="2398" y="2990"/>
                  </a:cubicBezTo>
                  <a:cubicBezTo>
                    <a:pt x="2406" y="2983"/>
                    <a:pt x="2413" y="2983"/>
                    <a:pt x="2428" y="2983"/>
                  </a:cubicBezTo>
                  <a:cubicBezTo>
                    <a:pt x="2451" y="2975"/>
                    <a:pt x="2458" y="2983"/>
                    <a:pt x="2473" y="2975"/>
                  </a:cubicBezTo>
                  <a:cubicBezTo>
                    <a:pt x="2473" y="2930"/>
                    <a:pt x="2473" y="2930"/>
                    <a:pt x="2473" y="2930"/>
                  </a:cubicBezTo>
                  <a:lnTo>
                    <a:pt x="2481" y="2923"/>
                  </a:lnTo>
                  <a:cubicBezTo>
                    <a:pt x="2481" y="2908"/>
                    <a:pt x="2473" y="2908"/>
                    <a:pt x="2473" y="2893"/>
                  </a:cubicBezTo>
                  <a:cubicBezTo>
                    <a:pt x="2466" y="2885"/>
                    <a:pt x="2458" y="2870"/>
                    <a:pt x="2458" y="2863"/>
                  </a:cubicBezTo>
                  <a:close/>
                  <a:moveTo>
                    <a:pt x="2353" y="2885"/>
                  </a:moveTo>
                  <a:lnTo>
                    <a:pt x="2353" y="2885"/>
                  </a:lnTo>
                  <a:cubicBezTo>
                    <a:pt x="2331" y="2900"/>
                    <a:pt x="2323" y="2915"/>
                    <a:pt x="2301" y="2923"/>
                  </a:cubicBezTo>
                  <a:cubicBezTo>
                    <a:pt x="2293" y="2923"/>
                    <a:pt x="2278" y="2923"/>
                    <a:pt x="2263" y="2930"/>
                  </a:cubicBezTo>
                  <a:cubicBezTo>
                    <a:pt x="2263" y="2938"/>
                    <a:pt x="2263" y="2945"/>
                    <a:pt x="2263" y="2953"/>
                  </a:cubicBezTo>
                  <a:cubicBezTo>
                    <a:pt x="2263" y="2960"/>
                    <a:pt x="2263" y="2960"/>
                    <a:pt x="2263" y="2968"/>
                  </a:cubicBezTo>
                  <a:cubicBezTo>
                    <a:pt x="2263" y="2975"/>
                    <a:pt x="2263" y="2975"/>
                    <a:pt x="2263" y="2975"/>
                  </a:cubicBezTo>
                  <a:cubicBezTo>
                    <a:pt x="2278" y="2975"/>
                    <a:pt x="2278" y="2975"/>
                    <a:pt x="2278" y="2975"/>
                  </a:cubicBezTo>
                  <a:cubicBezTo>
                    <a:pt x="2293" y="2975"/>
                    <a:pt x="2301" y="2975"/>
                    <a:pt x="2316" y="2968"/>
                  </a:cubicBezTo>
                  <a:cubicBezTo>
                    <a:pt x="2323" y="2968"/>
                    <a:pt x="2323" y="2960"/>
                    <a:pt x="2331" y="2945"/>
                  </a:cubicBezTo>
                  <a:cubicBezTo>
                    <a:pt x="2338" y="2945"/>
                    <a:pt x="2338" y="2938"/>
                    <a:pt x="2338" y="2938"/>
                  </a:cubicBezTo>
                  <a:cubicBezTo>
                    <a:pt x="2346" y="2915"/>
                    <a:pt x="2353" y="2908"/>
                    <a:pt x="2353" y="2885"/>
                  </a:cubicBezTo>
                  <a:close/>
                  <a:moveTo>
                    <a:pt x="2256" y="3005"/>
                  </a:moveTo>
                  <a:lnTo>
                    <a:pt x="2256" y="3005"/>
                  </a:lnTo>
                  <a:cubicBezTo>
                    <a:pt x="2248" y="3005"/>
                    <a:pt x="2241" y="3013"/>
                    <a:pt x="2233" y="3013"/>
                  </a:cubicBezTo>
                  <a:cubicBezTo>
                    <a:pt x="2226" y="3013"/>
                    <a:pt x="2218" y="3013"/>
                    <a:pt x="2218" y="3013"/>
                  </a:cubicBezTo>
                  <a:cubicBezTo>
                    <a:pt x="2211" y="3020"/>
                    <a:pt x="2211" y="3028"/>
                    <a:pt x="2211" y="3028"/>
                  </a:cubicBezTo>
                  <a:cubicBezTo>
                    <a:pt x="2211" y="3043"/>
                    <a:pt x="2211" y="3043"/>
                    <a:pt x="2211" y="3058"/>
                  </a:cubicBezTo>
                  <a:cubicBezTo>
                    <a:pt x="2233" y="3050"/>
                    <a:pt x="2241" y="3035"/>
                    <a:pt x="2263" y="3035"/>
                  </a:cubicBezTo>
                  <a:cubicBezTo>
                    <a:pt x="2263" y="3028"/>
                    <a:pt x="2263" y="3028"/>
                    <a:pt x="2263" y="3028"/>
                  </a:cubicBezTo>
                  <a:cubicBezTo>
                    <a:pt x="2263" y="3020"/>
                    <a:pt x="2256" y="3013"/>
                    <a:pt x="2256" y="3005"/>
                  </a:cubicBezTo>
                  <a:close/>
                  <a:moveTo>
                    <a:pt x="2091" y="2983"/>
                  </a:moveTo>
                  <a:lnTo>
                    <a:pt x="2091" y="2983"/>
                  </a:lnTo>
                  <a:lnTo>
                    <a:pt x="2083" y="2983"/>
                  </a:lnTo>
                  <a:cubicBezTo>
                    <a:pt x="2083" y="2990"/>
                    <a:pt x="2076" y="2998"/>
                    <a:pt x="2076" y="3005"/>
                  </a:cubicBezTo>
                  <a:cubicBezTo>
                    <a:pt x="2076" y="3013"/>
                    <a:pt x="2083" y="3013"/>
                    <a:pt x="2091" y="3013"/>
                  </a:cubicBezTo>
                  <a:cubicBezTo>
                    <a:pt x="2098" y="3020"/>
                    <a:pt x="2098" y="3020"/>
                    <a:pt x="2106" y="3028"/>
                  </a:cubicBezTo>
                  <a:cubicBezTo>
                    <a:pt x="2121" y="3028"/>
                    <a:pt x="2121" y="3035"/>
                    <a:pt x="2136" y="3035"/>
                  </a:cubicBezTo>
                  <a:cubicBezTo>
                    <a:pt x="2143" y="3035"/>
                    <a:pt x="2151" y="3028"/>
                    <a:pt x="2151" y="3013"/>
                  </a:cubicBezTo>
                  <a:cubicBezTo>
                    <a:pt x="2151" y="3005"/>
                    <a:pt x="2143" y="3005"/>
                    <a:pt x="2136" y="3005"/>
                  </a:cubicBezTo>
                  <a:cubicBezTo>
                    <a:pt x="2136" y="2998"/>
                    <a:pt x="2128" y="2998"/>
                    <a:pt x="2121" y="2998"/>
                  </a:cubicBezTo>
                  <a:cubicBezTo>
                    <a:pt x="2113" y="2990"/>
                    <a:pt x="2106" y="2990"/>
                    <a:pt x="2098" y="2983"/>
                  </a:cubicBezTo>
                  <a:cubicBezTo>
                    <a:pt x="2091" y="2983"/>
                    <a:pt x="2091" y="2983"/>
                    <a:pt x="2091" y="2983"/>
                  </a:cubicBezTo>
                  <a:close/>
                  <a:moveTo>
                    <a:pt x="1889" y="3005"/>
                  </a:moveTo>
                  <a:lnTo>
                    <a:pt x="1889" y="3005"/>
                  </a:lnTo>
                  <a:cubicBezTo>
                    <a:pt x="1874" y="3005"/>
                    <a:pt x="1866" y="3005"/>
                    <a:pt x="1859" y="3013"/>
                  </a:cubicBezTo>
                  <a:cubicBezTo>
                    <a:pt x="1851" y="3035"/>
                    <a:pt x="1859" y="3043"/>
                    <a:pt x="1859" y="3065"/>
                  </a:cubicBezTo>
                  <a:cubicBezTo>
                    <a:pt x="1859" y="3072"/>
                    <a:pt x="1859" y="3080"/>
                    <a:pt x="1851" y="3088"/>
                  </a:cubicBezTo>
                  <a:cubicBezTo>
                    <a:pt x="1851" y="3088"/>
                    <a:pt x="1844" y="3080"/>
                    <a:pt x="1844" y="3088"/>
                  </a:cubicBezTo>
                  <a:cubicBezTo>
                    <a:pt x="1829" y="3095"/>
                    <a:pt x="1821" y="3102"/>
                    <a:pt x="1821" y="3118"/>
                  </a:cubicBezTo>
                  <a:cubicBezTo>
                    <a:pt x="1821" y="3125"/>
                    <a:pt x="1829" y="3132"/>
                    <a:pt x="1829" y="3140"/>
                  </a:cubicBezTo>
                  <a:cubicBezTo>
                    <a:pt x="1836" y="3132"/>
                    <a:pt x="1844" y="3132"/>
                    <a:pt x="1851" y="3132"/>
                  </a:cubicBezTo>
                  <a:cubicBezTo>
                    <a:pt x="1874" y="3132"/>
                    <a:pt x="1889" y="3132"/>
                    <a:pt x="1911" y="3148"/>
                  </a:cubicBezTo>
                  <a:cubicBezTo>
                    <a:pt x="1919" y="3140"/>
                    <a:pt x="1919" y="3140"/>
                    <a:pt x="1919" y="3140"/>
                  </a:cubicBezTo>
                  <a:cubicBezTo>
                    <a:pt x="1919" y="3132"/>
                    <a:pt x="1926" y="3132"/>
                    <a:pt x="1926" y="3125"/>
                  </a:cubicBezTo>
                  <a:cubicBezTo>
                    <a:pt x="1926" y="3102"/>
                    <a:pt x="1889" y="3095"/>
                    <a:pt x="1889" y="3072"/>
                  </a:cubicBezTo>
                  <a:cubicBezTo>
                    <a:pt x="1889" y="3065"/>
                    <a:pt x="1896" y="3058"/>
                    <a:pt x="1896" y="3043"/>
                  </a:cubicBezTo>
                  <a:cubicBezTo>
                    <a:pt x="1896" y="3028"/>
                    <a:pt x="1889" y="3020"/>
                    <a:pt x="1889" y="3005"/>
                  </a:cubicBezTo>
                  <a:close/>
                  <a:moveTo>
                    <a:pt x="1844" y="2863"/>
                  </a:moveTo>
                  <a:lnTo>
                    <a:pt x="1844" y="2863"/>
                  </a:lnTo>
                  <a:cubicBezTo>
                    <a:pt x="1844" y="2878"/>
                    <a:pt x="1844" y="2893"/>
                    <a:pt x="1844" y="2900"/>
                  </a:cubicBezTo>
                  <a:cubicBezTo>
                    <a:pt x="1844" y="2930"/>
                    <a:pt x="1851" y="2953"/>
                    <a:pt x="1836" y="2975"/>
                  </a:cubicBezTo>
                  <a:cubicBezTo>
                    <a:pt x="1829" y="2990"/>
                    <a:pt x="1821" y="2998"/>
                    <a:pt x="1821" y="3013"/>
                  </a:cubicBezTo>
                  <a:cubicBezTo>
                    <a:pt x="1821" y="3035"/>
                    <a:pt x="1829" y="3050"/>
                    <a:pt x="1829" y="3065"/>
                  </a:cubicBezTo>
                  <a:cubicBezTo>
                    <a:pt x="1821" y="3072"/>
                    <a:pt x="1821" y="3072"/>
                    <a:pt x="1821" y="3072"/>
                  </a:cubicBezTo>
                  <a:cubicBezTo>
                    <a:pt x="1814" y="3065"/>
                    <a:pt x="1806" y="3065"/>
                    <a:pt x="1791" y="3058"/>
                  </a:cubicBezTo>
                  <a:cubicBezTo>
                    <a:pt x="1799" y="3035"/>
                    <a:pt x="1799" y="3035"/>
                    <a:pt x="1799" y="3035"/>
                  </a:cubicBezTo>
                  <a:cubicBezTo>
                    <a:pt x="1799" y="3013"/>
                    <a:pt x="1799" y="3005"/>
                    <a:pt x="1799" y="2983"/>
                  </a:cubicBezTo>
                  <a:cubicBezTo>
                    <a:pt x="1784" y="2983"/>
                    <a:pt x="1769" y="2990"/>
                    <a:pt x="1754" y="2975"/>
                  </a:cubicBezTo>
                  <a:cubicBezTo>
                    <a:pt x="1731" y="2960"/>
                    <a:pt x="1731" y="2938"/>
                    <a:pt x="1724" y="2908"/>
                  </a:cubicBezTo>
                  <a:cubicBezTo>
                    <a:pt x="1739" y="2915"/>
                    <a:pt x="1739" y="2915"/>
                    <a:pt x="1739" y="2915"/>
                  </a:cubicBezTo>
                  <a:cubicBezTo>
                    <a:pt x="1754" y="2923"/>
                    <a:pt x="1761" y="2923"/>
                    <a:pt x="1776" y="2930"/>
                  </a:cubicBezTo>
                  <a:cubicBezTo>
                    <a:pt x="1776" y="2938"/>
                    <a:pt x="1776" y="2938"/>
                    <a:pt x="1784" y="2945"/>
                  </a:cubicBezTo>
                  <a:cubicBezTo>
                    <a:pt x="1791" y="2953"/>
                    <a:pt x="1806" y="2960"/>
                    <a:pt x="1814" y="2968"/>
                  </a:cubicBezTo>
                  <a:cubicBezTo>
                    <a:pt x="1814" y="2945"/>
                    <a:pt x="1814" y="2938"/>
                    <a:pt x="1814" y="2915"/>
                  </a:cubicBezTo>
                  <a:cubicBezTo>
                    <a:pt x="1806" y="2900"/>
                    <a:pt x="1791" y="2885"/>
                    <a:pt x="1791" y="2863"/>
                  </a:cubicBezTo>
                  <a:cubicBezTo>
                    <a:pt x="1814" y="2870"/>
                    <a:pt x="1821" y="2870"/>
                    <a:pt x="1844" y="2863"/>
                  </a:cubicBezTo>
                  <a:close/>
                  <a:moveTo>
                    <a:pt x="1544" y="3320"/>
                  </a:moveTo>
                  <a:lnTo>
                    <a:pt x="1544" y="3320"/>
                  </a:lnTo>
                  <a:cubicBezTo>
                    <a:pt x="1536" y="3320"/>
                    <a:pt x="1529" y="3327"/>
                    <a:pt x="1521" y="3335"/>
                  </a:cubicBezTo>
                  <a:cubicBezTo>
                    <a:pt x="1514" y="3335"/>
                    <a:pt x="1506" y="3335"/>
                    <a:pt x="1499" y="3335"/>
                  </a:cubicBezTo>
                  <a:cubicBezTo>
                    <a:pt x="1499" y="3342"/>
                    <a:pt x="1492" y="3350"/>
                    <a:pt x="1492" y="3357"/>
                  </a:cubicBezTo>
                  <a:cubicBezTo>
                    <a:pt x="1492" y="3380"/>
                    <a:pt x="1506" y="3395"/>
                    <a:pt x="1514" y="3425"/>
                  </a:cubicBezTo>
                  <a:cubicBezTo>
                    <a:pt x="1521" y="3432"/>
                    <a:pt x="1521" y="3455"/>
                    <a:pt x="1536" y="3455"/>
                  </a:cubicBezTo>
                  <a:cubicBezTo>
                    <a:pt x="1574" y="3455"/>
                    <a:pt x="1581" y="3402"/>
                    <a:pt x="1619" y="3402"/>
                  </a:cubicBezTo>
                  <a:cubicBezTo>
                    <a:pt x="1641" y="3402"/>
                    <a:pt x="1649" y="3425"/>
                    <a:pt x="1664" y="3447"/>
                  </a:cubicBezTo>
                  <a:cubicBezTo>
                    <a:pt x="1679" y="3440"/>
                    <a:pt x="1679" y="3440"/>
                    <a:pt x="1679" y="3440"/>
                  </a:cubicBezTo>
                  <a:cubicBezTo>
                    <a:pt x="1679" y="3432"/>
                    <a:pt x="1679" y="3425"/>
                    <a:pt x="1679" y="3417"/>
                  </a:cubicBezTo>
                  <a:cubicBezTo>
                    <a:pt x="1679" y="3402"/>
                    <a:pt x="1694" y="3402"/>
                    <a:pt x="1701" y="3395"/>
                  </a:cubicBezTo>
                  <a:cubicBezTo>
                    <a:pt x="1709" y="3395"/>
                    <a:pt x="1701" y="3387"/>
                    <a:pt x="1709" y="3387"/>
                  </a:cubicBezTo>
                  <a:cubicBezTo>
                    <a:pt x="1716" y="3387"/>
                    <a:pt x="1716" y="3387"/>
                    <a:pt x="1724" y="3387"/>
                  </a:cubicBezTo>
                  <a:cubicBezTo>
                    <a:pt x="1746" y="3380"/>
                    <a:pt x="1761" y="3365"/>
                    <a:pt x="1776" y="3350"/>
                  </a:cubicBezTo>
                  <a:cubicBezTo>
                    <a:pt x="1769" y="3350"/>
                    <a:pt x="1769" y="3342"/>
                    <a:pt x="1761" y="3342"/>
                  </a:cubicBezTo>
                  <a:cubicBezTo>
                    <a:pt x="1731" y="3342"/>
                    <a:pt x="1716" y="3357"/>
                    <a:pt x="1701" y="3372"/>
                  </a:cubicBezTo>
                  <a:cubicBezTo>
                    <a:pt x="1686" y="3380"/>
                    <a:pt x="1686" y="3395"/>
                    <a:pt x="1671" y="3395"/>
                  </a:cubicBezTo>
                  <a:cubicBezTo>
                    <a:pt x="1664" y="3395"/>
                    <a:pt x="1664" y="3380"/>
                    <a:pt x="1656" y="3380"/>
                  </a:cubicBezTo>
                  <a:cubicBezTo>
                    <a:pt x="1649" y="3380"/>
                    <a:pt x="1634" y="3380"/>
                    <a:pt x="1626" y="3372"/>
                  </a:cubicBezTo>
                  <a:cubicBezTo>
                    <a:pt x="1619" y="3365"/>
                    <a:pt x="1619" y="3357"/>
                    <a:pt x="1611" y="3350"/>
                  </a:cubicBezTo>
                  <a:cubicBezTo>
                    <a:pt x="1596" y="3327"/>
                    <a:pt x="1574" y="3320"/>
                    <a:pt x="1544" y="3320"/>
                  </a:cubicBezTo>
                  <a:close/>
                  <a:moveTo>
                    <a:pt x="2563" y="330"/>
                  </a:moveTo>
                  <a:lnTo>
                    <a:pt x="2563" y="330"/>
                  </a:lnTo>
                  <a:cubicBezTo>
                    <a:pt x="2556" y="322"/>
                    <a:pt x="2548" y="322"/>
                    <a:pt x="2541" y="322"/>
                  </a:cubicBezTo>
                  <a:cubicBezTo>
                    <a:pt x="2518" y="322"/>
                    <a:pt x="2518" y="352"/>
                    <a:pt x="2518" y="382"/>
                  </a:cubicBezTo>
                  <a:cubicBezTo>
                    <a:pt x="2511" y="382"/>
                    <a:pt x="2511" y="390"/>
                    <a:pt x="2503" y="390"/>
                  </a:cubicBezTo>
                  <a:cubicBezTo>
                    <a:pt x="2503" y="405"/>
                    <a:pt x="2503" y="412"/>
                    <a:pt x="2503" y="420"/>
                  </a:cubicBezTo>
                  <a:cubicBezTo>
                    <a:pt x="2503" y="420"/>
                    <a:pt x="2503" y="427"/>
                    <a:pt x="2511" y="427"/>
                  </a:cubicBezTo>
                  <a:cubicBezTo>
                    <a:pt x="2526" y="427"/>
                    <a:pt x="2526" y="412"/>
                    <a:pt x="2533" y="405"/>
                  </a:cubicBezTo>
                  <a:cubicBezTo>
                    <a:pt x="2541" y="397"/>
                    <a:pt x="2548" y="382"/>
                    <a:pt x="2556" y="382"/>
                  </a:cubicBezTo>
                  <a:cubicBezTo>
                    <a:pt x="2563" y="382"/>
                    <a:pt x="2571" y="382"/>
                    <a:pt x="2578" y="382"/>
                  </a:cubicBezTo>
                  <a:cubicBezTo>
                    <a:pt x="2578" y="367"/>
                    <a:pt x="2563" y="352"/>
                    <a:pt x="2563" y="330"/>
                  </a:cubicBezTo>
                  <a:close/>
                  <a:moveTo>
                    <a:pt x="2428" y="337"/>
                  </a:moveTo>
                  <a:lnTo>
                    <a:pt x="2428" y="337"/>
                  </a:lnTo>
                  <a:cubicBezTo>
                    <a:pt x="2428" y="330"/>
                    <a:pt x="2436" y="330"/>
                    <a:pt x="2443" y="330"/>
                  </a:cubicBezTo>
                  <a:cubicBezTo>
                    <a:pt x="2443" y="322"/>
                    <a:pt x="2443" y="315"/>
                    <a:pt x="2451" y="307"/>
                  </a:cubicBezTo>
                  <a:cubicBezTo>
                    <a:pt x="2473" y="285"/>
                    <a:pt x="2496" y="292"/>
                    <a:pt x="2518" y="292"/>
                  </a:cubicBezTo>
                  <a:cubicBezTo>
                    <a:pt x="2503" y="307"/>
                    <a:pt x="2488" y="315"/>
                    <a:pt x="2481" y="337"/>
                  </a:cubicBezTo>
                  <a:cubicBezTo>
                    <a:pt x="2473" y="345"/>
                    <a:pt x="2481" y="352"/>
                    <a:pt x="2481" y="367"/>
                  </a:cubicBezTo>
                  <a:cubicBezTo>
                    <a:pt x="2473" y="367"/>
                    <a:pt x="2473" y="367"/>
                    <a:pt x="2466" y="375"/>
                  </a:cubicBezTo>
                  <a:cubicBezTo>
                    <a:pt x="2458" y="375"/>
                    <a:pt x="2458" y="367"/>
                    <a:pt x="2451" y="367"/>
                  </a:cubicBezTo>
                  <a:cubicBezTo>
                    <a:pt x="2428" y="367"/>
                    <a:pt x="2421" y="375"/>
                    <a:pt x="2406" y="390"/>
                  </a:cubicBezTo>
                  <a:cubicBezTo>
                    <a:pt x="2406" y="390"/>
                    <a:pt x="2406" y="397"/>
                    <a:pt x="2406" y="405"/>
                  </a:cubicBezTo>
                  <a:cubicBezTo>
                    <a:pt x="2398" y="405"/>
                    <a:pt x="2391" y="405"/>
                    <a:pt x="2391" y="405"/>
                  </a:cubicBezTo>
                  <a:cubicBezTo>
                    <a:pt x="2391" y="375"/>
                    <a:pt x="2391" y="360"/>
                    <a:pt x="2406" y="330"/>
                  </a:cubicBezTo>
                  <a:cubicBezTo>
                    <a:pt x="2428" y="337"/>
                    <a:pt x="2428" y="337"/>
                    <a:pt x="2428" y="337"/>
                  </a:cubicBezTo>
                  <a:close/>
                  <a:moveTo>
                    <a:pt x="2743" y="0"/>
                  </a:moveTo>
                  <a:lnTo>
                    <a:pt x="2743" y="0"/>
                  </a:lnTo>
                  <a:cubicBezTo>
                    <a:pt x="2728" y="8"/>
                    <a:pt x="2713" y="8"/>
                    <a:pt x="2691" y="23"/>
                  </a:cubicBezTo>
                  <a:cubicBezTo>
                    <a:pt x="2675" y="30"/>
                    <a:pt x="2668" y="45"/>
                    <a:pt x="2653" y="68"/>
                  </a:cubicBezTo>
                  <a:cubicBezTo>
                    <a:pt x="2645" y="90"/>
                    <a:pt x="2631" y="97"/>
                    <a:pt x="2631" y="120"/>
                  </a:cubicBezTo>
                  <a:cubicBezTo>
                    <a:pt x="2631" y="135"/>
                    <a:pt x="2638" y="143"/>
                    <a:pt x="2645" y="157"/>
                  </a:cubicBezTo>
                  <a:cubicBezTo>
                    <a:pt x="2653" y="173"/>
                    <a:pt x="2661" y="180"/>
                    <a:pt x="2675" y="195"/>
                  </a:cubicBezTo>
                  <a:cubicBezTo>
                    <a:pt x="2698" y="217"/>
                    <a:pt x="2705" y="247"/>
                    <a:pt x="2735" y="247"/>
                  </a:cubicBezTo>
                  <a:cubicBezTo>
                    <a:pt x="2743" y="247"/>
                    <a:pt x="2743" y="240"/>
                    <a:pt x="2751" y="240"/>
                  </a:cubicBezTo>
                  <a:cubicBezTo>
                    <a:pt x="2773" y="232"/>
                    <a:pt x="2788" y="240"/>
                    <a:pt x="2803" y="225"/>
                  </a:cubicBezTo>
                  <a:cubicBezTo>
                    <a:pt x="2810" y="217"/>
                    <a:pt x="2810" y="210"/>
                    <a:pt x="2818" y="203"/>
                  </a:cubicBezTo>
                  <a:cubicBezTo>
                    <a:pt x="2833" y="195"/>
                    <a:pt x="2848" y="187"/>
                    <a:pt x="2848" y="173"/>
                  </a:cubicBezTo>
                  <a:cubicBezTo>
                    <a:pt x="2848" y="165"/>
                    <a:pt x="2848" y="157"/>
                    <a:pt x="2840" y="150"/>
                  </a:cubicBezTo>
                  <a:cubicBezTo>
                    <a:pt x="2840" y="120"/>
                    <a:pt x="2848" y="105"/>
                    <a:pt x="2833" y="83"/>
                  </a:cubicBezTo>
                  <a:cubicBezTo>
                    <a:pt x="2833" y="75"/>
                    <a:pt x="2818" y="75"/>
                    <a:pt x="2810" y="68"/>
                  </a:cubicBezTo>
                  <a:cubicBezTo>
                    <a:pt x="2803" y="60"/>
                    <a:pt x="2795" y="53"/>
                    <a:pt x="2788" y="45"/>
                  </a:cubicBezTo>
                  <a:cubicBezTo>
                    <a:pt x="2773" y="30"/>
                    <a:pt x="2765" y="8"/>
                    <a:pt x="2743" y="0"/>
                  </a:cubicBezTo>
                  <a:close/>
                  <a:moveTo>
                    <a:pt x="4040" y="1544"/>
                  </a:moveTo>
                  <a:lnTo>
                    <a:pt x="4040" y="1544"/>
                  </a:lnTo>
                  <a:cubicBezTo>
                    <a:pt x="4032" y="1551"/>
                    <a:pt x="4024" y="1559"/>
                    <a:pt x="4017" y="1566"/>
                  </a:cubicBezTo>
                  <a:cubicBezTo>
                    <a:pt x="4010" y="1574"/>
                    <a:pt x="3994" y="1574"/>
                    <a:pt x="3994" y="1589"/>
                  </a:cubicBezTo>
                  <a:cubicBezTo>
                    <a:pt x="3994" y="1596"/>
                    <a:pt x="4002" y="1604"/>
                    <a:pt x="4002" y="1611"/>
                  </a:cubicBezTo>
                  <a:cubicBezTo>
                    <a:pt x="4032" y="1611"/>
                    <a:pt x="4032" y="1611"/>
                    <a:pt x="4032" y="1611"/>
                  </a:cubicBezTo>
                  <a:cubicBezTo>
                    <a:pt x="4032" y="1649"/>
                    <a:pt x="4032" y="1649"/>
                    <a:pt x="4032" y="1649"/>
                  </a:cubicBezTo>
                  <a:cubicBezTo>
                    <a:pt x="4017" y="1656"/>
                    <a:pt x="4010" y="1664"/>
                    <a:pt x="3994" y="1671"/>
                  </a:cubicBezTo>
                  <a:cubicBezTo>
                    <a:pt x="3972" y="1686"/>
                    <a:pt x="3972" y="1709"/>
                    <a:pt x="3957" y="1739"/>
                  </a:cubicBezTo>
                  <a:cubicBezTo>
                    <a:pt x="3950" y="1754"/>
                    <a:pt x="3934" y="1754"/>
                    <a:pt x="3920" y="1761"/>
                  </a:cubicBezTo>
                  <a:cubicBezTo>
                    <a:pt x="3904" y="1776"/>
                    <a:pt x="3890" y="1791"/>
                    <a:pt x="3882" y="1814"/>
                  </a:cubicBezTo>
                  <a:cubicBezTo>
                    <a:pt x="3882" y="1821"/>
                    <a:pt x="3882" y="1829"/>
                    <a:pt x="3882" y="1836"/>
                  </a:cubicBezTo>
                  <a:cubicBezTo>
                    <a:pt x="3882" y="1851"/>
                    <a:pt x="3875" y="1851"/>
                    <a:pt x="3875" y="1866"/>
                  </a:cubicBezTo>
                  <a:cubicBezTo>
                    <a:pt x="3875" y="1881"/>
                    <a:pt x="3875" y="1889"/>
                    <a:pt x="3875" y="1903"/>
                  </a:cubicBezTo>
                  <a:cubicBezTo>
                    <a:pt x="3875" y="1919"/>
                    <a:pt x="3867" y="1933"/>
                    <a:pt x="3867" y="1949"/>
                  </a:cubicBezTo>
                  <a:cubicBezTo>
                    <a:pt x="3867" y="1971"/>
                    <a:pt x="3890" y="1979"/>
                    <a:pt x="3890" y="2001"/>
                  </a:cubicBezTo>
                  <a:cubicBezTo>
                    <a:pt x="3890" y="2016"/>
                    <a:pt x="3875" y="2023"/>
                    <a:pt x="3875" y="2038"/>
                  </a:cubicBezTo>
                  <a:cubicBezTo>
                    <a:pt x="3860" y="2068"/>
                    <a:pt x="3860" y="2083"/>
                    <a:pt x="3860" y="2113"/>
                  </a:cubicBezTo>
                  <a:cubicBezTo>
                    <a:pt x="3860" y="2121"/>
                    <a:pt x="3867" y="2121"/>
                    <a:pt x="3875" y="2121"/>
                  </a:cubicBezTo>
                  <a:cubicBezTo>
                    <a:pt x="3890" y="2136"/>
                    <a:pt x="3897" y="2136"/>
                    <a:pt x="3912" y="2151"/>
                  </a:cubicBezTo>
                  <a:cubicBezTo>
                    <a:pt x="3912" y="2158"/>
                    <a:pt x="3920" y="2166"/>
                    <a:pt x="3927" y="2173"/>
                  </a:cubicBezTo>
                  <a:cubicBezTo>
                    <a:pt x="3927" y="2181"/>
                    <a:pt x="3942" y="2188"/>
                    <a:pt x="3942" y="2196"/>
                  </a:cubicBezTo>
                  <a:cubicBezTo>
                    <a:pt x="3942" y="2211"/>
                    <a:pt x="3934" y="2218"/>
                    <a:pt x="3934" y="2233"/>
                  </a:cubicBezTo>
                  <a:cubicBezTo>
                    <a:pt x="3934" y="2248"/>
                    <a:pt x="3934" y="2256"/>
                    <a:pt x="3942" y="2271"/>
                  </a:cubicBezTo>
                  <a:lnTo>
                    <a:pt x="3942" y="2271"/>
                  </a:lnTo>
                  <a:cubicBezTo>
                    <a:pt x="3934" y="2271"/>
                    <a:pt x="3927" y="2278"/>
                    <a:pt x="3927" y="2278"/>
                  </a:cubicBezTo>
                  <a:cubicBezTo>
                    <a:pt x="3920" y="2278"/>
                    <a:pt x="3920" y="2263"/>
                    <a:pt x="3912" y="2263"/>
                  </a:cubicBezTo>
                  <a:cubicBezTo>
                    <a:pt x="3882" y="2263"/>
                    <a:pt x="3875" y="2293"/>
                    <a:pt x="3845" y="2293"/>
                  </a:cubicBezTo>
                  <a:cubicBezTo>
                    <a:pt x="3822" y="2286"/>
                    <a:pt x="3830" y="2271"/>
                    <a:pt x="3830" y="2308"/>
                  </a:cubicBezTo>
                  <a:cubicBezTo>
                    <a:pt x="3830" y="2331"/>
                    <a:pt x="3807" y="2338"/>
                    <a:pt x="3792" y="2346"/>
                  </a:cubicBezTo>
                  <a:cubicBezTo>
                    <a:pt x="3770" y="2368"/>
                    <a:pt x="3762" y="2383"/>
                    <a:pt x="3747" y="2406"/>
                  </a:cubicBezTo>
                  <a:cubicBezTo>
                    <a:pt x="3717" y="2428"/>
                    <a:pt x="3702" y="2436"/>
                    <a:pt x="3665" y="2443"/>
                  </a:cubicBezTo>
                  <a:cubicBezTo>
                    <a:pt x="3657" y="2451"/>
                    <a:pt x="3657" y="2451"/>
                    <a:pt x="3650" y="2451"/>
                  </a:cubicBezTo>
                  <a:cubicBezTo>
                    <a:pt x="3635" y="2451"/>
                    <a:pt x="3620" y="2451"/>
                    <a:pt x="3605" y="2443"/>
                  </a:cubicBezTo>
                  <a:cubicBezTo>
                    <a:pt x="3590" y="2436"/>
                    <a:pt x="3582" y="2421"/>
                    <a:pt x="3567" y="2421"/>
                  </a:cubicBezTo>
                  <a:cubicBezTo>
                    <a:pt x="3522" y="2421"/>
                    <a:pt x="3470" y="2443"/>
                    <a:pt x="3470" y="2488"/>
                  </a:cubicBezTo>
                  <a:cubicBezTo>
                    <a:pt x="3470" y="2503"/>
                    <a:pt x="3470" y="2511"/>
                    <a:pt x="3477" y="2518"/>
                  </a:cubicBezTo>
                  <a:cubicBezTo>
                    <a:pt x="3500" y="2503"/>
                    <a:pt x="3515" y="2496"/>
                    <a:pt x="3530" y="2481"/>
                  </a:cubicBezTo>
                  <a:cubicBezTo>
                    <a:pt x="3537" y="2466"/>
                    <a:pt x="3537" y="2458"/>
                    <a:pt x="3545" y="2451"/>
                  </a:cubicBezTo>
                  <a:cubicBezTo>
                    <a:pt x="3560" y="2466"/>
                    <a:pt x="3575" y="2473"/>
                    <a:pt x="3575" y="2488"/>
                  </a:cubicBezTo>
                  <a:cubicBezTo>
                    <a:pt x="3575" y="2511"/>
                    <a:pt x="3567" y="2526"/>
                    <a:pt x="3560" y="2533"/>
                  </a:cubicBezTo>
                  <a:cubicBezTo>
                    <a:pt x="3545" y="2548"/>
                    <a:pt x="3530" y="2548"/>
                    <a:pt x="3522" y="2563"/>
                  </a:cubicBezTo>
                  <a:cubicBezTo>
                    <a:pt x="3507" y="2585"/>
                    <a:pt x="3515" y="2608"/>
                    <a:pt x="3492" y="2623"/>
                  </a:cubicBezTo>
                  <a:cubicBezTo>
                    <a:pt x="3485" y="2631"/>
                    <a:pt x="3477" y="2631"/>
                    <a:pt x="3470" y="2631"/>
                  </a:cubicBezTo>
                  <a:cubicBezTo>
                    <a:pt x="3447" y="2631"/>
                    <a:pt x="3440" y="2623"/>
                    <a:pt x="3417" y="2615"/>
                  </a:cubicBezTo>
                  <a:cubicBezTo>
                    <a:pt x="3395" y="2608"/>
                    <a:pt x="3372" y="2615"/>
                    <a:pt x="3342" y="2615"/>
                  </a:cubicBezTo>
                  <a:cubicBezTo>
                    <a:pt x="3328" y="2615"/>
                    <a:pt x="3320" y="2615"/>
                    <a:pt x="3305" y="2615"/>
                  </a:cubicBezTo>
                  <a:cubicBezTo>
                    <a:pt x="3298" y="2615"/>
                    <a:pt x="3298" y="2601"/>
                    <a:pt x="3290" y="2593"/>
                  </a:cubicBezTo>
                  <a:cubicBezTo>
                    <a:pt x="3290" y="2585"/>
                    <a:pt x="3282" y="2578"/>
                    <a:pt x="3275" y="2571"/>
                  </a:cubicBezTo>
                  <a:cubicBezTo>
                    <a:pt x="3260" y="2548"/>
                    <a:pt x="3238" y="2533"/>
                    <a:pt x="3208" y="2533"/>
                  </a:cubicBezTo>
                  <a:cubicBezTo>
                    <a:pt x="3178" y="2533"/>
                    <a:pt x="3163" y="2548"/>
                    <a:pt x="3148" y="2571"/>
                  </a:cubicBezTo>
                  <a:cubicBezTo>
                    <a:pt x="3133" y="2578"/>
                    <a:pt x="3118" y="2585"/>
                    <a:pt x="3110" y="2593"/>
                  </a:cubicBezTo>
                  <a:cubicBezTo>
                    <a:pt x="3103" y="2601"/>
                    <a:pt x="3095" y="2608"/>
                    <a:pt x="3088" y="2615"/>
                  </a:cubicBezTo>
                  <a:cubicBezTo>
                    <a:pt x="3080" y="2623"/>
                    <a:pt x="3073" y="2615"/>
                    <a:pt x="3065" y="2623"/>
                  </a:cubicBezTo>
                  <a:cubicBezTo>
                    <a:pt x="3035" y="2631"/>
                    <a:pt x="3020" y="2638"/>
                    <a:pt x="2990" y="2645"/>
                  </a:cubicBezTo>
                  <a:cubicBezTo>
                    <a:pt x="2975" y="2645"/>
                    <a:pt x="2975" y="2653"/>
                    <a:pt x="2960" y="2653"/>
                  </a:cubicBezTo>
                  <a:cubicBezTo>
                    <a:pt x="2945" y="2653"/>
                    <a:pt x="2945" y="2638"/>
                    <a:pt x="2938" y="2631"/>
                  </a:cubicBezTo>
                  <a:cubicBezTo>
                    <a:pt x="2938" y="2623"/>
                    <a:pt x="2930" y="2623"/>
                    <a:pt x="2923" y="2623"/>
                  </a:cubicBezTo>
                  <a:cubicBezTo>
                    <a:pt x="2915" y="2638"/>
                    <a:pt x="2908" y="2653"/>
                    <a:pt x="2893" y="2668"/>
                  </a:cubicBezTo>
                  <a:cubicBezTo>
                    <a:pt x="2878" y="2675"/>
                    <a:pt x="2870" y="2683"/>
                    <a:pt x="2863" y="2698"/>
                  </a:cubicBezTo>
                  <a:cubicBezTo>
                    <a:pt x="2855" y="2713"/>
                    <a:pt x="2855" y="2728"/>
                    <a:pt x="2855" y="2735"/>
                  </a:cubicBezTo>
                  <a:cubicBezTo>
                    <a:pt x="2848" y="2750"/>
                    <a:pt x="2833" y="2758"/>
                    <a:pt x="2818" y="2758"/>
                  </a:cubicBezTo>
                  <a:cubicBezTo>
                    <a:pt x="2788" y="2758"/>
                    <a:pt x="2773" y="2750"/>
                    <a:pt x="2743" y="2750"/>
                  </a:cubicBezTo>
                  <a:cubicBezTo>
                    <a:pt x="2728" y="2750"/>
                    <a:pt x="2713" y="2750"/>
                    <a:pt x="2705" y="2750"/>
                  </a:cubicBezTo>
                  <a:cubicBezTo>
                    <a:pt x="2691" y="2743"/>
                    <a:pt x="2683" y="2728"/>
                    <a:pt x="2668" y="2720"/>
                  </a:cubicBezTo>
                  <a:cubicBezTo>
                    <a:pt x="2668" y="2735"/>
                    <a:pt x="2661" y="2743"/>
                    <a:pt x="2653" y="2758"/>
                  </a:cubicBezTo>
                  <a:cubicBezTo>
                    <a:pt x="2653" y="2765"/>
                    <a:pt x="2653" y="2780"/>
                    <a:pt x="2638" y="2780"/>
                  </a:cubicBezTo>
                  <a:cubicBezTo>
                    <a:pt x="2615" y="2780"/>
                    <a:pt x="2600" y="2765"/>
                    <a:pt x="2593" y="2750"/>
                  </a:cubicBezTo>
                  <a:cubicBezTo>
                    <a:pt x="2578" y="2750"/>
                    <a:pt x="2578" y="2758"/>
                    <a:pt x="2563" y="2758"/>
                  </a:cubicBezTo>
                  <a:cubicBezTo>
                    <a:pt x="2556" y="2758"/>
                    <a:pt x="2548" y="2758"/>
                    <a:pt x="2541" y="2750"/>
                  </a:cubicBezTo>
                  <a:cubicBezTo>
                    <a:pt x="2533" y="2750"/>
                    <a:pt x="2533" y="2743"/>
                    <a:pt x="2526" y="2743"/>
                  </a:cubicBezTo>
                  <a:cubicBezTo>
                    <a:pt x="2503" y="2743"/>
                    <a:pt x="2503" y="2773"/>
                    <a:pt x="2496" y="2788"/>
                  </a:cubicBezTo>
                  <a:cubicBezTo>
                    <a:pt x="2481" y="2803"/>
                    <a:pt x="2466" y="2810"/>
                    <a:pt x="2443" y="2810"/>
                  </a:cubicBezTo>
                  <a:cubicBezTo>
                    <a:pt x="2421" y="2810"/>
                    <a:pt x="2406" y="2803"/>
                    <a:pt x="2383" y="2795"/>
                  </a:cubicBezTo>
                  <a:cubicBezTo>
                    <a:pt x="2361" y="2803"/>
                    <a:pt x="2346" y="2810"/>
                    <a:pt x="2316" y="2818"/>
                  </a:cubicBezTo>
                  <a:cubicBezTo>
                    <a:pt x="2301" y="2818"/>
                    <a:pt x="2293" y="2825"/>
                    <a:pt x="2278" y="2833"/>
                  </a:cubicBezTo>
                  <a:cubicBezTo>
                    <a:pt x="2263" y="2848"/>
                    <a:pt x="2256" y="2863"/>
                    <a:pt x="2233" y="2863"/>
                  </a:cubicBezTo>
                  <a:cubicBezTo>
                    <a:pt x="2218" y="2863"/>
                    <a:pt x="2218" y="2848"/>
                    <a:pt x="2203" y="2848"/>
                  </a:cubicBezTo>
                  <a:cubicBezTo>
                    <a:pt x="2196" y="2848"/>
                    <a:pt x="2196" y="2855"/>
                    <a:pt x="2196" y="2855"/>
                  </a:cubicBezTo>
                  <a:cubicBezTo>
                    <a:pt x="2158" y="2870"/>
                    <a:pt x="2158" y="2893"/>
                    <a:pt x="2136" y="2915"/>
                  </a:cubicBezTo>
                  <a:cubicBezTo>
                    <a:pt x="2106" y="2938"/>
                    <a:pt x="2091" y="2953"/>
                    <a:pt x="2061" y="2960"/>
                  </a:cubicBezTo>
                  <a:cubicBezTo>
                    <a:pt x="2046" y="2968"/>
                    <a:pt x="2039" y="2975"/>
                    <a:pt x="2023" y="2975"/>
                  </a:cubicBezTo>
                  <a:cubicBezTo>
                    <a:pt x="2009" y="2975"/>
                    <a:pt x="2001" y="2968"/>
                    <a:pt x="1986" y="2968"/>
                  </a:cubicBezTo>
                  <a:cubicBezTo>
                    <a:pt x="1963" y="2968"/>
                    <a:pt x="1956" y="2975"/>
                    <a:pt x="1933" y="2975"/>
                  </a:cubicBezTo>
                  <a:cubicBezTo>
                    <a:pt x="1911" y="2975"/>
                    <a:pt x="1911" y="2975"/>
                    <a:pt x="1911" y="2975"/>
                  </a:cubicBezTo>
                  <a:cubicBezTo>
                    <a:pt x="1911" y="2945"/>
                    <a:pt x="1911" y="2945"/>
                    <a:pt x="1911" y="2945"/>
                  </a:cubicBezTo>
                  <a:cubicBezTo>
                    <a:pt x="1926" y="2923"/>
                    <a:pt x="1926" y="2923"/>
                    <a:pt x="1926" y="2923"/>
                  </a:cubicBezTo>
                  <a:cubicBezTo>
                    <a:pt x="1903" y="2900"/>
                    <a:pt x="1881" y="2893"/>
                    <a:pt x="1874" y="2863"/>
                  </a:cubicBezTo>
                  <a:cubicBezTo>
                    <a:pt x="1859" y="2840"/>
                    <a:pt x="1866" y="2810"/>
                    <a:pt x="1851" y="2788"/>
                  </a:cubicBezTo>
                  <a:cubicBezTo>
                    <a:pt x="1829" y="2773"/>
                    <a:pt x="1814" y="2780"/>
                    <a:pt x="1784" y="2780"/>
                  </a:cubicBezTo>
                  <a:cubicBezTo>
                    <a:pt x="1761" y="2780"/>
                    <a:pt x="1746" y="2780"/>
                    <a:pt x="1724" y="2773"/>
                  </a:cubicBezTo>
                  <a:cubicBezTo>
                    <a:pt x="1716" y="2773"/>
                    <a:pt x="1716" y="2765"/>
                    <a:pt x="1709" y="2765"/>
                  </a:cubicBezTo>
                  <a:cubicBezTo>
                    <a:pt x="1686" y="2765"/>
                    <a:pt x="1671" y="2788"/>
                    <a:pt x="1656" y="2810"/>
                  </a:cubicBezTo>
                  <a:cubicBezTo>
                    <a:pt x="1634" y="2833"/>
                    <a:pt x="1619" y="2848"/>
                    <a:pt x="1604" y="2870"/>
                  </a:cubicBezTo>
                  <a:cubicBezTo>
                    <a:pt x="1619" y="2878"/>
                    <a:pt x="1626" y="2878"/>
                    <a:pt x="1641" y="2878"/>
                  </a:cubicBezTo>
                  <a:cubicBezTo>
                    <a:pt x="1649" y="2878"/>
                    <a:pt x="1649" y="2885"/>
                    <a:pt x="1656" y="2885"/>
                  </a:cubicBezTo>
                  <a:cubicBezTo>
                    <a:pt x="1641" y="2900"/>
                    <a:pt x="1626" y="2908"/>
                    <a:pt x="1611" y="2923"/>
                  </a:cubicBezTo>
                  <a:cubicBezTo>
                    <a:pt x="1604" y="2930"/>
                    <a:pt x="1604" y="2938"/>
                    <a:pt x="1596" y="2938"/>
                  </a:cubicBezTo>
                  <a:cubicBezTo>
                    <a:pt x="1596" y="2945"/>
                    <a:pt x="1589" y="2938"/>
                    <a:pt x="1581" y="2938"/>
                  </a:cubicBezTo>
                  <a:cubicBezTo>
                    <a:pt x="1581" y="2923"/>
                    <a:pt x="1581" y="2908"/>
                    <a:pt x="1581" y="2893"/>
                  </a:cubicBezTo>
                  <a:cubicBezTo>
                    <a:pt x="1574" y="2915"/>
                    <a:pt x="1566" y="2930"/>
                    <a:pt x="1559" y="2953"/>
                  </a:cubicBezTo>
                  <a:cubicBezTo>
                    <a:pt x="1551" y="2968"/>
                    <a:pt x="1536" y="2968"/>
                    <a:pt x="1536" y="2975"/>
                  </a:cubicBezTo>
                  <a:cubicBezTo>
                    <a:pt x="1536" y="2990"/>
                    <a:pt x="1544" y="2998"/>
                    <a:pt x="1544" y="3013"/>
                  </a:cubicBezTo>
                  <a:cubicBezTo>
                    <a:pt x="1544" y="3020"/>
                    <a:pt x="1559" y="3028"/>
                    <a:pt x="1559" y="3035"/>
                  </a:cubicBezTo>
                  <a:cubicBezTo>
                    <a:pt x="1559" y="3072"/>
                    <a:pt x="1514" y="3088"/>
                    <a:pt x="1514" y="3132"/>
                  </a:cubicBezTo>
                  <a:cubicBezTo>
                    <a:pt x="1514" y="3178"/>
                    <a:pt x="1529" y="3200"/>
                    <a:pt x="1529" y="3245"/>
                  </a:cubicBezTo>
                  <a:cubicBezTo>
                    <a:pt x="1529" y="3275"/>
                    <a:pt x="1506" y="3282"/>
                    <a:pt x="1492" y="3297"/>
                  </a:cubicBezTo>
                  <a:cubicBezTo>
                    <a:pt x="1476" y="3305"/>
                    <a:pt x="1476" y="3312"/>
                    <a:pt x="1469" y="3312"/>
                  </a:cubicBezTo>
                  <a:cubicBezTo>
                    <a:pt x="1454" y="3320"/>
                    <a:pt x="1446" y="3312"/>
                    <a:pt x="1439" y="3312"/>
                  </a:cubicBezTo>
                  <a:cubicBezTo>
                    <a:pt x="1439" y="3432"/>
                    <a:pt x="1439" y="3432"/>
                    <a:pt x="1439" y="3432"/>
                  </a:cubicBezTo>
                  <a:cubicBezTo>
                    <a:pt x="1439" y="3447"/>
                    <a:pt x="1446" y="3462"/>
                    <a:pt x="1446" y="3485"/>
                  </a:cubicBezTo>
                  <a:cubicBezTo>
                    <a:pt x="1409" y="3455"/>
                    <a:pt x="1402" y="3417"/>
                    <a:pt x="1364" y="3395"/>
                  </a:cubicBezTo>
                  <a:cubicBezTo>
                    <a:pt x="1342" y="3387"/>
                    <a:pt x="1319" y="3380"/>
                    <a:pt x="1297" y="3372"/>
                  </a:cubicBezTo>
                  <a:cubicBezTo>
                    <a:pt x="1274" y="3357"/>
                    <a:pt x="1274" y="3335"/>
                    <a:pt x="1252" y="3320"/>
                  </a:cubicBezTo>
                  <a:cubicBezTo>
                    <a:pt x="1214" y="3290"/>
                    <a:pt x="1184" y="3275"/>
                    <a:pt x="1139" y="3252"/>
                  </a:cubicBezTo>
                  <a:cubicBezTo>
                    <a:pt x="1109" y="3237"/>
                    <a:pt x="1094" y="3230"/>
                    <a:pt x="1064" y="3215"/>
                  </a:cubicBezTo>
                  <a:cubicBezTo>
                    <a:pt x="1057" y="3208"/>
                    <a:pt x="1049" y="3200"/>
                    <a:pt x="1042" y="3200"/>
                  </a:cubicBezTo>
                  <a:cubicBezTo>
                    <a:pt x="1034" y="3192"/>
                    <a:pt x="1034" y="3185"/>
                    <a:pt x="1027" y="3185"/>
                  </a:cubicBezTo>
                  <a:cubicBezTo>
                    <a:pt x="967" y="3185"/>
                    <a:pt x="967" y="3185"/>
                    <a:pt x="967" y="3185"/>
                  </a:cubicBezTo>
                  <a:cubicBezTo>
                    <a:pt x="952" y="3185"/>
                    <a:pt x="944" y="3192"/>
                    <a:pt x="937" y="3200"/>
                  </a:cubicBezTo>
                  <a:cubicBezTo>
                    <a:pt x="914" y="3200"/>
                    <a:pt x="899" y="3200"/>
                    <a:pt x="877" y="3215"/>
                  </a:cubicBezTo>
                  <a:cubicBezTo>
                    <a:pt x="839" y="3230"/>
                    <a:pt x="832" y="3275"/>
                    <a:pt x="794" y="3275"/>
                  </a:cubicBezTo>
                  <a:cubicBezTo>
                    <a:pt x="764" y="3275"/>
                    <a:pt x="750" y="3245"/>
                    <a:pt x="712" y="3245"/>
                  </a:cubicBezTo>
                  <a:cubicBezTo>
                    <a:pt x="690" y="3245"/>
                    <a:pt x="682" y="3282"/>
                    <a:pt x="652" y="3282"/>
                  </a:cubicBezTo>
                  <a:cubicBezTo>
                    <a:pt x="644" y="3282"/>
                    <a:pt x="637" y="3275"/>
                    <a:pt x="630" y="3267"/>
                  </a:cubicBezTo>
                  <a:cubicBezTo>
                    <a:pt x="615" y="3252"/>
                    <a:pt x="600" y="3252"/>
                    <a:pt x="592" y="3237"/>
                  </a:cubicBezTo>
                  <a:cubicBezTo>
                    <a:pt x="570" y="3252"/>
                    <a:pt x="562" y="3267"/>
                    <a:pt x="547" y="3290"/>
                  </a:cubicBezTo>
                  <a:cubicBezTo>
                    <a:pt x="517" y="3335"/>
                    <a:pt x="487" y="3365"/>
                    <a:pt x="435" y="3365"/>
                  </a:cubicBezTo>
                  <a:cubicBezTo>
                    <a:pt x="412" y="3365"/>
                    <a:pt x="397" y="3357"/>
                    <a:pt x="375" y="3350"/>
                  </a:cubicBezTo>
                  <a:cubicBezTo>
                    <a:pt x="352" y="3342"/>
                    <a:pt x="330" y="3320"/>
                    <a:pt x="330" y="3290"/>
                  </a:cubicBezTo>
                  <a:cubicBezTo>
                    <a:pt x="330" y="3260"/>
                    <a:pt x="307" y="3237"/>
                    <a:pt x="277" y="3237"/>
                  </a:cubicBezTo>
                  <a:cubicBezTo>
                    <a:pt x="255" y="3230"/>
                    <a:pt x="247" y="3230"/>
                    <a:pt x="232" y="3215"/>
                  </a:cubicBezTo>
                  <a:cubicBezTo>
                    <a:pt x="217" y="3208"/>
                    <a:pt x="217" y="3192"/>
                    <a:pt x="203" y="3192"/>
                  </a:cubicBezTo>
                  <a:cubicBezTo>
                    <a:pt x="173" y="3192"/>
                    <a:pt x="165" y="3230"/>
                    <a:pt x="143" y="3260"/>
                  </a:cubicBezTo>
                  <a:cubicBezTo>
                    <a:pt x="143" y="3260"/>
                    <a:pt x="135" y="3260"/>
                    <a:pt x="135" y="3267"/>
                  </a:cubicBezTo>
                  <a:cubicBezTo>
                    <a:pt x="105" y="3305"/>
                    <a:pt x="90" y="3327"/>
                    <a:pt x="60" y="3357"/>
                  </a:cubicBezTo>
                  <a:cubicBezTo>
                    <a:pt x="45" y="3327"/>
                    <a:pt x="38" y="3312"/>
                    <a:pt x="38" y="3282"/>
                  </a:cubicBezTo>
                  <a:cubicBezTo>
                    <a:pt x="38" y="3208"/>
                    <a:pt x="38" y="3208"/>
                    <a:pt x="38" y="3208"/>
                  </a:cubicBezTo>
                  <a:cubicBezTo>
                    <a:pt x="38" y="3170"/>
                    <a:pt x="38" y="3148"/>
                    <a:pt x="15" y="3118"/>
                  </a:cubicBezTo>
                  <a:cubicBezTo>
                    <a:pt x="8" y="3110"/>
                    <a:pt x="0" y="3110"/>
                    <a:pt x="0" y="3095"/>
                  </a:cubicBezTo>
                  <a:cubicBezTo>
                    <a:pt x="0" y="3072"/>
                    <a:pt x="15" y="3065"/>
                    <a:pt x="30" y="3050"/>
                  </a:cubicBezTo>
                  <a:cubicBezTo>
                    <a:pt x="45" y="3028"/>
                    <a:pt x="45" y="3013"/>
                    <a:pt x="60" y="2983"/>
                  </a:cubicBezTo>
                  <a:cubicBezTo>
                    <a:pt x="60" y="2975"/>
                    <a:pt x="75" y="2968"/>
                    <a:pt x="75" y="2953"/>
                  </a:cubicBezTo>
                  <a:cubicBezTo>
                    <a:pt x="75" y="2930"/>
                    <a:pt x="53" y="2915"/>
                    <a:pt x="38" y="2900"/>
                  </a:cubicBezTo>
                  <a:cubicBezTo>
                    <a:pt x="23" y="2893"/>
                    <a:pt x="15" y="2885"/>
                    <a:pt x="15" y="2878"/>
                  </a:cubicBezTo>
                  <a:cubicBezTo>
                    <a:pt x="15" y="2863"/>
                    <a:pt x="23" y="2863"/>
                    <a:pt x="23" y="2848"/>
                  </a:cubicBezTo>
                  <a:cubicBezTo>
                    <a:pt x="23" y="2833"/>
                    <a:pt x="8" y="2825"/>
                    <a:pt x="8" y="2810"/>
                  </a:cubicBezTo>
                  <a:cubicBezTo>
                    <a:pt x="8" y="2803"/>
                    <a:pt x="8" y="2795"/>
                    <a:pt x="8" y="2788"/>
                  </a:cubicBezTo>
                  <a:cubicBezTo>
                    <a:pt x="38" y="2788"/>
                    <a:pt x="60" y="2788"/>
                    <a:pt x="83" y="2773"/>
                  </a:cubicBezTo>
                  <a:cubicBezTo>
                    <a:pt x="90" y="2773"/>
                    <a:pt x="90" y="2765"/>
                    <a:pt x="97" y="2765"/>
                  </a:cubicBezTo>
                  <a:cubicBezTo>
                    <a:pt x="105" y="2758"/>
                    <a:pt x="113" y="2750"/>
                    <a:pt x="120" y="2750"/>
                  </a:cubicBezTo>
                  <a:cubicBezTo>
                    <a:pt x="143" y="2735"/>
                    <a:pt x="165" y="2750"/>
                    <a:pt x="180" y="2735"/>
                  </a:cubicBezTo>
                  <a:cubicBezTo>
                    <a:pt x="187" y="2735"/>
                    <a:pt x="180" y="2728"/>
                    <a:pt x="187" y="2720"/>
                  </a:cubicBezTo>
                  <a:cubicBezTo>
                    <a:pt x="165" y="2705"/>
                    <a:pt x="143" y="2705"/>
                    <a:pt x="120" y="2690"/>
                  </a:cubicBezTo>
                  <a:cubicBezTo>
                    <a:pt x="113" y="2690"/>
                    <a:pt x="165" y="2705"/>
                    <a:pt x="195" y="2705"/>
                  </a:cubicBezTo>
                  <a:cubicBezTo>
                    <a:pt x="210" y="2705"/>
                    <a:pt x="217" y="2698"/>
                    <a:pt x="232" y="2698"/>
                  </a:cubicBezTo>
                  <a:cubicBezTo>
                    <a:pt x="247" y="2698"/>
                    <a:pt x="255" y="2698"/>
                    <a:pt x="270" y="2713"/>
                  </a:cubicBezTo>
                  <a:cubicBezTo>
                    <a:pt x="270" y="2720"/>
                    <a:pt x="270" y="2728"/>
                    <a:pt x="277" y="2735"/>
                  </a:cubicBezTo>
                  <a:cubicBezTo>
                    <a:pt x="285" y="2735"/>
                    <a:pt x="292" y="2735"/>
                    <a:pt x="307" y="2735"/>
                  </a:cubicBezTo>
                  <a:cubicBezTo>
                    <a:pt x="315" y="2743"/>
                    <a:pt x="322" y="2750"/>
                    <a:pt x="330" y="2750"/>
                  </a:cubicBezTo>
                  <a:cubicBezTo>
                    <a:pt x="337" y="2750"/>
                    <a:pt x="345" y="2735"/>
                    <a:pt x="352" y="2728"/>
                  </a:cubicBezTo>
                  <a:cubicBezTo>
                    <a:pt x="352" y="2720"/>
                    <a:pt x="352" y="2713"/>
                    <a:pt x="352" y="2705"/>
                  </a:cubicBezTo>
                  <a:cubicBezTo>
                    <a:pt x="360" y="2698"/>
                    <a:pt x="360" y="2705"/>
                    <a:pt x="367" y="2698"/>
                  </a:cubicBezTo>
                  <a:cubicBezTo>
                    <a:pt x="382" y="2690"/>
                    <a:pt x="390" y="2690"/>
                    <a:pt x="405" y="2683"/>
                  </a:cubicBezTo>
                  <a:cubicBezTo>
                    <a:pt x="405" y="2698"/>
                    <a:pt x="405" y="2698"/>
                    <a:pt x="405" y="2698"/>
                  </a:cubicBezTo>
                  <a:cubicBezTo>
                    <a:pt x="390" y="2705"/>
                    <a:pt x="390" y="2713"/>
                    <a:pt x="375" y="2720"/>
                  </a:cubicBezTo>
                  <a:cubicBezTo>
                    <a:pt x="390" y="2735"/>
                    <a:pt x="412" y="2735"/>
                    <a:pt x="435" y="2735"/>
                  </a:cubicBezTo>
                  <a:cubicBezTo>
                    <a:pt x="472" y="2735"/>
                    <a:pt x="495" y="2720"/>
                    <a:pt x="525" y="2705"/>
                  </a:cubicBezTo>
                  <a:cubicBezTo>
                    <a:pt x="547" y="2698"/>
                    <a:pt x="562" y="2698"/>
                    <a:pt x="577" y="2690"/>
                  </a:cubicBezTo>
                  <a:cubicBezTo>
                    <a:pt x="592" y="2675"/>
                    <a:pt x="600" y="2668"/>
                    <a:pt x="615" y="2653"/>
                  </a:cubicBezTo>
                  <a:cubicBezTo>
                    <a:pt x="630" y="2638"/>
                    <a:pt x="644" y="2631"/>
                    <a:pt x="652" y="2615"/>
                  </a:cubicBezTo>
                  <a:cubicBezTo>
                    <a:pt x="667" y="2593"/>
                    <a:pt x="667" y="2578"/>
                    <a:pt x="667" y="2563"/>
                  </a:cubicBezTo>
                  <a:cubicBezTo>
                    <a:pt x="674" y="2555"/>
                    <a:pt x="667" y="2555"/>
                    <a:pt x="667" y="2548"/>
                  </a:cubicBezTo>
                  <a:cubicBezTo>
                    <a:pt x="682" y="2526"/>
                    <a:pt x="712" y="2533"/>
                    <a:pt x="734" y="2518"/>
                  </a:cubicBezTo>
                  <a:cubicBezTo>
                    <a:pt x="757" y="2496"/>
                    <a:pt x="764" y="2473"/>
                    <a:pt x="772" y="2443"/>
                  </a:cubicBezTo>
                  <a:cubicBezTo>
                    <a:pt x="779" y="2406"/>
                    <a:pt x="802" y="2383"/>
                    <a:pt x="839" y="2368"/>
                  </a:cubicBezTo>
                  <a:cubicBezTo>
                    <a:pt x="847" y="2368"/>
                    <a:pt x="854" y="2368"/>
                    <a:pt x="862" y="2368"/>
                  </a:cubicBezTo>
                  <a:cubicBezTo>
                    <a:pt x="877" y="2361"/>
                    <a:pt x="884" y="2346"/>
                    <a:pt x="899" y="2346"/>
                  </a:cubicBezTo>
                  <a:cubicBezTo>
                    <a:pt x="907" y="2346"/>
                    <a:pt x="914" y="2346"/>
                    <a:pt x="922" y="2346"/>
                  </a:cubicBezTo>
                  <a:cubicBezTo>
                    <a:pt x="967" y="2346"/>
                    <a:pt x="1004" y="2346"/>
                    <a:pt x="1049" y="2323"/>
                  </a:cubicBezTo>
                  <a:cubicBezTo>
                    <a:pt x="1064" y="2316"/>
                    <a:pt x="1072" y="2308"/>
                    <a:pt x="1087" y="2293"/>
                  </a:cubicBezTo>
                  <a:cubicBezTo>
                    <a:pt x="1102" y="2278"/>
                    <a:pt x="1117" y="2271"/>
                    <a:pt x="1124" y="2248"/>
                  </a:cubicBezTo>
                  <a:cubicBezTo>
                    <a:pt x="1132" y="2241"/>
                    <a:pt x="1124" y="2233"/>
                    <a:pt x="1132" y="2218"/>
                  </a:cubicBezTo>
                  <a:cubicBezTo>
                    <a:pt x="1139" y="2203"/>
                    <a:pt x="1147" y="2203"/>
                    <a:pt x="1162" y="2196"/>
                  </a:cubicBezTo>
                  <a:cubicBezTo>
                    <a:pt x="1177" y="2188"/>
                    <a:pt x="1192" y="2188"/>
                    <a:pt x="1199" y="2181"/>
                  </a:cubicBezTo>
                  <a:cubicBezTo>
                    <a:pt x="1214" y="2173"/>
                    <a:pt x="1214" y="2166"/>
                    <a:pt x="1222" y="2158"/>
                  </a:cubicBezTo>
                  <a:cubicBezTo>
                    <a:pt x="1244" y="2121"/>
                    <a:pt x="1267" y="2106"/>
                    <a:pt x="1304" y="2076"/>
                  </a:cubicBezTo>
                  <a:cubicBezTo>
                    <a:pt x="1327" y="2061"/>
                    <a:pt x="1334" y="2038"/>
                    <a:pt x="1356" y="2016"/>
                  </a:cubicBezTo>
                  <a:cubicBezTo>
                    <a:pt x="1379" y="1979"/>
                    <a:pt x="1409" y="1979"/>
                    <a:pt x="1432" y="1941"/>
                  </a:cubicBezTo>
                  <a:cubicBezTo>
                    <a:pt x="1439" y="1926"/>
                    <a:pt x="1454" y="1911"/>
                    <a:pt x="1462" y="1896"/>
                  </a:cubicBezTo>
                  <a:cubicBezTo>
                    <a:pt x="1476" y="1881"/>
                    <a:pt x="1492" y="1873"/>
                    <a:pt x="1514" y="1866"/>
                  </a:cubicBezTo>
                  <a:cubicBezTo>
                    <a:pt x="1536" y="1843"/>
                    <a:pt x="1559" y="1829"/>
                    <a:pt x="1589" y="1829"/>
                  </a:cubicBezTo>
                  <a:cubicBezTo>
                    <a:pt x="1596" y="1829"/>
                    <a:pt x="1596" y="1836"/>
                    <a:pt x="1604" y="1836"/>
                  </a:cubicBezTo>
                  <a:cubicBezTo>
                    <a:pt x="1619" y="1836"/>
                    <a:pt x="1626" y="1821"/>
                    <a:pt x="1626" y="1814"/>
                  </a:cubicBezTo>
                  <a:cubicBezTo>
                    <a:pt x="1634" y="1791"/>
                    <a:pt x="1641" y="1776"/>
                    <a:pt x="1649" y="1761"/>
                  </a:cubicBezTo>
                  <a:cubicBezTo>
                    <a:pt x="1656" y="1754"/>
                    <a:pt x="1664" y="1746"/>
                    <a:pt x="1679" y="1739"/>
                  </a:cubicBezTo>
                  <a:cubicBezTo>
                    <a:pt x="1694" y="1724"/>
                    <a:pt x="1701" y="1709"/>
                    <a:pt x="1716" y="1694"/>
                  </a:cubicBezTo>
                  <a:cubicBezTo>
                    <a:pt x="1739" y="1664"/>
                    <a:pt x="1746" y="1641"/>
                    <a:pt x="1769" y="1619"/>
                  </a:cubicBezTo>
                  <a:cubicBezTo>
                    <a:pt x="1784" y="1589"/>
                    <a:pt x="1806" y="1581"/>
                    <a:pt x="1829" y="1566"/>
                  </a:cubicBezTo>
                  <a:cubicBezTo>
                    <a:pt x="1889" y="1536"/>
                    <a:pt x="1919" y="1506"/>
                    <a:pt x="1971" y="1476"/>
                  </a:cubicBezTo>
                  <a:cubicBezTo>
                    <a:pt x="1993" y="1461"/>
                    <a:pt x="2009" y="1454"/>
                    <a:pt x="2023" y="1432"/>
                  </a:cubicBezTo>
                  <a:cubicBezTo>
                    <a:pt x="2046" y="1402"/>
                    <a:pt x="2061" y="1386"/>
                    <a:pt x="2061" y="1349"/>
                  </a:cubicBezTo>
                  <a:cubicBezTo>
                    <a:pt x="2061" y="1334"/>
                    <a:pt x="2061" y="1326"/>
                    <a:pt x="2053" y="1319"/>
                  </a:cubicBezTo>
                  <a:cubicBezTo>
                    <a:pt x="2039" y="1304"/>
                    <a:pt x="2023" y="1297"/>
                    <a:pt x="2009" y="1282"/>
                  </a:cubicBezTo>
                  <a:cubicBezTo>
                    <a:pt x="2016" y="1282"/>
                    <a:pt x="2016" y="1274"/>
                    <a:pt x="2023" y="1274"/>
                  </a:cubicBezTo>
                  <a:cubicBezTo>
                    <a:pt x="2031" y="1274"/>
                    <a:pt x="2039" y="1282"/>
                    <a:pt x="2053" y="1282"/>
                  </a:cubicBezTo>
                  <a:cubicBezTo>
                    <a:pt x="2076" y="1282"/>
                    <a:pt x="2091" y="1282"/>
                    <a:pt x="2106" y="1267"/>
                  </a:cubicBezTo>
                  <a:cubicBezTo>
                    <a:pt x="2121" y="1259"/>
                    <a:pt x="2121" y="1244"/>
                    <a:pt x="2128" y="1229"/>
                  </a:cubicBezTo>
                  <a:cubicBezTo>
                    <a:pt x="2136" y="1214"/>
                    <a:pt x="2143" y="1207"/>
                    <a:pt x="2158" y="1199"/>
                  </a:cubicBezTo>
                  <a:cubicBezTo>
                    <a:pt x="2196" y="1184"/>
                    <a:pt x="2218" y="1177"/>
                    <a:pt x="2248" y="1169"/>
                  </a:cubicBezTo>
                  <a:cubicBezTo>
                    <a:pt x="2263" y="1169"/>
                    <a:pt x="2271" y="1162"/>
                    <a:pt x="2278" y="1162"/>
                  </a:cubicBezTo>
                  <a:cubicBezTo>
                    <a:pt x="2353" y="1162"/>
                    <a:pt x="2353" y="1162"/>
                    <a:pt x="2353" y="1162"/>
                  </a:cubicBezTo>
                  <a:cubicBezTo>
                    <a:pt x="2361" y="1162"/>
                    <a:pt x="2368" y="1162"/>
                    <a:pt x="2376" y="1154"/>
                  </a:cubicBezTo>
                  <a:cubicBezTo>
                    <a:pt x="2391" y="1154"/>
                    <a:pt x="2398" y="1147"/>
                    <a:pt x="2413" y="1147"/>
                  </a:cubicBezTo>
                  <a:cubicBezTo>
                    <a:pt x="2466" y="1124"/>
                    <a:pt x="2488" y="1094"/>
                    <a:pt x="2526" y="1064"/>
                  </a:cubicBezTo>
                  <a:cubicBezTo>
                    <a:pt x="2548" y="1087"/>
                    <a:pt x="2578" y="1087"/>
                    <a:pt x="2615" y="1087"/>
                  </a:cubicBezTo>
                  <a:cubicBezTo>
                    <a:pt x="2645" y="1087"/>
                    <a:pt x="2661" y="1079"/>
                    <a:pt x="2691" y="1079"/>
                  </a:cubicBezTo>
                  <a:cubicBezTo>
                    <a:pt x="2713" y="1079"/>
                    <a:pt x="2728" y="1079"/>
                    <a:pt x="2758" y="1072"/>
                  </a:cubicBezTo>
                  <a:cubicBezTo>
                    <a:pt x="2735" y="1102"/>
                    <a:pt x="2713" y="1117"/>
                    <a:pt x="2713" y="1154"/>
                  </a:cubicBezTo>
                  <a:cubicBezTo>
                    <a:pt x="2713" y="1177"/>
                    <a:pt x="2720" y="1192"/>
                    <a:pt x="2735" y="1214"/>
                  </a:cubicBezTo>
                  <a:cubicBezTo>
                    <a:pt x="2751" y="1229"/>
                    <a:pt x="2758" y="1229"/>
                    <a:pt x="2765" y="1244"/>
                  </a:cubicBezTo>
                  <a:cubicBezTo>
                    <a:pt x="2788" y="1252"/>
                    <a:pt x="2795" y="1259"/>
                    <a:pt x="2818" y="1259"/>
                  </a:cubicBezTo>
                  <a:cubicBezTo>
                    <a:pt x="2833" y="1259"/>
                    <a:pt x="2840" y="1252"/>
                    <a:pt x="2855" y="1244"/>
                  </a:cubicBezTo>
                  <a:cubicBezTo>
                    <a:pt x="2878" y="1229"/>
                    <a:pt x="2893" y="1214"/>
                    <a:pt x="2915" y="1192"/>
                  </a:cubicBezTo>
                  <a:cubicBezTo>
                    <a:pt x="2938" y="1169"/>
                    <a:pt x="2945" y="1162"/>
                    <a:pt x="2960" y="1139"/>
                  </a:cubicBezTo>
                  <a:cubicBezTo>
                    <a:pt x="2975" y="1124"/>
                    <a:pt x="2983" y="1109"/>
                    <a:pt x="2998" y="1109"/>
                  </a:cubicBezTo>
                  <a:cubicBezTo>
                    <a:pt x="3013" y="1109"/>
                    <a:pt x="3013" y="1117"/>
                    <a:pt x="3020" y="1117"/>
                  </a:cubicBezTo>
                  <a:cubicBezTo>
                    <a:pt x="3028" y="1124"/>
                    <a:pt x="3035" y="1124"/>
                    <a:pt x="3043" y="1132"/>
                  </a:cubicBezTo>
                  <a:cubicBezTo>
                    <a:pt x="3080" y="1147"/>
                    <a:pt x="3103" y="1147"/>
                    <a:pt x="3148" y="1162"/>
                  </a:cubicBezTo>
                  <a:cubicBezTo>
                    <a:pt x="3170" y="1162"/>
                    <a:pt x="3185" y="1169"/>
                    <a:pt x="3208" y="1169"/>
                  </a:cubicBezTo>
                  <a:cubicBezTo>
                    <a:pt x="3238" y="1177"/>
                    <a:pt x="3260" y="1184"/>
                    <a:pt x="3290" y="1184"/>
                  </a:cubicBezTo>
                  <a:cubicBezTo>
                    <a:pt x="3335" y="1184"/>
                    <a:pt x="3365" y="1184"/>
                    <a:pt x="3410" y="1177"/>
                  </a:cubicBezTo>
                  <a:cubicBezTo>
                    <a:pt x="3440" y="1169"/>
                    <a:pt x="3455" y="1154"/>
                    <a:pt x="3485" y="1147"/>
                  </a:cubicBezTo>
                  <a:cubicBezTo>
                    <a:pt x="3507" y="1147"/>
                    <a:pt x="3522" y="1147"/>
                    <a:pt x="3552" y="1147"/>
                  </a:cubicBezTo>
                  <a:cubicBezTo>
                    <a:pt x="3605" y="1147"/>
                    <a:pt x="3635" y="1139"/>
                    <a:pt x="3687" y="1132"/>
                  </a:cubicBezTo>
                  <a:cubicBezTo>
                    <a:pt x="3710" y="1132"/>
                    <a:pt x="3725" y="1124"/>
                    <a:pt x="3740" y="1124"/>
                  </a:cubicBezTo>
                  <a:cubicBezTo>
                    <a:pt x="3792" y="1109"/>
                    <a:pt x="3822" y="1109"/>
                    <a:pt x="3867" y="1087"/>
                  </a:cubicBezTo>
                  <a:cubicBezTo>
                    <a:pt x="3875" y="1087"/>
                    <a:pt x="3882" y="1079"/>
                    <a:pt x="3890" y="1072"/>
                  </a:cubicBezTo>
                  <a:cubicBezTo>
                    <a:pt x="3920" y="1057"/>
                    <a:pt x="3934" y="1057"/>
                    <a:pt x="3957" y="1042"/>
                  </a:cubicBezTo>
                  <a:cubicBezTo>
                    <a:pt x="3972" y="1034"/>
                    <a:pt x="3972" y="1027"/>
                    <a:pt x="3987" y="1019"/>
                  </a:cubicBezTo>
                  <a:lnTo>
                    <a:pt x="3987" y="1019"/>
                  </a:lnTo>
                  <a:lnTo>
                    <a:pt x="3987" y="1019"/>
                  </a:lnTo>
                  <a:cubicBezTo>
                    <a:pt x="3994" y="1034"/>
                    <a:pt x="4002" y="1042"/>
                    <a:pt x="4010" y="1049"/>
                  </a:cubicBezTo>
                  <a:cubicBezTo>
                    <a:pt x="4024" y="1064"/>
                    <a:pt x="4032" y="1057"/>
                    <a:pt x="4040" y="1072"/>
                  </a:cubicBezTo>
                  <a:cubicBezTo>
                    <a:pt x="4047" y="1087"/>
                    <a:pt x="4040" y="1102"/>
                    <a:pt x="4047" y="1124"/>
                  </a:cubicBezTo>
                  <a:cubicBezTo>
                    <a:pt x="4032" y="1162"/>
                    <a:pt x="4032" y="1162"/>
                    <a:pt x="4032" y="1162"/>
                  </a:cubicBezTo>
                  <a:cubicBezTo>
                    <a:pt x="4047" y="1192"/>
                    <a:pt x="4054" y="1207"/>
                    <a:pt x="4062" y="1237"/>
                  </a:cubicBezTo>
                  <a:cubicBezTo>
                    <a:pt x="4062" y="1244"/>
                    <a:pt x="4062" y="1252"/>
                    <a:pt x="4069" y="1259"/>
                  </a:cubicBezTo>
                  <a:cubicBezTo>
                    <a:pt x="4077" y="1267"/>
                    <a:pt x="4099" y="1259"/>
                    <a:pt x="4107" y="1274"/>
                  </a:cubicBezTo>
                  <a:cubicBezTo>
                    <a:pt x="4107" y="1282"/>
                    <a:pt x="4099" y="1282"/>
                    <a:pt x="4099" y="1289"/>
                  </a:cubicBezTo>
                  <a:cubicBezTo>
                    <a:pt x="4099" y="1334"/>
                    <a:pt x="4099" y="1334"/>
                    <a:pt x="4099" y="1334"/>
                  </a:cubicBezTo>
                  <a:cubicBezTo>
                    <a:pt x="4099" y="1349"/>
                    <a:pt x="4114" y="1356"/>
                    <a:pt x="4122" y="1372"/>
                  </a:cubicBezTo>
                  <a:cubicBezTo>
                    <a:pt x="4129" y="1379"/>
                    <a:pt x="4129" y="1394"/>
                    <a:pt x="4129" y="1409"/>
                  </a:cubicBezTo>
                  <a:cubicBezTo>
                    <a:pt x="4129" y="1439"/>
                    <a:pt x="4144" y="1454"/>
                    <a:pt x="4144" y="1484"/>
                  </a:cubicBezTo>
                  <a:lnTo>
                    <a:pt x="4137" y="1491"/>
                  </a:lnTo>
                  <a:cubicBezTo>
                    <a:pt x="4129" y="1506"/>
                    <a:pt x="4122" y="1521"/>
                    <a:pt x="4107" y="1529"/>
                  </a:cubicBezTo>
                  <a:cubicBezTo>
                    <a:pt x="4107" y="1536"/>
                    <a:pt x="4099" y="1536"/>
                    <a:pt x="4099" y="1536"/>
                  </a:cubicBezTo>
                  <a:cubicBezTo>
                    <a:pt x="4084" y="1544"/>
                    <a:pt x="4077" y="1559"/>
                    <a:pt x="4062" y="1566"/>
                  </a:cubicBezTo>
                  <a:cubicBezTo>
                    <a:pt x="4047" y="1559"/>
                    <a:pt x="4047" y="1551"/>
                    <a:pt x="4040" y="1544"/>
                  </a:cubicBezTo>
                  <a:close/>
                </a:path>
              </a:pathLst>
            </a:custGeom>
            <a:solidFill>
              <a:schemeClr val="accent5"/>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 name="Freeform 133"/>
            <p:cNvSpPr>
              <a:spLocks noChangeArrowheads="1"/>
            </p:cNvSpPr>
            <p:nvPr/>
          </p:nvSpPr>
          <p:spPr bwMode="auto">
            <a:xfrm>
              <a:off x="3909898" y="9988403"/>
              <a:ext cx="1341235" cy="1084110"/>
            </a:xfrm>
            <a:custGeom>
              <a:avLst/>
              <a:gdLst>
                <a:gd name="T0" fmla="*/ 1207 w 3104"/>
                <a:gd name="T1" fmla="*/ 472 h 2511"/>
                <a:gd name="T2" fmla="*/ 1259 w 3104"/>
                <a:gd name="T3" fmla="*/ 479 h 2511"/>
                <a:gd name="T4" fmla="*/ 1207 w 3104"/>
                <a:gd name="T5" fmla="*/ 524 h 2511"/>
                <a:gd name="T6" fmla="*/ 1169 w 3104"/>
                <a:gd name="T7" fmla="*/ 554 h 2511"/>
                <a:gd name="T8" fmla="*/ 1237 w 3104"/>
                <a:gd name="T9" fmla="*/ 539 h 2511"/>
                <a:gd name="T10" fmla="*/ 675 w 3104"/>
                <a:gd name="T11" fmla="*/ 779 h 2511"/>
                <a:gd name="T12" fmla="*/ 757 w 3104"/>
                <a:gd name="T13" fmla="*/ 966 h 2511"/>
                <a:gd name="T14" fmla="*/ 929 w 3104"/>
                <a:gd name="T15" fmla="*/ 734 h 2511"/>
                <a:gd name="T16" fmla="*/ 1079 w 3104"/>
                <a:gd name="T17" fmla="*/ 614 h 2511"/>
                <a:gd name="T18" fmla="*/ 1222 w 3104"/>
                <a:gd name="T19" fmla="*/ 824 h 2511"/>
                <a:gd name="T20" fmla="*/ 1521 w 3104"/>
                <a:gd name="T21" fmla="*/ 786 h 2511"/>
                <a:gd name="T22" fmla="*/ 1769 w 3104"/>
                <a:gd name="T23" fmla="*/ 786 h 2511"/>
                <a:gd name="T24" fmla="*/ 1844 w 3104"/>
                <a:gd name="T25" fmla="*/ 532 h 2511"/>
                <a:gd name="T26" fmla="*/ 2001 w 3104"/>
                <a:gd name="T27" fmla="*/ 382 h 2511"/>
                <a:gd name="T28" fmla="*/ 2256 w 3104"/>
                <a:gd name="T29" fmla="*/ 254 h 2511"/>
                <a:gd name="T30" fmla="*/ 2436 w 3104"/>
                <a:gd name="T31" fmla="*/ 232 h 2511"/>
                <a:gd name="T32" fmla="*/ 2533 w 3104"/>
                <a:gd name="T33" fmla="*/ 292 h 2511"/>
                <a:gd name="T34" fmla="*/ 2646 w 3104"/>
                <a:gd name="T35" fmla="*/ 389 h 2511"/>
                <a:gd name="T36" fmla="*/ 2855 w 3104"/>
                <a:gd name="T37" fmla="*/ 457 h 2511"/>
                <a:gd name="T38" fmla="*/ 2960 w 3104"/>
                <a:gd name="T39" fmla="*/ 569 h 2511"/>
                <a:gd name="T40" fmla="*/ 2945 w 3104"/>
                <a:gd name="T41" fmla="*/ 756 h 2511"/>
                <a:gd name="T42" fmla="*/ 3043 w 3104"/>
                <a:gd name="T43" fmla="*/ 846 h 2511"/>
                <a:gd name="T44" fmla="*/ 3103 w 3104"/>
                <a:gd name="T45" fmla="*/ 1011 h 2511"/>
                <a:gd name="T46" fmla="*/ 2878 w 3104"/>
                <a:gd name="T47" fmla="*/ 1161 h 2511"/>
                <a:gd name="T48" fmla="*/ 2586 w 3104"/>
                <a:gd name="T49" fmla="*/ 1461 h 2511"/>
                <a:gd name="T50" fmla="*/ 2428 w 3104"/>
                <a:gd name="T51" fmla="*/ 1761 h 2511"/>
                <a:gd name="T52" fmla="*/ 2361 w 3104"/>
                <a:gd name="T53" fmla="*/ 1701 h 2511"/>
                <a:gd name="T54" fmla="*/ 2226 w 3104"/>
                <a:gd name="T55" fmla="*/ 1536 h 2511"/>
                <a:gd name="T56" fmla="*/ 2083 w 3104"/>
                <a:gd name="T57" fmla="*/ 1446 h 2511"/>
                <a:gd name="T58" fmla="*/ 1694 w 3104"/>
                <a:gd name="T59" fmla="*/ 1491 h 2511"/>
                <a:gd name="T60" fmla="*/ 1514 w 3104"/>
                <a:gd name="T61" fmla="*/ 1596 h 2511"/>
                <a:gd name="T62" fmla="*/ 1401 w 3104"/>
                <a:gd name="T63" fmla="*/ 1746 h 2511"/>
                <a:gd name="T64" fmla="*/ 1357 w 3104"/>
                <a:gd name="T65" fmla="*/ 1918 h 2511"/>
                <a:gd name="T66" fmla="*/ 1274 w 3104"/>
                <a:gd name="T67" fmla="*/ 2038 h 2511"/>
                <a:gd name="T68" fmla="*/ 1139 w 3104"/>
                <a:gd name="T69" fmla="*/ 2165 h 2511"/>
                <a:gd name="T70" fmla="*/ 1132 w 3104"/>
                <a:gd name="T71" fmla="*/ 2315 h 2511"/>
                <a:gd name="T72" fmla="*/ 1124 w 3104"/>
                <a:gd name="T73" fmla="*/ 2473 h 2511"/>
                <a:gd name="T74" fmla="*/ 1064 w 3104"/>
                <a:gd name="T75" fmla="*/ 2450 h 2511"/>
                <a:gd name="T76" fmla="*/ 862 w 3104"/>
                <a:gd name="T77" fmla="*/ 2487 h 2511"/>
                <a:gd name="T78" fmla="*/ 712 w 3104"/>
                <a:gd name="T79" fmla="*/ 2450 h 2511"/>
                <a:gd name="T80" fmla="*/ 645 w 3104"/>
                <a:gd name="T81" fmla="*/ 2255 h 2511"/>
                <a:gd name="T82" fmla="*/ 547 w 3104"/>
                <a:gd name="T83" fmla="*/ 2203 h 2511"/>
                <a:gd name="T84" fmla="*/ 502 w 3104"/>
                <a:gd name="T85" fmla="*/ 2068 h 2511"/>
                <a:gd name="T86" fmla="*/ 525 w 3104"/>
                <a:gd name="T87" fmla="*/ 1985 h 2511"/>
                <a:gd name="T88" fmla="*/ 502 w 3104"/>
                <a:gd name="T89" fmla="*/ 1911 h 2511"/>
                <a:gd name="T90" fmla="*/ 585 w 3104"/>
                <a:gd name="T91" fmla="*/ 1821 h 2511"/>
                <a:gd name="T92" fmla="*/ 532 w 3104"/>
                <a:gd name="T93" fmla="*/ 1761 h 2511"/>
                <a:gd name="T94" fmla="*/ 427 w 3104"/>
                <a:gd name="T95" fmla="*/ 1716 h 2511"/>
                <a:gd name="T96" fmla="*/ 427 w 3104"/>
                <a:gd name="T97" fmla="*/ 1566 h 2511"/>
                <a:gd name="T98" fmla="*/ 240 w 3104"/>
                <a:gd name="T99" fmla="*/ 1558 h 2511"/>
                <a:gd name="T100" fmla="*/ 105 w 3104"/>
                <a:gd name="T101" fmla="*/ 1618 h 2511"/>
                <a:gd name="T102" fmla="*/ 225 w 3104"/>
                <a:gd name="T103" fmla="*/ 1521 h 2511"/>
                <a:gd name="T104" fmla="*/ 450 w 3104"/>
                <a:gd name="T105" fmla="*/ 1386 h 2511"/>
                <a:gd name="T106" fmla="*/ 712 w 3104"/>
                <a:gd name="T107" fmla="*/ 1191 h 2511"/>
                <a:gd name="T108" fmla="*/ 757 w 3104"/>
                <a:gd name="T109" fmla="*/ 966 h 2511"/>
                <a:gd name="T110" fmla="*/ 2443 w 3104"/>
                <a:gd name="T111" fmla="*/ 105 h 2511"/>
                <a:gd name="T112" fmla="*/ 2526 w 3104"/>
                <a:gd name="T113" fmla="*/ 187 h 2511"/>
                <a:gd name="T114" fmla="*/ 2608 w 3104"/>
                <a:gd name="T115" fmla="*/ 157 h 2511"/>
                <a:gd name="T116" fmla="*/ 2660 w 3104"/>
                <a:gd name="T117" fmla="*/ 45 h 2511"/>
                <a:gd name="T118" fmla="*/ 2593 w 3104"/>
                <a:gd name="T119" fmla="*/ 7 h 2511"/>
                <a:gd name="T120" fmla="*/ 2458 w 3104"/>
                <a:gd name="T121" fmla="*/ 52 h 2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04" h="2511">
                  <a:moveTo>
                    <a:pt x="1237" y="449"/>
                  </a:moveTo>
                  <a:lnTo>
                    <a:pt x="1237" y="449"/>
                  </a:lnTo>
                  <a:cubicBezTo>
                    <a:pt x="1207" y="449"/>
                    <a:pt x="1207" y="449"/>
                    <a:pt x="1207" y="449"/>
                  </a:cubicBezTo>
                  <a:cubicBezTo>
                    <a:pt x="1207" y="457"/>
                    <a:pt x="1207" y="464"/>
                    <a:pt x="1207" y="472"/>
                  </a:cubicBezTo>
                  <a:cubicBezTo>
                    <a:pt x="1207" y="479"/>
                    <a:pt x="1207" y="487"/>
                    <a:pt x="1214" y="487"/>
                  </a:cubicBezTo>
                  <a:cubicBezTo>
                    <a:pt x="1222" y="494"/>
                    <a:pt x="1222" y="502"/>
                    <a:pt x="1229" y="502"/>
                  </a:cubicBezTo>
                  <a:cubicBezTo>
                    <a:pt x="1259" y="502"/>
                    <a:pt x="1259" y="502"/>
                    <a:pt x="1259" y="502"/>
                  </a:cubicBezTo>
                  <a:cubicBezTo>
                    <a:pt x="1259" y="494"/>
                    <a:pt x="1259" y="487"/>
                    <a:pt x="1259" y="479"/>
                  </a:cubicBezTo>
                  <a:cubicBezTo>
                    <a:pt x="1259" y="472"/>
                    <a:pt x="1252" y="472"/>
                    <a:pt x="1252" y="464"/>
                  </a:cubicBezTo>
                  <a:cubicBezTo>
                    <a:pt x="1244" y="457"/>
                    <a:pt x="1244" y="457"/>
                    <a:pt x="1237" y="449"/>
                  </a:cubicBezTo>
                  <a:close/>
                  <a:moveTo>
                    <a:pt x="1207" y="524"/>
                  </a:moveTo>
                  <a:lnTo>
                    <a:pt x="1207" y="524"/>
                  </a:lnTo>
                  <a:cubicBezTo>
                    <a:pt x="1207" y="517"/>
                    <a:pt x="1207" y="509"/>
                    <a:pt x="1199" y="502"/>
                  </a:cubicBezTo>
                  <a:cubicBezTo>
                    <a:pt x="1192" y="509"/>
                    <a:pt x="1184" y="509"/>
                    <a:pt x="1177" y="509"/>
                  </a:cubicBezTo>
                  <a:cubicBezTo>
                    <a:pt x="1169" y="517"/>
                    <a:pt x="1154" y="517"/>
                    <a:pt x="1154" y="524"/>
                  </a:cubicBezTo>
                  <a:cubicBezTo>
                    <a:pt x="1154" y="532"/>
                    <a:pt x="1169" y="539"/>
                    <a:pt x="1169" y="554"/>
                  </a:cubicBezTo>
                  <a:cubicBezTo>
                    <a:pt x="1169" y="562"/>
                    <a:pt x="1154" y="562"/>
                    <a:pt x="1154" y="576"/>
                  </a:cubicBezTo>
                  <a:cubicBezTo>
                    <a:pt x="1154" y="592"/>
                    <a:pt x="1154" y="592"/>
                    <a:pt x="1162" y="606"/>
                  </a:cubicBezTo>
                  <a:cubicBezTo>
                    <a:pt x="1177" y="599"/>
                    <a:pt x="1192" y="592"/>
                    <a:pt x="1207" y="569"/>
                  </a:cubicBezTo>
                  <a:cubicBezTo>
                    <a:pt x="1214" y="562"/>
                    <a:pt x="1229" y="554"/>
                    <a:pt x="1237" y="539"/>
                  </a:cubicBezTo>
                  <a:cubicBezTo>
                    <a:pt x="1222" y="539"/>
                    <a:pt x="1214" y="532"/>
                    <a:pt x="1207" y="524"/>
                  </a:cubicBezTo>
                  <a:close/>
                  <a:moveTo>
                    <a:pt x="705" y="771"/>
                  </a:moveTo>
                  <a:lnTo>
                    <a:pt x="705" y="771"/>
                  </a:lnTo>
                  <a:cubicBezTo>
                    <a:pt x="697" y="771"/>
                    <a:pt x="682" y="771"/>
                    <a:pt x="675" y="779"/>
                  </a:cubicBezTo>
                  <a:cubicBezTo>
                    <a:pt x="659" y="794"/>
                    <a:pt x="659" y="809"/>
                    <a:pt x="645" y="824"/>
                  </a:cubicBezTo>
                  <a:cubicBezTo>
                    <a:pt x="667" y="831"/>
                    <a:pt x="682" y="831"/>
                    <a:pt x="705" y="824"/>
                  </a:cubicBezTo>
                  <a:cubicBezTo>
                    <a:pt x="705" y="809"/>
                    <a:pt x="705" y="794"/>
                    <a:pt x="705" y="771"/>
                  </a:cubicBezTo>
                  <a:close/>
                  <a:moveTo>
                    <a:pt x="757" y="966"/>
                  </a:moveTo>
                  <a:lnTo>
                    <a:pt x="757" y="966"/>
                  </a:lnTo>
                  <a:cubicBezTo>
                    <a:pt x="757" y="936"/>
                    <a:pt x="787" y="944"/>
                    <a:pt x="809" y="921"/>
                  </a:cubicBezTo>
                  <a:cubicBezTo>
                    <a:pt x="824" y="906"/>
                    <a:pt x="824" y="884"/>
                    <a:pt x="832" y="861"/>
                  </a:cubicBezTo>
                  <a:cubicBezTo>
                    <a:pt x="847" y="794"/>
                    <a:pt x="892" y="779"/>
                    <a:pt x="929" y="734"/>
                  </a:cubicBezTo>
                  <a:cubicBezTo>
                    <a:pt x="967" y="696"/>
                    <a:pt x="1027" y="712"/>
                    <a:pt x="1049" y="666"/>
                  </a:cubicBezTo>
                  <a:cubicBezTo>
                    <a:pt x="1057" y="644"/>
                    <a:pt x="1049" y="629"/>
                    <a:pt x="1064" y="614"/>
                  </a:cubicBezTo>
                  <a:cubicBezTo>
                    <a:pt x="1064" y="614"/>
                    <a:pt x="1064" y="606"/>
                    <a:pt x="1064" y="599"/>
                  </a:cubicBezTo>
                  <a:cubicBezTo>
                    <a:pt x="1072" y="599"/>
                    <a:pt x="1079" y="606"/>
                    <a:pt x="1079" y="614"/>
                  </a:cubicBezTo>
                  <a:cubicBezTo>
                    <a:pt x="1094" y="622"/>
                    <a:pt x="1109" y="622"/>
                    <a:pt x="1117" y="636"/>
                  </a:cubicBezTo>
                  <a:cubicBezTo>
                    <a:pt x="1132" y="644"/>
                    <a:pt x="1132" y="659"/>
                    <a:pt x="1139" y="674"/>
                  </a:cubicBezTo>
                  <a:cubicBezTo>
                    <a:pt x="1162" y="712"/>
                    <a:pt x="1162" y="734"/>
                    <a:pt x="1177" y="771"/>
                  </a:cubicBezTo>
                  <a:cubicBezTo>
                    <a:pt x="1192" y="794"/>
                    <a:pt x="1207" y="809"/>
                    <a:pt x="1222" y="824"/>
                  </a:cubicBezTo>
                  <a:cubicBezTo>
                    <a:pt x="1237" y="831"/>
                    <a:pt x="1252" y="846"/>
                    <a:pt x="1267" y="846"/>
                  </a:cubicBezTo>
                  <a:cubicBezTo>
                    <a:pt x="1311" y="861"/>
                    <a:pt x="1349" y="861"/>
                    <a:pt x="1394" y="839"/>
                  </a:cubicBezTo>
                  <a:cubicBezTo>
                    <a:pt x="1416" y="824"/>
                    <a:pt x="1431" y="809"/>
                    <a:pt x="1454" y="801"/>
                  </a:cubicBezTo>
                  <a:cubicBezTo>
                    <a:pt x="1476" y="794"/>
                    <a:pt x="1491" y="786"/>
                    <a:pt x="1521" y="786"/>
                  </a:cubicBezTo>
                  <a:cubicBezTo>
                    <a:pt x="1581" y="786"/>
                    <a:pt x="1581" y="786"/>
                    <a:pt x="1581" y="786"/>
                  </a:cubicBezTo>
                  <a:cubicBezTo>
                    <a:pt x="1619" y="786"/>
                    <a:pt x="1634" y="809"/>
                    <a:pt x="1671" y="809"/>
                  </a:cubicBezTo>
                  <a:cubicBezTo>
                    <a:pt x="1686" y="809"/>
                    <a:pt x="1701" y="794"/>
                    <a:pt x="1716" y="794"/>
                  </a:cubicBezTo>
                  <a:cubicBezTo>
                    <a:pt x="1739" y="786"/>
                    <a:pt x="1746" y="794"/>
                    <a:pt x="1769" y="786"/>
                  </a:cubicBezTo>
                  <a:cubicBezTo>
                    <a:pt x="1784" y="786"/>
                    <a:pt x="1784" y="771"/>
                    <a:pt x="1791" y="771"/>
                  </a:cubicBezTo>
                  <a:cubicBezTo>
                    <a:pt x="1806" y="764"/>
                    <a:pt x="1814" y="756"/>
                    <a:pt x="1821" y="749"/>
                  </a:cubicBezTo>
                  <a:cubicBezTo>
                    <a:pt x="1844" y="704"/>
                    <a:pt x="1851" y="674"/>
                    <a:pt x="1851" y="622"/>
                  </a:cubicBezTo>
                  <a:cubicBezTo>
                    <a:pt x="1851" y="584"/>
                    <a:pt x="1844" y="569"/>
                    <a:pt x="1844" y="532"/>
                  </a:cubicBezTo>
                  <a:cubicBezTo>
                    <a:pt x="1844" y="509"/>
                    <a:pt x="1851" y="502"/>
                    <a:pt x="1859" y="479"/>
                  </a:cubicBezTo>
                  <a:cubicBezTo>
                    <a:pt x="1874" y="457"/>
                    <a:pt x="1888" y="442"/>
                    <a:pt x="1911" y="427"/>
                  </a:cubicBezTo>
                  <a:cubicBezTo>
                    <a:pt x="1926" y="419"/>
                    <a:pt x="1941" y="419"/>
                    <a:pt x="1964" y="404"/>
                  </a:cubicBezTo>
                  <a:cubicBezTo>
                    <a:pt x="1978" y="397"/>
                    <a:pt x="1986" y="389"/>
                    <a:pt x="2001" y="382"/>
                  </a:cubicBezTo>
                  <a:cubicBezTo>
                    <a:pt x="2016" y="374"/>
                    <a:pt x="2024" y="359"/>
                    <a:pt x="2038" y="352"/>
                  </a:cubicBezTo>
                  <a:cubicBezTo>
                    <a:pt x="2076" y="337"/>
                    <a:pt x="2106" y="337"/>
                    <a:pt x="2143" y="322"/>
                  </a:cubicBezTo>
                  <a:cubicBezTo>
                    <a:pt x="2166" y="314"/>
                    <a:pt x="2158" y="284"/>
                    <a:pt x="2158" y="254"/>
                  </a:cubicBezTo>
                  <a:cubicBezTo>
                    <a:pt x="2256" y="254"/>
                    <a:pt x="2256" y="254"/>
                    <a:pt x="2256" y="254"/>
                  </a:cubicBezTo>
                  <a:cubicBezTo>
                    <a:pt x="2286" y="254"/>
                    <a:pt x="2301" y="269"/>
                    <a:pt x="2331" y="269"/>
                  </a:cubicBezTo>
                  <a:cubicBezTo>
                    <a:pt x="2353" y="269"/>
                    <a:pt x="2368" y="262"/>
                    <a:pt x="2391" y="254"/>
                  </a:cubicBezTo>
                  <a:cubicBezTo>
                    <a:pt x="2398" y="247"/>
                    <a:pt x="2406" y="232"/>
                    <a:pt x="2413" y="232"/>
                  </a:cubicBezTo>
                  <a:cubicBezTo>
                    <a:pt x="2436" y="232"/>
                    <a:pt x="2436" y="232"/>
                    <a:pt x="2436" y="232"/>
                  </a:cubicBezTo>
                  <a:cubicBezTo>
                    <a:pt x="2436" y="262"/>
                    <a:pt x="2436" y="277"/>
                    <a:pt x="2436" y="299"/>
                  </a:cubicBezTo>
                  <a:cubicBezTo>
                    <a:pt x="2458" y="299"/>
                    <a:pt x="2473" y="307"/>
                    <a:pt x="2496" y="307"/>
                  </a:cubicBezTo>
                  <a:cubicBezTo>
                    <a:pt x="2511" y="307"/>
                    <a:pt x="2511" y="292"/>
                    <a:pt x="2518" y="292"/>
                  </a:cubicBezTo>
                  <a:cubicBezTo>
                    <a:pt x="2518" y="284"/>
                    <a:pt x="2526" y="292"/>
                    <a:pt x="2533" y="292"/>
                  </a:cubicBezTo>
                  <a:cubicBezTo>
                    <a:pt x="2533" y="299"/>
                    <a:pt x="2533" y="307"/>
                    <a:pt x="2541" y="314"/>
                  </a:cubicBezTo>
                  <a:cubicBezTo>
                    <a:pt x="2541" y="322"/>
                    <a:pt x="2541" y="329"/>
                    <a:pt x="2548" y="337"/>
                  </a:cubicBezTo>
                  <a:cubicBezTo>
                    <a:pt x="2548" y="344"/>
                    <a:pt x="2563" y="344"/>
                    <a:pt x="2571" y="344"/>
                  </a:cubicBezTo>
                  <a:cubicBezTo>
                    <a:pt x="2600" y="352"/>
                    <a:pt x="2623" y="367"/>
                    <a:pt x="2646" y="389"/>
                  </a:cubicBezTo>
                  <a:cubicBezTo>
                    <a:pt x="2668" y="412"/>
                    <a:pt x="2690" y="419"/>
                    <a:pt x="2720" y="427"/>
                  </a:cubicBezTo>
                  <a:cubicBezTo>
                    <a:pt x="2758" y="427"/>
                    <a:pt x="2765" y="472"/>
                    <a:pt x="2803" y="472"/>
                  </a:cubicBezTo>
                  <a:cubicBezTo>
                    <a:pt x="2818" y="472"/>
                    <a:pt x="2825" y="472"/>
                    <a:pt x="2840" y="464"/>
                  </a:cubicBezTo>
                  <a:cubicBezTo>
                    <a:pt x="2848" y="464"/>
                    <a:pt x="2848" y="457"/>
                    <a:pt x="2855" y="457"/>
                  </a:cubicBezTo>
                  <a:cubicBezTo>
                    <a:pt x="2953" y="457"/>
                    <a:pt x="2953" y="457"/>
                    <a:pt x="2953" y="457"/>
                  </a:cubicBezTo>
                  <a:cubicBezTo>
                    <a:pt x="2960" y="464"/>
                    <a:pt x="2960" y="472"/>
                    <a:pt x="2960" y="479"/>
                  </a:cubicBezTo>
                  <a:cubicBezTo>
                    <a:pt x="2960" y="494"/>
                    <a:pt x="2953" y="502"/>
                    <a:pt x="2953" y="517"/>
                  </a:cubicBezTo>
                  <a:cubicBezTo>
                    <a:pt x="2953" y="539"/>
                    <a:pt x="2953" y="547"/>
                    <a:pt x="2960" y="569"/>
                  </a:cubicBezTo>
                  <a:cubicBezTo>
                    <a:pt x="2960" y="576"/>
                    <a:pt x="2968" y="584"/>
                    <a:pt x="2968" y="599"/>
                  </a:cubicBezTo>
                  <a:cubicBezTo>
                    <a:pt x="2968" y="614"/>
                    <a:pt x="2960" y="629"/>
                    <a:pt x="2953" y="644"/>
                  </a:cubicBezTo>
                  <a:cubicBezTo>
                    <a:pt x="2953" y="666"/>
                    <a:pt x="2960" y="674"/>
                    <a:pt x="2953" y="696"/>
                  </a:cubicBezTo>
                  <a:cubicBezTo>
                    <a:pt x="2953" y="719"/>
                    <a:pt x="2945" y="734"/>
                    <a:pt x="2945" y="756"/>
                  </a:cubicBezTo>
                  <a:cubicBezTo>
                    <a:pt x="2945" y="771"/>
                    <a:pt x="2945" y="801"/>
                    <a:pt x="2968" y="801"/>
                  </a:cubicBezTo>
                  <a:cubicBezTo>
                    <a:pt x="2983" y="801"/>
                    <a:pt x="2983" y="779"/>
                    <a:pt x="3005" y="779"/>
                  </a:cubicBezTo>
                  <a:cubicBezTo>
                    <a:pt x="3020" y="779"/>
                    <a:pt x="3020" y="809"/>
                    <a:pt x="3028" y="824"/>
                  </a:cubicBezTo>
                  <a:cubicBezTo>
                    <a:pt x="3028" y="831"/>
                    <a:pt x="3035" y="839"/>
                    <a:pt x="3043" y="846"/>
                  </a:cubicBezTo>
                  <a:cubicBezTo>
                    <a:pt x="3043" y="854"/>
                    <a:pt x="3058" y="861"/>
                    <a:pt x="3058" y="869"/>
                  </a:cubicBezTo>
                  <a:cubicBezTo>
                    <a:pt x="3058" y="914"/>
                    <a:pt x="2998" y="929"/>
                    <a:pt x="2998" y="974"/>
                  </a:cubicBezTo>
                  <a:cubicBezTo>
                    <a:pt x="2998" y="989"/>
                    <a:pt x="3020" y="981"/>
                    <a:pt x="3043" y="989"/>
                  </a:cubicBezTo>
                  <a:cubicBezTo>
                    <a:pt x="3065" y="996"/>
                    <a:pt x="3080" y="1004"/>
                    <a:pt x="3103" y="1011"/>
                  </a:cubicBezTo>
                  <a:cubicBezTo>
                    <a:pt x="3080" y="1026"/>
                    <a:pt x="3065" y="1034"/>
                    <a:pt x="3043" y="1049"/>
                  </a:cubicBezTo>
                  <a:cubicBezTo>
                    <a:pt x="3035" y="1056"/>
                    <a:pt x="3035" y="1056"/>
                    <a:pt x="3028" y="1064"/>
                  </a:cubicBezTo>
                  <a:cubicBezTo>
                    <a:pt x="2990" y="1094"/>
                    <a:pt x="2960" y="1109"/>
                    <a:pt x="2915" y="1139"/>
                  </a:cubicBezTo>
                  <a:cubicBezTo>
                    <a:pt x="2908" y="1146"/>
                    <a:pt x="2893" y="1154"/>
                    <a:pt x="2878" y="1161"/>
                  </a:cubicBezTo>
                  <a:cubicBezTo>
                    <a:pt x="2863" y="1176"/>
                    <a:pt x="2855" y="1191"/>
                    <a:pt x="2833" y="1206"/>
                  </a:cubicBezTo>
                  <a:cubicBezTo>
                    <a:pt x="2803" y="1236"/>
                    <a:pt x="2773" y="1244"/>
                    <a:pt x="2743" y="1274"/>
                  </a:cubicBezTo>
                  <a:cubicBezTo>
                    <a:pt x="2713" y="1304"/>
                    <a:pt x="2698" y="1318"/>
                    <a:pt x="2668" y="1341"/>
                  </a:cubicBezTo>
                  <a:cubicBezTo>
                    <a:pt x="2616" y="1371"/>
                    <a:pt x="2608" y="1408"/>
                    <a:pt x="2586" y="1461"/>
                  </a:cubicBezTo>
                  <a:cubicBezTo>
                    <a:pt x="2563" y="1498"/>
                    <a:pt x="2541" y="1521"/>
                    <a:pt x="2533" y="1558"/>
                  </a:cubicBezTo>
                  <a:cubicBezTo>
                    <a:pt x="2526" y="1581"/>
                    <a:pt x="2518" y="1588"/>
                    <a:pt x="2511" y="1611"/>
                  </a:cubicBezTo>
                  <a:cubicBezTo>
                    <a:pt x="2488" y="1686"/>
                    <a:pt x="2473" y="1731"/>
                    <a:pt x="2458" y="1805"/>
                  </a:cubicBezTo>
                  <a:cubicBezTo>
                    <a:pt x="2443" y="1791"/>
                    <a:pt x="2443" y="1776"/>
                    <a:pt x="2428" y="1761"/>
                  </a:cubicBezTo>
                  <a:cubicBezTo>
                    <a:pt x="2421" y="1746"/>
                    <a:pt x="2413" y="1738"/>
                    <a:pt x="2406" y="1738"/>
                  </a:cubicBezTo>
                  <a:cubicBezTo>
                    <a:pt x="2398" y="1731"/>
                    <a:pt x="2383" y="1738"/>
                    <a:pt x="2376" y="1731"/>
                  </a:cubicBezTo>
                  <a:cubicBezTo>
                    <a:pt x="2368" y="1723"/>
                    <a:pt x="2376" y="1716"/>
                    <a:pt x="2368" y="1708"/>
                  </a:cubicBezTo>
                  <a:cubicBezTo>
                    <a:pt x="2368" y="1701"/>
                    <a:pt x="2361" y="1701"/>
                    <a:pt x="2361" y="1701"/>
                  </a:cubicBezTo>
                  <a:cubicBezTo>
                    <a:pt x="2353" y="1686"/>
                    <a:pt x="2353" y="1678"/>
                    <a:pt x="2346" y="1671"/>
                  </a:cubicBezTo>
                  <a:cubicBezTo>
                    <a:pt x="2323" y="1641"/>
                    <a:pt x="2301" y="1633"/>
                    <a:pt x="2286" y="1603"/>
                  </a:cubicBezTo>
                  <a:cubicBezTo>
                    <a:pt x="2286" y="1596"/>
                    <a:pt x="2286" y="1581"/>
                    <a:pt x="2286" y="1573"/>
                  </a:cubicBezTo>
                  <a:cubicBezTo>
                    <a:pt x="2271" y="1551"/>
                    <a:pt x="2248" y="1543"/>
                    <a:pt x="2226" y="1536"/>
                  </a:cubicBezTo>
                  <a:cubicBezTo>
                    <a:pt x="2211" y="1528"/>
                    <a:pt x="2196" y="1528"/>
                    <a:pt x="2188" y="1521"/>
                  </a:cubicBezTo>
                  <a:cubicBezTo>
                    <a:pt x="2181" y="1506"/>
                    <a:pt x="2181" y="1491"/>
                    <a:pt x="2173" y="1483"/>
                  </a:cubicBezTo>
                  <a:cubicBezTo>
                    <a:pt x="2158" y="1461"/>
                    <a:pt x="2136" y="1468"/>
                    <a:pt x="2113" y="1453"/>
                  </a:cubicBezTo>
                  <a:cubicBezTo>
                    <a:pt x="2098" y="1453"/>
                    <a:pt x="2091" y="1446"/>
                    <a:pt x="2083" y="1446"/>
                  </a:cubicBezTo>
                  <a:cubicBezTo>
                    <a:pt x="2068" y="1438"/>
                    <a:pt x="2053" y="1431"/>
                    <a:pt x="2038" y="1431"/>
                  </a:cubicBezTo>
                  <a:cubicBezTo>
                    <a:pt x="1986" y="1416"/>
                    <a:pt x="1956" y="1416"/>
                    <a:pt x="1904" y="1416"/>
                  </a:cubicBezTo>
                  <a:cubicBezTo>
                    <a:pt x="1859" y="1416"/>
                    <a:pt x="1836" y="1408"/>
                    <a:pt x="1799" y="1423"/>
                  </a:cubicBezTo>
                  <a:cubicBezTo>
                    <a:pt x="1754" y="1446"/>
                    <a:pt x="1739" y="1476"/>
                    <a:pt x="1694" y="1491"/>
                  </a:cubicBezTo>
                  <a:cubicBezTo>
                    <a:pt x="1679" y="1498"/>
                    <a:pt x="1664" y="1506"/>
                    <a:pt x="1649" y="1513"/>
                  </a:cubicBezTo>
                  <a:cubicBezTo>
                    <a:pt x="1626" y="1521"/>
                    <a:pt x="1611" y="1521"/>
                    <a:pt x="1596" y="1528"/>
                  </a:cubicBezTo>
                  <a:cubicBezTo>
                    <a:pt x="1574" y="1536"/>
                    <a:pt x="1559" y="1543"/>
                    <a:pt x="1544" y="1558"/>
                  </a:cubicBezTo>
                  <a:cubicBezTo>
                    <a:pt x="1529" y="1573"/>
                    <a:pt x="1521" y="1581"/>
                    <a:pt x="1514" y="1596"/>
                  </a:cubicBezTo>
                  <a:cubicBezTo>
                    <a:pt x="1506" y="1611"/>
                    <a:pt x="1506" y="1626"/>
                    <a:pt x="1499" y="1626"/>
                  </a:cubicBezTo>
                  <a:cubicBezTo>
                    <a:pt x="1484" y="1626"/>
                    <a:pt x="1476" y="1611"/>
                    <a:pt x="1461" y="1611"/>
                  </a:cubicBezTo>
                  <a:cubicBezTo>
                    <a:pt x="1454" y="1611"/>
                    <a:pt x="1447" y="1611"/>
                    <a:pt x="1439" y="1611"/>
                  </a:cubicBezTo>
                  <a:cubicBezTo>
                    <a:pt x="1439" y="1663"/>
                    <a:pt x="1401" y="1693"/>
                    <a:pt x="1401" y="1746"/>
                  </a:cubicBezTo>
                  <a:cubicBezTo>
                    <a:pt x="1401" y="1776"/>
                    <a:pt x="1416" y="1791"/>
                    <a:pt x="1416" y="1828"/>
                  </a:cubicBezTo>
                  <a:cubicBezTo>
                    <a:pt x="1416" y="1851"/>
                    <a:pt x="1401" y="1858"/>
                    <a:pt x="1387" y="1873"/>
                  </a:cubicBezTo>
                  <a:cubicBezTo>
                    <a:pt x="1379" y="1888"/>
                    <a:pt x="1387" y="1903"/>
                    <a:pt x="1379" y="1911"/>
                  </a:cubicBezTo>
                  <a:cubicBezTo>
                    <a:pt x="1371" y="1918"/>
                    <a:pt x="1364" y="1918"/>
                    <a:pt x="1357" y="1918"/>
                  </a:cubicBezTo>
                  <a:cubicBezTo>
                    <a:pt x="1349" y="1918"/>
                    <a:pt x="1349" y="1911"/>
                    <a:pt x="1341" y="1903"/>
                  </a:cubicBezTo>
                  <a:cubicBezTo>
                    <a:pt x="1334" y="1948"/>
                    <a:pt x="1319" y="1970"/>
                    <a:pt x="1296" y="2008"/>
                  </a:cubicBezTo>
                  <a:cubicBezTo>
                    <a:pt x="1296" y="2015"/>
                    <a:pt x="1289" y="2023"/>
                    <a:pt x="1289" y="2030"/>
                  </a:cubicBezTo>
                  <a:cubicBezTo>
                    <a:pt x="1282" y="2038"/>
                    <a:pt x="1274" y="2038"/>
                    <a:pt x="1274" y="2038"/>
                  </a:cubicBezTo>
                  <a:cubicBezTo>
                    <a:pt x="1252" y="2068"/>
                    <a:pt x="1237" y="2083"/>
                    <a:pt x="1214" y="2113"/>
                  </a:cubicBezTo>
                  <a:cubicBezTo>
                    <a:pt x="1207" y="2105"/>
                    <a:pt x="1199" y="2098"/>
                    <a:pt x="1177" y="2098"/>
                  </a:cubicBezTo>
                  <a:cubicBezTo>
                    <a:pt x="1169" y="2098"/>
                    <a:pt x="1169" y="2105"/>
                    <a:pt x="1162" y="2113"/>
                  </a:cubicBezTo>
                  <a:cubicBezTo>
                    <a:pt x="1147" y="2135"/>
                    <a:pt x="1147" y="2143"/>
                    <a:pt x="1139" y="2165"/>
                  </a:cubicBezTo>
                  <a:cubicBezTo>
                    <a:pt x="1132" y="2180"/>
                    <a:pt x="1132" y="2188"/>
                    <a:pt x="1132" y="2203"/>
                  </a:cubicBezTo>
                  <a:cubicBezTo>
                    <a:pt x="1132" y="2218"/>
                    <a:pt x="1124" y="2225"/>
                    <a:pt x="1124" y="2240"/>
                  </a:cubicBezTo>
                  <a:cubicBezTo>
                    <a:pt x="1124" y="2263"/>
                    <a:pt x="1139" y="2270"/>
                    <a:pt x="1139" y="2293"/>
                  </a:cubicBezTo>
                  <a:cubicBezTo>
                    <a:pt x="1139" y="2300"/>
                    <a:pt x="1132" y="2308"/>
                    <a:pt x="1132" y="2315"/>
                  </a:cubicBezTo>
                  <a:cubicBezTo>
                    <a:pt x="1117" y="2315"/>
                    <a:pt x="1102" y="2323"/>
                    <a:pt x="1087" y="2315"/>
                  </a:cubicBezTo>
                  <a:cubicBezTo>
                    <a:pt x="1087" y="2345"/>
                    <a:pt x="1079" y="2360"/>
                    <a:pt x="1079" y="2390"/>
                  </a:cubicBezTo>
                  <a:cubicBezTo>
                    <a:pt x="1079" y="2413"/>
                    <a:pt x="1109" y="2413"/>
                    <a:pt x="1117" y="2435"/>
                  </a:cubicBezTo>
                  <a:cubicBezTo>
                    <a:pt x="1124" y="2450"/>
                    <a:pt x="1124" y="2458"/>
                    <a:pt x="1124" y="2473"/>
                  </a:cubicBezTo>
                  <a:cubicBezTo>
                    <a:pt x="1132" y="2487"/>
                    <a:pt x="1139" y="2487"/>
                    <a:pt x="1139" y="2503"/>
                  </a:cubicBezTo>
                  <a:lnTo>
                    <a:pt x="1132" y="2510"/>
                  </a:lnTo>
                  <a:cubicBezTo>
                    <a:pt x="1117" y="2503"/>
                    <a:pt x="1102" y="2503"/>
                    <a:pt x="1094" y="2487"/>
                  </a:cubicBezTo>
                  <a:cubicBezTo>
                    <a:pt x="1079" y="2480"/>
                    <a:pt x="1079" y="2458"/>
                    <a:pt x="1064" y="2450"/>
                  </a:cubicBezTo>
                  <a:cubicBezTo>
                    <a:pt x="1049" y="2443"/>
                    <a:pt x="1034" y="2443"/>
                    <a:pt x="1012" y="2443"/>
                  </a:cubicBezTo>
                  <a:cubicBezTo>
                    <a:pt x="974" y="2443"/>
                    <a:pt x="944" y="2450"/>
                    <a:pt x="914" y="2473"/>
                  </a:cubicBezTo>
                  <a:cubicBezTo>
                    <a:pt x="899" y="2480"/>
                    <a:pt x="892" y="2487"/>
                    <a:pt x="877" y="2487"/>
                  </a:cubicBezTo>
                  <a:cubicBezTo>
                    <a:pt x="869" y="2487"/>
                    <a:pt x="869" y="2487"/>
                    <a:pt x="862" y="2487"/>
                  </a:cubicBezTo>
                  <a:cubicBezTo>
                    <a:pt x="839" y="2473"/>
                    <a:pt x="832" y="2465"/>
                    <a:pt x="817" y="2450"/>
                  </a:cubicBezTo>
                  <a:cubicBezTo>
                    <a:pt x="817" y="2450"/>
                    <a:pt x="809" y="2450"/>
                    <a:pt x="802" y="2450"/>
                  </a:cubicBezTo>
                  <a:cubicBezTo>
                    <a:pt x="794" y="2443"/>
                    <a:pt x="794" y="2420"/>
                    <a:pt x="787" y="2420"/>
                  </a:cubicBezTo>
                  <a:cubicBezTo>
                    <a:pt x="757" y="2420"/>
                    <a:pt x="742" y="2450"/>
                    <a:pt x="712" y="2450"/>
                  </a:cubicBezTo>
                  <a:cubicBezTo>
                    <a:pt x="705" y="2450"/>
                    <a:pt x="705" y="2443"/>
                    <a:pt x="697" y="2443"/>
                  </a:cubicBezTo>
                  <a:cubicBezTo>
                    <a:pt x="742" y="2383"/>
                    <a:pt x="742" y="2338"/>
                    <a:pt x="787" y="2278"/>
                  </a:cubicBezTo>
                  <a:cubicBezTo>
                    <a:pt x="772" y="2263"/>
                    <a:pt x="757" y="2255"/>
                    <a:pt x="742" y="2255"/>
                  </a:cubicBezTo>
                  <a:cubicBezTo>
                    <a:pt x="645" y="2255"/>
                    <a:pt x="645" y="2255"/>
                    <a:pt x="645" y="2255"/>
                  </a:cubicBezTo>
                  <a:cubicBezTo>
                    <a:pt x="629" y="2248"/>
                    <a:pt x="622" y="2233"/>
                    <a:pt x="607" y="2225"/>
                  </a:cubicBezTo>
                  <a:cubicBezTo>
                    <a:pt x="599" y="2225"/>
                    <a:pt x="599" y="2218"/>
                    <a:pt x="592" y="2218"/>
                  </a:cubicBezTo>
                  <a:cubicBezTo>
                    <a:pt x="577" y="2218"/>
                    <a:pt x="562" y="2225"/>
                    <a:pt x="555" y="2218"/>
                  </a:cubicBezTo>
                  <a:cubicBezTo>
                    <a:pt x="547" y="2218"/>
                    <a:pt x="555" y="2210"/>
                    <a:pt x="547" y="2203"/>
                  </a:cubicBezTo>
                  <a:cubicBezTo>
                    <a:pt x="547" y="2203"/>
                    <a:pt x="540" y="2203"/>
                    <a:pt x="540" y="2195"/>
                  </a:cubicBezTo>
                  <a:cubicBezTo>
                    <a:pt x="540" y="2188"/>
                    <a:pt x="547" y="2188"/>
                    <a:pt x="547" y="2180"/>
                  </a:cubicBezTo>
                  <a:cubicBezTo>
                    <a:pt x="570" y="2180"/>
                    <a:pt x="570" y="2180"/>
                    <a:pt x="570" y="2180"/>
                  </a:cubicBezTo>
                  <a:cubicBezTo>
                    <a:pt x="547" y="2135"/>
                    <a:pt x="532" y="2113"/>
                    <a:pt x="502" y="2068"/>
                  </a:cubicBezTo>
                  <a:cubicBezTo>
                    <a:pt x="510" y="2068"/>
                    <a:pt x="517" y="2060"/>
                    <a:pt x="525" y="2053"/>
                  </a:cubicBezTo>
                  <a:cubicBezTo>
                    <a:pt x="517" y="2053"/>
                    <a:pt x="510" y="2053"/>
                    <a:pt x="510" y="2045"/>
                  </a:cubicBezTo>
                  <a:cubicBezTo>
                    <a:pt x="510" y="2030"/>
                    <a:pt x="517" y="2023"/>
                    <a:pt x="525" y="2008"/>
                  </a:cubicBezTo>
                  <a:cubicBezTo>
                    <a:pt x="525" y="2000"/>
                    <a:pt x="525" y="1993"/>
                    <a:pt x="525" y="1985"/>
                  </a:cubicBezTo>
                  <a:cubicBezTo>
                    <a:pt x="525" y="1978"/>
                    <a:pt x="540" y="1978"/>
                    <a:pt x="540" y="1970"/>
                  </a:cubicBezTo>
                  <a:cubicBezTo>
                    <a:pt x="540" y="1955"/>
                    <a:pt x="510" y="1948"/>
                    <a:pt x="487" y="1948"/>
                  </a:cubicBezTo>
                  <a:cubicBezTo>
                    <a:pt x="495" y="1948"/>
                    <a:pt x="487" y="1941"/>
                    <a:pt x="487" y="1941"/>
                  </a:cubicBezTo>
                  <a:cubicBezTo>
                    <a:pt x="495" y="1933"/>
                    <a:pt x="502" y="1925"/>
                    <a:pt x="502" y="1911"/>
                  </a:cubicBezTo>
                  <a:cubicBezTo>
                    <a:pt x="502" y="1903"/>
                    <a:pt x="502" y="1895"/>
                    <a:pt x="495" y="1888"/>
                  </a:cubicBezTo>
                  <a:cubicBezTo>
                    <a:pt x="517" y="1895"/>
                    <a:pt x="532" y="1903"/>
                    <a:pt x="555" y="1911"/>
                  </a:cubicBezTo>
                  <a:cubicBezTo>
                    <a:pt x="562" y="1895"/>
                    <a:pt x="555" y="1881"/>
                    <a:pt x="555" y="1865"/>
                  </a:cubicBezTo>
                  <a:cubicBezTo>
                    <a:pt x="562" y="1843"/>
                    <a:pt x="585" y="1835"/>
                    <a:pt x="585" y="1821"/>
                  </a:cubicBezTo>
                  <a:cubicBezTo>
                    <a:pt x="585" y="1813"/>
                    <a:pt x="585" y="1805"/>
                    <a:pt x="585" y="1805"/>
                  </a:cubicBezTo>
                  <a:cubicBezTo>
                    <a:pt x="577" y="1798"/>
                    <a:pt x="570" y="1805"/>
                    <a:pt x="570" y="1798"/>
                  </a:cubicBezTo>
                  <a:cubicBezTo>
                    <a:pt x="562" y="1791"/>
                    <a:pt x="562" y="1783"/>
                    <a:pt x="555" y="1776"/>
                  </a:cubicBezTo>
                  <a:cubicBezTo>
                    <a:pt x="547" y="1768"/>
                    <a:pt x="540" y="1768"/>
                    <a:pt x="532" y="1761"/>
                  </a:cubicBezTo>
                  <a:cubicBezTo>
                    <a:pt x="540" y="1746"/>
                    <a:pt x="547" y="1738"/>
                    <a:pt x="547" y="1723"/>
                  </a:cubicBezTo>
                  <a:cubicBezTo>
                    <a:pt x="540" y="1723"/>
                    <a:pt x="532" y="1716"/>
                    <a:pt x="525" y="1716"/>
                  </a:cubicBezTo>
                  <a:cubicBezTo>
                    <a:pt x="510" y="1716"/>
                    <a:pt x="502" y="1723"/>
                    <a:pt x="487" y="1723"/>
                  </a:cubicBezTo>
                  <a:cubicBezTo>
                    <a:pt x="465" y="1723"/>
                    <a:pt x="450" y="1716"/>
                    <a:pt x="427" y="1716"/>
                  </a:cubicBezTo>
                  <a:cubicBezTo>
                    <a:pt x="427" y="1678"/>
                    <a:pt x="427" y="1678"/>
                    <a:pt x="427" y="1678"/>
                  </a:cubicBezTo>
                  <a:cubicBezTo>
                    <a:pt x="427" y="1663"/>
                    <a:pt x="435" y="1648"/>
                    <a:pt x="450" y="1633"/>
                  </a:cubicBezTo>
                  <a:cubicBezTo>
                    <a:pt x="435" y="1633"/>
                    <a:pt x="420" y="1626"/>
                    <a:pt x="420" y="1611"/>
                  </a:cubicBezTo>
                  <a:cubicBezTo>
                    <a:pt x="420" y="1596"/>
                    <a:pt x="427" y="1581"/>
                    <a:pt x="427" y="1566"/>
                  </a:cubicBezTo>
                  <a:cubicBezTo>
                    <a:pt x="427" y="1543"/>
                    <a:pt x="412" y="1536"/>
                    <a:pt x="412" y="1513"/>
                  </a:cubicBezTo>
                  <a:cubicBezTo>
                    <a:pt x="360" y="1513"/>
                    <a:pt x="360" y="1513"/>
                    <a:pt x="360" y="1513"/>
                  </a:cubicBezTo>
                  <a:cubicBezTo>
                    <a:pt x="345" y="1513"/>
                    <a:pt x="330" y="1521"/>
                    <a:pt x="307" y="1528"/>
                  </a:cubicBezTo>
                  <a:cubicBezTo>
                    <a:pt x="285" y="1536"/>
                    <a:pt x="262" y="1543"/>
                    <a:pt x="240" y="1558"/>
                  </a:cubicBezTo>
                  <a:cubicBezTo>
                    <a:pt x="225" y="1566"/>
                    <a:pt x="210" y="1573"/>
                    <a:pt x="195" y="1588"/>
                  </a:cubicBezTo>
                  <a:cubicBezTo>
                    <a:pt x="180" y="1596"/>
                    <a:pt x="172" y="1596"/>
                    <a:pt x="158" y="1611"/>
                  </a:cubicBezTo>
                  <a:cubicBezTo>
                    <a:pt x="142" y="1611"/>
                    <a:pt x="142" y="1626"/>
                    <a:pt x="128" y="1626"/>
                  </a:cubicBezTo>
                  <a:cubicBezTo>
                    <a:pt x="120" y="1626"/>
                    <a:pt x="120" y="1618"/>
                    <a:pt x="105" y="1618"/>
                  </a:cubicBezTo>
                  <a:cubicBezTo>
                    <a:pt x="90" y="1618"/>
                    <a:pt x="82" y="1626"/>
                    <a:pt x="68" y="1633"/>
                  </a:cubicBezTo>
                  <a:cubicBezTo>
                    <a:pt x="52" y="1641"/>
                    <a:pt x="0" y="1663"/>
                    <a:pt x="23" y="1633"/>
                  </a:cubicBezTo>
                  <a:cubicBezTo>
                    <a:pt x="45" y="1603"/>
                    <a:pt x="68" y="1596"/>
                    <a:pt x="105" y="1581"/>
                  </a:cubicBezTo>
                  <a:cubicBezTo>
                    <a:pt x="150" y="1551"/>
                    <a:pt x="180" y="1536"/>
                    <a:pt x="225" y="1521"/>
                  </a:cubicBezTo>
                  <a:cubicBezTo>
                    <a:pt x="262" y="1506"/>
                    <a:pt x="285" y="1491"/>
                    <a:pt x="315" y="1476"/>
                  </a:cubicBezTo>
                  <a:cubicBezTo>
                    <a:pt x="345" y="1461"/>
                    <a:pt x="367" y="1453"/>
                    <a:pt x="405" y="1438"/>
                  </a:cubicBezTo>
                  <a:cubicBezTo>
                    <a:pt x="405" y="1431"/>
                    <a:pt x="412" y="1423"/>
                    <a:pt x="412" y="1423"/>
                  </a:cubicBezTo>
                  <a:cubicBezTo>
                    <a:pt x="427" y="1408"/>
                    <a:pt x="435" y="1401"/>
                    <a:pt x="450" y="1386"/>
                  </a:cubicBezTo>
                  <a:cubicBezTo>
                    <a:pt x="465" y="1371"/>
                    <a:pt x="480" y="1364"/>
                    <a:pt x="495" y="1341"/>
                  </a:cubicBezTo>
                  <a:cubicBezTo>
                    <a:pt x="510" y="1318"/>
                    <a:pt x="517" y="1311"/>
                    <a:pt x="540" y="1296"/>
                  </a:cubicBezTo>
                  <a:cubicBezTo>
                    <a:pt x="585" y="1274"/>
                    <a:pt x="615" y="1266"/>
                    <a:pt x="652" y="1236"/>
                  </a:cubicBezTo>
                  <a:cubicBezTo>
                    <a:pt x="675" y="1221"/>
                    <a:pt x="689" y="1214"/>
                    <a:pt x="712" y="1191"/>
                  </a:cubicBezTo>
                  <a:cubicBezTo>
                    <a:pt x="727" y="1161"/>
                    <a:pt x="742" y="1154"/>
                    <a:pt x="757" y="1124"/>
                  </a:cubicBezTo>
                  <a:cubicBezTo>
                    <a:pt x="757" y="1109"/>
                    <a:pt x="757" y="1094"/>
                    <a:pt x="757" y="1071"/>
                  </a:cubicBezTo>
                  <a:cubicBezTo>
                    <a:pt x="764" y="1049"/>
                    <a:pt x="764" y="1041"/>
                    <a:pt x="764" y="1019"/>
                  </a:cubicBezTo>
                  <a:cubicBezTo>
                    <a:pt x="764" y="996"/>
                    <a:pt x="757" y="989"/>
                    <a:pt x="757" y="966"/>
                  </a:cubicBezTo>
                  <a:close/>
                  <a:moveTo>
                    <a:pt x="2458" y="52"/>
                  </a:moveTo>
                  <a:lnTo>
                    <a:pt x="2458" y="52"/>
                  </a:lnTo>
                  <a:cubicBezTo>
                    <a:pt x="2458" y="59"/>
                    <a:pt x="2466" y="59"/>
                    <a:pt x="2466" y="67"/>
                  </a:cubicBezTo>
                  <a:cubicBezTo>
                    <a:pt x="2466" y="82"/>
                    <a:pt x="2451" y="89"/>
                    <a:pt x="2443" y="105"/>
                  </a:cubicBezTo>
                  <a:cubicBezTo>
                    <a:pt x="2458" y="105"/>
                    <a:pt x="2466" y="97"/>
                    <a:pt x="2481" y="97"/>
                  </a:cubicBezTo>
                  <a:cubicBezTo>
                    <a:pt x="2496" y="97"/>
                    <a:pt x="2518" y="105"/>
                    <a:pt x="2518" y="119"/>
                  </a:cubicBezTo>
                  <a:cubicBezTo>
                    <a:pt x="2518" y="142"/>
                    <a:pt x="2518" y="157"/>
                    <a:pt x="2518" y="187"/>
                  </a:cubicBezTo>
                  <a:cubicBezTo>
                    <a:pt x="2526" y="187"/>
                    <a:pt x="2526" y="187"/>
                    <a:pt x="2526" y="187"/>
                  </a:cubicBezTo>
                  <a:cubicBezTo>
                    <a:pt x="2533" y="157"/>
                    <a:pt x="2541" y="142"/>
                    <a:pt x="2571" y="127"/>
                  </a:cubicBezTo>
                  <a:cubicBezTo>
                    <a:pt x="2578" y="127"/>
                    <a:pt x="2578" y="119"/>
                    <a:pt x="2586" y="119"/>
                  </a:cubicBezTo>
                  <a:cubicBezTo>
                    <a:pt x="2593" y="119"/>
                    <a:pt x="2600" y="127"/>
                    <a:pt x="2608" y="135"/>
                  </a:cubicBezTo>
                  <a:cubicBezTo>
                    <a:pt x="2608" y="142"/>
                    <a:pt x="2608" y="149"/>
                    <a:pt x="2608" y="157"/>
                  </a:cubicBezTo>
                  <a:cubicBezTo>
                    <a:pt x="2616" y="165"/>
                    <a:pt x="2616" y="172"/>
                    <a:pt x="2630" y="172"/>
                  </a:cubicBezTo>
                  <a:cubicBezTo>
                    <a:pt x="2630" y="172"/>
                    <a:pt x="2630" y="172"/>
                    <a:pt x="2638" y="172"/>
                  </a:cubicBezTo>
                  <a:cubicBezTo>
                    <a:pt x="2638" y="135"/>
                    <a:pt x="2646" y="119"/>
                    <a:pt x="2653" y="82"/>
                  </a:cubicBezTo>
                  <a:cubicBezTo>
                    <a:pt x="2653" y="67"/>
                    <a:pt x="2660" y="59"/>
                    <a:pt x="2660" y="45"/>
                  </a:cubicBezTo>
                  <a:cubicBezTo>
                    <a:pt x="2660" y="30"/>
                    <a:pt x="2660" y="30"/>
                    <a:pt x="2653" y="15"/>
                  </a:cubicBezTo>
                  <a:lnTo>
                    <a:pt x="2653" y="7"/>
                  </a:lnTo>
                  <a:cubicBezTo>
                    <a:pt x="2646" y="0"/>
                    <a:pt x="2646" y="0"/>
                    <a:pt x="2638" y="0"/>
                  </a:cubicBezTo>
                  <a:cubicBezTo>
                    <a:pt x="2616" y="0"/>
                    <a:pt x="2608" y="7"/>
                    <a:pt x="2593" y="7"/>
                  </a:cubicBezTo>
                  <a:cubicBezTo>
                    <a:pt x="2586" y="15"/>
                    <a:pt x="2578" y="15"/>
                    <a:pt x="2571" y="15"/>
                  </a:cubicBezTo>
                  <a:cubicBezTo>
                    <a:pt x="2548" y="22"/>
                    <a:pt x="2533" y="22"/>
                    <a:pt x="2518" y="30"/>
                  </a:cubicBezTo>
                  <a:cubicBezTo>
                    <a:pt x="2503" y="37"/>
                    <a:pt x="2496" y="45"/>
                    <a:pt x="2481" y="45"/>
                  </a:cubicBezTo>
                  <a:cubicBezTo>
                    <a:pt x="2473" y="45"/>
                    <a:pt x="2458" y="45"/>
                    <a:pt x="2458" y="52"/>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 name="Freeform 134"/>
            <p:cNvSpPr>
              <a:spLocks noChangeArrowheads="1"/>
            </p:cNvSpPr>
            <p:nvPr/>
          </p:nvSpPr>
          <p:spPr bwMode="auto">
            <a:xfrm>
              <a:off x="5012988" y="9262490"/>
              <a:ext cx="1305038" cy="1375618"/>
            </a:xfrm>
            <a:custGeom>
              <a:avLst/>
              <a:gdLst>
                <a:gd name="T0" fmla="*/ 472 w 3021"/>
                <a:gd name="T1" fmla="*/ 2076 h 3186"/>
                <a:gd name="T2" fmla="*/ 554 w 3021"/>
                <a:gd name="T3" fmla="*/ 2188 h 3186"/>
                <a:gd name="T4" fmla="*/ 786 w 3021"/>
                <a:gd name="T5" fmla="*/ 2076 h 3186"/>
                <a:gd name="T6" fmla="*/ 749 w 3021"/>
                <a:gd name="T7" fmla="*/ 1896 h 3186"/>
                <a:gd name="T8" fmla="*/ 846 w 3021"/>
                <a:gd name="T9" fmla="*/ 1724 h 3186"/>
                <a:gd name="T10" fmla="*/ 779 w 3021"/>
                <a:gd name="T11" fmla="*/ 1686 h 3186"/>
                <a:gd name="T12" fmla="*/ 621 w 3021"/>
                <a:gd name="T13" fmla="*/ 1828 h 3186"/>
                <a:gd name="T14" fmla="*/ 487 w 3021"/>
                <a:gd name="T15" fmla="*/ 2001 h 3186"/>
                <a:gd name="T16" fmla="*/ 292 w 3021"/>
                <a:gd name="T17" fmla="*/ 157 h 3186"/>
                <a:gd name="T18" fmla="*/ 584 w 3021"/>
                <a:gd name="T19" fmla="*/ 127 h 3186"/>
                <a:gd name="T20" fmla="*/ 824 w 3021"/>
                <a:gd name="T21" fmla="*/ 120 h 3186"/>
                <a:gd name="T22" fmla="*/ 1041 w 3021"/>
                <a:gd name="T23" fmla="*/ 15 h 3186"/>
                <a:gd name="T24" fmla="*/ 1056 w 3021"/>
                <a:gd name="T25" fmla="*/ 307 h 3186"/>
                <a:gd name="T26" fmla="*/ 1289 w 3021"/>
                <a:gd name="T27" fmla="*/ 292 h 3186"/>
                <a:gd name="T28" fmla="*/ 1378 w 3021"/>
                <a:gd name="T29" fmla="*/ 427 h 3186"/>
                <a:gd name="T30" fmla="*/ 1611 w 3021"/>
                <a:gd name="T31" fmla="*/ 577 h 3186"/>
                <a:gd name="T32" fmla="*/ 1806 w 3021"/>
                <a:gd name="T33" fmla="*/ 480 h 3186"/>
                <a:gd name="T34" fmla="*/ 1896 w 3021"/>
                <a:gd name="T35" fmla="*/ 375 h 3186"/>
                <a:gd name="T36" fmla="*/ 2038 w 3021"/>
                <a:gd name="T37" fmla="*/ 330 h 3186"/>
                <a:gd name="T38" fmla="*/ 2210 w 3021"/>
                <a:gd name="T39" fmla="*/ 217 h 3186"/>
                <a:gd name="T40" fmla="*/ 2263 w 3021"/>
                <a:gd name="T41" fmla="*/ 127 h 3186"/>
                <a:gd name="T42" fmla="*/ 2353 w 3021"/>
                <a:gd name="T43" fmla="*/ 225 h 3186"/>
                <a:gd name="T44" fmla="*/ 2458 w 3021"/>
                <a:gd name="T45" fmla="*/ 465 h 3186"/>
                <a:gd name="T46" fmla="*/ 2458 w 3021"/>
                <a:gd name="T47" fmla="*/ 734 h 3186"/>
                <a:gd name="T48" fmla="*/ 2668 w 3021"/>
                <a:gd name="T49" fmla="*/ 817 h 3186"/>
                <a:gd name="T50" fmla="*/ 2810 w 3021"/>
                <a:gd name="T51" fmla="*/ 967 h 3186"/>
                <a:gd name="T52" fmla="*/ 2757 w 3021"/>
                <a:gd name="T53" fmla="*/ 1034 h 3186"/>
                <a:gd name="T54" fmla="*/ 2570 w 3021"/>
                <a:gd name="T55" fmla="*/ 1461 h 3186"/>
                <a:gd name="T56" fmla="*/ 2765 w 3021"/>
                <a:gd name="T57" fmla="*/ 1671 h 3186"/>
                <a:gd name="T58" fmla="*/ 3012 w 3021"/>
                <a:gd name="T59" fmla="*/ 1933 h 3186"/>
                <a:gd name="T60" fmla="*/ 2922 w 3021"/>
                <a:gd name="T61" fmla="*/ 2038 h 3186"/>
                <a:gd name="T62" fmla="*/ 2585 w 3021"/>
                <a:gd name="T63" fmla="*/ 2091 h 3186"/>
                <a:gd name="T64" fmla="*/ 2360 w 3021"/>
                <a:gd name="T65" fmla="*/ 2203 h 3186"/>
                <a:gd name="T66" fmla="*/ 2240 w 3021"/>
                <a:gd name="T67" fmla="*/ 2323 h 3186"/>
                <a:gd name="T68" fmla="*/ 2210 w 3021"/>
                <a:gd name="T69" fmla="*/ 2533 h 3186"/>
                <a:gd name="T70" fmla="*/ 2023 w 3021"/>
                <a:gd name="T71" fmla="*/ 2773 h 3186"/>
                <a:gd name="T72" fmla="*/ 1806 w 3021"/>
                <a:gd name="T73" fmla="*/ 3117 h 3186"/>
                <a:gd name="T74" fmla="*/ 1349 w 3021"/>
                <a:gd name="T75" fmla="*/ 3043 h 3186"/>
                <a:gd name="T76" fmla="*/ 1311 w 3021"/>
                <a:gd name="T77" fmla="*/ 2848 h 3186"/>
                <a:gd name="T78" fmla="*/ 981 w 3021"/>
                <a:gd name="T79" fmla="*/ 2600 h 3186"/>
                <a:gd name="T80" fmla="*/ 959 w 3021"/>
                <a:gd name="T81" fmla="*/ 2345 h 3186"/>
                <a:gd name="T82" fmla="*/ 944 w 3021"/>
                <a:gd name="T83" fmla="*/ 2083 h 3186"/>
                <a:gd name="T84" fmla="*/ 1236 w 3021"/>
                <a:gd name="T85" fmla="*/ 1821 h 3186"/>
                <a:gd name="T86" fmla="*/ 1296 w 3021"/>
                <a:gd name="T87" fmla="*/ 1521 h 3186"/>
                <a:gd name="T88" fmla="*/ 959 w 3021"/>
                <a:gd name="T89" fmla="*/ 1574 h 3186"/>
                <a:gd name="T90" fmla="*/ 727 w 3021"/>
                <a:gd name="T91" fmla="*/ 1506 h 3186"/>
                <a:gd name="T92" fmla="*/ 329 w 3021"/>
                <a:gd name="T93" fmla="*/ 1379 h 3186"/>
                <a:gd name="T94" fmla="*/ 82 w 3021"/>
                <a:gd name="T95" fmla="*/ 1454 h 3186"/>
                <a:gd name="T96" fmla="*/ 15 w 3021"/>
                <a:gd name="T97" fmla="*/ 1304 h 3186"/>
                <a:gd name="T98" fmla="*/ 15 w 3021"/>
                <a:gd name="T99" fmla="*/ 1049 h 3186"/>
                <a:gd name="T100" fmla="*/ 172 w 3021"/>
                <a:gd name="T101" fmla="*/ 832 h 3186"/>
                <a:gd name="T102" fmla="*/ 180 w 3021"/>
                <a:gd name="T103" fmla="*/ 727 h 3186"/>
                <a:gd name="T104" fmla="*/ 269 w 3021"/>
                <a:gd name="T105" fmla="*/ 592 h 3186"/>
                <a:gd name="T106" fmla="*/ 202 w 3021"/>
                <a:gd name="T107" fmla="*/ 420 h 3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21" h="3186">
                  <a:moveTo>
                    <a:pt x="472" y="2016"/>
                  </a:moveTo>
                  <a:lnTo>
                    <a:pt x="472" y="2016"/>
                  </a:lnTo>
                  <a:cubicBezTo>
                    <a:pt x="479" y="2023"/>
                    <a:pt x="479" y="2023"/>
                    <a:pt x="479" y="2023"/>
                  </a:cubicBezTo>
                  <a:cubicBezTo>
                    <a:pt x="472" y="2038"/>
                    <a:pt x="464" y="2046"/>
                    <a:pt x="464" y="2053"/>
                  </a:cubicBezTo>
                  <a:lnTo>
                    <a:pt x="464" y="2061"/>
                  </a:lnTo>
                  <a:cubicBezTo>
                    <a:pt x="464" y="2068"/>
                    <a:pt x="464" y="2068"/>
                    <a:pt x="472" y="2076"/>
                  </a:cubicBezTo>
                  <a:cubicBezTo>
                    <a:pt x="479" y="2083"/>
                    <a:pt x="479" y="2091"/>
                    <a:pt x="487" y="2106"/>
                  </a:cubicBezTo>
                  <a:cubicBezTo>
                    <a:pt x="494" y="2113"/>
                    <a:pt x="502" y="2121"/>
                    <a:pt x="509" y="2136"/>
                  </a:cubicBezTo>
                  <a:cubicBezTo>
                    <a:pt x="517" y="2143"/>
                    <a:pt x="517" y="2143"/>
                    <a:pt x="524" y="2151"/>
                  </a:cubicBezTo>
                  <a:cubicBezTo>
                    <a:pt x="524" y="2158"/>
                    <a:pt x="532" y="2166"/>
                    <a:pt x="539" y="2173"/>
                  </a:cubicBezTo>
                  <a:cubicBezTo>
                    <a:pt x="547" y="2173"/>
                    <a:pt x="547" y="2181"/>
                    <a:pt x="547" y="2188"/>
                  </a:cubicBezTo>
                  <a:cubicBezTo>
                    <a:pt x="554" y="2188"/>
                    <a:pt x="554" y="2188"/>
                    <a:pt x="554" y="2188"/>
                  </a:cubicBezTo>
                  <a:cubicBezTo>
                    <a:pt x="577" y="2188"/>
                    <a:pt x="592" y="2181"/>
                    <a:pt x="614" y="2173"/>
                  </a:cubicBezTo>
                  <a:cubicBezTo>
                    <a:pt x="629" y="2173"/>
                    <a:pt x="637" y="2166"/>
                    <a:pt x="651" y="2158"/>
                  </a:cubicBezTo>
                  <a:cubicBezTo>
                    <a:pt x="659" y="2151"/>
                    <a:pt x="667" y="2151"/>
                    <a:pt x="674" y="2143"/>
                  </a:cubicBezTo>
                  <a:cubicBezTo>
                    <a:pt x="689" y="2128"/>
                    <a:pt x="711" y="2121"/>
                    <a:pt x="734" y="2113"/>
                  </a:cubicBezTo>
                  <a:cubicBezTo>
                    <a:pt x="741" y="2106"/>
                    <a:pt x="741" y="2106"/>
                    <a:pt x="756" y="2098"/>
                  </a:cubicBezTo>
                  <a:cubicBezTo>
                    <a:pt x="771" y="2091"/>
                    <a:pt x="779" y="2091"/>
                    <a:pt x="786" y="2076"/>
                  </a:cubicBezTo>
                  <a:cubicBezTo>
                    <a:pt x="779" y="2076"/>
                    <a:pt x="771" y="2068"/>
                    <a:pt x="771" y="2053"/>
                  </a:cubicBezTo>
                  <a:cubicBezTo>
                    <a:pt x="764" y="2038"/>
                    <a:pt x="756" y="2031"/>
                    <a:pt x="756" y="2016"/>
                  </a:cubicBezTo>
                  <a:cubicBezTo>
                    <a:pt x="749" y="2001"/>
                    <a:pt x="749" y="1993"/>
                    <a:pt x="749" y="1978"/>
                  </a:cubicBezTo>
                  <a:cubicBezTo>
                    <a:pt x="741" y="1971"/>
                    <a:pt x="741" y="1963"/>
                    <a:pt x="741" y="1948"/>
                  </a:cubicBezTo>
                  <a:cubicBezTo>
                    <a:pt x="741" y="1918"/>
                    <a:pt x="741" y="1918"/>
                    <a:pt x="741" y="1918"/>
                  </a:cubicBezTo>
                  <a:cubicBezTo>
                    <a:pt x="741" y="1903"/>
                    <a:pt x="741" y="1903"/>
                    <a:pt x="749" y="1896"/>
                  </a:cubicBezTo>
                  <a:cubicBezTo>
                    <a:pt x="749" y="1888"/>
                    <a:pt x="749" y="1881"/>
                    <a:pt x="756" y="1881"/>
                  </a:cubicBezTo>
                  <a:cubicBezTo>
                    <a:pt x="756" y="1866"/>
                    <a:pt x="756" y="1858"/>
                    <a:pt x="764" y="1851"/>
                  </a:cubicBezTo>
                  <a:cubicBezTo>
                    <a:pt x="771" y="1844"/>
                    <a:pt x="779" y="1844"/>
                    <a:pt x="786" y="1836"/>
                  </a:cubicBezTo>
                  <a:cubicBezTo>
                    <a:pt x="801" y="1821"/>
                    <a:pt x="809" y="1806"/>
                    <a:pt x="816" y="1791"/>
                  </a:cubicBezTo>
                  <a:cubicBezTo>
                    <a:pt x="824" y="1776"/>
                    <a:pt x="831" y="1768"/>
                    <a:pt x="839" y="1754"/>
                  </a:cubicBezTo>
                  <a:cubicBezTo>
                    <a:pt x="846" y="1738"/>
                    <a:pt x="846" y="1731"/>
                    <a:pt x="846" y="1724"/>
                  </a:cubicBezTo>
                  <a:cubicBezTo>
                    <a:pt x="854" y="1701"/>
                    <a:pt x="861" y="1694"/>
                    <a:pt x="869" y="1679"/>
                  </a:cubicBezTo>
                  <a:cubicBezTo>
                    <a:pt x="876" y="1679"/>
                    <a:pt x="876" y="1671"/>
                    <a:pt x="876" y="1664"/>
                  </a:cubicBezTo>
                  <a:cubicBezTo>
                    <a:pt x="876" y="1656"/>
                    <a:pt x="869" y="1649"/>
                    <a:pt x="861" y="1634"/>
                  </a:cubicBezTo>
                  <a:cubicBezTo>
                    <a:pt x="854" y="1626"/>
                    <a:pt x="839" y="1619"/>
                    <a:pt x="831" y="1626"/>
                  </a:cubicBezTo>
                  <a:cubicBezTo>
                    <a:pt x="824" y="1634"/>
                    <a:pt x="824" y="1641"/>
                    <a:pt x="816" y="1649"/>
                  </a:cubicBezTo>
                  <a:cubicBezTo>
                    <a:pt x="801" y="1664"/>
                    <a:pt x="794" y="1671"/>
                    <a:pt x="779" y="1686"/>
                  </a:cubicBezTo>
                  <a:cubicBezTo>
                    <a:pt x="771" y="1694"/>
                    <a:pt x="764" y="1701"/>
                    <a:pt x="756" y="1709"/>
                  </a:cubicBezTo>
                  <a:cubicBezTo>
                    <a:pt x="741" y="1724"/>
                    <a:pt x="734" y="1731"/>
                    <a:pt x="711" y="1746"/>
                  </a:cubicBezTo>
                  <a:lnTo>
                    <a:pt x="704" y="1754"/>
                  </a:lnTo>
                  <a:cubicBezTo>
                    <a:pt x="681" y="1768"/>
                    <a:pt x="681" y="1784"/>
                    <a:pt x="659" y="1798"/>
                  </a:cubicBezTo>
                  <a:cubicBezTo>
                    <a:pt x="651" y="1806"/>
                    <a:pt x="644" y="1806"/>
                    <a:pt x="629" y="1814"/>
                  </a:cubicBezTo>
                  <a:cubicBezTo>
                    <a:pt x="621" y="1814"/>
                    <a:pt x="621" y="1821"/>
                    <a:pt x="621" y="1828"/>
                  </a:cubicBezTo>
                  <a:cubicBezTo>
                    <a:pt x="614" y="1844"/>
                    <a:pt x="607" y="1851"/>
                    <a:pt x="599" y="1866"/>
                  </a:cubicBezTo>
                  <a:cubicBezTo>
                    <a:pt x="584" y="1888"/>
                    <a:pt x="577" y="1896"/>
                    <a:pt x="569" y="1911"/>
                  </a:cubicBezTo>
                  <a:cubicBezTo>
                    <a:pt x="554" y="1941"/>
                    <a:pt x="554" y="1956"/>
                    <a:pt x="532" y="1978"/>
                  </a:cubicBezTo>
                  <a:cubicBezTo>
                    <a:pt x="532" y="1986"/>
                    <a:pt x="524" y="1993"/>
                    <a:pt x="517" y="1993"/>
                  </a:cubicBezTo>
                  <a:cubicBezTo>
                    <a:pt x="509" y="2001"/>
                    <a:pt x="509" y="2008"/>
                    <a:pt x="502" y="2008"/>
                  </a:cubicBezTo>
                  <a:cubicBezTo>
                    <a:pt x="494" y="2008"/>
                    <a:pt x="494" y="2001"/>
                    <a:pt x="487" y="2001"/>
                  </a:cubicBezTo>
                  <a:cubicBezTo>
                    <a:pt x="479" y="2008"/>
                    <a:pt x="479" y="2008"/>
                    <a:pt x="472" y="2016"/>
                  </a:cubicBezTo>
                  <a:close/>
                  <a:moveTo>
                    <a:pt x="127" y="202"/>
                  </a:moveTo>
                  <a:lnTo>
                    <a:pt x="127" y="202"/>
                  </a:lnTo>
                  <a:cubicBezTo>
                    <a:pt x="157" y="195"/>
                    <a:pt x="180" y="187"/>
                    <a:pt x="209" y="187"/>
                  </a:cubicBezTo>
                  <a:cubicBezTo>
                    <a:pt x="232" y="180"/>
                    <a:pt x="239" y="172"/>
                    <a:pt x="262" y="165"/>
                  </a:cubicBezTo>
                  <a:cubicBezTo>
                    <a:pt x="277" y="165"/>
                    <a:pt x="284" y="157"/>
                    <a:pt x="292" y="157"/>
                  </a:cubicBezTo>
                  <a:cubicBezTo>
                    <a:pt x="307" y="157"/>
                    <a:pt x="322" y="165"/>
                    <a:pt x="337" y="165"/>
                  </a:cubicBezTo>
                  <a:cubicBezTo>
                    <a:pt x="352" y="165"/>
                    <a:pt x="359" y="165"/>
                    <a:pt x="374" y="165"/>
                  </a:cubicBezTo>
                  <a:cubicBezTo>
                    <a:pt x="389" y="165"/>
                    <a:pt x="397" y="172"/>
                    <a:pt x="412" y="172"/>
                  </a:cubicBezTo>
                  <a:cubicBezTo>
                    <a:pt x="419" y="172"/>
                    <a:pt x="419" y="165"/>
                    <a:pt x="427" y="165"/>
                  </a:cubicBezTo>
                  <a:cubicBezTo>
                    <a:pt x="442" y="157"/>
                    <a:pt x="457" y="157"/>
                    <a:pt x="472" y="150"/>
                  </a:cubicBezTo>
                  <a:cubicBezTo>
                    <a:pt x="517" y="135"/>
                    <a:pt x="539" y="127"/>
                    <a:pt x="584" y="127"/>
                  </a:cubicBezTo>
                  <a:cubicBezTo>
                    <a:pt x="621" y="127"/>
                    <a:pt x="637" y="150"/>
                    <a:pt x="667" y="165"/>
                  </a:cubicBezTo>
                  <a:cubicBezTo>
                    <a:pt x="697" y="180"/>
                    <a:pt x="719" y="180"/>
                    <a:pt x="741" y="202"/>
                  </a:cubicBezTo>
                  <a:cubicBezTo>
                    <a:pt x="749" y="195"/>
                    <a:pt x="749" y="195"/>
                    <a:pt x="756" y="187"/>
                  </a:cubicBezTo>
                  <a:cubicBezTo>
                    <a:pt x="756" y="187"/>
                    <a:pt x="749" y="180"/>
                    <a:pt x="756" y="180"/>
                  </a:cubicBezTo>
                  <a:cubicBezTo>
                    <a:pt x="756" y="165"/>
                    <a:pt x="771" y="165"/>
                    <a:pt x="779" y="157"/>
                  </a:cubicBezTo>
                  <a:cubicBezTo>
                    <a:pt x="794" y="142"/>
                    <a:pt x="809" y="135"/>
                    <a:pt x="824" y="120"/>
                  </a:cubicBezTo>
                  <a:cubicBezTo>
                    <a:pt x="839" y="105"/>
                    <a:pt x="839" y="97"/>
                    <a:pt x="854" y="90"/>
                  </a:cubicBezTo>
                  <a:cubicBezTo>
                    <a:pt x="861" y="90"/>
                    <a:pt x="876" y="97"/>
                    <a:pt x="891" y="97"/>
                  </a:cubicBezTo>
                  <a:cubicBezTo>
                    <a:pt x="906" y="97"/>
                    <a:pt x="906" y="75"/>
                    <a:pt x="921" y="60"/>
                  </a:cubicBezTo>
                  <a:cubicBezTo>
                    <a:pt x="929" y="60"/>
                    <a:pt x="936" y="52"/>
                    <a:pt x="944" y="45"/>
                  </a:cubicBezTo>
                  <a:cubicBezTo>
                    <a:pt x="951" y="37"/>
                    <a:pt x="959" y="30"/>
                    <a:pt x="966" y="22"/>
                  </a:cubicBezTo>
                  <a:cubicBezTo>
                    <a:pt x="989" y="15"/>
                    <a:pt x="1011" y="22"/>
                    <a:pt x="1041" y="15"/>
                  </a:cubicBezTo>
                  <a:cubicBezTo>
                    <a:pt x="1071" y="15"/>
                    <a:pt x="1086" y="0"/>
                    <a:pt x="1109" y="0"/>
                  </a:cubicBezTo>
                  <a:cubicBezTo>
                    <a:pt x="1131" y="0"/>
                    <a:pt x="1139" y="15"/>
                    <a:pt x="1146" y="30"/>
                  </a:cubicBezTo>
                  <a:cubicBezTo>
                    <a:pt x="1161" y="52"/>
                    <a:pt x="1176" y="67"/>
                    <a:pt x="1176" y="97"/>
                  </a:cubicBezTo>
                  <a:cubicBezTo>
                    <a:pt x="1176" y="120"/>
                    <a:pt x="1154" y="135"/>
                    <a:pt x="1146" y="157"/>
                  </a:cubicBezTo>
                  <a:cubicBezTo>
                    <a:pt x="1116" y="217"/>
                    <a:pt x="1086" y="247"/>
                    <a:pt x="1041" y="307"/>
                  </a:cubicBezTo>
                  <a:cubicBezTo>
                    <a:pt x="1049" y="307"/>
                    <a:pt x="1049" y="307"/>
                    <a:pt x="1056" y="307"/>
                  </a:cubicBezTo>
                  <a:cubicBezTo>
                    <a:pt x="1079" y="307"/>
                    <a:pt x="1079" y="285"/>
                    <a:pt x="1101" y="270"/>
                  </a:cubicBezTo>
                  <a:cubicBezTo>
                    <a:pt x="1109" y="262"/>
                    <a:pt x="1124" y="270"/>
                    <a:pt x="1139" y="270"/>
                  </a:cubicBezTo>
                  <a:cubicBezTo>
                    <a:pt x="1139" y="292"/>
                    <a:pt x="1124" y="337"/>
                    <a:pt x="1154" y="337"/>
                  </a:cubicBezTo>
                  <a:cubicBezTo>
                    <a:pt x="1214" y="337"/>
                    <a:pt x="1214" y="337"/>
                    <a:pt x="1214" y="337"/>
                  </a:cubicBezTo>
                  <a:cubicBezTo>
                    <a:pt x="1229" y="337"/>
                    <a:pt x="1236" y="330"/>
                    <a:pt x="1244" y="322"/>
                  </a:cubicBezTo>
                  <a:cubicBezTo>
                    <a:pt x="1259" y="307"/>
                    <a:pt x="1274" y="300"/>
                    <a:pt x="1289" y="292"/>
                  </a:cubicBezTo>
                  <a:cubicBezTo>
                    <a:pt x="1319" y="285"/>
                    <a:pt x="1333" y="277"/>
                    <a:pt x="1356" y="262"/>
                  </a:cubicBezTo>
                  <a:cubicBezTo>
                    <a:pt x="1356" y="262"/>
                    <a:pt x="1356" y="270"/>
                    <a:pt x="1363" y="277"/>
                  </a:cubicBezTo>
                  <a:lnTo>
                    <a:pt x="1363" y="277"/>
                  </a:lnTo>
                  <a:cubicBezTo>
                    <a:pt x="1356" y="300"/>
                    <a:pt x="1349" y="315"/>
                    <a:pt x="1349" y="337"/>
                  </a:cubicBezTo>
                  <a:cubicBezTo>
                    <a:pt x="1349" y="360"/>
                    <a:pt x="1363" y="367"/>
                    <a:pt x="1371" y="390"/>
                  </a:cubicBezTo>
                  <a:cubicBezTo>
                    <a:pt x="1371" y="405"/>
                    <a:pt x="1371" y="412"/>
                    <a:pt x="1378" y="427"/>
                  </a:cubicBezTo>
                  <a:cubicBezTo>
                    <a:pt x="1386" y="442"/>
                    <a:pt x="1401" y="442"/>
                    <a:pt x="1401" y="457"/>
                  </a:cubicBezTo>
                  <a:cubicBezTo>
                    <a:pt x="1401" y="480"/>
                    <a:pt x="1393" y="502"/>
                    <a:pt x="1386" y="525"/>
                  </a:cubicBezTo>
                  <a:cubicBezTo>
                    <a:pt x="1386" y="547"/>
                    <a:pt x="1386" y="547"/>
                    <a:pt x="1386" y="547"/>
                  </a:cubicBezTo>
                  <a:cubicBezTo>
                    <a:pt x="1416" y="547"/>
                    <a:pt x="1431" y="539"/>
                    <a:pt x="1461" y="539"/>
                  </a:cubicBezTo>
                  <a:cubicBezTo>
                    <a:pt x="1498" y="539"/>
                    <a:pt x="1528" y="539"/>
                    <a:pt x="1558" y="555"/>
                  </a:cubicBezTo>
                  <a:cubicBezTo>
                    <a:pt x="1581" y="562"/>
                    <a:pt x="1588" y="577"/>
                    <a:pt x="1611" y="577"/>
                  </a:cubicBezTo>
                  <a:cubicBezTo>
                    <a:pt x="1648" y="585"/>
                    <a:pt x="1686" y="569"/>
                    <a:pt x="1723" y="569"/>
                  </a:cubicBezTo>
                  <a:lnTo>
                    <a:pt x="1723" y="569"/>
                  </a:lnTo>
                  <a:cubicBezTo>
                    <a:pt x="1731" y="555"/>
                    <a:pt x="1738" y="539"/>
                    <a:pt x="1753" y="517"/>
                  </a:cubicBezTo>
                  <a:cubicBezTo>
                    <a:pt x="1753" y="502"/>
                    <a:pt x="1753" y="495"/>
                    <a:pt x="1768" y="480"/>
                  </a:cubicBezTo>
                  <a:cubicBezTo>
                    <a:pt x="1776" y="480"/>
                    <a:pt x="1776" y="487"/>
                    <a:pt x="1783" y="480"/>
                  </a:cubicBezTo>
                  <a:cubicBezTo>
                    <a:pt x="1791" y="480"/>
                    <a:pt x="1798" y="480"/>
                    <a:pt x="1806" y="480"/>
                  </a:cubicBezTo>
                  <a:cubicBezTo>
                    <a:pt x="1813" y="480"/>
                    <a:pt x="1813" y="495"/>
                    <a:pt x="1821" y="502"/>
                  </a:cubicBezTo>
                  <a:cubicBezTo>
                    <a:pt x="1828" y="509"/>
                    <a:pt x="1836" y="509"/>
                    <a:pt x="1843" y="509"/>
                  </a:cubicBezTo>
                  <a:cubicBezTo>
                    <a:pt x="1851" y="509"/>
                    <a:pt x="1851" y="502"/>
                    <a:pt x="1858" y="502"/>
                  </a:cubicBezTo>
                  <a:cubicBezTo>
                    <a:pt x="1866" y="487"/>
                    <a:pt x="1873" y="472"/>
                    <a:pt x="1880" y="465"/>
                  </a:cubicBezTo>
                  <a:cubicBezTo>
                    <a:pt x="1880" y="397"/>
                    <a:pt x="1880" y="397"/>
                    <a:pt x="1880" y="397"/>
                  </a:cubicBezTo>
                  <a:cubicBezTo>
                    <a:pt x="1880" y="390"/>
                    <a:pt x="1896" y="382"/>
                    <a:pt x="1896" y="375"/>
                  </a:cubicBezTo>
                  <a:cubicBezTo>
                    <a:pt x="1903" y="360"/>
                    <a:pt x="1903" y="352"/>
                    <a:pt x="1903" y="337"/>
                  </a:cubicBezTo>
                  <a:cubicBezTo>
                    <a:pt x="1910" y="352"/>
                    <a:pt x="1918" y="360"/>
                    <a:pt x="1933" y="367"/>
                  </a:cubicBezTo>
                  <a:cubicBezTo>
                    <a:pt x="1940" y="375"/>
                    <a:pt x="1948" y="390"/>
                    <a:pt x="1956" y="390"/>
                  </a:cubicBezTo>
                  <a:cubicBezTo>
                    <a:pt x="1978" y="390"/>
                    <a:pt x="1993" y="367"/>
                    <a:pt x="2008" y="352"/>
                  </a:cubicBezTo>
                  <a:cubicBezTo>
                    <a:pt x="2008" y="345"/>
                    <a:pt x="2008" y="345"/>
                    <a:pt x="2016" y="337"/>
                  </a:cubicBezTo>
                  <a:cubicBezTo>
                    <a:pt x="2023" y="337"/>
                    <a:pt x="2030" y="337"/>
                    <a:pt x="2038" y="330"/>
                  </a:cubicBezTo>
                  <a:cubicBezTo>
                    <a:pt x="2045" y="330"/>
                    <a:pt x="2053" y="330"/>
                    <a:pt x="2060" y="322"/>
                  </a:cubicBezTo>
                  <a:cubicBezTo>
                    <a:pt x="2075" y="322"/>
                    <a:pt x="2083" y="322"/>
                    <a:pt x="2090" y="315"/>
                  </a:cubicBezTo>
                  <a:cubicBezTo>
                    <a:pt x="2098" y="307"/>
                    <a:pt x="2090" y="292"/>
                    <a:pt x="2090" y="285"/>
                  </a:cubicBezTo>
                  <a:cubicBezTo>
                    <a:pt x="2113" y="285"/>
                    <a:pt x="2120" y="277"/>
                    <a:pt x="2143" y="270"/>
                  </a:cubicBezTo>
                  <a:cubicBezTo>
                    <a:pt x="2173" y="255"/>
                    <a:pt x="2195" y="255"/>
                    <a:pt x="2210" y="232"/>
                  </a:cubicBezTo>
                  <a:cubicBezTo>
                    <a:pt x="2210" y="232"/>
                    <a:pt x="2210" y="225"/>
                    <a:pt x="2210" y="217"/>
                  </a:cubicBezTo>
                  <a:cubicBezTo>
                    <a:pt x="2195" y="210"/>
                    <a:pt x="2180" y="210"/>
                    <a:pt x="2173" y="195"/>
                  </a:cubicBezTo>
                  <a:cubicBezTo>
                    <a:pt x="2165" y="180"/>
                    <a:pt x="2165" y="172"/>
                    <a:pt x="2158" y="157"/>
                  </a:cubicBezTo>
                  <a:cubicBezTo>
                    <a:pt x="2158" y="142"/>
                    <a:pt x="2150" y="135"/>
                    <a:pt x="2150" y="120"/>
                  </a:cubicBezTo>
                  <a:cubicBezTo>
                    <a:pt x="2150" y="112"/>
                    <a:pt x="2158" y="112"/>
                    <a:pt x="2158" y="112"/>
                  </a:cubicBezTo>
                  <a:cubicBezTo>
                    <a:pt x="2173" y="105"/>
                    <a:pt x="2180" y="97"/>
                    <a:pt x="2188" y="97"/>
                  </a:cubicBezTo>
                  <a:cubicBezTo>
                    <a:pt x="2218" y="97"/>
                    <a:pt x="2233" y="127"/>
                    <a:pt x="2263" y="127"/>
                  </a:cubicBezTo>
                  <a:cubicBezTo>
                    <a:pt x="2278" y="127"/>
                    <a:pt x="2285" y="120"/>
                    <a:pt x="2300" y="120"/>
                  </a:cubicBezTo>
                  <a:lnTo>
                    <a:pt x="2308" y="135"/>
                  </a:lnTo>
                  <a:lnTo>
                    <a:pt x="2308" y="135"/>
                  </a:lnTo>
                  <a:cubicBezTo>
                    <a:pt x="2308" y="157"/>
                    <a:pt x="2308" y="172"/>
                    <a:pt x="2315" y="195"/>
                  </a:cubicBezTo>
                  <a:cubicBezTo>
                    <a:pt x="2330" y="195"/>
                    <a:pt x="2338" y="195"/>
                    <a:pt x="2360" y="195"/>
                  </a:cubicBezTo>
                  <a:cubicBezTo>
                    <a:pt x="2353" y="202"/>
                    <a:pt x="2353" y="210"/>
                    <a:pt x="2353" y="225"/>
                  </a:cubicBezTo>
                  <a:cubicBezTo>
                    <a:pt x="2353" y="255"/>
                    <a:pt x="2360" y="285"/>
                    <a:pt x="2383" y="307"/>
                  </a:cubicBezTo>
                  <a:cubicBezTo>
                    <a:pt x="2390" y="300"/>
                    <a:pt x="2398" y="292"/>
                    <a:pt x="2398" y="285"/>
                  </a:cubicBezTo>
                  <a:cubicBezTo>
                    <a:pt x="2413" y="300"/>
                    <a:pt x="2435" y="307"/>
                    <a:pt x="2435" y="330"/>
                  </a:cubicBezTo>
                  <a:cubicBezTo>
                    <a:pt x="2435" y="345"/>
                    <a:pt x="2420" y="352"/>
                    <a:pt x="2420" y="367"/>
                  </a:cubicBezTo>
                  <a:cubicBezTo>
                    <a:pt x="2420" y="397"/>
                    <a:pt x="2465" y="405"/>
                    <a:pt x="2465" y="435"/>
                  </a:cubicBezTo>
                  <a:cubicBezTo>
                    <a:pt x="2465" y="442"/>
                    <a:pt x="2458" y="450"/>
                    <a:pt x="2458" y="465"/>
                  </a:cubicBezTo>
                  <a:cubicBezTo>
                    <a:pt x="2458" y="480"/>
                    <a:pt x="2465" y="487"/>
                    <a:pt x="2465" y="509"/>
                  </a:cubicBezTo>
                  <a:cubicBezTo>
                    <a:pt x="2465" y="525"/>
                    <a:pt x="2458" y="539"/>
                    <a:pt x="2458" y="555"/>
                  </a:cubicBezTo>
                  <a:cubicBezTo>
                    <a:pt x="2450" y="585"/>
                    <a:pt x="2465" y="599"/>
                    <a:pt x="2458" y="622"/>
                  </a:cubicBezTo>
                  <a:cubicBezTo>
                    <a:pt x="2450" y="637"/>
                    <a:pt x="2435" y="644"/>
                    <a:pt x="2428" y="652"/>
                  </a:cubicBezTo>
                  <a:cubicBezTo>
                    <a:pt x="2443" y="682"/>
                    <a:pt x="2458" y="704"/>
                    <a:pt x="2458" y="734"/>
                  </a:cubicBezTo>
                  <a:lnTo>
                    <a:pt x="2458" y="734"/>
                  </a:lnTo>
                  <a:cubicBezTo>
                    <a:pt x="2495" y="734"/>
                    <a:pt x="2518" y="734"/>
                    <a:pt x="2548" y="749"/>
                  </a:cubicBezTo>
                  <a:cubicBezTo>
                    <a:pt x="2555" y="742"/>
                    <a:pt x="2555" y="742"/>
                    <a:pt x="2563" y="742"/>
                  </a:cubicBezTo>
                  <a:cubicBezTo>
                    <a:pt x="2563" y="727"/>
                    <a:pt x="2563" y="719"/>
                    <a:pt x="2570" y="712"/>
                  </a:cubicBezTo>
                  <a:cubicBezTo>
                    <a:pt x="2585" y="712"/>
                    <a:pt x="2592" y="712"/>
                    <a:pt x="2600" y="712"/>
                  </a:cubicBezTo>
                  <a:cubicBezTo>
                    <a:pt x="2608" y="734"/>
                    <a:pt x="2615" y="749"/>
                    <a:pt x="2630" y="772"/>
                  </a:cubicBezTo>
                  <a:cubicBezTo>
                    <a:pt x="2638" y="794"/>
                    <a:pt x="2660" y="794"/>
                    <a:pt x="2668" y="817"/>
                  </a:cubicBezTo>
                  <a:cubicBezTo>
                    <a:pt x="2675" y="824"/>
                    <a:pt x="2675" y="839"/>
                    <a:pt x="2682" y="847"/>
                  </a:cubicBezTo>
                  <a:cubicBezTo>
                    <a:pt x="2682" y="847"/>
                    <a:pt x="2698" y="847"/>
                    <a:pt x="2705" y="847"/>
                  </a:cubicBezTo>
                  <a:cubicBezTo>
                    <a:pt x="2728" y="847"/>
                    <a:pt x="2742" y="862"/>
                    <a:pt x="2765" y="877"/>
                  </a:cubicBezTo>
                  <a:lnTo>
                    <a:pt x="2765" y="877"/>
                  </a:lnTo>
                  <a:cubicBezTo>
                    <a:pt x="2780" y="899"/>
                    <a:pt x="2787" y="907"/>
                    <a:pt x="2802" y="929"/>
                  </a:cubicBezTo>
                  <a:cubicBezTo>
                    <a:pt x="2802" y="944"/>
                    <a:pt x="2802" y="952"/>
                    <a:pt x="2810" y="967"/>
                  </a:cubicBezTo>
                  <a:cubicBezTo>
                    <a:pt x="2817" y="967"/>
                    <a:pt x="2817" y="967"/>
                    <a:pt x="2825" y="974"/>
                  </a:cubicBezTo>
                  <a:cubicBezTo>
                    <a:pt x="2832" y="989"/>
                    <a:pt x="2840" y="1012"/>
                    <a:pt x="2847" y="1019"/>
                  </a:cubicBezTo>
                  <a:lnTo>
                    <a:pt x="2847" y="1019"/>
                  </a:lnTo>
                  <a:cubicBezTo>
                    <a:pt x="2840" y="1026"/>
                    <a:pt x="2832" y="1026"/>
                    <a:pt x="2817" y="1034"/>
                  </a:cubicBezTo>
                  <a:cubicBezTo>
                    <a:pt x="2802" y="1042"/>
                    <a:pt x="2795" y="1049"/>
                    <a:pt x="2772" y="1049"/>
                  </a:cubicBezTo>
                  <a:cubicBezTo>
                    <a:pt x="2765" y="1049"/>
                    <a:pt x="2765" y="1042"/>
                    <a:pt x="2757" y="1034"/>
                  </a:cubicBezTo>
                  <a:cubicBezTo>
                    <a:pt x="2750" y="1072"/>
                    <a:pt x="2742" y="1094"/>
                    <a:pt x="2742" y="1132"/>
                  </a:cubicBezTo>
                  <a:cubicBezTo>
                    <a:pt x="2735" y="1162"/>
                    <a:pt x="2735" y="1176"/>
                    <a:pt x="2728" y="1199"/>
                  </a:cubicBezTo>
                  <a:cubicBezTo>
                    <a:pt x="2720" y="1214"/>
                    <a:pt x="2720" y="1229"/>
                    <a:pt x="2705" y="1251"/>
                  </a:cubicBezTo>
                  <a:cubicBezTo>
                    <a:pt x="2690" y="1296"/>
                    <a:pt x="2668" y="1311"/>
                    <a:pt x="2645" y="1356"/>
                  </a:cubicBezTo>
                  <a:cubicBezTo>
                    <a:pt x="2622" y="1379"/>
                    <a:pt x="2615" y="1394"/>
                    <a:pt x="2600" y="1416"/>
                  </a:cubicBezTo>
                  <a:cubicBezTo>
                    <a:pt x="2585" y="1431"/>
                    <a:pt x="2578" y="1439"/>
                    <a:pt x="2570" y="1461"/>
                  </a:cubicBezTo>
                  <a:cubicBezTo>
                    <a:pt x="2608" y="1566"/>
                    <a:pt x="2608" y="1566"/>
                    <a:pt x="2608" y="1566"/>
                  </a:cubicBezTo>
                  <a:cubicBezTo>
                    <a:pt x="2585" y="1604"/>
                    <a:pt x="2585" y="1604"/>
                    <a:pt x="2585" y="1604"/>
                  </a:cubicBezTo>
                  <a:cubicBezTo>
                    <a:pt x="2608" y="1611"/>
                    <a:pt x="2622" y="1619"/>
                    <a:pt x="2645" y="1619"/>
                  </a:cubicBezTo>
                  <a:cubicBezTo>
                    <a:pt x="2668" y="1619"/>
                    <a:pt x="2682" y="1619"/>
                    <a:pt x="2705" y="1626"/>
                  </a:cubicBezTo>
                  <a:cubicBezTo>
                    <a:pt x="2712" y="1634"/>
                    <a:pt x="2712" y="1649"/>
                    <a:pt x="2720" y="1649"/>
                  </a:cubicBezTo>
                  <a:cubicBezTo>
                    <a:pt x="2735" y="1656"/>
                    <a:pt x="2750" y="1664"/>
                    <a:pt x="2765" y="1671"/>
                  </a:cubicBezTo>
                  <a:cubicBezTo>
                    <a:pt x="2787" y="1686"/>
                    <a:pt x="2802" y="1701"/>
                    <a:pt x="2825" y="1709"/>
                  </a:cubicBezTo>
                  <a:cubicBezTo>
                    <a:pt x="2862" y="1724"/>
                    <a:pt x="2877" y="1731"/>
                    <a:pt x="2915" y="1738"/>
                  </a:cubicBezTo>
                  <a:cubicBezTo>
                    <a:pt x="2945" y="1754"/>
                    <a:pt x="2967" y="1754"/>
                    <a:pt x="2990" y="1776"/>
                  </a:cubicBezTo>
                  <a:cubicBezTo>
                    <a:pt x="2997" y="1791"/>
                    <a:pt x="2997" y="1798"/>
                    <a:pt x="3005" y="1806"/>
                  </a:cubicBezTo>
                  <a:cubicBezTo>
                    <a:pt x="3012" y="1828"/>
                    <a:pt x="3020" y="1844"/>
                    <a:pt x="3020" y="1866"/>
                  </a:cubicBezTo>
                  <a:cubicBezTo>
                    <a:pt x="3020" y="1896"/>
                    <a:pt x="3020" y="1911"/>
                    <a:pt x="3012" y="1933"/>
                  </a:cubicBezTo>
                  <a:cubicBezTo>
                    <a:pt x="3005" y="1948"/>
                    <a:pt x="2990" y="1948"/>
                    <a:pt x="2990" y="1956"/>
                  </a:cubicBezTo>
                  <a:cubicBezTo>
                    <a:pt x="2982" y="1963"/>
                    <a:pt x="2982" y="1971"/>
                    <a:pt x="2982" y="1986"/>
                  </a:cubicBezTo>
                  <a:cubicBezTo>
                    <a:pt x="2982" y="2016"/>
                    <a:pt x="2990" y="2031"/>
                    <a:pt x="3005" y="2061"/>
                  </a:cubicBezTo>
                  <a:cubicBezTo>
                    <a:pt x="2975" y="2076"/>
                    <a:pt x="2952" y="2083"/>
                    <a:pt x="2915" y="2083"/>
                  </a:cubicBezTo>
                  <a:cubicBezTo>
                    <a:pt x="2907" y="2083"/>
                    <a:pt x="2907" y="2083"/>
                    <a:pt x="2900" y="2076"/>
                  </a:cubicBezTo>
                  <a:cubicBezTo>
                    <a:pt x="2907" y="2061"/>
                    <a:pt x="2922" y="2053"/>
                    <a:pt x="2922" y="2038"/>
                  </a:cubicBezTo>
                  <a:cubicBezTo>
                    <a:pt x="2870" y="2031"/>
                    <a:pt x="2840" y="2023"/>
                    <a:pt x="2787" y="2023"/>
                  </a:cubicBezTo>
                  <a:cubicBezTo>
                    <a:pt x="2780" y="2023"/>
                    <a:pt x="2772" y="2031"/>
                    <a:pt x="2765" y="2031"/>
                  </a:cubicBezTo>
                  <a:cubicBezTo>
                    <a:pt x="2772" y="2016"/>
                    <a:pt x="2772" y="2008"/>
                    <a:pt x="2765" y="1993"/>
                  </a:cubicBezTo>
                  <a:cubicBezTo>
                    <a:pt x="2705" y="2016"/>
                    <a:pt x="2690" y="2076"/>
                    <a:pt x="2630" y="2091"/>
                  </a:cubicBezTo>
                  <a:cubicBezTo>
                    <a:pt x="2622" y="2068"/>
                    <a:pt x="2622" y="2068"/>
                    <a:pt x="2622" y="2068"/>
                  </a:cubicBezTo>
                  <a:cubicBezTo>
                    <a:pt x="2608" y="2076"/>
                    <a:pt x="2600" y="2076"/>
                    <a:pt x="2585" y="2091"/>
                  </a:cubicBezTo>
                  <a:cubicBezTo>
                    <a:pt x="2578" y="2098"/>
                    <a:pt x="2578" y="2113"/>
                    <a:pt x="2570" y="2113"/>
                  </a:cubicBezTo>
                  <a:cubicBezTo>
                    <a:pt x="2548" y="2121"/>
                    <a:pt x="2540" y="2113"/>
                    <a:pt x="2518" y="2113"/>
                  </a:cubicBezTo>
                  <a:cubicBezTo>
                    <a:pt x="2480" y="2113"/>
                    <a:pt x="2473" y="2136"/>
                    <a:pt x="2443" y="2151"/>
                  </a:cubicBezTo>
                  <a:cubicBezTo>
                    <a:pt x="2428" y="2158"/>
                    <a:pt x="2420" y="2166"/>
                    <a:pt x="2405" y="2173"/>
                  </a:cubicBezTo>
                  <a:cubicBezTo>
                    <a:pt x="2383" y="2166"/>
                    <a:pt x="2383" y="2166"/>
                    <a:pt x="2383" y="2166"/>
                  </a:cubicBezTo>
                  <a:cubicBezTo>
                    <a:pt x="2368" y="2181"/>
                    <a:pt x="2360" y="2188"/>
                    <a:pt x="2360" y="2203"/>
                  </a:cubicBezTo>
                  <a:cubicBezTo>
                    <a:pt x="2353" y="2218"/>
                    <a:pt x="2360" y="2233"/>
                    <a:pt x="2353" y="2241"/>
                  </a:cubicBezTo>
                  <a:cubicBezTo>
                    <a:pt x="2345" y="2263"/>
                    <a:pt x="2330" y="2271"/>
                    <a:pt x="2323" y="2293"/>
                  </a:cubicBezTo>
                  <a:cubicBezTo>
                    <a:pt x="2323" y="2301"/>
                    <a:pt x="2323" y="2315"/>
                    <a:pt x="2315" y="2315"/>
                  </a:cubicBezTo>
                  <a:cubicBezTo>
                    <a:pt x="2308" y="2323"/>
                    <a:pt x="2300" y="2331"/>
                    <a:pt x="2285" y="2331"/>
                  </a:cubicBezTo>
                  <a:cubicBezTo>
                    <a:pt x="2278" y="2331"/>
                    <a:pt x="2270" y="2315"/>
                    <a:pt x="2263" y="2315"/>
                  </a:cubicBezTo>
                  <a:cubicBezTo>
                    <a:pt x="2255" y="2315"/>
                    <a:pt x="2248" y="2323"/>
                    <a:pt x="2240" y="2323"/>
                  </a:cubicBezTo>
                  <a:cubicBezTo>
                    <a:pt x="2240" y="2345"/>
                    <a:pt x="2240" y="2345"/>
                    <a:pt x="2240" y="2345"/>
                  </a:cubicBezTo>
                  <a:cubicBezTo>
                    <a:pt x="2240" y="2361"/>
                    <a:pt x="2255" y="2368"/>
                    <a:pt x="2263" y="2383"/>
                  </a:cubicBezTo>
                  <a:cubicBezTo>
                    <a:pt x="2278" y="2420"/>
                    <a:pt x="2278" y="2435"/>
                    <a:pt x="2285" y="2473"/>
                  </a:cubicBezTo>
                  <a:cubicBezTo>
                    <a:pt x="2278" y="2473"/>
                    <a:pt x="2278" y="2480"/>
                    <a:pt x="2270" y="2480"/>
                  </a:cubicBezTo>
                  <a:cubicBezTo>
                    <a:pt x="2263" y="2480"/>
                    <a:pt x="2255" y="2473"/>
                    <a:pt x="2248" y="2473"/>
                  </a:cubicBezTo>
                  <a:cubicBezTo>
                    <a:pt x="2240" y="2495"/>
                    <a:pt x="2233" y="2510"/>
                    <a:pt x="2210" y="2533"/>
                  </a:cubicBezTo>
                  <a:cubicBezTo>
                    <a:pt x="2203" y="2540"/>
                    <a:pt x="2203" y="2555"/>
                    <a:pt x="2188" y="2563"/>
                  </a:cubicBezTo>
                  <a:cubicBezTo>
                    <a:pt x="2180" y="2563"/>
                    <a:pt x="2165" y="2555"/>
                    <a:pt x="2150" y="2563"/>
                  </a:cubicBezTo>
                  <a:cubicBezTo>
                    <a:pt x="2143" y="2570"/>
                    <a:pt x="2143" y="2578"/>
                    <a:pt x="2135" y="2585"/>
                  </a:cubicBezTo>
                  <a:cubicBezTo>
                    <a:pt x="2128" y="2593"/>
                    <a:pt x="2128" y="2593"/>
                    <a:pt x="2120" y="2593"/>
                  </a:cubicBezTo>
                  <a:cubicBezTo>
                    <a:pt x="2090" y="2615"/>
                    <a:pt x="2090" y="2645"/>
                    <a:pt x="2075" y="2675"/>
                  </a:cubicBezTo>
                  <a:cubicBezTo>
                    <a:pt x="2045" y="2705"/>
                    <a:pt x="2038" y="2728"/>
                    <a:pt x="2023" y="2773"/>
                  </a:cubicBezTo>
                  <a:cubicBezTo>
                    <a:pt x="2016" y="2795"/>
                    <a:pt x="2000" y="2810"/>
                    <a:pt x="1993" y="2833"/>
                  </a:cubicBezTo>
                  <a:cubicBezTo>
                    <a:pt x="1978" y="2855"/>
                    <a:pt x="1978" y="2870"/>
                    <a:pt x="1970" y="2893"/>
                  </a:cubicBezTo>
                  <a:cubicBezTo>
                    <a:pt x="1963" y="2908"/>
                    <a:pt x="1956" y="2915"/>
                    <a:pt x="1948" y="2930"/>
                  </a:cubicBezTo>
                  <a:cubicBezTo>
                    <a:pt x="1933" y="2967"/>
                    <a:pt x="1926" y="2990"/>
                    <a:pt x="1918" y="3020"/>
                  </a:cubicBezTo>
                  <a:cubicBezTo>
                    <a:pt x="1903" y="3057"/>
                    <a:pt x="1880" y="3080"/>
                    <a:pt x="1843" y="3095"/>
                  </a:cubicBezTo>
                  <a:cubicBezTo>
                    <a:pt x="1836" y="3102"/>
                    <a:pt x="1821" y="3110"/>
                    <a:pt x="1806" y="3117"/>
                  </a:cubicBezTo>
                  <a:cubicBezTo>
                    <a:pt x="1798" y="3125"/>
                    <a:pt x="1783" y="3132"/>
                    <a:pt x="1776" y="3140"/>
                  </a:cubicBezTo>
                  <a:cubicBezTo>
                    <a:pt x="1768" y="3147"/>
                    <a:pt x="1768" y="3162"/>
                    <a:pt x="1761" y="3170"/>
                  </a:cubicBezTo>
                  <a:cubicBezTo>
                    <a:pt x="1738" y="3185"/>
                    <a:pt x="1723" y="3155"/>
                    <a:pt x="1701" y="3147"/>
                  </a:cubicBezTo>
                  <a:cubicBezTo>
                    <a:pt x="1678" y="3140"/>
                    <a:pt x="1671" y="3140"/>
                    <a:pt x="1648" y="3132"/>
                  </a:cubicBezTo>
                  <a:cubicBezTo>
                    <a:pt x="1596" y="3117"/>
                    <a:pt x="1566" y="3117"/>
                    <a:pt x="1513" y="3102"/>
                  </a:cubicBezTo>
                  <a:cubicBezTo>
                    <a:pt x="1446" y="3087"/>
                    <a:pt x="1416" y="3073"/>
                    <a:pt x="1349" y="3043"/>
                  </a:cubicBezTo>
                  <a:cubicBezTo>
                    <a:pt x="1319" y="3035"/>
                    <a:pt x="1289" y="3020"/>
                    <a:pt x="1281" y="2990"/>
                  </a:cubicBezTo>
                  <a:cubicBezTo>
                    <a:pt x="1281" y="2967"/>
                    <a:pt x="1289" y="2953"/>
                    <a:pt x="1274" y="2937"/>
                  </a:cubicBezTo>
                  <a:cubicBezTo>
                    <a:pt x="1266" y="2930"/>
                    <a:pt x="1259" y="2937"/>
                    <a:pt x="1251" y="2930"/>
                  </a:cubicBezTo>
                  <a:cubicBezTo>
                    <a:pt x="1244" y="2930"/>
                    <a:pt x="1244" y="2923"/>
                    <a:pt x="1236" y="2923"/>
                  </a:cubicBezTo>
                  <a:cubicBezTo>
                    <a:pt x="1244" y="2900"/>
                    <a:pt x="1236" y="2885"/>
                    <a:pt x="1244" y="2863"/>
                  </a:cubicBezTo>
                  <a:cubicBezTo>
                    <a:pt x="1266" y="2863"/>
                    <a:pt x="1289" y="2863"/>
                    <a:pt x="1311" y="2848"/>
                  </a:cubicBezTo>
                  <a:cubicBezTo>
                    <a:pt x="1281" y="2810"/>
                    <a:pt x="1244" y="2803"/>
                    <a:pt x="1199" y="2788"/>
                  </a:cubicBezTo>
                  <a:cubicBezTo>
                    <a:pt x="1176" y="2773"/>
                    <a:pt x="1161" y="2765"/>
                    <a:pt x="1139" y="2750"/>
                  </a:cubicBezTo>
                  <a:cubicBezTo>
                    <a:pt x="1101" y="2728"/>
                    <a:pt x="1086" y="2713"/>
                    <a:pt x="1049" y="2690"/>
                  </a:cubicBezTo>
                  <a:cubicBezTo>
                    <a:pt x="1034" y="2683"/>
                    <a:pt x="1019" y="2675"/>
                    <a:pt x="1011" y="2660"/>
                  </a:cubicBezTo>
                  <a:cubicBezTo>
                    <a:pt x="1004" y="2638"/>
                    <a:pt x="1004" y="2623"/>
                    <a:pt x="1004" y="2600"/>
                  </a:cubicBezTo>
                  <a:cubicBezTo>
                    <a:pt x="981" y="2600"/>
                    <a:pt x="981" y="2600"/>
                    <a:pt x="981" y="2600"/>
                  </a:cubicBezTo>
                  <a:cubicBezTo>
                    <a:pt x="959" y="2600"/>
                    <a:pt x="951" y="2608"/>
                    <a:pt x="929" y="2615"/>
                  </a:cubicBezTo>
                  <a:cubicBezTo>
                    <a:pt x="929" y="2608"/>
                    <a:pt x="921" y="2600"/>
                    <a:pt x="921" y="2593"/>
                  </a:cubicBezTo>
                  <a:cubicBezTo>
                    <a:pt x="921" y="2563"/>
                    <a:pt x="929" y="2548"/>
                    <a:pt x="936" y="2518"/>
                  </a:cubicBezTo>
                  <a:cubicBezTo>
                    <a:pt x="936" y="2510"/>
                    <a:pt x="944" y="2503"/>
                    <a:pt x="944" y="2495"/>
                  </a:cubicBezTo>
                  <a:cubicBezTo>
                    <a:pt x="944" y="2473"/>
                    <a:pt x="921" y="2465"/>
                    <a:pt x="921" y="2443"/>
                  </a:cubicBezTo>
                  <a:cubicBezTo>
                    <a:pt x="921" y="2405"/>
                    <a:pt x="944" y="2383"/>
                    <a:pt x="959" y="2345"/>
                  </a:cubicBezTo>
                  <a:cubicBezTo>
                    <a:pt x="974" y="2301"/>
                    <a:pt x="989" y="2263"/>
                    <a:pt x="1034" y="2248"/>
                  </a:cubicBezTo>
                  <a:cubicBezTo>
                    <a:pt x="1026" y="2233"/>
                    <a:pt x="1019" y="2218"/>
                    <a:pt x="1019" y="2203"/>
                  </a:cubicBezTo>
                  <a:cubicBezTo>
                    <a:pt x="1019" y="2196"/>
                    <a:pt x="1019" y="2196"/>
                    <a:pt x="1019" y="2196"/>
                  </a:cubicBezTo>
                  <a:cubicBezTo>
                    <a:pt x="1019" y="2181"/>
                    <a:pt x="1026" y="2181"/>
                    <a:pt x="1026" y="2166"/>
                  </a:cubicBezTo>
                  <a:cubicBezTo>
                    <a:pt x="1026" y="2136"/>
                    <a:pt x="996" y="2121"/>
                    <a:pt x="966" y="2106"/>
                  </a:cubicBezTo>
                  <a:cubicBezTo>
                    <a:pt x="959" y="2106"/>
                    <a:pt x="959" y="2091"/>
                    <a:pt x="944" y="2083"/>
                  </a:cubicBezTo>
                  <a:cubicBezTo>
                    <a:pt x="929" y="2083"/>
                    <a:pt x="921" y="2076"/>
                    <a:pt x="914" y="2068"/>
                  </a:cubicBezTo>
                  <a:cubicBezTo>
                    <a:pt x="929" y="2038"/>
                    <a:pt x="959" y="2038"/>
                    <a:pt x="996" y="2023"/>
                  </a:cubicBezTo>
                  <a:cubicBezTo>
                    <a:pt x="1011" y="2016"/>
                    <a:pt x="1026" y="2008"/>
                    <a:pt x="1041" y="1993"/>
                  </a:cubicBezTo>
                  <a:cubicBezTo>
                    <a:pt x="1064" y="1986"/>
                    <a:pt x="1079" y="1978"/>
                    <a:pt x="1094" y="1963"/>
                  </a:cubicBezTo>
                  <a:cubicBezTo>
                    <a:pt x="1131" y="1941"/>
                    <a:pt x="1154" y="1926"/>
                    <a:pt x="1176" y="1896"/>
                  </a:cubicBezTo>
                  <a:cubicBezTo>
                    <a:pt x="1199" y="1866"/>
                    <a:pt x="1221" y="1851"/>
                    <a:pt x="1236" y="1821"/>
                  </a:cubicBezTo>
                  <a:cubicBezTo>
                    <a:pt x="1251" y="1798"/>
                    <a:pt x="1251" y="1791"/>
                    <a:pt x="1266" y="1768"/>
                  </a:cubicBezTo>
                  <a:cubicBezTo>
                    <a:pt x="1281" y="1746"/>
                    <a:pt x="1296" y="1738"/>
                    <a:pt x="1311" y="1709"/>
                  </a:cubicBezTo>
                  <a:cubicBezTo>
                    <a:pt x="1326" y="1671"/>
                    <a:pt x="1333" y="1649"/>
                    <a:pt x="1333" y="1611"/>
                  </a:cubicBezTo>
                  <a:cubicBezTo>
                    <a:pt x="1333" y="1596"/>
                    <a:pt x="1326" y="1581"/>
                    <a:pt x="1311" y="1566"/>
                  </a:cubicBezTo>
                  <a:cubicBezTo>
                    <a:pt x="1311" y="1559"/>
                    <a:pt x="1304" y="1566"/>
                    <a:pt x="1304" y="1559"/>
                  </a:cubicBezTo>
                  <a:cubicBezTo>
                    <a:pt x="1304" y="1544"/>
                    <a:pt x="1304" y="1536"/>
                    <a:pt x="1296" y="1521"/>
                  </a:cubicBezTo>
                  <a:cubicBezTo>
                    <a:pt x="1289" y="1506"/>
                    <a:pt x="1274" y="1506"/>
                    <a:pt x="1259" y="1499"/>
                  </a:cubicBezTo>
                  <a:cubicBezTo>
                    <a:pt x="1244" y="1499"/>
                    <a:pt x="1236" y="1491"/>
                    <a:pt x="1221" y="1491"/>
                  </a:cubicBezTo>
                  <a:cubicBezTo>
                    <a:pt x="1191" y="1499"/>
                    <a:pt x="1176" y="1506"/>
                    <a:pt x="1139" y="1514"/>
                  </a:cubicBezTo>
                  <a:cubicBezTo>
                    <a:pt x="1124" y="1514"/>
                    <a:pt x="1109" y="1514"/>
                    <a:pt x="1094" y="1529"/>
                  </a:cubicBezTo>
                  <a:cubicBezTo>
                    <a:pt x="1071" y="1536"/>
                    <a:pt x="1056" y="1544"/>
                    <a:pt x="1026" y="1551"/>
                  </a:cubicBezTo>
                  <a:cubicBezTo>
                    <a:pt x="1004" y="1559"/>
                    <a:pt x="989" y="1574"/>
                    <a:pt x="959" y="1574"/>
                  </a:cubicBezTo>
                  <a:cubicBezTo>
                    <a:pt x="921" y="1574"/>
                    <a:pt x="899" y="1566"/>
                    <a:pt x="869" y="1559"/>
                  </a:cubicBezTo>
                  <a:cubicBezTo>
                    <a:pt x="839" y="1559"/>
                    <a:pt x="824" y="1551"/>
                    <a:pt x="801" y="1544"/>
                  </a:cubicBezTo>
                  <a:lnTo>
                    <a:pt x="794" y="1536"/>
                  </a:lnTo>
                  <a:cubicBezTo>
                    <a:pt x="779" y="1529"/>
                    <a:pt x="771" y="1536"/>
                    <a:pt x="764" y="1529"/>
                  </a:cubicBezTo>
                  <a:cubicBezTo>
                    <a:pt x="756" y="1529"/>
                    <a:pt x="756" y="1521"/>
                    <a:pt x="749" y="1514"/>
                  </a:cubicBezTo>
                  <a:cubicBezTo>
                    <a:pt x="741" y="1514"/>
                    <a:pt x="734" y="1506"/>
                    <a:pt x="727" y="1506"/>
                  </a:cubicBezTo>
                  <a:cubicBezTo>
                    <a:pt x="674" y="1476"/>
                    <a:pt x="659" y="1431"/>
                    <a:pt x="599" y="1416"/>
                  </a:cubicBezTo>
                  <a:cubicBezTo>
                    <a:pt x="577" y="1401"/>
                    <a:pt x="562" y="1401"/>
                    <a:pt x="539" y="1394"/>
                  </a:cubicBezTo>
                  <a:cubicBezTo>
                    <a:pt x="524" y="1386"/>
                    <a:pt x="509" y="1386"/>
                    <a:pt x="502" y="1379"/>
                  </a:cubicBezTo>
                  <a:cubicBezTo>
                    <a:pt x="494" y="1371"/>
                    <a:pt x="487" y="1356"/>
                    <a:pt x="472" y="1356"/>
                  </a:cubicBezTo>
                  <a:cubicBezTo>
                    <a:pt x="449" y="1356"/>
                    <a:pt x="434" y="1379"/>
                    <a:pt x="412" y="1379"/>
                  </a:cubicBezTo>
                  <a:cubicBezTo>
                    <a:pt x="382" y="1386"/>
                    <a:pt x="359" y="1379"/>
                    <a:pt x="329" y="1379"/>
                  </a:cubicBezTo>
                  <a:cubicBezTo>
                    <a:pt x="299" y="1379"/>
                    <a:pt x="277" y="1386"/>
                    <a:pt x="239" y="1394"/>
                  </a:cubicBezTo>
                  <a:cubicBezTo>
                    <a:pt x="232" y="1401"/>
                    <a:pt x="217" y="1409"/>
                    <a:pt x="202" y="1416"/>
                  </a:cubicBezTo>
                  <a:cubicBezTo>
                    <a:pt x="194" y="1416"/>
                    <a:pt x="194" y="1424"/>
                    <a:pt x="187" y="1424"/>
                  </a:cubicBezTo>
                  <a:cubicBezTo>
                    <a:pt x="172" y="1424"/>
                    <a:pt x="172" y="1416"/>
                    <a:pt x="157" y="1416"/>
                  </a:cubicBezTo>
                  <a:cubicBezTo>
                    <a:pt x="127" y="1416"/>
                    <a:pt x="112" y="1431"/>
                    <a:pt x="90" y="1446"/>
                  </a:cubicBezTo>
                  <a:cubicBezTo>
                    <a:pt x="90" y="1446"/>
                    <a:pt x="82" y="1446"/>
                    <a:pt x="82" y="1454"/>
                  </a:cubicBezTo>
                  <a:lnTo>
                    <a:pt x="82" y="1454"/>
                  </a:lnTo>
                  <a:cubicBezTo>
                    <a:pt x="74" y="1439"/>
                    <a:pt x="74" y="1431"/>
                    <a:pt x="74" y="1416"/>
                  </a:cubicBezTo>
                  <a:cubicBezTo>
                    <a:pt x="74" y="1401"/>
                    <a:pt x="82" y="1394"/>
                    <a:pt x="82" y="1379"/>
                  </a:cubicBezTo>
                  <a:cubicBezTo>
                    <a:pt x="82" y="1371"/>
                    <a:pt x="67" y="1364"/>
                    <a:pt x="67" y="1356"/>
                  </a:cubicBezTo>
                  <a:cubicBezTo>
                    <a:pt x="60" y="1349"/>
                    <a:pt x="52" y="1341"/>
                    <a:pt x="52" y="1334"/>
                  </a:cubicBezTo>
                  <a:cubicBezTo>
                    <a:pt x="37" y="1319"/>
                    <a:pt x="30" y="1319"/>
                    <a:pt x="15" y="1304"/>
                  </a:cubicBezTo>
                  <a:cubicBezTo>
                    <a:pt x="7" y="1304"/>
                    <a:pt x="0" y="1304"/>
                    <a:pt x="0" y="1296"/>
                  </a:cubicBezTo>
                  <a:cubicBezTo>
                    <a:pt x="0" y="1266"/>
                    <a:pt x="0" y="1251"/>
                    <a:pt x="15" y="1221"/>
                  </a:cubicBezTo>
                  <a:cubicBezTo>
                    <a:pt x="15" y="1206"/>
                    <a:pt x="30" y="1199"/>
                    <a:pt x="30" y="1184"/>
                  </a:cubicBezTo>
                  <a:cubicBezTo>
                    <a:pt x="30" y="1162"/>
                    <a:pt x="7" y="1154"/>
                    <a:pt x="7" y="1132"/>
                  </a:cubicBezTo>
                  <a:cubicBezTo>
                    <a:pt x="7" y="1116"/>
                    <a:pt x="15" y="1102"/>
                    <a:pt x="15" y="1086"/>
                  </a:cubicBezTo>
                  <a:cubicBezTo>
                    <a:pt x="15" y="1072"/>
                    <a:pt x="15" y="1064"/>
                    <a:pt x="15" y="1049"/>
                  </a:cubicBezTo>
                  <a:cubicBezTo>
                    <a:pt x="15" y="1034"/>
                    <a:pt x="22" y="1034"/>
                    <a:pt x="22" y="1019"/>
                  </a:cubicBezTo>
                  <a:cubicBezTo>
                    <a:pt x="22" y="1012"/>
                    <a:pt x="22" y="1004"/>
                    <a:pt x="22" y="997"/>
                  </a:cubicBezTo>
                  <a:cubicBezTo>
                    <a:pt x="30" y="974"/>
                    <a:pt x="44" y="959"/>
                    <a:pt x="60" y="944"/>
                  </a:cubicBezTo>
                  <a:cubicBezTo>
                    <a:pt x="74" y="937"/>
                    <a:pt x="90" y="937"/>
                    <a:pt x="97" y="922"/>
                  </a:cubicBezTo>
                  <a:cubicBezTo>
                    <a:pt x="112" y="892"/>
                    <a:pt x="112" y="869"/>
                    <a:pt x="134" y="854"/>
                  </a:cubicBezTo>
                  <a:cubicBezTo>
                    <a:pt x="150" y="847"/>
                    <a:pt x="157" y="839"/>
                    <a:pt x="172" y="832"/>
                  </a:cubicBezTo>
                  <a:cubicBezTo>
                    <a:pt x="172" y="794"/>
                    <a:pt x="172" y="794"/>
                    <a:pt x="172" y="794"/>
                  </a:cubicBezTo>
                  <a:cubicBezTo>
                    <a:pt x="142" y="794"/>
                    <a:pt x="142" y="794"/>
                    <a:pt x="142" y="794"/>
                  </a:cubicBezTo>
                  <a:cubicBezTo>
                    <a:pt x="142" y="787"/>
                    <a:pt x="134" y="779"/>
                    <a:pt x="134" y="772"/>
                  </a:cubicBezTo>
                  <a:cubicBezTo>
                    <a:pt x="134" y="757"/>
                    <a:pt x="150" y="757"/>
                    <a:pt x="157" y="749"/>
                  </a:cubicBezTo>
                  <a:cubicBezTo>
                    <a:pt x="164" y="742"/>
                    <a:pt x="172" y="734"/>
                    <a:pt x="180" y="727"/>
                  </a:cubicBezTo>
                  <a:lnTo>
                    <a:pt x="180" y="727"/>
                  </a:lnTo>
                  <a:cubicBezTo>
                    <a:pt x="187" y="734"/>
                    <a:pt x="187" y="742"/>
                    <a:pt x="202" y="749"/>
                  </a:cubicBezTo>
                  <a:cubicBezTo>
                    <a:pt x="217" y="742"/>
                    <a:pt x="224" y="727"/>
                    <a:pt x="239" y="719"/>
                  </a:cubicBezTo>
                  <a:cubicBezTo>
                    <a:pt x="239" y="719"/>
                    <a:pt x="247" y="719"/>
                    <a:pt x="247" y="712"/>
                  </a:cubicBezTo>
                  <a:cubicBezTo>
                    <a:pt x="262" y="704"/>
                    <a:pt x="269" y="689"/>
                    <a:pt x="277" y="674"/>
                  </a:cubicBezTo>
                  <a:lnTo>
                    <a:pt x="284" y="667"/>
                  </a:lnTo>
                  <a:cubicBezTo>
                    <a:pt x="284" y="637"/>
                    <a:pt x="269" y="622"/>
                    <a:pt x="269" y="592"/>
                  </a:cubicBezTo>
                  <a:cubicBezTo>
                    <a:pt x="269" y="577"/>
                    <a:pt x="269" y="562"/>
                    <a:pt x="262" y="555"/>
                  </a:cubicBezTo>
                  <a:cubicBezTo>
                    <a:pt x="254" y="539"/>
                    <a:pt x="239" y="532"/>
                    <a:pt x="239" y="517"/>
                  </a:cubicBezTo>
                  <a:cubicBezTo>
                    <a:pt x="239" y="472"/>
                    <a:pt x="239" y="472"/>
                    <a:pt x="239" y="472"/>
                  </a:cubicBezTo>
                  <a:cubicBezTo>
                    <a:pt x="239" y="465"/>
                    <a:pt x="247" y="465"/>
                    <a:pt x="247" y="457"/>
                  </a:cubicBezTo>
                  <a:cubicBezTo>
                    <a:pt x="239" y="442"/>
                    <a:pt x="217" y="450"/>
                    <a:pt x="209" y="442"/>
                  </a:cubicBezTo>
                  <a:cubicBezTo>
                    <a:pt x="202" y="435"/>
                    <a:pt x="202" y="427"/>
                    <a:pt x="202" y="420"/>
                  </a:cubicBezTo>
                  <a:cubicBezTo>
                    <a:pt x="194" y="390"/>
                    <a:pt x="187" y="375"/>
                    <a:pt x="172" y="345"/>
                  </a:cubicBezTo>
                  <a:cubicBezTo>
                    <a:pt x="187" y="307"/>
                    <a:pt x="187" y="307"/>
                    <a:pt x="187" y="307"/>
                  </a:cubicBezTo>
                  <a:cubicBezTo>
                    <a:pt x="180" y="285"/>
                    <a:pt x="187" y="270"/>
                    <a:pt x="180" y="255"/>
                  </a:cubicBezTo>
                  <a:cubicBezTo>
                    <a:pt x="172" y="240"/>
                    <a:pt x="164" y="247"/>
                    <a:pt x="150" y="232"/>
                  </a:cubicBezTo>
                  <a:cubicBezTo>
                    <a:pt x="142" y="225"/>
                    <a:pt x="134" y="217"/>
                    <a:pt x="127" y="202"/>
                  </a:cubicBezTo>
                  <a:close/>
                </a:path>
              </a:pathLst>
            </a:custGeom>
            <a:solidFill>
              <a:schemeClr val="accent4"/>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 name="Freeform 135"/>
            <p:cNvSpPr>
              <a:spLocks noChangeArrowheads="1"/>
            </p:cNvSpPr>
            <p:nvPr/>
          </p:nvSpPr>
          <p:spPr bwMode="auto">
            <a:xfrm>
              <a:off x="5595968" y="7534392"/>
              <a:ext cx="2194749" cy="2440675"/>
            </a:xfrm>
            <a:custGeom>
              <a:avLst/>
              <a:gdLst>
                <a:gd name="T0" fmla="*/ 3221 w 5080"/>
                <a:gd name="T1" fmla="*/ 1018 h 5651"/>
                <a:gd name="T2" fmla="*/ 3468 w 5080"/>
                <a:gd name="T3" fmla="*/ 951 h 5651"/>
                <a:gd name="T4" fmla="*/ 3491 w 5080"/>
                <a:gd name="T5" fmla="*/ 412 h 5651"/>
                <a:gd name="T6" fmla="*/ 3228 w 5080"/>
                <a:gd name="T7" fmla="*/ 644 h 5651"/>
                <a:gd name="T8" fmla="*/ 37 w 5080"/>
                <a:gd name="T9" fmla="*/ 4526 h 5651"/>
                <a:gd name="T10" fmla="*/ 164 w 5080"/>
                <a:gd name="T11" fmla="*/ 4383 h 5651"/>
                <a:gd name="T12" fmla="*/ 397 w 5080"/>
                <a:gd name="T13" fmla="*/ 4323 h 5651"/>
                <a:gd name="T14" fmla="*/ 554 w 5080"/>
                <a:gd name="T15" fmla="*/ 4211 h 5651"/>
                <a:gd name="T16" fmla="*/ 741 w 5080"/>
                <a:gd name="T17" fmla="*/ 4046 h 5651"/>
                <a:gd name="T18" fmla="*/ 659 w 5080"/>
                <a:gd name="T19" fmla="*/ 3604 h 5651"/>
                <a:gd name="T20" fmla="*/ 1019 w 5080"/>
                <a:gd name="T21" fmla="*/ 3154 h 5651"/>
                <a:gd name="T22" fmla="*/ 1438 w 5080"/>
                <a:gd name="T23" fmla="*/ 2570 h 5651"/>
                <a:gd name="T24" fmla="*/ 1408 w 5080"/>
                <a:gd name="T25" fmla="*/ 2015 h 5651"/>
                <a:gd name="T26" fmla="*/ 1618 w 5080"/>
                <a:gd name="T27" fmla="*/ 1663 h 5651"/>
                <a:gd name="T28" fmla="*/ 2149 w 5080"/>
                <a:gd name="T29" fmla="*/ 1520 h 5651"/>
                <a:gd name="T30" fmla="*/ 2067 w 5080"/>
                <a:gd name="T31" fmla="*/ 1775 h 5651"/>
                <a:gd name="T32" fmla="*/ 1663 w 5080"/>
                <a:gd name="T33" fmla="*/ 1970 h 5651"/>
                <a:gd name="T34" fmla="*/ 1693 w 5080"/>
                <a:gd name="T35" fmla="*/ 2098 h 5651"/>
                <a:gd name="T36" fmla="*/ 2082 w 5080"/>
                <a:gd name="T37" fmla="*/ 2599 h 5651"/>
                <a:gd name="T38" fmla="*/ 2929 w 5080"/>
                <a:gd name="T39" fmla="*/ 2060 h 5651"/>
                <a:gd name="T40" fmla="*/ 3491 w 5080"/>
                <a:gd name="T41" fmla="*/ 1753 h 5651"/>
                <a:gd name="T42" fmla="*/ 3910 w 5080"/>
                <a:gd name="T43" fmla="*/ 1056 h 5651"/>
                <a:gd name="T44" fmla="*/ 4540 w 5080"/>
                <a:gd name="T45" fmla="*/ 531 h 5651"/>
                <a:gd name="T46" fmla="*/ 4727 w 5080"/>
                <a:gd name="T47" fmla="*/ 38 h 5651"/>
                <a:gd name="T48" fmla="*/ 4952 w 5080"/>
                <a:gd name="T49" fmla="*/ 300 h 5651"/>
                <a:gd name="T50" fmla="*/ 4825 w 5080"/>
                <a:gd name="T51" fmla="*/ 689 h 5651"/>
                <a:gd name="T52" fmla="*/ 4840 w 5080"/>
                <a:gd name="T53" fmla="*/ 1026 h 5651"/>
                <a:gd name="T54" fmla="*/ 4780 w 5080"/>
                <a:gd name="T55" fmla="*/ 1243 h 5651"/>
                <a:gd name="T56" fmla="*/ 4667 w 5080"/>
                <a:gd name="T57" fmla="*/ 1505 h 5651"/>
                <a:gd name="T58" fmla="*/ 4345 w 5080"/>
                <a:gd name="T59" fmla="*/ 1610 h 5651"/>
                <a:gd name="T60" fmla="*/ 4270 w 5080"/>
                <a:gd name="T61" fmla="*/ 1963 h 5651"/>
                <a:gd name="T62" fmla="*/ 4345 w 5080"/>
                <a:gd name="T63" fmla="*/ 2232 h 5651"/>
                <a:gd name="T64" fmla="*/ 4240 w 5080"/>
                <a:gd name="T65" fmla="*/ 2232 h 5651"/>
                <a:gd name="T66" fmla="*/ 4023 w 5080"/>
                <a:gd name="T67" fmla="*/ 2405 h 5651"/>
                <a:gd name="T68" fmla="*/ 3716 w 5080"/>
                <a:gd name="T69" fmla="*/ 2629 h 5651"/>
                <a:gd name="T70" fmla="*/ 3461 w 5080"/>
                <a:gd name="T71" fmla="*/ 2764 h 5651"/>
                <a:gd name="T72" fmla="*/ 3648 w 5080"/>
                <a:gd name="T73" fmla="*/ 3079 h 5651"/>
                <a:gd name="T74" fmla="*/ 3611 w 5080"/>
                <a:gd name="T75" fmla="*/ 3476 h 5651"/>
                <a:gd name="T76" fmla="*/ 3753 w 5080"/>
                <a:gd name="T77" fmla="*/ 3791 h 5651"/>
                <a:gd name="T78" fmla="*/ 4143 w 5080"/>
                <a:gd name="T79" fmla="*/ 4106 h 5651"/>
                <a:gd name="T80" fmla="*/ 4113 w 5080"/>
                <a:gd name="T81" fmla="*/ 4368 h 5651"/>
                <a:gd name="T82" fmla="*/ 4000 w 5080"/>
                <a:gd name="T83" fmla="*/ 4526 h 5651"/>
                <a:gd name="T84" fmla="*/ 4165 w 5080"/>
                <a:gd name="T85" fmla="*/ 4885 h 5651"/>
                <a:gd name="T86" fmla="*/ 4180 w 5080"/>
                <a:gd name="T87" fmla="*/ 5245 h 5651"/>
                <a:gd name="T88" fmla="*/ 3820 w 5080"/>
                <a:gd name="T89" fmla="*/ 5545 h 5651"/>
                <a:gd name="T90" fmla="*/ 3806 w 5080"/>
                <a:gd name="T91" fmla="*/ 5035 h 5651"/>
                <a:gd name="T92" fmla="*/ 3716 w 5080"/>
                <a:gd name="T93" fmla="*/ 4900 h 5651"/>
                <a:gd name="T94" fmla="*/ 3333 w 5080"/>
                <a:gd name="T95" fmla="*/ 5207 h 5651"/>
                <a:gd name="T96" fmla="*/ 2921 w 5080"/>
                <a:gd name="T97" fmla="*/ 5537 h 5651"/>
                <a:gd name="T98" fmla="*/ 2209 w 5080"/>
                <a:gd name="T99" fmla="*/ 5560 h 5651"/>
                <a:gd name="T100" fmla="*/ 1955 w 5080"/>
                <a:gd name="T101" fmla="*/ 5545 h 5651"/>
                <a:gd name="T102" fmla="*/ 1866 w 5080"/>
                <a:gd name="T103" fmla="*/ 5372 h 5651"/>
                <a:gd name="T104" fmla="*/ 1738 w 5080"/>
                <a:gd name="T105" fmla="*/ 5462 h 5651"/>
                <a:gd name="T106" fmla="*/ 1528 w 5080"/>
                <a:gd name="T107" fmla="*/ 5013 h 5651"/>
                <a:gd name="T108" fmla="*/ 1333 w 5080"/>
                <a:gd name="T109" fmla="*/ 4848 h 5651"/>
                <a:gd name="T110" fmla="*/ 1079 w 5080"/>
                <a:gd name="T111" fmla="*/ 4653 h 5651"/>
                <a:gd name="T112" fmla="*/ 1034 w 5080"/>
                <a:gd name="T113" fmla="*/ 4308 h 5651"/>
                <a:gd name="T114" fmla="*/ 809 w 5080"/>
                <a:gd name="T115" fmla="*/ 4113 h 5651"/>
                <a:gd name="T116" fmla="*/ 711 w 5080"/>
                <a:gd name="T117" fmla="*/ 4323 h 5651"/>
                <a:gd name="T118" fmla="*/ 531 w 5080"/>
                <a:gd name="T119" fmla="*/ 4466 h 5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080" h="5651">
                  <a:moveTo>
                    <a:pt x="3184" y="719"/>
                  </a:moveTo>
                  <a:lnTo>
                    <a:pt x="3184" y="719"/>
                  </a:lnTo>
                  <a:cubicBezTo>
                    <a:pt x="3184" y="726"/>
                    <a:pt x="3184" y="734"/>
                    <a:pt x="3184" y="749"/>
                  </a:cubicBezTo>
                  <a:cubicBezTo>
                    <a:pt x="3184" y="786"/>
                    <a:pt x="3184" y="816"/>
                    <a:pt x="3184" y="853"/>
                  </a:cubicBezTo>
                  <a:cubicBezTo>
                    <a:pt x="3221" y="839"/>
                    <a:pt x="3228" y="816"/>
                    <a:pt x="3258" y="794"/>
                  </a:cubicBezTo>
                  <a:cubicBezTo>
                    <a:pt x="3273" y="816"/>
                    <a:pt x="3296" y="823"/>
                    <a:pt x="3296" y="853"/>
                  </a:cubicBezTo>
                  <a:cubicBezTo>
                    <a:pt x="3296" y="883"/>
                    <a:pt x="3258" y="883"/>
                    <a:pt x="3243" y="906"/>
                  </a:cubicBezTo>
                  <a:cubicBezTo>
                    <a:pt x="3236" y="921"/>
                    <a:pt x="3236" y="943"/>
                    <a:pt x="3236" y="966"/>
                  </a:cubicBezTo>
                  <a:cubicBezTo>
                    <a:pt x="3236" y="988"/>
                    <a:pt x="3236" y="1003"/>
                    <a:pt x="3221" y="1018"/>
                  </a:cubicBezTo>
                  <a:cubicBezTo>
                    <a:pt x="3214" y="1026"/>
                    <a:pt x="3198" y="1026"/>
                    <a:pt x="3184" y="1026"/>
                  </a:cubicBezTo>
                  <a:cubicBezTo>
                    <a:pt x="3176" y="1033"/>
                    <a:pt x="3168" y="1041"/>
                    <a:pt x="3161" y="1048"/>
                  </a:cubicBezTo>
                  <a:cubicBezTo>
                    <a:pt x="3161" y="1086"/>
                    <a:pt x="3161" y="1086"/>
                    <a:pt x="3161" y="1086"/>
                  </a:cubicBezTo>
                  <a:cubicBezTo>
                    <a:pt x="3168" y="1086"/>
                    <a:pt x="3176" y="1086"/>
                    <a:pt x="3184" y="1086"/>
                  </a:cubicBezTo>
                  <a:cubicBezTo>
                    <a:pt x="3206" y="1086"/>
                    <a:pt x="3206" y="1071"/>
                    <a:pt x="3221" y="1071"/>
                  </a:cubicBezTo>
                  <a:cubicBezTo>
                    <a:pt x="3258" y="1056"/>
                    <a:pt x="3273" y="1041"/>
                    <a:pt x="3311" y="1033"/>
                  </a:cubicBezTo>
                  <a:cubicBezTo>
                    <a:pt x="3333" y="1026"/>
                    <a:pt x="3356" y="1026"/>
                    <a:pt x="3378" y="1018"/>
                  </a:cubicBezTo>
                  <a:cubicBezTo>
                    <a:pt x="3401" y="1003"/>
                    <a:pt x="3408" y="988"/>
                    <a:pt x="3431" y="973"/>
                  </a:cubicBezTo>
                  <a:cubicBezTo>
                    <a:pt x="3446" y="966"/>
                    <a:pt x="3461" y="966"/>
                    <a:pt x="3468" y="951"/>
                  </a:cubicBezTo>
                  <a:cubicBezTo>
                    <a:pt x="3498" y="921"/>
                    <a:pt x="3498" y="899"/>
                    <a:pt x="3513" y="861"/>
                  </a:cubicBezTo>
                  <a:cubicBezTo>
                    <a:pt x="3528" y="808"/>
                    <a:pt x="3543" y="779"/>
                    <a:pt x="3566" y="726"/>
                  </a:cubicBezTo>
                  <a:cubicBezTo>
                    <a:pt x="3558" y="704"/>
                    <a:pt x="3558" y="704"/>
                    <a:pt x="3558" y="704"/>
                  </a:cubicBezTo>
                  <a:cubicBezTo>
                    <a:pt x="3378" y="704"/>
                    <a:pt x="3378" y="704"/>
                    <a:pt x="3378" y="704"/>
                  </a:cubicBezTo>
                  <a:cubicBezTo>
                    <a:pt x="3378" y="704"/>
                    <a:pt x="3378" y="696"/>
                    <a:pt x="3378" y="689"/>
                  </a:cubicBezTo>
                  <a:cubicBezTo>
                    <a:pt x="3378" y="681"/>
                    <a:pt x="3378" y="674"/>
                    <a:pt x="3386" y="666"/>
                  </a:cubicBezTo>
                  <a:cubicBezTo>
                    <a:pt x="3401" y="629"/>
                    <a:pt x="3423" y="614"/>
                    <a:pt x="3446" y="591"/>
                  </a:cubicBezTo>
                  <a:cubicBezTo>
                    <a:pt x="3468" y="569"/>
                    <a:pt x="3476" y="546"/>
                    <a:pt x="3476" y="516"/>
                  </a:cubicBezTo>
                  <a:cubicBezTo>
                    <a:pt x="3483" y="471"/>
                    <a:pt x="3483" y="449"/>
                    <a:pt x="3491" y="412"/>
                  </a:cubicBezTo>
                  <a:cubicBezTo>
                    <a:pt x="3498" y="390"/>
                    <a:pt x="3506" y="375"/>
                    <a:pt x="3506" y="352"/>
                  </a:cubicBezTo>
                  <a:cubicBezTo>
                    <a:pt x="3506" y="345"/>
                    <a:pt x="3491" y="345"/>
                    <a:pt x="3491" y="345"/>
                  </a:cubicBezTo>
                  <a:cubicBezTo>
                    <a:pt x="3476" y="337"/>
                    <a:pt x="3461" y="337"/>
                    <a:pt x="3453" y="345"/>
                  </a:cubicBezTo>
                  <a:cubicBezTo>
                    <a:pt x="3438" y="345"/>
                    <a:pt x="3431" y="352"/>
                    <a:pt x="3431" y="360"/>
                  </a:cubicBezTo>
                  <a:cubicBezTo>
                    <a:pt x="3423" y="375"/>
                    <a:pt x="3431" y="390"/>
                    <a:pt x="3423" y="397"/>
                  </a:cubicBezTo>
                  <a:cubicBezTo>
                    <a:pt x="3416" y="426"/>
                    <a:pt x="3393" y="441"/>
                    <a:pt x="3363" y="449"/>
                  </a:cubicBezTo>
                  <a:cubicBezTo>
                    <a:pt x="3348" y="449"/>
                    <a:pt x="3341" y="464"/>
                    <a:pt x="3333" y="479"/>
                  </a:cubicBezTo>
                  <a:cubicBezTo>
                    <a:pt x="3303" y="524"/>
                    <a:pt x="3266" y="546"/>
                    <a:pt x="3243" y="599"/>
                  </a:cubicBezTo>
                  <a:cubicBezTo>
                    <a:pt x="3236" y="614"/>
                    <a:pt x="3236" y="629"/>
                    <a:pt x="3228" y="644"/>
                  </a:cubicBezTo>
                  <a:cubicBezTo>
                    <a:pt x="3214" y="674"/>
                    <a:pt x="3184" y="681"/>
                    <a:pt x="3184" y="719"/>
                  </a:cubicBezTo>
                  <a:close/>
                  <a:moveTo>
                    <a:pt x="374" y="4570"/>
                  </a:moveTo>
                  <a:lnTo>
                    <a:pt x="374" y="4570"/>
                  </a:lnTo>
                  <a:lnTo>
                    <a:pt x="374" y="4570"/>
                  </a:lnTo>
                  <a:cubicBezTo>
                    <a:pt x="337" y="4570"/>
                    <a:pt x="299" y="4586"/>
                    <a:pt x="262" y="4578"/>
                  </a:cubicBezTo>
                  <a:cubicBezTo>
                    <a:pt x="239" y="4578"/>
                    <a:pt x="232" y="4563"/>
                    <a:pt x="209" y="4556"/>
                  </a:cubicBezTo>
                  <a:cubicBezTo>
                    <a:pt x="179" y="4540"/>
                    <a:pt x="149" y="4540"/>
                    <a:pt x="112" y="4540"/>
                  </a:cubicBezTo>
                  <a:cubicBezTo>
                    <a:pt x="82" y="4540"/>
                    <a:pt x="67" y="4548"/>
                    <a:pt x="37" y="4548"/>
                  </a:cubicBezTo>
                  <a:cubicBezTo>
                    <a:pt x="37" y="4526"/>
                    <a:pt x="37" y="4526"/>
                    <a:pt x="37" y="4526"/>
                  </a:cubicBezTo>
                  <a:cubicBezTo>
                    <a:pt x="44" y="4503"/>
                    <a:pt x="52" y="4481"/>
                    <a:pt x="52" y="4458"/>
                  </a:cubicBezTo>
                  <a:cubicBezTo>
                    <a:pt x="52" y="4443"/>
                    <a:pt x="37" y="4443"/>
                    <a:pt x="29" y="4428"/>
                  </a:cubicBezTo>
                  <a:cubicBezTo>
                    <a:pt x="22" y="4413"/>
                    <a:pt x="22" y="4406"/>
                    <a:pt x="22" y="4391"/>
                  </a:cubicBezTo>
                  <a:cubicBezTo>
                    <a:pt x="14" y="4368"/>
                    <a:pt x="0" y="4361"/>
                    <a:pt x="0" y="4338"/>
                  </a:cubicBezTo>
                  <a:cubicBezTo>
                    <a:pt x="0" y="4316"/>
                    <a:pt x="7" y="4301"/>
                    <a:pt x="14" y="4278"/>
                  </a:cubicBezTo>
                  <a:lnTo>
                    <a:pt x="14" y="4278"/>
                  </a:lnTo>
                  <a:cubicBezTo>
                    <a:pt x="22" y="4293"/>
                    <a:pt x="22" y="4308"/>
                    <a:pt x="37" y="4323"/>
                  </a:cubicBezTo>
                  <a:cubicBezTo>
                    <a:pt x="60" y="4346"/>
                    <a:pt x="82" y="4338"/>
                    <a:pt x="112" y="4346"/>
                  </a:cubicBezTo>
                  <a:cubicBezTo>
                    <a:pt x="134" y="4353"/>
                    <a:pt x="142" y="4376"/>
                    <a:pt x="164" y="4383"/>
                  </a:cubicBezTo>
                  <a:cubicBezTo>
                    <a:pt x="179" y="4391"/>
                    <a:pt x="187" y="4391"/>
                    <a:pt x="202" y="4398"/>
                  </a:cubicBezTo>
                  <a:cubicBezTo>
                    <a:pt x="209" y="4376"/>
                    <a:pt x="209" y="4353"/>
                    <a:pt x="217" y="4331"/>
                  </a:cubicBezTo>
                  <a:cubicBezTo>
                    <a:pt x="232" y="4331"/>
                    <a:pt x="232" y="4331"/>
                    <a:pt x="232" y="4331"/>
                  </a:cubicBezTo>
                  <a:cubicBezTo>
                    <a:pt x="239" y="4353"/>
                    <a:pt x="247" y="4383"/>
                    <a:pt x="277" y="4383"/>
                  </a:cubicBezTo>
                  <a:cubicBezTo>
                    <a:pt x="284" y="4383"/>
                    <a:pt x="284" y="4376"/>
                    <a:pt x="284" y="4376"/>
                  </a:cubicBezTo>
                  <a:cubicBezTo>
                    <a:pt x="307" y="4368"/>
                    <a:pt x="329" y="4361"/>
                    <a:pt x="337" y="4338"/>
                  </a:cubicBezTo>
                  <a:cubicBezTo>
                    <a:pt x="322" y="4308"/>
                    <a:pt x="322" y="4308"/>
                    <a:pt x="322" y="4308"/>
                  </a:cubicBezTo>
                  <a:lnTo>
                    <a:pt x="329" y="4301"/>
                  </a:lnTo>
                  <a:cubicBezTo>
                    <a:pt x="359" y="4308"/>
                    <a:pt x="367" y="4323"/>
                    <a:pt x="397" y="4323"/>
                  </a:cubicBezTo>
                  <a:cubicBezTo>
                    <a:pt x="404" y="4323"/>
                    <a:pt x="412" y="4308"/>
                    <a:pt x="419" y="4301"/>
                  </a:cubicBezTo>
                  <a:cubicBezTo>
                    <a:pt x="419" y="4301"/>
                    <a:pt x="427" y="4301"/>
                    <a:pt x="427" y="4293"/>
                  </a:cubicBezTo>
                  <a:cubicBezTo>
                    <a:pt x="442" y="4278"/>
                    <a:pt x="442" y="4263"/>
                    <a:pt x="442" y="4241"/>
                  </a:cubicBezTo>
                  <a:cubicBezTo>
                    <a:pt x="449" y="4226"/>
                    <a:pt x="457" y="4218"/>
                    <a:pt x="464" y="4203"/>
                  </a:cubicBezTo>
                  <a:cubicBezTo>
                    <a:pt x="464" y="4211"/>
                    <a:pt x="472" y="4203"/>
                    <a:pt x="479" y="4211"/>
                  </a:cubicBezTo>
                  <a:cubicBezTo>
                    <a:pt x="487" y="4233"/>
                    <a:pt x="479" y="4248"/>
                    <a:pt x="479" y="4271"/>
                  </a:cubicBezTo>
                  <a:cubicBezTo>
                    <a:pt x="487" y="4278"/>
                    <a:pt x="487" y="4286"/>
                    <a:pt x="494" y="4286"/>
                  </a:cubicBezTo>
                  <a:cubicBezTo>
                    <a:pt x="502" y="4271"/>
                    <a:pt x="509" y="4256"/>
                    <a:pt x="517" y="4233"/>
                  </a:cubicBezTo>
                  <a:cubicBezTo>
                    <a:pt x="524" y="4218"/>
                    <a:pt x="539" y="4218"/>
                    <a:pt x="554" y="4211"/>
                  </a:cubicBezTo>
                  <a:cubicBezTo>
                    <a:pt x="584" y="4196"/>
                    <a:pt x="614" y="4188"/>
                    <a:pt x="614" y="4158"/>
                  </a:cubicBezTo>
                  <a:cubicBezTo>
                    <a:pt x="614" y="4121"/>
                    <a:pt x="599" y="4098"/>
                    <a:pt x="599" y="4068"/>
                  </a:cubicBezTo>
                  <a:cubicBezTo>
                    <a:pt x="599" y="4061"/>
                    <a:pt x="607" y="4061"/>
                    <a:pt x="614" y="4061"/>
                  </a:cubicBezTo>
                  <a:cubicBezTo>
                    <a:pt x="621" y="4046"/>
                    <a:pt x="637" y="4046"/>
                    <a:pt x="651" y="4046"/>
                  </a:cubicBezTo>
                  <a:cubicBezTo>
                    <a:pt x="651" y="4046"/>
                    <a:pt x="659" y="4046"/>
                    <a:pt x="659" y="4053"/>
                  </a:cubicBezTo>
                  <a:cubicBezTo>
                    <a:pt x="659" y="4061"/>
                    <a:pt x="651" y="4068"/>
                    <a:pt x="651" y="4083"/>
                  </a:cubicBezTo>
                  <a:cubicBezTo>
                    <a:pt x="651" y="4098"/>
                    <a:pt x="667" y="4113"/>
                    <a:pt x="667" y="4128"/>
                  </a:cubicBezTo>
                  <a:cubicBezTo>
                    <a:pt x="674" y="4143"/>
                    <a:pt x="681" y="4158"/>
                    <a:pt x="689" y="4166"/>
                  </a:cubicBezTo>
                  <a:cubicBezTo>
                    <a:pt x="726" y="4128"/>
                    <a:pt x="741" y="4098"/>
                    <a:pt x="741" y="4046"/>
                  </a:cubicBezTo>
                  <a:cubicBezTo>
                    <a:pt x="741" y="4031"/>
                    <a:pt x="734" y="4023"/>
                    <a:pt x="726" y="4016"/>
                  </a:cubicBezTo>
                  <a:cubicBezTo>
                    <a:pt x="719" y="3993"/>
                    <a:pt x="719" y="3978"/>
                    <a:pt x="711" y="3948"/>
                  </a:cubicBezTo>
                  <a:cubicBezTo>
                    <a:pt x="704" y="3934"/>
                    <a:pt x="704" y="3918"/>
                    <a:pt x="696" y="3904"/>
                  </a:cubicBezTo>
                  <a:cubicBezTo>
                    <a:pt x="689" y="3888"/>
                    <a:pt x="689" y="3874"/>
                    <a:pt x="681" y="3866"/>
                  </a:cubicBezTo>
                  <a:cubicBezTo>
                    <a:pt x="674" y="3851"/>
                    <a:pt x="667" y="3851"/>
                    <a:pt x="659" y="3844"/>
                  </a:cubicBezTo>
                  <a:cubicBezTo>
                    <a:pt x="637" y="3814"/>
                    <a:pt x="629" y="3798"/>
                    <a:pt x="621" y="3761"/>
                  </a:cubicBezTo>
                  <a:cubicBezTo>
                    <a:pt x="607" y="3739"/>
                    <a:pt x="591" y="3724"/>
                    <a:pt x="591" y="3694"/>
                  </a:cubicBezTo>
                  <a:cubicBezTo>
                    <a:pt x="591" y="3671"/>
                    <a:pt x="621" y="3671"/>
                    <a:pt x="637" y="3656"/>
                  </a:cubicBezTo>
                  <a:cubicBezTo>
                    <a:pt x="651" y="3641"/>
                    <a:pt x="651" y="3626"/>
                    <a:pt x="659" y="3604"/>
                  </a:cubicBezTo>
                  <a:cubicBezTo>
                    <a:pt x="674" y="3574"/>
                    <a:pt x="674" y="3551"/>
                    <a:pt x="696" y="3514"/>
                  </a:cubicBezTo>
                  <a:cubicBezTo>
                    <a:pt x="704" y="3491"/>
                    <a:pt x="719" y="3476"/>
                    <a:pt x="734" y="3454"/>
                  </a:cubicBezTo>
                  <a:cubicBezTo>
                    <a:pt x="741" y="3439"/>
                    <a:pt x="741" y="3431"/>
                    <a:pt x="741" y="3416"/>
                  </a:cubicBezTo>
                  <a:cubicBezTo>
                    <a:pt x="749" y="3387"/>
                    <a:pt x="756" y="3371"/>
                    <a:pt x="764" y="3341"/>
                  </a:cubicBezTo>
                  <a:cubicBezTo>
                    <a:pt x="794" y="3334"/>
                    <a:pt x="809" y="3327"/>
                    <a:pt x="831" y="3311"/>
                  </a:cubicBezTo>
                  <a:cubicBezTo>
                    <a:pt x="861" y="3289"/>
                    <a:pt x="869" y="3281"/>
                    <a:pt x="891" y="3259"/>
                  </a:cubicBezTo>
                  <a:cubicBezTo>
                    <a:pt x="906" y="3244"/>
                    <a:pt x="921" y="3244"/>
                    <a:pt x="929" y="3229"/>
                  </a:cubicBezTo>
                  <a:cubicBezTo>
                    <a:pt x="944" y="3207"/>
                    <a:pt x="951" y="3192"/>
                    <a:pt x="966" y="3177"/>
                  </a:cubicBezTo>
                  <a:cubicBezTo>
                    <a:pt x="981" y="3169"/>
                    <a:pt x="996" y="3162"/>
                    <a:pt x="1019" y="3154"/>
                  </a:cubicBezTo>
                  <a:cubicBezTo>
                    <a:pt x="1041" y="3147"/>
                    <a:pt x="1056" y="3132"/>
                    <a:pt x="1079" y="3109"/>
                  </a:cubicBezTo>
                  <a:cubicBezTo>
                    <a:pt x="1086" y="3102"/>
                    <a:pt x="1101" y="3094"/>
                    <a:pt x="1116" y="3087"/>
                  </a:cubicBezTo>
                  <a:cubicBezTo>
                    <a:pt x="1131" y="3064"/>
                    <a:pt x="1139" y="3057"/>
                    <a:pt x="1154" y="3034"/>
                  </a:cubicBezTo>
                  <a:cubicBezTo>
                    <a:pt x="1169" y="3012"/>
                    <a:pt x="1176" y="2997"/>
                    <a:pt x="1191" y="2982"/>
                  </a:cubicBezTo>
                  <a:cubicBezTo>
                    <a:pt x="1199" y="2974"/>
                    <a:pt x="1206" y="2974"/>
                    <a:pt x="1206" y="2974"/>
                  </a:cubicBezTo>
                  <a:cubicBezTo>
                    <a:pt x="1214" y="2952"/>
                    <a:pt x="1221" y="2937"/>
                    <a:pt x="1236" y="2922"/>
                  </a:cubicBezTo>
                  <a:cubicBezTo>
                    <a:pt x="1273" y="2862"/>
                    <a:pt x="1289" y="2824"/>
                    <a:pt x="1326" y="2757"/>
                  </a:cubicBezTo>
                  <a:cubicBezTo>
                    <a:pt x="1349" y="2712"/>
                    <a:pt x="1379" y="2682"/>
                    <a:pt x="1401" y="2637"/>
                  </a:cubicBezTo>
                  <a:cubicBezTo>
                    <a:pt x="1416" y="2615"/>
                    <a:pt x="1423" y="2592"/>
                    <a:pt x="1438" y="2570"/>
                  </a:cubicBezTo>
                  <a:cubicBezTo>
                    <a:pt x="1446" y="2555"/>
                    <a:pt x="1453" y="2547"/>
                    <a:pt x="1468" y="2532"/>
                  </a:cubicBezTo>
                  <a:cubicBezTo>
                    <a:pt x="1476" y="2510"/>
                    <a:pt x="1483" y="2495"/>
                    <a:pt x="1491" y="2465"/>
                  </a:cubicBezTo>
                  <a:cubicBezTo>
                    <a:pt x="1506" y="2435"/>
                    <a:pt x="1513" y="2412"/>
                    <a:pt x="1513" y="2375"/>
                  </a:cubicBezTo>
                  <a:cubicBezTo>
                    <a:pt x="1513" y="2322"/>
                    <a:pt x="1513" y="2292"/>
                    <a:pt x="1513" y="2240"/>
                  </a:cubicBezTo>
                  <a:cubicBezTo>
                    <a:pt x="1513" y="2225"/>
                    <a:pt x="1506" y="2217"/>
                    <a:pt x="1506" y="2202"/>
                  </a:cubicBezTo>
                  <a:cubicBezTo>
                    <a:pt x="1491" y="2142"/>
                    <a:pt x="1476" y="2105"/>
                    <a:pt x="1461" y="2038"/>
                  </a:cubicBezTo>
                  <a:cubicBezTo>
                    <a:pt x="1446" y="2045"/>
                    <a:pt x="1438" y="2045"/>
                    <a:pt x="1423" y="2052"/>
                  </a:cubicBezTo>
                  <a:cubicBezTo>
                    <a:pt x="1408" y="2045"/>
                    <a:pt x="1408" y="2045"/>
                    <a:pt x="1408" y="2045"/>
                  </a:cubicBezTo>
                  <a:cubicBezTo>
                    <a:pt x="1408" y="2038"/>
                    <a:pt x="1408" y="2030"/>
                    <a:pt x="1408" y="2015"/>
                  </a:cubicBezTo>
                  <a:cubicBezTo>
                    <a:pt x="1408" y="1985"/>
                    <a:pt x="1408" y="1963"/>
                    <a:pt x="1423" y="1933"/>
                  </a:cubicBezTo>
                  <a:cubicBezTo>
                    <a:pt x="1423" y="1925"/>
                    <a:pt x="1423" y="1925"/>
                    <a:pt x="1423" y="1918"/>
                  </a:cubicBezTo>
                  <a:cubicBezTo>
                    <a:pt x="1431" y="1910"/>
                    <a:pt x="1438" y="1903"/>
                    <a:pt x="1446" y="1895"/>
                  </a:cubicBezTo>
                  <a:cubicBezTo>
                    <a:pt x="1453" y="1888"/>
                    <a:pt x="1461" y="1873"/>
                    <a:pt x="1461" y="1858"/>
                  </a:cubicBezTo>
                  <a:cubicBezTo>
                    <a:pt x="1468" y="1835"/>
                    <a:pt x="1476" y="1828"/>
                    <a:pt x="1476" y="1805"/>
                  </a:cubicBezTo>
                  <a:cubicBezTo>
                    <a:pt x="1476" y="1738"/>
                    <a:pt x="1476" y="1738"/>
                    <a:pt x="1476" y="1738"/>
                  </a:cubicBezTo>
                  <a:cubicBezTo>
                    <a:pt x="1476" y="1723"/>
                    <a:pt x="1498" y="1723"/>
                    <a:pt x="1506" y="1715"/>
                  </a:cubicBezTo>
                  <a:cubicBezTo>
                    <a:pt x="1521" y="1708"/>
                    <a:pt x="1536" y="1700"/>
                    <a:pt x="1543" y="1700"/>
                  </a:cubicBezTo>
                  <a:cubicBezTo>
                    <a:pt x="1573" y="1685"/>
                    <a:pt x="1588" y="1663"/>
                    <a:pt x="1618" y="1663"/>
                  </a:cubicBezTo>
                  <a:cubicBezTo>
                    <a:pt x="1641" y="1663"/>
                    <a:pt x="1648" y="1693"/>
                    <a:pt x="1678" y="1693"/>
                  </a:cubicBezTo>
                  <a:cubicBezTo>
                    <a:pt x="1693" y="1693"/>
                    <a:pt x="1701" y="1678"/>
                    <a:pt x="1708" y="1678"/>
                  </a:cubicBezTo>
                  <a:cubicBezTo>
                    <a:pt x="1723" y="1663"/>
                    <a:pt x="1731" y="1655"/>
                    <a:pt x="1746" y="1648"/>
                  </a:cubicBezTo>
                  <a:cubicBezTo>
                    <a:pt x="1761" y="1633"/>
                    <a:pt x="1776" y="1625"/>
                    <a:pt x="1791" y="1618"/>
                  </a:cubicBezTo>
                  <a:cubicBezTo>
                    <a:pt x="1836" y="1595"/>
                    <a:pt x="1858" y="1573"/>
                    <a:pt x="1896" y="1550"/>
                  </a:cubicBezTo>
                  <a:cubicBezTo>
                    <a:pt x="1926" y="1528"/>
                    <a:pt x="1948" y="1513"/>
                    <a:pt x="1985" y="1505"/>
                  </a:cubicBezTo>
                  <a:cubicBezTo>
                    <a:pt x="2000" y="1505"/>
                    <a:pt x="2008" y="1505"/>
                    <a:pt x="2023" y="1505"/>
                  </a:cubicBezTo>
                  <a:cubicBezTo>
                    <a:pt x="2059" y="1498"/>
                    <a:pt x="2074" y="1490"/>
                    <a:pt x="2112" y="1490"/>
                  </a:cubicBezTo>
                  <a:cubicBezTo>
                    <a:pt x="2127" y="1490"/>
                    <a:pt x="2142" y="1505"/>
                    <a:pt x="2149" y="1520"/>
                  </a:cubicBezTo>
                  <a:cubicBezTo>
                    <a:pt x="2157" y="1528"/>
                    <a:pt x="2149" y="1535"/>
                    <a:pt x="2157" y="1543"/>
                  </a:cubicBezTo>
                  <a:cubicBezTo>
                    <a:pt x="2157" y="1565"/>
                    <a:pt x="2172" y="1573"/>
                    <a:pt x="2172" y="1588"/>
                  </a:cubicBezTo>
                  <a:cubicBezTo>
                    <a:pt x="2172" y="1603"/>
                    <a:pt x="2164" y="1610"/>
                    <a:pt x="2149" y="1618"/>
                  </a:cubicBezTo>
                  <a:cubicBezTo>
                    <a:pt x="2127" y="1618"/>
                    <a:pt x="2112" y="1610"/>
                    <a:pt x="2089" y="1618"/>
                  </a:cubicBezTo>
                  <a:cubicBezTo>
                    <a:pt x="2074" y="1625"/>
                    <a:pt x="2074" y="1640"/>
                    <a:pt x="2067" y="1655"/>
                  </a:cubicBezTo>
                  <a:cubicBezTo>
                    <a:pt x="2059" y="1670"/>
                    <a:pt x="2052" y="1678"/>
                    <a:pt x="2052" y="1700"/>
                  </a:cubicBezTo>
                  <a:cubicBezTo>
                    <a:pt x="2052" y="1708"/>
                    <a:pt x="2052" y="1708"/>
                    <a:pt x="2059" y="1715"/>
                  </a:cubicBezTo>
                  <a:cubicBezTo>
                    <a:pt x="2059" y="1738"/>
                    <a:pt x="2059" y="1745"/>
                    <a:pt x="2059" y="1768"/>
                  </a:cubicBezTo>
                  <a:cubicBezTo>
                    <a:pt x="2067" y="1768"/>
                    <a:pt x="2067" y="1775"/>
                    <a:pt x="2067" y="1775"/>
                  </a:cubicBezTo>
                  <a:cubicBezTo>
                    <a:pt x="2067" y="1790"/>
                    <a:pt x="2052" y="1805"/>
                    <a:pt x="2044" y="1805"/>
                  </a:cubicBezTo>
                  <a:cubicBezTo>
                    <a:pt x="2023" y="1813"/>
                    <a:pt x="2008" y="1813"/>
                    <a:pt x="1993" y="1813"/>
                  </a:cubicBezTo>
                  <a:cubicBezTo>
                    <a:pt x="1970" y="1820"/>
                    <a:pt x="1963" y="1828"/>
                    <a:pt x="1940" y="1835"/>
                  </a:cubicBezTo>
                  <a:cubicBezTo>
                    <a:pt x="1926" y="1843"/>
                    <a:pt x="1910" y="1850"/>
                    <a:pt x="1903" y="1865"/>
                  </a:cubicBezTo>
                  <a:cubicBezTo>
                    <a:pt x="1888" y="1895"/>
                    <a:pt x="1888" y="1933"/>
                    <a:pt x="1850" y="1955"/>
                  </a:cubicBezTo>
                  <a:cubicBezTo>
                    <a:pt x="1828" y="1970"/>
                    <a:pt x="1806" y="1978"/>
                    <a:pt x="1776" y="1978"/>
                  </a:cubicBezTo>
                  <a:cubicBezTo>
                    <a:pt x="1738" y="1978"/>
                    <a:pt x="1738" y="1910"/>
                    <a:pt x="1701" y="1910"/>
                  </a:cubicBezTo>
                  <a:cubicBezTo>
                    <a:pt x="1693" y="1910"/>
                    <a:pt x="1693" y="1925"/>
                    <a:pt x="1686" y="1940"/>
                  </a:cubicBezTo>
                  <a:cubicBezTo>
                    <a:pt x="1678" y="1955"/>
                    <a:pt x="1678" y="1963"/>
                    <a:pt x="1663" y="1970"/>
                  </a:cubicBezTo>
                  <a:cubicBezTo>
                    <a:pt x="1648" y="1985"/>
                    <a:pt x="1633" y="1985"/>
                    <a:pt x="1626" y="2000"/>
                  </a:cubicBezTo>
                  <a:cubicBezTo>
                    <a:pt x="1618" y="2000"/>
                    <a:pt x="1618" y="2008"/>
                    <a:pt x="1618" y="2015"/>
                  </a:cubicBezTo>
                  <a:cubicBezTo>
                    <a:pt x="1641" y="2030"/>
                    <a:pt x="1656" y="2045"/>
                    <a:pt x="1671" y="2068"/>
                  </a:cubicBezTo>
                  <a:cubicBezTo>
                    <a:pt x="1701" y="2052"/>
                    <a:pt x="1716" y="2023"/>
                    <a:pt x="1753" y="2023"/>
                  </a:cubicBezTo>
                  <a:cubicBezTo>
                    <a:pt x="1761" y="2023"/>
                    <a:pt x="1761" y="2038"/>
                    <a:pt x="1768" y="2038"/>
                  </a:cubicBezTo>
                  <a:cubicBezTo>
                    <a:pt x="1791" y="2038"/>
                    <a:pt x="1798" y="2030"/>
                    <a:pt x="1820" y="2023"/>
                  </a:cubicBezTo>
                  <a:cubicBezTo>
                    <a:pt x="1828" y="2038"/>
                    <a:pt x="1828" y="2038"/>
                    <a:pt x="1828" y="2038"/>
                  </a:cubicBezTo>
                  <a:cubicBezTo>
                    <a:pt x="1806" y="2068"/>
                    <a:pt x="1783" y="2075"/>
                    <a:pt x="1746" y="2090"/>
                  </a:cubicBezTo>
                  <a:cubicBezTo>
                    <a:pt x="1723" y="2098"/>
                    <a:pt x="1716" y="2105"/>
                    <a:pt x="1693" y="2098"/>
                  </a:cubicBezTo>
                  <a:cubicBezTo>
                    <a:pt x="1686" y="2112"/>
                    <a:pt x="1686" y="2112"/>
                    <a:pt x="1686" y="2112"/>
                  </a:cubicBezTo>
                  <a:cubicBezTo>
                    <a:pt x="1708" y="2135"/>
                    <a:pt x="1716" y="2158"/>
                    <a:pt x="1746" y="2172"/>
                  </a:cubicBezTo>
                  <a:cubicBezTo>
                    <a:pt x="1820" y="2090"/>
                    <a:pt x="1820" y="2090"/>
                    <a:pt x="1820" y="2090"/>
                  </a:cubicBezTo>
                  <a:cubicBezTo>
                    <a:pt x="1850" y="2165"/>
                    <a:pt x="1850" y="2165"/>
                    <a:pt x="1850" y="2165"/>
                  </a:cubicBezTo>
                  <a:cubicBezTo>
                    <a:pt x="1768" y="2442"/>
                    <a:pt x="1768" y="2442"/>
                    <a:pt x="1768" y="2442"/>
                  </a:cubicBezTo>
                  <a:cubicBezTo>
                    <a:pt x="1768" y="2472"/>
                    <a:pt x="1791" y="2487"/>
                    <a:pt x="1813" y="2510"/>
                  </a:cubicBezTo>
                  <a:cubicBezTo>
                    <a:pt x="1843" y="2540"/>
                    <a:pt x="1873" y="2555"/>
                    <a:pt x="1918" y="2570"/>
                  </a:cubicBezTo>
                  <a:cubicBezTo>
                    <a:pt x="1963" y="2592"/>
                    <a:pt x="2000" y="2585"/>
                    <a:pt x="2052" y="2592"/>
                  </a:cubicBezTo>
                  <a:cubicBezTo>
                    <a:pt x="2059" y="2592"/>
                    <a:pt x="2067" y="2599"/>
                    <a:pt x="2082" y="2599"/>
                  </a:cubicBezTo>
                  <a:cubicBezTo>
                    <a:pt x="2119" y="2599"/>
                    <a:pt x="2134" y="2585"/>
                    <a:pt x="2164" y="2562"/>
                  </a:cubicBezTo>
                  <a:cubicBezTo>
                    <a:pt x="2194" y="2540"/>
                    <a:pt x="2217" y="2525"/>
                    <a:pt x="2232" y="2487"/>
                  </a:cubicBezTo>
                  <a:cubicBezTo>
                    <a:pt x="2247" y="2427"/>
                    <a:pt x="2239" y="2367"/>
                    <a:pt x="2299" y="2345"/>
                  </a:cubicBezTo>
                  <a:cubicBezTo>
                    <a:pt x="2359" y="2315"/>
                    <a:pt x="2389" y="2300"/>
                    <a:pt x="2449" y="2270"/>
                  </a:cubicBezTo>
                  <a:cubicBezTo>
                    <a:pt x="2464" y="2270"/>
                    <a:pt x="2479" y="2262"/>
                    <a:pt x="2494" y="2255"/>
                  </a:cubicBezTo>
                  <a:cubicBezTo>
                    <a:pt x="2539" y="2240"/>
                    <a:pt x="2569" y="2240"/>
                    <a:pt x="2614" y="2225"/>
                  </a:cubicBezTo>
                  <a:cubicBezTo>
                    <a:pt x="2659" y="2195"/>
                    <a:pt x="2704" y="2195"/>
                    <a:pt x="2756" y="2172"/>
                  </a:cubicBezTo>
                  <a:cubicBezTo>
                    <a:pt x="2786" y="2158"/>
                    <a:pt x="2801" y="2150"/>
                    <a:pt x="2831" y="2128"/>
                  </a:cubicBezTo>
                  <a:cubicBezTo>
                    <a:pt x="2869" y="2098"/>
                    <a:pt x="2891" y="2090"/>
                    <a:pt x="2929" y="2060"/>
                  </a:cubicBezTo>
                  <a:cubicBezTo>
                    <a:pt x="2966" y="2038"/>
                    <a:pt x="2981" y="2008"/>
                    <a:pt x="3026" y="2008"/>
                  </a:cubicBezTo>
                  <a:cubicBezTo>
                    <a:pt x="3041" y="2008"/>
                    <a:pt x="3049" y="2015"/>
                    <a:pt x="3064" y="2015"/>
                  </a:cubicBezTo>
                  <a:cubicBezTo>
                    <a:pt x="3078" y="2015"/>
                    <a:pt x="3086" y="2008"/>
                    <a:pt x="3101" y="2000"/>
                  </a:cubicBezTo>
                  <a:cubicBezTo>
                    <a:pt x="3116" y="2000"/>
                    <a:pt x="3124" y="2000"/>
                    <a:pt x="3138" y="2000"/>
                  </a:cubicBezTo>
                  <a:cubicBezTo>
                    <a:pt x="3191" y="1978"/>
                    <a:pt x="3214" y="1955"/>
                    <a:pt x="3251" y="1918"/>
                  </a:cubicBezTo>
                  <a:cubicBezTo>
                    <a:pt x="3273" y="1903"/>
                    <a:pt x="3296" y="1895"/>
                    <a:pt x="3318" y="1873"/>
                  </a:cubicBezTo>
                  <a:cubicBezTo>
                    <a:pt x="3341" y="1850"/>
                    <a:pt x="3363" y="1843"/>
                    <a:pt x="3393" y="1828"/>
                  </a:cubicBezTo>
                  <a:cubicBezTo>
                    <a:pt x="3423" y="1813"/>
                    <a:pt x="3438" y="1790"/>
                    <a:pt x="3461" y="1768"/>
                  </a:cubicBezTo>
                  <a:cubicBezTo>
                    <a:pt x="3468" y="1760"/>
                    <a:pt x="3476" y="1760"/>
                    <a:pt x="3491" y="1753"/>
                  </a:cubicBezTo>
                  <a:cubicBezTo>
                    <a:pt x="3521" y="1723"/>
                    <a:pt x="3528" y="1708"/>
                    <a:pt x="3551" y="1678"/>
                  </a:cubicBezTo>
                  <a:cubicBezTo>
                    <a:pt x="3573" y="1648"/>
                    <a:pt x="3588" y="1640"/>
                    <a:pt x="3603" y="1618"/>
                  </a:cubicBezTo>
                  <a:cubicBezTo>
                    <a:pt x="3626" y="1580"/>
                    <a:pt x="3633" y="1550"/>
                    <a:pt x="3648" y="1513"/>
                  </a:cubicBezTo>
                  <a:cubicBezTo>
                    <a:pt x="3671" y="1476"/>
                    <a:pt x="3701" y="1468"/>
                    <a:pt x="3723" y="1430"/>
                  </a:cubicBezTo>
                  <a:cubicBezTo>
                    <a:pt x="3746" y="1400"/>
                    <a:pt x="3761" y="1386"/>
                    <a:pt x="3776" y="1348"/>
                  </a:cubicBezTo>
                  <a:cubicBezTo>
                    <a:pt x="3776" y="1333"/>
                    <a:pt x="3776" y="1326"/>
                    <a:pt x="3776" y="1311"/>
                  </a:cubicBezTo>
                  <a:cubicBezTo>
                    <a:pt x="3798" y="1251"/>
                    <a:pt x="3806" y="1221"/>
                    <a:pt x="3820" y="1161"/>
                  </a:cubicBezTo>
                  <a:cubicBezTo>
                    <a:pt x="3828" y="1131"/>
                    <a:pt x="3828" y="1108"/>
                    <a:pt x="3858" y="1086"/>
                  </a:cubicBezTo>
                  <a:cubicBezTo>
                    <a:pt x="3873" y="1078"/>
                    <a:pt x="3888" y="1071"/>
                    <a:pt x="3910" y="1056"/>
                  </a:cubicBezTo>
                  <a:cubicBezTo>
                    <a:pt x="3933" y="1048"/>
                    <a:pt x="3940" y="1041"/>
                    <a:pt x="3963" y="1026"/>
                  </a:cubicBezTo>
                  <a:cubicBezTo>
                    <a:pt x="3993" y="1003"/>
                    <a:pt x="4000" y="981"/>
                    <a:pt x="4030" y="958"/>
                  </a:cubicBezTo>
                  <a:cubicBezTo>
                    <a:pt x="4053" y="951"/>
                    <a:pt x="4060" y="943"/>
                    <a:pt x="4083" y="936"/>
                  </a:cubicBezTo>
                  <a:cubicBezTo>
                    <a:pt x="4165" y="899"/>
                    <a:pt x="4225" y="899"/>
                    <a:pt x="4300" y="846"/>
                  </a:cubicBezTo>
                  <a:cubicBezTo>
                    <a:pt x="4330" y="831"/>
                    <a:pt x="4345" y="808"/>
                    <a:pt x="4367" y="786"/>
                  </a:cubicBezTo>
                  <a:cubicBezTo>
                    <a:pt x="4413" y="756"/>
                    <a:pt x="4443" y="741"/>
                    <a:pt x="4465" y="696"/>
                  </a:cubicBezTo>
                  <a:cubicBezTo>
                    <a:pt x="4480" y="666"/>
                    <a:pt x="4487" y="651"/>
                    <a:pt x="4502" y="621"/>
                  </a:cubicBezTo>
                  <a:cubicBezTo>
                    <a:pt x="4510" y="606"/>
                    <a:pt x="4510" y="599"/>
                    <a:pt x="4517" y="584"/>
                  </a:cubicBezTo>
                  <a:cubicBezTo>
                    <a:pt x="4532" y="561"/>
                    <a:pt x="4540" y="554"/>
                    <a:pt x="4540" y="531"/>
                  </a:cubicBezTo>
                  <a:cubicBezTo>
                    <a:pt x="4547" y="494"/>
                    <a:pt x="4547" y="471"/>
                    <a:pt x="4547" y="434"/>
                  </a:cubicBezTo>
                  <a:cubicBezTo>
                    <a:pt x="4555" y="405"/>
                    <a:pt x="4562" y="390"/>
                    <a:pt x="4562" y="360"/>
                  </a:cubicBezTo>
                  <a:cubicBezTo>
                    <a:pt x="4562" y="277"/>
                    <a:pt x="4562" y="277"/>
                    <a:pt x="4562" y="277"/>
                  </a:cubicBezTo>
                  <a:cubicBezTo>
                    <a:pt x="4562" y="225"/>
                    <a:pt x="4585" y="202"/>
                    <a:pt x="4607" y="150"/>
                  </a:cubicBezTo>
                  <a:cubicBezTo>
                    <a:pt x="4637" y="105"/>
                    <a:pt x="4630" y="68"/>
                    <a:pt x="4660" y="15"/>
                  </a:cubicBezTo>
                  <a:cubicBezTo>
                    <a:pt x="4660" y="8"/>
                    <a:pt x="4667" y="8"/>
                    <a:pt x="4667" y="0"/>
                  </a:cubicBezTo>
                  <a:lnTo>
                    <a:pt x="4667" y="0"/>
                  </a:lnTo>
                  <a:cubicBezTo>
                    <a:pt x="4675" y="8"/>
                    <a:pt x="4682" y="30"/>
                    <a:pt x="4697" y="38"/>
                  </a:cubicBezTo>
                  <a:cubicBezTo>
                    <a:pt x="4705" y="38"/>
                    <a:pt x="4720" y="38"/>
                    <a:pt x="4727" y="38"/>
                  </a:cubicBezTo>
                  <a:cubicBezTo>
                    <a:pt x="4742" y="45"/>
                    <a:pt x="4757" y="60"/>
                    <a:pt x="4772" y="68"/>
                  </a:cubicBezTo>
                  <a:cubicBezTo>
                    <a:pt x="4795" y="75"/>
                    <a:pt x="4810" y="75"/>
                    <a:pt x="4825" y="83"/>
                  </a:cubicBezTo>
                  <a:cubicBezTo>
                    <a:pt x="4840" y="83"/>
                    <a:pt x="4855" y="83"/>
                    <a:pt x="4862" y="98"/>
                  </a:cubicBezTo>
                  <a:cubicBezTo>
                    <a:pt x="4870" y="105"/>
                    <a:pt x="4862" y="113"/>
                    <a:pt x="4862" y="120"/>
                  </a:cubicBezTo>
                  <a:cubicBezTo>
                    <a:pt x="4870" y="158"/>
                    <a:pt x="4877" y="172"/>
                    <a:pt x="4877" y="210"/>
                  </a:cubicBezTo>
                  <a:cubicBezTo>
                    <a:pt x="4877" y="218"/>
                    <a:pt x="4870" y="218"/>
                    <a:pt x="4870" y="225"/>
                  </a:cubicBezTo>
                  <a:cubicBezTo>
                    <a:pt x="4870" y="240"/>
                    <a:pt x="4877" y="248"/>
                    <a:pt x="4885" y="255"/>
                  </a:cubicBezTo>
                  <a:cubicBezTo>
                    <a:pt x="4892" y="270"/>
                    <a:pt x="4892" y="277"/>
                    <a:pt x="4892" y="292"/>
                  </a:cubicBezTo>
                  <a:cubicBezTo>
                    <a:pt x="4915" y="292"/>
                    <a:pt x="4930" y="300"/>
                    <a:pt x="4952" y="300"/>
                  </a:cubicBezTo>
                  <a:cubicBezTo>
                    <a:pt x="4975" y="307"/>
                    <a:pt x="4990" y="300"/>
                    <a:pt x="5005" y="307"/>
                  </a:cubicBezTo>
                  <a:cubicBezTo>
                    <a:pt x="5027" y="315"/>
                    <a:pt x="5027" y="337"/>
                    <a:pt x="5042" y="352"/>
                  </a:cubicBezTo>
                  <a:cubicBezTo>
                    <a:pt x="5057" y="375"/>
                    <a:pt x="5079" y="390"/>
                    <a:pt x="5079" y="419"/>
                  </a:cubicBezTo>
                  <a:cubicBezTo>
                    <a:pt x="5079" y="426"/>
                    <a:pt x="5072" y="426"/>
                    <a:pt x="5065" y="426"/>
                  </a:cubicBezTo>
                  <a:cubicBezTo>
                    <a:pt x="5065" y="434"/>
                    <a:pt x="5065" y="434"/>
                    <a:pt x="5057" y="441"/>
                  </a:cubicBezTo>
                  <a:cubicBezTo>
                    <a:pt x="5050" y="471"/>
                    <a:pt x="5027" y="486"/>
                    <a:pt x="4997" y="494"/>
                  </a:cubicBezTo>
                  <a:cubicBezTo>
                    <a:pt x="4967" y="509"/>
                    <a:pt x="4952" y="531"/>
                    <a:pt x="4922" y="531"/>
                  </a:cubicBezTo>
                  <a:cubicBezTo>
                    <a:pt x="4892" y="531"/>
                    <a:pt x="4877" y="524"/>
                    <a:pt x="4855" y="524"/>
                  </a:cubicBezTo>
                  <a:cubicBezTo>
                    <a:pt x="4825" y="689"/>
                    <a:pt x="4825" y="689"/>
                    <a:pt x="4825" y="689"/>
                  </a:cubicBezTo>
                  <a:cubicBezTo>
                    <a:pt x="4840" y="696"/>
                    <a:pt x="4847" y="696"/>
                    <a:pt x="4847" y="704"/>
                  </a:cubicBezTo>
                  <a:cubicBezTo>
                    <a:pt x="4847" y="719"/>
                    <a:pt x="4840" y="726"/>
                    <a:pt x="4840" y="734"/>
                  </a:cubicBezTo>
                  <a:cubicBezTo>
                    <a:pt x="4832" y="741"/>
                    <a:pt x="4832" y="749"/>
                    <a:pt x="4825" y="756"/>
                  </a:cubicBezTo>
                  <a:cubicBezTo>
                    <a:pt x="4825" y="764"/>
                    <a:pt x="4810" y="764"/>
                    <a:pt x="4810" y="779"/>
                  </a:cubicBezTo>
                  <a:cubicBezTo>
                    <a:pt x="4795" y="794"/>
                    <a:pt x="4802" y="808"/>
                    <a:pt x="4795" y="823"/>
                  </a:cubicBezTo>
                  <a:cubicBezTo>
                    <a:pt x="4780" y="869"/>
                    <a:pt x="4780" y="899"/>
                    <a:pt x="4780" y="951"/>
                  </a:cubicBezTo>
                  <a:cubicBezTo>
                    <a:pt x="4780" y="966"/>
                    <a:pt x="4780" y="981"/>
                    <a:pt x="4795" y="988"/>
                  </a:cubicBezTo>
                  <a:cubicBezTo>
                    <a:pt x="4802" y="996"/>
                    <a:pt x="4810" y="996"/>
                    <a:pt x="4817" y="1003"/>
                  </a:cubicBezTo>
                  <a:cubicBezTo>
                    <a:pt x="4825" y="1011"/>
                    <a:pt x="4832" y="1018"/>
                    <a:pt x="4840" y="1026"/>
                  </a:cubicBezTo>
                  <a:cubicBezTo>
                    <a:pt x="4855" y="1026"/>
                    <a:pt x="4870" y="1018"/>
                    <a:pt x="4877" y="1026"/>
                  </a:cubicBezTo>
                  <a:cubicBezTo>
                    <a:pt x="4885" y="1033"/>
                    <a:pt x="4885" y="1041"/>
                    <a:pt x="4885" y="1048"/>
                  </a:cubicBezTo>
                  <a:cubicBezTo>
                    <a:pt x="4892" y="1063"/>
                    <a:pt x="4900" y="1063"/>
                    <a:pt x="4907" y="1071"/>
                  </a:cubicBezTo>
                  <a:lnTo>
                    <a:pt x="4907" y="1071"/>
                  </a:lnTo>
                  <a:cubicBezTo>
                    <a:pt x="4892" y="1093"/>
                    <a:pt x="4885" y="1108"/>
                    <a:pt x="4862" y="1131"/>
                  </a:cubicBezTo>
                  <a:cubicBezTo>
                    <a:pt x="4847" y="1138"/>
                    <a:pt x="4840" y="1138"/>
                    <a:pt x="4832" y="1146"/>
                  </a:cubicBezTo>
                  <a:cubicBezTo>
                    <a:pt x="4817" y="1168"/>
                    <a:pt x="4817" y="1191"/>
                    <a:pt x="4795" y="1213"/>
                  </a:cubicBezTo>
                  <a:cubicBezTo>
                    <a:pt x="4795" y="1213"/>
                    <a:pt x="4787" y="1213"/>
                    <a:pt x="4787" y="1221"/>
                  </a:cubicBezTo>
                  <a:cubicBezTo>
                    <a:pt x="4780" y="1228"/>
                    <a:pt x="4780" y="1236"/>
                    <a:pt x="4780" y="1243"/>
                  </a:cubicBezTo>
                  <a:cubicBezTo>
                    <a:pt x="4772" y="1258"/>
                    <a:pt x="4765" y="1266"/>
                    <a:pt x="4750" y="1281"/>
                  </a:cubicBezTo>
                  <a:cubicBezTo>
                    <a:pt x="4742" y="1281"/>
                    <a:pt x="4735" y="1288"/>
                    <a:pt x="4727" y="1296"/>
                  </a:cubicBezTo>
                  <a:cubicBezTo>
                    <a:pt x="4712" y="1311"/>
                    <a:pt x="4690" y="1318"/>
                    <a:pt x="4690" y="1333"/>
                  </a:cubicBezTo>
                  <a:cubicBezTo>
                    <a:pt x="4690" y="1370"/>
                    <a:pt x="4697" y="1393"/>
                    <a:pt x="4705" y="1423"/>
                  </a:cubicBezTo>
                  <a:cubicBezTo>
                    <a:pt x="4705" y="1446"/>
                    <a:pt x="4697" y="1460"/>
                    <a:pt x="4705" y="1476"/>
                  </a:cubicBezTo>
                  <a:cubicBezTo>
                    <a:pt x="4705" y="1483"/>
                    <a:pt x="4720" y="1476"/>
                    <a:pt x="4720" y="1483"/>
                  </a:cubicBezTo>
                  <a:cubicBezTo>
                    <a:pt x="4720" y="1490"/>
                    <a:pt x="4727" y="1498"/>
                    <a:pt x="4727" y="1505"/>
                  </a:cubicBezTo>
                  <a:cubicBezTo>
                    <a:pt x="4727" y="1520"/>
                    <a:pt x="4712" y="1520"/>
                    <a:pt x="4705" y="1520"/>
                  </a:cubicBezTo>
                  <a:cubicBezTo>
                    <a:pt x="4690" y="1520"/>
                    <a:pt x="4682" y="1505"/>
                    <a:pt x="4667" y="1505"/>
                  </a:cubicBezTo>
                  <a:cubicBezTo>
                    <a:pt x="4645" y="1505"/>
                    <a:pt x="4637" y="1528"/>
                    <a:pt x="4615" y="1528"/>
                  </a:cubicBezTo>
                  <a:cubicBezTo>
                    <a:pt x="4600" y="1528"/>
                    <a:pt x="4592" y="1513"/>
                    <a:pt x="4577" y="1513"/>
                  </a:cubicBezTo>
                  <a:cubicBezTo>
                    <a:pt x="4570" y="1513"/>
                    <a:pt x="4570" y="1520"/>
                    <a:pt x="4562" y="1520"/>
                  </a:cubicBezTo>
                  <a:cubicBezTo>
                    <a:pt x="4540" y="1528"/>
                    <a:pt x="4532" y="1528"/>
                    <a:pt x="4510" y="1528"/>
                  </a:cubicBezTo>
                  <a:cubicBezTo>
                    <a:pt x="4517" y="1535"/>
                    <a:pt x="4525" y="1543"/>
                    <a:pt x="4525" y="1550"/>
                  </a:cubicBezTo>
                  <a:cubicBezTo>
                    <a:pt x="4525" y="1580"/>
                    <a:pt x="4525" y="1580"/>
                    <a:pt x="4525" y="1580"/>
                  </a:cubicBezTo>
                  <a:cubicBezTo>
                    <a:pt x="4495" y="1580"/>
                    <a:pt x="4480" y="1580"/>
                    <a:pt x="4457" y="1588"/>
                  </a:cubicBezTo>
                  <a:cubicBezTo>
                    <a:pt x="4443" y="1595"/>
                    <a:pt x="4427" y="1603"/>
                    <a:pt x="4405" y="1610"/>
                  </a:cubicBezTo>
                  <a:cubicBezTo>
                    <a:pt x="4383" y="1610"/>
                    <a:pt x="4367" y="1610"/>
                    <a:pt x="4345" y="1610"/>
                  </a:cubicBezTo>
                  <a:cubicBezTo>
                    <a:pt x="4323" y="1618"/>
                    <a:pt x="4300" y="1610"/>
                    <a:pt x="4300" y="1633"/>
                  </a:cubicBezTo>
                  <a:cubicBezTo>
                    <a:pt x="4300" y="1640"/>
                    <a:pt x="4308" y="1640"/>
                    <a:pt x="4308" y="1648"/>
                  </a:cubicBezTo>
                  <a:cubicBezTo>
                    <a:pt x="4308" y="1663"/>
                    <a:pt x="4308" y="1678"/>
                    <a:pt x="4300" y="1678"/>
                  </a:cubicBezTo>
                  <a:cubicBezTo>
                    <a:pt x="4315" y="1685"/>
                    <a:pt x="4330" y="1685"/>
                    <a:pt x="4330" y="1700"/>
                  </a:cubicBezTo>
                  <a:cubicBezTo>
                    <a:pt x="4330" y="1708"/>
                    <a:pt x="4323" y="1723"/>
                    <a:pt x="4323" y="1738"/>
                  </a:cubicBezTo>
                  <a:cubicBezTo>
                    <a:pt x="4315" y="1760"/>
                    <a:pt x="4308" y="1783"/>
                    <a:pt x="4308" y="1813"/>
                  </a:cubicBezTo>
                  <a:cubicBezTo>
                    <a:pt x="4300" y="1850"/>
                    <a:pt x="4263" y="1865"/>
                    <a:pt x="4263" y="1910"/>
                  </a:cubicBezTo>
                  <a:cubicBezTo>
                    <a:pt x="4263" y="1918"/>
                    <a:pt x="4270" y="1918"/>
                    <a:pt x="4270" y="1925"/>
                  </a:cubicBezTo>
                  <a:cubicBezTo>
                    <a:pt x="4270" y="1933"/>
                    <a:pt x="4270" y="1948"/>
                    <a:pt x="4270" y="1963"/>
                  </a:cubicBezTo>
                  <a:cubicBezTo>
                    <a:pt x="4293" y="1963"/>
                    <a:pt x="4315" y="1955"/>
                    <a:pt x="4330" y="1970"/>
                  </a:cubicBezTo>
                  <a:cubicBezTo>
                    <a:pt x="4345" y="1985"/>
                    <a:pt x="4338" y="2000"/>
                    <a:pt x="4338" y="2023"/>
                  </a:cubicBezTo>
                  <a:cubicBezTo>
                    <a:pt x="4338" y="2038"/>
                    <a:pt x="4338" y="2045"/>
                    <a:pt x="4338" y="2060"/>
                  </a:cubicBezTo>
                  <a:cubicBezTo>
                    <a:pt x="4338" y="2060"/>
                    <a:pt x="4323" y="2060"/>
                    <a:pt x="4323" y="2068"/>
                  </a:cubicBezTo>
                  <a:lnTo>
                    <a:pt x="4323" y="2075"/>
                  </a:lnTo>
                  <a:cubicBezTo>
                    <a:pt x="4323" y="2098"/>
                    <a:pt x="4330" y="2112"/>
                    <a:pt x="4330" y="2128"/>
                  </a:cubicBezTo>
                  <a:cubicBezTo>
                    <a:pt x="4338" y="2135"/>
                    <a:pt x="4330" y="2142"/>
                    <a:pt x="4338" y="2158"/>
                  </a:cubicBezTo>
                  <a:cubicBezTo>
                    <a:pt x="4345" y="2172"/>
                    <a:pt x="4360" y="2172"/>
                    <a:pt x="4360" y="2195"/>
                  </a:cubicBezTo>
                  <a:cubicBezTo>
                    <a:pt x="4360" y="2210"/>
                    <a:pt x="4353" y="2217"/>
                    <a:pt x="4345" y="2232"/>
                  </a:cubicBezTo>
                  <a:cubicBezTo>
                    <a:pt x="4338" y="2247"/>
                    <a:pt x="4345" y="2262"/>
                    <a:pt x="4345" y="2277"/>
                  </a:cubicBezTo>
                  <a:cubicBezTo>
                    <a:pt x="4345" y="2292"/>
                    <a:pt x="4338" y="2292"/>
                    <a:pt x="4338" y="2307"/>
                  </a:cubicBezTo>
                  <a:cubicBezTo>
                    <a:pt x="4330" y="2315"/>
                    <a:pt x="4338" y="2330"/>
                    <a:pt x="4330" y="2345"/>
                  </a:cubicBezTo>
                  <a:lnTo>
                    <a:pt x="4330" y="2345"/>
                  </a:lnTo>
                  <a:cubicBezTo>
                    <a:pt x="4315" y="2345"/>
                    <a:pt x="4315" y="2345"/>
                    <a:pt x="4315" y="2345"/>
                  </a:cubicBezTo>
                  <a:cubicBezTo>
                    <a:pt x="4308" y="2330"/>
                    <a:pt x="4315" y="2315"/>
                    <a:pt x="4300" y="2307"/>
                  </a:cubicBezTo>
                  <a:cubicBezTo>
                    <a:pt x="4293" y="2292"/>
                    <a:pt x="4278" y="2307"/>
                    <a:pt x="4263" y="2292"/>
                  </a:cubicBezTo>
                  <a:cubicBezTo>
                    <a:pt x="4255" y="2292"/>
                    <a:pt x="4263" y="2277"/>
                    <a:pt x="4255" y="2270"/>
                  </a:cubicBezTo>
                  <a:cubicBezTo>
                    <a:pt x="4255" y="2255"/>
                    <a:pt x="4248" y="2247"/>
                    <a:pt x="4240" y="2232"/>
                  </a:cubicBezTo>
                  <a:cubicBezTo>
                    <a:pt x="4233" y="2217"/>
                    <a:pt x="4218" y="2217"/>
                    <a:pt x="4203" y="2210"/>
                  </a:cubicBezTo>
                  <a:cubicBezTo>
                    <a:pt x="4188" y="2202"/>
                    <a:pt x="4180" y="2187"/>
                    <a:pt x="4173" y="2172"/>
                  </a:cubicBezTo>
                  <a:cubicBezTo>
                    <a:pt x="4165" y="2202"/>
                    <a:pt x="4158" y="2225"/>
                    <a:pt x="4143" y="2247"/>
                  </a:cubicBezTo>
                  <a:cubicBezTo>
                    <a:pt x="4135" y="2255"/>
                    <a:pt x="4128" y="2247"/>
                    <a:pt x="4128" y="2255"/>
                  </a:cubicBezTo>
                  <a:cubicBezTo>
                    <a:pt x="4113" y="2270"/>
                    <a:pt x="4098" y="2270"/>
                    <a:pt x="4075" y="2270"/>
                  </a:cubicBezTo>
                  <a:cubicBezTo>
                    <a:pt x="4053" y="2270"/>
                    <a:pt x="4045" y="2270"/>
                    <a:pt x="4023" y="2270"/>
                  </a:cubicBezTo>
                  <a:cubicBezTo>
                    <a:pt x="4023" y="2285"/>
                    <a:pt x="4023" y="2292"/>
                    <a:pt x="4023" y="2300"/>
                  </a:cubicBezTo>
                  <a:cubicBezTo>
                    <a:pt x="4023" y="2337"/>
                    <a:pt x="4030" y="2352"/>
                    <a:pt x="4030" y="2390"/>
                  </a:cubicBezTo>
                  <a:cubicBezTo>
                    <a:pt x="4030" y="2397"/>
                    <a:pt x="4030" y="2397"/>
                    <a:pt x="4023" y="2405"/>
                  </a:cubicBezTo>
                  <a:cubicBezTo>
                    <a:pt x="3963" y="2405"/>
                    <a:pt x="3963" y="2405"/>
                    <a:pt x="3963" y="2405"/>
                  </a:cubicBezTo>
                  <a:cubicBezTo>
                    <a:pt x="3970" y="2442"/>
                    <a:pt x="3978" y="2480"/>
                    <a:pt x="3948" y="2495"/>
                  </a:cubicBezTo>
                  <a:cubicBezTo>
                    <a:pt x="3918" y="2517"/>
                    <a:pt x="3896" y="2525"/>
                    <a:pt x="3858" y="2532"/>
                  </a:cubicBezTo>
                  <a:cubicBezTo>
                    <a:pt x="3858" y="2547"/>
                    <a:pt x="3858" y="2555"/>
                    <a:pt x="3858" y="2570"/>
                  </a:cubicBezTo>
                  <a:cubicBezTo>
                    <a:pt x="3858" y="2577"/>
                    <a:pt x="3843" y="2585"/>
                    <a:pt x="3836" y="2592"/>
                  </a:cubicBezTo>
                  <a:cubicBezTo>
                    <a:pt x="3828" y="2599"/>
                    <a:pt x="3820" y="2615"/>
                    <a:pt x="3813" y="2615"/>
                  </a:cubicBezTo>
                  <a:cubicBezTo>
                    <a:pt x="3798" y="2615"/>
                    <a:pt x="3790" y="2607"/>
                    <a:pt x="3776" y="2607"/>
                  </a:cubicBezTo>
                  <a:cubicBezTo>
                    <a:pt x="3768" y="2599"/>
                    <a:pt x="3768" y="2592"/>
                    <a:pt x="3753" y="2592"/>
                  </a:cubicBezTo>
                  <a:cubicBezTo>
                    <a:pt x="3738" y="2592"/>
                    <a:pt x="3723" y="2615"/>
                    <a:pt x="3716" y="2629"/>
                  </a:cubicBezTo>
                  <a:lnTo>
                    <a:pt x="3716" y="2629"/>
                  </a:lnTo>
                  <a:cubicBezTo>
                    <a:pt x="3701" y="2637"/>
                    <a:pt x="3693" y="2629"/>
                    <a:pt x="3678" y="2637"/>
                  </a:cubicBezTo>
                  <a:cubicBezTo>
                    <a:pt x="3656" y="2645"/>
                    <a:pt x="3641" y="2659"/>
                    <a:pt x="3618" y="2659"/>
                  </a:cubicBezTo>
                  <a:cubicBezTo>
                    <a:pt x="3603" y="2659"/>
                    <a:pt x="3603" y="2659"/>
                    <a:pt x="3588" y="2659"/>
                  </a:cubicBezTo>
                  <a:cubicBezTo>
                    <a:pt x="3566" y="2667"/>
                    <a:pt x="3543" y="2675"/>
                    <a:pt x="3513" y="2675"/>
                  </a:cubicBezTo>
                  <a:cubicBezTo>
                    <a:pt x="3513" y="2682"/>
                    <a:pt x="3513" y="2689"/>
                    <a:pt x="3513" y="2689"/>
                  </a:cubicBezTo>
                  <a:cubicBezTo>
                    <a:pt x="3513" y="2712"/>
                    <a:pt x="3528" y="2727"/>
                    <a:pt x="3528" y="2749"/>
                  </a:cubicBezTo>
                  <a:cubicBezTo>
                    <a:pt x="3528" y="2757"/>
                    <a:pt x="3521" y="2757"/>
                    <a:pt x="3513" y="2757"/>
                  </a:cubicBezTo>
                  <a:cubicBezTo>
                    <a:pt x="3491" y="2764"/>
                    <a:pt x="3476" y="2757"/>
                    <a:pt x="3461" y="2764"/>
                  </a:cubicBezTo>
                  <a:cubicBezTo>
                    <a:pt x="3446" y="2772"/>
                    <a:pt x="3446" y="2794"/>
                    <a:pt x="3438" y="2809"/>
                  </a:cubicBezTo>
                  <a:cubicBezTo>
                    <a:pt x="3431" y="2817"/>
                    <a:pt x="3423" y="2824"/>
                    <a:pt x="3416" y="2832"/>
                  </a:cubicBezTo>
                  <a:cubicBezTo>
                    <a:pt x="3401" y="2854"/>
                    <a:pt x="3408" y="2869"/>
                    <a:pt x="3393" y="2899"/>
                  </a:cubicBezTo>
                  <a:cubicBezTo>
                    <a:pt x="3386" y="2929"/>
                    <a:pt x="3378" y="2944"/>
                    <a:pt x="3378" y="2974"/>
                  </a:cubicBezTo>
                  <a:cubicBezTo>
                    <a:pt x="3378" y="2997"/>
                    <a:pt x="3378" y="3012"/>
                    <a:pt x="3386" y="3034"/>
                  </a:cubicBezTo>
                  <a:cubicBezTo>
                    <a:pt x="3393" y="3057"/>
                    <a:pt x="3401" y="3072"/>
                    <a:pt x="3423" y="3079"/>
                  </a:cubicBezTo>
                  <a:cubicBezTo>
                    <a:pt x="3461" y="3087"/>
                    <a:pt x="3476" y="3087"/>
                    <a:pt x="3513" y="3087"/>
                  </a:cubicBezTo>
                  <a:cubicBezTo>
                    <a:pt x="3536" y="3087"/>
                    <a:pt x="3551" y="3079"/>
                    <a:pt x="3573" y="3079"/>
                  </a:cubicBezTo>
                  <a:cubicBezTo>
                    <a:pt x="3603" y="3079"/>
                    <a:pt x="3618" y="3079"/>
                    <a:pt x="3648" y="3079"/>
                  </a:cubicBezTo>
                  <a:cubicBezTo>
                    <a:pt x="3648" y="3154"/>
                    <a:pt x="3648" y="3154"/>
                    <a:pt x="3648" y="3154"/>
                  </a:cubicBezTo>
                  <a:cubicBezTo>
                    <a:pt x="3648" y="3184"/>
                    <a:pt x="3663" y="3199"/>
                    <a:pt x="3663" y="3229"/>
                  </a:cubicBezTo>
                  <a:cubicBezTo>
                    <a:pt x="3663" y="3252"/>
                    <a:pt x="3641" y="3259"/>
                    <a:pt x="3626" y="3281"/>
                  </a:cubicBezTo>
                  <a:cubicBezTo>
                    <a:pt x="3626" y="3281"/>
                    <a:pt x="3611" y="3281"/>
                    <a:pt x="3611" y="3289"/>
                  </a:cubicBezTo>
                  <a:cubicBezTo>
                    <a:pt x="3611" y="3297"/>
                    <a:pt x="3618" y="3304"/>
                    <a:pt x="3626" y="3311"/>
                  </a:cubicBezTo>
                  <a:cubicBezTo>
                    <a:pt x="3633" y="3341"/>
                    <a:pt x="3633" y="3364"/>
                    <a:pt x="3633" y="3401"/>
                  </a:cubicBezTo>
                  <a:cubicBezTo>
                    <a:pt x="3633" y="3409"/>
                    <a:pt x="3633" y="3416"/>
                    <a:pt x="3633" y="3424"/>
                  </a:cubicBezTo>
                  <a:cubicBezTo>
                    <a:pt x="3618" y="3424"/>
                    <a:pt x="3603" y="3431"/>
                    <a:pt x="3588" y="3424"/>
                  </a:cubicBezTo>
                  <a:cubicBezTo>
                    <a:pt x="3596" y="3446"/>
                    <a:pt x="3596" y="3469"/>
                    <a:pt x="3611" y="3476"/>
                  </a:cubicBezTo>
                  <a:cubicBezTo>
                    <a:pt x="3618" y="3484"/>
                    <a:pt x="3626" y="3476"/>
                    <a:pt x="3633" y="3484"/>
                  </a:cubicBezTo>
                  <a:cubicBezTo>
                    <a:pt x="3656" y="3506"/>
                    <a:pt x="3641" y="3529"/>
                    <a:pt x="3648" y="3559"/>
                  </a:cubicBezTo>
                  <a:cubicBezTo>
                    <a:pt x="3648" y="3581"/>
                    <a:pt x="3648" y="3604"/>
                    <a:pt x="3656" y="3626"/>
                  </a:cubicBezTo>
                  <a:cubicBezTo>
                    <a:pt x="3678" y="3656"/>
                    <a:pt x="3701" y="3656"/>
                    <a:pt x="3723" y="3686"/>
                  </a:cubicBezTo>
                  <a:lnTo>
                    <a:pt x="3723" y="3686"/>
                  </a:lnTo>
                  <a:cubicBezTo>
                    <a:pt x="3723" y="3694"/>
                    <a:pt x="3723" y="3701"/>
                    <a:pt x="3731" y="3709"/>
                  </a:cubicBezTo>
                  <a:cubicBezTo>
                    <a:pt x="3738" y="3739"/>
                    <a:pt x="3768" y="3746"/>
                    <a:pt x="3768" y="3776"/>
                  </a:cubicBezTo>
                  <a:cubicBezTo>
                    <a:pt x="3768" y="3784"/>
                    <a:pt x="3761" y="3784"/>
                    <a:pt x="3753" y="3791"/>
                  </a:cubicBezTo>
                  <a:lnTo>
                    <a:pt x="3753" y="3791"/>
                  </a:lnTo>
                  <a:cubicBezTo>
                    <a:pt x="3783" y="3806"/>
                    <a:pt x="3798" y="3806"/>
                    <a:pt x="3828" y="3806"/>
                  </a:cubicBezTo>
                  <a:cubicBezTo>
                    <a:pt x="3828" y="3821"/>
                    <a:pt x="3828" y="3836"/>
                    <a:pt x="3836" y="3844"/>
                  </a:cubicBezTo>
                  <a:cubicBezTo>
                    <a:pt x="3843" y="3851"/>
                    <a:pt x="3850" y="3844"/>
                    <a:pt x="3858" y="3851"/>
                  </a:cubicBezTo>
                  <a:cubicBezTo>
                    <a:pt x="3873" y="3851"/>
                    <a:pt x="3880" y="3866"/>
                    <a:pt x="3896" y="3874"/>
                  </a:cubicBezTo>
                  <a:cubicBezTo>
                    <a:pt x="3918" y="3881"/>
                    <a:pt x="3933" y="3874"/>
                    <a:pt x="3963" y="3874"/>
                  </a:cubicBezTo>
                  <a:cubicBezTo>
                    <a:pt x="4000" y="3881"/>
                    <a:pt x="4000" y="3881"/>
                    <a:pt x="4000" y="3881"/>
                  </a:cubicBezTo>
                  <a:lnTo>
                    <a:pt x="4000" y="3881"/>
                  </a:lnTo>
                  <a:cubicBezTo>
                    <a:pt x="4038" y="3941"/>
                    <a:pt x="4030" y="3993"/>
                    <a:pt x="4075" y="4046"/>
                  </a:cubicBezTo>
                  <a:cubicBezTo>
                    <a:pt x="4098" y="4068"/>
                    <a:pt x="4113" y="4091"/>
                    <a:pt x="4143" y="4106"/>
                  </a:cubicBezTo>
                  <a:cubicBezTo>
                    <a:pt x="4173" y="4121"/>
                    <a:pt x="4188" y="4128"/>
                    <a:pt x="4210" y="4143"/>
                  </a:cubicBezTo>
                  <a:cubicBezTo>
                    <a:pt x="4218" y="4151"/>
                    <a:pt x="4218" y="4158"/>
                    <a:pt x="4225" y="4166"/>
                  </a:cubicBezTo>
                  <a:lnTo>
                    <a:pt x="4225" y="4166"/>
                  </a:lnTo>
                  <a:cubicBezTo>
                    <a:pt x="4210" y="4181"/>
                    <a:pt x="4188" y="4173"/>
                    <a:pt x="4188" y="4196"/>
                  </a:cubicBezTo>
                  <a:cubicBezTo>
                    <a:pt x="4188" y="4226"/>
                    <a:pt x="4203" y="4241"/>
                    <a:pt x="4203" y="4271"/>
                  </a:cubicBezTo>
                  <a:cubicBezTo>
                    <a:pt x="4203" y="4286"/>
                    <a:pt x="4195" y="4301"/>
                    <a:pt x="4188" y="4316"/>
                  </a:cubicBezTo>
                  <a:cubicBezTo>
                    <a:pt x="4180" y="4331"/>
                    <a:pt x="4180" y="4338"/>
                    <a:pt x="4173" y="4346"/>
                  </a:cubicBezTo>
                  <a:cubicBezTo>
                    <a:pt x="4158" y="4361"/>
                    <a:pt x="4143" y="4361"/>
                    <a:pt x="4120" y="4368"/>
                  </a:cubicBezTo>
                  <a:lnTo>
                    <a:pt x="4113" y="4368"/>
                  </a:lnTo>
                  <a:cubicBezTo>
                    <a:pt x="4105" y="4376"/>
                    <a:pt x="4105" y="4383"/>
                    <a:pt x="4105" y="4383"/>
                  </a:cubicBezTo>
                  <a:cubicBezTo>
                    <a:pt x="4098" y="4391"/>
                    <a:pt x="4098" y="4398"/>
                    <a:pt x="4083" y="4406"/>
                  </a:cubicBezTo>
                  <a:cubicBezTo>
                    <a:pt x="4068" y="4421"/>
                    <a:pt x="4045" y="4406"/>
                    <a:pt x="4023" y="4421"/>
                  </a:cubicBezTo>
                  <a:cubicBezTo>
                    <a:pt x="4015" y="4421"/>
                    <a:pt x="4015" y="4428"/>
                    <a:pt x="4008" y="4428"/>
                  </a:cubicBezTo>
                  <a:cubicBezTo>
                    <a:pt x="4000" y="4436"/>
                    <a:pt x="3985" y="4443"/>
                    <a:pt x="3978" y="4458"/>
                  </a:cubicBezTo>
                  <a:lnTo>
                    <a:pt x="3978" y="4466"/>
                  </a:lnTo>
                  <a:cubicBezTo>
                    <a:pt x="3978" y="4488"/>
                    <a:pt x="3978" y="4503"/>
                    <a:pt x="3963" y="4518"/>
                  </a:cubicBezTo>
                  <a:lnTo>
                    <a:pt x="3963" y="4518"/>
                  </a:lnTo>
                  <a:cubicBezTo>
                    <a:pt x="3978" y="4518"/>
                    <a:pt x="3985" y="4526"/>
                    <a:pt x="4000" y="4526"/>
                  </a:cubicBezTo>
                  <a:cubicBezTo>
                    <a:pt x="4008" y="4526"/>
                    <a:pt x="4015" y="4518"/>
                    <a:pt x="4023" y="4518"/>
                  </a:cubicBezTo>
                  <a:cubicBezTo>
                    <a:pt x="4038" y="4518"/>
                    <a:pt x="4045" y="4518"/>
                    <a:pt x="4053" y="4526"/>
                  </a:cubicBezTo>
                  <a:cubicBezTo>
                    <a:pt x="4060" y="4548"/>
                    <a:pt x="4068" y="4563"/>
                    <a:pt x="4068" y="4593"/>
                  </a:cubicBezTo>
                  <a:cubicBezTo>
                    <a:pt x="4068" y="4608"/>
                    <a:pt x="4068" y="4616"/>
                    <a:pt x="4068" y="4630"/>
                  </a:cubicBezTo>
                  <a:cubicBezTo>
                    <a:pt x="4068" y="4638"/>
                    <a:pt x="4075" y="4645"/>
                    <a:pt x="4075" y="4653"/>
                  </a:cubicBezTo>
                  <a:cubicBezTo>
                    <a:pt x="4075" y="4690"/>
                    <a:pt x="4030" y="4698"/>
                    <a:pt x="4030" y="4735"/>
                  </a:cubicBezTo>
                  <a:cubicBezTo>
                    <a:pt x="4030" y="4750"/>
                    <a:pt x="4045" y="4758"/>
                    <a:pt x="4045" y="4765"/>
                  </a:cubicBezTo>
                  <a:cubicBezTo>
                    <a:pt x="4053" y="4803"/>
                    <a:pt x="4053" y="4825"/>
                    <a:pt x="4075" y="4848"/>
                  </a:cubicBezTo>
                  <a:cubicBezTo>
                    <a:pt x="4105" y="4870"/>
                    <a:pt x="4135" y="4878"/>
                    <a:pt x="4165" y="4885"/>
                  </a:cubicBezTo>
                  <a:lnTo>
                    <a:pt x="4165" y="4885"/>
                  </a:lnTo>
                  <a:cubicBezTo>
                    <a:pt x="4165" y="4893"/>
                    <a:pt x="4158" y="4900"/>
                    <a:pt x="4158" y="4900"/>
                  </a:cubicBezTo>
                  <a:cubicBezTo>
                    <a:pt x="4158" y="4908"/>
                    <a:pt x="4150" y="4900"/>
                    <a:pt x="4143" y="4908"/>
                  </a:cubicBezTo>
                  <a:cubicBezTo>
                    <a:pt x="4143" y="4915"/>
                    <a:pt x="4143" y="4923"/>
                    <a:pt x="4143" y="4930"/>
                  </a:cubicBezTo>
                  <a:cubicBezTo>
                    <a:pt x="4143" y="4968"/>
                    <a:pt x="4158" y="4990"/>
                    <a:pt x="4158" y="5027"/>
                  </a:cubicBezTo>
                  <a:cubicBezTo>
                    <a:pt x="4158" y="5095"/>
                    <a:pt x="4158" y="5095"/>
                    <a:pt x="4158" y="5095"/>
                  </a:cubicBezTo>
                  <a:cubicBezTo>
                    <a:pt x="4158" y="5117"/>
                    <a:pt x="4180" y="5117"/>
                    <a:pt x="4195" y="5133"/>
                  </a:cubicBezTo>
                  <a:cubicBezTo>
                    <a:pt x="4210" y="5140"/>
                    <a:pt x="4210" y="5163"/>
                    <a:pt x="4210" y="5177"/>
                  </a:cubicBezTo>
                  <a:cubicBezTo>
                    <a:pt x="4210" y="5207"/>
                    <a:pt x="4195" y="5222"/>
                    <a:pt x="4180" y="5245"/>
                  </a:cubicBezTo>
                  <a:cubicBezTo>
                    <a:pt x="4173" y="5260"/>
                    <a:pt x="4165" y="5267"/>
                    <a:pt x="4158" y="5282"/>
                  </a:cubicBezTo>
                  <a:cubicBezTo>
                    <a:pt x="4135" y="5327"/>
                    <a:pt x="4120" y="5357"/>
                    <a:pt x="4083" y="5395"/>
                  </a:cubicBezTo>
                  <a:cubicBezTo>
                    <a:pt x="4060" y="5417"/>
                    <a:pt x="4038" y="5425"/>
                    <a:pt x="4030" y="5455"/>
                  </a:cubicBezTo>
                  <a:cubicBezTo>
                    <a:pt x="4023" y="5477"/>
                    <a:pt x="4023" y="5492"/>
                    <a:pt x="4008" y="5507"/>
                  </a:cubicBezTo>
                  <a:cubicBezTo>
                    <a:pt x="3993" y="5530"/>
                    <a:pt x="3985" y="5537"/>
                    <a:pt x="3963" y="5552"/>
                  </a:cubicBezTo>
                  <a:cubicBezTo>
                    <a:pt x="3948" y="5560"/>
                    <a:pt x="3940" y="5567"/>
                    <a:pt x="3926" y="5582"/>
                  </a:cubicBezTo>
                  <a:cubicBezTo>
                    <a:pt x="3918" y="5590"/>
                    <a:pt x="3910" y="5605"/>
                    <a:pt x="3896" y="5605"/>
                  </a:cubicBezTo>
                  <a:cubicBezTo>
                    <a:pt x="3880" y="5605"/>
                    <a:pt x="3873" y="5590"/>
                    <a:pt x="3858" y="5575"/>
                  </a:cubicBezTo>
                  <a:cubicBezTo>
                    <a:pt x="3843" y="5567"/>
                    <a:pt x="3836" y="5560"/>
                    <a:pt x="3820" y="5545"/>
                  </a:cubicBezTo>
                  <a:cubicBezTo>
                    <a:pt x="3798" y="5530"/>
                    <a:pt x="3790" y="5515"/>
                    <a:pt x="3776" y="5492"/>
                  </a:cubicBezTo>
                  <a:cubicBezTo>
                    <a:pt x="3768" y="5485"/>
                    <a:pt x="3761" y="5477"/>
                    <a:pt x="3761" y="5455"/>
                  </a:cubicBezTo>
                  <a:cubicBezTo>
                    <a:pt x="3761" y="5432"/>
                    <a:pt x="3776" y="5425"/>
                    <a:pt x="3783" y="5395"/>
                  </a:cubicBezTo>
                  <a:cubicBezTo>
                    <a:pt x="3790" y="5380"/>
                    <a:pt x="3783" y="5372"/>
                    <a:pt x="3783" y="5350"/>
                  </a:cubicBezTo>
                  <a:cubicBezTo>
                    <a:pt x="3783" y="5260"/>
                    <a:pt x="3783" y="5260"/>
                    <a:pt x="3783" y="5260"/>
                  </a:cubicBezTo>
                  <a:cubicBezTo>
                    <a:pt x="3783" y="5237"/>
                    <a:pt x="3783" y="5222"/>
                    <a:pt x="3790" y="5207"/>
                  </a:cubicBezTo>
                  <a:cubicBezTo>
                    <a:pt x="3798" y="5192"/>
                    <a:pt x="3813" y="5192"/>
                    <a:pt x="3813" y="5177"/>
                  </a:cubicBezTo>
                  <a:cubicBezTo>
                    <a:pt x="3813" y="5147"/>
                    <a:pt x="3798" y="5133"/>
                    <a:pt x="3798" y="5103"/>
                  </a:cubicBezTo>
                  <a:cubicBezTo>
                    <a:pt x="3798" y="5080"/>
                    <a:pt x="3798" y="5057"/>
                    <a:pt x="3806" y="5035"/>
                  </a:cubicBezTo>
                  <a:cubicBezTo>
                    <a:pt x="3820" y="5035"/>
                    <a:pt x="3820" y="5043"/>
                    <a:pt x="3836" y="5043"/>
                  </a:cubicBezTo>
                  <a:cubicBezTo>
                    <a:pt x="3896" y="5043"/>
                    <a:pt x="3896" y="5043"/>
                    <a:pt x="3896" y="5043"/>
                  </a:cubicBezTo>
                  <a:cubicBezTo>
                    <a:pt x="3910" y="5043"/>
                    <a:pt x="3926" y="5035"/>
                    <a:pt x="3926" y="5020"/>
                  </a:cubicBezTo>
                  <a:cubicBezTo>
                    <a:pt x="3926" y="4983"/>
                    <a:pt x="3896" y="4968"/>
                    <a:pt x="3866" y="4945"/>
                  </a:cubicBezTo>
                  <a:cubicBezTo>
                    <a:pt x="3850" y="4938"/>
                    <a:pt x="3836" y="4930"/>
                    <a:pt x="3828" y="4915"/>
                  </a:cubicBezTo>
                  <a:cubicBezTo>
                    <a:pt x="3820" y="4915"/>
                    <a:pt x="3820" y="4908"/>
                    <a:pt x="3813" y="4900"/>
                  </a:cubicBezTo>
                  <a:cubicBezTo>
                    <a:pt x="3806" y="4900"/>
                    <a:pt x="3776" y="4908"/>
                    <a:pt x="3761" y="4908"/>
                  </a:cubicBezTo>
                  <a:cubicBezTo>
                    <a:pt x="3776" y="4900"/>
                    <a:pt x="3776" y="4900"/>
                    <a:pt x="3776" y="4900"/>
                  </a:cubicBezTo>
                  <a:cubicBezTo>
                    <a:pt x="3753" y="4900"/>
                    <a:pt x="3738" y="4900"/>
                    <a:pt x="3716" y="4900"/>
                  </a:cubicBezTo>
                  <a:cubicBezTo>
                    <a:pt x="3686" y="4900"/>
                    <a:pt x="3671" y="4908"/>
                    <a:pt x="3641" y="4908"/>
                  </a:cubicBezTo>
                  <a:cubicBezTo>
                    <a:pt x="3618" y="4915"/>
                    <a:pt x="3603" y="4908"/>
                    <a:pt x="3581" y="4915"/>
                  </a:cubicBezTo>
                  <a:cubicBezTo>
                    <a:pt x="3573" y="4923"/>
                    <a:pt x="3573" y="4930"/>
                    <a:pt x="3566" y="4938"/>
                  </a:cubicBezTo>
                  <a:cubicBezTo>
                    <a:pt x="3551" y="4960"/>
                    <a:pt x="3543" y="4968"/>
                    <a:pt x="3528" y="4983"/>
                  </a:cubicBezTo>
                  <a:cubicBezTo>
                    <a:pt x="3521" y="4998"/>
                    <a:pt x="3513" y="5005"/>
                    <a:pt x="3498" y="5020"/>
                  </a:cubicBezTo>
                  <a:cubicBezTo>
                    <a:pt x="3483" y="5027"/>
                    <a:pt x="3468" y="5035"/>
                    <a:pt x="3468" y="5057"/>
                  </a:cubicBezTo>
                  <a:cubicBezTo>
                    <a:pt x="3468" y="5073"/>
                    <a:pt x="3476" y="5080"/>
                    <a:pt x="3491" y="5087"/>
                  </a:cubicBezTo>
                  <a:cubicBezTo>
                    <a:pt x="3461" y="5125"/>
                    <a:pt x="3431" y="5147"/>
                    <a:pt x="3386" y="5170"/>
                  </a:cubicBezTo>
                  <a:cubicBezTo>
                    <a:pt x="3363" y="5185"/>
                    <a:pt x="3356" y="5200"/>
                    <a:pt x="3333" y="5207"/>
                  </a:cubicBezTo>
                  <a:cubicBezTo>
                    <a:pt x="3318" y="5215"/>
                    <a:pt x="3311" y="5215"/>
                    <a:pt x="3296" y="5230"/>
                  </a:cubicBezTo>
                  <a:cubicBezTo>
                    <a:pt x="3288" y="5230"/>
                    <a:pt x="3288" y="5245"/>
                    <a:pt x="3288" y="5260"/>
                  </a:cubicBezTo>
                  <a:cubicBezTo>
                    <a:pt x="3288" y="5267"/>
                    <a:pt x="3296" y="5275"/>
                    <a:pt x="3296" y="5290"/>
                  </a:cubicBezTo>
                  <a:cubicBezTo>
                    <a:pt x="3296" y="5335"/>
                    <a:pt x="3281" y="5372"/>
                    <a:pt x="3243" y="5395"/>
                  </a:cubicBezTo>
                  <a:cubicBezTo>
                    <a:pt x="3214" y="5417"/>
                    <a:pt x="3198" y="5440"/>
                    <a:pt x="3176" y="5462"/>
                  </a:cubicBezTo>
                  <a:cubicBezTo>
                    <a:pt x="3161" y="5485"/>
                    <a:pt x="3138" y="5492"/>
                    <a:pt x="3138" y="5522"/>
                  </a:cubicBezTo>
                  <a:cubicBezTo>
                    <a:pt x="3138" y="5560"/>
                    <a:pt x="3146" y="5590"/>
                    <a:pt x="3168" y="5627"/>
                  </a:cubicBezTo>
                  <a:cubicBezTo>
                    <a:pt x="3101" y="5620"/>
                    <a:pt x="3078" y="5582"/>
                    <a:pt x="3011" y="5560"/>
                  </a:cubicBezTo>
                  <a:cubicBezTo>
                    <a:pt x="2981" y="5545"/>
                    <a:pt x="2959" y="5545"/>
                    <a:pt x="2921" y="5537"/>
                  </a:cubicBezTo>
                  <a:cubicBezTo>
                    <a:pt x="2891" y="5530"/>
                    <a:pt x="2876" y="5522"/>
                    <a:pt x="2846" y="5522"/>
                  </a:cubicBezTo>
                  <a:cubicBezTo>
                    <a:pt x="2809" y="5522"/>
                    <a:pt x="2786" y="5537"/>
                    <a:pt x="2749" y="5545"/>
                  </a:cubicBezTo>
                  <a:cubicBezTo>
                    <a:pt x="2734" y="5552"/>
                    <a:pt x="2726" y="5552"/>
                    <a:pt x="2711" y="5552"/>
                  </a:cubicBezTo>
                  <a:cubicBezTo>
                    <a:pt x="2704" y="5560"/>
                    <a:pt x="2696" y="5567"/>
                    <a:pt x="2689" y="5567"/>
                  </a:cubicBezTo>
                  <a:cubicBezTo>
                    <a:pt x="2674" y="5567"/>
                    <a:pt x="2666" y="5560"/>
                    <a:pt x="2651" y="5552"/>
                  </a:cubicBezTo>
                  <a:cubicBezTo>
                    <a:pt x="2621" y="5545"/>
                    <a:pt x="2607" y="5545"/>
                    <a:pt x="2577" y="5537"/>
                  </a:cubicBezTo>
                  <a:cubicBezTo>
                    <a:pt x="2524" y="5537"/>
                    <a:pt x="2502" y="5537"/>
                    <a:pt x="2449" y="5537"/>
                  </a:cubicBezTo>
                  <a:cubicBezTo>
                    <a:pt x="2382" y="5537"/>
                    <a:pt x="2337" y="5537"/>
                    <a:pt x="2269" y="5545"/>
                  </a:cubicBezTo>
                  <a:cubicBezTo>
                    <a:pt x="2247" y="5552"/>
                    <a:pt x="2232" y="5552"/>
                    <a:pt x="2209" y="5560"/>
                  </a:cubicBezTo>
                  <a:cubicBezTo>
                    <a:pt x="2187" y="5567"/>
                    <a:pt x="2164" y="5560"/>
                    <a:pt x="2142" y="5567"/>
                  </a:cubicBezTo>
                  <a:cubicBezTo>
                    <a:pt x="2059" y="5582"/>
                    <a:pt x="2015" y="5597"/>
                    <a:pt x="1940" y="5620"/>
                  </a:cubicBezTo>
                  <a:cubicBezTo>
                    <a:pt x="1926" y="5627"/>
                    <a:pt x="1910" y="5635"/>
                    <a:pt x="1888" y="5635"/>
                  </a:cubicBezTo>
                  <a:cubicBezTo>
                    <a:pt x="1880" y="5635"/>
                    <a:pt x="1873" y="5635"/>
                    <a:pt x="1866" y="5635"/>
                  </a:cubicBezTo>
                  <a:cubicBezTo>
                    <a:pt x="1850" y="5642"/>
                    <a:pt x="1843" y="5650"/>
                    <a:pt x="1828" y="5650"/>
                  </a:cubicBezTo>
                  <a:cubicBezTo>
                    <a:pt x="1820" y="5650"/>
                    <a:pt x="1820" y="5642"/>
                    <a:pt x="1813" y="5642"/>
                  </a:cubicBezTo>
                  <a:cubicBezTo>
                    <a:pt x="1828" y="5597"/>
                    <a:pt x="1843" y="5582"/>
                    <a:pt x="1873" y="5537"/>
                  </a:cubicBezTo>
                  <a:cubicBezTo>
                    <a:pt x="1888" y="5552"/>
                    <a:pt x="1896" y="5567"/>
                    <a:pt x="1910" y="5567"/>
                  </a:cubicBezTo>
                  <a:cubicBezTo>
                    <a:pt x="1933" y="5567"/>
                    <a:pt x="1940" y="5552"/>
                    <a:pt x="1955" y="5545"/>
                  </a:cubicBezTo>
                  <a:cubicBezTo>
                    <a:pt x="1993" y="5530"/>
                    <a:pt x="2023" y="5530"/>
                    <a:pt x="2044" y="5500"/>
                  </a:cubicBezTo>
                  <a:cubicBezTo>
                    <a:pt x="2067" y="5477"/>
                    <a:pt x="2082" y="5462"/>
                    <a:pt x="2112" y="5432"/>
                  </a:cubicBezTo>
                  <a:cubicBezTo>
                    <a:pt x="2134" y="5410"/>
                    <a:pt x="2157" y="5395"/>
                    <a:pt x="2157" y="5365"/>
                  </a:cubicBezTo>
                  <a:cubicBezTo>
                    <a:pt x="2157" y="5335"/>
                    <a:pt x="2119" y="5342"/>
                    <a:pt x="2097" y="5342"/>
                  </a:cubicBezTo>
                  <a:cubicBezTo>
                    <a:pt x="2067" y="5335"/>
                    <a:pt x="2044" y="5327"/>
                    <a:pt x="2015" y="5327"/>
                  </a:cubicBezTo>
                  <a:cubicBezTo>
                    <a:pt x="2008" y="5327"/>
                    <a:pt x="2008" y="5342"/>
                    <a:pt x="2000" y="5350"/>
                  </a:cubicBezTo>
                  <a:cubicBezTo>
                    <a:pt x="1993" y="5365"/>
                    <a:pt x="1985" y="5380"/>
                    <a:pt x="1970" y="5380"/>
                  </a:cubicBezTo>
                  <a:cubicBezTo>
                    <a:pt x="1955" y="5380"/>
                    <a:pt x="1948" y="5372"/>
                    <a:pt x="1933" y="5372"/>
                  </a:cubicBezTo>
                  <a:cubicBezTo>
                    <a:pt x="1903" y="5372"/>
                    <a:pt x="1896" y="5372"/>
                    <a:pt x="1866" y="5372"/>
                  </a:cubicBezTo>
                  <a:cubicBezTo>
                    <a:pt x="1843" y="5372"/>
                    <a:pt x="1828" y="5380"/>
                    <a:pt x="1813" y="5372"/>
                  </a:cubicBezTo>
                  <a:cubicBezTo>
                    <a:pt x="1783" y="5372"/>
                    <a:pt x="1783" y="5342"/>
                    <a:pt x="1768" y="5320"/>
                  </a:cubicBezTo>
                  <a:cubicBezTo>
                    <a:pt x="1761" y="5312"/>
                    <a:pt x="1753" y="5312"/>
                    <a:pt x="1753" y="5297"/>
                  </a:cubicBezTo>
                  <a:cubicBezTo>
                    <a:pt x="1738" y="5267"/>
                    <a:pt x="1738" y="5245"/>
                    <a:pt x="1716" y="5222"/>
                  </a:cubicBezTo>
                  <a:cubicBezTo>
                    <a:pt x="1701" y="5230"/>
                    <a:pt x="1701" y="5230"/>
                    <a:pt x="1701" y="5230"/>
                  </a:cubicBezTo>
                  <a:cubicBezTo>
                    <a:pt x="1693" y="5252"/>
                    <a:pt x="1678" y="5275"/>
                    <a:pt x="1678" y="5305"/>
                  </a:cubicBezTo>
                  <a:cubicBezTo>
                    <a:pt x="1678" y="5335"/>
                    <a:pt x="1693" y="5342"/>
                    <a:pt x="1701" y="5365"/>
                  </a:cubicBezTo>
                  <a:cubicBezTo>
                    <a:pt x="1708" y="5402"/>
                    <a:pt x="1716" y="5425"/>
                    <a:pt x="1738" y="5455"/>
                  </a:cubicBezTo>
                  <a:cubicBezTo>
                    <a:pt x="1738" y="5462"/>
                    <a:pt x="1738" y="5462"/>
                    <a:pt x="1738" y="5462"/>
                  </a:cubicBezTo>
                  <a:cubicBezTo>
                    <a:pt x="1701" y="5455"/>
                    <a:pt x="1678" y="5455"/>
                    <a:pt x="1648" y="5440"/>
                  </a:cubicBezTo>
                  <a:cubicBezTo>
                    <a:pt x="1618" y="5432"/>
                    <a:pt x="1596" y="5417"/>
                    <a:pt x="1596" y="5387"/>
                  </a:cubicBezTo>
                  <a:cubicBezTo>
                    <a:pt x="1596" y="5350"/>
                    <a:pt x="1603" y="5335"/>
                    <a:pt x="1611" y="5297"/>
                  </a:cubicBezTo>
                  <a:cubicBezTo>
                    <a:pt x="1581" y="5170"/>
                    <a:pt x="1581" y="5170"/>
                    <a:pt x="1581" y="5170"/>
                  </a:cubicBezTo>
                  <a:cubicBezTo>
                    <a:pt x="1581" y="5125"/>
                    <a:pt x="1581" y="5087"/>
                    <a:pt x="1603" y="5043"/>
                  </a:cubicBezTo>
                  <a:cubicBezTo>
                    <a:pt x="1603" y="5027"/>
                    <a:pt x="1618" y="5020"/>
                    <a:pt x="1618" y="5005"/>
                  </a:cubicBezTo>
                  <a:cubicBezTo>
                    <a:pt x="1618" y="4983"/>
                    <a:pt x="1618" y="4983"/>
                    <a:pt x="1618" y="4983"/>
                  </a:cubicBezTo>
                  <a:cubicBezTo>
                    <a:pt x="1596" y="4983"/>
                    <a:pt x="1596" y="4983"/>
                    <a:pt x="1596" y="4983"/>
                  </a:cubicBezTo>
                  <a:cubicBezTo>
                    <a:pt x="1566" y="4983"/>
                    <a:pt x="1558" y="4998"/>
                    <a:pt x="1528" y="5013"/>
                  </a:cubicBezTo>
                  <a:cubicBezTo>
                    <a:pt x="1521" y="5013"/>
                    <a:pt x="1513" y="5020"/>
                    <a:pt x="1498" y="5020"/>
                  </a:cubicBezTo>
                  <a:lnTo>
                    <a:pt x="1498" y="5020"/>
                  </a:lnTo>
                  <a:cubicBezTo>
                    <a:pt x="1491" y="5013"/>
                    <a:pt x="1483" y="4990"/>
                    <a:pt x="1476" y="4975"/>
                  </a:cubicBezTo>
                  <a:cubicBezTo>
                    <a:pt x="1468" y="4968"/>
                    <a:pt x="1468" y="4968"/>
                    <a:pt x="1461" y="4968"/>
                  </a:cubicBezTo>
                  <a:cubicBezTo>
                    <a:pt x="1453" y="4953"/>
                    <a:pt x="1453" y="4945"/>
                    <a:pt x="1453" y="4930"/>
                  </a:cubicBezTo>
                  <a:cubicBezTo>
                    <a:pt x="1438" y="4908"/>
                    <a:pt x="1431" y="4900"/>
                    <a:pt x="1416" y="4878"/>
                  </a:cubicBezTo>
                  <a:lnTo>
                    <a:pt x="1416" y="4878"/>
                  </a:lnTo>
                  <a:cubicBezTo>
                    <a:pt x="1393" y="4863"/>
                    <a:pt x="1379" y="4848"/>
                    <a:pt x="1356" y="4848"/>
                  </a:cubicBezTo>
                  <a:cubicBezTo>
                    <a:pt x="1349" y="4848"/>
                    <a:pt x="1333" y="4848"/>
                    <a:pt x="1333" y="4848"/>
                  </a:cubicBezTo>
                  <a:cubicBezTo>
                    <a:pt x="1326" y="4840"/>
                    <a:pt x="1326" y="4825"/>
                    <a:pt x="1319" y="4818"/>
                  </a:cubicBezTo>
                  <a:cubicBezTo>
                    <a:pt x="1311" y="4795"/>
                    <a:pt x="1289" y="4795"/>
                    <a:pt x="1281" y="4773"/>
                  </a:cubicBezTo>
                  <a:cubicBezTo>
                    <a:pt x="1266" y="4750"/>
                    <a:pt x="1259" y="4735"/>
                    <a:pt x="1251" y="4713"/>
                  </a:cubicBezTo>
                  <a:cubicBezTo>
                    <a:pt x="1243" y="4713"/>
                    <a:pt x="1236" y="4713"/>
                    <a:pt x="1221" y="4713"/>
                  </a:cubicBezTo>
                  <a:cubicBezTo>
                    <a:pt x="1214" y="4720"/>
                    <a:pt x="1214" y="4728"/>
                    <a:pt x="1214" y="4743"/>
                  </a:cubicBezTo>
                  <a:cubicBezTo>
                    <a:pt x="1206" y="4743"/>
                    <a:pt x="1206" y="4743"/>
                    <a:pt x="1199" y="4750"/>
                  </a:cubicBezTo>
                  <a:cubicBezTo>
                    <a:pt x="1169" y="4735"/>
                    <a:pt x="1146" y="4735"/>
                    <a:pt x="1109" y="4735"/>
                  </a:cubicBezTo>
                  <a:lnTo>
                    <a:pt x="1109" y="4735"/>
                  </a:lnTo>
                  <a:cubicBezTo>
                    <a:pt x="1109" y="4705"/>
                    <a:pt x="1094" y="4683"/>
                    <a:pt x="1079" y="4653"/>
                  </a:cubicBezTo>
                  <a:cubicBezTo>
                    <a:pt x="1086" y="4645"/>
                    <a:pt x="1101" y="4638"/>
                    <a:pt x="1109" y="4623"/>
                  </a:cubicBezTo>
                  <a:cubicBezTo>
                    <a:pt x="1116" y="4600"/>
                    <a:pt x="1101" y="4586"/>
                    <a:pt x="1109" y="4556"/>
                  </a:cubicBezTo>
                  <a:cubicBezTo>
                    <a:pt x="1109" y="4540"/>
                    <a:pt x="1116" y="4526"/>
                    <a:pt x="1116" y="4510"/>
                  </a:cubicBezTo>
                  <a:cubicBezTo>
                    <a:pt x="1116" y="4488"/>
                    <a:pt x="1109" y="4481"/>
                    <a:pt x="1109" y="4466"/>
                  </a:cubicBezTo>
                  <a:cubicBezTo>
                    <a:pt x="1109" y="4451"/>
                    <a:pt x="1116" y="4443"/>
                    <a:pt x="1116" y="4436"/>
                  </a:cubicBezTo>
                  <a:cubicBezTo>
                    <a:pt x="1116" y="4406"/>
                    <a:pt x="1071" y="4398"/>
                    <a:pt x="1071" y="4368"/>
                  </a:cubicBezTo>
                  <a:cubicBezTo>
                    <a:pt x="1071" y="4353"/>
                    <a:pt x="1086" y="4346"/>
                    <a:pt x="1086" y="4331"/>
                  </a:cubicBezTo>
                  <a:cubicBezTo>
                    <a:pt x="1086" y="4308"/>
                    <a:pt x="1064" y="4301"/>
                    <a:pt x="1049" y="4286"/>
                  </a:cubicBezTo>
                  <a:cubicBezTo>
                    <a:pt x="1049" y="4293"/>
                    <a:pt x="1041" y="4301"/>
                    <a:pt x="1034" y="4308"/>
                  </a:cubicBezTo>
                  <a:cubicBezTo>
                    <a:pt x="1011" y="4286"/>
                    <a:pt x="1004" y="4256"/>
                    <a:pt x="1004" y="4226"/>
                  </a:cubicBezTo>
                  <a:cubicBezTo>
                    <a:pt x="1004" y="4211"/>
                    <a:pt x="1004" y="4203"/>
                    <a:pt x="1011" y="4196"/>
                  </a:cubicBezTo>
                  <a:cubicBezTo>
                    <a:pt x="989" y="4196"/>
                    <a:pt x="981" y="4196"/>
                    <a:pt x="966" y="4196"/>
                  </a:cubicBezTo>
                  <a:cubicBezTo>
                    <a:pt x="959" y="4173"/>
                    <a:pt x="959" y="4158"/>
                    <a:pt x="959" y="4136"/>
                  </a:cubicBezTo>
                  <a:lnTo>
                    <a:pt x="959" y="4136"/>
                  </a:lnTo>
                  <a:lnTo>
                    <a:pt x="951" y="4121"/>
                  </a:lnTo>
                  <a:cubicBezTo>
                    <a:pt x="936" y="4121"/>
                    <a:pt x="929" y="4128"/>
                    <a:pt x="914" y="4128"/>
                  </a:cubicBezTo>
                  <a:cubicBezTo>
                    <a:pt x="884" y="4128"/>
                    <a:pt x="869" y="4098"/>
                    <a:pt x="839" y="4098"/>
                  </a:cubicBezTo>
                  <a:cubicBezTo>
                    <a:pt x="831" y="4098"/>
                    <a:pt x="824" y="4106"/>
                    <a:pt x="809" y="4113"/>
                  </a:cubicBezTo>
                  <a:cubicBezTo>
                    <a:pt x="809" y="4113"/>
                    <a:pt x="801" y="4113"/>
                    <a:pt x="801" y="4121"/>
                  </a:cubicBezTo>
                  <a:cubicBezTo>
                    <a:pt x="801" y="4136"/>
                    <a:pt x="809" y="4143"/>
                    <a:pt x="809" y="4158"/>
                  </a:cubicBezTo>
                  <a:cubicBezTo>
                    <a:pt x="816" y="4173"/>
                    <a:pt x="816" y="4181"/>
                    <a:pt x="824" y="4196"/>
                  </a:cubicBezTo>
                  <a:cubicBezTo>
                    <a:pt x="831" y="4211"/>
                    <a:pt x="846" y="4211"/>
                    <a:pt x="861" y="4218"/>
                  </a:cubicBezTo>
                  <a:cubicBezTo>
                    <a:pt x="861" y="4226"/>
                    <a:pt x="861" y="4233"/>
                    <a:pt x="861" y="4233"/>
                  </a:cubicBezTo>
                  <a:cubicBezTo>
                    <a:pt x="846" y="4256"/>
                    <a:pt x="824" y="4256"/>
                    <a:pt x="794" y="4271"/>
                  </a:cubicBezTo>
                  <a:cubicBezTo>
                    <a:pt x="771" y="4278"/>
                    <a:pt x="764" y="4286"/>
                    <a:pt x="741" y="4286"/>
                  </a:cubicBezTo>
                  <a:cubicBezTo>
                    <a:pt x="741" y="4293"/>
                    <a:pt x="749" y="4308"/>
                    <a:pt x="741" y="4316"/>
                  </a:cubicBezTo>
                  <a:cubicBezTo>
                    <a:pt x="734" y="4323"/>
                    <a:pt x="726" y="4323"/>
                    <a:pt x="711" y="4323"/>
                  </a:cubicBezTo>
                  <a:cubicBezTo>
                    <a:pt x="704" y="4331"/>
                    <a:pt x="696" y="4331"/>
                    <a:pt x="689" y="4331"/>
                  </a:cubicBezTo>
                  <a:cubicBezTo>
                    <a:pt x="681" y="4338"/>
                    <a:pt x="674" y="4338"/>
                    <a:pt x="667" y="4338"/>
                  </a:cubicBezTo>
                  <a:cubicBezTo>
                    <a:pt x="659" y="4346"/>
                    <a:pt x="659" y="4346"/>
                    <a:pt x="659" y="4353"/>
                  </a:cubicBezTo>
                  <a:cubicBezTo>
                    <a:pt x="644" y="4368"/>
                    <a:pt x="629" y="4391"/>
                    <a:pt x="607" y="4391"/>
                  </a:cubicBezTo>
                  <a:cubicBezTo>
                    <a:pt x="599" y="4391"/>
                    <a:pt x="591" y="4376"/>
                    <a:pt x="584" y="4368"/>
                  </a:cubicBezTo>
                  <a:cubicBezTo>
                    <a:pt x="569" y="4361"/>
                    <a:pt x="561" y="4353"/>
                    <a:pt x="554" y="4338"/>
                  </a:cubicBezTo>
                  <a:cubicBezTo>
                    <a:pt x="554" y="4353"/>
                    <a:pt x="554" y="4361"/>
                    <a:pt x="547" y="4376"/>
                  </a:cubicBezTo>
                  <a:cubicBezTo>
                    <a:pt x="547" y="4383"/>
                    <a:pt x="531" y="4391"/>
                    <a:pt x="531" y="4398"/>
                  </a:cubicBezTo>
                  <a:cubicBezTo>
                    <a:pt x="531" y="4466"/>
                    <a:pt x="531" y="4466"/>
                    <a:pt x="531" y="4466"/>
                  </a:cubicBezTo>
                  <a:cubicBezTo>
                    <a:pt x="524" y="4473"/>
                    <a:pt x="517" y="4488"/>
                    <a:pt x="509" y="4503"/>
                  </a:cubicBezTo>
                  <a:cubicBezTo>
                    <a:pt x="502" y="4503"/>
                    <a:pt x="502" y="4510"/>
                    <a:pt x="494" y="4510"/>
                  </a:cubicBezTo>
                  <a:cubicBezTo>
                    <a:pt x="487" y="4510"/>
                    <a:pt x="479" y="4510"/>
                    <a:pt x="472" y="4503"/>
                  </a:cubicBezTo>
                  <a:cubicBezTo>
                    <a:pt x="464" y="4496"/>
                    <a:pt x="464" y="4481"/>
                    <a:pt x="457" y="4481"/>
                  </a:cubicBezTo>
                  <a:cubicBezTo>
                    <a:pt x="449" y="4481"/>
                    <a:pt x="442" y="4481"/>
                    <a:pt x="434" y="4481"/>
                  </a:cubicBezTo>
                  <a:cubicBezTo>
                    <a:pt x="427" y="4488"/>
                    <a:pt x="427" y="4481"/>
                    <a:pt x="419" y="4481"/>
                  </a:cubicBezTo>
                  <a:cubicBezTo>
                    <a:pt x="404" y="4496"/>
                    <a:pt x="404" y="4503"/>
                    <a:pt x="404" y="4518"/>
                  </a:cubicBezTo>
                  <a:cubicBezTo>
                    <a:pt x="389" y="4540"/>
                    <a:pt x="382" y="4556"/>
                    <a:pt x="374" y="4570"/>
                  </a:cubicBezTo>
                  <a:close/>
                </a:path>
              </a:pathLst>
            </a:custGeom>
            <a:solidFill>
              <a:schemeClr val="accent3"/>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 name="Freeform 136"/>
            <p:cNvSpPr>
              <a:spLocks noChangeArrowheads="1"/>
            </p:cNvSpPr>
            <p:nvPr/>
          </p:nvSpPr>
          <p:spPr bwMode="auto">
            <a:xfrm>
              <a:off x="7055324" y="8408921"/>
              <a:ext cx="1211684" cy="2471159"/>
            </a:xfrm>
            <a:custGeom>
              <a:avLst/>
              <a:gdLst>
                <a:gd name="T0" fmla="*/ 1529 w 2804"/>
                <a:gd name="T1" fmla="*/ 5605 h 5718"/>
                <a:gd name="T2" fmla="*/ 1634 w 2804"/>
                <a:gd name="T3" fmla="*/ 5672 h 5718"/>
                <a:gd name="T4" fmla="*/ 1342 w 2804"/>
                <a:gd name="T5" fmla="*/ 4578 h 5718"/>
                <a:gd name="T6" fmla="*/ 1357 w 2804"/>
                <a:gd name="T7" fmla="*/ 4571 h 5718"/>
                <a:gd name="T8" fmla="*/ 1312 w 2804"/>
                <a:gd name="T9" fmla="*/ 4301 h 5718"/>
                <a:gd name="T10" fmla="*/ 1222 w 2804"/>
                <a:gd name="T11" fmla="*/ 4331 h 5718"/>
                <a:gd name="T12" fmla="*/ 885 w 2804"/>
                <a:gd name="T13" fmla="*/ 4144 h 5718"/>
                <a:gd name="T14" fmla="*/ 960 w 2804"/>
                <a:gd name="T15" fmla="*/ 3941 h 5718"/>
                <a:gd name="T16" fmla="*/ 982 w 2804"/>
                <a:gd name="T17" fmla="*/ 3844 h 5718"/>
                <a:gd name="T18" fmla="*/ 1087 w 2804"/>
                <a:gd name="T19" fmla="*/ 3319 h 5718"/>
                <a:gd name="T20" fmla="*/ 1169 w 2804"/>
                <a:gd name="T21" fmla="*/ 3469 h 5718"/>
                <a:gd name="T22" fmla="*/ 1132 w 2804"/>
                <a:gd name="T23" fmla="*/ 3349 h 5718"/>
                <a:gd name="T24" fmla="*/ 1042 w 2804"/>
                <a:gd name="T25" fmla="*/ 329 h 5718"/>
                <a:gd name="T26" fmla="*/ 1297 w 2804"/>
                <a:gd name="T27" fmla="*/ 247 h 5718"/>
                <a:gd name="T28" fmla="*/ 1417 w 2804"/>
                <a:gd name="T29" fmla="*/ 172 h 5718"/>
                <a:gd name="T30" fmla="*/ 1634 w 2804"/>
                <a:gd name="T31" fmla="*/ 37 h 5718"/>
                <a:gd name="T32" fmla="*/ 2001 w 2804"/>
                <a:gd name="T33" fmla="*/ 97 h 5718"/>
                <a:gd name="T34" fmla="*/ 2114 w 2804"/>
                <a:gd name="T35" fmla="*/ 329 h 5718"/>
                <a:gd name="T36" fmla="*/ 2264 w 2804"/>
                <a:gd name="T37" fmla="*/ 457 h 5718"/>
                <a:gd name="T38" fmla="*/ 2473 w 2804"/>
                <a:gd name="T39" fmla="*/ 412 h 5718"/>
                <a:gd name="T40" fmla="*/ 2518 w 2804"/>
                <a:gd name="T41" fmla="*/ 359 h 5718"/>
                <a:gd name="T42" fmla="*/ 2706 w 2804"/>
                <a:gd name="T43" fmla="*/ 524 h 5718"/>
                <a:gd name="T44" fmla="*/ 2511 w 2804"/>
                <a:gd name="T45" fmla="*/ 1026 h 5718"/>
                <a:gd name="T46" fmla="*/ 2496 w 2804"/>
                <a:gd name="T47" fmla="*/ 1483 h 5718"/>
                <a:gd name="T48" fmla="*/ 2743 w 2804"/>
                <a:gd name="T49" fmla="*/ 1933 h 5718"/>
                <a:gd name="T50" fmla="*/ 2751 w 2804"/>
                <a:gd name="T51" fmla="*/ 2060 h 5718"/>
                <a:gd name="T52" fmla="*/ 2518 w 2804"/>
                <a:gd name="T53" fmla="*/ 2120 h 5718"/>
                <a:gd name="T54" fmla="*/ 2294 w 2804"/>
                <a:gd name="T55" fmla="*/ 2413 h 5718"/>
                <a:gd name="T56" fmla="*/ 2054 w 2804"/>
                <a:gd name="T57" fmla="*/ 2885 h 5718"/>
                <a:gd name="T58" fmla="*/ 1769 w 2804"/>
                <a:gd name="T59" fmla="*/ 3124 h 5718"/>
                <a:gd name="T60" fmla="*/ 1612 w 2804"/>
                <a:gd name="T61" fmla="*/ 3124 h 5718"/>
                <a:gd name="T62" fmla="*/ 1574 w 2804"/>
                <a:gd name="T63" fmla="*/ 3072 h 5718"/>
                <a:gd name="T64" fmla="*/ 1642 w 2804"/>
                <a:gd name="T65" fmla="*/ 3012 h 5718"/>
                <a:gd name="T66" fmla="*/ 1642 w 2804"/>
                <a:gd name="T67" fmla="*/ 2750 h 5718"/>
                <a:gd name="T68" fmla="*/ 1619 w 2804"/>
                <a:gd name="T69" fmla="*/ 2593 h 5718"/>
                <a:gd name="T70" fmla="*/ 1851 w 2804"/>
                <a:gd name="T71" fmla="*/ 2353 h 5718"/>
                <a:gd name="T72" fmla="*/ 1799 w 2804"/>
                <a:gd name="T73" fmla="*/ 2128 h 5718"/>
                <a:gd name="T74" fmla="*/ 1604 w 2804"/>
                <a:gd name="T75" fmla="*/ 2240 h 5718"/>
                <a:gd name="T76" fmla="*/ 1432 w 2804"/>
                <a:gd name="T77" fmla="*/ 2450 h 5718"/>
                <a:gd name="T78" fmla="*/ 1514 w 2804"/>
                <a:gd name="T79" fmla="*/ 2720 h 5718"/>
                <a:gd name="T80" fmla="*/ 1342 w 2804"/>
                <a:gd name="T81" fmla="*/ 2667 h 5718"/>
                <a:gd name="T82" fmla="*/ 922 w 2804"/>
                <a:gd name="T83" fmla="*/ 2697 h 5718"/>
                <a:gd name="T84" fmla="*/ 787 w 2804"/>
                <a:gd name="T85" fmla="*/ 2862 h 5718"/>
                <a:gd name="T86" fmla="*/ 697 w 2804"/>
                <a:gd name="T87" fmla="*/ 2630 h 5718"/>
                <a:gd name="T88" fmla="*/ 622 w 2804"/>
                <a:gd name="T89" fmla="*/ 2503 h 5718"/>
                <a:gd name="T90" fmla="*/ 630 w 2804"/>
                <a:gd name="T91" fmla="*/ 2405 h 5718"/>
                <a:gd name="T92" fmla="*/ 742 w 2804"/>
                <a:gd name="T93" fmla="*/ 2345 h 5718"/>
                <a:gd name="T94" fmla="*/ 847 w 2804"/>
                <a:gd name="T95" fmla="*/ 2143 h 5718"/>
                <a:gd name="T96" fmla="*/ 622 w 2804"/>
                <a:gd name="T97" fmla="*/ 1858 h 5718"/>
                <a:gd name="T98" fmla="*/ 458 w 2804"/>
                <a:gd name="T99" fmla="*/ 1821 h 5718"/>
                <a:gd name="T100" fmla="*/ 353 w 2804"/>
                <a:gd name="T101" fmla="*/ 1686 h 5718"/>
                <a:gd name="T102" fmla="*/ 255 w 2804"/>
                <a:gd name="T103" fmla="*/ 1461 h 5718"/>
                <a:gd name="T104" fmla="*/ 248 w 2804"/>
                <a:gd name="T105" fmla="*/ 1288 h 5718"/>
                <a:gd name="T106" fmla="*/ 270 w 2804"/>
                <a:gd name="T107" fmla="*/ 1056 h 5718"/>
                <a:gd name="T108" fmla="*/ 0 w 2804"/>
                <a:gd name="T109" fmla="*/ 951 h 5718"/>
                <a:gd name="T110" fmla="*/ 135 w 2804"/>
                <a:gd name="T111" fmla="*/ 734 h 5718"/>
                <a:gd name="T112" fmla="*/ 240 w 2804"/>
                <a:gd name="T113" fmla="*/ 636 h 5718"/>
                <a:gd name="T114" fmla="*/ 398 w 2804"/>
                <a:gd name="T115" fmla="*/ 584 h 5718"/>
                <a:gd name="T116" fmla="*/ 570 w 2804"/>
                <a:gd name="T117" fmla="*/ 472 h 5718"/>
                <a:gd name="T118" fmla="*/ 645 w 2804"/>
                <a:gd name="T119" fmla="*/ 247 h 5718"/>
                <a:gd name="T120" fmla="*/ 825 w 2804"/>
                <a:gd name="T121" fmla="*/ 187 h 5718"/>
                <a:gd name="T122" fmla="*/ 937 w 2804"/>
                <a:gd name="T123" fmla="*/ 322 h 5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04" h="5718">
                  <a:moveTo>
                    <a:pt x="1567" y="5598"/>
                  </a:moveTo>
                  <a:lnTo>
                    <a:pt x="1567" y="5598"/>
                  </a:lnTo>
                  <a:cubicBezTo>
                    <a:pt x="1567" y="5590"/>
                    <a:pt x="1559" y="5582"/>
                    <a:pt x="1552" y="5575"/>
                  </a:cubicBezTo>
                  <a:cubicBezTo>
                    <a:pt x="1529" y="5582"/>
                    <a:pt x="1529" y="5582"/>
                    <a:pt x="1529" y="5582"/>
                  </a:cubicBezTo>
                  <a:cubicBezTo>
                    <a:pt x="1529" y="5605"/>
                    <a:pt x="1529" y="5605"/>
                    <a:pt x="1529" y="5605"/>
                  </a:cubicBezTo>
                  <a:cubicBezTo>
                    <a:pt x="1529" y="5620"/>
                    <a:pt x="1537" y="5620"/>
                    <a:pt x="1544" y="5627"/>
                  </a:cubicBezTo>
                  <a:cubicBezTo>
                    <a:pt x="1552" y="5650"/>
                    <a:pt x="1559" y="5657"/>
                    <a:pt x="1567" y="5680"/>
                  </a:cubicBezTo>
                  <a:cubicBezTo>
                    <a:pt x="1574" y="5702"/>
                    <a:pt x="1597" y="5717"/>
                    <a:pt x="1619" y="5717"/>
                  </a:cubicBezTo>
                  <a:cubicBezTo>
                    <a:pt x="1642" y="5717"/>
                    <a:pt x="1642" y="5702"/>
                    <a:pt x="1642" y="5687"/>
                  </a:cubicBezTo>
                  <a:cubicBezTo>
                    <a:pt x="1642" y="5680"/>
                    <a:pt x="1634" y="5680"/>
                    <a:pt x="1634" y="5672"/>
                  </a:cubicBezTo>
                  <a:cubicBezTo>
                    <a:pt x="1627" y="5657"/>
                    <a:pt x="1619" y="5650"/>
                    <a:pt x="1604" y="5642"/>
                  </a:cubicBezTo>
                  <a:cubicBezTo>
                    <a:pt x="1589" y="5627"/>
                    <a:pt x="1582" y="5612"/>
                    <a:pt x="1567" y="5598"/>
                  </a:cubicBezTo>
                  <a:close/>
                  <a:moveTo>
                    <a:pt x="1357" y="4571"/>
                  </a:moveTo>
                  <a:lnTo>
                    <a:pt x="1357" y="4571"/>
                  </a:lnTo>
                  <a:cubicBezTo>
                    <a:pt x="1349" y="4571"/>
                    <a:pt x="1349" y="4571"/>
                    <a:pt x="1342" y="4578"/>
                  </a:cubicBezTo>
                  <a:cubicBezTo>
                    <a:pt x="1342" y="4586"/>
                    <a:pt x="1334" y="4593"/>
                    <a:pt x="1334" y="4601"/>
                  </a:cubicBezTo>
                  <a:cubicBezTo>
                    <a:pt x="1334" y="4616"/>
                    <a:pt x="1349" y="4631"/>
                    <a:pt x="1364" y="4631"/>
                  </a:cubicBezTo>
                  <a:cubicBezTo>
                    <a:pt x="1379" y="4631"/>
                    <a:pt x="1394" y="4631"/>
                    <a:pt x="1394" y="4616"/>
                  </a:cubicBezTo>
                  <a:cubicBezTo>
                    <a:pt x="1394" y="4608"/>
                    <a:pt x="1387" y="4608"/>
                    <a:pt x="1387" y="4601"/>
                  </a:cubicBezTo>
                  <a:cubicBezTo>
                    <a:pt x="1379" y="4593"/>
                    <a:pt x="1364" y="4578"/>
                    <a:pt x="1357" y="4571"/>
                  </a:cubicBezTo>
                  <a:close/>
                  <a:moveTo>
                    <a:pt x="1222" y="4331"/>
                  </a:moveTo>
                  <a:lnTo>
                    <a:pt x="1222" y="4331"/>
                  </a:lnTo>
                  <a:cubicBezTo>
                    <a:pt x="1222" y="4339"/>
                    <a:pt x="1222" y="4346"/>
                    <a:pt x="1229" y="4353"/>
                  </a:cubicBezTo>
                  <a:cubicBezTo>
                    <a:pt x="1237" y="4361"/>
                    <a:pt x="1237" y="4369"/>
                    <a:pt x="1244" y="4369"/>
                  </a:cubicBezTo>
                  <a:cubicBezTo>
                    <a:pt x="1282" y="4369"/>
                    <a:pt x="1312" y="4339"/>
                    <a:pt x="1312" y="4301"/>
                  </a:cubicBezTo>
                  <a:cubicBezTo>
                    <a:pt x="1312" y="4286"/>
                    <a:pt x="1312" y="4263"/>
                    <a:pt x="1297" y="4256"/>
                  </a:cubicBezTo>
                  <a:cubicBezTo>
                    <a:pt x="1289" y="4249"/>
                    <a:pt x="1274" y="4263"/>
                    <a:pt x="1259" y="4263"/>
                  </a:cubicBezTo>
                  <a:cubicBezTo>
                    <a:pt x="1252" y="4263"/>
                    <a:pt x="1244" y="4256"/>
                    <a:pt x="1237" y="4263"/>
                  </a:cubicBezTo>
                  <a:cubicBezTo>
                    <a:pt x="1229" y="4271"/>
                    <a:pt x="1237" y="4279"/>
                    <a:pt x="1229" y="4293"/>
                  </a:cubicBezTo>
                  <a:cubicBezTo>
                    <a:pt x="1229" y="4309"/>
                    <a:pt x="1222" y="4309"/>
                    <a:pt x="1222" y="4331"/>
                  </a:cubicBezTo>
                  <a:close/>
                  <a:moveTo>
                    <a:pt x="855" y="4099"/>
                  </a:moveTo>
                  <a:lnTo>
                    <a:pt x="855" y="4099"/>
                  </a:lnTo>
                  <a:cubicBezTo>
                    <a:pt x="840" y="4099"/>
                    <a:pt x="832" y="4121"/>
                    <a:pt x="825" y="4136"/>
                  </a:cubicBezTo>
                  <a:cubicBezTo>
                    <a:pt x="832" y="4136"/>
                    <a:pt x="832" y="4144"/>
                    <a:pt x="840" y="4144"/>
                  </a:cubicBezTo>
                  <a:cubicBezTo>
                    <a:pt x="862" y="4144"/>
                    <a:pt x="870" y="4144"/>
                    <a:pt x="885" y="4144"/>
                  </a:cubicBezTo>
                  <a:cubicBezTo>
                    <a:pt x="885" y="4129"/>
                    <a:pt x="885" y="4129"/>
                    <a:pt x="885" y="4114"/>
                  </a:cubicBezTo>
                  <a:cubicBezTo>
                    <a:pt x="885" y="4099"/>
                    <a:pt x="870" y="4099"/>
                    <a:pt x="855" y="4099"/>
                  </a:cubicBezTo>
                  <a:close/>
                  <a:moveTo>
                    <a:pt x="952" y="3926"/>
                  </a:moveTo>
                  <a:lnTo>
                    <a:pt x="952" y="3926"/>
                  </a:lnTo>
                  <a:cubicBezTo>
                    <a:pt x="952" y="3934"/>
                    <a:pt x="960" y="3934"/>
                    <a:pt x="960" y="3941"/>
                  </a:cubicBezTo>
                  <a:cubicBezTo>
                    <a:pt x="967" y="3941"/>
                    <a:pt x="967" y="3949"/>
                    <a:pt x="967" y="3949"/>
                  </a:cubicBezTo>
                  <a:cubicBezTo>
                    <a:pt x="982" y="3941"/>
                    <a:pt x="989" y="3926"/>
                    <a:pt x="989" y="3911"/>
                  </a:cubicBezTo>
                  <a:cubicBezTo>
                    <a:pt x="997" y="3896"/>
                    <a:pt x="1005" y="3889"/>
                    <a:pt x="1012" y="3881"/>
                  </a:cubicBezTo>
                  <a:cubicBezTo>
                    <a:pt x="1019" y="3866"/>
                    <a:pt x="1019" y="3859"/>
                    <a:pt x="1019" y="3844"/>
                  </a:cubicBezTo>
                  <a:cubicBezTo>
                    <a:pt x="1005" y="3844"/>
                    <a:pt x="997" y="3844"/>
                    <a:pt x="982" y="3844"/>
                  </a:cubicBezTo>
                  <a:cubicBezTo>
                    <a:pt x="982" y="3851"/>
                    <a:pt x="989" y="3851"/>
                    <a:pt x="989" y="3851"/>
                  </a:cubicBezTo>
                  <a:cubicBezTo>
                    <a:pt x="982" y="3889"/>
                    <a:pt x="952" y="3896"/>
                    <a:pt x="952" y="3926"/>
                  </a:cubicBezTo>
                  <a:close/>
                  <a:moveTo>
                    <a:pt x="1102" y="3312"/>
                  </a:moveTo>
                  <a:lnTo>
                    <a:pt x="1102" y="3312"/>
                  </a:lnTo>
                  <a:cubicBezTo>
                    <a:pt x="1087" y="3319"/>
                    <a:pt x="1087" y="3319"/>
                    <a:pt x="1087" y="3319"/>
                  </a:cubicBezTo>
                  <a:cubicBezTo>
                    <a:pt x="1087" y="3387"/>
                    <a:pt x="1087" y="3387"/>
                    <a:pt x="1087" y="3387"/>
                  </a:cubicBezTo>
                  <a:cubicBezTo>
                    <a:pt x="1087" y="3402"/>
                    <a:pt x="1079" y="3409"/>
                    <a:pt x="1079" y="3432"/>
                  </a:cubicBezTo>
                  <a:cubicBezTo>
                    <a:pt x="1079" y="3447"/>
                    <a:pt x="1095" y="3454"/>
                    <a:pt x="1109" y="3462"/>
                  </a:cubicBezTo>
                  <a:cubicBezTo>
                    <a:pt x="1124" y="3469"/>
                    <a:pt x="1132" y="3492"/>
                    <a:pt x="1147" y="3492"/>
                  </a:cubicBezTo>
                  <a:cubicBezTo>
                    <a:pt x="1154" y="3492"/>
                    <a:pt x="1162" y="3477"/>
                    <a:pt x="1169" y="3469"/>
                  </a:cubicBezTo>
                  <a:cubicBezTo>
                    <a:pt x="1169" y="3469"/>
                    <a:pt x="1177" y="3462"/>
                    <a:pt x="1177" y="3454"/>
                  </a:cubicBezTo>
                  <a:cubicBezTo>
                    <a:pt x="1177" y="3394"/>
                    <a:pt x="1177" y="3394"/>
                    <a:pt x="1177" y="3394"/>
                  </a:cubicBezTo>
                  <a:cubicBezTo>
                    <a:pt x="1184" y="3379"/>
                    <a:pt x="1184" y="3379"/>
                    <a:pt x="1184" y="3379"/>
                  </a:cubicBezTo>
                  <a:cubicBezTo>
                    <a:pt x="1184" y="3372"/>
                    <a:pt x="1184" y="3372"/>
                    <a:pt x="1184" y="3372"/>
                  </a:cubicBezTo>
                  <a:cubicBezTo>
                    <a:pt x="1162" y="3364"/>
                    <a:pt x="1147" y="3364"/>
                    <a:pt x="1132" y="3349"/>
                  </a:cubicBezTo>
                  <a:cubicBezTo>
                    <a:pt x="1117" y="3334"/>
                    <a:pt x="1117" y="3327"/>
                    <a:pt x="1102" y="3312"/>
                  </a:cubicBezTo>
                  <a:close/>
                  <a:moveTo>
                    <a:pt x="952" y="322"/>
                  </a:moveTo>
                  <a:lnTo>
                    <a:pt x="952" y="322"/>
                  </a:lnTo>
                  <a:cubicBezTo>
                    <a:pt x="975" y="322"/>
                    <a:pt x="989" y="307"/>
                    <a:pt x="1005" y="307"/>
                  </a:cubicBezTo>
                  <a:cubicBezTo>
                    <a:pt x="1019" y="314"/>
                    <a:pt x="1027" y="329"/>
                    <a:pt x="1042" y="329"/>
                  </a:cubicBezTo>
                  <a:cubicBezTo>
                    <a:pt x="1072" y="344"/>
                    <a:pt x="1102" y="329"/>
                    <a:pt x="1132" y="344"/>
                  </a:cubicBezTo>
                  <a:lnTo>
                    <a:pt x="1132" y="344"/>
                  </a:lnTo>
                  <a:cubicBezTo>
                    <a:pt x="1169" y="322"/>
                    <a:pt x="1184" y="299"/>
                    <a:pt x="1222" y="269"/>
                  </a:cubicBezTo>
                  <a:cubicBezTo>
                    <a:pt x="1244" y="277"/>
                    <a:pt x="1244" y="277"/>
                    <a:pt x="1244" y="277"/>
                  </a:cubicBezTo>
                  <a:cubicBezTo>
                    <a:pt x="1267" y="269"/>
                    <a:pt x="1274" y="254"/>
                    <a:pt x="1297" y="247"/>
                  </a:cubicBezTo>
                  <a:cubicBezTo>
                    <a:pt x="1304" y="239"/>
                    <a:pt x="1312" y="239"/>
                    <a:pt x="1319" y="232"/>
                  </a:cubicBezTo>
                  <a:cubicBezTo>
                    <a:pt x="1327" y="224"/>
                    <a:pt x="1327" y="217"/>
                    <a:pt x="1334" y="209"/>
                  </a:cubicBezTo>
                  <a:cubicBezTo>
                    <a:pt x="1349" y="202"/>
                    <a:pt x="1364" y="217"/>
                    <a:pt x="1372" y="209"/>
                  </a:cubicBezTo>
                  <a:cubicBezTo>
                    <a:pt x="1379" y="209"/>
                    <a:pt x="1379" y="202"/>
                    <a:pt x="1387" y="202"/>
                  </a:cubicBezTo>
                  <a:cubicBezTo>
                    <a:pt x="1394" y="187"/>
                    <a:pt x="1402" y="179"/>
                    <a:pt x="1417" y="172"/>
                  </a:cubicBezTo>
                  <a:cubicBezTo>
                    <a:pt x="1432" y="157"/>
                    <a:pt x="1439" y="149"/>
                    <a:pt x="1454" y="149"/>
                  </a:cubicBezTo>
                  <a:cubicBezTo>
                    <a:pt x="1469" y="142"/>
                    <a:pt x="1477" y="149"/>
                    <a:pt x="1492" y="142"/>
                  </a:cubicBezTo>
                  <a:cubicBezTo>
                    <a:pt x="1507" y="142"/>
                    <a:pt x="1514" y="135"/>
                    <a:pt x="1529" y="127"/>
                  </a:cubicBezTo>
                  <a:cubicBezTo>
                    <a:pt x="1559" y="119"/>
                    <a:pt x="1574" y="119"/>
                    <a:pt x="1604" y="112"/>
                  </a:cubicBezTo>
                  <a:cubicBezTo>
                    <a:pt x="1604" y="82"/>
                    <a:pt x="1604" y="52"/>
                    <a:pt x="1634" y="37"/>
                  </a:cubicBezTo>
                  <a:cubicBezTo>
                    <a:pt x="1664" y="7"/>
                    <a:pt x="1694" y="0"/>
                    <a:pt x="1731" y="0"/>
                  </a:cubicBezTo>
                  <a:cubicBezTo>
                    <a:pt x="1784" y="0"/>
                    <a:pt x="1814" y="29"/>
                    <a:pt x="1866" y="37"/>
                  </a:cubicBezTo>
                  <a:cubicBezTo>
                    <a:pt x="1904" y="45"/>
                    <a:pt x="1926" y="45"/>
                    <a:pt x="1956" y="59"/>
                  </a:cubicBezTo>
                  <a:cubicBezTo>
                    <a:pt x="1971" y="67"/>
                    <a:pt x="1986" y="75"/>
                    <a:pt x="1994" y="89"/>
                  </a:cubicBezTo>
                  <a:cubicBezTo>
                    <a:pt x="2001" y="89"/>
                    <a:pt x="2001" y="97"/>
                    <a:pt x="2001" y="97"/>
                  </a:cubicBezTo>
                  <a:cubicBezTo>
                    <a:pt x="2016" y="119"/>
                    <a:pt x="2031" y="127"/>
                    <a:pt x="2039" y="149"/>
                  </a:cubicBezTo>
                  <a:cubicBezTo>
                    <a:pt x="2046" y="157"/>
                    <a:pt x="2046" y="172"/>
                    <a:pt x="2054" y="172"/>
                  </a:cubicBezTo>
                  <a:cubicBezTo>
                    <a:pt x="2061" y="187"/>
                    <a:pt x="2076" y="172"/>
                    <a:pt x="2091" y="179"/>
                  </a:cubicBezTo>
                  <a:cubicBezTo>
                    <a:pt x="2099" y="187"/>
                    <a:pt x="2099" y="194"/>
                    <a:pt x="2099" y="209"/>
                  </a:cubicBezTo>
                  <a:cubicBezTo>
                    <a:pt x="2114" y="254"/>
                    <a:pt x="2099" y="284"/>
                    <a:pt x="2114" y="329"/>
                  </a:cubicBezTo>
                  <a:lnTo>
                    <a:pt x="2114" y="329"/>
                  </a:lnTo>
                  <a:cubicBezTo>
                    <a:pt x="2129" y="329"/>
                    <a:pt x="2151" y="329"/>
                    <a:pt x="2166" y="344"/>
                  </a:cubicBezTo>
                  <a:cubicBezTo>
                    <a:pt x="2189" y="352"/>
                    <a:pt x="2181" y="382"/>
                    <a:pt x="2204" y="389"/>
                  </a:cubicBezTo>
                  <a:cubicBezTo>
                    <a:pt x="2219" y="397"/>
                    <a:pt x="2226" y="397"/>
                    <a:pt x="2248" y="397"/>
                  </a:cubicBezTo>
                  <a:cubicBezTo>
                    <a:pt x="2248" y="419"/>
                    <a:pt x="2241" y="442"/>
                    <a:pt x="2264" y="457"/>
                  </a:cubicBezTo>
                  <a:cubicBezTo>
                    <a:pt x="2278" y="472"/>
                    <a:pt x="2294" y="464"/>
                    <a:pt x="2308" y="479"/>
                  </a:cubicBezTo>
                  <a:cubicBezTo>
                    <a:pt x="2331" y="494"/>
                    <a:pt x="2338" y="509"/>
                    <a:pt x="2361" y="509"/>
                  </a:cubicBezTo>
                  <a:cubicBezTo>
                    <a:pt x="2376" y="509"/>
                    <a:pt x="2384" y="494"/>
                    <a:pt x="2398" y="487"/>
                  </a:cubicBezTo>
                  <a:cubicBezTo>
                    <a:pt x="2413" y="472"/>
                    <a:pt x="2421" y="457"/>
                    <a:pt x="2443" y="442"/>
                  </a:cubicBezTo>
                  <a:cubicBezTo>
                    <a:pt x="2451" y="434"/>
                    <a:pt x="2466" y="427"/>
                    <a:pt x="2473" y="412"/>
                  </a:cubicBezTo>
                  <a:cubicBezTo>
                    <a:pt x="2481" y="404"/>
                    <a:pt x="2488" y="397"/>
                    <a:pt x="2488" y="389"/>
                  </a:cubicBezTo>
                  <a:cubicBezTo>
                    <a:pt x="2488" y="374"/>
                    <a:pt x="2473" y="367"/>
                    <a:pt x="2473" y="352"/>
                  </a:cubicBezTo>
                  <a:cubicBezTo>
                    <a:pt x="2466" y="329"/>
                    <a:pt x="2466" y="322"/>
                    <a:pt x="2466" y="299"/>
                  </a:cubicBezTo>
                  <a:cubicBezTo>
                    <a:pt x="2481" y="307"/>
                    <a:pt x="2488" y="314"/>
                    <a:pt x="2496" y="322"/>
                  </a:cubicBezTo>
                  <a:cubicBezTo>
                    <a:pt x="2503" y="337"/>
                    <a:pt x="2503" y="352"/>
                    <a:pt x="2518" y="359"/>
                  </a:cubicBezTo>
                  <a:cubicBezTo>
                    <a:pt x="2548" y="382"/>
                    <a:pt x="2571" y="382"/>
                    <a:pt x="2601" y="389"/>
                  </a:cubicBezTo>
                  <a:cubicBezTo>
                    <a:pt x="2631" y="397"/>
                    <a:pt x="2653" y="397"/>
                    <a:pt x="2676" y="404"/>
                  </a:cubicBezTo>
                  <a:cubicBezTo>
                    <a:pt x="2706" y="412"/>
                    <a:pt x="2713" y="427"/>
                    <a:pt x="2736" y="442"/>
                  </a:cubicBezTo>
                  <a:lnTo>
                    <a:pt x="2736" y="442"/>
                  </a:lnTo>
                  <a:cubicBezTo>
                    <a:pt x="2728" y="472"/>
                    <a:pt x="2721" y="494"/>
                    <a:pt x="2706" y="524"/>
                  </a:cubicBezTo>
                  <a:cubicBezTo>
                    <a:pt x="2676" y="584"/>
                    <a:pt x="2661" y="622"/>
                    <a:pt x="2631" y="689"/>
                  </a:cubicBezTo>
                  <a:cubicBezTo>
                    <a:pt x="2608" y="734"/>
                    <a:pt x="2601" y="764"/>
                    <a:pt x="2578" y="809"/>
                  </a:cubicBezTo>
                  <a:cubicBezTo>
                    <a:pt x="2578" y="824"/>
                    <a:pt x="2563" y="831"/>
                    <a:pt x="2556" y="846"/>
                  </a:cubicBezTo>
                  <a:cubicBezTo>
                    <a:pt x="2533" y="899"/>
                    <a:pt x="2533" y="929"/>
                    <a:pt x="2518" y="981"/>
                  </a:cubicBezTo>
                  <a:cubicBezTo>
                    <a:pt x="2518" y="996"/>
                    <a:pt x="2511" y="1011"/>
                    <a:pt x="2511" y="1026"/>
                  </a:cubicBezTo>
                  <a:cubicBezTo>
                    <a:pt x="2511" y="1064"/>
                    <a:pt x="2533" y="1086"/>
                    <a:pt x="2533" y="1124"/>
                  </a:cubicBezTo>
                  <a:cubicBezTo>
                    <a:pt x="2533" y="1191"/>
                    <a:pt x="2458" y="1206"/>
                    <a:pt x="2458" y="1266"/>
                  </a:cubicBezTo>
                  <a:cubicBezTo>
                    <a:pt x="2458" y="1288"/>
                    <a:pt x="2466" y="1296"/>
                    <a:pt x="2466" y="1311"/>
                  </a:cubicBezTo>
                  <a:cubicBezTo>
                    <a:pt x="2473" y="1356"/>
                    <a:pt x="2473" y="1386"/>
                    <a:pt x="2481" y="1431"/>
                  </a:cubicBezTo>
                  <a:cubicBezTo>
                    <a:pt x="2488" y="1453"/>
                    <a:pt x="2496" y="1468"/>
                    <a:pt x="2496" y="1483"/>
                  </a:cubicBezTo>
                  <a:cubicBezTo>
                    <a:pt x="2503" y="1498"/>
                    <a:pt x="2503" y="1506"/>
                    <a:pt x="2503" y="1513"/>
                  </a:cubicBezTo>
                  <a:cubicBezTo>
                    <a:pt x="2526" y="1573"/>
                    <a:pt x="2548" y="1603"/>
                    <a:pt x="2571" y="1656"/>
                  </a:cubicBezTo>
                  <a:cubicBezTo>
                    <a:pt x="2593" y="1708"/>
                    <a:pt x="2616" y="1731"/>
                    <a:pt x="2646" y="1783"/>
                  </a:cubicBezTo>
                  <a:cubicBezTo>
                    <a:pt x="2661" y="1805"/>
                    <a:pt x="2668" y="1821"/>
                    <a:pt x="2683" y="1843"/>
                  </a:cubicBezTo>
                  <a:cubicBezTo>
                    <a:pt x="2706" y="1873"/>
                    <a:pt x="2721" y="1895"/>
                    <a:pt x="2743" y="1933"/>
                  </a:cubicBezTo>
                  <a:cubicBezTo>
                    <a:pt x="2751" y="1955"/>
                    <a:pt x="2758" y="1970"/>
                    <a:pt x="2773" y="1993"/>
                  </a:cubicBezTo>
                  <a:cubicBezTo>
                    <a:pt x="2781" y="2008"/>
                    <a:pt x="2796" y="2000"/>
                    <a:pt x="2803" y="2000"/>
                  </a:cubicBezTo>
                  <a:cubicBezTo>
                    <a:pt x="2803" y="2075"/>
                    <a:pt x="2803" y="2075"/>
                    <a:pt x="2803" y="2075"/>
                  </a:cubicBezTo>
                  <a:cubicBezTo>
                    <a:pt x="2796" y="2075"/>
                    <a:pt x="2796" y="2075"/>
                    <a:pt x="2788" y="2075"/>
                  </a:cubicBezTo>
                  <a:cubicBezTo>
                    <a:pt x="2773" y="2075"/>
                    <a:pt x="2766" y="2068"/>
                    <a:pt x="2751" y="2060"/>
                  </a:cubicBezTo>
                  <a:cubicBezTo>
                    <a:pt x="2743" y="2060"/>
                    <a:pt x="2736" y="2060"/>
                    <a:pt x="2728" y="2060"/>
                  </a:cubicBezTo>
                  <a:cubicBezTo>
                    <a:pt x="2713" y="2068"/>
                    <a:pt x="2713" y="2068"/>
                    <a:pt x="2713" y="2068"/>
                  </a:cubicBezTo>
                  <a:cubicBezTo>
                    <a:pt x="2713" y="2068"/>
                    <a:pt x="2691" y="2083"/>
                    <a:pt x="2668" y="2083"/>
                  </a:cubicBezTo>
                  <a:cubicBezTo>
                    <a:pt x="2593" y="2083"/>
                    <a:pt x="2593" y="2083"/>
                    <a:pt x="2593" y="2083"/>
                  </a:cubicBezTo>
                  <a:cubicBezTo>
                    <a:pt x="2563" y="2083"/>
                    <a:pt x="2548" y="2105"/>
                    <a:pt x="2518" y="2120"/>
                  </a:cubicBezTo>
                  <a:cubicBezTo>
                    <a:pt x="2496" y="2135"/>
                    <a:pt x="2481" y="2143"/>
                    <a:pt x="2466" y="2158"/>
                  </a:cubicBezTo>
                  <a:cubicBezTo>
                    <a:pt x="2458" y="2165"/>
                    <a:pt x="2458" y="2173"/>
                    <a:pt x="2451" y="2180"/>
                  </a:cubicBezTo>
                  <a:cubicBezTo>
                    <a:pt x="2413" y="2225"/>
                    <a:pt x="2384" y="2248"/>
                    <a:pt x="2346" y="2300"/>
                  </a:cubicBezTo>
                  <a:cubicBezTo>
                    <a:pt x="2331" y="2323"/>
                    <a:pt x="2331" y="2338"/>
                    <a:pt x="2316" y="2360"/>
                  </a:cubicBezTo>
                  <a:cubicBezTo>
                    <a:pt x="2308" y="2383"/>
                    <a:pt x="2301" y="2390"/>
                    <a:pt x="2294" y="2413"/>
                  </a:cubicBezTo>
                  <a:cubicBezTo>
                    <a:pt x="2286" y="2450"/>
                    <a:pt x="2286" y="2480"/>
                    <a:pt x="2286" y="2525"/>
                  </a:cubicBezTo>
                  <a:cubicBezTo>
                    <a:pt x="2278" y="2540"/>
                    <a:pt x="2278" y="2555"/>
                    <a:pt x="2278" y="2577"/>
                  </a:cubicBezTo>
                  <a:cubicBezTo>
                    <a:pt x="2278" y="2765"/>
                    <a:pt x="2278" y="2765"/>
                    <a:pt x="2278" y="2765"/>
                  </a:cubicBezTo>
                  <a:cubicBezTo>
                    <a:pt x="2241" y="2795"/>
                    <a:pt x="2211" y="2802"/>
                    <a:pt x="2166" y="2832"/>
                  </a:cubicBezTo>
                  <a:cubicBezTo>
                    <a:pt x="2129" y="2855"/>
                    <a:pt x="2106" y="2885"/>
                    <a:pt x="2054" y="2885"/>
                  </a:cubicBezTo>
                  <a:cubicBezTo>
                    <a:pt x="2031" y="2885"/>
                    <a:pt x="2009" y="2877"/>
                    <a:pt x="1986" y="2877"/>
                  </a:cubicBezTo>
                  <a:cubicBezTo>
                    <a:pt x="1964" y="2877"/>
                    <a:pt x="1956" y="2892"/>
                    <a:pt x="1941" y="2900"/>
                  </a:cubicBezTo>
                  <a:cubicBezTo>
                    <a:pt x="1926" y="2915"/>
                    <a:pt x="1919" y="2922"/>
                    <a:pt x="1896" y="2930"/>
                  </a:cubicBezTo>
                  <a:cubicBezTo>
                    <a:pt x="1859" y="2952"/>
                    <a:pt x="1851" y="2982"/>
                    <a:pt x="1829" y="3012"/>
                  </a:cubicBezTo>
                  <a:cubicBezTo>
                    <a:pt x="1791" y="3050"/>
                    <a:pt x="1791" y="3087"/>
                    <a:pt x="1769" y="3124"/>
                  </a:cubicBezTo>
                  <a:cubicBezTo>
                    <a:pt x="1747" y="3154"/>
                    <a:pt x="1724" y="3169"/>
                    <a:pt x="1694" y="3169"/>
                  </a:cubicBezTo>
                  <a:cubicBezTo>
                    <a:pt x="1679" y="3169"/>
                    <a:pt x="1679" y="3169"/>
                    <a:pt x="1664" y="3169"/>
                  </a:cubicBezTo>
                  <a:cubicBezTo>
                    <a:pt x="1657" y="3169"/>
                    <a:pt x="1649" y="3177"/>
                    <a:pt x="1642" y="3177"/>
                  </a:cubicBezTo>
                  <a:cubicBezTo>
                    <a:pt x="1627" y="3177"/>
                    <a:pt x="1634" y="3147"/>
                    <a:pt x="1619" y="3132"/>
                  </a:cubicBezTo>
                  <a:cubicBezTo>
                    <a:pt x="1619" y="3132"/>
                    <a:pt x="1612" y="3132"/>
                    <a:pt x="1612" y="3124"/>
                  </a:cubicBezTo>
                  <a:cubicBezTo>
                    <a:pt x="1604" y="3124"/>
                    <a:pt x="1604" y="3132"/>
                    <a:pt x="1597" y="3124"/>
                  </a:cubicBezTo>
                  <a:cubicBezTo>
                    <a:pt x="1589" y="3124"/>
                    <a:pt x="1582" y="3110"/>
                    <a:pt x="1574" y="3110"/>
                  </a:cubicBezTo>
                  <a:cubicBezTo>
                    <a:pt x="1559" y="3102"/>
                    <a:pt x="1552" y="3110"/>
                    <a:pt x="1544" y="3102"/>
                  </a:cubicBezTo>
                  <a:cubicBezTo>
                    <a:pt x="1537" y="3102"/>
                    <a:pt x="1544" y="3094"/>
                    <a:pt x="1537" y="3087"/>
                  </a:cubicBezTo>
                  <a:cubicBezTo>
                    <a:pt x="1544" y="3080"/>
                    <a:pt x="1559" y="3072"/>
                    <a:pt x="1574" y="3072"/>
                  </a:cubicBezTo>
                  <a:cubicBezTo>
                    <a:pt x="1582" y="3072"/>
                    <a:pt x="1589" y="3080"/>
                    <a:pt x="1604" y="3072"/>
                  </a:cubicBezTo>
                  <a:cubicBezTo>
                    <a:pt x="1612" y="3072"/>
                    <a:pt x="1619" y="3064"/>
                    <a:pt x="1627" y="3064"/>
                  </a:cubicBezTo>
                  <a:cubicBezTo>
                    <a:pt x="1634" y="3057"/>
                    <a:pt x="1642" y="3064"/>
                    <a:pt x="1649" y="3057"/>
                  </a:cubicBezTo>
                  <a:cubicBezTo>
                    <a:pt x="1657" y="3057"/>
                    <a:pt x="1657" y="3050"/>
                    <a:pt x="1657" y="3042"/>
                  </a:cubicBezTo>
                  <a:cubicBezTo>
                    <a:pt x="1657" y="3027"/>
                    <a:pt x="1642" y="3020"/>
                    <a:pt x="1642" y="3012"/>
                  </a:cubicBezTo>
                  <a:cubicBezTo>
                    <a:pt x="1627" y="2982"/>
                    <a:pt x="1604" y="2975"/>
                    <a:pt x="1604" y="2945"/>
                  </a:cubicBezTo>
                  <a:cubicBezTo>
                    <a:pt x="1604" y="2907"/>
                    <a:pt x="1627" y="2892"/>
                    <a:pt x="1627" y="2855"/>
                  </a:cubicBezTo>
                  <a:cubicBezTo>
                    <a:pt x="1627" y="2832"/>
                    <a:pt x="1612" y="2817"/>
                    <a:pt x="1612" y="2795"/>
                  </a:cubicBezTo>
                  <a:cubicBezTo>
                    <a:pt x="1612" y="2780"/>
                    <a:pt x="1619" y="2772"/>
                    <a:pt x="1627" y="2757"/>
                  </a:cubicBezTo>
                  <a:cubicBezTo>
                    <a:pt x="1634" y="2757"/>
                    <a:pt x="1642" y="2757"/>
                    <a:pt x="1642" y="2750"/>
                  </a:cubicBezTo>
                  <a:cubicBezTo>
                    <a:pt x="1649" y="2742"/>
                    <a:pt x="1649" y="2735"/>
                    <a:pt x="1649" y="2727"/>
                  </a:cubicBezTo>
                  <a:cubicBezTo>
                    <a:pt x="1649" y="2712"/>
                    <a:pt x="1657" y="2705"/>
                    <a:pt x="1657" y="2697"/>
                  </a:cubicBezTo>
                  <a:cubicBezTo>
                    <a:pt x="1657" y="2682"/>
                    <a:pt x="1649" y="2667"/>
                    <a:pt x="1642" y="2652"/>
                  </a:cubicBezTo>
                  <a:cubicBezTo>
                    <a:pt x="1642" y="2637"/>
                    <a:pt x="1649" y="2630"/>
                    <a:pt x="1642" y="2615"/>
                  </a:cubicBezTo>
                  <a:cubicBezTo>
                    <a:pt x="1634" y="2607"/>
                    <a:pt x="1619" y="2607"/>
                    <a:pt x="1619" y="2593"/>
                  </a:cubicBezTo>
                  <a:cubicBezTo>
                    <a:pt x="1619" y="2570"/>
                    <a:pt x="1642" y="2563"/>
                    <a:pt x="1657" y="2555"/>
                  </a:cubicBezTo>
                  <a:cubicBezTo>
                    <a:pt x="1672" y="2547"/>
                    <a:pt x="1679" y="2533"/>
                    <a:pt x="1694" y="2525"/>
                  </a:cubicBezTo>
                  <a:cubicBezTo>
                    <a:pt x="1724" y="2510"/>
                    <a:pt x="1747" y="2510"/>
                    <a:pt x="1754" y="2480"/>
                  </a:cubicBezTo>
                  <a:cubicBezTo>
                    <a:pt x="1761" y="2465"/>
                    <a:pt x="1761" y="2450"/>
                    <a:pt x="1769" y="2435"/>
                  </a:cubicBezTo>
                  <a:cubicBezTo>
                    <a:pt x="1791" y="2390"/>
                    <a:pt x="1836" y="2390"/>
                    <a:pt x="1851" y="2353"/>
                  </a:cubicBezTo>
                  <a:cubicBezTo>
                    <a:pt x="1866" y="2330"/>
                    <a:pt x="1874" y="2315"/>
                    <a:pt x="1889" y="2308"/>
                  </a:cubicBezTo>
                  <a:cubicBezTo>
                    <a:pt x="1896" y="2300"/>
                    <a:pt x="1904" y="2293"/>
                    <a:pt x="1911" y="2285"/>
                  </a:cubicBezTo>
                  <a:cubicBezTo>
                    <a:pt x="1926" y="2285"/>
                    <a:pt x="1941" y="2285"/>
                    <a:pt x="1941" y="2270"/>
                  </a:cubicBezTo>
                  <a:cubicBezTo>
                    <a:pt x="1941" y="2218"/>
                    <a:pt x="1896" y="2203"/>
                    <a:pt x="1859" y="2173"/>
                  </a:cubicBezTo>
                  <a:cubicBezTo>
                    <a:pt x="1836" y="2158"/>
                    <a:pt x="1821" y="2150"/>
                    <a:pt x="1799" y="2128"/>
                  </a:cubicBezTo>
                  <a:cubicBezTo>
                    <a:pt x="1784" y="2120"/>
                    <a:pt x="1777" y="2105"/>
                    <a:pt x="1761" y="2098"/>
                  </a:cubicBezTo>
                  <a:cubicBezTo>
                    <a:pt x="1754" y="2090"/>
                    <a:pt x="1747" y="2075"/>
                    <a:pt x="1731" y="2075"/>
                  </a:cubicBezTo>
                  <a:cubicBezTo>
                    <a:pt x="1701" y="2075"/>
                    <a:pt x="1694" y="2105"/>
                    <a:pt x="1679" y="2128"/>
                  </a:cubicBezTo>
                  <a:cubicBezTo>
                    <a:pt x="1657" y="2150"/>
                    <a:pt x="1634" y="2158"/>
                    <a:pt x="1619" y="2188"/>
                  </a:cubicBezTo>
                  <a:cubicBezTo>
                    <a:pt x="1612" y="2210"/>
                    <a:pt x="1612" y="2218"/>
                    <a:pt x="1604" y="2240"/>
                  </a:cubicBezTo>
                  <a:cubicBezTo>
                    <a:pt x="1597" y="2248"/>
                    <a:pt x="1582" y="2248"/>
                    <a:pt x="1574" y="2263"/>
                  </a:cubicBezTo>
                  <a:cubicBezTo>
                    <a:pt x="1567" y="2285"/>
                    <a:pt x="1574" y="2300"/>
                    <a:pt x="1574" y="2323"/>
                  </a:cubicBezTo>
                  <a:cubicBezTo>
                    <a:pt x="1567" y="2353"/>
                    <a:pt x="1544" y="2368"/>
                    <a:pt x="1522" y="2390"/>
                  </a:cubicBezTo>
                  <a:cubicBezTo>
                    <a:pt x="1499" y="2413"/>
                    <a:pt x="1484" y="2428"/>
                    <a:pt x="1454" y="2443"/>
                  </a:cubicBezTo>
                  <a:cubicBezTo>
                    <a:pt x="1447" y="2443"/>
                    <a:pt x="1439" y="2443"/>
                    <a:pt x="1432" y="2450"/>
                  </a:cubicBezTo>
                  <a:cubicBezTo>
                    <a:pt x="1417" y="2473"/>
                    <a:pt x="1424" y="2487"/>
                    <a:pt x="1424" y="2517"/>
                  </a:cubicBezTo>
                  <a:cubicBezTo>
                    <a:pt x="1417" y="2533"/>
                    <a:pt x="1409" y="2547"/>
                    <a:pt x="1409" y="2570"/>
                  </a:cubicBezTo>
                  <a:cubicBezTo>
                    <a:pt x="1409" y="2607"/>
                    <a:pt x="1409" y="2637"/>
                    <a:pt x="1439" y="2652"/>
                  </a:cubicBezTo>
                  <a:cubicBezTo>
                    <a:pt x="1462" y="2667"/>
                    <a:pt x="1477" y="2667"/>
                    <a:pt x="1492" y="2682"/>
                  </a:cubicBezTo>
                  <a:cubicBezTo>
                    <a:pt x="1499" y="2690"/>
                    <a:pt x="1514" y="2705"/>
                    <a:pt x="1514" y="2720"/>
                  </a:cubicBezTo>
                  <a:cubicBezTo>
                    <a:pt x="1514" y="2750"/>
                    <a:pt x="1477" y="2757"/>
                    <a:pt x="1447" y="2757"/>
                  </a:cubicBezTo>
                  <a:cubicBezTo>
                    <a:pt x="1439" y="2795"/>
                    <a:pt x="1447" y="2810"/>
                    <a:pt x="1447" y="2847"/>
                  </a:cubicBezTo>
                  <a:cubicBezTo>
                    <a:pt x="1417" y="2847"/>
                    <a:pt x="1402" y="2855"/>
                    <a:pt x="1379" y="2855"/>
                  </a:cubicBezTo>
                  <a:cubicBezTo>
                    <a:pt x="1379" y="2825"/>
                    <a:pt x="1372" y="2802"/>
                    <a:pt x="1364" y="2765"/>
                  </a:cubicBezTo>
                  <a:cubicBezTo>
                    <a:pt x="1364" y="2727"/>
                    <a:pt x="1364" y="2705"/>
                    <a:pt x="1342" y="2667"/>
                  </a:cubicBezTo>
                  <a:cubicBezTo>
                    <a:pt x="1327" y="2645"/>
                    <a:pt x="1304" y="2637"/>
                    <a:pt x="1274" y="2622"/>
                  </a:cubicBezTo>
                  <a:cubicBezTo>
                    <a:pt x="1252" y="2615"/>
                    <a:pt x="1237" y="2600"/>
                    <a:pt x="1207" y="2600"/>
                  </a:cubicBezTo>
                  <a:cubicBezTo>
                    <a:pt x="1154" y="2600"/>
                    <a:pt x="1124" y="2607"/>
                    <a:pt x="1079" y="2622"/>
                  </a:cubicBezTo>
                  <a:cubicBezTo>
                    <a:pt x="1049" y="2630"/>
                    <a:pt x="1035" y="2637"/>
                    <a:pt x="1012" y="2652"/>
                  </a:cubicBezTo>
                  <a:cubicBezTo>
                    <a:pt x="975" y="2667"/>
                    <a:pt x="952" y="2675"/>
                    <a:pt x="922" y="2697"/>
                  </a:cubicBezTo>
                  <a:cubicBezTo>
                    <a:pt x="892" y="2712"/>
                    <a:pt x="877" y="2712"/>
                    <a:pt x="855" y="2727"/>
                  </a:cubicBezTo>
                  <a:cubicBezTo>
                    <a:pt x="840" y="2742"/>
                    <a:pt x="847" y="2757"/>
                    <a:pt x="847" y="2780"/>
                  </a:cubicBezTo>
                  <a:cubicBezTo>
                    <a:pt x="847" y="2802"/>
                    <a:pt x="847" y="2810"/>
                    <a:pt x="847" y="2832"/>
                  </a:cubicBezTo>
                  <a:cubicBezTo>
                    <a:pt x="832" y="2840"/>
                    <a:pt x="825" y="2840"/>
                    <a:pt x="810" y="2840"/>
                  </a:cubicBezTo>
                  <a:cubicBezTo>
                    <a:pt x="802" y="2847"/>
                    <a:pt x="795" y="2855"/>
                    <a:pt x="787" y="2862"/>
                  </a:cubicBezTo>
                  <a:lnTo>
                    <a:pt x="787" y="2862"/>
                  </a:lnTo>
                  <a:cubicBezTo>
                    <a:pt x="757" y="2855"/>
                    <a:pt x="727" y="2847"/>
                    <a:pt x="697" y="2825"/>
                  </a:cubicBezTo>
                  <a:cubicBezTo>
                    <a:pt x="675" y="2802"/>
                    <a:pt x="675" y="2780"/>
                    <a:pt x="667" y="2742"/>
                  </a:cubicBezTo>
                  <a:cubicBezTo>
                    <a:pt x="667" y="2735"/>
                    <a:pt x="652" y="2727"/>
                    <a:pt x="652" y="2712"/>
                  </a:cubicBezTo>
                  <a:cubicBezTo>
                    <a:pt x="652" y="2675"/>
                    <a:pt x="697" y="2667"/>
                    <a:pt x="697" y="2630"/>
                  </a:cubicBezTo>
                  <a:cubicBezTo>
                    <a:pt x="697" y="2622"/>
                    <a:pt x="690" y="2615"/>
                    <a:pt x="690" y="2607"/>
                  </a:cubicBezTo>
                  <a:cubicBezTo>
                    <a:pt x="690" y="2593"/>
                    <a:pt x="690" y="2585"/>
                    <a:pt x="690" y="2570"/>
                  </a:cubicBezTo>
                  <a:cubicBezTo>
                    <a:pt x="690" y="2540"/>
                    <a:pt x="682" y="2525"/>
                    <a:pt x="675" y="2503"/>
                  </a:cubicBezTo>
                  <a:cubicBezTo>
                    <a:pt x="667" y="2495"/>
                    <a:pt x="660" y="2495"/>
                    <a:pt x="645" y="2495"/>
                  </a:cubicBezTo>
                  <a:cubicBezTo>
                    <a:pt x="637" y="2495"/>
                    <a:pt x="630" y="2503"/>
                    <a:pt x="622" y="2503"/>
                  </a:cubicBezTo>
                  <a:cubicBezTo>
                    <a:pt x="607" y="2503"/>
                    <a:pt x="600" y="2495"/>
                    <a:pt x="585" y="2495"/>
                  </a:cubicBezTo>
                  <a:lnTo>
                    <a:pt x="585" y="2495"/>
                  </a:lnTo>
                  <a:cubicBezTo>
                    <a:pt x="600" y="2480"/>
                    <a:pt x="600" y="2465"/>
                    <a:pt x="600" y="2443"/>
                  </a:cubicBezTo>
                  <a:lnTo>
                    <a:pt x="600" y="2435"/>
                  </a:lnTo>
                  <a:cubicBezTo>
                    <a:pt x="607" y="2420"/>
                    <a:pt x="622" y="2413"/>
                    <a:pt x="630" y="2405"/>
                  </a:cubicBezTo>
                  <a:cubicBezTo>
                    <a:pt x="637" y="2405"/>
                    <a:pt x="637" y="2398"/>
                    <a:pt x="645" y="2398"/>
                  </a:cubicBezTo>
                  <a:cubicBezTo>
                    <a:pt x="667" y="2383"/>
                    <a:pt x="690" y="2398"/>
                    <a:pt x="705" y="2383"/>
                  </a:cubicBezTo>
                  <a:cubicBezTo>
                    <a:pt x="720" y="2375"/>
                    <a:pt x="720" y="2368"/>
                    <a:pt x="727" y="2360"/>
                  </a:cubicBezTo>
                  <a:cubicBezTo>
                    <a:pt x="727" y="2360"/>
                    <a:pt x="727" y="2353"/>
                    <a:pt x="735" y="2345"/>
                  </a:cubicBezTo>
                  <a:lnTo>
                    <a:pt x="742" y="2345"/>
                  </a:lnTo>
                  <a:cubicBezTo>
                    <a:pt x="765" y="2338"/>
                    <a:pt x="780" y="2338"/>
                    <a:pt x="795" y="2323"/>
                  </a:cubicBezTo>
                  <a:cubicBezTo>
                    <a:pt x="802" y="2315"/>
                    <a:pt x="802" y="2308"/>
                    <a:pt x="810" y="2293"/>
                  </a:cubicBezTo>
                  <a:cubicBezTo>
                    <a:pt x="817" y="2278"/>
                    <a:pt x="825" y="2263"/>
                    <a:pt x="825" y="2248"/>
                  </a:cubicBezTo>
                  <a:cubicBezTo>
                    <a:pt x="825" y="2218"/>
                    <a:pt x="810" y="2203"/>
                    <a:pt x="810" y="2173"/>
                  </a:cubicBezTo>
                  <a:cubicBezTo>
                    <a:pt x="810" y="2150"/>
                    <a:pt x="832" y="2158"/>
                    <a:pt x="847" y="2143"/>
                  </a:cubicBezTo>
                  <a:lnTo>
                    <a:pt x="847" y="2143"/>
                  </a:lnTo>
                  <a:cubicBezTo>
                    <a:pt x="840" y="2135"/>
                    <a:pt x="840" y="2128"/>
                    <a:pt x="832" y="2120"/>
                  </a:cubicBezTo>
                  <a:cubicBezTo>
                    <a:pt x="810" y="2105"/>
                    <a:pt x="795" y="2098"/>
                    <a:pt x="765" y="2083"/>
                  </a:cubicBezTo>
                  <a:cubicBezTo>
                    <a:pt x="735" y="2068"/>
                    <a:pt x="720" y="2045"/>
                    <a:pt x="697" y="2023"/>
                  </a:cubicBezTo>
                  <a:cubicBezTo>
                    <a:pt x="652" y="1970"/>
                    <a:pt x="660" y="1918"/>
                    <a:pt x="622" y="1858"/>
                  </a:cubicBezTo>
                  <a:lnTo>
                    <a:pt x="622" y="1858"/>
                  </a:lnTo>
                  <a:cubicBezTo>
                    <a:pt x="585" y="1851"/>
                    <a:pt x="585" y="1851"/>
                    <a:pt x="585" y="1851"/>
                  </a:cubicBezTo>
                  <a:cubicBezTo>
                    <a:pt x="555" y="1851"/>
                    <a:pt x="540" y="1858"/>
                    <a:pt x="518" y="1851"/>
                  </a:cubicBezTo>
                  <a:cubicBezTo>
                    <a:pt x="502" y="1843"/>
                    <a:pt x="495" y="1828"/>
                    <a:pt x="480" y="1828"/>
                  </a:cubicBezTo>
                  <a:cubicBezTo>
                    <a:pt x="472" y="1821"/>
                    <a:pt x="465" y="1828"/>
                    <a:pt x="458" y="1821"/>
                  </a:cubicBezTo>
                  <a:cubicBezTo>
                    <a:pt x="450" y="1813"/>
                    <a:pt x="450" y="1798"/>
                    <a:pt x="450" y="1783"/>
                  </a:cubicBezTo>
                  <a:cubicBezTo>
                    <a:pt x="420" y="1783"/>
                    <a:pt x="405" y="1783"/>
                    <a:pt x="375" y="1768"/>
                  </a:cubicBezTo>
                  <a:lnTo>
                    <a:pt x="375" y="1768"/>
                  </a:lnTo>
                  <a:cubicBezTo>
                    <a:pt x="383" y="1761"/>
                    <a:pt x="390" y="1761"/>
                    <a:pt x="390" y="1753"/>
                  </a:cubicBezTo>
                  <a:cubicBezTo>
                    <a:pt x="390" y="1723"/>
                    <a:pt x="360" y="1716"/>
                    <a:pt x="353" y="1686"/>
                  </a:cubicBezTo>
                  <a:cubicBezTo>
                    <a:pt x="345" y="1678"/>
                    <a:pt x="345" y="1671"/>
                    <a:pt x="345" y="1663"/>
                  </a:cubicBezTo>
                  <a:lnTo>
                    <a:pt x="345" y="1663"/>
                  </a:lnTo>
                  <a:cubicBezTo>
                    <a:pt x="323" y="1633"/>
                    <a:pt x="300" y="1633"/>
                    <a:pt x="278" y="1603"/>
                  </a:cubicBezTo>
                  <a:cubicBezTo>
                    <a:pt x="270" y="1581"/>
                    <a:pt x="270" y="1558"/>
                    <a:pt x="270" y="1536"/>
                  </a:cubicBezTo>
                  <a:cubicBezTo>
                    <a:pt x="263" y="1506"/>
                    <a:pt x="278" y="1483"/>
                    <a:pt x="255" y="1461"/>
                  </a:cubicBezTo>
                  <a:cubicBezTo>
                    <a:pt x="248" y="1453"/>
                    <a:pt x="240" y="1461"/>
                    <a:pt x="233" y="1453"/>
                  </a:cubicBezTo>
                  <a:cubicBezTo>
                    <a:pt x="218" y="1446"/>
                    <a:pt x="218" y="1423"/>
                    <a:pt x="210" y="1401"/>
                  </a:cubicBezTo>
                  <a:cubicBezTo>
                    <a:pt x="225" y="1408"/>
                    <a:pt x="240" y="1401"/>
                    <a:pt x="255" y="1401"/>
                  </a:cubicBezTo>
                  <a:cubicBezTo>
                    <a:pt x="255" y="1393"/>
                    <a:pt x="255" y="1386"/>
                    <a:pt x="255" y="1378"/>
                  </a:cubicBezTo>
                  <a:cubicBezTo>
                    <a:pt x="255" y="1341"/>
                    <a:pt x="255" y="1318"/>
                    <a:pt x="248" y="1288"/>
                  </a:cubicBezTo>
                  <a:cubicBezTo>
                    <a:pt x="240" y="1281"/>
                    <a:pt x="233" y="1274"/>
                    <a:pt x="233" y="1266"/>
                  </a:cubicBezTo>
                  <a:cubicBezTo>
                    <a:pt x="233" y="1258"/>
                    <a:pt x="248" y="1258"/>
                    <a:pt x="248" y="1258"/>
                  </a:cubicBezTo>
                  <a:cubicBezTo>
                    <a:pt x="263" y="1236"/>
                    <a:pt x="285" y="1229"/>
                    <a:pt x="285" y="1206"/>
                  </a:cubicBezTo>
                  <a:cubicBezTo>
                    <a:pt x="285" y="1176"/>
                    <a:pt x="270" y="1161"/>
                    <a:pt x="270" y="1131"/>
                  </a:cubicBezTo>
                  <a:cubicBezTo>
                    <a:pt x="270" y="1056"/>
                    <a:pt x="270" y="1056"/>
                    <a:pt x="270" y="1056"/>
                  </a:cubicBezTo>
                  <a:cubicBezTo>
                    <a:pt x="240" y="1056"/>
                    <a:pt x="225" y="1056"/>
                    <a:pt x="195" y="1056"/>
                  </a:cubicBezTo>
                  <a:cubicBezTo>
                    <a:pt x="173" y="1056"/>
                    <a:pt x="158" y="1064"/>
                    <a:pt x="135" y="1064"/>
                  </a:cubicBezTo>
                  <a:cubicBezTo>
                    <a:pt x="98" y="1064"/>
                    <a:pt x="83" y="1064"/>
                    <a:pt x="45" y="1056"/>
                  </a:cubicBezTo>
                  <a:cubicBezTo>
                    <a:pt x="23" y="1049"/>
                    <a:pt x="15" y="1034"/>
                    <a:pt x="8" y="1011"/>
                  </a:cubicBezTo>
                  <a:cubicBezTo>
                    <a:pt x="0" y="989"/>
                    <a:pt x="0" y="974"/>
                    <a:pt x="0" y="951"/>
                  </a:cubicBezTo>
                  <a:cubicBezTo>
                    <a:pt x="0" y="921"/>
                    <a:pt x="8" y="906"/>
                    <a:pt x="15" y="876"/>
                  </a:cubicBezTo>
                  <a:cubicBezTo>
                    <a:pt x="30" y="846"/>
                    <a:pt x="23" y="831"/>
                    <a:pt x="38" y="809"/>
                  </a:cubicBezTo>
                  <a:cubicBezTo>
                    <a:pt x="45" y="801"/>
                    <a:pt x="53" y="794"/>
                    <a:pt x="60" y="786"/>
                  </a:cubicBezTo>
                  <a:cubicBezTo>
                    <a:pt x="68" y="771"/>
                    <a:pt x="68" y="749"/>
                    <a:pt x="83" y="741"/>
                  </a:cubicBezTo>
                  <a:cubicBezTo>
                    <a:pt x="98" y="734"/>
                    <a:pt x="113" y="741"/>
                    <a:pt x="135" y="734"/>
                  </a:cubicBezTo>
                  <a:cubicBezTo>
                    <a:pt x="143" y="734"/>
                    <a:pt x="150" y="734"/>
                    <a:pt x="150" y="726"/>
                  </a:cubicBezTo>
                  <a:cubicBezTo>
                    <a:pt x="150" y="704"/>
                    <a:pt x="135" y="689"/>
                    <a:pt x="135" y="666"/>
                  </a:cubicBezTo>
                  <a:cubicBezTo>
                    <a:pt x="135" y="666"/>
                    <a:pt x="135" y="659"/>
                    <a:pt x="135" y="652"/>
                  </a:cubicBezTo>
                  <a:cubicBezTo>
                    <a:pt x="165" y="652"/>
                    <a:pt x="188" y="644"/>
                    <a:pt x="210" y="636"/>
                  </a:cubicBezTo>
                  <a:cubicBezTo>
                    <a:pt x="225" y="636"/>
                    <a:pt x="225" y="636"/>
                    <a:pt x="240" y="636"/>
                  </a:cubicBezTo>
                  <a:cubicBezTo>
                    <a:pt x="263" y="636"/>
                    <a:pt x="278" y="622"/>
                    <a:pt x="300" y="614"/>
                  </a:cubicBezTo>
                  <a:cubicBezTo>
                    <a:pt x="315" y="606"/>
                    <a:pt x="323" y="614"/>
                    <a:pt x="338" y="606"/>
                  </a:cubicBezTo>
                  <a:lnTo>
                    <a:pt x="338" y="606"/>
                  </a:lnTo>
                  <a:cubicBezTo>
                    <a:pt x="345" y="592"/>
                    <a:pt x="360" y="569"/>
                    <a:pt x="375" y="569"/>
                  </a:cubicBezTo>
                  <a:cubicBezTo>
                    <a:pt x="390" y="569"/>
                    <a:pt x="390" y="576"/>
                    <a:pt x="398" y="584"/>
                  </a:cubicBezTo>
                  <a:cubicBezTo>
                    <a:pt x="412" y="584"/>
                    <a:pt x="420" y="592"/>
                    <a:pt x="435" y="592"/>
                  </a:cubicBezTo>
                  <a:cubicBezTo>
                    <a:pt x="442" y="592"/>
                    <a:pt x="450" y="576"/>
                    <a:pt x="458" y="569"/>
                  </a:cubicBezTo>
                  <a:cubicBezTo>
                    <a:pt x="465" y="562"/>
                    <a:pt x="480" y="554"/>
                    <a:pt x="480" y="547"/>
                  </a:cubicBezTo>
                  <a:cubicBezTo>
                    <a:pt x="480" y="532"/>
                    <a:pt x="480" y="524"/>
                    <a:pt x="480" y="509"/>
                  </a:cubicBezTo>
                  <a:cubicBezTo>
                    <a:pt x="518" y="502"/>
                    <a:pt x="540" y="494"/>
                    <a:pt x="570" y="472"/>
                  </a:cubicBezTo>
                  <a:cubicBezTo>
                    <a:pt x="600" y="457"/>
                    <a:pt x="592" y="419"/>
                    <a:pt x="585" y="382"/>
                  </a:cubicBezTo>
                  <a:cubicBezTo>
                    <a:pt x="645" y="382"/>
                    <a:pt x="645" y="382"/>
                    <a:pt x="645" y="382"/>
                  </a:cubicBezTo>
                  <a:cubicBezTo>
                    <a:pt x="652" y="374"/>
                    <a:pt x="652" y="374"/>
                    <a:pt x="652" y="367"/>
                  </a:cubicBezTo>
                  <a:cubicBezTo>
                    <a:pt x="652" y="329"/>
                    <a:pt x="645" y="314"/>
                    <a:pt x="645" y="277"/>
                  </a:cubicBezTo>
                  <a:cubicBezTo>
                    <a:pt x="645" y="269"/>
                    <a:pt x="645" y="262"/>
                    <a:pt x="645" y="247"/>
                  </a:cubicBezTo>
                  <a:cubicBezTo>
                    <a:pt x="667" y="247"/>
                    <a:pt x="675" y="247"/>
                    <a:pt x="697" y="247"/>
                  </a:cubicBezTo>
                  <a:cubicBezTo>
                    <a:pt x="720" y="247"/>
                    <a:pt x="735" y="247"/>
                    <a:pt x="750" y="232"/>
                  </a:cubicBezTo>
                  <a:cubicBezTo>
                    <a:pt x="750" y="224"/>
                    <a:pt x="757" y="232"/>
                    <a:pt x="765" y="224"/>
                  </a:cubicBezTo>
                  <a:cubicBezTo>
                    <a:pt x="780" y="202"/>
                    <a:pt x="787" y="179"/>
                    <a:pt x="795" y="149"/>
                  </a:cubicBezTo>
                  <a:cubicBezTo>
                    <a:pt x="802" y="164"/>
                    <a:pt x="810" y="179"/>
                    <a:pt x="825" y="187"/>
                  </a:cubicBezTo>
                  <a:cubicBezTo>
                    <a:pt x="840" y="194"/>
                    <a:pt x="855" y="194"/>
                    <a:pt x="862" y="209"/>
                  </a:cubicBezTo>
                  <a:cubicBezTo>
                    <a:pt x="870" y="224"/>
                    <a:pt x="877" y="232"/>
                    <a:pt x="877" y="247"/>
                  </a:cubicBezTo>
                  <a:cubicBezTo>
                    <a:pt x="885" y="254"/>
                    <a:pt x="877" y="269"/>
                    <a:pt x="885" y="269"/>
                  </a:cubicBezTo>
                  <a:cubicBezTo>
                    <a:pt x="900" y="284"/>
                    <a:pt x="915" y="269"/>
                    <a:pt x="922" y="284"/>
                  </a:cubicBezTo>
                  <a:cubicBezTo>
                    <a:pt x="937" y="292"/>
                    <a:pt x="930" y="307"/>
                    <a:pt x="937" y="322"/>
                  </a:cubicBezTo>
                  <a:cubicBezTo>
                    <a:pt x="952" y="322"/>
                    <a:pt x="952" y="322"/>
                    <a:pt x="952" y="322"/>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 name="Freeform 137"/>
            <p:cNvSpPr>
              <a:spLocks noChangeArrowheads="1"/>
            </p:cNvSpPr>
            <p:nvPr/>
          </p:nvSpPr>
          <p:spPr bwMode="auto">
            <a:xfrm>
              <a:off x="7438262" y="5613862"/>
              <a:ext cx="1415536" cy="3014167"/>
            </a:xfrm>
            <a:custGeom>
              <a:avLst/>
              <a:gdLst>
                <a:gd name="T0" fmla="*/ 599 w 3276"/>
                <a:gd name="T1" fmla="*/ 4542 h 6977"/>
                <a:gd name="T2" fmla="*/ 742 w 3276"/>
                <a:gd name="T3" fmla="*/ 4751 h 6977"/>
                <a:gd name="T4" fmla="*/ 592 w 3276"/>
                <a:gd name="T5" fmla="*/ 4968 h 6977"/>
                <a:gd name="T6" fmla="*/ 517 w 3276"/>
                <a:gd name="T7" fmla="*/ 5395 h 6977"/>
                <a:gd name="T8" fmla="*/ 644 w 3276"/>
                <a:gd name="T9" fmla="*/ 5515 h 6977"/>
                <a:gd name="T10" fmla="*/ 464 w 3276"/>
                <a:gd name="T11" fmla="*/ 5740 h 6977"/>
                <a:gd name="T12" fmla="*/ 404 w 3276"/>
                <a:gd name="T13" fmla="*/ 5949 h 6977"/>
                <a:gd name="T14" fmla="*/ 194 w 3276"/>
                <a:gd name="T15" fmla="*/ 6032 h 6977"/>
                <a:gd name="T16" fmla="*/ 60 w 3276"/>
                <a:gd name="T17" fmla="*/ 6182 h 6977"/>
                <a:gd name="T18" fmla="*/ 75 w 3276"/>
                <a:gd name="T19" fmla="*/ 6504 h 6977"/>
                <a:gd name="T20" fmla="*/ 82 w 3276"/>
                <a:gd name="T21" fmla="*/ 6721 h 6977"/>
                <a:gd name="T22" fmla="*/ 247 w 3276"/>
                <a:gd name="T23" fmla="*/ 6811 h 6977"/>
                <a:gd name="T24" fmla="*/ 502 w 3276"/>
                <a:gd name="T25" fmla="*/ 6669 h 6977"/>
                <a:gd name="T26" fmla="*/ 846 w 3276"/>
                <a:gd name="T27" fmla="*/ 6467 h 6977"/>
                <a:gd name="T28" fmla="*/ 1206 w 3276"/>
                <a:gd name="T29" fmla="*/ 6646 h 6977"/>
                <a:gd name="T30" fmla="*/ 1379 w 3276"/>
                <a:gd name="T31" fmla="*/ 6924 h 6977"/>
                <a:gd name="T32" fmla="*/ 1588 w 3276"/>
                <a:gd name="T33" fmla="*/ 6819 h 6977"/>
                <a:gd name="T34" fmla="*/ 1851 w 3276"/>
                <a:gd name="T35" fmla="*/ 6909 h 6977"/>
                <a:gd name="T36" fmla="*/ 2046 w 3276"/>
                <a:gd name="T37" fmla="*/ 6706 h 6977"/>
                <a:gd name="T38" fmla="*/ 2113 w 3276"/>
                <a:gd name="T39" fmla="*/ 6189 h 6977"/>
                <a:gd name="T40" fmla="*/ 2061 w 3276"/>
                <a:gd name="T41" fmla="*/ 5620 h 6977"/>
                <a:gd name="T42" fmla="*/ 2165 w 3276"/>
                <a:gd name="T43" fmla="*/ 4804 h 6977"/>
                <a:gd name="T44" fmla="*/ 2315 w 3276"/>
                <a:gd name="T45" fmla="*/ 4676 h 6977"/>
                <a:gd name="T46" fmla="*/ 2570 w 3276"/>
                <a:gd name="T47" fmla="*/ 4736 h 6977"/>
                <a:gd name="T48" fmla="*/ 2630 w 3276"/>
                <a:gd name="T49" fmla="*/ 4616 h 6977"/>
                <a:gd name="T50" fmla="*/ 2623 w 3276"/>
                <a:gd name="T51" fmla="*/ 4452 h 6977"/>
                <a:gd name="T52" fmla="*/ 2585 w 3276"/>
                <a:gd name="T53" fmla="*/ 4309 h 6977"/>
                <a:gd name="T54" fmla="*/ 2735 w 3276"/>
                <a:gd name="T55" fmla="*/ 4047 h 6977"/>
                <a:gd name="T56" fmla="*/ 2817 w 3276"/>
                <a:gd name="T57" fmla="*/ 3942 h 6977"/>
                <a:gd name="T58" fmla="*/ 2892 w 3276"/>
                <a:gd name="T59" fmla="*/ 3822 h 6977"/>
                <a:gd name="T60" fmla="*/ 3035 w 3276"/>
                <a:gd name="T61" fmla="*/ 3740 h 6977"/>
                <a:gd name="T62" fmla="*/ 3072 w 3276"/>
                <a:gd name="T63" fmla="*/ 3665 h 6977"/>
                <a:gd name="T64" fmla="*/ 3080 w 3276"/>
                <a:gd name="T65" fmla="*/ 3507 h 6977"/>
                <a:gd name="T66" fmla="*/ 3102 w 3276"/>
                <a:gd name="T67" fmla="*/ 3425 h 6977"/>
                <a:gd name="T68" fmla="*/ 3147 w 3276"/>
                <a:gd name="T69" fmla="*/ 3305 h 6977"/>
                <a:gd name="T70" fmla="*/ 3177 w 3276"/>
                <a:gd name="T71" fmla="*/ 3200 h 6977"/>
                <a:gd name="T72" fmla="*/ 3162 w 3276"/>
                <a:gd name="T73" fmla="*/ 3140 h 6977"/>
                <a:gd name="T74" fmla="*/ 3237 w 3276"/>
                <a:gd name="T75" fmla="*/ 2923 h 6977"/>
                <a:gd name="T76" fmla="*/ 3200 w 3276"/>
                <a:gd name="T77" fmla="*/ 2781 h 6977"/>
                <a:gd name="T78" fmla="*/ 3087 w 3276"/>
                <a:gd name="T79" fmla="*/ 2263 h 6977"/>
                <a:gd name="T80" fmla="*/ 3042 w 3276"/>
                <a:gd name="T81" fmla="*/ 2061 h 6977"/>
                <a:gd name="T82" fmla="*/ 2907 w 3276"/>
                <a:gd name="T83" fmla="*/ 1799 h 6977"/>
                <a:gd name="T84" fmla="*/ 2540 w 3276"/>
                <a:gd name="T85" fmla="*/ 1154 h 6977"/>
                <a:gd name="T86" fmla="*/ 2578 w 3276"/>
                <a:gd name="T87" fmla="*/ 285 h 6977"/>
                <a:gd name="T88" fmla="*/ 2270 w 3276"/>
                <a:gd name="T89" fmla="*/ 210 h 6977"/>
                <a:gd name="T90" fmla="*/ 1963 w 3276"/>
                <a:gd name="T91" fmla="*/ 75 h 6977"/>
                <a:gd name="T92" fmla="*/ 1836 w 3276"/>
                <a:gd name="T93" fmla="*/ 420 h 6977"/>
                <a:gd name="T94" fmla="*/ 2225 w 3276"/>
                <a:gd name="T95" fmla="*/ 480 h 6977"/>
                <a:gd name="T96" fmla="*/ 2345 w 3276"/>
                <a:gd name="T97" fmla="*/ 667 h 6977"/>
                <a:gd name="T98" fmla="*/ 2068 w 3276"/>
                <a:gd name="T99" fmla="*/ 907 h 6977"/>
                <a:gd name="T100" fmla="*/ 1783 w 3276"/>
                <a:gd name="T101" fmla="*/ 1057 h 6977"/>
                <a:gd name="T102" fmla="*/ 1641 w 3276"/>
                <a:gd name="T103" fmla="*/ 502 h 6977"/>
                <a:gd name="T104" fmla="*/ 1393 w 3276"/>
                <a:gd name="T105" fmla="*/ 480 h 6977"/>
                <a:gd name="T106" fmla="*/ 1304 w 3276"/>
                <a:gd name="T107" fmla="*/ 750 h 6977"/>
                <a:gd name="T108" fmla="*/ 1266 w 3276"/>
                <a:gd name="T109" fmla="*/ 1005 h 6977"/>
                <a:gd name="T110" fmla="*/ 981 w 3276"/>
                <a:gd name="T111" fmla="*/ 1169 h 6977"/>
                <a:gd name="T112" fmla="*/ 839 w 3276"/>
                <a:gd name="T113" fmla="*/ 1454 h 6977"/>
                <a:gd name="T114" fmla="*/ 906 w 3276"/>
                <a:gd name="T115" fmla="*/ 2099 h 6977"/>
                <a:gd name="T116" fmla="*/ 592 w 3276"/>
                <a:gd name="T117" fmla="*/ 2368 h 6977"/>
                <a:gd name="T118" fmla="*/ 816 w 3276"/>
                <a:gd name="T119" fmla="*/ 2473 h 6977"/>
                <a:gd name="T120" fmla="*/ 966 w 3276"/>
                <a:gd name="T121" fmla="*/ 3110 h 6977"/>
                <a:gd name="T122" fmla="*/ 824 w 3276"/>
                <a:gd name="T123" fmla="*/ 3455 h 6977"/>
                <a:gd name="T124" fmla="*/ 637 w 3276"/>
                <a:gd name="T125" fmla="*/ 4152 h 6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76" h="6977">
                  <a:moveTo>
                    <a:pt x="404" y="4444"/>
                  </a:moveTo>
                  <a:lnTo>
                    <a:pt x="404" y="4444"/>
                  </a:lnTo>
                  <a:cubicBezTo>
                    <a:pt x="412" y="4452"/>
                    <a:pt x="419" y="4474"/>
                    <a:pt x="434" y="4482"/>
                  </a:cubicBezTo>
                  <a:cubicBezTo>
                    <a:pt x="442" y="4482"/>
                    <a:pt x="457" y="4482"/>
                    <a:pt x="464" y="4482"/>
                  </a:cubicBezTo>
                  <a:cubicBezTo>
                    <a:pt x="479" y="4489"/>
                    <a:pt x="494" y="4504"/>
                    <a:pt x="509" y="4512"/>
                  </a:cubicBezTo>
                  <a:cubicBezTo>
                    <a:pt x="532" y="4519"/>
                    <a:pt x="547" y="4519"/>
                    <a:pt x="562" y="4527"/>
                  </a:cubicBezTo>
                  <a:cubicBezTo>
                    <a:pt x="577" y="4527"/>
                    <a:pt x="592" y="4527"/>
                    <a:pt x="599" y="4542"/>
                  </a:cubicBezTo>
                  <a:cubicBezTo>
                    <a:pt x="607" y="4549"/>
                    <a:pt x="599" y="4557"/>
                    <a:pt x="599" y="4564"/>
                  </a:cubicBezTo>
                  <a:cubicBezTo>
                    <a:pt x="607" y="4602"/>
                    <a:pt x="614" y="4616"/>
                    <a:pt x="614" y="4654"/>
                  </a:cubicBezTo>
                  <a:cubicBezTo>
                    <a:pt x="614" y="4662"/>
                    <a:pt x="607" y="4662"/>
                    <a:pt x="607" y="4669"/>
                  </a:cubicBezTo>
                  <a:cubicBezTo>
                    <a:pt x="607" y="4684"/>
                    <a:pt x="614" y="4692"/>
                    <a:pt x="622" y="4699"/>
                  </a:cubicBezTo>
                  <a:cubicBezTo>
                    <a:pt x="629" y="4714"/>
                    <a:pt x="629" y="4721"/>
                    <a:pt x="629" y="4736"/>
                  </a:cubicBezTo>
                  <a:cubicBezTo>
                    <a:pt x="652" y="4736"/>
                    <a:pt x="667" y="4744"/>
                    <a:pt x="689" y="4744"/>
                  </a:cubicBezTo>
                  <a:cubicBezTo>
                    <a:pt x="712" y="4751"/>
                    <a:pt x="727" y="4744"/>
                    <a:pt x="742" y="4751"/>
                  </a:cubicBezTo>
                  <a:cubicBezTo>
                    <a:pt x="764" y="4759"/>
                    <a:pt x="764" y="4781"/>
                    <a:pt x="779" y="4796"/>
                  </a:cubicBezTo>
                  <a:cubicBezTo>
                    <a:pt x="794" y="4819"/>
                    <a:pt x="816" y="4834"/>
                    <a:pt x="816" y="4863"/>
                  </a:cubicBezTo>
                  <a:cubicBezTo>
                    <a:pt x="816" y="4870"/>
                    <a:pt x="809" y="4870"/>
                    <a:pt x="802" y="4870"/>
                  </a:cubicBezTo>
                  <a:cubicBezTo>
                    <a:pt x="802" y="4878"/>
                    <a:pt x="802" y="4878"/>
                    <a:pt x="794" y="4885"/>
                  </a:cubicBezTo>
                  <a:cubicBezTo>
                    <a:pt x="787" y="4915"/>
                    <a:pt x="764" y="4930"/>
                    <a:pt x="734" y="4938"/>
                  </a:cubicBezTo>
                  <a:cubicBezTo>
                    <a:pt x="704" y="4953"/>
                    <a:pt x="689" y="4975"/>
                    <a:pt x="659" y="4975"/>
                  </a:cubicBezTo>
                  <a:cubicBezTo>
                    <a:pt x="629" y="4975"/>
                    <a:pt x="614" y="4968"/>
                    <a:pt x="592" y="4968"/>
                  </a:cubicBezTo>
                  <a:cubicBezTo>
                    <a:pt x="562" y="5133"/>
                    <a:pt x="562" y="5133"/>
                    <a:pt x="562" y="5133"/>
                  </a:cubicBezTo>
                  <a:cubicBezTo>
                    <a:pt x="577" y="5140"/>
                    <a:pt x="584" y="5140"/>
                    <a:pt x="584" y="5148"/>
                  </a:cubicBezTo>
                  <a:cubicBezTo>
                    <a:pt x="584" y="5163"/>
                    <a:pt x="577" y="5170"/>
                    <a:pt x="577" y="5178"/>
                  </a:cubicBezTo>
                  <a:cubicBezTo>
                    <a:pt x="569" y="5185"/>
                    <a:pt x="569" y="5193"/>
                    <a:pt x="562" y="5200"/>
                  </a:cubicBezTo>
                  <a:cubicBezTo>
                    <a:pt x="562" y="5208"/>
                    <a:pt x="547" y="5208"/>
                    <a:pt x="547" y="5223"/>
                  </a:cubicBezTo>
                  <a:cubicBezTo>
                    <a:pt x="532" y="5238"/>
                    <a:pt x="539" y="5252"/>
                    <a:pt x="532" y="5267"/>
                  </a:cubicBezTo>
                  <a:cubicBezTo>
                    <a:pt x="517" y="5313"/>
                    <a:pt x="517" y="5343"/>
                    <a:pt x="517" y="5395"/>
                  </a:cubicBezTo>
                  <a:cubicBezTo>
                    <a:pt x="517" y="5410"/>
                    <a:pt x="517" y="5425"/>
                    <a:pt x="532" y="5432"/>
                  </a:cubicBezTo>
                  <a:cubicBezTo>
                    <a:pt x="539" y="5440"/>
                    <a:pt x="547" y="5440"/>
                    <a:pt x="554" y="5447"/>
                  </a:cubicBezTo>
                  <a:cubicBezTo>
                    <a:pt x="562" y="5455"/>
                    <a:pt x="569" y="5462"/>
                    <a:pt x="577" y="5470"/>
                  </a:cubicBezTo>
                  <a:cubicBezTo>
                    <a:pt x="592" y="5470"/>
                    <a:pt x="607" y="5462"/>
                    <a:pt x="614" y="5470"/>
                  </a:cubicBezTo>
                  <a:cubicBezTo>
                    <a:pt x="622" y="5477"/>
                    <a:pt x="622" y="5485"/>
                    <a:pt x="622" y="5492"/>
                  </a:cubicBezTo>
                  <a:cubicBezTo>
                    <a:pt x="629" y="5507"/>
                    <a:pt x="637" y="5507"/>
                    <a:pt x="644" y="5515"/>
                  </a:cubicBezTo>
                  <a:lnTo>
                    <a:pt x="644" y="5515"/>
                  </a:lnTo>
                  <a:cubicBezTo>
                    <a:pt x="629" y="5537"/>
                    <a:pt x="622" y="5552"/>
                    <a:pt x="599" y="5575"/>
                  </a:cubicBezTo>
                  <a:cubicBezTo>
                    <a:pt x="584" y="5582"/>
                    <a:pt x="577" y="5582"/>
                    <a:pt x="569" y="5590"/>
                  </a:cubicBezTo>
                  <a:cubicBezTo>
                    <a:pt x="554" y="5612"/>
                    <a:pt x="554" y="5635"/>
                    <a:pt x="532" y="5657"/>
                  </a:cubicBezTo>
                  <a:cubicBezTo>
                    <a:pt x="532" y="5657"/>
                    <a:pt x="524" y="5657"/>
                    <a:pt x="524" y="5665"/>
                  </a:cubicBezTo>
                  <a:cubicBezTo>
                    <a:pt x="517" y="5672"/>
                    <a:pt x="517" y="5680"/>
                    <a:pt x="517" y="5687"/>
                  </a:cubicBezTo>
                  <a:cubicBezTo>
                    <a:pt x="509" y="5702"/>
                    <a:pt x="502" y="5710"/>
                    <a:pt x="487" y="5725"/>
                  </a:cubicBezTo>
                  <a:cubicBezTo>
                    <a:pt x="479" y="5725"/>
                    <a:pt x="472" y="5732"/>
                    <a:pt x="464" y="5740"/>
                  </a:cubicBezTo>
                  <a:cubicBezTo>
                    <a:pt x="449" y="5755"/>
                    <a:pt x="427" y="5762"/>
                    <a:pt x="427" y="5777"/>
                  </a:cubicBezTo>
                  <a:cubicBezTo>
                    <a:pt x="427" y="5814"/>
                    <a:pt x="434" y="5837"/>
                    <a:pt x="442" y="5867"/>
                  </a:cubicBezTo>
                  <a:cubicBezTo>
                    <a:pt x="442" y="5890"/>
                    <a:pt x="434" y="5904"/>
                    <a:pt x="442" y="5920"/>
                  </a:cubicBezTo>
                  <a:cubicBezTo>
                    <a:pt x="442" y="5927"/>
                    <a:pt x="457" y="5920"/>
                    <a:pt x="457" y="5927"/>
                  </a:cubicBezTo>
                  <a:cubicBezTo>
                    <a:pt x="457" y="5934"/>
                    <a:pt x="464" y="5942"/>
                    <a:pt x="464" y="5949"/>
                  </a:cubicBezTo>
                  <a:cubicBezTo>
                    <a:pt x="464" y="5964"/>
                    <a:pt x="449" y="5964"/>
                    <a:pt x="442" y="5964"/>
                  </a:cubicBezTo>
                  <a:cubicBezTo>
                    <a:pt x="427" y="5964"/>
                    <a:pt x="419" y="5949"/>
                    <a:pt x="404" y="5949"/>
                  </a:cubicBezTo>
                  <a:cubicBezTo>
                    <a:pt x="382" y="5949"/>
                    <a:pt x="374" y="5972"/>
                    <a:pt x="352" y="5972"/>
                  </a:cubicBezTo>
                  <a:cubicBezTo>
                    <a:pt x="337" y="5972"/>
                    <a:pt x="329" y="5957"/>
                    <a:pt x="314" y="5957"/>
                  </a:cubicBezTo>
                  <a:cubicBezTo>
                    <a:pt x="307" y="5957"/>
                    <a:pt x="307" y="5964"/>
                    <a:pt x="299" y="5964"/>
                  </a:cubicBezTo>
                  <a:cubicBezTo>
                    <a:pt x="277" y="5972"/>
                    <a:pt x="269" y="5972"/>
                    <a:pt x="247" y="5972"/>
                  </a:cubicBezTo>
                  <a:cubicBezTo>
                    <a:pt x="254" y="5979"/>
                    <a:pt x="262" y="5987"/>
                    <a:pt x="262" y="5994"/>
                  </a:cubicBezTo>
                  <a:cubicBezTo>
                    <a:pt x="262" y="6024"/>
                    <a:pt x="262" y="6024"/>
                    <a:pt x="262" y="6024"/>
                  </a:cubicBezTo>
                  <a:cubicBezTo>
                    <a:pt x="232" y="6024"/>
                    <a:pt x="217" y="6024"/>
                    <a:pt x="194" y="6032"/>
                  </a:cubicBezTo>
                  <a:cubicBezTo>
                    <a:pt x="180" y="6039"/>
                    <a:pt x="164" y="6047"/>
                    <a:pt x="142" y="6054"/>
                  </a:cubicBezTo>
                  <a:cubicBezTo>
                    <a:pt x="120" y="6054"/>
                    <a:pt x="104" y="6054"/>
                    <a:pt x="82" y="6054"/>
                  </a:cubicBezTo>
                  <a:cubicBezTo>
                    <a:pt x="60" y="6062"/>
                    <a:pt x="37" y="6054"/>
                    <a:pt x="37" y="6077"/>
                  </a:cubicBezTo>
                  <a:cubicBezTo>
                    <a:pt x="37" y="6084"/>
                    <a:pt x="45" y="6084"/>
                    <a:pt x="45" y="6092"/>
                  </a:cubicBezTo>
                  <a:cubicBezTo>
                    <a:pt x="45" y="6107"/>
                    <a:pt x="45" y="6122"/>
                    <a:pt x="37" y="6122"/>
                  </a:cubicBezTo>
                  <a:cubicBezTo>
                    <a:pt x="52" y="6129"/>
                    <a:pt x="67" y="6129"/>
                    <a:pt x="67" y="6144"/>
                  </a:cubicBezTo>
                  <a:cubicBezTo>
                    <a:pt x="67" y="6152"/>
                    <a:pt x="60" y="6167"/>
                    <a:pt x="60" y="6182"/>
                  </a:cubicBezTo>
                  <a:cubicBezTo>
                    <a:pt x="52" y="6204"/>
                    <a:pt x="45" y="6227"/>
                    <a:pt x="45" y="6257"/>
                  </a:cubicBezTo>
                  <a:cubicBezTo>
                    <a:pt x="37" y="6294"/>
                    <a:pt x="0" y="6309"/>
                    <a:pt x="0" y="6354"/>
                  </a:cubicBezTo>
                  <a:cubicBezTo>
                    <a:pt x="0" y="6362"/>
                    <a:pt x="7" y="6362"/>
                    <a:pt x="7" y="6369"/>
                  </a:cubicBezTo>
                  <a:cubicBezTo>
                    <a:pt x="7" y="6377"/>
                    <a:pt x="7" y="6392"/>
                    <a:pt x="7" y="6407"/>
                  </a:cubicBezTo>
                  <a:cubicBezTo>
                    <a:pt x="30" y="6407"/>
                    <a:pt x="52" y="6399"/>
                    <a:pt x="67" y="6414"/>
                  </a:cubicBezTo>
                  <a:cubicBezTo>
                    <a:pt x="82" y="6429"/>
                    <a:pt x="75" y="6444"/>
                    <a:pt x="75" y="6467"/>
                  </a:cubicBezTo>
                  <a:cubicBezTo>
                    <a:pt x="75" y="6482"/>
                    <a:pt x="75" y="6489"/>
                    <a:pt x="75" y="6504"/>
                  </a:cubicBezTo>
                  <a:cubicBezTo>
                    <a:pt x="75" y="6504"/>
                    <a:pt x="60" y="6504"/>
                    <a:pt x="60" y="6512"/>
                  </a:cubicBezTo>
                  <a:lnTo>
                    <a:pt x="60" y="6519"/>
                  </a:lnTo>
                  <a:cubicBezTo>
                    <a:pt x="60" y="6542"/>
                    <a:pt x="67" y="6556"/>
                    <a:pt x="67" y="6572"/>
                  </a:cubicBezTo>
                  <a:cubicBezTo>
                    <a:pt x="75" y="6579"/>
                    <a:pt x="67" y="6586"/>
                    <a:pt x="75" y="6602"/>
                  </a:cubicBezTo>
                  <a:cubicBezTo>
                    <a:pt x="82" y="6616"/>
                    <a:pt x="97" y="6616"/>
                    <a:pt x="97" y="6639"/>
                  </a:cubicBezTo>
                  <a:cubicBezTo>
                    <a:pt x="97" y="6654"/>
                    <a:pt x="90" y="6661"/>
                    <a:pt x="82" y="6676"/>
                  </a:cubicBezTo>
                  <a:cubicBezTo>
                    <a:pt x="75" y="6691"/>
                    <a:pt x="82" y="6706"/>
                    <a:pt x="82" y="6721"/>
                  </a:cubicBezTo>
                  <a:cubicBezTo>
                    <a:pt x="82" y="6736"/>
                    <a:pt x="75" y="6736"/>
                    <a:pt x="75" y="6751"/>
                  </a:cubicBezTo>
                  <a:cubicBezTo>
                    <a:pt x="67" y="6759"/>
                    <a:pt x="75" y="6774"/>
                    <a:pt x="67" y="6789"/>
                  </a:cubicBezTo>
                  <a:lnTo>
                    <a:pt x="67" y="6789"/>
                  </a:lnTo>
                  <a:cubicBezTo>
                    <a:pt x="90" y="6789"/>
                    <a:pt x="104" y="6774"/>
                    <a:pt x="120" y="6774"/>
                  </a:cubicBezTo>
                  <a:cubicBezTo>
                    <a:pt x="134" y="6781"/>
                    <a:pt x="142" y="6796"/>
                    <a:pt x="157" y="6796"/>
                  </a:cubicBezTo>
                  <a:cubicBezTo>
                    <a:pt x="187" y="6811"/>
                    <a:pt x="217" y="6796"/>
                    <a:pt x="247" y="6811"/>
                  </a:cubicBezTo>
                  <a:lnTo>
                    <a:pt x="247" y="6811"/>
                  </a:lnTo>
                  <a:cubicBezTo>
                    <a:pt x="284" y="6789"/>
                    <a:pt x="299" y="6766"/>
                    <a:pt x="337" y="6736"/>
                  </a:cubicBezTo>
                  <a:cubicBezTo>
                    <a:pt x="359" y="6744"/>
                    <a:pt x="359" y="6744"/>
                    <a:pt x="359" y="6744"/>
                  </a:cubicBezTo>
                  <a:cubicBezTo>
                    <a:pt x="382" y="6736"/>
                    <a:pt x="389" y="6721"/>
                    <a:pt x="412" y="6714"/>
                  </a:cubicBezTo>
                  <a:cubicBezTo>
                    <a:pt x="419" y="6706"/>
                    <a:pt x="427" y="6706"/>
                    <a:pt x="434" y="6699"/>
                  </a:cubicBezTo>
                  <a:cubicBezTo>
                    <a:pt x="442" y="6691"/>
                    <a:pt x="442" y="6684"/>
                    <a:pt x="449" y="6676"/>
                  </a:cubicBezTo>
                  <a:cubicBezTo>
                    <a:pt x="464" y="6669"/>
                    <a:pt x="479" y="6684"/>
                    <a:pt x="487" y="6676"/>
                  </a:cubicBezTo>
                  <a:cubicBezTo>
                    <a:pt x="494" y="6676"/>
                    <a:pt x="494" y="6669"/>
                    <a:pt x="502" y="6669"/>
                  </a:cubicBezTo>
                  <a:cubicBezTo>
                    <a:pt x="509" y="6654"/>
                    <a:pt x="517" y="6646"/>
                    <a:pt x="532" y="6639"/>
                  </a:cubicBezTo>
                  <a:cubicBezTo>
                    <a:pt x="547" y="6624"/>
                    <a:pt x="554" y="6616"/>
                    <a:pt x="569" y="6616"/>
                  </a:cubicBezTo>
                  <a:cubicBezTo>
                    <a:pt x="584" y="6609"/>
                    <a:pt x="592" y="6616"/>
                    <a:pt x="607" y="6609"/>
                  </a:cubicBezTo>
                  <a:cubicBezTo>
                    <a:pt x="622" y="6609"/>
                    <a:pt x="629" y="6602"/>
                    <a:pt x="644" y="6594"/>
                  </a:cubicBezTo>
                  <a:cubicBezTo>
                    <a:pt x="674" y="6586"/>
                    <a:pt x="689" y="6586"/>
                    <a:pt x="719" y="6579"/>
                  </a:cubicBezTo>
                  <a:cubicBezTo>
                    <a:pt x="719" y="6549"/>
                    <a:pt x="719" y="6519"/>
                    <a:pt x="749" y="6504"/>
                  </a:cubicBezTo>
                  <a:cubicBezTo>
                    <a:pt x="779" y="6474"/>
                    <a:pt x="809" y="6467"/>
                    <a:pt x="846" y="6467"/>
                  </a:cubicBezTo>
                  <a:cubicBezTo>
                    <a:pt x="899" y="6467"/>
                    <a:pt x="929" y="6496"/>
                    <a:pt x="981" y="6504"/>
                  </a:cubicBezTo>
                  <a:cubicBezTo>
                    <a:pt x="1019" y="6512"/>
                    <a:pt x="1041" y="6512"/>
                    <a:pt x="1071" y="6526"/>
                  </a:cubicBezTo>
                  <a:cubicBezTo>
                    <a:pt x="1086" y="6534"/>
                    <a:pt x="1101" y="6542"/>
                    <a:pt x="1109" y="6556"/>
                  </a:cubicBezTo>
                  <a:cubicBezTo>
                    <a:pt x="1116" y="6556"/>
                    <a:pt x="1116" y="6564"/>
                    <a:pt x="1116" y="6564"/>
                  </a:cubicBezTo>
                  <a:cubicBezTo>
                    <a:pt x="1131" y="6586"/>
                    <a:pt x="1146" y="6594"/>
                    <a:pt x="1154" y="6616"/>
                  </a:cubicBezTo>
                  <a:cubicBezTo>
                    <a:pt x="1161" y="6624"/>
                    <a:pt x="1161" y="6639"/>
                    <a:pt x="1169" y="6639"/>
                  </a:cubicBezTo>
                  <a:cubicBezTo>
                    <a:pt x="1176" y="6654"/>
                    <a:pt x="1191" y="6639"/>
                    <a:pt x="1206" y="6646"/>
                  </a:cubicBezTo>
                  <a:cubicBezTo>
                    <a:pt x="1214" y="6654"/>
                    <a:pt x="1214" y="6661"/>
                    <a:pt x="1214" y="6676"/>
                  </a:cubicBezTo>
                  <a:cubicBezTo>
                    <a:pt x="1229" y="6721"/>
                    <a:pt x="1214" y="6751"/>
                    <a:pt x="1229" y="6796"/>
                  </a:cubicBezTo>
                  <a:lnTo>
                    <a:pt x="1229" y="6796"/>
                  </a:lnTo>
                  <a:cubicBezTo>
                    <a:pt x="1244" y="6796"/>
                    <a:pt x="1266" y="6796"/>
                    <a:pt x="1281" y="6811"/>
                  </a:cubicBezTo>
                  <a:cubicBezTo>
                    <a:pt x="1304" y="6819"/>
                    <a:pt x="1296" y="6849"/>
                    <a:pt x="1319" y="6856"/>
                  </a:cubicBezTo>
                  <a:cubicBezTo>
                    <a:pt x="1334" y="6864"/>
                    <a:pt x="1341" y="6864"/>
                    <a:pt x="1363" y="6864"/>
                  </a:cubicBezTo>
                  <a:cubicBezTo>
                    <a:pt x="1363" y="6886"/>
                    <a:pt x="1356" y="6909"/>
                    <a:pt x="1379" y="6924"/>
                  </a:cubicBezTo>
                  <a:cubicBezTo>
                    <a:pt x="1393" y="6939"/>
                    <a:pt x="1409" y="6931"/>
                    <a:pt x="1423" y="6946"/>
                  </a:cubicBezTo>
                  <a:cubicBezTo>
                    <a:pt x="1446" y="6961"/>
                    <a:pt x="1453" y="6976"/>
                    <a:pt x="1476" y="6976"/>
                  </a:cubicBezTo>
                  <a:cubicBezTo>
                    <a:pt x="1491" y="6976"/>
                    <a:pt x="1499" y="6961"/>
                    <a:pt x="1513" y="6954"/>
                  </a:cubicBezTo>
                  <a:cubicBezTo>
                    <a:pt x="1528" y="6939"/>
                    <a:pt x="1536" y="6924"/>
                    <a:pt x="1558" y="6909"/>
                  </a:cubicBezTo>
                  <a:cubicBezTo>
                    <a:pt x="1566" y="6901"/>
                    <a:pt x="1581" y="6894"/>
                    <a:pt x="1588" y="6879"/>
                  </a:cubicBezTo>
                  <a:cubicBezTo>
                    <a:pt x="1596" y="6871"/>
                    <a:pt x="1603" y="6864"/>
                    <a:pt x="1603" y="6856"/>
                  </a:cubicBezTo>
                  <a:cubicBezTo>
                    <a:pt x="1603" y="6841"/>
                    <a:pt x="1588" y="6834"/>
                    <a:pt x="1588" y="6819"/>
                  </a:cubicBezTo>
                  <a:cubicBezTo>
                    <a:pt x="1581" y="6796"/>
                    <a:pt x="1581" y="6789"/>
                    <a:pt x="1581" y="6766"/>
                  </a:cubicBezTo>
                  <a:cubicBezTo>
                    <a:pt x="1596" y="6774"/>
                    <a:pt x="1603" y="6781"/>
                    <a:pt x="1611" y="6789"/>
                  </a:cubicBezTo>
                  <a:cubicBezTo>
                    <a:pt x="1618" y="6804"/>
                    <a:pt x="1618" y="6819"/>
                    <a:pt x="1633" y="6826"/>
                  </a:cubicBezTo>
                  <a:cubicBezTo>
                    <a:pt x="1663" y="6849"/>
                    <a:pt x="1686" y="6849"/>
                    <a:pt x="1716" y="6856"/>
                  </a:cubicBezTo>
                  <a:cubicBezTo>
                    <a:pt x="1746" y="6864"/>
                    <a:pt x="1768" y="6864"/>
                    <a:pt x="1791" y="6871"/>
                  </a:cubicBezTo>
                  <a:cubicBezTo>
                    <a:pt x="1821" y="6879"/>
                    <a:pt x="1828" y="6894"/>
                    <a:pt x="1851" y="6909"/>
                  </a:cubicBezTo>
                  <a:lnTo>
                    <a:pt x="1851" y="6909"/>
                  </a:lnTo>
                  <a:cubicBezTo>
                    <a:pt x="1851" y="6901"/>
                    <a:pt x="1851" y="6894"/>
                    <a:pt x="1858" y="6886"/>
                  </a:cubicBezTo>
                  <a:cubicBezTo>
                    <a:pt x="1858" y="6864"/>
                    <a:pt x="1858" y="6849"/>
                    <a:pt x="1866" y="6819"/>
                  </a:cubicBezTo>
                  <a:cubicBezTo>
                    <a:pt x="1896" y="6819"/>
                    <a:pt x="1911" y="6811"/>
                    <a:pt x="1941" y="6811"/>
                  </a:cubicBezTo>
                  <a:cubicBezTo>
                    <a:pt x="1948" y="6804"/>
                    <a:pt x="1948" y="6789"/>
                    <a:pt x="1956" y="6781"/>
                  </a:cubicBezTo>
                  <a:cubicBezTo>
                    <a:pt x="1963" y="6774"/>
                    <a:pt x="1971" y="6774"/>
                    <a:pt x="1986" y="6766"/>
                  </a:cubicBezTo>
                  <a:cubicBezTo>
                    <a:pt x="2001" y="6759"/>
                    <a:pt x="2008" y="6751"/>
                    <a:pt x="2023" y="6744"/>
                  </a:cubicBezTo>
                  <a:cubicBezTo>
                    <a:pt x="2031" y="6729"/>
                    <a:pt x="2038" y="6721"/>
                    <a:pt x="2046" y="6706"/>
                  </a:cubicBezTo>
                  <a:cubicBezTo>
                    <a:pt x="2053" y="6691"/>
                    <a:pt x="2053" y="6684"/>
                    <a:pt x="2061" y="6669"/>
                  </a:cubicBezTo>
                  <a:cubicBezTo>
                    <a:pt x="2061" y="6639"/>
                    <a:pt x="2061" y="6616"/>
                    <a:pt x="2068" y="6586"/>
                  </a:cubicBezTo>
                  <a:cubicBezTo>
                    <a:pt x="2068" y="6579"/>
                    <a:pt x="2083" y="6572"/>
                    <a:pt x="2083" y="6564"/>
                  </a:cubicBezTo>
                  <a:cubicBezTo>
                    <a:pt x="2091" y="6549"/>
                    <a:pt x="2091" y="6534"/>
                    <a:pt x="2091" y="6512"/>
                  </a:cubicBezTo>
                  <a:cubicBezTo>
                    <a:pt x="2091" y="6482"/>
                    <a:pt x="2105" y="6459"/>
                    <a:pt x="2105" y="6429"/>
                  </a:cubicBezTo>
                  <a:cubicBezTo>
                    <a:pt x="2105" y="6272"/>
                    <a:pt x="2105" y="6272"/>
                    <a:pt x="2105" y="6272"/>
                  </a:cubicBezTo>
                  <a:cubicBezTo>
                    <a:pt x="2105" y="6242"/>
                    <a:pt x="2113" y="6219"/>
                    <a:pt x="2113" y="6189"/>
                  </a:cubicBezTo>
                  <a:cubicBezTo>
                    <a:pt x="2113" y="6182"/>
                    <a:pt x="2121" y="6182"/>
                    <a:pt x="2121" y="6174"/>
                  </a:cubicBezTo>
                  <a:cubicBezTo>
                    <a:pt x="2121" y="6159"/>
                    <a:pt x="2105" y="6152"/>
                    <a:pt x="2105" y="6137"/>
                  </a:cubicBezTo>
                  <a:cubicBezTo>
                    <a:pt x="2105" y="6129"/>
                    <a:pt x="2113" y="6129"/>
                    <a:pt x="2113" y="6122"/>
                  </a:cubicBezTo>
                  <a:cubicBezTo>
                    <a:pt x="2113" y="6114"/>
                    <a:pt x="2113" y="6107"/>
                    <a:pt x="2113" y="6099"/>
                  </a:cubicBezTo>
                  <a:cubicBezTo>
                    <a:pt x="2113" y="6069"/>
                    <a:pt x="2113" y="6047"/>
                    <a:pt x="2113" y="6024"/>
                  </a:cubicBezTo>
                  <a:cubicBezTo>
                    <a:pt x="2113" y="5957"/>
                    <a:pt x="2105" y="5920"/>
                    <a:pt x="2091" y="5860"/>
                  </a:cubicBezTo>
                  <a:cubicBezTo>
                    <a:pt x="2075" y="5762"/>
                    <a:pt x="2075" y="5710"/>
                    <a:pt x="2061" y="5620"/>
                  </a:cubicBezTo>
                  <a:cubicBezTo>
                    <a:pt x="2046" y="5552"/>
                    <a:pt x="2031" y="5515"/>
                    <a:pt x="2008" y="5455"/>
                  </a:cubicBezTo>
                  <a:cubicBezTo>
                    <a:pt x="1986" y="5395"/>
                    <a:pt x="1986" y="5357"/>
                    <a:pt x="1978" y="5290"/>
                  </a:cubicBezTo>
                  <a:cubicBezTo>
                    <a:pt x="1978" y="5260"/>
                    <a:pt x="1971" y="5245"/>
                    <a:pt x="1971" y="5208"/>
                  </a:cubicBezTo>
                  <a:cubicBezTo>
                    <a:pt x="1971" y="5155"/>
                    <a:pt x="1978" y="5118"/>
                    <a:pt x="1993" y="5065"/>
                  </a:cubicBezTo>
                  <a:cubicBezTo>
                    <a:pt x="2023" y="4983"/>
                    <a:pt x="2046" y="4938"/>
                    <a:pt x="2105" y="4870"/>
                  </a:cubicBezTo>
                  <a:cubicBezTo>
                    <a:pt x="2121" y="4849"/>
                    <a:pt x="2143" y="4849"/>
                    <a:pt x="2165" y="4826"/>
                  </a:cubicBezTo>
                  <a:cubicBezTo>
                    <a:pt x="2165" y="4819"/>
                    <a:pt x="2165" y="4811"/>
                    <a:pt x="2165" y="4804"/>
                  </a:cubicBezTo>
                  <a:cubicBezTo>
                    <a:pt x="2165" y="4789"/>
                    <a:pt x="2158" y="4781"/>
                    <a:pt x="2151" y="4774"/>
                  </a:cubicBezTo>
                  <a:cubicBezTo>
                    <a:pt x="2143" y="4766"/>
                    <a:pt x="2151" y="4759"/>
                    <a:pt x="2143" y="4759"/>
                  </a:cubicBezTo>
                  <a:cubicBezTo>
                    <a:pt x="2135" y="4759"/>
                    <a:pt x="2128" y="4759"/>
                    <a:pt x="2121" y="4751"/>
                  </a:cubicBezTo>
                  <a:cubicBezTo>
                    <a:pt x="2128" y="4729"/>
                    <a:pt x="2158" y="4714"/>
                    <a:pt x="2188" y="4714"/>
                  </a:cubicBezTo>
                  <a:cubicBezTo>
                    <a:pt x="2225" y="4714"/>
                    <a:pt x="2240" y="4729"/>
                    <a:pt x="2278" y="4751"/>
                  </a:cubicBezTo>
                  <a:cubicBezTo>
                    <a:pt x="2278" y="4729"/>
                    <a:pt x="2285" y="4714"/>
                    <a:pt x="2293" y="4699"/>
                  </a:cubicBezTo>
                  <a:cubicBezTo>
                    <a:pt x="2300" y="4692"/>
                    <a:pt x="2308" y="4684"/>
                    <a:pt x="2315" y="4676"/>
                  </a:cubicBezTo>
                  <a:cubicBezTo>
                    <a:pt x="2338" y="4676"/>
                    <a:pt x="2353" y="4684"/>
                    <a:pt x="2368" y="4684"/>
                  </a:cubicBezTo>
                  <a:cubicBezTo>
                    <a:pt x="2420" y="4684"/>
                    <a:pt x="2443" y="4669"/>
                    <a:pt x="2495" y="4669"/>
                  </a:cubicBezTo>
                  <a:cubicBezTo>
                    <a:pt x="2503" y="4669"/>
                    <a:pt x="2510" y="4669"/>
                    <a:pt x="2510" y="4676"/>
                  </a:cubicBezTo>
                  <a:cubicBezTo>
                    <a:pt x="2518" y="4692"/>
                    <a:pt x="2518" y="4706"/>
                    <a:pt x="2525" y="4706"/>
                  </a:cubicBezTo>
                  <a:cubicBezTo>
                    <a:pt x="2540" y="4706"/>
                    <a:pt x="2540" y="4692"/>
                    <a:pt x="2555" y="4692"/>
                  </a:cubicBezTo>
                  <a:cubicBezTo>
                    <a:pt x="2555" y="4692"/>
                    <a:pt x="2563" y="4699"/>
                    <a:pt x="2570" y="4699"/>
                  </a:cubicBezTo>
                  <a:cubicBezTo>
                    <a:pt x="2570" y="4714"/>
                    <a:pt x="2555" y="4721"/>
                    <a:pt x="2570" y="4736"/>
                  </a:cubicBezTo>
                  <a:cubicBezTo>
                    <a:pt x="2570" y="4744"/>
                    <a:pt x="2578" y="4751"/>
                    <a:pt x="2585" y="4759"/>
                  </a:cubicBezTo>
                  <a:cubicBezTo>
                    <a:pt x="2615" y="4789"/>
                    <a:pt x="2630" y="4819"/>
                    <a:pt x="2668" y="4834"/>
                  </a:cubicBezTo>
                  <a:cubicBezTo>
                    <a:pt x="2675" y="4826"/>
                    <a:pt x="2675" y="4819"/>
                    <a:pt x="2675" y="4811"/>
                  </a:cubicBezTo>
                  <a:cubicBezTo>
                    <a:pt x="2675" y="4789"/>
                    <a:pt x="2660" y="4774"/>
                    <a:pt x="2660" y="4751"/>
                  </a:cubicBezTo>
                  <a:cubicBezTo>
                    <a:pt x="2660" y="4736"/>
                    <a:pt x="2668" y="4721"/>
                    <a:pt x="2660" y="4714"/>
                  </a:cubicBezTo>
                  <a:cubicBezTo>
                    <a:pt x="2652" y="4692"/>
                    <a:pt x="2638" y="4692"/>
                    <a:pt x="2630" y="4676"/>
                  </a:cubicBezTo>
                  <a:cubicBezTo>
                    <a:pt x="2630" y="4616"/>
                    <a:pt x="2630" y="4616"/>
                    <a:pt x="2630" y="4616"/>
                  </a:cubicBezTo>
                  <a:cubicBezTo>
                    <a:pt x="2652" y="4579"/>
                    <a:pt x="2652" y="4579"/>
                    <a:pt x="2652" y="4579"/>
                  </a:cubicBezTo>
                  <a:cubicBezTo>
                    <a:pt x="2652" y="4572"/>
                    <a:pt x="2645" y="4564"/>
                    <a:pt x="2645" y="4549"/>
                  </a:cubicBezTo>
                  <a:cubicBezTo>
                    <a:pt x="2652" y="4549"/>
                    <a:pt x="2660" y="4557"/>
                    <a:pt x="2668" y="4549"/>
                  </a:cubicBezTo>
                  <a:cubicBezTo>
                    <a:pt x="2675" y="4542"/>
                    <a:pt x="2668" y="4534"/>
                    <a:pt x="2668" y="4519"/>
                  </a:cubicBezTo>
                  <a:cubicBezTo>
                    <a:pt x="2668" y="4512"/>
                    <a:pt x="2668" y="4497"/>
                    <a:pt x="2660" y="4489"/>
                  </a:cubicBezTo>
                  <a:cubicBezTo>
                    <a:pt x="2645" y="4489"/>
                    <a:pt x="2638" y="4489"/>
                    <a:pt x="2623" y="4489"/>
                  </a:cubicBezTo>
                  <a:cubicBezTo>
                    <a:pt x="2623" y="4452"/>
                    <a:pt x="2623" y="4452"/>
                    <a:pt x="2623" y="4452"/>
                  </a:cubicBezTo>
                  <a:cubicBezTo>
                    <a:pt x="2615" y="4452"/>
                    <a:pt x="2608" y="4452"/>
                    <a:pt x="2600" y="4444"/>
                  </a:cubicBezTo>
                  <a:cubicBezTo>
                    <a:pt x="2608" y="4422"/>
                    <a:pt x="2623" y="4414"/>
                    <a:pt x="2638" y="4399"/>
                  </a:cubicBezTo>
                  <a:cubicBezTo>
                    <a:pt x="2638" y="4392"/>
                    <a:pt x="2645" y="4392"/>
                    <a:pt x="2645" y="4384"/>
                  </a:cubicBezTo>
                  <a:cubicBezTo>
                    <a:pt x="2645" y="4377"/>
                    <a:pt x="2660" y="4384"/>
                    <a:pt x="2660" y="4377"/>
                  </a:cubicBezTo>
                  <a:cubicBezTo>
                    <a:pt x="2660" y="4347"/>
                    <a:pt x="2645" y="4324"/>
                    <a:pt x="2615" y="4324"/>
                  </a:cubicBezTo>
                  <a:cubicBezTo>
                    <a:pt x="2608" y="4324"/>
                    <a:pt x="2600" y="4324"/>
                    <a:pt x="2593" y="4324"/>
                  </a:cubicBezTo>
                  <a:cubicBezTo>
                    <a:pt x="2593" y="4317"/>
                    <a:pt x="2585" y="4317"/>
                    <a:pt x="2585" y="4309"/>
                  </a:cubicBezTo>
                  <a:cubicBezTo>
                    <a:pt x="2585" y="4287"/>
                    <a:pt x="2608" y="4287"/>
                    <a:pt x="2623" y="4272"/>
                  </a:cubicBezTo>
                  <a:cubicBezTo>
                    <a:pt x="2645" y="4257"/>
                    <a:pt x="2652" y="4242"/>
                    <a:pt x="2668" y="4227"/>
                  </a:cubicBezTo>
                  <a:cubicBezTo>
                    <a:pt x="2682" y="4212"/>
                    <a:pt x="2698" y="4197"/>
                    <a:pt x="2698" y="4174"/>
                  </a:cubicBezTo>
                  <a:cubicBezTo>
                    <a:pt x="2698" y="4159"/>
                    <a:pt x="2682" y="4144"/>
                    <a:pt x="2668" y="4137"/>
                  </a:cubicBezTo>
                  <a:cubicBezTo>
                    <a:pt x="2675" y="4114"/>
                    <a:pt x="2690" y="4099"/>
                    <a:pt x="2705" y="4077"/>
                  </a:cubicBezTo>
                  <a:cubicBezTo>
                    <a:pt x="2712" y="4069"/>
                    <a:pt x="2720" y="4062"/>
                    <a:pt x="2720" y="4055"/>
                  </a:cubicBezTo>
                  <a:cubicBezTo>
                    <a:pt x="2728" y="4047"/>
                    <a:pt x="2735" y="4047"/>
                    <a:pt x="2735" y="4047"/>
                  </a:cubicBezTo>
                  <a:cubicBezTo>
                    <a:pt x="2750" y="4032"/>
                    <a:pt x="2750" y="4017"/>
                    <a:pt x="2750" y="4002"/>
                  </a:cubicBezTo>
                  <a:cubicBezTo>
                    <a:pt x="2750" y="3980"/>
                    <a:pt x="2742" y="3972"/>
                    <a:pt x="2742" y="3950"/>
                  </a:cubicBezTo>
                  <a:cubicBezTo>
                    <a:pt x="2758" y="3957"/>
                    <a:pt x="2758" y="3957"/>
                    <a:pt x="2758" y="3957"/>
                  </a:cubicBezTo>
                  <a:cubicBezTo>
                    <a:pt x="2765" y="3980"/>
                    <a:pt x="2765" y="4002"/>
                    <a:pt x="2780" y="4017"/>
                  </a:cubicBezTo>
                  <a:cubicBezTo>
                    <a:pt x="2787" y="4002"/>
                    <a:pt x="2787" y="3995"/>
                    <a:pt x="2795" y="3980"/>
                  </a:cubicBezTo>
                  <a:cubicBezTo>
                    <a:pt x="2802" y="3987"/>
                    <a:pt x="2802" y="3995"/>
                    <a:pt x="2817" y="3995"/>
                  </a:cubicBezTo>
                  <a:cubicBezTo>
                    <a:pt x="2817" y="3942"/>
                    <a:pt x="2817" y="3942"/>
                    <a:pt x="2817" y="3942"/>
                  </a:cubicBezTo>
                  <a:cubicBezTo>
                    <a:pt x="2817" y="3935"/>
                    <a:pt x="2802" y="3927"/>
                    <a:pt x="2802" y="3912"/>
                  </a:cubicBezTo>
                  <a:cubicBezTo>
                    <a:pt x="2802" y="3897"/>
                    <a:pt x="2817" y="3882"/>
                    <a:pt x="2817" y="3867"/>
                  </a:cubicBezTo>
                  <a:cubicBezTo>
                    <a:pt x="2817" y="3837"/>
                    <a:pt x="2795" y="3830"/>
                    <a:pt x="2787" y="3800"/>
                  </a:cubicBezTo>
                  <a:cubicBezTo>
                    <a:pt x="2810" y="3800"/>
                    <a:pt x="2825" y="3800"/>
                    <a:pt x="2847" y="3800"/>
                  </a:cubicBezTo>
                  <a:cubicBezTo>
                    <a:pt x="2855" y="3830"/>
                    <a:pt x="2855" y="3852"/>
                    <a:pt x="2870" y="3875"/>
                  </a:cubicBezTo>
                  <a:cubicBezTo>
                    <a:pt x="2885" y="3875"/>
                    <a:pt x="2885" y="3875"/>
                    <a:pt x="2885" y="3875"/>
                  </a:cubicBezTo>
                  <a:cubicBezTo>
                    <a:pt x="2892" y="3852"/>
                    <a:pt x="2885" y="3837"/>
                    <a:pt x="2892" y="3822"/>
                  </a:cubicBezTo>
                  <a:cubicBezTo>
                    <a:pt x="2900" y="3815"/>
                    <a:pt x="2915" y="3807"/>
                    <a:pt x="2915" y="3800"/>
                  </a:cubicBezTo>
                  <a:cubicBezTo>
                    <a:pt x="2915" y="3785"/>
                    <a:pt x="2900" y="3777"/>
                    <a:pt x="2900" y="3762"/>
                  </a:cubicBezTo>
                  <a:cubicBezTo>
                    <a:pt x="2900" y="3747"/>
                    <a:pt x="2915" y="3755"/>
                    <a:pt x="2922" y="3740"/>
                  </a:cubicBezTo>
                  <a:cubicBezTo>
                    <a:pt x="2945" y="3695"/>
                    <a:pt x="2900" y="3755"/>
                    <a:pt x="2952" y="3755"/>
                  </a:cubicBezTo>
                  <a:cubicBezTo>
                    <a:pt x="2975" y="3755"/>
                    <a:pt x="2982" y="3740"/>
                    <a:pt x="2997" y="3740"/>
                  </a:cubicBezTo>
                  <a:cubicBezTo>
                    <a:pt x="3027" y="3740"/>
                    <a:pt x="3027" y="3740"/>
                    <a:pt x="3027" y="3740"/>
                  </a:cubicBezTo>
                  <a:cubicBezTo>
                    <a:pt x="3035" y="3740"/>
                    <a:pt x="3035" y="3740"/>
                    <a:pt x="3035" y="3740"/>
                  </a:cubicBezTo>
                  <a:cubicBezTo>
                    <a:pt x="3027" y="3717"/>
                    <a:pt x="3027" y="3717"/>
                    <a:pt x="3027" y="3717"/>
                  </a:cubicBezTo>
                  <a:cubicBezTo>
                    <a:pt x="3035" y="3710"/>
                    <a:pt x="3042" y="3717"/>
                    <a:pt x="3042" y="3717"/>
                  </a:cubicBezTo>
                  <a:cubicBezTo>
                    <a:pt x="3050" y="3710"/>
                    <a:pt x="3042" y="3702"/>
                    <a:pt x="3050" y="3702"/>
                  </a:cubicBezTo>
                  <a:cubicBezTo>
                    <a:pt x="3027" y="3680"/>
                    <a:pt x="3012" y="3672"/>
                    <a:pt x="3012" y="3642"/>
                  </a:cubicBezTo>
                  <a:cubicBezTo>
                    <a:pt x="3012" y="3635"/>
                    <a:pt x="3012" y="3627"/>
                    <a:pt x="3020" y="3620"/>
                  </a:cubicBezTo>
                  <a:cubicBezTo>
                    <a:pt x="3035" y="3627"/>
                    <a:pt x="3042" y="3635"/>
                    <a:pt x="3050" y="3642"/>
                  </a:cubicBezTo>
                  <a:cubicBezTo>
                    <a:pt x="3057" y="3650"/>
                    <a:pt x="3057" y="3665"/>
                    <a:pt x="3072" y="3665"/>
                  </a:cubicBezTo>
                  <a:cubicBezTo>
                    <a:pt x="3080" y="3665"/>
                    <a:pt x="3080" y="3665"/>
                    <a:pt x="3087" y="3665"/>
                  </a:cubicBezTo>
                  <a:cubicBezTo>
                    <a:pt x="3087" y="3650"/>
                    <a:pt x="3095" y="3642"/>
                    <a:pt x="3095" y="3635"/>
                  </a:cubicBezTo>
                  <a:cubicBezTo>
                    <a:pt x="3095" y="3605"/>
                    <a:pt x="3065" y="3590"/>
                    <a:pt x="3035" y="3575"/>
                  </a:cubicBezTo>
                  <a:cubicBezTo>
                    <a:pt x="3042" y="3567"/>
                    <a:pt x="3042" y="3560"/>
                    <a:pt x="3042" y="3560"/>
                  </a:cubicBezTo>
                  <a:cubicBezTo>
                    <a:pt x="3072" y="3560"/>
                    <a:pt x="3110" y="3552"/>
                    <a:pt x="3110" y="3522"/>
                  </a:cubicBezTo>
                  <a:cubicBezTo>
                    <a:pt x="3110" y="3515"/>
                    <a:pt x="3110" y="3515"/>
                    <a:pt x="3102" y="3507"/>
                  </a:cubicBezTo>
                  <a:cubicBezTo>
                    <a:pt x="3095" y="3507"/>
                    <a:pt x="3050" y="3500"/>
                    <a:pt x="3080" y="3507"/>
                  </a:cubicBezTo>
                  <a:cubicBezTo>
                    <a:pt x="3095" y="3492"/>
                    <a:pt x="3102" y="3477"/>
                    <a:pt x="3117" y="3470"/>
                  </a:cubicBezTo>
                  <a:cubicBezTo>
                    <a:pt x="3125" y="3470"/>
                    <a:pt x="3125" y="3470"/>
                    <a:pt x="3132" y="3470"/>
                  </a:cubicBezTo>
                  <a:cubicBezTo>
                    <a:pt x="3140" y="3463"/>
                    <a:pt x="3147" y="3447"/>
                    <a:pt x="3155" y="3433"/>
                  </a:cubicBezTo>
                  <a:cubicBezTo>
                    <a:pt x="3140" y="3433"/>
                    <a:pt x="3140" y="3433"/>
                    <a:pt x="3125" y="3433"/>
                  </a:cubicBezTo>
                  <a:lnTo>
                    <a:pt x="3117" y="3440"/>
                  </a:lnTo>
                  <a:cubicBezTo>
                    <a:pt x="3110" y="3440"/>
                    <a:pt x="3095" y="3440"/>
                    <a:pt x="3095" y="3433"/>
                  </a:cubicBezTo>
                  <a:lnTo>
                    <a:pt x="3102" y="3425"/>
                  </a:lnTo>
                  <a:cubicBezTo>
                    <a:pt x="3102" y="3417"/>
                    <a:pt x="3102" y="3410"/>
                    <a:pt x="3095" y="3395"/>
                  </a:cubicBezTo>
                  <a:cubicBezTo>
                    <a:pt x="3110" y="3395"/>
                    <a:pt x="3110" y="3395"/>
                    <a:pt x="3117" y="3387"/>
                  </a:cubicBezTo>
                  <a:cubicBezTo>
                    <a:pt x="3117" y="3387"/>
                    <a:pt x="3117" y="3380"/>
                    <a:pt x="3117" y="3373"/>
                  </a:cubicBezTo>
                  <a:cubicBezTo>
                    <a:pt x="3110" y="3373"/>
                    <a:pt x="3102" y="3373"/>
                    <a:pt x="3102" y="3365"/>
                  </a:cubicBezTo>
                  <a:cubicBezTo>
                    <a:pt x="3102" y="3357"/>
                    <a:pt x="3110" y="3357"/>
                    <a:pt x="3110" y="3357"/>
                  </a:cubicBezTo>
                  <a:cubicBezTo>
                    <a:pt x="3147" y="3343"/>
                    <a:pt x="3170" y="3335"/>
                    <a:pt x="3185" y="3298"/>
                  </a:cubicBezTo>
                  <a:cubicBezTo>
                    <a:pt x="3170" y="3305"/>
                    <a:pt x="3162" y="3305"/>
                    <a:pt x="3147" y="3305"/>
                  </a:cubicBezTo>
                  <a:cubicBezTo>
                    <a:pt x="3132" y="3305"/>
                    <a:pt x="3125" y="3320"/>
                    <a:pt x="3110" y="3320"/>
                  </a:cubicBezTo>
                  <a:cubicBezTo>
                    <a:pt x="3102" y="3320"/>
                    <a:pt x="3102" y="3313"/>
                    <a:pt x="3095" y="3313"/>
                  </a:cubicBezTo>
                  <a:cubicBezTo>
                    <a:pt x="3102" y="3298"/>
                    <a:pt x="3110" y="3290"/>
                    <a:pt x="3125" y="3283"/>
                  </a:cubicBezTo>
                  <a:cubicBezTo>
                    <a:pt x="3140" y="3275"/>
                    <a:pt x="3162" y="3275"/>
                    <a:pt x="3162" y="3260"/>
                  </a:cubicBezTo>
                  <a:cubicBezTo>
                    <a:pt x="3162" y="3253"/>
                    <a:pt x="3155" y="3245"/>
                    <a:pt x="3155" y="3245"/>
                  </a:cubicBezTo>
                  <a:cubicBezTo>
                    <a:pt x="3162" y="3238"/>
                    <a:pt x="3170" y="3230"/>
                    <a:pt x="3170" y="3223"/>
                  </a:cubicBezTo>
                  <a:cubicBezTo>
                    <a:pt x="3177" y="3215"/>
                    <a:pt x="3170" y="3200"/>
                    <a:pt x="3177" y="3200"/>
                  </a:cubicBezTo>
                  <a:cubicBezTo>
                    <a:pt x="3192" y="3185"/>
                    <a:pt x="3207" y="3193"/>
                    <a:pt x="3215" y="3185"/>
                  </a:cubicBezTo>
                  <a:cubicBezTo>
                    <a:pt x="3229" y="3178"/>
                    <a:pt x="3237" y="3178"/>
                    <a:pt x="3245" y="3170"/>
                  </a:cubicBezTo>
                  <a:cubicBezTo>
                    <a:pt x="3252" y="3170"/>
                    <a:pt x="3260" y="3170"/>
                    <a:pt x="3260" y="3163"/>
                  </a:cubicBezTo>
                  <a:cubicBezTo>
                    <a:pt x="3260" y="3155"/>
                    <a:pt x="3260" y="3148"/>
                    <a:pt x="3260" y="3140"/>
                  </a:cubicBezTo>
                  <a:cubicBezTo>
                    <a:pt x="3260" y="3133"/>
                    <a:pt x="3267" y="3125"/>
                    <a:pt x="3267" y="3110"/>
                  </a:cubicBezTo>
                  <a:lnTo>
                    <a:pt x="3267" y="3103"/>
                  </a:lnTo>
                  <a:cubicBezTo>
                    <a:pt x="3229" y="3118"/>
                    <a:pt x="3207" y="3133"/>
                    <a:pt x="3162" y="3140"/>
                  </a:cubicBezTo>
                  <a:cubicBezTo>
                    <a:pt x="3155" y="3125"/>
                    <a:pt x="3155" y="3125"/>
                    <a:pt x="3155" y="3125"/>
                  </a:cubicBezTo>
                  <a:cubicBezTo>
                    <a:pt x="3162" y="3110"/>
                    <a:pt x="3162" y="3095"/>
                    <a:pt x="3177" y="3088"/>
                  </a:cubicBezTo>
                  <a:cubicBezTo>
                    <a:pt x="3192" y="3073"/>
                    <a:pt x="3207" y="3073"/>
                    <a:pt x="3229" y="3065"/>
                  </a:cubicBezTo>
                  <a:cubicBezTo>
                    <a:pt x="3252" y="3058"/>
                    <a:pt x="3252" y="3035"/>
                    <a:pt x="3267" y="3013"/>
                  </a:cubicBezTo>
                  <a:cubicBezTo>
                    <a:pt x="3275" y="2998"/>
                    <a:pt x="3275" y="2990"/>
                    <a:pt x="3275" y="2975"/>
                  </a:cubicBezTo>
                  <a:cubicBezTo>
                    <a:pt x="3275" y="2960"/>
                    <a:pt x="3267" y="2945"/>
                    <a:pt x="3260" y="2938"/>
                  </a:cubicBezTo>
                  <a:cubicBezTo>
                    <a:pt x="3252" y="2930"/>
                    <a:pt x="3237" y="2930"/>
                    <a:pt x="3237" y="2923"/>
                  </a:cubicBezTo>
                  <a:cubicBezTo>
                    <a:pt x="3229" y="2908"/>
                    <a:pt x="3229" y="2900"/>
                    <a:pt x="3229" y="2893"/>
                  </a:cubicBezTo>
                  <a:cubicBezTo>
                    <a:pt x="3229" y="2840"/>
                    <a:pt x="3229" y="2840"/>
                    <a:pt x="3229" y="2840"/>
                  </a:cubicBezTo>
                  <a:cubicBezTo>
                    <a:pt x="3222" y="2848"/>
                    <a:pt x="3222" y="2848"/>
                    <a:pt x="3222" y="2848"/>
                  </a:cubicBezTo>
                  <a:cubicBezTo>
                    <a:pt x="3200" y="2886"/>
                    <a:pt x="3185" y="2900"/>
                    <a:pt x="3170" y="2938"/>
                  </a:cubicBezTo>
                  <a:cubicBezTo>
                    <a:pt x="3155" y="2938"/>
                    <a:pt x="3155" y="2938"/>
                    <a:pt x="3155" y="2938"/>
                  </a:cubicBezTo>
                  <a:cubicBezTo>
                    <a:pt x="3155" y="2900"/>
                    <a:pt x="3170" y="2878"/>
                    <a:pt x="3185" y="2848"/>
                  </a:cubicBezTo>
                  <a:cubicBezTo>
                    <a:pt x="3200" y="2826"/>
                    <a:pt x="3200" y="2810"/>
                    <a:pt x="3200" y="2781"/>
                  </a:cubicBezTo>
                  <a:cubicBezTo>
                    <a:pt x="3207" y="2751"/>
                    <a:pt x="3215" y="2736"/>
                    <a:pt x="3215" y="2706"/>
                  </a:cubicBezTo>
                  <a:cubicBezTo>
                    <a:pt x="3215" y="2668"/>
                    <a:pt x="3200" y="2653"/>
                    <a:pt x="3200" y="2623"/>
                  </a:cubicBezTo>
                  <a:cubicBezTo>
                    <a:pt x="3200" y="2556"/>
                    <a:pt x="3200" y="2556"/>
                    <a:pt x="3200" y="2556"/>
                  </a:cubicBezTo>
                  <a:cubicBezTo>
                    <a:pt x="3147" y="2428"/>
                    <a:pt x="3147" y="2428"/>
                    <a:pt x="3147" y="2428"/>
                  </a:cubicBezTo>
                  <a:cubicBezTo>
                    <a:pt x="3155" y="2391"/>
                    <a:pt x="3170" y="2376"/>
                    <a:pt x="3170" y="2338"/>
                  </a:cubicBezTo>
                  <a:cubicBezTo>
                    <a:pt x="3170" y="2316"/>
                    <a:pt x="3155" y="2316"/>
                    <a:pt x="3140" y="2308"/>
                  </a:cubicBezTo>
                  <a:cubicBezTo>
                    <a:pt x="3117" y="2293"/>
                    <a:pt x="3110" y="2278"/>
                    <a:pt x="3087" y="2263"/>
                  </a:cubicBezTo>
                  <a:cubicBezTo>
                    <a:pt x="3065" y="2241"/>
                    <a:pt x="3057" y="2226"/>
                    <a:pt x="3042" y="2204"/>
                  </a:cubicBezTo>
                  <a:cubicBezTo>
                    <a:pt x="3035" y="2181"/>
                    <a:pt x="3027" y="2174"/>
                    <a:pt x="3027" y="2151"/>
                  </a:cubicBezTo>
                  <a:cubicBezTo>
                    <a:pt x="3027" y="2144"/>
                    <a:pt x="3020" y="2136"/>
                    <a:pt x="3027" y="2128"/>
                  </a:cubicBezTo>
                  <a:cubicBezTo>
                    <a:pt x="3035" y="2121"/>
                    <a:pt x="3042" y="2114"/>
                    <a:pt x="3050" y="2114"/>
                  </a:cubicBezTo>
                  <a:cubicBezTo>
                    <a:pt x="3065" y="2106"/>
                    <a:pt x="3065" y="2091"/>
                    <a:pt x="3065" y="2076"/>
                  </a:cubicBezTo>
                  <a:cubicBezTo>
                    <a:pt x="3065" y="2069"/>
                    <a:pt x="3065" y="2061"/>
                    <a:pt x="3057" y="2061"/>
                  </a:cubicBezTo>
                  <a:cubicBezTo>
                    <a:pt x="3057" y="2061"/>
                    <a:pt x="3050" y="2061"/>
                    <a:pt x="3042" y="2061"/>
                  </a:cubicBezTo>
                  <a:cubicBezTo>
                    <a:pt x="3020" y="2046"/>
                    <a:pt x="3005" y="2039"/>
                    <a:pt x="2990" y="2016"/>
                  </a:cubicBezTo>
                  <a:cubicBezTo>
                    <a:pt x="2990" y="2009"/>
                    <a:pt x="2990" y="2001"/>
                    <a:pt x="2997" y="2001"/>
                  </a:cubicBezTo>
                  <a:cubicBezTo>
                    <a:pt x="3005" y="1994"/>
                    <a:pt x="3027" y="1994"/>
                    <a:pt x="3027" y="1979"/>
                  </a:cubicBezTo>
                  <a:cubicBezTo>
                    <a:pt x="3027" y="1949"/>
                    <a:pt x="3005" y="1934"/>
                    <a:pt x="2990" y="1911"/>
                  </a:cubicBezTo>
                  <a:cubicBezTo>
                    <a:pt x="2982" y="1896"/>
                    <a:pt x="2967" y="1881"/>
                    <a:pt x="2960" y="1859"/>
                  </a:cubicBezTo>
                  <a:cubicBezTo>
                    <a:pt x="2960" y="1859"/>
                    <a:pt x="2960" y="1851"/>
                    <a:pt x="2952" y="1851"/>
                  </a:cubicBezTo>
                  <a:cubicBezTo>
                    <a:pt x="2937" y="1829"/>
                    <a:pt x="2922" y="1821"/>
                    <a:pt x="2907" y="1799"/>
                  </a:cubicBezTo>
                  <a:cubicBezTo>
                    <a:pt x="2892" y="1776"/>
                    <a:pt x="2885" y="1761"/>
                    <a:pt x="2870" y="1739"/>
                  </a:cubicBezTo>
                  <a:cubicBezTo>
                    <a:pt x="2847" y="1701"/>
                    <a:pt x="2840" y="1679"/>
                    <a:pt x="2825" y="1641"/>
                  </a:cubicBezTo>
                  <a:cubicBezTo>
                    <a:pt x="2810" y="1604"/>
                    <a:pt x="2802" y="1574"/>
                    <a:pt x="2772" y="1552"/>
                  </a:cubicBezTo>
                  <a:cubicBezTo>
                    <a:pt x="2750" y="1536"/>
                    <a:pt x="2728" y="1544"/>
                    <a:pt x="2705" y="1529"/>
                  </a:cubicBezTo>
                  <a:cubicBezTo>
                    <a:pt x="2652" y="1529"/>
                    <a:pt x="2630" y="1484"/>
                    <a:pt x="2608" y="1439"/>
                  </a:cubicBezTo>
                  <a:cubicBezTo>
                    <a:pt x="2585" y="1387"/>
                    <a:pt x="2578" y="1357"/>
                    <a:pt x="2570" y="1297"/>
                  </a:cubicBezTo>
                  <a:cubicBezTo>
                    <a:pt x="2555" y="1244"/>
                    <a:pt x="2548" y="1207"/>
                    <a:pt x="2540" y="1154"/>
                  </a:cubicBezTo>
                  <a:cubicBezTo>
                    <a:pt x="2533" y="1132"/>
                    <a:pt x="2525" y="1124"/>
                    <a:pt x="2525" y="1102"/>
                  </a:cubicBezTo>
                  <a:cubicBezTo>
                    <a:pt x="2518" y="1072"/>
                    <a:pt x="2518" y="1057"/>
                    <a:pt x="2518" y="1027"/>
                  </a:cubicBezTo>
                  <a:cubicBezTo>
                    <a:pt x="2510" y="945"/>
                    <a:pt x="2510" y="899"/>
                    <a:pt x="2510" y="817"/>
                  </a:cubicBezTo>
                  <a:cubicBezTo>
                    <a:pt x="2510" y="742"/>
                    <a:pt x="2510" y="697"/>
                    <a:pt x="2518" y="622"/>
                  </a:cubicBezTo>
                  <a:cubicBezTo>
                    <a:pt x="2525" y="585"/>
                    <a:pt x="2525" y="570"/>
                    <a:pt x="2525" y="532"/>
                  </a:cubicBezTo>
                  <a:cubicBezTo>
                    <a:pt x="2525" y="480"/>
                    <a:pt x="2533" y="450"/>
                    <a:pt x="2548" y="398"/>
                  </a:cubicBezTo>
                  <a:cubicBezTo>
                    <a:pt x="2555" y="352"/>
                    <a:pt x="2563" y="323"/>
                    <a:pt x="2578" y="285"/>
                  </a:cubicBezTo>
                  <a:cubicBezTo>
                    <a:pt x="2585" y="270"/>
                    <a:pt x="2593" y="263"/>
                    <a:pt x="2593" y="248"/>
                  </a:cubicBezTo>
                  <a:cubicBezTo>
                    <a:pt x="2593" y="173"/>
                    <a:pt x="2593" y="173"/>
                    <a:pt x="2593" y="173"/>
                  </a:cubicBezTo>
                  <a:cubicBezTo>
                    <a:pt x="2585" y="180"/>
                    <a:pt x="2578" y="188"/>
                    <a:pt x="2570" y="195"/>
                  </a:cubicBezTo>
                  <a:cubicBezTo>
                    <a:pt x="2548" y="218"/>
                    <a:pt x="2533" y="225"/>
                    <a:pt x="2510" y="240"/>
                  </a:cubicBezTo>
                  <a:cubicBezTo>
                    <a:pt x="2473" y="263"/>
                    <a:pt x="2458" y="293"/>
                    <a:pt x="2420" y="293"/>
                  </a:cubicBezTo>
                  <a:cubicBezTo>
                    <a:pt x="2383" y="293"/>
                    <a:pt x="2368" y="270"/>
                    <a:pt x="2338" y="248"/>
                  </a:cubicBezTo>
                  <a:cubicBezTo>
                    <a:pt x="2308" y="240"/>
                    <a:pt x="2293" y="233"/>
                    <a:pt x="2270" y="210"/>
                  </a:cubicBezTo>
                  <a:lnTo>
                    <a:pt x="2263" y="203"/>
                  </a:lnTo>
                  <a:cubicBezTo>
                    <a:pt x="2225" y="165"/>
                    <a:pt x="2203" y="128"/>
                    <a:pt x="2165" y="98"/>
                  </a:cubicBezTo>
                  <a:cubicBezTo>
                    <a:pt x="2135" y="98"/>
                    <a:pt x="2113" y="98"/>
                    <a:pt x="2091" y="90"/>
                  </a:cubicBezTo>
                  <a:cubicBezTo>
                    <a:pt x="2068" y="83"/>
                    <a:pt x="2061" y="68"/>
                    <a:pt x="2046" y="53"/>
                  </a:cubicBezTo>
                  <a:cubicBezTo>
                    <a:pt x="2016" y="38"/>
                    <a:pt x="1993" y="23"/>
                    <a:pt x="1971" y="0"/>
                  </a:cubicBezTo>
                  <a:cubicBezTo>
                    <a:pt x="1971" y="15"/>
                    <a:pt x="1963" y="23"/>
                    <a:pt x="1963" y="38"/>
                  </a:cubicBezTo>
                  <a:cubicBezTo>
                    <a:pt x="1963" y="53"/>
                    <a:pt x="1963" y="60"/>
                    <a:pt x="1963" y="75"/>
                  </a:cubicBezTo>
                  <a:cubicBezTo>
                    <a:pt x="1956" y="105"/>
                    <a:pt x="1933" y="120"/>
                    <a:pt x="1911" y="150"/>
                  </a:cubicBezTo>
                  <a:cubicBezTo>
                    <a:pt x="1896" y="165"/>
                    <a:pt x="1888" y="173"/>
                    <a:pt x="1881" y="195"/>
                  </a:cubicBezTo>
                  <a:cubicBezTo>
                    <a:pt x="1881" y="210"/>
                    <a:pt x="1881" y="218"/>
                    <a:pt x="1881" y="233"/>
                  </a:cubicBezTo>
                  <a:cubicBezTo>
                    <a:pt x="1873" y="263"/>
                    <a:pt x="1866" y="278"/>
                    <a:pt x="1858" y="300"/>
                  </a:cubicBezTo>
                  <a:cubicBezTo>
                    <a:pt x="1851" y="308"/>
                    <a:pt x="1843" y="315"/>
                    <a:pt x="1843" y="323"/>
                  </a:cubicBezTo>
                  <a:cubicBezTo>
                    <a:pt x="1836" y="352"/>
                    <a:pt x="1843" y="368"/>
                    <a:pt x="1843" y="398"/>
                  </a:cubicBezTo>
                  <a:cubicBezTo>
                    <a:pt x="1836" y="405"/>
                    <a:pt x="1836" y="412"/>
                    <a:pt x="1836" y="420"/>
                  </a:cubicBezTo>
                  <a:cubicBezTo>
                    <a:pt x="1828" y="465"/>
                    <a:pt x="1828" y="495"/>
                    <a:pt x="1821" y="532"/>
                  </a:cubicBezTo>
                  <a:cubicBezTo>
                    <a:pt x="1821" y="555"/>
                    <a:pt x="1813" y="570"/>
                    <a:pt x="1813" y="592"/>
                  </a:cubicBezTo>
                  <a:cubicBezTo>
                    <a:pt x="1813" y="607"/>
                    <a:pt x="1828" y="615"/>
                    <a:pt x="1843" y="622"/>
                  </a:cubicBezTo>
                  <a:cubicBezTo>
                    <a:pt x="2068" y="517"/>
                    <a:pt x="2068" y="517"/>
                    <a:pt x="2068" y="517"/>
                  </a:cubicBezTo>
                  <a:cubicBezTo>
                    <a:pt x="2091" y="525"/>
                    <a:pt x="2098" y="540"/>
                    <a:pt x="2121" y="540"/>
                  </a:cubicBezTo>
                  <a:cubicBezTo>
                    <a:pt x="2143" y="540"/>
                    <a:pt x="2151" y="517"/>
                    <a:pt x="2173" y="510"/>
                  </a:cubicBezTo>
                  <a:cubicBezTo>
                    <a:pt x="2188" y="495"/>
                    <a:pt x="2211" y="495"/>
                    <a:pt x="2225" y="480"/>
                  </a:cubicBezTo>
                  <a:cubicBezTo>
                    <a:pt x="2240" y="465"/>
                    <a:pt x="2233" y="442"/>
                    <a:pt x="2240" y="420"/>
                  </a:cubicBezTo>
                  <a:cubicBezTo>
                    <a:pt x="2248" y="405"/>
                    <a:pt x="2255" y="398"/>
                    <a:pt x="2263" y="398"/>
                  </a:cubicBezTo>
                  <a:cubicBezTo>
                    <a:pt x="2285" y="398"/>
                    <a:pt x="2293" y="405"/>
                    <a:pt x="2300" y="420"/>
                  </a:cubicBezTo>
                  <a:cubicBezTo>
                    <a:pt x="2323" y="442"/>
                    <a:pt x="2330" y="458"/>
                    <a:pt x="2345" y="480"/>
                  </a:cubicBezTo>
                  <a:cubicBezTo>
                    <a:pt x="2360" y="502"/>
                    <a:pt x="2368" y="510"/>
                    <a:pt x="2375" y="532"/>
                  </a:cubicBezTo>
                  <a:cubicBezTo>
                    <a:pt x="2383" y="547"/>
                    <a:pt x="2390" y="555"/>
                    <a:pt x="2390" y="577"/>
                  </a:cubicBezTo>
                  <a:cubicBezTo>
                    <a:pt x="2390" y="615"/>
                    <a:pt x="2345" y="630"/>
                    <a:pt x="2345" y="667"/>
                  </a:cubicBezTo>
                  <a:cubicBezTo>
                    <a:pt x="2345" y="787"/>
                    <a:pt x="2345" y="787"/>
                    <a:pt x="2345" y="787"/>
                  </a:cubicBezTo>
                  <a:cubicBezTo>
                    <a:pt x="2345" y="802"/>
                    <a:pt x="2338" y="810"/>
                    <a:pt x="2338" y="817"/>
                  </a:cubicBezTo>
                  <a:cubicBezTo>
                    <a:pt x="2330" y="855"/>
                    <a:pt x="2323" y="877"/>
                    <a:pt x="2315" y="907"/>
                  </a:cubicBezTo>
                  <a:cubicBezTo>
                    <a:pt x="2300" y="952"/>
                    <a:pt x="2270" y="997"/>
                    <a:pt x="2225" y="997"/>
                  </a:cubicBezTo>
                  <a:cubicBezTo>
                    <a:pt x="2211" y="997"/>
                    <a:pt x="2203" y="989"/>
                    <a:pt x="2195" y="982"/>
                  </a:cubicBezTo>
                  <a:cubicBezTo>
                    <a:pt x="2181" y="975"/>
                    <a:pt x="2165" y="967"/>
                    <a:pt x="2151" y="952"/>
                  </a:cubicBezTo>
                  <a:cubicBezTo>
                    <a:pt x="2121" y="937"/>
                    <a:pt x="2098" y="929"/>
                    <a:pt x="2068" y="907"/>
                  </a:cubicBezTo>
                  <a:cubicBezTo>
                    <a:pt x="2038" y="885"/>
                    <a:pt x="2031" y="855"/>
                    <a:pt x="1993" y="832"/>
                  </a:cubicBezTo>
                  <a:cubicBezTo>
                    <a:pt x="1978" y="817"/>
                    <a:pt x="1971" y="802"/>
                    <a:pt x="1948" y="802"/>
                  </a:cubicBezTo>
                  <a:cubicBezTo>
                    <a:pt x="1918" y="802"/>
                    <a:pt x="1926" y="840"/>
                    <a:pt x="1918" y="870"/>
                  </a:cubicBezTo>
                  <a:cubicBezTo>
                    <a:pt x="1911" y="899"/>
                    <a:pt x="1911" y="922"/>
                    <a:pt x="1896" y="952"/>
                  </a:cubicBezTo>
                  <a:cubicBezTo>
                    <a:pt x="1888" y="982"/>
                    <a:pt x="1888" y="997"/>
                    <a:pt x="1866" y="1027"/>
                  </a:cubicBezTo>
                  <a:cubicBezTo>
                    <a:pt x="1851" y="1049"/>
                    <a:pt x="1836" y="1072"/>
                    <a:pt x="1806" y="1072"/>
                  </a:cubicBezTo>
                  <a:cubicBezTo>
                    <a:pt x="1798" y="1072"/>
                    <a:pt x="1791" y="1064"/>
                    <a:pt x="1783" y="1057"/>
                  </a:cubicBezTo>
                  <a:cubicBezTo>
                    <a:pt x="1776" y="1057"/>
                    <a:pt x="1768" y="1049"/>
                    <a:pt x="1753" y="1049"/>
                  </a:cubicBezTo>
                  <a:cubicBezTo>
                    <a:pt x="1738" y="1042"/>
                    <a:pt x="1723" y="1042"/>
                    <a:pt x="1716" y="1027"/>
                  </a:cubicBezTo>
                  <a:cubicBezTo>
                    <a:pt x="1708" y="1012"/>
                    <a:pt x="1708" y="997"/>
                    <a:pt x="1708" y="975"/>
                  </a:cubicBezTo>
                  <a:cubicBezTo>
                    <a:pt x="1701" y="945"/>
                    <a:pt x="1693" y="922"/>
                    <a:pt x="1686" y="892"/>
                  </a:cubicBezTo>
                  <a:cubicBezTo>
                    <a:pt x="1671" y="802"/>
                    <a:pt x="1648" y="757"/>
                    <a:pt x="1648" y="675"/>
                  </a:cubicBezTo>
                  <a:cubicBezTo>
                    <a:pt x="1648" y="585"/>
                    <a:pt x="1648" y="585"/>
                    <a:pt x="1648" y="585"/>
                  </a:cubicBezTo>
                  <a:cubicBezTo>
                    <a:pt x="1648" y="555"/>
                    <a:pt x="1656" y="532"/>
                    <a:pt x="1641" y="502"/>
                  </a:cubicBezTo>
                  <a:cubicBezTo>
                    <a:pt x="1633" y="488"/>
                    <a:pt x="1618" y="488"/>
                    <a:pt x="1603" y="480"/>
                  </a:cubicBezTo>
                  <a:cubicBezTo>
                    <a:pt x="1596" y="480"/>
                    <a:pt x="1588" y="472"/>
                    <a:pt x="1573" y="472"/>
                  </a:cubicBezTo>
                  <a:cubicBezTo>
                    <a:pt x="1558" y="472"/>
                    <a:pt x="1551" y="488"/>
                    <a:pt x="1543" y="502"/>
                  </a:cubicBezTo>
                  <a:cubicBezTo>
                    <a:pt x="1543" y="517"/>
                    <a:pt x="1528" y="517"/>
                    <a:pt x="1521" y="525"/>
                  </a:cubicBezTo>
                  <a:cubicBezTo>
                    <a:pt x="1506" y="540"/>
                    <a:pt x="1491" y="555"/>
                    <a:pt x="1476" y="555"/>
                  </a:cubicBezTo>
                  <a:cubicBezTo>
                    <a:pt x="1453" y="555"/>
                    <a:pt x="1453" y="540"/>
                    <a:pt x="1439" y="525"/>
                  </a:cubicBezTo>
                  <a:cubicBezTo>
                    <a:pt x="1423" y="510"/>
                    <a:pt x="1416" y="502"/>
                    <a:pt x="1393" y="480"/>
                  </a:cubicBezTo>
                  <a:cubicBezTo>
                    <a:pt x="1371" y="458"/>
                    <a:pt x="1356" y="450"/>
                    <a:pt x="1326" y="435"/>
                  </a:cubicBezTo>
                  <a:cubicBezTo>
                    <a:pt x="1311" y="480"/>
                    <a:pt x="1311" y="510"/>
                    <a:pt x="1311" y="562"/>
                  </a:cubicBezTo>
                  <a:cubicBezTo>
                    <a:pt x="1311" y="577"/>
                    <a:pt x="1311" y="585"/>
                    <a:pt x="1296" y="600"/>
                  </a:cubicBezTo>
                  <a:cubicBezTo>
                    <a:pt x="1289" y="607"/>
                    <a:pt x="1274" y="607"/>
                    <a:pt x="1259" y="607"/>
                  </a:cubicBezTo>
                  <a:cubicBezTo>
                    <a:pt x="1244" y="607"/>
                    <a:pt x="1236" y="615"/>
                    <a:pt x="1221" y="622"/>
                  </a:cubicBezTo>
                  <a:cubicBezTo>
                    <a:pt x="1259" y="645"/>
                    <a:pt x="1281" y="667"/>
                    <a:pt x="1296" y="712"/>
                  </a:cubicBezTo>
                  <a:cubicBezTo>
                    <a:pt x="1296" y="727"/>
                    <a:pt x="1296" y="735"/>
                    <a:pt x="1304" y="750"/>
                  </a:cubicBezTo>
                  <a:cubicBezTo>
                    <a:pt x="1304" y="757"/>
                    <a:pt x="1319" y="757"/>
                    <a:pt x="1326" y="765"/>
                  </a:cubicBezTo>
                  <a:cubicBezTo>
                    <a:pt x="1334" y="780"/>
                    <a:pt x="1341" y="787"/>
                    <a:pt x="1349" y="802"/>
                  </a:cubicBezTo>
                  <a:cubicBezTo>
                    <a:pt x="1334" y="810"/>
                    <a:pt x="1334" y="810"/>
                    <a:pt x="1334" y="810"/>
                  </a:cubicBezTo>
                  <a:cubicBezTo>
                    <a:pt x="1326" y="795"/>
                    <a:pt x="1311" y="780"/>
                    <a:pt x="1296" y="765"/>
                  </a:cubicBezTo>
                  <a:cubicBezTo>
                    <a:pt x="1296" y="787"/>
                    <a:pt x="1296" y="795"/>
                    <a:pt x="1296" y="810"/>
                  </a:cubicBezTo>
                  <a:cubicBezTo>
                    <a:pt x="1296" y="840"/>
                    <a:pt x="1296" y="855"/>
                    <a:pt x="1289" y="877"/>
                  </a:cubicBezTo>
                  <a:cubicBezTo>
                    <a:pt x="1289" y="929"/>
                    <a:pt x="1281" y="959"/>
                    <a:pt x="1266" y="1005"/>
                  </a:cubicBezTo>
                  <a:cubicBezTo>
                    <a:pt x="1259" y="1027"/>
                    <a:pt x="1251" y="1042"/>
                    <a:pt x="1244" y="1064"/>
                  </a:cubicBezTo>
                  <a:cubicBezTo>
                    <a:pt x="1236" y="1087"/>
                    <a:pt x="1236" y="1102"/>
                    <a:pt x="1221" y="1117"/>
                  </a:cubicBezTo>
                  <a:cubicBezTo>
                    <a:pt x="1199" y="1139"/>
                    <a:pt x="1176" y="1132"/>
                    <a:pt x="1146" y="1147"/>
                  </a:cubicBezTo>
                  <a:cubicBezTo>
                    <a:pt x="1131" y="1162"/>
                    <a:pt x="1124" y="1177"/>
                    <a:pt x="1109" y="1192"/>
                  </a:cubicBezTo>
                  <a:cubicBezTo>
                    <a:pt x="1101" y="1199"/>
                    <a:pt x="1094" y="1199"/>
                    <a:pt x="1086" y="1199"/>
                  </a:cubicBezTo>
                  <a:cubicBezTo>
                    <a:pt x="1071" y="1207"/>
                    <a:pt x="1064" y="1222"/>
                    <a:pt x="1056" y="1222"/>
                  </a:cubicBezTo>
                  <a:cubicBezTo>
                    <a:pt x="1019" y="1222"/>
                    <a:pt x="1011" y="1169"/>
                    <a:pt x="981" y="1169"/>
                  </a:cubicBezTo>
                  <a:cubicBezTo>
                    <a:pt x="966" y="1169"/>
                    <a:pt x="966" y="1177"/>
                    <a:pt x="966" y="1184"/>
                  </a:cubicBezTo>
                  <a:cubicBezTo>
                    <a:pt x="951" y="1199"/>
                    <a:pt x="936" y="1214"/>
                    <a:pt x="922" y="1229"/>
                  </a:cubicBezTo>
                  <a:cubicBezTo>
                    <a:pt x="906" y="1252"/>
                    <a:pt x="906" y="1267"/>
                    <a:pt x="892" y="1297"/>
                  </a:cubicBezTo>
                  <a:cubicBezTo>
                    <a:pt x="876" y="1327"/>
                    <a:pt x="854" y="1342"/>
                    <a:pt x="832" y="1364"/>
                  </a:cubicBezTo>
                  <a:cubicBezTo>
                    <a:pt x="809" y="1379"/>
                    <a:pt x="772" y="1379"/>
                    <a:pt x="772" y="1409"/>
                  </a:cubicBezTo>
                  <a:cubicBezTo>
                    <a:pt x="772" y="1424"/>
                    <a:pt x="779" y="1432"/>
                    <a:pt x="779" y="1447"/>
                  </a:cubicBezTo>
                  <a:cubicBezTo>
                    <a:pt x="802" y="1447"/>
                    <a:pt x="824" y="1439"/>
                    <a:pt x="839" y="1454"/>
                  </a:cubicBezTo>
                  <a:cubicBezTo>
                    <a:pt x="862" y="1462"/>
                    <a:pt x="862" y="1477"/>
                    <a:pt x="862" y="1499"/>
                  </a:cubicBezTo>
                  <a:cubicBezTo>
                    <a:pt x="862" y="1657"/>
                    <a:pt x="862" y="1657"/>
                    <a:pt x="862" y="1657"/>
                  </a:cubicBezTo>
                  <a:cubicBezTo>
                    <a:pt x="862" y="1746"/>
                    <a:pt x="951" y="1776"/>
                    <a:pt x="951" y="1866"/>
                  </a:cubicBezTo>
                  <a:cubicBezTo>
                    <a:pt x="951" y="1911"/>
                    <a:pt x="944" y="1934"/>
                    <a:pt x="936" y="1971"/>
                  </a:cubicBezTo>
                  <a:cubicBezTo>
                    <a:pt x="936" y="1986"/>
                    <a:pt x="936" y="1994"/>
                    <a:pt x="936" y="2009"/>
                  </a:cubicBezTo>
                  <a:cubicBezTo>
                    <a:pt x="929" y="2031"/>
                    <a:pt x="922" y="2039"/>
                    <a:pt x="914" y="2061"/>
                  </a:cubicBezTo>
                  <a:cubicBezTo>
                    <a:pt x="914" y="2076"/>
                    <a:pt x="914" y="2084"/>
                    <a:pt x="906" y="2099"/>
                  </a:cubicBezTo>
                  <a:cubicBezTo>
                    <a:pt x="899" y="2144"/>
                    <a:pt x="892" y="2174"/>
                    <a:pt x="876" y="2218"/>
                  </a:cubicBezTo>
                  <a:cubicBezTo>
                    <a:pt x="854" y="2241"/>
                    <a:pt x="846" y="2263"/>
                    <a:pt x="832" y="2293"/>
                  </a:cubicBezTo>
                  <a:cubicBezTo>
                    <a:pt x="824" y="2308"/>
                    <a:pt x="816" y="2316"/>
                    <a:pt x="802" y="2323"/>
                  </a:cubicBezTo>
                  <a:cubicBezTo>
                    <a:pt x="764" y="2361"/>
                    <a:pt x="734" y="2368"/>
                    <a:pt x="689" y="2368"/>
                  </a:cubicBezTo>
                  <a:cubicBezTo>
                    <a:pt x="644" y="2368"/>
                    <a:pt x="622" y="2353"/>
                    <a:pt x="584" y="2331"/>
                  </a:cubicBezTo>
                  <a:cubicBezTo>
                    <a:pt x="584" y="2338"/>
                    <a:pt x="584" y="2338"/>
                    <a:pt x="584" y="2346"/>
                  </a:cubicBezTo>
                  <a:cubicBezTo>
                    <a:pt x="584" y="2353"/>
                    <a:pt x="592" y="2361"/>
                    <a:pt x="592" y="2368"/>
                  </a:cubicBezTo>
                  <a:cubicBezTo>
                    <a:pt x="607" y="2406"/>
                    <a:pt x="614" y="2421"/>
                    <a:pt x="622" y="2458"/>
                  </a:cubicBezTo>
                  <a:cubicBezTo>
                    <a:pt x="629" y="2481"/>
                    <a:pt x="629" y="2503"/>
                    <a:pt x="644" y="2518"/>
                  </a:cubicBezTo>
                  <a:cubicBezTo>
                    <a:pt x="659" y="2533"/>
                    <a:pt x="674" y="2533"/>
                    <a:pt x="697" y="2533"/>
                  </a:cubicBezTo>
                  <a:cubicBezTo>
                    <a:pt x="712" y="2533"/>
                    <a:pt x="719" y="2526"/>
                    <a:pt x="734" y="2518"/>
                  </a:cubicBezTo>
                  <a:cubicBezTo>
                    <a:pt x="742" y="2518"/>
                    <a:pt x="742" y="2503"/>
                    <a:pt x="749" y="2496"/>
                  </a:cubicBezTo>
                  <a:cubicBezTo>
                    <a:pt x="764" y="2488"/>
                    <a:pt x="772" y="2481"/>
                    <a:pt x="787" y="2481"/>
                  </a:cubicBezTo>
                  <a:cubicBezTo>
                    <a:pt x="802" y="2481"/>
                    <a:pt x="809" y="2473"/>
                    <a:pt x="816" y="2473"/>
                  </a:cubicBezTo>
                  <a:cubicBezTo>
                    <a:pt x="832" y="2473"/>
                    <a:pt x="839" y="2481"/>
                    <a:pt x="846" y="2481"/>
                  </a:cubicBezTo>
                  <a:cubicBezTo>
                    <a:pt x="892" y="2488"/>
                    <a:pt x="914" y="2511"/>
                    <a:pt x="936" y="2541"/>
                  </a:cubicBezTo>
                  <a:cubicBezTo>
                    <a:pt x="989" y="2616"/>
                    <a:pt x="1004" y="2668"/>
                    <a:pt x="1004" y="2758"/>
                  </a:cubicBezTo>
                  <a:cubicBezTo>
                    <a:pt x="1004" y="2818"/>
                    <a:pt x="1004" y="2818"/>
                    <a:pt x="1004" y="2818"/>
                  </a:cubicBezTo>
                  <a:cubicBezTo>
                    <a:pt x="1004" y="2833"/>
                    <a:pt x="996" y="2840"/>
                    <a:pt x="996" y="2856"/>
                  </a:cubicBezTo>
                  <a:cubicBezTo>
                    <a:pt x="989" y="2923"/>
                    <a:pt x="996" y="2968"/>
                    <a:pt x="981" y="3035"/>
                  </a:cubicBezTo>
                  <a:cubicBezTo>
                    <a:pt x="981" y="3058"/>
                    <a:pt x="974" y="3080"/>
                    <a:pt x="966" y="3110"/>
                  </a:cubicBezTo>
                  <a:cubicBezTo>
                    <a:pt x="959" y="3163"/>
                    <a:pt x="944" y="3193"/>
                    <a:pt x="936" y="3253"/>
                  </a:cubicBezTo>
                  <a:cubicBezTo>
                    <a:pt x="929" y="3283"/>
                    <a:pt x="922" y="3298"/>
                    <a:pt x="914" y="3328"/>
                  </a:cubicBezTo>
                  <a:cubicBezTo>
                    <a:pt x="906" y="3343"/>
                    <a:pt x="906" y="3350"/>
                    <a:pt x="899" y="3365"/>
                  </a:cubicBezTo>
                  <a:cubicBezTo>
                    <a:pt x="892" y="3373"/>
                    <a:pt x="892" y="3387"/>
                    <a:pt x="876" y="3387"/>
                  </a:cubicBezTo>
                  <a:cubicBezTo>
                    <a:pt x="869" y="3387"/>
                    <a:pt x="869" y="3380"/>
                    <a:pt x="862" y="3380"/>
                  </a:cubicBezTo>
                  <a:cubicBezTo>
                    <a:pt x="846" y="3380"/>
                    <a:pt x="846" y="3395"/>
                    <a:pt x="839" y="3403"/>
                  </a:cubicBezTo>
                  <a:cubicBezTo>
                    <a:pt x="832" y="3425"/>
                    <a:pt x="832" y="3433"/>
                    <a:pt x="824" y="3455"/>
                  </a:cubicBezTo>
                  <a:cubicBezTo>
                    <a:pt x="816" y="3477"/>
                    <a:pt x="809" y="3492"/>
                    <a:pt x="802" y="3515"/>
                  </a:cubicBezTo>
                  <a:cubicBezTo>
                    <a:pt x="802" y="3537"/>
                    <a:pt x="802" y="3560"/>
                    <a:pt x="802" y="3582"/>
                  </a:cubicBezTo>
                  <a:cubicBezTo>
                    <a:pt x="794" y="3612"/>
                    <a:pt x="787" y="3627"/>
                    <a:pt x="779" y="3657"/>
                  </a:cubicBezTo>
                  <a:cubicBezTo>
                    <a:pt x="772" y="3710"/>
                    <a:pt x="772" y="3747"/>
                    <a:pt x="757" y="3800"/>
                  </a:cubicBezTo>
                  <a:cubicBezTo>
                    <a:pt x="734" y="3852"/>
                    <a:pt x="712" y="3882"/>
                    <a:pt x="697" y="3935"/>
                  </a:cubicBezTo>
                  <a:cubicBezTo>
                    <a:pt x="689" y="3972"/>
                    <a:pt x="682" y="3987"/>
                    <a:pt x="674" y="4025"/>
                  </a:cubicBezTo>
                  <a:cubicBezTo>
                    <a:pt x="659" y="4069"/>
                    <a:pt x="659" y="4107"/>
                    <a:pt x="637" y="4152"/>
                  </a:cubicBezTo>
                  <a:cubicBezTo>
                    <a:pt x="622" y="4174"/>
                    <a:pt x="592" y="4182"/>
                    <a:pt x="569" y="4197"/>
                  </a:cubicBezTo>
                  <a:cubicBezTo>
                    <a:pt x="554" y="4212"/>
                    <a:pt x="539" y="4219"/>
                    <a:pt x="524" y="4234"/>
                  </a:cubicBezTo>
                  <a:cubicBezTo>
                    <a:pt x="494" y="4257"/>
                    <a:pt x="487" y="4272"/>
                    <a:pt x="472" y="4302"/>
                  </a:cubicBezTo>
                  <a:cubicBezTo>
                    <a:pt x="457" y="4324"/>
                    <a:pt x="449" y="4339"/>
                    <a:pt x="434" y="4369"/>
                  </a:cubicBezTo>
                  <a:cubicBezTo>
                    <a:pt x="419" y="4399"/>
                    <a:pt x="412" y="4414"/>
                    <a:pt x="404" y="4444"/>
                  </a:cubicBezTo>
                </a:path>
              </a:pathLst>
            </a:custGeom>
            <a:solidFill>
              <a:schemeClr val="accent2"/>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 name="Freeform 138"/>
            <p:cNvSpPr>
              <a:spLocks noChangeArrowheads="1"/>
            </p:cNvSpPr>
            <p:nvPr/>
          </p:nvSpPr>
          <p:spPr bwMode="auto">
            <a:xfrm>
              <a:off x="7508752" y="2908351"/>
              <a:ext cx="3193056" cy="2798870"/>
            </a:xfrm>
            <a:custGeom>
              <a:avLst/>
              <a:gdLst>
                <a:gd name="T0" fmla="*/ 6768 w 7391"/>
                <a:gd name="T1" fmla="*/ 3507 h 6476"/>
                <a:gd name="T2" fmla="*/ 6925 w 7391"/>
                <a:gd name="T3" fmla="*/ 3560 h 6476"/>
                <a:gd name="T4" fmla="*/ 7240 w 7391"/>
                <a:gd name="T5" fmla="*/ 3410 h 6476"/>
                <a:gd name="T6" fmla="*/ 7195 w 7391"/>
                <a:gd name="T7" fmla="*/ 3485 h 6476"/>
                <a:gd name="T8" fmla="*/ 6775 w 7391"/>
                <a:gd name="T9" fmla="*/ 3755 h 6476"/>
                <a:gd name="T10" fmla="*/ 6565 w 7391"/>
                <a:gd name="T11" fmla="*/ 3957 h 6476"/>
                <a:gd name="T12" fmla="*/ 6363 w 7391"/>
                <a:gd name="T13" fmla="*/ 3987 h 6476"/>
                <a:gd name="T14" fmla="*/ 6176 w 7391"/>
                <a:gd name="T15" fmla="*/ 4047 h 6476"/>
                <a:gd name="T16" fmla="*/ 5794 w 7391"/>
                <a:gd name="T17" fmla="*/ 4077 h 6476"/>
                <a:gd name="T18" fmla="*/ 5389 w 7391"/>
                <a:gd name="T19" fmla="*/ 4115 h 6476"/>
                <a:gd name="T20" fmla="*/ 4962 w 7391"/>
                <a:gd name="T21" fmla="*/ 4482 h 6476"/>
                <a:gd name="T22" fmla="*/ 4632 w 7391"/>
                <a:gd name="T23" fmla="*/ 4901 h 6476"/>
                <a:gd name="T24" fmla="*/ 4542 w 7391"/>
                <a:gd name="T25" fmla="*/ 5441 h 6476"/>
                <a:gd name="T26" fmla="*/ 4227 w 7391"/>
                <a:gd name="T27" fmla="*/ 5441 h 6476"/>
                <a:gd name="T28" fmla="*/ 3718 w 7391"/>
                <a:gd name="T29" fmla="*/ 5194 h 6476"/>
                <a:gd name="T30" fmla="*/ 3065 w 7391"/>
                <a:gd name="T31" fmla="*/ 4789 h 6476"/>
                <a:gd name="T32" fmla="*/ 2488 w 7391"/>
                <a:gd name="T33" fmla="*/ 4609 h 6476"/>
                <a:gd name="T34" fmla="*/ 2159 w 7391"/>
                <a:gd name="T35" fmla="*/ 4849 h 6476"/>
                <a:gd name="T36" fmla="*/ 1844 w 7391"/>
                <a:gd name="T37" fmla="*/ 4999 h 6476"/>
                <a:gd name="T38" fmla="*/ 1574 w 7391"/>
                <a:gd name="T39" fmla="*/ 4654 h 6476"/>
                <a:gd name="T40" fmla="*/ 1125 w 7391"/>
                <a:gd name="T41" fmla="*/ 4946 h 6476"/>
                <a:gd name="T42" fmla="*/ 1432 w 7391"/>
                <a:gd name="T43" fmla="*/ 5396 h 6476"/>
                <a:gd name="T44" fmla="*/ 1852 w 7391"/>
                <a:gd name="T45" fmla="*/ 5666 h 6476"/>
                <a:gd name="T46" fmla="*/ 1994 w 7391"/>
                <a:gd name="T47" fmla="*/ 5935 h 6476"/>
                <a:gd name="T48" fmla="*/ 1604 w 7391"/>
                <a:gd name="T49" fmla="*/ 5913 h 6476"/>
                <a:gd name="T50" fmla="*/ 1424 w 7391"/>
                <a:gd name="T51" fmla="*/ 5973 h 6476"/>
                <a:gd name="T52" fmla="*/ 1259 w 7391"/>
                <a:gd name="T53" fmla="*/ 6280 h 6476"/>
                <a:gd name="T54" fmla="*/ 862 w 7391"/>
                <a:gd name="T55" fmla="*/ 6438 h 6476"/>
                <a:gd name="T56" fmla="*/ 847 w 7391"/>
                <a:gd name="T57" fmla="*/ 5935 h 6476"/>
                <a:gd name="T58" fmla="*/ 870 w 7391"/>
                <a:gd name="T59" fmla="*/ 5508 h 6476"/>
                <a:gd name="T60" fmla="*/ 510 w 7391"/>
                <a:gd name="T61" fmla="*/ 5081 h 6476"/>
                <a:gd name="T62" fmla="*/ 780 w 7391"/>
                <a:gd name="T63" fmla="*/ 4489 h 6476"/>
                <a:gd name="T64" fmla="*/ 1005 w 7391"/>
                <a:gd name="T65" fmla="*/ 4309 h 6476"/>
                <a:gd name="T66" fmla="*/ 1215 w 7391"/>
                <a:gd name="T67" fmla="*/ 4130 h 6476"/>
                <a:gd name="T68" fmla="*/ 1222 w 7391"/>
                <a:gd name="T69" fmla="*/ 3762 h 6476"/>
                <a:gd name="T70" fmla="*/ 1312 w 7391"/>
                <a:gd name="T71" fmla="*/ 3433 h 6476"/>
                <a:gd name="T72" fmla="*/ 1612 w 7391"/>
                <a:gd name="T73" fmla="*/ 3650 h 6476"/>
                <a:gd name="T74" fmla="*/ 1957 w 7391"/>
                <a:gd name="T75" fmla="*/ 3717 h 6476"/>
                <a:gd name="T76" fmla="*/ 2384 w 7391"/>
                <a:gd name="T77" fmla="*/ 3530 h 6476"/>
                <a:gd name="T78" fmla="*/ 2346 w 7391"/>
                <a:gd name="T79" fmla="*/ 3103 h 6476"/>
                <a:gd name="T80" fmla="*/ 2354 w 7391"/>
                <a:gd name="T81" fmla="*/ 2751 h 6476"/>
                <a:gd name="T82" fmla="*/ 2653 w 7391"/>
                <a:gd name="T83" fmla="*/ 2226 h 6476"/>
                <a:gd name="T84" fmla="*/ 2773 w 7391"/>
                <a:gd name="T85" fmla="*/ 1672 h 6476"/>
                <a:gd name="T86" fmla="*/ 2676 w 7391"/>
                <a:gd name="T87" fmla="*/ 795 h 6476"/>
                <a:gd name="T88" fmla="*/ 2646 w 7391"/>
                <a:gd name="T89" fmla="*/ 308 h 6476"/>
                <a:gd name="T90" fmla="*/ 2803 w 7391"/>
                <a:gd name="T91" fmla="*/ 188 h 6476"/>
                <a:gd name="T92" fmla="*/ 3148 w 7391"/>
                <a:gd name="T93" fmla="*/ 225 h 6476"/>
                <a:gd name="T94" fmla="*/ 3620 w 7391"/>
                <a:gd name="T95" fmla="*/ 772 h 6476"/>
                <a:gd name="T96" fmla="*/ 3927 w 7391"/>
                <a:gd name="T97" fmla="*/ 1274 h 6476"/>
                <a:gd name="T98" fmla="*/ 4347 w 7391"/>
                <a:gd name="T99" fmla="*/ 1679 h 6476"/>
                <a:gd name="T100" fmla="*/ 4714 w 7391"/>
                <a:gd name="T101" fmla="*/ 1986 h 6476"/>
                <a:gd name="T102" fmla="*/ 5007 w 7391"/>
                <a:gd name="T103" fmla="*/ 2226 h 6476"/>
                <a:gd name="T104" fmla="*/ 5299 w 7391"/>
                <a:gd name="T105" fmla="*/ 2234 h 6476"/>
                <a:gd name="T106" fmla="*/ 5629 w 7391"/>
                <a:gd name="T107" fmla="*/ 2354 h 6476"/>
                <a:gd name="T108" fmla="*/ 6401 w 7391"/>
                <a:gd name="T109" fmla="*/ 2398 h 6476"/>
                <a:gd name="T110" fmla="*/ 6828 w 7391"/>
                <a:gd name="T111" fmla="*/ 2159 h 6476"/>
                <a:gd name="T112" fmla="*/ 6625 w 7391"/>
                <a:gd name="T113" fmla="*/ 2983 h 6476"/>
                <a:gd name="T114" fmla="*/ 1911 w 7391"/>
                <a:gd name="T115" fmla="*/ 263 h 6476"/>
                <a:gd name="T116" fmla="*/ 1971 w 7391"/>
                <a:gd name="T117" fmla="*/ 128 h 6476"/>
                <a:gd name="T118" fmla="*/ 2196 w 7391"/>
                <a:gd name="T119" fmla="*/ 682 h 6476"/>
                <a:gd name="T120" fmla="*/ 2121 w 7391"/>
                <a:gd name="T121" fmla="*/ 435 h 6476"/>
                <a:gd name="T122" fmla="*/ 113 w 7391"/>
                <a:gd name="T123" fmla="*/ 5321 h 6476"/>
                <a:gd name="T124" fmla="*/ 263 w 7391"/>
                <a:gd name="T125" fmla="*/ 5224 h 6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91" h="6476">
                  <a:moveTo>
                    <a:pt x="6783" y="3380"/>
                  </a:moveTo>
                  <a:lnTo>
                    <a:pt x="6783" y="3380"/>
                  </a:lnTo>
                  <a:cubicBezTo>
                    <a:pt x="6790" y="3410"/>
                    <a:pt x="6790" y="3433"/>
                    <a:pt x="6813" y="3455"/>
                  </a:cubicBezTo>
                  <a:cubicBezTo>
                    <a:pt x="6820" y="3463"/>
                    <a:pt x="6835" y="3463"/>
                    <a:pt x="6843" y="3470"/>
                  </a:cubicBezTo>
                  <a:cubicBezTo>
                    <a:pt x="6858" y="3485"/>
                    <a:pt x="6865" y="3493"/>
                    <a:pt x="6865" y="3515"/>
                  </a:cubicBezTo>
                  <a:cubicBezTo>
                    <a:pt x="6850" y="3507"/>
                    <a:pt x="6843" y="3507"/>
                    <a:pt x="6835" y="3493"/>
                  </a:cubicBezTo>
                  <a:cubicBezTo>
                    <a:pt x="6828" y="3485"/>
                    <a:pt x="6828" y="3485"/>
                    <a:pt x="6820" y="3477"/>
                  </a:cubicBezTo>
                  <a:cubicBezTo>
                    <a:pt x="6820" y="3470"/>
                    <a:pt x="6813" y="3470"/>
                    <a:pt x="6805" y="3470"/>
                  </a:cubicBezTo>
                  <a:cubicBezTo>
                    <a:pt x="6798" y="3470"/>
                    <a:pt x="6798" y="3463"/>
                    <a:pt x="6783" y="3463"/>
                  </a:cubicBezTo>
                  <a:cubicBezTo>
                    <a:pt x="6775" y="3470"/>
                    <a:pt x="6768" y="3470"/>
                    <a:pt x="6753" y="3470"/>
                  </a:cubicBezTo>
                  <a:lnTo>
                    <a:pt x="6753" y="3470"/>
                  </a:lnTo>
                  <a:cubicBezTo>
                    <a:pt x="6753" y="3477"/>
                    <a:pt x="6760" y="3477"/>
                    <a:pt x="6760" y="3485"/>
                  </a:cubicBezTo>
                  <a:cubicBezTo>
                    <a:pt x="6768" y="3493"/>
                    <a:pt x="6760" y="3500"/>
                    <a:pt x="6768" y="3507"/>
                  </a:cubicBezTo>
                  <a:cubicBezTo>
                    <a:pt x="6775" y="3507"/>
                    <a:pt x="6783" y="3507"/>
                    <a:pt x="6790" y="3507"/>
                  </a:cubicBezTo>
                  <a:lnTo>
                    <a:pt x="6790" y="3507"/>
                  </a:lnTo>
                  <a:cubicBezTo>
                    <a:pt x="6805" y="3515"/>
                    <a:pt x="6813" y="3515"/>
                    <a:pt x="6820" y="3515"/>
                  </a:cubicBezTo>
                  <a:cubicBezTo>
                    <a:pt x="6835" y="3523"/>
                    <a:pt x="6843" y="3530"/>
                    <a:pt x="6850" y="3537"/>
                  </a:cubicBezTo>
                  <a:cubicBezTo>
                    <a:pt x="6835" y="3537"/>
                    <a:pt x="6828" y="3537"/>
                    <a:pt x="6820" y="3553"/>
                  </a:cubicBezTo>
                  <a:cubicBezTo>
                    <a:pt x="6820" y="3560"/>
                    <a:pt x="6820" y="3560"/>
                    <a:pt x="6820" y="3560"/>
                  </a:cubicBezTo>
                  <a:cubicBezTo>
                    <a:pt x="6835" y="3560"/>
                    <a:pt x="6843" y="3560"/>
                    <a:pt x="6858" y="3567"/>
                  </a:cubicBezTo>
                  <a:cubicBezTo>
                    <a:pt x="6873" y="3575"/>
                    <a:pt x="6873" y="3590"/>
                    <a:pt x="6888" y="3590"/>
                  </a:cubicBezTo>
                  <a:cubicBezTo>
                    <a:pt x="6903" y="3597"/>
                    <a:pt x="6918" y="3590"/>
                    <a:pt x="6940" y="3590"/>
                  </a:cubicBezTo>
                  <a:cubicBezTo>
                    <a:pt x="6948" y="3590"/>
                    <a:pt x="6948" y="3597"/>
                    <a:pt x="6955" y="3597"/>
                  </a:cubicBezTo>
                  <a:cubicBezTo>
                    <a:pt x="6970" y="3597"/>
                    <a:pt x="6970" y="3597"/>
                    <a:pt x="6970" y="3597"/>
                  </a:cubicBezTo>
                  <a:cubicBezTo>
                    <a:pt x="6970" y="3590"/>
                    <a:pt x="6970" y="3590"/>
                    <a:pt x="6970" y="3590"/>
                  </a:cubicBezTo>
                  <a:cubicBezTo>
                    <a:pt x="6948" y="3583"/>
                    <a:pt x="6940" y="3567"/>
                    <a:pt x="6925" y="3560"/>
                  </a:cubicBezTo>
                  <a:cubicBezTo>
                    <a:pt x="6865" y="3523"/>
                    <a:pt x="6940" y="3560"/>
                    <a:pt x="6955" y="3567"/>
                  </a:cubicBezTo>
                  <a:cubicBezTo>
                    <a:pt x="6963" y="3567"/>
                    <a:pt x="6963" y="3567"/>
                    <a:pt x="6970" y="3575"/>
                  </a:cubicBezTo>
                  <a:cubicBezTo>
                    <a:pt x="6978" y="3575"/>
                    <a:pt x="6985" y="3575"/>
                    <a:pt x="6993" y="3575"/>
                  </a:cubicBezTo>
                  <a:cubicBezTo>
                    <a:pt x="7000" y="3575"/>
                    <a:pt x="7007" y="3583"/>
                    <a:pt x="7023" y="3583"/>
                  </a:cubicBezTo>
                  <a:cubicBezTo>
                    <a:pt x="7030" y="3583"/>
                    <a:pt x="7037" y="3575"/>
                    <a:pt x="7045" y="3567"/>
                  </a:cubicBezTo>
                  <a:cubicBezTo>
                    <a:pt x="7053" y="3560"/>
                    <a:pt x="7067" y="3553"/>
                    <a:pt x="7075" y="3537"/>
                  </a:cubicBezTo>
                  <a:cubicBezTo>
                    <a:pt x="7082" y="3530"/>
                    <a:pt x="7082" y="3523"/>
                    <a:pt x="7090" y="3515"/>
                  </a:cubicBezTo>
                  <a:cubicBezTo>
                    <a:pt x="7097" y="3507"/>
                    <a:pt x="7113" y="3500"/>
                    <a:pt x="7120" y="3493"/>
                  </a:cubicBezTo>
                  <a:cubicBezTo>
                    <a:pt x="7135" y="3477"/>
                    <a:pt x="7143" y="3477"/>
                    <a:pt x="7157" y="3463"/>
                  </a:cubicBezTo>
                  <a:cubicBezTo>
                    <a:pt x="7165" y="3455"/>
                    <a:pt x="7165" y="3448"/>
                    <a:pt x="7172" y="3440"/>
                  </a:cubicBezTo>
                  <a:cubicBezTo>
                    <a:pt x="7195" y="3425"/>
                    <a:pt x="7210" y="3418"/>
                    <a:pt x="7217" y="3395"/>
                  </a:cubicBezTo>
                  <a:cubicBezTo>
                    <a:pt x="7225" y="3395"/>
                    <a:pt x="7225" y="3395"/>
                    <a:pt x="7225" y="3395"/>
                  </a:cubicBezTo>
                  <a:cubicBezTo>
                    <a:pt x="7232" y="3403"/>
                    <a:pt x="7232" y="3410"/>
                    <a:pt x="7240" y="3410"/>
                  </a:cubicBezTo>
                  <a:cubicBezTo>
                    <a:pt x="7247" y="3425"/>
                    <a:pt x="7262" y="3425"/>
                    <a:pt x="7277" y="3425"/>
                  </a:cubicBezTo>
                  <a:cubicBezTo>
                    <a:pt x="7367" y="3403"/>
                    <a:pt x="7367" y="3403"/>
                    <a:pt x="7367" y="3403"/>
                  </a:cubicBezTo>
                  <a:cubicBezTo>
                    <a:pt x="7375" y="3410"/>
                    <a:pt x="7382" y="3410"/>
                    <a:pt x="7382" y="3410"/>
                  </a:cubicBezTo>
                  <a:cubicBezTo>
                    <a:pt x="7390" y="3425"/>
                    <a:pt x="7390" y="3433"/>
                    <a:pt x="7390" y="3448"/>
                  </a:cubicBezTo>
                  <a:cubicBezTo>
                    <a:pt x="7390" y="3455"/>
                    <a:pt x="7382" y="3455"/>
                    <a:pt x="7375" y="3463"/>
                  </a:cubicBezTo>
                  <a:cubicBezTo>
                    <a:pt x="7367" y="3470"/>
                    <a:pt x="7367" y="3470"/>
                    <a:pt x="7352" y="3470"/>
                  </a:cubicBezTo>
                  <a:cubicBezTo>
                    <a:pt x="7337" y="3477"/>
                    <a:pt x="7330" y="3485"/>
                    <a:pt x="7315" y="3493"/>
                  </a:cubicBezTo>
                  <a:cubicBezTo>
                    <a:pt x="7300" y="3493"/>
                    <a:pt x="7292" y="3500"/>
                    <a:pt x="7285" y="3507"/>
                  </a:cubicBezTo>
                  <a:cubicBezTo>
                    <a:pt x="7270" y="3515"/>
                    <a:pt x="7262" y="3530"/>
                    <a:pt x="7240" y="3530"/>
                  </a:cubicBezTo>
                  <a:cubicBezTo>
                    <a:pt x="7232" y="3530"/>
                    <a:pt x="7225" y="3523"/>
                    <a:pt x="7217" y="3523"/>
                  </a:cubicBezTo>
                  <a:cubicBezTo>
                    <a:pt x="7210" y="3523"/>
                    <a:pt x="7210" y="3523"/>
                    <a:pt x="7210" y="3523"/>
                  </a:cubicBezTo>
                  <a:cubicBezTo>
                    <a:pt x="7210" y="3515"/>
                    <a:pt x="7202" y="3515"/>
                    <a:pt x="7202" y="3507"/>
                  </a:cubicBezTo>
                  <a:cubicBezTo>
                    <a:pt x="7202" y="3500"/>
                    <a:pt x="7195" y="3493"/>
                    <a:pt x="7195" y="3485"/>
                  </a:cubicBezTo>
                  <a:cubicBezTo>
                    <a:pt x="7172" y="3507"/>
                    <a:pt x="7172" y="3530"/>
                    <a:pt x="7157" y="3553"/>
                  </a:cubicBezTo>
                  <a:cubicBezTo>
                    <a:pt x="7143" y="3567"/>
                    <a:pt x="7127" y="3567"/>
                    <a:pt x="7120" y="3575"/>
                  </a:cubicBezTo>
                  <a:cubicBezTo>
                    <a:pt x="7113" y="3583"/>
                    <a:pt x="7105" y="3590"/>
                    <a:pt x="7105" y="3605"/>
                  </a:cubicBezTo>
                  <a:cubicBezTo>
                    <a:pt x="7105" y="3613"/>
                    <a:pt x="7097" y="3613"/>
                    <a:pt x="7097" y="3620"/>
                  </a:cubicBezTo>
                  <a:cubicBezTo>
                    <a:pt x="7090" y="3642"/>
                    <a:pt x="7097" y="3657"/>
                    <a:pt x="7090" y="3672"/>
                  </a:cubicBezTo>
                  <a:cubicBezTo>
                    <a:pt x="7090" y="3687"/>
                    <a:pt x="7082" y="3695"/>
                    <a:pt x="7075" y="3702"/>
                  </a:cubicBezTo>
                  <a:cubicBezTo>
                    <a:pt x="7067" y="3717"/>
                    <a:pt x="7067" y="3725"/>
                    <a:pt x="7060" y="3740"/>
                  </a:cubicBezTo>
                  <a:cubicBezTo>
                    <a:pt x="7053" y="3740"/>
                    <a:pt x="7053" y="3740"/>
                    <a:pt x="7053" y="3740"/>
                  </a:cubicBezTo>
                  <a:cubicBezTo>
                    <a:pt x="7045" y="3740"/>
                    <a:pt x="7045" y="3732"/>
                    <a:pt x="7037" y="3725"/>
                  </a:cubicBezTo>
                  <a:cubicBezTo>
                    <a:pt x="7030" y="3725"/>
                    <a:pt x="7023" y="3717"/>
                    <a:pt x="7015" y="3717"/>
                  </a:cubicBezTo>
                  <a:cubicBezTo>
                    <a:pt x="6993" y="3717"/>
                    <a:pt x="6978" y="3725"/>
                    <a:pt x="6963" y="3725"/>
                  </a:cubicBezTo>
                  <a:cubicBezTo>
                    <a:pt x="6918" y="3725"/>
                    <a:pt x="6895" y="3732"/>
                    <a:pt x="6850" y="3740"/>
                  </a:cubicBezTo>
                  <a:cubicBezTo>
                    <a:pt x="6820" y="3747"/>
                    <a:pt x="6798" y="3740"/>
                    <a:pt x="6775" y="3755"/>
                  </a:cubicBezTo>
                  <a:cubicBezTo>
                    <a:pt x="6760" y="3770"/>
                    <a:pt x="6745" y="3770"/>
                    <a:pt x="6738" y="3785"/>
                  </a:cubicBezTo>
                  <a:cubicBezTo>
                    <a:pt x="6730" y="3785"/>
                    <a:pt x="6723" y="3792"/>
                    <a:pt x="6715" y="3792"/>
                  </a:cubicBezTo>
                  <a:cubicBezTo>
                    <a:pt x="6708" y="3800"/>
                    <a:pt x="6700" y="3815"/>
                    <a:pt x="6693" y="3815"/>
                  </a:cubicBezTo>
                  <a:cubicBezTo>
                    <a:pt x="6678" y="3815"/>
                    <a:pt x="6678" y="3792"/>
                    <a:pt x="6670" y="3777"/>
                  </a:cubicBezTo>
                  <a:cubicBezTo>
                    <a:pt x="6655" y="3785"/>
                    <a:pt x="6648" y="3785"/>
                    <a:pt x="6640" y="3792"/>
                  </a:cubicBezTo>
                  <a:cubicBezTo>
                    <a:pt x="6625" y="3800"/>
                    <a:pt x="6618" y="3800"/>
                    <a:pt x="6610" y="3807"/>
                  </a:cubicBezTo>
                  <a:cubicBezTo>
                    <a:pt x="6603" y="3822"/>
                    <a:pt x="6603" y="3830"/>
                    <a:pt x="6603" y="3852"/>
                  </a:cubicBezTo>
                  <a:cubicBezTo>
                    <a:pt x="6603" y="3860"/>
                    <a:pt x="6603" y="3875"/>
                    <a:pt x="6610" y="3882"/>
                  </a:cubicBezTo>
                  <a:cubicBezTo>
                    <a:pt x="6618" y="3890"/>
                    <a:pt x="6625" y="3890"/>
                    <a:pt x="6640" y="3897"/>
                  </a:cubicBezTo>
                  <a:cubicBezTo>
                    <a:pt x="6633" y="3897"/>
                    <a:pt x="6625" y="3905"/>
                    <a:pt x="6618" y="3905"/>
                  </a:cubicBezTo>
                  <a:cubicBezTo>
                    <a:pt x="6588" y="3905"/>
                    <a:pt x="6588" y="3905"/>
                    <a:pt x="6588" y="3905"/>
                  </a:cubicBezTo>
                  <a:cubicBezTo>
                    <a:pt x="6580" y="3912"/>
                    <a:pt x="6580" y="3912"/>
                    <a:pt x="6580" y="3920"/>
                  </a:cubicBezTo>
                  <a:cubicBezTo>
                    <a:pt x="6573" y="3935"/>
                    <a:pt x="6580" y="3950"/>
                    <a:pt x="6565" y="3957"/>
                  </a:cubicBezTo>
                  <a:cubicBezTo>
                    <a:pt x="6543" y="3965"/>
                    <a:pt x="6535" y="3965"/>
                    <a:pt x="6513" y="3972"/>
                  </a:cubicBezTo>
                  <a:cubicBezTo>
                    <a:pt x="6505" y="3980"/>
                    <a:pt x="6505" y="3995"/>
                    <a:pt x="6498" y="4002"/>
                  </a:cubicBezTo>
                  <a:cubicBezTo>
                    <a:pt x="6498" y="4010"/>
                    <a:pt x="6490" y="4017"/>
                    <a:pt x="6483" y="4025"/>
                  </a:cubicBezTo>
                  <a:cubicBezTo>
                    <a:pt x="6460" y="4032"/>
                    <a:pt x="6445" y="4040"/>
                    <a:pt x="6423" y="4040"/>
                  </a:cubicBezTo>
                  <a:cubicBezTo>
                    <a:pt x="6401" y="4040"/>
                    <a:pt x="6385" y="4025"/>
                    <a:pt x="6355" y="4025"/>
                  </a:cubicBezTo>
                  <a:cubicBezTo>
                    <a:pt x="6341" y="4025"/>
                    <a:pt x="6333" y="4017"/>
                    <a:pt x="6325" y="4010"/>
                  </a:cubicBezTo>
                  <a:cubicBezTo>
                    <a:pt x="6311" y="4002"/>
                    <a:pt x="6311" y="4002"/>
                    <a:pt x="6295" y="3995"/>
                  </a:cubicBezTo>
                  <a:cubicBezTo>
                    <a:pt x="6295" y="3987"/>
                    <a:pt x="6288" y="3987"/>
                    <a:pt x="6288" y="3980"/>
                  </a:cubicBezTo>
                  <a:cubicBezTo>
                    <a:pt x="6288" y="3972"/>
                    <a:pt x="6295" y="3972"/>
                    <a:pt x="6295" y="3965"/>
                  </a:cubicBezTo>
                  <a:cubicBezTo>
                    <a:pt x="6295" y="3957"/>
                    <a:pt x="6303" y="3957"/>
                    <a:pt x="6303" y="3950"/>
                  </a:cubicBezTo>
                  <a:cubicBezTo>
                    <a:pt x="6311" y="3957"/>
                    <a:pt x="6318" y="3957"/>
                    <a:pt x="6325" y="3965"/>
                  </a:cubicBezTo>
                  <a:cubicBezTo>
                    <a:pt x="6341" y="3972"/>
                    <a:pt x="6341" y="3995"/>
                    <a:pt x="6355" y="3995"/>
                  </a:cubicBezTo>
                  <a:lnTo>
                    <a:pt x="6363" y="3987"/>
                  </a:lnTo>
                  <a:cubicBezTo>
                    <a:pt x="6371" y="3987"/>
                    <a:pt x="6378" y="3980"/>
                    <a:pt x="6385" y="3980"/>
                  </a:cubicBezTo>
                  <a:cubicBezTo>
                    <a:pt x="6393" y="3965"/>
                    <a:pt x="6401" y="3965"/>
                    <a:pt x="6408" y="3957"/>
                  </a:cubicBezTo>
                  <a:cubicBezTo>
                    <a:pt x="6415" y="3950"/>
                    <a:pt x="6423" y="3950"/>
                    <a:pt x="6423" y="3942"/>
                  </a:cubicBezTo>
                  <a:cubicBezTo>
                    <a:pt x="6423" y="3927"/>
                    <a:pt x="6415" y="3927"/>
                    <a:pt x="6408" y="3920"/>
                  </a:cubicBezTo>
                  <a:cubicBezTo>
                    <a:pt x="6393" y="3912"/>
                    <a:pt x="6385" y="3912"/>
                    <a:pt x="6378" y="3912"/>
                  </a:cubicBezTo>
                  <a:cubicBezTo>
                    <a:pt x="6341" y="3912"/>
                    <a:pt x="6341" y="3912"/>
                    <a:pt x="6341" y="3912"/>
                  </a:cubicBezTo>
                  <a:cubicBezTo>
                    <a:pt x="6325" y="3912"/>
                    <a:pt x="6318" y="3897"/>
                    <a:pt x="6311" y="3890"/>
                  </a:cubicBezTo>
                  <a:cubicBezTo>
                    <a:pt x="6295" y="3905"/>
                    <a:pt x="6295" y="3920"/>
                    <a:pt x="6273" y="3927"/>
                  </a:cubicBezTo>
                  <a:cubicBezTo>
                    <a:pt x="6266" y="3927"/>
                    <a:pt x="6266" y="3935"/>
                    <a:pt x="6258" y="3935"/>
                  </a:cubicBezTo>
                  <a:cubicBezTo>
                    <a:pt x="6251" y="3935"/>
                    <a:pt x="6243" y="3927"/>
                    <a:pt x="6228" y="3935"/>
                  </a:cubicBezTo>
                  <a:cubicBezTo>
                    <a:pt x="6206" y="3935"/>
                    <a:pt x="6191" y="3950"/>
                    <a:pt x="6176" y="3972"/>
                  </a:cubicBezTo>
                  <a:cubicBezTo>
                    <a:pt x="6168" y="3980"/>
                    <a:pt x="6161" y="3987"/>
                    <a:pt x="6161" y="4002"/>
                  </a:cubicBezTo>
                  <a:cubicBezTo>
                    <a:pt x="6161" y="4025"/>
                    <a:pt x="6168" y="4032"/>
                    <a:pt x="6176" y="4047"/>
                  </a:cubicBezTo>
                  <a:cubicBezTo>
                    <a:pt x="6183" y="4062"/>
                    <a:pt x="6183" y="4070"/>
                    <a:pt x="6191" y="4085"/>
                  </a:cubicBezTo>
                  <a:cubicBezTo>
                    <a:pt x="6198" y="4092"/>
                    <a:pt x="6206" y="4092"/>
                    <a:pt x="6213" y="4100"/>
                  </a:cubicBezTo>
                  <a:cubicBezTo>
                    <a:pt x="6213" y="4107"/>
                    <a:pt x="6213" y="4107"/>
                    <a:pt x="6213" y="4107"/>
                  </a:cubicBezTo>
                  <a:lnTo>
                    <a:pt x="6213" y="4115"/>
                  </a:lnTo>
                  <a:cubicBezTo>
                    <a:pt x="6183" y="4115"/>
                    <a:pt x="6168" y="4115"/>
                    <a:pt x="6138" y="4115"/>
                  </a:cubicBezTo>
                  <a:cubicBezTo>
                    <a:pt x="6131" y="4115"/>
                    <a:pt x="6123" y="4115"/>
                    <a:pt x="6123" y="4115"/>
                  </a:cubicBezTo>
                  <a:cubicBezTo>
                    <a:pt x="6108" y="4115"/>
                    <a:pt x="6108" y="4115"/>
                    <a:pt x="6093" y="4107"/>
                  </a:cubicBezTo>
                  <a:cubicBezTo>
                    <a:pt x="6093" y="4107"/>
                    <a:pt x="6093" y="4100"/>
                    <a:pt x="6086" y="4100"/>
                  </a:cubicBezTo>
                  <a:cubicBezTo>
                    <a:pt x="5988" y="4100"/>
                    <a:pt x="5988" y="4100"/>
                    <a:pt x="5988" y="4100"/>
                  </a:cubicBezTo>
                  <a:cubicBezTo>
                    <a:pt x="5966" y="4100"/>
                    <a:pt x="5951" y="4092"/>
                    <a:pt x="5928" y="4092"/>
                  </a:cubicBezTo>
                  <a:cubicBezTo>
                    <a:pt x="5913" y="4092"/>
                    <a:pt x="5906" y="4107"/>
                    <a:pt x="5884" y="4107"/>
                  </a:cubicBezTo>
                  <a:cubicBezTo>
                    <a:pt x="5861" y="4107"/>
                    <a:pt x="5846" y="4100"/>
                    <a:pt x="5823" y="4092"/>
                  </a:cubicBezTo>
                  <a:cubicBezTo>
                    <a:pt x="5808" y="4085"/>
                    <a:pt x="5801" y="4085"/>
                    <a:pt x="5794" y="4077"/>
                  </a:cubicBezTo>
                  <a:cubicBezTo>
                    <a:pt x="5778" y="4077"/>
                    <a:pt x="5778" y="4070"/>
                    <a:pt x="5764" y="4070"/>
                  </a:cubicBezTo>
                  <a:cubicBezTo>
                    <a:pt x="5764" y="4062"/>
                    <a:pt x="5756" y="4062"/>
                    <a:pt x="5756" y="4055"/>
                  </a:cubicBezTo>
                  <a:cubicBezTo>
                    <a:pt x="5756" y="4047"/>
                    <a:pt x="5756" y="4047"/>
                    <a:pt x="5756" y="4040"/>
                  </a:cubicBezTo>
                  <a:cubicBezTo>
                    <a:pt x="5756" y="4040"/>
                    <a:pt x="5748" y="4040"/>
                    <a:pt x="5748" y="4032"/>
                  </a:cubicBezTo>
                  <a:cubicBezTo>
                    <a:pt x="5741" y="4032"/>
                    <a:pt x="5734" y="4032"/>
                    <a:pt x="5726" y="4025"/>
                  </a:cubicBezTo>
                  <a:cubicBezTo>
                    <a:pt x="5711" y="4025"/>
                    <a:pt x="5711" y="4017"/>
                    <a:pt x="5696" y="4017"/>
                  </a:cubicBezTo>
                  <a:cubicBezTo>
                    <a:pt x="5659" y="4017"/>
                    <a:pt x="5659" y="4017"/>
                    <a:pt x="5659" y="4017"/>
                  </a:cubicBezTo>
                  <a:cubicBezTo>
                    <a:pt x="5651" y="4017"/>
                    <a:pt x="5644" y="4017"/>
                    <a:pt x="5636" y="4017"/>
                  </a:cubicBezTo>
                  <a:cubicBezTo>
                    <a:pt x="5606" y="4025"/>
                    <a:pt x="5583" y="4032"/>
                    <a:pt x="5554" y="4040"/>
                  </a:cubicBezTo>
                  <a:cubicBezTo>
                    <a:pt x="5531" y="4047"/>
                    <a:pt x="5516" y="4055"/>
                    <a:pt x="5494" y="4070"/>
                  </a:cubicBezTo>
                  <a:cubicBezTo>
                    <a:pt x="5471" y="4077"/>
                    <a:pt x="5464" y="4077"/>
                    <a:pt x="5449" y="4085"/>
                  </a:cubicBezTo>
                  <a:cubicBezTo>
                    <a:pt x="5434" y="4092"/>
                    <a:pt x="5434" y="4100"/>
                    <a:pt x="5419" y="4100"/>
                  </a:cubicBezTo>
                  <a:cubicBezTo>
                    <a:pt x="5411" y="4107"/>
                    <a:pt x="5404" y="4115"/>
                    <a:pt x="5389" y="4115"/>
                  </a:cubicBezTo>
                  <a:cubicBezTo>
                    <a:pt x="5381" y="4122"/>
                    <a:pt x="5381" y="4122"/>
                    <a:pt x="5366" y="4130"/>
                  </a:cubicBezTo>
                  <a:cubicBezTo>
                    <a:pt x="5351" y="4137"/>
                    <a:pt x="5336" y="4144"/>
                    <a:pt x="5321" y="4152"/>
                  </a:cubicBezTo>
                  <a:cubicBezTo>
                    <a:pt x="5314" y="4159"/>
                    <a:pt x="5306" y="4159"/>
                    <a:pt x="5291" y="4167"/>
                  </a:cubicBezTo>
                  <a:cubicBezTo>
                    <a:pt x="5269" y="4182"/>
                    <a:pt x="5254" y="4197"/>
                    <a:pt x="5231" y="4219"/>
                  </a:cubicBezTo>
                  <a:cubicBezTo>
                    <a:pt x="5216" y="4242"/>
                    <a:pt x="5201" y="4249"/>
                    <a:pt x="5179" y="4272"/>
                  </a:cubicBezTo>
                  <a:cubicBezTo>
                    <a:pt x="5179" y="4272"/>
                    <a:pt x="5179" y="4272"/>
                    <a:pt x="5171" y="4279"/>
                  </a:cubicBezTo>
                  <a:cubicBezTo>
                    <a:pt x="5164" y="4295"/>
                    <a:pt x="5149" y="4295"/>
                    <a:pt x="5142" y="4309"/>
                  </a:cubicBezTo>
                  <a:cubicBezTo>
                    <a:pt x="5134" y="4317"/>
                    <a:pt x="5126" y="4324"/>
                    <a:pt x="5119" y="4332"/>
                  </a:cubicBezTo>
                  <a:cubicBezTo>
                    <a:pt x="5112" y="4339"/>
                    <a:pt x="5104" y="4347"/>
                    <a:pt x="5096" y="4354"/>
                  </a:cubicBezTo>
                  <a:cubicBezTo>
                    <a:pt x="5029" y="4422"/>
                    <a:pt x="5029" y="4422"/>
                    <a:pt x="5029" y="4422"/>
                  </a:cubicBezTo>
                  <a:cubicBezTo>
                    <a:pt x="5014" y="4437"/>
                    <a:pt x="5007" y="4437"/>
                    <a:pt x="4999" y="4444"/>
                  </a:cubicBezTo>
                  <a:cubicBezTo>
                    <a:pt x="4992" y="4452"/>
                    <a:pt x="4984" y="4459"/>
                    <a:pt x="4977" y="4467"/>
                  </a:cubicBezTo>
                  <a:cubicBezTo>
                    <a:pt x="4977" y="4474"/>
                    <a:pt x="4969" y="4474"/>
                    <a:pt x="4962" y="4482"/>
                  </a:cubicBezTo>
                  <a:cubicBezTo>
                    <a:pt x="4954" y="4489"/>
                    <a:pt x="4954" y="4497"/>
                    <a:pt x="4939" y="4504"/>
                  </a:cubicBezTo>
                  <a:cubicBezTo>
                    <a:pt x="4924" y="4519"/>
                    <a:pt x="4917" y="4527"/>
                    <a:pt x="4902" y="4542"/>
                  </a:cubicBezTo>
                  <a:cubicBezTo>
                    <a:pt x="4887" y="4549"/>
                    <a:pt x="4879" y="4557"/>
                    <a:pt x="4864" y="4572"/>
                  </a:cubicBezTo>
                  <a:cubicBezTo>
                    <a:pt x="4857" y="4579"/>
                    <a:pt x="4857" y="4587"/>
                    <a:pt x="4849" y="4594"/>
                  </a:cubicBezTo>
                  <a:cubicBezTo>
                    <a:pt x="4834" y="4609"/>
                    <a:pt x="4827" y="4617"/>
                    <a:pt x="4819" y="4624"/>
                  </a:cubicBezTo>
                  <a:cubicBezTo>
                    <a:pt x="4804" y="4647"/>
                    <a:pt x="4797" y="4654"/>
                    <a:pt x="4789" y="4677"/>
                  </a:cubicBezTo>
                  <a:cubicBezTo>
                    <a:pt x="4774" y="4699"/>
                    <a:pt x="4774" y="4714"/>
                    <a:pt x="4759" y="4736"/>
                  </a:cubicBezTo>
                  <a:cubicBezTo>
                    <a:pt x="4752" y="4744"/>
                    <a:pt x="4744" y="4752"/>
                    <a:pt x="4737" y="4759"/>
                  </a:cubicBezTo>
                  <a:cubicBezTo>
                    <a:pt x="4722" y="4774"/>
                    <a:pt x="4722" y="4782"/>
                    <a:pt x="4714" y="4796"/>
                  </a:cubicBezTo>
                  <a:cubicBezTo>
                    <a:pt x="4699" y="4812"/>
                    <a:pt x="4692" y="4819"/>
                    <a:pt x="4677" y="4834"/>
                  </a:cubicBezTo>
                  <a:cubicBezTo>
                    <a:pt x="4669" y="4841"/>
                    <a:pt x="4662" y="4849"/>
                    <a:pt x="4654" y="4864"/>
                  </a:cubicBezTo>
                  <a:cubicBezTo>
                    <a:pt x="4654" y="4871"/>
                    <a:pt x="4647" y="4879"/>
                    <a:pt x="4647" y="4886"/>
                  </a:cubicBezTo>
                  <a:cubicBezTo>
                    <a:pt x="4639" y="4894"/>
                    <a:pt x="4639" y="4894"/>
                    <a:pt x="4632" y="4901"/>
                  </a:cubicBezTo>
                  <a:cubicBezTo>
                    <a:pt x="4632" y="4916"/>
                    <a:pt x="4624" y="4924"/>
                    <a:pt x="4617" y="4939"/>
                  </a:cubicBezTo>
                  <a:cubicBezTo>
                    <a:pt x="4602" y="4954"/>
                    <a:pt x="4602" y="4969"/>
                    <a:pt x="4587" y="4984"/>
                  </a:cubicBezTo>
                  <a:cubicBezTo>
                    <a:pt x="4587" y="4991"/>
                    <a:pt x="4579" y="4999"/>
                    <a:pt x="4579" y="5014"/>
                  </a:cubicBezTo>
                  <a:cubicBezTo>
                    <a:pt x="4572" y="5021"/>
                    <a:pt x="4572" y="5021"/>
                    <a:pt x="4564" y="5029"/>
                  </a:cubicBezTo>
                  <a:cubicBezTo>
                    <a:pt x="4557" y="5059"/>
                    <a:pt x="4549" y="5074"/>
                    <a:pt x="4542" y="5104"/>
                  </a:cubicBezTo>
                  <a:cubicBezTo>
                    <a:pt x="4542" y="5119"/>
                    <a:pt x="4535" y="5134"/>
                    <a:pt x="4535" y="5156"/>
                  </a:cubicBezTo>
                  <a:cubicBezTo>
                    <a:pt x="4535" y="5171"/>
                    <a:pt x="4535" y="5179"/>
                    <a:pt x="4542" y="5194"/>
                  </a:cubicBezTo>
                  <a:cubicBezTo>
                    <a:pt x="4542" y="5201"/>
                    <a:pt x="4542" y="5209"/>
                    <a:pt x="4549" y="5216"/>
                  </a:cubicBezTo>
                  <a:cubicBezTo>
                    <a:pt x="4557" y="5239"/>
                    <a:pt x="4564" y="5246"/>
                    <a:pt x="4564" y="5261"/>
                  </a:cubicBezTo>
                  <a:cubicBezTo>
                    <a:pt x="4564" y="5276"/>
                    <a:pt x="4557" y="5291"/>
                    <a:pt x="4557" y="5299"/>
                  </a:cubicBezTo>
                  <a:cubicBezTo>
                    <a:pt x="4557" y="5366"/>
                    <a:pt x="4557" y="5366"/>
                    <a:pt x="4557" y="5366"/>
                  </a:cubicBezTo>
                  <a:cubicBezTo>
                    <a:pt x="4557" y="5374"/>
                    <a:pt x="4557" y="5381"/>
                    <a:pt x="4549" y="5396"/>
                  </a:cubicBezTo>
                  <a:cubicBezTo>
                    <a:pt x="4549" y="5411"/>
                    <a:pt x="4542" y="5418"/>
                    <a:pt x="4542" y="5441"/>
                  </a:cubicBezTo>
                  <a:cubicBezTo>
                    <a:pt x="4542" y="5448"/>
                    <a:pt x="4542" y="5456"/>
                    <a:pt x="4542" y="5464"/>
                  </a:cubicBezTo>
                  <a:cubicBezTo>
                    <a:pt x="4542" y="5471"/>
                    <a:pt x="4542" y="5478"/>
                    <a:pt x="4542" y="5486"/>
                  </a:cubicBezTo>
                  <a:cubicBezTo>
                    <a:pt x="4535" y="5501"/>
                    <a:pt x="4527" y="5501"/>
                    <a:pt x="4512" y="5516"/>
                  </a:cubicBezTo>
                  <a:cubicBezTo>
                    <a:pt x="4505" y="5524"/>
                    <a:pt x="4497" y="5538"/>
                    <a:pt x="4489" y="5546"/>
                  </a:cubicBezTo>
                  <a:cubicBezTo>
                    <a:pt x="4482" y="5561"/>
                    <a:pt x="4482" y="5568"/>
                    <a:pt x="4482" y="5583"/>
                  </a:cubicBezTo>
                  <a:cubicBezTo>
                    <a:pt x="4475" y="5583"/>
                    <a:pt x="4475" y="5591"/>
                    <a:pt x="4475" y="5598"/>
                  </a:cubicBezTo>
                  <a:cubicBezTo>
                    <a:pt x="4475" y="5628"/>
                    <a:pt x="4475" y="5643"/>
                    <a:pt x="4467" y="5673"/>
                  </a:cubicBezTo>
                  <a:cubicBezTo>
                    <a:pt x="4445" y="5666"/>
                    <a:pt x="4437" y="5651"/>
                    <a:pt x="4422" y="5628"/>
                  </a:cubicBezTo>
                  <a:cubicBezTo>
                    <a:pt x="4415" y="5613"/>
                    <a:pt x="4407" y="5613"/>
                    <a:pt x="4400" y="5606"/>
                  </a:cubicBezTo>
                  <a:cubicBezTo>
                    <a:pt x="4385" y="5598"/>
                    <a:pt x="4385" y="5591"/>
                    <a:pt x="4385" y="5576"/>
                  </a:cubicBezTo>
                  <a:cubicBezTo>
                    <a:pt x="4370" y="5546"/>
                    <a:pt x="4355" y="5524"/>
                    <a:pt x="4324" y="5501"/>
                  </a:cubicBezTo>
                  <a:cubicBezTo>
                    <a:pt x="4310" y="5494"/>
                    <a:pt x="4302" y="5486"/>
                    <a:pt x="4295" y="5478"/>
                  </a:cubicBezTo>
                  <a:cubicBezTo>
                    <a:pt x="4265" y="5464"/>
                    <a:pt x="4250" y="5456"/>
                    <a:pt x="4227" y="5441"/>
                  </a:cubicBezTo>
                  <a:cubicBezTo>
                    <a:pt x="4212" y="5434"/>
                    <a:pt x="4205" y="5426"/>
                    <a:pt x="4190" y="5411"/>
                  </a:cubicBezTo>
                  <a:cubicBezTo>
                    <a:pt x="4182" y="5404"/>
                    <a:pt x="4175" y="5396"/>
                    <a:pt x="4167" y="5388"/>
                  </a:cubicBezTo>
                  <a:cubicBezTo>
                    <a:pt x="4152" y="5381"/>
                    <a:pt x="4145" y="5374"/>
                    <a:pt x="4130" y="5374"/>
                  </a:cubicBezTo>
                  <a:cubicBezTo>
                    <a:pt x="4100" y="5359"/>
                    <a:pt x="4085" y="5351"/>
                    <a:pt x="4055" y="5351"/>
                  </a:cubicBezTo>
                  <a:cubicBezTo>
                    <a:pt x="4032" y="5344"/>
                    <a:pt x="4017" y="5344"/>
                    <a:pt x="3987" y="5344"/>
                  </a:cubicBezTo>
                  <a:cubicBezTo>
                    <a:pt x="3965" y="5336"/>
                    <a:pt x="3950" y="5336"/>
                    <a:pt x="3935" y="5321"/>
                  </a:cubicBezTo>
                  <a:cubicBezTo>
                    <a:pt x="3927" y="5314"/>
                    <a:pt x="3927" y="5306"/>
                    <a:pt x="3920" y="5299"/>
                  </a:cubicBezTo>
                  <a:cubicBezTo>
                    <a:pt x="3912" y="5299"/>
                    <a:pt x="3905" y="5291"/>
                    <a:pt x="3897" y="5291"/>
                  </a:cubicBezTo>
                  <a:cubicBezTo>
                    <a:pt x="3867" y="5284"/>
                    <a:pt x="3853" y="5276"/>
                    <a:pt x="3823" y="5276"/>
                  </a:cubicBezTo>
                  <a:cubicBezTo>
                    <a:pt x="3807" y="5269"/>
                    <a:pt x="3800" y="5269"/>
                    <a:pt x="3785" y="5261"/>
                  </a:cubicBezTo>
                  <a:cubicBezTo>
                    <a:pt x="3777" y="5261"/>
                    <a:pt x="3777" y="5254"/>
                    <a:pt x="3777" y="5254"/>
                  </a:cubicBezTo>
                  <a:cubicBezTo>
                    <a:pt x="3770" y="5246"/>
                    <a:pt x="3763" y="5239"/>
                    <a:pt x="3755" y="5231"/>
                  </a:cubicBezTo>
                  <a:cubicBezTo>
                    <a:pt x="3747" y="5216"/>
                    <a:pt x="3740" y="5201"/>
                    <a:pt x="3718" y="5194"/>
                  </a:cubicBezTo>
                  <a:cubicBezTo>
                    <a:pt x="3695" y="5186"/>
                    <a:pt x="3680" y="5179"/>
                    <a:pt x="3665" y="5164"/>
                  </a:cubicBezTo>
                  <a:cubicBezTo>
                    <a:pt x="3643" y="5141"/>
                    <a:pt x="3628" y="5141"/>
                    <a:pt x="3605" y="5126"/>
                  </a:cubicBezTo>
                  <a:cubicBezTo>
                    <a:pt x="3590" y="5111"/>
                    <a:pt x="3575" y="5111"/>
                    <a:pt x="3553" y="5104"/>
                  </a:cubicBezTo>
                  <a:cubicBezTo>
                    <a:pt x="3545" y="5096"/>
                    <a:pt x="3538" y="5096"/>
                    <a:pt x="3530" y="5089"/>
                  </a:cubicBezTo>
                  <a:cubicBezTo>
                    <a:pt x="3508" y="5081"/>
                    <a:pt x="3500" y="5081"/>
                    <a:pt x="3478" y="5074"/>
                  </a:cubicBezTo>
                  <a:cubicBezTo>
                    <a:pt x="3455" y="5051"/>
                    <a:pt x="3440" y="5044"/>
                    <a:pt x="3418" y="5029"/>
                  </a:cubicBezTo>
                  <a:cubicBezTo>
                    <a:pt x="3410" y="5029"/>
                    <a:pt x="3410" y="5021"/>
                    <a:pt x="3403" y="5014"/>
                  </a:cubicBezTo>
                  <a:cubicBezTo>
                    <a:pt x="3380" y="4991"/>
                    <a:pt x="3365" y="4984"/>
                    <a:pt x="3343" y="4969"/>
                  </a:cubicBezTo>
                  <a:cubicBezTo>
                    <a:pt x="3320" y="4954"/>
                    <a:pt x="3305" y="4939"/>
                    <a:pt x="3290" y="4916"/>
                  </a:cubicBezTo>
                  <a:cubicBezTo>
                    <a:pt x="3268" y="4901"/>
                    <a:pt x="3268" y="4879"/>
                    <a:pt x="3238" y="4864"/>
                  </a:cubicBezTo>
                  <a:cubicBezTo>
                    <a:pt x="3208" y="4834"/>
                    <a:pt x="3178" y="4841"/>
                    <a:pt x="3141" y="4834"/>
                  </a:cubicBezTo>
                  <a:cubicBezTo>
                    <a:pt x="3126" y="4826"/>
                    <a:pt x="3118" y="4826"/>
                    <a:pt x="3103" y="4819"/>
                  </a:cubicBezTo>
                  <a:cubicBezTo>
                    <a:pt x="3088" y="4812"/>
                    <a:pt x="3073" y="4804"/>
                    <a:pt x="3065" y="4789"/>
                  </a:cubicBezTo>
                  <a:cubicBezTo>
                    <a:pt x="3051" y="4774"/>
                    <a:pt x="3043" y="4774"/>
                    <a:pt x="3036" y="4759"/>
                  </a:cubicBezTo>
                  <a:cubicBezTo>
                    <a:pt x="3021" y="4752"/>
                    <a:pt x="3021" y="4744"/>
                    <a:pt x="3013" y="4736"/>
                  </a:cubicBezTo>
                  <a:cubicBezTo>
                    <a:pt x="3006" y="4729"/>
                    <a:pt x="2998" y="4722"/>
                    <a:pt x="2991" y="4714"/>
                  </a:cubicBezTo>
                  <a:cubicBezTo>
                    <a:pt x="2983" y="4706"/>
                    <a:pt x="2983" y="4699"/>
                    <a:pt x="2976" y="4692"/>
                  </a:cubicBezTo>
                  <a:cubicBezTo>
                    <a:pt x="2953" y="4669"/>
                    <a:pt x="2938" y="4662"/>
                    <a:pt x="2916" y="4647"/>
                  </a:cubicBezTo>
                  <a:cubicBezTo>
                    <a:pt x="2901" y="4639"/>
                    <a:pt x="2893" y="4639"/>
                    <a:pt x="2878" y="4632"/>
                  </a:cubicBezTo>
                  <a:cubicBezTo>
                    <a:pt x="2841" y="4624"/>
                    <a:pt x="2818" y="4624"/>
                    <a:pt x="2781" y="4609"/>
                  </a:cubicBezTo>
                  <a:cubicBezTo>
                    <a:pt x="2758" y="4602"/>
                    <a:pt x="2743" y="4602"/>
                    <a:pt x="2713" y="4594"/>
                  </a:cubicBezTo>
                  <a:cubicBezTo>
                    <a:pt x="2706" y="4594"/>
                    <a:pt x="2698" y="4594"/>
                    <a:pt x="2691" y="4587"/>
                  </a:cubicBezTo>
                  <a:cubicBezTo>
                    <a:pt x="2661" y="4587"/>
                    <a:pt x="2638" y="4579"/>
                    <a:pt x="2608" y="4579"/>
                  </a:cubicBezTo>
                  <a:cubicBezTo>
                    <a:pt x="2571" y="4579"/>
                    <a:pt x="2571" y="4579"/>
                    <a:pt x="2571" y="4579"/>
                  </a:cubicBezTo>
                  <a:cubicBezTo>
                    <a:pt x="2556" y="4579"/>
                    <a:pt x="2556" y="4587"/>
                    <a:pt x="2541" y="4587"/>
                  </a:cubicBezTo>
                  <a:cubicBezTo>
                    <a:pt x="2518" y="4594"/>
                    <a:pt x="2511" y="4602"/>
                    <a:pt x="2488" y="4609"/>
                  </a:cubicBezTo>
                  <a:cubicBezTo>
                    <a:pt x="2474" y="4617"/>
                    <a:pt x="2459" y="4624"/>
                    <a:pt x="2436" y="4632"/>
                  </a:cubicBezTo>
                  <a:cubicBezTo>
                    <a:pt x="2421" y="4639"/>
                    <a:pt x="2414" y="4647"/>
                    <a:pt x="2406" y="4654"/>
                  </a:cubicBezTo>
                  <a:cubicBezTo>
                    <a:pt x="2391" y="4662"/>
                    <a:pt x="2384" y="4669"/>
                    <a:pt x="2369" y="4677"/>
                  </a:cubicBezTo>
                  <a:cubicBezTo>
                    <a:pt x="2354" y="4684"/>
                    <a:pt x="2346" y="4692"/>
                    <a:pt x="2339" y="4706"/>
                  </a:cubicBezTo>
                  <a:cubicBezTo>
                    <a:pt x="2331" y="4706"/>
                    <a:pt x="2324" y="4706"/>
                    <a:pt x="2324" y="4714"/>
                  </a:cubicBezTo>
                  <a:cubicBezTo>
                    <a:pt x="2316" y="4714"/>
                    <a:pt x="2316" y="4722"/>
                    <a:pt x="2309" y="4729"/>
                  </a:cubicBezTo>
                  <a:cubicBezTo>
                    <a:pt x="2309" y="4729"/>
                    <a:pt x="2301" y="4722"/>
                    <a:pt x="2301" y="4729"/>
                  </a:cubicBezTo>
                  <a:cubicBezTo>
                    <a:pt x="2294" y="4729"/>
                    <a:pt x="2286" y="4736"/>
                    <a:pt x="2279" y="4744"/>
                  </a:cubicBezTo>
                  <a:cubicBezTo>
                    <a:pt x="2271" y="4752"/>
                    <a:pt x="2264" y="4752"/>
                    <a:pt x="2256" y="4759"/>
                  </a:cubicBezTo>
                  <a:cubicBezTo>
                    <a:pt x="2241" y="4782"/>
                    <a:pt x="2226" y="4796"/>
                    <a:pt x="2204" y="4819"/>
                  </a:cubicBezTo>
                  <a:cubicBezTo>
                    <a:pt x="2196" y="4826"/>
                    <a:pt x="2189" y="4826"/>
                    <a:pt x="2181" y="4834"/>
                  </a:cubicBezTo>
                  <a:cubicBezTo>
                    <a:pt x="2181" y="4841"/>
                    <a:pt x="2174" y="4849"/>
                    <a:pt x="2166" y="4849"/>
                  </a:cubicBezTo>
                  <a:lnTo>
                    <a:pt x="2159" y="4849"/>
                  </a:lnTo>
                  <a:cubicBezTo>
                    <a:pt x="2151" y="4856"/>
                    <a:pt x="2151" y="4856"/>
                    <a:pt x="2144" y="4856"/>
                  </a:cubicBezTo>
                  <a:cubicBezTo>
                    <a:pt x="2129" y="4864"/>
                    <a:pt x="2114" y="4871"/>
                    <a:pt x="2099" y="4879"/>
                  </a:cubicBezTo>
                  <a:cubicBezTo>
                    <a:pt x="2091" y="4894"/>
                    <a:pt x="2084" y="4901"/>
                    <a:pt x="2076" y="4909"/>
                  </a:cubicBezTo>
                  <a:cubicBezTo>
                    <a:pt x="2047" y="4939"/>
                    <a:pt x="2031" y="4961"/>
                    <a:pt x="2001" y="4991"/>
                  </a:cubicBezTo>
                  <a:cubicBezTo>
                    <a:pt x="1987" y="5014"/>
                    <a:pt x="1971" y="5021"/>
                    <a:pt x="1949" y="5044"/>
                  </a:cubicBezTo>
                  <a:cubicBezTo>
                    <a:pt x="1941" y="5051"/>
                    <a:pt x="1941" y="5059"/>
                    <a:pt x="1934" y="5066"/>
                  </a:cubicBezTo>
                  <a:cubicBezTo>
                    <a:pt x="1934" y="5074"/>
                    <a:pt x="1927" y="5074"/>
                    <a:pt x="1927" y="5081"/>
                  </a:cubicBezTo>
                  <a:cubicBezTo>
                    <a:pt x="1927" y="5089"/>
                    <a:pt x="1927" y="5089"/>
                    <a:pt x="1919" y="5089"/>
                  </a:cubicBezTo>
                  <a:cubicBezTo>
                    <a:pt x="1911" y="5089"/>
                    <a:pt x="1911" y="5089"/>
                    <a:pt x="1911" y="5089"/>
                  </a:cubicBezTo>
                  <a:cubicBezTo>
                    <a:pt x="1897" y="5089"/>
                    <a:pt x="1889" y="5081"/>
                    <a:pt x="1882" y="5074"/>
                  </a:cubicBezTo>
                  <a:cubicBezTo>
                    <a:pt x="1867" y="5066"/>
                    <a:pt x="1867" y="5059"/>
                    <a:pt x="1859" y="5051"/>
                  </a:cubicBezTo>
                  <a:cubicBezTo>
                    <a:pt x="1852" y="5044"/>
                    <a:pt x="1837" y="5044"/>
                    <a:pt x="1837" y="5029"/>
                  </a:cubicBezTo>
                  <a:cubicBezTo>
                    <a:pt x="1837" y="5021"/>
                    <a:pt x="1844" y="5014"/>
                    <a:pt x="1844" y="4999"/>
                  </a:cubicBezTo>
                  <a:lnTo>
                    <a:pt x="1837" y="4991"/>
                  </a:lnTo>
                  <a:cubicBezTo>
                    <a:pt x="1829" y="4991"/>
                    <a:pt x="1829" y="4984"/>
                    <a:pt x="1822" y="4984"/>
                  </a:cubicBezTo>
                  <a:cubicBezTo>
                    <a:pt x="1814" y="4976"/>
                    <a:pt x="1807" y="4969"/>
                    <a:pt x="1807" y="4961"/>
                  </a:cubicBezTo>
                  <a:cubicBezTo>
                    <a:pt x="1799" y="4954"/>
                    <a:pt x="1799" y="4946"/>
                    <a:pt x="1799" y="4939"/>
                  </a:cubicBezTo>
                  <a:cubicBezTo>
                    <a:pt x="1799" y="4924"/>
                    <a:pt x="1792" y="4916"/>
                    <a:pt x="1784" y="4901"/>
                  </a:cubicBezTo>
                  <a:cubicBezTo>
                    <a:pt x="1784" y="4886"/>
                    <a:pt x="1784" y="4886"/>
                    <a:pt x="1777" y="4871"/>
                  </a:cubicBezTo>
                  <a:cubicBezTo>
                    <a:pt x="1777" y="4864"/>
                    <a:pt x="1769" y="4856"/>
                    <a:pt x="1754" y="4849"/>
                  </a:cubicBezTo>
                  <a:cubicBezTo>
                    <a:pt x="1739" y="4826"/>
                    <a:pt x="1724" y="4812"/>
                    <a:pt x="1694" y="4804"/>
                  </a:cubicBezTo>
                  <a:cubicBezTo>
                    <a:pt x="1679" y="4796"/>
                    <a:pt x="1672" y="4796"/>
                    <a:pt x="1664" y="4789"/>
                  </a:cubicBezTo>
                  <a:cubicBezTo>
                    <a:pt x="1649" y="4782"/>
                    <a:pt x="1649" y="4766"/>
                    <a:pt x="1649" y="4752"/>
                  </a:cubicBezTo>
                  <a:cubicBezTo>
                    <a:pt x="1642" y="4736"/>
                    <a:pt x="1634" y="4729"/>
                    <a:pt x="1619" y="4714"/>
                  </a:cubicBezTo>
                  <a:cubicBezTo>
                    <a:pt x="1612" y="4699"/>
                    <a:pt x="1604" y="4692"/>
                    <a:pt x="1597" y="4684"/>
                  </a:cubicBezTo>
                  <a:cubicBezTo>
                    <a:pt x="1589" y="4669"/>
                    <a:pt x="1582" y="4662"/>
                    <a:pt x="1574" y="4654"/>
                  </a:cubicBezTo>
                  <a:cubicBezTo>
                    <a:pt x="1567" y="4654"/>
                    <a:pt x="1567" y="4654"/>
                    <a:pt x="1559" y="4654"/>
                  </a:cubicBezTo>
                  <a:cubicBezTo>
                    <a:pt x="1544" y="4654"/>
                    <a:pt x="1537" y="4654"/>
                    <a:pt x="1522" y="4654"/>
                  </a:cubicBezTo>
                  <a:cubicBezTo>
                    <a:pt x="1499" y="4654"/>
                    <a:pt x="1484" y="4654"/>
                    <a:pt x="1454" y="4654"/>
                  </a:cubicBezTo>
                  <a:cubicBezTo>
                    <a:pt x="1439" y="4654"/>
                    <a:pt x="1432" y="4654"/>
                    <a:pt x="1417" y="4654"/>
                  </a:cubicBezTo>
                  <a:cubicBezTo>
                    <a:pt x="1372" y="4654"/>
                    <a:pt x="1372" y="4654"/>
                    <a:pt x="1372" y="4654"/>
                  </a:cubicBezTo>
                  <a:lnTo>
                    <a:pt x="1364" y="4654"/>
                  </a:lnTo>
                  <a:cubicBezTo>
                    <a:pt x="1312" y="4654"/>
                    <a:pt x="1312" y="4654"/>
                    <a:pt x="1312" y="4654"/>
                  </a:cubicBezTo>
                  <a:cubicBezTo>
                    <a:pt x="1297" y="4654"/>
                    <a:pt x="1289" y="4669"/>
                    <a:pt x="1282" y="4677"/>
                  </a:cubicBezTo>
                  <a:cubicBezTo>
                    <a:pt x="1267" y="4714"/>
                    <a:pt x="1252" y="4729"/>
                    <a:pt x="1229" y="4759"/>
                  </a:cubicBezTo>
                  <a:cubicBezTo>
                    <a:pt x="1222" y="4759"/>
                    <a:pt x="1215" y="4766"/>
                    <a:pt x="1207" y="4774"/>
                  </a:cubicBezTo>
                  <a:cubicBezTo>
                    <a:pt x="1192" y="4789"/>
                    <a:pt x="1177" y="4796"/>
                    <a:pt x="1170" y="4819"/>
                  </a:cubicBezTo>
                  <a:cubicBezTo>
                    <a:pt x="1162" y="4834"/>
                    <a:pt x="1162" y="4849"/>
                    <a:pt x="1155" y="4856"/>
                  </a:cubicBezTo>
                  <a:cubicBezTo>
                    <a:pt x="1140" y="4894"/>
                    <a:pt x="1140" y="4916"/>
                    <a:pt x="1125" y="4946"/>
                  </a:cubicBezTo>
                  <a:cubicBezTo>
                    <a:pt x="1117" y="4976"/>
                    <a:pt x="1110" y="4999"/>
                    <a:pt x="1102" y="5029"/>
                  </a:cubicBezTo>
                  <a:cubicBezTo>
                    <a:pt x="1102" y="5036"/>
                    <a:pt x="1102" y="5036"/>
                    <a:pt x="1102" y="5036"/>
                  </a:cubicBezTo>
                  <a:cubicBezTo>
                    <a:pt x="1102" y="5126"/>
                    <a:pt x="1102" y="5126"/>
                    <a:pt x="1102" y="5126"/>
                  </a:cubicBezTo>
                  <a:cubicBezTo>
                    <a:pt x="1102" y="5141"/>
                    <a:pt x="1095" y="5156"/>
                    <a:pt x="1102" y="5179"/>
                  </a:cubicBezTo>
                  <a:cubicBezTo>
                    <a:pt x="1110" y="5194"/>
                    <a:pt x="1125" y="5209"/>
                    <a:pt x="1147" y="5209"/>
                  </a:cubicBezTo>
                  <a:cubicBezTo>
                    <a:pt x="1170" y="5209"/>
                    <a:pt x="1185" y="5209"/>
                    <a:pt x="1199" y="5209"/>
                  </a:cubicBezTo>
                  <a:cubicBezTo>
                    <a:pt x="1222" y="5216"/>
                    <a:pt x="1229" y="5231"/>
                    <a:pt x="1252" y="5246"/>
                  </a:cubicBezTo>
                  <a:cubicBezTo>
                    <a:pt x="1275" y="5261"/>
                    <a:pt x="1289" y="5276"/>
                    <a:pt x="1312" y="5299"/>
                  </a:cubicBezTo>
                  <a:cubicBezTo>
                    <a:pt x="1327" y="5306"/>
                    <a:pt x="1335" y="5314"/>
                    <a:pt x="1342" y="5321"/>
                  </a:cubicBezTo>
                  <a:cubicBezTo>
                    <a:pt x="1364" y="5336"/>
                    <a:pt x="1379" y="5344"/>
                    <a:pt x="1387" y="5366"/>
                  </a:cubicBezTo>
                  <a:cubicBezTo>
                    <a:pt x="1394" y="5374"/>
                    <a:pt x="1402" y="5381"/>
                    <a:pt x="1409" y="5388"/>
                  </a:cubicBezTo>
                  <a:cubicBezTo>
                    <a:pt x="1417" y="5396"/>
                    <a:pt x="1417" y="5396"/>
                    <a:pt x="1424" y="5396"/>
                  </a:cubicBezTo>
                  <a:cubicBezTo>
                    <a:pt x="1424" y="5396"/>
                    <a:pt x="1424" y="5396"/>
                    <a:pt x="1432" y="5396"/>
                  </a:cubicBezTo>
                  <a:cubicBezTo>
                    <a:pt x="1447" y="5396"/>
                    <a:pt x="1454" y="5388"/>
                    <a:pt x="1469" y="5381"/>
                  </a:cubicBezTo>
                  <a:cubicBezTo>
                    <a:pt x="1484" y="5381"/>
                    <a:pt x="1492" y="5381"/>
                    <a:pt x="1499" y="5381"/>
                  </a:cubicBezTo>
                  <a:cubicBezTo>
                    <a:pt x="1522" y="5374"/>
                    <a:pt x="1537" y="5366"/>
                    <a:pt x="1559" y="5366"/>
                  </a:cubicBezTo>
                  <a:cubicBezTo>
                    <a:pt x="1582" y="5366"/>
                    <a:pt x="1597" y="5374"/>
                    <a:pt x="1612" y="5388"/>
                  </a:cubicBezTo>
                  <a:cubicBezTo>
                    <a:pt x="1619" y="5396"/>
                    <a:pt x="1627" y="5396"/>
                    <a:pt x="1634" y="5404"/>
                  </a:cubicBezTo>
                  <a:cubicBezTo>
                    <a:pt x="1642" y="5411"/>
                    <a:pt x="1642" y="5418"/>
                    <a:pt x="1649" y="5426"/>
                  </a:cubicBezTo>
                  <a:cubicBezTo>
                    <a:pt x="1664" y="5434"/>
                    <a:pt x="1664" y="5441"/>
                    <a:pt x="1672" y="5456"/>
                  </a:cubicBezTo>
                  <a:cubicBezTo>
                    <a:pt x="1679" y="5464"/>
                    <a:pt x="1679" y="5471"/>
                    <a:pt x="1687" y="5478"/>
                  </a:cubicBezTo>
                  <a:cubicBezTo>
                    <a:pt x="1687" y="5486"/>
                    <a:pt x="1687" y="5494"/>
                    <a:pt x="1694" y="5501"/>
                  </a:cubicBezTo>
                  <a:cubicBezTo>
                    <a:pt x="1709" y="5516"/>
                    <a:pt x="1717" y="5524"/>
                    <a:pt x="1732" y="5531"/>
                  </a:cubicBezTo>
                  <a:cubicBezTo>
                    <a:pt x="1754" y="5553"/>
                    <a:pt x="1769" y="5561"/>
                    <a:pt x="1792" y="5583"/>
                  </a:cubicBezTo>
                  <a:cubicBezTo>
                    <a:pt x="1814" y="5606"/>
                    <a:pt x="1814" y="5628"/>
                    <a:pt x="1837" y="5651"/>
                  </a:cubicBezTo>
                  <a:cubicBezTo>
                    <a:pt x="1844" y="5658"/>
                    <a:pt x="1844" y="5658"/>
                    <a:pt x="1852" y="5666"/>
                  </a:cubicBezTo>
                  <a:cubicBezTo>
                    <a:pt x="1874" y="5681"/>
                    <a:pt x="1882" y="5696"/>
                    <a:pt x="1897" y="5711"/>
                  </a:cubicBezTo>
                  <a:cubicBezTo>
                    <a:pt x="1919" y="5718"/>
                    <a:pt x="1927" y="5726"/>
                    <a:pt x="1941" y="5733"/>
                  </a:cubicBezTo>
                  <a:cubicBezTo>
                    <a:pt x="1971" y="5741"/>
                    <a:pt x="1987" y="5741"/>
                    <a:pt x="2009" y="5748"/>
                  </a:cubicBezTo>
                  <a:cubicBezTo>
                    <a:pt x="2024" y="5748"/>
                    <a:pt x="2031" y="5748"/>
                    <a:pt x="2047" y="5756"/>
                  </a:cubicBezTo>
                  <a:cubicBezTo>
                    <a:pt x="2054" y="5756"/>
                    <a:pt x="2069" y="5756"/>
                    <a:pt x="2069" y="5771"/>
                  </a:cubicBezTo>
                  <a:cubicBezTo>
                    <a:pt x="2069" y="5801"/>
                    <a:pt x="2069" y="5801"/>
                    <a:pt x="2069" y="5801"/>
                  </a:cubicBezTo>
                  <a:cubicBezTo>
                    <a:pt x="2069" y="5816"/>
                    <a:pt x="2061" y="5831"/>
                    <a:pt x="2076" y="5838"/>
                  </a:cubicBezTo>
                  <a:cubicBezTo>
                    <a:pt x="2084" y="5846"/>
                    <a:pt x="2099" y="5838"/>
                    <a:pt x="2106" y="5853"/>
                  </a:cubicBezTo>
                  <a:cubicBezTo>
                    <a:pt x="2099" y="5861"/>
                    <a:pt x="2099" y="5868"/>
                    <a:pt x="2091" y="5883"/>
                  </a:cubicBezTo>
                  <a:cubicBezTo>
                    <a:pt x="2084" y="5891"/>
                    <a:pt x="2084" y="5891"/>
                    <a:pt x="2076" y="5891"/>
                  </a:cubicBezTo>
                  <a:cubicBezTo>
                    <a:pt x="2069" y="5891"/>
                    <a:pt x="2061" y="5891"/>
                    <a:pt x="2054" y="5891"/>
                  </a:cubicBezTo>
                  <a:cubicBezTo>
                    <a:pt x="2039" y="5891"/>
                    <a:pt x="2031" y="5906"/>
                    <a:pt x="2017" y="5913"/>
                  </a:cubicBezTo>
                  <a:cubicBezTo>
                    <a:pt x="2009" y="5928"/>
                    <a:pt x="2001" y="5928"/>
                    <a:pt x="1994" y="5935"/>
                  </a:cubicBezTo>
                  <a:cubicBezTo>
                    <a:pt x="1987" y="5951"/>
                    <a:pt x="1987" y="5958"/>
                    <a:pt x="1979" y="5965"/>
                  </a:cubicBezTo>
                  <a:cubicBezTo>
                    <a:pt x="1971" y="5965"/>
                    <a:pt x="1964" y="5965"/>
                    <a:pt x="1957" y="5965"/>
                  </a:cubicBezTo>
                  <a:cubicBezTo>
                    <a:pt x="1941" y="5973"/>
                    <a:pt x="1941" y="5981"/>
                    <a:pt x="1927" y="5981"/>
                  </a:cubicBezTo>
                  <a:cubicBezTo>
                    <a:pt x="1911" y="5988"/>
                    <a:pt x="1904" y="5988"/>
                    <a:pt x="1889" y="5995"/>
                  </a:cubicBezTo>
                  <a:cubicBezTo>
                    <a:pt x="1882" y="6003"/>
                    <a:pt x="1882" y="6003"/>
                    <a:pt x="1874" y="6003"/>
                  </a:cubicBezTo>
                  <a:cubicBezTo>
                    <a:pt x="1859" y="6003"/>
                    <a:pt x="1859" y="5988"/>
                    <a:pt x="1852" y="5981"/>
                  </a:cubicBezTo>
                  <a:cubicBezTo>
                    <a:pt x="1852" y="5973"/>
                    <a:pt x="1844" y="5965"/>
                    <a:pt x="1829" y="5958"/>
                  </a:cubicBezTo>
                  <a:cubicBezTo>
                    <a:pt x="1807" y="5951"/>
                    <a:pt x="1792" y="5943"/>
                    <a:pt x="1769" y="5928"/>
                  </a:cubicBezTo>
                  <a:cubicBezTo>
                    <a:pt x="1754" y="5921"/>
                    <a:pt x="1739" y="5921"/>
                    <a:pt x="1724" y="5913"/>
                  </a:cubicBezTo>
                  <a:cubicBezTo>
                    <a:pt x="1717" y="5913"/>
                    <a:pt x="1709" y="5913"/>
                    <a:pt x="1709" y="5913"/>
                  </a:cubicBezTo>
                  <a:cubicBezTo>
                    <a:pt x="1694" y="5913"/>
                    <a:pt x="1687" y="5913"/>
                    <a:pt x="1672" y="5913"/>
                  </a:cubicBezTo>
                  <a:cubicBezTo>
                    <a:pt x="1657" y="5906"/>
                    <a:pt x="1657" y="5906"/>
                    <a:pt x="1642" y="5906"/>
                  </a:cubicBezTo>
                  <a:cubicBezTo>
                    <a:pt x="1627" y="5906"/>
                    <a:pt x="1619" y="5906"/>
                    <a:pt x="1604" y="5913"/>
                  </a:cubicBezTo>
                  <a:cubicBezTo>
                    <a:pt x="1597" y="5921"/>
                    <a:pt x="1589" y="5928"/>
                    <a:pt x="1582" y="5935"/>
                  </a:cubicBezTo>
                  <a:cubicBezTo>
                    <a:pt x="1582" y="5943"/>
                    <a:pt x="1582" y="5951"/>
                    <a:pt x="1574" y="5951"/>
                  </a:cubicBezTo>
                  <a:cubicBezTo>
                    <a:pt x="1567" y="5951"/>
                    <a:pt x="1559" y="5943"/>
                    <a:pt x="1559" y="5935"/>
                  </a:cubicBezTo>
                  <a:cubicBezTo>
                    <a:pt x="1559" y="5928"/>
                    <a:pt x="1567" y="5928"/>
                    <a:pt x="1567" y="5921"/>
                  </a:cubicBezTo>
                  <a:cubicBezTo>
                    <a:pt x="1574" y="5913"/>
                    <a:pt x="1574" y="5906"/>
                    <a:pt x="1582" y="5898"/>
                  </a:cubicBezTo>
                  <a:cubicBezTo>
                    <a:pt x="1582" y="5891"/>
                    <a:pt x="1589" y="5891"/>
                    <a:pt x="1589" y="5883"/>
                  </a:cubicBezTo>
                  <a:cubicBezTo>
                    <a:pt x="1589" y="5868"/>
                    <a:pt x="1574" y="5861"/>
                    <a:pt x="1567" y="5853"/>
                  </a:cubicBezTo>
                  <a:cubicBezTo>
                    <a:pt x="1552" y="5846"/>
                    <a:pt x="1544" y="5831"/>
                    <a:pt x="1537" y="5831"/>
                  </a:cubicBezTo>
                  <a:cubicBezTo>
                    <a:pt x="1522" y="5831"/>
                    <a:pt x="1514" y="5846"/>
                    <a:pt x="1499" y="5853"/>
                  </a:cubicBezTo>
                  <a:cubicBezTo>
                    <a:pt x="1492" y="5861"/>
                    <a:pt x="1484" y="5868"/>
                    <a:pt x="1484" y="5876"/>
                  </a:cubicBezTo>
                  <a:cubicBezTo>
                    <a:pt x="1469" y="5898"/>
                    <a:pt x="1454" y="5906"/>
                    <a:pt x="1447" y="5935"/>
                  </a:cubicBezTo>
                  <a:cubicBezTo>
                    <a:pt x="1447" y="5943"/>
                    <a:pt x="1439" y="5951"/>
                    <a:pt x="1439" y="5958"/>
                  </a:cubicBezTo>
                  <a:cubicBezTo>
                    <a:pt x="1432" y="5965"/>
                    <a:pt x="1432" y="5965"/>
                    <a:pt x="1424" y="5973"/>
                  </a:cubicBezTo>
                  <a:cubicBezTo>
                    <a:pt x="1417" y="5973"/>
                    <a:pt x="1417" y="5981"/>
                    <a:pt x="1402" y="5981"/>
                  </a:cubicBezTo>
                  <a:cubicBezTo>
                    <a:pt x="1387" y="5995"/>
                    <a:pt x="1379" y="5995"/>
                    <a:pt x="1357" y="6011"/>
                  </a:cubicBezTo>
                  <a:cubicBezTo>
                    <a:pt x="1349" y="6018"/>
                    <a:pt x="1349" y="6025"/>
                    <a:pt x="1335" y="6025"/>
                  </a:cubicBezTo>
                  <a:cubicBezTo>
                    <a:pt x="1327" y="6025"/>
                    <a:pt x="1319" y="6018"/>
                    <a:pt x="1305" y="6018"/>
                  </a:cubicBezTo>
                  <a:cubicBezTo>
                    <a:pt x="1297" y="6011"/>
                    <a:pt x="1297" y="6011"/>
                    <a:pt x="1289" y="6011"/>
                  </a:cubicBezTo>
                  <a:cubicBezTo>
                    <a:pt x="1282" y="6011"/>
                    <a:pt x="1282" y="6018"/>
                    <a:pt x="1282" y="6025"/>
                  </a:cubicBezTo>
                  <a:cubicBezTo>
                    <a:pt x="1275" y="6033"/>
                    <a:pt x="1275" y="6033"/>
                    <a:pt x="1275" y="6041"/>
                  </a:cubicBezTo>
                  <a:cubicBezTo>
                    <a:pt x="1267" y="6055"/>
                    <a:pt x="1267" y="6070"/>
                    <a:pt x="1259" y="6085"/>
                  </a:cubicBezTo>
                  <a:cubicBezTo>
                    <a:pt x="1259" y="6108"/>
                    <a:pt x="1259" y="6123"/>
                    <a:pt x="1252" y="6145"/>
                  </a:cubicBezTo>
                  <a:cubicBezTo>
                    <a:pt x="1252" y="6153"/>
                    <a:pt x="1252" y="6160"/>
                    <a:pt x="1252" y="6168"/>
                  </a:cubicBezTo>
                  <a:cubicBezTo>
                    <a:pt x="1252" y="6205"/>
                    <a:pt x="1252" y="6205"/>
                    <a:pt x="1252" y="6205"/>
                  </a:cubicBezTo>
                  <a:cubicBezTo>
                    <a:pt x="1252" y="6228"/>
                    <a:pt x="1267" y="6243"/>
                    <a:pt x="1267" y="6265"/>
                  </a:cubicBezTo>
                  <a:cubicBezTo>
                    <a:pt x="1267" y="6273"/>
                    <a:pt x="1267" y="6280"/>
                    <a:pt x="1259" y="6280"/>
                  </a:cubicBezTo>
                  <a:cubicBezTo>
                    <a:pt x="1259" y="6288"/>
                    <a:pt x="1252" y="6288"/>
                    <a:pt x="1245" y="6288"/>
                  </a:cubicBezTo>
                  <a:cubicBezTo>
                    <a:pt x="1229" y="6295"/>
                    <a:pt x="1222" y="6295"/>
                    <a:pt x="1207" y="6303"/>
                  </a:cubicBezTo>
                  <a:cubicBezTo>
                    <a:pt x="1170" y="6318"/>
                    <a:pt x="1147" y="6318"/>
                    <a:pt x="1117" y="6333"/>
                  </a:cubicBezTo>
                  <a:cubicBezTo>
                    <a:pt x="1102" y="6340"/>
                    <a:pt x="1087" y="6348"/>
                    <a:pt x="1080" y="6355"/>
                  </a:cubicBezTo>
                  <a:cubicBezTo>
                    <a:pt x="1072" y="6355"/>
                    <a:pt x="1065" y="6363"/>
                    <a:pt x="1057" y="6370"/>
                  </a:cubicBezTo>
                  <a:cubicBezTo>
                    <a:pt x="1050" y="6378"/>
                    <a:pt x="1050" y="6385"/>
                    <a:pt x="1050" y="6393"/>
                  </a:cubicBezTo>
                  <a:cubicBezTo>
                    <a:pt x="1042" y="6408"/>
                    <a:pt x="1035" y="6415"/>
                    <a:pt x="1027" y="6430"/>
                  </a:cubicBezTo>
                  <a:cubicBezTo>
                    <a:pt x="1027" y="6445"/>
                    <a:pt x="1020" y="6453"/>
                    <a:pt x="1012" y="6460"/>
                  </a:cubicBezTo>
                  <a:cubicBezTo>
                    <a:pt x="1012" y="6468"/>
                    <a:pt x="1005" y="6475"/>
                    <a:pt x="997" y="6475"/>
                  </a:cubicBezTo>
                  <a:cubicBezTo>
                    <a:pt x="990" y="6475"/>
                    <a:pt x="990" y="6468"/>
                    <a:pt x="982" y="6468"/>
                  </a:cubicBezTo>
                  <a:cubicBezTo>
                    <a:pt x="967" y="6460"/>
                    <a:pt x="960" y="6460"/>
                    <a:pt x="952" y="6453"/>
                  </a:cubicBezTo>
                  <a:cubicBezTo>
                    <a:pt x="945" y="6438"/>
                    <a:pt x="937" y="6430"/>
                    <a:pt x="922" y="6430"/>
                  </a:cubicBezTo>
                  <a:cubicBezTo>
                    <a:pt x="900" y="6430"/>
                    <a:pt x="885" y="6438"/>
                    <a:pt x="862" y="6438"/>
                  </a:cubicBezTo>
                  <a:cubicBezTo>
                    <a:pt x="855" y="6438"/>
                    <a:pt x="847" y="6430"/>
                    <a:pt x="840" y="6415"/>
                  </a:cubicBezTo>
                  <a:cubicBezTo>
                    <a:pt x="832" y="6408"/>
                    <a:pt x="825" y="6393"/>
                    <a:pt x="817" y="6378"/>
                  </a:cubicBezTo>
                  <a:cubicBezTo>
                    <a:pt x="802" y="6355"/>
                    <a:pt x="795" y="6340"/>
                    <a:pt x="780" y="6310"/>
                  </a:cubicBezTo>
                  <a:cubicBezTo>
                    <a:pt x="772" y="6288"/>
                    <a:pt x="780" y="6273"/>
                    <a:pt x="765" y="6250"/>
                  </a:cubicBezTo>
                  <a:cubicBezTo>
                    <a:pt x="758" y="6235"/>
                    <a:pt x="758" y="6220"/>
                    <a:pt x="758" y="6198"/>
                  </a:cubicBezTo>
                  <a:cubicBezTo>
                    <a:pt x="750" y="6190"/>
                    <a:pt x="750" y="6183"/>
                    <a:pt x="750" y="6175"/>
                  </a:cubicBezTo>
                  <a:cubicBezTo>
                    <a:pt x="750" y="6153"/>
                    <a:pt x="758" y="6145"/>
                    <a:pt x="758" y="6123"/>
                  </a:cubicBezTo>
                  <a:cubicBezTo>
                    <a:pt x="758" y="6115"/>
                    <a:pt x="772" y="6108"/>
                    <a:pt x="772" y="6100"/>
                  </a:cubicBezTo>
                  <a:cubicBezTo>
                    <a:pt x="772" y="6063"/>
                    <a:pt x="772" y="6063"/>
                    <a:pt x="772" y="6063"/>
                  </a:cubicBezTo>
                  <a:cubicBezTo>
                    <a:pt x="772" y="6055"/>
                    <a:pt x="772" y="6055"/>
                    <a:pt x="772" y="6048"/>
                  </a:cubicBezTo>
                  <a:cubicBezTo>
                    <a:pt x="780" y="6033"/>
                    <a:pt x="787" y="6025"/>
                    <a:pt x="795" y="6011"/>
                  </a:cubicBezTo>
                  <a:cubicBezTo>
                    <a:pt x="810" y="5988"/>
                    <a:pt x="817" y="5981"/>
                    <a:pt x="832" y="5958"/>
                  </a:cubicBezTo>
                  <a:cubicBezTo>
                    <a:pt x="832" y="5951"/>
                    <a:pt x="840" y="5943"/>
                    <a:pt x="847" y="5935"/>
                  </a:cubicBezTo>
                  <a:cubicBezTo>
                    <a:pt x="847" y="5928"/>
                    <a:pt x="855" y="5921"/>
                    <a:pt x="862" y="5913"/>
                  </a:cubicBezTo>
                  <a:cubicBezTo>
                    <a:pt x="862" y="5906"/>
                    <a:pt x="862" y="5898"/>
                    <a:pt x="862" y="5883"/>
                  </a:cubicBezTo>
                  <a:cubicBezTo>
                    <a:pt x="862" y="5868"/>
                    <a:pt x="862" y="5861"/>
                    <a:pt x="870" y="5846"/>
                  </a:cubicBezTo>
                  <a:cubicBezTo>
                    <a:pt x="877" y="5846"/>
                    <a:pt x="877" y="5846"/>
                    <a:pt x="877" y="5846"/>
                  </a:cubicBezTo>
                  <a:cubicBezTo>
                    <a:pt x="892" y="5853"/>
                    <a:pt x="892" y="5853"/>
                    <a:pt x="892" y="5853"/>
                  </a:cubicBezTo>
                  <a:cubicBezTo>
                    <a:pt x="907" y="5846"/>
                    <a:pt x="915" y="5831"/>
                    <a:pt x="915" y="5816"/>
                  </a:cubicBezTo>
                  <a:cubicBezTo>
                    <a:pt x="915" y="5793"/>
                    <a:pt x="915" y="5778"/>
                    <a:pt x="922" y="5756"/>
                  </a:cubicBezTo>
                  <a:cubicBezTo>
                    <a:pt x="922" y="5748"/>
                    <a:pt x="922" y="5748"/>
                    <a:pt x="922" y="5741"/>
                  </a:cubicBezTo>
                  <a:cubicBezTo>
                    <a:pt x="922" y="5718"/>
                    <a:pt x="930" y="5703"/>
                    <a:pt x="930" y="5681"/>
                  </a:cubicBezTo>
                  <a:cubicBezTo>
                    <a:pt x="930" y="5658"/>
                    <a:pt x="922" y="5651"/>
                    <a:pt x="915" y="5636"/>
                  </a:cubicBezTo>
                  <a:cubicBezTo>
                    <a:pt x="915" y="5613"/>
                    <a:pt x="915" y="5606"/>
                    <a:pt x="915" y="5591"/>
                  </a:cubicBezTo>
                  <a:cubicBezTo>
                    <a:pt x="907" y="5576"/>
                    <a:pt x="907" y="5568"/>
                    <a:pt x="907" y="5561"/>
                  </a:cubicBezTo>
                  <a:cubicBezTo>
                    <a:pt x="892" y="5538"/>
                    <a:pt x="885" y="5531"/>
                    <a:pt x="870" y="5508"/>
                  </a:cubicBezTo>
                  <a:cubicBezTo>
                    <a:pt x="862" y="5501"/>
                    <a:pt x="855" y="5494"/>
                    <a:pt x="847" y="5478"/>
                  </a:cubicBezTo>
                  <a:cubicBezTo>
                    <a:pt x="840" y="5464"/>
                    <a:pt x="840" y="5456"/>
                    <a:pt x="832" y="5448"/>
                  </a:cubicBezTo>
                  <a:cubicBezTo>
                    <a:pt x="825" y="5426"/>
                    <a:pt x="817" y="5418"/>
                    <a:pt x="810" y="5404"/>
                  </a:cubicBezTo>
                  <a:cubicBezTo>
                    <a:pt x="802" y="5396"/>
                    <a:pt x="802" y="5388"/>
                    <a:pt x="795" y="5381"/>
                  </a:cubicBezTo>
                  <a:cubicBezTo>
                    <a:pt x="787" y="5381"/>
                    <a:pt x="780" y="5374"/>
                    <a:pt x="765" y="5374"/>
                  </a:cubicBezTo>
                  <a:cubicBezTo>
                    <a:pt x="735" y="5366"/>
                    <a:pt x="712" y="5374"/>
                    <a:pt x="690" y="5359"/>
                  </a:cubicBezTo>
                  <a:cubicBezTo>
                    <a:pt x="675" y="5351"/>
                    <a:pt x="668" y="5336"/>
                    <a:pt x="660" y="5321"/>
                  </a:cubicBezTo>
                  <a:cubicBezTo>
                    <a:pt x="652" y="5306"/>
                    <a:pt x="652" y="5299"/>
                    <a:pt x="645" y="5284"/>
                  </a:cubicBezTo>
                  <a:cubicBezTo>
                    <a:pt x="638" y="5254"/>
                    <a:pt x="623" y="5231"/>
                    <a:pt x="593" y="5224"/>
                  </a:cubicBezTo>
                  <a:cubicBezTo>
                    <a:pt x="578" y="5216"/>
                    <a:pt x="570" y="5209"/>
                    <a:pt x="555" y="5201"/>
                  </a:cubicBezTo>
                  <a:cubicBezTo>
                    <a:pt x="533" y="5194"/>
                    <a:pt x="525" y="5179"/>
                    <a:pt x="525" y="5164"/>
                  </a:cubicBezTo>
                  <a:cubicBezTo>
                    <a:pt x="525" y="5149"/>
                    <a:pt x="525" y="5141"/>
                    <a:pt x="525" y="5126"/>
                  </a:cubicBezTo>
                  <a:cubicBezTo>
                    <a:pt x="518" y="5111"/>
                    <a:pt x="510" y="5096"/>
                    <a:pt x="510" y="5081"/>
                  </a:cubicBezTo>
                  <a:cubicBezTo>
                    <a:pt x="510" y="5059"/>
                    <a:pt x="518" y="5044"/>
                    <a:pt x="533" y="5029"/>
                  </a:cubicBezTo>
                  <a:cubicBezTo>
                    <a:pt x="548" y="5006"/>
                    <a:pt x="555" y="4991"/>
                    <a:pt x="570" y="4969"/>
                  </a:cubicBezTo>
                  <a:cubicBezTo>
                    <a:pt x="578" y="4946"/>
                    <a:pt x="585" y="4931"/>
                    <a:pt x="593" y="4909"/>
                  </a:cubicBezTo>
                  <a:cubicBezTo>
                    <a:pt x="593" y="4886"/>
                    <a:pt x="600" y="4879"/>
                    <a:pt x="600" y="4856"/>
                  </a:cubicBezTo>
                  <a:cubicBezTo>
                    <a:pt x="600" y="4796"/>
                    <a:pt x="585" y="4766"/>
                    <a:pt x="585" y="4714"/>
                  </a:cubicBezTo>
                  <a:cubicBezTo>
                    <a:pt x="585" y="4692"/>
                    <a:pt x="585" y="4692"/>
                    <a:pt x="585" y="4692"/>
                  </a:cubicBezTo>
                  <a:cubicBezTo>
                    <a:pt x="585" y="4669"/>
                    <a:pt x="585" y="4654"/>
                    <a:pt x="585" y="4624"/>
                  </a:cubicBezTo>
                  <a:cubicBezTo>
                    <a:pt x="585" y="4594"/>
                    <a:pt x="600" y="4579"/>
                    <a:pt x="600" y="4549"/>
                  </a:cubicBezTo>
                  <a:cubicBezTo>
                    <a:pt x="615" y="4534"/>
                    <a:pt x="630" y="4527"/>
                    <a:pt x="645" y="4519"/>
                  </a:cubicBezTo>
                  <a:cubicBezTo>
                    <a:pt x="652" y="4512"/>
                    <a:pt x="660" y="4504"/>
                    <a:pt x="668" y="4504"/>
                  </a:cubicBezTo>
                  <a:cubicBezTo>
                    <a:pt x="682" y="4504"/>
                    <a:pt x="690" y="4504"/>
                    <a:pt x="698" y="4504"/>
                  </a:cubicBezTo>
                  <a:cubicBezTo>
                    <a:pt x="705" y="4504"/>
                    <a:pt x="712" y="4497"/>
                    <a:pt x="720" y="4497"/>
                  </a:cubicBezTo>
                  <a:cubicBezTo>
                    <a:pt x="742" y="4497"/>
                    <a:pt x="758" y="4489"/>
                    <a:pt x="780" y="4489"/>
                  </a:cubicBezTo>
                  <a:cubicBezTo>
                    <a:pt x="787" y="4497"/>
                    <a:pt x="795" y="4489"/>
                    <a:pt x="810" y="4489"/>
                  </a:cubicBezTo>
                  <a:cubicBezTo>
                    <a:pt x="817" y="4489"/>
                    <a:pt x="825" y="4489"/>
                    <a:pt x="832" y="4482"/>
                  </a:cubicBezTo>
                  <a:cubicBezTo>
                    <a:pt x="840" y="4474"/>
                    <a:pt x="840" y="4467"/>
                    <a:pt x="840" y="4452"/>
                  </a:cubicBezTo>
                  <a:lnTo>
                    <a:pt x="847" y="4444"/>
                  </a:lnTo>
                  <a:cubicBezTo>
                    <a:pt x="855" y="4437"/>
                    <a:pt x="862" y="4429"/>
                    <a:pt x="870" y="4429"/>
                  </a:cubicBezTo>
                  <a:cubicBezTo>
                    <a:pt x="885" y="4422"/>
                    <a:pt x="892" y="4414"/>
                    <a:pt x="907" y="4407"/>
                  </a:cubicBezTo>
                  <a:cubicBezTo>
                    <a:pt x="915" y="4407"/>
                    <a:pt x="922" y="4407"/>
                    <a:pt x="930" y="4399"/>
                  </a:cubicBezTo>
                  <a:cubicBezTo>
                    <a:pt x="937" y="4399"/>
                    <a:pt x="937" y="4392"/>
                    <a:pt x="937" y="4377"/>
                  </a:cubicBezTo>
                  <a:cubicBezTo>
                    <a:pt x="937" y="4362"/>
                    <a:pt x="945" y="4354"/>
                    <a:pt x="952" y="4347"/>
                  </a:cubicBezTo>
                  <a:cubicBezTo>
                    <a:pt x="967" y="4324"/>
                    <a:pt x="967" y="4309"/>
                    <a:pt x="975" y="4287"/>
                  </a:cubicBezTo>
                  <a:lnTo>
                    <a:pt x="982" y="4287"/>
                  </a:lnTo>
                  <a:cubicBezTo>
                    <a:pt x="982" y="4295"/>
                    <a:pt x="982" y="4302"/>
                    <a:pt x="990" y="4302"/>
                  </a:cubicBezTo>
                  <a:cubicBezTo>
                    <a:pt x="997" y="4309"/>
                    <a:pt x="997" y="4302"/>
                    <a:pt x="1005" y="4309"/>
                  </a:cubicBezTo>
                  <a:cubicBezTo>
                    <a:pt x="1012" y="4309"/>
                    <a:pt x="1012" y="4309"/>
                    <a:pt x="1012" y="4317"/>
                  </a:cubicBezTo>
                  <a:cubicBezTo>
                    <a:pt x="1020" y="4324"/>
                    <a:pt x="1027" y="4324"/>
                    <a:pt x="1035" y="4339"/>
                  </a:cubicBezTo>
                  <a:cubicBezTo>
                    <a:pt x="1035" y="4354"/>
                    <a:pt x="1035" y="4362"/>
                    <a:pt x="1042" y="4377"/>
                  </a:cubicBezTo>
                  <a:cubicBezTo>
                    <a:pt x="1057" y="4369"/>
                    <a:pt x="1057" y="4369"/>
                    <a:pt x="1072" y="4369"/>
                  </a:cubicBezTo>
                  <a:cubicBezTo>
                    <a:pt x="1087" y="4362"/>
                    <a:pt x="1095" y="4362"/>
                    <a:pt x="1110" y="4362"/>
                  </a:cubicBezTo>
                  <a:cubicBezTo>
                    <a:pt x="1110" y="4347"/>
                    <a:pt x="1117" y="4339"/>
                    <a:pt x="1117" y="4317"/>
                  </a:cubicBezTo>
                  <a:cubicBezTo>
                    <a:pt x="1117" y="4317"/>
                    <a:pt x="1117" y="4317"/>
                    <a:pt x="1117" y="4309"/>
                  </a:cubicBezTo>
                  <a:cubicBezTo>
                    <a:pt x="1117" y="4302"/>
                    <a:pt x="1117" y="4302"/>
                    <a:pt x="1117" y="4295"/>
                  </a:cubicBezTo>
                  <a:cubicBezTo>
                    <a:pt x="1117" y="4287"/>
                    <a:pt x="1117" y="4279"/>
                    <a:pt x="1125" y="4272"/>
                  </a:cubicBezTo>
                  <a:cubicBezTo>
                    <a:pt x="1125" y="4265"/>
                    <a:pt x="1132" y="4265"/>
                    <a:pt x="1132" y="4265"/>
                  </a:cubicBezTo>
                  <a:cubicBezTo>
                    <a:pt x="1147" y="4249"/>
                    <a:pt x="1147" y="4235"/>
                    <a:pt x="1162" y="4219"/>
                  </a:cubicBezTo>
                  <a:cubicBezTo>
                    <a:pt x="1177" y="4205"/>
                    <a:pt x="1177" y="4189"/>
                    <a:pt x="1192" y="4175"/>
                  </a:cubicBezTo>
                  <a:cubicBezTo>
                    <a:pt x="1199" y="4159"/>
                    <a:pt x="1207" y="4152"/>
                    <a:pt x="1215" y="4130"/>
                  </a:cubicBezTo>
                  <a:cubicBezTo>
                    <a:pt x="1215" y="4130"/>
                    <a:pt x="1215" y="4122"/>
                    <a:pt x="1222" y="4115"/>
                  </a:cubicBezTo>
                  <a:cubicBezTo>
                    <a:pt x="1222" y="4115"/>
                    <a:pt x="1222" y="4115"/>
                    <a:pt x="1229" y="4115"/>
                  </a:cubicBezTo>
                  <a:cubicBezTo>
                    <a:pt x="1237" y="4100"/>
                    <a:pt x="1252" y="4092"/>
                    <a:pt x="1275" y="4085"/>
                  </a:cubicBezTo>
                  <a:cubicBezTo>
                    <a:pt x="1282" y="4085"/>
                    <a:pt x="1289" y="4077"/>
                    <a:pt x="1297" y="4077"/>
                  </a:cubicBezTo>
                  <a:cubicBezTo>
                    <a:pt x="1312" y="4062"/>
                    <a:pt x="1327" y="4055"/>
                    <a:pt x="1342" y="4040"/>
                  </a:cubicBezTo>
                  <a:cubicBezTo>
                    <a:pt x="1349" y="4032"/>
                    <a:pt x="1357" y="4025"/>
                    <a:pt x="1364" y="4010"/>
                  </a:cubicBezTo>
                  <a:cubicBezTo>
                    <a:pt x="1372" y="4002"/>
                    <a:pt x="1372" y="4002"/>
                    <a:pt x="1372" y="3995"/>
                  </a:cubicBezTo>
                  <a:cubicBezTo>
                    <a:pt x="1372" y="3972"/>
                    <a:pt x="1357" y="3972"/>
                    <a:pt x="1349" y="3950"/>
                  </a:cubicBezTo>
                  <a:cubicBezTo>
                    <a:pt x="1342" y="3935"/>
                    <a:pt x="1335" y="3927"/>
                    <a:pt x="1327" y="3905"/>
                  </a:cubicBezTo>
                  <a:cubicBezTo>
                    <a:pt x="1319" y="3897"/>
                    <a:pt x="1312" y="3897"/>
                    <a:pt x="1305" y="3890"/>
                  </a:cubicBezTo>
                  <a:cubicBezTo>
                    <a:pt x="1297" y="3882"/>
                    <a:pt x="1297" y="3875"/>
                    <a:pt x="1297" y="3867"/>
                  </a:cubicBezTo>
                  <a:cubicBezTo>
                    <a:pt x="1289" y="3852"/>
                    <a:pt x="1282" y="3837"/>
                    <a:pt x="1275" y="3822"/>
                  </a:cubicBezTo>
                  <a:cubicBezTo>
                    <a:pt x="1259" y="3800"/>
                    <a:pt x="1245" y="3785"/>
                    <a:pt x="1222" y="3762"/>
                  </a:cubicBezTo>
                  <a:cubicBezTo>
                    <a:pt x="1215" y="3755"/>
                    <a:pt x="1207" y="3755"/>
                    <a:pt x="1199" y="3747"/>
                  </a:cubicBezTo>
                  <a:cubicBezTo>
                    <a:pt x="1192" y="3732"/>
                    <a:pt x="1177" y="3725"/>
                    <a:pt x="1170" y="3710"/>
                  </a:cubicBezTo>
                  <a:cubicBezTo>
                    <a:pt x="1170" y="3710"/>
                    <a:pt x="1162" y="3702"/>
                    <a:pt x="1162" y="3695"/>
                  </a:cubicBezTo>
                  <a:cubicBezTo>
                    <a:pt x="1155" y="3680"/>
                    <a:pt x="1147" y="3665"/>
                    <a:pt x="1140" y="3650"/>
                  </a:cubicBezTo>
                  <a:cubicBezTo>
                    <a:pt x="1170" y="3553"/>
                    <a:pt x="1170" y="3553"/>
                    <a:pt x="1170" y="3553"/>
                  </a:cubicBezTo>
                  <a:cubicBezTo>
                    <a:pt x="1170" y="3515"/>
                    <a:pt x="1170" y="3515"/>
                    <a:pt x="1170" y="3515"/>
                  </a:cubicBezTo>
                  <a:cubicBezTo>
                    <a:pt x="1170" y="3500"/>
                    <a:pt x="1170" y="3500"/>
                    <a:pt x="1170" y="3500"/>
                  </a:cubicBezTo>
                  <a:lnTo>
                    <a:pt x="1170" y="3500"/>
                  </a:lnTo>
                  <a:cubicBezTo>
                    <a:pt x="1199" y="3500"/>
                    <a:pt x="1199" y="3500"/>
                    <a:pt x="1199" y="3500"/>
                  </a:cubicBezTo>
                  <a:cubicBezTo>
                    <a:pt x="1215" y="3500"/>
                    <a:pt x="1215" y="3500"/>
                    <a:pt x="1215" y="3500"/>
                  </a:cubicBezTo>
                  <a:cubicBezTo>
                    <a:pt x="1229" y="3500"/>
                    <a:pt x="1237" y="3493"/>
                    <a:pt x="1245" y="3493"/>
                  </a:cubicBezTo>
                  <a:cubicBezTo>
                    <a:pt x="1267" y="3493"/>
                    <a:pt x="1282" y="3493"/>
                    <a:pt x="1289" y="3477"/>
                  </a:cubicBezTo>
                  <a:cubicBezTo>
                    <a:pt x="1297" y="3463"/>
                    <a:pt x="1305" y="3448"/>
                    <a:pt x="1312" y="3433"/>
                  </a:cubicBezTo>
                  <a:cubicBezTo>
                    <a:pt x="1319" y="3433"/>
                    <a:pt x="1319" y="3433"/>
                    <a:pt x="1327" y="3433"/>
                  </a:cubicBezTo>
                  <a:cubicBezTo>
                    <a:pt x="1342" y="3440"/>
                    <a:pt x="1342" y="3455"/>
                    <a:pt x="1357" y="3463"/>
                  </a:cubicBezTo>
                  <a:cubicBezTo>
                    <a:pt x="1372" y="3470"/>
                    <a:pt x="1387" y="3470"/>
                    <a:pt x="1394" y="3485"/>
                  </a:cubicBezTo>
                  <a:cubicBezTo>
                    <a:pt x="1402" y="3493"/>
                    <a:pt x="1402" y="3493"/>
                    <a:pt x="1402" y="3500"/>
                  </a:cubicBezTo>
                  <a:cubicBezTo>
                    <a:pt x="1417" y="3523"/>
                    <a:pt x="1424" y="3545"/>
                    <a:pt x="1447" y="3553"/>
                  </a:cubicBezTo>
                  <a:cubicBezTo>
                    <a:pt x="1462" y="3553"/>
                    <a:pt x="1477" y="3553"/>
                    <a:pt x="1492" y="3560"/>
                  </a:cubicBezTo>
                  <a:lnTo>
                    <a:pt x="1499" y="3567"/>
                  </a:lnTo>
                  <a:cubicBezTo>
                    <a:pt x="1499" y="3575"/>
                    <a:pt x="1499" y="3575"/>
                    <a:pt x="1499" y="3575"/>
                  </a:cubicBezTo>
                  <a:cubicBezTo>
                    <a:pt x="1492" y="3583"/>
                    <a:pt x="1484" y="3583"/>
                    <a:pt x="1484" y="3590"/>
                  </a:cubicBezTo>
                  <a:cubicBezTo>
                    <a:pt x="1484" y="3597"/>
                    <a:pt x="1492" y="3597"/>
                    <a:pt x="1499" y="3605"/>
                  </a:cubicBezTo>
                  <a:cubicBezTo>
                    <a:pt x="1514" y="3613"/>
                    <a:pt x="1522" y="3613"/>
                    <a:pt x="1529" y="3613"/>
                  </a:cubicBezTo>
                  <a:cubicBezTo>
                    <a:pt x="1544" y="3613"/>
                    <a:pt x="1559" y="3620"/>
                    <a:pt x="1567" y="3627"/>
                  </a:cubicBezTo>
                  <a:cubicBezTo>
                    <a:pt x="1582" y="3635"/>
                    <a:pt x="1597" y="3642"/>
                    <a:pt x="1612" y="3650"/>
                  </a:cubicBezTo>
                  <a:cubicBezTo>
                    <a:pt x="1627" y="3650"/>
                    <a:pt x="1634" y="3650"/>
                    <a:pt x="1642" y="3657"/>
                  </a:cubicBezTo>
                  <a:cubicBezTo>
                    <a:pt x="1642" y="3665"/>
                    <a:pt x="1649" y="3665"/>
                    <a:pt x="1649" y="3672"/>
                  </a:cubicBezTo>
                  <a:cubicBezTo>
                    <a:pt x="1649" y="3702"/>
                    <a:pt x="1649" y="3702"/>
                    <a:pt x="1649" y="3702"/>
                  </a:cubicBezTo>
                  <a:cubicBezTo>
                    <a:pt x="1664" y="3702"/>
                    <a:pt x="1664" y="3702"/>
                    <a:pt x="1664" y="3702"/>
                  </a:cubicBezTo>
                  <a:cubicBezTo>
                    <a:pt x="1694" y="3702"/>
                    <a:pt x="1702" y="3695"/>
                    <a:pt x="1724" y="3687"/>
                  </a:cubicBezTo>
                  <a:cubicBezTo>
                    <a:pt x="1747" y="3687"/>
                    <a:pt x="1762" y="3687"/>
                    <a:pt x="1784" y="3687"/>
                  </a:cubicBezTo>
                  <a:cubicBezTo>
                    <a:pt x="1807" y="3680"/>
                    <a:pt x="1822" y="3672"/>
                    <a:pt x="1844" y="3657"/>
                  </a:cubicBezTo>
                  <a:cubicBezTo>
                    <a:pt x="1859" y="3657"/>
                    <a:pt x="1867" y="3657"/>
                    <a:pt x="1882" y="3650"/>
                  </a:cubicBezTo>
                  <a:cubicBezTo>
                    <a:pt x="1889" y="3650"/>
                    <a:pt x="1889" y="3642"/>
                    <a:pt x="1897" y="3642"/>
                  </a:cubicBezTo>
                  <a:cubicBezTo>
                    <a:pt x="1911" y="3642"/>
                    <a:pt x="1927" y="3650"/>
                    <a:pt x="1927" y="3665"/>
                  </a:cubicBezTo>
                  <a:cubicBezTo>
                    <a:pt x="1927" y="3672"/>
                    <a:pt x="1919" y="3672"/>
                    <a:pt x="1919" y="3680"/>
                  </a:cubicBezTo>
                  <a:cubicBezTo>
                    <a:pt x="1919" y="3687"/>
                    <a:pt x="1919" y="3687"/>
                    <a:pt x="1927" y="3695"/>
                  </a:cubicBezTo>
                  <a:cubicBezTo>
                    <a:pt x="1934" y="3710"/>
                    <a:pt x="1941" y="3710"/>
                    <a:pt x="1957" y="3717"/>
                  </a:cubicBezTo>
                  <a:cubicBezTo>
                    <a:pt x="1971" y="3732"/>
                    <a:pt x="1979" y="3740"/>
                    <a:pt x="2001" y="3747"/>
                  </a:cubicBezTo>
                  <a:cubicBezTo>
                    <a:pt x="2017" y="3762"/>
                    <a:pt x="2031" y="3770"/>
                    <a:pt x="2054" y="3770"/>
                  </a:cubicBezTo>
                  <a:cubicBezTo>
                    <a:pt x="2069" y="3777"/>
                    <a:pt x="2076" y="3785"/>
                    <a:pt x="2091" y="3785"/>
                  </a:cubicBezTo>
                  <a:cubicBezTo>
                    <a:pt x="2114" y="3785"/>
                    <a:pt x="2129" y="3777"/>
                    <a:pt x="2151" y="3770"/>
                  </a:cubicBezTo>
                  <a:cubicBezTo>
                    <a:pt x="2159" y="3770"/>
                    <a:pt x="2166" y="3762"/>
                    <a:pt x="2174" y="3762"/>
                  </a:cubicBezTo>
                  <a:cubicBezTo>
                    <a:pt x="2181" y="3755"/>
                    <a:pt x="2189" y="3747"/>
                    <a:pt x="2196" y="3740"/>
                  </a:cubicBezTo>
                  <a:cubicBezTo>
                    <a:pt x="2204" y="3740"/>
                    <a:pt x="2204" y="3732"/>
                    <a:pt x="2211" y="3725"/>
                  </a:cubicBezTo>
                  <a:cubicBezTo>
                    <a:pt x="2219" y="3725"/>
                    <a:pt x="2226" y="3717"/>
                    <a:pt x="2234" y="3710"/>
                  </a:cubicBezTo>
                  <a:cubicBezTo>
                    <a:pt x="2241" y="3702"/>
                    <a:pt x="2241" y="3702"/>
                    <a:pt x="2249" y="3695"/>
                  </a:cubicBezTo>
                  <a:cubicBezTo>
                    <a:pt x="2264" y="3687"/>
                    <a:pt x="2264" y="3680"/>
                    <a:pt x="2271" y="3672"/>
                  </a:cubicBezTo>
                  <a:cubicBezTo>
                    <a:pt x="2301" y="3635"/>
                    <a:pt x="2316" y="3613"/>
                    <a:pt x="2346" y="3575"/>
                  </a:cubicBezTo>
                  <a:cubicBezTo>
                    <a:pt x="2354" y="3567"/>
                    <a:pt x="2354" y="3560"/>
                    <a:pt x="2361" y="3553"/>
                  </a:cubicBezTo>
                  <a:cubicBezTo>
                    <a:pt x="2369" y="3545"/>
                    <a:pt x="2376" y="3545"/>
                    <a:pt x="2384" y="3530"/>
                  </a:cubicBezTo>
                  <a:cubicBezTo>
                    <a:pt x="2391" y="3515"/>
                    <a:pt x="2391" y="3507"/>
                    <a:pt x="2391" y="3485"/>
                  </a:cubicBezTo>
                  <a:lnTo>
                    <a:pt x="2399" y="3477"/>
                  </a:lnTo>
                  <a:cubicBezTo>
                    <a:pt x="2399" y="3425"/>
                    <a:pt x="2399" y="3425"/>
                    <a:pt x="2399" y="3425"/>
                  </a:cubicBezTo>
                  <a:cubicBezTo>
                    <a:pt x="2399" y="3418"/>
                    <a:pt x="2399" y="3410"/>
                    <a:pt x="2399" y="3403"/>
                  </a:cubicBezTo>
                  <a:cubicBezTo>
                    <a:pt x="2399" y="3365"/>
                    <a:pt x="2391" y="3343"/>
                    <a:pt x="2376" y="3305"/>
                  </a:cubicBezTo>
                  <a:lnTo>
                    <a:pt x="2376" y="3298"/>
                  </a:lnTo>
                  <a:cubicBezTo>
                    <a:pt x="2369" y="3275"/>
                    <a:pt x="2361" y="3268"/>
                    <a:pt x="2346" y="3253"/>
                  </a:cubicBezTo>
                  <a:cubicBezTo>
                    <a:pt x="2346" y="3245"/>
                    <a:pt x="2339" y="3238"/>
                    <a:pt x="2331" y="3230"/>
                  </a:cubicBezTo>
                  <a:cubicBezTo>
                    <a:pt x="2331" y="3223"/>
                    <a:pt x="2324" y="3215"/>
                    <a:pt x="2324" y="3208"/>
                  </a:cubicBezTo>
                  <a:cubicBezTo>
                    <a:pt x="2316" y="3200"/>
                    <a:pt x="2316" y="3193"/>
                    <a:pt x="2316" y="3185"/>
                  </a:cubicBezTo>
                  <a:cubicBezTo>
                    <a:pt x="2316" y="3178"/>
                    <a:pt x="2324" y="3170"/>
                    <a:pt x="2324" y="3155"/>
                  </a:cubicBezTo>
                  <a:cubicBezTo>
                    <a:pt x="2331" y="3148"/>
                    <a:pt x="2331" y="3140"/>
                    <a:pt x="2339" y="3125"/>
                  </a:cubicBezTo>
                  <a:cubicBezTo>
                    <a:pt x="2339" y="3118"/>
                    <a:pt x="2346" y="3110"/>
                    <a:pt x="2346" y="3103"/>
                  </a:cubicBezTo>
                  <a:cubicBezTo>
                    <a:pt x="2346" y="3088"/>
                    <a:pt x="2346" y="3080"/>
                    <a:pt x="2339" y="3066"/>
                  </a:cubicBezTo>
                  <a:cubicBezTo>
                    <a:pt x="2331" y="3050"/>
                    <a:pt x="2324" y="3043"/>
                    <a:pt x="2316" y="3028"/>
                  </a:cubicBezTo>
                  <a:cubicBezTo>
                    <a:pt x="2316" y="3020"/>
                    <a:pt x="2316" y="3013"/>
                    <a:pt x="2309" y="3006"/>
                  </a:cubicBezTo>
                  <a:cubicBezTo>
                    <a:pt x="2309" y="2983"/>
                    <a:pt x="2301" y="2968"/>
                    <a:pt x="2301" y="2953"/>
                  </a:cubicBezTo>
                  <a:cubicBezTo>
                    <a:pt x="2294" y="2930"/>
                    <a:pt x="2294" y="2923"/>
                    <a:pt x="2286" y="2908"/>
                  </a:cubicBezTo>
                  <a:cubicBezTo>
                    <a:pt x="2286" y="2901"/>
                    <a:pt x="2279" y="2901"/>
                    <a:pt x="2279" y="2893"/>
                  </a:cubicBezTo>
                  <a:cubicBezTo>
                    <a:pt x="2279" y="2878"/>
                    <a:pt x="2279" y="2871"/>
                    <a:pt x="2286" y="2855"/>
                  </a:cubicBezTo>
                  <a:cubicBezTo>
                    <a:pt x="2286" y="2848"/>
                    <a:pt x="2286" y="2848"/>
                    <a:pt x="2294" y="2841"/>
                  </a:cubicBezTo>
                  <a:cubicBezTo>
                    <a:pt x="2294" y="2833"/>
                    <a:pt x="2294" y="2833"/>
                    <a:pt x="2301" y="2833"/>
                  </a:cubicBezTo>
                  <a:cubicBezTo>
                    <a:pt x="2309" y="2818"/>
                    <a:pt x="2316" y="2811"/>
                    <a:pt x="2331" y="2796"/>
                  </a:cubicBezTo>
                  <a:cubicBezTo>
                    <a:pt x="2331" y="2788"/>
                    <a:pt x="2339" y="2788"/>
                    <a:pt x="2339" y="2781"/>
                  </a:cubicBezTo>
                  <a:cubicBezTo>
                    <a:pt x="2339" y="2773"/>
                    <a:pt x="2339" y="2773"/>
                    <a:pt x="2339" y="2766"/>
                  </a:cubicBezTo>
                  <a:cubicBezTo>
                    <a:pt x="2339" y="2758"/>
                    <a:pt x="2346" y="2758"/>
                    <a:pt x="2354" y="2751"/>
                  </a:cubicBezTo>
                  <a:cubicBezTo>
                    <a:pt x="2361" y="2743"/>
                    <a:pt x="2369" y="2736"/>
                    <a:pt x="2376" y="2728"/>
                  </a:cubicBezTo>
                  <a:cubicBezTo>
                    <a:pt x="2391" y="2721"/>
                    <a:pt x="2406" y="2721"/>
                    <a:pt x="2421" y="2713"/>
                  </a:cubicBezTo>
                  <a:cubicBezTo>
                    <a:pt x="2436" y="2713"/>
                    <a:pt x="2451" y="2706"/>
                    <a:pt x="2466" y="2706"/>
                  </a:cubicBezTo>
                  <a:cubicBezTo>
                    <a:pt x="2474" y="2698"/>
                    <a:pt x="2481" y="2698"/>
                    <a:pt x="2481" y="2691"/>
                  </a:cubicBezTo>
                  <a:cubicBezTo>
                    <a:pt x="2488" y="2683"/>
                    <a:pt x="2496" y="2676"/>
                    <a:pt x="2504" y="2676"/>
                  </a:cubicBezTo>
                  <a:cubicBezTo>
                    <a:pt x="2511" y="2676"/>
                    <a:pt x="2518" y="2676"/>
                    <a:pt x="2526" y="2676"/>
                  </a:cubicBezTo>
                  <a:cubicBezTo>
                    <a:pt x="2534" y="2676"/>
                    <a:pt x="2541" y="2668"/>
                    <a:pt x="2541" y="2668"/>
                  </a:cubicBezTo>
                  <a:cubicBezTo>
                    <a:pt x="2556" y="2653"/>
                    <a:pt x="2571" y="2646"/>
                    <a:pt x="2578" y="2638"/>
                  </a:cubicBezTo>
                  <a:cubicBezTo>
                    <a:pt x="2601" y="2616"/>
                    <a:pt x="2608" y="2601"/>
                    <a:pt x="2616" y="2571"/>
                  </a:cubicBezTo>
                  <a:cubicBezTo>
                    <a:pt x="2623" y="2541"/>
                    <a:pt x="2631" y="2526"/>
                    <a:pt x="2646" y="2496"/>
                  </a:cubicBezTo>
                  <a:cubicBezTo>
                    <a:pt x="2646" y="2481"/>
                    <a:pt x="2653" y="2473"/>
                    <a:pt x="2653" y="2451"/>
                  </a:cubicBezTo>
                  <a:cubicBezTo>
                    <a:pt x="2653" y="2406"/>
                    <a:pt x="2653" y="2376"/>
                    <a:pt x="2653" y="2331"/>
                  </a:cubicBezTo>
                  <a:cubicBezTo>
                    <a:pt x="2653" y="2286"/>
                    <a:pt x="2653" y="2264"/>
                    <a:pt x="2653" y="2226"/>
                  </a:cubicBezTo>
                  <a:cubicBezTo>
                    <a:pt x="2653" y="2181"/>
                    <a:pt x="2661" y="2166"/>
                    <a:pt x="2661" y="2121"/>
                  </a:cubicBezTo>
                  <a:cubicBezTo>
                    <a:pt x="2661" y="2084"/>
                    <a:pt x="2661" y="2061"/>
                    <a:pt x="2653" y="2024"/>
                  </a:cubicBezTo>
                  <a:cubicBezTo>
                    <a:pt x="2653" y="2009"/>
                    <a:pt x="2646" y="2001"/>
                    <a:pt x="2646" y="1986"/>
                  </a:cubicBezTo>
                  <a:cubicBezTo>
                    <a:pt x="2646" y="1979"/>
                    <a:pt x="2646" y="1971"/>
                    <a:pt x="2646" y="1964"/>
                  </a:cubicBezTo>
                  <a:cubicBezTo>
                    <a:pt x="2646" y="1956"/>
                    <a:pt x="2638" y="1956"/>
                    <a:pt x="2638" y="1949"/>
                  </a:cubicBezTo>
                  <a:cubicBezTo>
                    <a:pt x="2638" y="1941"/>
                    <a:pt x="2646" y="1941"/>
                    <a:pt x="2646" y="1941"/>
                  </a:cubicBezTo>
                  <a:cubicBezTo>
                    <a:pt x="2653" y="1934"/>
                    <a:pt x="2661" y="1934"/>
                    <a:pt x="2661" y="1934"/>
                  </a:cubicBezTo>
                  <a:cubicBezTo>
                    <a:pt x="2676" y="1926"/>
                    <a:pt x="2683" y="1919"/>
                    <a:pt x="2691" y="1904"/>
                  </a:cubicBezTo>
                  <a:cubicBezTo>
                    <a:pt x="2698" y="1881"/>
                    <a:pt x="2706" y="1866"/>
                    <a:pt x="2713" y="1844"/>
                  </a:cubicBezTo>
                  <a:cubicBezTo>
                    <a:pt x="2721" y="1829"/>
                    <a:pt x="2728" y="1821"/>
                    <a:pt x="2736" y="1807"/>
                  </a:cubicBezTo>
                  <a:cubicBezTo>
                    <a:pt x="2736" y="1799"/>
                    <a:pt x="2743" y="1791"/>
                    <a:pt x="2743" y="1784"/>
                  </a:cubicBezTo>
                  <a:cubicBezTo>
                    <a:pt x="2758" y="1761"/>
                    <a:pt x="2758" y="1747"/>
                    <a:pt x="2766" y="1724"/>
                  </a:cubicBezTo>
                  <a:cubicBezTo>
                    <a:pt x="2766" y="1701"/>
                    <a:pt x="2766" y="1687"/>
                    <a:pt x="2773" y="1672"/>
                  </a:cubicBezTo>
                  <a:cubicBezTo>
                    <a:pt x="2773" y="1642"/>
                    <a:pt x="2781" y="1627"/>
                    <a:pt x="2781" y="1604"/>
                  </a:cubicBezTo>
                  <a:cubicBezTo>
                    <a:pt x="2781" y="1589"/>
                    <a:pt x="2781" y="1582"/>
                    <a:pt x="2781" y="1567"/>
                  </a:cubicBezTo>
                  <a:cubicBezTo>
                    <a:pt x="2781" y="1559"/>
                    <a:pt x="2796" y="1552"/>
                    <a:pt x="2796" y="1537"/>
                  </a:cubicBezTo>
                  <a:cubicBezTo>
                    <a:pt x="2803" y="1514"/>
                    <a:pt x="2803" y="1499"/>
                    <a:pt x="2803" y="1477"/>
                  </a:cubicBezTo>
                  <a:cubicBezTo>
                    <a:pt x="2803" y="1364"/>
                    <a:pt x="2788" y="1304"/>
                    <a:pt x="2773" y="1192"/>
                  </a:cubicBezTo>
                  <a:cubicBezTo>
                    <a:pt x="2766" y="1162"/>
                    <a:pt x="2758" y="1139"/>
                    <a:pt x="2758" y="1109"/>
                  </a:cubicBezTo>
                  <a:cubicBezTo>
                    <a:pt x="2758" y="1102"/>
                    <a:pt x="2751" y="1095"/>
                    <a:pt x="2751" y="1095"/>
                  </a:cubicBezTo>
                  <a:cubicBezTo>
                    <a:pt x="2751" y="1072"/>
                    <a:pt x="2751" y="1065"/>
                    <a:pt x="2743" y="1049"/>
                  </a:cubicBezTo>
                  <a:cubicBezTo>
                    <a:pt x="2743" y="1042"/>
                    <a:pt x="2736" y="1042"/>
                    <a:pt x="2736" y="1035"/>
                  </a:cubicBezTo>
                  <a:cubicBezTo>
                    <a:pt x="2728" y="1012"/>
                    <a:pt x="2728" y="990"/>
                    <a:pt x="2721" y="960"/>
                  </a:cubicBezTo>
                  <a:cubicBezTo>
                    <a:pt x="2713" y="945"/>
                    <a:pt x="2713" y="937"/>
                    <a:pt x="2706" y="922"/>
                  </a:cubicBezTo>
                  <a:cubicBezTo>
                    <a:pt x="2698" y="892"/>
                    <a:pt x="2698" y="877"/>
                    <a:pt x="2691" y="847"/>
                  </a:cubicBezTo>
                  <a:cubicBezTo>
                    <a:pt x="2683" y="825"/>
                    <a:pt x="2683" y="810"/>
                    <a:pt x="2676" y="795"/>
                  </a:cubicBezTo>
                  <a:cubicBezTo>
                    <a:pt x="2668" y="787"/>
                    <a:pt x="2668" y="780"/>
                    <a:pt x="2661" y="772"/>
                  </a:cubicBezTo>
                  <a:cubicBezTo>
                    <a:pt x="2646" y="742"/>
                    <a:pt x="2631" y="720"/>
                    <a:pt x="2616" y="690"/>
                  </a:cubicBezTo>
                  <a:cubicBezTo>
                    <a:pt x="2601" y="652"/>
                    <a:pt x="2601" y="637"/>
                    <a:pt x="2586" y="600"/>
                  </a:cubicBezTo>
                  <a:cubicBezTo>
                    <a:pt x="2578" y="592"/>
                    <a:pt x="2578" y="585"/>
                    <a:pt x="2571" y="570"/>
                  </a:cubicBezTo>
                  <a:cubicBezTo>
                    <a:pt x="2564" y="548"/>
                    <a:pt x="2556" y="540"/>
                    <a:pt x="2556" y="518"/>
                  </a:cubicBezTo>
                  <a:cubicBezTo>
                    <a:pt x="2556" y="495"/>
                    <a:pt x="2556" y="488"/>
                    <a:pt x="2564" y="465"/>
                  </a:cubicBezTo>
                  <a:cubicBezTo>
                    <a:pt x="2571" y="458"/>
                    <a:pt x="2578" y="450"/>
                    <a:pt x="2578" y="443"/>
                  </a:cubicBezTo>
                  <a:cubicBezTo>
                    <a:pt x="2586" y="443"/>
                    <a:pt x="2586" y="435"/>
                    <a:pt x="2586" y="435"/>
                  </a:cubicBezTo>
                  <a:cubicBezTo>
                    <a:pt x="2594" y="428"/>
                    <a:pt x="2601" y="420"/>
                    <a:pt x="2601" y="413"/>
                  </a:cubicBezTo>
                  <a:cubicBezTo>
                    <a:pt x="2608" y="405"/>
                    <a:pt x="2608" y="398"/>
                    <a:pt x="2608" y="383"/>
                  </a:cubicBezTo>
                  <a:cubicBezTo>
                    <a:pt x="2608" y="375"/>
                    <a:pt x="2601" y="368"/>
                    <a:pt x="2601" y="360"/>
                  </a:cubicBezTo>
                  <a:cubicBezTo>
                    <a:pt x="2601" y="353"/>
                    <a:pt x="2608" y="345"/>
                    <a:pt x="2616" y="338"/>
                  </a:cubicBezTo>
                  <a:cubicBezTo>
                    <a:pt x="2631" y="330"/>
                    <a:pt x="2638" y="323"/>
                    <a:pt x="2646" y="308"/>
                  </a:cubicBezTo>
                  <a:cubicBezTo>
                    <a:pt x="2653" y="293"/>
                    <a:pt x="2661" y="285"/>
                    <a:pt x="2661" y="263"/>
                  </a:cubicBezTo>
                  <a:cubicBezTo>
                    <a:pt x="2661" y="248"/>
                    <a:pt x="2653" y="248"/>
                    <a:pt x="2646" y="233"/>
                  </a:cubicBezTo>
                  <a:cubicBezTo>
                    <a:pt x="2646" y="225"/>
                    <a:pt x="2646" y="218"/>
                    <a:pt x="2646" y="203"/>
                  </a:cubicBezTo>
                  <a:cubicBezTo>
                    <a:pt x="2638" y="188"/>
                    <a:pt x="2638" y="180"/>
                    <a:pt x="2638" y="158"/>
                  </a:cubicBezTo>
                  <a:cubicBezTo>
                    <a:pt x="2638" y="120"/>
                    <a:pt x="2638" y="120"/>
                    <a:pt x="2638" y="120"/>
                  </a:cubicBezTo>
                  <a:cubicBezTo>
                    <a:pt x="2646" y="128"/>
                    <a:pt x="2646" y="135"/>
                    <a:pt x="2653" y="135"/>
                  </a:cubicBezTo>
                  <a:cubicBezTo>
                    <a:pt x="2653" y="143"/>
                    <a:pt x="2661" y="135"/>
                    <a:pt x="2661" y="143"/>
                  </a:cubicBezTo>
                  <a:cubicBezTo>
                    <a:pt x="2668" y="150"/>
                    <a:pt x="2676" y="158"/>
                    <a:pt x="2683" y="165"/>
                  </a:cubicBezTo>
                  <a:cubicBezTo>
                    <a:pt x="2691" y="188"/>
                    <a:pt x="2706" y="203"/>
                    <a:pt x="2728" y="203"/>
                  </a:cubicBezTo>
                  <a:cubicBezTo>
                    <a:pt x="2743" y="203"/>
                    <a:pt x="2743" y="188"/>
                    <a:pt x="2758" y="180"/>
                  </a:cubicBezTo>
                  <a:cubicBezTo>
                    <a:pt x="2758" y="180"/>
                    <a:pt x="2758" y="173"/>
                    <a:pt x="2766" y="173"/>
                  </a:cubicBezTo>
                  <a:cubicBezTo>
                    <a:pt x="2766" y="173"/>
                    <a:pt x="2773" y="180"/>
                    <a:pt x="2773" y="188"/>
                  </a:cubicBezTo>
                  <a:cubicBezTo>
                    <a:pt x="2781" y="188"/>
                    <a:pt x="2788" y="188"/>
                    <a:pt x="2803" y="188"/>
                  </a:cubicBezTo>
                  <a:cubicBezTo>
                    <a:pt x="2818" y="188"/>
                    <a:pt x="2826" y="180"/>
                    <a:pt x="2841" y="173"/>
                  </a:cubicBezTo>
                  <a:cubicBezTo>
                    <a:pt x="2848" y="165"/>
                    <a:pt x="2856" y="165"/>
                    <a:pt x="2871" y="158"/>
                  </a:cubicBezTo>
                  <a:cubicBezTo>
                    <a:pt x="2893" y="135"/>
                    <a:pt x="2893" y="113"/>
                    <a:pt x="2901" y="90"/>
                  </a:cubicBezTo>
                  <a:cubicBezTo>
                    <a:pt x="2908" y="75"/>
                    <a:pt x="2916" y="68"/>
                    <a:pt x="2916" y="53"/>
                  </a:cubicBezTo>
                  <a:cubicBezTo>
                    <a:pt x="2923" y="38"/>
                    <a:pt x="2923" y="23"/>
                    <a:pt x="2938" y="23"/>
                  </a:cubicBezTo>
                  <a:cubicBezTo>
                    <a:pt x="2953" y="15"/>
                    <a:pt x="2961" y="15"/>
                    <a:pt x="2968" y="15"/>
                  </a:cubicBezTo>
                  <a:cubicBezTo>
                    <a:pt x="2983" y="8"/>
                    <a:pt x="2991" y="0"/>
                    <a:pt x="2998" y="15"/>
                  </a:cubicBezTo>
                  <a:cubicBezTo>
                    <a:pt x="3013" y="30"/>
                    <a:pt x="3006" y="45"/>
                    <a:pt x="3013" y="60"/>
                  </a:cubicBezTo>
                  <a:cubicBezTo>
                    <a:pt x="3021" y="68"/>
                    <a:pt x="3028" y="75"/>
                    <a:pt x="3043" y="75"/>
                  </a:cubicBezTo>
                  <a:cubicBezTo>
                    <a:pt x="3065" y="90"/>
                    <a:pt x="3065" y="113"/>
                    <a:pt x="3073" y="135"/>
                  </a:cubicBezTo>
                  <a:cubicBezTo>
                    <a:pt x="3073" y="150"/>
                    <a:pt x="3081" y="158"/>
                    <a:pt x="3088" y="173"/>
                  </a:cubicBezTo>
                  <a:cubicBezTo>
                    <a:pt x="3096" y="188"/>
                    <a:pt x="3103" y="195"/>
                    <a:pt x="3118" y="203"/>
                  </a:cubicBezTo>
                  <a:cubicBezTo>
                    <a:pt x="3133" y="210"/>
                    <a:pt x="3141" y="218"/>
                    <a:pt x="3148" y="225"/>
                  </a:cubicBezTo>
                  <a:cubicBezTo>
                    <a:pt x="3163" y="233"/>
                    <a:pt x="3171" y="240"/>
                    <a:pt x="3178" y="248"/>
                  </a:cubicBezTo>
                  <a:cubicBezTo>
                    <a:pt x="3186" y="263"/>
                    <a:pt x="3200" y="263"/>
                    <a:pt x="3216" y="278"/>
                  </a:cubicBezTo>
                  <a:cubicBezTo>
                    <a:pt x="3223" y="285"/>
                    <a:pt x="3230" y="293"/>
                    <a:pt x="3238" y="300"/>
                  </a:cubicBezTo>
                  <a:cubicBezTo>
                    <a:pt x="3260" y="315"/>
                    <a:pt x="3276" y="338"/>
                    <a:pt x="3290" y="360"/>
                  </a:cubicBezTo>
                  <a:cubicBezTo>
                    <a:pt x="3313" y="383"/>
                    <a:pt x="3313" y="398"/>
                    <a:pt x="3328" y="420"/>
                  </a:cubicBezTo>
                  <a:cubicBezTo>
                    <a:pt x="3343" y="450"/>
                    <a:pt x="3358" y="458"/>
                    <a:pt x="3373" y="480"/>
                  </a:cubicBezTo>
                  <a:cubicBezTo>
                    <a:pt x="3388" y="502"/>
                    <a:pt x="3395" y="518"/>
                    <a:pt x="3410" y="532"/>
                  </a:cubicBezTo>
                  <a:cubicBezTo>
                    <a:pt x="3418" y="540"/>
                    <a:pt x="3425" y="540"/>
                    <a:pt x="3433" y="548"/>
                  </a:cubicBezTo>
                  <a:cubicBezTo>
                    <a:pt x="3455" y="570"/>
                    <a:pt x="3470" y="585"/>
                    <a:pt x="3485" y="608"/>
                  </a:cubicBezTo>
                  <a:cubicBezTo>
                    <a:pt x="3493" y="622"/>
                    <a:pt x="3500" y="630"/>
                    <a:pt x="3508" y="637"/>
                  </a:cubicBezTo>
                  <a:cubicBezTo>
                    <a:pt x="3523" y="652"/>
                    <a:pt x="3523" y="660"/>
                    <a:pt x="3538" y="675"/>
                  </a:cubicBezTo>
                  <a:cubicBezTo>
                    <a:pt x="3553" y="697"/>
                    <a:pt x="3560" y="712"/>
                    <a:pt x="3583" y="727"/>
                  </a:cubicBezTo>
                  <a:cubicBezTo>
                    <a:pt x="3598" y="742"/>
                    <a:pt x="3605" y="757"/>
                    <a:pt x="3620" y="772"/>
                  </a:cubicBezTo>
                  <a:cubicBezTo>
                    <a:pt x="3635" y="787"/>
                    <a:pt x="3643" y="795"/>
                    <a:pt x="3650" y="817"/>
                  </a:cubicBezTo>
                  <a:cubicBezTo>
                    <a:pt x="3658" y="825"/>
                    <a:pt x="3658" y="832"/>
                    <a:pt x="3658" y="840"/>
                  </a:cubicBezTo>
                  <a:cubicBezTo>
                    <a:pt x="3658" y="855"/>
                    <a:pt x="3673" y="855"/>
                    <a:pt x="3673" y="862"/>
                  </a:cubicBezTo>
                  <a:cubicBezTo>
                    <a:pt x="3680" y="885"/>
                    <a:pt x="3688" y="892"/>
                    <a:pt x="3695" y="907"/>
                  </a:cubicBezTo>
                  <a:cubicBezTo>
                    <a:pt x="3710" y="945"/>
                    <a:pt x="3710" y="967"/>
                    <a:pt x="3733" y="997"/>
                  </a:cubicBezTo>
                  <a:cubicBezTo>
                    <a:pt x="3740" y="1005"/>
                    <a:pt x="3747" y="1012"/>
                    <a:pt x="3763" y="1027"/>
                  </a:cubicBezTo>
                  <a:cubicBezTo>
                    <a:pt x="3777" y="1049"/>
                    <a:pt x="3785" y="1065"/>
                    <a:pt x="3800" y="1087"/>
                  </a:cubicBezTo>
                  <a:cubicBezTo>
                    <a:pt x="3807" y="1095"/>
                    <a:pt x="3807" y="1102"/>
                    <a:pt x="3815" y="1109"/>
                  </a:cubicBezTo>
                  <a:cubicBezTo>
                    <a:pt x="3815" y="1117"/>
                    <a:pt x="3823" y="1117"/>
                    <a:pt x="3823" y="1125"/>
                  </a:cubicBezTo>
                  <a:cubicBezTo>
                    <a:pt x="3830" y="1132"/>
                    <a:pt x="3837" y="1139"/>
                    <a:pt x="3837" y="1147"/>
                  </a:cubicBezTo>
                  <a:cubicBezTo>
                    <a:pt x="3853" y="1177"/>
                    <a:pt x="3875" y="1192"/>
                    <a:pt x="3890" y="1222"/>
                  </a:cubicBezTo>
                  <a:cubicBezTo>
                    <a:pt x="3897" y="1229"/>
                    <a:pt x="3905" y="1237"/>
                    <a:pt x="3905" y="1252"/>
                  </a:cubicBezTo>
                  <a:cubicBezTo>
                    <a:pt x="3920" y="1252"/>
                    <a:pt x="3920" y="1267"/>
                    <a:pt x="3927" y="1274"/>
                  </a:cubicBezTo>
                  <a:cubicBezTo>
                    <a:pt x="3942" y="1289"/>
                    <a:pt x="3957" y="1297"/>
                    <a:pt x="3965" y="1312"/>
                  </a:cubicBezTo>
                  <a:cubicBezTo>
                    <a:pt x="3987" y="1342"/>
                    <a:pt x="3995" y="1357"/>
                    <a:pt x="4017" y="1372"/>
                  </a:cubicBezTo>
                  <a:cubicBezTo>
                    <a:pt x="4032" y="1387"/>
                    <a:pt x="4047" y="1387"/>
                    <a:pt x="4062" y="1402"/>
                  </a:cubicBezTo>
                  <a:cubicBezTo>
                    <a:pt x="4062" y="1402"/>
                    <a:pt x="4062" y="1409"/>
                    <a:pt x="4070" y="1417"/>
                  </a:cubicBezTo>
                  <a:cubicBezTo>
                    <a:pt x="4077" y="1424"/>
                    <a:pt x="4085" y="1432"/>
                    <a:pt x="4100" y="1447"/>
                  </a:cubicBezTo>
                  <a:cubicBezTo>
                    <a:pt x="4107" y="1454"/>
                    <a:pt x="4107" y="1462"/>
                    <a:pt x="4115" y="1462"/>
                  </a:cubicBezTo>
                  <a:cubicBezTo>
                    <a:pt x="4122" y="1477"/>
                    <a:pt x="4130" y="1484"/>
                    <a:pt x="4137" y="1492"/>
                  </a:cubicBezTo>
                  <a:cubicBezTo>
                    <a:pt x="4152" y="1514"/>
                    <a:pt x="4160" y="1529"/>
                    <a:pt x="4167" y="1544"/>
                  </a:cubicBezTo>
                  <a:cubicBezTo>
                    <a:pt x="4175" y="1559"/>
                    <a:pt x="4182" y="1559"/>
                    <a:pt x="4197" y="1567"/>
                  </a:cubicBezTo>
                  <a:cubicBezTo>
                    <a:pt x="4212" y="1582"/>
                    <a:pt x="4220" y="1582"/>
                    <a:pt x="4235" y="1597"/>
                  </a:cubicBezTo>
                  <a:cubicBezTo>
                    <a:pt x="4242" y="1604"/>
                    <a:pt x="4242" y="1612"/>
                    <a:pt x="4250" y="1612"/>
                  </a:cubicBezTo>
                  <a:cubicBezTo>
                    <a:pt x="4280" y="1634"/>
                    <a:pt x="4295" y="1649"/>
                    <a:pt x="4324" y="1664"/>
                  </a:cubicBezTo>
                  <a:cubicBezTo>
                    <a:pt x="4332" y="1672"/>
                    <a:pt x="4340" y="1679"/>
                    <a:pt x="4347" y="1679"/>
                  </a:cubicBezTo>
                  <a:cubicBezTo>
                    <a:pt x="4362" y="1687"/>
                    <a:pt x="4362" y="1694"/>
                    <a:pt x="4377" y="1694"/>
                  </a:cubicBezTo>
                  <a:cubicBezTo>
                    <a:pt x="4392" y="1709"/>
                    <a:pt x="4407" y="1717"/>
                    <a:pt x="4415" y="1724"/>
                  </a:cubicBezTo>
                  <a:cubicBezTo>
                    <a:pt x="4430" y="1731"/>
                    <a:pt x="4437" y="1739"/>
                    <a:pt x="4452" y="1754"/>
                  </a:cubicBezTo>
                  <a:cubicBezTo>
                    <a:pt x="4452" y="1754"/>
                    <a:pt x="4459" y="1754"/>
                    <a:pt x="4459" y="1761"/>
                  </a:cubicBezTo>
                  <a:cubicBezTo>
                    <a:pt x="4467" y="1769"/>
                    <a:pt x="4467" y="1769"/>
                    <a:pt x="4475" y="1777"/>
                  </a:cubicBezTo>
                  <a:cubicBezTo>
                    <a:pt x="4489" y="1784"/>
                    <a:pt x="4497" y="1791"/>
                    <a:pt x="4512" y="1807"/>
                  </a:cubicBezTo>
                  <a:cubicBezTo>
                    <a:pt x="4527" y="1821"/>
                    <a:pt x="4535" y="1829"/>
                    <a:pt x="4549" y="1837"/>
                  </a:cubicBezTo>
                  <a:cubicBezTo>
                    <a:pt x="4564" y="1844"/>
                    <a:pt x="4572" y="1851"/>
                    <a:pt x="4579" y="1859"/>
                  </a:cubicBezTo>
                  <a:cubicBezTo>
                    <a:pt x="4587" y="1859"/>
                    <a:pt x="4602" y="1866"/>
                    <a:pt x="4609" y="1874"/>
                  </a:cubicBezTo>
                  <a:cubicBezTo>
                    <a:pt x="4617" y="1889"/>
                    <a:pt x="4617" y="1896"/>
                    <a:pt x="4624" y="1911"/>
                  </a:cubicBezTo>
                  <a:cubicBezTo>
                    <a:pt x="4632" y="1919"/>
                    <a:pt x="4639" y="1926"/>
                    <a:pt x="4647" y="1934"/>
                  </a:cubicBezTo>
                  <a:cubicBezTo>
                    <a:pt x="4654" y="1949"/>
                    <a:pt x="4654" y="1956"/>
                    <a:pt x="4669" y="1964"/>
                  </a:cubicBezTo>
                  <a:cubicBezTo>
                    <a:pt x="4684" y="1979"/>
                    <a:pt x="4692" y="1979"/>
                    <a:pt x="4714" y="1986"/>
                  </a:cubicBezTo>
                  <a:cubicBezTo>
                    <a:pt x="4722" y="1994"/>
                    <a:pt x="4729" y="2001"/>
                    <a:pt x="4744" y="2009"/>
                  </a:cubicBezTo>
                  <a:cubicBezTo>
                    <a:pt x="4759" y="2009"/>
                    <a:pt x="4767" y="2016"/>
                    <a:pt x="4774" y="2016"/>
                  </a:cubicBezTo>
                  <a:cubicBezTo>
                    <a:pt x="4812" y="2039"/>
                    <a:pt x="4834" y="2054"/>
                    <a:pt x="4872" y="2069"/>
                  </a:cubicBezTo>
                  <a:cubicBezTo>
                    <a:pt x="4894" y="2091"/>
                    <a:pt x="4917" y="2099"/>
                    <a:pt x="4947" y="2114"/>
                  </a:cubicBezTo>
                  <a:cubicBezTo>
                    <a:pt x="4962" y="2121"/>
                    <a:pt x="4969" y="2129"/>
                    <a:pt x="4984" y="2129"/>
                  </a:cubicBezTo>
                  <a:cubicBezTo>
                    <a:pt x="4999" y="2136"/>
                    <a:pt x="5007" y="2136"/>
                    <a:pt x="5022" y="2136"/>
                  </a:cubicBezTo>
                  <a:cubicBezTo>
                    <a:pt x="5052" y="2144"/>
                    <a:pt x="5066" y="2159"/>
                    <a:pt x="5096" y="2174"/>
                  </a:cubicBezTo>
                  <a:cubicBezTo>
                    <a:pt x="5082" y="2166"/>
                    <a:pt x="5066" y="2159"/>
                    <a:pt x="5052" y="2159"/>
                  </a:cubicBezTo>
                  <a:cubicBezTo>
                    <a:pt x="5029" y="2159"/>
                    <a:pt x="5014" y="2159"/>
                    <a:pt x="4999" y="2151"/>
                  </a:cubicBezTo>
                  <a:cubicBezTo>
                    <a:pt x="4992" y="2151"/>
                    <a:pt x="4984" y="2144"/>
                    <a:pt x="4977" y="2144"/>
                  </a:cubicBezTo>
                  <a:cubicBezTo>
                    <a:pt x="4969" y="2144"/>
                    <a:pt x="4969" y="2144"/>
                    <a:pt x="4962" y="2144"/>
                  </a:cubicBezTo>
                  <a:cubicBezTo>
                    <a:pt x="4962" y="2159"/>
                    <a:pt x="4962" y="2166"/>
                    <a:pt x="4962" y="2174"/>
                  </a:cubicBezTo>
                  <a:cubicBezTo>
                    <a:pt x="4969" y="2196"/>
                    <a:pt x="4992" y="2211"/>
                    <a:pt x="5007" y="2226"/>
                  </a:cubicBezTo>
                  <a:cubicBezTo>
                    <a:pt x="5014" y="2234"/>
                    <a:pt x="5022" y="2241"/>
                    <a:pt x="5029" y="2248"/>
                  </a:cubicBezTo>
                  <a:cubicBezTo>
                    <a:pt x="5052" y="2271"/>
                    <a:pt x="5082" y="2286"/>
                    <a:pt x="5112" y="2286"/>
                  </a:cubicBezTo>
                  <a:cubicBezTo>
                    <a:pt x="5134" y="2286"/>
                    <a:pt x="5134" y="2271"/>
                    <a:pt x="5149" y="2271"/>
                  </a:cubicBezTo>
                  <a:cubicBezTo>
                    <a:pt x="5164" y="2271"/>
                    <a:pt x="5164" y="2278"/>
                    <a:pt x="5179" y="2286"/>
                  </a:cubicBezTo>
                  <a:cubicBezTo>
                    <a:pt x="5194" y="2286"/>
                    <a:pt x="5201" y="2286"/>
                    <a:pt x="5216" y="2294"/>
                  </a:cubicBezTo>
                  <a:cubicBezTo>
                    <a:pt x="5224" y="2294"/>
                    <a:pt x="5231" y="2294"/>
                    <a:pt x="5239" y="2294"/>
                  </a:cubicBezTo>
                  <a:cubicBezTo>
                    <a:pt x="5261" y="2294"/>
                    <a:pt x="5291" y="2286"/>
                    <a:pt x="5291" y="2264"/>
                  </a:cubicBezTo>
                  <a:cubicBezTo>
                    <a:pt x="5291" y="2248"/>
                    <a:pt x="5276" y="2241"/>
                    <a:pt x="5261" y="2234"/>
                  </a:cubicBezTo>
                  <a:cubicBezTo>
                    <a:pt x="5239" y="2219"/>
                    <a:pt x="5224" y="2211"/>
                    <a:pt x="5194" y="2204"/>
                  </a:cubicBezTo>
                  <a:cubicBezTo>
                    <a:pt x="5171" y="2196"/>
                    <a:pt x="5156" y="2196"/>
                    <a:pt x="5134" y="2189"/>
                  </a:cubicBezTo>
                  <a:cubicBezTo>
                    <a:pt x="5119" y="2181"/>
                    <a:pt x="5119" y="2174"/>
                    <a:pt x="5104" y="2166"/>
                  </a:cubicBezTo>
                  <a:cubicBezTo>
                    <a:pt x="5156" y="2174"/>
                    <a:pt x="5186" y="2189"/>
                    <a:pt x="5239" y="2204"/>
                  </a:cubicBezTo>
                  <a:cubicBezTo>
                    <a:pt x="5261" y="2219"/>
                    <a:pt x="5276" y="2219"/>
                    <a:pt x="5299" y="2234"/>
                  </a:cubicBezTo>
                  <a:cubicBezTo>
                    <a:pt x="5359" y="2241"/>
                    <a:pt x="5396" y="2241"/>
                    <a:pt x="5456" y="2256"/>
                  </a:cubicBezTo>
                  <a:cubicBezTo>
                    <a:pt x="5479" y="2264"/>
                    <a:pt x="5494" y="2264"/>
                    <a:pt x="5516" y="2278"/>
                  </a:cubicBezTo>
                  <a:cubicBezTo>
                    <a:pt x="5516" y="2286"/>
                    <a:pt x="5516" y="2294"/>
                    <a:pt x="5516" y="2294"/>
                  </a:cubicBezTo>
                  <a:cubicBezTo>
                    <a:pt x="5494" y="2301"/>
                    <a:pt x="5486" y="2301"/>
                    <a:pt x="5464" y="2316"/>
                  </a:cubicBezTo>
                  <a:cubicBezTo>
                    <a:pt x="5449" y="2324"/>
                    <a:pt x="5434" y="2331"/>
                    <a:pt x="5434" y="2354"/>
                  </a:cubicBezTo>
                  <a:cubicBezTo>
                    <a:pt x="5434" y="2376"/>
                    <a:pt x="5441" y="2384"/>
                    <a:pt x="5449" y="2406"/>
                  </a:cubicBezTo>
                  <a:cubicBezTo>
                    <a:pt x="5449" y="2413"/>
                    <a:pt x="5449" y="2428"/>
                    <a:pt x="5464" y="2428"/>
                  </a:cubicBezTo>
                  <a:cubicBezTo>
                    <a:pt x="5471" y="2428"/>
                    <a:pt x="5479" y="2421"/>
                    <a:pt x="5486" y="2421"/>
                  </a:cubicBezTo>
                  <a:cubicBezTo>
                    <a:pt x="5501" y="2413"/>
                    <a:pt x="5516" y="2406"/>
                    <a:pt x="5524" y="2391"/>
                  </a:cubicBezTo>
                  <a:cubicBezTo>
                    <a:pt x="5539" y="2376"/>
                    <a:pt x="5539" y="2354"/>
                    <a:pt x="5539" y="2331"/>
                  </a:cubicBezTo>
                  <a:cubicBezTo>
                    <a:pt x="5546" y="2308"/>
                    <a:pt x="5546" y="2301"/>
                    <a:pt x="5546" y="2278"/>
                  </a:cubicBezTo>
                  <a:cubicBezTo>
                    <a:pt x="5569" y="2286"/>
                    <a:pt x="5583" y="2278"/>
                    <a:pt x="5606" y="2278"/>
                  </a:cubicBezTo>
                  <a:cubicBezTo>
                    <a:pt x="5614" y="2308"/>
                    <a:pt x="5629" y="2324"/>
                    <a:pt x="5629" y="2354"/>
                  </a:cubicBezTo>
                  <a:cubicBezTo>
                    <a:pt x="5629" y="2361"/>
                    <a:pt x="5629" y="2368"/>
                    <a:pt x="5629" y="2368"/>
                  </a:cubicBezTo>
                  <a:cubicBezTo>
                    <a:pt x="5629" y="2384"/>
                    <a:pt x="5644" y="2391"/>
                    <a:pt x="5644" y="2406"/>
                  </a:cubicBezTo>
                  <a:cubicBezTo>
                    <a:pt x="5651" y="2428"/>
                    <a:pt x="5659" y="2436"/>
                    <a:pt x="5666" y="2458"/>
                  </a:cubicBezTo>
                  <a:cubicBezTo>
                    <a:pt x="5689" y="2488"/>
                    <a:pt x="5711" y="2503"/>
                    <a:pt x="5748" y="2526"/>
                  </a:cubicBezTo>
                  <a:cubicBezTo>
                    <a:pt x="5764" y="2526"/>
                    <a:pt x="5771" y="2533"/>
                    <a:pt x="5786" y="2533"/>
                  </a:cubicBezTo>
                  <a:cubicBezTo>
                    <a:pt x="5831" y="2548"/>
                    <a:pt x="5861" y="2556"/>
                    <a:pt x="5913" y="2556"/>
                  </a:cubicBezTo>
                  <a:cubicBezTo>
                    <a:pt x="5936" y="2556"/>
                    <a:pt x="5951" y="2563"/>
                    <a:pt x="5973" y="2563"/>
                  </a:cubicBezTo>
                  <a:cubicBezTo>
                    <a:pt x="6048" y="2563"/>
                    <a:pt x="6048" y="2563"/>
                    <a:pt x="6048" y="2563"/>
                  </a:cubicBezTo>
                  <a:cubicBezTo>
                    <a:pt x="6093" y="2563"/>
                    <a:pt x="6116" y="2563"/>
                    <a:pt x="6161" y="2556"/>
                  </a:cubicBezTo>
                  <a:cubicBezTo>
                    <a:pt x="6191" y="2556"/>
                    <a:pt x="6206" y="2556"/>
                    <a:pt x="6228" y="2548"/>
                  </a:cubicBezTo>
                  <a:cubicBezTo>
                    <a:pt x="6251" y="2541"/>
                    <a:pt x="6258" y="2526"/>
                    <a:pt x="6273" y="2511"/>
                  </a:cubicBezTo>
                  <a:cubicBezTo>
                    <a:pt x="6318" y="2488"/>
                    <a:pt x="6341" y="2473"/>
                    <a:pt x="6371" y="2436"/>
                  </a:cubicBezTo>
                  <a:cubicBezTo>
                    <a:pt x="6385" y="2421"/>
                    <a:pt x="6385" y="2413"/>
                    <a:pt x="6401" y="2398"/>
                  </a:cubicBezTo>
                  <a:cubicBezTo>
                    <a:pt x="6408" y="2391"/>
                    <a:pt x="6415" y="2384"/>
                    <a:pt x="6423" y="2376"/>
                  </a:cubicBezTo>
                  <a:cubicBezTo>
                    <a:pt x="6438" y="2346"/>
                    <a:pt x="6445" y="2324"/>
                    <a:pt x="6468" y="2301"/>
                  </a:cubicBezTo>
                  <a:cubicBezTo>
                    <a:pt x="6498" y="2271"/>
                    <a:pt x="6528" y="2264"/>
                    <a:pt x="6558" y="2241"/>
                  </a:cubicBezTo>
                  <a:cubicBezTo>
                    <a:pt x="6580" y="2211"/>
                    <a:pt x="6603" y="2204"/>
                    <a:pt x="6625" y="2181"/>
                  </a:cubicBezTo>
                  <a:cubicBezTo>
                    <a:pt x="6648" y="2159"/>
                    <a:pt x="6663" y="2144"/>
                    <a:pt x="6693" y="2129"/>
                  </a:cubicBezTo>
                  <a:cubicBezTo>
                    <a:pt x="6730" y="2106"/>
                    <a:pt x="6723" y="2061"/>
                    <a:pt x="6745" y="2016"/>
                  </a:cubicBezTo>
                  <a:cubicBezTo>
                    <a:pt x="6768" y="1964"/>
                    <a:pt x="6805" y="1956"/>
                    <a:pt x="6835" y="1904"/>
                  </a:cubicBezTo>
                  <a:cubicBezTo>
                    <a:pt x="6835" y="1904"/>
                    <a:pt x="6843" y="1904"/>
                    <a:pt x="6850" y="1904"/>
                  </a:cubicBezTo>
                  <a:cubicBezTo>
                    <a:pt x="6858" y="1919"/>
                    <a:pt x="6850" y="1934"/>
                    <a:pt x="6858" y="1956"/>
                  </a:cubicBezTo>
                  <a:cubicBezTo>
                    <a:pt x="6858" y="1971"/>
                    <a:pt x="6865" y="1979"/>
                    <a:pt x="6865" y="1994"/>
                  </a:cubicBezTo>
                  <a:cubicBezTo>
                    <a:pt x="6865" y="2054"/>
                    <a:pt x="6865" y="2054"/>
                    <a:pt x="6865" y="2054"/>
                  </a:cubicBezTo>
                  <a:cubicBezTo>
                    <a:pt x="6865" y="2061"/>
                    <a:pt x="6865" y="2061"/>
                    <a:pt x="6865" y="2069"/>
                  </a:cubicBezTo>
                  <a:cubicBezTo>
                    <a:pt x="6858" y="2106"/>
                    <a:pt x="6843" y="2121"/>
                    <a:pt x="6828" y="2159"/>
                  </a:cubicBezTo>
                  <a:cubicBezTo>
                    <a:pt x="6820" y="2166"/>
                    <a:pt x="6813" y="2181"/>
                    <a:pt x="6805" y="2196"/>
                  </a:cubicBezTo>
                  <a:cubicBezTo>
                    <a:pt x="6798" y="2204"/>
                    <a:pt x="6790" y="2204"/>
                    <a:pt x="6783" y="2211"/>
                  </a:cubicBezTo>
                  <a:cubicBezTo>
                    <a:pt x="6745" y="2241"/>
                    <a:pt x="6760" y="2278"/>
                    <a:pt x="6753" y="2324"/>
                  </a:cubicBezTo>
                  <a:cubicBezTo>
                    <a:pt x="6745" y="2338"/>
                    <a:pt x="6738" y="2346"/>
                    <a:pt x="6730" y="2361"/>
                  </a:cubicBezTo>
                  <a:cubicBezTo>
                    <a:pt x="6715" y="2391"/>
                    <a:pt x="6693" y="2406"/>
                    <a:pt x="6678" y="2436"/>
                  </a:cubicBezTo>
                  <a:cubicBezTo>
                    <a:pt x="6670" y="2451"/>
                    <a:pt x="6670" y="2458"/>
                    <a:pt x="6663" y="2473"/>
                  </a:cubicBezTo>
                  <a:cubicBezTo>
                    <a:pt x="6633" y="2526"/>
                    <a:pt x="6603" y="2541"/>
                    <a:pt x="6580" y="2601"/>
                  </a:cubicBezTo>
                  <a:cubicBezTo>
                    <a:pt x="6573" y="2616"/>
                    <a:pt x="6580" y="2638"/>
                    <a:pt x="6580" y="2661"/>
                  </a:cubicBezTo>
                  <a:cubicBezTo>
                    <a:pt x="6580" y="2683"/>
                    <a:pt x="6573" y="2698"/>
                    <a:pt x="6565" y="2721"/>
                  </a:cubicBezTo>
                  <a:cubicBezTo>
                    <a:pt x="6558" y="2736"/>
                    <a:pt x="6543" y="2743"/>
                    <a:pt x="6543" y="2758"/>
                  </a:cubicBezTo>
                  <a:cubicBezTo>
                    <a:pt x="6543" y="2803"/>
                    <a:pt x="6558" y="2833"/>
                    <a:pt x="6573" y="2871"/>
                  </a:cubicBezTo>
                  <a:cubicBezTo>
                    <a:pt x="6580" y="2893"/>
                    <a:pt x="6580" y="2908"/>
                    <a:pt x="6588" y="2923"/>
                  </a:cubicBezTo>
                  <a:cubicBezTo>
                    <a:pt x="6603" y="2946"/>
                    <a:pt x="6610" y="2960"/>
                    <a:pt x="6625" y="2983"/>
                  </a:cubicBezTo>
                  <a:cubicBezTo>
                    <a:pt x="6640" y="3006"/>
                    <a:pt x="6655" y="3006"/>
                    <a:pt x="6678" y="3020"/>
                  </a:cubicBezTo>
                  <a:cubicBezTo>
                    <a:pt x="6693" y="3028"/>
                    <a:pt x="6700" y="3050"/>
                    <a:pt x="6700" y="3066"/>
                  </a:cubicBezTo>
                  <a:cubicBezTo>
                    <a:pt x="6708" y="3088"/>
                    <a:pt x="6715" y="3103"/>
                    <a:pt x="6723" y="3133"/>
                  </a:cubicBezTo>
                  <a:cubicBezTo>
                    <a:pt x="6723" y="3148"/>
                    <a:pt x="6723" y="3163"/>
                    <a:pt x="6730" y="3178"/>
                  </a:cubicBezTo>
                  <a:cubicBezTo>
                    <a:pt x="6745" y="3215"/>
                    <a:pt x="6753" y="3230"/>
                    <a:pt x="6760" y="3268"/>
                  </a:cubicBezTo>
                  <a:cubicBezTo>
                    <a:pt x="6768" y="3313"/>
                    <a:pt x="6768" y="3343"/>
                    <a:pt x="6783" y="3380"/>
                  </a:cubicBezTo>
                  <a:close/>
                  <a:moveTo>
                    <a:pt x="1957" y="113"/>
                  </a:moveTo>
                  <a:lnTo>
                    <a:pt x="1957" y="113"/>
                  </a:lnTo>
                  <a:cubicBezTo>
                    <a:pt x="1949" y="120"/>
                    <a:pt x="1941" y="128"/>
                    <a:pt x="1934" y="135"/>
                  </a:cubicBezTo>
                  <a:cubicBezTo>
                    <a:pt x="1919" y="143"/>
                    <a:pt x="1911" y="135"/>
                    <a:pt x="1904" y="135"/>
                  </a:cubicBezTo>
                  <a:cubicBezTo>
                    <a:pt x="1904" y="150"/>
                    <a:pt x="1904" y="158"/>
                    <a:pt x="1904" y="173"/>
                  </a:cubicBezTo>
                  <a:cubicBezTo>
                    <a:pt x="1904" y="195"/>
                    <a:pt x="1897" y="210"/>
                    <a:pt x="1897" y="233"/>
                  </a:cubicBezTo>
                  <a:cubicBezTo>
                    <a:pt x="1897" y="248"/>
                    <a:pt x="1904" y="255"/>
                    <a:pt x="1911" y="263"/>
                  </a:cubicBezTo>
                  <a:cubicBezTo>
                    <a:pt x="1919" y="278"/>
                    <a:pt x="1919" y="293"/>
                    <a:pt x="1927" y="300"/>
                  </a:cubicBezTo>
                  <a:cubicBezTo>
                    <a:pt x="1927" y="308"/>
                    <a:pt x="1934" y="308"/>
                    <a:pt x="1934" y="315"/>
                  </a:cubicBezTo>
                  <a:cubicBezTo>
                    <a:pt x="1941" y="330"/>
                    <a:pt x="1934" y="338"/>
                    <a:pt x="1934" y="353"/>
                  </a:cubicBezTo>
                  <a:cubicBezTo>
                    <a:pt x="1934" y="360"/>
                    <a:pt x="1941" y="368"/>
                    <a:pt x="1934" y="375"/>
                  </a:cubicBezTo>
                  <a:cubicBezTo>
                    <a:pt x="1934" y="383"/>
                    <a:pt x="1934" y="383"/>
                    <a:pt x="1934" y="390"/>
                  </a:cubicBezTo>
                  <a:cubicBezTo>
                    <a:pt x="1934" y="398"/>
                    <a:pt x="1941" y="405"/>
                    <a:pt x="1949" y="405"/>
                  </a:cubicBezTo>
                  <a:cubicBezTo>
                    <a:pt x="1957" y="405"/>
                    <a:pt x="1964" y="398"/>
                    <a:pt x="1964" y="390"/>
                  </a:cubicBezTo>
                  <a:cubicBezTo>
                    <a:pt x="1964" y="390"/>
                    <a:pt x="1964" y="390"/>
                    <a:pt x="1964" y="383"/>
                  </a:cubicBezTo>
                  <a:cubicBezTo>
                    <a:pt x="1964" y="368"/>
                    <a:pt x="1964" y="368"/>
                    <a:pt x="1964" y="353"/>
                  </a:cubicBezTo>
                  <a:cubicBezTo>
                    <a:pt x="1971" y="323"/>
                    <a:pt x="1971" y="308"/>
                    <a:pt x="1971" y="285"/>
                  </a:cubicBezTo>
                  <a:cubicBezTo>
                    <a:pt x="1971" y="270"/>
                    <a:pt x="1979" y="263"/>
                    <a:pt x="1979" y="255"/>
                  </a:cubicBezTo>
                  <a:cubicBezTo>
                    <a:pt x="1979" y="188"/>
                    <a:pt x="1979" y="188"/>
                    <a:pt x="1979" y="188"/>
                  </a:cubicBezTo>
                  <a:cubicBezTo>
                    <a:pt x="1979" y="165"/>
                    <a:pt x="1979" y="150"/>
                    <a:pt x="1971" y="128"/>
                  </a:cubicBezTo>
                  <a:cubicBezTo>
                    <a:pt x="1971" y="120"/>
                    <a:pt x="1964" y="120"/>
                    <a:pt x="1957" y="113"/>
                  </a:cubicBezTo>
                  <a:close/>
                  <a:moveTo>
                    <a:pt x="2121" y="435"/>
                  </a:moveTo>
                  <a:lnTo>
                    <a:pt x="2121" y="435"/>
                  </a:lnTo>
                  <a:cubicBezTo>
                    <a:pt x="2114" y="443"/>
                    <a:pt x="2114" y="450"/>
                    <a:pt x="2106" y="458"/>
                  </a:cubicBezTo>
                  <a:cubicBezTo>
                    <a:pt x="2099" y="473"/>
                    <a:pt x="2084" y="473"/>
                    <a:pt x="2076" y="488"/>
                  </a:cubicBezTo>
                  <a:cubicBezTo>
                    <a:pt x="2069" y="502"/>
                    <a:pt x="2069" y="510"/>
                    <a:pt x="2069" y="525"/>
                  </a:cubicBezTo>
                  <a:cubicBezTo>
                    <a:pt x="2069" y="548"/>
                    <a:pt x="2069" y="555"/>
                    <a:pt x="2076" y="578"/>
                  </a:cubicBezTo>
                  <a:cubicBezTo>
                    <a:pt x="2076" y="592"/>
                    <a:pt x="2084" y="592"/>
                    <a:pt x="2099" y="608"/>
                  </a:cubicBezTo>
                  <a:lnTo>
                    <a:pt x="2099" y="615"/>
                  </a:lnTo>
                  <a:cubicBezTo>
                    <a:pt x="2114" y="637"/>
                    <a:pt x="2129" y="645"/>
                    <a:pt x="2144" y="660"/>
                  </a:cubicBezTo>
                  <a:cubicBezTo>
                    <a:pt x="2159" y="660"/>
                    <a:pt x="2166" y="667"/>
                    <a:pt x="2174" y="675"/>
                  </a:cubicBezTo>
                  <a:cubicBezTo>
                    <a:pt x="2181" y="682"/>
                    <a:pt x="2181" y="690"/>
                    <a:pt x="2189" y="690"/>
                  </a:cubicBezTo>
                  <a:cubicBezTo>
                    <a:pt x="2196" y="690"/>
                    <a:pt x="2196" y="682"/>
                    <a:pt x="2196" y="682"/>
                  </a:cubicBezTo>
                  <a:cubicBezTo>
                    <a:pt x="2204" y="682"/>
                    <a:pt x="2211" y="675"/>
                    <a:pt x="2219" y="667"/>
                  </a:cubicBezTo>
                  <a:cubicBezTo>
                    <a:pt x="2234" y="667"/>
                    <a:pt x="2241" y="660"/>
                    <a:pt x="2249" y="652"/>
                  </a:cubicBezTo>
                  <a:cubicBezTo>
                    <a:pt x="2249" y="652"/>
                    <a:pt x="2249" y="652"/>
                    <a:pt x="2256" y="645"/>
                  </a:cubicBezTo>
                  <a:cubicBezTo>
                    <a:pt x="2271" y="622"/>
                    <a:pt x="2279" y="608"/>
                    <a:pt x="2279" y="585"/>
                  </a:cubicBezTo>
                  <a:cubicBezTo>
                    <a:pt x="2279" y="578"/>
                    <a:pt x="2279" y="570"/>
                    <a:pt x="2271" y="562"/>
                  </a:cubicBezTo>
                  <a:cubicBezTo>
                    <a:pt x="2271" y="548"/>
                    <a:pt x="2271" y="532"/>
                    <a:pt x="2271" y="518"/>
                  </a:cubicBezTo>
                  <a:cubicBezTo>
                    <a:pt x="2264" y="510"/>
                    <a:pt x="2264" y="502"/>
                    <a:pt x="2264" y="488"/>
                  </a:cubicBezTo>
                  <a:cubicBezTo>
                    <a:pt x="2256" y="480"/>
                    <a:pt x="2249" y="480"/>
                    <a:pt x="2234" y="480"/>
                  </a:cubicBezTo>
                  <a:cubicBezTo>
                    <a:pt x="2211" y="473"/>
                    <a:pt x="2196" y="473"/>
                    <a:pt x="2181" y="450"/>
                  </a:cubicBezTo>
                  <a:cubicBezTo>
                    <a:pt x="2174" y="443"/>
                    <a:pt x="2166" y="443"/>
                    <a:pt x="2159" y="435"/>
                  </a:cubicBezTo>
                  <a:cubicBezTo>
                    <a:pt x="2144" y="428"/>
                    <a:pt x="2144" y="420"/>
                    <a:pt x="2129" y="420"/>
                  </a:cubicBezTo>
                  <a:cubicBezTo>
                    <a:pt x="2114" y="420"/>
                    <a:pt x="2114" y="420"/>
                    <a:pt x="2114" y="420"/>
                  </a:cubicBezTo>
                  <a:cubicBezTo>
                    <a:pt x="2121" y="435"/>
                    <a:pt x="2121" y="435"/>
                    <a:pt x="2121" y="435"/>
                  </a:cubicBezTo>
                  <a:close/>
                  <a:moveTo>
                    <a:pt x="16" y="6280"/>
                  </a:moveTo>
                  <a:lnTo>
                    <a:pt x="16" y="6280"/>
                  </a:lnTo>
                  <a:cubicBezTo>
                    <a:pt x="16" y="6280"/>
                    <a:pt x="16" y="6288"/>
                    <a:pt x="8" y="6288"/>
                  </a:cubicBezTo>
                  <a:cubicBezTo>
                    <a:pt x="8" y="6295"/>
                    <a:pt x="0" y="6295"/>
                    <a:pt x="0" y="6303"/>
                  </a:cubicBezTo>
                  <a:cubicBezTo>
                    <a:pt x="0" y="6318"/>
                    <a:pt x="8" y="6318"/>
                    <a:pt x="8" y="6333"/>
                  </a:cubicBezTo>
                  <a:cubicBezTo>
                    <a:pt x="16" y="6333"/>
                    <a:pt x="16" y="6333"/>
                    <a:pt x="16" y="6333"/>
                  </a:cubicBezTo>
                  <a:cubicBezTo>
                    <a:pt x="23" y="6333"/>
                    <a:pt x="23" y="6333"/>
                    <a:pt x="23" y="6333"/>
                  </a:cubicBezTo>
                  <a:cubicBezTo>
                    <a:pt x="46" y="6325"/>
                    <a:pt x="53" y="6318"/>
                    <a:pt x="68" y="6318"/>
                  </a:cubicBezTo>
                  <a:cubicBezTo>
                    <a:pt x="68" y="6303"/>
                    <a:pt x="68" y="6303"/>
                    <a:pt x="68" y="6303"/>
                  </a:cubicBezTo>
                  <a:cubicBezTo>
                    <a:pt x="53" y="6288"/>
                    <a:pt x="38" y="6280"/>
                    <a:pt x="16" y="6280"/>
                  </a:cubicBezTo>
                  <a:close/>
                  <a:moveTo>
                    <a:pt x="105" y="5306"/>
                  </a:moveTo>
                  <a:lnTo>
                    <a:pt x="105" y="5306"/>
                  </a:lnTo>
                  <a:cubicBezTo>
                    <a:pt x="105" y="5314"/>
                    <a:pt x="105" y="5314"/>
                    <a:pt x="113" y="5321"/>
                  </a:cubicBezTo>
                  <a:cubicBezTo>
                    <a:pt x="113" y="5329"/>
                    <a:pt x="113" y="5329"/>
                    <a:pt x="113" y="5336"/>
                  </a:cubicBezTo>
                  <a:cubicBezTo>
                    <a:pt x="105" y="5374"/>
                    <a:pt x="105" y="5374"/>
                    <a:pt x="105" y="5374"/>
                  </a:cubicBezTo>
                  <a:cubicBezTo>
                    <a:pt x="105" y="5381"/>
                    <a:pt x="113" y="5381"/>
                    <a:pt x="113" y="5388"/>
                  </a:cubicBezTo>
                  <a:cubicBezTo>
                    <a:pt x="113" y="5396"/>
                    <a:pt x="120" y="5396"/>
                    <a:pt x="120" y="5396"/>
                  </a:cubicBezTo>
                  <a:cubicBezTo>
                    <a:pt x="128" y="5404"/>
                    <a:pt x="128" y="5404"/>
                    <a:pt x="128" y="5411"/>
                  </a:cubicBezTo>
                  <a:cubicBezTo>
                    <a:pt x="128" y="5426"/>
                    <a:pt x="128" y="5441"/>
                    <a:pt x="135" y="5456"/>
                  </a:cubicBezTo>
                  <a:cubicBezTo>
                    <a:pt x="143" y="5448"/>
                    <a:pt x="150" y="5441"/>
                    <a:pt x="158" y="5441"/>
                  </a:cubicBezTo>
                  <a:cubicBezTo>
                    <a:pt x="165" y="5434"/>
                    <a:pt x="165" y="5434"/>
                    <a:pt x="173" y="5426"/>
                  </a:cubicBezTo>
                  <a:cubicBezTo>
                    <a:pt x="188" y="5426"/>
                    <a:pt x="195" y="5426"/>
                    <a:pt x="203" y="5411"/>
                  </a:cubicBezTo>
                  <a:cubicBezTo>
                    <a:pt x="203" y="5396"/>
                    <a:pt x="203" y="5388"/>
                    <a:pt x="210" y="5374"/>
                  </a:cubicBezTo>
                  <a:cubicBezTo>
                    <a:pt x="210" y="5359"/>
                    <a:pt x="210" y="5344"/>
                    <a:pt x="218" y="5329"/>
                  </a:cubicBezTo>
                  <a:cubicBezTo>
                    <a:pt x="218" y="5299"/>
                    <a:pt x="210" y="5276"/>
                    <a:pt x="233" y="5254"/>
                  </a:cubicBezTo>
                  <a:cubicBezTo>
                    <a:pt x="240" y="5246"/>
                    <a:pt x="248" y="5239"/>
                    <a:pt x="263" y="5224"/>
                  </a:cubicBezTo>
                  <a:cubicBezTo>
                    <a:pt x="270" y="5216"/>
                    <a:pt x="278" y="5209"/>
                    <a:pt x="278" y="5201"/>
                  </a:cubicBezTo>
                  <a:cubicBezTo>
                    <a:pt x="278" y="5194"/>
                    <a:pt x="263" y="5179"/>
                    <a:pt x="255" y="5186"/>
                  </a:cubicBezTo>
                  <a:lnTo>
                    <a:pt x="248" y="5194"/>
                  </a:lnTo>
                  <a:cubicBezTo>
                    <a:pt x="240" y="5201"/>
                    <a:pt x="233" y="5209"/>
                    <a:pt x="225" y="5209"/>
                  </a:cubicBezTo>
                  <a:cubicBezTo>
                    <a:pt x="210" y="5224"/>
                    <a:pt x="195" y="5224"/>
                    <a:pt x="173" y="5224"/>
                  </a:cubicBezTo>
                  <a:cubicBezTo>
                    <a:pt x="158" y="5224"/>
                    <a:pt x="143" y="5216"/>
                    <a:pt x="135" y="5224"/>
                  </a:cubicBezTo>
                  <a:cubicBezTo>
                    <a:pt x="128" y="5231"/>
                    <a:pt x="128" y="5239"/>
                    <a:pt x="128" y="5246"/>
                  </a:cubicBezTo>
                  <a:cubicBezTo>
                    <a:pt x="120" y="5254"/>
                    <a:pt x="120" y="5261"/>
                    <a:pt x="113" y="5269"/>
                  </a:cubicBezTo>
                  <a:cubicBezTo>
                    <a:pt x="105" y="5284"/>
                    <a:pt x="105" y="5291"/>
                    <a:pt x="105" y="5306"/>
                  </a:cubicBezTo>
                  <a:close/>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sp>
        <p:nvSpPr>
          <p:cNvPr id="89" name="TextBox 88"/>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96" name="Group 95"/>
          <p:cNvGrpSpPr/>
          <p:nvPr/>
        </p:nvGrpSpPr>
        <p:grpSpPr bwMode="auto">
          <a:xfrm>
            <a:off x="11449844" y="2019844"/>
            <a:ext cx="1477962" cy="258763"/>
            <a:chOff x="1703388" y="2006913"/>
            <a:chExt cx="1478230" cy="258682"/>
          </a:xfrm>
        </p:grpSpPr>
        <p:sp>
          <p:nvSpPr>
            <p:cNvPr id="97" name="Oval 96"/>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98" name="Oval 97"/>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99" name="Oval 98"/>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00" name="Oval 99"/>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01" name="Oval 100"/>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02" name="TextBox 72"/>
          <p:cNvSpPr txBox="1">
            <a:spLocks noChangeArrowheads="1"/>
          </p:cNvSpPr>
          <p:nvPr/>
        </p:nvSpPr>
        <p:spPr bwMode="auto">
          <a:xfrm>
            <a:off x="8509209" y="913302"/>
            <a:ext cx="738251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Japan Editable Map</a:t>
            </a:r>
          </a:p>
        </p:txBody>
      </p:sp>
      <p:sp>
        <p:nvSpPr>
          <p:cNvPr id="103" name="Freeform 64"/>
          <p:cNvSpPr>
            <a:spLocks noEditPoints="1"/>
          </p:cNvSpPr>
          <p:nvPr/>
        </p:nvSpPr>
        <p:spPr bwMode="auto">
          <a:xfrm>
            <a:off x="14828214" y="9828660"/>
            <a:ext cx="706781" cy="588435"/>
          </a:xfrm>
          <a:custGeom>
            <a:avLst/>
            <a:gdLst>
              <a:gd name="T0" fmla="*/ 77 w 77"/>
              <a:gd name="T1" fmla="*/ 51 h 64"/>
              <a:gd name="T2" fmla="*/ 75 w 77"/>
              <a:gd name="T3" fmla="*/ 55 h 64"/>
              <a:gd name="T4" fmla="*/ 59 w 77"/>
              <a:gd name="T5" fmla="*/ 63 h 64"/>
              <a:gd name="T6" fmla="*/ 57 w 77"/>
              <a:gd name="T7" fmla="*/ 64 h 64"/>
              <a:gd name="T8" fmla="*/ 55 w 77"/>
              <a:gd name="T9" fmla="*/ 63 h 64"/>
              <a:gd name="T10" fmla="*/ 39 w 77"/>
              <a:gd name="T11" fmla="*/ 55 h 64"/>
              <a:gd name="T12" fmla="*/ 39 w 77"/>
              <a:gd name="T13" fmla="*/ 55 h 64"/>
              <a:gd name="T14" fmla="*/ 38 w 77"/>
              <a:gd name="T15" fmla="*/ 55 h 64"/>
              <a:gd name="T16" fmla="*/ 22 w 77"/>
              <a:gd name="T17" fmla="*/ 63 h 64"/>
              <a:gd name="T18" fmla="*/ 20 w 77"/>
              <a:gd name="T19" fmla="*/ 64 h 64"/>
              <a:gd name="T20" fmla="*/ 18 w 77"/>
              <a:gd name="T21" fmla="*/ 63 h 64"/>
              <a:gd name="T22" fmla="*/ 2 w 77"/>
              <a:gd name="T23" fmla="*/ 55 h 64"/>
              <a:gd name="T24" fmla="*/ 0 w 77"/>
              <a:gd name="T25" fmla="*/ 51 h 64"/>
              <a:gd name="T26" fmla="*/ 0 w 77"/>
              <a:gd name="T27" fmla="*/ 37 h 64"/>
              <a:gd name="T28" fmla="*/ 3 w 77"/>
              <a:gd name="T29" fmla="*/ 32 h 64"/>
              <a:gd name="T30" fmla="*/ 18 w 77"/>
              <a:gd name="T31" fmla="*/ 26 h 64"/>
              <a:gd name="T32" fmla="*/ 18 w 77"/>
              <a:gd name="T33" fmla="*/ 11 h 64"/>
              <a:gd name="T34" fmla="*/ 21 w 77"/>
              <a:gd name="T35" fmla="*/ 7 h 64"/>
              <a:gd name="T36" fmla="*/ 37 w 77"/>
              <a:gd name="T37" fmla="*/ 0 h 64"/>
              <a:gd name="T38" fmla="*/ 39 w 77"/>
              <a:gd name="T39" fmla="*/ 0 h 64"/>
              <a:gd name="T40" fmla="*/ 40 w 77"/>
              <a:gd name="T41" fmla="*/ 0 h 64"/>
              <a:gd name="T42" fmla="*/ 56 w 77"/>
              <a:gd name="T43" fmla="*/ 7 h 64"/>
              <a:gd name="T44" fmla="*/ 59 w 77"/>
              <a:gd name="T45" fmla="*/ 11 h 64"/>
              <a:gd name="T46" fmla="*/ 59 w 77"/>
              <a:gd name="T47" fmla="*/ 26 h 64"/>
              <a:gd name="T48" fmla="*/ 75 w 77"/>
              <a:gd name="T49" fmla="*/ 32 h 64"/>
              <a:gd name="T50" fmla="*/ 77 w 77"/>
              <a:gd name="T51" fmla="*/ 37 h 64"/>
              <a:gd name="T52" fmla="*/ 77 w 77"/>
              <a:gd name="T53" fmla="*/ 51 h 64"/>
              <a:gd name="T54" fmla="*/ 35 w 77"/>
              <a:gd name="T55" fmla="*/ 36 h 64"/>
              <a:gd name="T56" fmla="*/ 20 w 77"/>
              <a:gd name="T57" fmla="*/ 30 h 64"/>
              <a:gd name="T58" fmla="*/ 6 w 77"/>
              <a:gd name="T59" fmla="*/ 36 h 64"/>
              <a:gd name="T60" fmla="*/ 20 w 77"/>
              <a:gd name="T61" fmla="*/ 42 h 64"/>
              <a:gd name="T62" fmla="*/ 35 w 77"/>
              <a:gd name="T63" fmla="*/ 36 h 64"/>
              <a:gd name="T64" fmla="*/ 36 w 77"/>
              <a:gd name="T65" fmla="*/ 51 h 64"/>
              <a:gd name="T66" fmla="*/ 36 w 77"/>
              <a:gd name="T67" fmla="*/ 40 h 64"/>
              <a:gd name="T68" fmla="*/ 23 w 77"/>
              <a:gd name="T69" fmla="*/ 46 h 64"/>
              <a:gd name="T70" fmla="*/ 23 w 77"/>
              <a:gd name="T71" fmla="*/ 58 h 64"/>
              <a:gd name="T72" fmla="*/ 36 w 77"/>
              <a:gd name="T73" fmla="*/ 51 h 64"/>
              <a:gd name="T74" fmla="*/ 54 w 77"/>
              <a:gd name="T75" fmla="*/ 11 h 64"/>
              <a:gd name="T76" fmla="*/ 39 w 77"/>
              <a:gd name="T77" fmla="*/ 5 h 64"/>
              <a:gd name="T78" fmla="*/ 23 w 77"/>
              <a:gd name="T79" fmla="*/ 11 h 64"/>
              <a:gd name="T80" fmla="*/ 39 w 77"/>
              <a:gd name="T81" fmla="*/ 18 h 64"/>
              <a:gd name="T82" fmla="*/ 54 w 77"/>
              <a:gd name="T83" fmla="*/ 11 h 64"/>
              <a:gd name="T84" fmla="*/ 55 w 77"/>
              <a:gd name="T85" fmla="*/ 26 h 64"/>
              <a:gd name="T86" fmla="*/ 55 w 77"/>
              <a:gd name="T87" fmla="*/ 16 h 64"/>
              <a:gd name="T88" fmla="*/ 41 w 77"/>
              <a:gd name="T89" fmla="*/ 22 h 64"/>
              <a:gd name="T90" fmla="*/ 41 w 77"/>
              <a:gd name="T91" fmla="*/ 32 h 64"/>
              <a:gd name="T92" fmla="*/ 55 w 77"/>
              <a:gd name="T93" fmla="*/ 26 h 64"/>
              <a:gd name="T94" fmla="*/ 71 w 77"/>
              <a:gd name="T95" fmla="*/ 36 h 64"/>
              <a:gd name="T96" fmla="*/ 57 w 77"/>
              <a:gd name="T97" fmla="*/ 30 h 64"/>
              <a:gd name="T98" fmla="*/ 42 w 77"/>
              <a:gd name="T99" fmla="*/ 36 h 64"/>
              <a:gd name="T100" fmla="*/ 57 w 77"/>
              <a:gd name="T101" fmla="*/ 42 h 64"/>
              <a:gd name="T102" fmla="*/ 71 w 77"/>
              <a:gd name="T103" fmla="*/ 36 h 64"/>
              <a:gd name="T104" fmla="*/ 73 w 77"/>
              <a:gd name="T105" fmla="*/ 51 h 64"/>
              <a:gd name="T106" fmla="*/ 73 w 77"/>
              <a:gd name="T107" fmla="*/ 40 h 64"/>
              <a:gd name="T108" fmla="*/ 59 w 77"/>
              <a:gd name="T109" fmla="*/ 46 h 64"/>
              <a:gd name="T110" fmla="*/ 59 w 77"/>
              <a:gd name="T111" fmla="*/ 58 h 64"/>
              <a:gd name="T112" fmla="*/ 73 w 77"/>
              <a:gd name="T113" fmla="*/ 51 h 6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77" h="64">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accent1"/>
          </a:solidFill>
          <a:ln>
            <a:noFill/>
          </a:ln>
        </p:spPr>
        <p:txBody>
          <a:bodyPr lIns="243797" tIns="121899" rIns="243797" bIns="121899"/>
          <a:lstStyle/>
          <a:p>
            <a:endParaRPr lang="en-US"/>
          </a:p>
        </p:txBody>
      </p:sp>
      <p:sp>
        <p:nvSpPr>
          <p:cNvPr id="104" name="Freeform 66"/>
          <p:cNvSpPr>
            <a:spLocks noEditPoints="1"/>
          </p:cNvSpPr>
          <p:nvPr/>
        </p:nvSpPr>
        <p:spPr bwMode="auto">
          <a:xfrm>
            <a:off x="16787252" y="9873220"/>
            <a:ext cx="503634" cy="588435"/>
          </a:xfrm>
          <a:custGeom>
            <a:avLst/>
            <a:gdLst>
              <a:gd name="T0" fmla="*/ 55 w 55"/>
              <a:gd name="T1" fmla="*/ 9 h 64"/>
              <a:gd name="T2" fmla="*/ 55 w 55"/>
              <a:gd name="T3" fmla="*/ 14 h 64"/>
              <a:gd name="T4" fmla="*/ 27 w 55"/>
              <a:gd name="T5" fmla="*/ 23 h 64"/>
              <a:gd name="T6" fmla="*/ 0 w 55"/>
              <a:gd name="T7" fmla="*/ 14 h 64"/>
              <a:gd name="T8" fmla="*/ 0 w 55"/>
              <a:gd name="T9" fmla="*/ 9 h 64"/>
              <a:gd name="T10" fmla="*/ 27 w 55"/>
              <a:gd name="T11" fmla="*/ 0 h 64"/>
              <a:gd name="T12" fmla="*/ 55 w 55"/>
              <a:gd name="T13" fmla="*/ 9 h 64"/>
              <a:gd name="T14" fmla="*/ 55 w 55"/>
              <a:gd name="T15" fmla="*/ 21 h 64"/>
              <a:gd name="T16" fmla="*/ 55 w 55"/>
              <a:gd name="T17" fmla="*/ 27 h 64"/>
              <a:gd name="T18" fmla="*/ 27 w 55"/>
              <a:gd name="T19" fmla="*/ 37 h 64"/>
              <a:gd name="T20" fmla="*/ 0 w 55"/>
              <a:gd name="T21" fmla="*/ 27 h 64"/>
              <a:gd name="T22" fmla="*/ 0 w 55"/>
              <a:gd name="T23" fmla="*/ 21 h 64"/>
              <a:gd name="T24" fmla="*/ 27 w 55"/>
              <a:gd name="T25" fmla="*/ 27 h 64"/>
              <a:gd name="T26" fmla="*/ 55 w 55"/>
              <a:gd name="T27" fmla="*/ 21 h 64"/>
              <a:gd name="T28" fmla="*/ 55 w 55"/>
              <a:gd name="T29" fmla="*/ 35 h 64"/>
              <a:gd name="T30" fmla="*/ 55 w 55"/>
              <a:gd name="T31" fmla="*/ 41 h 64"/>
              <a:gd name="T32" fmla="*/ 27 w 55"/>
              <a:gd name="T33" fmla="*/ 50 h 64"/>
              <a:gd name="T34" fmla="*/ 0 w 55"/>
              <a:gd name="T35" fmla="*/ 41 h 64"/>
              <a:gd name="T36" fmla="*/ 0 w 55"/>
              <a:gd name="T37" fmla="*/ 35 h 64"/>
              <a:gd name="T38" fmla="*/ 27 w 55"/>
              <a:gd name="T39" fmla="*/ 41 h 64"/>
              <a:gd name="T40" fmla="*/ 55 w 55"/>
              <a:gd name="T41" fmla="*/ 35 h 64"/>
              <a:gd name="T42" fmla="*/ 55 w 55"/>
              <a:gd name="T43" fmla="*/ 49 h 64"/>
              <a:gd name="T44" fmla="*/ 55 w 55"/>
              <a:gd name="T45" fmla="*/ 55 h 64"/>
              <a:gd name="T46" fmla="*/ 27 w 55"/>
              <a:gd name="T47" fmla="*/ 64 h 64"/>
              <a:gd name="T48" fmla="*/ 0 w 55"/>
              <a:gd name="T49" fmla="*/ 55 h 64"/>
              <a:gd name="T50" fmla="*/ 0 w 55"/>
              <a:gd name="T51" fmla="*/ 49 h 64"/>
              <a:gd name="T52" fmla="*/ 27 w 55"/>
              <a:gd name="T53" fmla="*/ 55 h 64"/>
              <a:gd name="T54" fmla="*/ 55 w 55"/>
              <a:gd name="T55" fmla="*/ 49 h 6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2"/>
          </a:solidFill>
          <a:ln>
            <a:noFill/>
          </a:ln>
        </p:spPr>
        <p:txBody>
          <a:bodyPr lIns="243797" tIns="121899" rIns="243797" bIns="121899"/>
          <a:lstStyle/>
          <a:p>
            <a:endParaRPr lang="en-US"/>
          </a:p>
        </p:txBody>
      </p:sp>
      <p:sp>
        <p:nvSpPr>
          <p:cNvPr id="105" name="Freeform 101"/>
          <p:cNvSpPr>
            <a:spLocks noEditPoints="1"/>
          </p:cNvSpPr>
          <p:nvPr/>
        </p:nvSpPr>
        <p:spPr bwMode="auto">
          <a:xfrm>
            <a:off x="18587723" y="9895500"/>
            <a:ext cx="622139" cy="575733"/>
          </a:xfrm>
          <a:custGeom>
            <a:avLst/>
            <a:gdLst>
              <a:gd name="T0" fmla="*/ 39 w 68"/>
              <a:gd name="T1" fmla="*/ 36 h 63"/>
              <a:gd name="T2" fmla="*/ 41 w 68"/>
              <a:gd name="T3" fmla="*/ 44 h 63"/>
              <a:gd name="T4" fmla="*/ 35 w 68"/>
              <a:gd name="T5" fmla="*/ 50 h 63"/>
              <a:gd name="T6" fmla="*/ 27 w 68"/>
              <a:gd name="T7" fmla="*/ 53 h 63"/>
              <a:gd name="T8" fmla="*/ 18 w 68"/>
              <a:gd name="T9" fmla="*/ 53 h 63"/>
              <a:gd name="T10" fmla="*/ 11 w 68"/>
              <a:gd name="T11" fmla="*/ 50 h 63"/>
              <a:gd name="T12" fmla="*/ 4 w 68"/>
              <a:gd name="T13" fmla="*/ 44 h 63"/>
              <a:gd name="T14" fmla="*/ 6 w 68"/>
              <a:gd name="T15" fmla="*/ 36 h 63"/>
              <a:gd name="T16" fmla="*/ 0 w 68"/>
              <a:gd name="T17" fmla="*/ 28 h 63"/>
              <a:gd name="T18" fmla="*/ 7 w 68"/>
              <a:gd name="T19" fmla="*/ 23 h 63"/>
              <a:gd name="T20" fmla="*/ 4 w 68"/>
              <a:gd name="T21" fmla="*/ 18 h 63"/>
              <a:gd name="T22" fmla="*/ 15 w 68"/>
              <a:gd name="T23" fmla="*/ 16 h 63"/>
              <a:gd name="T24" fmla="*/ 19 w 68"/>
              <a:gd name="T25" fmla="*/ 8 h 63"/>
              <a:gd name="T26" fmla="*/ 28 w 68"/>
              <a:gd name="T27" fmla="*/ 15 h 63"/>
              <a:gd name="T28" fmla="*/ 35 w 68"/>
              <a:gd name="T29" fmla="*/ 12 h 63"/>
              <a:gd name="T30" fmla="*/ 41 w 68"/>
              <a:gd name="T31" fmla="*/ 19 h 63"/>
              <a:gd name="T32" fmla="*/ 45 w 68"/>
              <a:gd name="T33" fmla="*/ 27 h 63"/>
              <a:gd name="T34" fmla="*/ 23 w 68"/>
              <a:gd name="T35" fmla="*/ 22 h 63"/>
              <a:gd name="T36" fmla="*/ 32 w 68"/>
              <a:gd name="T37" fmla="*/ 31 h 63"/>
              <a:gd name="T38" fmla="*/ 63 w 68"/>
              <a:gd name="T39" fmla="*/ 16 h 63"/>
              <a:gd name="T40" fmla="*/ 64 w 68"/>
              <a:gd name="T41" fmla="*/ 24 h 63"/>
              <a:gd name="T42" fmla="*/ 55 w 68"/>
              <a:gd name="T43" fmla="*/ 22 h 63"/>
              <a:gd name="T44" fmla="*/ 46 w 68"/>
              <a:gd name="T45" fmla="*/ 24 h 63"/>
              <a:gd name="T46" fmla="*/ 46 w 68"/>
              <a:gd name="T47" fmla="*/ 16 h 63"/>
              <a:gd name="T48" fmla="*/ 46 w 68"/>
              <a:gd name="T49" fmla="*/ 9 h 63"/>
              <a:gd name="T50" fmla="*/ 46 w 68"/>
              <a:gd name="T51" fmla="*/ 2 h 63"/>
              <a:gd name="T52" fmla="*/ 55 w 68"/>
              <a:gd name="T53" fmla="*/ 4 h 63"/>
              <a:gd name="T54" fmla="*/ 59 w 68"/>
              <a:gd name="T55" fmla="*/ 0 h 63"/>
              <a:gd name="T56" fmla="*/ 62 w 68"/>
              <a:gd name="T57" fmla="*/ 7 h 63"/>
              <a:gd name="T58" fmla="*/ 68 w 68"/>
              <a:gd name="T59" fmla="*/ 15 h 63"/>
              <a:gd name="T60" fmla="*/ 62 w 68"/>
              <a:gd name="T61" fmla="*/ 55 h 63"/>
              <a:gd name="T62" fmla="*/ 59 w 68"/>
              <a:gd name="T63" fmla="*/ 63 h 63"/>
              <a:gd name="T64" fmla="*/ 54 w 68"/>
              <a:gd name="T65" fmla="*/ 59 h 63"/>
              <a:gd name="T66" fmla="*/ 45 w 68"/>
              <a:gd name="T67" fmla="*/ 60 h 63"/>
              <a:gd name="T68" fmla="*/ 41 w 68"/>
              <a:gd name="T69" fmla="*/ 52 h 63"/>
              <a:gd name="T70" fmla="*/ 47 w 68"/>
              <a:gd name="T71" fmla="*/ 44 h 63"/>
              <a:gd name="T72" fmla="*/ 50 w 68"/>
              <a:gd name="T73" fmla="*/ 36 h 63"/>
              <a:gd name="T74" fmla="*/ 56 w 68"/>
              <a:gd name="T75" fmla="*/ 40 h 63"/>
              <a:gd name="T76" fmla="*/ 64 w 68"/>
              <a:gd name="T77" fmla="*/ 39 h 63"/>
              <a:gd name="T78" fmla="*/ 63 w 68"/>
              <a:gd name="T79" fmla="*/ 46 h 63"/>
              <a:gd name="T80" fmla="*/ 55 w 68"/>
              <a:gd name="T81" fmla="*/ 8 h 63"/>
              <a:gd name="T82" fmla="*/ 59 w 68"/>
              <a:gd name="T83" fmla="*/ 13 h 63"/>
              <a:gd name="T84" fmla="*/ 50 w 68"/>
              <a:gd name="T85" fmla="*/ 49 h 63"/>
              <a:gd name="T86" fmla="*/ 55 w 68"/>
              <a:gd name="T87" fmla="*/ 45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3"/>
          </a:solidFill>
          <a:ln>
            <a:noFill/>
          </a:ln>
        </p:spPr>
        <p:txBody>
          <a:bodyPr lIns="243797" tIns="121899" rIns="243797" bIns="121899"/>
          <a:lstStyle/>
          <a:p>
            <a:endParaRPr lang="en-US"/>
          </a:p>
        </p:txBody>
      </p:sp>
      <p:grpSp>
        <p:nvGrpSpPr>
          <p:cNvPr id="106" name="Group 105"/>
          <p:cNvGrpSpPr/>
          <p:nvPr/>
        </p:nvGrpSpPr>
        <p:grpSpPr>
          <a:xfrm>
            <a:off x="20357339" y="9894954"/>
            <a:ext cx="574107" cy="565490"/>
            <a:chOff x="14851198" y="10575160"/>
            <a:chExt cx="1253464" cy="1234650"/>
          </a:xfrm>
          <a:solidFill>
            <a:schemeClr val="accent4"/>
          </a:solidFill>
        </p:grpSpPr>
        <p:sp>
          <p:nvSpPr>
            <p:cNvPr id="107" name="Freeform 31"/>
            <p:cNvSpPr>
              <a:spLocks noChangeArrowheads="1"/>
            </p:cNvSpPr>
            <p:nvPr/>
          </p:nvSpPr>
          <p:spPr bwMode="auto">
            <a:xfrm>
              <a:off x="14851198" y="10575160"/>
              <a:ext cx="1253464" cy="1234650"/>
            </a:xfrm>
            <a:custGeom>
              <a:avLst/>
              <a:gdLst>
                <a:gd name="T0" fmla="*/ 231 w 462"/>
                <a:gd name="T1" fmla="*/ 0 h 453"/>
                <a:gd name="T2" fmla="*/ 231 w 462"/>
                <a:gd name="T3" fmla="*/ 0 h 453"/>
                <a:gd name="T4" fmla="*/ 0 w 462"/>
                <a:gd name="T5" fmla="*/ 222 h 453"/>
                <a:gd name="T6" fmla="*/ 231 w 462"/>
                <a:gd name="T7" fmla="*/ 452 h 453"/>
                <a:gd name="T8" fmla="*/ 461 w 462"/>
                <a:gd name="T9" fmla="*/ 222 h 453"/>
                <a:gd name="T10" fmla="*/ 231 w 462"/>
                <a:gd name="T11" fmla="*/ 0 h 453"/>
                <a:gd name="T12" fmla="*/ 231 w 462"/>
                <a:gd name="T13" fmla="*/ 399 h 453"/>
                <a:gd name="T14" fmla="*/ 231 w 462"/>
                <a:gd name="T15" fmla="*/ 399 h 453"/>
                <a:gd name="T16" fmla="*/ 53 w 462"/>
                <a:gd name="T17" fmla="*/ 222 h 453"/>
                <a:gd name="T18" fmla="*/ 231 w 462"/>
                <a:gd name="T19" fmla="*/ 45 h 453"/>
                <a:gd name="T20" fmla="*/ 408 w 462"/>
                <a:gd name="T21" fmla="*/ 222 h 453"/>
                <a:gd name="T22" fmla="*/ 231 w 462"/>
                <a:gd name="T23"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mn-lt"/>
                <a:ea typeface="+mn-ea"/>
                <a:cs typeface="+mn-cs"/>
              </a:endParaRPr>
            </a:p>
          </p:txBody>
        </p:sp>
        <p:sp>
          <p:nvSpPr>
            <p:cNvPr id="108" name="Freeform 32"/>
            <p:cNvSpPr>
              <a:spLocks noChangeArrowheads="1"/>
            </p:cNvSpPr>
            <p:nvPr/>
          </p:nvSpPr>
          <p:spPr bwMode="auto">
            <a:xfrm>
              <a:off x="15425305" y="10843148"/>
              <a:ext cx="287054" cy="593398"/>
            </a:xfrm>
            <a:custGeom>
              <a:avLst/>
              <a:gdLst>
                <a:gd name="T0" fmla="*/ 36 w 107"/>
                <a:gd name="T1" fmla="*/ 0 h 222"/>
                <a:gd name="T2" fmla="*/ 0 w 107"/>
                <a:gd name="T3" fmla="*/ 0 h 222"/>
                <a:gd name="T4" fmla="*/ 0 w 107"/>
                <a:gd name="T5" fmla="*/ 133 h 222"/>
                <a:gd name="T6" fmla="*/ 89 w 107"/>
                <a:gd name="T7" fmla="*/ 221 h 222"/>
                <a:gd name="T8" fmla="*/ 106 w 107"/>
                <a:gd name="T9" fmla="*/ 195 h 222"/>
                <a:gd name="T10" fmla="*/ 36 w 107"/>
                <a:gd name="T11" fmla="*/ 114 h 222"/>
                <a:gd name="T12" fmla="*/ 36 w 107"/>
                <a:gd name="T13" fmla="*/ 0 h 222"/>
              </a:gdLst>
              <a:ahLst/>
              <a:cxnLst>
                <a:cxn ang="0">
                  <a:pos x="T0" y="T1"/>
                </a:cxn>
                <a:cxn ang="0">
                  <a:pos x="T2" y="T3"/>
                </a:cxn>
                <a:cxn ang="0">
                  <a:pos x="T4" y="T5"/>
                </a:cxn>
                <a:cxn ang="0">
                  <a:pos x="T6" y="T7"/>
                </a:cxn>
                <a:cxn ang="0">
                  <a:pos x="T8" y="T9"/>
                </a:cxn>
                <a:cxn ang="0">
                  <a:pos x="T10" y="T11"/>
                </a:cxn>
                <a:cxn ang="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mn-lt"/>
                <a:ea typeface="+mn-ea"/>
                <a:cs typeface="+mn-cs"/>
              </a:endParaRPr>
            </a:p>
          </p:txBody>
        </p:sp>
      </p:grpSp>
      <p:sp>
        <p:nvSpPr>
          <p:cNvPr id="109" name="Rectangle 108"/>
          <p:cNvSpPr/>
          <p:nvPr/>
        </p:nvSpPr>
        <p:spPr>
          <a:xfrm>
            <a:off x="18150498" y="10596951"/>
            <a:ext cx="1525568" cy="883282"/>
          </a:xfrm>
          <a:prstGeom prst="rect">
            <a:avLst/>
          </a:prstGeom>
        </p:spPr>
        <p:txBody>
          <a:bodyPr wrap="none" lIns="219419" tIns="109710" rIns="219419" bIns="109710">
            <a:spAutoFit/>
          </a:bodyPr>
          <a:lstStyle/>
          <a:p>
            <a:pPr algn="ctr"/>
            <a:r>
              <a:rPr lang="en-US" sz="4300" b="1" dirty="0" smtClean="0">
                <a:latin typeface="Lato Regular"/>
                <a:ea typeface="Open Sans Light" panose="020B0306030504020204" pitchFamily="34" charset="0"/>
                <a:cs typeface="Lato Regular"/>
              </a:rPr>
              <a:t>86%</a:t>
            </a:r>
            <a:endParaRPr lang="en-US" sz="4300" b="1" dirty="0">
              <a:latin typeface="Lato Regular"/>
              <a:ea typeface="Open Sans Light" panose="020B0306030504020204" pitchFamily="34" charset="0"/>
              <a:cs typeface="Lato Regular"/>
            </a:endParaRP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Round Same Side Corner Rectangle 402"/>
          <p:cNvSpPr/>
          <p:nvPr/>
        </p:nvSpPr>
        <p:spPr>
          <a:xfrm rot="5400000">
            <a:off x="4001984" y="7244960"/>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grpSp>
        <p:nvGrpSpPr>
          <p:cNvPr id="108" name="Group 18"/>
          <p:cNvGrpSpPr>
            <a:grpSpLocks noChangeAspect="1"/>
          </p:cNvGrpSpPr>
          <p:nvPr/>
        </p:nvGrpSpPr>
        <p:grpSpPr bwMode="auto">
          <a:xfrm flipH="1">
            <a:off x="7394719" y="9514643"/>
            <a:ext cx="446836" cy="839760"/>
            <a:chOff x="3241" y="1291"/>
            <a:chExt cx="421" cy="791"/>
          </a:xfrm>
          <a:solidFill>
            <a:schemeClr val="accent3"/>
          </a:solidFill>
        </p:grpSpPr>
        <p:sp>
          <p:nvSpPr>
            <p:cNvPr id="10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112" name="Rectangle 111"/>
          <p:cNvSpPr/>
          <p:nvPr/>
        </p:nvSpPr>
        <p:spPr>
          <a:xfrm>
            <a:off x="3836758" y="8025321"/>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Male</a:t>
            </a:r>
            <a:endParaRPr lang="bg-BG" sz="2400" dirty="0">
              <a:solidFill>
                <a:schemeClr val="bg1"/>
              </a:solidFill>
              <a:latin typeface="Lato Regular"/>
              <a:cs typeface="Lato Regular"/>
            </a:endParaRPr>
          </a:p>
        </p:txBody>
      </p:sp>
      <p:sp>
        <p:nvSpPr>
          <p:cNvPr id="113" name="Round Same Side Corner Rectangle 112"/>
          <p:cNvSpPr/>
          <p:nvPr/>
        </p:nvSpPr>
        <p:spPr>
          <a:xfrm rot="5400000">
            <a:off x="9563237" y="7264368"/>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sp>
        <p:nvSpPr>
          <p:cNvPr id="114" name="Rectangle 113"/>
          <p:cNvSpPr/>
          <p:nvPr/>
        </p:nvSpPr>
        <p:spPr>
          <a:xfrm>
            <a:off x="9185958" y="7997254"/>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Female</a:t>
            </a:r>
            <a:endParaRPr lang="bg-BG" sz="2400" dirty="0">
              <a:solidFill>
                <a:schemeClr val="bg1"/>
              </a:solidFill>
              <a:latin typeface="Lato Regular"/>
              <a:cs typeface="Lato Regular"/>
            </a:endParaRPr>
          </a:p>
        </p:txBody>
      </p:sp>
      <p:grpSp>
        <p:nvGrpSpPr>
          <p:cNvPr id="127" name="Group 18"/>
          <p:cNvGrpSpPr>
            <a:grpSpLocks noChangeAspect="1"/>
          </p:cNvGrpSpPr>
          <p:nvPr/>
        </p:nvGrpSpPr>
        <p:grpSpPr bwMode="auto">
          <a:xfrm flipH="1">
            <a:off x="7889871" y="9514643"/>
            <a:ext cx="446836" cy="839760"/>
            <a:chOff x="3241" y="1291"/>
            <a:chExt cx="421" cy="791"/>
          </a:xfrm>
          <a:solidFill>
            <a:schemeClr val="accent3"/>
          </a:solidFill>
        </p:grpSpPr>
        <p:sp>
          <p:nvSpPr>
            <p:cNvPr id="12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0" name="Group 18"/>
          <p:cNvGrpSpPr>
            <a:grpSpLocks noChangeAspect="1"/>
          </p:cNvGrpSpPr>
          <p:nvPr/>
        </p:nvGrpSpPr>
        <p:grpSpPr bwMode="auto">
          <a:xfrm flipH="1">
            <a:off x="8385022" y="9514643"/>
            <a:ext cx="446836" cy="839760"/>
            <a:chOff x="3241" y="1291"/>
            <a:chExt cx="421" cy="791"/>
          </a:xfrm>
          <a:solidFill>
            <a:schemeClr val="accent3"/>
          </a:solidFill>
        </p:grpSpPr>
        <p:sp>
          <p:nvSpPr>
            <p:cNvPr id="13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33" name="Group 18"/>
          <p:cNvGrpSpPr>
            <a:grpSpLocks noChangeAspect="1"/>
          </p:cNvGrpSpPr>
          <p:nvPr/>
        </p:nvGrpSpPr>
        <p:grpSpPr bwMode="auto">
          <a:xfrm flipH="1">
            <a:off x="8880174" y="9514643"/>
            <a:ext cx="446836" cy="839760"/>
            <a:chOff x="3241" y="1291"/>
            <a:chExt cx="421" cy="791"/>
          </a:xfrm>
          <a:solidFill>
            <a:schemeClr val="accent3"/>
          </a:solidFill>
        </p:grpSpPr>
        <p:sp>
          <p:nvSpPr>
            <p:cNvPr id="13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3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0" name="Group 18"/>
          <p:cNvGrpSpPr>
            <a:grpSpLocks noChangeAspect="1"/>
          </p:cNvGrpSpPr>
          <p:nvPr/>
        </p:nvGrpSpPr>
        <p:grpSpPr bwMode="auto">
          <a:xfrm flipH="1">
            <a:off x="9375326" y="9514643"/>
            <a:ext cx="446836" cy="839760"/>
            <a:chOff x="3241" y="1291"/>
            <a:chExt cx="421" cy="791"/>
          </a:xfrm>
          <a:solidFill>
            <a:schemeClr val="accent3"/>
          </a:solidFill>
        </p:grpSpPr>
        <p:sp>
          <p:nvSpPr>
            <p:cNvPr id="14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2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36" name="Group 18"/>
          <p:cNvGrpSpPr>
            <a:grpSpLocks noChangeAspect="1"/>
          </p:cNvGrpSpPr>
          <p:nvPr/>
        </p:nvGrpSpPr>
        <p:grpSpPr bwMode="auto">
          <a:xfrm flipH="1">
            <a:off x="9870478" y="9536923"/>
            <a:ext cx="446836" cy="839760"/>
            <a:chOff x="3241" y="1291"/>
            <a:chExt cx="421" cy="791"/>
          </a:xfrm>
          <a:solidFill>
            <a:schemeClr val="bg1">
              <a:lumMod val="85000"/>
            </a:schemeClr>
          </a:solidFill>
        </p:grpSpPr>
        <p:sp>
          <p:nvSpPr>
            <p:cNvPr id="237"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38"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 name="Group 1"/>
          <p:cNvGrpSpPr/>
          <p:nvPr/>
        </p:nvGrpSpPr>
        <p:grpSpPr>
          <a:xfrm>
            <a:off x="12309006" y="3374052"/>
            <a:ext cx="11676890" cy="7888828"/>
            <a:chOff x="13017546" y="3273350"/>
            <a:chExt cx="10283367" cy="6947373"/>
          </a:xfrm>
        </p:grpSpPr>
        <p:sp>
          <p:nvSpPr>
            <p:cNvPr id="271" name="Freeform 6"/>
            <p:cNvSpPr/>
            <p:nvPr/>
          </p:nvSpPr>
          <p:spPr bwMode="auto">
            <a:xfrm>
              <a:off x="17272874" y="3991979"/>
              <a:ext cx="426764" cy="559971"/>
            </a:xfrm>
            <a:custGeom>
              <a:avLst/>
              <a:gdLst>
                <a:gd name="T0" fmla="*/ 72 w 78"/>
                <a:gd name="T1" fmla="*/ 39 h 113"/>
                <a:gd name="T2" fmla="*/ 66 w 78"/>
                <a:gd name="T3" fmla="*/ 44 h 113"/>
                <a:gd name="T4" fmla="*/ 61 w 78"/>
                <a:gd name="T5" fmla="*/ 44 h 113"/>
                <a:gd name="T6" fmla="*/ 65 w 78"/>
                <a:gd name="T7" fmla="*/ 38 h 113"/>
                <a:gd name="T8" fmla="*/ 72 w 78"/>
                <a:gd name="T9" fmla="*/ 14 h 113"/>
                <a:gd name="T10" fmla="*/ 66 w 78"/>
                <a:gd name="T11" fmla="*/ 12 h 113"/>
                <a:gd name="T12" fmla="*/ 65 w 78"/>
                <a:gd name="T13" fmla="*/ 1 h 113"/>
                <a:gd name="T14" fmla="*/ 51 w 78"/>
                <a:gd name="T15" fmla="*/ 4 h 113"/>
                <a:gd name="T16" fmla="*/ 46 w 78"/>
                <a:gd name="T17" fmla="*/ 9 h 113"/>
                <a:gd name="T18" fmla="*/ 40 w 78"/>
                <a:gd name="T19" fmla="*/ 6 h 113"/>
                <a:gd name="T20" fmla="*/ 36 w 78"/>
                <a:gd name="T21" fmla="*/ 7 h 113"/>
                <a:gd name="T22" fmla="*/ 25 w 78"/>
                <a:gd name="T23" fmla="*/ 16 h 113"/>
                <a:gd name="T24" fmla="*/ 24 w 78"/>
                <a:gd name="T25" fmla="*/ 17 h 113"/>
                <a:gd name="T26" fmla="*/ 19 w 78"/>
                <a:gd name="T27" fmla="*/ 26 h 113"/>
                <a:gd name="T28" fmla="*/ 31 w 78"/>
                <a:gd name="T29" fmla="*/ 33 h 113"/>
                <a:gd name="T30" fmla="*/ 30 w 78"/>
                <a:gd name="T31" fmla="*/ 35 h 113"/>
                <a:gd name="T32" fmla="*/ 30 w 78"/>
                <a:gd name="T33" fmla="*/ 49 h 113"/>
                <a:gd name="T34" fmla="*/ 27 w 78"/>
                <a:gd name="T35" fmla="*/ 51 h 113"/>
                <a:gd name="T36" fmla="*/ 20 w 78"/>
                <a:gd name="T37" fmla="*/ 44 h 113"/>
                <a:gd name="T38" fmla="*/ 11 w 78"/>
                <a:gd name="T39" fmla="*/ 33 h 113"/>
                <a:gd name="T40" fmla="*/ 0 w 78"/>
                <a:gd name="T41" fmla="*/ 47 h 113"/>
                <a:gd name="T42" fmla="*/ 6 w 78"/>
                <a:gd name="T43" fmla="*/ 63 h 113"/>
                <a:gd name="T44" fmla="*/ 15 w 78"/>
                <a:gd name="T45" fmla="*/ 71 h 113"/>
                <a:gd name="T46" fmla="*/ 22 w 78"/>
                <a:gd name="T47" fmla="*/ 82 h 113"/>
                <a:gd name="T48" fmla="*/ 33 w 78"/>
                <a:gd name="T49" fmla="*/ 107 h 113"/>
                <a:gd name="T50" fmla="*/ 48 w 78"/>
                <a:gd name="T51" fmla="*/ 111 h 113"/>
                <a:gd name="T52" fmla="*/ 56 w 78"/>
                <a:gd name="T53" fmla="*/ 103 h 113"/>
                <a:gd name="T54" fmla="*/ 70 w 78"/>
                <a:gd name="T55" fmla="*/ 89 h 113"/>
                <a:gd name="T56" fmla="*/ 72 w 78"/>
                <a:gd name="T57" fmla="*/ 79 h 113"/>
                <a:gd name="T58" fmla="*/ 71 w 78"/>
                <a:gd name="T59" fmla="*/ 58 h 113"/>
                <a:gd name="T60" fmla="*/ 69 w 78"/>
                <a:gd name="T61" fmla="*/ 54 h 113"/>
                <a:gd name="T62" fmla="*/ 77 w 78"/>
                <a:gd name="T63" fmla="*/ 5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13">
                  <a:moveTo>
                    <a:pt x="77" y="42"/>
                  </a:moveTo>
                  <a:cubicBezTo>
                    <a:pt x="76" y="40"/>
                    <a:pt x="74" y="39"/>
                    <a:pt x="72" y="39"/>
                  </a:cubicBezTo>
                  <a:cubicBezTo>
                    <a:pt x="71" y="39"/>
                    <a:pt x="71" y="39"/>
                    <a:pt x="71" y="39"/>
                  </a:cubicBezTo>
                  <a:cubicBezTo>
                    <a:pt x="69" y="39"/>
                    <a:pt x="67" y="41"/>
                    <a:pt x="66" y="44"/>
                  </a:cubicBezTo>
                  <a:cubicBezTo>
                    <a:pt x="65" y="44"/>
                    <a:pt x="65" y="45"/>
                    <a:pt x="65" y="45"/>
                  </a:cubicBezTo>
                  <a:cubicBezTo>
                    <a:pt x="64" y="44"/>
                    <a:pt x="62" y="44"/>
                    <a:pt x="61" y="44"/>
                  </a:cubicBezTo>
                  <a:cubicBezTo>
                    <a:pt x="60" y="44"/>
                    <a:pt x="59" y="44"/>
                    <a:pt x="59" y="43"/>
                  </a:cubicBezTo>
                  <a:cubicBezTo>
                    <a:pt x="60" y="42"/>
                    <a:pt x="63" y="39"/>
                    <a:pt x="65" y="38"/>
                  </a:cubicBezTo>
                  <a:cubicBezTo>
                    <a:pt x="69" y="36"/>
                    <a:pt x="71" y="34"/>
                    <a:pt x="72" y="33"/>
                  </a:cubicBezTo>
                  <a:cubicBezTo>
                    <a:pt x="74" y="28"/>
                    <a:pt x="78" y="18"/>
                    <a:pt x="72" y="14"/>
                  </a:cubicBezTo>
                  <a:cubicBezTo>
                    <a:pt x="71" y="13"/>
                    <a:pt x="69" y="13"/>
                    <a:pt x="68" y="12"/>
                  </a:cubicBezTo>
                  <a:cubicBezTo>
                    <a:pt x="67" y="12"/>
                    <a:pt x="67" y="12"/>
                    <a:pt x="66" y="12"/>
                  </a:cubicBezTo>
                  <a:cubicBezTo>
                    <a:pt x="66" y="11"/>
                    <a:pt x="67" y="10"/>
                    <a:pt x="67" y="9"/>
                  </a:cubicBezTo>
                  <a:cubicBezTo>
                    <a:pt x="68" y="8"/>
                    <a:pt x="69" y="4"/>
                    <a:pt x="65" y="1"/>
                  </a:cubicBezTo>
                  <a:cubicBezTo>
                    <a:pt x="65" y="0"/>
                    <a:pt x="63" y="0"/>
                    <a:pt x="62" y="0"/>
                  </a:cubicBezTo>
                  <a:cubicBezTo>
                    <a:pt x="58" y="0"/>
                    <a:pt x="53" y="3"/>
                    <a:pt x="51" y="4"/>
                  </a:cubicBezTo>
                  <a:cubicBezTo>
                    <a:pt x="51" y="5"/>
                    <a:pt x="50" y="6"/>
                    <a:pt x="49" y="6"/>
                  </a:cubicBezTo>
                  <a:cubicBezTo>
                    <a:pt x="48" y="7"/>
                    <a:pt x="47" y="9"/>
                    <a:pt x="46" y="9"/>
                  </a:cubicBezTo>
                  <a:cubicBezTo>
                    <a:pt x="45" y="9"/>
                    <a:pt x="45" y="8"/>
                    <a:pt x="44" y="8"/>
                  </a:cubicBezTo>
                  <a:cubicBezTo>
                    <a:pt x="43" y="7"/>
                    <a:pt x="42" y="6"/>
                    <a:pt x="40" y="6"/>
                  </a:cubicBezTo>
                  <a:cubicBezTo>
                    <a:pt x="39" y="6"/>
                    <a:pt x="39" y="7"/>
                    <a:pt x="38" y="7"/>
                  </a:cubicBezTo>
                  <a:cubicBezTo>
                    <a:pt x="37" y="7"/>
                    <a:pt x="36" y="7"/>
                    <a:pt x="36" y="7"/>
                  </a:cubicBezTo>
                  <a:cubicBezTo>
                    <a:pt x="29" y="9"/>
                    <a:pt x="27" y="9"/>
                    <a:pt x="26" y="11"/>
                  </a:cubicBezTo>
                  <a:cubicBezTo>
                    <a:pt x="24" y="13"/>
                    <a:pt x="25" y="15"/>
                    <a:pt x="25" y="16"/>
                  </a:cubicBezTo>
                  <a:cubicBezTo>
                    <a:pt x="25" y="16"/>
                    <a:pt x="25" y="16"/>
                    <a:pt x="25" y="16"/>
                  </a:cubicBezTo>
                  <a:cubicBezTo>
                    <a:pt x="25" y="16"/>
                    <a:pt x="25" y="16"/>
                    <a:pt x="24" y="17"/>
                  </a:cubicBezTo>
                  <a:cubicBezTo>
                    <a:pt x="23" y="17"/>
                    <a:pt x="22" y="18"/>
                    <a:pt x="21" y="19"/>
                  </a:cubicBezTo>
                  <a:cubicBezTo>
                    <a:pt x="20" y="20"/>
                    <a:pt x="17" y="23"/>
                    <a:pt x="19" y="26"/>
                  </a:cubicBezTo>
                  <a:cubicBezTo>
                    <a:pt x="20" y="30"/>
                    <a:pt x="24" y="31"/>
                    <a:pt x="28" y="32"/>
                  </a:cubicBezTo>
                  <a:cubicBezTo>
                    <a:pt x="29" y="32"/>
                    <a:pt x="30" y="32"/>
                    <a:pt x="31" y="33"/>
                  </a:cubicBezTo>
                  <a:cubicBezTo>
                    <a:pt x="31" y="33"/>
                    <a:pt x="31" y="33"/>
                    <a:pt x="31" y="33"/>
                  </a:cubicBezTo>
                  <a:cubicBezTo>
                    <a:pt x="31" y="33"/>
                    <a:pt x="30" y="34"/>
                    <a:pt x="30" y="35"/>
                  </a:cubicBezTo>
                  <a:cubicBezTo>
                    <a:pt x="29" y="37"/>
                    <a:pt x="27" y="40"/>
                    <a:pt x="29" y="43"/>
                  </a:cubicBezTo>
                  <a:cubicBezTo>
                    <a:pt x="30" y="45"/>
                    <a:pt x="30" y="47"/>
                    <a:pt x="30" y="49"/>
                  </a:cubicBezTo>
                  <a:cubicBezTo>
                    <a:pt x="30" y="49"/>
                    <a:pt x="30" y="50"/>
                    <a:pt x="29" y="50"/>
                  </a:cubicBezTo>
                  <a:cubicBezTo>
                    <a:pt x="28" y="51"/>
                    <a:pt x="28" y="51"/>
                    <a:pt x="27" y="51"/>
                  </a:cubicBezTo>
                  <a:cubicBezTo>
                    <a:pt x="25" y="51"/>
                    <a:pt x="22" y="49"/>
                    <a:pt x="21" y="47"/>
                  </a:cubicBezTo>
                  <a:cubicBezTo>
                    <a:pt x="21" y="46"/>
                    <a:pt x="20" y="45"/>
                    <a:pt x="20" y="44"/>
                  </a:cubicBezTo>
                  <a:cubicBezTo>
                    <a:pt x="19" y="40"/>
                    <a:pt x="17" y="35"/>
                    <a:pt x="13" y="33"/>
                  </a:cubicBezTo>
                  <a:cubicBezTo>
                    <a:pt x="12" y="33"/>
                    <a:pt x="11" y="33"/>
                    <a:pt x="11" y="33"/>
                  </a:cubicBezTo>
                  <a:cubicBezTo>
                    <a:pt x="9" y="33"/>
                    <a:pt x="7" y="34"/>
                    <a:pt x="5" y="36"/>
                  </a:cubicBezTo>
                  <a:cubicBezTo>
                    <a:pt x="2" y="39"/>
                    <a:pt x="0" y="44"/>
                    <a:pt x="0" y="47"/>
                  </a:cubicBezTo>
                  <a:cubicBezTo>
                    <a:pt x="1" y="51"/>
                    <a:pt x="2" y="54"/>
                    <a:pt x="4" y="57"/>
                  </a:cubicBezTo>
                  <a:cubicBezTo>
                    <a:pt x="5" y="59"/>
                    <a:pt x="6" y="61"/>
                    <a:pt x="6" y="63"/>
                  </a:cubicBezTo>
                  <a:cubicBezTo>
                    <a:pt x="8" y="67"/>
                    <a:pt x="10" y="69"/>
                    <a:pt x="12" y="70"/>
                  </a:cubicBezTo>
                  <a:cubicBezTo>
                    <a:pt x="13" y="70"/>
                    <a:pt x="14" y="71"/>
                    <a:pt x="15" y="71"/>
                  </a:cubicBezTo>
                  <a:cubicBezTo>
                    <a:pt x="16" y="73"/>
                    <a:pt x="17" y="75"/>
                    <a:pt x="19" y="77"/>
                  </a:cubicBezTo>
                  <a:cubicBezTo>
                    <a:pt x="20" y="79"/>
                    <a:pt x="21" y="80"/>
                    <a:pt x="22" y="82"/>
                  </a:cubicBezTo>
                  <a:cubicBezTo>
                    <a:pt x="25" y="86"/>
                    <a:pt x="26" y="90"/>
                    <a:pt x="28" y="94"/>
                  </a:cubicBezTo>
                  <a:cubicBezTo>
                    <a:pt x="29" y="99"/>
                    <a:pt x="30" y="103"/>
                    <a:pt x="33" y="107"/>
                  </a:cubicBezTo>
                  <a:cubicBezTo>
                    <a:pt x="35" y="109"/>
                    <a:pt x="38" y="113"/>
                    <a:pt x="42" y="113"/>
                  </a:cubicBezTo>
                  <a:cubicBezTo>
                    <a:pt x="45" y="113"/>
                    <a:pt x="47" y="112"/>
                    <a:pt x="48" y="111"/>
                  </a:cubicBezTo>
                  <a:cubicBezTo>
                    <a:pt x="51" y="108"/>
                    <a:pt x="51" y="105"/>
                    <a:pt x="51" y="102"/>
                  </a:cubicBezTo>
                  <a:cubicBezTo>
                    <a:pt x="53" y="102"/>
                    <a:pt x="54" y="103"/>
                    <a:pt x="56" y="103"/>
                  </a:cubicBezTo>
                  <a:cubicBezTo>
                    <a:pt x="59" y="103"/>
                    <a:pt x="61" y="102"/>
                    <a:pt x="63" y="101"/>
                  </a:cubicBezTo>
                  <a:cubicBezTo>
                    <a:pt x="68" y="97"/>
                    <a:pt x="69" y="93"/>
                    <a:pt x="70" y="89"/>
                  </a:cubicBezTo>
                  <a:cubicBezTo>
                    <a:pt x="70" y="87"/>
                    <a:pt x="70" y="86"/>
                    <a:pt x="70" y="85"/>
                  </a:cubicBezTo>
                  <a:cubicBezTo>
                    <a:pt x="71" y="83"/>
                    <a:pt x="72" y="81"/>
                    <a:pt x="72" y="79"/>
                  </a:cubicBezTo>
                  <a:cubicBezTo>
                    <a:pt x="74" y="76"/>
                    <a:pt x="75" y="73"/>
                    <a:pt x="75" y="69"/>
                  </a:cubicBezTo>
                  <a:cubicBezTo>
                    <a:pt x="76" y="64"/>
                    <a:pt x="74" y="61"/>
                    <a:pt x="71" y="58"/>
                  </a:cubicBezTo>
                  <a:cubicBezTo>
                    <a:pt x="71" y="58"/>
                    <a:pt x="70" y="57"/>
                    <a:pt x="69" y="56"/>
                  </a:cubicBezTo>
                  <a:cubicBezTo>
                    <a:pt x="69" y="55"/>
                    <a:pt x="69" y="55"/>
                    <a:pt x="69" y="54"/>
                  </a:cubicBezTo>
                  <a:cubicBezTo>
                    <a:pt x="69" y="54"/>
                    <a:pt x="70" y="54"/>
                    <a:pt x="70" y="54"/>
                  </a:cubicBezTo>
                  <a:cubicBezTo>
                    <a:pt x="73" y="54"/>
                    <a:pt x="76" y="52"/>
                    <a:pt x="77" y="50"/>
                  </a:cubicBezTo>
                  <a:cubicBezTo>
                    <a:pt x="78" y="48"/>
                    <a:pt x="78" y="45"/>
                    <a:pt x="77" y="4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72" name="Freeform 7"/>
            <p:cNvSpPr/>
            <p:nvPr/>
          </p:nvSpPr>
          <p:spPr bwMode="auto">
            <a:xfrm>
              <a:off x="17344685" y="4809537"/>
              <a:ext cx="342642" cy="304251"/>
            </a:xfrm>
            <a:custGeom>
              <a:avLst/>
              <a:gdLst>
                <a:gd name="T0" fmla="*/ 63 w 63"/>
                <a:gd name="T1" fmla="*/ 46 h 61"/>
                <a:gd name="T2" fmla="*/ 58 w 63"/>
                <a:gd name="T3" fmla="*/ 40 h 61"/>
                <a:gd name="T4" fmla="*/ 55 w 63"/>
                <a:gd name="T5" fmla="*/ 37 h 61"/>
                <a:gd name="T6" fmla="*/ 53 w 63"/>
                <a:gd name="T7" fmla="*/ 30 h 61"/>
                <a:gd name="T8" fmla="*/ 50 w 63"/>
                <a:gd name="T9" fmla="*/ 19 h 61"/>
                <a:gd name="T10" fmla="*/ 44 w 63"/>
                <a:gd name="T11" fmla="*/ 13 h 61"/>
                <a:gd name="T12" fmla="*/ 37 w 63"/>
                <a:gd name="T13" fmla="*/ 6 h 61"/>
                <a:gd name="T14" fmla="*/ 29 w 63"/>
                <a:gd name="T15" fmla="*/ 0 h 61"/>
                <a:gd name="T16" fmla="*/ 20 w 63"/>
                <a:gd name="T17" fmla="*/ 6 h 61"/>
                <a:gd name="T18" fmla="*/ 17 w 63"/>
                <a:gd name="T19" fmla="*/ 16 h 61"/>
                <a:gd name="T20" fmla="*/ 14 w 63"/>
                <a:gd name="T21" fmla="*/ 24 h 61"/>
                <a:gd name="T22" fmla="*/ 10 w 63"/>
                <a:gd name="T23" fmla="*/ 25 h 61"/>
                <a:gd name="T24" fmla="*/ 1 w 63"/>
                <a:gd name="T25" fmla="*/ 31 h 61"/>
                <a:gd name="T26" fmla="*/ 1 w 63"/>
                <a:gd name="T27" fmla="*/ 37 h 61"/>
                <a:gd name="T28" fmla="*/ 12 w 63"/>
                <a:gd name="T29" fmla="*/ 42 h 61"/>
                <a:gd name="T30" fmla="*/ 15 w 63"/>
                <a:gd name="T31" fmla="*/ 43 h 61"/>
                <a:gd name="T32" fmla="*/ 21 w 63"/>
                <a:gd name="T33" fmla="*/ 48 h 61"/>
                <a:gd name="T34" fmla="*/ 26 w 63"/>
                <a:gd name="T35" fmla="*/ 54 h 61"/>
                <a:gd name="T36" fmla="*/ 43 w 63"/>
                <a:gd name="T37" fmla="*/ 61 h 61"/>
                <a:gd name="T38" fmla="*/ 43 w 63"/>
                <a:gd name="T39" fmla="*/ 61 h 61"/>
                <a:gd name="T40" fmla="*/ 61 w 63"/>
                <a:gd name="T41" fmla="*/ 51 h 61"/>
                <a:gd name="T42" fmla="*/ 63 w 63"/>
                <a:gd name="T43"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63" y="46"/>
                  </a:moveTo>
                  <a:cubicBezTo>
                    <a:pt x="63" y="43"/>
                    <a:pt x="60" y="41"/>
                    <a:pt x="58" y="40"/>
                  </a:cubicBezTo>
                  <a:cubicBezTo>
                    <a:pt x="57" y="39"/>
                    <a:pt x="56" y="38"/>
                    <a:pt x="55" y="37"/>
                  </a:cubicBezTo>
                  <a:cubicBezTo>
                    <a:pt x="54" y="35"/>
                    <a:pt x="53" y="33"/>
                    <a:pt x="53" y="30"/>
                  </a:cubicBezTo>
                  <a:cubicBezTo>
                    <a:pt x="53" y="26"/>
                    <a:pt x="53" y="22"/>
                    <a:pt x="50" y="19"/>
                  </a:cubicBezTo>
                  <a:cubicBezTo>
                    <a:pt x="48" y="16"/>
                    <a:pt x="46" y="14"/>
                    <a:pt x="44" y="13"/>
                  </a:cubicBezTo>
                  <a:cubicBezTo>
                    <a:pt x="41" y="11"/>
                    <a:pt x="39" y="9"/>
                    <a:pt x="37" y="6"/>
                  </a:cubicBezTo>
                  <a:cubicBezTo>
                    <a:pt x="35" y="2"/>
                    <a:pt x="32" y="0"/>
                    <a:pt x="29" y="0"/>
                  </a:cubicBezTo>
                  <a:cubicBezTo>
                    <a:pt x="26" y="0"/>
                    <a:pt x="23" y="2"/>
                    <a:pt x="20" y="6"/>
                  </a:cubicBezTo>
                  <a:cubicBezTo>
                    <a:pt x="18" y="9"/>
                    <a:pt x="18" y="13"/>
                    <a:pt x="17" y="16"/>
                  </a:cubicBezTo>
                  <a:cubicBezTo>
                    <a:pt x="17" y="19"/>
                    <a:pt x="16" y="23"/>
                    <a:pt x="14" y="24"/>
                  </a:cubicBezTo>
                  <a:cubicBezTo>
                    <a:pt x="13" y="25"/>
                    <a:pt x="12" y="25"/>
                    <a:pt x="10" y="25"/>
                  </a:cubicBezTo>
                  <a:cubicBezTo>
                    <a:pt x="7" y="26"/>
                    <a:pt x="3" y="27"/>
                    <a:pt x="1" y="31"/>
                  </a:cubicBezTo>
                  <a:cubicBezTo>
                    <a:pt x="0" y="34"/>
                    <a:pt x="1" y="36"/>
                    <a:pt x="1" y="37"/>
                  </a:cubicBezTo>
                  <a:cubicBezTo>
                    <a:pt x="3" y="41"/>
                    <a:pt x="8" y="41"/>
                    <a:pt x="12" y="42"/>
                  </a:cubicBezTo>
                  <a:cubicBezTo>
                    <a:pt x="13" y="42"/>
                    <a:pt x="14" y="42"/>
                    <a:pt x="15" y="43"/>
                  </a:cubicBezTo>
                  <a:cubicBezTo>
                    <a:pt x="18" y="43"/>
                    <a:pt x="19" y="46"/>
                    <a:pt x="21" y="48"/>
                  </a:cubicBezTo>
                  <a:cubicBezTo>
                    <a:pt x="22" y="50"/>
                    <a:pt x="24" y="52"/>
                    <a:pt x="26" y="54"/>
                  </a:cubicBezTo>
                  <a:cubicBezTo>
                    <a:pt x="27" y="54"/>
                    <a:pt x="37" y="61"/>
                    <a:pt x="43" y="61"/>
                  </a:cubicBezTo>
                  <a:cubicBezTo>
                    <a:pt x="43" y="61"/>
                    <a:pt x="43" y="61"/>
                    <a:pt x="43" y="61"/>
                  </a:cubicBezTo>
                  <a:cubicBezTo>
                    <a:pt x="48" y="61"/>
                    <a:pt x="59" y="53"/>
                    <a:pt x="61" y="51"/>
                  </a:cubicBezTo>
                  <a:cubicBezTo>
                    <a:pt x="63" y="49"/>
                    <a:pt x="63" y="47"/>
                    <a:pt x="63" y="46"/>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73" name="Freeform 9"/>
            <p:cNvSpPr/>
            <p:nvPr/>
          </p:nvSpPr>
          <p:spPr bwMode="auto">
            <a:xfrm>
              <a:off x="16162878" y="3907984"/>
              <a:ext cx="681181" cy="713030"/>
            </a:xfrm>
            <a:custGeom>
              <a:avLst/>
              <a:gdLst>
                <a:gd name="T0" fmla="*/ 110 w 125"/>
                <a:gd name="T1" fmla="*/ 51 h 144"/>
                <a:gd name="T2" fmla="*/ 108 w 125"/>
                <a:gd name="T3" fmla="*/ 50 h 144"/>
                <a:gd name="T4" fmla="*/ 111 w 125"/>
                <a:gd name="T5" fmla="*/ 35 h 144"/>
                <a:gd name="T6" fmla="*/ 96 w 125"/>
                <a:gd name="T7" fmla="*/ 19 h 144"/>
                <a:gd name="T8" fmla="*/ 85 w 125"/>
                <a:gd name="T9" fmla="*/ 26 h 144"/>
                <a:gd name="T10" fmla="*/ 80 w 125"/>
                <a:gd name="T11" fmla="*/ 30 h 144"/>
                <a:gd name="T12" fmla="*/ 81 w 125"/>
                <a:gd name="T13" fmla="*/ 27 h 144"/>
                <a:gd name="T14" fmla="*/ 89 w 125"/>
                <a:gd name="T15" fmla="*/ 18 h 144"/>
                <a:gd name="T16" fmla="*/ 92 w 125"/>
                <a:gd name="T17" fmla="*/ 4 h 144"/>
                <a:gd name="T18" fmla="*/ 85 w 125"/>
                <a:gd name="T19" fmla="*/ 0 h 144"/>
                <a:gd name="T20" fmla="*/ 75 w 125"/>
                <a:gd name="T21" fmla="*/ 1 h 144"/>
                <a:gd name="T22" fmla="*/ 61 w 125"/>
                <a:gd name="T23" fmla="*/ 2 h 144"/>
                <a:gd name="T24" fmla="*/ 54 w 125"/>
                <a:gd name="T25" fmla="*/ 3 h 144"/>
                <a:gd name="T26" fmla="*/ 36 w 125"/>
                <a:gd name="T27" fmla="*/ 9 h 144"/>
                <a:gd name="T28" fmla="*/ 26 w 125"/>
                <a:gd name="T29" fmla="*/ 18 h 144"/>
                <a:gd name="T30" fmla="*/ 27 w 125"/>
                <a:gd name="T31" fmla="*/ 23 h 144"/>
                <a:gd name="T32" fmla="*/ 14 w 125"/>
                <a:gd name="T33" fmla="*/ 29 h 144"/>
                <a:gd name="T34" fmla="*/ 8 w 125"/>
                <a:gd name="T35" fmla="*/ 38 h 144"/>
                <a:gd name="T36" fmla="*/ 19 w 125"/>
                <a:gd name="T37" fmla="*/ 47 h 144"/>
                <a:gd name="T38" fmla="*/ 21 w 125"/>
                <a:gd name="T39" fmla="*/ 48 h 144"/>
                <a:gd name="T40" fmla="*/ 12 w 125"/>
                <a:gd name="T41" fmla="*/ 52 h 144"/>
                <a:gd name="T42" fmla="*/ 17 w 125"/>
                <a:gd name="T43" fmla="*/ 61 h 144"/>
                <a:gd name="T44" fmla="*/ 24 w 125"/>
                <a:gd name="T45" fmla="*/ 61 h 144"/>
                <a:gd name="T46" fmla="*/ 28 w 125"/>
                <a:gd name="T47" fmla="*/ 61 h 144"/>
                <a:gd name="T48" fmla="*/ 37 w 125"/>
                <a:gd name="T49" fmla="*/ 63 h 144"/>
                <a:gd name="T50" fmla="*/ 39 w 125"/>
                <a:gd name="T51" fmla="*/ 63 h 144"/>
                <a:gd name="T52" fmla="*/ 43 w 125"/>
                <a:gd name="T53" fmla="*/ 63 h 144"/>
                <a:gd name="T54" fmla="*/ 34 w 125"/>
                <a:gd name="T55" fmla="*/ 64 h 144"/>
                <a:gd name="T56" fmla="*/ 17 w 125"/>
                <a:gd name="T57" fmla="*/ 63 h 144"/>
                <a:gd name="T58" fmla="*/ 3 w 125"/>
                <a:gd name="T59" fmla="*/ 72 h 144"/>
                <a:gd name="T60" fmla="*/ 18 w 125"/>
                <a:gd name="T61" fmla="*/ 93 h 144"/>
                <a:gd name="T62" fmla="*/ 38 w 125"/>
                <a:gd name="T63" fmla="*/ 102 h 144"/>
                <a:gd name="T64" fmla="*/ 50 w 125"/>
                <a:gd name="T65" fmla="*/ 105 h 144"/>
                <a:gd name="T66" fmla="*/ 60 w 125"/>
                <a:gd name="T67" fmla="*/ 110 h 144"/>
                <a:gd name="T68" fmla="*/ 66 w 125"/>
                <a:gd name="T69" fmla="*/ 115 h 144"/>
                <a:gd name="T70" fmla="*/ 67 w 125"/>
                <a:gd name="T71" fmla="*/ 123 h 144"/>
                <a:gd name="T72" fmla="*/ 54 w 125"/>
                <a:gd name="T73" fmla="*/ 116 h 144"/>
                <a:gd name="T74" fmla="*/ 19 w 125"/>
                <a:gd name="T75" fmla="*/ 105 h 144"/>
                <a:gd name="T76" fmla="*/ 14 w 125"/>
                <a:gd name="T77" fmla="*/ 104 h 144"/>
                <a:gd name="T78" fmla="*/ 0 w 125"/>
                <a:gd name="T79" fmla="*/ 107 h 144"/>
                <a:gd name="T80" fmla="*/ 125 w 125"/>
                <a:gd name="T81" fmla="*/ 4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5" h="144">
                  <a:moveTo>
                    <a:pt x="117" y="48"/>
                  </a:moveTo>
                  <a:cubicBezTo>
                    <a:pt x="115" y="50"/>
                    <a:pt x="112" y="51"/>
                    <a:pt x="110" y="51"/>
                  </a:cubicBezTo>
                  <a:cubicBezTo>
                    <a:pt x="109" y="51"/>
                    <a:pt x="109" y="51"/>
                    <a:pt x="108" y="51"/>
                  </a:cubicBezTo>
                  <a:cubicBezTo>
                    <a:pt x="108" y="50"/>
                    <a:pt x="108" y="50"/>
                    <a:pt x="108" y="50"/>
                  </a:cubicBezTo>
                  <a:cubicBezTo>
                    <a:pt x="108" y="50"/>
                    <a:pt x="109" y="48"/>
                    <a:pt x="109" y="47"/>
                  </a:cubicBezTo>
                  <a:cubicBezTo>
                    <a:pt x="111" y="44"/>
                    <a:pt x="114" y="40"/>
                    <a:pt x="111" y="35"/>
                  </a:cubicBezTo>
                  <a:cubicBezTo>
                    <a:pt x="110" y="34"/>
                    <a:pt x="110" y="33"/>
                    <a:pt x="109" y="31"/>
                  </a:cubicBezTo>
                  <a:cubicBezTo>
                    <a:pt x="106" y="26"/>
                    <a:pt x="103" y="19"/>
                    <a:pt x="96" y="19"/>
                  </a:cubicBezTo>
                  <a:cubicBezTo>
                    <a:pt x="95" y="19"/>
                    <a:pt x="95" y="19"/>
                    <a:pt x="95" y="19"/>
                  </a:cubicBezTo>
                  <a:cubicBezTo>
                    <a:pt x="90" y="20"/>
                    <a:pt x="87" y="23"/>
                    <a:pt x="85" y="26"/>
                  </a:cubicBezTo>
                  <a:cubicBezTo>
                    <a:pt x="83" y="30"/>
                    <a:pt x="83" y="30"/>
                    <a:pt x="80" y="30"/>
                  </a:cubicBezTo>
                  <a:cubicBezTo>
                    <a:pt x="80" y="30"/>
                    <a:pt x="80" y="30"/>
                    <a:pt x="80" y="30"/>
                  </a:cubicBezTo>
                  <a:cubicBezTo>
                    <a:pt x="79" y="30"/>
                    <a:pt x="79" y="30"/>
                    <a:pt x="78" y="30"/>
                  </a:cubicBezTo>
                  <a:cubicBezTo>
                    <a:pt x="79" y="29"/>
                    <a:pt x="80" y="28"/>
                    <a:pt x="81" y="27"/>
                  </a:cubicBezTo>
                  <a:cubicBezTo>
                    <a:pt x="82" y="27"/>
                    <a:pt x="82" y="27"/>
                    <a:pt x="83" y="26"/>
                  </a:cubicBezTo>
                  <a:cubicBezTo>
                    <a:pt x="86" y="24"/>
                    <a:pt x="88" y="21"/>
                    <a:pt x="89" y="18"/>
                  </a:cubicBezTo>
                  <a:cubicBezTo>
                    <a:pt x="90" y="17"/>
                    <a:pt x="91" y="16"/>
                    <a:pt x="92" y="14"/>
                  </a:cubicBezTo>
                  <a:cubicBezTo>
                    <a:pt x="94" y="12"/>
                    <a:pt x="94" y="8"/>
                    <a:pt x="92" y="4"/>
                  </a:cubicBezTo>
                  <a:cubicBezTo>
                    <a:pt x="91" y="2"/>
                    <a:pt x="89" y="0"/>
                    <a:pt x="87" y="0"/>
                  </a:cubicBezTo>
                  <a:cubicBezTo>
                    <a:pt x="86" y="0"/>
                    <a:pt x="85" y="0"/>
                    <a:pt x="85" y="0"/>
                  </a:cubicBezTo>
                  <a:cubicBezTo>
                    <a:pt x="83" y="0"/>
                    <a:pt x="81" y="0"/>
                    <a:pt x="79" y="0"/>
                  </a:cubicBezTo>
                  <a:cubicBezTo>
                    <a:pt x="77" y="1"/>
                    <a:pt x="76" y="1"/>
                    <a:pt x="75" y="1"/>
                  </a:cubicBezTo>
                  <a:cubicBezTo>
                    <a:pt x="71" y="1"/>
                    <a:pt x="67" y="2"/>
                    <a:pt x="63" y="2"/>
                  </a:cubicBezTo>
                  <a:cubicBezTo>
                    <a:pt x="61" y="2"/>
                    <a:pt x="61" y="2"/>
                    <a:pt x="61" y="2"/>
                  </a:cubicBezTo>
                  <a:cubicBezTo>
                    <a:pt x="60" y="2"/>
                    <a:pt x="60" y="2"/>
                    <a:pt x="59" y="2"/>
                  </a:cubicBezTo>
                  <a:cubicBezTo>
                    <a:pt x="57" y="3"/>
                    <a:pt x="56" y="3"/>
                    <a:pt x="54" y="3"/>
                  </a:cubicBezTo>
                  <a:cubicBezTo>
                    <a:pt x="49" y="4"/>
                    <a:pt x="44" y="6"/>
                    <a:pt x="40" y="8"/>
                  </a:cubicBezTo>
                  <a:cubicBezTo>
                    <a:pt x="39" y="8"/>
                    <a:pt x="37" y="9"/>
                    <a:pt x="36" y="9"/>
                  </a:cubicBezTo>
                  <a:cubicBezTo>
                    <a:pt x="35" y="9"/>
                    <a:pt x="35" y="9"/>
                    <a:pt x="35" y="9"/>
                  </a:cubicBezTo>
                  <a:cubicBezTo>
                    <a:pt x="32" y="11"/>
                    <a:pt x="26" y="13"/>
                    <a:pt x="26" y="18"/>
                  </a:cubicBezTo>
                  <a:cubicBezTo>
                    <a:pt x="26" y="20"/>
                    <a:pt x="26" y="21"/>
                    <a:pt x="27" y="22"/>
                  </a:cubicBezTo>
                  <a:cubicBezTo>
                    <a:pt x="27" y="22"/>
                    <a:pt x="27" y="22"/>
                    <a:pt x="27" y="23"/>
                  </a:cubicBezTo>
                  <a:cubicBezTo>
                    <a:pt x="26" y="24"/>
                    <a:pt x="26" y="24"/>
                    <a:pt x="24" y="24"/>
                  </a:cubicBezTo>
                  <a:cubicBezTo>
                    <a:pt x="19" y="25"/>
                    <a:pt x="17" y="27"/>
                    <a:pt x="14" y="29"/>
                  </a:cubicBezTo>
                  <a:cubicBezTo>
                    <a:pt x="14" y="29"/>
                    <a:pt x="14" y="29"/>
                    <a:pt x="14" y="29"/>
                  </a:cubicBezTo>
                  <a:cubicBezTo>
                    <a:pt x="11" y="31"/>
                    <a:pt x="9" y="34"/>
                    <a:pt x="8" y="38"/>
                  </a:cubicBezTo>
                  <a:cubicBezTo>
                    <a:pt x="7" y="45"/>
                    <a:pt x="14" y="46"/>
                    <a:pt x="17" y="47"/>
                  </a:cubicBezTo>
                  <a:cubicBezTo>
                    <a:pt x="18" y="47"/>
                    <a:pt x="18" y="47"/>
                    <a:pt x="19" y="47"/>
                  </a:cubicBezTo>
                  <a:cubicBezTo>
                    <a:pt x="20" y="47"/>
                    <a:pt x="21" y="48"/>
                    <a:pt x="21" y="48"/>
                  </a:cubicBezTo>
                  <a:cubicBezTo>
                    <a:pt x="21" y="48"/>
                    <a:pt x="21" y="48"/>
                    <a:pt x="21" y="48"/>
                  </a:cubicBezTo>
                  <a:cubicBezTo>
                    <a:pt x="20" y="48"/>
                    <a:pt x="19" y="48"/>
                    <a:pt x="18" y="48"/>
                  </a:cubicBezTo>
                  <a:cubicBezTo>
                    <a:pt x="17" y="48"/>
                    <a:pt x="13" y="48"/>
                    <a:pt x="12" y="52"/>
                  </a:cubicBezTo>
                  <a:cubicBezTo>
                    <a:pt x="11" y="53"/>
                    <a:pt x="11" y="55"/>
                    <a:pt x="12" y="57"/>
                  </a:cubicBezTo>
                  <a:cubicBezTo>
                    <a:pt x="13" y="59"/>
                    <a:pt x="15" y="61"/>
                    <a:pt x="17" y="61"/>
                  </a:cubicBezTo>
                  <a:cubicBezTo>
                    <a:pt x="18" y="61"/>
                    <a:pt x="19" y="62"/>
                    <a:pt x="21" y="62"/>
                  </a:cubicBezTo>
                  <a:cubicBezTo>
                    <a:pt x="22" y="62"/>
                    <a:pt x="23" y="61"/>
                    <a:pt x="24" y="61"/>
                  </a:cubicBezTo>
                  <a:cubicBezTo>
                    <a:pt x="26" y="61"/>
                    <a:pt x="27" y="61"/>
                    <a:pt x="28" y="61"/>
                  </a:cubicBezTo>
                  <a:cubicBezTo>
                    <a:pt x="28" y="61"/>
                    <a:pt x="28" y="61"/>
                    <a:pt x="28" y="61"/>
                  </a:cubicBezTo>
                  <a:cubicBezTo>
                    <a:pt x="29" y="61"/>
                    <a:pt x="30" y="61"/>
                    <a:pt x="31" y="62"/>
                  </a:cubicBezTo>
                  <a:cubicBezTo>
                    <a:pt x="33" y="62"/>
                    <a:pt x="35" y="63"/>
                    <a:pt x="37" y="63"/>
                  </a:cubicBezTo>
                  <a:cubicBezTo>
                    <a:pt x="37" y="63"/>
                    <a:pt x="37" y="63"/>
                    <a:pt x="37" y="63"/>
                  </a:cubicBezTo>
                  <a:cubicBezTo>
                    <a:pt x="38" y="63"/>
                    <a:pt x="38" y="63"/>
                    <a:pt x="39" y="63"/>
                  </a:cubicBezTo>
                  <a:cubicBezTo>
                    <a:pt x="40" y="63"/>
                    <a:pt x="40" y="63"/>
                    <a:pt x="41" y="63"/>
                  </a:cubicBezTo>
                  <a:cubicBezTo>
                    <a:pt x="42" y="63"/>
                    <a:pt x="42" y="63"/>
                    <a:pt x="43" y="63"/>
                  </a:cubicBezTo>
                  <a:cubicBezTo>
                    <a:pt x="41" y="63"/>
                    <a:pt x="38" y="64"/>
                    <a:pt x="35" y="64"/>
                  </a:cubicBezTo>
                  <a:cubicBezTo>
                    <a:pt x="34" y="64"/>
                    <a:pt x="34" y="64"/>
                    <a:pt x="34" y="64"/>
                  </a:cubicBezTo>
                  <a:cubicBezTo>
                    <a:pt x="32" y="64"/>
                    <a:pt x="29" y="64"/>
                    <a:pt x="26" y="63"/>
                  </a:cubicBezTo>
                  <a:cubicBezTo>
                    <a:pt x="23" y="63"/>
                    <a:pt x="20" y="63"/>
                    <a:pt x="17" y="63"/>
                  </a:cubicBezTo>
                  <a:cubicBezTo>
                    <a:pt x="15" y="63"/>
                    <a:pt x="13" y="63"/>
                    <a:pt x="11" y="63"/>
                  </a:cubicBezTo>
                  <a:cubicBezTo>
                    <a:pt x="7" y="64"/>
                    <a:pt x="4" y="68"/>
                    <a:pt x="3" y="72"/>
                  </a:cubicBezTo>
                  <a:cubicBezTo>
                    <a:pt x="1" y="77"/>
                    <a:pt x="4" y="81"/>
                    <a:pt x="6" y="84"/>
                  </a:cubicBezTo>
                  <a:cubicBezTo>
                    <a:pt x="10" y="89"/>
                    <a:pt x="12" y="91"/>
                    <a:pt x="18" y="93"/>
                  </a:cubicBezTo>
                  <a:cubicBezTo>
                    <a:pt x="22" y="94"/>
                    <a:pt x="25" y="96"/>
                    <a:pt x="30" y="99"/>
                  </a:cubicBezTo>
                  <a:cubicBezTo>
                    <a:pt x="32" y="101"/>
                    <a:pt x="35" y="101"/>
                    <a:pt x="38" y="102"/>
                  </a:cubicBezTo>
                  <a:cubicBezTo>
                    <a:pt x="40" y="102"/>
                    <a:pt x="41" y="103"/>
                    <a:pt x="43" y="103"/>
                  </a:cubicBezTo>
                  <a:cubicBezTo>
                    <a:pt x="45" y="104"/>
                    <a:pt x="48" y="104"/>
                    <a:pt x="50" y="105"/>
                  </a:cubicBezTo>
                  <a:cubicBezTo>
                    <a:pt x="52" y="105"/>
                    <a:pt x="54" y="105"/>
                    <a:pt x="56" y="106"/>
                  </a:cubicBezTo>
                  <a:cubicBezTo>
                    <a:pt x="57" y="106"/>
                    <a:pt x="59" y="108"/>
                    <a:pt x="60" y="110"/>
                  </a:cubicBezTo>
                  <a:cubicBezTo>
                    <a:pt x="61" y="111"/>
                    <a:pt x="62" y="112"/>
                    <a:pt x="63" y="112"/>
                  </a:cubicBezTo>
                  <a:cubicBezTo>
                    <a:pt x="64" y="113"/>
                    <a:pt x="65" y="114"/>
                    <a:pt x="66" y="115"/>
                  </a:cubicBezTo>
                  <a:cubicBezTo>
                    <a:pt x="69" y="117"/>
                    <a:pt x="71" y="119"/>
                    <a:pt x="71" y="120"/>
                  </a:cubicBezTo>
                  <a:cubicBezTo>
                    <a:pt x="70" y="122"/>
                    <a:pt x="70" y="123"/>
                    <a:pt x="67" y="123"/>
                  </a:cubicBezTo>
                  <a:cubicBezTo>
                    <a:pt x="66" y="123"/>
                    <a:pt x="66" y="123"/>
                    <a:pt x="65" y="123"/>
                  </a:cubicBezTo>
                  <a:cubicBezTo>
                    <a:pt x="61" y="122"/>
                    <a:pt x="57" y="119"/>
                    <a:pt x="54" y="116"/>
                  </a:cubicBezTo>
                  <a:cubicBezTo>
                    <a:pt x="51" y="115"/>
                    <a:pt x="49" y="113"/>
                    <a:pt x="46" y="111"/>
                  </a:cubicBezTo>
                  <a:cubicBezTo>
                    <a:pt x="38" y="107"/>
                    <a:pt x="28" y="106"/>
                    <a:pt x="19" y="105"/>
                  </a:cubicBezTo>
                  <a:cubicBezTo>
                    <a:pt x="16" y="104"/>
                    <a:pt x="16" y="104"/>
                    <a:pt x="16" y="104"/>
                  </a:cubicBezTo>
                  <a:cubicBezTo>
                    <a:pt x="15" y="104"/>
                    <a:pt x="15" y="104"/>
                    <a:pt x="14" y="104"/>
                  </a:cubicBezTo>
                  <a:cubicBezTo>
                    <a:pt x="12" y="104"/>
                    <a:pt x="11" y="104"/>
                    <a:pt x="9" y="105"/>
                  </a:cubicBezTo>
                  <a:cubicBezTo>
                    <a:pt x="0" y="107"/>
                    <a:pt x="0" y="107"/>
                    <a:pt x="0" y="107"/>
                  </a:cubicBezTo>
                  <a:cubicBezTo>
                    <a:pt x="91" y="144"/>
                    <a:pt x="91" y="144"/>
                    <a:pt x="91" y="144"/>
                  </a:cubicBezTo>
                  <a:cubicBezTo>
                    <a:pt x="125" y="42"/>
                    <a:pt x="125" y="42"/>
                    <a:pt x="125" y="42"/>
                  </a:cubicBezTo>
                  <a:lnTo>
                    <a:pt x="117" y="48"/>
                  </a:ln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74" name="Freeform 10"/>
            <p:cNvSpPr/>
            <p:nvPr/>
          </p:nvSpPr>
          <p:spPr bwMode="auto">
            <a:xfrm>
              <a:off x="16979474" y="3372278"/>
              <a:ext cx="322125" cy="395713"/>
            </a:xfrm>
            <a:custGeom>
              <a:avLst/>
              <a:gdLst>
                <a:gd name="T0" fmla="*/ 57 w 59"/>
                <a:gd name="T1" fmla="*/ 41 h 80"/>
                <a:gd name="T2" fmla="*/ 46 w 59"/>
                <a:gd name="T3" fmla="*/ 34 h 80"/>
                <a:gd name="T4" fmla="*/ 40 w 59"/>
                <a:gd name="T5" fmla="*/ 38 h 80"/>
                <a:gd name="T6" fmla="*/ 40 w 59"/>
                <a:gd name="T7" fmla="*/ 39 h 80"/>
                <a:gd name="T8" fmla="*/ 40 w 59"/>
                <a:gd name="T9" fmla="*/ 38 h 80"/>
                <a:gd name="T10" fmla="*/ 39 w 59"/>
                <a:gd name="T11" fmla="*/ 37 h 80"/>
                <a:gd name="T12" fmla="*/ 39 w 59"/>
                <a:gd name="T13" fmla="*/ 34 h 80"/>
                <a:gd name="T14" fmla="*/ 38 w 59"/>
                <a:gd name="T15" fmla="*/ 32 h 80"/>
                <a:gd name="T16" fmla="*/ 36 w 59"/>
                <a:gd name="T17" fmla="*/ 32 h 80"/>
                <a:gd name="T18" fmla="*/ 35 w 59"/>
                <a:gd name="T19" fmla="*/ 32 h 80"/>
                <a:gd name="T20" fmla="*/ 36 w 59"/>
                <a:gd name="T21" fmla="*/ 31 h 80"/>
                <a:gd name="T22" fmla="*/ 38 w 59"/>
                <a:gd name="T23" fmla="*/ 26 h 80"/>
                <a:gd name="T24" fmla="*/ 36 w 59"/>
                <a:gd name="T25" fmla="*/ 20 h 80"/>
                <a:gd name="T26" fmla="*/ 36 w 59"/>
                <a:gd name="T27" fmla="*/ 19 h 80"/>
                <a:gd name="T28" fmla="*/ 35 w 59"/>
                <a:gd name="T29" fmla="*/ 13 h 80"/>
                <a:gd name="T30" fmla="*/ 37 w 59"/>
                <a:gd name="T31" fmla="*/ 12 h 80"/>
                <a:gd name="T32" fmla="*/ 40 w 59"/>
                <a:gd name="T33" fmla="*/ 8 h 80"/>
                <a:gd name="T34" fmla="*/ 39 w 59"/>
                <a:gd name="T35" fmla="*/ 2 h 80"/>
                <a:gd name="T36" fmla="*/ 34 w 59"/>
                <a:gd name="T37" fmla="*/ 0 h 80"/>
                <a:gd name="T38" fmla="*/ 27 w 59"/>
                <a:gd name="T39" fmla="*/ 2 h 80"/>
                <a:gd name="T40" fmla="*/ 22 w 59"/>
                <a:gd name="T41" fmla="*/ 6 h 80"/>
                <a:gd name="T42" fmla="*/ 18 w 59"/>
                <a:gd name="T43" fmla="*/ 10 h 80"/>
                <a:gd name="T44" fmla="*/ 13 w 59"/>
                <a:gd name="T45" fmla="*/ 17 h 80"/>
                <a:gd name="T46" fmla="*/ 17 w 59"/>
                <a:gd name="T47" fmla="*/ 26 h 80"/>
                <a:gd name="T48" fmla="*/ 18 w 59"/>
                <a:gd name="T49" fmla="*/ 27 h 80"/>
                <a:gd name="T50" fmla="*/ 17 w 59"/>
                <a:gd name="T51" fmla="*/ 28 h 80"/>
                <a:gd name="T52" fmla="*/ 15 w 59"/>
                <a:gd name="T53" fmla="*/ 33 h 80"/>
                <a:gd name="T54" fmla="*/ 18 w 59"/>
                <a:gd name="T55" fmla="*/ 42 h 80"/>
                <a:gd name="T56" fmla="*/ 20 w 59"/>
                <a:gd name="T57" fmla="*/ 46 h 80"/>
                <a:gd name="T58" fmla="*/ 16 w 59"/>
                <a:gd name="T59" fmla="*/ 48 h 80"/>
                <a:gd name="T60" fmla="*/ 12 w 59"/>
                <a:gd name="T61" fmla="*/ 47 h 80"/>
                <a:gd name="T62" fmla="*/ 9 w 59"/>
                <a:gd name="T63" fmla="*/ 46 h 80"/>
                <a:gd name="T64" fmla="*/ 0 w 59"/>
                <a:gd name="T65" fmla="*/ 76 h 80"/>
                <a:gd name="T66" fmla="*/ 5 w 59"/>
                <a:gd name="T67" fmla="*/ 75 h 80"/>
                <a:gd name="T68" fmla="*/ 10 w 59"/>
                <a:gd name="T69" fmla="*/ 74 h 80"/>
                <a:gd name="T70" fmla="*/ 14 w 59"/>
                <a:gd name="T71" fmla="*/ 74 h 80"/>
                <a:gd name="T72" fmla="*/ 15 w 59"/>
                <a:gd name="T73" fmla="*/ 74 h 80"/>
                <a:gd name="T74" fmla="*/ 17 w 59"/>
                <a:gd name="T75" fmla="*/ 75 h 80"/>
                <a:gd name="T76" fmla="*/ 20 w 59"/>
                <a:gd name="T77" fmla="*/ 77 h 80"/>
                <a:gd name="T78" fmla="*/ 26 w 59"/>
                <a:gd name="T79" fmla="*/ 78 h 80"/>
                <a:gd name="T80" fmla="*/ 28 w 59"/>
                <a:gd name="T81" fmla="*/ 78 h 80"/>
                <a:gd name="T82" fmla="*/ 36 w 59"/>
                <a:gd name="T83" fmla="*/ 80 h 80"/>
                <a:gd name="T84" fmla="*/ 36 w 59"/>
                <a:gd name="T85" fmla="*/ 80 h 80"/>
                <a:gd name="T86" fmla="*/ 48 w 59"/>
                <a:gd name="T87" fmla="*/ 74 h 80"/>
                <a:gd name="T88" fmla="*/ 56 w 59"/>
                <a:gd name="T89" fmla="*/ 57 h 80"/>
                <a:gd name="T90" fmla="*/ 57 w 59"/>
                <a:gd name="T91" fmla="*/ 4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80">
                  <a:moveTo>
                    <a:pt x="57" y="41"/>
                  </a:moveTo>
                  <a:cubicBezTo>
                    <a:pt x="55" y="37"/>
                    <a:pt x="50" y="34"/>
                    <a:pt x="46" y="34"/>
                  </a:cubicBezTo>
                  <a:cubicBezTo>
                    <a:pt x="43" y="34"/>
                    <a:pt x="41" y="36"/>
                    <a:pt x="40" y="38"/>
                  </a:cubicBezTo>
                  <a:cubicBezTo>
                    <a:pt x="40" y="38"/>
                    <a:pt x="40" y="39"/>
                    <a:pt x="40" y="39"/>
                  </a:cubicBezTo>
                  <a:cubicBezTo>
                    <a:pt x="40" y="38"/>
                    <a:pt x="40" y="38"/>
                    <a:pt x="40" y="38"/>
                  </a:cubicBezTo>
                  <a:cubicBezTo>
                    <a:pt x="39" y="37"/>
                    <a:pt x="39" y="37"/>
                    <a:pt x="39" y="37"/>
                  </a:cubicBezTo>
                  <a:cubicBezTo>
                    <a:pt x="39" y="36"/>
                    <a:pt x="39" y="35"/>
                    <a:pt x="39" y="34"/>
                  </a:cubicBezTo>
                  <a:cubicBezTo>
                    <a:pt x="38" y="32"/>
                    <a:pt x="38" y="32"/>
                    <a:pt x="38" y="32"/>
                  </a:cubicBezTo>
                  <a:cubicBezTo>
                    <a:pt x="36" y="32"/>
                    <a:pt x="36" y="32"/>
                    <a:pt x="36" y="32"/>
                  </a:cubicBezTo>
                  <a:cubicBezTo>
                    <a:pt x="36" y="32"/>
                    <a:pt x="35" y="32"/>
                    <a:pt x="35" y="32"/>
                  </a:cubicBezTo>
                  <a:cubicBezTo>
                    <a:pt x="35" y="31"/>
                    <a:pt x="35" y="31"/>
                    <a:pt x="36" y="31"/>
                  </a:cubicBezTo>
                  <a:cubicBezTo>
                    <a:pt x="36" y="30"/>
                    <a:pt x="37" y="28"/>
                    <a:pt x="38" y="26"/>
                  </a:cubicBezTo>
                  <a:cubicBezTo>
                    <a:pt x="38" y="24"/>
                    <a:pt x="37" y="22"/>
                    <a:pt x="36" y="20"/>
                  </a:cubicBezTo>
                  <a:cubicBezTo>
                    <a:pt x="36" y="20"/>
                    <a:pt x="36" y="19"/>
                    <a:pt x="36" y="19"/>
                  </a:cubicBezTo>
                  <a:cubicBezTo>
                    <a:pt x="35" y="15"/>
                    <a:pt x="35" y="14"/>
                    <a:pt x="35" y="13"/>
                  </a:cubicBezTo>
                  <a:cubicBezTo>
                    <a:pt x="36" y="13"/>
                    <a:pt x="36" y="12"/>
                    <a:pt x="37" y="12"/>
                  </a:cubicBezTo>
                  <a:cubicBezTo>
                    <a:pt x="38" y="11"/>
                    <a:pt x="39" y="10"/>
                    <a:pt x="40" y="8"/>
                  </a:cubicBezTo>
                  <a:cubicBezTo>
                    <a:pt x="40" y="5"/>
                    <a:pt x="40" y="3"/>
                    <a:pt x="39" y="2"/>
                  </a:cubicBezTo>
                  <a:cubicBezTo>
                    <a:pt x="38" y="0"/>
                    <a:pt x="36" y="0"/>
                    <a:pt x="34" y="0"/>
                  </a:cubicBezTo>
                  <a:cubicBezTo>
                    <a:pt x="32" y="0"/>
                    <a:pt x="29" y="0"/>
                    <a:pt x="27" y="2"/>
                  </a:cubicBezTo>
                  <a:cubicBezTo>
                    <a:pt x="25" y="3"/>
                    <a:pt x="24" y="5"/>
                    <a:pt x="22" y="6"/>
                  </a:cubicBezTo>
                  <a:cubicBezTo>
                    <a:pt x="21" y="7"/>
                    <a:pt x="20" y="9"/>
                    <a:pt x="18" y="10"/>
                  </a:cubicBezTo>
                  <a:cubicBezTo>
                    <a:pt x="15" y="12"/>
                    <a:pt x="14" y="14"/>
                    <a:pt x="13" y="17"/>
                  </a:cubicBezTo>
                  <a:cubicBezTo>
                    <a:pt x="13" y="20"/>
                    <a:pt x="14" y="23"/>
                    <a:pt x="17" y="26"/>
                  </a:cubicBezTo>
                  <a:cubicBezTo>
                    <a:pt x="18" y="27"/>
                    <a:pt x="18" y="27"/>
                    <a:pt x="18" y="27"/>
                  </a:cubicBezTo>
                  <a:cubicBezTo>
                    <a:pt x="18" y="27"/>
                    <a:pt x="18" y="28"/>
                    <a:pt x="17" y="28"/>
                  </a:cubicBezTo>
                  <a:cubicBezTo>
                    <a:pt x="17" y="29"/>
                    <a:pt x="15" y="30"/>
                    <a:pt x="15" y="33"/>
                  </a:cubicBezTo>
                  <a:cubicBezTo>
                    <a:pt x="14" y="37"/>
                    <a:pt x="16" y="40"/>
                    <a:pt x="18" y="42"/>
                  </a:cubicBezTo>
                  <a:cubicBezTo>
                    <a:pt x="19" y="44"/>
                    <a:pt x="20" y="45"/>
                    <a:pt x="20" y="46"/>
                  </a:cubicBezTo>
                  <a:cubicBezTo>
                    <a:pt x="20" y="48"/>
                    <a:pt x="17" y="48"/>
                    <a:pt x="16" y="48"/>
                  </a:cubicBezTo>
                  <a:cubicBezTo>
                    <a:pt x="15" y="48"/>
                    <a:pt x="13" y="48"/>
                    <a:pt x="12" y="47"/>
                  </a:cubicBezTo>
                  <a:cubicBezTo>
                    <a:pt x="9" y="46"/>
                    <a:pt x="9" y="46"/>
                    <a:pt x="9" y="46"/>
                  </a:cubicBezTo>
                  <a:cubicBezTo>
                    <a:pt x="0" y="76"/>
                    <a:pt x="0" y="76"/>
                    <a:pt x="0" y="76"/>
                  </a:cubicBezTo>
                  <a:cubicBezTo>
                    <a:pt x="5" y="75"/>
                    <a:pt x="5" y="75"/>
                    <a:pt x="5" y="75"/>
                  </a:cubicBezTo>
                  <a:cubicBezTo>
                    <a:pt x="6" y="75"/>
                    <a:pt x="8" y="75"/>
                    <a:pt x="10" y="74"/>
                  </a:cubicBezTo>
                  <a:cubicBezTo>
                    <a:pt x="11" y="74"/>
                    <a:pt x="13" y="74"/>
                    <a:pt x="14" y="74"/>
                  </a:cubicBezTo>
                  <a:cubicBezTo>
                    <a:pt x="15" y="74"/>
                    <a:pt x="15" y="74"/>
                    <a:pt x="15" y="74"/>
                  </a:cubicBezTo>
                  <a:cubicBezTo>
                    <a:pt x="16" y="74"/>
                    <a:pt x="16" y="74"/>
                    <a:pt x="17" y="75"/>
                  </a:cubicBezTo>
                  <a:cubicBezTo>
                    <a:pt x="18" y="76"/>
                    <a:pt x="19" y="76"/>
                    <a:pt x="20" y="77"/>
                  </a:cubicBezTo>
                  <a:cubicBezTo>
                    <a:pt x="22" y="78"/>
                    <a:pt x="24" y="78"/>
                    <a:pt x="26" y="78"/>
                  </a:cubicBezTo>
                  <a:cubicBezTo>
                    <a:pt x="27" y="78"/>
                    <a:pt x="28" y="78"/>
                    <a:pt x="28" y="78"/>
                  </a:cubicBezTo>
                  <a:cubicBezTo>
                    <a:pt x="31" y="79"/>
                    <a:pt x="34" y="80"/>
                    <a:pt x="36" y="80"/>
                  </a:cubicBezTo>
                  <a:cubicBezTo>
                    <a:pt x="36" y="80"/>
                    <a:pt x="36" y="80"/>
                    <a:pt x="36" y="80"/>
                  </a:cubicBezTo>
                  <a:cubicBezTo>
                    <a:pt x="40" y="80"/>
                    <a:pt x="44" y="78"/>
                    <a:pt x="48" y="74"/>
                  </a:cubicBezTo>
                  <a:cubicBezTo>
                    <a:pt x="52" y="69"/>
                    <a:pt x="55" y="63"/>
                    <a:pt x="56" y="57"/>
                  </a:cubicBezTo>
                  <a:cubicBezTo>
                    <a:pt x="57" y="52"/>
                    <a:pt x="59" y="47"/>
                    <a:pt x="57" y="41"/>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75" name="Freeform 11"/>
            <p:cNvSpPr/>
            <p:nvPr/>
          </p:nvSpPr>
          <p:spPr bwMode="auto">
            <a:xfrm>
              <a:off x="16558865" y="3351746"/>
              <a:ext cx="170295" cy="119460"/>
            </a:xfrm>
            <a:custGeom>
              <a:avLst/>
              <a:gdLst>
                <a:gd name="T0" fmla="*/ 26 w 31"/>
                <a:gd name="T1" fmla="*/ 0 h 24"/>
                <a:gd name="T2" fmla="*/ 9 w 31"/>
                <a:gd name="T3" fmla="*/ 6 h 24"/>
                <a:gd name="T4" fmla="*/ 9 w 31"/>
                <a:gd name="T5" fmla="*/ 6 h 24"/>
                <a:gd name="T6" fmla="*/ 1 w 31"/>
                <a:gd name="T7" fmla="*/ 12 h 24"/>
                <a:gd name="T8" fmla="*/ 2 w 31"/>
                <a:gd name="T9" fmla="*/ 18 h 24"/>
                <a:gd name="T10" fmla="*/ 7 w 31"/>
                <a:gd name="T11" fmla="*/ 24 h 24"/>
                <a:gd name="T12" fmla="*/ 9 w 31"/>
                <a:gd name="T13" fmla="*/ 24 h 24"/>
                <a:gd name="T14" fmla="*/ 9 w 31"/>
                <a:gd name="T15" fmla="*/ 24 h 24"/>
                <a:gd name="T16" fmla="*/ 17 w 31"/>
                <a:gd name="T17" fmla="*/ 20 h 24"/>
                <a:gd name="T18" fmla="*/ 18 w 31"/>
                <a:gd name="T19" fmla="*/ 19 h 24"/>
                <a:gd name="T20" fmla="*/ 29 w 31"/>
                <a:gd name="T21" fmla="*/ 4 h 24"/>
                <a:gd name="T22" fmla="*/ 31 w 31"/>
                <a:gd name="T23" fmla="*/ 0 h 24"/>
                <a:gd name="T24" fmla="*/ 26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26" y="0"/>
                  </a:moveTo>
                  <a:cubicBezTo>
                    <a:pt x="20" y="1"/>
                    <a:pt x="13" y="4"/>
                    <a:pt x="9" y="6"/>
                  </a:cubicBezTo>
                  <a:cubicBezTo>
                    <a:pt x="9" y="6"/>
                    <a:pt x="9" y="6"/>
                    <a:pt x="9" y="6"/>
                  </a:cubicBezTo>
                  <a:cubicBezTo>
                    <a:pt x="6" y="7"/>
                    <a:pt x="3" y="9"/>
                    <a:pt x="1" y="12"/>
                  </a:cubicBezTo>
                  <a:cubicBezTo>
                    <a:pt x="0" y="13"/>
                    <a:pt x="0" y="16"/>
                    <a:pt x="2" y="18"/>
                  </a:cubicBezTo>
                  <a:cubicBezTo>
                    <a:pt x="3" y="20"/>
                    <a:pt x="5" y="23"/>
                    <a:pt x="7" y="24"/>
                  </a:cubicBezTo>
                  <a:cubicBezTo>
                    <a:pt x="8" y="24"/>
                    <a:pt x="8" y="24"/>
                    <a:pt x="9" y="24"/>
                  </a:cubicBezTo>
                  <a:cubicBezTo>
                    <a:pt x="9" y="24"/>
                    <a:pt x="9" y="24"/>
                    <a:pt x="9" y="24"/>
                  </a:cubicBezTo>
                  <a:cubicBezTo>
                    <a:pt x="12" y="24"/>
                    <a:pt x="15" y="21"/>
                    <a:pt x="17" y="20"/>
                  </a:cubicBezTo>
                  <a:cubicBezTo>
                    <a:pt x="18" y="19"/>
                    <a:pt x="18" y="19"/>
                    <a:pt x="18" y="19"/>
                  </a:cubicBezTo>
                  <a:cubicBezTo>
                    <a:pt x="24" y="14"/>
                    <a:pt x="28" y="9"/>
                    <a:pt x="29" y="4"/>
                  </a:cubicBezTo>
                  <a:cubicBezTo>
                    <a:pt x="31" y="0"/>
                    <a:pt x="31" y="0"/>
                    <a:pt x="31" y="0"/>
                  </a:cubicBezTo>
                  <a:lnTo>
                    <a:pt x="26" y="0"/>
                  </a:ln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76" name="Freeform 12"/>
            <p:cNvSpPr/>
            <p:nvPr/>
          </p:nvSpPr>
          <p:spPr bwMode="auto">
            <a:xfrm>
              <a:off x="17769397" y="3282683"/>
              <a:ext cx="190813" cy="110128"/>
            </a:xfrm>
            <a:custGeom>
              <a:avLst/>
              <a:gdLst>
                <a:gd name="T0" fmla="*/ 33 w 35"/>
                <a:gd name="T1" fmla="*/ 7 h 22"/>
                <a:gd name="T2" fmla="*/ 26 w 35"/>
                <a:gd name="T3" fmla="*/ 3 h 22"/>
                <a:gd name="T4" fmla="*/ 25 w 35"/>
                <a:gd name="T5" fmla="*/ 3 h 22"/>
                <a:gd name="T6" fmla="*/ 21 w 35"/>
                <a:gd name="T7" fmla="*/ 2 h 22"/>
                <a:gd name="T8" fmla="*/ 14 w 35"/>
                <a:gd name="T9" fmla="*/ 0 h 22"/>
                <a:gd name="T10" fmla="*/ 10 w 35"/>
                <a:gd name="T11" fmla="*/ 1 h 22"/>
                <a:gd name="T12" fmla="*/ 2 w 35"/>
                <a:gd name="T13" fmla="*/ 14 h 22"/>
                <a:gd name="T14" fmla="*/ 14 w 35"/>
                <a:gd name="T15" fmla="*/ 19 h 22"/>
                <a:gd name="T16" fmla="*/ 17 w 35"/>
                <a:gd name="T17" fmla="*/ 20 h 22"/>
                <a:gd name="T18" fmla="*/ 20 w 35"/>
                <a:gd name="T19" fmla="*/ 21 h 22"/>
                <a:gd name="T20" fmla="*/ 25 w 35"/>
                <a:gd name="T21" fmla="*/ 22 h 22"/>
                <a:gd name="T22" fmla="*/ 32 w 35"/>
                <a:gd name="T23" fmla="*/ 17 h 22"/>
                <a:gd name="T24" fmla="*/ 32 w 35"/>
                <a:gd name="T25" fmla="*/ 16 h 22"/>
                <a:gd name="T26" fmla="*/ 33 w 35"/>
                <a:gd name="T2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22">
                  <a:moveTo>
                    <a:pt x="33" y="7"/>
                  </a:moveTo>
                  <a:cubicBezTo>
                    <a:pt x="32" y="4"/>
                    <a:pt x="28" y="3"/>
                    <a:pt x="26" y="3"/>
                  </a:cubicBezTo>
                  <a:cubicBezTo>
                    <a:pt x="26" y="3"/>
                    <a:pt x="25" y="3"/>
                    <a:pt x="25" y="3"/>
                  </a:cubicBezTo>
                  <a:cubicBezTo>
                    <a:pt x="24" y="3"/>
                    <a:pt x="22" y="2"/>
                    <a:pt x="21" y="2"/>
                  </a:cubicBezTo>
                  <a:cubicBezTo>
                    <a:pt x="19" y="1"/>
                    <a:pt x="17" y="0"/>
                    <a:pt x="14" y="0"/>
                  </a:cubicBezTo>
                  <a:cubicBezTo>
                    <a:pt x="13" y="0"/>
                    <a:pt x="11" y="1"/>
                    <a:pt x="10" y="1"/>
                  </a:cubicBezTo>
                  <a:cubicBezTo>
                    <a:pt x="6" y="3"/>
                    <a:pt x="0" y="8"/>
                    <a:pt x="2" y="14"/>
                  </a:cubicBezTo>
                  <a:cubicBezTo>
                    <a:pt x="3" y="19"/>
                    <a:pt x="10" y="19"/>
                    <a:pt x="14" y="19"/>
                  </a:cubicBezTo>
                  <a:cubicBezTo>
                    <a:pt x="15" y="20"/>
                    <a:pt x="17" y="20"/>
                    <a:pt x="17" y="20"/>
                  </a:cubicBezTo>
                  <a:cubicBezTo>
                    <a:pt x="18" y="20"/>
                    <a:pt x="19" y="20"/>
                    <a:pt x="20" y="21"/>
                  </a:cubicBezTo>
                  <a:cubicBezTo>
                    <a:pt x="22" y="21"/>
                    <a:pt x="24" y="22"/>
                    <a:pt x="25" y="22"/>
                  </a:cubicBezTo>
                  <a:cubicBezTo>
                    <a:pt x="28" y="22"/>
                    <a:pt x="30" y="20"/>
                    <a:pt x="32" y="17"/>
                  </a:cubicBezTo>
                  <a:cubicBezTo>
                    <a:pt x="32" y="16"/>
                    <a:pt x="32" y="16"/>
                    <a:pt x="32" y="16"/>
                  </a:cubicBezTo>
                  <a:cubicBezTo>
                    <a:pt x="33" y="13"/>
                    <a:pt x="35" y="10"/>
                    <a:pt x="33" y="7"/>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77" name="Freeform 13"/>
            <p:cNvSpPr/>
            <p:nvPr/>
          </p:nvSpPr>
          <p:spPr bwMode="auto">
            <a:xfrm>
              <a:off x="18608563" y="4051710"/>
              <a:ext cx="354953" cy="212789"/>
            </a:xfrm>
            <a:custGeom>
              <a:avLst/>
              <a:gdLst>
                <a:gd name="T0" fmla="*/ 25 w 65"/>
                <a:gd name="T1" fmla="*/ 43 h 43"/>
                <a:gd name="T2" fmla="*/ 22 w 65"/>
                <a:gd name="T3" fmla="*/ 43 h 43"/>
                <a:gd name="T4" fmla="*/ 15 w 65"/>
                <a:gd name="T5" fmla="*/ 36 h 43"/>
                <a:gd name="T6" fmla="*/ 14 w 65"/>
                <a:gd name="T7" fmla="*/ 30 h 43"/>
                <a:gd name="T8" fmla="*/ 13 w 65"/>
                <a:gd name="T9" fmla="*/ 27 h 43"/>
                <a:gd name="T10" fmla="*/ 10 w 65"/>
                <a:gd name="T11" fmla="*/ 26 h 43"/>
                <a:gd name="T12" fmla="*/ 2 w 65"/>
                <a:gd name="T13" fmla="*/ 17 h 43"/>
                <a:gd name="T14" fmla="*/ 3 w 65"/>
                <a:gd name="T15" fmla="*/ 2 h 43"/>
                <a:gd name="T16" fmla="*/ 8 w 65"/>
                <a:gd name="T17" fmla="*/ 0 h 43"/>
                <a:gd name="T18" fmla="*/ 16 w 65"/>
                <a:gd name="T19" fmla="*/ 2 h 43"/>
                <a:gd name="T20" fmla="*/ 20 w 65"/>
                <a:gd name="T21" fmla="*/ 3 h 43"/>
                <a:gd name="T22" fmla="*/ 21 w 65"/>
                <a:gd name="T23" fmla="*/ 3 h 43"/>
                <a:gd name="T24" fmla="*/ 27 w 65"/>
                <a:gd name="T25" fmla="*/ 2 h 43"/>
                <a:gd name="T26" fmla="*/ 36 w 65"/>
                <a:gd name="T27" fmla="*/ 0 h 43"/>
                <a:gd name="T28" fmla="*/ 51 w 65"/>
                <a:gd name="T29" fmla="*/ 10 h 43"/>
                <a:gd name="T30" fmla="*/ 51 w 65"/>
                <a:gd name="T31" fmla="*/ 11 h 43"/>
                <a:gd name="T32" fmla="*/ 56 w 65"/>
                <a:gd name="T33" fmla="*/ 15 h 43"/>
                <a:gd name="T34" fmla="*/ 63 w 65"/>
                <a:gd name="T35" fmla="*/ 24 h 43"/>
                <a:gd name="T36" fmla="*/ 64 w 65"/>
                <a:gd name="T37" fmla="*/ 31 h 43"/>
                <a:gd name="T38" fmla="*/ 54 w 65"/>
                <a:gd name="T39" fmla="*/ 35 h 43"/>
                <a:gd name="T40" fmla="*/ 49 w 65"/>
                <a:gd name="T41" fmla="*/ 35 h 43"/>
                <a:gd name="T42" fmla="*/ 45 w 65"/>
                <a:gd name="T43" fmla="*/ 35 h 43"/>
                <a:gd name="T44" fmla="*/ 39 w 65"/>
                <a:gd name="T45" fmla="*/ 36 h 43"/>
                <a:gd name="T46" fmla="*/ 36 w 65"/>
                <a:gd name="T47" fmla="*/ 38 h 43"/>
                <a:gd name="T48" fmla="*/ 25 w 65"/>
                <a:gd name="T4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43">
                  <a:moveTo>
                    <a:pt x="25" y="43"/>
                  </a:moveTo>
                  <a:cubicBezTo>
                    <a:pt x="24" y="43"/>
                    <a:pt x="23" y="43"/>
                    <a:pt x="22" y="43"/>
                  </a:cubicBezTo>
                  <a:cubicBezTo>
                    <a:pt x="18" y="42"/>
                    <a:pt x="16" y="39"/>
                    <a:pt x="15" y="36"/>
                  </a:cubicBezTo>
                  <a:cubicBezTo>
                    <a:pt x="14" y="34"/>
                    <a:pt x="14" y="32"/>
                    <a:pt x="14" y="30"/>
                  </a:cubicBezTo>
                  <a:cubicBezTo>
                    <a:pt x="14" y="29"/>
                    <a:pt x="14" y="28"/>
                    <a:pt x="13" y="27"/>
                  </a:cubicBezTo>
                  <a:cubicBezTo>
                    <a:pt x="13" y="26"/>
                    <a:pt x="12" y="26"/>
                    <a:pt x="10" y="26"/>
                  </a:cubicBezTo>
                  <a:cubicBezTo>
                    <a:pt x="4" y="25"/>
                    <a:pt x="3" y="20"/>
                    <a:pt x="2" y="17"/>
                  </a:cubicBezTo>
                  <a:cubicBezTo>
                    <a:pt x="1" y="12"/>
                    <a:pt x="0" y="6"/>
                    <a:pt x="3" y="2"/>
                  </a:cubicBezTo>
                  <a:cubicBezTo>
                    <a:pt x="4" y="1"/>
                    <a:pt x="6" y="0"/>
                    <a:pt x="8" y="0"/>
                  </a:cubicBezTo>
                  <a:cubicBezTo>
                    <a:pt x="11" y="0"/>
                    <a:pt x="14" y="1"/>
                    <a:pt x="16" y="2"/>
                  </a:cubicBezTo>
                  <a:cubicBezTo>
                    <a:pt x="18" y="2"/>
                    <a:pt x="19" y="3"/>
                    <a:pt x="20" y="3"/>
                  </a:cubicBezTo>
                  <a:cubicBezTo>
                    <a:pt x="20" y="3"/>
                    <a:pt x="21" y="3"/>
                    <a:pt x="21" y="3"/>
                  </a:cubicBezTo>
                  <a:cubicBezTo>
                    <a:pt x="23" y="3"/>
                    <a:pt x="25" y="2"/>
                    <a:pt x="27" y="2"/>
                  </a:cubicBezTo>
                  <a:cubicBezTo>
                    <a:pt x="30" y="1"/>
                    <a:pt x="33" y="0"/>
                    <a:pt x="36" y="0"/>
                  </a:cubicBezTo>
                  <a:cubicBezTo>
                    <a:pt x="43" y="1"/>
                    <a:pt x="47" y="5"/>
                    <a:pt x="51" y="10"/>
                  </a:cubicBezTo>
                  <a:cubicBezTo>
                    <a:pt x="51" y="11"/>
                    <a:pt x="51" y="11"/>
                    <a:pt x="51" y="11"/>
                  </a:cubicBezTo>
                  <a:cubicBezTo>
                    <a:pt x="52" y="12"/>
                    <a:pt x="54" y="14"/>
                    <a:pt x="56" y="15"/>
                  </a:cubicBezTo>
                  <a:cubicBezTo>
                    <a:pt x="58" y="18"/>
                    <a:pt x="61" y="21"/>
                    <a:pt x="63" y="24"/>
                  </a:cubicBezTo>
                  <a:cubicBezTo>
                    <a:pt x="65" y="27"/>
                    <a:pt x="65" y="30"/>
                    <a:pt x="64" y="31"/>
                  </a:cubicBezTo>
                  <a:cubicBezTo>
                    <a:pt x="62" y="34"/>
                    <a:pt x="59" y="35"/>
                    <a:pt x="54" y="35"/>
                  </a:cubicBezTo>
                  <a:cubicBezTo>
                    <a:pt x="52" y="35"/>
                    <a:pt x="51" y="35"/>
                    <a:pt x="49" y="35"/>
                  </a:cubicBezTo>
                  <a:cubicBezTo>
                    <a:pt x="48" y="35"/>
                    <a:pt x="46" y="35"/>
                    <a:pt x="45" y="35"/>
                  </a:cubicBezTo>
                  <a:cubicBezTo>
                    <a:pt x="42" y="35"/>
                    <a:pt x="40" y="35"/>
                    <a:pt x="39" y="36"/>
                  </a:cubicBezTo>
                  <a:cubicBezTo>
                    <a:pt x="38" y="37"/>
                    <a:pt x="37" y="37"/>
                    <a:pt x="36" y="38"/>
                  </a:cubicBezTo>
                  <a:cubicBezTo>
                    <a:pt x="33" y="41"/>
                    <a:pt x="29" y="43"/>
                    <a:pt x="25" y="43"/>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78" name="Freeform 15"/>
            <p:cNvSpPr/>
            <p:nvPr/>
          </p:nvSpPr>
          <p:spPr bwMode="auto">
            <a:xfrm>
              <a:off x="18009452" y="3336813"/>
              <a:ext cx="114898" cy="113861"/>
            </a:xfrm>
            <a:custGeom>
              <a:avLst/>
              <a:gdLst>
                <a:gd name="T0" fmla="*/ 16 w 21"/>
                <a:gd name="T1" fmla="*/ 2 h 23"/>
                <a:gd name="T2" fmla="*/ 10 w 21"/>
                <a:gd name="T3" fmla="*/ 0 h 23"/>
                <a:gd name="T4" fmla="*/ 2 w 21"/>
                <a:gd name="T5" fmla="*/ 4 h 23"/>
                <a:gd name="T6" fmla="*/ 1 w 21"/>
                <a:gd name="T7" fmla="*/ 14 h 23"/>
                <a:gd name="T8" fmla="*/ 12 w 21"/>
                <a:gd name="T9" fmla="*/ 23 h 23"/>
                <a:gd name="T10" fmla="*/ 13 w 21"/>
                <a:gd name="T11" fmla="*/ 23 h 23"/>
                <a:gd name="T12" fmla="*/ 20 w 21"/>
                <a:gd name="T13" fmla="*/ 18 h 23"/>
                <a:gd name="T14" fmla="*/ 16 w 21"/>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3">
                  <a:moveTo>
                    <a:pt x="16" y="2"/>
                  </a:moveTo>
                  <a:cubicBezTo>
                    <a:pt x="14" y="1"/>
                    <a:pt x="12" y="0"/>
                    <a:pt x="10" y="0"/>
                  </a:cubicBezTo>
                  <a:cubicBezTo>
                    <a:pt x="7" y="0"/>
                    <a:pt x="4" y="1"/>
                    <a:pt x="2" y="4"/>
                  </a:cubicBezTo>
                  <a:cubicBezTo>
                    <a:pt x="0" y="7"/>
                    <a:pt x="0" y="10"/>
                    <a:pt x="1" y="14"/>
                  </a:cubicBezTo>
                  <a:cubicBezTo>
                    <a:pt x="3" y="17"/>
                    <a:pt x="7" y="23"/>
                    <a:pt x="12" y="23"/>
                  </a:cubicBezTo>
                  <a:cubicBezTo>
                    <a:pt x="13" y="23"/>
                    <a:pt x="13" y="23"/>
                    <a:pt x="13" y="23"/>
                  </a:cubicBezTo>
                  <a:cubicBezTo>
                    <a:pt x="16" y="23"/>
                    <a:pt x="18" y="21"/>
                    <a:pt x="20" y="18"/>
                  </a:cubicBezTo>
                  <a:cubicBezTo>
                    <a:pt x="21" y="12"/>
                    <a:pt x="19" y="5"/>
                    <a:pt x="16" y="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79" name="Freeform 16"/>
            <p:cNvSpPr/>
            <p:nvPr/>
          </p:nvSpPr>
          <p:spPr bwMode="auto">
            <a:xfrm>
              <a:off x="17732466" y="3432008"/>
              <a:ext cx="974581" cy="550638"/>
            </a:xfrm>
            <a:custGeom>
              <a:avLst/>
              <a:gdLst>
                <a:gd name="T0" fmla="*/ 173 w 179"/>
                <a:gd name="T1" fmla="*/ 74 h 111"/>
                <a:gd name="T2" fmla="*/ 171 w 179"/>
                <a:gd name="T3" fmla="*/ 67 h 111"/>
                <a:gd name="T4" fmla="*/ 163 w 179"/>
                <a:gd name="T5" fmla="*/ 54 h 111"/>
                <a:gd name="T6" fmla="*/ 150 w 179"/>
                <a:gd name="T7" fmla="*/ 50 h 111"/>
                <a:gd name="T8" fmla="*/ 134 w 179"/>
                <a:gd name="T9" fmla="*/ 50 h 111"/>
                <a:gd name="T10" fmla="*/ 130 w 179"/>
                <a:gd name="T11" fmla="*/ 51 h 111"/>
                <a:gd name="T12" fmla="*/ 124 w 179"/>
                <a:gd name="T13" fmla="*/ 50 h 111"/>
                <a:gd name="T14" fmla="*/ 104 w 179"/>
                <a:gd name="T15" fmla="*/ 64 h 111"/>
                <a:gd name="T16" fmla="*/ 99 w 179"/>
                <a:gd name="T17" fmla="*/ 67 h 111"/>
                <a:gd name="T18" fmla="*/ 94 w 179"/>
                <a:gd name="T19" fmla="*/ 63 h 111"/>
                <a:gd name="T20" fmla="*/ 87 w 179"/>
                <a:gd name="T21" fmla="*/ 65 h 111"/>
                <a:gd name="T22" fmla="*/ 83 w 179"/>
                <a:gd name="T23" fmla="*/ 64 h 111"/>
                <a:gd name="T24" fmla="*/ 77 w 179"/>
                <a:gd name="T25" fmla="*/ 62 h 111"/>
                <a:gd name="T26" fmla="*/ 75 w 179"/>
                <a:gd name="T27" fmla="*/ 56 h 111"/>
                <a:gd name="T28" fmla="*/ 65 w 179"/>
                <a:gd name="T29" fmla="*/ 31 h 111"/>
                <a:gd name="T30" fmla="*/ 62 w 179"/>
                <a:gd name="T31" fmla="*/ 31 h 111"/>
                <a:gd name="T32" fmla="*/ 60 w 179"/>
                <a:gd name="T33" fmla="*/ 27 h 111"/>
                <a:gd name="T34" fmla="*/ 51 w 179"/>
                <a:gd name="T35" fmla="*/ 17 h 111"/>
                <a:gd name="T36" fmla="*/ 44 w 179"/>
                <a:gd name="T37" fmla="*/ 20 h 111"/>
                <a:gd name="T38" fmla="*/ 41 w 179"/>
                <a:gd name="T39" fmla="*/ 22 h 111"/>
                <a:gd name="T40" fmla="*/ 38 w 179"/>
                <a:gd name="T41" fmla="*/ 21 h 111"/>
                <a:gd name="T42" fmla="*/ 38 w 179"/>
                <a:gd name="T43" fmla="*/ 17 h 111"/>
                <a:gd name="T44" fmla="*/ 27 w 179"/>
                <a:gd name="T45" fmla="*/ 9 h 111"/>
                <a:gd name="T46" fmla="*/ 22 w 179"/>
                <a:gd name="T47" fmla="*/ 5 h 111"/>
                <a:gd name="T48" fmla="*/ 13 w 179"/>
                <a:gd name="T49" fmla="*/ 0 h 111"/>
                <a:gd name="T50" fmla="*/ 3 w 179"/>
                <a:gd name="T51" fmla="*/ 16 h 111"/>
                <a:gd name="T52" fmla="*/ 7 w 179"/>
                <a:gd name="T53" fmla="*/ 24 h 111"/>
                <a:gd name="T54" fmla="*/ 11 w 179"/>
                <a:gd name="T55" fmla="*/ 33 h 111"/>
                <a:gd name="T56" fmla="*/ 22 w 179"/>
                <a:gd name="T57" fmla="*/ 39 h 111"/>
                <a:gd name="T58" fmla="*/ 32 w 179"/>
                <a:gd name="T59" fmla="*/ 37 h 111"/>
                <a:gd name="T60" fmla="*/ 36 w 179"/>
                <a:gd name="T61" fmla="*/ 43 h 111"/>
                <a:gd name="T62" fmla="*/ 39 w 179"/>
                <a:gd name="T63" fmla="*/ 50 h 111"/>
                <a:gd name="T64" fmla="*/ 41 w 179"/>
                <a:gd name="T65" fmla="*/ 65 h 111"/>
                <a:gd name="T66" fmla="*/ 40 w 179"/>
                <a:gd name="T67" fmla="*/ 76 h 111"/>
                <a:gd name="T68" fmla="*/ 41 w 179"/>
                <a:gd name="T69" fmla="*/ 87 h 111"/>
                <a:gd name="T70" fmla="*/ 49 w 179"/>
                <a:gd name="T71" fmla="*/ 104 h 111"/>
                <a:gd name="T72" fmla="*/ 53 w 179"/>
                <a:gd name="T73" fmla="*/ 103 h 111"/>
                <a:gd name="T74" fmla="*/ 55 w 179"/>
                <a:gd name="T75" fmla="*/ 102 h 111"/>
                <a:gd name="T76" fmla="*/ 57 w 179"/>
                <a:gd name="T77" fmla="*/ 103 h 111"/>
                <a:gd name="T78" fmla="*/ 61 w 179"/>
                <a:gd name="T79" fmla="*/ 105 h 111"/>
                <a:gd name="T80" fmla="*/ 67 w 179"/>
                <a:gd name="T81" fmla="*/ 109 h 111"/>
                <a:gd name="T82" fmla="*/ 76 w 179"/>
                <a:gd name="T83" fmla="*/ 103 h 111"/>
                <a:gd name="T84" fmla="*/ 84 w 179"/>
                <a:gd name="T85" fmla="*/ 111 h 111"/>
                <a:gd name="T86" fmla="*/ 87 w 179"/>
                <a:gd name="T87" fmla="*/ 110 h 111"/>
                <a:gd name="T88" fmla="*/ 103 w 179"/>
                <a:gd name="T89" fmla="*/ 107 h 111"/>
                <a:gd name="T90" fmla="*/ 107 w 179"/>
                <a:gd name="T91" fmla="*/ 107 h 111"/>
                <a:gd name="T92" fmla="*/ 114 w 179"/>
                <a:gd name="T93" fmla="*/ 105 h 111"/>
                <a:gd name="T94" fmla="*/ 119 w 179"/>
                <a:gd name="T95" fmla="*/ 106 h 111"/>
                <a:gd name="T96" fmla="*/ 129 w 179"/>
                <a:gd name="T97" fmla="*/ 106 h 111"/>
                <a:gd name="T98" fmla="*/ 135 w 179"/>
                <a:gd name="T99" fmla="*/ 99 h 111"/>
                <a:gd name="T100" fmla="*/ 139 w 179"/>
                <a:gd name="T101" fmla="*/ 102 h 111"/>
                <a:gd name="T102" fmla="*/ 155 w 179"/>
                <a:gd name="T103" fmla="*/ 104 h 111"/>
                <a:gd name="T104" fmla="*/ 161 w 179"/>
                <a:gd name="T105" fmla="*/ 102 h 111"/>
                <a:gd name="T106" fmla="*/ 168 w 179"/>
                <a:gd name="T107" fmla="*/ 98 h 111"/>
                <a:gd name="T108" fmla="*/ 170 w 179"/>
                <a:gd name="T109" fmla="*/ 90 h 111"/>
                <a:gd name="T110" fmla="*/ 176 w 179"/>
                <a:gd name="T111"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9" h="111">
                  <a:moveTo>
                    <a:pt x="178" y="80"/>
                  </a:moveTo>
                  <a:cubicBezTo>
                    <a:pt x="178" y="78"/>
                    <a:pt x="176" y="75"/>
                    <a:pt x="173" y="74"/>
                  </a:cubicBezTo>
                  <a:cubicBezTo>
                    <a:pt x="172" y="73"/>
                    <a:pt x="171" y="72"/>
                    <a:pt x="171" y="70"/>
                  </a:cubicBezTo>
                  <a:cubicBezTo>
                    <a:pt x="171" y="69"/>
                    <a:pt x="171" y="68"/>
                    <a:pt x="171" y="67"/>
                  </a:cubicBezTo>
                  <a:cubicBezTo>
                    <a:pt x="171" y="66"/>
                    <a:pt x="171" y="65"/>
                    <a:pt x="170" y="64"/>
                  </a:cubicBezTo>
                  <a:cubicBezTo>
                    <a:pt x="170" y="61"/>
                    <a:pt x="169" y="56"/>
                    <a:pt x="163" y="54"/>
                  </a:cubicBezTo>
                  <a:cubicBezTo>
                    <a:pt x="162" y="54"/>
                    <a:pt x="161" y="54"/>
                    <a:pt x="160" y="53"/>
                  </a:cubicBezTo>
                  <a:cubicBezTo>
                    <a:pt x="156" y="52"/>
                    <a:pt x="153" y="52"/>
                    <a:pt x="150" y="50"/>
                  </a:cubicBezTo>
                  <a:cubicBezTo>
                    <a:pt x="147" y="49"/>
                    <a:pt x="145" y="48"/>
                    <a:pt x="143" y="48"/>
                  </a:cubicBezTo>
                  <a:cubicBezTo>
                    <a:pt x="140" y="48"/>
                    <a:pt x="137" y="49"/>
                    <a:pt x="134" y="50"/>
                  </a:cubicBezTo>
                  <a:cubicBezTo>
                    <a:pt x="134" y="51"/>
                    <a:pt x="133" y="51"/>
                    <a:pt x="133" y="51"/>
                  </a:cubicBezTo>
                  <a:cubicBezTo>
                    <a:pt x="132" y="51"/>
                    <a:pt x="131" y="51"/>
                    <a:pt x="130" y="51"/>
                  </a:cubicBezTo>
                  <a:cubicBezTo>
                    <a:pt x="129" y="50"/>
                    <a:pt x="127" y="50"/>
                    <a:pt x="126" y="50"/>
                  </a:cubicBezTo>
                  <a:cubicBezTo>
                    <a:pt x="125" y="50"/>
                    <a:pt x="125" y="50"/>
                    <a:pt x="124" y="50"/>
                  </a:cubicBezTo>
                  <a:cubicBezTo>
                    <a:pt x="118" y="51"/>
                    <a:pt x="112" y="56"/>
                    <a:pt x="107" y="60"/>
                  </a:cubicBezTo>
                  <a:cubicBezTo>
                    <a:pt x="106" y="62"/>
                    <a:pt x="105" y="63"/>
                    <a:pt x="104" y="64"/>
                  </a:cubicBezTo>
                  <a:cubicBezTo>
                    <a:pt x="103" y="64"/>
                    <a:pt x="103" y="64"/>
                    <a:pt x="103" y="64"/>
                  </a:cubicBezTo>
                  <a:cubicBezTo>
                    <a:pt x="102" y="65"/>
                    <a:pt x="100" y="67"/>
                    <a:pt x="99" y="67"/>
                  </a:cubicBezTo>
                  <a:cubicBezTo>
                    <a:pt x="98" y="67"/>
                    <a:pt x="98" y="67"/>
                    <a:pt x="98" y="66"/>
                  </a:cubicBezTo>
                  <a:cubicBezTo>
                    <a:pt x="97" y="65"/>
                    <a:pt x="96" y="63"/>
                    <a:pt x="94" y="63"/>
                  </a:cubicBezTo>
                  <a:cubicBezTo>
                    <a:pt x="93" y="63"/>
                    <a:pt x="93" y="63"/>
                    <a:pt x="92" y="63"/>
                  </a:cubicBezTo>
                  <a:cubicBezTo>
                    <a:pt x="90" y="63"/>
                    <a:pt x="89" y="64"/>
                    <a:pt x="87" y="65"/>
                  </a:cubicBezTo>
                  <a:cubicBezTo>
                    <a:pt x="87" y="65"/>
                    <a:pt x="86" y="65"/>
                    <a:pt x="85" y="65"/>
                  </a:cubicBezTo>
                  <a:cubicBezTo>
                    <a:pt x="85" y="65"/>
                    <a:pt x="84" y="65"/>
                    <a:pt x="83" y="64"/>
                  </a:cubicBezTo>
                  <a:cubicBezTo>
                    <a:pt x="82" y="63"/>
                    <a:pt x="81" y="62"/>
                    <a:pt x="78" y="62"/>
                  </a:cubicBezTo>
                  <a:cubicBezTo>
                    <a:pt x="78" y="62"/>
                    <a:pt x="78" y="62"/>
                    <a:pt x="77" y="62"/>
                  </a:cubicBezTo>
                  <a:cubicBezTo>
                    <a:pt x="76" y="62"/>
                    <a:pt x="75" y="62"/>
                    <a:pt x="74" y="62"/>
                  </a:cubicBezTo>
                  <a:cubicBezTo>
                    <a:pt x="74" y="60"/>
                    <a:pt x="75" y="58"/>
                    <a:pt x="75" y="56"/>
                  </a:cubicBezTo>
                  <a:cubicBezTo>
                    <a:pt x="77" y="49"/>
                    <a:pt x="79" y="42"/>
                    <a:pt x="72" y="34"/>
                  </a:cubicBezTo>
                  <a:cubicBezTo>
                    <a:pt x="70" y="31"/>
                    <a:pt x="67" y="31"/>
                    <a:pt x="65" y="31"/>
                  </a:cubicBezTo>
                  <a:cubicBezTo>
                    <a:pt x="64" y="31"/>
                    <a:pt x="64" y="31"/>
                    <a:pt x="63" y="31"/>
                  </a:cubicBezTo>
                  <a:cubicBezTo>
                    <a:pt x="63" y="31"/>
                    <a:pt x="62" y="31"/>
                    <a:pt x="62" y="31"/>
                  </a:cubicBezTo>
                  <a:cubicBezTo>
                    <a:pt x="61" y="31"/>
                    <a:pt x="61" y="31"/>
                    <a:pt x="60" y="31"/>
                  </a:cubicBezTo>
                  <a:cubicBezTo>
                    <a:pt x="60" y="30"/>
                    <a:pt x="60" y="30"/>
                    <a:pt x="60" y="27"/>
                  </a:cubicBezTo>
                  <a:cubicBezTo>
                    <a:pt x="60" y="26"/>
                    <a:pt x="60" y="24"/>
                    <a:pt x="59" y="23"/>
                  </a:cubicBezTo>
                  <a:cubicBezTo>
                    <a:pt x="58" y="19"/>
                    <a:pt x="55" y="17"/>
                    <a:pt x="51" y="17"/>
                  </a:cubicBezTo>
                  <a:cubicBezTo>
                    <a:pt x="51" y="17"/>
                    <a:pt x="50" y="17"/>
                    <a:pt x="50" y="17"/>
                  </a:cubicBezTo>
                  <a:cubicBezTo>
                    <a:pt x="47" y="18"/>
                    <a:pt x="46" y="19"/>
                    <a:pt x="44" y="20"/>
                  </a:cubicBezTo>
                  <a:cubicBezTo>
                    <a:pt x="44" y="21"/>
                    <a:pt x="43" y="21"/>
                    <a:pt x="43" y="22"/>
                  </a:cubicBezTo>
                  <a:cubicBezTo>
                    <a:pt x="42" y="22"/>
                    <a:pt x="42" y="22"/>
                    <a:pt x="41" y="22"/>
                  </a:cubicBezTo>
                  <a:cubicBezTo>
                    <a:pt x="40" y="22"/>
                    <a:pt x="39" y="22"/>
                    <a:pt x="39" y="22"/>
                  </a:cubicBezTo>
                  <a:cubicBezTo>
                    <a:pt x="38" y="21"/>
                    <a:pt x="38" y="21"/>
                    <a:pt x="38" y="21"/>
                  </a:cubicBezTo>
                  <a:cubicBezTo>
                    <a:pt x="38" y="21"/>
                    <a:pt x="38" y="21"/>
                    <a:pt x="38" y="20"/>
                  </a:cubicBezTo>
                  <a:cubicBezTo>
                    <a:pt x="38" y="19"/>
                    <a:pt x="38" y="18"/>
                    <a:pt x="38" y="17"/>
                  </a:cubicBezTo>
                  <a:cubicBezTo>
                    <a:pt x="37" y="14"/>
                    <a:pt x="35" y="12"/>
                    <a:pt x="31" y="10"/>
                  </a:cubicBezTo>
                  <a:cubicBezTo>
                    <a:pt x="30" y="9"/>
                    <a:pt x="29" y="9"/>
                    <a:pt x="27" y="9"/>
                  </a:cubicBezTo>
                  <a:cubicBezTo>
                    <a:pt x="26" y="8"/>
                    <a:pt x="25" y="8"/>
                    <a:pt x="25" y="8"/>
                  </a:cubicBezTo>
                  <a:cubicBezTo>
                    <a:pt x="23" y="7"/>
                    <a:pt x="23" y="6"/>
                    <a:pt x="22" y="5"/>
                  </a:cubicBezTo>
                  <a:cubicBezTo>
                    <a:pt x="22" y="5"/>
                    <a:pt x="21" y="4"/>
                    <a:pt x="21" y="3"/>
                  </a:cubicBezTo>
                  <a:cubicBezTo>
                    <a:pt x="19" y="1"/>
                    <a:pt x="16" y="0"/>
                    <a:pt x="13" y="0"/>
                  </a:cubicBezTo>
                  <a:cubicBezTo>
                    <a:pt x="9" y="0"/>
                    <a:pt x="4" y="3"/>
                    <a:pt x="2" y="7"/>
                  </a:cubicBezTo>
                  <a:cubicBezTo>
                    <a:pt x="0" y="10"/>
                    <a:pt x="1" y="13"/>
                    <a:pt x="3" y="16"/>
                  </a:cubicBezTo>
                  <a:cubicBezTo>
                    <a:pt x="4" y="18"/>
                    <a:pt x="5" y="20"/>
                    <a:pt x="6" y="22"/>
                  </a:cubicBezTo>
                  <a:cubicBezTo>
                    <a:pt x="7" y="24"/>
                    <a:pt x="7" y="24"/>
                    <a:pt x="7" y="24"/>
                  </a:cubicBezTo>
                  <a:cubicBezTo>
                    <a:pt x="8" y="25"/>
                    <a:pt x="8" y="26"/>
                    <a:pt x="8" y="27"/>
                  </a:cubicBezTo>
                  <a:cubicBezTo>
                    <a:pt x="8" y="29"/>
                    <a:pt x="9" y="31"/>
                    <a:pt x="11" y="33"/>
                  </a:cubicBezTo>
                  <a:cubicBezTo>
                    <a:pt x="13" y="35"/>
                    <a:pt x="16" y="39"/>
                    <a:pt x="21" y="39"/>
                  </a:cubicBezTo>
                  <a:cubicBezTo>
                    <a:pt x="22" y="39"/>
                    <a:pt x="22" y="39"/>
                    <a:pt x="22" y="39"/>
                  </a:cubicBezTo>
                  <a:cubicBezTo>
                    <a:pt x="23" y="39"/>
                    <a:pt x="25" y="38"/>
                    <a:pt x="27" y="38"/>
                  </a:cubicBezTo>
                  <a:cubicBezTo>
                    <a:pt x="28" y="37"/>
                    <a:pt x="31" y="37"/>
                    <a:pt x="32" y="37"/>
                  </a:cubicBezTo>
                  <a:cubicBezTo>
                    <a:pt x="33" y="37"/>
                    <a:pt x="34" y="37"/>
                    <a:pt x="35" y="38"/>
                  </a:cubicBezTo>
                  <a:cubicBezTo>
                    <a:pt x="35" y="38"/>
                    <a:pt x="36" y="41"/>
                    <a:pt x="36" y="43"/>
                  </a:cubicBezTo>
                  <a:cubicBezTo>
                    <a:pt x="37" y="44"/>
                    <a:pt x="37" y="46"/>
                    <a:pt x="37" y="47"/>
                  </a:cubicBezTo>
                  <a:cubicBezTo>
                    <a:pt x="38" y="48"/>
                    <a:pt x="38" y="49"/>
                    <a:pt x="39" y="50"/>
                  </a:cubicBezTo>
                  <a:cubicBezTo>
                    <a:pt x="41" y="54"/>
                    <a:pt x="43" y="58"/>
                    <a:pt x="42" y="62"/>
                  </a:cubicBezTo>
                  <a:cubicBezTo>
                    <a:pt x="42" y="63"/>
                    <a:pt x="42" y="64"/>
                    <a:pt x="41" y="65"/>
                  </a:cubicBezTo>
                  <a:cubicBezTo>
                    <a:pt x="41" y="67"/>
                    <a:pt x="40" y="68"/>
                    <a:pt x="40" y="69"/>
                  </a:cubicBezTo>
                  <a:cubicBezTo>
                    <a:pt x="40" y="72"/>
                    <a:pt x="40" y="74"/>
                    <a:pt x="40" y="76"/>
                  </a:cubicBezTo>
                  <a:cubicBezTo>
                    <a:pt x="40" y="77"/>
                    <a:pt x="40" y="78"/>
                    <a:pt x="40" y="78"/>
                  </a:cubicBezTo>
                  <a:cubicBezTo>
                    <a:pt x="40" y="81"/>
                    <a:pt x="41" y="84"/>
                    <a:pt x="41" y="87"/>
                  </a:cubicBezTo>
                  <a:cubicBezTo>
                    <a:pt x="42" y="89"/>
                    <a:pt x="42" y="92"/>
                    <a:pt x="42" y="94"/>
                  </a:cubicBezTo>
                  <a:cubicBezTo>
                    <a:pt x="42" y="97"/>
                    <a:pt x="42" y="103"/>
                    <a:pt x="49" y="104"/>
                  </a:cubicBezTo>
                  <a:cubicBezTo>
                    <a:pt x="49" y="104"/>
                    <a:pt x="49" y="104"/>
                    <a:pt x="49" y="104"/>
                  </a:cubicBezTo>
                  <a:cubicBezTo>
                    <a:pt x="51" y="104"/>
                    <a:pt x="53" y="103"/>
                    <a:pt x="53" y="103"/>
                  </a:cubicBezTo>
                  <a:cubicBezTo>
                    <a:pt x="54" y="103"/>
                    <a:pt x="54" y="102"/>
                    <a:pt x="54" y="102"/>
                  </a:cubicBezTo>
                  <a:cubicBezTo>
                    <a:pt x="54" y="102"/>
                    <a:pt x="54" y="102"/>
                    <a:pt x="55" y="102"/>
                  </a:cubicBezTo>
                  <a:cubicBezTo>
                    <a:pt x="55" y="102"/>
                    <a:pt x="55" y="102"/>
                    <a:pt x="56" y="103"/>
                  </a:cubicBezTo>
                  <a:cubicBezTo>
                    <a:pt x="57" y="103"/>
                    <a:pt x="57" y="103"/>
                    <a:pt x="57" y="103"/>
                  </a:cubicBezTo>
                  <a:cubicBezTo>
                    <a:pt x="58" y="103"/>
                    <a:pt x="59" y="104"/>
                    <a:pt x="60" y="104"/>
                  </a:cubicBezTo>
                  <a:cubicBezTo>
                    <a:pt x="60" y="104"/>
                    <a:pt x="60" y="105"/>
                    <a:pt x="61" y="105"/>
                  </a:cubicBezTo>
                  <a:cubicBezTo>
                    <a:pt x="61" y="106"/>
                    <a:pt x="62" y="107"/>
                    <a:pt x="63" y="107"/>
                  </a:cubicBezTo>
                  <a:cubicBezTo>
                    <a:pt x="64" y="108"/>
                    <a:pt x="66" y="109"/>
                    <a:pt x="67" y="109"/>
                  </a:cubicBezTo>
                  <a:cubicBezTo>
                    <a:pt x="70" y="109"/>
                    <a:pt x="73" y="107"/>
                    <a:pt x="75" y="105"/>
                  </a:cubicBezTo>
                  <a:cubicBezTo>
                    <a:pt x="76" y="104"/>
                    <a:pt x="76" y="104"/>
                    <a:pt x="76" y="103"/>
                  </a:cubicBezTo>
                  <a:cubicBezTo>
                    <a:pt x="76" y="104"/>
                    <a:pt x="76" y="105"/>
                    <a:pt x="77" y="106"/>
                  </a:cubicBezTo>
                  <a:cubicBezTo>
                    <a:pt x="77" y="108"/>
                    <a:pt x="79" y="111"/>
                    <a:pt x="84" y="111"/>
                  </a:cubicBezTo>
                  <a:cubicBezTo>
                    <a:pt x="85" y="111"/>
                    <a:pt x="86" y="110"/>
                    <a:pt x="87" y="110"/>
                  </a:cubicBezTo>
                  <a:cubicBezTo>
                    <a:pt x="87" y="110"/>
                    <a:pt x="87" y="110"/>
                    <a:pt x="87" y="110"/>
                  </a:cubicBezTo>
                  <a:cubicBezTo>
                    <a:pt x="90" y="110"/>
                    <a:pt x="92" y="109"/>
                    <a:pt x="95" y="108"/>
                  </a:cubicBezTo>
                  <a:cubicBezTo>
                    <a:pt x="98" y="108"/>
                    <a:pt x="100" y="107"/>
                    <a:pt x="103" y="107"/>
                  </a:cubicBezTo>
                  <a:cubicBezTo>
                    <a:pt x="103" y="107"/>
                    <a:pt x="103" y="107"/>
                    <a:pt x="104" y="107"/>
                  </a:cubicBezTo>
                  <a:cubicBezTo>
                    <a:pt x="105" y="107"/>
                    <a:pt x="106" y="107"/>
                    <a:pt x="107" y="107"/>
                  </a:cubicBezTo>
                  <a:cubicBezTo>
                    <a:pt x="109" y="107"/>
                    <a:pt x="111" y="107"/>
                    <a:pt x="113" y="106"/>
                  </a:cubicBezTo>
                  <a:cubicBezTo>
                    <a:pt x="114" y="105"/>
                    <a:pt x="114" y="105"/>
                    <a:pt x="114" y="105"/>
                  </a:cubicBezTo>
                  <a:cubicBezTo>
                    <a:pt x="115" y="105"/>
                    <a:pt x="115" y="105"/>
                    <a:pt x="115" y="106"/>
                  </a:cubicBezTo>
                  <a:cubicBezTo>
                    <a:pt x="116" y="106"/>
                    <a:pt x="117" y="106"/>
                    <a:pt x="119" y="106"/>
                  </a:cubicBezTo>
                  <a:cubicBezTo>
                    <a:pt x="119" y="107"/>
                    <a:pt x="120" y="107"/>
                    <a:pt x="121" y="107"/>
                  </a:cubicBezTo>
                  <a:cubicBezTo>
                    <a:pt x="124" y="107"/>
                    <a:pt x="127" y="106"/>
                    <a:pt x="129" y="106"/>
                  </a:cubicBezTo>
                  <a:cubicBezTo>
                    <a:pt x="132" y="105"/>
                    <a:pt x="133" y="103"/>
                    <a:pt x="134" y="101"/>
                  </a:cubicBezTo>
                  <a:cubicBezTo>
                    <a:pt x="134" y="100"/>
                    <a:pt x="135" y="100"/>
                    <a:pt x="135" y="99"/>
                  </a:cubicBezTo>
                  <a:cubicBezTo>
                    <a:pt x="135" y="100"/>
                    <a:pt x="136" y="100"/>
                    <a:pt x="136" y="100"/>
                  </a:cubicBezTo>
                  <a:cubicBezTo>
                    <a:pt x="137" y="101"/>
                    <a:pt x="138" y="102"/>
                    <a:pt x="139" y="102"/>
                  </a:cubicBezTo>
                  <a:cubicBezTo>
                    <a:pt x="143" y="104"/>
                    <a:pt x="147" y="105"/>
                    <a:pt x="151" y="105"/>
                  </a:cubicBezTo>
                  <a:cubicBezTo>
                    <a:pt x="152" y="105"/>
                    <a:pt x="154" y="104"/>
                    <a:pt x="155" y="104"/>
                  </a:cubicBezTo>
                  <a:cubicBezTo>
                    <a:pt x="157" y="104"/>
                    <a:pt x="159" y="103"/>
                    <a:pt x="160" y="102"/>
                  </a:cubicBezTo>
                  <a:cubicBezTo>
                    <a:pt x="160" y="102"/>
                    <a:pt x="161" y="102"/>
                    <a:pt x="161" y="102"/>
                  </a:cubicBezTo>
                  <a:cubicBezTo>
                    <a:pt x="161" y="101"/>
                    <a:pt x="162" y="101"/>
                    <a:pt x="163" y="101"/>
                  </a:cubicBezTo>
                  <a:cubicBezTo>
                    <a:pt x="164" y="101"/>
                    <a:pt x="166" y="100"/>
                    <a:pt x="168" y="98"/>
                  </a:cubicBezTo>
                  <a:cubicBezTo>
                    <a:pt x="169" y="96"/>
                    <a:pt x="170" y="94"/>
                    <a:pt x="170" y="93"/>
                  </a:cubicBezTo>
                  <a:cubicBezTo>
                    <a:pt x="170" y="92"/>
                    <a:pt x="170" y="91"/>
                    <a:pt x="170" y="90"/>
                  </a:cubicBezTo>
                  <a:cubicBezTo>
                    <a:pt x="170" y="90"/>
                    <a:pt x="171" y="89"/>
                    <a:pt x="172" y="89"/>
                  </a:cubicBezTo>
                  <a:cubicBezTo>
                    <a:pt x="174" y="88"/>
                    <a:pt x="175" y="87"/>
                    <a:pt x="176" y="86"/>
                  </a:cubicBezTo>
                  <a:cubicBezTo>
                    <a:pt x="178" y="84"/>
                    <a:pt x="179" y="82"/>
                    <a:pt x="178" y="8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0" name="Freeform 17"/>
            <p:cNvSpPr/>
            <p:nvPr/>
          </p:nvSpPr>
          <p:spPr bwMode="auto">
            <a:xfrm>
              <a:off x="17703741" y="3725060"/>
              <a:ext cx="213382" cy="216522"/>
            </a:xfrm>
            <a:custGeom>
              <a:avLst/>
              <a:gdLst>
                <a:gd name="T0" fmla="*/ 38 w 39"/>
                <a:gd name="T1" fmla="*/ 22 h 44"/>
                <a:gd name="T2" fmla="*/ 37 w 39"/>
                <a:gd name="T3" fmla="*/ 19 h 44"/>
                <a:gd name="T4" fmla="*/ 37 w 39"/>
                <a:gd name="T5" fmla="*/ 18 h 44"/>
                <a:gd name="T6" fmla="*/ 34 w 39"/>
                <a:gd name="T7" fmla="*/ 8 h 44"/>
                <a:gd name="T8" fmla="*/ 27 w 39"/>
                <a:gd name="T9" fmla="*/ 1 h 44"/>
                <a:gd name="T10" fmla="*/ 22 w 39"/>
                <a:gd name="T11" fmla="*/ 0 h 44"/>
                <a:gd name="T12" fmla="*/ 12 w 39"/>
                <a:gd name="T13" fmla="*/ 3 h 44"/>
                <a:gd name="T14" fmla="*/ 8 w 39"/>
                <a:gd name="T15" fmla="*/ 10 h 44"/>
                <a:gd name="T16" fmla="*/ 6 w 39"/>
                <a:gd name="T17" fmla="*/ 14 h 44"/>
                <a:gd name="T18" fmla="*/ 5 w 39"/>
                <a:gd name="T19" fmla="*/ 15 h 44"/>
                <a:gd name="T20" fmla="*/ 2 w 39"/>
                <a:gd name="T21" fmla="*/ 26 h 44"/>
                <a:gd name="T22" fmla="*/ 6 w 39"/>
                <a:gd name="T23" fmla="*/ 31 h 44"/>
                <a:gd name="T24" fmla="*/ 8 w 39"/>
                <a:gd name="T25" fmla="*/ 33 h 44"/>
                <a:gd name="T26" fmla="*/ 14 w 39"/>
                <a:gd name="T27" fmla="*/ 38 h 44"/>
                <a:gd name="T28" fmla="*/ 19 w 39"/>
                <a:gd name="T29" fmla="*/ 41 h 44"/>
                <a:gd name="T30" fmla="*/ 22 w 39"/>
                <a:gd name="T31" fmla="*/ 43 h 44"/>
                <a:gd name="T32" fmla="*/ 27 w 39"/>
                <a:gd name="T33" fmla="*/ 44 h 44"/>
                <a:gd name="T34" fmla="*/ 33 w 39"/>
                <a:gd name="T35" fmla="*/ 43 h 44"/>
                <a:gd name="T36" fmla="*/ 38 w 39"/>
                <a:gd name="T37" fmla="*/ 36 h 44"/>
                <a:gd name="T38" fmla="*/ 38 w 39"/>
                <a:gd name="T39"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44">
                  <a:moveTo>
                    <a:pt x="38" y="22"/>
                  </a:moveTo>
                  <a:cubicBezTo>
                    <a:pt x="38" y="21"/>
                    <a:pt x="37" y="20"/>
                    <a:pt x="37" y="19"/>
                  </a:cubicBezTo>
                  <a:cubicBezTo>
                    <a:pt x="37" y="18"/>
                    <a:pt x="37" y="18"/>
                    <a:pt x="37" y="18"/>
                  </a:cubicBezTo>
                  <a:cubicBezTo>
                    <a:pt x="36" y="15"/>
                    <a:pt x="36" y="11"/>
                    <a:pt x="34" y="8"/>
                  </a:cubicBezTo>
                  <a:cubicBezTo>
                    <a:pt x="33" y="5"/>
                    <a:pt x="30" y="2"/>
                    <a:pt x="27" y="1"/>
                  </a:cubicBezTo>
                  <a:cubicBezTo>
                    <a:pt x="26" y="0"/>
                    <a:pt x="24" y="0"/>
                    <a:pt x="22" y="0"/>
                  </a:cubicBezTo>
                  <a:cubicBezTo>
                    <a:pt x="19" y="0"/>
                    <a:pt x="14" y="1"/>
                    <a:pt x="12" y="3"/>
                  </a:cubicBezTo>
                  <a:cubicBezTo>
                    <a:pt x="10" y="5"/>
                    <a:pt x="9" y="8"/>
                    <a:pt x="8" y="10"/>
                  </a:cubicBezTo>
                  <a:cubicBezTo>
                    <a:pt x="8" y="11"/>
                    <a:pt x="7" y="13"/>
                    <a:pt x="6" y="14"/>
                  </a:cubicBezTo>
                  <a:cubicBezTo>
                    <a:pt x="5" y="15"/>
                    <a:pt x="5" y="15"/>
                    <a:pt x="5" y="15"/>
                  </a:cubicBezTo>
                  <a:cubicBezTo>
                    <a:pt x="3" y="17"/>
                    <a:pt x="0" y="21"/>
                    <a:pt x="2" y="26"/>
                  </a:cubicBezTo>
                  <a:cubicBezTo>
                    <a:pt x="3" y="29"/>
                    <a:pt x="5" y="30"/>
                    <a:pt x="6" y="31"/>
                  </a:cubicBezTo>
                  <a:cubicBezTo>
                    <a:pt x="7" y="32"/>
                    <a:pt x="8" y="32"/>
                    <a:pt x="8" y="33"/>
                  </a:cubicBezTo>
                  <a:cubicBezTo>
                    <a:pt x="10" y="35"/>
                    <a:pt x="12" y="37"/>
                    <a:pt x="14" y="38"/>
                  </a:cubicBezTo>
                  <a:cubicBezTo>
                    <a:pt x="16" y="40"/>
                    <a:pt x="18" y="41"/>
                    <a:pt x="19" y="41"/>
                  </a:cubicBezTo>
                  <a:cubicBezTo>
                    <a:pt x="20" y="42"/>
                    <a:pt x="21" y="42"/>
                    <a:pt x="22" y="43"/>
                  </a:cubicBezTo>
                  <a:cubicBezTo>
                    <a:pt x="24" y="44"/>
                    <a:pt x="26" y="44"/>
                    <a:pt x="27" y="44"/>
                  </a:cubicBezTo>
                  <a:cubicBezTo>
                    <a:pt x="29" y="44"/>
                    <a:pt x="31" y="44"/>
                    <a:pt x="33" y="43"/>
                  </a:cubicBezTo>
                  <a:cubicBezTo>
                    <a:pt x="35" y="41"/>
                    <a:pt x="37" y="39"/>
                    <a:pt x="38" y="36"/>
                  </a:cubicBezTo>
                  <a:cubicBezTo>
                    <a:pt x="39" y="31"/>
                    <a:pt x="38" y="26"/>
                    <a:pt x="38" y="2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1" name="Freeform 18"/>
            <p:cNvSpPr/>
            <p:nvPr/>
          </p:nvSpPr>
          <p:spPr bwMode="auto">
            <a:xfrm>
              <a:off x="17621671" y="4874867"/>
              <a:ext cx="82070" cy="78396"/>
            </a:xfrm>
            <a:custGeom>
              <a:avLst/>
              <a:gdLst>
                <a:gd name="T0" fmla="*/ 10 w 15"/>
                <a:gd name="T1" fmla="*/ 1 h 16"/>
                <a:gd name="T2" fmla="*/ 6 w 15"/>
                <a:gd name="T3" fmla="*/ 0 h 16"/>
                <a:gd name="T4" fmla="*/ 1 w 15"/>
                <a:gd name="T5" fmla="*/ 2 h 16"/>
                <a:gd name="T6" fmla="*/ 0 w 15"/>
                <a:gd name="T7" fmla="*/ 7 h 16"/>
                <a:gd name="T8" fmla="*/ 10 w 15"/>
                <a:gd name="T9" fmla="*/ 16 h 16"/>
                <a:gd name="T10" fmla="*/ 10 w 15"/>
                <a:gd name="T11" fmla="*/ 16 h 16"/>
                <a:gd name="T12" fmla="*/ 12 w 15"/>
                <a:gd name="T13" fmla="*/ 16 h 16"/>
                <a:gd name="T14" fmla="*/ 15 w 15"/>
                <a:gd name="T15" fmla="*/ 10 h 16"/>
                <a:gd name="T16" fmla="*/ 10 w 1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6">
                  <a:moveTo>
                    <a:pt x="10" y="1"/>
                  </a:moveTo>
                  <a:cubicBezTo>
                    <a:pt x="9" y="1"/>
                    <a:pt x="7" y="0"/>
                    <a:pt x="6" y="0"/>
                  </a:cubicBezTo>
                  <a:cubicBezTo>
                    <a:pt x="4" y="0"/>
                    <a:pt x="3" y="1"/>
                    <a:pt x="1" y="2"/>
                  </a:cubicBezTo>
                  <a:cubicBezTo>
                    <a:pt x="0" y="4"/>
                    <a:pt x="0" y="5"/>
                    <a:pt x="0" y="7"/>
                  </a:cubicBezTo>
                  <a:cubicBezTo>
                    <a:pt x="1" y="11"/>
                    <a:pt x="6" y="16"/>
                    <a:pt x="10" y="16"/>
                  </a:cubicBezTo>
                  <a:cubicBezTo>
                    <a:pt x="10" y="16"/>
                    <a:pt x="10" y="16"/>
                    <a:pt x="10" y="16"/>
                  </a:cubicBezTo>
                  <a:cubicBezTo>
                    <a:pt x="11" y="16"/>
                    <a:pt x="11" y="16"/>
                    <a:pt x="12" y="16"/>
                  </a:cubicBezTo>
                  <a:cubicBezTo>
                    <a:pt x="14" y="15"/>
                    <a:pt x="15" y="13"/>
                    <a:pt x="15" y="10"/>
                  </a:cubicBezTo>
                  <a:cubicBezTo>
                    <a:pt x="15" y="7"/>
                    <a:pt x="12" y="3"/>
                    <a:pt x="10" y="1"/>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2" name="Freeform 19"/>
            <p:cNvSpPr/>
            <p:nvPr/>
          </p:nvSpPr>
          <p:spPr bwMode="auto">
            <a:xfrm>
              <a:off x="17933537" y="4835669"/>
              <a:ext cx="65656" cy="54131"/>
            </a:xfrm>
            <a:custGeom>
              <a:avLst/>
              <a:gdLst>
                <a:gd name="T0" fmla="*/ 11 w 12"/>
                <a:gd name="T1" fmla="*/ 4 h 11"/>
                <a:gd name="T2" fmla="*/ 7 w 12"/>
                <a:gd name="T3" fmla="*/ 0 h 11"/>
                <a:gd name="T4" fmla="*/ 1 w 12"/>
                <a:gd name="T5" fmla="*/ 6 h 11"/>
                <a:gd name="T6" fmla="*/ 3 w 12"/>
                <a:gd name="T7" fmla="*/ 10 h 11"/>
                <a:gd name="T8" fmla="*/ 5 w 12"/>
                <a:gd name="T9" fmla="*/ 11 h 11"/>
                <a:gd name="T10" fmla="*/ 5 w 12"/>
                <a:gd name="T11" fmla="*/ 11 h 11"/>
                <a:gd name="T12" fmla="*/ 10 w 12"/>
                <a:gd name="T13" fmla="*/ 8 h 11"/>
                <a:gd name="T14" fmla="*/ 11 w 12"/>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11" y="4"/>
                  </a:moveTo>
                  <a:cubicBezTo>
                    <a:pt x="11" y="0"/>
                    <a:pt x="8" y="0"/>
                    <a:pt x="7" y="0"/>
                  </a:cubicBezTo>
                  <a:cubicBezTo>
                    <a:pt x="3" y="0"/>
                    <a:pt x="1" y="4"/>
                    <a:pt x="1" y="6"/>
                  </a:cubicBezTo>
                  <a:cubicBezTo>
                    <a:pt x="0" y="8"/>
                    <a:pt x="2" y="10"/>
                    <a:pt x="3" y="10"/>
                  </a:cubicBezTo>
                  <a:cubicBezTo>
                    <a:pt x="4" y="10"/>
                    <a:pt x="4" y="11"/>
                    <a:pt x="5" y="11"/>
                  </a:cubicBezTo>
                  <a:cubicBezTo>
                    <a:pt x="5" y="11"/>
                    <a:pt x="5" y="11"/>
                    <a:pt x="5" y="11"/>
                  </a:cubicBezTo>
                  <a:cubicBezTo>
                    <a:pt x="7" y="11"/>
                    <a:pt x="9" y="10"/>
                    <a:pt x="10" y="8"/>
                  </a:cubicBezTo>
                  <a:cubicBezTo>
                    <a:pt x="11" y="7"/>
                    <a:pt x="12" y="6"/>
                    <a:pt x="11" y="4"/>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3" name="Freeform 20"/>
            <p:cNvSpPr/>
            <p:nvPr/>
          </p:nvSpPr>
          <p:spPr bwMode="auto">
            <a:xfrm>
              <a:off x="16146464" y="4036777"/>
              <a:ext cx="1171549" cy="946351"/>
            </a:xfrm>
            <a:custGeom>
              <a:avLst/>
              <a:gdLst>
                <a:gd name="T0" fmla="*/ 209 w 215"/>
                <a:gd name="T1" fmla="*/ 139 h 191"/>
                <a:gd name="T2" fmla="*/ 205 w 215"/>
                <a:gd name="T3" fmla="*/ 135 h 191"/>
                <a:gd name="T4" fmla="*/ 197 w 215"/>
                <a:gd name="T5" fmla="*/ 125 h 191"/>
                <a:gd name="T6" fmla="*/ 189 w 215"/>
                <a:gd name="T7" fmla="*/ 119 h 191"/>
                <a:gd name="T8" fmla="*/ 181 w 215"/>
                <a:gd name="T9" fmla="*/ 110 h 191"/>
                <a:gd name="T10" fmla="*/ 178 w 215"/>
                <a:gd name="T11" fmla="*/ 104 h 191"/>
                <a:gd name="T12" fmla="*/ 179 w 215"/>
                <a:gd name="T13" fmla="*/ 90 h 191"/>
                <a:gd name="T14" fmla="*/ 181 w 215"/>
                <a:gd name="T15" fmla="*/ 69 h 191"/>
                <a:gd name="T16" fmla="*/ 180 w 215"/>
                <a:gd name="T17" fmla="*/ 57 h 191"/>
                <a:gd name="T18" fmla="*/ 182 w 215"/>
                <a:gd name="T19" fmla="*/ 50 h 191"/>
                <a:gd name="T20" fmla="*/ 184 w 215"/>
                <a:gd name="T21" fmla="*/ 44 h 191"/>
                <a:gd name="T22" fmla="*/ 185 w 215"/>
                <a:gd name="T23" fmla="*/ 35 h 191"/>
                <a:gd name="T24" fmla="*/ 181 w 215"/>
                <a:gd name="T25" fmla="*/ 21 h 191"/>
                <a:gd name="T26" fmla="*/ 177 w 215"/>
                <a:gd name="T27" fmla="*/ 16 h 191"/>
                <a:gd name="T28" fmla="*/ 165 w 215"/>
                <a:gd name="T29" fmla="*/ 3 h 191"/>
                <a:gd name="T30" fmla="*/ 149 w 215"/>
                <a:gd name="T31" fmla="*/ 9 h 191"/>
                <a:gd name="T32" fmla="*/ 148 w 215"/>
                <a:gd name="T33" fmla="*/ 15 h 191"/>
                <a:gd name="T34" fmla="*/ 146 w 215"/>
                <a:gd name="T35" fmla="*/ 30 h 191"/>
                <a:gd name="T36" fmla="*/ 145 w 215"/>
                <a:gd name="T37" fmla="*/ 38 h 191"/>
                <a:gd name="T38" fmla="*/ 146 w 215"/>
                <a:gd name="T39" fmla="*/ 50 h 191"/>
                <a:gd name="T40" fmla="*/ 143 w 215"/>
                <a:gd name="T41" fmla="*/ 62 h 191"/>
                <a:gd name="T42" fmla="*/ 141 w 215"/>
                <a:gd name="T43" fmla="*/ 44 h 191"/>
                <a:gd name="T44" fmla="*/ 138 w 215"/>
                <a:gd name="T45" fmla="*/ 16 h 191"/>
                <a:gd name="T46" fmla="*/ 131 w 215"/>
                <a:gd name="T47" fmla="*/ 10 h 191"/>
                <a:gd name="T48" fmla="*/ 5 w 215"/>
                <a:gd name="T49" fmla="*/ 82 h 191"/>
                <a:gd name="T50" fmla="*/ 2 w 215"/>
                <a:gd name="T51" fmla="*/ 98 h 191"/>
                <a:gd name="T52" fmla="*/ 3 w 215"/>
                <a:gd name="T53" fmla="*/ 104 h 191"/>
                <a:gd name="T54" fmla="*/ 15 w 215"/>
                <a:gd name="T55" fmla="*/ 121 h 191"/>
                <a:gd name="T56" fmla="*/ 30 w 215"/>
                <a:gd name="T57" fmla="*/ 128 h 191"/>
                <a:gd name="T58" fmla="*/ 32 w 215"/>
                <a:gd name="T59" fmla="*/ 127 h 191"/>
                <a:gd name="T60" fmla="*/ 35 w 215"/>
                <a:gd name="T61" fmla="*/ 128 h 191"/>
                <a:gd name="T62" fmla="*/ 34 w 215"/>
                <a:gd name="T63" fmla="*/ 140 h 191"/>
                <a:gd name="T64" fmla="*/ 36 w 215"/>
                <a:gd name="T65" fmla="*/ 163 h 191"/>
                <a:gd name="T66" fmla="*/ 49 w 215"/>
                <a:gd name="T67" fmla="*/ 165 h 191"/>
                <a:gd name="T68" fmla="*/ 59 w 215"/>
                <a:gd name="T69" fmla="*/ 167 h 191"/>
                <a:gd name="T70" fmla="*/ 74 w 215"/>
                <a:gd name="T71" fmla="*/ 170 h 191"/>
                <a:gd name="T72" fmla="*/ 82 w 215"/>
                <a:gd name="T73" fmla="*/ 172 h 191"/>
                <a:gd name="T74" fmla="*/ 101 w 215"/>
                <a:gd name="T75" fmla="*/ 167 h 191"/>
                <a:gd name="T76" fmla="*/ 108 w 215"/>
                <a:gd name="T77" fmla="*/ 168 h 191"/>
                <a:gd name="T78" fmla="*/ 120 w 215"/>
                <a:gd name="T79" fmla="*/ 169 h 191"/>
                <a:gd name="T80" fmla="*/ 131 w 215"/>
                <a:gd name="T81" fmla="*/ 158 h 191"/>
                <a:gd name="T82" fmla="*/ 134 w 215"/>
                <a:gd name="T83" fmla="*/ 153 h 191"/>
                <a:gd name="T84" fmla="*/ 134 w 215"/>
                <a:gd name="T85" fmla="*/ 158 h 191"/>
                <a:gd name="T86" fmla="*/ 133 w 215"/>
                <a:gd name="T87" fmla="*/ 167 h 191"/>
                <a:gd name="T88" fmla="*/ 144 w 215"/>
                <a:gd name="T89" fmla="*/ 169 h 191"/>
                <a:gd name="T90" fmla="*/ 145 w 215"/>
                <a:gd name="T91" fmla="*/ 174 h 191"/>
                <a:gd name="T92" fmla="*/ 157 w 215"/>
                <a:gd name="T93" fmla="*/ 184 h 191"/>
                <a:gd name="T94" fmla="*/ 167 w 215"/>
                <a:gd name="T95" fmla="*/ 188 h 191"/>
                <a:gd name="T96" fmla="*/ 184 w 215"/>
                <a:gd name="T97" fmla="*/ 189 h 191"/>
                <a:gd name="T98" fmla="*/ 195 w 215"/>
                <a:gd name="T99" fmla="*/ 179 h 191"/>
                <a:gd name="T100" fmla="*/ 195 w 215"/>
                <a:gd name="T101" fmla="*/ 173 h 191"/>
                <a:gd name="T102" fmla="*/ 195 w 215"/>
                <a:gd name="T103" fmla="*/ 165 h 191"/>
                <a:gd name="T104" fmla="*/ 191 w 215"/>
                <a:gd name="T105" fmla="*/ 156 h 191"/>
                <a:gd name="T106" fmla="*/ 192 w 215"/>
                <a:gd name="T107" fmla="*/ 155 h 191"/>
                <a:gd name="T108" fmla="*/ 198 w 215"/>
                <a:gd name="T109" fmla="*/ 158 h 191"/>
                <a:gd name="T110" fmla="*/ 202 w 215"/>
                <a:gd name="T111" fmla="*/ 157 h 191"/>
                <a:gd name="T112" fmla="*/ 207 w 215"/>
                <a:gd name="T113" fmla="*/ 161 h 191"/>
                <a:gd name="T114" fmla="*/ 214 w 215"/>
                <a:gd name="T115" fmla="*/ 1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5" h="191">
                  <a:moveTo>
                    <a:pt x="212" y="142"/>
                  </a:moveTo>
                  <a:cubicBezTo>
                    <a:pt x="211" y="141"/>
                    <a:pt x="210" y="140"/>
                    <a:pt x="209" y="139"/>
                  </a:cubicBezTo>
                  <a:cubicBezTo>
                    <a:pt x="209" y="139"/>
                    <a:pt x="208" y="138"/>
                    <a:pt x="207" y="138"/>
                  </a:cubicBezTo>
                  <a:cubicBezTo>
                    <a:pt x="207" y="137"/>
                    <a:pt x="206" y="136"/>
                    <a:pt x="205" y="135"/>
                  </a:cubicBezTo>
                  <a:cubicBezTo>
                    <a:pt x="205" y="134"/>
                    <a:pt x="205" y="134"/>
                    <a:pt x="204" y="133"/>
                  </a:cubicBezTo>
                  <a:cubicBezTo>
                    <a:pt x="202" y="130"/>
                    <a:pt x="199" y="127"/>
                    <a:pt x="197" y="125"/>
                  </a:cubicBezTo>
                  <a:cubicBezTo>
                    <a:pt x="196" y="124"/>
                    <a:pt x="195" y="124"/>
                    <a:pt x="194" y="123"/>
                  </a:cubicBezTo>
                  <a:cubicBezTo>
                    <a:pt x="193" y="121"/>
                    <a:pt x="191" y="120"/>
                    <a:pt x="189" y="119"/>
                  </a:cubicBezTo>
                  <a:cubicBezTo>
                    <a:pt x="187" y="118"/>
                    <a:pt x="185" y="117"/>
                    <a:pt x="184" y="115"/>
                  </a:cubicBezTo>
                  <a:cubicBezTo>
                    <a:pt x="183" y="114"/>
                    <a:pt x="182" y="112"/>
                    <a:pt x="181" y="110"/>
                  </a:cubicBezTo>
                  <a:cubicBezTo>
                    <a:pt x="181" y="109"/>
                    <a:pt x="181" y="109"/>
                    <a:pt x="181" y="108"/>
                  </a:cubicBezTo>
                  <a:cubicBezTo>
                    <a:pt x="180" y="107"/>
                    <a:pt x="179" y="105"/>
                    <a:pt x="178" y="104"/>
                  </a:cubicBezTo>
                  <a:cubicBezTo>
                    <a:pt x="178" y="103"/>
                    <a:pt x="177" y="102"/>
                    <a:pt x="177" y="101"/>
                  </a:cubicBezTo>
                  <a:cubicBezTo>
                    <a:pt x="175" y="98"/>
                    <a:pt x="177" y="95"/>
                    <a:pt x="179" y="90"/>
                  </a:cubicBezTo>
                  <a:cubicBezTo>
                    <a:pt x="182" y="86"/>
                    <a:pt x="184" y="80"/>
                    <a:pt x="183" y="75"/>
                  </a:cubicBezTo>
                  <a:cubicBezTo>
                    <a:pt x="183" y="73"/>
                    <a:pt x="182" y="71"/>
                    <a:pt x="181" y="69"/>
                  </a:cubicBezTo>
                  <a:cubicBezTo>
                    <a:pt x="180" y="66"/>
                    <a:pt x="179" y="64"/>
                    <a:pt x="179" y="61"/>
                  </a:cubicBezTo>
                  <a:cubicBezTo>
                    <a:pt x="179" y="60"/>
                    <a:pt x="179" y="59"/>
                    <a:pt x="180" y="57"/>
                  </a:cubicBezTo>
                  <a:cubicBezTo>
                    <a:pt x="181" y="56"/>
                    <a:pt x="181" y="56"/>
                    <a:pt x="181" y="56"/>
                  </a:cubicBezTo>
                  <a:cubicBezTo>
                    <a:pt x="181" y="54"/>
                    <a:pt x="182" y="52"/>
                    <a:pt x="182" y="50"/>
                  </a:cubicBezTo>
                  <a:cubicBezTo>
                    <a:pt x="182" y="49"/>
                    <a:pt x="182" y="49"/>
                    <a:pt x="182" y="49"/>
                  </a:cubicBezTo>
                  <a:cubicBezTo>
                    <a:pt x="183" y="47"/>
                    <a:pt x="183" y="46"/>
                    <a:pt x="184" y="44"/>
                  </a:cubicBezTo>
                  <a:cubicBezTo>
                    <a:pt x="185" y="42"/>
                    <a:pt x="185" y="39"/>
                    <a:pt x="185" y="35"/>
                  </a:cubicBezTo>
                  <a:cubicBezTo>
                    <a:pt x="185" y="35"/>
                    <a:pt x="185" y="35"/>
                    <a:pt x="185" y="35"/>
                  </a:cubicBezTo>
                  <a:cubicBezTo>
                    <a:pt x="185" y="32"/>
                    <a:pt x="185" y="29"/>
                    <a:pt x="184" y="25"/>
                  </a:cubicBezTo>
                  <a:cubicBezTo>
                    <a:pt x="183" y="23"/>
                    <a:pt x="182" y="22"/>
                    <a:pt x="181" y="21"/>
                  </a:cubicBezTo>
                  <a:cubicBezTo>
                    <a:pt x="180" y="20"/>
                    <a:pt x="180" y="19"/>
                    <a:pt x="179" y="19"/>
                  </a:cubicBezTo>
                  <a:cubicBezTo>
                    <a:pt x="179" y="18"/>
                    <a:pt x="178" y="17"/>
                    <a:pt x="177" y="16"/>
                  </a:cubicBezTo>
                  <a:cubicBezTo>
                    <a:pt x="175" y="12"/>
                    <a:pt x="173" y="7"/>
                    <a:pt x="168" y="5"/>
                  </a:cubicBezTo>
                  <a:cubicBezTo>
                    <a:pt x="167" y="4"/>
                    <a:pt x="166" y="4"/>
                    <a:pt x="165" y="3"/>
                  </a:cubicBezTo>
                  <a:cubicBezTo>
                    <a:pt x="163" y="2"/>
                    <a:pt x="160" y="0"/>
                    <a:pt x="157" y="0"/>
                  </a:cubicBezTo>
                  <a:cubicBezTo>
                    <a:pt x="151" y="0"/>
                    <a:pt x="149" y="6"/>
                    <a:pt x="149" y="9"/>
                  </a:cubicBezTo>
                  <a:cubicBezTo>
                    <a:pt x="149" y="10"/>
                    <a:pt x="149" y="10"/>
                    <a:pt x="149" y="10"/>
                  </a:cubicBezTo>
                  <a:cubicBezTo>
                    <a:pt x="148" y="12"/>
                    <a:pt x="148" y="14"/>
                    <a:pt x="148" y="15"/>
                  </a:cubicBezTo>
                  <a:cubicBezTo>
                    <a:pt x="147" y="17"/>
                    <a:pt x="147" y="20"/>
                    <a:pt x="146" y="22"/>
                  </a:cubicBezTo>
                  <a:cubicBezTo>
                    <a:pt x="146" y="24"/>
                    <a:pt x="146" y="27"/>
                    <a:pt x="146" y="30"/>
                  </a:cubicBezTo>
                  <a:cubicBezTo>
                    <a:pt x="146" y="31"/>
                    <a:pt x="146" y="33"/>
                    <a:pt x="146" y="34"/>
                  </a:cubicBezTo>
                  <a:cubicBezTo>
                    <a:pt x="146" y="36"/>
                    <a:pt x="145" y="37"/>
                    <a:pt x="145" y="38"/>
                  </a:cubicBezTo>
                  <a:cubicBezTo>
                    <a:pt x="145" y="40"/>
                    <a:pt x="145" y="43"/>
                    <a:pt x="145" y="46"/>
                  </a:cubicBezTo>
                  <a:cubicBezTo>
                    <a:pt x="145" y="47"/>
                    <a:pt x="146" y="49"/>
                    <a:pt x="146" y="50"/>
                  </a:cubicBezTo>
                  <a:cubicBezTo>
                    <a:pt x="146" y="52"/>
                    <a:pt x="147" y="54"/>
                    <a:pt x="147" y="55"/>
                  </a:cubicBezTo>
                  <a:cubicBezTo>
                    <a:pt x="146" y="58"/>
                    <a:pt x="144" y="62"/>
                    <a:pt x="143" y="62"/>
                  </a:cubicBezTo>
                  <a:cubicBezTo>
                    <a:pt x="143" y="62"/>
                    <a:pt x="142" y="62"/>
                    <a:pt x="141" y="59"/>
                  </a:cubicBezTo>
                  <a:cubicBezTo>
                    <a:pt x="140" y="54"/>
                    <a:pt x="140" y="49"/>
                    <a:pt x="141" y="44"/>
                  </a:cubicBezTo>
                  <a:cubicBezTo>
                    <a:pt x="142" y="41"/>
                    <a:pt x="142" y="39"/>
                    <a:pt x="142" y="37"/>
                  </a:cubicBezTo>
                  <a:cubicBezTo>
                    <a:pt x="143" y="29"/>
                    <a:pt x="140" y="22"/>
                    <a:pt x="138" y="16"/>
                  </a:cubicBezTo>
                  <a:cubicBezTo>
                    <a:pt x="136" y="14"/>
                    <a:pt x="135" y="13"/>
                    <a:pt x="134" y="12"/>
                  </a:cubicBezTo>
                  <a:cubicBezTo>
                    <a:pt x="131" y="10"/>
                    <a:pt x="131" y="10"/>
                    <a:pt x="131" y="10"/>
                  </a:cubicBezTo>
                  <a:cubicBezTo>
                    <a:pt x="94" y="118"/>
                    <a:pt x="94" y="118"/>
                    <a:pt x="94" y="118"/>
                  </a:cubicBezTo>
                  <a:cubicBezTo>
                    <a:pt x="5" y="82"/>
                    <a:pt x="5" y="82"/>
                    <a:pt x="5" y="82"/>
                  </a:cubicBezTo>
                  <a:cubicBezTo>
                    <a:pt x="4" y="84"/>
                    <a:pt x="4" y="84"/>
                    <a:pt x="4" y="84"/>
                  </a:cubicBezTo>
                  <a:cubicBezTo>
                    <a:pt x="0" y="88"/>
                    <a:pt x="1" y="93"/>
                    <a:pt x="2" y="98"/>
                  </a:cubicBezTo>
                  <a:cubicBezTo>
                    <a:pt x="2" y="98"/>
                    <a:pt x="2" y="99"/>
                    <a:pt x="2" y="100"/>
                  </a:cubicBezTo>
                  <a:cubicBezTo>
                    <a:pt x="3" y="101"/>
                    <a:pt x="3" y="102"/>
                    <a:pt x="3" y="104"/>
                  </a:cubicBezTo>
                  <a:cubicBezTo>
                    <a:pt x="3" y="105"/>
                    <a:pt x="3" y="107"/>
                    <a:pt x="4" y="109"/>
                  </a:cubicBezTo>
                  <a:cubicBezTo>
                    <a:pt x="5" y="116"/>
                    <a:pt x="11" y="118"/>
                    <a:pt x="15" y="121"/>
                  </a:cubicBezTo>
                  <a:cubicBezTo>
                    <a:pt x="18" y="122"/>
                    <a:pt x="20" y="123"/>
                    <a:pt x="21" y="124"/>
                  </a:cubicBezTo>
                  <a:cubicBezTo>
                    <a:pt x="24" y="126"/>
                    <a:pt x="26" y="127"/>
                    <a:pt x="30" y="128"/>
                  </a:cubicBezTo>
                  <a:cubicBezTo>
                    <a:pt x="30" y="128"/>
                    <a:pt x="30" y="128"/>
                    <a:pt x="30" y="128"/>
                  </a:cubicBezTo>
                  <a:cubicBezTo>
                    <a:pt x="31" y="128"/>
                    <a:pt x="32" y="127"/>
                    <a:pt x="32" y="127"/>
                  </a:cubicBezTo>
                  <a:cubicBezTo>
                    <a:pt x="33" y="127"/>
                    <a:pt x="33" y="127"/>
                    <a:pt x="34" y="127"/>
                  </a:cubicBezTo>
                  <a:cubicBezTo>
                    <a:pt x="35" y="127"/>
                    <a:pt x="35" y="128"/>
                    <a:pt x="35" y="128"/>
                  </a:cubicBezTo>
                  <a:cubicBezTo>
                    <a:pt x="36" y="130"/>
                    <a:pt x="37" y="134"/>
                    <a:pt x="35" y="137"/>
                  </a:cubicBezTo>
                  <a:cubicBezTo>
                    <a:pt x="35" y="138"/>
                    <a:pt x="34" y="139"/>
                    <a:pt x="34" y="140"/>
                  </a:cubicBezTo>
                  <a:cubicBezTo>
                    <a:pt x="33" y="141"/>
                    <a:pt x="31" y="143"/>
                    <a:pt x="31" y="146"/>
                  </a:cubicBezTo>
                  <a:cubicBezTo>
                    <a:pt x="29" y="152"/>
                    <a:pt x="32" y="159"/>
                    <a:pt x="36" y="163"/>
                  </a:cubicBezTo>
                  <a:cubicBezTo>
                    <a:pt x="39" y="165"/>
                    <a:pt x="43" y="165"/>
                    <a:pt x="46" y="165"/>
                  </a:cubicBezTo>
                  <a:cubicBezTo>
                    <a:pt x="46" y="165"/>
                    <a:pt x="49" y="165"/>
                    <a:pt x="49" y="165"/>
                  </a:cubicBezTo>
                  <a:cubicBezTo>
                    <a:pt x="51" y="165"/>
                    <a:pt x="52" y="166"/>
                    <a:pt x="54" y="166"/>
                  </a:cubicBezTo>
                  <a:cubicBezTo>
                    <a:pt x="55" y="166"/>
                    <a:pt x="57" y="167"/>
                    <a:pt x="59" y="167"/>
                  </a:cubicBezTo>
                  <a:cubicBezTo>
                    <a:pt x="63" y="167"/>
                    <a:pt x="68" y="168"/>
                    <a:pt x="72" y="169"/>
                  </a:cubicBezTo>
                  <a:cubicBezTo>
                    <a:pt x="73" y="169"/>
                    <a:pt x="74" y="170"/>
                    <a:pt x="74" y="170"/>
                  </a:cubicBezTo>
                  <a:cubicBezTo>
                    <a:pt x="76" y="171"/>
                    <a:pt x="78" y="172"/>
                    <a:pt x="81" y="172"/>
                  </a:cubicBezTo>
                  <a:cubicBezTo>
                    <a:pt x="81" y="172"/>
                    <a:pt x="82" y="172"/>
                    <a:pt x="82" y="172"/>
                  </a:cubicBezTo>
                  <a:cubicBezTo>
                    <a:pt x="86" y="172"/>
                    <a:pt x="90" y="171"/>
                    <a:pt x="93" y="170"/>
                  </a:cubicBezTo>
                  <a:cubicBezTo>
                    <a:pt x="96" y="169"/>
                    <a:pt x="98" y="168"/>
                    <a:pt x="101" y="167"/>
                  </a:cubicBezTo>
                  <a:cubicBezTo>
                    <a:pt x="101" y="167"/>
                    <a:pt x="102" y="167"/>
                    <a:pt x="102" y="167"/>
                  </a:cubicBezTo>
                  <a:cubicBezTo>
                    <a:pt x="104" y="167"/>
                    <a:pt x="106" y="168"/>
                    <a:pt x="108" y="168"/>
                  </a:cubicBezTo>
                  <a:cubicBezTo>
                    <a:pt x="110" y="169"/>
                    <a:pt x="113" y="169"/>
                    <a:pt x="115" y="169"/>
                  </a:cubicBezTo>
                  <a:cubicBezTo>
                    <a:pt x="117" y="169"/>
                    <a:pt x="118" y="169"/>
                    <a:pt x="120" y="169"/>
                  </a:cubicBezTo>
                  <a:cubicBezTo>
                    <a:pt x="123" y="168"/>
                    <a:pt x="126" y="165"/>
                    <a:pt x="129" y="161"/>
                  </a:cubicBezTo>
                  <a:cubicBezTo>
                    <a:pt x="130" y="160"/>
                    <a:pt x="131" y="159"/>
                    <a:pt x="131" y="158"/>
                  </a:cubicBezTo>
                  <a:cubicBezTo>
                    <a:pt x="132" y="156"/>
                    <a:pt x="133" y="154"/>
                    <a:pt x="134" y="154"/>
                  </a:cubicBezTo>
                  <a:cubicBezTo>
                    <a:pt x="134" y="153"/>
                    <a:pt x="134" y="153"/>
                    <a:pt x="134" y="153"/>
                  </a:cubicBezTo>
                  <a:cubicBezTo>
                    <a:pt x="134" y="153"/>
                    <a:pt x="135" y="154"/>
                    <a:pt x="135" y="154"/>
                  </a:cubicBezTo>
                  <a:cubicBezTo>
                    <a:pt x="135" y="155"/>
                    <a:pt x="135" y="156"/>
                    <a:pt x="134" y="158"/>
                  </a:cubicBezTo>
                  <a:cubicBezTo>
                    <a:pt x="133" y="159"/>
                    <a:pt x="133" y="160"/>
                    <a:pt x="132" y="162"/>
                  </a:cubicBezTo>
                  <a:cubicBezTo>
                    <a:pt x="132" y="164"/>
                    <a:pt x="132" y="165"/>
                    <a:pt x="133" y="167"/>
                  </a:cubicBezTo>
                  <a:cubicBezTo>
                    <a:pt x="135" y="169"/>
                    <a:pt x="138" y="169"/>
                    <a:pt x="140" y="169"/>
                  </a:cubicBezTo>
                  <a:cubicBezTo>
                    <a:pt x="141" y="169"/>
                    <a:pt x="143" y="169"/>
                    <a:pt x="144" y="169"/>
                  </a:cubicBezTo>
                  <a:cubicBezTo>
                    <a:pt x="144" y="170"/>
                    <a:pt x="145" y="171"/>
                    <a:pt x="145" y="173"/>
                  </a:cubicBezTo>
                  <a:cubicBezTo>
                    <a:pt x="145" y="173"/>
                    <a:pt x="145" y="174"/>
                    <a:pt x="145" y="174"/>
                  </a:cubicBezTo>
                  <a:cubicBezTo>
                    <a:pt x="146" y="177"/>
                    <a:pt x="146" y="180"/>
                    <a:pt x="148" y="182"/>
                  </a:cubicBezTo>
                  <a:cubicBezTo>
                    <a:pt x="151" y="184"/>
                    <a:pt x="154" y="184"/>
                    <a:pt x="157" y="184"/>
                  </a:cubicBezTo>
                  <a:cubicBezTo>
                    <a:pt x="157" y="184"/>
                    <a:pt x="158" y="184"/>
                    <a:pt x="159" y="184"/>
                  </a:cubicBezTo>
                  <a:cubicBezTo>
                    <a:pt x="162" y="185"/>
                    <a:pt x="164" y="186"/>
                    <a:pt x="167" y="188"/>
                  </a:cubicBezTo>
                  <a:cubicBezTo>
                    <a:pt x="171" y="190"/>
                    <a:pt x="174" y="191"/>
                    <a:pt x="177" y="191"/>
                  </a:cubicBezTo>
                  <a:cubicBezTo>
                    <a:pt x="179" y="191"/>
                    <a:pt x="182" y="191"/>
                    <a:pt x="184" y="189"/>
                  </a:cubicBezTo>
                  <a:cubicBezTo>
                    <a:pt x="185" y="189"/>
                    <a:pt x="185" y="189"/>
                    <a:pt x="185" y="189"/>
                  </a:cubicBezTo>
                  <a:cubicBezTo>
                    <a:pt x="189" y="187"/>
                    <a:pt x="194" y="185"/>
                    <a:pt x="195" y="179"/>
                  </a:cubicBezTo>
                  <a:cubicBezTo>
                    <a:pt x="195" y="178"/>
                    <a:pt x="195" y="177"/>
                    <a:pt x="195" y="176"/>
                  </a:cubicBezTo>
                  <a:cubicBezTo>
                    <a:pt x="195" y="175"/>
                    <a:pt x="195" y="174"/>
                    <a:pt x="195" y="173"/>
                  </a:cubicBezTo>
                  <a:cubicBezTo>
                    <a:pt x="195" y="173"/>
                    <a:pt x="195" y="172"/>
                    <a:pt x="195" y="172"/>
                  </a:cubicBezTo>
                  <a:cubicBezTo>
                    <a:pt x="196" y="170"/>
                    <a:pt x="196" y="167"/>
                    <a:pt x="195" y="165"/>
                  </a:cubicBezTo>
                  <a:cubicBezTo>
                    <a:pt x="194" y="163"/>
                    <a:pt x="192" y="162"/>
                    <a:pt x="189" y="161"/>
                  </a:cubicBezTo>
                  <a:cubicBezTo>
                    <a:pt x="190" y="160"/>
                    <a:pt x="191" y="158"/>
                    <a:pt x="191" y="156"/>
                  </a:cubicBezTo>
                  <a:cubicBezTo>
                    <a:pt x="191" y="156"/>
                    <a:pt x="191" y="155"/>
                    <a:pt x="191" y="154"/>
                  </a:cubicBezTo>
                  <a:cubicBezTo>
                    <a:pt x="192" y="154"/>
                    <a:pt x="192" y="155"/>
                    <a:pt x="192" y="155"/>
                  </a:cubicBezTo>
                  <a:cubicBezTo>
                    <a:pt x="193" y="156"/>
                    <a:pt x="194" y="157"/>
                    <a:pt x="196" y="158"/>
                  </a:cubicBezTo>
                  <a:cubicBezTo>
                    <a:pt x="197" y="158"/>
                    <a:pt x="197" y="158"/>
                    <a:pt x="198" y="158"/>
                  </a:cubicBezTo>
                  <a:cubicBezTo>
                    <a:pt x="200" y="158"/>
                    <a:pt x="201" y="158"/>
                    <a:pt x="201" y="157"/>
                  </a:cubicBezTo>
                  <a:cubicBezTo>
                    <a:pt x="201" y="157"/>
                    <a:pt x="202" y="157"/>
                    <a:pt x="202" y="157"/>
                  </a:cubicBezTo>
                  <a:cubicBezTo>
                    <a:pt x="202" y="157"/>
                    <a:pt x="202" y="158"/>
                    <a:pt x="202" y="158"/>
                  </a:cubicBezTo>
                  <a:cubicBezTo>
                    <a:pt x="203" y="159"/>
                    <a:pt x="204" y="161"/>
                    <a:pt x="207" y="161"/>
                  </a:cubicBezTo>
                  <a:cubicBezTo>
                    <a:pt x="207" y="161"/>
                    <a:pt x="208" y="161"/>
                    <a:pt x="208" y="161"/>
                  </a:cubicBezTo>
                  <a:cubicBezTo>
                    <a:pt x="211" y="160"/>
                    <a:pt x="213" y="158"/>
                    <a:pt x="214" y="154"/>
                  </a:cubicBezTo>
                  <a:cubicBezTo>
                    <a:pt x="215" y="150"/>
                    <a:pt x="215" y="145"/>
                    <a:pt x="212" y="14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4" name="Freeform 21"/>
            <p:cNvSpPr/>
            <p:nvPr/>
          </p:nvSpPr>
          <p:spPr bwMode="auto">
            <a:xfrm>
              <a:off x="17055388" y="3977047"/>
              <a:ext cx="180554" cy="188524"/>
            </a:xfrm>
            <a:custGeom>
              <a:avLst/>
              <a:gdLst>
                <a:gd name="T0" fmla="*/ 18 w 33"/>
                <a:gd name="T1" fmla="*/ 1 h 38"/>
                <a:gd name="T2" fmla="*/ 11 w 33"/>
                <a:gd name="T3" fmla="*/ 0 h 38"/>
                <a:gd name="T4" fmla="*/ 5 w 33"/>
                <a:gd name="T5" fmla="*/ 1 h 38"/>
                <a:gd name="T6" fmla="*/ 1 w 33"/>
                <a:gd name="T7" fmla="*/ 12 h 38"/>
                <a:gd name="T8" fmla="*/ 3 w 33"/>
                <a:gd name="T9" fmla="*/ 16 h 38"/>
                <a:gd name="T10" fmla="*/ 4 w 33"/>
                <a:gd name="T11" fmla="*/ 17 h 38"/>
                <a:gd name="T12" fmla="*/ 5 w 33"/>
                <a:gd name="T13" fmla="*/ 18 h 38"/>
                <a:gd name="T14" fmla="*/ 9 w 33"/>
                <a:gd name="T15" fmla="*/ 26 h 38"/>
                <a:gd name="T16" fmla="*/ 18 w 33"/>
                <a:gd name="T17" fmla="*/ 38 h 38"/>
                <a:gd name="T18" fmla="*/ 24 w 33"/>
                <a:gd name="T19" fmla="*/ 35 h 38"/>
                <a:gd name="T20" fmla="*/ 32 w 33"/>
                <a:gd name="T21" fmla="*/ 15 h 38"/>
                <a:gd name="T22" fmla="*/ 18 w 33"/>
                <a:gd name="T2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8">
                  <a:moveTo>
                    <a:pt x="18" y="1"/>
                  </a:moveTo>
                  <a:cubicBezTo>
                    <a:pt x="15" y="1"/>
                    <a:pt x="13" y="0"/>
                    <a:pt x="11" y="0"/>
                  </a:cubicBezTo>
                  <a:cubicBezTo>
                    <a:pt x="9" y="0"/>
                    <a:pt x="7" y="1"/>
                    <a:pt x="5" y="1"/>
                  </a:cubicBezTo>
                  <a:cubicBezTo>
                    <a:pt x="2" y="3"/>
                    <a:pt x="0" y="7"/>
                    <a:pt x="1" y="12"/>
                  </a:cubicBezTo>
                  <a:cubicBezTo>
                    <a:pt x="2" y="13"/>
                    <a:pt x="3" y="15"/>
                    <a:pt x="3" y="16"/>
                  </a:cubicBezTo>
                  <a:cubicBezTo>
                    <a:pt x="3" y="16"/>
                    <a:pt x="4" y="16"/>
                    <a:pt x="4" y="17"/>
                  </a:cubicBezTo>
                  <a:cubicBezTo>
                    <a:pt x="5" y="18"/>
                    <a:pt x="5" y="18"/>
                    <a:pt x="5" y="18"/>
                  </a:cubicBezTo>
                  <a:cubicBezTo>
                    <a:pt x="6" y="21"/>
                    <a:pt x="8" y="23"/>
                    <a:pt x="9" y="26"/>
                  </a:cubicBezTo>
                  <a:cubicBezTo>
                    <a:pt x="10" y="30"/>
                    <a:pt x="12" y="38"/>
                    <a:pt x="18" y="38"/>
                  </a:cubicBezTo>
                  <a:cubicBezTo>
                    <a:pt x="20" y="38"/>
                    <a:pt x="22" y="37"/>
                    <a:pt x="24" y="35"/>
                  </a:cubicBezTo>
                  <a:cubicBezTo>
                    <a:pt x="27" y="31"/>
                    <a:pt x="33" y="22"/>
                    <a:pt x="32" y="15"/>
                  </a:cubicBezTo>
                  <a:cubicBezTo>
                    <a:pt x="31" y="8"/>
                    <a:pt x="24" y="3"/>
                    <a:pt x="18" y="1"/>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5" name="Freeform 22"/>
            <p:cNvSpPr/>
            <p:nvPr/>
          </p:nvSpPr>
          <p:spPr bwMode="auto">
            <a:xfrm>
              <a:off x="16995888" y="3967714"/>
              <a:ext cx="43087" cy="59730"/>
            </a:xfrm>
            <a:custGeom>
              <a:avLst/>
              <a:gdLst>
                <a:gd name="T0" fmla="*/ 5 w 8"/>
                <a:gd name="T1" fmla="*/ 3 h 12"/>
                <a:gd name="T2" fmla="*/ 5 w 8"/>
                <a:gd name="T3" fmla="*/ 3 h 12"/>
                <a:gd name="T4" fmla="*/ 5 w 8"/>
                <a:gd name="T5" fmla="*/ 0 h 12"/>
                <a:gd name="T6" fmla="*/ 0 w 8"/>
                <a:gd name="T7" fmla="*/ 6 h 12"/>
                <a:gd name="T8" fmla="*/ 3 w 8"/>
                <a:gd name="T9" fmla="*/ 6 h 12"/>
                <a:gd name="T10" fmla="*/ 3 w 8"/>
                <a:gd name="T11" fmla="*/ 6 h 12"/>
                <a:gd name="T12" fmla="*/ 0 w 8"/>
                <a:gd name="T13" fmla="*/ 6 h 12"/>
                <a:gd name="T14" fmla="*/ 1 w 8"/>
                <a:gd name="T15" fmla="*/ 10 h 12"/>
                <a:gd name="T16" fmla="*/ 5 w 8"/>
                <a:gd name="T17" fmla="*/ 12 h 12"/>
                <a:gd name="T18" fmla="*/ 5 w 8"/>
                <a:gd name="T19" fmla="*/ 9 h 12"/>
                <a:gd name="T20" fmla="*/ 7 w 8"/>
                <a:gd name="T21" fmla="*/ 8 h 12"/>
                <a:gd name="T22" fmla="*/ 5 w 8"/>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2">
                  <a:moveTo>
                    <a:pt x="5" y="3"/>
                  </a:moveTo>
                  <a:cubicBezTo>
                    <a:pt x="5" y="3"/>
                    <a:pt x="5" y="3"/>
                    <a:pt x="5" y="3"/>
                  </a:cubicBezTo>
                  <a:cubicBezTo>
                    <a:pt x="5" y="0"/>
                    <a:pt x="5" y="0"/>
                    <a:pt x="5" y="0"/>
                  </a:cubicBezTo>
                  <a:cubicBezTo>
                    <a:pt x="2" y="0"/>
                    <a:pt x="0" y="3"/>
                    <a:pt x="0" y="6"/>
                  </a:cubicBezTo>
                  <a:cubicBezTo>
                    <a:pt x="3" y="6"/>
                    <a:pt x="3" y="6"/>
                    <a:pt x="3" y="6"/>
                  </a:cubicBezTo>
                  <a:cubicBezTo>
                    <a:pt x="3" y="6"/>
                    <a:pt x="3" y="6"/>
                    <a:pt x="3" y="6"/>
                  </a:cubicBezTo>
                  <a:cubicBezTo>
                    <a:pt x="0" y="6"/>
                    <a:pt x="0" y="6"/>
                    <a:pt x="0" y="6"/>
                  </a:cubicBezTo>
                  <a:cubicBezTo>
                    <a:pt x="0" y="7"/>
                    <a:pt x="0" y="8"/>
                    <a:pt x="1" y="10"/>
                  </a:cubicBezTo>
                  <a:cubicBezTo>
                    <a:pt x="2" y="11"/>
                    <a:pt x="3" y="12"/>
                    <a:pt x="5" y="12"/>
                  </a:cubicBezTo>
                  <a:cubicBezTo>
                    <a:pt x="5" y="9"/>
                    <a:pt x="5" y="9"/>
                    <a:pt x="5" y="9"/>
                  </a:cubicBezTo>
                  <a:cubicBezTo>
                    <a:pt x="6" y="9"/>
                    <a:pt x="6" y="9"/>
                    <a:pt x="7" y="8"/>
                  </a:cubicBezTo>
                  <a:cubicBezTo>
                    <a:pt x="8" y="6"/>
                    <a:pt x="8" y="4"/>
                    <a:pt x="5" y="3"/>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6" name="Freeform 23"/>
            <p:cNvSpPr/>
            <p:nvPr/>
          </p:nvSpPr>
          <p:spPr bwMode="auto">
            <a:xfrm>
              <a:off x="17256460" y="4940197"/>
              <a:ext cx="82070" cy="87729"/>
            </a:xfrm>
            <a:custGeom>
              <a:avLst/>
              <a:gdLst>
                <a:gd name="T0" fmla="*/ 9 w 15"/>
                <a:gd name="T1" fmla="*/ 0 h 18"/>
                <a:gd name="T2" fmla="*/ 5 w 15"/>
                <a:gd name="T3" fmla="*/ 1 h 18"/>
                <a:gd name="T4" fmla="*/ 0 w 15"/>
                <a:gd name="T5" fmla="*/ 11 h 18"/>
                <a:gd name="T6" fmla="*/ 3 w 15"/>
                <a:gd name="T7" fmla="*/ 17 h 18"/>
                <a:gd name="T8" fmla="*/ 6 w 15"/>
                <a:gd name="T9" fmla="*/ 18 h 18"/>
                <a:gd name="T10" fmla="*/ 12 w 15"/>
                <a:gd name="T11" fmla="*/ 13 h 18"/>
                <a:gd name="T12" fmla="*/ 12 w 15"/>
                <a:gd name="T13" fmla="*/ 12 h 18"/>
                <a:gd name="T14" fmla="*/ 13 w 15"/>
                <a:gd name="T15" fmla="*/ 3 h 18"/>
                <a:gd name="T16" fmla="*/ 9 w 1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9" y="0"/>
                  </a:moveTo>
                  <a:cubicBezTo>
                    <a:pt x="8" y="0"/>
                    <a:pt x="7" y="1"/>
                    <a:pt x="5" y="1"/>
                  </a:cubicBezTo>
                  <a:cubicBezTo>
                    <a:pt x="2" y="3"/>
                    <a:pt x="0" y="8"/>
                    <a:pt x="0" y="11"/>
                  </a:cubicBezTo>
                  <a:cubicBezTo>
                    <a:pt x="0" y="15"/>
                    <a:pt x="2" y="16"/>
                    <a:pt x="3" y="17"/>
                  </a:cubicBezTo>
                  <a:cubicBezTo>
                    <a:pt x="4" y="17"/>
                    <a:pt x="5" y="18"/>
                    <a:pt x="6" y="18"/>
                  </a:cubicBezTo>
                  <a:cubicBezTo>
                    <a:pt x="9" y="18"/>
                    <a:pt x="11" y="14"/>
                    <a:pt x="12" y="13"/>
                  </a:cubicBezTo>
                  <a:cubicBezTo>
                    <a:pt x="12" y="12"/>
                    <a:pt x="12" y="12"/>
                    <a:pt x="12" y="12"/>
                  </a:cubicBezTo>
                  <a:cubicBezTo>
                    <a:pt x="14" y="9"/>
                    <a:pt x="15" y="6"/>
                    <a:pt x="13" y="3"/>
                  </a:cubicBezTo>
                  <a:cubicBezTo>
                    <a:pt x="12" y="1"/>
                    <a:pt x="11" y="0"/>
                    <a:pt x="9" y="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7" name="Freeform 24"/>
            <p:cNvSpPr/>
            <p:nvPr/>
          </p:nvSpPr>
          <p:spPr bwMode="auto">
            <a:xfrm>
              <a:off x="17301598" y="4617280"/>
              <a:ext cx="98484" cy="83996"/>
            </a:xfrm>
            <a:custGeom>
              <a:avLst/>
              <a:gdLst>
                <a:gd name="T0" fmla="*/ 10 w 18"/>
                <a:gd name="T1" fmla="*/ 1 h 17"/>
                <a:gd name="T2" fmla="*/ 7 w 18"/>
                <a:gd name="T3" fmla="*/ 0 h 17"/>
                <a:gd name="T4" fmla="*/ 3 w 18"/>
                <a:gd name="T5" fmla="*/ 2 h 17"/>
                <a:gd name="T6" fmla="*/ 5 w 18"/>
                <a:gd name="T7" fmla="*/ 12 h 17"/>
                <a:gd name="T8" fmla="*/ 5 w 18"/>
                <a:gd name="T9" fmla="*/ 13 h 17"/>
                <a:gd name="T10" fmla="*/ 11 w 18"/>
                <a:gd name="T11" fmla="*/ 17 h 17"/>
                <a:gd name="T12" fmla="*/ 11 w 18"/>
                <a:gd name="T13" fmla="*/ 17 h 17"/>
                <a:gd name="T14" fmla="*/ 16 w 18"/>
                <a:gd name="T15" fmla="*/ 13 h 17"/>
                <a:gd name="T16" fmla="*/ 10 w 18"/>
                <a:gd name="T17"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10" y="1"/>
                  </a:moveTo>
                  <a:cubicBezTo>
                    <a:pt x="9" y="0"/>
                    <a:pt x="8" y="0"/>
                    <a:pt x="7" y="0"/>
                  </a:cubicBezTo>
                  <a:cubicBezTo>
                    <a:pt x="5" y="0"/>
                    <a:pt x="4" y="1"/>
                    <a:pt x="3" y="2"/>
                  </a:cubicBezTo>
                  <a:cubicBezTo>
                    <a:pt x="0" y="6"/>
                    <a:pt x="3" y="10"/>
                    <a:pt x="5" y="12"/>
                  </a:cubicBezTo>
                  <a:cubicBezTo>
                    <a:pt x="5" y="13"/>
                    <a:pt x="5" y="13"/>
                    <a:pt x="5" y="13"/>
                  </a:cubicBezTo>
                  <a:cubicBezTo>
                    <a:pt x="6" y="14"/>
                    <a:pt x="8" y="17"/>
                    <a:pt x="11" y="17"/>
                  </a:cubicBezTo>
                  <a:cubicBezTo>
                    <a:pt x="11" y="17"/>
                    <a:pt x="11" y="17"/>
                    <a:pt x="11" y="17"/>
                  </a:cubicBezTo>
                  <a:cubicBezTo>
                    <a:pt x="12" y="17"/>
                    <a:pt x="15" y="16"/>
                    <a:pt x="16" y="13"/>
                  </a:cubicBezTo>
                  <a:cubicBezTo>
                    <a:pt x="18" y="8"/>
                    <a:pt x="15" y="2"/>
                    <a:pt x="10" y="1"/>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8" name="Freeform 25"/>
            <p:cNvSpPr/>
            <p:nvPr/>
          </p:nvSpPr>
          <p:spPr bwMode="auto">
            <a:xfrm>
              <a:off x="16919973" y="4958863"/>
              <a:ext cx="75915" cy="74663"/>
            </a:xfrm>
            <a:custGeom>
              <a:avLst/>
              <a:gdLst>
                <a:gd name="T0" fmla="*/ 6 w 14"/>
                <a:gd name="T1" fmla="*/ 0 h 15"/>
                <a:gd name="T2" fmla="*/ 0 w 14"/>
                <a:gd name="T3" fmla="*/ 5 h 15"/>
                <a:gd name="T4" fmla="*/ 3 w 14"/>
                <a:gd name="T5" fmla="*/ 11 h 15"/>
                <a:gd name="T6" fmla="*/ 3 w 14"/>
                <a:gd name="T7" fmla="*/ 11 h 15"/>
                <a:gd name="T8" fmla="*/ 8 w 14"/>
                <a:gd name="T9" fmla="*/ 15 h 15"/>
                <a:gd name="T10" fmla="*/ 8 w 14"/>
                <a:gd name="T11" fmla="*/ 15 h 15"/>
                <a:gd name="T12" fmla="*/ 13 w 14"/>
                <a:gd name="T13" fmla="*/ 13 h 15"/>
                <a:gd name="T14" fmla="*/ 13 w 14"/>
                <a:gd name="T15" fmla="*/ 5 h 15"/>
                <a:gd name="T16" fmla="*/ 6 w 14"/>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5">
                  <a:moveTo>
                    <a:pt x="6" y="0"/>
                  </a:moveTo>
                  <a:cubicBezTo>
                    <a:pt x="3" y="0"/>
                    <a:pt x="1" y="2"/>
                    <a:pt x="0" y="5"/>
                  </a:cubicBezTo>
                  <a:cubicBezTo>
                    <a:pt x="0" y="7"/>
                    <a:pt x="0" y="9"/>
                    <a:pt x="3" y="11"/>
                  </a:cubicBezTo>
                  <a:cubicBezTo>
                    <a:pt x="3" y="11"/>
                    <a:pt x="3" y="11"/>
                    <a:pt x="3" y="11"/>
                  </a:cubicBezTo>
                  <a:cubicBezTo>
                    <a:pt x="4" y="15"/>
                    <a:pt x="7" y="15"/>
                    <a:pt x="8" y="15"/>
                  </a:cubicBezTo>
                  <a:cubicBezTo>
                    <a:pt x="8" y="15"/>
                    <a:pt x="8" y="15"/>
                    <a:pt x="8" y="15"/>
                  </a:cubicBezTo>
                  <a:cubicBezTo>
                    <a:pt x="10" y="15"/>
                    <a:pt x="11" y="14"/>
                    <a:pt x="13" y="13"/>
                  </a:cubicBezTo>
                  <a:cubicBezTo>
                    <a:pt x="14" y="10"/>
                    <a:pt x="14" y="7"/>
                    <a:pt x="13" y="5"/>
                  </a:cubicBezTo>
                  <a:cubicBezTo>
                    <a:pt x="12" y="2"/>
                    <a:pt x="9" y="0"/>
                    <a:pt x="6" y="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89" name="Freeform 26"/>
            <p:cNvSpPr/>
            <p:nvPr/>
          </p:nvSpPr>
          <p:spPr bwMode="auto">
            <a:xfrm>
              <a:off x="17131303" y="4973795"/>
              <a:ext cx="77966" cy="65330"/>
            </a:xfrm>
            <a:custGeom>
              <a:avLst/>
              <a:gdLst>
                <a:gd name="T0" fmla="*/ 8 w 14"/>
                <a:gd name="T1" fmla="*/ 0 h 13"/>
                <a:gd name="T2" fmla="*/ 1 w 14"/>
                <a:gd name="T3" fmla="*/ 4 h 13"/>
                <a:gd name="T4" fmla="*/ 0 w 14"/>
                <a:gd name="T5" fmla="*/ 9 h 13"/>
                <a:gd name="T6" fmla="*/ 3 w 14"/>
                <a:gd name="T7" fmla="*/ 13 h 13"/>
                <a:gd name="T8" fmla="*/ 6 w 14"/>
                <a:gd name="T9" fmla="*/ 13 h 13"/>
                <a:gd name="T10" fmla="*/ 13 w 14"/>
                <a:gd name="T11" fmla="*/ 10 h 13"/>
                <a:gd name="T12" fmla="*/ 13 w 14"/>
                <a:gd name="T13" fmla="*/ 3 h 13"/>
                <a:gd name="T14" fmla="*/ 8 w 1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8" y="0"/>
                  </a:moveTo>
                  <a:cubicBezTo>
                    <a:pt x="5" y="0"/>
                    <a:pt x="2" y="1"/>
                    <a:pt x="1" y="4"/>
                  </a:cubicBezTo>
                  <a:cubicBezTo>
                    <a:pt x="0" y="6"/>
                    <a:pt x="0" y="8"/>
                    <a:pt x="0" y="9"/>
                  </a:cubicBezTo>
                  <a:cubicBezTo>
                    <a:pt x="1" y="10"/>
                    <a:pt x="1" y="12"/>
                    <a:pt x="3" y="13"/>
                  </a:cubicBezTo>
                  <a:cubicBezTo>
                    <a:pt x="4" y="13"/>
                    <a:pt x="5" y="13"/>
                    <a:pt x="6" y="13"/>
                  </a:cubicBezTo>
                  <a:cubicBezTo>
                    <a:pt x="8" y="13"/>
                    <a:pt x="11" y="12"/>
                    <a:pt x="13" y="10"/>
                  </a:cubicBezTo>
                  <a:cubicBezTo>
                    <a:pt x="14" y="8"/>
                    <a:pt x="14" y="5"/>
                    <a:pt x="13" y="3"/>
                  </a:cubicBezTo>
                  <a:cubicBezTo>
                    <a:pt x="13" y="1"/>
                    <a:pt x="10" y="0"/>
                    <a:pt x="8" y="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0" name="Freeform 27"/>
            <p:cNvSpPr>
              <a:spLocks noEditPoints="1"/>
            </p:cNvSpPr>
            <p:nvPr/>
          </p:nvSpPr>
          <p:spPr bwMode="auto">
            <a:xfrm>
              <a:off x="15736114" y="4001312"/>
              <a:ext cx="4704661" cy="2713993"/>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1" name="Freeform 28"/>
            <p:cNvSpPr/>
            <p:nvPr/>
          </p:nvSpPr>
          <p:spPr bwMode="auto">
            <a:xfrm>
              <a:off x="17687327" y="3713860"/>
              <a:ext cx="92329" cy="69063"/>
            </a:xfrm>
            <a:custGeom>
              <a:avLst/>
              <a:gdLst>
                <a:gd name="T0" fmla="*/ 16 w 17"/>
                <a:gd name="T1" fmla="*/ 2 h 14"/>
                <a:gd name="T2" fmla="*/ 12 w 17"/>
                <a:gd name="T3" fmla="*/ 0 h 14"/>
                <a:gd name="T4" fmla="*/ 10 w 17"/>
                <a:gd name="T5" fmla="*/ 0 h 14"/>
                <a:gd name="T6" fmla="*/ 7 w 17"/>
                <a:gd name="T7" fmla="*/ 2 h 14"/>
                <a:gd name="T8" fmla="*/ 6 w 17"/>
                <a:gd name="T9" fmla="*/ 3 h 14"/>
                <a:gd name="T10" fmla="*/ 1 w 17"/>
                <a:gd name="T11" fmla="*/ 7 h 14"/>
                <a:gd name="T12" fmla="*/ 1 w 17"/>
                <a:gd name="T13" fmla="*/ 11 h 14"/>
                <a:gd name="T14" fmla="*/ 5 w 17"/>
                <a:gd name="T15" fmla="*/ 14 h 14"/>
                <a:gd name="T16" fmla="*/ 10 w 17"/>
                <a:gd name="T17" fmla="*/ 11 h 14"/>
                <a:gd name="T18" fmla="*/ 10 w 17"/>
                <a:gd name="T19" fmla="*/ 11 h 14"/>
                <a:gd name="T20" fmla="*/ 12 w 17"/>
                <a:gd name="T21" fmla="*/ 11 h 14"/>
                <a:gd name="T22" fmla="*/ 16 w 17"/>
                <a:gd name="T23" fmla="*/ 7 h 14"/>
                <a:gd name="T24" fmla="*/ 16 w 17"/>
                <a:gd name="T25"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4">
                  <a:moveTo>
                    <a:pt x="16" y="2"/>
                  </a:moveTo>
                  <a:cubicBezTo>
                    <a:pt x="15" y="0"/>
                    <a:pt x="14" y="0"/>
                    <a:pt x="12" y="0"/>
                  </a:cubicBezTo>
                  <a:cubicBezTo>
                    <a:pt x="12" y="0"/>
                    <a:pt x="11" y="0"/>
                    <a:pt x="10" y="0"/>
                  </a:cubicBezTo>
                  <a:cubicBezTo>
                    <a:pt x="9" y="0"/>
                    <a:pt x="8" y="1"/>
                    <a:pt x="7" y="2"/>
                  </a:cubicBezTo>
                  <a:cubicBezTo>
                    <a:pt x="7" y="2"/>
                    <a:pt x="6" y="3"/>
                    <a:pt x="6" y="3"/>
                  </a:cubicBezTo>
                  <a:cubicBezTo>
                    <a:pt x="4" y="3"/>
                    <a:pt x="2" y="4"/>
                    <a:pt x="1" y="7"/>
                  </a:cubicBezTo>
                  <a:cubicBezTo>
                    <a:pt x="0" y="7"/>
                    <a:pt x="0" y="9"/>
                    <a:pt x="1" y="11"/>
                  </a:cubicBezTo>
                  <a:cubicBezTo>
                    <a:pt x="2" y="14"/>
                    <a:pt x="4" y="14"/>
                    <a:pt x="5" y="14"/>
                  </a:cubicBezTo>
                  <a:cubicBezTo>
                    <a:pt x="7" y="14"/>
                    <a:pt x="9" y="12"/>
                    <a:pt x="10" y="11"/>
                  </a:cubicBezTo>
                  <a:cubicBezTo>
                    <a:pt x="10" y="11"/>
                    <a:pt x="10" y="11"/>
                    <a:pt x="10" y="11"/>
                  </a:cubicBezTo>
                  <a:cubicBezTo>
                    <a:pt x="11" y="11"/>
                    <a:pt x="11" y="11"/>
                    <a:pt x="12" y="11"/>
                  </a:cubicBezTo>
                  <a:cubicBezTo>
                    <a:pt x="13" y="10"/>
                    <a:pt x="15" y="9"/>
                    <a:pt x="16" y="7"/>
                  </a:cubicBezTo>
                  <a:cubicBezTo>
                    <a:pt x="17" y="6"/>
                    <a:pt x="17" y="3"/>
                    <a:pt x="16" y="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2" name="Freeform 29"/>
            <p:cNvSpPr/>
            <p:nvPr/>
          </p:nvSpPr>
          <p:spPr bwMode="auto">
            <a:xfrm>
              <a:off x="20249962" y="6269195"/>
              <a:ext cx="108743" cy="102661"/>
            </a:xfrm>
            <a:custGeom>
              <a:avLst/>
              <a:gdLst>
                <a:gd name="T0" fmla="*/ 19 w 20"/>
                <a:gd name="T1" fmla="*/ 8 h 21"/>
                <a:gd name="T2" fmla="*/ 14 w 20"/>
                <a:gd name="T3" fmla="*/ 3 h 21"/>
                <a:gd name="T4" fmla="*/ 10 w 20"/>
                <a:gd name="T5" fmla="*/ 0 h 21"/>
                <a:gd name="T6" fmla="*/ 7 w 20"/>
                <a:gd name="T7" fmla="*/ 0 h 21"/>
                <a:gd name="T8" fmla="*/ 2 w 20"/>
                <a:gd name="T9" fmla="*/ 3 h 21"/>
                <a:gd name="T10" fmla="*/ 3 w 20"/>
                <a:gd name="T11" fmla="*/ 7 h 21"/>
                <a:gd name="T12" fmla="*/ 0 w 20"/>
                <a:gd name="T13" fmla="*/ 8 h 21"/>
                <a:gd name="T14" fmla="*/ 0 w 20"/>
                <a:gd name="T15" fmla="*/ 11 h 21"/>
                <a:gd name="T16" fmla="*/ 1 w 20"/>
                <a:gd name="T17" fmla="*/ 13 h 21"/>
                <a:gd name="T18" fmla="*/ 3 w 20"/>
                <a:gd name="T19" fmla="*/ 19 h 21"/>
                <a:gd name="T20" fmla="*/ 7 w 20"/>
                <a:gd name="T21" fmla="*/ 21 h 21"/>
                <a:gd name="T22" fmla="*/ 12 w 20"/>
                <a:gd name="T23" fmla="*/ 18 h 21"/>
                <a:gd name="T24" fmla="*/ 13 w 20"/>
                <a:gd name="T25" fmla="*/ 17 h 21"/>
                <a:gd name="T26" fmla="*/ 14 w 20"/>
                <a:gd name="T27" fmla="*/ 16 h 21"/>
                <a:gd name="T28" fmla="*/ 16 w 20"/>
                <a:gd name="T29" fmla="*/ 15 h 21"/>
                <a:gd name="T30" fmla="*/ 19 w 20"/>
                <a:gd name="T3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1">
                  <a:moveTo>
                    <a:pt x="19" y="8"/>
                  </a:moveTo>
                  <a:cubicBezTo>
                    <a:pt x="18" y="5"/>
                    <a:pt x="16" y="3"/>
                    <a:pt x="14" y="3"/>
                  </a:cubicBezTo>
                  <a:cubicBezTo>
                    <a:pt x="13" y="2"/>
                    <a:pt x="12" y="1"/>
                    <a:pt x="10" y="0"/>
                  </a:cubicBezTo>
                  <a:cubicBezTo>
                    <a:pt x="9" y="0"/>
                    <a:pt x="8" y="0"/>
                    <a:pt x="7" y="0"/>
                  </a:cubicBezTo>
                  <a:cubicBezTo>
                    <a:pt x="5" y="0"/>
                    <a:pt x="3" y="1"/>
                    <a:pt x="2" y="3"/>
                  </a:cubicBezTo>
                  <a:cubicBezTo>
                    <a:pt x="2" y="5"/>
                    <a:pt x="2" y="6"/>
                    <a:pt x="3" y="7"/>
                  </a:cubicBezTo>
                  <a:cubicBezTo>
                    <a:pt x="3" y="7"/>
                    <a:pt x="0" y="8"/>
                    <a:pt x="0" y="8"/>
                  </a:cubicBezTo>
                  <a:cubicBezTo>
                    <a:pt x="0" y="11"/>
                    <a:pt x="0" y="11"/>
                    <a:pt x="0" y="11"/>
                  </a:cubicBezTo>
                  <a:cubicBezTo>
                    <a:pt x="1" y="11"/>
                    <a:pt x="1" y="12"/>
                    <a:pt x="1" y="13"/>
                  </a:cubicBezTo>
                  <a:cubicBezTo>
                    <a:pt x="1" y="15"/>
                    <a:pt x="1" y="17"/>
                    <a:pt x="3" y="19"/>
                  </a:cubicBezTo>
                  <a:cubicBezTo>
                    <a:pt x="4" y="20"/>
                    <a:pt x="6" y="21"/>
                    <a:pt x="7" y="21"/>
                  </a:cubicBezTo>
                  <a:cubicBezTo>
                    <a:pt x="10" y="21"/>
                    <a:pt x="11" y="19"/>
                    <a:pt x="12" y="18"/>
                  </a:cubicBezTo>
                  <a:cubicBezTo>
                    <a:pt x="12" y="17"/>
                    <a:pt x="12" y="17"/>
                    <a:pt x="13" y="17"/>
                  </a:cubicBezTo>
                  <a:cubicBezTo>
                    <a:pt x="13" y="16"/>
                    <a:pt x="13" y="16"/>
                    <a:pt x="14" y="16"/>
                  </a:cubicBezTo>
                  <a:cubicBezTo>
                    <a:pt x="14" y="16"/>
                    <a:pt x="15" y="16"/>
                    <a:pt x="16" y="15"/>
                  </a:cubicBezTo>
                  <a:cubicBezTo>
                    <a:pt x="19" y="14"/>
                    <a:pt x="20" y="11"/>
                    <a:pt x="19" y="8"/>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3" name="Freeform 30"/>
            <p:cNvSpPr>
              <a:spLocks noEditPoints="1"/>
            </p:cNvSpPr>
            <p:nvPr/>
          </p:nvSpPr>
          <p:spPr bwMode="auto">
            <a:xfrm>
              <a:off x="20619277" y="6168400"/>
              <a:ext cx="1743987" cy="1597784"/>
            </a:xfrm>
            <a:custGeom>
              <a:avLst/>
              <a:gdLst>
                <a:gd name="T0" fmla="*/ 307 w 320"/>
                <a:gd name="T1" fmla="*/ 198 h 322"/>
                <a:gd name="T2" fmla="*/ 303 w 320"/>
                <a:gd name="T3" fmla="*/ 188 h 322"/>
                <a:gd name="T4" fmla="*/ 296 w 320"/>
                <a:gd name="T5" fmla="*/ 170 h 322"/>
                <a:gd name="T6" fmla="*/ 274 w 320"/>
                <a:gd name="T7" fmla="*/ 161 h 322"/>
                <a:gd name="T8" fmla="*/ 258 w 320"/>
                <a:gd name="T9" fmla="*/ 166 h 322"/>
                <a:gd name="T10" fmla="*/ 247 w 320"/>
                <a:gd name="T11" fmla="*/ 156 h 322"/>
                <a:gd name="T12" fmla="*/ 229 w 320"/>
                <a:gd name="T13" fmla="*/ 166 h 322"/>
                <a:gd name="T14" fmla="*/ 221 w 320"/>
                <a:gd name="T15" fmla="*/ 175 h 322"/>
                <a:gd name="T16" fmla="*/ 218 w 320"/>
                <a:gd name="T17" fmla="*/ 175 h 322"/>
                <a:gd name="T18" fmla="*/ 227 w 320"/>
                <a:gd name="T19" fmla="*/ 162 h 322"/>
                <a:gd name="T20" fmla="*/ 240 w 320"/>
                <a:gd name="T21" fmla="*/ 144 h 322"/>
                <a:gd name="T22" fmla="*/ 225 w 320"/>
                <a:gd name="T23" fmla="*/ 140 h 322"/>
                <a:gd name="T24" fmla="*/ 208 w 320"/>
                <a:gd name="T25" fmla="*/ 147 h 322"/>
                <a:gd name="T26" fmla="*/ 195 w 320"/>
                <a:gd name="T27" fmla="*/ 140 h 322"/>
                <a:gd name="T28" fmla="*/ 174 w 320"/>
                <a:gd name="T29" fmla="*/ 143 h 322"/>
                <a:gd name="T30" fmla="*/ 165 w 320"/>
                <a:gd name="T31" fmla="*/ 148 h 322"/>
                <a:gd name="T32" fmla="*/ 155 w 320"/>
                <a:gd name="T33" fmla="*/ 132 h 322"/>
                <a:gd name="T34" fmla="*/ 142 w 320"/>
                <a:gd name="T35" fmla="*/ 132 h 322"/>
                <a:gd name="T36" fmla="*/ 132 w 320"/>
                <a:gd name="T37" fmla="*/ 132 h 322"/>
                <a:gd name="T38" fmla="*/ 112 w 320"/>
                <a:gd name="T39" fmla="*/ 119 h 322"/>
                <a:gd name="T40" fmla="*/ 117 w 320"/>
                <a:gd name="T41" fmla="*/ 107 h 322"/>
                <a:gd name="T42" fmla="*/ 110 w 320"/>
                <a:gd name="T43" fmla="*/ 93 h 322"/>
                <a:gd name="T44" fmla="*/ 104 w 320"/>
                <a:gd name="T45" fmla="*/ 92 h 322"/>
                <a:gd name="T46" fmla="*/ 95 w 320"/>
                <a:gd name="T47" fmla="*/ 76 h 322"/>
                <a:gd name="T48" fmla="*/ 73 w 320"/>
                <a:gd name="T49" fmla="*/ 68 h 322"/>
                <a:gd name="T50" fmla="*/ 62 w 320"/>
                <a:gd name="T51" fmla="*/ 60 h 322"/>
                <a:gd name="T52" fmla="*/ 38 w 320"/>
                <a:gd name="T53" fmla="*/ 36 h 322"/>
                <a:gd name="T54" fmla="*/ 13 w 320"/>
                <a:gd name="T55" fmla="*/ 14 h 322"/>
                <a:gd name="T56" fmla="*/ 3 w 320"/>
                <a:gd name="T57" fmla="*/ 11 h 322"/>
                <a:gd name="T58" fmla="*/ 11 w 320"/>
                <a:gd name="T59" fmla="*/ 42 h 322"/>
                <a:gd name="T60" fmla="*/ 21 w 320"/>
                <a:gd name="T61" fmla="*/ 50 h 322"/>
                <a:gd name="T62" fmla="*/ 38 w 320"/>
                <a:gd name="T63" fmla="*/ 58 h 322"/>
                <a:gd name="T64" fmla="*/ 65 w 320"/>
                <a:gd name="T65" fmla="*/ 114 h 322"/>
                <a:gd name="T66" fmla="*/ 83 w 320"/>
                <a:gd name="T67" fmla="*/ 156 h 322"/>
                <a:gd name="T68" fmla="*/ 104 w 320"/>
                <a:gd name="T69" fmla="*/ 181 h 322"/>
                <a:gd name="T70" fmla="*/ 94 w 320"/>
                <a:gd name="T71" fmla="*/ 207 h 322"/>
                <a:gd name="T72" fmla="*/ 43 w 320"/>
                <a:gd name="T73" fmla="*/ 210 h 322"/>
                <a:gd name="T74" fmla="*/ 34 w 320"/>
                <a:gd name="T75" fmla="*/ 223 h 322"/>
                <a:gd name="T76" fmla="*/ 24 w 320"/>
                <a:gd name="T77" fmla="*/ 242 h 322"/>
                <a:gd name="T78" fmla="*/ 38 w 320"/>
                <a:gd name="T79" fmla="*/ 272 h 322"/>
                <a:gd name="T80" fmla="*/ 59 w 320"/>
                <a:gd name="T81" fmla="*/ 290 h 322"/>
                <a:gd name="T82" fmla="*/ 72 w 320"/>
                <a:gd name="T83" fmla="*/ 292 h 322"/>
                <a:gd name="T84" fmla="*/ 81 w 320"/>
                <a:gd name="T85" fmla="*/ 311 h 322"/>
                <a:gd name="T86" fmla="*/ 107 w 320"/>
                <a:gd name="T87" fmla="*/ 312 h 322"/>
                <a:gd name="T88" fmla="*/ 135 w 320"/>
                <a:gd name="T89" fmla="*/ 322 h 322"/>
                <a:gd name="T90" fmla="*/ 129 w 320"/>
                <a:gd name="T91" fmla="*/ 263 h 322"/>
                <a:gd name="T92" fmla="*/ 154 w 320"/>
                <a:gd name="T93" fmla="*/ 297 h 322"/>
                <a:gd name="T94" fmla="*/ 302 w 320"/>
                <a:gd name="T95" fmla="*/ 249 h 322"/>
                <a:gd name="T96" fmla="*/ 201 w 320"/>
                <a:gd name="T97" fmla="*/ 212 h 322"/>
                <a:gd name="T98" fmla="*/ 214 w 320"/>
                <a:gd name="T99" fmla="*/ 189 h 322"/>
                <a:gd name="T100" fmla="*/ 201 w 320"/>
                <a:gd name="T101" fmla="*/ 21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322">
                  <a:moveTo>
                    <a:pt x="320" y="207"/>
                  </a:moveTo>
                  <a:cubicBezTo>
                    <a:pt x="319" y="206"/>
                    <a:pt x="319" y="206"/>
                    <a:pt x="319" y="206"/>
                  </a:cubicBezTo>
                  <a:cubicBezTo>
                    <a:pt x="319" y="204"/>
                    <a:pt x="319" y="202"/>
                    <a:pt x="316" y="200"/>
                  </a:cubicBezTo>
                  <a:cubicBezTo>
                    <a:pt x="314" y="198"/>
                    <a:pt x="311" y="198"/>
                    <a:pt x="310" y="198"/>
                  </a:cubicBezTo>
                  <a:cubicBezTo>
                    <a:pt x="309" y="198"/>
                    <a:pt x="308" y="198"/>
                    <a:pt x="307" y="198"/>
                  </a:cubicBezTo>
                  <a:cubicBezTo>
                    <a:pt x="306" y="198"/>
                    <a:pt x="306" y="198"/>
                    <a:pt x="305" y="198"/>
                  </a:cubicBezTo>
                  <a:cubicBezTo>
                    <a:pt x="304" y="198"/>
                    <a:pt x="304" y="198"/>
                    <a:pt x="303" y="198"/>
                  </a:cubicBezTo>
                  <a:cubicBezTo>
                    <a:pt x="303" y="197"/>
                    <a:pt x="303" y="197"/>
                    <a:pt x="302" y="195"/>
                  </a:cubicBezTo>
                  <a:cubicBezTo>
                    <a:pt x="302" y="193"/>
                    <a:pt x="302" y="192"/>
                    <a:pt x="303" y="190"/>
                  </a:cubicBezTo>
                  <a:cubicBezTo>
                    <a:pt x="303" y="189"/>
                    <a:pt x="303" y="189"/>
                    <a:pt x="303" y="188"/>
                  </a:cubicBezTo>
                  <a:cubicBezTo>
                    <a:pt x="303" y="186"/>
                    <a:pt x="303" y="183"/>
                    <a:pt x="301" y="181"/>
                  </a:cubicBezTo>
                  <a:cubicBezTo>
                    <a:pt x="300" y="180"/>
                    <a:pt x="299" y="180"/>
                    <a:pt x="298" y="180"/>
                  </a:cubicBezTo>
                  <a:cubicBezTo>
                    <a:pt x="298" y="180"/>
                    <a:pt x="298" y="180"/>
                    <a:pt x="298" y="180"/>
                  </a:cubicBezTo>
                  <a:cubicBezTo>
                    <a:pt x="298" y="179"/>
                    <a:pt x="298" y="179"/>
                    <a:pt x="298" y="179"/>
                  </a:cubicBezTo>
                  <a:cubicBezTo>
                    <a:pt x="299" y="177"/>
                    <a:pt x="300" y="174"/>
                    <a:pt x="296" y="170"/>
                  </a:cubicBezTo>
                  <a:cubicBezTo>
                    <a:pt x="293" y="167"/>
                    <a:pt x="290" y="166"/>
                    <a:pt x="286" y="164"/>
                  </a:cubicBezTo>
                  <a:cubicBezTo>
                    <a:pt x="284" y="164"/>
                    <a:pt x="283" y="163"/>
                    <a:pt x="281" y="163"/>
                  </a:cubicBezTo>
                  <a:cubicBezTo>
                    <a:pt x="281" y="163"/>
                    <a:pt x="281" y="163"/>
                    <a:pt x="280" y="163"/>
                  </a:cubicBezTo>
                  <a:cubicBezTo>
                    <a:pt x="279" y="163"/>
                    <a:pt x="279" y="163"/>
                    <a:pt x="278" y="162"/>
                  </a:cubicBezTo>
                  <a:cubicBezTo>
                    <a:pt x="277" y="162"/>
                    <a:pt x="275" y="162"/>
                    <a:pt x="274" y="161"/>
                  </a:cubicBezTo>
                  <a:cubicBezTo>
                    <a:pt x="273" y="161"/>
                    <a:pt x="272" y="161"/>
                    <a:pt x="272" y="161"/>
                  </a:cubicBezTo>
                  <a:cubicBezTo>
                    <a:pt x="271" y="161"/>
                    <a:pt x="269" y="161"/>
                    <a:pt x="268" y="161"/>
                  </a:cubicBezTo>
                  <a:cubicBezTo>
                    <a:pt x="268" y="161"/>
                    <a:pt x="267" y="161"/>
                    <a:pt x="267" y="161"/>
                  </a:cubicBezTo>
                  <a:cubicBezTo>
                    <a:pt x="264" y="161"/>
                    <a:pt x="261" y="163"/>
                    <a:pt x="261" y="163"/>
                  </a:cubicBezTo>
                  <a:cubicBezTo>
                    <a:pt x="260" y="164"/>
                    <a:pt x="259" y="165"/>
                    <a:pt x="258" y="166"/>
                  </a:cubicBezTo>
                  <a:cubicBezTo>
                    <a:pt x="258" y="165"/>
                    <a:pt x="257" y="164"/>
                    <a:pt x="257" y="163"/>
                  </a:cubicBezTo>
                  <a:cubicBezTo>
                    <a:pt x="256" y="161"/>
                    <a:pt x="254" y="161"/>
                    <a:pt x="253" y="160"/>
                  </a:cubicBezTo>
                  <a:cubicBezTo>
                    <a:pt x="253" y="160"/>
                    <a:pt x="252" y="160"/>
                    <a:pt x="252" y="159"/>
                  </a:cubicBezTo>
                  <a:cubicBezTo>
                    <a:pt x="252" y="159"/>
                    <a:pt x="251" y="159"/>
                    <a:pt x="251" y="158"/>
                  </a:cubicBezTo>
                  <a:cubicBezTo>
                    <a:pt x="250" y="158"/>
                    <a:pt x="249" y="157"/>
                    <a:pt x="247" y="156"/>
                  </a:cubicBezTo>
                  <a:cubicBezTo>
                    <a:pt x="246" y="156"/>
                    <a:pt x="244" y="155"/>
                    <a:pt x="242" y="155"/>
                  </a:cubicBezTo>
                  <a:cubicBezTo>
                    <a:pt x="241" y="155"/>
                    <a:pt x="240" y="155"/>
                    <a:pt x="239" y="155"/>
                  </a:cubicBezTo>
                  <a:cubicBezTo>
                    <a:pt x="234" y="156"/>
                    <a:pt x="233" y="158"/>
                    <a:pt x="231" y="162"/>
                  </a:cubicBezTo>
                  <a:cubicBezTo>
                    <a:pt x="231" y="163"/>
                    <a:pt x="231" y="163"/>
                    <a:pt x="231" y="163"/>
                  </a:cubicBezTo>
                  <a:cubicBezTo>
                    <a:pt x="230" y="164"/>
                    <a:pt x="230" y="165"/>
                    <a:pt x="229" y="166"/>
                  </a:cubicBezTo>
                  <a:cubicBezTo>
                    <a:pt x="229" y="166"/>
                    <a:pt x="229" y="166"/>
                    <a:pt x="229" y="167"/>
                  </a:cubicBezTo>
                  <a:cubicBezTo>
                    <a:pt x="228" y="167"/>
                    <a:pt x="228" y="167"/>
                    <a:pt x="227" y="167"/>
                  </a:cubicBezTo>
                  <a:cubicBezTo>
                    <a:pt x="226" y="168"/>
                    <a:pt x="225" y="170"/>
                    <a:pt x="224" y="171"/>
                  </a:cubicBezTo>
                  <a:cubicBezTo>
                    <a:pt x="224" y="172"/>
                    <a:pt x="223" y="173"/>
                    <a:pt x="223" y="173"/>
                  </a:cubicBezTo>
                  <a:cubicBezTo>
                    <a:pt x="222" y="174"/>
                    <a:pt x="222" y="175"/>
                    <a:pt x="221" y="175"/>
                  </a:cubicBezTo>
                  <a:cubicBezTo>
                    <a:pt x="220" y="176"/>
                    <a:pt x="219" y="177"/>
                    <a:pt x="218" y="178"/>
                  </a:cubicBezTo>
                  <a:cubicBezTo>
                    <a:pt x="218" y="178"/>
                    <a:pt x="218" y="178"/>
                    <a:pt x="218" y="178"/>
                  </a:cubicBezTo>
                  <a:cubicBezTo>
                    <a:pt x="218" y="178"/>
                    <a:pt x="218" y="177"/>
                    <a:pt x="218" y="177"/>
                  </a:cubicBezTo>
                  <a:cubicBezTo>
                    <a:pt x="218" y="176"/>
                    <a:pt x="218" y="176"/>
                    <a:pt x="218" y="175"/>
                  </a:cubicBezTo>
                  <a:cubicBezTo>
                    <a:pt x="218" y="175"/>
                    <a:pt x="218" y="175"/>
                    <a:pt x="218" y="175"/>
                  </a:cubicBezTo>
                  <a:cubicBezTo>
                    <a:pt x="219" y="174"/>
                    <a:pt x="219" y="172"/>
                    <a:pt x="219" y="172"/>
                  </a:cubicBezTo>
                  <a:cubicBezTo>
                    <a:pt x="220" y="172"/>
                    <a:pt x="220" y="171"/>
                    <a:pt x="221" y="171"/>
                  </a:cubicBezTo>
                  <a:cubicBezTo>
                    <a:pt x="222" y="171"/>
                    <a:pt x="223" y="170"/>
                    <a:pt x="224" y="169"/>
                  </a:cubicBezTo>
                  <a:cubicBezTo>
                    <a:pt x="226" y="168"/>
                    <a:pt x="226" y="166"/>
                    <a:pt x="227" y="164"/>
                  </a:cubicBezTo>
                  <a:cubicBezTo>
                    <a:pt x="227" y="163"/>
                    <a:pt x="227" y="163"/>
                    <a:pt x="227" y="162"/>
                  </a:cubicBezTo>
                  <a:cubicBezTo>
                    <a:pt x="228" y="161"/>
                    <a:pt x="230" y="160"/>
                    <a:pt x="231" y="159"/>
                  </a:cubicBezTo>
                  <a:cubicBezTo>
                    <a:pt x="232" y="158"/>
                    <a:pt x="232" y="158"/>
                    <a:pt x="232" y="158"/>
                  </a:cubicBezTo>
                  <a:cubicBezTo>
                    <a:pt x="232" y="157"/>
                    <a:pt x="233" y="157"/>
                    <a:pt x="234" y="156"/>
                  </a:cubicBezTo>
                  <a:cubicBezTo>
                    <a:pt x="235" y="155"/>
                    <a:pt x="237" y="154"/>
                    <a:pt x="239" y="152"/>
                  </a:cubicBezTo>
                  <a:cubicBezTo>
                    <a:pt x="241" y="149"/>
                    <a:pt x="241" y="146"/>
                    <a:pt x="240" y="144"/>
                  </a:cubicBezTo>
                  <a:cubicBezTo>
                    <a:pt x="240" y="142"/>
                    <a:pt x="238" y="141"/>
                    <a:pt x="236" y="140"/>
                  </a:cubicBezTo>
                  <a:cubicBezTo>
                    <a:pt x="235" y="140"/>
                    <a:pt x="234" y="139"/>
                    <a:pt x="233" y="139"/>
                  </a:cubicBezTo>
                  <a:cubicBezTo>
                    <a:pt x="231" y="139"/>
                    <a:pt x="229" y="140"/>
                    <a:pt x="228" y="141"/>
                  </a:cubicBezTo>
                  <a:cubicBezTo>
                    <a:pt x="227" y="141"/>
                    <a:pt x="227" y="141"/>
                    <a:pt x="227" y="141"/>
                  </a:cubicBezTo>
                  <a:cubicBezTo>
                    <a:pt x="227" y="141"/>
                    <a:pt x="226" y="140"/>
                    <a:pt x="225" y="140"/>
                  </a:cubicBezTo>
                  <a:cubicBezTo>
                    <a:pt x="225" y="140"/>
                    <a:pt x="223" y="139"/>
                    <a:pt x="222" y="139"/>
                  </a:cubicBezTo>
                  <a:cubicBezTo>
                    <a:pt x="221" y="138"/>
                    <a:pt x="221" y="138"/>
                    <a:pt x="220" y="138"/>
                  </a:cubicBezTo>
                  <a:cubicBezTo>
                    <a:pt x="217" y="138"/>
                    <a:pt x="213" y="140"/>
                    <a:pt x="211" y="143"/>
                  </a:cubicBezTo>
                  <a:cubicBezTo>
                    <a:pt x="211" y="144"/>
                    <a:pt x="211" y="144"/>
                    <a:pt x="211" y="144"/>
                  </a:cubicBezTo>
                  <a:cubicBezTo>
                    <a:pt x="210" y="146"/>
                    <a:pt x="209" y="147"/>
                    <a:pt x="208" y="147"/>
                  </a:cubicBezTo>
                  <a:cubicBezTo>
                    <a:pt x="207" y="147"/>
                    <a:pt x="207" y="147"/>
                    <a:pt x="207" y="147"/>
                  </a:cubicBezTo>
                  <a:cubicBezTo>
                    <a:pt x="206" y="147"/>
                    <a:pt x="204" y="147"/>
                    <a:pt x="204" y="146"/>
                  </a:cubicBezTo>
                  <a:cubicBezTo>
                    <a:pt x="203" y="146"/>
                    <a:pt x="203" y="145"/>
                    <a:pt x="203" y="145"/>
                  </a:cubicBezTo>
                  <a:cubicBezTo>
                    <a:pt x="202" y="144"/>
                    <a:pt x="201" y="142"/>
                    <a:pt x="199" y="141"/>
                  </a:cubicBezTo>
                  <a:cubicBezTo>
                    <a:pt x="198" y="140"/>
                    <a:pt x="196" y="140"/>
                    <a:pt x="195" y="140"/>
                  </a:cubicBezTo>
                  <a:cubicBezTo>
                    <a:pt x="192" y="140"/>
                    <a:pt x="189" y="141"/>
                    <a:pt x="187" y="143"/>
                  </a:cubicBezTo>
                  <a:cubicBezTo>
                    <a:pt x="186" y="143"/>
                    <a:pt x="185" y="144"/>
                    <a:pt x="184" y="144"/>
                  </a:cubicBezTo>
                  <a:cubicBezTo>
                    <a:pt x="183" y="144"/>
                    <a:pt x="182" y="144"/>
                    <a:pt x="182" y="143"/>
                  </a:cubicBezTo>
                  <a:cubicBezTo>
                    <a:pt x="181" y="143"/>
                    <a:pt x="179" y="142"/>
                    <a:pt x="177" y="142"/>
                  </a:cubicBezTo>
                  <a:cubicBezTo>
                    <a:pt x="176" y="142"/>
                    <a:pt x="175" y="142"/>
                    <a:pt x="174" y="143"/>
                  </a:cubicBezTo>
                  <a:cubicBezTo>
                    <a:pt x="172" y="144"/>
                    <a:pt x="171" y="145"/>
                    <a:pt x="170" y="147"/>
                  </a:cubicBezTo>
                  <a:cubicBezTo>
                    <a:pt x="169" y="148"/>
                    <a:pt x="169" y="149"/>
                    <a:pt x="168" y="149"/>
                  </a:cubicBezTo>
                  <a:cubicBezTo>
                    <a:pt x="168" y="149"/>
                    <a:pt x="167" y="149"/>
                    <a:pt x="166" y="149"/>
                  </a:cubicBezTo>
                  <a:cubicBezTo>
                    <a:pt x="165" y="149"/>
                    <a:pt x="165" y="149"/>
                    <a:pt x="165" y="149"/>
                  </a:cubicBezTo>
                  <a:cubicBezTo>
                    <a:pt x="165" y="148"/>
                    <a:pt x="165" y="148"/>
                    <a:pt x="165" y="148"/>
                  </a:cubicBezTo>
                  <a:cubicBezTo>
                    <a:pt x="165" y="146"/>
                    <a:pt x="166" y="141"/>
                    <a:pt x="162" y="139"/>
                  </a:cubicBezTo>
                  <a:cubicBezTo>
                    <a:pt x="162" y="138"/>
                    <a:pt x="161" y="138"/>
                    <a:pt x="160" y="138"/>
                  </a:cubicBezTo>
                  <a:cubicBezTo>
                    <a:pt x="160" y="138"/>
                    <a:pt x="160" y="137"/>
                    <a:pt x="160" y="137"/>
                  </a:cubicBezTo>
                  <a:cubicBezTo>
                    <a:pt x="160" y="136"/>
                    <a:pt x="160" y="134"/>
                    <a:pt x="158" y="133"/>
                  </a:cubicBezTo>
                  <a:cubicBezTo>
                    <a:pt x="157" y="132"/>
                    <a:pt x="156" y="132"/>
                    <a:pt x="155" y="132"/>
                  </a:cubicBezTo>
                  <a:cubicBezTo>
                    <a:pt x="153" y="132"/>
                    <a:pt x="152" y="132"/>
                    <a:pt x="151" y="133"/>
                  </a:cubicBezTo>
                  <a:cubicBezTo>
                    <a:pt x="151" y="133"/>
                    <a:pt x="151" y="133"/>
                    <a:pt x="151" y="133"/>
                  </a:cubicBezTo>
                  <a:cubicBezTo>
                    <a:pt x="151" y="133"/>
                    <a:pt x="150" y="133"/>
                    <a:pt x="150" y="133"/>
                  </a:cubicBezTo>
                  <a:cubicBezTo>
                    <a:pt x="149" y="133"/>
                    <a:pt x="148" y="133"/>
                    <a:pt x="148" y="132"/>
                  </a:cubicBezTo>
                  <a:cubicBezTo>
                    <a:pt x="146" y="132"/>
                    <a:pt x="144" y="132"/>
                    <a:pt x="142" y="132"/>
                  </a:cubicBezTo>
                  <a:cubicBezTo>
                    <a:pt x="141" y="132"/>
                    <a:pt x="140" y="132"/>
                    <a:pt x="139" y="132"/>
                  </a:cubicBezTo>
                  <a:cubicBezTo>
                    <a:pt x="138" y="132"/>
                    <a:pt x="138" y="132"/>
                    <a:pt x="138" y="132"/>
                  </a:cubicBezTo>
                  <a:cubicBezTo>
                    <a:pt x="137" y="132"/>
                    <a:pt x="137" y="131"/>
                    <a:pt x="136" y="131"/>
                  </a:cubicBezTo>
                  <a:cubicBezTo>
                    <a:pt x="134" y="131"/>
                    <a:pt x="134" y="132"/>
                    <a:pt x="133" y="132"/>
                  </a:cubicBezTo>
                  <a:cubicBezTo>
                    <a:pt x="132" y="132"/>
                    <a:pt x="132" y="132"/>
                    <a:pt x="132" y="132"/>
                  </a:cubicBezTo>
                  <a:cubicBezTo>
                    <a:pt x="131" y="132"/>
                    <a:pt x="129" y="131"/>
                    <a:pt x="128" y="129"/>
                  </a:cubicBezTo>
                  <a:cubicBezTo>
                    <a:pt x="126" y="127"/>
                    <a:pt x="124" y="126"/>
                    <a:pt x="121" y="124"/>
                  </a:cubicBezTo>
                  <a:cubicBezTo>
                    <a:pt x="120" y="124"/>
                    <a:pt x="119" y="123"/>
                    <a:pt x="118" y="123"/>
                  </a:cubicBezTo>
                  <a:cubicBezTo>
                    <a:pt x="117" y="123"/>
                    <a:pt x="116" y="123"/>
                    <a:pt x="116" y="122"/>
                  </a:cubicBezTo>
                  <a:cubicBezTo>
                    <a:pt x="115" y="121"/>
                    <a:pt x="114" y="120"/>
                    <a:pt x="112" y="119"/>
                  </a:cubicBezTo>
                  <a:cubicBezTo>
                    <a:pt x="111" y="119"/>
                    <a:pt x="111" y="118"/>
                    <a:pt x="111" y="118"/>
                  </a:cubicBezTo>
                  <a:cubicBezTo>
                    <a:pt x="110" y="118"/>
                    <a:pt x="110" y="118"/>
                    <a:pt x="110" y="118"/>
                  </a:cubicBezTo>
                  <a:cubicBezTo>
                    <a:pt x="111" y="117"/>
                    <a:pt x="111" y="117"/>
                    <a:pt x="111" y="117"/>
                  </a:cubicBezTo>
                  <a:cubicBezTo>
                    <a:pt x="112" y="117"/>
                    <a:pt x="112" y="117"/>
                    <a:pt x="112" y="117"/>
                  </a:cubicBezTo>
                  <a:cubicBezTo>
                    <a:pt x="115" y="115"/>
                    <a:pt x="117" y="109"/>
                    <a:pt x="117" y="107"/>
                  </a:cubicBezTo>
                  <a:cubicBezTo>
                    <a:pt x="117" y="107"/>
                    <a:pt x="118" y="106"/>
                    <a:pt x="118" y="105"/>
                  </a:cubicBezTo>
                  <a:cubicBezTo>
                    <a:pt x="118" y="105"/>
                    <a:pt x="118" y="105"/>
                    <a:pt x="118" y="105"/>
                  </a:cubicBezTo>
                  <a:cubicBezTo>
                    <a:pt x="119" y="105"/>
                    <a:pt x="119" y="104"/>
                    <a:pt x="119" y="102"/>
                  </a:cubicBezTo>
                  <a:cubicBezTo>
                    <a:pt x="120" y="99"/>
                    <a:pt x="118" y="97"/>
                    <a:pt x="116" y="95"/>
                  </a:cubicBezTo>
                  <a:cubicBezTo>
                    <a:pt x="114" y="94"/>
                    <a:pt x="112" y="93"/>
                    <a:pt x="110" y="93"/>
                  </a:cubicBezTo>
                  <a:cubicBezTo>
                    <a:pt x="109" y="93"/>
                    <a:pt x="108" y="93"/>
                    <a:pt x="107" y="94"/>
                  </a:cubicBezTo>
                  <a:cubicBezTo>
                    <a:pt x="107" y="94"/>
                    <a:pt x="106" y="94"/>
                    <a:pt x="105" y="94"/>
                  </a:cubicBezTo>
                  <a:cubicBezTo>
                    <a:pt x="105" y="94"/>
                    <a:pt x="105" y="94"/>
                    <a:pt x="105" y="94"/>
                  </a:cubicBezTo>
                  <a:cubicBezTo>
                    <a:pt x="105" y="94"/>
                    <a:pt x="105" y="94"/>
                    <a:pt x="105" y="94"/>
                  </a:cubicBezTo>
                  <a:cubicBezTo>
                    <a:pt x="104" y="94"/>
                    <a:pt x="104" y="93"/>
                    <a:pt x="104" y="92"/>
                  </a:cubicBezTo>
                  <a:cubicBezTo>
                    <a:pt x="104" y="92"/>
                    <a:pt x="104" y="92"/>
                    <a:pt x="104" y="92"/>
                  </a:cubicBezTo>
                  <a:cubicBezTo>
                    <a:pt x="102" y="89"/>
                    <a:pt x="100" y="88"/>
                    <a:pt x="98" y="88"/>
                  </a:cubicBezTo>
                  <a:cubicBezTo>
                    <a:pt x="98" y="88"/>
                    <a:pt x="97" y="88"/>
                    <a:pt x="97" y="88"/>
                  </a:cubicBezTo>
                  <a:cubicBezTo>
                    <a:pt x="97" y="87"/>
                    <a:pt x="97" y="86"/>
                    <a:pt x="97" y="84"/>
                  </a:cubicBezTo>
                  <a:cubicBezTo>
                    <a:pt x="97" y="82"/>
                    <a:pt x="97" y="79"/>
                    <a:pt x="95" y="76"/>
                  </a:cubicBezTo>
                  <a:cubicBezTo>
                    <a:pt x="91" y="73"/>
                    <a:pt x="87" y="73"/>
                    <a:pt x="84" y="73"/>
                  </a:cubicBezTo>
                  <a:cubicBezTo>
                    <a:pt x="84" y="73"/>
                    <a:pt x="82" y="73"/>
                    <a:pt x="82" y="73"/>
                  </a:cubicBezTo>
                  <a:cubicBezTo>
                    <a:pt x="82" y="71"/>
                    <a:pt x="82" y="71"/>
                    <a:pt x="81" y="70"/>
                  </a:cubicBezTo>
                  <a:cubicBezTo>
                    <a:pt x="80" y="69"/>
                    <a:pt x="78" y="68"/>
                    <a:pt x="75" y="68"/>
                  </a:cubicBezTo>
                  <a:cubicBezTo>
                    <a:pt x="74" y="68"/>
                    <a:pt x="74" y="68"/>
                    <a:pt x="73" y="68"/>
                  </a:cubicBezTo>
                  <a:cubicBezTo>
                    <a:pt x="73" y="67"/>
                    <a:pt x="73" y="66"/>
                    <a:pt x="73" y="65"/>
                  </a:cubicBezTo>
                  <a:cubicBezTo>
                    <a:pt x="74" y="64"/>
                    <a:pt x="73" y="63"/>
                    <a:pt x="73" y="62"/>
                  </a:cubicBezTo>
                  <a:cubicBezTo>
                    <a:pt x="71" y="60"/>
                    <a:pt x="67" y="59"/>
                    <a:pt x="64" y="59"/>
                  </a:cubicBezTo>
                  <a:cubicBezTo>
                    <a:pt x="63" y="59"/>
                    <a:pt x="63" y="59"/>
                    <a:pt x="62" y="60"/>
                  </a:cubicBezTo>
                  <a:cubicBezTo>
                    <a:pt x="62" y="60"/>
                    <a:pt x="62" y="60"/>
                    <a:pt x="62" y="60"/>
                  </a:cubicBezTo>
                  <a:cubicBezTo>
                    <a:pt x="63" y="58"/>
                    <a:pt x="64" y="55"/>
                    <a:pt x="63" y="52"/>
                  </a:cubicBezTo>
                  <a:cubicBezTo>
                    <a:pt x="61" y="48"/>
                    <a:pt x="56" y="46"/>
                    <a:pt x="52" y="45"/>
                  </a:cubicBezTo>
                  <a:cubicBezTo>
                    <a:pt x="51" y="44"/>
                    <a:pt x="51" y="43"/>
                    <a:pt x="51" y="43"/>
                  </a:cubicBezTo>
                  <a:cubicBezTo>
                    <a:pt x="50" y="40"/>
                    <a:pt x="46" y="39"/>
                    <a:pt x="44" y="38"/>
                  </a:cubicBezTo>
                  <a:cubicBezTo>
                    <a:pt x="42" y="38"/>
                    <a:pt x="40" y="37"/>
                    <a:pt x="38" y="36"/>
                  </a:cubicBezTo>
                  <a:cubicBezTo>
                    <a:pt x="35" y="35"/>
                    <a:pt x="31" y="32"/>
                    <a:pt x="28" y="30"/>
                  </a:cubicBezTo>
                  <a:cubicBezTo>
                    <a:pt x="26" y="29"/>
                    <a:pt x="25" y="27"/>
                    <a:pt x="23" y="25"/>
                  </a:cubicBezTo>
                  <a:cubicBezTo>
                    <a:pt x="22" y="25"/>
                    <a:pt x="22" y="24"/>
                    <a:pt x="21" y="23"/>
                  </a:cubicBezTo>
                  <a:cubicBezTo>
                    <a:pt x="20" y="22"/>
                    <a:pt x="19" y="20"/>
                    <a:pt x="18" y="19"/>
                  </a:cubicBezTo>
                  <a:cubicBezTo>
                    <a:pt x="16" y="18"/>
                    <a:pt x="14" y="16"/>
                    <a:pt x="13" y="14"/>
                  </a:cubicBezTo>
                  <a:cubicBezTo>
                    <a:pt x="12" y="13"/>
                    <a:pt x="12" y="12"/>
                    <a:pt x="12" y="12"/>
                  </a:cubicBezTo>
                  <a:cubicBezTo>
                    <a:pt x="11" y="9"/>
                    <a:pt x="9" y="6"/>
                    <a:pt x="6" y="4"/>
                  </a:cubicBezTo>
                  <a:cubicBezTo>
                    <a:pt x="0" y="0"/>
                    <a:pt x="0" y="0"/>
                    <a:pt x="0" y="0"/>
                  </a:cubicBezTo>
                  <a:cubicBezTo>
                    <a:pt x="2" y="7"/>
                    <a:pt x="2" y="7"/>
                    <a:pt x="2" y="7"/>
                  </a:cubicBezTo>
                  <a:cubicBezTo>
                    <a:pt x="2" y="8"/>
                    <a:pt x="3" y="11"/>
                    <a:pt x="3" y="11"/>
                  </a:cubicBezTo>
                  <a:cubicBezTo>
                    <a:pt x="3" y="14"/>
                    <a:pt x="4" y="17"/>
                    <a:pt x="5" y="20"/>
                  </a:cubicBezTo>
                  <a:cubicBezTo>
                    <a:pt x="6" y="22"/>
                    <a:pt x="6" y="24"/>
                    <a:pt x="7" y="28"/>
                  </a:cubicBezTo>
                  <a:cubicBezTo>
                    <a:pt x="10" y="27"/>
                    <a:pt x="10" y="27"/>
                    <a:pt x="10" y="27"/>
                  </a:cubicBezTo>
                  <a:cubicBezTo>
                    <a:pt x="7" y="28"/>
                    <a:pt x="7" y="28"/>
                    <a:pt x="7" y="28"/>
                  </a:cubicBezTo>
                  <a:cubicBezTo>
                    <a:pt x="9" y="37"/>
                    <a:pt x="10" y="40"/>
                    <a:pt x="11" y="42"/>
                  </a:cubicBezTo>
                  <a:cubicBezTo>
                    <a:pt x="13" y="43"/>
                    <a:pt x="14" y="43"/>
                    <a:pt x="14" y="43"/>
                  </a:cubicBezTo>
                  <a:cubicBezTo>
                    <a:pt x="15" y="43"/>
                    <a:pt x="15" y="43"/>
                    <a:pt x="16" y="43"/>
                  </a:cubicBezTo>
                  <a:cubicBezTo>
                    <a:pt x="16" y="43"/>
                    <a:pt x="17" y="43"/>
                    <a:pt x="17" y="43"/>
                  </a:cubicBezTo>
                  <a:cubicBezTo>
                    <a:pt x="19" y="43"/>
                    <a:pt x="20" y="43"/>
                    <a:pt x="21" y="45"/>
                  </a:cubicBezTo>
                  <a:cubicBezTo>
                    <a:pt x="22" y="46"/>
                    <a:pt x="22" y="48"/>
                    <a:pt x="21" y="50"/>
                  </a:cubicBezTo>
                  <a:cubicBezTo>
                    <a:pt x="21" y="52"/>
                    <a:pt x="20" y="54"/>
                    <a:pt x="21" y="55"/>
                  </a:cubicBezTo>
                  <a:cubicBezTo>
                    <a:pt x="21" y="57"/>
                    <a:pt x="22" y="60"/>
                    <a:pt x="25" y="60"/>
                  </a:cubicBezTo>
                  <a:cubicBezTo>
                    <a:pt x="26" y="60"/>
                    <a:pt x="28" y="59"/>
                    <a:pt x="29" y="59"/>
                  </a:cubicBezTo>
                  <a:cubicBezTo>
                    <a:pt x="31" y="58"/>
                    <a:pt x="33" y="58"/>
                    <a:pt x="35" y="58"/>
                  </a:cubicBezTo>
                  <a:cubicBezTo>
                    <a:pt x="36" y="58"/>
                    <a:pt x="37" y="58"/>
                    <a:pt x="38" y="58"/>
                  </a:cubicBezTo>
                  <a:cubicBezTo>
                    <a:pt x="45" y="61"/>
                    <a:pt x="45" y="67"/>
                    <a:pt x="44" y="76"/>
                  </a:cubicBezTo>
                  <a:cubicBezTo>
                    <a:pt x="43" y="83"/>
                    <a:pt x="42" y="90"/>
                    <a:pt x="49" y="93"/>
                  </a:cubicBezTo>
                  <a:cubicBezTo>
                    <a:pt x="52" y="95"/>
                    <a:pt x="54" y="95"/>
                    <a:pt x="56" y="96"/>
                  </a:cubicBezTo>
                  <a:cubicBezTo>
                    <a:pt x="61" y="96"/>
                    <a:pt x="63" y="97"/>
                    <a:pt x="65" y="105"/>
                  </a:cubicBezTo>
                  <a:cubicBezTo>
                    <a:pt x="65" y="108"/>
                    <a:pt x="65" y="111"/>
                    <a:pt x="65" y="114"/>
                  </a:cubicBezTo>
                  <a:cubicBezTo>
                    <a:pt x="65" y="118"/>
                    <a:pt x="65" y="122"/>
                    <a:pt x="66" y="127"/>
                  </a:cubicBezTo>
                  <a:cubicBezTo>
                    <a:pt x="67" y="129"/>
                    <a:pt x="67" y="132"/>
                    <a:pt x="67" y="136"/>
                  </a:cubicBezTo>
                  <a:cubicBezTo>
                    <a:pt x="68" y="141"/>
                    <a:pt x="68" y="146"/>
                    <a:pt x="70" y="150"/>
                  </a:cubicBezTo>
                  <a:cubicBezTo>
                    <a:pt x="72" y="154"/>
                    <a:pt x="75" y="154"/>
                    <a:pt x="78" y="154"/>
                  </a:cubicBezTo>
                  <a:cubicBezTo>
                    <a:pt x="79" y="155"/>
                    <a:pt x="81" y="155"/>
                    <a:pt x="83" y="156"/>
                  </a:cubicBezTo>
                  <a:cubicBezTo>
                    <a:pt x="85" y="157"/>
                    <a:pt x="86" y="158"/>
                    <a:pt x="87" y="160"/>
                  </a:cubicBezTo>
                  <a:cubicBezTo>
                    <a:pt x="88" y="161"/>
                    <a:pt x="89" y="162"/>
                    <a:pt x="90" y="163"/>
                  </a:cubicBezTo>
                  <a:cubicBezTo>
                    <a:pt x="92" y="165"/>
                    <a:pt x="94" y="166"/>
                    <a:pt x="96" y="167"/>
                  </a:cubicBezTo>
                  <a:cubicBezTo>
                    <a:pt x="100" y="169"/>
                    <a:pt x="104" y="170"/>
                    <a:pt x="104" y="176"/>
                  </a:cubicBezTo>
                  <a:cubicBezTo>
                    <a:pt x="104" y="178"/>
                    <a:pt x="104" y="179"/>
                    <a:pt x="104" y="181"/>
                  </a:cubicBezTo>
                  <a:cubicBezTo>
                    <a:pt x="103" y="183"/>
                    <a:pt x="103" y="185"/>
                    <a:pt x="104" y="188"/>
                  </a:cubicBezTo>
                  <a:cubicBezTo>
                    <a:pt x="105" y="190"/>
                    <a:pt x="106" y="191"/>
                    <a:pt x="107" y="192"/>
                  </a:cubicBezTo>
                  <a:cubicBezTo>
                    <a:pt x="108" y="194"/>
                    <a:pt x="110" y="196"/>
                    <a:pt x="110" y="199"/>
                  </a:cubicBezTo>
                  <a:cubicBezTo>
                    <a:pt x="110" y="205"/>
                    <a:pt x="106" y="207"/>
                    <a:pt x="98" y="207"/>
                  </a:cubicBezTo>
                  <a:cubicBezTo>
                    <a:pt x="94" y="207"/>
                    <a:pt x="94" y="207"/>
                    <a:pt x="94" y="207"/>
                  </a:cubicBezTo>
                  <a:cubicBezTo>
                    <a:pt x="92" y="207"/>
                    <a:pt x="90" y="207"/>
                    <a:pt x="88" y="208"/>
                  </a:cubicBezTo>
                  <a:cubicBezTo>
                    <a:pt x="85" y="209"/>
                    <a:pt x="82" y="210"/>
                    <a:pt x="78" y="211"/>
                  </a:cubicBezTo>
                  <a:cubicBezTo>
                    <a:pt x="73" y="213"/>
                    <a:pt x="68" y="216"/>
                    <a:pt x="62" y="216"/>
                  </a:cubicBezTo>
                  <a:cubicBezTo>
                    <a:pt x="56" y="216"/>
                    <a:pt x="52" y="214"/>
                    <a:pt x="47" y="211"/>
                  </a:cubicBezTo>
                  <a:cubicBezTo>
                    <a:pt x="46" y="211"/>
                    <a:pt x="44" y="210"/>
                    <a:pt x="43" y="210"/>
                  </a:cubicBezTo>
                  <a:cubicBezTo>
                    <a:pt x="38" y="208"/>
                    <a:pt x="38" y="208"/>
                    <a:pt x="38" y="208"/>
                  </a:cubicBezTo>
                  <a:cubicBezTo>
                    <a:pt x="39" y="213"/>
                    <a:pt x="39" y="213"/>
                    <a:pt x="39" y="213"/>
                  </a:cubicBezTo>
                  <a:cubicBezTo>
                    <a:pt x="39" y="215"/>
                    <a:pt x="40" y="221"/>
                    <a:pt x="39" y="222"/>
                  </a:cubicBezTo>
                  <a:cubicBezTo>
                    <a:pt x="38" y="223"/>
                    <a:pt x="37" y="223"/>
                    <a:pt x="36" y="223"/>
                  </a:cubicBezTo>
                  <a:cubicBezTo>
                    <a:pt x="36" y="223"/>
                    <a:pt x="35" y="223"/>
                    <a:pt x="34" y="223"/>
                  </a:cubicBezTo>
                  <a:cubicBezTo>
                    <a:pt x="31" y="228"/>
                    <a:pt x="31" y="228"/>
                    <a:pt x="31" y="228"/>
                  </a:cubicBezTo>
                  <a:cubicBezTo>
                    <a:pt x="33" y="230"/>
                    <a:pt x="34" y="231"/>
                    <a:pt x="34" y="234"/>
                  </a:cubicBezTo>
                  <a:cubicBezTo>
                    <a:pt x="30" y="235"/>
                    <a:pt x="27" y="237"/>
                    <a:pt x="25" y="240"/>
                  </a:cubicBezTo>
                  <a:cubicBezTo>
                    <a:pt x="24" y="241"/>
                    <a:pt x="24" y="241"/>
                    <a:pt x="24" y="241"/>
                  </a:cubicBezTo>
                  <a:cubicBezTo>
                    <a:pt x="24" y="242"/>
                    <a:pt x="24" y="242"/>
                    <a:pt x="24" y="242"/>
                  </a:cubicBezTo>
                  <a:cubicBezTo>
                    <a:pt x="26" y="255"/>
                    <a:pt x="27" y="258"/>
                    <a:pt x="28" y="259"/>
                  </a:cubicBezTo>
                  <a:cubicBezTo>
                    <a:pt x="29" y="260"/>
                    <a:pt x="31" y="261"/>
                    <a:pt x="32" y="261"/>
                  </a:cubicBezTo>
                  <a:cubicBezTo>
                    <a:pt x="34" y="262"/>
                    <a:pt x="35" y="262"/>
                    <a:pt x="36" y="263"/>
                  </a:cubicBezTo>
                  <a:cubicBezTo>
                    <a:pt x="37" y="265"/>
                    <a:pt x="37" y="266"/>
                    <a:pt x="37" y="268"/>
                  </a:cubicBezTo>
                  <a:cubicBezTo>
                    <a:pt x="37" y="269"/>
                    <a:pt x="38" y="271"/>
                    <a:pt x="38" y="272"/>
                  </a:cubicBezTo>
                  <a:cubicBezTo>
                    <a:pt x="41" y="275"/>
                    <a:pt x="44" y="275"/>
                    <a:pt x="47" y="275"/>
                  </a:cubicBezTo>
                  <a:cubicBezTo>
                    <a:pt x="49" y="275"/>
                    <a:pt x="51" y="276"/>
                    <a:pt x="53" y="277"/>
                  </a:cubicBezTo>
                  <a:cubicBezTo>
                    <a:pt x="57" y="279"/>
                    <a:pt x="58" y="282"/>
                    <a:pt x="58" y="286"/>
                  </a:cubicBezTo>
                  <a:cubicBezTo>
                    <a:pt x="59" y="287"/>
                    <a:pt x="59" y="289"/>
                    <a:pt x="59" y="290"/>
                  </a:cubicBezTo>
                  <a:cubicBezTo>
                    <a:pt x="59" y="290"/>
                    <a:pt x="59" y="290"/>
                    <a:pt x="59" y="290"/>
                  </a:cubicBezTo>
                  <a:cubicBezTo>
                    <a:pt x="61" y="298"/>
                    <a:pt x="63" y="300"/>
                    <a:pt x="64" y="301"/>
                  </a:cubicBezTo>
                  <a:cubicBezTo>
                    <a:pt x="67" y="303"/>
                    <a:pt x="67" y="303"/>
                    <a:pt x="67" y="303"/>
                  </a:cubicBezTo>
                  <a:cubicBezTo>
                    <a:pt x="68" y="299"/>
                    <a:pt x="68" y="299"/>
                    <a:pt x="68" y="299"/>
                  </a:cubicBezTo>
                  <a:cubicBezTo>
                    <a:pt x="69" y="299"/>
                    <a:pt x="69" y="298"/>
                    <a:pt x="69" y="297"/>
                  </a:cubicBezTo>
                  <a:cubicBezTo>
                    <a:pt x="70" y="294"/>
                    <a:pt x="71" y="293"/>
                    <a:pt x="72" y="292"/>
                  </a:cubicBezTo>
                  <a:cubicBezTo>
                    <a:pt x="72" y="292"/>
                    <a:pt x="72" y="292"/>
                    <a:pt x="72" y="292"/>
                  </a:cubicBezTo>
                  <a:cubicBezTo>
                    <a:pt x="74" y="292"/>
                    <a:pt x="75" y="294"/>
                    <a:pt x="76" y="294"/>
                  </a:cubicBezTo>
                  <a:cubicBezTo>
                    <a:pt x="77" y="295"/>
                    <a:pt x="78" y="299"/>
                    <a:pt x="79" y="303"/>
                  </a:cubicBezTo>
                  <a:cubicBezTo>
                    <a:pt x="79" y="306"/>
                    <a:pt x="80" y="309"/>
                    <a:pt x="81" y="310"/>
                  </a:cubicBezTo>
                  <a:cubicBezTo>
                    <a:pt x="81" y="311"/>
                    <a:pt x="81" y="311"/>
                    <a:pt x="81" y="311"/>
                  </a:cubicBezTo>
                  <a:cubicBezTo>
                    <a:pt x="84" y="316"/>
                    <a:pt x="85" y="316"/>
                    <a:pt x="90" y="316"/>
                  </a:cubicBezTo>
                  <a:cubicBezTo>
                    <a:pt x="92" y="316"/>
                    <a:pt x="92" y="316"/>
                    <a:pt x="92" y="316"/>
                  </a:cubicBezTo>
                  <a:cubicBezTo>
                    <a:pt x="93" y="316"/>
                    <a:pt x="94" y="316"/>
                    <a:pt x="95" y="316"/>
                  </a:cubicBezTo>
                  <a:cubicBezTo>
                    <a:pt x="99" y="316"/>
                    <a:pt x="101" y="315"/>
                    <a:pt x="105" y="313"/>
                  </a:cubicBezTo>
                  <a:cubicBezTo>
                    <a:pt x="107" y="312"/>
                    <a:pt x="107" y="312"/>
                    <a:pt x="107" y="312"/>
                  </a:cubicBezTo>
                  <a:cubicBezTo>
                    <a:pt x="109" y="310"/>
                    <a:pt x="111" y="309"/>
                    <a:pt x="113" y="309"/>
                  </a:cubicBezTo>
                  <a:cubicBezTo>
                    <a:pt x="114" y="309"/>
                    <a:pt x="116" y="310"/>
                    <a:pt x="119" y="311"/>
                  </a:cubicBezTo>
                  <a:cubicBezTo>
                    <a:pt x="119" y="312"/>
                    <a:pt x="119" y="312"/>
                    <a:pt x="119" y="312"/>
                  </a:cubicBezTo>
                  <a:cubicBezTo>
                    <a:pt x="124" y="316"/>
                    <a:pt x="128" y="319"/>
                    <a:pt x="130" y="320"/>
                  </a:cubicBezTo>
                  <a:cubicBezTo>
                    <a:pt x="135" y="322"/>
                    <a:pt x="135" y="322"/>
                    <a:pt x="135" y="322"/>
                  </a:cubicBezTo>
                  <a:cubicBezTo>
                    <a:pt x="135" y="315"/>
                    <a:pt x="135" y="315"/>
                    <a:pt x="135" y="315"/>
                  </a:cubicBezTo>
                  <a:cubicBezTo>
                    <a:pt x="136" y="308"/>
                    <a:pt x="136" y="300"/>
                    <a:pt x="134" y="294"/>
                  </a:cubicBezTo>
                  <a:cubicBezTo>
                    <a:pt x="132" y="291"/>
                    <a:pt x="130" y="289"/>
                    <a:pt x="128" y="286"/>
                  </a:cubicBezTo>
                  <a:cubicBezTo>
                    <a:pt x="126" y="283"/>
                    <a:pt x="123" y="280"/>
                    <a:pt x="123" y="275"/>
                  </a:cubicBezTo>
                  <a:cubicBezTo>
                    <a:pt x="123" y="270"/>
                    <a:pt x="125" y="264"/>
                    <a:pt x="129" y="263"/>
                  </a:cubicBezTo>
                  <a:cubicBezTo>
                    <a:pt x="130" y="263"/>
                    <a:pt x="130" y="263"/>
                    <a:pt x="131" y="263"/>
                  </a:cubicBezTo>
                  <a:cubicBezTo>
                    <a:pt x="133" y="263"/>
                    <a:pt x="135" y="264"/>
                    <a:pt x="137" y="267"/>
                  </a:cubicBezTo>
                  <a:cubicBezTo>
                    <a:pt x="140" y="271"/>
                    <a:pt x="139" y="274"/>
                    <a:pt x="139" y="278"/>
                  </a:cubicBezTo>
                  <a:cubicBezTo>
                    <a:pt x="138" y="282"/>
                    <a:pt x="138" y="286"/>
                    <a:pt x="142" y="291"/>
                  </a:cubicBezTo>
                  <a:cubicBezTo>
                    <a:pt x="146" y="295"/>
                    <a:pt x="149" y="297"/>
                    <a:pt x="154" y="297"/>
                  </a:cubicBezTo>
                  <a:cubicBezTo>
                    <a:pt x="156" y="297"/>
                    <a:pt x="158" y="297"/>
                    <a:pt x="161" y="296"/>
                  </a:cubicBezTo>
                  <a:cubicBezTo>
                    <a:pt x="165" y="293"/>
                    <a:pt x="170" y="291"/>
                    <a:pt x="174" y="289"/>
                  </a:cubicBezTo>
                  <a:cubicBezTo>
                    <a:pt x="201" y="275"/>
                    <a:pt x="228" y="262"/>
                    <a:pt x="253" y="249"/>
                  </a:cubicBezTo>
                  <a:cubicBezTo>
                    <a:pt x="266" y="242"/>
                    <a:pt x="279" y="236"/>
                    <a:pt x="292" y="229"/>
                  </a:cubicBezTo>
                  <a:cubicBezTo>
                    <a:pt x="302" y="249"/>
                    <a:pt x="302" y="249"/>
                    <a:pt x="302" y="249"/>
                  </a:cubicBezTo>
                  <a:cubicBezTo>
                    <a:pt x="305" y="246"/>
                    <a:pt x="305" y="246"/>
                    <a:pt x="305" y="246"/>
                  </a:cubicBezTo>
                  <a:cubicBezTo>
                    <a:pt x="307" y="244"/>
                    <a:pt x="309" y="242"/>
                    <a:pt x="310" y="240"/>
                  </a:cubicBezTo>
                  <a:cubicBezTo>
                    <a:pt x="313" y="232"/>
                    <a:pt x="316" y="225"/>
                    <a:pt x="318" y="219"/>
                  </a:cubicBezTo>
                  <a:cubicBezTo>
                    <a:pt x="319" y="215"/>
                    <a:pt x="320" y="211"/>
                    <a:pt x="320" y="207"/>
                  </a:cubicBezTo>
                  <a:close/>
                  <a:moveTo>
                    <a:pt x="201" y="212"/>
                  </a:moveTo>
                  <a:cubicBezTo>
                    <a:pt x="201" y="206"/>
                    <a:pt x="201" y="202"/>
                    <a:pt x="204" y="198"/>
                  </a:cubicBezTo>
                  <a:cubicBezTo>
                    <a:pt x="205" y="197"/>
                    <a:pt x="207" y="196"/>
                    <a:pt x="208" y="195"/>
                  </a:cubicBezTo>
                  <a:cubicBezTo>
                    <a:pt x="208" y="194"/>
                    <a:pt x="209" y="193"/>
                    <a:pt x="210" y="192"/>
                  </a:cubicBezTo>
                  <a:cubicBezTo>
                    <a:pt x="211" y="191"/>
                    <a:pt x="213" y="189"/>
                    <a:pt x="214" y="187"/>
                  </a:cubicBezTo>
                  <a:cubicBezTo>
                    <a:pt x="214" y="188"/>
                    <a:pt x="214" y="188"/>
                    <a:pt x="214" y="189"/>
                  </a:cubicBezTo>
                  <a:cubicBezTo>
                    <a:pt x="214" y="190"/>
                    <a:pt x="214" y="191"/>
                    <a:pt x="214" y="192"/>
                  </a:cubicBezTo>
                  <a:cubicBezTo>
                    <a:pt x="213" y="195"/>
                    <a:pt x="212" y="197"/>
                    <a:pt x="209" y="199"/>
                  </a:cubicBezTo>
                  <a:cubicBezTo>
                    <a:pt x="208" y="200"/>
                    <a:pt x="207" y="200"/>
                    <a:pt x="206" y="202"/>
                  </a:cubicBezTo>
                  <a:cubicBezTo>
                    <a:pt x="203" y="205"/>
                    <a:pt x="203" y="209"/>
                    <a:pt x="202" y="212"/>
                  </a:cubicBezTo>
                  <a:cubicBezTo>
                    <a:pt x="202" y="214"/>
                    <a:pt x="202" y="215"/>
                    <a:pt x="201" y="216"/>
                  </a:cubicBezTo>
                  <a:cubicBezTo>
                    <a:pt x="201" y="216"/>
                    <a:pt x="201" y="215"/>
                    <a:pt x="201" y="214"/>
                  </a:cubicBezTo>
                  <a:cubicBezTo>
                    <a:pt x="201" y="213"/>
                    <a:pt x="201" y="213"/>
                    <a:pt x="201" y="21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4" name="Freeform 31"/>
            <p:cNvSpPr/>
            <p:nvPr/>
          </p:nvSpPr>
          <p:spPr bwMode="auto">
            <a:xfrm>
              <a:off x="20434619" y="5811885"/>
              <a:ext cx="55397" cy="59730"/>
            </a:xfrm>
            <a:custGeom>
              <a:avLst/>
              <a:gdLst>
                <a:gd name="T0" fmla="*/ 9 w 10"/>
                <a:gd name="T1" fmla="*/ 4 h 12"/>
                <a:gd name="T2" fmla="*/ 7 w 10"/>
                <a:gd name="T3" fmla="*/ 3 h 12"/>
                <a:gd name="T4" fmla="*/ 7 w 10"/>
                <a:gd name="T5" fmla="*/ 0 h 12"/>
                <a:gd name="T6" fmla="*/ 0 w 10"/>
                <a:gd name="T7" fmla="*/ 7 h 12"/>
                <a:gd name="T8" fmla="*/ 1 w 10"/>
                <a:gd name="T9" fmla="*/ 11 h 12"/>
                <a:gd name="T10" fmla="*/ 5 w 10"/>
                <a:gd name="T11" fmla="*/ 12 h 12"/>
                <a:gd name="T12" fmla="*/ 5 w 10"/>
                <a:gd name="T13" fmla="*/ 9 h 12"/>
                <a:gd name="T14" fmla="*/ 5 w 10"/>
                <a:gd name="T15" fmla="*/ 9 h 12"/>
                <a:gd name="T16" fmla="*/ 9 w 10"/>
                <a:gd name="T1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9" y="4"/>
                  </a:moveTo>
                  <a:cubicBezTo>
                    <a:pt x="9" y="3"/>
                    <a:pt x="8" y="3"/>
                    <a:pt x="7" y="3"/>
                  </a:cubicBezTo>
                  <a:cubicBezTo>
                    <a:pt x="7" y="0"/>
                    <a:pt x="7" y="0"/>
                    <a:pt x="7" y="0"/>
                  </a:cubicBezTo>
                  <a:cubicBezTo>
                    <a:pt x="4" y="0"/>
                    <a:pt x="0" y="4"/>
                    <a:pt x="0" y="7"/>
                  </a:cubicBezTo>
                  <a:cubicBezTo>
                    <a:pt x="0" y="9"/>
                    <a:pt x="0" y="10"/>
                    <a:pt x="1" y="11"/>
                  </a:cubicBezTo>
                  <a:cubicBezTo>
                    <a:pt x="2" y="11"/>
                    <a:pt x="4" y="12"/>
                    <a:pt x="5" y="12"/>
                  </a:cubicBezTo>
                  <a:cubicBezTo>
                    <a:pt x="5" y="9"/>
                    <a:pt x="5" y="9"/>
                    <a:pt x="5" y="9"/>
                  </a:cubicBezTo>
                  <a:cubicBezTo>
                    <a:pt x="5" y="9"/>
                    <a:pt x="5" y="9"/>
                    <a:pt x="5" y="9"/>
                  </a:cubicBezTo>
                  <a:cubicBezTo>
                    <a:pt x="8" y="9"/>
                    <a:pt x="10" y="7"/>
                    <a:pt x="9" y="4"/>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5" name="Freeform 32"/>
            <p:cNvSpPr/>
            <p:nvPr/>
          </p:nvSpPr>
          <p:spPr bwMode="auto">
            <a:xfrm>
              <a:off x="22685388" y="7532862"/>
              <a:ext cx="92329" cy="83996"/>
            </a:xfrm>
            <a:custGeom>
              <a:avLst/>
              <a:gdLst>
                <a:gd name="T0" fmla="*/ 13 w 17"/>
                <a:gd name="T1" fmla="*/ 0 h 17"/>
                <a:gd name="T2" fmla="*/ 10 w 17"/>
                <a:gd name="T3" fmla="*/ 1 h 17"/>
                <a:gd name="T4" fmla="*/ 2 w 17"/>
                <a:gd name="T5" fmla="*/ 10 h 17"/>
                <a:gd name="T6" fmla="*/ 1 w 17"/>
                <a:gd name="T7" fmla="*/ 16 h 17"/>
                <a:gd name="T8" fmla="*/ 4 w 17"/>
                <a:gd name="T9" fmla="*/ 17 h 17"/>
                <a:gd name="T10" fmla="*/ 8 w 17"/>
                <a:gd name="T11" fmla="*/ 16 h 17"/>
                <a:gd name="T12" fmla="*/ 11 w 17"/>
                <a:gd name="T13" fmla="*/ 11 h 17"/>
                <a:gd name="T14" fmla="*/ 12 w 17"/>
                <a:gd name="T15" fmla="*/ 10 h 17"/>
                <a:gd name="T16" fmla="*/ 12 w 17"/>
                <a:gd name="T17" fmla="*/ 10 h 17"/>
                <a:gd name="T18" fmla="*/ 17 w 17"/>
                <a:gd name="T19" fmla="*/ 4 h 17"/>
                <a:gd name="T20" fmla="*/ 13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3" y="0"/>
                  </a:moveTo>
                  <a:cubicBezTo>
                    <a:pt x="12" y="0"/>
                    <a:pt x="11" y="1"/>
                    <a:pt x="10" y="1"/>
                  </a:cubicBezTo>
                  <a:cubicBezTo>
                    <a:pt x="7" y="3"/>
                    <a:pt x="3" y="7"/>
                    <a:pt x="2" y="10"/>
                  </a:cubicBezTo>
                  <a:cubicBezTo>
                    <a:pt x="0" y="12"/>
                    <a:pt x="0" y="14"/>
                    <a:pt x="1" y="16"/>
                  </a:cubicBezTo>
                  <a:cubicBezTo>
                    <a:pt x="2" y="17"/>
                    <a:pt x="3" y="17"/>
                    <a:pt x="4" y="17"/>
                  </a:cubicBezTo>
                  <a:cubicBezTo>
                    <a:pt x="6" y="17"/>
                    <a:pt x="7" y="17"/>
                    <a:pt x="8" y="16"/>
                  </a:cubicBezTo>
                  <a:cubicBezTo>
                    <a:pt x="10" y="15"/>
                    <a:pt x="11" y="13"/>
                    <a:pt x="11" y="11"/>
                  </a:cubicBezTo>
                  <a:cubicBezTo>
                    <a:pt x="12" y="11"/>
                    <a:pt x="12" y="10"/>
                    <a:pt x="12" y="10"/>
                  </a:cubicBezTo>
                  <a:cubicBezTo>
                    <a:pt x="12" y="10"/>
                    <a:pt x="12" y="10"/>
                    <a:pt x="12" y="10"/>
                  </a:cubicBezTo>
                  <a:cubicBezTo>
                    <a:pt x="16" y="9"/>
                    <a:pt x="17" y="7"/>
                    <a:pt x="17" y="4"/>
                  </a:cubicBezTo>
                  <a:cubicBezTo>
                    <a:pt x="17" y="0"/>
                    <a:pt x="14" y="0"/>
                    <a:pt x="13" y="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6" name="Freeform 33"/>
            <p:cNvSpPr/>
            <p:nvPr/>
          </p:nvSpPr>
          <p:spPr bwMode="auto">
            <a:xfrm>
              <a:off x="22767458" y="7493664"/>
              <a:ext cx="69759" cy="54131"/>
            </a:xfrm>
            <a:custGeom>
              <a:avLst/>
              <a:gdLst>
                <a:gd name="T0" fmla="*/ 12 w 13"/>
                <a:gd name="T1" fmla="*/ 2 h 11"/>
                <a:gd name="T2" fmla="*/ 7 w 13"/>
                <a:gd name="T3" fmla="*/ 0 h 11"/>
                <a:gd name="T4" fmla="*/ 0 w 13"/>
                <a:gd name="T5" fmla="*/ 4 h 11"/>
                <a:gd name="T6" fmla="*/ 1 w 13"/>
                <a:gd name="T7" fmla="*/ 9 h 11"/>
                <a:gd name="T8" fmla="*/ 6 w 13"/>
                <a:gd name="T9" fmla="*/ 11 h 11"/>
                <a:gd name="T10" fmla="*/ 6 w 13"/>
                <a:gd name="T11" fmla="*/ 11 h 11"/>
                <a:gd name="T12" fmla="*/ 13 w 13"/>
                <a:gd name="T13" fmla="*/ 5 h 11"/>
                <a:gd name="T14" fmla="*/ 12 w 13"/>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2"/>
                  </a:moveTo>
                  <a:cubicBezTo>
                    <a:pt x="11" y="1"/>
                    <a:pt x="10" y="0"/>
                    <a:pt x="7" y="0"/>
                  </a:cubicBezTo>
                  <a:cubicBezTo>
                    <a:pt x="5" y="0"/>
                    <a:pt x="1" y="1"/>
                    <a:pt x="0" y="4"/>
                  </a:cubicBezTo>
                  <a:cubicBezTo>
                    <a:pt x="0" y="5"/>
                    <a:pt x="0" y="7"/>
                    <a:pt x="1" y="9"/>
                  </a:cubicBezTo>
                  <a:cubicBezTo>
                    <a:pt x="2" y="10"/>
                    <a:pt x="4" y="11"/>
                    <a:pt x="6" y="11"/>
                  </a:cubicBezTo>
                  <a:cubicBezTo>
                    <a:pt x="6" y="11"/>
                    <a:pt x="6" y="11"/>
                    <a:pt x="6" y="11"/>
                  </a:cubicBezTo>
                  <a:cubicBezTo>
                    <a:pt x="9" y="10"/>
                    <a:pt x="12" y="8"/>
                    <a:pt x="13" y="5"/>
                  </a:cubicBezTo>
                  <a:cubicBezTo>
                    <a:pt x="13" y="4"/>
                    <a:pt x="13" y="3"/>
                    <a:pt x="12" y="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7" name="Freeform 34"/>
            <p:cNvSpPr/>
            <p:nvPr/>
          </p:nvSpPr>
          <p:spPr bwMode="auto">
            <a:xfrm>
              <a:off x="20440775" y="5936945"/>
              <a:ext cx="125157" cy="117594"/>
            </a:xfrm>
            <a:custGeom>
              <a:avLst/>
              <a:gdLst>
                <a:gd name="T0" fmla="*/ 22 w 23"/>
                <a:gd name="T1" fmla="*/ 15 h 24"/>
                <a:gd name="T2" fmla="*/ 18 w 23"/>
                <a:gd name="T3" fmla="*/ 9 h 24"/>
                <a:gd name="T4" fmla="*/ 14 w 23"/>
                <a:gd name="T5" fmla="*/ 8 h 24"/>
                <a:gd name="T6" fmla="*/ 14 w 23"/>
                <a:gd name="T7" fmla="*/ 8 h 24"/>
                <a:gd name="T8" fmla="*/ 13 w 23"/>
                <a:gd name="T9" fmla="*/ 8 h 24"/>
                <a:gd name="T10" fmla="*/ 13 w 23"/>
                <a:gd name="T11" fmla="*/ 6 h 24"/>
                <a:gd name="T12" fmla="*/ 11 w 23"/>
                <a:gd name="T13" fmla="*/ 3 h 24"/>
                <a:gd name="T14" fmla="*/ 6 w 23"/>
                <a:gd name="T15" fmla="*/ 0 h 24"/>
                <a:gd name="T16" fmla="*/ 2 w 23"/>
                <a:gd name="T17" fmla="*/ 2 h 24"/>
                <a:gd name="T18" fmla="*/ 0 w 23"/>
                <a:gd name="T19" fmla="*/ 6 h 24"/>
                <a:gd name="T20" fmla="*/ 4 w 23"/>
                <a:gd name="T21" fmla="*/ 11 h 24"/>
                <a:gd name="T22" fmla="*/ 4 w 23"/>
                <a:gd name="T23" fmla="*/ 11 h 24"/>
                <a:gd name="T24" fmla="*/ 1 w 23"/>
                <a:gd name="T25" fmla="*/ 17 h 24"/>
                <a:gd name="T26" fmla="*/ 2 w 23"/>
                <a:gd name="T27" fmla="*/ 21 h 24"/>
                <a:gd name="T28" fmla="*/ 7 w 23"/>
                <a:gd name="T29" fmla="*/ 23 h 24"/>
                <a:gd name="T30" fmla="*/ 9 w 23"/>
                <a:gd name="T31" fmla="*/ 23 h 24"/>
                <a:gd name="T32" fmla="*/ 12 w 23"/>
                <a:gd name="T33" fmla="*/ 23 h 24"/>
                <a:gd name="T34" fmla="*/ 15 w 23"/>
                <a:gd name="T35" fmla="*/ 24 h 24"/>
                <a:gd name="T36" fmla="*/ 15 w 23"/>
                <a:gd name="T37" fmla="*/ 24 h 24"/>
                <a:gd name="T38" fmla="*/ 21 w 23"/>
                <a:gd name="T39" fmla="*/ 21 h 24"/>
                <a:gd name="T40" fmla="*/ 22 w 23"/>
                <a:gd name="T41"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22" y="15"/>
                  </a:moveTo>
                  <a:cubicBezTo>
                    <a:pt x="22" y="12"/>
                    <a:pt x="20" y="10"/>
                    <a:pt x="18" y="9"/>
                  </a:cubicBezTo>
                  <a:cubicBezTo>
                    <a:pt x="17" y="8"/>
                    <a:pt x="15" y="8"/>
                    <a:pt x="14" y="8"/>
                  </a:cubicBezTo>
                  <a:cubicBezTo>
                    <a:pt x="14" y="8"/>
                    <a:pt x="14" y="8"/>
                    <a:pt x="14" y="8"/>
                  </a:cubicBezTo>
                  <a:cubicBezTo>
                    <a:pt x="14" y="8"/>
                    <a:pt x="13" y="8"/>
                    <a:pt x="13" y="8"/>
                  </a:cubicBezTo>
                  <a:cubicBezTo>
                    <a:pt x="13" y="7"/>
                    <a:pt x="13" y="7"/>
                    <a:pt x="13" y="6"/>
                  </a:cubicBezTo>
                  <a:cubicBezTo>
                    <a:pt x="13" y="5"/>
                    <a:pt x="12" y="4"/>
                    <a:pt x="11" y="3"/>
                  </a:cubicBezTo>
                  <a:cubicBezTo>
                    <a:pt x="10" y="1"/>
                    <a:pt x="8" y="0"/>
                    <a:pt x="6" y="0"/>
                  </a:cubicBezTo>
                  <a:cubicBezTo>
                    <a:pt x="5" y="0"/>
                    <a:pt x="3" y="0"/>
                    <a:pt x="2" y="2"/>
                  </a:cubicBezTo>
                  <a:cubicBezTo>
                    <a:pt x="0" y="3"/>
                    <a:pt x="0" y="5"/>
                    <a:pt x="0" y="6"/>
                  </a:cubicBezTo>
                  <a:cubicBezTo>
                    <a:pt x="0" y="8"/>
                    <a:pt x="2" y="10"/>
                    <a:pt x="4" y="11"/>
                  </a:cubicBezTo>
                  <a:cubicBezTo>
                    <a:pt x="4" y="11"/>
                    <a:pt x="4" y="11"/>
                    <a:pt x="4" y="11"/>
                  </a:cubicBezTo>
                  <a:cubicBezTo>
                    <a:pt x="2" y="12"/>
                    <a:pt x="1" y="14"/>
                    <a:pt x="1" y="17"/>
                  </a:cubicBezTo>
                  <a:cubicBezTo>
                    <a:pt x="1" y="19"/>
                    <a:pt x="1" y="20"/>
                    <a:pt x="2" y="21"/>
                  </a:cubicBezTo>
                  <a:cubicBezTo>
                    <a:pt x="4" y="23"/>
                    <a:pt x="6" y="23"/>
                    <a:pt x="7" y="23"/>
                  </a:cubicBezTo>
                  <a:cubicBezTo>
                    <a:pt x="7" y="23"/>
                    <a:pt x="9" y="23"/>
                    <a:pt x="9" y="23"/>
                  </a:cubicBezTo>
                  <a:cubicBezTo>
                    <a:pt x="10" y="23"/>
                    <a:pt x="11" y="23"/>
                    <a:pt x="12" y="23"/>
                  </a:cubicBezTo>
                  <a:cubicBezTo>
                    <a:pt x="13" y="24"/>
                    <a:pt x="14" y="24"/>
                    <a:pt x="15" y="24"/>
                  </a:cubicBezTo>
                  <a:cubicBezTo>
                    <a:pt x="15" y="24"/>
                    <a:pt x="15" y="24"/>
                    <a:pt x="15" y="24"/>
                  </a:cubicBezTo>
                  <a:cubicBezTo>
                    <a:pt x="18" y="24"/>
                    <a:pt x="20" y="23"/>
                    <a:pt x="21" y="21"/>
                  </a:cubicBezTo>
                  <a:cubicBezTo>
                    <a:pt x="22" y="19"/>
                    <a:pt x="23" y="17"/>
                    <a:pt x="22" y="15"/>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8" name="Freeform 35"/>
            <p:cNvSpPr/>
            <p:nvPr/>
          </p:nvSpPr>
          <p:spPr bwMode="auto">
            <a:xfrm>
              <a:off x="22277090" y="7964040"/>
              <a:ext cx="86173" cy="89595"/>
            </a:xfrm>
            <a:custGeom>
              <a:avLst/>
              <a:gdLst>
                <a:gd name="T0" fmla="*/ 14 w 16"/>
                <a:gd name="T1" fmla="*/ 3 h 18"/>
                <a:gd name="T2" fmla="*/ 10 w 16"/>
                <a:gd name="T3" fmla="*/ 0 h 18"/>
                <a:gd name="T4" fmla="*/ 7 w 16"/>
                <a:gd name="T5" fmla="*/ 1 h 18"/>
                <a:gd name="T6" fmla="*/ 1 w 16"/>
                <a:gd name="T7" fmla="*/ 10 h 18"/>
                <a:gd name="T8" fmla="*/ 2 w 16"/>
                <a:gd name="T9" fmla="*/ 16 h 18"/>
                <a:gd name="T10" fmla="*/ 6 w 16"/>
                <a:gd name="T11" fmla="*/ 18 h 18"/>
                <a:gd name="T12" fmla="*/ 9 w 16"/>
                <a:gd name="T13" fmla="*/ 16 h 18"/>
                <a:gd name="T14" fmla="*/ 15 w 16"/>
                <a:gd name="T15" fmla="*/ 9 h 18"/>
                <a:gd name="T16" fmla="*/ 14 w 16"/>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14" y="3"/>
                  </a:moveTo>
                  <a:cubicBezTo>
                    <a:pt x="13" y="1"/>
                    <a:pt x="11" y="0"/>
                    <a:pt x="10" y="0"/>
                  </a:cubicBezTo>
                  <a:cubicBezTo>
                    <a:pt x="9" y="0"/>
                    <a:pt x="8" y="1"/>
                    <a:pt x="7" y="1"/>
                  </a:cubicBezTo>
                  <a:cubicBezTo>
                    <a:pt x="4" y="2"/>
                    <a:pt x="1" y="8"/>
                    <a:pt x="1" y="10"/>
                  </a:cubicBezTo>
                  <a:cubicBezTo>
                    <a:pt x="0" y="12"/>
                    <a:pt x="1" y="15"/>
                    <a:pt x="2" y="16"/>
                  </a:cubicBezTo>
                  <a:cubicBezTo>
                    <a:pt x="3" y="17"/>
                    <a:pt x="4" y="18"/>
                    <a:pt x="6" y="18"/>
                  </a:cubicBezTo>
                  <a:cubicBezTo>
                    <a:pt x="7" y="18"/>
                    <a:pt x="8" y="17"/>
                    <a:pt x="9" y="16"/>
                  </a:cubicBezTo>
                  <a:cubicBezTo>
                    <a:pt x="12" y="15"/>
                    <a:pt x="14" y="12"/>
                    <a:pt x="15" y="9"/>
                  </a:cubicBezTo>
                  <a:cubicBezTo>
                    <a:pt x="16" y="7"/>
                    <a:pt x="16" y="5"/>
                    <a:pt x="14" y="3"/>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99" name="Freeform 36"/>
            <p:cNvSpPr/>
            <p:nvPr/>
          </p:nvSpPr>
          <p:spPr bwMode="auto">
            <a:xfrm>
              <a:off x="19519539" y="6039607"/>
              <a:ext cx="92329" cy="50397"/>
            </a:xfrm>
            <a:custGeom>
              <a:avLst/>
              <a:gdLst>
                <a:gd name="T0" fmla="*/ 16 w 17"/>
                <a:gd name="T1" fmla="*/ 2 h 10"/>
                <a:gd name="T2" fmla="*/ 13 w 17"/>
                <a:gd name="T3" fmla="*/ 1 h 10"/>
                <a:gd name="T4" fmla="*/ 10 w 17"/>
                <a:gd name="T5" fmla="*/ 1 h 10"/>
                <a:gd name="T6" fmla="*/ 10 w 17"/>
                <a:gd name="T7" fmla="*/ 2 h 10"/>
                <a:gd name="T8" fmla="*/ 9 w 17"/>
                <a:gd name="T9" fmla="*/ 1 h 10"/>
                <a:gd name="T10" fmla="*/ 5 w 17"/>
                <a:gd name="T11" fmla="*/ 0 h 10"/>
                <a:gd name="T12" fmla="*/ 4 w 17"/>
                <a:gd name="T13" fmla="*/ 0 h 10"/>
                <a:gd name="T14" fmla="*/ 0 w 17"/>
                <a:gd name="T15" fmla="*/ 3 h 10"/>
                <a:gd name="T16" fmla="*/ 1 w 17"/>
                <a:gd name="T17" fmla="*/ 8 h 10"/>
                <a:gd name="T18" fmla="*/ 6 w 17"/>
                <a:gd name="T19" fmla="*/ 10 h 10"/>
                <a:gd name="T20" fmla="*/ 6 w 17"/>
                <a:gd name="T21" fmla="*/ 10 h 10"/>
                <a:gd name="T22" fmla="*/ 7 w 17"/>
                <a:gd name="T23" fmla="*/ 10 h 10"/>
                <a:gd name="T24" fmla="*/ 10 w 17"/>
                <a:gd name="T25" fmla="*/ 10 h 10"/>
                <a:gd name="T26" fmla="*/ 17 w 17"/>
                <a:gd name="T27" fmla="*/ 6 h 10"/>
                <a:gd name="T28" fmla="*/ 16 w 17"/>
                <a:gd name="T2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6" y="2"/>
                  </a:moveTo>
                  <a:cubicBezTo>
                    <a:pt x="16" y="2"/>
                    <a:pt x="15" y="1"/>
                    <a:pt x="13" y="1"/>
                  </a:cubicBezTo>
                  <a:cubicBezTo>
                    <a:pt x="12" y="1"/>
                    <a:pt x="11" y="1"/>
                    <a:pt x="10" y="1"/>
                  </a:cubicBezTo>
                  <a:cubicBezTo>
                    <a:pt x="10" y="2"/>
                    <a:pt x="10" y="2"/>
                    <a:pt x="10" y="2"/>
                  </a:cubicBezTo>
                  <a:cubicBezTo>
                    <a:pt x="9" y="2"/>
                    <a:pt x="9" y="1"/>
                    <a:pt x="9" y="1"/>
                  </a:cubicBezTo>
                  <a:cubicBezTo>
                    <a:pt x="8" y="1"/>
                    <a:pt x="7" y="0"/>
                    <a:pt x="5" y="0"/>
                  </a:cubicBezTo>
                  <a:cubicBezTo>
                    <a:pt x="5" y="0"/>
                    <a:pt x="4" y="0"/>
                    <a:pt x="4" y="0"/>
                  </a:cubicBezTo>
                  <a:cubicBezTo>
                    <a:pt x="2" y="1"/>
                    <a:pt x="1" y="2"/>
                    <a:pt x="0" y="3"/>
                  </a:cubicBezTo>
                  <a:cubicBezTo>
                    <a:pt x="0" y="5"/>
                    <a:pt x="0" y="7"/>
                    <a:pt x="1" y="8"/>
                  </a:cubicBezTo>
                  <a:cubicBezTo>
                    <a:pt x="2" y="10"/>
                    <a:pt x="5" y="10"/>
                    <a:pt x="6" y="10"/>
                  </a:cubicBezTo>
                  <a:cubicBezTo>
                    <a:pt x="6" y="10"/>
                    <a:pt x="6" y="10"/>
                    <a:pt x="6" y="10"/>
                  </a:cubicBezTo>
                  <a:cubicBezTo>
                    <a:pt x="7" y="10"/>
                    <a:pt x="7" y="10"/>
                    <a:pt x="7" y="10"/>
                  </a:cubicBezTo>
                  <a:cubicBezTo>
                    <a:pt x="8" y="10"/>
                    <a:pt x="9" y="10"/>
                    <a:pt x="10" y="10"/>
                  </a:cubicBezTo>
                  <a:cubicBezTo>
                    <a:pt x="15" y="10"/>
                    <a:pt x="17" y="8"/>
                    <a:pt x="17" y="6"/>
                  </a:cubicBezTo>
                  <a:cubicBezTo>
                    <a:pt x="17" y="4"/>
                    <a:pt x="17" y="3"/>
                    <a:pt x="16" y="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0" name="Freeform 37"/>
            <p:cNvSpPr/>
            <p:nvPr/>
          </p:nvSpPr>
          <p:spPr bwMode="auto">
            <a:xfrm>
              <a:off x="19131759" y="5964944"/>
              <a:ext cx="131312" cy="100795"/>
            </a:xfrm>
            <a:custGeom>
              <a:avLst/>
              <a:gdLst>
                <a:gd name="T0" fmla="*/ 23 w 24"/>
                <a:gd name="T1" fmla="*/ 8 h 20"/>
                <a:gd name="T2" fmla="*/ 12 w 24"/>
                <a:gd name="T3" fmla="*/ 0 h 20"/>
                <a:gd name="T4" fmla="*/ 11 w 24"/>
                <a:gd name="T5" fmla="*/ 0 h 20"/>
                <a:gd name="T6" fmla="*/ 3 w 24"/>
                <a:gd name="T7" fmla="*/ 3 h 20"/>
                <a:gd name="T8" fmla="*/ 0 w 24"/>
                <a:gd name="T9" fmla="*/ 8 h 20"/>
                <a:gd name="T10" fmla="*/ 2 w 24"/>
                <a:gd name="T11" fmla="*/ 12 h 20"/>
                <a:gd name="T12" fmla="*/ 4 w 24"/>
                <a:gd name="T13" fmla="*/ 13 h 20"/>
                <a:gd name="T14" fmla="*/ 5 w 24"/>
                <a:gd name="T15" fmla="*/ 14 h 20"/>
                <a:gd name="T16" fmla="*/ 7 w 24"/>
                <a:gd name="T17" fmla="*/ 16 h 20"/>
                <a:gd name="T18" fmla="*/ 8 w 24"/>
                <a:gd name="T19" fmla="*/ 17 h 20"/>
                <a:gd name="T20" fmla="*/ 15 w 24"/>
                <a:gd name="T21" fmla="*/ 20 h 20"/>
                <a:gd name="T22" fmla="*/ 15 w 24"/>
                <a:gd name="T23" fmla="*/ 20 h 20"/>
                <a:gd name="T24" fmla="*/ 20 w 24"/>
                <a:gd name="T25" fmla="*/ 18 h 20"/>
                <a:gd name="T26" fmla="*/ 23 w 24"/>
                <a:gd name="T2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0">
                  <a:moveTo>
                    <a:pt x="23" y="8"/>
                  </a:moveTo>
                  <a:cubicBezTo>
                    <a:pt x="22" y="4"/>
                    <a:pt x="17" y="0"/>
                    <a:pt x="12" y="0"/>
                  </a:cubicBezTo>
                  <a:cubicBezTo>
                    <a:pt x="12" y="0"/>
                    <a:pt x="11" y="0"/>
                    <a:pt x="11" y="0"/>
                  </a:cubicBezTo>
                  <a:cubicBezTo>
                    <a:pt x="8" y="0"/>
                    <a:pt x="6" y="1"/>
                    <a:pt x="3" y="3"/>
                  </a:cubicBezTo>
                  <a:cubicBezTo>
                    <a:pt x="2" y="4"/>
                    <a:pt x="0" y="6"/>
                    <a:pt x="0" y="8"/>
                  </a:cubicBezTo>
                  <a:cubicBezTo>
                    <a:pt x="0" y="9"/>
                    <a:pt x="0" y="11"/>
                    <a:pt x="2" y="12"/>
                  </a:cubicBezTo>
                  <a:cubicBezTo>
                    <a:pt x="2" y="12"/>
                    <a:pt x="3" y="13"/>
                    <a:pt x="4" y="13"/>
                  </a:cubicBezTo>
                  <a:cubicBezTo>
                    <a:pt x="4" y="13"/>
                    <a:pt x="5" y="14"/>
                    <a:pt x="5" y="14"/>
                  </a:cubicBezTo>
                  <a:cubicBezTo>
                    <a:pt x="5" y="14"/>
                    <a:pt x="6" y="15"/>
                    <a:pt x="7" y="16"/>
                  </a:cubicBezTo>
                  <a:cubicBezTo>
                    <a:pt x="8" y="17"/>
                    <a:pt x="8" y="17"/>
                    <a:pt x="8" y="17"/>
                  </a:cubicBezTo>
                  <a:cubicBezTo>
                    <a:pt x="10" y="18"/>
                    <a:pt x="12" y="20"/>
                    <a:pt x="15" y="20"/>
                  </a:cubicBezTo>
                  <a:cubicBezTo>
                    <a:pt x="15" y="20"/>
                    <a:pt x="15" y="20"/>
                    <a:pt x="15" y="20"/>
                  </a:cubicBezTo>
                  <a:cubicBezTo>
                    <a:pt x="17" y="20"/>
                    <a:pt x="19" y="19"/>
                    <a:pt x="20" y="18"/>
                  </a:cubicBezTo>
                  <a:cubicBezTo>
                    <a:pt x="23" y="15"/>
                    <a:pt x="24" y="11"/>
                    <a:pt x="23" y="8"/>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1" name="Freeform 38"/>
            <p:cNvSpPr/>
            <p:nvPr/>
          </p:nvSpPr>
          <p:spPr bwMode="auto">
            <a:xfrm>
              <a:off x="19164587" y="5862282"/>
              <a:ext cx="59501" cy="54131"/>
            </a:xfrm>
            <a:custGeom>
              <a:avLst/>
              <a:gdLst>
                <a:gd name="T0" fmla="*/ 10 w 11"/>
                <a:gd name="T1" fmla="*/ 3 h 11"/>
                <a:gd name="T2" fmla="*/ 7 w 11"/>
                <a:gd name="T3" fmla="*/ 0 h 11"/>
                <a:gd name="T4" fmla="*/ 3 w 11"/>
                <a:gd name="T5" fmla="*/ 2 h 11"/>
                <a:gd name="T6" fmla="*/ 1 w 11"/>
                <a:gd name="T7" fmla="*/ 9 h 11"/>
                <a:gd name="T8" fmla="*/ 4 w 11"/>
                <a:gd name="T9" fmla="*/ 11 h 11"/>
                <a:gd name="T10" fmla="*/ 8 w 11"/>
                <a:gd name="T11" fmla="*/ 9 h 11"/>
                <a:gd name="T12" fmla="*/ 8 w 11"/>
                <a:gd name="T13" fmla="*/ 9 h 11"/>
                <a:gd name="T14" fmla="*/ 10 w 11"/>
                <a:gd name="T15" fmla="*/ 7 h 11"/>
                <a:gd name="T16" fmla="*/ 10 w 11"/>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10" y="3"/>
                  </a:moveTo>
                  <a:cubicBezTo>
                    <a:pt x="10" y="1"/>
                    <a:pt x="8" y="0"/>
                    <a:pt x="7" y="0"/>
                  </a:cubicBezTo>
                  <a:cubicBezTo>
                    <a:pt x="5" y="0"/>
                    <a:pt x="3" y="1"/>
                    <a:pt x="3" y="2"/>
                  </a:cubicBezTo>
                  <a:cubicBezTo>
                    <a:pt x="1" y="4"/>
                    <a:pt x="0" y="6"/>
                    <a:pt x="1" y="9"/>
                  </a:cubicBezTo>
                  <a:cubicBezTo>
                    <a:pt x="1" y="10"/>
                    <a:pt x="3" y="11"/>
                    <a:pt x="4" y="11"/>
                  </a:cubicBezTo>
                  <a:cubicBezTo>
                    <a:pt x="5" y="11"/>
                    <a:pt x="7" y="10"/>
                    <a:pt x="8" y="9"/>
                  </a:cubicBezTo>
                  <a:cubicBezTo>
                    <a:pt x="8" y="9"/>
                    <a:pt x="8" y="9"/>
                    <a:pt x="8" y="9"/>
                  </a:cubicBezTo>
                  <a:cubicBezTo>
                    <a:pt x="9" y="9"/>
                    <a:pt x="10" y="8"/>
                    <a:pt x="10" y="7"/>
                  </a:cubicBezTo>
                  <a:cubicBezTo>
                    <a:pt x="11" y="6"/>
                    <a:pt x="11" y="4"/>
                    <a:pt x="10" y="3"/>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2" name="Freeform 39"/>
            <p:cNvSpPr/>
            <p:nvPr/>
          </p:nvSpPr>
          <p:spPr bwMode="auto">
            <a:xfrm>
              <a:off x="19224087" y="5916413"/>
              <a:ext cx="114898" cy="78396"/>
            </a:xfrm>
            <a:custGeom>
              <a:avLst/>
              <a:gdLst>
                <a:gd name="T0" fmla="*/ 18 w 21"/>
                <a:gd name="T1" fmla="*/ 3 h 16"/>
                <a:gd name="T2" fmla="*/ 9 w 21"/>
                <a:gd name="T3" fmla="*/ 0 h 16"/>
                <a:gd name="T4" fmla="*/ 1 w 21"/>
                <a:gd name="T5" fmla="*/ 5 h 16"/>
                <a:gd name="T6" fmla="*/ 3 w 21"/>
                <a:gd name="T7" fmla="*/ 10 h 16"/>
                <a:gd name="T8" fmla="*/ 7 w 21"/>
                <a:gd name="T9" fmla="*/ 11 h 16"/>
                <a:gd name="T10" fmla="*/ 9 w 21"/>
                <a:gd name="T11" fmla="*/ 12 h 16"/>
                <a:gd name="T12" fmla="*/ 10 w 21"/>
                <a:gd name="T13" fmla="*/ 13 h 16"/>
                <a:gd name="T14" fmla="*/ 15 w 21"/>
                <a:gd name="T15" fmla="*/ 16 h 16"/>
                <a:gd name="T16" fmla="*/ 18 w 21"/>
                <a:gd name="T17" fmla="*/ 15 h 16"/>
                <a:gd name="T18" fmla="*/ 21 w 21"/>
                <a:gd name="T19" fmla="*/ 10 h 16"/>
                <a:gd name="T20" fmla="*/ 18 w 21"/>
                <a:gd name="T21"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8" y="3"/>
                  </a:moveTo>
                  <a:cubicBezTo>
                    <a:pt x="15" y="0"/>
                    <a:pt x="10" y="0"/>
                    <a:pt x="9" y="0"/>
                  </a:cubicBezTo>
                  <a:cubicBezTo>
                    <a:pt x="7" y="0"/>
                    <a:pt x="2" y="1"/>
                    <a:pt x="1" y="5"/>
                  </a:cubicBezTo>
                  <a:cubicBezTo>
                    <a:pt x="1" y="5"/>
                    <a:pt x="0" y="8"/>
                    <a:pt x="3" y="10"/>
                  </a:cubicBezTo>
                  <a:cubicBezTo>
                    <a:pt x="4" y="10"/>
                    <a:pt x="5" y="11"/>
                    <a:pt x="7" y="11"/>
                  </a:cubicBezTo>
                  <a:cubicBezTo>
                    <a:pt x="7" y="11"/>
                    <a:pt x="8" y="12"/>
                    <a:pt x="9" y="12"/>
                  </a:cubicBezTo>
                  <a:cubicBezTo>
                    <a:pt x="9" y="12"/>
                    <a:pt x="9" y="13"/>
                    <a:pt x="10" y="13"/>
                  </a:cubicBezTo>
                  <a:cubicBezTo>
                    <a:pt x="11" y="14"/>
                    <a:pt x="13" y="16"/>
                    <a:pt x="15" y="16"/>
                  </a:cubicBezTo>
                  <a:cubicBezTo>
                    <a:pt x="16" y="16"/>
                    <a:pt x="17" y="16"/>
                    <a:pt x="18" y="15"/>
                  </a:cubicBezTo>
                  <a:cubicBezTo>
                    <a:pt x="20" y="14"/>
                    <a:pt x="21" y="12"/>
                    <a:pt x="21" y="10"/>
                  </a:cubicBezTo>
                  <a:cubicBezTo>
                    <a:pt x="21" y="7"/>
                    <a:pt x="20" y="4"/>
                    <a:pt x="18" y="3"/>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3" name="Freeform 40"/>
            <p:cNvSpPr/>
            <p:nvPr/>
          </p:nvSpPr>
          <p:spPr bwMode="auto">
            <a:xfrm>
              <a:off x="19061999" y="5027926"/>
              <a:ext cx="342642" cy="248254"/>
            </a:xfrm>
            <a:custGeom>
              <a:avLst/>
              <a:gdLst>
                <a:gd name="T0" fmla="*/ 59 w 63"/>
                <a:gd name="T1" fmla="*/ 7 h 50"/>
                <a:gd name="T2" fmla="*/ 50 w 63"/>
                <a:gd name="T3" fmla="*/ 4 h 50"/>
                <a:gd name="T4" fmla="*/ 47 w 63"/>
                <a:gd name="T5" fmla="*/ 4 h 50"/>
                <a:gd name="T6" fmla="*/ 44 w 63"/>
                <a:gd name="T7" fmla="*/ 4 h 50"/>
                <a:gd name="T8" fmla="*/ 36 w 63"/>
                <a:gd name="T9" fmla="*/ 7 h 50"/>
                <a:gd name="T10" fmla="*/ 35 w 63"/>
                <a:gd name="T11" fmla="*/ 9 h 50"/>
                <a:gd name="T12" fmla="*/ 25 w 63"/>
                <a:gd name="T13" fmla="*/ 1 h 50"/>
                <a:gd name="T14" fmla="*/ 21 w 63"/>
                <a:gd name="T15" fmla="*/ 0 h 50"/>
                <a:gd name="T16" fmla="*/ 10 w 63"/>
                <a:gd name="T17" fmla="*/ 6 h 50"/>
                <a:gd name="T18" fmla="*/ 10 w 63"/>
                <a:gd name="T19" fmla="*/ 6 h 50"/>
                <a:gd name="T20" fmla="*/ 2 w 63"/>
                <a:gd name="T21" fmla="*/ 19 h 50"/>
                <a:gd name="T22" fmla="*/ 8 w 63"/>
                <a:gd name="T23" fmla="*/ 47 h 50"/>
                <a:gd name="T24" fmla="*/ 18 w 63"/>
                <a:gd name="T25" fmla="*/ 50 h 50"/>
                <a:gd name="T26" fmla="*/ 35 w 63"/>
                <a:gd name="T27" fmla="*/ 42 h 50"/>
                <a:gd name="T28" fmla="*/ 38 w 63"/>
                <a:gd name="T29" fmla="*/ 17 h 50"/>
                <a:gd name="T30" fmla="*/ 43 w 63"/>
                <a:gd name="T31" fmla="*/ 21 h 50"/>
                <a:gd name="T32" fmla="*/ 45 w 63"/>
                <a:gd name="T33" fmla="*/ 21 h 50"/>
                <a:gd name="T34" fmla="*/ 48 w 63"/>
                <a:gd name="T35" fmla="*/ 21 h 50"/>
                <a:gd name="T36" fmla="*/ 49 w 63"/>
                <a:gd name="T37" fmla="*/ 21 h 50"/>
                <a:gd name="T38" fmla="*/ 51 w 63"/>
                <a:gd name="T39" fmla="*/ 21 h 50"/>
                <a:gd name="T40" fmla="*/ 54 w 63"/>
                <a:gd name="T41" fmla="*/ 21 h 50"/>
                <a:gd name="T42" fmla="*/ 55 w 63"/>
                <a:gd name="T43" fmla="*/ 21 h 50"/>
                <a:gd name="T44" fmla="*/ 62 w 63"/>
                <a:gd name="T45" fmla="*/ 16 h 50"/>
                <a:gd name="T46" fmla="*/ 59 w 63"/>
                <a:gd name="T47" fmla="*/ 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50">
                  <a:moveTo>
                    <a:pt x="59" y="7"/>
                  </a:moveTo>
                  <a:cubicBezTo>
                    <a:pt x="57" y="4"/>
                    <a:pt x="53" y="4"/>
                    <a:pt x="50" y="4"/>
                  </a:cubicBezTo>
                  <a:cubicBezTo>
                    <a:pt x="49" y="4"/>
                    <a:pt x="48" y="4"/>
                    <a:pt x="47" y="4"/>
                  </a:cubicBezTo>
                  <a:cubicBezTo>
                    <a:pt x="46" y="4"/>
                    <a:pt x="45" y="4"/>
                    <a:pt x="44" y="4"/>
                  </a:cubicBezTo>
                  <a:cubicBezTo>
                    <a:pt x="42" y="4"/>
                    <a:pt x="38" y="4"/>
                    <a:pt x="36" y="7"/>
                  </a:cubicBezTo>
                  <a:cubicBezTo>
                    <a:pt x="35" y="7"/>
                    <a:pt x="35" y="8"/>
                    <a:pt x="35" y="9"/>
                  </a:cubicBezTo>
                  <a:cubicBezTo>
                    <a:pt x="33" y="6"/>
                    <a:pt x="30" y="3"/>
                    <a:pt x="25" y="1"/>
                  </a:cubicBezTo>
                  <a:cubicBezTo>
                    <a:pt x="24" y="0"/>
                    <a:pt x="23" y="0"/>
                    <a:pt x="21" y="0"/>
                  </a:cubicBezTo>
                  <a:cubicBezTo>
                    <a:pt x="17" y="0"/>
                    <a:pt x="13" y="3"/>
                    <a:pt x="10" y="6"/>
                  </a:cubicBezTo>
                  <a:cubicBezTo>
                    <a:pt x="10" y="6"/>
                    <a:pt x="10" y="6"/>
                    <a:pt x="10" y="6"/>
                  </a:cubicBezTo>
                  <a:cubicBezTo>
                    <a:pt x="6" y="10"/>
                    <a:pt x="3" y="14"/>
                    <a:pt x="2" y="19"/>
                  </a:cubicBezTo>
                  <a:cubicBezTo>
                    <a:pt x="0" y="28"/>
                    <a:pt x="1" y="40"/>
                    <a:pt x="8" y="47"/>
                  </a:cubicBezTo>
                  <a:cubicBezTo>
                    <a:pt x="10" y="49"/>
                    <a:pt x="14" y="50"/>
                    <a:pt x="18" y="50"/>
                  </a:cubicBezTo>
                  <a:cubicBezTo>
                    <a:pt x="25" y="50"/>
                    <a:pt x="31" y="46"/>
                    <a:pt x="35" y="42"/>
                  </a:cubicBezTo>
                  <a:cubicBezTo>
                    <a:pt x="42" y="35"/>
                    <a:pt x="40" y="24"/>
                    <a:pt x="38" y="17"/>
                  </a:cubicBezTo>
                  <a:cubicBezTo>
                    <a:pt x="39" y="19"/>
                    <a:pt x="40" y="20"/>
                    <a:pt x="43" y="21"/>
                  </a:cubicBezTo>
                  <a:cubicBezTo>
                    <a:pt x="43" y="21"/>
                    <a:pt x="44" y="21"/>
                    <a:pt x="45" y="21"/>
                  </a:cubicBezTo>
                  <a:cubicBezTo>
                    <a:pt x="46" y="21"/>
                    <a:pt x="47" y="21"/>
                    <a:pt x="48" y="21"/>
                  </a:cubicBezTo>
                  <a:cubicBezTo>
                    <a:pt x="48" y="21"/>
                    <a:pt x="49" y="21"/>
                    <a:pt x="49" y="21"/>
                  </a:cubicBezTo>
                  <a:cubicBezTo>
                    <a:pt x="50" y="21"/>
                    <a:pt x="50" y="21"/>
                    <a:pt x="51" y="21"/>
                  </a:cubicBezTo>
                  <a:cubicBezTo>
                    <a:pt x="51" y="21"/>
                    <a:pt x="53" y="21"/>
                    <a:pt x="54" y="21"/>
                  </a:cubicBezTo>
                  <a:cubicBezTo>
                    <a:pt x="54" y="21"/>
                    <a:pt x="55" y="21"/>
                    <a:pt x="55" y="21"/>
                  </a:cubicBezTo>
                  <a:cubicBezTo>
                    <a:pt x="58" y="20"/>
                    <a:pt x="61" y="19"/>
                    <a:pt x="62" y="16"/>
                  </a:cubicBezTo>
                  <a:cubicBezTo>
                    <a:pt x="63" y="13"/>
                    <a:pt x="62" y="10"/>
                    <a:pt x="59" y="7"/>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4" name="Freeform 41"/>
            <p:cNvSpPr/>
            <p:nvPr/>
          </p:nvSpPr>
          <p:spPr bwMode="auto">
            <a:xfrm>
              <a:off x="19170742" y="4953263"/>
              <a:ext cx="86173" cy="85862"/>
            </a:xfrm>
            <a:custGeom>
              <a:avLst/>
              <a:gdLst>
                <a:gd name="T0" fmla="*/ 7 w 16"/>
                <a:gd name="T1" fmla="*/ 16 h 17"/>
                <a:gd name="T2" fmla="*/ 10 w 16"/>
                <a:gd name="T3" fmla="*/ 17 h 17"/>
                <a:gd name="T4" fmla="*/ 14 w 16"/>
                <a:gd name="T5" fmla="*/ 15 h 17"/>
                <a:gd name="T6" fmla="*/ 15 w 16"/>
                <a:gd name="T7" fmla="*/ 10 h 17"/>
                <a:gd name="T8" fmla="*/ 13 w 16"/>
                <a:gd name="T9" fmla="*/ 5 h 17"/>
                <a:gd name="T10" fmla="*/ 11 w 16"/>
                <a:gd name="T11" fmla="*/ 4 h 17"/>
                <a:gd name="T12" fmla="*/ 6 w 16"/>
                <a:gd name="T13" fmla="*/ 0 h 17"/>
                <a:gd name="T14" fmla="*/ 1 w 16"/>
                <a:gd name="T15" fmla="*/ 6 h 17"/>
                <a:gd name="T16" fmla="*/ 7 w 16"/>
                <a:gd name="T1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7" y="16"/>
                  </a:moveTo>
                  <a:cubicBezTo>
                    <a:pt x="8" y="17"/>
                    <a:pt x="9" y="17"/>
                    <a:pt x="10" y="17"/>
                  </a:cubicBezTo>
                  <a:cubicBezTo>
                    <a:pt x="12" y="17"/>
                    <a:pt x="13" y="16"/>
                    <a:pt x="14" y="15"/>
                  </a:cubicBezTo>
                  <a:cubicBezTo>
                    <a:pt x="15" y="14"/>
                    <a:pt x="16" y="12"/>
                    <a:pt x="15" y="10"/>
                  </a:cubicBezTo>
                  <a:cubicBezTo>
                    <a:pt x="15" y="8"/>
                    <a:pt x="14" y="6"/>
                    <a:pt x="13" y="5"/>
                  </a:cubicBezTo>
                  <a:cubicBezTo>
                    <a:pt x="12" y="5"/>
                    <a:pt x="11" y="4"/>
                    <a:pt x="11" y="4"/>
                  </a:cubicBezTo>
                  <a:cubicBezTo>
                    <a:pt x="10" y="1"/>
                    <a:pt x="8" y="0"/>
                    <a:pt x="6" y="0"/>
                  </a:cubicBezTo>
                  <a:cubicBezTo>
                    <a:pt x="3" y="0"/>
                    <a:pt x="1" y="2"/>
                    <a:pt x="1" y="6"/>
                  </a:cubicBezTo>
                  <a:cubicBezTo>
                    <a:pt x="0" y="10"/>
                    <a:pt x="4" y="14"/>
                    <a:pt x="7" y="16"/>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5" name="Freeform 42"/>
            <p:cNvSpPr/>
            <p:nvPr/>
          </p:nvSpPr>
          <p:spPr bwMode="auto">
            <a:xfrm>
              <a:off x="19049689" y="6760102"/>
              <a:ext cx="55397" cy="57864"/>
            </a:xfrm>
            <a:custGeom>
              <a:avLst/>
              <a:gdLst>
                <a:gd name="T0" fmla="*/ 6 w 10"/>
                <a:gd name="T1" fmla="*/ 0 h 12"/>
                <a:gd name="T2" fmla="*/ 5 w 10"/>
                <a:gd name="T3" fmla="*/ 0 h 12"/>
                <a:gd name="T4" fmla="*/ 2 w 10"/>
                <a:gd name="T5" fmla="*/ 2 h 12"/>
                <a:gd name="T6" fmla="*/ 1 w 10"/>
                <a:gd name="T7" fmla="*/ 9 h 12"/>
                <a:gd name="T8" fmla="*/ 1 w 10"/>
                <a:gd name="T9" fmla="*/ 11 h 12"/>
                <a:gd name="T10" fmla="*/ 3 w 10"/>
                <a:gd name="T11" fmla="*/ 11 h 12"/>
                <a:gd name="T12" fmla="*/ 5 w 10"/>
                <a:gd name="T13" fmla="*/ 12 h 12"/>
                <a:gd name="T14" fmla="*/ 10 w 10"/>
                <a:gd name="T15" fmla="*/ 6 h 12"/>
                <a:gd name="T16" fmla="*/ 6 w 10"/>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6" y="0"/>
                  </a:moveTo>
                  <a:cubicBezTo>
                    <a:pt x="5" y="0"/>
                    <a:pt x="5" y="0"/>
                    <a:pt x="5" y="0"/>
                  </a:cubicBezTo>
                  <a:cubicBezTo>
                    <a:pt x="4" y="0"/>
                    <a:pt x="3" y="1"/>
                    <a:pt x="2" y="2"/>
                  </a:cubicBezTo>
                  <a:cubicBezTo>
                    <a:pt x="0" y="4"/>
                    <a:pt x="1" y="8"/>
                    <a:pt x="1" y="9"/>
                  </a:cubicBezTo>
                  <a:cubicBezTo>
                    <a:pt x="1" y="11"/>
                    <a:pt x="1" y="11"/>
                    <a:pt x="1" y="11"/>
                  </a:cubicBezTo>
                  <a:cubicBezTo>
                    <a:pt x="3" y="11"/>
                    <a:pt x="3" y="11"/>
                    <a:pt x="3" y="11"/>
                  </a:cubicBezTo>
                  <a:cubicBezTo>
                    <a:pt x="4" y="12"/>
                    <a:pt x="4" y="12"/>
                    <a:pt x="5" y="12"/>
                  </a:cubicBezTo>
                  <a:cubicBezTo>
                    <a:pt x="8" y="12"/>
                    <a:pt x="10" y="9"/>
                    <a:pt x="10" y="6"/>
                  </a:cubicBezTo>
                  <a:cubicBezTo>
                    <a:pt x="10" y="3"/>
                    <a:pt x="9" y="1"/>
                    <a:pt x="6" y="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6" name="Freeform 43"/>
            <p:cNvSpPr/>
            <p:nvPr/>
          </p:nvSpPr>
          <p:spPr bwMode="auto">
            <a:xfrm>
              <a:off x="19203570" y="7295808"/>
              <a:ext cx="207227" cy="182924"/>
            </a:xfrm>
            <a:custGeom>
              <a:avLst/>
              <a:gdLst>
                <a:gd name="T0" fmla="*/ 37 w 38"/>
                <a:gd name="T1" fmla="*/ 11 h 37"/>
                <a:gd name="T2" fmla="*/ 37 w 38"/>
                <a:gd name="T3" fmla="*/ 10 h 37"/>
                <a:gd name="T4" fmla="*/ 37 w 38"/>
                <a:gd name="T5" fmla="*/ 9 h 37"/>
                <a:gd name="T6" fmla="*/ 36 w 38"/>
                <a:gd name="T7" fmla="*/ 5 h 37"/>
                <a:gd name="T8" fmla="*/ 33 w 38"/>
                <a:gd name="T9" fmla="*/ 3 h 37"/>
                <a:gd name="T10" fmla="*/ 30 w 38"/>
                <a:gd name="T11" fmla="*/ 5 h 37"/>
                <a:gd name="T12" fmla="*/ 29 w 38"/>
                <a:gd name="T13" fmla="*/ 5 h 37"/>
                <a:gd name="T14" fmla="*/ 28 w 38"/>
                <a:gd name="T15" fmla="*/ 5 h 37"/>
                <a:gd name="T16" fmla="*/ 26 w 38"/>
                <a:gd name="T17" fmla="*/ 2 h 37"/>
                <a:gd name="T18" fmla="*/ 23 w 38"/>
                <a:gd name="T19" fmla="*/ 0 h 37"/>
                <a:gd name="T20" fmla="*/ 18 w 38"/>
                <a:gd name="T21" fmla="*/ 6 h 37"/>
                <a:gd name="T22" fmla="*/ 17 w 38"/>
                <a:gd name="T23" fmla="*/ 7 h 37"/>
                <a:gd name="T24" fmla="*/ 16 w 38"/>
                <a:gd name="T25" fmla="*/ 9 h 37"/>
                <a:gd name="T26" fmla="*/ 15 w 38"/>
                <a:gd name="T27" fmla="*/ 8 h 37"/>
                <a:gd name="T28" fmla="*/ 11 w 38"/>
                <a:gd name="T29" fmla="*/ 7 h 37"/>
                <a:gd name="T30" fmla="*/ 9 w 38"/>
                <a:gd name="T31" fmla="*/ 7 h 37"/>
                <a:gd name="T32" fmla="*/ 6 w 38"/>
                <a:gd name="T33" fmla="*/ 11 h 37"/>
                <a:gd name="T34" fmla="*/ 6 w 38"/>
                <a:gd name="T35" fmla="*/ 11 h 37"/>
                <a:gd name="T36" fmla="*/ 1 w 38"/>
                <a:gd name="T37" fmla="*/ 16 h 37"/>
                <a:gd name="T38" fmla="*/ 1 w 38"/>
                <a:gd name="T39" fmla="*/ 21 h 37"/>
                <a:gd name="T40" fmla="*/ 5 w 38"/>
                <a:gd name="T41" fmla="*/ 24 h 37"/>
                <a:gd name="T42" fmla="*/ 6 w 38"/>
                <a:gd name="T43" fmla="*/ 23 h 37"/>
                <a:gd name="T44" fmla="*/ 5 w 38"/>
                <a:gd name="T45" fmla="*/ 25 h 37"/>
                <a:gd name="T46" fmla="*/ 4 w 38"/>
                <a:gd name="T47" fmla="*/ 26 h 37"/>
                <a:gd name="T48" fmla="*/ 3 w 38"/>
                <a:gd name="T49" fmla="*/ 29 h 37"/>
                <a:gd name="T50" fmla="*/ 4 w 38"/>
                <a:gd name="T51" fmla="*/ 32 h 37"/>
                <a:gd name="T52" fmla="*/ 4 w 38"/>
                <a:gd name="T53" fmla="*/ 36 h 37"/>
                <a:gd name="T54" fmla="*/ 8 w 38"/>
                <a:gd name="T55" fmla="*/ 35 h 37"/>
                <a:gd name="T56" fmla="*/ 8 w 38"/>
                <a:gd name="T57" fmla="*/ 35 h 37"/>
                <a:gd name="T58" fmla="*/ 10 w 38"/>
                <a:gd name="T59" fmla="*/ 36 h 37"/>
                <a:gd name="T60" fmla="*/ 12 w 38"/>
                <a:gd name="T61" fmla="*/ 36 h 37"/>
                <a:gd name="T62" fmla="*/ 16 w 38"/>
                <a:gd name="T63" fmla="*/ 35 h 37"/>
                <a:gd name="T64" fmla="*/ 17 w 38"/>
                <a:gd name="T65" fmla="*/ 37 h 37"/>
                <a:gd name="T66" fmla="*/ 20 w 38"/>
                <a:gd name="T67" fmla="*/ 33 h 37"/>
                <a:gd name="T68" fmla="*/ 21 w 38"/>
                <a:gd name="T69" fmla="*/ 32 h 37"/>
                <a:gd name="T70" fmla="*/ 22 w 38"/>
                <a:gd name="T71" fmla="*/ 32 h 37"/>
                <a:gd name="T72" fmla="*/ 24 w 38"/>
                <a:gd name="T73" fmla="*/ 32 h 37"/>
                <a:gd name="T74" fmla="*/ 24 w 38"/>
                <a:gd name="T75" fmla="*/ 31 h 37"/>
                <a:gd name="T76" fmla="*/ 25 w 38"/>
                <a:gd name="T77" fmla="*/ 30 h 37"/>
                <a:gd name="T78" fmla="*/ 27 w 38"/>
                <a:gd name="T79" fmla="*/ 30 h 37"/>
                <a:gd name="T80" fmla="*/ 30 w 38"/>
                <a:gd name="T81" fmla="*/ 28 h 37"/>
                <a:gd name="T82" fmla="*/ 30 w 38"/>
                <a:gd name="T83" fmla="*/ 24 h 37"/>
                <a:gd name="T84" fmla="*/ 30 w 38"/>
                <a:gd name="T85" fmla="*/ 23 h 37"/>
                <a:gd name="T86" fmla="*/ 30 w 38"/>
                <a:gd name="T87" fmla="*/ 22 h 37"/>
                <a:gd name="T88" fmla="*/ 30 w 38"/>
                <a:gd name="T89" fmla="*/ 20 h 37"/>
                <a:gd name="T90" fmla="*/ 32 w 38"/>
                <a:gd name="T91" fmla="*/ 21 h 37"/>
                <a:gd name="T92" fmla="*/ 33 w 38"/>
                <a:gd name="T93" fmla="*/ 21 h 37"/>
                <a:gd name="T94" fmla="*/ 33 w 38"/>
                <a:gd name="T95" fmla="*/ 21 h 37"/>
                <a:gd name="T96" fmla="*/ 36 w 38"/>
                <a:gd name="T97" fmla="*/ 17 h 37"/>
                <a:gd name="T98" fmla="*/ 36 w 38"/>
                <a:gd name="T99" fmla="*/ 17 h 37"/>
                <a:gd name="T100" fmla="*/ 38 w 38"/>
                <a:gd name="T101" fmla="*/ 14 h 37"/>
                <a:gd name="T102" fmla="*/ 37 w 38"/>
                <a:gd name="T103"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37">
                  <a:moveTo>
                    <a:pt x="37" y="11"/>
                  </a:moveTo>
                  <a:cubicBezTo>
                    <a:pt x="37" y="10"/>
                    <a:pt x="37" y="10"/>
                    <a:pt x="37" y="10"/>
                  </a:cubicBezTo>
                  <a:cubicBezTo>
                    <a:pt x="37" y="9"/>
                    <a:pt x="37" y="9"/>
                    <a:pt x="37" y="9"/>
                  </a:cubicBezTo>
                  <a:cubicBezTo>
                    <a:pt x="37" y="8"/>
                    <a:pt x="37" y="7"/>
                    <a:pt x="36" y="5"/>
                  </a:cubicBezTo>
                  <a:cubicBezTo>
                    <a:pt x="35" y="3"/>
                    <a:pt x="34" y="3"/>
                    <a:pt x="33" y="3"/>
                  </a:cubicBezTo>
                  <a:cubicBezTo>
                    <a:pt x="32" y="3"/>
                    <a:pt x="31" y="3"/>
                    <a:pt x="30" y="5"/>
                  </a:cubicBezTo>
                  <a:cubicBezTo>
                    <a:pt x="29" y="5"/>
                    <a:pt x="29" y="5"/>
                    <a:pt x="29" y="5"/>
                  </a:cubicBezTo>
                  <a:cubicBezTo>
                    <a:pt x="28" y="5"/>
                    <a:pt x="28" y="5"/>
                    <a:pt x="28" y="5"/>
                  </a:cubicBezTo>
                  <a:cubicBezTo>
                    <a:pt x="28" y="4"/>
                    <a:pt x="27" y="3"/>
                    <a:pt x="26" y="2"/>
                  </a:cubicBezTo>
                  <a:cubicBezTo>
                    <a:pt x="25" y="1"/>
                    <a:pt x="24" y="0"/>
                    <a:pt x="23" y="0"/>
                  </a:cubicBezTo>
                  <a:cubicBezTo>
                    <a:pt x="20" y="0"/>
                    <a:pt x="19" y="4"/>
                    <a:pt x="18" y="6"/>
                  </a:cubicBezTo>
                  <a:cubicBezTo>
                    <a:pt x="18" y="6"/>
                    <a:pt x="18" y="6"/>
                    <a:pt x="17" y="7"/>
                  </a:cubicBezTo>
                  <a:cubicBezTo>
                    <a:pt x="17" y="7"/>
                    <a:pt x="16" y="8"/>
                    <a:pt x="16" y="9"/>
                  </a:cubicBezTo>
                  <a:cubicBezTo>
                    <a:pt x="16" y="9"/>
                    <a:pt x="16" y="9"/>
                    <a:pt x="15" y="8"/>
                  </a:cubicBezTo>
                  <a:cubicBezTo>
                    <a:pt x="14" y="7"/>
                    <a:pt x="13" y="7"/>
                    <a:pt x="11" y="7"/>
                  </a:cubicBezTo>
                  <a:cubicBezTo>
                    <a:pt x="11" y="7"/>
                    <a:pt x="10" y="7"/>
                    <a:pt x="9" y="7"/>
                  </a:cubicBezTo>
                  <a:cubicBezTo>
                    <a:pt x="7" y="8"/>
                    <a:pt x="6" y="10"/>
                    <a:pt x="6" y="11"/>
                  </a:cubicBezTo>
                  <a:cubicBezTo>
                    <a:pt x="6" y="11"/>
                    <a:pt x="6" y="11"/>
                    <a:pt x="6" y="11"/>
                  </a:cubicBezTo>
                  <a:cubicBezTo>
                    <a:pt x="4" y="12"/>
                    <a:pt x="1" y="13"/>
                    <a:pt x="1" y="16"/>
                  </a:cubicBezTo>
                  <a:cubicBezTo>
                    <a:pt x="0" y="18"/>
                    <a:pt x="0" y="20"/>
                    <a:pt x="1" y="21"/>
                  </a:cubicBezTo>
                  <a:cubicBezTo>
                    <a:pt x="2" y="23"/>
                    <a:pt x="3" y="24"/>
                    <a:pt x="5" y="24"/>
                  </a:cubicBezTo>
                  <a:cubicBezTo>
                    <a:pt x="5" y="24"/>
                    <a:pt x="5" y="23"/>
                    <a:pt x="6" y="23"/>
                  </a:cubicBezTo>
                  <a:cubicBezTo>
                    <a:pt x="5" y="24"/>
                    <a:pt x="5" y="25"/>
                    <a:pt x="5" y="25"/>
                  </a:cubicBezTo>
                  <a:cubicBezTo>
                    <a:pt x="5" y="25"/>
                    <a:pt x="5" y="25"/>
                    <a:pt x="4" y="26"/>
                  </a:cubicBezTo>
                  <a:cubicBezTo>
                    <a:pt x="4" y="27"/>
                    <a:pt x="3" y="28"/>
                    <a:pt x="3" y="29"/>
                  </a:cubicBezTo>
                  <a:cubicBezTo>
                    <a:pt x="3" y="31"/>
                    <a:pt x="4" y="31"/>
                    <a:pt x="4" y="32"/>
                  </a:cubicBezTo>
                  <a:cubicBezTo>
                    <a:pt x="4" y="36"/>
                    <a:pt x="4" y="36"/>
                    <a:pt x="4" y="36"/>
                  </a:cubicBezTo>
                  <a:cubicBezTo>
                    <a:pt x="4" y="36"/>
                    <a:pt x="8" y="35"/>
                    <a:pt x="8" y="35"/>
                  </a:cubicBezTo>
                  <a:cubicBezTo>
                    <a:pt x="8" y="35"/>
                    <a:pt x="8" y="35"/>
                    <a:pt x="8" y="35"/>
                  </a:cubicBezTo>
                  <a:cubicBezTo>
                    <a:pt x="10" y="36"/>
                    <a:pt x="10" y="36"/>
                    <a:pt x="10" y="36"/>
                  </a:cubicBezTo>
                  <a:cubicBezTo>
                    <a:pt x="11" y="36"/>
                    <a:pt x="12" y="36"/>
                    <a:pt x="12" y="36"/>
                  </a:cubicBezTo>
                  <a:cubicBezTo>
                    <a:pt x="14" y="36"/>
                    <a:pt x="15" y="36"/>
                    <a:pt x="16" y="35"/>
                  </a:cubicBezTo>
                  <a:cubicBezTo>
                    <a:pt x="17" y="37"/>
                    <a:pt x="17" y="37"/>
                    <a:pt x="17" y="37"/>
                  </a:cubicBezTo>
                  <a:cubicBezTo>
                    <a:pt x="20" y="33"/>
                    <a:pt x="20" y="33"/>
                    <a:pt x="20" y="33"/>
                  </a:cubicBezTo>
                  <a:cubicBezTo>
                    <a:pt x="20" y="33"/>
                    <a:pt x="21" y="33"/>
                    <a:pt x="21" y="32"/>
                  </a:cubicBezTo>
                  <a:cubicBezTo>
                    <a:pt x="21" y="32"/>
                    <a:pt x="22" y="32"/>
                    <a:pt x="22" y="32"/>
                  </a:cubicBezTo>
                  <a:cubicBezTo>
                    <a:pt x="24" y="32"/>
                    <a:pt x="24" y="32"/>
                    <a:pt x="24" y="32"/>
                  </a:cubicBezTo>
                  <a:cubicBezTo>
                    <a:pt x="24" y="31"/>
                    <a:pt x="24" y="31"/>
                    <a:pt x="24" y="31"/>
                  </a:cubicBezTo>
                  <a:cubicBezTo>
                    <a:pt x="25" y="31"/>
                    <a:pt x="25" y="30"/>
                    <a:pt x="25" y="30"/>
                  </a:cubicBezTo>
                  <a:cubicBezTo>
                    <a:pt x="26" y="30"/>
                    <a:pt x="26" y="30"/>
                    <a:pt x="27" y="30"/>
                  </a:cubicBezTo>
                  <a:cubicBezTo>
                    <a:pt x="28" y="30"/>
                    <a:pt x="29" y="29"/>
                    <a:pt x="30" y="28"/>
                  </a:cubicBezTo>
                  <a:cubicBezTo>
                    <a:pt x="31" y="26"/>
                    <a:pt x="30" y="25"/>
                    <a:pt x="30" y="24"/>
                  </a:cubicBezTo>
                  <a:cubicBezTo>
                    <a:pt x="30" y="24"/>
                    <a:pt x="30" y="23"/>
                    <a:pt x="30" y="23"/>
                  </a:cubicBezTo>
                  <a:cubicBezTo>
                    <a:pt x="30" y="22"/>
                    <a:pt x="30" y="22"/>
                    <a:pt x="30" y="22"/>
                  </a:cubicBezTo>
                  <a:cubicBezTo>
                    <a:pt x="30" y="21"/>
                    <a:pt x="30" y="21"/>
                    <a:pt x="30" y="20"/>
                  </a:cubicBezTo>
                  <a:cubicBezTo>
                    <a:pt x="30" y="21"/>
                    <a:pt x="31" y="21"/>
                    <a:pt x="32" y="21"/>
                  </a:cubicBezTo>
                  <a:cubicBezTo>
                    <a:pt x="33" y="21"/>
                    <a:pt x="33" y="21"/>
                    <a:pt x="33" y="21"/>
                  </a:cubicBezTo>
                  <a:cubicBezTo>
                    <a:pt x="33" y="21"/>
                    <a:pt x="33" y="21"/>
                    <a:pt x="33" y="21"/>
                  </a:cubicBezTo>
                  <a:cubicBezTo>
                    <a:pt x="34" y="21"/>
                    <a:pt x="36" y="20"/>
                    <a:pt x="36" y="17"/>
                  </a:cubicBezTo>
                  <a:cubicBezTo>
                    <a:pt x="36" y="17"/>
                    <a:pt x="36" y="17"/>
                    <a:pt x="36" y="17"/>
                  </a:cubicBezTo>
                  <a:cubicBezTo>
                    <a:pt x="37" y="16"/>
                    <a:pt x="37" y="15"/>
                    <a:pt x="38" y="14"/>
                  </a:cubicBezTo>
                  <a:cubicBezTo>
                    <a:pt x="38" y="13"/>
                    <a:pt x="38" y="12"/>
                    <a:pt x="37" y="11"/>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7" name="Freeform 44"/>
            <p:cNvSpPr/>
            <p:nvPr/>
          </p:nvSpPr>
          <p:spPr bwMode="auto">
            <a:xfrm>
              <a:off x="19197415" y="7116617"/>
              <a:ext cx="49242" cy="44798"/>
            </a:xfrm>
            <a:custGeom>
              <a:avLst/>
              <a:gdLst>
                <a:gd name="T0" fmla="*/ 5 w 9"/>
                <a:gd name="T1" fmla="*/ 9 h 9"/>
                <a:gd name="T2" fmla="*/ 7 w 9"/>
                <a:gd name="T3" fmla="*/ 8 h 9"/>
                <a:gd name="T4" fmla="*/ 9 w 9"/>
                <a:gd name="T5" fmla="*/ 3 h 9"/>
                <a:gd name="T6" fmla="*/ 5 w 9"/>
                <a:gd name="T7" fmla="*/ 0 h 9"/>
                <a:gd name="T8" fmla="*/ 5 w 9"/>
                <a:gd name="T9" fmla="*/ 0 h 9"/>
                <a:gd name="T10" fmla="*/ 2 w 9"/>
                <a:gd name="T11" fmla="*/ 1 h 9"/>
                <a:gd name="T12" fmla="*/ 1 w 9"/>
                <a:gd name="T13" fmla="*/ 6 h 9"/>
                <a:gd name="T14" fmla="*/ 5 w 9"/>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5" y="9"/>
                    <a:pt x="6" y="9"/>
                    <a:pt x="7" y="8"/>
                  </a:cubicBezTo>
                  <a:cubicBezTo>
                    <a:pt x="9" y="7"/>
                    <a:pt x="9" y="4"/>
                    <a:pt x="9" y="3"/>
                  </a:cubicBezTo>
                  <a:cubicBezTo>
                    <a:pt x="8" y="1"/>
                    <a:pt x="7" y="0"/>
                    <a:pt x="5" y="0"/>
                  </a:cubicBezTo>
                  <a:cubicBezTo>
                    <a:pt x="5" y="0"/>
                    <a:pt x="5" y="0"/>
                    <a:pt x="5" y="0"/>
                  </a:cubicBezTo>
                  <a:cubicBezTo>
                    <a:pt x="4" y="0"/>
                    <a:pt x="2" y="0"/>
                    <a:pt x="2" y="1"/>
                  </a:cubicBezTo>
                  <a:cubicBezTo>
                    <a:pt x="1" y="3"/>
                    <a:pt x="0" y="4"/>
                    <a:pt x="1" y="6"/>
                  </a:cubicBezTo>
                  <a:cubicBezTo>
                    <a:pt x="1" y="8"/>
                    <a:pt x="3" y="9"/>
                    <a:pt x="5" y="9"/>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8" name="Freeform 45"/>
            <p:cNvSpPr/>
            <p:nvPr/>
          </p:nvSpPr>
          <p:spPr bwMode="auto">
            <a:xfrm>
              <a:off x="19252812" y="7260343"/>
              <a:ext cx="47190" cy="50397"/>
            </a:xfrm>
            <a:custGeom>
              <a:avLst/>
              <a:gdLst>
                <a:gd name="T0" fmla="*/ 2 w 9"/>
                <a:gd name="T1" fmla="*/ 10 h 10"/>
                <a:gd name="T2" fmla="*/ 3 w 9"/>
                <a:gd name="T3" fmla="*/ 10 h 10"/>
                <a:gd name="T4" fmla="*/ 4 w 9"/>
                <a:gd name="T5" fmla="*/ 10 h 10"/>
                <a:gd name="T6" fmla="*/ 8 w 9"/>
                <a:gd name="T7" fmla="*/ 8 h 10"/>
                <a:gd name="T8" fmla="*/ 9 w 9"/>
                <a:gd name="T9" fmla="*/ 4 h 10"/>
                <a:gd name="T10" fmla="*/ 5 w 9"/>
                <a:gd name="T11" fmla="*/ 0 h 10"/>
                <a:gd name="T12" fmla="*/ 0 w 9"/>
                <a:gd name="T13" fmla="*/ 3 h 10"/>
                <a:gd name="T14" fmla="*/ 1 w 9"/>
                <a:gd name="T15" fmla="*/ 8 h 10"/>
                <a:gd name="T16" fmla="*/ 2 w 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10"/>
                  </a:moveTo>
                  <a:cubicBezTo>
                    <a:pt x="3" y="10"/>
                    <a:pt x="3" y="10"/>
                    <a:pt x="3" y="10"/>
                  </a:cubicBezTo>
                  <a:cubicBezTo>
                    <a:pt x="4" y="10"/>
                    <a:pt x="4" y="10"/>
                    <a:pt x="4" y="10"/>
                  </a:cubicBezTo>
                  <a:cubicBezTo>
                    <a:pt x="5" y="10"/>
                    <a:pt x="7" y="9"/>
                    <a:pt x="8" y="8"/>
                  </a:cubicBezTo>
                  <a:cubicBezTo>
                    <a:pt x="9" y="7"/>
                    <a:pt x="9" y="6"/>
                    <a:pt x="9" y="4"/>
                  </a:cubicBezTo>
                  <a:cubicBezTo>
                    <a:pt x="9" y="2"/>
                    <a:pt x="7" y="0"/>
                    <a:pt x="5" y="0"/>
                  </a:cubicBezTo>
                  <a:cubicBezTo>
                    <a:pt x="3" y="0"/>
                    <a:pt x="1" y="2"/>
                    <a:pt x="0" y="3"/>
                  </a:cubicBezTo>
                  <a:cubicBezTo>
                    <a:pt x="0" y="5"/>
                    <a:pt x="0" y="7"/>
                    <a:pt x="1" y="8"/>
                  </a:cubicBezTo>
                  <a:lnTo>
                    <a:pt x="2" y="10"/>
                  </a:ln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09" name="Freeform 46"/>
            <p:cNvSpPr/>
            <p:nvPr/>
          </p:nvSpPr>
          <p:spPr bwMode="auto">
            <a:xfrm>
              <a:off x="19072258" y="7964040"/>
              <a:ext cx="207227" cy="113861"/>
            </a:xfrm>
            <a:custGeom>
              <a:avLst/>
              <a:gdLst>
                <a:gd name="T0" fmla="*/ 18 w 38"/>
                <a:gd name="T1" fmla="*/ 1 h 23"/>
                <a:gd name="T2" fmla="*/ 17 w 38"/>
                <a:gd name="T3" fmla="*/ 0 h 23"/>
                <a:gd name="T4" fmla="*/ 1 w 38"/>
                <a:gd name="T5" fmla="*/ 9 h 23"/>
                <a:gd name="T6" fmla="*/ 2 w 38"/>
                <a:gd name="T7" fmla="*/ 16 h 23"/>
                <a:gd name="T8" fmla="*/ 13 w 38"/>
                <a:gd name="T9" fmla="*/ 19 h 23"/>
                <a:gd name="T10" fmla="*/ 17 w 38"/>
                <a:gd name="T11" fmla="*/ 20 h 23"/>
                <a:gd name="T12" fmla="*/ 18 w 38"/>
                <a:gd name="T13" fmla="*/ 21 h 23"/>
                <a:gd name="T14" fmla="*/ 31 w 38"/>
                <a:gd name="T15" fmla="*/ 23 h 23"/>
                <a:gd name="T16" fmla="*/ 36 w 38"/>
                <a:gd name="T17" fmla="*/ 22 h 23"/>
                <a:gd name="T18" fmla="*/ 38 w 38"/>
                <a:gd name="T19" fmla="*/ 22 h 23"/>
                <a:gd name="T20" fmla="*/ 38 w 38"/>
                <a:gd name="T21" fmla="*/ 19 h 23"/>
                <a:gd name="T22" fmla="*/ 18 w 38"/>
                <a:gd name="T23"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23">
                  <a:moveTo>
                    <a:pt x="18" y="1"/>
                  </a:moveTo>
                  <a:cubicBezTo>
                    <a:pt x="18" y="1"/>
                    <a:pt x="18" y="0"/>
                    <a:pt x="17" y="0"/>
                  </a:cubicBezTo>
                  <a:cubicBezTo>
                    <a:pt x="13" y="0"/>
                    <a:pt x="3" y="4"/>
                    <a:pt x="1" y="9"/>
                  </a:cubicBezTo>
                  <a:cubicBezTo>
                    <a:pt x="0" y="11"/>
                    <a:pt x="0" y="14"/>
                    <a:pt x="2" y="16"/>
                  </a:cubicBezTo>
                  <a:cubicBezTo>
                    <a:pt x="4" y="18"/>
                    <a:pt x="8" y="18"/>
                    <a:pt x="13" y="19"/>
                  </a:cubicBezTo>
                  <a:cubicBezTo>
                    <a:pt x="15" y="20"/>
                    <a:pt x="16" y="20"/>
                    <a:pt x="17" y="20"/>
                  </a:cubicBezTo>
                  <a:cubicBezTo>
                    <a:pt x="18" y="21"/>
                    <a:pt x="18" y="21"/>
                    <a:pt x="18" y="21"/>
                  </a:cubicBezTo>
                  <a:cubicBezTo>
                    <a:pt x="22" y="22"/>
                    <a:pt x="26" y="23"/>
                    <a:pt x="31" y="23"/>
                  </a:cubicBezTo>
                  <a:cubicBezTo>
                    <a:pt x="33" y="23"/>
                    <a:pt x="34" y="23"/>
                    <a:pt x="36" y="22"/>
                  </a:cubicBezTo>
                  <a:cubicBezTo>
                    <a:pt x="38" y="22"/>
                    <a:pt x="38" y="22"/>
                    <a:pt x="38" y="22"/>
                  </a:cubicBezTo>
                  <a:cubicBezTo>
                    <a:pt x="38" y="19"/>
                    <a:pt x="38" y="19"/>
                    <a:pt x="38" y="19"/>
                  </a:cubicBezTo>
                  <a:cubicBezTo>
                    <a:pt x="37" y="10"/>
                    <a:pt x="26" y="2"/>
                    <a:pt x="18" y="1"/>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0" name="Freeform 47"/>
            <p:cNvSpPr/>
            <p:nvPr/>
          </p:nvSpPr>
          <p:spPr bwMode="auto">
            <a:xfrm>
              <a:off x="18641391" y="6125469"/>
              <a:ext cx="223641" cy="197856"/>
            </a:xfrm>
            <a:custGeom>
              <a:avLst/>
              <a:gdLst>
                <a:gd name="T0" fmla="*/ 33 w 41"/>
                <a:gd name="T1" fmla="*/ 0 h 40"/>
                <a:gd name="T2" fmla="*/ 24 w 41"/>
                <a:gd name="T3" fmla="*/ 3 h 40"/>
                <a:gd name="T4" fmla="*/ 19 w 41"/>
                <a:gd name="T5" fmla="*/ 5 h 40"/>
                <a:gd name="T6" fmla="*/ 18 w 41"/>
                <a:gd name="T7" fmla="*/ 5 h 40"/>
                <a:gd name="T8" fmla="*/ 17 w 41"/>
                <a:gd name="T9" fmla="*/ 5 h 40"/>
                <a:gd name="T10" fmla="*/ 15 w 41"/>
                <a:gd name="T11" fmla="*/ 5 h 40"/>
                <a:gd name="T12" fmla="*/ 10 w 41"/>
                <a:gd name="T13" fmla="*/ 7 h 40"/>
                <a:gd name="T14" fmla="*/ 4 w 41"/>
                <a:gd name="T15" fmla="*/ 15 h 40"/>
                <a:gd name="T16" fmla="*/ 4 w 41"/>
                <a:gd name="T17" fmla="*/ 17 h 40"/>
                <a:gd name="T18" fmla="*/ 2 w 41"/>
                <a:gd name="T19" fmla="*/ 29 h 40"/>
                <a:gd name="T20" fmla="*/ 3 w 41"/>
                <a:gd name="T21" fmla="*/ 31 h 40"/>
                <a:gd name="T22" fmla="*/ 10 w 41"/>
                <a:gd name="T23" fmla="*/ 40 h 40"/>
                <a:gd name="T24" fmla="*/ 10 w 41"/>
                <a:gd name="T25" fmla="*/ 40 h 40"/>
                <a:gd name="T26" fmla="*/ 14 w 41"/>
                <a:gd name="T27" fmla="*/ 37 h 40"/>
                <a:gd name="T28" fmla="*/ 15 w 41"/>
                <a:gd name="T29" fmla="*/ 37 h 40"/>
                <a:gd name="T30" fmla="*/ 19 w 41"/>
                <a:gd name="T31" fmla="*/ 35 h 40"/>
                <a:gd name="T32" fmla="*/ 29 w 41"/>
                <a:gd name="T33" fmla="*/ 28 h 40"/>
                <a:gd name="T34" fmla="*/ 31 w 41"/>
                <a:gd name="T35" fmla="*/ 25 h 40"/>
                <a:gd name="T36" fmla="*/ 35 w 41"/>
                <a:gd name="T37" fmla="*/ 19 h 40"/>
                <a:gd name="T38" fmla="*/ 40 w 41"/>
                <a:gd name="T39" fmla="*/ 6 h 40"/>
                <a:gd name="T40" fmla="*/ 33 w 4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40">
                  <a:moveTo>
                    <a:pt x="33" y="0"/>
                  </a:moveTo>
                  <a:cubicBezTo>
                    <a:pt x="30" y="0"/>
                    <a:pt x="27" y="1"/>
                    <a:pt x="24" y="3"/>
                  </a:cubicBezTo>
                  <a:cubicBezTo>
                    <a:pt x="22" y="4"/>
                    <a:pt x="20" y="5"/>
                    <a:pt x="19" y="5"/>
                  </a:cubicBezTo>
                  <a:cubicBezTo>
                    <a:pt x="19" y="5"/>
                    <a:pt x="19" y="5"/>
                    <a:pt x="18" y="5"/>
                  </a:cubicBezTo>
                  <a:cubicBezTo>
                    <a:pt x="18" y="5"/>
                    <a:pt x="17" y="5"/>
                    <a:pt x="17" y="5"/>
                  </a:cubicBezTo>
                  <a:cubicBezTo>
                    <a:pt x="16" y="5"/>
                    <a:pt x="15" y="5"/>
                    <a:pt x="15" y="5"/>
                  </a:cubicBezTo>
                  <a:cubicBezTo>
                    <a:pt x="13" y="5"/>
                    <a:pt x="11" y="5"/>
                    <a:pt x="10" y="7"/>
                  </a:cubicBezTo>
                  <a:cubicBezTo>
                    <a:pt x="7" y="9"/>
                    <a:pt x="5" y="12"/>
                    <a:pt x="4" y="15"/>
                  </a:cubicBezTo>
                  <a:cubicBezTo>
                    <a:pt x="4" y="16"/>
                    <a:pt x="4" y="17"/>
                    <a:pt x="4" y="17"/>
                  </a:cubicBezTo>
                  <a:cubicBezTo>
                    <a:pt x="2" y="21"/>
                    <a:pt x="0" y="25"/>
                    <a:pt x="2" y="29"/>
                  </a:cubicBezTo>
                  <a:cubicBezTo>
                    <a:pt x="2" y="30"/>
                    <a:pt x="2" y="30"/>
                    <a:pt x="3" y="31"/>
                  </a:cubicBezTo>
                  <a:cubicBezTo>
                    <a:pt x="3" y="34"/>
                    <a:pt x="5" y="40"/>
                    <a:pt x="10" y="40"/>
                  </a:cubicBezTo>
                  <a:cubicBezTo>
                    <a:pt x="10" y="40"/>
                    <a:pt x="10" y="40"/>
                    <a:pt x="10" y="40"/>
                  </a:cubicBezTo>
                  <a:cubicBezTo>
                    <a:pt x="12" y="39"/>
                    <a:pt x="14" y="38"/>
                    <a:pt x="14" y="37"/>
                  </a:cubicBezTo>
                  <a:cubicBezTo>
                    <a:pt x="14" y="37"/>
                    <a:pt x="14" y="37"/>
                    <a:pt x="15" y="37"/>
                  </a:cubicBezTo>
                  <a:cubicBezTo>
                    <a:pt x="16" y="36"/>
                    <a:pt x="17" y="36"/>
                    <a:pt x="19" y="35"/>
                  </a:cubicBezTo>
                  <a:cubicBezTo>
                    <a:pt x="23" y="34"/>
                    <a:pt x="26" y="32"/>
                    <a:pt x="29" y="28"/>
                  </a:cubicBezTo>
                  <a:cubicBezTo>
                    <a:pt x="29" y="27"/>
                    <a:pt x="30" y="26"/>
                    <a:pt x="31" y="25"/>
                  </a:cubicBezTo>
                  <a:cubicBezTo>
                    <a:pt x="32" y="23"/>
                    <a:pt x="34" y="21"/>
                    <a:pt x="35" y="19"/>
                  </a:cubicBezTo>
                  <a:cubicBezTo>
                    <a:pt x="37" y="16"/>
                    <a:pt x="41" y="12"/>
                    <a:pt x="40" y="6"/>
                  </a:cubicBezTo>
                  <a:cubicBezTo>
                    <a:pt x="39" y="0"/>
                    <a:pt x="35" y="0"/>
                    <a:pt x="33" y="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1" name="Freeform 48"/>
            <p:cNvSpPr/>
            <p:nvPr/>
          </p:nvSpPr>
          <p:spPr bwMode="auto">
            <a:xfrm>
              <a:off x="19000447" y="6194532"/>
              <a:ext cx="141571" cy="182924"/>
            </a:xfrm>
            <a:custGeom>
              <a:avLst/>
              <a:gdLst>
                <a:gd name="T0" fmla="*/ 15 w 26"/>
                <a:gd name="T1" fmla="*/ 37 h 37"/>
                <a:gd name="T2" fmla="*/ 18 w 26"/>
                <a:gd name="T3" fmla="*/ 36 h 37"/>
                <a:gd name="T4" fmla="*/ 21 w 26"/>
                <a:gd name="T5" fmla="*/ 29 h 37"/>
                <a:gd name="T6" fmla="*/ 21 w 26"/>
                <a:gd name="T7" fmla="*/ 28 h 37"/>
                <a:gd name="T8" fmla="*/ 24 w 26"/>
                <a:gd name="T9" fmla="*/ 20 h 37"/>
                <a:gd name="T10" fmla="*/ 19 w 26"/>
                <a:gd name="T11" fmla="*/ 2 h 37"/>
                <a:gd name="T12" fmla="*/ 14 w 26"/>
                <a:gd name="T13" fmla="*/ 0 h 37"/>
                <a:gd name="T14" fmla="*/ 3 w 26"/>
                <a:gd name="T15" fmla="*/ 9 h 37"/>
                <a:gd name="T16" fmla="*/ 2 w 26"/>
                <a:gd name="T17" fmla="*/ 27 h 37"/>
                <a:gd name="T18" fmla="*/ 15 w 26"/>
                <a:gd name="T19" fmla="*/ 37 h 37"/>
                <a:gd name="T20" fmla="*/ 15 w 26"/>
                <a:gd name="T2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7">
                  <a:moveTo>
                    <a:pt x="15" y="37"/>
                  </a:moveTo>
                  <a:cubicBezTo>
                    <a:pt x="16" y="37"/>
                    <a:pt x="17" y="36"/>
                    <a:pt x="18" y="36"/>
                  </a:cubicBezTo>
                  <a:cubicBezTo>
                    <a:pt x="21" y="35"/>
                    <a:pt x="21" y="31"/>
                    <a:pt x="21" y="29"/>
                  </a:cubicBezTo>
                  <a:cubicBezTo>
                    <a:pt x="21" y="29"/>
                    <a:pt x="21" y="28"/>
                    <a:pt x="21" y="28"/>
                  </a:cubicBezTo>
                  <a:cubicBezTo>
                    <a:pt x="22" y="25"/>
                    <a:pt x="23" y="23"/>
                    <a:pt x="24" y="20"/>
                  </a:cubicBezTo>
                  <a:cubicBezTo>
                    <a:pt x="26" y="14"/>
                    <a:pt x="25" y="6"/>
                    <a:pt x="19" y="2"/>
                  </a:cubicBezTo>
                  <a:cubicBezTo>
                    <a:pt x="17" y="1"/>
                    <a:pt x="16" y="0"/>
                    <a:pt x="14" y="0"/>
                  </a:cubicBezTo>
                  <a:cubicBezTo>
                    <a:pt x="10" y="0"/>
                    <a:pt x="6" y="4"/>
                    <a:pt x="3" y="9"/>
                  </a:cubicBezTo>
                  <a:cubicBezTo>
                    <a:pt x="0" y="15"/>
                    <a:pt x="0" y="21"/>
                    <a:pt x="2" y="27"/>
                  </a:cubicBezTo>
                  <a:cubicBezTo>
                    <a:pt x="4" y="30"/>
                    <a:pt x="9" y="37"/>
                    <a:pt x="15" y="37"/>
                  </a:cubicBezTo>
                  <a:cubicBezTo>
                    <a:pt x="15" y="37"/>
                    <a:pt x="15" y="37"/>
                    <a:pt x="15" y="37"/>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2" name="Freeform 49"/>
            <p:cNvSpPr/>
            <p:nvPr/>
          </p:nvSpPr>
          <p:spPr bwMode="auto">
            <a:xfrm>
              <a:off x="19066103" y="6685440"/>
              <a:ext cx="75915" cy="89595"/>
            </a:xfrm>
            <a:custGeom>
              <a:avLst/>
              <a:gdLst>
                <a:gd name="T0" fmla="*/ 13 w 14"/>
                <a:gd name="T1" fmla="*/ 2 h 18"/>
                <a:gd name="T2" fmla="*/ 9 w 14"/>
                <a:gd name="T3" fmla="*/ 0 h 18"/>
                <a:gd name="T4" fmla="*/ 7 w 14"/>
                <a:gd name="T5" fmla="*/ 1 h 18"/>
                <a:gd name="T6" fmla="*/ 3 w 14"/>
                <a:gd name="T7" fmla="*/ 8 h 18"/>
                <a:gd name="T8" fmla="*/ 3 w 14"/>
                <a:gd name="T9" fmla="*/ 8 h 18"/>
                <a:gd name="T10" fmla="*/ 3 w 14"/>
                <a:gd name="T11" fmla="*/ 9 h 18"/>
                <a:gd name="T12" fmla="*/ 0 w 14"/>
                <a:gd name="T13" fmla="*/ 13 h 18"/>
                <a:gd name="T14" fmla="*/ 1 w 14"/>
                <a:gd name="T15" fmla="*/ 16 h 18"/>
                <a:gd name="T16" fmla="*/ 4 w 14"/>
                <a:gd name="T17" fmla="*/ 18 h 18"/>
                <a:gd name="T18" fmla="*/ 5 w 14"/>
                <a:gd name="T19" fmla="*/ 18 h 18"/>
                <a:gd name="T20" fmla="*/ 9 w 14"/>
                <a:gd name="T21" fmla="*/ 14 h 18"/>
                <a:gd name="T22" fmla="*/ 10 w 14"/>
                <a:gd name="T23" fmla="*/ 13 h 18"/>
                <a:gd name="T24" fmla="*/ 12 w 14"/>
                <a:gd name="T25" fmla="*/ 10 h 18"/>
                <a:gd name="T26" fmla="*/ 13 w 14"/>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13" y="2"/>
                  </a:moveTo>
                  <a:cubicBezTo>
                    <a:pt x="12" y="1"/>
                    <a:pt x="11" y="0"/>
                    <a:pt x="9" y="0"/>
                  </a:cubicBezTo>
                  <a:cubicBezTo>
                    <a:pt x="8" y="0"/>
                    <a:pt x="8" y="0"/>
                    <a:pt x="7" y="1"/>
                  </a:cubicBezTo>
                  <a:cubicBezTo>
                    <a:pt x="4" y="2"/>
                    <a:pt x="4" y="5"/>
                    <a:pt x="3" y="8"/>
                  </a:cubicBezTo>
                  <a:cubicBezTo>
                    <a:pt x="3" y="8"/>
                    <a:pt x="3" y="8"/>
                    <a:pt x="3" y="8"/>
                  </a:cubicBezTo>
                  <a:cubicBezTo>
                    <a:pt x="3" y="8"/>
                    <a:pt x="3" y="9"/>
                    <a:pt x="3" y="9"/>
                  </a:cubicBezTo>
                  <a:cubicBezTo>
                    <a:pt x="2" y="9"/>
                    <a:pt x="0" y="11"/>
                    <a:pt x="0" y="13"/>
                  </a:cubicBezTo>
                  <a:cubicBezTo>
                    <a:pt x="0" y="14"/>
                    <a:pt x="0" y="15"/>
                    <a:pt x="1" y="16"/>
                  </a:cubicBezTo>
                  <a:cubicBezTo>
                    <a:pt x="2" y="17"/>
                    <a:pt x="3" y="18"/>
                    <a:pt x="4" y="18"/>
                  </a:cubicBezTo>
                  <a:cubicBezTo>
                    <a:pt x="5" y="18"/>
                    <a:pt x="5" y="18"/>
                    <a:pt x="5" y="18"/>
                  </a:cubicBezTo>
                  <a:cubicBezTo>
                    <a:pt x="8" y="17"/>
                    <a:pt x="8" y="15"/>
                    <a:pt x="9" y="14"/>
                  </a:cubicBezTo>
                  <a:cubicBezTo>
                    <a:pt x="9" y="13"/>
                    <a:pt x="9" y="13"/>
                    <a:pt x="10" y="13"/>
                  </a:cubicBezTo>
                  <a:cubicBezTo>
                    <a:pt x="11" y="12"/>
                    <a:pt x="12" y="11"/>
                    <a:pt x="12" y="10"/>
                  </a:cubicBezTo>
                  <a:cubicBezTo>
                    <a:pt x="13" y="8"/>
                    <a:pt x="14" y="5"/>
                    <a:pt x="13" y="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3" name="Freeform 50"/>
            <p:cNvSpPr/>
            <p:nvPr/>
          </p:nvSpPr>
          <p:spPr bwMode="auto">
            <a:xfrm>
              <a:off x="13497655" y="7577660"/>
              <a:ext cx="32828" cy="59730"/>
            </a:xfrm>
            <a:custGeom>
              <a:avLst/>
              <a:gdLst>
                <a:gd name="T0" fmla="*/ 4 w 6"/>
                <a:gd name="T1" fmla="*/ 5 h 12"/>
                <a:gd name="T2" fmla="*/ 3 w 6"/>
                <a:gd name="T3" fmla="*/ 2 h 12"/>
                <a:gd name="T4" fmla="*/ 1 w 6"/>
                <a:gd name="T5" fmla="*/ 5 h 12"/>
                <a:gd name="T6" fmla="*/ 2 w 6"/>
                <a:gd name="T7" fmla="*/ 7 h 12"/>
                <a:gd name="T8" fmla="*/ 5 w 6"/>
                <a:gd name="T9" fmla="*/ 11 h 12"/>
                <a:gd name="T10" fmla="*/ 5 w 6"/>
                <a:gd name="T11" fmla="*/ 6 h 12"/>
                <a:gd name="T12" fmla="*/ 4 w 6"/>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4" y="5"/>
                  </a:moveTo>
                  <a:cubicBezTo>
                    <a:pt x="4" y="4"/>
                    <a:pt x="4" y="2"/>
                    <a:pt x="3" y="2"/>
                  </a:cubicBezTo>
                  <a:cubicBezTo>
                    <a:pt x="0" y="0"/>
                    <a:pt x="0" y="3"/>
                    <a:pt x="1" y="5"/>
                  </a:cubicBezTo>
                  <a:cubicBezTo>
                    <a:pt x="1" y="6"/>
                    <a:pt x="2" y="6"/>
                    <a:pt x="2" y="7"/>
                  </a:cubicBezTo>
                  <a:cubicBezTo>
                    <a:pt x="3" y="8"/>
                    <a:pt x="3" y="12"/>
                    <a:pt x="5" y="11"/>
                  </a:cubicBezTo>
                  <a:cubicBezTo>
                    <a:pt x="6" y="10"/>
                    <a:pt x="5" y="8"/>
                    <a:pt x="5" y="6"/>
                  </a:cubicBezTo>
                  <a:cubicBezTo>
                    <a:pt x="4" y="6"/>
                    <a:pt x="4" y="5"/>
                    <a:pt x="4" y="5"/>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4" name="Freeform 51"/>
            <p:cNvSpPr/>
            <p:nvPr/>
          </p:nvSpPr>
          <p:spPr bwMode="auto">
            <a:xfrm>
              <a:off x="14406580" y="6069472"/>
              <a:ext cx="1614727" cy="2385476"/>
            </a:xfrm>
            <a:custGeom>
              <a:avLst/>
              <a:gdLst>
                <a:gd name="T0" fmla="*/ 267 w 296"/>
                <a:gd name="T1" fmla="*/ 110 h 481"/>
                <a:gd name="T2" fmla="*/ 272 w 296"/>
                <a:gd name="T3" fmla="*/ 108 h 481"/>
                <a:gd name="T4" fmla="*/ 278 w 296"/>
                <a:gd name="T5" fmla="*/ 106 h 481"/>
                <a:gd name="T6" fmla="*/ 285 w 296"/>
                <a:gd name="T7" fmla="*/ 104 h 481"/>
                <a:gd name="T8" fmla="*/ 287 w 296"/>
                <a:gd name="T9" fmla="*/ 103 h 481"/>
                <a:gd name="T10" fmla="*/ 296 w 296"/>
                <a:gd name="T11" fmla="*/ 76 h 481"/>
                <a:gd name="T12" fmla="*/ 293 w 296"/>
                <a:gd name="T13" fmla="*/ 75 h 481"/>
                <a:gd name="T14" fmla="*/ 120 w 296"/>
                <a:gd name="T15" fmla="*/ 1 h 481"/>
                <a:gd name="T16" fmla="*/ 117 w 296"/>
                <a:gd name="T17" fmla="*/ 0 h 481"/>
                <a:gd name="T18" fmla="*/ 116 w 296"/>
                <a:gd name="T19" fmla="*/ 3 h 481"/>
                <a:gd name="T20" fmla="*/ 99 w 296"/>
                <a:gd name="T21" fmla="*/ 37 h 481"/>
                <a:gd name="T22" fmla="*/ 97 w 296"/>
                <a:gd name="T23" fmla="*/ 40 h 481"/>
                <a:gd name="T24" fmla="*/ 83 w 296"/>
                <a:gd name="T25" fmla="*/ 69 h 481"/>
                <a:gd name="T26" fmla="*/ 62 w 296"/>
                <a:gd name="T27" fmla="*/ 110 h 481"/>
                <a:gd name="T28" fmla="*/ 24 w 296"/>
                <a:gd name="T29" fmla="*/ 184 h 481"/>
                <a:gd name="T30" fmla="*/ 20 w 296"/>
                <a:gd name="T31" fmla="*/ 191 h 481"/>
                <a:gd name="T32" fmla="*/ 5 w 296"/>
                <a:gd name="T33" fmla="*/ 235 h 481"/>
                <a:gd name="T34" fmla="*/ 10 w 296"/>
                <a:gd name="T35" fmla="*/ 239 h 481"/>
                <a:gd name="T36" fmla="*/ 14 w 296"/>
                <a:gd name="T37" fmla="*/ 241 h 481"/>
                <a:gd name="T38" fmla="*/ 22 w 296"/>
                <a:gd name="T39" fmla="*/ 263 h 481"/>
                <a:gd name="T40" fmla="*/ 23 w 296"/>
                <a:gd name="T41" fmla="*/ 266 h 481"/>
                <a:gd name="T42" fmla="*/ 23 w 296"/>
                <a:gd name="T43" fmla="*/ 272 h 481"/>
                <a:gd name="T44" fmla="*/ 23 w 296"/>
                <a:gd name="T45" fmla="*/ 280 h 481"/>
                <a:gd name="T46" fmla="*/ 25 w 296"/>
                <a:gd name="T47" fmla="*/ 284 h 481"/>
                <a:gd name="T48" fmla="*/ 29 w 296"/>
                <a:gd name="T49" fmla="*/ 287 h 481"/>
                <a:gd name="T50" fmla="*/ 29 w 296"/>
                <a:gd name="T51" fmla="*/ 285 h 481"/>
                <a:gd name="T52" fmla="*/ 33 w 296"/>
                <a:gd name="T53" fmla="*/ 287 h 481"/>
                <a:gd name="T54" fmla="*/ 38 w 296"/>
                <a:gd name="T55" fmla="*/ 310 h 481"/>
                <a:gd name="T56" fmla="*/ 38 w 296"/>
                <a:gd name="T57" fmla="*/ 312 h 481"/>
                <a:gd name="T58" fmla="*/ 42 w 296"/>
                <a:gd name="T59" fmla="*/ 325 h 481"/>
                <a:gd name="T60" fmla="*/ 47 w 296"/>
                <a:gd name="T61" fmla="*/ 333 h 481"/>
                <a:gd name="T62" fmla="*/ 53 w 296"/>
                <a:gd name="T63" fmla="*/ 353 h 481"/>
                <a:gd name="T64" fmla="*/ 54 w 296"/>
                <a:gd name="T65" fmla="*/ 358 h 481"/>
                <a:gd name="T66" fmla="*/ 60 w 296"/>
                <a:gd name="T67" fmla="*/ 372 h 481"/>
                <a:gd name="T68" fmla="*/ 65 w 296"/>
                <a:gd name="T69" fmla="*/ 380 h 481"/>
                <a:gd name="T70" fmla="*/ 62 w 296"/>
                <a:gd name="T71" fmla="*/ 405 h 481"/>
                <a:gd name="T72" fmla="*/ 61 w 296"/>
                <a:gd name="T73" fmla="*/ 411 h 481"/>
                <a:gd name="T74" fmla="*/ 57 w 296"/>
                <a:gd name="T75" fmla="*/ 437 h 481"/>
                <a:gd name="T76" fmla="*/ 60 w 296"/>
                <a:gd name="T77" fmla="*/ 444 h 481"/>
                <a:gd name="T78" fmla="*/ 60 w 296"/>
                <a:gd name="T79" fmla="*/ 445 h 481"/>
                <a:gd name="T80" fmla="*/ 61 w 296"/>
                <a:gd name="T81" fmla="*/ 446 h 481"/>
                <a:gd name="T82" fmla="*/ 62 w 296"/>
                <a:gd name="T83" fmla="*/ 447 h 481"/>
                <a:gd name="T84" fmla="*/ 156 w 296"/>
                <a:gd name="T85" fmla="*/ 480 h 481"/>
                <a:gd name="T86" fmla="*/ 159 w 296"/>
                <a:gd name="T87" fmla="*/ 481 h 481"/>
                <a:gd name="T88" fmla="*/ 286 w 296"/>
                <a:gd name="T89" fmla="*/ 106 h 481"/>
                <a:gd name="T90" fmla="*/ 280 w 296"/>
                <a:gd name="T91" fmla="*/ 109 h 481"/>
                <a:gd name="T92" fmla="*/ 276 w 296"/>
                <a:gd name="T93" fmla="*/ 110 h 481"/>
                <a:gd name="T94" fmla="*/ 272 w 296"/>
                <a:gd name="T95" fmla="*/ 113 h 481"/>
                <a:gd name="T96" fmla="*/ 263 w 296"/>
                <a:gd name="T97" fmla="*/ 119 h 481"/>
                <a:gd name="T98" fmla="*/ 261 w 296"/>
                <a:gd name="T99" fmla="*/ 116 h 481"/>
                <a:gd name="T100" fmla="*/ 267 w 296"/>
                <a:gd name="T101" fmla="*/ 110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6" h="481">
                  <a:moveTo>
                    <a:pt x="267" y="110"/>
                  </a:moveTo>
                  <a:cubicBezTo>
                    <a:pt x="269" y="109"/>
                    <a:pt x="270" y="109"/>
                    <a:pt x="272" y="108"/>
                  </a:cubicBezTo>
                  <a:cubicBezTo>
                    <a:pt x="274" y="107"/>
                    <a:pt x="276" y="106"/>
                    <a:pt x="278" y="106"/>
                  </a:cubicBezTo>
                  <a:cubicBezTo>
                    <a:pt x="281" y="105"/>
                    <a:pt x="283" y="105"/>
                    <a:pt x="285" y="104"/>
                  </a:cubicBezTo>
                  <a:cubicBezTo>
                    <a:pt x="287" y="103"/>
                    <a:pt x="287" y="103"/>
                    <a:pt x="287" y="103"/>
                  </a:cubicBezTo>
                  <a:cubicBezTo>
                    <a:pt x="296" y="76"/>
                    <a:pt x="296" y="76"/>
                    <a:pt x="296" y="76"/>
                  </a:cubicBezTo>
                  <a:cubicBezTo>
                    <a:pt x="293" y="75"/>
                    <a:pt x="293" y="75"/>
                    <a:pt x="293" y="75"/>
                  </a:cubicBezTo>
                  <a:cubicBezTo>
                    <a:pt x="234" y="55"/>
                    <a:pt x="176" y="31"/>
                    <a:pt x="120" y="1"/>
                  </a:cubicBezTo>
                  <a:cubicBezTo>
                    <a:pt x="117" y="0"/>
                    <a:pt x="117" y="0"/>
                    <a:pt x="117" y="0"/>
                  </a:cubicBezTo>
                  <a:cubicBezTo>
                    <a:pt x="116" y="3"/>
                    <a:pt x="116" y="3"/>
                    <a:pt x="116" y="3"/>
                  </a:cubicBezTo>
                  <a:cubicBezTo>
                    <a:pt x="110" y="14"/>
                    <a:pt x="104" y="26"/>
                    <a:pt x="99" y="37"/>
                  </a:cubicBezTo>
                  <a:cubicBezTo>
                    <a:pt x="97" y="40"/>
                    <a:pt x="97" y="40"/>
                    <a:pt x="97" y="40"/>
                  </a:cubicBezTo>
                  <a:cubicBezTo>
                    <a:pt x="92" y="50"/>
                    <a:pt x="88" y="59"/>
                    <a:pt x="83" y="69"/>
                  </a:cubicBezTo>
                  <a:cubicBezTo>
                    <a:pt x="76" y="83"/>
                    <a:pt x="69" y="97"/>
                    <a:pt x="62" y="110"/>
                  </a:cubicBezTo>
                  <a:cubicBezTo>
                    <a:pt x="50" y="135"/>
                    <a:pt x="38" y="160"/>
                    <a:pt x="24" y="184"/>
                  </a:cubicBezTo>
                  <a:cubicBezTo>
                    <a:pt x="23" y="186"/>
                    <a:pt x="22" y="188"/>
                    <a:pt x="20" y="191"/>
                  </a:cubicBezTo>
                  <a:cubicBezTo>
                    <a:pt x="10" y="207"/>
                    <a:pt x="0" y="226"/>
                    <a:pt x="5" y="235"/>
                  </a:cubicBezTo>
                  <a:cubicBezTo>
                    <a:pt x="6" y="238"/>
                    <a:pt x="8" y="238"/>
                    <a:pt x="10" y="239"/>
                  </a:cubicBezTo>
                  <a:cubicBezTo>
                    <a:pt x="11" y="240"/>
                    <a:pt x="12" y="240"/>
                    <a:pt x="14" y="241"/>
                  </a:cubicBezTo>
                  <a:cubicBezTo>
                    <a:pt x="20" y="246"/>
                    <a:pt x="21" y="255"/>
                    <a:pt x="22" y="263"/>
                  </a:cubicBezTo>
                  <a:cubicBezTo>
                    <a:pt x="23" y="266"/>
                    <a:pt x="23" y="266"/>
                    <a:pt x="23" y="266"/>
                  </a:cubicBezTo>
                  <a:cubicBezTo>
                    <a:pt x="23" y="268"/>
                    <a:pt x="23" y="270"/>
                    <a:pt x="23" y="272"/>
                  </a:cubicBezTo>
                  <a:cubicBezTo>
                    <a:pt x="23" y="275"/>
                    <a:pt x="23" y="277"/>
                    <a:pt x="23" y="280"/>
                  </a:cubicBezTo>
                  <a:cubicBezTo>
                    <a:pt x="24" y="283"/>
                    <a:pt x="25" y="284"/>
                    <a:pt x="25" y="284"/>
                  </a:cubicBezTo>
                  <a:cubicBezTo>
                    <a:pt x="29" y="287"/>
                    <a:pt x="29" y="287"/>
                    <a:pt x="29" y="287"/>
                  </a:cubicBezTo>
                  <a:cubicBezTo>
                    <a:pt x="29" y="285"/>
                    <a:pt x="29" y="285"/>
                    <a:pt x="29" y="285"/>
                  </a:cubicBezTo>
                  <a:cubicBezTo>
                    <a:pt x="30" y="286"/>
                    <a:pt x="31" y="286"/>
                    <a:pt x="33" y="287"/>
                  </a:cubicBezTo>
                  <a:cubicBezTo>
                    <a:pt x="39" y="291"/>
                    <a:pt x="38" y="302"/>
                    <a:pt x="38" y="310"/>
                  </a:cubicBezTo>
                  <a:cubicBezTo>
                    <a:pt x="38" y="312"/>
                    <a:pt x="38" y="312"/>
                    <a:pt x="38" y="312"/>
                  </a:cubicBezTo>
                  <a:cubicBezTo>
                    <a:pt x="37" y="320"/>
                    <a:pt x="39" y="322"/>
                    <a:pt x="42" y="325"/>
                  </a:cubicBezTo>
                  <a:cubicBezTo>
                    <a:pt x="44" y="327"/>
                    <a:pt x="45" y="329"/>
                    <a:pt x="47" y="333"/>
                  </a:cubicBezTo>
                  <a:cubicBezTo>
                    <a:pt x="50" y="338"/>
                    <a:pt x="52" y="346"/>
                    <a:pt x="53" y="353"/>
                  </a:cubicBezTo>
                  <a:cubicBezTo>
                    <a:pt x="53" y="355"/>
                    <a:pt x="54" y="356"/>
                    <a:pt x="54" y="358"/>
                  </a:cubicBezTo>
                  <a:cubicBezTo>
                    <a:pt x="55" y="364"/>
                    <a:pt x="58" y="368"/>
                    <a:pt x="60" y="372"/>
                  </a:cubicBezTo>
                  <a:cubicBezTo>
                    <a:pt x="62" y="374"/>
                    <a:pt x="64" y="377"/>
                    <a:pt x="65" y="380"/>
                  </a:cubicBezTo>
                  <a:cubicBezTo>
                    <a:pt x="68" y="388"/>
                    <a:pt x="65" y="398"/>
                    <a:pt x="62" y="405"/>
                  </a:cubicBezTo>
                  <a:cubicBezTo>
                    <a:pt x="62" y="407"/>
                    <a:pt x="61" y="411"/>
                    <a:pt x="61" y="411"/>
                  </a:cubicBezTo>
                  <a:cubicBezTo>
                    <a:pt x="58" y="419"/>
                    <a:pt x="55" y="427"/>
                    <a:pt x="57" y="437"/>
                  </a:cubicBezTo>
                  <a:cubicBezTo>
                    <a:pt x="58" y="439"/>
                    <a:pt x="59" y="441"/>
                    <a:pt x="60" y="444"/>
                  </a:cubicBezTo>
                  <a:cubicBezTo>
                    <a:pt x="60" y="445"/>
                    <a:pt x="60" y="445"/>
                    <a:pt x="60" y="445"/>
                  </a:cubicBezTo>
                  <a:cubicBezTo>
                    <a:pt x="61" y="446"/>
                    <a:pt x="61" y="446"/>
                    <a:pt x="61" y="446"/>
                  </a:cubicBezTo>
                  <a:cubicBezTo>
                    <a:pt x="62" y="447"/>
                    <a:pt x="62" y="447"/>
                    <a:pt x="62" y="447"/>
                  </a:cubicBezTo>
                  <a:cubicBezTo>
                    <a:pt x="91" y="458"/>
                    <a:pt x="123" y="469"/>
                    <a:pt x="156" y="480"/>
                  </a:cubicBezTo>
                  <a:cubicBezTo>
                    <a:pt x="159" y="481"/>
                    <a:pt x="159" y="481"/>
                    <a:pt x="159" y="481"/>
                  </a:cubicBezTo>
                  <a:cubicBezTo>
                    <a:pt x="286" y="106"/>
                    <a:pt x="286" y="106"/>
                    <a:pt x="286" y="106"/>
                  </a:cubicBezTo>
                  <a:cubicBezTo>
                    <a:pt x="280" y="109"/>
                    <a:pt x="280" y="109"/>
                    <a:pt x="280" y="109"/>
                  </a:cubicBezTo>
                  <a:cubicBezTo>
                    <a:pt x="278" y="109"/>
                    <a:pt x="277" y="110"/>
                    <a:pt x="276" y="110"/>
                  </a:cubicBezTo>
                  <a:cubicBezTo>
                    <a:pt x="275" y="111"/>
                    <a:pt x="273" y="112"/>
                    <a:pt x="272" y="113"/>
                  </a:cubicBezTo>
                  <a:cubicBezTo>
                    <a:pt x="269" y="116"/>
                    <a:pt x="265" y="119"/>
                    <a:pt x="263" y="119"/>
                  </a:cubicBezTo>
                  <a:cubicBezTo>
                    <a:pt x="262" y="119"/>
                    <a:pt x="261" y="117"/>
                    <a:pt x="261" y="116"/>
                  </a:cubicBezTo>
                  <a:cubicBezTo>
                    <a:pt x="260" y="113"/>
                    <a:pt x="261" y="112"/>
                    <a:pt x="267" y="11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5" name="Freeform 52"/>
            <p:cNvSpPr/>
            <p:nvPr/>
          </p:nvSpPr>
          <p:spPr bwMode="auto">
            <a:xfrm>
              <a:off x="13323257" y="3594400"/>
              <a:ext cx="1557278" cy="2286548"/>
            </a:xfrm>
            <a:custGeom>
              <a:avLst/>
              <a:gdLst>
                <a:gd name="T0" fmla="*/ 280 w 286"/>
                <a:gd name="T1" fmla="*/ 55 h 461"/>
                <a:gd name="T2" fmla="*/ 278 w 286"/>
                <a:gd name="T3" fmla="*/ 44 h 461"/>
                <a:gd name="T4" fmla="*/ 276 w 286"/>
                <a:gd name="T5" fmla="*/ 28 h 461"/>
                <a:gd name="T6" fmla="*/ 264 w 286"/>
                <a:gd name="T7" fmla="*/ 3 h 461"/>
                <a:gd name="T8" fmla="*/ 261 w 286"/>
                <a:gd name="T9" fmla="*/ 0 h 461"/>
                <a:gd name="T10" fmla="*/ 2 w 286"/>
                <a:gd name="T11" fmla="*/ 252 h 461"/>
                <a:gd name="T12" fmla="*/ 8 w 286"/>
                <a:gd name="T13" fmla="*/ 264 h 461"/>
                <a:gd name="T14" fmla="*/ 18 w 286"/>
                <a:gd name="T15" fmla="*/ 272 h 461"/>
                <a:gd name="T16" fmla="*/ 23 w 286"/>
                <a:gd name="T17" fmla="*/ 276 h 461"/>
                <a:gd name="T18" fmla="*/ 19 w 286"/>
                <a:gd name="T19" fmla="*/ 279 h 461"/>
                <a:gd name="T20" fmla="*/ 19 w 286"/>
                <a:gd name="T21" fmla="*/ 283 h 461"/>
                <a:gd name="T22" fmla="*/ 250 w 286"/>
                <a:gd name="T23" fmla="*/ 461 h 461"/>
                <a:gd name="T24" fmla="*/ 253 w 286"/>
                <a:gd name="T25" fmla="*/ 454 h 461"/>
                <a:gd name="T26" fmla="*/ 253 w 286"/>
                <a:gd name="T27" fmla="*/ 437 h 461"/>
                <a:gd name="T28" fmla="*/ 258 w 286"/>
                <a:gd name="T29" fmla="*/ 425 h 461"/>
                <a:gd name="T30" fmla="*/ 250 w 286"/>
                <a:gd name="T31" fmla="*/ 423 h 461"/>
                <a:gd name="T32" fmla="*/ 243 w 286"/>
                <a:gd name="T33" fmla="*/ 422 h 461"/>
                <a:gd name="T34" fmla="*/ 239 w 286"/>
                <a:gd name="T35" fmla="*/ 417 h 461"/>
                <a:gd name="T36" fmla="*/ 227 w 286"/>
                <a:gd name="T37" fmla="*/ 413 h 461"/>
                <a:gd name="T38" fmla="*/ 226 w 286"/>
                <a:gd name="T39" fmla="*/ 395 h 461"/>
                <a:gd name="T40" fmla="*/ 225 w 286"/>
                <a:gd name="T41" fmla="*/ 379 h 461"/>
                <a:gd name="T42" fmla="*/ 221 w 286"/>
                <a:gd name="T43" fmla="*/ 362 h 461"/>
                <a:gd name="T44" fmla="*/ 216 w 286"/>
                <a:gd name="T45" fmla="*/ 343 h 461"/>
                <a:gd name="T46" fmla="*/ 218 w 286"/>
                <a:gd name="T47" fmla="*/ 331 h 461"/>
                <a:gd name="T48" fmla="*/ 221 w 286"/>
                <a:gd name="T49" fmla="*/ 315 h 461"/>
                <a:gd name="T50" fmla="*/ 227 w 286"/>
                <a:gd name="T51" fmla="*/ 298 h 461"/>
                <a:gd name="T52" fmla="*/ 235 w 286"/>
                <a:gd name="T53" fmla="*/ 279 h 461"/>
                <a:gd name="T54" fmla="*/ 234 w 286"/>
                <a:gd name="T55" fmla="*/ 263 h 461"/>
                <a:gd name="T56" fmla="*/ 235 w 286"/>
                <a:gd name="T57" fmla="*/ 258 h 461"/>
                <a:gd name="T58" fmla="*/ 233 w 286"/>
                <a:gd name="T59" fmla="*/ 244 h 461"/>
                <a:gd name="T60" fmla="*/ 229 w 286"/>
                <a:gd name="T61" fmla="*/ 233 h 461"/>
                <a:gd name="T62" fmla="*/ 238 w 286"/>
                <a:gd name="T63" fmla="*/ 210 h 461"/>
                <a:gd name="T64" fmla="*/ 249 w 286"/>
                <a:gd name="T65" fmla="*/ 184 h 461"/>
                <a:gd name="T66" fmla="*/ 254 w 286"/>
                <a:gd name="T67" fmla="*/ 160 h 461"/>
                <a:gd name="T68" fmla="*/ 264 w 286"/>
                <a:gd name="T69" fmla="*/ 141 h 461"/>
                <a:gd name="T70" fmla="*/ 244 w 286"/>
                <a:gd name="T71" fmla="*/ 130 h 461"/>
                <a:gd name="T72" fmla="*/ 243 w 286"/>
                <a:gd name="T73" fmla="*/ 117 h 461"/>
                <a:gd name="T74" fmla="*/ 255 w 286"/>
                <a:gd name="T75" fmla="*/ 104 h 461"/>
                <a:gd name="T76" fmla="*/ 259 w 286"/>
                <a:gd name="T77" fmla="*/ 91 h 461"/>
                <a:gd name="T78" fmla="*/ 272 w 286"/>
                <a:gd name="T79" fmla="*/ 82 h 461"/>
                <a:gd name="T80" fmla="*/ 282 w 286"/>
                <a:gd name="T81" fmla="*/ 68 h 461"/>
                <a:gd name="T82" fmla="*/ 286 w 286"/>
                <a:gd name="T83" fmla="*/ 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461">
                  <a:moveTo>
                    <a:pt x="283" y="59"/>
                  </a:moveTo>
                  <a:cubicBezTo>
                    <a:pt x="282" y="58"/>
                    <a:pt x="281" y="57"/>
                    <a:pt x="280" y="55"/>
                  </a:cubicBezTo>
                  <a:cubicBezTo>
                    <a:pt x="279" y="54"/>
                    <a:pt x="279" y="52"/>
                    <a:pt x="279" y="50"/>
                  </a:cubicBezTo>
                  <a:cubicBezTo>
                    <a:pt x="279" y="48"/>
                    <a:pt x="279" y="46"/>
                    <a:pt x="278" y="44"/>
                  </a:cubicBezTo>
                  <a:cubicBezTo>
                    <a:pt x="276" y="40"/>
                    <a:pt x="276" y="36"/>
                    <a:pt x="276" y="32"/>
                  </a:cubicBezTo>
                  <a:cubicBezTo>
                    <a:pt x="276" y="31"/>
                    <a:pt x="276" y="29"/>
                    <a:pt x="276" y="28"/>
                  </a:cubicBezTo>
                  <a:cubicBezTo>
                    <a:pt x="277" y="24"/>
                    <a:pt x="277" y="20"/>
                    <a:pt x="274" y="15"/>
                  </a:cubicBezTo>
                  <a:cubicBezTo>
                    <a:pt x="272" y="11"/>
                    <a:pt x="267" y="7"/>
                    <a:pt x="264" y="3"/>
                  </a:cubicBezTo>
                  <a:cubicBezTo>
                    <a:pt x="263" y="3"/>
                    <a:pt x="263" y="3"/>
                    <a:pt x="263" y="3"/>
                  </a:cubicBezTo>
                  <a:cubicBezTo>
                    <a:pt x="261" y="0"/>
                    <a:pt x="261" y="0"/>
                    <a:pt x="261" y="0"/>
                  </a:cubicBezTo>
                  <a:cubicBezTo>
                    <a:pt x="0" y="250"/>
                    <a:pt x="0" y="250"/>
                    <a:pt x="0" y="250"/>
                  </a:cubicBezTo>
                  <a:cubicBezTo>
                    <a:pt x="2" y="252"/>
                    <a:pt x="2" y="252"/>
                    <a:pt x="2" y="252"/>
                  </a:cubicBezTo>
                  <a:cubicBezTo>
                    <a:pt x="2" y="253"/>
                    <a:pt x="3" y="255"/>
                    <a:pt x="4" y="257"/>
                  </a:cubicBezTo>
                  <a:cubicBezTo>
                    <a:pt x="5" y="259"/>
                    <a:pt x="7" y="262"/>
                    <a:pt x="8" y="264"/>
                  </a:cubicBezTo>
                  <a:cubicBezTo>
                    <a:pt x="11" y="268"/>
                    <a:pt x="12" y="269"/>
                    <a:pt x="18" y="271"/>
                  </a:cubicBezTo>
                  <a:cubicBezTo>
                    <a:pt x="18" y="272"/>
                    <a:pt x="18" y="272"/>
                    <a:pt x="18" y="272"/>
                  </a:cubicBezTo>
                  <a:cubicBezTo>
                    <a:pt x="24" y="274"/>
                    <a:pt x="25" y="275"/>
                    <a:pt x="25" y="275"/>
                  </a:cubicBezTo>
                  <a:cubicBezTo>
                    <a:pt x="25" y="275"/>
                    <a:pt x="24" y="275"/>
                    <a:pt x="23" y="276"/>
                  </a:cubicBezTo>
                  <a:cubicBezTo>
                    <a:pt x="22" y="276"/>
                    <a:pt x="21" y="277"/>
                    <a:pt x="20" y="278"/>
                  </a:cubicBezTo>
                  <a:cubicBezTo>
                    <a:pt x="20" y="278"/>
                    <a:pt x="19" y="279"/>
                    <a:pt x="19" y="279"/>
                  </a:cubicBezTo>
                  <a:cubicBezTo>
                    <a:pt x="17" y="281"/>
                    <a:pt x="17" y="281"/>
                    <a:pt x="17" y="281"/>
                  </a:cubicBezTo>
                  <a:cubicBezTo>
                    <a:pt x="19" y="283"/>
                    <a:pt x="19" y="283"/>
                    <a:pt x="19" y="283"/>
                  </a:cubicBezTo>
                  <a:cubicBezTo>
                    <a:pt x="42" y="306"/>
                    <a:pt x="125" y="385"/>
                    <a:pt x="247" y="459"/>
                  </a:cubicBezTo>
                  <a:cubicBezTo>
                    <a:pt x="250" y="461"/>
                    <a:pt x="250" y="461"/>
                    <a:pt x="250" y="461"/>
                  </a:cubicBezTo>
                  <a:cubicBezTo>
                    <a:pt x="251" y="457"/>
                    <a:pt x="251" y="457"/>
                    <a:pt x="251" y="457"/>
                  </a:cubicBezTo>
                  <a:cubicBezTo>
                    <a:pt x="252" y="456"/>
                    <a:pt x="252" y="456"/>
                    <a:pt x="253" y="454"/>
                  </a:cubicBezTo>
                  <a:cubicBezTo>
                    <a:pt x="253" y="451"/>
                    <a:pt x="253" y="449"/>
                    <a:pt x="252" y="447"/>
                  </a:cubicBezTo>
                  <a:cubicBezTo>
                    <a:pt x="252" y="443"/>
                    <a:pt x="251" y="440"/>
                    <a:pt x="253" y="437"/>
                  </a:cubicBezTo>
                  <a:cubicBezTo>
                    <a:pt x="253" y="436"/>
                    <a:pt x="254" y="435"/>
                    <a:pt x="255" y="434"/>
                  </a:cubicBezTo>
                  <a:cubicBezTo>
                    <a:pt x="258" y="431"/>
                    <a:pt x="260" y="428"/>
                    <a:pt x="258" y="425"/>
                  </a:cubicBezTo>
                  <a:cubicBezTo>
                    <a:pt x="256" y="423"/>
                    <a:pt x="253" y="423"/>
                    <a:pt x="252" y="423"/>
                  </a:cubicBezTo>
                  <a:cubicBezTo>
                    <a:pt x="251" y="423"/>
                    <a:pt x="251" y="423"/>
                    <a:pt x="250" y="423"/>
                  </a:cubicBezTo>
                  <a:cubicBezTo>
                    <a:pt x="249" y="423"/>
                    <a:pt x="249" y="423"/>
                    <a:pt x="248" y="423"/>
                  </a:cubicBezTo>
                  <a:cubicBezTo>
                    <a:pt x="246" y="423"/>
                    <a:pt x="244" y="422"/>
                    <a:pt x="243" y="422"/>
                  </a:cubicBezTo>
                  <a:cubicBezTo>
                    <a:pt x="242" y="421"/>
                    <a:pt x="241" y="420"/>
                    <a:pt x="241" y="419"/>
                  </a:cubicBezTo>
                  <a:cubicBezTo>
                    <a:pt x="240" y="419"/>
                    <a:pt x="240" y="418"/>
                    <a:pt x="239" y="417"/>
                  </a:cubicBezTo>
                  <a:cubicBezTo>
                    <a:pt x="237" y="416"/>
                    <a:pt x="235" y="416"/>
                    <a:pt x="233" y="415"/>
                  </a:cubicBezTo>
                  <a:cubicBezTo>
                    <a:pt x="231" y="415"/>
                    <a:pt x="229" y="415"/>
                    <a:pt x="227" y="413"/>
                  </a:cubicBezTo>
                  <a:cubicBezTo>
                    <a:pt x="224" y="411"/>
                    <a:pt x="222" y="408"/>
                    <a:pt x="223" y="403"/>
                  </a:cubicBezTo>
                  <a:cubicBezTo>
                    <a:pt x="223" y="400"/>
                    <a:pt x="224" y="398"/>
                    <a:pt x="226" y="395"/>
                  </a:cubicBezTo>
                  <a:cubicBezTo>
                    <a:pt x="227" y="393"/>
                    <a:pt x="229" y="390"/>
                    <a:pt x="228" y="385"/>
                  </a:cubicBezTo>
                  <a:cubicBezTo>
                    <a:pt x="228" y="383"/>
                    <a:pt x="227" y="381"/>
                    <a:pt x="225" y="379"/>
                  </a:cubicBezTo>
                  <a:cubicBezTo>
                    <a:pt x="224" y="377"/>
                    <a:pt x="223" y="376"/>
                    <a:pt x="222" y="374"/>
                  </a:cubicBezTo>
                  <a:cubicBezTo>
                    <a:pt x="221" y="370"/>
                    <a:pt x="221" y="366"/>
                    <a:pt x="221" y="362"/>
                  </a:cubicBezTo>
                  <a:cubicBezTo>
                    <a:pt x="221" y="357"/>
                    <a:pt x="221" y="351"/>
                    <a:pt x="219" y="346"/>
                  </a:cubicBezTo>
                  <a:cubicBezTo>
                    <a:pt x="218" y="345"/>
                    <a:pt x="217" y="344"/>
                    <a:pt x="216" y="343"/>
                  </a:cubicBezTo>
                  <a:cubicBezTo>
                    <a:pt x="214" y="341"/>
                    <a:pt x="213" y="339"/>
                    <a:pt x="215" y="335"/>
                  </a:cubicBezTo>
                  <a:cubicBezTo>
                    <a:pt x="216" y="333"/>
                    <a:pt x="217" y="332"/>
                    <a:pt x="218" y="331"/>
                  </a:cubicBezTo>
                  <a:cubicBezTo>
                    <a:pt x="220" y="328"/>
                    <a:pt x="222" y="325"/>
                    <a:pt x="221" y="320"/>
                  </a:cubicBezTo>
                  <a:cubicBezTo>
                    <a:pt x="221" y="318"/>
                    <a:pt x="221" y="317"/>
                    <a:pt x="221" y="315"/>
                  </a:cubicBezTo>
                  <a:cubicBezTo>
                    <a:pt x="220" y="311"/>
                    <a:pt x="220" y="307"/>
                    <a:pt x="222" y="304"/>
                  </a:cubicBezTo>
                  <a:cubicBezTo>
                    <a:pt x="223" y="301"/>
                    <a:pt x="225" y="299"/>
                    <a:pt x="227" y="298"/>
                  </a:cubicBezTo>
                  <a:cubicBezTo>
                    <a:pt x="230" y="295"/>
                    <a:pt x="233" y="293"/>
                    <a:pt x="234" y="289"/>
                  </a:cubicBezTo>
                  <a:cubicBezTo>
                    <a:pt x="236" y="285"/>
                    <a:pt x="235" y="282"/>
                    <a:pt x="235" y="279"/>
                  </a:cubicBezTo>
                  <a:cubicBezTo>
                    <a:pt x="235" y="279"/>
                    <a:pt x="234" y="277"/>
                    <a:pt x="234" y="277"/>
                  </a:cubicBezTo>
                  <a:cubicBezTo>
                    <a:pt x="234" y="272"/>
                    <a:pt x="234" y="267"/>
                    <a:pt x="234" y="263"/>
                  </a:cubicBezTo>
                  <a:cubicBezTo>
                    <a:pt x="235" y="261"/>
                    <a:pt x="235" y="261"/>
                    <a:pt x="235" y="261"/>
                  </a:cubicBezTo>
                  <a:cubicBezTo>
                    <a:pt x="235" y="260"/>
                    <a:pt x="235" y="259"/>
                    <a:pt x="235" y="258"/>
                  </a:cubicBezTo>
                  <a:cubicBezTo>
                    <a:pt x="236" y="253"/>
                    <a:pt x="236" y="250"/>
                    <a:pt x="235" y="247"/>
                  </a:cubicBezTo>
                  <a:cubicBezTo>
                    <a:pt x="234" y="246"/>
                    <a:pt x="233" y="245"/>
                    <a:pt x="233" y="244"/>
                  </a:cubicBezTo>
                  <a:cubicBezTo>
                    <a:pt x="231" y="241"/>
                    <a:pt x="230" y="239"/>
                    <a:pt x="229" y="235"/>
                  </a:cubicBezTo>
                  <a:cubicBezTo>
                    <a:pt x="229" y="233"/>
                    <a:pt x="229" y="233"/>
                    <a:pt x="229" y="233"/>
                  </a:cubicBezTo>
                  <a:cubicBezTo>
                    <a:pt x="229" y="225"/>
                    <a:pt x="228" y="217"/>
                    <a:pt x="236" y="212"/>
                  </a:cubicBezTo>
                  <a:cubicBezTo>
                    <a:pt x="238" y="210"/>
                    <a:pt x="238" y="210"/>
                    <a:pt x="238" y="210"/>
                  </a:cubicBezTo>
                  <a:cubicBezTo>
                    <a:pt x="244" y="206"/>
                    <a:pt x="251" y="201"/>
                    <a:pt x="254" y="195"/>
                  </a:cubicBezTo>
                  <a:cubicBezTo>
                    <a:pt x="257" y="189"/>
                    <a:pt x="253" y="187"/>
                    <a:pt x="249" y="184"/>
                  </a:cubicBezTo>
                  <a:cubicBezTo>
                    <a:pt x="247" y="182"/>
                    <a:pt x="245" y="180"/>
                    <a:pt x="243" y="178"/>
                  </a:cubicBezTo>
                  <a:cubicBezTo>
                    <a:pt x="241" y="173"/>
                    <a:pt x="246" y="167"/>
                    <a:pt x="254" y="160"/>
                  </a:cubicBezTo>
                  <a:cubicBezTo>
                    <a:pt x="258" y="157"/>
                    <a:pt x="262" y="154"/>
                    <a:pt x="263" y="151"/>
                  </a:cubicBezTo>
                  <a:cubicBezTo>
                    <a:pt x="265" y="147"/>
                    <a:pt x="265" y="144"/>
                    <a:pt x="264" y="141"/>
                  </a:cubicBezTo>
                  <a:cubicBezTo>
                    <a:pt x="263" y="138"/>
                    <a:pt x="258" y="136"/>
                    <a:pt x="254" y="135"/>
                  </a:cubicBezTo>
                  <a:cubicBezTo>
                    <a:pt x="250" y="134"/>
                    <a:pt x="246" y="132"/>
                    <a:pt x="244" y="130"/>
                  </a:cubicBezTo>
                  <a:cubicBezTo>
                    <a:pt x="241" y="128"/>
                    <a:pt x="240" y="125"/>
                    <a:pt x="240" y="123"/>
                  </a:cubicBezTo>
                  <a:cubicBezTo>
                    <a:pt x="240" y="121"/>
                    <a:pt x="241" y="118"/>
                    <a:pt x="243" y="117"/>
                  </a:cubicBezTo>
                  <a:cubicBezTo>
                    <a:pt x="244" y="116"/>
                    <a:pt x="244" y="116"/>
                    <a:pt x="244" y="116"/>
                  </a:cubicBezTo>
                  <a:cubicBezTo>
                    <a:pt x="248" y="112"/>
                    <a:pt x="252" y="109"/>
                    <a:pt x="255" y="104"/>
                  </a:cubicBezTo>
                  <a:cubicBezTo>
                    <a:pt x="256" y="102"/>
                    <a:pt x="257" y="100"/>
                    <a:pt x="257" y="98"/>
                  </a:cubicBezTo>
                  <a:cubicBezTo>
                    <a:pt x="258" y="95"/>
                    <a:pt x="258" y="93"/>
                    <a:pt x="259" y="91"/>
                  </a:cubicBezTo>
                  <a:cubicBezTo>
                    <a:pt x="261" y="88"/>
                    <a:pt x="264" y="87"/>
                    <a:pt x="267" y="85"/>
                  </a:cubicBezTo>
                  <a:cubicBezTo>
                    <a:pt x="269" y="84"/>
                    <a:pt x="271" y="83"/>
                    <a:pt x="272" y="82"/>
                  </a:cubicBezTo>
                  <a:cubicBezTo>
                    <a:pt x="275" y="80"/>
                    <a:pt x="276" y="77"/>
                    <a:pt x="278" y="73"/>
                  </a:cubicBezTo>
                  <a:cubicBezTo>
                    <a:pt x="280" y="72"/>
                    <a:pt x="281" y="70"/>
                    <a:pt x="282" y="68"/>
                  </a:cubicBezTo>
                  <a:cubicBezTo>
                    <a:pt x="283" y="67"/>
                    <a:pt x="284" y="65"/>
                    <a:pt x="285" y="64"/>
                  </a:cubicBezTo>
                  <a:cubicBezTo>
                    <a:pt x="286" y="62"/>
                    <a:pt x="286" y="62"/>
                    <a:pt x="286" y="62"/>
                  </a:cubicBezTo>
                  <a:lnTo>
                    <a:pt x="283" y="59"/>
                  </a:lnTo>
                  <a:close/>
                </a:path>
              </a:pathLst>
            </a:custGeom>
            <a:solidFill>
              <a:schemeClr val="accent1"/>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6" name="Freeform 53"/>
            <p:cNvSpPr>
              <a:spLocks noEditPoints="1"/>
            </p:cNvSpPr>
            <p:nvPr/>
          </p:nvSpPr>
          <p:spPr bwMode="auto">
            <a:xfrm>
              <a:off x="15274470" y="6446519"/>
              <a:ext cx="1547019" cy="2292148"/>
            </a:xfrm>
            <a:custGeom>
              <a:avLst/>
              <a:gdLst>
                <a:gd name="T0" fmla="*/ 281 w 284"/>
                <a:gd name="T1" fmla="*/ 36 h 462"/>
                <a:gd name="T2" fmla="*/ 140 w 284"/>
                <a:gd name="T3" fmla="*/ 1 h 462"/>
                <a:gd name="T4" fmla="*/ 137 w 284"/>
                <a:gd name="T5" fmla="*/ 0 h 462"/>
                <a:gd name="T6" fmla="*/ 128 w 284"/>
                <a:gd name="T7" fmla="*/ 27 h 462"/>
                <a:gd name="T8" fmla="*/ 136 w 284"/>
                <a:gd name="T9" fmla="*/ 21 h 462"/>
                <a:gd name="T10" fmla="*/ 140 w 284"/>
                <a:gd name="T11" fmla="*/ 19 h 462"/>
                <a:gd name="T12" fmla="*/ 141 w 284"/>
                <a:gd name="T13" fmla="*/ 19 h 462"/>
                <a:gd name="T14" fmla="*/ 145 w 284"/>
                <a:gd name="T15" fmla="*/ 24 h 462"/>
                <a:gd name="T16" fmla="*/ 152 w 284"/>
                <a:gd name="T17" fmla="*/ 31 h 462"/>
                <a:gd name="T18" fmla="*/ 158 w 284"/>
                <a:gd name="T19" fmla="*/ 32 h 462"/>
                <a:gd name="T20" fmla="*/ 166 w 284"/>
                <a:gd name="T21" fmla="*/ 34 h 462"/>
                <a:gd name="T22" fmla="*/ 165 w 284"/>
                <a:gd name="T23" fmla="*/ 34 h 462"/>
                <a:gd name="T24" fmla="*/ 158 w 284"/>
                <a:gd name="T25" fmla="*/ 36 h 462"/>
                <a:gd name="T26" fmla="*/ 155 w 284"/>
                <a:gd name="T27" fmla="*/ 36 h 462"/>
                <a:gd name="T28" fmla="*/ 145 w 284"/>
                <a:gd name="T29" fmla="*/ 34 h 462"/>
                <a:gd name="T30" fmla="*/ 130 w 284"/>
                <a:gd name="T31" fmla="*/ 31 h 462"/>
                <a:gd name="T32" fmla="*/ 129 w 284"/>
                <a:gd name="T33" fmla="*/ 31 h 462"/>
                <a:gd name="T34" fmla="*/ 127 w 284"/>
                <a:gd name="T35" fmla="*/ 31 h 462"/>
                <a:gd name="T36" fmla="*/ 0 w 284"/>
                <a:gd name="T37" fmla="*/ 405 h 462"/>
                <a:gd name="T38" fmla="*/ 3 w 284"/>
                <a:gd name="T39" fmla="*/ 406 h 462"/>
                <a:gd name="T40" fmla="*/ 127 w 284"/>
                <a:gd name="T41" fmla="*/ 442 h 462"/>
                <a:gd name="T42" fmla="*/ 177 w 284"/>
                <a:gd name="T43" fmla="*/ 454 h 462"/>
                <a:gd name="T44" fmla="*/ 184 w 284"/>
                <a:gd name="T45" fmla="*/ 455 h 462"/>
                <a:gd name="T46" fmla="*/ 217 w 284"/>
                <a:gd name="T47" fmla="*/ 461 h 462"/>
                <a:gd name="T48" fmla="*/ 220 w 284"/>
                <a:gd name="T49" fmla="*/ 462 h 462"/>
                <a:gd name="T50" fmla="*/ 221 w 284"/>
                <a:gd name="T51" fmla="*/ 459 h 462"/>
                <a:gd name="T52" fmla="*/ 267 w 284"/>
                <a:gd name="T53" fmla="*/ 144 h 462"/>
                <a:gd name="T54" fmla="*/ 261 w 284"/>
                <a:gd name="T55" fmla="*/ 143 h 462"/>
                <a:gd name="T56" fmla="*/ 261 w 284"/>
                <a:gd name="T57" fmla="*/ 145 h 462"/>
                <a:gd name="T58" fmla="*/ 257 w 284"/>
                <a:gd name="T59" fmla="*/ 150 h 462"/>
                <a:gd name="T60" fmla="*/ 255 w 284"/>
                <a:gd name="T61" fmla="*/ 151 h 462"/>
                <a:gd name="T62" fmla="*/ 253 w 284"/>
                <a:gd name="T63" fmla="*/ 154 h 462"/>
                <a:gd name="T64" fmla="*/ 253 w 284"/>
                <a:gd name="T65" fmla="*/ 148 h 462"/>
                <a:gd name="T66" fmla="*/ 252 w 284"/>
                <a:gd name="T67" fmla="*/ 145 h 462"/>
                <a:gd name="T68" fmla="*/ 252 w 284"/>
                <a:gd name="T69" fmla="*/ 144 h 462"/>
                <a:gd name="T70" fmla="*/ 251 w 284"/>
                <a:gd name="T71" fmla="*/ 143 h 462"/>
                <a:gd name="T72" fmla="*/ 251 w 284"/>
                <a:gd name="T73" fmla="*/ 142 h 462"/>
                <a:gd name="T74" fmla="*/ 251 w 284"/>
                <a:gd name="T75" fmla="*/ 140 h 462"/>
                <a:gd name="T76" fmla="*/ 250 w 284"/>
                <a:gd name="T77" fmla="*/ 136 h 462"/>
                <a:gd name="T78" fmla="*/ 249 w 284"/>
                <a:gd name="T79" fmla="*/ 135 h 462"/>
                <a:gd name="T80" fmla="*/ 257 w 284"/>
                <a:gd name="T81" fmla="*/ 125 h 462"/>
                <a:gd name="T82" fmla="*/ 258 w 284"/>
                <a:gd name="T83" fmla="*/ 123 h 462"/>
                <a:gd name="T84" fmla="*/ 260 w 284"/>
                <a:gd name="T85" fmla="*/ 121 h 462"/>
                <a:gd name="T86" fmla="*/ 269 w 284"/>
                <a:gd name="T87" fmla="*/ 114 h 462"/>
                <a:gd name="T88" fmla="*/ 272 w 284"/>
                <a:gd name="T89" fmla="*/ 113 h 462"/>
                <a:gd name="T90" fmla="*/ 272 w 284"/>
                <a:gd name="T91" fmla="*/ 111 h 462"/>
                <a:gd name="T92" fmla="*/ 284 w 284"/>
                <a:gd name="T93" fmla="*/ 39 h 462"/>
                <a:gd name="T94" fmla="*/ 284 w 284"/>
                <a:gd name="T95" fmla="*/ 36 h 462"/>
                <a:gd name="T96" fmla="*/ 281 w 284"/>
                <a:gd name="T97" fmla="*/ 36 h 462"/>
                <a:gd name="T98" fmla="*/ 233 w 284"/>
                <a:gd name="T99" fmla="*/ 166 h 462"/>
                <a:gd name="T100" fmla="*/ 237 w 284"/>
                <a:gd name="T101" fmla="*/ 160 h 462"/>
                <a:gd name="T102" fmla="*/ 239 w 284"/>
                <a:gd name="T103" fmla="*/ 164 h 462"/>
                <a:gd name="T104" fmla="*/ 238 w 284"/>
                <a:gd name="T105" fmla="*/ 165 h 462"/>
                <a:gd name="T106" fmla="*/ 233 w 284"/>
                <a:gd name="T107" fmla="*/ 167 h 462"/>
                <a:gd name="T108" fmla="*/ 233 w 284"/>
                <a:gd name="T109" fmla="*/ 167 h 462"/>
                <a:gd name="T110" fmla="*/ 233 w 284"/>
                <a:gd name="T111" fmla="*/ 16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4" h="462">
                  <a:moveTo>
                    <a:pt x="281" y="36"/>
                  </a:moveTo>
                  <a:cubicBezTo>
                    <a:pt x="267" y="34"/>
                    <a:pt x="214" y="25"/>
                    <a:pt x="140" y="1"/>
                  </a:cubicBezTo>
                  <a:cubicBezTo>
                    <a:pt x="137" y="0"/>
                    <a:pt x="137" y="0"/>
                    <a:pt x="137" y="0"/>
                  </a:cubicBezTo>
                  <a:cubicBezTo>
                    <a:pt x="128" y="27"/>
                    <a:pt x="128" y="27"/>
                    <a:pt x="128" y="27"/>
                  </a:cubicBezTo>
                  <a:cubicBezTo>
                    <a:pt x="136" y="21"/>
                    <a:pt x="136" y="21"/>
                    <a:pt x="136" y="21"/>
                  </a:cubicBezTo>
                  <a:cubicBezTo>
                    <a:pt x="137" y="20"/>
                    <a:pt x="139" y="19"/>
                    <a:pt x="140" y="19"/>
                  </a:cubicBezTo>
                  <a:cubicBezTo>
                    <a:pt x="140" y="19"/>
                    <a:pt x="141" y="19"/>
                    <a:pt x="141" y="19"/>
                  </a:cubicBezTo>
                  <a:cubicBezTo>
                    <a:pt x="143" y="20"/>
                    <a:pt x="144" y="22"/>
                    <a:pt x="145" y="24"/>
                  </a:cubicBezTo>
                  <a:cubicBezTo>
                    <a:pt x="147" y="26"/>
                    <a:pt x="149" y="29"/>
                    <a:pt x="152" y="31"/>
                  </a:cubicBezTo>
                  <a:cubicBezTo>
                    <a:pt x="154" y="32"/>
                    <a:pt x="156" y="32"/>
                    <a:pt x="158" y="32"/>
                  </a:cubicBezTo>
                  <a:cubicBezTo>
                    <a:pt x="163" y="32"/>
                    <a:pt x="165" y="33"/>
                    <a:pt x="166" y="34"/>
                  </a:cubicBezTo>
                  <a:cubicBezTo>
                    <a:pt x="166" y="34"/>
                    <a:pt x="166" y="34"/>
                    <a:pt x="165" y="34"/>
                  </a:cubicBezTo>
                  <a:cubicBezTo>
                    <a:pt x="165" y="35"/>
                    <a:pt x="162" y="36"/>
                    <a:pt x="158" y="36"/>
                  </a:cubicBezTo>
                  <a:cubicBezTo>
                    <a:pt x="156" y="36"/>
                    <a:pt x="155" y="36"/>
                    <a:pt x="155" y="36"/>
                  </a:cubicBezTo>
                  <a:cubicBezTo>
                    <a:pt x="152" y="36"/>
                    <a:pt x="148" y="35"/>
                    <a:pt x="145" y="34"/>
                  </a:cubicBezTo>
                  <a:cubicBezTo>
                    <a:pt x="140" y="32"/>
                    <a:pt x="135" y="31"/>
                    <a:pt x="130" y="31"/>
                  </a:cubicBezTo>
                  <a:cubicBezTo>
                    <a:pt x="129" y="31"/>
                    <a:pt x="129" y="31"/>
                    <a:pt x="129" y="31"/>
                  </a:cubicBezTo>
                  <a:cubicBezTo>
                    <a:pt x="127" y="31"/>
                    <a:pt x="127" y="31"/>
                    <a:pt x="127" y="31"/>
                  </a:cubicBezTo>
                  <a:cubicBezTo>
                    <a:pt x="0" y="405"/>
                    <a:pt x="0" y="405"/>
                    <a:pt x="0" y="405"/>
                  </a:cubicBezTo>
                  <a:cubicBezTo>
                    <a:pt x="3" y="406"/>
                    <a:pt x="3" y="406"/>
                    <a:pt x="3" y="406"/>
                  </a:cubicBezTo>
                  <a:cubicBezTo>
                    <a:pt x="42" y="418"/>
                    <a:pt x="83" y="430"/>
                    <a:pt x="127" y="442"/>
                  </a:cubicBezTo>
                  <a:cubicBezTo>
                    <a:pt x="143" y="447"/>
                    <a:pt x="160" y="450"/>
                    <a:pt x="177" y="454"/>
                  </a:cubicBezTo>
                  <a:cubicBezTo>
                    <a:pt x="184" y="455"/>
                    <a:pt x="184" y="455"/>
                    <a:pt x="184" y="455"/>
                  </a:cubicBezTo>
                  <a:cubicBezTo>
                    <a:pt x="194" y="457"/>
                    <a:pt x="205" y="459"/>
                    <a:pt x="217" y="461"/>
                  </a:cubicBezTo>
                  <a:cubicBezTo>
                    <a:pt x="220" y="462"/>
                    <a:pt x="220" y="462"/>
                    <a:pt x="220" y="462"/>
                  </a:cubicBezTo>
                  <a:cubicBezTo>
                    <a:pt x="221" y="459"/>
                    <a:pt x="221" y="459"/>
                    <a:pt x="221" y="459"/>
                  </a:cubicBezTo>
                  <a:cubicBezTo>
                    <a:pt x="226" y="419"/>
                    <a:pt x="247" y="277"/>
                    <a:pt x="267" y="144"/>
                  </a:cubicBezTo>
                  <a:cubicBezTo>
                    <a:pt x="261" y="143"/>
                    <a:pt x="261" y="143"/>
                    <a:pt x="261" y="143"/>
                  </a:cubicBezTo>
                  <a:cubicBezTo>
                    <a:pt x="261" y="143"/>
                    <a:pt x="261" y="144"/>
                    <a:pt x="261" y="145"/>
                  </a:cubicBezTo>
                  <a:cubicBezTo>
                    <a:pt x="260" y="147"/>
                    <a:pt x="258" y="148"/>
                    <a:pt x="257" y="150"/>
                  </a:cubicBezTo>
                  <a:cubicBezTo>
                    <a:pt x="256" y="150"/>
                    <a:pt x="256" y="151"/>
                    <a:pt x="255" y="151"/>
                  </a:cubicBezTo>
                  <a:cubicBezTo>
                    <a:pt x="254" y="152"/>
                    <a:pt x="253" y="153"/>
                    <a:pt x="253" y="154"/>
                  </a:cubicBezTo>
                  <a:cubicBezTo>
                    <a:pt x="253" y="152"/>
                    <a:pt x="253" y="150"/>
                    <a:pt x="253" y="148"/>
                  </a:cubicBezTo>
                  <a:cubicBezTo>
                    <a:pt x="253" y="147"/>
                    <a:pt x="252" y="146"/>
                    <a:pt x="252" y="145"/>
                  </a:cubicBezTo>
                  <a:cubicBezTo>
                    <a:pt x="252" y="144"/>
                    <a:pt x="252" y="144"/>
                    <a:pt x="252" y="144"/>
                  </a:cubicBezTo>
                  <a:cubicBezTo>
                    <a:pt x="251" y="143"/>
                    <a:pt x="251" y="143"/>
                    <a:pt x="251" y="143"/>
                  </a:cubicBezTo>
                  <a:cubicBezTo>
                    <a:pt x="251" y="142"/>
                    <a:pt x="251" y="142"/>
                    <a:pt x="251" y="142"/>
                  </a:cubicBezTo>
                  <a:cubicBezTo>
                    <a:pt x="251" y="141"/>
                    <a:pt x="251" y="141"/>
                    <a:pt x="251" y="140"/>
                  </a:cubicBezTo>
                  <a:cubicBezTo>
                    <a:pt x="251" y="138"/>
                    <a:pt x="250" y="137"/>
                    <a:pt x="250" y="136"/>
                  </a:cubicBezTo>
                  <a:cubicBezTo>
                    <a:pt x="250" y="136"/>
                    <a:pt x="250" y="135"/>
                    <a:pt x="249" y="135"/>
                  </a:cubicBezTo>
                  <a:cubicBezTo>
                    <a:pt x="248" y="132"/>
                    <a:pt x="254" y="127"/>
                    <a:pt x="257" y="125"/>
                  </a:cubicBezTo>
                  <a:cubicBezTo>
                    <a:pt x="258" y="123"/>
                    <a:pt x="258" y="123"/>
                    <a:pt x="258" y="123"/>
                  </a:cubicBezTo>
                  <a:cubicBezTo>
                    <a:pt x="258" y="123"/>
                    <a:pt x="259" y="122"/>
                    <a:pt x="260" y="121"/>
                  </a:cubicBezTo>
                  <a:cubicBezTo>
                    <a:pt x="262" y="119"/>
                    <a:pt x="267" y="114"/>
                    <a:pt x="269" y="114"/>
                  </a:cubicBezTo>
                  <a:cubicBezTo>
                    <a:pt x="272" y="113"/>
                    <a:pt x="272" y="113"/>
                    <a:pt x="272" y="113"/>
                  </a:cubicBezTo>
                  <a:cubicBezTo>
                    <a:pt x="272" y="111"/>
                    <a:pt x="272" y="111"/>
                    <a:pt x="272" y="111"/>
                  </a:cubicBezTo>
                  <a:cubicBezTo>
                    <a:pt x="276" y="86"/>
                    <a:pt x="280" y="62"/>
                    <a:pt x="284" y="39"/>
                  </a:cubicBezTo>
                  <a:cubicBezTo>
                    <a:pt x="284" y="36"/>
                    <a:pt x="284" y="36"/>
                    <a:pt x="284" y="36"/>
                  </a:cubicBezTo>
                  <a:lnTo>
                    <a:pt x="281" y="36"/>
                  </a:lnTo>
                  <a:close/>
                  <a:moveTo>
                    <a:pt x="233" y="166"/>
                  </a:moveTo>
                  <a:cubicBezTo>
                    <a:pt x="233" y="164"/>
                    <a:pt x="235" y="161"/>
                    <a:pt x="237" y="160"/>
                  </a:cubicBezTo>
                  <a:cubicBezTo>
                    <a:pt x="237" y="161"/>
                    <a:pt x="237" y="163"/>
                    <a:pt x="239" y="164"/>
                  </a:cubicBezTo>
                  <a:cubicBezTo>
                    <a:pt x="238" y="164"/>
                    <a:pt x="238" y="165"/>
                    <a:pt x="238" y="165"/>
                  </a:cubicBezTo>
                  <a:cubicBezTo>
                    <a:pt x="236" y="166"/>
                    <a:pt x="235" y="167"/>
                    <a:pt x="233" y="167"/>
                  </a:cubicBezTo>
                  <a:cubicBezTo>
                    <a:pt x="233" y="167"/>
                    <a:pt x="233" y="167"/>
                    <a:pt x="233" y="167"/>
                  </a:cubicBezTo>
                  <a:cubicBezTo>
                    <a:pt x="233" y="167"/>
                    <a:pt x="233" y="167"/>
                    <a:pt x="233" y="166"/>
                  </a:cubicBezTo>
                  <a:close/>
                </a:path>
              </a:pathLst>
            </a:custGeom>
            <a:solidFill>
              <a:schemeClr val="accent4"/>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7" name="Freeform 54"/>
            <p:cNvSpPr>
              <a:spLocks noEditPoints="1"/>
            </p:cNvSpPr>
            <p:nvPr/>
          </p:nvSpPr>
          <p:spPr bwMode="auto">
            <a:xfrm>
              <a:off x="13152961" y="4988728"/>
              <a:ext cx="1891713" cy="3292629"/>
            </a:xfrm>
            <a:custGeom>
              <a:avLst/>
              <a:gdLst>
                <a:gd name="T0" fmla="*/ 281 w 347"/>
                <a:gd name="T1" fmla="*/ 180 h 664"/>
                <a:gd name="T2" fmla="*/ 48 w 347"/>
                <a:gd name="T3" fmla="*/ 37 h 664"/>
                <a:gd name="T4" fmla="*/ 56 w 347"/>
                <a:gd name="T5" fmla="*/ 60 h 664"/>
                <a:gd name="T6" fmla="*/ 94 w 347"/>
                <a:gd name="T7" fmla="*/ 61 h 664"/>
                <a:gd name="T8" fmla="*/ 90 w 347"/>
                <a:gd name="T9" fmla="*/ 86 h 664"/>
                <a:gd name="T10" fmla="*/ 83 w 347"/>
                <a:gd name="T11" fmla="*/ 161 h 664"/>
                <a:gd name="T12" fmla="*/ 76 w 347"/>
                <a:gd name="T13" fmla="*/ 193 h 664"/>
                <a:gd name="T14" fmla="*/ 79 w 347"/>
                <a:gd name="T15" fmla="*/ 207 h 664"/>
                <a:gd name="T16" fmla="*/ 91 w 347"/>
                <a:gd name="T17" fmla="*/ 235 h 664"/>
                <a:gd name="T18" fmla="*/ 77 w 347"/>
                <a:gd name="T19" fmla="*/ 268 h 664"/>
                <a:gd name="T20" fmla="*/ 63 w 347"/>
                <a:gd name="T21" fmla="*/ 276 h 664"/>
                <a:gd name="T22" fmla="*/ 56 w 347"/>
                <a:gd name="T23" fmla="*/ 282 h 664"/>
                <a:gd name="T24" fmla="*/ 40 w 347"/>
                <a:gd name="T25" fmla="*/ 293 h 664"/>
                <a:gd name="T26" fmla="*/ 31 w 347"/>
                <a:gd name="T27" fmla="*/ 295 h 664"/>
                <a:gd name="T28" fmla="*/ 36 w 347"/>
                <a:gd name="T29" fmla="*/ 311 h 664"/>
                <a:gd name="T30" fmla="*/ 28 w 347"/>
                <a:gd name="T31" fmla="*/ 327 h 664"/>
                <a:gd name="T32" fmla="*/ 40 w 347"/>
                <a:gd name="T33" fmla="*/ 337 h 664"/>
                <a:gd name="T34" fmla="*/ 60 w 347"/>
                <a:gd name="T35" fmla="*/ 330 h 664"/>
                <a:gd name="T36" fmla="*/ 52 w 347"/>
                <a:gd name="T37" fmla="*/ 338 h 664"/>
                <a:gd name="T38" fmla="*/ 31 w 347"/>
                <a:gd name="T39" fmla="*/ 352 h 664"/>
                <a:gd name="T40" fmla="*/ 39 w 347"/>
                <a:gd name="T41" fmla="*/ 365 h 664"/>
                <a:gd name="T42" fmla="*/ 46 w 347"/>
                <a:gd name="T43" fmla="*/ 369 h 664"/>
                <a:gd name="T44" fmla="*/ 45 w 347"/>
                <a:gd name="T45" fmla="*/ 382 h 664"/>
                <a:gd name="T46" fmla="*/ 41 w 347"/>
                <a:gd name="T47" fmla="*/ 390 h 664"/>
                <a:gd name="T48" fmla="*/ 26 w 347"/>
                <a:gd name="T49" fmla="*/ 405 h 664"/>
                <a:gd name="T50" fmla="*/ 34 w 347"/>
                <a:gd name="T51" fmla="*/ 418 h 664"/>
                <a:gd name="T52" fmla="*/ 26 w 347"/>
                <a:gd name="T53" fmla="*/ 433 h 664"/>
                <a:gd name="T54" fmla="*/ 38 w 347"/>
                <a:gd name="T55" fmla="*/ 450 h 664"/>
                <a:gd name="T56" fmla="*/ 33 w 347"/>
                <a:gd name="T57" fmla="*/ 454 h 664"/>
                <a:gd name="T58" fmla="*/ 9 w 347"/>
                <a:gd name="T59" fmla="*/ 427 h 664"/>
                <a:gd name="T60" fmla="*/ 6 w 347"/>
                <a:gd name="T61" fmla="*/ 448 h 664"/>
                <a:gd name="T62" fmla="*/ 8 w 347"/>
                <a:gd name="T63" fmla="*/ 465 h 664"/>
                <a:gd name="T64" fmla="*/ 10 w 347"/>
                <a:gd name="T65" fmla="*/ 479 h 664"/>
                <a:gd name="T66" fmla="*/ 14 w 347"/>
                <a:gd name="T67" fmla="*/ 494 h 664"/>
                <a:gd name="T68" fmla="*/ 26 w 347"/>
                <a:gd name="T69" fmla="*/ 516 h 664"/>
                <a:gd name="T70" fmla="*/ 30 w 347"/>
                <a:gd name="T71" fmla="*/ 536 h 664"/>
                <a:gd name="T72" fmla="*/ 33 w 347"/>
                <a:gd name="T73" fmla="*/ 539 h 664"/>
                <a:gd name="T74" fmla="*/ 46 w 347"/>
                <a:gd name="T75" fmla="*/ 575 h 664"/>
                <a:gd name="T76" fmla="*/ 70 w 347"/>
                <a:gd name="T77" fmla="*/ 560 h 664"/>
                <a:gd name="T78" fmla="*/ 59 w 347"/>
                <a:gd name="T79" fmla="*/ 486 h 664"/>
                <a:gd name="T80" fmla="*/ 64 w 347"/>
                <a:gd name="T81" fmla="*/ 487 h 664"/>
                <a:gd name="T82" fmla="*/ 59 w 347"/>
                <a:gd name="T83" fmla="*/ 502 h 664"/>
                <a:gd name="T84" fmla="*/ 62 w 347"/>
                <a:gd name="T85" fmla="*/ 512 h 664"/>
                <a:gd name="T86" fmla="*/ 70 w 347"/>
                <a:gd name="T87" fmla="*/ 534 h 664"/>
                <a:gd name="T88" fmla="*/ 83 w 347"/>
                <a:gd name="T89" fmla="*/ 545 h 664"/>
                <a:gd name="T90" fmla="*/ 284 w 347"/>
                <a:gd name="T91" fmla="*/ 662 h 664"/>
                <a:gd name="T92" fmla="*/ 295 w 347"/>
                <a:gd name="T93" fmla="*/ 599 h 664"/>
                <a:gd name="T94" fmla="*/ 268 w 347"/>
                <a:gd name="T95" fmla="*/ 530 h 664"/>
                <a:gd name="T96" fmla="*/ 252 w 347"/>
                <a:gd name="T97" fmla="*/ 484 h 664"/>
                <a:gd name="T98" fmla="*/ 254 w 347"/>
                <a:gd name="T99" fmla="*/ 402 h 664"/>
                <a:gd name="T100" fmla="*/ 346 w 347"/>
                <a:gd name="T101" fmla="*/ 220 h 664"/>
                <a:gd name="T102" fmla="*/ 70 w 347"/>
                <a:gd name="T103" fmla="*/ 500 h 664"/>
                <a:gd name="T104" fmla="*/ 47 w 347"/>
                <a:gd name="T105" fmla="*/ 465 h 664"/>
                <a:gd name="T106" fmla="*/ 45 w 347"/>
                <a:gd name="T107" fmla="*/ 46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 h="664">
                  <a:moveTo>
                    <a:pt x="345" y="216"/>
                  </a:moveTo>
                  <a:cubicBezTo>
                    <a:pt x="324" y="205"/>
                    <a:pt x="303" y="193"/>
                    <a:pt x="282" y="181"/>
                  </a:cubicBezTo>
                  <a:cubicBezTo>
                    <a:pt x="282" y="181"/>
                    <a:pt x="282" y="181"/>
                    <a:pt x="282" y="181"/>
                  </a:cubicBezTo>
                  <a:cubicBezTo>
                    <a:pt x="282" y="181"/>
                    <a:pt x="282" y="181"/>
                    <a:pt x="282" y="181"/>
                  </a:cubicBezTo>
                  <a:cubicBezTo>
                    <a:pt x="281" y="180"/>
                    <a:pt x="281" y="180"/>
                    <a:pt x="281" y="180"/>
                  </a:cubicBezTo>
                  <a:cubicBezTo>
                    <a:pt x="281" y="180"/>
                    <a:pt x="281" y="180"/>
                    <a:pt x="281" y="180"/>
                  </a:cubicBezTo>
                  <a:cubicBezTo>
                    <a:pt x="160" y="107"/>
                    <a:pt x="75" y="27"/>
                    <a:pt x="52" y="4"/>
                  </a:cubicBezTo>
                  <a:cubicBezTo>
                    <a:pt x="48" y="0"/>
                    <a:pt x="48" y="0"/>
                    <a:pt x="48" y="0"/>
                  </a:cubicBezTo>
                  <a:cubicBezTo>
                    <a:pt x="47" y="6"/>
                    <a:pt x="47" y="6"/>
                    <a:pt x="47" y="6"/>
                  </a:cubicBezTo>
                  <a:cubicBezTo>
                    <a:pt x="46" y="11"/>
                    <a:pt x="47" y="17"/>
                    <a:pt x="47" y="23"/>
                  </a:cubicBezTo>
                  <a:cubicBezTo>
                    <a:pt x="48" y="26"/>
                    <a:pt x="48" y="30"/>
                    <a:pt x="48" y="32"/>
                  </a:cubicBezTo>
                  <a:cubicBezTo>
                    <a:pt x="48" y="34"/>
                    <a:pt x="48" y="35"/>
                    <a:pt x="48" y="37"/>
                  </a:cubicBezTo>
                  <a:cubicBezTo>
                    <a:pt x="48" y="40"/>
                    <a:pt x="48" y="43"/>
                    <a:pt x="48" y="45"/>
                  </a:cubicBezTo>
                  <a:cubicBezTo>
                    <a:pt x="48" y="46"/>
                    <a:pt x="47" y="47"/>
                    <a:pt x="47" y="48"/>
                  </a:cubicBezTo>
                  <a:cubicBezTo>
                    <a:pt x="46" y="51"/>
                    <a:pt x="43" y="57"/>
                    <a:pt x="48" y="60"/>
                  </a:cubicBezTo>
                  <a:cubicBezTo>
                    <a:pt x="49" y="61"/>
                    <a:pt x="50" y="61"/>
                    <a:pt x="51" y="61"/>
                  </a:cubicBezTo>
                  <a:cubicBezTo>
                    <a:pt x="52" y="61"/>
                    <a:pt x="54" y="61"/>
                    <a:pt x="55" y="61"/>
                  </a:cubicBezTo>
                  <a:cubicBezTo>
                    <a:pt x="55" y="60"/>
                    <a:pt x="56" y="60"/>
                    <a:pt x="56" y="60"/>
                  </a:cubicBezTo>
                  <a:cubicBezTo>
                    <a:pt x="58" y="60"/>
                    <a:pt x="60" y="61"/>
                    <a:pt x="62" y="62"/>
                  </a:cubicBezTo>
                  <a:cubicBezTo>
                    <a:pt x="64" y="62"/>
                    <a:pt x="66" y="63"/>
                    <a:pt x="67" y="63"/>
                  </a:cubicBezTo>
                  <a:cubicBezTo>
                    <a:pt x="70" y="63"/>
                    <a:pt x="72" y="61"/>
                    <a:pt x="75" y="59"/>
                  </a:cubicBezTo>
                  <a:cubicBezTo>
                    <a:pt x="76" y="58"/>
                    <a:pt x="76" y="58"/>
                    <a:pt x="76" y="58"/>
                  </a:cubicBezTo>
                  <a:cubicBezTo>
                    <a:pt x="78" y="57"/>
                    <a:pt x="81" y="56"/>
                    <a:pt x="85" y="56"/>
                  </a:cubicBezTo>
                  <a:cubicBezTo>
                    <a:pt x="87" y="56"/>
                    <a:pt x="93" y="56"/>
                    <a:pt x="94" y="61"/>
                  </a:cubicBezTo>
                  <a:cubicBezTo>
                    <a:pt x="95" y="64"/>
                    <a:pt x="93" y="68"/>
                    <a:pt x="91" y="72"/>
                  </a:cubicBezTo>
                  <a:cubicBezTo>
                    <a:pt x="91" y="72"/>
                    <a:pt x="91" y="73"/>
                    <a:pt x="91" y="73"/>
                  </a:cubicBezTo>
                  <a:cubicBezTo>
                    <a:pt x="90" y="74"/>
                    <a:pt x="89" y="75"/>
                    <a:pt x="89" y="77"/>
                  </a:cubicBezTo>
                  <a:cubicBezTo>
                    <a:pt x="89" y="79"/>
                    <a:pt x="89" y="80"/>
                    <a:pt x="89" y="82"/>
                  </a:cubicBezTo>
                  <a:cubicBezTo>
                    <a:pt x="89" y="82"/>
                    <a:pt x="89" y="83"/>
                    <a:pt x="89" y="83"/>
                  </a:cubicBezTo>
                  <a:cubicBezTo>
                    <a:pt x="90" y="86"/>
                    <a:pt x="90" y="86"/>
                    <a:pt x="90" y="86"/>
                  </a:cubicBezTo>
                  <a:cubicBezTo>
                    <a:pt x="90" y="87"/>
                    <a:pt x="90" y="89"/>
                    <a:pt x="90" y="90"/>
                  </a:cubicBezTo>
                  <a:cubicBezTo>
                    <a:pt x="90" y="92"/>
                    <a:pt x="90" y="94"/>
                    <a:pt x="90" y="97"/>
                  </a:cubicBezTo>
                  <a:cubicBezTo>
                    <a:pt x="89" y="100"/>
                    <a:pt x="89" y="103"/>
                    <a:pt x="89" y="106"/>
                  </a:cubicBezTo>
                  <a:cubicBezTo>
                    <a:pt x="90" y="111"/>
                    <a:pt x="90" y="117"/>
                    <a:pt x="90" y="122"/>
                  </a:cubicBezTo>
                  <a:cubicBezTo>
                    <a:pt x="90" y="131"/>
                    <a:pt x="88" y="142"/>
                    <a:pt x="85" y="152"/>
                  </a:cubicBezTo>
                  <a:cubicBezTo>
                    <a:pt x="84" y="155"/>
                    <a:pt x="83" y="158"/>
                    <a:pt x="83" y="161"/>
                  </a:cubicBezTo>
                  <a:cubicBezTo>
                    <a:pt x="82" y="164"/>
                    <a:pt x="81" y="167"/>
                    <a:pt x="81" y="170"/>
                  </a:cubicBezTo>
                  <a:cubicBezTo>
                    <a:pt x="80" y="171"/>
                    <a:pt x="80" y="172"/>
                    <a:pt x="80" y="173"/>
                  </a:cubicBezTo>
                  <a:cubicBezTo>
                    <a:pt x="80" y="174"/>
                    <a:pt x="79" y="176"/>
                    <a:pt x="79" y="178"/>
                  </a:cubicBezTo>
                  <a:cubicBezTo>
                    <a:pt x="78" y="179"/>
                    <a:pt x="78" y="179"/>
                    <a:pt x="78" y="179"/>
                  </a:cubicBezTo>
                  <a:cubicBezTo>
                    <a:pt x="78" y="180"/>
                    <a:pt x="77" y="182"/>
                    <a:pt x="77" y="184"/>
                  </a:cubicBezTo>
                  <a:cubicBezTo>
                    <a:pt x="76" y="187"/>
                    <a:pt x="76" y="189"/>
                    <a:pt x="76" y="193"/>
                  </a:cubicBezTo>
                  <a:cubicBezTo>
                    <a:pt x="76" y="194"/>
                    <a:pt x="76" y="195"/>
                    <a:pt x="76" y="196"/>
                  </a:cubicBezTo>
                  <a:cubicBezTo>
                    <a:pt x="76" y="196"/>
                    <a:pt x="76" y="197"/>
                    <a:pt x="76" y="197"/>
                  </a:cubicBezTo>
                  <a:cubicBezTo>
                    <a:pt x="76" y="198"/>
                    <a:pt x="76" y="198"/>
                    <a:pt x="76" y="199"/>
                  </a:cubicBezTo>
                  <a:cubicBezTo>
                    <a:pt x="76" y="200"/>
                    <a:pt x="76" y="201"/>
                    <a:pt x="77" y="202"/>
                  </a:cubicBezTo>
                  <a:cubicBezTo>
                    <a:pt x="77" y="204"/>
                    <a:pt x="77" y="205"/>
                    <a:pt x="78" y="205"/>
                  </a:cubicBezTo>
                  <a:cubicBezTo>
                    <a:pt x="78" y="206"/>
                    <a:pt x="78" y="206"/>
                    <a:pt x="79" y="207"/>
                  </a:cubicBezTo>
                  <a:cubicBezTo>
                    <a:pt x="80" y="211"/>
                    <a:pt x="83" y="215"/>
                    <a:pt x="85" y="218"/>
                  </a:cubicBezTo>
                  <a:cubicBezTo>
                    <a:pt x="86" y="219"/>
                    <a:pt x="87" y="221"/>
                    <a:pt x="87" y="222"/>
                  </a:cubicBezTo>
                  <a:cubicBezTo>
                    <a:pt x="87" y="223"/>
                    <a:pt x="87" y="223"/>
                    <a:pt x="87" y="224"/>
                  </a:cubicBezTo>
                  <a:cubicBezTo>
                    <a:pt x="87" y="226"/>
                    <a:pt x="87" y="227"/>
                    <a:pt x="88" y="229"/>
                  </a:cubicBezTo>
                  <a:cubicBezTo>
                    <a:pt x="89" y="230"/>
                    <a:pt x="89" y="230"/>
                    <a:pt x="89" y="231"/>
                  </a:cubicBezTo>
                  <a:cubicBezTo>
                    <a:pt x="90" y="232"/>
                    <a:pt x="91" y="234"/>
                    <a:pt x="91" y="235"/>
                  </a:cubicBezTo>
                  <a:cubicBezTo>
                    <a:pt x="92" y="240"/>
                    <a:pt x="92" y="247"/>
                    <a:pt x="88" y="249"/>
                  </a:cubicBezTo>
                  <a:cubicBezTo>
                    <a:pt x="88" y="250"/>
                    <a:pt x="87" y="250"/>
                    <a:pt x="87" y="250"/>
                  </a:cubicBezTo>
                  <a:cubicBezTo>
                    <a:pt x="84" y="252"/>
                    <a:pt x="81" y="254"/>
                    <a:pt x="81" y="259"/>
                  </a:cubicBezTo>
                  <a:cubicBezTo>
                    <a:pt x="81" y="260"/>
                    <a:pt x="81" y="261"/>
                    <a:pt x="81" y="262"/>
                  </a:cubicBezTo>
                  <a:cubicBezTo>
                    <a:pt x="81" y="263"/>
                    <a:pt x="81" y="265"/>
                    <a:pt x="81" y="266"/>
                  </a:cubicBezTo>
                  <a:cubicBezTo>
                    <a:pt x="80" y="267"/>
                    <a:pt x="79" y="267"/>
                    <a:pt x="77" y="268"/>
                  </a:cubicBezTo>
                  <a:cubicBezTo>
                    <a:pt x="77" y="269"/>
                    <a:pt x="76" y="269"/>
                    <a:pt x="75" y="270"/>
                  </a:cubicBezTo>
                  <a:cubicBezTo>
                    <a:pt x="74" y="271"/>
                    <a:pt x="73" y="271"/>
                    <a:pt x="73" y="272"/>
                  </a:cubicBezTo>
                  <a:cubicBezTo>
                    <a:pt x="72" y="273"/>
                    <a:pt x="72" y="273"/>
                    <a:pt x="72" y="273"/>
                  </a:cubicBezTo>
                  <a:cubicBezTo>
                    <a:pt x="71" y="273"/>
                    <a:pt x="70" y="273"/>
                    <a:pt x="69" y="274"/>
                  </a:cubicBezTo>
                  <a:cubicBezTo>
                    <a:pt x="69" y="274"/>
                    <a:pt x="69" y="274"/>
                    <a:pt x="69" y="274"/>
                  </a:cubicBezTo>
                  <a:cubicBezTo>
                    <a:pt x="66" y="274"/>
                    <a:pt x="64" y="275"/>
                    <a:pt x="63" y="276"/>
                  </a:cubicBezTo>
                  <a:cubicBezTo>
                    <a:pt x="61" y="276"/>
                    <a:pt x="60" y="277"/>
                    <a:pt x="59" y="279"/>
                  </a:cubicBezTo>
                  <a:cubicBezTo>
                    <a:pt x="59" y="280"/>
                    <a:pt x="59" y="280"/>
                    <a:pt x="59" y="281"/>
                  </a:cubicBezTo>
                  <a:cubicBezTo>
                    <a:pt x="59" y="281"/>
                    <a:pt x="58" y="282"/>
                    <a:pt x="58" y="282"/>
                  </a:cubicBezTo>
                  <a:cubicBezTo>
                    <a:pt x="58" y="282"/>
                    <a:pt x="58" y="282"/>
                    <a:pt x="58" y="282"/>
                  </a:cubicBezTo>
                  <a:cubicBezTo>
                    <a:pt x="58" y="282"/>
                    <a:pt x="58" y="282"/>
                    <a:pt x="58" y="282"/>
                  </a:cubicBezTo>
                  <a:cubicBezTo>
                    <a:pt x="57" y="282"/>
                    <a:pt x="57" y="282"/>
                    <a:pt x="56" y="282"/>
                  </a:cubicBezTo>
                  <a:cubicBezTo>
                    <a:pt x="55" y="281"/>
                    <a:pt x="53" y="280"/>
                    <a:pt x="51" y="280"/>
                  </a:cubicBezTo>
                  <a:cubicBezTo>
                    <a:pt x="50" y="280"/>
                    <a:pt x="49" y="280"/>
                    <a:pt x="48" y="281"/>
                  </a:cubicBezTo>
                  <a:cubicBezTo>
                    <a:pt x="43" y="284"/>
                    <a:pt x="44" y="290"/>
                    <a:pt x="45" y="295"/>
                  </a:cubicBezTo>
                  <a:cubicBezTo>
                    <a:pt x="45" y="295"/>
                    <a:pt x="45" y="296"/>
                    <a:pt x="45" y="296"/>
                  </a:cubicBezTo>
                  <a:cubicBezTo>
                    <a:pt x="45" y="296"/>
                    <a:pt x="45" y="295"/>
                    <a:pt x="45" y="295"/>
                  </a:cubicBezTo>
                  <a:cubicBezTo>
                    <a:pt x="43" y="293"/>
                    <a:pt x="41" y="293"/>
                    <a:pt x="40" y="293"/>
                  </a:cubicBezTo>
                  <a:cubicBezTo>
                    <a:pt x="40" y="293"/>
                    <a:pt x="40" y="293"/>
                    <a:pt x="39" y="293"/>
                  </a:cubicBezTo>
                  <a:cubicBezTo>
                    <a:pt x="39" y="293"/>
                    <a:pt x="39" y="293"/>
                    <a:pt x="39" y="292"/>
                  </a:cubicBezTo>
                  <a:cubicBezTo>
                    <a:pt x="38" y="292"/>
                    <a:pt x="37" y="292"/>
                    <a:pt x="35" y="292"/>
                  </a:cubicBezTo>
                  <a:cubicBezTo>
                    <a:pt x="35" y="292"/>
                    <a:pt x="35" y="292"/>
                    <a:pt x="35" y="292"/>
                  </a:cubicBezTo>
                  <a:cubicBezTo>
                    <a:pt x="34" y="292"/>
                    <a:pt x="34" y="292"/>
                    <a:pt x="34" y="292"/>
                  </a:cubicBezTo>
                  <a:cubicBezTo>
                    <a:pt x="33" y="292"/>
                    <a:pt x="31" y="293"/>
                    <a:pt x="31" y="295"/>
                  </a:cubicBezTo>
                  <a:cubicBezTo>
                    <a:pt x="30" y="296"/>
                    <a:pt x="29" y="298"/>
                    <a:pt x="30" y="300"/>
                  </a:cubicBezTo>
                  <a:cubicBezTo>
                    <a:pt x="31" y="302"/>
                    <a:pt x="32" y="303"/>
                    <a:pt x="33" y="303"/>
                  </a:cubicBezTo>
                  <a:cubicBezTo>
                    <a:pt x="34" y="303"/>
                    <a:pt x="34" y="303"/>
                    <a:pt x="34" y="303"/>
                  </a:cubicBezTo>
                  <a:cubicBezTo>
                    <a:pt x="34" y="304"/>
                    <a:pt x="34" y="306"/>
                    <a:pt x="36" y="307"/>
                  </a:cubicBezTo>
                  <a:cubicBezTo>
                    <a:pt x="36" y="307"/>
                    <a:pt x="37" y="307"/>
                    <a:pt x="37" y="307"/>
                  </a:cubicBezTo>
                  <a:cubicBezTo>
                    <a:pt x="37" y="309"/>
                    <a:pt x="37" y="310"/>
                    <a:pt x="36" y="311"/>
                  </a:cubicBezTo>
                  <a:cubicBezTo>
                    <a:pt x="36" y="311"/>
                    <a:pt x="36" y="311"/>
                    <a:pt x="36" y="311"/>
                  </a:cubicBezTo>
                  <a:cubicBezTo>
                    <a:pt x="35" y="308"/>
                    <a:pt x="32" y="308"/>
                    <a:pt x="31" y="308"/>
                  </a:cubicBezTo>
                  <a:cubicBezTo>
                    <a:pt x="28" y="308"/>
                    <a:pt x="26" y="311"/>
                    <a:pt x="25" y="314"/>
                  </a:cubicBezTo>
                  <a:cubicBezTo>
                    <a:pt x="25" y="317"/>
                    <a:pt x="26" y="319"/>
                    <a:pt x="27" y="322"/>
                  </a:cubicBezTo>
                  <a:cubicBezTo>
                    <a:pt x="27" y="323"/>
                    <a:pt x="28" y="324"/>
                    <a:pt x="28" y="325"/>
                  </a:cubicBezTo>
                  <a:cubicBezTo>
                    <a:pt x="28" y="326"/>
                    <a:pt x="28" y="326"/>
                    <a:pt x="28" y="327"/>
                  </a:cubicBezTo>
                  <a:cubicBezTo>
                    <a:pt x="27" y="330"/>
                    <a:pt x="27" y="334"/>
                    <a:pt x="29" y="336"/>
                  </a:cubicBezTo>
                  <a:cubicBezTo>
                    <a:pt x="30" y="337"/>
                    <a:pt x="31" y="337"/>
                    <a:pt x="33" y="337"/>
                  </a:cubicBezTo>
                  <a:cubicBezTo>
                    <a:pt x="33" y="337"/>
                    <a:pt x="33" y="337"/>
                    <a:pt x="33" y="337"/>
                  </a:cubicBezTo>
                  <a:cubicBezTo>
                    <a:pt x="33" y="337"/>
                    <a:pt x="33" y="337"/>
                    <a:pt x="34" y="337"/>
                  </a:cubicBezTo>
                  <a:cubicBezTo>
                    <a:pt x="35" y="337"/>
                    <a:pt x="36" y="336"/>
                    <a:pt x="37" y="336"/>
                  </a:cubicBezTo>
                  <a:cubicBezTo>
                    <a:pt x="38" y="337"/>
                    <a:pt x="39" y="337"/>
                    <a:pt x="40" y="337"/>
                  </a:cubicBezTo>
                  <a:cubicBezTo>
                    <a:pt x="40" y="337"/>
                    <a:pt x="40" y="337"/>
                    <a:pt x="40" y="337"/>
                  </a:cubicBezTo>
                  <a:cubicBezTo>
                    <a:pt x="42" y="337"/>
                    <a:pt x="44" y="335"/>
                    <a:pt x="45" y="333"/>
                  </a:cubicBezTo>
                  <a:cubicBezTo>
                    <a:pt x="45" y="334"/>
                    <a:pt x="45" y="334"/>
                    <a:pt x="46" y="334"/>
                  </a:cubicBezTo>
                  <a:cubicBezTo>
                    <a:pt x="47" y="335"/>
                    <a:pt x="48" y="335"/>
                    <a:pt x="49" y="335"/>
                  </a:cubicBezTo>
                  <a:cubicBezTo>
                    <a:pt x="53" y="335"/>
                    <a:pt x="55" y="333"/>
                    <a:pt x="57" y="331"/>
                  </a:cubicBezTo>
                  <a:cubicBezTo>
                    <a:pt x="58" y="331"/>
                    <a:pt x="59" y="330"/>
                    <a:pt x="60" y="330"/>
                  </a:cubicBezTo>
                  <a:cubicBezTo>
                    <a:pt x="62" y="328"/>
                    <a:pt x="65" y="327"/>
                    <a:pt x="67" y="327"/>
                  </a:cubicBezTo>
                  <a:cubicBezTo>
                    <a:pt x="67" y="328"/>
                    <a:pt x="65" y="329"/>
                    <a:pt x="63" y="331"/>
                  </a:cubicBezTo>
                  <a:cubicBezTo>
                    <a:pt x="62" y="331"/>
                    <a:pt x="62" y="331"/>
                    <a:pt x="62" y="331"/>
                  </a:cubicBezTo>
                  <a:cubicBezTo>
                    <a:pt x="61" y="332"/>
                    <a:pt x="60" y="332"/>
                    <a:pt x="59" y="332"/>
                  </a:cubicBezTo>
                  <a:cubicBezTo>
                    <a:pt x="57" y="333"/>
                    <a:pt x="55" y="334"/>
                    <a:pt x="54" y="336"/>
                  </a:cubicBezTo>
                  <a:cubicBezTo>
                    <a:pt x="53" y="336"/>
                    <a:pt x="53" y="337"/>
                    <a:pt x="52" y="338"/>
                  </a:cubicBezTo>
                  <a:cubicBezTo>
                    <a:pt x="52" y="338"/>
                    <a:pt x="51" y="338"/>
                    <a:pt x="51" y="338"/>
                  </a:cubicBezTo>
                  <a:cubicBezTo>
                    <a:pt x="48" y="338"/>
                    <a:pt x="46" y="339"/>
                    <a:pt x="44" y="342"/>
                  </a:cubicBezTo>
                  <a:cubicBezTo>
                    <a:pt x="44" y="342"/>
                    <a:pt x="43" y="343"/>
                    <a:pt x="41" y="343"/>
                  </a:cubicBezTo>
                  <a:cubicBezTo>
                    <a:pt x="39" y="344"/>
                    <a:pt x="36" y="346"/>
                    <a:pt x="35" y="350"/>
                  </a:cubicBezTo>
                  <a:cubicBezTo>
                    <a:pt x="35" y="350"/>
                    <a:pt x="35" y="350"/>
                    <a:pt x="35" y="350"/>
                  </a:cubicBezTo>
                  <a:cubicBezTo>
                    <a:pt x="33" y="350"/>
                    <a:pt x="32" y="351"/>
                    <a:pt x="31" y="352"/>
                  </a:cubicBezTo>
                  <a:cubicBezTo>
                    <a:pt x="29" y="354"/>
                    <a:pt x="28" y="357"/>
                    <a:pt x="28" y="359"/>
                  </a:cubicBezTo>
                  <a:cubicBezTo>
                    <a:pt x="28" y="361"/>
                    <a:pt x="28" y="361"/>
                    <a:pt x="28" y="361"/>
                  </a:cubicBezTo>
                  <a:cubicBezTo>
                    <a:pt x="28" y="363"/>
                    <a:pt x="28" y="367"/>
                    <a:pt x="30" y="369"/>
                  </a:cubicBezTo>
                  <a:cubicBezTo>
                    <a:pt x="31" y="369"/>
                    <a:pt x="32" y="370"/>
                    <a:pt x="33" y="370"/>
                  </a:cubicBezTo>
                  <a:cubicBezTo>
                    <a:pt x="33" y="370"/>
                    <a:pt x="33" y="370"/>
                    <a:pt x="33" y="370"/>
                  </a:cubicBezTo>
                  <a:cubicBezTo>
                    <a:pt x="36" y="370"/>
                    <a:pt x="38" y="367"/>
                    <a:pt x="39" y="365"/>
                  </a:cubicBezTo>
                  <a:cubicBezTo>
                    <a:pt x="39" y="365"/>
                    <a:pt x="39" y="365"/>
                    <a:pt x="40" y="365"/>
                  </a:cubicBezTo>
                  <a:cubicBezTo>
                    <a:pt x="40" y="365"/>
                    <a:pt x="41" y="365"/>
                    <a:pt x="42" y="365"/>
                  </a:cubicBezTo>
                  <a:cubicBezTo>
                    <a:pt x="42" y="365"/>
                    <a:pt x="42" y="365"/>
                    <a:pt x="43" y="365"/>
                  </a:cubicBezTo>
                  <a:cubicBezTo>
                    <a:pt x="43" y="365"/>
                    <a:pt x="43" y="365"/>
                    <a:pt x="43" y="365"/>
                  </a:cubicBezTo>
                  <a:cubicBezTo>
                    <a:pt x="43" y="368"/>
                    <a:pt x="44" y="369"/>
                    <a:pt x="46" y="369"/>
                  </a:cubicBezTo>
                  <a:cubicBezTo>
                    <a:pt x="46" y="369"/>
                    <a:pt x="46" y="369"/>
                    <a:pt x="46" y="369"/>
                  </a:cubicBezTo>
                  <a:cubicBezTo>
                    <a:pt x="46" y="369"/>
                    <a:pt x="45" y="370"/>
                    <a:pt x="45" y="370"/>
                  </a:cubicBezTo>
                  <a:cubicBezTo>
                    <a:pt x="45" y="371"/>
                    <a:pt x="44" y="372"/>
                    <a:pt x="44" y="373"/>
                  </a:cubicBezTo>
                  <a:cubicBezTo>
                    <a:pt x="44" y="373"/>
                    <a:pt x="44" y="373"/>
                    <a:pt x="44" y="374"/>
                  </a:cubicBezTo>
                  <a:cubicBezTo>
                    <a:pt x="44" y="374"/>
                    <a:pt x="44" y="374"/>
                    <a:pt x="44" y="374"/>
                  </a:cubicBezTo>
                  <a:cubicBezTo>
                    <a:pt x="44" y="375"/>
                    <a:pt x="43" y="376"/>
                    <a:pt x="43" y="377"/>
                  </a:cubicBezTo>
                  <a:cubicBezTo>
                    <a:pt x="43" y="379"/>
                    <a:pt x="44" y="381"/>
                    <a:pt x="45" y="382"/>
                  </a:cubicBezTo>
                  <a:cubicBezTo>
                    <a:pt x="45" y="382"/>
                    <a:pt x="45" y="382"/>
                    <a:pt x="46" y="383"/>
                  </a:cubicBezTo>
                  <a:cubicBezTo>
                    <a:pt x="46" y="385"/>
                    <a:pt x="48" y="388"/>
                    <a:pt x="47" y="389"/>
                  </a:cubicBezTo>
                  <a:cubicBezTo>
                    <a:pt x="47" y="390"/>
                    <a:pt x="47" y="391"/>
                    <a:pt x="46" y="391"/>
                  </a:cubicBezTo>
                  <a:cubicBezTo>
                    <a:pt x="46" y="390"/>
                    <a:pt x="46" y="390"/>
                    <a:pt x="46" y="390"/>
                  </a:cubicBezTo>
                  <a:cubicBezTo>
                    <a:pt x="43" y="390"/>
                    <a:pt x="43" y="390"/>
                    <a:pt x="43" y="390"/>
                  </a:cubicBezTo>
                  <a:cubicBezTo>
                    <a:pt x="42" y="390"/>
                    <a:pt x="42" y="390"/>
                    <a:pt x="41" y="390"/>
                  </a:cubicBezTo>
                  <a:cubicBezTo>
                    <a:pt x="41" y="390"/>
                    <a:pt x="40" y="390"/>
                    <a:pt x="39" y="390"/>
                  </a:cubicBezTo>
                  <a:cubicBezTo>
                    <a:pt x="38" y="390"/>
                    <a:pt x="37" y="390"/>
                    <a:pt x="37" y="390"/>
                  </a:cubicBezTo>
                  <a:cubicBezTo>
                    <a:pt x="35" y="391"/>
                    <a:pt x="33" y="393"/>
                    <a:pt x="32" y="395"/>
                  </a:cubicBezTo>
                  <a:cubicBezTo>
                    <a:pt x="30" y="397"/>
                    <a:pt x="30" y="399"/>
                    <a:pt x="30" y="400"/>
                  </a:cubicBezTo>
                  <a:cubicBezTo>
                    <a:pt x="30" y="400"/>
                    <a:pt x="31" y="401"/>
                    <a:pt x="31" y="402"/>
                  </a:cubicBezTo>
                  <a:cubicBezTo>
                    <a:pt x="30" y="402"/>
                    <a:pt x="28" y="403"/>
                    <a:pt x="26" y="405"/>
                  </a:cubicBezTo>
                  <a:cubicBezTo>
                    <a:pt x="25" y="407"/>
                    <a:pt x="25" y="408"/>
                    <a:pt x="25" y="409"/>
                  </a:cubicBezTo>
                  <a:cubicBezTo>
                    <a:pt x="25" y="410"/>
                    <a:pt x="25" y="410"/>
                    <a:pt x="25" y="410"/>
                  </a:cubicBezTo>
                  <a:cubicBezTo>
                    <a:pt x="25" y="412"/>
                    <a:pt x="25" y="414"/>
                    <a:pt x="26" y="417"/>
                  </a:cubicBezTo>
                  <a:cubicBezTo>
                    <a:pt x="27" y="418"/>
                    <a:pt x="29" y="419"/>
                    <a:pt x="31" y="419"/>
                  </a:cubicBezTo>
                  <a:cubicBezTo>
                    <a:pt x="31" y="419"/>
                    <a:pt x="32" y="419"/>
                    <a:pt x="32" y="418"/>
                  </a:cubicBezTo>
                  <a:cubicBezTo>
                    <a:pt x="33" y="418"/>
                    <a:pt x="33" y="418"/>
                    <a:pt x="34" y="418"/>
                  </a:cubicBezTo>
                  <a:cubicBezTo>
                    <a:pt x="34" y="419"/>
                    <a:pt x="33" y="419"/>
                    <a:pt x="31" y="420"/>
                  </a:cubicBezTo>
                  <a:cubicBezTo>
                    <a:pt x="30" y="420"/>
                    <a:pt x="30" y="420"/>
                    <a:pt x="30" y="420"/>
                  </a:cubicBezTo>
                  <a:cubicBezTo>
                    <a:pt x="29" y="421"/>
                    <a:pt x="27" y="421"/>
                    <a:pt x="26" y="423"/>
                  </a:cubicBezTo>
                  <a:cubicBezTo>
                    <a:pt x="23" y="426"/>
                    <a:pt x="25" y="429"/>
                    <a:pt x="26" y="431"/>
                  </a:cubicBezTo>
                  <a:cubicBezTo>
                    <a:pt x="26" y="431"/>
                    <a:pt x="27" y="432"/>
                    <a:pt x="27" y="432"/>
                  </a:cubicBezTo>
                  <a:cubicBezTo>
                    <a:pt x="27" y="432"/>
                    <a:pt x="27" y="432"/>
                    <a:pt x="26" y="433"/>
                  </a:cubicBezTo>
                  <a:cubicBezTo>
                    <a:pt x="26" y="433"/>
                    <a:pt x="25" y="435"/>
                    <a:pt x="25" y="437"/>
                  </a:cubicBezTo>
                  <a:cubicBezTo>
                    <a:pt x="26" y="439"/>
                    <a:pt x="27" y="440"/>
                    <a:pt x="27" y="442"/>
                  </a:cubicBezTo>
                  <a:cubicBezTo>
                    <a:pt x="28" y="443"/>
                    <a:pt x="28" y="443"/>
                    <a:pt x="28" y="443"/>
                  </a:cubicBezTo>
                  <a:cubicBezTo>
                    <a:pt x="29" y="445"/>
                    <a:pt x="32" y="446"/>
                    <a:pt x="34" y="447"/>
                  </a:cubicBezTo>
                  <a:cubicBezTo>
                    <a:pt x="35" y="447"/>
                    <a:pt x="35" y="447"/>
                    <a:pt x="35" y="447"/>
                  </a:cubicBezTo>
                  <a:cubicBezTo>
                    <a:pt x="36" y="448"/>
                    <a:pt x="37" y="449"/>
                    <a:pt x="38" y="450"/>
                  </a:cubicBezTo>
                  <a:cubicBezTo>
                    <a:pt x="39" y="451"/>
                    <a:pt x="40" y="452"/>
                    <a:pt x="42" y="453"/>
                  </a:cubicBezTo>
                  <a:cubicBezTo>
                    <a:pt x="43" y="453"/>
                    <a:pt x="44" y="453"/>
                    <a:pt x="45" y="454"/>
                  </a:cubicBezTo>
                  <a:cubicBezTo>
                    <a:pt x="43" y="454"/>
                    <a:pt x="40" y="455"/>
                    <a:pt x="39" y="459"/>
                  </a:cubicBezTo>
                  <a:cubicBezTo>
                    <a:pt x="39" y="460"/>
                    <a:pt x="39" y="460"/>
                    <a:pt x="39" y="460"/>
                  </a:cubicBezTo>
                  <a:cubicBezTo>
                    <a:pt x="39" y="460"/>
                    <a:pt x="39" y="460"/>
                    <a:pt x="39" y="460"/>
                  </a:cubicBezTo>
                  <a:cubicBezTo>
                    <a:pt x="37" y="458"/>
                    <a:pt x="35" y="456"/>
                    <a:pt x="33" y="454"/>
                  </a:cubicBezTo>
                  <a:cubicBezTo>
                    <a:pt x="32" y="452"/>
                    <a:pt x="31" y="450"/>
                    <a:pt x="30" y="448"/>
                  </a:cubicBezTo>
                  <a:cubicBezTo>
                    <a:pt x="30" y="446"/>
                    <a:pt x="29" y="444"/>
                    <a:pt x="27" y="442"/>
                  </a:cubicBezTo>
                  <a:cubicBezTo>
                    <a:pt x="27" y="441"/>
                    <a:pt x="27" y="441"/>
                    <a:pt x="26" y="440"/>
                  </a:cubicBezTo>
                  <a:cubicBezTo>
                    <a:pt x="25" y="437"/>
                    <a:pt x="22" y="434"/>
                    <a:pt x="19" y="432"/>
                  </a:cubicBezTo>
                  <a:cubicBezTo>
                    <a:pt x="19" y="432"/>
                    <a:pt x="18" y="431"/>
                    <a:pt x="18" y="431"/>
                  </a:cubicBezTo>
                  <a:cubicBezTo>
                    <a:pt x="15" y="429"/>
                    <a:pt x="13" y="427"/>
                    <a:pt x="9" y="427"/>
                  </a:cubicBezTo>
                  <a:cubicBezTo>
                    <a:pt x="8" y="427"/>
                    <a:pt x="8" y="427"/>
                    <a:pt x="7" y="427"/>
                  </a:cubicBezTo>
                  <a:cubicBezTo>
                    <a:pt x="6" y="428"/>
                    <a:pt x="4" y="429"/>
                    <a:pt x="2" y="431"/>
                  </a:cubicBezTo>
                  <a:cubicBezTo>
                    <a:pt x="0" y="436"/>
                    <a:pt x="1" y="442"/>
                    <a:pt x="2" y="445"/>
                  </a:cubicBezTo>
                  <a:cubicBezTo>
                    <a:pt x="3" y="446"/>
                    <a:pt x="4" y="447"/>
                    <a:pt x="5" y="448"/>
                  </a:cubicBezTo>
                  <a:cubicBezTo>
                    <a:pt x="5" y="448"/>
                    <a:pt x="6" y="448"/>
                    <a:pt x="6" y="448"/>
                  </a:cubicBezTo>
                  <a:cubicBezTo>
                    <a:pt x="6" y="448"/>
                    <a:pt x="6" y="448"/>
                    <a:pt x="6" y="448"/>
                  </a:cubicBezTo>
                  <a:cubicBezTo>
                    <a:pt x="6" y="448"/>
                    <a:pt x="5" y="450"/>
                    <a:pt x="4" y="450"/>
                  </a:cubicBezTo>
                  <a:cubicBezTo>
                    <a:pt x="4" y="452"/>
                    <a:pt x="3" y="453"/>
                    <a:pt x="2" y="454"/>
                  </a:cubicBezTo>
                  <a:cubicBezTo>
                    <a:pt x="2" y="454"/>
                    <a:pt x="2" y="454"/>
                    <a:pt x="2" y="454"/>
                  </a:cubicBezTo>
                  <a:cubicBezTo>
                    <a:pt x="2" y="457"/>
                    <a:pt x="0" y="460"/>
                    <a:pt x="3" y="463"/>
                  </a:cubicBezTo>
                  <a:cubicBezTo>
                    <a:pt x="3" y="464"/>
                    <a:pt x="5" y="465"/>
                    <a:pt x="7" y="465"/>
                  </a:cubicBezTo>
                  <a:cubicBezTo>
                    <a:pt x="7" y="465"/>
                    <a:pt x="8" y="465"/>
                    <a:pt x="8" y="465"/>
                  </a:cubicBezTo>
                  <a:cubicBezTo>
                    <a:pt x="8" y="465"/>
                    <a:pt x="8" y="465"/>
                    <a:pt x="8" y="465"/>
                  </a:cubicBezTo>
                  <a:cubicBezTo>
                    <a:pt x="8" y="465"/>
                    <a:pt x="8" y="465"/>
                    <a:pt x="9" y="466"/>
                  </a:cubicBezTo>
                  <a:cubicBezTo>
                    <a:pt x="9" y="467"/>
                    <a:pt x="10" y="467"/>
                    <a:pt x="10" y="468"/>
                  </a:cubicBezTo>
                  <a:cubicBezTo>
                    <a:pt x="10" y="469"/>
                    <a:pt x="11" y="469"/>
                    <a:pt x="11" y="470"/>
                  </a:cubicBezTo>
                  <a:cubicBezTo>
                    <a:pt x="11" y="471"/>
                    <a:pt x="11" y="471"/>
                    <a:pt x="10" y="472"/>
                  </a:cubicBezTo>
                  <a:cubicBezTo>
                    <a:pt x="8" y="474"/>
                    <a:pt x="8" y="477"/>
                    <a:pt x="10" y="479"/>
                  </a:cubicBezTo>
                  <a:cubicBezTo>
                    <a:pt x="10" y="480"/>
                    <a:pt x="11" y="480"/>
                    <a:pt x="12" y="481"/>
                  </a:cubicBezTo>
                  <a:cubicBezTo>
                    <a:pt x="12" y="481"/>
                    <a:pt x="12" y="482"/>
                    <a:pt x="12" y="482"/>
                  </a:cubicBezTo>
                  <a:cubicBezTo>
                    <a:pt x="12" y="482"/>
                    <a:pt x="12" y="482"/>
                    <a:pt x="12" y="482"/>
                  </a:cubicBezTo>
                  <a:cubicBezTo>
                    <a:pt x="12" y="482"/>
                    <a:pt x="12" y="483"/>
                    <a:pt x="11" y="483"/>
                  </a:cubicBezTo>
                  <a:cubicBezTo>
                    <a:pt x="10" y="485"/>
                    <a:pt x="8" y="488"/>
                    <a:pt x="10" y="491"/>
                  </a:cubicBezTo>
                  <a:cubicBezTo>
                    <a:pt x="11" y="492"/>
                    <a:pt x="12" y="493"/>
                    <a:pt x="14" y="494"/>
                  </a:cubicBezTo>
                  <a:cubicBezTo>
                    <a:pt x="12" y="496"/>
                    <a:pt x="12" y="500"/>
                    <a:pt x="13" y="501"/>
                  </a:cubicBezTo>
                  <a:cubicBezTo>
                    <a:pt x="14" y="505"/>
                    <a:pt x="17" y="507"/>
                    <a:pt x="20" y="509"/>
                  </a:cubicBezTo>
                  <a:cubicBezTo>
                    <a:pt x="21" y="510"/>
                    <a:pt x="21" y="510"/>
                    <a:pt x="21" y="510"/>
                  </a:cubicBezTo>
                  <a:cubicBezTo>
                    <a:pt x="22" y="511"/>
                    <a:pt x="23" y="511"/>
                    <a:pt x="24" y="513"/>
                  </a:cubicBezTo>
                  <a:cubicBezTo>
                    <a:pt x="24" y="513"/>
                    <a:pt x="25" y="514"/>
                    <a:pt x="25" y="515"/>
                  </a:cubicBezTo>
                  <a:cubicBezTo>
                    <a:pt x="26" y="515"/>
                    <a:pt x="26" y="516"/>
                    <a:pt x="26" y="516"/>
                  </a:cubicBezTo>
                  <a:cubicBezTo>
                    <a:pt x="27" y="516"/>
                    <a:pt x="26" y="517"/>
                    <a:pt x="26" y="518"/>
                  </a:cubicBezTo>
                  <a:cubicBezTo>
                    <a:pt x="25" y="519"/>
                    <a:pt x="25" y="519"/>
                    <a:pt x="24" y="520"/>
                  </a:cubicBezTo>
                  <a:cubicBezTo>
                    <a:pt x="24" y="521"/>
                    <a:pt x="24" y="521"/>
                    <a:pt x="24" y="522"/>
                  </a:cubicBezTo>
                  <a:cubicBezTo>
                    <a:pt x="23" y="523"/>
                    <a:pt x="22" y="525"/>
                    <a:pt x="22" y="527"/>
                  </a:cubicBezTo>
                  <a:cubicBezTo>
                    <a:pt x="22" y="530"/>
                    <a:pt x="25" y="533"/>
                    <a:pt x="27" y="535"/>
                  </a:cubicBezTo>
                  <a:cubicBezTo>
                    <a:pt x="28" y="535"/>
                    <a:pt x="29" y="535"/>
                    <a:pt x="30" y="536"/>
                  </a:cubicBezTo>
                  <a:cubicBezTo>
                    <a:pt x="31" y="536"/>
                    <a:pt x="31" y="536"/>
                    <a:pt x="31" y="536"/>
                  </a:cubicBezTo>
                  <a:cubicBezTo>
                    <a:pt x="31" y="536"/>
                    <a:pt x="32" y="536"/>
                    <a:pt x="32" y="536"/>
                  </a:cubicBezTo>
                  <a:cubicBezTo>
                    <a:pt x="33" y="537"/>
                    <a:pt x="33" y="537"/>
                    <a:pt x="34" y="537"/>
                  </a:cubicBezTo>
                  <a:cubicBezTo>
                    <a:pt x="35" y="537"/>
                    <a:pt x="36" y="538"/>
                    <a:pt x="36" y="538"/>
                  </a:cubicBezTo>
                  <a:cubicBezTo>
                    <a:pt x="37" y="538"/>
                    <a:pt x="37" y="538"/>
                    <a:pt x="37" y="538"/>
                  </a:cubicBezTo>
                  <a:cubicBezTo>
                    <a:pt x="36" y="538"/>
                    <a:pt x="35" y="538"/>
                    <a:pt x="33" y="539"/>
                  </a:cubicBezTo>
                  <a:cubicBezTo>
                    <a:pt x="33" y="539"/>
                    <a:pt x="33" y="539"/>
                    <a:pt x="33" y="539"/>
                  </a:cubicBezTo>
                  <a:cubicBezTo>
                    <a:pt x="31" y="540"/>
                    <a:pt x="28" y="541"/>
                    <a:pt x="29" y="546"/>
                  </a:cubicBezTo>
                  <a:cubicBezTo>
                    <a:pt x="29" y="547"/>
                    <a:pt x="30" y="548"/>
                    <a:pt x="31" y="549"/>
                  </a:cubicBezTo>
                  <a:cubicBezTo>
                    <a:pt x="31" y="550"/>
                    <a:pt x="32" y="550"/>
                    <a:pt x="33" y="550"/>
                  </a:cubicBezTo>
                  <a:cubicBezTo>
                    <a:pt x="34" y="559"/>
                    <a:pt x="39" y="566"/>
                    <a:pt x="44" y="572"/>
                  </a:cubicBezTo>
                  <a:cubicBezTo>
                    <a:pt x="46" y="575"/>
                    <a:pt x="46" y="575"/>
                    <a:pt x="46" y="575"/>
                  </a:cubicBezTo>
                  <a:cubicBezTo>
                    <a:pt x="49" y="579"/>
                    <a:pt x="54" y="583"/>
                    <a:pt x="61" y="583"/>
                  </a:cubicBezTo>
                  <a:cubicBezTo>
                    <a:pt x="61" y="583"/>
                    <a:pt x="62" y="583"/>
                    <a:pt x="62" y="583"/>
                  </a:cubicBezTo>
                  <a:cubicBezTo>
                    <a:pt x="65" y="583"/>
                    <a:pt x="67" y="582"/>
                    <a:pt x="69" y="580"/>
                  </a:cubicBezTo>
                  <a:cubicBezTo>
                    <a:pt x="72" y="575"/>
                    <a:pt x="71" y="570"/>
                    <a:pt x="71" y="565"/>
                  </a:cubicBezTo>
                  <a:cubicBezTo>
                    <a:pt x="71" y="564"/>
                    <a:pt x="71" y="564"/>
                    <a:pt x="71" y="564"/>
                  </a:cubicBezTo>
                  <a:cubicBezTo>
                    <a:pt x="70" y="560"/>
                    <a:pt x="70" y="560"/>
                    <a:pt x="70" y="560"/>
                  </a:cubicBezTo>
                  <a:cubicBezTo>
                    <a:pt x="69" y="551"/>
                    <a:pt x="68" y="542"/>
                    <a:pt x="63" y="533"/>
                  </a:cubicBezTo>
                  <a:cubicBezTo>
                    <a:pt x="58" y="523"/>
                    <a:pt x="58" y="517"/>
                    <a:pt x="58" y="506"/>
                  </a:cubicBezTo>
                  <a:cubicBezTo>
                    <a:pt x="58" y="504"/>
                    <a:pt x="58" y="502"/>
                    <a:pt x="58" y="501"/>
                  </a:cubicBezTo>
                  <a:cubicBezTo>
                    <a:pt x="58" y="498"/>
                    <a:pt x="58" y="496"/>
                    <a:pt x="58" y="495"/>
                  </a:cubicBezTo>
                  <a:cubicBezTo>
                    <a:pt x="59" y="493"/>
                    <a:pt x="59" y="493"/>
                    <a:pt x="59" y="493"/>
                  </a:cubicBezTo>
                  <a:cubicBezTo>
                    <a:pt x="59" y="491"/>
                    <a:pt x="59" y="489"/>
                    <a:pt x="59" y="486"/>
                  </a:cubicBezTo>
                  <a:cubicBezTo>
                    <a:pt x="59" y="484"/>
                    <a:pt x="57" y="482"/>
                    <a:pt x="56" y="481"/>
                  </a:cubicBezTo>
                  <a:cubicBezTo>
                    <a:pt x="56" y="481"/>
                    <a:pt x="56" y="481"/>
                    <a:pt x="56" y="480"/>
                  </a:cubicBezTo>
                  <a:cubicBezTo>
                    <a:pt x="57" y="481"/>
                    <a:pt x="58" y="481"/>
                    <a:pt x="59" y="481"/>
                  </a:cubicBezTo>
                  <a:cubicBezTo>
                    <a:pt x="59" y="481"/>
                    <a:pt x="60" y="481"/>
                    <a:pt x="60" y="481"/>
                  </a:cubicBezTo>
                  <a:cubicBezTo>
                    <a:pt x="61" y="481"/>
                    <a:pt x="61" y="481"/>
                    <a:pt x="62" y="481"/>
                  </a:cubicBezTo>
                  <a:cubicBezTo>
                    <a:pt x="62" y="483"/>
                    <a:pt x="63" y="485"/>
                    <a:pt x="64" y="487"/>
                  </a:cubicBezTo>
                  <a:cubicBezTo>
                    <a:pt x="64" y="487"/>
                    <a:pt x="64" y="487"/>
                    <a:pt x="64" y="487"/>
                  </a:cubicBezTo>
                  <a:cubicBezTo>
                    <a:pt x="62" y="487"/>
                    <a:pt x="61" y="488"/>
                    <a:pt x="60" y="489"/>
                  </a:cubicBezTo>
                  <a:cubicBezTo>
                    <a:pt x="58" y="491"/>
                    <a:pt x="59" y="493"/>
                    <a:pt x="60" y="494"/>
                  </a:cubicBezTo>
                  <a:cubicBezTo>
                    <a:pt x="60" y="495"/>
                    <a:pt x="60" y="495"/>
                    <a:pt x="60" y="495"/>
                  </a:cubicBezTo>
                  <a:cubicBezTo>
                    <a:pt x="60" y="496"/>
                    <a:pt x="60" y="496"/>
                    <a:pt x="60" y="497"/>
                  </a:cubicBezTo>
                  <a:cubicBezTo>
                    <a:pt x="59" y="498"/>
                    <a:pt x="58" y="500"/>
                    <a:pt x="59" y="502"/>
                  </a:cubicBezTo>
                  <a:cubicBezTo>
                    <a:pt x="59" y="504"/>
                    <a:pt x="60" y="504"/>
                    <a:pt x="62" y="505"/>
                  </a:cubicBezTo>
                  <a:cubicBezTo>
                    <a:pt x="62" y="505"/>
                    <a:pt x="62" y="505"/>
                    <a:pt x="63" y="505"/>
                  </a:cubicBezTo>
                  <a:cubicBezTo>
                    <a:pt x="63" y="505"/>
                    <a:pt x="63" y="505"/>
                    <a:pt x="63" y="505"/>
                  </a:cubicBezTo>
                  <a:cubicBezTo>
                    <a:pt x="62" y="507"/>
                    <a:pt x="62" y="509"/>
                    <a:pt x="62" y="510"/>
                  </a:cubicBezTo>
                  <a:cubicBezTo>
                    <a:pt x="62" y="511"/>
                    <a:pt x="62" y="511"/>
                    <a:pt x="62" y="512"/>
                  </a:cubicBezTo>
                  <a:cubicBezTo>
                    <a:pt x="62" y="512"/>
                    <a:pt x="62" y="512"/>
                    <a:pt x="62" y="512"/>
                  </a:cubicBezTo>
                  <a:cubicBezTo>
                    <a:pt x="62" y="515"/>
                    <a:pt x="62" y="516"/>
                    <a:pt x="64" y="519"/>
                  </a:cubicBezTo>
                  <a:cubicBezTo>
                    <a:pt x="64" y="519"/>
                    <a:pt x="64" y="519"/>
                    <a:pt x="64" y="520"/>
                  </a:cubicBezTo>
                  <a:cubicBezTo>
                    <a:pt x="65" y="521"/>
                    <a:pt x="65" y="522"/>
                    <a:pt x="66" y="522"/>
                  </a:cubicBezTo>
                  <a:cubicBezTo>
                    <a:pt x="68" y="524"/>
                    <a:pt x="70" y="524"/>
                    <a:pt x="71" y="524"/>
                  </a:cubicBezTo>
                  <a:cubicBezTo>
                    <a:pt x="71" y="524"/>
                    <a:pt x="71" y="524"/>
                    <a:pt x="72" y="524"/>
                  </a:cubicBezTo>
                  <a:cubicBezTo>
                    <a:pt x="70" y="526"/>
                    <a:pt x="69" y="530"/>
                    <a:pt x="70" y="534"/>
                  </a:cubicBezTo>
                  <a:cubicBezTo>
                    <a:pt x="71" y="536"/>
                    <a:pt x="72" y="537"/>
                    <a:pt x="73" y="538"/>
                  </a:cubicBezTo>
                  <a:cubicBezTo>
                    <a:pt x="74" y="539"/>
                    <a:pt x="74" y="539"/>
                    <a:pt x="74" y="539"/>
                  </a:cubicBezTo>
                  <a:cubicBezTo>
                    <a:pt x="74" y="539"/>
                    <a:pt x="74" y="540"/>
                    <a:pt x="75" y="540"/>
                  </a:cubicBezTo>
                  <a:cubicBezTo>
                    <a:pt x="75" y="541"/>
                    <a:pt x="76" y="542"/>
                    <a:pt x="77" y="543"/>
                  </a:cubicBezTo>
                  <a:cubicBezTo>
                    <a:pt x="77" y="543"/>
                    <a:pt x="80" y="545"/>
                    <a:pt x="82" y="545"/>
                  </a:cubicBezTo>
                  <a:cubicBezTo>
                    <a:pt x="83" y="545"/>
                    <a:pt x="83" y="545"/>
                    <a:pt x="83" y="545"/>
                  </a:cubicBezTo>
                  <a:cubicBezTo>
                    <a:pt x="83" y="545"/>
                    <a:pt x="83" y="546"/>
                    <a:pt x="83" y="546"/>
                  </a:cubicBezTo>
                  <a:cubicBezTo>
                    <a:pt x="82" y="549"/>
                    <a:pt x="82" y="551"/>
                    <a:pt x="82" y="553"/>
                  </a:cubicBezTo>
                  <a:cubicBezTo>
                    <a:pt x="82" y="556"/>
                    <a:pt x="82" y="556"/>
                    <a:pt x="82" y="556"/>
                  </a:cubicBezTo>
                  <a:cubicBezTo>
                    <a:pt x="83" y="559"/>
                    <a:pt x="83" y="559"/>
                    <a:pt x="83" y="559"/>
                  </a:cubicBezTo>
                  <a:cubicBezTo>
                    <a:pt x="84" y="559"/>
                    <a:pt x="84" y="559"/>
                    <a:pt x="84" y="559"/>
                  </a:cubicBezTo>
                  <a:cubicBezTo>
                    <a:pt x="85" y="561"/>
                    <a:pt x="125" y="602"/>
                    <a:pt x="284" y="662"/>
                  </a:cubicBezTo>
                  <a:cubicBezTo>
                    <a:pt x="290" y="664"/>
                    <a:pt x="290" y="664"/>
                    <a:pt x="290" y="664"/>
                  </a:cubicBezTo>
                  <a:cubicBezTo>
                    <a:pt x="288" y="658"/>
                    <a:pt x="288" y="658"/>
                    <a:pt x="288" y="658"/>
                  </a:cubicBezTo>
                  <a:cubicBezTo>
                    <a:pt x="288" y="657"/>
                    <a:pt x="287" y="656"/>
                    <a:pt x="287" y="655"/>
                  </a:cubicBezTo>
                  <a:cubicBezTo>
                    <a:pt x="285" y="645"/>
                    <a:pt x="287" y="638"/>
                    <a:pt x="290" y="629"/>
                  </a:cubicBezTo>
                  <a:cubicBezTo>
                    <a:pt x="291" y="627"/>
                    <a:pt x="292" y="625"/>
                    <a:pt x="292" y="623"/>
                  </a:cubicBezTo>
                  <a:cubicBezTo>
                    <a:pt x="294" y="616"/>
                    <a:pt x="298" y="606"/>
                    <a:pt x="295" y="599"/>
                  </a:cubicBezTo>
                  <a:cubicBezTo>
                    <a:pt x="293" y="595"/>
                    <a:pt x="292" y="593"/>
                    <a:pt x="290" y="590"/>
                  </a:cubicBezTo>
                  <a:cubicBezTo>
                    <a:pt x="287" y="586"/>
                    <a:pt x="285" y="582"/>
                    <a:pt x="284" y="576"/>
                  </a:cubicBezTo>
                  <a:cubicBezTo>
                    <a:pt x="284" y="574"/>
                    <a:pt x="283" y="573"/>
                    <a:pt x="283" y="571"/>
                  </a:cubicBezTo>
                  <a:cubicBezTo>
                    <a:pt x="282" y="564"/>
                    <a:pt x="280" y="556"/>
                    <a:pt x="277" y="551"/>
                  </a:cubicBezTo>
                  <a:cubicBezTo>
                    <a:pt x="275" y="547"/>
                    <a:pt x="273" y="545"/>
                    <a:pt x="272" y="543"/>
                  </a:cubicBezTo>
                  <a:cubicBezTo>
                    <a:pt x="269" y="540"/>
                    <a:pt x="267" y="538"/>
                    <a:pt x="268" y="530"/>
                  </a:cubicBezTo>
                  <a:cubicBezTo>
                    <a:pt x="268" y="528"/>
                    <a:pt x="268" y="528"/>
                    <a:pt x="268" y="528"/>
                  </a:cubicBezTo>
                  <a:cubicBezTo>
                    <a:pt x="268" y="520"/>
                    <a:pt x="269" y="509"/>
                    <a:pt x="262" y="505"/>
                  </a:cubicBezTo>
                  <a:cubicBezTo>
                    <a:pt x="260" y="504"/>
                    <a:pt x="259" y="503"/>
                    <a:pt x="258" y="503"/>
                  </a:cubicBezTo>
                  <a:cubicBezTo>
                    <a:pt x="255" y="503"/>
                    <a:pt x="254" y="503"/>
                    <a:pt x="253" y="498"/>
                  </a:cubicBezTo>
                  <a:cubicBezTo>
                    <a:pt x="253" y="495"/>
                    <a:pt x="253" y="493"/>
                    <a:pt x="253" y="490"/>
                  </a:cubicBezTo>
                  <a:cubicBezTo>
                    <a:pt x="253" y="488"/>
                    <a:pt x="253" y="486"/>
                    <a:pt x="252" y="484"/>
                  </a:cubicBezTo>
                  <a:cubicBezTo>
                    <a:pt x="252" y="481"/>
                    <a:pt x="252" y="481"/>
                    <a:pt x="252" y="481"/>
                  </a:cubicBezTo>
                  <a:cubicBezTo>
                    <a:pt x="251" y="473"/>
                    <a:pt x="250" y="464"/>
                    <a:pt x="244" y="460"/>
                  </a:cubicBezTo>
                  <a:cubicBezTo>
                    <a:pt x="242" y="458"/>
                    <a:pt x="241" y="458"/>
                    <a:pt x="240" y="457"/>
                  </a:cubicBezTo>
                  <a:cubicBezTo>
                    <a:pt x="238" y="456"/>
                    <a:pt x="236" y="456"/>
                    <a:pt x="235" y="453"/>
                  </a:cubicBezTo>
                  <a:cubicBezTo>
                    <a:pt x="230" y="444"/>
                    <a:pt x="240" y="425"/>
                    <a:pt x="250" y="408"/>
                  </a:cubicBezTo>
                  <a:cubicBezTo>
                    <a:pt x="252" y="406"/>
                    <a:pt x="253" y="404"/>
                    <a:pt x="254" y="402"/>
                  </a:cubicBezTo>
                  <a:cubicBezTo>
                    <a:pt x="267" y="378"/>
                    <a:pt x="280" y="353"/>
                    <a:pt x="291" y="329"/>
                  </a:cubicBezTo>
                  <a:cubicBezTo>
                    <a:pt x="292" y="328"/>
                    <a:pt x="292" y="328"/>
                    <a:pt x="292" y="328"/>
                  </a:cubicBezTo>
                  <a:cubicBezTo>
                    <a:pt x="299" y="313"/>
                    <a:pt x="306" y="300"/>
                    <a:pt x="312" y="287"/>
                  </a:cubicBezTo>
                  <a:cubicBezTo>
                    <a:pt x="318" y="277"/>
                    <a:pt x="322" y="267"/>
                    <a:pt x="327" y="257"/>
                  </a:cubicBezTo>
                  <a:cubicBezTo>
                    <a:pt x="328" y="255"/>
                    <a:pt x="328" y="255"/>
                    <a:pt x="328" y="255"/>
                  </a:cubicBezTo>
                  <a:cubicBezTo>
                    <a:pt x="334" y="244"/>
                    <a:pt x="340" y="232"/>
                    <a:pt x="346" y="220"/>
                  </a:cubicBezTo>
                  <a:cubicBezTo>
                    <a:pt x="347" y="218"/>
                    <a:pt x="347" y="218"/>
                    <a:pt x="347" y="218"/>
                  </a:cubicBezTo>
                  <a:lnTo>
                    <a:pt x="345" y="216"/>
                  </a:lnTo>
                  <a:close/>
                  <a:moveTo>
                    <a:pt x="69" y="498"/>
                  </a:moveTo>
                  <a:cubicBezTo>
                    <a:pt x="69" y="497"/>
                    <a:pt x="69" y="496"/>
                    <a:pt x="70" y="495"/>
                  </a:cubicBezTo>
                  <a:cubicBezTo>
                    <a:pt x="71" y="496"/>
                    <a:pt x="71" y="496"/>
                    <a:pt x="71" y="497"/>
                  </a:cubicBezTo>
                  <a:cubicBezTo>
                    <a:pt x="71" y="499"/>
                    <a:pt x="71" y="499"/>
                    <a:pt x="70" y="500"/>
                  </a:cubicBezTo>
                  <a:cubicBezTo>
                    <a:pt x="70" y="500"/>
                    <a:pt x="69" y="500"/>
                    <a:pt x="68" y="501"/>
                  </a:cubicBezTo>
                  <a:cubicBezTo>
                    <a:pt x="68" y="501"/>
                    <a:pt x="68" y="501"/>
                    <a:pt x="68" y="501"/>
                  </a:cubicBezTo>
                  <a:cubicBezTo>
                    <a:pt x="69" y="500"/>
                    <a:pt x="69" y="499"/>
                    <a:pt x="69" y="498"/>
                  </a:cubicBezTo>
                  <a:close/>
                  <a:moveTo>
                    <a:pt x="45" y="465"/>
                  </a:moveTo>
                  <a:cubicBezTo>
                    <a:pt x="46" y="465"/>
                    <a:pt x="46" y="465"/>
                    <a:pt x="47" y="465"/>
                  </a:cubicBezTo>
                  <a:cubicBezTo>
                    <a:pt x="47" y="465"/>
                    <a:pt x="47" y="465"/>
                    <a:pt x="47" y="465"/>
                  </a:cubicBezTo>
                  <a:cubicBezTo>
                    <a:pt x="48" y="465"/>
                    <a:pt x="48" y="465"/>
                    <a:pt x="48" y="465"/>
                  </a:cubicBezTo>
                  <a:cubicBezTo>
                    <a:pt x="48" y="465"/>
                    <a:pt x="49" y="465"/>
                    <a:pt x="49" y="465"/>
                  </a:cubicBezTo>
                  <a:cubicBezTo>
                    <a:pt x="49" y="466"/>
                    <a:pt x="48" y="467"/>
                    <a:pt x="48" y="469"/>
                  </a:cubicBezTo>
                  <a:cubicBezTo>
                    <a:pt x="48" y="469"/>
                    <a:pt x="48" y="469"/>
                    <a:pt x="48" y="469"/>
                  </a:cubicBezTo>
                  <a:cubicBezTo>
                    <a:pt x="46" y="468"/>
                    <a:pt x="45" y="467"/>
                    <a:pt x="44" y="465"/>
                  </a:cubicBezTo>
                  <a:cubicBezTo>
                    <a:pt x="44" y="465"/>
                    <a:pt x="44" y="465"/>
                    <a:pt x="45" y="465"/>
                  </a:cubicBezTo>
                  <a:cubicBezTo>
                    <a:pt x="45" y="465"/>
                    <a:pt x="45" y="465"/>
                    <a:pt x="45" y="465"/>
                  </a:cubicBezTo>
                  <a:close/>
                </a:path>
              </a:pathLst>
            </a:custGeom>
            <a:solidFill>
              <a:schemeClr val="accent3"/>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8" name="Freeform 55"/>
            <p:cNvSpPr/>
            <p:nvPr/>
          </p:nvSpPr>
          <p:spPr bwMode="auto">
            <a:xfrm>
              <a:off x="13017546" y="6263595"/>
              <a:ext cx="246210" cy="466642"/>
            </a:xfrm>
            <a:custGeom>
              <a:avLst/>
              <a:gdLst>
                <a:gd name="T0" fmla="*/ 33 w 45"/>
                <a:gd name="T1" fmla="*/ 35 h 94"/>
                <a:gd name="T2" fmla="*/ 36 w 45"/>
                <a:gd name="T3" fmla="*/ 31 h 94"/>
                <a:gd name="T4" fmla="*/ 43 w 45"/>
                <a:gd name="T5" fmla="*/ 19 h 94"/>
                <a:gd name="T6" fmla="*/ 33 w 45"/>
                <a:gd name="T7" fmla="*/ 11 h 94"/>
                <a:gd name="T8" fmla="*/ 21 w 45"/>
                <a:gd name="T9" fmla="*/ 0 h 94"/>
                <a:gd name="T10" fmla="*/ 14 w 45"/>
                <a:gd name="T11" fmla="*/ 5 h 94"/>
                <a:gd name="T12" fmla="*/ 12 w 45"/>
                <a:gd name="T13" fmla="*/ 7 h 94"/>
                <a:gd name="T14" fmla="*/ 7 w 45"/>
                <a:gd name="T15" fmla="*/ 20 h 94"/>
                <a:gd name="T16" fmla="*/ 6 w 45"/>
                <a:gd name="T17" fmla="*/ 27 h 94"/>
                <a:gd name="T18" fmla="*/ 6 w 45"/>
                <a:gd name="T19" fmla="*/ 40 h 94"/>
                <a:gd name="T20" fmla="*/ 3 w 45"/>
                <a:gd name="T21" fmla="*/ 40 h 94"/>
                <a:gd name="T22" fmla="*/ 2 w 45"/>
                <a:gd name="T23" fmla="*/ 43 h 94"/>
                <a:gd name="T24" fmla="*/ 2 w 45"/>
                <a:gd name="T25" fmla="*/ 46 h 94"/>
                <a:gd name="T26" fmla="*/ 1 w 45"/>
                <a:gd name="T27" fmla="*/ 51 h 94"/>
                <a:gd name="T28" fmla="*/ 3 w 45"/>
                <a:gd name="T29" fmla="*/ 57 h 94"/>
                <a:gd name="T30" fmla="*/ 3 w 45"/>
                <a:gd name="T31" fmla="*/ 59 h 94"/>
                <a:gd name="T32" fmla="*/ 3 w 45"/>
                <a:gd name="T33" fmla="*/ 75 h 94"/>
                <a:gd name="T34" fmla="*/ 3 w 45"/>
                <a:gd name="T35" fmla="*/ 76 h 94"/>
                <a:gd name="T36" fmla="*/ 2 w 45"/>
                <a:gd name="T37" fmla="*/ 84 h 94"/>
                <a:gd name="T38" fmla="*/ 2 w 45"/>
                <a:gd name="T39" fmla="*/ 86 h 94"/>
                <a:gd name="T40" fmla="*/ 10 w 45"/>
                <a:gd name="T41" fmla="*/ 94 h 94"/>
                <a:gd name="T42" fmla="*/ 14 w 45"/>
                <a:gd name="T43" fmla="*/ 92 h 94"/>
                <a:gd name="T44" fmla="*/ 13 w 45"/>
                <a:gd name="T45" fmla="*/ 82 h 94"/>
                <a:gd name="T46" fmla="*/ 13 w 45"/>
                <a:gd name="T47" fmla="*/ 82 h 94"/>
                <a:gd name="T48" fmla="*/ 12 w 45"/>
                <a:gd name="T49" fmla="*/ 69 h 94"/>
                <a:gd name="T50" fmla="*/ 14 w 45"/>
                <a:gd name="T51" fmla="*/ 64 h 94"/>
                <a:gd name="T52" fmla="*/ 18 w 45"/>
                <a:gd name="T53" fmla="*/ 61 h 94"/>
                <a:gd name="T54" fmla="*/ 21 w 45"/>
                <a:gd name="T55" fmla="*/ 58 h 94"/>
                <a:gd name="T56" fmla="*/ 24 w 45"/>
                <a:gd name="T57" fmla="*/ 52 h 94"/>
                <a:gd name="T58" fmla="*/ 23 w 45"/>
                <a:gd name="T59" fmla="*/ 44 h 94"/>
                <a:gd name="T60" fmla="*/ 26 w 45"/>
                <a:gd name="T61" fmla="*/ 41 h 94"/>
                <a:gd name="T62" fmla="*/ 28 w 45"/>
                <a:gd name="T63"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94">
                  <a:moveTo>
                    <a:pt x="28" y="39"/>
                  </a:moveTo>
                  <a:cubicBezTo>
                    <a:pt x="31" y="39"/>
                    <a:pt x="32" y="36"/>
                    <a:pt x="33" y="35"/>
                  </a:cubicBezTo>
                  <a:cubicBezTo>
                    <a:pt x="33" y="35"/>
                    <a:pt x="34" y="34"/>
                    <a:pt x="34" y="34"/>
                  </a:cubicBezTo>
                  <a:cubicBezTo>
                    <a:pt x="35" y="33"/>
                    <a:pt x="36" y="33"/>
                    <a:pt x="36" y="31"/>
                  </a:cubicBezTo>
                  <a:cubicBezTo>
                    <a:pt x="39" y="31"/>
                    <a:pt x="44" y="29"/>
                    <a:pt x="45" y="26"/>
                  </a:cubicBezTo>
                  <a:cubicBezTo>
                    <a:pt x="45" y="23"/>
                    <a:pt x="45" y="21"/>
                    <a:pt x="43" y="19"/>
                  </a:cubicBezTo>
                  <a:cubicBezTo>
                    <a:pt x="42" y="18"/>
                    <a:pt x="40" y="17"/>
                    <a:pt x="38" y="16"/>
                  </a:cubicBezTo>
                  <a:cubicBezTo>
                    <a:pt x="37" y="14"/>
                    <a:pt x="36" y="12"/>
                    <a:pt x="33" y="11"/>
                  </a:cubicBezTo>
                  <a:cubicBezTo>
                    <a:pt x="31" y="10"/>
                    <a:pt x="31" y="10"/>
                    <a:pt x="31" y="9"/>
                  </a:cubicBezTo>
                  <a:cubicBezTo>
                    <a:pt x="30" y="5"/>
                    <a:pt x="26" y="0"/>
                    <a:pt x="21" y="0"/>
                  </a:cubicBezTo>
                  <a:cubicBezTo>
                    <a:pt x="20" y="0"/>
                    <a:pt x="19" y="1"/>
                    <a:pt x="18" y="1"/>
                  </a:cubicBezTo>
                  <a:cubicBezTo>
                    <a:pt x="16" y="2"/>
                    <a:pt x="15" y="4"/>
                    <a:pt x="14" y="5"/>
                  </a:cubicBezTo>
                  <a:cubicBezTo>
                    <a:pt x="13" y="5"/>
                    <a:pt x="13" y="6"/>
                    <a:pt x="12" y="6"/>
                  </a:cubicBezTo>
                  <a:cubicBezTo>
                    <a:pt x="12" y="7"/>
                    <a:pt x="12" y="7"/>
                    <a:pt x="12" y="7"/>
                  </a:cubicBezTo>
                  <a:cubicBezTo>
                    <a:pt x="11" y="8"/>
                    <a:pt x="9" y="10"/>
                    <a:pt x="8" y="12"/>
                  </a:cubicBezTo>
                  <a:cubicBezTo>
                    <a:pt x="7" y="15"/>
                    <a:pt x="7" y="18"/>
                    <a:pt x="7" y="20"/>
                  </a:cubicBezTo>
                  <a:cubicBezTo>
                    <a:pt x="7" y="23"/>
                    <a:pt x="7" y="25"/>
                    <a:pt x="7" y="27"/>
                  </a:cubicBezTo>
                  <a:cubicBezTo>
                    <a:pt x="6" y="27"/>
                    <a:pt x="6" y="27"/>
                    <a:pt x="6" y="27"/>
                  </a:cubicBezTo>
                  <a:cubicBezTo>
                    <a:pt x="6" y="30"/>
                    <a:pt x="5" y="32"/>
                    <a:pt x="5" y="35"/>
                  </a:cubicBezTo>
                  <a:cubicBezTo>
                    <a:pt x="6" y="37"/>
                    <a:pt x="6" y="39"/>
                    <a:pt x="6" y="40"/>
                  </a:cubicBezTo>
                  <a:cubicBezTo>
                    <a:pt x="6" y="40"/>
                    <a:pt x="5" y="40"/>
                    <a:pt x="5" y="40"/>
                  </a:cubicBezTo>
                  <a:cubicBezTo>
                    <a:pt x="3" y="40"/>
                    <a:pt x="3" y="40"/>
                    <a:pt x="3" y="40"/>
                  </a:cubicBezTo>
                  <a:cubicBezTo>
                    <a:pt x="2" y="42"/>
                    <a:pt x="2" y="42"/>
                    <a:pt x="2" y="42"/>
                  </a:cubicBezTo>
                  <a:cubicBezTo>
                    <a:pt x="2" y="42"/>
                    <a:pt x="2" y="43"/>
                    <a:pt x="2" y="43"/>
                  </a:cubicBezTo>
                  <a:cubicBezTo>
                    <a:pt x="2" y="43"/>
                    <a:pt x="2" y="45"/>
                    <a:pt x="2" y="46"/>
                  </a:cubicBezTo>
                  <a:cubicBezTo>
                    <a:pt x="2" y="46"/>
                    <a:pt x="2" y="46"/>
                    <a:pt x="2" y="46"/>
                  </a:cubicBezTo>
                  <a:cubicBezTo>
                    <a:pt x="2" y="46"/>
                    <a:pt x="2" y="46"/>
                    <a:pt x="2" y="46"/>
                  </a:cubicBezTo>
                  <a:cubicBezTo>
                    <a:pt x="1" y="51"/>
                    <a:pt x="1" y="51"/>
                    <a:pt x="1" y="51"/>
                  </a:cubicBezTo>
                  <a:cubicBezTo>
                    <a:pt x="1" y="52"/>
                    <a:pt x="1" y="53"/>
                    <a:pt x="1" y="54"/>
                  </a:cubicBezTo>
                  <a:cubicBezTo>
                    <a:pt x="2" y="56"/>
                    <a:pt x="3" y="57"/>
                    <a:pt x="3" y="57"/>
                  </a:cubicBezTo>
                  <a:cubicBezTo>
                    <a:pt x="3" y="58"/>
                    <a:pt x="3" y="58"/>
                    <a:pt x="3" y="58"/>
                  </a:cubicBezTo>
                  <a:cubicBezTo>
                    <a:pt x="3" y="59"/>
                    <a:pt x="3" y="59"/>
                    <a:pt x="3" y="59"/>
                  </a:cubicBezTo>
                  <a:cubicBezTo>
                    <a:pt x="2" y="59"/>
                    <a:pt x="2" y="60"/>
                    <a:pt x="2" y="61"/>
                  </a:cubicBezTo>
                  <a:cubicBezTo>
                    <a:pt x="0" y="65"/>
                    <a:pt x="1" y="72"/>
                    <a:pt x="3" y="75"/>
                  </a:cubicBezTo>
                  <a:cubicBezTo>
                    <a:pt x="3" y="76"/>
                    <a:pt x="3" y="76"/>
                    <a:pt x="3" y="76"/>
                  </a:cubicBezTo>
                  <a:cubicBezTo>
                    <a:pt x="3" y="76"/>
                    <a:pt x="3" y="76"/>
                    <a:pt x="3" y="76"/>
                  </a:cubicBezTo>
                  <a:cubicBezTo>
                    <a:pt x="2" y="78"/>
                    <a:pt x="2" y="78"/>
                    <a:pt x="2" y="78"/>
                  </a:cubicBezTo>
                  <a:cubicBezTo>
                    <a:pt x="1" y="81"/>
                    <a:pt x="1" y="83"/>
                    <a:pt x="2" y="84"/>
                  </a:cubicBezTo>
                  <a:cubicBezTo>
                    <a:pt x="2" y="85"/>
                    <a:pt x="2" y="85"/>
                    <a:pt x="2" y="85"/>
                  </a:cubicBezTo>
                  <a:cubicBezTo>
                    <a:pt x="2" y="86"/>
                    <a:pt x="2" y="86"/>
                    <a:pt x="2" y="86"/>
                  </a:cubicBezTo>
                  <a:cubicBezTo>
                    <a:pt x="3" y="88"/>
                    <a:pt x="3" y="90"/>
                    <a:pt x="6" y="91"/>
                  </a:cubicBezTo>
                  <a:cubicBezTo>
                    <a:pt x="7" y="94"/>
                    <a:pt x="8" y="94"/>
                    <a:pt x="10" y="94"/>
                  </a:cubicBezTo>
                  <a:cubicBezTo>
                    <a:pt x="10" y="94"/>
                    <a:pt x="10" y="94"/>
                    <a:pt x="10" y="94"/>
                  </a:cubicBezTo>
                  <a:cubicBezTo>
                    <a:pt x="12" y="94"/>
                    <a:pt x="13" y="93"/>
                    <a:pt x="14" y="92"/>
                  </a:cubicBezTo>
                  <a:cubicBezTo>
                    <a:pt x="16" y="89"/>
                    <a:pt x="14" y="85"/>
                    <a:pt x="13" y="83"/>
                  </a:cubicBezTo>
                  <a:cubicBezTo>
                    <a:pt x="13" y="83"/>
                    <a:pt x="13" y="83"/>
                    <a:pt x="13" y="82"/>
                  </a:cubicBezTo>
                  <a:cubicBezTo>
                    <a:pt x="12" y="82"/>
                    <a:pt x="12" y="82"/>
                    <a:pt x="12" y="82"/>
                  </a:cubicBezTo>
                  <a:cubicBezTo>
                    <a:pt x="12" y="82"/>
                    <a:pt x="13" y="82"/>
                    <a:pt x="13" y="82"/>
                  </a:cubicBezTo>
                  <a:cubicBezTo>
                    <a:pt x="15" y="78"/>
                    <a:pt x="13" y="75"/>
                    <a:pt x="13" y="72"/>
                  </a:cubicBezTo>
                  <a:cubicBezTo>
                    <a:pt x="12" y="71"/>
                    <a:pt x="12" y="70"/>
                    <a:pt x="12" y="69"/>
                  </a:cubicBezTo>
                  <a:cubicBezTo>
                    <a:pt x="12" y="68"/>
                    <a:pt x="12" y="68"/>
                    <a:pt x="13" y="67"/>
                  </a:cubicBezTo>
                  <a:cubicBezTo>
                    <a:pt x="13" y="66"/>
                    <a:pt x="14" y="65"/>
                    <a:pt x="14" y="64"/>
                  </a:cubicBezTo>
                  <a:cubicBezTo>
                    <a:pt x="15" y="63"/>
                    <a:pt x="16" y="63"/>
                    <a:pt x="17" y="62"/>
                  </a:cubicBezTo>
                  <a:cubicBezTo>
                    <a:pt x="17" y="62"/>
                    <a:pt x="18" y="61"/>
                    <a:pt x="18" y="61"/>
                  </a:cubicBezTo>
                  <a:cubicBezTo>
                    <a:pt x="18" y="61"/>
                    <a:pt x="18" y="61"/>
                    <a:pt x="19" y="60"/>
                  </a:cubicBezTo>
                  <a:cubicBezTo>
                    <a:pt x="20" y="60"/>
                    <a:pt x="21" y="59"/>
                    <a:pt x="21" y="58"/>
                  </a:cubicBezTo>
                  <a:cubicBezTo>
                    <a:pt x="23" y="57"/>
                    <a:pt x="22" y="55"/>
                    <a:pt x="22" y="54"/>
                  </a:cubicBezTo>
                  <a:cubicBezTo>
                    <a:pt x="23" y="54"/>
                    <a:pt x="23" y="53"/>
                    <a:pt x="24" y="52"/>
                  </a:cubicBezTo>
                  <a:cubicBezTo>
                    <a:pt x="24" y="51"/>
                    <a:pt x="24" y="49"/>
                    <a:pt x="24" y="48"/>
                  </a:cubicBezTo>
                  <a:cubicBezTo>
                    <a:pt x="24" y="46"/>
                    <a:pt x="24" y="45"/>
                    <a:pt x="23" y="44"/>
                  </a:cubicBezTo>
                  <a:cubicBezTo>
                    <a:pt x="24" y="44"/>
                    <a:pt x="25" y="43"/>
                    <a:pt x="25" y="42"/>
                  </a:cubicBezTo>
                  <a:cubicBezTo>
                    <a:pt x="26" y="42"/>
                    <a:pt x="26" y="42"/>
                    <a:pt x="26" y="41"/>
                  </a:cubicBezTo>
                  <a:cubicBezTo>
                    <a:pt x="26" y="41"/>
                    <a:pt x="26" y="41"/>
                    <a:pt x="26" y="41"/>
                  </a:cubicBezTo>
                  <a:cubicBezTo>
                    <a:pt x="27" y="41"/>
                    <a:pt x="27" y="40"/>
                    <a:pt x="28" y="39"/>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19" name="Freeform 56"/>
            <p:cNvSpPr/>
            <p:nvPr/>
          </p:nvSpPr>
          <p:spPr bwMode="auto">
            <a:xfrm>
              <a:off x="21089127" y="8454948"/>
              <a:ext cx="816596" cy="640233"/>
            </a:xfrm>
            <a:custGeom>
              <a:avLst/>
              <a:gdLst>
                <a:gd name="T0" fmla="*/ 147 w 150"/>
                <a:gd name="T1" fmla="*/ 54 h 129"/>
                <a:gd name="T2" fmla="*/ 142 w 150"/>
                <a:gd name="T3" fmla="*/ 53 h 129"/>
                <a:gd name="T4" fmla="*/ 140 w 150"/>
                <a:gd name="T5" fmla="*/ 53 h 129"/>
                <a:gd name="T6" fmla="*/ 135 w 150"/>
                <a:gd name="T7" fmla="*/ 53 h 129"/>
                <a:gd name="T8" fmla="*/ 130 w 150"/>
                <a:gd name="T9" fmla="*/ 50 h 129"/>
                <a:gd name="T10" fmla="*/ 127 w 150"/>
                <a:gd name="T11" fmla="*/ 48 h 129"/>
                <a:gd name="T12" fmla="*/ 123 w 150"/>
                <a:gd name="T13" fmla="*/ 42 h 129"/>
                <a:gd name="T14" fmla="*/ 116 w 150"/>
                <a:gd name="T15" fmla="*/ 37 h 129"/>
                <a:gd name="T16" fmla="*/ 116 w 150"/>
                <a:gd name="T17" fmla="*/ 31 h 129"/>
                <a:gd name="T18" fmla="*/ 102 w 150"/>
                <a:gd name="T19" fmla="*/ 30 h 129"/>
                <a:gd name="T20" fmla="*/ 103 w 150"/>
                <a:gd name="T21" fmla="*/ 29 h 129"/>
                <a:gd name="T22" fmla="*/ 96 w 150"/>
                <a:gd name="T23" fmla="*/ 0 h 129"/>
                <a:gd name="T24" fmla="*/ 83 w 150"/>
                <a:gd name="T25" fmla="*/ 10 h 129"/>
                <a:gd name="T26" fmla="*/ 82 w 150"/>
                <a:gd name="T27" fmla="*/ 10 h 129"/>
                <a:gd name="T28" fmla="*/ 73 w 150"/>
                <a:gd name="T29" fmla="*/ 5 h 129"/>
                <a:gd name="T30" fmla="*/ 69 w 150"/>
                <a:gd name="T31" fmla="*/ 6 h 129"/>
                <a:gd name="T32" fmla="*/ 68 w 150"/>
                <a:gd name="T33" fmla="*/ 6 h 129"/>
                <a:gd name="T34" fmla="*/ 49 w 150"/>
                <a:gd name="T35" fmla="*/ 17 h 129"/>
                <a:gd name="T36" fmla="*/ 43 w 150"/>
                <a:gd name="T37" fmla="*/ 21 h 129"/>
                <a:gd name="T38" fmla="*/ 38 w 150"/>
                <a:gd name="T39" fmla="*/ 22 h 129"/>
                <a:gd name="T40" fmla="*/ 33 w 150"/>
                <a:gd name="T41" fmla="*/ 21 h 129"/>
                <a:gd name="T42" fmla="*/ 13 w 150"/>
                <a:gd name="T43" fmla="*/ 31 h 129"/>
                <a:gd name="T44" fmla="*/ 13 w 150"/>
                <a:gd name="T45" fmla="*/ 39 h 129"/>
                <a:gd name="T46" fmla="*/ 8 w 150"/>
                <a:gd name="T47" fmla="*/ 56 h 129"/>
                <a:gd name="T48" fmla="*/ 0 w 150"/>
                <a:gd name="T49" fmla="*/ 64 h 129"/>
                <a:gd name="T50" fmla="*/ 15 w 150"/>
                <a:gd name="T51" fmla="*/ 60 h 129"/>
                <a:gd name="T52" fmla="*/ 21 w 150"/>
                <a:gd name="T53" fmla="*/ 58 h 129"/>
                <a:gd name="T54" fmla="*/ 43 w 150"/>
                <a:gd name="T55" fmla="*/ 81 h 129"/>
                <a:gd name="T56" fmla="*/ 48 w 150"/>
                <a:gd name="T57" fmla="*/ 91 h 129"/>
                <a:gd name="T58" fmla="*/ 49 w 150"/>
                <a:gd name="T59" fmla="*/ 99 h 129"/>
                <a:gd name="T60" fmla="*/ 60 w 150"/>
                <a:gd name="T61" fmla="*/ 111 h 129"/>
                <a:gd name="T62" fmla="*/ 64 w 150"/>
                <a:gd name="T63" fmla="*/ 111 h 129"/>
                <a:gd name="T64" fmla="*/ 65 w 150"/>
                <a:gd name="T65" fmla="*/ 113 h 129"/>
                <a:gd name="T66" fmla="*/ 74 w 150"/>
                <a:gd name="T67" fmla="*/ 129 h 129"/>
                <a:gd name="T68" fmla="*/ 83 w 150"/>
                <a:gd name="T69" fmla="*/ 126 h 129"/>
                <a:gd name="T70" fmla="*/ 88 w 150"/>
                <a:gd name="T71" fmla="*/ 124 h 129"/>
                <a:gd name="T72" fmla="*/ 92 w 150"/>
                <a:gd name="T73" fmla="*/ 124 h 129"/>
                <a:gd name="T74" fmla="*/ 97 w 150"/>
                <a:gd name="T75" fmla="*/ 122 h 129"/>
                <a:gd name="T76" fmla="*/ 101 w 150"/>
                <a:gd name="T77" fmla="*/ 119 h 129"/>
                <a:gd name="T78" fmla="*/ 124 w 150"/>
                <a:gd name="T79" fmla="*/ 98 h 129"/>
                <a:gd name="T80" fmla="*/ 129 w 150"/>
                <a:gd name="T81" fmla="*/ 93 h 129"/>
                <a:gd name="T82" fmla="*/ 133 w 150"/>
                <a:gd name="T83" fmla="*/ 92 h 129"/>
                <a:gd name="T84" fmla="*/ 144 w 150"/>
                <a:gd name="T85" fmla="*/ 96 h 129"/>
                <a:gd name="T86" fmla="*/ 144 w 150"/>
                <a:gd name="T87" fmla="*/ 78 h 129"/>
                <a:gd name="T88" fmla="*/ 150 w 150"/>
                <a:gd name="T89" fmla="*/ 5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0" h="129">
                  <a:moveTo>
                    <a:pt x="150" y="57"/>
                  </a:moveTo>
                  <a:cubicBezTo>
                    <a:pt x="149" y="56"/>
                    <a:pt x="149" y="54"/>
                    <a:pt x="147" y="54"/>
                  </a:cubicBezTo>
                  <a:cubicBezTo>
                    <a:pt x="146" y="53"/>
                    <a:pt x="145" y="53"/>
                    <a:pt x="144" y="53"/>
                  </a:cubicBezTo>
                  <a:cubicBezTo>
                    <a:pt x="144" y="53"/>
                    <a:pt x="143" y="53"/>
                    <a:pt x="142" y="53"/>
                  </a:cubicBezTo>
                  <a:cubicBezTo>
                    <a:pt x="142" y="53"/>
                    <a:pt x="142" y="53"/>
                    <a:pt x="142" y="53"/>
                  </a:cubicBezTo>
                  <a:cubicBezTo>
                    <a:pt x="140" y="53"/>
                    <a:pt x="140" y="53"/>
                    <a:pt x="140" y="53"/>
                  </a:cubicBezTo>
                  <a:cubicBezTo>
                    <a:pt x="139" y="53"/>
                    <a:pt x="137" y="53"/>
                    <a:pt x="136" y="53"/>
                  </a:cubicBezTo>
                  <a:cubicBezTo>
                    <a:pt x="135" y="53"/>
                    <a:pt x="135" y="53"/>
                    <a:pt x="135" y="53"/>
                  </a:cubicBezTo>
                  <a:cubicBezTo>
                    <a:pt x="134" y="53"/>
                    <a:pt x="133" y="53"/>
                    <a:pt x="132" y="52"/>
                  </a:cubicBezTo>
                  <a:cubicBezTo>
                    <a:pt x="132" y="51"/>
                    <a:pt x="131" y="51"/>
                    <a:pt x="130" y="50"/>
                  </a:cubicBezTo>
                  <a:cubicBezTo>
                    <a:pt x="130" y="49"/>
                    <a:pt x="129" y="49"/>
                    <a:pt x="128" y="48"/>
                  </a:cubicBezTo>
                  <a:cubicBezTo>
                    <a:pt x="128" y="48"/>
                    <a:pt x="127" y="48"/>
                    <a:pt x="127" y="48"/>
                  </a:cubicBezTo>
                  <a:cubicBezTo>
                    <a:pt x="127" y="47"/>
                    <a:pt x="126" y="47"/>
                    <a:pt x="126" y="46"/>
                  </a:cubicBezTo>
                  <a:cubicBezTo>
                    <a:pt x="126" y="45"/>
                    <a:pt x="125" y="44"/>
                    <a:pt x="123" y="42"/>
                  </a:cubicBezTo>
                  <a:cubicBezTo>
                    <a:pt x="122" y="41"/>
                    <a:pt x="121" y="41"/>
                    <a:pt x="120" y="40"/>
                  </a:cubicBezTo>
                  <a:cubicBezTo>
                    <a:pt x="118" y="39"/>
                    <a:pt x="117" y="38"/>
                    <a:pt x="116" y="37"/>
                  </a:cubicBezTo>
                  <a:cubicBezTo>
                    <a:pt x="116" y="37"/>
                    <a:pt x="116" y="36"/>
                    <a:pt x="116" y="36"/>
                  </a:cubicBezTo>
                  <a:cubicBezTo>
                    <a:pt x="116" y="34"/>
                    <a:pt x="116" y="33"/>
                    <a:pt x="116" y="31"/>
                  </a:cubicBezTo>
                  <a:cubicBezTo>
                    <a:pt x="115" y="29"/>
                    <a:pt x="113" y="27"/>
                    <a:pt x="110" y="27"/>
                  </a:cubicBezTo>
                  <a:cubicBezTo>
                    <a:pt x="108" y="27"/>
                    <a:pt x="105" y="28"/>
                    <a:pt x="102" y="30"/>
                  </a:cubicBezTo>
                  <a:cubicBezTo>
                    <a:pt x="102" y="30"/>
                    <a:pt x="102" y="30"/>
                    <a:pt x="102" y="30"/>
                  </a:cubicBezTo>
                  <a:cubicBezTo>
                    <a:pt x="103" y="29"/>
                    <a:pt x="103" y="29"/>
                    <a:pt x="103" y="29"/>
                  </a:cubicBezTo>
                  <a:cubicBezTo>
                    <a:pt x="106" y="24"/>
                    <a:pt x="107" y="11"/>
                    <a:pt x="104" y="4"/>
                  </a:cubicBezTo>
                  <a:cubicBezTo>
                    <a:pt x="102" y="1"/>
                    <a:pt x="100" y="0"/>
                    <a:pt x="96" y="0"/>
                  </a:cubicBezTo>
                  <a:cubicBezTo>
                    <a:pt x="90" y="0"/>
                    <a:pt x="86" y="6"/>
                    <a:pt x="84" y="9"/>
                  </a:cubicBezTo>
                  <a:cubicBezTo>
                    <a:pt x="84" y="9"/>
                    <a:pt x="83" y="10"/>
                    <a:pt x="83" y="10"/>
                  </a:cubicBezTo>
                  <a:cubicBezTo>
                    <a:pt x="83" y="10"/>
                    <a:pt x="83" y="11"/>
                    <a:pt x="83" y="11"/>
                  </a:cubicBezTo>
                  <a:cubicBezTo>
                    <a:pt x="82" y="11"/>
                    <a:pt x="82" y="11"/>
                    <a:pt x="82" y="10"/>
                  </a:cubicBezTo>
                  <a:cubicBezTo>
                    <a:pt x="81" y="9"/>
                    <a:pt x="80" y="8"/>
                    <a:pt x="79" y="7"/>
                  </a:cubicBezTo>
                  <a:cubicBezTo>
                    <a:pt x="77" y="6"/>
                    <a:pt x="75" y="5"/>
                    <a:pt x="73" y="5"/>
                  </a:cubicBezTo>
                  <a:cubicBezTo>
                    <a:pt x="72" y="5"/>
                    <a:pt x="71" y="5"/>
                    <a:pt x="71" y="5"/>
                  </a:cubicBezTo>
                  <a:cubicBezTo>
                    <a:pt x="70" y="5"/>
                    <a:pt x="69" y="6"/>
                    <a:pt x="69" y="6"/>
                  </a:cubicBezTo>
                  <a:cubicBezTo>
                    <a:pt x="68" y="6"/>
                    <a:pt x="68" y="6"/>
                    <a:pt x="68" y="6"/>
                  </a:cubicBezTo>
                  <a:cubicBezTo>
                    <a:pt x="68" y="6"/>
                    <a:pt x="68" y="6"/>
                    <a:pt x="68" y="6"/>
                  </a:cubicBezTo>
                  <a:cubicBezTo>
                    <a:pt x="61" y="8"/>
                    <a:pt x="55" y="12"/>
                    <a:pt x="51" y="15"/>
                  </a:cubicBezTo>
                  <a:cubicBezTo>
                    <a:pt x="50" y="15"/>
                    <a:pt x="49" y="16"/>
                    <a:pt x="49" y="17"/>
                  </a:cubicBezTo>
                  <a:cubicBezTo>
                    <a:pt x="48" y="17"/>
                    <a:pt x="48" y="17"/>
                    <a:pt x="48" y="17"/>
                  </a:cubicBezTo>
                  <a:cubicBezTo>
                    <a:pt x="46" y="19"/>
                    <a:pt x="45" y="21"/>
                    <a:pt x="43" y="21"/>
                  </a:cubicBezTo>
                  <a:cubicBezTo>
                    <a:pt x="42" y="22"/>
                    <a:pt x="41" y="22"/>
                    <a:pt x="40" y="22"/>
                  </a:cubicBezTo>
                  <a:cubicBezTo>
                    <a:pt x="39" y="22"/>
                    <a:pt x="38" y="22"/>
                    <a:pt x="38" y="22"/>
                  </a:cubicBezTo>
                  <a:cubicBezTo>
                    <a:pt x="37" y="21"/>
                    <a:pt x="36" y="21"/>
                    <a:pt x="35" y="21"/>
                  </a:cubicBezTo>
                  <a:cubicBezTo>
                    <a:pt x="34" y="21"/>
                    <a:pt x="34" y="21"/>
                    <a:pt x="33" y="21"/>
                  </a:cubicBezTo>
                  <a:cubicBezTo>
                    <a:pt x="30" y="22"/>
                    <a:pt x="16" y="28"/>
                    <a:pt x="13" y="30"/>
                  </a:cubicBezTo>
                  <a:cubicBezTo>
                    <a:pt x="13" y="31"/>
                    <a:pt x="13" y="31"/>
                    <a:pt x="13" y="31"/>
                  </a:cubicBezTo>
                  <a:cubicBezTo>
                    <a:pt x="13" y="31"/>
                    <a:pt x="13" y="31"/>
                    <a:pt x="13" y="31"/>
                  </a:cubicBezTo>
                  <a:cubicBezTo>
                    <a:pt x="12" y="33"/>
                    <a:pt x="12" y="36"/>
                    <a:pt x="13" y="39"/>
                  </a:cubicBezTo>
                  <a:cubicBezTo>
                    <a:pt x="14" y="42"/>
                    <a:pt x="15" y="46"/>
                    <a:pt x="12" y="51"/>
                  </a:cubicBezTo>
                  <a:cubicBezTo>
                    <a:pt x="11" y="53"/>
                    <a:pt x="9" y="54"/>
                    <a:pt x="8" y="56"/>
                  </a:cubicBezTo>
                  <a:cubicBezTo>
                    <a:pt x="7" y="56"/>
                    <a:pt x="7" y="57"/>
                    <a:pt x="6" y="58"/>
                  </a:cubicBezTo>
                  <a:cubicBezTo>
                    <a:pt x="0" y="64"/>
                    <a:pt x="0" y="64"/>
                    <a:pt x="0" y="64"/>
                  </a:cubicBezTo>
                  <a:cubicBezTo>
                    <a:pt x="9" y="63"/>
                    <a:pt x="9" y="63"/>
                    <a:pt x="9" y="63"/>
                  </a:cubicBezTo>
                  <a:cubicBezTo>
                    <a:pt x="11" y="62"/>
                    <a:pt x="13" y="61"/>
                    <a:pt x="15" y="60"/>
                  </a:cubicBezTo>
                  <a:cubicBezTo>
                    <a:pt x="17" y="59"/>
                    <a:pt x="18" y="59"/>
                    <a:pt x="20" y="58"/>
                  </a:cubicBezTo>
                  <a:cubicBezTo>
                    <a:pt x="20" y="58"/>
                    <a:pt x="21" y="58"/>
                    <a:pt x="21" y="58"/>
                  </a:cubicBezTo>
                  <a:cubicBezTo>
                    <a:pt x="24" y="58"/>
                    <a:pt x="26" y="59"/>
                    <a:pt x="29" y="61"/>
                  </a:cubicBezTo>
                  <a:cubicBezTo>
                    <a:pt x="36" y="67"/>
                    <a:pt x="41" y="75"/>
                    <a:pt x="43" y="81"/>
                  </a:cubicBezTo>
                  <a:cubicBezTo>
                    <a:pt x="44" y="82"/>
                    <a:pt x="45" y="84"/>
                    <a:pt x="45" y="85"/>
                  </a:cubicBezTo>
                  <a:cubicBezTo>
                    <a:pt x="46" y="87"/>
                    <a:pt x="48" y="89"/>
                    <a:pt x="48" y="91"/>
                  </a:cubicBezTo>
                  <a:cubicBezTo>
                    <a:pt x="48" y="92"/>
                    <a:pt x="48" y="93"/>
                    <a:pt x="48" y="94"/>
                  </a:cubicBezTo>
                  <a:cubicBezTo>
                    <a:pt x="49" y="96"/>
                    <a:pt x="49" y="97"/>
                    <a:pt x="49" y="99"/>
                  </a:cubicBezTo>
                  <a:cubicBezTo>
                    <a:pt x="50" y="102"/>
                    <a:pt x="52" y="107"/>
                    <a:pt x="55" y="110"/>
                  </a:cubicBezTo>
                  <a:cubicBezTo>
                    <a:pt x="57" y="111"/>
                    <a:pt x="58" y="111"/>
                    <a:pt x="60" y="111"/>
                  </a:cubicBezTo>
                  <a:cubicBezTo>
                    <a:pt x="61" y="111"/>
                    <a:pt x="61" y="111"/>
                    <a:pt x="62" y="111"/>
                  </a:cubicBezTo>
                  <a:cubicBezTo>
                    <a:pt x="63" y="111"/>
                    <a:pt x="64" y="111"/>
                    <a:pt x="64" y="111"/>
                  </a:cubicBezTo>
                  <a:cubicBezTo>
                    <a:pt x="65" y="111"/>
                    <a:pt x="65" y="111"/>
                    <a:pt x="65" y="111"/>
                  </a:cubicBezTo>
                  <a:cubicBezTo>
                    <a:pt x="65" y="111"/>
                    <a:pt x="66" y="111"/>
                    <a:pt x="65" y="113"/>
                  </a:cubicBezTo>
                  <a:cubicBezTo>
                    <a:pt x="65" y="115"/>
                    <a:pt x="66" y="117"/>
                    <a:pt x="66" y="119"/>
                  </a:cubicBezTo>
                  <a:cubicBezTo>
                    <a:pt x="67" y="122"/>
                    <a:pt x="68" y="128"/>
                    <a:pt x="74" y="129"/>
                  </a:cubicBezTo>
                  <a:cubicBezTo>
                    <a:pt x="75" y="129"/>
                    <a:pt x="75" y="129"/>
                    <a:pt x="76" y="129"/>
                  </a:cubicBezTo>
                  <a:cubicBezTo>
                    <a:pt x="79" y="129"/>
                    <a:pt x="81" y="128"/>
                    <a:pt x="83" y="126"/>
                  </a:cubicBezTo>
                  <a:cubicBezTo>
                    <a:pt x="84" y="126"/>
                    <a:pt x="85" y="126"/>
                    <a:pt x="85" y="125"/>
                  </a:cubicBezTo>
                  <a:cubicBezTo>
                    <a:pt x="86" y="125"/>
                    <a:pt x="87" y="124"/>
                    <a:pt x="88" y="124"/>
                  </a:cubicBezTo>
                  <a:cubicBezTo>
                    <a:pt x="90" y="124"/>
                    <a:pt x="90" y="124"/>
                    <a:pt x="90" y="124"/>
                  </a:cubicBezTo>
                  <a:cubicBezTo>
                    <a:pt x="90" y="124"/>
                    <a:pt x="91" y="124"/>
                    <a:pt x="92" y="124"/>
                  </a:cubicBezTo>
                  <a:cubicBezTo>
                    <a:pt x="92" y="124"/>
                    <a:pt x="93" y="124"/>
                    <a:pt x="93" y="124"/>
                  </a:cubicBezTo>
                  <a:cubicBezTo>
                    <a:pt x="94" y="124"/>
                    <a:pt x="96" y="124"/>
                    <a:pt x="97" y="122"/>
                  </a:cubicBezTo>
                  <a:cubicBezTo>
                    <a:pt x="98" y="122"/>
                    <a:pt x="99" y="121"/>
                    <a:pt x="99" y="121"/>
                  </a:cubicBezTo>
                  <a:cubicBezTo>
                    <a:pt x="100" y="120"/>
                    <a:pt x="100" y="120"/>
                    <a:pt x="101" y="119"/>
                  </a:cubicBezTo>
                  <a:cubicBezTo>
                    <a:pt x="108" y="114"/>
                    <a:pt x="115" y="108"/>
                    <a:pt x="122" y="100"/>
                  </a:cubicBezTo>
                  <a:cubicBezTo>
                    <a:pt x="124" y="98"/>
                    <a:pt x="124" y="98"/>
                    <a:pt x="124" y="98"/>
                  </a:cubicBezTo>
                  <a:cubicBezTo>
                    <a:pt x="125" y="97"/>
                    <a:pt x="127" y="95"/>
                    <a:pt x="128" y="94"/>
                  </a:cubicBezTo>
                  <a:cubicBezTo>
                    <a:pt x="129" y="93"/>
                    <a:pt x="129" y="93"/>
                    <a:pt x="129" y="93"/>
                  </a:cubicBezTo>
                  <a:cubicBezTo>
                    <a:pt x="130" y="93"/>
                    <a:pt x="131" y="91"/>
                    <a:pt x="131" y="91"/>
                  </a:cubicBezTo>
                  <a:cubicBezTo>
                    <a:pt x="132" y="91"/>
                    <a:pt x="132" y="92"/>
                    <a:pt x="133" y="92"/>
                  </a:cubicBezTo>
                  <a:cubicBezTo>
                    <a:pt x="134" y="94"/>
                    <a:pt x="135" y="95"/>
                    <a:pt x="138" y="96"/>
                  </a:cubicBezTo>
                  <a:cubicBezTo>
                    <a:pt x="144" y="96"/>
                    <a:pt x="144" y="96"/>
                    <a:pt x="144" y="96"/>
                  </a:cubicBezTo>
                  <a:cubicBezTo>
                    <a:pt x="141" y="91"/>
                    <a:pt x="141" y="91"/>
                    <a:pt x="141" y="91"/>
                  </a:cubicBezTo>
                  <a:cubicBezTo>
                    <a:pt x="142" y="87"/>
                    <a:pt x="144" y="82"/>
                    <a:pt x="144" y="78"/>
                  </a:cubicBezTo>
                  <a:cubicBezTo>
                    <a:pt x="146" y="72"/>
                    <a:pt x="148" y="66"/>
                    <a:pt x="150" y="60"/>
                  </a:cubicBezTo>
                  <a:cubicBezTo>
                    <a:pt x="150" y="59"/>
                    <a:pt x="150" y="59"/>
                    <a:pt x="150" y="59"/>
                  </a:cubicBezTo>
                  <a:lnTo>
                    <a:pt x="150" y="57"/>
                  </a:ln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0" name="Freeform 57"/>
            <p:cNvSpPr/>
            <p:nvPr/>
          </p:nvSpPr>
          <p:spPr bwMode="auto">
            <a:xfrm>
              <a:off x="21704652" y="8654671"/>
              <a:ext cx="670922" cy="653299"/>
            </a:xfrm>
            <a:custGeom>
              <a:avLst/>
              <a:gdLst>
                <a:gd name="T0" fmla="*/ 117 w 123"/>
                <a:gd name="T1" fmla="*/ 8 h 132"/>
                <a:gd name="T2" fmla="*/ 110 w 123"/>
                <a:gd name="T3" fmla="*/ 0 h 132"/>
                <a:gd name="T4" fmla="*/ 102 w 123"/>
                <a:gd name="T5" fmla="*/ 3 h 132"/>
                <a:gd name="T6" fmla="*/ 96 w 123"/>
                <a:gd name="T7" fmla="*/ 5 h 132"/>
                <a:gd name="T8" fmla="*/ 91 w 123"/>
                <a:gd name="T9" fmla="*/ 4 h 132"/>
                <a:gd name="T10" fmla="*/ 79 w 123"/>
                <a:gd name="T11" fmla="*/ 11 h 132"/>
                <a:gd name="T12" fmla="*/ 72 w 123"/>
                <a:gd name="T13" fmla="*/ 10 h 132"/>
                <a:gd name="T14" fmla="*/ 64 w 123"/>
                <a:gd name="T15" fmla="*/ 14 h 132"/>
                <a:gd name="T16" fmla="*/ 61 w 123"/>
                <a:gd name="T17" fmla="*/ 17 h 132"/>
                <a:gd name="T18" fmla="*/ 59 w 123"/>
                <a:gd name="T19" fmla="*/ 17 h 132"/>
                <a:gd name="T20" fmla="*/ 54 w 123"/>
                <a:gd name="T21" fmla="*/ 18 h 132"/>
                <a:gd name="T22" fmla="*/ 47 w 123"/>
                <a:gd name="T23" fmla="*/ 19 h 132"/>
                <a:gd name="T24" fmla="*/ 40 w 123"/>
                <a:gd name="T25" fmla="*/ 19 h 132"/>
                <a:gd name="T26" fmla="*/ 37 w 123"/>
                <a:gd name="T27" fmla="*/ 21 h 132"/>
                <a:gd name="T28" fmla="*/ 29 w 123"/>
                <a:gd name="T29" fmla="*/ 47 h 132"/>
                <a:gd name="T30" fmla="*/ 34 w 123"/>
                <a:gd name="T31" fmla="*/ 50 h 132"/>
                <a:gd name="T32" fmla="*/ 43 w 123"/>
                <a:gd name="T33" fmla="*/ 48 h 132"/>
                <a:gd name="T34" fmla="*/ 44 w 123"/>
                <a:gd name="T35" fmla="*/ 49 h 132"/>
                <a:gd name="T36" fmla="*/ 40 w 123"/>
                <a:gd name="T37" fmla="*/ 51 h 132"/>
                <a:gd name="T38" fmla="*/ 35 w 123"/>
                <a:gd name="T39" fmla="*/ 50 h 132"/>
                <a:gd name="T40" fmla="*/ 24 w 123"/>
                <a:gd name="T41" fmla="*/ 59 h 132"/>
                <a:gd name="T42" fmla="*/ 3 w 123"/>
                <a:gd name="T43" fmla="*/ 103 h 132"/>
                <a:gd name="T44" fmla="*/ 12 w 123"/>
                <a:gd name="T45" fmla="*/ 119 h 132"/>
                <a:gd name="T46" fmla="*/ 14 w 123"/>
                <a:gd name="T47" fmla="*/ 122 h 132"/>
                <a:gd name="T48" fmla="*/ 23 w 123"/>
                <a:gd name="T49" fmla="*/ 131 h 132"/>
                <a:gd name="T50" fmla="*/ 36 w 123"/>
                <a:gd name="T51" fmla="*/ 128 h 132"/>
                <a:gd name="T52" fmla="*/ 40 w 123"/>
                <a:gd name="T53" fmla="*/ 123 h 132"/>
                <a:gd name="T54" fmla="*/ 43 w 123"/>
                <a:gd name="T55" fmla="*/ 118 h 132"/>
                <a:gd name="T56" fmla="*/ 49 w 123"/>
                <a:gd name="T57" fmla="*/ 104 h 132"/>
                <a:gd name="T58" fmla="*/ 52 w 123"/>
                <a:gd name="T59" fmla="*/ 96 h 132"/>
                <a:gd name="T60" fmla="*/ 55 w 123"/>
                <a:gd name="T61" fmla="*/ 83 h 132"/>
                <a:gd name="T62" fmla="*/ 56 w 123"/>
                <a:gd name="T63" fmla="*/ 74 h 132"/>
                <a:gd name="T64" fmla="*/ 69 w 123"/>
                <a:gd name="T65" fmla="*/ 67 h 132"/>
                <a:gd name="T66" fmla="*/ 76 w 123"/>
                <a:gd name="T67" fmla="*/ 64 h 132"/>
                <a:gd name="T68" fmla="*/ 88 w 123"/>
                <a:gd name="T69" fmla="*/ 54 h 132"/>
                <a:gd name="T70" fmla="*/ 100 w 123"/>
                <a:gd name="T71" fmla="*/ 41 h 132"/>
                <a:gd name="T72" fmla="*/ 114 w 123"/>
                <a:gd name="T73" fmla="*/ 26 h 132"/>
                <a:gd name="T74" fmla="*/ 119 w 123"/>
                <a:gd name="T75" fmla="*/ 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2">
                  <a:moveTo>
                    <a:pt x="119" y="9"/>
                  </a:moveTo>
                  <a:cubicBezTo>
                    <a:pt x="118" y="8"/>
                    <a:pt x="117" y="8"/>
                    <a:pt x="117" y="8"/>
                  </a:cubicBezTo>
                  <a:cubicBezTo>
                    <a:pt x="116" y="7"/>
                    <a:pt x="116" y="6"/>
                    <a:pt x="116" y="5"/>
                  </a:cubicBezTo>
                  <a:cubicBezTo>
                    <a:pt x="115" y="3"/>
                    <a:pt x="114" y="0"/>
                    <a:pt x="110" y="0"/>
                  </a:cubicBezTo>
                  <a:cubicBezTo>
                    <a:pt x="109" y="0"/>
                    <a:pt x="109" y="0"/>
                    <a:pt x="108" y="0"/>
                  </a:cubicBezTo>
                  <a:cubicBezTo>
                    <a:pt x="105" y="0"/>
                    <a:pt x="104" y="2"/>
                    <a:pt x="102" y="3"/>
                  </a:cubicBezTo>
                  <a:cubicBezTo>
                    <a:pt x="100" y="4"/>
                    <a:pt x="99" y="5"/>
                    <a:pt x="97" y="5"/>
                  </a:cubicBezTo>
                  <a:cubicBezTo>
                    <a:pt x="97" y="5"/>
                    <a:pt x="96" y="5"/>
                    <a:pt x="96" y="5"/>
                  </a:cubicBezTo>
                  <a:cubicBezTo>
                    <a:pt x="94" y="4"/>
                    <a:pt x="94" y="4"/>
                    <a:pt x="94" y="4"/>
                  </a:cubicBezTo>
                  <a:cubicBezTo>
                    <a:pt x="93" y="4"/>
                    <a:pt x="92" y="4"/>
                    <a:pt x="91" y="4"/>
                  </a:cubicBezTo>
                  <a:cubicBezTo>
                    <a:pt x="88" y="4"/>
                    <a:pt x="85" y="5"/>
                    <a:pt x="83" y="8"/>
                  </a:cubicBezTo>
                  <a:cubicBezTo>
                    <a:pt x="80" y="11"/>
                    <a:pt x="80" y="11"/>
                    <a:pt x="79" y="11"/>
                  </a:cubicBezTo>
                  <a:cubicBezTo>
                    <a:pt x="78" y="11"/>
                    <a:pt x="77" y="11"/>
                    <a:pt x="76" y="10"/>
                  </a:cubicBezTo>
                  <a:cubicBezTo>
                    <a:pt x="74" y="10"/>
                    <a:pt x="73" y="10"/>
                    <a:pt x="72" y="10"/>
                  </a:cubicBezTo>
                  <a:cubicBezTo>
                    <a:pt x="69" y="10"/>
                    <a:pt x="67" y="10"/>
                    <a:pt x="66" y="12"/>
                  </a:cubicBezTo>
                  <a:cubicBezTo>
                    <a:pt x="65" y="13"/>
                    <a:pt x="64" y="14"/>
                    <a:pt x="64" y="14"/>
                  </a:cubicBezTo>
                  <a:cubicBezTo>
                    <a:pt x="64" y="15"/>
                    <a:pt x="64" y="15"/>
                    <a:pt x="63" y="15"/>
                  </a:cubicBezTo>
                  <a:cubicBezTo>
                    <a:pt x="63" y="16"/>
                    <a:pt x="62" y="17"/>
                    <a:pt x="61" y="17"/>
                  </a:cubicBezTo>
                  <a:cubicBezTo>
                    <a:pt x="60" y="17"/>
                    <a:pt x="60" y="17"/>
                    <a:pt x="60" y="17"/>
                  </a:cubicBezTo>
                  <a:cubicBezTo>
                    <a:pt x="59" y="17"/>
                    <a:pt x="59" y="17"/>
                    <a:pt x="59" y="17"/>
                  </a:cubicBezTo>
                  <a:cubicBezTo>
                    <a:pt x="58" y="17"/>
                    <a:pt x="57" y="17"/>
                    <a:pt x="57" y="18"/>
                  </a:cubicBezTo>
                  <a:cubicBezTo>
                    <a:pt x="56" y="18"/>
                    <a:pt x="55" y="18"/>
                    <a:pt x="54" y="18"/>
                  </a:cubicBezTo>
                  <a:cubicBezTo>
                    <a:pt x="53" y="19"/>
                    <a:pt x="52" y="19"/>
                    <a:pt x="52" y="19"/>
                  </a:cubicBezTo>
                  <a:cubicBezTo>
                    <a:pt x="50" y="19"/>
                    <a:pt x="48" y="19"/>
                    <a:pt x="47" y="19"/>
                  </a:cubicBezTo>
                  <a:cubicBezTo>
                    <a:pt x="45" y="19"/>
                    <a:pt x="43" y="19"/>
                    <a:pt x="42" y="19"/>
                  </a:cubicBezTo>
                  <a:cubicBezTo>
                    <a:pt x="41" y="19"/>
                    <a:pt x="40" y="19"/>
                    <a:pt x="40" y="19"/>
                  </a:cubicBezTo>
                  <a:cubicBezTo>
                    <a:pt x="38" y="19"/>
                    <a:pt x="38" y="19"/>
                    <a:pt x="38" y="19"/>
                  </a:cubicBezTo>
                  <a:cubicBezTo>
                    <a:pt x="37" y="21"/>
                    <a:pt x="37" y="21"/>
                    <a:pt x="37" y="21"/>
                  </a:cubicBezTo>
                  <a:cubicBezTo>
                    <a:pt x="34" y="27"/>
                    <a:pt x="33" y="33"/>
                    <a:pt x="32" y="38"/>
                  </a:cubicBezTo>
                  <a:cubicBezTo>
                    <a:pt x="31" y="41"/>
                    <a:pt x="30" y="44"/>
                    <a:pt x="29" y="47"/>
                  </a:cubicBezTo>
                  <a:cubicBezTo>
                    <a:pt x="27" y="54"/>
                    <a:pt x="27" y="54"/>
                    <a:pt x="27" y="54"/>
                  </a:cubicBezTo>
                  <a:cubicBezTo>
                    <a:pt x="34" y="50"/>
                    <a:pt x="34" y="50"/>
                    <a:pt x="34" y="50"/>
                  </a:cubicBezTo>
                  <a:cubicBezTo>
                    <a:pt x="35" y="49"/>
                    <a:pt x="37" y="49"/>
                    <a:pt x="38" y="49"/>
                  </a:cubicBezTo>
                  <a:cubicBezTo>
                    <a:pt x="40" y="48"/>
                    <a:pt x="41" y="48"/>
                    <a:pt x="43" y="48"/>
                  </a:cubicBezTo>
                  <a:cubicBezTo>
                    <a:pt x="44" y="47"/>
                    <a:pt x="44" y="47"/>
                    <a:pt x="45" y="46"/>
                  </a:cubicBezTo>
                  <a:cubicBezTo>
                    <a:pt x="45" y="47"/>
                    <a:pt x="44" y="48"/>
                    <a:pt x="44" y="49"/>
                  </a:cubicBezTo>
                  <a:cubicBezTo>
                    <a:pt x="43" y="50"/>
                    <a:pt x="43" y="51"/>
                    <a:pt x="42" y="52"/>
                  </a:cubicBezTo>
                  <a:cubicBezTo>
                    <a:pt x="42" y="52"/>
                    <a:pt x="41" y="52"/>
                    <a:pt x="40" y="51"/>
                  </a:cubicBezTo>
                  <a:cubicBezTo>
                    <a:pt x="39" y="51"/>
                    <a:pt x="37" y="50"/>
                    <a:pt x="36" y="50"/>
                  </a:cubicBezTo>
                  <a:cubicBezTo>
                    <a:pt x="35" y="50"/>
                    <a:pt x="35" y="50"/>
                    <a:pt x="35" y="50"/>
                  </a:cubicBezTo>
                  <a:cubicBezTo>
                    <a:pt x="30" y="51"/>
                    <a:pt x="28" y="55"/>
                    <a:pt x="26" y="57"/>
                  </a:cubicBezTo>
                  <a:cubicBezTo>
                    <a:pt x="25" y="58"/>
                    <a:pt x="25" y="59"/>
                    <a:pt x="24" y="59"/>
                  </a:cubicBezTo>
                  <a:cubicBezTo>
                    <a:pt x="23" y="60"/>
                    <a:pt x="22" y="62"/>
                    <a:pt x="21" y="63"/>
                  </a:cubicBezTo>
                  <a:cubicBezTo>
                    <a:pt x="12" y="74"/>
                    <a:pt x="0" y="88"/>
                    <a:pt x="3" y="103"/>
                  </a:cubicBezTo>
                  <a:cubicBezTo>
                    <a:pt x="4" y="107"/>
                    <a:pt x="6" y="111"/>
                    <a:pt x="9" y="116"/>
                  </a:cubicBezTo>
                  <a:cubicBezTo>
                    <a:pt x="10" y="117"/>
                    <a:pt x="11" y="118"/>
                    <a:pt x="12" y="119"/>
                  </a:cubicBezTo>
                  <a:cubicBezTo>
                    <a:pt x="12" y="120"/>
                    <a:pt x="13" y="120"/>
                    <a:pt x="13" y="121"/>
                  </a:cubicBezTo>
                  <a:cubicBezTo>
                    <a:pt x="13" y="121"/>
                    <a:pt x="14" y="121"/>
                    <a:pt x="14" y="122"/>
                  </a:cubicBezTo>
                  <a:cubicBezTo>
                    <a:pt x="14" y="123"/>
                    <a:pt x="14" y="124"/>
                    <a:pt x="15" y="125"/>
                  </a:cubicBezTo>
                  <a:cubicBezTo>
                    <a:pt x="17" y="128"/>
                    <a:pt x="21" y="130"/>
                    <a:pt x="23" y="131"/>
                  </a:cubicBezTo>
                  <a:cubicBezTo>
                    <a:pt x="25" y="132"/>
                    <a:pt x="26" y="132"/>
                    <a:pt x="28" y="132"/>
                  </a:cubicBezTo>
                  <a:cubicBezTo>
                    <a:pt x="31" y="132"/>
                    <a:pt x="34" y="131"/>
                    <a:pt x="36" y="128"/>
                  </a:cubicBezTo>
                  <a:cubicBezTo>
                    <a:pt x="37" y="127"/>
                    <a:pt x="38" y="126"/>
                    <a:pt x="39" y="125"/>
                  </a:cubicBezTo>
                  <a:cubicBezTo>
                    <a:pt x="39" y="124"/>
                    <a:pt x="39" y="123"/>
                    <a:pt x="40" y="123"/>
                  </a:cubicBezTo>
                  <a:cubicBezTo>
                    <a:pt x="40" y="122"/>
                    <a:pt x="41" y="122"/>
                    <a:pt x="41" y="121"/>
                  </a:cubicBezTo>
                  <a:cubicBezTo>
                    <a:pt x="42" y="120"/>
                    <a:pt x="43" y="119"/>
                    <a:pt x="43" y="118"/>
                  </a:cubicBezTo>
                  <a:cubicBezTo>
                    <a:pt x="45" y="115"/>
                    <a:pt x="47" y="111"/>
                    <a:pt x="49" y="106"/>
                  </a:cubicBezTo>
                  <a:cubicBezTo>
                    <a:pt x="49" y="105"/>
                    <a:pt x="49" y="105"/>
                    <a:pt x="49" y="104"/>
                  </a:cubicBezTo>
                  <a:cubicBezTo>
                    <a:pt x="50" y="102"/>
                    <a:pt x="50" y="100"/>
                    <a:pt x="51" y="98"/>
                  </a:cubicBezTo>
                  <a:cubicBezTo>
                    <a:pt x="52" y="97"/>
                    <a:pt x="52" y="97"/>
                    <a:pt x="52" y="96"/>
                  </a:cubicBezTo>
                  <a:cubicBezTo>
                    <a:pt x="54" y="94"/>
                    <a:pt x="55" y="91"/>
                    <a:pt x="55" y="88"/>
                  </a:cubicBezTo>
                  <a:cubicBezTo>
                    <a:pt x="55" y="86"/>
                    <a:pt x="55" y="84"/>
                    <a:pt x="55" y="83"/>
                  </a:cubicBezTo>
                  <a:cubicBezTo>
                    <a:pt x="54" y="82"/>
                    <a:pt x="54" y="82"/>
                    <a:pt x="54" y="81"/>
                  </a:cubicBezTo>
                  <a:cubicBezTo>
                    <a:pt x="54" y="77"/>
                    <a:pt x="54" y="75"/>
                    <a:pt x="56" y="74"/>
                  </a:cubicBezTo>
                  <a:cubicBezTo>
                    <a:pt x="60" y="72"/>
                    <a:pt x="63" y="70"/>
                    <a:pt x="66" y="68"/>
                  </a:cubicBezTo>
                  <a:cubicBezTo>
                    <a:pt x="69" y="67"/>
                    <a:pt x="69" y="67"/>
                    <a:pt x="69" y="67"/>
                  </a:cubicBezTo>
                  <a:cubicBezTo>
                    <a:pt x="70" y="66"/>
                    <a:pt x="71" y="66"/>
                    <a:pt x="72" y="65"/>
                  </a:cubicBezTo>
                  <a:cubicBezTo>
                    <a:pt x="74" y="65"/>
                    <a:pt x="75" y="65"/>
                    <a:pt x="76" y="64"/>
                  </a:cubicBezTo>
                  <a:cubicBezTo>
                    <a:pt x="79" y="63"/>
                    <a:pt x="82" y="60"/>
                    <a:pt x="84" y="58"/>
                  </a:cubicBezTo>
                  <a:cubicBezTo>
                    <a:pt x="85" y="56"/>
                    <a:pt x="87" y="55"/>
                    <a:pt x="88" y="54"/>
                  </a:cubicBezTo>
                  <a:cubicBezTo>
                    <a:pt x="92" y="51"/>
                    <a:pt x="94" y="48"/>
                    <a:pt x="97" y="44"/>
                  </a:cubicBezTo>
                  <a:cubicBezTo>
                    <a:pt x="98" y="43"/>
                    <a:pt x="99" y="42"/>
                    <a:pt x="100" y="41"/>
                  </a:cubicBezTo>
                  <a:cubicBezTo>
                    <a:pt x="104" y="36"/>
                    <a:pt x="108" y="31"/>
                    <a:pt x="113" y="27"/>
                  </a:cubicBezTo>
                  <a:cubicBezTo>
                    <a:pt x="113" y="27"/>
                    <a:pt x="114" y="26"/>
                    <a:pt x="114" y="26"/>
                  </a:cubicBezTo>
                  <a:cubicBezTo>
                    <a:pt x="119" y="21"/>
                    <a:pt x="123" y="18"/>
                    <a:pt x="123" y="14"/>
                  </a:cubicBezTo>
                  <a:cubicBezTo>
                    <a:pt x="123" y="11"/>
                    <a:pt x="120" y="10"/>
                    <a:pt x="119" y="9"/>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1" name="Freeform 58"/>
            <p:cNvSpPr/>
            <p:nvPr/>
          </p:nvSpPr>
          <p:spPr bwMode="auto">
            <a:xfrm>
              <a:off x="22037035" y="8301889"/>
              <a:ext cx="82070" cy="128793"/>
            </a:xfrm>
            <a:custGeom>
              <a:avLst/>
              <a:gdLst>
                <a:gd name="T0" fmla="*/ 14 w 15"/>
                <a:gd name="T1" fmla="*/ 2 h 26"/>
                <a:gd name="T2" fmla="*/ 10 w 15"/>
                <a:gd name="T3" fmla="*/ 0 h 26"/>
                <a:gd name="T4" fmla="*/ 9 w 15"/>
                <a:gd name="T5" fmla="*/ 0 h 26"/>
                <a:gd name="T6" fmla="*/ 0 w 15"/>
                <a:gd name="T7" fmla="*/ 20 h 26"/>
                <a:gd name="T8" fmla="*/ 5 w 15"/>
                <a:gd name="T9" fmla="*/ 26 h 26"/>
                <a:gd name="T10" fmla="*/ 6 w 15"/>
                <a:gd name="T11" fmla="*/ 26 h 26"/>
                <a:gd name="T12" fmla="*/ 6 w 15"/>
                <a:gd name="T13" fmla="*/ 26 h 26"/>
                <a:gd name="T14" fmla="*/ 9 w 15"/>
                <a:gd name="T15" fmla="*/ 20 h 26"/>
                <a:gd name="T16" fmla="*/ 9 w 15"/>
                <a:gd name="T17" fmla="*/ 20 h 26"/>
                <a:gd name="T18" fmla="*/ 12 w 15"/>
                <a:gd name="T19" fmla="*/ 11 h 26"/>
                <a:gd name="T20" fmla="*/ 12 w 15"/>
                <a:gd name="T21" fmla="*/ 10 h 26"/>
                <a:gd name="T22" fmla="*/ 14 w 15"/>
                <a:gd name="T2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6">
                  <a:moveTo>
                    <a:pt x="14" y="2"/>
                  </a:moveTo>
                  <a:cubicBezTo>
                    <a:pt x="14" y="2"/>
                    <a:pt x="13" y="0"/>
                    <a:pt x="10" y="0"/>
                  </a:cubicBezTo>
                  <a:cubicBezTo>
                    <a:pt x="9" y="0"/>
                    <a:pt x="9" y="0"/>
                    <a:pt x="9" y="0"/>
                  </a:cubicBezTo>
                  <a:cubicBezTo>
                    <a:pt x="3" y="1"/>
                    <a:pt x="0" y="15"/>
                    <a:pt x="0" y="20"/>
                  </a:cubicBezTo>
                  <a:cubicBezTo>
                    <a:pt x="1" y="26"/>
                    <a:pt x="4" y="26"/>
                    <a:pt x="5" y="26"/>
                  </a:cubicBezTo>
                  <a:cubicBezTo>
                    <a:pt x="6" y="26"/>
                    <a:pt x="6" y="26"/>
                    <a:pt x="6" y="26"/>
                  </a:cubicBezTo>
                  <a:cubicBezTo>
                    <a:pt x="6" y="26"/>
                    <a:pt x="6" y="26"/>
                    <a:pt x="6" y="26"/>
                  </a:cubicBezTo>
                  <a:cubicBezTo>
                    <a:pt x="10" y="26"/>
                    <a:pt x="10" y="22"/>
                    <a:pt x="9" y="20"/>
                  </a:cubicBezTo>
                  <a:cubicBezTo>
                    <a:pt x="9" y="20"/>
                    <a:pt x="9" y="20"/>
                    <a:pt x="9" y="20"/>
                  </a:cubicBezTo>
                  <a:cubicBezTo>
                    <a:pt x="10" y="16"/>
                    <a:pt x="10" y="14"/>
                    <a:pt x="12" y="11"/>
                  </a:cubicBezTo>
                  <a:cubicBezTo>
                    <a:pt x="12" y="11"/>
                    <a:pt x="12" y="11"/>
                    <a:pt x="12" y="10"/>
                  </a:cubicBezTo>
                  <a:cubicBezTo>
                    <a:pt x="13" y="8"/>
                    <a:pt x="15" y="5"/>
                    <a:pt x="14" y="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2" name="Freeform 59"/>
            <p:cNvSpPr/>
            <p:nvPr/>
          </p:nvSpPr>
          <p:spPr bwMode="auto">
            <a:xfrm>
              <a:off x="22297608" y="7265943"/>
              <a:ext cx="1003305" cy="940751"/>
            </a:xfrm>
            <a:custGeom>
              <a:avLst/>
              <a:gdLst>
                <a:gd name="T0" fmla="*/ 177 w 184"/>
                <a:gd name="T1" fmla="*/ 104 h 190"/>
                <a:gd name="T2" fmla="*/ 165 w 184"/>
                <a:gd name="T3" fmla="*/ 100 h 190"/>
                <a:gd name="T4" fmla="*/ 161 w 184"/>
                <a:gd name="T5" fmla="*/ 107 h 190"/>
                <a:gd name="T6" fmla="*/ 157 w 184"/>
                <a:gd name="T7" fmla="*/ 81 h 190"/>
                <a:gd name="T8" fmla="*/ 146 w 184"/>
                <a:gd name="T9" fmla="*/ 89 h 190"/>
                <a:gd name="T10" fmla="*/ 143 w 184"/>
                <a:gd name="T11" fmla="*/ 97 h 190"/>
                <a:gd name="T12" fmla="*/ 141 w 184"/>
                <a:gd name="T13" fmla="*/ 97 h 190"/>
                <a:gd name="T14" fmla="*/ 142 w 184"/>
                <a:gd name="T15" fmla="*/ 84 h 190"/>
                <a:gd name="T16" fmla="*/ 131 w 184"/>
                <a:gd name="T17" fmla="*/ 71 h 190"/>
                <a:gd name="T18" fmla="*/ 128 w 184"/>
                <a:gd name="T19" fmla="*/ 81 h 190"/>
                <a:gd name="T20" fmla="*/ 128 w 184"/>
                <a:gd name="T21" fmla="*/ 85 h 190"/>
                <a:gd name="T22" fmla="*/ 120 w 184"/>
                <a:gd name="T23" fmla="*/ 74 h 190"/>
                <a:gd name="T24" fmla="*/ 116 w 184"/>
                <a:gd name="T25" fmla="*/ 56 h 190"/>
                <a:gd name="T26" fmla="*/ 91 w 184"/>
                <a:gd name="T27" fmla="*/ 59 h 190"/>
                <a:gd name="T28" fmla="*/ 81 w 184"/>
                <a:gd name="T29" fmla="*/ 71 h 190"/>
                <a:gd name="T30" fmla="*/ 73 w 184"/>
                <a:gd name="T31" fmla="*/ 69 h 190"/>
                <a:gd name="T32" fmla="*/ 63 w 184"/>
                <a:gd name="T33" fmla="*/ 73 h 190"/>
                <a:gd name="T34" fmla="*/ 56 w 184"/>
                <a:gd name="T35" fmla="*/ 73 h 190"/>
                <a:gd name="T36" fmla="*/ 58 w 184"/>
                <a:gd name="T37" fmla="*/ 67 h 190"/>
                <a:gd name="T38" fmla="*/ 48 w 184"/>
                <a:gd name="T39" fmla="*/ 56 h 190"/>
                <a:gd name="T40" fmla="*/ 40 w 184"/>
                <a:gd name="T41" fmla="*/ 62 h 190"/>
                <a:gd name="T42" fmla="*/ 34 w 184"/>
                <a:gd name="T43" fmla="*/ 76 h 190"/>
                <a:gd name="T44" fmla="*/ 31 w 184"/>
                <a:gd name="T45" fmla="*/ 57 h 190"/>
                <a:gd name="T46" fmla="*/ 30 w 184"/>
                <a:gd name="T47" fmla="*/ 35 h 190"/>
                <a:gd name="T48" fmla="*/ 31 w 184"/>
                <a:gd name="T49" fmla="*/ 12 h 190"/>
                <a:gd name="T50" fmla="*/ 30 w 184"/>
                <a:gd name="T51" fmla="*/ 1 h 190"/>
                <a:gd name="T52" fmla="*/ 17 w 184"/>
                <a:gd name="T53" fmla="*/ 5 h 190"/>
                <a:gd name="T54" fmla="*/ 12 w 184"/>
                <a:gd name="T55" fmla="*/ 7 h 190"/>
                <a:gd name="T56" fmla="*/ 5 w 184"/>
                <a:gd name="T57" fmla="*/ 18 h 190"/>
                <a:gd name="T58" fmla="*/ 0 w 184"/>
                <a:gd name="T59" fmla="*/ 35 h 190"/>
                <a:gd name="T60" fmla="*/ 3 w 184"/>
                <a:gd name="T61" fmla="*/ 47 h 190"/>
                <a:gd name="T62" fmla="*/ 2 w 184"/>
                <a:gd name="T63" fmla="*/ 64 h 190"/>
                <a:gd name="T64" fmla="*/ 3 w 184"/>
                <a:gd name="T65" fmla="*/ 79 h 190"/>
                <a:gd name="T66" fmla="*/ 7 w 184"/>
                <a:gd name="T67" fmla="*/ 102 h 190"/>
                <a:gd name="T68" fmla="*/ 15 w 184"/>
                <a:gd name="T69" fmla="*/ 119 h 190"/>
                <a:gd name="T70" fmla="*/ 8 w 184"/>
                <a:gd name="T71" fmla="*/ 123 h 190"/>
                <a:gd name="T72" fmla="*/ 13 w 184"/>
                <a:gd name="T73" fmla="*/ 147 h 190"/>
                <a:gd name="T74" fmla="*/ 11 w 184"/>
                <a:gd name="T75" fmla="*/ 161 h 190"/>
                <a:gd name="T76" fmla="*/ 21 w 184"/>
                <a:gd name="T77" fmla="*/ 190 h 190"/>
                <a:gd name="T78" fmla="*/ 52 w 184"/>
                <a:gd name="T79" fmla="*/ 169 h 190"/>
                <a:gd name="T80" fmla="*/ 83 w 184"/>
                <a:gd name="T81" fmla="*/ 152 h 190"/>
                <a:gd name="T82" fmla="*/ 87 w 184"/>
                <a:gd name="T83" fmla="*/ 147 h 190"/>
                <a:gd name="T84" fmla="*/ 93 w 184"/>
                <a:gd name="T85" fmla="*/ 144 h 190"/>
                <a:gd name="T86" fmla="*/ 100 w 184"/>
                <a:gd name="T87" fmla="*/ 151 h 190"/>
                <a:gd name="T88" fmla="*/ 111 w 184"/>
                <a:gd name="T89" fmla="*/ 146 h 190"/>
                <a:gd name="T90" fmla="*/ 105 w 184"/>
                <a:gd name="T91" fmla="*/ 159 h 190"/>
                <a:gd name="T92" fmla="*/ 105 w 184"/>
                <a:gd name="T93" fmla="*/ 169 h 190"/>
                <a:gd name="T94" fmla="*/ 119 w 184"/>
                <a:gd name="T95" fmla="*/ 166 h 190"/>
                <a:gd name="T96" fmla="*/ 128 w 184"/>
                <a:gd name="T97" fmla="*/ 159 h 190"/>
                <a:gd name="T98" fmla="*/ 129 w 184"/>
                <a:gd name="T99" fmla="*/ 147 h 190"/>
                <a:gd name="T100" fmla="*/ 135 w 184"/>
                <a:gd name="T101" fmla="*/ 122 h 190"/>
                <a:gd name="T102" fmla="*/ 145 w 184"/>
                <a:gd name="T103" fmla="*/ 137 h 190"/>
                <a:gd name="T104" fmla="*/ 160 w 184"/>
                <a:gd name="T105" fmla="*/ 138 h 190"/>
                <a:gd name="T106" fmla="*/ 168 w 184"/>
                <a:gd name="T107" fmla="*/ 147 h 190"/>
                <a:gd name="T108" fmla="*/ 176 w 184"/>
                <a:gd name="T109" fmla="*/ 14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 h="190">
                  <a:moveTo>
                    <a:pt x="181" y="128"/>
                  </a:moveTo>
                  <a:cubicBezTo>
                    <a:pt x="181" y="127"/>
                    <a:pt x="180" y="126"/>
                    <a:pt x="180" y="126"/>
                  </a:cubicBezTo>
                  <a:cubicBezTo>
                    <a:pt x="177" y="119"/>
                    <a:pt x="177" y="114"/>
                    <a:pt x="177" y="106"/>
                  </a:cubicBezTo>
                  <a:cubicBezTo>
                    <a:pt x="177" y="104"/>
                    <a:pt x="177" y="104"/>
                    <a:pt x="177" y="104"/>
                  </a:cubicBezTo>
                  <a:cubicBezTo>
                    <a:pt x="178" y="101"/>
                    <a:pt x="178" y="98"/>
                    <a:pt x="178" y="96"/>
                  </a:cubicBezTo>
                  <a:cubicBezTo>
                    <a:pt x="178" y="95"/>
                    <a:pt x="177" y="92"/>
                    <a:pt x="172" y="92"/>
                  </a:cubicBezTo>
                  <a:cubicBezTo>
                    <a:pt x="172" y="92"/>
                    <a:pt x="168" y="92"/>
                    <a:pt x="167" y="94"/>
                  </a:cubicBezTo>
                  <a:cubicBezTo>
                    <a:pt x="165" y="95"/>
                    <a:pt x="165" y="98"/>
                    <a:pt x="165" y="100"/>
                  </a:cubicBezTo>
                  <a:cubicBezTo>
                    <a:pt x="165" y="100"/>
                    <a:pt x="165" y="100"/>
                    <a:pt x="164" y="101"/>
                  </a:cubicBezTo>
                  <a:cubicBezTo>
                    <a:pt x="164" y="102"/>
                    <a:pt x="164" y="102"/>
                    <a:pt x="164" y="102"/>
                  </a:cubicBezTo>
                  <a:cubicBezTo>
                    <a:pt x="164" y="106"/>
                    <a:pt x="163" y="107"/>
                    <a:pt x="162" y="107"/>
                  </a:cubicBezTo>
                  <a:cubicBezTo>
                    <a:pt x="161" y="107"/>
                    <a:pt x="161" y="107"/>
                    <a:pt x="161" y="107"/>
                  </a:cubicBezTo>
                  <a:cubicBezTo>
                    <a:pt x="159" y="105"/>
                    <a:pt x="159" y="99"/>
                    <a:pt x="159" y="97"/>
                  </a:cubicBezTo>
                  <a:cubicBezTo>
                    <a:pt x="159" y="91"/>
                    <a:pt x="159" y="91"/>
                    <a:pt x="159" y="91"/>
                  </a:cubicBezTo>
                  <a:cubicBezTo>
                    <a:pt x="159" y="91"/>
                    <a:pt x="159" y="90"/>
                    <a:pt x="159" y="90"/>
                  </a:cubicBezTo>
                  <a:cubicBezTo>
                    <a:pt x="160" y="87"/>
                    <a:pt x="160" y="83"/>
                    <a:pt x="157" y="81"/>
                  </a:cubicBezTo>
                  <a:cubicBezTo>
                    <a:pt x="156" y="81"/>
                    <a:pt x="155" y="80"/>
                    <a:pt x="154" y="80"/>
                  </a:cubicBezTo>
                  <a:cubicBezTo>
                    <a:pt x="152" y="80"/>
                    <a:pt x="150" y="81"/>
                    <a:pt x="149" y="82"/>
                  </a:cubicBezTo>
                  <a:cubicBezTo>
                    <a:pt x="147" y="83"/>
                    <a:pt x="147" y="86"/>
                    <a:pt x="146" y="87"/>
                  </a:cubicBezTo>
                  <a:cubicBezTo>
                    <a:pt x="146" y="88"/>
                    <a:pt x="146" y="89"/>
                    <a:pt x="146" y="89"/>
                  </a:cubicBezTo>
                  <a:cubicBezTo>
                    <a:pt x="146" y="90"/>
                    <a:pt x="146" y="90"/>
                    <a:pt x="146" y="90"/>
                  </a:cubicBezTo>
                  <a:cubicBezTo>
                    <a:pt x="146" y="90"/>
                    <a:pt x="145" y="90"/>
                    <a:pt x="145" y="91"/>
                  </a:cubicBezTo>
                  <a:cubicBezTo>
                    <a:pt x="145" y="91"/>
                    <a:pt x="144" y="92"/>
                    <a:pt x="144" y="93"/>
                  </a:cubicBezTo>
                  <a:cubicBezTo>
                    <a:pt x="143" y="94"/>
                    <a:pt x="143" y="96"/>
                    <a:pt x="143" y="97"/>
                  </a:cubicBezTo>
                  <a:cubicBezTo>
                    <a:pt x="143" y="100"/>
                    <a:pt x="144" y="102"/>
                    <a:pt x="145" y="105"/>
                  </a:cubicBezTo>
                  <a:cubicBezTo>
                    <a:pt x="145" y="104"/>
                    <a:pt x="145" y="104"/>
                    <a:pt x="144" y="104"/>
                  </a:cubicBezTo>
                  <a:cubicBezTo>
                    <a:pt x="143" y="102"/>
                    <a:pt x="142" y="100"/>
                    <a:pt x="141" y="98"/>
                  </a:cubicBezTo>
                  <a:cubicBezTo>
                    <a:pt x="141" y="98"/>
                    <a:pt x="141" y="98"/>
                    <a:pt x="141" y="97"/>
                  </a:cubicBezTo>
                  <a:cubicBezTo>
                    <a:pt x="141" y="97"/>
                    <a:pt x="141" y="96"/>
                    <a:pt x="141" y="96"/>
                  </a:cubicBezTo>
                  <a:cubicBezTo>
                    <a:pt x="141" y="95"/>
                    <a:pt x="141" y="94"/>
                    <a:pt x="141" y="94"/>
                  </a:cubicBezTo>
                  <a:cubicBezTo>
                    <a:pt x="141" y="93"/>
                    <a:pt x="140" y="93"/>
                    <a:pt x="140" y="92"/>
                  </a:cubicBezTo>
                  <a:cubicBezTo>
                    <a:pt x="140" y="90"/>
                    <a:pt x="141" y="87"/>
                    <a:pt x="142" y="84"/>
                  </a:cubicBezTo>
                  <a:cubicBezTo>
                    <a:pt x="143" y="83"/>
                    <a:pt x="143" y="83"/>
                    <a:pt x="143" y="83"/>
                  </a:cubicBezTo>
                  <a:cubicBezTo>
                    <a:pt x="145" y="77"/>
                    <a:pt x="147" y="72"/>
                    <a:pt x="145" y="68"/>
                  </a:cubicBezTo>
                  <a:cubicBezTo>
                    <a:pt x="144" y="67"/>
                    <a:pt x="143" y="66"/>
                    <a:pt x="140" y="66"/>
                  </a:cubicBezTo>
                  <a:cubicBezTo>
                    <a:pt x="137" y="66"/>
                    <a:pt x="133" y="68"/>
                    <a:pt x="131" y="71"/>
                  </a:cubicBezTo>
                  <a:cubicBezTo>
                    <a:pt x="130" y="73"/>
                    <a:pt x="130" y="75"/>
                    <a:pt x="130" y="76"/>
                  </a:cubicBezTo>
                  <a:cubicBezTo>
                    <a:pt x="129" y="77"/>
                    <a:pt x="129" y="78"/>
                    <a:pt x="129" y="78"/>
                  </a:cubicBezTo>
                  <a:cubicBezTo>
                    <a:pt x="129" y="79"/>
                    <a:pt x="129" y="79"/>
                    <a:pt x="129" y="79"/>
                  </a:cubicBezTo>
                  <a:cubicBezTo>
                    <a:pt x="129" y="80"/>
                    <a:pt x="128" y="80"/>
                    <a:pt x="128" y="81"/>
                  </a:cubicBezTo>
                  <a:cubicBezTo>
                    <a:pt x="128" y="82"/>
                    <a:pt x="128" y="83"/>
                    <a:pt x="128" y="84"/>
                  </a:cubicBezTo>
                  <a:cubicBezTo>
                    <a:pt x="128" y="84"/>
                    <a:pt x="128" y="84"/>
                    <a:pt x="128" y="84"/>
                  </a:cubicBezTo>
                  <a:cubicBezTo>
                    <a:pt x="128" y="84"/>
                    <a:pt x="128" y="84"/>
                    <a:pt x="128" y="84"/>
                  </a:cubicBezTo>
                  <a:cubicBezTo>
                    <a:pt x="128" y="85"/>
                    <a:pt x="128" y="85"/>
                    <a:pt x="128" y="85"/>
                  </a:cubicBezTo>
                  <a:cubicBezTo>
                    <a:pt x="128" y="84"/>
                    <a:pt x="128" y="83"/>
                    <a:pt x="128" y="83"/>
                  </a:cubicBezTo>
                  <a:cubicBezTo>
                    <a:pt x="127" y="80"/>
                    <a:pt x="127" y="78"/>
                    <a:pt x="125" y="76"/>
                  </a:cubicBezTo>
                  <a:cubicBezTo>
                    <a:pt x="124" y="74"/>
                    <a:pt x="122" y="74"/>
                    <a:pt x="121" y="74"/>
                  </a:cubicBezTo>
                  <a:cubicBezTo>
                    <a:pt x="120" y="74"/>
                    <a:pt x="120" y="74"/>
                    <a:pt x="120" y="74"/>
                  </a:cubicBezTo>
                  <a:cubicBezTo>
                    <a:pt x="117" y="73"/>
                    <a:pt x="117" y="72"/>
                    <a:pt x="116" y="67"/>
                  </a:cubicBezTo>
                  <a:cubicBezTo>
                    <a:pt x="116" y="67"/>
                    <a:pt x="116" y="67"/>
                    <a:pt x="116" y="67"/>
                  </a:cubicBezTo>
                  <a:cubicBezTo>
                    <a:pt x="116" y="65"/>
                    <a:pt x="116" y="64"/>
                    <a:pt x="116" y="63"/>
                  </a:cubicBezTo>
                  <a:cubicBezTo>
                    <a:pt x="116" y="61"/>
                    <a:pt x="117" y="59"/>
                    <a:pt x="116" y="56"/>
                  </a:cubicBezTo>
                  <a:cubicBezTo>
                    <a:pt x="113" y="51"/>
                    <a:pt x="108" y="50"/>
                    <a:pt x="104" y="50"/>
                  </a:cubicBezTo>
                  <a:cubicBezTo>
                    <a:pt x="104" y="50"/>
                    <a:pt x="104" y="50"/>
                    <a:pt x="103" y="50"/>
                  </a:cubicBezTo>
                  <a:cubicBezTo>
                    <a:pt x="98" y="50"/>
                    <a:pt x="95" y="52"/>
                    <a:pt x="93" y="56"/>
                  </a:cubicBezTo>
                  <a:cubicBezTo>
                    <a:pt x="92" y="58"/>
                    <a:pt x="92" y="59"/>
                    <a:pt x="91" y="59"/>
                  </a:cubicBezTo>
                  <a:cubicBezTo>
                    <a:pt x="90" y="59"/>
                    <a:pt x="90" y="59"/>
                    <a:pt x="90" y="60"/>
                  </a:cubicBezTo>
                  <a:cubicBezTo>
                    <a:pt x="88" y="60"/>
                    <a:pt x="86" y="60"/>
                    <a:pt x="84" y="62"/>
                  </a:cubicBezTo>
                  <a:cubicBezTo>
                    <a:pt x="82" y="64"/>
                    <a:pt x="82" y="67"/>
                    <a:pt x="81" y="69"/>
                  </a:cubicBezTo>
                  <a:cubicBezTo>
                    <a:pt x="81" y="70"/>
                    <a:pt x="81" y="71"/>
                    <a:pt x="81" y="71"/>
                  </a:cubicBezTo>
                  <a:cubicBezTo>
                    <a:pt x="80" y="72"/>
                    <a:pt x="80" y="73"/>
                    <a:pt x="80" y="73"/>
                  </a:cubicBezTo>
                  <a:cubicBezTo>
                    <a:pt x="80" y="73"/>
                    <a:pt x="79" y="73"/>
                    <a:pt x="79" y="72"/>
                  </a:cubicBezTo>
                  <a:cubicBezTo>
                    <a:pt x="78" y="71"/>
                    <a:pt x="76" y="70"/>
                    <a:pt x="74" y="69"/>
                  </a:cubicBezTo>
                  <a:cubicBezTo>
                    <a:pt x="73" y="69"/>
                    <a:pt x="73" y="69"/>
                    <a:pt x="73" y="69"/>
                  </a:cubicBezTo>
                  <a:cubicBezTo>
                    <a:pt x="72" y="69"/>
                    <a:pt x="70" y="70"/>
                    <a:pt x="69" y="71"/>
                  </a:cubicBezTo>
                  <a:cubicBezTo>
                    <a:pt x="69" y="71"/>
                    <a:pt x="69" y="71"/>
                    <a:pt x="69" y="71"/>
                  </a:cubicBezTo>
                  <a:cubicBezTo>
                    <a:pt x="68" y="71"/>
                    <a:pt x="67" y="72"/>
                    <a:pt x="67" y="72"/>
                  </a:cubicBezTo>
                  <a:cubicBezTo>
                    <a:pt x="65" y="72"/>
                    <a:pt x="64" y="73"/>
                    <a:pt x="63" y="73"/>
                  </a:cubicBezTo>
                  <a:cubicBezTo>
                    <a:pt x="62" y="74"/>
                    <a:pt x="61" y="74"/>
                    <a:pt x="60" y="74"/>
                  </a:cubicBezTo>
                  <a:cubicBezTo>
                    <a:pt x="60" y="74"/>
                    <a:pt x="59" y="74"/>
                    <a:pt x="59" y="74"/>
                  </a:cubicBezTo>
                  <a:cubicBezTo>
                    <a:pt x="58" y="74"/>
                    <a:pt x="57" y="74"/>
                    <a:pt x="56" y="73"/>
                  </a:cubicBezTo>
                  <a:cubicBezTo>
                    <a:pt x="56" y="73"/>
                    <a:pt x="56" y="73"/>
                    <a:pt x="56" y="73"/>
                  </a:cubicBezTo>
                  <a:cubicBezTo>
                    <a:pt x="56" y="73"/>
                    <a:pt x="56" y="73"/>
                    <a:pt x="56" y="73"/>
                  </a:cubicBezTo>
                  <a:cubicBezTo>
                    <a:pt x="56" y="72"/>
                    <a:pt x="56" y="71"/>
                    <a:pt x="56" y="70"/>
                  </a:cubicBezTo>
                  <a:cubicBezTo>
                    <a:pt x="57" y="70"/>
                    <a:pt x="57" y="69"/>
                    <a:pt x="57" y="69"/>
                  </a:cubicBezTo>
                  <a:cubicBezTo>
                    <a:pt x="57" y="68"/>
                    <a:pt x="57" y="68"/>
                    <a:pt x="58" y="67"/>
                  </a:cubicBezTo>
                  <a:cubicBezTo>
                    <a:pt x="59" y="65"/>
                    <a:pt x="61" y="60"/>
                    <a:pt x="57" y="57"/>
                  </a:cubicBezTo>
                  <a:cubicBezTo>
                    <a:pt x="55" y="56"/>
                    <a:pt x="53" y="56"/>
                    <a:pt x="52" y="56"/>
                  </a:cubicBezTo>
                  <a:cubicBezTo>
                    <a:pt x="50" y="56"/>
                    <a:pt x="50" y="56"/>
                    <a:pt x="50" y="56"/>
                  </a:cubicBezTo>
                  <a:cubicBezTo>
                    <a:pt x="49" y="56"/>
                    <a:pt x="48" y="56"/>
                    <a:pt x="48" y="56"/>
                  </a:cubicBezTo>
                  <a:cubicBezTo>
                    <a:pt x="47" y="56"/>
                    <a:pt x="44" y="56"/>
                    <a:pt x="43" y="58"/>
                  </a:cubicBezTo>
                  <a:cubicBezTo>
                    <a:pt x="42" y="59"/>
                    <a:pt x="42" y="60"/>
                    <a:pt x="42" y="60"/>
                  </a:cubicBezTo>
                  <a:cubicBezTo>
                    <a:pt x="42" y="61"/>
                    <a:pt x="41" y="61"/>
                    <a:pt x="41" y="61"/>
                  </a:cubicBezTo>
                  <a:cubicBezTo>
                    <a:pt x="41" y="61"/>
                    <a:pt x="41" y="61"/>
                    <a:pt x="40" y="62"/>
                  </a:cubicBezTo>
                  <a:cubicBezTo>
                    <a:pt x="38" y="62"/>
                    <a:pt x="35" y="63"/>
                    <a:pt x="35" y="67"/>
                  </a:cubicBezTo>
                  <a:cubicBezTo>
                    <a:pt x="34" y="68"/>
                    <a:pt x="34" y="69"/>
                    <a:pt x="34" y="70"/>
                  </a:cubicBezTo>
                  <a:cubicBezTo>
                    <a:pt x="34" y="72"/>
                    <a:pt x="34" y="74"/>
                    <a:pt x="34" y="76"/>
                  </a:cubicBezTo>
                  <a:cubicBezTo>
                    <a:pt x="34" y="76"/>
                    <a:pt x="34" y="76"/>
                    <a:pt x="34" y="76"/>
                  </a:cubicBezTo>
                  <a:cubicBezTo>
                    <a:pt x="34" y="77"/>
                    <a:pt x="34" y="78"/>
                    <a:pt x="33" y="79"/>
                  </a:cubicBezTo>
                  <a:cubicBezTo>
                    <a:pt x="33" y="78"/>
                    <a:pt x="32" y="76"/>
                    <a:pt x="32" y="74"/>
                  </a:cubicBezTo>
                  <a:cubicBezTo>
                    <a:pt x="31" y="70"/>
                    <a:pt x="31" y="66"/>
                    <a:pt x="31" y="62"/>
                  </a:cubicBezTo>
                  <a:cubicBezTo>
                    <a:pt x="31" y="60"/>
                    <a:pt x="31" y="59"/>
                    <a:pt x="31" y="57"/>
                  </a:cubicBezTo>
                  <a:cubicBezTo>
                    <a:pt x="31" y="56"/>
                    <a:pt x="32" y="54"/>
                    <a:pt x="32" y="53"/>
                  </a:cubicBezTo>
                  <a:cubicBezTo>
                    <a:pt x="32" y="50"/>
                    <a:pt x="32" y="47"/>
                    <a:pt x="32" y="44"/>
                  </a:cubicBezTo>
                  <a:cubicBezTo>
                    <a:pt x="31" y="42"/>
                    <a:pt x="31" y="39"/>
                    <a:pt x="30" y="37"/>
                  </a:cubicBezTo>
                  <a:cubicBezTo>
                    <a:pt x="29" y="37"/>
                    <a:pt x="29" y="36"/>
                    <a:pt x="30" y="35"/>
                  </a:cubicBezTo>
                  <a:cubicBezTo>
                    <a:pt x="33" y="32"/>
                    <a:pt x="33" y="27"/>
                    <a:pt x="32" y="23"/>
                  </a:cubicBezTo>
                  <a:cubicBezTo>
                    <a:pt x="32" y="19"/>
                    <a:pt x="29" y="17"/>
                    <a:pt x="25" y="17"/>
                  </a:cubicBezTo>
                  <a:cubicBezTo>
                    <a:pt x="26" y="16"/>
                    <a:pt x="27" y="16"/>
                    <a:pt x="27" y="16"/>
                  </a:cubicBezTo>
                  <a:cubicBezTo>
                    <a:pt x="29" y="15"/>
                    <a:pt x="31" y="14"/>
                    <a:pt x="31" y="12"/>
                  </a:cubicBezTo>
                  <a:cubicBezTo>
                    <a:pt x="32" y="11"/>
                    <a:pt x="32" y="9"/>
                    <a:pt x="32" y="8"/>
                  </a:cubicBezTo>
                  <a:cubicBezTo>
                    <a:pt x="32" y="8"/>
                    <a:pt x="31" y="7"/>
                    <a:pt x="31" y="7"/>
                  </a:cubicBezTo>
                  <a:cubicBezTo>
                    <a:pt x="31" y="7"/>
                    <a:pt x="32" y="7"/>
                    <a:pt x="32" y="6"/>
                  </a:cubicBezTo>
                  <a:cubicBezTo>
                    <a:pt x="32" y="6"/>
                    <a:pt x="32" y="3"/>
                    <a:pt x="30" y="1"/>
                  </a:cubicBezTo>
                  <a:cubicBezTo>
                    <a:pt x="28" y="0"/>
                    <a:pt x="27" y="0"/>
                    <a:pt x="26" y="0"/>
                  </a:cubicBezTo>
                  <a:cubicBezTo>
                    <a:pt x="23" y="0"/>
                    <a:pt x="21" y="1"/>
                    <a:pt x="19" y="2"/>
                  </a:cubicBezTo>
                  <a:cubicBezTo>
                    <a:pt x="18" y="3"/>
                    <a:pt x="18" y="4"/>
                    <a:pt x="17" y="5"/>
                  </a:cubicBezTo>
                  <a:cubicBezTo>
                    <a:pt x="17" y="5"/>
                    <a:pt x="17" y="5"/>
                    <a:pt x="17" y="5"/>
                  </a:cubicBezTo>
                  <a:cubicBezTo>
                    <a:pt x="17" y="5"/>
                    <a:pt x="17" y="5"/>
                    <a:pt x="17" y="5"/>
                  </a:cubicBezTo>
                  <a:cubicBezTo>
                    <a:pt x="17" y="5"/>
                    <a:pt x="17" y="5"/>
                    <a:pt x="16" y="5"/>
                  </a:cubicBezTo>
                  <a:cubicBezTo>
                    <a:pt x="15" y="5"/>
                    <a:pt x="14" y="5"/>
                    <a:pt x="13" y="6"/>
                  </a:cubicBezTo>
                  <a:cubicBezTo>
                    <a:pt x="13" y="6"/>
                    <a:pt x="12" y="7"/>
                    <a:pt x="12" y="7"/>
                  </a:cubicBezTo>
                  <a:cubicBezTo>
                    <a:pt x="11" y="8"/>
                    <a:pt x="10" y="9"/>
                    <a:pt x="10" y="10"/>
                  </a:cubicBezTo>
                  <a:cubicBezTo>
                    <a:pt x="9" y="11"/>
                    <a:pt x="9" y="11"/>
                    <a:pt x="9" y="11"/>
                  </a:cubicBezTo>
                  <a:cubicBezTo>
                    <a:pt x="8" y="13"/>
                    <a:pt x="7" y="15"/>
                    <a:pt x="6" y="16"/>
                  </a:cubicBezTo>
                  <a:cubicBezTo>
                    <a:pt x="6" y="16"/>
                    <a:pt x="5" y="17"/>
                    <a:pt x="5" y="18"/>
                  </a:cubicBezTo>
                  <a:cubicBezTo>
                    <a:pt x="3" y="19"/>
                    <a:pt x="2" y="20"/>
                    <a:pt x="1" y="21"/>
                  </a:cubicBezTo>
                  <a:cubicBezTo>
                    <a:pt x="0" y="23"/>
                    <a:pt x="0" y="26"/>
                    <a:pt x="0" y="27"/>
                  </a:cubicBezTo>
                  <a:cubicBezTo>
                    <a:pt x="0" y="28"/>
                    <a:pt x="0" y="30"/>
                    <a:pt x="0" y="30"/>
                  </a:cubicBezTo>
                  <a:cubicBezTo>
                    <a:pt x="0" y="32"/>
                    <a:pt x="0" y="34"/>
                    <a:pt x="0" y="35"/>
                  </a:cubicBezTo>
                  <a:cubicBezTo>
                    <a:pt x="0" y="36"/>
                    <a:pt x="0" y="37"/>
                    <a:pt x="0" y="37"/>
                  </a:cubicBezTo>
                  <a:cubicBezTo>
                    <a:pt x="0" y="38"/>
                    <a:pt x="0" y="38"/>
                    <a:pt x="0" y="38"/>
                  </a:cubicBezTo>
                  <a:cubicBezTo>
                    <a:pt x="0" y="39"/>
                    <a:pt x="0" y="41"/>
                    <a:pt x="1" y="43"/>
                  </a:cubicBezTo>
                  <a:cubicBezTo>
                    <a:pt x="2" y="44"/>
                    <a:pt x="3" y="45"/>
                    <a:pt x="3" y="47"/>
                  </a:cubicBezTo>
                  <a:cubicBezTo>
                    <a:pt x="3" y="48"/>
                    <a:pt x="3" y="49"/>
                    <a:pt x="2" y="50"/>
                  </a:cubicBezTo>
                  <a:cubicBezTo>
                    <a:pt x="1" y="52"/>
                    <a:pt x="1" y="54"/>
                    <a:pt x="1" y="56"/>
                  </a:cubicBezTo>
                  <a:cubicBezTo>
                    <a:pt x="0" y="59"/>
                    <a:pt x="1" y="61"/>
                    <a:pt x="1" y="62"/>
                  </a:cubicBezTo>
                  <a:cubicBezTo>
                    <a:pt x="1" y="63"/>
                    <a:pt x="1" y="64"/>
                    <a:pt x="2" y="64"/>
                  </a:cubicBezTo>
                  <a:cubicBezTo>
                    <a:pt x="2" y="66"/>
                    <a:pt x="2" y="68"/>
                    <a:pt x="2" y="70"/>
                  </a:cubicBezTo>
                  <a:cubicBezTo>
                    <a:pt x="2" y="71"/>
                    <a:pt x="2" y="71"/>
                    <a:pt x="2" y="71"/>
                  </a:cubicBezTo>
                  <a:cubicBezTo>
                    <a:pt x="2" y="73"/>
                    <a:pt x="3" y="75"/>
                    <a:pt x="3" y="77"/>
                  </a:cubicBezTo>
                  <a:cubicBezTo>
                    <a:pt x="3" y="77"/>
                    <a:pt x="3" y="78"/>
                    <a:pt x="3" y="79"/>
                  </a:cubicBezTo>
                  <a:cubicBezTo>
                    <a:pt x="4" y="82"/>
                    <a:pt x="4" y="85"/>
                    <a:pt x="4" y="88"/>
                  </a:cubicBezTo>
                  <a:cubicBezTo>
                    <a:pt x="4" y="89"/>
                    <a:pt x="4" y="90"/>
                    <a:pt x="4" y="91"/>
                  </a:cubicBezTo>
                  <a:cubicBezTo>
                    <a:pt x="4" y="94"/>
                    <a:pt x="5" y="97"/>
                    <a:pt x="6" y="100"/>
                  </a:cubicBezTo>
                  <a:cubicBezTo>
                    <a:pt x="6" y="101"/>
                    <a:pt x="7" y="101"/>
                    <a:pt x="7" y="102"/>
                  </a:cubicBezTo>
                  <a:cubicBezTo>
                    <a:pt x="6" y="102"/>
                    <a:pt x="6" y="103"/>
                    <a:pt x="5" y="104"/>
                  </a:cubicBezTo>
                  <a:cubicBezTo>
                    <a:pt x="3" y="107"/>
                    <a:pt x="3" y="113"/>
                    <a:pt x="6" y="116"/>
                  </a:cubicBezTo>
                  <a:cubicBezTo>
                    <a:pt x="8" y="118"/>
                    <a:pt x="11" y="118"/>
                    <a:pt x="13" y="118"/>
                  </a:cubicBezTo>
                  <a:cubicBezTo>
                    <a:pt x="14" y="118"/>
                    <a:pt x="15" y="118"/>
                    <a:pt x="15" y="119"/>
                  </a:cubicBezTo>
                  <a:cubicBezTo>
                    <a:pt x="16" y="119"/>
                    <a:pt x="16" y="120"/>
                    <a:pt x="16" y="121"/>
                  </a:cubicBezTo>
                  <a:cubicBezTo>
                    <a:pt x="16" y="121"/>
                    <a:pt x="16" y="121"/>
                    <a:pt x="15" y="121"/>
                  </a:cubicBezTo>
                  <a:cubicBezTo>
                    <a:pt x="15" y="121"/>
                    <a:pt x="14" y="121"/>
                    <a:pt x="14" y="121"/>
                  </a:cubicBezTo>
                  <a:cubicBezTo>
                    <a:pt x="11" y="121"/>
                    <a:pt x="10" y="122"/>
                    <a:pt x="8" y="123"/>
                  </a:cubicBezTo>
                  <a:cubicBezTo>
                    <a:pt x="4" y="127"/>
                    <a:pt x="4" y="132"/>
                    <a:pt x="4" y="135"/>
                  </a:cubicBezTo>
                  <a:cubicBezTo>
                    <a:pt x="4" y="135"/>
                    <a:pt x="4" y="135"/>
                    <a:pt x="4" y="136"/>
                  </a:cubicBezTo>
                  <a:cubicBezTo>
                    <a:pt x="4" y="137"/>
                    <a:pt x="4" y="138"/>
                    <a:pt x="4" y="140"/>
                  </a:cubicBezTo>
                  <a:cubicBezTo>
                    <a:pt x="5" y="143"/>
                    <a:pt x="10" y="147"/>
                    <a:pt x="13" y="147"/>
                  </a:cubicBezTo>
                  <a:cubicBezTo>
                    <a:pt x="13" y="147"/>
                    <a:pt x="14" y="147"/>
                    <a:pt x="14" y="147"/>
                  </a:cubicBezTo>
                  <a:cubicBezTo>
                    <a:pt x="14" y="147"/>
                    <a:pt x="14" y="147"/>
                    <a:pt x="15" y="147"/>
                  </a:cubicBezTo>
                  <a:cubicBezTo>
                    <a:pt x="15" y="147"/>
                    <a:pt x="15" y="148"/>
                    <a:pt x="15" y="148"/>
                  </a:cubicBezTo>
                  <a:cubicBezTo>
                    <a:pt x="15" y="152"/>
                    <a:pt x="13" y="157"/>
                    <a:pt x="11" y="161"/>
                  </a:cubicBezTo>
                  <a:cubicBezTo>
                    <a:pt x="10" y="162"/>
                    <a:pt x="9" y="163"/>
                    <a:pt x="9" y="164"/>
                  </a:cubicBezTo>
                  <a:cubicBezTo>
                    <a:pt x="6" y="170"/>
                    <a:pt x="5" y="179"/>
                    <a:pt x="9" y="185"/>
                  </a:cubicBezTo>
                  <a:cubicBezTo>
                    <a:pt x="10" y="187"/>
                    <a:pt x="13" y="190"/>
                    <a:pt x="19" y="190"/>
                  </a:cubicBezTo>
                  <a:cubicBezTo>
                    <a:pt x="19" y="190"/>
                    <a:pt x="20" y="190"/>
                    <a:pt x="21" y="190"/>
                  </a:cubicBezTo>
                  <a:cubicBezTo>
                    <a:pt x="26" y="190"/>
                    <a:pt x="29" y="186"/>
                    <a:pt x="32" y="182"/>
                  </a:cubicBezTo>
                  <a:cubicBezTo>
                    <a:pt x="32" y="182"/>
                    <a:pt x="33" y="181"/>
                    <a:pt x="33" y="181"/>
                  </a:cubicBezTo>
                  <a:cubicBezTo>
                    <a:pt x="36" y="177"/>
                    <a:pt x="39" y="175"/>
                    <a:pt x="43" y="173"/>
                  </a:cubicBezTo>
                  <a:cubicBezTo>
                    <a:pt x="46" y="172"/>
                    <a:pt x="48" y="171"/>
                    <a:pt x="52" y="169"/>
                  </a:cubicBezTo>
                  <a:cubicBezTo>
                    <a:pt x="54" y="169"/>
                    <a:pt x="57" y="168"/>
                    <a:pt x="59" y="167"/>
                  </a:cubicBezTo>
                  <a:cubicBezTo>
                    <a:pt x="62" y="166"/>
                    <a:pt x="65" y="165"/>
                    <a:pt x="68" y="164"/>
                  </a:cubicBezTo>
                  <a:cubicBezTo>
                    <a:pt x="73" y="163"/>
                    <a:pt x="78" y="161"/>
                    <a:pt x="81" y="156"/>
                  </a:cubicBezTo>
                  <a:cubicBezTo>
                    <a:pt x="82" y="155"/>
                    <a:pt x="82" y="153"/>
                    <a:pt x="83" y="152"/>
                  </a:cubicBezTo>
                  <a:cubicBezTo>
                    <a:pt x="83" y="152"/>
                    <a:pt x="83" y="151"/>
                    <a:pt x="84" y="151"/>
                  </a:cubicBezTo>
                  <a:cubicBezTo>
                    <a:pt x="84" y="150"/>
                    <a:pt x="84" y="150"/>
                    <a:pt x="84" y="150"/>
                  </a:cubicBezTo>
                  <a:cubicBezTo>
                    <a:pt x="85" y="148"/>
                    <a:pt x="85" y="148"/>
                    <a:pt x="86" y="148"/>
                  </a:cubicBezTo>
                  <a:cubicBezTo>
                    <a:pt x="86" y="147"/>
                    <a:pt x="87" y="147"/>
                    <a:pt x="87" y="147"/>
                  </a:cubicBezTo>
                  <a:cubicBezTo>
                    <a:pt x="88" y="147"/>
                    <a:pt x="89" y="147"/>
                    <a:pt x="89" y="146"/>
                  </a:cubicBezTo>
                  <a:cubicBezTo>
                    <a:pt x="91" y="145"/>
                    <a:pt x="92" y="144"/>
                    <a:pt x="92" y="144"/>
                  </a:cubicBezTo>
                  <a:cubicBezTo>
                    <a:pt x="92" y="143"/>
                    <a:pt x="93" y="143"/>
                    <a:pt x="93" y="143"/>
                  </a:cubicBezTo>
                  <a:cubicBezTo>
                    <a:pt x="93" y="143"/>
                    <a:pt x="93" y="144"/>
                    <a:pt x="93" y="144"/>
                  </a:cubicBezTo>
                  <a:cubicBezTo>
                    <a:pt x="93" y="145"/>
                    <a:pt x="93" y="145"/>
                    <a:pt x="93" y="145"/>
                  </a:cubicBezTo>
                  <a:cubicBezTo>
                    <a:pt x="93" y="146"/>
                    <a:pt x="93" y="149"/>
                    <a:pt x="96" y="150"/>
                  </a:cubicBezTo>
                  <a:cubicBezTo>
                    <a:pt x="96" y="151"/>
                    <a:pt x="97" y="151"/>
                    <a:pt x="98" y="151"/>
                  </a:cubicBezTo>
                  <a:cubicBezTo>
                    <a:pt x="99" y="151"/>
                    <a:pt x="99" y="151"/>
                    <a:pt x="100" y="151"/>
                  </a:cubicBezTo>
                  <a:cubicBezTo>
                    <a:pt x="100" y="151"/>
                    <a:pt x="100" y="151"/>
                    <a:pt x="100" y="151"/>
                  </a:cubicBezTo>
                  <a:cubicBezTo>
                    <a:pt x="104" y="151"/>
                    <a:pt x="108" y="149"/>
                    <a:pt x="110" y="146"/>
                  </a:cubicBezTo>
                  <a:cubicBezTo>
                    <a:pt x="110" y="145"/>
                    <a:pt x="110" y="145"/>
                    <a:pt x="110" y="145"/>
                  </a:cubicBezTo>
                  <a:cubicBezTo>
                    <a:pt x="111" y="146"/>
                    <a:pt x="111" y="146"/>
                    <a:pt x="111" y="146"/>
                  </a:cubicBezTo>
                  <a:cubicBezTo>
                    <a:pt x="112" y="147"/>
                    <a:pt x="113" y="147"/>
                    <a:pt x="113" y="147"/>
                  </a:cubicBezTo>
                  <a:cubicBezTo>
                    <a:pt x="113" y="148"/>
                    <a:pt x="113" y="149"/>
                    <a:pt x="111" y="151"/>
                  </a:cubicBezTo>
                  <a:cubicBezTo>
                    <a:pt x="110" y="153"/>
                    <a:pt x="109" y="155"/>
                    <a:pt x="107" y="157"/>
                  </a:cubicBezTo>
                  <a:cubicBezTo>
                    <a:pt x="107" y="158"/>
                    <a:pt x="106" y="158"/>
                    <a:pt x="105" y="159"/>
                  </a:cubicBezTo>
                  <a:cubicBezTo>
                    <a:pt x="104" y="162"/>
                    <a:pt x="104" y="163"/>
                    <a:pt x="104" y="165"/>
                  </a:cubicBezTo>
                  <a:cubicBezTo>
                    <a:pt x="105" y="166"/>
                    <a:pt x="105" y="166"/>
                    <a:pt x="105" y="166"/>
                  </a:cubicBezTo>
                  <a:cubicBezTo>
                    <a:pt x="105" y="166"/>
                    <a:pt x="105" y="166"/>
                    <a:pt x="105" y="167"/>
                  </a:cubicBezTo>
                  <a:cubicBezTo>
                    <a:pt x="105" y="167"/>
                    <a:pt x="105" y="168"/>
                    <a:pt x="105" y="169"/>
                  </a:cubicBezTo>
                  <a:cubicBezTo>
                    <a:pt x="105" y="171"/>
                    <a:pt x="107" y="172"/>
                    <a:pt x="110" y="172"/>
                  </a:cubicBezTo>
                  <a:cubicBezTo>
                    <a:pt x="112" y="172"/>
                    <a:pt x="114" y="172"/>
                    <a:pt x="115" y="171"/>
                  </a:cubicBezTo>
                  <a:cubicBezTo>
                    <a:pt x="116" y="170"/>
                    <a:pt x="117" y="169"/>
                    <a:pt x="118" y="168"/>
                  </a:cubicBezTo>
                  <a:cubicBezTo>
                    <a:pt x="118" y="167"/>
                    <a:pt x="119" y="167"/>
                    <a:pt x="119" y="166"/>
                  </a:cubicBezTo>
                  <a:cubicBezTo>
                    <a:pt x="120" y="166"/>
                    <a:pt x="121" y="166"/>
                    <a:pt x="121" y="166"/>
                  </a:cubicBezTo>
                  <a:cubicBezTo>
                    <a:pt x="123" y="166"/>
                    <a:pt x="125" y="165"/>
                    <a:pt x="126" y="164"/>
                  </a:cubicBezTo>
                  <a:cubicBezTo>
                    <a:pt x="127" y="162"/>
                    <a:pt x="128" y="161"/>
                    <a:pt x="128" y="160"/>
                  </a:cubicBezTo>
                  <a:cubicBezTo>
                    <a:pt x="128" y="159"/>
                    <a:pt x="128" y="159"/>
                    <a:pt x="128" y="159"/>
                  </a:cubicBezTo>
                  <a:cubicBezTo>
                    <a:pt x="128" y="158"/>
                    <a:pt x="129" y="157"/>
                    <a:pt x="129" y="156"/>
                  </a:cubicBezTo>
                  <a:cubicBezTo>
                    <a:pt x="129" y="155"/>
                    <a:pt x="129" y="155"/>
                    <a:pt x="129" y="155"/>
                  </a:cubicBezTo>
                  <a:cubicBezTo>
                    <a:pt x="129" y="154"/>
                    <a:pt x="129" y="153"/>
                    <a:pt x="130" y="152"/>
                  </a:cubicBezTo>
                  <a:cubicBezTo>
                    <a:pt x="130" y="150"/>
                    <a:pt x="129" y="149"/>
                    <a:pt x="129" y="147"/>
                  </a:cubicBezTo>
                  <a:cubicBezTo>
                    <a:pt x="129" y="147"/>
                    <a:pt x="128" y="147"/>
                    <a:pt x="128" y="146"/>
                  </a:cubicBezTo>
                  <a:cubicBezTo>
                    <a:pt x="127" y="142"/>
                    <a:pt x="127" y="138"/>
                    <a:pt x="129" y="135"/>
                  </a:cubicBezTo>
                  <a:cubicBezTo>
                    <a:pt x="130" y="134"/>
                    <a:pt x="131" y="133"/>
                    <a:pt x="131" y="132"/>
                  </a:cubicBezTo>
                  <a:cubicBezTo>
                    <a:pt x="133" y="130"/>
                    <a:pt x="135" y="127"/>
                    <a:pt x="135" y="122"/>
                  </a:cubicBezTo>
                  <a:cubicBezTo>
                    <a:pt x="135" y="121"/>
                    <a:pt x="135" y="120"/>
                    <a:pt x="135" y="118"/>
                  </a:cubicBezTo>
                  <a:cubicBezTo>
                    <a:pt x="134" y="117"/>
                    <a:pt x="134" y="116"/>
                    <a:pt x="134" y="115"/>
                  </a:cubicBezTo>
                  <a:cubicBezTo>
                    <a:pt x="134" y="115"/>
                    <a:pt x="134" y="115"/>
                    <a:pt x="134" y="115"/>
                  </a:cubicBezTo>
                  <a:cubicBezTo>
                    <a:pt x="142" y="116"/>
                    <a:pt x="145" y="130"/>
                    <a:pt x="145" y="137"/>
                  </a:cubicBezTo>
                  <a:cubicBezTo>
                    <a:pt x="145" y="141"/>
                    <a:pt x="147" y="148"/>
                    <a:pt x="152" y="148"/>
                  </a:cubicBezTo>
                  <a:cubicBezTo>
                    <a:pt x="154" y="148"/>
                    <a:pt x="156" y="146"/>
                    <a:pt x="158" y="143"/>
                  </a:cubicBezTo>
                  <a:cubicBezTo>
                    <a:pt x="159" y="141"/>
                    <a:pt x="159" y="140"/>
                    <a:pt x="160" y="138"/>
                  </a:cubicBezTo>
                  <a:cubicBezTo>
                    <a:pt x="160" y="138"/>
                    <a:pt x="160" y="138"/>
                    <a:pt x="160" y="138"/>
                  </a:cubicBezTo>
                  <a:cubicBezTo>
                    <a:pt x="160" y="139"/>
                    <a:pt x="161" y="140"/>
                    <a:pt x="161" y="140"/>
                  </a:cubicBezTo>
                  <a:cubicBezTo>
                    <a:pt x="162" y="140"/>
                    <a:pt x="162" y="141"/>
                    <a:pt x="162" y="141"/>
                  </a:cubicBezTo>
                  <a:cubicBezTo>
                    <a:pt x="162" y="142"/>
                    <a:pt x="162" y="142"/>
                    <a:pt x="162" y="143"/>
                  </a:cubicBezTo>
                  <a:cubicBezTo>
                    <a:pt x="163" y="145"/>
                    <a:pt x="166" y="147"/>
                    <a:pt x="168" y="147"/>
                  </a:cubicBezTo>
                  <a:cubicBezTo>
                    <a:pt x="170" y="147"/>
                    <a:pt x="172" y="147"/>
                    <a:pt x="172" y="145"/>
                  </a:cubicBezTo>
                  <a:cubicBezTo>
                    <a:pt x="173" y="144"/>
                    <a:pt x="173" y="143"/>
                    <a:pt x="173" y="142"/>
                  </a:cubicBezTo>
                  <a:cubicBezTo>
                    <a:pt x="174" y="141"/>
                    <a:pt x="174" y="141"/>
                    <a:pt x="174" y="140"/>
                  </a:cubicBezTo>
                  <a:cubicBezTo>
                    <a:pt x="175" y="140"/>
                    <a:pt x="176" y="140"/>
                    <a:pt x="176" y="140"/>
                  </a:cubicBezTo>
                  <a:cubicBezTo>
                    <a:pt x="178" y="139"/>
                    <a:pt x="180" y="138"/>
                    <a:pt x="181" y="137"/>
                  </a:cubicBezTo>
                  <a:cubicBezTo>
                    <a:pt x="184" y="133"/>
                    <a:pt x="182" y="130"/>
                    <a:pt x="181" y="128"/>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3" name="Freeform 60"/>
            <p:cNvSpPr>
              <a:spLocks noEditPoints="1"/>
            </p:cNvSpPr>
            <p:nvPr/>
          </p:nvSpPr>
          <p:spPr bwMode="auto">
            <a:xfrm>
              <a:off x="16472692" y="6625709"/>
              <a:ext cx="1727573" cy="2221218"/>
            </a:xfrm>
            <a:custGeom>
              <a:avLst/>
              <a:gdLst>
                <a:gd name="T0" fmla="*/ 309 w 317"/>
                <a:gd name="T1" fmla="*/ 141 h 448"/>
                <a:gd name="T2" fmla="*/ 303 w 317"/>
                <a:gd name="T3" fmla="*/ 138 h 448"/>
                <a:gd name="T4" fmla="*/ 291 w 317"/>
                <a:gd name="T5" fmla="*/ 135 h 448"/>
                <a:gd name="T6" fmla="*/ 282 w 317"/>
                <a:gd name="T7" fmla="*/ 129 h 448"/>
                <a:gd name="T8" fmla="*/ 261 w 317"/>
                <a:gd name="T9" fmla="*/ 129 h 448"/>
                <a:gd name="T10" fmla="*/ 240 w 317"/>
                <a:gd name="T11" fmla="*/ 136 h 448"/>
                <a:gd name="T12" fmla="*/ 241 w 317"/>
                <a:gd name="T13" fmla="*/ 131 h 448"/>
                <a:gd name="T14" fmla="*/ 240 w 317"/>
                <a:gd name="T15" fmla="*/ 107 h 448"/>
                <a:gd name="T16" fmla="*/ 239 w 317"/>
                <a:gd name="T17" fmla="*/ 104 h 448"/>
                <a:gd name="T18" fmla="*/ 237 w 317"/>
                <a:gd name="T19" fmla="*/ 93 h 448"/>
                <a:gd name="T20" fmla="*/ 234 w 317"/>
                <a:gd name="T21" fmla="*/ 84 h 448"/>
                <a:gd name="T22" fmla="*/ 234 w 317"/>
                <a:gd name="T23" fmla="*/ 76 h 448"/>
                <a:gd name="T24" fmla="*/ 225 w 317"/>
                <a:gd name="T25" fmla="*/ 66 h 448"/>
                <a:gd name="T26" fmla="*/ 216 w 317"/>
                <a:gd name="T27" fmla="*/ 67 h 448"/>
                <a:gd name="T28" fmla="*/ 203 w 317"/>
                <a:gd name="T29" fmla="*/ 63 h 448"/>
                <a:gd name="T30" fmla="*/ 201 w 317"/>
                <a:gd name="T31" fmla="*/ 52 h 448"/>
                <a:gd name="T32" fmla="*/ 204 w 317"/>
                <a:gd name="T33" fmla="*/ 28 h 448"/>
                <a:gd name="T34" fmla="*/ 64 w 317"/>
                <a:gd name="T35" fmla="*/ 0 h 448"/>
                <a:gd name="T36" fmla="*/ 51 w 317"/>
                <a:gd name="T37" fmla="*/ 86 h 448"/>
                <a:gd name="T38" fmla="*/ 50 w 317"/>
                <a:gd name="T39" fmla="*/ 89 h 448"/>
                <a:gd name="T40" fmla="*/ 0 w 317"/>
                <a:gd name="T41" fmla="*/ 426 h 448"/>
                <a:gd name="T42" fmla="*/ 101 w 317"/>
                <a:gd name="T43" fmla="*/ 442 h 448"/>
                <a:gd name="T44" fmla="*/ 136 w 317"/>
                <a:gd name="T45" fmla="*/ 447 h 448"/>
                <a:gd name="T46" fmla="*/ 156 w 317"/>
                <a:gd name="T47" fmla="*/ 447 h 448"/>
                <a:gd name="T48" fmla="*/ 315 w 317"/>
                <a:gd name="T49" fmla="*/ 147 h 448"/>
                <a:gd name="T50" fmla="*/ 132 w 317"/>
                <a:gd name="T51" fmla="*/ 369 h 448"/>
                <a:gd name="T52" fmla="*/ 121 w 317"/>
                <a:gd name="T53" fmla="*/ 382 h 448"/>
                <a:gd name="T54" fmla="*/ 123 w 317"/>
                <a:gd name="T55" fmla="*/ 364 h 448"/>
                <a:gd name="T56" fmla="*/ 124 w 317"/>
                <a:gd name="T57" fmla="*/ 355 h 448"/>
                <a:gd name="T58" fmla="*/ 126 w 317"/>
                <a:gd name="T59" fmla="*/ 349 h 448"/>
                <a:gd name="T60" fmla="*/ 131 w 317"/>
                <a:gd name="T61" fmla="*/ 351 h 448"/>
                <a:gd name="T62" fmla="*/ 133 w 317"/>
                <a:gd name="T63" fmla="*/ 360 h 448"/>
                <a:gd name="T64" fmla="*/ 62 w 317"/>
                <a:gd name="T65" fmla="*/ 245 h 448"/>
                <a:gd name="T66" fmla="*/ 58 w 317"/>
                <a:gd name="T67" fmla="*/ 247 h 448"/>
                <a:gd name="T68" fmla="*/ 58 w 317"/>
                <a:gd name="T69" fmla="*/ 238 h 448"/>
                <a:gd name="T70" fmla="*/ 64 w 317"/>
                <a:gd name="T71" fmla="*/ 244 h 448"/>
                <a:gd name="T72" fmla="*/ 58 w 317"/>
                <a:gd name="T73" fmla="*/ 257 h 448"/>
                <a:gd name="T74" fmla="*/ 60 w 317"/>
                <a:gd name="T75" fmla="*/ 267 h 448"/>
                <a:gd name="T76" fmla="*/ 64 w 317"/>
                <a:gd name="T77" fmla="*/ 270 h 448"/>
                <a:gd name="T78" fmla="*/ 50 w 317"/>
                <a:gd name="T79" fmla="*/ 261 h 448"/>
                <a:gd name="T80" fmla="*/ 49 w 317"/>
                <a:gd name="T81" fmla="*/ 255 h 448"/>
                <a:gd name="T82" fmla="*/ 98 w 317"/>
                <a:gd name="T83" fmla="*/ 306 h 448"/>
                <a:gd name="T84" fmla="*/ 86 w 317"/>
                <a:gd name="T85" fmla="*/ 284 h 448"/>
                <a:gd name="T86" fmla="*/ 90 w 317"/>
                <a:gd name="T87" fmla="*/ 284 h 448"/>
                <a:gd name="T88" fmla="*/ 96 w 317"/>
                <a:gd name="T89" fmla="*/ 274 h 448"/>
                <a:gd name="T90" fmla="*/ 85 w 317"/>
                <a:gd name="T91" fmla="*/ 273 h 448"/>
                <a:gd name="T92" fmla="*/ 82 w 317"/>
                <a:gd name="T93" fmla="*/ 267 h 448"/>
                <a:gd name="T94" fmla="*/ 93 w 317"/>
                <a:gd name="T95" fmla="*/ 249 h 448"/>
                <a:gd name="T96" fmla="*/ 119 w 317"/>
                <a:gd name="T97" fmla="*/ 305 h 448"/>
                <a:gd name="T98" fmla="*/ 124 w 317"/>
                <a:gd name="T99" fmla="*/ 325 h 448"/>
                <a:gd name="T100" fmla="*/ 121 w 317"/>
                <a:gd name="T101" fmla="*/ 333 h 448"/>
                <a:gd name="T102" fmla="*/ 108 w 317"/>
                <a:gd name="T103" fmla="*/ 314 h 448"/>
                <a:gd name="T104" fmla="*/ 98 w 317"/>
                <a:gd name="T105" fmla="*/ 30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7" h="448">
                  <a:moveTo>
                    <a:pt x="313" y="142"/>
                  </a:moveTo>
                  <a:cubicBezTo>
                    <a:pt x="313" y="141"/>
                    <a:pt x="313" y="141"/>
                    <a:pt x="312" y="141"/>
                  </a:cubicBezTo>
                  <a:cubicBezTo>
                    <a:pt x="311" y="141"/>
                    <a:pt x="310" y="141"/>
                    <a:pt x="309" y="141"/>
                  </a:cubicBezTo>
                  <a:cubicBezTo>
                    <a:pt x="309" y="141"/>
                    <a:pt x="308" y="141"/>
                    <a:pt x="308" y="140"/>
                  </a:cubicBezTo>
                  <a:cubicBezTo>
                    <a:pt x="306" y="140"/>
                    <a:pt x="305" y="139"/>
                    <a:pt x="304" y="139"/>
                  </a:cubicBezTo>
                  <a:cubicBezTo>
                    <a:pt x="303" y="138"/>
                    <a:pt x="303" y="138"/>
                    <a:pt x="303" y="138"/>
                  </a:cubicBezTo>
                  <a:cubicBezTo>
                    <a:pt x="301" y="137"/>
                    <a:pt x="299" y="136"/>
                    <a:pt x="297" y="136"/>
                  </a:cubicBezTo>
                  <a:cubicBezTo>
                    <a:pt x="296" y="136"/>
                    <a:pt x="295" y="136"/>
                    <a:pt x="294" y="136"/>
                  </a:cubicBezTo>
                  <a:cubicBezTo>
                    <a:pt x="292" y="136"/>
                    <a:pt x="292" y="136"/>
                    <a:pt x="291" y="135"/>
                  </a:cubicBezTo>
                  <a:cubicBezTo>
                    <a:pt x="291" y="135"/>
                    <a:pt x="290" y="134"/>
                    <a:pt x="290" y="134"/>
                  </a:cubicBezTo>
                  <a:cubicBezTo>
                    <a:pt x="289" y="133"/>
                    <a:pt x="288" y="132"/>
                    <a:pt x="286" y="131"/>
                  </a:cubicBezTo>
                  <a:cubicBezTo>
                    <a:pt x="285" y="130"/>
                    <a:pt x="284" y="130"/>
                    <a:pt x="282" y="129"/>
                  </a:cubicBezTo>
                  <a:cubicBezTo>
                    <a:pt x="281" y="129"/>
                    <a:pt x="280" y="128"/>
                    <a:pt x="279" y="128"/>
                  </a:cubicBezTo>
                  <a:cubicBezTo>
                    <a:pt x="277" y="127"/>
                    <a:pt x="274" y="127"/>
                    <a:pt x="272" y="127"/>
                  </a:cubicBezTo>
                  <a:cubicBezTo>
                    <a:pt x="268" y="127"/>
                    <a:pt x="265" y="127"/>
                    <a:pt x="261" y="129"/>
                  </a:cubicBezTo>
                  <a:cubicBezTo>
                    <a:pt x="260" y="129"/>
                    <a:pt x="258" y="130"/>
                    <a:pt x="256" y="131"/>
                  </a:cubicBezTo>
                  <a:cubicBezTo>
                    <a:pt x="251" y="134"/>
                    <a:pt x="245" y="137"/>
                    <a:pt x="242" y="137"/>
                  </a:cubicBezTo>
                  <a:cubicBezTo>
                    <a:pt x="241" y="137"/>
                    <a:pt x="240" y="137"/>
                    <a:pt x="240" y="136"/>
                  </a:cubicBezTo>
                  <a:cubicBezTo>
                    <a:pt x="239" y="136"/>
                    <a:pt x="239" y="136"/>
                    <a:pt x="239" y="136"/>
                  </a:cubicBezTo>
                  <a:cubicBezTo>
                    <a:pt x="239" y="136"/>
                    <a:pt x="240" y="134"/>
                    <a:pt x="240" y="133"/>
                  </a:cubicBezTo>
                  <a:cubicBezTo>
                    <a:pt x="241" y="132"/>
                    <a:pt x="241" y="132"/>
                    <a:pt x="241" y="131"/>
                  </a:cubicBezTo>
                  <a:cubicBezTo>
                    <a:pt x="244" y="126"/>
                    <a:pt x="244" y="122"/>
                    <a:pt x="243" y="117"/>
                  </a:cubicBezTo>
                  <a:cubicBezTo>
                    <a:pt x="243" y="114"/>
                    <a:pt x="242" y="111"/>
                    <a:pt x="240" y="108"/>
                  </a:cubicBezTo>
                  <a:cubicBezTo>
                    <a:pt x="240" y="108"/>
                    <a:pt x="240" y="108"/>
                    <a:pt x="240" y="107"/>
                  </a:cubicBezTo>
                  <a:cubicBezTo>
                    <a:pt x="239" y="107"/>
                    <a:pt x="239" y="107"/>
                    <a:pt x="239" y="107"/>
                  </a:cubicBezTo>
                  <a:cubicBezTo>
                    <a:pt x="239" y="107"/>
                    <a:pt x="239" y="106"/>
                    <a:pt x="239" y="105"/>
                  </a:cubicBezTo>
                  <a:cubicBezTo>
                    <a:pt x="239" y="105"/>
                    <a:pt x="239" y="104"/>
                    <a:pt x="239" y="104"/>
                  </a:cubicBezTo>
                  <a:cubicBezTo>
                    <a:pt x="239" y="103"/>
                    <a:pt x="239" y="102"/>
                    <a:pt x="239" y="102"/>
                  </a:cubicBezTo>
                  <a:cubicBezTo>
                    <a:pt x="238" y="100"/>
                    <a:pt x="238" y="99"/>
                    <a:pt x="238" y="97"/>
                  </a:cubicBezTo>
                  <a:cubicBezTo>
                    <a:pt x="237" y="96"/>
                    <a:pt x="237" y="95"/>
                    <a:pt x="237" y="93"/>
                  </a:cubicBezTo>
                  <a:cubicBezTo>
                    <a:pt x="237" y="92"/>
                    <a:pt x="236" y="91"/>
                    <a:pt x="236" y="90"/>
                  </a:cubicBezTo>
                  <a:cubicBezTo>
                    <a:pt x="236" y="89"/>
                    <a:pt x="236" y="88"/>
                    <a:pt x="235" y="87"/>
                  </a:cubicBezTo>
                  <a:cubicBezTo>
                    <a:pt x="235" y="86"/>
                    <a:pt x="234" y="85"/>
                    <a:pt x="234" y="84"/>
                  </a:cubicBezTo>
                  <a:cubicBezTo>
                    <a:pt x="234" y="83"/>
                    <a:pt x="234" y="81"/>
                    <a:pt x="234" y="80"/>
                  </a:cubicBezTo>
                  <a:cubicBezTo>
                    <a:pt x="234" y="79"/>
                    <a:pt x="234" y="78"/>
                    <a:pt x="234" y="77"/>
                  </a:cubicBezTo>
                  <a:cubicBezTo>
                    <a:pt x="234" y="76"/>
                    <a:pt x="234" y="76"/>
                    <a:pt x="234" y="76"/>
                  </a:cubicBezTo>
                  <a:cubicBezTo>
                    <a:pt x="234" y="74"/>
                    <a:pt x="234" y="72"/>
                    <a:pt x="233" y="70"/>
                  </a:cubicBezTo>
                  <a:cubicBezTo>
                    <a:pt x="231" y="68"/>
                    <a:pt x="229" y="66"/>
                    <a:pt x="226" y="66"/>
                  </a:cubicBezTo>
                  <a:cubicBezTo>
                    <a:pt x="225" y="66"/>
                    <a:pt x="225" y="66"/>
                    <a:pt x="225" y="66"/>
                  </a:cubicBezTo>
                  <a:cubicBezTo>
                    <a:pt x="224" y="66"/>
                    <a:pt x="223" y="66"/>
                    <a:pt x="222" y="66"/>
                  </a:cubicBezTo>
                  <a:cubicBezTo>
                    <a:pt x="222" y="66"/>
                    <a:pt x="221" y="66"/>
                    <a:pt x="220" y="66"/>
                  </a:cubicBezTo>
                  <a:cubicBezTo>
                    <a:pt x="219" y="66"/>
                    <a:pt x="217" y="66"/>
                    <a:pt x="216" y="67"/>
                  </a:cubicBezTo>
                  <a:cubicBezTo>
                    <a:pt x="214" y="67"/>
                    <a:pt x="212" y="67"/>
                    <a:pt x="211" y="67"/>
                  </a:cubicBezTo>
                  <a:cubicBezTo>
                    <a:pt x="210" y="67"/>
                    <a:pt x="209" y="67"/>
                    <a:pt x="208" y="67"/>
                  </a:cubicBezTo>
                  <a:cubicBezTo>
                    <a:pt x="206" y="66"/>
                    <a:pt x="204" y="65"/>
                    <a:pt x="203" y="63"/>
                  </a:cubicBezTo>
                  <a:cubicBezTo>
                    <a:pt x="202" y="63"/>
                    <a:pt x="202" y="62"/>
                    <a:pt x="202" y="61"/>
                  </a:cubicBezTo>
                  <a:cubicBezTo>
                    <a:pt x="202" y="60"/>
                    <a:pt x="202" y="60"/>
                    <a:pt x="202" y="59"/>
                  </a:cubicBezTo>
                  <a:cubicBezTo>
                    <a:pt x="201" y="57"/>
                    <a:pt x="201" y="54"/>
                    <a:pt x="201" y="52"/>
                  </a:cubicBezTo>
                  <a:cubicBezTo>
                    <a:pt x="202" y="51"/>
                    <a:pt x="202" y="50"/>
                    <a:pt x="202" y="49"/>
                  </a:cubicBezTo>
                  <a:cubicBezTo>
                    <a:pt x="203" y="47"/>
                    <a:pt x="203" y="45"/>
                    <a:pt x="203" y="43"/>
                  </a:cubicBezTo>
                  <a:cubicBezTo>
                    <a:pt x="204" y="38"/>
                    <a:pt x="204" y="33"/>
                    <a:pt x="204" y="28"/>
                  </a:cubicBezTo>
                  <a:cubicBezTo>
                    <a:pt x="204" y="26"/>
                    <a:pt x="204" y="23"/>
                    <a:pt x="204" y="21"/>
                  </a:cubicBezTo>
                  <a:cubicBezTo>
                    <a:pt x="204" y="19"/>
                    <a:pt x="204" y="19"/>
                    <a:pt x="204" y="19"/>
                  </a:cubicBezTo>
                  <a:cubicBezTo>
                    <a:pt x="64" y="0"/>
                    <a:pt x="64" y="0"/>
                    <a:pt x="64" y="0"/>
                  </a:cubicBezTo>
                  <a:cubicBezTo>
                    <a:pt x="64" y="3"/>
                    <a:pt x="64" y="3"/>
                    <a:pt x="64" y="3"/>
                  </a:cubicBezTo>
                  <a:cubicBezTo>
                    <a:pt x="60" y="28"/>
                    <a:pt x="56" y="55"/>
                    <a:pt x="51" y="82"/>
                  </a:cubicBezTo>
                  <a:cubicBezTo>
                    <a:pt x="51" y="86"/>
                    <a:pt x="51" y="86"/>
                    <a:pt x="51" y="86"/>
                  </a:cubicBezTo>
                  <a:cubicBezTo>
                    <a:pt x="53" y="86"/>
                    <a:pt x="53" y="86"/>
                    <a:pt x="53" y="86"/>
                  </a:cubicBezTo>
                  <a:cubicBezTo>
                    <a:pt x="52" y="87"/>
                    <a:pt x="52" y="87"/>
                    <a:pt x="51" y="88"/>
                  </a:cubicBezTo>
                  <a:cubicBezTo>
                    <a:pt x="50" y="89"/>
                    <a:pt x="50" y="89"/>
                    <a:pt x="50" y="89"/>
                  </a:cubicBezTo>
                  <a:cubicBezTo>
                    <a:pt x="50" y="90"/>
                    <a:pt x="50" y="90"/>
                    <a:pt x="50" y="90"/>
                  </a:cubicBezTo>
                  <a:cubicBezTo>
                    <a:pt x="31" y="213"/>
                    <a:pt x="10" y="357"/>
                    <a:pt x="1" y="423"/>
                  </a:cubicBezTo>
                  <a:cubicBezTo>
                    <a:pt x="0" y="426"/>
                    <a:pt x="0" y="426"/>
                    <a:pt x="0" y="426"/>
                  </a:cubicBezTo>
                  <a:cubicBezTo>
                    <a:pt x="3" y="426"/>
                    <a:pt x="3" y="426"/>
                    <a:pt x="3" y="426"/>
                  </a:cubicBezTo>
                  <a:cubicBezTo>
                    <a:pt x="36" y="432"/>
                    <a:pt x="68" y="437"/>
                    <a:pt x="100" y="442"/>
                  </a:cubicBezTo>
                  <a:cubicBezTo>
                    <a:pt x="101" y="442"/>
                    <a:pt x="101" y="442"/>
                    <a:pt x="101" y="442"/>
                  </a:cubicBezTo>
                  <a:cubicBezTo>
                    <a:pt x="104" y="442"/>
                    <a:pt x="107" y="443"/>
                    <a:pt x="111" y="443"/>
                  </a:cubicBezTo>
                  <a:cubicBezTo>
                    <a:pt x="118" y="445"/>
                    <a:pt x="125" y="446"/>
                    <a:pt x="133" y="447"/>
                  </a:cubicBezTo>
                  <a:cubicBezTo>
                    <a:pt x="134" y="447"/>
                    <a:pt x="135" y="447"/>
                    <a:pt x="136" y="447"/>
                  </a:cubicBezTo>
                  <a:cubicBezTo>
                    <a:pt x="139" y="447"/>
                    <a:pt x="144" y="448"/>
                    <a:pt x="148" y="448"/>
                  </a:cubicBezTo>
                  <a:cubicBezTo>
                    <a:pt x="148" y="448"/>
                    <a:pt x="148" y="448"/>
                    <a:pt x="148" y="448"/>
                  </a:cubicBezTo>
                  <a:cubicBezTo>
                    <a:pt x="151" y="448"/>
                    <a:pt x="154" y="447"/>
                    <a:pt x="156" y="447"/>
                  </a:cubicBezTo>
                  <a:cubicBezTo>
                    <a:pt x="158" y="446"/>
                    <a:pt x="158" y="446"/>
                    <a:pt x="158" y="446"/>
                  </a:cubicBezTo>
                  <a:cubicBezTo>
                    <a:pt x="170" y="296"/>
                    <a:pt x="170" y="296"/>
                    <a:pt x="170" y="296"/>
                  </a:cubicBezTo>
                  <a:cubicBezTo>
                    <a:pt x="192" y="282"/>
                    <a:pt x="286" y="178"/>
                    <a:pt x="315" y="147"/>
                  </a:cubicBezTo>
                  <a:cubicBezTo>
                    <a:pt x="317" y="143"/>
                    <a:pt x="317" y="143"/>
                    <a:pt x="317" y="143"/>
                  </a:cubicBezTo>
                  <a:lnTo>
                    <a:pt x="313" y="142"/>
                  </a:lnTo>
                  <a:close/>
                  <a:moveTo>
                    <a:pt x="132" y="369"/>
                  </a:moveTo>
                  <a:cubicBezTo>
                    <a:pt x="132" y="371"/>
                    <a:pt x="132" y="373"/>
                    <a:pt x="131" y="375"/>
                  </a:cubicBezTo>
                  <a:cubicBezTo>
                    <a:pt x="129" y="379"/>
                    <a:pt x="125" y="383"/>
                    <a:pt x="123" y="383"/>
                  </a:cubicBezTo>
                  <a:cubicBezTo>
                    <a:pt x="123" y="383"/>
                    <a:pt x="122" y="383"/>
                    <a:pt x="121" y="382"/>
                  </a:cubicBezTo>
                  <a:cubicBezTo>
                    <a:pt x="120" y="380"/>
                    <a:pt x="121" y="378"/>
                    <a:pt x="122" y="375"/>
                  </a:cubicBezTo>
                  <a:cubicBezTo>
                    <a:pt x="123" y="372"/>
                    <a:pt x="123" y="370"/>
                    <a:pt x="123" y="368"/>
                  </a:cubicBezTo>
                  <a:cubicBezTo>
                    <a:pt x="123" y="366"/>
                    <a:pt x="123" y="365"/>
                    <a:pt x="123" y="364"/>
                  </a:cubicBezTo>
                  <a:cubicBezTo>
                    <a:pt x="123" y="364"/>
                    <a:pt x="124" y="364"/>
                    <a:pt x="124" y="363"/>
                  </a:cubicBezTo>
                  <a:cubicBezTo>
                    <a:pt x="124" y="362"/>
                    <a:pt x="125" y="361"/>
                    <a:pt x="125" y="359"/>
                  </a:cubicBezTo>
                  <a:cubicBezTo>
                    <a:pt x="125" y="358"/>
                    <a:pt x="125" y="356"/>
                    <a:pt x="124" y="355"/>
                  </a:cubicBezTo>
                  <a:cubicBezTo>
                    <a:pt x="124" y="355"/>
                    <a:pt x="124" y="354"/>
                    <a:pt x="123" y="353"/>
                  </a:cubicBezTo>
                  <a:cubicBezTo>
                    <a:pt x="123" y="353"/>
                    <a:pt x="124" y="352"/>
                    <a:pt x="125" y="350"/>
                  </a:cubicBezTo>
                  <a:cubicBezTo>
                    <a:pt x="126" y="349"/>
                    <a:pt x="126" y="349"/>
                    <a:pt x="126" y="349"/>
                  </a:cubicBezTo>
                  <a:cubicBezTo>
                    <a:pt x="127" y="347"/>
                    <a:pt x="128" y="346"/>
                    <a:pt x="129" y="345"/>
                  </a:cubicBezTo>
                  <a:cubicBezTo>
                    <a:pt x="130" y="346"/>
                    <a:pt x="130" y="347"/>
                    <a:pt x="130" y="347"/>
                  </a:cubicBezTo>
                  <a:cubicBezTo>
                    <a:pt x="130" y="348"/>
                    <a:pt x="131" y="350"/>
                    <a:pt x="131" y="351"/>
                  </a:cubicBezTo>
                  <a:cubicBezTo>
                    <a:pt x="132" y="351"/>
                    <a:pt x="132" y="352"/>
                    <a:pt x="132" y="353"/>
                  </a:cubicBezTo>
                  <a:cubicBezTo>
                    <a:pt x="134" y="355"/>
                    <a:pt x="134" y="356"/>
                    <a:pt x="134" y="357"/>
                  </a:cubicBezTo>
                  <a:cubicBezTo>
                    <a:pt x="134" y="358"/>
                    <a:pt x="133" y="359"/>
                    <a:pt x="133" y="360"/>
                  </a:cubicBezTo>
                  <a:cubicBezTo>
                    <a:pt x="133" y="362"/>
                    <a:pt x="132" y="364"/>
                    <a:pt x="132" y="367"/>
                  </a:cubicBezTo>
                  <a:cubicBezTo>
                    <a:pt x="132" y="367"/>
                    <a:pt x="132" y="368"/>
                    <a:pt x="132" y="369"/>
                  </a:cubicBezTo>
                  <a:close/>
                  <a:moveTo>
                    <a:pt x="62" y="245"/>
                  </a:moveTo>
                  <a:cubicBezTo>
                    <a:pt x="61" y="246"/>
                    <a:pt x="59" y="246"/>
                    <a:pt x="58" y="248"/>
                  </a:cubicBezTo>
                  <a:cubicBezTo>
                    <a:pt x="57" y="248"/>
                    <a:pt x="57" y="249"/>
                    <a:pt x="57" y="249"/>
                  </a:cubicBezTo>
                  <a:cubicBezTo>
                    <a:pt x="57" y="248"/>
                    <a:pt x="58" y="248"/>
                    <a:pt x="58" y="247"/>
                  </a:cubicBezTo>
                  <a:cubicBezTo>
                    <a:pt x="59" y="245"/>
                    <a:pt x="58" y="242"/>
                    <a:pt x="58" y="241"/>
                  </a:cubicBezTo>
                  <a:cubicBezTo>
                    <a:pt x="57" y="240"/>
                    <a:pt x="57" y="239"/>
                    <a:pt x="57" y="239"/>
                  </a:cubicBezTo>
                  <a:cubicBezTo>
                    <a:pt x="58" y="239"/>
                    <a:pt x="58" y="238"/>
                    <a:pt x="58" y="238"/>
                  </a:cubicBezTo>
                  <a:cubicBezTo>
                    <a:pt x="58" y="239"/>
                    <a:pt x="58" y="241"/>
                    <a:pt x="59" y="242"/>
                  </a:cubicBezTo>
                  <a:cubicBezTo>
                    <a:pt x="60" y="244"/>
                    <a:pt x="62" y="244"/>
                    <a:pt x="64" y="244"/>
                  </a:cubicBezTo>
                  <a:cubicBezTo>
                    <a:pt x="64" y="244"/>
                    <a:pt x="64" y="244"/>
                    <a:pt x="64" y="244"/>
                  </a:cubicBezTo>
                  <a:cubicBezTo>
                    <a:pt x="64" y="244"/>
                    <a:pt x="63" y="245"/>
                    <a:pt x="62" y="245"/>
                  </a:cubicBezTo>
                  <a:close/>
                  <a:moveTo>
                    <a:pt x="57" y="249"/>
                  </a:moveTo>
                  <a:cubicBezTo>
                    <a:pt x="55" y="253"/>
                    <a:pt x="57" y="255"/>
                    <a:pt x="58" y="257"/>
                  </a:cubicBezTo>
                  <a:cubicBezTo>
                    <a:pt x="58" y="257"/>
                    <a:pt x="59" y="258"/>
                    <a:pt x="59" y="258"/>
                  </a:cubicBezTo>
                  <a:cubicBezTo>
                    <a:pt x="59" y="258"/>
                    <a:pt x="59" y="259"/>
                    <a:pt x="59" y="260"/>
                  </a:cubicBezTo>
                  <a:cubicBezTo>
                    <a:pt x="59" y="262"/>
                    <a:pt x="58" y="265"/>
                    <a:pt x="60" y="267"/>
                  </a:cubicBezTo>
                  <a:cubicBezTo>
                    <a:pt x="62" y="269"/>
                    <a:pt x="65" y="269"/>
                    <a:pt x="66" y="269"/>
                  </a:cubicBezTo>
                  <a:cubicBezTo>
                    <a:pt x="66" y="269"/>
                    <a:pt x="67" y="269"/>
                    <a:pt x="67" y="269"/>
                  </a:cubicBezTo>
                  <a:cubicBezTo>
                    <a:pt x="66" y="269"/>
                    <a:pt x="65" y="270"/>
                    <a:pt x="64" y="270"/>
                  </a:cubicBezTo>
                  <a:cubicBezTo>
                    <a:pt x="63" y="270"/>
                    <a:pt x="63" y="270"/>
                    <a:pt x="62" y="269"/>
                  </a:cubicBezTo>
                  <a:cubicBezTo>
                    <a:pt x="59" y="268"/>
                    <a:pt x="55" y="265"/>
                    <a:pt x="52" y="262"/>
                  </a:cubicBezTo>
                  <a:cubicBezTo>
                    <a:pt x="52" y="262"/>
                    <a:pt x="51" y="261"/>
                    <a:pt x="50" y="261"/>
                  </a:cubicBezTo>
                  <a:cubicBezTo>
                    <a:pt x="48" y="259"/>
                    <a:pt x="46" y="257"/>
                    <a:pt x="44" y="254"/>
                  </a:cubicBezTo>
                  <a:cubicBezTo>
                    <a:pt x="46" y="255"/>
                    <a:pt x="47" y="255"/>
                    <a:pt x="48" y="255"/>
                  </a:cubicBezTo>
                  <a:cubicBezTo>
                    <a:pt x="49" y="255"/>
                    <a:pt x="49" y="255"/>
                    <a:pt x="49" y="255"/>
                  </a:cubicBezTo>
                  <a:cubicBezTo>
                    <a:pt x="49" y="255"/>
                    <a:pt x="49" y="255"/>
                    <a:pt x="49" y="255"/>
                  </a:cubicBezTo>
                  <a:cubicBezTo>
                    <a:pt x="52" y="254"/>
                    <a:pt x="55" y="252"/>
                    <a:pt x="57" y="249"/>
                  </a:cubicBezTo>
                  <a:close/>
                  <a:moveTo>
                    <a:pt x="98" y="306"/>
                  </a:moveTo>
                  <a:cubicBezTo>
                    <a:pt x="97" y="304"/>
                    <a:pt x="96" y="303"/>
                    <a:pt x="95" y="301"/>
                  </a:cubicBezTo>
                  <a:cubicBezTo>
                    <a:pt x="93" y="297"/>
                    <a:pt x="91" y="293"/>
                    <a:pt x="88" y="289"/>
                  </a:cubicBezTo>
                  <a:cubicBezTo>
                    <a:pt x="86" y="286"/>
                    <a:pt x="86" y="284"/>
                    <a:pt x="86" y="284"/>
                  </a:cubicBezTo>
                  <a:cubicBezTo>
                    <a:pt x="86" y="284"/>
                    <a:pt x="87" y="283"/>
                    <a:pt x="87" y="283"/>
                  </a:cubicBezTo>
                  <a:cubicBezTo>
                    <a:pt x="88" y="283"/>
                    <a:pt x="88" y="284"/>
                    <a:pt x="89" y="284"/>
                  </a:cubicBezTo>
                  <a:cubicBezTo>
                    <a:pt x="89" y="284"/>
                    <a:pt x="90" y="284"/>
                    <a:pt x="90" y="284"/>
                  </a:cubicBezTo>
                  <a:cubicBezTo>
                    <a:pt x="91" y="284"/>
                    <a:pt x="93" y="284"/>
                    <a:pt x="94" y="282"/>
                  </a:cubicBezTo>
                  <a:cubicBezTo>
                    <a:pt x="96" y="280"/>
                    <a:pt x="96" y="278"/>
                    <a:pt x="96" y="277"/>
                  </a:cubicBezTo>
                  <a:cubicBezTo>
                    <a:pt x="96" y="274"/>
                    <a:pt x="96" y="274"/>
                    <a:pt x="96" y="274"/>
                  </a:cubicBezTo>
                  <a:cubicBezTo>
                    <a:pt x="93" y="274"/>
                    <a:pt x="93" y="274"/>
                    <a:pt x="93" y="274"/>
                  </a:cubicBezTo>
                  <a:cubicBezTo>
                    <a:pt x="92" y="274"/>
                    <a:pt x="91" y="274"/>
                    <a:pt x="90" y="274"/>
                  </a:cubicBezTo>
                  <a:cubicBezTo>
                    <a:pt x="88" y="274"/>
                    <a:pt x="86" y="274"/>
                    <a:pt x="85" y="273"/>
                  </a:cubicBezTo>
                  <a:cubicBezTo>
                    <a:pt x="84" y="273"/>
                    <a:pt x="83" y="272"/>
                    <a:pt x="82" y="271"/>
                  </a:cubicBezTo>
                  <a:cubicBezTo>
                    <a:pt x="81" y="271"/>
                    <a:pt x="81" y="270"/>
                    <a:pt x="80" y="269"/>
                  </a:cubicBezTo>
                  <a:cubicBezTo>
                    <a:pt x="81" y="269"/>
                    <a:pt x="82" y="268"/>
                    <a:pt x="82" y="267"/>
                  </a:cubicBezTo>
                  <a:cubicBezTo>
                    <a:pt x="85" y="264"/>
                    <a:pt x="86" y="260"/>
                    <a:pt x="88" y="256"/>
                  </a:cubicBezTo>
                  <a:cubicBezTo>
                    <a:pt x="88" y="254"/>
                    <a:pt x="88" y="254"/>
                    <a:pt x="88" y="254"/>
                  </a:cubicBezTo>
                  <a:cubicBezTo>
                    <a:pt x="90" y="251"/>
                    <a:pt x="91" y="249"/>
                    <a:pt x="93" y="249"/>
                  </a:cubicBezTo>
                  <a:cubicBezTo>
                    <a:pt x="93" y="249"/>
                    <a:pt x="93" y="249"/>
                    <a:pt x="94" y="249"/>
                  </a:cubicBezTo>
                  <a:cubicBezTo>
                    <a:pt x="99" y="249"/>
                    <a:pt x="107" y="255"/>
                    <a:pt x="109" y="259"/>
                  </a:cubicBezTo>
                  <a:cubicBezTo>
                    <a:pt x="115" y="273"/>
                    <a:pt x="118" y="290"/>
                    <a:pt x="119" y="305"/>
                  </a:cubicBezTo>
                  <a:cubicBezTo>
                    <a:pt x="120" y="309"/>
                    <a:pt x="120" y="309"/>
                    <a:pt x="120" y="309"/>
                  </a:cubicBezTo>
                  <a:cubicBezTo>
                    <a:pt x="121" y="314"/>
                    <a:pt x="122" y="318"/>
                    <a:pt x="123" y="321"/>
                  </a:cubicBezTo>
                  <a:cubicBezTo>
                    <a:pt x="123" y="322"/>
                    <a:pt x="123" y="323"/>
                    <a:pt x="124" y="325"/>
                  </a:cubicBezTo>
                  <a:cubicBezTo>
                    <a:pt x="124" y="326"/>
                    <a:pt x="125" y="330"/>
                    <a:pt x="125" y="331"/>
                  </a:cubicBezTo>
                  <a:cubicBezTo>
                    <a:pt x="125" y="331"/>
                    <a:pt x="124" y="331"/>
                    <a:pt x="124" y="332"/>
                  </a:cubicBezTo>
                  <a:cubicBezTo>
                    <a:pt x="123" y="332"/>
                    <a:pt x="122" y="332"/>
                    <a:pt x="121" y="333"/>
                  </a:cubicBezTo>
                  <a:cubicBezTo>
                    <a:pt x="121" y="330"/>
                    <a:pt x="120" y="324"/>
                    <a:pt x="119" y="321"/>
                  </a:cubicBezTo>
                  <a:cubicBezTo>
                    <a:pt x="117" y="317"/>
                    <a:pt x="114" y="315"/>
                    <a:pt x="110" y="314"/>
                  </a:cubicBezTo>
                  <a:cubicBezTo>
                    <a:pt x="109" y="314"/>
                    <a:pt x="108" y="314"/>
                    <a:pt x="108" y="314"/>
                  </a:cubicBezTo>
                  <a:cubicBezTo>
                    <a:pt x="103" y="314"/>
                    <a:pt x="102" y="317"/>
                    <a:pt x="102" y="319"/>
                  </a:cubicBezTo>
                  <a:cubicBezTo>
                    <a:pt x="101" y="316"/>
                    <a:pt x="100" y="313"/>
                    <a:pt x="100" y="311"/>
                  </a:cubicBezTo>
                  <a:cubicBezTo>
                    <a:pt x="99" y="308"/>
                    <a:pt x="98" y="307"/>
                    <a:pt x="98" y="306"/>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4" name="Freeform 61"/>
            <p:cNvSpPr/>
            <p:nvPr/>
          </p:nvSpPr>
          <p:spPr bwMode="auto">
            <a:xfrm>
              <a:off x="22217589" y="8350420"/>
              <a:ext cx="266727" cy="313584"/>
            </a:xfrm>
            <a:custGeom>
              <a:avLst/>
              <a:gdLst>
                <a:gd name="T0" fmla="*/ 47 w 49"/>
                <a:gd name="T1" fmla="*/ 27 h 63"/>
                <a:gd name="T2" fmla="*/ 42 w 49"/>
                <a:gd name="T3" fmla="*/ 24 h 63"/>
                <a:gd name="T4" fmla="*/ 41 w 49"/>
                <a:gd name="T5" fmla="*/ 24 h 63"/>
                <a:gd name="T6" fmla="*/ 40 w 49"/>
                <a:gd name="T7" fmla="*/ 23 h 63"/>
                <a:gd name="T8" fmla="*/ 37 w 49"/>
                <a:gd name="T9" fmla="*/ 22 h 63"/>
                <a:gd name="T10" fmla="*/ 34 w 49"/>
                <a:gd name="T11" fmla="*/ 21 h 63"/>
                <a:gd name="T12" fmla="*/ 26 w 49"/>
                <a:gd name="T13" fmla="*/ 23 h 63"/>
                <a:gd name="T14" fmla="*/ 26 w 49"/>
                <a:gd name="T15" fmla="*/ 19 h 63"/>
                <a:gd name="T16" fmla="*/ 25 w 49"/>
                <a:gd name="T17" fmla="*/ 15 h 63"/>
                <a:gd name="T18" fmla="*/ 23 w 49"/>
                <a:gd name="T19" fmla="*/ 8 h 63"/>
                <a:gd name="T20" fmla="*/ 18 w 49"/>
                <a:gd name="T21" fmla="*/ 6 h 63"/>
                <a:gd name="T22" fmla="*/ 18 w 49"/>
                <a:gd name="T23" fmla="*/ 5 h 63"/>
                <a:gd name="T24" fmla="*/ 18 w 49"/>
                <a:gd name="T25" fmla="*/ 6 h 63"/>
                <a:gd name="T26" fmla="*/ 18 w 49"/>
                <a:gd name="T27" fmla="*/ 5 h 63"/>
                <a:gd name="T28" fmla="*/ 17 w 49"/>
                <a:gd name="T29" fmla="*/ 4 h 63"/>
                <a:gd name="T30" fmla="*/ 12 w 49"/>
                <a:gd name="T31" fmla="*/ 0 h 63"/>
                <a:gd name="T32" fmla="*/ 8 w 49"/>
                <a:gd name="T33" fmla="*/ 2 h 63"/>
                <a:gd name="T34" fmla="*/ 5 w 49"/>
                <a:gd name="T35" fmla="*/ 12 h 63"/>
                <a:gd name="T36" fmla="*/ 5 w 49"/>
                <a:gd name="T37" fmla="*/ 15 h 63"/>
                <a:gd name="T38" fmla="*/ 3 w 49"/>
                <a:gd name="T39" fmla="*/ 30 h 63"/>
                <a:gd name="T40" fmla="*/ 2 w 49"/>
                <a:gd name="T41" fmla="*/ 44 h 63"/>
                <a:gd name="T42" fmla="*/ 7 w 49"/>
                <a:gd name="T43" fmla="*/ 60 h 63"/>
                <a:gd name="T44" fmla="*/ 14 w 49"/>
                <a:gd name="T45" fmla="*/ 63 h 63"/>
                <a:gd name="T46" fmla="*/ 20 w 49"/>
                <a:gd name="T47" fmla="*/ 61 h 63"/>
                <a:gd name="T48" fmla="*/ 23 w 49"/>
                <a:gd name="T49" fmla="*/ 55 h 63"/>
                <a:gd name="T50" fmla="*/ 24 w 49"/>
                <a:gd name="T51" fmla="*/ 54 h 63"/>
                <a:gd name="T52" fmla="*/ 27 w 49"/>
                <a:gd name="T53" fmla="*/ 61 h 63"/>
                <a:gd name="T54" fmla="*/ 30 w 49"/>
                <a:gd name="T55" fmla="*/ 62 h 63"/>
                <a:gd name="T56" fmla="*/ 30 w 49"/>
                <a:gd name="T57" fmla="*/ 62 h 63"/>
                <a:gd name="T58" fmla="*/ 41 w 49"/>
                <a:gd name="T59" fmla="*/ 53 h 63"/>
                <a:gd name="T60" fmla="*/ 41 w 49"/>
                <a:gd name="T61" fmla="*/ 53 h 63"/>
                <a:gd name="T62" fmla="*/ 47 w 49"/>
                <a:gd name="T63" fmla="*/ 39 h 63"/>
                <a:gd name="T64" fmla="*/ 48 w 49"/>
                <a:gd name="T65" fmla="*/ 37 h 63"/>
                <a:gd name="T66" fmla="*/ 47 w 49"/>
                <a:gd name="T6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63">
                  <a:moveTo>
                    <a:pt x="47" y="27"/>
                  </a:moveTo>
                  <a:cubicBezTo>
                    <a:pt x="46" y="25"/>
                    <a:pt x="44" y="24"/>
                    <a:pt x="42" y="24"/>
                  </a:cubicBezTo>
                  <a:cubicBezTo>
                    <a:pt x="42" y="24"/>
                    <a:pt x="41" y="24"/>
                    <a:pt x="41" y="24"/>
                  </a:cubicBezTo>
                  <a:cubicBezTo>
                    <a:pt x="41" y="24"/>
                    <a:pt x="40" y="23"/>
                    <a:pt x="40" y="23"/>
                  </a:cubicBezTo>
                  <a:cubicBezTo>
                    <a:pt x="39" y="23"/>
                    <a:pt x="38" y="22"/>
                    <a:pt x="37" y="22"/>
                  </a:cubicBezTo>
                  <a:cubicBezTo>
                    <a:pt x="36" y="22"/>
                    <a:pt x="35" y="21"/>
                    <a:pt x="34" y="21"/>
                  </a:cubicBezTo>
                  <a:cubicBezTo>
                    <a:pt x="31" y="21"/>
                    <a:pt x="28" y="22"/>
                    <a:pt x="26" y="23"/>
                  </a:cubicBezTo>
                  <a:cubicBezTo>
                    <a:pt x="26" y="22"/>
                    <a:pt x="26" y="20"/>
                    <a:pt x="26" y="19"/>
                  </a:cubicBezTo>
                  <a:cubicBezTo>
                    <a:pt x="25" y="17"/>
                    <a:pt x="25" y="16"/>
                    <a:pt x="25" y="15"/>
                  </a:cubicBezTo>
                  <a:cubicBezTo>
                    <a:pt x="25" y="13"/>
                    <a:pt x="24" y="10"/>
                    <a:pt x="23" y="8"/>
                  </a:cubicBezTo>
                  <a:cubicBezTo>
                    <a:pt x="21" y="6"/>
                    <a:pt x="19" y="6"/>
                    <a:pt x="18" y="6"/>
                  </a:cubicBezTo>
                  <a:cubicBezTo>
                    <a:pt x="18" y="6"/>
                    <a:pt x="18" y="5"/>
                    <a:pt x="18" y="5"/>
                  </a:cubicBezTo>
                  <a:cubicBezTo>
                    <a:pt x="18" y="5"/>
                    <a:pt x="18" y="6"/>
                    <a:pt x="18" y="6"/>
                  </a:cubicBezTo>
                  <a:cubicBezTo>
                    <a:pt x="18" y="5"/>
                    <a:pt x="18" y="5"/>
                    <a:pt x="18" y="5"/>
                  </a:cubicBezTo>
                  <a:cubicBezTo>
                    <a:pt x="18" y="5"/>
                    <a:pt x="17" y="4"/>
                    <a:pt x="17" y="4"/>
                  </a:cubicBezTo>
                  <a:cubicBezTo>
                    <a:pt x="16" y="2"/>
                    <a:pt x="15" y="0"/>
                    <a:pt x="12" y="0"/>
                  </a:cubicBezTo>
                  <a:cubicBezTo>
                    <a:pt x="10" y="0"/>
                    <a:pt x="9" y="1"/>
                    <a:pt x="8" y="2"/>
                  </a:cubicBezTo>
                  <a:cubicBezTo>
                    <a:pt x="4" y="4"/>
                    <a:pt x="5" y="9"/>
                    <a:pt x="5" y="12"/>
                  </a:cubicBezTo>
                  <a:cubicBezTo>
                    <a:pt x="5" y="13"/>
                    <a:pt x="5" y="14"/>
                    <a:pt x="5" y="15"/>
                  </a:cubicBezTo>
                  <a:cubicBezTo>
                    <a:pt x="3" y="20"/>
                    <a:pt x="3" y="25"/>
                    <a:pt x="3" y="30"/>
                  </a:cubicBezTo>
                  <a:cubicBezTo>
                    <a:pt x="4" y="35"/>
                    <a:pt x="3" y="39"/>
                    <a:pt x="2" y="44"/>
                  </a:cubicBezTo>
                  <a:cubicBezTo>
                    <a:pt x="0" y="51"/>
                    <a:pt x="2" y="57"/>
                    <a:pt x="7" y="60"/>
                  </a:cubicBezTo>
                  <a:cubicBezTo>
                    <a:pt x="9" y="62"/>
                    <a:pt x="12" y="63"/>
                    <a:pt x="14" y="63"/>
                  </a:cubicBezTo>
                  <a:cubicBezTo>
                    <a:pt x="16" y="63"/>
                    <a:pt x="18" y="62"/>
                    <a:pt x="20" y="61"/>
                  </a:cubicBezTo>
                  <a:cubicBezTo>
                    <a:pt x="22" y="59"/>
                    <a:pt x="23" y="57"/>
                    <a:pt x="23" y="55"/>
                  </a:cubicBezTo>
                  <a:cubicBezTo>
                    <a:pt x="23" y="55"/>
                    <a:pt x="23" y="55"/>
                    <a:pt x="24" y="54"/>
                  </a:cubicBezTo>
                  <a:cubicBezTo>
                    <a:pt x="23" y="57"/>
                    <a:pt x="24" y="59"/>
                    <a:pt x="27" y="61"/>
                  </a:cubicBezTo>
                  <a:cubicBezTo>
                    <a:pt x="28" y="61"/>
                    <a:pt x="29" y="62"/>
                    <a:pt x="30" y="62"/>
                  </a:cubicBezTo>
                  <a:cubicBezTo>
                    <a:pt x="30" y="62"/>
                    <a:pt x="30" y="62"/>
                    <a:pt x="30" y="62"/>
                  </a:cubicBezTo>
                  <a:cubicBezTo>
                    <a:pt x="34" y="62"/>
                    <a:pt x="38" y="57"/>
                    <a:pt x="41" y="53"/>
                  </a:cubicBezTo>
                  <a:cubicBezTo>
                    <a:pt x="41" y="53"/>
                    <a:pt x="41" y="53"/>
                    <a:pt x="41" y="53"/>
                  </a:cubicBezTo>
                  <a:cubicBezTo>
                    <a:pt x="44" y="49"/>
                    <a:pt x="47" y="45"/>
                    <a:pt x="47" y="39"/>
                  </a:cubicBezTo>
                  <a:cubicBezTo>
                    <a:pt x="47" y="39"/>
                    <a:pt x="47" y="38"/>
                    <a:pt x="48" y="37"/>
                  </a:cubicBezTo>
                  <a:cubicBezTo>
                    <a:pt x="48" y="34"/>
                    <a:pt x="49" y="30"/>
                    <a:pt x="47" y="27"/>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5" name="Freeform 62"/>
            <p:cNvSpPr/>
            <p:nvPr/>
          </p:nvSpPr>
          <p:spPr bwMode="auto">
            <a:xfrm>
              <a:off x="21497425" y="8003238"/>
              <a:ext cx="451385" cy="130660"/>
            </a:xfrm>
            <a:custGeom>
              <a:avLst/>
              <a:gdLst>
                <a:gd name="T0" fmla="*/ 82 w 83"/>
                <a:gd name="T1" fmla="*/ 10 h 26"/>
                <a:gd name="T2" fmla="*/ 71 w 83"/>
                <a:gd name="T3" fmla="*/ 3 h 26"/>
                <a:gd name="T4" fmla="*/ 66 w 83"/>
                <a:gd name="T5" fmla="*/ 3 h 26"/>
                <a:gd name="T6" fmla="*/ 61 w 83"/>
                <a:gd name="T7" fmla="*/ 4 h 26"/>
                <a:gd name="T8" fmla="*/ 59 w 83"/>
                <a:gd name="T9" fmla="*/ 3 h 26"/>
                <a:gd name="T10" fmla="*/ 52 w 83"/>
                <a:gd name="T11" fmla="*/ 2 h 26"/>
                <a:gd name="T12" fmla="*/ 39 w 83"/>
                <a:gd name="T13" fmla="*/ 0 h 26"/>
                <a:gd name="T14" fmla="*/ 33 w 83"/>
                <a:gd name="T15" fmla="*/ 1 h 26"/>
                <a:gd name="T16" fmla="*/ 30 w 83"/>
                <a:gd name="T17" fmla="*/ 1 h 26"/>
                <a:gd name="T18" fmla="*/ 15 w 83"/>
                <a:gd name="T19" fmla="*/ 4 h 26"/>
                <a:gd name="T20" fmla="*/ 1 w 83"/>
                <a:gd name="T21" fmla="*/ 11 h 26"/>
                <a:gd name="T22" fmla="*/ 2 w 83"/>
                <a:gd name="T23" fmla="*/ 16 h 26"/>
                <a:gd name="T24" fmla="*/ 11 w 83"/>
                <a:gd name="T25" fmla="*/ 19 h 26"/>
                <a:gd name="T26" fmla="*/ 13 w 83"/>
                <a:gd name="T27" fmla="*/ 19 h 26"/>
                <a:gd name="T28" fmla="*/ 16 w 83"/>
                <a:gd name="T29" fmla="*/ 19 h 26"/>
                <a:gd name="T30" fmla="*/ 23 w 83"/>
                <a:gd name="T31" fmla="*/ 20 h 26"/>
                <a:gd name="T32" fmla="*/ 24 w 83"/>
                <a:gd name="T33" fmla="*/ 22 h 26"/>
                <a:gd name="T34" fmla="*/ 28 w 83"/>
                <a:gd name="T35" fmla="*/ 24 h 26"/>
                <a:gd name="T36" fmla="*/ 35 w 83"/>
                <a:gd name="T37" fmla="*/ 25 h 26"/>
                <a:gd name="T38" fmla="*/ 37 w 83"/>
                <a:gd name="T39" fmla="*/ 25 h 26"/>
                <a:gd name="T40" fmla="*/ 40 w 83"/>
                <a:gd name="T41" fmla="*/ 25 h 26"/>
                <a:gd name="T42" fmla="*/ 42 w 83"/>
                <a:gd name="T43" fmla="*/ 26 h 26"/>
                <a:gd name="T44" fmla="*/ 46 w 83"/>
                <a:gd name="T45" fmla="*/ 26 h 26"/>
                <a:gd name="T46" fmla="*/ 48 w 83"/>
                <a:gd name="T47" fmla="*/ 26 h 26"/>
                <a:gd name="T48" fmla="*/ 55 w 83"/>
                <a:gd name="T49" fmla="*/ 25 h 26"/>
                <a:gd name="T50" fmla="*/ 64 w 83"/>
                <a:gd name="T51" fmla="*/ 24 h 26"/>
                <a:gd name="T52" fmla="*/ 76 w 83"/>
                <a:gd name="T53" fmla="*/ 20 h 26"/>
                <a:gd name="T54" fmla="*/ 77 w 83"/>
                <a:gd name="T55" fmla="*/ 19 h 26"/>
                <a:gd name="T56" fmla="*/ 82 w 83"/>
                <a:gd name="T5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3" h="26">
                  <a:moveTo>
                    <a:pt x="82" y="10"/>
                  </a:moveTo>
                  <a:cubicBezTo>
                    <a:pt x="81" y="5"/>
                    <a:pt x="74" y="3"/>
                    <a:pt x="71" y="3"/>
                  </a:cubicBezTo>
                  <a:cubicBezTo>
                    <a:pt x="69" y="3"/>
                    <a:pt x="67" y="3"/>
                    <a:pt x="66" y="3"/>
                  </a:cubicBezTo>
                  <a:cubicBezTo>
                    <a:pt x="64" y="4"/>
                    <a:pt x="63" y="4"/>
                    <a:pt x="61" y="4"/>
                  </a:cubicBezTo>
                  <a:cubicBezTo>
                    <a:pt x="60" y="4"/>
                    <a:pt x="59" y="4"/>
                    <a:pt x="59" y="3"/>
                  </a:cubicBezTo>
                  <a:cubicBezTo>
                    <a:pt x="56" y="3"/>
                    <a:pt x="54" y="3"/>
                    <a:pt x="52" y="2"/>
                  </a:cubicBezTo>
                  <a:cubicBezTo>
                    <a:pt x="48" y="1"/>
                    <a:pt x="43" y="0"/>
                    <a:pt x="39" y="0"/>
                  </a:cubicBezTo>
                  <a:cubicBezTo>
                    <a:pt x="37" y="0"/>
                    <a:pt x="35" y="0"/>
                    <a:pt x="33" y="1"/>
                  </a:cubicBezTo>
                  <a:cubicBezTo>
                    <a:pt x="30" y="1"/>
                    <a:pt x="30" y="1"/>
                    <a:pt x="30" y="1"/>
                  </a:cubicBezTo>
                  <a:cubicBezTo>
                    <a:pt x="25" y="3"/>
                    <a:pt x="20" y="4"/>
                    <a:pt x="15" y="4"/>
                  </a:cubicBezTo>
                  <a:cubicBezTo>
                    <a:pt x="11" y="5"/>
                    <a:pt x="3" y="5"/>
                    <a:pt x="1" y="11"/>
                  </a:cubicBezTo>
                  <a:cubicBezTo>
                    <a:pt x="0" y="13"/>
                    <a:pt x="1" y="15"/>
                    <a:pt x="2" y="16"/>
                  </a:cubicBezTo>
                  <a:cubicBezTo>
                    <a:pt x="4" y="19"/>
                    <a:pt x="8" y="19"/>
                    <a:pt x="11" y="19"/>
                  </a:cubicBezTo>
                  <a:cubicBezTo>
                    <a:pt x="12" y="19"/>
                    <a:pt x="12" y="19"/>
                    <a:pt x="13" y="19"/>
                  </a:cubicBezTo>
                  <a:cubicBezTo>
                    <a:pt x="13" y="19"/>
                    <a:pt x="15" y="19"/>
                    <a:pt x="16" y="19"/>
                  </a:cubicBezTo>
                  <a:cubicBezTo>
                    <a:pt x="18" y="19"/>
                    <a:pt x="21" y="19"/>
                    <a:pt x="23" y="20"/>
                  </a:cubicBezTo>
                  <a:cubicBezTo>
                    <a:pt x="23" y="20"/>
                    <a:pt x="23" y="21"/>
                    <a:pt x="24" y="22"/>
                  </a:cubicBezTo>
                  <a:cubicBezTo>
                    <a:pt x="25" y="23"/>
                    <a:pt x="27" y="24"/>
                    <a:pt x="28" y="24"/>
                  </a:cubicBezTo>
                  <a:cubicBezTo>
                    <a:pt x="30" y="25"/>
                    <a:pt x="33" y="25"/>
                    <a:pt x="35" y="25"/>
                  </a:cubicBezTo>
                  <a:cubicBezTo>
                    <a:pt x="37" y="25"/>
                    <a:pt x="37" y="25"/>
                    <a:pt x="37" y="25"/>
                  </a:cubicBezTo>
                  <a:cubicBezTo>
                    <a:pt x="38" y="25"/>
                    <a:pt x="39" y="25"/>
                    <a:pt x="40" y="25"/>
                  </a:cubicBezTo>
                  <a:cubicBezTo>
                    <a:pt x="40" y="25"/>
                    <a:pt x="41" y="26"/>
                    <a:pt x="42" y="26"/>
                  </a:cubicBezTo>
                  <a:cubicBezTo>
                    <a:pt x="43" y="26"/>
                    <a:pt x="45" y="26"/>
                    <a:pt x="46" y="26"/>
                  </a:cubicBezTo>
                  <a:cubicBezTo>
                    <a:pt x="47" y="26"/>
                    <a:pt x="47" y="26"/>
                    <a:pt x="48" y="26"/>
                  </a:cubicBezTo>
                  <a:cubicBezTo>
                    <a:pt x="50" y="26"/>
                    <a:pt x="53" y="26"/>
                    <a:pt x="55" y="25"/>
                  </a:cubicBezTo>
                  <a:cubicBezTo>
                    <a:pt x="58" y="25"/>
                    <a:pt x="61" y="24"/>
                    <a:pt x="64" y="24"/>
                  </a:cubicBezTo>
                  <a:cubicBezTo>
                    <a:pt x="68" y="24"/>
                    <a:pt x="72" y="23"/>
                    <a:pt x="76" y="20"/>
                  </a:cubicBezTo>
                  <a:cubicBezTo>
                    <a:pt x="76" y="19"/>
                    <a:pt x="77" y="19"/>
                    <a:pt x="77" y="19"/>
                  </a:cubicBezTo>
                  <a:cubicBezTo>
                    <a:pt x="79" y="17"/>
                    <a:pt x="83" y="14"/>
                    <a:pt x="82" y="1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6" name="Freeform 63"/>
            <p:cNvSpPr>
              <a:spLocks noEditPoints="1"/>
            </p:cNvSpPr>
            <p:nvPr/>
          </p:nvSpPr>
          <p:spPr bwMode="auto">
            <a:xfrm>
              <a:off x="14482495" y="3868786"/>
              <a:ext cx="2496979" cy="2756924"/>
            </a:xfrm>
            <a:custGeom>
              <a:avLst/>
              <a:gdLst>
                <a:gd name="T0" fmla="*/ 230 w 458"/>
                <a:gd name="T1" fmla="*/ 169 h 556"/>
                <a:gd name="T2" fmla="*/ 248 w 458"/>
                <a:gd name="T3" fmla="*/ 90 h 556"/>
                <a:gd name="T4" fmla="*/ 223 w 458"/>
                <a:gd name="T5" fmla="*/ 97 h 556"/>
                <a:gd name="T6" fmla="*/ 230 w 458"/>
                <a:gd name="T7" fmla="*/ 67 h 556"/>
                <a:gd name="T8" fmla="*/ 212 w 458"/>
                <a:gd name="T9" fmla="*/ 74 h 556"/>
                <a:gd name="T10" fmla="*/ 200 w 458"/>
                <a:gd name="T11" fmla="*/ 71 h 556"/>
                <a:gd name="T12" fmla="*/ 202 w 458"/>
                <a:gd name="T13" fmla="*/ 59 h 556"/>
                <a:gd name="T14" fmla="*/ 203 w 458"/>
                <a:gd name="T15" fmla="*/ 29 h 556"/>
                <a:gd name="T16" fmla="*/ 183 w 458"/>
                <a:gd name="T17" fmla="*/ 42 h 556"/>
                <a:gd name="T18" fmla="*/ 173 w 458"/>
                <a:gd name="T19" fmla="*/ 44 h 556"/>
                <a:gd name="T20" fmla="*/ 176 w 458"/>
                <a:gd name="T21" fmla="*/ 30 h 556"/>
                <a:gd name="T22" fmla="*/ 167 w 458"/>
                <a:gd name="T23" fmla="*/ 23 h 556"/>
                <a:gd name="T24" fmla="*/ 147 w 458"/>
                <a:gd name="T25" fmla="*/ 21 h 556"/>
                <a:gd name="T26" fmla="*/ 124 w 458"/>
                <a:gd name="T27" fmla="*/ 20 h 556"/>
                <a:gd name="T28" fmla="*/ 107 w 458"/>
                <a:gd name="T29" fmla="*/ 5 h 556"/>
                <a:gd name="T30" fmla="*/ 93 w 458"/>
                <a:gd name="T31" fmla="*/ 5 h 556"/>
                <a:gd name="T32" fmla="*/ 80 w 458"/>
                <a:gd name="T33" fmla="*/ 7 h 556"/>
                <a:gd name="T34" fmla="*/ 69 w 458"/>
                <a:gd name="T35" fmla="*/ 13 h 556"/>
                <a:gd name="T36" fmla="*/ 42 w 458"/>
                <a:gd name="T37" fmla="*/ 49 h 556"/>
                <a:gd name="T38" fmla="*/ 51 w 458"/>
                <a:gd name="T39" fmla="*/ 86 h 556"/>
                <a:gd name="T40" fmla="*/ 25 w 458"/>
                <a:gd name="T41" fmla="*/ 155 h 556"/>
                <a:gd name="T42" fmla="*/ 22 w 458"/>
                <a:gd name="T43" fmla="*/ 203 h 556"/>
                <a:gd name="T44" fmla="*/ 14 w 458"/>
                <a:gd name="T45" fmla="*/ 243 h 556"/>
                <a:gd name="T46" fmla="*/ 3 w 458"/>
                <a:gd name="T47" fmla="*/ 288 h 556"/>
                <a:gd name="T48" fmla="*/ 13 w 458"/>
                <a:gd name="T49" fmla="*/ 341 h 556"/>
                <a:gd name="T50" fmla="*/ 30 w 458"/>
                <a:gd name="T51" fmla="*/ 367 h 556"/>
                <a:gd name="T52" fmla="*/ 40 w 458"/>
                <a:gd name="T53" fmla="*/ 382 h 556"/>
                <a:gd name="T54" fmla="*/ 39 w 458"/>
                <a:gd name="T55" fmla="*/ 407 h 556"/>
                <a:gd name="T56" fmla="*/ 457 w 458"/>
                <a:gd name="T57" fmla="*/ 403 h 556"/>
                <a:gd name="T58" fmla="*/ 111 w 458"/>
                <a:gd name="T59" fmla="*/ 37 h 556"/>
                <a:gd name="T60" fmla="*/ 232 w 458"/>
                <a:gd name="T61" fmla="*/ 212 h 556"/>
                <a:gd name="T62" fmla="*/ 208 w 458"/>
                <a:gd name="T63" fmla="*/ 222 h 556"/>
                <a:gd name="T64" fmla="*/ 226 w 458"/>
                <a:gd name="T65" fmla="*/ 238 h 556"/>
                <a:gd name="T66" fmla="*/ 243 w 458"/>
                <a:gd name="T67" fmla="*/ 243 h 556"/>
                <a:gd name="T68" fmla="*/ 226 w 458"/>
                <a:gd name="T69" fmla="*/ 258 h 556"/>
                <a:gd name="T70" fmla="*/ 200 w 458"/>
                <a:gd name="T71" fmla="*/ 259 h 556"/>
                <a:gd name="T72" fmla="*/ 185 w 458"/>
                <a:gd name="T73" fmla="*/ 265 h 556"/>
                <a:gd name="T74" fmla="*/ 179 w 458"/>
                <a:gd name="T75" fmla="*/ 245 h 556"/>
                <a:gd name="T76" fmla="*/ 152 w 458"/>
                <a:gd name="T77" fmla="*/ 246 h 556"/>
                <a:gd name="T78" fmla="*/ 169 w 458"/>
                <a:gd name="T79" fmla="*/ 236 h 556"/>
                <a:gd name="T80" fmla="*/ 194 w 458"/>
                <a:gd name="T81" fmla="*/ 233 h 556"/>
                <a:gd name="T82" fmla="*/ 171 w 458"/>
                <a:gd name="T83" fmla="*/ 207 h 556"/>
                <a:gd name="T84" fmla="*/ 157 w 458"/>
                <a:gd name="T85" fmla="*/ 199 h 556"/>
                <a:gd name="T86" fmla="*/ 169 w 458"/>
                <a:gd name="T87" fmla="*/ 199 h 556"/>
                <a:gd name="T88" fmla="*/ 202 w 458"/>
                <a:gd name="T89" fmla="*/ 208 h 556"/>
                <a:gd name="T90" fmla="*/ 144 w 458"/>
                <a:gd name="T91" fmla="*/ 195 h 556"/>
                <a:gd name="T92" fmla="*/ 151 w 458"/>
                <a:gd name="T93" fmla="*/ 197 h 556"/>
                <a:gd name="T94" fmla="*/ 146 w 458"/>
                <a:gd name="T95" fmla="*/ 42 h 556"/>
                <a:gd name="T96" fmla="*/ 144 w 458"/>
                <a:gd name="T97" fmla="*/ 36 h 556"/>
                <a:gd name="T98" fmla="*/ 310 w 458"/>
                <a:gd name="T99" fmla="*/ 417 h 556"/>
                <a:gd name="T100" fmla="*/ 291 w 458"/>
                <a:gd name="T101" fmla="*/ 423 h 556"/>
                <a:gd name="T102" fmla="*/ 240 w 458"/>
                <a:gd name="T103" fmla="*/ 442 h 556"/>
                <a:gd name="T104" fmla="*/ 223 w 458"/>
                <a:gd name="T105" fmla="*/ 452 h 556"/>
                <a:gd name="T106" fmla="*/ 196 w 458"/>
                <a:gd name="T107" fmla="*/ 448 h 556"/>
                <a:gd name="T108" fmla="*/ 192 w 458"/>
                <a:gd name="T109" fmla="*/ 435 h 556"/>
                <a:gd name="T110" fmla="*/ 221 w 458"/>
                <a:gd name="T111" fmla="*/ 425 h 556"/>
                <a:gd name="T112" fmla="*/ 218 w 458"/>
                <a:gd name="T113" fmla="*/ 383 h 556"/>
                <a:gd name="T114" fmla="*/ 260 w 458"/>
                <a:gd name="T115" fmla="*/ 431 h 556"/>
                <a:gd name="T116" fmla="*/ 283 w 458"/>
                <a:gd name="T117" fmla="*/ 421 h 556"/>
                <a:gd name="T118" fmla="*/ 313 w 458"/>
                <a:gd name="T119" fmla="*/ 412 h 556"/>
                <a:gd name="T120" fmla="*/ 311 w 458"/>
                <a:gd name="T121" fmla="*/ 415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8" h="556">
                  <a:moveTo>
                    <a:pt x="345" y="346"/>
                  </a:moveTo>
                  <a:cubicBezTo>
                    <a:pt x="332" y="315"/>
                    <a:pt x="332" y="315"/>
                    <a:pt x="332" y="315"/>
                  </a:cubicBezTo>
                  <a:cubicBezTo>
                    <a:pt x="331" y="315"/>
                    <a:pt x="331" y="315"/>
                    <a:pt x="331" y="315"/>
                  </a:cubicBezTo>
                  <a:cubicBezTo>
                    <a:pt x="324" y="314"/>
                    <a:pt x="303" y="310"/>
                    <a:pt x="293" y="284"/>
                  </a:cubicBezTo>
                  <a:cubicBezTo>
                    <a:pt x="293" y="284"/>
                    <a:pt x="293" y="284"/>
                    <a:pt x="293" y="284"/>
                  </a:cubicBezTo>
                  <a:cubicBezTo>
                    <a:pt x="230" y="169"/>
                    <a:pt x="230" y="169"/>
                    <a:pt x="230" y="169"/>
                  </a:cubicBezTo>
                  <a:cubicBezTo>
                    <a:pt x="261" y="108"/>
                    <a:pt x="261" y="108"/>
                    <a:pt x="261" y="108"/>
                  </a:cubicBezTo>
                  <a:cubicBezTo>
                    <a:pt x="262" y="106"/>
                    <a:pt x="262" y="106"/>
                    <a:pt x="262" y="106"/>
                  </a:cubicBezTo>
                  <a:cubicBezTo>
                    <a:pt x="262" y="105"/>
                    <a:pt x="262" y="105"/>
                    <a:pt x="262" y="105"/>
                  </a:cubicBezTo>
                  <a:cubicBezTo>
                    <a:pt x="262" y="104"/>
                    <a:pt x="261" y="103"/>
                    <a:pt x="261" y="101"/>
                  </a:cubicBezTo>
                  <a:cubicBezTo>
                    <a:pt x="259" y="97"/>
                    <a:pt x="256" y="95"/>
                    <a:pt x="253" y="93"/>
                  </a:cubicBezTo>
                  <a:cubicBezTo>
                    <a:pt x="251" y="92"/>
                    <a:pt x="250" y="91"/>
                    <a:pt x="248" y="90"/>
                  </a:cubicBezTo>
                  <a:cubicBezTo>
                    <a:pt x="247" y="88"/>
                    <a:pt x="244" y="86"/>
                    <a:pt x="241" y="86"/>
                  </a:cubicBezTo>
                  <a:cubicBezTo>
                    <a:pt x="238" y="86"/>
                    <a:pt x="236" y="89"/>
                    <a:pt x="234" y="90"/>
                  </a:cubicBezTo>
                  <a:cubicBezTo>
                    <a:pt x="234" y="90"/>
                    <a:pt x="234" y="91"/>
                    <a:pt x="233" y="91"/>
                  </a:cubicBezTo>
                  <a:cubicBezTo>
                    <a:pt x="233" y="92"/>
                    <a:pt x="232" y="92"/>
                    <a:pt x="231" y="93"/>
                  </a:cubicBezTo>
                  <a:cubicBezTo>
                    <a:pt x="229" y="94"/>
                    <a:pt x="229" y="94"/>
                    <a:pt x="229" y="94"/>
                  </a:cubicBezTo>
                  <a:cubicBezTo>
                    <a:pt x="228" y="95"/>
                    <a:pt x="225" y="97"/>
                    <a:pt x="223" y="97"/>
                  </a:cubicBezTo>
                  <a:cubicBezTo>
                    <a:pt x="223" y="95"/>
                    <a:pt x="224" y="90"/>
                    <a:pt x="224" y="88"/>
                  </a:cubicBezTo>
                  <a:cubicBezTo>
                    <a:pt x="225" y="86"/>
                    <a:pt x="225" y="85"/>
                    <a:pt x="225" y="84"/>
                  </a:cubicBezTo>
                  <a:cubicBezTo>
                    <a:pt x="225" y="82"/>
                    <a:pt x="226" y="80"/>
                    <a:pt x="227" y="78"/>
                  </a:cubicBezTo>
                  <a:cubicBezTo>
                    <a:pt x="227" y="77"/>
                    <a:pt x="227" y="77"/>
                    <a:pt x="227" y="76"/>
                  </a:cubicBezTo>
                  <a:cubicBezTo>
                    <a:pt x="227" y="76"/>
                    <a:pt x="228" y="75"/>
                    <a:pt x="228" y="75"/>
                  </a:cubicBezTo>
                  <a:cubicBezTo>
                    <a:pt x="230" y="73"/>
                    <a:pt x="232" y="70"/>
                    <a:pt x="230" y="67"/>
                  </a:cubicBezTo>
                  <a:cubicBezTo>
                    <a:pt x="229" y="65"/>
                    <a:pt x="228" y="64"/>
                    <a:pt x="226" y="64"/>
                  </a:cubicBezTo>
                  <a:cubicBezTo>
                    <a:pt x="224" y="64"/>
                    <a:pt x="222" y="65"/>
                    <a:pt x="221" y="66"/>
                  </a:cubicBezTo>
                  <a:cubicBezTo>
                    <a:pt x="221" y="67"/>
                    <a:pt x="221" y="67"/>
                    <a:pt x="221" y="67"/>
                  </a:cubicBezTo>
                  <a:cubicBezTo>
                    <a:pt x="220" y="67"/>
                    <a:pt x="219" y="68"/>
                    <a:pt x="219" y="68"/>
                  </a:cubicBezTo>
                  <a:cubicBezTo>
                    <a:pt x="218" y="69"/>
                    <a:pt x="217" y="69"/>
                    <a:pt x="215" y="70"/>
                  </a:cubicBezTo>
                  <a:cubicBezTo>
                    <a:pt x="214" y="71"/>
                    <a:pt x="213" y="72"/>
                    <a:pt x="212" y="74"/>
                  </a:cubicBezTo>
                  <a:cubicBezTo>
                    <a:pt x="211" y="75"/>
                    <a:pt x="211" y="75"/>
                    <a:pt x="211" y="75"/>
                  </a:cubicBezTo>
                  <a:cubicBezTo>
                    <a:pt x="208" y="77"/>
                    <a:pt x="205" y="80"/>
                    <a:pt x="201" y="80"/>
                  </a:cubicBezTo>
                  <a:cubicBezTo>
                    <a:pt x="201" y="80"/>
                    <a:pt x="201" y="80"/>
                    <a:pt x="201" y="80"/>
                  </a:cubicBezTo>
                  <a:cubicBezTo>
                    <a:pt x="201" y="80"/>
                    <a:pt x="200" y="78"/>
                    <a:pt x="200" y="78"/>
                  </a:cubicBezTo>
                  <a:cubicBezTo>
                    <a:pt x="200" y="77"/>
                    <a:pt x="200" y="76"/>
                    <a:pt x="200" y="75"/>
                  </a:cubicBezTo>
                  <a:cubicBezTo>
                    <a:pt x="200" y="74"/>
                    <a:pt x="200" y="73"/>
                    <a:pt x="200" y="71"/>
                  </a:cubicBezTo>
                  <a:cubicBezTo>
                    <a:pt x="200" y="70"/>
                    <a:pt x="200" y="69"/>
                    <a:pt x="200" y="67"/>
                  </a:cubicBezTo>
                  <a:cubicBezTo>
                    <a:pt x="200" y="66"/>
                    <a:pt x="200" y="65"/>
                    <a:pt x="200" y="64"/>
                  </a:cubicBezTo>
                  <a:cubicBezTo>
                    <a:pt x="200" y="64"/>
                    <a:pt x="200" y="64"/>
                    <a:pt x="200" y="64"/>
                  </a:cubicBezTo>
                  <a:cubicBezTo>
                    <a:pt x="200" y="64"/>
                    <a:pt x="200" y="64"/>
                    <a:pt x="200" y="64"/>
                  </a:cubicBezTo>
                  <a:cubicBezTo>
                    <a:pt x="200" y="63"/>
                    <a:pt x="201" y="63"/>
                    <a:pt x="201" y="62"/>
                  </a:cubicBezTo>
                  <a:cubicBezTo>
                    <a:pt x="201" y="61"/>
                    <a:pt x="202" y="60"/>
                    <a:pt x="202" y="59"/>
                  </a:cubicBezTo>
                  <a:cubicBezTo>
                    <a:pt x="202" y="58"/>
                    <a:pt x="202" y="58"/>
                    <a:pt x="203" y="57"/>
                  </a:cubicBezTo>
                  <a:cubicBezTo>
                    <a:pt x="203" y="56"/>
                    <a:pt x="203" y="54"/>
                    <a:pt x="203" y="53"/>
                  </a:cubicBezTo>
                  <a:cubicBezTo>
                    <a:pt x="203" y="53"/>
                    <a:pt x="204" y="52"/>
                    <a:pt x="204" y="52"/>
                  </a:cubicBezTo>
                  <a:cubicBezTo>
                    <a:pt x="204" y="50"/>
                    <a:pt x="204" y="49"/>
                    <a:pt x="205" y="48"/>
                  </a:cubicBezTo>
                  <a:cubicBezTo>
                    <a:pt x="206" y="44"/>
                    <a:pt x="207" y="41"/>
                    <a:pt x="206" y="37"/>
                  </a:cubicBezTo>
                  <a:cubicBezTo>
                    <a:pt x="206" y="34"/>
                    <a:pt x="205" y="31"/>
                    <a:pt x="203" y="29"/>
                  </a:cubicBezTo>
                  <a:cubicBezTo>
                    <a:pt x="201" y="27"/>
                    <a:pt x="200" y="26"/>
                    <a:pt x="198" y="26"/>
                  </a:cubicBezTo>
                  <a:cubicBezTo>
                    <a:pt x="197" y="26"/>
                    <a:pt x="195" y="26"/>
                    <a:pt x="193" y="29"/>
                  </a:cubicBezTo>
                  <a:cubicBezTo>
                    <a:pt x="192" y="31"/>
                    <a:pt x="191" y="35"/>
                    <a:pt x="191" y="39"/>
                  </a:cubicBezTo>
                  <a:cubicBezTo>
                    <a:pt x="191" y="39"/>
                    <a:pt x="191" y="39"/>
                    <a:pt x="191" y="39"/>
                  </a:cubicBezTo>
                  <a:cubicBezTo>
                    <a:pt x="190" y="39"/>
                    <a:pt x="189" y="39"/>
                    <a:pt x="188" y="39"/>
                  </a:cubicBezTo>
                  <a:cubicBezTo>
                    <a:pt x="187" y="39"/>
                    <a:pt x="185" y="40"/>
                    <a:pt x="183" y="42"/>
                  </a:cubicBezTo>
                  <a:cubicBezTo>
                    <a:pt x="182" y="42"/>
                    <a:pt x="182" y="43"/>
                    <a:pt x="181" y="43"/>
                  </a:cubicBezTo>
                  <a:cubicBezTo>
                    <a:pt x="179" y="44"/>
                    <a:pt x="179" y="44"/>
                    <a:pt x="179" y="44"/>
                  </a:cubicBezTo>
                  <a:cubicBezTo>
                    <a:pt x="179" y="44"/>
                    <a:pt x="179" y="44"/>
                    <a:pt x="178" y="45"/>
                  </a:cubicBezTo>
                  <a:cubicBezTo>
                    <a:pt x="177" y="45"/>
                    <a:pt x="175" y="46"/>
                    <a:pt x="175" y="46"/>
                  </a:cubicBezTo>
                  <a:cubicBezTo>
                    <a:pt x="174" y="46"/>
                    <a:pt x="174" y="46"/>
                    <a:pt x="174" y="45"/>
                  </a:cubicBezTo>
                  <a:cubicBezTo>
                    <a:pt x="173" y="45"/>
                    <a:pt x="173" y="44"/>
                    <a:pt x="173" y="44"/>
                  </a:cubicBezTo>
                  <a:cubicBezTo>
                    <a:pt x="173" y="43"/>
                    <a:pt x="172" y="41"/>
                    <a:pt x="171" y="40"/>
                  </a:cubicBezTo>
                  <a:cubicBezTo>
                    <a:pt x="169" y="39"/>
                    <a:pt x="167" y="38"/>
                    <a:pt x="165" y="38"/>
                  </a:cubicBezTo>
                  <a:cubicBezTo>
                    <a:pt x="166" y="38"/>
                    <a:pt x="167" y="38"/>
                    <a:pt x="168" y="37"/>
                  </a:cubicBezTo>
                  <a:cubicBezTo>
                    <a:pt x="168" y="37"/>
                    <a:pt x="169" y="37"/>
                    <a:pt x="169" y="37"/>
                  </a:cubicBezTo>
                  <a:cubicBezTo>
                    <a:pt x="170" y="37"/>
                    <a:pt x="171" y="37"/>
                    <a:pt x="172" y="37"/>
                  </a:cubicBezTo>
                  <a:cubicBezTo>
                    <a:pt x="176" y="36"/>
                    <a:pt x="176" y="31"/>
                    <a:pt x="176" y="30"/>
                  </a:cubicBezTo>
                  <a:cubicBezTo>
                    <a:pt x="176" y="28"/>
                    <a:pt x="175" y="25"/>
                    <a:pt x="170" y="25"/>
                  </a:cubicBezTo>
                  <a:cubicBezTo>
                    <a:pt x="170" y="25"/>
                    <a:pt x="170" y="25"/>
                    <a:pt x="170" y="25"/>
                  </a:cubicBezTo>
                  <a:cubicBezTo>
                    <a:pt x="169" y="25"/>
                    <a:pt x="169" y="25"/>
                    <a:pt x="168" y="26"/>
                  </a:cubicBezTo>
                  <a:cubicBezTo>
                    <a:pt x="168" y="26"/>
                    <a:pt x="168" y="26"/>
                    <a:pt x="168" y="26"/>
                  </a:cubicBezTo>
                  <a:cubicBezTo>
                    <a:pt x="168" y="26"/>
                    <a:pt x="168" y="26"/>
                    <a:pt x="168" y="26"/>
                  </a:cubicBezTo>
                  <a:cubicBezTo>
                    <a:pt x="168" y="25"/>
                    <a:pt x="167" y="24"/>
                    <a:pt x="167" y="23"/>
                  </a:cubicBezTo>
                  <a:cubicBezTo>
                    <a:pt x="165" y="21"/>
                    <a:pt x="162" y="20"/>
                    <a:pt x="158" y="20"/>
                  </a:cubicBezTo>
                  <a:cubicBezTo>
                    <a:pt x="157" y="20"/>
                    <a:pt x="156" y="20"/>
                    <a:pt x="155" y="21"/>
                  </a:cubicBezTo>
                  <a:cubicBezTo>
                    <a:pt x="153" y="21"/>
                    <a:pt x="153" y="22"/>
                    <a:pt x="152" y="22"/>
                  </a:cubicBezTo>
                  <a:cubicBezTo>
                    <a:pt x="151" y="23"/>
                    <a:pt x="151" y="23"/>
                    <a:pt x="151" y="23"/>
                  </a:cubicBezTo>
                  <a:cubicBezTo>
                    <a:pt x="151" y="23"/>
                    <a:pt x="151" y="23"/>
                    <a:pt x="150" y="23"/>
                  </a:cubicBezTo>
                  <a:cubicBezTo>
                    <a:pt x="150" y="22"/>
                    <a:pt x="149" y="21"/>
                    <a:pt x="147" y="21"/>
                  </a:cubicBezTo>
                  <a:cubicBezTo>
                    <a:pt x="146" y="20"/>
                    <a:pt x="144" y="20"/>
                    <a:pt x="143" y="20"/>
                  </a:cubicBezTo>
                  <a:cubicBezTo>
                    <a:pt x="141" y="20"/>
                    <a:pt x="140" y="20"/>
                    <a:pt x="139" y="20"/>
                  </a:cubicBezTo>
                  <a:cubicBezTo>
                    <a:pt x="138" y="20"/>
                    <a:pt x="137" y="20"/>
                    <a:pt x="137" y="20"/>
                  </a:cubicBezTo>
                  <a:cubicBezTo>
                    <a:pt x="135" y="20"/>
                    <a:pt x="134" y="20"/>
                    <a:pt x="133" y="20"/>
                  </a:cubicBezTo>
                  <a:cubicBezTo>
                    <a:pt x="126" y="20"/>
                    <a:pt x="126" y="20"/>
                    <a:pt x="126" y="20"/>
                  </a:cubicBezTo>
                  <a:cubicBezTo>
                    <a:pt x="125" y="20"/>
                    <a:pt x="125" y="20"/>
                    <a:pt x="124" y="20"/>
                  </a:cubicBezTo>
                  <a:cubicBezTo>
                    <a:pt x="123" y="20"/>
                    <a:pt x="122" y="21"/>
                    <a:pt x="121" y="21"/>
                  </a:cubicBezTo>
                  <a:cubicBezTo>
                    <a:pt x="117" y="21"/>
                    <a:pt x="115" y="20"/>
                    <a:pt x="114" y="19"/>
                  </a:cubicBezTo>
                  <a:cubicBezTo>
                    <a:pt x="114" y="18"/>
                    <a:pt x="114" y="18"/>
                    <a:pt x="115" y="17"/>
                  </a:cubicBezTo>
                  <a:cubicBezTo>
                    <a:pt x="115" y="16"/>
                    <a:pt x="116" y="14"/>
                    <a:pt x="116" y="12"/>
                  </a:cubicBezTo>
                  <a:cubicBezTo>
                    <a:pt x="116" y="8"/>
                    <a:pt x="113" y="5"/>
                    <a:pt x="108" y="5"/>
                  </a:cubicBezTo>
                  <a:cubicBezTo>
                    <a:pt x="108" y="5"/>
                    <a:pt x="108" y="5"/>
                    <a:pt x="107" y="5"/>
                  </a:cubicBezTo>
                  <a:cubicBezTo>
                    <a:pt x="107" y="5"/>
                    <a:pt x="106" y="5"/>
                    <a:pt x="106" y="6"/>
                  </a:cubicBezTo>
                  <a:cubicBezTo>
                    <a:pt x="106" y="5"/>
                    <a:pt x="106" y="5"/>
                    <a:pt x="105" y="5"/>
                  </a:cubicBezTo>
                  <a:cubicBezTo>
                    <a:pt x="105" y="5"/>
                    <a:pt x="105" y="5"/>
                    <a:pt x="104" y="4"/>
                  </a:cubicBezTo>
                  <a:cubicBezTo>
                    <a:pt x="103" y="3"/>
                    <a:pt x="102" y="2"/>
                    <a:pt x="99" y="2"/>
                  </a:cubicBezTo>
                  <a:cubicBezTo>
                    <a:pt x="99" y="2"/>
                    <a:pt x="98" y="2"/>
                    <a:pt x="97" y="2"/>
                  </a:cubicBezTo>
                  <a:cubicBezTo>
                    <a:pt x="95" y="3"/>
                    <a:pt x="94" y="4"/>
                    <a:pt x="93" y="5"/>
                  </a:cubicBezTo>
                  <a:cubicBezTo>
                    <a:pt x="93" y="5"/>
                    <a:pt x="93" y="5"/>
                    <a:pt x="93" y="5"/>
                  </a:cubicBezTo>
                  <a:cubicBezTo>
                    <a:pt x="93" y="5"/>
                    <a:pt x="93" y="5"/>
                    <a:pt x="93" y="5"/>
                  </a:cubicBezTo>
                  <a:cubicBezTo>
                    <a:pt x="92" y="3"/>
                    <a:pt x="91" y="0"/>
                    <a:pt x="87" y="0"/>
                  </a:cubicBezTo>
                  <a:cubicBezTo>
                    <a:pt x="87" y="0"/>
                    <a:pt x="86" y="1"/>
                    <a:pt x="85" y="1"/>
                  </a:cubicBezTo>
                  <a:cubicBezTo>
                    <a:pt x="82" y="2"/>
                    <a:pt x="81" y="4"/>
                    <a:pt x="81" y="6"/>
                  </a:cubicBezTo>
                  <a:cubicBezTo>
                    <a:pt x="80" y="6"/>
                    <a:pt x="80" y="7"/>
                    <a:pt x="80" y="7"/>
                  </a:cubicBezTo>
                  <a:cubicBezTo>
                    <a:pt x="80" y="8"/>
                    <a:pt x="80" y="8"/>
                    <a:pt x="79" y="8"/>
                  </a:cubicBezTo>
                  <a:cubicBezTo>
                    <a:pt x="78" y="9"/>
                    <a:pt x="77" y="11"/>
                    <a:pt x="77" y="14"/>
                  </a:cubicBezTo>
                  <a:cubicBezTo>
                    <a:pt x="77" y="14"/>
                    <a:pt x="77" y="14"/>
                    <a:pt x="77" y="14"/>
                  </a:cubicBezTo>
                  <a:cubicBezTo>
                    <a:pt x="76" y="14"/>
                    <a:pt x="73" y="7"/>
                    <a:pt x="73" y="7"/>
                  </a:cubicBezTo>
                  <a:cubicBezTo>
                    <a:pt x="70" y="11"/>
                    <a:pt x="70" y="11"/>
                    <a:pt x="70" y="11"/>
                  </a:cubicBezTo>
                  <a:cubicBezTo>
                    <a:pt x="70" y="12"/>
                    <a:pt x="70" y="13"/>
                    <a:pt x="69" y="13"/>
                  </a:cubicBezTo>
                  <a:cubicBezTo>
                    <a:pt x="68" y="15"/>
                    <a:pt x="67" y="17"/>
                    <a:pt x="65" y="19"/>
                  </a:cubicBezTo>
                  <a:cubicBezTo>
                    <a:pt x="64" y="22"/>
                    <a:pt x="62" y="25"/>
                    <a:pt x="59" y="27"/>
                  </a:cubicBezTo>
                  <a:cubicBezTo>
                    <a:pt x="58" y="28"/>
                    <a:pt x="56" y="29"/>
                    <a:pt x="54" y="30"/>
                  </a:cubicBezTo>
                  <a:cubicBezTo>
                    <a:pt x="51" y="32"/>
                    <a:pt x="48" y="33"/>
                    <a:pt x="47" y="36"/>
                  </a:cubicBezTo>
                  <a:cubicBezTo>
                    <a:pt x="45" y="38"/>
                    <a:pt x="45" y="40"/>
                    <a:pt x="44" y="43"/>
                  </a:cubicBezTo>
                  <a:cubicBezTo>
                    <a:pt x="44" y="45"/>
                    <a:pt x="43" y="47"/>
                    <a:pt x="42" y="49"/>
                  </a:cubicBezTo>
                  <a:cubicBezTo>
                    <a:pt x="39" y="54"/>
                    <a:pt x="36" y="57"/>
                    <a:pt x="31" y="61"/>
                  </a:cubicBezTo>
                  <a:cubicBezTo>
                    <a:pt x="30" y="62"/>
                    <a:pt x="30" y="62"/>
                    <a:pt x="30" y="62"/>
                  </a:cubicBezTo>
                  <a:cubicBezTo>
                    <a:pt x="29" y="63"/>
                    <a:pt x="27" y="66"/>
                    <a:pt x="27" y="68"/>
                  </a:cubicBezTo>
                  <a:cubicBezTo>
                    <a:pt x="27" y="70"/>
                    <a:pt x="28" y="73"/>
                    <a:pt x="31" y="75"/>
                  </a:cubicBezTo>
                  <a:cubicBezTo>
                    <a:pt x="33" y="77"/>
                    <a:pt x="37" y="78"/>
                    <a:pt x="41" y="80"/>
                  </a:cubicBezTo>
                  <a:cubicBezTo>
                    <a:pt x="45" y="81"/>
                    <a:pt x="50" y="83"/>
                    <a:pt x="51" y="86"/>
                  </a:cubicBezTo>
                  <a:cubicBezTo>
                    <a:pt x="52" y="89"/>
                    <a:pt x="52" y="92"/>
                    <a:pt x="50" y="96"/>
                  </a:cubicBezTo>
                  <a:cubicBezTo>
                    <a:pt x="49" y="99"/>
                    <a:pt x="45" y="102"/>
                    <a:pt x="41" y="105"/>
                  </a:cubicBezTo>
                  <a:cubicBezTo>
                    <a:pt x="35" y="111"/>
                    <a:pt x="28" y="117"/>
                    <a:pt x="31" y="123"/>
                  </a:cubicBezTo>
                  <a:cubicBezTo>
                    <a:pt x="32" y="125"/>
                    <a:pt x="34" y="127"/>
                    <a:pt x="36" y="129"/>
                  </a:cubicBezTo>
                  <a:cubicBezTo>
                    <a:pt x="41" y="132"/>
                    <a:pt x="44" y="135"/>
                    <a:pt x="41" y="140"/>
                  </a:cubicBezTo>
                  <a:cubicBezTo>
                    <a:pt x="38" y="146"/>
                    <a:pt x="31" y="151"/>
                    <a:pt x="25" y="155"/>
                  </a:cubicBezTo>
                  <a:cubicBezTo>
                    <a:pt x="23" y="157"/>
                    <a:pt x="23" y="157"/>
                    <a:pt x="23" y="157"/>
                  </a:cubicBezTo>
                  <a:cubicBezTo>
                    <a:pt x="15" y="162"/>
                    <a:pt x="16" y="170"/>
                    <a:pt x="16" y="178"/>
                  </a:cubicBezTo>
                  <a:cubicBezTo>
                    <a:pt x="17" y="180"/>
                    <a:pt x="17" y="180"/>
                    <a:pt x="17" y="180"/>
                  </a:cubicBezTo>
                  <a:cubicBezTo>
                    <a:pt x="17" y="184"/>
                    <a:pt x="18" y="186"/>
                    <a:pt x="20" y="189"/>
                  </a:cubicBezTo>
                  <a:cubicBezTo>
                    <a:pt x="20" y="190"/>
                    <a:pt x="21" y="191"/>
                    <a:pt x="22" y="192"/>
                  </a:cubicBezTo>
                  <a:cubicBezTo>
                    <a:pt x="23" y="195"/>
                    <a:pt x="23" y="199"/>
                    <a:pt x="22" y="203"/>
                  </a:cubicBezTo>
                  <a:cubicBezTo>
                    <a:pt x="22" y="204"/>
                    <a:pt x="22" y="205"/>
                    <a:pt x="22" y="206"/>
                  </a:cubicBezTo>
                  <a:cubicBezTo>
                    <a:pt x="22" y="208"/>
                    <a:pt x="22" y="208"/>
                    <a:pt x="22" y="208"/>
                  </a:cubicBezTo>
                  <a:cubicBezTo>
                    <a:pt x="21" y="212"/>
                    <a:pt x="21" y="217"/>
                    <a:pt x="21" y="222"/>
                  </a:cubicBezTo>
                  <a:cubicBezTo>
                    <a:pt x="21" y="222"/>
                    <a:pt x="22" y="223"/>
                    <a:pt x="22" y="224"/>
                  </a:cubicBezTo>
                  <a:cubicBezTo>
                    <a:pt x="22" y="227"/>
                    <a:pt x="23" y="230"/>
                    <a:pt x="21" y="234"/>
                  </a:cubicBezTo>
                  <a:cubicBezTo>
                    <a:pt x="20" y="238"/>
                    <a:pt x="17" y="240"/>
                    <a:pt x="14" y="243"/>
                  </a:cubicBezTo>
                  <a:cubicBezTo>
                    <a:pt x="12" y="245"/>
                    <a:pt x="10" y="246"/>
                    <a:pt x="9" y="249"/>
                  </a:cubicBezTo>
                  <a:cubicBezTo>
                    <a:pt x="7" y="252"/>
                    <a:pt x="7" y="256"/>
                    <a:pt x="8" y="261"/>
                  </a:cubicBezTo>
                  <a:cubicBezTo>
                    <a:pt x="8" y="262"/>
                    <a:pt x="8" y="264"/>
                    <a:pt x="8" y="265"/>
                  </a:cubicBezTo>
                  <a:cubicBezTo>
                    <a:pt x="9" y="270"/>
                    <a:pt x="7" y="273"/>
                    <a:pt x="4" y="276"/>
                  </a:cubicBezTo>
                  <a:cubicBezTo>
                    <a:pt x="4" y="277"/>
                    <a:pt x="3" y="278"/>
                    <a:pt x="2" y="280"/>
                  </a:cubicBezTo>
                  <a:cubicBezTo>
                    <a:pt x="0" y="284"/>
                    <a:pt x="1" y="285"/>
                    <a:pt x="3" y="288"/>
                  </a:cubicBezTo>
                  <a:cubicBezTo>
                    <a:pt x="4" y="289"/>
                    <a:pt x="5" y="290"/>
                    <a:pt x="6" y="291"/>
                  </a:cubicBezTo>
                  <a:cubicBezTo>
                    <a:pt x="8" y="296"/>
                    <a:pt x="8" y="301"/>
                    <a:pt x="8" y="307"/>
                  </a:cubicBezTo>
                  <a:cubicBezTo>
                    <a:pt x="8" y="311"/>
                    <a:pt x="8" y="315"/>
                    <a:pt x="9" y="319"/>
                  </a:cubicBezTo>
                  <a:cubicBezTo>
                    <a:pt x="10" y="321"/>
                    <a:pt x="11" y="322"/>
                    <a:pt x="12" y="324"/>
                  </a:cubicBezTo>
                  <a:cubicBezTo>
                    <a:pt x="14" y="326"/>
                    <a:pt x="15" y="328"/>
                    <a:pt x="15" y="330"/>
                  </a:cubicBezTo>
                  <a:cubicBezTo>
                    <a:pt x="16" y="335"/>
                    <a:pt x="14" y="338"/>
                    <a:pt x="13" y="341"/>
                  </a:cubicBezTo>
                  <a:cubicBezTo>
                    <a:pt x="11" y="343"/>
                    <a:pt x="10" y="345"/>
                    <a:pt x="10" y="348"/>
                  </a:cubicBezTo>
                  <a:cubicBezTo>
                    <a:pt x="9" y="352"/>
                    <a:pt x="11" y="356"/>
                    <a:pt x="14" y="358"/>
                  </a:cubicBezTo>
                  <a:cubicBezTo>
                    <a:pt x="16" y="359"/>
                    <a:pt x="18" y="360"/>
                    <a:pt x="20" y="360"/>
                  </a:cubicBezTo>
                  <a:cubicBezTo>
                    <a:pt x="22" y="360"/>
                    <a:pt x="24" y="361"/>
                    <a:pt x="26" y="362"/>
                  </a:cubicBezTo>
                  <a:cubicBezTo>
                    <a:pt x="27" y="363"/>
                    <a:pt x="27" y="363"/>
                    <a:pt x="28" y="364"/>
                  </a:cubicBezTo>
                  <a:cubicBezTo>
                    <a:pt x="29" y="365"/>
                    <a:pt x="29" y="366"/>
                    <a:pt x="30" y="367"/>
                  </a:cubicBezTo>
                  <a:cubicBezTo>
                    <a:pt x="32" y="368"/>
                    <a:pt x="33" y="368"/>
                    <a:pt x="35" y="368"/>
                  </a:cubicBezTo>
                  <a:cubicBezTo>
                    <a:pt x="35" y="368"/>
                    <a:pt x="36" y="368"/>
                    <a:pt x="37" y="368"/>
                  </a:cubicBezTo>
                  <a:cubicBezTo>
                    <a:pt x="38" y="368"/>
                    <a:pt x="38" y="368"/>
                    <a:pt x="39" y="368"/>
                  </a:cubicBezTo>
                  <a:cubicBezTo>
                    <a:pt x="42" y="368"/>
                    <a:pt x="44" y="368"/>
                    <a:pt x="45" y="370"/>
                  </a:cubicBezTo>
                  <a:cubicBezTo>
                    <a:pt x="47" y="373"/>
                    <a:pt x="46" y="375"/>
                    <a:pt x="42" y="379"/>
                  </a:cubicBezTo>
                  <a:cubicBezTo>
                    <a:pt x="41" y="380"/>
                    <a:pt x="41" y="381"/>
                    <a:pt x="40" y="382"/>
                  </a:cubicBezTo>
                  <a:cubicBezTo>
                    <a:pt x="38" y="385"/>
                    <a:pt x="39" y="388"/>
                    <a:pt x="39" y="392"/>
                  </a:cubicBezTo>
                  <a:cubicBezTo>
                    <a:pt x="40" y="394"/>
                    <a:pt x="40" y="396"/>
                    <a:pt x="40" y="399"/>
                  </a:cubicBezTo>
                  <a:cubicBezTo>
                    <a:pt x="39" y="401"/>
                    <a:pt x="39" y="402"/>
                    <a:pt x="39" y="402"/>
                  </a:cubicBezTo>
                  <a:cubicBezTo>
                    <a:pt x="38" y="403"/>
                    <a:pt x="38" y="403"/>
                    <a:pt x="38" y="404"/>
                  </a:cubicBezTo>
                  <a:cubicBezTo>
                    <a:pt x="37" y="406"/>
                    <a:pt x="37" y="406"/>
                    <a:pt x="37" y="406"/>
                  </a:cubicBezTo>
                  <a:cubicBezTo>
                    <a:pt x="39" y="407"/>
                    <a:pt x="39" y="407"/>
                    <a:pt x="39" y="407"/>
                  </a:cubicBezTo>
                  <a:cubicBezTo>
                    <a:pt x="60" y="420"/>
                    <a:pt x="82" y="432"/>
                    <a:pt x="103" y="444"/>
                  </a:cubicBezTo>
                  <a:cubicBezTo>
                    <a:pt x="103" y="444"/>
                    <a:pt x="103" y="444"/>
                    <a:pt x="103" y="444"/>
                  </a:cubicBezTo>
                  <a:cubicBezTo>
                    <a:pt x="268" y="530"/>
                    <a:pt x="401" y="552"/>
                    <a:pt x="426" y="556"/>
                  </a:cubicBezTo>
                  <a:cubicBezTo>
                    <a:pt x="429" y="556"/>
                    <a:pt x="429" y="556"/>
                    <a:pt x="429" y="556"/>
                  </a:cubicBezTo>
                  <a:cubicBezTo>
                    <a:pt x="430" y="553"/>
                    <a:pt x="430" y="553"/>
                    <a:pt x="430" y="553"/>
                  </a:cubicBezTo>
                  <a:cubicBezTo>
                    <a:pt x="443" y="468"/>
                    <a:pt x="453" y="418"/>
                    <a:pt x="457" y="403"/>
                  </a:cubicBezTo>
                  <a:cubicBezTo>
                    <a:pt x="458" y="401"/>
                    <a:pt x="458" y="401"/>
                    <a:pt x="458" y="401"/>
                  </a:cubicBezTo>
                  <a:lnTo>
                    <a:pt x="345" y="346"/>
                  </a:lnTo>
                  <a:close/>
                  <a:moveTo>
                    <a:pt x="106" y="44"/>
                  </a:moveTo>
                  <a:cubicBezTo>
                    <a:pt x="106" y="44"/>
                    <a:pt x="105" y="44"/>
                    <a:pt x="105" y="43"/>
                  </a:cubicBezTo>
                  <a:cubicBezTo>
                    <a:pt x="104" y="43"/>
                    <a:pt x="104" y="42"/>
                    <a:pt x="104" y="41"/>
                  </a:cubicBezTo>
                  <a:cubicBezTo>
                    <a:pt x="104" y="39"/>
                    <a:pt x="106" y="38"/>
                    <a:pt x="111" y="37"/>
                  </a:cubicBezTo>
                  <a:cubicBezTo>
                    <a:pt x="111" y="37"/>
                    <a:pt x="112" y="37"/>
                    <a:pt x="112" y="37"/>
                  </a:cubicBezTo>
                  <a:cubicBezTo>
                    <a:pt x="112" y="38"/>
                    <a:pt x="111" y="38"/>
                    <a:pt x="111" y="39"/>
                  </a:cubicBezTo>
                  <a:cubicBezTo>
                    <a:pt x="111" y="40"/>
                    <a:pt x="110" y="40"/>
                    <a:pt x="110" y="40"/>
                  </a:cubicBezTo>
                  <a:cubicBezTo>
                    <a:pt x="109" y="42"/>
                    <a:pt x="109" y="43"/>
                    <a:pt x="107" y="44"/>
                  </a:cubicBezTo>
                  <a:cubicBezTo>
                    <a:pt x="107" y="44"/>
                    <a:pt x="107" y="44"/>
                    <a:pt x="106" y="44"/>
                  </a:cubicBezTo>
                  <a:close/>
                  <a:moveTo>
                    <a:pt x="232" y="212"/>
                  </a:moveTo>
                  <a:cubicBezTo>
                    <a:pt x="231" y="212"/>
                    <a:pt x="230" y="212"/>
                    <a:pt x="229" y="212"/>
                  </a:cubicBezTo>
                  <a:cubicBezTo>
                    <a:pt x="229" y="212"/>
                    <a:pt x="229" y="212"/>
                    <a:pt x="229" y="212"/>
                  </a:cubicBezTo>
                  <a:cubicBezTo>
                    <a:pt x="228" y="212"/>
                    <a:pt x="227" y="212"/>
                    <a:pt x="226" y="212"/>
                  </a:cubicBezTo>
                  <a:cubicBezTo>
                    <a:pt x="225" y="212"/>
                    <a:pt x="224" y="212"/>
                    <a:pt x="222" y="212"/>
                  </a:cubicBezTo>
                  <a:cubicBezTo>
                    <a:pt x="220" y="212"/>
                    <a:pt x="217" y="212"/>
                    <a:pt x="214" y="214"/>
                  </a:cubicBezTo>
                  <a:cubicBezTo>
                    <a:pt x="212" y="216"/>
                    <a:pt x="208" y="218"/>
                    <a:pt x="208" y="222"/>
                  </a:cubicBezTo>
                  <a:cubicBezTo>
                    <a:pt x="208" y="225"/>
                    <a:pt x="211" y="227"/>
                    <a:pt x="213" y="228"/>
                  </a:cubicBezTo>
                  <a:cubicBezTo>
                    <a:pt x="213" y="228"/>
                    <a:pt x="213" y="228"/>
                    <a:pt x="213" y="228"/>
                  </a:cubicBezTo>
                  <a:cubicBezTo>
                    <a:pt x="217" y="230"/>
                    <a:pt x="220" y="232"/>
                    <a:pt x="222" y="235"/>
                  </a:cubicBezTo>
                  <a:cubicBezTo>
                    <a:pt x="222" y="236"/>
                    <a:pt x="222" y="236"/>
                    <a:pt x="222" y="236"/>
                  </a:cubicBezTo>
                  <a:cubicBezTo>
                    <a:pt x="223" y="236"/>
                    <a:pt x="223" y="236"/>
                    <a:pt x="223" y="236"/>
                  </a:cubicBezTo>
                  <a:cubicBezTo>
                    <a:pt x="224" y="237"/>
                    <a:pt x="225" y="237"/>
                    <a:pt x="226" y="238"/>
                  </a:cubicBezTo>
                  <a:cubicBezTo>
                    <a:pt x="228" y="239"/>
                    <a:pt x="230" y="240"/>
                    <a:pt x="233" y="240"/>
                  </a:cubicBezTo>
                  <a:cubicBezTo>
                    <a:pt x="233" y="240"/>
                    <a:pt x="234" y="240"/>
                    <a:pt x="234" y="240"/>
                  </a:cubicBezTo>
                  <a:cubicBezTo>
                    <a:pt x="237" y="240"/>
                    <a:pt x="239" y="239"/>
                    <a:pt x="241" y="238"/>
                  </a:cubicBezTo>
                  <a:cubicBezTo>
                    <a:pt x="242" y="237"/>
                    <a:pt x="243" y="237"/>
                    <a:pt x="244" y="236"/>
                  </a:cubicBezTo>
                  <a:cubicBezTo>
                    <a:pt x="244" y="236"/>
                    <a:pt x="245" y="236"/>
                    <a:pt x="244" y="236"/>
                  </a:cubicBezTo>
                  <a:cubicBezTo>
                    <a:pt x="245" y="237"/>
                    <a:pt x="244" y="241"/>
                    <a:pt x="243" y="243"/>
                  </a:cubicBezTo>
                  <a:cubicBezTo>
                    <a:pt x="242" y="244"/>
                    <a:pt x="240" y="245"/>
                    <a:pt x="238" y="246"/>
                  </a:cubicBezTo>
                  <a:cubicBezTo>
                    <a:pt x="235" y="248"/>
                    <a:pt x="231" y="250"/>
                    <a:pt x="230" y="255"/>
                  </a:cubicBezTo>
                  <a:cubicBezTo>
                    <a:pt x="230" y="255"/>
                    <a:pt x="230" y="256"/>
                    <a:pt x="230" y="257"/>
                  </a:cubicBezTo>
                  <a:cubicBezTo>
                    <a:pt x="230" y="258"/>
                    <a:pt x="230" y="259"/>
                    <a:pt x="230" y="259"/>
                  </a:cubicBezTo>
                  <a:cubicBezTo>
                    <a:pt x="230" y="259"/>
                    <a:pt x="229" y="259"/>
                    <a:pt x="229" y="259"/>
                  </a:cubicBezTo>
                  <a:cubicBezTo>
                    <a:pt x="228" y="259"/>
                    <a:pt x="226" y="259"/>
                    <a:pt x="226" y="258"/>
                  </a:cubicBezTo>
                  <a:cubicBezTo>
                    <a:pt x="225" y="258"/>
                    <a:pt x="225" y="257"/>
                    <a:pt x="224" y="256"/>
                  </a:cubicBezTo>
                  <a:cubicBezTo>
                    <a:pt x="223" y="254"/>
                    <a:pt x="223" y="253"/>
                    <a:pt x="221" y="252"/>
                  </a:cubicBezTo>
                  <a:cubicBezTo>
                    <a:pt x="219" y="249"/>
                    <a:pt x="214" y="248"/>
                    <a:pt x="212" y="247"/>
                  </a:cubicBezTo>
                  <a:cubicBezTo>
                    <a:pt x="211" y="247"/>
                    <a:pt x="211" y="247"/>
                    <a:pt x="210" y="247"/>
                  </a:cubicBezTo>
                  <a:cubicBezTo>
                    <a:pt x="207" y="247"/>
                    <a:pt x="202" y="249"/>
                    <a:pt x="200" y="252"/>
                  </a:cubicBezTo>
                  <a:cubicBezTo>
                    <a:pt x="199" y="254"/>
                    <a:pt x="199" y="257"/>
                    <a:pt x="200" y="259"/>
                  </a:cubicBezTo>
                  <a:cubicBezTo>
                    <a:pt x="200" y="260"/>
                    <a:pt x="201" y="261"/>
                    <a:pt x="201" y="261"/>
                  </a:cubicBezTo>
                  <a:cubicBezTo>
                    <a:pt x="201" y="261"/>
                    <a:pt x="200" y="261"/>
                    <a:pt x="199" y="261"/>
                  </a:cubicBezTo>
                  <a:cubicBezTo>
                    <a:pt x="198" y="261"/>
                    <a:pt x="197" y="261"/>
                    <a:pt x="196" y="262"/>
                  </a:cubicBezTo>
                  <a:cubicBezTo>
                    <a:pt x="195" y="262"/>
                    <a:pt x="194" y="262"/>
                    <a:pt x="193" y="263"/>
                  </a:cubicBezTo>
                  <a:cubicBezTo>
                    <a:pt x="192" y="263"/>
                    <a:pt x="191" y="263"/>
                    <a:pt x="190" y="263"/>
                  </a:cubicBezTo>
                  <a:cubicBezTo>
                    <a:pt x="189" y="264"/>
                    <a:pt x="187" y="264"/>
                    <a:pt x="185" y="265"/>
                  </a:cubicBezTo>
                  <a:cubicBezTo>
                    <a:pt x="186" y="264"/>
                    <a:pt x="187" y="264"/>
                    <a:pt x="188" y="264"/>
                  </a:cubicBezTo>
                  <a:cubicBezTo>
                    <a:pt x="192" y="262"/>
                    <a:pt x="195" y="259"/>
                    <a:pt x="197" y="256"/>
                  </a:cubicBezTo>
                  <a:cubicBezTo>
                    <a:pt x="198" y="252"/>
                    <a:pt x="198" y="249"/>
                    <a:pt x="196" y="245"/>
                  </a:cubicBezTo>
                  <a:cubicBezTo>
                    <a:pt x="195" y="243"/>
                    <a:pt x="195" y="243"/>
                    <a:pt x="195" y="243"/>
                  </a:cubicBezTo>
                  <a:cubicBezTo>
                    <a:pt x="193" y="243"/>
                    <a:pt x="193" y="243"/>
                    <a:pt x="193" y="243"/>
                  </a:cubicBezTo>
                  <a:cubicBezTo>
                    <a:pt x="189" y="243"/>
                    <a:pt x="184" y="244"/>
                    <a:pt x="179" y="245"/>
                  </a:cubicBezTo>
                  <a:cubicBezTo>
                    <a:pt x="175" y="246"/>
                    <a:pt x="173" y="249"/>
                    <a:pt x="170" y="251"/>
                  </a:cubicBezTo>
                  <a:cubicBezTo>
                    <a:pt x="169" y="252"/>
                    <a:pt x="167" y="253"/>
                    <a:pt x="166" y="254"/>
                  </a:cubicBezTo>
                  <a:cubicBezTo>
                    <a:pt x="165" y="255"/>
                    <a:pt x="164" y="255"/>
                    <a:pt x="163" y="255"/>
                  </a:cubicBezTo>
                  <a:cubicBezTo>
                    <a:pt x="161" y="255"/>
                    <a:pt x="159" y="252"/>
                    <a:pt x="156" y="250"/>
                  </a:cubicBezTo>
                  <a:cubicBezTo>
                    <a:pt x="155" y="249"/>
                    <a:pt x="154" y="248"/>
                    <a:pt x="154" y="247"/>
                  </a:cubicBezTo>
                  <a:cubicBezTo>
                    <a:pt x="153" y="247"/>
                    <a:pt x="152" y="246"/>
                    <a:pt x="152" y="246"/>
                  </a:cubicBezTo>
                  <a:cubicBezTo>
                    <a:pt x="151" y="246"/>
                    <a:pt x="151" y="245"/>
                    <a:pt x="151" y="245"/>
                  </a:cubicBezTo>
                  <a:cubicBezTo>
                    <a:pt x="152" y="245"/>
                    <a:pt x="153" y="246"/>
                    <a:pt x="154" y="246"/>
                  </a:cubicBezTo>
                  <a:cubicBezTo>
                    <a:pt x="155" y="246"/>
                    <a:pt x="156" y="245"/>
                    <a:pt x="157" y="245"/>
                  </a:cubicBezTo>
                  <a:cubicBezTo>
                    <a:pt x="161" y="243"/>
                    <a:pt x="163" y="239"/>
                    <a:pt x="164" y="236"/>
                  </a:cubicBezTo>
                  <a:cubicBezTo>
                    <a:pt x="165" y="236"/>
                    <a:pt x="165" y="236"/>
                    <a:pt x="166" y="236"/>
                  </a:cubicBezTo>
                  <a:cubicBezTo>
                    <a:pt x="167" y="236"/>
                    <a:pt x="168" y="236"/>
                    <a:pt x="169" y="236"/>
                  </a:cubicBezTo>
                  <a:cubicBezTo>
                    <a:pt x="170" y="236"/>
                    <a:pt x="173" y="236"/>
                    <a:pt x="176" y="233"/>
                  </a:cubicBezTo>
                  <a:cubicBezTo>
                    <a:pt x="177" y="231"/>
                    <a:pt x="178" y="230"/>
                    <a:pt x="178" y="228"/>
                  </a:cubicBezTo>
                  <a:cubicBezTo>
                    <a:pt x="178" y="228"/>
                    <a:pt x="178" y="229"/>
                    <a:pt x="178" y="229"/>
                  </a:cubicBezTo>
                  <a:cubicBezTo>
                    <a:pt x="182" y="232"/>
                    <a:pt x="184" y="234"/>
                    <a:pt x="189" y="234"/>
                  </a:cubicBezTo>
                  <a:cubicBezTo>
                    <a:pt x="189" y="234"/>
                    <a:pt x="190" y="234"/>
                    <a:pt x="191" y="234"/>
                  </a:cubicBezTo>
                  <a:cubicBezTo>
                    <a:pt x="194" y="233"/>
                    <a:pt x="194" y="233"/>
                    <a:pt x="194" y="233"/>
                  </a:cubicBezTo>
                  <a:cubicBezTo>
                    <a:pt x="194" y="231"/>
                    <a:pt x="194" y="231"/>
                    <a:pt x="194" y="231"/>
                  </a:cubicBezTo>
                  <a:cubicBezTo>
                    <a:pt x="194" y="221"/>
                    <a:pt x="190" y="217"/>
                    <a:pt x="184" y="211"/>
                  </a:cubicBezTo>
                  <a:cubicBezTo>
                    <a:pt x="183" y="211"/>
                    <a:pt x="183" y="211"/>
                    <a:pt x="182" y="210"/>
                  </a:cubicBezTo>
                  <a:cubicBezTo>
                    <a:pt x="181" y="209"/>
                    <a:pt x="178" y="207"/>
                    <a:pt x="175" y="206"/>
                  </a:cubicBezTo>
                  <a:cubicBezTo>
                    <a:pt x="174" y="206"/>
                    <a:pt x="174" y="206"/>
                    <a:pt x="174" y="206"/>
                  </a:cubicBezTo>
                  <a:cubicBezTo>
                    <a:pt x="173" y="206"/>
                    <a:pt x="172" y="207"/>
                    <a:pt x="171" y="207"/>
                  </a:cubicBezTo>
                  <a:cubicBezTo>
                    <a:pt x="171" y="207"/>
                    <a:pt x="171" y="207"/>
                    <a:pt x="171" y="207"/>
                  </a:cubicBezTo>
                  <a:cubicBezTo>
                    <a:pt x="170" y="207"/>
                    <a:pt x="169" y="206"/>
                    <a:pt x="168" y="205"/>
                  </a:cubicBezTo>
                  <a:cubicBezTo>
                    <a:pt x="168" y="205"/>
                    <a:pt x="168" y="205"/>
                    <a:pt x="168" y="205"/>
                  </a:cubicBezTo>
                  <a:cubicBezTo>
                    <a:pt x="166" y="203"/>
                    <a:pt x="165" y="203"/>
                    <a:pt x="162" y="202"/>
                  </a:cubicBezTo>
                  <a:cubicBezTo>
                    <a:pt x="161" y="201"/>
                    <a:pt x="161" y="201"/>
                    <a:pt x="160" y="200"/>
                  </a:cubicBezTo>
                  <a:cubicBezTo>
                    <a:pt x="159" y="200"/>
                    <a:pt x="158" y="199"/>
                    <a:pt x="157" y="199"/>
                  </a:cubicBezTo>
                  <a:cubicBezTo>
                    <a:pt x="157" y="199"/>
                    <a:pt x="157" y="199"/>
                    <a:pt x="156" y="198"/>
                  </a:cubicBezTo>
                  <a:cubicBezTo>
                    <a:pt x="157" y="199"/>
                    <a:pt x="157" y="199"/>
                    <a:pt x="158" y="199"/>
                  </a:cubicBezTo>
                  <a:cubicBezTo>
                    <a:pt x="159" y="200"/>
                    <a:pt x="161" y="200"/>
                    <a:pt x="163" y="200"/>
                  </a:cubicBezTo>
                  <a:cubicBezTo>
                    <a:pt x="163" y="200"/>
                    <a:pt x="163" y="200"/>
                    <a:pt x="164" y="200"/>
                  </a:cubicBezTo>
                  <a:cubicBezTo>
                    <a:pt x="165" y="200"/>
                    <a:pt x="166" y="200"/>
                    <a:pt x="167" y="199"/>
                  </a:cubicBezTo>
                  <a:cubicBezTo>
                    <a:pt x="167" y="199"/>
                    <a:pt x="168" y="199"/>
                    <a:pt x="169" y="199"/>
                  </a:cubicBezTo>
                  <a:cubicBezTo>
                    <a:pt x="169" y="199"/>
                    <a:pt x="169" y="199"/>
                    <a:pt x="170" y="199"/>
                  </a:cubicBezTo>
                  <a:cubicBezTo>
                    <a:pt x="171" y="199"/>
                    <a:pt x="171" y="200"/>
                    <a:pt x="172" y="200"/>
                  </a:cubicBezTo>
                  <a:cubicBezTo>
                    <a:pt x="174" y="201"/>
                    <a:pt x="175" y="201"/>
                    <a:pt x="176" y="201"/>
                  </a:cubicBezTo>
                  <a:cubicBezTo>
                    <a:pt x="179" y="202"/>
                    <a:pt x="182" y="203"/>
                    <a:pt x="185" y="204"/>
                  </a:cubicBezTo>
                  <a:cubicBezTo>
                    <a:pt x="190" y="206"/>
                    <a:pt x="194" y="208"/>
                    <a:pt x="200" y="208"/>
                  </a:cubicBezTo>
                  <a:cubicBezTo>
                    <a:pt x="201" y="208"/>
                    <a:pt x="201" y="208"/>
                    <a:pt x="202" y="208"/>
                  </a:cubicBezTo>
                  <a:cubicBezTo>
                    <a:pt x="205" y="207"/>
                    <a:pt x="207" y="207"/>
                    <a:pt x="209" y="206"/>
                  </a:cubicBezTo>
                  <a:cubicBezTo>
                    <a:pt x="212" y="206"/>
                    <a:pt x="214" y="205"/>
                    <a:pt x="217" y="205"/>
                  </a:cubicBezTo>
                  <a:cubicBezTo>
                    <a:pt x="217" y="205"/>
                    <a:pt x="218" y="205"/>
                    <a:pt x="218" y="205"/>
                  </a:cubicBezTo>
                  <a:cubicBezTo>
                    <a:pt x="222" y="205"/>
                    <a:pt x="227" y="208"/>
                    <a:pt x="231" y="211"/>
                  </a:cubicBezTo>
                  <a:cubicBezTo>
                    <a:pt x="231" y="211"/>
                    <a:pt x="232" y="212"/>
                    <a:pt x="232" y="212"/>
                  </a:cubicBezTo>
                  <a:close/>
                  <a:moveTo>
                    <a:pt x="144" y="195"/>
                  </a:moveTo>
                  <a:cubicBezTo>
                    <a:pt x="144" y="195"/>
                    <a:pt x="145" y="195"/>
                    <a:pt x="146" y="195"/>
                  </a:cubicBezTo>
                  <a:cubicBezTo>
                    <a:pt x="146" y="195"/>
                    <a:pt x="146" y="195"/>
                    <a:pt x="146" y="195"/>
                  </a:cubicBezTo>
                  <a:cubicBezTo>
                    <a:pt x="147" y="195"/>
                    <a:pt x="147" y="195"/>
                    <a:pt x="148" y="196"/>
                  </a:cubicBezTo>
                  <a:cubicBezTo>
                    <a:pt x="149" y="196"/>
                    <a:pt x="149" y="196"/>
                    <a:pt x="150" y="197"/>
                  </a:cubicBezTo>
                  <a:cubicBezTo>
                    <a:pt x="150" y="197"/>
                    <a:pt x="151" y="197"/>
                    <a:pt x="152" y="197"/>
                  </a:cubicBezTo>
                  <a:cubicBezTo>
                    <a:pt x="152" y="197"/>
                    <a:pt x="151" y="197"/>
                    <a:pt x="151" y="197"/>
                  </a:cubicBezTo>
                  <a:cubicBezTo>
                    <a:pt x="149" y="197"/>
                    <a:pt x="147" y="198"/>
                    <a:pt x="145" y="199"/>
                  </a:cubicBezTo>
                  <a:cubicBezTo>
                    <a:pt x="144" y="199"/>
                    <a:pt x="143" y="199"/>
                    <a:pt x="143" y="199"/>
                  </a:cubicBezTo>
                  <a:cubicBezTo>
                    <a:pt x="143" y="199"/>
                    <a:pt x="143" y="199"/>
                    <a:pt x="143" y="198"/>
                  </a:cubicBezTo>
                  <a:cubicBezTo>
                    <a:pt x="143" y="197"/>
                    <a:pt x="143" y="196"/>
                    <a:pt x="144" y="195"/>
                  </a:cubicBezTo>
                  <a:close/>
                  <a:moveTo>
                    <a:pt x="154" y="38"/>
                  </a:moveTo>
                  <a:cubicBezTo>
                    <a:pt x="151" y="38"/>
                    <a:pt x="148" y="41"/>
                    <a:pt x="146" y="42"/>
                  </a:cubicBezTo>
                  <a:cubicBezTo>
                    <a:pt x="146" y="43"/>
                    <a:pt x="145" y="43"/>
                    <a:pt x="144" y="44"/>
                  </a:cubicBezTo>
                  <a:cubicBezTo>
                    <a:pt x="144" y="44"/>
                    <a:pt x="144" y="44"/>
                    <a:pt x="144" y="44"/>
                  </a:cubicBezTo>
                  <a:cubicBezTo>
                    <a:pt x="143" y="41"/>
                    <a:pt x="141" y="40"/>
                    <a:pt x="138" y="38"/>
                  </a:cubicBezTo>
                  <a:cubicBezTo>
                    <a:pt x="135" y="36"/>
                    <a:pt x="131" y="34"/>
                    <a:pt x="126" y="34"/>
                  </a:cubicBezTo>
                  <a:cubicBezTo>
                    <a:pt x="128" y="33"/>
                    <a:pt x="129" y="33"/>
                    <a:pt x="131" y="33"/>
                  </a:cubicBezTo>
                  <a:cubicBezTo>
                    <a:pt x="135" y="33"/>
                    <a:pt x="140" y="34"/>
                    <a:pt x="144" y="36"/>
                  </a:cubicBezTo>
                  <a:cubicBezTo>
                    <a:pt x="147" y="36"/>
                    <a:pt x="150" y="37"/>
                    <a:pt x="153" y="38"/>
                  </a:cubicBezTo>
                  <a:cubicBezTo>
                    <a:pt x="154" y="38"/>
                    <a:pt x="154" y="38"/>
                    <a:pt x="155" y="38"/>
                  </a:cubicBezTo>
                  <a:cubicBezTo>
                    <a:pt x="155" y="38"/>
                    <a:pt x="155" y="38"/>
                    <a:pt x="154" y="38"/>
                  </a:cubicBezTo>
                  <a:close/>
                  <a:moveTo>
                    <a:pt x="311" y="415"/>
                  </a:moveTo>
                  <a:cubicBezTo>
                    <a:pt x="311" y="415"/>
                    <a:pt x="311" y="415"/>
                    <a:pt x="311" y="415"/>
                  </a:cubicBezTo>
                  <a:cubicBezTo>
                    <a:pt x="310" y="417"/>
                    <a:pt x="310" y="417"/>
                    <a:pt x="310" y="417"/>
                  </a:cubicBezTo>
                  <a:cubicBezTo>
                    <a:pt x="309" y="417"/>
                    <a:pt x="309" y="417"/>
                    <a:pt x="309" y="417"/>
                  </a:cubicBezTo>
                  <a:cubicBezTo>
                    <a:pt x="310" y="418"/>
                    <a:pt x="310" y="422"/>
                    <a:pt x="310" y="423"/>
                  </a:cubicBezTo>
                  <a:cubicBezTo>
                    <a:pt x="310" y="424"/>
                    <a:pt x="309" y="426"/>
                    <a:pt x="305" y="426"/>
                  </a:cubicBezTo>
                  <a:cubicBezTo>
                    <a:pt x="302" y="426"/>
                    <a:pt x="299" y="425"/>
                    <a:pt x="297" y="424"/>
                  </a:cubicBezTo>
                  <a:cubicBezTo>
                    <a:pt x="296" y="424"/>
                    <a:pt x="296" y="424"/>
                    <a:pt x="296" y="424"/>
                  </a:cubicBezTo>
                  <a:cubicBezTo>
                    <a:pt x="294" y="423"/>
                    <a:pt x="292" y="423"/>
                    <a:pt x="291" y="423"/>
                  </a:cubicBezTo>
                  <a:cubicBezTo>
                    <a:pt x="285" y="423"/>
                    <a:pt x="281" y="426"/>
                    <a:pt x="277" y="430"/>
                  </a:cubicBezTo>
                  <a:cubicBezTo>
                    <a:pt x="276" y="431"/>
                    <a:pt x="276" y="431"/>
                    <a:pt x="276" y="431"/>
                  </a:cubicBezTo>
                  <a:cubicBezTo>
                    <a:pt x="270" y="437"/>
                    <a:pt x="261" y="445"/>
                    <a:pt x="253" y="445"/>
                  </a:cubicBezTo>
                  <a:cubicBezTo>
                    <a:pt x="252" y="445"/>
                    <a:pt x="250" y="445"/>
                    <a:pt x="248" y="444"/>
                  </a:cubicBezTo>
                  <a:cubicBezTo>
                    <a:pt x="247" y="443"/>
                    <a:pt x="245" y="442"/>
                    <a:pt x="243" y="442"/>
                  </a:cubicBezTo>
                  <a:cubicBezTo>
                    <a:pt x="242" y="442"/>
                    <a:pt x="241" y="442"/>
                    <a:pt x="240" y="442"/>
                  </a:cubicBezTo>
                  <a:cubicBezTo>
                    <a:pt x="238" y="443"/>
                    <a:pt x="237" y="443"/>
                    <a:pt x="236" y="444"/>
                  </a:cubicBezTo>
                  <a:cubicBezTo>
                    <a:pt x="235" y="444"/>
                    <a:pt x="235" y="445"/>
                    <a:pt x="234" y="445"/>
                  </a:cubicBezTo>
                  <a:cubicBezTo>
                    <a:pt x="233" y="445"/>
                    <a:pt x="233" y="446"/>
                    <a:pt x="232" y="446"/>
                  </a:cubicBezTo>
                  <a:cubicBezTo>
                    <a:pt x="230" y="446"/>
                    <a:pt x="229" y="447"/>
                    <a:pt x="227" y="449"/>
                  </a:cubicBezTo>
                  <a:cubicBezTo>
                    <a:pt x="226" y="449"/>
                    <a:pt x="226" y="450"/>
                    <a:pt x="225" y="450"/>
                  </a:cubicBezTo>
                  <a:cubicBezTo>
                    <a:pt x="224" y="451"/>
                    <a:pt x="223" y="452"/>
                    <a:pt x="223" y="452"/>
                  </a:cubicBezTo>
                  <a:cubicBezTo>
                    <a:pt x="222" y="453"/>
                    <a:pt x="220" y="453"/>
                    <a:pt x="219" y="453"/>
                  </a:cubicBezTo>
                  <a:cubicBezTo>
                    <a:pt x="217" y="453"/>
                    <a:pt x="215" y="453"/>
                    <a:pt x="214" y="453"/>
                  </a:cubicBezTo>
                  <a:cubicBezTo>
                    <a:pt x="213" y="453"/>
                    <a:pt x="211" y="453"/>
                    <a:pt x="210" y="452"/>
                  </a:cubicBezTo>
                  <a:cubicBezTo>
                    <a:pt x="208" y="452"/>
                    <a:pt x="206" y="452"/>
                    <a:pt x="204" y="450"/>
                  </a:cubicBezTo>
                  <a:cubicBezTo>
                    <a:pt x="203" y="450"/>
                    <a:pt x="202" y="449"/>
                    <a:pt x="200" y="449"/>
                  </a:cubicBezTo>
                  <a:cubicBezTo>
                    <a:pt x="199" y="448"/>
                    <a:pt x="197" y="448"/>
                    <a:pt x="196" y="448"/>
                  </a:cubicBezTo>
                  <a:cubicBezTo>
                    <a:pt x="194" y="447"/>
                    <a:pt x="192" y="447"/>
                    <a:pt x="191" y="446"/>
                  </a:cubicBezTo>
                  <a:cubicBezTo>
                    <a:pt x="186" y="443"/>
                    <a:pt x="180" y="437"/>
                    <a:pt x="179" y="432"/>
                  </a:cubicBezTo>
                  <a:cubicBezTo>
                    <a:pt x="179" y="431"/>
                    <a:pt x="179" y="431"/>
                    <a:pt x="179" y="430"/>
                  </a:cubicBezTo>
                  <a:cubicBezTo>
                    <a:pt x="180" y="430"/>
                    <a:pt x="182" y="431"/>
                    <a:pt x="183" y="432"/>
                  </a:cubicBezTo>
                  <a:cubicBezTo>
                    <a:pt x="184" y="432"/>
                    <a:pt x="185" y="433"/>
                    <a:pt x="186" y="433"/>
                  </a:cubicBezTo>
                  <a:cubicBezTo>
                    <a:pt x="188" y="434"/>
                    <a:pt x="190" y="435"/>
                    <a:pt x="192" y="435"/>
                  </a:cubicBezTo>
                  <a:cubicBezTo>
                    <a:pt x="197" y="435"/>
                    <a:pt x="200" y="431"/>
                    <a:pt x="201" y="429"/>
                  </a:cubicBezTo>
                  <a:cubicBezTo>
                    <a:pt x="203" y="427"/>
                    <a:pt x="204" y="425"/>
                    <a:pt x="206" y="423"/>
                  </a:cubicBezTo>
                  <a:cubicBezTo>
                    <a:pt x="207" y="423"/>
                    <a:pt x="207" y="423"/>
                    <a:pt x="208" y="423"/>
                  </a:cubicBezTo>
                  <a:cubicBezTo>
                    <a:pt x="208" y="423"/>
                    <a:pt x="210" y="424"/>
                    <a:pt x="211" y="424"/>
                  </a:cubicBezTo>
                  <a:cubicBezTo>
                    <a:pt x="213" y="425"/>
                    <a:pt x="215" y="426"/>
                    <a:pt x="217" y="426"/>
                  </a:cubicBezTo>
                  <a:cubicBezTo>
                    <a:pt x="219" y="426"/>
                    <a:pt x="220" y="426"/>
                    <a:pt x="221" y="425"/>
                  </a:cubicBezTo>
                  <a:cubicBezTo>
                    <a:pt x="229" y="421"/>
                    <a:pt x="225" y="414"/>
                    <a:pt x="223" y="409"/>
                  </a:cubicBezTo>
                  <a:cubicBezTo>
                    <a:pt x="223" y="407"/>
                    <a:pt x="222" y="406"/>
                    <a:pt x="222" y="405"/>
                  </a:cubicBezTo>
                  <a:cubicBezTo>
                    <a:pt x="222" y="403"/>
                    <a:pt x="222" y="401"/>
                    <a:pt x="222" y="400"/>
                  </a:cubicBezTo>
                  <a:cubicBezTo>
                    <a:pt x="222" y="396"/>
                    <a:pt x="223" y="391"/>
                    <a:pt x="217" y="388"/>
                  </a:cubicBezTo>
                  <a:cubicBezTo>
                    <a:pt x="217" y="386"/>
                    <a:pt x="217" y="383"/>
                    <a:pt x="217" y="382"/>
                  </a:cubicBezTo>
                  <a:cubicBezTo>
                    <a:pt x="217" y="382"/>
                    <a:pt x="217" y="382"/>
                    <a:pt x="218" y="383"/>
                  </a:cubicBezTo>
                  <a:cubicBezTo>
                    <a:pt x="219" y="383"/>
                    <a:pt x="220" y="385"/>
                    <a:pt x="221" y="387"/>
                  </a:cubicBezTo>
                  <a:cubicBezTo>
                    <a:pt x="222" y="389"/>
                    <a:pt x="223" y="391"/>
                    <a:pt x="225" y="393"/>
                  </a:cubicBezTo>
                  <a:cubicBezTo>
                    <a:pt x="231" y="398"/>
                    <a:pt x="233" y="404"/>
                    <a:pt x="236" y="412"/>
                  </a:cubicBezTo>
                  <a:cubicBezTo>
                    <a:pt x="236" y="412"/>
                    <a:pt x="236" y="412"/>
                    <a:pt x="236" y="412"/>
                  </a:cubicBezTo>
                  <a:cubicBezTo>
                    <a:pt x="239" y="422"/>
                    <a:pt x="247" y="429"/>
                    <a:pt x="256" y="430"/>
                  </a:cubicBezTo>
                  <a:cubicBezTo>
                    <a:pt x="258" y="431"/>
                    <a:pt x="259" y="431"/>
                    <a:pt x="260" y="431"/>
                  </a:cubicBezTo>
                  <a:cubicBezTo>
                    <a:pt x="263" y="431"/>
                    <a:pt x="267" y="430"/>
                    <a:pt x="269" y="428"/>
                  </a:cubicBezTo>
                  <a:cubicBezTo>
                    <a:pt x="270" y="428"/>
                    <a:pt x="271" y="427"/>
                    <a:pt x="271" y="427"/>
                  </a:cubicBezTo>
                  <a:cubicBezTo>
                    <a:pt x="272" y="426"/>
                    <a:pt x="272" y="426"/>
                    <a:pt x="273" y="426"/>
                  </a:cubicBezTo>
                  <a:cubicBezTo>
                    <a:pt x="273" y="426"/>
                    <a:pt x="274" y="426"/>
                    <a:pt x="275" y="425"/>
                  </a:cubicBezTo>
                  <a:cubicBezTo>
                    <a:pt x="276" y="425"/>
                    <a:pt x="277" y="425"/>
                    <a:pt x="279" y="424"/>
                  </a:cubicBezTo>
                  <a:cubicBezTo>
                    <a:pt x="280" y="423"/>
                    <a:pt x="282" y="422"/>
                    <a:pt x="283" y="421"/>
                  </a:cubicBezTo>
                  <a:cubicBezTo>
                    <a:pt x="284" y="421"/>
                    <a:pt x="285" y="420"/>
                    <a:pt x="286" y="419"/>
                  </a:cubicBezTo>
                  <a:cubicBezTo>
                    <a:pt x="288" y="418"/>
                    <a:pt x="290" y="416"/>
                    <a:pt x="291" y="415"/>
                  </a:cubicBezTo>
                  <a:cubicBezTo>
                    <a:pt x="293" y="413"/>
                    <a:pt x="295" y="411"/>
                    <a:pt x="296" y="411"/>
                  </a:cubicBezTo>
                  <a:cubicBezTo>
                    <a:pt x="299" y="410"/>
                    <a:pt x="301" y="410"/>
                    <a:pt x="304" y="410"/>
                  </a:cubicBezTo>
                  <a:cubicBezTo>
                    <a:pt x="307" y="410"/>
                    <a:pt x="310" y="411"/>
                    <a:pt x="313" y="412"/>
                  </a:cubicBezTo>
                  <a:cubicBezTo>
                    <a:pt x="313" y="412"/>
                    <a:pt x="313" y="412"/>
                    <a:pt x="313" y="412"/>
                  </a:cubicBezTo>
                  <a:cubicBezTo>
                    <a:pt x="313" y="412"/>
                    <a:pt x="313" y="412"/>
                    <a:pt x="312" y="412"/>
                  </a:cubicBezTo>
                  <a:cubicBezTo>
                    <a:pt x="312" y="412"/>
                    <a:pt x="312" y="412"/>
                    <a:pt x="312" y="412"/>
                  </a:cubicBezTo>
                  <a:cubicBezTo>
                    <a:pt x="310" y="412"/>
                    <a:pt x="310" y="412"/>
                    <a:pt x="310" y="412"/>
                  </a:cubicBezTo>
                  <a:cubicBezTo>
                    <a:pt x="310" y="412"/>
                    <a:pt x="310" y="412"/>
                    <a:pt x="310" y="412"/>
                  </a:cubicBezTo>
                  <a:cubicBezTo>
                    <a:pt x="311" y="415"/>
                    <a:pt x="311" y="415"/>
                    <a:pt x="311" y="415"/>
                  </a:cubicBezTo>
                  <a:cubicBezTo>
                    <a:pt x="311" y="415"/>
                    <a:pt x="311" y="415"/>
                    <a:pt x="311" y="415"/>
                  </a:cubicBezTo>
                  <a:close/>
                  <a:moveTo>
                    <a:pt x="320" y="416"/>
                  </a:moveTo>
                  <a:cubicBezTo>
                    <a:pt x="319" y="416"/>
                    <a:pt x="319" y="416"/>
                    <a:pt x="319" y="416"/>
                  </a:cubicBezTo>
                  <a:cubicBezTo>
                    <a:pt x="318" y="416"/>
                    <a:pt x="318" y="415"/>
                    <a:pt x="317" y="415"/>
                  </a:cubicBezTo>
                  <a:cubicBezTo>
                    <a:pt x="316" y="414"/>
                    <a:pt x="314" y="413"/>
                    <a:pt x="313" y="412"/>
                  </a:cubicBezTo>
                  <a:cubicBezTo>
                    <a:pt x="315" y="413"/>
                    <a:pt x="318" y="415"/>
                    <a:pt x="320" y="416"/>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7" name="Freeform 64"/>
            <p:cNvSpPr/>
            <p:nvPr/>
          </p:nvSpPr>
          <p:spPr bwMode="auto">
            <a:xfrm>
              <a:off x="19082517" y="9382633"/>
              <a:ext cx="266727" cy="113861"/>
            </a:xfrm>
            <a:custGeom>
              <a:avLst/>
              <a:gdLst>
                <a:gd name="T0" fmla="*/ 41 w 49"/>
                <a:gd name="T1" fmla="*/ 4 h 23"/>
                <a:gd name="T2" fmla="*/ 41 w 49"/>
                <a:gd name="T3" fmla="*/ 4 h 23"/>
                <a:gd name="T4" fmla="*/ 36 w 49"/>
                <a:gd name="T5" fmla="*/ 0 h 23"/>
                <a:gd name="T6" fmla="*/ 35 w 49"/>
                <a:gd name="T7" fmla="*/ 0 h 23"/>
                <a:gd name="T8" fmla="*/ 30 w 49"/>
                <a:gd name="T9" fmla="*/ 2 h 23"/>
                <a:gd name="T10" fmla="*/ 30 w 49"/>
                <a:gd name="T11" fmla="*/ 2 h 23"/>
                <a:gd name="T12" fmla="*/ 25 w 49"/>
                <a:gd name="T13" fmla="*/ 0 h 23"/>
                <a:gd name="T14" fmla="*/ 19 w 49"/>
                <a:gd name="T15" fmla="*/ 3 h 23"/>
                <a:gd name="T16" fmla="*/ 18 w 49"/>
                <a:gd name="T17" fmla="*/ 6 h 23"/>
                <a:gd name="T18" fmla="*/ 18 w 49"/>
                <a:gd name="T19" fmla="*/ 7 h 23"/>
                <a:gd name="T20" fmla="*/ 18 w 49"/>
                <a:gd name="T21" fmla="*/ 7 h 23"/>
                <a:gd name="T22" fmla="*/ 17 w 49"/>
                <a:gd name="T23" fmla="*/ 7 h 23"/>
                <a:gd name="T24" fmla="*/ 17 w 49"/>
                <a:gd name="T25" fmla="*/ 7 h 23"/>
                <a:gd name="T26" fmla="*/ 14 w 49"/>
                <a:gd name="T27" fmla="*/ 3 h 23"/>
                <a:gd name="T28" fmla="*/ 9 w 49"/>
                <a:gd name="T29" fmla="*/ 2 h 23"/>
                <a:gd name="T30" fmla="*/ 5 w 49"/>
                <a:gd name="T31" fmla="*/ 3 h 23"/>
                <a:gd name="T32" fmla="*/ 0 w 49"/>
                <a:gd name="T33" fmla="*/ 8 h 23"/>
                <a:gd name="T34" fmla="*/ 2 w 49"/>
                <a:gd name="T35" fmla="*/ 13 h 23"/>
                <a:gd name="T36" fmla="*/ 10 w 49"/>
                <a:gd name="T37" fmla="*/ 15 h 23"/>
                <a:gd name="T38" fmla="*/ 15 w 49"/>
                <a:gd name="T39" fmla="*/ 14 h 23"/>
                <a:gd name="T40" fmla="*/ 15 w 49"/>
                <a:gd name="T41" fmla="*/ 14 h 23"/>
                <a:gd name="T42" fmla="*/ 21 w 49"/>
                <a:gd name="T43" fmla="*/ 18 h 23"/>
                <a:gd name="T44" fmla="*/ 29 w 49"/>
                <a:gd name="T45" fmla="*/ 21 h 23"/>
                <a:gd name="T46" fmla="*/ 36 w 49"/>
                <a:gd name="T47" fmla="*/ 23 h 23"/>
                <a:gd name="T48" fmla="*/ 42 w 49"/>
                <a:gd name="T49" fmla="*/ 21 h 23"/>
                <a:gd name="T50" fmla="*/ 49 w 49"/>
                <a:gd name="T51" fmla="*/ 10 h 23"/>
                <a:gd name="T52" fmla="*/ 41 w 49"/>
                <a:gd name="T53"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 h="23">
                  <a:moveTo>
                    <a:pt x="41" y="4"/>
                  </a:moveTo>
                  <a:cubicBezTo>
                    <a:pt x="41" y="4"/>
                    <a:pt x="41" y="4"/>
                    <a:pt x="41" y="4"/>
                  </a:cubicBezTo>
                  <a:cubicBezTo>
                    <a:pt x="41" y="2"/>
                    <a:pt x="40" y="0"/>
                    <a:pt x="36" y="0"/>
                  </a:cubicBezTo>
                  <a:cubicBezTo>
                    <a:pt x="36" y="0"/>
                    <a:pt x="35" y="0"/>
                    <a:pt x="35" y="0"/>
                  </a:cubicBezTo>
                  <a:cubicBezTo>
                    <a:pt x="32" y="0"/>
                    <a:pt x="31" y="1"/>
                    <a:pt x="30" y="2"/>
                  </a:cubicBezTo>
                  <a:cubicBezTo>
                    <a:pt x="30" y="2"/>
                    <a:pt x="30" y="2"/>
                    <a:pt x="30" y="2"/>
                  </a:cubicBezTo>
                  <a:cubicBezTo>
                    <a:pt x="28" y="1"/>
                    <a:pt x="27" y="0"/>
                    <a:pt x="25" y="0"/>
                  </a:cubicBezTo>
                  <a:cubicBezTo>
                    <a:pt x="23" y="0"/>
                    <a:pt x="21" y="1"/>
                    <a:pt x="19" y="3"/>
                  </a:cubicBezTo>
                  <a:cubicBezTo>
                    <a:pt x="18" y="4"/>
                    <a:pt x="18" y="5"/>
                    <a:pt x="18" y="6"/>
                  </a:cubicBezTo>
                  <a:cubicBezTo>
                    <a:pt x="18" y="6"/>
                    <a:pt x="18" y="7"/>
                    <a:pt x="18" y="7"/>
                  </a:cubicBezTo>
                  <a:cubicBezTo>
                    <a:pt x="18" y="7"/>
                    <a:pt x="18" y="7"/>
                    <a:pt x="18" y="7"/>
                  </a:cubicBezTo>
                  <a:cubicBezTo>
                    <a:pt x="18" y="7"/>
                    <a:pt x="17" y="7"/>
                    <a:pt x="17" y="7"/>
                  </a:cubicBezTo>
                  <a:cubicBezTo>
                    <a:pt x="17" y="7"/>
                    <a:pt x="17" y="7"/>
                    <a:pt x="17" y="7"/>
                  </a:cubicBezTo>
                  <a:cubicBezTo>
                    <a:pt x="16" y="6"/>
                    <a:pt x="15" y="4"/>
                    <a:pt x="14" y="3"/>
                  </a:cubicBezTo>
                  <a:cubicBezTo>
                    <a:pt x="12" y="2"/>
                    <a:pt x="11" y="2"/>
                    <a:pt x="9" y="2"/>
                  </a:cubicBezTo>
                  <a:cubicBezTo>
                    <a:pt x="8" y="2"/>
                    <a:pt x="7" y="2"/>
                    <a:pt x="5" y="3"/>
                  </a:cubicBezTo>
                  <a:cubicBezTo>
                    <a:pt x="3" y="3"/>
                    <a:pt x="1" y="5"/>
                    <a:pt x="0" y="8"/>
                  </a:cubicBezTo>
                  <a:cubicBezTo>
                    <a:pt x="0" y="10"/>
                    <a:pt x="1" y="11"/>
                    <a:pt x="2" y="13"/>
                  </a:cubicBezTo>
                  <a:cubicBezTo>
                    <a:pt x="4" y="14"/>
                    <a:pt x="8" y="15"/>
                    <a:pt x="10" y="15"/>
                  </a:cubicBezTo>
                  <a:cubicBezTo>
                    <a:pt x="12" y="15"/>
                    <a:pt x="14" y="14"/>
                    <a:pt x="15" y="14"/>
                  </a:cubicBezTo>
                  <a:cubicBezTo>
                    <a:pt x="15" y="14"/>
                    <a:pt x="15" y="14"/>
                    <a:pt x="15" y="14"/>
                  </a:cubicBezTo>
                  <a:cubicBezTo>
                    <a:pt x="16" y="17"/>
                    <a:pt x="19" y="18"/>
                    <a:pt x="21" y="18"/>
                  </a:cubicBezTo>
                  <a:cubicBezTo>
                    <a:pt x="24" y="19"/>
                    <a:pt x="26" y="20"/>
                    <a:pt x="29" y="21"/>
                  </a:cubicBezTo>
                  <a:cubicBezTo>
                    <a:pt x="32" y="22"/>
                    <a:pt x="34" y="23"/>
                    <a:pt x="36" y="23"/>
                  </a:cubicBezTo>
                  <a:cubicBezTo>
                    <a:pt x="38" y="23"/>
                    <a:pt x="40" y="22"/>
                    <a:pt x="42" y="21"/>
                  </a:cubicBezTo>
                  <a:cubicBezTo>
                    <a:pt x="45" y="19"/>
                    <a:pt x="49" y="15"/>
                    <a:pt x="49" y="10"/>
                  </a:cubicBezTo>
                  <a:cubicBezTo>
                    <a:pt x="49" y="9"/>
                    <a:pt x="48" y="4"/>
                    <a:pt x="41" y="4"/>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8" name="Freeform 65"/>
            <p:cNvSpPr/>
            <p:nvPr/>
          </p:nvSpPr>
          <p:spPr bwMode="auto">
            <a:xfrm>
              <a:off x="21757998" y="8544543"/>
              <a:ext cx="387781" cy="158658"/>
            </a:xfrm>
            <a:custGeom>
              <a:avLst/>
              <a:gdLst>
                <a:gd name="T0" fmla="*/ 71 w 71"/>
                <a:gd name="T1" fmla="*/ 6 h 32"/>
                <a:gd name="T2" fmla="*/ 70 w 71"/>
                <a:gd name="T3" fmla="*/ 1 h 32"/>
                <a:gd name="T4" fmla="*/ 66 w 71"/>
                <a:gd name="T5" fmla="*/ 0 h 32"/>
                <a:gd name="T6" fmla="*/ 56 w 71"/>
                <a:gd name="T7" fmla="*/ 5 h 32"/>
                <a:gd name="T8" fmla="*/ 46 w 71"/>
                <a:gd name="T9" fmla="*/ 13 h 32"/>
                <a:gd name="T10" fmla="*/ 41 w 71"/>
                <a:gd name="T11" fmla="*/ 15 h 32"/>
                <a:gd name="T12" fmla="*/ 36 w 71"/>
                <a:gd name="T13" fmla="*/ 17 h 32"/>
                <a:gd name="T14" fmla="*/ 34 w 71"/>
                <a:gd name="T15" fmla="*/ 16 h 32"/>
                <a:gd name="T16" fmla="*/ 33 w 71"/>
                <a:gd name="T17" fmla="*/ 16 h 32"/>
                <a:gd name="T18" fmla="*/ 29 w 71"/>
                <a:gd name="T19" fmla="*/ 14 h 32"/>
                <a:gd name="T20" fmla="*/ 24 w 71"/>
                <a:gd name="T21" fmla="*/ 16 h 32"/>
                <a:gd name="T22" fmla="*/ 23 w 71"/>
                <a:gd name="T23" fmla="*/ 18 h 32"/>
                <a:gd name="T24" fmla="*/ 23 w 71"/>
                <a:gd name="T25" fmla="*/ 18 h 32"/>
                <a:gd name="T26" fmla="*/ 19 w 71"/>
                <a:gd name="T27" fmla="*/ 14 h 32"/>
                <a:gd name="T28" fmla="*/ 16 w 71"/>
                <a:gd name="T29" fmla="*/ 12 h 32"/>
                <a:gd name="T30" fmla="*/ 14 w 71"/>
                <a:gd name="T31" fmla="*/ 11 h 32"/>
                <a:gd name="T32" fmla="*/ 15 w 71"/>
                <a:gd name="T33" fmla="*/ 10 h 32"/>
                <a:gd name="T34" fmla="*/ 14 w 71"/>
                <a:gd name="T35" fmla="*/ 5 h 32"/>
                <a:gd name="T36" fmla="*/ 10 w 71"/>
                <a:gd name="T37" fmla="*/ 2 h 32"/>
                <a:gd name="T38" fmla="*/ 5 w 71"/>
                <a:gd name="T39" fmla="*/ 5 h 32"/>
                <a:gd name="T40" fmla="*/ 2 w 71"/>
                <a:gd name="T41" fmla="*/ 12 h 32"/>
                <a:gd name="T42" fmla="*/ 3 w 71"/>
                <a:gd name="T43" fmla="*/ 22 h 32"/>
                <a:gd name="T44" fmla="*/ 8 w 71"/>
                <a:gd name="T45" fmla="*/ 25 h 32"/>
                <a:gd name="T46" fmla="*/ 10 w 71"/>
                <a:gd name="T47" fmla="*/ 25 h 32"/>
                <a:gd name="T48" fmla="*/ 11 w 71"/>
                <a:gd name="T49" fmla="*/ 25 h 32"/>
                <a:gd name="T50" fmla="*/ 11 w 71"/>
                <a:gd name="T51" fmla="*/ 25 h 32"/>
                <a:gd name="T52" fmla="*/ 12 w 71"/>
                <a:gd name="T53" fmla="*/ 26 h 32"/>
                <a:gd name="T54" fmla="*/ 15 w 71"/>
                <a:gd name="T55" fmla="*/ 30 h 32"/>
                <a:gd name="T56" fmla="*/ 18 w 71"/>
                <a:gd name="T57" fmla="*/ 30 h 32"/>
                <a:gd name="T58" fmla="*/ 22 w 71"/>
                <a:gd name="T59" fmla="*/ 28 h 32"/>
                <a:gd name="T60" fmla="*/ 25 w 71"/>
                <a:gd name="T61" fmla="*/ 28 h 32"/>
                <a:gd name="T62" fmla="*/ 27 w 71"/>
                <a:gd name="T63" fmla="*/ 28 h 32"/>
                <a:gd name="T64" fmla="*/ 31 w 71"/>
                <a:gd name="T65" fmla="*/ 29 h 32"/>
                <a:gd name="T66" fmla="*/ 33 w 71"/>
                <a:gd name="T67" fmla="*/ 28 h 32"/>
                <a:gd name="T68" fmla="*/ 34 w 71"/>
                <a:gd name="T69" fmla="*/ 28 h 32"/>
                <a:gd name="T70" fmla="*/ 37 w 71"/>
                <a:gd name="T71" fmla="*/ 28 h 32"/>
                <a:gd name="T72" fmla="*/ 38 w 71"/>
                <a:gd name="T73" fmla="*/ 28 h 32"/>
                <a:gd name="T74" fmla="*/ 40 w 71"/>
                <a:gd name="T75" fmla="*/ 28 h 32"/>
                <a:gd name="T76" fmla="*/ 44 w 71"/>
                <a:gd name="T77" fmla="*/ 28 h 32"/>
                <a:gd name="T78" fmla="*/ 47 w 71"/>
                <a:gd name="T79" fmla="*/ 27 h 32"/>
                <a:gd name="T80" fmla="*/ 51 w 71"/>
                <a:gd name="T81" fmla="*/ 29 h 32"/>
                <a:gd name="T82" fmla="*/ 58 w 71"/>
                <a:gd name="T83" fmla="*/ 32 h 32"/>
                <a:gd name="T84" fmla="*/ 63 w 71"/>
                <a:gd name="T85" fmla="*/ 27 h 32"/>
                <a:gd name="T86" fmla="*/ 66 w 71"/>
                <a:gd name="T87" fmla="*/ 25 h 32"/>
                <a:gd name="T88" fmla="*/ 66 w 71"/>
                <a:gd name="T89" fmla="*/ 19 h 32"/>
                <a:gd name="T90" fmla="*/ 63 w 71"/>
                <a:gd name="T91" fmla="*/ 16 h 32"/>
                <a:gd name="T92" fmla="*/ 71 w 71"/>
                <a:gd name="T9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2">
                  <a:moveTo>
                    <a:pt x="71" y="6"/>
                  </a:moveTo>
                  <a:cubicBezTo>
                    <a:pt x="71" y="4"/>
                    <a:pt x="71" y="2"/>
                    <a:pt x="70" y="1"/>
                  </a:cubicBezTo>
                  <a:cubicBezTo>
                    <a:pt x="69" y="0"/>
                    <a:pt x="68" y="0"/>
                    <a:pt x="66" y="0"/>
                  </a:cubicBezTo>
                  <a:cubicBezTo>
                    <a:pt x="62" y="0"/>
                    <a:pt x="56" y="5"/>
                    <a:pt x="56" y="5"/>
                  </a:cubicBezTo>
                  <a:cubicBezTo>
                    <a:pt x="53" y="8"/>
                    <a:pt x="50" y="11"/>
                    <a:pt x="46" y="13"/>
                  </a:cubicBezTo>
                  <a:cubicBezTo>
                    <a:pt x="44" y="13"/>
                    <a:pt x="42" y="14"/>
                    <a:pt x="41" y="15"/>
                  </a:cubicBezTo>
                  <a:cubicBezTo>
                    <a:pt x="39" y="16"/>
                    <a:pt x="37" y="17"/>
                    <a:pt x="36" y="17"/>
                  </a:cubicBezTo>
                  <a:cubicBezTo>
                    <a:pt x="35" y="17"/>
                    <a:pt x="35" y="17"/>
                    <a:pt x="34" y="16"/>
                  </a:cubicBezTo>
                  <a:cubicBezTo>
                    <a:pt x="34" y="16"/>
                    <a:pt x="33" y="16"/>
                    <a:pt x="33" y="16"/>
                  </a:cubicBezTo>
                  <a:cubicBezTo>
                    <a:pt x="32" y="15"/>
                    <a:pt x="30" y="14"/>
                    <a:pt x="29" y="14"/>
                  </a:cubicBezTo>
                  <a:cubicBezTo>
                    <a:pt x="27" y="14"/>
                    <a:pt x="26" y="15"/>
                    <a:pt x="24" y="16"/>
                  </a:cubicBezTo>
                  <a:cubicBezTo>
                    <a:pt x="24" y="17"/>
                    <a:pt x="23" y="17"/>
                    <a:pt x="23" y="18"/>
                  </a:cubicBezTo>
                  <a:cubicBezTo>
                    <a:pt x="23" y="18"/>
                    <a:pt x="23" y="18"/>
                    <a:pt x="23" y="18"/>
                  </a:cubicBezTo>
                  <a:cubicBezTo>
                    <a:pt x="22" y="16"/>
                    <a:pt x="21" y="15"/>
                    <a:pt x="19" y="14"/>
                  </a:cubicBezTo>
                  <a:cubicBezTo>
                    <a:pt x="18" y="13"/>
                    <a:pt x="17" y="13"/>
                    <a:pt x="16" y="12"/>
                  </a:cubicBezTo>
                  <a:cubicBezTo>
                    <a:pt x="16" y="12"/>
                    <a:pt x="15" y="11"/>
                    <a:pt x="14" y="11"/>
                  </a:cubicBezTo>
                  <a:cubicBezTo>
                    <a:pt x="14" y="11"/>
                    <a:pt x="14" y="10"/>
                    <a:pt x="15" y="10"/>
                  </a:cubicBezTo>
                  <a:cubicBezTo>
                    <a:pt x="15" y="9"/>
                    <a:pt x="15" y="7"/>
                    <a:pt x="14" y="5"/>
                  </a:cubicBezTo>
                  <a:cubicBezTo>
                    <a:pt x="14" y="3"/>
                    <a:pt x="12" y="2"/>
                    <a:pt x="10" y="2"/>
                  </a:cubicBezTo>
                  <a:cubicBezTo>
                    <a:pt x="8" y="2"/>
                    <a:pt x="7" y="3"/>
                    <a:pt x="5" y="5"/>
                  </a:cubicBezTo>
                  <a:cubicBezTo>
                    <a:pt x="4" y="7"/>
                    <a:pt x="3" y="9"/>
                    <a:pt x="2" y="12"/>
                  </a:cubicBezTo>
                  <a:cubicBezTo>
                    <a:pt x="2" y="13"/>
                    <a:pt x="0" y="18"/>
                    <a:pt x="3" y="22"/>
                  </a:cubicBezTo>
                  <a:cubicBezTo>
                    <a:pt x="4" y="24"/>
                    <a:pt x="6" y="25"/>
                    <a:pt x="8" y="25"/>
                  </a:cubicBezTo>
                  <a:cubicBezTo>
                    <a:pt x="8" y="25"/>
                    <a:pt x="9" y="25"/>
                    <a:pt x="10" y="25"/>
                  </a:cubicBezTo>
                  <a:cubicBezTo>
                    <a:pt x="10" y="25"/>
                    <a:pt x="10" y="25"/>
                    <a:pt x="11" y="25"/>
                  </a:cubicBezTo>
                  <a:cubicBezTo>
                    <a:pt x="11" y="25"/>
                    <a:pt x="11" y="25"/>
                    <a:pt x="11" y="25"/>
                  </a:cubicBezTo>
                  <a:cubicBezTo>
                    <a:pt x="11" y="25"/>
                    <a:pt x="12" y="25"/>
                    <a:pt x="12" y="26"/>
                  </a:cubicBezTo>
                  <a:cubicBezTo>
                    <a:pt x="12" y="27"/>
                    <a:pt x="13" y="29"/>
                    <a:pt x="15" y="30"/>
                  </a:cubicBezTo>
                  <a:cubicBezTo>
                    <a:pt x="16" y="30"/>
                    <a:pt x="17" y="30"/>
                    <a:pt x="18" y="30"/>
                  </a:cubicBezTo>
                  <a:cubicBezTo>
                    <a:pt x="19" y="30"/>
                    <a:pt x="21" y="29"/>
                    <a:pt x="22" y="28"/>
                  </a:cubicBezTo>
                  <a:cubicBezTo>
                    <a:pt x="23" y="28"/>
                    <a:pt x="24" y="28"/>
                    <a:pt x="25" y="28"/>
                  </a:cubicBezTo>
                  <a:cubicBezTo>
                    <a:pt x="25" y="28"/>
                    <a:pt x="26" y="28"/>
                    <a:pt x="27" y="28"/>
                  </a:cubicBezTo>
                  <a:cubicBezTo>
                    <a:pt x="28" y="28"/>
                    <a:pt x="29" y="29"/>
                    <a:pt x="31" y="29"/>
                  </a:cubicBezTo>
                  <a:cubicBezTo>
                    <a:pt x="32" y="29"/>
                    <a:pt x="32" y="29"/>
                    <a:pt x="33" y="28"/>
                  </a:cubicBezTo>
                  <a:cubicBezTo>
                    <a:pt x="34" y="28"/>
                    <a:pt x="34" y="28"/>
                    <a:pt x="34" y="28"/>
                  </a:cubicBezTo>
                  <a:cubicBezTo>
                    <a:pt x="35" y="28"/>
                    <a:pt x="36" y="28"/>
                    <a:pt x="37" y="28"/>
                  </a:cubicBezTo>
                  <a:cubicBezTo>
                    <a:pt x="37" y="28"/>
                    <a:pt x="38" y="28"/>
                    <a:pt x="38" y="28"/>
                  </a:cubicBezTo>
                  <a:cubicBezTo>
                    <a:pt x="39" y="28"/>
                    <a:pt x="40" y="28"/>
                    <a:pt x="40" y="28"/>
                  </a:cubicBezTo>
                  <a:cubicBezTo>
                    <a:pt x="42" y="28"/>
                    <a:pt x="43" y="28"/>
                    <a:pt x="44" y="28"/>
                  </a:cubicBezTo>
                  <a:cubicBezTo>
                    <a:pt x="45" y="28"/>
                    <a:pt x="46" y="27"/>
                    <a:pt x="47" y="27"/>
                  </a:cubicBezTo>
                  <a:cubicBezTo>
                    <a:pt x="48" y="27"/>
                    <a:pt x="50" y="28"/>
                    <a:pt x="51" y="29"/>
                  </a:cubicBezTo>
                  <a:cubicBezTo>
                    <a:pt x="53" y="30"/>
                    <a:pt x="56" y="32"/>
                    <a:pt x="58" y="32"/>
                  </a:cubicBezTo>
                  <a:cubicBezTo>
                    <a:pt x="59" y="32"/>
                    <a:pt x="62" y="31"/>
                    <a:pt x="63" y="27"/>
                  </a:cubicBezTo>
                  <a:cubicBezTo>
                    <a:pt x="64" y="27"/>
                    <a:pt x="65" y="26"/>
                    <a:pt x="66" y="25"/>
                  </a:cubicBezTo>
                  <a:cubicBezTo>
                    <a:pt x="67" y="23"/>
                    <a:pt x="67" y="21"/>
                    <a:pt x="66" y="19"/>
                  </a:cubicBezTo>
                  <a:cubicBezTo>
                    <a:pt x="65" y="18"/>
                    <a:pt x="64" y="17"/>
                    <a:pt x="63" y="16"/>
                  </a:cubicBezTo>
                  <a:cubicBezTo>
                    <a:pt x="67" y="13"/>
                    <a:pt x="71" y="9"/>
                    <a:pt x="71" y="6"/>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29" name="Freeform 66"/>
            <p:cNvSpPr/>
            <p:nvPr/>
          </p:nvSpPr>
          <p:spPr bwMode="auto">
            <a:xfrm>
              <a:off x="17338530" y="7338739"/>
              <a:ext cx="3106348" cy="288198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solidFill>
              <a:schemeClr val="accent5"/>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0" name="Freeform 67"/>
            <p:cNvSpPr/>
            <p:nvPr/>
          </p:nvSpPr>
          <p:spPr bwMode="auto">
            <a:xfrm>
              <a:off x="19203570" y="6084404"/>
              <a:ext cx="3061210" cy="3318761"/>
            </a:xfrm>
            <a:custGeom>
              <a:avLst/>
              <a:gdLst>
                <a:gd name="T0" fmla="*/ 399 w 562"/>
                <a:gd name="T1" fmla="*/ 295 h 669"/>
                <a:gd name="T2" fmla="*/ 394 w 562"/>
                <a:gd name="T3" fmla="*/ 338 h 669"/>
                <a:gd name="T4" fmla="*/ 350 w 562"/>
                <a:gd name="T5" fmla="*/ 333 h 669"/>
                <a:gd name="T6" fmla="*/ 329 w 562"/>
                <a:gd name="T7" fmla="*/ 314 h 669"/>
                <a:gd name="T8" fmla="*/ 298 w 562"/>
                <a:gd name="T9" fmla="*/ 289 h 669"/>
                <a:gd name="T10" fmla="*/ 293 w 562"/>
                <a:gd name="T11" fmla="*/ 248 h 669"/>
                <a:gd name="T12" fmla="*/ 298 w 562"/>
                <a:gd name="T13" fmla="*/ 228 h 669"/>
                <a:gd name="T14" fmla="*/ 367 w 562"/>
                <a:gd name="T15" fmla="*/ 209 h 669"/>
                <a:gd name="T16" fmla="*/ 329 w 562"/>
                <a:gd name="T17" fmla="*/ 167 h 669"/>
                <a:gd name="T18" fmla="*/ 295 w 562"/>
                <a:gd name="T19" fmla="*/ 75 h 669"/>
                <a:gd name="T20" fmla="*/ 276 w 562"/>
                <a:gd name="T21" fmla="*/ 60 h 669"/>
                <a:gd name="T22" fmla="*/ 257 w 562"/>
                <a:gd name="T23" fmla="*/ 33 h 669"/>
                <a:gd name="T24" fmla="*/ 259 w 562"/>
                <a:gd name="T25" fmla="*/ 65 h 669"/>
                <a:gd name="T26" fmla="*/ 257 w 562"/>
                <a:gd name="T27" fmla="*/ 90 h 669"/>
                <a:gd name="T28" fmla="*/ 247 w 562"/>
                <a:gd name="T29" fmla="*/ 109 h 669"/>
                <a:gd name="T30" fmla="*/ 227 w 562"/>
                <a:gd name="T31" fmla="*/ 113 h 669"/>
                <a:gd name="T32" fmla="*/ 200 w 562"/>
                <a:gd name="T33" fmla="*/ 106 h 669"/>
                <a:gd name="T34" fmla="*/ 186 w 562"/>
                <a:gd name="T35" fmla="*/ 87 h 669"/>
                <a:gd name="T36" fmla="*/ 173 w 562"/>
                <a:gd name="T37" fmla="*/ 53 h 669"/>
                <a:gd name="T38" fmla="*/ 154 w 562"/>
                <a:gd name="T39" fmla="*/ 32 h 669"/>
                <a:gd name="T40" fmla="*/ 135 w 562"/>
                <a:gd name="T41" fmla="*/ 35 h 669"/>
                <a:gd name="T42" fmla="*/ 108 w 562"/>
                <a:gd name="T43" fmla="*/ 14 h 669"/>
                <a:gd name="T44" fmla="*/ 76 w 562"/>
                <a:gd name="T45" fmla="*/ 1 h 669"/>
                <a:gd name="T46" fmla="*/ 58 w 562"/>
                <a:gd name="T47" fmla="*/ 15 h 669"/>
                <a:gd name="T48" fmla="*/ 39 w 562"/>
                <a:gd name="T49" fmla="*/ 13 h 669"/>
                <a:gd name="T50" fmla="*/ 11 w 562"/>
                <a:gd name="T51" fmla="*/ 49 h 669"/>
                <a:gd name="T52" fmla="*/ 12 w 562"/>
                <a:gd name="T53" fmla="*/ 79 h 669"/>
                <a:gd name="T54" fmla="*/ 26 w 562"/>
                <a:gd name="T55" fmla="*/ 102 h 669"/>
                <a:gd name="T56" fmla="*/ 30 w 562"/>
                <a:gd name="T57" fmla="*/ 119 h 669"/>
                <a:gd name="T58" fmla="*/ 48 w 562"/>
                <a:gd name="T59" fmla="*/ 184 h 669"/>
                <a:gd name="T60" fmla="*/ 73 w 562"/>
                <a:gd name="T61" fmla="*/ 231 h 669"/>
                <a:gd name="T62" fmla="*/ 86 w 562"/>
                <a:gd name="T63" fmla="*/ 250 h 669"/>
                <a:gd name="T64" fmla="*/ 61 w 562"/>
                <a:gd name="T65" fmla="*/ 283 h 669"/>
                <a:gd name="T66" fmla="*/ 25 w 562"/>
                <a:gd name="T67" fmla="*/ 329 h 669"/>
                <a:gd name="T68" fmla="*/ 40 w 562"/>
                <a:gd name="T69" fmla="*/ 347 h 669"/>
                <a:gd name="T70" fmla="*/ 59 w 562"/>
                <a:gd name="T71" fmla="*/ 403 h 669"/>
                <a:gd name="T72" fmla="*/ 46 w 562"/>
                <a:gd name="T73" fmla="*/ 432 h 669"/>
                <a:gd name="T74" fmla="*/ 99 w 562"/>
                <a:gd name="T75" fmla="*/ 639 h 669"/>
                <a:gd name="T76" fmla="*/ 183 w 562"/>
                <a:gd name="T77" fmla="*/ 658 h 669"/>
                <a:gd name="T78" fmla="*/ 226 w 562"/>
                <a:gd name="T79" fmla="*/ 661 h 669"/>
                <a:gd name="T80" fmla="*/ 286 w 562"/>
                <a:gd name="T81" fmla="*/ 655 h 669"/>
                <a:gd name="T82" fmla="*/ 330 w 562"/>
                <a:gd name="T83" fmla="*/ 613 h 669"/>
                <a:gd name="T84" fmla="*/ 339 w 562"/>
                <a:gd name="T85" fmla="*/ 546 h 669"/>
                <a:gd name="T86" fmla="*/ 359 w 562"/>
                <a:gd name="T87" fmla="*/ 509 h 669"/>
                <a:gd name="T88" fmla="*/ 414 w 562"/>
                <a:gd name="T89" fmla="*/ 484 h 669"/>
                <a:gd name="T90" fmla="*/ 442 w 562"/>
                <a:gd name="T91" fmla="*/ 468 h 669"/>
                <a:gd name="T92" fmla="*/ 446 w 562"/>
                <a:gd name="T93" fmla="*/ 436 h 669"/>
                <a:gd name="T94" fmla="*/ 309 w 562"/>
                <a:gd name="T95" fmla="*/ 562 h 669"/>
                <a:gd name="T96" fmla="*/ 308 w 562"/>
                <a:gd name="T97" fmla="*/ 554 h 669"/>
                <a:gd name="T98" fmla="*/ 318 w 562"/>
                <a:gd name="T99" fmla="*/ 532 h 669"/>
                <a:gd name="T100" fmla="*/ 350 w 562"/>
                <a:gd name="T101" fmla="*/ 457 h 669"/>
                <a:gd name="T102" fmla="*/ 372 w 562"/>
                <a:gd name="T103" fmla="*/ 411 h 669"/>
                <a:gd name="T104" fmla="*/ 412 w 562"/>
                <a:gd name="T105" fmla="*/ 390 h 669"/>
                <a:gd name="T106" fmla="*/ 435 w 562"/>
                <a:gd name="T107" fmla="*/ 383 h 669"/>
                <a:gd name="T108" fmla="*/ 459 w 562"/>
                <a:gd name="T109" fmla="*/ 373 h 669"/>
                <a:gd name="T110" fmla="*/ 477 w 562"/>
                <a:gd name="T111" fmla="*/ 365 h 669"/>
                <a:gd name="T112" fmla="*/ 507 w 562"/>
                <a:gd name="T113" fmla="*/ 351 h 669"/>
                <a:gd name="T114" fmla="*/ 532 w 562"/>
                <a:gd name="T115" fmla="*/ 311 h 669"/>
                <a:gd name="T116" fmla="*/ 547 w 562"/>
                <a:gd name="T117" fmla="*/ 281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2" h="669">
                  <a:moveTo>
                    <a:pt x="551" y="246"/>
                  </a:moveTo>
                  <a:cubicBezTo>
                    <a:pt x="549" y="248"/>
                    <a:pt x="549" y="248"/>
                    <a:pt x="549" y="248"/>
                  </a:cubicBezTo>
                  <a:cubicBezTo>
                    <a:pt x="538" y="253"/>
                    <a:pt x="526" y="259"/>
                    <a:pt x="515" y="265"/>
                  </a:cubicBezTo>
                  <a:cubicBezTo>
                    <a:pt x="513" y="266"/>
                    <a:pt x="513" y="266"/>
                    <a:pt x="513" y="266"/>
                  </a:cubicBezTo>
                  <a:cubicBezTo>
                    <a:pt x="488" y="279"/>
                    <a:pt x="461" y="292"/>
                    <a:pt x="435" y="306"/>
                  </a:cubicBezTo>
                  <a:cubicBezTo>
                    <a:pt x="430" y="308"/>
                    <a:pt x="425" y="310"/>
                    <a:pt x="421" y="313"/>
                  </a:cubicBezTo>
                  <a:cubicBezTo>
                    <a:pt x="418" y="314"/>
                    <a:pt x="416" y="314"/>
                    <a:pt x="414" y="314"/>
                  </a:cubicBezTo>
                  <a:cubicBezTo>
                    <a:pt x="409" y="314"/>
                    <a:pt x="406" y="312"/>
                    <a:pt x="401" y="308"/>
                  </a:cubicBezTo>
                  <a:cubicBezTo>
                    <a:pt x="397" y="303"/>
                    <a:pt x="398" y="299"/>
                    <a:pt x="399" y="295"/>
                  </a:cubicBezTo>
                  <a:cubicBezTo>
                    <a:pt x="399" y="291"/>
                    <a:pt x="400" y="288"/>
                    <a:pt x="397" y="284"/>
                  </a:cubicBezTo>
                  <a:cubicBezTo>
                    <a:pt x="395" y="281"/>
                    <a:pt x="393" y="280"/>
                    <a:pt x="391" y="280"/>
                  </a:cubicBezTo>
                  <a:cubicBezTo>
                    <a:pt x="390" y="280"/>
                    <a:pt x="390" y="280"/>
                    <a:pt x="389" y="280"/>
                  </a:cubicBezTo>
                  <a:cubicBezTo>
                    <a:pt x="386" y="281"/>
                    <a:pt x="383" y="287"/>
                    <a:pt x="383" y="292"/>
                  </a:cubicBezTo>
                  <a:cubicBezTo>
                    <a:pt x="383" y="297"/>
                    <a:pt x="386" y="300"/>
                    <a:pt x="389" y="303"/>
                  </a:cubicBezTo>
                  <a:cubicBezTo>
                    <a:pt x="391" y="306"/>
                    <a:pt x="392" y="308"/>
                    <a:pt x="394" y="311"/>
                  </a:cubicBezTo>
                  <a:cubicBezTo>
                    <a:pt x="396" y="317"/>
                    <a:pt x="396" y="325"/>
                    <a:pt x="395" y="333"/>
                  </a:cubicBezTo>
                  <a:cubicBezTo>
                    <a:pt x="395" y="334"/>
                    <a:pt x="395" y="336"/>
                    <a:pt x="395" y="337"/>
                  </a:cubicBezTo>
                  <a:cubicBezTo>
                    <a:pt x="395" y="338"/>
                    <a:pt x="395" y="338"/>
                    <a:pt x="394" y="338"/>
                  </a:cubicBezTo>
                  <a:cubicBezTo>
                    <a:pt x="394" y="338"/>
                    <a:pt x="394" y="338"/>
                    <a:pt x="394" y="338"/>
                  </a:cubicBezTo>
                  <a:cubicBezTo>
                    <a:pt x="392" y="338"/>
                    <a:pt x="387" y="335"/>
                    <a:pt x="379" y="329"/>
                  </a:cubicBezTo>
                  <a:cubicBezTo>
                    <a:pt x="378" y="328"/>
                    <a:pt x="378" y="328"/>
                    <a:pt x="378" y="328"/>
                  </a:cubicBezTo>
                  <a:cubicBezTo>
                    <a:pt x="376" y="327"/>
                    <a:pt x="375" y="326"/>
                    <a:pt x="373" y="326"/>
                  </a:cubicBezTo>
                  <a:cubicBezTo>
                    <a:pt x="371" y="326"/>
                    <a:pt x="369" y="327"/>
                    <a:pt x="367" y="329"/>
                  </a:cubicBezTo>
                  <a:cubicBezTo>
                    <a:pt x="365" y="330"/>
                    <a:pt x="365" y="330"/>
                    <a:pt x="365" y="330"/>
                  </a:cubicBezTo>
                  <a:cubicBezTo>
                    <a:pt x="360" y="333"/>
                    <a:pt x="358" y="333"/>
                    <a:pt x="355" y="333"/>
                  </a:cubicBezTo>
                  <a:cubicBezTo>
                    <a:pt x="354" y="333"/>
                    <a:pt x="353" y="333"/>
                    <a:pt x="352" y="333"/>
                  </a:cubicBezTo>
                  <a:cubicBezTo>
                    <a:pt x="350" y="333"/>
                    <a:pt x="350" y="333"/>
                    <a:pt x="350" y="333"/>
                  </a:cubicBezTo>
                  <a:cubicBezTo>
                    <a:pt x="344" y="333"/>
                    <a:pt x="344" y="333"/>
                    <a:pt x="341" y="328"/>
                  </a:cubicBezTo>
                  <a:cubicBezTo>
                    <a:pt x="341" y="327"/>
                    <a:pt x="341" y="327"/>
                    <a:pt x="341" y="327"/>
                  </a:cubicBezTo>
                  <a:cubicBezTo>
                    <a:pt x="340" y="325"/>
                    <a:pt x="339" y="323"/>
                    <a:pt x="339" y="320"/>
                  </a:cubicBezTo>
                  <a:cubicBezTo>
                    <a:pt x="338" y="315"/>
                    <a:pt x="337" y="313"/>
                    <a:pt x="336" y="311"/>
                  </a:cubicBezTo>
                  <a:cubicBezTo>
                    <a:pt x="335" y="311"/>
                    <a:pt x="335" y="310"/>
                    <a:pt x="335" y="310"/>
                  </a:cubicBezTo>
                  <a:cubicBezTo>
                    <a:pt x="332" y="308"/>
                    <a:pt x="332" y="308"/>
                    <a:pt x="332" y="308"/>
                  </a:cubicBezTo>
                  <a:cubicBezTo>
                    <a:pt x="330" y="312"/>
                    <a:pt x="330" y="312"/>
                    <a:pt x="330" y="312"/>
                  </a:cubicBezTo>
                  <a:cubicBezTo>
                    <a:pt x="330" y="312"/>
                    <a:pt x="330" y="313"/>
                    <a:pt x="330" y="313"/>
                  </a:cubicBezTo>
                  <a:cubicBezTo>
                    <a:pt x="329" y="314"/>
                    <a:pt x="329" y="314"/>
                    <a:pt x="329" y="314"/>
                  </a:cubicBezTo>
                  <a:cubicBezTo>
                    <a:pt x="329" y="316"/>
                    <a:pt x="328" y="318"/>
                    <a:pt x="327" y="318"/>
                  </a:cubicBezTo>
                  <a:cubicBezTo>
                    <a:pt x="327" y="318"/>
                    <a:pt x="326" y="318"/>
                    <a:pt x="326" y="318"/>
                  </a:cubicBezTo>
                  <a:cubicBezTo>
                    <a:pt x="325" y="318"/>
                    <a:pt x="325" y="318"/>
                    <a:pt x="324" y="318"/>
                  </a:cubicBezTo>
                  <a:cubicBezTo>
                    <a:pt x="321" y="316"/>
                    <a:pt x="320" y="310"/>
                    <a:pt x="319" y="307"/>
                  </a:cubicBezTo>
                  <a:cubicBezTo>
                    <a:pt x="319" y="307"/>
                    <a:pt x="319" y="307"/>
                    <a:pt x="319" y="307"/>
                  </a:cubicBezTo>
                  <a:cubicBezTo>
                    <a:pt x="319" y="305"/>
                    <a:pt x="318" y="304"/>
                    <a:pt x="318" y="303"/>
                  </a:cubicBezTo>
                  <a:cubicBezTo>
                    <a:pt x="317" y="299"/>
                    <a:pt x="317" y="296"/>
                    <a:pt x="313" y="294"/>
                  </a:cubicBezTo>
                  <a:cubicBezTo>
                    <a:pt x="311" y="293"/>
                    <a:pt x="309" y="293"/>
                    <a:pt x="307" y="292"/>
                  </a:cubicBezTo>
                  <a:cubicBezTo>
                    <a:pt x="304" y="292"/>
                    <a:pt x="301" y="292"/>
                    <a:pt x="298" y="289"/>
                  </a:cubicBezTo>
                  <a:cubicBezTo>
                    <a:pt x="297" y="288"/>
                    <a:pt x="297" y="286"/>
                    <a:pt x="297" y="285"/>
                  </a:cubicBezTo>
                  <a:cubicBezTo>
                    <a:pt x="297" y="283"/>
                    <a:pt x="297" y="282"/>
                    <a:pt x="296" y="281"/>
                  </a:cubicBezTo>
                  <a:cubicBezTo>
                    <a:pt x="295" y="279"/>
                    <a:pt x="294" y="279"/>
                    <a:pt x="292" y="278"/>
                  </a:cubicBezTo>
                  <a:cubicBezTo>
                    <a:pt x="291" y="278"/>
                    <a:pt x="289" y="277"/>
                    <a:pt x="288" y="276"/>
                  </a:cubicBezTo>
                  <a:cubicBezTo>
                    <a:pt x="287" y="274"/>
                    <a:pt x="285" y="266"/>
                    <a:pt x="284" y="258"/>
                  </a:cubicBezTo>
                  <a:cubicBezTo>
                    <a:pt x="284" y="258"/>
                    <a:pt x="284" y="258"/>
                    <a:pt x="284" y="258"/>
                  </a:cubicBezTo>
                  <a:cubicBezTo>
                    <a:pt x="286" y="255"/>
                    <a:pt x="288" y="253"/>
                    <a:pt x="292" y="252"/>
                  </a:cubicBezTo>
                  <a:cubicBezTo>
                    <a:pt x="294" y="251"/>
                    <a:pt x="294" y="251"/>
                    <a:pt x="294" y="251"/>
                  </a:cubicBezTo>
                  <a:cubicBezTo>
                    <a:pt x="293" y="248"/>
                    <a:pt x="293" y="248"/>
                    <a:pt x="293" y="248"/>
                  </a:cubicBezTo>
                  <a:cubicBezTo>
                    <a:pt x="293" y="247"/>
                    <a:pt x="292" y="246"/>
                    <a:pt x="290" y="244"/>
                  </a:cubicBezTo>
                  <a:cubicBezTo>
                    <a:pt x="287" y="242"/>
                    <a:pt x="285" y="240"/>
                    <a:pt x="286" y="237"/>
                  </a:cubicBezTo>
                  <a:cubicBezTo>
                    <a:pt x="286" y="237"/>
                    <a:pt x="287" y="237"/>
                    <a:pt x="287" y="237"/>
                  </a:cubicBezTo>
                  <a:cubicBezTo>
                    <a:pt x="289" y="237"/>
                    <a:pt x="290" y="238"/>
                    <a:pt x="292" y="239"/>
                  </a:cubicBezTo>
                  <a:cubicBezTo>
                    <a:pt x="294" y="240"/>
                    <a:pt x="295" y="240"/>
                    <a:pt x="296" y="240"/>
                  </a:cubicBezTo>
                  <a:cubicBezTo>
                    <a:pt x="297" y="240"/>
                    <a:pt x="297" y="240"/>
                    <a:pt x="297" y="240"/>
                  </a:cubicBezTo>
                  <a:cubicBezTo>
                    <a:pt x="299" y="240"/>
                    <a:pt x="299" y="240"/>
                    <a:pt x="299" y="240"/>
                  </a:cubicBezTo>
                  <a:cubicBezTo>
                    <a:pt x="299" y="238"/>
                    <a:pt x="299" y="238"/>
                    <a:pt x="299" y="238"/>
                  </a:cubicBezTo>
                  <a:cubicBezTo>
                    <a:pt x="300" y="236"/>
                    <a:pt x="299" y="233"/>
                    <a:pt x="298" y="228"/>
                  </a:cubicBezTo>
                  <a:cubicBezTo>
                    <a:pt x="298" y="227"/>
                    <a:pt x="298" y="226"/>
                    <a:pt x="298" y="225"/>
                  </a:cubicBezTo>
                  <a:cubicBezTo>
                    <a:pt x="301" y="226"/>
                    <a:pt x="304" y="227"/>
                    <a:pt x="307" y="228"/>
                  </a:cubicBezTo>
                  <a:cubicBezTo>
                    <a:pt x="312" y="230"/>
                    <a:pt x="316" y="233"/>
                    <a:pt x="322" y="233"/>
                  </a:cubicBezTo>
                  <a:cubicBezTo>
                    <a:pt x="328" y="233"/>
                    <a:pt x="333" y="230"/>
                    <a:pt x="338" y="228"/>
                  </a:cubicBezTo>
                  <a:cubicBezTo>
                    <a:pt x="342" y="227"/>
                    <a:pt x="345" y="225"/>
                    <a:pt x="348" y="225"/>
                  </a:cubicBezTo>
                  <a:cubicBezTo>
                    <a:pt x="350" y="224"/>
                    <a:pt x="352" y="224"/>
                    <a:pt x="354" y="224"/>
                  </a:cubicBezTo>
                  <a:cubicBezTo>
                    <a:pt x="358" y="224"/>
                    <a:pt x="358" y="224"/>
                    <a:pt x="358" y="224"/>
                  </a:cubicBezTo>
                  <a:cubicBezTo>
                    <a:pt x="363" y="224"/>
                    <a:pt x="369" y="224"/>
                    <a:pt x="370" y="216"/>
                  </a:cubicBezTo>
                  <a:cubicBezTo>
                    <a:pt x="370" y="213"/>
                    <a:pt x="368" y="211"/>
                    <a:pt x="367" y="209"/>
                  </a:cubicBezTo>
                  <a:cubicBezTo>
                    <a:pt x="366" y="208"/>
                    <a:pt x="365" y="207"/>
                    <a:pt x="364" y="205"/>
                  </a:cubicBezTo>
                  <a:cubicBezTo>
                    <a:pt x="363" y="202"/>
                    <a:pt x="363" y="200"/>
                    <a:pt x="364" y="198"/>
                  </a:cubicBezTo>
                  <a:cubicBezTo>
                    <a:pt x="364" y="196"/>
                    <a:pt x="364" y="195"/>
                    <a:pt x="364" y="193"/>
                  </a:cubicBezTo>
                  <a:cubicBezTo>
                    <a:pt x="364" y="187"/>
                    <a:pt x="360" y="186"/>
                    <a:pt x="356" y="184"/>
                  </a:cubicBezTo>
                  <a:cubicBezTo>
                    <a:pt x="354" y="183"/>
                    <a:pt x="352" y="182"/>
                    <a:pt x="350" y="181"/>
                  </a:cubicBezTo>
                  <a:cubicBezTo>
                    <a:pt x="349" y="179"/>
                    <a:pt x="348" y="178"/>
                    <a:pt x="347" y="177"/>
                  </a:cubicBezTo>
                  <a:cubicBezTo>
                    <a:pt x="346" y="175"/>
                    <a:pt x="345" y="174"/>
                    <a:pt x="343" y="173"/>
                  </a:cubicBezTo>
                  <a:cubicBezTo>
                    <a:pt x="341" y="172"/>
                    <a:pt x="339" y="172"/>
                    <a:pt x="338" y="172"/>
                  </a:cubicBezTo>
                  <a:cubicBezTo>
                    <a:pt x="335" y="171"/>
                    <a:pt x="332" y="171"/>
                    <a:pt x="329" y="167"/>
                  </a:cubicBezTo>
                  <a:cubicBezTo>
                    <a:pt x="328" y="163"/>
                    <a:pt x="327" y="158"/>
                    <a:pt x="327" y="153"/>
                  </a:cubicBezTo>
                  <a:cubicBezTo>
                    <a:pt x="327" y="149"/>
                    <a:pt x="327" y="146"/>
                    <a:pt x="326" y="144"/>
                  </a:cubicBezTo>
                  <a:cubicBezTo>
                    <a:pt x="325" y="139"/>
                    <a:pt x="325" y="135"/>
                    <a:pt x="325" y="131"/>
                  </a:cubicBezTo>
                  <a:cubicBezTo>
                    <a:pt x="325" y="128"/>
                    <a:pt x="325" y="125"/>
                    <a:pt x="324" y="122"/>
                  </a:cubicBezTo>
                  <a:cubicBezTo>
                    <a:pt x="323" y="115"/>
                    <a:pt x="322" y="114"/>
                    <a:pt x="316" y="113"/>
                  </a:cubicBezTo>
                  <a:cubicBezTo>
                    <a:pt x="314" y="112"/>
                    <a:pt x="312" y="112"/>
                    <a:pt x="309" y="110"/>
                  </a:cubicBezTo>
                  <a:cubicBezTo>
                    <a:pt x="303" y="107"/>
                    <a:pt x="303" y="101"/>
                    <a:pt x="304" y="93"/>
                  </a:cubicBezTo>
                  <a:cubicBezTo>
                    <a:pt x="305" y="85"/>
                    <a:pt x="306" y="78"/>
                    <a:pt x="298" y="76"/>
                  </a:cubicBezTo>
                  <a:cubicBezTo>
                    <a:pt x="297" y="75"/>
                    <a:pt x="296" y="75"/>
                    <a:pt x="295" y="75"/>
                  </a:cubicBezTo>
                  <a:cubicBezTo>
                    <a:pt x="293" y="75"/>
                    <a:pt x="291" y="76"/>
                    <a:pt x="289" y="76"/>
                  </a:cubicBezTo>
                  <a:cubicBezTo>
                    <a:pt x="288" y="76"/>
                    <a:pt x="287" y="77"/>
                    <a:pt x="285" y="77"/>
                  </a:cubicBezTo>
                  <a:cubicBezTo>
                    <a:pt x="284" y="77"/>
                    <a:pt x="282" y="76"/>
                    <a:pt x="280" y="72"/>
                  </a:cubicBezTo>
                  <a:cubicBezTo>
                    <a:pt x="280" y="71"/>
                    <a:pt x="280" y="69"/>
                    <a:pt x="281" y="67"/>
                  </a:cubicBezTo>
                  <a:cubicBezTo>
                    <a:pt x="282" y="65"/>
                    <a:pt x="282" y="64"/>
                    <a:pt x="282" y="63"/>
                  </a:cubicBezTo>
                  <a:cubicBezTo>
                    <a:pt x="281" y="63"/>
                    <a:pt x="281" y="63"/>
                    <a:pt x="281" y="63"/>
                  </a:cubicBezTo>
                  <a:cubicBezTo>
                    <a:pt x="281" y="62"/>
                    <a:pt x="281" y="62"/>
                    <a:pt x="281" y="62"/>
                  </a:cubicBezTo>
                  <a:cubicBezTo>
                    <a:pt x="281" y="61"/>
                    <a:pt x="280" y="60"/>
                    <a:pt x="277" y="60"/>
                  </a:cubicBezTo>
                  <a:cubicBezTo>
                    <a:pt x="277" y="60"/>
                    <a:pt x="276" y="60"/>
                    <a:pt x="276" y="60"/>
                  </a:cubicBezTo>
                  <a:cubicBezTo>
                    <a:pt x="275" y="60"/>
                    <a:pt x="275" y="60"/>
                    <a:pt x="274" y="60"/>
                  </a:cubicBezTo>
                  <a:cubicBezTo>
                    <a:pt x="273" y="60"/>
                    <a:pt x="272" y="60"/>
                    <a:pt x="271" y="59"/>
                  </a:cubicBezTo>
                  <a:cubicBezTo>
                    <a:pt x="269" y="57"/>
                    <a:pt x="268" y="50"/>
                    <a:pt x="267" y="45"/>
                  </a:cubicBezTo>
                  <a:cubicBezTo>
                    <a:pt x="266" y="42"/>
                    <a:pt x="266" y="39"/>
                    <a:pt x="265" y="37"/>
                  </a:cubicBezTo>
                  <a:cubicBezTo>
                    <a:pt x="264" y="34"/>
                    <a:pt x="263" y="31"/>
                    <a:pt x="263" y="28"/>
                  </a:cubicBezTo>
                  <a:cubicBezTo>
                    <a:pt x="262" y="24"/>
                    <a:pt x="262" y="24"/>
                    <a:pt x="262" y="24"/>
                  </a:cubicBezTo>
                  <a:cubicBezTo>
                    <a:pt x="256" y="25"/>
                    <a:pt x="256" y="25"/>
                    <a:pt x="256" y="25"/>
                  </a:cubicBezTo>
                  <a:cubicBezTo>
                    <a:pt x="256" y="25"/>
                    <a:pt x="256" y="25"/>
                    <a:pt x="256" y="26"/>
                  </a:cubicBezTo>
                  <a:cubicBezTo>
                    <a:pt x="255" y="28"/>
                    <a:pt x="256" y="30"/>
                    <a:pt x="257" y="33"/>
                  </a:cubicBezTo>
                  <a:cubicBezTo>
                    <a:pt x="257" y="33"/>
                    <a:pt x="257" y="34"/>
                    <a:pt x="258" y="36"/>
                  </a:cubicBezTo>
                  <a:cubicBezTo>
                    <a:pt x="258" y="36"/>
                    <a:pt x="258" y="37"/>
                    <a:pt x="258" y="38"/>
                  </a:cubicBezTo>
                  <a:cubicBezTo>
                    <a:pt x="258" y="39"/>
                    <a:pt x="259" y="40"/>
                    <a:pt x="259" y="41"/>
                  </a:cubicBezTo>
                  <a:cubicBezTo>
                    <a:pt x="259" y="43"/>
                    <a:pt x="259" y="44"/>
                    <a:pt x="259" y="46"/>
                  </a:cubicBezTo>
                  <a:cubicBezTo>
                    <a:pt x="259" y="47"/>
                    <a:pt x="258" y="47"/>
                    <a:pt x="257" y="48"/>
                  </a:cubicBezTo>
                  <a:cubicBezTo>
                    <a:pt x="257" y="49"/>
                    <a:pt x="256" y="49"/>
                    <a:pt x="256" y="50"/>
                  </a:cubicBezTo>
                  <a:cubicBezTo>
                    <a:pt x="254" y="52"/>
                    <a:pt x="253" y="55"/>
                    <a:pt x="254" y="59"/>
                  </a:cubicBezTo>
                  <a:cubicBezTo>
                    <a:pt x="254" y="62"/>
                    <a:pt x="257" y="63"/>
                    <a:pt x="258" y="65"/>
                  </a:cubicBezTo>
                  <a:cubicBezTo>
                    <a:pt x="259" y="65"/>
                    <a:pt x="259" y="65"/>
                    <a:pt x="259" y="65"/>
                  </a:cubicBezTo>
                  <a:cubicBezTo>
                    <a:pt x="260" y="66"/>
                    <a:pt x="260" y="67"/>
                    <a:pt x="260" y="70"/>
                  </a:cubicBezTo>
                  <a:cubicBezTo>
                    <a:pt x="260" y="71"/>
                    <a:pt x="260" y="72"/>
                    <a:pt x="260" y="73"/>
                  </a:cubicBezTo>
                  <a:cubicBezTo>
                    <a:pt x="260" y="74"/>
                    <a:pt x="260" y="74"/>
                    <a:pt x="260" y="74"/>
                  </a:cubicBezTo>
                  <a:cubicBezTo>
                    <a:pt x="260" y="76"/>
                    <a:pt x="260" y="78"/>
                    <a:pt x="262" y="80"/>
                  </a:cubicBezTo>
                  <a:cubicBezTo>
                    <a:pt x="262" y="80"/>
                    <a:pt x="262" y="80"/>
                    <a:pt x="262" y="80"/>
                  </a:cubicBezTo>
                  <a:cubicBezTo>
                    <a:pt x="262" y="81"/>
                    <a:pt x="262" y="82"/>
                    <a:pt x="261" y="83"/>
                  </a:cubicBezTo>
                  <a:cubicBezTo>
                    <a:pt x="260" y="84"/>
                    <a:pt x="259" y="85"/>
                    <a:pt x="259" y="86"/>
                  </a:cubicBezTo>
                  <a:cubicBezTo>
                    <a:pt x="259" y="86"/>
                    <a:pt x="259" y="87"/>
                    <a:pt x="258" y="87"/>
                  </a:cubicBezTo>
                  <a:cubicBezTo>
                    <a:pt x="258" y="88"/>
                    <a:pt x="257" y="89"/>
                    <a:pt x="257" y="90"/>
                  </a:cubicBezTo>
                  <a:cubicBezTo>
                    <a:pt x="257" y="90"/>
                    <a:pt x="257" y="91"/>
                    <a:pt x="257" y="91"/>
                  </a:cubicBezTo>
                  <a:cubicBezTo>
                    <a:pt x="257" y="91"/>
                    <a:pt x="256" y="91"/>
                    <a:pt x="256" y="91"/>
                  </a:cubicBezTo>
                  <a:cubicBezTo>
                    <a:pt x="256" y="91"/>
                    <a:pt x="255" y="91"/>
                    <a:pt x="255" y="91"/>
                  </a:cubicBezTo>
                  <a:cubicBezTo>
                    <a:pt x="253" y="91"/>
                    <a:pt x="251" y="91"/>
                    <a:pt x="250" y="92"/>
                  </a:cubicBezTo>
                  <a:cubicBezTo>
                    <a:pt x="248" y="95"/>
                    <a:pt x="248" y="100"/>
                    <a:pt x="248" y="103"/>
                  </a:cubicBezTo>
                  <a:cubicBezTo>
                    <a:pt x="248" y="104"/>
                    <a:pt x="248" y="104"/>
                    <a:pt x="248" y="104"/>
                  </a:cubicBezTo>
                  <a:cubicBezTo>
                    <a:pt x="249" y="105"/>
                    <a:pt x="249" y="106"/>
                    <a:pt x="249" y="108"/>
                  </a:cubicBezTo>
                  <a:cubicBezTo>
                    <a:pt x="248" y="108"/>
                    <a:pt x="248" y="108"/>
                    <a:pt x="248" y="108"/>
                  </a:cubicBezTo>
                  <a:cubicBezTo>
                    <a:pt x="248" y="108"/>
                    <a:pt x="248" y="109"/>
                    <a:pt x="247" y="109"/>
                  </a:cubicBezTo>
                  <a:cubicBezTo>
                    <a:pt x="245" y="109"/>
                    <a:pt x="244" y="110"/>
                    <a:pt x="243" y="111"/>
                  </a:cubicBezTo>
                  <a:cubicBezTo>
                    <a:pt x="241" y="113"/>
                    <a:pt x="240" y="115"/>
                    <a:pt x="239" y="117"/>
                  </a:cubicBezTo>
                  <a:cubicBezTo>
                    <a:pt x="239" y="118"/>
                    <a:pt x="239" y="118"/>
                    <a:pt x="239" y="119"/>
                  </a:cubicBezTo>
                  <a:cubicBezTo>
                    <a:pt x="239" y="119"/>
                    <a:pt x="239" y="120"/>
                    <a:pt x="239" y="120"/>
                  </a:cubicBezTo>
                  <a:cubicBezTo>
                    <a:pt x="238" y="120"/>
                    <a:pt x="238" y="120"/>
                    <a:pt x="237" y="120"/>
                  </a:cubicBezTo>
                  <a:cubicBezTo>
                    <a:pt x="237" y="120"/>
                    <a:pt x="237" y="120"/>
                    <a:pt x="236" y="120"/>
                  </a:cubicBezTo>
                  <a:cubicBezTo>
                    <a:pt x="236" y="120"/>
                    <a:pt x="235" y="119"/>
                    <a:pt x="234" y="118"/>
                  </a:cubicBezTo>
                  <a:cubicBezTo>
                    <a:pt x="234" y="117"/>
                    <a:pt x="234" y="117"/>
                    <a:pt x="234" y="117"/>
                  </a:cubicBezTo>
                  <a:cubicBezTo>
                    <a:pt x="232" y="115"/>
                    <a:pt x="230" y="113"/>
                    <a:pt x="227" y="113"/>
                  </a:cubicBezTo>
                  <a:cubicBezTo>
                    <a:pt x="226" y="112"/>
                    <a:pt x="225" y="112"/>
                    <a:pt x="224" y="112"/>
                  </a:cubicBezTo>
                  <a:cubicBezTo>
                    <a:pt x="223" y="112"/>
                    <a:pt x="223" y="112"/>
                    <a:pt x="223" y="112"/>
                  </a:cubicBezTo>
                  <a:cubicBezTo>
                    <a:pt x="222" y="112"/>
                    <a:pt x="221" y="112"/>
                    <a:pt x="220" y="111"/>
                  </a:cubicBezTo>
                  <a:cubicBezTo>
                    <a:pt x="220" y="111"/>
                    <a:pt x="220" y="110"/>
                    <a:pt x="219" y="110"/>
                  </a:cubicBezTo>
                  <a:cubicBezTo>
                    <a:pt x="219" y="108"/>
                    <a:pt x="218" y="107"/>
                    <a:pt x="216" y="106"/>
                  </a:cubicBezTo>
                  <a:cubicBezTo>
                    <a:pt x="214" y="104"/>
                    <a:pt x="212" y="104"/>
                    <a:pt x="210" y="104"/>
                  </a:cubicBezTo>
                  <a:cubicBezTo>
                    <a:pt x="210" y="104"/>
                    <a:pt x="209" y="104"/>
                    <a:pt x="208" y="104"/>
                  </a:cubicBezTo>
                  <a:cubicBezTo>
                    <a:pt x="208" y="104"/>
                    <a:pt x="207" y="104"/>
                    <a:pt x="206" y="104"/>
                  </a:cubicBezTo>
                  <a:cubicBezTo>
                    <a:pt x="204" y="104"/>
                    <a:pt x="202" y="104"/>
                    <a:pt x="200" y="106"/>
                  </a:cubicBezTo>
                  <a:cubicBezTo>
                    <a:pt x="199" y="106"/>
                    <a:pt x="197" y="107"/>
                    <a:pt x="196" y="108"/>
                  </a:cubicBezTo>
                  <a:cubicBezTo>
                    <a:pt x="197" y="106"/>
                    <a:pt x="197" y="105"/>
                    <a:pt x="197" y="103"/>
                  </a:cubicBezTo>
                  <a:cubicBezTo>
                    <a:pt x="197" y="103"/>
                    <a:pt x="197" y="102"/>
                    <a:pt x="198" y="101"/>
                  </a:cubicBezTo>
                  <a:cubicBezTo>
                    <a:pt x="198" y="101"/>
                    <a:pt x="198" y="101"/>
                    <a:pt x="198" y="101"/>
                  </a:cubicBezTo>
                  <a:cubicBezTo>
                    <a:pt x="198" y="99"/>
                    <a:pt x="199" y="95"/>
                    <a:pt x="196" y="93"/>
                  </a:cubicBezTo>
                  <a:cubicBezTo>
                    <a:pt x="195" y="92"/>
                    <a:pt x="194" y="91"/>
                    <a:pt x="192" y="91"/>
                  </a:cubicBezTo>
                  <a:cubicBezTo>
                    <a:pt x="191" y="91"/>
                    <a:pt x="190" y="92"/>
                    <a:pt x="189" y="92"/>
                  </a:cubicBezTo>
                  <a:cubicBezTo>
                    <a:pt x="188" y="92"/>
                    <a:pt x="187" y="93"/>
                    <a:pt x="187" y="93"/>
                  </a:cubicBezTo>
                  <a:cubicBezTo>
                    <a:pt x="187" y="92"/>
                    <a:pt x="186" y="91"/>
                    <a:pt x="186" y="87"/>
                  </a:cubicBezTo>
                  <a:cubicBezTo>
                    <a:pt x="186" y="81"/>
                    <a:pt x="184" y="79"/>
                    <a:pt x="182" y="75"/>
                  </a:cubicBezTo>
                  <a:cubicBezTo>
                    <a:pt x="181" y="73"/>
                    <a:pt x="181" y="72"/>
                    <a:pt x="181" y="70"/>
                  </a:cubicBezTo>
                  <a:cubicBezTo>
                    <a:pt x="181" y="66"/>
                    <a:pt x="180" y="63"/>
                    <a:pt x="177" y="61"/>
                  </a:cubicBezTo>
                  <a:cubicBezTo>
                    <a:pt x="176" y="59"/>
                    <a:pt x="176" y="59"/>
                    <a:pt x="176" y="59"/>
                  </a:cubicBezTo>
                  <a:cubicBezTo>
                    <a:pt x="175" y="59"/>
                    <a:pt x="175" y="58"/>
                    <a:pt x="174" y="57"/>
                  </a:cubicBezTo>
                  <a:cubicBezTo>
                    <a:pt x="173" y="57"/>
                    <a:pt x="173" y="57"/>
                    <a:pt x="173" y="57"/>
                  </a:cubicBezTo>
                  <a:cubicBezTo>
                    <a:pt x="173" y="56"/>
                    <a:pt x="172" y="56"/>
                    <a:pt x="172" y="56"/>
                  </a:cubicBezTo>
                  <a:cubicBezTo>
                    <a:pt x="172" y="55"/>
                    <a:pt x="172" y="55"/>
                    <a:pt x="172" y="55"/>
                  </a:cubicBezTo>
                  <a:cubicBezTo>
                    <a:pt x="172" y="54"/>
                    <a:pt x="173" y="54"/>
                    <a:pt x="173" y="53"/>
                  </a:cubicBezTo>
                  <a:cubicBezTo>
                    <a:pt x="173" y="53"/>
                    <a:pt x="172" y="52"/>
                    <a:pt x="172" y="51"/>
                  </a:cubicBezTo>
                  <a:cubicBezTo>
                    <a:pt x="172" y="49"/>
                    <a:pt x="172" y="48"/>
                    <a:pt x="173" y="46"/>
                  </a:cubicBezTo>
                  <a:cubicBezTo>
                    <a:pt x="173" y="45"/>
                    <a:pt x="173" y="45"/>
                    <a:pt x="174" y="44"/>
                  </a:cubicBezTo>
                  <a:cubicBezTo>
                    <a:pt x="175" y="41"/>
                    <a:pt x="177" y="35"/>
                    <a:pt x="172" y="33"/>
                  </a:cubicBezTo>
                  <a:cubicBezTo>
                    <a:pt x="170" y="32"/>
                    <a:pt x="169" y="32"/>
                    <a:pt x="168" y="32"/>
                  </a:cubicBezTo>
                  <a:cubicBezTo>
                    <a:pt x="165" y="32"/>
                    <a:pt x="164" y="35"/>
                    <a:pt x="163" y="36"/>
                  </a:cubicBezTo>
                  <a:cubicBezTo>
                    <a:pt x="163" y="37"/>
                    <a:pt x="162" y="38"/>
                    <a:pt x="162" y="38"/>
                  </a:cubicBezTo>
                  <a:cubicBezTo>
                    <a:pt x="162" y="38"/>
                    <a:pt x="161" y="37"/>
                    <a:pt x="160" y="36"/>
                  </a:cubicBezTo>
                  <a:cubicBezTo>
                    <a:pt x="159" y="34"/>
                    <a:pt x="157" y="32"/>
                    <a:pt x="154" y="32"/>
                  </a:cubicBezTo>
                  <a:cubicBezTo>
                    <a:pt x="153" y="32"/>
                    <a:pt x="153" y="32"/>
                    <a:pt x="152" y="32"/>
                  </a:cubicBezTo>
                  <a:cubicBezTo>
                    <a:pt x="150" y="32"/>
                    <a:pt x="149" y="34"/>
                    <a:pt x="148" y="34"/>
                  </a:cubicBezTo>
                  <a:cubicBezTo>
                    <a:pt x="148" y="35"/>
                    <a:pt x="148" y="35"/>
                    <a:pt x="148" y="35"/>
                  </a:cubicBezTo>
                  <a:cubicBezTo>
                    <a:pt x="147" y="35"/>
                    <a:pt x="147" y="35"/>
                    <a:pt x="145" y="35"/>
                  </a:cubicBezTo>
                  <a:cubicBezTo>
                    <a:pt x="145" y="35"/>
                    <a:pt x="144" y="35"/>
                    <a:pt x="144" y="35"/>
                  </a:cubicBezTo>
                  <a:cubicBezTo>
                    <a:pt x="143" y="35"/>
                    <a:pt x="142" y="35"/>
                    <a:pt x="142" y="35"/>
                  </a:cubicBezTo>
                  <a:cubicBezTo>
                    <a:pt x="138" y="35"/>
                    <a:pt x="138" y="35"/>
                    <a:pt x="138" y="35"/>
                  </a:cubicBezTo>
                  <a:cubicBezTo>
                    <a:pt x="137" y="35"/>
                    <a:pt x="137" y="35"/>
                    <a:pt x="136" y="35"/>
                  </a:cubicBezTo>
                  <a:cubicBezTo>
                    <a:pt x="135" y="35"/>
                    <a:pt x="135" y="35"/>
                    <a:pt x="135" y="35"/>
                  </a:cubicBezTo>
                  <a:cubicBezTo>
                    <a:pt x="133" y="35"/>
                    <a:pt x="132" y="35"/>
                    <a:pt x="131" y="34"/>
                  </a:cubicBezTo>
                  <a:cubicBezTo>
                    <a:pt x="129" y="34"/>
                    <a:pt x="126" y="31"/>
                    <a:pt x="126" y="28"/>
                  </a:cubicBezTo>
                  <a:cubicBezTo>
                    <a:pt x="126" y="27"/>
                    <a:pt x="126" y="27"/>
                    <a:pt x="126" y="27"/>
                  </a:cubicBezTo>
                  <a:cubicBezTo>
                    <a:pt x="126" y="25"/>
                    <a:pt x="126" y="23"/>
                    <a:pt x="124" y="21"/>
                  </a:cubicBezTo>
                  <a:cubicBezTo>
                    <a:pt x="122" y="19"/>
                    <a:pt x="119" y="18"/>
                    <a:pt x="116" y="18"/>
                  </a:cubicBezTo>
                  <a:cubicBezTo>
                    <a:pt x="116" y="17"/>
                    <a:pt x="116" y="17"/>
                    <a:pt x="116" y="17"/>
                  </a:cubicBezTo>
                  <a:cubicBezTo>
                    <a:pt x="115" y="17"/>
                    <a:pt x="115" y="17"/>
                    <a:pt x="114" y="17"/>
                  </a:cubicBezTo>
                  <a:cubicBezTo>
                    <a:pt x="114" y="16"/>
                    <a:pt x="114" y="16"/>
                    <a:pt x="114" y="16"/>
                  </a:cubicBezTo>
                  <a:cubicBezTo>
                    <a:pt x="112" y="14"/>
                    <a:pt x="110" y="14"/>
                    <a:pt x="108" y="14"/>
                  </a:cubicBezTo>
                  <a:cubicBezTo>
                    <a:pt x="108" y="14"/>
                    <a:pt x="107" y="14"/>
                    <a:pt x="107" y="14"/>
                  </a:cubicBezTo>
                  <a:cubicBezTo>
                    <a:pt x="107" y="14"/>
                    <a:pt x="106" y="14"/>
                    <a:pt x="106" y="13"/>
                  </a:cubicBezTo>
                  <a:cubicBezTo>
                    <a:pt x="105" y="12"/>
                    <a:pt x="104" y="11"/>
                    <a:pt x="103" y="10"/>
                  </a:cubicBezTo>
                  <a:cubicBezTo>
                    <a:pt x="101" y="9"/>
                    <a:pt x="100" y="9"/>
                    <a:pt x="98" y="8"/>
                  </a:cubicBezTo>
                  <a:cubicBezTo>
                    <a:pt x="98" y="8"/>
                    <a:pt x="97" y="8"/>
                    <a:pt x="96" y="7"/>
                  </a:cubicBezTo>
                  <a:cubicBezTo>
                    <a:pt x="96" y="7"/>
                    <a:pt x="95" y="6"/>
                    <a:pt x="94" y="6"/>
                  </a:cubicBezTo>
                  <a:cubicBezTo>
                    <a:pt x="94" y="5"/>
                    <a:pt x="93" y="5"/>
                    <a:pt x="93" y="5"/>
                  </a:cubicBezTo>
                  <a:cubicBezTo>
                    <a:pt x="88" y="2"/>
                    <a:pt x="85" y="0"/>
                    <a:pt x="81" y="0"/>
                  </a:cubicBezTo>
                  <a:cubicBezTo>
                    <a:pt x="80" y="0"/>
                    <a:pt x="78" y="1"/>
                    <a:pt x="76" y="1"/>
                  </a:cubicBezTo>
                  <a:cubicBezTo>
                    <a:pt x="74" y="3"/>
                    <a:pt x="72" y="4"/>
                    <a:pt x="70" y="6"/>
                  </a:cubicBezTo>
                  <a:cubicBezTo>
                    <a:pt x="69" y="7"/>
                    <a:pt x="68" y="8"/>
                    <a:pt x="67" y="9"/>
                  </a:cubicBezTo>
                  <a:cubicBezTo>
                    <a:pt x="66" y="9"/>
                    <a:pt x="66" y="9"/>
                    <a:pt x="66" y="9"/>
                  </a:cubicBezTo>
                  <a:cubicBezTo>
                    <a:pt x="65" y="10"/>
                    <a:pt x="64" y="10"/>
                    <a:pt x="63" y="12"/>
                  </a:cubicBezTo>
                  <a:cubicBezTo>
                    <a:pt x="63" y="12"/>
                    <a:pt x="62" y="13"/>
                    <a:pt x="62" y="13"/>
                  </a:cubicBezTo>
                  <a:cubicBezTo>
                    <a:pt x="62" y="14"/>
                    <a:pt x="61" y="15"/>
                    <a:pt x="61" y="15"/>
                  </a:cubicBezTo>
                  <a:cubicBezTo>
                    <a:pt x="61" y="15"/>
                    <a:pt x="60" y="15"/>
                    <a:pt x="60" y="15"/>
                  </a:cubicBezTo>
                  <a:cubicBezTo>
                    <a:pt x="59" y="15"/>
                    <a:pt x="59" y="15"/>
                    <a:pt x="58" y="15"/>
                  </a:cubicBezTo>
                  <a:cubicBezTo>
                    <a:pt x="58" y="15"/>
                    <a:pt x="58" y="15"/>
                    <a:pt x="58" y="15"/>
                  </a:cubicBezTo>
                  <a:cubicBezTo>
                    <a:pt x="57" y="15"/>
                    <a:pt x="57" y="15"/>
                    <a:pt x="56" y="16"/>
                  </a:cubicBezTo>
                  <a:cubicBezTo>
                    <a:pt x="56" y="15"/>
                    <a:pt x="56" y="15"/>
                    <a:pt x="56" y="15"/>
                  </a:cubicBezTo>
                  <a:cubicBezTo>
                    <a:pt x="55" y="15"/>
                    <a:pt x="55" y="15"/>
                    <a:pt x="54" y="15"/>
                  </a:cubicBezTo>
                  <a:cubicBezTo>
                    <a:pt x="53" y="14"/>
                    <a:pt x="51" y="14"/>
                    <a:pt x="49" y="14"/>
                  </a:cubicBezTo>
                  <a:cubicBezTo>
                    <a:pt x="49" y="14"/>
                    <a:pt x="49" y="14"/>
                    <a:pt x="49" y="14"/>
                  </a:cubicBezTo>
                  <a:cubicBezTo>
                    <a:pt x="48" y="14"/>
                    <a:pt x="48" y="14"/>
                    <a:pt x="47" y="14"/>
                  </a:cubicBezTo>
                  <a:cubicBezTo>
                    <a:pt x="46" y="14"/>
                    <a:pt x="45" y="14"/>
                    <a:pt x="45" y="14"/>
                  </a:cubicBezTo>
                  <a:cubicBezTo>
                    <a:pt x="44" y="14"/>
                    <a:pt x="43" y="14"/>
                    <a:pt x="42" y="14"/>
                  </a:cubicBezTo>
                  <a:cubicBezTo>
                    <a:pt x="41" y="14"/>
                    <a:pt x="40" y="13"/>
                    <a:pt x="39" y="13"/>
                  </a:cubicBezTo>
                  <a:cubicBezTo>
                    <a:pt x="38" y="12"/>
                    <a:pt x="36" y="12"/>
                    <a:pt x="35" y="11"/>
                  </a:cubicBezTo>
                  <a:cubicBezTo>
                    <a:pt x="31" y="10"/>
                    <a:pt x="27" y="9"/>
                    <a:pt x="22" y="9"/>
                  </a:cubicBezTo>
                  <a:cubicBezTo>
                    <a:pt x="20" y="9"/>
                    <a:pt x="19" y="9"/>
                    <a:pt x="17" y="9"/>
                  </a:cubicBezTo>
                  <a:cubicBezTo>
                    <a:pt x="12" y="10"/>
                    <a:pt x="8" y="12"/>
                    <a:pt x="5" y="16"/>
                  </a:cubicBezTo>
                  <a:cubicBezTo>
                    <a:pt x="3" y="18"/>
                    <a:pt x="2" y="20"/>
                    <a:pt x="2" y="23"/>
                  </a:cubicBezTo>
                  <a:cubicBezTo>
                    <a:pt x="2" y="23"/>
                    <a:pt x="1" y="24"/>
                    <a:pt x="1" y="24"/>
                  </a:cubicBezTo>
                  <a:cubicBezTo>
                    <a:pt x="1" y="26"/>
                    <a:pt x="0" y="28"/>
                    <a:pt x="0" y="30"/>
                  </a:cubicBezTo>
                  <a:cubicBezTo>
                    <a:pt x="1" y="34"/>
                    <a:pt x="3" y="39"/>
                    <a:pt x="4" y="42"/>
                  </a:cubicBezTo>
                  <a:cubicBezTo>
                    <a:pt x="6" y="45"/>
                    <a:pt x="9" y="48"/>
                    <a:pt x="11" y="49"/>
                  </a:cubicBezTo>
                  <a:cubicBezTo>
                    <a:pt x="12" y="49"/>
                    <a:pt x="12" y="49"/>
                    <a:pt x="12" y="49"/>
                  </a:cubicBezTo>
                  <a:cubicBezTo>
                    <a:pt x="14" y="51"/>
                    <a:pt x="15" y="52"/>
                    <a:pt x="15" y="53"/>
                  </a:cubicBezTo>
                  <a:cubicBezTo>
                    <a:pt x="15" y="54"/>
                    <a:pt x="14" y="54"/>
                    <a:pt x="14" y="55"/>
                  </a:cubicBezTo>
                  <a:cubicBezTo>
                    <a:pt x="14" y="56"/>
                    <a:pt x="13" y="57"/>
                    <a:pt x="13" y="58"/>
                  </a:cubicBezTo>
                  <a:cubicBezTo>
                    <a:pt x="13" y="60"/>
                    <a:pt x="14" y="63"/>
                    <a:pt x="15" y="65"/>
                  </a:cubicBezTo>
                  <a:cubicBezTo>
                    <a:pt x="16" y="65"/>
                    <a:pt x="16" y="65"/>
                    <a:pt x="16" y="65"/>
                  </a:cubicBezTo>
                  <a:cubicBezTo>
                    <a:pt x="16" y="66"/>
                    <a:pt x="15" y="66"/>
                    <a:pt x="15" y="67"/>
                  </a:cubicBezTo>
                  <a:cubicBezTo>
                    <a:pt x="15" y="67"/>
                    <a:pt x="14" y="68"/>
                    <a:pt x="14" y="69"/>
                  </a:cubicBezTo>
                  <a:cubicBezTo>
                    <a:pt x="12" y="71"/>
                    <a:pt x="9" y="75"/>
                    <a:pt x="12" y="79"/>
                  </a:cubicBezTo>
                  <a:cubicBezTo>
                    <a:pt x="13" y="81"/>
                    <a:pt x="14" y="83"/>
                    <a:pt x="17" y="84"/>
                  </a:cubicBezTo>
                  <a:cubicBezTo>
                    <a:pt x="18" y="84"/>
                    <a:pt x="18" y="84"/>
                    <a:pt x="19" y="84"/>
                  </a:cubicBezTo>
                  <a:cubicBezTo>
                    <a:pt x="19" y="84"/>
                    <a:pt x="19" y="84"/>
                    <a:pt x="19" y="84"/>
                  </a:cubicBezTo>
                  <a:cubicBezTo>
                    <a:pt x="19" y="85"/>
                    <a:pt x="19" y="85"/>
                    <a:pt x="19" y="85"/>
                  </a:cubicBezTo>
                  <a:cubicBezTo>
                    <a:pt x="19" y="86"/>
                    <a:pt x="19" y="87"/>
                    <a:pt x="20" y="88"/>
                  </a:cubicBezTo>
                  <a:cubicBezTo>
                    <a:pt x="20" y="89"/>
                    <a:pt x="20" y="90"/>
                    <a:pt x="20" y="92"/>
                  </a:cubicBezTo>
                  <a:cubicBezTo>
                    <a:pt x="20" y="93"/>
                    <a:pt x="20" y="95"/>
                    <a:pt x="21" y="97"/>
                  </a:cubicBezTo>
                  <a:cubicBezTo>
                    <a:pt x="22" y="99"/>
                    <a:pt x="23" y="100"/>
                    <a:pt x="25" y="101"/>
                  </a:cubicBezTo>
                  <a:cubicBezTo>
                    <a:pt x="25" y="101"/>
                    <a:pt x="26" y="102"/>
                    <a:pt x="26" y="102"/>
                  </a:cubicBezTo>
                  <a:cubicBezTo>
                    <a:pt x="26" y="102"/>
                    <a:pt x="26" y="103"/>
                    <a:pt x="26" y="104"/>
                  </a:cubicBezTo>
                  <a:cubicBezTo>
                    <a:pt x="26" y="105"/>
                    <a:pt x="26" y="105"/>
                    <a:pt x="26" y="105"/>
                  </a:cubicBezTo>
                  <a:cubicBezTo>
                    <a:pt x="26" y="106"/>
                    <a:pt x="27" y="109"/>
                    <a:pt x="29" y="110"/>
                  </a:cubicBezTo>
                  <a:cubicBezTo>
                    <a:pt x="29" y="110"/>
                    <a:pt x="30" y="111"/>
                    <a:pt x="30" y="111"/>
                  </a:cubicBezTo>
                  <a:cubicBezTo>
                    <a:pt x="30" y="111"/>
                    <a:pt x="31" y="111"/>
                    <a:pt x="31" y="111"/>
                  </a:cubicBezTo>
                  <a:cubicBezTo>
                    <a:pt x="31" y="111"/>
                    <a:pt x="31" y="111"/>
                    <a:pt x="31" y="111"/>
                  </a:cubicBezTo>
                  <a:cubicBezTo>
                    <a:pt x="31" y="112"/>
                    <a:pt x="31" y="113"/>
                    <a:pt x="31" y="114"/>
                  </a:cubicBezTo>
                  <a:cubicBezTo>
                    <a:pt x="31" y="115"/>
                    <a:pt x="31" y="115"/>
                    <a:pt x="31" y="115"/>
                  </a:cubicBezTo>
                  <a:cubicBezTo>
                    <a:pt x="32" y="116"/>
                    <a:pt x="31" y="117"/>
                    <a:pt x="30" y="119"/>
                  </a:cubicBezTo>
                  <a:cubicBezTo>
                    <a:pt x="28" y="122"/>
                    <a:pt x="27" y="125"/>
                    <a:pt x="27" y="128"/>
                  </a:cubicBezTo>
                  <a:cubicBezTo>
                    <a:pt x="27" y="130"/>
                    <a:pt x="27" y="131"/>
                    <a:pt x="26" y="132"/>
                  </a:cubicBezTo>
                  <a:cubicBezTo>
                    <a:pt x="26" y="135"/>
                    <a:pt x="26" y="135"/>
                    <a:pt x="26" y="135"/>
                  </a:cubicBezTo>
                  <a:cubicBezTo>
                    <a:pt x="26" y="136"/>
                    <a:pt x="25" y="138"/>
                    <a:pt x="24" y="139"/>
                  </a:cubicBezTo>
                  <a:cubicBezTo>
                    <a:pt x="24" y="140"/>
                    <a:pt x="24" y="140"/>
                    <a:pt x="24" y="140"/>
                  </a:cubicBezTo>
                  <a:cubicBezTo>
                    <a:pt x="21" y="146"/>
                    <a:pt x="12" y="160"/>
                    <a:pt x="23" y="168"/>
                  </a:cubicBezTo>
                  <a:cubicBezTo>
                    <a:pt x="27" y="171"/>
                    <a:pt x="31" y="173"/>
                    <a:pt x="35" y="176"/>
                  </a:cubicBezTo>
                  <a:cubicBezTo>
                    <a:pt x="38" y="178"/>
                    <a:pt x="42" y="180"/>
                    <a:pt x="45" y="182"/>
                  </a:cubicBezTo>
                  <a:cubicBezTo>
                    <a:pt x="46" y="183"/>
                    <a:pt x="47" y="184"/>
                    <a:pt x="48" y="184"/>
                  </a:cubicBezTo>
                  <a:cubicBezTo>
                    <a:pt x="49" y="185"/>
                    <a:pt x="50" y="185"/>
                    <a:pt x="51" y="186"/>
                  </a:cubicBezTo>
                  <a:cubicBezTo>
                    <a:pt x="53" y="187"/>
                    <a:pt x="54" y="189"/>
                    <a:pt x="55" y="190"/>
                  </a:cubicBezTo>
                  <a:cubicBezTo>
                    <a:pt x="56" y="191"/>
                    <a:pt x="57" y="192"/>
                    <a:pt x="58" y="194"/>
                  </a:cubicBezTo>
                  <a:cubicBezTo>
                    <a:pt x="59" y="195"/>
                    <a:pt x="59" y="195"/>
                    <a:pt x="59" y="195"/>
                  </a:cubicBezTo>
                  <a:cubicBezTo>
                    <a:pt x="62" y="199"/>
                    <a:pt x="64" y="202"/>
                    <a:pt x="65" y="206"/>
                  </a:cubicBezTo>
                  <a:cubicBezTo>
                    <a:pt x="66" y="211"/>
                    <a:pt x="68" y="214"/>
                    <a:pt x="70" y="217"/>
                  </a:cubicBezTo>
                  <a:cubicBezTo>
                    <a:pt x="71" y="219"/>
                    <a:pt x="71" y="219"/>
                    <a:pt x="71" y="219"/>
                  </a:cubicBezTo>
                  <a:cubicBezTo>
                    <a:pt x="72" y="221"/>
                    <a:pt x="72" y="224"/>
                    <a:pt x="73" y="227"/>
                  </a:cubicBezTo>
                  <a:cubicBezTo>
                    <a:pt x="73" y="229"/>
                    <a:pt x="73" y="230"/>
                    <a:pt x="73" y="231"/>
                  </a:cubicBezTo>
                  <a:cubicBezTo>
                    <a:pt x="74" y="233"/>
                    <a:pt x="74" y="235"/>
                    <a:pt x="75" y="237"/>
                  </a:cubicBezTo>
                  <a:cubicBezTo>
                    <a:pt x="75" y="238"/>
                    <a:pt x="76" y="239"/>
                    <a:pt x="76" y="240"/>
                  </a:cubicBezTo>
                  <a:cubicBezTo>
                    <a:pt x="76" y="241"/>
                    <a:pt x="76" y="241"/>
                    <a:pt x="76" y="242"/>
                  </a:cubicBezTo>
                  <a:cubicBezTo>
                    <a:pt x="77" y="243"/>
                    <a:pt x="77" y="248"/>
                    <a:pt x="82" y="248"/>
                  </a:cubicBezTo>
                  <a:cubicBezTo>
                    <a:pt x="82" y="248"/>
                    <a:pt x="83" y="247"/>
                    <a:pt x="84" y="247"/>
                  </a:cubicBezTo>
                  <a:cubicBezTo>
                    <a:pt x="85" y="247"/>
                    <a:pt x="86" y="246"/>
                    <a:pt x="87" y="246"/>
                  </a:cubicBezTo>
                  <a:cubicBezTo>
                    <a:pt x="89" y="246"/>
                    <a:pt x="90" y="248"/>
                    <a:pt x="90" y="248"/>
                  </a:cubicBezTo>
                  <a:cubicBezTo>
                    <a:pt x="90" y="249"/>
                    <a:pt x="90" y="249"/>
                    <a:pt x="90" y="249"/>
                  </a:cubicBezTo>
                  <a:cubicBezTo>
                    <a:pt x="89" y="250"/>
                    <a:pt x="87" y="250"/>
                    <a:pt x="86" y="250"/>
                  </a:cubicBezTo>
                  <a:cubicBezTo>
                    <a:pt x="84" y="250"/>
                    <a:pt x="83" y="250"/>
                    <a:pt x="82" y="250"/>
                  </a:cubicBezTo>
                  <a:cubicBezTo>
                    <a:pt x="76" y="251"/>
                    <a:pt x="74" y="256"/>
                    <a:pt x="73" y="260"/>
                  </a:cubicBezTo>
                  <a:cubicBezTo>
                    <a:pt x="72" y="261"/>
                    <a:pt x="72" y="261"/>
                    <a:pt x="72" y="261"/>
                  </a:cubicBezTo>
                  <a:cubicBezTo>
                    <a:pt x="72" y="262"/>
                    <a:pt x="72" y="262"/>
                    <a:pt x="71" y="263"/>
                  </a:cubicBezTo>
                  <a:cubicBezTo>
                    <a:pt x="71" y="264"/>
                    <a:pt x="70" y="265"/>
                    <a:pt x="70" y="266"/>
                  </a:cubicBezTo>
                  <a:cubicBezTo>
                    <a:pt x="69" y="269"/>
                    <a:pt x="68" y="271"/>
                    <a:pt x="67" y="273"/>
                  </a:cubicBezTo>
                  <a:cubicBezTo>
                    <a:pt x="66" y="274"/>
                    <a:pt x="66" y="274"/>
                    <a:pt x="66" y="274"/>
                  </a:cubicBezTo>
                  <a:cubicBezTo>
                    <a:pt x="66" y="276"/>
                    <a:pt x="65" y="278"/>
                    <a:pt x="63" y="280"/>
                  </a:cubicBezTo>
                  <a:cubicBezTo>
                    <a:pt x="63" y="282"/>
                    <a:pt x="62" y="282"/>
                    <a:pt x="61" y="283"/>
                  </a:cubicBezTo>
                  <a:cubicBezTo>
                    <a:pt x="61" y="284"/>
                    <a:pt x="60" y="284"/>
                    <a:pt x="60" y="285"/>
                  </a:cubicBezTo>
                  <a:cubicBezTo>
                    <a:pt x="59" y="286"/>
                    <a:pt x="58" y="287"/>
                    <a:pt x="57" y="288"/>
                  </a:cubicBezTo>
                  <a:cubicBezTo>
                    <a:pt x="57" y="289"/>
                    <a:pt x="56" y="290"/>
                    <a:pt x="55" y="291"/>
                  </a:cubicBezTo>
                  <a:cubicBezTo>
                    <a:pt x="52" y="294"/>
                    <a:pt x="49" y="298"/>
                    <a:pt x="45" y="301"/>
                  </a:cubicBezTo>
                  <a:cubicBezTo>
                    <a:pt x="44" y="302"/>
                    <a:pt x="43" y="303"/>
                    <a:pt x="42" y="304"/>
                  </a:cubicBezTo>
                  <a:cubicBezTo>
                    <a:pt x="39" y="307"/>
                    <a:pt x="36" y="310"/>
                    <a:pt x="33" y="311"/>
                  </a:cubicBezTo>
                  <a:cubicBezTo>
                    <a:pt x="32" y="312"/>
                    <a:pt x="32" y="312"/>
                    <a:pt x="31" y="312"/>
                  </a:cubicBezTo>
                  <a:cubicBezTo>
                    <a:pt x="27" y="314"/>
                    <a:pt x="21" y="316"/>
                    <a:pt x="21" y="322"/>
                  </a:cubicBezTo>
                  <a:cubicBezTo>
                    <a:pt x="22" y="325"/>
                    <a:pt x="24" y="327"/>
                    <a:pt x="25" y="329"/>
                  </a:cubicBezTo>
                  <a:cubicBezTo>
                    <a:pt x="25" y="329"/>
                    <a:pt x="26" y="329"/>
                    <a:pt x="26" y="330"/>
                  </a:cubicBezTo>
                  <a:cubicBezTo>
                    <a:pt x="27" y="330"/>
                    <a:pt x="27" y="331"/>
                    <a:pt x="28" y="332"/>
                  </a:cubicBezTo>
                  <a:cubicBezTo>
                    <a:pt x="28" y="333"/>
                    <a:pt x="28" y="333"/>
                    <a:pt x="28" y="333"/>
                  </a:cubicBezTo>
                  <a:cubicBezTo>
                    <a:pt x="29" y="335"/>
                    <a:pt x="30" y="336"/>
                    <a:pt x="30" y="337"/>
                  </a:cubicBezTo>
                  <a:cubicBezTo>
                    <a:pt x="31" y="337"/>
                    <a:pt x="31" y="337"/>
                    <a:pt x="31" y="337"/>
                  </a:cubicBezTo>
                  <a:cubicBezTo>
                    <a:pt x="34" y="340"/>
                    <a:pt x="36" y="342"/>
                    <a:pt x="39" y="344"/>
                  </a:cubicBezTo>
                  <a:cubicBezTo>
                    <a:pt x="40" y="345"/>
                    <a:pt x="40" y="345"/>
                    <a:pt x="40" y="345"/>
                  </a:cubicBezTo>
                  <a:cubicBezTo>
                    <a:pt x="40" y="345"/>
                    <a:pt x="40" y="346"/>
                    <a:pt x="40" y="346"/>
                  </a:cubicBezTo>
                  <a:cubicBezTo>
                    <a:pt x="40" y="347"/>
                    <a:pt x="40" y="347"/>
                    <a:pt x="40" y="347"/>
                  </a:cubicBezTo>
                  <a:cubicBezTo>
                    <a:pt x="40" y="348"/>
                    <a:pt x="40" y="348"/>
                    <a:pt x="40" y="349"/>
                  </a:cubicBezTo>
                  <a:cubicBezTo>
                    <a:pt x="39" y="351"/>
                    <a:pt x="38" y="352"/>
                    <a:pt x="38" y="354"/>
                  </a:cubicBezTo>
                  <a:cubicBezTo>
                    <a:pt x="38" y="359"/>
                    <a:pt x="40" y="362"/>
                    <a:pt x="41" y="366"/>
                  </a:cubicBezTo>
                  <a:cubicBezTo>
                    <a:pt x="41" y="367"/>
                    <a:pt x="41" y="367"/>
                    <a:pt x="41" y="367"/>
                  </a:cubicBezTo>
                  <a:cubicBezTo>
                    <a:pt x="42" y="369"/>
                    <a:pt x="44" y="372"/>
                    <a:pt x="45" y="374"/>
                  </a:cubicBezTo>
                  <a:cubicBezTo>
                    <a:pt x="46" y="377"/>
                    <a:pt x="48" y="381"/>
                    <a:pt x="49" y="384"/>
                  </a:cubicBezTo>
                  <a:cubicBezTo>
                    <a:pt x="49" y="385"/>
                    <a:pt x="49" y="386"/>
                    <a:pt x="50" y="387"/>
                  </a:cubicBezTo>
                  <a:cubicBezTo>
                    <a:pt x="51" y="392"/>
                    <a:pt x="52" y="396"/>
                    <a:pt x="56" y="401"/>
                  </a:cubicBezTo>
                  <a:cubicBezTo>
                    <a:pt x="57" y="401"/>
                    <a:pt x="58" y="402"/>
                    <a:pt x="59" y="403"/>
                  </a:cubicBezTo>
                  <a:cubicBezTo>
                    <a:pt x="61" y="405"/>
                    <a:pt x="64" y="408"/>
                    <a:pt x="64" y="410"/>
                  </a:cubicBezTo>
                  <a:cubicBezTo>
                    <a:pt x="64" y="412"/>
                    <a:pt x="63" y="413"/>
                    <a:pt x="61" y="416"/>
                  </a:cubicBezTo>
                  <a:cubicBezTo>
                    <a:pt x="60" y="416"/>
                    <a:pt x="60" y="417"/>
                    <a:pt x="59" y="417"/>
                  </a:cubicBezTo>
                  <a:cubicBezTo>
                    <a:pt x="56" y="421"/>
                    <a:pt x="54" y="428"/>
                    <a:pt x="56" y="433"/>
                  </a:cubicBezTo>
                  <a:cubicBezTo>
                    <a:pt x="56" y="435"/>
                    <a:pt x="58" y="437"/>
                    <a:pt x="59" y="438"/>
                  </a:cubicBezTo>
                  <a:cubicBezTo>
                    <a:pt x="60" y="438"/>
                    <a:pt x="60" y="439"/>
                    <a:pt x="60" y="439"/>
                  </a:cubicBezTo>
                  <a:cubicBezTo>
                    <a:pt x="61" y="440"/>
                    <a:pt x="61" y="442"/>
                    <a:pt x="61" y="443"/>
                  </a:cubicBezTo>
                  <a:cubicBezTo>
                    <a:pt x="58" y="438"/>
                    <a:pt x="54" y="433"/>
                    <a:pt x="50" y="433"/>
                  </a:cubicBezTo>
                  <a:cubicBezTo>
                    <a:pt x="46" y="432"/>
                    <a:pt x="46" y="432"/>
                    <a:pt x="46" y="432"/>
                  </a:cubicBezTo>
                  <a:cubicBezTo>
                    <a:pt x="47" y="436"/>
                    <a:pt x="47" y="436"/>
                    <a:pt x="47" y="436"/>
                  </a:cubicBezTo>
                  <a:cubicBezTo>
                    <a:pt x="52" y="478"/>
                    <a:pt x="59" y="528"/>
                    <a:pt x="66" y="577"/>
                  </a:cubicBezTo>
                  <a:cubicBezTo>
                    <a:pt x="67" y="578"/>
                    <a:pt x="67" y="580"/>
                    <a:pt x="67" y="581"/>
                  </a:cubicBezTo>
                  <a:cubicBezTo>
                    <a:pt x="68" y="585"/>
                    <a:pt x="68" y="589"/>
                    <a:pt x="69" y="593"/>
                  </a:cubicBezTo>
                  <a:cubicBezTo>
                    <a:pt x="69" y="604"/>
                    <a:pt x="73" y="608"/>
                    <a:pt x="78" y="616"/>
                  </a:cubicBezTo>
                  <a:cubicBezTo>
                    <a:pt x="81" y="619"/>
                    <a:pt x="81" y="619"/>
                    <a:pt x="81" y="619"/>
                  </a:cubicBezTo>
                  <a:cubicBezTo>
                    <a:pt x="83" y="622"/>
                    <a:pt x="85" y="624"/>
                    <a:pt x="88" y="626"/>
                  </a:cubicBezTo>
                  <a:cubicBezTo>
                    <a:pt x="90" y="628"/>
                    <a:pt x="92" y="630"/>
                    <a:pt x="94" y="633"/>
                  </a:cubicBezTo>
                  <a:cubicBezTo>
                    <a:pt x="96" y="635"/>
                    <a:pt x="97" y="637"/>
                    <a:pt x="99" y="639"/>
                  </a:cubicBezTo>
                  <a:cubicBezTo>
                    <a:pt x="105" y="647"/>
                    <a:pt x="109" y="653"/>
                    <a:pt x="120" y="653"/>
                  </a:cubicBezTo>
                  <a:cubicBezTo>
                    <a:pt x="122" y="653"/>
                    <a:pt x="124" y="653"/>
                    <a:pt x="126" y="652"/>
                  </a:cubicBezTo>
                  <a:cubicBezTo>
                    <a:pt x="128" y="652"/>
                    <a:pt x="131" y="651"/>
                    <a:pt x="134" y="651"/>
                  </a:cubicBezTo>
                  <a:cubicBezTo>
                    <a:pt x="138" y="650"/>
                    <a:pt x="145" y="648"/>
                    <a:pt x="149" y="648"/>
                  </a:cubicBezTo>
                  <a:cubicBezTo>
                    <a:pt x="150" y="648"/>
                    <a:pt x="150" y="648"/>
                    <a:pt x="150" y="648"/>
                  </a:cubicBezTo>
                  <a:cubicBezTo>
                    <a:pt x="154" y="648"/>
                    <a:pt x="158" y="651"/>
                    <a:pt x="162" y="654"/>
                  </a:cubicBezTo>
                  <a:cubicBezTo>
                    <a:pt x="164" y="656"/>
                    <a:pt x="166" y="658"/>
                    <a:pt x="169" y="659"/>
                  </a:cubicBezTo>
                  <a:cubicBezTo>
                    <a:pt x="172" y="660"/>
                    <a:pt x="174" y="661"/>
                    <a:pt x="176" y="661"/>
                  </a:cubicBezTo>
                  <a:cubicBezTo>
                    <a:pt x="179" y="661"/>
                    <a:pt x="181" y="660"/>
                    <a:pt x="183" y="658"/>
                  </a:cubicBezTo>
                  <a:cubicBezTo>
                    <a:pt x="184" y="658"/>
                    <a:pt x="184" y="658"/>
                    <a:pt x="184" y="658"/>
                  </a:cubicBezTo>
                  <a:cubicBezTo>
                    <a:pt x="185" y="657"/>
                    <a:pt x="186" y="657"/>
                    <a:pt x="187" y="656"/>
                  </a:cubicBezTo>
                  <a:cubicBezTo>
                    <a:pt x="191" y="654"/>
                    <a:pt x="195" y="653"/>
                    <a:pt x="200" y="652"/>
                  </a:cubicBezTo>
                  <a:cubicBezTo>
                    <a:pt x="200" y="652"/>
                    <a:pt x="200" y="652"/>
                    <a:pt x="200" y="652"/>
                  </a:cubicBezTo>
                  <a:cubicBezTo>
                    <a:pt x="203" y="651"/>
                    <a:pt x="205" y="650"/>
                    <a:pt x="208" y="649"/>
                  </a:cubicBezTo>
                  <a:cubicBezTo>
                    <a:pt x="211" y="648"/>
                    <a:pt x="214" y="647"/>
                    <a:pt x="217" y="647"/>
                  </a:cubicBezTo>
                  <a:cubicBezTo>
                    <a:pt x="218" y="647"/>
                    <a:pt x="218" y="647"/>
                    <a:pt x="219" y="648"/>
                  </a:cubicBezTo>
                  <a:cubicBezTo>
                    <a:pt x="222" y="649"/>
                    <a:pt x="223" y="652"/>
                    <a:pt x="224" y="657"/>
                  </a:cubicBezTo>
                  <a:cubicBezTo>
                    <a:pt x="226" y="661"/>
                    <a:pt x="226" y="661"/>
                    <a:pt x="226" y="661"/>
                  </a:cubicBezTo>
                  <a:cubicBezTo>
                    <a:pt x="226" y="663"/>
                    <a:pt x="227" y="664"/>
                    <a:pt x="227" y="666"/>
                  </a:cubicBezTo>
                  <a:cubicBezTo>
                    <a:pt x="228" y="669"/>
                    <a:pt x="228" y="669"/>
                    <a:pt x="228" y="669"/>
                  </a:cubicBezTo>
                  <a:cubicBezTo>
                    <a:pt x="231" y="668"/>
                    <a:pt x="231" y="668"/>
                    <a:pt x="231" y="668"/>
                  </a:cubicBezTo>
                  <a:cubicBezTo>
                    <a:pt x="234" y="668"/>
                    <a:pt x="238" y="667"/>
                    <a:pt x="241" y="667"/>
                  </a:cubicBezTo>
                  <a:cubicBezTo>
                    <a:pt x="246" y="666"/>
                    <a:pt x="252" y="665"/>
                    <a:pt x="257" y="664"/>
                  </a:cubicBezTo>
                  <a:cubicBezTo>
                    <a:pt x="260" y="663"/>
                    <a:pt x="262" y="662"/>
                    <a:pt x="264" y="661"/>
                  </a:cubicBezTo>
                  <a:cubicBezTo>
                    <a:pt x="267" y="660"/>
                    <a:pt x="269" y="659"/>
                    <a:pt x="271" y="658"/>
                  </a:cubicBezTo>
                  <a:cubicBezTo>
                    <a:pt x="272" y="658"/>
                    <a:pt x="274" y="657"/>
                    <a:pt x="275" y="657"/>
                  </a:cubicBezTo>
                  <a:cubicBezTo>
                    <a:pt x="279" y="656"/>
                    <a:pt x="282" y="655"/>
                    <a:pt x="286" y="655"/>
                  </a:cubicBezTo>
                  <a:cubicBezTo>
                    <a:pt x="291" y="655"/>
                    <a:pt x="296" y="653"/>
                    <a:pt x="301" y="651"/>
                  </a:cubicBezTo>
                  <a:cubicBezTo>
                    <a:pt x="302" y="650"/>
                    <a:pt x="302" y="650"/>
                    <a:pt x="302" y="650"/>
                  </a:cubicBezTo>
                  <a:cubicBezTo>
                    <a:pt x="306" y="648"/>
                    <a:pt x="310" y="646"/>
                    <a:pt x="312" y="640"/>
                  </a:cubicBezTo>
                  <a:cubicBezTo>
                    <a:pt x="312" y="640"/>
                    <a:pt x="312" y="639"/>
                    <a:pt x="313" y="638"/>
                  </a:cubicBezTo>
                  <a:cubicBezTo>
                    <a:pt x="313" y="637"/>
                    <a:pt x="313" y="636"/>
                    <a:pt x="314" y="635"/>
                  </a:cubicBezTo>
                  <a:cubicBezTo>
                    <a:pt x="316" y="633"/>
                    <a:pt x="317" y="632"/>
                    <a:pt x="319" y="631"/>
                  </a:cubicBezTo>
                  <a:cubicBezTo>
                    <a:pt x="322" y="631"/>
                    <a:pt x="325" y="629"/>
                    <a:pt x="327" y="626"/>
                  </a:cubicBezTo>
                  <a:cubicBezTo>
                    <a:pt x="328" y="623"/>
                    <a:pt x="328" y="621"/>
                    <a:pt x="329" y="619"/>
                  </a:cubicBezTo>
                  <a:cubicBezTo>
                    <a:pt x="329" y="617"/>
                    <a:pt x="329" y="615"/>
                    <a:pt x="330" y="613"/>
                  </a:cubicBezTo>
                  <a:cubicBezTo>
                    <a:pt x="332" y="609"/>
                    <a:pt x="333" y="605"/>
                    <a:pt x="333" y="599"/>
                  </a:cubicBezTo>
                  <a:cubicBezTo>
                    <a:pt x="333" y="596"/>
                    <a:pt x="333" y="593"/>
                    <a:pt x="332" y="591"/>
                  </a:cubicBezTo>
                  <a:cubicBezTo>
                    <a:pt x="332" y="589"/>
                    <a:pt x="332" y="587"/>
                    <a:pt x="331" y="585"/>
                  </a:cubicBezTo>
                  <a:cubicBezTo>
                    <a:pt x="331" y="582"/>
                    <a:pt x="332" y="579"/>
                    <a:pt x="333" y="575"/>
                  </a:cubicBezTo>
                  <a:cubicBezTo>
                    <a:pt x="334" y="574"/>
                    <a:pt x="334" y="571"/>
                    <a:pt x="335" y="569"/>
                  </a:cubicBezTo>
                  <a:cubicBezTo>
                    <a:pt x="335" y="567"/>
                    <a:pt x="335" y="565"/>
                    <a:pt x="335" y="562"/>
                  </a:cubicBezTo>
                  <a:cubicBezTo>
                    <a:pt x="334" y="560"/>
                    <a:pt x="334" y="558"/>
                    <a:pt x="335" y="556"/>
                  </a:cubicBezTo>
                  <a:cubicBezTo>
                    <a:pt x="335" y="554"/>
                    <a:pt x="336" y="553"/>
                    <a:pt x="337" y="552"/>
                  </a:cubicBezTo>
                  <a:cubicBezTo>
                    <a:pt x="338" y="550"/>
                    <a:pt x="338" y="548"/>
                    <a:pt x="339" y="546"/>
                  </a:cubicBezTo>
                  <a:cubicBezTo>
                    <a:pt x="339" y="545"/>
                    <a:pt x="340" y="544"/>
                    <a:pt x="340" y="543"/>
                  </a:cubicBezTo>
                  <a:cubicBezTo>
                    <a:pt x="340" y="542"/>
                    <a:pt x="341" y="537"/>
                    <a:pt x="342" y="537"/>
                  </a:cubicBezTo>
                  <a:cubicBezTo>
                    <a:pt x="343" y="537"/>
                    <a:pt x="344" y="538"/>
                    <a:pt x="346" y="538"/>
                  </a:cubicBezTo>
                  <a:cubicBezTo>
                    <a:pt x="348" y="540"/>
                    <a:pt x="348" y="540"/>
                    <a:pt x="348" y="540"/>
                  </a:cubicBezTo>
                  <a:cubicBezTo>
                    <a:pt x="350" y="538"/>
                    <a:pt x="350" y="538"/>
                    <a:pt x="350" y="538"/>
                  </a:cubicBezTo>
                  <a:cubicBezTo>
                    <a:pt x="351" y="536"/>
                    <a:pt x="352" y="535"/>
                    <a:pt x="354" y="534"/>
                  </a:cubicBezTo>
                  <a:cubicBezTo>
                    <a:pt x="355" y="532"/>
                    <a:pt x="357" y="530"/>
                    <a:pt x="358" y="528"/>
                  </a:cubicBezTo>
                  <a:cubicBezTo>
                    <a:pt x="361" y="524"/>
                    <a:pt x="360" y="520"/>
                    <a:pt x="359" y="517"/>
                  </a:cubicBezTo>
                  <a:cubicBezTo>
                    <a:pt x="358" y="514"/>
                    <a:pt x="357" y="511"/>
                    <a:pt x="359" y="509"/>
                  </a:cubicBezTo>
                  <a:cubicBezTo>
                    <a:pt x="361" y="506"/>
                    <a:pt x="376" y="499"/>
                    <a:pt x="379" y="499"/>
                  </a:cubicBezTo>
                  <a:cubicBezTo>
                    <a:pt x="380" y="499"/>
                    <a:pt x="380" y="499"/>
                    <a:pt x="381" y="499"/>
                  </a:cubicBezTo>
                  <a:cubicBezTo>
                    <a:pt x="382" y="499"/>
                    <a:pt x="383" y="499"/>
                    <a:pt x="384" y="500"/>
                  </a:cubicBezTo>
                  <a:cubicBezTo>
                    <a:pt x="384" y="500"/>
                    <a:pt x="385" y="500"/>
                    <a:pt x="386" y="500"/>
                  </a:cubicBezTo>
                  <a:cubicBezTo>
                    <a:pt x="387" y="500"/>
                    <a:pt x="388" y="500"/>
                    <a:pt x="389" y="499"/>
                  </a:cubicBezTo>
                  <a:cubicBezTo>
                    <a:pt x="390" y="499"/>
                    <a:pt x="391" y="498"/>
                    <a:pt x="394" y="495"/>
                  </a:cubicBezTo>
                  <a:cubicBezTo>
                    <a:pt x="395" y="494"/>
                    <a:pt x="396" y="493"/>
                    <a:pt x="397" y="493"/>
                  </a:cubicBezTo>
                  <a:cubicBezTo>
                    <a:pt x="402" y="489"/>
                    <a:pt x="407" y="486"/>
                    <a:pt x="412" y="484"/>
                  </a:cubicBezTo>
                  <a:cubicBezTo>
                    <a:pt x="414" y="484"/>
                    <a:pt x="414" y="484"/>
                    <a:pt x="414" y="484"/>
                  </a:cubicBezTo>
                  <a:cubicBezTo>
                    <a:pt x="414" y="482"/>
                    <a:pt x="414" y="482"/>
                    <a:pt x="414" y="482"/>
                  </a:cubicBezTo>
                  <a:cubicBezTo>
                    <a:pt x="414" y="482"/>
                    <a:pt x="414" y="481"/>
                    <a:pt x="414" y="481"/>
                  </a:cubicBezTo>
                  <a:cubicBezTo>
                    <a:pt x="414" y="481"/>
                    <a:pt x="415" y="481"/>
                    <a:pt x="415" y="481"/>
                  </a:cubicBezTo>
                  <a:cubicBezTo>
                    <a:pt x="416" y="481"/>
                    <a:pt x="417" y="481"/>
                    <a:pt x="417" y="482"/>
                  </a:cubicBezTo>
                  <a:cubicBezTo>
                    <a:pt x="418" y="482"/>
                    <a:pt x="419" y="482"/>
                    <a:pt x="420" y="482"/>
                  </a:cubicBezTo>
                  <a:cubicBezTo>
                    <a:pt x="424" y="482"/>
                    <a:pt x="428" y="481"/>
                    <a:pt x="431" y="480"/>
                  </a:cubicBezTo>
                  <a:cubicBezTo>
                    <a:pt x="436" y="478"/>
                    <a:pt x="438" y="474"/>
                    <a:pt x="440" y="471"/>
                  </a:cubicBezTo>
                  <a:cubicBezTo>
                    <a:pt x="441" y="470"/>
                    <a:pt x="441" y="470"/>
                    <a:pt x="441" y="470"/>
                  </a:cubicBezTo>
                  <a:cubicBezTo>
                    <a:pt x="441" y="469"/>
                    <a:pt x="441" y="469"/>
                    <a:pt x="442" y="468"/>
                  </a:cubicBezTo>
                  <a:cubicBezTo>
                    <a:pt x="442" y="467"/>
                    <a:pt x="443" y="466"/>
                    <a:pt x="444" y="465"/>
                  </a:cubicBezTo>
                  <a:cubicBezTo>
                    <a:pt x="444" y="464"/>
                    <a:pt x="444" y="464"/>
                    <a:pt x="444" y="464"/>
                  </a:cubicBezTo>
                  <a:cubicBezTo>
                    <a:pt x="445" y="463"/>
                    <a:pt x="445" y="462"/>
                    <a:pt x="445" y="461"/>
                  </a:cubicBezTo>
                  <a:cubicBezTo>
                    <a:pt x="446" y="461"/>
                    <a:pt x="446" y="460"/>
                    <a:pt x="447" y="459"/>
                  </a:cubicBezTo>
                  <a:cubicBezTo>
                    <a:pt x="447" y="459"/>
                    <a:pt x="447" y="458"/>
                    <a:pt x="448" y="457"/>
                  </a:cubicBezTo>
                  <a:cubicBezTo>
                    <a:pt x="448" y="457"/>
                    <a:pt x="448" y="457"/>
                    <a:pt x="449" y="456"/>
                  </a:cubicBezTo>
                  <a:cubicBezTo>
                    <a:pt x="449" y="456"/>
                    <a:pt x="450" y="455"/>
                    <a:pt x="450" y="454"/>
                  </a:cubicBezTo>
                  <a:cubicBezTo>
                    <a:pt x="452" y="452"/>
                    <a:pt x="452" y="449"/>
                    <a:pt x="451" y="445"/>
                  </a:cubicBezTo>
                  <a:cubicBezTo>
                    <a:pt x="451" y="442"/>
                    <a:pt x="449" y="439"/>
                    <a:pt x="446" y="436"/>
                  </a:cubicBezTo>
                  <a:cubicBezTo>
                    <a:pt x="442" y="430"/>
                    <a:pt x="435" y="427"/>
                    <a:pt x="427" y="427"/>
                  </a:cubicBezTo>
                  <a:cubicBezTo>
                    <a:pt x="416" y="427"/>
                    <a:pt x="403" y="433"/>
                    <a:pt x="397" y="437"/>
                  </a:cubicBezTo>
                  <a:cubicBezTo>
                    <a:pt x="380" y="446"/>
                    <a:pt x="367" y="460"/>
                    <a:pt x="357" y="471"/>
                  </a:cubicBezTo>
                  <a:cubicBezTo>
                    <a:pt x="347" y="482"/>
                    <a:pt x="339" y="493"/>
                    <a:pt x="333" y="504"/>
                  </a:cubicBezTo>
                  <a:cubicBezTo>
                    <a:pt x="332" y="506"/>
                    <a:pt x="332" y="506"/>
                    <a:pt x="332" y="506"/>
                  </a:cubicBezTo>
                  <a:cubicBezTo>
                    <a:pt x="330" y="510"/>
                    <a:pt x="327" y="515"/>
                    <a:pt x="326" y="520"/>
                  </a:cubicBezTo>
                  <a:cubicBezTo>
                    <a:pt x="324" y="527"/>
                    <a:pt x="322" y="533"/>
                    <a:pt x="319" y="540"/>
                  </a:cubicBezTo>
                  <a:cubicBezTo>
                    <a:pt x="317" y="543"/>
                    <a:pt x="316" y="546"/>
                    <a:pt x="315" y="549"/>
                  </a:cubicBezTo>
                  <a:cubicBezTo>
                    <a:pt x="314" y="554"/>
                    <a:pt x="312" y="558"/>
                    <a:pt x="309" y="562"/>
                  </a:cubicBezTo>
                  <a:cubicBezTo>
                    <a:pt x="309" y="562"/>
                    <a:pt x="309" y="562"/>
                    <a:pt x="309" y="562"/>
                  </a:cubicBezTo>
                  <a:cubicBezTo>
                    <a:pt x="308" y="563"/>
                    <a:pt x="307" y="565"/>
                    <a:pt x="306" y="565"/>
                  </a:cubicBezTo>
                  <a:cubicBezTo>
                    <a:pt x="306" y="566"/>
                    <a:pt x="305" y="566"/>
                    <a:pt x="305" y="566"/>
                  </a:cubicBezTo>
                  <a:cubicBezTo>
                    <a:pt x="303" y="567"/>
                    <a:pt x="302" y="567"/>
                    <a:pt x="301" y="568"/>
                  </a:cubicBezTo>
                  <a:cubicBezTo>
                    <a:pt x="301" y="568"/>
                    <a:pt x="301" y="568"/>
                    <a:pt x="302" y="567"/>
                  </a:cubicBezTo>
                  <a:cubicBezTo>
                    <a:pt x="302" y="567"/>
                    <a:pt x="302" y="566"/>
                    <a:pt x="303" y="566"/>
                  </a:cubicBezTo>
                  <a:cubicBezTo>
                    <a:pt x="303" y="565"/>
                    <a:pt x="303" y="564"/>
                    <a:pt x="304" y="564"/>
                  </a:cubicBezTo>
                  <a:cubicBezTo>
                    <a:pt x="305" y="563"/>
                    <a:pt x="308" y="562"/>
                    <a:pt x="308" y="558"/>
                  </a:cubicBezTo>
                  <a:cubicBezTo>
                    <a:pt x="308" y="557"/>
                    <a:pt x="308" y="556"/>
                    <a:pt x="308" y="554"/>
                  </a:cubicBezTo>
                  <a:cubicBezTo>
                    <a:pt x="308" y="553"/>
                    <a:pt x="308" y="551"/>
                    <a:pt x="308" y="550"/>
                  </a:cubicBezTo>
                  <a:cubicBezTo>
                    <a:pt x="308" y="549"/>
                    <a:pt x="309" y="548"/>
                    <a:pt x="309" y="547"/>
                  </a:cubicBezTo>
                  <a:cubicBezTo>
                    <a:pt x="310" y="545"/>
                    <a:pt x="310" y="543"/>
                    <a:pt x="311" y="541"/>
                  </a:cubicBezTo>
                  <a:cubicBezTo>
                    <a:pt x="312" y="540"/>
                    <a:pt x="312" y="539"/>
                    <a:pt x="312" y="539"/>
                  </a:cubicBezTo>
                  <a:cubicBezTo>
                    <a:pt x="313" y="538"/>
                    <a:pt x="313" y="537"/>
                    <a:pt x="314" y="536"/>
                  </a:cubicBezTo>
                  <a:cubicBezTo>
                    <a:pt x="314" y="536"/>
                    <a:pt x="314" y="536"/>
                    <a:pt x="314" y="536"/>
                  </a:cubicBezTo>
                  <a:cubicBezTo>
                    <a:pt x="315" y="536"/>
                    <a:pt x="316" y="535"/>
                    <a:pt x="316" y="535"/>
                  </a:cubicBezTo>
                  <a:cubicBezTo>
                    <a:pt x="317" y="534"/>
                    <a:pt x="317" y="533"/>
                    <a:pt x="318" y="532"/>
                  </a:cubicBezTo>
                  <a:cubicBezTo>
                    <a:pt x="318" y="532"/>
                    <a:pt x="318" y="532"/>
                    <a:pt x="318" y="532"/>
                  </a:cubicBezTo>
                  <a:cubicBezTo>
                    <a:pt x="320" y="527"/>
                    <a:pt x="320" y="523"/>
                    <a:pt x="321" y="519"/>
                  </a:cubicBezTo>
                  <a:cubicBezTo>
                    <a:pt x="321" y="517"/>
                    <a:pt x="321" y="514"/>
                    <a:pt x="322" y="512"/>
                  </a:cubicBezTo>
                  <a:cubicBezTo>
                    <a:pt x="322" y="510"/>
                    <a:pt x="323" y="509"/>
                    <a:pt x="324" y="507"/>
                  </a:cubicBezTo>
                  <a:cubicBezTo>
                    <a:pt x="325" y="507"/>
                    <a:pt x="325" y="506"/>
                    <a:pt x="325" y="505"/>
                  </a:cubicBezTo>
                  <a:cubicBezTo>
                    <a:pt x="328" y="502"/>
                    <a:pt x="328" y="497"/>
                    <a:pt x="328" y="493"/>
                  </a:cubicBezTo>
                  <a:cubicBezTo>
                    <a:pt x="328" y="491"/>
                    <a:pt x="328" y="489"/>
                    <a:pt x="329" y="486"/>
                  </a:cubicBezTo>
                  <a:cubicBezTo>
                    <a:pt x="331" y="479"/>
                    <a:pt x="335" y="473"/>
                    <a:pt x="339" y="468"/>
                  </a:cubicBezTo>
                  <a:cubicBezTo>
                    <a:pt x="340" y="466"/>
                    <a:pt x="342" y="464"/>
                    <a:pt x="344" y="462"/>
                  </a:cubicBezTo>
                  <a:cubicBezTo>
                    <a:pt x="346" y="460"/>
                    <a:pt x="348" y="458"/>
                    <a:pt x="350" y="457"/>
                  </a:cubicBezTo>
                  <a:cubicBezTo>
                    <a:pt x="352" y="455"/>
                    <a:pt x="354" y="453"/>
                    <a:pt x="356" y="452"/>
                  </a:cubicBezTo>
                  <a:cubicBezTo>
                    <a:pt x="357" y="451"/>
                    <a:pt x="358" y="450"/>
                    <a:pt x="360" y="449"/>
                  </a:cubicBezTo>
                  <a:cubicBezTo>
                    <a:pt x="361" y="449"/>
                    <a:pt x="364" y="447"/>
                    <a:pt x="365" y="444"/>
                  </a:cubicBezTo>
                  <a:cubicBezTo>
                    <a:pt x="365" y="443"/>
                    <a:pt x="365" y="442"/>
                    <a:pt x="365" y="441"/>
                  </a:cubicBezTo>
                  <a:cubicBezTo>
                    <a:pt x="365" y="441"/>
                    <a:pt x="365" y="441"/>
                    <a:pt x="365" y="440"/>
                  </a:cubicBezTo>
                  <a:cubicBezTo>
                    <a:pt x="365" y="439"/>
                    <a:pt x="365" y="437"/>
                    <a:pt x="365" y="435"/>
                  </a:cubicBezTo>
                  <a:cubicBezTo>
                    <a:pt x="365" y="433"/>
                    <a:pt x="365" y="431"/>
                    <a:pt x="365" y="429"/>
                  </a:cubicBezTo>
                  <a:cubicBezTo>
                    <a:pt x="365" y="426"/>
                    <a:pt x="365" y="423"/>
                    <a:pt x="366" y="420"/>
                  </a:cubicBezTo>
                  <a:cubicBezTo>
                    <a:pt x="367" y="416"/>
                    <a:pt x="369" y="413"/>
                    <a:pt x="372" y="411"/>
                  </a:cubicBezTo>
                  <a:cubicBezTo>
                    <a:pt x="373" y="410"/>
                    <a:pt x="373" y="410"/>
                    <a:pt x="373" y="410"/>
                  </a:cubicBezTo>
                  <a:cubicBezTo>
                    <a:pt x="373" y="409"/>
                    <a:pt x="374" y="408"/>
                    <a:pt x="375" y="408"/>
                  </a:cubicBezTo>
                  <a:cubicBezTo>
                    <a:pt x="377" y="407"/>
                    <a:pt x="379" y="407"/>
                    <a:pt x="381" y="406"/>
                  </a:cubicBezTo>
                  <a:cubicBezTo>
                    <a:pt x="383" y="404"/>
                    <a:pt x="385" y="403"/>
                    <a:pt x="388" y="401"/>
                  </a:cubicBezTo>
                  <a:cubicBezTo>
                    <a:pt x="389" y="400"/>
                    <a:pt x="389" y="400"/>
                    <a:pt x="389" y="400"/>
                  </a:cubicBezTo>
                  <a:cubicBezTo>
                    <a:pt x="391" y="399"/>
                    <a:pt x="393" y="398"/>
                    <a:pt x="395" y="397"/>
                  </a:cubicBezTo>
                  <a:cubicBezTo>
                    <a:pt x="396" y="395"/>
                    <a:pt x="396" y="395"/>
                    <a:pt x="397" y="395"/>
                  </a:cubicBezTo>
                  <a:cubicBezTo>
                    <a:pt x="401" y="394"/>
                    <a:pt x="405" y="393"/>
                    <a:pt x="409" y="392"/>
                  </a:cubicBezTo>
                  <a:cubicBezTo>
                    <a:pt x="410" y="391"/>
                    <a:pt x="411" y="391"/>
                    <a:pt x="412" y="390"/>
                  </a:cubicBezTo>
                  <a:cubicBezTo>
                    <a:pt x="413" y="390"/>
                    <a:pt x="413" y="390"/>
                    <a:pt x="414" y="389"/>
                  </a:cubicBezTo>
                  <a:cubicBezTo>
                    <a:pt x="415" y="389"/>
                    <a:pt x="415" y="389"/>
                    <a:pt x="416" y="388"/>
                  </a:cubicBezTo>
                  <a:cubicBezTo>
                    <a:pt x="417" y="388"/>
                    <a:pt x="418" y="388"/>
                    <a:pt x="418" y="387"/>
                  </a:cubicBezTo>
                  <a:cubicBezTo>
                    <a:pt x="419" y="387"/>
                    <a:pt x="420" y="387"/>
                    <a:pt x="421" y="387"/>
                  </a:cubicBezTo>
                  <a:cubicBezTo>
                    <a:pt x="422" y="387"/>
                    <a:pt x="422" y="387"/>
                    <a:pt x="422" y="387"/>
                  </a:cubicBezTo>
                  <a:cubicBezTo>
                    <a:pt x="423" y="386"/>
                    <a:pt x="424" y="386"/>
                    <a:pt x="426" y="386"/>
                  </a:cubicBezTo>
                  <a:cubicBezTo>
                    <a:pt x="428" y="385"/>
                    <a:pt x="429" y="384"/>
                    <a:pt x="431" y="383"/>
                  </a:cubicBezTo>
                  <a:cubicBezTo>
                    <a:pt x="431" y="383"/>
                    <a:pt x="432" y="383"/>
                    <a:pt x="432" y="382"/>
                  </a:cubicBezTo>
                  <a:cubicBezTo>
                    <a:pt x="433" y="382"/>
                    <a:pt x="434" y="383"/>
                    <a:pt x="435" y="383"/>
                  </a:cubicBezTo>
                  <a:cubicBezTo>
                    <a:pt x="435" y="383"/>
                    <a:pt x="436" y="383"/>
                    <a:pt x="436" y="383"/>
                  </a:cubicBezTo>
                  <a:cubicBezTo>
                    <a:pt x="439" y="383"/>
                    <a:pt x="442" y="381"/>
                    <a:pt x="444" y="380"/>
                  </a:cubicBezTo>
                  <a:cubicBezTo>
                    <a:pt x="445" y="380"/>
                    <a:pt x="447" y="379"/>
                    <a:pt x="449" y="377"/>
                  </a:cubicBezTo>
                  <a:cubicBezTo>
                    <a:pt x="449" y="377"/>
                    <a:pt x="450" y="376"/>
                    <a:pt x="450" y="376"/>
                  </a:cubicBezTo>
                  <a:cubicBezTo>
                    <a:pt x="450" y="376"/>
                    <a:pt x="450" y="375"/>
                    <a:pt x="451" y="375"/>
                  </a:cubicBezTo>
                  <a:cubicBezTo>
                    <a:pt x="451" y="375"/>
                    <a:pt x="451" y="375"/>
                    <a:pt x="452" y="375"/>
                  </a:cubicBezTo>
                  <a:cubicBezTo>
                    <a:pt x="453" y="375"/>
                    <a:pt x="453" y="375"/>
                    <a:pt x="454" y="375"/>
                  </a:cubicBezTo>
                  <a:cubicBezTo>
                    <a:pt x="455" y="374"/>
                    <a:pt x="455" y="374"/>
                    <a:pt x="456" y="374"/>
                  </a:cubicBezTo>
                  <a:cubicBezTo>
                    <a:pt x="457" y="373"/>
                    <a:pt x="458" y="373"/>
                    <a:pt x="459" y="373"/>
                  </a:cubicBezTo>
                  <a:cubicBezTo>
                    <a:pt x="460" y="372"/>
                    <a:pt x="461" y="372"/>
                    <a:pt x="463" y="371"/>
                  </a:cubicBezTo>
                  <a:cubicBezTo>
                    <a:pt x="463" y="371"/>
                    <a:pt x="464" y="371"/>
                    <a:pt x="464" y="370"/>
                  </a:cubicBezTo>
                  <a:cubicBezTo>
                    <a:pt x="465" y="370"/>
                    <a:pt x="465" y="370"/>
                    <a:pt x="466" y="370"/>
                  </a:cubicBezTo>
                  <a:cubicBezTo>
                    <a:pt x="467" y="370"/>
                    <a:pt x="468" y="369"/>
                    <a:pt x="469" y="369"/>
                  </a:cubicBezTo>
                  <a:cubicBezTo>
                    <a:pt x="469" y="369"/>
                    <a:pt x="470" y="368"/>
                    <a:pt x="471" y="368"/>
                  </a:cubicBezTo>
                  <a:cubicBezTo>
                    <a:pt x="472" y="368"/>
                    <a:pt x="472" y="368"/>
                    <a:pt x="472" y="368"/>
                  </a:cubicBezTo>
                  <a:cubicBezTo>
                    <a:pt x="473" y="367"/>
                    <a:pt x="474" y="367"/>
                    <a:pt x="475" y="366"/>
                  </a:cubicBezTo>
                  <a:cubicBezTo>
                    <a:pt x="476" y="366"/>
                    <a:pt x="476" y="365"/>
                    <a:pt x="477" y="365"/>
                  </a:cubicBezTo>
                  <a:cubicBezTo>
                    <a:pt x="477" y="365"/>
                    <a:pt x="477" y="365"/>
                    <a:pt x="477" y="365"/>
                  </a:cubicBezTo>
                  <a:cubicBezTo>
                    <a:pt x="478" y="365"/>
                    <a:pt x="479" y="365"/>
                    <a:pt x="480" y="366"/>
                  </a:cubicBezTo>
                  <a:cubicBezTo>
                    <a:pt x="481" y="366"/>
                    <a:pt x="482" y="366"/>
                    <a:pt x="484" y="366"/>
                  </a:cubicBezTo>
                  <a:cubicBezTo>
                    <a:pt x="485" y="366"/>
                    <a:pt x="486" y="366"/>
                    <a:pt x="486" y="366"/>
                  </a:cubicBezTo>
                  <a:cubicBezTo>
                    <a:pt x="489" y="365"/>
                    <a:pt x="491" y="363"/>
                    <a:pt x="492" y="361"/>
                  </a:cubicBezTo>
                  <a:cubicBezTo>
                    <a:pt x="493" y="361"/>
                    <a:pt x="493" y="361"/>
                    <a:pt x="493" y="361"/>
                  </a:cubicBezTo>
                  <a:cubicBezTo>
                    <a:pt x="495" y="359"/>
                    <a:pt x="497" y="357"/>
                    <a:pt x="499" y="356"/>
                  </a:cubicBezTo>
                  <a:cubicBezTo>
                    <a:pt x="499" y="356"/>
                    <a:pt x="500" y="356"/>
                    <a:pt x="501" y="355"/>
                  </a:cubicBezTo>
                  <a:cubicBezTo>
                    <a:pt x="502" y="355"/>
                    <a:pt x="503" y="355"/>
                    <a:pt x="504" y="354"/>
                  </a:cubicBezTo>
                  <a:cubicBezTo>
                    <a:pt x="505" y="353"/>
                    <a:pt x="506" y="352"/>
                    <a:pt x="507" y="351"/>
                  </a:cubicBezTo>
                  <a:cubicBezTo>
                    <a:pt x="508" y="350"/>
                    <a:pt x="510" y="349"/>
                    <a:pt x="511" y="349"/>
                  </a:cubicBezTo>
                  <a:cubicBezTo>
                    <a:pt x="512" y="348"/>
                    <a:pt x="513" y="348"/>
                    <a:pt x="514" y="348"/>
                  </a:cubicBezTo>
                  <a:cubicBezTo>
                    <a:pt x="516" y="348"/>
                    <a:pt x="517" y="348"/>
                    <a:pt x="519" y="348"/>
                  </a:cubicBezTo>
                  <a:cubicBezTo>
                    <a:pt x="523" y="346"/>
                    <a:pt x="523" y="343"/>
                    <a:pt x="524" y="341"/>
                  </a:cubicBezTo>
                  <a:cubicBezTo>
                    <a:pt x="524" y="341"/>
                    <a:pt x="524" y="339"/>
                    <a:pt x="524" y="338"/>
                  </a:cubicBezTo>
                  <a:cubicBezTo>
                    <a:pt x="524" y="337"/>
                    <a:pt x="524" y="336"/>
                    <a:pt x="524" y="335"/>
                  </a:cubicBezTo>
                  <a:cubicBezTo>
                    <a:pt x="525" y="332"/>
                    <a:pt x="526" y="329"/>
                    <a:pt x="527" y="326"/>
                  </a:cubicBezTo>
                  <a:cubicBezTo>
                    <a:pt x="528" y="323"/>
                    <a:pt x="529" y="321"/>
                    <a:pt x="530" y="318"/>
                  </a:cubicBezTo>
                  <a:cubicBezTo>
                    <a:pt x="531" y="315"/>
                    <a:pt x="532" y="313"/>
                    <a:pt x="532" y="311"/>
                  </a:cubicBezTo>
                  <a:cubicBezTo>
                    <a:pt x="532" y="309"/>
                    <a:pt x="532" y="309"/>
                    <a:pt x="532" y="309"/>
                  </a:cubicBezTo>
                  <a:cubicBezTo>
                    <a:pt x="533" y="308"/>
                    <a:pt x="533" y="307"/>
                    <a:pt x="533" y="306"/>
                  </a:cubicBezTo>
                  <a:cubicBezTo>
                    <a:pt x="534" y="305"/>
                    <a:pt x="534" y="304"/>
                    <a:pt x="534" y="303"/>
                  </a:cubicBezTo>
                  <a:cubicBezTo>
                    <a:pt x="535" y="301"/>
                    <a:pt x="535" y="300"/>
                    <a:pt x="535" y="298"/>
                  </a:cubicBezTo>
                  <a:cubicBezTo>
                    <a:pt x="535" y="297"/>
                    <a:pt x="536" y="296"/>
                    <a:pt x="536" y="295"/>
                  </a:cubicBezTo>
                  <a:cubicBezTo>
                    <a:pt x="536" y="295"/>
                    <a:pt x="536" y="294"/>
                    <a:pt x="536" y="293"/>
                  </a:cubicBezTo>
                  <a:cubicBezTo>
                    <a:pt x="536" y="291"/>
                    <a:pt x="537" y="290"/>
                    <a:pt x="538" y="289"/>
                  </a:cubicBezTo>
                  <a:cubicBezTo>
                    <a:pt x="539" y="288"/>
                    <a:pt x="540" y="287"/>
                    <a:pt x="541" y="287"/>
                  </a:cubicBezTo>
                  <a:cubicBezTo>
                    <a:pt x="544" y="286"/>
                    <a:pt x="545" y="283"/>
                    <a:pt x="547" y="281"/>
                  </a:cubicBezTo>
                  <a:cubicBezTo>
                    <a:pt x="547" y="281"/>
                    <a:pt x="547" y="280"/>
                    <a:pt x="547" y="280"/>
                  </a:cubicBezTo>
                  <a:cubicBezTo>
                    <a:pt x="549" y="277"/>
                    <a:pt x="551" y="274"/>
                    <a:pt x="553" y="272"/>
                  </a:cubicBezTo>
                  <a:cubicBezTo>
                    <a:pt x="555" y="270"/>
                    <a:pt x="557" y="269"/>
                    <a:pt x="559" y="267"/>
                  </a:cubicBezTo>
                  <a:cubicBezTo>
                    <a:pt x="562" y="266"/>
                    <a:pt x="562" y="266"/>
                    <a:pt x="562" y="266"/>
                  </a:cubicBezTo>
                  <a:lnTo>
                    <a:pt x="551" y="246"/>
                  </a:lnTo>
                  <a:close/>
                </a:path>
              </a:pathLst>
            </a:custGeom>
            <a:solidFill>
              <a:schemeClr val="accent6"/>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1" name="Freeform 68"/>
            <p:cNvSpPr/>
            <p:nvPr/>
          </p:nvSpPr>
          <p:spPr bwMode="auto">
            <a:xfrm>
              <a:off x="19398486" y="8148830"/>
              <a:ext cx="82070" cy="78396"/>
            </a:xfrm>
            <a:custGeom>
              <a:avLst/>
              <a:gdLst>
                <a:gd name="T0" fmla="*/ 13 w 15"/>
                <a:gd name="T1" fmla="*/ 2 h 16"/>
                <a:gd name="T2" fmla="*/ 9 w 15"/>
                <a:gd name="T3" fmla="*/ 0 h 16"/>
                <a:gd name="T4" fmla="*/ 5 w 15"/>
                <a:gd name="T5" fmla="*/ 0 h 16"/>
                <a:gd name="T6" fmla="*/ 0 w 15"/>
                <a:gd name="T7" fmla="*/ 8 h 16"/>
                <a:gd name="T8" fmla="*/ 5 w 15"/>
                <a:gd name="T9" fmla="*/ 15 h 16"/>
                <a:gd name="T10" fmla="*/ 8 w 15"/>
                <a:gd name="T11" fmla="*/ 16 h 16"/>
                <a:gd name="T12" fmla="*/ 15 w 15"/>
                <a:gd name="T13" fmla="*/ 8 h 16"/>
                <a:gd name="T14" fmla="*/ 13 w 15"/>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13" y="2"/>
                  </a:moveTo>
                  <a:cubicBezTo>
                    <a:pt x="12" y="0"/>
                    <a:pt x="10" y="0"/>
                    <a:pt x="9" y="0"/>
                  </a:cubicBezTo>
                  <a:cubicBezTo>
                    <a:pt x="8" y="0"/>
                    <a:pt x="7" y="0"/>
                    <a:pt x="5" y="0"/>
                  </a:cubicBezTo>
                  <a:cubicBezTo>
                    <a:pt x="2" y="2"/>
                    <a:pt x="0" y="5"/>
                    <a:pt x="0" y="8"/>
                  </a:cubicBezTo>
                  <a:cubicBezTo>
                    <a:pt x="0" y="11"/>
                    <a:pt x="2" y="14"/>
                    <a:pt x="5" y="15"/>
                  </a:cubicBezTo>
                  <a:cubicBezTo>
                    <a:pt x="6" y="16"/>
                    <a:pt x="7" y="16"/>
                    <a:pt x="8" y="16"/>
                  </a:cubicBezTo>
                  <a:cubicBezTo>
                    <a:pt x="11" y="16"/>
                    <a:pt x="14" y="14"/>
                    <a:pt x="15" y="8"/>
                  </a:cubicBezTo>
                  <a:cubicBezTo>
                    <a:pt x="15" y="6"/>
                    <a:pt x="15" y="3"/>
                    <a:pt x="13" y="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2" name="Freeform 73"/>
            <p:cNvSpPr/>
            <p:nvPr/>
          </p:nvSpPr>
          <p:spPr bwMode="auto">
            <a:xfrm>
              <a:off x="18684477" y="4790871"/>
              <a:ext cx="77966" cy="59730"/>
            </a:xfrm>
            <a:custGeom>
              <a:avLst/>
              <a:gdLst>
                <a:gd name="T0" fmla="*/ 7 w 14"/>
                <a:gd name="T1" fmla="*/ 0 h 12"/>
                <a:gd name="T2" fmla="*/ 1 w 14"/>
                <a:gd name="T3" fmla="*/ 3 h 12"/>
                <a:gd name="T4" fmla="*/ 3 w 14"/>
                <a:gd name="T5" fmla="*/ 9 h 12"/>
                <a:gd name="T6" fmla="*/ 7 w 14"/>
                <a:gd name="T7" fmla="*/ 11 h 12"/>
                <a:gd name="T8" fmla="*/ 9 w 14"/>
                <a:gd name="T9" fmla="*/ 12 h 12"/>
                <a:gd name="T10" fmla="*/ 9 w 14"/>
                <a:gd name="T11" fmla="*/ 12 h 12"/>
                <a:gd name="T12" fmla="*/ 13 w 14"/>
                <a:gd name="T13" fmla="*/ 10 h 12"/>
                <a:gd name="T14" fmla="*/ 14 w 14"/>
                <a:gd name="T15" fmla="*/ 6 h 12"/>
                <a:gd name="T16" fmla="*/ 7 w 1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7" y="0"/>
                  </a:moveTo>
                  <a:cubicBezTo>
                    <a:pt x="4" y="0"/>
                    <a:pt x="2" y="1"/>
                    <a:pt x="1" y="3"/>
                  </a:cubicBezTo>
                  <a:cubicBezTo>
                    <a:pt x="1" y="4"/>
                    <a:pt x="0" y="6"/>
                    <a:pt x="3" y="9"/>
                  </a:cubicBezTo>
                  <a:cubicBezTo>
                    <a:pt x="4" y="10"/>
                    <a:pt x="5" y="10"/>
                    <a:pt x="7" y="11"/>
                  </a:cubicBezTo>
                  <a:cubicBezTo>
                    <a:pt x="8" y="11"/>
                    <a:pt x="9" y="12"/>
                    <a:pt x="9" y="12"/>
                  </a:cubicBezTo>
                  <a:cubicBezTo>
                    <a:pt x="9" y="12"/>
                    <a:pt x="9" y="12"/>
                    <a:pt x="9" y="12"/>
                  </a:cubicBezTo>
                  <a:cubicBezTo>
                    <a:pt x="11" y="12"/>
                    <a:pt x="12" y="11"/>
                    <a:pt x="13" y="10"/>
                  </a:cubicBezTo>
                  <a:cubicBezTo>
                    <a:pt x="14" y="9"/>
                    <a:pt x="14" y="8"/>
                    <a:pt x="14" y="6"/>
                  </a:cubicBezTo>
                  <a:cubicBezTo>
                    <a:pt x="14" y="2"/>
                    <a:pt x="11" y="0"/>
                    <a:pt x="7" y="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3" name="Freeform 74"/>
            <p:cNvSpPr/>
            <p:nvPr/>
          </p:nvSpPr>
          <p:spPr bwMode="auto">
            <a:xfrm>
              <a:off x="18298748" y="5138053"/>
              <a:ext cx="82070" cy="134393"/>
            </a:xfrm>
            <a:custGeom>
              <a:avLst/>
              <a:gdLst>
                <a:gd name="T0" fmla="*/ 15 w 15"/>
                <a:gd name="T1" fmla="*/ 7 h 27"/>
                <a:gd name="T2" fmla="*/ 8 w 15"/>
                <a:gd name="T3" fmla="*/ 0 h 27"/>
                <a:gd name="T4" fmla="*/ 7 w 15"/>
                <a:gd name="T5" fmla="*/ 0 h 27"/>
                <a:gd name="T6" fmla="*/ 2 w 15"/>
                <a:gd name="T7" fmla="*/ 6 h 27"/>
                <a:gd name="T8" fmla="*/ 1 w 15"/>
                <a:gd name="T9" fmla="*/ 7 h 27"/>
                <a:gd name="T10" fmla="*/ 1 w 15"/>
                <a:gd name="T11" fmla="*/ 8 h 27"/>
                <a:gd name="T12" fmla="*/ 0 w 15"/>
                <a:gd name="T13" fmla="*/ 13 h 27"/>
                <a:gd name="T14" fmla="*/ 0 w 15"/>
                <a:gd name="T15" fmla="*/ 15 h 27"/>
                <a:gd name="T16" fmla="*/ 3 w 15"/>
                <a:gd name="T17" fmla="*/ 25 h 27"/>
                <a:gd name="T18" fmla="*/ 7 w 15"/>
                <a:gd name="T19" fmla="*/ 27 h 27"/>
                <a:gd name="T20" fmla="*/ 10 w 15"/>
                <a:gd name="T21" fmla="*/ 25 h 27"/>
                <a:gd name="T22" fmla="*/ 15 w 15"/>
                <a:gd name="T23"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7">
                  <a:moveTo>
                    <a:pt x="15" y="7"/>
                  </a:moveTo>
                  <a:cubicBezTo>
                    <a:pt x="14" y="4"/>
                    <a:pt x="12" y="0"/>
                    <a:pt x="8" y="0"/>
                  </a:cubicBezTo>
                  <a:cubicBezTo>
                    <a:pt x="7" y="0"/>
                    <a:pt x="7" y="0"/>
                    <a:pt x="7" y="0"/>
                  </a:cubicBezTo>
                  <a:cubicBezTo>
                    <a:pt x="3" y="0"/>
                    <a:pt x="2" y="4"/>
                    <a:pt x="2" y="6"/>
                  </a:cubicBezTo>
                  <a:cubicBezTo>
                    <a:pt x="2" y="6"/>
                    <a:pt x="2" y="7"/>
                    <a:pt x="1" y="7"/>
                  </a:cubicBezTo>
                  <a:cubicBezTo>
                    <a:pt x="1" y="7"/>
                    <a:pt x="1" y="8"/>
                    <a:pt x="1" y="8"/>
                  </a:cubicBezTo>
                  <a:cubicBezTo>
                    <a:pt x="1" y="9"/>
                    <a:pt x="0" y="11"/>
                    <a:pt x="0" y="13"/>
                  </a:cubicBezTo>
                  <a:cubicBezTo>
                    <a:pt x="0" y="14"/>
                    <a:pt x="0" y="14"/>
                    <a:pt x="0" y="15"/>
                  </a:cubicBezTo>
                  <a:cubicBezTo>
                    <a:pt x="1" y="20"/>
                    <a:pt x="1" y="23"/>
                    <a:pt x="3" y="25"/>
                  </a:cubicBezTo>
                  <a:cubicBezTo>
                    <a:pt x="4" y="26"/>
                    <a:pt x="5" y="27"/>
                    <a:pt x="7" y="27"/>
                  </a:cubicBezTo>
                  <a:cubicBezTo>
                    <a:pt x="8" y="27"/>
                    <a:pt x="9" y="26"/>
                    <a:pt x="10" y="25"/>
                  </a:cubicBezTo>
                  <a:cubicBezTo>
                    <a:pt x="14" y="21"/>
                    <a:pt x="15" y="9"/>
                    <a:pt x="15" y="7"/>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4" name="Freeform 75"/>
            <p:cNvSpPr/>
            <p:nvPr/>
          </p:nvSpPr>
          <p:spPr bwMode="auto">
            <a:xfrm>
              <a:off x="15851012" y="3486139"/>
              <a:ext cx="769406" cy="625301"/>
            </a:xfrm>
            <a:custGeom>
              <a:avLst/>
              <a:gdLst>
                <a:gd name="T0" fmla="*/ 136 w 141"/>
                <a:gd name="T1" fmla="*/ 61 h 126"/>
                <a:gd name="T2" fmla="*/ 132 w 141"/>
                <a:gd name="T3" fmla="*/ 44 h 126"/>
                <a:gd name="T4" fmla="*/ 115 w 141"/>
                <a:gd name="T5" fmla="*/ 36 h 126"/>
                <a:gd name="T6" fmla="*/ 106 w 141"/>
                <a:gd name="T7" fmla="*/ 30 h 126"/>
                <a:gd name="T8" fmla="*/ 99 w 141"/>
                <a:gd name="T9" fmla="*/ 14 h 126"/>
                <a:gd name="T10" fmla="*/ 84 w 141"/>
                <a:gd name="T11" fmla="*/ 8 h 126"/>
                <a:gd name="T12" fmla="*/ 70 w 141"/>
                <a:gd name="T13" fmla="*/ 2 h 126"/>
                <a:gd name="T14" fmla="*/ 61 w 141"/>
                <a:gd name="T15" fmla="*/ 1 h 126"/>
                <a:gd name="T16" fmla="*/ 56 w 141"/>
                <a:gd name="T17" fmla="*/ 8 h 126"/>
                <a:gd name="T18" fmla="*/ 55 w 141"/>
                <a:gd name="T19" fmla="*/ 20 h 126"/>
                <a:gd name="T20" fmla="*/ 49 w 141"/>
                <a:gd name="T21" fmla="*/ 33 h 126"/>
                <a:gd name="T22" fmla="*/ 38 w 141"/>
                <a:gd name="T23" fmla="*/ 40 h 126"/>
                <a:gd name="T24" fmla="*/ 33 w 141"/>
                <a:gd name="T25" fmla="*/ 45 h 126"/>
                <a:gd name="T26" fmla="*/ 32 w 141"/>
                <a:gd name="T27" fmla="*/ 48 h 126"/>
                <a:gd name="T28" fmla="*/ 25 w 141"/>
                <a:gd name="T29" fmla="*/ 50 h 126"/>
                <a:gd name="T30" fmla="*/ 21 w 141"/>
                <a:gd name="T31" fmla="*/ 57 h 126"/>
                <a:gd name="T32" fmla="*/ 14 w 141"/>
                <a:gd name="T33" fmla="*/ 60 h 126"/>
                <a:gd name="T34" fmla="*/ 9 w 141"/>
                <a:gd name="T35" fmla="*/ 64 h 126"/>
                <a:gd name="T36" fmla="*/ 4 w 141"/>
                <a:gd name="T37" fmla="*/ 81 h 126"/>
                <a:gd name="T38" fmla="*/ 6 w 141"/>
                <a:gd name="T39" fmla="*/ 85 h 126"/>
                <a:gd name="T40" fmla="*/ 10 w 141"/>
                <a:gd name="T41" fmla="*/ 92 h 126"/>
                <a:gd name="T42" fmla="*/ 13 w 141"/>
                <a:gd name="T43" fmla="*/ 103 h 126"/>
                <a:gd name="T44" fmla="*/ 8 w 141"/>
                <a:gd name="T45" fmla="*/ 121 h 126"/>
                <a:gd name="T46" fmla="*/ 17 w 141"/>
                <a:gd name="T47" fmla="*/ 126 h 126"/>
                <a:gd name="T48" fmla="*/ 23 w 141"/>
                <a:gd name="T49" fmla="*/ 125 h 126"/>
                <a:gd name="T50" fmla="*/ 28 w 141"/>
                <a:gd name="T51" fmla="*/ 124 h 126"/>
                <a:gd name="T52" fmla="*/ 36 w 141"/>
                <a:gd name="T53" fmla="*/ 123 h 126"/>
                <a:gd name="T54" fmla="*/ 44 w 141"/>
                <a:gd name="T55" fmla="*/ 126 h 126"/>
                <a:gd name="T56" fmla="*/ 54 w 141"/>
                <a:gd name="T57" fmla="*/ 119 h 126"/>
                <a:gd name="T58" fmla="*/ 59 w 141"/>
                <a:gd name="T59" fmla="*/ 112 h 126"/>
                <a:gd name="T60" fmla="*/ 67 w 141"/>
                <a:gd name="T61" fmla="*/ 104 h 126"/>
                <a:gd name="T62" fmla="*/ 73 w 141"/>
                <a:gd name="T63" fmla="*/ 105 h 126"/>
                <a:gd name="T64" fmla="*/ 85 w 141"/>
                <a:gd name="T65" fmla="*/ 95 h 126"/>
                <a:gd name="T66" fmla="*/ 94 w 141"/>
                <a:gd name="T67" fmla="*/ 93 h 126"/>
                <a:gd name="T68" fmla="*/ 102 w 141"/>
                <a:gd name="T69" fmla="*/ 91 h 126"/>
                <a:gd name="T70" fmla="*/ 111 w 141"/>
                <a:gd name="T71" fmla="*/ 88 h 126"/>
                <a:gd name="T72" fmla="*/ 118 w 141"/>
                <a:gd name="T73" fmla="*/ 86 h 126"/>
                <a:gd name="T74" fmla="*/ 123 w 141"/>
                <a:gd name="T75" fmla="*/ 86 h 126"/>
                <a:gd name="T76" fmla="*/ 140 w 141"/>
                <a:gd name="T77" fmla="*/ 7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26">
                  <a:moveTo>
                    <a:pt x="137" y="64"/>
                  </a:moveTo>
                  <a:cubicBezTo>
                    <a:pt x="137" y="63"/>
                    <a:pt x="136" y="62"/>
                    <a:pt x="136" y="61"/>
                  </a:cubicBezTo>
                  <a:cubicBezTo>
                    <a:pt x="135" y="59"/>
                    <a:pt x="135" y="56"/>
                    <a:pt x="135" y="54"/>
                  </a:cubicBezTo>
                  <a:cubicBezTo>
                    <a:pt x="134" y="51"/>
                    <a:pt x="134" y="47"/>
                    <a:pt x="132" y="44"/>
                  </a:cubicBezTo>
                  <a:cubicBezTo>
                    <a:pt x="129" y="37"/>
                    <a:pt x="122" y="36"/>
                    <a:pt x="117" y="36"/>
                  </a:cubicBezTo>
                  <a:cubicBezTo>
                    <a:pt x="116" y="36"/>
                    <a:pt x="116" y="36"/>
                    <a:pt x="115" y="36"/>
                  </a:cubicBezTo>
                  <a:cubicBezTo>
                    <a:pt x="114" y="36"/>
                    <a:pt x="114" y="36"/>
                    <a:pt x="113" y="36"/>
                  </a:cubicBezTo>
                  <a:cubicBezTo>
                    <a:pt x="110" y="36"/>
                    <a:pt x="108" y="35"/>
                    <a:pt x="106" y="30"/>
                  </a:cubicBezTo>
                  <a:cubicBezTo>
                    <a:pt x="105" y="28"/>
                    <a:pt x="104" y="27"/>
                    <a:pt x="103" y="25"/>
                  </a:cubicBezTo>
                  <a:cubicBezTo>
                    <a:pt x="102" y="21"/>
                    <a:pt x="100" y="18"/>
                    <a:pt x="99" y="14"/>
                  </a:cubicBezTo>
                  <a:cubicBezTo>
                    <a:pt x="97" y="11"/>
                    <a:pt x="92" y="10"/>
                    <a:pt x="88" y="9"/>
                  </a:cubicBezTo>
                  <a:cubicBezTo>
                    <a:pt x="87" y="8"/>
                    <a:pt x="85" y="8"/>
                    <a:pt x="84" y="8"/>
                  </a:cubicBezTo>
                  <a:cubicBezTo>
                    <a:pt x="82" y="7"/>
                    <a:pt x="80" y="6"/>
                    <a:pt x="78" y="5"/>
                  </a:cubicBezTo>
                  <a:cubicBezTo>
                    <a:pt x="76" y="4"/>
                    <a:pt x="73" y="3"/>
                    <a:pt x="70" y="2"/>
                  </a:cubicBezTo>
                  <a:cubicBezTo>
                    <a:pt x="68" y="1"/>
                    <a:pt x="66" y="0"/>
                    <a:pt x="63" y="0"/>
                  </a:cubicBezTo>
                  <a:cubicBezTo>
                    <a:pt x="62" y="0"/>
                    <a:pt x="61" y="1"/>
                    <a:pt x="61" y="1"/>
                  </a:cubicBezTo>
                  <a:cubicBezTo>
                    <a:pt x="57" y="2"/>
                    <a:pt x="56" y="5"/>
                    <a:pt x="56" y="7"/>
                  </a:cubicBezTo>
                  <a:cubicBezTo>
                    <a:pt x="56" y="7"/>
                    <a:pt x="56" y="8"/>
                    <a:pt x="56" y="8"/>
                  </a:cubicBezTo>
                  <a:cubicBezTo>
                    <a:pt x="55" y="11"/>
                    <a:pt x="55" y="14"/>
                    <a:pt x="56" y="16"/>
                  </a:cubicBezTo>
                  <a:cubicBezTo>
                    <a:pt x="56" y="18"/>
                    <a:pt x="55" y="19"/>
                    <a:pt x="55" y="20"/>
                  </a:cubicBezTo>
                  <a:cubicBezTo>
                    <a:pt x="55" y="22"/>
                    <a:pt x="55" y="23"/>
                    <a:pt x="54" y="24"/>
                  </a:cubicBezTo>
                  <a:cubicBezTo>
                    <a:pt x="54" y="27"/>
                    <a:pt x="51" y="31"/>
                    <a:pt x="49" y="33"/>
                  </a:cubicBezTo>
                  <a:cubicBezTo>
                    <a:pt x="47" y="34"/>
                    <a:pt x="45" y="35"/>
                    <a:pt x="44" y="36"/>
                  </a:cubicBezTo>
                  <a:cubicBezTo>
                    <a:pt x="42" y="37"/>
                    <a:pt x="40" y="39"/>
                    <a:pt x="38" y="40"/>
                  </a:cubicBezTo>
                  <a:cubicBezTo>
                    <a:pt x="38" y="40"/>
                    <a:pt x="38" y="40"/>
                    <a:pt x="38" y="40"/>
                  </a:cubicBezTo>
                  <a:cubicBezTo>
                    <a:pt x="36" y="42"/>
                    <a:pt x="34" y="43"/>
                    <a:pt x="33" y="45"/>
                  </a:cubicBezTo>
                  <a:cubicBezTo>
                    <a:pt x="33" y="46"/>
                    <a:pt x="33" y="46"/>
                    <a:pt x="32" y="47"/>
                  </a:cubicBezTo>
                  <a:cubicBezTo>
                    <a:pt x="32" y="48"/>
                    <a:pt x="32" y="48"/>
                    <a:pt x="32" y="48"/>
                  </a:cubicBezTo>
                  <a:cubicBezTo>
                    <a:pt x="32" y="49"/>
                    <a:pt x="31" y="49"/>
                    <a:pt x="30" y="49"/>
                  </a:cubicBezTo>
                  <a:cubicBezTo>
                    <a:pt x="29" y="49"/>
                    <a:pt x="27" y="49"/>
                    <a:pt x="25" y="50"/>
                  </a:cubicBezTo>
                  <a:cubicBezTo>
                    <a:pt x="24" y="51"/>
                    <a:pt x="23" y="53"/>
                    <a:pt x="22" y="55"/>
                  </a:cubicBezTo>
                  <a:cubicBezTo>
                    <a:pt x="21" y="55"/>
                    <a:pt x="21" y="56"/>
                    <a:pt x="21" y="57"/>
                  </a:cubicBezTo>
                  <a:cubicBezTo>
                    <a:pt x="20" y="57"/>
                    <a:pt x="19" y="58"/>
                    <a:pt x="18" y="58"/>
                  </a:cubicBezTo>
                  <a:cubicBezTo>
                    <a:pt x="17" y="59"/>
                    <a:pt x="16" y="59"/>
                    <a:pt x="14" y="60"/>
                  </a:cubicBezTo>
                  <a:cubicBezTo>
                    <a:pt x="13" y="61"/>
                    <a:pt x="12" y="61"/>
                    <a:pt x="11" y="62"/>
                  </a:cubicBezTo>
                  <a:cubicBezTo>
                    <a:pt x="10" y="63"/>
                    <a:pt x="9" y="63"/>
                    <a:pt x="9" y="64"/>
                  </a:cubicBezTo>
                  <a:cubicBezTo>
                    <a:pt x="5" y="66"/>
                    <a:pt x="1" y="69"/>
                    <a:pt x="0" y="75"/>
                  </a:cubicBezTo>
                  <a:cubicBezTo>
                    <a:pt x="0" y="79"/>
                    <a:pt x="2" y="81"/>
                    <a:pt x="4" y="81"/>
                  </a:cubicBezTo>
                  <a:cubicBezTo>
                    <a:pt x="5" y="82"/>
                    <a:pt x="5" y="82"/>
                    <a:pt x="5" y="83"/>
                  </a:cubicBezTo>
                  <a:cubicBezTo>
                    <a:pt x="6" y="83"/>
                    <a:pt x="6" y="84"/>
                    <a:pt x="6" y="85"/>
                  </a:cubicBezTo>
                  <a:cubicBezTo>
                    <a:pt x="6" y="86"/>
                    <a:pt x="6" y="87"/>
                    <a:pt x="7" y="89"/>
                  </a:cubicBezTo>
                  <a:cubicBezTo>
                    <a:pt x="8" y="90"/>
                    <a:pt x="9" y="91"/>
                    <a:pt x="10" y="92"/>
                  </a:cubicBezTo>
                  <a:cubicBezTo>
                    <a:pt x="10" y="93"/>
                    <a:pt x="10" y="93"/>
                    <a:pt x="11" y="93"/>
                  </a:cubicBezTo>
                  <a:cubicBezTo>
                    <a:pt x="13" y="97"/>
                    <a:pt x="14" y="100"/>
                    <a:pt x="13" y="103"/>
                  </a:cubicBezTo>
                  <a:cubicBezTo>
                    <a:pt x="13" y="106"/>
                    <a:pt x="12" y="110"/>
                    <a:pt x="10" y="113"/>
                  </a:cubicBezTo>
                  <a:cubicBezTo>
                    <a:pt x="9" y="115"/>
                    <a:pt x="7" y="118"/>
                    <a:pt x="8" y="121"/>
                  </a:cubicBezTo>
                  <a:cubicBezTo>
                    <a:pt x="9" y="122"/>
                    <a:pt x="10" y="124"/>
                    <a:pt x="12" y="125"/>
                  </a:cubicBezTo>
                  <a:cubicBezTo>
                    <a:pt x="13" y="126"/>
                    <a:pt x="15" y="126"/>
                    <a:pt x="17" y="126"/>
                  </a:cubicBezTo>
                  <a:cubicBezTo>
                    <a:pt x="17" y="126"/>
                    <a:pt x="17" y="126"/>
                    <a:pt x="17" y="126"/>
                  </a:cubicBezTo>
                  <a:cubicBezTo>
                    <a:pt x="19" y="126"/>
                    <a:pt x="21" y="126"/>
                    <a:pt x="23" y="125"/>
                  </a:cubicBezTo>
                  <a:cubicBezTo>
                    <a:pt x="24" y="125"/>
                    <a:pt x="26" y="124"/>
                    <a:pt x="27" y="124"/>
                  </a:cubicBezTo>
                  <a:cubicBezTo>
                    <a:pt x="28" y="124"/>
                    <a:pt x="28" y="124"/>
                    <a:pt x="28" y="124"/>
                  </a:cubicBezTo>
                  <a:cubicBezTo>
                    <a:pt x="30" y="124"/>
                    <a:pt x="32" y="123"/>
                    <a:pt x="34" y="123"/>
                  </a:cubicBezTo>
                  <a:cubicBezTo>
                    <a:pt x="34" y="123"/>
                    <a:pt x="35" y="123"/>
                    <a:pt x="36" y="123"/>
                  </a:cubicBezTo>
                  <a:cubicBezTo>
                    <a:pt x="36" y="124"/>
                    <a:pt x="37" y="124"/>
                    <a:pt x="38" y="124"/>
                  </a:cubicBezTo>
                  <a:cubicBezTo>
                    <a:pt x="40" y="125"/>
                    <a:pt x="42" y="126"/>
                    <a:pt x="44" y="126"/>
                  </a:cubicBezTo>
                  <a:cubicBezTo>
                    <a:pt x="44" y="126"/>
                    <a:pt x="45" y="126"/>
                    <a:pt x="45" y="126"/>
                  </a:cubicBezTo>
                  <a:cubicBezTo>
                    <a:pt x="50" y="126"/>
                    <a:pt x="52" y="122"/>
                    <a:pt x="54" y="119"/>
                  </a:cubicBezTo>
                  <a:cubicBezTo>
                    <a:pt x="55" y="118"/>
                    <a:pt x="56" y="117"/>
                    <a:pt x="56" y="116"/>
                  </a:cubicBezTo>
                  <a:cubicBezTo>
                    <a:pt x="57" y="114"/>
                    <a:pt x="58" y="113"/>
                    <a:pt x="59" y="112"/>
                  </a:cubicBezTo>
                  <a:cubicBezTo>
                    <a:pt x="61" y="109"/>
                    <a:pt x="63" y="106"/>
                    <a:pt x="66" y="104"/>
                  </a:cubicBezTo>
                  <a:cubicBezTo>
                    <a:pt x="66" y="104"/>
                    <a:pt x="67" y="104"/>
                    <a:pt x="67" y="104"/>
                  </a:cubicBezTo>
                  <a:cubicBezTo>
                    <a:pt x="68" y="105"/>
                    <a:pt x="70" y="105"/>
                    <a:pt x="71" y="105"/>
                  </a:cubicBezTo>
                  <a:cubicBezTo>
                    <a:pt x="72" y="105"/>
                    <a:pt x="72" y="105"/>
                    <a:pt x="73" y="105"/>
                  </a:cubicBezTo>
                  <a:cubicBezTo>
                    <a:pt x="77" y="104"/>
                    <a:pt x="80" y="101"/>
                    <a:pt x="82" y="98"/>
                  </a:cubicBezTo>
                  <a:cubicBezTo>
                    <a:pt x="83" y="97"/>
                    <a:pt x="84" y="96"/>
                    <a:pt x="85" y="95"/>
                  </a:cubicBezTo>
                  <a:cubicBezTo>
                    <a:pt x="86" y="94"/>
                    <a:pt x="87" y="94"/>
                    <a:pt x="89" y="94"/>
                  </a:cubicBezTo>
                  <a:cubicBezTo>
                    <a:pt x="91" y="93"/>
                    <a:pt x="92" y="93"/>
                    <a:pt x="94" y="93"/>
                  </a:cubicBezTo>
                  <a:cubicBezTo>
                    <a:pt x="94" y="93"/>
                    <a:pt x="95" y="92"/>
                    <a:pt x="96" y="92"/>
                  </a:cubicBezTo>
                  <a:cubicBezTo>
                    <a:pt x="98" y="92"/>
                    <a:pt x="100" y="92"/>
                    <a:pt x="102" y="91"/>
                  </a:cubicBezTo>
                  <a:cubicBezTo>
                    <a:pt x="103" y="91"/>
                    <a:pt x="103" y="91"/>
                    <a:pt x="103" y="91"/>
                  </a:cubicBezTo>
                  <a:cubicBezTo>
                    <a:pt x="106" y="90"/>
                    <a:pt x="109" y="89"/>
                    <a:pt x="111" y="88"/>
                  </a:cubicBezTo>
                  <a:cubicBezTo>
                    <a:pt x="113" y="87"/>
                    <a:pt x="114" y="87"/>
                    <a:pt x="115" y="86"/>
                  </a:cubicBezTo>
                  <a:cubicBezTo>
                    <a:pt x="116" y="86"/>
                    <a:pt x="117" y="86"/>
                    <a:pt x="118" y="86"/>
                  </a:cubicBezTo>
                  <a:cubicBezTo>
                    <a:pt x="118" y="86"/>
                    <a:pt x="119" y="86"/>
                    <a:pt x="120" y="86"/>
                  </a:cubicBezTo>
                  <a:cubicBezTo>
                    <a:pt x="121" y="86"/>
                    <a:pt x="122" y="86"/>
                    <a:pt x="123" y="86"/>
                  </a:cubicBezTo>
                  <a:cubicBezTo>
                    <a:pt x="125" y="86"/>
                    <a:pt x="125" y="86"/>
                    <a:pt x="125" y="86"/>
                  </a:cubicBezTo>
                  <a:cubicBezTo>
                    <a:pt x="130" y="86"/>
                    <a:pt x="138" y="86"/>
                    <a:pt x="140" y="79"/>
                  </a:cubicBezTo>
                  <a:cubicBezTo>
                    <a:pt x="141" y="74"/>
                    <a:pt x="139" y="69"/>
                    <a:pt x="137" y="64"/>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5" name="Freeform 76"/>
            <p:cNvSpPr/>
            <p:nvPr/>
          </p:nvSpPr>
          <p:spPr bwMode="auto">
            <a:xfrm>
              <a:off x="18315162" y="5563631"/>
              <a:ext cx="675025" cy="580503"/>
            </a:xfrm>
            <a:custGeom>
              <a:avLst/>
              <a:gdLst>
                <a:gd name="T0" fmla="*/ 116 w 124"/>
                <a:gd name="T1" fmla="*/ 72 h 117"/>
                <a:gd name="T2" fmla="*/ 107 w 124"/>
                <a:gd name="T3" fmla="*/ 67 h 117"/>
                <a:gd name="T4" fmla="*/ 101 w 124"/>
                <a:gd name="T5" fmla="*/ 68 h 117"/>
                <a:gd name="T6" fmla="*/ 98 w 124"/>
                <a:gd name="T7" fmla="*/ 66 h 117"/>
                <a:gd name="T8" fmla="*/ 95 w 124"/>
                <a:gd name="T9" fmla="*/ 60 h 117"/>
                <a:gd name="T10" fmla="*/ 82 w 124"/>
                <a:gd name="T11" fmla="*/ 46 h 117"/>
                <a:gd name="T12" fmla="*/ 78 w 124"/>
                <a:gd name="T13" fmla="*/ 45 h 117"/>
                <a:gd name="T14" fmla="*/ 75 w 124"/>
                <a:gd name="T15" fmla="*/ 44 h 117"/>
                <a:gd name="T16" fmla="*/ 72 w 124"/>
                <a:gd name="T17" fmla="*/ 41 h 117"/>
                <a:gd name="T18" fmla="*/ 58 w 124"/>
                <a:gd name="T19" fmla="*/ 31 h 117"/>
                <a:gd name="T20" fmla="*/ 52 w 124"/>
                <a:gd name="T21" fmla="*/ 28 h 117"/>
                <a:gd name="T22" fmla="*/ 44 w 124"/>
                <a:gd name="T23" fmla="*/ 22 h 117"/>
                <a:gd name="T24" fmla="*/ 39 w 124"/>
                <a:gd name="T25" fmla="*/ 25 h 117"/>
                <a:gd name="T26" fmla="*/ 37 w 124"/>
                <a:gd name="T27" fmla="*/ 20 h 117"/>
                <a:gd name="T28" fmla="*/ 40 w 124"/>
                <a:gd name="T29" fmla="*/ 21 h 117"/>
                <a:gd name="T30" fmla="*/ 42 w 124"/>
                <a:gd name="T31" fmla="*/ 8 h 117"/>
                <a:gd name="T32" fmla="*/ 41 w 124"/>
                <a:gd name="T33" fmla="*/ 6 h 117"/>
                <a:gd name="T34" fmla="*/ 29 w 124"/>
                <a:gd name="T35" fmla="*/ 6 h 117"/>
                <a:gd name="T36" fmla="*/ 27 w 124"/>
                <a:gd name="T37" fmla="*/ 6 h 117"/>
                <a:gd name="T38" fmla="*/ 16 w 124"/>
                <a:gd name="T39" fmla="*/ 23 h 117"/>
                <a:gd name="T40" fmla="*/ 15 w 124"/>
                <a:gd name="T41" fmla="*/ 39 h 117"/>
                <a:gd name="T42" fmla="*/ 15 w 124"/>
                <a:gd name="T43" fmla="*/ 71 h 117"/>
                <a:gd name="T44" fmla="*/ 10 w 124"/>
                <a:gd name="T45" fmla="*/ 81 h 117"/>
                <a:gd name="T46" fmla="*/ 2 w 124"/>
                <a:gd name="T47" fmla="*/ 100 h 117"/>
                <a:gd name="T48" fmla="*/ 21 w 124"/>
                <a:gd name="T49" fmla="*/ 98 h 117"/>
                <a:gd name="T50" fmla="*/ 27 w 124"/>
                <a:gd name="T51" fmla="*/ 95 h 117"/>
                <a:gd name="T52" fmla="*/ 29 w 124"/>
                <a:gd name="T53" fmla="*/ 103 h 117"/>
                <a:gd name="T54" fmla="*/ 30 w 124"/>
                <a:gd name="T55" fmla="*/ 113 h 117"/>
                <a:gd name="T56" fmla="*/ 46 w 124"/>
                <a:gd name="T57" fmla="*/ 112 h 117"/>
                <a:gd name="T58" fmla="*/ 52 w 124"/>
                <a:gd name="T59" fmla="*/ 106 h 117"/>
                <a:gd name="T60" fmla="*/ 56 w 124"/>
                <a:gd name="T61" fmla="*/ 98 h 117"/>
                <a:gd name="T62" fmla="*/ 66 w 124"/>
                <a:gd name="T63" fmla="*/ 83 h 117"/>
                <a:gd name="T64" fmla="*/ 67 w 124"/>
                <a:gd name="T65" fmla="*/ 77 h 117"/>
                <a:gd name="T66" fmla="*/ 71 w 124"/>
                <a:gd name="T67" fmla="*/ 76 h 117"/>
                <a:gd name="T68" fmla="*/ 72 w 124"/>
                <a:gd name="T69" fmla="*/ 79 h 117"/>
                <a:gd name="T70" fmla="*/ 76 w 124"/>
                <a:gd name="T71" fmla="*/ 82 h 117"/>
                <a:gd name="T72" fmla="*/ 81 w 124"/>
                <a:gd name="T73" fmla="*/ 81 h 117"/>
                <a:gd name="T74" fmla="*/ 82 w 124"/>
                <a:gd name="T75" fmla="*/ 81 h 117"/>
                <a:gd name="T76" fmla="*/ 80 w 124"/>
                <a:gd name="T77" fmla="*/ 88 h 117"/>
                <a:gd name="T78" fmla="*/ 90 w 124"/>
                <a:gd name="T79" fmla="*/ 91 h 117"/>
                <a:gd name="T80" fmla="*/ 96 w 124"/>
                <a:gd name="T81" fmla="*/ 93 h 117"/>
                <a:gd name="T82" fmla="*/ 105 w 124"/>
                <a:gd name="T83" fmla="*/ 96 h 117"/>
                <a:gd name="T84" fmla="*/ 124 w 124"/>
                <a:gd name="T85" fmla="*/ 8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17">
                  <a:moveTo>
                    <a:pt x="120" y="75"/>
                  </a:moveTo>
                  <a:cubicBezTo>
                    <a:pt x="119" y="74"/>
                    <a:pt x="118" y="73"/>
                    <a:pt x="116" y="72"/>
                  </a:cubicBezTo>
                  <a:cubicBezTo>
                    <a:pt x="115" y="71"/>
                    <a:pt x="114" y="70"/>
                    <a:pt x="113" y="69"/>
                  </a:cubicBezTo>
                  <a:cubicBezTo>
                    <a:pt x="111" y="67"/>
                    <a:pt x="110" y="67"/>
                    <a:pt x="107" y="67"/>
                  </a:cubicBezTo>
                  <a:cubicBezTo>
                    <a:pt x="106" y="67"/>
                    <a:pt x="104" y="67"/>
                    <a:pt x="103" y="67"/>
                  </a:cubicBezTo>
                  <a:cubicBezTo>
                    <a:pt x="101" y="68"/>
                    <a:pt x="101" y="68"/>
                    <a:pt x="101" y="68"/>
                  </a:cubicBezTo>
                  <a:cubicBezTo>
                    <a:pt x="100" y="68"/>
                    <a:pt x="99" y="68"/>
                    <a:pt x="98" y="68"/>
                  </a:cubicBezTo>
                  <a:cubicBezTo>
                    <a:pt x="98" y="68"/>
                    <a:pt x="98" y="67"/>
                    <a:pt x="98" y="66"/>
                  </a:cubicBezTo>
                  <a:cubicBezTo>
                    <a:pt x="97" y="65"/>
                    <a:pt x="97" y="63"/>
                    <a:pt x="96" y="62"/>
                  </a:cubicBezTo>
                  <a:cubicBezTo>
                    <a:pt x="95" y="61"/>
                    <a:pt x="95" y="60"/>
                    <a:pt x="95" y="60"/>
                  </a:cubicBezTo>
                  <a:cubicBezTo>
                    <a:pt x="94" y="52"/>
                    <a:pt x="90" y="47"/>
                    <a:pt x="83" y="46"/>
                  </a:cubicBezTo>
                  <a:cubicBezTo>
                    <a:pt x="83" y="46"/>
                    <a:pt x="82" y="46"/>
                    <a:pt x="82" y="46"/>
                  </a:cubicBezTo>
                  <a:cubicBezTo>
                    <a:pt x="81" y="46"/>
                    <a:pt x="80" y="46"/>
                    <a:pt x="79" y="46"/>
                  </a:cubicBezTo>
                  <a:cubicBezTo>
                    <a:pt x="79" y="46"/>
                    <a:pt x="79" y="46"/>
                    <a:pt x="78" y="45"/>
                  </a:cubicBezTo>
                  <a:cubicBezTo>
                    <a:pt x="77" y="45"/>
                    <a:pt x="77" y="45"/>
                    <a:pt x="76" y="44"/>
                  </a:cubicBezTo>
                  <a:cubicBezTo>
                    <a:pt x="75" y="44"/>
                    <a:pt x="75" y="44"/>
                    <a:pt x="75" y="44"/>
                  </a:cubicBezTo>
                  <a:cubicBezTo>
                    <a:pt x="73" y="44"/>
                    <a:pt x="73" y="44"/>
                    <a:pt x="73" y="43"/>
                  </a:cubicBezTo>
                  <a:cubicBezTo>
                    <a:pt x="72" y="43"/>
                    <a:pt x="72" y="42"/>
                    <a:pt x="72" y="41"/>
                  </a:cubicBezTo>
                  <a:cubicBezTo>
                    <a:pt x="71" y="40"/>
                    <a:pt x="71" y="38"/>
                    <a:pt x="69" y="37"/>
                  </a:cubicBezTo>
                  <a:cubicBezTo>
                    <a:pt x="68" y="36"/>
                    <a:pt x="64" y="32"/>
                    <a:pt x="58" y="31"/>
                  </a:cubicBezTo>
                  <a:cubicBezTo>
                    <a:pt x="56" y="31"/>
                    <a:pt x="55" y="31"/>
                    <a:pt x="53" y="29"/>
                  </a:cubicBezTo>
                  <a:cubicBezTo>
                    <a:pt x="53" y="28"/>
                    <a:pt x="53" y="28"/>
                    <a:pt x="52" y="28"/>
                  </a:cubicBezTo>
                  <a:cubicBezTo>
                    <a:pt x="51" y="25"/>
                    <a:pt x="49" y="22"/>
                    <a:pt x="45" y="22"/>
                  </a:cubicBezTo>
                  <a:cubicBezTo>
                    <a:pt x="44" y="22"/>
                    <a:pt x="44" y="22"/>
                    <a:pt x="44" y="22"/>
                  </a:cubicBezTo>
                  <a:cubicBezTo>
                    <a:pt x="42" y="22"/>
                    <a:pt x="40" y="24"/>
                    <a:pt x="40" y="24"/>
                  </a:cubicBezTo>
                  <a:cubicBezTo>
                    <a:pt x="39" y="25"/>
                    <a:pt x="39" y="25"/>
                    <a:pt x="39" y="25"/>
                  </a:cubicBezTo>
                  <a:cubicBezTo>
                    <a:pt x="39" y="25"/>
                    <a:pt x="38" y="25"/>
                    <a:pt x="38" y="25"/>
                  </a:cubicBezTo>
                  <a:cubicBezTo>
                    <a:pt x="38" y="25"/>
                    <a:pt x="37" y="22"/>
                    <a:pt x="37" y="20"/>
                  </a:cubicBezTo>
                  <a:cubicBezTo>
                    <a:pt x="38" y="20"/>
                    <a:pt x="39" y="21"/>
                    <a:pt x="40" y="21"/>
                  </a:cubicBezTo>
                  <a:cubicBezTo>
                    <a:pt x="40" y="21"/>
                    <a:pt x="40" y="21"/>
                    <a:pt x="40" y="21"/>
                  </a:cubicBezTo>
                  <a:cubicBezTo>
                    <a:pt x="42" y="21"/>
                    <a:pt x="43" y="20"/>
                    <a:pt x="44" y="19"/>
                  </a:cubicBezTo>
                  <a:cubicBezTo>
                    <a:pt x="48" y="15"/>
                    <a:pt x="43" y="10"/>
                    <a:pt x="42" y="8"/>
                  </a:cubicBezTo>
                  <a:cubicBezTo>
                    <a:pt x="41" y="7"/>
                    <a:pt x="41" y="7"/>
                    <a:pt x="41" y="7"/>
                  </a:cubicBezTo>
                  <a:cubicBezTo>
                    <a:pt x="41" y="7"/>
                    <a:pt x="41" y="6"/>
                    <a:pt x="41" y="6"/>
                  </a:cubicBezTo>
                  <a:cubicBezTo>
                    <a:pt x="40" y="4"/>
                    <a:pt x="39" y="0"/>
                    <a:pt x="35" y="0"/>
                  </a:cubicBezTo>
                  <a:cubicBezTo>
                    <a:pt x="31" y="0"/>
                    <a:pt x="29" y="3"/>
                    <a:pt x="29" y="6"/>
                  </a:cubicBezTo>
                  <a:cubicBezTo>
                    <a:pt x="29" y="6"/>
                    <a:pt x="29" y="6"/>
                    <a:pt x="29" y="6"/>
                  </a:cubicBezTo>
                  <a:cubicBezTo>
                    <a:pt x="28" y="6"/>
                    <a:pt x="28" y="6"/>
                    <a:pt x="27" y="6"/>
                  </a:cubicBezTo>
                  <a:cubicBezTo>
                    <a:pt x="26" y="6"/>
                    <a:pt x="24" y="7"/>
                    <a:pt x="23" y="7"/>
                  </a:cubicBezTo>
                  <a:cubicBezTo>
                    <a:pt x="16" y="11"/>
                    <a:pt x="16" y="19"/>
                    <a:pt x="16" y="23"/>
                  </a:cubicBezTo>
                  <a:cubicBezTo>
                    <a:pt x="16" y="25"/>
                    <a:pt x="16" y="28"/>
                    <a:pt x="16" y="30"/>
                  </a:cubicBezTo>
                  <a:cubicBezTo>
                    <a:pt x="16" y="33"/>
                    <a:pt x="16" y="36"/>
                    <a:pt x="15" y="39"/>
                  </a:cubicBezTo>
                  <a:cubicBezTo>
                    <a:pt x="15" y="45"/>
                    <a:pt x="15" y="49"/>
                    <a:pt x="14" y="54"/>
                  </a:cubicBezTo>
                  <a:cubicBezTo>
                    <a:pt x="13" y="60"/>
                    <a:pt x="13" y="66"/>
                    <a:pt x="15" y="71"/>
                  </a:cubicBezTo>
                  <a:cubicBezTo>
                    <a:pt x="16" y="76"/>
                    <a:pt x="16" y="78"/>
                    <a:pt x="13" y="80"/>
                  </a:cubicBezTo>
                  <a:cubicBezTo>
                    <a:pt x="12" y="80"/>
                    <a:pt x="11" y="81"/>
                    <a:pt x="10" y="81"/>
                  </a:cubicBezTo>
                  <a:cubicBezTo>
                    <a:pt x="6" y="84"/>
                    <a:pt x="1" y="87"/>
                    <a:pt x="0" y="94"/>
                  </a:cubicBezTo>
                  <a:cubicBezTo>
                    <a:pt x="0" y="96"/>
                    <a:pt x="1" y="99"/>
                    <a:pt x="2" y="100"/>
                  </a:cubicBezTo>
                  <a:cubicBezTo>
                    <a:pt x="3" y="101"/>
                    <a:pt x="5" y="102"/>
                    <a:pt x="7" y="102"/>
                  </a:cubicBezTo>
                  <a:cubicBezTo>
                    <a:pt x="12" y="102"/>
                    <a:pt x="17" y="100"/>
                    <a:pt x="21" y="98"/>
                  </a:cubicBezTo>
                  <a:cubicBezTo>
                    <a:pt x="23" y="97"/>
                    <a:pt x="25" y="96"/>
                    <a:pt x="26" y="95"/>
                  </a:cubicBezTo>
                  <a:cubicBezTo>
                    <a:pt x="27" y="95"/>
                    <a:pt x="27" y="95"/>
                    <a:pt x="27" y="95"/>
                  </a:cubicBezTo>
                  <a:cubicBezTo>
                    <a:pt x="27" y="95"/>
                    <a:pt x="27" y="95"/>
                    <a:pt x="27" y="96"/>
                  </a:cubicBezTo>
                  <a:cubicBezTo>
                    <a:pt x="29" y="98"/>
                    <a:pt x="29" y="101"/>
                    <a:pt x="29" y="103"/>
                  </a:cubicBezTo>
                  <a:cubicBezTo>
                    <a:pt x="29" y="104"/>
                    <a:pt x="29" y="105"/>
                    <a:pt x="29" y="105"/>
                  </a:cubicBezTo>
                  <a:cubicBezTo>
                    <a:pt x="29" y="108"/>
                    <a:pt x="29" y="110"/>
                    <a:pt x="30" y="113"/>
                  </a:cubicBezTo>
                  <a:cubicBezTo>
                    <a:pt x="32" y="117"/>
                    <a:pt x="35" y="117"/>
                    <a:pt x="36" y="117"/>
                  </a:cubicBezTo>
                  <a:cubicBezTo>
                    <a:pt x="40" y="117"/>
                    <a:pt x="43" y="114"/>
                    <a:pt x="46" y="112"/>
                  </a:cubicBezTo>
                  <a:cubicBezTo>
                    <a:pt x="47" y="111"/>
                    <a:pt x="47" y="111"/>
                    <a:pt x="47" y="111"/>
                  </a:cubicBezTo>
                  <a:cubicBezTo>
                    <a:pt x="49" y="109"/>
                    <a:pt x="51" y="108"/>
                    <a:pt x="52" y="106"/>
                  </a:cubicBezTo>
                  <a:cubicBezTo>
                    <a:pt x="53" y="104"/>
                    <a:pt x="54" y="102"/>
                    <a:pt x="54" y="101"/>
                  </a:cubicBezTo>
                  <a:cubicBezTo>
                    <a:pt x="55" y="100"/>
                    <a:pt x="55" y="99"/>
                    <a:pt x="56" y="98"/>
                  </a:cubicBezTo>
                  <a:cubicBezTo>
                    <a:pt x="56" y="96"/>
                    <a:pt x="58" y="95"/>
                    <a:pt x="60" y="93"/>
                  </a:cubicBezTo>
                  <a:cubicBezTo>
                    <a:pt x="62" y="91"/>
                    <a:pt x="65" y="88"/>
                    <a:pt x="66" y="83"/>
                  </a:cubicBezTo>
                  <a:cubicBezTo>
                    <a:pt x="66" y="82"/>
                    <a:pt x="66" y="82"/>
                    <a:pt x="66" y="81"/>
                  </a:cubicBezTo>
                  <a:cubicBezTo>
                    <a:pt x="66" y="79"/>
                    <a:pt x="66" y="78"/>
                    <a:pt x="67" y="77"/>
                  </a:cubicBezTo>
                  <a:cubicBezTo>
                    <a:pt x="68" y="76"/>
                    <a:pt x="69" y="75"/>
                    <a:pt x="71" y="75"/>
                  </a:cubicBezTo>
                  <a:cubicBezTo>
                    <a:pt x="71" y="75"/>
                    <a:pt x="71" y="76"/>
                    <a:pt x="71" y="76"/>
                  </a:cubicBezTo>
                  <a:cubicBezTo>
                    <a:pt x="71" y="77"/>
                    <a:pt x="72" y="78"/>
                    <a:pt x="72" y="78"/>
                  </a:cubicBezTo>
                  <a:cubicBezTo>
                    <a:pt x="72" y="78"/>
                    <a:pt x="72" y="79"/>
                    <a:pt x="72" y="79"/>
                  </a:cubicBezTo>
                  <a:cubicBezTo>
                    <a:pt x="72" y="82"/>
                    <a:pt x="72" y="82"/>
                    <a:pt x="72" y="82"/>
                  </a:cubicBezTo>
                  <a:cubicBezTo>
                    <a:pt x="76" y="82"/>
                    <a:pt x="76" y="82"/>
                    <a:pt x="76" y="82"/>
                  </a:cubicBezTo>
                  <a:cubicBezTo>
                    <a:pt x="77" y="82"/>
                    <a:pt x="77" y="82"/>
                    <a:pt x="77" y="82"/>
                  </a:cubicBezTo>
                  <a:cubicBezTo>
                    <a:pt x="78" y="81"/>
                    <a:pt x="80" y="81"/>
                    <a:pt x="81" y="81"/>
                  </a:cubicBezTo>
                  <a:cubicBezTo>
                    <a:pt x="82" y="81"/>
                    <a:pt x="82" y="81"/>
                    <a:pt x="82" y="81"/>
                  </a:cubicBezTo>
                  <a:cubicBezTo>
                    <a:pt x="82" y="81"/>
                    <a:pt x="82" y="81"/>
                    <a:pt x="82" y="81"/>
                  </a:cubicBezTo>
                  <a:cubicBezTo>
                    <a:pt x="82" y="81"/>
                    <a:pt x="82" y="82"/>
                    <a:pt x="81" y="83"/>
                  </a:cubicBezTo>
                  <a:cubicBezTo>
                    <a:pt x="81" y="84"/>
                    <a:pt x="80" y="86"/>
                    <a:pt x="80" y="88"/>
                  </a:cubicBezTo>
                  <a:cubicBezTo>
                    <a:pt x="81" y="90"/>
                    <a:pt x="82" y="92"/>
                    <a:pt x="86" y="92"/>
                  </a:cubicBezTo>
                  <a:cubicBezTo>
                    <a:pt x="87" y="92"/>
                    <a:pt x="89" y="92"/>
                    <a:pt x="90" y="91"/>
                  </a:cubicBezTo>
                  <a:cubicBezTo>
                    <a:pt x="90" y="91"/>
                    <a:pt x="91" y="91"/>
                    <a:pt x="91" y="91"/>
                  </a:cubicBezTo>
                  <a:cubicBezTo>
                    <a:pt x="93" y="91"/>
                    <a:pt x="94" y="92"/>
                    <a:pt x="96" y="93"/>
                  </a:cubicBezTo>
                  <a:cubicBezTo>
                    <a:pt x="97" y="93"/>
                    <a:pt x="98" y="94"/>
                    <a:pt x="99" y="94"/>
                  </a:cubicBezTo>
                  <a:cubicBezTo>
                    <a:pt x="101" y="95"/>
                    <a:pt x="103" y="96"/>
                    <a:pt x="105" y="96"/>
                  </a:cubicBezTo>
                  <a:cubicBezTo>
                    <a:pt x="112" y="96"/>
                    <a:pt x="117" y="90"/>
                    <a:pt x="121" y="86"/>
                  </a:cubicBezTo>
                  <a:cubicBezTo>
                    <a:pt x="122" y="84"/>
                    <a:pt x="124" y="82"/>
                    <a:pt x="124" y="80"/>
                  </a:cubicBezTo>
                  <a:cubicBezTo>
                    <a:pt x="123" y="78"/>
                    <a:pt x="122" y="76"/>
                    <a:pt x="120" y="75"/>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6" name="Freeform 77"/>
            <p:cNvSpPr/>
            <p:nvPr/>
          </p:nvSpPr>
          <p:spPr bwMode="auto">
            <a:xfrm>
              <a:off x="18532648" y="5539366"/>
              <a:ext cx="147726" cy="113861"/>
            </a:xfrm>
            <a:custGeom>
              <a:avLst/>
              <a:gdLst>
                <a:gd name="T0" fmla="*/ 6 w 27"/>
                <a:gd name="T1" fmla="*/ 14 h 23"/>
                <a:gd name="T2" fmla="*/ 6 w 27"/>
                <a:gd name="T3" fmla="*/ 15 h 23"/>
                <a:gd name="T4" fmla="*/ 10 w 27"/>
                <a:gd name="T5" fmla="*/ 20 h 23"/>
                <a:gd name="T6" fmla="*/ 11 w 27"/>
                <a:gd name="T7" fmla="*/ 21 h 23"/>
                <a:gd name="T8" fmla="*/ 17 w 27"/>
                <a:gd name="T9" fmla="*/ 23 h 23"/>
                <a:gd name="T10" fmla="*/ 18 w 27"/>
                <a:gd name="T11" fmla="*/ 23 h 23"/>
                <a:gd name="T12" fmla="*/ 19 w 27"/>
                <a:gd name="T13" fmla="*/ 23 h 23"/>
                <a:gd name="T14" fmla="*/ 27 w 27"/>
                <a:gd name="T15" fmla="*/ 18 h 23"/>
                <a:gd name="T16" fmla="*/ 27 w 27"/>
                <a:gd name="T17" fmla="*/ 15 h 23"/>
                <a:gd name="T18" fmla="*/ 24 w 27"/>
                <a:gd name="T19" fmla="*/ 15 h 23"/>
                <a:gd name="T20" fmla="*/ 23 w 27"/>
                <a:gd name="T21" fmla="*/ 14 h 23"/>
                <a:gd name="T22" fmla="*/ 21 w 27"/>
                <a:gd name="T23" fmla="*/ 13 h 23"/>
                <a:gd name="T24" fmla="*/ 19 w 27"/>
                <a:gd name="T25" fmla="*/ 13 h 23"/>
                <a:gd name="T26" fmla="*/ 19 w 27"/>
                <a:gd name="T27" fmla="*/ 13 h 23"/>
                <a:gd name="T28" fmla="*/ 18 w 27"/>
                <a:gd name="T29" fmla="*/ 12 h 23"/>
                <a:gd name="T30" fmla="*/ 18 w 27"/>
                <a:gd name="T31" fmla="*/ 10 h 23"/>
                <a:gd name="T32" fmla="*/ 15 w 27"/>
                <a:gd name="T33" fmla="*/ 6 h 23"/>
                <a:gd name="T34" fmla="*/ 14 w 27"/>
                <a:gd name="T35" fmla="*/ 6 h 23"/>
                <a:gd name="T36" fmla="*/ 13 w 27"/>
                <a:gd name="T37" fmla="*/ 4 h 23"/>
                <a:gd name="T38" fmla="*/ 6 w 27"/>
                <a:gd name="T39" fmla="*/ 0 h 23"/>
                <a:gd name="T40" fmla="*/ 4 w 27"/>
                <a:gd name="T41" fmla="*/ 0 h 23"/>
                <a:gd name="T42" fmla="*/ 1 w 27"/>
                <a:gd name="T43" fmla="*/ 3 h 23"/>
                <a:gd name="T44" fmla="*/ 5 w 27"/>
                <a:gd name="T45" fmla="*/ 13 h 23"/>
                <a:gd name="T46" fmla="*/ 6 w 27"/>
                <a:gd name="T4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23">
                  <a:moveTo>
                    <a:pt x="6" y="14"/>
                  </a:moveTo>
                  <a:cubicBezTo>
                    <a:pt x="6" y="14"/>
                    <a:pt x="6" y="15"/>
                    <a:pt x="6" y="15"/>
                  </a:cubicBezTo>
                  <a:cubicBezTo>
                    <a:pt x="6" y="17"/>
                    <a:pt x="7" y="19"/>
                    <a:pt x="10" y="20"/>
                  </a:cubicBezTo>
                  <a:cubicBezTo>
                    <a:pt x="11" y="21"/>
                    <a:pt x="11" y="21"/>
                    <a:pt x="11" y="21"/>
                  </a:cubicBezTo>
                  <a:cubicBezTo>
                    <a:pt x="12" y="22"/>
                    <a:pt x="14" y="23"/>
                    <a:pt x="17" y="23"/>
                  </a:cubicBezTo>
                  <a:cubicBezTo>
                    <a:pt x="17" y="23"/>
                    <a:pt x="18" y="23"/>
                    <a:pt x="18" y="23"/>
                  </a:cubicBezTo>
                  <a:cubicBezTo>
                    <a:pt x="18" y="23"/>
                    <a:pt x="19" y="23"/>
                    <a:pt x="19" y="23"/>
                  </a:cubicBezTo>
                  <a:cubicBezTo>
                    <a:pt x="21" y="23"/>
                    <a:pt x="27" y="22"/>
                    <a:pt x="27" y="18"/>
                  </a:cubicBezTo>
                  <a:cubicBezTo>
                    <a:pt x="27" y="15"/>
                    <a:pt x="27" y="15"/>
                    <a:pt x="27" y="15"/>
                  </a:cubicBezTo>
                  <a:cubicBezTo>
                    <a:pt x="24" y="15"/>
                    <a:pt x="24" y="15"/>
                    <a:pt x="24" y="15"/>
                  </a:cubicBezTo>
                  <a:cubicBezTo>
                    <a:pt x="24" y="15"/>
                    <a:pt x="23" y="14"/>
                    <a:pt x="23" y="14"/>
                  </a:cubicBezTo>
                  <a:cubicBezTo>
                    <a:pt x="22" y="14"/>
                    <a:pt x="22" y="13"/>
                    <a:pt x="21" y="13"/>
                  </a:cubicBezTo>
                  <a:cubicBezTo>
                    <a:pt x="20" y="13"/>
                    <a:pt x="19" y="13"/>
                    <a:pt x="19" y="13"/>
                  </a:cubicBezTo>
                  <a:cubicBezTo>
                    <a:pt x="19" y="13"/>
                    <a:pt x="19" y="13"/>
                    <a:pt x="19" y="13"/>
                  </a:cubicBezTo>
                  <a:cubicBezTo>
                    <a:pt x="19" y="12"/>
                    <a:pt x="18" y="12"/>
                    <a:pt x="18" y="12"/>
                  </a:cubicBezTo>
                  <a:cubicBezTo>
                    <a:pt x="18" y="11"/>
                    <a:pt x="18" y="10"/>
                    <a:pt x="18" y="10"/>
                  </a:cubicBezTo>
                  <a:cubicBezTo>
                    <a:pt x="17" y="8"/>
                    <a:pt x="16" y="7"/>
                    <a:pt x="15" y="6"/>
                  </a:cubicBezTo>
                  <a:cubicBezTo>
                    <a:pt x="14" y="6"/>
                    <a:pt x="14" y="6"/>
                    <a:pt x="14" y="6"/>
                  </a:cubicBezTo>
                  <a:cubicBezTo>
                    <a:pt x="14" y="6"/>
                    <a:pt x="13" y="5"/>
                    <a:pt x="13" y="4"/>
                  </a:cubicBezTo>
                  <a:cubicBezTo>
                    <a:pt x="11" y="2"/>
                    <a:pt x="9" y="0"/>
                    <a:pt x="6" y="0"/>
                  </a:cubicBezTo>
                  <a:cubicBezTo>
                    <a:pt x="5" y="0"/>
                    <a:pt x="5" y="0"/>
                    <a:pt x="4" y="0"/>
                  </a:cubicBezTo>
                  <a:cubicBezTo>
                    <a:pt x="3" y="1"/>
                    <a:pt x="1" y="2"/>
                    <a:pt x="1" y="3"/>
                  </a:cubicBezTo>
                  <a:cubicBezTo>
                    <a:pt x="0" y="7"/>
                    <a:pt x="3" y="10"/>
                    <a:pt x="5" y="13"/>
                  </a:cubicBezTo>
                  <a:cubicBezTo>
                    <a:pt x="5" y="13"/>
                    <a:pt x="5" y="13"/>
                    <a:pt x="6" y="14"/>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7" name="Freeform 78"/>
            <p:cNvSpPr/>
            <p:nvPr/>
          </p:nvSpPr>
          <p:spPr bwMode="auto">
            <a:xfrm>
              <a:off x="18996343" y="4835669"/>
              <a:ext cx="86173" cy="89595"/>
            </a:xfrm>
            <a:custGeom>
              <a:avLst/>
              <a:gdLst>
                <a:gd name="T0" fmla="*/ 16 w 16"/>
                <a:gd name="T1" fmla="*/ 6 h 18"/>
                <a:gd name="T2" fmla="*/ 11 w 16"/>
                <a:gd name="T3" fmla="*/ 1 h 18"/>
                <a:gd name="T4" fmla="*/ 7 w 16"/>
                <a:gd name="T5" fmla="*/ 0 h 18"/>
                <a:gd name="T6" fmla="*/ 1 w 16"/>
                <a:gd name="T7" fmla="*/ 5 h 18"/>
                <a:gd name="T8" fmla="*/ 2 w 16"/>
                <a:gd name="T9" fmla="*/ 13 h 18"/>
                <a:gd name="T10" fmla="*/ 3 w 16"/>
                <a:gd name="T11" fmla="*/ 14 h 18"/>
                <a:gd name="T12" fmla="*/ 8 w 16"/>
                <a:gd name="T13" fmla="*/ 18 h 18"/>
                <a:gd name="T14" fmla="*/ 10 w 16"/>
                <a:gd name="T15" fmla="*/ 18 h 18"/>
                <a:gd name="T16" fmla="*/ 14 w 16"/>
                <a:gd name="T17" fmla="*/ 12 h 18"/>
                <a:gd name="T18" fmla="*/ 15 w 16"/>
                <a:gd name="T19" fmla="*/ 11 h 18"/>
                <a:gd name="T20" fmla="*/ 16 w 16"/>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8">
                  <a:moveTo>
                    <a:pt x="16" y="6"/>
                  </a:moveTo>
                  <a:cubicBezTo>
                    <a:pt x="15" y="4"/>
                    <a:pt x="13" y="2"/>
                    <a:pt x="11" y="1"/>
                  </a:cubicBezTo>
                  <a:cubicBezTo>
                    <a:pt x="10" y="1"/>
                    <a:pt x="9" y="0"/>
                    <a:pt x="7" y="0"/>
                  </a:cubicBezTo>
                  <a:cubicBezTo>
                    <a:pt x="6" y="0"/>
                    <a:pt x="3" y="1"/>
                    <a:pt x="1" y="5"/>
                  </a:cubicBezTo>
                  <a:cubicBezTo>
                    <a:pt x="0" y="8"/>
                    <a:pt x="0" y="10"/>
                    <a:pt x="2" y="13"/>
                  </a:cubicBezTo>
                  <a:cubicBezTo>
                    <a:pt x="3" y="13"/>
                    <a:pt x="3" y="14"/>
                    <a:pt x="3" y="14"/>
                  </a:cubicBezTo>
                  <a:cubicBezTo>
                    <a:pt x="3" y="15"/>
                    <a:pt x="5" y="18"/>
                    <a:pt x="8" y="18"/>
                  </a:cubicBezTo>
                  <a:cubicBezTo>
                    <a:pt x="8" y="18"/>
                    <a:pt x="9" y="18"/>
                    <a:pt x="10" y="18"/>
                  </a:cubicBezTo>
                  <a:cubicBezTo>
                    <a:pt x="12" y="17"/>
                    <a:pt x="13" y="14"/>
                    <a:pt x="14" y="12"/>
                  </a:cubicBezTo>
                  <a:cubicBezTo>
                    <a:pt x="14" y="12"/>
                    <a:pt x="14" y="11"/>
                    <a:pt x="15" y="11"/>
                  </a:cubicBezTo>
                  <a:cubicBezTo>
                    <a:pt x="16" y="9"/>
                    <a:pt x="16" y="8"/>
                    <a:pt x="16" y="6"/>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8" name="Freeform 79"/>
            <p:cNvSpPr/>
            <p:nvPr/>
          </p:nvSpPr>
          <p:spPr bwMode="auto">
            <a:xfrm>
              <a:off x="18858876" y="4800204"/>
              <a:ext cx="121053" cy="203456"/>
            </a:xfrm>
            <a:custGeom>
              <a:avLst/>
              <a:gdLst>
                <a:gd name="T0" fmla="*/ 18 w 22"/>
                <a:gd name="T1" fmla="*/ 25 h 41"/>
                <a:gd name="T2" fmla="*/ 19 w 22"/>
                <a:gd name="T3" fmla="*/ 24 h 41"/>
                <a:gd name="T4" fmla="*/ 19 w 22"/>
                <a:gd name="T5" fmla="*/ 18 h 41"/>
                <a:gd name="T6" fmla="*/ 14 w 22"/>
                <a:gd name="T7" fmla="*/ 15 h 41"/>
                <a:gd name="T8" fmla="*/ 15 w 22"/>
                <a:gd name="T9" fmla="*/ 14 h 41"/>
                <a:gd name="T10" fmla="*/ 16 w 22"/>
                <a:gd name="T11" fmla="*/ 13 h 41"/>
                <a:gd name="T12" fmla="*/ 20 w 22"/>
                <a:gd name="T13" fmla="*/ 9 h 41"/>
                <a:gd name="T14" fmla="*/ 21 w 22"/>
                <a:gd name="T15" fmla="*/ 4 h 41"/>
                <a:gd name="T16" fmla="*/ 16 w 22"/>
                <a:gd name="T17" fmla="*/ 0 h 41"/>
                <a:gd name="T18" fmla="*/ 15 w 22"/>
                <a:gd name="T19" fmla="*/ 0 h 41"/>
                <a:gd name="T20" fmla="*/ 8 w 22"/>
                <a:gd name="T21" fmla="*/ 5 h 41"/>
                <a:gd name="T22" fmla="*/ 8 w 22"/>
                <a:gd name="T23" fmla="*/ 5 h 41"/>
                <a:gd name="T24" fmla="*/ 6 w 22"/>
                <a:gd name="T25" fmla="*/ 13 h 41"/>
                <a:gd name="T26" fmla="*/ 9 w 22"/>
                <a:gd name="T27" fmla="*/ 16 h 41"/>
                <a:gd name="T28" fmla="*/ 7 w 22"/>
                <a:gd name="T29" fmla="*/ 20 h 41"/>
                <a:gd name="T30" fmla="*/ 7 w 22"/>
                <a:gd name="T31" fmla="*/ 22 h 41"/>
                <a:gd name="T32" fmla="*/ 7 w 22"/>
                <a:gd name="T33" fmla="*/ 22 h 41"/>
                <a:gd name="T34" fmla="*/ 5 w 22"/>
                <a:gd name="T35" fmla="*/ 27 h 41"/>
                <a:gd name="T36" fmla="*/ 5 w 22"/>
                <a:gd name="T37" fmla="*/ 27 h 41"/>
                <a:gd name="T38" fmla="*/ 0 w 22"/>
                <a:gd name="T39" fmla="*/ 37 h 41"/>
                <a:gd name="T40" fmla="*/ 3 w 22"/>
                <a:gd name="T41" fmla="*/ 41 h 41"/>
                <a:gd name="T42" fmla="*/ 6 w 22"/>
                <a:gd name="T43" fmla="*/ 41 h 41"/>
                <a:gd name="T44" fmla="*/ 6 w 22"/>
                <a:gd name="T45" fmla="*/ 41 h 41"/>
                <a:gd name="T46" fmla="*/ 18 w 22"/>
                <a:gd name="T4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41">
                  <a:moveTo>
                    <a:pt x="18" y="25"/>
                  </a:moveTo>
                  <a:cubicBezTo>
                    <a:pt x="19" y="24"/>
                    <a:pt x="19" y="24"/>
                    <a:pt x="19" y="24"/>
                  </a:cubicBezTo>
                  <a:cubicBezTo>
                    <a:pt x="20" y="21"/>
                    <a:pt x="20" y="19"/>
                    <a:pt x="19" y="18"/>
                  </a:cubicBezTo>
                  <a:cubicBezTo>
                    <a:pt x="18" y="16"/>
                    <a:pt x="16" y="15"/>
                    <a:pt x="14" y="15"/>
                  </a:cubicBezTo>
                  <a:cubicBezTo>
                    <a:pt x="14" y="14"/>
                    <a:pt x="15" y="14"/>
                    <a:pt x="15" y="14"/>
                  </a:cubicBezTo>
                  <a:cubicBezTo>
                    <a:pt x="15" y="14"/>
                    <a:pt x="16" y="13"/>
                    <a:pt x="16" y="13"/>
                  </a:cubicBezTo>
                  <a:cubicBezTo>
                    <a:pt x="18" y="12"/>
                    <a:pt x="19" y="11"/>
                    <a:pt x="20" y="9"/>
                  </a:cubicBezTo>
                  <a:cubicBezTo>
                    <a:pt x="21" y="8"/>
                    <a:pt x="22" y="5"/>
                    <a:pt x="21" y="4"/>
                  </a:cubicBezTo>
                  <a:cubicBezTo>
                    <a:pt x="20" y="2"/>
                    <a:pt x="18" y="0"/>
                    <a:pt x="16" y="0"/>
                  </a:cubicBezTo>
                  <a:cubicBezTo>
                    <a:pt x="16" y="0"/>
                    <a:pt x="16" y="0"/>
                    <a:pt x="15" y="0"/>
                  </a:cubicBezTo>
                  <a:cubicBezTo>
                    <a:pt x="12" y="0"/>
                    <a:pt x="9" y="3"/>
                    <a:pt x="8" y="5"/>
                  </a:cubicBezTo>
                  <a:cubicBezTo>
                    <a:pt x="8" y="5"/>
                    <a:pt x="8" y="5"/>
                    <a:pt x="8" y="5"/>
                  </a:cubicBezTo>
                  <a:cubicBezTo>
                    <a:pt x="6" y="7"/>
                    <a:pt x="4" y="10"/>
                    <a:pt x="6" y="13"/>
                  </a:cubicBezTo>
                  <a:cubicBezTo>
                    <a:pt x="6" y="15"/>
                    <a:pt x="8" y="16"/>
                    <a:pt x="9" y="16"/>
                  </a:cubicBezTo>
                  <a:cubicBezTo>
                    <a:pt x="8" y="17"/>
                    <a:pt x="7" y="18"/>
                    <a:pt x="7" y="20"/>
                  </a:cubicBezTo>
                  <a:cubicBezTo>
                    <a:pt x="7" y="21"/>
                    <a:pt x="7" y="21"/>
                    <a:pt x="7" y="22"/>
                  </a:cubicBezTo>
                  <a:cubicBezTo>
                    <a:pt x="7" y="22"/>
                    <a:pt x="7" y="22"/>
                    <a:pt x="7" y="22"/>
                  </a:cubicBezTo>
                  <a:cubicBezTo>
                    <a:pt x="7" y="24"/>
                    <a:pt x="7" y="25"/>
                    <a:pt x="5" y="27"/>
                  </a:cubicBezTo>
                  <a:cubicBezTo>
                    <a:pt x="5" y="27"/>
                    <a:pt x="5" y="27"/>
                    <a:pt x="5" y="27"/>
                  </a:cubicBezTo>
                  <a:cubicBezTo>
                    <a:pt x="2" y="30"/>
                    <a:pt x="0" y="33"/>
                    <a:pt x="0" y="37"/>
                  </a:cubicBezTo>
                  <a:cubicBezTo>
                    <a:pt x="1" y="38"/>
                    <a:pt x="2" y="40"/>
                    <a:pt x="3" y="41"/>
                  </a:cubicBezTo>
                  <a:cubicBezTo>
                    <a:pt x="4" y="41"/>
                    <a:pt x="5" y="41"/>
                    <a:pt x="6" y="41"/>
                  </a:cubicBezTo>
                  <a:cubicBezTo>
                    <a:pt x="6" y="41"/>
                    <a:pt x="6" y="41"/>
                    <a:pt x="6" y="41"/>
                  </a:cubicBezTo>
                  <a:cubicBezTo>
                    <a:pt x="9" y="41"/>
                    <a:pt x="13" y="37"/>
                    <a:pt x="18" y="25"/>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39" name="Freeform 80"/>
            <p:cNvSpPr/>
            <p:nvPr/>
          </p:nvSpPr>
          <p:spPr bwMode="auto">
            <a:xfrm>
              <a:off x="18897859" y="5003660"/>
              <a:ext cx="82070" cy="123194"/>
            </a:xfrm>
            <a:custGeom>
              <a:avLst/>
              <a:gdLst>
                <a:gd name="T0" fmla="*/ 8 w 15"/>
                <a:gd name="T1" fmla="*/ 0 h 25"/>
                <a:gd name="T2" fmla="*/ 5 w 15"/>
                <a:gd name="T3" fmla="*/ 1 h 25"/>
                <a:gd name="T4" fmla="*/ 4 w 15"/>
                <a:gd name="T5" fmla="*/ 7 h 25"/>
                <a:gd name="T6" fmla="*/ 4 w 15"/>
                <a:gd name="T7" fmla="*/ 7 h 25"/>
                <a:gd name="T8" fmla="*/ 4 w 15"/>
                <a:gd name="T9" fmla="*/ 7 h 25"/>
                <a:gd name="T10" fmla="*/ 3 w 15"/>
                <a:gd name="T11" fmla="*/ 12 h 25"/>
                <a:gd name="T12" fmla="*/ 3 w 15"/>
                <a:gd name="T13" fmla="*/ 14 h 25"/>
                <a:gd name="T14" fmla="*/ 1 w 15"/>
                <a:gd name="T15" fmla="*/ 15 h 25"/>
                <a:gd name="T16" fmla="*/ 0 w 15"/>
                <a:gd name="T17" fmla="*/ 19 h 25"/>
                <a:gd name="T18" fmla="*/ 6 w 15"/>
                <a:gd name="T19" fmla="*/ 25 h 25"/>
                <a:gd name="T20" fmla="*/ 11 w 15"/>
                <a:gd name="T21" fmla="*/ 20 h 25"/>
                <a:gd name="T22" fmla="*/ 9 w 15"/>
                <a:gd name="T23" fmla="*/ 15 h 25"/>
                <a:gd name="T24" fmla="*/ 9 w 15"/>
                <a:gd name="T25" fmla="*/ 15 h 25"/>
                <a:gd name="T26" fmla="*/ 11 w 15"/>
                <a:gd name="T27" fmla="*/ 12 h 25"/>
                <a:gd name="T28" fmla="*/ 12 w 15"/>
                <a:gd name="T29" fmla="*/ 11 h 25"/>
                <a:gd name="T30" fmla="*/ 12 w 15"/>
                <a:gd name="T31" fmla="*/ 11 h 25"/>
                <a:gd name="T32" fmla="*/ 15 w 15"/>
                <a:gd name="T33" fmla="*/ 6 h 25"/>
                <a:gd name="T34" fmla="*/ 8 w 15"/>
                <a:gd name="T3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25">
                  <a:moveTo>
                    <a:pt x="8" y="0"/>
                  </a:moveTo>
                  <a:cubicBezTo>
                    <a:pt x="7" y="0"/>
                    <a:pt x="6" y="0"/>
                    <a:pt x="5" y="1"/>
                  </a:cubicBezTo>
                  <a:cubicBezTo>
                    <a:pt x="2" y="3"/>
                    <a:pt x="4" y="6"/>
                    <a:pt x="4" y="7"/>
                  </a:cubicBezTo>
                  <a:cubicBezTo>
                    <a:pt x="4" y="7"/>
                    <a:pt x="4" y="7"/>
                    <a:pt x="4" y="7"/>
                  </a:cubicBezTo>
                  <a:cubicBezTo>
                    <a:pt x="4" y="7"/>
                    <a:pt x="4" y="7"/>
                    <a:pt x="4" y="7"/>
                  </a:cubicBezTo>
                  <a:cubicBezTo>
                    <a:pt x="3" y="8"/>
                    <a:pt x="2" y="10"/>
                    <a:pt x="3" y="12"/>
                  </a:cubicBezTo>
                  <a:cubicBezTo>
                    <a:pt x="3" y="14"/>
                    <a:pt x="3" y="14"/>
                    <a:pt x="3" y="14"/>
                  </a:cubicBezTo>
                  <a:cubicBezTo>
                    <a:pt x="2" y="14"/>
                    <a:pt x="2" y="14"/>
                    <a:pt x="1" y="15"/>
                  </a:cubicBezTo>
                  <a:cubicBezTo>
                    <a:pt x="1" y="16"/>
                    <a:pt x="0" y="17"/>
                    <a:pt x="0" y="19"/>
                  </a:cubicBezTo>
                  <a:cubicBezTo>
                    <a:pt x="1" y="22"/>
                    <a:pt x="3" y="25"/>
                    <a:pt x="6" y="25"/>
                  </a:cubicBezTo>
                  <a:cubicBezTo>
                    <a:pt x="8" y="25"/>
                    <a:pt x="11" y="23"/>
                    <a:pt x="11" y="20"/>
                  </a:cubicBezTo>
                  <a:cubicBezTo>
                    <a:pt x="11" y="18"/>
                    <a:pt x="11" y="16"/>
                    <a:pt x="9" y="15"/>
                  </a:cubicBezTo>
                  <a:cubicBezTo>
                    <a:pt x="9" y="15"/>
                    <a:pt x="9" y="15"/>
                    <a:pt x="9" y="15"/>
                  </a:cubicBezTo>
                  <a:cubicBezTo>
                    <a:pt x="10" y="14"/>
                    <a:pt x="11" y="13"/>
                    <a:pt x="11" y="12"/>
                  </a:cubicBezTo>
                  <a:cubicBezTo>
                    <a:pt x="12" y="12"/>
                    <a:pt x="12" y="11"/>
                    <a:pt x="12" y="11"/>
                  </a:cubicBezTo>
                  <a:cubicBezTo>
                    <a:pt x="12" y="11"/>
                    <a:pt x="12" y="11"/>
                    <a:pt x="12" y="11"/>
                  </a:cubicBezTo>
                  <a:cubicBezTo>
                    <a:pt x="13" y="10"/>
                    <a:pt x="15" y="9"/>
                    <a:pt x="15" y="6"/>
                  </a:cubicBezTo>
                  <a:cubicBezTo>
                    <a:pt x="15" y="3"/>
                    <a:pt x="11" y="0"/>
                    <a:pt x="8" y="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40" name="Freeform 81"/>
            <p:cNvSpPr/>
            <p:nvPr/>
          </p:nvSpPr>
          <p:spPr bwMode="auto">
            <a:xfrm>
              <a:off x="18750133" y="4800204"/>
              <a:ext cx="108743" cy="83996"/>
            </a:xfrm>
            <a:custGeom>
              <a:avLst/>
              <a:gdLst>
                <a:gd name="T0" fmla="*/ 14 w 20"/>
                <a:gd name="T1" fmla="*/ 2 h 17"/>
                <a:gd name="T2" fmla="*/ 12 w 20"/>
                <a:gd name="T3" fmla="*/ 1 h 17"/>
                <a:gd name="T4" fmla="*/ 8 w 20"/>
                <a:gd name="T5" fmla="*/ 0 h 17"/>
                <a:gd name="T6" fmla="*/ 4 w 20"/>
                <a:gd name="T7" fmla="*/ 1 h 17"/>
                <a:gd name="T8" fmla="*/ 1 w 20"/>
                <a:gd name="T9" fmla="*/ 6 h 17"/>
                <a:gd name="T10" fmla="*/ 4 w 20"/>
                <a:gd name="T11" fmla="*/ 12 h 17"/>
                <a:gd name="T12" fmla="*/ 5 w 20"/>
                <a:gd name="T13" fmla="*/ 13 h 17"/>
                <a:gd name="T14" fmla="*/ 5 w 20"/>
                <a:gd name="T15" fmla="*/ 14 h 17"/>
                <a:gd name="T16" fmla="*/ 10 w 20"/>
                <a:gd name="T17" fmla="*/ 17 h 17"/>
                <a:gd name="T18" fmla="*/ 12 w 20"/>
                <a:gd name="T19" fmla="*/ 17 h 17"/>
                <a:gd name="T20" fmla="*/ 14 w 20"/>
                <a:gd name="T21" fmla="*/ 17 h 17"/>
                <a:gd name="T22" fmla="*/ 14 w 20"/>
                <a:gd name="T23" fmla="*/ 15 h 17"/>
                <a:gd name="T24" fmla="*/ 14 w 20"/>
                <a:gd name="T25" fmla="*/ 14 h 17"/>
                <a:gd name="T26" fmla="*/ 14 w 20"/>
                <a:gd name="T27" fmla="*/ 14 h 17"/>
                <a:gd name="T28" fmla="*/ 18 w 20"/>
                <a:gd name="T29" fmla="*/ 12 h 17"/>
                <a:gd name="T30" fmla="*/ 20 w 20"/>
                <a:gd name="T31" fmla="*/ 7 h 17"/>
                <a:gd name="T32" fmla="*/ 14 w 20"/>
                <a:gd name="T3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7">
                  <a:moveTo>
                    <a:pt x="14" y="2"/>
                  </a:moveTo>
                  <a:cubicBezTo>
                    <a:pt x="14" y="2"/>
                    <a:pt x="13" y="2"/>
                    <a:pt x="12" y="1"/>
                  </a:cubicBezTo>
                  <a:cubicBezTo>
                    <a:pt x="11" y="1"/>
                    <a:pt x="10" y="0"/>
                    <a:pt x="8" y="0"/>
                  </a:cubicBezTo>
                  <a:cubicBezTo>
                    <a:pt x="7" y="0"/>
                    <a:pt x="5" y="1"/>
                    <a:pt x="4" y="1"/>
                  </a:cubicBezTo>
                  <a:cubicBezTo>
                    <a:pt x="3" y="2"/>
                    <a:pt x="1" y="3"/>
                    <a:pt x="1" y="6"/>
                  </a:cubicBezTo>
                  <a:cubicBezTo>
                    <a:pt x="0" y="9"/>
                    <a:pt x="2" y="10"/>
                    <a:pt x="4" y="12"/>
                  </a:cubicBezTo>
                  <a:cubicBezTo>
                    <a:pt x="4" y="12"/>
                    <a:pt x="4" y="13"/>
                    <a:pt x="5" y="13"/>
                  </a:cubicBezTo>
                  <a:cubicBezTo>
                    <a:pt x="5" y="13"/>
                    <a:pt x="5" y="13"/>
                    <a:pt x="5" y="14"/>
                  </a:cubicBezTo>
                  <a:cubicBezTo>
                    <a:pt x="6" y="15"/>
                    <a:pt x="7" y="17"/>
                    <a:pt x="10" y="17"/>
                  </a:cubicBezTo>
                  <a:cubicBezTo>
                    <a:pt x="10" y="17"/>
                    <a:pt x="11" y="17"/>
                    <a:pt x="12" y="17"/>
                  </a:cubicBezTo>
                  <a:cubicBezTo>
                    <a:pt x="14" y="17"/>
                    <a:pt x="14" y="17"/>
                    <a:pt x="14" y="17"/>
                  </a:cubicBezTo>
                  <a:cubicBezTo>
                    <a:pt x="14" y="15"/>
                    <a:pt x="14" y="15"/>
                    <a:pt x="14" y="15"/>
                  </a:cubicBezTo>
                  <a:cubicBezTo>
                    <a:pt x="14" y="14"/>
                    <a:pt x="14" y="14"/>
                    <a:pt x="14" y="14"/>
                  </a:cubicBezTo>
                  <a:cubicBezTo>
                    <a:pt x="14" y="14"/>
                    <a:pt x="14" y="14"/>
                    <a:pt x="14" y="14"/>
                  </a:cubicBezTo>
                  <a:cubicBezTo>
                    <a:pt x="15" y="13"/>
                    <a:pt x="16" y="13"/>
                    <a:pt x="18" y="12"/>
                  </a:cubicBezTo>
                  <a:cubicBezTo>
                    <a:pt x="20" y="10"/>
                    <a:pt x="20" y="8"/>
                    <a:pt x="20" y="7"/>
                  </a:cubicBezTo>
                  <a:cubicBezTo>
                    <a:pt x="19" y="4"/>
                    <a:pt x="17" y="3"/>
                    <a:pt x="14" y="2"/>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41" name="Freeform 83"/>
            <p:cNvSpPr>
              <a:spLocks noEditPoints="1"/>
            </p:cNvSpPr>
            <p:nvPr/>
          </p:nvSpPr>
          <p:spPr bwMode="auto">
            <a:xfrm>
              <a:off x="16608107" y="3336813"/>
              <a:ext cx="420609" cy="451710"/>
            </a:xfrm>
            <a:custGeom>
              <a:avLst/>
              <a:gdLst>
                <a:gd name="T0" fmla="*/ 68 w 77"/>
                <a:gd name="T1" fmla="*/ 49 h 91"/>
                <a:gd name="T2" fmla="*/ 67 w 77"/>
                <a:gd name="T3" fmla="*/ 43 h 91"/>
                <a:gd name="T4" fmla="*/ 67 w 77"/>
                <a:gd name="T5" fmla="*/ 34 h 91"/>
                <a:gd name="T6" fmla="*/ 65 w 77"/>
                <a:gd name="T7" fmla="*/ 21 h 91"/>
                <a:gd name="T8" fmla="*/ 55 w 77"/>
                <a:gd name="T9" fmla="*/ 15 h 91"/>
                <a:gd name="T10" fmla="*/ 55 w 77"/>
                <a:gd name="T11" fmla="*/ 12 h 91"/>
                <a:gd name="T12" fmla="*/ 41 w 77"/>
                <a:gd name="T13" fmla="*/ 0 h 91"/>
                <a:gd name="T14" fmla="*/ 33 w 77"/>
                <a:gd name="T15" fmla="*/ 8 h 91"/>
                <a:gd name="T16" fmla="*/ 28 w 77"/>
                <a:gd name="T17" fmla="*/ 7 h 91"/>
                <a:gd name="T18" fmla="*/ 22 w 77"/>
                <a:gd name="T19" fmla="*/ 19 h 91"/>
                <a:gd name="T20" fmla="*/ 18 w 77"/>
                <a:gd name="T21" fmla="*/ 19 h 91"/>
                <a:gd name="T22" fmla="*/ 9 w 77"/>
                <a:gd name="T23" fmla="*/ 30 h 91"/>
                <a:gd name="T24" fmla="*/ 2 w 77"/>
                <a:gd name="T25" fmla="*/ 32 h 91"/>
                <a:gd name="T26" fmla="*/ 4 w 77"/>
                <a:gd name="T27" fmla="*/ 44 h 91"/>
                <a:gd name="T28" fmla="*/ 10 w 77"/>
                <a:gd name="T29" fmla="*/ 46 h 91"/>
                <a:gd name="T30" fmla="*/ 11 w 77"/>
                <a:gd name="T31" fmla="*/ 54 h 91"/>
                <a:gd name="T32" fmla="*/ 19 w 77"/>
                <a:gd name="T33" fmla="*/ 56 h 91"/>
                <a:gd name="T34" fmla="*/ 21 w 77"/>
                <a:gd name="T35" fmla="*/ 57 h 91"/>
                <a:gd name="T36" fmla="*/ 27 w 77"/>
                <a:gd name="T37" fmla="*/ 61 h 91"/>
                <a:gd name="T38" fmla="*/ 32 w 77"/>
                <a:gd name="T39" fmla="*/ 61 h 91"/>
                <a:gd name="T40" fmla="*/ 40 w 77"/>
                <a:gd name="T41" fmla="*/ 63 h 91"/>
                <a:gd name="T42" fmla="*/ 38 w 77"/>
                <a:gd name="T43" fmla="*/ 66 h 91"/>
                <a:gd name="T44" fmla="*/ 35 w 77"/>
                <a:gd name="T45" fmla="*/ 67 h 91"/>
                <a:gd name="T46" fmla="*/ 30 w 77"/>
                <a:gd name="T47" fmla="*/ 66 h 91"/>
                <a:gd name="T48" fmla="*/ 22 w 77"/>
                <a:gd name="T49" fmla="*/ 68 h 91"/>
                <a:gd name="T50" fmla="*/ 24 w 77"/>
                <a:gd name="T51" fmla="*/ 78 h 91"/>
                <a:gd name="T52" fmla="*/ 43 w 77"/>
                <a:gd name="T53" fmla="*/ 91 h 91"/>
                <a:gd name="T54" fmla="*/ 66 w 77"/>
                <a:gd name="T55" fmla="*/ 85 h 91"/>
                <a:gd name="T56" fmla="*/ 77 w 77"/>
                <a:gd name="T57" fmla="*/ 53 h 91"/>
                <a:gd name="T58" fmla="*/ 50 w 77"/>
                <a:gd name="T59" fmla="*/ 65 h 91"/>
                <a:gd name="T60" fmla="*/ 47 w 77"/>
                <a:gd name="T61" fmla="*/ 61 h 91"/>
                <a:gd name="T62" fmla="*/ 49 w 77"/>
                <a:gd name="T63" fmla="*/ 61 h 91"/>
                <a:gd name="T64" fmla="*/ 56 w 77"/>
                <a:gd name="T65" fmla="*/ 65 h 91"/>
                <a:gd name="T66" fmla="*/ 52 w 77"/>
                <a:gd name="T67" fmla="*/ 67 h 91"/>
                <a:gd name="T68" fmla="*/ 39 w 77"/>
                <a:gd name="T69" fmla="*/ 48 h 91"/>
                <a:gd name="T70" fmla="*/ 37 w 77"/>
                <a:gd name="T71"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 h="91">
                  <a:moveTo>
                    <a:pt x="73" y="51"/>
                  </a:moveTo>
                  <a:cubicBezTo>
                    <a:pt x="71" y="51"/>
                    <a:pt x="70" y="50"/>
                    <a:pt x="68" y="49"/>
                  </a:cubicBezTo>
                  <a:cubicBezTo>
                    <a:pt x="68" y="49"/>
                    <a:pt x="68" y="48"/>
                    <a:pt x="68" y="46"/>
                  </a:cubicBezTo>
                  <a:cubicBezTo>
                    <a:pt x="68" y="45"/>
                    <a:pt x="68" y="44"/>
                    <a:pt x="67" y="43"/>
                  </a:cubicBezTo>
                  <a:cubicBezTo>
                    <a:pt x="67" y="41"/>
                    <a:pt x="67" y="40"/>
                    <a:pt x="67" y="38"/>
                  </a:cubicBezTo>
                  <a:cubicBezTo>
                    <a:pt x="67" y="37"/>
                    <a:pt x="67" y="35"/>
                    <a:pt x="67" y="34"/>
                  </a:cubicBezTo>
                  <a:cubicBezTo>
                    <a:pt x="67" y="33"/>
                    <a:pt x="67" y="32"/>
                    <a:pt x="67" y="31"/>
                  </a:cubicBezTo>
                  <a:cubicBezTo>
                    <a:pt x="66" y="28"/>
                    <a:pt x="66" y="24"/>
                    <a:pt x="65" y="21"/>
                  </a:cubicBezTo>
                  <a:cubicBezTo>
                    <a:pt x="63" y="17"/>
                    <a:pt x="59" y="16"/>
                    <a:pt x="56" y="15"/>
                  </a:cubicBezTo>
                  <a:cubicBezTo>
                    <a:pt x="56" y="15"/>
                    <a:pt x="55" y="15"/>
                    <a:pt x="55" y="15"/>
                  </a:cubicBezTo>
                  <a:cubicBezTo>
                    <a:pt x="55" y="14"/>
                    <a:pt x="55" y="14"/>
                    <a:pt x="55" y="13"/>
                  </a:cubicBezTo>
                  <a:cubicBezTo>
                    <a:pt x="55" y="12"/>
                    <a:pt x="55" y="12"/>
                    <a:pt x="55" y="12"/>
                  </a:cubicBezTo>
                  <a:cubicBezTo>
                    <a:pt x="56" y="7"/>
                    <a:pt x="55" y="5"/>
                    <a:pt x="54" y="4"/>
                  </a:cubicBezTo>
                  <a:cubicBezTo>
                    <a:pt x="51" y="2"/>
                    <a:pt x="46" y="0"/>
                    <a:pt x="41" y="0"/>
                  </a:cubicBezTo>
                  <a:cubicBezTo>
                    <a:pt x="35" y="0"/>
                    <a:pt x="34" y="4"/>
                    <a:pt x="33" y="5"/>
                  </a:cubicBezTo>
                  <a:cubicBezTo>
                    <a:pt x="33" y="6"/>
                    <a:pt x="33" y="7"/>
                    <a:pt x="33" y="8"/>
                  </a:cubicBezTo>
                  <a:cubicBezTo>
                    <a:pt x="33" y="8"/>
                    <a:pt x="33" y="8"/>
                    <a:pt x="32" y="8"/>
                  </a:cubicBezTo>
                  <a:cubicBezTo>
                    <a:pt x="31" y="8"/>
                    <a:pt x="30" y="7"/>
                    <a:pt x="28" y="7"/>
                  </a:cubicBezTo>
                  <a:cubicBezTo>
                    <a:pt x="26" y="7"/>
                    <a:pt x="25" y="8"/>
                    <a:pt x="23" y="9"/>
                  </a:cubicBezTo>
                  <a:cubicBezTo>
                    <a:pt x="21" y="12"/>
                    <a:pt x="20" y="16"/>
                    <a:pt x="22" y="19"/>
                  </a:cubicBezTo>
                  <a:cubicBezTo>
                    <a:pt x="21" y="19"/>
                    <a:pt x="21" y="19"/>
                    <a:pt x="21" y="19"/>
                  </a:cubicBezTo>
                  <a:cubicBezTo>
                    <a:pt x="20" y="19"/>
                    <a:pt x="19" y="19"/>
                    <a:pt x="18" y="19"/>
                  </a:cubicBezTo>
                  <a:cubicBezTo>
                    <a:pt x="11" y="19"/>
                    <a:pt x="11" y="24"/>
                    <a:pt x="10" y="27"/>
                  </a:cubicBezTo>
                  <a:cubicBezTo>
                    <a:pt x="10" y="30"/>
                    <a:pt x="9" y="30"/>
                    <a:pt x="9" y="30"/>
                  </a:cubicBezTo>
                  <a:cubicBezTo>
                    <a:pt x="8" y="30"/>
                    <a:pt x="8" y="30"/>
                    <a:pt x="8" y="30"/>
                  </a:cubicBezTo>
                  <a:cubicBezTo>
                    <a:pt x="6" y="30"/>
                    <a:pt x="4" y="30"/>
                    <a:pt x="2" y="32"/>
                  </a:cubicBezTo>
                  <a:cubicBezTo>
                    <a:pt x="1" y="34"/>
                    <a:pt x="0" y="36"/>
                    <a:pt x="1" y="38"/>
                  </a:cubicBezTo>
                  <a:cubicBezTo>
                    <a:pt x="1" y="41"/>
                    <a:pt x="2" y="43"/>
                    <a:pt x="4" y="44"/>
                  </a:cubicBezTo>
                  <a:cubicBezTo>
                    <a:pt x="6" y="45"/>
                    <a:pt x="7" y="45"/>
                    <a:pt x="9" y="46"/>
                  </a:cubicBezTo>
                  <a:cubicBezTo>
                    <a:pt x="10" y="46"/>
                    <a:pt x="10" y="46"/>
                    <a:pt x="10" y="46"/>
                  </a:cubicBezTo>
                  <a:cubicBezTo>
                    <a:pt x="10" y="46"/>
                    <a:pt x="10" y="47"/>
                    <a:pt x="10" y="47"/>
                  </a:cubicBezTo>
                  <a:cubicBezTo>
                    <a:pt x="10" y="49"/>
                    <a:pt x="9" y="51"/>
                    <a:pt x="11" y="54"/>
                  </a:cubicBezTo>
                  <a:cubicBezTo>
                    <a:pt x="12" y="56"/>
                    <a:pt x="14" y="56"/>
                    <a:pt x="16" y="56"/>
                  </a:cubicBezTo>
                  <a:cubicBezTo>
                    <a:pt x="17" y="56"/>
                    <a:pt x="18" y="56"/>
                    <a:pt x="19" y="56"/>
                  </a:cubicBezTo>
                  <a:cubicBezTo>
                    <a:pt x="19" y="56"/>
                    <a:pt x="20" y="56"/>
                    <a:pt x="20" y="56"/>
                  </a:cubicBezTo>
                  <a:cubicBezTo>
                    <a:pt x="20" y="56"/>
                    <a:pt x="21" y="57"/>
                    <a:pt x="21" y="57"/>
                  </a:cubicBezTo>
                  <a:cubicBezTo>
                    <a:pt x="22" y="58"/>
                    <a:pt x="23" y="60"/>
                    <a:pt x="26" y="61"/>
                  </a:cubicBezTo>
                  <a:cubicBezTo>
                    <a:pt x="27" y="61"/>
                    <a:pt x="27" y="61"/>
                    <a:pt x="27" y="61"/>
                  </a:cubicBezTo>
                  <a:cubicBezTo>
                    <a:pt x="29" y="61"/>
                    <a:pt x="31" y="60"/>
                    <a:pt x="32" y="59"/>
                  </a:cubicBezTo>
                  <a:cubicBezTo>
                    <a:pt x="32" y="61"/>
                    <a:pt x="32" y="61"/>
                    <a:pt x="32" y="61"/>
                  </a:cubicBezTo>
                  <a:cubicBezTo>
                    <a:pt x="34" y="62"/>
                    <a:pt x="34" y="62"/>
                    <a:pt x="34" y="62"/>
                  </a:cubicBezTo>
                  <a:cubicBezTo>
                    <a:pt x="36" y="63"/>
                    <a:pt x="38" y="63"/>
                    <a:pt x="40" y="63"/>
                  </a:cubicBezTo>
                  <a:cubicBezTo>
                    <a:pt x="40" y="63"/>
                    <a:pt x="40" y="63"/>
                    <a:pt x="40" y="63"/>
                  </a:cubicBezTo>
                  <a:cubicBezTo>
                    <a:pt x="39" y="64"/>
                    <a:pt x="39" y="65"/>
                    <a:pt x="38" y="66"/>
                  </a:cubicBezTo>
                  <a:cubicBezTo>
                    <a:pt x="38" y="66"/>
                    <a:pt x="38" y="66"/>
                    <a:pt x="37" y="66"/>
                  </a:cubicBezTo>
                  <a:cubicBezTo>
                    <a:pt x="36" y="67"/>
                    <a:pt x="36" y="67"/>
                    <a:pt x="35" y="67"/>
                  </a:cubicBezTo>
                  <a:cubicBezTo>
                    <a:pt x="34" y="67"/>
                    <a:pt x="32" y="67"/>
                    <a:pt x="31" y="66"/>
                  </a:cubicBezTo>
                  <a:cubicBezTo>
                    <a:pt x="31" y="66"/>
                    <a:pt x="30" y="66"/>
                    <a:pt x="30" y="66"/>
                  </a:cubicBezTo>
                  <a:cubicBezTo>
                    <a:pt x="29" y="66"/>
                    <a:pt x="28" y="65"/>
                    <a:pt x="27" y="65"/>
                  </a:cubicBezTo>
                  <a:cubicBezTo>
                    <a:pt x="25" y="65"/>
                    <a:pt x="23" y="66"/>
                    <a:pt x="22" y="68"/>
                  </a:cubicBezTo>
                  <a:cubicBezTo>
                    <a:pt x="20" y="71"/>
                    <a:pt x="22" y="75"/>
                    <a:pt x="23" y="77"/>
                  </a:cubicBezTo>
                  <a:cubicBezTo>
                    <a:pt x="23" y="78"/>
                    <a:pt x="24" y="78"/>
                    <a:pt x="24" y="78"/>
                  </a:cubicBezTo>
                  <a:cubicBezTo>
                    <a:pt x="28" y="90"/>
                    <a:pt x="36" y="91"/>
                    <a:pt x="43" y="91"/>
                  </a:cubicBezTo>
                  <a:cubicBezTo>
                    <a:pt x="43" y="91"/>
                    <a:pt x="43" y="91"/>
                    <a:pt x="43" y="91"/>
                  </a:cubicBezTo>
                  <a:cubicBezTo>
                    <a:pt x="46" y="91"/>
                    <a:pt x="49" y="91"/>
                    <a:pt x="53" y="90"/>
                  </a:cubicBezTo>
                  <a:cubicBezTo>
                    <a:pt x="57" y="90"/>
                    <a:pt x="61" y="88"/>
                    <a:pt x="66" y="85"/>
                  </a:cubicBezTo>
                  <a:cubicBezTo>
                    <a:pt x="67" y="84"/>
                    <a:pt x="67" y="84"/>
                    <a:pt x="67" y="84"/>
                  </a:cubicBezTo>
                  <a:cubicBezTo>
                    <a:pt x="77" y="53"/>
                    <a:pt x="77" y="53"/>
                    <a:pt x="77" y="53"/>
                  </a:cubicBezTo>
                  <a:lnTo>
                    <a:pt x="73" y="51"/>
                  </a:lnTo>
                  <a:close/>
                  <a:moveTo>
                    <a:pt x="50" y="65"/>
                  </a:moveTo>
                  <a:cubicBezTo>
                    <a:pt x="49" y="64"/>
                    <a:pt x="48" y="62"/>
                    <a:pt x="46" y="62"/>
                  </a:cubicBezTo>
                  <a:cubicBezTo>
                    <a:pt x="46" y="62"/>
                    <a:pt x="47" y="61"/>
                    <a:pt x="47" y="61"/>
                  </a:cubicBezTo>
                  <a:cubicBezTo>
                    <a:pt x="47" y="61"/>
                    <a:pt x="48" y="60"/>
                    <a:pt x="48" y="60"/>
                  </a:cubicBezTo>
                  <a:cubicBezTo>
                    <a:pt x="49" y="61"/>
                    <a:pt x="49" y="61"/>
                    <a:pt x="49" y="61"/>
                  </a:cubicBezTo>
                  <a:cubicBezTo>
                    <a:pt x="50" y="63"/>
                    <a:pt x="51" y="64"/>
                    <a:pt x="54" y="64"/>
                  </a:cubicBezTo>
                  <a:cubicBezTo>
                    <a:pt x="55" y="64"/>
                    <a:pt x="56" y="64"/>
                    <a:pt x="56" y="65"/>
                  </a:cubicBezTo>
                  <a:cubicBezTo>
                    <a:pt x="57" y="65"/>
                    <a:pt x="57" y="65"/>
                    <a:pt x="58" y="65"/>
                  </a:cubicBezTo>
                  <a:cubicBezTo>
                    <a:pt x="56" y="66"/>
                    <a:pt x="54" y="67"/>
                    <a:pt x="52" y="67"/>
                  </a:cubicBezTo>
                  <a:cubicBezTo>
                    <a:pt x="52" y="67"/>
                    <a:pt x="50" y="66"/>
                    <a:pt x="50" y="65"/>
                  </a:cubicBezTo>
                  <a:close/>
                  <a:moveTo>
                    <a:pt x="39" y="48"/>
                  </a:moveTo>
                  <a:cubicBezTo>
                    <a:pt x="39" y="49"/>
                    <a:pt x="39" y="49"/>
                    <a:pt x="38" y="49"/>
                  </a:cubicBezTo>
                  <a:cubicBezTo>
                    <a:pt x="38" y="49"/>
                    <a:pt x="37" y="50"/>
                    <a:pt x="37" y="50"/>
                  </a:cubicBezTo>
                  <a:cubicBezTo>
                    <a:pt x="37" y="49"/>
                    <a:pt x="38" y="49"/>
                    <a:pt x="39" y="48"/>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42" name="Freeform 86"/>
            <p:cNvSpPr/>
            <p:nvPr/>
          </p:nvSpPr>
          <p:spPr bwMode="auto">
            <a:xfrm>
              <a:off x="16870731" y="3273350"/>
              <a:ext cx="98484" cy="69063"/>
            </a:xfrm>
            <a:custGeom>
              <a:avLst/>
              <a:gdLst>
                <a:gd name="T0" fmla="*/ 17 w 18"/>
                <a:gd name="T1" fmla="*/ 6 h 14"/>
                <a:gd name="T2" fmla="*/ 7 w 18"/>
                <a:gd name="T3" fmla="*/ 0 h 14"/>
                <a:gd name="T4" fmla="*/ 6 w 18"/>
                <a:gd name="T5" fmla="*/ 0 h 14"/>
                <a:gd name="T6" fmla="*/ 1 w 18"/>
                <a:gd name="T7" fmla="*/ 3 h 14"/>
                <a:gd name="T8" fmla="*/ 2 w 18"/>
                <a:gd name="T9" fmla="*/ 8 h 14"/>
                <a:gd name="T10" fmla="*/ 10 w 18"/>
                <a:gd name="T11" fmla="*/ 14 h 14"/>
                <a:gd name="T12" fmla="*/ 11 w 18"/>
                <a:gd name="T13" fmla="*/ 14 h 14"/>
                <a:gd name="T14" fmla="*/ 17 w 18"/>
                <a:gd name="T15" fmla="*/ 11 h 14"/>
                <a:gd name="T16" fmla="*/ 17 w 18"/>
                <a:gd name="T17"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4">
                  <a:moveTo>
                    <a:pt x="17" y="6"/>
                  </a:moveTo>
                  <a:cubicBezTo>
                    <a:pt x="15" y="3"/>
                    <a:pt x="9" y="1"/>
                    <a:pt x="7" y="0"/>
                  </a:cubicBezTo>
                  <a:cubicBezTo>
                    <a:pt x="6" y="0"/>
                    <a:pt x="6" y="0"/>
                    <a:pt x="6" y="0"/>
                  </a:cubicBezTo>
                  <a:cubicBezTo>
                    <a:pt x="3" y="0"/>
                    <a:pt x="2" y="2"/>
                    <a:pt x="1" y="3"/>
                  </a:cubicBezTo>
                  <a:cubicBezTo>
                    <a:pt x="1" y="4"/>
                    <a:pt x="0" y="6"/>
                    <a:pt x="2" y="8"/>
                  </a:cubicBezTo>
                  <a:cubicBezTo>
                    <a:pt x="3" y="11"/>
                    <a:pt x="7" y="14"/>
                    <a:pt x="10" y="14"/>
                  </a:cubicBezTo>
                  <a:cubicBezTo>
                    <a:pt x="11" y="14"/>
                    <a:pt x="11" y="14"/>
                    <a:pt x="11" y="14"/>
                  </a:cubicBezTo>
                  <a:cubicBezTo>
                    <a:pt x="13" y="14"/>
                    <a:pt x="16" y="13"/>
                    <a:pt x="17" y="11"/>
                  </a:cubicBezTo>
                  <a:cubicBezTo>
                    <a:pt x="18" y="9"/>
                    <a:pt x="18" y="7"/>
                    <a:pt x="17" y="6"/>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43" name="Freeform 88"/>
            <p:cNvSpPr/>
            <p:nvPr/>
          </p:nvSpPr>
          <p:spPr bwMode="auto">
            <a:xfrm>
              <a:off x="18255662" y="4785272"/>
              <a:ext cx="96432" cy="69063"/>
            </a:xfrm>
            <a:custGeom>
              <a:avLst/>
              <a:gdLst>
                <a:gd name="T0" fmla="*/ 17 w 18"/>
                <a:gd name="T1" fmla="*/ 7 h 14"/>
                <a:gd name="T2" fmla="*/ 6 w 18"/>
                <a:gd name="T3" fmla="*/ 0 h 14"/>
                <a:gd name="T4" fmla="*/ 2 w 18"/>
                <a:gd name="T5" fmla="*/ 2 h 14"/>
                <a:gd name="T6" fmla="*/ 0 w 18"/>
                <a:gd name="T7" fmla="*/ 7 h 14"/>
                <a:gd name="T8" fmla="*/ 3 w 18"/>
                <a:gd name="T9" fmla="*/ 11 h 14"/>
                <a:gd name="T10" fmla="*/ 5 w 18"/>
                <a:gd name="T11" fmla="*/ 11 h 14"/>
                <a:gd name="T12" fmla="*/ 7 w 18"/>
                <a:gd name="T13" fmla="*/ 11 h 14"/>
                <a:gd name="T14" fmla="*/ 8 w 18"/>
                <a:gd name="T15" fmla="*/ 12 h 14"/>
                <a:gd name="T16" fmla="*/ 13 w 18"/>
                <a:gd name="T17" fmla="*/ 14 h 14"/>
                <a:gd name="T18" fmla="*/ 16 w 18"/>
                <a:gd name="T19" fmla="*/ 13 h 14"/>
                <a:gd name="T20" fmla="*/ 17 w 18"/>
                <a:gd name="T2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4">
                  <a:moveTo>
                    <a:pt x="17" y="7"/>
                  </a:moveTo>
                  <a:cubicBezTo>
                    <a:pt x="16" y="4"/>
                    <a:pt x="11" y="0"/>
                    <a:pt x="6" y="0"/>
                  </a:cubicBezTo>
                  <a:cubicBezTo>
                    <a:pt x="5" y="0"/>
                    <a:pt x="3" y="1"/>
                    <a:pt x="2" y="2"/>
                  </a:cubicBezTo>
                  <a:cubicBezTo>
                    <a:pt x="1" y="3"/>
                    <a:pt x="0" y="5"/>
                    <a:pt x="0" y="7"/>
                  </a:cubicBezTo>
                  <a:cubicBezTo>
                    <a:pt x="0" y="9"/>
                    <a:pt x="1" y="10"/>
                    <a:pt x="3" y="11"/>
                  </a:cubicBezTo>
                  <a:cubicBezTo>
                    <a:pt x="4" y="11"/>
                    <a:pt x="4" y="11"/>
                    <a:pt x="5" y="11"/>
                  </a:cubicBezTo>
                  <a:cubicBezTo>
                    <a:pt x="6" y="11"/>
                    <a:pt x="7" y="11"/>
                    <a:pt x="7" y="11"/>
                  </a:cubicBezTo>
                  <a:cubicBezTo>
                    <a:pt x="8" y="11"/>
                    <a:pt x="8" y="12"/>
                    <a:pt x="8" y="12"/>
                  </a:cubicBezTo>
                  <a:cubicBezTo>
                    <a:pt x="9" y="13"/>
                    <a:pt x="11" y="14"/>
                    <a:pt x="13" y="14"/>
                  </a:cubicBezTo>
                  <a:cubicBezTo>
                    <a:pt x="14" y="14"/>
                    <a:pt x="15" y="13"/>
                    <a:pt x="16" y="13"/>
                  </a:cubicBezTo>
                  <a:cubicBezTo>
                    <a:pt x="18" y="11"/>
                    <a:pt x="18" y="9"/>
                    <a:pt x="17" y="7"/>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44" name="Freeform 90"/>
            <p:cNvSpPr/>
            <p:nvPr/>
          </p:nvSpPr>
          <p:spPr bwMode="auto">
            <a:xfrm>
              <a:off x="17256460" y="3695195"/>
              <a:ext cx="110794" cy="98928"/>
            </a:xfrm>
            <a:custGeom>
              <a:avLst/>
              <a:gdLst>
                <a:gd name="T0" fmla="*/ 19 w 20"/>
                <a:gd name="T1" fmla="*/ 4 h 20"/>
                <a:gd name="T2" fmla="*/ 12 w 20"/>
                <a:gd name="T3" fmla="*/ 0 h 20"/>
                <a:gd name="T4" fmla="*/ 1 w 20"/>
                <a:gd name="T5" fmla="*/ 10 h 20"/>
                <a:gd name="T6" fmla="*/ 8 w 20"/>
                <a:gd name="T7" fmla="*/ 20 h 20"/>
                <a:gd name="T8" fmla="*/ 11 w 20"/>
                <a:gd name="T9" fmla="*/ 20 h 20"/>
                <a:gd name="T10" fmla="*/ 11 w 20"/>
                <a:gd name="T11" fmla="*/ 20 h 20"/>
                <a:gd name="T12" fmla="*/ 18 w 20"/>
                <a:gd name="T13" fmla="*/ 16 h 20"/>
                <a:gd name="T14" fmla="*/ 19 w 20"/>
                <a:gd name="T15" fmla="*/ 4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0">
                  <a:moveTo>
                    <a:pt x="19" y="4"/>
                  </a:moveTo>
                  <a:cubicBezTo>
                    <a:pt x="17" y="0"/>
                    <a:pt x="14" y="0"/>
                    <a:pt x="12" y="0"/>
                  </a:cubicBezTo>
                  <a:cubicBezTo>
                    <a:pt x="7" y="0"/>
                    <a:pt x="2" y="6"/>
                    <a:pt x="1" y="10"/>
                  </a:cubicBezTo>
                  <a:cubicBezTo>
                    <a:pt x="0" y="15"/>
                    <a:pt x="2" y="18"/>
                    <a:pt x="8" y="20"/>
                  </a:cubicBezTo>
                  <a:cubicBezTo>
                    <a:pt x="9" y="20"/>
                    <a:pt x="10" y="20"/>
                    <a:pt x="11" y="20"/>
                  </a:cubicBezTo>
                  <a:cubicBezTo>
                    <a:pt x="11" y="20"/>
                    <a:pt x="11" y="20"/>
                    <a:pt x="11" y="20"/>
                  </a:cubicBezTo>
                  <a:cubicBezTo>
                    <a:pt x="14" y="20"/>
                    <a:pt x="16" y="19"/>
                    <a:pt x="18" y="16"/>
                  </a:cubicBezTo>
                  <a:cubicBezTo>
                    <a:pt x="20" y="13"/>
                    <a:pt x="20" y="8"/>
                    <a:pt x="19" y="4"/>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345" name="Freeform 92"/>
            <p:cNvSpPr>
              <a:spLocks noEditPoints="1"/>
            </p:cNvSpPr>
            <p:nvPr/>
          </p:nvSpPr>
          <p:spPr bwMode="auto">
            <a:xfrm>
              <a:off x="17334426" y="3450674"/>
              <a:ext cx="385729" cy="391980"/>
            </a:xfrm>
            <a:custGeom>
              <a:avLst/>
              <a:gdLst>
                <a:gd name="T0" fmla="*/ 69 w 71"/>
                <a:gd name="T1" fmla="*/ 23 h 79"/>
                <a:gd name="T2" fmla="*/ 60 w 71"/>
                <a:gd name="T3" fmla="*/ 11 h 79"/>
                <a:gd name="T4" fmla="*/ 54 w 71"/>
                <a:gd name="T5" fmla="*/ 12 h 79"/>
                <a:gd name="T6" fmla="*/ 46 w 71"/>
                <a:gd name="T7" fmla="*/ 9 h 79"/>
                <a:gd name="T8" fmla="*/ 41 w 71"/>
                <a:gd name="T9" fmla="*/ 3 h 79"/>
                <a:gd name="T10" fmla="*/ 35 w 71"/>
                <a:gd name="T11" fmla="*/ 5 h 79"/>
                <a:gd name="T12" fmla="*/ 34 w 71"/>
                <a:gd name="T13" fmla="*/ 6 h 79"/>
                <a:gd name="T14" fmla="*/ 31 w 71"/>
                <a:gd name="T15" fmla="*/ 13 h 79"/>
                <a:gd name="T16" fmla="*/ 29 w 71"/>
                <a:gd name="T17" fmla="*/ 13 h 79"/>
                <a:gd name="T18" fmla="*/ 23 w 71"/>
                <a:gd name="T19" fmla="*/ 21 h 79"/>
                <a:gd name="T20" fmla="*/ 19 w 71"/>
                <a:gd name="T21" fmla="*/ 17 h 79"/>
                <a:gd name="T22" fmla="*/ 19 w 71"/>
                <a:gd name="T23" fmla="*/ 9 h 79"/>
                <a:gd name="T24" fmla="*/ 15 w 71"/>
                <a:gd name="T25" fmla="*/ 5 h 79"/>
                <a:gd name="T26" fmla="*/ 11 w 71"/>
                <a:gd name="T27" fmla="*/ 1 h 79"/>
                <a:gd name="T28" fmla="*/ 2 w 71"/>
                <a:gd name="T29" fmla="*/ 3 h 79"/>
                <a:gd name="T30" fmla="*/ 2 w 71"/>
                <a:gd name="T31" fmla="*/ 11 h 79"/>
                <a:gd name="T32" fmla="*/ 2 w 71"/>
                <a:gd name="T33" fmla="*/ 16 h 79"/>
                <a:gd name="T34" fmla="*/ 2 w 71"/>
                <a:gd name="T35" fmla="*/ 23 h 79"/>
                <a:gd name="T36" fmla="*/ 6 w 71"/>
                <a:gd name="T37" fmla="*/ 31 h 79"/>
                <a:gd name="T38" fmla="*/ 10 w 71"/>
                <a:gd name="T39" fmla="*/ 40 h 79"/>
                <a:gd name="T40" fmla="*/ 11 w 71"/>
                <a:gd name="T41" fmla="*/ 41 h 79"/>
                <a:gd name="T42" fmla="*/ 13 w 71"/>
                <a:gd name="T43" fmla="*/ 47 h 79"/>
                <a:gd name="T44" fmla="*/ 19 w 71"/>
                <a:gd name="T45" fmla="*/ 52 h 79"/>
                <a:gd name="T46" fmla="*/ 26 w 71"/>
                <a:gd name="T47" fmla="*/ 51 h 79"/>
                <a:gd name="T48" fmla="*/ 33 w 71"/>
                <a:gd name="T49" fmla="*/ 52 h 79"/>
                <a:gd name="T50" fmla="*/ 39 w 71"/>
                <a:gd name="T51" fmla="*/ 51 h 79"/>
                <a:gd name="T52" fmla="*/ 40 w 71"/>
                <a:gd name="T53" fmla="*/ 51 h 79"/>
                <a:gd name="T54" fmla="*/ 31 w 71"/>
                <a:gd name="T55" fmla="*/ 58 h 79"/>
                <a:gd name="T56" fmla="*/ 31 w 71"/>
                <a:gd name="T57" fmla="*/ 65 h 79"/>
                <a:gd name="T58" fmla="*/ 31 w 71"/>
                <a:gd name="T59" fmla="*/ 71 h 79"/>
                <a:gd name="T60" fmla="*/ 37 w 71"/>
                <a:gd name="T61" fmla="*/ 78 h 79"/>
                <a:gd name="T62" fmla="*/ 41 w 71"/>
                <a:gd name="T63" fmla="*/ 77 h 79"/>
                <a:gd name="T64" fmla="*/ 42 w 71"/>
                <a:gd name="T65" fmla="*/ 77 h 79"/>
                <a:gd name="T66" fmla="*/ 47 w 71"/>
                <a:gd name="T67" fmla="*/ 79 h 79"/>
                <a:gd name="T68" fmla="*/ 53 w 71"/>
                <a:gd name="T69" fmla="*/ 79 h 79"/>
                <a:gd name="T70" fmla="*/ 58 w 71"/>
                <a:gd name="T71" fmla="*/ 78 h 79"/>
                <a:gd name="T72" fmla="*/ 62 w 71"/>
                <a:gd name="T73" fmla="*/ 67 h 79"/>
                <a:gd name="T74" fmla="*/ 63 w 71"/>
                <a:gd name="T75" fmla="*/ 62 h 79"/>
                <a:gd name="T76" fmla="*/ 67 w 71"/>
                <a:gd name="T77" fmla="*/ 51 h 79"/>
                <a:gd name="T78" fmla="*/ 66 w 71"/>
                <a:gd name="T79" fmla="*/ 46 h 79"/>
                <a:gd name="T80" fmla="*/ 69 w 71"/>
                <a:gd name="T81" fmla="*/ 39 h 79"/>
                <a:gd name="T82" fmla="*/ 23 w 71"/>
                <a:gd name="T83" fmla="*/ 25 h 79"/>
                <a:gd name="T84" fmla="*/ 23 w 71"/>
                <a:gd name="T85" fmla="*/ 26 h 79"/>
                <a:gd name="T86" fmla="*/ 23 w 71"/>
                <a:gd name="T87" fmla="*/ 25 h 79"/>
                <a:gd name="T88" fmla="*/ 35 w 71"/>
                <a:gd name="T89" fmla="*/ 16 h 79"/>
                <a:gd name="T90" fmla="*/ 35 w 71"/>
                <a:gd name="T91" fmla="*/ 16 h 79"/>
                <a:gd name="T92" fmla="*/ 40 w 71"/>
                <a:gd name="T93" fmla="*/ 28 h 79"/>
                <a:gd name="T94" fmla="*/ 37 w 71"/>
                <a:gd name="T95" fmla="*/ 22 h 79"/>
                <a:gd name="T96" fmla="*/ 36 w 71"/>
                <a:gd name="T97" fmla="*/ 18 h 79"/>
                <a:gd name="T98" fmla="*/ 40 w 71"/>
                <a:gd name="T99" fmla="*/ 22 h 79"/>
                <a:gd name="T100" fmla="*/ 43 w 71"/>
                <a:gd name="T101" fmla="*/ 3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 h="79">
                  <a:moveTo>
                    <a:pt x="69" y="26"/>
                  </a:moveTo>
                  <a:cubicBezTo>
                    <a:pt x="69" y="25"/>
                    <a:pt x="69" y="24"/>
                    <a:pt x="69" y="23"/>
                  </a:cubicBezTo>
                  <a:cubicBezTo>
                    <a:pt x="68" y="20"/>
                    <a:pt x="68" y="18"/>
                    <a:pt x="67" y="16"/>
                  </a:cubicBezTo>
                  <a:cubicBezTo>
                    <a:pt x="66" y="13"/>
                    <a:pt x="63" y="11"/>
                    <a:pt x="60" y="11"/>
                  </a:cubicBezTo>
                  <a:cubicBezTo>
                    <a:pt x="58" y="11"/>
                    <a:pt x="57" y="11"/>
                    <a:pt x="55" y="12"/>
                  </a:cubicBezTo>
                  <a:cubicBezTo>
                    <a:pt x="55" y="12"/>
                    <a:pt x="54" y="12"/>
                    <a:pt x="54" y="12"/>
                  </a:cubicBezTo>
                  <a:cubicBezTo>
                    <a:pt x="52" y="10"/>
                    <a:pt x="51" y="9"/>
                    <a:pt x="47" y="8"/>
                  </a:cubicBezTo>
                  <a:cubicBezTo>
                    <a:pt x="47" y="8"/>
                    <a:pt x="47" y="9"/>
                    <a:pt x="46" y="9"/>
                  </a:cubicBezTo>
                  <a:cubicBezTo>
                    <a:pt x="47" y="7"/>
                    <a:pt x="46" y="6"/>
                    <a:pt x="46" y="5"/>
                  </a:cubicBezTo>
                  <a:cubicBezTo>
                    <a:pt x="45" y="3"/>
                    <a:pt x="43" y="3"/>
                    <a:pt x="41" y="3"/>
                  </a:cubicBezTo>
                  <a:cubicBezTo>
                    <a:pt x="39" y="3"/>
                    <a:pt x="38" y="3"/>
                    <a:pt x="36" y="4"/>
                  </a:cubicBezTo>
                  <a:cubicBezTo>
                    <a:pt x="36" y="4"/>
                    <a:pt x="36" y="5"/>
                    <a:pt x="35" y="5"/>
                  </a:cubicBezTo>
                  <a:cubicBezTo>
                    <a:pt x="35" y="5"/>
                    <a:pt x="35" y="5"/>
                    <a:pt x="35" y="6"/>
                  </a:cubicBezTo>
                  <a:cubicBezTo>
                    <a:pt x="34" y="6"/>
                    <a:pt x="34" y="6"/>
                    <a:pt x="34" y="6"/>
                  </a:cubicBezTo>
                  <a:cubicBezTo>
                    <a:pt x="33" y="6"/>
                    <a:pt x="32" y="7"/>
                    <a:pt x="31" y="8"/>
                  </a:cubicBezTo>
                  <a:cubicBezTo>
                    <a:pt x="30" y="9"/>
                    <a:pt x="30" y="11"/>
                    <a:pt x="31" y="13"/>
                  </a:cubicBezTo>
                  <a:cubicBezTo>
                    <a:pt x="31" y="13"/>
                    <a:pt x="31" y="13"/>
                    <a:pt x="31" y="13"/>
                  </a:cubicBezTo>
                  <a:cubicBezTo>
                    <a:pt x="31" y="13"/>
                    <a:pt x="30" y="13"/>
                    <a:pt x="29" y="13"/>
                  </a:cubicBezTo>
                  <a:cubicBezTo>
                    <a:pt x="28" y="13"/>
                    <a:pt x="26" y="14"/>
                    <a:pt x="25" y="15"/>
                  </a:cubicBezTo>
                  <a:cubicBezTo>
                    <a:pt x="24" y="16"/>
                    <a:pt x="23" y="19"/>
                    <a:pt x="23" y="21"/>
                  </a:cubicBezTo>
                  <a:cubicBezTo>
                    <a:pt x="23" y="20"/>
                    <a:pt x="23" y="19"/>
                    <a:pt x="22" y="19"/>
                  </a:cubicBezTo>
                  <a:cubicBezTo>
                    <a:pt x="22" y="18"/>
                    <a:pt x="20" y="17"/>
                    <a:pt x="19" y="17"/>
                  </a:cubicBezTo>
                  <a:cubicBezTo>
                    <a:pt x="19" y="17"/>
                    <a:pt x="19" y="16"/>
                    <a:pt x="20" y="16"/>
                  </a:cubicBezTo>
                  <a:cubicBezTo>
                    <a:pt x="20" y="14"/>
                    <a:pt x="20" y="11"/>
                    <a:pt x="19" y="9"/>
                  </a:cubicBezTo>
                  <a:cubicBezTo>
                    <a:pt x="18" y="8"/>
                    <a:pt x="17" y="7"/>
                    <a:pt x="16" y="7"/>
                  </a:cubicBezTo>
                  <a:cubicBezTo>
                    <a:pt x="16" y="6"/>
                    <a:pt x="16" y="6"/>
                    <a:pt x="15" y="5"/>
                  </a:cubicBezTo>
                  <a:cubicBezTo>
                    <a:pt x="15" y="5"/>
                    <a:pt x="15" y="5"/>
                    <a:pt x="15" y="5"/>
                  </a:cubicBezTo>
                  <a:cubicBezTo>
                    <a:pt x="14" y="3"/>
                    <a:pt x="13" y="2"/>
                    <a:pt x="11" y="1"/>
                  </a:cubicBezTo>
                  <a:cubicBezTo>
                    <a:pt x="10" y="1"/>
                    <a:pt x="9" y="0"/>
                    <a:pt x="8" y="0"/>
                  </a:cubicBezTo>
                  <a:cubicBezTo>
                    <a:pt x="5" y="0"/>
                    <a:pt x="3" y="1"/>
                    <a:pt x="2" y="3"/>
                  </a:cubicBezTo>
                  <a:cubicBezTo>
                    <a:pt x="0" y="5"/>
                    <a:pt x="0" y="8"/>
                    <a:pt x="1" y="10"/>
                  </a:cubicBezTo>
                  <a:cubicBezTo>
                    <a:pt x="1" y="11"/>
                    <a:pt x="2" y="11"/>
                    <a:pt x="2" y="11"/>
                  </a:cubicBezTo>
                  <a:cubicBezTo>
                    <a:pt x="2" y="12"/>
                    <a:pt x="2" y="12"/>
                    <a:pt x="2" y="12"/>
                  </a:cubicBezTo>
                  <a:cubicBezTo>
                    <a:pt x="2" y="13"/>
                    <a:pt x="2" y="15"/>
                    <a:pt x="2" y="16"/>
                  </a:cubicBezTo>
                  <a:cubicBezTo>
                    <a:pt x="3" y="17"/>
                    <a:pt x="4" y="18"/>
                    <a:pt x="5" y="19"/>
                  </a:cubicBezTo>
                  <a:cubicBezTo>
                    <a:pt x="3" y="20"/>
                    <a:pt x="2" y="22"/>
                    <a:pt x="2" y="23"/>
                  </a:cubicBezTo>
                  <a:cubicBezTo>
                    <a:pt x="1" y="26"/>
                    <a:pt x="2" y="28"/>
                    <a:pt x="3" y="29"/>
                  </a:cubicBezTo>
                  <a:cubicBezTo>
                    <a:pt x="4" y="30"/>
                    <a:pt x="5" y="31"/>
                    <a:pt x="6" y="31"/>
                  </a:cubicBezTo>
                  <a:cubicBezTo>
                    <a:pt x="6" y="32"/>
                    <a:pt x="5" y="33"/>
                    <a:pt x="6" y="35"/>
                  </a:cubicBezTo>
                  <a:cubicBezTo>
                    <a:pt x="6" y="37"/>
                    <a:pt x="8" y="39"/>
                    <a:pt x="10" y="40"/>
                  </a:cubicBezTo>
                  <a:cubicBezTo>
                    <a:pt x="11" y="40"/>
                    <a:pt x="11" y="40"/>
                    <a:pt x="11" y="40"/>
                  </a:cubicBezTo>
                  <a:cubicBezTo>
                    <a:pt x="11" y="40"/>
                    <a:pt x="11" y="41"/>
                    <a:pt x="11" y="41"/>
                  </a:cubicBezTo>
                  <a:cubicBezTo>
                    <a:pt x="12" y="42"/>
                    <a:pt x="13" y="42"/>
                    <a:pt x="14" y="43"/>
                  </a:cubicBezTo>
                  <a:cubicBezTo>
                    <a:pt x="13" y="44"/>
                    <a:pt x="13" y="45"/>
                    <a:pt x="13" y="47"/>
                  </a:cubicBezTo>
                  <a:cubicBezTo>
                    <a:pt x="14" y="48"/>
                    <a:pt x="15" y="51"/>
                    <a:pt x="18" y="52"/>
                  </a:cubicBezTo>
                  <a:cubicBezTo>
                    <a:pt x="18" y="52"/>
                    <a:pt x="19" y="52"/>
                    <a:pt x="19" y="52"/>
                  </a:cubicBezTo>
                  <a:cubicBezTo>
                    <a:pt x="20" y="52"/>
                    <a:pt x="22" y="52"/>
                    <a:pt x="23" y="52"/>
                  </a:cubicBezTo>
                  <a:cubicBezTo>
                    <a:pt x="24" y="51"/>
                    <a:pt x="25" y="51"/>
                    <a:pt x="26" y="51"/>
                  </a:cubicBezTo>
                  <a:cubicBezTo>
                    <a:pt x="27" y="51"/>
                    <a:pt x="28" y="51"/>
                    <a:pt x="29" y="52"/>
                  </a:cubicBezTo>
                  <a:cubicBezTo>
                    <a:pt x="30" y="52"/>
                    <a:pt x="31" y="52"/>
                    <a:pt x="33" y="52"/>
                  </a:cubicBezTo>
                  <a:cubicBezTo>
                    <a:pt x="34" y="52"/>
                    <a:pt x="35" y="51"/>
                    <a:pt x="37" y="51"/>
                  </a:cubicBezTo>
                  <a:cubicBezTo>
                    <a:pt x="38" y="51"/>
                    <a:pt x="38" y="51"/>
                    <a:pt x="39" y="51"/>
                  </a:cubicBezTo>
                  <a:cubicBezTo>
                    <a:pt x="39" y="51"/>
                    <a:pt x="39" y="51"/>
                    <a:pt x="39" y="51"/>
                  </a:cubicBezTo>
                  <a:cubicBezTo>
                    <a:pt x="40" y="51"/>
                    <a:pt x="40" y="51"/>
                    <a:pt x="40" y="51"/>
                  </a:cubicBezTo>
                  <a:cubicBezTo>
                    <a:pt x="40" y="52"/>
                    <a:pt x="38" y="52"/>
                    <a:pt x="37" y="53"/>
                  </a:cubicBezTo>
                  <a:cubicBezTo>
                    <a:pt x="35" y="54"/>
                    <a:pt x="33" y="55"/>
                    <a:pt x="31" y="58"/>
                  </a:cubicBezTo>
                  <a:cubicBezTo>
                    <a:pt x="30" y="60"/>
                    <a:pt x="31" y="62"/>
                    <a:pt x="31" y="63"/>
                  </a:cubicBezTo>
                  <a:cubicBezTo>
                    <a:pt x="31" y="64"/>
                    <a:pt x="31" y="64"/>
                    <a:pt x="31" y="65"/>
                  </a:cubicBezTo>
                  <a:cubicBezTo>
                    <a:pt x="31" y="66"/>
                    <a:pt x="31" y="67"/>
                    <a:pt x="31" y="68"/>
                  </a:cubicBezTo>
                  <a:cubicBezTo>
                    <a:pt x="31" y="69"/>
                    <a:pt x="31" y="70"/>
                    <a:pt x="31" y="71"/>
                  </a:cubicBezTo>
                  <a:cubicBezTo>
                    <a:pt x="31" y="73"/>
                    <a:pt x="31" y="75"/>
                    <a:pt x="32" y="76"/>
                  </a:cubicBezTo>
                  <a:cubicBezTo>
                    <a:pt x="33" y="77"/>
                    <a:pt x="35" y="78"/>
                    <a:pt x="37" y="78"/>
                  </a:cubicBezTo>
                  <a:cubicBezTo>
                    <a:pt x="38" y="78"/>
                    <a:pt x="39" y="77"/>
                    <a:pt x="40" y="77"/>
                  </a:cubicBezTo>
                  <a:cubicBezTo>
                    <a:pt x="41" y="77"/>
                    <a:pt x="41" y="77"/>
                    <a:pt x="41" y="77"/>
                  </a:cubicBezTo>
                  <a:cubicBezTo>
                    <a:pt x="41" y="77"/>
                    <a:pt x="41" y="77"/>
                    <a:pt x="41" y="77"/>
                  </a:cubicBezTo>
                  <a:cubicBezTo>
                    <a:pt x="41" y="77"/>
                    <a:pt x="42" y="77"/>
                    <a:pt x="42" y="77"/>
                  </a:cubicBezTo>
                  <a:cubicBezTo>
                    <a:pt x="43" y="78"/>
                    <a:pt x="44" y="79"/>
                    <a:pt x="46" y="79"/>
                  </a:cubicBezTo>
                  <a:cubicBezTo>
                    <a:pt x="47" y="79"/>
                    <a:pt x="47" y="79"/>
                    <a:pt x="47" y="79"/>
                  </a:cubicBezTo>
                  <a:cubicBezTo>
                    <a:pt x="48" y="79"/>
                    <a:pt x="49" y="79"/>
                    <a:pt x="50" y="79"/>
                  </a:cubicBezTo>
                  <a:cubicBezTo>
                    <a:pt x="51" y="79"/>
                    <a:pt x="52" y="79"/>
                    <a:pt x="53" y="79"/>
                  </a:cubicBezTo>
                  <a:cubicBezTo>
                    <a:pt x="53" y="79"/>
                    <a:pt x="53" y="79"/>
                    <a:pt x="53" y="79"/>
                  </a:cubicBezTo>
                  <a:cubicBezTo>
                    <a:pt x="55" y="79"/>
                    <a:pt x="57" y="79"/>
                    <a:pt x="58" y="78"/>
                  </a:cubicBezTo>
                  <a:cubicBezTo>
                    <a:pt x="61" y="76"/>
                    <a:pt x="62" y="72"/>
                    <a:pt x="62" y="70"/>
                  </a:cubicBezTo>
                  <a:cubicBezTo>
                    <a:pt x="62" y="69"/>
                    <a:pt x="62" y="68"/>
                    <a:pt x="62" y="67"/>
                  </a:cubicBezTo>
                  <a:cubicBezTo>
                    <a:pt x="62" y="65"/>
                    <a:pt x="62" y="64"/>
                    <a:pt x="62" y="64"/>
                  </a:cubicBezTo>
                  <a:cubicBezTo>
                    <a:pt x="62" y="63"/>
                    <a:pt x="63" y="63"/>
                    <a:pt x="63" y="62"/>
                  </a:cubicBezTo>
                  <a:cubicBezTo>
                    <a:pt x="64" y="62"/>
                    <a:pt x="65" y="61"/>
                    <a:pt x="65" y="60"/>
                  </a:cubicBezTo>
                  <a:cubicBezTo>
                    <a:pt x="68" y="57"/>
                    <a:pt x="67" y="54"/>
                    <a:pt x="67" y="51"/>
                  </a:cubicBezTo>
                  <a:cubicBezTo>
                    <a:pt x="67" y="51"/>
                    <a:pt x="67" y="50"/>
                    <a:pt x="67" y="50"/>
                  </a:cubicBezTo>
                  <a:cubicBezTo>
                    <a:pt x="66" y="48"/>
                    <a:pt x="66" y="47"/>
                    <a:pt x="66" y="46"/>
                  </a:cubicBezTo>
                  <a:cubicBezTo>
                    <a:pt x="67" y="45"/>
                    <a:pt x="67" y="44"/>
                    <a:pt x="68" y="42"/>
                  </a:cubicBezTo>
                  <a:cubicBezTo>
                    <a:pt x="68" y="41"/>
                    <a:pt x="69" y="40"/>
                    <a:pt x="69" y="39"/>
                  </a:cubicBezTo>
                  <a:cubicBezTo>
                    <a:pt x="71" y="34"/>
                    <a:pt x="70" y="30"/>
                    <a:pt x="69" y="26"/>
                  </a:cubicBezTo>
                  <a:close/>
                  <a:moveTo>
                    <a:pt x="23" y="25"/>
                  </a:moveTo>
                  <a:cubicBezTo>
                    <a:pt x="23" y="26"/>
                    <a:pt x="23" y="26"/>
                    <a:pt x="23" y="27"/>
                  </a:cubicBezTo>
                  <a:cubicBezTo>
                    <a:pt x="23" y="27"/>
                    <a:pt x="23" y="26"/>
                    <a:pt x="23" y="26"/>
                  </a:cubicBezTo>
                  <a:cubicBezTo>
                    <a:pt x="23" y="26"/>
                    <a:pt x="23" y="25"/>
                    <a:pt x="23" y="25"/>
                  </a:cubicBezTo>
                  <a:cubicBezTo>
                    <a:pt x="23" y="25"/>
                    <a:pt x="23" y="25"/>
                    <a:pt x="23" y="25"/>
                  </a:cubicBezTo>
                  <a:close/>
                  <a:moveTo>
                    <a:pt x="35" y="16"/>
                  </a:moveTo>
                  <a:cubicBezTo>
                    <a:pt x="35" y="16"/>
                    <a:pt x="35" y="16"/>
                    <a:pt x="35" y="16"/>
                  </a:cubicBezTo>
                  <a:cubicBezTo>
                    <a:pt x="35" y="16"/>
                    <a:pt x="35" y="17"/>
                    <a:pt x="35" y="17"/>
                  </a:cubicBezTo>
                  <a:cubicBezTo>
                    <a:pt x="35" y="17"/>
                    <a:pt x="35" y="16"/>
                    <a:pt x="35" y="16"/>
                  </a:cubicBezTo>
                  <a:close/>
                  <a:moveTo>
                    <a:pt x="43" y="30"/>
                  </a:moveTo>
                  <a:cubicBezTo>
                    <a:pt x="42" y="29"/>
                    <a:pt x="41" y="29"/>
                    <a:pt x="40" y="28"/>
                  </a:cubicBezTo>
                  <a:cubicBezTo>
                    <a:pt x="40" y="27"/>
                    <a:pt x="40" y="27"/>
                    <a:pt x="39" y="26"/>
                  </a:cubicBezTo>
                  <a:cubicBezTo>
                    <a:pt x="38" y="25"/>
                    <a:pt x="37" y="23"/>
                    <a:pt x="37" y="22"/>
                  </a:cubicBezTo>
                  <a:cubicBezTo>
                    <a:pt x="36" y="21"/>
                    <a:pt x="36" y="21"/>
                    <a:pt x="36" y="20"/>
                  </a:cubicBezTo>
                  <a:cubicBezTo>
                    <a:pt x="36" y="20"/>
                    <a:pt x="36" y="19"/>
                    <a:pt x="36" y="18"/>
                  </a:cubicBezTo>
                  <a:cubicBezTo>
                    <a:pt x="36" y="19"/>
                    <a:pt x="36" y="19"/>
                    <a:pt x="36" y="20"/>
                  </a:cubicBezTo>
                  <a:cubicBezTo>
                    <a:pt x="37" y="21"/>
                    <a:pt x="39" y="22"/>
                    <a:pt x="40" y="22"/>
                  </a:cubicBezTo>
                  <a:cubicBezTo>
                    <a:pt x="40" y="23"/>
                    <a:pt x="40" y="23"/>
                    <a:pt x="40" y="23"/>
                  </a:cubicBezTo>
                  <a:cubicBezTo>
                    <a:pt x="43" y="23"/>
                    <a:pt x="43" y="27"/>
                    <a:pt x="43" y="30"/>
                  </a:cubicBezTo>
                  <a:close/>
                </a:path>
              </a:pathLst>
            </a:custGeom>
            <a:solidFill>
              <a:schemeClr val="bg1">
                <a:lumMod val="75000"/>
              </a:schemeClr>
            </a:solidFill>
            <a:ln w="4763" cap="rnd">
              <a:solidFill>
                <a:schemeClr val="bg1"/>
              </a:solidFill>
              <a:prstDash val="solid"/>
              <a:round/>
            </a:ln>
          </p:spPr>
          <p:txBody>
            <a:bodyPr vert="horz" wrap="square" lIns="91440" tIns="45720" rIns="91440" bIns="45720" numCol="1" anchor="t" anchorCtr="0" compatLnSpc="1"/>
            <a:lstStyle/>
            <a:p>
              <a:endParaRPr lang="en-US" dirty="0">
                <a:latin typeface="Lato Light"/>
              </a:endParaRPr>
            </a:p>
          </p:txBody>
        </p:sp>
        <p:sp>
          <p:nvSpPr>
            <p:cNvPr id="269" name="Freeform 27"/>
            <p:cNvSpPr>
              <a:spLocks noEditPoints="1"/>
            </p:cNvSpPr>
            <p:nvPr/>
          </p:nvSpPr>
          <p:spPr bwMode="auto">
            <a:xfrm>
              <a:off x="14109676" y="4001313"/>
              <a:ext cx="4704662" cy="2713993"/>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solidFill>
              <a:schemeClr val="accent2"/>
            </a:solidFill>
            <a:ln w="4763" cap="rnd">
              <a:solidFill>
                <a:schemeClr val="bg1"/>
              </a:solidFill>
              <a:prstDash val="solid"/>
              <a:round/>
            </a:ln>
          </p:spPr>
          <p:txBody>
            <a:bodyPr vert="horz" wrap="square" lIns="243797" tIns="121899" rIns="243797" bIns="121899" numCol="1" anchor="t" anchorCtr="0" compatLnSpc="1"/>
            <a:lstStyle/>
            <a:p>
              <a:endParaRPr lang="en-US" dirty="0">
                <a:latin typeface="Lato Light"/>
              </a:endParaRPr>
            </a:p>
          </p:txBody>
        </p:sp>
        <p:sp>
          <p:nvSpPr>
            <p:cNvPr id="270" name="Freeform 66"/>
            <p:cNvSpPr/>
            <p:nvPr/>
          </p:nvSpPr>
          <p:spPr bwMode="auto">
            <a:xfrm>
              <a:off x="15718247" y="7338739"/>
              <a:ext cx="3106348" cy="288198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solidFill>
              <a:schemeClr val="bg1">
                <a:lumMod val="75000"/>
              </a:schemeClr>
            </a:solidFill>
            <a:ln w="4763" cap="rnd">
              <a:solidFill>
                <a:schemeClr val="bg1"/>
              </a:solidFill>
              <a:prstDash val="solid"/>
              <a:round/>
            </a:ln>
          </p:spPr>
          <p:txBody>
            <a:bodyPr vert="horz" wrap="square" lIns="243797" tIns="121899" rIns="243797" bIns="121899" numCol="1" anchor="t" anchorCtr="0" compatLnSpc="1"/>
            <a:lstStyle/>
            <a:p>
              <a:endParaRPr lang="en-US" dirty="0">
                <a:latin typeface="Lato Light"/>
              </a:endParaRPr>
            </a:p>
          </p:txBody>
        </p:sp>
      </p:grpSp>
      <p:grpSp>
        <p:nvGrpSpPr>
          <p:cNvPr id="105" name="Group 13"/>
          <p:cNvGrpSpPr>
            <a:grpSpLocks noChangeAspect="1"/>
          </p:cNvGrpSpPr>
          <p:nvPr/>
        </p:nvGrpSpPr>
        <p:grpSpPr bwMode="auto">
          <a:xfrm flipH="1">
            <a:off x="1884825" y="9499392"/>
            <a:ext cx="358743" cy="829145"/>
            <a:chOff x="3696" y="1271"/>
            <a:chExt cx="338" cy="781"/>
          </a:xfrm>
          <a:solidFill>
            <a:schemeClr val="accent2"/>
          </a:solidFill>
        </p:grpSpPr>
        <p:sp>
          <p:nvSpPr>
            <p:cNvPr id="10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15" name="Group 13"/>
          <p:cNvGrpSpPr>
            <a:grpSpLocks noChangeAspect="1"/>
          </p:cNvGrpSpPr>
          <p:nvPr/>
        </p:nvGrpSpPr>
        <p:grpSpPr bwMode="auto">
          <a:xfrm flipH="1">
            <a:off x="2382280" y="9499392"/>
            <a:ext cx="358743" cy="829145"/>
            <a:chOff x="3696" y="1271"/>
            <a:chExt cx="338" cy="781"/>
          </a:xfrm>
          <a:solidFill>
            <a:schemeClr val="accent2"/>
          </a:solidFill>
        </p:grpSpPr>
        <p:sp>
          <p:nvSpPr>
            <p:cNvPr id="11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1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18" name="Group 13"/>
          <p:cNvGrpSpPr>
            <a:grpSpLocks noChangeAspect="1"/>
          </p:cNvGrpSpPr>
          <p:nvPr/>
        </p:nvGrpSpPr>
        <p:grpSpPr bwMode="auto">
          <a:xfrm flipH="1">
            <a:off x="2879735" y="9499392"/>
            <a:ext cx="358743" cy="829145"/>
            <a:chOff x="3696" y="1271"/>
            <a:chExt cx="338" cy="781"/>
          </a:xfrm>
          <a:solidFill>
            <a:schemeClr val="accent2"/>
          </a:solidFill>
        </p:grpSpPr>
        <p:sp>
          <p:nvSpPr>
            <p:cNvPr id="11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0"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1" name="Group 13"/>
          <p:cNvGrpSpPr>
            <a:grpSpLocks noChangeAspect="1"/>
          </p:cNvGrpSpPr>
          <p:nvPr/>
        </p:nvGrpSpPr>
        <p:grpSpPr bwMode="auto">
          <a:xfrm flipH="1">
            <a:off x="3377190" y="9499392"/>
            <a:ext cx="358743" cy="829145"/>
            <a:chOff x="3696" y="1271"/>
            <a:chExt cx="338" cy="781"/>
          </a:xfrm>
          <a:solidFill>
            <a:schemeClr val="accent2"/>
          </a:solidFill>
        </p:grpSpPr>
        <p:sp>
          <p:nvSpPr>
            <p:cNvPr id="12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3"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24" name="Group 13"/>
          <p:cNvGrpSpPr>
            <a:grpSpLocks noChangeAspect="1"/>
          </p:cNvGrpSpPr>
          <p:nvPr/>
        </p:nvGrpSpPr>
        <p:grpSpPr bwMode="auto">
          <a:xfrm flipH="1">
            <a:off x="3874646" y="9499392"/>
            <a:ext cx="358743" cy="829145"/>
            <a:chOff x="3696" y="1271"/>
            <a:chExt cx="338" cy="781"/>
          </a:xfrm>
          <a:solidFill>
            <a:schemeClr val="accent2"/>
          </a:solidFill>
        </p:grpSpPr>
        <p:sp>
          <p:nvSpPr>
            <p:cNvPr id="12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2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64" name="Group 13"/>
          <p:cNvGrpSpPr>
            <a:grpSpLocks noChangeAspect="1"/>
          </p:cNvGrpSpPr>
          <p:nvPr/>
        </p:nvGrpSpPr>
        <p:grpSpPr bwMode="auto">
          <a:xfrm flipH="1">
            <a:off x="4369572" y="9485945"/>
            <a:ext cx="358743" cy="829145"/>
            <a:chOff x="3696" y="1271"/>
            <a:chExt cx="338" cy="781"/>
          </a:xfrm>
          <a:solidFill>
            <a:schemeClr val="bg1">
              <a:lumMod val="85000"/>
            </a:schemeClr>
          </a:solidFill>
        </p:grpSpPr>
        <p:sp>
          <p:nvSpPr>
            <p:cNvPr id="36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6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67" name="Group 13"/>
          <p:cNvGrpSpPr>
            <a:grpSpLocks noChangeAspect="1"/>
          </p:cNvGrpSpPr>
          <p:nvPr/>
        </p:nvGrpSpPr>
        <p:grpSpPr bwMode="auto">
          <a:xfrm flipH="1">
            <a:off x="4869913" y="9485945"/>
            <a:ext cx="358743" cy="829145"/>
            <a:chOff x="3696" y="1271"/>
            <a:chExt cx="338" cy="781"/>
          </a:xfrm>
          <a:solidFill>
            <a:schemeClr val="bg1">
              <a:lumMod val="85000"/>
            </a:schemeClr>
          </a:solidFill>
        </p:grpSpPr>
        <p:sp>
          <p:nvSpPr>
            <p:cNvPr id="36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6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70" name="Group 13"/>
          <p:cNvGrpSpPr>
            <a:grpSpLocks noChangeAspect="1"/>
          </p:cNvGrpSpPr>
          <p:nvPr/>
        </p:nvGrpSpPr>
        <p:grpSpPr bwMode="auto">
          <a:xfrm flipH="1">
            <a:off x="5370255" y="9485945"/>
            <a:ext cx="358743" cy="829145"/>
            <a:chOff x="3696" y="1271"/>
            <a:chExt cx="338" cy="781"/>
          </a:xfrm>
          <a:solidFill>
            <a:schemeClr val="bg1">
              <a:lumMod val="85000"/>
            </a:schemeClr>
          </a:solidFill>
        </p:grpSpPr>
        <p:sp>
          <p:nvSpPr>
            <p:cNvPr id="37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72"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73" name="Group 13"/>
          <p:cNvGrpSpPr>
            <a:grpSpLocks noChangeAspect="1"/>
          </p:cNvGrpSpPr>
          <p:nvPr/>
        </p:nvGrpSpPr>
        <p:grpSpPr bwMode="auto">
          <a:xfrm flipH="1">
            <a:off x="5870599" y="9485945"/>
            <a:ext cx="358743" cy="829145"/>
            <a:chOff x="3696" y="1271"/>
            <a:chExt cx="338" cy="781"/>
          </a:xfrm>
          <a:solidFill>
            <a:schemeClr val="bg1">
              <a:lumMod val="85000"/>
            </a:schemeClr>
          </a:solidFill>
        </p:grpSpPr>
        <p:sp>
          <p:nvSpPr>
            <p:cNvPr id="37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75"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76" name="Group 13"/>
          <p:cNvGrpSpPr>
            <a:grpSpLocks noChangeAspect="1"/>
          </p:cNvGrpSpPr>
          <p:nvPr/>
        </p:nvGrpSpPr>
        <p:grpSpPr bwMode="auto">
          <a:xfrm flipH="1">
            <a:off x="6384000" y="9485945"/>
            <a:ext cx="358743" cy="829145"/>
            <a:chOff x="3696" y="1271"/>
            <a:chExt cx="338" cy="781"/>
          </a:xfrm>
          <a:solidFill>
            <a:schemeClr val="bg1">
              <a:lumMod val="85000"/>
            </a:schemeClr>
          </a:solidFill>
        </p:grpSpPr>
        <p:sp>
          <p:nvSpPr>
            <p:cNvPr id="37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78"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79" name="Group 18"/>
          <p:cNvGrpSpPr>
            <a:grpSpLocks noChangeAspect="1"/>
          </p:cNvGrpSpPr>
          <p:nvPr/>
        </p:nvGrpSpPr>
        <p:grpSpPr bwMode="auto">
          <a:xfrm flipH="1">
            <a:off x="10394900" y="9507618"/>
            <a:ext cx="446836" cy="839760"/>
            <a:chOff x="3241" y="1291"/>
            <a:chExt cx="421" cy="791"/>
          </a:xfrm>
          <a:solidFill>
            <a:schemeClr val="bg1">
              <a:lumMod val="85000"/>
            </a:schemeClr>
          </a:solidFill>
        </p:grpSpPr>
        <p:sp>
          <p:nvSpPr>
            <p:cNvPr id="380"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81"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82" name="Group 18"/>
          <p:cNvGrpSpPr>
            <a:grpSpLocks noChangeAspect="1"/>
          </p:cNvGrpSpPr>
          <p:nvPr/>
        </p:nvGrpSpPr>
        <p:grpSpPr bwMode="auto">
          <a:xfrm flipH="1">
            <a:off x="10890052" y="9529898"/>
            <a:ext cx="446836" cy="839760"/>
            <a:chOff x="3241" y="1291"/>
            <a:chExt cx="421" cy="791"/>
          </a:xfrm>
          <a:solidFill>
            <a:schemeClr val="bg1">
              <a:lumMod val="85000"/>
            </a:schemeClr>
          </a:solidFill>
        </p:grpSpPr>
        <p:sp>
          <p:nvSpPr>
            <p:cNvPr id="383"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8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85" name="Group 18"/>
          <p:cNvGrpSpPr>
            <a:grpSpLocks noChangeAspect="1"/>
          </p:cNvGrpSpPr>
          <p:nvPr/>
        </p:nvGrpSpPr>
        <p:grpSpPr bwMode="auto">
          <a:xfrm flipH="1">
            <a:off x="11385203" y="9529898"/>
            <a:ext cx="446836" cy="839760"/>
            <a:chOff x="3241" y="1291"/>
            <a:chExt cx="421" cy="791"/>
          </a:xfrm>
          <a:solidFill>
            <a:schemeClr val="bg1">
              <a:lumMod val="85000"/>
            </a:schemeClr>
          </a:solidFill>
        </p:grpSpPr>
        <p:sp>
          <p:nvSpPr>
            <p:cNvPr id="386"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87"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88" name="Group 18"/>
          <p:cNvGrpSpPr>
            <a:grpSpLocks noChangeAspect="1"/>
          </p:cNvGrpSpPr>
          <p:nvPr/>
        </p:nvGrpSpPr>
        <p:grpSpPr bwMode="auto">
          <a:xfrm flipH="1">
            <a:off x="11880355" y="9529898"/>
            <a:ext cx="446836" cy="839760"/>
            <a:chOff x="3241" y="1291"/>
            <a:chExt cx="421" cy="791"/>
          </a:xfrm>
          <a:solidFill>
            <a:schemeClr val="bg1">
              <a:lumMod val="85000"/>
            </a:schemeClr>
          </a:solidFill>
        </p:grpSpPr>
        <p:sp>
          <p:nvSpPr>
            <p:cNvPr id="38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9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00" name="Group 399"/>
          <p:cNvGrpSpPr/>
          <p:nvPr/>
        </p:nvGrpSpPr>
        <p:grpSpPr>
          <a:xfrm>
            <a:off x="1676355" y="3532713"/>
            <a:ext cx="12995458" cy="3905914"/>
            <a:chOff x="9320045" y="3668325"/>
            <a:chExt cx="12995458" cy="3905914"/>
          </a:xfrm>
        </p:grpSpPr>
        <p:sp>
          <p:nvSpPr>
            <p:cNvPr id="401" name="Subtitle 2"/>
            <p:cNvSpPr txBox="1"/>
            <p:nvPr/>
          </p:nvSpPr>
          <p:spPr>
            <a:xfrm>
              <a:off x="9333577" y="4362938"/>
              <a:ext cx="10685959" cy="32113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just">
                <a:lnSpc>
                  <a:spcPct val="130000"/>
                </a:lnSpc>
                <a:buNone/>
              </a:pPr>
              <a:r>
                <a:rPr lang="en-US" sz="2400" dirty="0" smtClean="0">
                  <a:latin typeface="Lato Light"/>
                  <a:cs typeface="Lato Regular"/>
                </a:rPr>
                <a:t>Lorem </a:t>
              </a:r>
              <a:r>
                <a:rPr lang="en-US" sz="2400" dirty="0">
                  <a:latin typeface="Lato Light"/>
                  <a:cs typeface="Lato Regular"/>
                </a:rPr>
                <a:t>ipsum dolor sit amet, consectetur adipiscing elit. In in tortor in urna pulvinar blandit. Aliquam dolor nulla, interdum non quam ac, ultricies porttitor tellus. Vivamus vitae vestibulum mauris. In ut congue arcu. In lectus nibh, ultricies a elit ac, laoreet dictum nulla. Proin sed nisi justo. Cras quis placerat ipsum. </a:t>
              </a:r>
            </a:p>
          </p:txBody>
        </p:sp>
        <p:sp>
          <p:nvSpPr>
            <p:cNvPr id="402" name="Subtitle 2"/>
            <p:cNvSpPr txBox="1"/>
            <p:nvPr/>
          </p:nvSpPr>
          <p:spPr>
            <a:xfrm>
              <a:off x="9320045" y="3668325"/>
              <a:ext cx="12995458" cy="1100299"/>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nSpc>
                  <a:spcPct val="120000"/>
                </a:lnSpc>
                <a:buNone/>
              </a:pPr>
              <a:r>
                <a:rPr lang="en-US" sz="3700" b="1" dirty="0" smtClean="0">
                  <a:latin typeface="Lato Regular"/>
                  <a:cs typeface="Lato Regular"/>
                </a:rPr>
                <a:t>Population</a:t>
              </a:r>
              <a:endParaRPr lang="en-US" sz="2900" b="1" dirty="0">
                <a:latin typeface="Lato Regular"/>
                <a:cs typeface="Lato Regular"/>
              </a:endParaRPr>
            </a:p>
          </p:txBody>
        </p:sp>
      </p:grpSp>
      <p:grpSp>
        <p:nvGrpSpPr>
          <p:cNvPr id="404" name="Group 18"/>
          <p:cNvGrpSpPr>
            <a:grpSpLocks noChangeAspect="1"/>
          </p:cNvGrpSpPr>
          <p:nvPr/>
        </p:nvGrpSpPr>
        <p:grpSpPr bwMode="auto">
          <a:xfrm flipH="1">
            <a:off x="9646503" y="7075657"/>
            <a:ext cx="446836" cy="839760"/>
            <a:chOff x="3241" y="1291"/>
            <a:chExt cx="421" cy="791"/>
          </a:xfrm>
          <a:solidFill>
            <a:schemeClr val="accent3"/>
          </a:solidFill>
        </p:grpSpPr>
        <p:sp>
          <p:nvSpPr>
            <p:cNvPr id="40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0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07" name="Group 13"/>
          <p:cNvGrpSpPr>
            <a:grpSpLocks noChangeAspect="1"/>
          </p:cNvGrpSpPr>
          <p:nvPr/>
        </p:nvGrpSpPr>
        <p:grpSpPr bwMode="auto">
          <a:xfrm flipH="1">
            <a:off x="4121212" y="7067757"/>
            <a:ext cx="358743" cy="829145"/>
            <a:chOff x="3696" y="1271"/>
            <a:chExt cx="338" cy="781"/>
          </a:xfrm>
          <a:solidFill>
            <a:schemeClr val="accent2"/>
          </a:solidFill>
        </p:grpSpPr>
        <p:sp>
          <p:nvSpPr>
            <p:cNvPr id="40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0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168" name="TextBox 167"/>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69" name="Group 168"/>
          <p:cNvGrpSpPr/>
          <p:nvPr/>
        </p:nvGrpSpPr>
        <p:grpSpPr bwMode="auto">
          <a:xfrm>
            <a:off x="11449844" y="2019844"/>
            <a:ext cx="1477962" cy="258763"/>
            <a:chOff x="1703388" y="2006913"/>
            <a:chExt cx="1478230" cy="258682"/>
          </a:xfrm>
        </p:grpSpPr>
        <p:sp>
          <p:nvSpPr>
            <p:cNvPr id="170" name="Oval 169"/>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71" name="Oval 170"/>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72" name="Oval 171"/>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73" name="Oval 172"/>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74" name="Oval 173"/>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75" name="TextBox 72"/>
          <p:cNvSpPr txBox="1">
            <a:spLocks noChangeArrowheads="1"/>
          </p:cNvSpPr>
          <p:nvPr/>
        </p:nvSpPr>
        <p:spPr bwMode="auto">
          <a:xfrm>
            <a:off x="9834203" y="913302"/>
            <a:ext cx="473251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Canada Map</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 Same Side Corner Rectangle 31"/>
          <p:cNvSpPr/>
          <p:nvPr/>
        </p:nvSpPr>
        <p:spPr>
          <a:xfrm rot="5400000">
            <a:off x="14413264" y="7463151"/>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grpSp>
        <p:nvGrpSpPr>
          <p:cNvPr id="33" name="Group 18"/>
          <p:cNvGrpSpPr>
            <a:grpSpLocks noChangeAspect="1"/>
          </p:cNvGrpSpPr>
          <p:nvPr/>
        </p:nvGrpSpPr>
        <p:grpSpPr bwMode="auto">
          <a:xfrm flipH="1">
            <a:off x="17805999" y="9732834"/>
            <a:ext cx="446836" cy="839760"/>
            <a:chOff x="3241" y="1291"/>
            <a:chExt cx="421" cy="791"/>
          </a:xfrm>
          <a:solidFill>
            <a:schemeClr val="accent3"/>
          </a:solidFill>
        </p:grpSpPr>
        <p:sp>
          <p:nvSpPr>
            <p:cNvPr id="3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36" name="Rectangle 35"/>
          <p:cNvSpPr/>
          <p:nvPr/>
        </p:nvSpPr>
        <p:spPr>
          <a:xfrm>
            <a:off x="14248038" y="8243512"/>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Male</a:t>
            </a:r>
            <a:endParaRPr lang="bg-BG" sz="2400" dirty="0">
              <a:solidFill>
                <a:schemeClr val="bg1"/>
              </a:solidFill>
              <a:latin typeface="Lato Regular"/>
              <a:cs typeface="Lato Regular"/>
            </a:endParaRPr>
          </a:p>
        </p:txBody>
      </p:sp>
      <p:sp>
        <p:nvSpPr>
          <p:cNvPr id="37" name="Round Same Side Corner Rectangle 36"/>
          <p:cNvSpPr/>
          <p:nvPr/>
        </p:nvSpPr>
        <p:spPr>
          <a:xfrm rot="5400000">
            <a:off x="19974517" y="7482559"/>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sp>
        <p:nvSpPr>
          <p:cNvPr id="38" name="Rectangle 37"/>
          <p:cNvSpPr/>
          <p:nvPr/>
        </p:nvSpPr>
        <p:spPr>
          <a:xfrm>
            <a:off x="19597238" y="8215445"/>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Female</a:t>
            </a:r>
            <a:endParaRPr lang="bg-BG" sz="2400" dirty="0">
              <a:solidFill>
                <a:schemeClr val="bg1"/>
              </a:solidFill>
              <a:latin typeface="Lato Regular"/>
              <a:cs typeface="Lato Regular"/>
            </a:endParaRPr>
          </a:p>
        </p:txBody>
      </p:sp>
      <p:grpSp>
        <p:nvGrpSpPr>
          <p:cNvPr id="39" name="Group 18"/>
          <p:cNvGrpSpPr>
            <a:grpSpLocks noChangeAspect="1"/>
          </p:cNvGrpSpPr>
          <p:nvPr/>
        </p:nvGrpSpPr>
        <p:grpSpPr bwMode="auto">
          <a:xfrm flipH="1">
            <a:off x="18301151" y="9732834"/>
            <a:ext cx="446836" cy="839760"/>
            <a:chOff x="3241" y="1291"/>
            <a:chExt cx="421" cy="791"/>
          </a:xfrm>
          <a:solidFill>
            <a:schemeClr val="accent3"/>
          </a:solidFill>
        </p:grpSpPr>
        <p:sp>
          <p:nvSpPr>
            <p:cNvPr id="40"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1"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2" name="Group 18"/>
          <p:cNvGrpSpPr>
            <a:grpSpLocks noChangeAspect="1"/>
          </p:cNvGrpSpPr>
          <p:nvPr/>
        </p:nvGrpSpPr>
        <p:grpSpPr bwMode="auto">
          <a:xfrm flipH="1">
            <a:off x="18796302" y="9732834"/>
            <a:ext cx="446836" cy="839760"/>
            <a:chOff x="3241" y="1291"/>
            <a:chExt cx="421" cy="791"/>
          </a:xfrm>
          <a:solidFill>
            <a:schemeClr val="accent3"/>
          </a:solidFill>
        </p:grpSpPr>
        <p:sp>
          <p:nvSpPr>
            <p:cNvPr id="43"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5" name="Group 18"/>
          <p:cNvGrpSpPr>
            <a:grpSpLocks noChangeAspect="1"/>
          </p:cNvGrpSpPr>
          <p:nvPr/>
        </p:nvGrpSpPr>
        <p:grpSpPr bwMode="auto">
          <a:xfrm flipH="1">
            <a:off x="19291454" y="9732834"/>
            <a:ext cx="446836" cy="839760"/>
            <a:chOff x="3241" y="1291"/>
            <a:chExt cx="421" cy="791"/>
          </a:xfrm>
          <a:solidFill>
            <a:schemeClr val="accent3"/>
          </a:solidFill>
        </p:grpSpPr>
        <p:sp>
          <p:nvSpPr>
            <p:cNvPr id="46"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7"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8" name="Group 18"/>
          <p:cNvGrpSpPr>
            <a:grpSpLocks noChangeAspect="1"/>
          </p:cNvGrpSpPr>
          <p:nvPr/>
        </p:nvGrpSpPr>
        <p:grpSpPr bwMode="auto">
          <a:xfrm flipH="1">
            <a:off x="19786606" y="9732834"/>
            <a:ext cx="446836" cy="839760"/>
            <a:chOff x="3241" y="1291"/>
            <a:chExt cx="421" cy="791"/>
          </a:xfrm>
          <a:solidFill>
            <a:schemeClr val="accent3"/>
          </a:solidFill>
        </p:grpSpPr>
        <p:sp>
          <p:nvSpPr>
            <p:cNvPr id="4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51" name="Group 18"/>
          <p:cNvGrpSpPr>
            <a:grpSpLocks noChangeAspect="1"/>
          </p:cNvGrpSpPr>
          <p:nvPr/>
        </p:nvGrpSpPr>
        <p:grpSpPr bwMode="auto">
          <a:xfrm flipH="1">
            <a:off x="20281758" y="9755114"/>
            <a:ext cx="446836" cy="839760"/>
            <a:chOff x="3241" y="1291"/>
            <a:chExt cx="421" cy="791"/>
          </a:xfrm>
          <a:solidFill>
            <a:schemeClr val="bg1">
              <a:lumMod val="85000"/>
            </a:schemeClr>
          </a:solidFill>
        </p:grpSpPr>
        <p:sp>
          <p:nvSpPr>
            <p:cNvPr id="52"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3"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54" name="Group 13"/>
          <p:cNvGrpSpPr>
            <a:grpSpLocks noChangeAspect="1"/>
          </p:cNvGrpSpPr>
          <p:nvPr/>
        </p:nvGrpSpPr>
        <p:grpSpPr bwMode="auto">
          <a:xfrm flipH="1">
            <a:off x="12296105" y="9717583"/>
            <a:ext cx="358743" cy="829145"/>
            <a:chOff x="3696" y="1271"/>
            <a:chExt cx="338" cy="781"/>
          </a:xfrm>
          <a:solidFill>
            <a:schemeClr val="accent2"/>
          </a:solidFill>
        </p:grpSpPr>
        <p:sp>
          <p:nvSpPr>
            <p:cNvPr id="5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57" name="Group 13"/>
          <p:cNvGrpSpPr>
            <a:grpSpLocks noChangeAspect="1"/>
          </p:cNvGrpSpPr>
          <p:nvPr/>
        </p:nvGrpSpPr>
        <p:grpSpPr bwMode="auto">
          <a:xfrm flipH="1">
            <a:off x="12793560" y="9717583"/>
            <a:ext cx="358743" cy="829145"/>
            <a:chOff x="3696" y="1271"/>
            <a:chExt cx="338" cy="781"/>
          </a:xfrm>
          <a:solidFill>
            <a:schemeClr val="accent2"/>
          </a:solidFill>
        </p:grpSpPr>
        <p:sp>
          <p:nvSpPr>
            <p:cNvPr id="5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0" name="Group 13"/>
          <p:cNvGrpSpPr>
            <a:grpSpLocks noChangeAspect="1"/>
          </p:cNvGrpSpPr>
          <p:nvPr/>
        </p:nvGrpSpPr>
        <p:grpSpPr bwMode="auto">
          <a:xfrm flipH="1">
            <a:off x="13291015" y="9717583"/>
            <a:ext cx="358743" cy="829145"/>
            <a:chOff x="3696" y="1271"/>
            <a:chExt cx="338" cy="781"/>
          </a:xfrm>
          <a:solidFill>
            <a:schemeClr val="accent2"/>
          </a:solidFill>
        </p:grpSpPr>
        <p:sp>
          <p:nvSpPr>
            <p:cNvPr id="6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62"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3" name="Group 13"/>
          <p:cNvGrpSpPr>
            <a:grpSpLocks noChangeAspect="1"/>
          </p:cNvGrpSpPr>
          <p:nvPr/>
        </p:nvGrpSpPr>
        <p:grpSpPr bwMode="auto">
          <a:xfrm flipH="1">
            <a:off x="13788470" y="9717583"/>
            <a:ext cx="358743" cy="829145"/>
            <a:chOff x="3696" y="1271"/>
            <a:chExt cx="338" cy="781"/>
          </a:xfrm>
          <a:solidFill>
            <a:schemeClr val="accent2"/>
          </a:solidFill>
        </p:grpSpPr>
        <p:sp>
          <p:nvSpPr>
            <p:cNvPr id="6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65"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6" name="Group 13"/>
          <p:cNvGrpSpPr>
            <a:grpSpLocks noChangeAspect="1"/>
          </p:cNvGrpSpPr>
          <p:nvPr/>
        </p:nvGrpSpPr>
        <p:grpSpPr bwMode="auto">
          <a:xfrm flipH="1">
            <a:off x="14285926" y="9717583"/>
            <a:ext cx="358743" cy="829145"/>
            <a:chOff x="3696" y="1271"/>
            <a:chExt cx="338" cy="781"/>
          </a:xfrm>
          <a:solidFill>
            <a:schemeClr val="accent2"/>
          </a:solidFill>
        </p:grpSpPr>
        <p:sp>
          <p:nvSpPr>
            <p:cNvPr id="6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68"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9" name="Group 13"/>
          <p:cNvGrpSpPr>
            <a:grpSpLocks noChangeAspect="1"/>
          </p:cNvGrpSpPr>
          <p:nvPr/>
        </p:nvGrpSpPr>
        <p:grpSpPr bwMode="auto">
          <a:xfrm flipH="1">
            <a:off x="14780852" y="9704136"/>
            <a:ext cx="358743" cy="829145"/>
            <a:chOff x="3696" y="1271"/>
            <a:chExt cx="338" cy="781"/>
          </a:xfrm>
          <a:solidFill>
            <a:schemeClr val="bg1">
              <a:lumMod val="85000"/>
            </a:schemeClr>
          </a:solidFill>
        </p:grpSpPr>
        <p:sp>
          <p:nvSpPr>
            <p:cNvPr id="70"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71"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72" name="Group 13"/>
          <p:cNvGrpSpPr>
            <a:grpSpLocks noChangeAspect="1"/>
          </p:cNvGrpSpPr>
          <p:nvPr/>
        </p:nvGrpSpPr>
        <p:grpSpPr bwMode="auto">
          <a:xfrm flipH="1">
            <a:off x="15281193" y="9704136"/>
            <a:ext cx="358743" cy="829145"/>
            <a:chOff x="3696" y="1271"/>
            <a:chExt cx="338" cy="781"/>
          </a:xfrm>
          <a:solidFill>
            <a:schemeClr val="bg1">
              <a:lumMod val="85000"/>
            </a:schemeClr>
          </a:solidFill>
        </p:grpSpPr>
        <p:sp>
          <p:nvSpPr>
            <p:cNvPr id="73"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74"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75" name="Group 13"/>
          <p:cNvGrpSpPr>
            <a:grpSpLocks noChangeAspect="1"/>
          </p:cNvGrpSpPr>
          <p:nvPr/>
        </p:nvGrpSpPr>
        <p:grpSpPr bwMode="auto">
          <a:xfrm flipH="1">
            <a:off x="15781535" y="9704136"/>
            <a:ext cx="358743" cy="829145"/>
            <a:chOff x="3696" y="1271"/>
            <a:chExt cx="338" cy="781"/>
          </a:xfrm>
          <a:solidFill>
            <a:schemeClr val="bg1">
              <a:lumMod val="85000"/>
            </a:schemeClr>
          </a:solidFill>
        </p:grpSpPr>
        <p:sp>
          <p:nvSpPr>
            <p:cNvPr id="7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7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78" name="Group 13"/>
          <p:cNvGrpSpPr>
            <a:grpSpLocks noChangeAspect="1"/>
          </p:cNvGrpSpPr>
          <p:nvPr/>
        </p:nvGrpSpPr>
        <p:grpSpPr bwMode="auto">
          <a:xfrm flipH="1">
            <a:off x="16281879" y="9704136"/>
            <a:ext cx="358743" cy="829145"/>
            <a:chOff x="3696" y="1271"/>
            <a:chExt cx="338" cy="781"/>
          </a:xfrm>
          <a:solidFill>
            <a:schemeClr val="bg1">
              <a:lumMod val="85000"/>
            </a:schemeClr>
          </a:solidFill>
        </p:grpSpPr>
        <p:sp>
          <p:nvSpPr>
            <p:cNvPr id="7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0"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81" name="Group 13"/>
          <p:cNvGrpSpPr>
            <a:grpSpLocks noChangeAspect="1"/>
          </p:cNvGrpSpPr>
          <p:nvPr/>
        </p:nvGrpSpPr>
        <p:grpSpPr bwMode="auto">
          <a:xfrm flipH="1">
            <a:off x="16795280" y="9704136"/>
            <a:ext cx="358743" cy="829145"/>
            <a:chOff x="3696" y="1271"/>
            <a:chExt cx="338" cy="781"/>
          </a:xfrm>
          <a:solidFill>
            <a:schemeClr val="bg1">
              <a:lumMod val="85000"/>
            </a:schemeClr>
          </a:solidFill>
        </p:grpSpPr>
        <p:sp>
          <p:nvSpPr>
            <p:cNvPr id="8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3"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84" name="Group 18"/>
          <p:cNvGrpSpPr>
            <a:grpSpLocks noChangeAspect="1"/>
          </p:cNvGrpSpPr>
          <p:nvPr/>
        </p:nvGrpSpPr>
        <p:grpSpPr bwMode="auto">
          <a:xfrm flipH="1">
            <a:off x="20806180" y="9725809"/>
            <a:ext cx="446836" cy="839760"/>
            <a:chOff x="3241" y="1291"/>
            <a:chExt cx="421" cy="791"/>
          </a:xfrm>
          <a:solidFill>
            <a:schemeClr val="bg1">
              <a:lumMod val="85000"/>
            </a:schemeClr>
          </a:solidFill>
        </p:grpSpPr>
        <p:sp>
          <p:nvSpPr>
            <p:cNvPr id="8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87" name="Group 18"/>
          <p:cNvGrpSpPr>
            <a:grpSpLocks noChangeAspect="1"/>
          </p:cNvGrpSpPr>
          <p:nvPr/>
        </p:nvGrpSpPr>
        <p:grpSpPr bwMode="auto">
          <a:xfrm flipH="1">
            <a:off x="21301332" y="9748089"/>
            <a:ext cx="446836" cy="839760"/>
            <a:chOff x="3241" y="1291"/>
            <a:chExt cx="421" cy="791"/>
          </a:xfrm>
          <a:solidFill>
            <a:schemeClr val="bg1">
              <a:lumMod val="85000"/>
            </a:schemeClr>
          </a:solidFill>
        </p:grpSpPr>
        <p:sp>
          <p:nvSpPr>
            <p:cNvPr id="8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90" name="Group 18"/>
          <p:cNvGrpSpPr>
            <a:grpSpLocks noChangeAspect="1"/>
          </p:cNvGrpSpPr>
          <p:nvPr/>
        </p:nvGrpSpPr>
        <p:grpSpPr bwMode="auto">
          <a:xfrm flipH="1">
            <a:off x="21796483" y="9748089"/>
            <a:ext cx="446836" cy="839760"/>
            <a:chOff x="3241" y="1291"/>
            <a:chExt cx="421" cy="791"/>
          </a:xfrm>
          <a:solidFill>
            <a:schemeClr val="bg1">
              <a:lumMod val="85000"/>
            </a:schemeClr>
          </a:solidFill>
        </p:grpSpPr>
        <p:sp>
          <p:nvSpPr>
            <p:cNvPr id="9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9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93" name="Group 18"/>
          <p:cNvGrpSpPr>
            <a:grpSpLocks noChangeAspect="1"/>
          </p:cNvGrpSpPr>
          <p:nvPr/>
        </p:nvGrpSpPr>
        <p:grpSpPr bwMode="auto">
          <a:xfrm flipH="1">
            <a:off x="22291635" y="9748089"/>
            <a:ext cx="446836" cy="839760"/>
            <a:chOff x="3241" y="1291"/>
            <a:chExt cx="421" cy="791"/>
          </a:xfrm>
          <a:solidFill>
            <a:schemeClr val="bg1">
              <a:lumMod val="85000"/>
            </a:schemeClr>
          </a:solidFill>
        </p:grpSpPr>
        <p:sp>
          <p:nvSpPr>
            <p:cNvPr id="9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9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97" name="Subtitle 2"/>
          <p:cNvSpPr txBox="1"/>
          <p:nvPr/>
        </p:nvSpPr>
        <p:spPr>
          <a:xfrm>
            <a:off x="12101167" y="4563279"/>
            <a:ext cx="10685959" cy="2305120"/>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just">
              <a:lnSpc>
                <a:spcPct val="130000"/>
              </a:lnSpc>
              <a:buNone/>
            </a:pPr>
            <a:r>
              <a:rPr lang="en-US" sz="2400" dirty="0" smtClean="0">
                <a:latin typeface="Lato Light"/>
                <a:cs typeface="Lato Regular"/>
              </a:rPr>
              <a:t>Lorem </a:t>
            </a:r>
            <a:r>
              <a:rPr lang="en-US" sz="2400" dirty="0">
                <a:latin typeface="Lato Light"/>
                <a:cs typeface="Lato Regular"/>
              </a:rPr>
              <a:t>ipsum dolor sit amet, consectetur adipiscing elit. In in tortor in urna pulvinar blandit. Aliquam dolor nulla, interdum non quam ac, ultricies porttitor tellus. Vivamus vitae vestibulum mauris. In ut congue arcu. In lectus nibh, ultricies a elit ac, laoreet dictum nulla. Proin sed nisi justo. Cras quis placerat ipsum. </a:t>
            </a:r>
          </a:p>
        </p:txBody>
      </p:sp>
      <p:sp>
        <p:nvSpPr>
          <p:cNvPr id="98" name="Subtitle 2"/>
          <p:cNvSpPr txBox="1"/>
          <p:nvPr/>
        </p:nvSpPr>
        <p:spPr>
          <a:xfrm>
            <a:off x="12087635" y="3868665"/>
            <a:ext cx="2818282" cy="910463"/>
          </a:xfrm>
          <a:prstGeom prst="rect">
            <a:avLst/>
          </a:prstGeom>
        </p:spPr>
        <p:txBody>
          <a:bodyPr vert="horz" wrap="none" lIns="243797" tIns="121899" rIns="243797" bIns="12189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nSpc>
                <a:spcPct val="120000"/>
              </a:lnSpc>
              <a:buNone/>
            </a:pPr>
            <a:r>
              <a:rPr lang="en-US" sz="3700" b="1" dirty="0" smtClean="0">
                <a:latin typeface="Lato Regular"/>
                <a:cs typeface="Lato Regular"/>
              </a:rPr>
              <a:t>Population</a:t>
            </a:r>
            <a:endParaRPr lang="en-US" sz="2900" b="1" dirty="0">
              <a:latin typeface="Lato Regular"/>
              <a:cs typeface="Lato Regular"/>
            </a:endParaRPr>
          </a:p>
        </p:txBody>
      </p:sp>
      <p:grpSp>
        <p:nvGrpSpPr>
          <p:cNvPr id="99" name="Group 18"/>
          <p:cNvGrpSpPr>
            <a:grpSpLocks noChangeAspect="1"/>
          </p:cNvGrpSpPr>
          <p:nvPr/>
        </p:nvGrpSpPr>
        <p:grpSpPr bwMode="auto">
          <a:xfrm flipH="1">
            <a:off x="20057783" y="7293848"/>
            <a:ext cx="446836" cy="839760"/>
            <a:chOff x="3241" y="1291"/>
            <a:chExt cx="421" cy="791"/>
          </a:xfrm>
          <a:solidFill>
            <a:schemeClr val="accent3"/>
          </a:solidFill>
        </p:grpSpPr>
        <p:sp>
          <p:nvSpPr>
            <p:cNvPr id="100"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1"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2" name="Group 13"/>
          <p:cNvGrpSpPr>
            <a:grpSpLocks noChangeAspect="1"/>
          </p:cNvGrpSpPr>
          <p:nvPr/>
        </p:nvGrpSpPr>
        <p:grpSpPr bwMode="auto">
          <a:xfrm flipH="1">
            <a:off x="14532492" y="7285948"/>
            <a:ext cx="358743" cy="829145"/>
            <a:chOff x="3696" y="1271"/>
            <a:chExt cx="338" cy="781"/>
          </a:xfrm>
          <a:solidFill>
            <a:schemeClr val="accent2"/>
          </a:solidFill>
        </p:grpSpPr>
        <p:sp>
          <p:nvSpPr>
            <p:cNvPr id="103"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4"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106" name="TextBox 105"/>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07" name="Group 106"/>
          <p:cNvGrpSpPr/>
          <p:nvPr/>
        </p:nvGrpSpPr>
        <p:grpSpPr bwMode="auto">
          <a:xfrm>
            <a:off x="11449844" y="2019844"/>
            <a:ext cx="1477962" cy="258763"/>
            <a:chOff x="1703388" y="2006913"/>
            <a:chExt cx="1478230" cy="258682"/>
          </a:xfrm>
        </p:grpSpPr>
        <p:sp>
          <p:nvSpPr>
            <p:cNvPr id="108" name="Oval 107"/>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09" name="Oval 108"/>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10" name="Oval 109"/>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11" name="Oval 110"/>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12" name="Oval 111"/>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13" name="TextBox 72"/>
          <p:cNvSpPr txBox="1">
            <a:spLocks noChangeArrowheads="1"/>
          </p:cNvSpPr>
          <p:nvPr/>
        </p:nvSpPr>
        <p:spPr bwMode="auto">
          <a:xfrm>
            <a:off x="9008368" y="913302"/>
            <a:ext cx="638420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Switzerland Map</a:t>
            </a:r>
          </a:p>
        </p:txBody>
      </p:sp>
      <p:sp>
        <p:nvSpPr>
          <p:cNvPr id="114" name="Freeform 119"/>
          <p:cNvSpPr>
            <a:spLocks noChangeArrowheads="1"/>
          </p:cNvSpPr>
          <p:nvPr/>
        </p:nvSpPr>
        <p:spPr bwMode="auto">
          <a:xfrm>
            <a:off x="6880145" y="6072821"/>
            <a:ext cx="1422840" cy="1164219"/>
          </a:xfrm>
          <a:custGeom>
            <a:avLst/>
            <a:gdLst>
              <a:gd name="T0" fmla="*/ 330 w 2668"/>
              <a:gd name="T1" fmla="*/ 1480 h 2182"/>
              <a:gd name="T2" fmla="*/ 492 w 2668"/>
              <a:gd name="T3" fmla="*/ 1576 h 2182"/>
              <a:gd name="T4" fmla="*/ 755 w 2668"/>
              <a:gd name="T5" fmla="*/ 1486 h 2182"/>
              <a:gd name="T6" fmla="*/ 797 w 2668"/>
              <a:gd name="T7" fmla="*/ 1474 h 2182"/>
              <a:gd name="T8" fmla="*/ 929 w 2668"/>
              <a:gd name="T9" fmla="*/ 1720 h 2182"/>
              <a:gd name="T10" fmla="*/ 1205 w 2668"/>
              <a:gd name="T11" fmla="*/ 1774 h 2182"/>
              <a:gd name="T12" fmla="*/ 1354 w 2668"/>
              <a:gd name="T13" fmla="*/ 1924 h 2182"/>
              <a:gd name="T14" fmla="*/ 1660 w 2668"/>
              <a:gd name="T15" fmla="*/ 1786 h 2182"/>
              <a:gd name="T16" fmla="*/ 1828 w 2668"/>
              <a:gd name="T17" fmla="*/ 1804 h 2182"/>
              <a:gd name="T18" fmla="*/ 1984 w 2668"/>
              <a:gd name="T19" fmla="*/ 1972 h 2182"/>
              <a:gd name="T20" fmla="*/ 1996 w 2668"/>
              <a:gd name="T21" fmla="*/ 2127 h 2182"/>
              <a:gd name="T22" fmla="*/ 2355 w 2668"/>
              <a:gd name="T23" fmla="*/ 1942 h 2182"/>
              <a:gd name="T24" fmla="*/ 2439 w 2668"/>
              <a:gd name="T25" fmla="*/ 1900 h 2182"/>
              <a:gd name="T26" fmla="*/ 2463 w 2668"/>
              <a:gd name="T27" fmla="*/ 1804 h 2182"/>
              <a:gd name="T28" fmla="*/ 2403 w 2668"/>
              <a:gd name="T29" fmla="*/ 1612 h 2182"/>
              <a:gd name="T30" fmla="*/ 2391 w 2668"/>
              <a:gd name="T31" fmla="*/ 1510 h 2182"/>
              <a:gd name="T32" fmla="*/ 2271 w 2668"/>
              <a:gd name="T33" fmla="*/ 1379 h 2182"/>
              <a:gd name="T34" fmla="*/ 2199 w 2668"/>
              <a:gd name="T35" fmla="*/ 1265 h 2182"/>
              <a:gd name="T36" fmla="*/ 2391 w 2668"/>
              <a:gd name="T37" fmla="*/ 1145 h 2182"/>
              <a:gd name="T38" fmla="*/ 2481 w 2668"/>
              <a:gd name="T39" fmla="*/ 953 h 2182"/>
              <a:gd name="T40" fmla="*/ 2457 w 2668"/>
              <a:gd name="T41" fmla="*/ 833 h 2182"/>
              <a:gd name="T42" fmla="*/ 2523 w 2668"/>
              <a:gd name="T43" fmla="*/ 695 h 2182"/>
              <a:gd name="T44" fmla="*/ 2523 w 2668"/>
              <a:gd name="T45" fmla="*/ 533 h 2182"/>
              <a:gd name="T46" fmla="*/ 2667 w 2668"/>
              <a:gd name="T47" fmla="*/ 330 h 2182"/>
              <a:gd name="T48" fmla="*/ 2625 w 2668"/>
              <a:gd name="T49" fmla="*/ 282 h 2182"/>
              <a:gd name="T50" fmla="*/ 2535 w 2668"/>
              <a:gd name="T51" fmla="*/ 84 h 2182"/>
              <a:gd name="T52" fmla="*/ 1804 w 2668"/>
              <a:gd name="T53" fmla="*/ 0 h 2182"/>
              <a:gd name="T54" fmla="*/ 1480 w 2668"/>
              <a:gd name="T55" fmla="*/ 102 h 2182"/>
              <a:gd name="T56" fmla="*/ 1330 w 2668"/>
              <a:gd name="T57" fmla="*/ 390 h 2182"/>
              <a:gd name="T58" fmla="*/ 1342 w 2668"/>
              <a:gd name="T59" fmla="*/ 420 h 2182"/>
              <a:gd name="T60" fmla="*/ 1330 w 2668"/>
              <a:gd name="T61" fmla="*/ 480 h 2182"/>
              <a:gd name="T62" fmla="*/ 1241 w 2668"/>
              <a:gd name="T63" fmla="*/ 647 h 2182"/>
              <a:gd name="T64" fmla="*/ 1013 w 2668"/>
              <a:gd name="T65" fmla="*/ 809 h 2182"/>
              <a:gd name="T66" fmla="*/ 761 w 2668"/>
              <a:gd name="T67" fmla="*/ 905 h 2182"/>
              <a:gd name="T68" fmla="*/ 587 w 2668"/>
              <a:gd name="T69" fmla="*/ 851 h 2182"/>
              <a:gd name="T70" fmla="*/ 455 w 2668"/>
              <a:gd name="T71" fmla="*/ 785 h 2182"/>
              <a:gd name="T72" fmla="*/ 378 w 2668"/>
              <a:gd name="T73" fmla="*/ 707 h 2182"/>
              <a:gd name="T74" fmla="*/ 300 w 2668"/>
              <a:gd name="T75" fmla="*/ 701 h 2182"/>
              <a:gd name="T76" fmla="*/ 120 w 2668"/>
              <a:gd name="T77" fmla="*/ 809 h 2182"/>
              <a:gd name="T78" fmla="*/ 6 w 2668"/>
              <a:gd name="T79" fmla="*/ 977 h 2182"/>
              <a:gd name="T80" fmla="*/ 138 w 2668"/>
              <a:gd name="T81" fmla="*/ 1025 h 2182"/>
              <a:gd name="T82" fmla="*/ 444 w 2668"/>
              <a:gd name="T83" fmla="*/ 1223 h 2182"/>
              <a:gd name="T84" fmla="*/ 521 w 2668"/>
              <a:gd name="T85" fmla="*/ 1390 h 2182"/>
              <a:gd name="T86" fmla="*/ 330 w 2668"/>
              <a:gd name="T87" fmla="*/ 1480 h 2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8" h="2182">
                <a:moveTo>
                  <a:pt x="330" y="1480"/>
                </a:moveTo>
                <a:lnTo>
                  <a:pt x="330" y="1480"/>
                </a:lnTo>
                <a:cubicBezTo>
                  <a:pt x="336" y="1522"/>
                  <a:pt x="336" y="1522"/>
                  <a:pt x="336" y="1522"/>
                </a:cubicBezTo>
                <a:cubicBezTo>
                  <a:pt x="492" y="1576"/>
                  <a:pt x="492" y="1576"/>
                  <a:pt x="492" y="1576"/>
                </a:cubicBezTo>
                <a:cubicBezTo>
                  <a:pt x="683" y="1546"/>
                  <a:pt x="683" y="1546"/>
                  <a:pt x="683" y="1546"/>
                </a:cubicBezTo>
                <a:cubicBezTo>
                  <a:pt x="707" y="1534"/>
                  <a:pt x="719" y="1498"/>
                  <a:pt x="755" y="1486"/>
                </a:cubicBezTo>
                <a:cubicBezTo>
                  <a:pt x="767" y="1480"/>
                  <a:pt x="779" y="1480"/>
                  <a:pt x="797" y="1474"/>
                </a:cubicBezTo>
                <a:lnTo>
                  <a:pt x="797" y="1474"/>
                </a:lnTo>
                <a:cubicBezTo>
                  <a:pt x="881" y="1444"/>
                  <a:pt x="923" y="1486"/>
                  <a:pt x="941" y="1570"/>
                </a:cubicBezTo>
                <a:cubicBezTo>
                  <a:pt x="953" y="1612"/>
                  <a:pt x="917" y="1678"/>
                  <a:pt x="929" y="1720"/>
                </a:cubicBezTo>
                <a:cubicBezTo>
                  <a:pt x="935" y="1726"/>
                  <a:pt x="1067" y="1738"/>
                  <a:pt x="1091" y="1750"/>
                </a:cubicBezTo>
                <a:cubicBezTo>
                  <a:pt x="1127" y="1762"/>
                  <a:pt x="1163" y="1780"/>
                  <a:pt x="1205" y="1774"/>
                </a:cubicBezTo>
                <a:cubicBezTo>
                  <a:pt x="1276" y="1762"/>
                  <a:pt x="1312" y="1732"/>
                  <a:pt x="1354" y="1798"/>
                </a:cubicBezTo>
                <a:cubicBezTo>
                  <a:pt x="1384" y="1840"/>
                  <a:pt x="1330" y="1876"/>
                  <a:pt x="1354" y="1924"/>
                </a:cubicBezTo>
                <a:cubicBezTo>
                  <a:pt x="1402" y="1936"/>
                  <a:pt x="1426" y="1978"/>
                  <a:pt x="1456" y="1912"/>
                </a:cubicBezTo>
                <a:cubicBezTo>
                  <a:pt x="1474" y="1882"/>
                  <a:pt x="1636" y="1786"/>
                  <a:pt x="1660" y="1786"/>
                </a:cubicBezTo>
                <a:cubicBezTo>
                  <a:pt x="1690" y="1798"/>
                  <a:pt x="1696" y="1882"/>
                  <a:pt x="1756" y="1858"/>
                </a:cubicBezTo>
                <a:cubicBezTo>
                  <a:pt x="1774" y="1852"/>
                  <a:pt x="1804" y="1786"/>
                  <a:pt x="1828" y="1804"/>
                </a:cubicBezTo>
                <a:cubicBezTo>
                  <a:pt x="1882" y="1852"/>
                  <a:pt x="1912" y="1810"/>
                  <a:pt x="1912" y="1900"/>
                </a:cubicBezTo>
                <a:cubicBezTo>
                  <a:pt x="1912" y="1960"/>
                  <a:pt x="1912" y="2044"/>
                  <a:pt x="1984" y="1972"/>
                </a:cubicBezTo>
                <a:lnTo>
                  <a:pt x="1984" y="1972"/>
                </a:lnTo>
                <a:cubicBezTo>
                  <a:pt x="2014" y="2014"/>
                  <a:pt x="1984" y="2085"/>
                  <a:pt x="1996" y="2127"/>
                </a:cubicBezTo>
                <a:cubicBezTo>
                  <a:pt x="2014" y="2181"/>
                  <a:pt x="2133" y="2062"/>
                  <a:pt x="2157" y="2050"/>
                </a:cubicBezTo>
                <a:cubicBezTo>
                  <a:pt x="2355" y="1942"/>
                  <a:pt x="2355" y="1942"/>
                  <a:pt x="2355" y="1942"/>
                </a:cubicBezTo>
                <a:lnTo>
                  <a:pt x="2355" y="1942"/>
                </a:lnTo>
                <a:cubicBezTo>
                  <a:pt x="2385" y="1930"/>
                  <a:pt x="2415" y="1918"/>
                  <a:pt x="2439" y="1900"/>
                </a:cubicBezTo>
                <a:cubicBezTo>
                  <a:pt x="2451" y="1894"/>
                  <a:pt x="2499" y="1888"/>
                  <a:pt x="2487" y="1870"/>
                </a:cubicBezTo>
                <a:cubicBezTo>
                  <a:pt x="2475" y="1846"/>
                  <a:pt x="2463" y="1834"/>
                  <a:pt x="2463" y="1804"/>
                </a:cubicBezTo>
                <a:cubicBezTo>
                  <a:pt x="2475" y="1780"/>
                  <a:pt x="2511" y="1696"/>
                  <a:pt x="2499" y="1672"/>
                </a:cubicBezTo>
                <a:cubicBezTo>
                  <a:pt x="2487" y="1636"/>
                  <a:pt x="2421" y="1648"/>
                  <a:pt x="2403" y="1612"/>
                </a:cubicBezTo>
                <a:cubicBezTo>
                  <a:pt x="2397" y="1594"/>
                  <a:pt x="2367" y="1558"/>
                  <a:pt x="2367" y="1540"/>
                </a:cubicBezTo>
                <a:cubicBezTo>
                  <a:pt x="2367" y="1522"/>
                  <a:pt x="2391" y="1522"/>
                  <a:pt x="2391" y="1510"/>
                </a:cubicBezTo>
                <a:cubicBezTo>
                  <a:pt x="2391" y="1492"/>
                  <a:pt x="2379" y="1486"/>
                  <a:pt x="2367" y="1480"/>
                </a:cubicBezTo>
                <a:cubicBezTo>
                  <a:pt x="2331" y="1462"/>
                  <a:pt x="2289" y="1408"/>
                  <a:pt x="2271" y="1379"/>
                </a:cubicBezTo>
                <a:cubicBezTo>
                  <a:pt x="2259" y="1355"/>
                  <a:pt x="2271" y="1324"/>
                  <a:pt x="2247" y="1307"/>
                </a:cubicBezTo>
                <a:cubicBezTo>
                  <a:pt x="2229" y="1295"/>
                  <a:pt x="2175" y="1283"/>
                  <a:pt x="2199" y="1265"/>
                </a:cubicBezTo>
                <a:cubicBezTo>
                  <a:pt x="2235" y="1229"/>
                  <a:pt x="2217" y="1223"/>
                  <a:pt x="2241" y="1187"/>
                </a:cubicBezTo>
                <a:cubicBezTo>
                  <a:pt x="2289" y="1163"/>
                  <a:pt x="2343" y="1181"/>
                  <a:pt x="2391" y="1145"/>
                </a:cubicBezTo>
                <a:cubicBezTo>
                  <a:pt x="2445" y="1103"/>
                  <a:pt x="2421" y="1079"/>
                  <a:pt x="2439" y="1025"/>
                </a:cubicBezTo>
                <a:cubicBezTo>
                  <a:pt x="2451" y="1001"/>
                  <a:pt x="2469" y="977"/>
                  <a:pt x="2481" y="953"/>
                </a:cubicBezTo>
                <a:cubicBezTo>
                  <a:pt x="2505" y="917"/>
                  <a:pt x="2511" y="917"/>
                  <a:pt x="2547" y="893"/>
                </a:cubicBezTo>
                <a:cubicBezTo>
                  <a:pt x="2589" y="863"/>
                  <a:pt x="2457" y="869"/>
                  <a:pt x="2457" y="833"/>
                </a:cubicBezTo>
                <a:cubicBezTo>
                  <a:pt x="2457" y="809"/>
                  <a:pt x="2481" y="785"/>
                  <a:pt x="2493" y="773"/>
                </a:cubicBezTo>
                <a:cubicBezTo>
                  <a:pt x="2517" y="749"/>
                  <a:pt x="2523" y="731"/>
                  <a:pt x="2523" y="695"/>
                </a:cubicBezTo>
                <a:cubicBezTo>
                  <a:pt x="2523" y="647"/>
                  <a:pt x="2481" y="671"/>
                  <a:pt x="2505" y="611"/>
                </a:cubicBezTo>
                <a:cubicBezTo>
                  <a:pt x="2511" y="588"/>
                  <a:pt x="2511" y="557"/>
                  <a:pt x="2523" y="533"/>
                </a:cubicBezTo>
                <a:cubicBezTo>
                  <a:pt x="2535" y="516"/>
                  <a:pt x="2559" y="504"/>
                  <a:pt x="2565" y="480"/>
                </a:cubicBezTo>
                <a:cubicBezTo>
                  <a:pt x="2595" y="426"/>
                  <a:pt x="2625" y="378"/>
                  <a:pt x="2667" y="330"/>
                </a:cubicBezTo>
                <a:lnTo>
                  <a:pt x="2667" y="330"/>
                </a:lnTo>
                <a:cubicBezTo>
                  <a:pt x="2625" y="282"/>
                  <a:pt x="2625" y="282"/>
                  <a:pt x="2625" y="282"/>
                </a:cubicBezTo>
                <a:cubicBezTo>
                  <a:pt x="2493" y="270"/>
                  <a:pt x="2493" y="270"/>
                  <a:pt x="2493" y="270"/>
                </a:cubicBezTo>
                <a:cubicBezTo>
                  <a:pt x="2469" y="180"/>
                  <a:pt x="2487" y="156"/>
                  <a:pt x="2535" y="84"/>
                </a:cubicBezTo>
                <a:cubicBezTo>
                  <a:pt x="2577" y="24"/>
                  <a:pt x="2397" y="42"/>
                  <a:pt x="2373" y="42"/>
                </a:cubicBezTo>
                <a:cubicBezTo>
                  <a:pt x="2193" y="42"/>
                  <a:pt x="1924" y="198"/>
                  <a:pt x="1804" y="0"/>
                </a:cubicBezTo>
                <a:lnTo>
                  <a:pt x="1804" y="0"/>
                </a:lnTo>
                <a:cubicBezTo>
                  <a:pt x="1696" y="30"/>
                  <a:pt x="1588" y="54"/>
                  <a:pt x="1480" y="102"/>
                </a:cubicBezTo>
                <a:cubicBezTo>
                  <a:pt x="1420" y="132"/>
                  <a:pt x="1276" y="180"/>
                  <a:pt x="1276" y="264"/>
                </a:cubicBezTo>
                <a:cubicBezTo>
                  <a:pt x="1276" y="306"/>
                  <a:pt x="1312" y="354"/>
                  <a:pt x="1330" y="390"/>
                </a:cubicBezTo>
                <a:lnTo>
                  <a:pt x="1330" y="390"/>
                </a:lnTo>
                <a:cubicBezTo>
                  <a:pt x="1342" y="420"/>
                  <a:pt x="1342" y="420"/>
                  <a:pt x="1342" y="420"/>
                </a:cubicBezTo>
                <a:cubicBezTo>
                  <a:pt x="1342" y="432"/>
                  <a:pt x="1348" y="462"/>
                  <a:pt x="1342" y="468"/>
                </a:cubicBezTo>
                <a:cubicBezTo>
                  <a:pt x="1342" y="474"/>
                  <a:pt x="1336" y="474"/>
                  <a:pt x="1330" y="480"/>
                </a:cubicBezTo>
                <a:cubicBezTo>
                  <a:pt x="1324" y="480"/>
                  <a:pt x="1318" y="486"/>
                  <a:pt x="1307" y="498"/>
                </a:cubicBezTo>
                <a:cubicBezTo>
                  <a:pt x="1259" y="564"/>
                  <a:pt x="1312" y="593"/>
                  <a:pt x="1241" y="647"/>
                </a:cubicBezTo>
                <a:cubicBezTo>
                  <a:pt x="1187" y="683"/>
                  <a:pt x="1163" y="761"/>
                  <a:pt x="1121" y="809"/>
                </a:cubicBezTo>
                <a:cubicBezTo>
                  <a:pt x="1073" y="851"/>
                  <a:pt x="1055" y="821"/>
                  <a:pt x="1013" y="809"/>
                </a:cubicBezTo>
                <a:cubicBezTo>
                  <a:pt x="977" y="803"/>
                  <a:pt x="965" y="815"/>
                  <a:pt x="935" y="833"/>
                </a:cubicBezTo>
                <a:cubicBezTo>
                  <a:pt x="887" y="857"/>
                  <a:pt x="821" y="929"/>
                  <a:pt x="761" y="905"/>
                </a:cubicBezTo>
                <a:cubicBezTo>
                  <a:pt x="755" y="881"/>
                  <a:pt x="761" y="833"/>
                  <a:pt x="749" y="815"/>
                </a:cubicBezTo>
                <a:cubicBezTo>
                  <a:pt x="695" y="815"/>
                  <a:pt x="635" y="839"/>
                  <a:pt x="587" y="851"/>
                </a:cubicBezTo>
                <a:cubicBezTo>
                  <a:pt x="455" y="785"/>
                  <a:pt x="455" y="785"/>
                  <a:pt x="455" y="785"/>
                </a:cubicBezTo>
                <a:lnTo>
                  <a:pt x="455" y="785"/>
                </a:lnTo>
                <a:cubicBezTo>
                  <a:pt x="384" y="713"/>
                  <a:pt x="384" y="713"/>
                  <a:pt x="384" y="713"/>
                </a:cubicBezTo>
                <a:cubicBezTo>
                  <a:pt x="384" y="713"/>
                  <a:pt x="384" y="707"/>
                  <a:pt x="378" y="707"/>
                </a:cubicBezTo>
                <a:cubicBezTo>
                  <a:pt x="300" y="701"/>
                  <a:pt x="300" y="701"/>
                  <a:pt x="300" y="701"/>
                </a:cubicBezTo>
                <a:lnTo>
                  <a:pt x="300" y="701"/>
                </a:lnTo>
                <a:cubicBezTo>
                  <a:pt x="258" y="725"/>
                  <a:pt x="258" y="725"/>
                  <a:pt x="258" y="725"/>
                </a:cubicBezTo>
                <a:cubicBezTo>
                  <a:pt x="120" y="809"/>
                  <a:pt x="120" y="809"/>
                  <a:pt x="120" y="809"/>
                </a:cubicBezTo>
                <a:cubicBezTo>
                  <a:pt x="90" y="827"/>
                  <a:pt x="84" y="905"/>
                  <a:pt x="66" y="935"/>
                </a:cubicBezTo>
                <a:cubicBezTo>
                  <a:pt x="54" y="959"/>
                  <a:pt x="18" y="947"/>
                  <a:pt x="6" y="977"/>
                </a:cubicBezTo>
                <a:cubicBezTo>
                  <a:pt x="0" y="995"/>
                  <a:pt x="0" y="1007"/>
                  <a:pt x="12" y="1025"/>
                </a:cubicBezTo>
                <a:cubicBezTo>
                  <a:pt x="42" y="1055"/>
                  <a:pt x="102" y="1031"/>
                  <a:pt x="138" y="1025"/>
                </a:cubicBezTo>
                <a:cubicBezTo>
                  <a:pt x="210" y="1013"/>
                  <a:pt x="228" y="1013"/>
                  <a:pt x="282" y="1061"/>
                </a:cubicBezTo>
                <a:cubicBezTo>
                  <a:pt x="348" y="1109"/>
                  <a:pt x="390" y="1169"/>
                  <a:pt x="444" y="1223"/>
                </a:cubicBezTo>
                <a:cubicBezTo>
                  <a:pt x="473" y="1259"/>
                  <a:pt x="551" y="1259"/>
                  <a:pt x="551" y="1313"/>
                </a:cubicBezTo>
                <a:cubicBezTo>
                  <a:pt x="551" y="1331"/>
                  <a:pt x="533" y="1372"/>
                  <a:pt x="521" y="1390"/>
                </a:cubicBezTo>
                <a:cubicBezTo>
                  <a:pt x="492" y="1426"/>
                  <a:pt x="450" y="1438"/>
                  <a:pt x="402" y="1450"/>
                </a:cubicBezTo>
                <a:cubicBezTo>
                  <a:pt x="378" y="1462"/>
                  <a:pt x="354" y="1486"/>
                  <a:pt x="330" y="1480"/>
                </a:cubicBezTo>
              </a:path>
            </a:pathLst>
          </a:custGeom>
          <a:solidFill>
            <a:schemeClr val="accent4"/>
          </a:solidFill>
          <a:ln w="19050" cap="flat" cmpd="sng">
            <a:solidFill>
              <a:schemeClr val="bg1"/>
            </a:solidFill>
            <a:bevel/>
          </a:ln>
          <a:effectLst/>
        </p:spPr>
        <p:txBody>
          <a:bodyPr wrap="none" anchor="ctr"/>
          <a:lstStyle/>
          <a:p>
            <a:endParaRPr lang="en-US"/>
          </a:p>
        </p:txBody>
      </p:sp>
      <p:sp>
        <p:nvSpPr>
          <p:cNvPr id="115" name="Freeform 120"/>
          <p:cNvSpPr>
            <a:spLocks noChangeArrowheads="1"/>
          </p:cNvSpPr>
          <p:nvPr/>
        </p:nvSpPr>
        <p:spPr bwMode="auto">
          <a:xfrm>
            <a:off x="6901312" y="6841911"/>
            <a:ext cx="1305250" cy="1585218"/>
          </a:xfrm>
          <a:custGeom>
            <a:avLst/>
            <a:gdLst>
              <a:gd name="T0" fmla="*/ 755 w 2446"/>
              <a:gd name="T1" fmla="*/ 30 h 2972"/>
              <a:gd name="T2" fmla="*/ 887 w 2446"/>
              <a:gd name="T3" fmla="*/ 276 h 2972"/>
              <a:gd name="T4" fmla="*/ 1163 w 2446"/>
              <a:gd name="T5" fmla="*/ 330 h 2972"/>
              <a:gd name="T6" fmla="*/ 1312 w 2446"/>
              <a:gd name="T7" fmla="*/ 480 h 2972"/>
              <a:gd name="T8" fmla="*/ 1618 w 2446"/>
              <a:gd name="T9" fmla="*/ 342 h 2972"/>
              <a:gd name="T10" fmla="*/ 1786 w 2446"/>
              <a:gd name="T11" fmla="*/ 360 h 2972"/>
              <a:gd name="T12" fmla="*/ 1942 w 2446"/>
              <a:gd name="T13" fmla="*/ 528 h 2972"/>
              <a:gd name="T14" fmla="*/ 1954 w 2446"/>
              <a:gd name="T15" fmla="*/ 683 h 2972"/>
              <a:gd name="T16" fmla="*/ 2313 w 2446"/>
              <a:gd name="T17" fmla="*/ 498 h 2972"/>
              <a:gd name="T18" fmla="*/ 2385 w 2446"/>
              <a:gd name="T19" fmla="*/ 576 h 2972"/>
              <a:gd name="T20" fmla="*/ 2379 w 2446"/>
              <a:gd name="T21" fmla="*/ 785 h 2972"/>
              <a:gd name="T22" fmla="*/ 2193 w 2446"/>
              <a:gd name="T23" fmla="*/ 899 h 2972"/>
              <a:gd name="T24" fmla="*/ 2097 w 2446"/>
              <a:gd name="T25" fmla="*/ 1043 h 2972"/>
              <a:gd name="T26" fmla="*/ 2080 w 2446"/>
              <a:gd name="T27" fmla="*/ 1150 h 2972"/>
              <a:gd name="T28" fmla="*/ 1972 w 2446"/>
              <a:gd name="T29" fmla="*/ 1240 h 2972"/>
              <a:gd name="T30" fmla="*/ 1906 w 2446"/>
              <a:gd name="T31" fmla="*/ 1288 h 2972"/>
              <a:gd name="T32" fmla="*/ 1882 w 2446"/>
              <a:gd name="T33" fmla="*/ 1431 h 2972"/>
              <a:gd name="T34" fmla="*/ 1804 w 2446"/>
              <a:gd name="T35" fmla="*/ 1623 h 2972"/>
              <a:gd name="T36" fmla="*/ 1606 w 2446"/>
              <a:gd name="T37" fmla="*/ 1599 h 2972"/>
              <a:gd name="T38" fmla="*/ 1516 w 2446"/>
              <a:gd name="T39" fmla="*/ 1767 h 2972"/>
              <a:gd name="T40" fmla="*/ 1318 w 2446"/>
              <a:gd name="T41" fmla="*/ 1869 h 2972"/>
              <a:gd name="T42" fmla="*/ 1193 w 2446"/>
              <a:gd name="T43" fmla="*/ 1935 h 2972"/>
              <a:gd name="T44" fmla="*/ 1175 w 2446"/>
              <a:gd name="T45" fmla="*/ 2151 h 2972"/>
              <a:gd name="T46" fmla="*/ 1103 w 2446"/>
              <a:gd name="T47" fmla="*/ 2264 h 2972"/>
              <a:gd name="T48" fmla="*/ 1193 w 2446"/>
              <a:gd name="T49" fmla="*/ 2378 h 2972"/>
              <a:gd name="T50" fmla="*/ 1223 w 2446"/>
              <a:gd name="T51" fmla="*/ 2552 h 2972"/>
              <a:gd name="T52" fmla="*/ 1228 w 2446"/>
              <a:gd name="T53" fmla="*/ 2642 h 2972"/>
              <a:gd name="T54" fmla="*/ 1109 w 2446"/>
              <a:gd name="T55" fmla="*/ 2732 h 2972"/>
              <a:gd name="T56" fmla="*/ 995 w 2446"/>
              <a:gd name="T57" fmla="*/ 2696 h 2972"/>
              <a:gd name="T58" fmla="*/ 833 w 2446"/>
              <a:gd name="T59" fmla="*/ 2672 h 2972"/>
              <a:gd name="T60" fmla="*/ 653 w 2446"/>
              <a:gd name="T61" fmla="*/ 2594 h 2972"/>
              <a:gd name="T62" fmla="*/ 426 w 2446"/>
              <a:gd name="T63" fmla="*/ 2918 h 2972"/>
              <a:gd name="T64" fmla="*/ 336 w 2446"/>
              <a:gd name="T65" fmla="*/ 2971 h 2972"/>
              <a:gd name="T66" fmla="*/ 186 w 2446"/>
              <a:gd name="T67" fmla="*/ 2888 h 2972"/>
              <a:gd name="T68" fmla="*/ 42 w 2446"/>
              <a:gd name="T69" fmla="*/ 2570 h 2972"/>
              <a:gd name="T70" fmla="*/ 102 w 2446"/>
              <a:gd name="T71" fmla="*/ 2390 h 2972"/>
              <a:gd name="T72" fmla="*/ 90 w 2446"/>
              <a:gd name="T73" fmla="*/ 2270 h 2972"/>
              <a:gd name="T74" fmla="*/ 78 w 2446"/>
              <a:gd name="T75" fmla="*/ 2175 h 2972"/>
              <a:gd name="T76" fmla="*/ 54 w 2446"/>
              <a:gd name="T77" fmla="*/ 2156 h 2972"/>
              <a:gd name="T78" fmla="*/ 6 w 2446"/>
              <a:gd name="T79" fmla="*/ 2013 h 2972"/>
              <a:gd name="T80" fmla="*/ 60 w 2446"/>
              <a:gd name="T81" fmla="*/ 1935 h 2972"/>
              <a:gd name="T82" fmla="*/ 240 w 2446"/>
              <a:gd name="T83" fmla="*/ 1947 h 2972"/>
              <a:gd name="T84" fmla="*/ 240 w 2446"/>
              <a:gd name="T85" fmla="*/ 1803 h 2972"/>
              <a:gd name="T86" fmla="*/ 222 w 2446"/>
              <a:gd name="T87" fmla="*/ 1737 h 2972"/>
              <a:gd name="T88" fmla="*/ 198 w 2446"/>
              <a:gd name="T89" fmla="*/ 1563 h 2972"/>
              <a:gd name="T90" fmla="*/ 216 w 2446"/>
              <a:gd name="T91" fmla="*/ 1491 h 2972"/>
              <a:gd name="T92" fmla="*/ 228 w 2446"/>
              <a:gd name="T93" fmla="*/ 1461 h 2972"/>
              <a:gd name="T94" fmla="*/ 408 w 2446"/>
              <a:gd name="T95" fmla="*/ 1402 h 2972"/>
              <a:gd name="T96" fmla="*/ 360 w 2446"/>
              <a:gd name="T97" fmla="*/ 1270 h 2972"/>
              <a:gd name="T98" fmla="*/ 366 w 2446"/>
              <a:gd name="T99" fmla="*/ 1234 h 2972"/>
              <a:gd name="T100" fmla="*/ 360 w 2446"/>
              <a:gd name="T101" fmla="*/ 1180 h 2972"/>
              <a:gd name="T102" fmla="*/ 378 w 2446"/>
              <a:gd name="T103" fmla="*/ 1073 h 2972"/>
              <a:gd name="T104" fmla="*/ 455 w 2446"/>
              <a:gd name="T105" fmla="*/ 947 h 2972"/>
              <a:gd name="T106" fmla="*/ 408 w 2446"/>
              <a:gd name="T107" fmla="*/ 911 h 2972"/>
              <a:gd name="T108" fmla="*/ 294 w 2446"/>
              <a:gd name="T109" fmla="*/ 899 h 2972"/>
              <a:gd name="T110" fmla="*/ 306 w 2446"/>
              <a:gd name="T111" fmla="*/ 773 h 2972"/>
              <a:gd name="T112" fmla="*/ 324 w 2446"/>
              <a:gd name="T113" fmla="*/ 582 h 2972"/>
              <a:gd name="T114" fmla="*/ 467 w 2446"/>
              <a:gd name="T115" fmla="*/ 516 h 2972"/>
              <a:gd name="T116" fmla="*/ 653 w 2446"/>
              <a:gd name="T117" fmla="*/ 390 h 2972"/>
              <a:gd name="T118" fmla="*/ 695 w 2446"/>
              <a:gd name="T119" fmla="*/ 198 h 2972"/>
              <a:gd name="T120" fmla="*/ 767 w 2446"/>
              <a:gd name="T121" fmla="*/ 78 h 2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46" h="2972">
                <a:moveTo>
                  <a:pt x="755" y="30"/>
                </a:moveTo>
                <a:lnTo>
                  <a:pt x="755" y="30"/>
                </a:lnTo>
                <a:cubicBezTo>
                  <a:pt x="839" y="0"/>
                  <a:pt x="881" y="42"/>
                  <a:pt x="899" y="126"/>
                </a:cubicBezTo>
                <a:cubicBezTo>
                  <a:pt x="911" y="168"/>
                  <a:pt x="875" y="234"/>
                  <a:pt x="887" y="276"/>
                </a:cubicBezTo>
                <a:cubicBezTo>
                  <a:pt x="893" y="282"/>
                  <a:pt x="1025" y="294"/>
                  <a:pt x="1049" y="306"/>
                </a:cubicBezTo>
                <a:cubicBezTo>
                  <a:pt x="1085" y="318"/>
                  <a:pt x="1121" y="336"/>
                  <a:pt x="1163" y="330"/>
                </a:cubicBezTo>
                <a:cubicBezTo>
                  <a:pt x="1234" y="318"/>
                  <a:pt x="1270" y="288"/>
                  <a:pt x="1312" y="354"/>
                </a:cubicBezTo>
                <a:cubicBezTo>
                  <a:pt x="1342" y="396"/>
                  <a:pt x="1288" y="432"/>
                  <a:pt x="1312" y="480"/>
                </a:cubicBezTo>
                <a:cubicBezTo>
                  <a:pt x="1360" y="492"/>
                  <a:pt x="1384" y="534"/>
                  <a:pt x="1414" y="468"/>
                </a:cubicBezTo>
                <a:cubicBezTo>
                  <a:pt x="1432" y="438"/>
                  <a:pt x="1594" y="342"/>
                  <a:pt x="1618" y="342"/>
                </a:cubicBezTo>
                <a:cubicBezTo>
                  <a:pt x="1648" y="354"/>
                  <a:pt x="1654" y="438"/>
                  <a:pt x="1714" y="414"/>
                </a:cubicBezTo>
                <a:cubicBezTo>
                  <a:pt x="1732" y="408"/>
                  <a:pt x="1762" y="342"/>
                  <a:pt x="1786" y="360"/>
                </a:cubicBezTo>
                <a:cubicBezTo>
                  <a:pt x="1840" y="408"/>
                  <a:pt x="1870" y="366"/>
                  <a:pt x="1870" y="456"/>
                </a:cubicBezTo>
                <a:cubicBezTo>
                  <a:pt x="1870" y="516"/>
                  <a:pt x="1870" y="600"/>
                  <a:pt x="1942" y="528"/>
                </a:cubicBezTo>
                <a:lnTo>
                  <a:pt x="1942" y="528"/>
                </a:lnTo>
                <a:cubicBezTo>
                  <a:pt x="1972" y="570"/>
                  <a:pt x="1942" y="641"/>
                  <a:pt x="1954" y="683"/>
                </a:cubicBezTo>
                <a:cubicBezTo>
                  <a:pt x="1972" y="737"/>
                  <a:pt x="2091" y="618"/>
                  <a:pt x="2115" y="606"/>
                </a:cubicBezTo>
                <a:cubicBezTo>
                  <a:pt x="2313" y="498"/>
                  <a:pt x="2313" y="498"/>
                  <a:pt x="2313" y="498"/>
                </a:cubicBezTo>
                <a:lnTo>
                  <a:pt x="2313" y="498"/>
                </a:lnTo>
                <a:cubicBezTo>
                  <a:pt x="2325" y="528"/>
                  <a:pt x="2373" y="540"/>
                  <a:pt x="2385" y="576"/>
                </a:cubicBezTo>
                <a:cubicBezTo>
                  <a:pt x="2397" y="594"/>
                  <a:pt x="2445" y="737"/>
                  <a:pt x="2439" y="743"/>
                </a:cubicBezTo>
                <a:cubicBezTo>
                  <a:pt x="2427" y="767"/>
                  <a:pt x="2403" y="779"/>
                  <a:pt x="2379" y="785"/>
                </a:cubicBezTo>
                <a:cubicBezTo>
                  <a:pt x="2319" y="803"/>
                  <a:pt x="2325" y="851"/>
                  <a:pt x="2253" y="845"/>
                </a:cubicBezTo>
                <a:cubicBezTo>
                  <a:pt x="2223" y="839"/>
                  <a:pt x="2211" y="881"/>
                  <a:pt x="2193" y="899"/>
                </a:cubicBezTo>
                <a:cubicBezTo>
                  <a:pt x="2169" y="923"/>
                  <a:pt x="2121" y="953"/>
                  <a:pt x="2085" y="959"/>
                </a:cubicBezTo>
                <a:cubicBezTo>
                  <a:pt x="2025" y="965"/>
                  <a:pt x="2067" y="1013"/>
                  <a:pt x="2097" y="1043"/>
                </a:cubicBezTo>
                <a:cubicBezTo>
                  <a:pt x="2080" y="1150"/>
                  <a:pt x="2080" y="1150"/>
                  <a:pt x="2080" y="1150"/>
                </a:cubicBezTo>
                <a:lnTo>
                  <a:pt x="2080" y="1150"/>
                </a:lnTo>
                <a:cubicBezTo>
                  <a:pt x="2061" y="1168"/>
                  <a:pt x="2056" y="1192"/>
                  <a:pt x="2025" y="1210"/>
                </a:cubicBezTo>
                <a:cubicBezTo>
                  <a:pt x="2008" y="1222"/>
                  <a:pt x="1984" y="1228"/>
                  <a:pt x="1972" y="1240"/>
                </a:cubicBezTo>
                <a:cubicBezTo>
                  <a:pt x="1966" y="1252"/>
                  <a:pt x="1960" y="1264"/>
                  <a:pt x="1954" y="1276"/>
                </a:cubicBezTo>
                <a:cubicBezTo>
                  <a:pt x="1936" y="1294"/>
                  <a:pt x="1930" y="1288"/>
                  <a:pt x="1906" y="1288"/>
                </a:cubicBezTo>
                <a:cubicBezTo>
                  <a:pt x="1870" y="1288"/>
                  <a:pt x="1876" y="1312"/>
                  <a:pt x="1876" y="1342"/>
                </a:cubicBezTo>
                <a:cubicBezTo>
                  <a:pt x="1882" y="1372"/>
                  <a:pt x="1870" y="1402"/>
                  <a:pt x="1882" y="1431"/>
                </a:cubicBezTo>
                <a:cubicBezTo>
                  <a:pt x="1894" y="1468"/>
                  <a:pt x="1900" y="1455"/>
                  <a:pt x="1864" y="1468"/>
                </a:cubicBezTo>
                <a:cubicBezTo>
                  <a:pt x="1780" y="1509"/>
                  <a:pt x="1810" y="1551"/>
                  <a:pt x="1804" y="1623"/>
                </a:cubicBezTo>
                <a:cubicBezTo>
                  <a:pt x="1804" y="1653"/>
                  <a:pt x="1696" y="1707"/>
                  <a:pt x="1672" y="1695"/>
                </a:cubicBezTo>
                <a:cubicBezTo>
                  <a:pt x="1642" y="1677"/>
                  <a:pt x="1630" y="1617"/>
                  <a:pt x="1606" y="1599"/>
                </a:cubicBezTo>
                <a:cubicBezTo>
                  <a:pt x="1582" y="1581"/>
                  <a:pt x="1516" y="1677"/>
                  <a:pt x="1510" y="1701"/>
                </a:cubicBezTo>
                <a:cubicBezTo>
                  <a:pt x="1504" y="1719"/>
                  <a:pt x="1534" y="1743"/>
                  <a:pt x="1516" y="1767"/>
                </a:cubicBezTo>
                <a:cubicBezTo>
                  <a:pt x="1498" y="1785"/>
                  <a:pt x="1438" y="1821"/>
                  <a:pt x="1408" y="1833"/>
                </a:cubicBezTo>
                <a:cubicBezTo>
                  <a:pt x="1366" y="1851"/>
                  <a:pt x="1378" y="1887"/>
                  <a:pt x="1318" y="1869"/>
                </a:cubicBezTo>
                <a:cubicBezTo>
                  <a:pt x="1241" y="1839"/>
                  <a:pt x="1276" y="1905"/>
                  <a:pt x="1241" y="1923"/>
                </a:cubicBezTo>
                <a:cubicBezTo>
                  <a:pt x="1228" y="1929"/>
                  <a:pt x="1193" y="1923"/>
                  <a:pt x="1193" y="1935"/>
                </a:cubicBezTo>
                <a:cubicBezTo>
                  <a:pt x="1193" y="1983"/>
                  <a:pt x="1186" y="2025"/>
                  <a:pt x="1217" y="2055"/>
                </a:cubicBezTo>
                <a:cubicBezTo>
                  <a:pt x="1228" y="2097"/>
                  <a:pt x="1217" y="2133"/>
                  <a:pt x="1175" y="2151"/>
                </a:cubicBezTo>
                <a:cubicBezTo>
                  <a:pt x="1127" y="2163"/>
                  <a:pt x="1133" y="2163"/>
                  <a:pt x="1133" y="2204"/>
                </a:cubicBezTo>
                <a:cubicBezTo>
                  <a:pt x="1133" y="2228"/>
                  <a:pt x="1115" y="2246"/>
                  <a:pt x="1103" y="2264"/>
                </a:cubicBezTo>
                <a:cubicBezTo>
                  <a:pt x="1097" y="2276"/>
                  <a:pt x="1121" y="2312"/>
                  <a:pt x="1127" y="2324"/>
                </a:cubicBezTo>
                <a:cubicBezTo>
                  <a:pt x="1145" y="2360"/>
                  <a:pt x="1151" y="2378"/>
                  <a:pt x="1193" y="2378"/>
                </a:cubicBezTo>
                <a:cubicBezTo>
                  <a:pt x="1241" y="2378"/>
                  <a:pt x="1223" y="2468"/>
                  <a:pt x="1210" y="2498"/>
                </a:cubicBezTo>
                <a:cubicBezTo>
                  <a:pt x="1199" y="2516"/>
                  <a:pt x="1223" y="2534"/>
                  <a:pt x="1223" y="2552"/>
                </a:cubicBezTo>
                <a:cubicBezTo>
                  <a:pt x="1228" y="2576"/>
                  <a:pt x="1228" y="2618"/>
                  <a:pt x="1228" y="2642"/>
                </a:cubicBezTo>
                <a:lnTo>
                  <a:pt x="1228" y="2642"/>
                </a:lnTo>
                <a:cubicBezTo>
                  <a:pt x="1204" y="2648"/>
                  <a:pt x="1169" y="2654"/>
                  <a:pt x="1151" y="2672"/>
                </a:cubicBezTo>
                <a:cubicBezTo>
                  <a:pt x="1139" y="2690"/>
                  <a:pt x="1133" y="2714"/>
                  <a:pt x="1109" y="2732"/>
                </a:cubicBezTo>
                <a:cubicBezTo>
                  <a:pt x="1097" y="2738"/>
                  <a:pt x="1067" y="2732"/>
                  <a:pt x="1055" y="2732"/>
                </a:cubicBezTo>
                <a:cubicBezTo>
                  <a:pt x="1031" y="2732"/>
                  <a:pt x="1001" y="2720"/>
                  <a:pt x="995" y="2696"/>
                </a:cubicBezTo>
                <a:cubicBezTo>
                  <a:pt x="989" y="2660"/>
                  <a:pt x="1007" y="2648"/>
                  <a:pt x="953" y="2648"/>
                </a:cubicBezTo>
                <a:cubicBezTo>
                  <a:pt x="905" y="2660"/>
                  <a:pt x="887" y="2690"/>
                  <a:pt x="833" y="2672"/>
                </a:cubicBezTo>
                <a:cubicBezTo>
                  <a:pt x="797" y="2660"/>
                  <a:pt x="779" y="2612"/>
                  <a:pt x="749" y="2606"/>
                </a:cubicBezTo>
                <a:cubicBezTo>
                  <a:pt x="707" y="2594"/>
                  <a:pt x="695" y="2612"/>
                  <a:pt x="653" y="2594"/>
                </a:cubicBezTo>
                <a:cubicBezTo>
                  <a:pt x="575" y="2552"/>
                  <a:pt x="491" y="2762"/>
                  <a:pt x="521" y="2822"/>
                </a:cubicBezTo>
                <a:cubicBezTo>
                  <a:pt x="557" y="2900"/>
                  <a:pt x="497" y="2918"/>
                  <a:pt x="426" y="2918"/>
                </a:cubicBezTo>
                <a:cubicBezTo>
                  <a:pt x="378" y="2918"/>
                  <a:pt x="378" y="2960"/>
                  <a:pt x="336" y="2971"/>
                </a:cubicBezTo>
                <a:lnTo>
                  <a:pt x="336" y="2971"/>
                </a:lnTo>
                <a:cubicBezTo>
                  <a:pt x="300" y="2930"/>
                  <a:pt x="288" y="2924"/>
                  <a:pt x="228" y="2912"/>
                </a:cubicBezTo>
                <a:cubicBezTo>
                  <a:pt x="204" y="2912"/>
                  <a:pt x="198" y="2900"/>
                  <a:pt x="186" y="2888"/>
                </a:cubicBezTo>
                <a:cubicBezTo>
                  <a:pt x="102" y="2846"/>
                  <a:pt x="120" y="2786"/>
                  <a:pt x="90" y="2714"/>
                </a:cubicBezTo>
                <a:cubicBezTo>
                  <a:pt x="72" y="2666"/>
                  <a:pt x="36" y="2624"/>
                  <a:pt x="42" y="2570"/>
                </a:cubicBezTo>
                <a:cubicBezTo>
                  <a:pt x="48" y="2528"/>
                  <a:pt x="54" y="2498"/>
                  <a:pt x="66" y="2462"/>
                </a:cubicBezTo>
                <a:cubicBezTo>
                  <a:pt x="72" y="2432"/>
                  <a:pt x="96" y="2414"/>
                  <a:pt x="102" y="2390"/>
                </a:cubicBezTo>
                <a:cubicBezTo>
                  <a:pt x="102" y="2378"/>
                  <a:pt x="108" y="2348"/>
                  <a:pt x="102" y="2336"/>
                </a:cubicBezTo>
                <a:cubicBezTo>
                  <a:pt x="102" y="2312"/>
                  <a:pt x="84" y="2300"/>
                  <a:pt x="90" y="2270"/>
                </a:cubicBezTo>
                <a:cubicBezTo>
                  <a:pt x="96" y="2246"/>
                  <a:pt x="108" y="2228"/>
                  <a:pt x="108" y="2198"/>
                </a:cubicBezTo>
                <a:cubicBezTo>
                  <a:pt x="108" y="2187"/>
                  <a:pt x="84" y="2180"/>
                  <a:pt x="78" y="2175"/>
                </a:cubicBezTo>
                <a:cubicBezTo>
                  <a:pt x="66" y="2169"/>
                  <a:pt x="66" y="2163"/>
                  <a:pt x="54" y="2156"/>
                </a:cubicBezTo>
                <a:lnTo>
                  <a:pt x="54" y="2156"/>
                </a:lnTo>
                <a:cubicBezTo>
                  <a:pt x="48" y="2103"/>
                  <a:pt x="48" y="2103"/>
                  <a:pt x="48" y="2103"/>
                </a:cubicBezTo>
                <a:cubicBezTo>
                  <a:pt x="30" y="2073"/>
                  <a:pt x="0" y="2049"/>
                  <a:pt x="6" y="2013"/>
                </a:cubicBezTo>
                <a:cubicBezTo>
                  <a:pt x="12" y="1983"/>
                  <a:pt x="12" y="1947"/>
                  <a:pt x="12" y="1917"/>
                </a:cubicBezTo>
                <a:cubicBezTo>
                  <a:pt x="36" y="1917"/>
                  <a:pt x="42" y="1929"/>
                  <a:pt x="60" y="1935"/>
                </a:cubicBezTo>
                <a:cubicBezTo>
                  <a:pt x="96" y="1941"/>
                  <a:pt x="120" y="1953"/>
                  <a:pt x="156" y="1965"/>
                </a:cubicBezTo>
                <a:cubicBezTo>
                  <a:pt x="186" y="1971"/>
                  <a:pt x="210" y="1965"/>
                  <a:pt x="240" y="1947"/>
                </a:cubicBezTo>
                <a:cubicBezTo>
                  <a:pt x="264" y="1935"/>
                  <a:pt x="240" y="1875"/>
                  <a:pt x="252" y="1845"/>
                </a:cubicBezTo>
                <a:cubicBezTo>
                  <a:pt x="258" y="1827"/>
                  <a:pt x="258" y="1815"/>
                  <a:pt x="240" y="1803"/>
                </a:cubicBezTo>
                <a:cubicBezTo>
                  <a:pt x="234" y="1797"/>
                  <a:pt x="228" y="1791"/>
                  <a:pt x="216" y="1785"/>
                </a:cubicBezTo>
                <a:cubicBezTo>
                  <a:pt x="198" y="1773"/>
                  <a:pt x="216" y="1755"/>
                  <a:pt x="222" y="1737"/>
                </a:cubicBezTo>
                <a:cubicBezTo>
                  <a:pt x="222" y="1707"/>
                  <a:pt x="222" y="1689"/>
                  <a:pt x="204" y="1665"/>
                </a:cubicBezTo>
                <a:cubicBezTo>
                  <a:pt x="192" y="1653"/>
                  <a:pt x="186" y="1581"/>
                  <a:pt x="198" y="1563"/>
                </a:cubicBezTo>
                <a:cubicBezTo>
                  <a:pt x="210" y="1545"/>
                  <a:pt x="198" y="1539"/>
                  <a:pt x="204" y="1521"/>
                </a:cubicBezTo>
                <a:cubicBezTo>
                  <a:pt x="204" y="1509"/>
                  <a:pt x="210" y="1503"/>
                  <a:pt x="216" y="1491"/>
                </a:cubicBezTo>
                <a:cubicBezTo>
                  <a:pt x="222" y="1485"/>
                  <a:pt x="222" y="1473"/>
                  <a:pt x="228" y="1461"/>
                </a:cubicBezTo>
                <a:lnTo>
                  <a:pt x="228" y="1461"/>
                </a:lnTo>
                <a:cubicBezTo>
                  <a:pt x="258" y="1468"/>
                  <a:pt x="258" y="1444"/>
                  <a:pt x="288" y="1444"/>
                </a:cubicBezTo>
                <a:cubicBezTo>
                  <a:pt x="324" y="1444"/>
                  <a:pt x="390" y="1449"/>
                  <a:pt x="408" y="1402"/>
                </a:cubicBezTo>
                <a:cubicBezTo>
                  <a:pt x="419" y="1378"/>
                  <a:pt x="360" y="1348"/>
                  <a:pt x="360" y="1312"/>
                </a:cubicBezTo>
                <a:cubicBezTo>
                  <a:pt x="360" y="1306"/>
                  <a:pt x="390" y="1252"/>
                  <a:pt x="360" y="1270"/>
                </a:cubicBezTo>
                <a:cubicBezTo>
                  <a:pt x="348" y="1276"/>
                  <a:pt x="324" y="1276"/>
                  <a:pt x="312" y="1264"/>
                </a:cubicBezTo>
                <a:cubicBezTo>
                  <a:pt x="282" y="1240"/>
                  <a:pt x="348" y="1240"/>
                  <a:pt x="366" y="1234"/>
                </a:cubicBezTo>
                <a:cubicBezTo>
                  <a:pt x="378" y="1222"/>
                  <a:pt x="378" y="1210"/>
                  <a:pt x="371" y="1198"/>
                </a:cubicBezTo>
                <a:cubicBezTo>
                  <a:pt x="371" y="1192"/>
                  <a:pt x="360" y="1186"/>
                  <a:pt x="360" y="1180"/>
                </a:cubicBezTo>
                <a:cubicBezTo>
                  <a:pt x="354" y="1168"/>
                  <a:pt x="360" y="1156"/>
                  <a:pt x="360" y="1144"/>
                </a:cubicBezTo>
                <a:cubicBezTo>
                  <a:pt x="371" y="1120"/>
                  <a:pt x="371" y="1097"/>
                  <a:pt x="378" y="1073"/>
                </a:cubicBezTo>
                <a:cubicBezTo>
                  <a:pt x="390" y="1019"/>
                  <a:pt x="426" y="1037"/>
                  <a:pt x="450" y="1007"/>
                </a:cubicBezTo>
                <a:cubicBezTo>
                  <a:pt x="467" y="983"/>
                  <a:pt x="467" y="971"/>
                  <a:pt x="455" y="947"/>
                </a:cubicBezTo>
                <a:cubicBezTo>
                  <a:pt x="450" y="935"/>
                  <a:pt x="450" y="917"/>
                  <a:pt x="443" y="911"/>
                </a:cubicBezTo>
                <a:cubicBezTo>
                  <a:pt x="431" y="905"/>
                  <a:pt x="413" y="917"/>
                  <a:pt x="408" y="911"/>
                </a:cubicBezTo>
                <a:cubicBezTo>
                  <a:pt x="384" y="905"/>
                  <a:pt x="390" y="887"/>
                  <a:pt x="366" y="893"/>
                </a:cubicBezTo>
                <a:cubicBezTo>
                  <a:pt x="342" y="893"/>
                  <a:pt x="312" y="911"/>
                  <a:pt x="294" y="899"/>
                </a:cubicBezTo>
                <a:lnTo>
                  <a:pt x="294" y="899"/>
                </a:lnTo>
                <a:cubicBezTo>
                  <a:pt x="312" y="857"/>
                  <a:pt x="300" y="791"/>
                  <a:pt x="306" y="773"/>
                </a:cubicBezTo>
                <a:cubicBezTo>
                  <a:pt x="324" y="737"/>
                  <a:pt x="360" y="749"/>
                  <a:pt x="348" y="707"/>
                </a:cubicBezTo>
                <a:cubicBezTo>
                  <a:pt x="336" y="647"/>
                  <a:pt x="228" y="618"/>
                  <a:pt x="324" y="582"/>
                </a:cubicBezTo>
                <a:cubicBezTo>
                  <a:pt x="378" y="558"/>
                  <a:pt x="371" y="486"/>
                  <a:pt x="426" y="492"/>
                </a:cubicBezTo>
                <a:cubicBezTo>
                  <a:pt x="443" y="498"/>
                  <a:pt x="450" y="516"/>
                  <a:pt x="467" y="516"/>
                </a:cubicBezTo>
                <a:cubicBezTo>
                  <a:pt x="485" y="516"/>
                  <a:pt x="647" y="438"/>
                  <a:pt x="653" y="426"/>
                </a:cubicBezTo>
                <a:cubicBezTo>
                  <a:pt x="659" y="414"/>
                  <a:pt x="641" y="402"/>
                  <a:pt x="653" y="390"/>
                </a:cubicBezTo>
                <a:cubicBezTo>
                  <a:pt x="701" y="330"/>
                  <a:pt x="683" y="336"/>
                  <a:pt x="683" y="258"/>
                </a:cubicBezTo>
                <a:cubicBezTo>
                  <a:pt x="689" y="234"/>
                  <a:pt x="683" y="216"/>
                  <a:pt x="695" y="198"/>
                </a:cubicBezTo>
                <a:cubicBezTo>
                  <a:pt x="707" y="168"/>
                  <a:pt x="743" y="150"/>
                  <a:pt x="755" y="120"/>
                </a:cubicBezTo>
                <a:cubicBezTo>
                  <a:pt x="761" y="108"/>
                  <a:pt x="767" y="90"/>
                  <a:pt x="767" y="78"/>
                </a:cubicBezTo>
                <a:cubicBezTo>
                  <a:pt x="767" y="72"/>
                  <a:pt x="761" y="42"/>
                  <a:pt x="755" y="30"/>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6" name="Freeform 121"/>
          <p:cNvSpPr>
            <a:spLocks noChangeArrowheads="1"/>
          </p:cNvSpPr>
          <p:nvPr/>
        </p:nvSpPr>
        <p:spPr bwMode="auto">
          <a:xfrm>
            <a:off x="7983141" y="6246866"/>
            <a:ext cx="896036" cy="1274760"/>
          </a:xfrm>
          <a:custGeom>
            <a:avLst/>
            <a:gdLst>
              <a:gd name="T0" fmla="*/ 600 w 1679"/>
              <a:gd name="T1" fmla="*/ 0 h 2391"/>
              <a:gd name="T2" fmla="*/ 456 w 1679"/>
              <a:gd name="T3" fmla="*/ 203 h 2391"/>
              <a:gd name="T4" fmla="*/ 456 w 1679"/>
              <a:gd name="T5" fmla="*/ 365 h 2391"/>
              <a:gd name="T6" fmla="*/ 390 w 1679"/>
              <a:gd name="T7" fmla="*/ 503 h 2391"/>
              <a:gd name="T8" fmla="*/ 414 w 1679"/>
              <a:gd name="T9" fmla="*/ 623 h 2391"/>
              <a:gd name="T10" fmla="*/ 324 w 1679"/>
              <a:gd name="T11" fmla="*/ 815 h 2391"/>
              <a:gd name="T12" fmla="*/ 132 w 1679"/>
              <a:gd name="T13" fmla="*/ 935 h 2391"/>
              <a:gd name="T14" fmla="*/ 204 w 1679"/>
              <a:gd name="T15" fmla="*/ 1049 h 2391"/>
              <a:gd name="T16" fmla="*/ 324 w 1679"/>
              <a:gd name="T17" fmla="*/ 1180 h 2391"/>
              <a:gd name="T18" fmla="*/ 336 w 1679"/>
              <a:gd name="T19" fmla="*/ 1282 h 2391"/>
              <a:gd name="T20" fmla="*/ 396 w 1679"/>
              <a:gd name="T21" fmla="*/ 1474 h 2391"/>
              <a:gd name="T22" fmla="*/ 372 w 1679"/>
              <a:gd name="T23" fmla="*/ 1570 h 2391"/>
              <a:gd name="T24" fmla="*/ 288 w 1679"/>
              <a:gd name="T25" fmla="*/ 1612 h 2391"/>
              <a:gd name="T26" fmla="*/ 414 w 1679"/>
              <a:gd name="T27" fmla="*/ 1857 h 2391"/>
              <a:gd name="T28" fmla="*/ 228 w 1679"/>
              <a:gd name="T29" fmla="*/ 1959 h 2391"/>
              <a:gd name="T30" fmla="*/ 60 w 1679"/>
              <a:gd name="T31" fmla="*/ 2073 h 2391"/>
              <a:gd name="T32" fmla="*/ 55 w 1679"/>
              <a:gd name="T33" fmla="*/ 2264 h 2391"/>
              <a:gd name="T34" fmla="*/ 204 w 1679"/>
              <a:gd name="T35" fmla="*/ 2282 h 2391"/>
              <a:gd name="T36" fmla="*/ 204 w 1679"/>
              <a:gd name="T37" fmla="*/ 2288 h 2391"/>
              <a:gd name="T38" fmla="*/ 204 w 1679"/>
              <a:gd name="T39" fmla="*/ 2288 h 2391"/>
              <a:gd name="T40" fmla="*/ 342 w 1679"/>
              <a:gd name="T41" fmla="*/ 2348 h 2391"/>
              <a:gd name="T42" fmla="*/ 767 w 1679"/>
              <a:gd name="T43" fmla="*/ 2061 h 2391"/>
              <a:gd name="T44" fmla="*/ 929 w 1679"/>
              <a:gd name="T45" fmla="*/ 1893 h 2391"/>
              <a:gd name="T46" fmla="*/ 1037 w 1679"/>
              <a:gd name="T47" fmla="*/ 2001 h 2391"/>
              <a:gd name="T48" fmla="*/ 1259 w 1679"/>
              <a:gd name="T49" fmla="*/ 1887 h 2391"/>
              <a:gd name="T50" fmla="*/ 1439 w 1679"/>
              <a:gd name="T51" fmla="*/ 1851 h 2391"/>
              <a:gd name="T52" fmla="*/ 1582 w 1679"/>
              <a:gd name="T53" fmla="*/ 1678 h 2391"/>
              <a:gd name="T54" fmla="*/ 1678 w 1679"/>
              <a:gd name="T55" fmla="*/ 1618 h 2391"/>
              <a:gd name="T56" fmla="*/ 1666 w 1679"/>
              <a:gd name="T57" fmla="*/ 1540 h 2391"/>
              <a:gd name="T58" fmla="*/ 1643 w 1679"/>
              <a:gd name="T59" fmla="*/ 1312 h 2391"/>
              <a:gd name="T60" fmla="*/ 1661 w 1679"/>
              <a:gd name="T61" fmla="*/ 1090 h 2391"/>
              <a:gd name="T62" fmla="*/ 1445 w 1679"/>
              <a:gd name="T63" fmla="*/ 881 h 2391"/>
              <a:gd name="T64" fmla="*/ 1187 w 1679"/>
              <a:gd name="T65" fmla="*/ 845 h 2391"/>
              <a:gd name="T66" fmla="*/ 1325 w 1679"/>
              <a:gd name="T67" fmla="*/ 761 h 2391"/>
              <a:gd name="T68" fmla="*/ 1385 w 1679"/>
              <a:gd name="T69" fmla="*/ 461 h 2391"/>
              <a:gd name="T70" fmla="*/ 1415 w 1679"/>
              <a:gd name="T71" fmla="*/ 305 h 2391"/>
              <a:gd name="T72" fmla="*/ 1103 w 1679"/>
              <a:gd name="T73" fmla="*/ 258 h 2391"/>
              <a:gd name="T74" fmla="*/ 600 w 1679"/>
              <a:gd name="T75" fmla="*/ 0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79" h="2391">
                <a:moveTo>
                  <a:pt x="600" y="0"/>
                </a:moveTo>
                <a:lnTo>
                  <a:pt x="600" y="0"/>
                </a:lnTo>
                <a:cubicBezTo>
                  <a:pt x="558" y="48"/>
                  <a:pt x="528" y="96"/>
                  <a:pt x="498" y="150"/>
                </a:cubicBezTo>
                <a:cubicBezTo>
                  <a:pt x="492" y="174"/>
                  <a:pt x="468" y="186"/>
                  <a:pt x="456" y="203"/>
                </a:cubicBezTo>
                <a:cubicBezTo>
                  <a:pt x="444" y="227"/>
                  <a:pt x="444" y="258"/>
                  <a:pt x="438" y="281"/>
                </a:cubicBezTo>
                <a:cubicBezTo>
                  <a:pt x="414" y="341"/>
                  <a:pt x="456" y="317"/>
                  <a:pt x="456" y="365"/>
                </a:cubicBezTo>
                <a:cubicBezTo>
                  <a:pt x="456" y="401"/>
                  <a:pt x="450" y="419"/>
                  <a:pt x="426" y="443"/>
                </a:cubicBezTo>
                <a:cubicBezTo>
                  <a:pt x="414" y="455"/>
                  <a:pt x="390" y="479"/>
                  <a:pt x="390" y="503"/>
                </a:cubicBezTo>
                <a:cubicBezTo>
                  <a:pt x="390" y="539"/>
                  <a:pt x="522" y="533"/>
                  <a:pt x="480" y="563"/>
                </a:cubicBezTo>
                <a:cubicBezTo>
                  <a:pt x="444" y="587"/>
                  <a:pt x="438" y="587"/>
                  <a:pt x="414" y="623"/>
                </a:cubicBezTo>
                <a:cubicBezTo>
                  <a:pt x="402" y="647"/>
                  <a:pt x="384" y="671"/>
                  <a:pt x="372" y="695"/>
                </a:cubicBezTo>
                <a:cubicBezTo>
                  <a:pt x="354" y="749"/>
                  <a:pt x="378" y="773"/>
                  <a:pt x="324" y="815"/>
                </a:cubicBezTo>
                <a:cubicBezTo>
                  <a:pt x="276" y="851"/>
                  <a:pt x="222" y="833"/>
                  <a:pt x="174" y="857"/>
                </a:cubicBezTo>
                <a:cubicBezTo>
                  <a:pt x="150" y="893"/>
                  <a:pt x="168" y="899"/>
                  <a:pt x="132" y="935"/>
                </a:cubicBezTo>
                <a:cubicBezTo>
                  <a:pt x="108" y="953"/>
                  <a:pt x="162" y="965"/>
                  <a:pt x="180" y="977"/>
                </a:cubicBezTo>
                <a:cubicBezTo>
                  <a:pt x="204" y="994"/>
                  <a:pt x="192" y="1025"/>
                  <a:pt x="204" y="1049"/>
                </a:cubicBezTo>
                <a:cubicBezTo>
                  <a:pt x="222" y="1078"/>
                  <a:pt x="264" y="1132"/>
                  <a:pt x="300" y="1150"/>
                </a:cubicBezTo>
                <a:cubicBezTo>
                  <a:pt x="312" y="1156"/>
                  <a:pt x="324" y="1162"/>
                  <a:pt x="324" y="1180"/>
                </a:cubicBezTo>
                <a:cubicBezTo>
                  <a:pt x="324" y="1192"/>
                  <a:pt x="300" y="1192"/>
                  <a:pt x="300" y="1210"/>
                </a:cubicBezTo>
                <a:cubicBezTo>
                  <a:pt x="300" y="1228"/>
                  <a:pt x="330" y="1264"/>
                  <a:pt x="336" y="1282"/>
                </a:cubicBezTo>
                <a:cubicBezTo>
                  <a:pt x="354" y="1318"/>
                  <a:pt x="420" y="1306"/>
                  <a:pt x="432" y="1342"/>
                </a:cubicBezTo>
                <a:cubicBezTo>
                  <a:pt x="444" y="1366"/>
                  <a:pt x="408" y="1450"/>
                  <a:pt x="396" y="1474"/>
                </a:cubicBezTo>
                <a:cubicBezTo>
                  <a:pt x="396" y="1504"/>
                  <a:pt x="408" y="1516"/>
                  <a:pt x="420" y="1540"/>
                </a:cubicBezTo>
                <a:cubicBezTo>
                  <a:pt x="432" y="1558"/>
                  <a:pt x="384" y="1564"/>
                  <a:pt x="372" y="1570"/>
                </a:cubicBezTo>
                <a:cubicBezTo>
                  <a:pt x="348" y="1588"/>
                  <a:pt x="318" y="1600"/>
                  <a:pt x="288" y="1612"/>
                </a:cubicBezTo>
                <a:lnTo>
                  <a:pt x="288" y="1612"/>
                </a:lnTo>
                <a:cubicBezTo>
                  <a:pt x="300" y="1642"/>
                  <a:pt x="348" y="1654"/>
                  <a:pt x="360" y="1690"/>
                </a:cubicBezTo>
                <a:cubicBezTo>
                  <a:pt x="372" y="1708"/>
                  <a:pt x="420" y="1851"/>
                  <a:pt x="414" y="1857"/>
                </a:cubicBezTo>
                <a:cubicBezTo>
                  <a:pt x="402" y="1881"/>
                  <a:pt x="378" y="1893"/>
                  <a:pt x="354" y="1899"/>
                </a:cubicBezTo>
                <a:cubicBezTo>
                  <a:pt x="294" y="1917"/>
                  <a:pt x="300" y="1965"/>
                  <a:pt x="228" y="1959"/>
                </a:cubicBezTo>
                <a:cubicBezTo>
                  <a:pt x="198" y="1953"/>
                  <a:pt x="186" y="1995"/>
                  <a:pt x="168" y="2013"/>
                </a:cubicBezTo>
                <a:cubicBezTo>
                  <a:pt x="144" y="2037"/>
                  <a:pt x="96" y="2067"/>
                  <a:pt x="60" y="2073"/>
                </a:cubicBezTo>
                <a:cubicBezTo>
                  <a:pt x="0" y="2079"/>
                  <a:pt x="42" y="2127"/>
                  <a:pt x="72" y="2157"/>
                </a:cubicBezTo>
                <a:cubicBezTo>
                  <a:pt x="55" y="2264"/>
                  <a:pt x="55" y="2264"/>
                  <a:pt x="55" y="2264"/>
                </a:cubicBezTo>
                <a:lnTo>
                  <a:pt x="55" y="2264"/>
                </a:lnTo>
                <a:cubicBezTo>
                  <a:pt x="108" y="2264"/>
                  <a:pt x="156" y="2282"/>
                  <a:pt x="204" y="2282"/>
                </a:cubicBezTo>
                <a:lnTo>
                  <a:pt x="204" y="2282"/>
                </a:lnTo>
                <a:cubicBezTo>
                  <a:pt x="204" y="2288"/>
                  <a:pt x="204" y="2288"/>
                  <a:pt x="204" y="2288"/>
                </a:cubicBezTo>
                <a:lnTo>
                  <a:pt x="204" y="2288"/>
                </a:lnTo>
                <a:lnTo>
                  <a:pt x="204" y="2288"/>
                </a:lnTo>
                <a:cubicBezTo>
                  <a:pt x="222" y="2306"/>
                  <a:pt x="210" y="2354"/>
                  <a:pt x="246" y="2372"/>
                </a:cubicBezTo>
                <a:cubicBezTo>
                  <a:pt x="276" y="2390"/>
                  <a:pt x="318" y="2366"/>
                  <a:pt x="342" y="2348"/>
                </a:cubicBezTo>
                <a:cubicBezTo>
                  <a:pt x="444" y="2282"/>
                  <a:pt x="672" y="2342"/>
                  <a:pt x="696" y="2199"/>
                </a:cubicBezTo>
                <a:cubicBezTo>
                  <a:pt x="702" y="2169"/>
                  <a:pt x="750" y="2085"/>
                  <a:pt x="767" y="2061"/>
                </a:cubicBezTo>
                <a:cubicBezTo>
                  <a:pt x="804" y="2013"/>
                  <a:pt x="756" y="1989"/>
                  <a:pt x="815" y="1929"/>
                </a:cubicBezTo>
                <a:cubicBezTo>
                  <a:pt x="875" y="1899"/>
                  <a:pt x="851" y="1863"/>
                  <a:pt x="929" y="1893"/>
                </a:cubicBezTo>
                <a:cubicBezTo>
                  <a:pt x="971" y="1905"/>
                  <a:pt x="983" y="1887"/>
                  <a:pt x="1001" y="1935"/>
                </a:cubicBezTo>
                <a:cubicBezTo>
                  <a:pt x="1013" y="1965"/>
                  <a:pt x="1037" y="1959"/>
                  <a:pt x="1037" y="2001"/>
                </a:cubicBezTo>
                <a:cubicBezTo>
                  <a:pt x="1043" y="2085"/>
                  <a:pt x="1145" y="1983"/>
                  <a:pt x="1169" y="1971"/>
                </a:cubicBezTo>
                <a:cubicBezTo>
                  <a:pt x="1193" y="1959"/>
                  <a:pt x="1253" y="1911"/>
                  <a:pt x="1259" y="1887"/>
                </a:cubicBezTo>
                <a:cubicBezTo>
                  <a:pt x="1277" y="1857"/>
                  <a:pt x="1253" y="1857"/>
                  <a:pt x="1307" y="1857"/>
                </a:cubicBezTo>
                <a:cubicBezTo>
                  <a:pt x="1343" y="1857"/>
                  <a:pt x="1415" y="1875"/>
                  <a:pt x="1439" y="1851"/>
                </a:cubicBezTo>
                <a:cubicBezTo>
                  <a:pt x="1559" y="1720"/>
                  <a:pt x="1559" y="1720"/>
                  <a:pt x="1559" y="1720"/>
                </a:cubicBezTo>
                <a:cubicBezTo>
                  <a:pt x="1565" y="1702"/>
                  <a:pt x="1571" y="1690"/>
                  <a:pt x="1582" y="1678"/>
                </a:cubicBezTo>
                <a:cubicBezTo>
                  <a:pt x="1589" y="1672"/>
                  <a:pt x="1595" y="1666"/>
                  <a:pt x="1606" y="1666"/>
                </a:cubicBezTo>
                <a:cubicBezTo>
                  <a:pt x="1637" y="1666"/>
                  <a:pt x="1648" y="1630"/>
                  <a:pt x="1678" y="1618"/>
                </a:cubicBezTo>
                <a:lnTo>
                  <a:pt x="1678" y="1618"/>
                </a:lnTo>
                <a:cubicBezTo>
                  <a:pt x="1666" y="1540"/>
                  <a:pt x="1666" y="1540"/>
                  <a:pt x="1666" y="1540"/>
                </a:cubicBezTo>
                <a:cubicBezTo>
                  <a:pt x="1661" y="1474"/>
                  <a:pt x="1606" y="1492"/>
                  <a:pt x="1601" y="1432"/>
                </a:cubicBezTo>
                <a:cubicBezTo>
                  <a:pt x="1589" y="1378"/>
                  <a:pt x="1630" y="1360"/>
                  <a:pt x="1643" y="1312"/>
                </a:cubicBezTo>
                <a:cubicBezTo>
                  <a:pt x="1643" y="1276"/>
                  <a:pt x="1643" y="1240"/>
                  <a:pt x="1643" y="1204"/>
                </a:cubicBezTo>
                <a:cubicBezTo>
                  <a:pt x="1637" y="1162"/>
                  <a:pt x="1672" y="1138"/>
                  <a:pt x="1661" y="1090"/>
                </a:cubicBezTo>
                <a:cubicBezTo>
                  <a:pt x="1643" y="1042"/>
                  <a:pt x="1630" y="959"/>
                  <a:pt x="1582" y="929"/>
                </a:cubicBezTo>
                <a:cubicBezTo>
                  <a:pt x="1547" y="893"/>
                  <a:pt x="1499" y="869"/>
                  <a:pt x="1445" y="881"/>
                </a:cubicBezTo>
                <a:cubicBezTo>
                  <a:pt x="1397" y="887"/>
                  <a:pt x="1349" y="965"/>
                  <a:pt x="1295" y="911"/>
                </a:cubicBezTo>
                <a:cubicBezTo>
                  <a:pt x="1265" y="881"/>
                  <a:pt x="1217" y="875"/>
                  <a:pt x="1187" y="845"/>
                </a:cubicBezTo>
                <a:cubicBezTo>
                  <a:pt x="1187" y="839"/>
                  <a:pt x="1235" y="815"/>
                  <a:pt x="1247" y="809"/>
                </a:cubicBezTo>
                <a:cubicBezTo>
                  <a:pt x="1277" y="797"/>
                  <a:pt x="1301" y="779"/>
                  <a:pt x="1325" y="761"/>
                </a:cubicBezTo>
                <a:cubicBezTo>
                  <a:pt x="1385" y="719"/>
                  <a:pt x="1415" y="653"/>
                  <a:pt x="1415" y="587"/>
                </a:cubicBezTo>
                <a:cubicBezTo>
                  <a:pt x="1415" y="539"/>
                  <a:pt x="1391" y="503"/>
                  <a:pt x="1385" y="461"/>
                </a:cubicBezTo>
                <a:cubicBezTo>
                  <a:pt x="1373" y="395"/>
                  <a:pt x="1415" y="359"/>
                  <a:pt x="1415" y="305"/>
                </a:cubicBezTo>
                <a:lnTo>
                  <a:pt x="1415" y="305"/>
                </a:lnTo>
                <a:cubicBezTo>
                  <a:pt x="1409" y="293"/>
                  <a:pt x="1349" y="293"/>
                  <a:pt x="1331" y="293"/>
                </a:cubicBezTo>
                <a:cubicBezTo>
                  <a:pt x="1253" y="281"/>
                  <a:pt x="1187" y="245"/>
                  <a:pt x="1103" y="258"/>
                </a:cubicBezTo>
                <a:cubicBezTo>
                  <a:pt x="1043" y="269"/>
                  <a:pt x="941" y="299"/>
                  <a:pt x="887" y="275"/>
                </a:cubicBezTo>
                <a:cubicBezTo>
                  <a:pt x="780" y="221"/>
                  <a:pt x="720" y="54"/>
                  <a:pt x="600" y="0"/>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7" name="Freeform 122"/>
          <p:cNvSpPr>
            <a:spLocks noChangeArrowheads="1"/>
          </p:cNvSpPr>
          <p:nvPr/>
        </p:nvSpPr>
        <p:spPr bwMode="auto">
          <a:xfrm>
            <a:off x="6494449" y="6761943"/>
            <a:ext cx="818427" cy="865520"/>
          </a:xfrm>
          <a:custGeom>
            <a:avLst/>
            <a:gdLst>
              <a:gd name="T0" fmla="*/ 1054 w 1534"/>
              <a:gd name="T1" fmla="*/ 185 h 1623"/>
              <a:gd name="T2" fmla="*/ 1216 w 1534"/>
              <a:gd name="T3" fmla="*/ 281 h 1623"/>
              <a:gd name="T4" fmla="*/ 1479 w 1534"/>
              <a:gd name="T5" fmla="*/ 191 h 1623"/>
              <a:gd name="T6" fmla="*/ 1521 w 1534"/>
              <a:gd name="T7" fmla="*/ 179 h 1623"/>
              <a:gd name="T8" fmla="*/ 1521 w 1534"/>
              <a:gd name="T9" fmla="*/ 269 h 1623"/>
              <a:gd name="T10" fmla="*/ 1449 w 1534"/>
              <a:gd name="T11" fmla="*/ 407 h 1623"/>
              <a:gd name="T12" fmla="*/ 1419 w 1534"/>
              <a:gd name="T13" fmla="*/ 575 h 1623"/>
              <a:gd name="T14" fmla="*/ 1192 w 1534"/>
              <a:gd name="T15" fmla="*/ 641 h 1623"/>
              <a:gd name="T16" fmla="*/ 1114 w 1534"/>
              <a:gd name="T17" fmla="*/ 856 h 1623"/>
              <a:gd name="T18" fmla="*/ 1060 w 1534"/>
              <a:gd name="T19" fmla="*/ 1048 h 1623"/>
              <a:gd name="T20" fmla="*/ 1018 w 1534"/>
              <a:gd name="T21" fmla="*/ 1060 h 1623"/>
              <a:gd name="T22" fmla="*/ 772 w 1534"/>
              <a:gd name="T23" fmla="*/ 994 h 1623"/>
              <a:gd name="T24" fmla="*/ 676 w 1534"/>
              <a:gd name="T25" fmla="*/ 922 h 1623"/>
              <a:gd name="T26" fmla="*/ 628 w 1534"/>
              <a:gd name="T27" fmla="*/ 1042 h 1623"/>
              <a:gd name="T28" fmla="*/ 646 w 1534"/>
              <a:gd name="T29" fmla="*/ 1240 h 1623"/>
              <a:gd name="T30" fmla="*/ 712 w 1534"/>
              <a:gd name="T31" fmla="*/ 1311 h 1623"/>
              <a:gd name="T32" fmla="*/ 832 w 1534"/>
              <a:gd name="T33" fmla="*/ 1449 h 1623"/>
              <a:gd name="T34" fmla="*/ 904 w 1534"/>
              <a:gd name="T35" fmla="*/ 1551 h 1623"/>
              <a:gd name="T36" fmla="*/ 862 w 1534"/>
              <a:gd name="T37" fmla="*/ 1557 h 1623"/>
              <a:gd name="T38" fmla="*/ 784 w 1534"/>
              <a:gd name="T39" fmla="*/ 1622 h 1623"/>
              <a:gd name="T40" fmla="*/ 712 w 1534"/>
              <a:gd name="T41" fmla="*/ 1503 h 1623"/>
              <a:gd name="T42" fmla="*/ 670 w 1534"/>
              <a:gd name="T43" fmla="*/ 1485 h 1623"/>
              <a:gd name="T44" fmla="*/ 586 w 1534"/>
              <a:gd name="T45" fmla="*/ 1431 h 1623"/>
              <a:gd name="T46" fmla="*/ 466 w 1534"/>
              <a:gd name="T47" fmla="*/ 1222 h 1623"/>
              <a:gd name="T48" fmla="*/ 490 w 1534"/>
              <a:gd name="T49" fmla="*/ 1006 h 1623"/>
              <a:gd name="T50" fmla="*/ 508 w 1534"/>
              <a:gd name="T51" fmla="*/ 767 h 1623"/>
              <a:gd name="T52" fmla="*/ 514 w 1534"/>
              <a:gd name="T53" fmla="*/ 641 h 1623"/>
              <a:gd name="T54" fmla="*/ 406 w 1534"/>
              <a:gd name="T55" fmla="*/ 605 h 1623"/>
              <a:gd name="T56" fmla="*/ 377 w 1534"/>
              <a:gd name="T57" fmla="*/ 431 h 1623"/>
              <a:gd name="T58" fmla="*/ 377 w 1534"/>
              <a:gd name="T59" fmla="*/ 263 h 1623"/>
              <a:gd name="T60" fmla="*/ 197 w 1534"/>
              <a:gd name="T61" fmla="*/ 251 h 1623"/>
              <a:gd name="T62" fmla="*/ 47 w 1534"/>
              <a:gd name="T63" fmla="*/ 299 h 1623"/>
              <a:gd name="T64" fmla="*/ 0 w 1534"/>
              <a:gd name="T65" fmla="*/ 251 h 1623"/>
              <a:gd name="T66" fmla="*/ 125 w 1534"/>
              <a:gd name="T67" fmla="*/ 209 h 1623"/>
              <a:gd name="T68" fmla="*/ 293 w 1534"/>
              <a:gd name="T69" fmla="*/ 161 h 1623"/>
              <a:gd name="T70" fmla="*/ 502 w 1534"/>
              <a:gd name="T71" fmla="*/ 197 h 1623"/>
              <a:gd name="T72" fmla="*/ 718 w 1534"/>
              <a:gd name="T73" fmla="*/ 53 h 1623"/>
              <a:gd name="T74" fmla="*/ 808 w 1534"/>
              <a:gd name="T75" fmla="*/ 125 h 1623"/>
              <a:gd name="T76" fmla="*/ 886 w 1534"/>
              <a:gd name="T77" fmla="*/ 65 h 1623"/>
              <a:gd name="T78" fmla="*/ 994 w 1534"/>
              <a:gd name="T79" fmla="*/ 47 h 1623"/>
              <a:gd name="T80" fmla="*/ 1060 w 1534"/>
              <a:gd name="T81" fmla="*/ 167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34" h="1623">
                <a:moveTo>
                  <a:pt x="1054" y="185"/>
                </a:moveTo>
                <a:lnTo>
                  <a:pt x="1054" y="185"/>
                </a:lnTo>
                <a:cubicBezTo>
                  <a:pt x="1060" y="227"/>
                  <a:pt x="1060" y="227"/>
                  <a:pt x="1060" y="227"/>
                </a:cubicBezTo>
                <a:cubicBezTo>
                  <a:pt x="1216" y="281"/>
                  <a:pt x="1216" y="281"/>
                  <a:pt x="1216" y="281"/>
                </a:cubicBezTo>
                <a:cubicBezTo>
                  <a:pt x="1407" y="251"/>
                  <a:pt x="1407" y="251"/>
                  <a:pt x="1407" y="251"/>
                </a:cubicBezTo>
                <a:cubicBezTo>
                  <a:pt x="1431" y="239"/>
                  <a:pt x="1443" y="203"/>
                  <a:pt x="1479" y="191"/>
                </a:cubicBezTo>
                <a:cubicBezTo>
                  <a:pt x="1491" y="185"/>
                  <a:pt x="1503" y="185"/>
                  <a:pt x="1521" y="179"/>
                </a:cubicBezTo>
                <a:lnTo>
                  <a:pt x="1521" y="179"/>
                </a:lnTo>
                <a:cubicBezTo>
                  <a:pt x="1527" y="191"/>
                  <a:pt x="1533" y="221"/>
                  <a:pt x="1533" y="227"/>
                </a:cubicBezTo>
                <a:cubicBezTo>
                  <a:pt x="1533" y="239"/>
                  <a:pt x="1527" y="257"/>
                  <a:pt x="1521" y="269"/>
                </a:cubicBezTo>
                <a:cubicBezTo>
                  <a:pt x="1509" y="299"/>
                  <a:pt x="1473" y="317"/>
                  <a:pt x="1461" y="347"/>
                </a:cubicBezTo>
                <a:cubicBezTo>
                  <a:pt x="1449" y="365"/>
                  <a:pt x="1455" y="383"/>
                  <a:pt x="1449" y="407"/>
                </a:cubicBezTo>
                <a:cubicBezTo>
                  <a:pt x="1449" y="485"/>
                  <a:pt x="1467" y="479"/>
                  <a:pt x="1419" y="539"/>
                </a:cubicBezTo>
                <a:cubicBezTo>
                  <a:pt x="1407" y="551"/>
                  <a:pt x="1425" y="563"/>
                  <a:pt x="1419" y="575"/>
                </a:cubicBezTo>
                <a:cubicBezTo>
                  <a:pt x="1413" y="587"/>
                  <a:pt x="1251" y="665"/>
                  <a:pt x="1233" y="665"/>
                </a:cubicBezTo>
                <a:cubicBezTo>
                  <a:pt x="1216" y="665"/>
                  <a:pt x="1209" y="647"/>
                  <a:pt x="1192" y="641"/>
                </a:cubicBezTo>
                <a:cubicBezTo>
                  <a:pt x="1137" y="635"/>
                  <a:pt x="1144" y="707"/>
                  <a:pt x="1090" y="731"/>
                </a:cubicBezTo>
                <a:cubicBezTo>
                  <a:pt x="994" y="767"/>
                  <a:pt x="1102" y="796"/>
                  <a:pt x="1114" y="856"/>
                </a:cubicBezTo>
                <a:cubicBezTo>
                  <a:pt x="1126" y="898"/>
                  <a:pt x="1090" y="886"/>
                  <a:pt x="1072" y="922"/>
                </a:cubicBezTo>
                <a:cubicBezTo>
                  <a:pt x="1066" y="940"/>
                  <a:pt x="1078" y="1006"/>
                  <a:pt x="1060" y="1048"/>
                </a:cubicBezTo>
                <a:lnTo>
                  <a:pt x="1060" y="1048"/>
                </a:lnTo>
                <a:cubicBezTo>
                  <a:pt x="1018" y="1060"/>
                  <a:pt x="1018" y="1060"/>
                  <a:pt x="1018" y="1060"/>
                </a:cubicBezTo>
                <a:cubicBezTo>
                  <a:pt x="976" y="1072"/>
                  <a:pt x="880" y="1114"/>
                  <a:pt x="862" y="1048"/>
                </a:cubicBezTo>
                <a:cubicBezTo>
                  <a:pt x="850" y="976"/>
                  <a:pt x="850" y="946"/>
                  <a:pt x="772" y="994"/>
                </a:cubicBezTo>
                <a:cubicBezTo>
                  <a:pt x="766" y="1000"/>
                  <a:pt x="682" y="1072"/>
                  <a:pt x="682" y="1036"/>
                </a:cubicBezTo>
                <a:cubicBezTo>
                  <a:pt x="682" y="1012"/>
                  <a:pt x="724" y="904"/>
                  <a:pt x="676" y="922"/>
                </a:cubicBezTo>
                <a:cubicBezTo>
                  <a:pt x="658" y="928"/>
                  <a:pt x="646" y="958"/>
                  <a:pt x="634" y="970"/>
                </a:cubicBezTo>
                <a:cubicBezTo>
                  <a:pt x="616" y="994"/>
                  <a:pt x="616" y="1012"/>
                  <a:pt x="628" y="1042"/>
                </a:cubicBezTo>
                <a:cubicBezTo>
                  <a:pt x="640" y="1066"/>
                  <a:pt x="652" y="1090"/>
                  <a:pt x="652" y="1120"/>
                </a:cubicBezTo>
                <a:cubicBezTo>
                  <a:pt x="652" y="1162"/>
                  <a:pt x="658" y="1192"/>
                  <a:pt x="646" y="1240"/>
                </a:cubicBezTo>
                <a:cubicBezTo>
                  <a:pt x="646" y="1258"/>
                  <a:pt x="664" y="1275"/>
                  <a:pt x="670" y="1293"/>
                </a:cubicBezTo>
                <a:cubicBezTo>
                  <a:pt x="682" y="1311"/>
                  <a:pt x="694" y="1305"/>
                  <a:pt x="712" y="1311"/>
                </a:cubicBezTo>
                <a:cubicBezTo>
                  <a:pt x="748" y="1323"/>
                  <a:pt x="730" y="1341"/>
                  <a:pt x="730" y="1365"/>
                </a:cubicBezTo>
                <a:cubicBezTo>
                  <a:pt x="730" y="1395"/>
                  <a:pt x="808" y="1443"/>
                  <a:pt x="832" y="1449"/>
                </a:cubicBezTo>
                <a:cubicBezTo>
                  <a:pt x="862" y="1455"/>
                  <a:pt x="886" y="1455"/>
                  <a:pt x="892" y="1497"/>
                </a:cubicBezTo>
                <a:cubicBezTo>
                  <a:pt x="898" y="1509"/>
                  <a:pt x="898" y="1545"/>
                  <a:pt x="904" y="1551"/>
                </a:cubicBezTo>
                <a:lnTo>
                  <a:pt x="904" y="1551"/>
                </a:lnTo>
                <a:cubicBezTo>
                  <a:pt x="862" y="1557"/>
                  <a:pt x="862" y="1557"/>
                  <a:pt x="862" y="1557"/>
                </a:cubicBezTo>
                <a:cubicBezTo>
                  <a:pt x="838" y="1569"/>
                  <a:pt x="832" y="1580"/>
                  <a:pt x="820" y="1598"/>
                </a:cubicBezTo>
                <a:cubicBezTo>
                  <a:pt x="808" y="1610"/>
                  <a:pt x="802" y="1622"/>
                  <a:pt x="784" y="1622"/>
                </a:cubicBezTo>
                <a:cubicBezTo>
                  <a:pt x="754" y="1622"/>
                  <a:pt x="760" y="1569"/>
                  <a:pt x="754" y="1551"/>
                </a:cubicBezTo>
                <a:cubicBezTo>
                  <a:pt x="748" y="1527"/>
                  <a:pt x="736" y="1515"/>
                  <a:pt x="712" y="1503"/>
                </a:cubicBezTo>
                <a:cubicBezTo>
                  <a:pt x="700" y="1497"/>
                  <a:pt x="682" y="1491"/>
                  <a:pt x="670" y="1485"/>
                </a:cubicBezTo>
                <a:lnTo>
                  <a:pt x="670" y="1485"/>
                </a:lnTo>
                <a:cubicBezTo>
                  <a:pt x="652" y="1467"/>
                  <a:pt x="652" y="1467"/>
                  <a:pt x="652" y="1467"/>
                </a:cubicBezTo>
                <a:cubicBezTo>
                  <a:pt x="628" y="1455"/>
                  <a:pt x="604" y="1443"/>
                  <a:pt x="586" y="1431"/>
                </a:cubicBezTo>
                <a:cubicBezTo>
                  <a:pt x="562" y="1413"/>
                  <a:pt x="544" y="1389"/>
                  <a:pt x="526" y="1365"/>
                </a:cubicBezTo>
                <a:cubicBezTo>
                  <a:pt x="496" y="1329"/>
                  <a:pt x="401" y="1275"/>
                  <a:pt x="466" y="1222"/>
                </a:cubicBezTo>
                <a:cubicBezTo>
                  <a:pt x="508" y="1192"/>
                  <a:pt x="472" y="1144"/>
                  <a:pt x="472" y="1096"/>
                </a:cubicBezTo>
                <a:cubicBezTo>
                  <a:pt x="472" y="1066"/>
                  <a:pt x="490" y="1036"/>
                  <a:pt x="490" y="1006"/>
                </a:cubicBezTo>
                <a:cubicBezTo>
                  <a:pt x="490" y="946"/>
                  <a:pt x="454" y="922"/>
                  <a:pt x="484" y="862"/>
                </a:cubicBezTo>
                <a:cubicBezTo>
                  <a:pt x="508" y="832"/>
                  <a:pt x="520" y="809"/>
                  <a:pt x="508" y="767"/>
                </a:cubicBezTo>
                <a:cubicBezTo>
                  <a:pt x="490" y="725"/>
                  <a:pt x="514" y="731"/>
                  <a:pt x="520" y="695"/>
                </a:cubicBezTo>
                <a:cubicBezTo>
                  <a:pt x="526" y="677"/>
                  <a:pt x="520" y="659"/>
                  <a:pt x="514" y="641"/>
                </a:cubicBezTo>
                <a:cubicBezTo>
                  <a:pt x="514" y="629"/>
                  <a:pt x="526" y="575"/>
                  <a:pt x="526" y="569"/>
                </a:cubicBezTo>
                <a:cubicBezTo>
                  <a:pt x="484" y="569"/>
                  <a:pt x="448" y="611"/>
                  <a:pt x="406" y="605"/>
                </a:cubicBezTo>
                <a:cubicBezTo>
                  <a:pt x="388" y="605"/>
                  <a:pt x="311" y="563"/>
                  <a:pt x="305" y="551"/>
                </a:cubicBezTo>
                <a:cubicBezTo>
                  <a:pt x="305" y="515"/>
                  <a:pt x="359" y="467"/>
                  <a:pt x="377" y="431"/>
                </a:cubicBezTo>
                <a:cubicBezTo>
                  <a:pt x="388" y="389"/>
                  <a:pt x="406" y="299"/>
                  <a:pt x="377" y="263"/>
                </a:cubicBezTo>
                <a:lnTo>
                  <a:pt x="377" y="263"/>
                </a:lnTo>
                <a:cubicBezTo>
                  <a:pt x="359" y="251"/>
                  <a:pt x="317" y="263"/>
                  <a:pt x="299" y="263"/>
                </a:cubicBezTo>
                <a:cubicBezTo>
                  <a:pt x="263" y="263"/>
                  <a:pt x="227" y="269"/>
                  <a:pt x="197" y="251"/>
                </a:cubicBezTo>
                <a:cubicBezTo>
                  <a:pt x="179" y="245"/>
                  <a:pt x="155" y="251"/>
                  <a:pt x="137" y="263"/>
                </a:cubicBezTo>
                <a:cubicBezTo>
                  <a:pt x="107" y="293"/>
                  <a:pt x="83" y="287"/>
                  <a:pt x="47" y="299"/>
                </a:cubicBezTo>
                <a:lnTo>
                  <a:pt x="47" y="299"/>
                </a:lnTo>
                <a:cubicBezTo>
                  <a:pt x="0" y="251"/>
                  <a:pt x="0" y="251"/>
                  <a:pt x="0" y="251"/>
                </a:cubicBezTo>
                <a:cubicBezTo>
                  <a:pt x="0" y="215"/>
                  <a:pt x="12" y="167"/>
                  <a:pt x="59" y="167"/>
                </a:cubicBezTo>
                <a:cubicBezTo>
                  <a:pt x="83" y="167"/>
                  <a:pt x="95" y="221"/>
                  <a:pt x="125" y="209"/>
                </a:cubicBezTo>
                <a:cubicBezTo>
                  <a:pt x="155" y="197"/>
                  <a:pt x="155" y="161"/>
                  <a:pt x="185" y="143"/>
                </a:cubicBezTo>
                <a:cubicBezTo>
                  <a:pt x="221" y="119"/>
                  <a:pt x="251" y="149"/>
                  <a:pt x="293" y="161"/>
                </a:cubicBezTo>
                <a:cubicBezTo>
                  <a:pt x="311" y="161"/>
                  <a:pt x="412" y="137"/>
                  <a:pt x="424" y="125"/>
                </a:cubicBezTo>
                <a:cubicBezTo>
                  <a:pt x="502" y="197"/>
                  <a:pt x="502" y="197"/>
                  <a:pt x="502" y="197"/>
                </a:cubicBezTo>
                <a:cubicBezTo>
                  <a:pt x="646" y="0"/>
                  <a:pt x="646" y="0"/>
                  <a:pt x="646" y="0"/>
                </a:cubicBezTo>
                <a:cubicBezTo>
                  <a:pt x="700" y="0"/>
                  <a:pt x="718" y="0"/>
                  <a:pt x="718" y="53"/>
                </a:cubicBezTo>
                <a:cubicBezTo>
                  <a:pt x="718" y="77"/>
                  <a:pt x="706" y="131"/>
                  <a:pt x="724" y="149"/>
                </a:cubicBezTo>
                <a:cubicBezTo>
                  <a:pt x="736" y="161"/>
                  <a:pt x="790" y="125"/>
                  <a:pt x="808" y="125"/>
                </a:cubicBezTo>
                <a:cubicBezTo>
                  <a:pt x="838" y="125"/>
                  <a:pt x="880" y="173"/>
                  <a:pt x="886" y="119"/>
                </a:cubicBezTo>
                <a:cubicBezTo>
                  <a:pt x="886" y="107"/>
                  <a:pt x="886" y="84"/>
                  <a:pt x="886" y="65"/>
                </a:cubicBezTo>
                <a:cubicBezTo>
                  <a:pt x="880" y="47"/>
                  <a:pt x="892" y="36"/>
                  <a:pt x="892" y="18"/>
                </a:cubicBezTo>
                <a:cubicBezTo>
                  <a:pt x="910" y="12"/>
                  <a:pt x="976" y="42"/>
                  <a:pt x="994" y="47"/>
                </a:cubicBezTo>
                <a:cubicBezTo>
                  <a:pt x="1018" y="53"/>
                  <a:pt x="1066" y="60"/>
                  <a:pt x="1084" y="71"/>
                </a:cubicBezTo>
                <a:cubicBezTo>
                  <a:pt x="1084" y="101"/>
                  <a:pt x="1060" y="137"/>
                  <a:pt x="1060" y="167"/>
                </a:cubicBezTo>
                <a:cubicBezTo>
                  <a:pt x="1054" y="185"/>
                  <a:pt x="1054" y="185"/>
                  <a:pt x="1054" y="185"/>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8" name="Freeform 123"/>
          <p:cNvSpPr>
            <a:spLocks noChangeArrowheads="1"/>
          </p:cNvSpPr>
          <p:nvPr/>
        </p:nvSpPr>
        <p:spPr bwMode="auto">
          <a:xfrm>
            <a:off x="6075829" y="6893653"/>
            <a:ext cx="1077126" cy="799665"/>
          </a:xfrm>
          <a:custGeom>
            <a:avLst/>
            <a:gdLst>
              <a:gd name="T0" fmla="*/ 832 w 2019"/>
              <a:gd name="T1" fmla="*/ 54 h 1498"/>
              <a:gd name="T2" fmla="*/ 982 w 2019"/>
              <a:gd name="T3" fmla="*/ 6 h 1498"/>
              <a:gd name="T4" fmla="*/ 1162 w 2019"/>
              <a:gd name="T5" fmla="*/ 18 h 1498"/>
              <a:gd name="T6" fmla="*/ 1162 w 2019"/>
              <a:gd name="T7" fmla="*/ 186 h 1498"/>
              <a:gd name="T8" fmla="*/ 1191 w 2019"/>
              <a:gd name="T9" fmla="*/ 360 h 1498"/>
              <a:gd name="T10" fmla="*/ 1299 w 2019"/>
              <a:gd name="T11" fmla="*/ 396 h 1498"/>
              <a:gd name="T12" fmla="*/ 1293 w 2019"/>
              <a:gd name="T13" fmla="*/ 522 h 1498"/>
              <a:gd name="T14" fmla="*/ 1275 w 2019"/>
              <a:gd name="T15" fmla="*/ 761 h 1498"/>
              <a:gd name="T16" fmla="*/ 1251 w 2019"/>
              <a:gd name="T17" fmla="*/ 977 h 1498"/>
              <a:gd name="T18" fmla="*/ 1371 w 2019"/>
              <a:gd name="T19" fmla="*/ 1186 h 1498"/>
              <a:gd name="T20" fmla="*/ 1455 w 2019"/>
              <a:gd name="T21" fmla="*/ 1240 h 1498"/>
              <a:gd name="T22" fmla="*/ 1389 w 2019"/>
              <a:gd name="T23" fmla="*/ 1264 h 1498"/>
              <a:gd name="T24" fmla="*/ 988 w 2019"/>
              <a:gd name="T25" fmla="*/ 1395 h 1498"/>
              <a:gd name="T26" fmla="*/ 826 w 2019"/>
              <a:gd name="T27" fmla="*/ 1395 h 1498"/>
              <a:gd name="T28" fmla="*/ 527 w 2019"/>
              <a:gd name="T29" fmla="*/ 1395 h 1498"/>
              <a:gd name="T30" fmla="*/ 317 w 2019"/>
              <a:gd name="T31" fmla="*/ 1312 h 1498"/>
              <a:gd name="T32" fmla="*/ 60 w 2019"/>
              <a:gd name="T33" fmla="*/ 1222 h 1498"/>
              <a:gd name="T34" fmla="*/ 96 w 2019"/>
              <a:gd name="T35" fmla="*/ 1138 h 1498"/>
              <a:gd name="T36" fmla="*/ 78 w 2019"/>
              <a:gd name="T37" fmla="*/ 833 h 1498"/>
              <a:gd name="T38" fmla="*/ 126 w 2019"/>
              <a:gd name="T39" fmla="*/ 593 h 1498"/>
              <a:gd name="T40" fmla="*/ 234 w 2019"/>
              <a:gd name="T41" fmla="*/ 450 h 1498"/>
              <a:gd name="T42" fmla="*/ 312 w 2019"/>
              <a:gd name="T43" fmla="*/ 551 h 1498"/>
              <a:gd name="T44" fmla="*/ 551 w 2019"/>
              <a:gd name="T45" fmla="*/ 252 h 1498"/>
              <a:gd name="T46" fmla="*/ 695 w 2019"/>
              <a:gd name="T47" fmla="*/ 90 h 1498"/>
              <a:gd name="T48" fmla="*/ 832 w 2019"/>
              <a:gd name="T49" fmla="*/ 54 h 1498"/>
              <a:gd name="T50" fmla="*/ 1689 w 2019"/>
              <a:gd name="T51" fmla="*/ 1306 h 1498"/>
              <a:gd name="T52" fmla="*/ 1779 w 2019"/>
              <a:gd name="T53" fmla="*/ 1365 h 1498"/>
              <a:gd name="T54" fmla="*/ 1959 w 2019"/>
              <a:gd name="T55" fmla="*/ 1306 h 1498"/>
              <a:gd name="T56" fmla="*/ 1911 w 2019"/>
              <a:gd name="T57" fmla="*/ 1174 h 1498"/>
              <a:gd name="T58" fmla="*/ 1917 w 2019"/>
              <a:gd name="T59" fmla="*/ 1138 h 1498"/>
              <a:gd name="T60" fmla="*/ 1911 w 2019"/>
              <a:gd name="T61" fmla="*/ 1084 h 1498"/>
              <a:gd name="T62" fmla="*/ 1929 w 2019"/>
              <a:gd name="T63" fmla="*/ 977 h 1498"/>
              <a:gd name="T64" fmla="*/ 2006 w 2019"/>
              <a:gd name="T65" fmla="*/ 851 h 1498"/>
              <a:gd name="T66" fmla="*/ 1959 w 2019"/>
              <a:gd name="T67" fmla="*/ 815 h 1498"/>
              <a:gd name="T68" fmla="*/ 1845 w 2019"/>
              <a:gd name="T69" fmla="*/ 803 h 1498"/>
              <a:gd name="T70" fmla="*/ 1803 w 2019"/>
              <a:gd name="T71" fmla="*/ 815 h 1498"/>
              <a:gd name="T72" fmla="*/ 1557 w 2019"/>
              <a:gd name="T73" fmla="*/ 749 h 1498"/>
              <a:gd name="T74" fmla="*/ 1461 w 2019"/>
              <a:gd name="T75" fmla="*/ 677 h 1498"/>
              <a:gd name="T76" fmla="*/ 1413 w 2019"/>
              <a:gd name="T77" fmla="*/ 797 h 1498"/>
              <a:gd name="T78" fmla="*/ 1431 w 2019"/>
              <a:gd name="T79" fmla="*/ 995 h 1498"/>
              <a:gd name="T80" fmla="*/ 1497 w 2019"/>
              <a:gd name="T81" fmla="*/ 1066 h 1498"/>
              <a:gd name="T82" fmla="*/ 1617 w 2019"/>
              <a:gd name="T83" fmla="*/ 1204 h 1498"/>
              <a:gd name="T84" fmla="*/ 1689 w 2019"/>
              <a:gd name="T85" fmla="*/ 1306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19" h="1498">
                <a:moveTo>
                  <a:pt x="832" y="54"/>
                </a:moveTo>
                <a:lnTo>
                  <a:pt x="832" y="54"/>
                </a:lnTo>
                <a:cubicBezTo>
                  <a:pt x="868" y="42"/>
                  <a:pt x="892" y="48"/>
                  <a:pt x="922" y="18"/>
                </a:cubicBezTo>
                <a:cubicBezTo>
                  <a:pt x="940" y="6"/>
                  <a:pt x="964" y="0"/>
                  <a:pt x="982" y="6"/>
                </a:cubicBezTo>
                <a:cubicBezTo>
                  <a:pt x="1012" y="24"/>
                  <a:pt x="1048" y="18"/>
                  <a:pt x="1084" y="18"/>
                </a:cubicBezTo>
                <a:cubicBezTo>
                  <a:pt x="1102" y="18"/>
                  <a:pt x="1144" y="6"/>
                  <a:pt x="1162" y="18"/>
                </a:cubicBezTo>
                <a:lnTo>
                  <a:pt x="1162" y="18"/>
                </a:lnTo>
                <a:cubicBezTo>
                  <a:pt x="1191" y="54"/>
                  <a:pt x="1173" y="144"/>
                  <a:pt x="1162" y="186"/>
                </a:cubicBezTo>
                <a:cubicBezTo>
                  <a:pt x="1144" y="222"/>
                  <a:pt x="1090" y="270"/>
                  <a:pt x="1090" y="306"/>
                </a:cubicBezTo>
                <a:cubicBezTo>
                  <a:pt x="1096" y="318"/>
                  <a:pt x="1173" y="360"/>
                  <a:pt x="1191" y="360"/>
                </a:cubicBezTo>
                <a:cubicBezTo>
                  <a:pt x="1233" y="366"/>
                  <a:pt x="1269" y="324"/>
                  <a:pt x="1311" y="324"/>
                </a:cubicBezTo>
                <a:cubicBezTo>
                  <a:pt x="1311" y="330"/>
                  <a:pt x="1299" y="384"/>
                  <a:pt x="1299" y="396"/>
                </a:cubicBezTo>
                <a:cubicBezTo>
                  <a:pt x="1305" y="414"/>
                  <a:pt x="1311" y="432"/>
                  <a:pt x="1305" y="450"/>
                </a:cubicBezTo>
                <a:cubicBezTo>
                  <a:pt x="1299" y="486"/>
                  <a:pt x="1275" y="480"/>
                  <a:pt x="1293" y="522"/>
                </a:cubicBezTo>
                <a:cubicBezTo>
                  <a:pt x="1305" y="564"/>
                  <a:pt x="1293" y="587"/>
                  <a:pt x="1269" y="617"/>
                </a:cubicBezTo>
                <a:cubicBezTo>
                  <a:pt x="1239" y="677"/>
                  <a:pt x="1275" y="701"/>
                  <a:pt x="1275" y="761"/>
                </a:cubicBezTo>
                <a:cubicBezTo>
                  <a:pt x="1275" y="791"/>
                  <a:pt x="1257" y="821"/>
                  <a:pt x="1257" y="851"/>
                </a:cubicBezTo>
                <a:cubicBezTo>
                  <a:pt x="1257" y="899"/>
                  <a:pt x="1293" y="947"/>
                  <a:pt x="1251" y="977"/>
                </a:cubicBezTo>
                <a:cubicBezTo>
                  <a:pt x="1186" y="1030"/>
                  <a:pt x="1281" y="1084"/>
                  <a:pt x="1311" y="1120"/>
                </a:cubicBezTo>
                <a:cubicBezTo>
                  <a:pt x="1329" y="1144"/>
                  <a:pt x="1347" y="1168"/>
                  <a:pt x="1371" y="1186"/>
                </a:cubicBezTo>
                <a:cubicBezTo>
                  <a:pt x="1389" y="1198"/>
                  <a:pt x="1413" y="1210"/>
                  <a:pt x="1437" y="1222"/>
                </a:cubicBezTo>
                <a:cubicBezTo>
                  <a:pt x="1455" y="1240"/>
                  <a:pt x="1455" y="1240"/>
                  <a:pt x="1455" y="1240"/>
                </a:cubicBezTo>
                <a:lnTo>
                  <a:pt x="1455" y="1240"/>
                </a:lnTo>
                <a:cubicBezTo>
                  <a:pt x="1389" y="1264"/>
                  <a:pt x="1389" y="1264"/>
                  <a:pt x="1389" y="1264"/>
                </a:cubicBezTo>
                <a:cubicBezTo>
                  <a:pt x="1317" y="1270"/>
                  <a:pt x="1239" y="1288"/>
                  <a:pt x="1179" y="1341"/>
                </a:cubicBezTo>
                <a:cubicBezTo>
                  <a:pt x="1120" y="1395"/>
                  <a:pt x="1054" y="1497"/>
                  <a:pt x="988" y="1395"/>
                </a:cubicBezTo>
                <a:cubicBezTo>
                  <a:pt x="976" y="1377"/>
                  <a:pt x="880" y="1330"/>
                  <a:pt x="868" y="1348"/>
                </a:cubicBezTo>
                <a:cubicBezTo>
                  <a:pt x="850" y="1365"/>
                  <a:pt x="862" y="1407"/>
                  <a:pt x="826" y="1395"/>
                </a:cubicBezTo>
                <a:cubicBezTo>
                  <a:pt x="791" y="1383"/>
                  <a:pt x="761" y="1353"/>
                  <a:pt x="725" y="1335"/>
                </a:cubicBezTo>
                <a:cubicBezTo>
                  <a:pt x="635" y="1335"/>
                  <a:pt x="605" y="1365"/>
                  <a:pt x="527" y="1395"/>
                </a:cubicBezTo>
                <a:cubicBezTo>
                  <a:pt x="461" y="1425"/>
                  <a:pt x="443" y="1437"/>
                  <a:pt x="407" y="1365"/>
                </a:cubicBezTo>
                <a:cubicBezTo>
                  <a:pt x="389" y="1330"/>
                  <a:pt x="354" y="1317"/>
                  <a:pt x="317" y="1312"/>
                </a:cubicBezTo>
                <a:cubicBezTo>
                  <a:pt x="264" y="1306"/>
                  <a:pt x="240" y="1288"/>
                  <a:pt x="222" y="1234"/>
                </a:cubicBezTo>
                <a:cubicBezTo>
                  <a:pt x="222" y="1222"/>
                  <a:pt x="96" y="1240"/>
                  <a:pt x="60" y="1222"/>
                </a:cubicBezTo>
                <a:lnTo>
                  <a:pt x="60" y="1222"/>
                </a:lnTo>
                <a:cubicBezTo>
                  <a:pt x="78" y="1198"/>
                  <a:pt x="66" y="1162"/>
                  <a:pt x="96" y="1138"/>
                </a:cubicBezTo>
                <a:cubicBezTo>
                  <a:pt x="150" y="1096"/>
                  <a:pt x="0" y="953"/>
                  <a:pt x="30" y="887"/>
                </a:cubicBezTo>
                <a:cubicBezTo>
                  <a:pt x="36" y="851"/>
                  <a:pt x="72" y="857"/>
                  <a:pt x="78" y="833"/>
                </a:cubicBezTo>
                <a:cubicBezTo>
                  <a:pt x="90" y="791"/>
                  <a:pt x="126" y="779"/>
                  <a:pt x="138" y="731"/>
                </a:cubicBezTo>
                <a:cubicBezTo>
                  <a:pt x="144" y="683"/>
                  <a:pt x="120" y="635"/>
                  <a:pt x="126" y="593"/>
                </a:cubicBezTo>
                <a:cubicBezTo>
                  <a:pt x="144" y="564"/>
                  <a:pt x="114" y="534"/>
                  <a:pt x="162" y="534"/>
                </a:cubicBezTo>
                <a:cubicBezTo>
                  <a:pt x="216" y="534"/>
                  <a:pt x="192" y="450"/>
                  <a:pt x="234" y="450"/>
                </a:cubicBezTo>
                <a:cubicBezTo>
                  <a:pt x="270" y="450"/>
                  <a:pt x="317" y="456"/>
                  <a:pt x="300" y="504"/>
                </a:cubicBezTo>
                <a:cubicBezTo>
                  <a:pt x="293" y="516"/>
                  <a:pt x="288" y="582"/>
                  <a:pt x="312" y="551"/>
                </a:cubicBezTo>
                <a:cubicBezTo>
                  <a:pt x="365" y="504"/>
                  <a:pt x="377" y="408"/>
                  <a:pt x="443" y="354"/>
                </a:cubicBezTo>
                <a:cubicBezTo>
                  <a:pt x="461" y="342"/>
                  <a:pt x="569" y="276"/>
                  <a:pt x="551" y="252"/>
                </a:cubicBezTo>
                <a:cubicBezTo>
                  <a:pt x="461" y="126"/>
                  <a:pt x="527" y="156"/>
                  <a:pt x="605" y="78"/>
                </a:cubicBezTo>
                <a:cubicBezTo>
                  <a:pt x="659" y="30"/>
                  <a:pt x="653" y="78"/>
                  <a:pt x="695" y="90"/>
                </a:cubicBezTo>
                <a:cubicBezTo>
                  <a:pt x="719" y="102"/>
                  <a:pt x="785" y="84"/>
                  <a:pt x="809" y="78"/>
                </a:cubicBezTo>
                <a:cubicBezTo>
                  <a:pt x="832" y="54"/>
                  <a:pt x="832" y="54"/>
                  <a:pt x="832" y="54"/>
                </a:cubicBezTo>
                <a:close/>
                <a:moveTo>
                  <a:pt x="1689" y="1306"/>
                </a:moveTo>
                <a:lnTo>
                  <a:pt x="1689" y="1306"/>
                </a:lnTo>
                <a:cubicBezTo>
                  <a:pt x="1779" y="1365"/>
                  <a:pt x="1779" y="1365"/>
                  <a:pt x="1779" y="1365"/>
                </a:cubicBezTo>
                <a:lnTo>
                  <a:pt x="1779" y="1365"/>
                </a:lnTo>
                <a:cubicBezTo>
                  <a:pt x="1809" y="1372"/>
                  <a:pt x="1809" y="1348"/>
                  <a:pt x="1839" y="1348"/>
                </a:cubicBezTo>
                <a:cubicBezTo>
                  <a:pt x="1875" y="1348"/>
                  <a:pt x="1941" y="1353"/>
                  <a:pt x="1959" y="1306"/>
                </a:cubicBezTo>
                <a:cubicBezTo>
                  <a:pt x="1970" y="1282"/>
                  <a:pt x="1911" y="1252"/>
                  <a:pt x="1911" y="1216"/>
                </a:cubicBezTo>
                <a:cubicBezTo>
                  <a:pt x="1911" y="1210"/>
                  <a:pt x="1941" y="1156"/>
                  <a:pt x="1911" y="1174"/>
                </a:cubicBezTo>
                <a:cubicBezTo>
                  <a:pt x="1899" y="1180"/>
                  <a:pt x="1875" y="1180"/>
                  <a:pt x="1863" y="1168"/>
                </a:cubicBezTo>
                <a:cubicBezTo>
                  <a:pt x="1833" y="1144"/>
                  <a:pt x="1899" y="1144"/>
                  <a:pt x="1917" y="1138"/>
                </a:cubicBezTo>
                <a:cubicBezTo>
                  <a:pt x="1929" y="1126"/>
                  <a:pt x="1929" y="1114"/>
                  <a:pt x="1922" y="1102"/>
                </a:cubicBezTo>
                <a:cubicBezTo>
                  <a:pt x="1922" y="1096"/>
                  <a:pt x="1911" y="1090"/>
                  <a:pt x="1911" y="1084"/>
                </a:cubicBezTo>
                <a:cubicBezTo>
                  <a:pt x="1905" y="1072"/>
                  <a:pt x="1911" y="1060"/>
                  <a:pt x="1911" y="1048"/>
                </a:cubicBezTo>
                <a:cubicBezTo>
                  <a:pt x="1922" y="1024"/>
                  <a:pt x="1922" y="1001"/>
                  <a:pt x="1929" y="977"/>
                </a:cubicBezTo>
                <a:cubicBezTo>
                  <a:pt x="1941" y="923"/>
                  <a:pt x="1977" y="941"/>
                  <a:pt x="2001" y="911"/>
                </a:cubicBezTo>
                <a:cubicBezTo>
                  <a:pt x="2018" y="887"/>
                  <a:pt x="2018" y="875"/>
                  <a:pt x="2006" y="851"/>
                </a:cubicBezTo>
                <a:cubicBezTo>
                  <a:pt x="2001" y="839"/>
                  <a:pt x="2001" y="821"/>
                  <a:pt x="1994" y="815"/>
                </a:cubicBezTo>
                <a:cubicBezTo>
                  <a:pt x="1982" y="809"/>
                  <a:pt x="1964" y="821"/>
                  <a:pt x="1959" y="815"/>
                </a:cubicBezTo>
                <a:cubicBezTo>
                  <a:pt x="1935" y="809"/>
                  <a:pt x="1941" y="791"/>
                  <a:pt x="1917" y="797"/>
                </a:cubicBezTo>
                <a:cubicBezTo>
                  <a:pt x="1893" y="797"/>
                  <a:pt x="1863" y="815"/>
                  <a:pt x="1845" y="803"/>
                </a:cubicBezTo>
                <a:lnTo>
                  <a:pt x="1845" y="803"/>
                </a:lnTo>
                <a:cubicBezTo>
                  <a:pt x="1803" y="815"/>
                  <a:pt x="1803" y="815"/>
                  <a:pt x="1803" y="815"/>
                </a:cubicBezTo>
                <a:cubicBezTo>
                  <a:pt x="1761" y="827"/>
                  <a:pt x="1665" y="869"/>
                  <a:pt x="1647" y="803"/>
                </a:cubicBezTo>
                <a:cubicBezTo>
                  <a:pt x="1635" y="731"/>
                  <a:pt x="1635" y="701"/>
                  <a:pt x="1557" y="749"/>
                </a:cubicBezTo>
                <a:cubicBezTo>
                  <a:pt x="1551" y="755"/>
                  <a:pt x="1467" y="827"/>
                  <a:pt x="1467" y="791"/>
                </a:cubicBezTo>
                <a:cubicBezTo>
                  <a:pt x="1467" y="767"/>
                  <a:pt x="1509" y="659"/>
                  <a:pt x="1461" y="677"/>
                </a:cubicBezTo>
                <a:cubicBezTo>
                  <a:pt x="1443" y="683"/>
                  <a:pt x="1431" y="713"/>
                  <a:pt x="1419" y="725"/>
                </a:cubicBezTo>
                <a:cubicBezTo>
                  <a:pt x="1401" y="749"/>
                  <a:pt x="1401" y="767"/>
                  <a:pt x="1413" y="797"/>
                </a:cubicBezTo>
                <a:cubicBezTo>
                  <a:pt x="1425" y="821"/>
                  <a:pt x="1437" y="845"/>
                  <a:pt x="1437" y="875"/>
                </a:cubicBezTo>
                <a:cubicBezTo>
                  <a:pt x="1437" y="917"/>
                  <a:pt x="1443" y="947"/>
                  <a:pt x="1431" y="995"/>
                </a:cubicBezTo>
                <a:cubicBezTo>
                  <a:pt x="1431" y="1013"/>
                  <a:pt x="1449" y="1030"/>
                  <a:pt x="1455" y="1048"/>
                </a:cubicBezTo>
                <a:cubicBezTo>
                  <a:pt x="1467" y="1066"/>
                  <a:pt x="1479" y="1060"/>
                  <a:pt x="1497" y="1066"/>
                </a:cubicBezTo>
                <a:cubicBezTo>
                  <a:pt x="1533" y="1078"/>
                  <a:pt x="1515" y="1096"/>
                  <a:pt x="1515" y="1120"/>
                </a:cubicBezTo>
                <a:cubicBezTo>
                  <a:pt x="1515" y="1150"/>
                  <a:pt x="1593" y="1198"/>
                  <a:pt x="1617" y="1204"/>
                </a:cubicBezTo>
                <a:cubicBezTo>
                  <a:pt x="1647" y="1210"/>
                  <a:pt x="1671" y="1210"/>
                  <a:pt x="1677" y="1252"/>
                </a:cubicBezTo>
                <a:cubicBezTo>
                  <a:pt x="1683" y="1264"/>
                  <a:pt x="1683" y="1300"/>
                  <a:pt x="1689" y="1306"/>
                </a:cubicBezTo>
                <a:close/>
              </a:path>
            </a:pathLst>
          </a:custGeom>
          <a:solidFill>
            <a:schemeClr val="accent3"/>
          </a:solidFill>
          <a:ln w="19050" cap="flat" cmpd="sng">
            <a:solidFill>
              <a:schemeClr val="bg1"/>
            </a:solidFill>
            <a:bevel/>
          </a:ln>
          <a:effectLst/>
        </p:spPr>
        <p:txBody>
          <a:bodyPr wrap="none" anchor="ctr"/>
          <a:lstStyle/>
          <a:p>
            <a:endParaRPr lang="en-US"/>
          </a:p>
        </p:txBody>
      </p:sp>
      <p:sp>
        <p:nvSpPr>
          <p:cNvPr id="119" name="Freeform 124"/>
          <p:cNvSpPr>
            <a:spLocks noChangeArrowheads="1"/>
          </p:cNvSpPr>
          <p:nvPr/>
        </p:nvSpPr>
        <p:spPr bwMode="auto">
          <a:xfrm>
            <a:off x="6891904" y="5995206"/>
            <a:ext cx="705541" cy="573877"/>
          </a:xfrm>
          <a:custGeom>
            <a:avLst/>
            <a:gdLst>
              <a:gd name="T0" fmla="*/ 276 w 1325"/>
              <a:gd name="T1" fmla="*/ 845 h 1074"/>
              <a:gd name="T2" fmla="*/ 276 w 1325"/>
              <a:gd name="T3" fmla="*/ 845 h 1074"/>
              <a:gd name="T4" fmla="*/ 378 w 1325"/>
              <a:gd name="T5" fmla="*/ 773 h 1074"/>
              <a:gd name="T6" fmla="*/ 431 w 1325"/>
              <a:gd name="T7" fmla="*/ 845 h 1074"/>
              <a:gd name="T8" fmla="*/ 431 w 1325"/>
              <a:gd name="T9" fmla="*/ 929 h 1074"/>
              <a:gd name="T10" fmla="*/ 431 w 1325"/>
              <a:gd name="T11" fmla="*/ 929 h 1074"/>
              <a:gd name="T12" fmla="*/ 563 w 1325"/>
              <a:gd name="T13" fmla="*/ 995 h 1074"/>
              <a:gd name="T14" fmla="*/ 725 w 1325"/>
              <a:gd name="T15" fmla="*/ 959 h 1074"/>
              <a:gd name="T16" fmla="*/ 737 w 1325"/>
              <a:gd name="T17" fmla="*/ 1049 h 1074"/>
              <a:gd name="T18" fmla="*/ 911 w 1325"/>
              <a:gd name="T19" fmla="*/ 977 h 1074"/>
              <a:gd name="T20" fmla="*/ 989 w 1325"/>
              <a:gd name="T21" fmla="*/ 953 h 1074"/>
              <a:gd name="T22" fmla="*/ 1097 w 1325"/>
              <a:gd name="T23" fmla="*/ 953 h 1074"/>
              <a:gd name="T24" fmla="*/ 1217 w 1325"/>
              <a:gd name="T25" fmla="*/ 791 h 1074"/>
              <a:gd name="T26" fmla="*/ 1283 w 1325"/>
              <a:gd name="T27" fmla="*/ 642 h 1074"/>
              <a:gd name="T28" fmla="*/ 1306 w 1325"/>
              <a:gd name="T29" fmla="*/ 624 h 1074"/>
              <a:gd name="T30" fmla="*/ 1318 w 1325"/>
              <a:gd name="T31" fmla="*/ 612 h 1074"/>
              <a:gd name="T32" fmla="*/ 1318 w 1325"/>
              <a:gd name="T33" fmla="*/ 564 h 1074"/>
              <a:gd name="T34" fmla="*/ 1306 w 1325"/>
              <a:gd name="T35" fmla="*/ 534 h 1074"/>
              <a:gd name="T36" fmla="*/ 1306 w 1325"/>
              <a:gd name="T37" fmla="*/ 534 h 1074"/>
              <a:gd name="T38" fmla="*/ 1169 w 1325"/>
              <a:gd name="T39" fmla="*/ 534 h 1074"/>
              <a:gd name="T40" fmla="*/ 1115 w 1325"/>
              <a:gd name="T41" fmla="*/ 480 h 1074"/>
              <a:gd name="T42" fmla="*/ 1025 w 1325"/>
              <a:gd name="T43" fmla="*/ 480 h 1074"/>
              <a:gd name="T44" fmla="*/ 989 w 1325"/>
              <a:gd name="T45" fmla="*/ 366 h 1074"/>
              <a:gd name="T46" fmla="*/ 905 w 1325"/>
              <a:gd name="T47" fmla="*/ 282 h 1074"/>
              <a:gd name="T48" fmla="*/ 809 w 1325"/>
              <a:gd name="T49" fmla="*/ 192 h 1074"/>
              <a:gd name="T50" fmla="*/ 461 w 1325"/>
              <a:gd name="T51" fmla="*/ 240 h 1074"/>
              <a:gd name="T52" fmla="*/ 258 w 1325"/>
              <a:gd name="T53" fmla="*/ 174 h 1074"/>
              <a:gd name="T54" fmla="*/ 126 w 1325"/>
              <a:gd name="T55" fmla="*/ 144 h 1074"/>
              <a:gd name="T56" fmla="*/ 102 w 1325"/>
              <a:gd name="T57" fmla="*/ 90 h 1074"/>
              <a:gd name="T58" fmla="*/ 96 w 1325"/>
              <a:gd name="T59" fmla="*/ 24 h 1074"/>
              <a:gd name="T60" fmla="*/ 78 w 1325"/>
              <a:gd name="T61" fmla="*/ 0 h 1074"/>
              <a:gd name="T62" fmla="*/ 78 w 1325"/>
              <a:gd name="T63" fmla="*/ 0 h 1074"/>
              <a:gd name="T64" fmla="*/ 42 w 1325"/>
              <a:gd name="T65" fmla="*/ 60 h 1074"/>
              <a:gd name="T66" fmla="*/ 18 w 1325"/>
              <a:gd name="T67" fmla="*/ 108 h 1074"/>
              <a:gd name="T68" fmla="*/ 24 w 1325"/>
              <a:gd name="T69" fmla="*/ 216 h 1074"/>
              <a:gd name="T70" fmla="*/ 24 w 1325"/>
              <a:gd name="T71" fmla="*/ 384 h 1074"/>
              <a:gd name="T72" fmla="*/ 84 w 1325"/>
              <a:gd name="T73" fmla="*/ 474 h 1074"/>
              <a:gd name="T74" fmla="*/ 48 w 1325"/>
              <a:gd name="T75" fmla="*/ 690 h 1074"/>
              <a:gd name="T76" fmla="*/ 48 w 1325"/>
              <a:gd name="T77" fmla="*/ 690 h 1074"/>
              <a:gd name="T78" fmla="*/ 90 w 1325"/>
              <a:gd name="T79" fmla="*/ 755 h 1074"/>
              <a:gd name="T80" fmla="*/ 228 w 1325"/>
              <a:gd name="T81" fmla="*/ 732 h 1074"/>
              <a:gd name="T82" fmla="*/ 264 w 1325"/>
              <a:gd name="T83" fmla="*/ 821 h 1074"/>
              <a:gd name="T84" fmla="*/ 276 w 1325"/>
              <a:gd name="T85" fmla="*/ 845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25" h="1074">
                <a:moveTo>
                  <a:pt x="276" y="845"/>
                </a:moveTo>
                <a:lnTo>
                  <a:pt x="276" y="845"/>
                </a:lnTo>
                <a:cubicBezTo>
                  <a:pt x="378" y="773"/>
                  <a:pt x="378" y="773"/>
                  <a:pt x="378" y="773"/>
                </a:cubicBezTo>
                <a:cubicBezTo>
                  <a:pt x="431" y="845"/>
                  <a:pt x="431" y="845"/>
                  <a:pt x="431" y="845"/>
                </a:cubicBezTo>
                <a:cubicBezTo>
                  <a:pt x="431" y="929"/>
                  <a:pt x="431" y="929"/>
                  <a:pt x="431" y="929"/>
                </a:cubicBezTo>
                <a:lnTo>
                  <a:pt x="431" y="929"/>
                </a:lnTo>
                <a:cubicBezTo>
                  <a:pt x="563" y="995"/>
                  <a:pt x="563" y="995"/>
                  <a:pt x="563" y="995"/>
                </a:cubicBezTo>
                <a:cubicBezTo>
                  <a:pt x="611" y="983"/>
                  <a:pt x="671" y="959"/>
                  <a:pt x="725" y="959"/>
                </a:cubicBezTo>
                <a:cubicBezTo>
                  <a:pt x="737" y="977"/>
                  <a:pt x="731" y="1025"/>
                  <a:pt x="737" y="1049"/>
                </a:cubicBezTo>
                <a:cubicBezTo>
                  <a:pt x="797" y="1073"/>
                  <a:pt x="863" y="1001"/>
                  <a:pt x="911" y="977"/>
                </a:cubicBezTo>
                <a:cubicBezTo>
                  <a:pt x="941" y="959"/>
                  <a:pt x="953" y="947"/>
                  <a:pt x="989" y="953"/>
                </a:cubicBezTo>
                <a:cubicBezTo>
                  <a:pt x="1031" y="965"/>
                  <a:pt x="1049" y="995"/>
                  <a:pt x="1097" y="953"/>
                </a:cubicBezTo>
                <a:cubicBezTo>
                  <a:pt x="1139" y="905"/>
                  <a:pt x="1163" y="827"/>
                  <a:pt x="1217" y="791"/>
                </a:cubicBezTo>
                <a:cubicBezTo>
                  <a:pt x="1288" y="737"/>
                  <a:pt x="1235" y="708"/>
                  <a:pt x="1283" y="642"/>
                </a:cubicBezTo>
                <a:cubicBezTo>
                  <a:pt x="1294" y="630"/>
                  <a:pt x="1300" y="624"/>
                  <a:pt x="1306" y="624"/>
                </a:cubicBezTo>
                <a:cubicBezTo>
                  <a:pt x="1312" y="618"/>
                  <a:pt x="1318" y="618"/>
                  <a:pt x="1318" y="612"/>
                </a:cubicBezTo>
                <a:cubicBezTo>
                  <a:pt x="1324" y="606"/>
                  <a:pt x="1318" y="576"/>
                  <a:pt x="1318" y="564"/>
                </a:cubicBezTo>
                <a:cubicBezTo>
                  <a:pt x="1306" y="534"/>
                  <a:pt x="1306" y="534"/>
                  <a:pt x="1306" y="534"/>
                </a:cubicBezTo>
                <a:lnTo>
                  <a:pt x="1306" y="534"/>
                </a:lnTo>
                <a:cubicBezTo>
                  <a:pt x="1276" y="552"/>
                  <a:pt x="1204" y="552"/>
                  <a:pt x="1169" y="534"/>
                </a:cubicBezTo>
                <a:cubicBezTo>
                  <a:pt x="1133" y="516"/>
                  <a:pt x="1193" y="480"/>
                  <a:pt x="1115" y="480"/>
                </a:cubicBezTo>
                <a:cubicBezTo>
                  <a:pt x="1091" y="480"/>
                  <a:pt x="1043" y="486"/>
                  <a:pt x="1025" y="480"/>
                </a:cubicBezTo>
                <a:cubicBezTo>
                  <a:pt x="1007" y="474"/>
                  <a:pt x="983" y="384"/>
                  <a:pt x="989" y="366"/>
                </a:cubicBezTo>
                <a:cubicBezTo>
                  <a:pt x="989" y="312"/>
                  <a:pt x="965" y="264"/>
                  <a:pt x="905" y="282"/>
                </a:cubicBezTo>
                <a:cubicBezTo>
                  <a:pt x="851" y="300"/>
                  <a:pt x="845" y="210"/>
                  <a:pt x="809" y="192"/>
                </a:cubicBezTo>
                <a:cubicBezTo>
                  <a:pt x="677" y="114"/>
                  <a:pt x="581" y="198"/>
                  <a:pt x="461" y="240"/>
                </a:cubicBezTo>
                <a:cubicBezTo>
                  <a:pt x="360" y="282"/>
                  <a:pt x="336" y="222"/>
                  <a:pt x="258" y="174"/>
                </a:cubicBezTo>
                <a:cubicBezTo>
                  <a:pt x="216" y="144"/>
                  <a:pt x="174" y="150"/>
                  <a:pt x="126" y="144"/>
                </a:cubicBezTo>
                <a:cubicBezTo>
                  <a:pt x="102" y="150"/>
                  <a:pt x="102" y="102"/>
                  <a:pt x="102" y="90"/>
                </a:cubicBezTo>
                <a:cubicBezTo>
                  <a:pt x="102" y="66"/>
                  <a:pt x="96" y="48"/>
                  <a:pt x="96" y="24"/>
                </a:cubicBezTo>
                <a:cubicBezTo>
                  <a:pt x="90" y="18"/>
                  <a:pt x="78" y="6"/>
                  <a:pt x="78" y="0"/>
                </a:cubicBezTo>
                <a:lnTo>
                  <a:pt x="78" y="0"/>
                </a:lnTo>
                <a:cubicBezTo>
                  <a:pt x="60" y="12"/>
                  <a:pt x="54" y="42"/>
                  <a:pt x="42" y="60"/>
                </a:cubicBezTo>
                <a:cubicBezTo>
                  <a:pt x="30" y="72"/>
                  <a:pt x="30" y="90"/>
                  <a:pt x="18" y="108"/>
                </a:cubicBezTo>
                <a:cubicBezTo>
                  <a:pt x="0" y="144"/>
                  <a:pt x="24" y="180"/>
                  <a:pt x="24" y="216"/>
                </a:cubicBezTo>
                <a:cubicBezTo>
                  <a:pt x="54" y="276"/>
                  <a:pt x="24" y="324"/>
                  <a:pt x="24" y="384"/>
                </a:cubicBezTo>
                <a:cubicBezTo>
                  <a:pt x="24" y="450"/>
                  <a:pt x="48" y="438"/>
                  <a:pt x="84" y="474"/>
                </a:cubicBezTo>
                <a:cubicBezTo>
                  <a:pt x="138" y="534"/>
                  <a:pt x="66" y="630"/>
                  <a:pt x="48" y="690"/>
                </a:cubicBezTo>
                <a:lnTo>
                  <a:pt x="48" y="690"/>
                </a:lnTo>
                <a:cubicBezTo>
                  <a:pt x="60" y="713"/>
                  <a:pt x="72" y="737"/>
                  <a:pt x="90" y="755"/>
                </a:cubicBezTo>
                <a:cubicBezTo>
                  <a:pt x="144" y="797"/>
                  <a:pt x="180" y="755"/>
                  <a:pt x="228" y="732"/>
                </a:cubicBezTo>
                <a:cubicBezTo>
                  <a:pt x="276" y="713"/>
                  <a:pt x="264" y="803"/>
                  <a:pt x="264" y="821"/>
                </a:cubicBezTo>
                <a:cubicBezTo>
                  <a:pt x="276" y="845"/>
                  <a:pt x="276" y="845"/>
                  <a:pt x="276" y="845"/>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0" name="Freeform 125"/>
          <p:cNvSpPr>
            <a:spLocks noChangeArrowheads="1"/>
          </p:cNvSpPr>
          <p:nvPr/>
        </p:nvSpPr>
        <p:spPr bwMode="auto">
          <a:xfrm>
            <a:off x="5612524" y="5842328"/>
            <a:ext cx="1561596" cy="1752208"/>
          </a:xfrm>
          <a:custGeom>
            <a:avLst/>
            <a:gdLst>
              <a:gd name="T0" fmla="*/ 965 w 2930"/>
              <a:gd name="T1" fmla="*/ 3109 h 3284"/>
              <a:gd name="T2" fmla="*/ 1007 w 2930"/>
              <a:gd name="T3" fmla="*/ 2702 h 3284"/>
              <a:gd name="T4" fmla="*/ 1103 w 2930"/>
              <a:gd name="T5" fmla="*/ 2421 h 3284"/>
              <a:gd name="T6" fmla="*/ 1312 w 2930"/>
              <a:gd name="T7" fmla="*/ 2325 h 3284"/>
              <a:gd name="T8" fmla="*/ 1564 w 2930"/>
              <a:gd name="T9" fmla="*/ 2061 h 3284"/>
              <a:gd name="T10" fmla="*/ 1701 w 2930"/>
              <a:gd name="T11" fmla="*/ 2025 h 3284"/>
              <a:gd name="T12" fmla="*/ 1779 w 2930"/>
              <a:gd name="T13" fmla="*/ 1935 h 3284"/>
              <a:gd name="T14" fmla="*/ 2078 w 2930"/>
              <a:gd name="T15" fmla="*/ 1851 h 3284"/>
              <a:gd name="T16" fmla="*/ 2372 w 2930"/>
              <a:gd name="T17" fmla="*/ 1779 h 3284"/>
              <a:gd name="T18" fmla="*/ 2540 w 2930"/>
              <a:gd name="T19" fmla="*/ 1845 h 3284"/>
              <a:gd name="T20" fmla="*/ 2648 w 2930"/>
              <a:gd name="T21" fmla="*/ 1773 h 3284"/>
              <a:gd name="T22" fmla="*/ 2708 w 2930"/>
              <a:gd name="T23" fmla="*/ 1911 h 3284"/>
              <a:gd name="T24" fmla="*/ 2899 w 2930"/>
              <a:gd name="T25" fmla="*/ 1821 h 3284"/>
              <a:gd name="T26" fmla="*/ 2660 w 2930"/>
              <a:gd name="T27" fmla="*/ 1492 h 3284"/>
              <a:gd name="T28" fmla="*/ 2384 w 2930"/>
              <a:gd name="T29" fmla="*/ 1408 h 3284"/>
              <a:gd name="T30" fmla="*/ 2636 w 2930"/>
              <a:gd name="T31" fmla="*/ 1156 h 3284"/>
              <a:gd name="T32" fmla="*/ 2666 w 2930"/>
              <a:gd name="T33" fmla="*/ 1108 h 3284"/>
              <a:gd name="T34" fmla="*/ 2450 w 2930"/>
              <a:gd name="T35" fmla="*/ 977 h 3284"/>
              <a:gd name="T36" fmla="*/ 2294 w 2930"/>
              <a:gd name="T37" fmla="*/ 940 h 3284"/>
              <a:gd name="T38" fmla="*/ 2168 w 2930"/>
              <a:gd name="T39" fmla="*/ 671 h 3284"/>
              <a:gd name="T40" fmla="*/ 2078 w 2930"/>
              <a:gd name="T41" fmla="*/ 347 h 3284"/>
              <a:gd name="T42" fmla="*/ 1833 w 2930"/>
              <a:gd name="T43" fmla="*/ 36 h 3284"/>
              <a:gd name="T44" fmla="*/ 1666 w 2930"/>
              <a:gd name="T45" fmla="*/ 191 h 3284"/>
              <a:gd name="T46" fmla="*/ 1444 w 2930"/>
              <a:gd name="T47" fmla="*/ 413 h 3284"/>
              <a:gd name="T48" fmla="*/ 1468 w 2930"/>
              <a:gd name="T49" fmla="*/ 239 h 3284"/>
              <a:gd name="T50" fmla="*/ 1031 w 2930"/>
              <a:gd name="T51" fmla="*/ 210 h 3284"/>
              <a:gd name="T52" fmla="*/ 761 w 2930"/>
              <a:gd name="T53" fmla="*/ 180 h 3284"/>
              <a:gd name="T54" fmla="*/ 611 w 2930"/>
              <a:gd name="T55" fmla="*/ 96 h 3284"/>
              <a:gd name="T56" fmla="*/ 408 w 2930"/>
              <a:gd name="T57" fmla="*/ 335 h 3284"/>
              <a:gd name="T58" fmla="*/ 12 w 2930"/>
              <a:gd name="T59" fmla="*/ 377 h 3284"/>
              <a:gd name="T60" fmla="*/ 60 w 2930"/>
              <a:gd name="T61" fmla="*/ 521 h 3284"/>
              <a:gd name="T62" fmla="*/ 180 w 2930"/>
              <a:gd name="T63" fmla="*/ 887 h 3284"/>
              <a:gd name="T64" fmla="*/ 150 w 2930"/>
              <a:gd name="T65" fmla="*/ 1150 h 3284"/>
              <a:gd name="T66" fmla="*/ 174 w 2930"/>
              <a:gd name="T67" fmla="*/ 1402 h 3284"/>
              <a:gd name="T68" fmla="*/ 270 w 2930"/>
              <a:gd name="T69" fmla="*/ 1731 h 3284"/>
              <a:gd name="T70" fmla="*/ 503 w 2930"/>
              <a:gd name="T71" fmla="*/ 1851 h 3284"/>
              <a:gd name="T72" fmla="*/ 467 w 2930"/>
              <a:gd name="T73" fmla="*/ 2055 h 3284"/>
              <a:gd name="T74" fmla="*/ 371 w 2930"/>
              <a:gd name="T75" fmla="*/ 2205 h 3284"/>
              <a:gd name="T76" fmla="*/ 186 w 2930"/>
              <a:gd name="T77" fmla="*/ 2498 h 3284"/>
              <a:gd name="T78" fmla="*/ 132 w 2930"/>
              <a:gd name="T79" fmla="*/ 2744 h 3284"/>
              <a:gd name="T80" fmla="*/ 479 w 2930"/>
              <a:gd name="T81" fmla="*/ 3079 h 3284"/>
              <a:gd name="T82" fmla="*/ 689 w 2930"/>
              <a:gd name="T83" fmla="*/ 3235 h 3284"/>
              <a:gd name="T84" fmla="*/ 2678 w 2930"/>
              <a:gd name="T85" fmla="*/ 1132 h 3284"/>
              <a:gd name="T86" fmla="*/ 2780 w 2930"/>
              <a:gd name="T87" fmla="*/ 1060 h 3284"/>
              <a:gd name="T88" fmla="*/ 2833 w 2930"/>
              <a:gd name="T89" fmla="*/ 1216 h 3284"/>
              <a:gd name="T90" fmla="*/ 2678 w 2930"/>
              <a:gd name="T91" fmla="*/ 1132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30" h="3284">
                <a:moveTo>
                  <a:pt x="929" y="3193"/>
                </a:moveTo>
                <a:lnTo>
                  <a:pt x="929" y="3193"/>
                </a:lnTo>
                <a:cubicBezTo>
                  <a:pt x="947" y="3169"/>
                  <a:pt x="935" y="3133"/>
                  <a:pt x="965" y="3109"/>
                </a:cubicBezTo>
                <a:cubicBezTo>
                  <a:pt x="1019" y="3067"/>
                  <a:pt x="869" y="2924"/>
                  <a:pt x="899" y="2858"/>
                </a:cubicBezTo>
                <a:cubicBezTo>
                  <a:pt x="905" y="2822"/>
                  <a:pt x="941" y="2828"/>
                  <a:pt x="947" y="2804"/>
                </a:cubicBezTo>
                <a:cubicBezTo>
                  <a:pt x="959" y="2762"/>
                  <a:pt x="995" y="2750"/>
                  <a:pt x="1007" y="2702"/>
                </a:cubicBezTo>
                <a:cubicBezTo>
                  <a:pt x="1013" y="2654"/>
                  <a:pt x="989" y="2606"/>
                  <a:pt x="995" y="2564"/>
                </a:cubicBezTo>
                <a:cubicBezTo>
                  <a:pt x="1013" y="2535"/>
                  <a:pt x="983" y="2505"/>
                  <a:pt x="1031" y="2505"/>
                </a:cubicBezTo>
                <a:cubicBezTo>
                  <a:pt x="1085" y="2505"/>
                  <a:pt x="1061" y="2421"/>
                  <a:pt x="1103" y="2421"/>
                </a:cubicBezTo>
                <a:cubicBezTo>
                  <a:pt x="1139" y="2421"/>
                  <a:pt x="1186" y="2427"/>
                  <a:pt x="1169" y="2475"/>
                </a:cubicBezTo>
                <a:cubicBezTo>
                  <a:pt x="1162" y="2487"/>
                  <a:pt x="1157" y="2553"/>
                  <a:pt x="1181" y="2522"/>
                </a:cubicBezTo>
                <a:cubicBezTo>
                  <a:pt x="1234" y="2475"/>
                  <a:pt x="1246" y="2379"/>
                  <a:pt x="1312" y="2325"/>
                </a:cubicBezTo>
                <a:cubicBezTo>
                  <a:pt x="1330" y="2313"/>
                  <a:pt x="1438" y="2247"/>
                  <a:pt x="1420" y="2223"/>
                </a:cubicBezTo>
                <a:cubicBezTo>
                  <a:pt x="1330" y="2097"/>
                  <a:pt x="1396" y="2127"/>
                  <a:pt x="1474" y="2049"/>
                </a:cubicBezTo>
                <a:cubicBezTo>
                  <a:pt x="1528" y="2001"/>
                  <a:pt x="1522" y="2049"/>
                  <a:pt x="1564" y="2061"/>
                </a:cubicBezTo>
                <a:cubicBezTo>
                  <a:pt x="1588" y="2073"/>
                  <a:pt x="1654" y="2055"/>
                  <a:pt x="1678" y="2049"/>
                </a:cubicBezTo>
                <a:cubicBezTo>
                  <a:pt x="1701" y="2025"/>
                  <a:pt x="1701" y="2025"/>
                  <a:pt x="1701" y="2025"/>
                </a:cubicBezTo>
                <a:lnTo>
                  <a:pt x="1701" y="2025"/>
                </a:lnTo>
                <a:cubicBezTo>
                  <a:pt x="1654" y="1977"/>
                  <a:pt x="1654" y="1977"/>
                  <a:pt x="1654" y="1977"/>
                </a:cubicBezTo>
                <a:cubicBezTo>
                  <a:pt x="1654" y="1941"/>
                  <a:pt x="1666" y="1893"/>
                  <a:pt x="1713" y="1893"/>
                </a:cubicBezTo>
                <a:cubicBezTo>
                  <a:pt x="1737" y="1893"/>
                  <a:pt x="1749" y="1947"/>
                  <a:pt x="1779" y="1935"/>
                </a:cubicBezTo>
                <a:cubicBezTo>
                  <a:pt x="1809" y="1923"/>
                  <a:pt x="1809" y="1887"/>
                  <a:pt x="1839" y="1869"/>
                </a:cubicBezTo>
                <a:cubicBezTo>
                  <a:pt x="1875" y="1845"/>
                  <a:pt x="1905" y="1875"/>
                  <a:pt x="1947" y="1887"/>
                </a:cubicBezTo>
                <a:cubicBezTo>
                  <a:pt x="1965" y="1887"/>
                  <a:pt x="2066" y="1863"/>
                  <a:pt x="2078" y="1851"/>
                </a:cubicBezTo>
                <a:cubicBezTo>
                  <a:pt x="2156" y="1923"/>
                  <a:pt x="2156" y="1923"/>
                  <a:pt x="2156" y="1923"/>
                </a:cubicBezTo>
                <a:cubicBezTo>
                  <a:pt x="2300" y="1726"/>
                  <a:pt x="2300" y="1726"/>
                  <a:pt x="2300" y="1726"/>
                </a:cubicBezTo>
                <a:cubicBezTo>
                  <a:pt x="2354" y="1726"/>
                  <a:pt x="2372" y="1726"/>
                  <a:pt x="2372" y="1779"/>
                </a:cubicBezTo>
                <a:cubicBezTo>
                  <a:pt x="2372" y="1803"/>
                  <a:pt x="2360" y="1857"/>
                  <a:pt x="2378" y="1875"/>
                </a:cubicBezTo>
                <a:cubicBezTo>
                  <a:pt x="2390" y="1887"/>
                  <a:pt x="2444" y="1851"/>
                  <a:pt x="2462" y="1851"/>
                </a:cubicBezTo>
                <a:cubicBezTo>
                  <a:pt x="2492" y="1851"/>
                  <a:pt x="2534" y="1899"/>
                  <a:pt x="2540" y="1845"/>
                </a:cubicBezTo>
                <a:cubicBezTo>
                  <a:pt x="2540" y="1833"/>
                  <a:pt x="2540" y="1810"/>
                  <a:pt x="2540" y="1791"/>
                </a:cubicBezTo>
                <a:cubicBezTo>
                  <a:pt x="2534" y="1773"/>
                  <a:pt x="2546" y="1762"/>
                  <a:pt x="2546" y="1744"/>
                </a:cubicBezTo>
                <a:cubicBezTo>
                  <a:pt x="2564" y="1738"/>
                  <a:pt x="2630" y="1768"/>
                  <a:pt x="2648" y="1773"/>
                </a:cubicBezTo>
                <a:cubicBezTo>
                  <a:pt x="2672" y="1779"/>
                  <a:pt x="2720" y="1786"/>
                  <a:pt x="2738" y="1797"/>
                </a:cubicBezTo>
                <a:cubicBezTo>
                  <a:pt x="2738" y="1827"/>
                  <a:pt x="2714" y="1863"/>
                  <a:pt x="2714" y="1893"/>
                </a:cubicBezTo>
                <a:cubicBezTo>
                  <a:pt x="2708" y="1911"/>
                  <a:pt x="2708" y="1911"/>
                  <a:pt x="2708" y="1911"/>
                </a:cubicBezTo>
                <a:lnTo>
                  <a:pt x="2708" y="1911"/>
                </a:lnTo>
                <a:cubicBezTo>
                  <a:pt x="2732" y="1917"/>
                  <a:pt x="2756" y="1893"/>
                  <a:pt x="2780" y="1881"/>
                </a:cubicBezTo>
                <a:cubicBezTo>
                  <a:pt x="2828" y="1869"/>
                  <a:pt x="2870" y="1857"/>
                  <a:pt x="2899" y="1821"/>
                </a:cubicBezTo>
                <a:cubicBezTo>
                  <a:pt x="2911" y="1803"/>
                  <a:pt x="2929" y="1762"/>
                  <a:pt x="2929" y="1744"/>
                </a:cubicBezTo>
                <a:cubicBezTo>
                  <a:pt x="2929" y="1690"/>
                  <a:pt x="2851" y="1690"/>
                  <a:pt x="2822" y="1654"/>
                </a:cubicBezTo>
                <a:cubicBezTo>
                  <a:pt x="2768" y="1600"/>
                  <a:pt x="2726" y="1540"/>
                  <a:pt x="2660" y="1492"/>
                </a:cubicBezTo>
                <a:cubicBezTo>
                  <a:pt x="2606" y="1444"/>
                  <a:pt x="2588" y="1444"/>
                  <a:pt x="2516" y="1456"/>
                </a:cubicBezTo>
                <a:cubicBezTo>
                  <a:pt x="2480" y="1462"/>
                  <a:pt x="2420" y="1486"/>
                  <a:pt x="2390" y="1456"/>
                </a:cubicBezTo>
                <a:cubicBezTo>
                  <a:pt x="2378" y="1438"/>
                  <a:pt x="2378" y="1426"/>
                  <a:pt x="2384" y="1408"/>
                </a:cubicBezTo>
                <a:cubicBezTo>
                  <a:pt x="2396" y="1378"/>
                  <a:pt x="2432" y="1390"/>
                  <a:pt x="2444" y="1366"/>
                </a:cubicBezTo>
                <a:cubicBezTo>
                  <a:pt x="2462" y="1336"/>
                  <a:pt x="2468" y="1258"/>
                  <a:pt x="2498" y="1240"/>
                </a:cubicBezTo>
                <a:cubicBezTo>
                  <a:pt x="2636" y="1156"/>
                  <a:pt x="2636" y="1156"/>
                  <a:pt x="2636" y="1156"/>
                </a:cubicBezTo>
                <a:cubicBezTo>
                  <a:pt x="2678" y="1132"/>
                  <a:pt x="2678" y="1132"/>
                  <a:pt x="2678" y="1132"/>
                </a:cubicBezTo>
                <a:lnTo>
                  <a:pt x="2678" y="1132"/>
                </a:lnTo>
                <a:cubicBezTo>
                  <a:pt x="2666" y="1108"/>
                  <a:pt x="2666" y="1108"/>
                  <a:pt x="2666" y="1108"/>
                </a:cubicBezTo>
                <a:cubicBezTo>
                  <a:pt x="2666" y="1090"/>
                  <a:pt x="2678" y="1000"/>
                  <a:pt x="2630" y="1019"/>
                </a:cubicBezTo>
                <a:cubicBezTo>
                  <a:pt x="2582" y="1042"/>
                  <a:pt x="2546" y="1084"/>
                  <a:pt x="2492" y="1042"/>
                </a:cubicBezTo>
                <a:cubicBezTo>
                  <a:pt x="2474" y="1024"/>
                  <a:pt x="2462" y="1000"/>
                  <a:pt x="2450" y="977"/>
                </a:cubicBezTo>
                <a:lnTo>
                  <a:pt x="2450" y="977"/>
                </a:lnTo>
                <a:cubicBezTo>
                  <a:pt x="2342" y="977"/>
                  <a:pt x="2342" y="977"/>
                  <a:pt x="2342" y="977"/>
                </a:cubicBezTo>
                <a:cubicBezTo>
                  <a:pt x="2324" y="964"/>
                  <a:pt x="2324" y="947"/>
                  <a:pt x="2294" y="940"/>
                </a:cubicBezTo>
                <a:cubicBezTo>
                  <a:pt x="2270" y="935"/>
                  <a:pt x="2264" y="905"/>
                  <a:pt x="2258" y="887"/>
                </a:cubicBezTo>
                <a:cubicBezTo>
                  <a:pt x="2192" y="761"/>
                  <a:pt x="2192" y="761"/>
                  <a:pt x="2192" y="761"/>
                </a:cubicBezTo>
                <a:cubicBezTo>
                  <a:pt x="2174" y="725"/>
                  <a:pt x="2180" y="707"/>
                  <a:pt x="2168" y="671"/>
                </a:cubicBezTo>
                <a:cubicBezTo>
                  <a:pt x="2168" y="659"/>
                  <a:pt x="2150" y="635"/>
                  <a:pt x="2144" y="623"/>
                </a:cubicBezTo>
                <a:cubicBezTo>
                  <a:pt x="2126" y="605"/>
                  <a:pt x="2126" y="575"/>
                  <a:pt x="2132" y="551"/>
                </a:cubicBezTo>
                <a:cubicBezTo>
                  <a:pt x="2096" y="473"/>
                  <a:pt x="2078" y="431"/>
                  <a:pt x="2078" y="347"/>
                </a:cubicBezTo>
                <a:cubicBezTo>
                  <a:pt x="2072" y="281"/>
                  <a:pt x="1989" y="245"/>
                  <a:pt x="1983" y="186"/>
                </a:cubicBezTo>
                <a:cubicBezTo>
                  <a:pt x="1983" y="144"/>
                  <a:pt x="2024" y="126"/>
                  <a:pt x="1976" y="96"/>
                </a:cubicBezTo>
                <a:cubicBezTo>
                  <a:pt x="1947" y="78"/>
                  <a:pt x="1839" y="54"/>
                  <a:pt x="1833" y="36"/>
                </a:cubicBezTo>
                <a:cubicBezTo>
                  <a:pt x="1809" y="0"/>
                  <a:pt x="1791" y="48"/>
                  <a:pt x="1773" y="66"/>
                </a:cubicBezTo>
                <a:cubicBezTo>
                  <a:pt x="1755" y="78"/>
                  <a:pt x="1749" y="138"/>
                  <a:pt x="1731" y="132"/>
                </a:cubicBezTo>
                <a:cubicBezTo>
                  <a:pt x="1666" y="120"/>
                  <a:pt x="1684" y="132"/>
                  <a:pt x="1666" y="191"/>
                </a:cubicBezTo>
                <a:cubicBezTo>
                  <a:pt x="1654" y="239"/>
                  <a:pt x="1600" y="275"/>
                  <a:pt x="1600" y="305"/>
                </a:cubicBezTo>
                <a:cubicBezTo>
                  <a:pt x="1594" y="347"/>
                  <a:pt x="1582" y="359"/>
                  <a:pt x="1594" y="401"/>
                </a:cubicBezTo>
                <a:cubicBezTo>
                  <a:pt x="1600" y="407"/>
                  <a:pt x="1474" y="461"/>
                  <a:pt x="1444" y="413"/>
                </a:cubicBezTo>
                <a:cubicBezTo>
                  <a:pt x="1438" y="395"/>
                  <a:pt x="1384" y="371"/>
                  <a:pt x="1396" y="359"/>
                </a:cubicBezTo>
                <a:cubicBezTo>
                  <a:pt x="1420" y="341"/>
                  <a:pt x="1462" y="347"/>
                  <a:pt x="1486" y="323"/>
                </a:cubicBezTo>
                <a:cubicBezTo>
                  <a:pt x="1498" y="311"/>
                  <a:pt x="1468" y="257"/>
                  <a:pt x="1468" y="239"/>
                </a:cubicBezTo>
                <a:cubicBezTo>
                  <a:pt x="1444" y="233"/>
                  <a:pt x="1348" y="281"/>
                  <a:pt x="1312" y="281"/>
                </a:cubicBezTo>
                <a:cubicBezTo>
                  <a:pt x="1228" y="317"/>
                  <a:pt x="1199" y="323"/>
                  <a:pt x="1157" y="239"/>
                </a:cubicBezTo>
                <a:cubicBezTo>
                  <a:pt x="1139" y="191"/>
                  <a:pt x="1073" y="156"/>
                  <a:pt x="1031" y="210"/>
                </a:cubicBezTo>
                <a:cubicBezTo>
                  <a:pt x="995" y="257"/>
                  <a:pt x="941" y="186"/>
                  <a:pt x="959" y="252"/>
                </a:cubicBezTo>
                <a:cubicBezTo>
                  <a:pt x="971" y="317"/>
                  <a:pt x="893" y="317"/>
                  <a:pt x="845" y="311"/>
                </a:cubicBezTo>
                <a:cubicBezTo>
                  <a:pt x="755" y="293"/>
                  <a:pt x="791" y="245"/>
                  <a:pt x="761" y="180"/>
                </a:cubicBezTo>
                <a:cubicBezTo>
                  <a:pt x="755" y="168"/>
                  <a:pt x="737" y="156"/>
                  <a:pt x="731" y="144"/>
                </a:cubicBezTo>
                <a:cubicBezTo>
                  <a:pt x="725" y="126"/>
                  <a:pt x="725" y="108"/>
                  <a:pt x="713" y="90"/>
                </a:cubicBezTo>
                <a:cubicBezTo>
                  <a:pt x="689" y="48"/>
                  <a:pt x="647" y="84"/>
                  <a:pt x="611" y="96"/>
                </a:cubicBezTo>
                <a:cubicBezTo>
                  <a:pt x="587" y="102"/>
                  <a:pt x="569" y="84"/>
                  <a:pt x="545" y="84"/>
                </a:cubicBezTo>
                <a:cubicBezTo>
                  <a:pt x="431" y="126"/>
                  <a:pt x="515" y="156"/>
                  <a:pt x="533" y="215"/>
                </a:cubicBezTo>
                <a:cubicBezTo>
                  <a:pt x="545" y="281"/>
                  <a:pt x="461" y="317"/>
                  <a:pt x="408" y="335"/>
                </a:cubicBezTo>
                <a:cubicBezTo>
                  <a:pt x="354" y="347"/>
                  <a:pt x="329" y="293"/>
                  <a:pt x="270" y="299"/>
                </a:cubicBezTo>
                <a:cubicBezTo>
                  <a:pt x="234" y="305"/>
                  <a:pt x="198" y="323"/>
                  <a:pt x="156" y="335"/>
                </a:cubicBezTo>
                <a:cubicBezTo>
                  <a:pt x="114" y="347"/>
                  <a:pt x="48" y="359"/>
                  <a:pt x="12" y="377"/>
                </a:cubicBezTo>
                <a:lnTo>
                  <a:pt x="12" y="377"/>
                </a:lnTo>
                <a:cubicBezTo>
                  <a:pt x="6" y="401"/>
                  <a:pt x="0" y="407"/>
                  <a:pt x="12" y="431"/>
                </a:cubicBezTo>
                <a:cubicBezTo>
                  <a:pt x="24" y="461"/>
                  <a:pt x="42" y="491"/>
                  <a:pt x="60" y="521"/>
                </a:cubicBezTo>
                <a:cubicBezTo>
                  <a:pt x="78" y="569"/>
                  <a:pt x="78" y="623"/>
                  <a:pt x="126" y="653"/>
                </a:cubicBezTo>
                <a:cubicBezTo>
                  <a:pt x="186" y="695"/>
                  <a:pt x="192" y="725"/>
                  <a:pt x="168" y="797"/>
                </a:cubicBezTo>
                <a:cubicBezTo>
                  <a:pt x="174" y="827"/>
                  <a:pt x="168" y="857"/>
                  <a:pt x="180" y="887"/>
                </a:cubicBezTo>
                <a:cubicBezTo>
                  <a:pt x="198" y="929"/>
                  <a:pt x="252" y="977"/>
                  <a:pt x="216" y="1030"/>
                </a:cubicBezTo>
                <a:cubicBezTo>
                  <a:pt x="198" y="1060"/>
                  <a:pt x="138" y="1060"/>
                  <a:pt x="126" y="1084"/>
                </a:cubicBezTo>
                <a:cubicBezTo>
                  <a:pt x="108" y="1114"/>
                  <a:pt x="144" y="1126"/>
                  <a:pt x="150" y="1150"/>
                </a:cubicBezTo>
                <a:cubicBezTo>
                  <a:pt x="162" y="1168"/>
                  <a:pt x="150" y="1186"/>
                  <a:pt x="150" y="1204"/>
                </a:cubicBezTo>
                <a:cubicBezTo>
                  <a:pt x="150" y="1234"/>
                  <a:pt x="180" y="1246"/>
                  <a:pt x="180" y="1282"/>
                </a:cubicBezTo>
                <a:cubicBezTo>
                  <a:pt x="180" y="1324"/>
                  <a:pt x="180" y="1360"/>
                  <a:pt x="174" y="1402"/>
                </a:cubicBezTo>
                <a:cubicBezTo>
                  <a:pt x="156" y="1438"/>
                  <a:pt x="132" y="1456"/>
                  <a:pt x="138" y="1504"/>
                </a:cubicBezTo>
                <a:cubicBezTo>
                  <a:pt x="144" y="1582"/>
                  <a:pt x="222" y="1606"/>
                  <a:pt x="246" y="1672"/>
                </a:cubicBezTo>
                <a:cubicBezTo>
                  <a:pt x="252" y="1690"/>
                  <a:pt x="270" y="1714"/>
                  <a:pt x="270" y="1731"/>
                </a:cubicBezTo>
                <a:cubicBezTo>
                  <a:pt x="276" y="1773"/>
                  <a:pt x="270" y="1839"/>
                  <a:pt x="329" y="1803"/>
                </a:cubicBezTo>
                <a:cubicBezTo>
                  <a:pt x="384" y="1773"/>
                  <a:pt x="366" y="1815"/>
                  <a:pt x="402" y="1821"/>
                </a:cubicBezTo>
                <a:cubicBezTo>
                  <a:pt x="431" y="1833"/>
                  <a:pt x="509" y="1791"/>
                  <a:pt x="503" y="1851"/>
                </a:cubicBezTo>
                <a:cubicBezTo>
                  <a:pt x="503" y="1869"/>
                  <a:pt x="473" y="1887"/>
                  <a:pt x="485" y="1905"/>
                </a:cubicBezTo>
                <a:cubicBezTo>
                  <a:pt x="491" y="1929"/>
                  <a:pt x="503" y="1947"/>
                  <a:pt x="497" y="1971"/>
                </a:cubicBezTo>
                <a:cubicBezTo>
                  <a:pt x="467" y="1995"/>
                  <a:pt x="485" y="2043"/>
                  <a:pt x="467" y="2055"/>
                </a:cubicBezTo>
                <a:cubicBezTo>
                  <a:pt x="443" y="2067"/>
                  <a:pt x="431" y="2067"/>
                  <a:pt x="419" y="2097"/>
                </a:cubicBezTo>
                <a:cubicBezTo>
                  <a:pt x="413" y="2121"/>
                  <a:pt x="437" y="2145"/>
                  <a:pt x="408" y="2163"/>
                </a:cubicBezTo>
                <a:cubicBezTo>
                  <a:pt x="384" y="2181"/>
                  <a:pt x="384" y="2169"/>
                  <a:pt x="371" y="2205"/>
                </a:cubicBezTo>
                <a:cubicBezTo>
                  <a:pt x="360" y="2259"/>
                  <a:pt x="354" y="2283"/>
                  <a:pt x="288" y="2265"/>
                </a:cubicBezTo>
                <a:cubicBezTo>
                  <a:pt x="258" y="2259"/>
                  <a:pt x="156" y="2313"/>
                  <a:pt x="138" y="2343"/>
                </a:cubicBezTo>
                <a:cubicBezTo>
                  <a:pt x="102" y="2391"/>
                  <a:pt x="228" y="2415"/>
                  <a:pt x="186" y="2498"/>
                </a:cubicBezTo>
                <a:cubicBezTo>
                  <a:pt x="174" y="2522"/>
                  <a:pt x="162" y="2558"/>
                  <a:pt x="126" y="2564"/>
                </a:cubicBezTo>
                <a:cubicBezTo>
                  <a:pt x="54" y="2582"/>
                  <a:pt x="90" y="2600"/>
                  <a:pt x="96" y="2654"/>
                </a:cubicBezTo>
                <a:cubicBezTo>
                  <a:pt x="96" y="2684"/>
                  <a:pt x="132" y="2708"/>
                  <a:pt x="132" y="2744"/>
                </a:cubicBezTo>
                <a:cubicBezTo>
                  <a:pt x="126" y="2816"/>
                  <a:pt x="138" y="2858"/>
                  <a:pt x="198" y="2894"/>
                </a:cubicBezTo>
                <a:cubicBezTo>
                  <a:pt x="395" y="3025"/>
                  <a:pt x="395" y="3025"/>
                  <a:pt x="395" y="3025"/>
                </a:cubicBezTo>
                <a:cubicBezTo>
                  <a:pt x="419" y="3037"/>
                  <a:pt x="461" y="3055"/>
                  <a:pt x="479" y="3079"/>
                </a:cubicBezTo>
                <a:cubicBezTo>
                  <a:pt x="509" y="3133"/>
                  <a:pt x="497" y="3157"/>
                  <a:pt x="551" y="3193"/>
                </a:cubicBezTo>
                <a:cubicBezTo>
                  <a:pt x="581" y="3217"/>
                  <a:pt x="581" y="3259"/>
                  <a:pt x="617" y="3271"/>
                </a:cubicBezTo>
                <a:cubicBezTo>
                  <a:pt x="647" y="3283"/>
                  <a:pt x="671" y="3259"/>
                  <a:pt x="689" y="3235"/>
                </a:cubicBezTo>
                <a:cubicBezTo>
                  <a:pt x="719" y="3205"/>
                  <a:pt x="779" y="3187"/>
                  <a:pt x="821" y="3187"/>
                </a:cubicBezTo>
                <a:cubicBezTo>
                  <a:pt x="863" y="3193"/>
                  <a:pt x="887" y="3211"/>
                  <a:pt x="929" y="3193"/>
                </a:cubicBezTo>
                <a:close/>
                <a:moveTo>
                  <a:pt x="2678" y="1132"/>
                </a:moveTo>
                <a:lnTo>
                  <a:pt x="2678" y="1132"/>
                </a:lnTo>
                <a:lnTo>
                  <a:pt x="2678" y="1132"/>
                </a:lnTo>
                <a:cubicBezTo>
                  <a:pt x="2780" y="1060"/>
                  <a:pt x="2780" y="1060"/>
                  <a:pt x="2780" y="1060"/>
                </a:cubicBezTo>
                <a:cubicBezTo>
                  <a:pt x="2833" y="1132"/>
                  <a:pt x="2833" y="1132"/>
                  <a:pt x="2833" y="1132"/>
                </a:cubicBezTo>
                <a:cubicBezTo>
                  <a:pt x="2833" y="1216"/>
                  <a:pt x="2833" y="1216"/>
                  <a:pt x="2833" y="1216"/>
                </a:cubicBezTo>
                <a:lnTo>
                  <a:pt x="2833" y="1216"/>
                </a:lnTo>
                <a:cubicBezTo>
                  <a:pt x="2762" y="1144"/>
                  <a:pt x="2762" y="1144"/>
                  <a:pt x="2762" y="1144"/>
                </a:cubicBezTo>
                <a:cubicBezTo>
                  <a:pt x="2762" y="1144"/>
                  <a:pt x="2762" y="1138"/>
                  <a:pt x="2756" y="1138"/>
                </a:cubicBezTo>
                <a:lnTo>
                  <a:pt x="2678" y="1132"/>
                </a:ln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1" name="Freeform 126"/>
          <p:cNvSpPr>
            <a:spLocks noChangeArrowheads="1"/>
          </p:cNvSpPr>
          <p:nvPr/>
        </p:nvSpPr>
        <p:spPr bwMode="auto">
          <a:xfrm>
            <a:off x="7818515" y="5023849"/>
            <a:ext cx="2043715" cy="2246118"/>
          </a:xfrm>
          <a:custGeom>
            <a:avLst/>
            <a:gdLst>
              <a:gd name="T0" fmla="*/ 1408 w 3830"/>
              <a:gd name="T1" fmla="*/ 2553 h 4213"/>
              <a:gd name="T2" fmla="*/ 1690 w 3830"/>
              <a:gd name="T3" fmla="*/ 2756 h 4213"/>
              <a:gd name="T4" fmla="*/ 1492 w 3830"/>
              <a:gd name="T5" fmla="*/ 3140 h 4213"/>
              <a:gd name="T6" fmla="*/ 1966 w 3830"/>
              <a:gd name="T7" fmla="*/ 3385 h 4213"/>
              <a:gd name="T8" fmla="*/ 1971 w 3830"/>
              <a:gd name="T9" fmla="*/ 3835 h 4213"/>
              <a:gd name="T10" fmla="*/ 2133 w 3830"/>
              <a:gd name="T11" fmla="*/ 3985 h 4213"/>
              <a:gd name="T12" fmla="*/ 2547 w 3830"/>
              <a:gd name="T13" fmla="*/ 4045 h 4213"/>
              <a:gd name="T14" fmla="*/ 2912 w 3830"/>
              <a:gd name="T15" fmla="*/ 4063 h 4213"/>
              <a:gd name="T16" fmla="*/ 3086 w 3830"/>
              <a:gd name="T17" fmla="*/ 3691 h 4213"/>
              <a:gd name="T18" fmla="*/ 3194 w 3830"/>
              <a:gd name="T19" fmla="*/ 3475 h 4213"/>
              <a:gd name="T20" fmla="*/ 2966 w 3830"/>
              <a:gd name="T21" fmla="*/ 3086 h 4213"/>
              <a:gd name="T22" fmla="*/ 3086 w 3830"/>
              <a:gd name="T23" fmla="*/ 2511 h 4213"/>
              <a:gd name="T24" fmla="*/ 3110 w 3830"/>
              <a:gd name="T25" fmla="*/ 1893 h 4213"/>
              <a:gd name="T26" fmla="*/ 3206 w 3830"/>
              <a:gd name="T27" fmla="*/ 1636 h 4213"/>
              <a:gd name="T28" fmla="*/ 3685 w 3830"/>
              <a:gd name="T29" fmla="*/ 1042 h 4213"/>
              <a:gd name="T30" fmla="*/ 3697 w 3830"/>
              <a:gd name="T31" fmla="*/ 563 h 4213"/>
              <a:gd name="T32" fmla="*/ 3458 w 3830"/>
              <a:gd name="T33" fmla="*/ 419 h 4213"/>
              <a:gd name="T34" fmla="*/ 3314 w 3830"/>
              <a:gd name="T35" fmla="*/ 215 h 4213"/>
              <a:gd name="T36" fmla="*/ 2948 w 3830"/>
              <a:gd name="T37" fmla="*/ 275 h 4213"/>
              <a:gd name="T38" fmla="*/ 2834 w 3830"/>
              <a:gd name="T39" fmla="*/ 197 h 4213"/>
              <a:gd name="T40" fmla="*/ 2781 w 3830"/>
              <a:gd name="T41" fmla="*/ 156 h 4213"/>
              <a:gd name="T42" fmla="*/ 2583 w 3830"/>
              <a:gd name="T43" fmla="*/ 347 h 4213"/>
              <a:gd name="T44" fmla="*/ 2421 w 3830"/>
              <a:gd name="T45" fmla="*/ 102 h 4213"/>
              <a:gd name="T46" fmla="*/ 2223 w 3830"/>
              <a:gd name="T47" fmla="*/ 18 h 4213"/>
              <a:gd name="T48" fmla="*/ 2229 w 3830"/>
              <a:gd name="T49" fmla="*/ 191 h 4213"/>
              <a:gd name="T50" fmla="*/ 1995 w 3830"/>
              <a:gd name="T51" fmla="*/ 359 h 4213"/>
              <a:gd name="T52" fmla="*/ 1600 w 3830"/>
              <a:gd name="T53" fmla="*/ 221 h 4213"/>
              <a:gd name="T54" fmla="*/ 1258 w 3830"/>
              <a:gd name="T55" fmla="*/ 263 h 4213"/>
              <a:gd name="T56" fmla="*/ 959 w 3830"/>
              <a:gd name="T57" fmla="*/ 251 h 4213"/>
              <a:gd name="T58" fmla="*/ 1061 w 3830"/>
              <a:gd name="T59" fmla="*/ 461 h 4213"/>
              <a:gd name="T60" fmla="*/ 851 w 3830"/>
              <a:gd name="T61" fmla="*/ 713 h 4213"/>
              <a:gd name="T62" fmla="*/ 671 w 3830"/>
              <a:gd name="T63" fmla="*/ 977 h 4213"/>
              <a:gd name="T64" fmla="*/ 773 w 3830"/>
              <a:gd name="T65" fmla="*/ 1168 h 4213"/>
              <a:gd name="T66" fmla="*/ 731 w 3830"/>
              <a:gd name="T67" fmla="*/ 1444 h 4213"/>
              <a:gd name="T68" fmla="*/ 659 w 3830"/>
              <a:gd name="T69" fmla="*/ 1630 h 4213"/>
              <a:gd name="T70" fmla="*/ 312 w 3830"/>
              <a:gd name="T71" fmla="*/ 1839 h 4213"/>
              <a:gd name="T72" fmla="*/ 0 w 3830"/>
              <a:gd name="T73" fmla="*/ 1863 h 4213"/>
              <a:gd name="T74" fmla="*/ 773 w 3830"/>
              <a:gd name="T75" fmla="*/ 2049 h 4213"/>
              <a:gd name="T76" fmla="*/ 2367 w 3830"/>
              <a:gd name="T77" fmla="*/ 1803 h 4213"/>
              <a:gd name="T78" fmla="*/ 2163 w 3830"/>
              <a:gd name="T79" fmla="*/ 1731 h 4213"/>
              <a:gd name="T80" fmla="*/ 1894 w 3830"/>
              <a:gd name="T81" fmla="*/ 1696 h 4213"/>
              <a:gd name="T82" fmla="*/ 1828 w 3830"/>
              <a:gd name="T83" fmla="*/ 1432 h 4213"/>
              <a:gd name="T84" fmla="*/ 1732 w 3830"/>
              <a:gd name="T85" fmla="*/ 1120 h 4213"/>
              <a:gd name="T86" fmla="*/ 1894 w 3830"/>
              <a:gd name="T87" fmla="*/ 923 h 4213"/>
              <a:gd name="T88" fmla="*/ 2373 w 3830"/>
              <a:gd name="T89" fmla="*/ 845 h 4213"/>
              <a:gd name="T90" fmla="*/ 2781 w 3830"/>
              <a:gd name="T91" fmla="*/ 671 h 4213"/>
              <a:gd name="T92" fmla="*/ 3170 w 3830"/>
              <a:gd name="T93" fmla="*/ 437 h 4213"/>
              <a:gd name="T94" fmla="*/ 3482 w 3830"/>
              <a:gd name="T95" fmla="*/ 485 h 4213"/>
              <a:gd name="T96" fmla="*/ 3572 w 3830"/>
              <a:gd name="T97" fmla="*/ 593 h 4213"/>
              <a:gd name="T98" fmla="*/ 3464 w 3830"/>
              <a:gd name="T99" fmla="*/ 671 h 4213"/>
              <a:gd name="T100" fmla="*/ 3398 w 3830"/>
              <a:gd name="T101" fmla="*/ 791 h 4213"/>
              <a:gd name="T102" fmla="*/ 3260 w 3830"/>
              <a:gd name="T103" fmla="*/ 881 h 4213"/>
              <a:gd name="T104" fmla="*/ 3086 w 3830"/>
              <a:gd name="T105" fmla="*/ 869 h 4213"/>
              <a:gd name="T106" fmla="*/ 3062 w 3830"/>
              <a:gd name="T107" fmla="*/ 1156 h 4213"/>
              <a:gd name="T108" fmla="*/ 3032 w 3830"/>
              <a:gd name="T109" fmla="*/ 1390 h 4213"/>
              <a:gd name="T110" fmla="*/ 2966 w 3830"/>
              <a:gd name="T111" fmla="*/ 1630 h 4213"/>
              <a:gd name="T112" fmla="*/ 2403 w 3830"/>
              <a:gd name="T113" fmla="*/ 1827 h 4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30" h="4213">
                <a:moveTo>
                  <a:pt x="905" y="2295"/>
                </a:moveTo>
                <a:lnTo>
                  <a:pt x="905" y="2295"/>
                </a:lnTo>
                <a:cubicBezTo>
                  <a:pt x="1025" y="2349"/>
                  <a:pt x="1085" y="2516"/>
                  <a:pt x="1192" y="2570"/>
                </a:cubicBezTo>
                <a:cubicBezTo>
                  <a:pt x="1246" y="2594"/>
                  <a:pt x="1348" y="2564"/>
                  <a:pt x="1408" y="2553"/>
                </a:cubicBezTo>
                <a:cubicBezTo>
                  <a:pt x="1492" y="2540"/>
                  <a:pt x="1558" y="2576"/>
                  <a:pt x="1636" y="2588"/>
                </a:cubicBezTo>
                <a:cubicBezTo>
                  <a:pt x="1654" y="2588"/>
                  <a:pt x="1714" y="2588"/>
                  <a:pt x="1720" y="2600"/>
                </a:cubicBezTo>
                <a:lnTo>
                  <a:pt x="1720" y="2600"/>
                </a:lnTo>
                <a:cubicBezTo>
                  <a:pt x="1720" y="2654"/>
                  <a:pt x="1678" y="2690"/>
                  <a:pt x="1690" y="2756"/>
                </a:cubicBezTo>
                <a:cubicBezTo>
                  <a:pt x="1696" y="2798"/>
                  <a:pt x="1720" y="2834"/>
                  <a:pt x="1720" y="2882"/>
                </a:cubicBezTo>
                <a:cubicBezTo>
                  <a:pt x="1720" y="2948"/>
                  <a:pt x="1690" y="3014"/>
                  <a:pt x="1630" y="3056"/>
                </a:cubicBezTo>
                <a:cubicBezTo>
                  <a:pt x="1606" y="3074"/>
                  <a:pt x="1582" y="3092"/>
                  <a:pt x="1552" y="3104"/>
                </a:cubicBezTo>
                <a:cubicBezTo>
                  <a:pt x="1540" y="3110"/>
                  <a:pt x="1492" y="3134"/>
                  <a:pt x="1492" y="3140"/>
                </a:cubicBezTo>
                <a:cubicBezTo>
                  <a:pt x="1522" y="3170"/>
                  <a:pt x="1570" y="3176"/>
                  <a:pt x="1600" y="3206"/>
                </a:cubicBezTo>
                <a:cubicBezTo>
                  <a:pt x="1654" y="3260"/>
                  <a:pt x="1702" y="3182"/>
                  <a:pt x="1750" y="3176"/>
                </a:cubicBezTo>
                <a:cubicBezTo>
                  <a:pt x="1804" y="3164"/>
                  <a:pt x="1852" y="3188"/>
                  <a:pt x="1887" y="3224"/>
                </a:cubicBezTo>
                <a:cubicBezTo>
                  <a:pt x="1935" y="3254"/>
                  <a:pt x="1948" y="3337"/>
                  <a:pt x="1966" y="3385"/>
                </a:cubicBezTo>
                <a:cubicBezTo>
                  <a:pt x="1977" y="3433"/>
                  <a:pt x="1942" y="3457"/>
                  <a:pt x="1948" y="3499"/>
                </a:cubicBezTo>
                <a:cubicBezTo>
                  <a:pt x="1948" y="3535"/>
                  <a:pt x="1948" y="3571"/>
                  <a:pt x="1948" y="3607"/>
                </a:cubicBezTo>
                <a:cubicBezTo>
                  <a:pt x="1935" y="3655"/>
                  <a:pt x="1894" y="3673"/>
                  <a:pt x="1906" y="3727"/>
                </a:cubicBezTo>
                <a:cubicBezTo>
                  <a:pt x="1911" y="3787"/>
                  <a:pt x="1966" y="3769"/>
                  <a:pt x="1971" y="3835"/>
                </a:cubicBezTo>
                <a:cubicBezTo>
                  <a:pt x="1983" y="3913"/>
                  <a:pt x="1983" y="3913"/>
                  <a:pt x="1983" y="3913"/>
                </a:cubicBezTo>
                <a:lnTo>
                  <a:pt x="1983" y="3913"/>
                </a:lnTo>
                <a:cubicBezTo>
                  <a:pt x="1990" y="3943"/>
                  <a:pt x="2013" y="3961"/>
                  <a:pt x="2025" y="3985"/>
                </a:cubicBezTo>
                <a:cubicBezTo>
                  <a:pt x="2043" y="4039"/>
                  <a:pt x="2073" y="3949"/>
                  <a:pt x="2133" y="3985"/>
                </a:cubicBezTo>
                <a:cubicBezTo>
                  <a:pt x="2163" y="4003"/>
                  <a:pt x="2205" y="3967"/>
                  <a:pt x="2247" y="3991"/>
                </a:cubicBezTo>
                <a:cubicBezTo>
                  <a:pt x="2283" y="4021"/>
                  <a:pt x="2301" y="4003"/>
                  <a:pt x="2337" y="4009"/>
                </a:cubicBezTo>
                <a:cubicBezTo>
                  <a:pt x="2367" y="4009"/>
                  <a:pt x="2379" y="4027"/>
                  <a:pt x="2403" y="4032"/>
                </a:cubicBezTo>
                <a:cubicBezTo>
                  <a:pt x="2439" y="4045"/>
                  <a:pt x="2505" y="4039"/>
                  <a:pt x="2547" y="4045"/>
                </a:cubicBezTo>
                <a:cubicBezTo>
                  <a:pt x="2589" y="4045"/>
                  <a:pt x="2631" y="4074"/>
                  <a:pt x="2679" y="4087"/>
                </a:cubicBezTo>
                <a:cubicBezTo>
                  <a:pt x="2733" y="4080"/>
                  <a:pt x="2781" y="4134"/>
                  <a:pt x="2816" y="4176"/>
                </a:cubicBezTo>
                <a:cubicBezTo>
                  <a:pt x="2852" y="4212"/>
                  <a:pt x="2852" y="4152"/>
                  <a:pt x="2882" y="4134"/>
                </a:cubicBezTo>
                <a:cubicBezTo>
                  <a:pt x="2924" y="4104"/>
                  <a:pt x="2924" y="4098"/>
                  <a:pt x="2912" y="4063"/>
                </a:cubicBezTo>
                <a:cubicBezTo>
                  <a:pt x="2888" y="3991"/>
                  <a:pt x="2972" y="3997"/>
                  <a:pt x="2996" y="3955"/>
                </a:cubicBezTo>
                <a:cubicBezTo>
                  <a:pt x="3014" y="3931"/>
                  <a:pt x="2978" y="3931"/>
                  <a:pt x="2972" y="3919"/>
                </a:cubicBezTo>
                <a:cubicBezTo>
                  <a:pt x="2948" y="3889"/>
                  <a:pt x="2978" y="3865"/>
                  <a:pt x="2978" y="3835"/>
                </a:cubicBezTo>
                <a:cubicBezTo>
                  <a:pt x="3020" y="3805"/>
                  <a:pt x="3038" y="3709"/>
                  <a:pt x="3086" y="3691"/>
                </a:cubicBezTo>
                <a:cubicBezTo>
                  <a:pt x="3104" y="3685"/>
                  <a:pt x="3122" y="3691"/>
                  <a:pt x="3128" y="3667"/>
                </a:cubicBezTo>
                <a:cubicBezTo>
                  <a:pt x="3128" y="3631"/>
                  <a:pt x="3104" y="3571"/>
                  <a:pt x="3164" y="3571"/>
                </a:cubicBezTo>
                <a:cubicBezTo>
                  <a:pt x="3182" y="3571"/>
                  <a:pt x="3236" y="3565"/>
                  <a:pt x="3248" y="3553"/>
                </a:cubicBezTo>
                <a:cubicBezTo>
                  <a:pt x="3260" y="3541"/>
                  <a:pt x="3206" y="3487"/>
                  <a:pt x="3194" y="3475"/>
                </a:cubicBezTo>
                <a:cubicBezTo>
                  <a:pt x="3176" y="3451"/>
                  <a:pt x="3164" y="3433"/>
                  <a:pt x="3152" y="3409"/>
                </a:cubicBezTo>
                <a:cubicBezTo>
                  <a:pt x="3134" y="3379"/>
                  <a:pt x="3104" y="3355"/>
                  <a:pt x="3086" y="3320"/>
                </a:cubicBezTo>
                <a:cubicBezTo>
                  <a:pt x="2966" y="3086"/>
                  <a:pt x="2966" y="3086"/>
                  <a:pt x="2966" y="3086"/>
                </a:cubicBezTo>
                <a:lnTo>
                  <a:pt x="2966" y="3086"/>
                </a:lnTo>
                <a:cubicBezTo>
                  <a:pt x="2942" y="3050"/>
                  <a:pt x="2924" y="3008"/>
                  <a:pt x="2942" y="2966"/>
                </a:cubicBezTo>
                <a:cubicBezTo>
                  <a:pt x="2954" y="2930"/>
                  <a:pt x="3008" y="2918"/>
                  <a:pt x="3038" y="2900"/>
                </a:cubicBezTo>
                <a:cubicBezTo>
                  <a:pt x="3098" y="2858"/>
                  <a:pt x="3134" y="2816"/>
                  <a:pt x="3134" y="2744"/>
                </a:cubicBezTo>
                <a:cubicBezTo>
                  <a:pt x="3134" y="2678"/>
                  <a:pt x="3110" y="2576"/>
                  <a:pt x="3086" y="2511"/>
                </a:cubicBezTo>
                <a:cubicBezTo>
                  <a:pt x="3068" y="2451"/>
                  <a:pt x="3020" y="2403"/>
                  <a:pt x="3008" y="2343"/>
                </a:cubicBezTo>
                <a:cubicBezTo>
                  <a:pt x="3002" y="2295"/>
                  <a:pt x="2990" y="2247"/>
                  <a:pt x="2990" y="2205"/>
                </a:cubicBezTo>
                <a:cubicBezTo>
                  <a:pt x="2990" y="2133"/>
                  <a:pt x="3050" y="2103"/>
                  <a:pt x="3050" y="2031"/>
                </a:cubicBezTo>
                <a:cubicBezTo>
                  <a:pt x="3056" y="1977"/>
                  <a:pt x="3086" y="1947"/>
                  <a:pt x="3110" y="1893"/>
                </a:cubicBezTo>
                <a:cubicBezTo>
                  <a:pt x="3134" y="1863"/>
                  <a:pt x="3146" y="1827"/>
                  <a:pt x="3158" y="1791"/>
                </a:cubicBezTo>
                <a:cubicBezTo>
                  <a:pt x="3176" y="1755"/>
                  <a:pt x="3170" y="1702"/>
                  <a:pt x="3182" y="1666"/>
                </a:cubicBezTo>
                <a:lnTo>
                  <a:pt x="3182" y="1666"/>
                </a:lnTo>
                <a:cubicBezTo>
                  <a:pt x="3188" y="1654"/>
                  <a:pt x="3194" y="1642"/>
                  <a:pt x="3206" y="1636"/>
                </a:cubicBezTo>
                <a:cubicBezTo>
                  <a:pt x="3284" y="1576"/>
                  <a:pt x="3266" y="1486"/>
                  <a:pt x="3356" y="1450"/>
                </a:cubicBezTo>
                <a:cubicBezTo>
                  <a:pt x="3458" y="1408"/>
                  <a:pt x="3446" y="1306"/>
                  <a:pt x="3482" y="1222"/>
                </a:cubicBezTo>
                <a:cubicBezTo>
                  <a:pt x="3500" y="1162"/>
                  <a:pt x="3530" y="1138"/>
                  <a:pt x="3565" y="1102"/>
                </a:cubicBezTo>
                <a:cubicBezTo>
                  <a:pt x="3601" y="1066"/>
                  <a:pt x="3625" y="1042"/>
                  <a:pt x="3685" y="1042"/>
                </a:cubicBezTo>
                <a:cubicBezTo>
                  <a:pt x="3715" y="1042"/>
                  <a:pt x="3757" y="1030"/>
                  <a:pt x="3781" y="1006"/>
                </a:cubicBezTo>
                <a:cubicBezTo>
                  <a:pt x="3829" y="947"/>
                  <a:pt x="3817" y="911"/>
                  <a:pt x="3769" y="863"/>
                </a:cubicBezTo>
                <a:cubicBezTo>
                  <a:pt x="3733" y="827"/>
                  <a:pt x="3721" y="785"/>
                  <a:pt x="3715" y="743"/>
                </a:cubicBezTo>
                <a:cubicBezTo>
                  <a:pt x="3703" y="695"/>
                  <a:pt x="3673" y="599"/>
                  <a:pt x="3697" y="563"/>
                </a:cubicBezTo>
                <a:cubicBezTo>
                  <a:pt x="3709" y="551"/>
                  <a:pt x="3721" y="545"/>
                  <a:pt x="3727" y="539"/>
                </a:cubicBezTo>
                <a:cubicBezTo>
                  <a:pt x="3709" y="515"/>
                  <a:pt x="3685" y="485"/>
                  <a:pt x="3655" y="473"/>
                </a:cubicBezTo>
                <a:cubicBezTo>
                  <a:pt x="3637" y="455"/>
                  <a:pt x="3607" y="455"/>
                  <a:pt x="3578" y="449"/>
                </a:cubicBezTo>
                <a:cubicBezTo>
                  <a:pt x="3541" y="443"/>
                  <a:pt x="3476" y="449"/>
                  <a:pt x="3458" y="419"/>
                </a:cubicBezTo>
                <a:cubicBezTo>
                  <a:pt x="3440" y="395"/>
                  <a:pt x="3428" y="371"/>
                  <a:pt x="3422" y="341"/>
                </a:cubicBezTo>
                <a:cubicBezTo>
                  <a:pt x="3410" y="311"/>
                  <a:pt x="3380" y="275"/>
                  <a:pt x="3350" y="257"/>
                </a:cubicBezTo>
                <a:cubicBezTo>
                  <a:pt x="3314" y="215"/>
                  <a:pt x="3314" y="215"/>
                  <a:pt x="3314" y="215"/>
                </a:cubicBezTo>
                <a:lnTo>
                  <a:pt x="3314" y="215"/>
                </a:lnTo>
                <a:cubicBezTo>
                  <a:pt x="3308" y="180"/>
                  <a:pt x="3266" y="245"/>
                  <a:pt x="3260" y="257"/>
                </a:cubicBezTo>
                <a:cubicBezTo>
                  <a:pt x="3230" y="299"/>
                  <a:pt x="3224" y="311"/>
                  <a:pt x="3170" y="323"/>
                </a:cubicBezTo>
                <a:cubicBezTo>
                  <a:pt x="3074" y="341"/>
                  <a:pt x="2990" y="347"/>
                  <a:pt x="2948" y="275"/>
                </a:cubicBezTo>
                <a:lnTo>
                  <a:pt x="2948" y="275"/>
                </a:lnTo>
                <a:cubicBezTo>
                  <a:pt x="2924" y="287"/>
                  <a:pt x="2906" y="311"/>
                  <a:pt x="2888" y="305"/>
                </a:cubicBezTo>
                <a:cubicBezTo>
                  <a:pt x="2858" y="305"/>
                  <a:pt x="2840" y="281"/>
                  <a:pt x="2828" y="257"/>
                </a:cubicBezTo>
                <a:cubicBezTo>
                  <a:pt x="2822" y="239"/>
                  <a:pt x="2834" y="215"/>
                  <a:pt x="2834" y="197"/>
                </a:cubicBezTo>
                <a:lnTo>
                  <a:pt x="2834" y="197"/>
                </a:lnTo>
                <a:cubicBezTo>
                  <a:pt x="2828" y="186"/>
                  <a:pt x="2822" y="180"/>
                  <a:pt x="2822" y="162"/>
                </a:cubicBezTo>
                <a:lnTo>
                  <a:pt x="2822" y="162"/>
                </a:lnTo>
                <a:cubicBezTo>
                  <a:pt x="2810" y="162"/>
                  <a:pt x="2805" y="167"/>
                  <a:pt x="2792" y="167"/>
                </a:cubicBezTo>
                <a:cubicBezTo>
                  <a:pt x="2786" y="167"/>
                  <a:pt x="2781" y="162"/>
                  <a:pt x="2781" y="156"/>
                </a:cubicBezTo>
                <a:lnTo>
                  <a:pt x="2781" y="156"/>
                </a:lnTo>
                <a:cubicBezTo>
                  <a:pt x="2750" y="167"/>
                  <a:pt x="2709" y="215"/>
                  <a:pt x="2673" y="228"/>
                </a:cubicBezTo>
                <a:cubicBezTo>
                  <a:pt x="2631" y="239"/>
                  <a:pt x="2643" y="293"/>
                  <a:pt x="2625" y="329"/>
                </a:cubicBezTo>
                <a:cubicBezTo>
                  <a:pt x="2619" y="353"/>
                  <a:pt x="2595" y="383"/>
                  <a:pt x="2583" y="347"/>
                </a:cubicBezTo>
                <a:cubicBezTo>
                  <a:pt x="2571" y="311"/>
                  <a:pt x="2565" y="311"/>
                  <a:pt x="2529" y="305"/>
                </a:cubicBezTo>
                <a:cubicBezTo>
                  <a:pt x="2451" y="305"/>
                  <a:pt x="2499" y="239"/>
                  <a:pt x="2511" y="197"/>
                </a:cubicBezTo>
                <a:cubicBezTo>
                  <a:pt x="2523" y="149"/>
                  <a:pt x="2349" y="251"/>
                  <a:pt x="2355" y="173"/>
                </a:cubicBezTo>
                <a:cubicBezTo>
                  <a:pt x="2361" y="138"/>
                  <a:pt x="2391" y="114"/>
                  <a:pt x="2421" y="102"/>
                </a:cubicBezTo>
                <a:cubicBezTo>
                  <a:pt x="2475" y="72"/>
                  <a:pt x="2385" y="72"/>
                  <a:pt x="2379" y="72"/>
                </a:cubicBezTo>
                <a:cubicBezTo>
                  <a:pt x="2367" y="66"/>
                  <a:pt x="2367" y="54"/>
                  <a:pt x="2361" y="42"/>
                </a:cubicBezTo>
                <a:cubicBezTo>
                  <a:pt x="2349" y="30"/>
                  <a:pt x="2325" y="18"/>
                  <a:pt x="2307" y="12"/>
                </a:cubicBezTo>
                <a:cubicBezTo>
                  <a:pt x="2277" y="0"/>
                  <a:pt x="2241" y="6"/>
                  <a:pt x="2223" y="18"/>
                </a:cubicBezTo>
                <a:cubicBezTo>
                  <a:pt x="2187" y="54"/>
                  <a:pt x="2145" y="36"/>
                  <a:pt x="2121" y="60"/>
                </a:cubicBezTo>
                <a:cubicBezTo>
                  <a:pt x="2061" y="114"/>
                  <a:pt x="2061" y="186"/>
                  <a:pt x="2169" y="149"/>
                </a:cubicBezTo>
                <a:cubicBezTo>
                  <a:pt x="2199" y="144"/>
                  <a:pt x="2241" y="84"/>
                  <a:pt x="2247" y="144"/>
                </a:cubicBezTo>
                <a:cubicBezTo>
                  <a:pt x="2247" y="156"/>
                  <a:pt x="2223" y="186"/>
                  <a:pt x="2229" y="191"/>
                </a:cubicBezTo>
                <a:cubicBezTo>
                  <a:pt x="2235" y="209"/>
                  <a:pt x="2265" y="204"/>
                  <a:pt x="2271" y="228"/>
                </a:cubicBezTo>
                <a:cubicBezTo>
                  <a:pt x="2289" y="251"/>
                  <a:pt x="2247" y="305"/>
                  <a:pt x="2229" y="323"/>
                </a:cubicBezTo>
                <a:cubicBezTo>
                  <a:pt x="2187" y="365"/>
                  <a:pt x="2157" y="305"/>
                  <a:pt x="2115" y="311"/>
                </a:cubicBezTo>
                <a:cubicBezTo>
                  <a:pt x="2061" y="311"/>
                  <a:pt x="2073" y="389"/>
                  <a:pt x="1995" y="359"/>
                </a:cubicBezTo>
                <a:cubicBezTo>
                  <a:pt x="1953" y="347"/>
                  <a:pt x="1918" y="293"/>
                  <a:pt x="1858" y="305"/>
                </a:cubicBezTo>
                <a:cubicBezTo>
                  <a:pt x="1840" y="305"/>
                  <a:pt x="1792" y="341"/>
                  <a:pt x="1786" y="311"/>
                </a:cubicBezTo>
                <a:cubicBezTo>
                  <a:pt x="1768" y="233"/>
                  <a:pt x="1696" y="263"/>
                  <a:pt x="1654" y="204"/>
                </a:cubicBezTo>
                <a:cubicBezTo>
                  <a:pt x="1612" y="149"/>
                  <a:pt x="1612" y="197"/>
                  <a:pt x="1600" y="221"/>
                </a:cubicBezTo>
                <a:cubicBezTo>
                  <a:pt x="1558" y="311"/>
                  <a:pt x="1462" y="287"/>
                  <a:pt x="1372" y="293"/>
                </a:cubicBezTo>
                <a:cubicBezTo>
                  <a:pt x="1360" y="293"/>
                  <a:pt x="1342" y="293"/>
                  <a:pt x="1330" y="293"/>
                </a:cubicBezTo>
                <a:cubicBezTo>
                  <a:pt x="1312" y="299"/>
                  <a:pt x="1300" y="311"/>
                  <a:pt x="1288" y="317"/>
                </a:cubicBezTo>
                <a:cubicBezTo>
                  <a:pt x="1264" y="323"/>
                  <a:pt x="1258" y="275"/>
                  <a:pt x="1258" y="263"/>
                </a:cubicBezTo>
                <a:cubicBezTo>
                  <a:pt x="1252" y="167"/>
                  <a:pt x="1168" y="305"/>
                  <a:pt x="1138" y="287"/>
                </a:cubicBezTo>
                <a:cubicBezTo>
                  <a:pt x="1120" y="281"/>
                  <a:pt x="1127" y="263"/>
                  <a:pt x="1120" y="251"/>
                </a:cubicBezTo>
                <a:cubicBezTo>
                  <a:pt x="1091" y="204"/>
                  <a:pt x="1067" y="233"/>
                  <a:pt x="1019" y="239"/>
                </a:cubicBezTo>
                <a:cubicBezTo>
                  <a:pt x="1001" y="245"/>
                  <a:pt x="971" y="228"/>
                  <a:pt x="959" y="251"/>
                </a:cubicBezTo>
                <a:cubicBezTo>
                  <a:pt x="941" y="281"/>
                  <a:pt x="929" y="305"/>
                  <a:pt x="917" y="335"/>
                </a:cubicBezTo>
                <a:cubicBezTo>
                  <a:pt x="905" y="371"/>
                  <a:pt x="941" y="377"/>
                  <a:pt x="959" y="395"/>
                </a:cubicBezTo>
                <a:cubicBezTo>
                  <a:pt x="977" y="389"/>
                  <a:pt x="995" y="425"/>
                  <a:pt x="1007" y="437"/>
                </a:cubicBezTo>
                <a:cubicBezTo>
                  <a:pt x="1019" y="449"/>
                  <a:pt x="1043" y="455"/>
                  <a:pt x="1061" y="461"/>
                </a:cubicBezTo>
                <a:cubicBezTo>
                  <a:pt x="1091" y="479"/>
                  <a:pt x="1109" y="497"/>
                  <a:pt x="1133" y="509"/>
                </a:cubicBezTo>
                <a:cubicBezTo>
                  <a:pt x="1186" y="545"/>
                  <a:pt x="1072" y="593"/>
                  <a:pt x="1043" y="599"/>
                </a:cubicBezTo>
                <a:cubicBezTo>
                  <a:pt x="1001" y="605"/>
                  <a:pt x="989" y="533"/>
                  <a:pt x="947" y="599"/>
                </a:cubicBezTo>
                <a:cubicBezTo>
                  <a:pt x="899" y="659"/>
                  <a:pt x="821" y="611"/>
                  <a:pt x="851" y="713"/>
                </a:cubicBezTo>
                <a:cubicBezTo>
                  <a:pt x="857" y="743"/>
                  <a:pt x="863" y="779"/>
                  <a:pt x="821" y="779"/>
                </a:cubicBezTo>
                <a:cubicBezTo>
                  <a:pt x="755" y="779"/>
                  <a:pt x="773" y="803"/>
                  <a:pt x="773" y="857"/>
                </a:cubicBezTo>
                <a:cubicBezTo>
                  <a:pt x="773" y="899"/>
                  <a:pt x="749" y="923"/>
                  <a:pt x="707" y="935"/>
                </a:cubicBezTo>
                <a:cubicBezTo>
                  <a:pt x="689" y="940"/>
                  <a:pt x="683" y="958"/>
                  <a:pt x="671" y="977"/>
                </a:cubicBezTo>
                <a:lnTo>
                  <a:pt x="671" y="977"/>
                </a:lnTo>
                <a:cubicBezTo>
                  <a:pt x="671" y="995"/>
                  <a:pt x="683" y="1024"/>
                  <a:pt x="683" y="1042"/>
                </a:cubicBezTo>
                <a:lnTo>
                  <a:pt x="683" y="1048"/>
                </a:lnTo>
                <a:cubicBezTo>
                  <a:pt x="701" y="1096"/>
                  <a:pt x="755" y="1120"/>
                  <a:pt x="773" y="1168"/>
                </a:cubicBezTo>
                <a:cubicBezTo>
                  <a:pt x="779" y="1204"/>
                  <a:pt x="779" y="1234"/>
                  <a:pt x="779" y="1276"/>
                </a:cubicBezTo>
                <a:cubicBezTo>
                  <a:pt x="779" y="1294"/>
                  <a:pt x="791" y="1348"/>
                  <a:pt x="815" y="1348"/>
                </a:cubicBezTo>
                <a:cubicBezTo>
                  <a:pt x="815" y="1378"/>
                  <a:pt x="803" y="1390"/>
                  <a:pt x="791" y="1414"/>
                </a:cubicBezTo>
                <a:cubicBezTo>
                  <a:pt x="773" y="1444"/>
                  <a:pt x="755" y="1438"/>
                  <a:pt x="731" y="1444"/>
                </a:cubicBezTo>
                <a:cubicBezTo>
                  <a:pt x="677" y="1450"/>
                  <a:pt x="695" y="1498"/>
                  <a:pt x="659" y="1528"/>
                </a:cubicBezTo>
                <a:cubicBezTo>
                  <a:pt x="641" y="1552"/>
                  <a:pt x="629" y="1534"/>
                  <a:pt x="605" y="1534"/>
                </a:cubicBezTo>
                <a:cubicBezTo>
                  <a:pt x="605" y="1546"/>
                  <a:pt x="617" y="1564"/>
                  <a:pt x="617" y="1564"/>
                </a:cubicBezTo>
                <a:cubicBezTo>
                  <a:pt x="635" y="1594"/>
                  <a:pt x="689" y="1588"/>
                  <a:pt x="659" y="1630"/>
                </a:cubicBezTo>
                <a:cubicBezTo>
                  <a:pt x="641" y="1654"/>
                  <a:pt x="659" y="1666"/>
                  <a:pt x="641" y="1690"/>
                </a:cubicBezTo>
                <a:cubicBezTo>
                  <a:pt x="605" y="1725"/>
                  <a:pt x="527" y="1773"/>
                  <a:pt x="485" y="1755"/>
                </a:cubicBezTo>
                <a:cubicBezTo>
                  <a:pt x="461" y="1744"/>
                  <a:pt x="389" y="1773"/>
                  <a:pt x="365" y="1791"/>
                </a:cubicBezTo>
                <a:cubicBezTo>
                  <a:pt x="347" y="1809"/>
                  <a:pt x="347" y="1845"/>
                  <a:pt x="312" y="1839"/>
                </a:cubicBezTo>
                <a:cubicBezTo>
                  <a:pt x="281" y="1839"/>
                  <a:pt x="270" y="1815"/>
                  <a:pt x="240" y="1815"/>
                </a:cubicBezTo>
                <a:cubicBezTo>
                  <a:pt x="204" y="1815"/>
                  <a:pt x="186" y="1827"/>
                  <a:pt x="156" y="1809"/>
                </a:cubicBezTo>
                <a:cubicBezTo>
                  <a:pt x="126" y="1797"/>
                  <a:pt x="108" y="1786"/>
                  <a:pt x="72" y="1803"/>
                </a:cubicBezTo>
                <a:cubicBezTo>
                  <a:pt x="54" y="1809"/>
                  <a:pt x="0" y="1839"/>
                  <a:pt x="0" y="1863"/>
                </a:cubicBezTo>
                <a:cubicBezTo>
                  <a:pt x="6" y="1899"/>
                  <a:pt x="30" y="1929"/>
                  <a:pt x="48" y="1965"/>
                </a:cubicBezTo>
                <a:cubicBezTo>
                  <a:pt x="42" y="1965"/>
                  <a:pt x="42" y="1965"/>
                  <a:pt x="42" y="1965"/>
                </a:cubicBezTo>
                <a:cubicBezTo>
                  <a:pt x="162" y="2163"/>
                  <a:pt x="431" y="2007"/>
                  <a:pt x="611" y="2007"/>
                </a:cubicBezTo>
                <a:cubicBezTo>
                  <a:pt x="635" y="2007"/>
                  <a:pt x="815" y="1989"/>
                  <a:pt x="773" y="2049"/>
                </a:cubicBezTo>
                <a:cubicBezTo>
                  <a:pt x="725" y="2121"/>
                  <a:pt x="707" y="2145"/>
                  <a:pt x="731" y="2235"/>
                </a:cubicBezTo>
                <a:cubicBezTo>
                  <a:pt x="863" y="2247"/>
                  <a:pt x="863" y="2247"/>
                  <a:pt x="863" y="2247"/>
                </a:cubicBezTo>
                <a:cubicBezTo>
                  <a:pt x="905" y="2295"/>
                  <a:pt x="905" y="2295"/>
                  <a:pt x="905" y="2295"/>
                </a:cubicBezTo>
                <a:close/>
                <a:moveTo>
                  <a:pt x="2367" y="1803"/>
                </a:moveTo>
                <a:lnTo>
                  <a:pt x="2367" y="1803"/>
                </a:lnTo>
                <a:lnTo>
                  <a:pt x="2367" y="1803"/>
                </a:lnTo>
                <a:cubicBezTo>
                  <a:pt x="2325" y="1815"/>
                  <a:pt x="2265" y="1815"/>
                  <a:pt x="2241" y="1773"/>
                </a:cubicBezTo>
                <a:cubicBezTo>
                  <a:pt x="2217" y="1731"/>
                  <a:pt x="2223" y="1725"/>
                  <a:pt x="2163" y="1731"/>
                </a:cubicBezTo>
                <a:cubicBezTo>
                  <a:pt x="2139" y="1738"/>
                  <a:pt x="2115" y="1702"/>
                  <a:pt x="2097" y="1696"/>
                </a:cubicBezTo>
                <a:cubicBezTo>
                  <a:pt x="2061" y="1683"/>
                  <a:pt x="2043" y="1666"/>
                  <a:pt x="2019" y="1707"/>
                </a:cubicBezTo>
                <a:cubicBezTo>
                  <a:pt x="2007" y="1720"/>
                  <a:pt x="1977" y="1696"/>
                  <a:pt x="1959" y="1696"/>
                </a:cubicBezTo>
                <a:cubicBezTo>
                  <a:pt x="1924" y="1696"/>
                  <a:pt x="1935" y="1714"/>
                  <a:pt x="1894" y="1696"/>
                </a:cubicBezTo>
                <a:cubicBezTo>
                  <a:pt x="1864" y="1678"/>
                  <a:pt x="1840" y="1660"/>
                  <a:pt x="1816" y="1648"/>
                </a:cubicBezTo>
                <a:cubicBezTo>
                  <a:pt x="1768" y="1624"/>
                  <a:pt x="1810" y="1600"/>
                  <a:pt x="1822" y="1576"/>
                </a:cubicBezTo>
                <a:cubicBezTo>
                  <a:pt x="1840" y="1558"/>
                  <a:pt x="1864" y="1528"/>
                  <a:pt x="1852" y="1498"/>
                </a:cubicBezTo>
                <a:cubicBezTo>
                  <a:pt x="1840" y="1480"/>
                  <a:pt x="1810" y="1456"/>
                  <a:pt x="1828" y="1432"/>
                </a:cubicBezTo>
                <a:cubicBezTo>
                  <a:pt x="1870" y="1390"/>
                  <a:pt x="1744" y="1342"/>
                  <a:pt x="1828" y="1312"/>
                </a:cubicBezTo>
                <a:cubicBezTo>
                  <a:pt x="1870" y="1300"/>
                  <a:pt x="1876" y="1270"/>
                  <a:pt x="1876" y="1234"/>
                </a:cubicBezTo>
                <a:cubicBezTo>
                  <a:pt x="1882" y="1168"/>
                  <a:pt x="1792" y="1228"/>
                  <a:pt x="1762" y="1204"/>
                </a:cubicBezTo>
                <a:cubicBezTo>
                  <a:pt x="1744" y="1192"/>
                  <a:pt x="1744" y="1144"/>
                  <a:pt x="1732" y="1120"/>
                </a:cubicBezTo>
                <a:cubicBezTo>
                  <a:pt x="1708" y="1090"/>
                  <a:pt x="1696" y="1072"/>
                  <a:pt x="1744" y="1078"/>
                </a:cubicBezTo>
                <a:cubicBezTo>
                  <a:pt x="1762" y="1084"/>
                  <a:pt x="1780" y="1078"/>
                  <a:pt x="1786" y="1078"/>
                </a:cubicBezTo>
                <a:cubicBezTo>
                  <a:pt x="1810" y="1078"/>
                  <a:pt x="1846" y="1000"/>
                  <a:pt x="1846" y="982"/>
                </a:cubicBezTo>
                <a:cubicBezTo>
                  <a:pt x="1846" y="916"/>
                  <a:pt x="1840" y="929"/>
                  <a:pt x="1894" y="923"/>
                </a:cubicBezTo>
                <a:cubicBezTo>
                  <a:pt x="1929" y="916"/>
                  <a:pt x="1918" y="863"/>
                  <a:pt x="1953" y="845"/>
                </a:cubicBezTo>
                <a:cubicBezTo>
                  <a:pt x="2001" y="827"/>
                  <a:pt x="2079" y="839"/>
                  <a:pt x="2127" y="851"/>
                </a:cubicBezTo>
                <a:cubicBezTo>
                  <a:pt x="2193" y="869"/>
                  <a:pt x="2217" y="869"/>
                  <a:pt x="2271" y="845"/>
                </a:cubicBezTo>
                <a:cubicBezTo>
                  <a:pt x="2313" y="827"/>
                  <a:pt x="2337" y="851"/>
                  <a:pt x="2373" y="845"/>
                </a:cubicBezTo>
                <a:cubicBezTo>
                  <a:pt x="2427" y="833"/>
                  <a:pt x="2499" y="761"/>
                  <a:pt x="2553" y="797"/>
                </a:cubicBezTo>
                <a:cubicBezTo>
                  <a:pt x="2577" y="809"/>
                  <a:pt x="2571" y="827"/>
                  <a:pt x="2601" y="839"/>
                </a:cubicBezTo>
                <a:cubicBezTo>
                  <a:pt x="2619" y="845"/>
                  <a:pt x="2685" y="815"/>
                  <a:pt x="2697" y="803"/>
                </a:cubicBezTo>
                <a:cubicBezTo>
                  <a:pt x="2763" y="779"/>
                  <a:pt x="2750" y="725"/>
                  <a:pt x="2781" y="671"/>
                </a:cubicBezTo>
                <a:cubicBezTo>
                  <a:pt x="2805" y="617"/>
                  <a:pt x="2834" y="641"/>
                  <a:pt x="2882" y="623"/>
                </a:cubicBezTo>
                <a:cubicBezTo>
                  <a:pt x="2948" y="599"/>
                  <a:pt x="3014" y="581"/>
                  <a:pt x="3068" y="539"/>
                </a:cubicBezTo>
                <a:cubicBezTo>
                  <a:pt x="3098" y="521"/>
                  <a:pt x="3128" y="521"/>
                  <a:pt x="3158" y="509"/>
                </a:cubicBezTo>
                <a:cubicBezTo>
                  <a:pt x="3182" y="503"/>
                  <a:pt x="3158" y="455"/>
                  <a:pt x="3170" y="437"/>
                </a:cubicBezTo>
                <a:cubicBezTo>
                  <a:pt x="3188" y="413"/>
                  <a:pt x="3206" y="389"/>
                  <a:pt x="3242" y="395"/>
                </a:cubicBezTo>
                <a:cubicBezTo>
                  <a:pt x="3266" y="395"/>
                  <a:pt x="3278" y="401"/>
                  <a:pt x="3302" y="413"/>
                </a:cubicBezTo>
                <a:cubicBezTo>
                  <a:pt x="3332" y="431"/>
                  <a:pt x="3368" y="431"/>
                  <a:pt x="3398" y="443"/>
                </a:cubicBezTo>
                <a:cubicBezTo>
                  <a:pt x="3428" y="455"/>
                  <a:pt x="3452" y="473"/>
                  <a:pt x="3482" y="485"/>
                </a:cubicBezTo>
                <a:cubicBezTo>
                  <a:pt x="3494" y="485"/>
                  <a:pt x="3506" y="497"/>
                  <a:pt x="3517" y="497"/>
                </a:cubicBezTo>
                <a:cubicBezTo>
                  <a:pt x="3541" y="509"/>
                  <a:pt x="3589" y="521"/>
                  <a:pt x="3601" y="545"/>
                </a:cubicBezTo>
                <a:cubicBezTo>
                  <a:pt x="3601" y="557"/>
                  <a:pt x="3589" y="569"/>
                  <a:pt x="3583" y="581"/>
                </a:cubicBezTo>
                <a:cubicBezTo>
                  <a:pt x="3578" y="581"/>
                  <a:pt x="3578" y="587"/>
                  <a:pt x="3572" y="593"/>
                </a:cubicBezTo>
                <a:lnTo>
                  <a:pt x="3548" y="611"/>
                </a:lnTo>
                <a:lnTo>
                  <a:pt x="3548" y="611"/>
                </a:lnTo>
                <a:cubicBezTo>
                  <a:pt x="3530" y="641"/>
                  <a:pt x="3530" y="641"/>
                  <a:pt x="3530" y="641"/>
                </a:cubicBezTo>
                <a:cubicBezTo>
                  <a:pt x="3524" y="653"/>
                  <a:pt x="3482" y="659"/>
                  <a:pt x="3464" y="671"/>
                </a:cubicBezTo>
                <a:cubicBezTo>
                  <a:pt x="3446" y="683"/>
                  <a:pt x="3446" y="695"/>
                  <a:pt x="3464" y="719"/>
                </a:cubicBezTo>
                <a:cubicBezTo>
                  <a:pt x="3464" y="725"/>
                  <a:pt x="3494" y="731"/>
                  <a:pt x="3494" y="743"/>
                </a:cubicBezTo>
                <a:cubicBezTo>
                  <a:pt x="3494" y="755"/>
                  <a:pt x="3476" y="767"/>
                  <a:pt x="3464" y="767"/>
                </a:cubicBezTo>
                <a:cubicBezTo>
                  <a:pt x="3446" y="773"/>
                  <a:pt x="3416" y="797"/>
                  <a:pt x="3398" y="791"/>
                </a:cubicBezTo>
                <a:lnTo>
                  <a:pt x="3398" y="791"/>
                </a:lnTo>
                <a:cubicBezTo>
                  <a:pt x="3296" y="869"/>
                  <a:pt x="3296" y="869"/>
                  <a:pt x="3296" y="869"/>
                </a:cubicBezTo>
                <a:lnTo>
                  <a:pt x="3296" y="869"/>
                </a:lnTo>
                <a:cubicBezTo>
                  <a:pt x="3302" y="875"/>
                  <a:pt x="3272" y="881"/>
                  <a:pt x="3260" y="881"/>
                </a:cubicBezTo>
                <a:cubicBezTo>
                  <a:pt x="3254" y="881"/>
                  <a:pt x="3248" y="881"/>
                  <a:pt x="3242" y="875"/>
                </a:cubicBezTo>
                <a:cubicBezTo>
                  <a:pt x="3230" y="863"/>
                  <a:pt x="3236" y="845"/>
                  <a:pt x="3212" y="845"/>
                </a:cubicBezTo>
                <a:cubicBezTo>
                  <a:pt x="3170" y="851"/>
                  <a:pt x="3134" y="887"/>
                  <a:pt x="3086" y="869"/>
                </a:cubicBezTo>
                <a:lnTo>
                  <a:pt x="3086" y="869"/>
                </a:lnTo>
                <a:cubicBezTo>
                  <a:pt x="3074" y="881"/>
                  <a:pt x="3068" y="916"/>
                  <a:pt x="3068" y="940"/>
                </a:cubicBezTo>
                <a:cubicBezTo>
                  <a:pt x="3068" y="964"/>
                  <a:pt x="3080" y="988"/>
                  <a:pt x="3068" y="1012"/>
                </a:cubicBezTo>
                <a:cubicBezTo>
                  <a:pt x="3062" y="1030"/>
                  <a:pt x="3050" y="1042"/>
                  <a:pt x="3050" y="1060"/>
                </a:cubicBezTo>
                <a:cubicBezTo>
                  <a:pt x="3062" y="1156"/>
                  <a:pt x="3062" y="1156"/>
                  <a:pt x="3062" y="1156"/>
                </a:cubicBezTo>
                <a:lnTo>
                  <a:pt x="3062" y="1156"/>
                </a:lnTo>
                <a:cubicBezTo>
                  <a:pt x="3062" y="1228"/>
                  <a:pt x="3062" y="1228"/>
                  <a:pt x="3062" y="1228"/>
                </a:cubicBezTo>
                <a:cubicBezTo>
                  <a:pt x="3062" y="1318"/>
                  <a:pt x="3062" y="1318"/>
                  <a:pt x="3062" y="1318"/>
                </a:cubicBezTo>
                <a:cubicBezTo>
                  <a:pt x="3062" y="1336"/>
                  <a:pt x="3044" y="1378"/>
                  <a:pt x="3032" y="1390"/>
                </a:cubicBezTo>
                <a:cubicBezTo>
                  <a:pt x="3032" y="1396"/>
                  <a:pt x="3026" y="1396"/>
                  <a:pt x="3026" y="1402"/>
                </a:cubicBezTo>
                <a:cubicBezTo>
                  <a:pt x="3020" y="1420"/>
                  <a:pt x="3032" y="1426"/>
                  <a:pt x="3032" y="1444"/>
                </a:cubicBezTo>
                <a:cubicBezTo>
                  <a:pt x="3002" y="1474"/>
                  <a:pt x="3014" y="1510"/>
                  <a:pt x="3008" y="1546"/>
                </a:cubicBezTo>
                <a:cubicBezTo>
                  <a:pt x="3002" y="1570"/>
                  <a:pt x="2978" y="1606"/>
                  <a:pt x="2966" y="1630"/>
                </a:cubicBezTo>
                <a:cubicBezTo>
                  <a:pt x="2930" y="1678"/>
                  <a:pt x="2846" y="1738"/>
                  <a:pt x="2798" y="1786"/>
                </a:cubicBezTo>
                <a:cubicBezTo>
                  <a:pt x="2768" y="1815"/>
                  <a:pt x="2733" y="1803"/>
                  <a:pt x="2691" y="1827"/>
                </a:cubicBezTo>
                <a:cubicBezTo>
                  <a:pt x="2637" y="1857"/>
                  <a:pt x="2625" y="1911"/>
                  <a:pt x="2547" y="1893"/>
                </a:cubicBezTo>
                <a:cubicBezTo>
                  <a:pt x="2487" y="1875"/>
                  <a:pt x="2475" y="1827"/>
                  <a:pt x="2403" y="1827"/>
                </a:cubicBezTo>
                <a:cubicBezTo>
                  <a:pt x="2403" y="1821"/>
                  <a:pt x="2373" y="1809"/>
                  <a:pt x="2367" y="1803"/>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2" name="Freeform 127"/>
          <p:cNvSpPr>
            <a:spLocks noChangeArrowheads="1"/>
          </p:cNvSpPr>
          <p:nvPr/>
        </p:nvSpPr>
        <p:spPr bwMode="auto">
          <a:xfrm>
            <a:off x="8723958" y="5230820"/>
            <a:ext cx="1015978" cy="762034"/>
          </a:xfrm>
          <a:custGeom>
            <a:avLst/>
            <a:gdLst>
              <a:gd name="T0" fmla="*/ 671 w 1906"/>
              <a:gd name="T1" fmla="*/ 1414 h 1427"/>
              <a:gd name="T2" fmla="*/ 569 w 1906"/>
              <a:gd name="T3" fmla="*/ 1175 h 1427"/>
              <a:gd name="T4" fmla="*/ 563 w 1906"/>
              <a:gd name="T5" fmla="*/ 935 h 1427"/>
              <a:gd name="T6" fmla="*/ 659 w 1906"/>
              <a:gd name="T7" fmla="*/ 815 h 1427"/>
              <a:gd name="T8" fmla="*/ 743 w 1906"/>
              <a:gd name="T9" fmla="*/ 611 h 1427"/>
              <a:gd name="T10" fmla="*/ 833 w 1906"/>
              <a:gd name="T11" fmla="*/ 582 h 1427"/>
              <a:gd name="T12" fmla="*/ 1019 w 1906"/>
              <a:gd name="T13" fmla="*/ 623 h 1427"/>
              <a:gd name="T14" fmla="*/ 1186 w 1906"/>
              <a:gd name="T15" fmla="*/ 773 h 1427"/>
              <a:gd name="T16" fmla="*/ 1366 w 1906"/>
              <a:gd name="T17" fmla="*/ 767 h 1427"/>
              <a:gd name="T18" fmla="*/ 1372 w 1906"/>
              <a:gd name="T19" fmla="*/ 623 h 1427"/>
              <a:gd name="T20" fmla="*/ 1390 w 1906"/>
              <a:gd name="T21" fmla="*/ 480 h 1427"/>
              <a:gd name="T22" fmla="*/ 1432 w 1906"/>
              <a:gd name="T23" fmla="*/ 408 h 1427"/>
              <a:gd name="T24" fmla="*/ 1456 w 1906"/>
              <a:gd name="T25" fmla="*/ 324 h 1427"/>
              <a:gd name="T26" fmla="*/ 1528 w 1906"/>
              <a:gd name="T27" fmla="*/ 264 h 1427"/>
              <a:gd name="T28" fmla="*/ 1588 w 1906"/>
              <a:gd name="T29" fmla="*/ 384 h 1427"/>
              <a:gd name="T30" fmla="*/ 1600 w 1906"/>
              <a:gd name="T31" fmla="*/ 480 h 1427"/>
              <a:gd name="T32" fmla="*/ 1702 w 1906"/>
              <a:gd name="T33" fmla="*/ 402 h 1427"/>
              <a:gd name="T34" fmla="*/ 1702 w 1906"/>
              <a:gd name="T35" fmla="*/ 330 h 1427"/>
              <a:gd name="T36" fmla="*/ 1660 w 1906"/>
              <a:gd name="T37" fmla="*/ 270 h 1427"/>
              <a:gd name="T38" fmla="*/ 1714 w 1906"/>
              <a:gd name="T39" fmla="*/ 204 h 1427"/>
              <a:gd name="T40" fmla="*/ 1852 w 1906"/>
              <a:gd name="T41" fmla="*/ 222 h 1427"/>
              <a:gd name="T42" fmla="*/ 1876 w 1906"/>
              <a:gd name="T43" fmla="*/ 204 h 1427"/>
              <a:gd name="T44" fmla="*/ 1905 w 1906"/>
              <a:gd name="T45" fmla="*/ 156 h 1427"/>
              <a:gd name="T46" fmla="*/ 1786 w 1906"/>
              <a:gd name="T47" fmla="*/ 96 h 1427"/>
              <a:gd name="T48" fmla="*/ 1606 w 1906"/>
              <a:gd name="T49" fmla="*/ 24 h 1427"/>
              <a:gd name="T50" fmla="*/ 1474 w 1906"/>
              <a:gd name="T51" fmla="*/ 48 h 1427"/>
              <a:gd name="T52" fmla="*/ 1372 w 1906"/>
              <a:gd name="T53" fmla="*/ 150 h 1427"/>
              <a:gd name="T54" fmla="*/ 1085 w 1906"/>
              <a:gd name="T55" fmla="*/ 282 h 1427"/>
              <a:gd name="T56" fmla="*/ 905 w 1906"/>
              <a:gd name="T57" fmla="*/ 450 h 1427"/>
              <a:gd name="T58" fmla="*/ 677 w 1906"/>
              <a:gd name="T59" fmla="*/ 456 h 1427"/>
              <a:gd name="T60" fmla="*/ 431 w 1906"/>
              <a:gd name="T61" fmla="*/ 462 h 1427"/>
              <a:gd name="T62" fmla="*/ 198 w 1906"/>
              <a:gd name="T63" fmla="*/ 534 h 1427"/>
              <a:gd name="T64" fmla="*/ 90 w 1906"/>
              <a:gd name="T65" fmla="*/ 689 h 1427"/>
              <a:gd name="T66" fmla="*/ 36 w 1906"/>
              <a:gd name="T67" fmla="*/ 731 h 1427"/>
              <a:gd name="T68" fmla="*/ 180 w 1906"/>
              <a:gd name="T69" fmla="*/ 845 h 1427"/>
              <a:gd name="T70" fmla="*/ 132 w 1906"/>
              <a:gd name="T71" fmla="*/ 1043 h 1427"/>
              <a:gd name="T72" fmla="*/ 126 w 1906"/>
              <a:gd name="T73" fmla="*/ 1187 h 1427"/>
              <a:gd name="T74" fmla="*/ 198 w 1906"/>
              <a:gd name="T75" fmla="*/ 1307 h 1427"/>
              <a:gd name="T76" fmla="*/ 323 w 1906"/>
              <a:gd name="T77" fmla="*/ 1318 h 1427"/>
              <a:gd name="T78" fmla="*/ 467 w 1906"/>
              <a:gd name="T79" fmla="*/ 1342 h 1427"/>
              <a:gd name="T80" fmla="*/ 671 w 1906"/>
              <a:gd name="T81" fmla="*/ 1414 h 1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06" h="1427">
                <a:moveTo>
                  <a:pt x="671" y="1414"/>
                </a:moveTo>
                <a:lnTo>
                  <a:pt x="671" y="1414"/>
                </a:lnTo>
                <a:cubicBezTo>
                  <a:pt x="641" y="1289"/>
                  <a:pt x="641" y="1289"/>
                  <a:pt x="641" y="1289"/>
                </a:cubicBezTo>
                <a:cubicBezTo>
                  <a:pt x="641" y="1241"/>
                  <a:pt x="593" y="1211"/>
                  <a:pt x="569" y="1175"/>
                </a:cubicBezTo>
                <a:cubicBezTo>
                  <a:pt x="545" y="1139"/>
                  <a:pt x="551" y="1127"/>
                  <a:pt x="569" y="1085"/>
                </a:cubicBezTo>
                <a:cubicBezTo>
                  <a:pt x="587" y="1037"/>
                  <a:pt x="551" y="983"/>
                  <a:pt x="563" y="935"/>
                </a:cubicBezTo>
                <a:cubicBezTo>
                  <a:pt x="569" y="905"/>
                  <a:pt x="599" y="923"/>
                  <a:pt x="617" y="905"/>
                </a:cubicBezTo>
                <a:cubicBezTo>
                  <a:pt x="635" y="881"/>
                  <a:pt x="641" y="839"/>
                  <a:pt x="659" y="815"/>
                </a:cubicBezTo>
                <a:cubicBezTo>
                  <a:pt x="683" y="803"/>
                  <a:pt x="737" y="737"/>
                  <a:pt x="755" y="713"/>
                </a:cubicBezTo>
                <a:cubicBezTo>
                  <a:pt x="785" y="677"/>
                  <a:pt x="779" y="647"/>
                  <a:pt x="743" y="611"/>
                </a:cubicBezTo>
                <a:cubicBezTo>
                  <a:pt x="725" y="593"/>
                  <a:pt x="701" y="527"/>
                  <a:pt x="749" y="540"/>
                </a:cubicBezTo>
                <a:cubicBezTo>
                  <a:pt x="785" y="546"/>
                  <a:pt x="803" y="569"/>
                  <a:pt x="833" y="582"/>
                </a:cubicBezTo>
                <a:cubicBezTo>
                  <a:pt x="863" y="593"/>
                  <a:pt x="875" y="582"/>
                  <a:pt x="905" y="575"/>
                </a:cubicBezTo>
                <a:cubicBezTo>
                  <a:pt x="929" y="569"/>
                  <a:pt x="959" y="635"/>
                  <a:pt x="1019" y="623"/>
                </a:cubicBezTo>
                <a:cubicBezTo>
                  <a:pt x="1061" y="611"/>
                  <a:pt x="1054" y="653"/>
                  <a:pt x="1072" y="677"/>
                </a:cubicBezTo>
                <a:cubicBezTo>
                  <a:pt x="1096" y="707"/>
                  <a:pt x="1150" y="761"/>
                  <a:pt x="1186" y="773"/>
                </a:cubicBezTo>
                <a:cubicBezTo>
                  <a:pt x="1234" y="791"/>
                  <a:pt x="1318" y="767"/>
                  <a:pt x="1366" y="767"/>
                </a:cubicBezTo>
                <a:lnTo>
                  <a:pt x="1366" y="767"/>
                </a:lnTo>
                <a:cubicBezTo>
                  <a:pt x="1354" y="671"/>
                  <a:pt x="1354" y="671"/>
                  <a:pt x="1354" y="671"/>
                </a:cubicBezTo>
                <a:cubicBezTo>
                  <a:pt x="1354" y="653"/>
                  <a:pt x="1366" y="641"/>
                  <a:pt x="1372" y="623"/>
                </a:cubicBezTo>
                <a:cubicBezTo>
                  <a:pt x="1384" y="599"/>
                  <a:pt x="1372" y="575"/>
                  <a:pt x="1372" y="551"/>
                </a:cubicBezTo>
                <a:cubicBezTo>
                  <a:pt x="1372" y="527"/>
                  <a:pt x="1378" y="492"/>
                  <a:pt x="1390" y="480"/>
                </a:cubicBezTo>
                <a:lnTo>
                  <a:pt x="1390" y="480"/>
                </a:lnTo>
                <a:cubicBezTo>
                  <a:pt x="1390" y="432"/>
                  <a:pt x="1390" y="426"/>
                  <a:pt x="1432" y="408"/>
                </a:cubicBezTo>
                <a:cubicBezTo>
                  <a:pt x="1450" y="402"/>
                  <a:pt x="1474" y="402"/>
                  <a:pt x="1474" y="378"/>
                </a:cubicBezTo>
                <a:cubicBezTo>
                  <a:pt x="1468" y="366"/>
                  <a:pt x="1444" y="342"/>
                  <a:pt x="1456" y="324"/>
                </a:cubicBezTo>
                <a:cubicBezTo>
                  <a:pt x="1462" y="312"/>
                  <a:pt x="1492" y="318"/>
                  <a:pt x="1504" y="306"/>
                </a:cubicBezTo>
                <a:cubicBezTo>
                  <a:pt x="1516" y="294"/>
                  <a:pt x="1516" y="276"/>
                  <a:pt x="1528" y="264"/>
                </a:cubicBezTo>
                <a:cubicBezTo>
                  <a:pt x="1552" y="246"/>
                  <a:pt x="1654" y="348"/>
                  <a:pt x="1666" y="372"/>
                </a:cubicBezTo>
                <a:cubicBezTo>
                  <a:pt x="1690" y="408"/>
                  <a:pt x="1600" y="390"/>
                  <a:pt x="1588" y="384"/>
                </a:cubicBezTo>
                <a:cubicBezTo>
                  <a:pt x="1540" y="384"/>
                  <a:pt x="1576" y="432"/>
                  <a:pt x="1588" y="444"/>
                </a:cubicBezTo>
                <a:cubicBezTo>
                  <a:pt x="1600" y="480"/>
                  <a:pt x="1600" y="480"/>
                  <a:pt x="1600" y="480"/>
                </a:cubicBezTo>
                <a:lnTo>
                  <a:pt x="1600" y="480"/>
                </a:lnTo>
                <a:cubicBezTo>
                  <a:pt x="1702" y="402"/>
                  <a:pt x="1702" y="402"/>
                  <a:pt x="1702" y="402"/>
                </a:cubicBezTo>
                <a:lnTo>
                  <a:pt x="1702" y="402"/>
                </a:lnTo>
                <a:cubicBezTo>
                  <a:pt x="1708" y="390"/>
                  <a:pt x="1714" y="342"/>
                  <a:pt x="1702" y="330"/>
                </a:cubicBezTo>
                <a:cubicBezTo>
                  <a:pt x="1690" y="318"/>
                  <a:pt x="1684" y="324"/>
                  <a:pt x="1672" y="318"/>
                </a:cubicBezTo>
                <a:cubicBezTo>
                  <a:pt x="1660" y="306"/>
                  <a:pt x="1660" y="288"/>
                  <a:pt x="1660" y="270"/>
                </a:cubicBezTo>
                <a:cubicBezTo>
                  <a:pt x="1654" y="258"/>
                  <a:pt x="1642" y="240"/>
                  <a:pt x="1642" y="222"/>
                </a:cubicBezTo>
                <a:cubicBezTo>
                  <a:pt x="1642" y="186"/>
                  <a:pt x="1690" y="204"/>
                  <a:pt x="1714" y="204"/>
                </a:cubicBezTo>
                <a:cubicBezTo>
                  <a:pt x="1732" y="210"/>
                  <a:pt x="1798" y="210"/>
                  <a:pt x="1810" y="222"/>
                </a:cubicBezTo>
                <a:cubicBezTo>
                  <a:pt x="1852" y="222"/>
                  <a:pt x="1852" y="222"/>
                  <a:pt x="1852" y="222"/>
                </a:cubicBezTo>
                <a:lnTo>
                  <a:pt x="1852" y="222"/>
                </a:lnTo>
                <a:lnTo>
                  <a:pt x="1876" y="204"/>
                </a:lnTo>
                <a:cubicBezTo>
                  <a:pt x="1882" y="198"/>
                  <a:pt x="1882" y="192"/>
                  <a:pt x="1887" y="192"/>
                </a:cubicBezTo>
                <a:cubicBezTo>
                  <a:pt x="1893" y="180"/>
                  <a:pt x="1905" y="168"/>
                  <a:pt x="1905" y="156"/>
                </a:cubicBezTo>
                <a:cubicBezTo>
                  <a:pt x="1893" y="132"/>
                  <a:pt x="1845" y="120"/>
                  <a:pt x="1821" y="108"/>
                </a:cubicBezTo>
                <a:cubicBezTo>
                  <a:pt x="1810" y="108"/>
                  <a:pt x="1798" y="96"/>
                  <a:pt x="1786" y="96"/>
                </a:cubicBezTo>
                <a:cubicBezTo>
                  <a:pt x="1756" y="84"/>
                  <a:pt x="1732" y="66"/>
                  <a:pt x="1702" y="54"/>
                </a:cubicBezTo>
                <a:cubicBezTo>
                  <a:pt x="1672" y="42"/>
                  <a:pt x="1636" y="42"/>
                  <a:pt x="1606" y="24"/>
                </a:cubicBezTo>
                <a:cubicBezTo>
                  <a:pt x="1582" y="12"/>
                  <a:pt x="1570" y="6"/>
                  <a:pt x="1546" y="6"/>
                </a:cubicBezTo>
                <a:cubicBezTo>
                  <a:pt x="1510" y="0"/>
                  <a:pt x="1492" y="24"/>
                  <a:pt x="1474" y="48"/>
                </a:cubicBezTo>
                <a:cubicBezTo>
                  <a:pt x="1462" y="66"/>
                  <a:pt x="1486" y="114"/>
                  <a:pt x="1462" y="120"/>
                </a:cubicBezTo>
                <a:cubicBezTo>
                  <a:pt x="1432" y="132"/>
                  <a:pt x="1402" y="132"/>
                  <a:pt x="1372" y="150"/>
                </a:cubicBezTo>
                <a:cubicBezTo>
                  <a:pt x="1318" y="192"/>
                  <a:pt x="1252" y="210"/>
                  <a:pt x="1186" y="234"/>
                </a:cubicBezTo>
                <a:cubicBezTo>
                  <a:pt x="1138" y="252"/>
                  <a:pt x="1109" y="228"/>
                  <a:pt x="1085" y="282"/>
                </a:cubicBezTo>
                <a:cubicBezTo>
                  <a:pt x="1054" y="336"/>
                  <a:pt x="1067" y="390"/>
                  <a:pt x="1001" y="414"/>
                </a:cubicBezTo>
                <a:cubicBezTo>
                  <a:pt x="989" y="426"/>
                  <a:pt x="923" y="456"/>
                  <a:pt x="905" y="450"/>
                </a:cubicBezTo>
                <a:cubicBezTo>
                  <a:pt x="875" y="438"/>
                  <a:pt x="881" y="420"/>
                  <a:pt x="857" y="408"/>
                </a:cubicBezTo>
                <a:cubicBezTo>
                  <a:pt x="803" y="372"/>
                  <a:pt x="731" y="444"/>
                  <a:pt x="677" y="456"/>
                </a:cubicBezTo>
                <a:cubicBezTo>
                  <a:pt x="641" y="462"/>
                  <a:pt x="617" y="438"/>
                  <a:pt x="575" y="456"/>
                </a:cubicBezTo>
                <a:cubicBezTo>
                  <a:pt x="521" y="480"/>
                  <a:pt x="497" y="480"/>
                  <a:pt x="431" y="462"/>
                </a:cubicBezTo>
                <a:cubicBezTo>
                  <a:pt x="383" y="450"/>
                  <a:pt x="305" y="438"/>
                  <a:pt x="257" y="456"/>
                </a:cubicBezTo>
                <a:cubicBezTo>
                  <a:pt x="222" y="474"/>
                  <a:pt x="233" y="527"/>
                  <a:pt x="198" y="534"/>
                </a:cubicBezTo>
                <a:cubicBezTo>
                  <a:pt x="144" y="540"/>
                  <a:pt x="150" y="527"/>
                  <a:pt x="150" y="593"/>
                </a:cubicBezTo>
                <a:cubicBezTo>
                  <a:pt x="150" y="611"/>
                  <a:pt x="114" y="689"/>
                  <a:pt x="90" y="689"/>
                </a:cubicBezTo>
                <a:cubicBezTo>
                  <a:pt x="84" y="689"/>
                  <a:pt x="66" y="695"/>
                  <a:pt x="48" y="689"/>
                </a:cubicBezTo>
                <a:cubicBezTo>
                  <a:pt x="0" y="683"/>
                  <a:pt x="12" y="701"/>
                  <a:pt x="36" y="731"/>
                </a:cubicBezTo>
                <a:cubicBezTo>
                  <a:pt x="48" y="755"/>
                  <a:pt x="48" y="803"/>
                  <a:pt x="66" y="815"/>
                </a:cubicBezTo>
                <a:cubicBezTo>
                  <a:pt x="96" y="839"/>
                  <a:pt x="186" y="779"/>
                  <a:pt x="180" y="845"/>
                </a:cubicBezTo>
                <a:cubicBezTo>
                  <a:pt x="180" y="881"/>
                  <a:pt x="174" y="911"/>
                  <a:pt x="132" y="923"/>
                </a:cubicBezTo>
                <a:cubicBezTo>
                  <a:pt x="48" y="953"/>
                  <a:pt x="174" y="1001"/>
                  <a:pt x="132" y="1043"/>
                </a:cubicBezTo>
                <a:cubicBezTo>
                  <a:pt x="114" y="1067"/>
                  <a:pt x="144" y="1091"/>
                  <a:pt x="156" y="1109"/>
                </a:cubicBezTo>
                <a:cubicBezTo>
                  <a:pt x="168" y="1139"/>
                  <a:pt x="144" y="1169"/>
                  <a:pt x="126" y="1187"/>
                </a:cubicBezTo>
                <a:cubicBezTo>
                  <a:pt x="114" y="1211"/>
                  <a:pt x="72" y="1235"/>
                  <a:pt x="120" y="1259"/>
                </a:cubicBezTo>
                <a:cubicBezTo>
                  <a:pt x="144" y="1271"/>
                  <a:pt x="168" y="1289"/>
                  <a:pt x="198" y="1307"/>
                </a:cubicBezTo>
                <a:cubicBezTo>
                  <a:pt x="239" y="1325"/>
                  <a:pt x="228" y="1307"/>
                  <a:pt x="263" y="1307"/>
                </a:cubicBezTo>
                <a:cubicBezTo>
                  <a:pt x="281" y="1307"/>
                  <a:pt x="311" y="1331"/>
                  <a:pt x="323" y="1318"/>
                </a:cubicBezTo>
                <a:cubicBezTo>
                  <a:pt x="347" y="1277"/>
                  <a:pt x="365" y="1294"/>
                  <a:pt x="401" y="1307"/>
                </a:cubicBezTo>
                <a:cubicBezTo>
                  <a:pt x="419" y="1313"/>
                  <a:pt x="443" y="1349"/>
                  <a:pt x="467" y="1342"/>
                </a:cubicBezTo>
                <a:cubicBezTo>
                  <a:pt x="527" y="1336"/>
                  <a:pt x="521" y="1342"/>
                  <a:pt x="545" y="1384"/>
                </a:cubicBezTo>
                <a:cubicBezTo>
                  <a:pt x="569" y="1426"/>
                  <a:pt x="629" y="1426"/>
                  <a:pt x="671" y="1414"/>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3" name="Freeform 128"/>
          <p:cNvSpPr>
            <a:spLocks noChangeArrowheads="1"/>
          </p:cNvSpPr>
          <p:nvPr/>
        </p:nvSpPr>
        <p:spPr bwMode="auto">
          <a:xfrm>
            <a:off x="9015581" y="5329602"/>
            <a:ext cx="698486" cy="712643"/>
          </a:xfrm>
          <a:custGeom>
            <a:avLst/>
            <a:gdLst>
              <a:gd name="T0" fmla="*/ 1157 w 1308"/>
              <a:gd name="T1" fmla="*/ 216 h 1337"/>
              <a:gd name="T2" fmla="*/ 1157 w 1308"/>
              <a:gd name="T3" fmla="*/ 216 h 1337"/>
              <a:gd name="T4" fmla="*/ 1223 w 1308"/>
              <a:gd name="T5" fmla="*/ 192 h 1337"/>
              <a:gd name="T6" fmla="*/ 1253 w 1308"/>
              <a:gd name="T7" fmla="*/ 168 h 1337"/>
              <a:gd name="T8" fmla="*/ 1223 w 1308"/>
              <a:gd name="T9" fmla="*/ 144 h 1337"/>
              <a:gd name="T10" fmla="*/ 1223 w 1308"/>
              <a:gd name="T11" fmla="*/ 96 h 1337"/>
              <a:gd name="T12" fmla="*/ 1289 w 1308"/>
              <a:gd name="T13" fmla="*/ 66 h 1337"/>
              <a:gd name="T14" fmla="*/ 1307 w 1308"/>
              <a:gd name="T15" fmla="*/ 36 h 1337"/>
              <a:gd name="T16" fmla="*/ 1307 w 1308"/>
              <a:gd name="T17" fmla="*/ 36 h 1337"/>
              <a:gd name="T18" fmla="*/ 1265 w 1308"/>
              <a:gd name="T19" fmla="*/ 36 h 1337"/>
              <a:gd name="T20" fmla="*/ 1169 w 1308"/>
              <a:gd name="T21" fmla="*/ 18 h 1337"/>
              <a:gd name="T22" fmla="*/ 1097 w 1308"/>
              <a:gd name="T23" fmla="*/ 36 h 1337"/>
              <a:gd name="T24" fmla="*/ 1115 w 1308"/>
              <a:gd name="T25" fmla="*/ 84 h 1337"/>
              <a:gd name="T26" fmla="*/ 1127 w 1308"/>
              <a:gd name="T27" fmla="*/ 132 h 1337"/>
              <a:gd name="T28" fmla="*/ 1157 w 1308"/>
              <a:gd name="T29" fmla="*/ 144 h 1337"/>
              <a:gd name="T30" fmla="*/ 1157 w 1308"/>
              <a:gd name="T31" fmla="*/ 216 h 1337"/>
              <a:gd name="T32" fmla="*/ 845 w 1308"/>
              <a:gd name="T33" fmla="*/ 294 h 1337"/>
              <a:gd name="T34" fmla="*/ 845 w 1308"/>
              <a:gd name="T35" fmla="*/ 294 h 1337"/>
              <a:gd name="T36" fmla="*/ 845 w 1308"/>
              <a:gd name="T37" fmla="*/ 294 h 1337"/>
              <a:gd name="T38" fmla="*/ 887 w 1308"/>
              <a:gd name="T39" fmla="*/ 222 h 1337"/>
              <a:gd name="T40" fmla="*/ 929 w 1308"/>
              <a:gd name="T41" fmla="*/ 192 h 1337"/>
              <a:gd name="T42" fmla="*/ 911 w 1308"/>
              <a:gd name="T43" fmla="*/ 138 h 1337"/>
              <a:gd name="T44" fmla="*/ 959 w 1308"/>
              <a:gd name="T45" fmla="*/ 120 h 1337"/>
              <a:gd name="T46" fmla="*/ 983 w 1308"/>
              <a:gd name="T47" fmla="*/ 78 h 1337"/>
              <a:gd name="T48" fmla="*/ 1121 w 1308"/>
              <a:gd name="T49" fmla="*/ 186 h 1337"/>
              <a:gd name="T50" fmla="*/ 1043 w 1308"/>
              <a:gd name="T51" fmla="*/ 198 h 1337"/>
              <a:gd name="T52" fmla="*/ 1043 w 1308"/>
              <a:gd name="T53" fmla="*/ 258 h 1337"/>
              <a:gd name="T54" fmla="*/ 1055 w 1308"/>
              <a:gd name="T55" fmla="*/ 294 h 1337"/>
              <a:gd name="T56" fmla="*/ 1055 w 1308"/>
              <a:gd name="T57" fmla="*/ 294 h 1337"/>
              <a:gd name="T58" fmla="*/ 1019 w 1308"/>
              <a:gd name="T59" fmla="*/ 306 h 1337"/>
              <a:gd name="T60" fmla="*/ 1001 w 1308"/>
              <a:gd name="T61" fmla="*/ 300 h 1337"/>
              <a:gd name="T62" fmla="*/ 971 w 1308"/>
              <a:gd name="T63" fmla="*/ 270 h 1337"/>
              <a:gd name="T64" fmla="*/ 845 w 1308"/>
              <a:gd name="T65" fmla="*/ 294 h 1337"/>
              <a:gd name="T66" fmla="*/ 126 w 1308"/>
              <a:gd name="T67" fmla="*/ 1228 h 1337"/>
              <a:gd name="T68" fmla="*/ 126 w 1308"/>
              <a:gd name="T69" fmla="*/ 1228 h 1337"/>
              <a:gd name="T70" fmla="*/ 162 w 1308"/>
              <a:gd name="T71" fmla="*/ 1252 h 1337"/>
              <a:gd name="T72" fmla="*/ 306 w 1308"/>
              <a:gd name="T73" fmla="*/ 1318 h 1337"/>
              <a:gd name="T74" fmla="*/ 450 w 1308"/>
              <a:gd name="T75" fmla="*/ 1252 h 1337"/>
              <a:gd name="T76" fmla="*/ 557 w 1308"/>
              <a:gd name="T77" fmla="*/ 1211 h 1337"/>
              <a:gd name="T78" fmla="*/ 725 w 1308"/>
              <a:gd name="T79" fmla="*/ 1055 h 1337"/>
              <a:gd name="T80" fmla="*/ 767 w 1308"/>
              <a:gd name="T81" fmla="*/ 971 h 1337"/>
              <a:gd name="T82" fmla="*/ 791 w 1308"/>
              <a:gd name="T83" fmla="*/ 869 h 1337"/>
              <a:gd name="T84" fmla="*/ 785 w 1308"/>
              <a:gd name="T85" fmla="*/ 827 h 1337"/>
              <a:gd name="T86" fmla="*/ 791 w 1308"/>
              <a:gd name="T87" fmla="*/ 815 h 1337"/>
              <a:gd name="T88" fmla="*/ 821 w 1308"/>
              <a:gd name="T89" fmla="*/ 743 h 1337"/>
              <a:gd name="T90" fmla="*/ 821 w 1308"/>
              <a:gd name="T91" fmla="*/ 653 h 1337"/>
              <a:gd name="T92" fmla="*/ 821 w 1308"/>
              <a:gd name="T93" fmla="*/ 581 h 1337"/>
              <a:gd name="T94" fmla="*/ 821 w 1308"/>
              <a:gd name="T95" fmla="*/ 581 h 1337"/>
              <a:gd name="T96" fmla="*/ 641 w 1308"/>
              <a:gd name="T97" fmla="*/ 587 h 1337"/>
              <a:gd name="T98" fmla="*/ 527 w 1308"/>
              <a:gd name="T99" fmla="*/ 491 h 1337"/>
              <a:gd name="T100" fmla="*/ 474 w 1308"/>
              <a:gd name="T101" fmla="*/ 437 h 1337"/>
              <a:gd name="T102" fmla="*/ 360 w 1308"/>
              <a:gd name="T103" fmla="*/ 389 h 1337"/>
              <a:gd name="T104" fmla="*/ 288 w 1308"/>
              <a:gd name="T105" fmla="*/ 396 h 1337"/>
              <a:gd name="T106" fmla="*/ 204 w 1308"/>
              <a:gd name="T107" fmla="*/ 354 h 1337"/>
              <a:gd name="T108" fmla="*/ 198 w 1308"/>
              <a:gd name="T109" fmla="*/ 425 h 1337"/>
              <a:gd name="T110" fmla="*/ 210 w 1308"/>
              <a:gd name="T111" fmla="*/ 527 h 1337"/>
              <a:gd name="T112" fmla="*/ 114 w 1308"/>
              <a:gd name="T113" fmla="*/ 629 h 1337"/>
              <a:gd name="T114" fmla="*/ 72 w 1308"/>
              <a:gd name="T115" fmla="*/ 719 h 1337"/>
              <a:gd name="T116" fmla="*/ 18 w 1308"/>
              <a:gd name="T117" fmla="*/ 749 h 1337"/>
              <a:gd name="T118" fmla="*/ 24 w 1308"/>
              <a:gd name="T119" fmla="*/ 899 h 1337"/>
              <a:gd name="T120" fmla="*/ 24 w 1308"/>
              <a:gd name="T121" fmla="*/ 989 h 1337"/>
              <a:gd name="T122" fmla="*/ 96 w 1308"/>
              <a:gd name="T123" fmla="*/ 1103 h 1337"/>
              <a:gd name="T124" fmla="*/ 126 w 1308"/>
              <a:gd name="T125" fmla="*/ 1228 h 1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08" h="1337">
                <a:moveTo>
                  <a:pt x="1157" y="216"/>
                </a:moveTo>
                <a:lnTo>
                  <a:pt x="1157" y="216"/>
                </a:lnTo>
                <a:cubicBezTo>
                  <a:pt x="1175" y="222"/>
                  <a:pt x="1205" y="198"/>
                  <a:pt x="1223" y="192"/>
                </a:cubicBezTo>
                <a:cubicBezTo>
                  <a:pt x="1235" y="192"/>
                  <a:pt x="1253" y="180"/>
                  <a:pt x="1253" y="168"/>
                </a:cubicBezTo>
                <a:cubicBezTo>
                  <a:pt x="1253" y="156"/>
                  <a:pt x="1223" y="150"/>
                  <a:pt x="1223" y="144"/>
                </a:cubicBezTo>
                <a:cubicBezTo>
                  <a:pt x="1205" y="120"/>
                  <a:pt x="1205" y="108"/>
                  <a:pt x="1223" y="96"/>
                </a:cubicBezTo>
                <a:cubicBezTo>
                  <a:pt x="1241" y="84"/>
                  <a:pt x="1283" y="78"/>
                  <a:pt x="1289" y="66"/>
                </a:cubicBezTo>
                <a:cubicBezTo>
                  <a:pt x="1307" y="36"/>
                  <a:pt x="1307" y="36"/>
                  <a:pt x="1307" y="36"/>
                </a:cubicBezTo>
                <a:lnTo>
                  <a:pt x="1307" y="36"/>
                </a:lnTo>
                <a:cubicBezTo>
                  <a:pt x="1265" y="36"/>
                  <a:pt x="1265" y="36"/>
                  <a:pt x="1265" y="36"/>
                </a:cubicBezTo>
                <a:cubicBezTo>
                  <a:pt x="1253" y="24"/>
                  <a:pt x="1187" y="24"/>
                  <a:pt x="1169" y="18"/>
                </a:cubicBezTo>
                <a:cubicBezTo>
                  <a:pt x="1145" y="18"/>
                  <a:pt x="1097" y="0"/>
                  <a:pt x="1097" y="36"/>
                </a:cubicBezTo>
                <a:cubicBezTo>
                  <a:pt x="1097" y="54"/>
                  <a:pt x="1109" y="72"/>
                  <a:pt x="1115" y="84"/>
                </a:cubicBezTo>
                <a:cubicBezTo>
                  <a:pt x="1115" y="102"/>
                  <a:pt x="1115" y="120"/>
                  <a:pt x="1127" y="132"/>
                </a:cubicBezTo>
                <a:cubicBezTo>
                  <a:pt x="1139" y="138"/>
                  <a:pt x="1145" y="132"/>
                  <a:pt x="1157" y="144"/>
                </a:cubicBezTo>
                <a:cubicBezTo>
                  <a:pt x="1169" y="156"/>
                  <a:pt x="1163" y="204"/>
                  <a:pt x="1157" y="216"/>
                </a:cubicBezTo>
                <a:close/>
                <a:moveTo>
                  <a:pt x="845" y="294"/>
                </a:moveTo>
                <a:lnTo>
                  <a:pt x="845" y="294"/>
                </a:lnTo>
                <a:lnTo>
                  <a:pt x="845" y="294"/>
                </a:lnTo>
                <a:cubicBezTo>
                  <a:pt x="845" y="246"/>
                  <a:pt x="845" y="240"/>
                  <a:pt x="887" y="222"/>
                </a:cubicBezTo>
                <a:cubicBezTo>
                  <a:pt x="905" y="216"/>
                  <a:pt x="929" y="216"/>
                  <a:pt x="929" y="192"/>
                </a:cubicBezTo>
                <a:cubicBezTo>
                  <a:pt x="923" y="180"/>
                  <a:pt x="899" y="156"/>
                  <a:pt x="911" y="138"/>
                </a:cubicBezTo>
                <a:cubicBezTo>
                  <a:pt x="917" y="126"/>
                  <a:pt x="947" y="132"/>
                  <a:pt x="959" y="120"/>
                </a:cubicBezTo>
                <a:cubicBezTo>
                  <a:pt x="971" y="108"/>
                  <a:pt x="971" y="90"/>
                  <a:pt x="983" y="78"/>
                </a:cubicBezTo>
                <a:cubicBezTo>
                  <a:pt x="1007" y="60"/>
                  <a:pt x="1109" y="162"/>
                  <a:pt x="1121" y="186"/>
                </a:cubicBezTo>
                <a:cubicBezTo>
                  <a:pt x="1145" y="222"/>
                  <a:pt x="1055" y="204"/>
                  <a:pt x="1043" y="198"/>
                </a:cubicBezTo>
                <a:cubicBezTo>
                  <a:pt x="995" y="198"/>
                  <a:pt x="1031" y="246"/>
                  <a:pt x="1043" y="258"/>
                </a:cubicBezTo>
                <a:cubicBezTo>
                  <a:pt x="1055" y="294"/>
                  <a:pt x="1055" y="294"/>
                  <a:pt x="1055" y="294"/>
                </a:cubicBezTo>
                <a:lnTo>
                  <a:pt x="1055" y="294"/>
                </a:lnTo>
                <a:cubicBezTo>
                  <a:pt x="1061" y="300"/>
                  <a:pt x="1031" y="306"/>
                  <a:pt x="1019" y="306"/>
                </a:cubicBezTo>
                <a:cubicBezTo>
                  <a:pt x="1013" y="306"/>
                  <a:pt x="1007" y="306"/>
                  <a:pt x="1001" y="300"/>
                </a:cubicBezTo>
                <a:cubicBezTo>
                  <a:pt x="989" y="288"/>
                  <a:pt x="995" y="270"/>
                  <a:pt x="971" y="270"/>
                </a:cubicBezTo>
                <a:cubicBezTo>
                  <a:pt x="929" y="276"/>
                  <a:pt x="893" y="312"/>
                  <a:pt x="845" y="294"/>
                </a:cubicBezTo>
                <a:close/>
                <a:moveTo>
                  <a:pt x="126" y="1228"/>
                </a:moveTo>
                <a:lnTo>
                  <a:pt x="126" y="1228"/>
                </a:lnTo>
                <a:cubicBezTo>
                  <a:pt x="132" y="1234"/>
                  <a:pt x="162" y="1246"/>
                  <a:pt x="162" y="1252"/>
                </a:cubicBezTo>
                <a:cubicBezTo>
                  <a:pt x="234" y="1252"/>
                  <a:pt x="246" y="1300"/>
                  <a:pt x="306" y="1318"/>
                </a:cubicBezTo>
                <a:cubicBezTo>
                  <a:pt x="384" y="1336"/>
                  <a:pt x="396" y="1282"/>
                  <a:pt x="450" y="1252"/>
                </a:cubicBezTo>
                <a:cubicBezTo>
                  <a:pt x="492" y="1228"/>
                  <a:pt x="527" y="1240"/>
                  <a:pt x="557" y="1211"/>
                </a:cubicBezTo>
                <a:cubicBezTo>
                  <a:pt x="605" y="1163"/>
                  <a:pt x="689" y="1103"/>
                  <a:pt x="725" y="1055"/>
                </a:cubicBezTo>
                <a:cubicBezTo>
                  <a:pt x="737" y="1031"/>
                  <a:pt x="761" y="995"/>
                  <a:pt x="767" y="971"/>
                </a:cubicBezTo>
                <a:cubicBezTo>
                  <a:pt x="773" y="935"/>
                  <a:pt x="761" y="899"/>
                  <a:pt x="791" y="869"/>
                </a:cubicBezTo>
                <a:cubicBezTo>
                  <a:pt x="791" y="851"/>
                  <a:pt x="779" y="845"/>
                  <a:pt x="785" y="827"/>
                </a:cubicBezTo>
                <a:cubicBezTo>
                  <a:pt x="785" y="821"/>
                  <a:pt x="791" y="821"/>
                  <a:pt x="791" y="815"/>
                </a:cubicBezTo>
                <a:cubicBezTo>
                  <a:pt x="803" y="803"/>
                  <a:pt x="821" y="761"/>
                  <a:pt x="821" y="743"/>
                </a:cubicBezTo>
                <a:cubicBezTo>
                  <a:pt x="821" y="653"/>
                  <a:pt x="821" y="653"/>
                  <a:pt x="821" y="653"/>
                </a:cubicBezTo>
                <a:cubicBezTo>
                  <a:pt x="821" y="581"/>
                  <a:pt x="821" y="581"/>
                  <a:pt x="821" y="581"/>
                </a:cubicBezTo>
                <a:lnTo>
                  <a:pt x="821" y="581"/>
                </a:lnTo>
                <a:cubicBezTo>
                  <a:pt x="773" y="581"/>
                  <a:pt x="689" y="605"/>
                  <a:pt x="641" y="587"/>
                </a:cubicBezTo>
                <a:cubicBezTo>
                  <a:pt x="605" y="575"/>
                  <a:pt x="551" y="521"/>
                  <a:pt x="527" y="491"/>
                </a:cubicBezTo>
                <a:cubicBezTo>
                  <a:pt x="509" y="467"/>
                  <a:pt x="516" y="425"/>
                  <a:pt x="474" y="437"/>
                </a:cubicBezTo>
                <a:cubicBezTo>
                  <a:pt x="414" y="449"/>
                  <a:pt x="384" y="383"/>
                  <a:pt x="360" y="389"/>
                </a:cubicBezTo>
                <a:cubicBezTo>
                  <a:pt x="330" y="396"/>
                  <a:pt x="318" y="407"/>
                  <a:pt x="288" y="396"/>
                </a:cubicBezTo>
                <a:cubicBezTo>
                  <a:pt x="258" y="383"/>
                  <a:pt x="240" y="360"/>
                  <a:pt x="204" y="354"/>
                </a:cubicBezTo>
                <a:cubicBezTo>
                  <a:pt x="156" y="341"/>
                  <a:pt x="180" y="407"/>
                  <a:pt x="198" y="425"/>
                </a:cubicBezTo>
                <a:cubicBezTo>
                  <a:pt x="234" y="461"/>
                  <a:pt x="240" y="491"/>
                  <a:pt x="210" y="527"/>
                </a:cubicBezTo>
                <a:cubicBezTo>
                  <a:pt x="192" y="551"/>
                  <a:pt x="138" y="617"/>
                  <a:pt x="114" y="629"/>
                </a:cubicBezTo>
                <a:cubicBezTo>
                  <a:pt x="96" y="653"/>
                  <a:pt x="90" y="695"/>
                  <a:pt x="72" y="719"/>
                </a:cubicBezTo>
                <a:cubicBezTo>
                  <a:pt x="54" y="737"/>
                  <a:pt x="24" y="719"/>
                  <a:pt x="18" y="749"/>
                </a:cubicBezTo>
                <a:cubicBezTo>
                  <a:pt x="6" y="797"/>
                  <a:pt x="42" y="851"/>
                  <a:pt x="24" y="899"/>
                </a:cubicBezTo>
                <a:cubicBezTo>
                  <a:pt x="6" y="941"/>
                  <a:pt x="0" y="953"/>
                  <a:pt x="24" y="989"/>
                </a:cubicBezTo>
                <a:cubicBezTo>
                  <a:pt x="48" y="1025"/>
                  <a:pt x="96" y="1055"/>
                  <a:pt x="96" y="1103"/>
                </a:cubicBezTo>
                <a:cubicBezTo>
                  <a:pt x="126" y="1228"/>
                  <a:pt x="126" y="1228"/>
                  <a:pt x="126" y="1228"/>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4" name="Freeform 129"/>
          <p:cNvSpPr>
            <a:spLocks noChangeArrowheads="1"/>
          </p:cNvSpPr>
          <p:nvPr/>
        </p:nvSpPr>
        <p:spPr bwMode="auto">
          <a:xfrm>
            <a:off x="7515133" y="4461732"/>
            <a:ext cx="1876737" cy="1084251"/>
          </a:xfrm>
          <a:custGeom>
            <a:avLst/>
            <a:gdLst>
              <a:gd name="T0" fmla="*/ 3499 w 3518"/>
              <a:gd name="T1" fmla="*/ 1294 h 2033"/>
              <a:gd name="T2" fmla="*/ 3397 w 3518"/>
              <a:gd name="T3" fmla="*/ 1312 h 2033"/>
              <a:gd name="T4" fmla="*/ 1240 w 3518"/>
              <a:gd name="T5" fmla="*/ 2032 h 2033"/>
              <a:gd name="T6" fmla="*/ 1342 w 3518"/>
              <a:gd name="T7" fmla="*/ 1912 h 2033"/>
              <a:gd name="T8" fmla="*/ 1516 w 3518"/>
              <a:gd name="T9" fmla="*/ 1654 h 2033"/>
              <a:gd name="T10" fmla="*/ 1630 w 3518"/>
              <a:gd name="T11" fmla="*/ 1516 h 2033"/>
              <a:gd name="T12" fmla="*/ 1486 w 3518"/>
              <a:gd name="T13" fmla="*/ 1390 h 2033"/>
              <a:gd name="T14" fmla="*/ 1689 w 3518"/>
              <a:gd name="T15" fmla="*/ 1306 h 2033"/>
              <a:gd name="T16" fmla="*/ 1857 w 3518"/>
              <a:gd name="T17" fmla="*/ 1372 h 2033"/>
              <a:gd name="T18" fmla="*/ 2169 w 3518"/>
              <a:gd name="T19" fmla="*/ 1276 h 2033"/>
              <a:gd name="T20" fmla="*/ 2427 w 3518"/>
              <a:gd name="T21" fmla="*/ 1360 h 2033"/>
              <a:gd name="T22" fmla="*/ 2798 w 3518"/>
              <a:gd name="T23" fmla="*/ 1378 h 2033"/>
              <a:gd name="T24" fmla="*/ 2816 w 3518"/>
              <a:gd name="T25" fmla="*/ 1199 h 2033"/>
              <a:gd name="T26" fmla="*/ 2792 w 3518"/>
              <a:gd name="T27" fmla="*/ 1073 h 2033"/>
              <a:gd name="T28" fmla="*/ 2948 w 3518"/>
              <a:gd name="T29" fmla="*/ 1127 h 2033"/>
              <a:gd name="T30" fmla="*/ 3080 w 3518"/>
              <a:gd name="T31" fmla="*/ 1252 h 2033"/>
              <a:gd name="T32" fmla="*/ 3194 w 3518"/>
              <a:gd name="T33" fmla="*/ 1384 h 2033"/>
              <a:gd name="T34" fmla="*/ 3350 w 3518"/>
              <a:gd name="T35" fmla="*/ 1211 h 2033"/>
              <a:gd name="T36" fmla="*/ 3367 w 3518"/>
              <a:gd name="T37" fmla="*/ 1181 h 2033"/>
              <a:gd name="T38" fmla="*/ 3134 w 3518"/>
              <a:gd name="T39" fmla="*/ 941 h 2033"/>
              <a:gd name="T40" fmla="*/ 2810 w 3518"/>
              <a:gd name="T41" fmla="*/ 599 h 2033"/>
              <a:gd name="T42" fmla="*/ 2456 w 3518"/>
              <a:gd name="T43" fmla="*/ 390 h 2033"/>
              <a:gd name="T44" fmla="*/ 2241 w 3518"/>
              <a:gd name="T45" fmla="*/ 204 h 2033"/>
              <a:gd name="T46" fmla="*/ 2175 w 3518"/>
              <a:gd name="T47" fmla="*/ 174 h 2033"/>
              <a:gd name="T48" fmla="*/ 2013 w 3518"/>
              <a:gd name="T49" fmla="*/ 180 h 2033"/>
              <a:gd name="T50" fmla="*/ 1384 w 3518"/>
              <a:gd name="T51" fmla="*/ 138 h 2033"/>
              <a:gd name="T52" fmla="*/ 1030 w 3518"/>
              <a:gd name="T53" fmla="*/ 300 h 2033"/>
              <a:gd name="T54" fmla="*/ 826 w 3518"/>
              <a:gd name="T55" fmla="*/ 270 h 2033"/>
              <a:gd name="T56" fmla="*/ 641 w 3518"/>
              <a:gd name="T57" fmla="*/ 114 h 2033"/>
              <a:gd name="T58" fmla="*/ 569 w 3518"/>
              <a:gd name="T59" fmla="*/ 138 h 2033"/>
              <a:gd name="T60" fmla="*/ 287 w 3518"/>
              <a:gd name="T61" fmla="*/ 24 h 2033"/>
              <a:gd name="T62" fmla="*/ 125 w 3518"/>
              <a:gd name="T63" fmla="*/ 12 h 2033"/>
              <a:gd name="T64" fmla="*/ 0 w 3518"/>
              <a:gd name="T65" fmla="*/ 36 h 2033"/>
              <a:gd name="T66" fmla="*/ 0 w 3518"/>
              <a:gd name="T67" fmla="*/ 114 h 2033"/>
              <a:gd name="T68" fmla="*/ 263 w 3518"/>
              <a:gd name="T69" fmla="*/ 336 h 2033"/>
              <a:gd name="T70" fmla="*/ 611 w 3518"/>
              <a:gd name="T71" fmla="*/ 192 h 2033"/>
              <a:gd name="T72" fmla="*/ 623 w 3518"/>
              <a:gd name="T73" fmla="*/ 527 h 2033"/>
              <a:gd name="T74" fmla="*/ 371 w 3518"/>
              <a:gd name="T75" fmla="*/ 497 h 2033"/>
              <a:gd name="T76" fmla="*/ 599 w 3518"/>
              <a:gd name="T77" fmla="*/ 713 h 2033"/>
              <a:gd name="T78" fmla="*/ 749 w 3518"/>
              <a:gd name="T79" fmla="*/ 929 h 2033"/>
              <a:gd name="T80" fmla="*/ 1000 w 3518"/>
              <a:gd name="T81" fmla="*/ 1300 h 2033"/>
              <a:gd name="T82" fmla="*/ 1102 w 3518"/>
              <a:gd name="T83" fmla="*/ 1654 h 2033"/>
              <a:gd name="T84" fmla="*/ 1072 w 3518"/>
              <a:gd name="T85" fmla="*/ 1678 h 2033"/>
              <a:gd name="T86" fmla="*/ 1168 w 3518"/>
              <a:gd name="T87" fmla="*/ 1942 h 2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18" h="2033">
                <a:moveTo>
                  <a:pt x="3517" y="1330"/>
                </a:moveTo>
                <a:lnTo>
                  <a:pt x="3517" y="1330"/>
                </a:lnTo>
                <a:cubicBezTo>
                  <a:pt x="3511" y="1318"/>
                  <a:pt x="3505" y="1306"/>
                  <a:pt x="3499" y="1294"/>
                </a:cubicBezTo>
                <a:cubicBezTo>
                  <a:pt x="3487" y="1264"/>
                  <a:pt x="3433" y="1276"/>
                  <a:pt x="3403" y="1252"/>
                </a:cubicBezTo>
                <a:lnTo>
                  <a:pt x="3403" y="1252"/>
                </a:lnTo>
                <a:cubicBezTo>
                  <a:pt x="3403" y="1270"/>
                  <a:pt x="3391" y="1294"/>
                  <a:pt x="3397" y="1312"/>
                </a:cubicBezTo>
                <a:cubicBezTo>
                  <a:pt x="3409" y="1336"/>
                  <a:pt x="3427" y="1360"/>
                  <a:pt x="3457" y="1360"/>
                </a:cubicBezTo>
                <a:cubicBezTo>
                  <a:pt x="3475" y="1366"/>
                  <a:pt x="3493" y="1342"/>
                  <a:pt x="3517" y="1330"/>
                </a:cubicBezTo>
                <a:close/>
                <a:moveTo>
                  <a:pt x="1240" y="2032"/>
                </a:moveTo>
                <a:lnTo>
                  <a:pt x="1240" y="2032"/>
                </a:lnTo>
                <a:cubicBezTo>
                  <a:pt x="1252" y="2013"/>
                  <a:pt x="1258" y="1995"/>
                  <a:pt x="1276" y="1990"/>
                </a:cubicBezTo>
                <a:cubicBezTo>
                  <a:pt x="1318" y="1978"/>
                  <a:pt x="1342" y="1954"/>
                  <a:pt x="1342" y="1912"/>
                </a:cubicBezTo>
                <a:cubicBezTo>
                  <a:pt x="1342" y="1858"/>
                  <a:pt x="1324" y="1834"/>
                  <a:pt x="1390" y="1834"/>
                </a:cubicBezTo>
                <a:cubicBezTo>
                  <a:pt x="1432" y="1834"/>
                  <a:pt x="1426" y="1798"/>
                  <a:pt x="1420" y="1768"/>
                </a:cubicBezTo>
                <a:cubicBezTo>
                  <a:pt x="1390" y="1666"/>
                  <a:pt x="1468" y="1714"/>
                  <a:pt x="1516" y="1654"/>
                </a:cubicBezTo>
                <a:cubicBezTo>
                  <a:pt x="1558" y="1588"/>
                  <a:pt x="1570" y="1660"/>
                  <a:pt x="1612" y="1654"/>
                </a:cubicBezTo>
                <a:cubicBezTo>
                  <a:pt x="1641" y="1648"/>
                  <a:pt x="1755" y="1600"/>
                  <a:pt x="1702" y="1564"/>
                </a:cubicBezTo>
                <a:cubicBezTo>
                  <a:pt x="1678" y="1552"/>
                  <a:pt x="1660" y="1534"/>
                  <a:pt x="1630" y="1516"/>
                </a:cubicBezTo>
                <a:cubicBezTo>
                  <a:pt x="1612" y="1510"/>
                  <a:pt x="1588" y="1504"/>
                  <a:pt x="1576" y="1492"/>
                </a:cubicBezTo>
                <a:cubicBezTo>
                  <a:pt x="1564" y="1480"/>
                  <a:pt x="1546" y="1444"/>
                  <a:pt x="1528" y="1450"/>
                </a:cubicBezTo>
                <a:cubicBezTo>
                  <a:pt x="1510" y="1432"/>
                  <a:pt x="1474" y="1426"/>
                  <a:pt x="1486" y="1390"/>
                </a:cubicBezTo>
                <a:cubicBezTo>
                  <a:pt x="1498" y="1360"/>
                  <a:pt x="1510" y="1336"/>
                  <a:pt x="1528" y="1306"/>
                </a:cubicBezTo>
                <a:cubicBezTo>
                  <a:pt x="1540" y="1283"/>
                  <a:pt x="1570" y="1300"/>
                  <a:pt x="1588" y="1294"/>
                </a:cubicBezTo>
                <a:cubicBezTo>
                  <a:pt x="1636" y="1288"/>
                  <a:pt x="1660" y="1259"/>
                  <a:pt x="1689" y="1306"/>
                </a:cubicBezTo>
                <a:cubicBezTo>
                  <a:pt x="1696" y="1318"/>
                  <a:pt x="1689" y="1336"/>
                  <a:pt x="1707" y="1342"/>
                </a:cubicBezTo>
                <a:cubicBezTo>
                  <a:pt x="1737" y="1360"/>
                  <a:pt x="1821" y="1222"/>
                  <a:pt x="1827" y="1318"/>
                </a:cubicBezTo>
                <a:cubicBezTo>
                  <a:pt x="1827" y="1330"/>
                  <a:pt x="1833" y="1378"/>
                  <a:pt x="1857" y="1372"/>
                </a:cubicBezTo>
                <a:cubicBezTo>
                  <a:pt x="1869" y="1366"/>
                  <a:pt x="1881" y="1354"/>
                  <a:pt x="1899" y="1348"/>
                </a:cubicBezTo>
                <a:cubicBezTo>
                  <a:pt x="1911" y="1348"/>
                  <a:pt x="1929" y="1348"/>
                  <a:pt x="1941" y="1348"/>
                </a:cubicBezTo>
                <a:cubicBezTo>
                  <a:pt x="2031" y="1342"/>
                  <a:pt x="2127" y="1366"/>
                  <a:pt x="2169" y="1276"/>
                </a:cubicBezTo>
                <a:cubicBezTo>
                  <a:pt x="2181" y="1252"/>
                  <a:pt x="2181" y="1204"/>
                  <a:pt x="2223" y="1259"/>
                </a:cubicBezTo>
                <a:cubicBezTo>
                  <a:pt x="2265" y="1318"/>
                  <a:pt x="2337" y="1288"/>
                  <a:pt x="2355" y="1366"/>
                </a:cubicBezTo>
                <a:cubicBezTo>
                  <a:pt x="2361" y="1396"/>
                  <a:pt x="2409" y="1360"/>
                  <a:pt x="2427" y="1360"/>
                </a:cubicBezTo>
                <a:cubicBezTo>
                  <a:pt x="2487" y="1348"/>
                  <a:pt x="2522" y="1402"/>
                  <a:pt x="2564" y="1414"/>
                </a:cubicBezTo>
                <a:cubicBezTo>
                  <a:pt x="2642" y="1444"/>
                  <a:pt x="2630" y="1366"/>
                  <a:pt x="2684" y="1366"/>
                </a:cubicBezTo>
                <a:cubicBezTo>
                  <a:pt x="2726" y="1360"/>
                  <a:pt x="2756" y="1420"/>
                  <a:pt x="2798" y="1378"/>
                </a:cubicBezTo>
                <a:cubicBezTo>
                  <a:pt x="2816" y="1360"/>
                  <a:pt x="2858" y="1306"/>
                  <a:pt x="2840" y="1283"/>
                </a:cubicBezTo>
                <a:cubicBezTo>
                  <a:pt x="2834" y="1259"/>
                  <a:pt x="2804" y="1264"/>
                  <a:pt x="2798" y="1246"/>
                </a:cubicBezTo>
                <a:cubicBezTo>
                  <a:pt x="2792" y="1241"/>
                  <a:pt x="2816" y="1211"/>
                  <a:pt x="2816" y="1199"/>
                </a:cubicBezTo>
                <a:cubicBezTo>
                  <a:pt x="2810" y="1139"/>
                  <a:pt x="2768" y="1199"/>
                  <a:pt x="2738" y="1204"/>
                </a:cubicBezTo>
                <a:cubicBezTo>
                  <a:pt x="2630" y="1241"/>
                  <a:pt x="2630" y="1169"/>
                  <a:pt x="2690" y="1115"/>
                </a:cubicBezTo>
                <a:cubicBezTo>
                  <a:pt x="2714" y="1091"/>
                  <a:pt x="2756" y="1109"/>
                  <a:pt x="2792" y="1073"/>
                </a:cubicBezTo>
                <a:cubicBezTo>
                  <a:pt x="2810" y="1061"/>
                  <a:pt x="2846" y="1055"/>
                  <a:pt x="2876" y="1067"/>
                </a:cubicBezTo>
                <a:cubicBezTo>
                  <a:pt x="2894" y="1073"/>
                  <a:pt x="2918" y="1085"/>
                  <a:pt x="2930" y="1097"/>
                </a:cubicBezTo>
                <a:cubicBezTo>
                  <a:pt x="2936" y="1109"/>
                  <a:pt x="2936" y="1121"/>
                  <a:pt x="2948" y="1127"/>
                </a:cubicBezTo>
                <a:cubicBezTo>
                  <a:pt x="2954" y="1127"/>
                  <a:pt x="3044" y="1127"/>
                  <a:pt x="2990" y="1157"/>
                </a:cubicBezTo>
                <a:cubicBezTo>
                  <a:pt x="2960" y="1169"/>
                  <a:pt x="2930" y="1193"/>
                  <a:pt x="2924" y="1228"/>
                </a:cubicBezTo>
                <a:cubicBezTo>
                  <a:pt x="2918" y="1306"/>
                  <a:pt x="3092" y="1204"/>
                  <a:pt x="3080" y="1252"/>
                </a:cubicBezTo>
                <a:cubicBezTo>
                  <a:pt x="3068" y="1294"/>
                  <a:pt x="3020" y="1360"/>
                  <a:pt x="3098" y="1360"/>
                </a:cubicBezTo>
                <a:cubicBezTo>
                  <a:pt x="3134" y="1366"/>
                  <a:pt x="3140" y="1366"/>
                  <a:pt x="3152" y="1402"/>
                </a:cubicBezTo>
                <a:cubicBezTo>
                  <a:pt x="3164" y="1438"/>
                  <a:pt x="3188" y="1408"/>
                  <a:pt x="3194" y="1384"/>
                </a:cubicBezTo>
                <a:cubicBezTo>
                  <a:pt x="3212" y="1348"/>
                  <a:pt x="3200" y="1294"/>
                  <a:pt x="3242" y="1283"/>
                </a:cubicBezTo>
                <a:cubicBezTo>
                  <a:pt x="3278" y="1270"/>
                  <a:pt x="3319" y="1222"/>
                  <a:pt x="3350" y="1211"/>
                </a:cubicBezTo>
                <a:lnTo>
                  <a:pt x="3350" y="1211"/>
                </a:lnTo>
                <a:cubicBezTo>
                  <a:pt x="3350" y="1204"/>
                  <a:pt x="3355" y="1193"/>
                  <a:pt x="3350" y="1193"/>
                </a:cubicBezTo>
                <a:cubicBezTo>
                  <a:pt x="3350" y="1187"/>
                  <a:pt x="3355" y="1181"/>
                  <a:pt x="3361" y="1181"/>
                </a:cubicBezTo>
                <a:lnTo>
                  <a:pt x="3367" y="1181"/>
                </a:lnTo>
                <a:cubicBezTo>
                  <a:pt x="3379" y="1127"/>
                  <a:pt x="3302" y="1133"/>
                  <a:pt x="3278" y="1091"/>
                </a:cubicBezTo>
                <a:cubicBezTo>
                  <a:pt x="3254" y="1061"/>
                  <a:pt x="3224" y="1031"/>
                  <a:pt x="3194" y="1007"/>
                </a:cubicBezTo>
                <a:cubicBezTo>
                  <a:pt x="3170" y="995"/>
                  <a:pt x="3152" y="953"/>
                  <a:pt x="3134" y="941"/>
                </a:cubicBezTo>
                <a:cubicBezTo>
                  <a:pt x="3104" y="929"/>
                  <a:pt x="3104" y="821"/>
                  <a:pt x="3134" y="815"/>
                </a:cubicBezTo>
                <a:cubicBezTo>
                  <a:pt x="3002" y="731"/>
                  <a:pt x="3002" y="731"/>
                  <a:pt x="3002" y="731"/>
                </a:cubicBezTo>
                <a:cubicBezTo>
                  <a:pt x="2942" y="695"/>
                  <a:pt x="2852" y="659"/>
                  <a:pt x="2810" y="599"/>
                </a:cubicBezTo>
                <a:cubicBezTo>
                  <a:pt x="2768" y="569"/>
                  <a:pt x="2738" y="527"/>
                  <a:pt x="2690" y="503"/>
                </a:cubicBezTo>
                <a:cubicBezTo>
                  <a:pt x="2642" y="479"/>
                  <a:pt x="2588" y="461"/>
                  <a:pt x="2546" y="432"/>
                </a:cubicBezTo>
                <a:cubicBezTo>
                  <a:pt x="2511" y="408"/>
                  <a:pt x="2498" y="402"/>
                  <a:pt x="2456" y="390"/>
                </a:cubicBezTo>
                <a:cubicBezTo>
                  <a:pt x="2421" y="378"/>
                  <a:pt x="2397" y="330"/>
                  <a:pt x="2367" y="330"/>
                </a:cubicBezTo>
                <a:cubicBezTo>
                  <a:pt x="2319" y="330"/>
                  <a:pt x="2259" y="294"/>
                  <a:pt x="2247" y="240"/>
                </a:cubicBezTo>
                <a:cubicBezTo>
                  <a:pt x="2241" y="222"/>
                  <a:pt x="2241" y="210"/>
                  <a:pt x="2241" y="204"/>
                </a:cubicBezTo>
                <a:cubicBezTo>
                  <a:pt x="2247" y="204"/>
                  <a:pt x="2241" y="204"/>
                  <a:pt x="2241" y="198"/>
                </a:cubicBezTo>
                <a:cubicBezTo>
                  <a:pt x="2235" y="192"/>
                  <a:pt x="2229" y="186"/>
                  <a:pt x="2223" y="186"/>
                </a:cubicBezTo>
                <a:cubicBezTo>
                  <a:pt x="2205" y="180"/>
                  <a:pt x="2193" y="174"/>
                  <a:pt x="2175" y="174"/>
                </a:cubicBezTo>
                <a:cubicBezTo>
                  <a:pt x="2163" y="174"/>
                  <a:pt x="2151" y="174"/>
                  <a:pt x="2139" y="180"/>
                </a:cubicBezTo>
                <a:cubicBezTo>
                  <a:pt x="2115" y="186"/>
                  <a:pt x="2067" y="228"/>
                  <a:pt x="2043" y="198"/>
                </a:cubicBezTo>
                <a:cubicBezTo>
                  <a:pt x="2037" y="192"/>
                  <a:pt x="2025" y="186"/>
                  <a:pt x="2013" y="180"/>
                </a:cubicBezTo>
                <a:cubicBezTo>
                  <a:pt x="1977" y="168"/>
                  <a:pt x="1899" y="120"/>
                  <a:pt x="1869" y="108"/>
                </a:cubicBezTo>
                <a:cubicBezTo>
                  <a:pt x="1821" y="90"/>
                  <a:pt x="1767" y="108"/>
                  <a:pt x="1725" y="84"/>
                </a:cubicBezTo>
                <a:cubicBezTo>
                  <a:pt x="1618" y="24"/>
                  <a:pt x="1474" y="90"/>
                  <a:pt x="1384" y="138"/>
                </a:cubicBezTo>
                <a:cubicBezTo>
                  <a:pt x="1324" y="174"/>
                  <a:pt x="1276" y="228"/>
                  <a:pt x="1216" y="252"/>
                </a:cubicBezTo>
                <a:cubicBezTo>
                  <a:pt x="1192" y="264"/>
                  <a:pt x="1144" y="288"/>
                  <a:pt x="1114" y="288"/>
                </a:cubicBezTo>
                <a:cubicBezTo>
                  <a:pt x="1084" y="288"/>
                  <a:pt x="1060" y="294"/>
                  <a:pt x="1030" y="300"/>
                </a:cubicBezTo>
                <a:cubicBezTo>
                  <a:pt x="982" y="306"/>
                  <a:pt x="958" y="258"/>
                  <a:pt x="916" y="258"/>
                </a:cubicBezTo>
                <a:lnTo>
                  <a:pt x="916" y="258"/>
                </a:lnTo>
                <a:cubicBezTo>
                  <a:pt x="905" y="264"/>
                  <a:pt x="839" y="282"/>
                  <a:pt x="826" y="270"/>
                </a:cubicBezTo>
                <a:cubicBezTo>
                  <a:pt x="803" y="258"/>
                  <a:pt x="815" y="240"/>
                  <a:pt x="815" y="222"/>
                </a:cubicBezTo>
                <a:cubicBezTo>
                  <a:pt x="821" y="192"/>
                  <a:pt x="749" y="150"/>
                  <a:pt x="725" y="138"/>
                </a:cubicBezTo>
                <a:cubicBezTo>
                  <a:pt x="701" y="126"/>
                  <a:pt x="677" y="114"/>
                  <a:pt x="641" y="114"/>
                </a:cubicBezTo>
                <a:cubicBezTo>
                  <a:pt x="575" y="102"/>
                  <a:pt x="575" y="102"/>
                  <a:pt x="575" y="102"/>
                </a:cubicBezTo>
                <a:lnTo>
                  <a:pt x="575" y="102"/>
                </a:lnTo>
                <a:cubicBezTo>
                  <a:pt x="575" y="114"/>
                  <a:pt x="575" y="126"/>
                  <a:pt x="569" y="138"/>
                </a:cubicBezTo>
                <a:cubicBezTo>
                  <a:pt x="551" y="138"/>
                  <a:pt x="533" y="132"/>
                  <a:pt x="509" y="120"/>
                </a:cubicBezTo>
                <a:cubicBezTo>
                  <a:pt x="431" y="72"/>
                  <a:pt x="431" y="36"/>
                  <a:pt x="329" y="24"/>
                </a:cubicBezTo>
                <a:cubicBezTo>
                  <a:pt x="317" y="24"/>
                  <a:pt x="305" y="24"/>
                  <a:pt x="287" y="24"/>
                </a:cubicBezTo>
                <a:cubicBezTo>
                  <a:pt x="239" y="36"/>
                  <a:pt x="239" y="36"/>
                  <a:pt x="239" y="36"/>
                </a:cubicBezTo>
                <a:cubicBezTo>
                  <a:pt x="221" y="42"/>
                  <a:pt x="197" y="42"/>
                  <a:pt x="185" y="36"/>
                </a:cubicBezTo>
                <a:cubicBezTo>
                  <a:pt x="167" y="24"/>
                  <a:pt x="143" y="0"/>
                  <a:pt x="125" y="12"/>
                </a:cubicBezTo>
                <a:cubicBezTo>
                  <a:pt x="95" y="24"/>
                  <a:pt x="77" y="72"/>
                  <a:pt x="42" y="72"/>
                </a:cubicBezTo>
                <a:cubicBezTo>
                  <a:pt x="42" y="72"/>
                  <a:pt x="6" y="66"/>
                  <a:pt x="18" y="66"/>
                </a:cubicBezTo>
                <a:cubicBezTo>
                  <a:pt x="12" y="54"/>
                  <a:pt x="6" y="48"/>
                  <a:pt x="0" y="36"/>
                </a:cubicBezTo>
                <a:lnTo>
                  <a:pt x="0" y="36"/>
                </a:lnTo>
                <a:cubicBezTo>
                  <a:pt x="0" y="108"/>
                  <a:pt x="0" y="108"/>
                  <a:pt x="0" y="108"/>
                </a:cubicBezTo>
                <a:cubicBezTo>
                  <a:pt x="0" y="108"/>
                  <a:pt x="6" y="114"/>
                  <a:pt x="0" y="114"/>
                </a:cubicBezTo>
                <a:cubicBezTo>
                  <a:pt x="6" y="132"/>
                  <a:pt x="48" y="144"/>
                  <a:pt x="59" y="150"/>
                </a:cubicBezTo>
                <a:cubicBezTo>
                  <a:pt x="66" y="198"/>
                  <a:pt x="143" y="300"/>
                  <a:pt x="179" y="324"/>
                </a:cubicBezTo>
                <a:cubicBezTo>
                  <a:pt x="191" y="336"/>
                  <a:pt x="251" y="342"/>
                  <a:pt x="263" y="336"/>
                </a:cubicBezTo>
                <a:cubicBezTo>
                  <a:pt x="305" y="330"/>
                  <a:pt x="299" y="330"/>
                  <a:pt x="335" y="360"/>
                </a:cubicBezTo>
                <a:cubicBezTo>
                  <a:pt x="347" y="366"/>
                  <a:pt x="491" y="294"/>
                  <a:pt x="503" y="276"/>
                </a:cubicBezTo>
                <a:cubicBezTo>
                  <a:pt x="545" y="216"/>
                  <a:pt x="521" y="192"/>
                  <a:pt x="611" y="192"/>
                </a:cubicBezTo>
                <a:cubicBezTo>
                  <a:pt x="635" y="192"/>
                  <a:pt x="617" y="282"/>
                  <a:pt x="665" y="294"/>
                </a:cubicBezTo>
                <a:cubicBezTo>
                  <a:pt x="761" y="330"/>
                  <a:pt x="677" y="413"/>
                  <a:pt x="653" y="468"/>
                </a:cubicBezTo>
                <a:cubicBezTo>
                  <a:pt x="623" y="527"/>
                  <a:pt x="623" y="527"/>
                  <a:pt x="623" y="527"/>
                </a:cubicBezTo>
                <a:cubicBezTo>
                  <a:pt x="617" y="545"/>
                  <a:pt x="599" y="659"/>
                  <a:pt x="557" y="599"/>
                </a:cubicBezTo>
                <a:cubicBezTo>
                  <a:pt x="551" y="587"/>
                  <a:pt x="551" y="539"/>
                  <a:pt x="539" y="539"/>
                </a:cubicBezTo>
                <a:cubicBezTo>
                  <a:pt x="491" y="539"/>
                  <a:pt x="413" y="474"/>
                  <a:pt x="371" y="497"/>
                </a:cubicBezTo>
                <a:cubicBezTo>
                  <a:pt x="347" y="509"/>
                  <a:pt x="335" y="563"/>
                  <a:pt x="347" y="581"/>
                </a:cubicBezTo>
                <a:cubicBezTo>
                  <a:pt x="365" y="623"/>
                  <a:pt x="431" y="641"/>
                  <a:pt x="461" y="665"/>
                </a:cubicBezTo>
                <a:cubicBezTo>
                  <a:pt x="497" y="659"/>
                  <a:pt x="575" y="695"/>
                  <a:pt x="599" y="713"/>
                </a:cubicBezTo>
                <a:cubicBezTo>
                  <a:pt x="635" y="743"/>
                  <a:pt x="593" y="767"/>
                  <a:pt x="665" y="761"/>
                </a:cubicBezTo>
                <a:cubicBezTo>
                  <a:pt x="701" y="761"/>
                  <a:pt x="845" y="827"/>
                  <a:pt x="785" y="851"/>
                </a:cubicBezTo>
                <a:cubicBezTo>
                  <a:pt x="719" y="881"/>
                  <a:pt x="725" y="863"/>
                  <a:pt x="749" y="929"/>
                </a:cubicBezTo>
                <a:cubicBezTo>
                  <a:pt x="773" y="1019"/>
                  <a:pt x="749" y="1067"/>
                  <a:pt x="868" y="1067"/>
                </a:cubicBezTo>
                <a:cubicBezTo>
                  <a:pt x="940" y="1073"/>
                  <a:pt x="1048" y="1055"/>
                  <a:pt x="1018" y="1151"/>
                </a:cubicBezTo>
                <a:cubicBezTo>
                  <a:pt x="1012" y="1199"/>
                  <a:pt x="1000" y="1259"/>
                  <a:pt x="1000" y="1300"/>
                </a:cubicBezTo>
                <a:cubicBezTo>
                  <a:pt x="1000" y="1342"/>
                  <a:pt x="988" y="1354"/>
                  <a:pt x="970" y="1384"/>
                </a:cubicBezTo>
                <a:cubicBezTo>
                  <a:pt x="952" y="1408"/>
                  <a:pt x="1018" y="1504"/>
                  <a:pt x="1024" y="1534"/>
                </a:cubicBezTo>
                <a:cubicBezTo>
                  <a:pt x="1036" y="1600"/>
                  <a:pt x="1030" y="1642"/>
                  <a:pt x="1102" y="1654"/>
                </a:cubicBezTo>
                <a:cubicBezTo>
                  <a:pt x="1120" y="1654"/>
                  <a:pt x="1144" y="1648"/>
                  <a:pt x="1156" y="1660"/>
                </a:cubicBezTo>
                <a:cubicBezTo>
                  <a:pt x="1174" y="1678"/>
                  <a:pt x="1138" y="1684"/>
                  <a:pt x="1126" y="1684"/>
                </a:cubicBezTo>
                <a:cubicBezTo>
                  <a:pt x="1108" y="1684"/>
                  <a:pt x="1090" y="1678"/>
                  <a:pt x="1072" y="1678"/>
                </a:cubicBezTo>
                <a:cubicBezTo>
                  <a:pt x="1072" y="1714"/>
                  <a:pt x="1096" y="1744"/>
                  <a:pt x="1078" y="1786"/>
                </a:cubicBezTo>
                <a:cubicBezTo>
                  <a:pt x="1072" y="1804"/>
                  <a:pt x="1048" y="1840"/>
                  <a:pt x="1048" y="1858"/>
                </a:cubicBezTo>
                <a:cubicBezTo>
                  <a:pt x="1042" y="1900"/>
                  <a:pt x="1144" y="1900"/>
                  <a:pt x="1168" y="1942"/>
                </a:cubicBezTo>
                <a:cubicBezTo>
                  <a:pt x="1174" y="1954"/>
                  <a:pt x="1228" y="2013"/>
                  <a:pt x="1240" y="2032"/>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5" name="Freeform 130"/>
          <p:cNvSpPr>
            <a:spLocks noChangeArrowheads="1"/>
          </p:cNvSpPr>
          <p:nvPr/>
        </p:nvSpPr>
        <p:spPr bwMode="auto">
          <a:xfrm>
            <a:off x="6793129" y="4468788"/>
            <a:ext cx="1460469" cy="1822766"/>
          </a:xfrm>
          <a:custGeom>
            <a:avLst/>
            <a:gdLst>
              <a:gd name="T0" fmla="*/ 1199 w 2740"/>
              <a:gd name="T1" fmla="*/ 258 h 3417"/>
              <a:gd name="T2" fmla="*/ 1073 w 2740"/>
              <a:gd name="T3" fmla="*/ 324 h 3417"/>
              <a:gd name="T4" fmla="*/ 1007 w 2740"/>
              <a:gd name="T5" fmla="*/ 599 h 3417"/>
              <a:gd name="T6" fmla="*/ 989 w 2740"/>
              <a:gd name="T7" fmla="*/ 761 h 3417"/>
              <a:gd name="T8" fmla="*/ 857 w 2740"/>
              <a:gd name="T9" fmla="*/ 833 h 3417"/>
              <a:gd name="T10" fmla="*/ 833 w 2740"/>
              <a:gd name="T11" fmla="*/ 659 h 3417"/>
              <a:gd name="T12" fmla="*/ 929 w 2740"/>
              <a:gd name="T13" fmla="*/ 581 h 3417"/>
              <a:gd name="T14" fmla="*/ 821 w 2740"/>
              <a:gd name="T15" fmla="*/ 414 h 3417"/>
              <a:gd name="T16" fmla="*/ 594 w 2740"/>
              <a:gd name="T17" fmla="*/ 515 h 3417"/>
              <a:gd name="T18" fmla="*/ 522 w 2740"/>
              <a:gd name="T19" fmla="*/ 695 h 3417"/>
              <a:gd name="T20" fmla="*/ 599 w 2740"/>
              <a:gd name="T21" fmla="*/ 743 h 3417"/>
              <a:gd name="T22" fmla="*/ 306 w 2740"/>
              <a:gd name="T23" fmla="*/ 803 h 3417"/>
              <a:gd name="T24" fmla="*/ 234 w 2740"/>
              <a:gd name="T25" fmla="*/ 983 h 3417"/>
              <a:gd name="T26" fmla="*/ 42 w 2740"/>
              <a:gd name="T27" fmla="*/ 1264 h 3417"/>
              <a:gd name="T28" fmla="*/ 120 w 2740"/>
              <a:gd name="T29" fmla="*/ 1498 h 3417"/>
              <a:gd name="T30" fmla="*/ 162 w 2740"/>
              <a:gd name="T31" fmla="*/ 1768 h 3417"/>
              <a:gd name="T32" fmla="*/ 180 w 2740"/>
              <a:gd name="T33" fmla="*/ 1959 h 3417"/>
              <a:gd name="T34" fmla="*/ 324 w 2740"/>
              <a:gd name="T35" fmla="*/ 2349 h 3417"/>
              <a:gd name="T36" fmla="*/ 312 w 2740"/>
              <a:gd name="T37" fmla="*/ 2553 h 3417"/>
              <a:gd name="T38" fmla="*/ 186 w 2740"/>
              <a:gd name="T39" fmla="*/ 2583 h 3417"/>
              <a:gd name="T40" fmla="*/ 228 w 2740"/>
              <a:gd name="T41" fmla="*/ 2763 h 3417"/>
              <a:gd name="T42" fmla="*/ 264 w 2740"/>
              <a:gd name="T43" fmla="*/ 2864 h 3417"/>
              <a:gd name="T44" fmla="*/ 312 w 2740"/>
              <a:gd name="T45" fmla="*/ 3008 h 3417"/>
              <a:gd name="T46" fmla="*/ 995 w 2740"/>
              <a:gd name="T47" fmla="*/ 3056 h 3417"/>
              <a:gd name="T48" fmla="*/ 1211 w 2740"/>
              <a:gd name="T49" fmla="*/ 3344 h 3417"/>
              <a:gd name="T50" fmla="*/ 1492 w 2740"/>
              <a:gd name="T51" fmla="*/ 3398 h 3417"/>
              <a:gd name="T52" fmla="*/ 1642 w 2740"/>
              <a:gd name="T53" fmla="*/ 3110 h 3417"/>
              <a:gd name="T54" fmla="*/ 1924 w 2740"/>
              <a:gd name="T55" fmla="*/ 2906 h 3417"/>
              <a:gd name="T56" fmla="*/ 2164 w 2740"/>
              <a:gd name="T57" fmla="*/ 2858 h 3417"/>
              <a:gd name="T58" fmla="*/ 2409 w 2740"/>
              <a:gd name="T59" fmla="*/ 2798 h 3417"/>
              <a:gd name="T60" fmla="*/ 2541 w 2740"/>
              <a:gd name="T61" fmla="*/ 2607 h 3417"/>
              <a:gd name="T62" fmla="*/ 2655 w 2740"/>
              <a:gd name="T63" fmla="*/ 2487 h 3417"/>
              <a:gd name="T64" fmla="*/ 2703 w 2740"/>
              <a:gd name="T65" fmla="*/ 2319 h 3417"/>
              <a:gd name="T66" fmla="*/ 2607 w 2740"/>
              <a:gd name="T67" fmla="*/ 2085 h 3417"/>
              <a:gd name="T68" fmla="*/ 2523 w 2740"/>
              <a:gd name="T69" fmla="*/ 1930 h 3417"/>
              <a:gd name="T70" fmla="*/ 2427 w 2740"/>
              <a:gd name="T71" fmla="*/ 1666 h 3417"/>
              <a:gd name="T72" fmla="*/ 2457 w 2740"/>
              <a:gd name="T73" fmla="*/ 1642 h 3417"/>
              <a:gd name="T74" fmla="*/ 2355 w 2740"/>
              <a:gd name="T75" fmla="*/ 1288 h 3417"/>
              <a:gd name="T76" fmla="*/ 2104 w 2740"/>
              <a:gd name="T77" fmla="*/ 917 h 3417"/>
              <a:gd name="T78" fmla="*/ 1954 w 2740"/>
              <a:gd name="T79" fmla="*/ 701 h 3417"/>
              <a:gd name="T80" fmla="*/ 1726 w 2740"/>
              <a:gd name="T81" fmla="*/ 485 h 3417"/>
              <a:gd name="T82" fmla="*/ 1978 w 2740"/>
              <a:gd name="T83" fmla="*/ 515 h 3417"/>
              <a:gd name="T84" fmla="*/ 1966 w 2740"/>
              <a:gd name="T85" fmla="*/ 180 h 3417"/>
              <a:gd name="T86" fmla="*/ 1618 w 2740"/>
              <a:gd name="T87" fmla="*/ 324 h 3417"/>
              <a:gd name="T88" fmla="*/ 1355 w 2740"/>
              <a:gd name="T89" fmla="*/ 102 h 3417"/>
              <a:gd name="T90" fmla="*/ 1355 w 2740"/>
              <a:gd name="T91" fmla="*/ 24 h 3417"/>
              <a:gd name="T92" fmla="*/ 1277 w 2740"/>
              <a:gd name="T93" fmla="*/ 6 h 3417"/>
              <a:gd name="T94" fmla="*/ 1115 w 2740"/>
              <a:gd name="T95" fmla="*/ 138 h 3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40" h="3417">
                <a:moveTo>
                  <a:pt x="1115" y="138"/>
                </a:moveTo>
                <a:lnTo>
                  <a:pt x="1115" y="138"/>
                </a:lnTo>
                <a:cubicBezTo>
                  <a:pt x="1121" y="210"/>
                  <a:pt x="1145" y="216"/>
                  <a:pt x="1199" y="258"/>
                </a:cubicBezTo>
                <a:cubicBezTo>
                  <a:pt x="1247" y="294"/>
                  <a:pt x="1181" y="366"/>
                  <a:pt x="1139" y="366"/>
                </a:cubicBezTo>
                <a:cubicBezTo>
                  <a:pt x="1025" y="372"/>
                  <a:pt x="1181" y="324"/>
                  <a:pt x="1133" y="270"/>
                </a:cubicBezTo>
                <a:cubicBezTo>
                  <a:pt x="1109" y="246"/>
                  <a:pt x="1079" y="312"/>
                  <a:pt x="1073" y="324"/>
                </a:cubicBezTo>
                <a:cubicBezTo>
                  <a:pt x="1031" y="408"/>
                  <a:pt x="1151" y="504"/>
                  <a:pt x="1079" y="563"/>
                </a:cubicBezTo>
                <a:cubicBezTo>
                  <a:pt x="1043" y="575"/>
                  <a:pt x="1043" y="575"/>
                  <a:pt x="1043" y="575"/>
                </a:cubicBezTo>
                <a:cubicBezTo>
                  <a:pt x="1031" y="581"/>
                  <a:pt x="1019" y="587"/>
                  <a:pt x="1007" y="599"/>
                </a:cubicBezTo>
                <a:lnTo>
                  <a:pt x="1007" y="599"/>
                </a:lnTo>
                <a:cubicBezTo>
                  <a:pt x="1019" y="629"/>
                  <a:pt x="1019" y="647"/>
                  <a:pt x="1001" y="671"/>
                </a:cubicBezTo>
                <a:cubicBezTo>
                  <a:pt x="983" y="701"/>
                  <a:pt x="1013" y="737"/>
                  <a:pt x="989" y="761"/>
                </a:cubicBezTo>
                <a:cubicBezTo>
                  <a:pt x="965" y="779"/>
                  <a:pt x="953" y="785"/>
                  <a:pt x="941" y="809"/>
                </a:cubicBezTo>
                <a:cubicBezTo>
                  <a:pt x="929" y="833"/>
                  <a:pt x="923" y="881"/>
                  <a:pt x="899" y="893"/>
                </a:cubicBezTo>
                <a:cubicBezTo>
                  <a:pt x="875" y="905"/>
                  <a:pt x="869" y="845"/>
                  <a:pt x="857" y="833"/>
                </a:cubicBezTo>
                <a:cubicBezTo>
                  <a:pt x="851" y="815"/>
                  <a:pt x="857" y="791"/>
                  <a:pt x="845" y="773"/>
                </a:cubicBezTo>
                <a:cubicBezTo>
                  <a:pt x="821" y="749"/>
                  <a:pt x="815" y="755"/>
                  <a:pt x="815" y="713"/>
                </a:cubicBezTo>
                <a:cubicBezTo>
                  <a:pt x="815" y="689"/>
                  <a:pt x="809" y="671"/>
                  <a:pt x="833" y="659"/>
                </a:cubicBezTo>
                <a:cubicBezTo>
                  <a:pt x="851" y="647"/>
                  <a:pt x="881" y="629"/>
                  <a:pt x="893" y="611"/>
                </a:cubicBezTo>
                <a:cubicBezTo>
                  <a:pt x="929" y="581"/>
                  <a:pt x="929" y="581"/>
                  <a:pt x="929" y="581"/>
                </a:cubicBezTo>
                <a:lnTo>
                  <a:pt x="929" y="581"/>
                </a:lnTo>
                <a:cubicBezTo>
                  <a:pt x="929" y="557"/>
                  <a:pt x="935" y="533"/>
                  <a:pt x="959" y="521"/>
                </a:cubicBezTo>
                <a:cubicBezTo>
                  <a:pt x="983" y="515"/>
                  <a:pt x="935" y="521"/>
                  <a:pt x="935" y="504"/>
                </a:cubicBezTo>
                <a:cubicBezTo>
                  <a:pt x="929" y="438"/>
                  <a:pt x="863" y="438"/>
                  <a:pt x="821" y="414"/>
                </a:cubicBezTo>
                <a:cubicBezTo>
                  <a:pt x="815" y="408"/>
                  <a:pt x="815" y="401"/>
                  <a:pt x="803" y="396"/>
                </a:cubicBezTo>
                <a:cubicBezTo>
                  <a:pt x="767" y="390"/>
                  <a:pt x="713" y="366"/>
                  <a:pt x="719" y="425"/>
                </a:cubicBezTo>
                <a:cubicBezTo>
                  <a:pt x="731" y="473"/>
                  <a:pt x="630" y="509"/>
                  <a:pt x="594" y="515"/>
                </a:cubicBezTo>
                <a:cubicBezTo>
                  <a:pt x="558" y="521"/>
                  <a:pt x="552" y="533"/>
                  <a:pt x="528" y="563"/>
                </a:cubicBezTo>
                <a:cubicBezTo>
                  <a:pt x="510" y="593"/>
                  <a:pt x="456" y="575"/>
                  <a:pt x="474" y="617"/>
                </a:cubicBezTo>
                <a:cubicBezTo>
                  <a:pt x="492" y="647"/>
                  <a:pt x="486" y="683"/>
                  <a:pt x="522" y="695"/>
                </a:cubicBezTo>
                <a:cubicBezTo>
                  <a:pt x="564" y="707"/>
                  <a:pt x="588" y="677"/>
                  <a:pt x="612" y="683"/>
                </a:cubicBezTo>
                <a:cubicBezTo>
                  <a:pt x="630" y="689"/>
                  <a:pt x="635" y="719"/>
                  <a:pt x="630" y="737"/>
                </a:cubicBezTo>
                <a:cubicBezTo>
                  <a:pt x="617" y="737"/>
                  <a:pt x="612" y="737"/>
                  <a:pt x="599" y="743"/>
                </a:cubicBezTo>
                <a:cubicBezTo>
                  <a:pt x="558" y="755"/>
                  <a:pt x="522" y="785"/>
                  <a:pt x="480" y="791"/>
                </a:cubicBezTo>
                <a:cubicBezTo>
                  <a:pt x="432" y="797"/>
                  <a:pt x="360" y="833"/>
                  <a:pt x="324" y="809"/>
                </a:cubicBezTo>
                <a:cubicBezTo>
                  <a:pt x="318" y="809"/>
                  <a:pt x="312" y="803"/>
                  <a:pt x="306" y="803"/>
                </a:cubicBezTo>
                <a:lnTo>
                  <a:pt x="306" y="803"/>
                </a:lnTo>
                <a:cubicBezTo>
                  <a:pt x="270" y="893"/>
                  <a:pt x="270" y="893"/>
                  <a:pt x="270" y="893"/>
                </a:cubicBezTo>
                <a:cubicBezTo>
                  <a:pt x="234" y="983"/>
                  <a:pt x="234" y="983"/>
                  <a:pt x="234" y="983"/>
                </a:cubicBezTo>
                <a:cubicBezTo>
                  <a:pt x="228" y="1007"/>
                  <a:pt x="204" y="1013"/>
                  <a:pt x="198" y="1031"/>
                </a:cubicBezTo>
                <a:cubicBezTo>
                  <a:pt x="198" y="1133"/>
                  <a:pt x="132" y="1013"/>
                  <a:pt x="138" y="1103"/>
                </a:cubicBezTo>
                <a:cubicBezTo>
                  <a:pt x="138" y="1199"/>
                  <a:pt x="12" y="1133"/>
                  <a:pt x="42" y="1264"/>
                </a:cubicBezTo>
                <a:cubicBezTo>
                  <a:pt x="48" y="1306"/>
                  <a:pt x="24" y="1336"/>
                  <a:pt x="66" y="1354"/>
                </a:cubicBezTo>
                <a:cubicBezTo>
                  <a:pt x="96" y="1360"/>
                  <a:pt x="132" y="1408"/>
                  <a:pt x="90" y="1432"/>
                </a:cubicBezTo>
                <a:cubicBezTo>
                  <a:pt x="48" y="1456"/>
                  <a:pt x="102" y="1480"/>
                  <a:pt x="120" y="1498"/>
                </a:cubicBezTo>
                <a:cubicBezTo>
                  <a:pt x="144" y="1516"/>
                  <a:pt x="162" y="1522"/>
                  <a:pt x="144" y="1552"/>
                </a:cubicBezTo>
                <a:cubicBezTo>
                  <a:pt x="114" y="1606"/>
                  <a:pt x="102" y="1636"/>
                  <a:pt x="150" y="1684"/>
                </a:cubicBezTo>
                <a:cubicBezTo>
                  <a:pt x="186" y="1714"/>
                  <a:pt x="174" y="1732"/>
                  <a:pt x="162" y="1768"/>
                </a:cubicBezTo>
                <a:cubicBezTo>
                  <a:pt x="150" y="1792"/>
                  <a:pt x="162" y="1810"/>
                  <a:pt x="138" y="1828"/>
                </a:cubicBezTo>
                <a:cubicBezTo>
                  <a:pt x="120" y="1840"/>
                  <a:pt x="108" y="1846"/>
                  <a:pt x="84" y="1852"/>
                </a:cubicBezTo>
                <a:cubicBezTo>
                  <a:pt x="0" y="1894"/>
                  <a:pt x="210" y="1912"/>
                  <a:pt x="180" y="1959"/>
                </a:cubicBezTo>
                <a:cubicBezTo>
                  <a:pt x="192" y="2014"/>
                  <a:pt x="222" y="2031"/>
                  <a:pt x="258" y="2061"/>
                </a:cubicBezTo>
                <a:cubicBezTo>
                  <a:pt x="282" y="2079"/>
                  <a:pt x="216" y="2199"/>
                  <a:pt x="252" y="2235"/>
                </a:cubicBezTo>
                <a:cubicBezTo>
                  <a:pt x="282" y="2265"/>
                  <a:pt x="282" y="2349"/>
                  <a:pt x="324" y="2349"/>
                </a:cubicBezTo>
                <a:cubicBezTo>
                  <a:pt x="360" y="2349"/>
                  <a:pt x="498" y="2253"/>
                  <a:pt x="432" y="2361"/>
                </a:cubicBezTo>
                <a:cubicBezTo>
                  <a:pt x="414" y="2385"/>
                  <a:pt x="366" y="2409"/>
                  <a:pt x="360" y="2445"/>
                </a:cubicBezTo>
                <a:cubicBezTo>
                  <a:pt x="354" y="2493"/>
                  <a:pt x="372" y="2511"/>
                  <a:pt x="312" y="2553"/>
                </a:cubicBezTo>
                <a:cubicBezTo>
                  <a:pt x="306" y="2553"/>
                  <a:pt x="294" y="2553"/>
                  <a:pt x="288" y="2559"/>
                </a:cubicBezTo>
                <a:cubicBezTo>
                  <a:pt x="270" y="2571"/>
                  <a:pt x="270" y="2571"/>
                  <a:pt x="252" y="2583"/>
                </a:cubicBezTo>
                <a:cubicBezTo>
                  <a:pt x="234" y="2589"/>
                  <a:pt x="204" y="2577"/>
                  <a:pt x="186" y="2583"/>
                </a:cubicBezTo>
                <a:cubicBezTo>
                  <a:pt x="162" y="2589"/>
                  <a:pt x="180" y="2613"/>
                  <a:pt x="192" y="2631"/>
                </a:cubicBezTo>
                <a:cubicBezTo>
                  <a:pt x="216" y="2661"/>
                  <a:pt x="222" y="2673"/>
                  <a:pt x="222" y="2715"/>
                </a:cubicBezTo>
                <a:cubicBezTo>
                  <a:pt x="222" y="2733"/>
                  <a:pt x="222" y="2750"/>
                  <a:pt x="228" y="2763"/>
                </a:cubicBezTo>
                <a:cubicBezTo>
                  <a:pt x="234" y="2787"/>
                  <a:pt x="246" y="2805"/>
                  <a:pt x="240" y="2829"/>
                </a:cubicBezTo>
                <a:cubicBezTo>
                  <a:pt x="264" y="2864"/>
                  <a:pt x="264" y="2864"/>
                  <a:pt x="264" y="2864"/>
                </a:cubicBezTo>
                <a:lnTo>
                  <a:pt x="264" y="2864"/>
                </a:lnTo>
                <a:cubicBezTo>
                  <a:pt x="264" y="2870"/>
                  <a:pt x="276" y="2882"/>
                  <a:pt x="282" y="2888"/>
                </a:cubicBezTo>
                <a:cubicBezTo>
                  <a:pt x="282" y="2912"/>
                  <a:pt x="288" y="2930"/>
                  <a:pt x="288" y="2954"/>
                </a:cubicBezTo>
                <a:cubicBezTo>
                  <a:pt x="288" y="2966"/>
                  <a:pt x="288" y="3014"/>
                  <a:pt x="312" y="3008"/>
                </a:cubicBezTo>
                <a:cubicBezTo>
                  <a:pt x="360" y="3014"/>
                  <a:pt x="402" y="3008"/>
                  <a:pt x="444" y="3038"/>
                </a:cubicBezTo>
                <a:cubicBezTo>
                  <a:pt x="522" y="3086"/>
                  <a:pt x="546" y="3146"/>
                  <a:pt x="647" y="3104"/>
                </a:cubicBezTo>
                <a:cubicBezTo>
                  <a:pt x="767" y="3062"/>
                  <a:pt x="863" y="2978"/>
                  <a:pt x="995" y="3056"/>
                </a:cubicBezTo>
                <a:cubicBezTo>
                  <a:pt x="1031" y="3074"/>
                  <a:pt x="1037" y="3164"/>
                  <a:pt x="1091" y="3146"/>
                </a:cubicBezTo>
                <a:cubicBezTo>
                  <a:pt x="1151" y="3128"/>
                  <a:pt x="1175" y="3176"/>
                  <a:pt x="1175" y="3230"/>
                </a:cubicBezTo>
                <a:cubicBezTo>
                  <a:pt x="1169" y="3248"/>
                  <a:pt x="1193" y="3338"/>
                  <a:pt x="1211" y="3344"/>
                </a:cubicBezTo>
                <a:cubicBezTo>
                  <a:pt x="1229" y="3350"/>
                  <a:pt x="1277" y="3344"/>
                  <a:pt x="1301" y="3344"/>
                </a:cubicBezTo>
                <a:cubicBezTo>
                  <a:pt x="1379" y="3344"/>
                  <a:pt x="1319" y="3380"/>
                  <a:pt x="1355" y="3398"/>
                </a:cubicBezTo>
                <a:cubicBezTo>
                  <a:pt x="1390" y="3416"/>
                  <a:pt x="1462" y="3416"/>
                  <a:pt x="1492" y="3398"/>
                </a:cubicBezTo>
                <a:lnTo>
                  <a:pt x="1492" y="3398"/>
                </a:lnTo>
                <a:cubicBezTo>
                  <a:pt x="1474" y="3362"/>
                  <a:pt x="1438" y="3314"/>
                  <a:pt x="1438" y="3272"/>
                </a:cubicBezTo>
                <a:cubicBezTo>
                  <a:pt x="1438" y="3188"/>
                  <a:pt x="1582" y="3140"/>
                  <a:pt x="1642" y="3110"/>
                </a:cubicBezTo>
                <a:cubicBezTo>
                  <a:pt x="1750" y="3062"/>
                  <a:pt x="1858" y="3038"/>
                  <a:pt x="1966" y="3008"/>
                </a:cubicBezTo>
                <a:cubicBezTo>
                  <a:pt x="1972" y="3008"/>
                  <a:pt x="1972" y="3008"/>
                  <a:pt x="1972" y="3008"/>
                </a:cubicBezTo>
                <a:cubicBezTo>
                  <a:pt x="1954" y="2972"/>
                  <a:pt x="1930" y="2942"/>
                  <a:pt x="1924" y="2906"/>
                </a:cubicBezTo>
                <a:cubicBezTo>
                  <a:pt x="1924" y="2882"/>
                  <a:pt x="1978" y="2852"/>
                  <a:pt x="1996" y="2846"/>
                </a:cubicBezTo>
                <a:cubicBezTo>
                  <a:pt x="2032" y="2829"/>
                  <a:pt x="2050" y="2840"/>
                  <a:pt x="2080" y="2852"/>
                </a:cubicBezTo>
                <a:cubicBezTo>
                  <a:pt x="2110" y="2870"/>
                  <a:pt x="2128" y="2858"/>
                  <a:pt x="2164" y="2858"/>
                </a:cubicBezTo>
                <a:cubicBezTo>
                  <a:pt x="2194" y="2858"/>
                  <a:pt x="2205" y="2882"/>
                  <a:pt x="2236" y="2882"/>
                </a:cubicBezTo>
                <a:cubicBezTo>
                  <a:pt x="2271" y="2888"/>
                  <a:pt x="2271" y="2852"/>
                  <a:pt x="2289" y="2834"/>
                </a:cubicBezTo>
                <a:cubicBezTo>
                  <a:pt x="2313" y="2816"/>
                  <a:pt x="2385" y="2787"/>
                  <a:pt x="2409" y="2798"/>
                </a:cubicBezTo>
                <a:cubicBezTo>
                  <a:pt x="2451" y="2816"/>
                  <a:pt x="2529" y="2768"/>
                  <a:pt x="2565" y="2733"/>
                </a:cubicBezTo>
                <a:cubicBezTo>
                  <a:pt x="2583" y="2709"/>
                  <a:pt x="2565" y="2697"/>
                  <a:pt x="2583" y="2673"/>
                </a:cubicBezTo>
                <a:cubicBezTo>
                  <a:pt x="2613" y="2631"/>
                  <a:pt x="2559" y="2637"/>
                  <a:pt x="2541" y="2607"/>
                </a:cubicBezTo>
                <a:cubicBezTo>
                  <a:pt x="2541" y="2607"/>
                  <a:pt x="2529" y="2589"/>
                  <a:pt x="2529" y="2577"/>
                </a:cubicBezTo>
                <a:cubicBezTo>
                  <a:pt x="2553" y="2577"/>
                  <a:pt x="2565" y="2595"/>
                  <a:pt x="2583" y="2571"/>
                </a:cubicBezTo>
                <a:cubicBezTo>
                  <a:pt x="2619" y="2541"/>
                  <a:pt x="2601" y="2493"/>
                  <a:pt x="2655" y="2487"/>
                </a:cubicBezTo>
                <a:cubicBezTo>
                  <a:pt x="2679" y="2481"/>
                  <a:pt x="2697" y="2487"/>
                  <a:pt x="2715" y="2457"/>
                </a:cubicBezTo>
                <a:cubicBezTo>
                  <a:pt x="2727" y="2433"/>
                  <a:pt x="2739" y="2421"/>
                  <a:pt x="2739" y="2391"/>
                </a:cubicBezTo>
                <a:cubicBezTo>
                  <a:pt x="2715" y="2391"/>
                  <a:pt x="2703" y="2337"/>
                  <a:pt x="2703" y="2319"/>
                </a:cubicBezTo>
                <a:cubicBezTo>
                  <a:pt x="2703" y="2277"/>
                  <a:pt x="2703" y="2247"/>
                  <a:pt x="2697" y="2211"/>
                </a:cubicBezTo>
                <a:cubicBezTo>
                  <a:pt x="2679" y="2163"/>
                  <a:pt x="2625" y="2139"/>
                  <a:pt x="2607" y="2091"/>
                </a:cubicBezTo>
                <a:lnTo>
                  <a:pt x="2607" y="2085"/>
                </a:lnTo>
                <a:cubicBezTo>
                  <a:pt x="2607" y="2067"/>
                  <a:pt x="2595" y="2038"/>
                  <a:pt x="2595" y="2020"/>
                </a:cubicBezTo>
                <a:lnTo>
                  <a:pt x="2595" y="2020"/>
                </a:lnTo>
                <a:cubicBezTo>
                  <a:pt x="2583" y="2001"/>
                  <a:pt x="2529" y="1942"/>
                  <a:pt x="2523" y="1930"/>
                </a:cubicBezTo>
                <a:cubicBezTo>
                  <a:pt x="2499" y="1888"/>
                  <a:pt x="2397" y="1888"/>
                  <a:pt x="2403" y="1846"/>
                </a:cubicBezTo>
                <a:cubicBezTo>
                  <a:pt x="2403" y="1828"/>
                  <a:pt x="2427" y="1792"/>
                  <a:pt x="2433" y="1774"/>
                </a:cubicBezTo>
                <a:cubicBezTo>
                  <a:pt x="2451" y="1732"/>
                  <a:pt x="2427" y="1702"/>
                  <a:pt x="2427" y="1666"/>
                </a:cubicBezTo>
                <a:cubicBezTo>
                  <a:pt x="2445" y="1666"/>
                  <a:pt x="2463" y="1672"/>
                  <a:pt x="2481" y="1672"/>
                </a:cubicBezTo>
                <a:cubicBezTo>
                  <a:pt x="2493" y="1672"/>
                  <a:pt x="2529" y="1666"/>
                  <a:pt x="2511" y="1648"/>
                </a:cubicBezTo>
                <a:cubicBezTo>
                  <a:pt x="2499" y="1636"/>
                  <a:pt x="2475" y="1642"/>
                  <a:pt x="2457" y="1642"/>
                </a:cubicBezTo>
                <a:cubicBezTo>
                  <a:pt x="2385" y="1630"/>
                  <a:pt x="2391" y="1588"/>
                  <a:pt x="2379" y="1522"/>
                </a:cubicBezTo>
                <a:cubicBezTo>
                  <a:pt x="2373" y="1492"/>
                  <a:pt x="2307" y="1396"/>
                  <a:pt x="2325" y="1372"/>
                </a:cubicBezTo>
                <a:cubicBezTo>
                  <a:pt x="2343" y="1342"/>
                  <a:pt x="2355" y="1330"/>
                  <a:pt x="2355" y="1288"/>
                </a:cubicBezTo>
                <a:cubicBezTo>
                  <a:pt x="2355" y="1247"/>
                  <a:pt x="2367" y="1187"/>
                  <a:pt x="2373" y="1139"/>
                </a:cubicBezTo>
                <a:cubicBezTo>
                  <a:pt x="2403" y="1043"/>
                  <a:pt x="2295" y="1061"/>
                  <a:pt x="2223" y="1055"/>
                </a:cubicBezTo>
                <a:cubicBezTo>
                  <a:pt x="2104" y="1055"/>
                  <a:pt x="2128" y="1007"/>
                  <a:pt x="2104" y="917"/>
                </a:cubicBezTo>
                <a:cubicBezTo>
                  <a:pt x="2080" y="851"/>
                  <a:pt x="2074" y="869"/>
                  <a:pt x="2140" y="839"/>
                </a:cubicBezTo>
                <a:cubicBezTo>
                  <a:pt x="2200" y="815"/>
                  <a:pt x="2056" y="749"/>
                  <a:pt x="2020" y="749"/>
                </a:cubicBezTo>
                <a:cubicBezTo>
                  <a:pt x="1948" y="755"/>
                  <a:pt x="1990" y="731"/>
                  <a:pt x="1954" y="701"/>
                </a:cubicBezTo>
                <a:cubicBezTo>
                  <a:pt x="1930" y="683"/>
                  <a:pt x="1852" y="647"/>
                  <a:pt x="1816" y="653"/>
                </a:cubicBezTo>
                <a:cubicBezTo>
                  <a:pt x="1786" y="629"/>
                  <a:pt x="1720" y="611"/>
                  <a:pt x="1702" y="569"/>
                </a:cubicBezTo>
                <a:cubicBezTo>
                  <a:pt x="1690" y="551"/>
                  <a:pt x="1702" y="497"/>
                  <a:pt x="1726" y="485"/>
                </a:cubicBezTo>
                <a:cubicBezTo>
                  <a:pt x="1768" y="462"/>
                  <a:pt x="1846" y="527"/>
                  <a:pt x="1894" y="527"/>
                </a:cubicBezTo>
                <a:cubicBezTo>
                  <a:pt x="1906" y="527"/>
                  <a:pt x="1906" y="575"/>
                  <a:pt x="1912" y="587"/>
                </a:cubicBezTo>
                <a:cubicBezTo>
                  <a:pt x="1954" y="647"/>
                  <a:pt x="1972" y="533"/>
                  <a:pt x="1978" y="515"/>
                </a:cubicBezTo>
                <a:cubicBezTo>
                  <a:pt x="2008" y="456"/>
                  <a:pt x="2008" y="456"/>
                  <a:pt x="2008" y="456"/>
                </a:cubicBezTo>
                <a:cubicBezTo>
                  <a:pt x="2032" y="401"/>
                  <a:pt x="2116" y="318"/>
                  <a:pt x="2020" y="282"/>
                </a:cubicBezTo>
                <a:cubicBezTo>
                  <a:pt x="1972" y="270"/>
                  <a:pt x="1990" y="180"/>
                  <a:pt x="1966" y="180"/>
                </a:cubicBezTo>
                <a:cubicBezTo>
                  <a:pt x="1876" y="180"/>
                  <a:pt x="1900" y="204"/>
                  <a:pt x="1858" y="264"/>
                </a:cubicBezTo>
                <a:cubicBezTo>
                  <a:pt x="1846" y="282"/>
                  <a:pt x="1702" y="354"/>
                  <a:pt x="1690" y="348"/>
                </a:cubicBezTo>
                <a:cubicBezTo>
                  <a:pt x="1654" y="318"/>
                  <a:pt x="1660" y="318"/>
                  <a:pt x="1618" y="324"/>
                </a:cubicBezTo>
                <a:cubicBezTo>
                  <a:pt x="1606" y="330"/>
                  <a:pt x="1546" y="324"/>
                  <a:pt x="1534" y="312"/>
                </a:cubicBezTo>
                <a:cubicBezTo>
                  <a:pt x="1498" y="288"/>
                  <a:pt x="1421" y="186"/>
                  <a:pt x="1414" y="138"/>
                </a:cubicBezTo>
                <a:cubicBezTo>
                  <a:pt x="1403" y="132"/>
                  <a:pt x="1361" y="120"/>
                  <a:pt x="1355" y="102"/>
                </a:cubicBezTo>
                <a:cubicBezTo>
                  <a:pt x="1361" y="102"/>
                  <a:pt x="1355" y="96"/>
                  <a:pt x="1355" y="96"/>
                </a:cubicBezTo>
                <a:cubicBezTo>
                  <a:pt x="1355" y="24"/>
                  <a:pt x="1355" y="24"/>
                  <a:pt x="1355" y="24"/>
                </a:cubicBezTo>
                <a:lnTo>
                  <a:pt x="1355" y="24"/>
                </a:lnTo>
                <a:cubicBezTo>
                  <a:pt x="1343" y="36"/>
                  <a:pt x="1319" y="36"/>
                  <a:pt x="1301" y="36"/>
                </a:cubicBezTo>
                <a:cubicBezTo>
                  <a:pt x="1301" y="30"/>
                  <a:pt x="1295" y="30"/>
                  <a:pt x="1295" y="30"/>
                </a:cubicBezTo>
                <a:cubicBezTo>
                  <a:pt x="1289" y="24"/>
                  <a:pt x="1283" y="12"/>
                  <a:pt x="1277" y="6"/>
                </a:cubicBezTo>
                <a:cubicBezTo>
                  <a:pt x="1265" y="0"/>
                  <a:pt x="1259" y="0"/>
                  <a:pt x="1247" y="0"/>
                </a:cubicBezTo>
                <a:cubicBezTo>
                  <a:pt x="1205" y="6"/>
                  <a:pt x="1169" y="84"/>
                  <a:pt x="1151" y="78"/>
                </a:cubicBezTo>
                <a:cubicBezTo>
                  <a:pt x="1115" y="138"/>
                  <a:pt x="1115" y="138"/>
                  <a:pt x="1115" y="138"/>
                </a:cubicBezTo>
              </a:path>
            </a:pathLst>
          </a:custGeom>
          <a:solidFill>
            <a:schemeClr val="accent2"/>
          </a:solidFill>
          <a:ln w="19050" cap="flat" cmpd="sng">
            <a:solidFill>
              <a:schemeClr val="bg1"/>
            </a:solidFill>
            <a:bevel/>
          </a:ln>
          <a:effectLst/>
        </p:spPr>
        <p:txBody>
          <a:bodyPr wrap="none" anchor="ctr"/>
          <a:lstStyle/>
          <a:p>
            <a:endParaRPr lang="en-US"/>
          </a:p>
        </p:txBody>
      </p:sp>
      <p:sp>
        <p:nvSpPr>
          <p:cNvPr id="126" name="Freeform 131"/>
          <p:cNvSpPr>
            <a:spLocks noChangeArrowheads="1"/>
          </p:cNvSpPr>
          <p:nvPr/>
        </p:nvSpPr>
        <p:spPr bwMode="auto">
          <a:xfrm>
            <a:off x="6898959" y="4078363"/>
            <a:ext cx="1110050" cy="872576"/>
          </a:xfrm>
          <a:custGeom>
            <a:avLst/>
            <a:gdLst>
              <a:gd name="T0" fmla="*/ 1444 w 2080"/>
              <a:gd name="T1" fmla="*/ 743 h 1637"/>
              <a:gd name="T2" fmla="*/ 1468 w 2080"/>
              <a:gd name="T3" fmla="*/ 593 h 1637"/>
              <a:gd name="T4" fmla="*/ 1402 w 2080"/>
              <a:gd name="T5" fmla="*/ 431 h 1637"/>
              <a:gd name="T6" fmla="*/ 1468 w 2080"/>
              <a:gd name="T7" fmla="*/ 336 h 1637"/>
              <a:gd name="T8" fmla="*/ 1271 w 2080"/>
              <a:gd name="T9" fmla="*/ 318 h 1637"/>
              <a:gd name="T10" fmla="*/ 1247 w 2080"/>
              <a:gd name="T11" fmla="*/ 144 h 1637"/>
              <a:gd name="T12" fmla="*/ 1133 w 2080"/>
              <a:gd name="T13" fmla="*/ 42 h 1637"/>
              <a:gd name="T14" fmla="*/ 1031 w 2080"/>
              <a:gd name="T15" fmla="*/ 306 h 1637"/>
              <a:gd name="T16" fmla="*/ 965 w 2080"/>
              <a:gd name="T17" fmla="*/ 144 h 1637"/>
              <a:gd name="T18" fmla="*/ 893 w 2080"/>
              <a:gd name="T19" fmla="*/ 42 h 1637"/>
              <a:gd name="T20" fmla="*/ 767 w 2080"/>
              <a:gd name="T21" fmla="*/ 6 h 1637"/>
              <a:gd name="T22" fmla="*/ 779 w 2080"/>
              <a:gd name="T23" fmla="*/ 120 h 1637"/>
              <a:gd name="T24" fmla="*/ 659 w 2080"/>
              <a:gd name="T25" fmla="*/ 156 h 1637"/>
              <a:gd name="T26" fmla="*/ 491 w 2080"/>
              <a:gd name="T27" fmla="*/ 210 h 1637"/>
              <a:gd name="T28" fmla="*/ 300 w 2080"/>
              <a:gd name="T29" fmla="*/ 354 h 1637"/>
              <a:gd name="T30" fmla="*/ 270 w 2080"/>
              <a:gd name="T31" fmla="*/ 503 h 1637"/>
              <a:gd name="T32" fmla="*/ 132 w 2080"/>
              <a:gd name="T33" fmla="*/ 617 h 1637"/>
              <a:gd name="T34" fmla="*/ 108 w 2080"/>
              <a:gd name="T35" fmla="*/ 809 h 1637"/>
              <a:gd name="T36" fmla="*/ 144 w 2080"/>
              <a:gd name="T37" fmla="*/ 917 h 1637"/>
              <a:gd name="T38" fmla="*/ 282 w 2080"/>
              <a:gd name="T39" fmla="*/ 989 h 1637"/>
              <a:gd name="T40" fmla="*/ 306 w 2080"/>
              <a:gd name="T41" fmla="*/ 971 h 1637"/>
              <a:gd name="T42" fmla="*/ 330 w 2080"/>
              <a:gd name="T43" fmla="*/ 1073 h 1637"/>
              <a:gd name="T44" fmla="*/ 348 w 2080"/>
              <a:gd name="T45" fmla="*/ 1037 h 1637"/>
              <a:gd name="T46" fmla="*/ 437 w 2080"/>
              <a:gd name="T47" fmla="*/ 1043 h 1637"/>
              <a:gd name="T48" fmla="*/ 575 w 2080"/>
              <a:gd name="T49" fmla="*/ 941 h 1637"/>
              <a:gd name="T50" fmla="*/ 635 w 2080"/>
              <a:gd name="T51" fmla="*/ 941 h 1637"/>
              <a:gd name="T52" fmla="*/ 689 w 2080"/>
              <a:gd name="T53" fmla="*/ 893 h 1637"/>
              <a:gd name="T54" fmla="*/ 773 w 2080"/>
              <a:gd name="T55" fmla="*/ 917 h 1637"/>
              <a:gd name="T56" fmla="*/ 851 w 2080"/>
              <a:gd name="T57" fmla="*/ 893 h 1637"/>
              <a:gd name="T58" fmla="*/ 917 w 2080"/>
              <a:gd name="T59" fmla="*/ 869 h 1637"/>
              <a:gd name="T60" fmla="*/ 1049 w 2080"/>
              <a:gd name="T61" fmla="*/ 731 h 1637"/>
              <a:gd name="T62" fmla="*/ 1097 w 2080"/>
              <a:gd name="T63" fmla="*/ 761 h 1637"/>
              <a:gd name="T64" fmla="*/ 1157 w 2080"/>
              <a:gd name="T65" fmla="*/ 755 h 1637"/>
              <a:gd name="T66" fmla="*/ 1169 w 2080"/>
              <a:gd name="T67" fmla="*/ 743 h 1637"/>
              <a:gd name="T68" fmla="*/ 1187 w 2080"/>
              <a:gd name="T69" fmla="*/ 611 h 1637"/>
              <a:gd name="T70" fmla="*/ 1354 w 2080"/>
              <a:gd name="T71" fmla="*/ 623 h 1637"/>
              <a:gd name="T72" fmla="*/ 1390 w 2080"/>
              <a:gd name="T73" fmla="*/ 725 h 1637"/>
              <a:gd name="T74" fmla="*/ 1396 w 2080"/>
              <a:gd name="T75" fmla="*/ 755 h 1637"/>
              <a:gd name="T76" fmla="*/ 809 w 2080"/>
              <a:gd name="T77" fmla="*/ 1330 h 1637"/>
              <a:gd name="T78" fmla="*/ 767 w 2080"/>
              <a:gd name="T79" fmla="*/ 1360 h 1637"/>
              <a:gd name="T80" fmla="*/ 731 w 2080"/>
              <a:gd name="T81" fmla="*/ 1312 h 1637"/>
              <a:gd name="T82" fmla="*/ 635 w 2080"/>
              <a:gd name="T83" fmla="*/ 1390 h 1637"/>
              <a:gd name="T84" fmla="*/ 647 w 2080"/>
              <a:gd name="T85" fmla="*/ 1504 h 1637"/>
              <a:gd name="T86" fmla="*/ 701 w 2080"/>
              <a:gd name="T87" fmla="*/ 1624 h 1637"/>
              <a:gd name="T88" fmla="*/ 791 w 2080"/>
              <a:gd name="T89" fmla="*/ 1492 h 1637"/>
              <a:gd name="T90" fmla="*/ 809 w 2080"/>
              <a:gd name="T91" fmla="*/ 1330 h 1637"/>
              <a:gd name="T92" fmla="*/ 1732 w 2080"/>
              <a:gd name="T93" fmla="*/ 821 h 1637"/>
              <a:gd name="T94" fmla="*/ 1882 w 2080"/>
              <a:gd name="T95" fmla="*/ 857 h 1637"/>
              <a:gd name="T96" fmla="*/ 1983 w 2080"/>
              <a:gd name="T97" fmla="*/ 989 h 1637"/>
              <a:gd name="T98" fmla="*/ 2073 w 2080"/>
              <a:gd name="T99" fmla="*/ 977 h 1637"/>
              <a:gd name="T100" fmla="*/ 1972 w 2080"/>
              <a:gd name="T101" fmla="*/ 791 h 1637"/>
              <a:gd name="T102" fmla="*/ 2031 w 2080"/>
              <a:gd name="T103" fmla="*/ 707 h 1637"/>
              <a:gd name="T104" fmla="*/ 1978 w 2080"/>
              <a:gd name="T105" fmla="*/ 659 h 1637"/>
              <a:gd name="T106" fmla="*/ 1846 w 2080"/>
              <a:gd name="T107" fmla="*/ 605 h 1637"/>
              <a:gd name="T108" fmla="*/ 1822 w 2080"/>
              <a:gd name="T109" fmla="*/ 563 h 1637"/>
              <a:gd name="T110" fmla="*/ 1768 w 2080"/>
              <a:gd name="T111" fmla="*/ 473 h 1637"/>
              <a:gd name="T112" fmla="*/ 1672 w 2080"/>
              <a:gd name="T113" fmla="*/ 539 h 1637"/>
              <a:gd name="T114" fmla="*/ 1630 w 2080"/>
              <a:gd name="T115" fmla="*/ 641 h 1637"/>
              <a:gd name="T116" fmla="*/ 1744 w 2080"/>
              <a:gd name="T117" fmla="*/ 707 h 1637"/>
              <a:gd name="T118" fmla="*/ 1744 w 2080"/>
              <a:gd name="T119" fmla="*/ 755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80" h="1637">
                <a:moveTo>
                  <a:pt x="1444" y="743"/>
                </a:moveTo>
                <a:lnTo>
                  <a:pt x="1444" y="743"/>
                </a:lnTo>
                <a:cubicBezTo>
                  <a:pt x="1432" y="689"/>
                  <a:pt x="1432" y="689"/>
                  <a:pt x="1432" y="689"/>
                </a:cubicBezTo>
                <a:cubicBezTo>
                  <a:pt x="1444" y="677"/>
                  <a:pt x="1462" y="611"/>
                  <a:pt x="1468" y="593"/>
                </a:cubicBezTo>
                <a:cubicBezTo>
                  <a:pt x="1474" y="521"/>
                  <a:pt x="1396" y="569"/>
                  <a:pt x="1378" y="515"/>
                </a:cubicBezTo>
                <a:cubicBezTo>
                  <a:pt x="1366" y="479"/>
                  <a:pt x="1372" y="461"/>
                  <a:pt x="1402" y="431"/>
                </a:cubicBezTo>
                <a:cubicBezTo>
                  <a:pt x="1432" y="396"/>
                  <a:pt x="1444" y="396"/>
                  <a:pt x="1486" y="384"/>
                </a:cubicBezTo>
                <a:cubicBezTo>
                  <a:pt x="1516" y="384"/>
                  <a:pt x="1480" y="342"/>
                  <a:pt x="1468" y="336"/>
                </a:cubicBezTo>
                <a:cubicBezTo>
                  <a:pt x="1444" y="312"/>
                  <a:pt x="1426" y="282"/>
                  <a:pt x="1396" y="276"/>
                </a:cubicBezTo>
                <a:cubicBezTo>
                  <a:pt x="1360" y="258"/>
                  <a:pt x="1318" y="318"/>
                  <a:pt x="1271" y="318"/>
                </a:cubicBezTo>
                <a:cubicBezTo>
                  <a:pt x="1252" y="288"/>
                  <a:pt x="1229" y="240"/>
                  <a:pt x="1264" y="216"/>
                </a:cubicBezTo>
                <a:cubicBezTo>
                  <a:pt x="1264" y="198"/>
                  <a:pt x="1247" y="174"/>
                  <a:pt x="1247" y="144"/>
                </a:cubicBezTo>
                <a:cubicBezTo>
                  <a:pt x="1210" y="138"/>
                  <a:pt x="1205" y="138"/>
                  <a:pt x="1169" y="120"/>
                </a:cubicBezTo>
                <a:cubicBezTo>
                  <a:pt x="1127" y="90"/>
                  <a:pt x="1151" y="78"/>
                  <a:pt x="1133" y="42"/>
                </a:cubicBezTo>
                <a:cubicBezTo>
                  <a:pt x="1097" y="42"/>
                  <a:pt x="1097" y="150"/>
                  <a:pt x="1103" y="174"/>
                </a:cubicBezTo>
                <a:cubicBezTo>
                  <a:pt x="1115" y="234"/>
                  <a:pt x="1097" y="276"/>
                  <a:pt x="1031" y="306"/>
                </a:cubicBezTo>
                <a:cubicBezTo>
                  <a:pt x="1001" y="318"/>
                  <a:pt x="1001" y="282"/>
                  <a:pt x="989" y="258"/>
                </a:cubicBezTo>
                <a:cubicBezTo>
                  <a:pt x="977" y="228"/>
                  <a:pt x="959" y="180"/>
                  <a:pt x="965" y="144"/>
                </a:cubicBezTo>
                <a:cubicBezTo>
                  <a:pt x="971" y="126"/>
                  <a:pt x="989" y="84"/>
                  <a:pt x="977" y="72"/>
                </a:cubicBezTo>
                <a:cubicBezTo>
                  <a:pt x="959" y="54"/>
                  <a:pt x="923" y="30"/>
                  <a:pt x="893" y="42"/>
                </a:cubicBezTo>
                <a:cubicBezTo>
                  <a:pt x="845" y="66"/>
                  <a:pt x="857" y="24"/>
                  <a:pt x="797" y="36"/>
                </a:cubicBezTo>
                <a:cubicBezTo>
                  <a:pt x="773" y="42"/>
                  <a:pt x="785" y="0"/>
                  <a:pt x="767" y="6"/>
                </a:cubicBezTo>
                <a:cubicBezTo>
                  <a:pt x="737" y="6"/>
                  <a:pt x="737" y="42"/>
                  <a:pt x="725" y="66"/>
                </a:cubicBezTo>
                <a:cubicBezTo>
                  <a:pt x="725" y="120"/>
                  <a:pt x="755" y="96"/>
                  <a:pt x="779" y="120"/>
                </a:cubicBezTo>
                <a:cubicBezTo>
                  <a:pt x="791" y="132"/>
                  <a:pt x="797" y="156"/>
                  <a:pt x="785" y="168"/>
                </a:cubicBezTo>
                <a:cubicBezTo>
                  <a:pt x="719" y="222"/>
                  <a:pt x="725" y="120"/>
                  <a:pt x="659" y="156"/>
                </a:cubicBezTo>
                <a:cubicBezTo>
                  <a:pt x="635" y="168"/>
                  <a:pt x="575" y="180"/>
                  <a:pt x="569" y="210"/>
                </a:cubicBezTo>
                <a:cubicBezTo>
                  <a:pt x="545" y="264"/>
                  <a:pt x="521" y="198"/>
                  <a:pt x="491" y="210"/>
                </a:cubicBezTo>
                <a:cubicBezTo>
                  <a:pt x="473" y="216"/>
                  <a:pt x="449" y="246"/>
                  <a:pt x="432" y="234"/>
                </a:cubicBezTo>
                <a:cubicBezTo>
                  <a:pt x="384" y="204"/>
                  <a:pt x="318" y="324"/>
                  <a:pt x="300" y="354"/>
                </a:cubicBezTo>
                <a:cubicBezTo>
                  <a:pt x="288" y="365"/>
                  <a:pt x="246" y="437"/>
                  <a:pt x="246" y="449"/>
                </a:cubicBezTo>
                <a:cubicBezTo>
                  <a:pt x="252" y="467"/>
                  <a:pt x="258" y="485"/>
                  <a:pt x="270" y="503"/>
                </a:cubicBezTo>
                <a:cubicBezTo>
                  <a:pt x="252" y="545"/>
                  <a:pt x="240" y="545"/>
                  <a:pt x="204" y="569"/>
                </a:cubicBezTo>
                <a:cubicBezTo>
                  <a:pt x="186" y="581"/>
                  <a:pt x="150" y="605"/>
                  <a:pt x="132" y="617"/>
                </a:cubicBezTo>
                <a:cubicBezTo>
                  <a:pt x="114" y="623"/>
                  <a:pt x="96" y="623"/>
                  <a:pt x="90" y="635"/>
                </a:cubicBezTo>
                <a:cubicBezTo>
                  <a:pt x="30" y="713"/>
                  <a:pt x="120" y="749"/>
                  <a:pt x="108" y="809"/>
                </a:cubicBezTo>
                <a:cubicBezTo>
                  <a:pt x="108" y="839"/>
                  <a:pt x="0" y="839"/>
                  <a:pt x="72" y="893"/>
                </a:cubicBezTo>
                <a:cubicBezTo>
                  <a:pt x="96" y="911"/>
                  <a:pt x="114" y="911"/>
                  <a:pt x="144" y="917"/>
                </a:cubicBezTo>
                <a:cubicBezTo>
                  <a:pt x="174" y="923"/>
                  <a:pt x="168" y="959"/>
                  <a:pt x="192" y="977"/>
                </a:cubicBezTo>
                <a:cubicBezTo>
                  <a:pt x="204" y="983"/>
                  <a:pt x="264" y="995"/>
                  <a:pt x="282" y="989"/>
                </a:cubicBezTo>
                <a:cubicBezTo>
                  <a:pt x="294" y="989"/>
                  <a:pt x="294" y="965"/>
                  <a:pt x="306" y="965"/>
                </a:cubicBezTo>
                <a:cubicBezTo>
                  <a:pt x="306" y="965"/>
                  <a:pt x="306" y="965"/>
                  <a:pt x="306" y="971"/>
                </a:cubicBezTo>
                <a:cubicBezTo>
                  <a:pt x="312" y="971"/>
                  <a:pt x="300" y="1013"/>
                  <a:pt x="300" y="1019"/>
                </a:cubicBezTo>
                <a:cubicBezTo>
                  <a:pt x="300" y="1037"/>
                  <a:pt x="318" y="1061"/>
                  <a:pt x="330" y="1073"/>
                </a:cubicBezTo>
                <a:cubicBezTo>
                  <a:pt x="342" y="1085"/>
                  <a:pt x="372" y="1079"/>
                  <a:pt x="354" y="1067"/>
                </a:cubicBezTo>
                <a:cubicBezTo>
                  <a:pt x="348" y="1061"/>
                  <a:pt x="324" y="1043"/>
                  <a:pt x="348" y="1037"/>
                </a:cubicBezTo>
                <a:cubicBezTo>
                  <a:pt x="354" y="1019"/>
                  <a:pt x="372" y="1001"/>
                  <a:pt x="377" y="1043"/>
                </a:cubicBezTo>
                <a:cubicBezTo>
                  <a:pt x="384" y="1055"/>
                  <a:pt x="432" y="1061"/>
                  <a:pt x="437" y="1043"/>
                </a:cubicBezTo>
                <a:cubicBezTo>
                  <a:pt x="449" y="983"/>
                  <a:pt x="569" y="1073"/>
                  <a:pt x="593" y="1031"/>
                </a:cubicBezTo>
                <a:cubicBezTo>
                  <a:pt x="611" y="995"/>
                  <a:pt x="575" y="971"/>
                  <a:pt x="575" y="941"/>
                </a:cubicBezTo>
                <a:cubicBezTo>
                  <a:pt x="593" y="935"/>
                  <a:pt x="611" y="923"/>
                  <a:pt x="617" y="947"/>
                </a:cubicBezTo>
                <a:cubicBezTo>
                  <a:pt x="623" y="989"/>
                  <a:pt x="635" y="965"/>
                  <a:pt x="635" y="941"/>
                </a:cubicBezTo>
                <a:cubicBezTo>
                  <a:pt x="635" y="911"/>
                  <a:pt x="635" y="911"/>
                  <a:pt x="635" y="911"/>
                </a:cubicBezTo>
                <a:cubicBezTo>
                  <a:pt x="653" y="905"/>
                  <a:pt x="671" y="899"/>
                  <a:pt x="689" y="893"/>
                </a:cubicBezTo>
                <a:cubicBezTo>
                  <a:pt x="725" y="881"/>
                  <a:pt x="725" y="863"/>
                  <a:pt x="737" y="911"/>
                </a:cubicBezTo>
                <a:cubicBezTo>
                  <a:pt x="737" y="923"/>
                  <a:pt x="767" y="917"/>
                  <a:pt x="773" y="917"/>
                </a:cubicBezTo>
                <a:cubicBezTo>
                  <a:pt x="785" y="923"/>
                  <a:pt x="785" y="929"/>
                  <a:pt x="791" y="929"/>
                </a:cubicBezTo>
                <a:cubicBezTo>
                  <a:pt x="809" y="929"/>
                  <a:pt x="839" y="905"/>
                  <a:pt x="851" y="893"/>
                </a:cubicBezTo>
                <a:cubicBezTo>
                  <a:pt x="881" y="875"/>
                  <a:pt x="869" y="857"/>
                  <a:pt x="917" y="869"/>
                </a:cubicBezTo>
                <a:lnTo>
                  <a:pt x="917" y="869"/>
                </a:lnTo>
                <a:cubicBezTo>
                  <a:pt x="953" y="809"/>
                  <a:pt x="953" y="809"/>
                  <a:pt x="953" y="809"/>
                </a:cubicBezTo>
                <a:cubicBezTo>
                  <a:pt x="971" y="815"/>
                  <a:pt x="1007" y="737"/>
                  <a:pt x="1049" y="731"/>
                </a:cubicBezTo>
                <a:cubicBezTo>
                  <a:pt x="1061" y="731"/>
                  <a:pt x="1067" y="731"/>
                  <a:pt x="1079" y="737"/>
                </a:cubicBezTo>
                <a:cubicBezTo>
                  <a:pt x="1085" y="743"/>
                  <a:pt x="1091" y="755"/>
                  <a:pt x="1097" y="761"/>
                </a:cubicBezTo>
                <a:cubicBezTo>
                  <a:pt x="1097" y="761"/>
                  <a:pt x="1103" y="761"/>
                  <a:pt x="1103" y="767"/>
                </a:cubicBezTo>
                <a:cubicBezTo>
                  <a:pt x="1121" y="767"/>
                  <a:pt x="1145" y="767"/>
                  <a:pt x="1157" y="755"/>
                </a:cubicBezTo>
                <a:lnTo>
                  <a:pt x="1157" y="755"/>
                </a:lnTo>
                <a:cubicBezTo>
                  <a:pt x="1157" y="749"/>
                  <a:pt x="1157" y="743"/>
                  <a:pt x="1169" y="743"/>
                </a:cubicBezTo>
                <a:cubicBezTo>
                  <a:pt x="1187" y="737"/>
                  <a:pt x="1216" y="719"/>
                  <a:pt x="1216" y="701"/>
                </a:cubicBezTo>
                <a:cubicBezTo>
                  <a:pt x="1216" y="671"/>
                  <a:pt x="1163" y="647"/>
                  <a:pt x="1187" y="611"/>
                </a:cubicBezTo>
                <a:cubicBezTo>
                  <a:pt x="1199" y="587"/>
                  <a:pt x="1234" y="629"/>
                  <a:pt x="1252" y="629"/>
                </a:cubicBezTo>
                <a:cubicBezTo>
                  <a:pt x="1271" y="629"/>
                  <a:pt x="1348" y="575"/>
                  <a:pt x="1354" y="623"/>
                </a:cubicBezTo>
                <a:cubicBezTo>
                  <a:pt x="1360" y="647"/>
                  <a:pt x="1348" y="665"/>
                  <a:pt x="1366" y="683"/>
                </a:cubicBezTo>
                <a:cubicBezTo>
                  <a:pt x="1378" y="701"/>
                  <a:pt x="1390" y="707"/>
                  <a:pt x="1390" y="725"/>
                </a:cubicBezTo>
                <a:cubicBezTo>
                  <a:pt x="1396" y="755"/>
                  <a:pt x="1396" y="755"/>
                  <a:pt x="1396" y="755"/>
                </a:cubicBezTo>
                <a:lnTo>
                  <a:pt x="1396" y="755"/>
                </a:lnTo>
                <a:cubicBezTo>
                  <a:pt x="1444" y="743"/>
                  <a:pt x="1444" y="743"/>
                  <a:pt x="1444" y="743"/>
                </a:cubicBezTo>
                <a:close/>
                <a:moveTo>
                  <a:pt x="809" y="1330"/>
                </a:moveTo>
                <a:lnTo>
                  <a:pt x="809" y="1330"/>
                </a:lnTo>
                <a:cubicBezTo>
                  <a:pt x="797" y="1342"/>
                  <a:pt x="785" y="1360"/>
                  <a:pt x="767" y="1360"/>
                </a:cubicBezTo>
                <a:cubicBezTo>
                  <a:pt x="731" y="1360"/>
                  <a:pt x="743" y="1312"/>
                  <a:pt x="731" y="1312"/>
                </a:cubicBezTo>
                <a:lnTo>
                  <a:pt x="731" y="1312"/>
                </a:lnTo>
                <a:cubicBezTo>
                  <a:pt x="695" y="1342"/>
                  <a:pt x="695" y="1342"/>
                  <a:pt x="695" y="1342"/>
                </a:cubicBezTo>
                <a:cubicBezTo>
                  <a:pt x="683" y="1360"/>
                  <a:pt x="653" y="1378"/>
                  <a:pt x="635" y="1390"/>
                </a:cubicBezTo>
                <a:cubicBezTo>
                  <a:pt x="611" y="1402"/>
                  <a:pt x="617" y="1420"/>
                  <a:pt x="617" y="1444"/>
                </a:cubicBezTo>
                <a:cubicBezTo>
                  <a:pt x="617" y="1486"/>
                  <a:pt x="623" y="1480"/>
                  <a:pt x="647" y="1504"/>
                </a:cubicBezTo>
                <a:cubicBezTo>
                  <a:pt x="659" y="1522"/>
                  <a:pt x="653" y="1546"/>
                  <a:pt x="659" y="1564"/>
                </a:cubicBezTo>
                <a:cubicBezTo>
                  <a:pt x="671" y="1576"/>
                  <a:pt x="677" y="1636"/>
                  <a:pt x="701" y="1624"/>
                </a:cubicBezTo>
                <a:cubicBezTo>
                  <a:pt x="725" y="1612"/>
                  <a:pt x="731" y="1564"/>
                  <a:pt x="743" y="1540"/>
                </a:cubicBezTo>
                <a:cubicBezTo>
                  <a:pt x="755" y="1516"/>
                  <a:pt x="767" y="1510"/>
                  <a:pt x="791" y="1492"/>
                </a:cubicBezTo>
                <a:cubicBezTo>
                  <a:pt x="815" y="1468"/>
                  <a:pt x="785" y="1432"/>
                  <a:pt x="803" y="1402"/>
                </a:cubicBezTo>
                <a:cubicBezTo>
                  <a:pt x="821" y="1378"/>
                  <a:pt x="821" y="1360"/>
                  <a:pt x="809" y="1330"/>
                </a:cubicBezTo>
                <a:close/>
                <a:moveTo>
                  <a:pt x="1732" y="821"/>
                </a:moveTo>
                <a:lnTo>
                  <a:pt x="1732" y="821"/>
                </a:lnTo>
                <a:cubicBezTo>
                  <a:pt x="1798" y="833"/>
                  <a:pt x="1798" y="833"/>
                  <a:pt x="1798" y="833"/>
                </a:cubicBezTo>
                <a:cubicBezTo>
                  <a:pt x="1834" y="833"/>
                  <a:pt x="1858" y="845"/>
                  <a:pt x="1882" y="857"/>
                </a:cubicBezTo>
                <a:cubicBezTo>
                  <a:pt x="1906" y="869"/>
                  <a:pt x="1978" y="911"/>
                  <a:pt x="1972" y="941"/>
                </a:cubicBezTo>
                <a:cubicBezTo>
                  <a:pt x="1972" y="959"/>
                  <a:pt x="1960" y="977"/>
                  <a:pt x="1983" y="989"/>
                </a:cubicBezTo>
                <a:cubicBezTo>
                  <a:pt x="1996" y="1001"/>
                  <a:pt x="2062" y="983"/>
                  <a:pt x="2073" y="977"/>
                </a:cubicBezTo>
                <a:lnTo>
                  <a:pt x="2073" y="977"/>
                </a:lnTo>
                <a:cubicBezTo>
                  <a:pt x="2062" y="941"/>
                  <a:pt x="2049" y="845"/>
                  <a:pt x="2014" y="827"/>
                </a:cubicBezTo>
                <a:cubicBezTo>
                  <a:pt x="2002" y="821"/>
                  <a:pt x="1966" y="803"/>
                  <a:pt x="1972" y="791"/>
                </a:cubicBezTo>
                <a:cubicBezTo>
                  <a:pt x="1978" y="761"/>
                  <a:pt x="2007" y="767"/>
                  <a:pt x="1990" y="737"/>
                </a:cubicBezTo>
                <a:cubicBezTo>
                  <a:pt x="1978" y="707"/>
                  <a:pt x="2020" y="695"/>
                  <a:pt x="2031" y="707"/>
                </a:cubicBezTo>
                <a:cubicBezTo>
                  <a:pt x="2079" y="755"/>
                  <a:pt x="2067" y="695"/>
                  <a:pt x="2055" y="665"/>
                </a:cubicBezTo>
                <a:cubicBezTo>
                  <a:pt x="2055" y="653"/>
                  <a:pt x="1990" y="659"/>
                  <a:pt x="1978" y="659"/>
                </a:cubicBezTo>
                <a:cubicBezTo>
                  <a:pt x="1942" y="653"/>
                  <a:pt x="1948" y="629"/>
                  <a:pt x="1930" y="611"/>
                </a:cubicBezTo>
                <a:cubicBezTo>
                  <a:pt x="1906" y="587"/>
                  <a:pt x="1846" y="635"/>
                  <a:pt x="1846" y="605"/>
                </a:cubicBezTo>
                <a:cubicBezTo>
                  <a:pt x="1846" y="599"/>
                  <a:pt x="1858" y="575"/>
                  <a:pt x="1852" y="569"/>
                </a:cubicBezTo>
                <a:cubicBezTo>
                  <a:pt x="1840" y="569"/>
                  <a:pt x="1822" y="581"/>
                  <a:pt x="1822" y="563"/>
                </a:cubicBezTo>
                <a:cubicBezTo>
                  <a:pt x="1816" y="545"/>
                  <a:pt x="1798" y="545"/>
                  <a:pt x="1786" y="533"/>
                </a:cubicBezTo>
                <a:cubicBezTo>
                  <a:pt x="1756" y="515"/>
                  <a:pt x="1816" y="455"/>
                  <a:pt x="1768" y="473"/>
                </a:cubicBezTo>
                <a:cubicBezTo>
                  <a:pt x="1744" y="479"/>
                  <a:pt x="1762" y="515"/>
                  <a:pt x="1726" y="515"/>
                </a:cubicBezTo>
                <a:cubicBezTo>
                  <a:pt x="1690" y="515"/>
                  <a:pt x="1696" y="509"/>
                  <a:pt x="1672" y="539"/>
                </a:cubicBezTo>
                <a:cubicBezTo>
                  <a:pt x="1660" y="551"/>
                  <a:pt x="1618" y="569"/>
                  <a:pt x="1618" y="575"/>
                </a:cubicBezTo>
                <a:cubicBezTo>
                  <a:pt x="1618" y="599"/>
                  <a:pt x="1630" y="617"/>
                  <a:pt x="1630" y="641"/>
                </a:cubicBezTo>
                <a:cubicBezTo>
                  <a:pt x="1654" y="647"/>
                  <a:pt x="1684" y="653"/>
                  <a:pt x="1708" y="659"/>
                </a:cubicBezTo>
                <a:cubicBezTo>
                  <a:pt x="1768" y="665"/>
                  <a:pt x="1720" y="683"/>
                  <a:pt x="1744" y="707"/>
                </a:cubicBezTo>
                <a:cubicBezTo>
                  <a:pt x="1756" y="719"/>
                  <a:pt x="1780" y="713"/>
                  <a:pt x="1792" y="719"/>
                </a:cubicBezTo>
                <a:cubicBezTo>
                  <a:pt x="1810" y="731"/>
                  <a:pt x="1750" y="749"/>
                  <a:pt x="1744" y="755"/>
                </a:cubicBezTo>
                <a:cubicBezTo>
                  <a:pt x="1726" y="773"/>
                  <a:pt x="1732" y="797"/>
                  <a:pt x="1732" y="821"/>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7" name="Freeform 132"/>
          <p:cNvSpPr>
            <a:spLocks noChangeArrowheads="1"/>
          </p:cNvSpPr>
          <p:nvPr/>
        </p:nvSpPr>
        <p:spPr bwMode="auto">
          <a:xfrm>
            <a:off x="5320900" y="4703983"/>
            <a:ext cx="1737982" cy="1660481"/>
          </a:xfrm>
          <a:custGeom>
            <a:avLst/>
            <a:gdLst>
              <a:gd name="T0" fmla="*/ 3031 w 3260"/>
              <a:gd name="T1" fmla="*/ 2895 h 3112"/>
              <a:gd name="T2" fmla="*/ 2965 w 3260"/>
              <a:gd name="T3" fmla="*/ 2529 h 3112"/>
              <a:gd name="T4" fmla="*/ 3025 w 3260"/>
              <a:gd name="T5" fmla="*/ 2421 h 3112"/>
              <a:gd name="T6" fmla="*/ 2983 w 3260"/>
              <a:gd name="T7" fmla="*/ 2272 h 3112"/>
              <a:gd name="T8" fmla="*/ 3013 w 3260"/>
              <a:gd name="T9" fmla="*/ 2140 h 3112"/>
              <a:gd name="T10" fmla="*/ 3121 w 3260"/>
              <a:gd name="T11" fmla="*/ 2002 h 3112"/>
              <a:gd name="T12" fmla="*/ 3013 w 3260"/>
              <a:gd name="T13" fmla="*/ 1792 h 3112"/>
              <a:gd name="T14" fmla="*/ 2845 w 3260"/>
              <a:gd name="T15" fmla="*/ 1409 h 3112"/>
              <a:gd name="T16" fmla="*/ 2911 w 3260"/>
              <a:gd name="T17" fmla="*/ 1241 h 3112"/>
              <a:gd name="T18" fmla="*/ 2851 w 3260"/>
              <a:gd name="T19" fmla="*/ 989 h 3112"/>
              <a:gd name="T20" fmla="*/ 2899 w 3260"/>
              <a:gd name="T21" fmla="*/ 660 h 3112"/>
              <a:gd name="T22" fmla="*/ 3031 w 3260"/>
              <a:gd name="T23" fmla="*/ 450 h 3112"/>
              <a:gd name="T24" fmla="*/ 2911 w 3260"/>
              <a:gd name="T25" fmla="*/ 372 h 3112"/>
              <a:gd name="T26" fmla="*/ 2569 w 3260"/>
              <a:gd name="T27" fmla="*/ 258 h 3112"/>
              <a:gd name="T28" fmla="*/ 2528 w 3260"/>
              <a:gd name="T29" fmla="*/ 108 h 3112"/>
              <a:gd name="T30" fmla="*/ 2366 w 3260"/>
              <a:gd name="T31" fmla="*/ 61 h 3112"/>
              <a:gd name="T32" fmla="*/ 2217 w 3260"/>
              <a:gd name="T33" fmla="*/ 126 h 3112"/>
              <a:gd name="T34" fmla="*/ 2037 w 3260"/>
              <a:gd name="T35" fmla="*/ 132 h 3112"/>
              <a:gd name="T36" fmla="*/ 1749 w 3260"/>
              <a:gd name="T37" fmla="*/ 264 h 3112"/>
              <a:gd name="T38" fmla="*/ 1432 w 3260"/>
              <a:gd name="T39" fmla="*/ 456 h 3112"/>
              <a:gd name="T40" fmla="*/ 1030 w 3260"/>
              <a:gd name="T41" fmla="*/ 486 h 3112"/>
              <a:gd name="T42" fmla="*/ 863 w 3260"/>
              <a:gd name="T43" fmla="*/ 372 h 3112"/>
              <a:gd name="T44" fmla="*/ 617 w 3260"/>
              <a:gd name="T45" fmla="*/ 258 h 3112"/>
              <a:gd name="T46" fmla="*/ 305 w 3260"/>
              <a:gd name="T47" fmla="*/ 462 h 3112"/>
              <a:gd name="T48" fmla="*/ 0 w 3260"/>
              <a:gd name="T49" fmla="*/ 546 h 3112"/>
              <a:gd name="T50" fmla="*/ 96 w 3260"/>
              <a:gd name="T51" fmla="*/ 606 h 3112"/>
              <a:gd name="T52" fmla="*/ 269 w 3260"/>
              <a:gd name="T53" fmla="*/ 642 h 3112"/>
              <a:gd name="T54" fmla="*/ 341 w 3260"/>
              <a:gd name="T55" fmla="*/ 845 h 3112"/>
              <a:gd name="T56" fmla="*/ 647 w 3260"/>
              <a:gd name="T57" fmla="*/ 624 h 3112"/>
              <a:gd name="T58" fmla="*/ 755 w 3260"/>
              <a:gd name="T59" fmla="*/ 744 h 3112"/>
              <a:gd name="T60" fmla="*/ 916 w 3260"/>
              <a:gd name="T61" fmla="*/ 917 h 3112"/>
              <a:gd name="T62" fmla="*/ 995 w 3260"/>
              <a:gd name="T63" fmla="*/ 1001 h 3112"/>
              <a:gd name="T64" fmla="*/ 1048 w 3260"/>
              <a:gd name="T65" fmla="*/ 1037 h 3112"/>
              <a:gd name="T66" fmla="*/ 1126 w 3260"/>
              <a:gd name="T67" fmla="*/ 1037 h 3112"/>
              <a:gd name="T68" fmla="*/ 1168 w 3260"/>
              <a:gd name="T69" fmla="*/ 1199 h 3112"/>
              <a:gd name="T70" fmla="*/ 1084 w 3260"/>
              <a:gd name="T71" fmla="*/ 1295 h 3112"/>
              <a:gd name="T72" fmla="*/ 1222 w 3260"/>
              <a:gd name="T73" fmla="*/ 1361 h 3112"/>
              <a:gd name="T74" fmla="*/ 1360 w 3260"/>
              <a:gd name="T75" fmla="*/ 1475 h 3112"/>
              <a:gd name="T76" fmla="*/ 1270 w 3260"/>
              <a:gd name="T77" fmla="*/ 1810 h 3112"/>
              <a:gd name="T78" fmla="*/ 887 w 3260"/>
              <a:gd name="T79" fmla="*/ 1864 h 3112"/>
              <a:gd name="T80" fmla="*/ 641 w 3260"/>
              <a:gd name="T81" fmla="*/ 2062 h 3112"/>
              <a:gd name="T82" fmla="*/ 497 w 3260"/>
              <a:gd name="T83" fmla="*/ 2307 h 3112"/>
              <a:gd name="T84" fmla="*/ 557 w 3260"/>
              <a:gd name="T85" fmla="*/ 2511 h 3112"/>
              <a:gd name="T86" fmla="*/ 815 w 3260"/>
              <a:gd name="T87" fmla="*/ 2433 h 3112"/>
              <a:gd name="T88" fmla="*/ 1090 w 3260"/>
              <a:gd name="T89" fmla="*/ 2218 h 3112"/>
              <a:gd name="T90" fmla="*/ 1276 w 3260"/>
              <a:gd name="T91" fmla="*/ 2278 h 3112"/>
              <a:gd name="T92" fmla="*/ 1504 w 3260"/>
              <a:gd name="T93" fmla="*/ 2386 h 3112"/>
              <a:gd name="T94" fmla="*/ 1857 w 3260"/>
              <a:gd name="T95" fmla="*/ 2415 h 3112"/>
              <a:gd name="T96" fmla="*/ 1941 w 3260"/>
              <a:gd name="T97" fmla="*/ 2493 h 3112"/>
              <a:gd name="T98" fmla="*/ 2145 w 3260"/>
              <a:gd name="T99" fmla="*/ 2439 h 3112"/>
              <a:gd name="T100" fmla="*/ 2318 w 3260"/>
              <a:gd name="T101" fmla="*/ 2200 h 3112"/>
              <a:gd name="T102" fmla="*/ 2528 w 3260"/>
              <a:gd name="T103" fmla="*/ 2320 h 3112"/>
              <a:gd name="T104" fmla="*/ 2689 w 3260"/>
              <a:gd name="T105" fmla="*/ 2757 h 3112"/>
              <a:gd name="T106" fmla="*/ 2803 w 3260"/>
              <a:gd name="T107" fmla="*/ 3021 h 3112"/>
              <a:gd name="T108" fmla="*/ 2995 w 3260"/>
              <a:gd name="T109" fmla="*/ 3111 h 3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60" h="3112">
                <a:moveTo>
                  <a:pt x="2995" y="3111"/>
                </a:moveTo>
                <a:lnTo>
                  <a:pt x="2995" y="3111"/>
                </a:lnTo>
                <a:cubicBezTo>
                  <a:pt x="3013" y="3051"/>
                  <a:pt x="3085" y="2955"/>
                  <a:pt x="3031" y="2895"/>
                </a:cubicBezTo>
                <a:cubicBezTo>
                  <a:pt x="2995" y="2859"/>
                  <a:pt x="2971" y="2871"/>
                  <a:pt x="2971" y="2805"/>
                </a:cubicBezTo>
                <a:cubicBezTo>
                  <a:pt x="2971" y="2745"/>
                  <a:pt x="3001" y="2697"/>
                  <a:pt x="2971" y="2637"/>
                </a:cubicBezTo>
                <a:cubicBezTo>
                  <a:pt x="2971" y="2601"/>
                  <a:pt x="2947" y="2565"/>
                  <a:pt x="2965" y="2529"/>
                </a:cubicBezTo>
                <a:cubicBezTo>
                  <a:pt x="2977" y="2511"/>
                  <a:pt x="2977" y="2493"/>
                  <a:pt x="2989" y="2481"/>
                </a:cubicBezTo>
                <a:cubicBezTo>
                  <a:pt x="3001" y="2463"/>
                  <a:pt x="3007" y="2433"/>
                  <a:pt x="3025" y="2421"/>
                </a:cubicBezTo>
                <a:lnTo>
                  <a:pt x="3025" y="2421"/>
                </a:lnTo>
                <a:cubicBezTo>
                  <a:pt x="3001" y="2386"/>
                  <a:pt x="3001" y="2386"/>
                  <a:pt x="3001" y="2386"/>
                </a:cubicBezTo>
                <a:cubicBezTo>
                  <a:pt x="3007" y="2362"/>
                  <a:pt x="2995" y="2344"/>
                  <a:pt x="2989" y="2320"/>
                </a:cubicBezTo>
                <a:cubicBezTo>
                  <a:pt x="2983" y="2307"/>
                  <a:pt x="2983" y="2290"/>
                  <a:pt x="2983" y="2272"/>
                </a:cubicBezTo>
                <a:cubicBezTo>
                  <a:pt x="2983" y="2230"/>
                  <a:pt x="2977" y="2218"/>
                  <a:pt x="2953" y="2188"/>
                </a:cubicBezTo>
                <a:cubicBezTo>
                  <a:pt x="2941" y="2170"/>
                  <a:pt x="2923" y="2146"/>
                  <a:pt x="2947" y="2140"/>
                </a:cubicBezTo>
                <a:cubicBezTo>
                  <a:pt x="2965" y="2134"/>
                  <a:pt x="2995" y="2146"/>
                  <a:pt x="3013" y="2140"/>
                </a:cubicBezTo>
                <a:cubicBezTo>
                  <a:pt x="3031" y="2128"/>
                  <a:pt x="3031" y="2128"/>
                  <a:pt x="3049" y="2116"/>
                </a:cubicBezTo>
                <a:cubicBezTo>
                  <a:pt x="3055" y="2110"/>
                  <a:pt x="3067" y="2110"/>
                  <a:pt x="3073" y="2110"/>
                </a:cubicBezTo>
                <a:cubicBezTo>
                  <a:pt x="3133" y="2068"/>
                  <a:pt x="3115" y="2050"/>
                  <a:pt x="3121" y="2002"/>
                </a:cubicBezTo>
                <a:cubicBezTo>
                  <a:pt x="3127" y="1966"/>
                  <a:pt x="3175" y="1942"/>
                  <a:pt x="3193" y="1918"/>
                </a:cubicBezTo>
                <a:cubicBezTo>
                  <a:pt x="3259" y="1810"/>
                  <a:pt x="3121" y="1906"/>
                  <a:pt x="3085" y="1906"/>
                </a:cubicBezTo>
                <a:cubicBezTo>
                  <a:pt x="3043" y="1906"/>
                  <a:pt x="3043" y="1822"/>
                  <a:pt x="3013" y="1792"/>
                </a:cubicBezTo>
                <a:cubicBezTo>
                  <a:pt x="2977" y="1756"/>
                  <a:pt x="3043" y="1636"/>
                  <a:pt x="3019" y="1618"/>
                </a:cubicBezTo>
                <a:cubicBezTo>
                  <a:pt x="2983" y="1588"/>
                  <a:pt x="2953" y="1571"/>
                  <a:pt x="2941" y="1516"/>
                </a:cubicBezTo>
                <a:cubicBezTo>
                  <a:pt x="2971" y="1469"/>
                  <a:pt x="2761" y="1451"/>
                  <a:pt x="2845" y="1409"/>
                </a:cubicBezTo>
                <a:cubicBezTo>
                  <a:pt x="2869" y="1403"/>
                  <a:pt x="2881" y="1397"/>
                  <a:pt x="2899" y="1385"/>
                </a:cubicBezTo>
                <a:cubicBezTo>
                  <a:pt x="2923" y="1367"/>
                  <a:pt x="2911" y="1349"/>
                  <a:pt x="2923" y="1325"/>
                </a:cubicBezTo>
                <a:cubicBezTo>
                  <a:pt x="2935" y="1289"/>
                  <a:pt x="2947" y="1271"/>
                  <a:pt x="2911" y="1241"/>
                </a:cubicBezTo>
                <a:cubicBezTo>
                  <a:pt x="2863" y="1193"/>
                  <a:pt x="2875" y="1163"/>
                  <a:pt x="2905" y="1109"/>
                </a:cubicBezTo>
                <a:cubicBezTo>
                  <a:pt x="2923" y="1079"/>
                  <a:pt x="2905" y="1073"/>
                  <a:pt x="2881" y="1055"/>
                </a:cubicBezTo>
                <a:cubicBezTo>
                  <a:pt x="2863" y="1037"/>
                  <a:pt x="2809" y="1013"/>
                  <a:pt x="2851" y="989"/>
                </a:cubicBezTo>
                <a:cubicBezTo>
                  <a:pt x="2893" y="965"/>
                  <a:pt x="2857" y="917"/>
                  <a:pt x="2827" y="911"/>
                </a:cubicBezTo>
                <a:cubicBezTo>
                  <a:pt x="2785" y="893"/>
                  <a:pt x="2809" y="863"/>
                  <a:pt x="2803" y="821"/>
                </a:cubicBezTo>
                <a:cubicBezTo>
                  <a:pt x="2773" y="690"/>
                  <a:pt x="2899" y="756"/>
                  <a:pt x="2899" y="660"/>
                </a:cubicBezTo>
                <a:cubicBezTo>
                  <a:pt x="2893" y="570"/>
                  <a:pt x="2959" y="690"/>
                  <a:pt x="2959" y="588"/>
                </a:cubicBezTo>
                <a:cubicBezTo>
                  <a:pt x="2965" y="570"/>
                  <a:pt x="2989" y="564"/>
                  <a:pt x="2995" y="540"/>
                </a:cubicBezTo>
                <a:cubicBezTo>
                  <a:pt x="3031" y="450"/>
                  <a:pt x="3031" y="450"/>
                  <a:pt x="3031" y="450"/>
                </a:cubicBezTo>
                <a:cubicBezTo>
                  <a:pt x="3067" y="360"/>
                  <a:pt x="3067" y="360"/>
                  <a:pt x="3067" y="360"/>
                </a:cubicBezTo>
                <a:lnTo>
                  <a:pt x="3067" y="360"/>
                </a:lnTo>
                <a:cubicBezTo>
                  <a:pt x="2995" y="312"/>
                  <a:pt x="2965" y="276"/>
                  <a:pt x="2911" y="372"/>
                </a:cubicBezTo>
                <a:cubicBezTo>
                  <a:pt x="2899" y="390"/>
                  <a:pt x="2833" y="354"/>
                  <a:pt x="2809" y="354"/>
                </a:cubicBezTo>
                <a:cubicBezTo>
                  <a:pt x="2743" y="348"/>
                  <a:pt x="2695" y="366"/>
                  <a:pt x="2635" y="330"/>
                </a:cubicBezTo>
                <a:cubicBezTo>
                  <a:pt x="2600" y="312"/>
                  <a:pt x="2617" y="270"/>
                  <a:pt x="2569" y="258"/>
                </a:cubicBezTo>
                <a:cubicBezTo>
                  <a:pt x="2528" y="246"/>
                  <a:pt x="2516" y="210"/>
                  <a:pt x="2528" y="174"/>
                </a:cubicBezTo>
                <a:cubicBezTo>
                  <a:pt x="2528" y="168"/>
                  <a:pt x="2540" y="114"/>
                  <a:pt x="2528" y="114"/>
                </a:cubicBezTo>
                <a:cubicBezTo>
                  <a:pt x="2528" y="108"/>
                  <a:pt x="2528" y="108"/>
                  <a:pt x="2528" y="108"/>
                </a:cubicBezTo>
                <a:cubicBezTo>
                  <a:pt x="2521" y="90"/>
                  <a:pt x="2450" y="90"/>
                  <a:pt x="2432" y="90"/>
                </a:cubicBezTo>
                <a:cubicBezTo>
                  <a:pt x="2390" y="96"/>
                  <a:pt x="2378" y="114"/>
                  <a:pt x="2366" y="61"/>
                </a:cubicBezTo>
                <a:lnTo>
                  <a:pt x="2366" y="61"/>
                </a:lnTo>
                <a:cubicBezTo>
                  <a:pt x="2348" y="61"/>
                  <a:pt x="2336" y="72"/>
                  <a:pt x="2324" y="78"/>
                </a:cubicBezTo>
                <a:cubicBezTo>
                  <a:pt x="2306" y="90"/>
                  <a:pt x="2300" y="78"/>
                  <a:pt x="2288" y="84"/>
                </a:cubicBezTo>
                <a:cubicBezTo>
                  <a:pt x="2258" y="96"/>
                  <a:pt x="2235" y="156"/>
                  <a:pt x="2217" y="126"/>
                </a:cubicBezTo>
                <a:cubicBezTo>
                  <a:pt x="2199" y="90"/>
                  <a:pt x="2223" y="54"/>
                  <a:pt x="2187" y="30"/>
                </a:cubicBezTo>
                <a:cubicBezTo>
                  <a:pt x="2157" y="0"/>
                  <a:pt x="2109" y="30"/>
                  <a:pt x="2091" y="66"/>
                </a:cubicBezTo>
                <a:cubicBezTo>
                  <a:pt x="2079" y="90"/>
                  <a:pt x="2061" y="120"/>
                  <a:pt x="2037" y="132"/>
                </a:cubicBezTo>
                <a:cubicBezTo>
                  <a:pt x="2007" y="150"/>
                  <a:pt x="1977" y="186"/>
                  <a:pt x="1941" y="186"/>
                </a:cubicBezTo>
                <a:cubicBezTo>
                  <a:pt x="1917" y="192"/>
                  <a:pt x="1863" y="174"/>
                  <a:pt x="1857" y="216"/>
                </a:cubicBezTo>
                <a:cubicBezTo>
                  <a:pt x="1839" y="294"/>
                  <a:pt x="1810" y="252"/>
                  <a:pt x="1749" y="264"/>
                </a:cubicBezTo>
                <a:cubicBezTo>
                  <a:pt x="1690" y="276"/>
                  <a:pt x="1702" y="330"/>
                  <a:pt x="1690" y="372"/>
                </a:cubicBezTo>
                <a:cubicBezTo>
                  <a:pt x="1678" y="402"/>
                  <a:pt x="1642" y="450"/>
                  <a:pt x="1606" y="426"/>
                </a:cubicBezTo>
                <a:cubicBezTo>
                  <a:pt x="1534" y="354"/>
                  <a:pt x="1510" y="438"/>
                  <a:pt x="1432" y="456"/>
                </a:cubicBezTo>
                <a:cubicBezTo>
                  <a:pt x="1366" y="468"/>
                  <a:pt x="1336" y="504"/>
                  <a:pt x="1288" y="450"/>
                </a:cubicBezTo>
                <a:cubicBezTo>
                  <a:pt x="1270" y="426"/>
                  <a:pt x="1198" y="456"/>
                  <a:pt x="1168" y="456"/>
                </a:cubicBezTo>
                <a:cubicBezTo>
                  <a:pt x="1096" y="456"/>
                  <a:pt x="1072" y="390"/>
                  <a:pt x="1030" y="486"/>
                </a:cubicBezTo>
                <a:cubicBezTo>
                  <a:pt x="1006" y="546"/>
                  <a:pt x="892" y="510"/>
                  <a:pt x="869" y="468"/>
                </a:cubicBezTo>
                <a:cubicBezTo>
                  <a:pt x="857" y="450"/>
                  <a:pt x="851" y="438"/>
                  <a:pt x="851" y="408"/>
                </a:cubicBezTo>
                <a:cubicBezTo>
                  <a:pt x="851" y="396"/>
                  <a:pt x="863" y="384"/>
                  <a:pt x="863" y="372"/>
                </a:cubicBezTo>
                <a:cubicBezTo>
                  <a:pt x="869" y="342"/>
                  <a:pt x="839" y="288"/>
                  <a:pt x="815" y="276"/>
                </a:cubicBezTo>
                <a:cubicBezTo>
                  <a:pt x="791" y="252"/>
                  <a:pt x="779" y="240"/>
                  <a:pt x="743" y="234"/>
                </a:cubicBezTo>
                <a:cubicBezTo>
                  <a:pt x="689" y="222"/>
                  <a:pt x="659" y="222"/>
                  <a:pt x="617" y="258"/>
                </a:cubicBezTo>
                <a:cubicBezTo>
                  <a:pt x="563" y="306"/>
                  <a:pt x="539" y="228"/>
                  <a:pt x="491" y="240"/>
                </a:cubicBezTo>
                <a:cubicBezTo>
                  <a:pt x="425" y="258"/>
                  <a:pt x="455" y="300"/>
                  <a:pt x="431" y="348"/>
                </a:cubicBezTo>
                <a:cubicBezTo>
                  <a:pt x="413" y="390"/>
                  <a:pt x="347" y="438"/>
                  <a:pt x="305" y="462"/>
                </a:cubicBezTo>
                <a:cubicBezTo>
                  <a:pt x="269" y="480"/>
                  <a:pt x="227" y="486"/>
                  <a:pt x="191" y="510"/>
                </a:cubicBezTo>
                <a:cubicBezTo>
                  <a:pt x="156" y="534"/>
                  <a:pt x="96" y="522"/>
                  <a:pt x="54" y="522"/>
                </a:cubicBezTo>
                <a:cubicBezTo>
                  <a:pt x="35" y="528"/>
                  <a:pt x="18" y="534"/>
                  <a:pt x="0" y="546"/>
                </a:cubicBezTo>
                <a:lnTo>
                  <a:pt x="0" y="546"/>
                </a:lnTo>
                <a:cubicBezTo>
                  <a:pt x="77" y="594"/>
                  <a:pt x="77" y="594"/>
                  <a:pt x="77" y="594"/>
                </a:cubicBezTo>
                <a:cubicBezTo>
                  <a:pt x="84" y="600"/>
                  <a:pt x="90" y="600"/>
                  <a:pt x="96" y="606"/>
                </a:cubicBezTo>
                <a:cubicBezTo>
                  <a:pt x="107" y="606"/>
                  <a:pt x="119" y="618"/>
                  <a:pt x="138" y="618"/>
                </a:cubicBezTo>
                <a:cubicBezTo>
                  <a:pt x="227" y="636"/>
                  <a:pt x="227" y="636"/>
                  <a:pt x="227" y="636"/>
                </a:cubicBezTo>
                <a:cubicBezTo>
                  <a:pt x="239" y="636"/>
                  <a:pt x="257" y="642"/>
                  <a:pt x="269" y="642"/>
                </a:cubicBezTo>
                <a:cubicBezTo>
                  <a:pt x="287" y="648"/>
                  <a:pt x="299" y="660"/>
                  <a:pt x="317" y="660"/>
                </a:cubicBezTo>
                <a:cubicBezTo>
                  <a:pt x="323" y="696"/>
                  <a:pt x="371" y="756"/>
                  <a:pt x="341" y="791"/>
                </a:cubicBezTo>
                <a:cubicBezTo>
                  <a:pt x="335" y="797"/>
                  <a:pt x="329" y="833"/>
                  <a:pt x="341" y="845"/>
                </a:cubicBezTo>
                <a:cubicBezTo>
                  <a:pt x="341" y="845"/>
                  <a:pt x="365" y="821"/>
                  <a:pt x="377" y="821"/>
                </a:cubicBezTo>
                <a:cubicBezTo>
                  <a:pt x="443" y="821"/>
                  <a:pt x="521" y="702"/>
                  <a:pt x="527" y="636"/>
                </a:cubicBezTo>
                <a:cubicBezTo>
                  <a:pt x="533" y="564"/>
                  <a:pt x="629" y="576"/>
                  <a:pt x="647" y="624"/>
                </a:cubicBezTo>
                <a:cubicBezTo>
                  <a:pt x="653" y="642"/>
                  <a:pt x="653" y="678"/>
                  <a:pt x="653" y="684"/>
                </a:cubicBezTo>
                <a:cubicBezTo>
                  <a:pt x="677" y="720"/>
                  <a:pt x="701" y="606"/>
                  <a:pt x="719" y="678"/>
                </a:cubicBezTo>
                <a:cubicBezTo>
                  <a:pt x="725" y="707"/>
                  <a:pt x="725" y="744"/>
                  <a:pt x="755" y="744"/>
                </a:cubicBezTo>
                <a:cubicBezTo>
                  <a:pt x="785" y="749"/>
                  <a:pt x="815" y="815"/>
                  <a:pt x="827" y="839"/>
                </a:cubicBezTo>
                <a:cubicBezTo>
                  <a:pt x="827" y="851"/>
                  <a:pt x="827" y="887"/>
                  <a:pt x="833" y="893"/>
                </a:cubicBezTo>
                <a:cubicBezTo>
                  <a:pt x="851" y="911"/>
                  <a:pt x="892" y="905"/>
                  <a:pt x="916" y="917"/>
                </a:cubicBezTo>
                <a:cubicBezTo>
                  <a:pt x="934" y="911"/>
                  <a:pt x="947" y="917"/>
                  <a:pt x="964" y="911"/>
                </a:cubicBezTo>
                <a:cubicBezTo>
                  <a:pt x="976" y="905"/>
                  <a:pt x="1018" y="863"/>
                  <a:pt x="1024" y="887"/>
                </a:cubicBezTo>
                <a:cubicBezTo>
                  <a:pt x="1030" y="929"/>
                  <a:pt x="1006" y="965"/>
                  <a:pt x="995" y="1001"/>
                </a:cubicBezTo>
                <a:cubicBezTo>
                  <a:pt x="988" y="1007"/>
                  <a:pt x="976" y="1043"/>
                  <a:pt x="995" y="1043"/>
                </a:cubicBezTo>
                <a:cubicBezTo>
                  <a:pt x="1006" y="1043"/>
                  <a:pt x="1006" y="1031"/>
                  <a:pt x="1018" y="1031"/>
                </a:cubicBezTo>
                <a:cubicBezTo>
                  <a:pt x="1030" y="1031"/>
                  <a:pt x="1036" y="1037"/>
                  <a:pt x="1048" y="1037"/>
                </a:cubicBezTo>
                <a:cubicBezTo>
                  <a:pt x="1072" y="1055"/>
                  <a:pt x="1072" y="1055"/>
                  <a:pt x="1072" y="1055"/>
                </a:cubicBezTo>
                <a:lnTo>
                  <a:pt x="1072" y="1055"/>
                </a:lnTo>
                <a:cubicBezTo>
                  <a:pt x="1090" y="1055"/>
                  <a:pt x="1108" y="1037"/>
                  <a:pt x="1126" y="1037"/>
                </a:cubicBezTo>
                <a:cubicBezTo>
                  <a:pt x="1126" y="1055"/>
                  <a:pt x="1126" y="1079"/>
                  <a:pt x="1132" y="1103"/>
                </a:cubicBezTo>
                <a:cubicBezTo>
                  <a:pt x="1132" y="1121"/>
                  <a:pt x="1144" y="1139"/>
                  <a:pt x="1150" y="1157"/>
                </a:cubicBezTo>
                <a:cubicBezTo>
                  <a:pt x="1156" y="1169"/>
                  <a:pt x="1162" y="1187"/>
                  <a:pt x="1168" y="1199"/>
                </a:cubicBezTo>
                <a:cubicBezTo>
                  <a:pt x="1174" y="1217"/>
                  <a:pt x="1192" y="1235"/>
                  <a:pt x="1180" y="1253"/>
                </a:cubicBezTo>
                <a:cubicBezTo>
                  <a:pt x="1162" y="1271"/>
                  <a:pt x="1132" y="1277"/>
                  <a:pt x="1108" y="1283"/>
                </a:cubicBezTo>
                <a:cubicBezTo>
                  <a:pt x="1084" y="1295"/>
                  <a:pt x="1084" y="1295"/>
                  <a:pt x="1084" y="1295"/>
                </a:cubicBezTo>
                <a:lnTo>
                  <a:pt x="1084" y="1295"/>
                </a:lnTo>
                <a:cubicBezTo>
                  <a:pt x="1102" y="1307"/>
                  <a:pt x="1126" y="1307"/>
                  <a:pt x="1132" y="1319"/>
                </a:cubicBezTo>
                <a:cubicBezTo>
                  <a:pt x="1168" y="1361"/>
                  <a:pt x="1174" y="1355"/>
                  <a:pt x="1222" y="1361"/>
                </a:cubicBezTo>
                <a:cubicBezTo>
                  <a:pt x="1246" y="1367"/>
                  <a:pt x="1264" y="1391"/>
                  <a:pt x="1276" y="1409"/>
                </a:cubicBezTo>
                <a:cubicBezTo>
                  <a:pt x="1288" y="1421"/>
                  <a:pt x="1282" y="1439"/>
                  <a:pt x="1288" y="1457"/>
                </a:cubicBezTo>
                <a:cubicBezTo>
                  <a:pt x="1294" y="1487"/>
                  <a:pt x="1342" y="1457"/>
                  <a:pt x="1360" y="1475"/>
                </a:cubicBezTo>
                <a:cubicBezTo>
                  <a:pt x="1372" y="1481"/>
                  <a:pt x="1372" y="1535"/>
                  <a:pt x="1378" y="1547"/>
                </a:cubicBezTo>
                <a:cubicBezTo>
                  <a:pt x="1378" y="1588"/>
                  <a:pt x="1366" y="1630"/>
                  <a:pt x="1336" y="1660"/>
                </a:cubicBezTo>
                <a:cubicBezTo>
                  <a:pt x="1294" y="1696"/>
                  <a:pt x="1252" y="1756"/>
                  <a:pt x="1270" y="1810"/>
                </a:cubicBezTo>
                <a:cubicBezTo>
                  <a:pt x="1282" y="1840"/>
                  <a:pt x="1114" y="1924"/>
                  <a:pt x="1078" y="1936"/>
                </a:cubicBezTo>
                <a:cubicBezTo>
                  <a:pt x="1018" y="1960"/>
                  <a:pt x="1030" y="1978"/>
                  <a:pt x="1036" y="1900"/>
                </a:cubicBezTo>
                <a:cubicBezTo>
                  <a:pt x="1036" y="1852"/>
                  <a:pt x="923" y="1870"/>
                  <a:pt x="887" y="1864"/>
                </a:cubicBezTo>
                <a:cubicBezTo>
                  <a:pt x="869" y="1858"/>
                  <a:pt x="857" y="1834"/>
                  <a:pt x="839" y="1846"/>
                </a:cubicBezTo>
                <a:cubicBezTo>
                  <a:pt x="797" y="1870"/>
                  <a:pt x="833" y="1942"/>
                  <a:pt x="797" y="1966"/>
                </a:cubicBezTo>
                <a:cubicBezTo>
                  <a:pt x="731" y="2020"/>
                  <a:pt x="677" y="1972"/>
                  <a:pt x="641" y="2062"/>
                </a:cubicBezTo>
                <a:cubicBezTo>
                  <a:pt x="605" y="2152"/>
                  <a:pt x="581" y="2218"/>
                  <a:pt x="509" y="2283"/>
                </a:cubicBezTo>
                <a:cubicBezTo>
                  <a:pt x="497" y="2307"/>
                  <a:pt x="497" y="2307"/>
                  <a:pt x="497" y="2307"/>
                </a:cubicBezTo>
                <a:lnTo>
                  <a:pt x="497" y="2307"/>
                </a:lnTo>
                <a:cubicBezTo>
                  <a:pt x="527" y="2331"/>
                  <a:pt x="509" y="2373"/>
                  <a:pt x="509" y="2409"/>
                </a:cubicBezTo>
                <a:cubicBezTo>
                  <a:pt x="509" y="2427"/>
                  <a:pt x="521" y="2439"/>
                  <a:pt x="533" y="2451"/>
                </a:cubicBezTo>
                <a:cubicBezTo>
                  <a:pt x="545" y="2469"/>
                  <a:pt x="551" y="2493"/>
                  <a:pt x="557" y="2511"/>
                </a:cubicBezTo>
                <a:lnTo>
                  <a:pt x="557" y="2511"/>
                </a:lnTo>
                <a:cubicBezTo>
                  <a:pt x="593" y="2493"/>
                  <a:pt x="659" y="2481"/>
                  <a:pt x="701" y="2469"/>
                </a:cubicBezTo>
                <a:cubicBezTo>
                  <a:pt x="743" y="2457"/>
                  <a:pt x="779" y="2439"/>
                  <a:pt x="815" y="2433"/>
                </a:cubicBezTo>
                <a:cubicBezTo>
                  <a:pt x="874" y="2427"/>
                  <a:pt x="899" y="2481"/>
                  <a:pt x="953" y="2469"/>
                </a:cubicBezTo>
                <a:cubicBezTo>
                  <a:pt x="1006" y="2451"/>
                  <a:pt x="1090" y="2415"/>
                  <a:pt x="1078" y="2349"/>
                </a:cubicBezTo>
                <a:cubicBezTo>
                  <a:pt x="1060" y="2290"/>
                  <a:pt x="976" y="2260"/>
                  <a:pt x="1090" y="2218"/>
                </a:cubicBezTo>
                <a:cubicBezTo>
                  <a:pt x="1114" y="2218"/>
                  <a:pt x="1132" y="2236"/>
                  <a:pt x="1156" y="2230"/>
                </a:cubicBezTo>
                <a:cubicBezTo>
                  <a:pt x="1192" y="2218"/>
                  <a:pt x="1234" y="2182"/>
                  <a:pt x="1258" y="2224"/>
                </a:cubicBezTo>
                <a:cubicBezTo>
                  <a:pt x="1270" y="2242"/>
                  <a:pt x="1270" y="2260"/>
                  <a:pt x="1276" y="2278"/>
                </a:cubicBezTo>
                <a:cubicBezTo>
                  <a:pt x="1282" y="2290"/>
                  <a:pt x="1300" y="2302"/>
                  <a:pt x="1306" y="2314"/>
                </a:cubicBezTo>
                <a:cubicBezTo>
                  <a:pt x="1336" y="2379"/>
                  <a:pt x="1300" y="2427"/>
                  <a:pt x="1390" y="2445"/>
                </a:cubicBezTo>
                <a:cubicBezTo>
                  <a:pt x="1438" y="2451"/>
                  <a:pt x="1516" y="2451"/>
                  <a:pt x="1504" y="2386"/>
                </a:cubicBezTo>
                <a:cubicBezTo>
                  <a:pt x="1486" y="2320"/>
                  <a:pt x="1540" y="2391"/>
                  <a:pt x="1576" y="2344"/>
                </a:cubicBezTo>
                <a:cubicBezTo>
                  <a:pt x="1618" y="2290"/>
                  <a:pt x="1684" y="2325"/>
                  <a:pt x="1702" y="2373"/>
                </a:cubicBezTo>
                <a:cubicBezTo>
                  <a:pt x="1744" y="2457"/>
                  <a:pt x="1773" y="2451"/>
                  <a:pt x="1857" y="2415"/>
                </a:cubicBezTo>
                <a:cubicBezTo>
                  <a:pt x="1893" y="2415"/>
                  <a:pt x="1989" y="2367"/>
                  <a:pt x="2013" y="2373"/>
                </a:cubicBezTo>
                <a:cubicBezTo>
                  <a:pt x="2013" y="2391"/>
                  <a:pt x="2043" y="2445"/>
                  <a:pt x="2031" y="2457"/>
                </a:cubicBezTo>
                <a:cubicBezTo>
                  <a:pt x="2007" y="2481"/>
                  <a:pt x="1965" y="2475"/>
                  <a:pt x="1941" y="2493"/>
                </a:cubicBezTo>
                <a:cubicBezTo>
                  <a:pt x="1929" y="2505"/>
                  <a:pt x="1983" y="2529"/>
                  <a:pt x="1989" y="2547"/>
                </a:cubicBezTo>
                <a:cubicBezTo>
                  <a:pt x="2019" y="2595"/>
                  <a:pt x="2145" y="2541"/>
                  <a:pt x="2139" y="2535"/>
                </a:cubicBezTo>
                <a:cubicBezTo>
                  <a:pt x="2127" y="2493"/>
                  <a:pt x="2139" y="2481"/>
                  <a:pt x="2145" y="2439"/>
                </a:cubicBezTo>
                <a:cubicBezTo>
                  <a:pt x="2145" y="2409"/>
                  <a:pt x="2199" y="2373"/>
                  <a:pt x="2211" y="2325"/>
                </a:cubicBezTo>
                <a:cubicBezTo>
                  <a:pt x="2229" y="2266"/>
                  <a:pt x="2211" y="2254"/>
                  <a:pt x="2276" y="2266"/>
                </a:cubicBezTo>
                <a:cubicBezTo>
                  <a:pt x="2294" y="2272"/>
                  <a:pt x="2300" y="2212"/>
                  <a:pt x="2318" y="2200"/>
                </a:cubicBezTo>
                <a:cubicBezTo>
                  <a:pt x="2336" y="2182"/>
                  <a:pt x="2354" y="2134"/>
                  <a:pt x="2378" y="2170"/>
                </a:cubicBezTo>
                <a:cubicBezTo>
                  <a:pt x="2384" y="2188"/>
                  <a:pt x="2492" y="2212"/>
                  <a:pt x="2521" y="2230"/>
                </a:cubicBezTo>
                <a:cubicBezTo>
                  <a:pt x="2569" y="2260"/>
                  <a:pt x="2528" y="2278"/>
                  <a:pt x="2528" y="2320"/>
                </a:cubicBezTo>
                <a:cubicBezTo>
                  <a:pt x="2534" y="2379"/>
                  <a:pt x="2617" y="2415"/>
                  <a:pt x="2623" y="2481"/>
                </a:cubicBezTo>
                <a:cubicBezTo>
                  <a:pt x="2623" y="2565"/>
                  <a:pt x="2641" y="2607"/>
                  <a:pt x="2677" y="2685"/>
                </a:cubicBezTo>
                <a:cubicBezTo>
                  <a:pt x="2671" y="2709"/>
                  <a:pt x="2671" y="2739"/>
                  <a:pt x="2689" y="2757"/>
                </a:cubicBezTo>
                <a:cubicBezTo>
                  <a:pt x="2695" y="2769"/>
                  <a:pt x="2713" y="2793"/>
                  <a:pt x="2713" y="2805"/>
                </a:cubicBezTo>
                <a:cubicBezTo>
                  <a:pt x="2725" y="2841"/>
                  <a:pt x="2719" y="2859"/>
                  <a:pt x="2737" y="2895"/>
                </a:cubicBezTo>
                <a:cubicBezTo>
                  <a:pt x="2803" y="3021"/>
                  <a:pt x="2803" y="3021"/>
                  <a:pt x="2803" y="3021"/>
                </a:cubicBezTo>
                <a:cubicBezTo>
                  <a:pt x="2809" y="3039"/>
                  <a:pt x="2815" y="3069"/>
                  <a:pt x="2839" y="3074"/>
                </a:cubicBezTo>
                <a:cubicBezTo>
                  <a:pt x="2869" y="3081"/>
                  <a:pt x="2869" y="3098"/>
                  <a:pt x="2887" y="3111"/>
                </a:cubicBezTo>
                <a:cubicBezTo>
                  <a:pt x="2995" y="3111"/>
                  <a:pt x="2995" y="3111"/>
                  <a:pt x="2995" y="3111"/>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8" name="Freeform 133"/>
          <p:cNvSpPr>
            <a:spLocks noChangeArrowheads="1"/>
          </p:cNvSpPr>
          <p:nvPr/>
        </p:nvSpPr>
        <p:spPr bwMode="auto">
          <a:xfrm>
            <a:off x="4429567" y="4906251"/>
            <a:ext cx="1469877" cy="785553"/>
          </a:xfrm>
          <a:custGeom>
            <a:avLst/>
            <a:gdLst>
              <a:gd name="T0" fmla="*/ 233 w 2757"/>
              <a:gd name="T1" fmla="*/ 947 h 1475"/>
              <a:gd name="T2" fmla="*/ 239 w 2757"/>
              <a:gd name="T3" fmla="*/ 845 h 1475"/>
              <a:gd name="T4" fmla="*/ 54 w 2757"/>
              <a:gd name="T5" fmla="*/ 809 h 1475"/>
              <a:gd name="T6" fmla="*/ 12 w 2757"/>
              <a:gd name="T7" fmla="*/ 851 h 1475"/>
              <a:gd name="T8" fmla="*/ 126 w 2757"/>
              <a:gd name="T9" fmla="*/ 935 h 1475"/>
              <a:gd name="T10" fmla="*/ 995 w 2757"/>
              <a:gd name="T11" fmla="*/ 0 h 1475"/>
              <a:gd name="T12" fmla="*/ 1018 w 2757"/>
              <a:gd name="T13" fmla="*/ 126 h 1475"/>
              <a:gd name="T14" fmla="*/ 1156 w 2757"/>
              <a:gd name="T15" fmla="*/ 312 h 1475"/>
              <a:gd name="T16" fmla="*/ 1414 w 2757"/>
              <a:gd name="T17" fmla="*/ 96 h 1475"/>
              <a:gd name="T18" fmla="*/ 1672 w 2757"/>
              <a:gd name="T19" fmla="*/ 168 h 1475"/>
              <a:gd name="T20" fmla="*/ 1768 w 2757"/>
              <a:gd name="T21" fmla="*/ 228 h 1475"/>
              <a:gd name="T22" fmla="*/ 1941 w 2757"/>
              <a:gd name="T23" fmla="*/ 264 h 1475"/>
              <a:gd name="T24" fmla="*/ 2013 w 2757"/>
              <a:gd name="T25" fmla="*/ 467 h 1475"/>
              <a:gd name="T26" fmla="*/ 2319 w 2757"/>
              <a:gd name="T27" fmla="*/ 246 h 1475"/>
              <a:gd name="T28" fmla="*/ 2427 w 2757"/>
              <a:gd name="T29" fmla="*/ 366 h 1475"/>
              <a:gd name="T30" fmla="*/ 2588 w 2757"/>
              <a:gd name="T31" fmla="*/ 539 h 1475"/>
              <a:gd name="T32" fmla="*/ 2667 w 2757"/>
              <a:gd name="T33" fmla="*/ 623 h 1475"/>
              <a:gd name="T34" fmla="*/ 2720 w 2757"/>
              <a:gd name="T35" fmla="*/ 659 h 1475"/>
              <a:gd name="T36" fmla="*/ 2732 w 2757"/>
              <a:gd name="T37" fmla="*/ 737 h 1475"/>
              <a:gd name="T38" fmla="*/ 2720 w 2757"/>
              <a:gd name="T39" fmla="*/ 869 h 1475"/>
              <a:gd name="T40" fmla="*/ 2720 w 2757"/>
              <a:gd name="T41" fmla="*/ 959 h 1475"/>
              <a:gd name="T42" fmla="*/ 2505 w 2757"/>
              <a:gd name="T43" fmla="*/ 1055 h 1475"/>
              <a:gd name="T44" fmla="*/ 2379 w 2757"/>
              <a:gd name="T45" fmla="*/ 1169 h 1475"/>
              <a:gd name="T46" fmla="*/ 1983 w 2757"/>
              <a:gd name="T47" fmla="*/ 1468 h 1475"/>
              <a:gd name="T48" fmla="*/ 1414 w 2757"/>
              <a:gd name="T49" fmla="*/ 1264 h 1475"/>
              <a:gd name="T50" fmla="*/ 1330 w 2757"/>
              <a:gd name="T51" fmla="*/ 995 h 1475"/>
              <a:gd name="T52" fmla="*/ 1552 w 2757"/>
              <a:gd name="T53" fmla="*/ 863 h 1475"/>
              <a:gd name="T54" fmla="*/ 1618 w 2757"/>
              <a:gd name="T55" fmla="*/ 557 h 1475"/>
              <a:gd name="T56" fmla="*/ 1432 w 2757"/>
              <a:gd name="T57" fmla="*/ 461 h 1475"/>
              <a:gd name="T58" fmla="*/ 1234 w 2757"/>
              <a:gd name="T59" fmla="*/ 485 h 1475"/>
              <a:gd name="T60" fmla="*/ 1240 w 2757"/>
              <a:gd name="T61" fmla="*/ 839 h 1475"/>
              <a:gd name="T62" fmla="*/ 1060 w 2757"/>
              <a:gd name="T63" fmla="*/ 917 h 1475"/>
              <a:gd name="T64" fmla="*/ 881 w 2757"/>
              <a:gd name="T65" fmla="*/ 1001 h 1475"/>
              <a:gd name="T66" fmla="*/ 635 w 2757"/>
              <a:gd name="T67" fmla="*/ 1049 h 1475"/>
              <a:gd name="T68" fmla="*/ 491 w 2757"/>
              <a:gd name="T69" fmla="*/ 1199 h 1475"/>
              <a:gd name="T70" fmla="*/ 305 w 2757"/>
              <a:gd name="T71" fmla="*/ 1073 h 1475"/>
              <a:gd name="T72" fmla="*/ 222 w 2757"/>
              <a:gd name="T73" fmla="*/ 977 h 1475"/>
              <a:gd name="T74" fmla="*/ 443 w 2757"/>
              <a:gd name="T75" fmla="*/ 971 h 1475"/>
              <a:gd name="T76" fmla="*/ 425 w 2757"/>
              <a:gd name="T77" fmla="*/ 755 h 1475"/>
              <a:gd name="T78" fmla="*/ 527 w 2757"/>
              <a:gd name="T79" fmla="*/ 653 h 1475"/>
              <a:gd name="T80" fmla="*/ 617 w 2757"/>
              <a:gd name="T81" fmla="*/ 719 h 1475"/>
              <a:gd name="T82" fmla="*/ 881 w 2757"/>
              <a:gd name="T83" fmla="*/ 587 h 1475"/>
              <a:gd name="T84" fmla="*/ 791 w 2757"/>
              <a:gd name="T85" fmla="*/ 419 h 1475"/>
              <a:gd name="T86" fmla="*/ 803 w 2757"/>
              <a:gd name="T87" fmla="*/ 282 h 1475"/>
              <a:gd name="T88" fmla="*/ 761 w 2757"/>
              <a:gd name="T89" fmla="*/ 186 h 1475"/>
              <a:gd name="T90" fmla="*/ 995 w 2757"/>
              <a:gd name="T91" fmla="*/ 0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57" h="1475">
                <a:moveTo>
                  <a:pt x="222" y="977"/>
                </a:moveTo>
                <a:lnTo>
                  <a:pt x="222" y="977"/>
                </a:lnTo>
                <a:cubicBezTo>
                  <a:pt x="227" y="965"/>
                  <a:pt x="233" y="959"/>
                  <a:pt x="233" y="947"/>
                </a:cubicBezTo>
                <a:cubicBezTo>
                  <a:pt x="233" y="929"/>
                  <a:pt x="233" y="923"/>
                  <a:pt x="239" y="911"/>
                </a:cubicBezTo>
                <a:cubicBezTo>
                  <a:pt x="245" y="905"/>
                  <a:pt x="245" y="893"/>
                  <a:pt x="245" y="887"/>
                </a:cubicBezTo>
                <a:cubicBezTo>
                  <a:pt x="245" y="881"/>
                  <a:pt x="239" y="851"/>
                  <a:pt x="239" y="845"/>
                </a:cubicBezTo>
                <a:lnTo>
                  <a:pt x="239" y="845"/>
                </a:lnTo>
                <a:cubicBezTo>
                  <a:pt x="227" y="851"/>
                  <a:pt x="209" y="851"/>
                  <a:pt x="198" y="851"/>
                </a:cubicBezTo>
                <a:cubicBezTo>
                  <a:pt x="143" y="857"/>
                  <a:pt x="96" y="839"/>
                  <a:pt x="54" y="809"/>
                </a:cubicBezTo>
                <a:cubicBezTo>
                  <a:pt x="30" y="791"/>
                  <a:pt x="24" y="797"/>
                  <a:pt x="0" y="803"/>
                </a:cubicBezTo>
                <a:lnTo>
                  <a:pt x="0" y="803"/>
                </a:lnTo>
                <a:cubicBezTo>
                  <a:pt x="12" y="851"/>
                  <a:pt x="12" y="851"/>
                  <a:pt x="12" y="851"/>
                </a:cubicBezTo>
                <a:cubicBezTo>
                  <a:pt x="30" y="869"/>
                  <a:pt x="42" y="881"/>
                  <a:pt x="60" y="893"/>
                </a:cubicBezTo>
                <a:cubicBezTo>
                  <a:pt x="78" y="905"/>
                  <a:pt x="90" y="905"/>
                  <a:pt x="108" y="911"/>
                </a:cubicBezTo>
                <a:cubicBezTo>
                  <a:pt x="114" y="917"/>
                  <a:pt x="120" y="929"/>
                  <a:pt x="126" y="935"/>
                </a:cubicBezTo>
                <a:cubicBezTo>
                  <a:pt x="150" y="971"/>
                  <a:pt x="180" y="965"/>
                  <a:pt x="222" y="977"/>
                </a:cubicBezTo>
                <a:close/>
                <a:moveTo>
                  <a:pt x="995" y="0"/>
                </a:moveTo>
                <a:lnTo>
                  <a:pt x="995" y="0"/>
                </a:lnTo>
                <a:cubicBezTo>
                  <a:pt x="1018" y="48"/>
                  <a:pt x="1018" y="48"/>
                  <a:pt x="1018" y="48"/>
                </a:cubicBezTo>
                <a:cubicBezTo>
                  <a:pt x="1018" y="54"/>
                  <a:pt x="1018" y="54"/>
                  <a:pt x="1024" y="54"/>
                </a:cubicBezTo>
                <a:cubicBezTo>
                  <a:pt x="1018" y="78"/>
                  <a:pt x="982" y="120"/>
                  <a:pt x="1018" y="126"/>
                </a:cubicBezTo>
                <a:cubicBezTo>
                  <a:pt x="1037" y="126"/>
                  <a:pt x="1114" y="126"/>
                  <a:pt x="1120" y="138"/>
                </a:cubicBezTo>
                <a:cubicBezTo>
                  <a:pt x="1126" y="150"/>
                  <a:pt x="1114" y="198"/>
                  <a:pt x="1114" y="216"/>
                </a:cubicBezTo>
                <a:cubicBezTo>
                  <a:pt x="1114" y="234"/>
                  <a:pt x="1120" y="336"/>
                  <a:pt x="1156" y="312"/>
                </a:cubicBezTo>
                <a:cubicBezTo>
                  <a:pt x="1186" y="300"/>
                  <a:pt x="1216" y="234"/>
                  <a:pt x="1228" y="204"/>
                </a:cubicBezTo>
                <a:cubicBezTo>
                  <a:pt x="1234" y="162"/>
                  <a:pt x="1234" y="60"/>
                  <a:pt x="1264" y="36"/>
                </a:cubicBezTo>
                <a:cubicBezTo>
                  <a:pt x="1312" y="0"/>
                  <a:pt x="1378" y="90"/>
                  <a:pt x="1414" y="96"/>
                </a:cubicBezTo>
                <a:lnTo>
                  <a:pt x="1414" y="96"/>
                </a:lnTo>
                <a:cubicBezTo>
                  <a:pt x="1432" y="102"/>
                  <a:pt x="1444" y="108"/>
                  <a:pt x="1462" y="138"/>
                </a:cubicBezTo>
                <a:cubicBezTo>
                  <a:pt x="1522" y="258"/>
                  <a:pt x="1606" y="204"/>
                  <a:pt x="1672" y="168"/>
                </a:cubicBezTo>
                <a:lnTo>
                  <a:pt x="1672" y="168"/>
                </a:lnTo>
                <a:cubicBezTo>
                  <a:pt x="1749" y="216"/>
                  <a:pt x="1749" y="216"/>
                  <a:pt x="1749" y="216"/>
                </a:cubicBezTo>
                <a:cubicBezTo>
                  <a:pt x="1756" y="222"/>
                  <a:pt x="1762" y="222"/>
                  <a:pt x="1768" y="228"/>
                </a:cubicBezTo>
                <a:cubicBezTo>
                  <a:pt x="1779" y="228"/>
                  <a:pt x="1791" y="240"/>
                  <a:pt x="1810" y="240"/>
                </a:cubicBezTo>
                <a:cubicBezTo>
                  <a:pt x="1899" y="258"/>
                  <a:pt x="1899" y="258"/>
                  <a:pt x="1899" y="258"/>
                </a:cubicBezTo>
                <a:cubicBezTo>
                  <a:pt x="1911" y="258"/>
                  <a:pt x="1929" y="264"/>
                  <a:pt x="1941" y="264"/>
                </a:cubicBezTo>
                <a:cubicBezTo>
                  <a:pt x="1959" y="270"/>
                  <a:pt x="1971" y="282"/>
                  <a:pt x="1989" y="282"/>
                </a:cubicBezTo>
                <a:cubicBezTo>
                  <a:pt x="1995" y="318"/>
                  <a:pt x="2043" y="378"/>
                  <a:pt x="2013" y="413"/>
                </a:cubicBezTo>
                <a:cubicBezTo>
                  <a:pt x="2007" y="419"/>
                  <a:pt x="2001" y="455"/>
                  <a:pt x="2013" y="467"/>
                </a:cubicBezTo>
                <a:cubicBezTo>
                  <a:pt x="2013" y="467"/>
                  <a:pt x="2037" y="443"/>
                  <a:pt x="2049" y="443"/>
                </a:cubicBezTo>
                <a:cubicBezTo>
                  <a:pt x="2115" y="443"/>
                  <a:pt x="2193" y="324"/>
                  <a:pt x="2199" y="258"/>
                </a:cubicBezTo>
                <a:cubicBezTo>
                  <a:pt x="2205" y="186"/>
                  <a:pt x="2301" y="198"/>
                  <a:pt x="2319" y="246"/>
                </a:cubicBezTo>
                <a:cubicBezTo>
                  <a:pt x="2325" y="264"/>
                  <a:pt x="2325" y="300"/>
                  <a:pt x="2325" y="306"/>
                </a:cubicBezTo>
                <a:cubicBezTo>
                  <a:pt x="2349" y="342"/>
                  <a:pt x="2373" y="228"/>
                  <a:pt x="2391" y="300"/>
                </a:cubicBezTo>
                <a:cubicBezTo>
                  <a:pt x="2397" y="329"/>
                  <a:pt x="2397" y="366"/>
                  <a:pt x="2427" y="366"/>
                </a:cubicBezTo>
                <a:cubicBezTo>
                  <a:pt x="2457" y="371"/>
                  <a:pt x="2487" y="437"/>
                  <a:pt x="2499" y="461"/>
                </a:cubicBezTo>
                <a:cubicBezTo>
                  <a:pt x="2499" y="473"/>
                  <a:pt x="2499" y="509"/>
                  <a:pt x="2505" y="515"/>
                </a:cubicBezTo>
                <a:cubicBezTo>
                  <a:pt x="2523" y="533"/>
                  <a:pt x="2564" y="527"/>
                  <a:pt x="2588" y="539"/>
                </a:cubicBezTo>
                <a:cubicBezTo>
                  <a:pt x="2606" y="533"/>
                  <a:pt x="2619" y="539"/>
                  <a:pt x="2636" y="533"/>
                </a:cubicBezTo>
                <a:cubicBezTo>
                  <a:pt x="2648" y="527"/>
                  <a:pt x="2690" y="485"/>
                  <a:pt x="2696" y="509"/>
                </a:cubicBezTo>
                <a:cubicBezTo>
                  <a:pt x="2702" y="551"/>
                  <a:pt x="2678" y="587"/>
                  <a:pt x="2667" y="623"/>
                </a:cubicBezTo>
                <a:cubicBezTo>
                  <a:pt x="2660" y="629"/>
                  <a:pt x="2648" y="665"/>
                  <a:pt x="2667" y="665"/>
                </a:cubicBezTo>
                <a:cubicBezTo>
                  <a:pt x="2678" y="665"/>
                  <a:pt x="2678" y="653"/>
                  <a:pt x="2690" y="653"/>
                </a:cubicBezTo>
                <a:cubicBezTo>
                  <a:pt x="2702" y="653"/>
                  <a:pt x="2708" y="659"/>
                  <a:pt x="2720" y="659"/>
                </a:cubicBezTo>
                <a:cubicBezTo>
                  <a:pt x="2744" y="677"/>
                  <a:pt x="2744" y="677"/>
                  <a:pt x="2744" y="677"/>
                </a:cubicBezTo>
                <a:lnTo>
                  <a:pt x="2744" y="677"/>
                </a:lnTo>
                <a:cubicBezTo>
                  <a:pt x="2744" y="701"/>
                  <a:pt x="2744" y="719"/>
                  <a:pt x="2732" y="737"/>
                </a:cubicBezTo>
                <a:cubicBezTo>
                  <a:pt x="2726" y="749"/>
                  <a:pt x="2702" y="773"/>
                  <a:pt x="2702" y="785"/>
                </a:cubicBezTo>
                <a:cubicBezTo>
                  <a:pt x="2708" y="791"/>
                  <a:pt x="2714" y="815"/>
                  <a:pt x="2708" y="821"/>
                </a:cubicBezTo>
                <a:cubicBezTo>
                  <a:pt x="2708" y="839"/>
                  <a:pt x="2708" y="851"/>
                  <a:pt x="2720" y="869"/>
                </a:cubicBezTo>
                <a:cubicBezTo>
                  <a:pt x="2732" y="887"/>
                  <a:pt x="2744" y="899"/>
                  <a:pt x="2756" y="917"/>
                </a:cubicBezTo>
                <a:lnTo>
                  <a:pt x="2756" y="917"/>
                </a:lnTo>
                <a:cubicBezTo>
                  <a:pt x="2720" y="959"/>
                  <a:pt x="2720" y="959"/>
                  <a:pt x="2720" y="959"/>
                </a:cubicBezTo>
                <a:cubicBezTo>
                  <a:pt x="2702" y="971"/>
                  <a:pt x="2643" y="977"/>
                  <a:pt x="2643" y="1001"/>
                </a:cubicBezTo>
                <a:cubicBezTo>
                  <a:pt x="2636" y="1043"/>
                  <a:pt x="2625" y="1037"/>
                  <a:pt x="2577" y="1049"/>
                </a:cubicBezTo>
                <a:cubicBezTo>
                  <a:pt x="2541" y="1061"/>
                  <a:pt x="2541" y="1073"/>
                  <a:pt x="2505" y="1055"/>
                </a:cubicBezTo>
                <a:cubicBezTo>
                  <a:pt x="2487" y="1049"/>
                  <a:pt x="2445" y="1007"/>
                  <a:pt x="2433" y="1007"/>
                </a:cubicBezTo>
                <a:cubicBezTo>
                  <a:pt x="2427" y="1025"/>
                  <a:pt x="2391" y="1073"/>
                  <a:pt x="2379" y="1085"/>
                </a:cubicBezTo>
                <a:cubicBezTo>
                  <a:pt x="2331" y="1133"/>
                  <a:pt x="2379" y="1133"/>
                  <a:pt x="2379" y="1169"/>
                </a:cubicBezTo>
                <a:cubicBezTo>
                  <a:pt x="2337" y="1199"/>
                  <a:pt x="2283" y="1186"/>
                  <a:pt x="2235" y="1210"/>
                </a:cubicBezTo>
                <a:cubicBezTo>
                  <a:pt x="2169" y="1240"/>
                  <a:pt x="2211" y="1294"/>
                  <a:pt x="2127" y="1306"/>
                </a:cubicBezTo>
                <a:cubicBezTo>
                  <a:pt x="1995" y="1312"/>
                  <a:pt x="2061" y="1456"/>
                  <a:pt x="1983" y="1468"/>
                </a:cubicBezTo>
                <a:cubicBezTo>
                  <a:pt x="1947" y="1474"/>
                  <a:pt x="1810" y="1390"/>
                  <a:pt x="1786" y="1366"/>
                </a:cubicBezTo>
                <a:cubicBezTo>
                  <a:pt x="1756" y="1330"/>
                  <a:pt x="1768" y="1258"/>
                  <a:pt x="1720" y="1252"/>
                </a:cubicBezTo>
                <a:cubicBezTo>
                  <a:pt x="1612" y="1234"/>
                  <a:pt x="1516" y="1276"/>
                  <a:pt x="1414" y="1264"/>
                </a:cubicBezTo>
                <a:cubicBezTo>
                  <a:pt x="1360" y="1258"/>
                  <a:pt x="1360" y="1240"/>
                  <a:pt x="1360" y="1193"/>
                </a:cubicBezTo>
                <a:cubicBezTo>
                  <a:pt x="1348" y="1162"/>
                  <a:pt x="1348" y="1115"/>
                  <a:pt x="1342" y="1079"/>
                </a:cubicBezTo>
                <a:cubicBezTo>
                  <a:pt x="1342" y="1055"/>
                  <a:pt x="1330" y="1025"/>
                  <a:pt x="1330" y="995"/>
                </a:cubicBezTo>
                <a:cubicBezTo>
                  <a:pt x="1336" y="995"/>
                  <a:pt x="1396" y="1001"/>
                  <a:pt x="1402" y="1001"/>
                </a:cubicBezTo>
                <a:cubicBezTo>
                  <a:pt x="1432" y="1001"/>
                  <a:pt x="1456" y="1001"/>
                  <a:pt x="1480" y="995"/>
                </a:cubicBezTo>
                <a:cubicBezTo>
                  <a:pt x="1540" y="971"/>
                  <a:pt x="1540" y="911"/>
                  <a:pt x="1552" y="863"/>
                </a:cubicBezTo>
                <a:cubicBezTo>
                  <a:pt x="1552" y="797"/>
                  <a:pt x="1546" y="767"/>
                  <a:pt x="1588" y="719"/>
                </a:cubicBezTo>
                <a:cubicBezTo>
                  <a:pt x="1618" y="683"/>
                  <a:pt x="1636" y="635"/>
                  <a:pt x="1660" y="599"/>
                </a:cubicBezTo>
                <a:cubicBezTo>
                  <a:pt x="1678" y="569"/>
                  <a:pt x="1642" y="569"/>
                  <a:pt x="1618" y="557"/>
                </a:cubicBezTo>
                <a:cubicBezTo>
                  <a:pt x="1576" y="545"/>
                  <a:pt x="1528" y="527"/>
                  <a:pt x="1492" y="503"/>
                </a:cubicBezTo>
                <a:cubicBezTo>
                  <a:pt x="1468" y="497"/>
                  <a:pt x="1492" y="467"/>
                  <a:pt x="1492" y="450"/>
                </a:cubicBezTo>
                <a:cubicBezTo>
                  <a:pt x="1492" y="437"/>
                  <a:pt x="1438" y="455"/>
                  <a:pt x="1432" y="461"/>
                </a:cubicBezTo>
                <a:cubicBezTo>
                  <a:pt x="1402" y="485"/>
                  <a:pt x="1462" y="503"/>
                  <a:pt x="1408" y="521"/>
                </a:cubicBezTo>
                <a:cubicBezTo>
                  <a:pt x="1360" y="533"/>
                  <a:pt x="1318" y="527"/>
                  <a:pt x="1276" y="509"/>
                </a:cubicBezTo>
                <a:cubicBezTo>
                  <a:pt x="1270" y="509"/>
                  <a:pt x="1234" y="485"/>
                  <a:pt x="1234" y="485"/>
                </a:cubicBezTo>
                <a:cubicBezTo>
                  <a:pt x="1222" y="491"/>
                  <a:pt x="1210" y="581"/>
                  <a:pt x="1210" y="599"/>
                </a:cubicBezTo>
                <a:cubicBezTo>
                  <a:pt x="1210" y="635"/>
                  <a:pt x="1306" y="617"/>
                  <a:pt x="1300" y="659"/>
                </a:cubicBezTo>
                <a:cubicBezTo>
                  <a:pt x="1288" y="719"/>
                  <a:pt x="1270" y="785"/>
                  <a:pt x="1240" y="839"/>
                </a:cubicBezTo>
                <a:cubicBezTo>
                  <a:pt x="1216" y="875"/>
                  <a:pt x="1204" y="857"/>
                  <a:pt x="1168" y="857"/>
                </a:cubicBezTo>
                <a:cubicBezTo>
                  <a:pt x="1084" y="899"/>
                  <a:pt x="1114" y="803"/>
                  <a:pt x="1066" y="827"/>
                </a:cubicBezTo>
                <a:cubicBezTo>
                  <a:pt x="1060" y="917"/>
                  <a:pt x="1060" y="917"/>
                  <a:pt x="1060" y="917"/>
                </a:cubicBezTo>
                <a:cubicBezTo>
                  <a:pt x="1060" y="953"/>
                  <a:pt x="1144" y="959"/>
                  <a:pt x="1078" y="965"/>
                </a:cubicBezTo>
                <a:cubicBezTo>
                  <a:pt x="1048" y="971"/>
                  <a:pt x="1013" y="977"/>
                  <a:pt x="989" y="977"/>
                </a:cubicBezTo>
                <a:cubicBezTo>
                  <a:pt x="971" y="971"/>
                  <a:pt x="863" y="965"/>
                  <a:pt x="881" y="1001"/>
                </a:cubicBezTo>
                <a:cubicBezTo>
                  <a:pt x="917" y="1079"/>
                  <a:pt x="887" y="1055"/>
                  <a:pt x="857" y="1127"/>
                </a:cubicBezTo>
                <a:cubicBezTo>
                  <a:pt x="845" y="1151"/>
                  <a:pt x="803" y="1133"/>
                  <a:pt x="785" y="1145"/>
                </a:cubicBezTo>
                <a:cubicBezTo>
                  <a:pt x="701" y="1199"/>
                  <a:pt x="653" y="1127"/>
                  <a:pt x="635" y="1049"/>
                </a:cubicBezTo>
                <a:cubicBezTo>
                  <a:pt x="617" y="1049"/>
                  <a:pt x="491" y="1037"/>
                  <a:pt x="509" y="1079"/>
                </a:cubicBezTo>
                <a:cubicBezTo>
                  <a:pt x="527" y="1133"/>
                  <a:pt x="497" y="1138"/>
                  <a:pt x="491" y="1199"/>
                </a:cubicBezTo>
                <a:lnTo>
                  <a:pt x="491" y="1199"/>
                </a:lnTo>
                <a:cubicBezTo>
                  <a:pt x="443" y="1186"/>
                  <a:pt x="353" y="1222"/>
                  <a:pt x="377" y="1138"/>
                </a:cubicBezTo>
                <a:cubicBezTo>
                  <a:pt x="383" y="1133"/>
                  <a:pt x="389" y="1097"/>
                  <a:pt x="377" y="1091"/>
                </a:cubicBezTo>
                <a:cubicBezTo>
                  <a:pt x="353" y="1085"/>
                  <a:pt x="329" y="1091"/>
                  <a:pt x="305" y="1073"/>
                </a:cubicBezTo>
                <a:cubicBezTo>
                  <a:pt x="293" y="1061"/>
                  <a:pt x="299" y="1049"/>
                  <a:pt x="281" y="1043"/>
                </a:cubicBezTo>
                <a:cubicBezTo>
                  <a:pt x="222" y="977"/>
                  <a:pt x="222" y="977"/>
                  <a:pt x="222" y="977"/>
                </a:cubicBezTo>
                <a:lnTo>
                  <a:pt x="222" y="977"/>
                </a:lnTo>
                <a:cubicBezTo>
                  <a:pt x="329" y="977"/>
                  <a:pt x="329" y="977"/>
                  <a:pt x="329" y="977"/>
                </a:cubicBezTo>
                <a:cubicBezTo>
                  <a:pt x="347" y="983"/>
                  <a:pt x="365" y="995"/>
                  <a:pt x="383" y="995"/>
                </a:cubicBezTo>
                <a:cubicBezTo>
                  <a:pt x="407" y="989"/>
                  <a:pt x="425" y="977"/>
                  <a:pt x="443" y="971"/>
                </a:cubicBezTo>
                <a:cubicBezTo>
                  <a:pt x="473" y="965"/>
                  <a:pt x="503" y="995"/>
                  <a:pt x="521" y="977"/>
                </a:cubicBezTo>
                <a:cubicBezTo>
                  <a:pt x="551" y="953"/>
                  <a:pt x="557" y="881"/>
                  <a:pt x="551" y="845"/>
                </a:cubicBezTo>
                <a:cubicBezTo>
                  <a:pt x="533" y="791"/>
                  <a:pt x="479" y="755"/>
                  <a:pt x="425" y="755"/>
                </a:cubicBezTo>
                <a:lnTo>
                  <a:pt x="425" y="755"/>
                </a:lnTo>
                <a:cubicBezTo>
                  <a:pt x="449" y="719"/>
                  <a:pt x="461" y="665"/>
                  <a:pt x="509" y="659"/>
                </a:cubicBezTo>
                <a:cubicBezTo>
                  <a:pt x="509" y="659"/>
                  <a:pt x="515" y="653"/>
                  <a:pt x="527" y="653"/>
                </a:cubicBezTo>
                <a:lnTo>
                  <a:pt x="527" y="653"/>
                </a:lnTo>
                <a:cubicBezTo>
                  <a:pt x="551" y="743"/>
                  <a:pt x="551" y="743"/>
                  <a:pt x="551" y="743"/>
                </a:cubicBezTo>
                <a:cubicBezTo>
                  <a:pt x="581" y="767"/>
                  <a:pt x="593" y="737"/>
                  <a:pt x="617" y="719"/>
                </a:cubicBezTo>
                <a:cubicBezTo>
                  <a:pt x="671" y="695"/>
                  <a:pt x="737" y="701"/>
                  <a:pt x="797" y="689"/>
                </a:cubicBezTo>
                <a:cubicBezTo>
                  <a:pt x="821" y="683"/>
                  <a:pt x="893" y="683"/>
                  <a:pt x="905" y="653"/>
                </a:cubicBezTo>
                <a:cubicBezTo>
                  <a:pt x="911" y="629"/>
                  <a:pt x="881" y="611"/>
                  <a:pt x="881" y="587"/>
                </a:cubicBezTo>
                <a:cubicBezTo>
                  <a:pt x="881" y="575"/>
                  <a:pt x="905" y="563"/>
                  <a:pt x="911" y="545"/>
                </a:cubicBezTo>
                <a:cubicBezTo>
                  <a:pt x="917" y="527"/>
                  <a:pt x="923" y="485"/>
                  <a:pt x="911" y="467"/>
                </a:cubicBezTo>
                <a:cubicBezTo>
                  <a:pt x="899" y="455"/>
                  <a:pt x="809" y="419"/>
                  <a:pt x="791" y="419"/>
                </a:cubicBezTo>
                <a:lnTo>
                  <a:pt x="791" y="419"/>
                </a:lnTo>
                <a:cubicBezTo>
                  <a:pt x="809" y="384"/>
                  <a:pt x="809" y="342"/>
                  <a:pt x="785" y="312"/>
                </a:cubicBezTo>
                <a:cubicBezTo>
                  <a:pt x="761" y="288"/>
                  <a:pt x="755" y="258"/>
                  <a:pt x="803" y="282"/>
                </a:cubicBezTo>
                <a:cubicBezTo>
                  <a:pt x="809" y="288"/>
                  <a:pt x="869" y="354"/>
                  <a:pt x="869" y="312"/>
                </a:cubicBezTo>
                <a:cubicBezTo>
                  <a:pt x="875" y="264"/>
                  <a:pt x="905" y="252"/>
                  <a:pt x="869" y="222"/>
                </a:cubicBezTo>
                <a:cubicBezTo>
                  <a:pt x="839" y="222"/>
                  <a:pt x="725" y="258"/>
                  <a:pt x="761" y="186"/>
                </a:cubicBezTo>
                <a:cubicBezTo>
                  <a:pt x="785" y="144"/>
                  <a:pt x="821" y="138"/>
                  <a:pt x="857" y="120"/>
                </a:cubicBezTo>
                <a:cubicBezTo>
                  <a:pt x="887" y="108"/>
                  <a:pt x="911" y="78"/>
                  <a:pt x="929" y="60"/>
                </a:cubicBezTo>
                <a:cubicBezTo>
                  <a:pt x="953" y="42"/>
                  <a:pt x="971" y="24"/>
                  <a:pt x="995" y="0"/>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9" name="Freeform 134"/>
          <p:cNvSpPr>
            <a:spLocks noChangeArrowheads="1"/>
          </p:cNvSpPr>
          <p:nvPr/>
        </p:nvSpPr>
        <p:spPr bwMode="auto">
          <a:xfrm>
            <a:off x="4951667" y="4793356"/>
            <a:ext cx="317494" cy="291642"/>
          </a:xfrm>
          <a:custGeom>
            <a:avLst/>
            <a:gdLst>
              <a:gd name="T0" fmla="*/ 13 w 595"/>
              <a:gd name="T1" fmla="*/ 210 h 547"/>
              <a:gd name="T2" fmla="*/ 13 w 595"/>
              <a:gd name="T3" fmla="*/ 210 h 547"/>
              <a:gd name="T4" fmla="*/ 36 w 595"/>
              <a:gd name="T5" fmla="*/ 258 h 547"/>
              <a:gd name="T6" fmla="*/ 42 w 595"/>
              <a:gd name="T7" fmla="*/ 264 h 547"/>
              <a:gd name="T8" fmla="*/ 36 w 595"/>
              <a:gd name="T9" fmla="*/ 336 h 547"/>
              <a:gd name="T10" fmla="*/ 138 w 595"/>
              <a:gd name="T11" fmla="*/ 348 h 547"/>
              <a:gd name="T12" fmla="*/ 132 w 595"/>
              <a:gd name="T13" fmla="*/ 426 h 547"/>
              <a:gd name="T14" fmla="*/ 174 w 595"/>
              <a:gd name="T15" fmla="*/ 522 h 547"/>
              <a:gd name="T16" fmla="*/ 246 w 595"/>
              <a:gd name="T17" fmla="*/ 414 h 547"/>
              <a:gd name="T18" fmla="*/ 282 w 595"/>
              <a:gd name="T19" fmla="*/ 246 h 547"/>
              <a:gd name="T20" fmla="*/ 432 w 595"/>
              <a:gd name="T21" fmla="*/ 306 h 547"/>
              <a:gd name="T22" fmla="*/ 432 w 595"/>
              <a:gd name="T23" fmla="*/ 306 h 547"/>
              <a:gd name="T24" fmla="*/ 438 w 595"/>
              <a:gd name="T25" fmla="*/ 294 h 547"/>
              <a:gd name="T26" fmla="*/ 480 w 595"/>
              <a:gd name="T27" fmla="*/ 258 h 547"/>
              <a:gd name="T28" fmla="*/ 504 w 595"/>
              <a:gd name="T29" fmla="*/ 222 h 547"/>
              <a:gd name="T30" fmla="*/ 570 w 595"/>
              <a:gd name="T31" fmla="*/ 216 h 547"/>
              <a:gd name="T32" fmla="*/ 552 w 595"/>
              <a:gd name="T33" fmla="*/ 180 h 547"/>
              <a:gd name="T34" fmla="*/ 588 w 595"/>
              <a:gd name="T35" fmla="*/ 162 h 547"/>
              <a:gd name="T36" fmla="*/ 582 w 595"/>
              <a:gd name="T37" fmla="*/ 132 h 547"/>
              <a:gd name="T38" fmla="*/ 546 w 595"/>
              <a:gd name="T39" fmla="*/ 54 h 547"/>
              <a:gd name="T40" fmla="*/ 594 w 595"/>
              <a:gd name="T41" fmla="*/ 12 h 547"/>
              <a:gd name="T42" fmla="*/ 522 w 595"/>
              <a:gd name="T43" fmla="*/ 36 h 547"/>
              <a:gd name="T44" fmla="*/ 420 w 595"/>
              <a:gd name="T45" fmla="*/ 72 h 547"/>
              <a:gd name="T46" fmla="*/ 378 w 595"/>
              <a:gd name="T47" fmla="*/ 60 h 547"/>
              <a:gd name="T48" fmla="*/ 294 w 595"/>
              <a:gd name="T49" fmla="*/ 126 h 547"/>
              <a:gd name="T50" fmla="*/ 240 w 595"/>
              <a:gd name="T51" fmla="*/ 114 h 547"/>
              <a:gd name="T52" fmla="*/ 186 w 595"/>
              <a:gd name="T53" fmla="*/ 24 h 547"/>
              <a:gd name="T54" fmla="*/ 186 w 595"/>
              <a:gd name="T55" fmla="*/ 24 h 547"/>
              <a:gd name="T56" fmla="*/ 132 w 595"/>
              <a:gd name="T57" fmla="*/ 144 h 547"/>
              <a:gd name="T58" fmla="*/ 66 w 595"/>
              <a:gd name="T59" fmla="*/ 144 h 547"/>
              <a:gd name="T60" fmla="*/ 31 w 595"/>
              <a:gd name="T61" fmla="*/ 180 h 547"/>
              <a:gd name="T62" fmla="*/ 13 w 595"/>
              <a:gd name="T63" fmla="*/ 21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5" h="547">
                <a:moveTo>
                  <a:pt x="13" y="210"/>
                </a:moveTo>
                <a:lnTo>
                  <a:pt x="13" y="210"/>
                </a:lnTo>
                <a:cubicBezTo>
                  <a:pt x="36" y="258"/>
                  <a:pt x="36" y="258"/>
                  <a:pt x="36" y="258"/>
                </a:cubicBezTo>
                <a:cubicBezTo>
                  <a:pt x="36" y="264"/>
                  <a:pt x="36" y="264"/>
                  <a:pt x="42" y="264"/>
                </a:cubicBezTo>
                <a:cubicBezTo>
                  <a:pt x="36" y="288"/>
                  <a:pt x="0" y="330"/>
                  <a:pt x="36" y="336"/>
                </a:cubicBezTo>
                <a:cubicBezTo>
                  <a:pt x="55" y="336"/>
                  <a:pt x="132" y="336"/>
                  <a:pt x="138" y="348"/>
                </a:cubicBezTo>
                <a:cubicBezTo>
                  <a:pt x="144" y="360"/>
                  <a:pt x="132" y="408"/>
                  <a:pt x="132" y="426"/>
                </a:cubicBezTo>
                <a:cubicBezTo>
                  <a:pt x="132" y="444"/>
                  <a:pt x="138" y="546"/>
                  <a:pt x="174" y="522"/>
                </a:cubicBezTo>
                <a:cubicBezTo>
                  <a:pt x="204" y="510"/>
                  <a:pt x="234" y="444"/>
                  <a:pt x="246" y="414"/>
                </a:cubicBezTo>
                <a:cubicBezTo>
                  <a:pt x="252" y="372"/>
                  <a:pt x="252" y="270"/>
                  <a:pt x="282" y="246"/>
                </a:cubicBezTo>
                <a:cubicBezTo>
                  <a:pt x="330" y="210"/>
                  <a:pt x="396" y="300"/>
                  <a:pt x="432" y="306"/>
                </a:cubicBezTo>
                <a:lnTo>
                  <a:pt x="432" y="306"/>
                </a:lnTo>
                <a:cubicBezTo>
                  <a:pt x="438" y="294"/>
                  <a:pt x="438" y="294"/>
                  <a:pt x="438" y="294"/>
                </a:cubicBezTo>
                <a:cubicBezTo>
                  <a:pt x="450" y="282"/>
                  <a:pt x="462" y="270"/>
                  <a:pt x="480" y="258"/>
                </a:cubicBezTo>
                <a:cubicBezTo>
                  <a:pt x="498" y="246"/>
                  <a:pt x="498" y="228"/>
                  <a:pt x="504" y="222"/>
                </a:cubicBezTo>
                <a:cubicBezTo>
                  <a:pt x="534" y="198"/>
                  <a:pt x="552" y="234"/>
                  <a:pt x="570" y="216"/>
                </a:cubicBezTo>
                <a:cubicBezTo>
                  <a:pt x="582" y="204"/>
                  <a:pt x="564" y="180"/>
                  <a:pt x="552" y="180"/>
                </a:cubicBezTo>
                <a:cubicBezTo>
                  <a:pt x="558" y="162"/>
                  <a:pt x="588" y="174"/>
                  <a:pt x="588" y="162"/>
                </a:cubicBezTo>
                <a:cubicBezTo>
                  <a:pt x="594" y="156"/>
                  <a:pt x="588" y="138"/>
                  <a:pt x="582" y="132"/>
                </a:cubicBezTo>
                <a:cubicBezTo>
                  <a:pt x="570" y="108"/>
                  <a:pt x="528" y="84"/>
                  <a:pt x="546" y="54"/>
                </a:cubicBezTo>
                <a:cubicBezTo>
                  <a:pt x="558" y="42"/>
                  <a:pt x="594" y="24"/>
                  <a:pt x="594" y="12"/>
                </a:cubicBezTo>
                <a:cubicBezTo>
                  <a:pt x="558" y="0"/>
                  <a:pt x="552" y="18"/>
                  <a:pt x="522" y="36"/>
                </a:cubicBezTo>
                <a:cubicBezTo>
                  <a:pt x="486" y="48"/>
                  <a:pt x="456" y="72"/>
                  <a:pt x="420" y="72"/>
                </a:cubicBezTo>
                <a:cubicBezTo>
                  <a:pt x="402" y="72"/>
                  <a:pt x="396" y="54"/>
                  <a:pt x="378" y="60"/>
                </a:cubicBezTo>
                <a:cubicBezTo>
                  <a:pt x="342" y="72"/>
                  <a:pt x="324" y="126"/>
                  <a:pt x="294" y="126"/>
                </a:cubicBezTo>
                <a:cubicBezTo>
                  <a:pt x="276" y="126"/>
                  <a:pt x="258" y="126"/>
                  <a:pt x="240" y="114"/>
                </a:cubicBezTo>
                <a:cubicBezTo>
                  <a:pt x="210" y="90"/>
                  <a:pt x="222" y="42"/>
                  <a:pt x="186" y="24"/>
                </a:cubicBezTo>
                <a:lnTo>
                  <a:pt x="186" y="24"/>
                </a:lnTo>
                <a:cubicBezTo>
                  <a:pt x="132" y="144"/>
                  <a:pt x="132" y="144"/>
                  <a:pt x="132" y="144"/>
                </a:cubicBezTo>
                <a:cubicBezTo>
                  <a:pt x="114" y="162"/>
                  <a:pt x="90" y="138"/>
                  <a:pt x="66" y="144"/>
                </a:cubicBezTo>
                <a:cubicBezTo>
                  <a:pt x="36" y="144"/>
                  <a:pt x="42" y="168"/>
                  <a:pt x="31" y="180"/>
                </a:cubicBezTo>
                <a:cubicBezTo>
                  <a:pt x="24" y="192"/>
                  <a:pt x="18" y="204"/>
                  <a:pt x="13" y="210"/>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0" name="Freeform 135"/>
          <p:cNvSpPr>
            <a:spLocks noChangeArrowheads="1"/>
          </p:cNvSpPr>
          <p:nvPr/>
        </p:nvSpPr>
        <p:spPr bwMode="auto">
          <a:xfrm>
            <a:off x="4446032" y="5129686"/>
            <a:ext cx="1610983" cy="1451156"/>
          </a:xfrm>
          <a:custGeom>
            <a:avLst/>
            <a:gdLst>
              <a:gd name="T0" fmla="*/ 1534 w 3021"/>
              <a:gd name="T1" fmla="*/ 2146 h 2722"/>
              <a:gd name="T2" fmla="*/ 1540 w 3021"/>
              <a:gd name="T3" fmla="*/ 2212 h 2722"/>
              <a:gd name="T4" fmla="*/ 1576 w 3021"/>
              <a:gd name="T5" fmla="*/ 2164 h 2722"/>
              <a:gd name="T6" fmla="*/ 209 w 3021"/>
              <a:gd name="T7" fmla="*/ 426 h 2722"/>
              <a:gd name="T8" fmla="*/ 203 w 3021"/>
              <a:gd name="T9" fmla="*/ 528 h 2722"/>
              <a:gd name="T10" fmla="*/ 353 w 3021"/>
              <a:gd name="T11" fmla="*/ 576 h 2722"/>
              <a:gd name="T12" fmla="*/ 395 w 3021"/>
              <a:gd name="T13" fmla="*/ 336 h 2722"/>
              <a:gd name="T14" fmla="*/ 881 w 3021"/>
              <a:gd name="T15" fmla="*/ 48 h 2722"/>
              <a:gd name="T16" fmla="*/ 767 w 3021"/>
              <a:gd name="T17" fmla="*/ 270 h 2722"/>
              <a:gd name="T18" fmla="*/ 497 w 3021"/>
              <a:gd name="T19" fmla="*/ 234 h 2722"/>
              <a:gd name="T20" fmla="*/ 419 w 3021"/>
              <a:gd name="T21" fmla="*/ 66 h 2722"/>
              <a:gd name="T22" fmla="*/ 761 w 3021"/>
              <a:gd name="T23" fmla="*/ 0 h 2722"/>
              <a:gd name="T24" fmla="*/ 988 w 3021"/>
              <a:gd name="T25" fmla="*/ 1145 h 2722"/>
              <a:gd name="T26" fmla="*/ 965 w 3021"/>
              <a:gd name="T27" fmla="*/ 995 h 2722"/>
              <a:gd name="T28" fmla="*/ 839 w 3021"/>
              <a:gd name="T29" fmla="*/ 845 h 2722"/>
              <a:gd name="T30" fmla="*/ 461 w 3021"/>
              <a:gd name="T31" fmla="*/ 780 h 2722"/>
              <a:gd name="T32" fmla="*/ 755 w 3021"/>
              <a:gd name="T33" fmla="*/ 726 h 2722"/>
              <a:gd name="T34" fmla="*/ 1048 w 3021"/>
              <a:gd name="T35" fmla="*/ 546 h 2722"/>
              <a:gd name="T36" fmla="*/ 1210 w 3021"/>
              <a:gd name="T37" fmla="*/ 420 h 2722"/>
              <a:gd name="T38" fmla="*/ 1246 w 3021"/>
              <a:gd name="T39" fmla="*/ 90 h 2722"/>
              <a:gd name="T40" fmla="*/ 1462 w 3021"/>
              <a:gd name="T41" fmla="*/ 84 h 2722"/>
              <a:gd name="T42" fmla="*/ 1522 w 3021"/>
              <a:gd name="T43" fmla="*/ 444 h 2722"/>
              <a:gd name="T44" fmla="*/ 1312 w 3021"/>
              <a:gd name="T45" fmla="*/ 660 h 2722"/>
              <a:gd name="T46" fmla="*/ 1756 w 3021"/>
              <a:gd name="T47" fmla="*/ 947 h 2722"/>
              <a:gd name="T48" fmla="*/ 2349 w 3021"/>
              <a:gd name="T49" fmla="*/ 750 h 2722"/>
              <a:gd name="T50" fmla="*/ 2547 w 3021"/>
              <a:gd name="T51" fmla="*/ 630 h 2722"/>
              <a:gd name="T52" fmla="*/ 2726 w 3021"/>
              <a:gd name="T53" fmla="*/ 498 h 2722"/>
              <a:gd name="T54" fmla="*/ 2930 w 3021"/>
              <a:gd name="T55" fmla="*/ 660 h 2722"/>
              <a:gd name="T56" fmla="*/ 2912 w 3021"/>
              <a:gd name="T57" fmla="*/ 1013 h 2722"/>
              <a:gd name="T58" fmla="*/ 2481 w 3021"/>
              <a:gd name="T59" fmla="*/ 1049 h 2722"/>
              <a:gd name="T60" fmla="*/ 2139 w 3021"/>
              <a:gd name="T61" fmla="*/ 1510 h 2722"/>
              <a:gd name="T62" fmla="*/ 1971 w 3021"/>
              <a:gd name="T63" fmla="*/ 1547 h 2722"/>
              <a:gd name="T64" fmla="*/ 1558 w 3021"/>
              <a:gd name="T65" fmla="*/ 1343 h 2722"/>
              <a:gd name="T66" fmla="*/ 1144 w 3021"/>
              <a:gd name="T67" fmla="*/ 1541 h 2722"/>
              <a:gd name="T68" fmla="*/ 1390 w 3021"/>
              <a:gd name="T69" fmla="*/ 1894 h 2722"/>
              <a:gd name="T70" fmla="*/ 1432 w 3021"/>
              <a:gd name="T71" fmla="*/ 2122 h 2722"/>
              <a:gd name="T72" fmla="*/ 1096 w 3021"/>
              <a:gd name="T73" fmla="*/ 2242 h 2722"/>
              <a:gd name="T74" fmla="*/ 815 w 3021"/>
              <a:gd name="T75" fmla="*/ 2200 h 2722"/>
              <a:gd name="T76" fmla="*/ 605 w 3021"/>
              <a:gd name="T77" fmla="*/ 2655 h 2722"/>
              <a:gd name="T78" fmla="*/ 341 w 3021"/>
              <a:gd name="T79" fmla="*/ 2565 h 2722"/>
              <a:gd name="T80" fmla="*/ 245 w 3021"/>
              <a:gd name="T81" fmla="*/ 2421 h 2722"/>
              <a:gd name="T82" fmla="*/ 473 w 3021"/>
              <a:gd name="T83" fmla="*/ 2260 h 2722"/>
              <a:gd name="T84" fmla="*/ 707 w 3021"/>
              <a:gd name="T85" fmla="*/ 2098 h 2722"/>
              <a:gd name="T86" fmla="*/ 569 w 3021"/>
              <a:gd name="T87" fmla="*/ 2002 h 2722"/>
              <a:gd name="T88" fmla="*/ 365 w 3021"/>
              <a:gd name="T89" fmla="*/ 2128 h 2722"/>
              <a:gd name="T90" fmla="*/ 137 w 3021"/>
              <a:gd name="T91" fmla="*/ 1960 h 2722"/>
              <a:gd name="T92" fmla="*/ 150 w 3021"/>
              <a:gd name="T93" fmla="*/ 1786 h 2722"/>
              <a:gd name="T94" fmla="*/ 509 w 3021"/>
              <a:gd name="T95" fmla="*/ 1517 h 2722"/>
              <a:gd name="T96" fmla="*/ 2726 w 3021"/>
              <a:gd name="T97" fmla="*/ 498 h 2722"/>
              <a:gd name="T98" fmla="*/ 2822 w 3021"/>
              <a:gd name="T99" fmla="*/ 456 h 2722"/>
              <a:gd name="T100" fmla="*/ 2768 w 3021"/>
              <a:gd name="T101" fmla="*/ 240 h 2722"/>
              <a:gd name="T102" fmla="*/ 2672 w 3021"/>
              <a:gd name="T103" fmla="*/ 366 h 2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21" h="2722">
                <a:moveTo>
                  <a:pt x="1564" y="2158"/>
                </a:moveTo>
                <a:lnTo>
                  <a:pt x="1564" y="2158"/>
                </a:lnTo>
                <a:cubicBezTo>
                  <a:pt x="1564" y="2146"/>
                  <a:pt x="1564" y="2134"/>
                  <a:pt x="1552" y="2134"/>
                </a:cubicBezTo>
                <a:cubicBezTo>
                  <a:pt x="1546" y="2134"/>
                  <a:pt x="1534" y="2146"/>
                  <a:pt x="1534" y="2146"/>
                </a:cubicBezTo>
                <a:cubicBezTo>
                  <a:pt x="1516" y="2164"/>
                  <a:pt x="1492" y="2152"/>
                  <a:pt x="1492" y="2176"/>
                </a:cubicBezTo>
                <a:cubicBezTo>
                  <a:pt x="1486" y="2182"/>
                  <a:pt x="1492" y="2188"/>
                  <a:pt x="1492" y="2188"/>
                </a:cubicBezTo>
                <a:cubicBezTo>
                  <a:pt x="1492" y="2206"/>
                  <a:pt x="1492" y="2218"/>
                  <a:pt x="1510" y="2218"/>
                </a:cubicBezTo>
                <a:cubicBezTo>
                  <a:pt x="1522" y="2224"/>
                  <a:pt x="1522" y="2218"/>
                  <a:pt x="1540" y="2212"/>
                </a:cubicBezTo>
                <a:cubicBezTo>
                  <a:pt x="1540" y="2212"/>
                  <a:pt x="1540" y="2218"/>
                  <a:pt x="1552" y="2218"/>
                </a:cubicBezTo>
                <a:cubicBezTo>
                  <a:pt x="1558" y="2212"/>
                  <a:pt x="1576" y="2200"/>
                  <a:pt x="1582" y="2194"/>
                </a:cubicBezTo>
                <a:cubicBezTo>
                  <a:pt x="1582" y="2188"/>
                  <a:pt x="1588" y="2182"/>
                  <a:pt x="1588" y="2182"/>
                </a:cubicBezTo>
                <a:cubicBezTo>
                  <a:pt x="1582" y="2170"/>
                  <a:pt x="1576" y="2170"/>
                  <a:pt x="1576" y="2164"/>
                </a:cubicBezTo>
                <a:cubicBezTo>
                  <a:pt x="1564" y="2158"/>
                  <a:pt x="1564" y="2158"/>
                  <a:pt x="1564" y="2158"/>
                </a:cubicBezTo>
                <a:close/>
                <a:moveTo>
                  <a:pt x="395" y="336"/>
                </a:moveTo>
                <a:lnTo>
                  <a:pt x="395" y="336"/>
                </a:lnTo>
                <a:cubicBezTo>
                  <a:pt x="353" y="390"/>
                  <a:pt x="281" y="420"/>
                  <a:pt x="209" y="426"/>
                </a:cubicBezTo>
                <a:lnTo>
                  <a:pt x="209" y="426"/>
                </a:lnTo>
                <a:cubicBezTo>
                  <a:pt x="209" y="432"/>
                  <a:pt x="215" y="462"/>
                  <a:pt x="215" y="468"/>
                </a:cubicBezTo>
                <a:cubicBezTo>
                  <a:pt x="215" y="474"/>
                  <a:pt x="215" y="486"/>
                  <a:pt x="209" y="492"/>
                </a:cubicBezTo>
                <a:cubicBezTo>
                  <a:pt x="203" y="504"/>
                  <a:pt x="203" y="510"/>
                  <a:pt x="203" y="528"/>
                </a:cubicBezTo>
                <a:cubicBezTo>
                  <a:pt x="203" y="540"/>
                  <a:pt x="197" y="546"/>
                  <a:pt x="192" y="558"/>
                </a:cubicBezTo>
                <a:lnTo>
                  <a:pt x="192" y="558"/>
                </a:lnTo>
                <a:cubicBezTo>
                  <a:pt x="299" y="558"/>
                  <a:pt x="299" y="558"/>
                  <a:pt x="299" y="558"/>
                </a:cubicBezTo>
                <a:cubicBezTo>
                  <a:pt x="317" y="564"/>
                  <a:pt x="335" y="576"/>
                  <a:pt x="353" y="576"/>
                </a:cubicBezTo>
                <a:cubicBezTo>
                  <a:pt x="377" y="570"/>
                  <a:pt x="395" y="558"/>
                  <a:pt x="413" y="552"/>
                </a:cubicBezTo>
                <a:cubicBezTo>
                  <a:pt x="443" y="546"/>
                  <a:pt x="473" y="576"/>
                  <a:pt x="491" y="558"/>
                </a:cubicBezTo>
                <a:cubicBezTo>
                  <a:pt x="521" y="534"/>
                  <a:pt x="527" y="462"/>
                  <a:pt x="521" y="426"/>
                </a:cubicBezTo>
                <a:cubicBezTo>
                  <a:pt x="503" y="372"/>
                  <a:pt x="449" y="336"/>
                  <a:pt x="395" y="336"/>
                </a:cubicBezTo>
                <a:close/>
                <a:moveTo>
                  <a:pt x="761" y="0"/>
                </a:moveTo>
                <a:lnTo>
                  <a:pt x="761" y="0"/>
                </a:lnTo>
                <a:lnTo>
                  <a:pt x="761" y="0"/>
                </a:lnTo>
                <a:cubicBezTo>
                  <a:pt x="779" y="0"/>
                  <a:pt x="869" y="36"/>
                  <a:pt x="881" y="48"/>
                </a:cubicBezTo>
                <a:cubicBezTo>
                  <a:pt x="893" y="66"/>
                  <a:pt x="887" y="108"/>
                  <a:pt x="881" y="126"/>
                </a:cubicBezTo>
                <a:cubicBezTo>
                  <a:pt x="875" y="144"/>
                  <a:pt x="851" y="156"/>
                  <a:pt x="851" y="168"/>
                </a:cubicBezTo>
                <a:cubicBezTo>
                  <a:pt x="851" y="192"/>
                  <a:pt x="881" y="210"/>
                  <a:pt x="875" y="234"/>
                </a:cubicBezTo>
                <a:cubicBezTo>
                  <a:pt x="863" y="264"/>
                  <a:pt x="791" y="264"/>
                  <a:pt x="767" y="270"/>
                </a:cubicBezTo>
                <a:cubicBezTo>
                  <a:pt x="707" y="282"/>
                  <a:pt x="641" y="276"/>
                  <a:pt x="587" y="300"/>
                </a:cubicBezTo>
                <a:cubicBezTo>
                  <a:pt x="563" y="318"/>
                  <a:pt x="551" y="348"/>
                  <a:pt x="521" y="324"/>
                </a:cubicBezTo>
                <a:cubicBezTo>
                  <a:pt x="497" y="234"/>
                  <a:pt x="497" y="234"/>
                  <a:pt x="497" y="234"/>
                </a:cubicBezTo>
                <a:lnTo>
                  <a:pt x="497" y="234"/>
                </a:lnTo>
                <a:cubicBezTo>
                  <a:pt x="515" y="222"/>
                  <a:pt x="545" y="204"/>
                  <a:pt x="521" y="180"/>
                </a:cubicBezTo>
                <a:cubicBezTo>
                  <a:pt x="461" y="120"/>
                  <a:pt x="461" y="120"/>
                  <a:pt x="461" y="120"/>
                </a:cubicBezTo>
                <a:cubicBezTo>
                  <a:pt x="437" y="96"/>
                  <a:pt x="413" y="114"/>
                  <a:pt x="389" y="114"/>
                </a:cubicBezTo>
                <a:cubicBezTo>
                  <a:pt x="389" y="102"/>
                  <a:pt x="413" y="72"/>
                  <a:pt x="419" y="66"/>
                </a:cubicBezTo>
                <a:cubicBezTo>
                  <a:pt x="425" y="60"/>
                  <a:pt x="437" y="24"/>
                  <a:pt x="443" y="24"/>
                </a:cubicBezTo>
                <a:cubicBezTo>
                  <a:pt x="467" y="24"/>
                  <a:pt x="533" y="66"/>
                  <a:pt x="557" y="78"/>
                </a:cubicBezTo>
                <a:cubicBezTo>
                  <a:pt x="581" y="96"/>
                  <a:pt x="599" y="132"/>
                  <a:pt x="635" y="132"/>
                </a:cubicBezTo>
                <a:cubicBezTo>
                  <a:pt x="689" y="120"/>
                  <a:pt x="743" y="66"/>
                  <a:pt x="761" y="0"/>
                </a:cubicBezTo>
                <a:close/>
                <a:moveTo>
                  <a:pt x="965" y="1151"/>
                </a:moveTo>
                <a:lnTo>
                  <a:pt x="965" y="1151"/>
                </a:lnTo>
                <a:lnTo>
                  <a:pt x="965" y="1151"/>
                </a:lnTo>
                <a:cubicBezTo>
                  <a:pt x="988" y="1145"/>
                  <a:pt x="988" y="1145"/>
                  <a:pt x="988" y="1145"/>
                </a:cubicBezTo>
                <a:cubicBezTo>
                  <a:pt x="1036" y="1139"/>
                  <a:pt x="1030" y="1097"/>
                  <a:pt x="1012" y="1061"/>
                </a:cubicBezTo>
                <a:cubicBezTo>
                  <a:pt x="1007" y="1055"/>
                  <a:pt x="1000" y="1043"/>
                  <a:pt x="1000" y="1031"/>
                </a:cubicBezTo>
                <a:cubicBezTo>
                  <a:pt x="988" y="1013"/>
                  <a:pt x="983" y="1007"/>
                  <a:pt x="965" y="995"/>
                </a:cubicBezTo>
                <a:lnTo>
                  <a:pt x="965" y="995"/>
                </a:lnTo>
                <a:cubicBezTo>
                  <a:pt x="917" y="983"/>
                  <a:pt x="917" y="983"/>
                  <a:pt x="917" y="983"/>
                </a:cubicBezTo>
                <a:cubicBezTo>
                  <a:pt x="904" y="989"/>
                  <a:pt x="881" y="959"/>
                  <a:pt x="881" y="947"/>
                </a:cubicBezTo>
                <a:cubicBezTo>
                  <a:pt x="881" y="929"/>
                  <a:pt x="899" y="917"/>
                  <a:pt x="893" y="899"/>
                </a:cubicBezTo>
                <a:cubicBezTo>
                  <a:pt x="881" y="863"/>
                  <a:pt x="809" y="893"/>
                  <a:pt x="839" y="845"/>
                </a:cubicBezTo>
                <a:cubicBezTo>
                  <a:pt x="851" y="815"/>
                  <a:pt x="821" y="803"/>
                  <a:pt x="797" y="803"/>
                </a:cubicBezTo>
                <a:cubicBezTo>
                  <a:pt x="749" y="803"/>
                  <a:pt x="725" y="827"/>
                  <a:pt x="683" y="845"/>
                </a:cubicBezTo>
                <a:cubicBezTo>
                  <a:pt x="659" y="851"/>
                  <a:pt x="557" y="833"/>
                  <a:pt x="539" y="815"/>
                </a:cubicBezTo>
                <a:cubicBezTo>
                  <a:pt x="515" y="803"/>
                  <a:pt x="485" y="791"/>
                  <a:pt x="461" y="780"/>
                </a:cubicBezTo>
                <a:lnTo>
                  <a:pt x="461" y="780"/>
                </a:lnTo>
                <a:cubicBezTo>
                  <a:pt x="467" y="719"/>
                  <a:pt x="497" y="714"/>
                  <a:pt x="479" y="660"/>
                </a:cubicBezTo>
                <a:cubicBezTo>
                  <a:pt x="461" y="618"/>
                  <a:pt x="587" y="630"/>
                  <a:pt x="605" y="630"/>
                </a:cubicBezTo>
                <a:cubicBezTo>
                  <a:pt x="623" y="708"/>
                  <a:pt x="671" y="780"/>
                  <a:pt x="755" y="726"/>
                </a:cubicBezTo>
                <a:cubicBezTo>
                  <a:pt x="773" y="714"/>
                  <a:pt x="815" y="732"/>
                  <a:pt x="827" y="708"/>
                </a:cubicBezTo>
                <a:cubicBezTo>
                  <a:pt x="857" y="636"/>
                  <a:pt x="887" y="660"/>
                  <a:pt x="851" y="582"/>
                </a:cubicBezTo>
                <a:cubicBezTo>
                  <a:pt x="833" y="546"/>
                  <a:pt x="941" y="552"/>
                  <a:pt x="959" y="558"/>
                </a:cubicBezTo>
                <a:cubicBezTo>
                  <a:pt x="983" y="558"/>
                  <a:pt x="1018" y="552"/>
                  <a:pt x="1048" y="546"/>
                </a:cubicBezTo>
                <a:cubicBezTo>
                  <a:pt x="1114" y="540"/>
                  <a:pt x="1030" y="534"/>
                  <a:pt x="1030" y="498"/>
                </a:cubicBezTo>
                <a:cubicBezTo>
                  <a:pt x="1036" y="408"/>
                  <a:pt x="1036" y="408"/>
                  <a:pt x="1036" y="408"/>
                </a:cubicBezTo>
                <a:cubicBezTo>
                  <a:pt x="1084" y="384"/>
                  <a:pt x="1054" y="480"/>
                  <a:pt x="1138" y="438"/>
                </a:cubicBezTo>
                <a:cubicBezTo>
                  <a:pt x="1174" y="438"/>
                  <a:pt x="1186" y="456"/>
                  <a:pt x="1210" y="420"/>
                </a:cubicBezTo>
                <a:cubicBezTo>
                  <a:pt x="1240" y="366"/>
                  <a:pt x="1258" y="300"/>
                  <a:pt x="1270" y="240"/>
                </a:cubicBezTo>
                <a:cubicBezTo>
                  <a:pt x="1276" y="198"/>
                  <a:pt x="1180" y="216"/>
                  <a:pt x="1180" y="180"/>
                </a:cubicBezTo>
                <a:cubicBezTo>
                  <a:pt x="1180" y="162"/>
                  <a:pt x="1192" y="72"/>
                  <a:pt x="1204" y="66"/>
                </a:cubicBezTo>
                <a:cubicBezTo>
                  <a:pt x="1204" y="66"/>
                  <a:pt x="1240" y="90"/>
                  <a:pt x="1246" y="90"/>
                </a:cubicBezTo>
                <a:cubicBezTo>
                  <a:pt x="1288" y="108"/>
                  <a:pt x="1330" y="114"/>
                  <a:pt x="1378" y="102"/>
                </a:cubicBezTo>
                <a:cubicBezTo>
                  <a:pt x="1432" y="84"/>
                  <a:pt x="1372" y="66"/>
                  <a:pt x="1402" y="42"/>
                </a:cubicBezTo>
                <a:cubicBezTo>
                  <a:pt x="1408" y="36"/>
                  <a:pt x="1462" y="18"/>
                  <a:pt x="1462" y="31"/>
                </a:cubicBezTo>
                <a:cubicBezTo>
                  <a:pt x="1462" y="48"/>
                  <a:pt x="1438" y="78"/>
                  <a:pt x="1462" y="84"/>
                </a:cubicBezTo>
                <a:cubicBezTo>
                  <a:pt x="1498" y="108"/>
                  <a:pt x="1546" y="126"/>
                  <a:pt x="1588" y="138"/>
                </a:cubicBezTo>
                <a:cubicBezTo>
                  <a:pt x="1612" y="150"/>
                  <a:pt x="1648" y="150"/>
                  <a:pt x="1630" y="180"/>
                </a:cubicBezTo>
                <a:cubicBezTo>
                  <a:pt x="1606" y="216"/>
                  <a:pt x="1588" y="264"/>
                  <a:pt x="1558" y="300"/>
                </a:cubicBezTo>
                <a:cubicBezTo>
                  <a:pt x="1516" y="348"/>
                  <a:pt x="1522" y="378"/>
                  <a:pt x="1522" y="444"/>
                </a:cubicBezTo>
                <a:cubicBezTo>
                  <a:pt x="1510" y="492"/>
                  <a:pt x="1510" y="552"/>
                  <a:pt x="1450" y="576"/>
                </a:cubicBezTo>
                <a:cubicBezTo>
                  <a:pt x="1426" y="582"/>
                  <a:pt x="1402" y="582"/>
                  <a:pt x="1372" y="582"/>
                </a:cubicBezTo>
                <a:cubicBezTo>
                  <a:pt x="1366" y="582"/>
                  <a:pt x="1306" y="576"/>
                  <a:pt x="1300" y="576"/>
                </a:cubicBezTo>
                <a:cubicBezTo>
                  <a:pt x="1300" y="606"/>
                  <a:pt x="1312" y="636"/>
                  <a:pt x="1312" y="660"/>
                </a:cubicBezTo>
                <a:cubicBezTo>
                  <a:pt x="1318" y="696"/>
                  <a:pt x="1318" y="743"/>
                  <a:pt x="1330" y="774"/>
                </a:cubicBezTo>
                <a:cubicBezTo>
                  <a:pt x="1330" y="821"/>
                  <a:pt x="1330" y="839"/>
                  <a:pt x="1384" y="845"/>
                </a:cubicBezTo>
                <a:cubicBezTo>
                  <a:pt x="1486" y="857"/>
                  <a:pt x="1582" y="815"/>
                  <a:pt x="1690" y="833"/>
                </a:cubicBezTo>
                <a:cubicBezTo>
                  <a:pt x="1738" y="839"/>
                  <a:pt x="1726" y="911"/>
                  <a:pt x="1756" y="947"/>
                </a:cubicBezTo>
                <a:cubicBezTo>
                  <a:pt x="1780" y="971"/>
                  <a:pt x="1917" y="1055"/>
                  <a:pt x="1953" y="1049"/>
                </a:cubicBezTo>
                <a:cubicBezTo>
                  <a:pt x="2031" y="1037"/>
                  <a:pt x="1965" y="893"/>
                  <a:pt x="2097" y="887"/>
                </a:cubicBezTo>
                <a:cubicBezTo>
                  <a:pt x="2181" y="875"/>
                  <a:pt x="2139" y="821"/>
                  <a:pt x="2205" y="791"/>
                </a:cubicBezTo>
                <a:cubicBezTo>
                  <a:pt x="2253" y="767"/>
                  <a:pt x="2307" y="780"/>
                  <a:pt x="2349" y="750"/>
                </a:cubicBezTo>
                <a:cubicBezTo>
                  <a:pt x="2349" y="714"/>
                  <a:pt x="2301" y="714"/>
                  <a:pt x="2349" y="666"/>
                </a:cubicBezTo>
                <a:cubicBezTo>
                  <a:pt x="2361" y="654"/>
                  <a:pt x="2397" y="606"/>
                  <a:pt x="2403" y="588"/>
                </a:cubicBezTo>
                <a:cubicBezTo>
                  <a:pt x="2415" y="588"/>
                  <a:pt x="2457" y="630"/>
                  <a:pt x="2475" y="636"/>
                </a:cubicBezTo>
                <a:cubicBezTo>
                  <a:pt x="2511" y="654"/>
                  <a:pt x="2511" y="642"/>
                  <a:pt x="2547" y="630"/>
                </a:cubicBezTo>
                <a:cubicBezTo>
                  <a:pt x="2595" y="618"/>
                  <a:pt x="2606" y="624"/>
                  <a:pt x="2613" y="582"/>
                </a:cubicBezTo>
                <a:cubicBezTo>
                  <a:pt x="2613" y="558"/>
                  <a:pt x="2672" y="552"/>
                  <a:pt x="2690" y="540"/>
                </a:cubicBezTo>
                <a:cubicBezTo>
                  <a:pt x="2726" y="498"/>
                  <a:pt x="2726" y="498"/>
                  <a:pt x="2726" y="498"/>
                </a:cubicBezTo>
                <a:lnTo>
                  <a:pt x="2726" y="498"/>
                </a:lnTo>
                <a:cubicBezTo>
                  <a:pt x="2744" y="510"/>
                  <a:pt x="2768" y="510"/>
                  <a:pt x="2774" y="522"/>
                </a:cubicBezTo>
                <a:cubicBezTo>
                  <a:pt x="2810" y="564"/>
                  <a:pt x="2816" y="558"/>
                  <a:pt x="2864" y="564"/>
                </a:cubicBezTo>
                <a:cubicBezTo>
                  <a:pt x="2888" y="570"/>
                  <a:pt x="2906" y="594"/>
                  <a:pt x="2918" y="612"/>
                </a:cubicBezTo>
                <a:cubicBezTo>
                  <a:pt x="2930" y="624"/>
                  <a:pt x="2924" y="642"/>
                  <a:pt x="2930" y="660"/>
                </a:cubicBezTo>
                <a:cubicBezTo>
                  <a:pt x="2936" y="690"/>
                  <a:pt x="2984" y="660"/>
                  <a:pt x="3002" y="678"/>
                </a:cubicBezTo>
                <a:cubicBezTo>
                  <a:pt x="3014" y="684"/>
                  <a:pt x="3014" y="738"/>
                  <a:pt x="3020" y="750"/>
                </a:cubicBezTo>
                <a:cubicBezTo>
                  <a:pt x="3020" y="791"/>
                  <a:pt x="3008" y="833"/>
                  <a:pt x="2978" y="863"/>
                </a:cubicBezTo>
                <a:cubicBezTo>
                  <a:pt x="2936" y="899"/>
                  <a:pt x="2894" y="959"/>
                  <a:pt x="2912" y="1013"/>
                </a:cubicBezTo>
                <a:cubicBezTo>
                  <a:pt x="2924" y="1043"/>
                  <a:pt x="2756" y="1127"/>
                  <a:pt x="2720" y="1139"/>
                </a:cubicBezTo>
                <a:cubicBezTo>
                  <a:pt x="2660" y="1163"/>
                  <a:pt x="2672" y="1181"/>
                  <a:pt x="2678" y="1103"/>
                </a:cubicBezTo>
                <a:cubicBezTo>
                  <a:pt x="2678" y="1055"/>
                  <a:pt x="2565" y="1073"/>
                  <a:pt x="2529" y="1067"/>
                </a:cubicBezTo>
                <a:cubicBezTo>
                  <a:pt x="2511" y="1061"/>
                  <a:pt x="2499" y="1037"/>
                  <a:pt x="2481" y="1049"/>
                </a:cubicBezTo>
                <a:cubicBezTo>
                  <a:pt x="2439" y="1073"/>
                  <a:pt x="2475" y="1145"/>
                  <a:pt x="2439" y="1169"/>
                </a:cubicBezTo>
                <a:cubicBezTo>
                  <a:pt x="2373" y="1223"/>
                  <a:pt x="2319" y="1175"/>
                  <a:pt x="2283" y="1265"/>
                </a:cubicBezTo>
                <a:cubicBezTo>
                  <a:pt x="2247" y="1355"/>
                  <a:pt x="2223" y="1421"/>
                  <a:pt x="2151" y="1486"/>
                </a:cubicBezTo>
                <a:cubicBezTo>
                  <a:pt x="2139" y="1510"/>
                  <a:pt x="2139" y="1510"/>
                  <a:pt x="2139" y="1510"/>
                </a:cubicBezTo>
                <a:lnTo>
                  <a:pt x="2139" y="1510"/>
                </a:lnTo>
                <a:cubicBezTo>
                  <a:pt x="2079" y="1523"/>
                  <a:pt x="2079" y="1523"/>
                  <a:pt x="2079" y="1523"/>
                </a:cubicBezTo>
                <a:cubicBezTo>
                  <a:pt x="2049" y="1528"/>
                  <a:pt x="2055" y="1505"/>
                  <a:pt x="2037" y="1505"/>
                </a:cubicBezTo>
                <a:cubicBezTo>
                  <a:pt x="1995" y="1499"/>
                  <a:pt x="1989" y="1523"/>
                  <a:pt x="1971" y="1547"/>
                </a:cubicBezTo>
                <a:cubicBezTo>
                  <a:pt x="1929" y="1612"/>
                  <a:pt x="1899" y="1469"/>
                  <a:pt x="1869" y="1493"/>
                </a:cubicBezTo>
                <a:cubicBezTo>
                  <a:pt x="1839" y="1523"/>
                  <a:pt x="1869" y="1570"/>
                  <a:pt x="1809" y="1565"/>
                </a:cubicBezTo>
                <a:cubicBezTo>
                  <a:pt x="1767" y="1558"/>
                  <a:pt x="1738" y="1517"/>
                  <a:pt x="1719" y="1481"/>
                </a:cubicBezTo>
                <a:cubicBezTo>
                  <a:pt x="1684" y="1421"/>
                  <a:pt x="1612" y="1385"/>
                  <a:pt x="1558" y="1343"/>
                </a:cubicBezTo>
                <a:cubicBezTo>
                  <a:pt x="1510" y="1307"/>
                  <a:pt x="1546" y="1325"/>
                  <a:pt x="1492" y="1343"/>
                </a:cubicBezTo>
                <a:cubicBezTo>
                  <a:pt x="1426" y="1379"/>
                  <a:pt x="1390" y="1391"/>
                  <a:pt x="1312" y="1397"/>
                </a:cubicBezTo>
                <a:cubicBezTo>
                  <a:pt x="1090" y="1421"/>
                  <a:pt x="1090" y="1421"/>
                  <a:pt x="1090" y="1421"/>
                </a:cubicBezTo>
                <a:cubicBezTo>
                  <a:pt x="1072" y="1451"/>
                  <a:pt x="1132" y="1510"/>
                  <a:pt x="1144" y="1541"/>
                </a:cubicBezTo>
                <a:cubicBezTo>
                  <a:pt x="1162" y="1594"/>
                  <a:pt x="1126" y="1624"/>
                  <a:pt x="1180" y="1660"/>
                </a:cubicBezTo>
                <a:cubicBezTo>
                  <a:pt x="1204" y="1672"/>
                  <a:pt x="1228" y="1690"/>
                  <a:pt x="1240" y="1714"/>
                </a:cubicBezTo>
                <a:cubicBezTo>
                  <a:pt x="1276" y="1762"/>
                  <a:pt x="1294" y="1738"/>
                  <a:pt x="1342" y="1744"/>
                </a:cubicBezTo>
                <a:cubicBezTo>
                  <a:pt x="1360" y="1780"/>
                  <a:pt x="1360" y="1864"/>
                  <a:pt x="1390" y="1894"/>
                </a:cubicBezTo>
                <a:cubicBezTo>
                  <a:pt x="1402" y="1906"/>
                  <a:pt x="1420" y="1912"/>
                  <a:pt x="1432" y="1924"/>
                </a:cubicBezTo>
                <a:cubicBezTo>
                  <a:pt x="1468" y="1960"/>
                  <a:pt x="1462" y="1960"/>
                  <a:pt x="1468" y="2008"/>
                </a:cubicBezTo>
                <a:cubicBezTo>
                  <a:pt x="1474" y="2032"/>
                  <a:pt x="1504" y="2014"/>
                  <a:pt x="1498" y="2038"/>
                </a:cubicBezTo>
                <a:cubicBezTo>
                  <a:pt x="1480" y="2092"/>
                  <a:pt x="1492" y="2110"/>
                  <a:pt x="1432" y="2122"/>
                </a:cubicBezTo>
                <a:cubicBezTo>
                  <a:pt x="1408" y="2128"/>
                  <a:pt x="1378" y="2146"/>
                  <a:pt x="1372" y="2170"/>
                </a:cubicBezTo>
                <a:cubicBezTo>
                  <a:pt x="1366" y="2188"/>
                  <a:pt x="1360" y="2260"/>
                  <a:pt x="1336" y="2248"/>
                </a:cubicBezTo>
                <a:cubicBezTo>
                  <a:pt x="1282" y="2224"/>
                  <a:pt x="1252" y="2206"/>
                  <a:pt x="1198" y="2212"/>
                </a:cubicBezTo>
                <a:cubicBezTo>
                  <a:pt x="1174" y="2218"/>
                  <a:pt x="1108" y="2260"/>
                  <a:pt x="1096" y="2242"/>
                </a:cubicBezTo>
                <a:cubicBezTo>
                  <a:pt x="1078" y="2212"/>
                  <a:pt x="1084" y="2188"/>
                  <a:pt x="1054" y="2152"/>
                </a:cubicBezTo>
                <a:cubicBezTo>
                  <a:pt x="1042" y="2140"/>
                  <a:pt x="983" y="2116"/>
                  <a:pt x="965" y="2134"/>
                </a:cubicBezTo>
                <a:cubicBezTo>
                  <a:pt x="899" y="2200"/>
                  <a:pt x="923" y="2134"/>
                  <a:pt x="863" y="2158"/>
                </a:cubicBezTo>
                <a:cubicBezTo>
                  <a:pt x="839" y="2170"/>
                  <a:pt x="809" y="2170"/>
                  <a:pt x="815" y="2200"/>
                </a:cubicBezTo>
                <a:cubicBezTo>
                  <a:pt x="821" y="2212"/>
                  <a:pt x="839" y="2248"/>
                  <a:pt x="833" y="2260"/>
                </a:cubicBezTo>
                <a:cubicBezTo>
                  <a:pt x="827" y="2296"/>
                  <a:pt x="773" y="2397"/>
                  <a:pt x="749" y="2409"/>
                </a:cubicBezTo>
                <a:cubicBezTo>
                  <a:pt x="683" y="2451"/>
                  <a:pt x="641" y="2475"/>
                  <a:pt x="569" y="2493"/>
                </a:cubicBezTo>
                <a:cubicBezTo>
                  <a:pt x="557" y="2541"/>
                  <a:pt x="605" y="2601"/>
                  <a:pt x="605" y="2655"/>
                </a:cubicBezTo>
                <a:cubicBezTo>
                  <a:pt x="605" y="2685"/>
                  <a:pt x="497" y="2721"/>
                  <a:pt x="473" y="2715"/>
                </a:cubicBezTo>
                <a:cubicBezTo>
                  <a:pt x="443" y="2703"/>
                  <a:pt x="449" y="2661"/>
                  <a:pt x="437" y="2637"/>
                </a:cubicBezTo>
                <a:cubicBezTo>
                  <a:pt x="425" y="2607"/>
                  <a:pt x="473" y="2541"/>
                  <a:pt x="413" y="2559"/>
                </a:cubicBezTo>
                <a:cubicBezTo>
                  <a:pt x="389" y="2565"/>
                  <a:pt x="353" y="2559"/>
                  <a:pt x="341" y="2565"/>
                </a:cubicBezTo>
                <a:cubicBezTo>
                  <a:pt x="311" y="2583"/>
                  <a:pt x="287" y="2607"/>
                  <a:pt x="251" y="2589"/>
                </a:cubicBezTo>
                <a:cubicBezTo>
                  <a:pt x="221" y="2571"/>
                  <a:pt x="221" y="2541"/>
                  <a:pt x="209" y="2505"/>
                </a:cubicBezTo>
                <a:cubicBezTo>
                  <a:pt x="192" y="2469"/>
                  <a:pt x="150" y="2445"/>
                  <a:pt x="185" y="2403"/>
                </a:cubicBezTo>
                <a:cubicBezTo>
                  <a:pt x="221" y="2379"/>
                  <a:pt x="227" y="2397"/>
                  <a:pt x="245" y="2421"/>
                </a:cubicBezTo>
                <a:cubicBezTo>
                  <a:pt x="257" y="2445"/>
                  <a:pt x="275" y="2415"/>
                  <a:pt x="293" y="2433"/>
                </a:cubicBezTo>
                <a:cubicBezTo>
                  <a:pt x="335" y="2475"/>
                  <a:pt x="377" y="2415"/>
                  <a:pt x="419" y="2397"/>
                </a:cubicBezTo>
                <a:cubicBezTo>
                  <a:pt x="479" y="2373"/>
                  <a:pt x="419" y="2343"/>
                  <a:pt x="401" y="2319"/>
                </a:cubicBezTo>
                <a:cubicBezTo>
                  <a:pt x="365" y="2284"/>
                  <a:pt x="467" y="2277"/>
                  <a:pt x="473" y="2260"/>
                </a:cubicBezTo>
                <a:cubicBezTo>
                  <a:pt x="479" y="2224"/>
                  <a:pt x="473" y="2206"/>
                  <a:pt x="521" y="2206"/>
                </a:cubicBezTo>
                <a:cubicBezTo>
                  <a:pt x="551" y="2206"/>
                  <a:pt x="575" y="2242"/>
                  <a:pt x="593" y="2242"/>
                </a:cubicBezTo>
                <a:cubicBezTo>
                  <a:pt x="617" y="2242"/>
                  <a:pt x="653" y="2182"/>
                  <a:pt x="665" y="2164"/>
                </a:cubicBezTo>
                <a:cubicBezTo>
                  <a:pt x="671" y="2158"/>
                  <a:pt x="713" y="2104"/>
                  <a:pt x="707" y="2098"/>
                </a:cubicBezTo>
                <a:cubicBezTo>
                  <a:pt x="701" y="2068"/>
                  <a:pt x="671" y="2074"/>
                  <a:pt x="641" y="2068"/>
                </a:cubicBezTo>
                <a:cubicBezTo>
                  <a:pt x="623" y="2062"/>
                  <a:pt x="617" y="2062"/>
                  <a:pt x="611" y="2044"/>
                </a:cubicBezTo>
                <a:cubicBezTo>
                  <a:pt x="605" y="2020"/>
                  <a:pt x="611" y="2002"/>
                  <a:pt x="605" y="1984"/>
                </a:cubicBezTo>
                <a:cubicBezTo>
                  <a:pt x="599" y="1984"/>
                  <a:pt x="581" y="1996"/>
                  <a:pt x="569" y="2002"/>
                </a:cubicBezTo>
                <a:cubicBezTo>
                  <a:pt x="557" y="2008"/>
                  <a:pt x="545" y="2020"/>
                  <a:pt x="521" y="2020"/>
                </a:cubicBezTo>
                <a:cubicBezTo>
                  <a:pt x="515" y="2026"/>
                  <a:pt x="479" y="2062"/>
                  <a:pt x="473" y="2044"/>
                </a:cubicBezTo>
                <a:cubicBezTo>
                  <a:pt x="467" y="2026"/>
                  <a:pt x="467" y="2014"/>
                  <a:pt x="443" y="2026"/>
                </a:cubicBezTo>
                <a:cubicBezTo>
                  <a:pt x="437" y="2026"/>
                  <a:pt x="371" y="2110"/>
                  <a:pt x="365" y="2128"/>
                </a:cubicBezTo>
                <a:cubicBezTo>
                  <a:pt x="353" y="2158"/>
                  <a:pt x="323" y="2152"/>
                  <a:pt x="293" y="2152"/>
                </a:cubicBezTo>
                <a:cubicBezTo>
                  <a:pt x="275" y="2152"/>
                  <a:pt x="263" y="2170"/>
                  <a:pt x="251" y="2170"/>
                </a:cubicBezTo>
                <a:cubicBezTo>
                  <a:pt x="203" y="2170"/>
                  <a:pt x="233" y="2110"/>
                  <a:pt x="227" y="2080"/>
                </a:cubicBezTo>
                <a:cubicBezTo>
                  <a:pt x="227" y="2050"/>
                  <a:pt x="173" y="1960"/>
                  <a:pt x="137" y="1960"/>
                </a:cubicBezTo>
                <a:cubicBezTo>
                  <a:pt x="78" y="1960"/>
                  <a:pt x="84" y="1948"/>
                  <a:pt x="78" y="1894"/>
                </a:cubicBezTo>
                <a:cubicBezTo>
                  <a:pt x="72" y="1864"/>
                  <a:pt x="0" y="1822"/>
                  <a:pt x="42" y="1810"/>
                </a:cubicBezTo>
                <a:cubicBezTo>
                  <a:pt x="60" y="1810"/>
                  <a:pt x="72" y="1798"/>
                  <a:pt x="90" y="1792"/>
                </a:cubicBezTo>
                <a:cubicBezTo>
                  <a:pt x="113" y="1792"/>
                  <a:pt x="126" y="1798"/>
                  <a:pt x="150" y="1786"/>
                </a:cubicBezTo>
                <a:cubicBezTo>
                  <a:pt x="192" y="1726"/>
                  <a:pt x="281" y="1702"/>
                  <a:pt x="347" y="1654"/>
                </a:cubicBezTo>
                <a:cubicBezTo>
                  <a:pt x="359" y="1642"/>
                  <a:pt x="401" y="1672"/>
                  <a:pt x="377" y="1630"/>
                </a:cubicBezTo>
                <a:cubicBezTo>
                  <a:pt x="365" y="1600"/>
                  <a:pt x="347" y="1570"/>
                  <a:pt x="395" y="1558"/>
                </a:cubicBezTo>
                <a:cubicBezTo>
                  <a:pt x="443" y="1541"/>
                  <a:pt x="449" y="1510"/>
                  <a:pt x="509" y="1517"/>
                </a:cubicBezTo>
                <a:cubicBezTo>
                  <a:pt x="629" y="1523"/>
                  <a:pt x="587" y="1457"/>
                  <a:pt x="641" y="1385"/>
                </a:cubicBezTo>
                <a:cubicBezTo>
                  <a:pt x="683" y="1337"/>
                  <a:pt x="845" y="1325"/>
                  <a:pt x="917" y="1277"/>
                </a:cubicBezTo>
                <a:cubicBezTo>
                  <a:pt x="965" y="1151"/>
                  <a:pt x="965" y="1151"/>
                  <a:pt x="965" y="1151"/>
                </a:cubicBezTo>
                <a:close/>
                <a:moveTo>
                  <a:pt x="2726" y="498"/>
                </a:moveTo>
                <a:lnTo>
                  <a:pt x="2726" y="498"/>
                </a:lnTo>
                <a:lnTo>
                  <a:pt x="2726" y="498"/>
                </a:lnTo>
                <a:cubicBezTo>
                  <a:pt x="2750" y="486"/>
                  <a:pt x="2750" y="486"/>
                  <a:pt x="2750" y="486"/>
                </a:cubicBezTo>
                <a:cubicBezTo>
                  <a:pt x="2774" y="480"/>
                  <a:pt x="2804" y="474"/>
                  <a:pt x="2822" y="456"/>
                </a:cubicBezTo>
                <a:cubicBezTo>
                  <a:pt x="2834" y="438"/>
                  <a:pt x="2816" y="420"/>
                  <a:pt x="2810" y="402"/>
                </a:cubicBezTo>
                <a:cubicBezTo>
                  <a:pt x="2804" y="390"/>
                  <a:pt x="2798" y="372"/>
                  <a:pt x="2792" y="360"/>
                </a:cubicBezTo>
                <a:cubicBezTo>
                  <a:pt x="2786" y="342"/>
                  <a:pt x="2774" y="324"/>
                  <a:pt x="2774" y="306"/>
                </a:cubicBezTo>
                <a:cubicBezTo>
                  <a:pt x="2768" y="282"/>
                  <a:pt x="2768" y="258"/>
                  <a:pt x="2768" y="240"/>
                </a:cubicBezTo>
                <a:cubicBezTo>
                  <a:pt x="2750" y="240"/>
                  <a:pt x="2732" y="258"/>
                  <a:pt x="2714" y="258"/>
                </a:cubicBezTo>
                <a:lnTo>
                  <a:pt x="2714" y="258"/>
                </a:lnTo>
                <a:cubicBezTo>
                  <a:pt x="2714" y="282"/>
                  <a:pt x="2714" y="300"/>
                  <a:pt x="2702" y="318"/>
                </a:cubicBezTo>
                <a:cubicBezTo>
                  <a:pt x="2696" y="330"/>
                  <a:pt x="2672" y="354"/>
                  <a:pt x="2672" y="366"/>
                </a:cubicBezTo>
                <a:cubicBezTo>
                  <a:pt x="2678" y="372"/>
                  <a:pt x="2684" y="396"/>
                  <a:pt x="2678" y="402"/>
                </a:cubicBezTo>
                <a:cubicBezTo>
                  <a:pt x="2678" y="420"/>
                  <a:pt x="2678" y="432"/>
                  <a:pt x="2690" y="450"/>
                </a:cubicBezTo>
                <a:cubicBezTo>
                  <a:pt x="2702" y="468"/>
                  <a:pt x="2714" y="480"/>
                  <a:pt x="2726" y="498"/>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136"/>
          <p:cNvSpPr>
            <a:spLocks noChangeArrowheads="1"/>
          </p:cNvSpPr>
          <p:nvPr/>
        </p:nvSpPr>
        <p:spPr bwMode="auto">
          <a:xfrm>
            <a:off x="3298350" y="5092055"/>
            <a:ext cx="1662724" cy="1239480"/>
          </a:xfrm>
          <a:custGeom>
            <a:avLst/>
            <a:gdLst>
              <a:gd name="T0" fmla="*/ 2122 w 3118"/>
              <a:gd name="T1" fmla="*/ 455 h 2326"/>
              <a:gd name="T2" fmla="*/ 2182 w 3118"/>
              <a:gd name="T3" fmla="*/ 545 h 2326"/>
              <a:gd name="T4" fmla="*/ 2248 w 3118"/>
              <a:gd name="T5" fmla="*/ 587 h 2326"/>
              <a:gd name="T6" fmla="*/ 2344 w 3118"/>
              <a:gd name="T7" fmla="*/ 629 h 2326"/>
              <a:gd name="T8" fmla="*/ 2427 w 3118"/>
              <a:gd name="T9" fmla="*/ 725 h 2326"/>
              <a:gd name="T10" fmla="*/ 2499 w 3118"/>
              <a:gd name="T11" fmla="*/ 790 h 2326"/>
              <a:gd name="T12" fmla="*/ 2613 w 3118"/>
              <a:gd name="T13" fmla="*/ 851 h 2326"/>
              <a:gd name="T14" fmla="*/ 2835 w 3118"/>
              <a:gd name="T15" fmla="*/ 916 h 2326"/>
              <a:gd name="T16" fmla="*/ 2991 w 3118"/>
              <a:gd name="T17" fmla="*/ 916 h 2326"/>
              <a:gd name="T18" fmla="*/ 3033 w 3118"/>
              <a:gd name="T19" fmla="*/ 1018 h 2326"/>
              <a:gd name="T20" fmla="*/ 3117 w 3118"/>
              <a:gd name="T21" fmla="*/ 1066 h 2326"/>
              <a:gd name="T22" fmla="*/ 3080 w 3118"/>
              <a:gd name="T23" fmla="*/ 1114 h 2326"/>
              <a:gd name="T24" fmla="*/ 2997 w 3118"/>
              <a:gd name="T25" fmla="*/ 1204 h 2326"/>
              <a:gd name="T26" fmla="*/ 3117 w 3118"/>
              <a:gd name="T27" fmla="*/ 1222 h 2326"/>
              <a:gd name="T28" fmla="*/ 2967 w 3118"/>
              <a:gd name="T29" fmla="*/ 1270 h 2326"/>
              <a:gd name="T30" fmla="*/ 2565 w 3118"/>
              <a:gd name="T31" fmla="*/ 1306 h 2326"/>
              <a:gd name="T32" fmla="*/ 2337 w 3118"/>
              <a:gd name="T33" fmla="*/ 1258 h 2326"/>
              <a:gd name="T34" fmla="*/ 2140 w 3118"/>
              <a:gd name="T35" fmla="*/ 1348 h 2326"/>
              <a:gd name="T36" fmla="*/ 1870 w 3118"/>
              <a:gd name="T37" fmla="*/ 1444 h 2326"/>
              <a:gd name="T38" fmla="*/ 1612 w 3118"/>
              <a:gd name="T39" fmla="*/ 1384 h 2326"/>
              <a:gd name="T40" fmla="*/ 1439 w 3118"/>
              <a:gd name="T41" fmla="*/ 1432 h 2326"/>
              <a:gd name="T42" fmla="*/ 1355 w 3118"/>
              <a:gd name="T43" fmla="*/ 1594 h 2326"/>
              <a:gd name="T44" fmla="*/ 1379 w 3118"/>
              <a:gd name="T45" fmla="*/ 1660 h 2326"/>
              <a:gd name="T46" fmla="*/ 1187 w 3118"/>
              <a:gd name="T47" fmla="*/ 1701 h 2326"/>
              <a:gd name="T48" fmla="*/ 983 w 3118"/>
              <a:gd name="T49" fmla="*/ 1737 h 2326"/>
              <a:gd name="T50" fmla="*/ 887 w 3118"/>
              <a:gd name="T51" fmla="*/ 1899 h 2326"/>
              <a:gd name="T52" fmla="*/ 666 w 3118"/>
              <a:gd name="T53" fmla="*/ 2127 h 2326"/>
              <a:gd name="T54" fmla="*/ 288 w 3118"/>
              <a:gd name="T55" fmla="*/ 2277 h 2326"/>
              <a:gd name="T56" fmla="*/ 114 w 3118"/>
              <a:gd name="T57" fmla="*/ 2217 h 2326"/>
              <a:gd name="T58" fmla="*/ 102 w 3118"/>
              <a:gd name="T59" fmla="*/ 2211 h 2326"/>
              <a:gd name="T60" fmla="*/ 162 w 3118"/>
              <a:gd name="T61" fmla="*/ 2091 h 2326"/>
              <a:gd name="T62" fmla="*/ 258 w 3118"/>
              <a:gd name="T63" fmla="*/ 1971 h 2326"/>
              <a:gd name="T64" fmla="*/ 438 w 3118"/>
              <a:gd name="T65" fmla="*/ 1791 h 2326"/>
              <a:gd name="T66" fmla="*/ 504 w 3118"/>
              <a:gd name="T67" fmla="*/ 1695 h 2326"/>
              <a:gd name="T68" fmla="*/ 498 w 3118"/>
              <a:gd name="T69" fmla="*/ 1588 h 2326"/>
              <a:gd name="T70" fmla="*/ 618 w 3118"/>
              <a:gd name="T71" fmla="*/ 1396 h 2326"/>
              <a:gd name="T72" fmla="*/ 773 w 3118"/>
              <a:gd name="T73" fmla="*/ 1288 h 2326"/>
              <a:gd name="T74" fmla="*/ 959 w 3118"/>
              <a:gd name="T75" fmla="*/ 1138 h 2326"/>
              <a:gd name="T76" fmla="*/ 833 w 3118"/>
              <a:gd name="T77" fmla="*/ 904 h 2326"/>
              <a:gd name="T78" fmla="*/ 714 w 3118"/>
              <a:gd name="T79" fmla="*/ 934 h 2326"/>
              <a:gd name="T80" fmla="*/ 384 w 3118"/>
              <a:gd name="T81" fmla="*/ 994 h 2326"/>
              <a:gd name="T82" fmla="*/ 192 w 3118"/>
              <a:gd name="T83" fmla="*/ 994 h 2326"/>
              <a:gd name="T84" fmla="*/ 360 w 3118"/>
              <a:gd name="T85" fmla="*/ 713 h 2326"/>
              <a:gd name="T86" fmla="*/ 522 w 3118"/>
              <a:gd name="T87" fmla="*/ 497 h 2326"/>
              <a:gd name="T88" fmla="*/ 701 w 3118"/>
              <a:gd name="T89" fmla="*/ 401 h 2326"/>
              <a:gd name="T90" fmla="*/ 683 w 3118"/>
              <a:gd name="T91" fmla="*/ 113 h 2326"/>
              <a:gd name="T92" fmla="*/ 1313 w 3118"/>
              <a:gd name="T93" fmla="*/ 65 h 2326"/>
              <a:gd name="T94" fmla="*/ 1588 w 3118"/>
              <a:gd name="T95" fmla="*/ 107 h 2326"/>
              <a:gd name="T96" fmla="*/ 1481 w 3118"/>
              <a:gd name="T97" fmla="*/ 305 h 2326"/>
              <a:gd name="T98" fmla="*/ 1511 w 3118"/>
              <a:gd name="T99" fmla="*/ 455 h 2326"/>
              <a:gd name="T100" fmla="*/ 1726 w 3118"/>
              <a:gd name="T101" fmla="*/ 479 h 2326"/>
              <a:gd name="T102" fmla="*/ 1852 w 3118"/>
              <a:gd name="T103" fmla="*/ 551 h 2326"/>
              <a:gd name="T104" fmla="*/ 2122 w 3118"/>
              <a:gd name="T105" fmla="*/ 455 h 2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8" h="2326">
                <a:moveTo>
                  <a:pt x="2122" y="455"/>
                </a:moveTo>
                <a:lnTo>
                  <a:pt x="2122" y="455"/>
                </a:lnTo>
                <a:cubicBezTo>
                  <a:pt x="2134" y="503"/>
                  <a:pt x="2134" y="503"/>
                  <a:pt x="2134" y="503"/>
                </a:cubicBezTo>
                <a:cubicBezTo>
                  <a:pt x="2152" y="521"/>
                  <a:pt x="2164" y="533"/>
                  <a:pt x="2182" y="545"/>
                </a:cubicBezTo>
                <a:cubicBezTo>
                  <a:pt x="2200" y="557"/>
                  <a:pt x="2212" y="557"/>
                  <a:pt x="2230" y="563"/>
                </a:cubicBezTo>
                <a:cubicBezTo>
                  <a:pt x="2236" y="569"/>
                  <a:pt x="2242" y="581"/>
                  <a:pt x="2248" y="587"/>
                </a:cubicBezTo>
                <a:cubicBezTo>
                  <a:pt x="2272" y="623"/>
                  <a:pt x="2302" y="617"/>
                  <a:pt x="2344" y="629"/>
                </a:cubicBezTo>
                <a:lnTo>
                  <a:pt x="2344" y="629"/>
                </a:lnTo>
                <a:cubicBezTo>
                  <a:pt x="2403" y="695"/>
                  <a:pt x="2403" y="695"/>
                  <a:pt x="2403" y="695"/>
                </a:cubicBezTo>
                <a:cubicBezTo>
                  <a:pt x="2421" y="701"/>
                  <a:pt x="2415" y="713"/>
                  <a:pt x="2427" y="725"/>
                </a:cubicBezTo>
                <a:cubicBezTo>
                  <a:pt x="2451" y="743"/>
                  <a:pt x="2475" y="737"/>
                  <a:pt x="2499" y="743"/>
                </a:cubicBezTo>
                <a:cubicBezTo>
                  <a:pt x="2511" y="749"/>
                  <a:pt x="2505" y="785"/>
                  <a:pt x="2499" y="790"/>
                </a:cubicBezTo>
                <a:cubicBezTo>
                  <a:pt x="2475" y="874"/>
                  <a:pt x="2565" y="838"/>
                  <a:pt x="2613" y="851"/>
                </a:cubicBezTo>
                <a:lnTo>
                  <a:pt x="2613" y="851"/>
                </a:lnTo>
                <a:cubicBezTo>
                  <a:pt x="2637" y="862"/>
                  <a:pt x="2667" y="874"/>
                  <a:pt x="2691" y="886"/>
                </a:cubicBezTo>
                <a:cubicBezTo>
                  <a:pt x="2709" y="904"/>
                  <a:pt x="2811" y="922"/>
                  <a:pt x="2835" y="916"/>
                </a:cubicBezTo>
                <a:cubicBezTo>
                  <a:pt x="2877" y="898"/>
                  <a:pt x="2901" y="874"/>
                  <a:pt x="2949" y="874"/>
                </a:cubicBezTo>
                <a:cubicBezTo>
                  <a:pt x="2973" y="874"/>
                  <a:pt x="3003" y="886"/>
                  <a:pt x="2991" y="916"/>
                </a:cubicBezTo>
                <a:cubicBezTo>
                  <a:pt x="2961" y="964"/>
                  <a:pt x="3033" y="934"/>
                  <a:pt x="3045" y="970"/>
                </a:cubicBezTo>
                <a:cubicBezTo>
                  <a:pt x="3051" y="988"/>
                  <a:pt x="3033" y="1000"/>
                  <a:pt x="3033" y="1018"/>
                </a:cubicBezTo>
                <a:cubicBezTo>
                  <a:pt x="3033" y="1030"/>
                  <a:pt x="3056" y="1060"/>
                  <a:pt x="3069" y="1054"/>
                </a:cubicBezTo>
                <a:cubicBezTo>
                  <a:pt x="3117" y="1066"/>
                  <a:pt x="3117" y="1066"/>
                  <a:pt x="3117" y="1066"/>
                </a:cubicBezTo>
                <a:lnTo>
                  <a:pt x="3117" y="1066"/>
                </a:lnTo>
                <a:cubicBezTo>
                  <a:pt x="3104" y="1078"/>
                  <a:pt x="3098" y="1096"/>
                  <a:pt x="3080" y="1114"/>
                </a:cubicBezTo>
                <a:cubicBezTo>
                  <a:pt x="3069" y="1120"/>
                  <a:pt x="3051" y="1126"/>
                  <a:pt x="3039" y="1132"/>
                </a:cubicBezTo>
                <a:cubicBezTo>
                  <a:pt x="3015" y="1144"/>
                  <a:pt x="2991" y="1180"/>
                  <a:pt x="2997" y="1204"/>
                </a:cubicBezTo>
                <a:cubicBezTo>
                  <a:pt x="3003" y="1216"/>
                  <a:pt x="3033" y="1216"/>
                  <a:pt x="3045" y="1216"/>
                </a:cubicBezTo>
                <a:cubicBezTo>
                  <a:pt x="3069" y="1216"/>
                  <a:pt x="3098" y="1216"/>
                  <a:pt x="3117" y="1222"/>
                </a:cubicBezTo>
                <a:lnTo>
                  <a:pt x="3117" y="1222"/>
                </a:lnTo>
                <a:cubicBezTo>
                  <a:pt x="2967" y="1270"/>
                  <a:pt x="2967" y="1270"/>
                  <a:pt x="2967" y="1270"/>
                </a:cubicBezTo>
                <a:cubicBezTo>
                  <a:pt x="2931" y="1288"/>
                  <a:pt x="2823" y="1372"/>
                  <a:pt x="2787" y="1330"/>
                </a:cubicBezTo>
                <a:cubicBezTo>
                  <a:pt x="2745" y="1276"/>
                  <a:pt x="2619" y="1300"/>
                  <a:pt x="2565" y="1306"/>
                </a:cubicBezTo>
                <a:cubicBezTo>
                  <a:pt x="2529" y="1312"/>
                  <a:pt x="2529" y="1294"/>
                  <a:pt x="2505" y="1282"/>
                </a:cubicBezTo>
                <a:cubicBezTo>
                  <a:pt x="2475" y="1270"/>
                  <a:pt x="2361" y="1240"/>
                  <a:pt x="2337" y="1258"/>
                </a:cubicBezTo>
                <a:cubicBezTo>
                  <a:pt x="2302" y="1276"/>
                  <a:pt x="2283" y="1306"/>
                  <a:pt x="2242" y="1312"/>
                </a:cubicBezTo>
                <a:cubicBezTo>
                  <a:pt x="2200" y="1324"/>
                  <a:pt x="2182" y="1324"/>
                  <a:pt x="2140" y="1348"/>
                </a:cubicBezTo>
                <a:cubicBezTo>
                  <a:pt x="2116" y="1366"/>
                  <a:pt x="2110" y="1414"/>
                  <a:pt x="2080" y="1426"/>
                </a:cubicBezTo>
                <a:cubicBezTo>
                  <a:pt x="2044" y="1444"/>
                  <a:pt x="1912" y="1462"/>
                  <a:pt x="1870" y="1444"/>
                </a:cubicBezTo>
                <a:cubicBezTo>
                  <a:pt x="1834" y="1426"/>
                  <a:pt x="1792" y="1450"/>
                  <a:pt x="1750" y="1438"/>
                </a:cubicBezTo>
                <a:cubicBezTo>
                  <a:pt x="1696" y="1426"/>
                  <a:pt x="1612" y="1450"/>
                  <a:pt x="1612" y="1384"/>
                </a:cubicBezTo>
                <a:cubicBezTo>
                  <a:pt x="1606" y="1378"/>
                  <a:pt x="1582" y="1384"/>
                  <a:pt x="1576" y="1384"/>
                </a:cubicBezTo>
                <a:cubicBezTo>
                  <a:pt x="1564" y="1390"/>
                  <a:pt x="1397" y="1360"/>
                  <a:pt x="1439" y="1432"/>
                </a:cubicBezTo>
                <a:cubicBezTo>
                  <a:pt x="1463" y="1474"/>
                  <a:pt x="1439" y="1522"/>
                  <a:pt x="1397" y="1534"/>
                </a:cubicBezTo>
                <a:cubicBezTo>
                  <a:pt x="1343" y="1552"/>
                  <a:pt x="1373" y="1576"/>
                  <a:pt x="1355" y="1594"/>
                </a:cubicBezTo>
                <a:cubicBezTo>
                  <a:pt x="1343" y="1605"/>
                  <a:pt x="1319" y="1605"/>
                  <a:pt x="1349" y="1629"/>
                </a:cubicBezTo>
                <a:cubicBezTo>
                  <a:pt x="1361" y="1641"/>
                  <a:pt x="1379" y="1636"/>
                  <a:pt x="1379" y="1660"/>
                </a:cubicBezTo>
                <a:cubicBezTo>
                  <a:pt x="1379" y="1725"/>
                  <a:pt x="1271" y="1719"/>
                  <a:pt x="1229" y="1719"/>
                </a:cubicBezTo>
                <a:cubicBezTo>
                  <a:pt x="1211" y="1719"/>
                  <a:pt x="1205" y="1695"/>
                  <a:pt x="1187" y="1701"/>
                </a:cubicBezTo>
                <a:cubicBezTo>
                  <a:pt x="1151" y="1713"/>
                  <a:pt x="1127" y="1767"/>
                  <a:pt x="1091" y="1743"/>
                </a:cubicBezTo>
                <a:cubicBezTo>
                  <a:pt x="1061" y="1713"/>
                  <a:pt x="1031" y="1713"/>
                  <a:pt x="983" y="1737"/>
                </a:cubicBezTo>
                <a:cubicBezTo>
                  <a:pt x="953" y="1749"/>
                  <a:pt x="989" y="1773"/>
                  <a:pt x="971" y="1791"/>
                </a:cubicBezTo>
                <a:cubicBezTo>
                  <a:pt x="935" y="1833"/>
                  <a:pt x="893" y="1821"/>
                  <a:pt x="887" y="1899"/>
                </a:cubicBezTo>
                <a:cubicBezTo>
                  <a:pt x="857" y="1959"/>
                  <a:pt x="845" y="2037"/>
                  <a:pt x="761" y="2037"/>
                </a:cubicBezTo>
                <a:cubicBezTo>
                  <a:pt x="659" y="2037"/>
                  <a:pt x="719" y="2073"/>
                  <a:pt x="666" y="2127"/>
                </a:cubicBezTo>
                <a:cubicBezTo>
                  <a:pt x="582" y="2229"/>
                  <a:pt x="552" y="1989"/>
                  <a:pt x="462" y="2127"/>
                </a:cubicBezTo>
                <a:cubicBezTo>
                  <a:pt x="420" y="2187"/>
                  <a:pt x="360" y="2247"/>
                  <a:pt x="288" y="2277"/>
                </a:cubicBezTo>
                <a:cubicBezTo>
                  <a:pt x="180" y="2325"/>
                  <a:pt x="186" y="2253"/>
                  <a:pt x="168" y="2169"/>
                </a:cubicBezTo>
                <a:cubicBezTo>
                  <a:pt x="114" y="2217"/>
                  <a:pt x="114" y="2217"/>
                  <a:pt x="114" y="2217"/>
                </a:cubicBezTo>
                <a:lnTo>
                  <a:pt x="114" y="2217"/>
                </a:lnTo>
                <a:cubicBezTo>
                  <a:pt x="114" y="2217"/>
                  <a:pt x="108" y="2211"/>
                  <a:pt x="102" y="2211"/>
                </a:cubicBezTo>
                <a:cubicBezTo>
                  <a:pt x="72" y="2193"/>
                  <a:pt x="0" y="2205"/>
                  <a:pt x="36" y="2157"/>
                </a:cubicBezTo>
                <a:cubicBezTo>
                  <a:pt x="60" y="2127"/>
                  <a:pt x="138" y="2133"/>
                  <a:pt x="162" y="2091"/>
                </a:cubicBezTo>
                <a:cubicBezTo>
                  <a:pt x="168" y="2067"/>
                  <a:pt x="168" y="2043"/>
                  <a:pt x="186" y="2025"/>
                </a:cubicBezTo>
                <a:cubicBezTo>
                  <a:pt x="204" y="2001"/>
                  <a:pt x="240" y="1995"/>
                  <a:pt x="258" y="1971"/>
                </a:cubicBezTo>
                <a:cubicBezTo>
                  <a:pt x="288" y="1929"/>
                  <a:pt x="366" y="1911"/>
                  <a:pt x="384" y="1863"/>
                </a:cubicBezTo>
                <a:cubicBezTo>
                  <a:pt x="402" y="1815"/>
                  <a:pt x="402" y="1815"/>
                  <a:pt x="438" y="1791"/>
                </a:cubicBezTo>
                <a:cubicBezTo>
                  <a:pt x="462" y="1779"/>
                  <a:pt x="456" y="1737"/>
                  <a:pt x="480" y="1725"/>
                </a:cubicBezTo>
                <a:cubicBezTo>
                  <a:pt x="492" y="1725"/>
                  <a:pt x="504" y="1707"/>
                  <a:pt x="504" y="1695"/>
                </a:cubicBezTo>
                <a:cubicBezTo>
                  <a:pt x="504" y="1660"/>
                  <a:pt x="474" y="1683"/>
                  <a:pt x="498" y="1636"/>
                </a:cubicBezTo>
                <a:cubicBezTo>
                  <a:pt x="504" y="1623"/>
                  <a:pt x="498" y="1599"/>
                  <a:pt x="498" y="1588"/>
                </a:cubicBezTo>
                <a:cubicBezTo>
                  <a:pt x="486" y="1552"/>
                  <a:pt x="456" y="1486"/>
                  <a:pt x="462" y="1450"/>
                </a:cubicBezTo>
                <a:cubicBezTo>
                  <a:pt x="480" y="1360"/>
                  <a:pt x="558" y="1414"/>
                  <a:pt x="618" y="1396"/>
                </a:cubicBezTo>
                <a:cubicBezTo>
                  <a:pt x="659" y="1390"/>
                  <a:pt x="696" y="1378"/>
                  <a:pt x="738" y="1366"/>
                </a:cubicBezTo>
                <a:cubicBezTo>
                  <a:pt x="773" y="1288"/>
                  <a:pt x="773" y="1288"/>
                  <a:pt x="773" y="1288"/>
                </a:cubicBezTo>
                <a:cubicBezTo>
                  <a:pt x="779" y="1258"/>
                  <a:pt x="791" y="1186"/>
                  <a:pt x="821" y="1174"/>
                </a:cubicBezTo>
                <a:cubicBezTo>
                  <a:pt x="857" y="1168"/>
                  <a:pt x="959" y="1198"/>
                  <a:pt x="959" y="1138"/>
                </a:cubicBezTo>
                <a:cubicBezTo>
                  <a:pt x="959" y="1066"/>
                  <a:pt x="947" y="952"/>
                  <a:pt x="869" y="940"/>
                </a:cubicBezTo>
                <a:cubicBezTo>
                  <a:pt x="827" y="934"/>
                  <a:pt x="851" y="916"/>
                  <a:pt x="833" y="904"/>
                </a:cubicBezTo>
                <a:cubicBezTo>
                  <a:pt x="815" y="898"/>
                  <a:pt x="791" y="904"/>
                  <a:pt x="767" y="886"/>
                </a:cubicBezTo>
                <a:cubicBezTo>
                  <a:pt x="749" y="874"/>
                  <a:pt x="725" y="922"/>
                  <a:pt x="714" y="934"/>
                </a:cubicBezTo>
                <a:cubicBezTo>
                  <a:pt x="677" y="976"/>
                  <a:pt x="635" y="958"/>
                  <a:pt x="588" y="958"/>
                </a:cubicBezTo>
                <a:cubicBezTo>
                  <a:pt x="516" y="964"/>
                  <a:pt x="450" y="976"/>
                  <a:pt x="384" y="994"/>
                </a:cubicBezTo>
                <a:cubicBezTo>
                  <a:pt x="348" y="1006"/>
                  <a:pt x="336" y="982"/>
                  <a:pt x="306" y="982"/>
                </a:cubicBezTo>
                <a:cubicBezTo>
                  <a:pt x="276" y="982"/>
                  <a:pt x="174" y="1060"/>
                  <a:pt x="192" y="994"/>
                </a:cubicBezTo>
                <a:cubicBezTo>
                  <a:pt x="192" y="934"/>
                  <a:pt x="198" y="862"/>
                  <a:pt x="264" y="838"/>
                </a:cubicBezTo>
                <a:cubicBezTo>
                  <a:pt x="366" y="809"/>
                  <a:pt x="294" y="761"/>
                  <a:pt x="360" y="713"/>
                </a:cubicBezTo>
                <a:cubicBezTo>
                  <a:pt x="402" y="677"/>
                  <a:pt x="462" y="683"/>
                  <a:pt x="474" y="611"/>
                </a:cubicBezTo>
                <a:cubicBezTo>
                  <a:pt x="480" y="557"/>
                  <a:pt x="432" y="485"/>
                  <a:pt x="522" y="497"/>
                </a:cubicBezTo>
                <a:cubicBezTo>
                  <a:pt x="570" y="503"/>
                  <a:pt x="594" y="467"/>
                  <a:pt x="606" y="431"/>
                </a:cubicBezTo>
                <a:cubicBezTo>
                  <a:pt x="618" y="395"/>
                  <a:pt x="666" y="413"/>
                  <a:pt x="701" y="401"/>
                </a:cubicBezTo>
                <a:cubicBezTo>
                  <a:pt x="767" y="353"/>
                  <a:pt x="714" y="299"/>
                  <a:pt x="672" y="257"/>
                </a:cubicBezTo>
                <a:cubicBezTo>
                  <a:pt x="659" y="245"/>
                  <a:pt x="666" y="131"/>
                  <a:pt x="683" y="113"/>
                </a:cubicBezTo>
                <a:cubicBezTo>
                  <a:pt x="803" y="0"/>
                  <a:pt x="893" y="107"/>
                  <a:pt x="1025" y="149"/>
                </a:cubicBezTo>
                <a:cubicBezTo>
                  <a:pt x="1103" y="179"/>
                  <a:pt x="1259" y="36"/>
                  <a:pt x="1313" y="65"/>
                </a:cubicBezTo>
                <a:cubicBezTo>
                  <a:pt x="1433" y="137"/>
                  <a:pt x="1433" y="137"/>
                  <a:pt x="1433" y="137"/>
                </a:cubicBezTo>
                <a:cubicBezTo>
                  <a:pt x="1505" y="173"/>
                  <a:pt x="1534" y="107"/>
                  <a:pt x="1588" y="107"/>
                </a:cubicBezTo>
                <a:cubicBezTo>
                  <a:pt x="1588" y="143"/>
                  <a:pt x="1552" y="167"/>
                  <a:pt x="1534" y="191"/>
                </a:cubicBezTo>
                <a:cubicBezTo>
                  <a:pt x="1505" y="233"/>
                  <a:pt x="1498" y="257"/>
                  <a:pt x="1481" y="305"/>
                </a:cubicBezTo>
                <a:cubicBezTo>
                  <a:pt x="1481" y="341"/>
                  <a:pt x="1492" y="425"/>
                  <a:pt x="1450" y="449"/>
                </a:cubicBezTo>
                <a:cubicBezTo>
                  <a:pt x="1450" y="455"/>
                  <a:pt x="1505" y="455"/>
                  <a:pt x="1511" y="455"/>
                </a:cubicBezTo>
                <a:cubicBezTo>
                  <a:pt x="1534" y="455"/>
                  <a:pt x="1558" y="461"/>
                  <a:pt x="1582" y="479"/>
                </a:cubicBezTo>
                <a:cubicBezTo>
                  <a:pt x="1636" y="515"/>
                  <a:pt x="1690" y="425"/>
                  <a:pt x="1726" y="479"/>
                </a:cubicBezTo>
                <a:cubicBezTo>
                  <a:pt x="1744" y="503"/>
                  <a:pt x="1768" y="527"/>
                  <a:pt x="1768" y="557"/>
                </a:cubicBezTo>
                <a:cubicBezTo>
                  <a:pt x="1768" y="611"/>
                  <a:pt x="1822" y="569"/>
                  <a:pt x="1852" y="551"/>
                </a:cubicBezTo>
                <a:cubicBezTo>
                  <a:pt x="1906" y="521"/>
                  <a:pt x="1984" y="509"/>
                  <a:pt x="2032" y="473"/>
                </a:cubicBezTo>
                <a:cubicBezTo>
                  <a:pt x="2056" y="461"/>
                  <a:pt x="2092" y="461"/>
                  <a:pt x="2122" y="455"/>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2" name="Freeform 137"/>
          <p:cNvSpPr>
            <a:spLocks noChangeArrowheads="1"/>
          </p:cNvSpPr>
          <p:nvPr/>
        </p:nvSpPr>
        <p:spPr bwMode="auto">
          <a:xfrm>
            <a:off x="3357145" y="5658876"/>
            <a:ext cx="3685275" cy="3443263"/>
          </a:xfrm>
          <a:custGeom>
            <a:avLst/>
            <a:gdLst>
              <a:gd name="T0" fmla="*/ 1025 w 6910"/>
              <a:gd name="T1" fmla="*/ 2817 h 6454"/>
              <a:gd name="T2" fmla="*/ 1115 w 6910"/>
              <a:gd name="T3" fmla="*/ 2751 h 6454"/>
              <a:gd name="T4" fmla="*/ 1133 w 6910"/>
              <a:gd name="T5" fmla="*/ 2823 h 6454"/>
              <a:gd name="T6" fmla="*/ 3572 w 6910"/>
              <a:gd name="T7" fmla="*/ 1151 h 6454"/>
              <a:gd name="T8" fmla="*/ 3620 w 6910"/>
              <a:gd name="T9" fmla="*/ 1199 h 6454"/>
              <a:gd name="T10" fmla="*/ 54 w 6910"/>
              <a:gd name="T11" fmla="*/ 1103 h 6454"/>
              <a:gd name="T12" fmla="*/ 857 w 6910"/>
              <a:gd name="T13" fmla="*/ 725 h 6454"/>
              <a:gd name="T14" fmla="*/ 1235 w 6910"/>
              <a:gd name="T15" fmla="*/ 563 h 6454"/>
              <a:gd name="T16" fmla="*/ 1636 w 6910"/>
              <a:gd name="T17" fmla="*/ 372 h 6454"/>
              <a:gd name="T18" fmla="*/ 2391 w 6910"/>
              <a:gd name="T19" fmla="*/ 216 h 6454"/>
              <a:gd name="T20" fmla="*/ 2955 w 6910"/>
              <a:gd name="T21" fmla="*/ 282 h 6454"/>
              <a:gd name="T22" fmla="*/ 2188 w 6910"/>
              <a:gd name="T23" fmla="*/ 791 h 6454"/>
              <a:gd name="T24" fmla="*/ 2289 w 6910"/>
              <a:gd name="T25" fmla="*/ 1175 h 6454"/>
              <a:gd name="T26" fmla="*/ 2607 w 6910"/>
              <a:gd name="T27" fmla="*/ 1007 h 6454"/>
              <a:gd name="T28" fmla="*/ 2631 w 6910"/>
              <a:gd name="T29" fmla="*/ 1247 h 6454"/>
              <a:gd name="T30" fmla="*/ 2283 w 6910"/>
              <a:gd name="T31" fmla="*/ 1426 h 6454"/>
              <a:gd name="T32" fmla="*/ 2475 w 6910"/>
              <a:gd name="T33" fmla="*/ 1642 h 6454"/>
              <a:gd name="T34" fmla="*/ 2853 w 6910"/>
              <a:gd name="T35" fmla="*/ 1205 h 6454"/>
              <a:gd name="T36" fmla="*/ 3374 w 6910"/>
              <a:gd name="T37" fmla="*/ 1253 h 6454"/>
              <a:gd name="T38" fmla="*/ 3428 w 6910"/>
              <a:gd name="T39" fmla="*/ 899 h 6454"/>
              <a:gd name="T40" fmla="*/ 3350 w 6910"/>
              <a:gd name="T41" fmla="*/ 402 h 6454"/>
              <a:gd name="T42" fmla="*/ 4009 w 6910"/>
              <a:gd name="T43" fmla="*/ 552 h 6454"/>
              <a:gd name="T44" fmla="*/ 4213 w 6910"/>
              <a:gd name="T45" fmla="*/ 659 h 6454"/>
              <a:gd name="T46" fmla="*/ 4393 w 6910"/>
              <a:gd name="T47" fmla="*/ 1139 h 6454"/>
              <a:gd name="T48" fmla="*/ 4405 w 6910"/>
              <a:gd name="T49" fmla="*/ 1624 h 6454"/>
              <a:gd name="T50" fmla="*/ 4627 w 6910"/>
              <a:gd name="T51" fmla="*/ 2163 h 6454"/>
              <a:gd name="T52" fmla="*/ 4633 w 6910"/>
              <a:gd name="T53" fmla="*/ 2505 h 6454"/>
              <a:gd name="T54" fmla="*/ 4321 w 6910"/>
              <a:gd name="T55" fmla="*/ 2996 h 6454"/>
              <a:gd name="T56" fmla="*/ 4842 w 6910"/>
              <a:gd name="T57" fmla="*/ 3613 h 6454"/>
              <a:gd name="T58" fmla="*/ 5411 w 6910"/>
              <a:gd name="T59" fmla="*/ 3625 h 6454"/>
              <a:gd name="T60" fmla="*/ 6082 w 6910"/>
              <a:gd name="T61" fmla="*/ 3708 h 6454"/>
              <a:gd name="T62" fmla="*/ 6633 w 6910"/>
              <a:gd name="T63" fmla="*/ 3619 h 6454"/>
              <a:gd name="T64" fmla="*/ 6873 w 6910"/>
              <a:gd name="T65" fmla="*/ 3678 h 6454"/>
              <a:gd name="T66" fmla="*/ 6867 w 6910"/>
              <a:gd name="T67" fmla="*/ 3954 h 6454"/>
              <a:gd name="T68" fmla="*/ 6705 w 6910"/>
              <a:gd name="T69" fmla="*/ 4152 h 6454"/>
              <a:gd name="T70" fmla="*/ 6615 w 6910"/>
              <a:gd name="T71" fmla="*/ 4452 h 6454"/>
              <a:gd name="T72" fmla="*/ 6046 w 6910"/>
              <a:gd name="T73" fmla="*/ 5171 h 6454"/>
              <a:gd name="T74" fmla="*/ 5076 w 6910"/>
              <a:gd name="T75" fmla="*/ 4973 h 6454"/>
              <a:gd name="T76" fmla="*/ 4411 w 6910"/>
              <a:gd name="T77" fmla="*/ 5470 h 6454"/>
              <a:gd name="T78" fmla="*/ 3356 w 6910"/>
              <a:gd name="T79" fmla="*/ 5716 h 6454"/>
              <a:gd name="T80" fmla="*/ 2889 w 6910"/>
              <a:gd name="T81" fmla="*/ 5973 h 6454"/>
              <a:gd name="T82" fmla="*/ 2583 w 6910"/>
              <a:gd name="T83" fmla="*/ 6129 h 6454"/>
              <a:gd name="T84" fmla="*/ 1906 w 6910"/>
              <a:gd name="T85" fmla="*/ 6177 h 6454"/>
              <a:gd name="T86" fmla="*/ 1570 w 6910"/>
              <a:gd name="T87" fmla="*/ 6339 h 6454"/>
              <a:gd name="T88" fmla="*/ 1486 w 6910"/>
              <a:gd name="T89" fmla="*/ 5836 h 6454"/>
              <a:gd name="T90" fmla="*/ 1672 w 6910"/>
              <a:gd name="T91" fmla="*/ 5314 h 6454"/>
              <a:gd name="T92" fmla="*/ 1846 w 6910"/>
              <a:gd name="T93" fmla="*/ 4823 h 6454"/>
              <a:gd name="T94" fmla="*/ 1948 w 6910"/>
              <a:gd name="T95" fmla="*/ 4499 h 6454"/>
              <a:gd name="T96" fmla="*/ 2223 w 6910"/>
              <a:gd name="T97" fmla="*/ 4362 h 6454"/>
              <a:gd name="T98" fmla="*/ 1984 w 6910"/>
              <a:gd name="T99" fmla="*/ 3984 h 6454"/>
              <a:gd name="T100" fmla="*/ 1936 w 6910"/>
              <a:gd name="T101" fmla="*/ 3451 h 6454"/>
              <a:gd name="T102" fmla="*/ 2026 w 6910"/>
              <a:gd name="T103" fmla="*/ 3140 h 6454"/>
              <a:gd name="T104" fmla="*/ 1642 w 6910"/>
              <a:gd name="T105" fmla="*/ 2829 h 6454"/>
              <a:gd name="T106" fmla="*/ 1534 w 6910"/>
              <a:gd name="T107" fmla="*/ 2379 h 6454"/>
              <a:gd name="T108" fmla="*/ 857 w 6910"/>
              <a:gd name="T109" fmla="*/ 2349 h 6454"/>
              <a:gd name="T110" fmla="*/ 863 w 6910"/>
              <a:gd name="T111" fmla="*/ 1912 h 6454"/>
              <a:gd name="T112" fmla="*/ 731 w 6910"/>
              <a:gd name="T113" fmla="*/ 1438 h 6454"/>
              <a:gd name="T114" fmla="*/ 24 w 6910"/>
              <a:gd name="T115" fmla="*/ 1654 h 6454"/>
              <a:gd name="T116" fmla="*/ 3003 w 6910"/>
              <a:gd name="T117" fmla="*/ 0 h 6454"/>
              <a:gd name="T118" fmla="*/ 3003 w 6910"/>
              <a:gd name="T119" fmla="*/ 156 h 6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910" h="6454">
                <a:moveTo>
                  <a:pt x="971" y="2858"/>
                </a:moveTo>
                <a:lnTo>
                  <a:pt x="971" y="2858"/>
                </a:lnTo>
                <a:cubicBezTo>
                  <a:pt x="965" y="2871"/>
                  <a:pt x="965" y="2888"/>
                  <a:pt x="977" y="2895"/>
                </a:cubicBezTo>
                <a:cubicBezTo>
                  <a:pt x="989" y="2895"/>
                  <a:pt x="1001" y="2882"/>
                  <a:pt x="1001" y="2877"/>
                </a:cubicBezTo>
                <a:cubicBezTo>
                  <a:pt x="1013" y="2871"/>
                  <a:pt x="1031" y="2858"/>
                  <a:pt x="1031" y="2847"/>
                </a:cubicBezTo>
                <a:cubicBezTo>
                  <a:pt x="1037" y="2835"/>
                  <a:pt x="1037" y="2823"/>
                  <a:pt x="1025" y="2817"/>
                </a:cubicBezTo>
                <a:cubicBezTo>
                  <a:pt x="1007" y="2811"/>
                  <a:pt x="1007" y="2811"/>
                  <a:pt x="1007" y="2811"/>
                </a:cubicBezTo>
                <a:lnTo>
                  <a:pt x="1007" y="2811"/>
                </a:lnTo>
                <a:cubicBezTo>
                  <a:pt x="971" y="2858"/>
                  <a:pt x="971" y="2858"/>
                  <a:pt x="971" y="2858"/>
                </a:cubicBezTo>
                <a:close/>
                <a:moveTo>
                  <a:pt x="1115" y="2793"/>
                </a:moveTo>
                <a:lnTo>
                  <a:pt x="1115" y="2793"/>
                </a:lnTo>
                <a:cubicBezTo>
                  <a:pt x="1121" y="2787"/>
                  <a:pt x="1115" y="2763"/>
                  <a:pt x="1115" y="2751"/>
                </a:cubicBezTo>
                <a:cubicBezTo>
                  <a:pt x="1115" y="2721"/>
                  <a:pt x="1133" y="2691"/>
                  <a:pt x="1163" y="2685"/>
                </a:cubicBezTo>
                <a:cubicBezTo>
                  <a:pt x="1187" y="2685"/>
                  <a:pt x="1199" y="2709"/>
                  <a:pt x="1205" y="2727"/>
                </a:cubicBezTo>
                <a:cubicBezTo>
                  <a:pt x="1211" y="2739"/>
                  <a:pt x="1223" y="2745"/>
                  <a:pt x="1211" y="2763"/>
                </a:cubicBezTo>
                <a:cubicBezTo>
                  <a:pt x="1205" y="2775"/>
                  <a:pt x="1187" y="2775"/>
                  <a:pt x="1181" y="2781"/>
                </a:cubicBezTo>
                <a:cubicBezTo>
                  <a:pt x="1169" y="2793"/>
                  <a:pt x="1157" y="2799"/>
                  <a:pt x="1151" y="2811"/>
                </a:cubicBezTo>
                <a:cubicBezTo>
                  <a:pt x="1145" y="2817"/>
                  <a:pt x="1139" y="2817"/>
                  <a:pt x="1133" y="2823"/>
                </a:cubicBezTo>
                <a:cubicBezTo>
                  <a:pt x="1127" y="2823"/>
                  <a:pt x="1109" y="2817"/>
                  <a:pt x="1115" y="2811"/>
                </a:cubicBezTo>
                <a:cubicBezTo>
                  <a:pt x="1115" y="2793"/>
                  <a:pt x="1115" y="2793"/>
                  <a:pt x="1115" y="2793"/>
                </a:cubicBezTo>
                <a:close/>
                <a:moveTo>
                  <a:pt x="3602" y="1163"/>
                </a:moveTo>
                <a:lnTo>
                  <a:pt x="3602" y="1163"/>
                </a:lnTo>
                <a:cubicBezTo>
                  <a:pt x="3602" y="1151"/>
                  <a:pt x="3602" y="1139"/>
                  <a:pt x="3590" y="1139"/>
                </a:cubicBezTo>
                <a:cubicBezTo>
                  <a:pt x="3584" y="1139"/>
                  <a:pt x="3572" y="1151"/>
                  <a:pt x="3572" y="1151"/>
                </a:cubicBezTo>
                <a:cubicBezTo>
                  <a:pt x="3554" y="1169"/>
                  <a:pt x="3530" y="1157"/>
                  <a:pt x="3530" y="1181"/>
                </a:cubicBezTo>
                <a:cubicBezTo>
                  <a:pt x="3524" y="1187"/>
                  <a:pt x="3530" y="1193"/>
                  <a:pt x="3530" y="1193"/>
                </a:cubicBezTo>
                <a:cubicBezTo>
                  <a:pt x="3530" y="1211"/>
                  <a:pt x="3530" y="1223"/>
                  <a:pt x="3548" y="1223"/>
                </a:cubicBezTo>
                <a:cubicBezTo>
                  <a:pt x="3560" y="1229"/>
                  <a:pt x="3560" y="1223"/>
                  <a:pt x="3578" y="1217"/>
                </a:cubicBezTo>
                <a:cubicBezTo>
                  <a:pt x="3578" y="1217"/>
                  <a:pt x="3578" y="1223"/>
                  <a:pt x="3590" y="1223"/>
                </a:cubicBezTo>
                <a:cubicBezTo>
                  <a:pt x="3596" y="1217"/>
                  <a:pt x="3614" y="1205"/>
                  <a:pt x="3620" y="1199"/>
                </a:cubicBezTo>
                <a:cubicBezTo>
                  <a:pt x="3620" y="1193"/>
                  <a:pt x="3626" y="1187"/>
                  <a:pt x="3626" y="1187"/>
                </a:cubicBezTo>
                <a:cubicBezTo>
                  <a:pt x="3620" y="1175"/>
                  <a:pt x="3614" y="1175"/>
                  <a:pt x="3614" y="1169"/>
                </a:cubicBezTo>
                <a:cubicBezTo>
                  <a:pt x="3602" y="1163"/>
                  <a:pt x="3602" y="1163"/>
                  <a:pt x="3602" y="1163"/>
                </a:cubicBezTo>
                <a:close/>
                <a:moveTo>
                  <a:pt x="0" y="1151"/>
                </a:moveTo>
                <a:lnTo>
                  <a:pt x="0" y="1151"/>
                </a:lnTo>
                <a:cubicBezTo>
                  <a:pt x="54" y="1103"/>
                  <a:pt x="54" y="1103"/>
                  <a:pt x="54" y="1103"/>
                </a:cubicBezTo>
                <a:cubicBezTo>
                  <a:pt x="72" y="1187"/>
                  <a:pt x="66" y="1259"/>
                  <a:pt x="174" y="1211"/>
                </a:cubicBezTo>
                <a:cubicBezTo>
                  <a:pt x="246" y="1181"/>
                  <a:pt x="306" y="1121"/>
                  <a:pt x="348" y="1061"/>
                </a:cubicBezTo>
                <a:cubicBezTo>
                  <a:pt x="438" y="923"/>
                  <a:pt x="468" y="1163"/>
                  <a:pt x="552" y="1061"/>
                </a:cubicBezTo>
                <a:cubicBezTo>
                  <a:pt x="605" y="1007"/>
                  <a:pt x="545" y="971"/>
                  <a:pt x="647" y="971"/>
                </a:cubicBezTo>
                <a:cubicBezTo>
                  <a:pt x="731" y="971"/>
                  <a:pt x="743" y="893"/>
                  <a:pt x="773" y="833"/>
                </a:cubicBezTo>
                <a:cubicBezTo>
                  <a:pt x="779" y="755"/>
                  <a:pt x="821" y="767"/>
                  <a:pt x="857" y="725"/>
                </a:cubicBezTo>
                <a:cubicBezTo>
                  <a:pt x="875" y="707"/>
                  <a:pt x="839" y="683"/>
                  <a:pt x="869" y="671"/>
                </a:cubicBezTo>
                <a:cubicBezTo>
                  <a:pt x="917" y="647"/>
                  <a:pt x="947" y="647"/>
                  <a:pt x="977" y="677"/>
                </a:cubicBezTo>
                <a:cubicBezTo>
                  <a:pt x="1013" y="701"/>
                  <a:pt x="1037" y="647"/>
                  <a:pt x="1073" y="635"/>
                </a:cubicBezTo>
                <a:cubicBezTo>
                  <a:pt x="1091" y="629"/>
                  <a:pt x="1097" y="653"/>
                  <a:pt x="1115" y="653"/>
                </a:cubicBezTo>
                <a:cubicBezTo>
                  <a:pt x="1157" y="653"/>
                  <a:pt x="1265" y="659"/>
                  <a:pt x="1265" y="594"/>
                </a:cubicBezTo>
                <a:cubicBezTo>
                  <a:pt x="1265" y="570"/>
                  <a:pt x="1247" y="575"/>
                  <a:pt x="1235" y="563"/>
                </a:cubicBezTo>
                <a:cubicBezTo>
                  <a:pt x="1205" y="539"/>
                  <a:pt x="1229" y="539"/>
                  <a:pt x="1241" y="528"/>
                </a:cubicBezTo>
                <a:cubicBezTo>
                  <a:pt x="1259" y="510"/>
                  <a:pt x="1229" y="486"/>
                  <a:pt x="1283" y="468"/>
                </a:cubicBezTo>
                <a:cubicBezTo>
                  <a:pt x="1325" y="456"/>
                  <a:pt x="1349" y="408"/>
                  <a:pt x="1325" y="366"/>
                </a:cubicBezTo>
                <a:cubicBezTo>
                  <a:pt x="1283" y="294"/>
                  <a:pt x="1450" y="324"/>
                  <a:pt x="1462" y="318"/>
                </a:cubicBezTo>
                <a:cubicBezTo>
                  <a:pt x="1468" y="318"/>
                  <a:pt x="1492" y="312"/>
                  <a:pt x="1498" y="318"/>
                </a:cubicBezTo>
                <a:cubicBezTo>
                  <a:pt x="1498" y="384"/>
                  <a:pt x="1582" y="360"/>
                  <a:pt x="1636" y="372"/>
                </a:cubicBezTo>
                <a:cubicBezTo>
                  <a:pt x="1678" y="384"/>
                  <a:pt x="1720" y="360"/>
                  <a:pt x="1756" y="378"/>
                </a:cubicBezTo>
                <a:cubicBezTo>
                  <a:pt x="1798" y="396"/>
                  <a:pt x="1930" y="378"/>
                  <a:pt x="1966" y="360"/>
                </a:cubicBezTo>
                <a:cubicBezTo>
                  <a:pt x="1996" y="348"/>
                  <a:pt x="2002" y="300"/>
                  <a:pt x="2026" y="282"/>
                </a:cubicBezTo>
                <a:cubicBezTo>
                  <a:pt x="2068" y="258"/>
                  <a:pt x="2086" y="258"/>
                  <a:pt x="2128" y="246"/>
                </a:cubicBezTo>
                <a:cubicBezTo>
                  <a:pt x="2169" y="240"/>
                  <a:pt x="2188" y="210"/>
                  <a:pt x="2223" y="192"/>
                </a:cubicBezTo>
                <a:cubicBezTo>
                  <a:pt x="2247" y="174"/>
                  <a:pt x="2361" y="204"/>
                  <a:pt x="2391" y="216"/>
                </a:cubicBezTo>
                <a:cubicBezTo>
                  <a:pt x="2415" y="228"/>
                  <a:pt x="2415" y="246"/>
                  <a:pt x="2451" y="240"/>
                </a:cubicBezTo>
                <a:cubicBezTo>
                  <a:pt x="2505" y="234"/>
                  <a:pt x="2631" y="210"/>
                  <a:pt x="2673" y="264"/>
                </a:cubicBezTo>
                <a:cubicBezTo>
                  <a:pt x="2709" y="306"/>
                  <a:pt x="2817" y="222"/>
                  <a:pt x="2853" y="204"/>
                </a:cubicBezTo>
                <a:cubicBezTo>
                  <a:pt x="3003" y="156"/>
                  <a:pt x="3003" y="156"/>
                  <a:pt x="3003" y="156"/>
                </a:cubicBezTo>
                <a:lnTo>
                  <a:pt x="3003" y="156"/>
                </a:lnTo>
                <a:cubicBezTo>
                  <a:pt x="2955" y="282"/>
                  <a:pt x="2955" y="282"/>
                  <a:pt x="2955" y="282"/>
                </a:cubicBezTo>
                <a:cubicBezTo>
                  <a:pt x="2883" y="330"/>
                  <a:pt x="2721" y="342"/>
                  <a:pt x="2679" y="390"/>
                </a:cubicBezTo>
                <a:cubicBezTo>
                  <a:pt x="2625" y="462"/>
                  <a:pt x="2667" y="528"/>
                  <a:pt x="2547" y="522"/>
                </a:cubicBezTo>
                <a:cubicBezTo>
                  <a:pt x="2487" y="515"/>
                  <a:pt x="2481" y="546"/>
                  <a:pt x="2433" y="563"/>
                </a:cubicBezTo>
                <a:cubicBezTo>
                  <a:pt x="2385" y="575"/>
                  <a:pt x="2403" y="605"/>
                  <a:pt x="2415" y="635"/>
                </a:cubicBezTo>
                <a:cubicBezTo>
                  <a:pt x="2439" y="677"/>
                  <a:pt x="2397" y="647"/>
                  <a:pt x="2385" y="659"/>
                </a:cubicBezTo>
                <a:cubicBezTo>
                  <a:pt x="2319" y="707"/>
                  <a:pt x="2230" y="731"/>
                  <a:pt x="2188" y="791"/>
                </a:cubicBezTo>
                <a:cubicBezTo>
                  <a:pt x="2164" y="803"/>
                  <a:pt x="2151" y="797"/>
                  <a:pt x="2128" y="797"/>
                </a:cubicBezTo>
                <a:cubicBezTo>
                  <a:pt x="2110" y="803"/>
                  <a:pt x="2098" y="815"/>
                  <a:pt x="2080" y="815"/>
                </a:cubicBezTo>
                <a:cubicBezTo>
                  <a:pt x="2038" y="827"/>
                  <a:pt x="2110" y="869"/>
                  <a:pt x="2116" y="899"/>
                </a:cubicBezTo>
                <a:cubicBezTo>
                  <a:pt x="2122" y="953"/>
                  <a:pt x="2116" y="965"/>
                  <a:pt x="2175" y="965"/>
                </a:cubicBezTo>
                <a:cubicBezTo>
                  <a:pt x="2211" y="965"/>
                  <a:pt x="2265" y="1055"/>
                  <a:pt x="2265" y="1085"/>
                </a:cubicBezTo>
                <a:cubicBezTo>
                  <a:pt x="2271" y="1115"/>
                  <a:pt x="2241" y="1175"/>
                  <a:pt x="2289" y="1175"/>
                </a:cubicBezTo>
                <a:cubicBezTo>
                  <a:pt x="2301" y="1175"/>
                  <a:pt x="2313" y="1157"/>
                  <a:pt x="2331" y="1157"/>
                </a:cubicBezTo>
                <a:cubicBezTo>
                  <a:pt x="2361" y="1157"/>
                  <a:pt x="2391" y="1163"/>
                  <a:pt x="2403" y="1133"/>
                </a:cubicBezTo>
                <a:cubicBezTo>
                  <a:pt x="2409" y="1115"/>
                  <a:pt x="2475" y="1031"/>
                  <a:pt x="2481" y="1031"/>
                </a:cubicBezTo>
                <a:cubicBezTo>
                  <a:pt x="2505" y="1019"/>
                  <a:pt x="2505" y="1031"/>
                  <a:pt x="2511" y="1049"/>
                </a:cubicBezTo>
                <a:cubicBezTo>
                  <a:pt x="2517" y="1067"/>
                  <a:pt x="2553" y="1031"/>
                  <a:pt x="2559" y="1025"/>
                </a:cubicBezTo>
                <a:cubicBezTo>
                  <a:pt x="2583" y="1025"/>
                  <a:pt x="2595" y="1013"/>
                  <a:pt x="2607" y="1007"/>
                </a:cubicBezTo>
                <a:cubicBezTo>
                  <a:pt x="2619" y="1001"/>
                  <a:pt x="2637" y="989"/>
                  <a:pt x="2643" y="989"/>
                </a:cubicBezTo>
                <a:cubicBezTo>
                  <a:pt x="2649" y="1007"/>
                  <a:pt x="2643" y="1025"/>
                  <a:pt x="2649" y="1049"/>
                </a:cubicBezTo>
                <a:cubicBezTo>
                  <a:pt x="2655" y="1067"/>
                  <a:pt x="2661" y="1067"/>
                  <a:pt x="2679" y="1073"/>
                </a:cubicBezTo>
                <a:cubicBezTo>
                  <a:pt x="2709" y="1079"/>
                  <a:pt x="2739" y="1073"/>
                  <a:pt x="2745" y="1103"/>
                </a:cubicBezTo>
                <a:cubicBezTo>
                  <a:pt x="2751" y="1109"/>
                  <a:pt x="2709" y="1163"/>
                  <a:pt x="2703" y="1169"/>
                </a:cubicBezTo>
                <a:cubicBezTo>
                  <a:pt x="2691" y="1187"/>
                  <a:pt x="2655" y="1247"/>
                  <a:pt x="2631" y="1247"/>
                </a:cubicBezTo>
                <a:cubicBezTo>
                  <a:pt x="2613" y="1247"/>
                  <a:pt x="2589" y="1211"/>
                  <a:pt x="2559" y="1211"/>
                </a:cubicBezTo>
                <a:cubicBezTo>
                  <a:pt x="2511" y="1211"/>
                  <a:pt x="2517" y="1229"/>
                  <a:pt x="2511" y="1265"/>
                </a:cubicBezTo>
                <a:cubicBezTo>
                  <a:pt x="2505" y="1282"/>
                  <a:pt x="2403" y="1289"/>
                  <a:pt x="2439" y="1324"/>
                </a:cubicBezTo>
                <a:cubicBezTo>
                  <a:pt x="2457" y="1348"/>
                  <a:pt x="2517" y="1378"/>
                  <a:pt x="2457" y="1402"/>
                </a:cubicBezTo>
                <a:cubicBezTo>
                  <a:pt x="2415" y="1420"/>
                  <a:pt x="2373" y="1480"/>
                  <a:pt x="2331" y="1438"/>
                </a:cubicBezTo>
                <a:cubicBezTo>
                  <a:pt x="2313" y="1420"/>
                  <a:pt x="2295" y="1450"/>
                  <a:pt x="2283" y="1426"/>
                </a:cubicBezTo>
                <a:cubicBezTo>
                  <a:pt x="2265" y="1402"/>
                  <a:pt x="2259" y="1384"/>
                  <a:pt x="2223" y="1408"/>
                </a:cubicBezTo>
                <a:cubicBezTo>
                  <a:pt x="2188" y="1450"/>
                  <a:pt x="2230" y="1474"/>
                  <a:pt x="2247" y="1510"/>
                </a:cubicBezTo>
                <a:cubicBezTo>
                  <a:pt x="2259" y="1546"/>
                  <a:pt x="2259" y="1576"/>
                  <a:pt x="2289" y="1594"/>
                </a:cubicBezTo>
                <a:cubicBezTo>
                  <a:pt x="2325" y="1612"/>
                  <a:pt x="2349" y="1588"/>
                  <a:pt x="2379" y="1570"/>
                </a:cubicBezTo>
                <a:cubicBezTo>
                  <a:pt x="2391" y="1564"/>
                  <a:pt x="2427" y="1570"/>
                  <a:pt x="2451" y="1564"/>
                </a:cubicBezTo>
                <a:cubicBezTo>
                  <a:pt x="2511" y="1546"/>
                  <a:pt x="2463" y="1612"/>
                  <a:pt x="2475" y="1642"/>
                </a:cubicBezTo>
                <a:cubicBezTo>
                  <a:pt x="2487" y="1666"/>
                  <a:pt x="2481" y="1708"/>
                  <a:pt x="2511" y="1720"/>
                </a:cubicBezTo>
                <a:cubicBezTo>
                  <a:pt x="2535" y="1726"/>
                  <a:pt x="2643" y="1690"/>
                  <a:pt x="2643" y="1660"/>
                </a:cubicBezTo>
                <a:cubicBezTo>
                  <a:pt x="2643" y="1606"/>
                  <a:pt x="2595" y="1546"/>
                  <a:pt x="2607" y="1498"/>
                </a:cubicBezTo>
                <a:cubicBezTo>
                  <a:pt x="2679" y="1480"/>
                  <a:pt x="2721" y="1456"/>
                  <a:pt x="2787" y="1414"/>
                </a:cubicBezTo>
                <a:cubicBezTo>
                  <a:pt x="2811" y="1402"/>
                  <a:pt x="2865" y="1301"/>
                  <a:pt x="2871" y="1265"/>
                </a:cubicBezTo>
                <a:cubicBezTo>
                  <a:pt x="2877" y="1253"/>
                  <a:pt x="2859" y="1217"/>
                  <a:pt x="2853" y="1205"/>
                </a:cubicBezTo>
                <a:cubicBezTo>
                  <a:pt x="2847" y="1175"/>
                  <a:pt x="2877" y="1175"/>
                  <a:pt x="2901" y="1163"/>
                </a:cubicBezTo>
                <a:cubicBezTo>
                  <a:pt x="2961" y="1139"/>
                  <a:pt x="2937" y="1205"/>
                  <a:pt x="3003" y="1139"/>
                </a:cubicBezTo>
                <a:cubicBezTo>
                  <a:pt x="3021" y="1121"/>
                  <a:pt x="3080" y="1145"/>
                  <a:pt x="3092" y="1157"/>
                </a:cubicBezTo>
                <a:cubicBezTo>
                  <a:pt x="3122" y="1193"/>
                  <a:pt x="3116" y="1217"/>
                  <a:pt x="3134" y="1247"/>
                </a:cubicBezTo>
                <a:cubicBezTo>
                  <a:pt x="3146" y="1265"/>
                  <a:pt x="3212" y="1223"/>
                  <a:pt x="3236" y="1217"/>
                </a:cubicBezTo>
                <a:cubicBezTo>
                  <a:pt x="3290" y="1211"/>
                  <a:pt x="3320" y="1229"/>
                  <a:pt x="3374" y="1253"/>
                </a:cubicBezTo>
                <a:cubicBezTo>
                  <a:pt x="3398" y="1265"/>
                  <a:pt x="3404" y="1193"/>
                  <a:pt x="3410" y="1175"/>
                </a:cubicBezTo>
                <a:cubicBezTo>
                  <a:pt x="3416" y="1151"/>
                  <a:pt x="3446" y="1133"/>
                  <a:pt x="3470" y="1127"/>
                </a:cubicBezTo>
                <a:cubicBezTo>
                  <a:pt x="3530" y="1115"/>
                  <a:pt x="3518" y="1097"/>
                  <a:pt x="3536" y="1043"/>
                </a:cubicBezTo>
                <a:cubicBezTo>
                  <a:pt x="3542" y="1019"/>
                  <a:pt x="3512" y="1037"/>
                  <a:pt x="3506" y="1013"/>
                </a:cubicBezTo>
                <a:cubicBezTo>
                  <a:pt x="3500" y="965"/>
                  <a:pt x="3506" y="965"/>
                  <a:pt x="3470" y="929"/>
                </a:cubicBezTo>
                <a:cubicBezTo>
                  <a:pt x="3458" y="917"/>
                  <a:pt x="3440" y="911"/>
                  <a:pt x="3428" y="899"/>
                </a:cubicBezTo>
                <a:cubicBezTo>
                  <a:pt x="3398" y="869"/>
                  <a:pt x="3398" y="785"/>
                  <a:pt x="3380" y="749"/>
                </a:cubicBezTo>
                <a:cubicBezTo>
                  <a:pt x="3332" y="743"/>
                  <a:pt x="3314" y="767"/>
                  <a:pt x="3278" y="719"/>
                </a:cubicBezTo>
                <a:cubicBezTo>
                  <a:pt x="3266" y="695"/>
                  <a:pt x="3242" y="677"/>
                  <a:pt x="3218" y="665"/>
                </a:cubicBezTo>
                <a:cubicBezTo>
                  <a:pt x="3164" y="629"/>
                  <a:pt x="3200" y="599"/>
                  <a:pt x="3182" y="546"/>
                </a:cubicBezTo>
                <a:cubicBezTo>
                  <a:pt x="3170" y="515"/>
                  <a:pt x="3110" y="456"/>
                  <a:pt x="3128" y="426"/>
                </a:cubicBezTo>
                <a:cubicBezTo>
                  <a:pt x="3350" y="402"/>
                  <a:pt x="3350" y="402"/>
                  <a:pt x="3350" y="402"/>
                </a:cubicBezTo>
                <a:cubicBezTo>
                  <a:pt x="3428" y="396"/>
                  <a:pt x="3464" y="384"/>
                  <a:pt x="3530" y="348"/>
                </a:cubicBezTo>
                <a:cubicBezTo>
                  <a:pt x="3584" y="330"/>
                  <a:pt x="3548" y="312"/>
                  <a:pt x="3596" y="348"/>
                </a:cubicBezTo>
                <a:cubicBezTo>
                  <a:pt x="3650" y="390"/>
                  <a:pt x="3722" y="426"/>
                  <a:pt x="3757" y="486"/>
                </a:cubicBezTo>
                <a:cubicBezTo>
                  <a:pt x="3776" y="522"/>
                  <a:pt x="3805" y="563"/>
                  <a:pt x="3847" y="570"/>
                </a:cubicBezTo>
                <a:cubicBezTo>
                  <a:pt x="3907" y="575"/>
                  <a:pt x="3877" y="528"/>
                  <a:pt x="3907" y="498"/>
                </a:cubicBezTo>
                <a:cubicBezTo>
                  <a:pt x="3937" y="474"/>
                  <a:pt x="3967" y="617"/>
                  <a:pt x="4009" y="552"/>
                </a:cubicBezTo>
                <a:cubicBezTo>
                  <a:pt x="4027" y="528"/>
                  <a:pt x="4033" y="504"/>
                  <a:pt x="4075" y="510"/>
                </a:cubicBezTo>
                <a:cubicBezTo>
                  <a:pt x="4093" y="510"/>
                  <a:pt x="4087" y="533"/>
                  <a:pt x="4117" y="528"/>
                </a:cubicBezTo>
                <a:cubicBezTo>
                  <a:pt x="4177" y="515"/>
                  <a:pt x="4177" y="515"/>
                  <a:pt x="4177" y="515"/>
                </a:cubicBezTo>
                <a:lnTo>
                  <a:pt x="4177" y="515"/>
                </a:lnTo>
                <a:cubicBezTo>
                  <a:pt x="4207" y="539"/>
                  <a:pt x="4189" y="581"/>
                  <a:pt x="4189" y="617"/>
                </a:cubicBezTo>
                <a:cubicBezTo>
                  <a:pt x="4189" y="635"/>
                  <a:pt x="4201" y="647"/>
                  <a:pt x="4213" y="659"/>
                </a:cubicBezTo>
                <a:cubicBezTo>
                  <a:pt x="4225" y="677"/>
                  <a:pt x="4231" y="701"/>
                  <a:pt x="4237" y="719"/>
                </a:cubicBezTo>
                <a:lnTo>
                  <a:pt x="4237" y="719"/>
                </a:lnTo>
                <a:cubicBezTo>
                  <a:pt x="4231" y="743"/>
                  <a:pt x="4225" y="749"/>
                  <a:pt x="4237" y="773"/>
                </a:cubicBezTo>
                <a:cubicBezTo>
                  <a:pt x="4249" y="803"/>
                  <a:pt x="4267" y="833"/>
                  <a:pt x="4285" y="863"/>
                </a:cubicBezTo>
                <a:cubicBezTo>
                  <a:pt x="4303" y="911"/>
                  <a:pt x="4303" y="965"/>
                  <a:pt x="4351" y="995"/>
                </a:cubicBezTo>
                <a:cubicBezTo>
                  <a:pt x="4411" y="1037"/>
                  <a:pt x="4417" y="1067"/>
                  <a:pt x="4393" y="1139"/>
                </a:cubicBezTo>
                <a:cubicBezTo>
                  <a:pt x="4399" y="1169"/>
                  <a:pt x="4393" y="1199"/>
                  <a:pt x="4405" y="1229"/>
                </a:cubicBezTo>
                <a:cubicBezTo>
                  <a:pt x="4423" y="1271"/>
                  <a:pt x="4477" y="1319"/>
                  <a:pt x="4441" y="1372"/>
                </a:cubicBezTo>
                <a:cubicBezTo>
                  <a:pt x="4423" y="1402"/>
                  <a:pt x="4363" y="1402"/>
                  <a:pt x="4351" y="1426"/>
                </a:cubicBezTo>
                <a:cubicBezTo>
                  <a:pt x="4333" y="1456"/>
                  <a:pt x="4369" y="1468"/>
                  <a:pt x="4375" y="1492"/>
                </a:cubicBezTo>
                <a:cubicBezTo>
                  <a:pt x="4387" y="1510"/>
                  <a:pt x="4375" y="1528"/>
                  <a:pt x="4375" y="1546"/>
                </a:cubicBezTo>
                <a:cubicBezTo>
                  <a:pt x="4375" y="1576"/>
                  <a:pt x="4405" y="1588"/>
                  <a:pt x="4405" y="1624"/>
                </a:cubicBezTo>
                <a:cubicBezTo>
                  <a:pt x="4405" y="1666"/>
                  <a:pt x="4405" y="1702"/>
                  <a:pt x="4399" y="1744"/>
                </a:cubicBezTo>
                <a:cubicBezTo>
                  <a:pt x="4381" y="1780"/>
                  <a:pt x="4357" y="1798"/>
                  <a:pt x="4363" y="1846"/>
                </a:cubicBezTo>
                <a:cubicBezTo>
                  <a:pt x="4369" y="1924"/>
                  <a:pt x="4447" y="1948"/>
                  <a:pt x="4471" y="2014"/>
                </a:cubicBezTo>
                <a:cubicBezTo>
                  <a:pt x="4477" y="2032"/>
                  <a:pt x="4495" y="2056"/>
                  <a:pt x="4495" y="2073"/>
                </a:cubicBezTo>
                <a:cubicBezTo>
                  <a:pt x="4501" y="2115"/>
                  <a:pt x="4495" y="2181"/>
                  <a:pt x="4554" y="2145"/>
                </a:cubicBezTo>
                <a:cubicBezTo>
                  <a:pt x="4609" y="2115"/>
                  <a:pt x="4591" y="2157"/>
                  <a:pt x="4627" y="2163"/>
                </a:cubicBezTo>
                <a:cubicBezTo>
                  <a:pt x="4656" y="2175"/>
                  <a:pt x="4734" y="2133"/>
                  <a:pt x="4728" y="2193"/>
                </a:cubicBezTo>
                <a:cubicBezTo>
                  <a:pt x="4728" y="2211"/>
                  <a:pt x="4698" y="2229"/>
                  <a:pt x="4710" y="2247"/>
                </a:cubicBezTo>
                <a:cubicBezTo>
                  <a:pt x="4716" y="2271"/>
                  <a:pt x="4728" y="2289"/>
                  <a:pt x="4722" y="2313"/>
                </a:cubicBezTo>
                <a:cubicBezTo>
                  <a:pt x="4692" y="2337"/>
                  <a:pt x="4710" y="2385"/>
                  <a:pt x="4692" y="2397"/>
                </a:cubicBezTo>
                <a:cubicBezTo>
                  <a:pt x="4668" y="2409"/>
                  <a:pt x="4656" y="2409"/>
                  <a:pt x="4644" y="2439"/>
                </a:cubicBezTo>
                <a:cubicBezTo>
                  <a:pt x="4638" y="2463"/>
                  <a:pt x="4662" y="2487"/>
                  <a:pt x="4633" y="2505"/>
                </a:cubicBezTo>
                <a:cubicBezTo>
                  <a:pt x="4609" y="2523"/>
                  <a:pt x="4609" y="2511"/>
                  <a:pt x="4596" y="2547"/>
                </a:cubicBezTo>
                <a:cubicBezTo>
                  <a:pt x="4585" y="2601"/>
                  <a:pt x="4579" y="2625"/>
                  <a:pt x="4513" y="2607"/>
                </a:cubicBezTo>
                <a:cubicBezTo>
                  <a:pt x="4483" y="2601"/>
                  <a:pt x="4381" y="2655"/>
                  <a:pt x="4363" y="2685"/>
                </a:cubicBezTo>
                <a:cubicBezTo>
                  <a:pt x="4327" y="2733"/>
                  <a:pt x="4453" y="2757"/>
                  <a:pt x="4411" y="2840"/>
                </a:cubicBezTo>
                <a:cubicBezTo>
                  <a:pt x="4399" y="2864"/>
                  <a:pt x="4387" y="2900"/>
                  <a:pt x="4351" y="2906"/>
                </a:cubicBezTo>
                <a:cubicBezTo>
                  <a:pt x="4279" y="2924"/>
                  <a:pt x="4315" y="2942"/>
                  <a:pt x="4321" y="2996"/>
                </a:cubicBezTo>
                <a:cubicBezTo>
                  <a:pt x="4321" y="3026"/>
                  <a:pt x="4357" y="3050"/>
                  <a:pt x="4357" y="3086"/>
                </a:cubicBezTo>
                <a:cubicBezTo>
                  <a:pt x="4351" y="3158"/>
                  <a:pt x="4363" y="3200"/>
                  <a:pt x="4423" y="3236"/>
                </a:cubicBezTo>
                <a:cubicBezTo>
                  <a:pt x="4620" y="3367"/>
                  <a:pt x="4620" y="3367"/>
                  <a:pt x="4620" y="3367"/>
                </a:cubicBezTo>
                <a:cubicBezTo>
                  <a:pt x="4644" y="3379"/>
                  <a:pt x="4686" y="3397"/>
                  <a:pt x="4704" y="3421"/>
                </a:cubicBezTo>
                <a:cubicBezTo>
                  <a:pt x="4734" y="3475"/>
                  <a:pt x="4722" y="3499"/>
                  <a:pt x="4776" y="3535"/>
                </a:cubicBezTo>
                <a:cubicBezTo>
                  <a:pt x="4806" y="3559"/>
                  <a:pt x="4806" y="3601"/>
                  <a:pt x="4842" y="3613"/>
                </a:cubicBezTo>
                <a:cubicBezTo>
                  <a:pt x="4872" y="3625"/>
                  <a:pt x="4896" y="3601"/>
                  <a:pt x="4914" y="3577"/>
                </a:cubicBezTo>
                <a:cubicBezTo>
                  <a:pt x="4944" y="3547"/>
                  <a:pt x="5004" y="3529"/>
                  <a:pt x="5046" y="3529"/>
                </a:cubicBezTo>
                <a:cubicBezTo>
                  <a:pt x="5088" y="3535"/>
                  <a:pt x="5112" y="3553"/>
                  <a:pt x="5154" y="3535"/>
                </a:cubicBezTo>
                <a:lnTo>
                  <a:pt x="5154" y="3535"/>
                </a:lnTo>
                <a:cubicBezTo>
                  <a:pt x="5190" y="3553"/>
                  <a:pt x="5316" y="3535"/>
                  <a:pt x="5316" y="3547"/>
                </a:cubicBezTo>
                <a:cubicBezTo>
                  <a:pt x="5334" y="3601"/>
                  <a:pt x="5358" y="3619"/>
                  <a:pt x="5411" y="3625"/>
                </a:cubicBezTo>
                <a:cubicBezTo>
                  <a:pt x="5448" y="3630"/>
                  <a:pt x="5483" y="3643"/>
                  <a:pt x="5501" y="3678"/>
                </a:cubicBezTo>
                <a:cubicBezTo>
                  <a:pt x="5537" y="3750"/>
                  <a:pt x="5555" y="3738"/>
                  <a:pt x="5621" y="3708"/>
                </a:cubicBezTo>
                <a:cubicBezTo>
                  <a:pt x="5699" y="3678"/>
                  <a:pt x="5729" y="3648"/>
                  <a:pt x="5819" y="3648"/>
                </a:cubicBezTo>
                <a:cubicBezTo>
                  <a:pt x="5855" y="3666"/>
                  <a:pt x="5885" y="3696"/>
                  <a:pt x="5920" y="3708"/>
                </a:cubicBezTo>
                <a:cubicBezTo>
                  <a:pt x="5956" y="3720"/>
                  <a:pt x="5944" y="3678"/>
                  <a:pt x="5962" y="3661"/>
                </a:cubicBezTo>
                <a:cubicBezTo>
                  <a:pt x="5974" y="3643"/>
                  <a:pt x="6070" y="3690"/>
                  <a:pt x="6082" y="3708"/>
                </a:cubicBezTo>
                <a:cubicBezTo>
                  <a:pt x="6148" y="3810"/>
                  <a:pt x="6214" y="3708"/>
                  <a:pt x="6273" y="3654"/>
                </a:cubicBezTo>
                <a:cubicBezTo>
                  <a:pt x="6333" y="3601"/>
                  <a:pt x="6411" y="3583"/>
                  <a:pt x="6483" y="3577"/>
                </a:cubicBezTo>
                <a:cubicBezTo>
                  <a:pt x="6549" y="3553"/>
                  <a:pt x="6549" y="3553"/>
                  <a:pt x="6549" y="3553"/>
                </a:cubicBezTo>
                <a:lnTo>
                  <a:pt x="6549" y="3553"/>
                </a:lnTo>
                <a:cubicBezTo>
                  <a:pt x="6561" y="3559"/>
                  <a:pt x="6579" y="3565"/>
                  <a:pt x="6591" y="3571"/>
                </a:cubicBezTo>
                <a:cubicBezTo>
                  <a:pt x="6615" y="3583"/>
                  <a:pt x="6627" y="3595"/>
                  <a:pt x="6633" y="3619"/>
                </a:cubicBezTo>
                <a:cubicBezTo>
                  <a:pt x="6639" y="3637"/>
                  <a:pt x="6633" y="3690"/>
                  <a:pt x="6663" y="3690"/>
                </a:cubicBezTo>
                <a:cubicBezTo>
                  <a:pt x="6681" y="3690"/>
                  <a:pt x="6687" y="3678"/>
                  <a:pt x="6699" y="3666"/>
                </a:cubicBezTo>
                <a:cubicBezTo>
                  <a:pt x="6711" y="3648"/>
                  <a:pt x="6717" y="3637"/>
                  <a:pt x="6741" y="3625"/>
                </a:cubicBezTo>
                <a:cubicBezTo>
                  <a:pt x="6783" y="3619"/>
                  <a:pt x="6783" y="3619"/>
                  <a:pt x="6783" y="3619"/>
                </a:cubicBezTo>
                <a:lnTo>
                  <a:pt x="6783" y="3619"/>
                </a:lnTo>
                <a:cubicBezTo>
                  <a:pt x="6873" y="3678"/>
                  <a:pt x="6873" y="3678"/>
                  <a:pt x="6873" y="3678"/>
                </a:cubicBezTo>
                <a:lnTo>
                  <a:pt x="6873" y="3678"/>
                </a:lnTo>
                <a:cubicBezTo>
                  <a:pt x="6867" y="3690"/>
                  <a:pt x="6867" y="3702"/>
                  <a:pt x="6861" y="3708"/>
                </a:cubicBezTo>
                <a:cubicBezTo>
                  <a:pt x="6855" y="3720"/>
                  <a:pt x="6849" y="3726"/>
                  <a:pt x="6849" y="3738"/>
                </a:cubicBezTo>
                <a:cubicBezTo>
                  <a:pt x="6843" y="3756"/>
                  <a:pt x="6855" y="3762"/>
                  <a:pt x="6843" y="3780"/>
                </a:cubicBezTo>
                <a:cubicBezTo>
                  <a:pt x="6831" y="3798"/>
                  <a:pt x="6837" y="3870"/>
                  <a:pt x="6849" y="3882"/>
                </a:cubicBezTo>
                <a:cubicBezTo>
                  <a:pt x="6867" y="3906"/>
                  <a:pt x="6867" y="3924"/>
                  <a:pt x="6867" y="3954"/>
                </a:cubicBezTo>
                <a:cubicBezTo>
                  <a:pt x="6861" y="3972"/>
                  <a:pt x="6843" y="3990"/>
                  <a:pt x="6861" y="4002"/>
                </a:cubicBezTo>
                <a:cubicBezTo>
                  <a:pt x="6873" y="4008"/>
                  <a:pt x="6879" y="4014"/>
                  <a:pt x="6885" y="4020"/>
                </a:cubicBezTo>
                <a:cubicBezTo>
                  <a:pt x="6903" y="4032"/>
                  <a:pt x="6903" y="4044"/>
                  <a:pt x="6897" y="4062"/>
                </a:cubicBezTo>
                <a:cubicBezTo>
                  <a:pt x="6885" y="4092"/>
                  <a:pt x="6909" y="4152"/>
                  <a:pt x="6885" y="4164"/>
                </a:cubicBezTo>
                <a:cubicBezTo>
                  <a:pt x="6855" y="4182"/>
                  <a:pt x="6831" y="4188"/>
                  <a:pt x="6801" y="4182"/>
                </a:cubicBezTo>
                <a:cubicBezTo>
                  <a:pt x="6765" y="4170"/>
                  <a:pt x="6741" y="4158"/>
                  <a:pt x="6705" y="4152"/>
                </a:cubicBezTo>
                <a:cubicBezTo>
                  <a:pt x="6687" y="4146"/>
                  <a:pt x="6681" y="4134"/>
                  <a:pt x="6657" y="4134"/>
                </a:cubicBezTo>
                <a:cubicBezTo>
                  <a:pt x="6657" y="4164"/>
                  <a:pt x="6657" y="4200"/>
                  <a:pt x="6651" y="4230"/>
                </a:cubicBezTo>
                <a:cubicBezTo>
                  <a:pt x="6645" y="4266"/>
                  <a:pt x="6675" y="4290"/>
                  <a:pt x="6693" y="4320"/>
                </a:cubicBezTo>
                <a:cubicBezTo>
                  <a:pt x="6699" y="4373"/>
                  <a:pt x="6699" y="4373"/>
                  <a:pt x="6699" y="4373"/>
                </a:cubicBezTo>
                <a:lnTo>
                  <a:pt x="6699" y="4373"/>
                </a:lnTo>
                <a:cubicBezTo>
                  <a:pt x="6615" y="4452"/>
                  <a:pt x="6615" y="4452"/>
                  <a:pt x="6615" y="4452"/>
                </a:cubicBezTo>
                <a:cubicBezTo>
                  <a:pt x="6585" y="4511"/>
                  <a:pt x="6495" y="4523"/>
                  <a:pt x="6525" y="4601"/>
                </a:cubicBezTo>
                <a:cubicBezTo>
                  <a:pt x="6555" y="4655"/>
                  <a:pt x="6471" y="4715"/>
                  <a:pt x="6477" y="4775"/>
                </a:cubicBezTo>
                <a:cubicBezTo>
                  <a:pt x="6483" y="4811"/>
                  <a:pt x="6489" y="4853"/>
                  <a:pt x="6471" y="4877"/>
                </a:cubicBezTo>
                <a:cubicBezTo>
                  <a:pt x="6441" y="4913"/>
                  <a:pt x="6423" y="4973"/>
                  <a:pt x="6369" y="4973"/>
                </a:cubicBezTo>
                <a:cubicBezTo>
                  <a:pt x="6321" y="4973"/>
                  <a:pt x="6309" y="4961"/>
                  <a:pt x="6291" y="5009"/>
                </a:cubicBezTo>
                <a:cubicBezTo>
                  <a:pt x="6208" y="5075"/>
                  <a:pt x="6160" y="5135"/>
                  <a:pt x="6046" y="5171"/>
                </a:cubicBezTo>
                <a:cubicBezTo>
                  <a:pt x="5950" y="5195"/>
                  <a:pt x="5849" y="5177"/>
                  <a:pt x="5759" y="5212"/>
                </a:cubicBezTo>
                <a:cubicBezTo>
                  <a:pt x="5693" y="5236"/>
                  <a:pt x="5693" y="5206"/>
                  <a:pt x="5681" y="5153"/>
                </a:cubicBezTo>
                <a:cubicBezTo>
                  <a:pt x="5633" y="5153"/>
                  <a:pt x="5579" y="5177"/>
                  <a:pt x="5537" y="5141"/>
                </a:cubicBezTo>
                <a:cubicBezTo>
                  <a:pt x="5490" y="5105"/>
                  <a:pt x="5442" y="5093"/>
                  <a:pt x="5400" y="5045"/>
                </a:cubicBezTo>
                <a:cubicBezTo>
                  <a:pt x="5352" y="5039"/>
                  <a:pt x="5268" y="4997"/>
                  <a:pt x="5226" y="5015"/>
                </a:cubicBezTo>
                <a:cubicBezTo>
                  <a:pt x="5178" y="5027"/>
                  <a:pt x="5118" y="4985"/>
                  <a:pt x="5076" y="4973"/>
                </a:cubicBezTo>
                <a:cubicBezTo>
                  <a:pt x="4938" y="4925"/>
                  <a:pt x="4902" y="5045"/>
                  <a:pt x="4800" y="5099"/>
                </a:cubicBezTo>
                <a:cubicBezTo>
                  <a:pt x="4716" y="5141"/>
                  <a:pt x="4854" y="5212"/>
                  <a:pt x="4782" y="5236"/>
                </a:cubicBezTo>
                <a:cubicBezTo>
                  <a:pt x="4758" y="5248"/>
                  <a:pt x="4710" y="5302"/>
                  <a:pt x="4692" y="5296"/>
                </a:cubicBezTo>
                <a:cubicBezTo>
                  <a:pt x="4675" y="5296"/>
                  <a:pt x="4651" y="5278"/>
                  <a:pt x="4638" y="5296"/>
                </a:cubicBezTo>
                <a:cubicBezTo>
                  <a:pt x="4596" y="5368"/>
                  <a:pt x="4596" y="5368"/>
                  <a:pt x="4596" y="5368"/>
                </a:cubicBezTo>
                <a:cubicBezTo>
                  <a:pt x="4561" y="5446"/>
                  <a:pt x="4483" y="5440"/>
                  <a:pt x="4411" y="5470"/>
                </a:cubicBezTo>
                <a:cubicBezTo>
                  <a:pt x="4351" y="5500"/>
                  <a:pt x="4267" y="5470"/>
                  <a:pt x="4225" y="5512"/>
                </a:cubicBezTo>
                <a:cubicBezTo>
                  <a:pt x="4183" y="5548"/>
                  <a:pt x="4153" y="5578"/>
                  <a:pt x="4099" y="5590"/>
                </a:cubicBezTo>
                <a:cubicBezTo>
                  <a:pt x="4033" y="5608"/>
                  <a:pt x="3991" y="5668"/>
                  <a:pt x="3949" y="5716"/>
                </a:cubicBezTo>
                <a:cubicBezTo>
                  <a:pt x="3889" y="5776"/>
                  <a:pt x="3818" y="5806"/>
                  <a:pt x="3740" y="5842"/>
                </a:cubicBezTo>
                <a:cubicBezTo>
                  <a:pt x="3692" y="5860"/>
                  <a:pt x="3715" y="5920"/>
                  <a:pt x="3644" y="5878"/>
                </a:cubicBezTo>
                <a:cubicBezTo>
                  <a:pt x="3554" y="5794"/>
                  <a:pt x="3464" y="5776"/>
                  <a:pt x="3356" y="5716"/>
                </a:cubicBezTo>
                <a:cubicBezTo>
                  <a:pt x="3314" y="5692"/>
                  <a:pt x="3320" y="5698"/>
                  <a:pt x="3284" y="5728"/>
                </a:cubicBezTo>
                <a:cubicBezTo>
                  <a:pt x="3248" y="5764"/>
                  <a:pt x="3224" y="5752"/>
                  <a:pt x="3230" y="5806"/>
                </a:cubicBezTo>
                <a:cubicBezTo>
                  <a:pt x="3236" y="5830"/>
                  <a:pt x="3200" y="5926"/>
                  <a:pt x="3170" y="5908"/>
                </a:cubicBezTo>
                <a:cubicBezTo>
                  <a:pt x="3140" y="5896"/>
                  <a:pt x="3134" y="5866"/>
                  <a:pt x="3098" y="5878"/>
                </a:cubicBezTo>
                <a:cubicBezTo>
                  <a:pt x="3045" y="5896"/>
                  <a:pt x="3014" y="5902"/>
                  <a:pt x="2955" y="5896"/>
                </a:cubicBezTo>
                <a:cubicBezTo>
                  <a:pt x="2937" y="5896"/>
                  <a:pt x="2877" y="5962"/>
                  <a:pt x="2889" y="5973"/>
                </a:cubicBezTo>
                <a:cubicBezTo>
                  <a:pt x="2919" y="6003"/>
                  <a:pt x="2961" y="6010"/>
                  <a:pt x="2984" y="6033"/>
                </a:cubicBezTo>
                <a:cubicBezTo>
                  <a:pt x="3021" y="6075"/>
                  <a:pt x="2955" y="6057"/>
                  <a:pt x="2942" y="6099"/>
                </a:cubicBezTo>
                <a:cubicBezTo>
                  <a:pt x="2919" y="6189"/>
                  <a:pt x="2847" y="6111"/>
                  <a:pt x="2805" y="6129"/>
                </a:cubicBezTo>
                <a:cubicBezTo>
                  <a:pt x="2763" y="6141"/>
                  <a:pt x="2817" y="6177"/>
                  <a:pt x="2745" y="6165"/>
                </a:cubicBezTo>
                <a:cubicBezTo>
                  <a:pt x="2679" y="6165"/>
                  <a:pt x="2715" y="6111"/>
                  <a:pt x="2685" y="6087"/>
                </a:cubicBezTo>
                <a:cubicBezTo>
                  <a:pt x="2643" y="6057"/>
                  <a:pt x="2631" y="6159"/>
                  <a:pt x="2583" y="6129"/>
                </a:cubicBezTo>
                <a:cubicBezTo>
                  <a:pt x="2559" y="6117"/>
                  <a:pt x="2577" y="6087"/>
                  <a:pt x="2541" y="6081"/>
                </a:cubicBezTo>
                <a:cubicBezTo>
                  <a:pt x="2487" y="6069"/>
                  <a:pt x="2463" y="6093"/>
                  <a:pt x="2409" y="6105"/>
                </a:cubicBezTo>
                <a:cubicBezTo>
                  <a:pt x="2331" y="6135"/>
                  <a:pt x="2295" y="6159"/>
                  <a:pt x="2235" y="6219"/>
                </a:cubicBezTo>
                <a:cubicBezTo>
                  <a:pt x="2175" y="6273"/>
                  <a:pt x="2068" y="6303"/>
                  <a:pt x="1990" y="6321"/>
                </a:cubicBezTo>
                <a:cubicBezTo>
                  <a:pt x="1888" y="6345"/>
                  <a:pt x="1978" y="6153"/>
                  <a:pt x="1960" y="6123"/>
                </a:cubicBezTo>
                <a:cubicBezTo>
                  <a:pt x="1942" y="6123"/>
                  <a:pt x="1912" y="6165"/>
                  <a:pt x="1906" y="6177"/>
                </a:cubicBezTo>
                <a:cubicBezTo>
                  <a:pt x="1900" y="6201"/>
                  <a:pt x="1870" y="6189"/>
                  <a:pt x="1846" y="6195"/>
                </a:cubicBezTo>
                <a:cubicBezTo>
                  <a:pt x="1780" y="6231"/>
                  <a:pt x="1726" y="6219"/>
                  <a:pt x="1726" y="6309"/>
                </a:cubicBezTo>
                <a:cubicBezTo>
                  <a:pt x="1726" y="6375"/>
                  <a:pt x="1726" y="6399"/>
                  <a:pt x="1666" y="6429"/>
                </a:cubicBezTo>
                <a:cubicBezTo>
                  <a:pt x="1618" y="6453"/>
                  <a:pt x="1600" y="6435"/>
                  <a:pt x="1552" y="6429"/>
                </a:cubicBezTo>
                <a:lnTo>
                  <a:pt x="1552" y="6429"/>
                </a:lnTo>
                <a:cubicBezTo>
                  <a:pt x="1570" y="6339"/>
                  <a:pt x="1570" y="6339"/>
                  <a:pt x="1570" y="6339"/>
                </a:cubicBezTo>
                <a:cubicBezTo>
                  <a:pt x="1564" y="6303"/>
                  <a:pt x="1576" y="6267"/>
                  <a:pt x="1582" y="6231"/>
                </a:cubicBezTo>
                <a:cubicBezTo>
                  <a:pt x="1594" y="6171"/>
                  <a:pt x="1540" y="6225"/>
                  <a:pt x="1522" y="6207"/>
                </a:cubicBezTo>
                <a:cubicBezTo>
                  <a:pt x="1498" y="6189"/>
                  <a:pt x="1498" y="6165"/>
                  <a:pt x="1492" y="6141"/>
                </a:cubicBezTo>
                <a:cubicBezTo>
                  <a:pt x="1480" y="6093"/>
                  <a:pt x="1450" y="6117"/>
                  <a:pt x="1444" y="6105"/>
                </a:cubicBezTo>
                <a:cubicBezTo>
                  <a:pt x="1432" y="6081"/>
                  <a:pt x="1474" y="6010"/>
                  <a:pt x="1480" y="5986"/>
                </a:cubicBezTo>
                <a:cubicBezTo>
                  <a:pt x="1504" y="5950"/>
                  <a:pt x="1510" y="5872"/>
                  <a:pt x="1486" y="5836"/>
                </a:cubicBezTo>
                <a:cubicBezTo>
                  <a:pt x="1456" y="5800"/>
                  <a:pt x="1444" y="5794"/>
                  <a:pt x="1438" y="5746"/>
                </a:cubicBezTo>
                <a:cubicBezTo>
                  <a:pt x="1468" y="5704"/>
                  <a:pt x="1528" y="5758"/>
                  <a:pt x="1564" y="5716"/>
                </a:cubicBezTo>
                <a:cubicBezTo>
                  <a:pt x="1582" y="5698"/>
                  <a:pt x="1600" y="5632"/>
                  <a:pt x="1588" y="5614"/>
                </a:cubicBezTo>
                <a:cubicBezTo>
                  <a:pt x="1582" y="5590"/>
                  <a:pt x="1594" y="5560"/>
                  <a:pt x="1588" y="5536"/>
                </a:cubicBezTo>
                <a:cubicBezTo>
                  <a:pt x="1582" y="5494"/>
                  <a:pt x="1558" y="5482"/>
                  <a:pt x="1582" y="5428"/>
                </a:cubicBezTo>
                <a:cubicBezTo>
                  <a:pt x="1606" y="5374"/>
                  <a:pt x="1648" y="5368"/>
                  <a:pt x="1672" y="5314"/>
                </a:cubicBezTo>
                <a:cubicBezTo>
                  <a:pt x="1696" y="5254"/>
                  <a:pt x="1666" y="5159"/>
                  <a:pt x="1648" y="5099"/>
                </a:cubicBezTo>
                <a:cubicBezTo>
                  <a:pt x="1618" y="5015"/>
                  <a:pt x="1618" y="5015"/>
                  <a:pt x="1618" y="5015"/>
                </a:cubicBezTo>
                <a:lnTo>
                  <a:pt x="1618" y="5015"/>
                </a:lnTo>
                <a:cubicBezTo>
                  <a:pt x="1690" y="4985"/>
                  <a:pt x="1690" y="4985"/>
                  <a:pt x="1690" y="4985"/>
                </a:cubicBezTo>
                <a:cubicBezTo>
                  <a:pt x="1726" y="4955"/>
                  <a:pt x="1756" y="4925"/>
                  <a:pt x="1780" y="4895"/>
                </a:cubicBezTo>
                <a:cubicBezTo>
                  <a:pt x="1792" y="4883"/>
                  <a:pt x="1828" y="4811"/>
                  <a:pt x="1846" y="4823"/>
                </a:cubicBezTo>
                <a:cubicBezTo>
                  <a:pt x="1864" y="4835"/>
                  <a:pt x="1882" y="4865"/>
                  <a:pt x="1912" y="4859"/>
                </a:cubicBezTo>
                <a:cubicBezTo>
                  <a:pt x="1924" y="4853"/>
                  <a:pt x="1936" y="4793"/>
                  <a:pt x="1966" y="4781"/>
                </a:cubicBezTo>
                <a:cubicBezTo>
                  <a:pt x="1984" y="4769"/>
                  <a:pt x="1978" y="4751"/>
                  <a:pt x="1972" y="4733"/>
                </a:cubicBezTo>
                <a:cubicBezTo>
                  <a:pt x="1972" y="4691"/>
                  <a:pt x="1972" y="4667"/>
                  <a:pt x="1984" y="4625"/>
                </a:cubicBezTo>
                <a:cubicBezTo>
                  <a:pt x="1984" y="4589"/>
                  <a:pt x="1942" y="4589"/>
                  <a:pt x="1942" y="4553"/>
                </a:cubicBezTo>
                <a:cubicBezTo>
                  <a:pt x="1942" y="4541"/>
                  <a:pt x="1948" y="4517"/>
                  <a:pt x="1948" y="4499"/>
                </a:cubicBezTo>
                <a:cubicBezTo>
                  <a:pt x="1954" y="4481"/>
                  <a:pt x="2002" y="4487"/>
                  <a:pt x="2014" y="4487"/>
                </a:cubicBezTo>
                <a:cubicBezTo>
                  <a:pt x="2074" y="4463"/>
                  <a:pt x="1990" y="4397"/>
                  <a:pt x="1996" y="4386"/>
                </a:cubicBezTo>
                <a:cubicBezTo>
                  <a:pt x="1996" y="4362"/>
                  <a:pt x="2092" y="4397"/>
                  <a:pt x="2110" y="4397"/>
                </a:cubicBezTo>
                <a:cubicBezTo>
                  <a:pt x="2128" y="4397"/>
                  <a:pt x="2128" y="4445"/>
                  <a:pt x="2146" y="4463"/>
                </a:cubicBezTo>
                <a:cubicBezTo>
                  <a:pt x="2175" y="4481"/>
                  <a:pt x="2175" y="4410"/>
                  <a:pt x="2182" y="4404"/>
                </a:cubicBezTo>
                <a:cubicBezTo>
                  <a:pt x="2193" y="4386"/>
                  <a:pt x="2211" y="4380"/>
                  <a:pt x="2223" y="4362"/>
                </a:cubicBezTo>
                <a:cubicBezTo>
                  <a:pt x="2235" y="4356"/>
                  <a:pt x="2206" y="4332"/>
                  <a:pt x="2199" y="4320"/>
                </a:cubicBezTo>
                <a:cubicBezTo>
                  <a:pt x="2199" y="4278"/>
                  <a:pt x="2217" y="4212"/>
                  <a:pt x="2235" y="4176"/>
                </a:cubicBezTo>
                <a:cubicBezTo>
                  <a:pt x="2265" y="4116"/>
                  <a:pt x="2199" y="4152"/>
                  <a:pt x="2182" y="4116"/>
                </a:cubicBezTo>
                <a:cubicBezTo>
                  <a:pt x="2169" y="4092"/>
                  <a:pt x="2151" y="4104"/>
                  <a:pt x="2122" y="4098"/>
                </a:cubicBezTo>
                <a:cubicBezTo>
                  <a:pt x="2098" y="4092"/>
                  <a:pt x="2128" y="4032"/>
                  <a:pt x="2122" y="4014"/>
                </a:cubicBezTo>
                <a:cubicBezTo>
                  <a:pt x="2110" y="3990"/>
                  <a:pt x="2008" y="3984"/>
                  <a:pt x="1984" y="3984"/>
                </a:cubicBezTo>
                <a:cubicBezTo>
                  <a:pt x="1936" y="3984"/>
                  <a:pt x="1948" y="4002"/>
                  <a:pt x="1924" y="3960"/>
                </a:cubicBezTo>
                <a:cubicBezTo>
                  <a:pt x="1906" y="3942"/>
                  <a:pt x="1900" y="3906"/>
                  <a:pt x="1888" y="3882"/>
                </a:cubicBezTo>
                <a:cubicBezTo>
                  <a:pt x="1864" y="3840"/>
                  <a:pt x="1900" y="3828"/>
                  <a:pt x="1912" y="3798"/>
                </a:cubicBezTo>
                <a:cubicBezTo>
                  <a:pt x="1918" y="3726"/>
                  <a:pt x="1918" y="3708"/>
                  <a:pt x="1876" y="3654"/>
                </a:cubicBezTo>
                <a:cubicBezTo>
                  <a:pt x="1846" y="3613"/>
                  <a:pt x="1912" y="3583"/>
                  <a:pt x="1918" y="3547"/>
                </a:cubicBezTo>
                <a:cubicBezTo>
                  <a:pt x="1936" y="3451"/>
                  <a:pt x="1936" y="3451"/>
                  <a:pt x="1936" y="3451"/>
                </a:cubicBezTo>
                <a:cubicBezTo>
                  <a:pt x="1942" y="3403"/>
                  <a:pt x="1978" y="3379"/>
                  <a:pt x="1990" y="3337"/>
                </a:cubicBezTo>
                <a:cubicBezTo>
                  <a:pt x="1996" y="3320"/>
                  <a:pt x="1984" y="3308"/>
                  <a:pt x="2008" y="3290"/>
                </a:cubicBezTo>
                <a:cubicBezTo>
                  <a:pt x="2038" y="3266"/>
                  <a:pt x="2038" y="3260"/>
                  <a:pt x="2014" y="3224"/>
                </a:cubicBezTo>
                <a:cubicBezTo>
                  <a:pt x="1996" y="3182"/>
                  <a:pt x="1894" y="3170"/>
                  <a:pt x="1924" y="3134"/>
                </a:cubicBezTo>
                <a:cubicBezTo>
                  <a:pt x="1942" y="3110"/>
                  <a:pt x="1984" y="3080"/>
                  <a:pt x="2014" y="3086"/>
                </a:cubicBezTo>
                <a:cubicBezTo>
                  <a:pt x="2038" y="3086"/>
                  <a:pt x="2008" y="3128"/>
                  <a:pt x="2026" y="3140"/>
                </a:cubicBezTo>
                <a:cubicBezTo>
                  <a:pt x="2068" y="3158"/>
                  <a:pt x="2098" y="3140"/>
                  <a:pt x="2122" y="3110"/>
                </a:cubicBezTo>
                <a:cubicBezTo>
                  <a:pt x="2164" y="3050"/>
                  <a:pt x="2146" y="3014"/>
                  <a:pt x="2140" y="2954"/>
                </a:cubicBezTo>
                <a:cubicBezTo>
                  <a:pt x="2122" y="2853"/>
                  <a:pt x="2020" y="2906"/>
                  <a:pt x="1948" y="2877"/>
                </a:cubicBezTo>
                <a:cubicBezTo>
                  <a:pt x="1882" y="2847"/>
                  <a:pt x="1852" y="2882"/>
                  <a:pt x="1798" y="2871"/>
                </a:cubicBezTo>
                <a:cubicBezTo>
                  <a:pt x="1774" y="2871"/>
                  <a:pt x="1756" y="2847"/>
                  <a:pt x="1726" y="2847"/>
                </a:cubicBezTo>
                <a:cubicBezTo>
                  <a:pt x="1696" y="2840"/>
                  <a:pt x="1666" y="2853"/>
                  <a:pt x="1642" y="2829"/>
                </a:cubicBezTo>
                <a:cubicBezTo>
                  <a:pt x="1588" y="2781"/>
                  <a:pt x="1486" y="2864"/>
                  <a:pt x="1486" y="2793"/>
                </a:cubicBezTo>
                <a:cubicBezTo>
                  <a:pt x="1486" y="2775"/>
                  <a:pt x="1492" y="2745"/>
                  <a:pt x="1498" y="2727"/>
                </a:cubicBezTo>
                <a:cubicBezTo>
                  <a:pt x="1474" y="2697"/>
                  <a:pt x="1516" y="2643"/>
                  <a:pt x="1558" y="2667"/>
                </a:cubicBezTo>
                <a:cubicBezTo>
                  <a:pt x="1618" y="2691"/>
                  <a:pt x="1606" y="2595"/>
                  <a:pt x="1606" y="2577"/>
                </a:cubicBezTo>
                <a:cubicBezTo>
                  <a:pt x="1582" y="2559"/>
                  <a:pt x="1444" y="2643"/>
                  <a:pt x="1504" y="2541"/>
                </a:cubicBezTo>
                <a:cubicBezTo>
                  <a:pt x="1546" y="2469"/>
                  <a:pt x="1444" y="2445"/>
                  <a:pt x="1534" y="2379"/>
                </a:cubicBezTo>
                <a:cubicBezTo>
                  <a:pt x="1564" y="2355"/>
                  <a:pt x="1600" y="2313"/>
                  <a:pt x="1588" y="2271"/>
                </a:cubicBezTo>
                <a:cubicBezTo>
                  <a:pt x="1576" y="2247"/>
                  <a:pt x="1558" y="2152"/>
                  <a:pt x="1540" y="2133"/>
                </a:cubicBezTo>
                <a:cubicBezTo>
                  <a:pt x="1486" y="2133"/>
                  <a:pt x="1378" y="2229"/>
                  <a:pt x="1325" y="2253"/>
                </a:cubicBezTo>
                <a:cubicBezTo>
                  <a:pt x="1235" y="2295"/>
                  <a:pt x="1151" y="2313"/>
                  <a:pt x="1049" y="2325"/>
                </a:cubicBezTo>
                <a:cubicBezTo>
                  <a:pt x="995" y="2331"/>
                  <a:pt x="905" y="2331"/>
                  <a:pt x="857" y="2349"/>
                </a:cubicBezTo>
                <a:lnTo>
                  <a:pt x="857" y="2349"/>
                </a:lnTo>
                <a:cubicBezTo>
                  <a:pt x="767" y="2325"/>
                  <a:pt x="767" y="2325"/>
                  <a:pt x="767" y="2325"/>
                </a:cubicBezTo>
                <a:lnTo>
                  <a:pt x="767" y="2325"/>
                </a:lnTo>
                <a:cubicBezTo>
                  <a:pt x="707" y="2157"/>
                  <a:pt x="707" y="2157"/>
                  <a:pt x="707" y="2157"/>
                </a:cubicBezTo>
                <a:cubicBezTo>
                  <a:pt x="743" y="2115"/>
                  <a:pt x="743" y="2115"/>
                  <a:pt x="743" y="2115"/>
                </a:cubicBezTo>
                <a:cubicBezTo>
                  <a:pt x="749" y="2080"/>
                  <a:pt x="749" y="2080"/>
                  <a:pt x="749" y="2080"/>
                </a:cubicBezTo>
                <a:cubicBezTo>
                  <a:pt x="755" y="1978"/>
                  <a:pt x="767" y="1942"/>
                  <a:pt x="863" y="1912"/>
                </a:cubicBezTo>
                <a:cubicBezTo>
                  <a:pt x="929" y="1888"/>
                  <a:pt x="1001" y="1846"/>
                  <a:pt x="959" y="1768"/>
                </a:cubicBezTo>
                <a:cubicBezTo>
                  <a:pt x="929" y="1714"/>
                  <a:pt x="935" y="1714"/>
                  <a:pt x="959" y="1660"/>
                </a:cubicBezTo>
                <a:cubicBezTo>
                  <a:pt x="983" y="1594"/>
                  <a:pt x="899" y="1564"/>
                  <a:pt x="857" y="1552"/>
                </a:cubicBezTo>
                <a:cubicBezTo>
                  <a:pt x="815" y="1540"/>
                  <a:pt x="821" y="1504"/>
                  <a:pt x="767" y="1510"/>
                </a:cubicBezTo>
                <a:cubicBezTo>
                  <a:pt x="743" y="1516"/>
                  <a:pt x="737" y="1540"/>
                  <a:pt x="713" y="1534"/>
                </a:cubicBezTo>
                <a:cubicBezTo>
                  <a:pt x="713" y="1492"/>
                  <a:pt x="695" y="1468"/>
                  <a:pt x="731" y="1438"/>
                </a:cubicBezTo>
                <a:cubicBezTo>
                  <a:pt x="773" y="1402"/>
                  <a:pt x="767" y="1366"/>
                  <a:pt x="707" y="1402"/>
                </a:cubicBezTo>
                <a:cubicBezTo>
                  <a:pt x="677" y="1414"/>
                  <a:pt x="647" y="1402"/>
                  <a:pt x="624" y="1420"/>
                </a:cubicBezTo>
                <a:cubicBezTo>
                  <a:pt x="552" y="1456"/>
                  <a:pt x="510" y="1456"/>
                  <a:pt x="426" y="1468"/>
                </a:cubicBezTo>
                <a:cubicBezTo>
                  <a:pt x="324" y="1486"/>
                  <a:pt x="246" y="1540"/>
                  <a:pt x="156" y="1582"/>
                </a:cubicBezTo>
                <a:cubicBezTo>
                  <a:pt x="126" y="1594"/>
                  <a:pt x="54" y="1654"/>
                  <a:pt x="24" y="1654"/>
                </a:cubicBezTo>
                <a:lnTo>
                  <a:pt x="24" y="1654"/>
                </a:lnTo>
                <a:cubicBezTo>
                  <a:pt x="24" y="1612"/>
                  <a:pt x="24" y="1564"/>
                  <a:pt x="54" y="1528"/>
                </a:cubicBezTo>
                <a:cubicBezTo>
                  <a:pt x="78" y="1498"/>
                  <a:pt x="120" y="1414"/>
                  <a:pt x="120" y="1372"/>
                </a:cubicBezTo>
                <a:cubicBezTo>
                  <a:pt x="0" y="1151"/>
                  <a:pt x="0" y="1151"/>
                  <a:pt x="0" y="1151"/>
                </a:cubicBezTo>
                <a:close/>
                <a:moveTo>
                  <a:pt x="3003" y="0"/>
                </a:moveTo>
                <a:lnTo>
                  <a:pt x="3003" y="0"/>
                </a:lnTo>
                <a:lnTo>
                  <a:pt x="3003" y="0"/>
                </a:lnTo>
                <a:cubicBezTo>
                  <a:pt x="2990" y="12"/>
                  <a:pt x="2984" y="30"/>
                  <a:pt x="2966" y="48"/>
                </a:cubicBezTo>
                <a:cubicBezTo>
                  <a:pt x="2955" y="54"/>
                  <a:pt x="2937" y="60"/>
                  <a:pt x="2925" y="66"/>
                </a:cubicBezTo>
                <a:cubicBezTo>
                  <a:pt x="2901" y="78"/>
                  <a:pt x="2877" y="114"/>
                  <a:pt x="2883" y="138"/>
                </a:cubicBezTo>
                <a:cubicBezTo>
                  <a:pt x="2889" y="150"/>
                  <a:pt x="2919" y="150"/>
                  <a:pt x="2931" y="150"/>
                </a:cubicBezTo>
                <a:cubicBezTo>
                  <a:pt x="2955" y="150"/>
                  <a:pt x="2984" y="150"/>
                  <a:pt x="3003" y="156"/>
                </a:cubicBezTo>
                <a:lnTo>
                  <a:pt x="3003" y="156"/>
                </a:lnTo>
                <a:cubicBezTo>
                  <a:pt x="3026" y="150"/>
                  <a:pt x="3026" y="150"/>
                  <a:pt x="3026" y="150"/>
                </a:cubicBezTo>
                <a:cubicBezTo>
                  <a:pt x="3074" y="144"/>
                  <a:pt x="3068" y="102"/>
                  <a:pt x="3050" y="66"/>
                </a:cubicBezTo>
                <a:cubicBezTo>
                  <a:pt x="3045" y="60"/>
                  <a:pt x="3038" y="48"/>
                  <a:pt x="3038" y="36"/>
                </a:cubicBezTo>
                <a:cubicBezTo>
                  <a:pt x="3026" y="18"/>
                  <a:pt x="3021" y="12"/>
                  <a:pt x="3003" y="0"/>
                </a:cubicBezTo>
                <a:close/>
              </a:path>
            </a:pathLst>
          </a:custGeom>
          <a:solidFill>
            <a:schemeClr val="accent1"/>
          </a:solidFill>
          <a:ln w="19050" cap="flat" cmpd="sng">
            <a:solidFill>
              <a:schemeClr val="bg1"/>
            </a:solidFill>
            <a:bevel/>
          </a:ln>
          <a:effectLst/>
        </p:spPr>
        <p:txBody>
          <a:bodyPr wrap="none" anchor="ctr"/>
          <a:lstStyle/>
          <a:p>
            <a:endParaRPr lang="en-US"/>
          </a:p>
        </p:txBody>
      </p:sp>
      <p:sp>
        <p:nvSpPr>
          <p:cNvPr id="133" name="Freeform 138"/>
          <p:cNvSpPr>
            <a:spLocks noChangeArrowheads="1"/>
          </p:cNvSpPr>
          <p:nvPr/>
        </p:nvSpPr>
        <p:spPr bwMode="auto">
          <a:xfrm>
            <a:off x="2362333" y="6272737"/>
            <a:ext cx="1531023" cy="1079547"/>
          </a:xfrm>
          <a:custGeom>
            <a:avLst/>
            <a:gdLst>
              <a:gd name="T0" fmla="*/ 1869 w 2871"/>
              <a:gd name="T1" fmla="*/ 0 h 2026"/>
              <a:gd name="T2" fmla="*/ 1923 w 2871"/>
              <a:gd name="T3" fmla="*/ 377 h 2026"/>
              <a:gd name="T4" fmla="*/ 1893 w 2871"/>
              <a:gd name="T5" fmla="*/ 503 h 2026"/>
              <a:gd name="T6" fmla="*/ 2295 w 2871"/>
              <a:gd name="T7" fmla="*/ 317 h 2026"/>
              <a:gd name="T8" fmla="*/ 2576 w 2871"/>
              <a:gd name="T9" fmla="*/ 251 h 2026"/>
              <a:gd name="T10" fmla="*/ 2582 w 2871"/>
              <a:gd name="T11" fmla="*/ 383 h 2026"/>
              <a:gd name="T12" fmla="*/ 2726 w 2871"/>
              <a:gd name="T13" fmla="*/ 401 h 2026"/>
              <a:gd name="T14" fmla="*/ 2828 w 2871"/>
              <a:gd name="T15" fmla="*/ 617 h 2026"/>
              <a:gd name="T16" fmla="*/ 2618 w 2871"/>
              <a:gd name="T17" fmla="*/ 929 h 2026"/>
              <a:gd name="T18" fmla="*/ 2576 w 2871"/>
              <a:gd name="T19" fmla="*/ 1006 h 2026"/>
              <a:gd name="T20" fmla="*/ 2636 w 2871"/>
              <a:gd name="T21" fmla="*/ 1174 h 2026"/>
              <a:gd name="T22" fmla="*/ 2163 w 2871"/>
              <a:gd name="T23" fmla="*/ 1342 h 2026"/>
              <a:gd name="T24" fmla="*/ 1893 w 2871"/>
              <a:gd name="T25" fmla="*/ 1612 h 2026"/>
              <a:gd name="T26" fmla="*/ 1516 w 2871"/>
              <a:gd name="T27" fmla="*/ 1977 h 2026"/>
              <a:gd name="T28" fmla="*/ 1366 w 2871"/>
              <a:gd name="T29" fmla="*/ 1833 h 2026"/>
              <a:gd name="T30" fmla="*/ 1270 w 2871"/>
              <a:gd name="T31" fmla="*/ 1654 h 2026"/>
              <a:gd name="T32" fmla="*/ 1096 w 2871"/>
              <a:gd name="T33" fmla="*/ 1528 h 2026"/>
              <a:gd name="T34" fmla="*/ 802 w 2871"/>
              <a:gd name="T35" fmla="*/ 1761 h 2026"/>
              <a:gd name="T36" fmla="*/ 497 w 2871"/>
              <a:gd name="T37" fmla="*/ 1875 h 2026"/>
              <a:gd name="T38" fmla="*/ 323 w 2871"/>
              <a:gd name="T39" fmla="*/ 1983 h 2026"/>
              <a:gd name="T40" fmla="*/ 119 w 2871"/>
              <a:gd name="T41" fmla="*/ 1983 h 2026"/>
              <a:gd name="T42" fmla="*/ 137 w 2871"/>
              <a:gd name="T43" fmla="*/ 1893 h 2026"/>
              <a:gd name="T44" fmla="*/ 77 w 2871"/>
              <a:gd name="T45" fmla="*/ 1576 h 2026"/>
              <a:gd name="T46" fmla="*/ 227 w 2871"/>
              <a:gd name="T47" fmla="*/ 1282 h 2026"/>
              <a:gd name="T48" fmla="*/ 383 w 2871"/>
              <a:gd name="T49" fmla="*/ 1234 h 2026"/>
              <a:gd name="T50" fmla="*/ 749 w 2871"/>
              <a:gd name="T51" fmla="*/ 1090 h 2026"/>
              <a:gd name="T52" fmla="*/ 952 w 2871"/>
              <a:gd name="T53" fmla="*/ 977 h 2026"/>
              <a:gd name="T54" fmla="*/ 1090 w 2871"/>
              <a:gd name="T55" fmla="*/ 821 h 2026"/>
              <a:gd name="T56" fmla="*/ 1258 w 2871"/>
              <a:gd name="T57" fmla="*/ 713 h 2026"/>
              <a:gd name="T58" fmla="*/ 1204 w 2871"/>
              <a:gd name="T59" fmla="*/ 557 h 2026"/>
              <a:gd name="T60" fmla="*/ 1228 w 2871"/>
              <a:gd name="T61" fmla="*/ 491 h 2026"/>
              <a:gd name="T62" fmla="*/ 1378 w 2871"/>
              <a:gd name="T63" fmla="*/ 341 h 2026"/>
              <a:gd name="T64" fmla="*/ 1581 w 2871"/>
              <a:gd name="T65" fmla="*/ 239 h 2026"/>
              <a:gd name="T66" fmla="*/ 1767 w 2871"/>
              <a:gd name="T67" fmla="*/ 96 h 2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71" h="2026">
                <a:moveTo>
                  <a:pt x="1869" y="0"/>
                </a:moveTo>
                <a:lnTo>
                  <a:pt x="1869" y="0"/>
                </a:lnTo>
                <a:cubicBezTo>
                  <a:pt x="1989" y="221"/>
                  <a:pt x="1989" y="221"/>
                  <a:pt x="1989" y="221"/>
                </a:cubicBezTo>
                <a:cubicBezTo>
                  <a:pt x="1989" y="263"/>
                  <a:pt x="1947" y="347"/>
                  <a:pt x="1923" y="377"/>
                </a:cubicBezTo>
                <a:cubicBezTo>
                  <a:pt x="1893" y="413"/>
                  <a:pt x="1893" y="461"/>
                  <a:pt x="1893" y="503"/>
                </a:cubicBezTo>
                <a:lnTo>
                  <a:pt x="1893" y="503"/>
                </a:lnTo>
                <a:cubicBezTo>
                  <a:pt x="1923" y="503"/>
                  <a:pt x="1995" y="443"/>
                  <a:pt x="2025" y="431"/>
                </a:cubicBezTo>
                <a:cubicBezTo>
                  <a:pt x="2115" y="389"/>
                  <a:pt x="2193" y="335"/>
                  <a:pt x="2295" y="317"/>
                </a:cubicBezTo>
                <a:cubicBezTo>
                  <a:pt x="2379" y="305"/>
                  <a:pt x="2421" y="305"/>
                  <a:pt x="2493" y="269"/>
                </a:cubicBezTo>
                <a:cubicBezTo>
                  <a:pt x="2516" y="251"/>
                  <a:pt x="2546" y="263"/>
                  <a:pt x="2576" y="251"/>
                </a:cubicBezTo>
                <a:cubicBezTo>
                  <a:pt x="2636" y="215"/>
                  <a:pt x="2642" y="251"/>
                  <a:pt x="2600" y="287"/>
                </a:cubicBezTo>
                <a:cubicBezTo>
                  <a:pt x="2564" y="317"/>
                  <a:pt x="2582" y="341"/>
                  <a:pt x="2582" y="383"/>
                </a:cubicBezTo>
                <a:cubicBezTo>
                  <a:pt x="2606" y="389"/>
                  <a:pt x="2612" y="365"/>
                  <a:pt x="2636" y="359"/>
                </a:cubicBezTo>
                <a:cubicBezTo>
                  <a:pt x="2690" y="353"/>
                  <a:pt x="2684" y="389"/>
                  <a:pt x="2726" y="401"/>
                </a:cubicBezTo>
                <a:cubicBezTo>
                  <a:pt x="2768" y="413"/>
                  <a:pt x="2852" y="443"/>
                  <a:pt x="2828" y="509"/>
                </a:cubicBezTo>
                <a:cubicBezTo>
                  <a:pt x="2804" y="563"/>
                  <a:pt x="2798" y="563"/>
                  <a:pt x="2828" y="617"/>
                </a:cubicBezTo>
                <a:cubicBezTo>
                  <a:pt x="2870" y="695"/>
                  <a:pt x="2798" y="737"/>
                  <a:pt x="2732" y="761"/>
                </a:cubicBezTo>
                <a:cubicBezTo>
                  <a:pt x="2636" y="791"/>
                  <a:pt x="2624" y="827"/>
                  <a:pt x="2618" y="929"/>
                </a:cubicBezTo>
                <a:cubicBezTo>
                  <a:pt x="2612" y="964"/>
                  <a:pt x="2612" y="964"/>
                  <a:pt x="2612" y="964"/>
                </a:cubicBezTo>
                <a:cubicBezTo>
                  <a:pt x="2576" y="1006"/>
                  <a:pt x="2576" y="1006"/>
                  <a:pt x="2576" y="1006"/>
                </a:cubicBezTo>
                <a:cubicBezTo>
                  <a:pt x="2636" y="1174"/>
                  <a:pt x="2636" y="1174"/>
                  <a:pt x="2636" y="1174"/>
                </a:cubicBezTo>
                <a:lnTo>
                  <a:pt x="2636" y="1174"/>
                </a:lnTo>
                <a:cubicBezTo>
                  <a:pt x="2486" y="1126"/>
                  <a:pt x="2486" y="1126"/>
                  <a:pt x="2486" y="1126"/>
                </a:cubicBezTo>
                <a:cubicBezTo>
                  <a:pt x="2163" y="1342"/>
                  <a:pt x="2163" y="1342"/>
                  <a:pt x="2163" y="1342"/>
                </a:cubicBezTo>
                <a:cubicBezTo>
                  <a:pt x="2025" y="1516"/>
                  <a:pt x="2025" y="1516"/>
                  <a:pt x="2025" y="1516"/>
                </a:cubicBezTo>
                <a:cubicBezTo>
                  <a:pt x="1893" y="1612"/>
                  <a:pt x="1893" y="1612"/>
                  <a:pt x="1893" y="1612"/>
                </a:cubicBezTo>
                <a:lnTo>
                  <a:pt x="1893" y="1612"/>
                </a:lnTo>
                <a:cubicBezTo>
                  <a:pt x="1516" y="1977"/>
                  <a:pt x="1516" y="1977"/>
                  <a:pt x="1516" y="1977"/>
                </a:cubicBezTo>
                <a:lnTo>
                  <a:pt x="1516" y="1977"/>
                </a:lnTo>
                <a:cubicBezTo>
                  <a:pt x="1366" y="1833"/>
                  <a:pt x="1366" y="1833"/>
                  <a:pt x="1366" y="1833"/>
                </a:cubicBezTo>
                <a:cubicBezTo>
                  <a:pt x="1324" y="1809"/>
                  <a:pt x="1336" y="1779"/>
                  <a:pt x="1336" y="1737"/>
                </a:cubicBezTo>
                <a:cubicBezTo>
                  <a:pt x="1336" y="1689"/>
                  <a:pt x="1306" y="1678"/>
                  <a:pt x="1270" y="1654"/>
                </a:cubicBezTo>
                <a:cubicBezTo>
                  <a:pt x="1192" y="1600"/>
                  <a:pt x="1306" y="1468"/>
                  <a:pt x="1270" y="1456"/>
                </a:cubicBezTo>
                <a:cubicBezTo>
                  <a:pt x="1240" y="1438"/>
                  <a:pt x="1126" y="1510"/>
                  <a:pt x="1096" y="1528"/>
                </a:cubicBezTo>
                <a:cubicBezTo>
                  <a:pt x="1018" y="1570"/>
                  <a:pt x="964" y="1606"/>
                  <a:pt x="910" y="1684"/>
                </a:cubicBezTo>
                <a:cubicBezTo>
                  <a:pt x="880" y="1731"/>
                  <a:pt x="856" y="1749"/>
                  <a:pt x="802" y="1761"/>
                </a:cubicBezTo>
                <a:cubicBezTo>
                  <a:pt x="749" y="1791"/>
                  <a:pt x="689" y="1761"/>
                  <a:pt x="641" y="1797"/>
                </a:cubicBezTo>
                <a:cubicBezTo>
                  <a:pt x="599" y="1827"/>
                  <a:pt x="539" y="1845"/>
                  <a:pt x="497" y="1875"/>
                </a:cubicBezTo>
                <a:cubicBezTo>
                  <a:pt x="467" y="1893"/>
                  <a:pt x="449" y="1923"/>
                  <a:pt x="425" y="1947"/>
                </a:cubicBezTo>
                <a:cubicBezTo>
                  <a:pt x="395" y="1971"/>
                  <a:pt x="359" y="1965"/>
                  <a:pt x="323" y="1983"/>
                </a:cubicBezTo>
                <a:cubicBezTo>
                  <a:pt x="281" y="2007"/>
                  <a:pt x="227" y="2025"/>
                  <a:pt x="179" y="2013"/>
                </a:cubicBezTo>
                <a:cubicBezTo>
                  <a:pt x="119" y="1983"/>
                  <a:pt x="119" y="1983"/>
                  <a:pt x="119" y="1983"/>
                </a:cubicBezTo>
                <a:lnTo>
                  <a:pt x="119" y="1983"/>
                </a:lnTo>
                <a:cubicBezTo>
                  <a:pt x="125" y="1953"/>
                  <a:pt x="131" y="1923"/>
                  <a:pt x="137" y="1893"/>
                </a:cubicBezTo>
                <a:cubicBezTo>
                  <a:pt x="143" y="1851"/>
                  <a:pt x="131" y="1749"/>
                  <a:pt x="155" y="1720"/>
                </a:cubicBezTo>
                <a:cubicBezTo>
                  <a:pt x="77" y="1576"/>
                  <a:pt x="77" y="1576"/>
                  <a:pt x="77" y="1576"/>
                </a:cubicBezTo>
                <a:cubicBezTo>
                  <a:pt x="59" y="1546"/>
                  <a:pt x="0" y="1522"/>
                  <a:pt x="41" y="1492"/>
                </a:cubicBezTo>
                <a:cubicBezTo>
                  <a:pt x="119" y="1438"/>
                  <a:pt x="155" y="1336"/>
                  <a:pt x="227" y="1282"/>
                </a:cubicBezTo>
                <a:cubicBezTo>
                  <a:pt x="293" y="1234"/>
                  <a:pt x="257" y="1198"/>
                  <a:pt x="323" y="1246"/>
                </a:cubicBezTo>
                <a:cubicBezTo>
                  <a:pt x="341" y="1264"/>
                  <a:pt x="365" y="1240"/>
                  <a:pt x="383" y="1234"/>
                </a:cubicBezTo>
                <a:cubicBezTo>
                  <a:pt x="467" y="1192"/>
                  <a:pt x="575" y="1192"/>
                  <a:pt x="659" y="1138"/>
                </a:cubicBezTo>
                <a:cubicBezTo>
                  <a:pt x="707" y="1108"/>
                  <a:pt x="695" y="1090"/>
                  <a:pt x="749" y="1090"/>
                </a:cubicBezTo>
                <a:cubicBezTo>
                  <a:pt x="797" y="1090"/>
                  <a:pt x="856" y="1090"/>
                  <a:pt x="886" y="1054"/>
                </a:cubicBezTo>
                <a:cubicBezTo>
                  <a:pt x="910" y="1030"/>
                  <a:pt x="940" y="1006"/>
                  <a:pt x="952" y="977"/>
                </a:cubicBezTo>
                <a:cubicBezTo>
                  <a:pt x="958" y="953"/>
                  <a:pt x="958" y="929"/>
                  <a:pt x="970" y="905"/>
                </a:cubicBezTo>
                <a:cubicBezTo>
                  <a:pt x="994" y="869"/>
                  <a:pt x="1042" y="833"/>
                  <a:pt x="1090" y="821"/>
                </a:cubicBezTo>
                <a:cubicBezTo>
                  <a:pt x="1126" y="809"/>
                  <a:pt x="1144" y="809"/>
                  <a:pt x="1168" y="785"/>
                </a:cubicBezTo>
                <a:cubicBezTo>
                  <a:pt x="1186" y="767"/>
                  <a:pt x="1258" y="725"/>
                  <a:pt x="1258" y="713"/>
                </a:cubicBezTo>
                <a:cubicBezTo>
                  <a:pt x="1228" y="701"/>
                  <a:pt x="1156" y="635"/>
                  <a:pt x="1144" y="611"/>
                </a:cubicBezTo>
                <a:cubicBezTo>
                  <a:pt x="1162" y="593"/>
                  <a:pt x="1210" y="581"/>
                  <a:pt x="1204" y="557"/>
                </a:cubicBezTo>
                <a:cubicBezTo>
                  <a:pt x="1198" y="533"/>
                  <a:pt x="1192" y="515"/>
                  <a:pt x="1216" y="497"/>
                </a:cubicBezTo>
                <a:lnTo>
                  <a:pt x="1228" y="491"/>
                </a:lnTo>
                <a:cubicBezTo>
                  <a:pt x="1258" y="455"/>
                  <a:pt x="1354" y="521"/>
                  <a:pt x="1360" y="473"/>
                </a:cubicBezTo>
                <a:cubicBezTo>
                  <a:pt x="1360" y="419"/>
                  <a:pt x="1324" y="371"/>
                  <a:pt x="1378" y="341"/>
                </a:cubicBezTo>
                <a:cubicBezTo>
                  <a:pt x="1408" y="329"/>
                  <a:pt x="1432" y="299"/>
                  <a:pt x="1468" y="287"/>
                </a:cubicBezTo>
                <a:cubicBezTo>
                  <a:pt x="1498" y="281"/>
                  <a:pt x="1552" y="257"/>
                  <a:pt x="1581" y="239"/>
                </a:cubicBezTo>
                <a:cubicBezTo>
                  <a:pt x="1612" y="227"/>
                  <a:pt x="1623" y="197"/>
                  <a:pt x="1647" y="186"/>
                </a:cubicBezTo>
                <a:cubicBezTo>
                  <a:pt x="1659" y="186"/>
                  <a:pt x="1749" y="108"/>
                  <a:pt x="1767" y="96"/>
                </a:cubicBezTo>
                <a:cubicBezTo>
                  <a:pt x="1785" y="78"/>
                  <a:pt x="1893" y="30"/>
                  <a:pt x="1869" y="0"/>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139"/>
          <p:cNvSpPr>
            <a:spLocks noChangeArrowheads="1"/>
          </p:cNvSpPr>
          <p:nvPr/>
        </p:nvSpPr>
        <p:spPr bwMode="auto">
          <a:xfrm>
            <a:off x="3079632" y="6797222"/>
            <a:ext cx="1486339" cy="1938011"/>
          </a:xfrm>
          <a:custGeom>
            <a:avLst/>
            <a:gdLst>
              <a:gd name="T0" fmla="*/ 150 w 2787"/>
              <a:gd name="T1" fmla="*/ 1635 h 3632"/>
              <a:gd name="T2" fmla="*/ 156 w 2787"/>
              <a:gd name="T3" fmla="*/ 1767 h 3632"/>
              <a:gd name="T4" fmla="*/ 48 w 2787"/>
              <a:gd name="T5" fmla="*/ 1743 h 3632"/>
              <a:gd name="T6" fmla="*/ 449 w 2787"/>
              <a:gd name="T7" fmla="*/ 1545 h 3632"/>
              <a:gd name="T8" fmla="*/ 419 w 2787"/>
              <a:gd name="T9" fmla="*/ 1749 h 3632"/>
              <a:gd name="T10" fmla="*/ 246 w 2787"/>
              <a:gd name="T11" fmla="*/ 1731 h 3632"/>
              <a:gd name="T12" fmla="*/ 1684 w 2787"/>
              <a:gd name="T13" fmla="*/ 552 h 3632"/>
              <a:gd name="T14" fmla="*/ 1672 w 2787"/>
              <a:gd name="T15" fmla="*/ 678 h 3632"/>
              <a:gd name="T16" fmla="*/ 168 w 2787"/>
              <a:gd name="T17" fmla="*/ 995 h 3632"/>
              <a:gd name="T18" fmla="*/ 162 w 2787"/>
              <a:gd name="T19" fmla="*/ 1372 h 3632"/>
              <a:gd name="T20" fmla="*/ 311 w 2787"/>
              <a:gd name="T21" fmla="*/ 1462 h 3632"/>
              <a:gd name="T22" fmla="*/ 713 w 2787"/>
              <a:gd name="T23" fmla="*/ 1432 h 3632"/>
              <a:gd name="T24" fmla="*/ 779 w 2787"/>
              <a:gd name="T25" fmla="*/ 1019 h 3632"/>
              <a:gd name="T26" fmla="*/ 725 w 2787"/>
              <a:gd name="T27" fmla="*/ 821 h 3632"/>
              <a:gd name="T28" fmla="*/ 545 w 2787"/>
              <a:gd name="T29" fmla="*/ 630 h 3632"/>
              <a:gd name="T30" fmla="*/ 677 w 2787"/>
              <a:gd name="T31" fmla="*/ 534 h 3632"/>
              <a:gd name="T32" fmla="*/ 893 w 2787"/>
              <a:gd name="T33" fmla="*/ 821 h 3632"/>
              <a:gd name="T34" fmla="*/ 1019 w 2787"/>
              <a:gd name="T35" fmla="*/ 965 h 3632"/>
              <a:gd name="T36" fmla="*/ 1066 w 2787"/>
              <a:gd name="T37" fmla="*/ 1175 h 3632"/>
              <a:gd name="T38" fmla="*/ 941 w 2787"/>
              <a:gd name="T39" fmla="*/ 1390 h 3632"/>
              <a:gd name="T40" fmla="*/ 773 w 2787"/>
              <a:gd name="T41" fmla="*/ 1629 h 3632"/>
              <a:gd name="T42" fmla="*/ 677 w 2787"/>
              <a:gd name="T43" fmla="*/ 1905 h 3632"/>
              <a:gd name="T44" fmla="*/ 557 w 2787"/>
              <a:gd name="T45" fmla="*/ 2127 h 3632"/>
              <a:gd name="T46" fmla="*/ 371 w 2787"/>
              <a:gd name="T47" fmla="*/ 2205 h 3632"/>
              <a:gd name="T48" fmla="*/ 258 w 2787"/>
              <a:gd name="T49" fmla="*/ 2414 h 3632"/>
              <a:gd name="T50" fmla="*/ 311 w 2787"/>
              <a:gd name="T51" fmla="*/ 2684 h 3632"/>
              <a:gd name="T52" fmla="*/ 605 w 2787"/>
              <a:gd name="T53" fmla="*/ 2792 h 3632"/>
              <a:gd name="T54" fmla="*/ 491 w 2787"/>
              <a:gd name="T55" fmla="*/ 2960 h 3632"/>
              <a:gd name="T56" fmla="*/ 395 w 2787"/>
              <a:gd name="T57" fmla="*/ 3181 h 3632"/>
              <a:gd name="T58" fmla="*/ 677 w 2787"/>
              <a:gd name="T59" fmla="*/ 3175 h 3632"/>
              <a:gd name="T60" fmla="*/ 1049 w 2787"/>
              <a:gd name="T61" fmla="*/ 3367 h 3632"/>
              <a:gd name="T62" fmla="*/ 1204 w 2787"/>
              <a:gd name="T63" fmla="*/ 3505 h 3632"/>
              <a:gd name="T64" fmla="*/ 1564 w 2787"/>
              <a:gd name="T65" fmla="*/ 3289 h 3632"/>
              <a:gd name="T66" fmla="*/ 2055 w 2787"/>
              <a:gd name="T67" fmla="*/ 2978 h 3632"/>
              <a:gd name="T68" fmla="*/ 2301 w 2787"/>
              <a:gd name="T69" fmla="*/ 2762 h 3632"/>
              <a:gd name="T70" fmla="*/ 2493 w 2787"/>
              <a:gd name="T71" fmla="*/ 2600 h 3632"/>
              <a:gd name="T72" fmla="*/ 2535 w 2787"/>
              <a:gd name="T73" fmla="*/ 2354 h 3632"/>
              <a:gd name="T74" fmla="*/ 2703 w 2787"/>
              <a:gd name="T75" fmla="*/ 2271 h 3632"/>
              <a:gd name="T76" fmla="*/ 2703 w 2787"/>
              <a:gd name="T77" fmla="*/ 1983 h 3632"/>
              <a:gd name="T78" fmla="*/ 2445 w 2787"/>
              <a:gd name="T79" fmla="*/ 1827 h 3632"/>
              <a:gd name="T80" fmla="*/ 2439 w 2787"/>
              <a:gd name="T81" fmla="*/ 1414 h 3632"/>
              <a:gd name="T82" fmla="*/ 2535 w 2787"/>
              <a:gd name="T83" fmla="*/ 1091 h 3632"/>
              <a:gd name="T84" fmla="*/ 2643 w 2787"/>
              <a:gd name="T85" fmla="*/ 977 h 3632"/>
              <a:gd name="T86" fmla="*/ 2247 w 2787"/>
              <a:gd name="T87" fmla="*/ 714 h 3632"/>
              <a:gd name="T88" fmla="*/ 2079 w 2787"/>
              <a:gd name="T89" fmla="*/ 534 h 3632"/>
              <a:gd name="T90" fmla="*/ 2109 w 2787"/>
              <a:gd name="T91" fmla="*/ 138 h 3632"/>
              <a:gd name="T92" fmla="*/ 1378 w 2787"/>
              <a:gd name="T93" fmla="*/ 216 h 3632"/>
              <a:gd name="T94" fmla="*/ 1390 w 2787"/>
              <a:gd name="T95" fmla="*/ 384 h 3632"/>
              <a:gd name="T96" fmla="*/ 1528 w 2787"/>
              <a:gd name="T97" fmla="*/ 678 h 3632"/>
              <a:gd name="T98" fmla="*/ 1498 w 2787"/>
              <a:gd name="T99" fmla="*/ 762 h 3632"/>
              <a:gd name="T100" fmla="*/ 1414 w 2787"/>
              <a:gd name="T101" fmla="*/ 815 h 3632"/>
              <a:gd name="T102" fmla="*/ 1246 w 2787"/>
              <a:gd name="T103" fmla="*/ 983 h 3632"/>
              <a:gd name="T104" fmla="*/ 1121 w 2787"/>
              <a:gd name="T105" fmla="*/ 815 h 3632"/>
              <a:gd name="T106" fmla="*/ 1042 w 2787"/>
              <a:gd name="T107" fmla="*/ 552 h 3632"/>
              <a:gd name="T108" fmla="*/ 677 w 2787"/>
              <a:gd name="T109" fmla="*/ 534 h 3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87" h="3632">
                <a:moveTo>
                  <a:pt x="48" y="1743"/>
                </a:moveTo>
                <a:lnTo>
                  <a:pt x="48" y="1743"/>
                </a:lnTo>
                <a:cubicBezTo>
                  <a:pt x="72" y="1725"/>
                  <a:pt x="78" y="1701"/>
                  <a:pt x="90" y="1677"/>
                </a:cubicBezTo>
                <a:cubicBezTo>
                  <a:pt x="102" y="1659"/>
                  <a:pt x="132" y="1647"/>
                  <a:pt x="150" y="1635"/>
                </a:cubicBezTo>
                <a:cubicBezTo>
                  <a:pt x="162" y="1623"/>
                  <a:pt x="186" y="1629"/>
                  <a:pt x="186" y="1641"/>
                </a:cubicBezTo>
                <a:cubicBezTo>
                  <a:pt x="192" y="1653"/>
                  <a:pt x="192" y="1659"/>
                  <a:pt x="192" y="1671"/>
                </a:cubicBezTo>
                <a:cubicBezTo>
                  <a:pt x="192" y="1683"/>
                  <a:pt x="198" y="1695"/>
                  <a:pt x="192" y="1707"/>
                </a:cubicBezTo>
                <a:cubicBezTo>
                  <a:pt x="186" y="1731"/>
                  <a:pt x="168" y="1749"/>
                  <a:pt x="156" y="1767"/>
                </a:cubicBezTo>
                <a:cubicBezTo>
                  <a:pt x="144" y="1803"/>
                  <a:pt x="132" y="1833"/>
                  <a:pt x="90" y="1845"/>
                </a:cubicBezTo>
                <a:cubicBezTo>
                  <a:pt x="78" y="1845"/>
                  <a:pt x="66" y="1821"/>
                  <a:pt x="60" y="1809"/>
                </a:cubicBezTo>
                <a:cubicBezTo>
                  <a:pt x="48" y="1791"/>
                  <a:pt x="18" y="1785"/>
                  <a:pt x="36" y="1755"/>
                </a:cubicBezTo>
                <a:cubicBezTo>
                  <a:pt x="48" y="1743"/>
                  <a:pt x="48" y="1743"/>
                  <a:pt x="48" y="1743"/>
                </a:cubicBezTo>
                <a:close/>
                <a:moveTo>
                  <a:pt x="246" y="1731"/>
                </a:moveTo>
                <a:lnTo>
                  <a:pt x="246" y="1731"/>
                </a:lnTo>
                <a:cubicBezTo>
                  <a:pt x="317" y="1719"/>
                  <a:pt x="335" y="1695"/>
                  <a:pt x="371" y="1635"/>
                </a:cubicBezTo>
                <a:cubicBezTo>
                  <a:pt x="389" y="1605"/>
                  <a:pt x="425" y="1575"/>
                  <a:pt x="449" y="1545"/>
                </a:cubicBezTo>
                <a:cubicBezTo>
                  <a:pt x="497" y="1462"/>
                  <a:pt x="527" y="1599"/>
                  <a:pt x="575" y="1617"/>
                </a:cubicBezTo>
                <a:cubicBezTo>
                  <a:pt x="641" y="1647"/>
                  <a:pt x="575" y="1701"/>
                  <a:pt x="551" y="1737"/>
                </a:cubicBezTo>
                <a:cubicBezTo>
                  <a:pt x="539" y="1761"/>
                  <a:pt x="515" y="1827"/>
                  <a:pt x="473" y="1815"/>
                </a:cubicBezTo>
                <a:cubicBezTo>
                  <a:pt x="437" y="1809"/>
                  <a:pt x="443" y="1761"/>
                  <a:pt x="419" y="1749"/>
                </a:cubicBezTo>
                <a:cubicBezTo>
                  <a:pt x="377" y="1731"/>
                  <a:pt x="341" y="1767"/>
                  <a:pt x="305" y="1791"/>
                </a:cubicBezTo>
                <a:cubicBezTo>
                  <a:pt x="288" y="1803"/>
                  <a:pt x="269" y="1803"/>
                  <a:pt x="251" y="1803"/>
                </a:cubicBezTo>
                <a:cubicBezTo>
                  <a:pt x="210" y="1803"/>
                  <a:pt x="227" y="1779"/>
                  <a:pt x="222" y="1755"/>
                </a:cubicBezTo>
                <a:cubicBezTo>
                  <a:pt x="246" y="1731"/>
                  <a:pt x="246" y="1731"/>
                  <a:pt x="246" y="1731"/>
                </a:cubicBezTo>
                <a:close/>
                <a:moveTo>
                  <a:pt x="1636" y="660"/>
                </a:moveTo>
                <a:lnTo>
                  <a:pt x="1636" y="660"/>
                </a:lnTo>
                <a:cubicBezTo>
                  <a:pt x="1642" y="654"/>
                  <a:pt x="1636" y="630"/>
                  <a:pt x="1636" y="618"/>
                </a:cubicBezTo>
                <a:cubicBezTo>
                  <a:pt x="1636" y="588"/>
                  <a:pt x="1654" y="558"/>
                  <a:pt x="1684" y="552"/>
                </a:cubicBezTo>
                <a:cubicBezTo>
                  <a:pt x="1708" y="552"/>
                  <a:pt x="1720" y="576"/>
                  <a:pt x="1726" y="594"/>
                </a:cubicBezTo>
                <a:cubicBezTo>
                  <a:pt x="1732" y="606"/>
                  <a:pt x="1744" y="612"/>
                  <a:pt x="1732" y="630"/>
                </a:cubicBezTo>
                <a:cubicBezTo>
                  <a:pt x="1726" y="642"/>
                  <a:pt x="1708" y="642"/>
                  <a:pt x="1702" y="648"/>
                </a:cubicBezTo>
                <a:cubicBezTo>
                  <a:pt x="1690" y="660"/>
                  <a:pt x="1678" y="666"/>
                  <a:pt x="1672" y="678"/>
                </a:cubicBezTo>
                <a:cubicBezTo>
                  <a:pt x="1666" y="684"/>
                  <a:pt x="1660" y="684"/>
                  <a:pt x="1654" y="690"/>
                </a:cubicBezTo>
                <a:cubicBezTo>
                  <a:pt x="1648" y="690"/>
                  <a:pt x="1630" y="684"/>
                  <a:pt x="1636" y="678"/>
                </a:cubicBezTo>
                <a:cubicBezTo>
                  <a:pt x="1636" y="660"/>
                  <a:pt x="1636" y="660"/>
                  <a:pt x="1636" y="660"/>
                </a:cubicBezTo>
                <a:close/>
                <a:moveTo>
                  <a:pt x="168" y="995"/>
                </a:moveTo>
                <a:lnTo>
                  <a:pt x="168" y="995"/>
                </a:lnTo>
                <a:cubicBezTo>
                  <a:pt x="0" y="1157"/>
                  <a:pt x="0" y="1157"/>
                  <a:pt x="0" y="1157"/>
                </a:cubicBezTo>
                <a:cubicBezTo>
                  <a:pt x="174" y="1336"/>
                  <a:pt x="174" y="1336"/>
                  <a:pt x="174" y="1336"/>
                </a:cubicBezTo>
                <a:cubicBezTo>
                  <a:pt x="192" y="1360"/>
                  <a:pt x="162" y="1348"/>
                  <a:pt x="162" y="1372"/>
                </a:cubicBezTo>
                <a:cubicBezTo>
                  <a:pt x="162" y="1390"/>
                  <a:pt x="192" y="1378"/>
                  <a:pt x="198" y="1384"/>
                </a:cubicBezTo>
                <a:cubicBezTo>
                  <a:pt x="204" y="1384"/>
                  <a:pt x="216" y="1408"/>
                  <a:pt x="216" y="1414"/>
                </a:cubicBezTo>
                <a:cubicBezTo>
                  <a:pt x="227" y="1432"/>
                  <a:pt x="258" y="1408"/>
                  <a:pt x="275" y="1426"/>
                </a:cubicBezTo>
                <a:cubicBezTo>
                  <a:pt x="293" y="1432"/>
                  <a:pt x="299" y="1450"/>
                  <a:pt x="311" y="1462"/>
                </a:cubicBezTo>
                <a:cubicBezTo>
                  <a:pt x="341" y="1486"/>
                  <a:pt x="371" y="1480"/>
                  <a:pt x="407" y="1473"/>
                </a:cubicBezTo>
                <a:cubicBezTo>
                  <a:pt x="437" y="1462"/>
                  <a:pt x="449" y="1444"/>
                  <a:pt x="479" y="1426"/>
                </a:cubicBezTo>
                <a:cubicBezTo>
                  <a:pt x="509" y="1402"/>
                  <a:pt x="527" y="1450"/>
                  <a:pt x="569" y="1462"/>
                </a:cubicBezTo>
                <a:cubicBezTo>
                  <a:pt x="623" y="1480"/>
                  <a:pt x="665" y="1480"/>
                  <a:pt x="713" y="1432"/>
                </a:cubicBezTo>
                <a:cubicBezTo>
                  <a:pt x="749" y="1396"/>
                  <a:pt x="821" y="1342"/>
                  <a:pt x="821" y="1282"/>
                </a:cubicBezTo>
                <a:cubicBezTo>
                  <a:pt x="803" y="1270"/>
                  <a:pt x="767" y="1294"/>
                  <a:pt x="749" y="1300"/>
                </a:cubicBezTo>
                <a:cubicBezTo>
                  <a:pt x="713" y="1306"/>
                  <a:pt x="725" y="1210"/>
                  <a:pt x="713" y="1181"/>
                </a:cubicBezTo>
                <a:cubicBezTo>
                  <a:pt x="695" y="1121"/>
                  <a:pt x="743" y="1067"/>
                  <a:pt x="779" y="1019"/>
                </a:cubicBezTo>
                <a:cubicBezTo>
                  <a:pt x="815" y="989"/>
                  <a:pt x="827" y="911"/>
                  <a:pt x="755" y="923"/>
                </a:cubicBezTo>
                <a:cubicBezTo>
                  <a:pt x="731" y="929"/>
                  <a:pt x="689" y="947"/>
                  <a:pt x="665" y="917"/>
                </a:cubicBezTo>
                <a:cubicBezTo>
                  <a:pt x="647" y="893"/>
                  <a:pt x="731" y="893"/>
                  <a:pt x="743" y="887"/>
                </a:cubicBezTo>
                <a:cubicBezTo>
                  <a:pt x="779" y="869"/>
                  <a:pt x="761" y="827"/>
                  <a:pt x="725" y="821"/>
                </a:cubicBezTo>
                <a:cubicBezTo>
                  <a:pt x="713" y="815"/>
                  <a:pt x="683" y="803"/>
                  <a:pt x="671" y="791"/>
                </a:cubicBezTo>
                <a:cubicBezTo>
                  <a:pt x="641" y="773"/>
                  <a:pt x="635" y="749"/>
                  <a:pt x="611" y="725"/>
                </a:cubicBezTo>
                <a:cubicBezTo>
                  <a:pt x="545" y="630"/>
                  <a:pt x="545" y="630"/>
                  <a:pt x="545" y="630"/>
                </a:cubicBezTo>
                <a:lnTo>
                  <a:pt x="545" y="630"/>
                </a:lnTo>
                <a:cubicBezTo>
                  <a:pt x="168" y="995"/>
                  <a:pt x="168" y="995"/>
                  <a:pt x="168" y="995"/>
                </a:cubicBezTo>
                <a:close/>
                <a:moveTo>
                  <a:pt x="677" y="534"/>
                </a:moveTo>
                <a:lnTo>
                  <a:pt x="677" y="534"/>
                </a:lnTo>
                <a:lnTo>
                  <a:pt x="677" y="534"/>
                </a:lnTo>
                <a:cubicBezTo>
                  <a:pt x="815" y="702"/>
                  <a:pt x="815" y="702"/>
                  <a:pt x="815" y="702"/>
                </a:cubicBezTo>
                <a:cubicBezTo>
                  <a:pt x="803" y="714"/>
                  <a:pt x="797" y="744"/>
                  <a:pt x="809" y="755"/>
                </a:cubicBezTo>
                <a:cubicBezTo>
                  <a:pt x="815" y="767"/>
                  <a:pt x="839" y="762"/>
                  <a:pt x="851" y="767"/>
                </a:cubicBezTo>
                <a:cubicBezTo>
                  <a:pt x="881" y="786"/>
                  <a:pt x="881" y="797"/>
                  <a:pt x="893" y="821"/>
                </a:cubicBezTo>
                <a:cubicBezTo>
                  <a:pt x="899" y="833"/>
                  <a:pt x="929" y="851"/>
                  <a:pt x="935" y="845"/>
                </a:cubicBezTo>
                <a:cubicBezTo>
                  <a:pt x="959" y="827"/>
                  <a:pt x="941" y="767"/>
                  <a:pt x="995" y="786"/>
                </a:cubicBezTo>
                <a:cubicBezTo>
                  <a:pt x="1019" y="791"/>
                  <a:pt x="1042" y="809"/>
                  <a:pt x="1061" y="827"/>
                </a:cubicBezTo>
                <a:cubicBezTo>
                  <a:pt x="1079" y="863"/>
                  <a:pt x="1031" y="929"/>
                  <a:pt x="1019" y="965"/>
                </a:cubicBezTo>
                <a:cubicBezTo>
                  <a:pt x="1019" y="989"/>
                  <a:pt x="1007" y="1013"/>
                  <a:pt x="1019" y="1037"/>
                </a:cubicBezTo>
                <a:cubicBezTo>
                  <a:pt x="1031" y="1061"/>
                  <a:pt x="1061" y="1007"/>
                  <a:pt x="1084" y="1013"/>
                </a:cubicBezTo>
                <a:cubicBezTo>
                  <a:pt x="1090" y="1043"/>
                  <a:pt x="1037" y="1055"/>
                  <a:pt x="1066" y="1091"/>
                </a:cubicBezTo>
                <a:cubicBezTo>
                  <a:pt x="1090" y="1121"/>
                  <a:pt x="1103" y="1145"/>
                  <a:pt x="1066" y="1175"/>
                </a:cubicBezTo>
                <a:cubicBezTo>
                  <a:pt x="1055" y="1222"/>
                  <a:pt x="1007" y="1181"/>
                  <a:pt x="995" y="1157"/>
                </a:cubicBezTo>
                <a:cubicBezTo>
                  <a:pt x="977" y="1157"/>
                  <a:pt x="923" y="1222"/>
                  <a:pt x="935" y="1252"/>
                </a:cubicBezTo>
                <a:cubicBezTo>
                  <a:pt x="947" y="1276"/>
                  <a:pt x="983" y="1300"/>
                  <a:pt x="959" y="1330"/>
                </a:cubicBezTo>
                <a:cubicBezTo>
                  <a:pt x="941" y="1348"/>
                  <a:pt x="941" y="1360"/>
                  <a:pt x="941" y="1390"/>
                </a:cubicBezTo>
                <a:cubicBezTo>
                  <a:pt x="935" y="1408"/>
                  <a:pt x="911" y="1426"/>
                  <a:pt x="893" y="1426"/>
                </a:cubicBezTo>
                <a:cubicBezTo>
                  <a:pt x="863" y="1438"/>
                  <a:pt x="845" y="1462"/>
                  <a:pt x="839" y="1492"/>
                </a:cubicBezTo>
                <a:cubicBezTo>
                  <a:pt x="833" y="1521"/>
                  <a:pt x="809" y="1533"/>
                  <a:pt x="791" y="1552"/>
                </a:cubicBezTo>
                <a:cubicBezTo>
                  <a:pt x="767" y="1563"/>
                  <a:pt x="701" y="1629"/>
                  <a:pt x="773" y="1629"/>
                </a:cubicBezTo>
                <a:cubicBezTo>
                  <a:pt x="803" y="1629"/>
                  <a:pt x="839" y="1605"/>
                  <a:pt x="845" y="1647"/>
                </a:cubicBezTo>
                <a:cubicBezTo>
                  <a:pt x="851" y="1719"/>
                  <a:pt x="863" y="1737"/>
                  <a:pt x="809" y="1779"/>
                </a:cubicBezTo>
                <a:cubicBezTo>
                  <a:pt x="791" y="1791"/>
                  <a:pt x="779" y="1809"/>
                  <a:pt x="761" y="1827"/>
                </a:cubicBezTo>
                <a:cubicBezTo>
                  <a:pt x="677" y="1905"/>
                  <a:pt x="677" y="1905"/>
                  <a:pt x="677" y="1905"/>
                </a:cubicBezTo>
                <a:cubicBezTo>
                  <a:pt x="653" y="1929"/>
                  <a:pt x="665" y="1941"/>
                  <a:pt x="665" y="1971"/>
                </a:cubicBezTo>
                <a:cubicBezTo>
                  <a:pt x="665" y="1977"/>
                  <a:pt x="611" y="2049"/>
                  <a:pt x="599" y="2055"/>
                </a:cubicBezTo>
                <a:cubicBezTo>
                  <a:pt x="557" y="2067"/>
                  <a:pt x="503" y="2037"/>
                  <a:pt x="539" y="2109"/>
                </a:cubicBezTo>
                <a:cubicBezTo>
                  <a:pt x="545" y="2115"/>
                  <a:pt x="557" y="2121"/>
                  <a:pt x="557" y="2127"/>
                </a:cubicBezTo>
                <a:cubicBezTo>
                  <a:pt x="557" y="2139"/>
                  <a:pt x="545" y="2145"/>
                  <a:pt x="545" y="2163"/>
                </a:cubicBezTo>
                <a:cubicBezTo>
                  <a:pt x="539" y="2187"/>
                  <a:pt x="551" y="2217"/>
                  <a:pt x="515" y="2223"/>
                </a:cubicBezTo>
                <a:cubicBezTo>
                  <a:pt x="479" y="2235"/>
                  <a:pt x="473" y="2247"/>
                  <a:pt x="443" y="2217"/>
                </a:cubicBezTo>
                <a:cubicBezTo>
                  <a:pt x="425" y="2199"/>
                  <a:pt x="389" y="2199"/>
                  <a:pt x="371" y="2205"/>
                </a:cubicBezTo>
                <a:cubicBezTo>
                  <a:pt x="330" y="2223"/>
                  <a:pt x="377" y="2295"/>
                  <a:pt x="323" y="2282"/>
                </a:cubicBezTo>
                <a:cubicBezTo>
                  <a:pt x="305" y="2282"/>
                  <a:pt x="264" y="2253"/>
                  <a:pt x="258" y="2288"/>
                </a:cubicBezTo>
                <a:cubicBezTo>
                  <a:pt x="258" y="2306"/>
                  <a:pt x="275" y="2306"/>
                  <a:pt x="258" y="2330"/>
                </a:cubicBezTo>
                <a:cubicBezTo>
                  <a:pt x="233" y="2360"/>
                  <a:pt x="233" y="2378"/>
                  <a:pt x="258" y="2414"/>
                </a:cubicBezTo>
                <a:cubicBezTo>
                  <a:pt x="269" y="2426"/>
                  <a:pt x="282" y="2528"/>
                  <a:pt x="269" y="2540"/>
                </a:cubicBezTo>
                <a:cubicBezTo>
                  <a:pt x="258" y="2582"/>
                  <a:pt x="275" y="2660"/>
                  <a:pt x="251" y="2696"/>
                </a:cubicBezTo>
                <a:cubicBezTo>
                  <a:pt x="246" y="2702"/>
                  <a:pt x="227" y="2756"/>
                  <a:pt x="258" y="2744"/>
                </a:cubicBezTo>
                <a:cubicBezTo>
                  <a:pt x="293" y="2726"/>
                  <a:pt x="282" y="2714"/>
                  <a:pt x="311" y="2684"/>
                </a:cubicBezTo>
                <a:cubicBezTo>
                  <a:pt x="341" y="2660"/>
                  <a:pt x="347" y="2780"/>
                  <a:pt x="377" y="2756"/>
                </a:cubicBezTo>
                <a:cubicBezTo>
                  <a:pt x="413" y="2732"/>
                  <a:pt x="437" y="2666"/>
                  <a:pt x="485" y="2702"/>
                </a:cubicBezTo>
                <a:cubicBezTo>
                  <a:pt x="539" y="2732"/>
                  <a:pt x="539" y="2732"/>
                  <a:pt x="539" y="2732"/>
                </a:cubicBezTo>
                <a:cubicBezTo>
                  <a:pt x="563" y="2750"/>
                  <a:pt x="551" y="2804"/>
                  <a:pt x="605" y="2792"/>
                </a:cubicBezTo>
                <a:cubicBezTo>
                  <a:pt x="623" y="2786"/>
                  <a:pt x="659" y="2756"/>
                  <a:pt x="665" y="2780"/>
                </a:cubicBezTo>
                <a:cubicBezTo>
                  <a:pt x="671" y="2786"/>
                  <a:pt x="701" y="2822"/>
                  <a:pt x="689" y="2834"/>
                </a:cubicBezTo>
                <a:cubicBezTo>
                  <a:pt x="635" y="2858"/>
                  <a:pt x="611" y="2870"/>
                  <a:pt x="587" y="2918"/>
                </a:cubicBezTo>
                <a:cubicBezTo>
                  <a:pt x="557" y="2978"/>
                  <a:pt x="527" y="2930"/>
                  <a:pt x="491" y="2960"/>
                </a:cubicBezTo>
                <a:cubicBezTo>
                  <a:pt x="473" y="2972"/>
                  <a:pt x="455" y="2984"/>
                  <a:pt x="437" y="2984"/>
                </a:cubicBezTo>
                <a:cubicBezTo>
                  <a:pt x="389" y="2996"/>
                  <a:pt x="383" y="2912"/>
                  <a:pt x="347" y="2972"/>
                </a:cubicBezTo>
                <a:cubicBezTo>
                  <a:pt x="323" y="3014"/>
                  <a:pt x="299" y="3055"/>
                  <a:pt x="317" y="3097"/>
                </a:cubicBezTo>
                <a:cubicBezTo>
                  <a:pt x="347" y="3133"/>
                  <a:pt x="377" y="3127"/>
                  <a:pt x="395" y="3181"/>
                </a:cubicBezTo>
                <a:cubicBezTo>
                  <a:pt x="401" y="3211"/>
                  <a:pt x="425" y="3211"/>
                  <a:pt x="449" y="3235"/>
                </a:cubicBezTo>
                <a:cubicBezTo>
                  <a:pt x="527" y="3349"/>
                  <a:pt x="617" y="3103"/>
                  <a:pt x="677" y="3103"/>
                </a:cubicBezTo>
                <a:lnTo>
                  <a:pt x="677" y="3103"/>
                </a:lnTo>
                <a:cubicBezTo>
                  <a:pt x="677" y="3115"/>
                  <a:pt x="671" y="3169"/>
                  <a:pt x="677" y="3175"/>
                </a:cubicBezTo>
                <a:cubicBezTo>
                  <a:pt x="683" y="3175"/>
                  <a:pt x="683" y="3175"/>
                  <a:pt x="683" y="3175"/>
                </a:cubicBezTo>
                <a:cubicBezTo>
                  <a:pt x="731" y="3121"/>
                  <a:pt x="767" y="3163"/>
                  <a:pt x="815" y="3193"/>
                </a:cubicBezTo>
                <a:cubicBezTo>
                  <a:pt x="869" y="3229"/>
                  <a:pt x="995" y="3187"/>
                  <a:pt x="1001" y="3283"/>
                </a:cubicBezTo>
                <a:cubicBezTo>
                  <a:pt x="1001" y="3325"/>
                  <a:pt x="1049" y="3355"/>
                  <a:pt x="1049" y="3367"/>
                </a:cubicBezTo>
                <a:cubicBezTo>
                  <a:pt x="1049" y="3403"/>
                  <a:pt x="1007" y="3451"/>
                  <a:pt x="1049" y="3487"/>
                </a:cubicBezTo>
                <a:cubicBezTo>
                  <a:pt x="1097" y="3511"/>
                  <a:pt x="1084" y="3541"/>
                  <a:pt x="1061" y="3583"/>
                </a:cubicBezTo>
                <a:cubicBezTo>
                  <a:pt x="1037" y="3631"/>
                  <a:pt x="1084" y="3619"/>
                  <a:pt x="1108" y="3595"/>
                </a:cubicBezTo>
                <a:cubicBezTo>
                  <a:pt x="1138" y="3559"/>
                  <a:pt x="1216" y="3565"/>
                  <a:pt x="1204" y="3505"/>
                </a:cubicBezTo>
                <a:cubicBezTo>
                  <a:pt x="1192" y="3451"/>
                  <a:pt x="1282" y="3379"/>
                  <a:pt x="1318" y="3355"/>
                </a:cubicBezTo>
                <a:cubicBezTo>
                  <a:pt x="1354" y="3331"/>
                  <a:pt x="1354" y="3307"/>
                  <a:pt x="1378" y="3283"/>
                </a:cubicBezTo>
                <a:cubicBezTo>
                  <a:pt x="1384" y="3271"/>
                  <a:pt x="1420" y="3301"/>
                  <a:pt x="1432" y="3301"/>
                </a:cubicBezTo>
                <a:cubicBezTo>
                  <a:pt x="1564" y="3289"/>
                  <a:pt x="1564" y="3289"/>
                  <a:pt x="1564" y="3289"/>
                </a:cubicBezTo>
                <a:cubicBezTo>
                  <a:pt x="1630" y="3289"/>
                  <a:pt x="1720" y="3181"/>
                  <a:pt x="1732" y="3115"/>
                </a:cubicBezTo>
                <a:cubicBezTo>
                  <a:pt x="1744" y="3002"/>
                  <a:pt x="1768" y="3068"/>
                  <a:pt x="1834" y="3031"/>
                </a:cubicBezTo>
                <a:cubicBezTo>
                  <a:pt x="1894" y="2996"/>
                  <a:pt x="1953" y="2858"/>
                  <a:pt x="1989" y="2984"/>
                </a:cubicBezTo>
                <a:cubicBezTo>
                  <a:pt x="2001" y="3020"/>
                  <a:pt x="2037" y="2996"/>
                  <a:pt x="2055" y="2978"/>
                </a:cubicBezTo>
                <a:cubicBezTo>
                  <a:pt x="2085" y="2930"/>
                  <a:pt x="2097" y="2918"/>
                  <a:pt x="2139" y="2882"/>
                </a:cubicBezTo>
                <a:lnTo>
                  <a:pt x="2139" y="2882"/>
                </a:lnTo>
                <a:cubicBezTo>
                  <a:pt x="2211" y="2852"/>
                  <a:pt x="2211" y="2852"/>
                  <a:pt x="2211" y="2852"/>
                </a:cubicBezTo>
                <a:cubicBezTo>
                  <a:pt x="2247" y="2822"/>
                  <a:pt x="2277" y="2792"/>
                  <a:pt x="2301" y="2762"/>
                </a:cubicBezTo>
                <a:cubicBezTo>
                  <a:pt x="2313" y="2750"/>
                  <a:pt x="2349" y="2678"/>
                  <a:pt x="2367" y="2690"/>
                </a:cubicBezTo>
                <a:cubicBezTo>
                  <a:pt x="2385" y="2702"/>
                  <a:pt x="2403" y="2732"/>
                  <a:pt x="2433" y="2726"/>
                </a:cubicBezTo>
                <a:cubicBezTo>
                  <a:pt x="2445" y="2720"/>
                  <a:pt x="2457" y="2660"/>
                  <a:pt x="2487" y="2648"/>
                </a:cubicBezTo>
                <a:cubicBezTo>
                  <a:pt x="2505" y="2636"/>
                  <a:pt x="2499" y="2618"/>
                  <a:pt x="2493" y="2600"/>
                </a:cubicBezTo>
                <a:cubicBezTo>
                  <a:pt x="2493" y="2558"/>
                  <a:pt x="2493" y="2534"/>
                  <a:pt x="2505" y="2492"/>
                </a:cubicBezTo>
                <a:cubicBezTo>
                  <a:pt x="2505" y="2456"/>
                  <a:pt x="2463" y="2456"/>
                  <a:pt x="2463" y="2420"/>
                </a:cubicBezTo>
                <a:cubicBezTo>
                  <a:pt x="2463" y="2408"/>
                  <a:pt x="2469" y="2384"/>
                  <a:pt x="2469" y="2366"/>
                </a:cubicBezTo>
                <a:cubicBezTo>
                  <a:pt x="2475" y="2348"/>
                  <a:pt x="2523" y="2354"/>
                  <a:pt x="2535" y="2354"/>
                </a:cubicBezTo>
                <a:cubicBezTo>
                  <a:pt x="2595" y="2330"/>
                  <a:pt x="2511" y="2264"/>
                  <a:pt x="2517" y="2253"/>
                </a:cubicBezTo>
                <a:cubicBezTo>
                  <a:pt x="2517" y="2229"/>
                  <a:pt x="2613" y="2264"/>
                  <a:pt x="2631" y="2264"/>
                </a:cubicBezTo>
                <a:cubicBezTo>
                  <a:pt x="2649" y="2264"/>
                  <a:pt x="2649" y="2312"/>
                  <a:pt x="2667" y="2330"/>
                </a:cubicBezTo>
                <a:cubicBezTo>
                  <a:pt x="2696" y="2348"/>
                  <a:pt x="2696" y="2277"/>
                  <a:pt x="2703" y="2271"/>
                </a:cubicBezTo>
                <a:cubicBezTo>
                  <a:pt x="2714" y="2253"/>
                  <a:pt x="2732" y="2247"/>
                  <a:pt x="2744" y="2229"/>
                </a:cubicBezTo>
                <a:cubicBezTo>
                  <a:pt x="2756" y="2223"/>
                  <a:pt x="2727" y="2199"/>
                  <a:pt x="2720" y="2187"/>
                </a:cubicBezTo>
                <a:cubicBezTo>
                  <a:pt x="2720" y="2145"/>
                  <a:pt x="2738" y="2079"/>
                  <a:pt x="2756" y="2043"/>
                </a:cubicBezTo>
                <a:cubicBezTo>
                  <a:pt x="2786" y="1983"/>
                  <a:pt x="2720" y="2019"/>
                  <a:pt x="2703" y="1983"/>
                </a:cubicBezTo>
                <a:cubicBezTo>
                  <a:pt x="2690" y="1959"/>
                  <a:pt x="2672" y="1971"/>
                  <a:pt x="2643" y="1965"/>
                </a:cubicBezTo>
                <a:cubicBezTo>
                  <a:pt x="2619" y="1959"/>
                  <a:pt x="2649" y="1899"/>
                  <a:pt x="2643" y="1881"/>
                </a:cubicBezTo>
                <a:cubicBezTo>
                  <a:pt x="2631" y="1857"/>
                  <a:pt x="2529" y="1851"/>
                  <a:pt x="2505" y="1851"/>
                </a:cubicBezTo>
                <a:cubicBezTo>
                  <a:pt x="2457" y="1851"/>
                  <a:pt x="2469" y="1869"/>
                  <a:pt x="2445" y="1827"/>
                </a:cubicBezTo>
                <a:cubicBezTo>
                  <a:pt x="2427" y="1809"/>
                  <a:pt x="2421" y="1773"/>
                  <a:pt x="2409" y="1749"/>
                </a:cubicBezTo>
                <a:cubicBezTo>
                  <a:pt x="2385" y="1707"/>
                  <a:pt x="2421" y="1695"/>
                  <a:pt x="2433" y="1665"/>
                </a:cubicBezTo>
                <a:cubicBezTo>
                  <a:pt x="2439" y="1593"/>
                  <a:pt x="2439" y="1575"/>
                  <a:pt x="2397" y="1521"/>
                </a:cubicBezTo>
                <a:cubicBezTo>
                  <a:pt x="2367" y="1480"/>
                  <a:pt x="2433" y="1450"/>
                  <a:pt x="2439" y="1414"/>
                </a:cubicBezTo>
                <a:cubicBezTo>
                  <a:pt x="2457" y="1318"/>
                  <a:pt x="2457" y="1318"/>
                  <a:pt x="2457" y="1318"/>
                </a:cubicBezTo>
                <a:cubicBezTo>
                  <a:pt x="2463" y="1270"/>
                  <a:pt x="2499" y="1246"/>
                  <a:pt x="2511" y="1204"/>
                </a:cubicBezTo>
                <a:cubicBezTo>
                  <a:pt x="2517" y="1187"/>
                  <a:pt x="2505" y="1175"/>
                  <a:pt x="2529" y="1157"/>
                </a:cubicBezTo>
                <a:cubicBezTo>
                  <a:pt x="2559" y="1133"/>
                  <a:pt x="2559" y="1127"/>
                  <a:pt x="2535" y="1091"/>
                </a:cubicBezTo>
                <a:cubicBezTo>
                  <a:pt x="2517" y="1049"/>
                  <a:pt x="2415" y="1037"/>
                  <a:pt x="2445" y="1001"/>
                </a:cubicBezTo>
                <a:cubicBezTo>
                  <a:pt x="2463" y="977"/>
                  <a:pt x="2505" y="947"/>
                  <a:pt x="2535" y="953"/>
                </a:cubicBezTo>
                <a:cubicBezTo>
                  <a:pt x="2559" y="953"/>
                  <a:pt x="2529" y="995"/>
                  <a:pt x="2547" y="1007"/>
                </a:cubicBezTo>
                <a:cubicBezTo>
                  <a:pt x="2589" y="1025"/>
                  <a:pt x="2619" y="1007"/>
                  <a:pt x="2643" y="977"/>
                </a:cubicBezTo>
                <a:cubicBezTo>
                  <a:pt x="2685" y="917"/>
                  <a:pt x="2667" y="881"/>
                  <a:pt x="2661" y="821"/>
                </a:cubicBezTo>
                <a:cubicBezTo>
                  <a:pt x="2643" y="720"/>
                  <a:pt x="2541" y="773"/>
                  <a:pt x="2469" y="744"/>
                </a:cubicBezTo>
                <a:cubicBezTo>
                  <a:pt x="2403" y="714"/>
                  <a:pt x="2373" y="749"/>
                  <a:pt x="2319" y="738"/>
                </a:cubicBezTo>
                <a:cubicBezTo>
                  <a:pt x="2295" y="738"/>
                  <a:pt x="2277" y="714"/>
                  <a:pt x="2247" y="714"/>
                </a:cubicBezTo>
                <a:cubicBezTo>
                  <a:pt x="2217" y="707"/>
                  <a:pt x="2187" y="720"/>
                  <a:pt x="2163" y="696"/>
                </a:cubicBezTo>
                <a:cubicBezTo>
                  <a:pt x="2109" y="648"/>
                  <a:pt x="2007" y="731"/>
                  <a:pt x="2007" y="660"/>
                </a:cubicBezTo>
                <a:cubicBezTo>
                  <a:pt x="2007" y="642"/>
                  <a:pt x="2013" y="612"/>
                  <a:pt x="2019" y="594"/>
                </a:cubicBezTo>
                <a:cubicBezTo>
                  <a:pt x="1995" y="564"/>
                  <a:pt x="2037" y="510"/>
                  <a:pt x="2079" y="534"/>
                </a:cubicBezTo>
                <a:cubicBezTo>
                  <a:pt x="2139" y="558"/>
                  <a:pt x="2127" y="462"/>
                  <a:pt x="2127" y="444"/>
                </a:cubicBezTo>
                <a:cubicBezTo>
                  <a:pt x="2103" y="426"/>
                  <a:pt x="1965" y="510"/>
                  <a:pt x="2025" y="408"/>
                </a:cubicBezTo>
                <a:cubicBezTo>
                  <a:pt x="2067" y="336"/>
                  <a:pt x="1965" y="312"/>
                  <a:pt x="2055" y="246"/>
                </a:cubicBezTo>
                <a:cubicBezTo>
                  <a:pt x="2085" y="222"/>
                  <a:pt x="2121" y="180"/>
                  <a:pt x="2109" y="138"/>
                </a:cubicBezTo>
                <a:cubicBezTo>
                  <a:pt x="2097" y="114"/>
                  <a:pt x="2079" y="19"/>
                  <a:pt x="2061" y="0"/>
                </a:cubicBezTo>
                <a:cubicBezTo>
                  <a:pt x="2007" y="0"/>
                  <a:pt x="1899" y="96"/>
                  <a:pt x="1846" y="120"/>
                </a:cubicBezTo>
                <a:cubicBezTo>
                  <a:pt x="1756" y="162"/>
                  <a:pt x="1672" y="180"/>
                  <a:pt x="1570" y="192"/>
                </a:cubicBezTo>
                <a:cubicBezTo>
                  <a:pt x="1516" y="198"/>
                  <a:pt x="1426" y="198"/>
                  <a:pt x="1378" y="216"/>
                </a:cubicBezTo>
                <a:lnTo>
                  <a:pt x="1378" y="216"/>
                </a:lnTo>
                <a:cubicBezTo>
                  <a:pt x="1384" y="282"/>
                  <a:pt x="1384" y="282"/>
                  <a:pt x="1384" y="282"/>
                </a:cubicBezTo>
                <a:cubicBezTo>
                  <a:pt x="1384" y="294"/>
                  <a:pt x="1390" y="294"/>
                  <a:pt x="1384" y="306"/>
                </a:cubicBezTo>
                <a:cubicBezTo>
                  <a:pt x="1372" y="330"/>
                  <a:pt x="1384" y="360"/>
                  <a:pt x="1390" y="384"/>
                </a:cubicBezTo>
                <a:cubicBezTo>
                  <a:pt x="1390" y="390"/>
                  <a:pt x="1384" y="402"/>
                  <a:pt x="1378" y="414"/>
                </a:cubicBezTo>
                <a:cubicBezTo>
                  <a:pt x="1372" y="426"/>
                  <a:pt x="1372" y="444"/>
                  <a:pt x="1372" y="462"/>
                </a:cubicBezTo>
                <a:cubicBezTo>
                  <a:pt x="1528" y="678"/>
                  <a:pt x="1528" y="678"/>
                  <a:pt x="1528" y="678"/>
                </a:cubicBezTo>
                <a:lnTo>
                  <a:pt x="1528" y="678"/>
                </a:lnTo>
                <a:cubicBezTo>
                  <a:pt x="1546" y="684"/>
                  <a:pt x="1546" y="684"/>
                  <a:pt x="1546" y="684"/>
                </a:cubicBezTo>
                <a:cubicBezTo>
                  <a:pt x="1558" y="690"/>
                  <a:pt x="1558" y="702"/>
                  <a:pt x="1552" y="714"/>
                </a:cubicBezTo>
                <a:cubicBezTo>
                  <a:pt x="1552" y="725"/>
                  <a:pt x="1534" y="738"/>
                  <a:pt x="1522" y="744"/>
                </a:cubicBezTo>
                <a:cubicBezTo>
                  <a:pt x="1522" y="749"/>
                  <a:pt x="1510" y="762"/>
                  <a:pt x="1498" y="762"/>
                </a:cubicBezTo>
                <a:cubicBezTo>
                  <a:pt x="1486" y="755"/>
                  <a:pt x="1486" y="738"/>
                  <a:pt x="1492" y="725"/>
                </a:cubicBezTo>
                <a:lnTo>
                  <a:pt x="1492" y="725"/>
                </a:lnTo>
                <a:cubicBezTo>
                  <a:pt x="1462" y="725"/>
                  <a:pt x="1462" y="725"/>
                  <a:pt x="1462" y="725"/>
                </a:cubicBezTo>
                <a:cubicBezTo>
                  <a:pt x="1432" y="725"/>
                  <a:pt x="1438" y="797"/>
                  <a:pt x="1414" y="815"/>
                </a:cubicBezTo>
                <a:cubicBezTo>
                  <a:pt x="1414" y="821"/>
                  <a:pt x="1390" y="827"/>
                  <a:pt x="1396" y="839"/>
                </a:cubicBezTo>
                <a:cubicBezTo>
                  <a:pt x="1444" y="881"/>
                  <a:pt x="1402" y="899"/>
                  <a:pt x="1378" y="935"/>
                </a:cubicBezTo>
                <a:cubicBezTo>
                  <a:pt x="1354" y="965"/>
                  <a:pt x="1330" y="1013"/>
                  <a:pt x="1300" y="1037"/>
                </a:cubicBezTo>
                <a:cubicBezTo>
                  <a:pt x="1276" y="1067"/>
                  <a:pt x="1246" y="1007"/>
                  <a:pt x="1246" y="983"/>
                </a:cubicBezTo>
                <a:cubicBezTo>
                  <a:pt x="1252" y="971"/>
                  <a:pt x="1282" y="941"/>
                  <a:pt x="1276" y="935"/>
                </a:cubicBezTo>
                <a:cubicBezTo>
                  <a:pt x="1270" y="917"/>
                  <a:pt x="1246" y="911"/>
                  <a:pt x="1258" y="887"/>
                </a:cubicBezTo>
                <a:cubicBezTo>
                  <a:pt x="1282" y="857"/>
                  <a:pt x="1276" y="845"/>
                  <a:pt x="1234" y="833"/>
                </a:cubicBezTo>
                <a:cubicBezTo>
                  <a:pt x="1198" y="827"/>
                  <a:pt x="1138" y="851"/>
                  <a:pt x="1121" y="815"/>
                </a:cubicBezTo>
                <a:cubicBezTo>
                  <a:pt x="1114" y="803"/>
                  <a:pt x="1108" y="791"/>
                  <a:pt x="1126" y="786"/>
                </a:cubicBezTo>
                <a:cubicBezTo>
                  <a:pt x="1174" y="767"/>
                  <a:pt x="1121" y="720"/>
                  <a:pt x="1103" y="707"/>
                </a:cubicBezTo>
                <a:cubicBezTo>
                  <a:pt x="1084" y="696"/>
                  <a:pt x="1037" y="636"/>
                  <a:pt x="1042" y="612"/>
                </a:cubicBezTo>
                <a:cubicBezTo>
                  <a:pt x="1055" y="588"/>
                  <a:pt x="1073" y="564"/>
                  <a:pt x="1042" y="552"/>
                </a:cubicBezTo>
                <a:cubicBezTo>
                  <a:pt x="1013" y="540"/>
                  <a:pt x="989" y="582"/>
                  <a:pt x="971" y="540"/>
                </a:cubicBezTo>
                <a:cubicBezTo>
                  <a:pt x="815" y="360"/>
                  <a:pt x="815" y="360"/>
                  <a:pt x="815" y="360"/>
                </a:cubicBezTo>
                <a:lnTo>
                  <a:pt x="815" y="360"/>
                </a:lnTo>
                <a:lnTo>
                  <a:pt x="677" y="534"/>
                </a:ln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5" name="Freeform 140"/>
          <p:cNvSpPr>
            <a:spLocks noChangeArrowheads="1"/>
          </p:cNvSpPr>
          <p:nvPr/>
        </p:nvSpPr>
        <p:spPr bwMode="auto">
          <a:xfrm>
            <a:off x="1510981" y="6874837"/>
            <a:ext cx="2751609" cy="2697692"/>
          </a:xfrm>
          <a:custGeom>
            <a:avLst/>
            <a:gdLst>
              <a:gd name="T0" fmla="*/ 3135 w 5161"/>
              <a:gd name="T1" fmla="*/ 1527 h 5058"/>
              <a:gd name="T2" fmla="*/ 2991 w 5161"/>
              <a:gd name="T3" fmla="*/ 1599 h 5058"/>
              <a:gd name="T4" fmla="*/ 3494 w 5161"/>
              <a:gd name="T5" fmla="*/ 1593 h 5058"/>
              <a:gd name="T6" fmla="*/ 3189 w 5161"/>
              <a:gd name="T7" fmla="*/ 1587 h 5058"/>
              <a:gd name="T8" fmla="*/ 4321 w 5161"/>
              <a:gd name="T9" fmla="*/ 72 h 5058"/>
              <a:gd name="T10" fmla="*/ 4315 w 5161"/>
              <a:gd name="T11" fmla="*/ 318 h 5058"/>
              <a:gd name="T12" fmla="*/ 4357 w 5161"/>
              <a:gd name="T13" fmla="*/ 671 h 5058"/>
              <a:gd name="T14" fmla="*/ 4201 w 5161"/>
              <a:gd name="T15" fmla="*/ 743 h 5058"/>
              <a:gd name="T16" fmla="*/ 3985 w 5161"/>
              <a:gd name="T17" fmla="*/ 408 h 5058"/>
              <a:gd name="T18" fmla="*/ 474 w 5161"/>
              <a:gd name="T19" fmla="*/ 4044 h 5058"/>
              <a:gd name="T20" fmla="*/ 654 w 5161"/>
              <a:gd name="T21" fmla="*/ 4002 h 5058"/>
              <a:gd name="T22" fmla="*/ 1001 w 5161"/>
              <a:gd name="T23" fmla="*/ 3553 h 5058"/>
              <a:gd name="T24" fmla="*/ 1457 w 5161"/>
              <a:gd name="T25" fmla="*/ 3325 h 5058"/>
              <a:gd name="T26" fmla="*/ 1870 w 5161"/>
              <a:gd name="T27" fmla="*/ 3061 h 5058"/>
              <a:gd name="T28" fmla="*/ 2266 w 5161"/>
              <a:gd name="T29" fmla="*/ 2966 h 5058"/>
              <a:gd name="T30" fmla="*/ 2823 w 5161"/>
              <a:gd name="T31" fmla="*/ 3145 h 5058"/>
              <a:gd name="T32" fmla="*/ 3458 w 5161"/>
              <a:gd name="T33" fmla="*/ 3403 h 5058"/>
              <a:gd name="T34" fmla="*/ 3728 w 5161"/>
              <a:gd name="T35" fmla="*/ 3547 h 5058"/>
              <a:gd name="T36" fmla="*/ 3620 w 5161"/>
              <a:gd name="T37" fmla="*/ 3726 h 5058"/>
              <a:gd name="T38" fmla="*/ 3560 w 5161"/>
              <a:gd name="T39" fmla="*/ 3984 h 5058"/>
              <a:gd name="T40" fmla="*/ 3920 w 5161"/>
              <a:gd name="T41" fmla="*/ 4535 h 5058"/>
              <a:gd name="T42" fmla="*/ 4435 w 5161"/>
              <a:gd name="T43" fmla="*/ 4949 h 5058"/>
              <a:gd name="T44" fmla="*/ 4861 w 5161"/>
              <a:gd name="T45" fmla="*/ 4529 h 5058"/>
              <a:gd name="T46" fmla="*/ 5034 w 5161"/>
              <a:gd name="T47" fmla="*/ 4062 h 5058"/>
              <a:gd name="T48" fmla="*/ 4950 w 5161"/>
              <a:gd name="T49" fmla="*/ 3559 h 5058"/>
              <a:gd name="T50" fmla="*/ 5136 w 5161"/>
              <a:gd name="T51" fmla="*/ 3037 h 5058"/>
              <a:gd name="T52" fmla="*/ 4777 w 5161"/>
              <a:gd name="T53" fmla="*/ 2887 h 5058"/>
              <a:gd name="T54" fmla="*/ 4147 w 5161"/>
              <a:gd name="T55" fmla="*/ 3361 h 5058"/>
              <a:gd name="T56" fmla="*/ 3758 w 5161"/>
              <a:gd name="T57" fmla="*/ 3049 h 5058"/>
              <a:gd name="T58" fmla="*/ 3338 w 5161"/>
              <a:gd name="T59" fmla="*/ 3037 h 5058"/>
              <a:gd name="T60" fmla="*/ 3632 w 5161"/>
              <a:gd name="T61" fmla="*/ 2690 h 5058"/>
              <a:gd name="T62" fmla="*/ 3254 w 5161"/>
              <a:gd name="T63" fmla="*/ 2540 h 5058"/>
              <a:gd name="T64" fmla="*/ 3201 w 5161"/>
              <a:gd name="T65" fmla="*/ 2144 h 5058"/>
              <a:gd name="T66" fmla="*/ 3500 w 5161"/>
              <a:gd name="T67" fmla="*/ 1983 h 5058"/>
              <a:gd name="T68" fmla="*/ 3752 w 5161"/>
              <a:gd name="T69" fmla="*/ 1635 h 5058"/>
              <a:gd name="T70" fmla="*/ 3884 w 5161"/>
              <a:gd name="T71" fmla="*/ 1246 h 5058"/>
              <a:gd name="T72" fmla="*/ 4027 w 5161"/>
              <a:gd name="T73" fmla="*/ 869 h 5058"/>
              <a:gd name="T74" fmla="*/ 3836 w 5161"/>
              <a:gd name="T75" fmla="*/ 677 h 5058"/>
              <a:gd name="T76" fmla="*/ 3488 w 5161"/>
              <a:gd name="T77" fmla="*/ 486 h 5058"/>
              <a:gd name="T78" fmla="*/ 3608 w 5161"/>
              <a:gd name="T79" fmla="*/ 773 h 5058"/>
              <a:gd name="T80" fmla="*/ 3656 w 5161"/>
              <a:gd name="T81" fmla="*/ 1288 h 5058"/>
              <a:gd name="T82" fmla="*/ 3159 w 5161"/>
              <a:gd name="T83" fmla="*/ 1270 h 5058"/>
              <a:gd name="T84" fmla="*/ 3111 w 5161"/>
              <a:gd name="T85" fmla="*/ 851 h 5058"/>
              <a:gd name="T86" fmla="*/ 2505 w 5161"/>
              <a:gd name="T87" fmla="*/ 558 h 5058"/>
              <a:gd name="T88" fmla="*/ 1774 w 5161"/>
              <a:gd name="T89" fmla="*/ 887 h 5058"/>
              <a:gd name="T90" fmla="*/ 1619 w 5161"/>
              <a:gd name="T91" fmla="*/ 1138 h 5058"/>
              <a:gd name="T92" fmla="*/ 1373 w 5161"/>
              <a:gd name="T93" fmla="*/ 1611 h 5058"/>
              <a:gd name="T94" fmla="*/ 594 w 5161"/>
              <a:gd name="T95" fmla="*/ 2240 h 5058"/>
              <a:gd name="T96" fmla="*/ 378 w 5161"/>
              <a:gd name="T97" fmla="*/ 2822 h 5058"/>
              <a:gd name="T98" fmla="*/ 108 w 5161"/>
              <a:gd name="T99" fmla="*/ 3433 h 5058"/>
              <a:gd name="T100" fmla="*/ 456 w 5161"/>
              <a:gd name="T101" fmla="*/ 3924 h 5058"/>
              <a:gd name="T102" fmla="*/ 480 w 5161"/>
              <a:gd name="T103" fmla="*/ 4368 h 5058"/>
              <a:gd name="T104" fmla="*/ 606 w 5161"/>
              <a:gd name="T105" fmla="*/ 4170 h 5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61" h="5058">
                <a:moveTo>
                  <a:pt x="2991" y="1599"/>
                </a:moveTo>
                <a:lnTo>
                  <a:pt x="2991" y="1599"/>
                </a:lnTo>
                <a:cubicBezTo>
                  <a:pt x="3015" y="1581"/>
                  <a:pt x="3021" y="1557"/>
                  <a:pt x="3033" y="1533"/>
                </a:cubicBezTo>
                <a:cubicBezTo>
                  <a:pt x="3045" y="1515"/>
                  <a:pt x="3075" y="1503"/>
                  <a:pt x="3093" y="1491"/>
                </a:cubicBezTo>
                <a:cubicBezTo>
                  <a:pt x="3105" y="1479"/>
                  <a:pt x="3129" y="1485"/>
                  <a:pt x="3129" y="1497"/>
                </a:cubicBezTo>
                <a:cubicBezTo>
                  <a:pt x="3135" y="1509"/>
                  <a:pt x="3135" y="1515"/>
                  <a:pt x="3135" y="1527"/>
                </a:cubicBezTo>
                <a:cubicBezTo>
                  <a:pt x="3135" y="1539"/>
                  <a:pt x="3141" y="1551"/>
                  <a:pt x="3135" y="1563"/>
                </a:cubicBezTo>
                <a:cubicBezTo>
                  <a:pt x="3129" y="1587"/>
                  <a:pt x="3111" y="1605"/>
                  <a:pt x="3099" y="1623"/>
                </a:cubicBezTo>
                <a:cubicBezTo>
                  <a:pt x="3087" y="1659"/>
                  <a:pt x="3075" y="1689"/>
                  <a:pt x="3033" y="1701"/>
                </a:cubicBezTo>
                <a:cubicBezTo>
                  <a:pt x="3021" y="1701"/>
                  <a:pt x="3009" y="1677"/>
                  <a:pt x="3003" y="1665"/>
                </a:cubicBezTo>
                <a:cubicBezTo>
                  <a:pt x="2991" y="1647"/>
                  <a:pt x="2961" y="1641"/>
                  <a:pt x="2979" y="1611"/>
                </a:cubicBezTo>
                <a:cubicBezTo>
                  <a:pt x="2991" y="1599"/>
                  <a:pt x="2991" y="1599"/>
                  <a:pt x="2991" y="1599"/>
                </a:cubicBezTo>
                <a:close/>
                <a:moveTo>
                  <a:pt x="3189" y="1587"/>
                </a:moveTo>
                <a:lnTo>
                  <a:pt x="3189" y="1587"/>
                </a:lnTo>
                <a:cubicBezTo>
                  <a:pt x="3260" y="1575"/>
                  <a:pt x="3278" y="1551"/>
                  <a:pt x="3314" y="1491"/>
                </a:cubicBezTo>
                <a:cubicBezTo>
                  <a:pt x="3332" y="1461"/>
                  <a:pt x="3368" y="1431"/>
                  <a:pt x="3392" y="1401"/>
                </a:cubicBezTo>
                <a:cubicBezTo>
                  <a:pt x="3440" y="1318"/>
                  <a:pt x="3470" y="1455"/>
                  <a:pt x="3518" y="1473"/>
                </a:cubicBezTo>
                <a:cubicBezTo>
                  <a:pt x="3584" y="1503"/>
                  <a:pt x="3518" y="1557"/>
                  <a:pt x="3494" y="1593"/>
                </a:cubicBezTo>
                <a:cubicBezTo>
                  <a:pt x="3482" y="1617"/>
                  <a:pt x="3458" y="1683"/>
                  <a:pt x="3416" y="1671"/>
                </a:cubicBezTo>
                <a:cubicBezTo>
                  <a:pt x="3380" y="1665"/>
                  <a:pt x="3386" y="1617"/>
                  <a:pt x="3362" y="1605"/>
                </a:cubicBezTo>
                <a:cubicBezTo>
                  <a:pt x="3320" y="1587"/>
                  <a:pt x="3284" y="1623"/>
                  <a:pt x="3248" y="1647"/>
                </a:cubicBezTo>
                <a:cubicBezTo>
                  <a:pt x="3231" y="1659"/>
                  <a:pt x="3212" y="1659"/>
                  <a:pt x="3194" y="1659"/>
                </a:cubicBezTo>
                <a:cubicBezTo>
                  <a:pt x="3153" y="1659"/>
                  <a:pt x="3170" y="1635"/>
                  <a:pt x="3165" y="1611"/>
                </a:cubicBezTo>
                <a:cubicBezTo>
                  <a:pt x="3189" y="1587"/>
                  <a:pt x="3189" y="1587"/>
                  <a:pt x="3189" y="1587"/>
                </a:cubicBezTo>
                <a:close/>
                <a:moveTo>
                  <a:pt x="3758" y="216"/>
                </a:moveTo>
                <a:lnTo>
                  <a:pt x="3758" y="216"/>
                </a:lnTo>
                <a:cubicBezTo>
                  <a:pt x="4081" y="0"/>
                  <a:pt x="4081" y="0"/>
                  <a:pt x="4081" y="0"/>
                </a:cubicBezTo>
                <a:cubicBezTo>
                  <a:pt x="4231" y="48"/>
                  <a:pt x="4231" y="48"/>
                  <a:pt x="4231" y="48"/>
                </a:cubicBezTo>
                <a:lnTo>
                  <a:pt x="4231" y="48"/>
                </a:lnTo>
                <a:cubicBezTo>
                  <a:pt x="4321" y="72"/>
                  <a:pt x="4321" y="72"/>
                  <a:pt x="4321" y="72"/>
                </a:cubicBezTo>
                <a:lnTo>
                  <a:pt x="4321" y="72"/>
                </a:lnTo>
                <a:cubicBezTo>
                  <a:pt x="4327" y="138"/>
                  <a:pt x="4327" y="138"/>
                  <a:pt x="4327" y="138"/>
                </a:cubicBezTo>
                <a:cubicBezTo>
                  <a:pt x="4327" y="150"/>
                  <a:pt x="4333" y="150"/>
                  <a:pt x="4327" y="162"/>
                </a:cubicBezTo>
                <a:cubicBezTo>
                  <a:pt x="4315" y="186"/>
                  <a:pt x="4327" y="216"/>
                  <a:pt x="4333" y="240"/>
                </a:cubicBezTo>
                <a:cubicBezTo>
                  <a:pt x="4333" y="246"/>
                  <a:pt x="4327" y="258"/>
                  <a:pt x="4321" y="270"/>
                </a:cubicBezTo>
                <a:cubicBezTo>
                  <a:pt x="4315" y="282"/>
                  <a:pt x="4315" y="300"/>
                  <a:pt x="4315" y="318"/>
                </a:cubicBezTo>
                <a:cubicBezTo>
                  <a:pt x="4471" y="534"/>
                  <a:pt x="4471" y="534"/>
                  <a:pt x="4471" y="534"/>
                </a:cubicBezTo>
                <a:lnTo>
                  <a:pt x="4471" y="534"/>
                </a:lnTo>
                <a:cubicBezTo>
                  <a:pt x="4435" y="581"/>
                  <a:pt x="4435" y="581"/>
                  <a:pt x="4435" y="581"/>
                </a:cubicBezTo>
                <a:lnTo>
                  <a:pt x="4435" y="581"/>
                </a:lnTo>
                <a:cubicBezTo>
                  <a:pt x="4405" y="581"/>
                  <a:pt x="4405" y="581"/>
                  <a:pt x="4405" y="581"/>
                </a:cubicBezTo>
                <a:cubicBezTo>
                  <a:pt x="4375" y="581"/>
                  <a:pt x="4381" y="653"/>
                  <a:pt x="4357" y="671"/>
                </a:cubicBezTo>
                <a:cubicBezTo>
                  <a:pt x="4357" y="677"/>
                  <a:pt x="4333" y="683"/>
                  <a:pt x="4339" y="695"/>
                </a:cubicBezTo>
                <a:cubicBezTo>
                  <a:pt x="4387" y="737"/>
                  <a:pt x="4345" y="755"/>
                  <a:pt x="4321" y="791"/>
                </a:cubicBezTo>
                <a:cubicBezTo>
                  <a:pt x="4297" y="821"/>
                  <a:pt x="4273" y="869"/>
                  <a:pt x="4243" y="893"/>
                </a:cubicBezTo>
                <a:cubicBezTo>
                  <a:pt x="4219" y="923"/>
                  <a:pt x="4189" y="863"/>
                  <a:pt x="4189" y="839"/>
                </a:cubicBezTo>
                <a:cubicBezTo>
                  <a:pt x="4195" y="827"/>
                  <a:pt x="4225" y="797"/>
                  <a:pt x="4219" y="791"/>
                </a:cubicBezTo>
                <a:cubicBezTo>
                  <a:pt x="4213" y="773"/>
                  <a:pt x="4189" y="767"/>
                  <a:pt x="4201" y="743"/>
                </a:cubicBezTo>
                <a:cubicBezTo>
                  <a:pt x="4225" y="713"/>
                  <a:pt x="4219" y="701"/>
                  <a:pt x="4177" y="689"/>
                </a:cubicBezTo>
                <a:cubicBezTo>
                  <a:pt x="4141" y="683"/>
                  <a:pt x="4081" y="707"/>
                  <a:pt x="4064" y="671"/>
                </a:cubicBezTo>
                <a:cubicBezTo>
                  <a:pt x="4057" y="659"/>
                  <a:pt x="4051" y="647"/>
                  <a:pt x="4069" y="642"/>
                </a:cubicBezTo>
                <a:cubicBezTo>
                  <a:pt x="4117" y="623"/>
                  <a:pt x="4064" y="576"/>
                  <a:pt x="4046" y="563"/>
                </a:cubicBezTo>
                <a:cubicBezTo>
                  <a:pt x="4027" y="552"/>
                  <a:pt x="3980" y="492"/>
                  <a:pt x="3985" y="468"/>
                </a:cubicBezTo>
                <a:cubicBezTo>
                  <a:pt x="3998" y="444"/>
                  <a:pt x="4016" y="420"/>
                  <a:pt x="3985" y="408"/>
                </a:cubicBezTo>
                <a:cubicBezTo>
                  <a:pt x="3956" y="396"/>
                  <a:pt x="3932" y="438"/>
                  <a:pt x="3914" y="396"/>
                </a:cubicBezTo>
                <a:cubicBezTo>
                  <a:pt x="3758" y="216"/>
                  <a:pt x="3758" y="216"/>
                  <a:pt x="3758" y="216"/>
                </a:cubicBezTo>
                <a:close/>
                <a:moveTo>
                  <a:pt x="516" y="4050"/>
                </a:moveTo>
                <a:lnTo>
                  <a:pt x="516" y="4050"/>
                </a:lnTo>
                <a:cubicBezTo>
                  <a:pt x="510" y="4050"/>
                  <a:pt x="516" y="4044"/>
                  <a:pt x="510" y="4044"/>
                </a:cubicBezTo>
                <a:cubicBezTo>
                  <a:pt x="498" y="4038"/>
                  <a:pt x="486" y="4038"/>
                  <a:pt x="474" y="4044"/>
                </a:cubicBezTo>
                <a:cubicBezTo>
                  <a:pt x="462" y="4044"/>
                  <a:pt x="456" y="4080"/>
                  <a:pt x="474" y="4080"/>
                </a:cubicBezTo>
                <a:cubicBezTo>
                  <a:pt x="486" y="4080"/>
                  <a:pt x="492" y="4074"/>
                  <a:pt x="504" y="4074"/>
                </a:cubicBezTo>
                <a:cubicBezTo>
                  <a:pt x="510" y="4074"/>
                  <a:pt x="516" y="4074"/>
                  <a:pt x="516" y="4074"/>
                </a:cubicBezTo>
                <a:cubicBezTo>
                  <a:pt x="528" y="4062"/>
                  <a:pt x="522" y="4056"/>
                  <a:pt x="516" y="4050"/>
                </a:cubicBezTo>
                <a:close/>
                <a:moveTo>
                  <a:pt x="654" y="4002"/>
                </a:moveTo>
                <a:lnTo>
                  <a:pt x="654" y="4002"/>
                </a:lnTo>
                <a:cubicBezTo>
                  <a:pt x="660" y="3984"/>
                  <a:pt x="672" y="3972"/>
                  <a:pt x="684" y="3954"/>
                </a:cubicBezTo>
                <a:cubicBezTo>
                  <a:pt x="726" y="3906"/>
                  <a:pt x="767" y="3834"/>
                  <a:pt x="821" y="3786"/>
                </a:cubicBezTo>
                <a:cubicBezTo>
                  <a:pt x="845" y="3768"/>
                  <a:pt x="857" y="3738"/>
                  <a:pt x="899" y="3756"/>
                </a:cubicBezTo>
                <a:cubicBezTo>
                  <a:pt x="929" y="3774"/>
                  <a:pt x="947" y="3756"/>
                  <a:pt x="965" y="3715"/>
                </a:cubicBezTo>
                <a:cubicBezTo>
                  <a:pt x="965" y="3696"/>
                  <a:pt x="947" y="3678"/>
                  <a:pt x="947" y="3667"/>
                </a:cubicBezTo>
                <a:cubicBezTo>
                  <a:pt x="989" y="3667"/>
                  <a:pt x="1001" y="3583"/>
                  <a:pt x="1001" y="3553"/>
                </a:cubicBezTo>
                <a:cubicBezTo>
                  <a:pt x="1055" y="3553"/>
                  <a:pt x="1061" y="3511"/>
                  <a:pt x="1097" y="3475"/>
                </a:cubicBezTo>
                <a:cubicBezTo>
                  <a:pt x="1103" y="3463"/>
                  <a:pt x="1115" y="3427"/>
                  <a:pt x="1121" y="3427"/>
                </a:cubicBezTo>
                <a:cubicBezTo>
                  <a:pt x="1151" y="3421"/>
                  <a:pt x="1169" y="3409"/>
                  <a:pt x="1187" y="3385"/>
                </a:cubicBezTo>
                <a:cubicBezTo>
                  <a:pt x="1211" y="3367"/>
                  <a:pt x="1199" y="3343"/>
                  <a:pt x="1235" y="3331"/>
                </a:cubicBezTo>
                <a:cubicBezTo>
                  <a:pt x="1271" y="3325"/>
                  <a:pt x="1319" y="3301"/>
                  <a:pt x="1355" y="3295"/>
                </a:cubicBezTo>
                <a:cubicBezTo>
                  <a:pt x="1397" y="3295"/>
                  <a:pt x="1427" y="3337"/>
                  <a:pt x="1457" y="3325"/>
                </a:cubicBezTo>
                <a:cubicBezTo>
                  <a:pt x="1505" y="3331"/>
                  <a:pt x="1511" y="3301"/>
                  <a:pt x="1547" y="3289"/>
                </a:cubicBezTo>
                <a:cubicBezTo>
                  <a:pt x="1601" y="3265"/>
                  <a:pt x="1648" y="3247"/>
                  <a:pt x="1702" y="3217"/>
                </a:cubicBezTo>
                <a:cubicBezTo>
                  <a:pt x="1714" y="3211"/>
                  <a:pt x="1738" y="3223"/>
                  <a:pt x="1738" y="3205"/>
                </a:cubicBezTo>
                <a:cubicBezTo>
                  <a:pt x="1744" y="3169"/>
                  <a:pt x="1750" y="3139"/>
                  <a:pt x="1792" y="3133"/>
                </a:cubicBezTo>
                <a:cubicBezTo>
                  <a:pt x="1828" y="3121"/>
                  <a:pt x="1816" y="3121"/>
                  <a:pt x="1834" y="3091"/>
                </a:cubicBezTo>
                <a:cubicBezTo>
                  <a:pt x="1840" y="3079"/>
                  <a:pt x="1858" y="3067"/>
                  <a:pt x="1870" y="3061"/>
                </a:cubicBezTo>
                <a:cubicBezTo>
                  <a:pt x="1894" y="3043"/>
                  <a:pt x="1900" y="3007"/>
                  <a:pt x="1930" y="2989"/>
                </a:cubicBezTo>
                <a:cubicBezTo>
                  <a:pt x="1954" y="2977"/>
                  <a:pt x="2014" y="2977"/>
                  <a:pt x="2038" y="3001"/>
                </a:cubicBezTo>
                <a:cubicBezTo>
                  <a:pt x="2080" y="3025"/>
                  <a:pt x="2116" y="3049"/>
                  <a:pt x="2170" y="3031"/>
                </a:cubicBezTo>
                <a:cubicBezTo>
                  <a:pt x="2170" y="3025"/>
                  <a:pt x="2170" y="3025"/>
                  <a:pt x="2170" y="3025"/>
                </a:cubicBezTo>
                <a:cubicBezTo>
                  <a:pt x="2182" y="3019"/>
                  <a:pt x="2182" y="2995"/>
                  <a:pt x="2200" y="2995"/>
                </a:cubicBezTo>
                <a:cubicBezTo>
                  <a:pt x="2230" y="2995"/>
                  <a:pt x="2242" y="2966"/>
                  <a:pt x="2266" y="2966"/>
                </a:cubicBezTo>
                <a:cubicBezTo>
                  <a:pt x="2290" y="2966"/>
                  <a:pt x="2308" y="2971"/>
                  <a:pt x="2320" y="2989"/>
                </a:cubicBezTo>
                <a:cubicBezTo>
                  <a:pt x="2320" y="3001"/>
                  <a:pt x="2397" y="3007"/>
                  <a:pt x="2421" y="3031"/>
                </a:cubicBezTo>
                <a:cubicBezTo>
                  <a:pt x="2451" y="3067"/>
                  <a:pt x="2451" y="3019"/>
                  <a:pt x="2481" y="3037"/>
                </a:cubicBezTo>
                <a:cubicBezTo>
                  <a:pt x="2523" y="3061"/>
                  <a:pt x="2583" y="3037"/>
                  <a:pt x="2637" y="3055"/>
                </a:cubicBezTo>
                <a:cubicBezTo>
                  <a:pt x="2733" y="3085"/>
                  <a:pt x="2733" y="3085"/>
                  <a:pt x="2733" y="3085"/>
                </a:cubicBezTo>
                <a:cubicBezTo>
                  <a:pt x="2769" y="3097"/>
                  <a:pt x="2793" y="3127"/>
                  <a:pt x="2823" y="3145"/>
                </a:cubicBezTo>
                <a:cubicBezTo>
                  <a:pt x="2847" y="3145"/>
                  <a:pt x="2883" y="3175"/>
                  <a:pt x="2901" y="3169"/>
                </a:cubicBezTo>
                <a:cubicBezTo>
                  <a:pt x="2955" y="3145"/>
                  <a:pt x="2949" y="3127"/>
                  <a:pt x="2997" y="3175"/>
                </a:cubicBezTo>
                <a:cubicBezTo>
                  <a:pt x="3063" y="3247"/>
                  <a:pt x="3135" y="3217"/>
                  <a:pt x="3207" y="3253"/>
                </a:cubicBezTo>
                <a:cubicBezTo>
                  <a:pt x="3236" y="3271"/>
                  <a:pt x="3350" y="3277"/>
                  <a:pt x="3350" y="3295"/>
                </a:cubicBezTo>
                <a:cubicBezTo>
                  <a:pt x="3350" y="3355"/>
                  <a:pt x="3398" y="3319"/>
                  <a:pt x="3428" y="3349"/>
                </a:cubicBezTo>
                <a:cubicBezTo>
                  <a:pt x="3446" y="3361"/>
                  <a:pt x="3440" y="3403"/>
                  <a:pt x="3458" y="3403"/>
                </a:cubicBezTo>
                <a:cubicBezTo>
                  <a:pt x="3488" y="3403"/>
                  <a:pt x="3500" y="3403"/>
                  <a:pt x="3524" y="3415"/>
                </a:cubicBezTo>
                <a:cubicBezTo>
                  <a:pt x="3536" y="3421"/>
                  <a:pt x="3536" y="3433"/>
                  <a:pt x="3542" y="3439"/>
                </a:cubicBezTo>
                <a:cubicBezTo>
                  <a:pt x="3566" y="3475"/>
                  <a:pt x="3638" y="3433"/>
                  <a:pt x="3656" y="3475"/>
                </a:cubicBezTo>
                <a:cubicBezTo>
                  <a:pt x="3662" y="3487"/>
                  <a:pt x="3668" y="3517"/>
                  <a:pt x="3674" y="3523"/>
                </a:cubicBezTo>
                <a:cubicBezTo>
                  <a:pt x="3686" y="3535"/>
                  <a:pt x="3716" y="3517"/>
                  <a:pt x="3716" y="3523"/>
                </a:cubicBezTo>
                <a:cubicBezTo>
                  <a:pt x="3722" y="3529"/>
                  <a:pt x="3722" y="3541"/>
                  <a:pt x="3728" y="3547"/>
                </a:cubicBezTo>
                <a:cubicBezTo>
                  <a:pt x="3728" y="3559"/>
                  <a:pt x="3734" y="3565"/>
                  <a:pt x="3740" y="3577"/>
                </a:cubicBezTo>
                <a:cubicBezTo>
                  <a:pt x="3746" y="3583"/>
                  <a:pt x="3740" y="3583"/>
                  <a:pt x="3740" y="3589"/>
                </a:cubicBezTo>
                <a:cubicBezTo>
                  <a:pt x="3752" y="3619"/>
                  <a:pt x="3776" y="3649"/>
                  <a:pt x="3752" y="3673"/>
                </a:cubicBezTo>
                <a:cubicBezTo>
                  <a:pt x="3734" y="3691"/>
                  <a:pt x="3740" y="3709"/>
                  <a:pt x="3728" y="3726"/>
                </a:cubicBezTo>
                <a:cubicBezTo>
                  <a:pt x="3716" y="3738"/>
                  <a:pt x="3650" y="3726"/>
                  <a:pt x="3638" y="3726"/>
                </a:cubicBezTo>
                <a:cubicBezTo>
                  <a:pt x="3620" y="3726"/>
                  <a:pt x="3620" y="3726"/>
                  <a:pt x="3620" y="3726"/>
                </a:cubicBezTo>
                <a:cubicBezTo>
                  <a:pt x="3596" y="3726"/>
                  <a:pt x="3464" y="3744"/>
                  <a:pt x="3458" y="3726"/>
                </a:cubicBezTo>
                <a:cubicBezTo>
                  <a:pt x="3452" y="3726"/>
                  <a:pt x="3452" y="3726"/>
                  <a:pt x="3452" y="3726"/>
                </a:cubicBezTo>
                <a:lnTo>
                  <a:pt x="3452" y="3726"/>
                </a:lnTo>
                <a:cubicBezTo>
                  <a:pt x="3530" y="3822"/>
                  <a:pt x="3530" y="3822"/>
                  <a:pt x="3530" y="3822"/>
                </a:cubicBezTo>
                <a:cubicBezTo>
                  <a:pt x="3542" y="3822"/>
                  <a:pt x="3554" y="3840"/>
                  <a:pt x="3554" y="3840"/>
                </a:cubicBezTo>
                <a:cubicBezTo>
                  <a:pt x="3566" y="3894"/>
                  <a:pt x="3554" y="3930"/>
                  <a:pt x="3560" y="3984"/>
                </a:cubicBezTo>
                <a:cubicBezTo>
                  <a:pt x="3566" y="3990"/>
                  <a:pt x="3584" y="4032"/>
                  <a:pt x="3590" y="4044"/>
                </a:cubicBezTo>
                <a:cubicBezTo>
                  <a:pt x="3626" y="4116"/>
                  <a:pt x="3680" y="4056"/>
                  <a:pt x="3728" y="4086"/>
                </a:cubicBezTo>
                <a:cubicBezTo>
                  <a:pt x="3776" y="4122"/>
                  <a:pt x="3764" y="4218"/>
                  <a:pt x="3776" y="4266"/>
                </a:cubicBezTo>
                <a:cubicBezTo>
                  <a:pt x="3782" y="4302"/>
                  <a:pt x="3764" y="4326"/>
                  <a:pt x="3794" y="4356"/>
                </a:cubicBezTo>
                <a:cubicBezTo>
                  <a:pt x="3818" y="4380"/>
                  <a:pt x="3854" y="4392"/>
                  <a:pt x="3884" y="4421"/>
                </a:cubicBezTo>
                <a:cubicBezTo>
                  <a:pt x="3902" y="4458"/>
                  <a:pt x="3902" y="4493"/>
                  <a:pt x="3920" y="4535"/>
                </a:cubicBezTo>
                <a:cubicBezTo>
                  <a:pt x="3932" y="4565"/>
                  <a:pt x="3956" y="4583"/>
                  <a:pt x="3974" y="4607"/>
                </a:cubicBezTo>
                <a:cubicBezTo>
                  <a:pt x="4040" y="4691"/>
                  <a:pt x="4069" y="4787"/>
                  <a:pt x="4099" y="4889"/>
                </a:cubicBezTo>
                <a:cubicBezTo>
                  <a:pt x="4129" y="4931"/>
                  <a:pt x="4165" y="4967"/>
                  <a:pt x="4195" y="5009"/>
                </a:cubicBezTo>
                <a:cubicBezTo>
                  <a:pt x="4225" y="5057"/>
                  <a:pt x="4243" y="5015"/>
                  <a:pt x="4285" y="5003"/>
                </a:cubicBezTo>
                <a:cubicBezTo>
                  <a:pt x="4315" y="4991"/>
                  <a:pt x="4357" y="4943"/>
                  <a:pt x="4387" y="4949"/>
                </a:cubicBezTo>
                <a:cubicBezTo>
                  <a:pt x="4411" y="4955"/>
                  <a:pt x="4417" y="4961"/>
                  <a:pt x="4435" y="4949"/>
                </a:cubicBezTo>
                <a:cubicBezTo>
                  <a:pt x="4537" y="4877"/>
                  <a:pt x="4537" y="4877"/>
                  <a:pt x="4537" y="4877"/>
                </a:cubicBezTo>
                <a:cubicBezTo>
                  <a:pt x="4549" y="4865"/>
                  <a:pt x="4573" y="4847"/>
                  <a:pt x="4579" y="4835"/>
                </a:cubicBezTo>
                <a:cubicBezTo>
                  <a:pt x="4597" y="4817"/>
                  <a:pt x="4591" y="4787"/>
                  <a:pt x="4603" y="4763"/>
                </a:cubicBezTo>
                <a:cubicBezTo>
                  <a:pt x="4609" y="4721"/>
                  <a:pt x="4633" y="4739"/>
                  <a:pt x="4657" y="4727"/>
                </a:cubicBezTo>
                <a:cubicBezTo>
                  <a:pt x="4723" y="4703"/>
                  <a:pt x="4723" y="4655"/>
                  <a:pt x="4771" y="4613"/>
                </a:cubicBezTo>
                <a:cubicBezTo>
                  <a:pt x="4813" y="4583"/>
                  <a:pt x="4813" y="4547"/>
                  <a:pt x="4861" y="4529"/>
                </a:cubicBezTo>
                <a:cubicBezTo>
                  <a:pt x="4902" y="4511"/>
                  <a:pt x="4896" y="4500"/>
                  <a:pt x="4879" y="4463"/>
                </a:cubicBezTo>
                <a:cubicBezTo>
                  <a:pt x="4855" y="4421"/>
                  <a:pt x="4932" y="4440"/>
                  <a:pt x="4896" y="4374"/>
                </a:cubicBezTo>
                <a:cubicBezTo>
                  <a:pt x="4866" y="4320"/>
                  <a:pt x="4908" y="4260"/>
                  <a:pt x="4950" y="4224"/>
                </a:cubicBezTo>
                <a:cubicBezTo>
                  <a:pt x="5016" y="4152"/>
                  <a:pt x="5016" y="4152"/>
                  <a:pt x="5016" y="4152"/>
                </a:cubicBezTo>
                <a:lnTo>
                  <a:pt x="5016" y="4152"/>
                </a:lnTo>
                <a:cubicBezTo>
                  <a:pt x="5034" y="4062"/>
                  <a:pt x="5034" y="4062"/>
                  <a:pt x="5034" y="4062"/>
                </a:cubicBezTo>
                <a:cubicBezTo>
                  <a:pt x="5028" y="4026"/>
                  <a:pt x="5040" y="3990"/>
                  <a:pt x="5046" y="3954"/>
                </a:cubicBezTo>
                <a:cubicBezTo>
                  <a:pt x="5058" y="3894"/>
                  <a:pt x="5004" y="3948"/>
                  <a:pt x="4986" y="3930"/>
                </a:cubicBezTo>
                <a:cubicBezTo>
                  <a:pt x="4962" y="3912"/>
                  <a:pt x="4962" y="3888"/>
                  <a:pt x="4956" y="3864"/>
                </a:cubicBezTo>
                <a:cubicBezTo>
                  <a:pt x="4944" y="3816"/>
                  <a:pt x="4914" y="3840"/>
                  <a:pt x="4908" y="3828"/>
                </a:cubicBezTo>
                <a:cubicBezTo>
                  <a:pt x="4896" y="3804"/>
                  <a:pt x="4938" y="3733"/>
                  <a:pt x="4944" y="3709"/>
                </a:cubicBezTo>
                <a:cubicBezTo>
                  <a:pt x="4968" y="3673"/>
                  <a:pt x="4974" y="3595"/>
                  <a:pt x="4950" y="3559"/>
                </a:cubicBezTo>
                <a:cubicBezTo>
                  <a:pt x="4920" y="3523"/>
                  <a:pt x="4908" y="3517"/>
                  <a:pt x="4902" y="3469"/>
                </a:cubicBezTo>
                <a:cubicBezTo>
                  <a:pt x="4932" y="3427"/>
                  <a:pt x="4992" y="3481"/>
                  <a:pt x="5028" y="3439"/>
                </a:cubicBezTo>
                <a:cubicBezTo>
                  <a:pt x="5046" y="3421"/>
                  <a:pt x="5064" y="3355"/>
                  <a:pt x="5052" y="3337"/>
                </a:cubicBezTo>
                <a:cubicBezTo>
                  <a:pt x="5046" y="3313"/>
                  <a:pt x="5058" y="3283"/>
                  <a:pt x="5052" y="3259"/>
                </a:cubicBezTo>
                <a:cubicBezTo>
                  <a:pt x="5046" y="3217"/>
                  <a:pt x="5022" y="3205"/>
                  <a:pt x="5046" y="3151"/>
                </a:cubicBezTo>
                <a:cubicBezTo>
                  <a:pt x="5070" y="3097"/>
                  <a:pt x="5112" y="3091"/>
                  <a:pt x="5136" y="3037"/>
                </a:cubicBezTo>
                <a:cubicBezTo>
                  <a:pt x="5160" y="2977"/>
                  <a:pt x="5130" y="2882"/>
                  <a:pt x="5112" y="2822"/>
                </a:cubicBezTo>
                <a:cubicBezTo>
                  <a:pt x="5082" y="2738"/>
                  <a:pt x="5082" y="2738"/>
                  <a:pt x="5082" y="2738"/>
                </a:cubicBezTo>
                <a:lnTo>
                  <a:pt x="5082" y="2738"/>
                </a:lnTo>
                <a:cubicBezTo>
                  <a:pt x="5040" y="2774"/>
                  <a:pt x="5028" y="2786"/>
                  <a:pt x="4998" y="2834"/>
                </a:cubicBezTo>
                <a:cubicBezTo>
                  <a:pt x="4980" y="2852"/>
                  <a:pt x="4944" y="2876"/>
                  <a:pt x="4932" y="2840"/>
                </a:cubicBezTo>
                <a:cubicBezTo>
                  <a:pt x="4896" y="2714"/>
                  <a:pt x="4837" y="2852"/>
                  <a:pt x="4777" y="2887"/>
                </a:cubicBezTo>
                <a:cubicBezTo>
                  <a:pt x="4711" y="2924"/>
                  <a:pt x="4687" y="2858"/>
                  <a:pt x="4675" y="2971"/>
                </a:cubicBezTo>
                <a:cubicBezTo>
                  <a:pt x="4663" y="3037"/>
                  <a:pt x="4573" y="3145"/>
                  <a:pt x="4507" y="3145"/>
                </a:cubicBezTo>
                <a:cubicBezTo>
                  <a:pt x="4375" y="3157"/>
                  <a:pt x="4375" y="3157"/>
                  <a:pt x="4375" y="3157"/>
                </a:cubicBezTo>
                <a:cubicBezTo>
                  <a:pt x="4363" y="3157"/>
                  <a:pt x="4327" y="3127"/>
                  <a:pt x="4321" y="3139"/>
                </a:cubicBezTo>
                <a:cubicBezTo>
                  <a:pt x="4297" y="3163"/>
                  <a:pt x="4297" y="3187"/>
                  <a:pt x="4261" y="3211"/>
                </a:cubicBezTo>
                <a:cubicBezTo>
                  <a:pt x="4225" y="3235"/>
                  <a:pt x="4135" y="3307"/>
                  <a:pt x="4147" y="3361"/>
                </a:cubicBezTo>
                <a:cubicBezTo>
                  <a:pt x="4159" y="3421"/>
                  <a:pt x="4081" y="3415"/>
                  <a:pt x="4051" y="3451"/>
                </a:cubicBezTo>
                <a:cubicBezTo>
                  <a:pt x="4027" y="3475"/>
                  <a:pt x="3980" y="3487"/>
                  <a:pt x="4004" y="3439"/>
                </a:cubicBezTo>
                <a:cubicBezTo>
                  <a:pt x="4027" y="3397"/>
                  <a:pt x="4040" y="3367"/>
                  <a:pt x="3992" y="3343"/>
                </a:cubicBezTo>
                <a:cubicBezTo>
                  <a:pt x="3950" y="3307"/>
                  <a:pt x="3992" y="3259"/>
                  <a:pt x="3992" y="3223"/>
                </a:cubicBezTo>
                <a:cubicBezTo>
                  <a:pt x="3992" y="3211"/>
                  <a:pt x="3944" y="3181"/>
                  <a:pt x="3944" y="3139"/>
                </a:cubicBezTo>
                <a:cubicBezTo>
                  <a:pt x="3938" y="3043"/>
                  <a:pt x="3812" y="3085"/>
                  <a:pt x="3758" y="3049"/>
                </a:cubicBezTo>
                <a:cubicBezTo>
                  <a:pt x="3710" y="3019"/>
                  <a:pt x="3674" y="2977"/>
                  <a:pt x="3626" y="3031"/>
                </a:cubicBezTo>
                <a:cubicBezTo>
                  <a:pt x="3620" y="3031"/>
                  <a:pt x="3620" y="3031"/>
                  <a:pt x="3620" y="3031"/>
                </a:cubicBezTo>
                <a:cubicBezTo>
                  <a:pt x="3614" y="3025"/>
                  <a:pt x="3620" y="2971"/>
                  <a:pt x="3620" y="2959"/>
                </a:cubicBezTo>
                <a:lnTo>
                  <a:pt x="3620" y="2959"/>
                </a:lnTo>
                <a:cubicBezTo>
                  <a:pt x="3560" y="2959"/>
                  <a:pt x="3470" y="3205"/>
                  <a:pt x="3392" y="3091"/>
                </a:cubicBezTo>
                <a:cubicBezTo>
                  <a:pt x="3368" y="3067"/>
                  <a:pt x="3344" y="3067"/>
                  <a:pt x="3338" y="3037"/>
                </a:cubicBezTo>
                <a:cubicBezTo>
                  <a:pt x="3320" y="2983"/>
                  <a:pt x="3290" y="2989"/>
                  <a:pt x="3260" y="2953"/>
                </a:cubicBezTo>
                <a:cubicBezTo>
                  <a:pt x="3242" y="2911"/>
                  <a:pt x="3266" y="2870"/>
                  <a:pt x="3290" y="2828"/>
                </a:cubicBezTo>
                <a:cubicBezTo>
                  <a:pt x="3326" y="2768"/>
                  <a:pt x="3332" y="2852"/>
                  <a:pt x="3380" y="2840"/>
                </a:cubicBezTo>
                <a:cubicBezTo>
                  <a:pt x="3398" y="2840"/>
                  <a:pt x="3416" y="2828"/>
                  <a:pt x="3434" y="2816"/>
                </a:cubicBezTo>
                <a:cubicBezTo>
                  <a:pt x="3470" y="2786"/>
                  <a:pt x="3500" y="2834"/>
                  <a:pt x="3530" y="2774"/>
                </a:cubicBezTo>
                <a:cubicBezTo>
                  <a:pt x="3554" y="2726"/>
                  <a:pt x="3578" y="2714"/>
                  <a:pt x="3632" y="2690"/>
                </a:cubicBezTo>
                <a:cubicBezTo>
                  <a:pt x="3644" y="2678"/>
                  <a:pt x="3614" y="2642"/>
                  <a:pt x="3608" y="2636"/>
                </a:cubicBezTo>
                <a:cubicBezTo>
                  <a:pt x="3602" y="2612"/>
                  <a:pt x="3566" y="2642"/>
                  <a:pt x="3548" y="2648"/>
                </a:cubicBezTo>
                <a:cubicBezTo>
                  <a:pt x="3494" y="2660"/>
                  <a:pt x="3506" y="2606"/>
                  <a:pt x="3482" y="2588"/>
                </a:cubicBezTo>
                <a:cubicBezTo>
                  <a:pt x="3428" y="2558"/>
                  <a:pt x="3428" y="2558"/>
                  <a:pt x="3428" y="2558"/>
                </a:cubicBezTo>
                <a:cubicBezTo>
                  <a:pt x="3380" y="2522"/>
                  <a:pt x="3356" y="2588"/>
                  <a:pt x="3320" y="2612"/>
                </a:cubicBezTo>
                <a:cubicBezTo>
                  <a:pt x="3290" y="2636"/>
                  <a:pt x="3284" y="2516"/>
                  <a:pt x="3254" y="2540"/>
                </a:cubicBezTo>
                <a:cubicBezTo>
                  <a:pt x="3225" y="2570"/>
                  <a:pt x="3236" y="2582"/>
                  <a:pt x="3201" y="2600"/>
                </a:cubicBezTo>
                <a:cubicBezTo>
                  <a:pt x="3170" y="2612"/>
                  <a:pt x="3189" y="2558"/>
                  <a:pt x="3194" y="2552"/>
                </a:cubicBezTo>
                <a:cubicBezTo>
                  <a:pt x="3218" y="2516"/>
                  <a:pt x="3201" y="2438"/>
                  <a:pt x="3212" y="2396"/>
                </a:cubicBezTo>
                <a:cubicBezTo>
                  <a:pt x="3225" y="2384"/>
                  <a:pt x="3212" y="2282"/>
                  <a:pt x="3201" y="2270"/>
                </a:cubicBezTo>
                <a:cubicBezTo>
                  <a:pt x="3176" y="2234"/>
                  <a:pt x="3176" y="2216"/>
                  <a:pt x="3201" y="2186"/>
                </a:cubicBezTo>
                <a:cubicBezTo>
                  <a:pt x="3218" y="2162"/>
                  <a:pt x="3201" y="2162"/>
                  <a:pt x="3201" y="2144"/>
                </a:cubicBezTo>
                <a:cubicBezTo>
                  <a:pt x="3207" y="2109"/>
                  <a:pt x="3248" y="2138"/>
                  <a:pt x="3266" y="2138"/>
                </a:cubicBezTo>
                <a:cubicBezTo>
                  <a:pt x="3320" y="2151"/>
                  <a:pt x="3273" y="2079"/>
                  <a:pt x="3314" y="2061"/>
                </a:cubicBezTo>
                <a:cubicBezTo>
                  <a:pt x="3332" y="2055"/>
                  <a:pt x="3368" y="2055"/>
                  <a:pt x="3386" y="2073"/>
                </a:cubicBezTo>
                <a:cubicBezTo>
                  <a:pt x="3416" y="2103"/>
                  <a:pt x="3422" y="2091"/>
                  <a:pt x="3458" y="2079"/>
                </a:cubicBezTo>
                <a:cubicBezTo>
                  <a:pt x="3494" y="2073"/>
                  <a:pt x="3482" y="2043"/>
                  <a:pt x="3488" y="2019"/>
                </a:cubicBezTo>
                <a:cubicBezTo>
                  <a:pt x="3488" y="2001"/>
                  <a:pt x="3500" y="1995"/>
                  <a:pt x="3500" y="1983"/>
                </a:cubicBezTo>
                <a:cubicBezTo>
                  <a:pt x="3500" y="1977"/>
                  <a:pt x="3488" y="1971"/>
                  <a:pt x="3482" y="1965"/>
                </a:cubicBezTo>
                <a:cubicBezTo>
                  <a:pt x="3446" y="1893"/>
                  <a:pt x="3500" y="1923"/>
                  <a:pt x="3542" y="1911"/>
                </a:cubicBezTo>
                <a:cubicBezTo>
                  <a:pt x="3554" y="1905"/>
                  <a:pt x="3608" y="1833"/>
                  <a:pt x="3608" y="1827"/>
                </a:cubicBezTo>
                <a:cubicBezTo>
                  <a:pt x="3608" y="1797"/>
                  <a:pt x="3596" y="1785"/>
                  <a:pt x="3620" y="1761"/>
                </a:cubicBezTo>
                <a:cubicBezTo>
                  <a:pt x="3704" y="1683"/>
                  <a:pt x="3704" y="1683"/>
                  <a:pt x="3704" y="1683"/>
                </a:cubicBezTo>
                <a:cubicBezTo>
                  <a:pt x="3722" y="1665"/>
                  <a:pt x="3734" y="1647"/>
                  <a:pt x="3752" y="1635"/>
                </a:cubicBezTo>
                <a:cubicBezTo>
                  <a:pt x="3806" y="1593"/>
                  <a:pt x="3794" y="1575"/>
                  <a:pt x="3788" y="1503"/>
                </a:cubicBezTo>
                <a:cubicBezTo>
                  <a:pt x="3782" y="1461"/>
                  <a:pt x="3746" y="1485"/>
                  <a:pt x="3716" y="1485"/>
                </a:cubicBezTo>
                <a:cubicBezTo>
                  <a:pt x="3644" y="1485"/>
                  <a:pt x="3710" y="1419"/>
                  <a:pt x="3734" y="1408"/>
                </a:cubicBezTo>
                <a:cubicBezTo>
                  <a:pt x="3752" y="1389"/>
                  <a:pt x="3776" y="1377"/>
                  <a:pt x="3782" y="1348"/>
                </a:cubicBezTo>
                <a:cubicBezTo>
                  <a:pt x="3788" y="1318"/>
                  <a:pt x="3806" y="1294"/>
                  <a:pt x="3836" y="1282"/>
                </a:cubicBezTo>
                <a:cubicBezTo>
                  <a:pt x="3854" y="1282"/>
                  <a:pt x="3878" y="1264"/>
                  <a:pt x="3884" y="1246"/>
                </a:cubicBezTo>
                <a:cubicBezTo>
                  <a:pt x="3884" y="1216"/>
                  <a:pt x="3884" y="1204"/>
                  <a:pt x="3902" y="1186"/>
                </a:cubicBezTo>
                <a:cubicBezTo>
                  <a:pt x="3926" y="1156"/>
                  <a:pt x="3890" y="1132"/>
                  <a:pt x="3878" y="1108"/>
                </a:cubicBezTo>
                <a:cubicBezTo>
                  <a:pt x="3866" y="1078"/>
                  <a:pt x="3920" y="1013"/>
                  <a:pt x="3938" y="1013"/>
                </a:cubicBezTo>
                <a:cubicBezTo>
                  <a:pt x="3950" y="1037"/>
                  <a:pt x="3998" y="1078"/>
                  <a:pt x="4009" y="1031"/>
                </a:cubicBezTo>
                <a:cubicBezTo>
                  <a:pt x="4046" y="1001"/>
                  <a:pt x="4033" y="977"/>
                  <a:pt x="4009" y="947"/>
                </a:cubicBezTo>
                <a:cubicBezTo>
                  <a:pt x="3980" y="911"/>
                  <a:pt x="4033" y="899"/>
                  <a:pt x="4027" y="869"/>
                </a:cubicBezTo>
                <a:cubicBezTo>
                  <a:pt x="4004" y="863"/>
                  <a:pt x="3974" y="917"/>
                  <a:pt x="3962" y="893"/>
                </a:cubicBezTo>
                <a:cubicBezTo>
                  <a:pt x="3950" y="869"/>
                  <a:pt x="3962" y="845"/>
                  <a:pt x="3962" y="821"/>
                </a:cubicBezTo>
                <a:cubicBezTo>
                  <a:pt x="3974" y="785"/>
                  <a:pt x="4022" y="719"/>
                  <a:pt x="4004" y="683"/>
                </a:cubicBezTo>
                <a:cubicBezTo>
                  <a:pt x="3985" y="665"/>
                  <a:pt x="3962" y="647"/>
                  <a:pt x="3938" y="642"/>
                </a:cubicBezTo>
                <a:cubicBezTo>
                  <a:pt x="3884" y="623"/>
                  <a:pt x="3902" y="683"/>
                  <a:pt x="3878" y="701"/>
                </a:cubicBezTo>
                <a:cubicBezTo>
                  <a:pt x="3872" y="707"/>
                  <a:pt x="3842" y="689"/>
                  <a:pt x="3836" y="677"/>
                </a:cubicBezTo>
                <a:cubicBezTo>
                  <a:pt x="3824" y="653"/>
                  <a:pt x="3824" y="642"/>
                  <a:pt x="3794" y="623"/>
                </a:cubicBezTo>
                <a:cubicBezTo>
                  <a:pt x="3782" y="618"/>
                  <a:pt x="3758" y="623"/>
                  <a:pt x="3752" y="611"/>
                </a:cubicBezTo>
                <a:cubicBezTo>
                  <a:pt x="3740" y="600"/>
                  <a:pt x="3746" y="570"/>
                  <a:pt x="3758" y="558"/>
                </a:cubicBezTo>
                <a:cubicBezTo>
                  <a:pt x="3620" y="390"/>
                  <a:pt x="3620" y="390"/>
                  <a:pt x="3620" y="390"/>
                </a:cubicBezTo>
                <a:lnTo>
                  <a:pt x="3620" y="390"/>
                </a:lnTo>
                <a:cubicBezTo>
                  <a:pt x="3488" y="486"/>
                  <a:pt x="3488" y="486"/>
                  <a:pt x="3488" y="486"/>
                </a:cubicBezTo>
                <a:lnTo>
                  <a:pt x="3488" y="486"/>
                </a:lnTo>
                <a:cubicBezTo>
                  <a:pt x="3554" y="581"/>
                  <a:pt x="3554" y="581"/>
                  <a:pt x="3554" y="581"/>
                </a:cubicBezTo>
                <a:cubicBezTo>
                  <a:pt x="3578" y="605"/>
                  <a:pt x="3584" y="629"/>
                  <a:pt x="3614" y="647"/>
                </a:cubicBezTo>
                <a:cubicBezTo>
                  <a:pt x="3626" y="659"/>
                  <a:pt x="3656" y="671"/>
                  <a:pt x="3668" y="677"/>
                </a:cubicBezTo>
                <a:cubicBezTo>
                  <a:pt x="3704" y="683"/>
                  <a:pt x="3722" y="725"/>
                  <a:pt x="3686" y="743"/>
                </a:cubicBezTo>
                <a:cubicBezTo>
                  <a:pt x="3674" y="749"/>
                  <a:pt x="3590" y="749"/>
                  <a:pt x="3608" y="773"/>
                </a:cubicBezTo>
                <a:cubicBezTo>
                  <a:pt x="3632" y="803"/>
                  <a:pt x="3674" y="785"/>
                  <a:pt x="3698" y="779"/>
                </a:cubicBezTo>
                <a:cubicBezTo>
                  <a:pt x="3770" y="767"/>
                  <a:pt x="3758" y="845"/>
                  <a:pt x="3722" y="875"/>
                </a:cubicBezTo>
                <a:cubicBezTo>
                  <a:pt x="3686" y="923"/>
                  <a:pt x="3638" y="977"/>
                  <a:pt x="3656" y="1037"/>
                </a:cubicBezTo>
                <a:cubicBezTo>
                  <a:pt x="3668" y="1066"/>
                  <a:pt x="3656" y="1162"/>
                  <a:pt x="3692" y="1156"/>
                </a:cubicBezTo>
                <a:cubicBezTo>
                  <a:pt x="3710" y="1150"/>
                  <a:pt x="3746" y="1126"/>
                  <a:pt x="3764" y="1138"/>
                </a:cubicBezTo>
                <a:cubicBezTo>
                  <a:pt x="3764" y="1198"/>
                  <a:pt x="3692" y="1252"/>
                  <a:pt x="3656" y="1288"/>
                </a:cubicBezTo>
                <a:cubicBezTo>
                  <a:pt x="3608" y="1336"/>
                  <a:pt x="3566" y="1336"/>
                  <a:pt x="3512" y="1318"/>
                </a:cubicBezTo>
                <a:cubicBezTo>
                  <a:pt x="3470" y="1306"/>
                  <a:pt x="3452" y="1258"/>
                  <a:pt x="3422" y="1282"/>
                </a:cubicBezTo>
                <a:cubicBezTo>
                  <a:pt x="3392" y="1300"/>
                  <a:pt x="3380" y="1318"/>
                  <a:pt x="3350" y="1329"/>
                </a:cubicBezTo>
                <a:cubicBezTo>
                  <a:pt x="3314" y="1336"/>
                  <a:pt x="3284" y="1342"/>
                  <a:pt x="3254" y="1318"/>
                </a:cubicBezTo>
                <a:cubicBezTo>
                  <a:pt x="3242" y="1306"/>
                  <a:pt x="3236" y="1288"/>
                  <a:pt x="3218" y="1282"/>
                </a:cubicBezTo>
                <a:cubicBezTo>
                  <a:pt x="3201" y="1264"/>
                  <a:pt x="3170" y="1288"/>
                  <a:pt x="3159" y="1270"/>
                </a:cubicBezTo>
                <a:cubicBezTo>
                  <a:pt x="3159" y="1264"/>
                  <a:pt x="3147" y="1240"/>
                  <a:pt x="3141" y="1240"/>
                </a:cubicBezTo>
                <a:cubicBezTo>
                  <a:pt x="3135" y="1234"/>
                  <a:pt x="3105" y="1246"/>
                  <a:pt x="3105" y="1228"/>
                </a:cubicBezTo>
                <a:cubicBezTo>
                  <a:pt x="3105" y="1204"/>
                  <a:pt x="3135" y="1216"/>
                  <a:pt x="3117" y="1192"/>
                </a:cubicBezTo>
                <a:cubicBezTo>
                  <a:pt x="2943" y="1013"/>
                  <a:pt x="2943" y="1013"/>
                  <a:pt x="2943" y="1013"/>
                </a:cubicBezTo>
                <a:cubicBezTo>
                  <a:pt x="3111" y="851"/>
                  <a:pt x="3111" y="851"/>
                  <a:pt x="3111" y="851"/>
                </a:cubicBezTo>
                <a:lnTo>
                  <a:pt x="3111" y="851"/>
                </a:lnTo>
                <a:cubicBezTo>
                  <a:pt x="2961" y="707"/>
                  <a:pt x="2961" y="707"/>
                  <a:pt x="2961" y="707"/>
                </a:cubicBezTo>
                <a:cubicBezTo>
                  <a:pt x="2919" y="683"/>
                  <a:pt x="2931" y="653"/>
                  <a:pt x="2931" y="611"/>
                </a:cubicBezTo>
                <a:cubicBezTo>
                  <a:pt x="2931" y="563"/>
                  <a:pt x="2901" y="552"/>
                  <a:pt x="2865" y="528"/>
                </a:cubicBezTo>
                <a:cubicBezTo>
                  <a:pt x="2787" y="474"/>
                  <a:pt x="2901" y="342"/>
                  <a:pt x="2865" y="330"/>
                </a:cubicBezTo>
                <a:cubicBezTo>
                  <a:pt x="2835" y="312"/>
                  <a:pt x="2721" y="384"/>
                  <a:pt x="2691" y="402"/>
                </a:cubicBezTo>
                <a:cubicBezTo>
                  <a:pt x="2613" y="444"/>
                  <a:pt x="2559" y="480"/>
                  <a:pt x="2505" y="558"/>
                </a:cubicBezTo>
                <a:cubicBezTo>
                  <a:pt x="2475" y="605"/>
                  <a:pt x="2451" y="623"/>
                  <a:pt x="2397" y="635"/>
                </a:cubicBezTo>
                <a:cubicBezTo>
                  <a:pt x="2344" y="665"/>
                  <a:pt x="2284" y="635"/>
                  <a:pt x="2236" y="671"/>
                </a:cubicBezTo>
                <a:cubicBezTo>
                  <a:pt x="2194" y="701"/>
                  <a:pt x="2134" y="719"/>
                  <a:pt x="2092" y="749"/>
                </a:cubicBezTo>
                <a:cubicBezTo>
                  <a:pt x="2062" y="767"/>
                  <a:pt x="2044" y="797"/>
                  <a:pt x="2020" y="821"/>
                </a:cubicBezTo>
                <a:cubicBezTo>
                  <a:pt x="1990" y="845"/>
                  <a:pt x="1954" y="839"/>
                  <a:pt x="1918" y="857"/>
                </a:cubicBezTo>
                <a:cubicBezTo>
                  <a:pt x="1876" y="881"/>
                  <a:pt x="1822" y="899"/>
                  <a:pt x="1774" y="887"/>
                </a:cubicBezTo>
                <a:cubicBezTo>
                  <a:pt x="1714" y="857"/>
                  <a:pt x="1714" y="857"/>
                  <a:pt x="1714" y="857"/>
                </a:cubicBezTo>
                <a:lnTo>
                  <a:pt x="1714" y="857"/>
                </a:lnTo>
                <a:cubicBezTo>
                  <a:pt x="1714" y="863"/>
                  <a:pt x="1708" y="869"/>
                  <a:pt x="1708" y="875"/>
                </a:cubicBezTo>
                <a:cubicBezTo>
                  <a:pt x="1696" y="905"/>
                  <a:pt x="1678" y="935"/>
                  <a:pt x="1660" y="965"/>
                </a:cubicBezTo>
                <a:cubicBezTo>
                  <a:pt x="1648" y="983"/>
                  <a:pt x="1648" y="1013"/>
                  <a:pt x="1643" y="1037"/>
                </a:cubicBezTo>
                <a:cubicBezTo>
                  <a:pt x="1630" y="1072"/>
                  <a:pt x="1601" y="1096"/>
                  <a:pt x="1619" y="1138"/>
                </a:cubicBezTo>
                <a:cubicBezTo>
                  <a:pt x="1636" y="1192"/>
                  <a:pt x="1648" y="1192"/>
                  <a:pt x="1684" y="1234"/>
                </a:cubicBezTo>
                <a:cubicBezTo>
                  <a:pt x="1684" y="1252"/>
                  <a:pt x="1714" y="1264"/>
                  <a:pt x="1702" y="1288"/>
                </a:cubicBezTo>
                <a:cubicBezTo>
                  <a:pt x="1684" y="1318"/>
                  <a:pt x="1684" y="1353"/>
                  <a:pt x="1678" y="1384"/>
                </a:cubicBezTo>
                <a:cubicBezTo>
                  <a:pt x="1666" y="1413"/>
                  <a:pt x="1612" y="1449"/>
                  <a:pt x="1582" y="1461"/>
                </a:cubicBezTo>
                <a:cubicBezTo>
                  <a:pt x="1499" y="1497"/>
                  <a:pt x="1439" y="1473"/>
                  <a:pt x="1433" y="1575"/>
                </a:cubicBezTo>
                <a:cubicBezTo>
                  <a:pt x="1433" y="1611"/>
                  <a:pt x="1403" y="1623"/>
                  <a:pt x="1373" y="1611"/>
                </a:cubicBezTo>
                <a:cubicBezTo>
                  <a:pt x="1337" y="1605"/>
                  <a:pt x="1361" y="1641"/>
                  <a:pt x="1337" y="1653"/>
                </a:cubicBezTo>
                <a:cubicBezTo>
                  <a:pt x="1043" y="1833"/>
                  <a:pt x="1043" y="1833"/>
                  <a:pt x="1043" y="1833"/>
                </a:cubicBezTo>
                <a:cubicBezTo>
                  <a:pt x="995" y="1863"/>
                  <a:pt x="923" y="1881"/>
                  <a:pt x="905" y="1941"/>
                </a:cubicBezTo>
                <a:cubicBezTo>
                  <a:pt x="881" y="2007"/>
                  <a:pt x="809" y="2049"/>
                  <a:pt x="773" y="2103"/>
                </a:cubicBezTo>
                <a:cubicBezTo>
                  <a:pt x="726" y="2138"/>
                  <a:pt x="684" y="2168"/>
                  <a:pt x="648" y="2210"/>
                </a:cubicBezTo>
                <a:cubicBezTo>
                  <a:pt x="636" y="2228"/>
                  <a:pt x="612" y="2228"/>
                  <a:pt x="594" y="2240"/>
                </a:cubicBezTo>
                <a:cubicBezTo>
                  <a:pt x="570" y="2264"/>
                  <a:pt x="540" y="2300"/>
                  <a:pt x="516" y="2324"/>
                </a:cubicBezTo>
                <a:cubicBezTo>
                  <a:pt x="492" y="2354"/>
                  <a:pt x="486" y="2354"/>
                  <a:pt x="450" y="2372"/>
                </a:cubicBezTo>
                <a:cubicBezTo>
                  <a:pt x="414" y="2396"/>
                  <a:pt x="366" y="2456"/>
                  <a:pt x="330" y="2486"/>
                </a:cubicBezTo>
                <a:cubicBezTo>
                  <a:pt x="216" y="2594"/>
                  <a:pt x="216" y="2594"/>
                  <a:pt x="216" y="2594"/>
                </a:cubicBezTo>
                <a:cubicBezTo>
                  <a:pt x="408" y="2786"/>
                  <a:pt x="408" y="2786"/>
                  <a:pt x="408" y="2786"/>
                </a:cubicBezTo>
                <a:cubicBezTo>
                  <a:pt x="378" y="2822"/>
                  <a:pt x="378" y="2822"/>
                  <a:pt x="378" y="2822"/>
                </a:cubicBezTo>
                <a:cubicBezTo>
                  <a:pt x="408" y="2852"/>
                  <a:pt x="408" y="2852"/>
                  <a:pt x="408" y="2852"/>
                </a:cubicBezTo>
                <a:cubicBezTo>
                  <a:pt x="246" y="2977"/>
                  <a:pt x="246" y="2977"/>
                  <a:pt x="246" y="2977"/>
                </a:cubicBezTo>
                <a:cubicBezTo>
                  <a:pt x="234" y="3007"/>
                  <a:pt x="216" y="3031"/>
                  <a:pt x="204" y="3061"/>
                </a:cubicBezTo>
                <a:cubicBezTo>
                  <a:pt x="180" y="3121"/>
                  <a:pt x="168" y="3169"/>
                  <a:pt x="132" y="3229"/>
                </a:cubicBezTo>
                <a:cubicBezTo>
                  <a:pt x="108" y="3259"/>
                  <a:pt x="78" y="3289"/>
                  <a:pt x="54" y="3319"/>
                </a:cubicBezTo>
                <a:cubicBezTo>
                  <a:pt x="0" y="3379"/>
                  <a:pt x="120" y="3373"/>
                  <a:pt x="108" y="3433"/>
                </a:cubicBezTo>
                <a:cubicBezTo>
                  <a:pt x="96" y="3475"/>
                  <a:pt x="42" y="3553"/>
                  <a:pt x="12" y="3589"/>
                </a:cubicBezTo>
                <a:cubicBezTo>
                  <a:pt x="132" y="3643"/>
                  <a:pt x="132" y="3643"/>
                  <a:pt x="132" y="3643"/>
                </a:cubicBezTo>
                <a:cubicBezTo>
                  <a:pt x="198" y="3673"/>
                  <a:pt x="228" y="3738"/>
                  <a:pt x="300" y="3762"/>
                </a:cubicBezTo>
                <a:cubicBezTo>
                  <a:pt x="336" y="3780"/>
                  <a:pt x="336" y="3810"/>
                  <a:pt x="360" y="3828"/>
                </a:cubicBezTo>
                <a:cubicBezTo>
                  <a:pt x="384" y="3846"/>
                  <a:pt x="426" y="3858"/>
                  <a:pt x="444" y="3876"/>
                </a:cubicBezTo>
                <a:cubicBezTo>
                  <a:pt x="462" y="3888"/>
                  <a:pt x="474" y="3912"/>
                  <a:pt x="456" y="3924"/>
                </a:cubicBezTo>
                <a:cubicBezTo>
                  <a:pt x="426" y="3960"/>
                  <a:pt x="426" y="4008"/>
                  <a:pt x="396" y="4038"/>
                </a:cubicBezTo>
                <a:cubicBezTo>
                  <a:pt x="366" y="4068"/>
                  <a:pt x="330" y="4074"/>
                  <a:pt x="330" y="4122"/>
                </a:cubicBezTo>
                <a:cubicBezTo>
                  <a:pt x="330" y="4158"/>
                  <a:pt x="300" y="4176"/>
                  <a:pt x="276" y="4200"/>
                </a:cubicBezTo>
                <a:lnTo>
                  <a:pt x="276" y="4200"/>
                </a:lnTo>
                <a:cubicBezTo>
                  <a:pt x="324" y="4272"/>
                  <a:pt x="324" y="4272"/>
                  <a:pt x="324" y="4272"/>
                </a:cubicBezTo>
                <a:cubicBezTo>
                  <a:pt x="480" y="4368"/>
                  <a:pt x="480" y="4368"/>
                  <a:pt x="480" y="4368"/>
                </a:cubicBezTo>
                <a:lnTo>
                  <a:pt x="480" y="4368"/>
                </a:lnTo>
                <a:cubicBezTo>
                  <a:pt x="480" y="4368"/>
                  <a:pt x="480" y="4362"/>
                  <a:pt x="486" y="4362"/>
                </a:cubicBezTo>
                <a:cubicBezTo>
                  <a:pt x="498" y="4350"/>
                  <a:pt x="498" y="4344"/>
                  <a:pt x="504" y="4338"/>
                </a:cubicBezTo>
                <a:cubicBezTo>
                  <a:pt x="510" y="4326"/>
                  <a:pt x="522" y="4314"/>
                  <a:pt x="534" y="4302"/>
                </a:cubicBezTo>
                <a:cubicBezTo>
                  <a:pt x="546" y="4284"/>
                  <a:pt x="558" y="4272"/>
                  <a:pt x="564" y="4254"/>
                </a:cubicBezTo>
                <a:cubicBezTo>
                  <a:pt x="588" y="4230"/>
                  <a:pt x="594" y="4206"/>
                  <a:pt x="606" y="4170"/>
                </a:cubicBezTo>
                <a:cubicBezTo>
                  <a:pt x="612" y="4146"/>
                  <a:pt x="624" y="4122"/>
                  <a:pt x="624" y="4098"/>
                </a:cubicBezTo>
                <a:lnTo>
                  <a:pt x="624" y="4098"/>
                </a:lnTo>
                <a:cubicBezTo>
                  <a:pt x="498" y="3984"/>
                  <a:pt x="498" y="3984"/>
                  <a:pt x="498" y="3984"/>
                </a:cubicBezTo>
                <a:cubicBezTo>
                  <a:pt x="558" y="3930"/>
                  <a:pt x="558" y="3930"/>
                  <a:pt x="558" y="3930"/>
                </a:cubicBezTo>
                <a:cubicBezTo>
                  <a:pt x="654" y="4002"/>
                  <a:pt x="654" y="4002"/>
                  <a:pt x="654" y="4002"/>
                </a:cubicBezTo>
                <a:close/>
              </a:path>
            </a:pathLst>
          </a:custGeom>
          <a:solidFill>
            <a:schemeClr val="accent4"/>
          </a:solidFill>
          <a:ln w="19050" cap="flat" cmpd="sng">
            <a:solidFill>
              <a:schemeClr val="bg1"/>
            </a:solidFill>
            <a:bevel/>
          </a:ln>
          <a:effectLst/>
        </p:spPr>
        <p:txBody>
          <a:bodyPr wrap="none" anchor="ctr"/>
          <a:lstStyle/>
          <a:p>
            <a:endParaRPr lang="en-US"/>
          </a:p>
        </p:txBody>
      </p:sp>
      <p:sp>
        <p:nvSpPr>
          <p:cNvPr id="136" name="Freeform 141"/>
          <p:cNvSpPr>
            <a:spLocks noChangeArrowheads="1"/>
          </p:cNvSpPr>
          <p:nvPr/>
        </p:nvSpPr>
        <p:spPr bwMode="auto">
          <a:xfrm>
            <a:off x="7486911" y="6606714"/>
            <a:ext cx="4247354" cy="3017558"/>
          </a:xfrm>
          <a:custGeom>
            <a:avLst/>
            <a:gdLst>
              <a:gd name="T0" fmla="*/ 30 w 7965"/>
              <a:gd name="T1" fmla="*/ 2767 h 5657"/>
              <a:gd name="T2" fmla="*/ 144 w 7965"/>
              <a:gd name="T3" fmla="*/ 2366 h 5657"/>
              <a:gd name="T4" fmla="*/ 575 w 7965"/>
              <a:gd name="T5" fmla="*/ 2138 h 5657"/>
              <a:gd name="T6" fmla="*/ 857 w 7965"/>
              <a:gd name="T7" fmla="*/ 1719 h 5657"/>
              <a:gd name="T8" fmla="*/ 1132 w 7965"/>
              <a:gd name="T9" fmla="*/ 1611 h 5657"/>
              <a:gd name="T10" fmla="*/ 1624 w 7965"/>
              <a:gd name="T11" fmla="*/ 1528 h 5657"/>
              <a:gd name="T12" fmla="*/ 2097 w 7965"/>
              <a:gd name="T13" fmla="*/ 1300 h 5657"/>
              <a:gd name="T14" fmla="*/ 2534 w 7965"/>
              <a:gd name="T15" fmla="*/ 995 h 5657"/>
              <a:gd name="T16" fmla="*/ 2960 w 7965"/>
              <a:gd name="T17" fmla="*/ 1043 h 5657"/>
              <a:gd name="T18" fmla="*/ 3535 w 7965"/>
              <a:gd name="T19" fmla="*/ 1097 h 5657"/>
              <a:gd name="T20" fmla="*/ 3787 w 7965"/>
              <a:gd name="T21" fmla="*/ 605 h 5657"/>
              <a:gd name="T22" fmla="*/ 3589 w 7965"/>
              <a:gd name="T23" fmla="*/ 120 h 5657"/>
              <a:gd name="T24" fmla="*/ 4099 w 7965"/>
              <a:gd name="T25" fmla="*/ 54 h 5657"/>
              <a:gd name="T26" fmla="*/ 4470 w 7965"/>
              <a:gd name="T27" fmla="*/ 42 h 5657"/>
              <a:gd name="T28" fmla="*/ 5034 w 7965"/>
              <a:gd name="T29" fmla="*/ 282 h 5657"/>
              <a:gd name="T30" fmla="*/ 5375 w 7965"/>
              <a:gd name="T31" fmla="*/ 455 h 5657"/>
              <a:gd name="T32" fmla="*/ 5435 w 7965"/>
              <a:gd name="T33" fmla="*/ 905 h 5657"/>
              <a:gd name="T34" fmla="*/ 5932 w 7965"/>
              <a:gd name="T35" fmla="*/ 1073 h 5657"/>
              <a:gd name="T36" fmla="*/ 6472 w 7965"/>
              <a:gd name="T37" fmla="*/ 1372 h 5657"/>
              <a:gd name="T38" fmla="*/ 6849 w 7965"/>
              <a:gd name="T39" fmla="*/ 1049 h 5657"/>
              <a:gd name="T40" fmla="*/ 7209 w 7965"/>
              <a:gd name="T41" fmla="*/ 737 h 5657"/>
              <a:gd name="T42" fmla="*/ 7862 w 7965"/>
              <a:gd name="T43" fmla="*/ 761 h 5657"/>
              <a:gd name="T44" fmla="*/ 7874 w 7965"/>
              <a:gd name="T45" fmla="*/ 1156 h 5657"/>
              <a:gd name="T46" fmla="*/ 7826 w 7965"/>
              <a:gd name="T47" fmla="*/ 1462 h 5657"/>
              <a:gd name="T48" fmla="*/ 7760 w 7965"/>
              <a:gd name="T49" fmla="*/ 1922 h 5657"/>
              <a:gd name="T50" fmla="*/ 7586 w 7965"/>
              <a:gd name="T51" fmla="*/ 2288 h 5657"/>
              <a:gd name="T52" fmla="*/ 7730 w 7965"/>
              <a:gd name="T53" fmla="*/ 2702 h 5657"/>
              <a:gd name="T54" fmla="*/ 7838 w 7965"/>
              <a:gd name="T55" fmla="*/ 3325 h 5657"/>
              <a:gd name="T56" fmla="*/ 7275 w 7965"/>
              <a:gd name="T57" fmla="*/ 3253 h 5657"/>
              <a:gd name="T58" fmla="*/ 6885 w 7965"/>
              <a:gd name="T59" fmla="*/ 3019 h 5657"/>
              <a:gd name="T60" fmla="*/ 6442 w 7965"/>
              <a:gd name="T61" fmla="*/ 2893 h 5657"/>
              <a:gd name="T62" fmla="*/ 6148 w 7965"/>
              <a:gd name="T63" fmla="*/ 3205 h 5657"/>
              <a:gd name="T64" fmla="*/ 6046 w 7965"/>
              <a:gd name="T65" fmla="*/ 3576 h 5657"/>
              <a:gd name="T66" fmla="*/ 6178 w 7965"/>
              <a:gd name="T67" fmla="*/ 4062 h 5657"/>
              <a:gd name="T68" fmla="*/ 6556 w 7965"/>
              <a:gd name="T69" fmla="*/ 4176 h 5657"/>
              <a:gd name="T70" fmla="*/ 6346 w 7965"/>
              <a:gd name="T71" fmla="*/ 4733 h 5657"/>
              <a:gd name="T72" fmla="*/ 6598 w 7965"/>
              <a:gd name="T73" fmla="*/ 5074 h 5657"/>
              <a:gd name="T74" fmla="*/ 6148 w 7965"/>
              <a:gd name="T75" fmla="*/ 5350 h 5657"/>
              <a:gd name="T76" fmla="*/ 5807 w 7965"/>
              <a:gd name="T77" fmla="*/ 4853 h 5657"/>
              <a:gd name="T78" fmla="*/ 5669 w 7965"/>
              <a:gd name="T79" fmla="*/ 4409 h 5657"/>
              <a:gd name="T80" fmla="*/ 5261 w 7965"/>
              <a:gd name="T81" fmla="*/ 4451 h 5657"/>
              <a:gd name="T82" fmla="*/ 4650 w 7965"/>
              <a:gd name="T83" fmla="*/ 4751 h 5657"/>
              <a:gd name="T84" fmla="*/ 4033 w 7965"/>
              <a:gd name="T85" fmla="*/ 4871 h 5657"/>
              <a:gd name="T86" fmla="*/ 3529 w 7965"/>
              <a:gd name="T87" fmla="*/ 4367 h 5657"/>
              <a:gd name="T88" fmla="*/ 3529 w 7965"/>
              <a:gd name="T89" fmla="*/ 3726 h 5657"/>
              <a:gd name="T90" fmla="*/ 3140 w 7965"/>
              <a:gd name="T91" fmla="*/ 3660 h 5657"/>
              <a:gd name="T92" fmla="*/ 2678 w 7965"/>
              <a:gd name="T93" fmla="*/ 3864 h 5657"/>
              <a:gd name="T94" fmla="*/ 2732 w 7965"/>
              <a:gd name="T95" fmla="*/ 4325 h 5657"/>
              <a:gd name="T96" fmla="*/ 2678 w 7965"/>
              <a:gd name="T97" fmla="*/ 4919 h 5657"/>
              <a:gd name="T98" fmla="*/ 2457 w 7965"/>
              <a:gd name="T99" fmla="*/ 5296 h 5657"/>
              <a:gd name="T100" fmla="*/ 2217 w 7965"/>
              <a:gd name="T101" fmla="*/ 5656 h 5657"/>
              <a:gd name="T102" fmla="*/ 1827 w 7965"/>
              <a:gd name="T103" fmla="*/ 5206 h 5657"/>
              <a:gd name="T104" fmla="*/ 1791 w 7965"/>
              <a:gd name="T105" fmla="*/ 4661 h 5657"/>
              <a:gd name="T106" fmla="*/ 1947 w 7965"/>
              <a:gd name="T107" fmla="*/ 4110 h 5657"/>
              <a:gd name="T108" fmla="*/ 1714 w 7965"/>
              <a:gd name="T109" fmla="*/ 3678 h 5657"/>
              <a:gd name="T110" fmla="*/ 1695 w 7965"/>
              <a:gd name="T111" fmla="*/ 3031 h 5657"/>
              <a:gd name="T112" fmla="*/ 1330 w 7965"/>
              <a:gd name="T113" fmla="*/ 2755 h 5657"/>
              <a:gd name="T114" fmla="*/ 1132 w 7965"/>
              <a:gd name="T115" fmla="*/ 3007 h 5657"/>
              <a:gd name="T116" fmla="*/ 365 w 7965"/>
              <a:gd name="T117" fmla="*/ 3115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65" h="5657">
                <a:moveTo>
                  <a:pt x="131" y="3085"/>
                </a:moveTo>
                <a:lnTo>
                  <a:pt x="131" y="3085"/>
                </a:lnTo>
                <a:cubicBezTo>
                  <a:pt x="131" y="3061"/>
                  <a:pt x="131" y="3019"/>
                  <a:pt x="126" y="2995"/>
                </a:cubicBezTo>
                <a:cubicBezTo>
                  <a:pt x="126" y="2977"/>
                  <a:pt x="102" y="2959"/>
                  <a:pt x="113" y="2941"/>
                </a:cubicBezTo>
                <a:cubicBezTo>
                  <a:pt x="126" y="2911"/>
                  <a:pt x="144" y="2821"/>
                  <a:pt x="96" y="2821"/>
                </a:cubicBezTo>
                <a:cubicBezTo>
                  <a:pt x="54" y="2821"/>
                  <a:pt x="48" y="2803"/>
                  <a:pt x="30" y="2767"/>
                </a:cubicBezTo>
                <a:cubicBezTo>
                  <a:pt x="24" y="2755"/>
                  <a:pt x="0" y="2719"/>
                  <a:pt x="6" y="2707"/>
                </a:cubicBezTo>
                <a:cubicBezTo>
                  <a:pt x="18" y="2689"/>
                  <a:pt x="36" y="2671"/>
                  <a:pt x="36" y="2647"/>
                </a:cubicBezTo>
                <a:cubicBezTo>
                  <a:pt x="36" y="2606"/>
                  <a:pt x="30" y="2606"/>
                  <a:pt x="78" y="2594"/>
                </a:cubicBezTo>
                <a:cubicBezTo>
                  <a:pt x="120" y="2576"/>
                  <a:pt x="131" y="2540"/>
                  <a:pt x="120" y="2498"/>
                </a:cubicBezTo>
                <a:cubicBezTo>
                  <a:pt x="89" y="2468"/>
                  <a:pt x="96" y="2426"/>
                  <a:pt x="96" y="2378"/>
                </a:cubicBezTo>
                <a:cubicBezTo>
                  <a:pt x="96" y="2366"/>
                  <a:pt x="131" y="2372"/>
                  <a:pt x="144" y="2366"/>
                </a:cubicBezTo>
                <a:cubicBezTo>
                  <a:pt x="179" y="2348"/>
                  <a:pt x="144" y="2282"/>
                  <a:pt x="221" y="2312"/>
                </a:cubicBezTo>
                <a:cubicBezTo>
                  <a:pt x="281" y="2330"/>
                  <a:pt x="269" y="2294"/>
                  <a:pt x="311" y="2276"/>
                </a:cubicBezTo>
                <a:cubicBezTo>
                  <a:pt x="341" y="2264"/>
                  <a:pt x="401" y="2228"/>
                  <a:pt x="419" y="2210"/>
                </a:cubicBezTo>
                <a:cubicBezTo>
                  <a:pt x="437" y="2186"/>
                  <a:pt x="407" y="2162"/>
                  <a:pt x="413" y="2144"/>
                </a:cubicBezTo>
                <a:cubicBezTo>
                  <a:pt x="419" y="2120"/>
                  <a:pt x="485" y="2024"/>
                  <a:pt x="509" y="2042"/>
                </a:cubicBezTo>
                <a:cubicBezTo>
                  <a:pt x="533" y="2060"/>
                  <a:pt x="545" y="2120"/>
                  <a:pt x="575" y="2138"/>
                </a:cubicBezTo>
                <a:cubicBezTo>
                  <a:pt x="599" y="2150"/>
                  <a:pt x="707" y="2096"/>
                  <a:pt x="707" y="2066"/>
                </a:cubicBezTo>
                <a:cubicBezTo>
                  <a:pt x="713" y="1994"/>
                  <a:pt x="683" y="1952"/>
                  <a:pt x="767" y="1911"/>
                </a:cubicBezTo>
                <a:cubicBezTo>
                  <a:pt x="803" y="1898"/>
                  <a:pt x="797" y="1911"/>
                  <a:pt x="785" y="1874"/>
                </a:cubicBezTo>
                <a:cubicBezTo>
                  <a:pt x="773" y="1845"/>
                  <a:pt x="785" y="1815"/>
                  <a:pt x="779" y="1785"/>
                </a:cubicBezTo>
                <a:cubicBezTo>
                  <a:pt x="779" y="1755"/>
                  <a:pt x="773" y="1731"/>
                  <a:pt x="809" y="1731"/>
                </a:cubicBezTo>
                <a:cubicBezTo>
                  <a:pt x="833" y="1731"/>
                  <a:pt x="839" y="1737"/>
                  <a:pt x="857" y="1719"/>
                </a:cubicBezTo>
                <a:cubicBezTo>
                  <a:pt x="863" y="1707"/>
                  <a:pt x="869" y="1695"/>
                  <a:pt x="875" y="1683"/>
                </a:cubicBezTo>
                <a:cubicBezTo>
                  <a:pt x="887" y="1671"/>
                  <a:pt x="911" y="1665"/>
                  <a:pt x="928" y="1653"/>
                </a:cubicBezTo>
                <a:cubicBezTo>
                  <a:pt x="959" y="1635"/>
                  <a:pt x="964" y="1611"/>
                  <a:pt x="983" y="1593"/>
                </a:cubicBezTo>
                <a:lnTo>
                  <a:pt x="983" y="1593"/>
                </a:lnTo>
                <a:cubicBezTo>
                  <a:pt x="1036" y="1593"/>
                  <a:pt x="1084" y="1611"/>
                  <a:pt x="1132" y="1611"/>
                </a:cubicBezTo>
                <a:lnTo>
                  <a:pt x="1132" y="1611"/>
                </a:lnTo>
                <a:cubicBezTo>
                  <a:pt x="1132" y="1617"/>
                  <a:pt x="1132" y="1617"/>
                  <a:pt x="1132" y="1617"/>
                </a:cubicBezTo>
                <a:lnTo>
                  <a:pt x="1132" y="1617"/>
                </a:lnTo>
                <a:lnTo>
                  <a:pt x="1132" y="1617"/>
                </a:lnTo>
                <a:cubicBezTo>
                  <a:pt x="1150" y="1635"/>
                  <a:pt x="1138" y="1683"/>
                  <a:pt x="1174" y="1701"/>
                </a:cubicBezTo>
                <a:cubicBezTo>
                  <a:pt x="1204" y="1719"/>
                  <a:pt x="1246" y="1695"/>
                  <a:pt x="1270" y="1677"/>
                </a:cubicBezTo>
                <a:cubicBezTo>
                  <a:pt x="1372" y="1611"/>
                  <a:pt x="1600" y="1671"/>
                  <a:pt x="1624" y="1528"/>
                </a:cubicBezTo>
                <a:cubicBezTo>
                  <a:pt x="1630" y="1498"/>
                  <a:pt x="1678" y="1414"/>
                  <a:pt x="1695" y="1390"/>
                </a:cubicBezTo>
                <a:cubicBezTo>
                  <a:pt x="1732" y="1342"/>
                  <a:pt x="1684" y="1318"/>
                  <a:pt x="1743" y="1258"/>
                </a:cubicBezTo>
                <a:cubicBezTo>
                  <a:pt x="1803" y="1228"/>
                  <a:pt x="1779" y="1192"/>
                  <a:pt x="1857" y="1222"/>
                </a:cubicBezTo>
                <a:cubicBezTo>
                  <a:pt x="1899" y="1234"/>
                  <a:pt x="1911" y="1216"/>
                  <a:pt x="1929" y="1264"/>
                </a:cubicBezTo>
                <a:cubicBezTo>
                  <a:pt x="1941" y="1294"/>
                  <a:pt x="1965" y="1288"/>
                  <a:pt x="1965" y="1330"/>
                </a:cubicBezTo>
                <a:cubicBezTo>
                  <a:pt x="1971" y="1414"/>
                  <a:pt x="2073" y="1312"/>
                  <a:pt x="2097" y="1300"/>
                </a:cubicBezTo>
                <a:cubicBezTo>
                  <a:pt x="2121" y="1288"/>
                  <a:pt x="2181" y="1240"/>
                  <a:pt x="2187" y="1216"/>
                </a:cubicBezTo>
                <a:cubicBezTo>
                  <a:pt x="2205" y="1186"/>
                  <a:pt x="2181" y="1186"/>
                  <a:pt x="2235" y="1186"/>
                </a:cubicBezTo>
                <a:cubicBezTo>
                  <a:pt x="2271" y="1186"/>
                  <a:pt x="2343" y="1204"/>
                  <a:pt x="2367" y="1180"/>
                </a:cubicBezTo>
                <a:cubicBezTo>
                  <a:pt x="2487" y="1049"/>
                  <a:pt x="2487" y="1049"/>
                  <a:pt x="2487" y="1049"/>
                </a:cubicBezTo>
                <a:cubicBezTo>
                  <a:pt x="2493" y="1031"/>
                  <a:pt x="2499" y="1019"/>
                  <a:pt x="2510" y="1007"/>
                </a:cubicBezTo>
                <a:cubicBezTo>
                  <a:pt x="2517" y="1001"/>
                  <a:pt x="2523" y="995"/>
                  <a:pt x="2534" y="995"/>
                </a:cubicBezTo>
                <a:cubicBezTo>
                  <a:pt x="2565" y="995"/>
                  <a:pt x="2576" y="959"/>
                  <a:pt x="2606" y="947"/>
                </a:cubicBezTo>
                <a:lnTo>
                  <a:pt x="2606" y="947"/>
                </a:lnTo>
                <a:cubicBezTo>
                  <a:pt x="2613" y="977"/>
                  <a:pt x="2636" y="995"/>
                  <a:pt x="2648" y="1019"/>
                </a:cubicBezTo>
                <a:cubicBezTo>
                  <a:pt x="2666" y="1073"/>
                  <a:pt x="2696" y="983"/>
                  <a:pt x="2756" y="1019"/>
                </a:cubicBezTo>
                <a:cubicBezTo>
                  <a:pt x="2786" y="1037"/>
                  <a:pt x="2828" y="1001"/>
                  <a:pt x="2870" y="1025"/>
                </a:cubicBezTo>
                <a:cubicBezTo>
                  <a:pt x="2906" y="1055"/>
                  <a:pt x="2924" y="1037"/>
                  <a:pt x="2960" y="1043"/>
                </a:cubicBezTo>
                <a:cubicBezTo>
                  <a:pt x="2990" y="1043"/>
                  <a:pt x="3002" y="1061"/>
                  <a:pt x="3026" y="1066"/>
                </a:cubicBezTo>
                <a:cubicBezTo>
                  <a:pt x="3062" y="1079"/>
                  <a:pt x="3128" y="1073"/>
                  <a:pt x="3170" y="1079"/>
                </a:cubicBezTo>
                <a:cubicBezTo>
                  <a:pt x="3212" y="1079"/>
                  <a:pt x="3254" y="1108"/>
                  <a:pt x="3302" y="1121"/>
                </a:cubicBezTo>
                <a:cubicBezTo>
                  <a:pt x="3356" y="1114"/>
                  <a:pt x="3404" y="1168"/>
                  <a:pt x="3439" y="1210"/>
                </a:cubicBezTo>
                <a:cubicBezTo>
                  <a:pt x="3475" y="1246"/>
                  <a:pt x="3475" y="1186"/>
                  <a:pt x="3505" y="1168"/>
                </a:cubicBezTo>
                <a:cubicBezTo>
                  <a:pt x="3547" y="1138"/>
                  <a:pt x="3547" y="1132"/>
                  <a:pt x="3535" y="1097"/>
                </a:cubicBezTo>
                <a:cubicBezTo>
                  <a:pt x="3511" y="1025"/>
                  <a:pt x="3595" y="1031"/>
                  <a:pt x="3619" y="989"/>
                </a:cubicBezTo>
                <a:cubicBezTo>
                  <a:pt x="3637" y="965"/>
                  <a:pt x="3601" y="965"/>
                  <a:pt x="3595" y="953"/>
                </a:cubicBezTo>
                <a:cubicBezTo>
                  <a:pt x="3571" y="923"/>
                  <a:pt x="3601" y="899"/>
                  <a:pt x="3601" y="869"/>
                </a:cubicBezTo>
                <a:cubicBezTo>
                  <a:pt x="3643" y="839"/>
                  <a:pt x="3661" y="743"/>
                  <a:pt x="3709" y="725"/>
                </a:cubicBezTo>
                <a:cubicBezTo>
                  <a:pt x="3727" y="719"/>
                  <a:pt x="3745" y="725"/>
                  <a:pt x="3751" y="701"/>
                </a:cubicBezTo>
                <a:cubicBezTo>
                  <a:pt x="3751" y="665"/>
                  <a:pt x="3727" y="605"/>
                  <a:pt x="3787" y="605"/>
                </a:cubicBezTo>
                <a:cubicBezTo>
                  <a:pt x="3805" y="605"/>
                  <a:pt x="3859" y="599"/>
                  <a:pt x="3871" y="587"/>
                </a:cubicBezTo>
                <a:cubicBezTo>
                  <a:pt x="3883" y="575"/>
                  <a:pt x="3829" y="521"/>
                  <a:pt x="3817" y="509"/>
                </a:cubicBezTo>
                <a:cubicBezTo>
                  <a:pt x="3799" y="485"/>
                  <a:pt x="3787" y="467"/>
                  <a:pt x="3775" y="443"/>
                </a:cubicBezTo>
                <a:cubicBezTo>
                  <a:pt x="3757" y="413"/>
                  <a:pt x="3727" y="389"/>
                  <a:pt x="3709" y="354"/>
                </a:cubicBezTo>
                <a:cubicBezTo>
                  <a:pt x="3589" y="120"/>
                  <a:pt x="3589" y="120"/>
                  <a:pt x="3589" y="120"/>
                </a:cubicBezTo>
                <a:lnTo>
                  <a:pt x="3589" y="120"/>
                </a:lnTo>
                <a:cubicBezTo>
                  <a:pt x="3625" y="84"/>
                  <a:pt x="3625" y="84"/>
                  <a:pt x="3625" y="84"/>
                </a:cubicBezTo>
                <a:cubicBezTo>
                  <a:pt x="3649" y="78"/>
                  <a:pt x="3661" y="60"/>
                  <a:pt x="3691" y="60"/>
                </a:cubicBezTo>
                <a:cubicBezTo>
                  <a:pt x="3739" y="60"/>
                  <a:pt x="3769" y="48"/>
                  <a:pt x="3817" y="30"/>
                </a:cubicBezTo>
                <a:cubicBezTo>
                  <a:pt x="3883" y="0"/>
                  <a:pt x="3907" y="24"/>
                  <a:pt x="3913" y="90"/>
                </a:cubicBezTo>
                <a:cubicBezTo>
                  <a:pt x="3919" y="126"/>
                  <a:pt x="3967" y="96"/>
                  <a:pt x="3985" y="90"/>
                </a:cubicBezTo>
                <a:cubicBezTo>
                  <a:pt x="4021" y="72"/>
                  <a:pt x="4063" y="66"/>
                  <a:pt x="4099" y="54"/>
                </a:cubicBezTo>
                <a:cubicBezTo>
                  <a:pt x="4135" y="48"/>
                  <a:pt x="4135" y="48"/>
                  <a:pt x="4135" y="48"/>
                </a:cubicBezTo>
                <a:lnTo>
                  <a:pt x="4135" y="48"/>
                </a:lnTo>
                <a:cubicBezTo>
                  <a:pt x="4164" y="54"/>
                  <a:pt x="4260" y="138"/>
                  <a:pt x="4284" y="84"/>
                </a:cubicBezTo>
                <a:cubicBezTo>
                  <a:pt x="4302" y="48"/>
                  <a:pt x="4308" y="42"/>
                  <a:pt x="4350" y="48"/>
                </a:cubicBezTo>
                <a:cubicBezTo>
                  <a:pt x="4392" y="54"/>
                  <a:pt x="4428" y="24"/>
                  <a:pt x="4464" y="24"/>
                </a:cubicBezTo>
                <a:cubicBezTo>
                  <a:pt x="4464" y="30"/>
                  <a:pt x="4470" y="36"/>
                  <a:pt x="4470" y="42"/>
                </a:cubicBezTo>
                <a:cubicBezTo>
                  <a:pt x="4506" y="66"/>
                  <a:pt x="4506" y="78"/>
                  <a:pt x="4560" y="84"/>
                </a:cubicBezTo>
                <a:cubicBezTo>
                  <a:pt x="4584" y="84"/>
                  <a:pt x="4572" y="102"/>
                  <a:pt x="4584" y="114"/>
                </a:cubicBezTo>
                <a:cubicBezTo>
                  <a:pt x="4614" y="150"/>
                  <a:pt x="4656" y="132"/>
                  <a:pt x="4692" y="138"/>
                </a:cubicBezTo>
                <a:cubicBezTo>
                  <a:pt x="4734" y="156"/>
                  <a:pt x="4746" y="198"/>
                  <a:pt x="4800" y="186"/>
                </a:cubicBezTo>
                <a:cubicBezTo>
                  <a:pt x="4890" y="186"/>
                  <a:pt x="4884" y="156"/>
                  <a:pt x="4944" y="228"/>
                </a:cubicBezTo>
                <a:cubicBezTo>
                  <a:pt x="4955" y="240"/>
                  <a:pt x="5015" y="275"/>
                  <a:pt x="5034" y="282"/>
                </a:cubicBezTo>
                <a:cubicBezTo>
                  <a:pt x="5063" y="294"/>
                  <a:pt x="5081" y="282"/>
                  <a:pt x="5099" y="317"/>
                </a:cubicBezTo>
                <a:cubicBezTo>
                  <a:pt x="5129" y="359"/>
                  <a:pt x="5195" y="317"/>
                  <a:pt x="5219" y="294"/>
                </a:cubicBezTo>
                <a:cubicBezTo>
                  <a:pt x="5237" y="282"/>
                  <a:pt x="5297" y="294"/>
                  <a:pt x="5315" y="299"/>
                </a:cubicBezTo>
                <a:cubicBezTo>
                  <a:pt x="5315" y="299"/>
                  <a:pt x="5315" y="299"/>
                  <a:pt x="5315" y="306"/>
                </a:cubicBezTo>
                <a:cubicBezTo>
                  <a:pt x="5285" y="330"/>
                  <a:pt x="5261" y="341"/>
                  <a:pt x="5297" y="378"/>
                </a:cubicBezTo>
                <a:cubicBezTo>
                  <a:pt x="5327" y="413"/>
                  <a:pt x="5351" y="413"/>
                  <a:pt x="5375" y="455"/>
                </a:cubicBezTo>
                <a:cubicBezTo>
                  <a:pt x="5393" y="497"/>
                  <a:pt x="5339" y="485"/>
                  <a:pt x="5345" y="521"/>
                </a:cubicBezTo>
                <a:cubicBezTo>
                  <a:pt x="5351" y="545"/>
                  <a:pt x="5309" y="557"/>
                  <a:pt x="5303" y="575"/>
                </a:cubicBezTo>
                <a:cubicBezTo>
                  <a:pt x="5303" y="605"/>
                  <a:pt x="5309" y="611"/>
                  <a:pt x="5297" y="635"/>
                </a:cubicBezTo>
                <a:cubicBezTo>
                  <a:pt x="5279" y="665"/>
                  <a:pt x="5315" y="707"/>
                  <a:pt x="5309" y="755"/>
                </a:cubicBezTo>
                <a:cubicBezTo>
                  <a:pt x="5303" y="791"/>
                  <a:pt x="5321" y="827"/>
                  <a:pt x="5357" y="845"/>
                </a:cubicBezTo>
                <a:cubicBezTo>
                  <a:pt x="5387" y="863"/>
                  <a:pt x="5405" y="881"/>
                  <a:pt x="5435" y="905"/>
                </a:cubicBezTo>
                <a:cubicBezTo>
                  <a:pt x="5459" y="917"/>
                  <a:pt x="5537" y="965"/>
                  <a:pt x="5561" y="965"/>
                </a:cubicBezTo>
                <a:cubicBezTo>
                  <a:pt x="5585" y="971"/>
                  <a:pt x="5609" y="965"/>
                  <a:pt x="5639" y="959"/>
                </a:cubicBezTo>
                <a:cubicBezTo>
                  <a:pt x="5663" y="959"/>
                  <a:pt x="5687" y="977"/>
                  <a:pt x="5717" y="977"/>
                </a:cubicBezTo>
                <a:cubicBezTo>
                  <a:pt x="5728" y="971"/>
                  <a:pt x="5741" y="959"/>
                  <a:pt x="5753" y="959"/>
                </a:cubicBezTo>
                <a:cubicBezTo>
                  <a:pt x="5765" y="977"/>
                  <a:pt x="5770" y="1007"/>
                  <a:pt x="5788" y="1031"/>
                </a:cubicBezTo>
                <a:cubicBezTo>
                  <a:pt x="5830" y="1090"/>
                  <a:pt x="5908" y="1037"/>
                  <a:pt x="5932" y="1073"/>
                </a:cubicBezTo>
                <a:cubicBezTo>
                  <a:pt x="5950" y="1103"/>
                  <a:pt x="5998" y="1145"/>
                  <a:pt x="6028" y="1168"/>
                </a:cubicBezTo>
                <a:cubicBezTo>
                  <a:pt x="6058" y="1186"/>
                  <a:pt x="6076" y="1186"/>
                  <a:pt x="6064" y="1222"/>
                </a:cubicBezTo>
                <a:cubicBezTo>
                  <a:pt x="6040" y="1348"/>
                  <a:pt x="6202" y="1264"/>
                  <a:pt x="6250" y="1378"/>
                </a:cubicBezTo>
                <a:cubicBezTo>
                  <a:pt x="6274" y="1390"/>
                  <a:pt x="6280" y="1420"/>
                  <a:pt x="6310" y="1432"/>
                </a:cubicBezTo>
                <a:cubicBezTo>
                  <a:pt x="6328" y="1438"/>
                  <a:pt x="6370" y="1390"/>
                  <a:pt x="6412" y="1396"/>
                </a:cubicBezTo>
                <a:cubicBezTo>
                  <a:pt x="6436" y="1402"/>
                  <a:pt x="6454" y="1378"/>
                  <a:pt x="6472" y="1372"/>
                </a:cubicBezTo>
                <a:cubicBezTo>
                  <a:pt x="6496" y="1366"/>
                  <a:pt x="6520" y="1378"/>
                  <a:pt x="6543" y="1372"/>
                </a:cubicBezTo>
                <a:cubicBezTo>
                  <a:pt x="6603" y="1372"/>
                  <a:pt x="6657" y="1258"/>
                  <a:pt x="6687" y="1276"/>
                </a:cubicBezTo>
                <a:cubicBezTo>
                  <a:pt x="6711" y="1282"/>
                  <a:pt x="6735" y="1294"/>
                  <a:pt x="6753" y="1276"/>
                </a:cubicBezTo>
                <a:cubicBezTo>
                  <a:pt x="6777" y="1264"/>
                  <a:pt x="6861" y="1276"/>
                  <a:pt x="6855" y="1246"/>
                </a:cubicBezTo>
                <a:cubicBezTo>
                  <a:pt x="6849" y="1216"/>
                  <a:pt x="6849" y="1180"/>
                  <a:pt x="6843" y="1156"/>
                </a:cubicBezTo>
                <a:cubicBezTo>
                  <a:pt x="6837" y="1114"/>
                  <a:pt x="6813" y="1084"/>
                  <a:pt x="6849" y="1049"/>
                </a:cubicBezTo>
                <a:cubicBezTo>
                  <a:pt x="6873" y="1019"/>
                  <a:pt x="6873" y="941"/>
                  <a:pt x="6879" y="899"/>
                </a:cubicBezTo>
                <a:cubicBezTo>
                  <a:pt x="6897" y="809"/>
                  <a:pt x="6969" y="875"/>
                  <a:pt x="7035" y="887"/>
                </a:cubicBezTo>
                <a:cubicBezTo>
                  <a:pt x="7065" y="893"/>
                  <a:pt x="7083" y="917"/>
                  <a:pt x="7113" y="923"/>
                </a:cubicBezTo>
                <a:cubicBezTo>
                  <a:pt x="7125" y="923"/>
                  <a:pt x="7131" y="899"/>
                  <a:pt x="7155" y="899"/>
                </a:cubicBezTo>
                <a:cubicBezTo>
                  <a:pt x="7239" y="887"/>
                  <a:pt x="7203" y="881"/>
                  <a:pt x="7179" y="827"/>
                </a:cubicBezTo>
                <a:cubicBezTo>
                  <a:pt x="7161" y="785"/>
                  <a:pt x="7161" y="737"/>
                  <a:pt x="7209" y="737"/>
                </a:cubicBezTo>
                <a:cubicBezTo>
                  <a:pt x="7269" y="737"/>
                  <a:pt x="7281" y="611"/>
                  <a:pt x="7305" y="569"/>
                </a:cubicBezTo>
                <a:cubicBezTo>
                  <a:pt x="7329" y="521"/>
                  <a:pt x="7347" y="449"/>
                  <a:pt x="7413" y="473"/>
                </a:cubicBezTo>
                <a:cubicBezTo>
                  <a:pt x="7484" y="503"/>
                  <a:pt x="7466" y="419"/>
                  <a:pt x="7520" y="413"/>
                </a:cubicBezTo>
                <a:cubicBezTo>
                  <a:pt x="7544" y="407"/>
                  <a:pt x="7634" y="527"/>
                  <a:pt x="7664" y="545"/>
                </a:cubicBezTo>
                <a:cubicBezTo>
                  <a:pt x="7724" y="575"/>
                  <a:pt x="7598" y="695"/>
                  <a:pt x="7724" y="701"/>
                </a:cubicBezTo>
                <a:cubicBezTo>
                  <a:pt x="7772" y="713"/>
                  <a:pt x="7820" y="731"/>
                  <a:pt x="7862" y="761"/>
                </a:cubicBezTo>
                <a:cubicBezTo>
                  <a:pt x="7874" y="767"/>
                  <a:pt x="7880" y="779"/>
                  <a:pt x="7892" y="785"/>
                </a:cubicBezTo>
                <a:cubicBezTo>
                  <a:pt x="7904" y="791"/>
                  <a:pt x="7958" y="809"/>
                  <a:pt x="7958" y="815"/>
                </a:cubicBezTo>
                <a:cubicBezTo>
                  <a:pt x="7964" y="827"/>
                  <a:pt x="7946" y="845"/>
                  <a:pt x="7940" y="857"/>
                </a:cubicBezTo>
                <a:cubicBezTo>
                  <a:pt x="7922" y="887"/>
                  <a:pt x="7952" y="899"/>
                  <a:pt x="7952" y="929"/>
                </a:cubicBezTo>
                <a:cubicBezTo>
                  <a:pt x="7952" y="959"/>
                  <a:pt x="7922" y="977"/>
                  <a:pt x="7916" y="1007"/>
                </a:cubicBezTo>
                <a:cubicBezTo>
                  <a:pt x="7904" y="1061"/>
                  <a:pt x="7874" y="1097"/>
                  <a:pt x="7874" y="1156"/>
                </a:cubicBezTo>
                <a:cubicBezTo>
                  <a:pt x="7874" y="1192"/>
                  <a:pt x="7886" y="1216"/>
                  <a:pt x="7886" y="1246"/>
                </a:cubicBezTo>
                <a:cubicBezTo>
                  <a:pt x="7886" y="1270"/>
                  <a:pt x="7886" y="1306"/>
                  <a:pt x="7880" y="1324"/>
                </a:cubicBezTo>
                <a:lnTo>
                  <a:pt x="7880" y="1324"/>
                </a:lnTo>
                <a:cubicBezTo>
                  <a:pt x="7880" y="1378"/>
                  <a:pt x="7880" y="1378"/>
                  <a:pt x="7880" y="1378"/>
                </a:cubicBezTo>
                <a:cubicBezTo>
                  <a:pt x="7868" y="1396"/>
                  <a:pt x="7838" y="1408"/>
                  <a:pt x="7850" y="1432"/>
                </a:cubicBezTo>
                <a:cubicBezTo>
                  <a:pt x="7868" y="1462"/>
                  <a:pt x="7850" y="1456"/>
                  <a:pt x="7826" y="1462"/>
                </a:cubicBezTo>
                <a:cubicBezTo>
                  <a:pt x="7820" y="1486"/>
                  <a:pt x="7832" y="1522"/>
                  <a:pt x="7826" y="1540"/>
                </a:cubicBezTo>
                <a:cubicBezTo>
                  <a:pt x="7796" y="1546"/>
                  <a:pt x="7814" y="1587"/>
                  <a:pt x="7814" y="1605"/>
                </a:cubicBezTo>
                <a:cubicBezTo>
                  <a:pt x="7796" y="1665"/>
                  <a:pt x="7778" y="1695"/>
                  <a:pt x="7718" y="1695"/>
                </a:cubicBezTo>
                <a:cubicBezTo>
                  <a:pt x="7712" y="1695"/>
                  <a:pt x="7670" y="1749"/>
                  <a:pt x="7670" y="1761"/>
                </a:cubicBezTo>
                <a:cubicBezTo>
                  <a:pt x="7670" y="1761"/>
                  <a:pt x="7718" y="1797"/>
                  <a:pt x="7724" y="1815"/>
                </a:cubicBezTo>
                <a:cubicBezTo>
                  <a:pt x="7760" y="1922"/>
                  <a:pt x="7760" y="1922"/>
                  <a:pt x="7760" y="1922"/>
                </a:cubicBezTo>
                <a:cubicBezTo>
                  <a:pt x="7778" y="1970"/>
                  <a:pt x="7712" y="1994"/>
                  <a:pt x="7682" y="2024"/>
                </a:cubicBezTo>
                <a:cubicBezTo>
                  <a:pt x="7682" y="2060"/>
                  <a:pt x="7580" y="2084"/>
                  <a:pt x="7580" y="2108"/>
                </a:cubicBezTo>
                <a:lnTo>
                  <a:pt x="7580" y="2108"/>
                </a:lnTo>
                <a:cubicBezTo>
                  <a:pt x="7598" y="2120"/>
                  <a:pt x="7640" y="2180"/>
                  <a:pt x="7646" y="2198"/>
                </a:cubicBezTo>
                <a:cubicBezTo>
                  <a:pt x="7646" y="2210"/>
                  <a:pt x="7640" y="2258"/>
                  <a:pt x="7634" y="2270"/>
                </a:cubicBezTo>
                <a:cubicBezTo>
                  <a:pt x="7628" y="2288"/>
                  <a:pt x="7604" y="2276"/>
                  <a:pt x="7586" y="2288"/>
                </a:cubicBezTo>
                <a:cubicBezTo>
                  <a:pt x="7568" y="2300"/>
                  <a:pt x="7568" y="2348"/>
                  <a:pt x="7550" y="2372"/>
                </a:cubicBezTo>
                <a:cubicBezTo>
                  <a:pt x="7544" y="2390"/>
                  <a:pt x="7520" y="2390"/>
                  <a:pt x="7508" y="2402"/>
                </a:cubicBezTo>
                <a:cubicBezTo>
                  <a:pt x="7490" y="2408"/>
                  <a:pt x="7514" y="2444"/>
                  <a:pt x="7514" y="2462"/>
                </a:cubicBezTo>
                <a:cubicBezTo>
                  <a:pt x="7562" y="2504"/>
                  <a:pt x="7520" y="2582"/>
                  <a:pt x="7544" y="2630"/>
                </a:cubicBezTo>
                <a:cubicBezTo>
                  <a:pt x="7562" y="2665"/>
                  <a:pt x="7562" y="2713"/>
                  <a:pt x="7604" y="2725"/>
                </a:cubicBezTo>
                <a:cubicBezTo>
                  <a:pt x="7628" y="2737"/>
                  <a:pt x="7694" y="2702"/>
                  <a:pt x="7730" y="2702"/>
                </a:cubicBezTo>
                <a:cubicBezTo>
                  <a:pt x="7790" y="2689"/>
                  <a:pt x="7820" y="2719"/>
                  <a:pt x="7856" y="2767"/>
                </a:cubicBezTo>
                <a:cubicBezTo>
                  <a:pt x="7886" y="2809"/>
                  <a:pt x="7928" y="2833"/>
                  <a:pt x="7964" y="2863"/>
                </a:cubicBezTo>
                <a:cubicBezTo>
                  <a:pt x="7964" y="2905"/>
                  <a:pt x="7922" y="2911"/>
                  <a:pt x="7940" y="2965"/>
                </a:cubicBezTo>
                <a:cubicBezTo>
                  <a:pt x="7946" y="3013"/>
                  <a:pt x="7940" y="3043"/>
                  <a:pt x="7928" y="3085"/>
                </a:cubicBezTo>
                <a:cubicBezTo>
                  <a:pt x="7922" y="3145"/>
                  <a:pt x="7928" y="3235"/>
                  <a:pt x="7886" y="3289"/>
                </a:cubicBezTo>
                <a:cubicBezTo>
                  <a:pt x="7874" y="3307"/>
                  <a:pt x="7856" y="3313"/>
                  <a:pt x="7838" y="3325"/>
                </a:cubicBezTo>
                <a:cubicBezTo>
                  <a:pt x="7820" y="3349"/>
                  <a:pt x="7820" y="3403"/>
                  <a:pt x="7784" y="3373"/>
                </a:cubicBezTo>
                <a:cubicBezTo>
                  <a:pt x="7754" y="3349"/>
                  <a:pt x="7658" y="3235"/>
                  <a:pt x="7634" y="3265"/>
                </a:cubicBezTo>
                <a:cubicBezTo>
                  <a:pt x="7574" y="3343"/>
                  <a:pt x="7508" y="3259"/>
                  <a:pt x="7437" y="3241"/>
                </a:cubicBezTo>
                <a:cubicBezTo>
                  <a:pt x="7418" y="3247"/>
                  <a:pt x="7371" y="3199"/>
                  <a:pt x="7371" y="3247"/>
                </a:cubicBezTo>
                <a:cubicBezTo>
                  <a:pt x="7365" y="3277"/>
                  <a:pt x="7341" y="3283"/>
                  <a:pt x="7317" y="3295"/>
                </a:cubicBezTo>
                <a:cubicBezTo>
                  <a:pt x="7293" y="3307"/>
                  <a:pt x="7287" y="3265"/>
                  <a:pt x="7275" y="3253"/>
                </a:cubicBezTo>
                <a:cubicBezTo>
                  <a:pt x="7269" y="3247"/>
                  <a:pt x="7245" y="3271"/>
                  <a:pt x="7233" y="3277"/>
                </a:cubicBezTo>
                <a:cubicBezTo>
                  <a:pt x="7161" y="3301"/>
                  <a:pt x="7113" y="3193"/>
                  <a:pt x="7077" y="3151"/>
                </a:cubicBezTo>
                <a:cubicBezTo>
                  <a:pt x="7047" y="3115"/>
                  <a:pt x="7053" y="3097"/>
                  <a:pt x="7011" y="3109"/>
                </a:cubicBezTo>
                <a:cubicBezTo>
                  <a:pt x="6987" y="3121"/>
                  <a:pt x="6975" y="3133"/>
                  <a:pt x="6951" y="3133"/>
                </a:cubicBezTo>
                <a:cubicBezTo>
                  <a:pt x="6897" y="3127"/>
                  <a:pt x="6921" y="3103"/>
                  <a:pt x="6897" y="3073"/>
                </a:cubicBezTo>
                <a:cubicBezTo>
                  <a:pt x="6903" y="3061"/>
                  <a:pt x="6885" y="3031"/>
                  <a:pt x="6885" y="3019"/>
                </a:cubicBezTo>
                <a:cubicBezTo>
                  <a:pt x="6885" y="2983"/>
                  <a:pt x="6921" y="2935"/>
                  <a:pt x="6939" y="2911"/>
                </a:cubicBezTo>
                <a:cubicBezTo>
                  <a:pt x="6981" y="2845"/>
                  <a:pt x="6903" y="2839"/>
                  <a:pt x="6891" y="2785"/>
                </a:cubicBezTo>
                <a:cubicBezTo>
                  <a:pt x="6885" y="2731"/>
                  <a:pt x="6867" y="2725"/>
                  <a:pt x="6831" y="2749"/>
                </a:cubicBezTo>
                <a:cubicBezTo>
                  <a:pt x="6801" y="2773"/>
                  <a:pt x="6801" y="2821"/>
                  <a:pt x="6765" y="2839"/>
                </a:cubicBezTo>
                <a:cubicBezTo>
                  <a:pt x="6717" y="2869"/>
                  <a:pt x="6687" y="2755"/>
                  <a:pt x="6640" y="2797"/>
                </a:cubicBezTo>
                <a:cubicBezTo>
                  <a:pt x="6585" y="2851"/>
                  <a:pt x="6508" y="2851"/>
                  <a:pt x="6442" y="2893"/>
                </a:cubicBezTo>
                <a:cubicBezTo>
                  <a:pt x="6430" y="2935"/>
                  <a:pt x="6358" y="2917"/>
                  <a:pt x="6328" y="2899"/>
                </a:cubicBezTo>
                <a:cubicBezTo>
                  <a:pt x="6298" y="2869"/>
                  <a:pt x="6292" y="2869"/>
                  <a:pt x="6292" y="2911"/>
                </a:cubicBezTo>
                <a:cubicBezTo>
                  <a:pt x="6286" y="2923"/>
                  <a:pt x="6256" y="2971"/>
                  <a:pt x="6256" y="2977"/>
                </a:cubicBezTo>
                <a:cubicBezTo>
                  <a:pt x="6274" y="3007"/>
                  <a:pt x="6292" y="3091"/>
                  <a:pt x="6238" y="3103"/>
                </a:cubicBezTo>
                <a:cubicBezTo>
                  <a:pt x="6184" y="3115"/>
                  <a:pt x="6184" y="3085"/>
                  <a:pt x="6202" y="3151"/>
                </a:cubicBezTo>
                <a:cubicBezTo>
                  <a:pt x="6208" y="3187"/>
                  <a:pt x="6166" y="3187"/>
                  <a:pt x="6148" y="3205"/>
                </a:cubicBezTo>
                <a:cubicBezTo>
                  <a:pt x="6136" y="3223"/>
                  <a:pt x="6142" y="3247"/>
                  <a:pt x="6136" y="3265"/>
                </a:cubicBezTo>
                <a:cubicBezTo>
                  <a:pt x="6112" y="3313"/>
                  <a:pt x="6076" y="3289"/>
                  <a:pt x="6046" y="3313"/>
                </a:cubicBezTo>
                <a:cubicBezTo>
                  <a:pt x="6028" y="3337"/>
                  <a:pt x="6082" y="3361"/>
                  <a:pt x="6058" y="3390"/>
                </a:cubicBezTo>
                <a:cubicBezTo>
                  <a:pt x="6070" y="3432"/>
                  <a:pt x="6070" y="3450"/>
                  <a:pt x="6064" y="3486"/>
                </a:cubicBezTo>
                <a:cubicBezTo>
                  <a:pt x="6058" y="3510"/>
                  <a:pt x="6022" y="3516"/>
                  <a:pt x="6022" y="3528"/>
                </a:cubicBezTo>
                <a:cubicBezTo>
                  <a:pt x="6022" y="3546"/>
                  <a:pt x="6040" y="3558"/>
                  <a:pt x="6046" y="3576"/>
                </a:cubicBezTo>
                <a:cubicBezTo>
                  <a:pt x="6046" y="3588"/>
                  <a:pt x="6040" y="3606"/>
                  <a:pt x="6034" y="3612"/>
                </a:cubicBezTo>
                <a:cubicBezTo>
                  <a:pt x="6022" y="3636"/>
                  <a:pt x="6052" y="3660"/>
                  <a:pt x="6028" y="3690"/>
                </a:cubicBezTo>
                <a:cubicBezTo>
                  <a:pt x="6004" y="3726"/>
                  <a:pt x="6082" y="3762"/>
                  <a:pt x="6070" y="3810"/>
                </a:cubicBezTo>
                <a:cubicBezTo>
                  <a:pt x="6052" y="3864"/>
                  <a:pt x="5968" y="3888"/>
                  <a:pt x="6040" y="3942"/>
                </a:cubicBezTo>
                <a:cubicBezTo>
                  <a:pt x="6100" y="3966"/>
                  <a:pt x="6088" y="4038"/>
                  <a:pt x="6148" y="4020"/>
                </a:cubicBezTo>
                <a:cubicBezTo>
                  <a:pt x="6178" y="4008"/>
                  <a:pt x="6166" y="4050"/>
                  <a:pt x="6178" y="4062"/>
                </a:cubicBezTo>
                <a:cubicBezTo>
                  <a:pt x="6202" y="4080"/>
                  <a:pt x="6220" y="4074"/>
                  <a:pt x="6244" y="4074"/>
                </a:cubicBezTo>
                <a:cubicBezTo>
                  <a:pt x="6286" y="4074"/>
                  <a:pt x="6274" y="4044"/>
                  <a:pt x="6304" y="4032"/>
                </a:cubicBezTo>
                <a:cubicBezTo>
                  <a:pt x="6406" y="4008"/>
                  <a:pt x="6406" y="4008"/>
                  <a:pt x="6406" y="4008"/>
                </a:cubicBezTo>
                <a:cubicBezTo>
                  <a:pt x="6442" y="4002"/>
                  <a:pt x="6472" y="4026"/>
                  <a:pt x="6484" y="4062"/>
                </a:cubicBezTo>
                <a:cubicBezTo>
                  <a:pt x="6484" y="4074"/>
                  <a:pt x="6472" y="4128"/>
                  <a:pt x="6496" y="4116"/>
                </a:cubicBezTo>
                <a:cubicBezTo>
                  <a:pt x="6543" y="4098"/>
                  <a:pt x="6580" y="4134"/>
                  <a:pt x="6556" y="4176"/>
                </a:cubicBezTo>
                <a:cubicBezTo>
                  <a:pt x="6532" y="4212"/>
                  <a:pt x="6550" y="4236"/>
                  <a:pt x="6538" y="4277"/>
                </a:cubicBezTo>
                <a:cubicBezTo>
                  <a:pt x="6520" y="4319"/>
                  <a:pt x="6490" y="4283"/>
                  <a:pt x="6466" y="4295"/>
                </a:cubicBezTo>
                <a:cubicBezTo>
                  <a:pt x="6442" y="4301"/>
                  <a:pt x="6382" y="4349"/>
                  <a:pt x="6388" y="4373"/>
                </a:cubicBezTo>
                <a:cubicBezTo>
                  <a:pt x="6400" y="4463"/>
                  <a:pt x="6406" y="4445"/>
                  <a:pt x="6334" y="4505"/>
                </a:cubicBezTo>
                <a:cubicBezTo>
                  <a:pt x="6328" y="4535"/>
                  <a:pt x="6310" y="4547"/>
                  <a:pt x="6304" y="4589"/>
                </a:cubicBezTo>
                <a:cubicBezTo>
                  <a:pt x="6304" y="4631"/>
                  <a:pt x="6322" y="4697"/>
                  <a:pt x="6346" y="4733"/>
                </a:cubicBezTo>
                <a:cubicBezTo>
                  <a:pt x="6358" y="4751"/>
                  <a:pt x="6382" y="4757"/>
                  <a:pt x="6400" y="4763"/>
                </a:cubicBezTo>
                <a:cubicBezTo>
                  <a:pt x="6436" y="4775"/>
                  <a:pt x="6436" y="4817"/>
                  <a:pt x="6454" y="4841"/>
                </a:cubicBezTo>
                <a:cubicBezTo>
                  <a:pt x="6472" y="4859"/>
                  <a:pt x="6502" y="4865"/>
                  <a:pt x="6508" y="4889"/>
                </a:cubicBezTo>
                <a:cubicBezTo>
                  <a:pt x="6520" y="4901"/>
                  <a:pt x="6508" y="4919"/>
                  <a:pt x="6520" y="4937"/>
                </a:cubicBezTo>
                <a:cubicBezTo>
                  <a:pt x="6532" y="4961"/>
                  <a:pt x="6550" y="4961"/>
                  <a:pt x="6550" y="4996"/>
                </a:cubicBezTo>
                <a:cubicBezTo>
                  <a:pt x="6550" y="5027"/>
                  <a:pt x="6585" y="5044"/>
                  <a:pt x="6598" y="5074"/>
                </a:cubicBezTo>
                <a:cubicBezTo>
                  <a:pt x="6603" y="5158"/>
                  <a:pt x="6502" y="5176"/>
                  <a:pt x="6472" y="5248"/>
                </a:cubicBezTo>
                <a:cubicBezTo>
                  <a:pt x="6460" y="5278"/>
                  <a:pt x="6430" y="5302"/>
                  <a:pt x="6400" y="5308"/>
                </a:cubicBezTo>
                <a:cubicBezTo>
                  <a:pt x="6382" y="5308"/>
                  <a:pt x="6364" y="5308"/>
                  <a:pt x="6346" y="5296"/>
                </a:cubicBezTo>
                <a:cubicBezTo>
                  <a:pt x="6322" y="5284"/>
                  <a:pt x="6292" y="5284"/>
                  <a:pt x="6262" y="5284"/>
                </a:cubicBezTo>
                <a:cubicBezTo>
                  <a:pt x="6244" y="5290"/>
                  <a:pt x="6226" y="5284"/>
                  <a:pt x="6208" y="5290"/>
                </a:cubicBezTo>
                <a:cubicBezTo>
                  <a:pt x="6190" y="5302"/>
                  <a:pt x="6172" y="5350"/>
                  <a:pt x="6148" y="5350"/>
                </a:cubicBezTo>
                <a:cubicBezTo>
                  <a:pt x="6130" y="5350"/>
                  <a:pt x="6046" y="5278"/>
                  <a:pt x="6046" y="5260"/>
                </a:cubicBezTo>
                <a:cubicBezTo>
                  <a:pt x="6046" y="5254"/>
                  <a:pt x="6070" y="5242"/>
                  <a:pt x="6070" y="5242"/>
                </a:cubicBezTo>
                <a:cubicBezTo>
                  <a:pt x="6094" y="5218"/>
                  <a:pt x="6118" y="5140"/>
                  <a:pt x="6100" y="5104"/>
                </a:cubicBezTo>
                <a:cubicBezTo>
                  <a:pt x="6076" y="5056"/>
                  <a:pt x="6010" y="4985"/>
                  <a:pt x="5950" y="4979"/>
                </a:cubicBezTo>
                <a:cubicBezTo>
                  <a:pt x="5920" y="4972"/>
                  <a:pt x="5836" y="4955"/>
                  <a:pt x="5818" y="4919"/>
                </a:cubicBezTo>
                <a:cubicBezTo>
                  <a:pt x="5818" y="4907"/>
                  <a:pt x="5794" y="4859"/>
                  <a:pt x="5807" y="4853"/>
                </a:cubicBezTo>
                <a:cubicBezTo>
                  <a:pt x="5866" y="4823"/>
                  <a:pt x="5866" y="4775"/>
                  <a:pt x="5818" y="4739"/>
                </a:cubicBezTo>
                <a:cubicBezTo>
                  <a:pt x="5807" y="4727"/>
                  <a:pt x="5770" y="4709"/>
                  <a:pt x="5765" y="4691"/>
                </a:cubicBezTo>
                <a:cubicBezTo>
                  <a:pt x="5753" y="4655"/>
                  <a:pt x="5783" y="4631"/>
                  <a:pt x="5788" y="4595"/>
                </a:cubicBezTo>
                <a:cubicBezTo>
                  <a:pt x="5800" y="4589"/>
                  <a:pt x="5860" y="4511"/>
                  <a:pt x="5825" y="4511"/>
                </a:cubicBezTo>
                <a:cubicBezTo>
                  <a:pt x="5788" y="4511"/>
                  <a:pt x="5747" y="4511"/>
                  <a:pt x="5723" y="4481"/>
                </a:cubicBezTo>
                <a:cubicBezTo>
                  <a:pt x="5711" y="4457"/>
                  <a:pt x="5675" y="4433"/>
                  <a:pt x="5669" y="4409"/>
                </a:cubicBezTo>
                <a:cubicBezTo>
                  <a:pt x="5645" y="4349"/>
                  <a:pt x="5675" y="4313"/>
                  <a:pt x="5591" y="4337"/>
                </a:cubicBezTo>
                <a:cubicBezTo>
                  <a:pt x="5555" y="4349"/>
                  <a:pt x="5555" y="4415"/>
                  <a:pt x="5519" y="4421"/>
                </a:cubicBezTo>
                <a:cubicBezTo>
                  <a:pt x="5495" y="4421"/>
                  <a:pt x="5435" y="4307"/>
                  <a:pt x="5429" y="4325"/>
                </a:cubicBezTo>
                <a:cubicBezTo>
                  <a:pt x="5417" y="4367"/>
                  <a:pt x="5381" y="4361"/>
                  <a:pt x="5345" y="4373"/>
                </a:cubicBezTo>
                <a:cubicBezTo>
                  <a:pt x="5321" y="4379"/>
                  <a:pt x="5333" y="4385"/>
                  <a:pt x="5321" y="4403"/>
                </a:cubicBezTo>
                <a:cubicBezTo>
                  <a:pt x="5315" y="4421"/>
                  <a:pt x="5273" y="4439"/>
                  <a:pt x="5261" y="4451"/>
                </a:cubicBezTo>
                <a:cubicBezTo>
                  <a:pt x="5249" y="4457"/>
                  <a:pt x="5135" y="4433"/>
                  <a:pt x="5099" y="4457"/>
                </a:cubicBezTo>
                <a:cubicBezTo>
                  <a:pt x="5087" y="4463"/>
                  <a:pt x="5087" y="4493"/>
                  <a:pt x="5063" y="4505"/>
                </a:cubicBezTo>
                <a:cubicBezTo>
                  <a:pt x="5021" y="4529"/>
                  <a:pt x="4968" y="4541"/>
                  <a:pt x="4932" y="4577"/>
                </a:cubicBezTo>
                <a:cubicBezTo>
                  <a:pt x="4812" y="4685"/>
                  <a:pt x="4824" y="4523"/>
                  <a:pt x="4716" y="4523"/>
                </a:cubicBezTo>
                <a:cubicBezTo>
                  <a:pt x="4614" y="4517"/>
                  <a:pt x="4680" y="4619"/>
                  <a:pt x="4644" y="4649"/>
                </a:cubicBezTo>
                <a:cubicBezTo>
                  <a:pt x="4578" y="4709"/>
                  <a:pt x="4650" y="4691"/>
                  <a:pt x="4650" y="4751"/>
                </a:cubicBezTo>
                <a:cubicBezTo>
                  <a:pt x="4644" y="4781"/>
                  <a:pt x="4608" y="4781"/>
                  <a:pt x="4614" y="4829"/>
                </a:cubicBezTo>
                <a:cubicBezTo>
                  <a:pt x="4626" y="4883"/>
                  <a:pt x="4578" y="4883"/>
                  <a:pt x="4530" y="4889"/>
                </a:cubicBezTo>
                <a:cubicBezTo>
                  <a:pt x="4464" y="4889"/>
                  <a:pt x="4464" y="4793"/>
                  <a:pt x="4410" y="4841"/>
                </a:cubicBezTo>
                <a:cubicBezTo>
                  <a:pt x="4404" y="4865"/>
                  <a:pt x="4332" y="4913"/>
                  <a:pt x="4308" y="4919"/>
                </a:cubicBezTo>
                <a:cubicBezTo>
                  <a:pt x="4230" y="4943"/>
                  <a:pt x="4188" y="4924"/>
                  <a:pt x="4140" y="4871"/>
                </a:cubicBezTo>
                <a:cubicBezTo>
                  <a:pt x="4111" y="4835"/>
                  <a:pt x="4069" y="4883"/>
                  <a:pt x="4033" y="4871"/>
                </a:cubicBezTo>
                <a:cubicBezTo>
                  <a:pt x="4003" y="4859"/>
                  <a:pt x="3985" y="4835"/>
                  <a:pt x="3967" y="4811"/>
                </a:cubicBezTo>
                <a:cubicBezTo>
                  <a:pt x="3937" y="4775"/>
                  <a:pt x="3919" y="4841"/>
                  <a:pt x="3877" y="4811"/>
                </a:cubicBezTo>
                <a:cubicBezTo>
                  <a:pt x="3829" y="4763"/>
                  <a:pt x="3793" y="4709"/>
                  <a:pt x="3745" y="4661"/>
                </a:cubicBezTo>
                <a:cubicBezTo>
                  <a:pt x="3745" y="4637"/>
                  <a:pt x="3727" y="4619"/>
                  <a:pt x="3721" y="4595"/>
                </a:cubicBezTo>
                <a:cubicBezTo>
                  <a:pt x="3709" y="4553"/>
                  <a:pt x="3703" y="4505"/>
                  <a:pt x="3685" y="4469"/>
                </a:cubicBezTo>
                <a:cubicBezTo>
                  <a:pt x="3661" y="4421"/>
                  <a:pt x="3571" y="4397"/>
                  <a:pt x="3529" y="4367"/>
                </a:cubicBezTo>
                <a:cubicBezTo>
                  <a:pt x="3499" y="4349"/>
                  <a:pt x="3523" y="4337"/>
                  <a:pt x="3529" y="4313"/>
                </a:cubicBezTo>
                <a:cubicBezTo>
                  <a:pt x="3541" y="4277"/>
                  <a:pt x="3529" y="4253"/>
                  <a:pt x="3523" y="4218"/>
                </a:cubicBezTo>
                <a:cubicBezTo>
                  <a:pt x="3529" y="4188"/>
                  <a:pt x="3505" y="4122"/>
                  <a:pt x="3493" y="4092"/>
                </a:cubicBezTo>
                <a:cubicBezTo>
                  <a:pt x="3475" y="4044"/>
                  <a:pt x="3505" y="3978"/>
                  <a:pt x="3511" y="3930"/>
                </a:cubicBezTo>
                <a:cubicBezTo>
                  <a:pt x="3517" y="3870"/>
                  <a:pt x="3499" y="3828"/>
                  <a:pt x="3523" y="3774"/>
                </a:cubicBezTo>
                <a:cubicBezTo>
                  <a:pt x="3529" y="3762"/>
                  <a:pt x="3535" y="3744"/>
                  <a:pt x="3529" y="3726"/>
                </a:cubicBezTo>
                <a:cubicBezTo>
                  <a:pt x="3505" y="3720"/>
                  <a:pt x="3487" y="3726"/>
                  <a:pt x="3463" y="3696"/>
                </a:cubicBezTo>
                <a:cubicBezTo>
                  <a:pt x="3445" y="3666"/>
                  <a:pt x="3505" y="3684"/>
                  <a:pt x="3511" y="3642"/>
                </a:cubicBezTo>
                <a:cubicBezTo>
                  <a:pt x="3511" y="3624"/>
                  <a:pt x="3511" y="3469"/>
                  <a:pt x="3481" y="3534"/>
                </a:cubicBezTo>
                <a:cubicBezTo>
                  <a:pt x="3463" y="3576"/>
                  <a:pt x="3397" y="3582"/>
                  <a:pt x="3367" y="3618"/>
                </a:cubicBezTo>
                <a:cubicBezTo>
                  <a:pt x="3314" y="3696"/>
                  <a:pt x="3325" y="3894"/>
                  <a:pt x="3206" y="3744"/>
                </a:cubicBezTo>
                <a:cubicBezTo>
                  <a:pt x="3140" y="3660"/>
                  <a:pt x="3140" y="3660"/>
                  <a:pt x="3140" y="3660"/>
                </a:cubicBezTo>
                <a:cubicBezTo>
                  <a:pt x="3104" y="3612"/>
                  <a:pt x="3146" y="3558"/>
                  <a:pt x="3092" y="3522"/>
                </a:cubicBezTo>
                <a:cubicBezTo>
                  <a:pt x="3074" y="3516"/>
                  <a:pt x="3056" y="3546"/>
                  <a:pt x="3038" y="3552"/>
                </a:cubicBezTo>
                <a:cubicBezTo>
                  <a:pt x="3002" y="3570"/>
                  <a:pt x="2930" y="3546"/>
                  <a:pt x="2876" y="3564"/>
                </a:cubicBezTo>
                <a:cubicBezTo>
                  <a:pt x="2840" y="3576"/>
                  <a:pt x="2798" y="3588"/>
                  <a:pt x="2756" y="3594"/>
                </a:cubicBezTo>
                <a:cubicBezTo>
                  <a:pt x="2720" y="3600"/>
                  <a:pt x="2690" y="3666"/>
                  <a:pt x="2702" y="3696"/>
                </a:cubicBezTo>
                <a:cubicBezTo>
                  <a:pt x="2732" y="3762"/>
                  <a:pt x="2738" y="3816"/>
                  <a:pt x="2678" y="3864"/>
                </a:cubicBezTo>
                <a:cubicBezTo>
                  <a:pt x="2678" y="3900"/>
                  <a:pt x="2618" y="3888"/>
                  <a:pt x="2594" y="3900"/>
                </a:cubicBezTo>
                <a:cubicBezTo>
                  <a:pt x="2547" y="3930"/>
                  <a:pt x="2589" y="4020"/>
                  <a:pt x="2606" y="4056"/>
                </a:cubicBezTo>
                <a:cubicBezTo>
                  <a:pt x="2618" y="4086"/>
                  <a:pt x="2678" y="4074"/>
                  <a:pt x="2696" y="4110"/>
                </a:cubicBezTo>
                <a:cubicBezTo>
                  <a:pt x="2708" y="4122"/>
                  <a:pt x="2732" y="4152"/>
                  <a:pt x="2726" y="4170"/>
                </a:cubicBezTo>
                <a:cubicBezTo>
                  <a:pt x="2714" y="4199"/>
                  <a:pt x="2672" y="4205"/>
                  <a:pt x="2708" y="4247"/>
                </a:cubicBezTo>
                <a:cubicBezTo>
                  <a:pt x="2732" y="4277"/>
                  <a:pt x="2756" y="4271"/>
                  <a:pt x="2732" y="4325"/>
                </a:cubicBezTo>
                <a:cubicBezTo>
                  <a:pt x="2690" y="4379"/>
                  <a:pt x="2702" y="4463"/>
                  <a:pt x="2768" y="4493"/>
                </a:cubicBezTo>
                <a:cubicBezTo>
                  <a:pt x="2798" y="4511"/>
                  <a:pt x="2798" y="4559"/>
                  <a:pt x="2780" y="4583"/>
                </a:cubicBezTo>
                <a:cubicBezTo>
                  <a:pt x="2768" y="4607"/>
                  <a:pt x="2798" y="4643"/>
                  <a:pt x="2804" y="4661"/>
                </a:cubicBezTo>
                <a:cubicBezTo>
                  <a:pt x="2828" y="4697"/>
                  <a:pt x="2732" y="4745"/>
                  <a:pt x="2726" y="4763"/>
                </a:cubicBezTo>
                <a:cubicBezTo>
                  <a:pt x="2726" y="4787"/>
                  <a:pt x="2744" y="4805"/>
                  <a:pt x="2744" y="4829"/>
                </a:cubicBezTo>
                <a:cubicBezTo>
                  <a:pt x="2738" y="4865"/>
                  <a:pt x="2696" y="4895"/>
                  <a:pt x="2678" y="4919"/>
                </a:cubicBezTo>
                <a:cubicBezTo>
                  <a:pt x="2672" y="4948"/>
                  <a:pt x="2654" y="4948"/>
                  <a:pt x="2636" y="4966"/>
                </a:cubicBezTo>
                <a:cubicBezTo>
                  <a:pt x="2624" y="4985"/>
                  <a:pt x="2630" y="5003"/>
                  <a:pt x="2624" y="5014"/>
                </a:cubicBezTo>
                <a:cubicBezTo>
                  <a:pt x="2624" y="5027"/>
                  <a:pt x="2606" y="5032"/>
                  <a:pt x="2600" y="5050"/>
                </a:cubicBezTo>
                <a:cubicBezTo>
                  <a:pt x="2589" y="5104"/>
                  <a:pt x="2600" y="5176"/>
                  <a:pt x="2589" y="5236"/>
                </a:cubicBezTo>
                <a:cubicBezTo>
                  <a:pt x="2576" y="5284"/>
                  <a:pt x="2552" y="5242"/>
                  <a:pt x="2529" y="5254"/>
                </a:cubicBezTo>
                <a:cubicBezTo>
                  <a:pt x="2510" y="5254"/>
                  <a:pt x="2469" y="5284"/>
                  <a:pt x="2457" y="5296"/>
                </a:cubicBezTo>
                <a:cubicBezTo>
                  <a:pt x="2457" y="5308"/>
                  <a:pt x="2481" y="5326"/>
                  <a:pt x="2469" y="5344"/>
                </a:cubicBezTo>
                <a:cubicBezTo>
                  <a:pt x="2457" y="5386"/>
                  <a:pt x="2439" y="5386"/>
                  <a:pt x="2403" y="5404"/>
                </a:cubicBezTo>
                <a:cubicBezTo>
                  <a:pt x="2373" y="5416"/>
                  <a:pt x="2373" y="5452"/>
                  <a:pt x="2361" y="5482"/>
                </a:cubicBezTo>
                <a:cubicBezTo>
                  <a:pt x="2367" y="5512"/>
                  <a:pt x="2373" y="5578"/>
                  <a:pt x="2349" y="5596"/>
                </a:cubicBezTo>
                <a:cubicBezTo>
                  <a:pt x="2319" y="5626"/>
                  <a:pt x="2289" y="5626"/>
                  <a:pt x="2253" y="5632"/>
                </a:cubicBezTo>
                <a:cubicBezTo>
                  <a:pt x="2223" y="5638"/>
                  <a:pt x="2217" y="5644"/>
                  <a:pt x="2217" y="5656"/>
                </a:cubicBezTo>
                <a:lnTo>
                  <a:pt x="2217" y="5656"/>
                </a:lnTo>
                <a:cubicBezTo>
                  <a:pt x="2169" y="5632"/>
                  <a:pt x="2073" y="5572"/>
                  <a:pt x="2061" y="5518"/>
                </a:cubicBezTo>
                <a:cubicBezTo>
                  <a:pt x="2049" y="5464"/>
                  <a:pt x="2025" y="5428"/>
                  <a:pt x="1965" y="5404"/>
                </a:cubicBezTo>
                <a:cubicBezTo>
                  <a:pt x="1923" y="5392"/>
                  <a:pt x="1905" y="5380"/>
                  <a:pt x="1875" y="5344"/>
                </a:cubicBezTo>
                <a:cubicBezTo>
                  <a:pt x="1875" y="5326"/>
                  <a:pt x="1869" y="5290"/>
                  <a:pt x="1857" y="5272"/>
                </a:cubicBezTo>
                <a:cubicBezTo>
                  <a:pt x="1845" y="5254"/>
                  <a:pt x="1815" y="5242"/>
                  <a:pt x="1827" y="5206"/>
                </a:cubicBezTo>
                <a:cubicBezTo>
                  <a:pt x="1839" y="5158"/>
                  <a:pt x="1845" y="5128"/>
                  <a:pt x="1845" y="5074"/>
                </a:cubicBezTo>
                <a:cubicBezTo>
                  <a:pt x="1845" y="5027"/>
                  <a:pt x="1809" y="5032"/>
                  <a:pt x="1791" y="4996"/>
                </a:cubicBezTo>
                <a:cubicBezTo>
                  <a:pt x="1785" y="4972"/>
                  <a:pt x="1779" y="4948"/>
                  <a:pt x="1774" y="4931"/>
                </a:cubicBezTo>
                <a:cubicBezTo>
                  <a:pt x="1743" y="4841"/>
                  <a:pt x="1803" y="4841"/>
                  <a:pt x="1821" y="4775"/>
                </a:cubicBezTo>
                <a:cubicBezTo>
                  <a:pt x="1827" y="4751"/>
                  <a:pt x="1833" y="4733"/>
                  <a:pt x="1827" y="4709"/>
                </a:cubicBezTo>
                <a:cubicBezTo>
                  <a:pt x="1827" y="4691"/>
                  <a:pt x="1798" y="4679"/>
                  <a:pt x="1791" y="4661"/>
                </a:cubicBezTo>
                <a:cubicBezTo>
                  <a:pt x="1791" y="4649"/>
                  <a:pt x="1821" y="4559"/>
                  <a:pt x="1827" y="4553"/>
                </a:cubicBezTo>
                <a:cubicBezTo>
                  <a:pt x="1845" y="4535"/>
                  <a:pt x="1881" y="4517"/>
                  <a:pt x="1893" y="4499"/>
                </a:cubicBezTo>
                <a:cubicBezTo>
                  <a:pt x="1917" y="4475"/>
                  <a:pt x="1917" y="4409"/>
                  <a:pt x="1917" y="4379"/>
                </a:cubicBezTo>
                <a:cubicBezTo>
                  <a:pt x="1917" y="4319"/>
                  <a:pt x="1881" y="4265"/>
                  <a:pt x="1923" y="4212"/>
                </a:cubicBezTo>
                <a:cubicBezTo>
                  <a:pt x="1941" y="4188"/>
                  <a:pt x="1887" y="4170"/>
                  <a:pt x="1911" y="4152"/>
                </a:cubicBezTo>
                <a:cubicBezTo>
                  <a:pt x="1935" y="4140"/>
                  <a:pt x="1983" y="4164"/>
                  <a:pt x="1947" y="4110"/>
                </a:cubicBezTo>
                <a:cubicBezTo>
                  <a:pt x="1935" y="4062"/>
                  <a:pt x="1899" y="4026"/>
                  <a:pt x="1893" y="3978"/>
                </a:cubicBezTo>
                <a:cubicBezTo>
                  <a:pt x="1887" y="3930"/>
                  <a:pt x="1917" y="3894"/>
                  <a:pt x="1917" y="3852"/>
                </a:cubicBezTo>
                <a:cubicBezTo>
                  <a:pt x="1917" y="3840"/>
                  <a:pt x="1905" y="3786"/>
                  <a:pt x="1899" y="3774"/>
                </a:cubicBezTo>
                <a:cubicBezTo>
                  <a:pt x="1893" y="3756"/>
                  <a:pt x="1845" y="3696"/>
                  <a:pt x="1833" y="3696"/>
                </a:cubicBezTo>
                <a:cubicBezTo>
                  <a:pt x="1809" y="3696"/>
                  <a:pt x="1785" y="3720"/>
                  <a:pt x="1761" y="3726"/>
                </a:cubicBezTo>
                <a:cubicBezTo>
                  <a:pt x="1737" y="3738"/>
                  <a:pt x="1719" y="3696"/>
                  <a:pt x="1714" y="3678"/>
                </a:cubicBezTo>
                <a:cubicBezTo>
                  <a:pt x="1678" y="3642"/>
                  <a:pt x="1672" y="3606"/>
                  <a:pt x="1648" y="3570"/>
                </a:cubicBezTo>
                <a:cubicBezTo>
                  <a:pt x="1618" y="3522"/>
                  <a:pt x="1612" y="3498"/>
                  <a:pt x="1606" y="3438"/>
                </a:cubicBezTo>
                <a:cubicBezTo>
                  <a:pt x="1606" y="3408"/>
                  <a:pt x="1582" y="3397"/>
                  <a:pt x="1594" y="3373"/>
                </a:cubicBezTo>
                <a:cubicBezTo>
                  <a:pt x="1612" y="3337"/>
                  <a:pt x="1612" y="3307"/>
                  <a:pt x="1612" y="3271"/>
                </a:cubicBezTo>
                <a:cubicBezTo>
                  <a:pt x="1612" y="3217"/>
                  <a:pt x="1636" y="3175"/>
                  <a:pt x="1654" y="3127"/>
                </a:cubicBezTo>
                <a:cubicBezTo>
                  <a:pt x="1660" y="3109"/>
                  <a:pt x="1702" y="3043"/>
                  <a:pt x="1695" y="3031"/>
                </a:cubicBezTo>
                <a:cubicBezTo>
                  <a:pt x="1684" y="3013"/>
                  <a:pt x="1636" y="2989"/>
                  <a:pt x="1648" y="2965"/>
                </a:cubicBezTo>
                <a:cubicBezTo>
                  <a:pt x="1660" y="2941"/>
                  <a:pt x="1636" y="2941"/>
                  <a:pt x="1612" y="2935"/>
                </a:cubicBezTo>
                <a:cubicBezTo>
                  <a:pt x="1576" y="2923"/>
                  <a:pt x="1576" y="2905"/>
                  <a:pt x="1546" y="2881"/>
                </a:cubicBezTo>
                <a:cubicBezTo>
                  <a:pt x="1474" y="2833"/>
                  <a:pt x="1450" y="2935"/>
                  <a:pt x="1420" y="2929"/>
                </a:cubicBezTo>
                <a:cubicBezTo>
                  <a:pt x="1396" y="2929"/>
                  <a:pt x="1384" y="2935"/>
                  <a:pt x="1354" y="2929"/>
                </a:cubicBezTo>
                <a:cubicBezTo>
                  <a:pt x="1324" y="2923"/>
                  <a:pt x="1342" y="2785"/>
                  <a:pt x="1330" y="2755"/>
                </a:cubicBezTo>
                <a:cubicBezTo>
                  <a:pt x="1300" y="2702"/>
                  <a:pt x="1306" y="2791"/>
                  <a:pt x="1294" y="2803"/>
                </a:cubicBezTo>
                <a:cubicBezTo>
                  <a:pt x="1252" y="2857"/>
                  <a:pt x="1222" y="2803"/>
                  <a:pt x="1180" y="2809"/>
                </a:cubicBezTo>
                <a:cubicBezTo>
                  <a:pt x="1150" y="2815"/>
                  <a:pt x="1132" y="2845"/>
                  <a:pt x="1102" y="2857"/>
                </a:cubicBezTo>
                <a:cubicBezTo>
                  <a:pt x="1090" y="2887"/>
                  <a:pt x="1096" y="2881"/>
                  <a:pt x="1108" y="2911"/>
                </a:cubicBezTo>
                <a:cubicBezTo>
                  <a:pt x="1108" y="2923"/>
                  <a:pt x="1126" y="2941"/>
                  <a:pt x="1132" y="2947"/>
                </a:cubicBezTo>
                <a:cubicBezTo>
                  <a:pt x="1156" y="2959"/>
                  <a:pt x="1150" y="2989"/>
                  <a:pt x="1132" y="3007"/>
                </a:cubicBezTo>
                <a:cubicBezTo>
                  <a:pt x="1102" y="3049"/>
                  <a:pt x="994" y="3109"/>
                  <a:pt x="941" y="3115"/>
                </a:cubicBezTo>
                <a:cubicBezTo>
                  <a:pt x="887" y="3127"/>
                  <a:pt x="857" y="3169"/>
                  <a:pt x="803" y="3187"/>
                </a:cubicBezTo>
                <a:cubicBezTo>
                  <a:pt x="773" y="3181"/>
                  <a:pt x="797" y="3127"/>
                  <a:pt x="755" y="3145"/>
                </a:cubicBezTo>
                <a:cubicBezTo>
                  <a:pt x="725" y="3157"/>
                  <a:pt x="683" y="3187"/>
                  <a:pt x="647" y="3175"/>
                </a:cubicBezTo>
                <a:cubicBezTo>
                  <a:pt x="605" y="3157"/>
                  <a:pt x="497" y="3133"/>
                  <a:pt x="461" y="3103"/>
                </a:cubicBezTo>
                <a:cubicBezTo>
                  <a:pt x="419" y="3073"/>
                  <a:pt x="407" y="3145"/>
                  <a:pt x="365" y="3115"/>
                </a:cubicBezTo>
                <a:cubicBezTo>
                  <a:pt x="353" y="3109"/>
                  <a:pt x="329" y="3091"/>
                  <a:pt x="317" y="3115"/>
                </a:cubicBezTo>
                <a:cubicBezTo>
                  <a:pt x="281" y="3175"/>
                  <a:pt x="233" y="3085"/>
                  <a:pt x="215" y="3073"/>
                </a:cubicBezTo>
                <a:cubicBezTo>
                  <a:pt x="191" y="3061"/>
                  <a:pt x="155" y="3085"/>
                  <a:pt x="131" y="3085"/>
                </a:cubicBezTo>
              </a:path>
            </a:pathLst>
          </a:custGeom>
          <a:solidFill>
            <a:schemeClr val="accent6"/>
          </a:solidFill>
          <a:ln w="19050" cap="flat" cmpd="sng">
            <a:solidFill>
              <a:schemeClr val="bg1"/>
            </a:solidFill>
            <a:bevel/>
          </a:ln>
          <a:effectLst/>
        </p:spPr>
        <p:txBody>
          <a:bodyPr wrap="none" anchor="ctr"/>
          <a:lstStyle/>
          <a:p>
            <a:endParaRPr lang="en-US"/>
          </a:p>
        </p:txBody>
      </p:sp>
      <p:sp>
        <p:nvSpPr>
          <p:cNvPr id="137" name="Freeform 142"/>
          <p:cNvSpPr>
            <a:spLocks noChangeArrowheads="1"/>
          </p:cNvSpPr>
          <p:nvPr/>
        </p:nvSpPr>
        <p:spPr bwMode="auto">
          <a:xfrm>
            <a:off x="6866034" y="8046111"/>
            <a:ext cx="1803833" cy="2756492"/>
          </a:xfrm>
          <a:custGeom>
            <a:avLst/>
            <a:gdLst>
              <a:gd name="T0" fmla="*/ 2535 w 3381"/>
              <a:gd name="T1" fmla="*/ 4248 h 5166"/>
              <a:gd name="T2" fmla="*/ 2493 w 3381"/>
              <a:gd name="T3" fmla="*/ 4218 h 5166"/>
              <a:gd name="T4" fmla="*/ 2559 w 3381"/>
              <a:gd name="T5" fmla="*/ 4122 h 5166"/>
              <a:gd name="T6" fmla="*/ 2571 w 3381"/>
              <a:gd name="T7" fmla="*/ 4224 h 5166"/>
              <a:gd name="T8" fmla="*/ 1294 w 3381"/>
              <a:gd name="T9" fmla="*/ 383 h 5166"/>
              <a:gd name="T10" fmla="*/ 1175 w 3381"/>
              <a:gd name="T11" fmla="*/ 473 h 5166"/>
              <a:gd name="T12" fmla="*/ 1019 w 3381"/>
              <a:gd name="T13" fmla="*/ 389 h 5166"/>
              <a:gd name="T14" fmla="*/ 719 w 3381"/>
              <a:gd name="T15" fmla="*/ 335 h 5166"/>
              <a:gd name="T16" fmla="*/ 402 w 3381"/>
              <a:gd name="T17" fmla="*/ 712 h 5166"/>
              <a:gd name="T18" fmla="*/ 288 w 3381"/>
              <a:gd name="T19" fmla="*/ 856 h 5166"/>
              <a:gd name="T20" fmla="*/ 54 w 3381"/>
              <a:gd name="T21" fmla="*/ 904 h 5166"/>
              <a:gd name="T22" fmla="*/ 12 w 3381"/>
              <a:gd name="T23" fmla="*/ 1126 h 5166"/>
              <a:gd name="T24" fmla="*/ 24 w 3381"/>
              <a:gd name="T25" fmla="*/ 1180 h 5166"/>
              <a:gd name="T26" fmla="*/ 342 w 3381"/>
              <a:gd name="T27" fmla="*/ 1264 h 5166"/>
              <a:gd name="T28" fmla="*/ 366 w 3381"/>
              <a:gd name="T29" fmla="*/ 1516 h 5166"/>
              <a:gd name="T30" fmla="*/ 354 w 3381"/>
              <a:gd name="T31" fmla="*/ 1833 h 5166"/>
              <a:gd name="T32" fmla="*/ 264 w 3381"/>
              <a:gd name="T33" fmla="*/ 2061 h 5166"/>
              <a:gd name="T34" fmla="*/ 336 w 3381"/>
              <a:gd name="T35" fmla="*/ 2468 h 5166"/>
              <a:gd name="T36" fmla="*/ 509 w 3381"/>
              <a:gd name="T37" fmla="*/ 2582 h 5166"/>
              <a:gd name="T38" fmla="*/ 695 w 3381"/>
              <a:gd name="T39" fmla="*/ 2768 h 5166"/>
              <a:gd name="T40" fmla="*/ 815 w 3381"/>
              <a:gd name="T41" fmla="*/ 2912 h 5166"/>
              <a:gd name="T42" fmla="*/ 929 w 3381"/>
              <a:gd name="T43" fmla="*/ 3121 h 5166"/>
              <a:gd name="T44" fmla="*/ 1211 w 3381"/>
              <a:gd name="T45" fmla="*/ 3307 h 5166"/>
              <a:gd name="T46" fmla="*/ 1408 w 3381"/>
              <a:gd name="T47" fmla="*/ 3385 h 5166"/>
              <a:gd name="T48" fmla="*/ 1558 w 3381"/>
              <a:gd name="T49" fmla="*/ 3253 h 5166"/>
              <a:gd name="T50" fmla="*/ 1876 w 3381"/>
              <a:gd name="T51" fmla="*/ 3403 h 5166"/>
              <a:gd name="T52" fmla="*/ 2026 w 3381"/>
              <a:gd name="T53" fmla="*/ 3691 h 5166"/>
              <a:gd name="T54" fmla="*/ 1906 w 3381"/>
              <a:gd name="T55" fmla="*/ 3822 h 5166"/>
              <a:gd name="T56" fmla="*/ 1744 w 3381"/>
              <a:gd name="T57" fmla="*/ 4068 h 5166"/>
              <a:gd name="T58" fmla="*/ 1954 w 3381"/>
              <a:gd name="T59" fmla="*/ 4092 h 5166"/>
              <a:gd name="T60" fmla="*/ 2169 w 3381"/>
              <a:gd name="T61" fmla="*/ 4278 h 5166"/>
              <a:gd name="T62" fmla="*/ 2313 w 3381"/>
              <a:gd name="T63" fmla="*/ 4566 h 5166"/>
              <a:gd name="T64" fmla="*/ 2349 w 3381"/>
              <a:gd name="T65" fmla="*/ 4703 h 5166"/>
              <a:gd name="T66" fmla="*/ 2277 w 3381"/>
              <a:gd name="T67" fmla="*/ 5075 h 5166"/>
              <a:gd name="T68" fmla="*/ 2643 w 3381"/>
              <a:gd name="T69" fmla="*/ 5039 h 5166"/>
              <a:gd name="T70" fmla="*/ 2877 w 3381"/>
              <a:gd name="T71" fmla="*/ 4919 h 5166"/>
              <a:gd name="T72" fmla="*/ 3056 w 3381"/>
              <a:gd name="T73" fmla="*/ 4655 h 5166"/>
              <a:gd name="T74" fmla="*/ 2930 w 3381"/>
              <a:gd name="T75" fmla="*/ 4530 h 5166"/>
              <a:gd name="T76" fmla="*/ 2739 w 3381"/>
              <a:gd name="T77" fmla="*/ 4386 h 5166"/>
              <a:gd name="T78" fmla="*/ 2625 w 3381"/>
              <a:gd name="T79" fmla="*/ 4212 h 5166"/>
              <a:gd name="T80" fmla="*/ 2691 w 3381"/>
              <a:gd name="T81" fmla="*/ 4110 h 5166"/>
              <a:gd name="T82" fmla="*/ 2733 w 3381"/>
              <a:gd name="T83" fmla="*/ 3859 h 5166"/>
              <a:gd name="T84" fmla="*/ 2913 w 3381"/>
              <a:gd name="T85" fmla="*/ 3619 h 5166"/>
              <a:gd name="T86" fmla="*/ 3026 w 3381"/>
              <a:gd name="T87" fmla="*/ 3355 h 5166"/>
              <a:gd name="T88" fmla="*/ 3242 w 3381"/>
              <a:gd name="T89" fmla="*/ 3068 h 5166"/>
              <a:gd name="T90" fmla="*/ 3380 w 3381"/>
              <a:gd name="T91" fmla="*/ 2954 h 5166"/>
              <a:gd name="T92" fmla="*/ 3038 w 3381"/>
              <a:gd name="T93" fmla="*/ 2642 h 5166"/>
              <a:gd name="T94" fmla="*/ 3008 w 3381"/>
              <a:gd name="T95" fmla="*/ 2372 h 5166"/>
              <a:gd name="T96" fmla="*/ 2984 w 3381"/>
              <a:gd name="T97" fmla="*/ 2073 h 5166"/>
              <a:gd name="T98" fmla="*/ 2990 w 3381"/>
              <a:gd name="T99" fmla="*/ 1851 h 5166"/>
              <a:gd name="T100" fmla="*/ 3086 w 3381"/>
              <a:gd name="T101" fmla="*/ 1510 h 5166"/>
              <a:gd name="T102" fmla="*/ 3056 w 3381"/>
              <a:gd name="T103" fmla="*/ 1276 h 5166"/>
              <a:gd name="T104" fmla="*/ 2996 w 3381"/>
              <a:gd name="T105" fmla="*/ 994 h 5166"/>
              <a:gd name="T106" fmla="*/ 2811 w 3381"/>
              <a:gd name="T107" fmla="*/ 868 h 5166"/>
              <a:gd name="T108" fmla="*/ 2775 w 3381"/>
              <a:gd name="T109" fmla="*/ 569 h 5166"/>
              <a:gd name="T110" fmla="*/ 2811 w 3381"/>
              <a:gd name="T111" fmla="*/ 263 h 5166"/>
              <a:gd name="T112" fmla="*/ 2583 w 3381"/>
              <a:gd name="T113" fmla="*/ 227 h 5166"/>
              <a:gd name="T114" fmla="*/ 2457 w 3381"/>
              <a:gd name="T115" fmla="*/ 101 h 5166"/>
              <a:gd name="T116" fmla="*/ 2271 w 3381"/>
              <a:gd name="T117" fmla="*/ 209 h 5166"/>
              <a:gd name="T118" fmla="*/ 2104 w 3381"/>
              <a:gd name="T119" fmla="*/ 413 h 5166"/>
              <a:gd name="T120" fmla="*/ 1810 w 3381"/>
              <a:gd name="T121" fmla="*/ 473 h 5166"/>
              <a:gd name="T122" fmla="*/ 1480 w 3381"/>
              <a:gd name="T123" fmla="*/ 413 h 5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81" h="5166">
                <a:moveTo>
                  <a:pt x="2571" y="4242"/>
                </a:moveTo>
                <a:lnTo>
                  <a:pt x="2571" y="4242"/>
                </a:lnTo>
                <a:cubicBezTo>
                  <a:pt x="2571" y="4260"/>
                  <a:pt x="2547" y="4254"/>
                  <a:pt x="2535" y="4248"/>
                </a:cubicBezTo>
                <a:cubicBezTo>
                  <a:pt x="2529" y="4248"/>
                  <a:pt x="2517" y="4242"/>
                  <a:pt x="2511" y="4242"/>
                </a:cubicBezTo>
                <a:cubicBezTo>
                  <a:pt x="2505" y="4242"/>
                  <a:pt x="2493" y="4236"/>
                  <a:pt x="2487" y="4236"/>
                </a:cubicBezTo>
                <a:cubicBezTo>
                  <a:pt x="2487" y="4224"/>
                  <a:pt x="2493" y="4218"/>
                  <a:pt x="2493" y="4218"/>
                </a:cubicBezTo>
                <a:cubicBezTo>
                  <a:pt x="2505" y="4200"/>
                  <a:pt x="2499" y="4182"/>
                  <a:pt x="2505" y="4170"/>
                </a:cubicBezTo>
                <a:cubicBezTo>
                  <a:pt x="2511" y="4158"/>
                  <a:pt x="2517" y="4122"/>
                  <a:pt x="2529" y="4116"/>
                </a:cubicBezTo>
                <a:cubicBezTo>
                  <a:pt x="2541" y="4116"/>
                  <a:pt x="2547" y="4122"/>
                  <a:pt x="2559" y="4122"/>
                </a:cubicBezTo>
                <a:cubicBezTo>
                  <a:pt x="2571" y="4122"/>
                  <a:pt x="2577" y="4122"/>
                  <a:pt x="2589" y="4122"/>
                </a:cubicBezTo>
                <a:cubicBezTo>
                  <a:pt x="2589" y="4140"/>
                  <a:pt x="2583" y="4152"/>
                  <a:pt x="2577" y="4170"/>
                </a:cubicBezTo>
                <a:cubicBezTo>
                  <a:pt x="2577" y="4188"/>
                  <a:pt x="2577" y="4206"/>
                  <a:pt x="2571" y="4224"/>
                </a:cubicBezTo>
                <a:cubicBezTo>
                  <a:pt x="2571" y="4242"/>
                  <a:pt x="2571" y="4242"/>
                  <a:pt x="2571" y="4242"/>
                </a:cubicBezTo>
                <a:close/>
                <a:moveTo>
                  <a:pt x="1294" y="383"/>
                </a:moveTo>
                <a:lnTo>
                  <a:pt x="1294" y="383"/>
                </a:lnTo>
                <a:lnTo>
                  <a:pt x="1294" y="383"/>
                </a:lnTo>
                <a:cubicBezTo>
                  <a:pt x="1270" y="389"/>
                  <a:pt x="1235" y="395"/>
                  <a:pt x="1217" y="413"/>
                </a:cubicBezTo>
                <a:cubicBezTo>
                  <a:pt x="1205" y="431"/>
                  <a:pt x="1199" y="455"/>
                  <a:pt x="1175" y="473"/>
                </a:cubicBezTo>
                <a:cubicBezTo>
                  <a:pt x="1163" y="479"/>
                  <a:pt x="1133" y="473"/>
                  <a:pt x="1121" y="473"/>
                </a:cubicBezTo>
                <a:cubicBezTo>
                  <a:pt x="1097" y="473"/>
                  <a:pt x="1067" y="461"/>
                  <a:pt x="1061" y="437"/>
                </a:cubicBezTo>
                <a:cubicBezTo>
                  <a:pt x="1055" y="401"/>
                  <a:pt x="1073" y="389"/>
                  <a:pt x="1019" y="389"/>
                </a:cubicBezTo>
                <a:cubicBezTo>
                  <a:pt x="971" y="401"/>
                  <a:pt x="953" y="431"/>
                  <a:pt x="899" y="413"/>
                </a:cubicBezTo>
                <a:cubicBezTo>
                  <a:pt x="863" y="401"/>
                  <a:pt x="845" y="353"/>
                  <a:pt x="815" y="347"/>
                </a:cubicBezTo>
                <a:cubicBezTo>
                  <a:pt x="773" y="335"/>
                  <a:pt x="761" y="353"/>
                  <a:pt x="719" y="335"/>
                </a:cubicBezTo>
                <a:cubicBezTo>
                  <a:pt x="641" y="293"/>
                  <a:pt x="557" y="503"/>
                  <a:pt x="587" y="563"/>
                </a:cubicBezTo>
                <a:cubicBezTo>
                  <a:pt x="623" y="641"/>
                  <a:pt x="563" y="659"/>
                  <a:pt x="492" y="659"/>
                </a:cubicBezTo>
                <a:cubicBezTo>
                  <a:pt x="444" y="659"/>
                  <a:pt x="444" y="701"/>
                  <a:pt x="402" y="712"/>
                </a:cubicBezTo>
                <a:lnTo>
                  <a:pt x="402" y="712"/>
                </a:lnTo>
                <a:cubicBezTo>
                  <a:pt x="378" y="767"/>
                  <a:pt x="378" y="767"/>
                  <a:pt x="378" y="767"/>
                </a:cubicBezTo>
                <a:cubicBezTo>
                  <a:pt x="348" y="796"/>
                  <a:pt x="306" y="820"/>
                  <a:pt x="288" y="856"/>
                </a:cubicBezTo>
                <a:cubicBezTo>
                  <a:pt x="264" y="898"/>
                  <a:pt x="252" y="898"/>
                  <a:pt x="210" y="904"/>
                </a:cubicBezTo>
                <a:cubicBezTo>
                  <a:pt x="138" y="922"/>
                  <a:pt x="138" y="922"/>
                  <a:pt x="138" y="922"/>
                </a:cubicBezTo>
                <a:cubicBezTo>
                  <a:pt x="120" y="928"/>
                  <a:pt x="66" y="898"/>
                  <a:pt x="54" y="904"/>
                </a:cubicBezTo>
                <a:cubicBezTo>
                  <a:pt x="36" y="916"/>
                  <a:pt x="66" y="976"/>
                  <a:pt x="30" y="1000"/>
                </a:cubicBezTo>
                <a:cubicBezTo>
                  <a:pt x="18" y="1012"/>
                  <a:pt x="36" y="1042"/>
                  <a:pt x="36" y="1060"/>
                </a:cubicBezTo>
                <a:cubicBezTo>
                  <a:pt x="42" y="1084"/>
                  <a:pt x="24" y="1102"/>
                  <a:pt x="12" y="1126"/>
                </a:cubicBezTo>
                <a:cubicBezTo>
                  <a:pt x="0" y="1180"/>
                  <a:pt x="0" y="1180"/>
                  <a:pt x="0" y="1180"/>
                </a:cubicBezTo>
                <a:lnTo>
                  <a:pt x="0" y="1180"/>
                </a:lnTo>
                <a:cubicBezTo>
                  <a:pt x="6" y="1180"/>
                  <a:pt x="18" y="1180"/>
                  <a:pt x="24" y="1180"/>
                </a:cubicBezTo>
                <a:cubicBezTo>
                  <a:pt x="84" y="1180"/>
                  <a:pt x="222" y="1078"/>
                  <a:pt x="264" y="1102"/>
                </a:cubicBezTo>
                <a:cubicBezTo>
                  <a:pt x="282" y="1108"/>
                  <a:pt x="336" y="1174"/>
                  <a:pt x="342" y="1186"/>
                </a:cubicBezTo>
                <a:cubicBezTo>
                  <a:pt x="360" y="1216"/>
                  <a:pt x="354" y="1234"/>
                  <a:pt x="342" y="1264"/>
                </a:cubicBezTo>
                <a:cubicBezTo>
                  <a:pt x="336" y="1282"/>
                  <a:pt x="324" y="1378"/>
                  <a:pt x="336" y="1390"/>
                </a:cubicBezTo>
                <a:cubicBezTo>
                  <a:pt x="354" y="1402"/>
                  <a:pt x="366" y="1420"/>
                  <a:pt x="348" y="1444"/>
                </a:cubicBezTo>
                <a:cubicBezTo>
                  <a:pt x="336" y="1468"/>
                  <a:pt x="360" y="1497"/>
                  <a:pt x="366" y="1516"/>
                </a:cubicBezTo>
                <a:cubicBezTo>
                  <a:pt x="384" y="1551"/>
                  <a:pt x="336" y="1569"/>
                  <a:pt x="360" y="1617"/>
                </a:cubicBezTo>
                <a:cubicBezTo>
                  <a:pt x="372" y="1647"/>
                  <a:pt x="378" y="1677"/>
                  <a:pt x="378" y="1707"/>
                </a:cubicBezTo>
                <a:cubicBezTo>
                  <a:pt x="378" y="1761"/>
                  <a:pt x="336" y="1785"/>
                  <a:pt x="354" y="1833"/>
                </a:cubicBezTo>
                <a:cubicBezTo>
                  <a:pt x="360" y="1857"/>
                  <a:pt x="360" y="1887"/>
                  <a:pt x="360" y="1911"/>
                </a:cubicBezTo>
                <a:cubicBezTo>
                  <a:pt x="354" y="1923"/>
                  <a:pt x="306" y="1989"/>
                  <a:pt x="300" y="1995"/>
                </a:cubicBezTo>
                <a:cubicBezTo>
                  <a:pt x="282" y="2031"/>
                  <a:pt x="258" y="1995"/>
                  <a:pt x="264" y="2061"/>
                </a:cubicBezTo>
                <a:cubicBezTo>
                  <a:pt x="264" y="2091"/>
                  <a:pt x="246" y="2115"/>
                  <a:pt x="222" y="2127"/>
                </a:cubicBezTo>
                <a:cubicBezTo>
                  <a:pt x="144" y="2163"/>
                  <a:pt x="354" y="2312"/>
                  <a:pt x="306" y="2378"/>
                </a:cubicBezTo>
                <a:cubicBezTo>
                  <a:pt x="264" y="2426"/>
                  <a:pt x="246" y="2462"/>
                  <a:pt x="336" y="2468"/>
                </a:cubicBezTo>
                <a:cubicBezTo>
                  <a:pt x="372" y="2468"/>
                  <a:pt x="372" y="2480"/>
                  <a:pt x="366" y="2510"/>
                </a:cubicBezTo>
                <a:cubicBezTo>
                  <a:pt x="360" y="2546"/>
                  <a:pt x="384" y="2552"/>
                  <a:pt x="408" y="2570"/>
                </a:cubicBezTo>
                <a:cubicBezTo>
                  <a:pt x="420" y="2588"/>
                  <a:pt x="485" y="2576"/>
                  <a:pt x="509" y="2582"/>
                </a:cubicBezTo>
                <a:cubicBezTo>
                  <a:pt x="533" y="2594"/>
                  <a:pt x="545" y="2624"/>
                  <a:pt x="563" y="2642"/>
                </a:cubicBezTo>
                <a:cubicBezTo>
                  <a:pt x="593" y="2666"/>
                  <a:pt x="641" y="2588"/>
                  <a:pt x="653" y="2666"/>
                </a:cubicBezTo>
                <a:cubicBezTo>
                  <a:pt x="659" y="2696"/>
                  <a:pt x="677" y="2750"/>
                  <a:pt x="695" y="2768"/>
                </a:cubicBezTo>
                <a:cubicBezTo>
                  <a:pt x="719" y="2780"/>
                  <a:pt x="731" y="2792"/>
                  <a:pt x="749" y="2816"/>
                </a:cubicBezTo>
                <a:cubicBezTo>
                  <a:pt x="755" y="2828"/>
                  <a:pt x="749" y="2846"/>
                  <a:pt x="761" y="2858"/>
                </a:cubicBezTo>
                <a:cubicBezTo>
                  <a:pt x="779" y="2876"/>
                  <a:pt x="809" y="2882"/>
                  <a:pt x="815" y="2912"/>
                </a:cubicBezTo>
                <a:cubicBezTo>
                  <a:pt x="815" y="2936"/>
                  <a:pt x="809" y="2984"/>
                  <a:pt x="839" y="2996"/>
                </a:cubicBezTo>
                <a:cubicBezTo>
                  <a:pt x="881" y="3013"/>
                  <a:pt x="917" y="3032"/>
                  <a:pt x="959" y="3044"/>
                </a:cubicBezTo>
                <a:cubicBezTo>
                  <a:pt x="983" y="3050"/>
                  <a:pt x="923" y="3103"/>
                  <a:pt x="929" y="3121"/>
                </a:cubicBezTo>
                <a:cubicBezTo>
                  <a:pt x="929" y="3139"/>
                  <a:pt x="983" y="3145"/>
                  <a:pt x="983" y="3181"/>
                </a:cubicBezTo>
                <a:cubicBezTo>
                  <a:pt x="1001" y="3325"/>
                  <a:pt x="1043" y="3223"/>
                  <a:pt x="1127" y="3229"/>
                </a:cubicBezTo>
                <a:cubicBezTo>
                  <a:pt x="1169" y="3235"/>
                  <a:pt x="1169" y="3301"/>
                  <a:pt x="1211" y="3307"/>
                </a:cubicBezTo>
                <a:cubicBezTo>
                  <a:pt x="1235" y="3313"/>
                  <a:pt x="1276" y="3295"/>
                  <a:pt x="1300" y="3313"/>
                </a:cubicBezTo>
                <a:cubicBezTo>
                  <a:pt x="1331" y="3343"/>
                  <a:pt x="1331" y="3355"/>
                  <a:pt x="1372" y="3373"/>
                </a:cubicBezTo>
                <a:cubicBezTo>
                  <a:pt x="1384" y="3373"/>
                  <a:pt x="1402" y="3379"/>
                  <a:pt x="1408" y="3385"/>
                </a:cubicBezTo>
                <a:cubicBezTo>
                  <a:pt x="1408" y="3391"/>
                  <a:pt x="1426" y="3403"/>
                  <a:pt x="1426" y="3397"/>
                </a:cubicBezTo>
                <a:cubicBezTo>
                  <a:pt x="1450" y="3385"/>
                  <a:pt x="1546" y="3277"/>
                  <a:pt x="1552" y="3253"/>
                </a:cubicBezTo>
                <a:cubicBezTo>
                  <a:pt x="1558" y="3247"/>
                  <a:pt x="1558" y="3253"/>
                  <a:pt x="1558" y="3253"/>
                </a:cubicBezTo>
                <a:cubicBezTo>
                  <a:pt x="1558" y="3283"/>
                  <a:pt x="1654" y="3385"/>
                  <a:pt x="1684" y="3409"/>
                </a:cubicBezTo>
                <a:cubicBezTo>
                  <a:pt x="1744" y="3457"/>
                  <a:pt x="1768" y="3421"/>
                  <a:pt x="1810" y="3385"/>
                </a:cubicBezTo>
                <a:cubicBezTo>
                  <a:pt x="1846" y="3355"/>
                  <a:pt x="1852" y="3379"/>
                  <a:pt x="1876" y="3403"/>
                </a:cubicBezTo>
                <a:cubicBezTo>
                  <a:pt x="1906" y="3445"/>
                  <a:pt x="1936" y="3487"/>
                  <a:pt x="1984" y="3511"/>
                </a:cubicBezTo>
                <a:cubicBezTo>
                  <a:pt x="2050" y="3547"/>
                  <a:pt x="2043" y="3535"/>
                  <a:pt x="2043" y="3613"/>
                </a:cubicBezTo>
                <a:cubicBezTo>
                  <a:pt x="2038" y="3637"/>
                  <a:pt x="2043" y="3667"/>
                  <a:pt x="2026" y="3691"/>
                </a:cubicBezTo>
                <a:cubicBezTo>
                  <a:pt x="2008" y="3703"/>
                  <a:pt x="2002" y="3709"/>
                  <a:pt x="1978" y="3703"/>
                </a:cubicBezTo>
                <a:cubicBezTo>
                  <a:pt x="1942" y="3685"/>
                  <a:pt x="1936" y="3715"/>
                  <a:pt x="1942" y="3745"/>
                </a:cubicBezTo>
                <a:cubicBezTo>
                  <a:pt x="1948" y="3775"/>
                  <a:pt x="1918" y="3799"/>
                  <a:pt x="1906" y="3822"/>
                </a:cubicBezTo>
                <a:cubicBezTo>
                  <a:pt x="1870" y="3859"/>
                  <a:pt x="1828" y="3864"/>
                  <a:pt x="1792" y="3900"/>
                </a:cubicBezTo>
                <a:cubicBezTo>
                  <a:pt x="1768" y="3936"/>
                  <a:pt x="1786" y="3978"/>
                  <a:pt x="1768" y="4014"/>
                </a:cubicBezTo>
                <a:cubicBezTo>
                  <a:pt x="1756" y="4032"/>
                  <a:pt x="1732" y="4050"/>
                  <a:pt x="1744" y="4068"/>
                </a:cubicBezTo>
                <a:cubicBezTo>
                  <a:pt x="1750" y="4092"/>
                  <a:pt x="1786" y="4080"/>
                  <a:pt x="1804" y="4074"/>
                </a:cubicBezTo>
                <a:cubicBezTo>
                  <a:pt x="1852" y="4056"/>
                  <a:pt x="1852" y="4098"/>
                  <a:pt x="1900" y="4092"/>
                </a:cubicBezTo>
                <a:cubicBezTo>
                  <a:pt x="1918" y="4092"/>
                  <a:pt x="1936" y="4086"/>
                  <a:pt x="1954" y="4092"/>
                </a:cubicBezTo>
                <a:cubicBezTo>
                  <a:pt x="1978" y="4110"/>
                  <a:pt x="1972" y="4122"/>
                  <a:pt x="1984" y="4146"/>
                </a:cubicBezTo>
                <a:cubicBezTo>
                  <a:pt x="1990" y="4158"/>
                  <a:pt x="2002" y="4158"/>
                  <a:pt x="2008" y="4170"/>
                </a:cubicBezTo>
                <a:cubicBezTo>
                  <a:pt x="2043" y="4206"/>
                  <a:pt x="2109" y="4290"/>
                  <a:pt x="2169" y="4278"/>
                </a:cubicBezTo>
                <a:cubicBezTo>
                  <a:pt x="2235" y="4266"/>
                  <a:pt x="2259" y="4302"/>
                  <a:pt x="2229" y="4362"/>
                </a:cubicBezTo>
                <a:cubicBezTo>
                  <a:pt x="2211" y="4404"/>
                  <a:pt x="2223" y="4422"/>
                  <a:pt x="2229" y="4464"/>
                </a:cubicBezTo>
                <a:cubicBezTo>
                  <a:pt x="2241" y="4512"/>
                  <a:pt x="2301" y="4518"/>
                  <a:pt x="2313" y="4566"/>
                </a:cubicBezTo>
                <a:cubicBezTo>
                  <a:pt x="2313" y="4578"/>
                  <a:pt x="2325" y="4595"/>
                  <a:pt x="2331" y="4608"/>
                </a:cubicBezTo>
                <a:cubicBezTo>
                  <a:pt x="2337" y="4619"/>
                  <a:pt x="2331" y="4631"/>
                  <a:pt x="2331" y="4643"/>
                </a:cubicBezTo>
                <a:cubicBezTo>
                  <a:pt x="2319" y="4667"/>
                  <a:pt x="2343" y="4679"/>
                  <a:pt x="2349" y="4703"/>
                </a:cubicBezTo>
                <a:cubicBezTo>
                  <a:pt x="2367" y="4757"/>
                  <a:pt x="2355" y="4841"/>
                  <a:pt x="2421" y="4841"/>
                </a:cubicBezTo>
                <a:cubicBezTo>
                  <a:pt x="2421" y="4847"/>
                  <a:pt x="2337" y="4919"/>
                  <a:pt x="2325" y="4943"/>
                </a:cubicBezTo>
                <a:cubicBezTo>
                  <a:pt x="2307" y="4967"/>
                  <a:pt x="2265" y="5045"/>
                  <a:pt x="2277" y="5075"/>
                </a:cubicBezTo>
                <a:cubicBezTo>
                  <a:pt x="2325" y="5063"/>
                  <a:pt x="2457" y="4967"/>
                  <a:pt x="2493" y="5015"/>
                </a:cubicBezTo>
                <a:cubicBezTo>
                  <a:pt x="2511" y="5039"/>
                  <a:pt x="2529" y="5069"/>
                  <a:pt x="2565" y="5057"/>
                </a:cubicBezTo>
                <a:cubicBezTo>
                  <a:pt x="2595" y="5045"/>
                  <a:pt x="2601" y="5015"/>
                  <a:pt x="2643" y="5039"/>
                </a:cubicBezTo>
                <a:cubicBezTo>
                  <a:pt x="2691" y="5063"/>
                  <a:pt x="2583" y="5147"/>
                  <a:pt x="2691" y="5153"/>
                </a:cubicBezTo>
                <a:cubicBezTo>
                  <a:pt x="2793" y="5165"/>
                  <a:pt x="2811" y="5117"/>
                  <a:pt x="2829" y="5033"/>
                </a:cubicBezTo>
                <a:cubicBezTo>
                  <a:pt x="2835" y="4985"/>
                  <a:pt x="2871" y="4961"/>
                  <a:pt x="2877" y="4919"/>
                </a:cubicBezTo>
                <a:cubicBezTo>
                  <a:pt x="2889" y="4877"/>
                  <a:pt x="2889" y="4841"/>
                  <a:pt x="2919" y="4805"/>
                </a:cubicBezTo>
                <a:cubicBezTo>
                  <a:pt x="2942" y="4781"/>
                  <a:pt x="3014" y="4757"/>
                  <a:pt x="3014" y="4715"/>
                </a:cubicBezTo>
                <a:cubicBezTo>
                  <a:pt x="3014" y="4679"/>
                  <a:pt x="3044" y="4685"/>
                  <a:pt x="3056" y="4655"/>
                </a:cubicBezTo>
                <a:cubicBezTo>
                  <a:pt x="3068" y="4595"/>
                  <a:pt x="2996" y="4661"/>
                  <a:pt x="2990" y="4619"/>
                </a:cubicBezTo>
                <a:cubicBezTo>
                  <a:pt x="2990" y="4608"/>
                  <a:pt x="2996" y="4578"/>
                  <a:pt x="2990" y="4566"/>
                </a:cubicBezTo>
                <a:cubicBezTo>
                  <a:pt x="2978" y="4548"/>
                  <a:pt x="2942" y="4554"/>
                  <a:pt x="2930" y="4530"/>
                </a:cubicBezTo>
                <a:cubicBezTo>
                  <a:pt x="2889" y="4470"/>
                  <a:pt x="2829" y="4470"/>
                  <a:pt x="2763" y="4452"/>
                </a:cubicBezTo>
                <a:cubicBezTo>
                  <a:pt x="2763" y="4440"/>
                  <a:pt x="2763" y="4440"/>
                  <a:pt x="2763" y="4440"/>
                </a:cubicBezTo>
                <a:cubicBezTo>
                  <a:pt x="2775" y="4422"/>
                  <a:pt x="2757" y="4398"/>
                  <a:pt x="2739" y="4386"/>
                </a:cubicBezTo>
                <a:cubicBezTo>
                  <a:pt x="2715" y="4368"/>
                  <a:pt x="2745" y="4350"/>
                  <a:pt x="2745" y="4332"/>
                </a:cubicBezTo>
                <a:cubicBezTo>
                  <a:pt x="2745" y="4320"/>
                  <a:pt x="2745" y="4308"/>
                  <a:pt x="2745" y="4296"/>
                </a:cubicBezTo>
                <a:cubicBezTo>
                  <a:pt x="2745" y="4212"/>
                  <a:pt x="2679" y="4248"/>
                  <a:pt x="2625" y="4212"/>
                </a:cubicBezTo>
                <a:cubicBezTo>
                  <a:pt x="2595" y="4188"/>
                  <a:pt x="2661" y="4188"/>
                  <a:pt x="2661" y="4158"/>
                </a:cubicBezTo>
                <a:cubicBezTo>
                  <a:pt x="2661" y="4146"/>
                  <a:pt x="2643" y="4134"/>
                  <a:pt x="2667" y="4134"/>
                </a:cubicBezTo>
                <a:cubicBezTo>
                  <a:pt x="2685" y="4134"/>
                  <a:pt x="2703" y="4128"/>
                  <a:pt x="2691" y="4110"/>
                </a:cubicBezTo>
                <a:cubicBezTo>
                  <a:pt x="2709" y="4098"/>
                  <a:pt x="2751" y="4074"/>
                  <a:pt x="2763" y="4056"/>
                </a:cubicBezTo>
                <a:cubicBezTo>
                  <a:pt x="2781" y="4026"/>
                  <a:pt x="2769" y="4008"/>
                  <a:pt x="2763" y="3984"/>
                </a:cubicBezTo>
                <a:cubicBezTo>
                  <a:pt x="2751" y="3924"/>
                  <a:pt x="2775" y="3900"/>
                  <a:pt x="2733" y="3859"/>
                </a:cubicBezTo>
                <a:cubicBezTo>
                  <a:pt x="2703" y="3822"/>
                  <a:pt x="2721" y="3787"/>
                  <a:pt x="2727" y="3751"/>
                </a:cubicBezTo>
                <a:cubicBezTo>
                  <a:pt x="2733" y="3733"/>
                  <a:pt x="2757" y="3715"/>
                  <a:pt x="2751" y="3703"/>
                </a:cubicBezTo>
                <a:cubicBezTo>
                  <a:pt x="2781" y="3679"/>
                  <a:pt x="2877" y="3613"/>
                  <a:pt x="2913" y="3619"/>
                </a:cubicBezTo>
                <a:cubicBezTo>
                  <a:pt x="2984" y="3631"/>
                  <a:pt x="3020" y="3643"/>
                  <a:pt x="3020" y="3553"/>
                </a:cubicBezTo>
                <a:cubicBezTo>
                  <a:pt x="3020" y="3523"/>
                  <a:pt x="3026" y="3505"/>
                  <a:pt x="3050" y="3481"/>
                </a:cubicBezTo>
                <a:cubicBezTo>
                  <a:pt x="3068" y="3463"/>
                  <a:pt x="3038" y="3379"/>
                  <a:pt x="3026" y="3355"/>
                </a:cubicBezTo>
                <a:cubicBezTo>
                  <a:pt x="3008" y="3289"/>
                  <a:pt x="2978" y="3271"/>
                  <a:pt x="3044" y="3241"/>
                </a:cubicBezTo>
                <a:cubicBezTo>
                  <a:pt x="3080" y="3223"/>
                  <a:pt x="3140" y="3175"/>
                  <a:pt x="3170" y="3169"/>
                </a:cubicBezTo>
                <a:cubicBezTo>
                  <a:pt x="3212" y="3169"/>
                  <a:pt x="3218" y="3092"/>
                  <a:pt x="3242" y="3068"/>
                </a:cubicBezTo>
                <a:cubicBezTo>
                  <a:pt x="3272" y="3020"/>
                  <a:pt x="3320" y="3013"/>
                  <a:pt x="3362" y="2984"/>
                </a:cubicBezTo>
                <a:cubicBezTo>
                  <a:pt x="3374" y="2972"/>
                  <a:pt x="3374" y="2960"/>
                  <a:pt x="3380" y="2954"/>
                </a:cubicBezTo>
                <a:lnTo>
                  <a:pt x="3380" y="2954"/>
                </a:lnTo>
                <a:cubicBezTo>
                  <a:pt x="3332" y="2930"/>
                  <a:pt x="3236" y="2870"/>
                  <a:pt x="3224" y="2816"/>
                </a:cubicBezTo>
                <a:cubicBezTo>
                  <a:pt x="3212" y="2762"/>
                  <a:pt x="3188" y="2726"/>
                  <a:pt x="3128" y="2702"/>
                </a:cubicBezTo>
                <a:cubicBezTo>
                  <a:pt x="3086" y="2690"/>
                  <a:pt x="3068" y="2678"/>
                  <a:pt x="3038" y="2642"/>
                </a:cubicBezTo>
                <a:cubicBezTo>
                  <a:pt x="3038" y="2624"/>
                  <a:pt x="3032" y="2588"/>
                  <a:pt x="3020" y="2570"/>
                </a:cubicBezTo>
                <a:cubicBezTo>
                  <a:pt x="3008" y="2552"/>
                  <a:pt x="2978" y="2540"/>
                  <a:pt x="2990" y="2504"/>
                </a:cubicBezTo>
                <a:cubicBezTo>
                  <a:pt x="3002" y="2456"/>
                  <a:pt x="3008" y="2426"/>
                  <a:pt x="3008" y="2372"/>
                </a:cubicBezTo>
                <a:cubicBezTo>
                  <a:pt x="3008" y="2325"/>
                  <a:pt x="2972" y="2330"/>
                  <a:pt x="2954" y="2294"/>
                </a:cubicBezTo>
                <a:cubicBezTo>
                  <a:pt x="2948" y="2270"/>
                  <a:pt x="2942" y="2246"/>
                  <a:pt x="2937" y="2229"/>
                </a:cubicBezTo>
                <a:cubicBezTo>
                  <a:pt x="2906" y="2139"/>
                  <a:pt x="2966" y="2139"/>
                  <a:pt x="2984" y="2073"/>
                </a:cubicBezTo>
                <a:cubicBezTo>
                  <a:pt x="2990" y="2049"/>
                  <a:pt x="2996" y="2031"/>
                  <a:pt x="2990" y="2007"/>
                </a:cubicBezTo>
                <a:cubicBezTo>
                  <a:pt x="2990" y="1989"/>
                  <a:pt x="2961" y="1977"/>
                  <a:pt x="2954" y="1959"/>
                </a:cubicBezTo>
                <a:cubicBezTo>
                  <a:pt x="2954" y="1947"/>
                  <a:pt x="2984" y="1857"/>
                  <a:pt x="2990" y="1851"/>
                </a:cubicBezTo>
                <a:cubicBezTo>
                  <a:pt x="3008" y="1833"/>
                  <a:pt x="3044" y="1815"/>
                  <a:pt x="3056" y="1797"/>
                </a:cubicBezTo>
                <a:cubicBezTo>
                  <a:pt x="3080" y="1773"/>
                  <a:pt x="3080" y="1707"/>
                  <a:pt x="3080" y="1677"/>
                </a:cubicBezTo>
                <a:cubicBezTo>
                  <a:pt x="3080" y="1617"/>
                  <a:pt x="3044" y="1563"/>
                  <a:pt x="3086" y="1510"/>
                </a:cubicBezTo>
                <a:cubicBezTo>
                  <a:pt x="3104" y="1486"/>
                  <a:pt x="3050" y="1468"/>
                  <a:pt x="3074" y="1450"/>
                </a:cubicBezTo>
                <a:cubicBezTo>
                  <a:pt x="3098" y="1438"/>
                  <a:pt x="3146" y="1462"/>
                  <a:pt x="3110" y="1408"/>
                </a:cubicBezTo>
                <a:cubicBezTo>
                  <a:pt x="3098" y="1360"/>
                  <a:pt x="3062" y="1324"/>
                  <a:pt x="3056" y="1276"/>
                </a:cubicBezTo>
                <a:cubicBezTo>
                  <a:pt x="3050" y="1228"/>
                  <a:pt x="3080" y="1192"/>
                  <a:pt x="3080" y="1150"/>
                </a:cubicBezTo>
                <a:cubicBezTo>
                  <a:pt x="3080" y="1138"/>
                  <a:pt x="3068" y="1084"/>
                  <a:pt x="3062" y="1072"/>
                </a:cubicBezTo>
                <a:cubicBezTo>
                  <a:pt x="3056" y="1054"/>
                  <a:pt x="3008" y="994"/>
                  <a:pt x="2996" y="994"/>
                </a:cubicBezTo>
                <a:cubicBezTo>
                  <a:pt x="2972" y="994"/>
                  <a:pt x="2948" y="1018"/>
                  <a:pt x="2924" y="1024"/>
                </a:cubicBezTo>
                <a:cubicBezTo>
                  <a:pt x="2900" y="1036"/>
                  <a:pt x="2882" y="994"/>
                  <a:pt x="2877" y="976"/>
                </a:cubicBezTo>
                <a:cubicBezTo>
                  <a:pt x="2841" y="940"/>
                  <a:pt x="2835" y="904"/>
                  <a:pt x="2811" y="868"/>
                </a:cubicBezTo>
                <a:cubicBezTo>
                  <a:pt x="2781" y="820"/>
                  <a:pt x="2775" y="796"/>
                  <a:pt x="2769" y="736"/>
                </a:cubicBezTo>
                <a:cubicBezTo>
                  <a:pt x="2769" y="706"/>
                  <a:pt x="2745" y="695"/>
                  <a:pt x="2757" y="671"/>
                </a:cubicBezTo>
                <a:cubicBezTo>
                  <a:pt x="2775" y="635"/>
                  <a:pt x="2775" y="605"/>
                  <a:pt x="2775" y="569"/>
                </a:cubicBezTo>
                <a:cubicBezTo>
                  <a:pt x="2775" y="515"/>
                  <a:pt x="2799" y="473"/>
                  <a:pt x="2817" y="425"/>
                </a:cubicBezTo>
                <a:cubicBezTo>
                  <a:pt x="2823" y="407"/>
                  <a:pt x="2865" y="341"/>
                  <a:pt x="2858" y="329"/>
                </a:cubicBezTo>
                <a:cubicBezTo>
                  <a:pt x="2847" y="311"/>
                  <a:pt x="2799" y="287"/>
                  <a:pt x="2811" y="263"/>
                </a:cubicBezTo>
                <a:cubicBezTo>
                  <a:pt x="2823" y="239"/>
                  <a:pt x="2799" y="239"/>
                  <a:pt x="2775" y="233"/>
                </a:cubicBezTo>
                <a:cubicBezTo>
                  <a:pt x="2739" y="221"/>
                  <a:pt x="2739" y="203"/>
                  <a:pt x="2709" y="179"/>
                </a:cubicBezTo>
                <a:cubicBezTo>
                  <a:pt x="2637" y="131"/>
                  <a:pt x="2613" y="233"/>
                  <a:pt x="2583" y="227"/>
                </a:cubicBezTo>
                <a:cubicBezTo>
                  <a:pt x="2559" y="227"/>
                  <a:pt x="2547" y="233"/>
                  <a:pt x="2517" y="227"/>
                </a:cubicBezTo>
                <a:cubicBezTo>
                  <a:pt x="2487" y="221"/>
                  <a:pt x="2505" y="83"/>
                  <a:pt x="2493" y="53"/>
                </a:cubicBezTo>
                <a:cubicBezTo>
                  <a:pt x="2463" y="0"/>
                  <a:pt x="2469" y="89"/>
                  <a:pt x="2457" y="101"/>
                </a:cubicBezTo>
                <a:cubicBezTo>
                  <a:pt x="2415" y="155"/>
                  <a:pt x="2385" y="101"/>
                  <a:pt x="2343" y="107"/>
                </a:cubicBezTo>
                <a:cubicBezTo>
                  <a:pt x="2313" y="113"/>
                  <a:pt x="2295" y="143"/>
                  <a:pt x="2265" y="155"/>
                </a:cubicBezTo>
                <a:cubicBezTo>
                  <a:pt x="2253" y="185"/>
                  <a:pt x="2259" y="179"/>
                  <a:pt x="2271" y="209"/>
                </a:cubicBezTo>
                <a:cubicBezTo>
                  <a:pt x="2271" y="221"/>
                  <a:pt x="2289" y="239"/>
                  <a:pt x="2295" y="245"/>
                </a:cubicBezTo>
                <a:cubicBezTo>
                  <a:pt x="2319" y="257"/>
                  <a:pt x="2313" y="287"/>
                  <a:pt x="2295" y="305"/>
                </a:cubicBezTo>
                <a:cubicBezTo>
                  <a:pt x="2265" y="347"/>
                  <a:pt x="2157" y="407"/>
                  <a:pt x="2104" y="413"/>
                </a:cubicBezTo>
                <a:cubicBezTo>
                  <a:pt x="2050" y="425"/>
                  <a:pt x="2020" y="467"/>
                  <a:pt x="1966" y="485"/>
                </a:cubicBezTo>
                <a:cubicBezTo>
                  <a:pt x="1936" y="479"/>
                  <a:pt x="1960" y="425"/>
                  <a:pt x="1918" y="443"/>
                </a:cubicBezTo>
                <a:cubicBezTo>
                  <a:pt x="1888" y="455"/>
                  <a:pt x="1846" y="485"/>
                  <a:pt x="1810" y="473"/>
                </a:cubicBezTo>
                <a:cubicBezTo>
                  <a:pt x="1768" y="455"/>
                  <a:pt x="1660" y="431"/>
                  <a:pt x="1624" y="401"/>
                </a:cubicBezTo>
                <a:cubicBezTo>
                  <a:pt x="1582" y="371"/>
                  <a:pt x="1570" y="443"/>
                  <a:pt x="1528" y="413"/>
                </a:cubicBezTo>
                <a:cubicBezTo>
                  <a:pt x="1516" y="407"/>
                  <a:pt x="1492" y="389"/>
                  <a:pt x="1480" y="413"/>
                </a:cubicBezTo>
                <a:cubicBezTo>
                  <a:pt x="1444" y="473"/>
                  <a:pt x="1396" y="383"/>
                  <a:pt x="1378" y="371"/>
                </a:cubicBezTo>
                <a:cubicBezTo>
                  <a:pt x="1354" y="359"/>
                  <a:pt x="1318" y="383"/>
                  <a:pt x="1294" y="383"/>
                </a:cubicBezTo>
                <a:close/>
              </a:path>
            </a:pathLst>
          </a:custGeom>
          <a:solidFill>
            <a:schemeClr val="accent5"/>
          </a:solidFill>
          <a:ln w="19050" cap="flat" cmpd="sng">
            <a:solidFill>
              <a:schemeClr val="bg1"/>
            </a:solidFill>
            <a:bevel/>
          </a:ln>
          <a:effectLst/>
        </p:spPr>
        <p:txBody>
          <a:bodyPr wrap="none" anchor="ctr"/>
          <a:lstStyle/>
          <a:p>
            <a:endParaRPr lang="en-US"/>
          </a:p>
        </p:txBody>
      </p:sp>
      <p:sp>
        <p:nvSpPr>
          <p:cNvPr id="138" name="Freeform 143"/>
          <p:cNvSpPr>
            <a:spLocks noChangeArrowheads="1"/>
          </p:cNvSpPr>
          <p:nvPr/>
        </p:nvSpPr>
        <p:spPr bwMode="auto">
          <a:xfrm>
            <a:off x="3147837" y="7992017"/>
            <a:ext cx="3934564" cy="2678878"/>
          </a:xfrm>
          <a:custGeom>
            <a:avLst/>
            <a:gdLst>
              <a:gd name="T0" fmla="*/ 485 w 7377"/>
              <a:gd name="T1" fmla="*/ 1744 h 5023"/>
              <a:gd name="T2" fmla="*/ 707 w 7377"/>
              <a:gd name="T3" fmla="*/ 2170 h 5023"/>
              <a:gd name="T4" fmla="*/ 905 w 7377"/>
              <a:gd name="T5" fmla="*/ 2511 h 5023"/>
              <a:gd name="T6" fmla="*/ 1318 w 7377"/>
              <a:gd name="T7" fmla="*/ 2853 h 5023"/>
              <a:gd name="T8" fmla="*/ 1534 w 7377"/>
              <a:gd name="T9" fmla="*/ 2667 h 5023"/>
              <a:gd name="T10" fmla="*/ 1810 w 7377"/>
              <a:gd name="T11" fmla="*/ 2367 h 5023"/>
              <a:gd name="T12" fmla="*/ 1947 w 7377"/>
              <a:gd name="T13" fmla="*/ 2056 h 5023"/>
              <a:gd name="T14" fmla="*/ 2301 w 7377"/>
              <a:gd name="T15" fmla="*/ 1804 h 5023"/>
              <a:gd name="T16" fmla="*/ 2804 w 7377"/>
              <a:gd name="T17" fmla="*/ 1732 h 5023"/>
              <a:gd name="T18" fmla="*/ 3140 w 7377"/>
              <a:gd name="T19" fmla="*/ 1792 h 5023"/>
              <a:gd name="T20" fmla="*/ 3284 w 7377"/>
              <a:gd name="T21" fmla="*/ 1600 h 5023"/>
              <a:gd name="T22" fmla="*/ 3625 w 7377"/>
              <a:gd name="T23" fmla="*/ 1433 h 5023"/>
              <a:gd name="T24" fmla="*/ 4135 w 7377"/>
              <a:gd name="T25" fmla="*/ 1469 h 5023"/>
              <a:gd name="T26" fmla="*/ 4806 w 7377"/>
              <a:gd name="T27" fmla="*/ 1097 h 5023"/>
              <a:gd name="T28" fmla="*/ 5177 w 7377"/>
              <a:gd name="T29" fmla="*/ 863 h 5023"/>
              <a:gd name="T30" fmla="*/ 5795 w 7377"/>
              <a:gd name="T31" fmla="*/ 672 h 5023"/>
              <a:gd name="T32" fmla="*/ 6441 w 7377"/>
              <a:gd name="T33" fmla="*/ 798 h 5023"/>
              <a:gd name="T34" fmla="*/ 6872 w 7377"/>
              <a:gd name="T35" fmla="*/ 402 h 5023"/>
              <a:gd name="T36" fmla="*/ 7094 w 7377"/>
              <a:gd name="T37" fmla="*/ 0 h 5023"/>
              <a:gd name="T38" fmla="*/ 7142 w 7377"/>
              <a:gd name="T39" fmla="*/ 180 h 5023"/>
              <a:gd name="T40" fmla="*/ 7130 w 7377"/>
              <a:gd name="T41" fmla="*/ 558 h 5023"/>
              <a:gd name="T42" fmla="*/ 7376 w 7377"/>
              <a:gd name="T43" fmla="*/ 815 h 5023"/>
              <a:gd name="T44" fmla="*/ 7112 w 7377"/>
              <a:gd name="T45" fmla="*/ 1025 h 5023"/>
              <a:gd name="T46" fmla="*/ 6986 w 7377"/>
              <a:gd name="T47" fmla="*/ 1229 h 5023"/>
              <a:gd name="T48" fmla="*/ 6734 w 7377"/>
              <a:gd name="T49" fmla="*/ 1433 h 5023"/>
              <a:gd name="T50" fmla="*/ 6686 w 7377"/>
              <a:gd name="T51" fmla="*/ 1714 h 5023"/>
              <a:gd name="T52" fmla="*/ 6465 w 7377"/>
              <a:gd name="T53" fmla="*/ 1894 h 5023"/>
              <a:gd name="T54" fmla="*/ 5926 w 7377"/>
              <a:gd name="T55" fmla="*/ 2218 h 5023"/>
              <a:gd name="T56" fmla="*/ 5819 w 7377"/>
              <a:gd name="T57" fmla="*/ 2595 h 5023"/>
              <a:gd name="T58" fmla="*/ 5980 w 7377"/>
              <a:gd name="T59" fmla="*/ 2895 h 5023"/>
              <a:gd name="T60" fmla="*/ 5980 w 7377"/>
              <a:gd name="T61" fmla="*/ 3129 h 5023"/>
              <a:gd name="T62" fmla="*/ 5513 w 7377"/>
              <a:gd name="T63" fmla="*/ 3482 h 5023"/>
              <a:gd name="T64" fmla="*/ 5423 w 7377"/>
              <a:gd name="T65" fmla="*/ 3866 h 5023"/>
              <a:gd name="T66" fmla="*/ 5189 w 7377"/>
              <a:gd name="T67" fmla="*/ 4111 h 5023"/>
              <a:gd name="T68" fmla="*/ 4746 w 7377"/>
              <a:gd name="T69" fmla="*/ 4513 h 5023"/>
              <a:gd name="T70" fmla="*/ 4368 w 7377"/>
              <a:gd name="T71" fmla="*/ 4531 h 5023"/>
              <a:gd name="T72" fmla="*/ 3925 w 7377"/>
              <a:gd name="T73" fmla="*/ 4333 h 5023"/>
              <a:gd name="T74" fmla="*/ 3445 w 7377"/>
              <a:gd name="T75" fmla="*/ 4177 h 5023"/>
              <a:gd name="T76" fmla="*/ 3164 w 7377"/>
              <a:gd name="T77" fmla="*/ 4339 h 5023"/>
              <a:gd name="T78" fmla="*/ 2744 w 7377"/>
              <a:gd name="T79" fmla="*/ 4669 h 5023"/>
              <a:gd name="T80" fmla="*/ 2409 w 7377"/>
              <a:gd name="T81" fmla="*/ 4669 h 5023"/>
              <a:gd name="T82" fmla="*/ 2067 w 7377"/>
              <a:gd name="T83" fmla="*/ 4776 h 5023"/>
              <a:gd name="T84" fmla="*/ 1678 w 7377"/>
              <a:gd name="T85" fmla="*/ 4860 h 5023"/>
              <a:gd name="T86" fmla="*/ 1330 w 7377"/>
              <a:gd name="T87" fmla="*/ 4788 h 5023"/>
              <a:gd name="T88" fmla="*/ 1180 w 7377"/>
              <a:gd name="T89" fmla="*/ 4597 h 5023"/>
              <a:gd name="T90" fmla="*/ 1096 w 7377"/>
              <a:gd name="T91" fmla="*/ 4243 h 5023"/>
              <a:gd name="T92" fmla="*/ 809 w 7377"/>
              <a:gd name="T93" fmla="*/ 3848 h 5023"/>
              <a:gd name="T94" fmla="*/ 515 w 7377"/>
              <a:gd name="T95" fmla="*/ 3560 h 5023"/>
              <a:gd name="T96" fmla="*/ 347 w 7377"/>
              <a:gd name="T97" fmla="*/ 3320 h 5023"/>
              <a:gd name="T98" fmla="*/ 125 w 7377"/>
              <a:gd name="T99" fmla="*/ 3069 h 5023"/>
              <a:gd name="T100" fmla="*/ 239 w 7377"/>
              <a:gd name="T101" fmla="*/ 2649 h 5023"/>
              <a:gd name="T102" fmla="*/ 317 w 7377"/>
              <a:gd name="T103" fmla="*/ 2284 h 5023"/>
              <a:gd name="T104" fmla="*/ 48 w 7377"/>
              <a:gd name="T105" fmla="*/ 1966 h 5023"/>
              <a:gd name="T106" fmla="*/ 156 w 7377"/>
              <a:gd name="T107" fmla="*/ 1642 h 5023"/>
              <a:gd name="T108" fmla="*/ 383 w 7377"/>
              <a:gd name="T109" fmla="*/ 1630 h 5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77" h="5023">
                <a:moveTo>
                  <a:pt x="383" y="1630"/>
                </a:moveTo>
                <a:lnTo>
                  <a:pt x="383" y="1630"/>
                </a:lnTo>
                <a:cubicBezTo>
                  <a:pt x="461" y="1726"/>
                  <a:pt x="461" y="1726"/>
                  <a:pt x="461" y="1726"/>
                </a:cubicBezTo>
                <a:cubicBezTo>
                  <a:pt x="473" y="1726"/>
                  <a:pt x="485" y="1744"/>
                  <a:pt x="485" y="1744"/>
                </a:cubicBezTo>
                <a:cubicBezTo>
                  <a:pt x="497" y="1798"/>
                  <a:pt x="485" y="1834"/>
                  <a:pt x="491" y="1888"/>
                </a:cubicBezTo>
                <a:cubicBezTo>
                  <a:pt x="497" y="1894"/>
                  <a:pt x="515" y="1936"/>
                  <a:pt x="521" y="1948"/>
                </a:cubicBezTo>
                <a:cubicBezTo>
                  <a:pt x="557" y="2020"/>
                  <a:pt x="611" y="1960"/>
                  <a:pt x="659" y="1990"/>
                </a:cubicBezTo>
                <a:cubicBezTo>
                  <a:pt x="707" y="2026"/>
                  <a:pt x="695" y="2122"/>
                  <a:pt x="707" y="2170"/>
                </a:cubicBezTo>
                <a:cubicBezTo>
                  <a:pt x="713" y="2206"/>
                  <a:pt x="695" y="2230"/>
                  <a:pt x="725" y="2260"/>
                </a:cubicBezTo>
                <a:cubicBezTo>
                  <a:pt x="749" y="2284"/>
                  <a:pt x="785" y="2296"/>
                  <a:pt x="815" y="2325"/>
                </a:cubicBezTo>
                <a:cubicBezTo>
                  <a:pt x="833" y="2362"/>
                  <a:pt x="833" y="2397"/>
                  <a:pt x="851" y="2439"/>
                </a:cubicBezTo>
                <a:cubicBezTo>
                  <a:pt x="863" y="2469"/>
                  <a:pt x="887" y="2487"/>
                  <a:pt x="905" y="2511"/>
                </a:cubicBezTo>
                <a:cubicBezTo>
                  <a:pt x="971" y="2595"/>
                  <a:pt x="1000" y="2691"/>
                  <a:pt x="1030" y="2793"/>
                </a:cubicBezTo>
                <a:cubicBezTo>
                  <a:pt x="1060" y="2835"/>
                  <a:pt x="1096" y="2871"/>
                  <a:pt x="1126" y="2913"/>
                </a:cubicBezTo>
                <a:cubicBezTo>
                  <a:pt x="1156" y="2961"/>
                  <a:pt x="1174" y="2919"/>
                  <a:pt x="1216" y="2907"/>
                </a:cubicBezTo>
                <a:cubicBezTo>
                  <a:pt x="1246" y="2895"/>
                  <a:pt x="1288" y="2847"/>
                  <a:pt x="1318" y="2853"/>
                </a:cubicBezTo>
                <a:cubicBezTo>
                  <a:pt x="1342" y="2859"/>
                  <a:pt x="1348" y="2865"/>
                  <a:pt x="1366" y="2853"/>
                </a:cubicBezTo>
                <a:cubicBezTo>
                  <a:pt x="1468" y="2781"/>
                  <a:pt x="1468" y="2781"/>
                  <a:pt x="1468" y="2781"/>
                </a:cubicBezTo>
                <a:cubicBezTo>
                  <a:pt x="1480" y="2769"/>
                  <a:pt x="1504" y="2751"/>
                  <a:pt x="1510" y="2739"/>
                </a:cubicBezTo>
                <a:cubicBezTo>
                  <a:pt x="1528" y="2721"/>
                  <a:pt x="1522" y="2691"/>
                  <a:pt x="1534" y="2667"/>
                </a:cubicBezTo>
                <a:cubicBezTo>
                  <a:pt x="1540" y="2625"/>
                  <a:pt x="1564" y="2643"/>
                  <a:pt x="1588" y="2631"/>
                </a:cubicBezTo>
                <a:cubicBezTo>
                  <a:pt x="1654" y="2607"/>
                  <a:pt x="1654" y="2559"/>
                  <a:pt x="1702" y="2517"/>
                </a:cubicBezTo>
                <a:cubicBezTo>
                  <a:pt x="1744" y="2487"/>
                  <a:pt x="1744" y="2451"/>
                  <a:pt x="1792" y="2433"/>
                </a:cubicBezTo>
                <a:cubicBezTo>
                  <a:pt x="1833" y="2415"/>
                  <a:pt x="1827" y="2404"/>
                  <a:pt x="1810" y="2367"/>
                </a:cubicBezTo>
                <a:cubicBezTo>
                  <a:pt x="1786" y="2325"/>
                  <a:pt x="1863" y="2344"/>
                  <a:pt x="1827" y="2278"/>
                </a:cubicBezTo>
                <a:cubicBezTo>
                  <a:pt x="1797" y="2224"/>
                  <a:pt x="1839" y="2164"/>
                  <a:pt x="1881" y="2128"/>
                </a:cubicBezTo>
                <a:cubicBezTo>
                  <a:pt x="1947" y="2056"/>
                  <a:pt x="1947" y="2056"/>
                  <a:pt x="1947" y="2056"/>
                </a:cubicBezTo>
                <a:lnTo>
                  <a:pt x="1947" y="2056"/>
                </a:lnTo>
                <a:cubicBezTo>
                  <a:pt x="1995" y="2062"/>
                  <a:pt x="2013" y="2080"/>
                  <a:pt x="2061" y="2056"/>
                </a:cubicBezTo>
                <a:cubicBezTo>
                  <a:pt x="2121" y="2026"/>
                  <a:pt x="2121" y="2002"/>
                  <a:pt x="2121" y="1936"/>
                </a:cubicBezTo>
                <a:cubicBezTo>
                  <a:pt x="2121" y="1846"/>
                  <a:pt x="2175" y="1858"/>
                  <a:pt x="2241" y="1822"/>
                </a:cubicBezTo>
                <a:cubicBezTo>
                  <a:pt x="2265" y="1816"/>
                  <a:pt x="2295" y="1828"/>
                  <a:pt x="2301" y="1804"/>
                </a:cubicBezTo>
                <a:cubicBezTo>
                  <a:pt x="2307" y="1792"/>
                  <a:pt x="2337" y="1750"/>
                  <a:pt x="2355" y="1750"/>
                </a:cubicBezTo>
                <a:cubicBezTo>
                  <a:pt x="2373" y="1780"/>
                  <a:pt x="2283" y="1972"/>
                  <a:pt x="2385" y="1948"/>
                </a:cubicBezTo>
                <a:cubicBezTo>
                  <a:pt x="2463" y="1930"/>
                  <a:pt x="2570" y="1900"/>
                  <a:pt x="2630" y="1846"/>
                </a:cubicBezTo>
                <a:cubicBezTo>
                  <a:pt x="2690" y="1786"/>
                  <a:pt x="2726" y="1762"/>
                  <a:pt x="2804" y="1732"/>
                </a:cubicBezTo>
                <a:cubicBezTo>
                  <a:pt x="2858" y="1720"/>
                  <a:pt x="2882" y="1696"/>
                  <a:pt x="2936" y="1708"/>
                </a:cubicBezTo>
                <a:cubicBezTo>
                  <a:pt x="2972" y="1714"/>
                  <a:pt x="2954" y="1744"/>
                  <a:pt x="2978" y="1756"/>
                </a:cubicBezTo>
                <a:cubicBezTo>
                  <a:pt x="3026" y="1786"/>
                  <a:pt x="3038" y="1684"/>
                  <a:pt x="3080" y="1714"/>
                </a:cubicBezTo>
                <a:cubicBezTo>
                  <a:pt x="3110" y="1738"/>
                  <a:pt x="3074" y="1792"/>
                  <a:pt x="3140" y="1792"/>
                </a:cubicBezTo>
                <a:cubicBezTo>
                  <a:pt x="3212" y="1804"/>
                  <a:pt x="3158" y="1768"/>
                  <a:pt x="3200" y="1756"/>
                </a:cubicBezTo>
                <a:cubicBezTo>
                  <a:pt x="3242" y="1738"/>
                  <a:pt x="3314" y="1816"/>
                  <a:pt x="3337" y="1726"/>
                </a:cubicBezTo>
                <a:cubicBezTo>
                  <a:pt x="3350" y="1684"/>
                  <a:pt x="3416" y="1702"/>
                  <a:pt x="3379" y="1660"/>
                </a:cubicBezTo>
                <a:cubicBezTo>
                  <a:pt x="3356" y="1637"/>
                  <a:pt x="3314" y="1630"/>
                  <a:pt x="3284" y="1600"/>
                </a:cubicBezTo>
                <a:cubicBezTo>
                  <a:pt x="3272" y="1589"/>
                  <a:pt x="3332" y="1523"/>
                  <a:pt x="3350" y="1523"/>
                </a:cubicBezTo>
                <a:cubicBezTo>
                  <a:pt x="3409" y="1529"/>
                  <a:pt x="3440" y="1523"/>
                  <a:pt x="3493" y="1505"/>
                </a:cubicBezTo>
                <a:cubicBezTo>
                  <a:pt x="3529" y="1493"/>
                  <a:pt x="3535" y="1523"/>
                  <a:pt x="3565" y="1535"/>
                </a:cubicBezTo>
                <a:cubicBezTo>
                  <a:pt x="3595" y="1553"/>
                  <a:pt x="3631" y="1457"/>
                  <a:pt x="3625" y="1433"/>
                </a:cubicBezTo>
                <a:cubicBezTo>
                  <a:pt x="3619" y="1379"/>
                  <a:pt x="3643" y="1391"/>
                  <a:pt x="3679" y="1355"/>
                </a:cubicBezTo>
                <a:cubicBezTo>
                  <a:pt x="3715" y="1325"/>
                  <a:pt x="3709" y="1319"/>
                  <a:pt x="3751" y="1343"/>
                </a:cubicBezTo>
                <a:cubicBezTo>
                  <a:pt x="3859" y="1403"/>
                  <a:pt x="3949" y="1421"/>
                  <a:pt x="4039" y="1505"/>
                </a:cubicBezTo>
                <a:cubicBezTo>
                  <a:pt x="4110" y="1547"/>
                  <a:pt x="4087" y="1487"/>
                  <a:pt x="4135" y="1469"/>
                </a:cubicBezTo>
                <a:cubicBezTo>
                  <a:pt x="4213" y="1433"/>
                  <a:pt x="4284" y="1403"/>
                  <a:pt x="4344" y="1343"/>
                </a:cubicBezTo>
                <a:cubicBezTo>
                  <a:pt x="4386" y="1295"/>
                  <a:pt x="4428" y="1235"/>
                  <a:pt x="4494" y="1217"/>
                </a:cubicBezTo>
                <a:cubicBezTo>
                  <a:pt x="4548" y="1205"/>
                  <a:pt x="4578" y="1175"/>
                  <a:pt x="4620" y="1139"/>
                </a:cubicBezTo>
                <a:cubicBezTo>
                  <a:pt x="4662" y="1097"/>
                  <a:pt x="4746" y="1127"/>
                  <a:pt x="4806" y="1097"/>
                </a:cubicBezTo>
                <a:cubicBezTo>
                  <a:pt x="4878" y="1067"/>
                  <a:pt x="4956" y="1073"/>
                  <a:pt x="4991" y="995"/>
                </a:cubicBezTo>
                <a:cubicBezTo>
                  <a:pt x="5033" y="923"/>
                  <a:pt x="5033" y="923"/>
                  <a:pt x="5033" y="923"/>
                </a:cubicBezTo>
                <a:cubicBezTo>
                  <a:pt x="5046" y="905"/>
                  <a:pt x="5070" y="923"/>
                  <a:pt x="5087" y="923"/>
                </a:cubicBezTo>
                <a:cubicBezTo>
                  <a:pt x="5105" y="929"/>
                  <a:pt x="5153" y="875"/>
                  <a:pt x="5177" y="863"/>
                </a:cubicBezTo>
                <a:cubicBezTo>
                  <a:pt x="5249" y="839"/>
                  <a:pt x="5111" y="768"/>
                  <a:pt x="5195" y="726"/>
                </a:cubicBezTo>
                <a:cubicBezTo>
                  <a:pt x="5297" y="672"/>
                  <a:pt x="5333" y="552"/>
                  <a:pt x="5471" y="600"/>
                </a:cubicBezTo>
                <a:cubicBezTo>
                  <a:pt x="5513" y="612"/>
                  <a:pt x="5573" y="654"/>
                  <a:pt x="5621" y="642"/>
                </a:cubicBezTo>
                <a:cubicBezTo>
                  <a:pt x="5663" y="624"/>
                  <a:pt x="5747" y="666"/>
                  <a:pt x="5795" y="672"/>
                </a:cubicBezTo>
                <a:cubicBezTo>
                  <a:pt x="5837" y="720"/>
                  <a:pt x="5885" y="732"/>
                  <a:pt x="5932" y="768"/>
                </a:cubicBezTo>
                <a:cubicBezTo>
                  <a:pt x="5974" y="804"/>
                  <a:pt x="6028" y="780"/>
                  <a:pt x="6076" y="780"/>
                </a:cubicBezTo>
                <a:cubicBezTo>
                  <a:pt x="6088" y="833"/>
                  <a:pt x="6088" y="863"/>
                  <a:pt x="6154" y="839"/>
                </a:cubicBezTo>
                <a:cubicBezTo>
                  <a:pt x="6244" y="804"/>
                  <a:pt x="6345" y="822"/>
                  <a:pt x="6441" y="798"/>
                </a:cubicBezTo>
                <a:cubicBezTo>
                  <a:pt x="6555" y="762"/>
                  <a:pt x="6603" y="702"/>
                  <a:pt x="6686" y="636"/>
                </a:cubicBezTo>
                <a:cubicBezTo>
                  <a:pt x="6704" y="588"/>
                  <a:pt x="6716" y="600"/>
                  <a:pt x="6764" y="600"/>
                </a:cubicBezTo>
                <a:cubicBezTo>
                  <a:pt x="6818" y="600"/>
                  <a:pt x="6836" y="540"/>
                  <a:pt x="6866" y="504"/>
                </a:cubicBezTo>
                <a:cubicBezTo>
                  <a:pt x="6884" y="480"/>
                  <a:pt x="6878" y="438"/>
                  <a:pt x="6872" y="402"/>
                </a:cubicBezTo>
                <a:cubicBezTo>
                  <a:pt x="6866" y="342"/>
                  <a:pt x="6950" y="282"/>
                  <a:pt x="6920" y="228"/>
                </a:cubicBezTo>
                <a:cubicBezTo>
                  <a:pt x="6890" y="150"/>
                  <a:pt x="6980" y="138"/>
                  <a:pt x="7010" y="79"/>
                </a:cubicBezTo>
                <a:cubicBezTo>
                  <a:pt x="7094" y="0"/>
                  <a:pt x="7094" y="0"/>
                  <a:pt x="7094" y="0"/>
                </a:cubicBezTo>
                <a:lnTo>
                  <a:pt x="7094" y="0"/>
                </a:lnTo>
                <a:cubicBezTo>
                  <a:pt x="7106" y="7"/>
                  <a:pt x="7106" y="13"/>
                  <a:pt x="7118" y="19"/>
                </a:cubicBezTo>
                <a:cubicBezTo>
                  <a:pt x="7124" y="24"/>
                  <a:pt x="7148" y="31"/>
                  <a:pt x="7148" y="42"/>
                </a:cubicBezTo>
                <a:cubicBezTo>
                  <a:pt x="7148" y="72"/>
                  <a:pt x="7136" y="90"/>
                  <a:pt x="7130" y="114"/>
                </a:cubicBezTo>
                <a:cubicBezTo>
                  <a:pt x="7124" y="144"/>
                  <a:pt x="7142" y="156"/>
                  <a:pt x="7142" y="180"/>
                </a:cubicBezTo>
                <a:cubicBezTo>
                  <a:pt x="7148" y="192"/>
                  <a:pt x="7142" y="222"/>
                  <a:pt x="7142" y="234"/>
                </a:cubicBezTo>
                <a:cubicBezTo>
                  <a:pt x="7136" y="258"/>
                  <a:pt x="7112" y="276"/>
                  <a:pt x="7106" y="306"/>
                </a:cubicBezTo>
                <a:cubicBezTo>
                  <a:pt x="7094" y="342"/>
                  <a:pt x="7088" y="372"/>
                  <a:pt x="7082" y="414"/>
                </a:cubicBezTo>
                <a:cubicBezTo>
                  <a:pt x="7076" y="468"/>
                  <a:pt x="7112" y="510"/>
                  <a:pt x="7130" y="558"/>
                </a:cubicBezTo>
                <a:cubicBezTo>
                  <a:pt x="7160" y="630"/>
                  <a:pt x="7142" y="690"/>
                  <a:pt x="7226" y="732"/>
                </a:cubicBezTo>
                <a:cubicBezTo>
                  <a:pt x="7238" y="744"/>
                  <a:pt x="7244" y="756"/>
                  <a:pt x="7268" y="756"/>
                </a:cubicBezTo>
                <a:cubicBezTo>
                  <a:pt x="7328" y="768"/>
                  <a:pt x="7340" y="774"/>
                  <a:pt x="7376" y="815"/>
                </a:cubicBezTo>
                <a:lnTo>
                  <a:pt x="7376" y="815"/>
                </a:lnTo>
                <a:cubicBezTo>
                  <a:pt x="7352" y="870"/>
                  <a:pt x="7352" y="870"/>
                  <a:pt x="7352" y="870"/>
                </a:cubicBezTo>
                <a:cubicBezTo>
                  <a:pt x="7322" y="899"/>
                  <a:pt x="7280" y="923"/>
                  <a:pt x="7262" y="959"/>
                </a:cubicBezTo>
                <a:cubicBezTo>
                  <a:pt x="7238" y="1001"/>
                  <a:pt x="7226" y="1001"/>
                  <a:pt x="7184" y="1007"/>
                </a:cubicBezTo>
                <a:cubicBezTo>
                  <a:pt x="7112" y="1025"/>
                  <a:pt x="7112" y="1025"/>
                  <a:pt x="7112" y="1025"/>
                </a:cubicBezTo>
                <a:cubicBezTo>
                  <a:pt x="7094" y="1031"/>
                  <a:pt x="7040" y="1001"/>
                  <a:pt x="7028" y="1007"/>
                </a:cubicBezTo>
                <a:cubicBezTo>
                  <a:pt x="7010" y="1019"/>
                  <a:pt x="7040" y="1079"/>
                  <a:pt x="7004" y="1103"/>
                </a:cubicBezTo>
                <a:cubicBezTo>
                  <a:pt x="6992" y="1115"/>
                  <a:pt x="7010" y="1145"/>
                  <a:pt x="7010" y="1163"/>
                </a:cubicBezTo>
                <a:cubicBezTo>
                  <a:pt x="7016" y="1187"/>
                  <a:pt x="6998" y="1205"/>
                  <a:pt x="6986" y="1229"/>
                </a:cubicBezTo>
                <a:cubicBezTo>
                  <a:pt x="6974" y="1283"/>
                  <a:pt x="6974" y="1283"/>
                  <a:pt x="6974" y="1283"/>
                </a:cubicBezTo>
                <a:lnTo>
                  <a:pt x="6974" y="1283"/>
                </a:lnTo>
                <a:cubicBezTo>
                  <a:pt x="6932" y="1283"/>
                  <a:pt x="6914" y="1295"/>
                  <a:pt x="6872" y="1325"/>
                </a:cubicBezTo>
                <a:cubicBezTo>
                  <a:pt x="6734" y="1433"/>
                  <a:pt x="6734" y="1433"/>
                  <a:pt x="6734" y="1433"/>
                </a:cubicBezTo>
                <a:cubicBezTo>
                  <a:pt x="6680" y="1475"/>
                  <a:pt x="6680" y="1427"/>
                  <a:pt x="6633" y="1481"/>
                </a:cubicBezTo>
                <a:cubicBezTo>
                  <a:pt x="6603" y="1523"/>
                  <a:pt x="6555" y="1547"/>
                  <a:pt x="6615" y="1577"/>
                </a:cubicBezTo>
                <a:cubicBezTo>
                  <a:pt x="6638" y="1595"/>
                  <a:pt x="6686" y="1589"/>
                  <a:pt x="6680" y="1630"/>
                </a:cubicBezTo>
                <a:cubicBezTo>
                  <a:pt x="6680" y="1660"/>
                  <a:pt x="6692" y="1684"/>
                  <a:pt x="6686" y="1714"/>
                </a:cubicBezTo>
                <a:cubicBezTo>
                  <a:pt x="6668" y="1762"/>
                  <a:pt x="6620" y="1762"/>
                  <a:pt x="6591" y="1792"/>
                </a:cubicBezTo>
                <a:cubicBezTo>
                  <a:pt x="6573" y="1810"/>
                  <a:pt x="6567" y="1834"/>
                  <a:pt x="6537" y="1834"/>
                </a:cubicBezTo>
                <a:cubicBezTo>
                  <a:pt x="6519" y="1834"/>
                  <a:pt x="6507" y="1810"/>
                  <a:pt x="6489" y="1816"/>
                </a:cubicBezTo>
                <a:cubicBezTo>
                  <a:pt x="6459" y="1828"/>
                  <a:pt x="6459" y="1870"/>
                  <a:pt x="6465" y="1894"/>
                </a:cubicBezTo>
                <a:cubicBezTo>
                  <a:pt x="6489" y="1954"/>
                  <a:pt x="6333" y="1978"/>
                  <a:pt x="6298" y="2020"/>
                </a:cubicBezTo>
                <a:cubicBezTo>
                  <a:pt x="6286" y="2074"/>
                  <a:pt x="6244" y="2170"/>
                  <a:pt x="6196" y="2206"/>
                </a:cubicBezTo>
                <a:cubicBezTo>
                  <a:pt x="6172" y="2230"/>
                  <a:pt x="6058" y="2278"/>
                  <a:pt x="6028" y="2272"/>
                </a:cubicBezTo>
                <a:cubicBezTo>
                  <a:pt x="5998" y="2272"/>
                  <a:pt x="5950" y="2212"/>
                  <a:pt x="5926" y="2218"/>
                </a:cubicBezTo>
                <a:cubicBezTo>
                  <a:pt x="5872" y="2242"/>
                  <a:pt x="5866" y="2308"/>
                  <a:pt x="5824" y="2344"/>
                </a:cubicBezTo>
                <a:cubicBezTo>
                  <a:pt x="5789" y="2373"/>
                  <a:pt x="5723" y="2451"/>
                  <a:pt x="5675" y="2457"/>
                </a:cubicBezTo>
                <a:cubicBezTo>
                  <a:pt x="5663" y="2481"/>
                  <a:pt x="5717" y="2535"/>
                  <a:pt x="5735" y="2547"/>
                </a:cubicBezTo>
                <a:cubicBezTo>
                  <a:pt x="5789" y="2559"/>
                  <a:pt x="5801" y="2541"/>
                  <a:pt x="5819" y="2595"/>
                </a:cubicBezTo>
                <a:cubicBezTo>
                  <a:pt x="5819" y="2601"/>
                  <a:pt x="5830" y="2607"/>
                  <a:pt x="5837" y="2619"/>
                </a:cubicBezTo>
                <a:cubicBezTo>
                  <a:pt x="5854" y="2661"/>
                  <a:pt x="5878" y="2685"/>
                  <a:pt x="5908" y="2721"/>
                </a:cubicBezTo>
                <a:cubicBezTo>
                  <a:pt x="5932" y="2745"/>
                  <a:pt x="5914" y="2769"/>
                  <a:pt x="5938" y="2793"/>
                </a:cubicBezTo>
                <a:cubicBezTo>
                  <a:pt x="5968" y="2823"/>
                  <a:pt x="5986" y="2853"/>
                  <a:pt x="5980" y="2895"/>
                </a:cubicBezTo>
                <a:cubicBezTo>
                  <a:pt x="5974" y="2925"/>
                  <a:pt x="5998" y="2931"/>
                  <a:pt x="6016" y="2949"/>
                </a:cubicBezTo>
                <a:cubicBezTo>
                  <a:pt x="6040" y="2973"/>
                  <a:pt x="6052" y="2973"/>
                  <a:pt x="6028" y="3009"/>
                </a:cubicBezTo>
                <a:cubicBezTo>
                  <a:pt x="6016" y="3039"/>
                  <a:pt x="6010" y="3057"/>
                  <a:pt x="5986" y="3081"/>
                </a:cubicBezTo>
                <a:cubicBezTo>
                  <a:pt x="5968" y="3099"/>
                  <a:pt x="5968" y="3111"/>
                  <a:pt x="5980" y="3129"/>
                </a:cubicBezTo>
                <a:cubicBezTo>
                  <a:pt x="5986" y="3153"/>
                  <a:pt x="6022" y="3182"/>
                  <a:pt x="6004" y="3206"/>
                </a:cubicBezTo>
                <a:cubicBezTo>
                  <a:pt x="5944" y="3296"/>
                  <a:pt x="5837" y="3224"/>
                  <a:pt x="5819" y="3350"/>
                </a:cubicBezTo>
                <a:cubicBezTo>
                  <a:pt x="5806" y="3416"/>
                  <a:pt x="5753" y="3428"/>
                  <a:pt x="5693" y="3422"/>
                </a:cubicBezTo>
                <a:cubicBezTo>
                  <a:pt x="5639" y="3440"/>
                  <a:pt x="5567" y="3452"/>
                  <a:pt x="5513" y="3482"/>
                </a:cubicBezTo>
                <a:cubicBezTo>
                  <a:pt x="5465" y="3506"/>
                  <a:pt x="5471" y="3518"/>
                  <a:pt x="5465" y="3566"/>
                </a:cubicBezTo>
                <a:cubicBezTo>
                  <a:pt x="5465" y="3590"/>
                  <a:pt x="5435" y="3602"/>
                  <a:pt x="5429" y="3626"/>
                </a:cubicBezTo>
                <a:cubicBezTo>
                  <a:pt x="5417" y="3674"/>
                  <a:pt x="5423" y="3722"/>
                  <a:pt x="5441" y="3764"/>
                </a:cubicBezTo>
                <a:cubicBezTo>
                  <a:pt x="5471" y="3830"/>
                  <a:pt x="5483" y="3830"/>
                  <a:pt x="5423" y="3866"/>
                </a:cubicBezTo>
                <a:cubicBezTo>
                  <a:pt x="5375" y="3896"/>
                  <a:pt x="5387" y="3944"/>
                  <a:pt x="5381" y="3991"/>
                </a:cubicBezTo>
                <a:cubicBezTo>
                  <a:pt x="5375" y="4045"/>
                  <a:pt x="5351" y="4021"/>
                  <a:pt x="5327" y="4045"/>
                </a:cubicBezTo>
                <a:cubicBezTo>
                  <a:pt x="5321" y="4057"/>
                  <a:pt x="5279" y="4135"/>
                  <a:pt x="5267" y="4135"/>
                </a:cubicBezTo>
                <a:cubicBezTo>
                  <a:pt x="5237" y="4135"/>
                  <a:pt x="5225" y="4105"/>
                  <a:pt x="5189" y="4111"/>
                </a:cubicBezTo>
                <a:cubicBezTo>
                  <a:pt x="4944" y="4129"/>
                  <a:pt x="4944" y="4129"/>
                  <a:pt x="4944" y="4129"/>
                </a:cubicBezTo>
                <a:cubicBezTo>
                  <a:pt x="4908" y="4135"/>
                  <a:pt x="4896" y="4189"/>
                  <a:pt x="4884" y="4219"/>
                </a:cubicBezTo>
                <a:cubicBezTo>
                  <a:pt x="4854" y="4255"/>
                  <a:pt x="4782" y="4261"/>
                  <a:pt x="4788" y="4309"/>
                </a:cubicBezTo>
                <a:cubicBezTo>
                  <a:pt x="4794" y="4393"/>
                  <a:pt x="4794" y="4441"/>
                  <a:pt x="4746" y="4513"/>
                </a:cubicBezTo>
                <a:cubicBezTo>
                  <a:pt x="4728" y="4543"/>
                  <a:pt x="4788" y="4561"/>
                  <a:pt x="4782" y="4585"/>
                </a:cubicBezTo>
                <a:cubicBezTo>
                  <a:pt x="4752" y="4651"/>
                  <a:pt x="4710" y="4585"/>
                  <a:pt x="4668" y="4603"/>
                </a:cubicBezTo>
                <a:cubicBezTo>
                  <a:pt x="4602" y="4597"/>
                  <a:pt x="4572" y="4531"/>
                  <a:pt x="4512" y="4585"/>
                </a:cubicBezTo>
                <a:cubicBezTo>
                  <a:pt x="4452" y="4639"/>
                  <a:pt x="4398" y="4591"/>
                  <a:pt x="4368" y="4531"/>
                </a:cubicBezTo>
                <a:cubicBezTo>
                  <a:pt x="4356" y="4501"/>
                  <a:pt x="4290" y="4483"/>
                  <a:pt x="4260" y="4477"/>
                </a:cubicBezTo>
                <a:cubicBezTo>
                  <a:pt x="4189" y="4459"/>
                  <a:pt x="4200" y="4627"/>
                  <a:pt x="4117" y="4579"/>
                </a:cubicBezTo>
                <a:cubicBezTo>
                  <a:pt x="4039" y="4537"/>
                  <a:pt x="4087" y="4405"/>
                  <a:pt x="4027" y="4387"/>
                </a:cubicBezTo>
                <a:cubicBezTo>
                  <a:pt x="3979" y="4369"/>
                  <a:pt x="3943" y="4411"/>
                  <a:pt x="3925" y="4333"/>
                </a:cubicBezTo>
                <a:cubicBezTo>
                  <a:pt x="3913" y="4267"/>
                  <a:pt x="3877" y="4273"/>
                  <a:pt x="3829" y="4261"/>
                </a:cubicBezTo>
                <a:cubicBezTo>
                  <a:pt x="3787" y="4297"/>
                  <a:pt x="3739" y="4291"/>
                  <a:pt x="3697" y="4279"/>
                </a:cubicBezTo>
                <a:cubicBezTo>
                  <a:pt x="3655" y="4273"/>
                  <a:pt x="3613" y="4303"/>
                  <a:pt x="3571" y="4297"/>
                </a:cubicBezTo>
                <a:cubicBezTo>
                  <a:pt x="3475" y="4279"/>
                  <a:pt x="3547" y="4165"/>
                  <a:pt x="3445" y="4177"/>
                </a:cubicBezTo>
                <a:cubicBezTo>
                  <a:pt x="3398" y="4183"/>
                  <a:pt x="3337" y="4225"/>
                  <a:pt x="3350" y="4273"/>
                </a:cubicBezTo>
                <a:cubicBezTo>
                  <a:pt x="3368" y="4351"/>
                  <a:pt x="3350" y="4405"/>
                  <a:pt x="3266" y="4363"/>
                </a:cubicBezTo>
                <a:cubicBezTo>
                  <a:pt x="3200" y="4327"/>
                  <a:pt x="3224" y="4375"/>
                  <a:pt x="3182" y="4375"/>
                </a:cubicBezTo>
                <a:cubicBezTo>
                  <a:pt x="3170" y="4375"/>
                  <a:pt x="3176" y="4339"/>
                  <a:pt x="3164" y="4339"/>
                </a:cubicBezTo>
                <a:cubicBezTo>
                  <a:pt x="3140" y="4339"/>
                  <a:pt x="3068" y="4411"/>
                  <a:pt x="3044" y="4423"/>
                </a:cubicBezTo>
                <a:cubicBezTo>
                  <a:pt x="3044" y="4465"/>
                  <a:pt x="3062" y="4531"/>
                  <a:pt x="2990" y="4519"/>
                </a:cubicBezTo>
                <a:cubicBezTo>
                  <a:pt x="2954" y="4513"/>
                  <a:pt x="2930" y="4519"/>
                  <a:pt x="2894" y="4543"/>
                </a:cubicBezTo>
                <a:cubicBezTo>
                  <a:pt x="2846" y="4585"/>
                  <a:pt x="2804" y="4669"/>
                  <a:pt x="2744" y="4669"/>
                </a:cubicBezTo>
                <a:cubicBezTo>
                  <a:pt x="2702" y="4669"/>
                  <a:pt x="2696" y="4794"/>
                  <a:pt x="2630" y="4729"/>
                </a:cubicBezTo>
                <a:cubicBezTo>
                  <a:pt x="2606" y="4705"/>
                  <a:pt x="2583" y="4716"/>
                  <a:pt x="2559" y="4698"/>
                </a:cubicBezTo>
                <a:cubicBezTo>
                  <a:pt x="2535" y="4674"/>
                  <a:pt x="2523" y="4663"/>
                  <a:pt x="2493" y="4645"/>
                </a:cubicBezTo>
                <a:cubicBezTo>
                  <a:pt x="2457" y="4615"/>
                  <a:pt x="2451" y="4674"/>
                  <a:pt x="2409" y="4669"/>
                </a:cubicBezTo>
                <a:cubicBezTo>
                  <a:pt x="2385" y="4669"/>
                  <a:pt x="2385" y="4639"/>
                  <a:pt x="2367" y="4627"/>
                </a:cubicBezTo>
                <a:cubicBezTo>
                  <a:pt x="2349" y="4615"/>
                  <a:pt x="2319" y="4621"/>
                  <a:pt x="2295" y="4603"/>
                </a:cubicBezTo>
                <a:cubicBezTo>
                  <a:pt x="2247" y="4573"/>
                  <a:pt x="2205" y="4705"/>
                  <a:pt x="2181" y="4734"/>
                </a:cubicBezTo>
                <a:cubicBezTo>
                  <a:pt x="2163" y="4758"/>
                  <a:pt x="2067" y="4860"/>
                  <a:pt x="2067" y="4776"/>
                </a:cubicBezTo>
                <a:cubicBezTo>
                  <a:pt x="2049" y="4764"/>
                  <a:pt x="2013" y="4818"/>
                  <a:pt x="1983" y="4788"/>
                </a:cubicBezTo>
                <a:cubicBezTo>
                  <a:pt x="1959" y="4764"/>
                  <a:pt x="1923" y="4830"/>
                  <a:pt x="1905" y="4842"/>
                </a:cubicBezTo>
                <a:cubicBezTo>
                  <a:pt x="1845" y="4884"/>
                  <a:pt x="1881" y="5022"/>
                  <a:pt x="1792" y="4950"/>
                </a:cubicBezTo>
                <a:cubicBezTo>
                  <a:pt x="1678" y="4860"/>
                  <a:pt x="1678" y="4860"/>
                  <a:pt x="1678" y="4860"/>
                </a:cubicBezTo>
                <a:cubicBezTo>
                  <a:pt x="1636" y="4824"/>
                  <a:pt x="1540" y="4980"/>
                  <a:pt x="1486" y="4980"/>
                </a:cubicBezTo>
                <a:cubicBezTo>
                  <a:pt x="1426" y="4980"/>
                  <a:pt x="1426" y="4938"/>
                  <a:pt x="1402" y="4896"/>
                </a:cubicBezTo>
                <a:cubicBezTo>
                  <a:pt x="1390" y="4872"/>
                  <a:pt x="1384" y="4854"/>
                  <a:pt x="1366" y="4836"/>
                </a:cubicBezTo>
                <a:cubicBezTo>
                  <a:pt x="1348" y="4818"/>
                  <a:pt x="1336" y="4812"/>
                  <a:pt x="1330" y="4788"/>
                </a:cubicBezTo>
                <a:cubicBezTo>
                  <a:pt x="1324" y="4740"/>
                  <a:pt x="1264" y="4758"/>
                  <a:pt x="1264" y="4692"/>
                </a:cubicBezTo>
                <a:cubicBezTo>
                  <a:pt x="1264" y="4651"/>
                  <a:pt x="1258" y="4651"/>
                  <a:pt x="1222" y="4633"/>
                </a:cubicBezTo>
                <a:cubicBezTo>
                  <a:pt x="1204" y="4621"/>
                  <a:pt x="1204" y="4603"/>
                  <a:pt x="1180" y="4597"/>
                </a:cubicBezTo>
                <a:lnTo>
                  <a:pt x="1180" y="4597"/>
                </a:lnTo>
                <a:cubicBezTo>
                  <a:pt x="1174" y="4525"/>
                  <a:pt x="1174" y="4525"/>
                  <a:pt x="1174" y="4525"/>
                </a:cubicBezTo>
                <a:cubicBezTo>
                  <a:pt x="1162" y="4501"/>
                  <a:pt x="1168" y="4399"/>
                  <a:pt x="1150" y="4387"/>
                </a:cubicBezTo>
                <a:cubicBezTo>
                  <a:pt x="1114" y="4363"/>
                  <a:pt x="1036" y="4369"/>
                  <a:pt x="1030" y="4303"/>
                </a:cubicBezTo>
                <a:cubicBezTo>
                  <a:pt x="1030" y="4255"/>
                  <a:pt x="1084" y="4267"/>
                  <a:pt x="1096" y="4243"/>
                </a:cubicBezTo>
                <a:cubicBezTo>
                  <a:pt x="1102" y="4225"/>
                  <a:pt x="1042" y="4159"/>
                  <a:pt x="1030" y="4135"/>
                </a:cubicBezTo>
                <a:cubicBezTo>
                  <a:pt x="1012" y="4087"/>
                  <a:pt x="923" y="4123"/>
                  <a:pt x="935" y="4039"/>
                </a:cubicBezTo>
                <a:cubicBezTo>
                  <a:pt x="923" y="3997"/>
                  <a:pt x="899" y="3967"/>
                  <a:pt x="869" y="3944"/>
                </a:cubicBezTo>
                <a:cubicBezTo>
                  <a:pt x="833" y="3920"/>
                  <a:pt x="833" y="3872"/>
                  <a:pt x="809" y="3848"/>
                </a:cubicBezTo>
                <a:cubicBezTo>
                  <a:pt x="785" y="3830"/>
                  <a:pt x="761" y="3818"/>
                  <a:pt x="749" y="3794"/>
                </a:cubicBezTo>
                <a:cubicBezTo>
                  <a:pt x="731" y="3764"/>
                  <a:pt x="719" y="3734"/>
                  <a:pt x="719" y="3704"/>
                </a:cubicBezTo>
                <a:cubicBezTo>
                  <a:pt x="653" y="3704"/>
                  <a:pt x="557" y="3896"/>
                  <a:pt x="485" y="3824"/>
                </a:cubicBezTo>
                <a:cubicBezTo>
                  <a:pt x="383" y="3728"/>
                  <a:pt x="563" y="3650"/>
                  <a:pt x="515" y="3560"/>
                </a:cubicBezTo>
                <a:cubicBezTo>
                  <a:pt x="497" y="3530"/>
                  <a:pt x="503" y="3512"/>
                  <a:pt x="527" y="3488"/>
                </a:cubicBezTo>
                <a:cubicBezTo>
                  <a:pt x="545" y="3446"/>
                  <a:pt x="563" y="3374"/>
                  <a:pt x="539" y="3332"/>
                </a:cubicBezTo>
                <a:cubicBezTo>
                  <a:pt x="509" y="3326"/>
                  <a:pt x="479" y="3356"/>
                  <a:pt x="455" y="3338"/>
                </a:cubicBezTo>
                <a:cubicBezTo>
                  <a:pt x="413" y="3320"/>
                  <a:pt x="389" y="3326"/>
                  <a:pt x="347" y="3320"/>
                </a:cubicBezTo>
                <a:cubicBezTo>
                  <a:pt x="323" y="3308"/>
                  <a:pt x="305" y="3284"/>
                  <a:pt x="281" y="3284"/>
                </a:cubicBezTo>
                <a:cubicBezTo>
                  <a:pt x="233" y="3284"/>
                  <a:pt x="221" y="3314"/>
                  <a:pt x="179" y="3284"/>
                </a:cubicBezTo>
                <a:cubicBezTo>
                  <a:pt x="125" y="3248"/>
                  <a:pt x="120" y="3284"/>
                  <a:pt x="114" y="3200"/>
                </a:cubicBezTo>
                <a:cubicBezTo>
                  <a:pt x="107" y="3164"/>
                  <a:pt x="78" y="3099"/>
                  <a:pt x="125" y="3069"/>
                </a:cubicBezTo>
                <a:cubicBezTo>
                  <a:pt x="209" y="3015"/>
                  <a:pt x="162" y="2937"/>
                  <a:pt x="167" y="2859"/>
                </a:cubicBezTo>
                <a:cubicBezTo>
                  <a:pt x="167" y="2811"/>
                  <a:pt x="162" y="2811"/>
                  <a:pt x="185" y="2763"/>
                </a:cubicBezTo>
                <a:cubicBezTo>
                  <a:pt x="197" y="2733"/>
                  <a:pt x="227" y="2721"/>
                  <a:pt x="227" y="2685"/>
                </a:cubicBezTo>
                <a:cubicBezTo>
                  <a:pt x="227" y="2667"/>
                  <a:pt x="215" y="2649"/>
                  <a:pt x="239" y="2649"/>
                </a:cubicBezTo>
                <a:cubicBezTo>
                  <a:pt x="269" y="2649"/>
                  <a:pt x="281" y="2613"/>
                  <a:pt x="293" y="2595"/>
                </a:cubicBezTo>
                <a:cubicBezTo>
                  <a:pt x="317" y="2553"/>
                  <a:pt x="305" y="2547"/>
                  <a:pt x="353" y="2529"/>
                </a:cubicBezTo>
                <a:cubicBezTo>
                  <a:pt x="377" y="2517"/>
                  <a:pt x="377" y="2439"/>
                  <a:pt x="401" y="2409"/>
                </a:cubicBezTo>
                <a:cubicBezTo>
                  <a:pt x="449" y="2349"/>
                  <a:pt x="365" y="2296"/>
                  <a:pt x="317" y="2284"/>
                </a:cubicBezTo>
                <a:cubicBezTo>
                  <a:pt x="263" y="2248"/>
                  <a:pt x="269" y="2200"/>
                  <a:pt x="239" y="2158"/>
                </a:cubicBezTo>
                <a:cubicBezTo>
                  <a:pt x="215" y="2122"/>
                  <a:pt x="149" y="2116"/>
                  <a:pt x="132" y="2092"/>
                </a:cubicBezTo>
                <a:cubicBezTo>
                  <a:pt x="114" y="2062"/>
                  <a:pt x="143" y="2038"/>
                  <a:pt x="107" y="2038"/>
                </a:cubicBezTo>
                <a:cubicBezTo>
                  <a:pt x="66" y="2032"/>
                  <a:pt x="60" y="2002"/>
                  <a:pt x="48" y="1966"/>
                </a:cubicBezTo>
                <a:cubicBezTo>
                  <a:pt x="30" y="1930"/>
                  <a:pt x="0" y="1906"/>
                  <a:pt x="6" y="1864"/>
                </a:cubicBezTo>
                <a:cubicBezTo>
                  <a:pt x="6" y="1828"/>
                  <a:pt x="90" y="1792"/>
                  <a:pt x="120" y="1768"/>
                </a:cubicBezTo>
                <a:cubicBezTo>
                  <a:pt x="162" y="1738"/>
                  <a:pt x="156" y="1738"/>
                  <a:pt x="138" y="1690"/>
                </a:cubicBezTo>
                <a:cubicBezTo>
                  <a:pt x="156" y="1642"/>
                  <a:pt x="156" y="1642"/>
                  <a:pt x="156" y="1642"/>
                </a:cubicBezTo>
                <a:lnTo>
                  <a:pt x="156" y="1642"/>
                </a:lnTo>
                <a:cubicBezTo>
                  <a:pt x="185" y="1672"/>
                  <a:pt x="251" y="1690"/>
                  <a:pt x="299" y="1690"/>
                </a:cubicBezTo>
                <a:cubicBezTo>
                  <a:pt x="317" y="1690"/>
                  <a:pt x="353" y="1690"/>
                  <a:pt x="377" y="1684"/>
                </a:cubicBezTo>
                <a:cubicBezTo>
                  <a:pt x="401" y="1678"/>
                  <a:pt x="371" y="1648"/>
                  <a:pt x="383" y="1630"/>
                </a:cubicBez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9" name="Freeform 144"/>
          <p:cNvSpPr>
            <a:spLocks noChangeArrowheads="1"/>
          </p:cNvSpPr>
          <p:nvPr/>
        </p:nvSpPr>
        <p:spPr bwMode="auto">
          <a:xfrm>
            <a:off x="1289912" y="8970429"/>
            <a:ext cx="792556" cy="792610"/>
          </a:xfrm>
          <a:custGeom>
            <a:avLst/>
            <a:gdLst>
              <a:gd name="T0" fmla="*/ 929 w 1487"/>
              <a:gd name="T1" fmla="*/ 120 h 1487"/>
              <a:gd name="T2" fmla="*/ 887 w 1487"/>
              <a:gd name="T3" fmla="*/ 114 h 1487"/>
              <a:gd name="T4" fmla="*/ 917 w 1487"/>
              <a:gd name="T5" fmla="*/ 144 h 1487"/>
              <a:gd name="T6" fmla="*/ 929 w 1487"/>
              <a:gd name="T7" fmla="*/ 120 h 1487"/>
              <a:gd name="T8" fmla="*/ 689 w 1487"/>
              <a:gd name="T9" fmla="*/ 270 h 1487"/>
              <a:gd name="T10" fmla="*/ 671 w 1487"/>
              <a:gd name="T11" fmla="*/ 396 h 1487"/>
              <a:gd name="T12" fmla="*/ 611 w 1487"/>
              <a:gd name="T13" fmla="*/ 581 h 1487"/>
              <a:gd name="T14" fmla="*/ 683 w 1487"/>
              <a:gd name="T15" fmla="*/ 719 h 1487"/>
              <a:gd name="T16" fmla="*/ 587 w 1487"/>
              <a:gd name="T17" fmla="*/ 803 h 1487"/>
              <a:gd name="T18" fmla="*/ 467 w 1487"/>
              <a:gd name="T19" fmla="*/ 773 h 1487"/>
              <a:gd name="T20" fmla="*/ 402 w 1487"/>
              <a:gd name="T21" fmla="*/ 767 h 1487"/>
              <a:gd name="T22" fmla="*/ 288 w 1487"/>
              <a:gd name="T23" fmla="*/ 809 h 1487"/>
              <a:gd name="T24" fmla="*/ 174 w 1487"/>
              <a:gd name="T25" fmla="*/ 881 h 1487"/>
              <a:gd name="T26" fmla="*/ 72 w 1487"/>
              <a:gd name="T27" fmla="*/ 935 h 1487"/>
              <a:gd name="T28" fmla="*/ 78 w 1487"/>
              <a:gd name="T29" fmla="*/ 1067 h 1487"/>
              <a:gd name="T30" fmla="*/ 108 w 1487"/>
              <a:gd name="T31" fmla="*/ 1211 h 1487"/>
              <a:gd name="T32" fmla="*/ 66 w 1487"/>
              <a:gd name="T33" fmla="*/ 1223 h 1487"/>
              <a:gd name="T34" fmla="*/ 0 w 1487"/>
              <a:gd name="T35" fmla="*/ 1384 h 1487"/>
              <a:gd name="T36" fmla="*/ 6 w 1487"/>
              <a:gd name="T37" fmla="*/ 1426 h 1487"/>
              <a:gd name="T38" fmla="*/ 240 w 1487"/>
              <a:gd name="T39" fmla="*/ 1384 h 1487"/>
              <a:gd name="T40" fmla="*/ 461 w 1487"/>
              <a:gd name="T41" fmla="*/ 1342 h 1487"/>
              <a:gd name="T42" fmla="*/ 887 w 1487"/>
              <a:gd name="T43" fmla="*/ 1301 h 1487"/>
              <a:gd name="T44" fmla="*/ 953 w 1487"/>
              <a:gd name="T45" fmla="*/ 1169 h 1487"/>
              <a:gd name="T46" fmla="*/ 1133 w 1487"/>
              <a:gd name="T47" fmla="*/ 1007 h 1487"/>
              <a:gd name="T48" fmla="*/ 1312 w 1487"/>
              <a:gd name="T49" fmla="*/ 941 h 1487"/>
              <a:gd name="T50" fmla="*/ 1456 w 1487"/>
              <a:gd name="T51" fmla="*/ 683 h 1487"/>
              <a:gd name="T52" fmla="*/ 1324 w 1487"/>
              <a:gd name="T53" fmla="*/ 713 h 1487"/>
              <a:gd name="T54" fmla="*/ 1199 w 1487"/>
              <a:gd name="T55" fmla="*/ 498 h 1487"/>
              <a:gd name="T56" fmla="*/ 1217 w 1487"/>
              <a:gd name="T57" fmla="*/ 372 h 1487"/>
              <a:gd name="T58" fmla="*/ 1186 w 1487"/>
              <a:gd name="T59" fmla="*/ 432 h 1487"/>
              <a:gd name="T60" fmla="*/ 1037 w 1487"/>
              <a:gd name="T61" fmla="*/ 623 h 1487"/>
              <a:gd name="T62" fmla="*/ 971 w 1487"/>
              <a:gd name="T63" fmla="*/ 827 h 1487"/>
              <a:gd name="T64" fmla="*/ 815 w 1487"/>
              <a:gd name="T65" fmla="*/ 995 h 1487"/>
              <a:gd name="T66" fmla="*/ 803 w 1487"/>
              <a:gd name="T67" fmla="*/ 935 h 1487"/>
              <a:gd name="T68" fmla="*/ 875 w 1487"/>
              <a:gd name="T69" fmla="*/ 623 h 1487"/>
              <a:gd name="T70" fmla="*/ 881 w 1487"/>
              <a:gd name="T71" fmla="*/ 510 h 1487"/>
              <a:gd name="T72" fmla="*/ 893 w 1487"/>
              <a:gd name="T73" fmla="*/ 438 h 1487"/>
              <a:gd name="T74" fmla="*/ 737 w 1487"/>
              <a:gd name="T75" fmla="*/ 342 h 1487"/>
              <a:gd name="T76" fmla="*/ 1037 w 1487"/>
              <a:gd name="T77" fmla="*/ 168 h 1487"/>
              <a:gd name="T78" fmla="*/ 1037 w 1487"/>
              <a:gd name="T79" fmla="*/ 168 h 1487"/>
              <a:gd name="T80" fmla="*/ 971 w 1487"/>
              <a:gd name="T81" fmla="*/ 0 h 1487"/>
              <a:gd name="T82" fmla="*/ 1067 w 1487"/>
              <a:gd name="T83" fmla="*/ 72 h 1487"/>
              <a:gd name="T84" fmla="*/ 1037 w 1487"/>
              <a:gd name="T85" fmla="*/ 168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7" h="1487">
                <a:moveTo>
                  <a:pt x="929" y="120"/>
                </a:moveTo>
                <a:lnTo>
                  <a:pt x="929" y="120"/>
                </a:lnTo>
                <a:cubicBezTo>
                  <a:pt x="923" y="120"/>
                  <a:pt x="929" y="114"/>
                  <a:pt x="923" y="114"/>
                </a:cubicBezTo>
                <a:cubicBezTo>
                  <a:pt x="911" y="108"/>
                  <a:pt x="899" y="108"/>
                  <a:pt x="887" y="114"/>
                </a:cubicBezTo>
                <a:cubicBezTo>
                  <a:pt x="875" y="114"/>
                  <a:pt x="869" y="150"/>
                  <a:pt x="887" y="150"/>
                </a:cubicBezTo>
                <a:cubicBezTo>
                  <a:pt x="899" y="150"/>
                  <a:pt x="905" y="144"/>
                  <a:pt x="917" y="144"/>
                </a:cubicBezTo>
                <a:cubicBezTo>
                  <a:pt x="923" y="144"/>
                  <a:pt x="929" y="144"/>
                  <a:pt x="929" y="144"/>
                </a:cubicBezTo>
                <a:cubicBezTo>
                  <a:pt x="941" y="132"/>
                  <a:pt x="935" y="126"/>
                  <a:pt x="929" y="120"/>
                </a:cubicBezTo>
                <a:close/>
                <a:moveTo>
                  <a:pt x="689" y="270"/>
                </a:moveTo>
                <a:lnTo>
                  <a:pt x="689" y="270"/>
                </a:lnTo>
                <a:cubicBezTo>
                  <a:pt x="677" y="288"/>
                  <a:pt x="665" y="306"/>
                  <a:pt x="659" y="324"/>
                </a:cubicBezTo>
                <a:cubicBezTo>
                  <a:pt x="659" y="354"/>
                  <a:pt x="671" y="372"/>
                  <a:pt x="671" y="396"/>
                </a:cubicBezTo>
                <a:cubicBezTo>
                  <a:pt x="671" y="426"/>
                  <a:pt x="635" y="468"/>
                  <a:pt x="611" y="480"/>
                </a:cubicBezTo>
                <a:cubicBezTo>
                  <a:pt x="587" y="533"/>
                  <a:pt x="623" y="533"/>
                  <a:pt x="611" y="581"/>
                </a:cubicBezTo>
                <a:cubicBezTo>
                  <a:pt x="605" y="617"/>
                  <a:pt x="635" y="617"/>
                  <a:pt x="653" y="635"/>
                </a:cubicBezTo>
                <a:cubicBezTo>
                  <a:pt x="671" y="653"/>
                  <a:pt x="707" y="701"/>
                  <a:pt x="683" y="719"/>
                </a:cubicBezTo>
                <a:cubicBezTo>
                  <a:pt x="665" y="731"/>
                  <a:pt x="611" y="803"/>
                  <a:pt x="593" y="803"/>
                </a:cubicBezTo>
                <a:cubicBezTo>
                  <a:pt x="593" y="803"/>
                  <a:pt x="593" y="803"/>
                  <a:pt x="587" y="803"/>
                </a:cubicBezTo>
                <a:cubicBezTo>
                  <a:pt x="575" y="785"/>
                  <a:pt x="539" y="737"/>
                  <a:pt x="509" y="749"/>
                </a:cubicBezTo>
                <a:cubicBezTo>
                  <a:pt x="497" y="755"/>
                  <a:pt x="485" y="767"/>
                  <a:pt x="467" y="773"/>
                </a:cubicBezTo>
                <a:cubicBezTo>
                  <a:pt x="443" y="779"/>
                  <a:pt x="437" y="749"/>
                  <a:pt x="425" y="749"/>
                </a:cubicBezTo>
                <a:cubicBezTo>
                  <a:pt x="419" y="743"/>
                  <a:pt x="407" y="761"/>
                  <a:pt x="402" y="767"/>
                </a:cubicBezTo>
                <a:cubicBezTo>
                  <a:pt x="395" y="779"/>
                  <a:pt x="353" y="833"/>
                  <a:pt x="336" y="833"/>
                </a:cubicBezTo>
                <a:cubicBezTo>
                  <a:pt x="312" y="839"/>
                  <a:pt x="306" y="809"/>
                  <a:pt x="288" y="809"/>
                </a:cubicBezTo>
                <a:cubicBezTo>
                  <a:pt x="270" y="809"/>
                  <a:pt x="216" y="827"/>
                  <a:pt x="204" y="839"/>
                </a:cubicBezTo>
                <a:cubicBezTo>
                  <a:pt x="192" y="845"/>
                  <a:pt x="198" y="869"/>
                  <a:pt x="174" y="881"/>
                </a:cubicBezTo>
                <a:cubicBezTo>
                  <a:pt x="150" y="893"/>
                  <a:pt x="144" y="899"/>
                  <a:pt x="120" y="899"/>
                </a:cubicBezTo>
                <a:cubicBezTo>
                  <a:pt x="102" y="911"/>
                  <a:pt x="90" y="923"/>
                  <a:pt x="72" y="935"/>
                </a:cubicBezTo>
                <a:cubicBezTo>
                  <a:pt x="48" y="959"/>
                  <a:pt x="18" y="983"/>
                  <a:pt x="36" y="1019"/>
                </a:cubicBezTo>
                <a:cubicBezTo>
                  <a:pt x="42" y="1043"/>
                  <a:pt x="60" y="1055"/>
                  <a:pt x="78" y="1067"/>
                </a:cubicBezTo>
                <a:cubicBezTo>
                  <a:pt x="102" y="1079"/>
                  <a:pt x="138" y="1157"/>
                  <a:pt x="156" y="1175"/>
                </a:cubicBezTo>
                <a:cubicBezTo>
                  <a:pt x="126" y="1175"/>
                  <a:pt x="108" y="1157"/>
                  <a:pt x="108" y="1211"/>
                </a:cubicBezTo>
                <a:lnTo>
                  <a:pt x="108" y="1211"/>
                </a:lnTo>
                <a:cubicBezTo>
                  <a:pt x="96" y="1205"/>
                  <a:pt x="66" y="1169"/>
                  <a:pt x="66" y="1223"/>
                </a:cubicBezTo>
                <a:cubicBezTo>
                  <a:pt x="66" y="1253"/>
                  <a:pt x="54" y="1289"/>
                  <a:pt x="42" y="1313"/>
                </a:cubicBezTo>
                <a:cubicBezTo>
                  <a:pt x="24" y="1337"/>
                  <a:pt x="12" y="1354"/>
                  <a:pt x="0" y="1384"/>
                </a:cubicBezTo>
                <a:cubicBezTo>
                  <a:pt x="0" y="1390"/>
                  <a:pt x="6" y="1414"/>
                  <a:pt x="0" y="1426"/>
                </a:cubicBezTo>
                <a:cubicBezTo>
                  <a:pt x="0" y="1432"/>
                  <a:pt x="0" y="1432"/>
                  <a:pt x="6" y="1426"/>
                </a:cubicBezTo>
                <a:cubicBezTo>
                  <a:pt x="114" y="1396"/>
                  <a:pt x="114" y="1396"/>
                  <a:pt x="114" y="1396"/>
                </a:cubicBezTo>
                <a:cubicBezTo>
                  <a:pt x="150" y="1384"/>
                  <a:pt x="198" y="1390"/>
                  <a:pt x="240" y="1384"/>
                </a:cubicBezTo>
                <a:cubicBezTo>
                  <a:pt x="276" y="1378"/>
                  <a:pt x="318" y="1468"/>
                  <a:pt x="360" y="1384"/>
                </a:cubicBezTo>
                <a:cubicBezTo>
                  <a:pt x="389" y="1324"/>
                  <a:pt x="395" y="1342"/>
                  <a:pt x="461" y="1342"/>
                </a:cubicBezTo>
                <a:cubicBezTo>
                  <a:pt x="497" y="1342"/>
                  <a:pt x="557" y="1337"/>
                  <a:pt x="581" y="1361"/>
                </a:cubicBezTo>
                <a:cubicBezTo>
                  <a:pt x="707" y="1486"/>
                  <a:pt x="773" y="1342"/>
                  <a:pt x="887" y="1301"/>
                </a:cubicBezTo>
                <a:cubicBezTo>
                  <a:pt x="929" y="1277"/>
                  <a:pt x="935" y="1289"/>
                  <a:pt x="953" y="1241"/>
                </a:cubicBezTo>
                <a:cubicBezTo>
                  <a:pt x="959" y="1217"/>
                  <a:pt x="953" y="1193"/>
                  <a:pt x="953" y="1169"/>
                </a:cubicBezTo>
                <a:cubicBezTo>
                  <a:pt x="959" y="1163"/>
                  <a:pt x="1037" y="1085"/>
                  <a:pt x="1049" y="1079"/>
                </a:cubicBezTo>
                <a:cubicBezTo>
                  <a:pt x="1073" y="1055"/>
                  <a:pt x="1109" y="1019"/>
                  <a:pt x="1133" y="1007"/>
                </a:cubicBezTo>
                <a:cubicBezTo>
                  <a:pt x="1162" y="995"/>
                  <a:pt x="1175" y="1007"/>
                  <a:pt x="1204" y="1001"/>
                </a:cubicBezTo>
                <a:cubicBezTo>
                  <a:pt x="1234" y="1001"/>
                  <a:pt x="1282" y="959"/>
                  <a:pt x="1312" y="941"/>
                </a:cubicBezTo>
                <a:cubicBezTo>
                  <a:pt x="1354" y="917"/>
                  <a:pt x="1390" y="893"/>
                  <a:pt x="1426" y="857"/>
                </a:cubicBezTo>
                <a:cubicBezTo>
                  <a:pt x="1486" y="791"/>
                  <a:pt x="1480" y="761"/>
                  <a:pt x="1456" y="683"/>
                </a:cubicBezTo>
                <a:cubicBezTo>
                  <a:pt x="1450" y="665"/>
                  <a:pt x="1456" y="635"/>
                  <a:pt x="1438" y="623"/>
                </a:cubicBezTo>
                <a:cubicBezTo>
                  <a:pt x="1420" y="617"/>
                  <a:pt x="1360" y="707"/>
                  <a:pt x="1324" y="713"/>
                </a:cubicBezTo>
                <a:cubicBezTo>
                  <a:pt x="1288" y="719"/>
                  <a:pt x="1234" y="594"/>
                  <a:pt x="1210" y="570"/>
                </a:cubicBezTo>
                <a:cubicBezTo>
                  <a:pt x="1193" y="552"/>
                  <a:pt x="1157" y="515"/>
                  <a:pt x="1199" y="498"/>
                </a:cubicBezTo>
                <a:cubicBezTo>
                  <a:pt x="1241" y="474"/>
                  <a:pt x="1228" y="414"/>
                  <a:pt x="1217" y="372"/>
                </a:cubicBezTo>
                <a:lnTo>
                  <a:pt x="1217" y="372"/>
                </a:lnTo>
                <a:cubicBezTo>
                  <a:pt x="1210" y="378"/>
                  <a:pt x="1204" y="378"/>
                  <a:pt x="1193" y="378"/>
                </a:cubicBezTo>
                <a:cubicBezTo>
                  <a:pt x="1193" y="396"/>
                  <a:pt x="1193" y="408"/>
                  <a:pt x="1186" y="432"/>
                </a:cubicBezTo>
                <a:cubicBezTo>
                  <a:pt x="1175" y="462"/>
                  <a:pt x="1151" y="474"/>
                  <a:pt x="1133" y="491"/>
                </a:cubicBezTo>
                <a:cubicBezTo>
                  <a:pt x="1109" y="522"/>
                  <a:pt x="1085" y="623"/>
                  <a:pt x="1037" y="623"/>
                </a:cubicBezTo>
                <a:cubicBezTo>
                  <a:pt x="995" y="623"/>
                  <a:pt x="1001" y="629"/>
                  <a:pt x="1001" y="677"/>
                </a:cubicBezTo>
                <a:cubicBezTo>
                  <a:pt x="1001" y="713"/>
                  <a:pt x="989" y="803"/>
                  <a:pt x="971" y="827"/>
                </a:cubicBezTo>
                <a:cubicBezTo>
                  <a:pt x="953" y="875"/>
                  <a:pt x="905" y="947"/>
                  <a:pt x="863" y="965"/>
                </a:cubicBezTo>
                <a:cubicBezTo>
                  <a:pt x="845" y="971"/>
                  <a:pt x="833" y="983"/>
                  <a:pt x="815" y="995"/>
                </a:cubicBezTo>
                <a:cubicBezTo>
                  <a:pt x="785" y="1007"/>
                  <a:pt x="791" y="1019"/>
                  <a:pt x="791" y="989"/>
                </a:cubicBezTo>
                <a:cubicBezTo>
                  <a:pt x="797" y="983"/>
                  <a:pt x="797" y="941"/>
                  <a:pt x="803" y="935"/>
                </a:cubicBezTo>
                <a:cubicBezTo>
                  <a:pt x="785" y="905"/>
                  <a:pt x="803" y="797"/>
                  <a:pt x="803" y="767"/>
                </a:cubicBezTo>
                <a:cubicBezTo>
                  <a:pt x="803" y="713"/>
                  <a:pt x="839" y="647"/>
                  <a:pt x="875" y="623"/>
                </a:cubicBezTo>
                <a:cubicBezTo>
                  <a:pt x="887" y="617"/>
                  <a:pt x="881" y="599"/>
                  <a:pt x="887" y="594"/>
                </a:cubicBezTo>
                <a:cubicBezTo>
                  <a:pt x="899" y="552"/>
                  <a:pt x="875" y="539"/>
                  <a:pt x="881" y="510"/>
                </a:cubicBezTo>
                <a:cubicBezTo>
                  <a:pt x="881" y="491"/>
                  <a:pt x="917" y="474"/>
                  <a:pt x="887" y="462"/>
                </a:cubicBezTo>
                <a:cubicBezTo>
                  <a:pt x="887" y="456"/>
                  <a:pt x="887" y="450"/>
                  <a:pt x="893" y="438"/>
                </a:cubicBezTo>
                <a:lnTo>
                  <a:pt x="893" y="438"/>
                </a:lnTo>
                <a:cubicBezTo>
                  <a:pt x="737" y="342"/>
                  <a:pt x="737" y="342"/>
                  <a:pt x="737" y="342"/>
                </a:cubicBezTo>
                <a:cubicBezTo>
                  <a:pt x="689" y="270"/>
                  <a:pt x="689" y="270"/>
                  <a:pt x="689" y="270"/>
                </a:cubicBezTo>
                <a:close/>
                <a:moveTo>
                  <a:pt x="1037" y="168"/>
                </a:moveTo>
                <a:lnTo>
                  <a:pt x="1037" y="168"/>
                </a:lnTo>
                <a:lnTo>
                  <a:pt x="1037" y="168"/>
                </a:lnTo>
                <a:cubicBezTo>
                  <a:pt x="911" y="54"/>
                  <a:pt x="911" y="54"/>
                  <a:pt x="911" y="54"/>
                </a:cubicBezTo>
                <a:cubicBezTo>
                  <a:pt x="971" y="0"/>
                  <a:pt x="971" y="0"/>
                  <a:pt x="971" y="0"/>
                </a:cubicBezTo>
                <a:cubicBezTo>
                  <a:pt x="1067" y="72"/>
                  <a:pt x="1067" y="72"/>
                  <a:pt x="1067" y="72"/>
                </a:cubicBezTo>
                <a:lnTo>
                  <a:pt x="1067" y="72"/>
                </a:lnTo>
                <a:cubicBezTo>
                  <a:pt x="1049" y="96"/>
                  <a:pt x="1043" y="126"/>
                  <a:pt x="1043" y="150"/>
                </a:cubicBezTo>
                <a:cubicBezTo>
                  <a:pt x="1043" y="156"/>
                  <a:pt x="1043" y="162"/>
                  <a:pt x="1037" y="168"/>
                </a:cubicBezTo>
                <a:close/>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0" name="Freeform 145"/>
          <p:cNvSpPr>
            <a:spLocks noChangeArrowheads="1"/>
          </p:cNvSpPr>
          <p:nvPr/>
        </p:nvSpPr>
        <p:spPr bwMode="auto">
          <a:xfrm>
            <a:off x="7218806" y="5588317"/>
            <a:ext cx="947777" cy="595045"/>
          </a:xfrm>
          <a:custGeom>
            <a:avLst/>
            <a:gdLst>
              <a:gd name="T0" fmla="*/ 1043 w 1775"/>
              <a:gd name="T1" fmla="*/ 839 h 1116"/>
              <a:gd name="T2" fmla="*/ 1043 w 1775"/>
              <a:gd name="T3" fmla="*/ 839 h 1116"/>
              <a:gd name="T4" fmla="*/ 785 w 1775"/>
              <a:gd name="T5" fmla="*/ 803 h 1116"/>
              <a:gd name="T6" fmla="*/ 593 w 1775"/>
              <a:gd name="T7" fmla="*/ 678 h 1116"/>
              <a:gd name="T8" fmla="*/ 300 w 1775"/>
              <a:gd name="T9" fmla="*/ 486 h 1116"/>
              <a:gd name="T10" fmla="*/ 186 w 1775"/>
              <a:gd name="T11" fmla="*/ 288 h 1116"/>
              <a:gd name="T12" fmla="*/ 114 w 1775"/>
              <a:gd name="T13" fmla="*/ 96 h 1116"/>
              <a:gd name="T14" fmla="*/ 78 w 1775"/>
              <a:gd name="T15" fmla="*/ 90 h 1116"/>
              <a:gd name="T16" fmla="*/ 60 w 1775"/>
              <a:gd name="T17" fmla="*/ 48 h 1116"/>
              <a:gd name="T18" fmla="*/ 36 w 1775"/>
              <a:gd name="T19" fmla="*/ 0 h 1116"/>
              <a:gd name="T20" fmla="*/ 12 w 1775"/>
              <a:gd name="T21" fmla="*/ 132 h 1116"/>
              <a:gd name="T22" fmla="*/ 54 w 1775"/>
              <a:gd name="T23" fmla="*/ 222 h 1116"/>
              <a:gd name="T24" fmla="*/ 120 w 1775"/>
              <a:gd name="T25" fmla="*/ 378 h 1116"/>
              <a:gd name="T26" fmla="*/ 204 w 1775"/>
              <a:gd name="T27" fmla="*/ 522 h 1116"/>
              <a:gd name="T28" fmla="*/ 240 w 1775"/>
              <a:gd name="T29" fmla="*/ 623 h 1116"/>
              <a:gd name="T30" fmla="*/ 432 w 1775"/>
              <a:gd name="T31" fmla="*/ 731 h 1116"/>
              <a:gd name="T32" fmla="*/ 516 w 1775"/>
              <a:gd name="T33" fmla="*/ 761 h 1116"/>
              <a:gd name="T34" fmla="*/ 576 w 1775"/>
              <a:gd name="T35" fmla="*/ 845 h 1116"/>
              <a:gd name="T36" fmla="*/ 677 w 1775"/>
              <a:gd name="T37" fmla="*/ 917 h 1116"/>
              <a:gd name="T38" fmla="*/ 731 w 1775"/>
              <a:gd name="T39" fmla="*/ 965 h 1116"/>
              <a:gd name="T40" fmla="*/ 779 w 1775"/>
              <a:gd name="T41" fmla="*/ 1043 h 1116"/>
              <a:gd name="T42" fmla="*/ 851 w 1775"/>
              <a:gd name="T43" fmla="*/ 1037 h 1116"/>
              <a:gd name="T44" fmla="*/ 893 w 1775"/>
              <a:gd name="T45" fmla="*/ 1007 h 1116"/>
              <a:gd name="T46" fmla="*/ 1079 w 1775"/>
              <a:gd name="T47" fmla="*/ 1007 h 1116"/>
              <a:gd name="T48" fmla="*/ 1157 w 1775"/>
              <a:gd name="T49" fmla="*/ 953 h 1116"/>
              <a:gd name="T50" fmla="*/ 1181 w 1775"/>
              <a:gd name="T51" fmla="*/ 959 h 1116"/>
              <a:gd name="T52" fmla="*/ 1145 w 1775"/>
              <a:gd name="T53" fmla="*/ 995 h 1116"/>
              <a:gd name="T54" fmla="*/ 1157 w 1775"/>
              <a:gd name="T55" fmla="*/ 1025 h 1116"/>
              <a:gd name="T56" fmla="*/ 1211 w 1775"/>
              <a:gd name="T57" fmla="*/ 1055 h 1116"/>
              <a:gd name="T58" fmla="*/ 1313 w 1775"/>
              <a:gd name="T59" fmla="*/ 1103 h 1116"/>
              <a:gd name="T60" fmla="*/ 1373 w 1775"/>
              <a:gd name="T61" fmla="*/ 1037 h 1116"/>
              <a:gd name="T62" fmla="*/ 1564 w 1775"/>
              <a:gd name="T63" fmla="*/ 1025 h 1116"/>
              <a:gd name="T64" fmla="*/ 1708 w 1775"/>
              <a:gd name="T65" fmla="*/ 983 h 1116"/>
              <a:gd name="T66" fmla="*/ 1774 w 1775"/>
              <a:gd name="T67" fmla="*/ 911 h 1116"/>
              <a:gd name="T68" fmla="*/ 1510 w 1775"/>
              <a:gd name="T69" fmla="*/ 953 h 1116"/>
              <a:gd name="T70" fmla="*/ 1373 w 1775"/>
              <a:gd name="T71" fmla="*/ 935 h 1116"/>
              <a:gd name="T72" fmla="*/ 1271 w 1775"/>
              <a:gd name="T73" fmla="*/ 941 h 1116"/>
              <a:gd name="T74" fmla="*/ 1205 w 1775"/>
              <a:gd name="T75" fmla="*/ 905 h 1116"/>
              <a:gd name="T76" fmla="*/ 1229 w 1775"/>
              <a:gd name="T77" fmla="*/ 869 h 1116"/>
              <a:gd name="T78" fmla="*/ 1217 w 1775"/>
              <a:gd name="T79" fmla="*/ 827 h 1116"/>
              <a:gd name="T80" fmla="*/ 1193 w 1775"/>
              <a:gd name="T81" fmla="*/ 821 h 1116"/>
              <a:gd name="T82" fmla="*/ 1139 w 1775"/>
              <a:gd name="T83" fmla="*/ 809 h 1116"/>
              <a:gd name="T84" fmla="*/ 1079 w 1775"/>
              <a:gd name="T85" fmla="*/ 833 h 1116"/>
              <a:gd name="T86" fmla="*/ 1043 w 1775"/>
              <a:gd name="T87" fmla="*/ 839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75" h="1116">
                <a:moveTo>
                  <a:pt x="1043" y="839"/>
                </a:moveTo>
                <a:lnTo>
                  <a:pt x="1043" y="839"/>
                </a:lnTo>
                <a:cubicBezTo>
                  <a:pt x="953" y="845"/>
                  <a:pt x="869" y="863"/>
                  <a:pt x="785" y="803"/>
                </a:cubicBezTo>
                <a:cubicBezTo>
                  <a:pt x="719" y="755"/>
                  <a:pt x="672" y="713"/>
                  <a:pt x="593" y="678"/>
                </a:cubicBezTo>
                <a:cubicBezTo>
                  <a:pt x="504" y="636"/>
                  <a:pt x="330" y="600"/>
                  <a:pt x="300" y="486"/>
                </a:cubicBezTo>
                <a:cubicBezTo>
                  <a:pt x="252" y="432"/>
                  <a:pt x="204" y="354"/>
                  <a:pt x="186" y="288"/>
                </a:cubicBezTo>
                <a:cubicBezTo>
                  <a:pt x="180" y="246"/>
                  <a:pt x="150" y="114"/>
                  <a:pt x="114" y="96"/>
                </a:cubicBezTo>
                <a:cubicBezTo>
                  <a:pt x="102" y="90"/>
                  <a:pt x="84" y="102"/>
                  <a:pt x="78" y="90"/>
                </a:cubicBezTo>
                <a:cubicBezTo>
                  <a:pt x="66" y="72"/>
                  <a:pt x="66" y="66"/>
                  <a:pt x="60" y="48"/>
                </a:cubicBezTo>
                <a:cubicBezTo>
                  <a:pt x="54" y="36"/>
                  <a:pt x="42" y="0"/>
                  <a:pt x="36" y="0"/>
                </a:cubicBezTo>
                <a:cubicBezTo>
                  <a:pt x="0" y="18"/>
                  <a:pt x="6" y="96"/>
                  <a:pt x="12" y="132"/>
                </a:cubicBezTo>
                <a:cubicBezTo>
                  <a:pt x="24" y="168"/>
                  <a:pt x="36" y="192"/>
                  <a:pt x="54" y="222"/>
                </a:cubicBezTo>
                <a:cubicBezTo>
                  <a:pt x="72" y="276"/>
                  <a:pt x="108" y="324"/>
                  <a:pt x="120" y="378"/>
                </a:cubicBezTo>
                <a:cubicBezTo>
                  <a:pt x="132" y="432"/>
                  <a:pt x="174" y="486"/>
                  <a:pt x="204" y="522"/>
                </a:cubicBezTo>
                <a:cubicBezTo>
                  <a:pt x="204" y="540"/>
                  <a:pt x="234" y="612"/>
                  <a:pt x="240" y="623"/>
                </a:cubicBezTo>
                <a:cubicBezTo>
                  <a:pt x="276" y="678"/>
                  <a:pt x="372" y="713"/>
                  <a:pt x="432" y="731"/>
                </a:cubicBezTo>
                <a:cubicBezTo>
                  <a:pt x="462" y="743"/>
                  <a:pt x="492" y="713"/>
                  <a:pt x="516" y="761"/>
                </a:cubicBezTo>
                <a:cubicBezTo>
                  <a:pt x="534" y="791"/>
                  <a:pt x="552" y="815"/>
                  <a:pt x="576" y="845"/>
                </a:cubicBezTo>
                <a:cubicBezTo>
                  <a:pt x="606" y="875"/>
                  <a:pt x="653" y="893"/>
                  <a:pt x="677" y="917"/>
                </a:cubicBezTo>
                <a:cubicBezTo>
                  <a:pt x="689" y="941"/>
                  <a:pt x="719" y="947"/>
                  <a:pt x="731" y="965"/>
                </a:cubicBezTo>
                <a:cubicBezTo>
                  <a:pt x="749" y="983"/>
                  <a:pt x="755" y="1031"/>
                  <a:pt x="779" y="1043"/>
                </a:cubicBezTo>
                <a:cubicBezTo>
                  <a:pt x="791" y="1055"/>
                  <a:pt x="845" y="1061"/>
                  <a:pt x="851" y="1037"/>
                </a:cubicBezTo>
                <a:cubicBezTo>
                  <a:pt x="857" y="1019"/>
                  <a:pt x="881" y="1001"/>
                  <a:pt x="893" y="1007"/>
                </a:cubicBezTo>
                <a:cubicBezTo>
                  <a:pt x="899" y="1031"/>
                  <a:pt x="1061" y="1013"/>
                  <a:pt x="1079" y="1007"/>
                </a:cubicBezTo>
                <a:cubicBezTo>
                  <a:pt x="1127" y="1019"/>
                  <a:pt x="1121" y="977"/>
                  <a:pt x="1157" y="953"/>
                </a:cubicBezTo>
                <a:cubicBezTo>
                  <a:pt x="1175" y="941"/>
                  <a:pt x="1175" y="935"/>
                  <a:pt x="1181" y="959"/>
                </a:cubicBezTo>
                <a:cubicBezTo>
                  <a:pt x="1187" y="977"/>
                  <a:pt x="1145" y="983"/>
                  <a:pt x="1145" y="995"/>
                </a:cubicBezTo>
                <a:cubicBezTo>
                  <a:pt x="1139" y="995"/>
                  <a:pt x="1157" y="1019"/>
                  <a:pt x="1157" y="1025"/>
                </a:cubicBezTo>
                <a:cubicBezTo>
                  <a:pt x="1175" y="1043"/>
                  <a:pt x="1211" y="1031"/>
                  <a:pt x="1211" y="1055"/>
                </a:cubicBezTo>
                <a:cubicBezTo>
                  <a:pt x="1211" y="1085"/>
                  <a:pt x="1289" y="1097"/>
                  <a:pt x="1313" y="1103"/>
                </a:cubicBezTo>
                <a:cubicBezTo>
                  <a:pt x="1384" y="1115"/>
                  <a:pt x="1373" y="1097"/>
                  <a:pt x="1373" y="1037"/>
                </a:cubicBezTo>
                <a:cubicBezTo>
                  <a:pt x="1432" y="1037"/>
                  <a:pt x="1516" y="983"/>
                  <a:pt x="1564" y="1025"/>
                </a:cubicBezTo>
                <a:cubicBezTo>
                  <a:pt x="1594" y="1055"/>
                  <a:pt x="1678" y="1001"/>
                  <a:pt x="1708" y="983"/>
                </a:cubicBezTo>
                <a:cubicBezTo>
                  <a:pt x="1720" y="977"/>
                  <a:pt x="1774" y="911"/>
                  <a:pt x="1774" y="911"/>
                </a:cubicBezTo>
                <a:cubicBezTo>
                  <a:pt x="1690" y="875"/>
                  <a:pt x="1588" y="935"/>
                  <a:pt x="1510" y="953"/>
                </a:cubicBezTo>
                <a:cubicBezTo>
                  <a:pt x="1487" y="959"/>
                  <a:pt x="1367" y="917"/>
                  <a:pt x="1373" y="935"/>
                </a:cubicBezTo>
                <a:cubicBezTo>
                  <a:pt x="1384" y="977"/>
                  <a:pt x="1295" y="953"/>
                  <a:pt x="1271" y="941"/>
                </a:cubicBezTo>
                <a:cubicBezTo>
                  <a:pt x="1247" y="923"/>
                  <a:pt x="1229" y="923"/>
                  <a:pt x="1205" y="905"/>
                </a:cubicBezTo>
                <a:cubicBezTo>
                  <a:pt x="1169" y="881"/>
                  <a:pt x="1241" y="893"/>
                  <a:pt x="1229" y="869"/>
                </a:cubicBezTo>
                <a:cubicBezTo>
                  <a:pt x="1223" y="857"/>
                  <a:pt x="1217" y="839"/>
                  <a:pt x="1217" y="827"/>
                </a:cubicBezTo>
                <a:cubicBezTo>
                  <a:pt x="1217" y="815"/>
                  <a:pt x="1199" y="821"/>
                  <a:pt x="1193" y="821"/>
                </a:cubicBezTo>
                <a:cubicBezTo>
                  <a:pt x="1175" y="821"/>
                  <a:pt x="1151" y="803"/>
                  <a:pt x="1139" y="809"/>
                </a:cubicBezTo>
                <a:cubicBezTo>
                  <a:pt x="1115" y="821"/>
                  <a:pt x="1115" y="833"/>
                  <a:pt x="1079" y="833"/>
                </a:cubicBezTo>
                <a:lnTo>
                  <a:pt x="1043" y="839"/>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1" name="Freeform 146"/>
          <p:cNvSpPr>
            <a:spLocks noChangeArrowheads="1"/>
          </p:cNvSpPr>
          <p:nvPr/>
        </p:nvSpPr>
        <p:spPr bwMode="auto">
          <a:xfrm>
            <a:off x="2830341" y="6787816"/>
            <a:ext cx="959536" cy="776145"/>
          </a:xfrm>
          <a:custGeom>
            <a:avLst/>
            <a:gdLst>
              <a:gd name="T0" fmla="*/ 1720 w 1799"/>
              <a:gd name="T1" fmla="*/ 54 h 1457"/>
              <a:gd name="T2" fmla="*/ 1720 w 1799"/>
              <a:gd name="T3" fmla="*/ 54 h 1457"/>
              <a:gd name="T4" fmla="*/ 1630 w 1799"/>
              <a:gd name="T5" fmla="*/ 66 h 1457"/>
              <a:gd name="T6" fmla="*/ 1558 w 1799"/>
              <a:gd name="T7" fmla="*/ 18 h 1457"/>
              <a:gd name="T8" fmla="*/ 1415 w 1799"/>
              <a:gd name="T9" fmla="*/ 90 h 1457"/>
              <a:gd name="T10" fmla="*/ 1313 w 1799"/>
              <a:gd name="T11" fmla="*/ 150 h 1457"/>
              <a:gd name="T12" fmla="*/ 1241 w 1799"/>
              <a:gd name="T13" fmla="*/ 150 h 1457"/>
              <a:gd name="T14" fmla="*/ 1181 w 1799"/>
              <a:gd name="T15" fmla="*/ 210 h 1457"/>
              <a:gd name="T16" fmla="*/ 1091 w 1799"/>
              <a:gd name="T17" fmla="*/ 228 h 1457"/>
              <a:gd name="T18" fmla="*/ 1043 w 1799"/>
              <a:gd name="T19" fmla="*/ 318 h 1457"/>
              <a:gd name="T20" fmla="*/ 983 w 1799"/>
              <a:gd name="T21" fmla="*/ 456 h 1457"/>
              <a:gd name="T22" fmla="*/ 893 w 1799"/>
              <a:gd name="T23" fmla="*/ 546 h 1457"/>
              <a:gd name="T24" fmla="*/ 845 w 1799"/>
              <a:gd name="T25" fmla="*/ 558 h 1457"/>
              <a:gd name="T26" fmla="*/ 737 w 1799"/>
              <a:gd name="T27" fmla="*/ 642 h 1457"/>
              <a:gd name="T28" fmla="*/ 606 w 1799"/>
              <a:gd name="T29" fmla="*/ 780 h 1457"/>
              <a:gd name="T30" fmla="*/ 570 w 1799"/>
              <a:gd name="T31" fmla="*/ 809 h 1457"/>
              <a:gd name="T32" fmla="*/ 510 w 1799"/>
              <a:gd name="T33" fmla="*/ 953 h 1457"/>
              <a:gd name="T34" fmla="*/ 390 w 1799"/>
              <a:gd name="T35" fmla="*/ 1031 h 1457"/>
              <a:gd name="T36" fmla="*/ 330 w 1799"/>
              <a:gd name="T37" fmla="*/ 1109 h 1457"/>
              <a:gd name="T38" fmla="*/ 216 w 1799"/>
              <a:gd name="T39" fmla="*/ 1199 h 1457"/>
              <a:gd name="T40" fmla="*/ 156 w 1799"/>
              <a:gd name="T41" fmla="*/ 1234 h 1457"/>
              <a:gd name="T42" fmla="*/ 72 w 1799"/>
              <a:gd name="T43" fmla="*/ 1288 h 1457"/>
              <a:gd name="T44" fmla="*/ 72 w 1799"/>
              <a:gd name="T45" fmla="*/ 1432 h 1457"/>
              <a:gd name="T46" fmla="*/ 84 w 1799"/>
              <a:gd name="T47" fmla="*/ 1432 h 1457"/>
              <a:gd name="T48" fmla="*/ 84 w 1799"/>
              <a:gd name="T49" fmla="*/ 1432 h 1457"/>
              <a:gd name="T50" fmla="*/ 186 w 1799"/>
              <a:gd name="T51" fmla="*/ 1414 h 1457"/>
              <a:gd name="T52" fmla="*/ 432 w 1799"/>
              <a:gd name="T53" fmla="*/ 1306 h 1457"/>
              <a:gd name="T54" fmla="*/ 570 w 1799"/>
              <a:gd name="T55" fmla="*/ 1306 h 1457"/>
              <a:gd name="T56" fmla="*/ 761 w 1799"/>
              <a:gd name="T57" fmla="*/ 1103 h 1457"/>
              <a:gd name="T58" fmla="*/ 875 w 1799"/>
              <a:gd name="T59" fmla="*/ 1055 h 1457"/>
              <a:gd name="T60" fmla="*/ 977 w 1799"/>
              <a:gd name="T61" fmla="*/ 959 h 1457"/>
              <a:gd name="T62" fmla="*/ 1109 w 1799"/>
              <a:gd name="T63" fmla="*/ 815 h 1457"/>
              <a:gd name="T64" fmla="*/ 1181 w 1799"/>
              <a:gd name="T65" fmla="*/ 738 h 1457"/>
              <a:gd name="T66" fmla="*/ 1361 w 1799"/>
              <a:gd name="T67" fmla="*/ 600 h 1457"/>
              <a:gd name="T68" fmla="*/ 1397 w 1799"/>
              <a:gd name="T69" fmla="*/ 552 h 1457"/>
              <a:gd name="T70" fmla="*/ 1493 w 1799"/>
              <a:gd name="T71" fmla="*/ 480 h 1457"/>
              <a:gd name="T72" fmla="*/ 1558 w 1799"/>
              <a:gd name="T73" fmla="*/ 402 h 1457"/>
              <a:gd name="T74" fmla="*/ 1618 w 1799"/>
              <a:gd name="T75" fmla="*/ 360 h 1457"/>
              <a:gd name="T76" fmla="*/ 1708 w 1799"/>
              <a:gd name="T77" fmla="*/ 294 h 1457"/>
              <a:gd name="T78" fmla="*/ 1762 w 1799"/>
              <a:gd name="T79" fmla="*/ 186 h 1457"/>
              <a:gd name="T80" fmla="*/ 1798 w 1799"/>
              <a:gd name="T81" fmla="*/ 168 h 1457"/>
              <a:gd name="T82" fmla="*/ 1780 w 1799"/>
              <a:gd name="T83" fmla="*/ 132 h 1457"/>
              <a:gd name="T84" fmla="*/ 1738 w 1799"/>
              <a:gd name="T85" fmla="*/ 72 h 1457"/>
              <a:gd name="T86" fmla="*/ 1720 w 1799"/>
              <a:gd name="T87" fmla="*/ 54 h 1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9" h="1457">
                <a:moveTo>
                  <a:pt x="1720" y="54"/>
                </a:moveTo>
                <a:lnTo>
                  <a:pt x="1720" y="54"/>
                </a:lnTo>
                <a:cubicBezTo>
                  <a:pt x="1678" y="48"/>
                  <a:pt x="1660" y="66"/>
                  <a:pt x="1630" y="66"/>
                </a:cubicBezTo>
                <a:cubicBezTo>
                  <a:pt x="1594" y="66"/>
                  <a:pt x="1576" y="24"/>
                  <a:pt x="1558" y="18"/>
                </a:cubicBezTo>
                <a:cubicBezTo>
                  <a:pt x="1493" y="0"/>
                  <a:pt x="1457" y="48"/>
                  <a:pt x="1415" y="90"/>
                </a:cubicBezTo>
                <a:cubicBezTo>
                  <a:pt x="1403" y="108"/>
                  <a:pt x="1331" y="144"/>
                  <a:pt x="1313" y="150"/>
                </a:cubicBezTo>
                <a:cubicBezTo>
                  <a:pt x="1289" y="150"/>
                  <a:pt x="1265" y="138"/>
                  <a:pt x="1241" y="150"/>
                </a:cubicBezTo>
                <a:cubicBezTo>
                  <a:pt x="1223" y="162"/>
                  <a:pt x="1205" y="198"/>
                  <a:pt x="1181" y="210"/>
                </a:cubicBezTo>
                <a:cubicBezTo>
                  <a:pt x="1157" y="222"/>
                  <a:pt x="1121" y="216"/>
                  <a:pt x="1091" y="228"/>
                </a:cubicBezTo>
                <a:cubicBezTo>
                  <a:pt x="1031" y="246"/>
                  <a:pt x="1061" y="276"/>
                  <a:pt x="1043" y="318"/>
                </a:cubicBezTo>
                <a:cubicBezTo>
                  <a:pt x="1055" y="366"/>
                  <a:pt x="1037" y="444"/>
                  <a:pt x="983" y="456"/>
                </a:cubicBezTo>
                <a:cubicBezTo>
                  <a:pt x="941" y="468"/>
                  <a:pt x="875" y="480"/>
                  <a:pt x="893" y="546"/>
                </a:cubicBezTo>
                <a:cubicBezTo>
                  <a:pt x="905" y="570"/>
                  <a:pt x="863" y="552"/>
                  <a:pt x="845" y="558"/>
                </a:cubicBezTo>
                <a:cubicBezTo>
                  <a:pt x="779" y="576"/>
                  <a:pt x="773" y="600"/>
                  <a:pt x="737" y="642"/>
                </a:cubicBezTo>
                <a:cubicBezTo>
                  <a:pt x="714" y="672"/>
                  <a:pt x="636" y="780"/>
                  <a:pt x="606" y="780"/>
                </a:cubicBezTo>
                <a:cubicBezTo>
                  <a:pt x="588" y="780"/>
                  <a:pt x="582" y="804"/>
                  <a:pt x="570" y="809"/>
                </a:cubicBezTo>
                <a:cubicBezTo>
                  <a:pt x="552" y="863"/>
                  <a:pt x="546" y="911"/>
                  <a:pt x="510" y="953"/>
                </a:cubicBezTo>
                <a:cubicBezTo>
                  <a:pt x="480" y="989"/>
                  <a:pt x="426" y="1007"/>
                  <a:pt x="390" y="1031"/>
                </a:cubicBezTo>
                <a:cubicBezTo>
                  <a:pt x="360" y="1055"/>
                  <a:pt x="354" y="1085"/>
                  <a:pt x="330" y="1109"/>
                </a:cubicBezTo>
                <a:cubicBezTo>
                  <a:pt x="294" y="1145"/>
                  <a:pt x="246" y="1151"/>
                  <a:pt x="216" y="1199"/>
                </a:cubicBezTo>
                <a:cubicBezTo>
                  <a:pt x="192" y="1234"/>
                  <a:pt x="204" y="1228"/>
                  <a:pt x="156" y="1234"/>
                </a:cubicBezTo>
                <a:cubicBezTo>
                  <a:pt x="132" y="1240"/>
                  <a:pt x="90" y="1270"/>
                  <a:pt x="72" y="1288"/>
                </a:cubicBezTo>
                <a:cubicBezTo>
                  <a:pt x="18" y="1348"/>
                  <a:pt x="0" y="1372"/>
                  <a:pt x="72" y="1432"/>
                </a:cubicBezTo>
                <a:cubicBezTo>
                  <a:pt x="84" y="1432"/>
                  <a:pt x="84" y="1432"/>
                  <a:pt x="84" y="1432"/>
                </a:cubicBezTo>
                <a:lnTo>
                  <a:pt x="84" y="1432"/>
                </a:lnTo>
                <a:cubicBezTo>
                  <a:pt x="96" y="1456"/>
                  <a:pt x="174" y="1420"/>
                  <a:pt x="186" y="1414"/>
                </a:cubicBezTo>
                <a:cubicBezTo>
                  <a:pt x="264" y="1372"/>
                  <a:pt x="336" y="1300"/>
                  <a:pt x="432" y="1306"/>
                </a:cubicBezTo>
                <a:cubicBezTo>
                  <a:pt x="486" y="1306"/>
                  <a:pt x="522" y="1354"/>
                  <a:pt x="570" y="1306"/>
                </a:cubicBezTo>
                <a:cubicBezTo>
                  <a:pt x="630" y="1252"/>
                  <a:pt x="690" y="1145"/>
                  <a:pt x="761" y="1103"/>
                </a:cubicBezTo>
                <a:cubicBezTo>
                  <a:pt x="798" y="1079"/>
                  <a:pt x="845" y="1097"/>
                  <a:pt x="875" y="1055"/>
                </a:cubicBezTo>
                <a:cubicBezTo>
                  <a:pt x="905" y="1013"/>
                  <a:pt x="947" y="995"/>
                  <a:pt x="977" y="959"/>
                </a:cubicBezTo>
                <a:cubicBezTo>
                  <a:pt x="1019" y="947"/>
                  <a:pt x="1079" y="851"/>
                  <a:pt x="1109" y="815"/>
                </a:cubicBezTo>
                <a:cubicBezTo>
                  <a:pt x="1133" y="785"/>
                  <a:pt x="1145" y="756"/>
                  <a:pt x="1181" y="738"/>
                </a:cubicBezTo>
                <a:cubicBezTo>
                  <a:pt x="1253" y="702"/>
                  <a:pt x="1307" y="666"/>
                  <a:pt x="1361" y="600"/>
                </a:cubicBezTo>
                <a:cubicBezTo>
                  <a:pt x="1373" y="594"/>
                  <a:pt x="1397" y="546"/>
                  <a:pt x="1397" y="552"/>
                </a:cubicBezTo>
                <a:cubicBezTo>
                  <a:pt x="1421" y="558"/>
                  <a:pt x="1481" y="498"/>
                  <a:pt x="1493" y="480"/>
                </a:cubicBezTo>
                <a:cubicBezTo>
                  <a:pt x="1523" y="444"/>
                  <a:pt x="1505" y="426"/>
                  <a:pt x="1558" y="402"/>
                </a:cubicBezTo>
                <a:cubicBezTo>
                  <a:pt x="1582" y="384"/>
                  <a:pt x="1594" y="378"/>
                  <a:pt x="1618" y="360"/>
                </a:cubicBezTo>
                <a:cubicBezTo>
                  <a:pt x="1648" y="330"/>
                  <a:pt x="1690" y="336"/>
                  <a:pt x="1708" y="294"/>
                </a:cubicBezTo>
                <a:cubicBezTo>
                  <a:pt x="1726" y="258"/>
                  <a:pt x="1750" y="222"/>
                  <a:pt x="1762" y="186"/>
                </a:cubicBezTo>
                <a:cubicBezTo>
                  <a:pt x="1768" y="180"/>
                  <a:pt x="1792" y="174"/>
                  <a:pt x="1798" y="168"/>
                </a:cubicBezTo>
                <a:cubicBezTo>
                  <a:pt x="1798" y="162"/>
                  <a:pt x="1786" y="138"/>
                  <a:pt x="1780" y="132"/>
                </a:cubicBezTo>
                <a:cubicBezTo>
                  <a:pt x="1768" y="114"/>
                  <a:pt x="1756" y="90"/>
                  <a:pt x="1738" y="72"/>
                </a:cubicBezTo>
                <a:lnTo>
                  <a:pt x="1720" y="54"/>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2" name="Freeform 147"/>
          <p:cNvSpPr>
            <a:spLocks noChangeArrowheads="1"/>
          </p:cNvSpPr>
          <p:nvPr/>
        </p:nvSpPr>
        <p:spPr bwMode="auto">
          <a:xfrm>
            <a:off x="6689649" y="6540861"/>
            <a:ext cx="733763" cy="663251"/>
          </a:xfrm>
          <a:custGeom>
            <a:avLst/>
            <a:gdLst>
              <a:gd name="T0" fmla="*/ 959 w 1374"/>
              <a:gd name="T1" fmla="*/ 599 h 1242"/>
              <a:gd name="T2" fmla="*/ 1223 w 1374"/>
              <a:gd name="T3" fmla="*/ 551 h 1242"/>
              <a:gd name="T4" fmla="*/ 1331 w 1374"/>
              <a:gd name="T5" fmla="*/ 719 h 1242"/>
              <a:gd name="T6" fmla="*/ 1343 w 1374"/>
              <a:gd name="T7" fmla="*/ 1037 h 1242"/>
              <a:gd name="T8" fmla="*/ 1373 w 1374"/>
              <a:gd name="T9" fmla="*/ 1133 h 1242"/>
              <a:gd name="T10" fmla="*/ 1289 w 1374"/>
              <a:gd name="T11" fmla="*/ 1241 h 1242"/>
              <a:gd name="T12" fmla="*/ 1277 w 1374"/>
              <a:gd name="T13" fmla="*/ 1234 h 1242"/>
              <a:gd name="T14" fmla="*/ 1247 w 1374"/>
              <a:gd name="T15" fmla="*/ 1091 h 1242"/>
              <a:gd name="T16" fmla="*/ 1199 w 1374"/>
              <a:gd name="T17" fmla="*/ 971 h 1242"/>
              <a:gd name="T18" fmla="*/ 1217 w 1374"/>
              <a:gd name="T19" fmla="*/ 629 h 1242"/>
              <a:gd name="T20" fmla="*/ 935 w 1374"/>
              <a:gd name="T21" fmla="*/ 755 h 1242"/>
              <a:gd name="T22" fmla="*/ 696 w 1374"/>
              <a:gd name="T23" fmla="*/ 719 h 1242"/>
              <a:gd name="T24" fmla="*/ 516 w 1374"/>
              <a:gd name="T25" fmla="*/ 683 h 1242"/>
              <a:gd name="T26" fmla="*/ 684 w 1374"/>
              <a:gd name="T27" fmla="*/ 551 h 1242"/>
              <a:gd name="T28" fmla="*/ 342 w 1374"/>
              <a:gd name="T29" fmla="*/ 545 h 1242"/>
              <a:gd name="T30" fmla="*/ 198 w 1374"/>
              <a:gd name="T31" fmla="*/ 611 h 1242"/>
              <a:gd name="T32" fmla="*/ 13 w 1374"/>
              <a:gd name="T33" fmla="*/ 689 h 1242"/>
              <a:gd name="T34" fmla="*/ 31 w 1374"/>
              <a:gd name="T35" fmla="*/ 671 h 1242"/>
              <a:gd name="T36" fmla="*/ 0 w 1374"/>
              <a:gd name="T37" fmla="*/ 491 h 1242"/>
              <a:gd name="T38" fmla="*/ 54 w 1374"/>
              <a:gd name="T39" fmla="*/ 479 h 1242"/>
              <a:gd name="T40" fmla="*/ 114 w 1374"/>
              <a:gd name="T41" fmla="*/ 545 h 1242"/>
              <a:gd name="T42" fmla="*/ 162 w 1374"/>
              <a:gd name="T43" fmla="*/ 503 h 1242"/>
              <a:gd name="T44" fmla="*/ 150 w 1374"/>
              <a:gd name="T45" fmla="*/ 443 h 1242"/>
              <a:gd name="T46" fmla="*/ 138 w 1374"/>
              <a:gd name="T47" fmla="*/ 384 h 1242"/>
              <a:gd name="T48" fmla="*/ 84 w 1374"/>
              <a:gd name="T49" fmla="*/ 270 h 1242"/>
              <a:gd name="T50" fmla="*/ 90 w 1374"/>
              <a:gd name="T51" fmla="*/ 204 h 1242"/>
              <a:gd name="T52" fmla="*/ 210 w 1374"/>
              <a:gd name="T53" fmla="*/ 306 h 1242"/>
              <a:gd name="T54" fmla="*/ 450 w 1374"/>
              <a:gd name="T55" fmla="*/ 144 h 1242"/>
              <a:gd name="T56" fmla="*/ 564 w 1374"/>
              <a:gd name="T57" fmla="*/ 72 h 1242"/>
              <a:gd name="T58" fmla="*/ 402 w 1374"/>
              <a:gd name="T59" fmla="*/ 360 h 1242"/>
              <a:gd name="T60" fmla="*/ 450 w 1374"/>
              <a:gd name="T61" fmla="*/ 366 h 1242"/>
              <a:gd name="T62" fmla="*/ 648 w 1374"/>
              <a:gd name="T63" fmla="*/ 402 h 1242"/>
              <a:gd name="T64" fmla="*/ 767 w 1374"/>
              <a:gd name="T65" fmla="*/ 474 h 1242"/>
              <a:gd name="T66" fmla="*/ 804 w 1374"/>
              <a:gd name="T67" fmla="*/ 515 h 1242"/>
              <a:gd name="T68" fmla="*/ 744 w 1374"/>
              <a:gd name="T69" fmla="*/ 539 h 1242"/>
              <a:gd name="T70" fmla="*/ 750 w 1374"/>
              <a:gd name="T71" fmla="*/ 587 h 1242"/>
              <a:gd name="T72" fmla="*/ 851 w 1374"/>
              <a:gd name="T73" fmla="*/ 605 h 1242"/>
              <a:gd name="T74" fmla="*/ 959 w 1374"/>
              <a:gd name="T75" fmla="*/ 599 h 1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4" h="1242">
                <a:moveTo>
                  <a:pt x="959" y="599"/>
                </a:moveTo>
                <a:lnTo>
                  <a:pt x="959" y="599"/>
                </a:lnTo>
                <a:cubicBezTo>
                  <a:pt x="1001" y="629"/>
                  <a:pt x="1073" y="629"/>
                  <a:pt x="1115" y="593"/>
                </a:cubicBezTo>
                <a:cubicBezTo>
                  <a:pt x="1139" y="569"/>
                  <a:pt x="1193" y="515"/>
                  <a:pt x="1223" y="551"/>
                </a:cubicBezTo>
                <a:cubicBezTo>
                  <a:pt x="1247" y="581"/>
                  <a:pt x="1259" y="581"/>
                  <a:pt x="1295" y="587"/>
                </a:cubicBezTo>
                <a:cubicBezTo>
                  <a:pt x="1337" y="599"/>
                  <a:pt x="1331" y="689"/>
                  <a:pt x="1331" y="719"/>
                </a:cubicBezTo>
                <a:cubicBezTo>
                  <a:pt x="1319" y="791"/>
                  <a:pt x="1343" y="857"/>
                  <a:pt x="1337" y="923"/>
                </a:cubicBezTo>
                <a:cubicBezTo>
                  <a:pt x="1319" y="959"/>
                  <a:pt x="1325" y="1007"/>
                  <a:pt x="1343" y="1037"/>
                </a:cubicBezTo>
                <a:cubicBezTo>
                  <a:pt x="1361" y="1067"/>
                  <a:pt x="1373" y="1061"/>
                  <a:pt x="1367" y="1091"/>
                </a:cubicBezTo>
                <a:cubicBezTo>
                  <a:pt x="1361" y="1115"/>
                  <a:pt x="1367" y="1115"/>
                  <a:pt x="1373" y="1133"/>
                </a:cubicBezTo>
                <a:cubicBezTo>
                  <a:pt x="1373" y="1157"/>
                  <a:pt x="1373" y="1186"/>
                  <a:pt x="1343" y="1186"/>
                </a:cubicBezTo>
                <a:cubicBezTo>
                  <a:pt x="1307" y="1186"/>
                  <a:pt x="1301" y="1210"/>
                  <a:pt x="1289" y="1241"/>
                </a:cubicBezTo>
                <a:cubicBezTo>
                  <a:pt x="1283" y="1241"/>
                  <a:pt x="1283" y="1241"/>
                  <a:pt x="1283" y="1241"/>
                </a:cubicBezTo>
                <a:cubicBezTo>
                  <a:pt x="1283" y="1241"/>
                  <a:pt x="1283" y="1241"/>
                  <a:pt x="1277" y="1234"/>
                </a:cubicBezTo>
                <a:cubicBezTo>
                  <a:pt x="1253" y="1228"/>
                  <a:pt x="1253" y="1175"/>
                  <a:pt x="1247" y="1157"/>
                </a:cubicBezTo>
                <a:cubicBezTo>
                  <a:pt x="1247" y="1139"/>
                  <a:pt x="1235" y="1109"/>
                  <a:pt x="1247" y="1091"/>
                </a:cubicBezTo>
                <a:cubicBezTo>
                  <a:pt x="1253" y="1085"/>
                  <a:pt x="1271" y="1061"/>
                  <a:pt x="1259" y="1049"/>
                </a:cubicBezTo>
                <a:cubicBezTo>
                  <a:pt x="1235" y="1031"/>
                  <a:pt x="1193" y="1001"/>
                  <a:pt x="1199" y="971"/>
                </a:cubicBezTo>
                <a:cubicBezTo>
                  <a:pt x="1205" y="923"/>
                  <a:pt x="1271" y="773"/>
                  <a:pt x="1247" y="737"/>
                </a:cubicBezTo>
                <a:cubicBezTo>
                  <a:pt x="1223" y="701"/>
                  <a:pt x="1289" y="641"/>
                  <a:pt x="1217" y="629"/>
                </a:cubicBezTo>
                <a:cubicBezTo>
                  <a:pt x="1139" y="659"/>
                  <a:pt x="1073" y="719"/>
                  <a:pt x="989" y="743"/>
                </a:cubicBezTo>
                <a:cubicBezTo>
                  <a:pt x="971" y="749"/>
                  <a:pt x="959" y="743"/>
                  <a:pt x="935" y="755"/>
                </a:cubicBezTo>
                <a:cubicBezTo>
                  <a:pt x="899" y="779"/>
                  <a:pt x="863" y="779"/>
                  <a:pt x="815" y="779"/>
                </a:cubicBezTo>
                <a:cubicBezTo>
                  <a:pt x="756" y="779"/>
                  <a:pt x="732" y="719"/>
                  <a:pt x="696" y="719"/>
                </a:cubicBezTo>
                <a:cubicBezTo>
                  <a:pt x="672" y="719"/>
                  <a:pt x="624" y="737"/>
                  <a:pt x="612" y="713"/>
                </a:cubicBezTo>
                <a:cubicBezTo>
                  <a:pt x="576" y="689"/>
                  <a:pt x="516" y="725"/>
                  <a:pt x="516" y="683"/>
                </a:cubicBezTo>
                <a:cubicBezTo>
                  <a:pt x="456" y="665"/>
                  <a:pt x="516" y="617"/>
                  <a:pt x="546" y="599"/>
                </a:cubicBezTo>
                <a:cubicBezTo>
                  <a:pt x="570" y="593"/>
                  <a:pt x="684" y="569"/>
                  <a:pt x="684" y="551"/>
                </a:cubicBezTo>
                <a:cubicBezTo>
                  <a:pt x="606" y="527"/>
                  <a:pt x="510" y="551"/>
                  <a:pt x="426" y="533"/>
                </a:cubicBezTo>
                <a:cubicBezTo>
                  <a:pt x="402" y="533"/>
                  <a:pt x="360" y="551"/>
                  <a:pt x="342" y="545"/>
                </a:cubicBezTo>
                <a:cubicBezTo>
                  <a:pt x="312" y="533"/>
                  <a:pt x="318" y="509"/>
                  <a:pt x="270" y="533"/>
                </a:cubicBezTo>
                <a:cubicBezTo>
                  <a:pt x="234" y="551"/>
                  <a:pt x="246" y="611"/>
                  <a:pt x="198" y="611"/>
                </a:cubicBezTo>
                <a:cubicBezTo>
                  <a:pt x="186" y="653"/>
                  <a:pt x="168" y="671"/>
                  <a:pt x="126" y="671"/>
                </a:cubicBezTo>
                <a:cubicBezTo>
                  <a:pt x="84" y="671"/>
                  <a:pt x="54" y="689"/>
                  <a:pt x="13" y="689"/>
                </a:cubicBezTo>
                <a:lnTo>
                  <a:pt x="13" y="689"/>
                </a:lnTo>
                <a:cubicBezTo>
                  <a:pt x="13" y="677"/>
                  <a:pt x="31" y="677"/>
                  <a:pt x="31" y="671"/>
                </a:cubicBezTo>
                <a:cubicBezTo>
                  <a:pt x="36" y="671"/>
                  <a:pt x="48" y="605"/>
                  <a:pt x="48" y="593"/>
                </a:cubicBezTo>
                <a:cubicBezTo>
                  <a:pt x="48" y="545"/>
                  <a:pt x="0" y="521"/>
                  <a:pt x="0" y="491"/>
                </a:cubicBezTo>
                <a:cubicBezTo>
                  <a:pt x="13" y="491"/>
                  <a:pt x="42" y="474"/>
                  <a:pt x="54" y="474"/>
                </a:cubicBezTo>
                <a:cubicBezTo>
                  <a:pt x="54" y="479"/>
                  <a:pt x="54" y="479"/>
                  <a:pt x="54" y="479"/>
                </a:cubicBezTo>
                <a:cubicBezTo>
                  <a:pt x="60" y="485"/>
                  <a:pt x="72" y="498"/>
                  <a:pt x="72" y="509"/>
                </a:cubicBezTo>
                <a:cubicBezTo>
                  <a:pt x="78" y="521"/>
                  <a:pt x="96" y="557"/>
                  <a:pt x="114" y="545"/>
                </a:cubicBezTo>
                <a:cubicBezTo>
                  <a:pt x="126" y="539"/>
                  <a:pt x="132" y="515"/>
                  <a:pt x="144" y="515"/>
                </a:cubicBezTo>
                <a:cubicBezTo>
                  <a:pt x="150" y="515"/>
                  <a:pt x="162" y="509"/>
                  <a:pt x="162" y="503"/>
                </a:cubicBezTo>
                <a:cubicBezTo>
                  <a:pt x="156" y="491"/>
                  <a:pt x="144" y="485"/>
                  <a:pt x="144" y="479"/>
                </a:cubicBezTo>
                <a:cubicBezTo>
                  <a:pt x="138" y="461"/>
                  <a:pt x="150" y="456"/>
                  <a:pt x="150" y="443"/>
                </a:cubicBezTo>
                <a:cubicBezTo>
                  <a:pt x="150" y="432"/>
                  <a:pt x="144" y="426"/>
                  <a:pt x="144" y="419"/>
                </a:cubicBezTo>
                <a:cubicBezTo>
                  <a:pt x="138" y="408"/>
                  <a:pt x="138" y="395"/>
                  <a:pt x="138" y="384"/>
                </a:cubicBezTo>
                <a:cubicBezTo>
                  <a:pt x="144" y="366"/>
                  <a:pt x="138" y="354"/>
                  <a:pt x="138" y="342"/>
                </a:cubicBezTo>
                <a:cubicBezTo>
                  <a:pt x="102" y="330"/>
                  <a:pt x="114" y="276"/>
                  <a:pt x="84" y="270"/>
                </a:cubicBezTo>
                <a:cubicBezTo>
                  <a:pt x="60" y="258"/>
                  <a:pt x="48" y="228"/>
                  <a:pt x="18" y="216"/>
                </a:cubicBezTo>
                <a:cubicBezTo>
                  <a:pt x="18" y="210"/>
                  <a:pt x="78" y="204"/>
                  <a:pt x="90" y="204"/>
                </a:cubicBezTo>
                <a:cubicBezTo>
                  <a:pt x="138" y="204"/>
                  <a:pt x="102" y="228"/>
                  <a:pt x="132" y="228"/>
                </a:cubicBezTo>
                <a:cubicBezTo>
                  <a:pt x="162" y="234"/>
                  <a:pt x="204" y="270"/>
                  <a:pt x="210" y="306"/>
                </a:cubicBezTo>
                <a:cubicBezTo>
                  <a:pt x="216" y="408"/>
                  <a:pt x="366" y="222"/>
                  <a:pt x="384" y="192"/>
                </a:cubicBezTo>
                <a:cubicBezTo>
                  <a:pt x="402" y="168"/>
                  <a:pt x="420" y="132"/>
                  <a:pt x="450" y="144"/>
                </a:cubicBezTo>
                <a:cubicBezTo>
                  <a:pt x="480" y="156"/>
                  <a:pt x="528" y="60"/>
                  <a:pt x="546" y="42"/>
                </a:cubicBezTo>
                <a:cubicBezTo>
                  <a:pt x="576" y="0"/>
                  <a:pt x="576" y="48"/>
                  <a:pt x="564" y="72"/>
                </a:cubicBezTo>
                <a:cubicBezTo>
                  <a:pt x="540" y="120"/>
                  <a:pt x="552" y="204"/>
                  <a:pt x="516" y="240"/>
                </a:cubicBezTo>
                <a:cubicBezTo>
                  <a:pt x="402" y="360"/>
                  <a:pt x="402" y="360"/>
                  <a:pt x="402" y="360"/>
                </a:cubicBezTo>
                <a:cubicBezTo>
                  <a:pt x="402" y="360"/>
                  <a:pt x="402" y="360"/>
                  <a:pt x="402" y="366"/>
                </a:cubicBezTo>
                <a:cubicBezTo>
                  <a:pt x="438" y="366"/>
                  <a:pt x="390" y="390"/>
                  <a:pt x="450" y="366"/>
                </a:cubicBezTo>
                <a:cubicBezTo>
                  <a:pt x="468" y="354"/>
                  <a:pt x="486" y="366"/>
                  <a:pt x="504" y="360"/>
                </a:cubicBezTo>
                <a:cubicBezTo>
                  <a:pt x="552" y="330"/>
                  <a:pt x="612" y="348"/>
                  <a:pt x="648" y="402"/>
                </a:cubicBezTo>
                <a:cubicBezTo>
                  <a:pt x="666" y="402"/>
                  <a:pt x="684" y="402"/>
                  <a:pt x="702" y="402"/>
                </a:cubicBezTo>
                <a:cubicBezTo>
                  <a:pt x="714" y="402"/>
                  <a:pt x="750" y="467"/>
                  <a:pt x="767" y="474"/>
                </a:cubicBezTo>
                <a:cubicBezTo>
                  <a:pt x="767" y="485"/>
                  <a:pt x="767" y="498"/>
                  <a:pt x="774" y="509"/>
                </a:cubicBezTo>
                <a:cubicBezTo>
                  <a:pt x="774" y="521"/>
                  <a:pt x="791" y="515"/>
                  <a:pt x="804" y="515"/>
                </a:cubicBezTo>
                <a:cubicBezTo>
                  <a:pt x="804" y="521"/>
                  <a:pt x="804" y="527"/>
                  <a:pt x="804" y="527"/>
                </a:cubicBezTo>
                <a:cubicBezTo>
                  <a:pt x="798" y="545"/>
                  <a:pt x="756" y="533"/>
                  <a:pt x="744" y="539"/>
                </a:cubicBezTo>
                <a:cubicBezTo>
                  <a:pt x="738" y="539"/>
                  <a:pt x="738" y="551"/>
                  <a:pt x="738" y="557"/>
                </a:cubicBezTo>
                <a:cubicBezTo>
                  <a:pt x="738" y="575"/>
                  <a:pt x="714" y="587"/>
                  <a:pt x="750" y="587"/>
                </a:cubicBezTo>
                <a:cubicBezTo>
                  <a:pt x="767" y="587"/>
                  <a:pt x="780" y="581"/>
                  <a:pt x="791" y="599"/>
                </a:cubicBezTo>
                <a:cubicBezTo>
                  <a:pt x="815" y="617"/>
                  <a:pt x="822" y="623"/>
                  <a:pt x="851" y="605"/>
                </a:cubicBezTo>
                <a:cubicBezTo>
                  <a:pt x="881" y="587"/>
                  <a:pt x="911" y="587"/>
                  <a:pt x="947" y="587"/>
                </a:cubicBezTo>
                <a:lnTo>
                  <a:pt x="959" y="599"/>
                </a:lnTo>
              </a:path>
            </a:pathLst>
          </a:custGeom>
          <a:solidFill>
            <a:schemeClr val="bg1">
              <a:lumMod val="75000"/>
            </a:schemeClr>
          </a:solidFill>
          <a:ln w="1905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normAutofit fontScale="97500"/>
          </a:bodyPr>
          <a:lstStyle/>
          <a:p>
            <a:r>
              <a:rPr lang="en-IN" dirty="0"/>
              <a:t>place your relevant </a:t>
            </a:r>
            <a:r>
              <a:rPr lang="en-IN" dirty="0" smtClean="0"/>
              <a:t>subtitle</a:t>
            </a:r>
            <a:endParaRPr lang="en-IN" dirty="0"/>
          </a:p>
        </p:txBody>
      </p:sp>
      <p:sp>
        <p:nvSpPr>
          <p:cNvPr id="4" name="Title 3"/>
          <p:cNvSpPr>
            <a:spLocks noGrp="1"/>
          </p:cNvSpPr>
          <p:nvPr>
            <p:ph type="title"/>
          </p:nvPr>
        </p:nvSpPr>
        <p:spPr>
          <a:xfrm>
            <a:off x="3522426" y="1017671"/>
            <a:ext cx="17332799" cy="774700"/>
          </a:xfrm>
        </p:spPr>
        <p:txBody>
          <a:bodyPr/>
          <a:lstStyle/>
          <a:p>
            <a:r>
              <a:rPr lang="en-IN" dirty="0" smtClean="0"/>
              <a:t>Asia Pacific Map Analytics</a:t>
            </a:r>
            <a:endParaRPr lang="en-IN" dirty="0"/>
          </a:p>
        </p:txBody>
      </p:sp>
      <p:grpSp>
        <p:nvGrpSpPr>
          <p:cNvPr id="79" name="Group 78"/>
          <p:cNvGrpSpPr/>
          <p:nvPr/>
        </p:nvGrpSpPr>
        <p:grpSpPr>
          <a:xfrm>
            <a:off x="545270" y="2550386"/>
            <a:ext cx="11779580" cy="9542916"/>
            <a:chOff x="5367804" y="2389802"/>
            <a:chExt cx="3170223" cy="2511153"/>
          </a:xfrm>
        </p:grpSpPr>
        <p:sp>
          <p:nvSpPr>
            <p:cNvPr id="80" name="Freeform 225"/>
            <p:cNvSpPr/>
            <p:nvPr/>
          </p:nvSpPr>
          <p:spPr bwMode="auto">
            <a:xfrm>
              <a:off x="5650336" y="3968220"/>
              <a:ext cx="27519" cy="36920"/>
            </a:xfrm>
            <a:custGeom>
              <a:avLst/>
              <a:gdLst>
                <a:gd name="T0" fmla="*/ 10 w 12"/>
                <a:gd name="T1" fmla="*/ 6 h 15"/>
                <a:gd name="T2" fmla="*/ 6 w 12"/>
                <a:gd name="T3" fmla="*/ 0 h 15"/>
                <a:gd name="T4" fmla="*/ 6 w 12"/>
                <a:gd name="T5" fmla="*/ 1 h 15"/>
                <a:gd name="T6" fmla="*/ 0 w 12"/>
                <a:gd name="T7" fmla="*/ 13 h 15"/>
                <a:gd name="T8" fmla="*/ 4 w 12"/>
                <a:gd name="T9" fmla="*/ 15 h 15"/>
                <a:gd name="T10" fmla="*/ 10 w 12"/>
                <a:gd name="T11" fmla="*/ 6 h 15"/>
              </a:gdLst>
              <a:ahLst/>
              <a:cxnLst>
                <a:cxn ang="0">
                  <a:pos x="T0" y="T1"/>
                </a:cxn>
                <a:cxn ang="0">
                  <a:pos x="T2" y="T3"/>
                </a:cxn>
                <a:cxn ang="0">
                  <a:pos x="T4" y="T5"/>
                </a:cxn>
                <a:cxn ang="0">
                  <a:pos x="T6" y="T7"/>
                </a:cxn>
                <a:cxn ang="0">
                  <a:pos x="T8" y="T9"/>
                </a:cxn>
                <a:cxn ang="0">
                  <a:pos x="T10" y="T11"/>
                </a:cxn>
              </a:cxnLst>
              <a:rect l="0" t="0" r="r" b="b"/>
              <a:pathLst>
                <a:path w="12" h="15">
                  <a:moveTo>
                    <a:pt x="10" y="6"/>
                  </a:moveTo>
                  <a:cubicBezTo>
                    <a:pt x="11" y="5"/>
                    <a:pt x="12" y="0"/>
                    <a:pt x="6" y="0"/>
                  </a:cubicBezTo>
                  <a:cubicBezTo>
                    <a:pt x="6" y="0"/>
                    <a:pt x="6" y="1"/>
                    <a:pt x="6" y="1"/>
                  </a:cubicBezTo>
                  <a:cubicBezTo>
                    <a:pt x="6" y="3"/>
                    <a:pt x="2" y="9"/>
                    <a:pt x="0" y="13"/>
                  </a:cubicBezTo>
                  <a:cubicBezTo>
                    <a:pt x="4" y="15"/>
                    <a:pt x="4" y="15"/>
                    <a:pt x="4" y="15"/>
                  </a:cubicBezTo>
                  <a:cubicBezTo>
                    <a:pt x="6" y="11"/>
                    <a:pt x="9" y="7"/>
                    <a:pt x="10" y="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1" name="Freeform 226"/>
            <p:cNvSpPr/>
            <p:nvPr/>
          </p:nvSpPr>
          <p:spPr bwMode="auto">
            <a:xfrm>
              <a:off x="5659509" y="3911867"/>
              <a:ext cx="124755" cy="110761"/>
            </a:xfrm>
            <a:custGeom>
              <a:avLst/>
              <a:gdLst>
                <a:gd name="T0" fmla="*/ 6 w 55"/>
                <a:gd name="T1" fmla="*/ 29 h 45"/>
                <a:gd name="T2" fmla="*/ 0 w 55"/>
                <a:gd name="T3" fmla="*/ 38 h 45"/>
                <a:gd name="T4" fmla="*/ 0 w 55"/>
                <a:gd name="T5" fmla="*/ 38 h 45"/>
                <a:gd name="T6" fmla="*/ 1 w 55"/>
                <a:gd name="T7" fmla="*/ 41 h 45"/>
                <a:gd name="T8" fmla="*/ 8 w 55"/>
                <a:gd name="T9" fmla="*/ 45 h 45"/>
                <a:gd name="T10" fmla="*/ 16 w 55"/>
                <a:gd name="T11" fmla="*/ 40 h 45"/>
                <a:gd name="T12" fmla="*/ 43 w 55"/>
                <a:gd name="T13" fmla="*/ 26 h 45"/>
                <a:gd name="T14" fmla="*/ 45 w 55"/>
                <a:gd name="T15" fmla="*/ 22 h 45"/>
                <a:gd name="T16" fmla="*/ 46 w 55"/>
                <a:gd name="T17" fmla="*/ 15 h 45"/>
                <a:gd name="T18" fmla="*/ 45 w 55"/>
                <a:gd name="T19" fmla="*/ 9 h 45"/>
                <a:gd name="T20" fmla="*/ 50 w 55"/>
                <a:gd name="T21" fmla="*/ 5 h 45"/>
                <a:gd name="T22" fmla="*/ 55 w 55"/>
                <a:gd name="T23" fmla="*/ 1 h 45"/>
                <a:gd name="T24" fmla="*/ 52 w 55"/>
                <a:gd name="T25" fmla="*/ 0 h 45"/>
                <a:gd name="T26" fmla="*/ 43 w 55"/>
                <a:gd name="T27" fmla="*/ 2 h 45"/>
                <a:gd name="T28" fmla="*/ 32 w 55"/>
                <a:gd name="T29" fmla="*/ 5 h 45"/>
                <a:gd name="T30" fmla="*/ 23 w 55"/>
                <a:gd name="T31" fmla="*/ 5 h 45"/>
                <a:gd name="T32" fmla="*/ 18 w 55"/>
                <a:gd name="T33" fmla="*/ 6 h 45"/>
                <a:gd name="T34" fmla="*/ 11 w 55"/>
                <a:gd name="T35" fmla="*/ 6 h 45"/>
                <a:gd name="T36" fmla="*/ 7 w 55"/>
                <a:gd name="T37" fmla="*/ 7 h 45"/>
                <a:gd name="T38" fmla="*/ 3 w 55"/>
                <a:gd name="T39" fmla="*/ 13 h 45"/>
                <a:gd name="T40" fmla="*/ 3 w 55"/>
                <a:gd name="T41" fmla="*/ 17 h 45"/>
                <a:gd name="T42" fmla="*/ 2 w 55"/>
                <a:gd name="T43" fmla="*/ 23 h 45"/>
                <a:gd name="T44" fmla="*/ 6 w 55"/>
                <a:gd name="T45" fmla="*/ 2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5">
                  <a:moveTo>
                    <a:pt x="6" y="29"/>
                  </a:moveTo>
                  <a:cubicBezTo>
                    <a:pt x="5" y="30"/>
                    <a:pt x="2" y="34"/>
                    <a:pt x="0" y="38"/>
                  </a:cubicBezTo>
                  <a:cubicBezTo>
                    <a:pt x="0" y="38"/>
                    <a:pt x="0" y="38"/>
                    <a:pt x="0" y="38"/>
                  </a:cubicBezTo>
                  <a:cubicBezTo>
                    <a:pt x="1" y="41"/>
                    <a:pt x="1" y="41"/>
                    <a:pt x="1" y="41"/>
                  </a:cubicBezTo>
                  <a:cubicBezTo>
                    <a:pt x="8" y="45"/>
                    <a:pt x="8" y="45"/>
                    <a:pt x="8" y="45"/>
                  </a:cubicBezTo>
                  <a:cubicBezTo>
                    <a:pt x="8" y="45"/>
                    <a:pt x="13" y="41"/>
                    <a:pt x="16" y="40"/>
                  </a:cubicBezTo>
                  <a:cubicBezTo>
                    <a:pt x="18" y="40"/>
                    <a:pt x="43" y="26"/>
                    <a:pt x="43" y="26"/>
                  </a:cubicBezTo>
                  <a:cubicBezTo>
                    <a:pt x="43" y="26"/>
                    <a:pt x="45" y="23"/>
                    <a:pt x="45" y="22"/>
                  </a:cubicBezTo>
                  <a:cubicBezTo>
                    <a:pt x="45" y="20"/>
                    <a:pt x="45" y="17"/>
                    <a:pt x="46" y="15"/>
                  </a:cubicBezTo>
                  <a:cubicBezTo>
                    <a:pt x="47" y="14"/>
                    <a:pt x="44" y="11"/>
                    <a:pt x="45" y="9"/>
                  </a:cubicBezTo>
                  <a:cubicBezTo>
                    <a:pt x="46" y="6"/>
                    <a:pt x="50" y="5"/>
                    <a:pt x="50" y="5"/>
                  </a:cubicBezTo>
                  <a:cubicBezTo>
                    <a:pt x="55" y="1"/>
                    <a:pt x="55" y="1"/>
                    <a:pt x="55" y="1"/>
                  </a:cubicBezTo>
                  <a:cubicBezTo>
                    <a:pt x="52" y="0"/>
                    <a:pt x="52" y="0"/>
                    <a:pt x="52" y="0"/>
                  </a:cubicBezTo>
                  <a:cubicBezTo>
                    <a:pt x="52" y="0"/>
                    <a:pt x="48" y="2"/>
                    <a:pt x="43" y="2"/>
                  </a:cubicBezTo>
                  <a:cubicBezTo>
                    <a:pt x="38" y="1"/>
                    <a:pt x="37" y="5"/>
                    <a:pt x="32" y="5"/>
                  </a:cubicBezTo>
                  <a:cubicBezTo>
                    <a:pt x="27" y="5"/>
                    <a:pt x="24" y="6"/>
                    <a:pt x="23" y="5"/>
                  </a:cubicBezTo>
                  <a:cubicBezTo>
                    <a:pt x="22" y="3"/>
                    <a:pt x="21" y="4"/>
                    <a:pt x="18" y="6"/>
                  </a:cubicBezTo>
                  <a:cubicBezTo>
                    <a:pt x="14" y="7"/>
                    <a:pt x="12" y="7"/>
                    <a:pt x="11" y="6"/>
                  </a:cubicBezTo>
                  <a:cubicBezTo>
                    <a:pt x="9" y="4"/>
                    <a:pt x="8" y="6"/>
                    <a:pt x="7" y="7"/>
                  </a:cubicBezTo>
                  <a:cubicBezTo>
                    <a:pt x="7" y="9"/>
                    <a:pt x="8" y="12"/>
                    <a:pt x="3" y="13"/>
                  </a:cubicBezTo>
                  <a:cubicBezTo>
                    <a:pt x="2" y="14"/>
                    <a:pt x="2" y="16"/>
                    <a:pt x="3" y="17"/>
                  </a:cubicBezTo>
                  <a:cubicBezTo>
                    <a:pt x="4" y="19"/>
                    <a:pt x="2" y="20"/>
                    <a:pt x="2" y="23"/>
                  </a:cubicBezTo>
                  <a:cubicBezTo>
                    <a:pt x="8" y="23"/>
                    <a:pt x="7" y="28"/>
                    <a:pt x="6" y="2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2" name="Freeform 227"/>
            <p:cNvSpPr/>
            <p:nvPr/>
          </p:nvSpPr>
          <p:spPr bwMode="auto">
            <a:xfrm>
              <a:off x="7318004" y="3890492"/>
              <a:ext cx="71550" cy="93273"/>
            </a:xfrm>
            <a:custGeom>
              <a:avLst/>
              <a:gdLst>
                <a:gd name="T0" fmla="*/ 8 w 31"/>
                <a:gd name="T1" fmla="*/ 3 h 38"/>
                <a:gd name="T2" fmla="*/ 3 w 31"/>
                <a:gd name="T3" fmla="*/ 6 h 38"/>
                <a:gd name="T4" fmla="*/ 6 w 31"/>
                <a:gd name="T5" fmla="*/ 11 h 38"/>
                <a:gd name="T6" fmla="*/ 5 w 31"/>
                <a:gd name="T7" fmla="*/ 14 h 38"/>
                <a:gd name="T8" fmla="*/ 5 w 31"/>
                <a:gd name="T9" fmla="*/ 21 h 38"/>
                <a:gd name="T10" fmla="*/ 2 w 31"/>
                <a:gd name="T11" fmla="*/ 31 h 38"/>
                <a:gd name="T12" fmla="*/ 4 w 31"/>
                <a:gd name="T13" fmla="*/ 37 h 38"/>
                <a:gd name="T14" fmla="*/ 19 w 31"/>
                <a:gd name="T15" fmla="*/ 32 h 38"/>
                <a:gd name="T16" fmla="*/ 27 w 31"/>
                <a:gd name="T17" fmla="*/ 28 h 38"/>
                <a:gd name="T18" fmla="*/ 30 w 31"/>
                <a:gd name="T19" fmla="*/ 25 h 38"/>
                <a:gd name="T20" fmla="*/ 28 w 31"/>
                <a:gd name="T21" fmla="*/ 13 h 38"/>
                <a:gd name="T22" fmla="*/ 20 w 31"/>
                <a:gd name="T23" fmla="*/ 0 h 38"/>
                <a:gd name="T24" fmla="*/ 15 w 31"/>
                <a:gd name="T25" fmla="*/ 1 h 38"/>
                <a:gd name="T26" fmla="*/ 8 w 31"/>
                <a:gd name="T2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8">
                  <a:moveTo>
                    <a:pt x="8" y="3"/>
                  </a:moveTo>
                  <a:cubicBezTo>
                    <a:pt x="7" y="3"/>
                    <a:pt x="5" y="5"/>
                    <a:pt x="3" y="6"/>
                  </a:cubicBezTo>
                  <a:cubicBezTo>
                    <a:pt x="4" y="8"/>
                    <a:pt x="4" y="10"/>
                    <a:pt x="6" y="11"/>
                  </a:cubicBezTo>
                  <a:cubicBezTo>
                    <a:pt x="8" y="11"/>
                    <a:pt x="8" y="15"/>
                    <a:pt x="5" y="14"/>
                  </a:cubicBezTo>
                  <a:cubicBezTo>
                    <a:pt x="3" y="13"/>
                    <a:pt x="3" y="18"/>
                    <a:pt x="5" y="21"/>
                  </a:cubicBezTo>
                  <a:cubicBezTo>
                    <a:pt x="7" y="25"/>
                    <a:pt x="0" y="29"/>
                    <a:pt x="2" y="31"/>
                  </a:cubicBezTo>
                  <a:cubicBezTo>
                    <a:pt x="4" y="33"/>
                    <a:pt x="3" y="35"/>
                    <a:pt x="4" y="37"/>
                  </a:cubicBezTo>
                  <a:cubicBezTo>
                    <a:pt x="4" y="38"/>
                    <a:pt x="14" y="36"/>
                    <a:pt x="19" y="32"/>
                  </a:cubicBezTo>
                  <a:cubicBezTo>
                    <a:pt x="23" y="27"/>
                    <a:pt x="24" y="28"/>
                    <a:pt x="27" y="28"/>
                  </a:cubicBezTo>
                  <a:cubicBezTo>
                    <a:pt x="29" y="29"/>
                    <a:pt x="31" y="27"/>
                    <a:pt x="30" y="25"/>
                  </a:cubicBezTo>
                  <a:cubicBezTo>
                    <a:pt x="29" y="23"/>
                    <a:pt x="28" y="19"/>
                    <a:pt x="28" y="13"/>
                  </a:cubicBezTo>
                  <a:cubicBezTo>
                    <a:pt x="28" y="10"/>
                    <a:pt x="24" y="4"/>
                    <a:pt x="20" y="0"/>
                  </a:cubicBezTo>
                  <a:cubicBezTo>
                    <a:pt x="18" y="1"/>
                    <a:pt x="17" y="1"/>
                    <a:pt x="15" y="1"/>
                  </a:cubicBezTo>
                  <a:cubicBezTo>
                    <a:pt x="12" y="1"/>
                    <a:pt x="9" y="1"/>
                    <a:pt x="8" y="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3" name="Freeform 229"/>
            <p:cNvSpPr/>
            <p:nvPr/>
          </p:nvSpPr>
          <p:spPr bwMode="auto">
            <a:xfrm>
              <a:off x="6624519" y="3554319"/>
              <a:ext cx="581575" cy="264275"/>
            </a:xfrm>
            <a:custGeom>
              <a:avLst/>
              <a:gdLst>
                <a:gd name="T0" fmla="*/ 235 w 253"/>
                <a:gd name="T1" fmla="*/ 46 h 108"/>
                <a:gd name="T2" fmla="*/ 219 w 253"/>
                <a:gd name="T3" fmla="*/ 45 h 108"/>
                <a:gd name="T4" fmla="*/ 220 w 253"/>
                <a:gd name="T5" fmla="*/ 36 h 108"/>
                <a:gd name="T6" fmla="*/ 221 w 253"/>
                <a:gd name="T7" fmla="*/ 23 h 108"/>
                <a:gd name="T8" fmla="*/ 204 w 253"/>
                <a:gd name="T9" fmla="*/ 21 h 108"/>
                <a:gd name="T10" fmla="*/ 191 w 253"/>
                <a:gd name="T11" fmla="*/ 28 h 108"/>
                <a:gd name="T12" fmla="*/ 170 w 253"/>
                <a:gd name="T13" fmla="*/ 30 h 108"/>
                <a:gd name="T14" fmla="*/ 155 w 253"/>
                <a:gd name="T15" fmla="*/ 24 h 108"/>
                <a:gd name="T16" fmla="*/ 143 w 253"/>
                <a:gd name="T17" fmla="*/ 19 h 108"/>
                <a:gd name="T18" fmla="*/ 128 w 253"/>
                <a:gd name="T19" fmla="*/ 18 h 108"/>
                <a:gd name="T20" fmla="*/ 115 w 253"/>
                <a:gd name="T21" fmla="*/ 19 h 108"/>
                <a:gd name="T22" fmla="*/ 109 w 253"/>
                <a:gd name="T23" fmla="*/ 8 h 108"/>
                <a:gd name="T24" fmla="*/ 95 w 253"/>
                <a:gd name="T25" fmla="*/ 4 h 108"/>
                <a:gd name="T26" fmla="*/ 84 w 253"/>
                <a:gd name="T27" fmla="*/ 0 h 108"/>
                <a:gd name="T28" fmla="*/ 77 w 253"/>
                <a:gd name="T29" fmla="*/ 6 h 108"/>
                <a:gd name="T30" fmla="*/ 77 w 253"/>
                <a:gd name="T31" fmla="*/ 16 h 108"/>
                <a:gd name="T32" fmla="*/ 70 w 253"/>
                <a:gd name="T33" fmla="*/ 24 h 108"/>
                <a:gd name="T34" fmla="*/ 58 w 253"/>
                <a:gd name="T35" fmla="*/ 23 h 108"/>
                <a:gd name="T36" fmla="*/ 48 w 253"/>
                <a:gd name="T37" fmla="*/ 16 h 108"/>
                <a:gd name="T38" fmla="*/ 31 w 253"/>
                <a:gd name="T39" fmla="*/ 15 h 108"/>
                <a:gd name="T40" fmla="*/ 21 w 253"/>
                <a:gd name="T41" fmla="*/ 21 h 108"/>
                <a:gd name="T42" fmla="*/ 7 w 253"/>
                <a:gd name="T43" fmla="*/ 28 h 108"/>
                <a:gd name="T44" fmla="*/ 0 w 253"/>
                <a:gd name="T45" fmla="*/ 31 h 108"/>
                <a:gd name="T46" fmla="*/ 6 w 253"/>
                <a:gd name="T47" fmla="*/ 39 h 108"/>
                <a:gd name="T48" fmla="*/ 20 w 253"/>
                <a:gd name="T49" fmla="*/ 48 h 108"/>
                <a:gd name="T50" fmla="*/ 24 w 253"/>
                <a:gd name="T51" fmla="*/ 63 h 108"/>
                <a:gd name="T52" fmla="*/ 41 w 253"/>
                <a:gd name="T53" fmla="*/ 74 h 108"/>
                <a:gd name="T54" fmla="*/ 52 w 253"/>
                <a:gd name="T55" fmla="*/ 81 h 108"/>
                <a:gd name="T56" fmla="*/ 63 w 253"/>
                <a:gd name="T57" fmla="*/ 96 h 108"/>
                <a:gd name="T58" fmla="*/ 92 w 253"/>
                <a:gd name="T59" fmla="*/ 97 h 108"/>
                <a:gd name="T60" fmla="*/ 115 w 253"/>
                <a:gd name="T61" fmla="*/ 103 h 108"/>
                <a:gd name="T62" fmla="*/ 130 w 253"/>
                <a:gd name="T63" fmla="*/ 108 h 108"/>
                <a:gd name="T64" fmla="*/ 162 w 253"/>
                <a:gd name="T65" fmla="*/ 100 h 108"/>
                <a:gd name="T66" fmla="*/ 186 w 253"/>
                <a:gd name="T67" fmla="*/ 86 h 108"/>
                <a:gd name="T68" fmla="*/ 192 w 253"/>
                <a:gd name="T69" fmla="*/ 75 h 108"/>
                <a:gd name="T70" fmla="*/ 217 w 253"/>
                <a:gd name="T71" fmla="*/ 70 h 108"/>
                <a:gd name="T72" fmla="*/ 234 w 253"/>
                <a:gd name="T73" fmla="*/ 59 h 108"/>
                <a:gd name="T74" fmla="*/ 253 w 253"/>
                <a:gd name="T75" fmla="*/ 5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3" h="108">
                  <a:moveTo>
                    <a:pt x="242" y="45"/>
                  </a:moveTo>
                  <a:cubicBezTo>
                    <a:pt x="240" y="42"/>
                    <a:pt x="236" y="44"/>
                    <a:pt x="235" y="46"/>
                  </a:cubicBezTo>
                  <a:cubicBezTo>
                    <a:pt x="234" y="49"/>
                    <a:pt x="232" y="45"/>
                    <a:pt x="227" y="45"/>
                  </a:cubicBezTo>
                  <a:cubicBezTo>
                    <a:pt x="222" y="45"/>
                    <a:pt x="222" y="48"/>
                    <a:pt x="219" y="45"/>
                  </a:cubicBezTo>
                  <a:cubicBezTo>
                    <a:pt x="215" y="42"/>
                    <a:pt x="220" y="40"/>
                    <a:pt x="220" y="40"/>
                  </a:cubicBezTo>
                  <a:cubicBezTo>
                    <a:pt x="220" y="36"/>
                    <a:pt x="220" y="36"/>
                    <a:pt x="220" y="36"/>
                  </a:cubicBezTo>
                  <a:cubicBezTo>
                    <a:pt x="227" y="23"/>
                    <a:pt x="227" y="23"/>
                    <a:pt x="227" y="23"/>
                  </a:cubicBezTo>
                  <a:cubicBezTo>
                    <a:pt x="225" y="23"/>
                    <a:pt x="222" y="22"/>
                    <a:pt x="221" y="23"/>
                  </a:cubicBezTo>
                  <a:cubicBezTo>
                    <a:pt x="219" y="24"/>
                    <a:pt x="214" y="23"/>
                    <a:pt x="214" y="21"/>
                  </a:cubicBezTo>
                  <a:cubicBezTo>
                    <a:pt x="213" y="20"/>
                    <a:pt x="206" y="20"/>
                    <a:pt x="204" y="21"/>
                  </a:cubicBezTo>
                  <a:cubicBezTo>
                    <a:pt x="202" y="22"/>
                    <a:pt x="198" y="24"/>
                    <a:pt x="197" y="25"/>
                  </a:cubicBezTo>
                  <a:cubicBezTo>
                    <a:pt x="197" y="27"/>
                    <a:pt x="193" y="26"/>
                    <a:pt x="191" y="28"/>
                  </a:cubicBezTo>
                  <a:cubicBezTo>
                    <a:pt x="189" y="29"/>
                    <a:pt x="181" y="29"/>
                    <a:pt x="181" y="30"/>
                  </a:cubicBezTo>
                  <a:cubicBezTo>
                    <a:pt x="180" y="31"/>
                    <a:pt x="171" y="31"/>
                    <a:pt x="170" y="30"/>
                  </a:cubicBezTo>
                  <a:cubicBezTo>
                    <a:pt x="168" y="29"/>
                    <a:pt x="161" y="30"/>
                    <a:pt x="160" y="28"/>
                  </a:cubicBezTo>
                  <a:cubicBezTo>
                    <a:pt x="159" y="26"/>
                    <a:pt x="155" y="26"/>
                    <a:pt x="155" y="24"/>
                  </a:cubicBezTo>
                  <a:cubicBezTo>
                    <a:pt x="155" y="22"/>
                    <a:pt x="149" y="22"/>
                    <a:pt x="149" y="21"/>
                  </a:cubicBezTo>
                  <a:cubicBezTo>
                    <a:pt x="148" y="19"/>
                    <a:pt x="143" y="19"/>
                    <a:pt x="143" y="19"/>
                  </a:cubicBezTo>
                  <a:cubicBezTo>
                    <a:pt x="142" y="20"/>
                    <a:pt x="137" y="18"/>
                    <a:pt x="135" y="17"/>
                  </a:cubicBezTo>
                  <a:cubicBezTo>
                    <a:pt x="134" y="17"/>
                    <a:pt x="129" y="18"/>
                    <a:pt x="128" y="18"/>
                  </a:cubicBezTo>
                  <a:cubicBezTo>
                    <a:pt x="126" y="18"/>
                    <a:pt x="124" y="21"/>
                    <a:pt x="122" y="21"/>
                  </a:cubicBezTo>
                  <a:cubicBezTo>
                    <a:pt x="120" y="21"/>
                    <a:pt x="116" y="18"/>
                    <a:pt x="115" y="19"/>
                  </a:cubicBezTo>
                  <a:cubicBezTo>
                    <a:pt x="114" y="20"/>
                    <a:pt x="111" y="17"/>
                    <a:pt x="110" y="15"/>
                  </a:cubicBezTo>
                  <a:cubicBezTo>
                    <a:pt x="109" y="14"/>
                    <a:pt x="110" y="10"/>
                    <a:pt x="109" y="8"/>
                  </a:cubicBezTo>
                  <a:cubicBezTo>
                    <a:pt x="108" y="7"/>
                    <a:pt x="103" y="7"/>
                    <a:pt x="101" y="6"/>
                  </a:cubicBezTo>
                  <a:cubicBezTo>
                    <a:pt x="99" y="5"/>
                    <a:pt x="97" y="4"/>
                    <a:pt x="95" y="4"/>
                  </a:cubicBezTo>
                  <a:cubicBezTo>
                    <a:pt x="94" y="4"/>
                    <a:pt x="91" y="3"/>
                    <a:pt x="90" y="2"/>
                  </a:cubicBezTo>
                  <a:cubicBezTo>
                    <a:pt x="89" y="2"/>
                    <a:pt x="86" y="1"/>
                    <a:pt x="84" y="0"/>
                  </a:cubicBezTo>
                  <a:cubicBezTo>
                    <a:pt x="83" y="0"/>
                    <a:pt x="82" y="2"/>
                    <a:pt x="81" y="3"/>
                  </a:cubicBezTo>
                  <a:cubicBezTo>
                    <a:pt x="80" y="4"/>
                    <a:pt x="78" y="4"/>
                    <a:pt x="77" y="6"/>
                  </a:cubicBezTo>
                  <a:cubicBezTo>
                    <a:pt x="77" y="7"/>
                    <a:pt x="73" y="8"/>
                    <a:pt x="74" y="10"/>
                  </a:cubicBezTo>
                  <a:cubicBezTo>
                    <a:pt x="74" y="11"/>
                    <a:pt x="75" y="15"/>
                    <a:pt x="77" y="16"/>
                  </a:cubicBezTo>
                  <a:cubicBezTo>
                    <a:pt x="78" y="17"/>
                    <a:pt x="77" y="20"/>
                    <a:pt x="76" y="21"/>
                  </a:cubicBezTo>
                  <a:cubicBezTo>
                    <a:pt x="76" y="22"/>
                    <a:pt x="71" y="23"/>
                    <a:pt x="70" y="24"/>
                  </a:cubicBezTo>
                  <a:cubicBezTo>
                    <a:pt x="69" y="26"/>
                    <a:pt x="66" y="24"/>
                    <a:pt x="64" y="23"/>
                  </a:cubicBezTo>
                  <a:cubicBezTo>
                    <a:pt x="62" y="21"/>
                    <a:pt x="59" y="22"/>
                    <a:pt x="58" y="23"/>
                  </a:cubicBezTo>
                  <a:cubicBezTo>
                    <a:pt x="56" y="24"/>
                    <a:pt x="52" y="21"/>
                    <a:pt x="51" y="21"/>
                  </a:cubicBezTo>
                  <a:cubicBezTo>
                    <a:pt x="50" y="20"/>
                    <a:pt x="50" y="16"/>
                    <a:pt x="48" y="16"/>
                  </a:cubicBezTo>
                  <a:cubicBezTo>
                    <a:pt x="47" y="16"/>
                    <a:pt x="39" y="15"/>
                    <a:pt x="37" y="14"/>
                  </a:cubicBezTo>
                  <a:cubicBezTo>
                    <a:pt x="35" y="14"/>
                    <a:pt x="32" y="14"/>
                    <a:pt x="31" y="15"/>
                  </a:cubicBezTo>
                  <a:cubicBezTo>
                    <a:pt x="31" y="16"/>
                    <a:pt x="27" y="16"/>
                    <a:pt x="26" y="17"/>
                  </a:cubicBezTo>
                  <a:cubicBezTo>
                    <a:pt x="25" y="19"/>
                    <a:pt x="22" y="20"/>
                    <a:pt x="21" y="21"/>
                  </a:cubicBezTo>
                  <a:cubicBezTo>
                    <a:pt x="20" y="22"/>
                    <a:pt x="16" y="22"/>
                    <a:pt x="15" y="25"/>
                  </a:cubicBezTo>
                  <a:cubicBezTo>
                    <a:pt x="14" y="27"/>
                    <a:pt x="9" y="28"/>
                    <a:pt x="7" y="28"/>
                  </a:cubicBezTo>
                  <a:cubicBezTo>
                    <a:pt x="6" y="28"/>
                    <a:pt x="2" y="29"/>
                    <a:pt x="2" y="30"/>
                  </a:cubicBezTo>
                  <a:cubicBezTo>
                    <a:pt x="2" y="31"/>
                    <a:pt x="1" y="31"/>
                    <a:pt x="0" y="31"/>
                  </a:cubicBezTo>
                  <a:cubicBezTo>
                    <a:pt x="0" y="31"/>
                    <a:pt x="0" y="31"/>
                    <a:pt x="1" y="31"/>
                  </a:cubicBezTo>
                  <a:cubicBezTo>
                    <a:pt x="2" y="37"/>
                    <a:pt x="4" y="37"/>
                    <a:pt x="6" y="39"/>
                  </a:cubicBezTo>
                  <a:cubicBezTo>
                    <a:pt x="9" y="41"/>
                    <a:pt x="11" y="43"/>
                    <a:pt x="14" y="43"/>
                  </a:cubicBezTo>
                  <a:cubicBezTo>
                    <a:pt x="16" y="43"/>
                    <a:pt x="20" y="46"/>
                    <a:pt x="20" y="48"/>
                  </a:cubicBezTo>
                  <a:cubicBezTo>
                    <a:pt x="21" y="51"/>
                    <a:pt x="23" y="53"/>
                    <a:pt x="25" y="55"/>
                  </a:cubicBezTo>
                  <a:cubicBezTo>
                    <a:pt x="26" y="56"/>
                    <a:pt x="24" y="60"/>
                    <a:pt x="24" y="63"/>
                  </a:cubicBezTo>
                  <a:cubicBezTo>
                    <a:pt x="24" y="66"/>
                    <a:pt x="21" y="66"/>
                    <a:pt x="22" y="69"/>
                  </a:cubicBezTo>
                  <a:cubicBezTo>
                    <a:pt x="24" y="72"/>
                    <a:pt x="37" y="74"/>
                    <a:pt x="41" y="74"/>
                  </a:cubicBezTo>
                  <a:cubicBezTo>
                    <a:pt x="44" y="74"/>
                    <a:pt x="45" y="77"/>
                    <a:pt x="47" y="77"/>
                  </a:cubicBezTo>
                  <a:cubicBezTo>
                    <a:pt x="49" y="78"/>
                    <a:pt x="49" y="80"/>
                    <a:pt x="52" y="81"/>
                  </a:cubicBezTo>
                  <a:cubicBezTo>
                    <a:pt x="54" y="81"/>
                    <a:pt x="57" y="83"/>
                    <a:pt x="58" y="88"/>
                  </a:cubicBezTo>
                  <a:cubicBezTo>
                    <a:pt x="59" y="92"/>
                    <a:pt x="62" y="94"/>
                    <a:pt x="63" y="96"/>
                  </a:cubicBezTo>
                  <a:cubicBezTo>
                    <a:pt x="63" y="98"/>
                    <a:pt x="69" y="96"/>
                    <a:pt x="73" y="97"/>
                  </a:cubicBezTo>
                  <a:cubicBezTo>
                    <a:pt x="77" y="97"/>
                    <a:pt x="89" y="97"/>
                    <a:pt x="92" y="97"/>
                  </a:cubicBezTo>
                  <a:cubicBezTo>
                    <a:pt x="95" y="98"/>
                    <a:pt x="103" y="97"/>
                    <a:pt x="107" y="101"/>
                  </a:cubicBezTo>
                  <a:cubicBezTo>
                    <a:pt x="111" y="104"/>
                    <a:pt x="113" y="101"/>
                    <a:pt x="115" y="103"/>
                  </a:cubicBezTo>
                  <a:cubicBezTo>
                    <a:pt x="118" y="104"/>
                    <a:pt x="120" y="105"/>
                    <a:pt x="124" y="105"/>
                  </a:cubicBezTo>
                  <a:cubicBezTo>
                    <a:pt x="127" y="104"/>
                    <a:pt x="127" y="107"/>
                    <a:pt x="130" y="108"/>
                  </a:cubicBezTo>
                  <a:cubicBezTo>
                    <a:pt x="133" y="108"/>
                    <a:pt x="137" y="104"/>
                    <a:pt x="144" y="101"/>
                  </a:cubicBezTo>
                  <a:cubicBezTo>
                    <a:pt x="151" y="97"/>
                    <a:pt x="158" y="100"/>
                    <a:pt x="162" y="100"/>
                  </a:cubicBezTo>
                  <a:cubicBezTo>
                    <a:pt x="166" y="101"/>
                    <a:pt x="172" y="99"/>
                    <a:pt x="177" y="94"/>
                  </a:cubicBezTo>
                  <a:cubicBezTo>
                    <a:pt x="181" y="89"/>
                    <a:pt x="186" y="90"/>
                    <a:pt x="186" y="86"/>
                  </a:cubicBezTo>
                  <a:cubicBezTo>
                    <a:pt x="187" y="82"/>
                    <a:pt x="182" y="80"/>
                    <a:pt x="184" y="77"/>
                  </a:cubicBezTo>
                  <a:cubicBezTo>
                    <a:pt x="186" y="73"/>
                    <a:pt x="190" y="74"/>
                    <a:pt x="192" y="75"/>
                  </a:cubicBezTo>
                  <a:cubicBezTo>
                    <a:pt x="194" y="76"/>
                    <a:pt x="200" y="77"/>
                    <a:pt x="205" y="74"/>
                  </a:cubicBezTo>
                  <a:cubicBezTo>
                    <a:pt x="210" y="70"/>
                    <a:pt x="212" y="71"/>
                    <a:pt x="217" y="70"/>
                  </a:cubicBezTo>
                  <a:cubicBezTo>
                    <a:pt x="222" y="69"/>
                    <a:pt x="221" y="66"/>
                    <a:pt x="224" y="63"/>
                  </a:cubicBezTo>
                  <a:cubicBezTo>
                    <a:pt x="227" y="60"/>
                    <a:pt x="231" y="59"/>
                    <a:pt x="234" y="59"/>
                  </a:cubicBezTo>
                  <a:cubicBezTo>
                    <a:pt x="237" y="59"/>
                    <a:pt x="241" y="56"/>
                    <a:pt x="244" y="57"/>
                  </a:cubicBezTo>
                  <a:cubicBezTo>
                    <a:pt x="248" y="58"/>
                    <a:pt x="252" y="59"/>
                    <a:pt x="253" y="56"/>
                  </a:cubicBezTo>
                  <a:cubicBezTo>
                    <a:pt x="253" y="53"/>
                    <a:pt x="245" y="48"/>
                    <a:pt x="242" y="4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4" name="Freeform 230"/>
            <p:cNvSpPr/>
            <p:nvPr/>
          </p:nvSpPr>
          <p:spPr bwMode="auto">
            <a:xfrm>
              <a:off x="5646667" y="4016801"/>
              <a:ext cx="9174" cy="27204"/>
            </a:xfrm>
            <a:custGeom>
              <a:avLst/>
              <a:gdLst>
                <a:gd name="T0" fmla="*/ 2 w 4"/>
                <a:gd name="T1" fmla="*/ 0 h 11"/>
                <a:gd name="T2" fmla="*/ 0 w 4"/>
                <a:gd name="T3" fmla="*/ 6 h 11"/>
                <a:gd name="T4" fmla="*/ 3 w 4"/>
                <a:gd name="T5" fmla="*/ 11 h 11"/>
                <a:gd name="T6" fmla="*/ 4 w 4"/>
                <a:gd name="T7" fmla="*/ 2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1" y="1"/>
                    <a:pt x="0" y="5"/>
                    <a:pt x="0" y="6"/>
                  </a:cubicBezTo>
                  <a:cubicBezTo>
                    <a:pt x="0" y="7"/>
                    <a:pt x="1" y="9"/>
                    <a:pt x="3" y="11"/>
                  </a:cubicBezTo>
                  <a:cubicBezTo>
                    <a:pt x="4" y="8"/>
                    <a:pt x="4" y="3"/>
                    <a:pt x="4" y="2"/>
                  </a:cubicBezTo>
                  <a:cubicBezTo>
                    <a:pt x="4" y="1"/>
                    <a:pt x="4" y="1"/>
                    <a:pt x="4" y="0"/>
                  </a:cubicBezTo>
                  <a:cubicBezTo>
                    <a:pt x="3" y="0"/>
                    <a:pt x="2" y="0"/>
                    <a:pt x="2" y="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5" name="Freeform 231"/>
            <p:cNvSpPr/>
            <p:nvPr/>
          </p:nvSpPr>
          <p:spPr bwMode="auto">
            <a:xfrm>
              <a:off x="5631989" y="3999310"/>
              <a:ext cx="27519" cy="83555"/>
            </a:xfrm>
            <a:custGeom>
              <a:avLst/>
              <a:gdLst>
                <a:gd name="T0" fmla="*/ 6 w 12"/>
                <a:gd name="T1" fmla="*/ 33 h 34"/>
                <a:gd name="T2" fmla="*/ 7 w 12"/>
                <a:gd name="T3" fmla="*/ 34 h 34"/>
                <a:gd name="T4" fmla="*/ 9 w 12"/>
                <a:gd name="T5" fmla="*/ 22 h 34"/>
                <a:gd name="T6" fmla="*/ 10 w 12"/>
                <a:gd name="T7" fmla="*/ 18 h 34"/>
                <a:gd name="T8" fmla="*/ 7 w 12"/>
                <a:gd name="T9" fmla="*/ 13 h 34"/>
                <a:gd name="T10" fmla="*/ 9 w 12"/>
                <a:gd name="T11" fmla="*/ 7 h 34"/>
                <a:gd name="T12" fmla="*/ 11 w 12"/>
                <a:gd name="T13" fmla="*/ 7 h 34"/>
                <a:gd name="T14" fmla="*/ 12 w 12"/>
                <a:gd name="T15" fmla="*/ 2 h 34"/>
                <a:gd name="T16" fmla="*/ 8 w 12"/>
                <a:gd name="T17" fmla="*/ 0 h 34"/>
                <a:gd name="T18" fmla="*/ 7 w 12"/>
                <a:gd name="T19" fmla="*/ 4 h 34"/>
                <a:gd name="T20" fmla="*/ 0 w 12"/>
                <a:gd name="T21" fmla="*/ 18 h 34"/>
                <a:gd name="T22" fmla="*/ 6 w 12"/>
                <a:gd name="T23" fmla="*/ 32 h 34"/>
                <a:gd name="T24" fmla="*/ 6 w 12"/>
                <a:gd name="T2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4">
                  <a:moveTo>
                    <a:pt x="6" y="33"/>
                  </a:moveTo>
                  <a:cubicBezTo>
                    <a:pt x="6" y="33"/>
                    <a:pt x="6" y="34"/>
                    <a:pt x="7" y="34"/>
                  </a:cubicBezTo>
                  <a:cubicBezTo>
                    <a:pt x="7" y="29"/>
                    <a:pt x="8" y="23"/>
                    <a:pt x="9" y="22"/>
                  </a:cubicBezTo>
                  <a:cubicBezTo>
                    <a:pt x="10" y="21"/>
                    <a:pt x="10" y="20"/>
                    <a:pt x="10" y="18"/>
                  </a:cubicBezTo>
                  <a:cubicBezTo>
                    <a:pt x="8" y="16"/>
                    <a:pt x="7" y="14"/>
                    <a:pt x="7" y="13"/>
                  </a:cubicBezTo>
                  <a:cubicBezTo>
                    <a:pt x="7" y="12"/>
                    <a:pt x="8" y="8"/>
                    <a:pt x="9" y="7"/>
                  </a:cubicBezTo>
                  <a:cubicBezTo>
                    <a:pt x="9" y="7"/>
                    <a:pt x="10" y="7"/>
                    <a:pt x="11" y="7"/>
                  </a:cubicBezTo>
                  <a:cubicBezTo>
                    <a:pt x="11" y="6"/>
                    <a:pt x="12" y="4"/>
                    <a:pt x="12" y="2"/>
                  </a:cubicBezTo>
                  <a:cubicBezTo>
                    <a:pt x="8" y="0"/>
                    <a:pt x="8" y="0"/>
                    <a:pt x="8" y="0"/>
                  </a:cubicBezTo>
                  <a:cubicBezTo>
                    <a:pt x="7" y="1"/>
                    <a:pt x="7" y="3"/>
                    <a:pt x="7" y="4"/>
                  </a:cubicBezTo>
                  <a:cubicBezTo>
                    <a:pt x="6" y="8"/>
                    <a:pt x="2" y="15"/>
                    <a:pt x="0" y="18"/>
                  </a:cubicBezTo>
                  <a:cubicBezTo>
                    <a:pt x="6" y="32"/>
                    <a:pt x="6" y="32"/>
                    <a:pt x="6" y="32"/>
                  </a:cubicBezTo>
                  <a:lnTo>
                    <a:pt x="6" y="33"/>
                  </a:ln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6" name="Freeform 232"/>
            <p:cNvSpPr/>
            <p:nvPr/>
          </p:nvSpPr>
          <p:spPr bwMode="auto">
            <a:xfrm>
              <a:off x="5646667" y="3999310"/>
              <a:ext cx="77054" cy="91331"/>
            </a:xfrm>
            <a:custGeom>
              <a:avLst/>
              <a:gdLst>
                <a:gd name="T0" fmla="*/ 31 w 33"/>
                <a:gd name="T1" fmla="*/ 0 h 37"/>
                <a:gd name="T2" fmla="*/ 21 w 33"/>
                <a:gd name="T3" fmla="*/ 4 h 37"/>
                <a:gd name="T4" fmla="*/ 13 w 33"/>
                <a:gd name="T5" fmla="*/ 9 h 37"/>
                <a:gd name="T6" fmla="*/ 6 w 33"/>
                <a:gd name="T7" fmla="*/ 5 h 37"/>
                <a:gd name="T8" fmla="*/ 5 w 33"/>
                <a:gd name="T9" fmla="*/ 2 h 37"/>
                <a:gd name="T10" fmla="*/ 5 w 33"/>
                <a:gd name="T11" fmla="*/ 2 h 37"/>
                <a:gd name="T12" fmla="*/ 4 w 33"/>
                <a:gd name="T13" fmla="*/ 9 h 37"/>
                <a:gd name="T14" fmla="*/ 2 w 33"/>
                <a:gd name="T15" fmla="*/ 22 h 37"/>
                <a:gd name="T16" fmla="*/ 0 w 33"/>
                <a:gd name="T17" fmla="*/ 34 h 37"/>
                <a:gd name="T18" fmla="*/ 7 w 33"/>
                <a:gd name="T19" fmla="*/ 37 h 37"/>
                <a:gd name="T20" fmla="*/ 13 w 33"/>
                <a:gd name="T21" fmla="*/ 32 h 37"/>
                <a:gd name="T22" fmla="*/ 18 w 33"/>
                <a:gd name="T23" fmla="*/ 30 h 37"/>
                <a:gd name="T24" fmla="*/ 23 w 33"/>
                <a:gd name="T25" fmla="*/ 26 h 37"/>
                <a:gd name="T26" fmla="*/ 17 w 33"/>
                <a:gd name="T27" fmla="*/ 19 h 37"/>
                <a:gd name="T28" fmla="*/ 25 w 33"/>
                <a:gd name="T29" fmla="*/ 14 h 37"/>
                <a:gd name="T30" fmla="*/ 33 w 33"/>
                <a:gd name="T31" fmla="*/ 11 h 37"/>
                <a:gd name="T32" fmla="*/ 33 w 33"/>
                <a:gd name="T33" fmla="*/ 11 h 37"/>
                <a:gd name="T34" fmla="*/ 32 w 33"/>
                <a:gd name="T35" fmla="*/ 4 h 37"/>
                <a:gd name="T36" fmla="*/ 31 w 33"/>
                <a:gd name="T3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37">
                  <a:moveTo>
                    <a:pt x="31" y="0"/>
                  </a:moveTo>
                  <a:cubicBezTo>
                    <a:pt x="26" y="2"/>
                    <a:pt x="21" y="4"/>
                    <a:pt x="21" y="4"/>
                  </a:cubicBezTo>
                  <a:cubicBezTo>
                    <a:pt x="18"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0"/>
                    <a:pt x="2" y="22"/>
                  </a:cubicBezTo>
                  <a:cubicBezTo>
                    <a:pt x="1" y="23"/>
                    <a:pt x="0" y="29"/>
                    <a:pt x="0" y="34"/>
                  </a:cubicBezTo>
                  <a:cubicBezTo>
                    <a:pt x="2" y="35"/>
                    <a:pt x="5" y="37"/>
                    <a:pt x="7" y="37"/>
                  </a:cubicBezTo>
                  <a:cubicBezTo>
                    <a:pt x="10" y="37"/>
                    <a:pt x="13" y="34"/>
                    <a:pt x="13" y="32"/>
                  </a:cubicBezTo>
                  <a:cubicBezTo>
                    <a:pt x="13" y="30"/>
                    <a:pt x="16" y="30"/>
                    <a:pt x="18" y="30"/>
                  </a:cubicBezTo>
                  <a:cubicBezTo>
                    <a:pt x="21" y="30"/>
                    <a:pt x="21" y="27"/>
                    <a:pt x="23" y="26"/>
                  </a:cubicBezTo>
                  <a:cubicBezTo>
                    <a:pt x="25" y="25"/>
                    <a:pt x="19" y="20"/>
                    <a:pt x="17" y="19"/>
                  </a:cubicBezTo>
                  <a:cubicBezTo>
                    <a:pt x="15" y="18"/>
                    <a:pt x="18" y="14"/>
                    <a:pt x="25" y="14"/>
                  </a:cubicBezTo>
                  <a:cubicBezTo>
                    <a:pt x="31" y="14"/>
                    <a:pt x="30" y="11"/>
                    <a:pt x="33" y="11"/>
                  </a:cubicBezTo>
                  <a:cubicBezTo>
                    <a:pt x="33" y="11"/>
                    <a:pt x="33" y="11"/>
                    <a:pt x="33" y="11"/>
                  </a:cubicBezTo>
                  <a:cubicBezTo>
                    <a:pt x="33" y="9"/>
                    <a:pt x="32" y="5"/>
                    <a:pt x="32" y="4"/>
                  </a:cubicBezTo>
                  <a:cubicBezTo>
                    <a:pt x="31" y="2"/>
                    <a:pt x="31" y="1"/>
                    <a:pt x="31" y="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7" name="Freeform 233"/>
            <p:cNvSpPr/>
            <p:nvPr/>
          </p:nvSpPr>
          <p:spPr bwMode="auto">
            <a:xfrm>
              <a:off x="6288784" y="3775844"/>
              <a:ext cx="203644" cy="93273"/>
            </a:xfrm>
            <a:custGeom>
              <a:avLst/>
              <a:gdLst>
                <a:gd name="T0" fmla="*/ 82 w 88"/>
                <a:gd name="T1" fmla="*/ 7 h 38"/>
                <a:gd name="T2" fmla="*/ 74 w 88"/>
                <a:gd name="T3" fmla="*/ 5 h 38"/>
                <a:gd name="T4" fmla="*/ 53 w 88"/>
                <a:gd name="T5" fmla="*/ 4 h 38"/>
                <a:gd name="T6" fmla="*/ 43 w 88"/>
                <a:gd name="T7" fmla="*/ 1 h 38"/>
                <a:gd name="T8" fmla="*/ 34 w 88"/>
                <a:gd name="T9" fmla="*/ 4 h 38"/>
                <a:gd name="T10" fmla="*/ 27 w 88"/>
                <a:gd name="T11" fmla="*/ 5 h 38"/>
                <a:gd name="T12" fmla="*/ 16 w 88"/>
                <a:gd name="T13" fmla="*/ 5 h 38"/>
                <a:gd name="T14" fmla="*/ 11 w 88"/>
                <a:gd name="T15" fmla="*/ 11 h 38"/>
                <a:gd name="T16" fmla="*/ 9 w 88"/>
                <a:gd name="T17" fmla="*/ 15 h 38"/>
                <a:gd name="T18" fmla="*/ 12 w 88"/>
                <a:gd name="T19" fmla="*/ 18 h 38"/>
                <a:gd name="T20" fmla="*/ 18 w 88"/>
                <a:gd name="T21" fmla="*/ 18 h 38"/>
                <a:gd name="T22" fmla="*/ 29 w 88"/>
                <a:gd name="T23" fmla="*/ 23 h 38"/>
                <a:gd name="T24" fmla="*/ 26 w 88"/>
                <a:gd name="T25" fmla="*/ 27 h 38"/>
                <a:gd name="T26" fmla="*/ 18 w 88"/>
                <a:gd name="T27" fmla="*/ 28 h 38"/>
                <a:gd name="T28" fmla="*/ 6 w 88"/>
                <a:gd name="T29" fmla="*/ 30 h 38"/>
                <a:gd name="T30" fmla="*/ 1 w 88"/>
                <a:gd name="T31" fmla="*/ 35 h 38"/>
                <a:gd name="T32" fmla="*/ 12 w 88"/>
                <a:gd name="T33" fmla="*/ 35 h 38"/>
                <a:gd name="T34" fmla="*/ 19 w 88"/>
                <a:gd name="T35" fmla="*/ 36 h 38"/>
                <a:gd name="T36" fmla="*/ 26 w 88"/>
                <a:gd name="T37" fmla="*/ 37 h 38"/>
                <a:gd name="T38" fmla="*/ 37 w 88"/>
                <a:gd name="T39" fmla="*/ 36 h 38"/>
                <a:gd name="T40" fmla="*/ 38 w 88"/>
                <a:gd name="T41" fmla="*/ 32 h 38"/>
                <a:gd name="T42" fmla="*/ 41 w 88"/>
                <a:gd name="T43" fmla="*/ 30 h 38"/>
                <a:gd name="T44" fmla="*/ 46 w 88"/>
                <a:gd name="T45" fmla="*/ 27 h 38"/>
                <a:gd name="T46" fmla="*/ 51 w 88"/>
                <a:gd name="T47" fmla="*/ 26 h 38"/>
                <a:gd name="T48" fmla="*/ 56 w 88"/>
                <a:gd name="T49" fmla="*/ 27 h 38"/>
                <a:gd name="T50" fmla="*/ 61 w 88"/>
                <a:gd name="T51" fmla="*/ 24 h 38"/>
                <a:gd name="T52" fmla="*/ 68 w 88"/>
                <a:gd name="T53" fmla="*/ 22 h 38"/>
                <a:gd name="T54" fmla="*/ 74 w 88"/>
                <a:gd name="T55" fmla="*/ 19 h 38"/>
                <a:gd name="T56" fmla="*/ 80 w 88"/>
                <a:gd name="T57" fmla="*/ 15 h 38"/>
                <a:gd name="T58" fmla="*/ 88 w 88"/>
                <a:gd name="T59" fmla="*/ 11 h 38"/>
                <a:gd name="T60" fmla="*/ 88 w 88"/>
                <a:gd name="T61" fmla="*/ 10 h 38"/>
                <a:gd name="T62" fmla="*/ 82 w 88"/>
                <a:gd name="T63"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8" h="38">
                  <a:moveTo>
                    <a:pt x="82" y="7"/>
                  </a:moveTo>
                  <a:cubicBezTo>
                    <a:pt x="79" y="3"/>
                    <a:pt x="78" y="6"/>
                    <a:pt x="74" y="5"/>
                  </a:cubicBezTo>
                  <a:cubicBezTo>
                    <a:pt x="70" y="4"/>
                    <a:pt x="56" y="3"/>
                    <a:pt x="53" y="4"/>
                  </a:cubicBezTo>
                  <a:cubicBezTo>
                    <a:pt x="50" y="5"/>
                    <a:pt x="45" y="2"/>
                    <a:pt x="43" y="1"/>
                  </a:cubicBezTo>
                  <a:cubicBezTo>
                    <a:pt x="41" y="0"/>
                    <a:pt x="35" y="1"/>
                    <a:pt x="34" y="4"/>
                  </a:cubicBezTo>
                  <a:cubicBezTo>
                    <a:pt x="34" y="7"/>
                    <a:pt x="31" y="7"/>
                    <a:pt x="27" y="5"/>
                  </a:cubicBezTo>
                  <a:cubicBezTo>
                    <a:pt x="23" y="3"/>
                    <a:pt x="16" y="3"/>
                    <a:pt x="16" y="5"/>
                  </a:cubicBezTo>
                  <a:cubicBezTo>
                    <a:pt x="16" y="8"/>
                    <a:pt x="13" y="10"/>
                    <a:pt x="11" y="11"/>
                  </a:cubicBezTo>
                  <a:cubicBezTo>
                    <a:pt x="11" y="11"/>
                    <a:pt x="10" y="13"/>
                    <a:pt x="9" y="15"/>
                  </a:cubicBezTo>
                  <a:cubicBezTo>
                    <a:pt x="10" y="16"/>
                    <a:pt x="11" y="17"/>
                    <a:pt x="12" y="18"/>
                  </a:cubicBezTo>
                  <a:cubicBezTo>
                    <a:pt x="13" y="20"/>
                    <a:pt x="18" y="20"/>
                    <a:pt x="18" y="18"/>
                  </a:cubicBezTo>
                  <a:cubicBezTo>
                    <a:pt x="19" y="16"/>
                    <a:pt x="25" y="20"/>
                    <a:pt x="29" y="23"/>
                  </a:cubicBezTo>
                  <a:cubicBezTo>
                    <a:pt x="33" y="26"/>
                    <a:pt x="27" y="24"/>
                    <a:pt x="26" y="27"/>
                  </a:cubicBezTo>
                  <a:cubicBezTo>
                    <a:pt x="24" y="30"/>
                    <a:pt x="19" y="27"/>
                    <a:pt x="18" y="28"/>
                  </a:cubicBezTo>
                  <a:cubicBezTo>
                    <a:pt x="17" y="29"/>
                    <a:pt x="9" y="30"/>
                    <a:pt x="6" y="30"/>
                  </a:cubicBezTo>
                  <a:cubicBezTo>
                    <a:pt x="4" y="29"/>
                    <a:pt x="0" y="33"/>
                    <a:pt x="1" y="35"/>
                  </a:cubicBezTo>
                  <a:cubicBezTo>
                    <a:pt x="1" y="36"/>
                    <a:pt x="9" y="34"/>
                    <a:pt x="12" y="35"/>
                  </a:cubicBezTo>
                  <a:cubicBezTo>
                    <a:pt x="15" y="37"/>
                    <a:pt x="18" y="34"/>
                    <a:pt x="19" y="36"/>
                  </a:cubicBezTo>
                  <a:cubicBezTo>
                    <a:pt x="21" y="38"/>
                    <a:pt x="24" y="36"/>
                    <a:pt x="26" y="37"/>
                  </a:cubicBezTo>
                  <a:cubicBezTo>
                    <a:pt x="28" y="38"/>
                    <a:pt x="36" y="36"/>
                    <a:pt x="37" y="36"/>
                  </a:cubicBezTo>
                  <a:cubicBezTo>
                    <a:pt x="38" y="35"/>
                    <a:pt x="38" y="34"/>
                    <a:pt x="38" y="32"/>
                  </a:cubicBezTo>
                  <a:cubicBezTo>
                    <a:pt x="38" y="30"/>
                    <a:pt x="40" y="31"/>
                    <a:pt x="41" y="30"/>
                  </a:cubicBezTo>
                  <a:cubicBezTo>
                    <a:pt x="43" y="30"/>
                    <a:pt x="44" y="27"/>
                    <a:pt x="46" y="27"/>
                  </a:cubicBezTo>
                  <a:cubicBezTo>
                    <a:pt x="47" y="27"/>
                    <a:pt x="49" y="25"/>
                    <a:pt x="51" y="26"/>
                  </a:cubicBezTo>
                  <a:cubicBezTo>
                    <a:pt x="52" y="26"/>
                    <a:pt x="54" y="29"/>
                    <a:pt x="56" y="27"/>
                  </a:cubicBezTo>
                  <a:cubicBezTo>
                    <a:pt x="57" y="26"/>
                    <a:pt x="58" y="27"/>
                    <a:pt x="61" y="24"/>
                  </a:cubicBezTo>
                  <a:cubicBezTo>
                    <a:pt x="63" y="21"/>
                    <a:pt x="65" y="22"/>
                    <a:pt x="68" y="22"/>
                  </a:cubicBezTo>
                  <a:cubicBezTo>
                    <a:pt x="72" y="23"/>
                    <a:pt x="73" y="21"/>
                    <a:pt x="74" y="19"/>
                  </a:cubicBezTo>
                  <a:cubicBezTo>
                    <a:pt x="75" y="16"/>
                    <a:pt x="79" y="16"/>
                    <a:pt x="80" y="15"/>
                  </a:cubicBezTo>
                  <a:cubicBezTo>
                    <a:pt x="82" y="14"/>
                    <a:pt x="86" y="12"/>
                    <a:pt x="88" y="11"/>
                  </a:cubicBezTo>
                  <a:cubicBezTo>
                    <a:pt x="88" y="11"/>
                    <a:pt x="88" y="11"/>
                    <a:pt x="88" y="10"/>
                  </a:cubicBezTo>
                  <a:cubicBezTo>
                    <a:pt x="85" y="7"/>
                    <a:pt x="84" y="10"/>
                    <a:pt x="82" y="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8" name="Freeform 234"/>
            <p:cNvSpPr/>
            <p:nvPr/>
          </p:nvSpPr>
          <p:spPr bwMode="auto">
            <a:xfrm>
              <a:off x="5736564" y="3764184"/>
              <a:ext cx="128424" cy="60240"/>
            </a:xfrm>
            <a:custGeom>
              <a:avLst/>
              <a:gdLst>
                <a:gd name="T0" fmla="*/ 23 w 56"/>
                <a:gd name="T1" fmla="*/ 20 h 25"/>
                <a:gd name="T2" fmla="*/ 28 w 56"/>
                <a:gd name="T3" fmla="*/ 24 h 25"/>
                <a:gd name="T4" fmla="*/ 29 w 56"/>
                <a:gd name="T5" fmla="*/ 25 h 25"/>
                <a:gd name="T6" fmla="*/ 37 w 56"/>
                <a:gd name="T7" fmla="*/ 23 h 25"/>
                <a:gd name="T8" fmla="*/ 44 w 56"/>
                <a:gd name="T9" fmla="*/ 24 h 25"/>
                <a:gd name="T10" fmla="*/ 43 w 56"/>
                <a:gd name="T11" fmla="*/ 22 h 25"/>
                <a:gd name="T12" fmla="*/ 49 w 56"/>
                <a:gd name="T13" fmla="*/ 24 h 25"/>
                <a:gd name="T14" fmla="*/ 55 w 56"/>
                <a:gd name="T15" fmla="*/ 24 h 25"/>
                <a:gd name="T16" fmla="*/ 52 w 56"/>
                <a:gd name="T17" fmla="*/ 21 h 25"/>
                <a:gd name="T18" fmla="*/ 54 w 56"/>
                <a:gd name="T19" fmla="*/ 18 h 25"/>
                <a:gd name="T20" fmla="*/ 49 w 56"/>
                <a:gd name="T21" fmla="*/ 15 h 25"/>
                <a:gd name="T22" fmla="*/ 47 w 56"/>
                <a:gd name="T23" fmla="*/ 10 h 25"/>
                <a:gd name="T24" fmla="*/ 44 w 56"/>
                <a:gd name="T25" fmla="*/ 9 h 25"/>
                <a:gd name="T26" fmla="*/ 36 w 56"/>
                <a:gd name="T27" fmla="*/ 10 h 25"/>
                <a:gd name="T28" fmla="*/ 31 w 56"/>
                <a:gd name="T29" fmla="*/ 8 h 25"/>
                <a:gd name="T30" fmla="*/ 26 w 56"/>
                <a:gd name="T31" fmla="*/ 4 h 25"/>
                <a:gd name="T32" fmla="*/ 13 w 56"/>
                <a:gd name="T33" fmla="*/ 3 h 25"/>
                <a:gd name="T34" fmla="*/ 4 w 56"/>
                <a:gd name="T35" fmla="*/ 1 h 25"/>
                <a:gd name="T36" fmla="*/ 0 w 56"/>
                <a:gd name="T37" fmla="*/ 2 h 25"/>
                <a:gd name="T38" fmla="*/ 13 w 56"/>
                <a:gd name="T39" fmla="*/ 9 h 25"/>
                <a:gd name="T40" fmla="*/ 16 w 56"/>
                <a:gd name="T41" fmla="*/ 17 h 25"/>
                <a:gd name="T42" fmla="*/ 14 w 56"/>
                <a:gd name="T43" fmla="*/ 20 h 25"/>
                <a:gd name="T44" fmla="*/ 23 w 56"/>
                <a:gd name="T45" fmla="*/ 2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25">
                  <a:moveTo>
                    <a:pt x="23" y="20"/>
                  </a:moveTo>
                  <a:cubicBezTo>
                    <a:pt x="25" y="18"/>
                    <a:pt x="26" y="21"/>
                    <a:pt x="28" y="24"/>
                  </a:cubicBezTo>
                  <a:cubicBezTo>
                    <a:pt x="28" y="24"/>
                    <a:pt x="28" y="25"/>
                    <a:pt x="29" y="25"/>
                  </a:cubicBezTo>
                  <a:cubicBezTo>
                    <a:pt x="32" y="24"/>
                    <a:pt x="34" y="23"/>
                    <a:pt x="37" y="23"/>
                  </a:cubicBezTo>
                  <a:cubicBezTo>
                    <a:pt x="39" y="23"/>
                    <a:pt x="42" y="23"/>
                    <a:pt x="44" y="24"/>
                  </a:cubicBezTo>
                  <a:cubicBezTo>
                    <a:pt x="43" y="23"/>
                    <a:pt x="43" y="22"/>
                    <a:pt x="43" y="22"/>
                  </a:cubicBezTo>
                  <a:cubicBezTo>
                    <a:pt x="44" y="21"/>
                    <a:pt x="48" y="23"/>
                    <a:pt x="49" y="24"/>
                  </a:cubicBezTo>
                  <a:cubicBezTo>
                    <a:pt x="50" y="25"/>
                    <a:pt x="54" y="25"/>
                    <a:pt x="55" y="24"/>
                  </a:cubicBezTo>
                  <a:cubicBezTo>
                    <a:pt x="56" y="23"/>
                    <a:pt x="53" y="22"/>
                    <a:pt x="52" y="21"/>
                  </a:cubicBezTo>
                  <a:cubicBezTo>
                    <a:pt x="52" y="20"/>
                    <a:pt x="53" y="19"/>
                    <a:pt x="54" y="18"/>
                  </a:cubicBezTo>
                  <a:cubicBezTo>
                    <a:pt x="52" y="17"/>
                    <a:pt x="50" y="15"/>
                    <a:pt x="49" y="15"/>
                  </a:cubicBezTo>
                  <a:cubicBezTo>
                    <a:pt x="48" y="15"/>
                    <a:pt x="48" y="10"/>
                    <a:pt x="47" y="10"/>
                  </a:cubicBezTo>
                  <a:cubicBezTo>
                    <a:pt x="45" y="10"/>
                    <a:pt x="45" y="9"/>
                    <a:pt x="44" y="9"/>
                  </a:cubicBezTo>
                  <a:cubicBezTo>
                    <a:pt x="42" y="9"/>
                    <a:pt x="37" y="9"/>
                    <a:pt x="36" y="10"/>
                  </a:cubicBezTo>
                  <a:cubicBezTo>
                    <a:pt x="34" y="11"/>
                    <a:pt x="32" y="8"/>
                    <a:pt x="31" y="8"/>
                  </a:cubicBezTo>
                  <a:cubicBezTo>
                    <a:pt x="29" y="8"/>
                    <a:pt x="27" y="6"/>
                    <a:pt x="26" y="4"/>
                  </a:cubicBezTo>
                  <a:cubicBezTo>
                    <a:pt x="25" y="3"/>
                    <a:pt x="16" y="5"/>
                    <a:pt x="13" y="3"/>
                  </a:cubicBezTo>
                  <a:cubicBezTo>
                    <a:pt x="11" y="2"/>
                    <a:pt x="6" y="0"/>
                    <a:pt x="4" y="1"/>
                  </a:cubicBezTo>
                  <a:cubicBezTo>
                    <a:pt x="3" y="1"/>
                    <a:pt x="2" y="1"/>
                    <a:pt x="0" y="2"/>
                  </a:cubicBezTo>
                  <a:cubicBezTo>
                    <a:pt x="5" y="5"/>
                    <a:pt x="12" y="4"/>
                    <a:pt x="13" y="9"/>
                  </a:cubicBezTo>
                  <a:cubicBezTo>
                    <a:pt x="14" y="15"/>
                    <a:pt x="17" y="12"/>
                    <a:pt x="16" y="17"/>
                  </a:cubicBezTo>
                  <a:cubicBezTo>
                    <a:pt x="16" y="18"/>
                    <a:pt x="15" y="19"/>
                    <a:pt x="14" y="20"/>
                  </a:cubicBezTo>
                  <a:cubicBezTo>
                    <a:pt x="18" y="20"/>
                    <a:pt x="21" y="20"/>
                    <a:pt x="23" y="2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89" name="Freeform 235"/>
            <p:cNvSpPr>
              <a:spLocks noEditPoints="1"/>
            </p:cNvSpPr>
            <p:nvPr/>
          </p:nvSpPr>
          <p:spPr bwMode="auto">
            <a:xfrm>
              <a:off x="5481550" y="3799162"/>
              <a:ext cx="346744" cy="145739"/>
            </a:xfrm>
            <a:custGeom>
              <a:avLst/>
              <a:gdLst>
                <a:gd name="T0" fmla="*/ 147 w 151"/>
                <a:gd name="T1" fmla="*/ 42 h 60"/>
                <a:gd name="T2" fmla="*/ 147 w 151"/>
                <a:gd name="T3" fmla="*/ 33 h 60"/>
                <a:gd name="T4" fmla="*/ 147 w 151"/>
                <a:gd name="T5" fmla="*/ 27 h 60"/>
                <a:gd name="T6" fmla="*/ 149 w 151"/>
                <a:gd name="T7" fmla="*/ 23 h 60"/>
                <a:gd name="T8" fmla="*/ 148 w 151"/>
                <a:gd name="T9" fmla="*/ 20 h 60"/>
                <a:gd name="T10" fmla="*/ 141 w 151"/>
                <a:gd name="T11" fmla="*/ 17 h 60"/>
                <a:gd name="T12" fmla="*/ 139 w 151"/>
                <a:gd name="T13" fmla="*/ 10 h 60"/>
                <a:gd name="T14" fmla="*/ 134 w 151"/>
                <a:gd name="T15" fmla="*/ 6 h 60"/>
                <a:gd name="T16" fmla="*/ 125 w 151"/>
                <a:gd name="T17" fmla="*/ 6 h 60"/>
                <a:gd name="T18" fmla="*/ 110 w 151"/>
                <a:gd name="T19" fmla="*/ 11 h 60"/>
                <a:gd name="T20" fmla="*/ 96 w 151"/>
                <a:gd name="T21" fmla="*/ 11 h 60"/>
                <a:gd name="T22" fmla="*/ 87 w 151"/>
                <a:gd name="T23" fmla="*/ 8 h 60"/>
                <a:gd name="T24" fmla="*/ 80 w 151"/>
                <a:gd name="T25" fmla="*/ 5 h 60"/>
                <a:gd name="T26" fmla="*/ 68 w 151"/>
                <a:gd name="T27" fmla="*/ 2 h 60"/>
                <a:gd name="T28" fmla="*/ 43 w 151"/>
                <a:gd name="T29" fmla="*/ 9 h 60"/>
                <a:gd name="T30" fmla="*/ 26 w 151"/>
                <a:gd name="T31" fmla="*/ 10 h 60"/>
                <a:gd name="T32" fmla="*/ 22 w 151"/>
                <a:gd name="T33" fmla="*/ 16 h 60"/>
                <a:gd name="T34" fmla="*/ 5 w 151"/>
                <a:gd name="T35" fmla="*/ 18 h 60"/>
                <a:gd name="T36" fmla="*/ 3 w 151"/>
                <a:gd name="T37" fmla="*/ 24 h 60"/>
                <a:gd name="T38" fmla="*/ 6 w 151"/>
                <a:gd name="T39" fmla="*/ 26 h 60"/>
                <a:gd name="T40" fmla="*/ 7 w 151"/>
                <a:gd name="T41" fmla="*/ 32 h 60"/>
                <a:gd name="T42" fmla="*/ 7 w 151"/>
                <a:gd name="T43" fmla="*/ 38 h 60"/>
                <a:gd name="T44" fmla="*/ 7 w 151"/>
                <a:gd name="T45" fmla="*/ 42 h 60"/>
                <a:gd name="T46" fmla="*/ 11 w 151"/>
                <a:gd name="T47" fmla="*/ 46 h 60"/>
                <a:gd name="T48" fmla="*/ 17 w 151"/>
                <a:gd name="T49" fmla="*/ 49 h 60"/>
                <a:gd name="T50" fmla="*/ 21 w 151"/>
                <a:gd name="T51" fmla="*/ 50 h 60"/>
                <a:gd name="T52" fmla="*/ 26 w 151"/>
                <a:gd name="T53" fmla="*/ 56 h 60"/>
                <a:gd name="T54" fmla="*/ 36 w 151"/>
                <a:gd name="T55" fmla="*/ 54 h 60"/>
                <a:gd name="T56" fmla="*/ 42 w 151"/>
                <a:gd name="T57" fmla="*/ 51 h 60"/>
                <a:gd name="T58" fmla="*/ 53 w 151"/>
                <a:gd name="T59" fmla="*/ 57 h 60"/>
                <a:gd name="T60" fmla="*/ 62 w 151"/>
                <a:gd name="T61" fmla="*/ 56 h 60"/>
                <a:gd name="T62" fmla="*/ 69 w 151"/>
                <a:gd name="T63" fmla="*/ 51 h 60"/>
                <a:gd name="T64" fmla="*/ 75 w 151"/>
                <a:gd name="T65" fmla="*/ 53 h 60"/>
                <a:gd name="T66" fmla="*/ 82 w 151"/>
                <a:gd name="T67" fmla="*/ 51 h 60"/>
                <a:gd name="T68" fmla="*/ 79 w 151"/>
                <a:gd name="T69" fmla="*/ 57 h 60"/>
                <a:gd name="T70" fmla="*/ 80 w 151"/>
                <a:gd name="T71" fmla="*/ 60 h 60"/>
                <a:gd name="T72" fmla="*/ 84 w 151"/>
                <a:gd name="T73" fmla="*/ 54 h 60"/>
                <a:gd name="T74" fmla="*/ 88 w 151"/>
                <a:gd name="T75" fmla="*/ 53 h 60"/>
                <a:gd name="T76" fmla="*/ 95 w 151"/>
                <a:gd name="T77" fmla="*/ 53 h 60"/>
                <a:gd name="T78" fmla="*/ 100 w 151"/>
                <a:gd name="T79" fmla="*/ 52 h 60"/>
                <a:gd name="T80" fmla="*/ 109 w 151"/>
                <a:gd name="T81" fmla="*/ 52 h 60"/>
                <a:gd name="T82" fmla="*/ 120 w 151"/>
                <a:gd name="T83" fmla="*/ 49 h 60"/>
                <a:gd name="T84" fmla="*/ 129 w 151"/>
                <a:gd name="T85" fmla="*/ 47 h 60"/>
                <a:gd name="T86" fmla="*/ 132 w 151"/>
                <a:gd name="T87" fmla="*/ 48 h 60"/>
                <a:gd name="T88" fmla="*/ 135 w 151"/>
                <a:gd name="T89" fmla="*/ 46 h 60"/>
                <a:gd name="T90" fmla="*/ 143 w 151"/>
                <a:gd name="T91" fmla="*/ 47 h 60"/>
                <a:gd name="T92" fmla="*/ 151 w 151"/>
                <a:gd name="T93" fmla="*/ 48 h 60"/>
                <a:gd name="T94" fmla="*/ 147 w 151"/>
                <a:gd name="T95" fmla="*/ 42 h 60"/>
                <a:gd name="T96" fmla="*/ 13 w 151"/>
                <a:gd name="T97" fmla="*/ 11 h 60"/>
                <a:gd name="T98" fmla="*/ 24 w 151"/>
                <a:gd name="T99" fmla="*/ 10 h 60"/>
                <a:gd name="T100" fmla="*/ 18 w 151"/>
                <a:gd name="T101" fmla="*/ 5 h 60"/>
                <a:gd name="T102" fmla="*/ 16 w 151"/>
                <a:gd name="T103" fmla="*/ 1 h 60"/>
                <a:gd name="T104" fmla="*/ 13 w 151"/>
                <a:gd name="T105" fmla="*/ 2 h 60"/>
                <a:gd name="T106" fmla="*/ 5 w 151"/>
                <a:gd name="T107" fmla="*/ 2 h 60"/>
                <a:gd name="T108" fmla="*/ 5 w 151"/>
                <a:gd name="T109" fmla="*/ 7 h 60"/>
                <a:gd name="T110" fmla="*/ 3 w 151"/>
                <a:gd name="T111" fmla="*/ 11 h 60"/>
                <a:gd name="T112" fmla="*/ 1 w 151"/>
                <a:gd name="T113" fmla="*/ 14 h 60"/>
                <a:gd name="T114" fmla="*/ 6 w 151"/>
                <a:gd name="T115" fmla="*/ 16 h 60"/>
                <a:gd name="T116" fmla="*/ 13 w 151"/>
                <a:gd name="T117" fmla="*/ 1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60">
                  <a:moveTo>
                    <a:pt x="147" y="42"/>
                  </a:moveTo>
                  <a:cubicBezTo>
                    <a:pt x="146" y="42"/>
                    <a:pt x="148" y="35"/>
                    <a:pt x="147" y="33"/>
                  </a:cubicBezTo>
                  <a:cubicBezTo>
                    <a:pt x="147" y="32"/>
                    <a:pt x="145" y="27"/>
                    <a:pt x="147" y="27"/>
                  </a:cubicBezTo>
                  <a:cubicBezTo>
                    <a:pt x="149" y="27"/>
                    <a:pt x="147" y="23"/>
                    <a:pt x="149" y="23"/>
                  </a:cubicBezTo>
                  <a:cubicBezTo>
                    <a:pt x="149" y="21"/>
                    <a:pt x="148" y="20"/>
                    <a:pt x="148" y="20"/>
                  </a:cubicBezTo>
                  <a:cubicBezTo>
                    <a:pt x="146" y="19"/>
                    <a:pt x="143" y="21"/>
                    <a:pt x="141" y="17"/>
                  </a:cubicBezTo>
                  <a:cubicBezTo>
                    <a:pt x="140" y="14"/>
                    <a:pt x="141" y="13"/>
                    <a:pt x="139" y="10"/>
                  </a:cubicBezTo>
                  <a:cubicBezTo>
                    <a:pt x="137" y="7"/>
                    <a:pt x="136" y="4"/>
                    <a:pt x="134" y="6"/>
                  </a:cubicBezTo>
                  <a:cubicBezTo>
                    <a:pt x="132" y="6"/>
                    <a:pt x="129" y="6"/>
                    <a:pt x="125" y="6"/>
                  </a:cubicBezTo>
                  <a:cubicBezTo>
                    <a:pt x="121" y="9"/>
                    <a:pt x="113" y="12"/>
                    <a:pt x="110" y="11"/>
                  </a:cubicBezTo>
                  <a:cubicBezTo>
                    <a:pt x="107" y="10"/>
                    <a:pt x="101" y="11"/>
                    <a:pt x="96" y="11"/>
                  </a:cubicBezTo>
                  <a:cubicBezTo>
                    <a:pt x="92" y="11"/>
                    <a:pt x="90" y="8"/>
                    <a:pt x="87" y="8"/>
                  </a:cubicBezTo>
                  <a:cubicBezTo>
                    <a:pt x="83" y="8"/>
                    <a:pt x="83" y="5"/>
                    <a:pt x="80" y="5"/>
                  </a:cubicBezTo>
                  <a:cubicBezTo>
                    <a:pt x="76" y="5"/>
                    <a:pt x="79" y="3"/>
                    <a:pt x="68" y="2"/>
                  </a:cubicBezTo>
                  <a:cubicBezTo>
                    <a:pt x="56" y="0"/>
                    <a:pt x="47" y="6"/>
                    <a:pt x="43" y="9"/>
                  </a:cubicBezTo>
                  <a:cubicBezTo>
                    <a:pt x="40" y="12"/>
                    <a:pt x="27" y="9"/>
                    <a:pt x="26" y="10"/>
                  </a:cubicBezTo>
                  <a:cubicBezTo>
                    <a:pt x="24" y="11"/>
                    <a:pt x="26" y="15"/>
                    <a:pt x="22" y="16"/>
                  </a:cubicBezTo>
                  <a:cubicBezTo>
                    <a:pt x="17" y="18"/>
                    <a:pt x="8" y="16"/>
                    <a:pt x="5" y="18"/>
                  </a:cubicBezTo>
                  <a:cubicBezTo>
                    <a:pt x="1" y="19"/>
                    <a:pt x="0" y="24"/>
                    <a:pt x="3" y="24"/>
                  </a:cubicBezTo>
                  <a:cubicBezTo>
                    <a:pt x="6" y="23"/>
                    <a:pt x="7" y="25"/>
                    <a:pt x="6" y="26"/>
                  </a:cubicBezTo>
                  <a:cubicBezTo>
                    <a:pt x="5" y="27"/>
                    <a:pt x="9" y="31"/>
                    <a:pt x="7" y="32"/>
                  </a:cubicBezTo>
                  <a:cubicBezTo>
                    <a:pt x="5" y="33"/>
                    <a:pt x="5" y="36"/>
                    <a:pt x="7" y="38"/>
                  </a:cubicBezTo>
                  <a:cubicBezTo>
                    <a:pt x="9" y="39"/>
                    <a:pt x="10" y="42"/>
                    <a:pt x="7" y="42"/>
                  </a:cubicBezTo>
                  <a:cubicBezTo>
                    <a:pt x="5" y="42"/>
                    <a:pt x="11" y="45"/>
                    <a:pt x="11" y="46"/>
                  </a:cubicBezTo>
                  <a:cubicBezTo>
                    <a:pt x="11" y="47"/>
                    <a:pt x="17" y="48"/>
                    <a:pt x="17" y="49"/>
                  </a:cubicBezTo>
                  <a:cubicBezTo>
                    <a:pt x="17" y="51"/>
                    <a:pt x="18" y="51"/>
                    <a:pt x="21" y="50"/>
                  </a:cubicBezTo>
                  <a:cubicBezTo>
                    <a:pt x="23" y="50"/>
                    <a:pt x="24" y="53"/>
                    <a:pt x="26" y="56"/>
                  </a:cubicBezTo>
                  <a:cubicBezTo>
                    <a:pt x="27" y="58"/>
                    <a:pt x="36" y="56"/>
                    <a:pt x="36" y="54"/>
                  </a:cubicBezTo>
                  <a:cubicBezTo>
                    <a:pt x="36" y="51"/>
                    <a:pt x="39" y="50"/>
                    <a:pt x="42" y="51"/>
                  </a:cubicBezTo>
                  <a:cubicBezTo>
                    <a:pt x="46" y="51"/>
                    <a:pt x="51" y="56"/>
                    <a:pt x="53" y="57"/>
                  </a:cubicBezTo>
                  <a:cubicBezTo>
                    <a:pt x="55" y="58"/>
                    <a:pt x="59" y="56"/>
                    <a:pt x="62" y="56"/>
                  </a:cubicBezTo>
                  <a:cubicBezTo>
                    <a:pt x="64" y="56"/>
                    <a:pt x="68" y="52"/>
                    <a:pt x="69" y="51"/>
                  </a:cubicBezTo>
                  <a:cubicBezTo>
                    <a:pt x="71" y="50"/>
                    <a:pt x="73" y="54"/>
                    <a:pt x="75" y="53"/>
                  </a:cubicBezTo>
                  <a:cubicBezTo>
                    <a:pt x="78" y="51"/>
                    <a:pt x="80" y="50"/>
                    <a:pt x="82" y="51"/>
                  </a:cubicBezTo>
                  <a:cubicBezTo>
                    <a:pt x="83" y="52"/>
                    <a:pt x="78" y="55"/>
                    <a:pt x="79" y="57"/>
                  </a:cubicBezTo>
                  <a:cubicBezTo>
                    <a:pt x="80" y="58"/>
                    <a:pt x="80" y="59"/>
                    <a:pt x="80" y="60"/>
                  </a:cubicBezTo>
                  <a:cubicBezTo>
                    <a:pt x="85" y="59"/>
                    <a:pt x="84" y="56"/>
                    <a:pt x="84" y="54"/>
                  </a:cubicBezTo>
                  <a:cubicBezTo>
                    <a:pt x="85" y="53"/>
                    <a:pt x="86" y="51"/>
                    <a:pt x="88" y="53"/>
                  </a:cubicBezTo>
                  <a:cubicBezTo>
                    <a:pt x="89" y="54"/>
                    <a:pt x="91" y="54"/>
                    <a:pt x="95" y="53"/>
                  </a:cubicBezTo>
                  <a:cubicBezTo>
                    <a:pt x="98" y="51"/>
                    <a:pt x="99" y="50"/>
                    <a:pt x="100" y="52"/>
                  </a:cubicBezTo>
                  <a:cubicBezTo>
                    <a:pt x="101" y="53"/>
                    <a:pt x="104" y="52"/>
                    <a:pt x="109" y="52"/>
                  </a:cubicBezTo>
                  <a:cubicBezTo>
                    <a:pt x="114" y="52"/>
                    <a:pt x="115" y="48"/>
                    <a:pt x="120" y="49"/>
                  </a:cubicBezTo>
                  <a:cubicBezTo>
                    <a:pt x="125" y="49"/>
                    <a:pt x="129" y="47"/>
                    <a:pt x="129" y="47"/>
                  </a:cubicBezTo>
                  <a:cubicBezTo>
                    <a:pt x="132" y="48"/>
                    <a:pt x="132" y="48"/>
                    <a:pt x="132" y="48"/>
                  </a:cubicBezTo>
                  <a:cubicBezTo>
                    <a:pt x="133" y="47"/>
                    <a:pt x="133" y="46"/>
                    <a:pt x="135" y="46"/>
                  </a:cubicBezTo>
                  <a:cubicBezTo>
                    <a:pt x="139" y="45"/>
                    <a:pt x="141" y="48"/>
                    <a:pt x="143" y="47"/>
                  </a:cubicBezTo>
                  <a:cubicBezTo>
                    <a:pt x="144" y="46"/>
                    <a:pt x="151" y="53"/>
                    <a:pt x="151" y="48"/>
                  </a:cubicBezTo>
                  <a:cubicBezTo>
                    <a:pt x="151" y="47"/>
                    <a:pt x="149" y="42"/>
                    <a:pt x="147" y="42"/>
                  </a:cubicBezTo>
                  <a:close/>
                  <a:moveTo>
                    <a:pt x="13" y="11"/>
                  </a:moveTo>
                  <a:cubicBezTo>
                    <a:pt x="16" y="10"/>
                    <a:pt x="23" y="12"/>
                    <a:pt x="24" y="10"/>
                  </a:cubicBezTo>
                  <a:cubicBezTo>
                    <a:pt x="26" y="9"/>
                    <a:pt x="20" y="7"/>
                    <a:pt x="18" y="5"/>
                  </a:cubicBezTo>
                  <a:cubicBezTo>
                    <a:pt x="17" y="4"/>
                    <a:pt x="16" y="3"/>
                    <a:pt x="16" y="1"/>
                  </a:cubicBezTo>
                  <a:cubicBezTo>
                    <a:pt x="15" y="2"/>
                    <a:pt x="14" y="2"/>
                    <a:pt x="13" y="2"/>
                  </a:cubicBezTo>
                  <a:cubicBezTo>
                    <a:pt x="11" y="1"/>
                    <a:pt x="6" y="1"/>
                    <a:pt x="5" y="2"/>
                  </a:cubicBezTo>
                  <a:cubicBezTo>
                    <a:pt x="4" y="2"/>
                    <a:pt x="5" y="5"/>
                    <a:pt x="5" y="7"/>
                  </a:cubicBezTo>
                  <a:cubicBezTo>
                    <a:pt x="5" y="9"/>
                    <a:pt x="3" y="10"/>
                    <a:pt x="3" y="11"/>
                  </a:cubicBezTo>
                  <a:cubicBezTo>
                    <a:pt x="3" y="12"/>
                    <a:pt x="2" y="13"/>
                    <a:pt x="1" y="14"/>
                  </a:cubicBezTo>
                  <a:cubicBezTo>
                    <a:pt x="3" y="15"/>
                    <a:pt x="4" y="16"/>
                    <a:pt x="6" y="16"/>
                  </a:cubicBezTo>
                  <a:cubicBezTo>
                    <a:pt x="9" y="16"/>
                    <a:pt x="10" y="12"/>
                    <a:pt x="13" y="1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0" name="Freeform 237"/>
            <p:cNvSpPr/>
            <p:nvPr/>
          </p:nvSpPr>
          <p:spPr bwMode="auto">
            <a:xfrm>
              <a:off x="7283147" y="3783618"/>
              <a:ext cx="128424" cy="126307"/>
            </a:xfrm>
            <a:custGeom>
              <a:avLst/>
              <a:gdLst>
                <a:gd name="T0" fmla="*/ 53 w 56"/>
                <a:gd name="T1" fmla="*/ 2 h 52"/>
                <a:gd name="T2" fmla="*/ 47 w 56"/>
                <a:gd name="T3" fmla="*/ 0 h 52"/>
                <a:gd name="T4" fmla="*/ 42 w 56"/>
                <a:gd name="T5" fmla="*/ 6 h 52"/>
                <a:gd name="T6" fmla="*/ 36 w 56"/>
                <a:gd name="T7" fmla="*/ 10 h 52"/>
                <a:gd name="T8" fmla="*/ 33 w 56"/>
                <a:gd name="T9" fmla="*/ 13 h 52"/>
                <a:gd name="T10" fmla="*/ 28 w 56"/>
                <a:gd name="T11" fmla="*/ 15 h 52"/>
                <a:gd name="T12" fmla="*/ 23 w 56"/>
                <a:gd name="T13" fmla="*/ 13 h 52"/>
                <a:gd name="T14" fmla="*/ 18 w 56"/>
                <a:gd name="T15" fmla="*/ 18 h 52"/>
                <a:gd name="T16" fmla="*/ 3 w 56"/>
                <a:gd name="T17" fmla="*/ 27 h 52"/>
                <a:gd name="T18" fmla="*/ 0 w 56"/>
                <a:gd name="T19" fmla="*/ 30 h 52"/>
                <a:gd name="T20" fmla="*/ 9 w 56"/>
                <a:gd name="T21" fmla="*/ 35 h 52"/>
                <a:gd name="T22" fmla="*/ 5 w 56"/>
                <a:gd name="T23" fmla="*/ 44 h 52"/>
                <a:gd name="T24" fmla="*/ 6 w 56"/>
                <a:gd name="T25" fmla="*/ 48 h 52"/>
                <a:gd name="T26" fmla="*/ 10 w 56"/>
                <a:gd name="T27" fmla="*/ 50 h 52"/>
                <a:gd name="T28" fmla="*/ 16 w 56"/>
                <a:gd name="T29" fmla="*/ 49 h 52"/>
                <a:gd name="T30" fmla="*/ 18 w 56"/>
                <a:gd name="T31" fmla="*/ 50 h 52"/>
                <a:gd name="T32" fmla="*/ 23 w 56"/>
                <a:gd name="T33" fmla="*/ 47 h 52"/>
                <a:gd name="T34" fmla="*/ 30 w 56"/>
                <a:gd name="T35" fmla="*/ 45 h 52"/>
                <a:gd name="T36" fmla="*/ 35 w 56"/>
                <a:gd name="T37" fmla="*/ 44 h 52"/>
                <a:gd name="T38" fmla="*/ 27 w 56"/>
                <a:gd name="T39" fmla="*/ 37 h 52"/>
                <a:gd name="T40" fmla="*/ 30 w 56"/>
                <a:gd name="T41" fmla="*/ 30 h 52"/>
                <a:gd name="T42" fmla="*/ 44 w 56"/>
                <a:gd name="T43" fmla="*/ 21 h 52"/>
                <a:gd name="T44" fmla="*/ 47 w 56"/>
                <a:gd name="T45" fmla="*/ 11 h 52"/>
                <a:gd name="T46" fmla="*/ 56 w 56"/>
                <a:gd name="T47" fmla="*/ 3 h 52"/>
                <a:gd name="T48" fmla="*/ 53 w 56"/>
                <a:gd name="T49"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 h="52">
                  <a:moveTo>
                    <a:pt x="53" y="2"/>
                  </a:moveTo>
                  <a:cubicBezTo>
                    <a:pt x="50" y="3"/>
                    <a:pt x="49" y="0"/>
                    <a:pt x="47" y="0"/>
                  </a:cubicBezTo>
                  <a:cubicBezTo>
                    <a:pt x="44" y="0"/>
                    <a:pt x="45" y="6"/>
                    <a:pt x="42" y="6"/>
                  </a:cubicBezTo>
                  <a:cubicBezTo>
                    <a:pt x="39" y="6"/>
                    <a:pt x="40" y="10"/>
                    <a:pt x="36" y="10"/>
                  </a:cubicBezTo>
                  <a:cubicBezTo>
                    <a:pt x="33" y="11"/>
                    <a:pt x="32" y="11"/>
                    <a:pt x="33" y="13"/>
                  </a:cubicBezTo>
                  <a:cubicBezTo>
                    <a:pt x="35" y="16"/>
                    <a:pt x="31" y="15"/>
                    <a:pt x="28" y="15"/>
                  </a:cubicBezTo>
                  <a:cubicBezTo>
                    <a:pt x="25" y="15"/>
                    <a:pt x="25" y="13"/>
                    <a:pt x="23" y="13"/>
                  </a:cubicBezTo>
                  <a:cubicBezTo>
                    <a:pt x="21" y="13"/>
                    <a:pt x="19" y="16"/>
                    <a:pt x="18" y="18"/>
                  </a:cubicBezTo>
                  <a:cubicBezTo>
                    <a:pt x="16" y="21"/>
                    <a:pt x="6" y="25"/>
                    <a:pt x="3" y="27"/>
                  </a:cubicBezTo>
                  <a:cubicBezTo>
                    <a:pt x="2" y="27"/>
                    <a:pt x="1" y="29"/>
                    <a:pt x="0" y="30"/>
                  </a:cubicBezTo>
                  <a:cubicBezTo>
                    <a:pt x="4" y="31"/>
                    <a:pt x="8" y="33"/>
                    <a:pt x="9" y="35"/>
                  </a:cubicBezTo>
                  <a:cubicBezTo>
                    <a:pt x="12" y="38"/>
                    <a:pt x="7" y="41"/>
                    <a:pt x="5" y="44"/>
                  </a:cubicBezTo>
                  <a:cubicBezTo>
                    <a:pt x="3" y="46"/>
                    <a:pt x="6" y="46"/>
                    <a:pt x="6" y="48"/>
                  </a:cubicBezTo>
                  <a:cubicBezTo>
                    <a:pt x="6" y="51"/>
                    <a:pt x="9" y="52"/>
                    <a:pt x="10" y="50"/>
                  </a:cubicBezTo>
                  <a:cubicBezTo>
                    <a:pt x="11" y="49"/>
                    <a:pt x="13" y="49"/>
                    <a:pt x="16" y="49"/>
                  </a:cubicBezTo>
                  <a:cubicBezTo>
                    <a:pt x="17" y="49"/>
                    <a:pt x="18" y="50"/>
                    <a:pt x="18" y="50"/>
                  </a:cubicBezTo>
                  <a:cubicBezTo>
                    <a:pt x="20" y="49"/>
                    <a:pt x="22" y="47"/>
                    <a:pt x="23" y="47"/>
                  </a:cubicBezTo>
                  <a:cubicBezTo>
                    <a:pt x="24" y="45"/>
                    <a:pt x="27" y="45"/>
                    <a:pt x="30" y="45"/>
                  </a:cubicBezTo>
                  <a:cubicBezTo>
                    <a:pt x="32" y="45"/>
                    <a:pt x="33" y="45"/>
                    <a:pt x="35" y="44"/>
                  </a:cubicBezTo>
                  <a:cubicBezTo>
                    <a:pt x="32" y="40"/>
                    <a:pt x="29" y="38"/>
                    <a:pt x="27" y="37"/>
                  </a:cubicBezTo>
                  <a:cubicBezTo>
                    <a:pt x="25" y="35"/>
                    <a:pt x="26" y="31"/>
                    <a:pt x="30" y="30"/>
                  </a:cubicBezTo>
                  <a:cubicBezTo>
                    <a:pt x="33" y="29"/>
                    <a:pt x="41" y="23"/>
                    <a:pt x="44" y="21"/>
                  </a:cubicBezTo>
                  <a:cubicBezTo>
                    <a:pt x="46" y="20"/>
                    <a:pt x="45" y="15"/>
                    <a:pt x="47" y="11"/>
                  </a:cubicBezTo>
                  <a:cubicBezTo>
                    <a:pt x="48" y="9"/>
                    <a:pt x="52" y="6"/>
                    <a:pt x="56" y="3"/>
                  </a:cubicBezTo>
                  <a:cubicBezTo>
                    <a:pt x="55" y="2"/>
                    <a:pt x="54" y="2"/>
                    <a:pt x="53" y="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1" name="Freeform 239"/>
            <p:cNvSpPr/>
            <p:nvPr/>
          </p:nvSpPr>
          <p:spPr bwMode="auto">
            <a:xfrm>
              <a:off x="6696069" y="4108129"/>
              <a:ext cx="155943" cy="369207"/>
            </a:xfrm>
            <a:custGeom>
              <a:avLst/>
              <a:gdLst>
                <a:gd name="T0" fmla="*/ 55 w 68"/>
                <a:gd name="T1" fmla="*/ 139 h 152"/>
                <a:gd name="T2" fmla="*/ 53 w 68"/>
                <a:gd name="T3" fmla="*/ 133 h 152"/>
                <a:gd name="T4" fmla="*/ 49 w 68"/>
                <a:gd name="T5" fmla="*/ 123 h 152"/>
                <a:gd name="T6" fmla="*/ 47 w 68"/>
                <a:gd name="T7" fmla="*/ 114 h 152"/>
                <a:gd name="T8" fmla="*/ 48 w 68"/>
                <a:gd name="T9" fmla="*/ 108 h 152"/>
                <a:gd name="T10" fmla="*/ 48 w 68"/>
                <a:gd name="T11" fmla="*/ 105 h 152"/>
                <a:gd name="T12" fmla="*/ 47 w 68"/>
                <a:gd name="T13" fmla="*/ 99 h 152"/>
                <a:gd name="T14" fmla="*/ 41 w 68"/>
                <a:gd name="T15" fmla="*/ 92 h 152"/>
                <a:gd name="T16" fmla="*/ 42 w 68"/>
                <a:gd name="T17" fmla="*/ 79 h 152"/>
                <a:gd name="T18" fmla="*/ 47 w 68"/>
                <a:gd name="T19" fmla="*/ 77 h 152"/>
                <a:gd name="T20" fmla="*/ 53 w 68"/>
                <a:gd name="T21" fmla="*/ 75 h 152"/>
                <a:gd name="T22" fmla="*/ 60 w 68"/>
                <a:gd name="T23" fmla="*/ 71 h 152"/>
                <a:gd name="T24" fmla="*/ 64 w 68"/>
                <a:gd name="T25" fmla="*/ 67 h 152"/>
                <a:gd name="T26" fmla="*/ 68 w 68"/>
                <a:gd name="T27" fmla="*/ 60 h 152"/>
                <a:gd name="T28" fmla="*/ 68 w 68"/>
                <a:gd name="T29" fmla="*/ 60 h 152"/>
                <a:gd name="T30" fmla="*/ 65 w 68"/>
                <a:gd name="T31" fmla="*/ 61 h 152"/>
                <a:gd name="T32" fmla="*/ 60 w 68"/>
                <a:gd name="T33" fmla="*/ 59 h 152"/>
                <a:gd name="T34" fmla="*/ 55 w 68"/>
                <a:gd name="T35" fmla="*/ 56 h 152"/>
                <a:gd name="T36" fmla="*/ 55 w 68"/>
                <a:gd name="T37" fmla="*/ 51 h 152"/>
                <a:gd name="T38" fmla="*/ 52 w 68"/>
                <a:gd name="T39" fmla="*/ 47 h 152"/>
                <a:gd name="T40" fmla="*/ 50 w 68"/>
                <a:gd name="T41" fmla="*/ 41 h 152"/>
                <a:gd name="T42" fmla="*/ 42 w 68"/>
                <a:gd name="T43" fmla="*/ 39 h 152"/>
                <a:gd name="T44" fmla="*/ 41 w 68"/>
                <a:gd name="T45" fmla="*/ 36 h 152"/>
                <a:gd name="T46" fmla="*/ 48 w 68"/>
                <a:gd name="T47" fmla="*/ 24 h 152"/>
                <a:gd name="T48" fmla="*/ 50 w 68"/>
                <a:gd name="T49" fmla="*/ 13 h 152"/>
                <a:gd name="T50" fmla="*/ 46 w 68"/>
                <a:gd name="T51" fmla="*/ 9 h 152"/>
                <a:gd name="T52" fmla="*/ 45 w 68"/>
                <a:gd name="T53" fmla="*/ 4 h 152"/>
                <a:gd name="T54" fmla="*/ 39 w 68"/>
                <a:gd name="T55" fmla="*/ 2 h 152"/>
                <a:gd name="T56" fmla="*/ 38 w 68"/>
                <a:gd name="T57" fmla="*/ 3 h 152"/>
                <a:gd name="T58" fmla="*/ 38 w 68"/>
                <a:gd name="T59" fmla="*/ 3 h 152"/>
                <a:gd name="T60" fmla="*/ 36 w 68"/>
                <a:gd name="T61" fmla="*/ 6 h 152"/>
                <a:gd name="T62" fmla="*/ 37 w 68"/>
                <a:gd name="T63" fmla="*/ 12 h 152"/>
                <a:gd name="T64" fmla="*/ 33 w 68"/>
                <a:gd name="T65" fmla="*/ 12 h 152"/>
                <a:gd name="T66" fmla="*/ 27 w 68"/>
                <a:gd name="T67" fmla="*/ 15 h 152"/>
                <a:gd name="T68" fmla="*/ 21 w 68"/>
                <a:gd name="T69" fmla="*/ 21 h 152"/>
                <a:gd name="T70" fmla="*/ 19 w 68"/>
                <a:gd name="T71" fmla="*/ 31 h 152"/>
                <a:gd name="T72" fmla="*/ 16 w 68"/>
                <a:gd name="T73" fmla="*/ 41 h 152"/>
                <a:gd name="T74" fmla="*/ 10 w 68"/>
                <a:gd name="T75" fmla="*/ 40 h 152"/>
                <a:gd name="T76" fmla="*/ 8 w 68"/>
                <a:gd name="T77" fmla="*/ 48 h 152"/>
                <a:gd name="T78" fmla="*/ 6 w 68"/>
                <a:gd name="T79" fmla="*/ 57 h 152"/>
                <a:gd name="T80" fmla="*/ 2 w 68"/>
                <a:gd name="T81" fmla="*/ 63 h 152"/>
                <a:gd name="T82" fmla="*/ 0 w 68"/>
                <a:gd name="T83" fmla="*/ 65 h 152"/>
                <a:gd name="T84" fmla="*/ 7 w 68"/>
                <a:gd name="T85" fmla="*/ 73 h 152"/>
                <a:gd name="T86" fmla="*/ 16 w 68"/>
                <a:gd name="T87" fmla="*/ 90 h 152"/>
                <a:gd name="T88" fmla="*/ 15 w 68"/>
                <a:gd name="T89" fmla="*/ 103 h 152"/>
                <a:gd name="T90" fmla="*/ 18 w 68"/>
                <a:gd name="T91" fmla="*/ 107 h 152"/>
                <a:gd name="T92" fmla="*/ 26 w 68"/>
                <a:gd name="T93" fmla="*/ 106 h 152"/>
                <a:gd name="T94" fmla="*/ 33 w 68"/>
                <a:gd name="T95" fmla="*/ 98 h 152"/>
                <a:gd name="T96" fmla="*/ 37 w 68"/>
                <a:gd name="T97" fmla="*/ 101 h 152"/>
                <a:gd name="T98" fmla="*/ 40 w 68"/>
                <a:gd name="T99" fmla="*/ 110 h 152"/>
                <a:gd name="T100" fmla="*/ 45 w 68"/>
                <a:gd name="T101" fmla="*/ 127 h 152"/>
                <a:gd name="T102" fmla="*/ 48 w 68"/>
                <a:gd name="T103" fmla="*/ 140 h 152"/>
                <a:gd name="T104" fmla="*/ 49 w 68"/>
                <a:gd name="T105" fmla="*/ 150 h 152"/>
                <a:gd name="T106" fmla="*/ 48 w 68"/>
                <a:gd name="T107" fmla="*/ 152 h 152"/>
                <a:gd name="T108" fmla="*/ 55 w 68"/>
                <a:gd name="T109" fmla="*/ 13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8" h="152">
                  <a:moveTo>
                    <a:pt x="55" y="139"/>
                  </a:moveTo>
                  <a:cubicBezTo>
                    <a:pt x="55" y="135"/>
                    <a:pt x="53" y="135"/>
                    <a:pt x="53" y="133"/>
                  </a:cubicBezTo>
                  <a:cubicBezTo>
                    <a:pt x="53" y="130"/>
                    <a:pt x="53" y="126"/>
                    <a:pt x="49" y="123"/>
                  </a:cubicBezTo>
                  <a:cubicBezTo>
                    <a:pt x="46" y="120"/>
                    <a:pt x="45" y="116"/>
                    <a:pt x="47" y="114"/>
                  </a:cubicBezTo>
                  <a:cubicBezTo>
                    <a:pt x="48" y="113"/>
                    <a:pt x="47" y="108"/>
                    <a:pt x="48" y="108"/>
                  </a:cubicBezTo>
                  <a:cubicBezTo>
                    <a:pt x="49" y="109"/>
                    <a:pt x="50" y="106"/>
                    <a:pt x="48" y="105"/>
                  </a:cubicBezTo>
                  <a:cubicBezTo>
                    <a:pt x="46" y="104"/>
                    <a:pt x="48" y="100"/>
                    <a:pt x="47" y="99"/>
                  </a:cubicBezTo>
                  <a:cubicBezTo>
                    <a:pt x="45" y="99"/>
                    <a:pt x="41" y="93"/>
                    <a:pt x="41" y="92"/>
                  </a:cubicBezTo>
                  <a:cubicBezTo>
                    <a:pt x="41" y="90"/>
                    <a:pt x="42" y="81"/>
                    <a:pt x="42" y="79"/>
                  </a:cubicBezTo>
                  <a:cubicBezTo>
                    <a:pt x="42" y="77"/>
                    <a:pt x="46" y="77"/>
                    <a:pt x="47" y="77"/>
                  </a:cubicBezTo>
                  <a:cubicBezTo>
                    <a:pt x="48" y="77"/>
                    <a:pt x="51" y="77"/>
                    <a:pt x="53" y="75"/>
                  </a:cubicBezTo>
                  <a:cubicBezTo>
                    <a:pt x="54" y="73"/>
                    <a:pt x="59" y="72"/>
                    <a:pt x="60" y="71"/>
                  </a:cubicBezTo>
                  <a:cubicBezTo>
                    <a:pt x="61" y="69"/>
                    <a:pt x="64" y="69"/>
                    <a:pt x="64" y="67"/>
                  </a:cubicBezTo>
                  <a:cubicBezTo>
                    <a:pt x="64" y="65"/>
                    <a:pt x="68" y="60"/>
                    <a:pt x="68" y="60"/>
                  </a:cubicBezTo>
                  <a:cubicBezTo>
                    <a:pt x="68" y="60"/>
                    <a:pt x="68" y="60"/>
                    <a:pt x="68" y="60"/>
                  </a:cubicBezTo>
                  <a:cubicBezTo>
                    <a:pt x="68" y="60"/>
                    <a:pt x="67" y="60"/>
                    <a:pt x="65" y="61"/>
                  </a:cubicBezTo>
                  <a:cubicBezTo>
                    <a:pt x="61" y="63"/>
                    <a:pt x="59" y="61"/>
                    <a:pt x="60" y="59"/>
                  </a:cubicBezTo>
                  <a:cubicBezTo>
                    <a:pt x="60" y="56"/>
                    <a:pt x="57" y="56"/>
                    <a:pt x="55" y="56"/>
                  </a:cubicBezTo>
                  <a:cubicBezTo>
                    <a:pt x="53" y="56"/>
                    <a:pt x="55" y="53"/>
                    <a:pt x="55" y="51"/>
                  </a:cubicBezTo>
                  <a:cubicBezTo>
                    <a:pt x="56" y="49"/>
                    <a:pt x="55" y="48"/>
                    <a:pt x="52" y="47"/>
                  </a:cubicBezTo>
                  <a:cubicBezTo>
                    <a:pt x="50" y="47"/>
                    <a:pt x="49" y="42"/>
                    <a:pt x="50" y="41"/>
                  </a:cubicBezTo>
                  <a:cubicBezTo>
                    <a:pt x="51" y="39"/>
                    <a:pt x="45" y="38"/>
                    <a:pt x="42" y="39"/>
                  </a:cubicBezTo>
                  <a:cubicBezTo>
                    <a:pt x="40" y="41"/>
                    <a:pt x="42" y="37"/>
                    <a:pt x="41" y="36"/>
                  </a:cubicBezTo>
                  <a:cubicBezTo>
                    <a:pt x="40" y="34"/>
                    <a:pt x="44" y="28"/>
                    <a:pt x="48" y="24"/>
                  </a:cubicBezTo>
                  <a:cubicBezTo>
                    <a:pt x="51" y="21"/>
                    <a:pt x="50" y="16"/>
                    <a:pt x="50" y="13"/>
                  </a:cubicBezTo>
                  <a:cubicBezTo>
                    <a:pt x="50" y="9"/>
                    <a:pt x="48" y="9"/>
                    <a:pt x="46" y="9"/>
                  </a:cubicBezTo>
                  <a:cubicBezTo>
                    <a:pt x="45" y="9"/>
                    <a:pt x="45" y="6"/>
                    <a:pt x="45" y="4"/>
                  </a:cubicBezTo>
                  <a:cubicBezTo>
                    <a:pt x="45" y="2"/>
                    <a:pt x="41" y="0"/>
                    <a:pt x="39" y="2"/>
                  </a:cubicBezTo>
                  <a:cubicBezTo>
                    <a:pt x="39" y="2"/>
                    <a:pt x="38" y="2"/>
                    <a:pt x="38" y="3"/>
                  </a:cubicBezTo>
                  <a:cubicBezTo>
                    <a:pt x="38" y="3"/>
                    <a:pt x="38" y="3"/>
                    <a:pt x="38" y="3"/>
                  </a:cubicBezTo>
                  <a:cubicBezTo>
                    <a:pt x="38" y="3"/>
                    <a:pt x="37" y="6"/>
                    <a:pt x="36" y="6"/>
                  </a:cubicBezTo>
                  <a:cubicBezTo>
                    <a:pt x="35" y="7"/>
                    <a:pt x="35" y="9"/>
                    <a:pt x="37" y="12"/>
                  </a:cubicBezTo>
                  <a:cubicBezTo>
                    <a:pt x="39" y="15"/>
                    <a:pt x="34" y="13"/>
                    <a:pt x="33" y="12"/>
                  </a:cubicBezTo>
                  <a:cubicBezTo>
                    <a:pt x="33" y="10"/>
                    <a:pt x="29" y="13"/>
                    <a:pt x="27" y="15"/>
                  </a:cubicBezTo>
                  <a:cubicBezTo>
                    <a:pt x="24" y="17"/>
                    <a:pt x="21" y="18"/>
                    <a:pt x="21" y="21"/>
                  </a:cubicBezTo>
                  <a:cubicBezTo>
                    <a:pt x="21" y="25"/>
                    <a:pt x="18" y="28"/>
                    <a:pt x="19" y="31"/>
                  </a:cubicBezTo>
                  <a:cubicBezTo>
                    <a:pt x="20" y="34"/>
                    <a:pt x="16" y="39"/>
                    <a:pt x="16" y="41"/>
                  </a:cubicBezTo>
                  <a:cubicBezTo>
                    <a:pt x="16" y="42"/>
                    <a:pt x="11" y="40"/>
                    <a:pt x="10" y="40"/>
                  </a:cubicBezTo>
                  <a:cubicBezTo>
                    <a:pt x="9" y="40"/>
                    <a:pt x="9" y="46"/>
                    <a:pt x="8" y="48"/>
                  </a:cubicBezTo>
                  <a:cubicBezTo>
                    <a:pt x="7" y="50"/>
                    <a:pt x="8" y="57"/>
                    <a:pt x="6" y="57"/>
                  </a:cubicBezTo>
                  <a:cubicBezTo>
                    <a:pt x="4" y="57"/>
                    <a:pt x="2" y="63"/>
                    <a:pt x="2" y="63"/>
                  </a:cubicBezTo>
                  <a:cubicBezTo>
                    <a:pt x="2" y="63"/>
                    <a:pt x="1" y="64"/>
                    <a:pt x="0" y="65"/>
                  </a:cubicBezTo>
                  <a:cubicBezTo>
                    <a:pt x="1" y="69"/>
                    <a:pt x="4" y="72"/>
                    <a:pt x="7" y="73"/>
                  </a:cubicBezTo>
                  <a:cubicBezTo>
                    <a:pt x="12" y="75"/>
                    <a:pt x="15" y="85"/>
                    <a:pt x="16" y="90"/>
                  </a:cubicBezTo>
                  <a:cubicBezTo>
                    <a:pt x="18" y="95"/>
                    <a:pt x="17" y="100"/>
                    <a:pt x="15" y="103"/>
                  </a:cubicBezTo>
                  <a:cubicBezTo>
                    <a:pt x="13" y="105"/>
                    <a:pt x="16" y="106"/>
                    <a:pt x="18" y="107"/>
                  </a:cubicBezTo>
                  <a:cubicBezTo>
                    <a:pt x="21" y="108"/>
                    <a:pt x="24" y="109"/>
                    <a:pt x="26" y="106"/>
                  </a:cubicBezTo>
                  <a:cubicBezTo>
                    <a:pt x="28" y="103"/>
                    <a:pt x="32" y="101"/>
                    <a:pt x="33" y="98"/>
                  </a:cubicBezTo>
                  <a:cubicBezTo>
                    <a:pt x="34" y="95"/>
                    <a:pt x="36" y="99"/>
                    <a:pt x="37" y="101"/>
                  </a:cubicBezTo>
                  <a:cubicBezTo>
                    <a:pt x="39" y="103"/>
                    <a:pt x="40" y="106"/>
                    <a:pt x="40" y="110"/>
                  </a:cubicBezTo>
                  <a:cubicBezTo>
                    <a:pt x="41" y="114"/>
                    <a:pt x="41" y="124"/>
                    <a:pt x="45" y="127"/>
                  </a:cubicBezTo>
                  <a:cubicBezTo>
                    <a:pt x="48" y="131"/>
                    <a:pt x="49" y="138"/>
                    <a:pt x="48" y="140"/>
                  </a:cubicBezTo>
                  <a:cubicBezTo>
                    <a:pt x="47" y="143"/>
                    <a:pt x="49" y="147"/>
                    <a:pt x="49" y="150"/>
                  </a:cubicBezTo>
                  <a:cubicBezTo>
                    <a:pt x="49" y="150"/>
                    <a:pt x="48" y="151"/>
                    <a:pt x="48" y="152"/>
                  </a:cubicBezTo>
                  <a:cubicBezTo>
                    <a:pt x="51" y="152"/>
                    <a:pt x="55" y="139"/>
                    <a:pt x="55" y="13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grpSp>
          <p:nvGrpSpPr>
            <p:cNvPr id="92" name="Group 91"/>
            <p:cNvGrpSpPr/>
            <p:nvPr/>
          </p:nvGrpSpPr>
          <p:grpSpPr>
            <a:xfrm>
              <a:off x="6270437" y="3946843"/>
              <a:ext cx="515530" cy="582961"/>
              <a:chOff x="7375541" y="4922816"/>
              <a:chExt cx="446089" cy="476248"/>
            </a:xfrm>
            <a:solidFill>
              <a:schemeClr val="bg1">
                <a:lumMod val="85000"/>
              </a:schemeClr>
            </a:solidFill>
          </p:grpSpPr>
          <p:sp>
            <p:nvSpPr>
              <p:cNvPr id="125" name="Freeform 228"/>
              <p:cNvSpPr/>
              <p:nvPr/>
            </p:nvSpPr>
            <p:spPr bwMode="auto">
              <a:xfrm>
                <a:off x="7681930" y="5089504"/>
                <a:ext cx="71438" cy="93662"/>
              </a:xfrm>
              <a:custGeom>
                <a:avLst/>
                <a:gdLst>
                  <a:gd name="T0" fmla="*/ 36 w 36"/>
                  <a:gd name="T1" fmla="*/ 40 h 47"/>
                  <a:gd name="T2" fmla="*/ 33 w 36"/>
                  <a:gd name="T3" fmla="*/ 24 h 47"/>
                  <a:gd name="T4" fmla="*/ 27 w 36"/>
                  <a:gd name="T5" fmla="*/ 30 h 47"/>
                  <a:gd name="T6" fmla="*/ 27 w 36"/>
                  <a:gd name="T7" fmla="*/ 22 h 47"/>
                  <a:gd name="T8" fmla="*/ 33 w 36"/>
                  <a:gd name="T9" fmla="*/ 14 h 47"/>
                  <a:gd name="T10" fmla="*/ 28 w 36"/>
                  <a:gd name="T11" fmla="*/ 12 h 47"/>
                  <a:gd name="T12" fmla="*/ 19 w 36"/>
                  <a:gd name="T13" fmla="*/ 12 h 47"/>
                  <a:gd name="T14" fmla="*/ 15 w 36"/>
                  <a:gd name="T15" fmla="*/ 8 h 47"/>
                  <a:gd name="T16" fmla="*/ 9 w 36"/>
                  <a:gd name="T17" fmla="*/ 4 h 47"/>
                  <a:gd name="T18" fmla="*/ 3 w 36"/>
                  <a:gd name="T19" fmla="*/ 4 h 47"/>
                  <a:gd name="T20" fmla="*/ 8 w 36"/>
                  <a:gd name="T21" fmla="*/ 11 h 47"/>
                  <a:gd name="T22" fmla="*/ 4 w 36"/>
                  <a:gd name="T23" fmla="*/ 14 h 47"/>
                  <a:gd name="T24" fmla="*/ 6 w 36"/>
                  <a:gd name="T25" fmla="*/ 26 h 47"/>
                  <a:gd name="T26" fmla="*/ 8 w 36"/>
                  <a:gd name="T27" fmla="*/ 41 h 47"/>
                  <a:gd name="T28" fmla="*/ 14 w 36"/>
                  <a:gd name="T29" fmla="*/ 39 h 47"/>
                  <a:gd name="T30" fmla="*/ 20 w 36"/>
                  <a:gd name="T31" fmla="*/ 36 h 47"/>
                  <a:gd name="T32" fmla="*/ 25 w 36"/>
                  <a:gd name="T33" fmla="*/ 32 h 47"/>
                  <a:gd name="T34" fmla="*/ 29 w 36"/>
                  <a:gd name="T35" fmla="*/ 43 h 47"/>
                  <a:gd name="T36" fmla="*/ 31 w 36"/>
                  <a:gd name="T37" fmla="*/ 47 h 47"/>
                  <a:gd name="T38" fmla="*/ 33 w 36"/>
                  <a:gd name="T39" fmla="*/ 45 h 47"/>
                  <a:gd name="T40" fmla="*/ 36 w 36"/>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47">
                    <a:moveTo>
                      <a:pt x="36" y="40"/>
                    </a:moveTo>
                    <a:cubicBezTo>
                      <a:pt x="34" y="32"/>
                      <a:pt x="34" y="24"/>
                      <a:pt x="33" y="24"/>
                    </a:cubicBezTo>
                    <a:cubicBezTo>
                      <a:pt x="31" y="24"/>
                      <a:pt x="29" y="31"/>
                      <a:pt x="27" y="30"/>
                    </a:cubicBezTo>
                    <a:cubicBezTo>
                      <a:pt x="24" y="30"/>
                      <a:pt x="24" y="22"/>
                      <a:pt x="27" y="22"/>
                    </a:cubicBezTo>
                    <a:cubicBezTo>
                      <a:pt x="30" y="22"/>
                      <a:pt x="33" y="16"/>
                      <a:pt x="33" y="14"/>
                    </a:cubicBezTo>
                    <a:cubicBezTo>
                      <a:pt x="33" y="12"/>
                      <a:pt x="31" y="12"/>
                      <a:pt x="28" y="12"/>
                    </a:cubicBezTo>
                    <a:cubicBezTo>
                      <a:pt x="25" y="12"/>
                      <a:pt x="19" y="12"/>
                      <a:pt x="19" y="12"/>
                    </a:cubicBezTo>
                    <a:cubicBezTo>
                      <a:pt x="19" y="12"/>
                      <a:pt x="15" y="11"/>
                      <a:pt x="15" y="8"/>
                    </a:cubicBezTo>
                    <a:cubicBezTo>
                      <a:pt x="15" y="6"/>
                      <a:pt x="13" y="4"/>
                      <a:pt x="9" y="4"/>
                    </a:cubicBezTo>
                    <a:cubicBezTo>
                      <a:pt x="6" y="4"/>
                      <a:pt x="6" y="0"/>
                      <a:pt x="3" y="4"/>
                    </a:cubicBezTo>
                    <a:cubicBezTo>
                      <a:pt x="0" y="8"/>
                      <a:pt x="9" y="8"/>
                      <a:pt x="8" y="11"/>
                    </a:cubicBezTo>
                    <a:cubicBezTo>
                      <a:pt x="7" y="14"/>
                      <a:pt x="4" y="12"/>
                      <a:pt x="4" y="14"/>
                    </a:cubicBezTo>
                    <a:cubicBezTo>
                      <a:pt x="3" y="16"/>
                      <a:pt x="4" y="23"/>
                      <a:pt x="6" y="26"/>
                    </a:cubicBezTo>
                    <a:cubicBezTo>
                      <a:pt x="7" y="29"/>
                      <a:pt x="8" y="35"/>
                      <a:pt x="8" y="41"/>
                    </a:cubicBezTo>
                    <a:cubicBezTo>
                      <a:pt x="11" y="40"/>
                      <a:pt x="12" y="39"/>
                      <a:pt x="14" y="39"/>
                    </a:cubicBezTo>
                    <a:cubicBezTo>
                      <a:pt x="16" y="39"/>
                      <a:pt x="20" y="39"/>
                      <a:pt x="20" y="36"/>
                    </a:cubicBezTo>
                    <a:cubicBezTo>
                      <a:pt x="20" y="34"/>
                      <a:pt x="23" y="32"/>
                      <a:pt x="25" y="32"/>
                    </a:cubicBezTo>
                    <a:cubicBezTo>
                      <a:pt x="27" y="33"/>
                      <a:pt x="29" y="40"/>
                      <a:pt x="29" y="43"/>
                    </a:cubicBezTo>
                    <a:cubicBezTo>
                      <a:pt x="29" y="44"/>
                      <a:pt x="30" y="46"/>
                      <a:pt x="31" y="47"/>
                    </a:cubicBezTo>
                    <a:cubicBezTo>
                      <a:pt x="32" y="46"/>
                      <a:pt x="33" y="45"/>
                      <a:pt x="33" y="45"/>
                    </a:cubicBezTo>
                    <a:cubicBezTo>
                      <a:pt x="33" y="45"/>
                      <a:pt x="34" y="41"/>
                      <a:pt x="36" y="40"/>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35" name="Freeform 236"/>
              <p:cNvSpPr>
                <a:spLocks noEditPoints="1"/>
              </p:cNvSpPr>
              <p:nvPr/>
            </p:nvSpPr>
            <p:spPr bwMode="auto">
              <a:xfrm>
                <a:off x="7375541" y="4922816"/>
                <a:ext cx="446089" cy="476248"/>
              </a:xfrm>
              <a:custGeom>
                <a:avLst/>
                <a:gdLst>
                  <a:gd name="T0" fmla="*/ 218 w 224"/>
                  <a:gd name="T1" fmla="*/ 66 h 240"/>
                  <a:gd name="T2" fmla="*/ 201 w 224"/>
                  <a:gd name="T3" fmla="*/ 62 h 240"/>
                  <a:gd name="T4" fmla="*/ 187 w 224"/>
                  <a:gd name="T5" fmla="*/ 73 h 240"/>
                  <a:gd name="T6" fmla="*/ 176 w 224"/>
                  <a:gd name="T7" fmla="*/ 82 h 240"/>
                  <a:gd name="T8" fmla="*/ 161 w 224"/>
                  <a:gd name="T9" fmla="*/ 75 h 240"/>
                  <a:gd name="T10" fmla="*/ 155 w 224"/>
                  <a:gd name="T11" fmla="*/ 83 h 240"/>
                  <a:gd name="T12" fmla="*/ 126 w 224"/>
                  <a:gd name="T13" fmla="*/ 76 h 240"/>
                  <a:gd name="T14" fmla="*/ 106 w 224"/>
                  <a:gd name="T15" fmla="*/ 70 h 240"/>
                  <a:gd name="T16" fmla="*/ 96 w 224"/>
                  <a:gd name="T17" fmla="*/ 58 h 240"/>
                  <a:gd name="T18" fmla="*/ 92 w 224"/>
                  <a:gd name="T19" fmla="*/ 45 h 240"/>
                  <a:gd name="T20" fmla="*/ 84 w 224"/>
                  <a:gd name="T21" fmla="*/ 30 h 240"/>
                  <a:gd name="T22" fmla="*/ 85 w 224"/>
                  <a:gd name="T23" fmla="*/ 18 h 240"/>
                  <a:gd name="T24" fmla="*/ 87 w 224"/>
                  <a:gd name="T25" fmla="*/ 0 h 240"/>
                  <a:gd name="T26" fmla="*/ 76 w 224"/>
                  <a:gd name="T27" fmla="*/ 4 h 240"/>
                  <a:gd name="T28" fmla="*/ 62 w 224"/>
                  <a:gd name="T29" fmla="*/ 13 h 240"/>
                  <a:gd name="T30" fmla="*/ 47 w 224"/>
                  <a:gd name="T31" fmla="*/ 23 h 240"/>
                  <a:gd name="T32" fmla="*/ 52 w 224"/>
                  <a:gd name="T33" fmla="*/ 40 h 240"/>
                  <a:gd name="T34" fmla="*/ 41 w 224"/>
                  <a:gd name="T35" fmla="*/ 54 h 240"/>
                  <a:gd name="T36" fmla="*/ 27 w 224"/>
                  <a:gd name="T37" fmla="*/ 73 h 240"/>
                  <a:gd name="T38" fmla="*/ 10 w 224"/>
                  <a:gd name="T39" fmla="*/ 80 h 240"/>
                  <a:gd name="T40" fmla="*/ 21 w 224"/>
                  <a:gd name="T41" fmla="*/ 101 h 240"/>
                  <a:gd name="T42" fmla="*/ 0 w 224"/>
                  <a:gd name="T43" fmla="*/ 108 h 240"/>
                  <a:gd name="T44" fmla="*/ 16 w 224"/>
                  <a:gd name="T45" fmla="*/ 116 h 240"/>
                  <a:gd name="T46" fmla="*/ 30 w 224"/>
                  <a:gd name="T47" fmla="*/ 126 h 240"/>
                  <a:gd name="T48" fmla="*/ 35 w 224"/>
                  <a:gd name="T49" fmla="*/ 137 h 240"/>
                  <a:gd name="T50" fmla="*/ 47 w 224"/>
                  <a:gd name="T51" fmla="*/ 187 h 240"/>
                  <a:gd name="T52" fmla="*/ 71 w 224"/>
                  <a:gd name="T53" fmla="*/ 239 h 240"/>
                  <a:gd name="T54" fmla="*/ 89 w 224"/>
                  <a:gd name="T55" fmla="*/ 221 h 240"/>
                  <a:gd name="T56" fmla="*/ 95 w 224"/>
                  <a:gd name="T57" fmla="*/ 192 h 240"/>
                  <a:gd name="T58" fmla="*/ 106 w 224"/>
                  <a:gd name="T59" fmla="*/ 169 h 240"/>
                  <a:gd name="T60" fmla="*/ 143 w 224"/>
                  <a:gd name="T61" fmla="*/ 138 h 240"/>
                  <a:gd name="T62" fmla="*/ 162 w 224"/>
                  <a:gd name="T63" fmla="*/ 125 h 240"/>
                  <a:gd name="T64" fmla="*/ 162 w 224"/>
                  <a:gd name="T65" fmla="*/ 95 h 240"/>
                  <a:gd name="T66" fmla="*/ 169 w 224"/>
                  <a:gd name="T67" fmla="*/ 92 h 240"/>
                  <a:gd name="T68" fmla="*/ 187 w 224"/>
                  <a:gd name="T69" fmla="*/ 98 h 240"/>
                  <a:gd name="T70" fmla="*/ 187 w 224"/>
                  <a:gd name="T71" fmla="*/ 108 h 240"/>
                  <a:gd name="T72" fmla="*/ 193 w 224"/>
                  <a:gd name="T73" fmla="*/ 114 h 240"/>
                  <a:gd name="T74" fmla="*/ 204 w 224"/>
                  <a:gd name="T75" fmla="*/ 97 h 240"/>
                  <a:gd name="T76" fmla="*/ 218 w 224"/>
                  <a:gd name="T77" fmla="*/ 78 h 240"/>
                  <a:gd name="T78" fmla="*/ 85 w 224"/>
                  <a:gd name="T79" fmla="*/ 14 h 240"/>
                  <a:gd name="T80" fmla="*/ 85 w 224"/>
                  <a:gd name="T81" fmla="*/ 16 h 240"/>
                  <a:gd name="T82" fmla="*/ 85 w 224"/>
                  <a:gd name="T83" fmla="*/ 15 h 240"/>
                  <a:gd name="T84" fmla="*/ 79 w 224"/>
                  <a:gd name="T85" fmla="*/ 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4" h="240">
                    <a:moveTo>
                      <a:pt x="221" y="72"/>
                    </a:moveTo>
                    <a:cubicBezTo>
                      <a:pt x="222" y="72"/>
                      <a:pt x="223" y="69"/>
                      <a:pt x="223" y="69"/>
                    </a:cubicBezTo>
                    <a:cubicBezTo>
                      <a:pt x="223" y="69"/>
                      <a:pt x="219" y="68"/>
                      <a:pt x="218" y="66"/>
                    </a:cubicBezTo>
                    <a:cubicBezTo>
                      <a:pt x="218" y="64"/>
                      <a:pt x="215" y="62"/>
                      <a:pt x="215" y="61"/>
                    </a:cubicBezTo>
                    <a:cubicBezTo>
                      <a:pt x="215" y="59"/>
                      <a:pt x="213" y="60"/>
                      <a:pt x="211" y="61"/>
                    </a:cubicBezTo>
                    <a:cubicBezTo>
                      <a:pt x="209" y="63"/>
                      <a:pt x="206" y="59"/>
                      <a:pt x="201" y="62"/>
                    </a:cubicBezTo>
                    <a:cubicBezTo>
                      <a:pt x="197" y="64"/>
                      <a:pt x="196" y="66"/>
                      <a:pt x="194" y="66"/>
                    </a:cubicBezTo>
                    <a:cubicBezTo>
                      <a:pt x="193" y="66"/>
                      <a:pt x="193" y="68"/>
                      <a:pt x="191" y="69"/>
                    </a:cubicBezTo>
                    <a:cubicBezTo>
                      <a:pt x="190" y="71"/>
                      <a:pt x="188" y="73"/>
                      <a:pt x="187" y="73"/>
                    </a:cubicBezTo>
                    <a:cubicBezTo>
                      <a:pt x="186" y="73"/>
                      <a:pt x="183" y="74"/>
                      <a:pt x="183" y="74"/>
                    </a:cubicBezTo>
                    <a:cubicBezTo>
                      <a:pt x="183" y="74"/>
                      <a:pt x="186" y="79"/>
                      <a:pt x="184" y="81"/>
                    </a:cubicBezTo>
                    <a:cubicBezTo>
                      <a:pt x="183" y="84"/>
                      <a:pt x="180" y="81"/>
                      <a:pt x="176" y="82"/>
                    </a:cubicBezTo>
                    <a:cubicBezTo>
                      <a:pt x="173" y="83"/>
                      <a:pt x="171" y="81"/>
                      <a:pt x="169" y="82"/>
                    </a:cubicBezTo>
                    <a:cubicBezTo>
                      <a:pt x="166" y="82"/>
                      <a:pt x="165" y="80"/>
                      <a:pt x="163" y="80"/>
                    </a:cubicBezTo>
                    <a:cubicBezTo>
                      <a:pt x="162" y="81"/>
                      <a:pt x="160" y="78"/>
                      <a:pt x="161" y="75"/>
                    </a:cubicBezTo>
                    <a:cubicBezTo>
                      <a:pt x="161" y="72"/>
                      <a:pt x="160" y="69"/>
                      <a:pt x="158" y="71"/>
                    </a:cubicBezTo>
                    <a:cubicBezTo>
                      <a:pt x="157" y="73"/>
                      <a:pt x="155" y="72"/>
                      <a:pt x="155" y="75"/>
                    </a:cubicBezTo>
                    <a:cubicBezTo>
                      <a:pt x="155" y="78"/>
                      <a:pt x="157" y="81"/>
                      <a:pt x="155" y="83"/>
                    </a:cubicBezTo>
                    <a:cubicBezTo>
                      <a:pt x="153" y="85"/>
                      <a:pt x="143" y="86"/>
                      <a:pt x="141" y="84"/>
                    </a:cubicBezTo>
                    <a:cubicBezTo>
                      <a:pt x="139" y="83"/>
                      <a:pt x="131" y="82"/>
                      <a:pt x="130" y="80"/>
                    </a:cubicBezTo>
                    <a:cubicBezTo>
                      <a:pt x="130" y="79"/>
                      <a:pt x="127" y="76"/>
                      <a:pt x="126" y="76"/>
                    </a:cubicBezTo>
                    <a:cubicBezTo>
                      <a:pt x="124" y="76"/>
                      <a:pt x="119" y="78"/>
                      <a:pt x="118" y="77"/>
                    </a:cubicBezTo>
                    <a:cubicBezTo>
                      <a:pt x="117" y="76"/>
                      <a:pt x="114" y="73"/>
                      <a:pt x="112" y="73"/>
                    </a:cubicBezTo>
                    <a:cubicBezTo>
                      <a:pt x="109" y="73"/>
                      <a:pt x="106" y="71"/>
                      <a:pt x="106" y="70"/>
                    </a:cubicBezTo>
                    <a:cubicBezTo>
                      <a:pt x="105" y="69"/>
                      <a:pt x="100" y="68"/>
                      <a:pt x="99" y="67"/>
                    </a:cubicBezTo>
                    <a:cubicBezTo>
                      <a:pt x="98" y="65"/>
                      <a:pt x="95" y="65"/>
                      <a:pt x="95" y="64"/>
                    </a:cubicBezTo>
                    <a:cubicBezTo>
                      <a:pt x="95" y="62"/>
                      <a:pt x="96" y="59"/>
                      <a:pt x="96" y="58"/>
                    </a:cubicBezTo>
                    <a:cubicBezTo>
                      <a:pt x="96" y="56"/>
                      <a:pt x="100" y="54"/>
                      <a:pt x="100" y="52"/>
                    </a:cubicBezTo>
                    <a:cubicBezTo>
                      <a:pt x="100" y="51"/>
                      <a:pt x="97" y="49"/>
                      <a:pt x="97" y="49"/>
                    </a:cubicBezTo>
                    <a:cubicBezTo>
                      <a:pt x="97" y="49"/>
                      <a:pt x="94" y="45"/>
                      <a:pt x="92" y="45"/>
                    </a:cubicBezTo>
                    <a:cubicBezTo>
                      <a:pt x="89" y="45"/>
                      <a:pt x="87" y="40"/>
                      <a:pt x="85" y="40"/>
                    </a:cubicBezTo>
                    <a:cubicBezTo>
                      <a:pt x="83" y="40"/>
                      <a:pt x="84" y="35"/>
                      <a:pt x="82" y="34"/>
                    </a:cubicBezTo>
                    <a:cubicBezTo>
                      <a:pt x="81" y="32"/>
                      <a:pt x="82" y="28"/>
                      <a:pt x="84" y="30"/>
                    </a:cubicBezTo>
                    <a:cubicBezTo>
                      <a:pt x="86" y="32"/>
                      <a:pt x="91" y="30"/>
                      <a:pt x="89" y="27"/>
                    </a:cubicBezTo>
                    <a:cubicBezTo>
                      <a:pt x="87" y="25"/>
                      <a:pt x="85" y="22"/>
                      <a:pt x="85" y="20"/>
                    </a:cubicBezTo>
                    <a:cubicBezTo>
                      <a:pt x="85" y="20"/>
                      <a:pt x="85" y="19"/>
                      <a:pt x="85" y="18"/>
                    </a:cubicBezTo>
                    <a:cubicBezTo>
                      <a:pt x="86" y="17"/>
                      <a:pt x="88" y="17"/>
                      <a:pt x="88" y="17"/>
                    </a:cubicBezTo>
                    <a:cubicBezTo>
                      <a:pt x="91" y="17"/>
                      <a:pt x="96" y="10"/>
                      <a:pt x="97" y="8"/>
                    </a:cubicBezTo>
                    <a:cubicBezTo>
                      <a:pt x="97" y="6"/>
                      <a:pt x="90" y="0"/>
                      <a:pt x="87" y="0"/>
                    </a:cubicBezTo>
                    <a:cubicBezTo>
                      <a:pt x="84" y="0"/>
                      <a:pt x="79" y="3"/>
                      <a:pt x="78" y="5"/>
                    </a:cubicBezTo>
                    <a:cubicBezTo>
                      <a:pt x="78" y="5"/>
                      <a:pt x="78" y="5"/>
                      <a:pt x="78" y="5"/>
                    </a:cubicBezTo>
                    <a:cubicBezTo>
                      <a:pt x="77" y="4"/>
                      <a:pt x="76" y="4"/>
                      <a:pt x="76" y="4"/>
                    </a:cubicBezTo>
                    <a:cubicBezTo>
                      <a:pt x="73" y="4"/>
                      <a:pt x="73" y="4"/>
                      <a:pt x="73" y="4"/>
                    </a:cubicBezTo>
                    <a:cubicBezTo>
                      <a:pt x="73" y="4"/>
                      <a:pt x="71" y="9"/>
                      <a:pt x="70" y="10"/>
                    </a:cubicBezTo>
                    <a:cubicBezTo>
                      <a:pt x="69" y="10"/>
                      <a:pt x="64" y="11"/>
                      <a:pt x="62" y="13"/>
                    </a:cubicBezTo>
                    <a:cubicBezTo>
                      <a:pt x="60" y="14"/>
                      <a:pt x="53" y="11"/>
                      <a:pt x="50" y="11"/>
                    </a:cubicBezTo>
                    <a:cubicBezTo>
                      <a:pt x="46" y="11"/>
                      <a:pt x="44" y="14"/>
                      <a:pt x="46" y="15"/>
                    </a:cubicBezTo>
                    <a:cubicBezTo>
                      <a:pt x="47" y="16"/>
                      <a:pt x="47" y="23"/>
                      <a:pt x="47" y="23"/>
                    </a:cubicBezTo>
                    <a:cubicBezTo>
                      <a:pt x="47" y="23"/>
                      <a:pt x="49" y="31"/>
                      <a:pt x="52" y="30"/>
                    </a:cubicBezTo>
                    <a:cubicBezTo>
                      <a:pt x="55" y="30"/>
                      <a:pt x="58" y="33"/>
                      <a:pt x="56" y="34"/>
                    </a:cubicBezTo>
                    <a:cubicBezTo>
                      <a:pt x="53" y="34"/>
                      <a:pt x="52" y="37"/>
                      <a:pt x="52" y="40"/>
                    </a:cubicBezTo>
                    <a:cubicBezTo>
                      <a:pt x="51" y="42"/>
                      <a:pt x="52" y="45"/>
                      <a:pt x="50" y="46"/>
                    </a:cubicBezTo>
                    <a:cubicBezTo>
                      <a:pt x="48" y="46"/>
                      <a:pt x="46" y="47"/>
                      <a:pt x="46" y="50"/>
                    </a:cubicBezTo>
                    <a:cubicBezTo>
                      <a:pt x="46" y="54"/>
                      <a:pt x="42" y="53"/>
                      <a:pt x="41" y="54"/>
                    </a:cubicBezTo>
                    <a:cubicBezTo>
                      <a:pt x="41" y="55"/>
                      <a:pt x="39" y="62"/>
                      <a:pt x="38" y="63"/>
                    </a:cubicBezTo>
                    <a:cubicBezTo>
                      <a:pt x="37" y="64"/>
                      <a:pt x="32" y="64"/>
                      <a:pt x="32" y="67"/>
                    </a:cubicBezTo>
                    <a:cubicBezTo>
                      <a:pt x="31" y="70"/>
                      <a:pt x="29" y="73"/>
                      <a:pt x="27" y="73"/>
                    </a:cubicBezTo>
                    <a:cubicBezTo>
                      <a:pt x="26" y="72"/>
                      <a:pt x="23" y="71"/>
                      <a:pt x="22" y="73"/>
                    </a:cubicBezTo>
                    <a:cubicBezTo>
                      <a:pt x="21" y="75"/>
                      <a:pt x="17" y="72"/>
                      <a:pt x="16" y="72"/>
                    </a:cubicBezTo>
                    <a:cubicBezTo>
                      <a:pt x="15" y="73"/>
                      <a:pt x="10" y="78"/>
                      <a:pt x="10" y="80"/>
                    </a:cubicBezTo>
                    <a:cubicBezTo>
                      <a:pt x="10" y="83"/>
                      <a:pt x="15" y="83"/>
                      <a:pt x="15" y="86"/>
                    </a:cubicBezTo>
                    <a:cubicBezTo>
                      <a:pt x="14" y="89"/>
                      <a:pt x="17" y="92"/>
                      <a:pt x="18" y="94"/>
                    </a:cubicBezTo>
                    <a:cubicBezTo>
                      <a:pt x="20" y="96"/>
                      <a:pt x="22" y="99"/>
                      <a:pt x="21" y="101"/>
                    </a:cubicBezTo>
                    <a:cubicBezTo>
                      <a:pt x="20" y="103"/>
                      <a:pt x="18" y="104"/>
                      <a:pt x="15" y="103"/>
                    </a:cubicBezTo>
                    <a:cubicBezTo>
                      <a:pt x="12" y="102"/>
                      <a:pt x="12" y="104"/>
                      <a:pt x="7" y="103"/>
                    </a:cubicBezTo>
                    <a:cubicBezTo>
                      <a:pt x="2" y="102"/>
                      <a:pt x="2" y="106"/>
                      <a:pt x="0" y="108"/>
                    </a:cubicBezTo>
                    <a:cubicBezTo>
                      <a:pt x="0" y="108"/>
                      <a:pt x="0" y="109"/>
                      <a:pt x="0" y="109"/>
                    </a:cubicBezTo>
                    <a:cubicBezTo>
                      <a:pt x="2" y="111"/>
                      <a:pt x="3" y="114"/>
                      <a:pt x="7" y="116"/>
                    </a:cubicBezTo>
                    <a:cubicBezTo>
                      <a:pt x="12" y="118"/>
                      <a:pt x="16" y="113"/>
                      <a:pt x="16" y="116"/>
                    </a:cubicBezTo>
                    <a:cubicBezTo>
                      <a:pt x="16" y="120"/>
                      <a:pt x="5" y="119"/>
                      <a:pt x="5" y="120"/>
                    </a:cubicBezTo>
                    <a:cubicBezTo>
                      <a:pt x="4" y="121"/>
                      <a:pt x="16" y="135"/>
                      <a:pt x="22" y="134"/>
                    </a:cubicBezTo>
                    <a:cubicBezTo>
                      <a:pt x="28" y="133"/>
                      <a:pt x="32" y="127"/>
                      <a:pt x="30" y="126"/>
                    </a:cubicBezTo>
                    <a:cubicBezTo>
                      <a:pt x="29" y="125"/>
                      <a:pt x="31" y="121"/>
                      <a:pt x="33" y="121"/>
                    </a:cubicBezTo>
                    <a:cubicBezTo>
                      <a:pt x="34" y="122"/>
                      <a:pt x="33" y="128"/>
                      <a:pt x="35" y="130"/>
                    </a:cubicBezTo>
                    <a:cubicBezTo>
                      <a:pt x="36" y="131"/>
                      <a:pt x="36" y="134"/>
                      <a:pt x="35" y="137"/>
                    </a:cubicBezTo>
                    <a:cubicBezTo>
                      <a:pt x="34" y="140"/>
                      <a:pt x="36" y="147"/>
                      <a:pt x="36" y="151"/>
                    </a:cubicBezTo>
                    <a:cubicBezTo>
                      <a:pt x="37" y="154"/>
                      <a:pt x="39" y="160"/>
                      <a:pt x="40" y="165"/>
                    </a:cubicBezTo>
                    <a:cubicBezTo>
                      <a:pt x="41" y="171"/>
                      <a:pt x="44" y="181"/>
                      <a:pt x="47" y="187"/>
                    </a:cubicBezTo>
                    <a:cubicBezTo>
                      <a:pt x="51" y="193"/>
                      <a:pt x="53" y="205"/>
                      <a:pt x="55" y="208"/>
                    </a:cubicBezTo>
                    <a:cubicBezTo>
                      <a:pt x="57" y="210"/>
                      <a:pt x="63" y="219"/>
                      <a:pt x="63" y="224"/>
                    </a:cubicBezTo>
                    <a:cubicBezTo>
                      <a:pt x="63" y="230"/>
                      <a:pt x="69" y="237"/>
                      <a:pt x="71" y="239"/>
                    </a:cubicBezTo>
                    <a:cubicBezTo>
                      <a:pt x="73" y="240"/>
                      <a:pt x="77" y="237"/>
                      <a:pt x="78" y="234"/>
                    </a:cubicBezTo>
                    <a:cubicBezTo>
                      <a:pt x="79" y="230"/>
                      <a:pt x="85" y="229"/>
                      <a:pt x="86" y="226"/>
                    </a:cubicBezTo>
                    <a:cubicBezTo>
                      <a:pt x="86" y="223"/>
                      <a:pt x="87" y="221"/>
                      <a:pt x="89" y="221"/>
                    </a:cubicBezTo>
                    <a:cubicBezTo>
                      <a:pt x="91" y="220"/>
                      <a:pt x="91" y="218"/>
                      <a:pt x="91" y="215"/>
                    </a:cubicBezTo>
                    <a:cubicBezTo>
                      <a:pt x="91" y="212"/>
                      <a:pt x="91" y="208"/>
                      <a:pt x="93" y="205"/>
                    </a:cubicBezTo>
                    <a:cubicBezTo>
                      <a:pt x="95" y="202"/>
                      <a:pt x="96" y="195"/>
                      <a:pt x="95" y="192"/>
                    </a:cubicBezTo>
                    <a:cubicBezTo>
                      <a:pt x="93" y="189"/>
                      <a:pt x="94" y="185"/>
                      <a:pt x="95" y="182"/>
                    </a:cubicBezTo>
                    <a:cubicBezTo>
                      <a:pt x="96" y="179"/>
                      <a:pt x="96" y="175"/>
                      <a:pt x="98" y="175"/>
                    </a:cubicBezTo>
                    <a:cubicBezTo>
                      <a:pt x="100" y="175"/>
                      <a:pt x="104" y="173"/>
                      <a:pt x="106" y="169"/>
                    </a:cubicBezTo>
                    <a:cubicBezTo>
                      <a:pt x="108" y="166"/>
                      <a:pt x="116" y="162"/>
                      <a:pt x="118" y="160"/>
                    </a:cubicBezTo>
                    <a:cubicBezTo>
                      <a:pt x="121" y="158"/>
                      <a:pt x="129" y="151"/>
                      <a:pt x="131" y="147"/>
                    </a:cubicBezTo>
                    <a:cubicBezTo>
                      <a:pt x="134" y="143"/>
                      <a:pt x="140" y="141"/>
                      <a:pt x="143" y="138"/>
                    </a:cubicBezTo>
                    <a:cubicBezTo>
                      <a:pt x="147" y="135"/>
                      <a:pt x="145" y="133"/>
                      <a:pt x="146" y="130"/>
                    </a:cubicBezTo>
                    <a:cubicBezTo>
                      <a:pt x="147" y="126"/>
                      <a:pt x="157" y="125"/>
                      <a:pt x="160" y="125"/>
                    </a:cubicBezTo>
                    <a:cubicBezTo>
                      <a:pt x="161" y="125"/>
                      <a:pt x="162" y="125"/>
                      <a:pt x="162" y="125"/>
                    </a:cubicBezTo>
                    <a:cubicBezTo>
                      <a:pt x="162" y="119"/>
                      <a:pt x="161" y="113"/>
                      <a:pt x="160" y="110"/>
                    </a:cubicBezTo>
                    <a:cubicBezTo>
                      <a:pt x="158" y="107"/>
                      <a:pt x="157" y="100"/>
                      <a:pt x="158" y="98"/>
                    </a:cubicBezTo>
                    <a:cubicBezTo>
                      <a:pt x="158" y="96"/>
                      <a:pt x="161" y="98"/>
                      <a:pt x="162" y="95"/>
                    </a:cubicBezTo>
                    <a:cubicBezTo>
                      <a:pt x="163" y="92"/>
                      <a:pt x="154" y="92"/>
                      <a:pt x="157" y="88"/>
                    </a:cubicBezTo>
                    <a:cubicBezTo>
                      <a:pt x="160" y="84"/>
                      <a:pt x="160" y="88"/>
                      <a:pt x="163" y="88"/>
                    </a:cubicBezTo>
                    <a:cubicBezTo>
                      <a:pt x="167" y="88"/>
                      <a:pt x="169" y="90"/>
                      <a:pt x="169" y="92"/>
                    </a:cubicBezTo>
                    <a:cubicBezTo>
                      <a:pt x="169" y="95"/>
                      <a:pt x="173" y="96"/>
                      <a:pt x="173" y="96"/>
                    </a:cubicBezTo>
                    <a:cubicBezTo>
                      <a:pt x="173" y="96"/>
                      <a:pt x="179" y="96"/>
                      <a:pt x="182" y="96"/>
                    </a:cubicBezTo>
                    <a:cubicBezTo>
                      <a:pt x="185" y="96"/>
                      <a:pt x="187" y="96"/>
                      <a:pt x="187" y="98"/>
                    </a:cubicBezTo>
                    <a:cubicBezTo>
                      <a:pt x="187" y="100"/>
                      <a:pt x="184" y="106"/>
                      <a:pt x="181" y="106"/>
                    </a:cubicBezTo>
                    <a:cubicBezTo>
                      <a:pt x="178" y="106"/>
                      <a:pt x="178" y="114"/>
                      <a:pt x="181" y="114"/>
                    </a:cubicBezTo>
                    <a:cubicBezTo>
                      <a:pt x="183" y="115"/>
                      <a:pt x="185" y="108"/>
                      <a:pt x="187" y="108"/>
                    </a:cubicBezTo>
                    <a:cubicBezTo>
                      <a:pt x="188" y="108"/>
                      <a:pt x="188" y="116"/>
                      <a:pt x="190" y="124"/>
                    </a:cubicBezTo>
                    <a:cubicBezTo>
                      <a:pt x="190" y="123"/>
                      <a:pt x="191" y="123"/>
                      <a:pt x="191" y="123"/>
                    </a:cubicBezTo>
                    <a:cubicBezTo>
                      <a:pt x="193" y="123"/>
                      <a:pt x="192" y="116"/>
                      <a:pt x="193" y="114"/>
                    </a:cubicBezTo>
                    <a:cubicBezTo>
                      <a:pt x="194" y="112"/>
                      <a:pt x="194" y="106"/>
                      <a:pt x="195" y="106"/>
                    </a:cubicBezTo>
                    <a:cubicBezTo>
                      <a:pt x="196" y="106"/>
                      <a:pt x="201" y="108"/>
                      <a:pt x="201" y="107"/>
                    </a:cubicBezTo>
                    <a:cubicBezTo>
                      <a:pt x="201" y="105"/>
                      <a:pt x="205" y="100"/>
                      <a:pt x="204" y="97"/>
                    </a:cubicBezTo>
                    <a:cubicBezTo>
                      <a:pt x="203" y="94"/>
                      <a:pt x="206" y="91"/>
                      <a:pt x="206" y="87"/>
                    </a:cubicBezTo>
                    <a:cubicBezTo>
                      <a:pt x="206" y="84"/>
                      <a:pt x="209" y="83"/>
                      <a:pt x="212" y="81"/>
                    </a:cubicBezTo>
                    <a:cubicBezTo>
                      <a:pt x="214" y="79"/>
                      <a:pt x="218" y="76"/>
                      <a:pt x="218" y="78"/>
                    </a:cubicBezTo>
                    <a:cubicBezTo>
                      <a:pt x="219" y="79"/>
                      <a:pt x="224" y="81"/>
                      <a:pt x="222" y="78"/>
                    </a:cubicBezTo>
                    <a:cubicBezTo>
                      <a:pt x="220" y="75"/>
                      <a:pt x="220" y="73"/>
                      <a:pt x="221" y="72"/>
                    </a:cubicBezTo>
                    <a:close/>
                    <a:moveTo>
                      <a:pt x="85" y="14"/>
                    </a:moveTo>
                    <a:cubicBezTo>
                      <a:pt x="85" y="14"/>
                      <a:pt x="85" y="14"/>
                      <a:pt x="85" y="14"/>
                    </a:cubicBezTo>
                    <a:cubicBezTo>
                      <a:pt x="85" y="14"/>
                      <a:pt x="85" y="14"/>
                      <a:pt x="85" y="14"/>
                    </a:cubicBezTo>
                    <a:close/>
                    <a:moveTo>
                      <a:pt x="85" y="16"/>
                    </a:moveTo>
                    <a:cubicBezTo>
                      <a:pt x="85" y="16"/>
                      <a:pt x="85" y="16"/>
                      <a:pt x="85" y="16"/>
                    </a:cubicBezTo>
                    <a:cubicBezTo>
                      <a:pt x="85" y="16"/>
                      <a:pt x="85" y="16"/>
                      <a:pt x="85" y="16"/>
                    </a:cubicBezTo>
                    <a:close/>
                    <a:moveTo>
                      <a:pt x="85" y="15"/>
                    </a:moveTo>
                    <a:cubicBezTo>
                      <a:pt x="85" y="15"/>
                      <a:pt x="85" y="15"/>
                      <a:pt x="85" y="15"/>
                    </a:cubicBezTo>
                    <a:cubicBezTo>
                      <a:pt x="85" y="15"/>
                      <a:pt x="85" y="15"/>
                      <a:pt x="85" y="15"/>
                    </a:cubicBezTo>
                    <a:close/>
                    <a:moveTo>
                      <a:pt x="79" y="6"/>
                    </a:moveTo>
                    <a:cubicBezTo>
                      <a:pt x="79" y="6"/>
                      <a:pt x="79" y="6"/>
                      <a:pt x="79" y="6"/>
                    </a:cubicBezTo>
                    <a:cubicBezTo>
                      <a:pt x="79" y="6"/>
                      <a:pt x="79" y="6"/>
                      <a:pt x="79" y="6"/>
                    </a:cubicBezTo>
                    <a:close/>
                  </a:path>
                </a:pathLst>
              </a:custGeom>
              <a:solidFill>
                <a:schemeClr val="accent5"/>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53" name="Freeform 238"/>
              <p:cNvSpPr/>
              <p:nvPr/>
            </p:nvSpPr>
            <p:spPr bwMode="auto">
              <a:xfrm>
                <a:off x="7564469" y="5022824"/>
                <a:ext cx="123826" cy="71437"/>
              </a:xfrm>
              <a:custGeom>
                <a:avLst/>
                <a:gdLst>
                  <a:gd name="T0" fmla="*/ 61 w 62"/>
                  <a:gd name="T1" fmla="*/ 23 h 36"/>
                  <a:gd name="T2" fmla="*/ 59 w 62"/>
                  <a:gd name="T3" fmla="*/ 23 h 36"/>
                  <a:gd name="T4" fmla="*/ 48 w 62"/>
                  <a:gd name="T5" fmla="*/ 21 h 36"/>
                  <a:gd name="T6" fmla="*/ 33 w 62"/>
                  <a:gd name="T7" fmla="*/ 15 h 36"/>
                  <a:gd name="T8" fmla="*/ 16 w 62"/>
                  <a:gd name="T9" fmla="*/ 3 h 36"/>
                  <a:gd name="T10" fmla="*/ 10 w 62"/>
                  <a:gd name="T11" fmla="*/ 1 h 36"/>
                  <a:gd name="T12" fmla="*/ 5 w 62"/>
                  <a:gd name="T13" fmla="*/ 3 h 36"/>
                  <a:gd name="T14" fmla="*/ 1 w 62"/>
                  <a:gd name="T15" fmla="*/ 8 h 36"/>
                  <a:gd name="T16" fmla="*/ 0 w 62"/>
                  <a:gd name="T17" fmla="*/ 14 h 36"/>
                  <a:gd name="T18" fmla="*/ 4 w 62"/>
                  <a:gd name="T19" fmla="*/ 17 h 36"/>
                  <a:gd name="T20" fmla="*/ 11 w 62"/>
                  <a:gd name="T21" fmla="*/ 20 h 36"/>
                  <a:gd name="T22" fmla="*/ 17 w 62"/>
                  <a:gd name="T23" fmla="*/ 23 h 36"/>
                  <a:gd name="T24" fmla="*/ 23 w 62"/>
                  <a:gd name="T25" fmla="*/ 27 h 36"/>
                  <a:gd name="T26" fmla="*/ 31 w 62"/>
                  <a:gd name="T27" fmla="*/ 26 h 36"/>
                  <a:gd name="T28" fmla="*/ 35 w 62"/>
                  <a:gd name="T29" fmla="*/ 30 h 36"/>
                  <a:gd name="T30" fmla="*/ 46 w 62"/>
                  <a:gd name="T31" fmla="*/ 34 h 36"/>
                  <a:gd name="T32" fmla="*/ 60 w 62"/>
                  <a:gd name="T33" fmla="*/ 33 h 36"/>
                  <a:gd name="T34" fmla="*/ 60 w 62"/>
                  <a:gd name="T35" fmla="*/ 25 h 36"/>
                  <a:gd name="T36" fmla="*/ 61 w 62"/>
                  <a:gd name="T3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6">
                    <a:moveTo>
                      <a:pt x="61" y="23"/>
                    </a:moveTo>
                    <a:cubicBezTo>
                      <a:pt x="60" y="23"/>
                      <a:pt x="59" y="23"/>
                      <a:pt x="59" y="23"/>
                    </a:cubicBezTo>
                    <a:cubicBezTo>
                      <a:pt x="54" y="23"/>
                      <a:pt x="51" y="21"/>
                      <a:pt x="48" y="21"/>
                    </a:cubicBezTo>
                    <a:cubicBezTo>
                      <a:pt x="45" y="21"/>
                      <a:pt x="36" y="18"/>
                      <a:pt x="33" y="15"/>
                    </a:cubicBezTo>
                    <a:cubicBezTo>
                      <a:pt x="29" y="12"/>
                      <a:pt x="19" y="5"/>
                      <a:pt x="16" y="3"/>
                    </a:cubicBezTo>
                    <a:cubicBezTo>
                      <a:pt x="14" y="0"/>
                      <a:pt x="10" y="0"/>
                      <a:pt x="10" y="1"/>
                    </a:cubicBezTo>
                    <a:cubicBezTo>
                      <a:pt x="10" y="3"/>
                      <a:pt x="8" y="3"/>
                      <a:pt x="5" y="3"/>
                    </a:cubicBezTo>
                    <a:cubicBezTo>
                      <a:pt x="4" y="4"/>
                      <a:pt x="1" y="6"/>
                      <a:pt x="1" y="8"/>
                    </a:cubicBezTo>
                    <a:cubicBezTo>
                      <a:pt x="1" y="9"/>
                      <a:pt x="0" y="12"/>
                      <a:pt x="0" y="14"/>
                    </a:cubicBezTo>
                    <a:cubicBezTo>
                      <a:pt x="0" y="15"/>
                      <a:pt x="3" y="15"/>
                      <a:pt x="4" y="17"/>
                    </a:cubicBezTo>
                    <a:cubicBezTo>
                      <a:pt x="5" y="18"/>
                      <a:pt x="10" y="19"/>
                      <a:pt x="11" y="20"/>
                    </a:cubicBezTo>
                    <a:cubicBezTo>
                      <a:pt x="11" y="21"/>
                      <a:pt x="14" y="23"/>
                      <a:pt x="17" y="23"/>
                    </a:cubicBezTo>
                    <a:cubicBezTo>
                      <a:pt x="19" y="23"/>
                      <a:pt x="22" y="26"/>
                      <a:pt x="23" y="27"/>
                    </a:cubicBezTo>
                    <a:cubicBezTo>
                      <a:pt x="24" y="28"/>
                      <a:pt x="29" y="26"/>
                      <a:pt x="31" y="26"/>
                    </a:cubicBezTo>
                    <a:cubicBezTo>
                      <a:pt x="32" y="26"/>
                      <a:pt x="35" y="29"/>
                      <a:pt x="35" y="30"/>
                    </a:cubicBezTo>
                    <a:cubicBezTo>
                      <a:pt x="36" y="32"/>
                      <a:pt x="44" y="33"/>
                      <a:pt x="46" y="34"/>
                    </a:cubicBezTo>
                    <a:cubicBezTo>
                      <a:pt x="48" y="36"/>
                      <a:pt x="58" y="35"/>
                      <a:pt x="60" y="33"/>
                    </a:cubicBezTo>
                    <a:cubicBezTo>
                      <a:pt x="62" y="31"/>
                      <a:pt x="60" y="28"/>
                      <a:pt x="60" y="25"/>
                    </a:cubicBezTo>
                    <a:cubicBezTo>
                      <a:pt x="60" y="24"/>
                      <a:pt x="60" y="23"/>
                      <a:pt x="61" y="23"/>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sp>
            <p:nvSpPr>
              <p:cNvPr id="154" name="Freeform 240"/>
              <p:cNvSpPr/>
              <p:nvPr/>
            </p:nvSpPr>
            <p:spPr bwMode="auto">
              <a:xfrm>
                <a:off x="7696200" y="5059363"/>
                <a:ext cx="49213" cy="30162"/>
              </a:xfrm>
              <a:custGeom>
                <a:avLst/>
                <a:gdLst>
                  <a:gd name="T0" fmla="*/ 24 w 25"/>
                  <a:gd name="T1" fmla="*/ 5 h 15"/>
                  <a:gd name="T2" fmla="*/ 14 w 25"/>
                  <a:gd name="T3" fmla="*/ 2 h 15"/>
                  <a:gd name="T4" fmla="*/ 8 w 25"/>
                  <a:gd name="T5" fmla="*/ 1 h 15"/>
                  <a:gd name="T6" fmla="*/ 2 w 25"/>
                  <a:gd name="T7" fmla="*/ 6 h 15"/>
                  <a:gd name="T8" fmla="*/ 0 w 25"/>
                  <a:gd name="T9" fmla="*/ 10 h 15"/>
                  <a:gd name="T10" fmla="*/ 2 w 25"/>
                  <a:gd name="T11" fmla="*/ 11 h 15"/>
                  <a:gd name="T12" fmla="*/ 8 w 25"/>
                  <a:gd name="T13" fmla="*/ 13 h 15"/>
                  <a:gd name="T14" fmla="*/ 15 w 25"/>
                  <a:gd name="T15" fmla="*/ 13 h 15"/>
                  <a:gd name="T16" fmla="*/ 23 w 25"/>
                  <a:gd name="T17" fmla="*/ 12 h 15"/>
                  <a:gd name="T18" fmla="*/ 22 w 25"/>
                  <a:gd name="T19" fmla="*/ 5 h 15"/>
                  <a:gd name="T20" fmla="*/ 24 w 25"/>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24" y="5"/>
                    </a:moveTo>
                    <a:cubicBezTo>
                      <a:pt x="19" y="0"/>
                      <a:pt x="18" y="4"/>
                      <a:pt x="14" y="2"/>
                    </a:cubicBezTo>
                    <a:cubicBezTo>
                      <a:pt x="11" y="0"/>
                      <a:pt x="9" y="0"/>
                      <a:pt x="8" y="1"/>
                    </a:cubicBezTo>
                    <a:cubicBezTo>
                      <a:pt x="6" y="2"/>
                      <a:pt x="4" y="2"/>
                      <a:pt x="2" y="6"/>
                    </a:cubicBezTo>
                    <a:cubicBezTo>
                      <a:pt x="2" y="7"/>
                      <a:pt x="1" y="9"/>
                      <a:pt x="0" y="10"/>
                    </a:cubicBezTo>
                    <a:cubicBezTo>
                      <a:pt x="1" y="11"/>
                      <a:pt x="2" y="12"/>
                      <a:pt x="2" y="11"/>
                    </a:cubicBezTo>
                    <a:cubicBezTo>
                      <a:pt x="4" y="11"/>
                      <a:pt x="5" y="13"/>
                      <a:pt x="8" y="13"/>
                    </a:cubicBezTo>
                    <a:cubicBezTo>
                      <a:pt x="10" y="12"/>
                      <a:pt x="12" y="14"/>
                      <a:pt x="15" y="13"/>
                    </a:cubicBezTo>
                    <a:cubicBezTo>
                      <a:pt x="19" y="12"/>
                      <a:pt x="22" y="15"/>
                      <a:pt x="23" y="12"/>
                    </a:cubicBezTo>
                    <a:cubicBezTo>
                      <a:pt x="25" y="10"/>
                      <a:pt x="22" y="5"/>
                      <a:pt x="22" y="5"/>
                    </a:cubicBezTo>
                    <a:cubicBezTo>
                      <a:pt x="22" y="5"/>
                      <a:pt x="23" y="5"/>
                      <a:pt x="24" y="5"/>
                    </a:cubicBezTo>
                    <a:close/>
                  </a:path>
                </a:pathLst>
              </a:custGeom>
              <a:grpFill/>
              <a:ln w="1588" cap="flat">
                <a:noFill/>
                <a:prstDash val="solid"/>
                <a:miter lim="800000"/>
              </a:ln>
            </p:spPr>
            <p:txBody>
              <a:bodyPr vert="horz" wrap="square" lIns="182832" tIns="91416" rIns="182832" bIns="91416" numCol="1" anchor="t" anchorCtr="0" compatLnSpc="1"/>
              <a:lstStyle/>
              <a:p>
                <a:endParaRPr lang="en-IN" dirty="0"/>
              </a:p>
            </p:txBody>
          </p:sp>
        </p:grpSp>
        <p:sp>
          <p:nvSpPr>
            <p:cNvPr id="93" name="Freeform 241"/>
            <p:cNvSpPr/>
            <p:nvPr/>
          </p:nvSpPr>
          <p:spPr bwMode="auto">
            <a:xfrm>
              <a:off x="6872192" y="4216949"/>
              <a:ext cx="135761" cy="301194"/>
            </a:xfrm>
            <a:custGeom>
              <a:avLst/>
              <a:gdLst>
                <a:gd name="T0" fmla="*/ 44 w 59"/>
                <a:gd name="T1" fmla="*/ 15 h 124"/>
                <a:gd name="T2" fmla="*/ 36 w 59"/>
                <a:gd name="T3" fmla="*/ 9 h 124"/>
                <a:gd name="T4" fmla="*/ 34 w 59"/>
                <a:gd name="T5" fmla="*/ 5 h 124"/>
                <a:gd name="T6" fmla="*/ 27 w 59"/>
                <a:gd name="T7" fmla="*/ 1 h 124"/>
                <a:gd name="T8" fmla="*/ 21 w 59"/>
                <a:gd name="T9" fmla="*/ 5 h 124"/>
                <a:gd name="T10" fmla="*/ 15 w 59"/>
                <a:gd name="T11" fmla="*/ 6 h 124"/>
                <a:gd name="T12" fmla="*/ 8 w 59"/>
                <a:gd name="T13" fmla="*/ 6 h 124"/>
                <a:gd name="T14" fmla="*/ 2 w 59"/>
                <a:gd name="T15" fmla="*/ 7 h 124"/>
                <a:gd name="T16" fmla="*/ 0 w 59"/>
                <a:gd name="T17" fmla="*/ 9 h 124"/>
                <a:gd name="T18" fmla="*/ 3 w 59"/>
                <a:gd name="T19" fmla="*/ 13 h 124"/>
                <a:gd name="T20" fmla="*/ 7 w 59"/>
                <a:gd name="T21" fmla="*/ 19 h 124"/>
                <a:gd name="T22" fmla="*/ 14 w 59"/>
                <a:gd name="T23" fmla="*/ 23 h 124"/>
                <a:gd name="T24" fmla="*/ 19 w 59"/>
                <a:gd name="T25" fmla="*/ 24 h 124"/>
                <a:gd name="T26" fmla="*/ 22 w 59"/>
                <a:gd name="T27" fmla="*/ 30 h 124"/>
                <a:gd name="T28" fmla="*/ 16 w 59"/>
                <a:gd name="T29" fmla="*/ 34 h 124"/>
                <a:gd name="T30" fmla="*/ 24 w 59"/>
                <a:gd name="T31" fmla="*/ 41 h 124"/>
                <a:gd name="T32" fmla="*/ 28 w 59"/>
                <a:gd name="T33" fmla="*/ 48 h 124"/>
                <a:gd name="T34" fmla="*/ 35 w 59"/>
                <a:gd name="T35" fmla="*/ 57 h 124"/>
                <a:gd name="T36" fmla="*/ 42 w 59"/>
                <a:gd name="T37" fmla="*/ 63 h 124"/>
                <a:gd name="T38" fmla="*/ 43 w 59"/>
                <a:gd name="T39" fmla="*/ 71 h 124"/>
                <a:gd name="T40" fmla="*/ 46 w 59"/>
                <a:gd name="T41" fmla="*/ 85 h 124"/>
                <a:gd name="T42" fmla="*/ 40 w 59"/>
                <a:gd name="T43" fmla="*/ 94 h 124"/>
                <a:gd name="T44" fmla="*/ 33 w 59"/>
                <a:gd name="T45" fmla="*/ 98 h 124"/>
                <a:gd name="T46" fmla="*/ 33 w 59"/>
                <a:gd name="T47" fmla="*/ 106 h 124"/>
                <a:gd name="T48" fmla="*/ 24 w 59"/>
                <a:gd name="T49" fmla="*/ 106 h 124"/>
                <a:gd name="T50" fmla="*/ 19 w 59"/>
                <a:gd name="T51" fmla="*/ 109 h 124"/>
                <a:gd name="T52" fmla="*/ 22 w 59"/>
                <a:gd name="T53" fmla="*/ 112 h 124"/>
                <a:gd name="T54" fmla="*/ 20 w 59"/>
                <a:gd name="T55" fmla="*/ 119 h 124"/>
                <a:gd name="T56" fmla="*/ 24 w 59"/>
                <a:gd name="T57" fmla="*/ 122 h 124"/>
                <a:gd name="T58" fmla="*/ 32 w 59"/>
                <a:gd name="T59" fmla="*/ 117 h 124"/>
                <a:gd name="T60" fmla="*/ 33 w 59"/>
                <a:gd name="T61" fmla="*/ 114 h 124"/>
                <a:gd name="T62" fmla="*/ 36 w 59"/>
                <a:gd name="T63" fmla="*/ 109 h 124"/>
                <a:gd name="T64" fmla="*/ 41 w 59"/>
                <a:gd name="T65" fmla="*/ 109 h 124"/>
                <a:gd name="T66" fmla="*/ 52 w 59"/>
                <a:gd name="T67" fmla="*/ 103 h 124"/>
                <a:gd name="T68" fmla="*/ 58 w 59"/>
                <a:gd name="T69" fmla="*/ 93 h 124"/>
                <a:gd name="T70" fmla="*/ 56 w 59"/>
                <a:gd name="T71" fmla="*/ 74 h 124"/>
                <a:gd name="T72" fmla="*/ 48 w 59"/>
                <a:gd name="T73" fmla="*/ 61 h 124"/>
                <a:gd name="T74" fmla="*/ 35 w 59"/>
                <a:gd name="T75" fmla="*/ 50 h 124"/>
                <a:gd name="T76" fmla="*/ 32 w 59"/>
                <a:gd name="T77" fmla="*/ 44 h 124"/>
                <a:gd name="T78" fmla="*/ 30 w 59"/>
                <a:gd name="T79" fmla="*/ 33 h 124"/>
                <a:gd name="T80" fmla="*/ 35 w 59"/>
                <a:gd name="T81" fmla="*/ 26 h 124"/>
                <a:gd name="T82" fmla="*/ 39 w 59"/>
                <a:gd name="T83" fmla="*/ 22 h 124"/>
                <a:gd name="T84" fmla="*/ 45 w 59"/>
                <a:gd name="T85" fmla="*/ 17 h 124"/>
                <a:gd name="T86" fmla="*/ 46 w 59"/>
                <a:gd name="T87" fmla="*/ 17 h 124"/>
                <a:gd name="T88" fmla="*/ 44 w 59"/>
                <a:gd name="T89"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124">
                  <a:moveTo>
                    <a:pt x="44" y="15"/>
                  </a:moveTo>
                  <a:cubicBezTo>
                    <a:pt x="42" y="15"/>
                    <a:pt x="36" y="11"/>
                    <a:pt x="36" y="9"/>
                  </a:cubicBezTo>
                  <a:cubicBezTo>
                    <a:pt x="36" y="8"/>
                    <a:pt x="39" y="5"/>
                    <a:pt x="34" y="5"/>
                  </a:cubicBezTo>
                  <a:cubicBezTo>
                    <a:pt x="29" y="4"/>
                    <a:pt x="28" y="2"/>
                    <a:pt x="27" y="1"/>
                  </a:cubicBezTo>
                  <a:cubicBezTo>
                    <a:pt x="26" y="0"/>
                    <a:pt x="22" y="3"/>
                    <a:pt x="21" y="5"/>
                  </a:cubicBezTo>
                  <a:cubicBezTo>
                    <a:pt x="19" y="8"/>
                    <a:pt x="18" y="5"/>
                    <a:pt x="15" y="6"/>
                  </a:cubicBezTo>
                  <a:cubicBezTo>
                    <a:pt x="12" y="8"/>
                    <a:pt x="10" y="4"/>
                    <a:pt x="8" y="6"/>
                  </a:cubicBezTo>
                  <a:cubicBezTo>
                    <a:pt x="7" y="8"/>
                    <a:pt x="4" y="5"/>
                    <a:pt x="2" y="7"/>
                  </a:cubicBezTo>
                  <a:cubicBezTo>
                    <a:pt x="2" y="8"/>
                    <a:pt x="1" y="8"/>
                    <a:pt x="0" y="9"/>
                  </a:cubicBezTo>
                  <a:cubicBezTo>
                    <a:pt x="1" y="10"/>
                    <a:pt x="3" y="12"/>
                    <a:pt x="3" y="13"/>
                  </a:cubicBezTo>
                  <a:cubicBezTo>
                    <a:pt x="3" y="15"/>
                    <a:pt x="7" y="16"/>
                    <a:pt x="7" y="19"/>
                  </a:cubicBezTo>
                  <a:cubicBezTo>
                    <a:pt x="7" y="21"/>
                    <a:pt x="12" y="24"/>
                    <a:pt x="14" y="23"/>
                  </a:cubicBezTo>
                  <a:cubicBezTo>
                    <a:pt x="15" y="21"/>
                    <a:pt x="19" y="20"/>
                    <a:pt x="19" y="24"/>
                  </a:cubicBezTo>
                  <a:cubicBezTo>
                    <a:pt x="20" y="28"/>
                    <a:pt x="22" y="28"/>
                    <a:pt x="22" y="30"/>
                  </a:cubicBezTo>
                  <a:cubicBezTo>
                    <a:pt x="22" y="33"/>
                    <a:pt x="17" y="31"/>
                    <a:pt x="16" y="34"/>
                  </a:cubicBezTo>
                  <a:cubicBezTo>
                    <a:pt x="15" y="36"/>
                    <a:pt x="24" y="39"/>
                    <a:pt x="24" y="41"/>
                  </a:cubicBezTo>
                  <a:cubicBezTo>
                    <a:pt x="24" y="43"/>
                    <a:pt x="27" y="46"/>
                    <a:pt x="28" y="48"/>
                  </a:cubicBezTo>
                  <a:cubicBezTo>
                    <a:pt x="29" y="51"/>
                    <a:pt x="34" y="54"/>
                    <a:pt x="35" y="57"/>
                  </a:cubicBezTo>
                  <a:cubicBezTo>
                    <a:pt x="36" y="60"/>
                    <a:pt x="40" y="62"/>
                    <a:pt x="42" y="63"/>
                  </a:cubicBezTo>
                  <a:cubicBezTo>
                    <a:pt x="43" y="65"/>
                    <a:pt x="44" y="68"/>
                    <a:pt x="43" y="71"/>
                  </a:cubicBezTo>
                  <a:cubicBezTo>
                    <a:pt x="43" y="74"/>
                    <a:pt x="43" y="80"/>
                    <a:pt x="46" y="85"/>
                  </a:cubicBezTo>
                  <a:cubicBezTo>
                    <a:pt x="49" y="89"/>
                    <a:pt x="42" y="91"/>
                    <a:pt x="40" y="94"/>
                  </a:cubicBezTo>
                  <a:cubicBezTo>
                    <a:pt x="38" y="96"/>
                    <a:pt x="39" y="100"/>
                    <a:pt x="33" y="98"/>
                  </a:cubicBezTo>
                  <a:cubicBezTo>
                    <a:pt x="27" y="97"/>
                    <a:pt x="34" y="104"/>
                    <a:pt x="33" y="106"/>
                  </a:cubicBezTo>
                  <a:cubicBezTo>
                    <a:pt x="32" y="108"/>
                    <a:pt x="24" y="104"/>
                    <a:pt x="24" y="106"/>
                  </a:cubicBezTo>
                  <a:cubicBezTo>
                    <a:pt x="24" y="107"/>
                    <a:pt x="21" y="108"/>
                    <a:pt x="19" y="109"/>
                  </a:cubicBezTo>
                  <a:cubicBezTo>
                    <a:pt x="20" y="111"/>
                    <a:pt x="21" y="111"/>
                    <a:pt x="22" y="112"/>
                  </a:cubicBezTo>
                  <a:cubicBezTo>
                    <a:pt x="24" y="113"/>
                    <a:pt x="20" y="115"/>
                    <a:pt x="20" y="119"/>
                  </a:cubicBezTo>
                  <a:cubicBezTo>
                    <a:pt x="20" y="123"/>
                    <a:pt x="23" y="124"/>
                    <a:pt x="24" y="122"/>
                  </a:cubicBezTo>
                  <a:cubicBezTo>
                    <a:pt x="25" y="121"/>
                    <a:pt x="30" y="117"/>
                    <a:pt x="32" y="117"/>
                  </a:cubicBezTo>
                  <a:cubicBezTo>
                    <a:pt x="33" y="116"/>
                    <a:pt x="32" y="114"/>
                    <a:pt x="33" y="114"/>
                  </a:cubicBezTo>
                  <a:cubicBezTo>
                    <a:pt x="35" y="114"/>
                    <a:pt x="35" y="111"/>
                    <a:pt x="36" y="109"/>
                  </a:cubicBezTo>
                  <a:cubicBezTo>
                    <a:pt x="36" y="108"/>
                    <a:pt x="38" y="108"/>
                    <a:pt x="41" y="109"/>
                  </a:cubicBezTo>
                  <a:cubicBezTo>
                    <a:pt x="43" y="109"/>
                    <a:pt x="47" y="106"/>
                    <a:pt x="52" y="103"/>
                  </a:cubicBezTo>
                  <a:cubicBezTo>
                    <a:pt x="56" y="101"/>
                    <a:pt x="56" y="100"/>
                    <a:pt x="58" y="93"/>
                  </a:cubicBezTo>
                  <a:cubicBezTo>
                    <a:pt x="59" y="85"/>
                    <a:pt x="56" y="76"/>
                    <a:pt x="56" y="74"/>
                  </a:cubicBezTo>
                  <a:cubicBezTo>
                    <a:pt x="56" y="72"/>
                    <a:pt x="50" y="61"/>
                    <a:pt x="48" y="61"/>
                  </a:cubicBezTo>
                  <a:cubicBezTo>
                    <a:pt x="46" y="61"/>
                    <a:pt x="37" y="52"/>
                    <a:pt x="35" y="50"/>
                  </a:cubicBezTo>
                  <a:cubicBezTo>
                    <a:pt x="34" y="49"/>
                    <a:pt x="34" y="46"/>
                    <a:pt x="32" y="44"/>
                  </a:cubicBezTo>
                  <a:cubicBezTo>
                    <a:pt x="29" y="42"/>
                    <a:pt x="29" y="37"/>
                    <a:pt x="30" y="33"/>
                  </a:cubicBezTo>
                  <a:cubicBezTo>
                    <a:pt x="30" y="30"/>
                    <a:pt x="36" y="29"/>
                    <a:pt x="35" y="26"/>
                  </a:cubicBezTo>
                  <a:cubicBezTo>
                    <a:pt x="35" y="24"/>
                    <a:pt x="36" y="22"/>
                    <a:pt x="39" y="22"/>
                  </a:cubicBezTo>
                  <a:cubicBezTo>
                    <a:pt x="41" y="21"/>
                    <a:pt x="44" y="19"/>
                    <a:pt x="45" y="17"/>
                  </a:cubicBezTo>
                  <a:cubicBezTo>
                    <a:pt x="45" y="17"/>
                    <a:pt x="45" y="17"/>
                    <a:pt x="46" y="17"/>
                  </a:cubicBezTo>
                  <a:cubicBezTo>
                    <a:pt x="45" y="16"/>
                    <a:pt x="44" y="16"/>
                    <a:pt x="44" y="1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4" name="Freeform 242"/>
            <p:cNvSpPr/>
            <p:nvPr/>
          </p:nvSpPr>
          <p:spPr bwMode="auto">
            <a:xfrm>
              <a:off x="6872192" y="4397667"/>
              <a:ext cx="111913" cy="83555"/>
            </a:xfrm>
            <a:custGeom>
              <a:avLst/>
              <a:gdLst>
                <a:gd name="T0" fmla="*/ 24 w 49"/>
                <a:gd name="T1" fmla="*/ 32 h 35"/>
                <a:gd name="T2" fmla="*/ 33 w 49"/>
                <a:gd name="T3" fmla="*/ 32 h 35"/>
                <a:gd name="T4" fmla="*/ 33 w 49"/>
                <a:gd name="T5" fmla="*/ 24 h 35"/>
                <a:gd name="T6" fmla="*/ 40 w 49"/>
                <a:gd name="T7" fmla="*/ 20 h 35"/>
                <a:gd name="T8" fmla="*/ 46 w 49"/>
                <a:gd name="T9" fmla="*/ 11 h 35"/>
                <a:gd name="T10" fmla="*/ 43 w 49"/>
                <a:gd name="T11" fmla="*/ 1 h 35"/>
                <a:gd name="T12" fmla="*/ 37 w 49"/>
                <a:gd name="T13" fmla="*/ 2 h 35"/>
                <a:gd name="T14" fmla="*/ 32 w 49"/>
                <a:gd name="T15" fmla="*/ 4 h 35"/>
                <a:gd name="T16" fmla="*/ 29 w 49"/>
                <a:gd name="T17" fmla="*/ 6 h 35"/>
                <a:gd name="T18" fmla="*/ 25 w 49"/>
                <a:gd name="T19" fmla="*/ 2 h 35"/>
                <a:gd name="T20" fmla="*/ 14 w 49"/>
                <a:gd name="T21" fmla="*/ 2 h 35"/>
                <a:gd name="T22" fmla="*/ 3 w 49"/>
                <a:gd name="T23" fmla="*/ 8 h 35"/>
                <a:gd name="T24" fmla="*/ 3 w 49"/>
                <a:gd name="T25" fmla="*/ 15 h 35"/>
                <a:gd name="T26" fmla="*/ 4 w 49"/>
                <a:gd name="T27" fmla="*/ 21 h 35"/>
                <a:gd name="T28" fmla="*/ 4 w 49"/>
                <a:gd name="T29" fmla="*/ 21 h 35"/>
                <a:gd name="T30" fmla="*/ 6 w 49"/>
                <a:gd name="T31" fmla="*/ 28 h 35"/>
                <a:gd name="T32" fmla="*/ 11 w 49"/>
                <a:gd name="T33" fmla="*/ 29 h 35"/>
                <a:gd name="T34" fmla="*/ 12 w 49"/>
                <a:gd name="T35" fmla="*/ 34 h 35"/>
                <a:gd name="T36" fmla="*/ 18 w 49"/>
                <a:gd name="T37" fmla="*/ 34 h 35"/>
                <a:gd name="T38" fmla="*/ 19 w 49"/>
                <a:gd name="T39" fmla="*/ 35 h 35"/>
                <a:gd name="T40" fmla="*/ 24 w 49"/>
                <a:gd name="T41"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35">
                  <a:moveTo>
                    <a:pt x="24" y="32"/>
                  </a:moveTo>
                  <a:cubicBezTo>
                    <a:pt x="24" y="30"/>
                    <a:pt x="32" y="34"/>
                    <a:pt x="33" y="32"/>
                  </a:cubicBezTo>
                  <a:cubicBezTo>
                    <a:pt x="34" y="30"/>
                    <a:pt x="27" y="23"/>
                    <a:pt x="33" y="24"/>
                  </a:cubicBezTo>
                  <a:cubicBezTo>
                    <a:pt x="39" y="26"/>
                    <a:pt x="38" y="22"/>
                    <a:pt x="40" y="20"/>
                  </a:cubicBezTo>
                  <a:cubicBezTo>
                    <a:pt x="42" y="17"/>
                    <a:pt x="49" y="15"/>
                    <a:pt x="46" y="11"/>
                  </a:cubicBezTo>
                  <a:cubicBezTo>
                    <a:pt x="44" y="7"/>
                    <a:pt x="43" y="4"/>
                    <a:pt x="43" y="1"/>
                  </a:cubicBezTo>
                  <a:cubicBezTo>
                    <a:pt x="41" y="2"/>
                    <a:pt x="39" y="2"/>
                    <a:pt x="37" y="2"/>
                  </a:cubicBezTo>
                  <a:cubicBezTo>
                    <a:pt x="36" y="1"/>
                    <a:pt x="32" y="1"/>
                    <a:pt x="32" y="4"/>
                  </a:cubicBezTo>
                  <a:cubicBezTo>
                    <a:pt x="32" y="6"/>
                    <a:pt x="29" y="7"/>
                    <a:pt x="29" y="6"/>
                  </a:cubicBezTo>
                  <a:cubicBezTo>
                    <a:pt x="30" y="4"/>
                    <a:pt x="27" y="5"/>
                    <a:pt x="25" y="2"/>
                  </a:cubicBezTo>
                  <a:cubicBezTo>
                    <a:pt x="23" y="0"/>
                    <a:pt x="17" y="3"/>
                    <a:pt x="14" y="2"/>
                  </a:cubicBezTo>
                  <a:cubicBezTo>
                    <a:pt x="11" y="1"/>
                    <a:pt x="6" y="4"/>
                    <a:pt x="3" y="8"/>
                  </a:cubicBezTo>
                  <a:cubicBezTo>
                    <a:pt x="0" y="11"/>
                    <a:pt x="3" y="11"/>
                    <a:pt x="3" y="15"/>
                  </a:cubicBezTo>
                  <a:cubicBezTo>
                    <a:pt x="3" y="18"/>
                    <a:pt x="5" y="18"/>
                    <a:pt x="4" y="21"/>
                  </a:cubicBezTo>
                  <a:cubicBezTo>
                    <a:pt x="4" y="21"/>
                    <a:pt x="4" y="21"/>
                    <a:pt x="4" y="21"/>
                  </a:cubicBezTo>
                  <a:cubicBezTo>
                    <a:pt x="7" y="23"/>
                    <a:pt x="6" y="26"/>
                    <a:pt x="6" y="28"/>
                  </a:cubicBezTo>
                  <a:cubicBezTo>
                    <a:pt x="7" y="31"/>
                    <a:pt x="10" y="29"/>
                    <a:pt x="11" y="29"/>
                  </a:cubicBezTo>
                  <a:cubicBezTo>
                    <a:pt x="13" y="29"/>
                    <a:pt x="10" y="32"/>
                    <a:pt x="12" y="34"/>
                  </a:cubicBezTo>
                  <a:cubicBezTo>
                    <a:pt x="13" y="35"/>
                    <a:pt x="17" y="32"/>
                    <a:pt x="18" y="34"/>
                  </a:cubicBezTo>
                  <a:cubicBezTo>
                    <a:pt x="18" y="35"/>
                    <a:pt x="19" y="35"/>
                    <a:pt x="19" y="35"/>
                  </a:cubicBezTo>
                  <a:cubicBezTo>
                    <a:pt x="21" y="34"/>
                    <a:pt x="24" y="33"/>
                    <a:pt x="24" y="3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5" name="Freeform 243"/>
            <p:cNvSpPr/>
            <p:nvPr/>
          </p:nvSpPr>
          <p:spPr bwMode="auto">
            <a:xfrm>
              <a:off x="6835499" y="4236381"/>
              <a:ext cx="137597" cy="176831"/>
            </a:xfrm>
            <a:custGeom>
              <a:avLst/>
              <a:gdLst>
                <a:gd name="T0" fmla="*/ 40 w 60"/>
                <a:gd name="T1" fmla="*/ 33 h 73"/>
                <a:gd name="T2" fmla="*/ 32 w 60"/>
                <a:gd name="T3" fmla="*/ 26 h 73"/>
                <a:gd name="T4" fmla="*/ 38 w 60"/>
                <a:gd name="T5" fmla="*/ 22 h 73"/>
                <a:gd name="T6" fmla="*/ 35 w 60"/>
                <a:gd name="T7" fmla="*/ 16 h 73"/>
                <a:gd name="T8" fmla="*/ 30 w 60"/>
                <a:gd name="T9" fmla="*/ 15 h 73"/>
                <a:gd name="T10" fmla="*/ 23 w 60"/>
                <a:gd name="T11" fmla="*/ 11 h 73"/>
                <a:gd name="T12" fmla="*/ 19 w 60"/>
                <a:gd name="T13" fmla="*/ 5 h 73"/>
                <a:gd name="T14" fmla="*/ 16 w 60"/>
                <a:gd name="T15" fmla="*/ 1 h 73"/>
                <a:gd name="T16" fmla="*/ 13 w 60"/>
                <a:gd name="T17" fmla="*/ 1 h 73"/>
                <a:gd name="T18" fmla="*/ 12 w 60"/>
                <a:gd name="T19" fmla="*/ 5 h 73"/>
                <a:gd name="T20" fmla="*/ 11 w 60"/>
                <a:gd name="T21" fmla="*/ 11 h 73"/>
                <a:gd name="T22" fmla="*/ 7 w 60"/>
                <a:gd name="T23" fmla="*/ 7 h 73"/>
                <a:gd name="T24" fmla="*/ 3 w 60"/>
                <a:gd name="T25" fmla="*/ 14 h 73"/>
                <a:gd name="T26" fmla="*/ 0 w 60"/>
                <a:gd name="T27" fmla="*/ 16 h 73"/>
                <a:gd name="T28" fmla="*/ 2 w 60"/>
                <a:gd name="T29" fmla="*/ 18 h 73"/>
                <a:gd name="T30" fmla="*/ 2 w 60"/>
                <a:gd name="T31" fmla="*/ 24 h 73"/>
                <a:gd name="T32" fmla="*/ 8 w 60"/>
                <a:gd name="T33" fmla="*/ 26 h 73"/>
                <a:gd name="T34" fmla="*/ 7 w 60"/>
                <a:gd name="T35" fmla="*/ 35 h 73"/>
                <a:gd name="T36" fmla="*/ 5 w 60"/>
                <a:gd name="T37" fmla="*/ 41 h 73"/>
                <a:gd name="T38" fmla="*/ 12 w 60"/>
                <a:gd name="T39" fmla="*/ 38 h 73"/>
                <a:gd name="T40" fmla="*/ 18 w 60"/>
                <a:gd name="T41" fmla="*/ 38 h 73"/>
                <a:gd name="T42" fmla="*/ 23 w 60"/>
                <a:gd name="T43" fmla="*/ 37 h 73"/>
                <a:gd name="T44" fmla="*/ 31 w 60"/>
                <a:gd name="T45" fmla="*/ 36 h 73"/>
                <a:gd name="T46" fmla="*/ 37 w 60"/>
                <a:gd name="T47" fmla="*/ 42 h 73"/>
                <a:gd name="T48" fmla="*/ 38 w 60"/>
                <a:gd name="T49" fmla="*/ 52 h 73"/>
                <a:gd name="T50" fmla="*/ 43 w 60"/>
                <a:gd name="T51" fmla="*/ 60 h 73"/>
                <a:gd name="T52" fmla="*/ 42 w 60"/>
                <a:gd name="T53" fmla="*/ 69 h 73"/>
                <a:gd name="T54" fmla="*/ 45 w 60"/>
                <a:gd name="T55" fmla="*/ 72 h 73"/>
                <a:gd name="T56" fmla="*/ 48 w 60"/>
                <a:gd name="T57" fmla="*/ 70 h 73"/>
                <a:gd name="T58" fmla="*/ 53 w 60"/>
                <a:gd name="T59" fmla="*/ 68 h 73"/>
                <a:gd name="T60" fmla="*/ 59 w 60"/>
                <a:gd name="T61" fmla="*/ 67 h 73"/>
                <a:gd name="T62" fmla="*/ 59 w 60"/>
                <a:gd name="T63" fmla="*/ 63 h 73"/>
                <a:gd name="T64" fmla="*/ 58 w 60"/>
                <a:gd name="T65" fmla="*/ 55 h 73"/>
                <a:gd name="T66" fmla="*/ 51 w 60"/>
                <a:gd name="T67" fmla="*/ 49 h 73"/>
                <a:gd name="T68" fmla="*/ 44 w 60"/>
                <a:gd name="T69" fmla="*/ 40 h 73"/>
                <a:gd name="T70" fmla="*/ 40 w 60"/>
                <a:gd name="T71" fmla="*/ 3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3">
                  <a:moveTo>
                    <a:pt x="40" y="33"/>
                  </a:moveTo>
                  <a:cubicBezTo>
                    <a:pt x="40" y="31"/>
                    <a:pt x="31" y="28"/>
                    <a:pt x="32" y="26"/>
                  </a:cubicBezTo>
                  <a:cubicBezTo>
                    <a:pt x="33" y="23"/>
                    <a:pt x="38" y="25"/>
                    <a:pt x="38" y="22"/>
                  </a:cubicBezTo>
                  <a:cubicBezTo>
                    <a:pt x="38" y="20"/>
                    <a:pt x="36" y="20"/>
                    <a:pt x="35" y="16"/>
                  </a:cubicBezTo>
                  <a:cubicBezTo>
                    <a:pt x="35" y="12"/>
                    <a:pt x="31" y="13"/>
                    <a:pt x="30" y="15"/>
                  </a:cubicBezTo>
                  <a:cubicBezTo>
                    <a:pt x="28" y="16"/>
                    <a:pt x="23" y="13"/>
                    <a:pt x="23" y="11"/>
                  </a:cubicBezTo>
                  <a:cubicBezTo>
                    <a:pt x="23" y="8"/>
                    <a:pt x="19" y="7"/>
                    <a:pt x="19" y="5"/>
                  </a:cubicBezTo>
                  <a:cubicBezTo>
                    <a:pt x="19" y="4"/>
                    <a:pt x="17" y="2"/>
                    <a:pt x="16" y="1"/>
                  </a:cubicBezTo>
                  <a:cubicBezTo>
                    <a:pt x="15" y="1"/>
                    <a:pt x="13" y="1"/>
                    <a:pt x="13" y="1"/>
                  </a:cubicBezTo>
                  <a:cubicBezTo>
                    <a:pt x="12" y="0"/>
                    <a:pt x="11" y="4"/>
                    <a:pt x="12" y="5"/>
                  </a:cubicBezTo>
                  <a:cubicBezTo>
                    <a:pt x="13" y="6"/>
                    <a:pt x="14" y="12"/>
                    <a:pt x="11" y="11"/>
                  </a:cubicBezTo>
                  <a:cubicBezTo>
                    <a:pt x="9" y="11"/>
                    <a:pt x="9" y="7"/>
                    <a:pt x="7" y="7"/>
                  </a:cubicBezTo>
                  <a:cubicBezTo>
                    <a:pt x="7" y="7"/>
                    <a:pt x="3" y="12"/>
                    <a:pt x="3" y="14"/>
                  </a:cubicBezTo>
                  <a:cubicBezTo>
                    <a:pt x="3" y="15"/>
                    <a:pt x="1" y="16"/>
                    <a:pt x="0" y="16"/>
                  </a:cubicBezTo>
                  <a:cubicBezTo>
                    <a:pt x="1" y="17"/>
                    <a:pt x="2" y="18"/>
                    <a:pt x="2" y="18"/>
                  </a:cubicBezTo>
                  <a:cubicBezTo>
                    <a:pt x="3" y="19"/>
                    <a:pt x="1" y="22"/>
                    <a:pt x="2" y="24"/>
                  </a:cubicBezTo>
                  <a:cubicBezTo>
                    <a:pt x="4" y="27"/>
                    <a:pt x="7" y="23"/>
                    <a:pt x="8" y="26"/>
                  </a:cubicBezTo>
                  <a:cubicBezTo>
                    <a:pt x="9" y="30"/>
                    <a:pt x="7" y="31"/>
                    <a:pt x="7" y="35"/>
                  </a:cubicBezTo>
                  <a:cubicBezTo>
                    <a:pt x="7" y="38"/>
                    <a:pt x="5" y="38"/>
                    <a:pt x="5" y="41"/>
                  </a:cubicBezTo>
                  <a:cubicBezTo>
                    <a:pt x="6" y="44"/>
                    <a:pt x="10" y="40"/>
                    <a:pt x="12" y="38"/>
                  </a:cubicBezTo>
                  <a:cubicBezTo>
                    <a:pt x="15" y="36"/>
                    <a:pt x="17" y="37"/>
                    <a:pt x="18" y="38"/>
                  </a:cubicBezTo>
                  <a:cubicBezTo>
                    <a:pt x="19" y="39"/>
                    <a:pt x="23" y="38"/>
                    <a:pt x="23" y="37"/>
                  </a:cubicBezTo>
                  <a:cubicBezTo>
                    <a:pt x="24" y="35"/>
                    <a:pt x="29" y="34"/>
                    <a:pt x="31" y="36"/>
                  </a:cubicBezTo>
                  <a:cubicBezTo>
                    <a:pt x="33" y="38"/>
                    <a:pt x="34" y="41"/>
                    <a:pt x="37" y="42"/>
                  </a:cubicBezTo>
                  <a:cubicBezTo>
                    <a:pt x="39" y="43"/>
                    <a:pt x="35" y="51"/>
                    <a:pt x="38" y="52"/>
                  </a:cubicBezTo>
                  <a:cubicBezTo>
                    <a:pt x="40" y="52"/>
                    <a:pt x="43" y="56"/>
                    <a:pt x="43" y="60"/>
                  </a:cubicBezTo>
                  <a:cubicBezTo>
                    <a:pt x="43" y="64"/>
                    <a:pt x="45" y="66"/>
                    <a:pt x="42" y="69"/>
                  </a:cubicBezTo>
                  <a:cubicBezTo>
                    <a:pt x="44" y="70"/>
                    <a:pt x="46" y="70"/>
                    <a:pt x="45" y="72"/>
                  </a:cubicBezTo>
                  <a:cubicBezTo>
                    <a:pt x="45" y="73"/>
                    <a:pt x="48" y="72"/>
                    <a:pt x="48" y="70"/>
                  </a:cubicBezTo>
                  <a:cubicBezTo>
                    <a:pt x="48" y="67"/>
                    <a:pt x="52" y="67"/>
                    <a:pt x="53" y="68"/>
                  </a:cubicBezTo>
                  <a:cubicBezTo>
                    <a:pt x="55" y="68"/>
                    <a:pt x="57" y="68"/>
                    <a:pt x="59" y="67"/>
                  </a:cubicBezTo>
                  <a:cubicBezTo>
                    <a:pt x="59" y="65"/>
                    <a:pt x="59" y="64"/>
                    <a:pt x="59" y="63"/>
                  </a:cubicBezTo>
                  <a:cubicBezTo>
                    <a:pt x="60" y="60"/>
                    <a:pt x="59" y="57"/>
                    <a:pt x="58" y="55"/>
                  </a:cubicBezTo>
                  <a:cubicBezTo>
                    <a:pt x="56" y="54"/>
                    <a:pt x="52" y="52"/>
                    <a:pt x="51" y="49"/>
                  </a:cubicBezTo>
                  <a:cubicBezTo>
                    <a:pt x="50" y="46"/>
                    <a:pt x="45" y="43"/>
                    <a:pt x="44" y="40"/>
                  </a:cubicBezTo>
                  <a:cubicBezTo>
                    <a:pt x="43" y="38"/>
                    <a:pt x="40" y="35"/>
                    <a:pt x="40" y="3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6" name="Freeform 244"/>
            <p:cNvSpPr/>
            <p:nvPr/>
          </p:nvSpPr>
          <p:spPr bwMode="auto">
            <a:xfrm>
              <a:off x="6789635" y="4275245"/>
              <a:ext cx="148605" cy="299252"/>
            </a:xfrm>
            <a:custGeom>
              <a:avLst/>
              <a:gdLst>
                <a:gd name="T0" fmla="*/ 39 w 65"/>
                <a:gd name="T1" fmla="*/ 65 h 123"/>
                <a:gd name="T2" fmla="*/ 39 w 65"/>
                <a:gd name="T3" fmla="*/ 58 h 123"/>
                <a:gd name="T4" fmla="*/ 50 w 65"/>
                <a:gd name="T5" fmla="*/ 52 h 123"/>
                <a:gd name="T6" fmla="*/ 61 w 65"/>
                <a:gd name="T7" fmla="*/ 52 h 123"/>
                <a:gd name="T8" fmla="*/ 62 w 65"/>
                <a:gd name="T9" fmla="*/ 53 h 123"/>
                <a:gd name="T10" fmla="*/ 63 w 65"/>
                <a:gd name="T11" fmla="*/ 44 h 123"/>
                <a:gd name="T12" fmla="*/ 58 w 65"/>
                <a:gd name="T13" fmla="*/ 36 h 123"/>
                <a:gd name="T14" fmla="*/ 57 w 65"/>
                <a:gd name="T15" fmla="*/ 26 h 123"/>
                <a:gd name="T16" fmla="*/ 51 w 65"/>
                <a:gd name="T17" fmla="*/ 20 h 123"/>
                <a:gd name="T18" fmla="*/ 43 w 65"/>
                <a:gd name="T19" fmla="*/ 21 h 123"/>
                <a:gd name="T20" fmla="*/ 38 w 65"/>
                <a:gd name="T21" fmla="*/ 22 h 123"/>
                <a:gd name="T22" fmla="*/ 32 w 65"/>
                <a:gd name="T23" fmla="*/ 22 h 123"/>
                <a:gd name="T24" fmla="*/ 25 w 65"/>
                <a:gd name="T25" fmla="*/ 25 h 123"/>
                <a:gd name="T26" fmla="*/ 27 w 65"/>
                <a:gd name="T27" fmla="*/ 19 h 123"/>
                <a:gd name="T28" fmla="*/ 28 w 65"/>
                <a:gd name="T29" fmla="*/ 10 h 123"/>
                <a:gd name="T30" fmla="*/ 22 w 65"/>
                <a:gd name="T31" fmla="*/ 8 h 123"/>
                <a:gd name="T32" fmla="*/ 22 w 65"/>
                <a:gd name="T33" fmla="*/ 2 h 123"/>
                <a:gd name="T34" fmla="*/ 20 w 65"/>
                <a:gd name="T35" fmla="*/ 0 h 123"/>
                <a:gd name="T36" fmla="*/ 19 w 65"/>
                <a:gd name="T37" fmla="*/ 2 h 123"/>
                <a:gd name="T38" fmla="*/ 12 w 65"/>
                <a:gd name="T39" fmla="*/ 6 h 123"/>
                <a:gd name="T40" fmla="*/ 6 w 65"/>
                <a:gd name="T41" fmla="*/ 8 h 123"/>
                <a:gd name="T42" fmla="*/ 1 w 65"/>
                <a:gd name="T43" fmla="*/ 10 h 123"/>
                <a:gd name="T44" fmla="*/ 0 w 65"/>
                <a:gd name="T45" fmla="*/ 23 h 123"/>
                <a:gd name="T46" fmla="*/ 6 w 65"/>
                <a:gd name="T47" fmla="*/ 30 h 123"/>
                <a:gd name="T48" fmla="*/ 7 w 65"/>
                <a:gd name="T49" fmla="*/ 36 h 123"/>
                <a:gd name="T50" fmla="*/ 7 w 65"/>
                <a:gd name="T51" fmla="*/ 39 h 123"/>
                <a:gd name="T52" fmla="*/ 6 w 65"/>
                <a:gd name="T53" fmla="*/ 45 h 123"/>
                <a:gd name="T54" fmla="*/ 8 w 65"/>
                <a:gd name="T55" fmla="*/ 54 h 123"/>
                <a:gd name="T56" fmla="*/ 12 w 65"/>
                <a:gd name="T57" fmla="*/ 64 h 123"/>
                <a:gd name="T58" fmla="*/ 14 w 65"/>
                <a:gd name="T59" fmla="*/ 70 h 123"/>
                <a:gd name="T60" fmla="*/ 7 w 65"/>
                <a:gd name="T61" fmla="*/ 83 h 123"/>
                <a:gd name="T62" fmla="*/ 5 w 65"/>
                <a:gd name="T63" fmla="*/ 95 h 123"/>
                <a:gd name="T64" fmla="*/ 5 w 65"/>
                <a:gd name="T65" fmla="*/ 102 h 123"/>
                <a:gd name="T66" fmla="*/ 16 w 65"/>
                <a:gd name="T67" fmla="*/ 112 h 123"/>
                <a:gd name="T68" fmla="*/ 18 w 65"/>
                <a:gd name="T69" fmla="*/ 116 h 123"/>
                <a:gd name="T70" fmla="*/ 23 w 65"/>
                <a:gd name="T71" fmla="*/ 116 h 123"/>
                <a:gd name="T72" fmla="*/ 27 w 65"/>
                <a:gd name="T73" fmla="*/ 121 h 123"/>
                <a:gd name="T74" fmla="*/ 33 w 65"/>
                <a:gd name="T75" fmla="*/ 122 h 123"/>
                <a:gd name="T76" fmla="*/ 36 w 65"/>
                <a:gd name="T77" fmla="*/ 119 h 123"/>
                <a:gd name="T78" fmla="*/ 27 w 65"/>
                <a:gd name="T79" fmla="*/ 113 h 123"/>
                <a:gd name="T80" fmla="*/ 21 w 65"/>
                <a:gd name="T81" fmla="*/ 104 h 123"/>
                <a:gd name="T82" fmla="*/ 18 w 65"/>
                <a:gd name="T83" fmla="*/ 97 h 123"/>
                <a:gd name="T84" fmla="*/ 13 w 65"/>
                <a:gd name="T85" fmla="*/ 93 h 123"/>
                <a:gd name="T86" fmla="*/ 14 w 65"/>
                <a:gd name="T87" fmla="*/ 80 h 123"/>
                <a:gd name="T88" fmla="*/ 18 w 65"/>
                <a:gd name="T89" fmla="*/ 64 h 123"/>
                <a:gd name="T90" fmla="*/ 25 w 65"/>
                <a:gd name="T91" fmla="*/ 62 h 123"/>
                <a:gd name="T92" fmla="*/ 31 w 65"/>
                <a:gd name="T93" fmla="*/ 66 h 123"/>
                <a:gd name="T94" fmla="*/ 40 w 65"/>
                <a:gd name="T95" fmla="*/ 71 h 123"/>
                <a:gd name="T96" fmla="*/ 40 w 65"/>
                <a:gd name="T97" fmla="*/ 71 h 123"/>
                <a:gd name="T98" fmla="*/ 40 w 65"/>
                <a:gd name="T99" fmla="*/ 71 h 123"/>
                <a:gd name="T100" fmla="*/ 39 w 65"/>
                <a:gd name="T101" fmla="*/ 6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123">
                  <a:moveTo>
                    <a:pt x="39" y="65"/>
                  </a:moveTo>
                  <a:cubicBezTo>
                    <a:pt x="39" y="61"/>
                    <a:pt x="36" y="61"/>
                    <a:pt x="39" y="58"/>
                  </a:cubicBezTo>
                  <a:cubicBezTo>
                    <a:pt x="42" y="54"/>
                    <a:pt x="47" y="51"/>
                    <a:pt x="50" y="52"/>
                  </a:cubicBezTo>
                  <a:cubicBezTo>
                    <a:pt x="53" y="53"/>
                    <a:pt x="59" y="50"/>
                    <a:pt x="61" y="52"/>
                  </a:cubicBezTo>
                  <a:cubicBezTo>
                    <a:pt x="61" y="53"/>
                    <a:pt x="62" y="53"/>
                    <a:pt x="62" y="53"/>
                  </a:cubicBezTo>
                  <a:cubicBezTo>
                    <a:pt x="65" y="50"/>
                    <a:pt x="63" y="48"/>
                    <a:pt x="63" y="44"/>
                  </a:cubicBezTo>
                  <a:cubicBezTo>
                    <a:pt x="63" y="40"/>
                    <a:pt x="60" y="36"/>
                    <a:pt x="58" y="36"/>
                  </a:cubicBezTo>
                  <a:cubicBezTo>
                    <a:pt x="55" y="35"/>
                    <a:pt x="59" y="27"/>
                    <a:pt x="57" y="26"/>
                  </a:cubicBezTo>
                  <a:cubicBezTo>
                    <a:pt x="54" y="25"/>
                    <a:pt x="53" y="22"/>
                    <a:pt x="51" y="20"/>
                  </a:cubicBezTo>
                  <a:cubicBezTo>
                    <a:pt x="49" y="18"/>
                    <a:pt x="44" y="19"/>
                    <a:pt x="43" y="21"/>
                  </a:cubicBezTo>
                  <a:cubicBezTo>
                    <a:pt x="43" y="22"/>
                    <a:pt x="39" y="23"/>
                    <a:pt x="38" y="22"/>
                  </a:cubicBezTo>
                  <a:cubicBezTo>
                    <a:pt x="37" y="21"/>
                    <a:pt x="35" y="20"/>
                    <a:pt x="32" y="22"/>
                  </a:cubicBezTo>
                  <a:cubicBezTo>
                    <a:pt x="30" y="24"/>
                    <a:pt x="26" y="28"/>
                    <a:pt x="25" y="25"/>
                  </a:cubicBezTo>
                  <a:cubicBezTo>
                    <a:pt x="25" y="22"/>
                    <a:pt x="27" y="22"/>
                    <a:pt x="27" y="19"/>
                  </a:cubicBezTo>
                  <a:cubicBezTo>
                    <a:pt x="27" y="15"/>
                    <a:pt x="29" y="14"/>
                    <a:pt x="28" y="10"/>
                  </a:cubicBezTo>
                  <a:cubicBezTo>
                    <a:pt x="27" y="7"/>
                    <a:pt x="24" y="11"/>
                    <a:pt x="22" y="8"/>
                  </a:cubicBezTo>
                  <a:cubicBezTo>
                    <a:pt x="21" y="6"/>
                    <a:pt x="23" y="3"/>
                    <a:pt x="22" y="2"/>
                  </a:cubicBezTo>
                  <a:cubicBezTo>
                    <a:pt x="22" y="2"/>
                    <a:pt x="21" y="1"/>
                    <a:pt x="20" y="0"/>
                  </a:cubicBezTo>
                  <a:cubicBezTo>
                    <a:pt x="20" y="1"/>
                    <a:pt x="19" y="1"/>
                    <a:pt x="19" y="2"/>
                  </a:cubicBezTo>
                  <a:cubicBezTo>
                    <a:pt x="18" y="3"/>
                    <a:pt x="13" y="4"/>
                    <a:pt x="12" y="6"/>
                  </a:cubicBezTo>
                  <a:cubicBezTo>
                    <a:pt x="10" y="8"/>
                    <a:pt x="7" y="8"/>
                    <a:pt x="6" y="8"/>
                  </a:cubicBezTo>
                  <a:cubicBezTo>
                    <a:pt x="5" y="8"/>
                    <a:pt x="1" y="8"/>
                    <a:pt x="1" y="10"/>
                  </a:cubicBezTo>
                  <a:cubicBezTo>
                    <a:pt x="1" y="12"/>
                    <a:pt x="0" y="21"/>
                    <a:pt x="0" y="23"/>
                  </a:cubicBezTo>
                  <a:cubicBezTo>
                    <a:pt x="0" y="24"/>
                    <a:pt x="4" y="30"/>
                    <a:pt x="6" y="30"/>
                  </a:cubicBezTo>
                  <a:cubicBezTo>
                    <a:pt x="7" y="31"/>
                    <a:pt x="5" y="35"/>
                    <a:pt x="7" y="36"/>
                  </a:cubicBezTo>
                  <a:cubicBezTo>
                    <a:pt x="9" y="37"/>
                    <a:pt x="8" y="40"/>
                    <a:pt x="7" y="39"/>
                  </a:cubicBezTo>
                  <a:cubicBezTo>
                    <a:pt x="6" y="39"/>
                    <a:pt x="7" y="44"/>
                    <a:pt x="6" y="45"/>
                  </a:cubicBezTo>
                  <a:cubicBezTo>
                    <a:pt x="4" y="47"/>
                    <a:pt x="5" y="51"/>
                    <a:pt x="8" y="54"/>
                  </a:cubicBezTo>
                  <a:cubicBezTo>
                    <a:pt x="12" y="57"/>
                    <a:pt x="12" y="61"/>
                    <a:pt x="12" y="64"/>
                  </a:cubicBezTo>
                  <a:cubicBezTo>
                    <a:pt x="12" y="66"/>
                    <a:pt x="14" y="66"/>
                    <a:pt x="14" y="70"/>
                  </a:cubicBezTo>
                  <a:cubicBezTo>
                    <a:pt x="14" y="70"/>
                    <a:pt x="10" y="83"/>
                    <a:pt x="7" y="83"/>
                  </a:cubicBezTo>
                  <a:cubicBezTo>
                    <a:pt x="7" y="86"/>
                    <a:pt x="6" y="92"/>
                    <a:pt x="5" y="95"/>
                  </a:cubicBezTo>
                  <a:cubicBezTo>
                    <a:pt x="4" y="98"/>
                    <a:pt x="3" y="102"/>
                    <a:pt x="5" y="102"/>
                  </a:cubicBezTo>
                  <a:cubicBezTo>
                    <a:pt x="8" y="102"/>
                    <a:pt x="12" y="107"/>
                    <a:pt x="16" y="112"/>
                  </a:cubicBezTo>
                  <a:cubicBezTo>
                    <a:pt x="17" y="113"/>
                    <a:pt x="18" y="115"/>
                    <a:pt x="18" y="116"/>
                  </a:cubicBezTo>
                  <a:cubicBezTo>
                    <a:pt x="20" y="116"/>
                    <a:pt x="22" y="116"/>
                    <a:pt x="23" y="116"/>
                  </a:cubicBezTo>
                  <a:cubicBezTo>
                    <a:pt x="26" y="117"/>
                    <a:pt x="27" y="120"/>
                    <a:pt x="27" y="121"/>
                  </a:cubicBezTo>
                  <a:cubicBezTo>
                    <a:pt x="27" y="123"/>
                    <a:pt x="32" y="122"/>
                    <a:pt x="33" y="122"/>
                  </a:cubicBezTo>
                  <a:cubicBezTo>
                    <a:pt x="34" y="122"/>
                    <a:pt x="33" y="120"/>
                    <a:pt x="36" y="119"/>
                  </a:cubicBezTo>
                  <a:cubicBezTo>
                    <a:pt x="34" y="116"/>
                    <a:pt x="30" y="114"/>
                    <a:pt x="27" y="113"/>
                  </a:cubicBezTo>
                  <a:cubicBezTo>
                    <a:pt x="23" y="113"/>
                    <a:pt x="21" y="107"/>
                    <a:pt x="21" y="104"/>
                  </a:cubicBezTo>
                  <a:cubicBezTo>
                    <a:pt x="21" y="101"/>
                    <a:pt x="18" y="99"/>
                    <a:pt x="18" y="97"/>
                  </a:cubicBezTo>
                  <a:cubicBezTo>
                    <a:pt x="18" y="94"/>
                    <a:pt x="16" y="94"/>
                    <a:pt x="13" y="93"/>
                  </a:cubicBezTo>
                  <a:cubicBezTo>
                    <a:pt x="10" y="92"/>
                    <a:pt x="14" y="83"/>
                    <a:pt x="14" y="80"/>
                  </a:cubicBezTo>
                  <a:cubicBezTo>
                    <a:pt x="14" y="77"/>
                    <a:pt x="20" y="67"/>
                    <a:pt x="18" y="64"/>
                  </a:cubicBezTo>
                  <a:cubicBezTo>
                    <a:pt x="17" y="61"/>
                    <a:pt x="24" y="58"/>
                    <a:pt x="25" y="62"/>
                  </a:cubicBezTo>
                  <a:cubicBezTo>
                    <a:pt x="26" y="65"/>
                    <a:pt x="26" y="67"/>
                    <a:pt x="31" y="66"/>
                  </a:cubicBezTo>
                  <a:cubicBezTo>
                    <a:pt x="36" y="66"/>
                    <a:pt x="36" y="70"/>
                    <a:pt x="40" y="71"/>
                  </a:cubicBezTo>
                  <a:cubicBezTo>
                    <a:pt x="40" y="71"/>
                    <a:pt x="40" y="71"/>
                    <a:pt x="40" y="71"/>
                  </a:cubicBezTo>
                  <a:cubicBezTo>
                    <a:pt x="40" y="71"/>
                    <a:pt x="40" y="71"/>
                    <a:pt x="40" y="71"/>
                  </a:cubicBezTo>
                  <a:cubicBezTo>
                    <a:pt x="41" y="68"/>
                    <a:pt x="39" y="68"/>
                    <a:pt x="39" y="6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7" name="Freeform 268"/>
            <p:cNvSpPr/>
            <p:nvPr/>
          </p:nvSpPr>
          <p:spPr bwMode="auto">
            <a:xfrm>
              <a:off x="5641163" y="4026516"/>
              <a:ext cx="388939" cy="332287"/>
            </a:xfrm>
            <a:custGeom>
              <a:avLst/>
              <a:gdLst>
                <a:gd name="T0" fmla="*/ 102 w 170"/>
                <a:gd name="T1" fmla="*/ 29 h 136"/>
                <a:gd name="T2" fmla="*/ 87 w 170"/>
                <a:gd name="T3" fmla="*/ 27 h 136"/>
                <a:gd name="T4" fmla="*/ 78 w 170"/>
                <a:gd name="T5" fmla="*/ 24 h 136"/>
                <a:gd name="T6" fmla="*/ 59 w 170"/>
                <a:gd name="T7" fmla="*/ 10 h 136"/>
                <a:gd name="T8" fmla="*/ 43 w 170"/>
                <a:gd name="T9" fmla="*/ 0 h 136"/>
                <a:gd name="T10" fmla="*/ 36 w 170"/>
                <a:gd name="T11" fmla="*/ 0 h 136"/>
                <a:gd name="T12" fmla="*/ 28 w 170"/>
                <a:gd name="T13" fmla="*/ 3 h 136"/>
                <a:gd name="T14" fmla="*/ 20 w 170"/>
                <a:gd name="T15" fmla="*/ 8 h 136"/>
                <a:gd name="T16" fmla="*/ 26 w 170"/>
                <a:gd name="T17" fmla="*/ 15 h 136"/>
                <a:gd name="T18" fmla="*/ 21 w 170"/>
                <a:gd name="T19" fmla="*/ 19 h 136"/>
                <a:gd name="T20" fmla="*/ 16 w 170"/>
                <a:gd name="T21" fmla="*/ 21 h 136"/>
                <a:gd name="T22" fmla="*/ 10 w 170"/>
                <a:gd name="T23" fmla="*/ 26 h 136"/>
                <a:gd name="T24" fmla="*/ 2 w 170"/>
                <a:gd name="T25" fmla="*/ 22 h 136"/>
                <a:gd name="T26" fmla="*/ 1 w 170"/>
                <a:gd name="T27" fmla="*/ 25 h 136"/>
                <a:gd name="T28" fmla="*/ 1 w 170"/>
                <a:gd name="T29" fmla="*/ 27 h 136"/>
                <a:gd name="T30" fmla="*/ 2 w 170"/>
                <a:gd name="T31" fmla="*/ 36 h 136"/>
                <a:gd name="T32" fmla="*/ 8 w 170"/>
                <a:gd name="T33" fmla="*/ 44 h 136"/>
                <a:gd name="T34" fmla="*/ 20 w 170"/>
                <a:gd name="T35" fmla="*/ 62 h 136"/>
                <a:gd name="T36" fmla="*/ 26 w 170"/>
                <a:gd name="T37" fmla="*/ 71 h 136"/>
                <a:gd name="T38" fmla="*/ 33 w 170"/>
                <a:gd name="T39" fmla="*/ 80 h 136"/>
                <a:gd name="T40" fmla="*/ 36 w 170"/>
                <a:gd name="T41" fmla="*/ 89 h 136"/>
                <a:gd name="T42" fmla="*/ 42 w 170"/>
                <a:gd name="T43" fmla="*/ 102 h 136"/>
                <a:gd name="T44" fmla="*/ 51 w 170"/>
                <a:gd name="T45" fmla="*/ 113 h 136"/>
                <a:gd name="T46" fmla="*/ 59 w 170"/>
                <a:gd name="T47" fmla="*/ 125 h 136"/>
                <a:gd name="T48" fmla="*/ 61 w 170"/>
                <a:gd name="T49" fmla="*/ 131 h 136"/>
                <a:gd name="T50" fmla="*/ 64 w 170"/>
                <a:gd name="T51" fmla="*/ 136 h 136"/>
                <a:gd name="T52" fmla="*/ 68 w 170"/>
                <a:gd name="T53" fmla="*/ 134 h 136"/>
                <a:gd name="T54" fmla="*/ 68 w 170"/>
                <a:gd name="T55" fmla="*/ 130 h 136"/>
                <a:gd name="T56" fmla="*/ 71 w 170"/>
                <a:gd name="T57" fmla="*/ 127 h 136"/>
                <a:gd name="T58" fmla="*/ 77 w 170"/>
                <a:gd name="T59" fmla="*/ 128 h 136"/>
                <a:gd name="T60" fmla="*/ 87 w 170"/>
                <a:gd name="T61" fmla="*/ 129 h 136"/>
                <a:gd name="T62" fmla="*/ 98 w 170"/>
                <a:gd name="T63" fmla="*/ 130 h 136"/>
                <a:gd name="T64" fmla="*/ 104 w 170"/>
                <a:gd name="T65" fmla="*/ 128 h 136"/>
                <a:gd name="T66" fmla="*/ 116 w 170"/>
                <a:gd name="T67" fmla="*/ 117 h 136"/>
                <a:gd name="T68" fmla="*/ 132 w 170"/>
                <a:gd name="T69" fmla="*/ 117 h 136"/>
                <a:gd name="T70" fmla="*/ 164 w 170"/>
                <a:gd name="T71" fmla="*/ 106 h 136"/>
                <a:gd name="T72" fmla="*/ 170 w 170"/>
                <a:gd name="T73" fmla="*/ 89 h 136"/>
                <a:gd name="T74" fmla="*/ 166 w 170"/>
                <a:gd name="T75" fmla="*/ 83 h 136"/>
                <a:gd name="T76" fmla="*/ 145 w 170"/>
                <a:gd name="T77" fmla="*/ 81 h 136"/>
                <a:gd name="T78" fmla="*/ 139 w 170"/>
                <a:gd name="T79" fmla="*/ 73 h 136"/>
                <a:gd name="T80" fmla="*/ 136 w 170"/>
                <a:gd name="T81" fmla="*/ 67 h 136"/>
                <a:gd name="T82" fmla="*/ 129 w 170"/>
                <a:gd name="T83" fmla="*/ 63 h 136"/>
                <a:gd name="T84" fmla="*/ 125 w 170"/>
                <a:gd name="T85" fmla="*/ 54 h 136"/>
                <a:gd name="T86" fmla="*/ 121 w 170"/>
                <a:gd name="T87" fmla="*/ 45 h 136"/>
                <a:gd name="T88" fmla="*/ 113 w 170"/>
                <a:gd name="T89" fmla="*/ 36 h 136"/>
                <a:gd name="T90" fmla="*/ 112 w 170"/>
                <a:gd name="T91" fmla="*/ 32 h 136"/>
                <a:gd name="T92" fmla="*/ 106 w 170"/>
                <a:gd name="T93" fmla="*/ 32 h 136"/>
                <a:gd name="T94" fmla="*/ 102 w 170"/>
                <a:gd name="T95" fmla="*/ 2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 h="136">
                  <a:moveTo>
                    <a:pt x="102" y="29"/>
                  </a:moveTo>
                  <a:cubicBezTo>
                    <a:pt x="102" y="29"/>
                    <a:pt x="89" y="27"/>
                    <a:pt x="87" y="27"/>
                  </a:cubicBezTo>
                  <a:cubicBezTo>
                    <a:pt x="86" y="27"/>
                    <a:pt x="81" y="26"/>
                    <a:pt x="78" y="24"/>
                  </a:cubicBezTo>
                  <a:cubicBezTo>
                    <a:pt x="75" y="21"/>
                    <a:pt x="61" y="11"/>
                    <a:pt x="59" y="10"/>
                  </a:cubicBezTo>
                  <a:cubicBezTo>
                    <a:pt x="56" y="8"/>
                    <a:pt x="46" y="1"/>
                    <a:pt x="43" y="0"/>
                  </a:cubicBezTo>
                  <a:cubicBezTo>
                    <a:pt x="40" y="0"/>
                    <a:pt x="40" y="0"/>
                    <a:pt x="36" y="0"/>
                  </a:cubicBezTo>
                  <a:cubicBezTo>
                    <a:pt x="33" y="0"/>
                    <a:pt x="34" y="3"/>
                    <a:pt x="28" y="3"/>
                  </a:cubicBezTo>
                  <a:cubicBezTo>
                    <a:pt x="21" y="3"/>
                    <a:pt x="18" y="7"/>
                    <a:pt x="20" y="8"/>
                  </a:cubicBezTo>
                  <a:cubicBezTo>
                    <a:pt x="22" y="9"/>
                    <a:pt x="28" y="14"/>
                    <a:pt x="26" y="15"/>
                  </a:cubicBezTo>
                  <a:cubicBezTo>
                    <a:pt x="24" y="16"/>
                    <a:pt x="24" y="19"/>
                    <a:pt x="21" y="19"/>
                  </a:cubicBezTo>
                  <a:cubicBezTo>
                    <a:pt x="19" y="19"/>
                    <a:pt x="16" y="19"/>
                    <a:pt x="16" y="21"/>
                  </a:cubicBezTo>
                  <a:cubicBezTo>
                    <a:pt x="16" y="23"/>
                    <a:pt x="13" y="26"/>
                    <a:pt x="10" y="26"/>
                  </a:cubicBezTo>
                  <a:cubicBezTo>
                    <a:pt x="8" y="26"/>
                    <a:pt x="4" y="24"/>
                    <a:pt x="2" y="22"/>
                  </a:cubicBezTo>
                  <a:cubicBezTo>
                    <a:pt x="1" y="25"/>
                    <a:pt x="1" y="25"/>
                    <a:pt x="1" y="25"/>
                  </a:cubicBezTo>
                  <a:cubicBezTo>
                    <a:pt x="1" y="27"/>
                    <a:pt x="1" y="27"/>
                    <a:pt x="1" y="27"/>
                  </a:cubicBezTo>
                  <a:cubicBezTo>
                    <a:pt x="1" y="28"/>
                    <a:pt x="0" y="35"/>
                    <a:pt x="2" y="36"/>
                  </a:cubicBezTo>
                  <a:cubicBezTo>
                    <a:pt x="4" y="37"/>
                    <a:pt x="5" y="40"/>
                    <a:pt x="8" y="44"/>
                  </a:cubicBezTo>
                  <a:cubicBezTo>
                    <a:pt x="12" y="48"/>
                    <a:pt x="20" y="59"/>
                    <a:pt x="20" y="62"/>
                  </a:cubicBezTo>
                  <a:cubicBezTo>
                    <a:pt x="20" y="65"/>
                    <a:pt x="21" y="68"/>
                    <a:pt x="26" y="71"/>
                  </a:cubicBezTo>
                  <a:cubicBezTo>
                    <a:pt x="31" y="74"/>
                    <a:pt x="31" y="78"/>
                    <a:pt x="33" y="80"/>
                  </a:cubicBezTo>
                  <a:cubicBezTo>
                    <a:pt x="36" y="82"/>
                    <a:pt x="35" y="84"/>
                    <a:pt x="36" y="89"/>
                  </a:cubicBezTo>
                  <a:cubicBezTo>
                    <a:pt x="36" y="94"/>
                    <a:pt x="38" y="100"/>
                    <a:pt x="42" y="102"/>
                  </a:cubicBezTo>
                  <a:cubicBezTo>
                    <a:pt x="46" y="105"/>
                    <a:pt x="49" y="108"/>
                    <a:pt x="51" y="113"/>
                  </a:cubicBezTo>
                  <a:cubicBezTo>
                    <a:pt x="53" y="118"/>
                    <a:pt x="56" y="122"/>
                    <a:pt x="59" y="125"/>
                  </a:cubicBezTo>
                  <a:cubicBezTo>
                    <a:pt x="61" y="128"/>
                    <a:pt x="60" y="129"/>
                    <a:pt x="61" y="131"/>
                  </a:cubicBezTo>
                  <a:cubicBezTo>
                    <a:pt x="62" y="132"/>
                    <a:pt x="63" y="134"/>
                    <a:pt x="64" y="136"/>
                  </a:cubicBezTo>
                  <a:cubicBezTo>
                    <a:pt x="66" y="135"/>
                    <a:pt x="68" y="134"/>
                    <a:pt x="68" y="134"/>
                  </a:cubicBezTo>
                  <a:cubicBezTo>
                    <a:pt x="68" y="133"/>
                    <a:pt x="67" y="131"/>
                    <a:pt x="68" y="130"/>
                  </a:cubicBezTo>
                  <a:cubicBezTo>
                    <a:pt x="68" y="129"/>
                    <a:pt x="70" y="127"/>
                    <a:pt x="71" y="127"/>
                  </a:cubicBezTo>
                  <a:cubicBezTo>
                    <a:pt x="72" y="126"/>
                    <a:pt x="74" y="128"/>
                    <a:pt x="77" y="128"/>
                  </a:cubicBezTo>
                  <a:cubicBezTo>
                    <a:pt x="80" y="127"/>
                    <a:pt x="86" y="128"/>
                    <a:pt x="87" y="129"/>
                  </a:cubicBezTo>
                  <a:cubicBezTo>
                    <a:pt x="88" y="129"/>
                    <a:pt x="96" y="129"/>
                    <a:pt x="98" y="130"/>
                  </a:cubicBezTo>
                  <a:cubicBezTo>
                    <a:pt x="100" y="132"/>
                    <a:pt x="102" y="131"/>
                    <a:pt x="104" y="128"/>
                  </a:cubicBezTo>
                  <a:cubicBezTo>
                    <a:pt x="105" y="125"/>
                    <a:pt x="115" y="118"/>
                    <a:pt x="116" y="117"/>
                  </a:cubicBezTo>
                  <a:cubicBezTo>
                    <a:pt x="117" y="117"/>
                    <a:pt x="128" y="117"/>
                    <a:pt x="132" y="117"/>
                  </a:cubicBezTo>
                  <a:cubicBezTo>
                    <a:pt x="136" y="116"/>
                    <a:pt x="163" y="107"/>
                    <a:pt x="164" y="106"/>
                  </a:cubicBezTo>
                  <a:cubicBezTo>
                    <a:pt x="165" y="105"/>
                    <a:pt x="170" y="91"/>
                    <a:pt x="170" y="89"/>
                  </a:cubicBezTo>
                  <a:cubicBezTo>
                    <a:pt x="170" y="88"/>
                    <a:pt x="168" y="83"/>
                    <a:pt x="166" y="83"/>
                  </a:cubicBezTo>
                  <a:cubicBezTo>
                    <a:pt x="164" y="84"/>
                    <a:pt x="147" y="82"/>
                    <a:pt x="145" y="81"/>
                  </a:cubicBezTo>
                  <a:cubicBezTo>
                    <a:pt x="145" y="81"/>
                    <a:pt x="140" y="77"/>
                    <a:pt x="139" y="73"/>
                  </a:cubicBezTo>
                  <a:cubicBezTo>
                    <a:pt x="138" y="72"/>
                    <a:pt x="137" y="69"/>
                    <a:pt x="136" y="67"/>
                  </a:cubicBezTo>
                  <a:cubicBezTo>
                    <a:pt x="134" y="68"/>
                    <a:pt x="131" y="67"/>
                    <a:pt x="129" y="63"/>
                  </a:cubicBezTo>
                  <a:cubicBezTo>
                    <a:pt x="128" y="62"/>
                    <a:pt x="124" y="56"/>
                    <a:pt x="125" y="54"/>
                  </a:cubicBezTo>
                  <a:cubicBezTo>
                    <a:pt x="127" y="52"/>
                    <a:pt x="124" y="48"/>
                    <a:pt x="121" y="45"/>
                  </a:cubicBezTo>
                  <a:cubicBezTo>
                    <a:pt x="119" y="43"/>
                    <a:pt x="114" y="39"/>
                    <a:pt x="113" y="36"/>
                  </a:cubicBezTo>
                  <a:cubicBezTo>
                    <a:pt x="113" y="35"/>
                    <a:pt x="113" y="34"/>
                    <a:pt x="112" y="32"/>
                  </a:cubicBezTo>
                  <a:cubicBezTo>
                    <a:pt x="106" y="32"/>
                    <a:pt x="106" y="32"/>
                    <a:pt x="106" y="32"/>
                  </a:cubicBezTo>
                  <a:lnTo>
                    <a:pt x="102" y="29"/>
                  </a:lnTo>
                  <a:close/>
                </a:path>
              </a:pathLst>
            </a:custGeom>
            <a:solidFill>
              <a:schemeClr val="accent4">
                <a:lumMod val="7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8" name="Freeform 269"/>
            <p:cNvSpPr/>
            <p:nvPr/>
          </p:nvSpPr>
          <p:spPr bwMode="auto">
            <a:xfrm>
              <a:off x="5962221" y="4180030"/>
              <a:ext cx="146769" cy="174888"/>
            </a:xfrm>
            <a:custGeom>
              <a:avLst/>
              <a:gdLst>
                <a:gd name="T0" fmla="*/ 32 w 64"/>
                <a:gd name="T1" fmla="*/ 1 h 72"/>
                <a:gd name="T2" fmla="*/ 32 w 64"/>
                <a:gd name="T3" fmla="*/ 7 h 72"/>
                <a:gd name="T4" fmla="*/ 27 w 64"/>
                <a:gd name="T5" fmla="*/ 14 h 72"/>
                <a:gd name="T6" fmla="*/ 24 w 64"/>
                <a:gd name="T7" fmla="*/ 20 h 72"/>
                <a:gd name="T8" fmla="*/ 26 w 64"/>
                <a:gd name="T9" fmla="*/ 20 h 72"/>
                <a:gd name="T10" fmla="*/ 30 w 64"/>
                <a:gd name="T11" fmla="*/ 26 h 72"/>
                <a:gd name="T12" fmla="*/ 24 w 64"/>
                <a:gd name="T13" fmla="*/ 43 h 72"/>
                <a:gd name="T14" fmla="*/ 0 w 64"/>
                <a:gd name="T15" fmla="*/ 51 h 72"/>
                <a:gd name="T16" fmla="*/ 10 w 64"/>
                <a:gd name="T17" fmla="*/ 72 h 72"/>
                <a:gd name="T18" fmla="*/ 12 w 64"/>
                <a:gd name="T19" fmla="*/ 71 h 72"/>
                <a:gd name="T20" fmla="*/ 25 w 64"/>
                <a:gd name="T21" fmla="*/ 68 h 72"/>
                <a:gd name="T22" fmla="*/ 28 w 64"/>
                <a:gd name="T23" fmla="*/ 62 h 72"/>
                <a:gd name="T24" fmla="*/ 37 w 64"/>
                <a:gd name="T25" fmla="*/ 61 h 72"/>
                <a:gd name="T26" fmla="*/ 42 w 64"/>
                <a:gd name="T27" fmla="*/ 53 h 72"/>
                <a:gd name="T28" fmla="*/ 47 w 64"/>
                <a:gd name="T29" fmla="*/ 51 h 72"/>
                <a:gd name="T30" fmla="*/ 50 w 64"/>
                <a:gd name="T31" fmla="*/ 40 h 72"/>
                <a:gd name="T32" fmla="*/ 56 w 64"/>
                <a:gd name="T33" fmla="*/ 35 h 72"/>
                <a:gd name="T34" fmla="*/ 63 w 64"/>
                <a:gd name="T35" fmla="*/ 26 h 72"/>
                <a:gd name="T36" fmla="*/ 62 w 64"/>
                <a:gd name="T37" fmla="*/ 22 h 72"/>
                <a:gd name="T38" fmla="*/ 55 w 64"/>
                <a:gd name="T39" fmla="*/ 13 h 72"/>
                <a:gd name="T40" fmla="*/ 42 w 64"/>
                <a:gd name="T41" fmla="*/ 8 h 72"/>
                <a:gd name="T42" fmla="*/ 38 w 64"/>
                <a:gd name="T43" fmla="*/ 0 h 72"/>
                <a:gd name="T44" fmla="*/ 35 w 64"/>
                <a:gd name="T45" fmla="*/ 1 h 72"/>
                <a:gd name="T46" fmla="*/ 32 w 64"/>
                <a:gd name="T47" fmla="*/ 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72">
                  <a:moveTo>
                    <a:pt x="32" y="1"/>
                  </a:moveTo>
                  <a:cubicBezTo>
                    <a:pt x="32" y="7"/>
                    <a:pt x="32" y="7"/>
                    <a:pt x="32" y="7"/>
                  </a:cubicBezTo>
                  <a:cubicBezTo>
                    <a:pt x="27" y="14"/>
                    <a:pt x="27" y="14"/>
                    <a:pt x="27" y="14"/>
                  </a:cubicBezTo>
                  <a:cubicBezTo>
                    <a:pt x="24" y="20"/>
                    <a:pt x="24" y="20"/>
                    <a:pt x="24" y="20"/>
                  </a:cubicBezTo>
                  <a:cubicBezTo>
                    <a:pt x="25" y="20"/>
                    <a:pt x="25" y="21"/>
                    <a:pt x="26" y="20"/>
                  </a:cubicBezTo>
                  <a:cubicBezTo>
                    <a:pt x="28" y="20"/>
                    <a:pt x="30" y="25"/>
                    <a:pt x="30" y="26"/>
                  </a:cubicBezTo>
                  <a:cubicBezTo>
                    <a:pt x="30" y="28"/>
                    <a:pt x="25" y="42"/>
                    <a:pt x="24" y="43"/>
                  </a:cubicBezTo>
                  <a:cubicBezTo>
                    <a:pt x="23" y="44"/>
                    <a:pt x="9" y="48"/>
                    <a:pt x="0" y="51"/>
                  </a:cubicBezTo>
                  <a:cubicBezTo>
                    <a:pt x="2" y="56"/>
                    <a:pt x="6" y="64"/>
                    <a:pt x="10" y="72"/>
                  </a:cubicBezTo>
                  <a:cubicBezTo>
                    <a:pt x="10" y="71"/>
                    <a:pt x="11" y="71"/>
                    <a:pt x="12" y="71"/>
                  </a:cubicBezTo>
                  <a:cubicBezTo>
                    <a:pt x="16" y="68"/>
                    <a:pt x="21" y="69"/>
                    <a:pt x="25" y="68"/>
                  </a:cubicBezTo>
                  <a:cubicBezTo>
                    <a:pt x="28" y="67"/>
                    <a:pt x="25" y="65"/>
                    <a:pt x="28" y="62"/>
                  </a:cubicBezTo>
                  <a:cubicBezTo>
                    <a:pt x="31" y="60"/>
                    <a:pt x="35" y="61"/>
                    <a:pt x="37" y="61"/>
                  </a:cubicBezTo>
                  <a:cubicBezTo>
                    <a:pt x="38" y="60"/>
                    <a:pt x="39" y="54"/>
                    <a:pt x="42" y="53"/>
                  </a:cubicBezTo>
                  <a:cubicBezTo>
                    <a:pt x="44" y="52"/>
                    <a:pt x="47" y="53"/>
                    <a:pt x="47" y="51"/>
                  </a:cubicBezTo>
                  <a:cubicBezTo>
                    <a:pt x="47" y="48"/>
                    <a:pt x="47" y="40"/>
                    <a:pt x="50" y="40"/>
                  </a:cubicBezTo>
                  <a:cubicBezTo>
                    <a:pt x="52" y="39"/>
                    <a:pt x="56" y="37"/>
                    <a:pt x="56" y="35"/>
                  </a:cubicBezTo>
                  <a:cubicBezTo>
                    <a:pt x="56" y="34"/>
                    <a:pt x="61" y="29"/>
                    <a:pt x="63" y="26"/>
                  </a:cubicBezTo>
                  <a:cubicBezTo>
                    <a:pt x="64" y="23"/>
                    <a:pt x="64" y="22"/>
                    <a:pt x="62" y="22"/>
                  </a:cubicBezTo>
                  <a:cubicBezTo>
                    <a:pt x="60" y="21"/>
                    <a:pt x="56" y="15"/>
                    <a:pt x="55" y="13"/>
                  </a:cubicBezTo>
                  <a:cubicBezTo>
                    <a:pt x="54" y="11"/>
                    <a:pt x="48" y="12"/>
                    <a:pt x="42" y="8"/>
                  </a:cubicBezTo>
                  <a:cubicBezTo>
                    <a:pt x="40" y="6"/>
                    <a:pt x="38" y="3"/>
                    <a:pt x="38" y="0"/>
                  </a:cubicBezTo>
                  <a:cubicBezTo>
                    <a:pt x="35" y="1"/>
                    <a:pt x="35" y="1"/>
                    <a:pt x="35" y="1"/>
                  </a:cubicBezTo>
                  <a:lnTo>
                    <a:pt x="32" y="1"/>
                  </a:ln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99" name="Freeform 270"/>
            <p:cNvSpPr/>
            <p:nvPr/>
          </p:nvSpPr>
          <p:spPr bwMode="auto">
            <a:xfrm>
              <a:off x="5936536" y="4158652"/>
              <a:ext cx="22016" cy="33033"/>
            </a:xfrm>
            <a:custGeom>
              <a:avLst/>
              <a:gdLst>
                <a:gd name="T0" fmla="*/ 7 w 10"/>
                <a:gd name="T1" fmla="*/ 13 h 14"/>
                <a:gd name="T2" fmla="*/ 7 w 10"/>
                <a:gd name="T3" fmla="*/ 11 h 14"/>
                <a:gd name="T4" fmla="*/ 6 w 10"/>
                <a:gd name="T5" fmla="*/ 1 h 14"/>
                <a:gd name="T6" fmla="*/ 1 w 10"/>
                <a:gd name="T7" fmla="*/ 9 h 14"/>
                <a:gd name="T8" fmla="*/ 0 w 10"/>
                <a:gd name="T9" fmla="*/ 9 h 14"/>
                <a:gd name="T10" fmla="*/ 7 w 10"/>
                <a:gd name="T11" fmla="*/ 13 h 14"/>
              </a:gdLst>
              <a:ahLst/>
              <a:cxnLst>
                <a:cxn ang="0">
                  <a:pos x="T0" y="T1"/>
                </a:cxn>
                <a:cxn ang="0">
                  <a:pos x="T2" y="T3"/>
                </a:cxn>
                <a:cxn ang="0">
                  <a:pos x="T4" y="T5"/>
                </a:cxn>
                <a:cxn ang="0">
                  <a:pos x="T6" y="T7"/>
                </a:cxn>
                <a:cxn ang="0">
                  <a:pos x="T8" y="T9"/>
                </a:cxn>
                <a:cxn ang="0">
                  <a:pos x="T10" y="T11"/>
                </a:cxn>
              </a:cxnLst>
              <a:rect l="0" t="0" r="r" b="b"/>
              <a:pathLst>
                <a:path w="10" h="14">
                  <a:moveTo>
                    <a:pt x="7" y="13"/>
                  </a:moveTo>
                  <a:cubicBezTo>
                    <a:pt x="7" y="13"/>
                    <a:pt x="7" y="12"/>
                    <a:pt x="7" y="11"/>
                  </a:cubicBezTo>
                  <a:cubicBezTo>
                    <a:pt x="9" y="9"/>
                    <a:pt x="10" y="2"/>
                    <a:pt x="6" y="1"/>
                  </a:cubicBezTo>
                  <a:cubicBezTo>
                    <a:pt x="3" y="0"/>
                    <a:pt x="1" y="7"/>
                    <a:pt x="1" y="9"/>
                  </a:cubicBezTo>
                  <a:cubicBezTo>
                    <a:pt x="1" y="9"/>
                    <a:pt x="1" y="9"/>
                    <a:pt x="0" y="9"/>
                  </a:cubicBezTo>
                  <a:cubicBezTo>
                    <a:pt x="2" y="13"/>
                    <a:pt x="5" y="14"/>
                    <a:pt x="7" y="13"/>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0" name="Freeform 271"/>
            <p:cNvSpPr/>
            <p:nvPr/>
          </p:nvSpPr>
          <p:spPr bwMode="auto">
            <a:xfrm>
              <a:off x="5958552" y="4152824"/>
              <a:ext cx="89898" cy="75785"/>
            </a:xfrm>
            <a:custGeom>
              <a:avLst/>
              <a:gdLst>
                <a:gd name="T0" fmla="*/ 6 w 39"/>
                <a:gd name="T1" fmla="*/ 29 h 31"/>
                <a:gd name="T2" fmla="*/ 25 w 39"/>
                <a:gd name="T3" fmla="*/ 31 h 31"/>
                <a:gd name="T4" fmla="*/ 28 w 39"/>
                <a:gd name="T5" fmla="*/ 25 h 31"/>
                <a:gd name="T6" fmla="*/ 33 w 39"/>
                <a:gd name="T7" fmla="*/ 18 h 31"/>
                <a:gd name="T8" fmla="*/ 33 w 39"/>
                <a:gd name="T9" fmla="*/ 12 h 31"/>
                <a:gd name="T10" fmla="*/ 36 w 39"/>
                <a:gd name="T11" fmla="*/ 12 h 31"/>
                <a:gd name="T12" fmla="*/ 39 w 39"/>
                <a:gd name="T13" fmla="*/ 11 h 31"/>
                <a:gd name="T14" fmla="*/ 36 w 39"/>
                <a:gd name="T15" fmla="*/ 1 h 31"/>
                <a:gd name="T16" fmla="*/ 27 w 39"/>
                <a:gd name="T17" fmla="*/ 11 h 31"/>
                <a:gd name="T18" fmla="*/ 12 w 39"/>
                <a:gd name="T19" fmla="*/ 19 h 31"/>
                <a:gd name="T20" fmla="*/ 2 w 39"/>
                <a:gd name="T21" fmla="*/ 21 h 31"/>
                <a:gd name="T22" fmla="*/ 0 w 39"/>
                <a:gd name="T23" fmla="*/ 21 h 31"/>
                <a:gd name="T24" fmla="*/ 6 w 39"/>
                <a:gd name="T25"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31">
                  <a:moveTo>
                    <a:pt x="6" y="29"/>
                  </a:moveTo>
                  <a:cubicBezTo>
                    <a:pt x="7" y="30"/>
                    <a:pt x="20" y="31"/>
                    <a:pt x="25" y="31"/>
                  </a:cubicBezTo>
                  <a:cubicBezTo>
                    <a:pt x="28" y="25"/>
                    <a:pt x="28" y="25"/>
                    <a:pt x="28" y="25"/>
                  </a:cubicBezTo>
                  <a:cubicBezTo>
                    <a:pt x="33" y="18"/>
                    <a:pt x="33" y="18"/>
                    <a:pt x="33" y="18"/>
                  </a:cubicBezTo>
                  <a:cubicBezTo>
                    <a:pt x="33" y="12"/>
                    <a:pt x="33" y="12"/>
                    <a:pt x="33" y="12"/>
                  </a:cubicBezTo>
                  <a:cubicBezTo>
                    <a:pt x="36" y="12"/>
                    <a:pt x="36" y="12"/>
                    <a:pt x="36" y="12"/>
                  </a:cubicBezTo>
                  <a:cubicBezTo>
                    <a:pt x="39" y="11"/>
                    <a:pt x="39" y="11"/>
                    <a:pt x="39" y="11"/>
                  </a:cubicBezTo>
                  <a:cubicBezTo>
                    <a:pt x="37" y="6"/>
                    <a:pt x="37" y="1"/>
                    <a:pt x="36" y="1"/>
                  </a:cubicBezTo>
                  <a:cubicBezTo>
                    <a:pt x="35" y="0"/>
                    <a:pt x="29" y="7"/>
                    <a:pt x="27" y="11"/>
                  </a:cubicBezTo>
                  <a:cubicBezTo>
                    <a:pt x="24" y="16"/>
                    <a:pt x="18" y="20"/>
                    <a:pt x="12" y="19"/>
                  </a:cubicBezTo>
                  <a:cubicBezTo>
                    <a:pt x="6" y="17"/>
                    <a:pt x="4" y="20"/>
                    <a:pt x="2" y="21"/>
                  </a:cubicBezTo>
                  <a:cubicBezTo>
                    <a:pt x="2" y="21"/>
                    <a:pt x="1" y="21"/>
                    <a:pt x="0" y="21"/>
                  </a:cubicBezTo>
                  <a:cubicBezTo>
                    <a:pt x="1" y="25"/>
                    <a:pt x="6" y="29"/>
                    <a:pt x="6" y="2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1" name="Freeform 272"/>
            <p:cNvSpPr>
              <a:spLocks noEditPoints="1"/>
            </p:cNvSpPr>
            <p:nvPr/>
          </p:nvSpPr>
          <p:spPr bwMode="auto">
            <a:xfrm>
              <a:off x="6831831" y="4555066"/>
              <a:ext cx="359586" cy="116591"/>
            </a:xfrm>
            <a:custGeom>
              <a:avLst/>
              <a:gdLst>
                <a:gd name="T0" fmla="*/ 29 w 157"/>
                <a:gd name="T1" fmla="*/ 17 h 48"/>
                <a:gd name="T2" fmla="*/ 22 w 157"/>
                <a:gd name="T3" fmla="*/ 9 h 48"/>
                <a:gd name="T4" fmla="*/ 19 w 157"/>
                <a:gd name="T5" fmla="*/ 5 h 48"/>
                <a:gd name="T6" fmla="*/ 18 w 157"/>
                <a:gd name="T7" fmla="*/ 4 h 48"/>
                <a:gd name="T8" fmla="*/ 15 w 157"/>
                <a:gd name="T9" fmla="*/ 7 h 48"/>
                <a:gd name="T10" fmla="*/ 9 w 157"/>
                <a:gd name="T11" fmla="*/ 6 h 48"/>
                <a:gd name="T12" fmla="*/ 5 w 157"/>
                <a:gd name="T13" fmla="*/ 1 h 48"/>
                <a:gd name="T14" fmla="*/ 0 w 157"/>
                <a:gd name="T15" fmla="*/ 1 h 48"/>
                <a:gd name="T16" fmla="*/ 3 w 157"/>
                <a:gd name="T17" fmla="*/ 13 h 48"/>
                <a:gd name="T18" fmla="*/ 11 w 157"/>
                <a:gd name="T19" fmla="*/ 29 h 48"/>
                <a:gd name="T20" fmla="*/ 19 w 157"/>
                <a:gd name="T21" fmla="*/ 36 h 48"/>
                <a:gd name="T22" fmla="*/ 34 w 157"/>
                <a:gd name="T23" fmla="*/ 44 h 48"/>
                <a:gd name="T24" fmla="*/ 29 w 157"/>
                <a:gd name="T25" fmla="*/ 33 h 48"/>
                <a:gd name="T26" fmla="*/ 29 w 157"/>
                <a:gd name="T27" fmla="*/ 17 h 48"/>
                <a:gd name="T28" fmla="*/ 150 w 157"/>
                <a:gd name="T29" fmla="*/ 8 h 48"/>
                <a:gd name="T30" fmla="*/ 143 w 157"/>
                <a:gd name="T31" fmla="*/ 6 h 48"/>
                <a:gd name="T32" fmla="*/ 136 w 157"/>
                <a:gd name="T33" fmla="*/ 0 h 48"/>
                <a:gd name="T34" fmla="*/ 129 w 157"/>
                <a:gd name="T35" fmla="*/ 8 h 48"/>
                <a:gd name="T36" fmla="*/ 125 w 157"/>
                <a:gd name="T37" fmla="*/ 14 h 48"/>
                <a:gd name="T38" fmla="*/ 123 w 157"/>
                <a:gd name="T39" fmla="*/ 16 h 48"/>
                <a:gd name="T40" fmla="*/ 123 w 157"/>
                <a:gd name="T41" fmla="*/ 20 h 48"/>
                <a:gd name="T42" fmla="*/ 118 w 157"/>
                <a:gd name="T43" fmla="*/ 22 h 48"/>
                <a:gd name="T44" fmla="*/ 114 w 157"/>
                <a:gd name="T45" fmla="*/ 17 h 48"/>
                <a:gd name="T46" fmla="*/ 114 w 157"/>
                <a:gd name="T47" fmla="*/ 17 h 48"/>
                <a:gd name="T48" fmla="*/ 106 w 157"/>
                <a:gd name="T49" fmla="*/ 28 h 48"/>
                <a:gd name="T50" fmla="*/ 95 w 157"/>
                <a:gd name="T51" fmla="*/ 31 h 48"/>
                <a:gd name="T52" fmla="*/ 90 w 157"/>
                <a:gd name="T53" fmla="*/ 42 h 48"/>
                <a:gd name="T54" fmla="*/ 78 w 157"/>
                <a:gd name="T55" fmla="*/ 39 h 48"/>
                <a:gd name="T56" fmla="*/ 80 w 157"/>
                <a:gd name="T57" fmla="*/ 44 h 48"/>
                <a:gd name="T58" fmla="*/ 87 w 157"/>
                <a:gd name="T59" fmla="*/ 47 h 48"/>
                <a:gd name="T60" fmla="*/ 97 w 157"/>
                <a:gd name="T61" fmla="*/ 46 h 48"/>
                <a:gd name="T62" fmla="*/ 105 w 157"/>
                <a:gd name="T63" fmla="*/ 43 h 48"/>
                <a:gd name="T64" fmla="*/ 113 w 157"/>
                <a:gd name="T65" fmla="*/ 44 h 48"/>
                <a:gd name="T66" fmla="*/ 120 w 157"/>
                <a:gd name="T67" fmla="*/ 39 h 48"/>
                <a:gd name="T68" fmla="*/ 122 w 157"/>
                <a:gd name="T69" fmla="*/ 32 h 48"/>
                <a:gd name="T70" fmla="*/ 127 w 157"/>
                <a:gd name="T71" fmla="*/ 25 h 48"/>
                <a:gd name="T72" fmla="*/ 140 w 157"/>
                <a:gd name="T73" fmla="*/ 19 h 48"/>
                <a:gd name="T74" fmla="*/ 143 w 157"/>
                <a:gd name="T75" fmla="*/ 21 h 48"/>
                <a:gd name="T76" fmla="*/ 148 w 157"/>
                <a:gd name="T77" fmla="*/ 16 h 48"/>
                <a:gd name="T78" fmla="*/ 156 w 157"/>
                <a:gd name="T79" fmla="*/ 13 h 48"/>
                <a:gd name="T80" fmla="*/ 150 w 157"/>
                <a:gd name="T81"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 h="48">
                  <a:moveTo>
                    <a:pt x="29" y="17"/>
                  </a:moveTo>
                  <a:cubicBezTo>
                    <a:pt x="29" y="12"/>
                    <a:pt x="24" y="12"/>
                    <a:pt x="22" y="9"/>
                  </a:cubicBezTo>
                  <a:cubicBezTo>
                    <a:pt x="21" y="5"/>
                    <a:pt x="19" y="7"/>
                    <a:pt x="19" y="5"/>
                  </a:cubicBezTo>
                  <a:cubicBezTo>
                    <a:pt x="18" y="5"/>
                    <a:pt x="18" y="4"/>
                    <a:pt x="18" y="4"/>
                  </a:cubicBezTo>
                  <a:cubicBezTo>
                    <a:pt x="15" y="5"/>
                    <a:pt x="16" y="7"/>
                    <a:pt x="15" y="7"/>
                  </a:cubicBezTo>
                  <a:cubicBezTo>
                    <a:pt x="14" y="7"/>
                    <a:pt x="9" y="8"/>
                    <a:pt x="9" y="6"/>
                  </a:cubicBezTo>
                  <a:cubicBezTo>
                    <a:pt x="9" y="5"/>
                    <a:pt x="8" y="2"/>
                    <a:pt x="5" y="1"/>
                  </a:cubicBezTo>
                  <a:cubicBezTo>
                    <a:pt x="4" y="1"/>
                    <a:pt x="2" y="1"/>
                    <a:pt x="0" y="1"/>
                  </a:cubicBezTo>
                  <a:cubicBezTo>
                    <a:pt x="2" y="5"/>
                    <a:pt x="3" y="10"/>
                    <a:pt x="3" y="13"/>
                  </a:cubicBezTo>
                  <a:cubicBezTo>
                    <a:pt x="3" y="18"/>
                    <a:pt x="10" y="26"/>
                    <a:pt x="11" y="29"/>
                  </a:cubicBezTo>
                  <a:cubicBezTo>
                    <a:pt x="12" y="32"/>
                    <a:pt x="14" y="33"/>
                    <a:pt x="19" y="36"/>
                  </a:cubicBezTo>
                  <a:cubicBezTo>
                    <a:pt x="23" y="40"/>
                    <a:pt x="32" y="45"/>
                    <a:pt x="34" y="44"/>
                  </a:cubicBezTo>
                  <a:cubicBezTo>
                    <a:pt x="36" y="43"/>
                    <a:pt x="31" y="35"/>
                    <a:pt x="29" y="33"/>
                  </a:cubicBezTo>
                  <a:cubicBezTo>
                    <a:pt x="26" y="30"/>
                    <a:pt x="28" y="23"/>
                    <a:pt x="29" y="17"/>
                  </a:cubicBezTo>
                  <a:close/>
                  <a:moveTo>
                    <a:pt x="150" y="8"/>
                  </a:moveTo>
                  <a:cubicBezTo>
                    <a:pt x="148" y="9"/>
                    <a:pt x="143" y="8"/>
                    <a:pt x="143" y="6"/>
                  </a:cubicBezTo>
                  <a:cubicBezTo>
                    <a:pt x="143" y="4"/>
                    <a:pt x="139" y="0"/>
                    <a:pt x="136" y="0"/>
                  </a:cubicBezTo>
                  <a:cubicBezTo>
                    <a:pt x="133" y="0"/>
                    <a:pt x="130" y="6"/>
                    <a:pt x="129" y="8"/>
                  </a:cubicBezTo>
                  <a:cubicBezTo>
                    <a:pt x="129" y="10"/>
                    <a:pt x="125" y="10"/>
                    <a:pt x="125" y="14"/>
                  </a:cubicBezTo>
                  <a:cubicBezTo>
                    <a:pt x="125" y="15"/>
                    <a:pt x="124" y="15"/>
                    <a:pt x="123" y="16"/>
                  </a:cubicBezTo>
                  <a:cubicBezTo>
                    <a:pt x="124" y="19"/>
                    <a:pt x="124" y="21"/>
                    <a:pt x="123" y="20"/>
                  </a:cubicBezTo>
                  <a:cubicBezTo>
                    <a:pt x="121" y="20"/>
                    <a:pt x="121" y="22"/>
                    <a:pt x="118" y="22"/>
                  </a:cubicBezTo>
                  <a:cubicBezTo>
                    <a:pt x="117" y="22"/>
                    <a:pt x="116" y="20"/>
                    <a:pt x="114" y="17"/>
                  </a:cubicBezTo>
                  <a:cubicBezTo>
                    <a:pt x="114" y="17"/>
                    <a:pt x="114" y="17"/>
                    <a:pt x="114" y="17"/>
                  </a:cubicBezTo>
                  <a:cubicBezTo>
                    <a:pt x="112" y="17"/>
                    <a:pt x="107" y="23"/>
                    <a:pt x="106" y="28"/>
                  </a:cubicBezTo>
                  <a:cubicBezTo>
                    <a:pt x="106" y="32"/>
                    <a:pt x="101" y="31"/>
                    <a:pt x="95" y="31"/>
                  </a:cubicBezTo>
                  <a:cubicBezTo>
                    <a:pt x="88" y="32"/>
                    <a:pt x="91" y="39"/>
                    <a:pt x="90" y="42"/>
                  </a:cubicBezTo>
                  <a:cubicBezTo>
                    <a:pt x="88" y="44"/>
                    <a:pt x="81" y="39"/>
                    <a:pt x="78" y="39"/>
                  </a:cubicBezTo>
                  <a:cubicBezTo>
                    <a:pt x="78" y="41"/>
                    <a:pt x="79" y="44"/>
                    <a:pt x="80" y="44"/>
                  </a:cubicBezTo>
                  <a:cubicBezTo>
                    <a:pt x="82" y="44"/>
                    <a:pt x="85" y="48"/>
                    <a:pt x="87" y="47"/>
                  </a:cubicBezTo>
                  <a:cubicBezTo>
                    <a:pt x="89" y="46"/>
                    <a:pt x="94" y="47"/>
                    <a:pt x="97" y="46"/>
                  </a:cubicBezTo>
                  <a:cubicBezTo>
                    <a:pt x="100" y="45"/>
                    <a:pt x="101" y="43"/>
                    <a:pt x="105" y="43"/>
                  </a:cubicBezTo>
                  <a:cubicBezTo>
                    <a:pt x="110" y="43"/>
                    <a:pt x="108" y="47"/>
                    <a:pt x="113" y="44"/>
                  </a:cubicBezTo>
                  <a:cubicBezTo>
                    <a:pt x="118" y="42"/>
                    <a:pt x="121" y="44"/>
                    <a:pt x="120" y="39"/>
                  </a:cubicBezTo>
                  <a:cubicBezTo>
                    <a:pt x="120" y="35"/>
                    <a:pt x="123" y="35"/>
                    <a:pt x="122" y="32"/>
                  </a:cubicBezTo>
                  <a:cubicBezTo>
                    <a:pt x="122" y="29"/>
                    <a:pt x="128" y="31"/>
                    <a:pt x="127" y="25"/>
                  </a:cubicBezTo>
                  <a:cubicBezTo>
                    <a:pt x="127" y="19"/>
                    <a:pt x="136" y="19"/>
                    <a:pt x="140" y="19"/>
                  </a:cubicBezTo>
                  <a:cubicBezTo>
                    <a:pt x="140" y="19"/>
                    <a:pt x="142" y="20"/>
                    <a:pt x="143" y="21"/>
                  </a:cubicBezTo>
                  <a:cubicBezTo>
                    <a:pt x="146" y="19"/>
                    <a:pt x="150" y="18"/>
                    <a:pt x="148" y="16"/>
                  </a:cubicBezTo>
                  <a:cubicBezTo>
                    <a:pt x="146" y="14"/>
                    <a:pt x="155" y="16"/>
                    <a:pt x="156" y="13"/>
                  </a:cubicBezTo>
                  <a:cubicBezTo>
                    <a:pt x="157" y="10"/>
                    <a:pt x="152" y="8"/>
                    <a:pt x="150" y="8"/>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2" name="Freeform 273"/>
            <p:cNvSpPr/>
            <p:nvPr/>
          </p:nvSpPr>
          <p:spPr bwMode="auto">
            <a:xfrm>
              <a:off x="7092346" y="4593930"/>
              <a:ext cx="23851" cy="15546"/>
            </a:xfrm>
            <a:custGeom>
              <a:avLst/>
              <a:gdLst>
                <a:gd name="T0" fmla="*/ 4 w 10"/>
                <a:gd name="T1" fmla="*/ 6 h 6"/>
                <a:gd name="T2" fmla="*/ 9 w 10"/>
                <a:gd name="T3" fmla="*/ 4 h 6"/>
                <a:gd name="T4" fmla="*/ 9 w 10"/>
                <a:gd name="T5" fmla="*/ 0 h 6"/>
                <a:gd name="T6" fmla="*/ 5 w 10"/>
                <a:gd name="T7" fmla="*/ 2 h 6"/>
                <a:gd name="T8" fmla="*/ 0 w 10"/>
                <a:gd name="T9" fmla="*/ 1 h 6"/>
                <a:gd name="T10" fmla="*/ 4 w 10"/>
                <a:gd name="T11" fmla="*/ 6 h 6"/>
              </a:gdLst>
              <a:ahLst/>
              <a:cxnLst>
                <a:cxn ang="0">
                  <a:pos x="T0" y="T1"/>
                </a:cxn>
                <a:cxn ang="0">
                  <a:pos x="T2" y="T3"/>
                </a:cxn>
                <a:cxn ang="0">
                  <a:pos x="T4" y="T5"/>
                </a:cxn>
                <a:cxn ang="0">
                  <a:pos x="T6" y="T7"/>
                </a:cxn>
                <a:cxn ang="0">
                  <a:pos x="T8" y="T9"/>
                </a:cxn>
                <a:cxn ang="0">
                  <a:pos x="T10" y="T11"/>
                </a:cxn>
              </a:cxnLst>
              <a:rect l="0" t="0" r="r" b="b"/>
              <a:pathLst>
                <a:path w="10" h="6">
                  <a:moveTo>
                    <a:pt x="4" y="6"/>
                  </a:moveTo>
                  <a:cubicBezTo>
                    <a:pt x="7" y="6"/>
                    <a:pt x="7" y="4"/>
                    <a:pt x="9" y="4"/>
                  </a:cubicBezTo>
                  <a:cubicBezTo>
                    <a:pt x="10" y="5"/>
                    <a:pt x="10" y="3"/>
                    <a:pt x="9" y="0"/>
                  </a:cubicBezTo>
                  <a:cubicBezTo>
                    <a:pt x="8" y="0"/>
                    <a:pt x="5" y="0"/>
                    <a:pt x="5" y="2"/>
                  </a:cubicBezTo>
                  <a:cubicBezTo>
                    <a:pt x="5" y="4"/>
                    <a:pt x="2" y="1"/>
                    <a:pt x="0" y="1"/>
                  </a:cubicBezTo>
                  <a:cubicBezTo>
                    <a:pt x="2" y="4"/>
                    <a:pt x="3" y="6"/>
                    <a:pt x="4" y="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3" name="Freeform 274"/>
            <p:cNvSpPr/>
            <p:nvPr/>
          </p:nvSpPr>
          <p:spPr bwMode="auto">
            <a:xfrm>
              <a:off x="5718217" y="3907980"/>
              <a:ext cx="181628" cy="186547"/>
            </a:xfrm>
            <a:custGeom>
              <a:avLst/>
              <a:gdLst>
                <a:gd name="T0" fmla="*/ 66 w 79"/>
                <a:gd name="T1" fmla="*/ 70 h 77"/>
                <a:gd name="T2" fmla="*/ 70 w 79"/>
                <a:gd name="T3" fmla="*/ 67 h 77"/>
                <a:gd name="T4" fmla="*/ 75 w 79"/>
                <a:gd name="T5" fmla="*/ 70 h 77"/>
                <a:gd name="T6" fmla="*/ 79 w 79"/>
                <a:gd name="T7" fmla="*/ 68 h 77"/>
                <a:gd name="T8" fmla="*/ 74 w 79"/>
                <a:gd name="T9" fmla="*/ 62 h 77"/>
                <a:gd name="T10" fmla="*/ 71 w 79"/>
                <a:gd name="T11" fmla="*/ 56 h 77"/>
                <a:gd name="T12" fmla="*/ 72 w 79"/>
                <a:gd name="T13" fmla="*/ 51 h 77"/>
                <a:gd name="T14" fmla="*/ 68 w 79"/>
                <a:gd name="T15" fmla="*/ 46 h 77"/>
                <a:gd name="T16" fmla="*/ 59 w 79"/>
                <a:gd name="T17" fmla="*/ 40 h 77"/>
                <a:gd name="T18" fmla="*/ 55 w 79"/>
                <a:gd name="T19" fmla="*/ 36 h 77"/>
                <a:gd name="T20" fmla="*/ 54 w 79"/>
                <a:gd name="T21" fmla="*/ 28 h 77"/>
                <a:gd name="T22" fmla="*/ 58 w 79"/>
                <a:gd name="T23" fmla="*/ 22 h 77"/>
                <a:gd name="T24" fmla="*/ 59 w 79"/>
                <a:gd name="T25" fmla="*/ 17 h 77"/>
                <a:gd name="T26" fmla="*/ 55 w 79"/>
                <a:gd name="T27" fmla="*/ 14 h 77"/>
                <a:gd name="T28" fmla="*/ 51 w 79"/>
                <a:gd name="T29" fmla="*/ 10 h 77"/>
                <a:gd name="T30" fmla="*/ 48 w 79"/>
                <a:gd name="T31" fmla="*/ 3 h 77"/>
                <a:gd name="T32" fmla="*/ 40 w 79"/>
                <a:gd name="T33" fmla="*/ 2 h 77"/>
                <a:gd name="T34" fmla="*/ 32 w 79"/>
                <a:gd name="T35" fmla="*/ 1 h 77"/>
                <a:gd name="T36" fmla="*/ 29 w 79"/>
                <a:gd name="T37" fmla="*/ 3 h 77"/>
                <a:gd name="T38" fmla="*/ 29 w 79"/>
                <a:gd name="T39" fmla="*/ 3 h 77"/>
                <a:gd name="T40" fmla="*/ 24 w 79"/>
                <a:gd name="T41" fmla="*/ 7 h 77"/>
                <a:gd name="T42" fmla="*/ 19 w 79"/>
                <a:gd name="T43" fmla="*/ 11 h 77"/>
                <a:gd name="T44" fmla="*/ 20 w 79"/>
                <a:gd name="T45" fmla="*/ 17 h 77"/>
                <a:gd name="T46" fmla="*/ 19 w 79"/>
                <a:gd name="T47" fmla="*/ 24 h 77"/>
                <a:gd name="T48" fmla="*/ 17 w 79"/>
                <a:gd name="T49" fmla="*/ 28 h 77"/>
                <a:gd name="T50" fmla="*/ 0 w 79"/>
                <a:gd name="T51" fmla="*/ 38 h 77"/>
                <a:gd name="T52" fmla="*/ 1 w 79"/>
                <a:gd name="T53" fmla="*/ 42 h 77"/>
                <a:gd name="T54" fmla="*/ 2 w 79"/>
                <a:gd name="T55" fmla="*/ 49 h 77"/>
                <a:gd name="T56" fmla="*/ 9 w 79"/>
                <a:gd name="T57" fmla="*/ 49 h 77"/>
                <a:gd name="T58" fmla="*/ 25 w 79"/>
                <a:gd name="T59" fmla="*/ 59 h 77"/>
                <a:gd name="T60" fmla="*/ 44 w 79"/>
                <a:gd name="T61" fmla="*/ 73 h 77"/>
                <a:gd name="T62" fmla="*/ 53 w 79"/>
                <a:gd name="T63" fmla="*/ 76 h 77"/>
                <a:gd name="T64" fmla="*/ 63 w 79"/>
                <a:gd name="T65" fmla="*/ 77 h 77"/>
                <a:gd name="T66" fmla="*/ 66 w 79"/>
                <a:gd name="T67"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7">
                  <a:moveTo>
                    <a:pt x="66" y="70"/>
                  </a:moveTo>
                  <a:cubicBezTo>
                    <a:pt x="67" y="69"/>
                    <a:pt x="67" y="67"/>
                    <a:pt x="70" y="67"/>
                  </a:cubicBezTo>
                  <a:cubicBezTo>
                    <a:pt x="72" y="67"/>
                    <a:pt x="73" y="68"/>
                    <a:pt x="75" y="70"/>
                  </a:cubicBezTo>
                  <a:cubicBezTo>
                    <a:pt x="76" y="69"/>
                    <a:pt x="77" y="69"/>
                    <a:pt x="79" y="68"/>
                  </a:cubicBezTo>
                  <a:cubicBezTo>
                    <a:pt x="76" y="66"/>
                    <a:pt x="74" y="63"/>
                    <a:pt x="74" y="62"/>
                  </a:cubicBezTo>
                  <a:cubicBezTo>
                    <a:pt x="74" y="59"/>
                    <a:pt x="72" y="58"/>
                    <a:pt x="71" y="56"/>
                  </a:cubicBezTo>
                  <a:cubicBezTo>
                    <a:pt x="71" y="55"/>
                    <a:pt x="73" y="52"/>
                    <a:pt x="72" y="51"/>
                  </a:cubicBezTo>
                  <a:cubicBezTo>
                    <a:pt x="71" y="50"/>
                    <a:pt x="70" y="47"/>
                    <a:pt x="68" y="46"/>
                  </a:cubicBezTo>
                  <a:cubicBezTo>
                    <a:pt x="66" y="46"/>
                    <a:pt x="59" y="42"/>
                    <a:pt x="59" y="40"/>
                  </a:cubicBezTo>
                  <a:cubicBezTo>
                    <a:pt x="59" y="38"/>
                    <a:pt x="57" y="36"/>
                    <a:pt x="55" y="36"/>
                  </a:cubicBezTo>
                  <a:cubicBezTo>
                    <a:pt x="54" y="35"/>
                    <a:pt x="53" y="29"/>
                    <a:pt x="54" y="28"/>
                  </a:cubicBezTo>
                  <a:cubicBezTo>
                    <a:pt x="56" y="28"/>
                    <a:pt x="56" y="22"/>
                    <a:pt x="58" y="22"/>
                  </a:cubicBezTo>
                  <a:cubicBezTo>
                    <a:pt x="59" y="22"/>
                    <a:pt x="58" y="19"/>
                    <a:pt x="59" y="17"/>
                  </a:cubicBezTo>
                  <a:cubicBezTo>
                    <a:pt x="59" y="15"/>
                    <a:pt x="57" y="14"/>
                    <a:pt x="55" y="14"/>
                  </a:cubicBezTo>
                  <a:cubicBezTo>
                    <a:pt x="54" y="14"/>
                    <a:pt x="51" y="12"/>
                    <a:pt x="51" y="10"/>
                  </a:cubicBezTo>
                  <a:cubicBezTo>
                    <a:pt x="51" y="8"/>
                    <a:pt x="48" y="4"/>
                    <a:pt x="48" y="3"/>
                  </a:cubicBezTo>
                  <a:cubicBezTo>
                    <a:pt x="48" y="8"/>
                    <a:pt x="41" y="1"/>
                    <a:pt x="40" y="2"/>
                  </a:cubicBezTo>
                  <a:cubicBezTo>
                    <a:pt x="38" y="3"/>
                    <a:pt x="36" y="0"/>
                    <a:pt x="32" y="1"/>
                  </a:cubicBezTo>
                  <a:cubicBezTo>
                    <a:pt x="30" y="1"/>
                    <a:pt x="30" y="2"/>
                    <a:pt x="29" y="3"/>
                  </a:cubicBezTo>
                  <a:cubicBezTo>
                    <a:pt x="29" y="3"/>
                    <a:pt x="29" y="3"/>
                    <a:pt x="29" y="3"/>
                  </a:cubicBezTo>
                  <a:cubicBezTo>
                    <a:pt x="24" y="7"/>
                    <a:pt x="24" y="7"/>
                    <a:pt x="24" y="7"/>
                  </a:cubicBezTo>
                  <a:cubicBezTo>
                    <a:pt x="24" y="7"/>
                    <a:pt x="20" y="8"/>
                    <a:pt x="19" y="11"/>
                  </a:cubicBezTo>
                  <a:cubicBezTo>
                    <a:pt x="18" y="13"/>
                    <a:pt x="21" y="16"/>
                    <a:pt x="20" y="17"/>
                  </a:cubicBezTo>
                  <a:cubicBezTo>
                    <a:pt x="19" y="19"/>
                    <a:pt x="19" y="22"/>
                    <a:pt x="19" y="24"/>
                  </a:cubicBezTo>
                  <a:cubicBezTo>
                    <a:pt x="19" y="25"/>
                    <a:pt x="17" y="28"/>
                    <a:pt x="17" y="28"/>
                  </a:cubicBezTo>
                  <a:cubicBezTo>
                    <a:pt x="17" y="28"/>
                    <a:pt x="8" y="34"/>
                    <a:pt x="0" y="38"/>
                  </a:cubicBezTo>
                  <a:cubicBezTo>
                    <a:pt x="0" y="39"/>
                    <a:pt x="0" y="40"/>
                    <a:pt x="1" y="42"/>
                  </a:cubicBezTo>
                  <a:cubicBezTo>
                    <a:pt x="1" y="43"/>
                    <a:pt x="2" y="47"/>
                    <a:pt x="2" y="49"/>
                  </a:cubicBezTo>
                  <a:cubicBezTo>
                    <a:pt x="6" y="49"/>
                    <a:pt x="6" y="49"/>
                    <a:pt x="9" y="49"/>
                  </a:cubicBezTo>
                  <a:cubicBezTo>
                    <a:pt x="12" y="50"/>
                    <a:pt x="22" y="57"/>
                    <a:pt x="25" y="59"/>
                  </a:cubicBezTo>
                  <a:cubicBezTo>
                    <a:pt x="27" y="60"/>
                    <a:pt x="41" y="70"/>
                    <a:pt x="44" y="73"/>
                  </a:cubicBezTo>
                  <a:cubicBezTo>
                    <a:pt x="47" y="75"/>
                    <a:pt x="52" y="76"/>
                    <a:pt x="53" y="76"/>
                  </a:cubicBezTo>
                  <a:cubicBezTo>
                    <a:pt x="55" y="76"/>
                    <a:pt x="59" y="77"/>
                    <a:pt x="63" y="77"/>
                  </a:cubicBezTo>
                  <a:cubicBezTo>
                    <a:pt x="64" y="74"/>
                    <a:pt x="65" y="71"/>
                    <a:pt x="66" y="7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4" name="Freeform 275"/>
            <p:cNvSpPr/>
            <p:nvPr/>
          </p:nvSpPr>
          <p:spPr bwMode="auto">
            <a:xfrm>
              <a:off x="5863152" y="4071210"/>
              <a:ext cx="34858" cy="33033"/>
            </a:xfrm>
            <a:custGeom>
              <a:avLst/>
              <a:gdLst>
                <a:gd name="T0" fmla="*/ 5 w 15"/>
                <a:gd name="T1" fmla="*/ 11 h 14"/>
                <a:gd name="T2" fmla="*/ 9 w 15"/>
                <a:gd name="T3" fmla="*/ 14 h 14"/>
                <a:gd name="T4" fmla="*/ 15 w 15"/>
                <a:gd name="T5" fmla="*/ 14 h 14"/>
                <a:gd name="T6" fmla="*/ 11 w 15"/>
                <a:gd name="T7" fmla="*/ 4 h 14"/>
                <a:gd name="T8" fmla="*/ 12 w 15"/>
                <a:gd name="T9" fmla="*/ 3 h 14"/>
                <a:gd name="T10" fmla="*/ 7 w 15"/>
                <a:gd name="T11" fmla="*/ 0 h 14"/>
                <a:gd name="T12" fmla="*/ 3 w 15"/>
                <a:gd name="T13" fmla="*/ 3 h 14"/>
                <a:gd name="T14" fmla="*/ 0 w 15"/>
                <a:gd name="T15" fmla="*/ 10 h 14"/>
                <a:gd name="T16" fmla="*/ 5 w 15"/>
                <a:gd name="T1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5" y="11"/>
                  </a:moveTo>
                  <a:cubicBezTo>
                    <a:pt x="9" y="14"/>
                    <a:pt x="9" y="14"/>
                    <a:pt x="9" y="14"/>
                  </a:cubicBezTo>
                  <a:cubicBezTo>
                    <a:pt x="15" y="14"/>
                    <a:pt x="15" y="14"/>
                    <a:pt x="15" y="14"/>
                  </a:cubicBezTo>
                  <a:cubicBezTo>
                    <a:pt x="14" y="11"/>
                    <a:pt x="11" y="6"/>
                    <a:pt x="11" y="4"/>
                  </a:cubicBezTo>
                  <a:cubicBezTo>
                    <a:pt x="11" y="4"/>
                    <a:pt x="12" y="3"/>
                    <a:pt x="12" y="3"/>
                  </a:cubicBezTo>
                  <a:cubicBezTo>
                    <a:pt x="10" y="1"/>
                    <a:pt x="9" y="0"/>
                    <a:pt x="7" y="0"/>
                  </a:cubicBezTo>
                  <a:cubicBezTo>
                    <a:pt x="4" y="0"/>
                    <a:pt x="4" y="2"/>
                    <a:pt x="3" y="3"/>
                  </a:cubicBezTo>
                  <a:cubicBezTo>
                    <a:pt x="2" y="4"/>
                    <a:pt x="1" y="7"/>
                    <a:pt x="0" y="10"/>
                  </a:cubicBezTo>
                  <a:cubicBezTo>
                    <a:pt x="2" y="10"/>
                    <a:pt x="5" y="11"/>
                    <a:pt x="5" y="1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5" name="Freeform 320"/>
            <p:cNvSpPr/>
            <p:nvPr/>
          </p:nvSpPr>
          <p:spPr bwMode="auto">
            <a:xfrm>
              <a:off x="5593463" y="3941014"/>
              <a:ext cx="49536" cy="33033"/>
            </a:xfrm>
            <a:custGeom>
              <a:avLst/>
              <a:gdLst>
                <a:gd name="T0" fmla="*/ 14 w 21"/>
                <a:gd name="T1" fmla="*/ 8 h 13"/>
                <a:gd name="T2" fmla="*/ 19 w 21"/>
                <a:gd name="T3" fmla="*/ 3 h 13"/>
                <a:gd name="T4" fmla="*/ 18 w 21"/>
                <a:gd name="T5" fmla="*/ 2 h 13"/>
                <a:gd name="T6" fmla="*/ 7 w 21"/>
                <a:gd name="T7" fmla="*/ 5 h 13"/>
                <a:gd name="T8" fmla="*/ 3 w 21"/>
                <a:gd name="T9" fmla="*/ 11 h 13"/>
                <a:gd name="T10" fmla="*/ 14 w 21"/>
                <a:gd name="T11" fmla="*/ 8 h 13"/>
              </a:gdLst>
              <a:ahLst/>
              <a:cxnLst>
                <a:cxn ang="0">
                  <a:pos x="T0" y="T1"/>
                </a:cxn>
                <a:cxn ang="0">
                  <a:pos x="T2" y="T3"/>
                </a:cxn>
                <a:cxn ang="0">
                  <a:pos x="T4" y="T5"/>
                </a:cxn>
                <a:cxn ang="0">
                  <a:pos x="T6" y="T7"/>
                </a:cxn>
                <a:cxn ang="0">
                  <a:pos x="T8" y="T9"/>
                </a:cxn>
                <a:cxn ang="0">
                  <a:pos x="T10" y="T11"/>
                </a:cxn>
              </a:cxnLst>
              <a:rect l="0" t="0" r="r" b="b"/>
              <a:pathLst>
                <a:path w="21" h="13">
                  <a:moveTo>
                    <a:pt x="14" y="8"/>
                  </a:moveTo>
                  <a:cubicBezTo>
                    <a:pt x="14" y="7"/>
                    <a:pt x="16" y="4"/>
                    <a:pt x="19" y="3"/>
                  </a:cubicBezTo>
                  <a:cubicBezTo>
                    <a:pt x="21" y="2"/>
                    <a:pt x="20" y="0"/>
                    <a:pt x="18" y="2"/>
                  </a:cubicBezTo>
                  <a:cubicBezTo>
                    <a:pt x="17" y="3"/>
                    <a:pt x="12" y="5"/>
                    <a:pt x="7" y="5"/>
                  </a:cubicBezTo>
                  <a:cubicBezTo>
                    <a:pt x="2" y="5"/>
                    <a:pt x="0" y="9"/>
                    <a:pt x="3" y="11"/>
                  </a:cubicBezTo>
                  <a:cubicBezTo>
                    <a:pt x="8" y="13"/>
                    <a:pt x="14" y="10"/>
                    <a:pt x="14" y="8"/>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6" name="Freeform 330"/>
            <p:cNvSpPr/>
            <p:nvPr/>
          </p:nvSpPr>
          <p:spPr bwMode="auto">
            <a:xfrm>
              <a:off x="6039276" y="3717548"/>
              <a:ext cx="326562" cy="202092"/>
            </a:xfrm>
            <a:custGeom>
              <a:avLst/>
              <a:gdLst>
                <a:gd name="T0" fmla="*/ 138 w 142"/>
                <a:gd name="T1" fmla="*/ 47 h 83"/>
                <a:gd name="T2" fmla="*/ 127 w 142"/>
                <a:gd name="T3" fmla="*/ 42 h 83"/>
                <a:gd name="T4" fmla="*/ 121 w 142"/>
                <a:gd name="T5" fmla="*/ 42 h 83"/>
                <a:gd name="T6" fmla="*/ 113 w 142"/>
                <a:gd name="T7" fmla="*/ 40 h 83"/>
                <a:gd name="T8" fmla="*/ 105 w 142"/>
                <a:gd name="T9" fmla="*/ 46 h 83"/>
                <a:gd name="T10" fmla="*/ 101 w 142"/>
                <a:gd name="T11" fmla="*/ 47 h 83"/>
                <a:gd name="T12" fmla="*/ 94 w 142"/>
                <a:gd name="T13" fmla="*/ 43 h 83"/>
                <a:gd name="T14" fmla="*/ 87 w 142"/>
                <a:gd name="T15" fmla="*/ 41 h 83"/>
                <a:gd name="T16" fmla="*/ 83 w 142"/>
                <a:gd name="T17" fmla="*/ 33 h 83"/>
                <a:gd name="T18" fmla="*/ 81 w 142"/>
                <a:gd name="T19" fmla="*/ 25 h 83"/>
                <a:gd name="T20" fmla="*/ 75 w 142"/>
                <a:gd name="T21" fmla="*/ 21 h 83"/>
                <a:gd name="T22" fmla="*/ 59 w 142"/>
                <a:gd name="T23" fmla="*/ 20 h 83"/>
                <a:gd name="T24" fmla="*/ 48 w 142"/>
                <a:gd name="T25" fmla="*/ 21 h 83"/>
                <a:gd name="T26" fmla="*/ 39 w 142"/>
                <a:gd name="T27" fmla="*/ 10 h 83"/>
                <a:gd name="T28" fmla="*/ 36 w 142"/>
                <a:gd name="T29" fmla="*/ 14 h 83"/>
                <a:gd name="T30" fmla="*/ 27 w 142"/>
                <a:gd name="T31" fmla="*/ 12 h 83"/>
                <a:gd name="T32" fmla="*/ 26 w 142"/>
                <a:gd name="T33" fmla="*/ 1 h 83"/>
                <a:gd name="T34" fmla="*/ 22 w 142"/>
                <a:gd name="T35" fmla="*/ 13 h 83"/>
                <a:gd name="T36" fmla="*/ 21 w 142"/>
                <a:gd name="T37" fmla="*/ 0 h 83"/>
                <a:gd name="T38" fmla="*/ 1 w 142"/>
                <a:gd name="T39" fmla="*/ 5 h 83"/>
                <a:gd name="T40" fmla="*/ 0 w 142"/>
                <a:gd name="T41" fmla="*/ 41 h 83"/>
                <a:gd name="T42" fmla="*/ 0 w 142"/>
                <a:gd name="T43" fmla="*/ 41 h 83"/>
                <a:gd name="T44" fmla="*/ 5 w 142"/>
                <a:gd name="T45" fmla="*/ 42 h 83"/>
                <a:gd name="T46" fmla="*/ 8 w 142"/>
                <a:gd name="T47" fmla="*/ 39 h 83"/>
                <a:gd name="T48" fmla="*/ 14 w 142"/>
                <a:gd name="T49" fmla="*/ 34 h 83"/>
                <a:gd name="T50" fmla="*/ 17 w 142"/>
                <a:gd name="T51" fmla="*/ 31 h 83"/>
                <a:gd name="T52" fmla="*/ 20 w 142"/>
                <a:gd name="T53" fmla="*/ 30 h 83"/>
                <a:gd name="T54" fmla="*/ 26 w 142"/>
                <a:gd name="T55" fmla="*/ 31 h 83"/>
                <a:gd name="T56" fmla="*/ 32 w 142"/>
                <a:gd name="T57" fmla="*/ 33 h 83"/>
                <a:gd name="T58" fmla="*/ 35 w 142"/>
                <a:gd name="T59" fmla="*/ 42 h 83"/>
                <a:gd name="T60" fmla="*/ 47 w 142"/>
                <a:gd name="T61" fmla="*/ 43 h 83"/>
                <a:gd name="T62" fmla="*/ 50 w 142"/>
                <a:gd name="T63" fmla="*/ 48 h 83"/>
                <a:gd name="T64" fmla="*/ 54 w 142"/>
                <a:gd name="T65" fmla="*/ 55 h 83"/>
                <a:gd name="T66" fmla="*/ 62 w 142"/>
                <a:gd name="T67" fmla="*/ 61 h 83"/>
                <a:gd name="T68" fmla="*/ 71 w 142"/>
                <a:gd name="T69" fmla="*/ 66 h 83"/>
                <a:gd name="T70" fmla="*/ 79 w 142"/>
                <a:gd name="T71" fmla="*/ 72 h 83"/>
                <a:gd name="T72" fmla="*/ 86 w 142"/>
                <a:gd name="T73" fmla="*/ 74 h 83"/>
                <a:gd name="T74" fmla="*/ 87 w 142"/>
                <a:gd name="T75" fmla="*/ 80 h 83"/>
                <a:gd name="T76" fmla="*/ 88 w 142"/>
                <a:gd name="T77" fmla="*/ 79 h 83"/>
                <a:gd name="T78" fmla="*/ 94 w 142"/>
                <a:gd name="T79" fmla="*/ 82 h 83"/>
                <a:gd name="T80" fmla="*/ 98 w 142"/>
                <a:gd name="T81" fmla="*/ 83 h 83"/>
                <a:gd name="T82" fmla="*/ 101 w 142"/>
                <a:gd name="T83" fmla="*/ 75 h 83"/>
                <a:gd name="T84" fmla="*/ 100 w 142"/>
                <a:gd name="T85" fmla="*/ 68 h 83"/>
                <a:gd name="T86" fmla="*/ 95 w 142"/>
                <a:gd name="T87" fmla="*/ 61 h 83"/>
                <a:gd name="T88" fmla="*/ 103 w 142"/>
                <a:gd name="T89" fmla="*/ 59 h 83"/>
                <a:gd name="T90" fmla="*/ 105 w 142"/>
                <a:gd name="T91" fmla="*/ 54 h 83"/>
                <a:gd name="T92" fmla="*/ 109 w 142"/>
                <a:gd name="T93" fmla="*/ 50 h 83"/>
                <a:gd name="T94" fmla="*/ 115 w 142"/>
                <a:gd name="T95" fmla="*/ 48 h 83"/>
                <a:gd name="T96" fmla="*/ 121 w 142"/>
                <a:gd name="T97" fmla="*/ 47 h 83"/>
                <a:gd name="T98" fmla="*/ 118 w 142"/>
                <a:gd name="T99" fmla="*/ 54 h 83"/>
                <a:gd name="T100" fmla="*/ 127 w 142"/>
                <a:gd name="T101" fmla="*/ 52 h 83"/>
                <a:gd name="T102" fmla="*/ 135 w 142"/>
                <a:gd name="T103" fmla="*/ 51 h 83"/>
                <a:gd name="T104" fmla="*/ 138 w 142"/>
                <a:gd name="T105" fmla="*/ 4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3">
                  <a:moveTo>
                    <a:pt x="138" y="47"/>
                  </a:moveTo>
                  <a:cubicBezTo>
                    <a:pt x="134" y="44"/>
                    <a:pt x="128" y="40"/>
                    <a:pt x="127" y="42"/>
                  </a:cubicBezTo>
                  <a:cubicBezTo>
                    <a:pt x="127" y="44"/>
                    <a:pt x="122" y="44"/>
                    <a:pt x="121" y="42"/>
                  </a:cubicBezTo>
                  <a:cubicBezTo>
                    <a:pt x="119" y="40"/>
                    <a:pt x="118" y="38"/>
                    <a:pt x="113" y="40"/>
                  </a:cubicBezTo>
                  <a:cubicBezTo>
                    <a:pt x="108" y="42"/>
                    <a:pt x="105" y="44"/>
                    <a:pt x="105" y="46"/>
                  </a:cubicBezTo>
                  <a:cubicBezTo>
                    <a:pt x="105" y="48"/>
                    <a:pt x="101" y="50"/>
                    <a:pt x="101" y="47"/>
                  </a:cubicBezTo>
                  <a:cubicBezTo>
                    <a:pt x="101" y="45"/>
                    <a:pt x="97" y="44"/>
                    <a:pt x="94" y="43"/>
                  </a:cubicBezTo>
                  <a:cubicBezTo>
                    <a:pt x="92" y="43"/>
                    <a:pt x="88" y="44"/>
                    <a:pt x="87" y="41"/>
                  </a:cubicBezTo>
                  <a:cubicBezTo>
                    <a:pt x="87" y="39"/>
                    <a:pt x="83" y="36"/>
                    <a:pt x="83" y="33"/>
                  </a:cubicBezTo>
                  <a:cubicBezTo>
                    <a:pt x="83" y="30"/>
                    <a:pt x="84" y="26"/>
                    <a:pt x="81" y="25"/>
                  </a:cubicBezTo>
                  <a:cubicBezTo>
                    <a:pt x="79" y="25"/>
                    <a:pt x="77" y="21"/>
                    <a:pt x="75" y="21"/>
                  </a:cubicBezTo>
                  <a:cubicBezTo>
                    <a:pt x="73" y="21"/>
                    <a:pt x="60" y="21"/>
                    <a:pt x="59" y="20"/>
                  </a:cubicBezTo>
                  <a:cubicBezTo>
                    <a:pt x="57" y="19"/>
                    <a:pt x="49" y="23"/>
                    <a:pt x="48" y="21"/>
                  </a:cubicBezTo>
                  <a:cubicBezTo>
                    <a:pt x="48" y="19"/>
                    <a:pt x="42" y="13"/>
                    <a:pt x="39" y="10"/>
                  </a:cubicBezTo>
                  <a:cubicBezTo>
                    <a:pt x="38" y="12"/>
                    <a:pt x="38" y="13"/>
                    <a:pt x="36" y="14"/>
                  </a:cubicBezTo>
                  <a:cubicBezTo>
                    <a:pt x="30" y="18"/>
                    <a:pt x="25" y="17"/>
                    <a:pt x="27" y="12"/>
                  </a:cubicBezTo>
                  <a:cubicBezTo>
                    <a:pt x="28" y="7"/>
                    <a:pt x="29" y="1"/>
                    <a:pt x="26" y="1"/>
                  </a:cubicBezTo>
                  <a:cubicBezTo>
                    <a:pt x="23" y="1"/>
                    <a:pt x="25" y="12"/>
                    <a:pt x="22" y="13"/>
                  </a:cubicBezTo>
                  <a:cubicBezTo>
                    <a:pt x="20" y="13"/>
                    <a:pt x="19" y="5"/>
                    <a:pt x="21" y="0"/>
                  </a:cubicBezTo>
                  <a:cubicBezTo>
                    <a:pt x="1" y="5"/>
                    <a:pt x="1" y="5"/>
                    <a:pt x="1" y="5"/>
                  </a:cubicBezTo>
                  <a:cubicBezTo>
                    <a:pt x="0" y="41"/>
                    <a:pt x="0" y="41"/>
                    <a:pt x="0" y="41"/>
                  </a:cubicBezTo>
                  <a:cubicBezTo>
                    <a:pt x="0" y="41"/>
                    <a:pt x="0" y="41"/>
                    <a:pt x="0" y="41"/>
                  </a:cubicBezTo>
                  <a:cubicBezTo>
                    <a:pt x="2" y="42"/>
                    <a:pt x="4" y="42"/>
                    <a:pt x="5" y="42"/>
                  </a:cubicBezTo>
                  <a:cubicBezTo>
                    <a:pt x="8" y="43"/>
                    <a:pt x="8" y="40"/>
                    <a:pt x="8" y="39"/>
                  </a:cubicBezTo>
                  <a:cubicBezTo>
                    <a:pt x="8" y="37"/>
                    <a:pt x="12" y="34"/>
                    <a:pt x="14" y="34"/>
                  </a:cubicBezTo>
                  <a:cubicBezTo>
                    <a:pt x="16" y="35"/>
                    <a:pt x="16" y="31"/>
                    <a:pt x="17" y="31"/>
                  </a:cubicBezTo>
                  <a:cubicBezTo>
                    <a:pt x="18" y="31"/>
                    <a:pt x="19" y="31"/>
                    <a:pt x="20" y="30"/>
                  </a:cubicBezTo>
                  <a:cubicBezTo>
                    <a:pt x="21" y="28"/>
                    <a:pt x="25" y="30"/>
                    <a:pt x="26" y="31"/>
                  </a:cubicBezTo>
                  <a:cubicBezTo>
                    <a:pt x="27" y="32"/>
                    <a:pt x="30" y="33"/>
                    <a:pt x="32" y="33"/>
                  </a:cubicBezTo>
                  <a:cubicBezTo>
                    <a:pt x="34" y="34"/>
                    <a:pt x="35" y="40"/>
                    <a:pt x="35" y="42"/>
                  </a:cubicBezTo>
                  <a:cubicBezTo>
                    <a:pt x="35" y="43"/>
                    <a:pt x="45" y="43"/>
                    <a:pt x="47" y="43"/>
                  </a:cubicBezTo>
                  <a:cubicBezTo>
                    <a:pt x="48" y="43"/>
                    <a:pt x="48" y="46"/>
                    <a:pt x="50" y="48"/>
                  </a:cubicBezTo>
                  <a:cubicBezTo>
                    <a:pt x="52" y="51"/>
                    <a:pt x="53" y="53"/>
                    <a:pt x="54" y="55"/>
                  </a:cubicBezTo>
                  <a:cubicBezTo>
                    <a:pt x="54" y="57"/>
                    <a:pt x="60" y="59"/>
                    <a:pt x="62" y="61"/>
                  </a:cubicBezTo>
                  <a:cubicBezTo>
                    <a:pt x="63" y="63"/>
                    <a:pt x="68" y="65"/>
                    <a:pt x="71" y="66"/>
                  </a:cubicBezTo>
                  <a:cubicBezTo>
                    <a:pt x="74" y="68"/>
                    <a:pt x="77" y="72"/>
                    <a:pt x="79" y="72"/>
                  </a:cubicBezTo>
                  <a:cubicBezTo>
                    <a:pt x="81" y="72"/>
                    <a:pt x="86" y="74"/>
                    <a:pt x="86" y="74"/>
                  </a:cubicBezTo>
                  <a:cubicBezTo>
                    <a:pt x="87" y="80"/>
                    <a:pt x="87" y="80"/>
                    <a:pt x="87" y="80"/>
                  </a:cubicBezTo>
                  <a:cubicBezTo>
                    <a:pt x="87" y="80"/>
                    <a:pt x="88" y="80"/>
                    <a:pt x="88" y="79"/>
                  </a:cubicBezTo>
                  <a:cubicBezTo>
                    <a:pt x="91" y="79"/>
                    <a:pt x="92" y="82"/>
                    <a:pt x="94" y="82"/>
                  </a:cubicBezTo>
                  <a:cubicBezTo>
                    <a:pt x="95" y="82"/>
                    <a:pt x="97" y="82"/>
                    <a:pt x="98" y="83"/>
                  </a:cubicBezTo>
                  <a:cubicBezTo>
                    <a:pt x="98" y="79"/>
                    <a:pt x="99" y="76"/>
                    <a:pt x="101" y="75"/>
                  </a:cubicBezTo>
                  <a:cubicBezTo>
                    <a:pt x="103" y="73"/>
                    <a:pt x="100" y="70"/>
                    <a:pt x="100" y="68"/>
                  </a:cubicBezTo>
                  <a:cubicBezTo>
                    <a:pt x="100" y="65"/>
                    <a:pt x="95" y="64"/>
                    <a:pt x="95" y="61"/>
                  </a:cubicBezTo>
                  <a:cubicBezTo>
                    <a:pt x="96" y="59"/>
                    <a:pt x="100" y="60"/>
                    <a:pt x="103" y="59"/>
                  </a:cubicBezTo>
                  <a:cubicBezTo>
                    <a:pt x="105" y="58"/>
                    <a:pt x="103" y="54"/>
                    <a:pt x="105" y="54"/>
                  </a:cubicBezTo>
                  <a:cubicBezTo>
                    <a:pt x="107" y="54"/>
                    <a:pt x="108" y="52"/>
                    <a:pt x="109" y="50"/>
                  </a:cubicBezTo>
                  <a:cubicBezTo>
                    <a:pt x="110" y="48"/>
                    <a:pt x="113" y="50"/>
                    <a:pt x="115" y="48"/>
                  </a:cubicBezTo>
                  <a:cubicBezTo>
                    <a:pt x="117" y="47"/>
                    <a:pt x="120" y="46"/>
                    <a:pt x="121" y="47"/>
                  </a:cubicBezTo>
                  <a:cubicBezTo>
                    <a:pt x="121" y="48"/>
                    <a:pt x="119" y="52"/>
                    <a:pt x="118" y="54"/>
                  </a:cubicBezTo>
                  <a:cubicBezTo>
                    <a:pt x="121" y="54"/>
                    <a:pt x="126" y="53"/>
                    <a:pt x="127" y="52"/>
                  </a:cubicBezTo>
                  <a:cubicBezTo>
                    <a:pt x="128" y="51"/>
                    <a:pt x="133" y="54"/>
                    <a:pt x="135" y="51"/>
                  </a:cubicBezTo>
                  <a:cubicBezTo>
                    <a:pt x="136" y="48"/>
                    <a:pt x="142" y="50"/>
                    <a:pt x="138" y="47"/>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7" name="Freeform 332"/>
            <p:cNvSpPr/>
            <p:nvPr/>
          </p:nvSpPr>
          <p:spPr bwMode="auto">
            <a:xfrm>
              <a:off x="8475650" y="3225919"/>
              <a:ext cx="62377" cy="25261"/>
            </a:xfrm>
            <a:custGeom>
              <a:avLst/>
              <a:gdLst>
                <a:gd name="T0" fmla="*/ 12 w 27"/>
                <a:gd name="T1" fmla="*/ 1 h 10"/>
                <a:gd name="T2" fmla="*/ 2 w 27"/>
                <a:gd name="T3" fmla="*/ 4 h 10"/>
                <a:gd name="T4" fmla="*/ 17 w 27"/>
                <a:gd name="T5" fmla="*/ 7 h 10"/>
                <a:gd name="T6" fmla="*/ 27 w 27"/>
                <a:gd name="T7" fmla="*/ 6 h 10"/>
                <a:gd name="T8" fmla="*/ 12 w 27"/>
                <a:gd name="T9" fmla="*/ 1 h 10"/>
              </a:gdLst>
              <a:ahLst/>
              <a:cxnLst>
                <a:cxn ang="0">
                  <a:pos x="T0" y="T1"/>
                </a:cxn>
                <a:cxn ang="0">
                  <a:pos x="T2" y="T3"/>
                </a:cxn>
                <a:cxn ang="0">
                  <a:pos x="T4" y="T5"/>
                </a:cxn>
                <a:cxn ang="0">
                  <a:pos x="T6" y="T7"/>
                </a:cxn>
                <a:cxn ang="0">
                  <a:pos x="T8" y="T9"/>
                </a:cxn>
              </a:cxnLst>
              <a:rect l="0" t="0" r="r" b="b"/>
              <a:pathLst>
                <a:path w="27" h="10">
                  <a:moveTo>
                    <a:pt x="12" y="1"/>
                  </a:moveTo>
                  <a:cubicBezTo>
                    <a:pt x="10" y="2"/>
                    <a:pt x="0" y="1"/>
                    <a:pt x="2" y="4"/>
                  </a:cubicBezTo>
                  <a:cubicBezTo>
                    <a:pt x="4" y="6"/>
                    <a:pt x="13" y="5"/>
                    <a:pt x="17" y="7"/>
                  </a:cubicBezTo>
                  <a:cubicBezTo>
                    <a:pt x="21" y="10"/>
                    <a:pt x="27" y="8"/>
                    <a:pt x="27" y="6"/>
                  </a:cubicBezTo>
                  <a:cubicBezTo>
                    <a:pt x="27" y="4"/>
                    <a:pt x="14" y="0"/>
                    <a:pt x="12" y="1"/>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8" name="Freeform 333"/>
            <p:cNvSpPr>
              <a:spLocks noEditPoints="1"/>
            </p:cNvSpPr>
            <p:nvPr/>
          </p:nvSpPr>
          <p:spPr bwMode="auto">
            <a:xfrm>
              <a:off x="7382216" y="3719490"/>
              <a:ext cx="315554" cy="336173"/>
            </a:xfrm>
            <a:custGeom>
              <a:avLst/>
              <a:gdLst>
                <a:gd name="T0" fmla="*/ 122 w 138"/>
                <a:gd name="T1" fmla="*/ 17 h 138"/>
                <a:gd name="T2" fmla="*/ 100 w 138"/>
                <a:gd name="T3" fmla="*/ 6 h 138"/>
                <a:gd name="T4" fmla="*/ 97 w 138"/>
                <a:gd name="T5" fmla="*/ 22 h 138"/>
                <a:gd name="T6" fmla="*/ 87 w 138"/>
                <a:gd name="T7" fmla="*/ 29 h 138"/>
                <a:gd name="T8" fmla="*/ 85 w 138"/>
                <a:gd name="T9" fmla="*/ 40 h 138"/>
                <a:gd name="T10" fmla="*/ 94 w 138"/>
                <a:gd name="T11" fmla="*/ 38 h 138"/>
                <a:gd name="T12" fmla="*/ 96 w 138"/>
                <a:gd name="T13" fmla="*/ 31 h 138"/>
                <a:gd name="T14" fmla="*/ 113 w 138"/>
                <a:gd name="T15" fmla="*/ 32 h 138"/>
                <a:gd name="T16" fmla="*/ 129 w 138"/>
                <a:gd name="T17" fmla="*/ 23 h 138"/>
                <a:gd name="T18" fmla="*/ 130 w 138"/>
                <a:gd name="T19" fmla="*/ 15 h 138"/>
                <a:gd name="T20" fmla="*/ 85 w 138"/>
                <a:gd name="T21" fmla="*/ 58 h 138"/>
                <a:gd name="T22" fmla="*/ 76 w 138"/>
                <a:gd name="T23" fmla="*/ 77 h 138"/>
                <a:gd name="T24" fmla="*/ 64 w 138"/>
                <a:gd name="T25" fmla="*/ 80 h 138"/>
                <a:gd name="T26" fmla="*/ 53 w 138"/>
                <a:gd name="T27" fmla="*/ 94 h 138"/>
                <a:gd name="T28" fmla="*/ 38 w 138"/>
                <a:gd name="T29" fmla="*/ 97 h 138"/>
                <a:gd name="T30" fmla="*/ 14 w 138"/>
                <a:gd name="T31" fmla="*/ 107 h 138"/>
                <a:gd name="T32" fmla="*/ 22 w 138"/>
                <a:gd name="T33" fmla="*/ 110 h 138"/>
                <a:gd name="T34" fmla="*/ 46 w 138"/>
                <a:gd name="T35" fmla="*/ 112 h 138"/>
                <a:gd name="T36" fmla="*/ 58 w 138"/>
                <a:gd name="T37" fmla="*/ 106 h 138"/>
                <a:gd name="T38" fmla="*/ 71 w 138"/>
                <a:gd name="T39" fmla="*/ 104 h 138"/>
                <a:gd name="T40" fmla="*/ 82 w 138"/>
                <a:gd name="T41" fmla="*/ 100 h 138"/>
                <a:gd name="T42" fmla="*/ 91 w 138"/>
                <a:gd name="T43" fmla="*/ 87 h 138"/>
                <a:gd name="T44" fmla="*/ 101 w 138"/>
                <a:gd name="T45" fmla="*/ 66 h 138"/>
                <a:gd name="T46" fmla="*/ 87 w 138"/>
                <a:gd name="T47" fmla="*/ 47 h 138"/>
                <a:gd name="T48" fmla="*/ 27 w 138"/>
                <a:gd name="T49" fmla="*/ 111 h 138"/>
                <a:gd name="T50" fmla="*/ 30 w 138"/>
                <a:gd name="T51" fmla="*/ 120 h 138"/>
                <a:gd name="T52" fmla="*/ 42 w 138"/>
                <a:gd name="T53" fmla="*/ 110 h 138"/>
                <a:gd name="T54" fmla="*/ 18 w 138"/>
                <a:gd name="T55" fmla="*/ 119 h 138"/>
                <a:gd name="T56" fmla="*/ 5 w 138"/>
                <a:gd name="T57" fmla="*/ 116 h 138"/>
                <a:gd name="T58" fmla="*/ 6 w 138"/>
                <a:gd name="T59" fmla="*/ 119 h 138"/>
                <a:gd name="T60" fmla="*/ 11 w 138"/>
                <a:gd name="T61" fmla="*/ 137 h 138"/>
                <a:gd name="T62" fmla="*/ 18 w 138"/>
                <a:gd name="T63"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8" h="138">
                  <a:moveTo>
                    <a:pt x="130" y="15"/>
                  </a:moveTo>
                  <a:cubicBezTo>
                    <a:pt x="129" y="13"/>
                    <a:pt x="126" y="16"/>
                    <a:pt x="122" y="17"/>
                  </a:cubicBezTo>
                  <a:cubicBezTo>
                    <a:pt x="119" y="17"/>
                    <a:pt x="108" y="8"/>
                    <a:pt x="105" y="4"/>
                  </a:cubicBezTo>
                  <a:cubicBezTo>
                    <a:pt x="102" y="0"/>
                    <a:pt x="97" y="3"/>
                    <a:pt x="100" y="6"/>
                  </a:cubicBezTo>
                  <a:cubicBezTo>
                    <a:pt x="102" y="9"/>
                    <a:pt x="99" y="10"/>
                    <a:pt x="99" y="15"/>
                  </a:cubicBezTo>
                  <a:cubicBezTo>
                    <a:pt x="99" y="19"/>
                    <a:pt x="96" y="19"/>
                    <a:pt x="97" y="22"/>
                  </a:cubicBezTo>
                  <a:cubicBezTo>
                    <a:pt x="97" y="25"/>
                    <a:pt x="93" y="24"/>
                    <a:pt x="90" y="25"/>
                  </a:cubicBezTo>
                  <a:cubicBezTo>
                    <a:pt x="87" y="25"/>
                    <a:pt x="90" y="28"/>
                    <a:pt x="87" y="29"/>
                  </a:cubicBezTo>
                  <a:cubicBezTo>
                    <a:pt x="84" y="31"/>
                    <a:pt x="84" y="33"/>
                    <a:pt x="85" y="34"/>
                  </a:cubicBezTo>
                  <a:cubicBezTo>
                    <a:pt x="87" y="35"/>
                    <a:pt x="86" y="38"/>
                    <a:pt x="85" y="40"/>
                  </a:cubicBezTo>
                  <a:cubicBezTo>
                    <a:pt x="85" y="42"/>
                    <a:pt x="88" y="41"/>
                    <a:pt x="90" y="39"/>
                  </a:cubicBezTo>
                  <a:cubicBezTo>
                    <a:pt x="91" y="36"/>
                    <a:pt x="93" y="40"/>
                    <a:pt x="94" y="38"/>
                  </a:cubicBezTo>
                  <a:cubicBezTo>
                    <a:pt x="94" y="35"/>
                    <a:pt x="89" y="34"/>
                    <a:pt x="89" y="32"/>
                  </a:cubicBezTo>
                  <a:cubicBezTo>
                    <a:pt x="89" y="29"/>
                    <a:pt x="93" y="32"/>
                    <a:pt x="96" y="31"/>
                  </a:cubicBezTo>
                  <a:cubicBezTo>
                    <a:pt x="99" y="30"/>
                    <a:pt x="104" y="31"/>
                    <a:pt x="108" y="34"/>
                  </a:cubicBezTo>
                  <a:cubicBezTo>
                    <a:pt x="111" y="37"/>
                    <a:pt x="112" y="36"/>
                    <a:pt x="113" y="32"/>
                  </a:cubicBezTo>
                  <a:cubicBezTo>
                    <a:pt x="114" y="28"/>
                    <a:pt x="119" y="26"/>
                    <a:pt x="125" y="26"/>
                  </a:cubicBezTo>
                  <a:cubicBezTo>
                    <a:pt x="130" y="26"/>
                    <a:pt x="131" y="24"/>
                    <a:pt x="129" y="23"/>
                  </a:cubicBezTo>
                  <a:cubicBezTo>
                    <a:pt x="127" y="21"/>
                    <a:pt x="138" y="15"/>
                    <a:pt x="138" y="13"/>
                  </a:cubicBezTo>
                  <a:cubicBezTo>
                    <a:pt x="138" y="11"/>
                    <a:pt x="132" y="17"/>
                    <a:pt x="130" y="15"/>
                  </a:cubicBezTo>
                  <a:close/>
                  <a:moveTo>
                    <a:pt x="87" y="47"/>
                  </a:moveTo>
                  <a:cubicBezTo>
                    <a:pt x="84" y="49"/>
                    <a:pt x="83" y="56"/>
                    <a:pt x="85" y="58"/>
                  </a:cubicBezTo>
                  <a:cubicBezTo>
                    <a:pt x="88" y="60"/>
                    <a:pt x="81" y="64"/>
                    <a:pt x="81" y="69"/>
                  </a:cubicBezTo>
                  <a:cubicBezTo>
                    <a:pt x="81" y="73"/>
                    <a:pt x="77" y="73"/>
                    <a:pt x="76" y="77"/>
                  </a:cubicBezTo>
                  <a:cubicBezTo>
                    <a:pt x="76" y="80"/>
                    <a:pt x="73" y="79"/>
                    <a:pt x="69" y="82"/>
                  </a:cubicBezTo>
                  <a:cubicBezTo>
                    <a:pt x="65" y="85"/>
                    <a:pt x="63" y="82"/>
                    <a:pt x="64" y="80"/>
                  </a:cubicBezTo>
                  <a:cubicBezTo>
                    <a:pt x="65" y="78"/>
                    <a:pt x="57" y="81"/>
                    <a:pt x="58" y="86"/>
                  </a:cubicBezTo>
                  <a:cubicBezTo>
                    <a:pt x="58" y="91"/>
                    <a:pt x="51" y="92"/>
                    <a:pt x="53" y="94"/>
                  </a:cubicBezTo>
                  <a:cubicBezTo>
                    <a:pt x="54" y="97"/>
                    <a:pt x="47" y="98"/>
                    <a:pt x="48" y="96"/>
                  </a:cubicBezTo>
                  <a:cubicBezTo>
                    <a:pt x="48" y="94"/>
                    <a:pt x="43" y="95"/>
                    <a:pt x="38" y="97"/>
                  </a:cubicBezTo>
                  <a:cubicBezTo>
                    <a:pt x="32" y="99"/>
                    <a:pt x="29" y="95"/>
                    <a:pt x="26" y="98"/>
                  </a:cubicBezTo>
                  <a:cubicBezTo>
                    <a:pt x="23" y="101"/>
                    <a:pt x="18" y="106"/>
                    <a:pt x="14" y="107"/>
                  </a:cubicBezTo>
                  <a:cubicBezTo>
                    <a:pt x="10" y="108"/>
                    <a:pt x="12" y="113"/>
                    <a:pt x="14" y="112"/>
                  </a:cubicBezTo>
                  <a:cubicBezTo>
                    <a:pt x="17" y="110"/>
                    <a:pt x="21" y="112"/>
                    <a:pt x="22" y="110"/>
                  </a:cubicBezTo>
                  <a:cubicBezTo>
                    <a:pt x="24" y="108"/>
                    <a:pt x="36" y="105"/>
                    <a:pt x="43" y="105"/>
                  </a:cubicBezTo>
                  <a:cubicBezTo>
                    <a:pt x="50" y="104"/>
                    <a:pt x="46" y="108"/>
                    <a:pt x="46" y="112"/>
                  </a:cubicBezTo>
                  <a:cubicBezTo>
                    <a:pt x="46" y="116"/>
                    <a:pt x="52" y="115"/>
                    <a:pt x="56" y="111"/>
                  </a:cubicBezTo>
                  <a:cubicBezTo>
                    <a:pt x="59" y="108"/>
                    <a:pt x="61" y="108"/>
                    <a:pt x="58" y="106"/>
                  </a:cubicBezTo>
                  <a:cubicBezTo>
                    <a:pt x="56" y="104"/>
                    <a:pt x="59" y="102"/>
                    <a:pt x="61" y="105"/>
                  </a:cubicBezTo>
                  <a:cubicBezTo>
                    <a:pt x="63" y="108"/>
                    <a:pt x="69" y="108"/>
                    <a:pt x="71" y="104"/>
                  </a:cubicBezTo>
                  <a:cubicBezTo>
                    <a:pt x="73" y="100"/>
                    <a:pt x="74" y="105"/>
                    <a:pt x="77" y="104"/>
                  </a:cubicBezTo>
                  <a:cubicBezTo>
                    <a:pt x="80" y="104"/>
                    <a:pt x="81" y="97"/>
                    <a:pt x="82" y="100"/>
                  </a:cubicBezTo>
                  <a:cubicBezTo>
                    <a:pt x="82" y="102"/>
                    <a:pt x="86" y="102"/>
                    <a:pt x="89" y="99"/>
                  </a:cubicBezTo>
                  <a:cubicBezTo>
                    <a:pt x="92" y="95"/>
                    <a:pt x="90" y="90"/>
                    <a:pt x="91" y="87"/>
                  </a:cubicBezTo>
                  <a:cubicBezTo>
                    <a:pt x="93" y="84"/>
                    <a:pt x="95" y="78"/>
                    <a:pt x="93" y="75"/>
                  </a:cubicBezTo>
                  <a:cubicBezTo>
                    <a:pt x="91" y="71"/>
                    <a:pt x="98" y="69"/>
                    <a:pt x="101" y="66"/>
                  </a:cubicBezTo>
                  <a:cubicBezTo>
                    <a:pt x="104" y="63"/>
                    <a:pt x="97" y="49"/>
                    <a:pt x="97" y="45"/>
                  </a:cubicBezTo>
                  <a:cubicBezTo>
                    <a:pt x="97" y="40"/>
                    <a:pt x="89" y="46"/>
                    <a:pt x="87" y="47"/>
                  </a:cubicBezTo>
                  <a:close/>
                  <a:moveTo>
                    <a:pt x="34" y="109"/>
                  </a:moveTo>
                  <a:cubicBezTo>
                    <a:pt x="33" y="112"/>
                    <a:pt x="31" y="111"/>
                    <a:pt x="27" y="111"/>
                  </a:cubicBezTo>
                  <a:cubicBezTo>
                    <a:pt x="23" y="112"/>
                    <a:pt x="23" y="121"/>
                    <a:pt x="26" y="122"/>
                  </a:cubicBezTo>
                  <a:cubicBezTo>
                    <a:pt x="28" y="123"/>
                    <a:pt x="29" y="123"/>
                    <a:pt x="30" y="120"/>
                  </a:cubicBezTo>
                  <a:cubicBezTo>
                    <a:pt x="31" y="117"/>
                    <a:pt x="35" y="116"/>
                    <a:pt x="37" y="117"/>
                  </a:cubicBezTo>
                  <a:cubicBezTo>
                    <a:pt x="39" y="119"/>
                    <a:pt x="42" y="114"/>
                    <a:pt x="42" y="110"/>
                  </a:cubicBezTo>
                  <a:cubicBezTo>
                    <a:pt x="42" y="107"/>
                    <a:pt x="35" y="107"/>
                    <a:pt x="34" y="109"/>
                  </a:cubicBezTo>
                  <a:close/>
                  <a:moveTo>
                    <a:pt x="18" y="119"/>
                  </a:moveTo>
                  <a:cubicBezTo>
                    <a:pt x="18" y="116"/>
                    <a:pt x="13" y="117"/>
                    <a:pt x="12" y="114"/>
                  </a:cubicBezTo>
                  <a:cubicBezTo>
                    <a:pt x="12" y="112"/>
                    <a:pt x="9" y="114"/>
                    <a:pt x="5" y="116"/>
                  </a:cubicBezTo>
                  <a:cubicBezTo>
                    <a:pt x="2" y="119"/>
                    <a:pt x="0" y="119"/>
                    <a:pt x="2" y="122"/>
                  </a:cubicBezTo>
                  <a:cubicBezTo>
                    <a:pt x="3" y="124"/>
                    <a:pt x="5" y="122"/>
                    <a:pt x="6" y="119"/>
                  </a:cubicBezTo>
                  <a:cubicBezTo>
                    <a:pt x="7" y="117"/>
                    <a:pt x="10" y="123"/>
                    <a:pt x="8" y="128"/>
                  </a:cubicBezTo>
                  <a:cubicBezTo>
                    <a:pt x="5" y="132"/>
                    <a:pt x="8" y="138"/>
                    <a:pt x="11" y="137"/>
                  </a:cubicBezTo>
                  <a:cubicBezTo>
                    <a:pt x="13" y="137"/>
                    <a:pt x="16" y="128"/>
                    <a:pt x="20" y="124"/>
                  </a:cubicBezTo>
                  <a:cubicBezTo>
                    <a:pt x="23" y="119"/>
                    <a:pt x="18" y="121"/>
                    <a:pt x="18" y="11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09" name="Freeform 334"/>
            <p:cNvSpPr>
              <a:spLocks noEditPoints="1"/>
            </p:cNvSpPr>
            <p:nvPr/>
          </p:nvSpPr>
          <p:spPr bwMode="auto">
            <a:xfrm>
              <a:off x="6375011" y="3515455"/>
              <a:ext cx="1108110" cy="816143"/>
            </a:xfrm>
            <a:custGeom>
              <a:avLst/>
              <a:gdLst>
                <a:gd name="T0" fmla="*/ 459 w 483"/>
                <a:gd name="T1" fmla="*/ 63 h 335"/>
                <a:gd name="T2" fmla="*/ 435 w 483"/>
                <a:gd name="T3" fmla="*/ 45 h 335"/>
                <a:gd name="T4" fmla="*/ 416 w 483"/>
                <a:gd name="T5" fmla="*/ 19 h 335"/>
                <a:gd name="T6" fmla="*/ 388 w 483"/>
                <a:gd name="T7" fmla="*/ 1 h 335"/>
                <a:gd name="T8" fmla="*/ 369 w 483"/>
                <a:gd name="T9" fmla="*/ 15 h 335"/>
                <a:gd name="T10" fmla="*/ 353 w 483"/>
                <a:gd name="T11" fmla="*/ 39 h 335"/>
                <a:gd name="T12" fmla="*/ 329 w 483"/>
                <a:gd name="T13" fmla="*/ 52 h 335"/>
                <a:gd name="T14" fmla="*/ 344 w 483"/>
                <a:gd name="T15" fmla="*/ 62 h 335"/>
                <a:gd name="T16" fmla="*/ 343 w 483"/>
                <a:gd name="T17" fmla="*/ 75 h 335"/>
                <a:gd name="T18" fmla="*/ 301 w 483"/>
                <a:gd name="T19" fmla="*/ 91 h 335"/>
                <a:gd name="T20" fmla="*/ 271 w 483"/>
                <a:gd name="T21" fmla="*/ 116 h 335"/>
                <a:gd name="T22" fmla="*/ 224 w 483"/>
                <a:gd name="T23" fmla="*/ 119 h 335"/>
                <a:gd name="T24" fmla="*/ 172 w 483"/>
                <a:gd name="T25" fmla="*/ 112 h 335"/>
                <a:gd name="T26" fmla="*/ 150 w 483"/>
                <a:gd name="T27" fmla="*/ 90 h 335"/>
                <a:gd name="T28" fmla="*/ 129 w 483"/>
                <a:gd name="T29" fmla="*/ 64 h 335"/>
                <a:gd name="T30" fmla="*/ 109 w 483"/>
                <a:gd name="T31" fmla="*/ 47 h 335"/>
                <a:gd name="T32" fmla="*/ 98 w 483"/>
                <a:gd name="T33" fmla="*/ 54 h 335"/>
                <a:gd name="T34" fmla="*/ 79 w 483"/>
                <a:gd name="T35" fmla="*/ 69 h 335"/>
                <a:gd name="T36" fmla="*/ 63 w 483"/>
                <a:gd name="T37" fmla="*/ 87 h 335"/>
                <a:gd name="T38" fmla="*/ 55 w 483"/>
                <a:gd name="T39" fmla="*/ 107 h 335"/>
                <a:gd name="T40" fmla="*/ 37 w 483"/>
                <a:gd name="T41" fmla="*/ 126 h 335"/>
                <a:gd name="T42" fmla="*/ 14 w 483"/>
                <a:gd name="T43" fmla="*/ 133 h 335"/>
                <a:gd name="T44" fmla="*/ 0 w 483"/>
                <a:gd name="T45" fmla="*/ 143 h 335"/>
                <a:gd name="T46" fmla="*/ 10 w 483"/>
                <a:gd name="T47" fmla="*/ 166 h 335"/>
                <a:gd name="T48" fmla="*/ 28 w 483"/>
                <a:gd name="T49" fmla="*/ 182 h 335"/>
                <a:gd name="T50" fmla="*/ 42 w 483"/>
                <a:gd name="T51" fmla="*/ 177 h 335"/>
                <a:gd name="T52" fmla="*/ 40 w 483"/>
                <a:gd name="T53" fmla="*/ 197 h 335"/>
                <a:gd name="T54" fmla="*/ 40 w 483"/>
                <a:gd name="T55" fmla="*/ 217 h 335"/>
                <a:gd name="T56" fmla="*/ 55 w 483"/>
                <a:gd name="T57" fmla="*/ 230 h 335"/>
                <a:gd name="T58" fmla="*/ 98 w 483"/>
                <a:gd name="T59" fmla="*/ 248 h 335"/>
                <a:gd name="T60" fmla="*/ 116 w 483"/>
                <a:gd name="T61" fmla="*/ 252 h 335"/>
                <a:gd name="T62" fmla="*/ 130 w 483"/>
                <a:gd name="T63" fmla="*/ 248 h 335"/>
                <a:gd name="T64" fmla="*/ 149 w 483"/>
                <a:gd name="T65" fmla="*/ 243 h 335"/>
                <a:gd name="T66" fmla="*/ 173 w 483"/>
                <a:gd name="T67" fmla="*/ 243 h 335"/>
                <a:gd name="T68" fmla="*/ 186 w 483"/>
                <a:gd name="T69" fmla="*/ 252 h 335"/>
                <a:gd name="T70" fmla="*/ 182 w 483"/>
                <a:gd name="T71" fmla="*/ 282 h 335"/>
                <a:gd name="T72" fmla="*/ 195 w 483"/>
                <a:gd name="T73" fmla="*/ 299 h 335"/>
                <a:gd name="T74" fmla="*/ 212 w 483"/>
                <a:gd name="T75" fmla="*/ 307 h 335"/>
                <a:gd name="T76" fmla="*/ 225 w 483"/>
                <a:gd name="T77" fmla="*/ 294 h 335"/>
                <a:gd name="T78" fmla="*/ 251 w 483"/>
                <a:gd name="T79" fmla="*/ 293 h 335"/>
                <a:gd name="T80" fmla="*/ 267 w 483"/>
                <a:gd name="T81" fmla="*/ 303 h 335"/>
                <a:gd name="T82" fmla="*/ 280 w 483"/>
                <a:gd name="T83" fmla="*/ 314 h 335"/>
                <a:gd name="T84" fmla="*/ 317 w 483"/>
                <a:gd name="T85" fmla="*/ 295 h 335"/>
                <a:gd name="T86" fmla="*/ 345 w 483"/>
                <a:gd name="T87" fmla="*/ 280 h 335"/>
                <a:gd name="T88" fmla="*/ 359 w 483"/>
                <a:gd name="T89" fmla="*/ 263 h 335"/>
                <a:gd name="T90" fmla="*/ 373 w 483"/>
                <a:gd name="T91" fmla="*/ 246 h 335"/>
                <a:gd name="T92" fmla="*/ 376 w 483"/>
                <a:gd name="T93" fmla="*/ 231 h 335"/>
                <a:gd name="T94" fmla="*/ 372 w 483"/>
                <a:gd name="T95" fmla="*/ 219 h 335"/>
                <a:gd name="T96" fmla="*/ 370 w 483"/>
                <a:gd name="T97" fmla="*/ 207 h 335"/>
                <a:gd name="T98" fmla="*/ 360 w 483"/>
                <a:gd name="T99" fmla="*/ 180 h 335"/>
                <a:gd name="T100" fmla="*/ 382 w 483"/>
                <a:gd name="T101" fmla="*/ 168 h 335"/>
                <a:gd name="T102" fmla="*/ 354 w 483"/>
                <a:gd name="T103" fmla="*/ 160 h 335"/>
                <a:gd name="T104" fmla="*/ 365 w 483"/>
                <a:gd name="T105" fmla="*/ 137 h 335"/>
                <a:gd name="T106" fmla="*/ 378 w 483"/>
                <a:gd name="T107" fmla="*/ 149 h 335"/>
                <a:gd name="T108" fmla="*/ 414 w 483"/>
                <a:gd name="T109" fmla="*/ 128 h 335"/>
                <a:gd name="T110" fmla="*/ 432 w 483"/>
                <a:gd name="T111" fmla="*/ 120 h 335"/>
                <a:gd name="T112" fmla="*/ 452 w 483"/>
                <a:gd name="T113" fmla="*/ 113 h 335"/>
                <a:gd name="T114" fmla="*/ 454 w 483"/>
                <a:gd name="T115" fmla="*/ 91 h 335"/>
                <a:gd name="T116" fmla="*/ 476 w 483"/>
                <a:gd name="T117" fmla="*/ 77 h 335"/>
                <a:gd name="T118" fmla="*/ 368 w 483"/>
                <a:gd name="T119" fmla="*/ 299 h 335"/>
                <a:gd name="T120" fmla="*/ 271 w 483"/>
                <a:gd name="T121" fmla="*/ 32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 h="335">
                  <a:moveTo>
                    <a:pt x="480" y="60"/>
                  </a:moveTo>
                  <a:cubicBezTo>
                    <a:pt x="480" y="56"/>
                    <a:pt x="475" y="57"/>
                    <a:pt x="474" y="58"/>
                  </a:cubicBezTo>
                  <a:cubicBezTo>
                    <a:pt x="472" y="59"/>
                    <a:pt x="467" y="58"/>
                    <a:pt x="466" y="61"/>
                  </a:cubicBezTo>
                  <a:cubicBezTo>
                    <a:pt x="464" y="64"/>
                    <a:pt x="462" y="62"/>
                    <a:pt x="459" y="63"/>
                  </a:cubicBezTo>
                  <a:cubicBezTo>
                    <a:pt x="455" y="63"/>
                    <a:pt x="451" y="62"/>
                    <a:pt x="451" y="60"/>
                  </a:cubicBezTo>
                  <a:cubicBezTo>
                    <a:pt x="451" y="57"/>
                    <a:pt x="449" y="55"/>
                    <a:pt x="449" y="53"/>
                  </a:cubicBezTo>
                  <a:cubicBezTo>
                    <a:pt x="449" y="50"/>
                    <a:pt x="446" y="51"/>
                    <a:pt x="443" y="49"/>
                  </a:cubicBezTo>
                  <a:cubicBezTo>
                    <a:pt x="441" y="47"/>
                    <a:pt x="436" y="45"/>
                    <a:pt x="435" y="45"/>
                  </a:cubicBezTo>
                  <a:cubicBezTo>
                    <a:pt x="434" y="46"/>
                    <a:pt x="432" y="43"/>
                    <a:pt x="427" y="42"/>
                  </a:cubicBezTo>
                  <a:cubicBezTo>
                    <a:pt x="423" y="42"/>
                    <a:pt x="424" y="40"/>
                    <a:pt x="424" y="38"/>
                  </a:cubicBezTo>
                  <a:cubicBezTo>
                    <a:pt x="425" y="36"/>
                    <a:pt x="421" y="31"/>
                    <a:pt x="420" y="28"/>
                  </a:cubicBezTo>
                  <a:cubicBezTo>
                    <a:pt x="420" y="25"/>
                    <a:pt x="417" y="25"/>
                    <a:pt x="416" y="19"/>
                  </a:cubicBezTo>
                  <a:cubicBezTo>
                    <a:pt x="414" y="13"/>
                    <a:pt x="411" y="14"/>
                    <a:pt x="412" y="11"/>
                  </a:cubicBezTo>
                  <a:cubicBezTo>
                    <a:pt x="412" y="8"/>
                    <a:pt x="408" y="7"/>
                    <a:pt x="407" y="5"/>
                  </a:cubicBezTo>
                  <a:cubicBezTo>
                    <a:pt x="405" y="4"/>
                    <a:pt x="400" y="4"/>
                    <a:pt x="397" y="3"/>
                  </a:cubicBezTo>
                  <a:cubicBezTo>
                    <a:pt x="393" y="1"/>
                    <a:pt x="391" y="2"/>
                    <a:pt x="388" y="1"/>
                  </a:cubicBezTo>
                  <a:cubicBezTo>
                    <a:pt x="384" y="0"/>
                    <a:pt x="377" y="2"/>
                    <a:pt x="376" y="2"/>
                  </a:cubicBezTo>
                  <a:cubicBezTo>
                    <a:pt x="375" y="2"/>
                    <a:pt x="369" y="1"/>
                    <a:pt x="366" y="5"/>
                  </a:cubicBezTo>
                  <a:cubicBezTo>
                    <a:pt x="362" y="10"/>
                    <a:pt x="365" y="10"/>
                    <a:pt x="366" y="10"/>
                  </a:cubicBezTo>
                  <a:cubicBezTo>
                    <a:pt x="368" y="10"/>
                    <a:pt x="369" y="14"/>
                    <a:pt x="369" y="15"/>
                  </a:cubicBezTo>
                  <a:cubicBezTo>
                    <a:pt x="369" y="17"/>
                    <a:pt x="366" y="19"/>
                    <a:pt x="365" y="19"/>
                  </a:cubicBezTo>
                  <a:cubicBezTo>
                    <a:pt x="364" y="20"/>
                    <a:pt x="361" y="25"/>
                    <a:pt x="360" y="27"/>
                  </a:cubicBezTo>
                  <a:cubicBezTo>
                    <a:pt x="360" y="29"/>
                    <a:pt x="356" y="34"/>
                    <a:pt x="356" y="35"/>
                  </a:cubicBezTo>
                  <a:cubicBezTo>
                    <a:pt x="357" y="37"/>
                    <a:pt x="354" y="39"/>
                    <a:pt x="353" y="39"/>
                  </a:cubicBezTo>
                  <a:cubicBezTo>
                    <a:pt x="351" y="39"/>
                    <a:pt x="347" y="42"/>
                    <a:pt x="345" y="43"/>
                  </a:cubicBezTo>
                  <a:cubicBezTo>
                    <a:pt x="344" y="43"/>
                    <a:pt x="338" y="42"/>
                    <a:pt x="337" y="41"/>
                  </a:cubicBezTo>
                  <a:cubicBezTo>
                    <a:pt x="337" y="40"/>
                    <a:pt x="336" y="40"/>
                    <a:pt x="336" y="39"/>
                  </a:cubicBezTo>
                  <a:cubicBezTo>
                    <a:pt x="329" y="52"/>
                    <a:pt x="329" y="52"/>
                    <a:pt x="329" y="52"/>
                  </a:cubicBezTo>
                  <a:cubicBezTo>
                    <a:pt x="329" y="56"/>
                    <a:pt x="329" y="56"/>
                    <a:pt x="329" y="56"/>
                  </a:cubicBezTo>
                  <a:cubicBezTo>
                    <a:pt x="329" y="56"/>
                    <a:pt x="324" y="58"/>
                    <a:pt x="328" y="61"/>
                  </a:cubicBezTo>
                  <a:cubicBezTo>
                    <a:pt x="331" y="64"/>
                    <a:pt x="331" y="61"/>
                    <a:pt x="336" y="61"/>
                  </a:cubicBezTo>
                  <a:cubicBezTo>
                    <a:pt x="341" y="61"/>
                    <a:pt x="343" y="65"/>
                    <a:pt x="344" y="62"/>
                  </a:cubicBezTo>
                  <a:cubicBezTo>
                    <a:pt x="345" y="60"/>
                    <a:pt x="349" y="58"/>
                    <a:pt x="351" y="61"/>
                  </a:cubicBezTo>
                  <a:cubicBezTo>
                    <a:pt x="354" y="64"/>
                    <a:pt x="362" y="69"/>
                    <a:pt x="362" y="72"/>
                  </a:cubicBezTo>
                  <a:cubicBezTo>
                    <a:pt x="361" y="75"/>
                    <a:pt x="357" y="74"/>
                    <a:pt x="353" y="73"/>
                  </a:cubicBezTo>
                  <a:cubicBezTo>
                    <a:pt x="350" y="72"/>
                    <a:pt x="346" y="75"/>
                    <a:pt x="343" y="75"/>
                  </a:cubicBezTo>
                  <a:cubicBezTo>
                    <a:pt x="340" y="75"/>
                    <a:pt x="336" y="76"/>
                    <a:pt x="333" y="79"/>
                  </a:cubicBezTo>
                  <a:cubicBezTo>
                    <a:pt x="330" y="82"/>
                    <a:pt x="331" y="85"/>
                    <a:pt x="326" y="86"/>
                  </a:cubicBezTo>
                  <a:cubicBezTo>
                    <a:pt x="321" y="87"/>
                    <a:pt x="319" y="86"/>
                    <a:pt x="314" y="90"/>
                  </a:cubicBezTo>
                  <a:cubicBezTo>
                    <a:pt x="309" y="93"/>
                    <a:pt x="303" y="92"/>
                    <a:pt x="301" y="91"/>
                  </a:cubicBezTo>
                  <a:cubicBezTo>
                    <a:pt x="299" y="90"/>
                    <a:pt x="295" y="89"/>
                    <a:pt x="293" y="93"/>
                  </a:cubicBezTo>
                  <a:cubicBezTo>
                    <a:pt x="291" y="96"/>
                    <a:pt x="296" y="98"/>
                    <a:pt x="295" y="102"/>
                  </a:cubicBezTo>
                  <a:cubicBezTo>
                    <a:pt x="295" y="106"/>
                    <a:pt x="290" y="105"/>
                    <a:pt x="286" y="110"/>
                  </a:cubicBezTo>
                  <a:cubicBezTo>
                    <a:pt x="281" y="115"/>
                    <a:pt x="275" y="117"/>
                    <a:pt x="271" y="116"/>
                  </a:cubicBezTo>
                  <a:cubicBezTo>
                    <a:pt x="267" y="116"/>
                    <a:pt x="260" y="113"/>
                    <a:pt x="253" y="117"/>
                  </a:cubicBezTo>
                  <a:cubicBezTo>
                    <a:pt x="246" y="120"/>
                    <a:pt x="242" y="124"/>
                    <a:pt x="239" y="124"/>
                  </a:cubicBezTo>
                  <a:cubicBezTo>
                    <a:pt x="236" y="123"/>
                    <a:pt x="236" y="120"/>
                    <a:pt x="233" y="121"/>
                  </a:cubicBezTo>
                  <a:cubicBezTo>
                    <a:pt x="229" y="121"/>
                    <a:pt x="227" y="120"/>
                    <a:pt x="224" y="119"/>
                  </a:cubicBezTo>
                  <a:cubicBezTo>
                    <a:pt x="222" y="117"/>
                    <a:pt x="220" y="120"/>
                    <a:pt x="216" y="117"/>
                  </a:cubicBezTo>
                  <a:cubicBezTo>
                    <a:pt x="212" y="113"/>
                    <a:pt x="204" y="114"/>
                    <a:pt x="201" y="113"/>
                  </a:cubicBezTo>
                  <a:cubicBezTo>
                    <a:pt x="198" y="113"/>
                    <a:pt x="186" y="113"/>
                    <a:pt x="182" y="113"/>
                  </a:cubicBezTo>
                  <a:cubicBezTo>
                    <a:pt x="178" y="112"/>
                    <a:pt x="172" y="114"/>
                    <a:pt x="172" y="112"/>
                  </a:cubicBezTo>
                  <a:cubicBezTo>
                    <a:pt x="171" y="110"/>
                    <a:pt x="168" y="108"/>
                    <a:pt x="167" y="104"/>
                  </a:cubicBezTo>
                  <a:cubicBezTo>
                    <a:pt x="166" y="99"/>
                    <a:pt x="163" y="97"/>
                    <a:pt x="161" y="97"/>
                  </a:cubicBezTo>
                  <a:cubicBezTo>
                    <a:pt x="158" y="96"/>
                    <a:pt x="158" y="94"/>
                    <a:pt x="156" y="93"/>
                  </a:cubicBezTo>
                  <a:cubicBezTo>
                    <a:pt x="154" y="93"/>
                    <a:pt x="153" y="90"/>
                    <a:pt x="150" y="90"/>
                  </a:cubicBezTo>
                  <a:cubicBezTo>
                    <a:pt x="146" y="90"/>
                    <a:pt x="133" y="88"/>
                    <a:pt x="131" y="85"/>
                  </a:cubicBezTo>
                  <a:cubicBezTo>
                    <a:pt x="130" y="82"/>
                    <a:pt x="133" y="82"/>
                    <a:pt x="133" y="79"/>
                  </a:cubicBezTo>
                  <a:cubicBezTo>
                    <a:pt x="133" y="76"/>
                    <a:pt x="135" y="72"/>
                    <a:pt x="134" y="71"/>
                  </a:cubicBezTo>
                  <a:cubicBezTo>
                    <a:pt x="132" y="69"/>
                    <a:pt x="130" y="67"/>
                    <a:pt x="129" y="64"/>
                  </a:cubicBezTo>
                  <a:cubicBezTo>
                    <a:pt x="129" y="62"/>
                    <a:pt x="125" y="59"/>
                    <a:pt x="123" y="59"/>
                  </a:cubicBezTo>
                  <a:cubicBezTo>
                    <a:pt x="120" y="59"/>
                    <a:pt x="118" y="57"/>
                    <a:pt x="115" y="55"/>
                  </a:cubicBezTo>
                  <a:cubicBezTo>
                    <a:pt x="113" y="53"/>
                    <a:pt x="111" y="53"/>
                    <a:pt x="110" y="47"/>
                  </a:cubicBezTo>
                  <a:cubicBezTo>
                    <a:pt x="109" y="47"/>
                    <a:pt x="109" y="47"/>
                    <a:pt x="109" y="47"/>
                  </a:cubicBezTo>
                  <a:cubicBezTo>
                    <a:pt x="108" y="46"/>
                    <a:pt x="107" y="46"/>
                    <a:pt x="106" y="46"/>
                  </a:cubicBezTo>
                  <a:cubicBezTo>
                    <a:pt x="106" y="46"/>
                    <a:pt x="105" y="46"/>
                    <a:pt x="104" y="45"/>
                  </a:cubicBezTo>
                  <a:cubicBezTo>
                    <a:pt x="103" y="47"/>
                    <a:pt x="101" y="48"/>
                    <a:pt x="101" y="50"/>
                  </a:cubicBezTo>
                  <a:cubicBezTo>
                    <a:pt x="101" y="52"/>
                    <a:pt x="100" y="54"/>
                    <a:pt x="98" y="54"/>
                  </a:cubicBezTo>
                  <a:cubicBezTo>
                    <a:pt x="95" y="54"/>
                    <a:pt x="93" y="56"/>
                    <a:pt x="93" y="60"/>
                  </a:cubicBezTo>
                  <a:cubicBezTo>
                    <a:pt x="92" y="65"/>
                    <a:pt x="95" y="65"/>
                    <a:pt x="94" y="67"/>
                  </a:cubicBezTo>
                  <a:cubicBezTo>
                    <a:pt x="93" y="69"/>
                    <a:pt x="88" y="71"/>
                    <a:pt x="86" y="70"/>
                  </a:cubicBezTo>
                  <a:cubicBezTo>
                    <a:pt x="85" y="69"/>
                    <a:pt x="81" y="69"/>
                    <a:pt x="79" y="69"/>
                  </a:cubicBezTo>
                  <a:cubicBezTo>
                    <a:pt x="76" y="69"/>
                    <a:pt x="74" y="65"/>
                    <a:pt x="73" y="69"/>
                  </a:cubicBezTo>
                  <a:cubicBezTo>
                    <a:pt x="73" y="73"/>
                    <a:pt x="67" y="83"/>
                    <a:pt x="68" y="85"/>
                  </a:cubicBezTo>
                  <a:cubicBezTo>
                    <a:pt x="70" y="86"/>
                    <a:pt x="71" y="88"/>
                    <a:pt x="68" y="88"/>
                  </a:cubicBezTo>
                  <a:cubicBezTo>
                    <a:pt x="66" y="88"/>
                    <a:pt x="64" y="88"/>
                    <a:pt x="63" y="87"/>
                  </a:cubicBezTo>
                  <a:cubicBezTo>
                    <a:pt x="61" y="86"/>
                    <a:pt x="58" y="88"/>
                    <a:pt x="55" y="88"/>
                  </a:cubicBezTo>
                  <a:cubicBezTo>
                    <a:pt x="54" y="88"/>
                    <a:pt x="49" y="91"/>
                    <a:pt x="50" y="91"/>
                  </a:cubicBezTo>
                  <a:cubicBezTo>
                    <a:pt x="52" y="92"/>
                    <a:pt x="52" y="97"/>
                    <a:pt x="52" y="98"/>
                  </a:cubicBezTo>
                  <a:cubicBezTo>
                    <a:pt x="52" y="100"/>
                    <a:pt x="56" y="106"/>
                    <a:pt x="55" y="107"/>
                  </a:cubicBezTo>
                  <a:cubicBezTo>
                    <a:pt x="55" y="109"/>
                    <a:pt x="51" y="111"/>
                    <a:pt x="51" y="113"/>
                  </a:cubicBezTo>
                  <a:cubicBezTo>
                    <a:pt x="51" y="116"/>
                    <a:pt x="52" y="118"/>
                    <a:pt x="51" y="118"/>
                  </a:cubicBezTo>
                  <a:cubicBezTo>
                    <a:pt x="49" y="119"/>
                    <a:pt x="45" y="121"/>
                    <a:pt x="43" y="122"/>
                  </a:cubicBezTo>
                  <a:cubicBezTo>
                    <a:pt x="42" y="123"/>
                    <a:pt x="38" y="123"/>
                    <a:pt x="37" y="126"/>
                  </a:cubicBezTo>
                  <a:cubicBezTo>
                    <a:pt x="36" y="128"/>
                    <a:pt x="35" y="130"/>
                    <a:pt x="31" y="129"/>
                  </a:cubicBezTo>
                  <a:cubicBezTo>
                    <a:pt x="28" y="129"/>
                    <a:pt x="26" y="128"/>
                    <a:pt x="24" y="131"/>
                  </a:cubicBezTo>
                  <a:cubicBezTo>
                    <a:pt x="21" y="134"/>
                    <a:pt x="20" y="133"/>
                    <a:pt x="19" y="134"/>
                  </a:cubicBezTo>
                  <a:cubicBezTo>
                    <a:pt x="17" y="136"/>
                    <a:pt x="15" y="133"/>
                    <a:pt x="14" y="133"/>
                  </a:cubicBezTo>
                  <a:cubicBezTo>
                    <a:pt x="12" y="132"/>
                    <a:pt x="10" y="134"/>
                    <a:pt x="9" y="134"/>
                  </a:cubicBezTo>
                  <a:cubicBezTo>
                    <a:pt x="7" y="134"/>
                    <a:pt x="6" y="137"/>
                    <a:pt x="4" y="137"/>
                  </a:cubicBezTo>
                  <a:cubicBezTo>
                    <a:pt x="3" y="138"/>
                    <a:pt x="1" y="137"/>
                    <a:pt x="1" y="139"/>
                  </a:cubicBezTo>
                  <a:cubicBezTo>
                    <a:pt x="1" y="141"/>
                    <a:pt x="1" y="142"/>
                    <a:pt x="0" y="143"/>
                  </a:cubicBezTo>
                  <a:cubicBezTo>
                    <a:pt x="0" y="143"/>
                    <a:pt x="0" y="143"/>
                    <a:pt x="0" y="143"/>
                  </a:cubicBezTo>
                  <a:cubicBezTo>
                    <a:pt x="1" y="150"/>
                    <a:pt x="1" y="150"/>
                    <a:pt x="1" y="150"/>
                  </a:cubicBezTo>
                  <a:cubicBezTo>
                    <a:pt x="1" y="150"/>
                    <a:pt x="8" y="153"/>
                    <a:pt x="9" y="155"/>
                  </a:cubicBezTo>
                  <a:cubicBezTo>
                    <a:pt x="9" y="158"/>
                    <a:pt x="10" y="166"/>
                    <a:pt x="10" y="166"/>
                  </a:cubicBezTo>
                  <a:cubicBezTo>
                    <a:pt x="10" y="166"/>
                    <a:pt x="10" y="166"/>
                    <a:pt x="10" y="166"/>
                  </a:cubicBezTo>
                  <a:cubicBezTo>
                    <a:pt x="13" y="169"/>
                    <a:pt x="17" y="171"/>
                    <a:pt x="17" y="172"/>
                  </a:cubicBezTo>
                  <a:cubicBezTo>
                    <a:pt x="17" y="173"/>
                    <a:pt x="18" y="177"/>
                    <a:pt x="22" y="178"/>
                  </a:cubicBezTo>
                  <a:cubicBezTo>
                    <a:pt x="24" y="179"/>
                    <a:pt x="26" y="181"/>
                    <a:pt x="28" y="182"/>
                  </a:cubicBezTo>
                  <a:cubicBezTo>
                    <a:pt x="28" y="181"/>
                    <a:pt x="28" y="181"/>
                    <a:pt x="28" y="181"/>
                  </a:cubicBezTo>
                  <a:cubicBezTo>
                    <a:pt x="31" y="181"/>
                    <a:pt x="31" y="181"/>
                    <a:pt x="31" y="181"/>
                  </a:cubicBezTo>
                  <a:cubicBezTo>
                    <a:pt x="31" y="181"/>
                    <a:pt x="32" y="181"/>
                    <a:pt x="33" y="182"/>
                  </a:cubicBezTo>
                  <a:cubicBezTo>
                    <a:pt x="34" y="180"/>
                    <a:pt x="39" y="177"/>
                    <a:pt x="42" y="177"/>
                  </a:cubicBezTo>
                  <a:cubicBezTo>
                    <a:pt x="45" y="177"/>
                    <a:pt x="52" y="183"/>
                    <a:pt x="52" y="185"/>
                  </a:cubicBezTo>
                  <a:cubicBezTo>
                    <a:pt x="51" y="187"/>
                    <a:pt x="46" y="194"/>
                    <a:pt x="43" y="194"/>
                  </a:cubicBezTo>
                  <a:cubicBezTo>
                    <a:pt x="43" y="194"/>
                    <a:pt x="41" y="194"/>
                    <a:pt x="40" y="195"/>
                  </a:cubicBezTo>
                  <a:cubicBezTo>
                    <a:pt x="40" y="196"/>
                    <a:pt x="40" y="197"/>
                    <a:pt x="40" y="197"/>
                  </a:cubicBezTo>
                  <a:cubicBezTo>
                    <a:pt x="40" y="199"/>
                    <a:pt x="42" y="202"/>
                    <a:pt x="44" y="204"/>
                  </a:cubicBezTo>
                  <a:cubicBezTo>
                    <a:pt x="46" y="207"/>
                    <a:pt x="41" y="209"/>
                    <a:pt x="39" y="207"/>
                  </a:cubicBezTo>
                  <a:cubicBezTo>
                    <a:pt x="37" y="205"/>
                    <a:pt x="36" y="209"/>
                    <a:pt x="37" y="211"/>
                  </a:cubicBezTo>
                  <a:cubicBezTo>
                    <a:pt x="39" y="212"/>
                    <a:pt x="38" y="217"/>
                    <a:pt x="40" y="217"/>
                  </a:cubicBezTo>
                  <a:cubicBezTo>
                    <a:pt x="42" y="217"/>
                    <a:pt x="44" y="222"/>
                    <a:pt x="47" y="222"/>
                  </a:cubicBezTo>
                  <a:cubicBezTo>
                    <a:pt x="49" y="222"/>
                    <a:pt x="52" y="226"/>
                    <a:pt x="52" y="226"/>
                  </a:cubicBezTo>
                  <a:cubicBezTo>
                    <a:pt x="52" y="226"/>
                    <a:pt x="55" y="228"/>
                    <a:pt x="55" y="229"/>
                  </a:cubicBezTo>
                  <a:cubicBezTo>
                    <a:pt x="55" y="230"/>
                    <a:pt x="55" y="230"/>
                    <a:pt x="55" y="230"/>
                  </a:cubicBezTo>
                  <a:cubicBezTo>
                    <a:pt x="58" y="230"/>
                    <a:pt x="60" y="230"/>
                    <a:pt x="60" y="228"/>
                  </a:cubicBezTo>
                  <a:cubicBezTo>
                    <a:pt x="60" y="227"/>
                    <a:pt x="64" y="227"/>
                    <a:pt x="66" y="230"/>
                  </a:cubicBezTo>
                  <a:cubicBezTo>
                    <a:pt x="69" y="232"/>
                    <a:pt x="79" y="239"/>
                    <a:pt x="83" y="242"/>
                  </a:cubicBezTo>
                  <a:cubicBezTo>
                    <a:pt x="86" y="245"/>
                    <a:pt x="95" y="248"/>
                    <a:pt x="98" y="248"/>
                  </a:cubicBezTo>
                  <a:cubicBezTo>
                    <a:pt x="101" y="248"/>
                    <a:pt x="104" y="250"/>
                    <a:pt x="109" y="250"/>
                  </a:cubicBezTo>
                  <a:cubicBezTo>
                    <a:pt x="109" y="250"/>
                    <a:pt x="110" y="250"/>
                    <a:pt x="111" y="250"/>
                  </a:cubicBezTo>
                  <a:cubicBezTo>
                    <a:pt x="111" y="249"/>
                    <a:pt x="112" y="249"/>
                    <a:pt x="113" y="248"/>
                  </a:cubicBezTo>
                  <a:cubicBezTo>
                    <a:pt x="115" y="246"/>
                    <a:pt x="116" y="249"/>
                    <a:pt x="116" y="252"/>
                  </a:cubicBezTo>
                  <a:cubicBezTo>
                    <a:pt x="115" y="253"/>
                    <a:pt x="116" y="255"/>
                    <a:pt x="116" y="256"/>
                  </a:cubicBezTo>
                  <a:cubicBezTo>
                    <a:pt x="117" y="255"/>
                    <a:pt x="118" y="253"/>
                    <a:pt x="118" y="252"/>
                  </a:cubicBezTo>
                  <a:cubicBezTo>
                    <a:pt x="120" y="248"/>
                    <a:pt x="122" y="248"/>
                    <a:pt x="124" y="247"/>
                  </a:cubicBezTo>
                  <a:cubicBezTo>
                    <a:pt x="125" y="246"/>
                    <a:pt x="127" y="246"/>
                    <a:pt x="130" y="248"/>
                  </a:cubicBezTo>
                  <a:cubicBezTo>
                    <a:pt x="134" y="250"/>
                    <a:pt x="135" y="246"/>
                    <a:pt x="140" y="251"/>
                  </a:cubicBezTo>
                  <a:cubicBezTo>
                    <a:pt x="141" y="250"/>
                    <a:pt x="142" y="250"/>
                    <a:pt x="142" y="250"/>
                  </a:cubicBezTo>
                  <a:cubicBezTo>
                    <a:pt x="143" y="250"/>
                    <a:pt x="145" y="248"/>
                    <a:pt x="146" y="246"/>
                  </a:cubicBezTo>
                  <a:cubicBezTo>
                    <a:pt x="148" y="245"/>
                    <a:pt x="148" y="243"/>
                    <a:pt x="149" y="243"/>
                  </a:cubicBezTo>
                  <a:cubicBezTo>
                    <a:pt x="151" y="243"/>
                    <a:pt x="152" y="241"/>
                    <a:pt x="156" y="239"/>
                  </a:cubicBezTo>
                  <a:cubicBezTo>
                    <a:pt x="161" y="236"/>
                    <a:pt x="164" y="240"/>
                    <a:pt x="166" y="238"/>
                  </a:cubicBezTo>
                  <a:cubicBezTo>
                    <a:pt x="168" y="237"/>
                    <a:pt x="170" y="236"/>
                    <a:pt x="170" y="238"/>
                  </a:cubicBezTo>
                  <a:cubicBezTo>
                    <a:pt x="170" y="239"/>
                    <a:pt x="173" y="241"/>
                    <a:pt x="173" y="243"/>
                  </a:cubicBezTo>
                  <a:cubicBezTo>
                    <a:pt x="174" y="245"/>
                    <a:pt x="177" y="246"/>
                    <a:pt x="178" y="246"/>
                  </a:cubicBezTo>
                  <a:cubicBezTo>
                    <a:pt x="178" y="245"/>
                    <a:pt x="179" y="245"/>
                    <a:pt x="179" y="245"/>
                  </a:cubicBezTo>
                  <a:cubicBezTo>
                    <a:pt x="181" y="243"/>
                    <a:pt x="185" y="245"/>
                    <a:pt x="185" y="247"/>
                  </a:cubicBezTo>
                  <a:cubicBezTo>
                    <a:pt x="185" y="249"/>
                    <a:pt x="185" y="252"/>
                    <a:pt x="186" y="252"/>
                  </a:cubicBezTo>
                  <a:cubicBezTo>
                    <a:pt x="188" y="252"/>
                    <a:pt x="190" y="252"/>
                    <a:pt x="190" y="256"/>
                  </a:cubicBezTo>
                  <a:cubicBezTo>
                    <a:pt x="190" y="259"/>
                    <a:pt x="191" y="264"/>
                    <a:pt x="188" y="267"/>
                  </a:cubicBezTo>
                  <a:cubicBezTo>
                    <a:pt x="184" y="271"/>
                    <a:pt x="180" y="277"/>
                    <a:pt x="181" y="279"/>
                  </a:cubicBezTo>
                  <a:cubicBezTo>
                    <a:pt x="182" y="280"/>
                    <a:pt x="180" y="284"/>
                    <a:pt x="182" y="282"/>
                  </a:cubicBezTo>
                  <a:cubicBezTo>
                    <a:pt x="185" y="281"/>
                    <a:pt x="191" y="282"/>
                    <a:pt x="190" y="284"/>
                  </a:cubicBezTo>
                  <a:cubicBezTo>
                    <a:pt x="189" y="285"/>
                    <a:pt x="190" y="290"/>
                    <a:pt x="192" y="290"/>
                  </a:cubicBezTo>
                  <a:cubicBezTo>
                    <a:pt x="195" y="291"/>
                    <a:pt x="196" y="292"/>
                    <a:pt x="195" y="294"/>
                  </a:cubicBezTo>
                  <a:cubicBezTo>
                    <a:pt x="195" y="296"/>
                    <a:pt x="193" y="299"/>
                    <a:pt x="195" y="299"/>
                  </a:cubicBezTo>
                  <a:cubicBezTo>
                    <a:pt x="197" y="299"/>
                    <a:pt x="200" y="299"/>
                    <a:pt x="200" y="302"/>
                  </a:cubicBezTo>
                  <a:cubicBezTo>
                    <a:pt x="199" y="304"/>
                    <a:pt x="201" y="306"/>
                    <a:pt x="205" y="304"/>
                  </a:cubicBezTo>
                  <a:cubicBezTo>
                    <a:pt x="207" y="303"/>
                    <a:pt x="208" y="303"/>
                    <a:pt x="208" y="303"/>
                  </a:cubicBezTo>
                  <a:cubicBezTo>
                    <a:pt x="210" y="303"/>
                    <a:pt x="210" y="307"/>
                    <a:pt x="212" y="307"/>
                  </a:cubicBezTo>
                  <a:cubicBezTo>
                    <a:pt x="215" y="308"/>
                    <a:pt x="214" y="302"/>
                    <a:pt x="213" y="301"/>
                  </a:cubicBezTo>
                  <a:cubicBezTo>
                    <a:pt x="212" y="300"/>
                    <a:pt x="213" y="296"/>
                    <a:pt x="214" y="297"/>
                  </a:cubicBezTo>
                  <a:cubicBezTo>
                    <a:pt x="215" y="298"/>
                    <a:pt x="218" y="297"/>
                    <a:pt x="219" y="295"/>
                  </a:cubicBezTo>
                  <a:cubicBezTo>
                    <a:pt x="221" y="293"/>
                    <a:pt x="224" y="296"/>
                    <a:pt x="225" y="294"/>
                  </a:cubicBezTo>
                  <a:cubicBezTo>
                    <a:pt x="227" y="292"/>
                    <a:pt x="229" y="296"/>
                    <a:pt x="232" y="294"/>
                  </a:cubicBezTo>
                  <a:cubicBezTo>
                    <a:pt x="235" y="293"/>
                    <a:pt x="236" y="296"/>
                    <a:pt x="238" y="293"/>
                  </a:cubicBezTo>
                  <a:cubicBezTo>
                    <a:pt x="239" y="291"/>
                    <a:pt x="243" y="288"/>
                    <a:pt x="244" y="289"/>
                  </a:cubicBezTo>
                  <a:cubicBezTo>
                    <a:pt x="245" y="290"/>
                    <a:pt x="246" y="292"/>
                    <a:pt x="251" y="293"/>
                  </a:cubicBezTo>
                  <a:cubicBezTo>
                    <a:pt x="256" y="293"/>
                    <a:pt x="253" y="296"/>
                    <a:pt x="253" y="297"/>
                  </a:cubicBezTo>
                  <a:cubicBezTo>
                    <a:pt x="253" y="299"/>
                    <a:pt x="259" y="303"/>
                    <a:pt x="261" y="303"/>
                  </a:cubicBezTo>
                  <a:cubicBezTo>
                    <a:pt x="261" y="304"/>
                    <a:pt x="262" y="304"/>
                    <a:pt x="263" y="305"/>
                  </a:cubicBezTo>
                  <a:cubicBezTo>
                    <a:pt x="264" y="304"/>
                    <a:pt x="267" y="305"/>
                    <a:pt x="267" y="303"/>
                  </a:cubicBezTo>
                  <a:cubicBezTo>
                    <a:pt x="268" y="301"/>
                    <a:pt x="271" y="302"/>
                    <a:pt x="272" y="304"/>
                  </a:cubicBezTo>
                  <a:cubicBezTo>
                    <a:pt x="273" y="305"/>
                    <a:pt x="274" y="306"/>
                    <a:pt x="276" y="304"/>
                  </a:cubicBezTo>
                  <a:cubicBezTo>
                    <a:pt x="279" y="302"/>
                    <a:pt x="280" y="306"/>
                    <a:pt x="279" y="307"/>
                  </a:cubicBezTo>
                  <a:cubicBezTo>
                    <a:pt x="277" y="308"/>
                    <a:pt x="278" y="312"/>
                    <a:pt x="280" y="314"/>
                  </a:cubicBezTo>
                  <a:cubicBezTo>
                    <a:pt x="283" y="316"/>
                    <a:pt x="283" y="313"/>
                    <a:pt x="283" y="311"/>
                  </a:cubicBezTo>
                  <a:cubicBezTo>
                    <a:pt x="282" y="308"/>
                    <a:pt x="286" y="306"/>
                    <a:pt x="294" y="304"/>
                  </a:cubicBezTo>
                  <a:cubicBezTo>
                    <a:pt x="301" y="301"/>
                    <a:pt x="309" y="296"/>
                    <a:pt x="310" y="295"/>
                  </a:cubicBezTo>
                  <a:cubicBezTo>
                    <a:pt x="310" y="293"/>
                    <a:pt x="315" y="297"/>
                    <a:pt x="317" y="295"/>
                  </a:cubicBezTo>
                  <a:cubicBezTo>
                    <a:pt x="320" y="293"/>
                    <a:pt x="329" y="293"/>
                    <a:pt x="331" y="293"/>
                  </a:cubicBezTo>
                  <a:cubicBezTo>
                    <a:pt x="334" y="293"/>
                    <a:pt x="334" y="290"/>
                    <a:pt x="336" y="288"/>
                  </a:cubicBezTo>
                  <a:cubicBezTo>
                    <a:pt x="339" y="286"/>
                    <a:pt x="338" y="285"/>
                    <a:pt x="341" y="285"/>
                  </a:cubicBezTo>
                  <a:cubicBezTo>
                    <a:pt x="344" y="284"/>
                    <a:pt x="345" y="281"/>
                    <a:pt x="345" y="280"/>
                  </a:cubicBezTo>
                  <a:cubicBezTo>
                    <a:pt x="345" y="278"/>
                    <a:pt x="351" y="278"/>
                    <a:pt x="351" y="276"/>
                  </a:cubicBezTo>
                  <a:cubicBezTo>
                    <a:pt x="351" y="275"/>
                    <a:pt x="355" y="274"/>
                    <a:pt x="355" y="272"/>
                  </a:cubicBezTo>
                  <a:cubicBezTo>
                    <a:pt x="355" y="271"/>
                    <a:pt x="357" y="271"/>
                    <a:pt x="358" y="269"/>
                  </a:cubicBezTo>
                  <a:cubicBezTo>
                    <a:pt x="359" y="268"/>
                    <a:pt x="358" y="264"/>
                    <a:pt x="359" y="263"/>
                  </a:cubicBezTo>
                  <a:cubicBezTo>
                    <a:pt x="361" y="263"/>
                    <a:pt x="359" y="260"/>
                    <a:pt x="358" y="259"/>
                  </a:cubicBezTo>
                  <a:cubicBezTo>
                    <a:pt x="358" y="258"/>
                    <a:pt x="362" y="258"/>
                    <a:pt x="364" y="257"/>
                  </a:cubicBezTo>
                  <a:cubicBezTo>
                    <a:pt x="366" y="255"/>
                    <a:pt x="367" y="253"/>
                    <a:pt x="368" y="251"/>
                  </a:cubicBezTo>
                  <a:cubicBezTo>
                    <a:pt x="368" y="249"/>
                    <a:pt x="371" y="247"/>
                    <a:pt x="373" y="246"/>
                  </a:cubicBezTo>
                  <a:cubicBezTo>
                    <a:pt x="374" y="246"/>
                    <a:pt x="375" y="242"/>
                    <a:pt x="375" y="240"/>
                  </a:cubicBezTo>
                  <a:cubicBezTo>
                    <a:pt x="374" y="237"/>
                    <a:pt x="377" y="238"/>
                    <a:pt x="376" y="237"/>
                  </a:cubicBezTo>
                  <a:cubicBezTo>
                    <a:pt x="374" y="236"/>
                    <a:pt x="376" y="233"/>
                    <a:pt x="379" y="232"/>
                  </a:cubicBezTo>
                  <a:cubicBezTo>
                    <a:pt x="382" y="231"/>
                    <a:pt x="378" y="230"/>
                    <a:pt x="376" y="231"/>
                  </a:cubicBezTo>
                  <a:cubicBezTo>
                    <a:pt x="374" y="232"/>
                    <a:pt x="373" y="227"/>
                    <a:pt x="371" y="229"/>
                  </a:cubicBezTo>
                  <a:cubicBezTo>
                    <a:pt x="370" y="231"/>
                    <a:pt x="366" y="228"/>
                    <a:pt x="369" y="227"/>
                  </a:cubicBezTo>
                  <a:cubicBezTo>
                    <a:pt x="371" y="227"/>
                    <a:pt x="375" y="224"/>
                    <a:pt x="377" y="223"/>
                  </a:cubicBezTo>
                  <a:cubicBezTo>
                    <a:pt x="379" y="223"/>
                    <a:pt x="374" y="219"/>
                    <a:pt x="372" y="219"/>
                  </a:cubicBezTo>
                  <a:cubicBezTo>
                    <a:pt x="370" y="219"/>
                    <a:pt x="367" y="214"/>
                    <a:pt x="365" y="214"/>
                  </a:cubicBezTo>
                  <a:cubicBezTo>
                    <a:pt x="363" y="214"/>
                    <a:pt x="367" y="212"/>
                    <a:pt x="369" y="213"/>
                  </a:cubicBezTo>
                  <a:cubicBezTo>
                    <a:pt x="372" y="215"/>
                    <a:pt x="375" y="216"/>
                    <a:pt x="377" y="215"/>
                  </a:cubicBezTo>
                  <a:cubicBezTo>
                    <a:pt x="378" y="214"/>
                    <a:pt x="372" y="209"/>
                    <a:pt x="370" y="207"/>
                  </a:cubicBezTo>
                  <a:cubicBezTo>
                    <a:pt x="368" y="206"/>
                    <a:pt x="370" y="203"/>
                    <a:pt x="368" y="202"/>
                  </a:cubicBezTo>
                  <a:cubicBezTo>
                    <a:pt x="367" y="201"/>
                    <a:pt x="364" y="195"/>
                    <a:pt x="363" y="193"/>
                  </a:cubicBezTo>
                  <a:cubicBezTo>
                    <a:pt x="362" y="190"/>
                    <a:pt x="357" y="189"/>
                    <a:pt x="356" y="188"/>
                  </a:cubicBezTo>
                  <a:cubicBezTo>
                    <a:pt x="355" y="186"/>
                    <a:pt x="356" y="182"/>
                    <a:pt x="360" y="180"/>
                  </a:cubicBezTo>
                  <a:cubicBezTo>
                    <a:pt x="364" y="179"/>
                    <a:pt x="362" y="176"/>
                    <a:pt x="364" y="176"/>
                  </a:cubicBezTo>
                  <a:cubicBezTo>
                    <a:pt x="365" y="176"/>
                    <a:pt x="367" y="176"/>
                    <a:pt x="368" y="173"/>
                  </a:cubicBezTo>
                  <a:cubicBezTo>
                    <a:pt x="369" y="170"/>
                    <a:pt x="372" y="172"/>
                    <a:pt x="373" y="170"/>
                  </a:cubicBezTo>
                  <a:cubicBezTo>
                    <a:pt x="374" y="169"/>
                    <a:pt x="380" y="169"/>
                    <a:pt x="382" y="168"/>
                  </a:cubicBezTo>
                  <a:cubicBezTo>
                    <a:pt x="384" y="166"/>
                    <a:pt x="380" y="162"/>
                    <a:pt x="378" y="162"/>
                  </a:cubicBezTo>
                  <a:cubicBezTo>
                    <a:pt x="375" y="163"/>
                    <a:pt x="372" y="162"/>
                    <a:pt x="370" y="159"/>
                  </a:cubicBezTo>
                  <a:cubicBezTo>
                    <a:pt x="368" y="156"/>
                    <a:pt x="363" y="164"/>
                    <a:pt x="359" y="166"/>
                  </a:cubicBezTo>
                  <a:cubicBezTo>
                    <a:pt x="355" y="168"/>
                    <a:pt x="353" y="163"/>
                    <a:pt x="354" y="160"/>
                  </a:cubicBezTo>
                  <a:cubicBezTo>
                    <a:pt x="355" y="157"/>
                    <a:pt x="351" y="157"/>
                    <a:pt x="346" y="157"/>
                  </a:cubicBezTo>
                  <a:cubicBezTo>
                    <a:pt x="340" y="157"/>
                    <a:pt x="342" y="147"/>
                    <a:pt x="346" y="147"/>
                  </a:cubicBezTo>
                  <a:cubicBezTo>
                    <a:pt x="349" y="147"/>
                    <a:pt x="354" y="150"/>
                    <a:pt x="356" y="144"/>
                  </a:cubicBezTo>
                  <a:cubicBezTo>
                    <a:pt x="358" y="138"/>
                    <a:pt x="360" y="143"/>
                    <a:pt x="365" y="137"/>
                  </a:cubicBezTo>
                  <a:cubicBezTo>
                    <a:pt x="369" y="132"/>
                    <a:pt x="375" y="129"/>
                    <a:pt x="379" y="132"/>
                  </a:cubicBezTo>
                  <a:cubicBezTo>
                    <a:pt x="383" y="135"/>
                    <a:pt x="374" y="140"/>
                    <a:pt x="373" y="143"/>
                  </a:cubicBezTo>
                  <a:cubicBezTo>
                    <a:pt x="372" y="146"/>
                    <a:pt x="374" y="147"/>
                    <a:pt x="372" y="149"/>
                  </a:cubicBezTo>
                  <a:cubicBezTo>
                    <a:pt x="370" y="152"/>
                    <a:pt x="373" y="152"/>
                    <a:pt x="378" y="149"/>
                  </a:cubicBezTo>
                  <a:cubicBezTo>
                    <a:pt x="382" y="146"/>
                    <a:pt x="388" y="143"/>
                    <a:pt x="392" y="141"/>
                  </a:cubicBezTo>
                  <a:cubicBezTo>
                    <a:pt x="394" y="140"/>
                    <a:pt x="395" y="140"/>
                    <a:pt x="396" y="140"/>
                  </a:cubicBezTo>
                  <a:cubicBezTo>
                    <a:pt x="397" y="139"/>
                    <a:pt x="398" y="137"/>
                    <a:pt x="399" y="137"/>
                  </a:cubicBezTo>
                  <a:cubicBezTo>
                    <a:pt x="402" y="135"/>
                    <a:pt x="412" y="131"/>
                    <a:pt x="414" y="128"/>
                  </a:cubicBezTo>
                  <a:cubicBezTo>
                    <a:pt x="415" y="126"/>
                    <a:pt x="417" y="123"/>
                    <a:pt x="419" y="123"/>
                  </a:cubicBezTo>
                  <a:cubicBezTo>
                    <a:pt x="421" y="123"/>
                    <a:pt x="421" y="125"/>
                    <a:pt x="424" y="125"/>
                  </a:cubicBezTo>
                  <a:cubicBezTo>
                    <a:pt x="427" y="125"/>
                    <a:pt x="431" y="126"/>
                    <a:pt x="429" y="123"/>
                  </a:cubicBezTo>
                  <a:cubicBezTo>
                    <a:pt x="428" y="121"/>
                    <a:pt x="429" y="121"/>
                    <a:pt x="432" y="120"/>
                  </a:cubicBezTo>
                  <a:cubicBezTo>
                    <a:pt x="436" y="120"/>
                    <a:pt x="435" y="116"/>
                    <a:pt x="438" y="116"/>
                  </a:cubicBezTo>
                  <a:cubicBezTo>
                    <a:pt x="441" y="116"/>
                    <a:pt x="440" y="110"/>
                    <a:pt x="443" y="110"/>
                  </a:cubicBezTo>
                  <a:cubicBezTo>
                    <a:pt x="445" y="110"/>
                    <a:pt x="446" y="113"/>
                    <a:pt x="449" y="112"/>
                  </a:cubicBezTo>
                  <a:cubicBezTo>
                    <a:pt x="450" y="112"/>
                    <a:pt x="451" y="112"/>
                    <a:pt x="452" y="113"/>
                  </a:cubicBezTo>
                  <a:cubicBezTo>
                    <a:pt x="452" y="112"/>
                    <a:pt x="453" y="112"/>
                    <a:pt x="453" y="111"/>
                  </a:cubicBezTo>
                  <a:cubicBezTo>
                    <a:pt x="453" y="108"/>
                    <a:pt x="454" y="105"/>
                    <a:pt x="453" y="104"/>
                  </a:cubicBezTo>
                  <a:cubicBezTo>
                    <a:pt x="452" y="101"/>
                    <a:pt x="453" y="99"/>
                    <a:pt x="452" y="97"/>
                  </a:cubicBezTo>
                  <a:cubicBezTo>
                    <a:pt x="452" y="95"/>
                    <a:pt x="452" y="91"/>
                    <a:pt x="454" y="91"/>
                  </a:cubicBezTo>
                  <a:cubicBezTo>
                    <a:pt x="456" y="91"/>
                    <a:pt x="458" y="86"/>
                    <a:pt x="460" y="88"/>
                  </a:cubicBezTo>
                  <a:cubicBezTo>
                    <a:pt x="463" y="90"/>
                    <a:pt x="467" y="90"/>
                    <a:pt x="467" y="88"/>
                  </a:cubicBezTo>
                  <a:cubicBezTo>
                    <a:pt x="467" y="86"/>
                    <a:pt x="471" y="86"/>
                    <a:pt x="471" y="83"/>
                  </a:cubicBezTo>
                  <a:cubicBezTo>
                    <a:pt x="472" y="80"/>
                    <a:pt x="475" y="79"/>
                    <a:pt x="476" y="77"/>
                  </a:cubicBezTo>
                  <a:cubicBezTo>
                    <a:pt x="477" y="74"/>
                    <a:pt x="478" y="68"/>
                    <a:pt x="480" y="66"/>
                  </a:cubicBezTo>
                  <a:cubicBezTo>
                    <a:pt x="483" y="65"/>
                    <a:pt x="480" y="64"/>
                    <a:pt x="480" y="60"/>
                  </a:cubicBezTo>
                  <a:close/>
                  <a:moveTo>
                    <a:pt x="364" y="285"/>
                  </a:moveTo>
                  <a:cubicBezTo>
                    <a:pt x="361" y="295"/>
                    <a:pt x="367" y="299"/>
                    <a:pt x="368" y="299"/>
                  </a:cubicBezTo>
                  <a:cubicBezTo>
                    <a:pt x="370" y="297"/>
                    <a:pt x="380" y="277"/>
                    <a:pt x="378" y="274"/>
                  </a:cubicBezTo>
                  <a:cubicBezTo>
                    <a:pt x="376" y="271"/>
                    <a:pt x="366" y="276"/>
                    <a:pt x="364" y="285"/>
                  </a:cubicBezTo>
                  <a:close/>
                  <a:moveTo>
                    <a:pt x="279" y="317"/>
                  </a:moveTo>
                  <a:cubicBezTo>
                    <a:pt x="276" y="317"/>
                    <a:pt x="268" y="322"/>
                    <a:pt x="271" y="328"/>
                  </a:cubicBezTo>
                  <a:cubicBezTo>
                    <a:pt x="274" y="335"/>
                    <a:pt x="284" y="330"/>
                    <a:pt x="284" y="328"/>
                  </a:cubicBezTo>
                  <a:cubicBezTo>
                    <a:pt x="285" y="325"/>
                    <a:pt x="289" y="320"/>
                    <a:pt x="289" y="318"/>
                  </a:cubicBezTo>
                  <a:cubicBezTo>
                    <a:pt x="288" y="316"/>
                    <a:pt x="282" y="317"/>
                    <a:pt x="279" y="317"/>
                  </a:cubicBezTo>
                  <a:close/>
                </a:path>
              </a:pathLst>
            </a:custGeom>
            <a:solidFill>
              <a:schemeClr val="accent6"/>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0" name="Freeform 335"/>
            <p:cNvSpPr>
              <a:spLocks noEditPoints="1"/>
            </p:cNvSpPr>
            <p:nvPr/>
          </p:nvSpPr>
          <p:spPr bwMode="auto">
            <a:xfrm>
              <a:off x="7152891" y="4316051"/>
              <a:ext cx="177958" cy="262332"/>
            </a:xfrm>
            <a:custGeom>
              <a:avLst/>
              <a:gdLst>
                <a:gd name="T0" fmla="*/ 41 w 78"/>
                <a:gd name="T1" fmla="*/ 42 h 108"/>
                <a:gd name="T2" fmla="*/ 51 w 78"/>
                <a:gd name="T3" fmla="*/ 49 h 108"/>
                <a:gd name="T4" fmla="*/ 53 w 78"/>
                <a:gd name="T5" fmla="*/ 56 h 108"/>
                <a:gd name="T6" fmla="*/ 57 w 78"/>
                <a:gd name="T7" fmla="*/ 59 h 108"/>
                <a:gd name="T8" fmla="*/ 61 w 78"/>
                <a:gd name="T9" fmla="*/ 69 h 108"/>
                <a:gd name="T10" fmla="*/ 63 w 78"/>
                <a:gd name="T11" fmla="*/ 67 h 108"/>
                <a:gd name="T12" fmla="*/ 67 w 78"/>
                <a:gd name="T13" fmla="*/ 63 h 108"/>
                <a:gd name="T14" fmla="*/ 65 w 78"/>
                <a:gd name="T15" fmla="*/ 53 h 108"/>
                <a:gd name="T16" fmla="*/ 56 w 78"/>
                <a:gd name="T17" fmla="*/ 46 h 108"/>
                <a:gd name="T18" fmla="*/ 50 w 78"/>
                <a:gd name="T19" fmla="*/ 39 h 108"/>
                <a:gd name="T20" fmla="*/ 39 w 78"/>
                <a:gd name="T21" fmla="*/ 37 h 108"/>
                <a:gd name="T22" fmla="*/ 35 w 78"/>
                <a:gd name="T23" fmla="*/ 30 h 108"/>
                <a:gd name="T24" fmla="*/ 40 w 78"/>
                <a:gd name="T25" fmla="*/ 19 h 108"/>
                <a:gd name="T26" fmla="*/ 40 w 78"/>
                <a:gd name="T27" fmla="*/ 5 h 108"/>
                <a:gd name="T28" fmla="*/ 39 w 78"/>
                <a:gd name="T29" fmla="*/ 3 h 108"/>
                <a:gd name="T30" fmla="*/ 27 w 78"/>
                <a:gd name="T31" fmla="*/ 2 h 108"/>
                <a:gd name="T32" fmla="*/ 25 w 78"/>
                <a:gd name="T33" fmla="*/ 20 h 108"/>
                <a:gd name="T34" fmla="*/ 21 w 78"/>
                <a:gd name="T35" fmla="*/ 20 h 108"/>
                <a:gd name="T36" fmla="*/ 24 w 78"/>
                <a:gd name="T37" fmla="*/ 30 h 108"/>
                <a:gd name="T38" fmla="*/ 26 w 78"/>
                <a:gd name="T39" fmla="*/ 37 h 108"/>
                <a:gd name="T40" fmla="*/ 34 w 78"/>
                <a:gd name="T41" fmla="*/ 39 h 108"/>
                <a:gd name="T42" fmla="*/ 41 w 78"/>
                <a:gd name="T43" fmla="*/ 42 h 108"/>
                <a:gd name="T44" fmla="*/ 26 w 78"/>
                <a:gd name="T45" fmla="*/ 44 h 108"/>
                <a:gd name="T46" fmla="*/ 34 w 78"/>
                <a:gd name="T47" fmla="*/ 52 h 108"/>
                <a:gd name="T48" fmla="*/ 26 w 78"/>
                <a:gd name="T49" fmla="*/ 44 h 108"/>
                <a:gd name="T50" fmla="*/ 39 w 78"/>
                <a:gd name="T51" fmla="*/ 67 h 108"/>
                <a:gd name="T52" fmla="*/ 44 w 78"/>
                <a:gd name="T53" fmla="*/ 64 h 108"/>
                <a:gd name="T54" fmla="*/ 44 w 78"/>
                <a:gd name="T55" fmla="*/ 71 h 108"/>
                <a:gd name="T56" fmla="*/ 45 w 78"/>
                <a:gd name="T57" fmla="*/ 80 h 108"/>
                <a:gd name="T58" fmla="*/ 54 w 78"/>
                <a:gd name="T59" fmla="*/ 67 h 108"/>
                <a:gd name="T60" fmla="*/ 51 w 78"/>
                <a:gd name="T61" fmla="*/ 65 h 108"/>
                <a:gd name="T62" fmla="*/ 39 w 78"/>
                <a:gd name="T63" fmla="*/ 56 h 108"/>
                <a:gd name="T64" fmla="*/ 39 w 78"/>
                <a:gd name="T65" fmla="*/ 67 h 108"/>
                <a:gd name="T66" fmla="*/ 11 w 78"/>
                <a:gd name="T67" fmla="*/ 71 h 108"/>
                <a:gd name="T68" fmla="*/ 1 w 78"/>
                <a:gd name="T69" fmla="*/ 85 h 108"/>
                <a:gd name="T70" fmla="*/ 15 w 78"/>
                <a:gd name="T71" fmla="*/ 71 h 108"/>
                <a:gd name="T72" fmla="*/ 18 w 78"/>
                <a:gd name="T73" fmla="*/ 63 h 108"/>
                <a:gd name="T74" fmla="*/ 11 w 78"/>
                <a:gd name="T75" fmla="*/ 71 h 108"/>
                <a:gd name="T76" fmla="*/ 54 w 78"/>
                <a:gd name="T77" fmla="*/ 76 h 108"/>
                <a:gd name="T78" fmla="*/ 59 w 78"/>
                <a:gd name="T79" fmla="*/ 72 h 108"/>
                <a:gd name="T80" fmla="*/ 54 w 78"/>
                <a:gd name="T81" fmla="*/ 76 h 108"/>
                <a:gd name="T82" fmla="*/ 75 w 78"/>
                <a:gd name="T83" fmla="*/ 95 h 108"/>
                <a:gd name="T84" fmla="*/ 73 w 78"/>
                <a:gd name="T85" fmla="*/ 77 h 108"/>
                <a:gd name="T86" fmla="*/ 67 w 78"/>
                <a:gd name="T87" fmla="*/ 76 h 108"/>
                <a:gd name="T88" fmla="*/ 63 w 78"/>
                <a:gd name="T89" fmla="*/ 81 h 108"/>
                <a:gd name="T90" fmla="*/ 58 w 78"/>
                <a:gd name="T91" fmla="*/ 84 h 108"/>
                <a:gd name="T92" fmla="*/ 51 w 78"/>
                <a:gd name="T93" fmla="*/ 83 h 108"/>
                <a:gd name="T94" fmla="*/ 42 w 78"/>
                <a:gd name="T95" fmla="*/ 88 h 108"/>
                <a:gd name="T96" fmla="*/ 39 w 78"/>
                <a:gd name="T97" fmla="*/ 96 h 108"/>
                <a:gd name="T98" fmla="*/ 46 w 78"/>
                <a:gd name="T99" fmla="*/ 93 h 108"/>
                <a:gd name="T100" fmla="*/ 52 w 78"/>
                <a:gd name="T101" fmla="*/ 90 h 108"/>
                <a:gd name="T102" fmla="*/ 58 w 78"/>
                <a:gd name="T103" fmla="*/ 104 h 108"/>
                <a:gd name="T104" fmla="*/ 67 w 78"/>
                <a:gd name="T105" fmla="*/ 108 h 108"/>
                <a:gd name="T106" fmla="*/ 66 w 78"/>
                <a:gd name="T107" fmla="*/ 98 h 108"/>
                <a:gd name="T108" fmla="*/ 75 w 78"/>
                <a:gd name="T109" fmla="*/ 9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 h="108">
                  <a:moveTo>
                    <a:pt x="41" y="42"/>
                  </a:moveTo>
                  <a:cubicBezTo>
                    <a:pt x="46" y="41"/>
                    <a:pt x="52" y="47"/>
                    <a:pt x="51" y="49"/>
                  </a:cubicBezTo>
                  <a:cubicBezTo>
                    <a:pt x="50" y="51"/>
                    <a:pt x="51" y="58"/>
                    <a:pt x="53" y="56"/>
                  </a:cubicBezTo>
                  <a:cubicBezTo>
                    <a:pt x="55" y="54"/>
                    <a:pt x="59" y="56"/>
                    <a:pt x="57" y="59"/>
                  </a:cubicBezTo>
                  <a:cubicBezTo>
                    <a:pt x="54" y="63"/>
                    <a:pt x="60" y="66"/>
                    <a:pt x="61" y="69"/>
                  </a:cubicBezTo>
                  <a:cubicBezTo>
                    <a:pt x="61" y="73"/>
                    <a:pt x="64" y="70"/>
                    <a:pt x="63" y="67"/>
                  </a:cubicBezTo>
                  <a:cubicBezTo>
                    <a:pt x="63" y="64"/>
                    <a:pt x="64" y="65"/>
                    <a:pt x="67" y="63"/>
                  </a:cubicBezTo>
                  <a:cubicBezTo>
                    <a:pt x="70" y="60"/>
                    <a:pt x="67" y="57"/>
                    <a:pt x="65" y="53"/>
                  </a:cubicBezTo>
                  <a:cubicBezTo>
                    <a:pt x="63" y="49"/>
                    <a:pt x="56" y="50"/>
                    <a:pt x="56" y="46"/>
                  </a:cubicBezTo>
                  <a:cubicBezTo>
                    <a:pt x="56" y="43"/>
                    <a:pt x="50" y="41"/>
                    <a:pt x="50" y="39"/>
                  </a:cubicBezTo>
                  <a:cubicBezTo>
                    <a:pt x="50" y="37"/>
                    <a:pt x="43" y="35"/>
                    <a:pt x="39" y="37"/>
                  </a:cubicBezTo>
                  <a:cubicBezTo>
                    <a:pt x="35" y="40"/>
                    <a:pt x="38" y="33"/>
                    <a:pt x="35" y="30"/>
                  </a:cubicBezTo>
                  <a:cubicBezTo>
                    <a:pt x="32" y="27"/>
                    <a:pt x="37" y="22"/>
                    <a:pt x="40" y="19"/>
                  </a:cubicBezTo>
                  <a:cubicBezTo>
                    <a:pt x="44" y="15"/>
                    <a:pt x="39" y="8"/>
                    <a:pt x="40" y="5"/>
                  </a:cubicBezTo>
                  <a:cubicBezTo>
                    <a:pt x="40" y="3"/>
                    <a:pt x="40" y="2"/>
                    <a:pt x="39" y="3"/>
                  </a:cubicBezTo>
                  <a:cubicBezTo>
                    <a:pt x="37" y="4"/>
                    <a:pt x="30" y="0"/>
                    <a:pt x="27" y="2"/>
                  </a:cubicBezTo>
                  <a:cubicBezTo>
                    <a:pt x="24" y="4"/>
                    <a:pt x="27" y="19"/>
                    <a:pt x="25" y="20"/>
                  </a:cubicBezTo>
                  <a:cubicBezTo>
                    <a:pt x="24" y="22"/>
                    <a:pt x="22" y="18"/>
                    <a:pt x="21" y="20"/>
                  </a:cubicBezTo>
                  <a:cubicBezTo>
                    <a:pt x="21" y="22"/>
                    <a:pt x="22" y="30"/>
                    <a:pt x="24" y="30"/>
                  </a:cubicBezTo>
                  <a:cubicBezTo>
                    <a:pt x="25" y="30"/>
                    <a:pt x="27" y="33"/>
                    <a:pt x="26" y="37"/>
                  </a:cubicBezTo>
                  <a:cubicBezTo>
                    <a:pt x="25" y="40"/>
                    <a:pt x="29" y="41"/>
                    <a:pt x="34" y="39"/>
                  </a:cubicBezTo>
                  <a:cubicBezTo>
                    <a:pt x="38" y="38"/>
                    <a:pt x="37" y="42"/>
                    <a:pt x="41" y="42"/>
                  </a:cubicBezTo>
                  <a:close/>
                  <a:moveTo>
                    <a:pt x="26" y="44"/>
                  </a:moveTo>
                  <a:cubicBezTo>
                    <a:pt x="27" y="47"/>
                    <a:pt x="28" y="54"/>
                    <a:pt x="34" y="52"/>
                  </a:cubicBezTo>
                  <a:cubicBezTo>
                    <a:pt x="39" y="51"/>
                    <a:pt x="25" y="41"/>
                    <a:pt x="26" y="44"/>
                  </a:cubicBezTo>
                  <a:close/>
                  <a:moveTo>
                    <a:pt x="39" y="67"/>
                  </a:moveTo>
                  <a:cubicBezTo>
                    <a:pt x="40" y="67"/>
                    <a:pt x="43" y="67"/>
                    <a:pt x="44" y="64"/>
                  </a:cubicBezTo>
                  <a:cubicBezTo>
                    <a:pt x="44" y="62"/>
                    <a:pt x="46" y="69"/>
                    <a:pt x="44" y="71"/>
                  </a:cubicBezTo>
                  <a:cubicBezTo>
                    <a:pt x="42" y="73"/>
                    <a:pt x="42" y="79"/>
                    <a:pt x="45" y="80"/>
                  </a:cubicBezTo>
                  <a:cubicBezTo>
                    <a:pt x="49" y="80"/>
                    <a:pt x="55" y="69"/>
                    <a:pt x="54" y="67"/>
                  </a:cubicBezTo>
                  <a:cubicBezTo>
                    <a:pt x="53" y="65"/>
                    <a:pt x="50" y="68"/>
                    <a:pt x="51" y="65"/>
                  </a:cubicBezTo>
                  <a:cubicBezTo>
                    <a:pt x="52" y="63"/>
                    <a:pt x="42" y="55"/>
                    <a:pt x="39" y="56"/>
                  </a:cubicBezTo>
                  <a:cubicBezTo>
                    <a:pt x="35" y="57"/>
                    <a:pt x="36" y="67"/>
                    <a:pt x="39" y="67"/>
                  </a:cubicBezTo>
                  <a:close/>
                  <a:moveTo>
                    <a:pt x="11" y="71"/>
                  </a:moveTo>
                  <a:cubicBezTo>
                    <a:pt x="8" y="76"/>
                    <a:pt x="0" y="83"/>
                    <a:pt x="1" y="85"/>
                  </a:cubicBezTo>
                  <a:cubicBezTo>
                    <a:pt x="2" y="87"/>
                    <a:pt x="11" y="74"/>
                    <a:pt x="15" y="71"/>
                  </a:cubicBezTo>
                  <a:cubicBezTo>
                    <a:pt x="20" y="68"/>
                    <a:pt x="19" y="65"/>
                    <a:pt x="18" y="63"/>
                  </a:cubicBezTo>
                  <a:cubicBezTo>
                    <a:pt x="16" y="60"/>
                    <a:pt x="15" y="67"/>
                    <a:pt x="11" y="71"/>
                  </a:cubicBezTo>
                  <a:close/>
                  <a:moveTo>
                    <a:pt x="54" y="76"/>
                  </a:moveTo>
                  <a:cubicBezTo>
                    <a:pt x="54" y="78"/>
                    <a:pt x="61" y="75"/>
                    <a:pt x="59" y="72"/>
                  </a:cubicBezTo>
                  <a:cubicBezTo>
                    <a:pt x="58" y="70"/>
                    <a:pt x="53" y="74"/>
                    <a:pt x="54" y="76"/>
                  </a:cubicBezTo>
                  <a:close/>
                  <a:moveTo>
                    <a:pt x="75" y="95"/>
                  </a:moveTo>
                  <a:cubicBezTo>
                    <a:pt x="78" y="91"/>
                    <a:pt x="73" y="83"/>
                    <a:pt x="73" y="77"/>
                  </a:cubicBezTo>
                  <a:cubicBezTo>
                    <a:pt x="73" y="71"/>
                    <a:pt x="65" y="73"/>
                    <a:pt x="67" y="76"/>
                  </a:cubicBezTo>
                  <a:cubicBezTo>
                    <a:pt x="69" y="80"/>
                    <a:pt x="63" y="77"/>
                    <a:pt x="63" y="81"/>
                  </a:cubicBezTo>
                  <a:cubicBezTo>
                    <a:pt x="62" y="84"/>
                    <a:pt x="58" y="81"/>
                    <a:pt x="58" y="84"/>
                  </a:cubicBezTo>
                  <a:cubicBezTo>
                    <a:pt x="58" y="87"/>
                    <a:pt x="53" y="84"/>
                    <a:pt x="51" y="83"/>
                  </a:cubicBezTo>
                  <a:cubicBezTo>
                    <a:pt x="49" y="81"/>
                    <a:pt x="45" y="87"/>
                    <a:pt x="42" y="88"/>
                  </a:cubicBezTo>
                  <a:cubicBezTo>
                    <a:pt x="38" y="89"/>
                    <a:pt x="36" y="97"/>
                    <a:pt x="39" y="96"/>
                  </a:cubicBezTo>
                  <a:cubicBezTo>
                    <a:pt x="41" y="96"/>
                    <a:pt x="43" y="92"/>
                    <a:pt x="46" y="93"/>
                  </a:cubicBezTo>
                  <a:cubicBezTo>
                    <a:pt x="49" y="93"/>
                    <a:pt x="48" y="90"/>
                    <a:pt x="52" y="90"/>
                  </a:cubicBezTo>
                  <a:cubicBezTo>
                    <a:pt x="56" y="91"/>
                    <a:pt x="53" y="103"/>
                    <a:pt x="58" y="104"/>
                  </a:cubicBezTo>
                  <a:cubicBezTo>
                    <a:pt x="64" y="105"/>
                    <a:pt x="64" y="108"/>
                    <a:pt x="67" y="108"/>
                  </a:cubicBezTo>
                  <a:cubicBezTo>
                    <a:pt x="69" y="108"/>
                    <a:pt x="66" y="101"/>
                    <a:pt x="66" y="98"/>
                  </a:cubicBezTo>
                  <a:cubicBezTo>
                    <a:pt x="67" y="96"/>
                    <a:pt x="72" y="98"/>
                    <a:pt x="75" y="9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1" name="Freeform 336"/>
            <p:cNvSpPr>
              <a:spLocks noEditPoints="1"/>
            </p:cNvSpPr>
            <p:nvPr/>
          </p:nvSpPr>
          <p:spPr bwMode="auto">
            <a:xfrm>
              <a:off x="7593199" y="4741613"/>
              <a:ext cx="234831" cy="159342"/>
            </a:xfrm>
            <a:custGeom>
              <a:avLst/>
              <a:gdLst>
                <a:gd name="T0" fmla="*/ 73 w 102"/>
                <a:gd name="T1" fmla="*/ 60 h 65"/>
                <a:gd name="T2" fmla="*/ 68 w 102"/>
                <a:gd name="T3" fmla="*/ 54 h 65"/>
                <a:gd name="T4" fmla="*/ 60 w 102"/>
                <a:gd name="T5" fmla="*/ 51 h 65"/>
                <a:gd name="T6" fmla="*/ 54 w 102"/>
                <a:gd name="T7" fmla="*/ 40 h 65"/>
                <a:gd name="T8" fmla="*/ 52 w 102"/>
                <a:gd name="T9" fmla="*/ 33 h 65"/>
                <a:gd name="T10" fmla="*/ 54 w 102"/>
                <a:gd name="T11" fmla="*/ 28 h 65"/>
                <a:gd name="T12" fmla="*/ 38 w 102"/>
                <a:gd name="T13" fmla="*/ 19 h 65"/>
                <a:gd name="T14" fmla="*/ 6 w 102"/>
                <a:gd name="T15" fmla="*/ 2 h 65"/>
                <a:gd name="T16" fmla="*/ 0 w 102"/>
                <a:gd name="T17" fmla="*/ 0 h 65"/>
                <a:gd name="T18" fmla="*/ 0 w 102"/>
                <a:gd name="T19" fmla="*/ 51 h 65"/>
                <a:gd name="T20" fmla="*/ 9 w 102"/>
                <a:gd name="T21" fmla="*/ 54 h 65"/>
                <a:gd name="T22" fmla="*/ 18 w 102"/>
                <a:gd name="T23" fmla="*/ 48 h 65"/>
                <a:gd name="T24" fmla="*/ 23 w 102"/>
                <a:gd name="T25" fmla="*/ 42 h 65"/>
                <a:gd name="T26" fmla="*/ 40 w 102"/>
                <a:gd name="T27" fmla="*/ 46 h 65"/>
                <a:gd name="T28" fmla="*/ 58 w 102"/>
                <a:gd name="T29" fmla="*/ 62 h 65"/>
                <a:gd name="T30" fmla="*/ 75 w 102"/>
                <a:gd name="T31" fmla="*/ 65 h 65"/>
                <a:gd name="T32" fmla="*/ 73 w 102"/>
                <a:gd name="T33" fmla="*/ 60 h 65"/>
                <a:gd name="T34" fmla="*/ 87 w 102"/>
                <a:gd name="T35" fmla="*/ 18 h 65"/>
                <a:gd name="T36" fmla="*/ 77 w 102"/>
                <a:gd name="T37" fmla="*/ 23 h 65"/>
                <a:gd name="T38" fmla="*/ 60 w 102"/>
                <a:gd name="T39" fmla="*/ 24 h 65"/>
                <a:gd name="T40" fmla="*/ 73 w 102"/>
                <a:gd name="T41" fmla="*/ 30 h 65"/>
                <a:gd name="T42" fmla="*/ 90 w 102"/>
                <a:gd name="T43" fmla="*/ 22 h 65"/>
                <a:gd name="T44" fmla="*/ 92 w 102"/>
                <a:gd name="T45" fmla="*/ 15 h 65"/>
                <a:gd name="T46" fmla="*/ 87 w 102"/>
                <a:gd name="T47" fmla="*/ 18 h 65"/>
                <a:gd name="T48" fmla="*/ 95 w 102"/>
                <a:gd name="T49" fmla="*/ 9 h 65"/>
                <a:gd name="T50" fmla="*/ 93 w 102"/>
                <a:gd name="T51" fmla="*/ 9 h 65"/>
                <a:gd name="T52" fmla="*/ 98 w 102"/>
                <a:gd name="T53" fmla="*/ 17 h 65"/>
                <a:gd name="T54" fmla="*/ 95 w 102"/>
                <a:gd name="T55" fmla="*/ 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2"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87" y="18"/>
                  </a:moveTo>
                  <a:cubicBezTo>
                    <a:pt x="87" y="20"/>
                    <a:pt x="83" y="21"/>
                    <a:pt x="77" y="23"/>
                  </a:cubicBezTo>
                  <a:cubicBezTo>
                    <a:pt x="71" y="26"/>
                    <a:pt x="60" y="21"/>
                    <a:pt x="60" y="24"/>
                  </a:cubicBezTo>
                  <a:cubicBezTo>
                    <a:pt x="60" y="26"/>
                    <a:pt x="67" y="30"/>
                    <a:pt x="73" y="30"/>
                  </a:cubicBezTo>
                  <a:cubicBezTo>
                    <a:pt x="80" y="30"/>
                    <a:pt x="90" y="24"/>
                    <a:pt x="90" y="22"/>
                  </a:cubicBezTo>
                  <a:cubicBezTo>
                    <a:pt x="90" y="20"/>
                    <a:pt x="94" y="16"/>
                    <a:pt x="92" y="15"/>
                  </a:cubicBezTo>
                  <a:cubicBezTo>
                    <a:pt x="91" y="13"/>
                    <a:pt x="87" y="15"/>
                    <a:pt x="87" y="18"/>
                  </a:cubicBezTo>
                  <a:close/>
                  <a:moveTo>
                    <a:pt x="95" y="9"/>
                  </a:moveTo>
                  <a:cubicBezTo>
                    <a:pt x="91" y="6"/>
                    <a:pt x="88" y="5"/>
                    <a:pt x="93" y="9"/>
                  </a:cubicBezTo>
                  <a:cubicBezTo>
                    <a:pt x="97" y="14"/>
                    <a:pt x="95" y="17"/>
                    <a:pt x="98" y="17"/>
                  </a:cubicBezTo>
                  <a:cubicBezTo>
                    <a:pt x="102" y="15"/>
                    <a:pt x="99" y="11"/>
                    <a:pt x="95" y="9"/>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2" name="Freeform 337"/>
            <p:cNvSpPr/>
            <p:nvPr/>
          </p:nvSpPr>
          <p:spPr bwMode="auto">
            <a:xfrm>
              <a:off x="6477750" y="4496768"/>
              <a:ext cx="42197" cy="79670"/>
            </a:xfrm>
            <a:custGeom>
              <a:avLst/>
              <a:gdLst>
                <a:gd name="T0" fmla="*/ 4 w 18"/>
                <a:gd name="T1" fmla="*/ 0 h 33"/>
                <a:gd name="T2" fmla="*/ 2 w 18"/>
                <a:gd name="T3" fmla="*/ 8 h 33"/>
                <a:gd name="T4" fmla="*/ 1 w 18"/>
                <a:gd name="T5" fmla="*/ 18 h 33"/>
                <a:gd name="T6" fmla="*/ 5 w 18"/>
                <a:gd name="T7" fmla="*/ 30 h 33"/>
                <a:gd name="T8" fmla="*/ 17 w 18"/>
                <a:gd name="T9" fmla="*/ 19 h 33"/>
                <a:gd name="T10" fmla="*/ 4 w 18"/>
                <a:gd name="T11" fmla="*/ 0 h 33"/>
              </a:gdLst>
              <a:ahLst/>
              <a:cxnLst>
                <a:cxn ang="0">
                  <a:pos x="T0" y="T1"/>
                </a:cxn>
                <a:cxn ang="0">
                  <a:pos x="T2" y="T3"/>
                </a:cxn>
                <a:cxn ang="0">
                  <a:pos x="T4" y="T5"/>
                </a:cxn>
                <a:cxn ang="0">
                  <a:pos x="T6" y="T7"/>
                </a:cxn>
                <a:cxn ang="0">
                  <a:pos x="T8" y="T9"/>
                </a:cxn>
                <a:cxn ang="0">
                  <a:pos x="T10" y="T11"/>
                </a:cxn>
              </a:cxnLst>
              <a:rect l="0" t="0" r="r" b="b"/>
              <a:pathLst>
                <a:path w="18" h="33">
                  <a:moveTo>
                    <a:pt x="4" y="0"/>
                  </a:moveTo>
                  <a:cubicBezTo>
                    <a:pt x="2" y="0"/>
                    <a:pt x="3" y="4"/>
                    <a:pt x="2" y="8"/>
                  </a:cubicBezTo>
                  <a:cubicBezTo>
                    <a:pt x="0" y="11"/>
                    <a:pt x="1" y="14"/>
                    <a:pt x="1" y="18"/>
                  </a:cubicBezTo>
                  <a:cubicBezTo>
                    <a:pt x="2" y="23"/>
                    <a:pt x="1" y="28"/>
                    <a:pt x="5" y="30"/>
                  </a:cubicBezTo>
                  <a:cubicBezTo>
                    <a:pt x="10" y="33"/>
                    <a:pt x="17" y="25"/>
                    <a:pt x="17" y="19"/>
                  </a:cubicBezTo>
                  <a:cubicBezTo>
                    <a:pt x="18" y="12"/>
                    <a:pt x="6" y="0"/>
                    <a:pt x="4" y="0"/>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3" name="Freeform 339"/>
            <p:cNvSpPr>
              <a:spLocks noEditPoints="1"/>
            </p:cNvSpPr>
            <p:nvPr/>
          </p:nvSpPr>
          <p:spPr bwMode="auto">
            <a:xfrm>
              <a:off x="5787933" y="4304394"/>
              <a:ext cx="220155" cy="143797"/>
            </a:xfrm>
            <a:custGeom>
              <a:avLst/>
              <a:gdLst>
                <a:gd name="T0" fmla="*/ 68 w 96"/>
                <a:gd name="T1" fmla="*/ 3 h 59"/>
                <a:gd name="T2" fmla="*/ 52 w 96"/>
                <a:gd name="T3" fmla="*/ 3 h 59"/>
                <a:gd name="T4" fmla="*/ 40 w 96"/>
                <a:gd name="T5" fmla="*/ 14 h 59"/>
                <a:gd name="T6" fmla="*/ 34 w 96"/>
                <a:gd name="T7" fmla="*/ 16 h 59"/>
                <a:gd name="T8" fmla="*/ 23 w 96"/>
                <a:gd name="T9" fmla="*/ 15 h 59"/>
                <a:gd name="T10" fmla="*/ 13 w 96"/>
                <a:gd name="T11" fmla="*/ 14 h 59"/>
                <a:gd name="T12" fmla="*/ 7 w 96"/>
                <a:gd name="T13" fmla="*/ 13 h 59"/>
                <a:gd name="T14" fmla="*/ 4 w 96"/>
                <a:gd name="T15" fmla="*/ 16 h 59"/>
                <a:gd name="T16" fmla="*/ 4 w 96"/>
                <a:gd name="T17" fmla="*/ 20 h 59"/>
                <a:gd name="T18" fmla="*/ 0 w 96"/>
                <a:gd name="T19" fmla="*/ 22 h 59"/>
                <a:gd name="T20" fmla="*/ 1 w 96"/>
                <a:gd name="T21" fmla="*/ 27 h 59"/>
                <a:gd name="T22" fmla="*/ 3 w 96"/>
                <a:gd name="T23" fmla="*/ 40 h 59"/>
                <a:gd name="T24" fmla="*/ 6 w 96"/>
                <a:gd name="T25" fmla="*/ 52 h 59"/>
                <a:gd name="T26" fmla="*/ 20 w 96"/>
                <a:gd name="T27" fmla="*/ 50 h 59"/>
                <a:gd name="T28" fmla="*/ 31 w 96"/>
                <a:gd name="T29" fmla="*/ 47 h 59"/>
                <a:gd name="T30" fmla="*/ 40 w 96"/>
                <a:gd name="T31" fmla="*/ 42 h 59"/>
                <a:gd name="T32" fmla="*/ 48 w 96"/>
                <a:gd name="T33" fmla="*/ 41 h 59"/>
                <a:gd name="T34" fmla="*/ 54 w 96"/>
                <a:gd name="T35" fmla="*/ 37 h 59"/>
                <a:gd name="T36" fmla="*/ 71 w 96"/>
                <a:gd name="T37" fmla="*/ 31 h 59"/>
                <a:gd name="T38" fmla="*/ 79 w 96"/>
                <a:gd name="T39" fmla="*/ 23 h 59"/>
                <a:gd name="T40" fmla="*/ 86 w 96"/>
                <a:gd name="T41" fmla="*/ 21 h 59"/>
                <a:gd name="T42" fmla="*/ 76 w 96"/>
                <a:gd name="T43" fmla="*/ 0 h 59"/>
                <a:gd name="T44" fmla="*/ 68 w 96"/>
                <a:gd name="T45" fmla="*/ 3 h 59"/>
                <a:gd name="T46" fmla="*/ 88 w 96"/>
                <a:gd name="T47" fmla="*/ 56 h 59"/>
                <a:gd name="T48" fmla="*/ 96 w 96"/>
                <a:gd name="T49" fmla="*/ 54 h 59"/>
                <a:gd name="T50" fmla="*/ 88 w 96"/>
                <a:gd name="T51"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59">
                  <a:moveTo>
                    <a:pt x="68" y="3"/>
                  </a:moveTo>
                  <a:cubicBezTo>
                    <a:pt x="64" y="3"/>
                    <a:pt x="53" y="3"/>
                    <a:pt x="52" y="3"/>
                  </a:cubicBezTo>
                  <a:cubicBezTo>
                    <a:pt x="51" y="4"/>
                    <a:pt x="41" y="11"/>
                    <a:pt x="40" y="14"/>
                  </a:cubicBezTo>
                  <a:cubicBezTo>
                    <a:pt x="38" y="17"/>
                    <a:pt x="36" y="18"/>
                    <a:pt x="34" y="16"/>
                  </a:cubicBezTo>
                  <a:cubicBezTo>
                    <a:pt x="32" y="15"/>
                    <a:pt x="24" y="15"/>
                    <a:pt x="23" y="15"/>
                  </a:cubicBezTo>
                  <a:cubicBezTo>
                    <a:pt x="22" y="14"/>
                    <a:pt x="16" y="13"/>
                    <a:pt x="13" y="14"/>
                  </a:cubicBezTo>
                  <a:cubicBezTo>
                    <a:pt x="10" y="14"/>
                    <a:pt x="8" y="12"/>
                    <a:pt x="7" y="13"/>
                  </a:cubicBezTo>
                  <a:cubicBezTo>
                    <a:pt x="6" y="13"/>
                    <a:pt x="4" y="15"/>
                    <a:pt x="4" y="16"/>
                  </a:cubicBezTo>
                  <a:cubicBezTo>
                    <a:pt x="3" y="17"/>
                    <a:pt x="4" y="19"/>
                    <a:pt x="4" y="20"/>
                  </a:cubicBezTo>
                  <a:cubicBezTo>
                    <a:pt x="4" y="20"/>
                    <a:pt x="2" y="21"/>
                    <a:pt x="0" y="22"/>
                  </a:cubicBezTo>
                  <a:cubicBezTo>
                    <a:pt x="1" y="24"/>
                    <a:pt x="1" y="26"/>
                    <a:pt x="1" y="27"/>
                  </a:cubicBezTo>
                  <a:cubicBezTo>
                    <a:pt x="0" y="30"/>
                    <a:pt x="1" y="36"/>
                    <a:pt x="3" y="40"/>
                  </a:cubicBezTo>
                  <a:cubicBezTo>
                    <a:pt x="6" y="44"/>
                    <a:pt x="5" y="50"/>
                    <a:pt x="6" y="52"/>
                  </a:cubicBezTo>
                  <a:cubicBezTo>
                    <a:pt x="7" y="53"/>
                    <a:pt x="16" y="53"/>
                    <a:pt x="20" y="50"/>
                  </a:cubicBezTo>
                  <a:cubicBezTo>
                    <a:pt x="25" y="47"/>
                    <a:pt x="28" y="47"/>
                    <a:pt x="31" y="47"/>
                  </a:cubicBezTo>
                  <a:cubicBezTo>
                    <a:pt x="34" y="47"/>
                    <a:pt x="39" y="44"/>
                    <a:pt x="40" y="42"/>
                  </a:cubicBezTo>
                  <a:cubicBezTo>
                    <a:pt x="41" y="41"/>
                    <a:pt x="46" y="41"/>
                    <a:pt x="48" y="41"/>
                  </a:cubicBezTo>
                  <a:cubicBezTo>
                    <a:pt x="50" y="41"/>
                    <a:pt x="52" y="39"/>
                    <a:pt x="54" y="37"/>
                  </a:cubicBezTo>
                  <a:cubicBezTo>
                    <a:pt x="56" y="35"/>
                    <a:pt x="63" y="34"/>
                    <a:pt x="71" y="31"/>
                  </a:cubicBezTo>
                  <a:cubicBezTo>
                    <a:pt x="79" y="29"/>
                    <a:pt x="77" y="25"/>
                    <a:pt x="79" y="23"/>
                  </a:cubicBezTo>
                  <a:cubicBezTo>
                    <a:pt x="80" y="21"/>
                    <a:pt x="82" y="22"/>
                    <a:pt x="86" y="21"/>
                  </a:cubicBezTo>
                  <a:cubicBezTo>
                    <a:pt x="82" y="13"/>
                    <a:pt x="78" y="5"/>
                    <a:pt x="76" y="0"/>
                  </a:cubicBezTo>
                  <a:cubicBezTo>
                    <a:pt x="72" y="1"/>
                    <a:pt x="69" y="2"/>
                    <a:pt x="68" y="3"/>
                  </a:cubicBezTo>
                  <a:close/>
                  <a:moveTo>
                    <a:pt x="88" y="56"/>
                  </a:moveTo>
                  <a:cubicBezTo>
                    <a:pt x="90" y="59"/>
                    <a:pt x="95" y="55"/>
                    <a:pt x="96" y="54"/>
                  </a:cubicBezTo>
                  <a:cubicBezTo>
                    <a:pt x="96" y="53"/>
                    <a:pt x="84" y="53"/>
                    <a:pt x="88" y="5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4" name="Freeform 346"/>
            <p:cNvSpPr/>
            <p:nvPr/>
          </p:nvSpPr>
          <p:spPr bwMode="auto">
            <a:xfrm>
              <a:off x="5975065" y="3785560"/>
              <a:ext cx="264185" cy="178774"/>
            </a:xfrm>
            <a:custGeom>
              <a:avLst/>
              <a:gdLst>
                <a:gd name="T0" fmla="*/ 114 w 115"/>
                <a:gd name="T1" fmla="*/ 46 h 73"/>
                <a:gd name="T2" fmla="*/ 107 w 115"/>
                <a:gd name="T3" fmla="*/ 44 h 73"/>
                <a:gd name="T4" fmla="*/ 99 w 115"/>
                <a:gd name="T5" fmla="*/ 38 h 73"/>
                <a:gd name="T6" fmla="*/ 90 w 115"/>
                <a:gd name="T7" fmla="*/ 33 h 73"/>
                <a:gd name="T8" fmla="*/ 82 w 115"/>
                <a:gd name="T9" fmla="*/ 27 h 73"/>
                <a:gd name="T10" fmla="*/ 78 w 115"/>
                <a:gd name="T11" fmla="*/ 20 h 73"/>
                <a:gd name="T12" fmla="*/ 75 w 115"/>
                <a:gd name="T13" fmla="*/ 15 h 73"/>
                <a:gd name="T14" fmla="*/ 63 w 115"/>
                <a:gd name="T15" fmla="*/ 14 h 73"/>
                <a:gd name="T16" fmla="*/ 60 w 115"/>
                <a:gd name="T17" fmla="*/ 5 h 73"/>
                <a:gd name="T18" fmla="*/ 54 w 115"/>
                <a:gd name="T19" fmla="*/ 3 h 73"/>
                <a:gd name="T20" fmla="*/ 48 w 115"/>
                <a:gd name="T21" fmla="*/ 2 h 73"/>
                <a:gd name="T22" fmla="*/ 45 w 115"/>
                <a:gd name="T23" fmla="*/ 3 h 73"/>
                <a:gd name="T24" fmla="*/ 42 w 115"/>
                <a:gd name="T25" fmla="*/ 6 h 73"/>
                <a:gd name="T26" fmla="*/ 36 w 115"/>
                <a:gd name="T27" fmla="*/ 11 h 73"/>
                <a:gd name="T28" fmla="*/ 33 w 115"/>
                <a:gd name="T29" fmla="*/ 14 h 73"/>
                <a:gd name="T30" fmla="*/ 28 w 115"/>
                <a:gd name="T31" fmla="*/ 13 h 73"/>
                <a:gd name="T32" fmla="*/ 22 w 115"/>
                <a:gd name="T33" fmla="*/ 12 h 73"/>
                <a:gd name="T34" fmla="*/ 12 w 115"/>
                <a:gd name="T35" fmla="*/ 4 h 73"/>
                <a:gd name="T36" fmla="*/ 4 w 115"/>
                <a:gd name="T37" fmla="*/ 9 h 73"/>
                <a:gd name="T38" fmla="*/ 8 w 115"/>
                <a:gd name="T39" fmla="*/ 7 h 73"/>
                <a:gd name="T40" fmla="*/ 14 w 115"/>
                <a:gd name="T41" fmla="*/ 14 h 73"/>
                <a:gd name="T42" fmla="*/ 18 w 115"/>
                <a:gd name="T43" fmla="*/ 19 h 73"/>
                <a:gd name="T44" fmla="*/ 10 w 115"/>
                <a:gd name="T45" fmla="*/ 21 h 73"/>
                <a:gd name="T46" fmla="*/ 2 w 115"/>
                <a:gd name="T47" fmla="*/ 21 h 73"/>
                <a:gd name="T48" fmla="*/ 4 w 115"/>
                <a:gd name="T49" fmla="*/ 28 h 73"/>
                <a:gd name="T50" fmla="*/ 4 w 115"/>
                <a:gd name="T51" fmla="*/ 33 h 73"/>
                <a:gd name="T52" fmla="*/ 9 w 115"/>
                <a:gd name="T53" fmla="*/ 34 h 73"/>
                <a:gd name="T54" fmla="*/ 11 w 115"/>
                <a:gd name="T55" fmla="*/ 41 h 73"/>
                <a:gd name="T56" fmla="*/ 11 w 115"/>
                <a:gd name="T57" fmla="*/ 52 h 73"/>
                <a:gd name="T58" fmla="*/ 17 w 115"/>
                <a:gd name="T59" fmla="*/ 50 h 73"/>
                <a:gd name="T60" fmla="*/ 24 w 115"/>
                <a:gd name="T61" fmla="*/ 45 h 73"/>
                <a:gd name="T62" fmla="*/ 30 w 115"/>
                <a:gd name="T63" fmla="*/ 45 h 73"/>
                <a:gd name="T64" fmla="*/ 39 w 115"/>
                <a:gd name="T65" fmla="*/ 45 h 73"/>
                <a:gd name="T66" fmla="*/ 45 w 115"/>
                <a:gd name="T67" fmla="*/ 48 h 73"/>
                <a:gd name="T68" fmla="*/ 49 w 115"/>
                <a:gd name="T69" fmla="*/ 49 h 73"/>
                <a:gd name="T70" fmla="*/ 56 w 115"/>
                <a:gd name="T71" fmla="*/ 52 h 73"/>
                <a:gd name="T72" fmla="*/ 60 w 115"/>
                <a:gd name="T73" fmla="*/ 54 h 73"/>
                <a:gd name="T74" fmla="*/ 65 w 115"/>
                <a:gd name="T75" fmla="*/ 59 h 73"/>
                <a:gd name="T76" fmla="*/ 71 w 115"/>
                <a:gd name="T77" fmla="*/ 60 h 73"/>
                <a:gd name="T78" fmla="*/ 72 w 115"/>
                <a:gd name="T79" fmla="*/ 70 h 73"/>
                <a:gd name="T80" fmla="*/ 74 w 115"/>
                <a:gd name="T81" fmla="*/ 70 h 73"/>
                <a:gd name="T82" fmla="*/ 80 w 115"/>
                <a:gd name="T83" fmla="*/ 71 h 73"/>
                <a:gd name="T84" fmla="*/ 87 w 115"/>
                <a:gd name="T85" fmla="*/ 69 h 73"/>
                <a:gd name="T86" fmla="*/ 98 w 115"/>
                <a:gd name="T87" fmla="*/ 62 h 73"/>
                <a:gd name="T88" fmla="*/ 103 w 115"/>
                <a:gd name="T89" fmla="*/ 54 h 73"/>
                <a:gd name="T90" fmla="*/ 109 w 115"/>
                <a:gd name="T91" fmla="*/ 50 h 73"/>
                <a:gd name="T92" fmla="*/ 115 w 115"/>
                <a:gd name="T93" fmla="*/ 52 h 73"/>
                <a:gd name="T94" fmla="*/ 114 w 115"/>
                <a:gd name="T9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5" h="73">
                  <a:moveTo>
                    <a:pt x="114" y="46"/>
                  </a:moveTo>
                  <a:cubicBezTo>
                    <a:pt x="114" y="46"/>
                    <a:pt x="109" y="44"/>
                    <a:pt x="107" y="44"/>
                  </a:cubicBezTo>
                  <a:cubicBezTo>
                    <a:pt x="105" y="44"/>
                    <a:pt x="102" y="40"/>
                    <a:pt x="99" y="38"/>
                  </a:cubicBezTo>
                  <a:cubicBezTo>
                    <a:pt x="96" y="37"/>
                    <a:pt x="91" y="35"/>
                    <a:pt x="90" y="33"/>
                  </a:cubicBezTo>
                  <a:cubicBezTo>
                    <a:pt x="88" y="31"/>
                    <a:pt x="82" y="29"/>
                    <a:pt x="82" y="27"/>
                  </a:cubicBezTo>
                  <a:cubicBezTo>
                    <a:pt x="81" y="25"/>
                    <a:pt x="80" y="23"/>
                    <a:pt x="78" y="20"/>
                  </a:cubicBezTo>
                  <a:cubicBezTo>
                    <a:pt x="76" y="18"/>
                    <a:pt x="76" y="15"/>
                    <a:pt x="75" y="15"/>
                  </a:cubicBezTo>
                  <a:cubicBezTo>
                    <a:pt x="73" y="15"/>
                    <a:pt x="63" y="15"/>
                    <a:pt x="63" y="14"/>
                  </a:cubicBezTo>
                  <a:cubicBezTo>
                    <a:pt x="63" y="12"/>
                    <a:pt x="62" y="6"/>
                    <a:pt x="60" y="5"/>
                  </a:cubicBezTo>
                  <a:cubicBezTo>
                    <a:pt x="58" y="5"/>
                    <a:pt x="55" y="4"/>
                    <a:pt x="54" y="3"/>
                  </a:cubicBezTo>
                  <a:cubicBezTo>
                    <a:pt x="53" y="2"/>
                    <a:pt x="49" y="0"/>
                    <a:pt x="48" y="2"/>
                  </a:cubicBezTo>
                  <a:cubicBezTo>
                    <a:pt x="47" y="3"/>
                    <a:pt x="46" y="3"/>
                    <a:pt x="45" y="3"/>
                  </a:cubicBezTo>
                  <a:cubicBezTo>
                    <a:pt x="44" y="3"/>
                    <a:pt x="44" y="7"/>
                    <a:pt x="42" y="6"/>
                  </a:cubicBezTo>
                  <a:cubicBezTo>
                    <a:pt x="40" y="6"/>
                    <a:pt x="36" y="9"/>
                    <a:pt x="36" y="11"/>
                  </a:cubicBezTo>
                  <a:cubicBezTo>
                    <a:pt x="36" y="12"/>
                    <a:pt x="36" y="15"/>
                    <a:pt x="33" y="14"/>
                  </a:cubicBezTo>
                  <a:cubicBezTo>
                    <a:pt x="32" y="14"/>
                    <a:pt x="30" y="14"/>
                    <a:pt x="28" y="13"/>
                  </a:cubicBezTo>
                  <a:cubicBezTo>
                    <a:pt x="27" y="13"/>
                    <a:pt x="25" y="15"/>
                    <a:pt x="22" y="12"/>
                  </a:cubicBezTo>
                  <a:cubicBezTo>
                    <a:pt x="19" y="8"/>
                    <a:pt x="15" y="4"/>
                    <a:pt x="12" y="4"/>
                  </a:cubicBezTo>
                  <a:cubicBezTo>
                    <a:pt x="10" y="4"/>
                    <a:pt x="2" y="4"/>
                    <a:pt x="4" y="9"/>
                  </a:cubicBezTo>
                  <a:cubicBezTo>
                    <a:pt x="5" y="8"/>
                    <a:pt x="6" y="7"/>
                    <a:pt x="8" y="7"/>
                  </a:cubicBezTo>
                  <a:cubicBezTo>
                    <a:pt x="13" y="8"/>
                    <a:pt x="11" y="14"/>
                    <a:pt x="14" y="14"/>
                  </a:cubicBezTo>
                  <a:cubicBezTo>
                    <a:pt x="17" y="15"/>
                    <a:pt x="21" y="19"/>
                    <a:pt x="18" y="19"/>
                  </a:cubicBezTo>
                  <a:cubicBezTo>
                    <a:pt x="15" y="19"/>
                    <a:pt x="12" y="22"/>
                    <a:pt x="10" y="21"/>
                  </a:cubicBezTo>
                  <a:cubicBezTo>
                    <a:pt x="7" y="20"/>
                    <a:pt x="3" y="18"/>
                    <a:pt x="2" y="21"/>
                  </a:cubicBezTo>
                  <a:cubicBezTo>
                    <a:pt x="1" y="24"/>
                    <a:pt x="0" y="28"/>
                    <a:pt x="4" y="28"/>
                  </a:cubicBezTo>
                  <a:cubicBezTo>
                    <a:pt x="8" y="27"/>
                    <a:pt x="7" y="30"/>
                    <a:pt x="4" y="33"/>
                  </a:cubicBezTo>
                  <a:cubicBezTo>
                    <a:pt x="2" y="35"/>
                    <a:pt x="8" y="32"/>
                    <a:pt x="9" y="34"/>
                  </a:cubicBezTo>
                  <a:cubicBezTo>
                    <a:pt x="9" y="37"/>
                    <a:pt x="12" y="37"/>
                    <a:pt x="11" y="41"/>
                  </a:cubicBezTo>
                  <a:cubicBezTo>
                    <a:pt x="10" y="43"/>
                    <a:pt x="10" y="48"/>
                    <a:pt x="11" y="52"/>
                  </a:cubicBezTo>
                  <a:cubicBezTo>
                    <a:pt x="13" y="52"/>
                    <a:pt x="16" y="51"/>
                    <a:pt x="17" y="50"/>
                  </a:cubicBezTo>
                  <a:cubicBezTo>
                    <a:pt x="18" y="49"/>
                    <a:pt x="22" y="45"/>
                    <a:pt x="24" y="45"/>
                  </a:cubicBezTo>
                  <a:cubicBezTo>
                    <a:pt x="26" y="45"/>
                    <a:pt x="29" y="46"/>
                    <a:pt x="30" y="45"/>
                  </a:cubicBezTo>
                  <a:cubicBezTo>
                    <a:pt x="31" y="43"/>
                    <a:pt x="38" y="43"/>
                    <a:pt x="39" y="45"/>
                  </a:cubicBezTo>
                  <a:cubicBezTo>
                    <a:pt x="41" y="46"/>
                    <a:pt x="44" y="48"/>
                    <a:pt x="45" y="48"/>
                  </a:cubicBezTo>
                  <a:cubicBezTo>
                    <a:pt x="46" y="48"/>
                    <a:pt x="47" y="50"/>
                    <a:pt x="49" y="49"/>
                  </a:cubicBezTo>
                  <a:cubicBezTo>
                    <a:pt x="51" y="49"/>
                    <a:pt x="56" y="50"/>
                    <a:pt x="56" y="52"/>
                  </a:cubicBezTo>
                  <a:cubicBezTo>
                    <a:pt x="56" y="53"/>
                    <a:pt x="58" y="54"/>
                    <a:pt x="60" y="54"/>
                  </a:cubicBezTo>
                  <a:cubicBezTo>
                    <a:pt x="61" y="54"/>
                    <a:pt x="63" y="59"/>
                    <a:pt x="65" y="59"/>
                  </a:cubicBezTo>
                  <a:cubicBezTo>
                    <a:pt x="67" y="59"/>
                    <a:pt x="71" y="59"/>
                    <a:pt x="71" y="60"/>
                  </a:cubicBezTo>
                  <a:cubicBezTo>
                    <a:pt x="71" y="61"/>
                    <a:pt x="71" y="67"/>
                    <a:pt x="72" y="70"/>
                  </a:cubicBezTo>
                  <a:cubicBezTo>
                    <a:pt x="73" y="69"/>
                    <a:pt x="73" y="69"/>
                    <a:pt x="74" y="70"/>
                  </a:cubicBezTo>
                  <a:cubicBezTo>
                    <a:pt x="75" y="70"/>
                    <a:pt x="79" y="69"/>
                    <a:pt x="80" y="71"/>
                  </a:cubicBezTo>
                  <a:cubicBezTo>
                    <a:pt x="80" y="73"/>
                    <a:pt x="87" y="72"/>
                    <a:pt x="87" y="69"/>
                  </a:cubicBezTo>
                  <a:cubicBezTo>
                    <a:pt x="86" y="65"/>
                    <a:pt x="97" y="65"/>
                    <a:pt x="98" y="62"/>
                  </a:cubicBezTo>
                  <a:cubicBezTo>
                    <a:pt x="99" y="59"/>
                    <a:pt x="100" y="53"/>
                    <a:pt x="103" y="54"/>
                  </a:cubicBezTo>
                  <a:cubicBezTo>
                    <a:pt x="105" y="55"/>
                    <a:pt x="107" y="50"/>
                    <a:pt x="109" y="50"/>
                  </a:cubicBezTo>
                  <a:cubicBezTo>
                    <a:pt x="111" y="50"/>
                    <a:pt x="113" y="52"/>
                    <a:pt x="115" y="52"/>
                  </a:cubicBezTo>
                  <a:lnTo>
                    <a:pt x="114" y="46"/>
                  </a:ln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5" name="Freeform 347"/>
            <p:cNvSpPr/>
            <p:nvPr/>
          </p:nvSpPr>
          <p:spPr bwMode="auto">
            <a:xfrm>
              <a:off x="5815451" y="3851628"/>
              <a:ext cx="363255" cy="326457"/>
            </a:xfrm>
            <a:custGeom>
              <a:avLst/>
              <a:gdLst>
                <a:gd name="T0" fmla="*/ 155 w 159"/>
                <a:gd name="T1" fmla="*/ 116 h 134"/>
                <a:gd name="T2" fmla="*/ 151 w 159"/>
                <a:gd name="T3" fmla="*/ 107 h 134"/>
                <a:gd name="T4" fmla="*/ 143 w 159"/>
                <a:gd name="T5" fmla="*/ 100 h 134"/>
                <a:gd name="T6" fmla="*/ 137 w 159"/>
                <a:gd name="T7" fmla="*/ 93 h 134"/>
                <a:gd name="T8" fmla="*/ 145 w 159"/>
                <a:gd name="T9" fmla="*/ 82 h 134"/>
                <a:gd name="T10" fmla="*/ 138 w 159"/>
                <a:gd name="T11" fmla="*/ 77 h 134"/>
                <a:gd name="T12" fmla="*/ 136 w 159"/>
                <a:gd name="T13" fmla="*/ 68 h 134"/>
                <a:gd name="T14" fmla="*/ 136 w 159"/>
                <a:gd name="T15" fmla="*/ 60 h 134"/>
                <a:gd name="T16" fmla="*/ 137 w 159"/>
                <a:gd name="T17" fmla="*/ 53 h 134"/>
                <a:gd name="T18" fmla="*/ 140 w 159"/>
                <a:gd name="T19" fmla="*/ 46 h 134"/>
                <a:gd name="T20" fmla="*/ 142 w 159"/>
                <a:gd name="T21" fmla="*/ 43 h 134"/>
                <a:gd name="T22" fmla="*/ 141 w 159"/>
                <a:gd name="T23" fmla="*/ 33 h 134"/>
                <a:gd name="T24" fmla="*/ 135 w 159"/>
                <a:gd name="T25" fmla="*/ 32 h 134"/>
                <a:gd name="T26" fmla="*/ 130 w 159"/>
                <a:gd name="T27" fmla="*/ 27 h 134"/>
                <a:gd name="T28" fmla="*/ 126 w 159"/>
                <a:gd name="T29" fmla="*/ 25 h 134"/>
                <a:gd name="T30" fmla="*/ 119 w 159"/>
                <a:gd name="T31" fmla="*/ 22 h 134"/>
                <a:gd name="T32" fmla="*/ 115 w 159"/>
                <a:gd name="T33" fmla="*/ 21 h 134"/>
                <a:gd name="T34" fmla="*/ 109 w 159"/>
                <a:gd name="T35" fmla="*/ 18 h 134"/>
                <a:gd name="T36" fmla="*/ 100 w 159"/>
                <a:gd name="T37" fmla="*/ 18 h 134"/>
                <a:gd name="T38" fmla="*/ 94 w 159"/>
                <a:gd name="T39" fmla="*/ 18 h 134"/>
                <a:gd name="T40" fmla="*/ 87 w 159"/>
                <a:gd name="T41" fmla="*/ 23 h 134"/>
                <a:gd name="T42" fmla="*/ 81 w 159"/>
                <a:gd name="T43" fmla="*/ 25 h 134"/>
                <a:gd name="T44" fmla="*/ 80 w 159"/>
                <a:gd name="T45" fmla="*/ 29 h 134"/>
                <a:gd name="T46" fmla="*/ 63 w 159"/>
                <a:gd name="T47" fmla="*/ 33 h 134"/>
                <a:gd name="T48" fmla="*/ 48 w 159"/>
                <a:gd name="T49" fmla="*/ 24 h 134"/>
                <a:gd name="T50" fmla="*/ 38 w 159"/>
                <a:gd name="T51" fmla="*/ 14 h 134"/>
                <a:gd name="T52" fmla="*/ 33 w 159"/>
                <a:gd name="T53" fmla="*/ 10 h 134"/>
                <a:gd name="T54" fmla="*/ 31 w 159"/>
                <a:gd name="T55" fmla="*/ 3 h 134"/>
                <a:gd name="T56" fmla="*/ 15 w 159"/>
                <a:gd name="T57" fmla="*/ 10 h 134"/>
                <a:gd name="T58" fmla="*/ 10 w 159"/>
                <a:gd name="T59" fmla="*/ 7 h 134"/>
                <a:gd name="T60" fmla="*/ 5 w 159"/>
                <a:gd name="T61" fmla="*/ 1 h 134"/>
                <a:gd name="T62" fmla="*/ 2 w 159"/>
                <a:gd name="T63" fmla="*/ 5 h 134"/>
                <a:gd name="T64" fmla="*/ 2 w 159"/>
                <a:gd name="T65" fmla="*/ 11 h 134"/>
                <a:gd name="T66" fmla="*/ 2 w 159"/>
                <a:gd name="T67" fmla="*/ 20 h 134"/>
                <a:gd name="T68" fmla="*/ 6 w 159"/>
                <a:gd name="T69" fmla="*/ 26 h 134"/>
                <a:gd name="T70" fmla="*/ 9 w 159"/>
                <a:gd name="T71" fmla="*/ 33 h 134"/>
                <a:gd name="T72" fmla="*/ 13 w 159"/>
                <a:gd name="T73" fmla="*/ 37 h 134"/>
                <a:gd name="T74" fmla="*/ 17 w 159"/>
                <a:gd name="T75" fmla="*/ 40 h 134"/>
                <a:gd name="T76" fmla="*/ 16 w 159"/>
                <a:gd name="T77" fmla="*/ 45 h 134"/>
                <a:gd name="T78" fmla="*/ 12 w 159"/>
                <a:gd name="T79" fmla="*/ 51 h 134"/>
                <a:gd name="T80" fmla="*/ 13 w 159"/>
                <a:gd name="T81" fmla="*/ 59 h 134"/>
                <a:gd name="T82" fmla="*/ 17 w 159"/>
                <a:gd name="T83" fmla="*/ 63 h 134"/>
                <a:gd name="T84" fmla="*/ 26 w 159"/>
                <a:gd name="T85" fmla="*/ 69 h 134"/>
                <a:gd name="T86" fmla="*/ 30 w 159"/>
                <a:gd name="T87" fmla="*/ 74 h 134"/>
                <a:gd name="T88" fmla="*/ 29 w 159"/>
                <a:gd name="T89" fmla="*/ 79 h 134"/>
                <a:gd name="T90" fmla="*/ 32 w 159"/>
                <a:gd name="T91" fmla="*/ 85 h 134"/>
                <a:gd name="T92" fmla="*/ 37 w 159"/>
                <a:gd name="T93" fmla="*/ 91 h 134"/>
                <a:gd name="T94" fmla="*/ 39 w 159"/>
                <a:gd name="T95" fmla="*/ 91 h 134"/>
                <a:gd name="T96" fmla="*/ 42 w 159"/>
                <a:gd name="T97" fmla="*/ 90 h 134"/>
                <a:gd name="T98" fmla="*/ 48 w 159"/>
                <a:gd name="T99" fmla="*/ 90 h 134"/>
                <a:gd name="T100" fmla="*/ 56 w 159"/>
                <a:gd name="T101" fmla="*/ 102 h 134"/>
                <a:gd name="T102" fmla="*/ 61 w 159"/>
                <a:gd name="T103" fmla="*/ 110 h 134"/>
                <a:gd name="T104" fmla="*/ 70 w 159"/>
                <a:gd name="T105" fmla="*/ 114 h 134"/>
                <a:gd name="T106" fmla="*/ 89 w 159"/>
                <a:gd name="T107" fmla="*/ 121 h 134"/>
                <a:gd name="T108" fmla="*/ 102 w 159"/>
                <a:gd name="T109" fmla="*/ 118 h 134"/>
                <a:gd name="T110" fmla="*/ 108 w 159"/>
                <a:gd name="T111" fmla="*/ 128 h 134"/>
                <a:gd name="T112" fmla="*/ 136 w 159"/>
                <a:gd name="T113" fmla="*/ 134 h 134"/>
                <a:gd name="T114" fmla="*/ 144 w 159"/>
                <a:gd name="T115" fmla="*/ 134 h 134"/>
                <a:gd name="T116" fmla="*/ 144 w 159"/>
                <a:gd name="T117" fmla="*/ 132 h 134"/>
                <a:gd name="T118" fmla="*/ 149 w 159"/>
                <a:gd name="T119" fmla="*/ 124 h 134"/>
                <a:gd name="T120" fmla="*/ 157 w 159"/>
                <a:gd name="T121" fmla="*/ 122 h 134"/>
                <a:gd name="T122" fmla="*/ 155 w 159"/>
                <a:gd name="T123" fmla="*/ 11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34">
                  <a:moveTo>
                    <a:pt x="155" y="116"/>
                  </a:moveTo>
                  <a:cubicBezTo>
                    <a:pt x="153" y="115"/>
                    <a:pt x="155" y="109"/>
                    <a:pt x="151" y="107"/>
                  </a:cubicBezTo>
                  <a:cubicBezTo>
                    <a:pt x="147" y="105"/>
                    <a:pt x="144" y="103"/>
                    <a:pt x="143" y="100"/>
                  </a:cubicBezTo>
                  <a:cubicBezTo>
                    <a:pt x="142" y="98"/>
                    <a:pt x="137" y="95"/>
                    <a:pt x="137" y="93"/>
                  </a:cubicBezTo>
                  <a:cubicBezTo>
                    <a:pt x="138" y="91"/>
                    <a:pt x="147" y="85"/>
                    <a:pt x="145" y="82"/>
                  </a:cubicBezTo>
                  <a:cubicBezTo>
                    <a:pt x="144" y="78"/>
                    <a:pt x="138" y="79"/>
                    <a:pt x="138" y="77"/>
                  </a:cubicBezTo>
                  <a:cubicBezTo>
                    <a:pt x="137" y="76"/>
                    <a:pt x="138" y="72"/>
                    <a:pt x="136" y="68"/>
                  </a:cubicBezTo>
                  <a:cubicBezTo>
                    <a:pt x="135" y="65"/>
                    <a:pt x="138" y="62"/>
                    <a:pt x="136" y="60"/>
                  </a:cubicBezTo>
                  <a:cubicBezTo>
                    <a:pt x="135" y="58"/>
                    <a:pt x="137" y="54"/>
                    <a:pt x="137" y="53"/>
                  </a:cubicBezTo>
                  <a:cubicBezTo>
                    <a:pt x="138" y="51"/>
                    <a:pt x="141" y="50"/>
                    <a:pt x="140" y="46"/>
                  </a:cubicBezTo>
                  <a:cubicBezTo>
                    <a:pt x="140" y="44"/>
                    <a:pt x="141" y="43"/>
                    <a:pt x="142" y="43"/>
                  </a:cubicBezTo>
                  <a:cubicBezTo>
                    <a:pt x="141" y="40"/>
                    <a:pt x="141" y="34"/>
                    <a:pt x="141" y="33"/>
                  </a:cubicBezTo>
                  <a:cubicBezTo>
                    <a:pt x="141" y="32"/>
                    <a:pt x="137" y="32"/>
                    <a:pt x="135" y="32"/>
                  </a:cubicBezTo>
                  <a:cubicBezTo>
                    <a:pt x="133" y="32"/>
                    <a:pt x="131" y="27"/>
                    <a:pt x="130" y="27"/>
                  </a:cubicBezTo>
                  <a:cubicBezTo>
                    <a:pt x="128" y="27"/>
                    <a:pt x="126" y="26"/>
                    <a:pt x="126" y="25"/>
                  </a:cubicBezTo>
                  <a:cubicBezTo>
                    <a:pt x="126" y="23"/>
                    <a:pt x="121" y="22"/>
                    <a:pt x="119" y="22"/>
                  </a:cubicBezTo>
                  <a:cubicBezTo>
                    <a:pt x="117" y="23"/>
                    <a:pt x="116" y="21"/>
                    <a:pt x="115" y="21"/>
                  </a:cubicBezTo>
                  <a:cubicBezTo>
                    <a:pt x="114" y="21"/>
                    <a:pt x="111" y="19"/>
                    <a:pt x="109" y="18"/>
                  </a:cubicBezTo>
                  <a:cubicBezTo>
                    <a:pt x="108" y="16"/>
                    <a:pt x="101" y="16"/>
                    <a:pt x="100" y="18"/>
                  </a:cubicBezTo>
                  <a:cubicBezTo>
                    <a:pt x="99" y="19"/>
                    <a:pt x="96" y="18"/>
                    <a:pt x="94" y="18"/>
                  </a:cubicBezTo>
                  <a:cubicBezTo>
                    <a:pt x="92" y="18"/>
                    <a:pt x="88" y="22"/>
                    <a:pt x="87" y="23"/>
                  </a:cubicBezTo>
                  <a:cubicBezTo>
                    <a:pt x="86" y="24"/>
                    <a:pt x="83" y="25"/>
                    <a:pt x="81" y="25"/>
                  </a:cubicBezTo>
                  <a:cubicBezTo>
                    <a:pt x="81" y="27"/>
                    <a:pt x="81" y="28"/>
                    <a:pt x="80" y="29"/>
                  </a:cubicBezTo>
                  <a:cubicBezTo>
                    <a:pt x="79" y="31"/>
                    <a:pt x="70" y="32"/>
                    <a:pt x="63" y="33"/>
                  </a:cubicBezTo>
                  <a:cubicBezTo>
                    <a:pt x="56" y="33"/>
                    <a:pt x="56" y="24"/>
                    <a:pt x="48" y="24"/>
                  </a:cubicBezTo>
                  <a:cubicBezTo>
                    <a:pt x="43" y="24"/>
                    <a:pt x="39" y="19"/>
                    <a:pt x="38" y="14"/>
                  </a:cubicBezTo>
                  <a:cubicBezTo>
                    <a:pt x="35" y="13"/>
                    <a:pt x="32" y="11"/>
                    <a:pt x="33" y="10"/>
                  </a:cubicBezTo>
                  <a:cubicBezTo>
                    <a:pt x="33" y="9"/>
                    <a:pt x="35" y="1"/>
                    <a:pt x="31" y="3"/>
                  </a:cubicBezTo>
                  <a:cubicBezTo>
                    <a:pt x="27" y="5"/>
                    <a:pt x="22" y="11"/>
                    <a:pt x="15" y="10"/>
                  </a:cubicBezTo>
                  <a:cubicBezTo>
                    <a:pt x="8" y="9"/>
                    <a:pt x="13" y="8"/>
                    <a:pt x="10" y="7"/>
                  </a:cubicBezTo>
                  <a:cubicBezTo>
                    <a:pt x="6" y="5"/>
                    <a:pt x="8" y="1"/>
                    <a:pt x="5" y="1"/>
                  </a:cubicBezTo>
                  <a:cubicBezTo>
                    <a:pt x="1" y="0"/>
                    <a:pt x="4" y="5"/>
                    <a:pt x="2" y="5"/>
                  </a:cubicBezTo>
                  <a:cubicBezTo>
                    <a:pt x="0" y="5"/>
                    <a:pt x="2" y="10"/>
                    <a:pt x="2" y="11"/>
                  </a:cubicBezTo>
                  <a:cubicBezTo>
                    <a:pt x="3" y="13"/>
                    <a:pt x="1" y="20"/>
                    <a:pt x="2" y="20"/>
                  </a:cubicBezTo>
                  <a:cubicBezTo>
                    <a:pt x="4" y="20"/>
                    <a:pt x="6" y="25"/>
                    <a:pt x="6" y="26"/>
                  </a:cubicBezTo>
                  <a:cubicBezTo>
                    <a:pt x="6" y="27"/>
                    <a:pt x="9" y="31"/>
                    <a:pt x="9" y="33"/>
                  </a:cubicBezTo>
                  <a:cubicBezTo>
                    <a:pt x="9" y="35"/>
                    <a:pt x="12" y="37"/>
                    <a:pt x="13" y="37"/>
                  </a:cubicBezTo>
                  <a:cubicBezTo>
                    <a:pt x="15" y="37"/>
                    <a:pt x="17" y="38"/>
                    <a:pt x="17" y="40"/>
                  </a:cubicBezTo>
                  <a:cubicBezTo>
                    <a:pt x="16" y="42"/>
                    <a:pt x="17" y="45"/>
                    <a:pt x="16" y="45"/>
                  </a:cubicBezTo>
                  <a:cubicBezTo>
                    <a:pt x="14" y="45"/>
                    <a:pt x="14" y="51"/>
                    <a:pt x="12" y="51"/>
                  </a:cubicBezTo>
                  <a:cubicBezTo>
                    <a:pt x="11" y="52"/>
                    <a:pt x="12" y="58"/>
                    <a:pt x="13" y="59"/>
                  </a:cubicBezTo>
                  <a:cubicBezTo>
                    <a:pt x="15" y="59"/>
                    <a:pt x="17" y="61"/>
                    <a:pt x="17" y="63"/>
                  </a:cubicBezTo>
                  <a:cubicBezTo>
                    <a:pt x="17" y="65"/>
                    <a:pt x="24" y="69"/>
                    <a:pt x="26" y="69"/>
                  </a:cubicBezTo>
                  <a:cubicBezTo>
                    <a:pt x="28" y="70"/>
                    <a:pt x="29" y="73"/>
                    <a:pt x="30" y="74"/>
                  </a:cubicBezTo>
                  <a:cubicBezTo>
                    <a:pt x="31" y="75"/>
                    <a:pt x="29" y="78"/>
                    <a:pt x="29" y="79"/>
                  </a:cubicBezTo>
                  <a:cubicBezTo>
                    <a:pt x="30" y="81"/>
                    <a:pt x="32" y="82"/>
                    <a:pt x="32" y="85"/>
                  </a:cubicBezTo>
                  <a:cubicBezTo>
                    <a:pt x="32" y="86"/>
                    <a:pt x="34" y="89"/>
                    <a:pt x="37" y="91"/>
                  </a:cubicBezTo>
                  <a:cubicBezTo>
                    <a:pt x="37" y="91"/>
                    <a:pt x="38" y="91"/>
                    <a:pt x="39" y="91"/>
                  </a:cubicBezTo>
                  <a:cubicBezTo>
                    <a:pt x="41" y="91"/>
                    <a:pt x="41" y="88"/>
                    <a:pt x="42" y="90"/>
                  </a:cubicBezTo>
                  <a:cubicBezTo>
                    <a:pt x="44" y="91"/>
                    <a:pt x="46" y="90"/>
                    <a:pt x="48" y="90"/>
                  </a:cubicBezTo>
                  <a:cubicBezTo>
                    <a:pt x="50" y="89"/>
                    <a:pt x="54" y="98"/>
                    <a:pt x="56" y="102"/>
                  </a:cubicBezTo>
                  <a:cubicBezTo>
                    <a:pt x="58" y="106"/>
                    <a:pt x="58" y="108"/>
                    <a:pt x="61" y="110"/>
                  </a:cubicBezTo>
                  <a:cubicBezTo>
                    <a:pt x="63" y="111"/>
                    <a:pt x="67" y="110"/>
                    <a:pt x="70" y="114"/>
                  </a:cubicBezTo>
                  <a:cubicBezTo>
                    <a:pt x="74" y="118"/>
                    <a:pt x="84" y="121"/>
                    <a:pt x="89" y="121"/>
                  </a:cubicBezTo>
                  <a:cubicBezTo>
                    <a:pt x="93" y="122"/>
                    <a:pt x="96" y="117"/>
                    <a:pt x="102" y="118"/>
                  </a:cubicBezTo>
                  <a:cubicBezTo>
                    <a:pt x="107" y="119"/>
                    <a:pt x="106" y="126"/>
                    <a:pt x="108" y="128"/>
                  </a:cubicBezTo>
                  <a:cubicBezTo>
                    <a:pt x="110" y="131"/>
                    <a:pt x="132" y="133"/>
                    <a:pt x="136" y="134"/>
                  </a:cubicBezTo>
                  <a:cubicBezTo>
                    <a:pt x="137" y="134"/>
                    <a:pt x="141" y="134"/>
                    <a:pt x="144" y="134"/>
                  </a:cubicBezTo>
                  <a:cubicBezTo>
                    <a:pt x="144" y="134"/>
                    <a:pt x="144" y="133"/>
                    <a:pt x="144" y="132"/>
                  </a:cubicBezTo>
                  <a:cubicBezTo>
                    <a:pt x="144" y="129"/>
                    <a:pt x="147" y="125"/>
                    <a:pt x="149" y="124"/>
                  </a:cubicBezTo>
                  <a:cubicBezTo>
                    <a:pt x="152" y="123"/>
                    <a:pt x="154" y="122"/>
                    <a:pt x="157" y="122"/>
                  </a:cubicBezTo>
                  <a:cubicBezTo>
                    <a:pt x="159" y="122"/>
                    <a:pt x="157" y="117"/>
                    <a:pt x="155" y="116"/>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6" name="Freeform 348"/>
            <p:cNvSpPr>
              <a:spLocks noEditPoints="1"/>
            </p:cNvSpPr>
            <p:nvPr/>
          </p:nvSpPr>
          <p:spPr bwMode="auto">
            <a:xfrm>
              <a:off x="5863152" y="3464932"/>
              <a:ext cx="750361" cy="375036"/>
            </a:xfrm>
            <a:custGeom>
              <a:avLst/>
              <a:gdLst>
                <a:gd name="T0" fmla="*/ 316 w 327"/>
                <a:gd name="T1" fmla="*/ 64 h 154"/>
                <a:gd name="T2" fmla="*/ 305 w 327"/>
                <a:gd name="T3" fmla="*/ 53 h 154"/>
                <a:gd name="T4" fmla="*/ 284 w 327"/>
                <a:gd name="T5" fmla="*/ 50 h 154"/>
                <a:gd name="T6" fmla="*/ 265 w 327"/>
                <a:gd name="T7" fmla="*/ 36 h 154"/>
                <a:gd name="T8" fmla="*/ 243 w 327"/>
                <a:gd name="T9" fmla="*/ 12 h 154"/>
                <a:gd name="T10" fmla="*/ 220 w 327"/>
                <a:gd name="T11" fmla="*/ 21 h 154"/>
                <a:gd name="T12" fmla="*/ 215 w 327"/>
                <a:gd name="T13" fmla="*/ 15 h 154"/>
                <a:gd name="T14" fmla="*/ 203 w 327"/>
                <a:gd name="T15" fmla="*/ 14 h 154"/>
                <a:gd name="T16" fmla="*/ 197 w 327"/>
                <a:gd name="T17" fmla="*/ 2 h 154"/>
                <a:gd name="T18" fmla="*/ 169 w 327"/>
                <a:gd name="T19" fmla="*/ 7 h 154"/>
                <a:gd name="T20" fmla="*/ 137 w 327"/>
                <a:gd name="T21" fmla="*/ 14 h 154"/>
                <a:gd name="T22" fmla="*/ 121 w 327"/>
                <a:gd name="T23" fmla="*/ 22 h 154"/>
                <a:gd name="T24" fmla="*/ 118 w 327"/>
                <a:gd name="T25" fmla="*/ 33 h 154"/>
                <a:gd name="T26" fmla="*/ 121 w 327"/>
                <a:gd name="T27" fmla="*/ 43 h 154"/>
                <a:gd name="T28" fmla="*/ 112 w 327"/>
                <a:gd name="T29" fmla="*/ 49 h 154"/>
                <a:gd name="T30" fmla="*/ 100 w 327"/>
                <a:gd name="T31" fmla="*/ 48 h 154"/>
                <a:gd name="T32" fmla="*/ 80 w 327"/>
                <a:gd name="T33" fmla="*/ 50 h 154"/>
                <a:gd name="T34" fmla="*/ 65 w 327"/>
                <a:gd name="T35" fmla="*/ 50 h 154"/>
                <a:gd name="T36" fmla="*/ 44 w 327"/>
                <a:gd name="T37" fmla="*/ 41 h 154"/>
                <a:gd name="T38" fmla="*/ 25 w 327"/>
                <a:gd name="T39" fmla="*/ 47 h 154"/>
                <a:gd name="T40" fmla="*/ 18 w 327"/>
                <a:gd name="T41" fmla="*/ 60 h 154"/>
                <a:gd name="T42" fmla="*/ 2 w 327"/>
                <a:gd name="T43" fmla="*/ 63 h 154"/>
                <a:gd name="T44" fmla="*/ 0 w 327"/>
                <a:gd name="T45" fmla="*/ 74 h 154"/>
                <a:gd name="T46" fmla="*/ 12 w 327"/>
                <a:gd name="T47" fmla="*/ 81 h 154"/>
                <a:gd name="T48" fmla="*/ 20 w 327"/>
                <a:gd name="T49" fmla="*/ 95 h 154"/>
                <a:gd name="T50" fmla="*/ 41 w 327"/>
                <a:gd name="T51" fmla="*/ 90 h 154"/>
                <a:gd name="T52" fmla="*/ 46 w 327"/>
                <a:gd name="T53" fmla="*/ 107 h 154"/>
                <a:gd name="T54" fmla="*/ 31 w 327"/>
                <a:gd name="T55" fmla="*/ 117 h 154"/>
                <a:gd name="T56" fmla="*/ 46 w 327"/>
                <a:gd name="T57" fmla="*/ 132 h 154"/>
                <a:gd name="T58" fmla="*/ 53 w 327"/>
                <a:gd name="T59" fmla="*/ 141 h 154"/>
                <a:gd name="T60" fmla="*/ 77 w 327"/>
                <a:gd name="T61" fmla="*/ 145 h 154"/>
                <a:gd name="T62" fmla="*/ 99 w 327"/>
                <a:gd name="T63" fmla="*/ 103 h 154"/>
                <a:gd name="T64" fmla="*/ 111 w 327"/>
                <a:gd name="T65" fmla="*/ 104 h 154"/>
                <a:gd name="T66" fmla="*/ 136 w 327"/>
                <a:gd name="T67" fmla="*/ 124 h 154"/>
                <a:gd name="T68" fmla="*/ 160 w 327"/>
                <a:gd name="T69" fmla="*/ 137 h 154"/>
                <a:gd name="T70" fmla="*/ 178 w 327"/>
                <a:gd name="T71" fmla="*/ 151 h 154"/>
                <a:gd name="T72" fmla="*/ 195 w 327"/>
                <a:gd name="T73" fmla="*/ 143 h 154"/>
                <a:gd name="T74" fmla="*/ 213 w 327"/>
                <a:gd name="T75" fmla="*/ 133 h 154"/>
                <a:gd name="T76" fmla="*/ 239 w 327"/>
                <a:gd name="T77" fmla="*/ 132 h 154"/>
                <a:gd name="T78" fmla="*/ 274 w 327"/>
                <a:gd name="T79" fmla="*/ 138 h 154"/>
                <a:gd name="T80" fmla="*/ 275 w 327"/>
                <a:gd name="T81" fmla="*/ 119 h 154"/>
                <a:gd name="T82" fmla="*/ 286 w 327"/>
                <a:gd name="T83" fmla="*/ 108 h 154"/>
                <a:gd name="T84" fmla="*/ 296 w 327"/>
                <a:gd name="T85" fmla="*/ 90 h 154"/>
                <a:gd name="T86" fmla="*/ 317 w 327"/>
                <a:gd name="T87" fmla="*/ 88 h 154"/>
                <a:gd name="T88" fmla="*/ 324 w 327"/>
                <a:gd name="T89" fmla="*/ 71 h 154"/>
                <a:gd name="T90" fmla="*/ 122 w 327"/>
                <a:gd name="T91" fmla="*/ 98 h 154"/>
                <a:gd name="T92" fmla="*/ 257 w 327"/>
                <a:gd name="T93" fmla="*/ 97 h 154"/>
                <a:gd name="T94" fmla="*/ 224 w 327"/>
                <a:gd name="T95" fmla="*/ 97 h 154"/>
                <a:gd name="T96" fmla="*/ 257 w 327"/>
                <a:gd name="T97" fmla="*/ 9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7" h="154">
                  <a:moveTo>
                    <a:pt x="325" y="63"/>
                  </a:moveTo>
                  <a:cubicBezTo>
                    <a:pt x="325" y="61"/>
                    <a:pt x="324" y="62"/>
                    <a:pt x="323" y="63"/>
                  </a:cubicBezTo>
                  <a:cubicBezTo>
                    <a:pt x="321" y="63"/>
                    <a:pt x="318" y="64"/>
                    <a:pt x="316" y="64"/>
                  </a:cubicBezTo>
                  <a:cubicBezTo>
                    <a:pt x="315" y="64"/>
                    <a:pt x="312" y="62"/>
                    <a:pt x="312" y="60"/>
                  </a:cubicBezTo>
                  <a:cubicBezTo>
                    <a:pt x="312" y="59"/>
                    <a:pt x="312" y="57"/>
                    <a:pt x="310" y="57"/>
                  </a:cubicBezTo>
                  <a:cubicBezTo>
                    <a:pt x="309" y="57"/>
                    <a:pt x="307" y="57"/>
                    <a:pt x="305" y="53"/>
                  </a:cubicBezTo>
                  <a:cubicBezTo>
                    <a:pt x="304" y="50"/>
                    <a:pt x="302" y="50"/>
                    <a:pt x="300" y="49"/>
                  </a:cubicBezTo>
                  <a:cubicBezTo>
                    <a:pt x="299" y="48"/>
                    <a:pt x="294" y="51"/>
                    <a:pt x="292" y="51"/>
                  </a:cubicBezTo>
                  <a:cubicBezTo>
                    <a:pt x="290" y="52"/>
                    <a:pt x="287" y="51"/>
                    <a:pt x="284" y="50"/>
                  </a:cubicBezTo>
                  <a:cubicBezTo>
                    <a:pt x="282" y="50"/>
                    <a:pt x="280" y="45"/>
                    <a:pt x="278" y="46"/>
                  </a:cubicBezTo>
                  <a:cubicBezTo>
                    <a:pt x="276" y="46"/>
                    <a:pt x="275" y="51"/>
                    <a:pt x="273" y="51"/>
                  </a:cubicBezTo>
                  <a:cubicBezTo>
                    <a:pt x="272" y="51"/>
                    <a:pt x="268" y="41"/>
                    <a:pt x="265" y="36"/>
                  </a:cubicBezTo>
                  <a:cubicBezTo>
                    <a:pt x="262" y="31"/>
                    <a:pt x="256" y="21"/>
                    <a:pt x="250" y="19"/>
                  </a:cubicBezTo>
                  <a:cubicBezTo>
                    <a:pt x="245" y="17"/>
                    <a:pt x="247" y="14"/>
                    <a:pt x="248" y="13"/>
                  </a:cubicBezTo>
                  <a:cubicBezTo>
                    <a:pt x="249" y="11"/>
                    <a:pt x="245" y="11"/>
                    <a:pt x="243" y="12"/>
                  </a:cubicBezTo>
                  <a:cubicBezTo>
                    <a:pt x="240" y="13"/>
                    <a:pt x="238" y="16"/>
                    <a:pt x="235" y="16"/>
                  </a:cubicBezTo>
                  <a:cubicBezTo>
                    <a:pt x="233" y="17"/>
                    <a:pt x="229" y="21"/>
                    <a:pt x="227" y="20"/>
                  </a:cubicBezTo>
                  <a:cubicBezTo>
                    <a:pt x="224" y="19"/>
                    <a:pt x="223" y="23"/>
                    <a:pt x="220" y="21"/>
                  </a:cubicBezTo>
                  <a:cubicBezTo>
                    <a:pt x="218" y="19"/>
                    <a:pt x="223" y="18"/>
                    <a:pt x="223" y="16"/>
                  </a:cubicBezTo>
                  <a:cubicBezTo>
                    <a:pt x="223" y="14"/>
                    <a:pt x="220" y="17"/>
                    <a:pt x="219" y="16"/>
                  </a:cubicBezTo>
                  <a:cubicBezTo>
                    <a:pt x="218" y="15"/>
                    <a:pt x="215" y="13"/>
                    <a:pt x="215" y="15"/>
                  </a:cubicBezTo>
                  <a:cubicBezTo>
                    <a:pt x="215" y="17"/>
                    <a:pt x="213" y="16"/>
                    <a:pt x="213" y="15"/>
                  </a:cubicBezTo>
                  <a:cubicBezTo>
                    <a:pt x="213" y="13"/>
                    <a:pt x="211" y="11"/>
                    <a:pt x="210" y="13"/>
                  </a:cubicBezTo>
                  <a:cubicBezTo>
                    <a:pt x="209" y="14"/>
                    <a:pt x="204" y="15"/>
                    <a:pt x="203" y="14"/>
                  </a:cubicBezTo>
                  <a:cubicBezTo>
                    <a:pt x="202" y="13"/>
                    <a:pt x="203" y="12"/>
                    <a:pt x="204" y="10"/>
                  </a:cubicBezTo>
                  <a:cubicBezTo>
                    <a:pt x="204" y="9"/>
                    <a:pt x="202" y="7"/>
                    <a:pt x="202" y="5"/>
                  </a:cubicBezTo>
                  <a:cubicBezTo>
                    <a:pt x="202" y="3"/>
                    <a:pt x="199" y="1"/>
                    <a:pt x="197" y="2"/>
                  </a:cubicBezTo>
                  <a:cubicBezTo>
                    <a:pt x="195" y="2"/>
                    <a:pt x="193" y="2"/>
                    <a:pt x="191" y="1"/>
                  </a:cubicBezTo>
                  <a:cubicBezTo>
                    <a:pt x="189" y="0"/>
                    <a:pt x="181" y="1"/>
                    <a:pt x="181" y="3"/>
                  </a:cubicBezTo>
                  <a:cubicBezTo>
                    <a:pt x="180" y="5"/>
                    <a:pt x="171" y="6"/>
                    <a:pt x="169" y="7"/>
                  </a:cubicBezTo>
                  <a:cubicBezTo>
                    <a:pt x="167" y="8"/>
                    <a:pt x="160" y="9"/>
                    <a:pt x="158" y="9"/>
                  </a:cubicBezTo>
                  <a:cubicBezTo>
                    <a:pt x="155" y="9"/>
                    <a:pt x="153" y="12"/>
                    <a:pt x="149" y="12"/>
                  </a:cubicBezTo>
                  <a:cubicBezTo>
                    <a:pt x="146" y="12"/>
                    <a:pt x="140" y="12"/>
                    <a:pt x="137" y="14"/>
                  </a:cubicBezTo>
                  <a:cubicBezTo>
                    <a:pt x="134" y="16"/>
                    <a:pt x="130" y="14"/>
                    <a:pt x="128" y="15"/>
                  </a:cubicBezTo>
                  <a:cubicBezTo>
                    <a:pt x="125" y="16"/>
                    <a:pt x="122" y="15"/>
                    <a:pt x="121" y="15"/>
                  </a:cubicBezTo>
                  <a:cubicBezTo>
                    <a:pt x="120" y="16"/>
                    <a:pt x="120" y="20"/>
                    <a:pt x="121" y="22"/>
                  </a:cubicBezTo>
                  <a:cubicBezTo>
                    <a:pt x="122" y="24"/>
                    <a:pt x="128" y="25"/>
                    <a:pt x="128" y="26"/>
                  </a:cubicBezTo>
                  <a:cubicBezTo>
                    <a:pt x="129" y="27"/>
                    <a:pt x="123" y="27"/>
                    <a:pt x="120" y="27"/>
                  </a:cubicBezTo>
                  <a:cubicBezTo>
                    <a:pt x="117" y="28"/>
                    <a:pt x="118" y="31"/>
                    <a:pt x="118" y="33"/>
                  </a:cubicBezTo>
                  <a:cubicBezTo>
                    <a:pt x="119" y="35"/>
                    <a:pt x="115" y="36"/>
                    <a:pt x="113" y="37"/>
                  </a:cubicBezTo>
                  <a:cubicBezTo>
                    <a:pt x="111" y="38"/>
                    <a:pt x="113" y="41"/>
                    <a:pt x="115" y="41"/>
                  </a:cubicBezTo>
                  <a:cubicBezTo>
                    <a:pt x="118" y="41"/>
                    <a:pt x="119" y="43"/>
                    <a:pt x="121" y="43"/>
                  </a:cubicBezTo>
                  <a:cubicBezTo>
                    <a:pt x="123" y="43"/>
                    <a:pt x="123" y="47"/>
                    <a:pt x="123" y="49"/>
                  </a:cubicBezTo>
                  <a:cubicBezTo>
                    <a:pt x="123" y="51"/>
                    <a:pt x="121" y="52"/>
                    <a:pt x="118" y="52"/>
                  </a:cubicBezTo>
                  <a:cubicBezTo>
                    <a:pt x="115" y="52"/>
                    <a:pt x="114" y="50"/>
                    <a:pt x="112" y="49"/>
                  </a:cubicBezTo>
                  <a:cubicBezTo>
                    <a:pt x="110" y="49"/>
                    <a:pt x="111" y="53"/>
                    <a:pt x="109" y="53"/>
                  </a:cubicBezTo>
                  <a:cubicBezTo>
                    <a:pt x="108" y="54"/>
                    <a:pt x="108" y="51"/>
                    <a:pt x="105" y="51"/>
                  </a:cubicBezTo>
                  <a:cubicBezTo>
                    <a:pt x="103" y="51"/>
                    <a:pt x="101" y="50"/>
                    <a:pt x="100" y="48"/>
                  </a:cubicBezTo>
                  <a:cubicBezTo>
                    <a:pt x="99" y="46"/>
                    <a:pt x="94" y="46"/>
                    <a:pt x="92" y="48"/>
                  </a:cubicBezTo>
                  <a:cubicBezTo>
                    <a:pt x="90" y="50"/>
                    <a:pt x="89" y="49"/>
                    <a:pt x="88" y="48"/>
                  </a:cubicBezTo>
                  <a:cubicBezTo>
                    <a:pt x="86" y="46"/>
                    <a:pt x="80" y="48"/>
                    <a:pt x="80" y="50"/>
                  </a:cubicBezTo>
                  <a:cubicBezTo>
                    <a:pt x="79" y="52"/>
                    <a:pt x="75" y="53"/>
                    <a:pt x="72" y="51"/>
                  </a:cubicBezTo>
                  <a:cubicBezTo>
                    <a:pt x="69" y="49"/>
                    <a:pt x="68" y="48"/>
                    <a:pt x="68" y="51"/>
                  </a:cubicBezTo>
                  <a:cubicBezTo>
                    <a:pt x="68" y="53"/>
                    <a:pt x="65" y="51"/>
                    <a:pt x="65" y="50"/>
                  </a:cubicBezTo>
                  <a:cubicBezTo>
                    <a:pt x="65" y="48"/>
                    <a:pt x="61" y="45"/>
                    <a:pt x="59" y="44"/>
                  </a:cubicBezTo>
                  <a:cubicBezTo>
                    <a:pt x="57" y="43"/>
                    <a:pt x="50" y="43"/>
                    <a:pt x="49" y="41"/>
                  </a:cubicBezTo>
                  <a:cubicBezTo>
                    <a:pt x="49" y="40"/>
                    <a:pt x="45" y="39"/>
                    <a:pt x="44" y="41"/>
                  </a:cubicBezTo>
                  <a:cubicBezTo>
                    <a:pt x="43" y="44"/>
                    <a:pt x="41" y="42"/>
                    <a:pt x="39" y="41"/>
                  </a:cubicBezTo>
                  <a:cubicBezTo>
                    <a:pt x="38" y="40"/>
                    <a:pt x="35" y="42"/>
                    <a:pt x="33" y="43"/>
                  </a:cubicBezTo>
                  <a:cubicBezTo>
                    <a:pt x="32" y="44"/>
                    <a:pt x="27" y="47"/>
                    <a:pt x="25" y="47"/>
                  </a:cubicBezTo>
                  <a:cubicBezTo>
                    <a:pt x="22" y="47"/>
                    <a:pt x="24" y="50"/>
                    <a:pt x="21" y="51"/>
                  </a:cubicBezTo>
                  <a:cubicBezTo>
                    <a:pt x="17" y="51"/>
                    <a:pt x="18" y="54"/>
                    <a:pt x="18" y="55"/>
                  </a:cubicBezTo>
                  <a:cubicBezTo>
                    <a:pt x="19" y="56"/>
                    <a:pt x="21" y="59"/>
                    <a:pt x="18" y="60"/>
                  </a:cubicBezTo>
                  <a:cubicBezTo>
                    <a:pt x="15" y="61"/>
                    <a:pt x="14" y="56"/>
                    <a:pt x="11" y="55"/>
                  </a:cubicBezTo>
                  <a:cubicBezTo>
                    <a:pt x="9" y="53"/>
                    <a:pt x="7" y="55"/>
                    <a:pt x="7" y="58"/>
                  </a:cubicBezTo>
                  <a:cubicBezTo>
                    <a:pt x="7" y="60"/>
                    <a:pt x="4" y="60"/>
                    <a:pt x="2" y="63"/>
                  </a:cubicBezTo>
                  <a:cubicBezTo>
                    <a:pt x="1" y="65"/>
                    <a:pt x="5" y="65"/>
                    <a:pt x="5" y="66"/>
                  </a:cubicBezTo>
                  <a:cubicBezTo>
                    <a:pt x="5" y="68"/>
                    <a:pt x="3" y="69"/>
                    <a:pt x="2" y="69"/>
                  </a:cubicBezTo>
                  <a:cubicBezTo>
                    <a:pt x="1" y="69"/>
                    <a:pt x="0" y="73"/>
                    <a:pt x="0" y="74"/>
                  </a:cubicBezTo>
                  <a:cubicBezTo>
                    <a:pt x="1" y="75"/>
                    <a:pt x="5" y="75"/>
                    <a:pt x="5" y="77"/>
                  </a:cubicBezTo>
                  <a:cubicBezTo>
                    <a:pt x="5" y="80"/>
                    <a:pt x="4" y="82"/>
                    <a:pt x="6" y="81"/>
                  </a:cubicBezTo>
                  <a:cubicBezTo>
                    <a:pt x="8" y="81"/>
                    <a:pt x="11" y="81"/>
                    <a:pt x="12" y="81"/>
                  </a:cubicBezTo>
                  <a:cubicBezTo>
                    <a:pt x="13" y="81"/>
                    <a:pt x="14" y="84"/>
                    <a:pt x="17" y="87"/>
                  </a:cubicBezTo>
                  <a:cubicBezTo>
                    <a:pt x="19" y="90"/>
                    <a:pt x="21" y="91"/>
                    <a:pt x="18" y="92"/>
                  </a:cubicBezTo>
                  <a:cubicBezTo>
                    <a:pt x="16" y="92"/>
                    <a:pt x="17" y="94"/>
                    <a:pt x="20" y="95"/>
                  </a:cubicBezTo>
                  <a:cubicBezTo>
                    <a:pt x="21" y="96"/>
                    <a:pt x="22" y="96"/>
                    <a:pt x="22" y="97"/>
                  </a:cubicBezTo>
                  <a:cubicBezTo>
                    <a:pt x="23" y="97"/>
                    <a:pt x="23" y="96"/>
                    <a:pt x="24" y="96"/>
                  </a:cubicBezTo>
                  <a:cubicBezTo>
                    <a:pt x="28" y="92"/>
                    <a:pt x="35" y="89"/>
                    <a:pt x="41" y="90"/>
                  </a:cubicBezTo>
                  <a:cubicBezTo>
                    <a:pt x="46" y="92"/>
                    <a:pt x="51" y="89"/>
                    <a:pt x="53" y="93"/>
                  </a:cubicBezTo>
                  <a:cubicBezTo>
                    <a:pt x="56" y="96"/>
                    <a:pt x="53" y="102"/>
                    <a:pt x="54" y="105"/>
                  </a:cubicBezTo>
                  <a:cubicBezTo>
                    <a:pt x="55" y="107"/>
                    <a:pt x="50" y="107"/>
                    <a:pt x="46" y="107"/>
                  </a:cubicBezTo>
                  <a:cubicBezTo>
                    <a:pt x="43" y="106"/>
                    <a:pt x="35" y="108"/>
                    <a:pt x="36" y="110"/>
                  </a:cubicBezTo>
                  <a:cubicBezTo>
                    <a:pt x="37" y="112"/>
                    <a:pt x="40" y="117"/>
                    <a:pt x="35" y="115"/>
                  </a:cubicBezTo>
                  <a:cubicBezTo>
                    <a:pt x="30" y="112"/>
                    <a:pt x="28" y="117"/>
                    <a:pt x="31" y="117"/>
                  </a:cubicBezTo>
                  <a:cubicBezTo>
                    <a:pt x="34" y="117"/>
                    <a:pt x="37" y="121"/>
                    <a:pt x="37" y="123"/>
                  </a:cubicBezTo>
                  <a:cubicBezTo>
                    <a:pt x="37" y="125"/>
                    <a:pt x="37" y="130"/>
                    <a:pt x="40" y="129"/>
                  </a:cubicBezTo>
                  <a:cubicBezTo>
                    <a:pt x="42" y="128"/>
                    <a:pt x="42" y="132"/>
                    <a:pt x="46" y="132"/>
                  </a:cubicBezTo>
                  <a:cubicBezTo>
                    <a:pt x="49" y="132"/>
                    <a:pt x="52" y="133"/>
                    <a:pt x="49" y="136"/>
                  </a:cubicBezTo>
                  <a:cubicBezTo>
                    <a:pt x="47" y="139"/>
                    <a:pt x="51" y="148"/>
                    <a:pt x="52" y="146"/>
                  </a:cubicBezTo>
                  <a:cubicBezTo>
                    <a:pt x="53" y="145"/>
                    <a:pt x="52" y="142"/>
                    <a:pt x="53" y="141"/>
                  </a:cubicBezTo>
                  <a:cubicBezTo>
                    <a:pt x="51" y="136"/>
                    <a:pt x="59" y="136"/>
                    <a:pt x="61" y="136"/>
                  </a:cubicBezTo>
                  <a:cubicBezTo>
                    <a:pt x="64" y="136"/>
                    <a:pt x="68" y="140"/>
                    <a:pt x="71" y="144"/>
                  </a:cubicBezTo>
                  <a:cubicBezTo>
                    <a:pt x="74" y="148"/>
                    <a:pt x="77" y="145"/>
                    <a:pt x="77" y="145"/>
                  </a:cubicBezTo>
                  <a:cubicBezTo>
                    <a:pt x="78" y="109"/>
                    <a:pt x="78" y="109"/>
                    <a:pt x="78" y="109"/>
                  </a:cubicBezTo>
                  <a:cubicBezTo>
                    <a:pt x="98" y="104"/>
                    <a:pt x="98" y="104"/>
                    <a:pt x="98" y="104"/>
                  </a:cubicBezTo>
                  <a:cubicBezTo>
                    <a:pt x="98" y="104"/>
                    <a:pt x="99" y="103"/>
                    <a:pt x="99" y="103"/>
                  </a:cubicBezTo>
                  <a:cubicBezTo>
                    <a:pt x="101" y="99"/>
                    <a:pt x="105" y="102"/>
                    <a:pt x="106" y="103"/>
                  </a:cubicBezTo>
                  <a:cubicBezTo>
                    <a:pt x="107" y="104"/>
                    <a:pt x="107" y="99"/>
                    <a:pt x="109" y="99"/>
                  </a:cubicBezTo>
                  <a:cubicBezTo>
                    <a:pt x="112" y="99"/>
                    <a:pt x="109" y="104"/>
                    <a:pt x="111" y="104"/>
                  </a:cubicBezTo>
                  <a:cubicBezTo>
                    <a:pt x="113" y="104"/>
                    <a:pt x="117" y="110"/>
                    <a:pt x="116" y="114"/>
                  </a:cubicBezTo>
                  <a:cubicBezTo>
                    <a:pt x="119" y="117"/>
                    <a:pt x="125" y="123"/>
                    <a:pt x="125" y="125"/>
                  </a:cubicBezTo>
                  <a:cubicBezTo>
                    <a:pt x="126" y="127"/>
                    <a:pt x="134" y="123"/>
                    <a:pt x="136" y="124"/>
                  </a:cubicBezTo>
                  <a:cubicBezTo>
                    <a:pt x="137" y="125"/>
                    <a:pt x="150" y="125"/>
                    <a:pt x="152" y="125"/>
                  </a:cubicBezTo>
                  <a:cubicBezTo>
                    <a:pt x="154" y="125"/>
                    <a:pt x="156" y="129"/>
                    <a:pt x="158" y="129"/>
                  </a:cubicBezTo>
                  <a:cubicBezTo>
                    <a:pt x="161" y="130"/>
                    <a:pt x="160" y="134"/>
                    <a:pt x="160" y="137"/>
                  </a:cubicBezTo>
                  <a:cubicBezTo>
                    <a:pt x="160" y="140"/>
                    <a:pt x="164" y="143"/>
                    <a:pt x="164" y="145"/>
                  </a:cubicBezTo>
                  <a:cubicBezTo>
                    <a:pt x="165" y="148"/>
                    <a:pt x="169" y="147"/>
                    <a:pt x="171" y="147"/>
                  </a:cubicBezTo>
                  <a:cubicBezTo>
                    <a:pt x="174" y="148"/>
                    <a:pt x="178" y="149"/>
                    <a:pt x="178" y="151"/>
                  </a:cubicBezTo>
                  <a:cubicBezTo>
                    <a:pt x="178" y="154"/>
                    <a:pt x="182" y="152"/>
                    <a:pt x="182" y="150"/>
                  </a:cubicBezTo>
                  <a:cubicBezTo>
                    <a:pt x="182" y="148"/>
                    <a:pt x="185" y="146"/>
                    <a:pt x="190" y="144"/>
                  </a:cubicBezTo>
                  <a:cubicBezTo>
                    <a:pt x="192" y="143"/>
                    <a:pt x="194" y="143"/>
                    <a:pt x="195" y="143"/>
                  </a:cubicBezTo>
                  <a:cubicBezTo>
                    <a:pt x="196" y="141"/>
                    <a:pt x="197" y="139"/>
                    <a:pt x="197" y="139"/>
                  </a:cubicBezTo>
                  <a:cubicBezTo>
                    <a:pt x="199" y="138"/>
                    <a:pt x="202" y="136"/>
                    <a:pt x="202" y="133"/>
                  </a:cubicBezTo>
                  <a:cubicBezTo>
                    <a:pt x="202" y="131"/>
                    <a:pt x="209" y="131"/>
                    <a:pt x="213" y="133"/>
                  </a:cubicBezTo>
                  <a:cubicBezTo>
                    <a:pt x="217" y="135"/>
                    <a:pt x="220" y="135"/>
                    <a:pt x="220" y="132"/>
                  </a:cubicBezTo>
                  <a:cubicBezTo>
                    <a:pt x="221" y="129"/>
                    <a:pt x="227" y="128"/>
                    <a:pt x="229" y="129"/>
                  </a:cubicBezTo>
                  <a:cubicBezTo>
                    <a:pt x="231" y="130"/>
                    <a:pt x="236" y="133"/>
                    <a:pt x="239" y="132"/>
                  </a:cubicBezTo>
                  <a:cubicBezTo>
                    <a:pt x="242" y="131"/>
                    <a:pt x="256" y="132"/>
                    <a:pt x="260" y="133"/>
                  </a:cubicBezTo>
                  <a:cubicBezTo>
                    <a:pt x="264" y="134"/>
                    <a:pt x="265" y="131"/>
                    <a:pt x="268" y="135"/>
                  </a:cubicBezTo>
                  <a:cubicBezTo>
                    <a:pt x="270" y="138"/>
                    <a:pt x="271" y="135"/>
                    <a:pt x="274" y="138"/>
                  </a:cubicBezTo>
                  <a:cubicBezTo>
                    <a:pt x="274" y="137"/>
                    <a:pt x="274" y="136"/>
                    <a:pt x="274" y="134"/>
                  </a:cubicBezTo>
                  <a:cubicBezTo>
                    <a:pt x="274" y="132"/>
                    <a:pt x="278" y="130"/>
                    <a:pt x="278" y="128"/>
                  </a:cubicBezTo>
                  <a:cubicBezTo>
                    <a:pt x="279" y="127"/>
                    <a:pt x="275" y="121"/>
                    <a:pt x="275" y="119"/>
                  </a:cubicBezTo>
                  <a:cubicBezTo>
                    <a:pt x="275" y="118"/>
                    <a:pt x="275" y="113"/>
                    <a:pt x="273" y="112"/>
                  </a:cubicBezTo>
                  <a:cubicBezTo>
                    <a:pt x="272" y="112"/>
                    <a:pt x="277" y="109"/>
                    <a:pt x="278" y="109"/>
                  </a:cubicBezTo>
                  <a:cubicBezTo>
                    <a:pt x="281" y="109"/>
                    <a:pt x="284" y="107"/>
                    <a:pt x="286" y="108"/>
                  </a:cubicBezTo>
                  <a:cubicBezTo>
                    <a:pt x="287" y="109"/>
                    <a:pt x="289" y="109"/>
                    <a:pt x="291" y="109"/>
                  </a:cubicBezTo>
                  <a:cubicBezTo>
                    <a:pt x="294" y="109"/>
                    <a:pt x="293" y="107"/>
                    <a:pt x="291" y="106"/>
                  </a:cubicBezTo>
                  <a:cubicBezTo>
                    <a:pt x="290" y="104"/>
                    <a:pt x="296" y="94"/>
                    <a:pt x="296" y="90"/>
                  </a:cubicBezTo>
                  <a:cubicBezTo>
                    <a:pt x="297" y="86"/>
                    <a:pt x="299" y="90"/>
                    <a:pt x="302" y="90"/>
                  </a:cubicBezTo>
                  <a:cubicBezTo>
                    <a:pt x="304" y="90"/>
                    <a:pt x="308" y="90"/>
                    <a:pt x="309" y="91"/>
                  </a:cubicBezTo>
                  <a:cubicBezTo>
                    <a:pt x="311" y="92"/>
                    <a:pt x="316" y="90"/>
                    <a:pt x="317" y="88"/>
                  </a:cubicBezTo>
                  <a:cubicBezTo>
                    <a:pt x="318" y="86"/>
                    <a:pt x="315" y="86"/>
                    <a:pt x="316" y="81"/>
                  </a:cubicBezTo>
                  <a:cubicBezTo>
                    <a:pt x="316" y="77"/>
                    <a:pt x="318" y="75"/>
                    <a:pt x="321" y="75"/>
                  </a:cubicBezTo>
                  <a:cubicBezTo>
                    <a:pt x="323" y="75"/>
                    <a:pt x="324" y="73"/>
                    <a:pt x="324" y="71"/>
                  </a:cubicBezTo>
                  <a:cubicBezTo>
                    <a:pt x="324" y="69"/>
                    <a:pt x="326" y="68"/>
                    <a:pt x="327" y="66"/>
                  </a:cubicBezTo>
                  <a:cubicBezTo>
                    <a:pt x="326" y="65"/>
                    <a:pt x="326" y="64"/>
                    <a:pt x="325" y="63"/>
                  </a:cubicBezTo>
                  <a:close/>
                  <a:moveTo>
                    <a:pt x="122" y="98"/>
                  </a:moveTo>
                  <a:cubicBezTo>
                    <a:pt x="121" y="99"/>
                    <a:pt x="112" y="96"/>
                    <a:pt x="111" y="95"/>
                  </a:cubicBezTo>
                  <a:cubicBezTo>
                    <a:pt x="110" y="93"/>
                    <a:pt x="124" y="95"/>
                    <a:pt x="122" y="98"/>
                  </a:cubicBezTo>
                  <a:close/>
                  <a:moveTo>
                    <a:pt x="257" y="97"/>
                  </a:moveTo>
                  <a:cubicBezTo>
                    <a:pt x="250" y="97"/>
                    <a:pt x="236" y="93"/>
                    <a:pt x="230" y="100"/>
                  </a:cubicBezTo>
                  <a:cubicBezTo>
                    <a:pt x="224" y="106"/>
                    <a:pt x="228" y="110"/>
                    <a:pt x="225" y="110"/>
                  </a:cubicBezTo>
                  <a:cubicBezTo>
                    <a:pt x="222" y="111"/>
                    <a:pt x="221" y="100"/>
                    <a:pt x="224" y="97"/>
                  </a:cubicBezTo>
                  <a:cubicBezTo>
                    <a:pt x="228" y="94"/>
                    <a:pt x="238" y="92"/>
                    <a:pt x="245" y="94"/>
                  </a:cubicBezTo>
                  <a:cubicBezTo>
                    <a:pt x="252" y="96"/>
                    <a:pt x="264" y="92"/>
                    <a:pt x="265" y="93"/>
                  </a:cubicBezTo>
                  <a:cubicBezTo>
                    <a:pt x="267" y="93"/>
                    <a:pt x="264" y="97"/>
                    <a:pt x="257" y="97"/>
                  </a:cubicBezTo>
                  <a:close/>
                </a:path>
              </a:pathLst>
            </a:custGeom>
            <a:solidFill>
              <a:schemeClr val="bg1">
                <a:lumMod val="7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7" name="Freeform 349"/>
            <p:cNvSpPr>
              <a:spLocks noEditPoints="1"/>
            </p:cNvSpPr>
            <p:nvPr/>
          </p:nvSpPr>
          <p:spPr bwMode="auto">
            <a:xfrm>
              <a:off x="5367804" y="2389802"/>
              <a:ext cx="3151876" cy="1476830"/>
            </a:xfrm>
            <a:custGeom>
              <a:avLst/>
              <a:gdLst>
                <a:gd name="T0" fmla="*/ 361 w 1374"/>
                <a:gd name="T1" fmla="*/ 12 h 607"/>
                <a:gd name="T2" fmla="*/ 611 w 1374"/>
                <a:gd name="T3" fmla="*/ 5 h 607"/>
                <a:gd name="T4" fmla="*/ 481 w 1374"/>
                <a:gd name="T5" fmla="*/ 173 h 607"/>
                <a:gd name="T6" fmla="*/ 663 w 1374"/>
                <a:gd name="T7" fmla="*/ 57 h 607"/>
                <a:gd name="T8" fmla="*/ 1003 w 1374"/>
                <a:gd name="T9" fmla="*/ 127 h 607"/>
                <a:gd name="T10" fmla="*/ 1054 w 1374"/>
                <a:gd name="T11" fmla="*/ 135 h 607"/>
                <a:gd name="T12" fmla="*/ 982 w 1374"/>
                <a:gd name="T13" fmla="*/ 491 h 607"/>
                <a:gd name="T14" fmla="*/ 244 w 1374"/>
                <a:gd name="T15" fmla="*/ 25 h 607"/>
                <a:gd name="T16" fmla="*/ 1332 w 1374"/>
                <a:gd name="T17" fmla="*/ 278 h 607"/>
                <a:gd name="T18" fmla="*/ 1194 w 1374"/>
                <a:gd name="T19" fmla="*/ 233 h 607"/>
                <a:gd name="T20" fmla="*/ 1063 w 1374"/>
                <a:gd name="T21" fmla="*/ 204 h 607"/>
                <a:gd name="T22" fmla="*/ 974 w 1374"/>
                <a:gd name="T23" fmla="*/ 172 h 607"/>
                <a:gd name="T24" fmla="*/ 903 w 1374"/>
                <a:gd name="T25" fmla="*/ 193 h 607"/>
                <a:gd name="T26" fmla="*/ 845 w 1374"/>
                <a:gd name="T27" fmla="*/ 159 h 607"/>
                <a:gd name="T28" fmla="*/ 748 w 1374"/>
                <a:gd name="T29" fmla="*/ 157 h 607"/>
                <a:gd name="T30" fmla="*/ 738 w 1374"/>
                <a:gd name="T31" fmla="*/ 135 h 607"/>
                <a:gd name="T32" fmla="*/ 699 w 1374"/>
                <a:gd name="T33" fmla="*/ 96 h 607"/>
                <a:gd name="T34" fmla="*/ 631 w 1374"/>
                <a:gd name="T35" fmla="*/ 110 h 607"/>
                <a:gd name="T36" fmla="*/ 547 w 1374"/>
                <a:gd name="T37" fmla="*/ 131 h 607"/>
                <a:gd name="T38" fmla="*/ 519 w 1374"/>
                <a:gd name="T39" fmla="*/ 158 h 607"/>
                <a:gd name="T40" fmla="*/ 479 w 1374"/>
                <a:gd name="T41" fmla="*/ 204 h 607"/>
                <a:gd name="T42" fmla="*/ 456 w 1374"/>
                <a:gd name="T43" fmla="*/ 235 h 607"/>
                <a:gd name="T44" fmla="*/ 422 w 1374"/>
                <a:gd name="T45" fmla="*/ 280 h 607"/>
                <a:gd name="T46" fmla="*/ 438 w 1374"/>
                <a:gd name="T47" fmla="*/ 245 h 607"/>
                <a:gd name="T48" fmla="*/ 387 w 1374"/>
                <a:gd name="T49" fmla="*/ 216 h 607"/>
                <a:gd name="T50" fmla="*/ 326 w 1374"/>
                <a:gd name="T51" fmla="*/ 225 h 607"/>
                <a:gd name="T52" fmla="*/ 269 w 1374"/>
                <a:gd name="T53" fmla="*/ 242 h 607"/>
                <a:gd name="T54" fmla="*/ 196 w 1374"/>
                <a:gd name="T55" fmla="*/ 246 h 607"/>
                <a:gd name="T56" fmla="*/ 150 w 1374"/>
                <a:gd name="T57" fmla="*/ 302 h 607"/>
                <a:gd name="T58" fmla="*/ 103 w 1374"/>
                <a:gd name="T59" fmla="*/ 269 h 607"/>
                <a:gd name="T60" fmla="*/ 107 w 1374"/>
                <a:gd name="T61" fmla="*/ 230 h 607"/>
                <a:gd name="T62" fmla="*/ 79 w 1374"/>
                <a:gd name="T63" fmla="*/ 265 h 607"/>
                <a:gd name="T64" fmla="*/ 70 w 1374"/>
                <a:gd name="T65" fmla="*/ 363 h 607"/>
                <a:gd name="T66" fmla="*/ 74 w 1374"/>
                <a:gd name="T67" fmla="*/ 426 h 607"/>
                <a:gd name="T68" fmla="*/ 115 w 1374"/>
                <a:gd name="T69" fmla="*/ 475 h 607"/>
                <a:gd name="T70" fmla="*/ 161 w 1374"/>
                <a:gd name="T71" fmla="*/ 519 h 607"/>
                <a:gd name="T72" fmla="*/ 165 w 1374"/>
                <a:gd name="T73" fmla="*/ 579 h 607"/>
                <a:gd name="T74" fmla="*/ 238 w 1374"/>
                <a:gd name="T75" fmla="*/ 548 h 607"/>
                <a:gd name="T76" fmla="*/ 237 w 1374"/>
                <a:gd name="T77" fmla="*/ 495 h 607"/>
                <a:gd name="T78" fmla="*/ 325 w 1374"/>
                <a:gd name="T79" fmla="*/ 498 h 607"/>
                <a:gd name="T80" fmla="*/ 374 w 1374"/>
                <a:gd name="T81" fmla="*/ 447 h 607"/>
                <a:gd name="T82" fmla="*/ 451 w 1374"/>
                <a:gd name="T83" fmla="*/ 455 h 607"/>
                <a:gd name="T84" fmla="*/ 541 w 1374"/>
                <a:gd name="T85" fmla="*/ 509 h 607"/>
                <a:gd name="T86" fmla="*/ 625 w 1374"/>
                <a:gd name="T87" fmla="*/ 498 h 607"/>
                <a:gd name="T88" fmla="*/ 697 w 1374"/>
                <a:gd name="T89" fmla="*/ 503 h 607"/>
                <a:gd name="T90" fmla="*/ 804 w 1374"/>
                <a:gd name="T91" fmla="*/ 483 h 607"/>
                <a:gd name="T92" fmla="*/ 888 w 1374"/>
                <a:gd name="T93" fmla="*/ 522 h 607"/>
                <a:gd name="T94" fmla="*/ 899 w 1374"/>
                <a:gd name="T95" fmla="*/ 585 h 607"/>
                <a:gd name="T96" fmla="*/ 961 w 1374"/>
                <a:gd name="T97" fmla="*/ 453 h 607"/>
                <a:gd name="T98" fmla="*/ 970 w 1374"/>
                <a:gd name="T99" fmla="*/ 401 h 607"/>
                <a:gd name="T100" fmla="*/ 1078 w 1374"/>
                <a:gd name="T101" fmla="*/ 388 h 607"/>
                <a:gd name="T102" fmla="*/ 1152 w 1374"/>
                <a:gd name="T103" fmla="*/ 344 h 607"/>
                <a:gd name="T104" fmla="*/ 1098 w 1374"/>
                <a:gd name="T105" fmla="*/ 488 h 607"/>
                <a:gd name="T106" fmla="*/ 1151 w 1374"/>
                <a:gd name="T107" fmla="*/ 405 h 607"/>
                <a:gd name="T108" fmla="*/ 1235 w 1374"/>
                <a:gd name="T109" fmla="*/ 356 h 607"/>
                <a:gd name="T110" fmla="*/ 1292 w 1374"/>
                <a:gd name="T111" fmla="*/ 301 h 607"/>
                <a:gd name="T112" fmla="*/ 1347 w 1374"/>
                <a:gd name="T113" fmla="*/ 308 h 607"/>
                <a:gd name="T114" fmla="*/ 707 w 1374"/>
                <a:gd name="T115" fmla="*/ 452 h 607"/>
                <a:gd name="T116" fmla="*/ 277 w 1374"/>
                <a:gd name="T117" fmla="*/ 27 h 607"/>
                <a:gd name="T118" fmla="*/ 282 w 1374"/>
                <a:gd name="T119" fmla="*/ 17 h 607"/>
                <a:gd name="T120" fmla="*/ 300 w 1374"/>
                <a:gd name="T121" fmla="*/ 167 h 607"/>
                <a:gd name="T122" fmla="*/ 301 w 1374"/>
                <a:gd name="T123" fmla="*/ 127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74" h="607">
                  <a:moveTo>
                    <a:pt x="21" y="439"/>
                  </a:moveTo>
                  <a:cubicBezTo>
                    <a:pt x="20" y="439"/>
                    <a:pt x="17" y="438"/>
                    <a:pt x="16" y="437"/>
                  </a:cubicBezTo>
                  <a:cubicBezTo>
                    <a:pt x="16" y="435"/>
                    <a:pt x="13" y="436"/>
                    <a:pt x="11" y="436"/>
                  </a:cubicBezTo>
                  <a:cubicBezTo>
                    <a:pt x="12" y="436"/>
                    <a:pt x="12" y="437"/>
                    <a:pt x="13" y="437"/>
                  </a:cubicBezTo>
                  <a:cubicBezTo>
                    <a:pt x="14" y="440"/>
                    <a:pt x="8" y="440"/>
                    <a:pt x="10" y="443"/>
                  </a:cubicBezTo>
                  <a:cubicBezTo>
                    <a:pt x="12" y="445"/>
                    <a:pt x="6" y="445"/>
                    <a:pt x="6" y="443"/>
                  </a:cubicBezTo>
                  <a:cubicBezTo>
                    <a:pt x="6" y="440"/>
                    <a:pt x="1" y="441"/>
                    <a:pt x="1" y="443"/>
                  </a:cubicBezTo>
                  <a:cubicBezTo>
                    <a:pt x="1" y="444"/>
                    <a:pt x="1" y="444"/>
                    <a:pt x="0" y="445"/>
                  </a:cubicBezTo>
                  <a:cubicBezTo>
                    <a:pt x="2" y="446"/>
                    <a:pt x="4" y="447"/>
                    <a:pt x="4" y="447"/>
                  </a:cubicBezTo>
                  <a:cubicBezTo>
                    <a:pt x="5" y="447"/>
                    <a:pt x="20" y="449"/>
                    <a:pt x="25" y="448"/>
                  </a:cubicBezTo>
                  <a:cubicBezTo>
                    <a:pt x="25" y="447"/>
                    <a:pt x="26" y="443"/>
                    <a:pt x="26" y="442"/>
                  </a:cubicBezTo>
                  <a:cubicBezTo>
                    <a:pt x="26" y="440"/>
                    <a:pt x="22" y="438"/>
                    <a:pt x="21" y="439"/>
                  </a:cubicBezTo>
                  <a:close/>
                  <a:moveTo>
                    <a:pt x="365" y="17"/>
                  </a:moveTo>
                  <a:cubicBezTo>
                    <a:pt x="374" y="15"/>
                    <a:pt x="374" y="10"/>
                    <a:pt x="369" y="9"/>
                  </a:cubicBezTo>
                  <a:cubicBezTo>
                    <a:pt x="364" y="8"/>
                    <a:pt x="364" y="12"/>
                    <a:pt x="361" y="12"/>
                  </a:cubicBezTo>
                  <a:cubicBezTo>
                    <a:pt x="359" y="11"/>
                    <a:pt x="350" y="13"/>
                    <a:pt x="352" y="16"/>
                  </a:cubicBezTo>
                  <a:cubicBezTo>
                    <a:pt x="354" y="18"/>
                    <a:pt x="361" y="17"/>
                    <a:pt x="365" y="17"/>
                  </a:cubicBezTo>
                  <a:close/>
                  <a:moveTo>
                    <a:pt x="411" y="169"/>
                  </a:moveTo>
                  <a:cubicBezTo>
                    <a:pt x="414" y="169"/>
                    <a:pt x="423" y="168"/>
                    <a:pt x="423" y="166"/>
                  </a:cubicBezTo>
                  <a:cubicBezTo>
                    <a:pt x="424" y="164"/>
                    <a:pt x="420" y="162"/>
                    <a:pt x="415" y="162"/>
                  </a:cubicBezTo>
                  <a:cubicBezTo>
                    <a:pt x="409" y="162"/>
                    <a:pt x="408" y="168"/>
                    <a:pt x="411" y="169"/>
                  </a:cubicBezTo>
                  <a:close/>
                  <a:moveTo>
                    <a:pt x="587" y="29"/>
                  </a:moveTo>
                  <a:cubicBezTo>
                    <a:pt x="591" y="31"/>
                    <a:pt x="590" y="32"/>
                    <a:pt x="585" y="32"/>
                  </a:cubicBezTo>
                  <a:cubicBezTo>
                    <a:pt x="580" y="32"/>
                    <a:pt x="576" y="34"/>
                    <a:pt x="579" y="36"/>
                  </a:cubicBezTo>
                  <a:cubicBezTo>
                    <a:pt x="582" y="37"/>
                    <a:pt x="581" y="40"/>
                    <a:pt x="586" y="41"/>
                  </a:cubicBezTo>
                  <a:cubicBezTo>
                    <a:pt x="591" y="43"/>
                    <a:pt x="596" y="38"/>
                    <a:pt x="596" y="35"/>
                  </a:cubicBezTo>
                  <a:cubicBezTo>
                    <a:pt x="595" y="31"/>
                    <a:pt x="613" y="28"/>
                    <a:pt x="618" y="27"/>
                  </a:cubicBezTo>
                  <a:cubicBezTo>
                    <a:pt x="623" y="26"/>
                    <a:pt x="615" y="20"/>
                    <a:pt x="620" y="19"/>
                  </a:cubicBezTo>
                  <a:cubicBezTo>
                    <a:pt x="625" y="19"/>
                    <a:pt x="623" y="16"/>
                    <a:pt x="617" y="15"/>
                  </a:cubicBezTo>
                  <a:cubicBezTo>
                    <a:pt x="610" y="14"/>
                    <a:pt x="613" y="8"/>
                    <a:pt x="611" y="5"/>
                  </a:cubicBezTo>
                  <a:cubicBezTo>
                    <a:pt x="609" y="3"/>
                    <a:pt x="608" y="8"/>
                    <a:pt x="599" y="10"/>
                  </a:cubicBezTo>
                  <a:cubicBezTo>
                    <a:pt x="591" y="12"/>
                    <a:pt x="587" y="14"/>
                    <a:pt x="590" y="16"/>
                  </a:cubicBezTo>
                  <a:cubicBezTo>
                    <a:pt x="593" y="18"/>
                    <a:pt x="590" y="23"/>
                    <a:pt x="587" y="23"/>
                  </a:cubicBezTo>
                  <a:cubicBezTo>
                    <a:pt x="583" y="22"/>
                    <a:pt x="582" y="27"/>
                    <a:pt x="587" y="29"/>
                  </a:cubicBezTo>
                  <a:close/>
                  <a:moveTo>
                    <a:pt x="599" y="37"/>
                  </a:moveTo>
                  <a:cubicBezTo>
                    <a:pt x="599" y="40"/>
                    <a:pt x="592" y="43"/>
                    <a:pt x="594" y="45"/>
                  </a:cubicBezTo>
                  <a:cubicBezTo>
                    <a:pt x="596" y="47"/>
                    <a:pt x="598" y="46"/>
                    <a:pt x="600" y="47"/>
                  </a:cubicBezTo>
                  <a:cubicBezTo>
                    <a:pt x="602" y="47"/>
                    <a:pt x="603" y="54"/>
                    <a:pt x="608" y="53"/>
                  </a:cubicBezTo>
                  <a:cubicBezTo>
                    <a:pt x="612" y="52"/>
                    <a:pt x="624" y="58"/>
                    <a:pt x="631" y="58"/>
                  </a:cubicBezTo>
                  <a:cubicBezTo>
                    <a:pt x="637" y="58"/>
                    <a:pt x="638" y="52"/>
                    <a:pt x="636" y="52"/>
                  </a:cubicBezTo>
                  <a:cubicBezTo>
                    <a:pt x="634" y="51"/>
                    <a:pt x="636" y="48"/>
                    <a:pt x="640" y="41"/>
                  </a:cubicBezTo>
                  <a:cubicBezTo>
                    <a:pt x="643" y="35"/>
                    <a:pt x="628" y="30"/>
                    <a:pt x="628" y="35"/>
                  </a:cubicBezTo>
                  <a:cubicBezTo>
                    <a:pt x="628" y="40"/>
                    <a:pt x="623" y="34"/>
                    <a:pt x="622" y="31"/>
                  </a:cubicBezTo>
                  <a:cubicBezTo>
                    <a:pt x="620" y="28"/>
                    <a:pt x="599" y="34"/>
                    <a:pt x="599" y="37"/>
                  </a:cubicBezTo>
                  <a:close/>
                  <a:moveTo>
                    <a:pt x="481" y="173"/>
                  </a:moveTo>
                  <a:cubicBezTo>
                    <a:pt x="484" y="175"/>
                    <a:pt x="487" y="174"/>
                    <a:pt x="487" y="170"/>
                  </a:cubicBezTo>
                  <a:cubicBezTo>
                    <a:pt x="486" y="166"/>
                    <a:pt x="478" y="171"/>
                    <a:pt x="481" y="173"/>
                  </a:cubicBezTo>
                  <a:close/>
                  <a:moveTo>
                    <a:pt x="581" y="9"/>
                  </a:moveTo>
                  <a:cubicBezTo>
                    <a:pt x="582" y="5"/>
                    <a:pt x="566" y="7"/>
                    <a:pt x="570" y="11"/>
                  </a:cubicBezTo>
                  <a:cubicBezTo>
                    <a:pt x="571" y="12"/>
                    <a:pt x="580" y="14"/>
                    <a:pt x="581" y="9"/>
                  </a:cubicBezTo>
                  <a:close/>
                  <a:moveTo>
                    <a:pt x="1280" y="208"/>
                  </a:moveTo>
                  <a:cubicBezTo>
                    <a:pt x="1285" y="211"/>
                    <a:pt x="1288" y="205"/>
                    <a:pt x="1292" y="208"/>
                  </a:cubicBezTo>
                  <a:cubicBezTo>
                    <a:pt x="1296" y="211"/>
                    <a:pt x="1305" y="206"/>
                    <a:pt x="1309" y="206"/>
                  </a:cubicBezTo>
                  <a:cubicBezTo>
                    <a:pt x="1313" y="205"/>
                    <a:pt x="1311" y="199"/>
                    <a:pt x="1300" y="198"/>
                  </a:cubicBezTo>
                  <a:cubicBezTo>
                    <a:pt x="1289" y="196"/>
                    <a:pt x="1275" y="205"/>
                    <a:pt x="1280" y="208"/>
                  </a:cubicBezTo>
                  <a:close/>
                  <a:moveTo>
                    <a:pt x="636" y="75"/>
                  </a:moveTo>
                  <a:cubicBezTo>
                    <a:pt x="640" y="77"/>
                    <a:pt x="650" y="72"/>
                    <a:pt x="657" y="73"/>
                  </a:cubicBezTo>
                  <a:cubicBezTo>
                    <a:pt x="665" y="73"/>
                    <a:pt x="685" y="66"/>
                    <a:pt x="685" y="62"/>
                  </a:cubicBezTo>
                  <a:cubicBezTo>
                    <a:pt x="686" y="58"/>
                    <a:pt x="678" y="58"/>
                    <a:pt x="675" y="54"/>
                  </a:cubicBezTo>
                  <a:cubicBezTo>
                    <a:pt x="672" y="50"/>
                    <a:pt x="665" y="54"/>
                    <a:pt x="663" y="57"/>
                  </a:cubicBezTo>
                  <a:cubicBezTo>
                    <a:pt x="661" y="60"/>
                    <a:pt x="660" y="57"/>
                    <a:pt x="664" y="52"/>
                  </a:cubicBezTo>
                  <a:cubicBezTo>
                    <a:pt x="669" y="47"/>
                    <a:pt x="660" y="43"/>
                    <a:pt x="659" y="46"/>
                  </a:cubicBezTo>
                  <a:cubicBezTo>
                    <a:pt x="659" y="49"/>
                    <a:pt x="651" y="46"/>
                    <a:pt x="651" y="49"/>
                  </a:cubicBezTo>
                  <a:cubicBezTo>
                    <a:pt x="651" y="52"/>
                    <a:pt x="648" y="54"/>
                    <a:pt x="648" y="57"/>
                  </a:cubicBezTo>
                  <a:cubicBezTo>
                    <a:pt x="648" y="60"/>
                    <a:pt x="642" y="55"/>
                    <a:pt x="642" y="62"/>
                  </a:cubicBezTo>
                  <a:cubicBezTo>
                    <a:pt x="642" y="69"/>
                    <a:pt x="633" y="73"/>
                    <a:pt x="636" y="75"/>
                  </a:cubicBezTo>
                  <a:close/>
                  <a:moveTo>
                    <a:pt x="943" y="132"/>
                  </a:moveTo>
                  <a:cubicBezTo>
                    <a:pt x="946" y="134"/>
                    <a:pt x="948" y="135"/>
                    <a:pt x="949" y="138"/>
                  </a:cubicBezTo>
                  <a:cubicBezTo>
                    <a:pt x="951" y="140"/>
                    <a:pt x="958" y="137"/>
                    <a:pt x="961" y="135"/>
                  </a:cubicBezTo>
                  <a:cubicBezTo>
                    <a:pt x="964" y="134"/>
                    <a:pt x="964" y="140"/>
                    <a:pt x="969" y="137"/>
                  </a:cubicBezTo>
                  <a:cubicBezTo>
                    <a:pt x="973" y="134"/>
                    <a:pt x="978" y="135"/>
                    <a:pt x="983" y="135"/>
                  </a:cubicBezTo>
                  <a:cubicBezTo>
                    <a:pt x="988" y="135"/>
                    <a:pt x="982" y="128"/>
                    <a:pt x="983" y="125"/>
                  </a:cubicBezTo>
                  <a:cubicBezTo>
                    <a:pt x="983" y="121"/>
                    <a:pt x="989" y="124"/>
                    <a:pt x="987" y="126"/>
                  </a:cubicBezTo>
                  <a:cubicBezTo>
                    <a:pt x="985" y="129"/>
                    <a:pt x="990" y="135"/>
                    <a:pt x="997" y="135"/>
                  </a:cubicBezTo>
                  <a:cubicBezTo>
                    <a:pt x="1005" y="134"/>
                    <a:pt x="999" y="129"/>
                    <a:pt x="1003" y="127"/>
                  </a:cubicBezTo>
                  <a:cubicBezTo>
                    <a:pt x="1007" y="125"/>
                    <a:pt x="1006" y="123"/>
                    <a:pt x="1001" y="119"/>
                  </a:cubicBezTo>
                  <a:cubicBezTo>
                    <a:pt x="995" y="115"/>
                    <a:pt x="988" y="118"/>
                    <a:pt x="983" y="115"/>
                  </a:cubicBezTo>
                  <a:cubicBezTo>
                    <a:pt x="978" y="113"/>
                    <a:pt x="972" y="112"/>
                    <a:pt x="972" y="118"/>
                  </a:cubicBezTo>
                  <a:cubicBezTo>
                    <a:pt x="972" y="125"/>
                    <a:pt x="962" y="112"/>
                    <a:pt x="957" y="110"/>
                  </a:cubicBezTo>
                  <a:cubicBezTo>
                    <a:pt x="951" y="108"/>
                    <a:pt x="935" y="127"/>
                    <a:pt x="943" y="132"/>
                  </a:cubicBezTo>
                  <a:close/>
                  <a:moveTo>
                    <a:pt x="993" y="167"/>
                  </a:moveTo>
                  <a:cubicBezTo>
                    <a:pt x="997" y="166"/>
                    <a:pt x="990" y="157"/>
                    <a:pt x="982" y="155"/>
                  </a:cubicBezTo>
                  <a:cubicBezTo>
                    <a:pt x="975" y="154"/>
                    <a:pt x="968" y="161"/>
                    <a:pt x="969" y="162"/>
                  </a:cubicBezTo>
                  <a:cubicBezTo>
                    <a:pt x="971" y="166"/>
                    <a:pt x="988" y="168"/>
                    <a:pt x="993" y="167"/>
                  </a:cubicBezTo>
                  <a:close/>
                  <a:moveTo>
                    <a:pt x="974" y="149"/>
                  </a:moveTo>
                  <a:cubicBezTo>
                    <a:pt x="974" y="145"/>
                    <a:pt x="961" y="150"/>
                    <a:pt x="966" y="152"/>
                  </a:cubicBezTo>
                  <a:cubicBezTo>
                    <a:pt x="969" y="153"/>
                    <a:pt x="974" y="153"/>
                    <a:pt x="974" y="149"/>
                  </a:cubicBezTo>
                  <a:close/>
                  <a:moveTo>
                    <a:pt x="1015" y="131"/>
                  </a:moveTo>
                  <a:cubicBezTo>
                    <a:pt x="1021" y="132"/>
                    <a:pt x="1024" y="138"/>
                    <a:pt x="1035" y="139"/>
                  </a:cubicBezTo>
                  <a:cubicBezTo>
                    <a:pt x="1046" y="140"/>
                    <a:pt x="1054" y="137"/>
                    <a:pt x="1054" y="135"/>
                  </a:cubicBezTo>
                  <a:cubicBezTo>
                    <a:pt x="1054" y="132"/>
                    <a:pt x="1044" y="128"/>
                    <a:pt x="1041" y="130"/>
                  </a:cubicBezTo>
                  <a:cubicBezTo>
                    <a:pt x="1038" y="132"/>
                    <a:pt x="1035" y="126"/>
                    <a:pt x="1032" y="128"/>
                  </a:cubicBezTo>
                  <a:cubicBezTo>
                    <a:pt x="1028" y="129"/>
                    <a:pt x="1022" y="129"/>
                    <a:pt x="1021" y="125"/>
                  </a:cubicBezTo>
                  <a:cubicBezTo>
                    <a:pt x="1019" y="121"/>
                    <a:pt x="1012" y="131"/>
                    <a:pt x="1015" y="131"/>
                  </a:cubicBezTo>
                  <a:close/>
                  <a:moveTo>
                    <a:pt x="221" y="20"/>
                  </a:moveTo>
                  <a:cubicBezTo>
                    <a:pt x="226" y="14"/>
                    <a:pt x="233" y="20"/>
                    <a:pt x="234" y="17"/>
                  </a:cubicBezTo>
                  <a:cubicBezTo>
                    <a:pt x="235" y="14"/>
                    <a:pt x="224" y="14"/>
                    <a:pt x="220" y="16"/>
                  </a:cubicBezTo>
                  <a:cubicBezTo>
                    <a:pt x="216" y="18"/>
                    <a:pt x="206" y="16"/>
                    <a:pt x="208" y="20"/>
                  </a:cubicBezTo>
                  <a:cubicBezTo>
                    <a:pt x="208" y="21"/>
                    <a:pt x="215" y="26"/>
                    <a:pt x="221" y="20"/>
                  </a:cubicBezTo>
                  <a:close/>
                  <a:moveTo>
                    <a:pt x="991" y="483"/>
                  </a:moveTo>
                  <a:cubicBezTo>
                    <a:pt x="988" y="475"/>
                    <a:pt x="995" y="468"/>
                    <a:pt x="990" y="463"/>
                  </a:cubicBezTo>
                  <a:cubicBezTo>
                    <a:pt x="985" y="459"/>
                    <a:pt x="987" y="451"/>
                    <a:pt x="985" y="453"/>
                  </a:cubicBezTo>
                  <a:cubicBezTo>
                    <a:pt x="982" y="454"/>
                    <a:pt x="985" y="462"/>
                    <a:pt x="981" y="462"/>
                  </a:cubicBezTo>
                  <a:cubicBezTo>
                    <a:pt x="977" y="463"/>
                    <a:pt x="981" y="467"/>
                    <a:pt x="979" y="472"/>
                  </a:cubicBezTo>
                  <a:cubicBezTo>
                    <a:pt x="978" y="478"/>
                    <a:pt x="980" y="486"/>
                    <a:pt x="982" y="491"/>
                  </a:cubicBezTo>
                  <a:cubicBezTo>
                    <a:pt x="984" y="496"/>
                    <a:pt x="979" y="522"/>
                    <a:pt x="981" y="526"/>
                  </a:cubicBezTo>
                  <a:cubicBezTo>
                    <a:pt x="983" y="531"/>
                    <a:pt x="978" y="550"/>
                    <a:pt x="980" y="552"/>
                  </a:cubicBezTo>
                  <a:cubicBezTo>
                    <a:pt x="983" y="556"/>
                    <a:pt x="981" y="547"/>
                    <a:pt x="985" y="546"/>
                  </a:cubicBezTo>
                  <a:cubicBezTo>
                    <a:pt x="989" y="545"/>
                    <a:pt x="989" y="552"/>
                    <a:pt x="992" y="553"/>
                  </a:cubicBezTo>
                  <a:cubicBezTo>
                    <a:pt x="994" y="554"/>
                    <a:pt x="993" y="544"/>
                    <a:pt x="990" y="545"/>
                  </a:cubicBezTo>
                  <a:cubicBezTo>
                    <a:pt x="988" y="545"/>
                    <a:pt x="986" y="538"/>
                    <a:pt x="985" y="534"/>
                  </a:cubicBezTo>
                  <a:cubicBezTo>
                    <a:pt x="984" y="530"/>
                    <a:pt x="987" y="524"/>
                    <a:pt x="987" y="519"/>
                  </a:cubicBezTo>
                  <a:cubicBezTo>
                    <a:pt x="987" y="513"/>
                    <a:pt x="993" y="514"/>
                    <a:pt x="997" y="518"/>
                  </a:cubicBezTo>
                  <a:cubicBezTo>
                    <a:pt x="1000" y="522"/>
                    <a:pt x="1001" y="519"/>
                    <a:pt x="999" y="516"/>
                  </a:cubicBezTo>
                  <a:cubicBezTo>
                    <a:pt x="998" y="513"/>
                    <a:pt x="993" y="491"/>
                    <a:pt x="991" y="483"/>
                  </a:cubicBezTo>
                  <a:close/>
                  <a:moveTo>
                    <a:pt x="243" y="18"/>
                  </a:moveTo>
                  <a:cubicBezTo>
                    <a:pt x="246" y="20"/>
                    <a:pt x="234" y="20"/>
                    <a:pt x="232" y="22"/>
                  </a:cubicBezTo>
                  <a:cubicBezTo>
                    <a:pt x="230" y="25"/>
                    <a:pt x="223" y="24"/>
                    <a:pt x="224" y="27"/>
                  </a:cubicBezTo>
                  <a:cubicBezTo>
                    <a:pt x="226" y="31"/>
                    <a:pt x="238" y="31"/>
                    <a:pt x="238" y="28"/>
                  </a:cubicBezTo>
                  <a:cubicBezTo>
                    <a:pt x="238" y="25"/>
                    <a:pt x="244" y="28"/>
                    <a:pt x="244" y="25"/>
                  </a:cubicBezTo>
                  <a:cubicBezTo>
                    <a:pt x="244" y="23"/>
                    <a:pt x="247" y="20"/>
                    <a:pt x="254" y="20"/>
                  </a:cubicBezTo>
                  <a:cubicBezTo>
                    <a:pt x="260" y="19"/>
                    <a:pt x="260" y="16"/>
                    <a:pt x="254" y="13"/>
                  </a:cubicBezTo>
                  <a:cubicBezTo>
                    <a:pt x="248" y="10"/>
                    <a:pt x="240" y="15"/>
                    <a:pt x="243" y="18"/>
                  </a:cubicBezTo>
                  <a:close/>
                  <a:moveTo>
                    <a:pt x="233" y="239"/>
                  </a:moveTo>
                  <a:cubicBezTo>
                    <a:pt x="239" y="246"/>
                    <a:pt x="245" y="236"/>
                    <a:pt x="248" y="235"/>
                  </a:cubicBezTo>
                  <a:cubicBezTo>
                    <a:pt x="251" y="235"/>
                    <a:pt x="246" y="231"/>
                    <a:pt x="241" y="229"/>
                  </a:cubicBezTo>
                  <a:cubicBezTo>
                    <a:pt x="235" y="228"/>
                    <a:pt x="228" y="234"/>
                    <a:pt x="233" y="239"/>
                  </a:cubicBezTo>
                  <a:close/>
                  <a:moveTo>
                    <a:pt x="1372" y="286"/>
                  </a:moveTo>
                  <a:cubicBezTo>
                    <a:pt x="1370" y="285"/>
                    <a:pt x="1362" y="279"/>
                    <a:pt x="1360" y="276"/>
                  </a:cubicBezTo>
                  <a:cubicBezTo>
                    <a:pt x="1358" y="273"/>
                    <a:pt x="1349" y="271"/>
                    <a:pt x="1349" y="273"/>
                  </a:cubicBezTo>
                  <a:cubicBezTo>
                    <a:pt x="1349" y="275"/>
                    <a:pt x="1346" y="273"/>
                    <a:pt x="1345" y="271"/>
                  </a:cubicBezTo>
                  <a:cubicBezTo>
                    <a:pt x="1345" y="269"/>
                    <a:pt x="1335" y="269"/>
                    <a:pt x="1335" y="271"/>
                  </a:cubicBezTo>
                  <a:cubicBezTo>
                    <a:pt x="1335" y="273"/>
                    <a:pt x="1337" y="273"/>
                    <a:pt x="1338" y="275"/>
                  </a:cubicBezTo>
                  <a:cubicBezTo>
                    <a:pt x="1340" y="277"/>
                    <a:pt x="1337" y="278"/>
                    <a:pt x="1337" y="281"/>
                  </a:cubicBezTo>
                  <a:cubicBezTo>
                    <a:pt x="1338" y="283"/>
                    <a:pt x="1334" y="280"/>
                    <a:pt x="1332" y="278"/>
                  </a:cubicBezTo>
                  <a:cubicBezTo>
                    <a:pt x="1331" y="277"/>
                    <a:pt x="1331" y="272"/>
                    <a:pt x="1332" y="269"/>
                  </a:cubicBezTo>
                  <a:cubicBezTo>
                    <a:pt x="1332" y="266"/>
                    <a:pt x="1329" y="267"/>
                    <a:pt x="1329" y="264"/>
                  </a:cubicBezTo>
                  <a:cubicBezTo>
                    <a:pt x="1328" y="261"/>
                    <a:pt x="1318" y="255"/>
                    <a:pt x="1313" y="253"/>
                  </a:cubicBezTo>
                  <a:cubicBezTo>
                    <a:pt x="1309" y="251"/>
                    <a:pt x="1303" y="249"/>
                    <a:pt x="1301" y="246"/>
                  </a:cubicBezTo>
                  <a:cubicBezTo>
                    <a:pt x="1300" y="244"/>
                    <a:pt x="1292" y="243"/>
                    <a:pt x="1289" y="240"/>
                  </a:cubicBezTo>
                  <a:cubicBezTo>
                    <a:pt x="1285" y="236"/>
                    <a:pt x="1272" y="229"/>
                    <a:pt x="1266" y="229"/>
                  </a:cubicBezTo>
                  <a:cubicBezTo>
                    <a:pt x="1260" y="229"/>
                    <a:pt x="1262" y="225"/>
                    <a:pt x="1259" y="225"/>
                  </a:cubicBezTo>
                  <a:cubicBezTo>
                    <a:pt x="1256" y="226"/>
                    <a:pt x="1244" y="225"/>
                    <a:pt x="1240" y="225"/>
                  </a:cubicBezTo>
                  <a:cubicBezTo>
                    <a:pt x="1236" y="224"/>
                    <a:pt x="1235" y="227"/>
                    <a:pt x="1232" y="226"/>
                  </a:cubicBezTo>
                  <a:cubicBezTo>
                    <a:pt x="1230" y="225"/>
                    <a:pt x="1216" y="219"/>
                    <a:pt x="1214" y="221"/>
                  </a:cubicBezTo>
                  <a:cubicBezTo>
                    <a:pt x="1212" y="223"/>
                    <a:pt x="1213" y="226"/>
                    <a:pt x="1211" y="227"/>
                  </a:cubicBezTo>
                  <a:cubicBezTo>
                    <a:pt x="1210" y="228"/>
                    <a:pt x="1211" y="230"/>
                    <a:pt x="1215" y="234"/>
                  </a:cubicBezTo>
                  <a:cubicBezTo>
                    <a:pt x="1219" y="239"/>
                    <a:pt x="1217" y="242"/>
                    <a:pt x="1213" y="243"/>
                  </a:cubicBezTo>
                  <a:cubicBezTo>
                    <a:pt x="1210" y="245"/>
                    <a:pt x="1204" y="242"/>
                    <a:pt x="1202" y="239"/>
                  </a:cubicBezTo>
                  <a:cubicBezTo>
                    <a:pt x="1200" y="235"/>
                    <a:pt x="1195" y="237"/>
                    <a:pt x="1194" y="233"/>
                  </a:cubicBezTo>
                  <a:cubicBezTo>
                    <a:pt x="1193" y="229"/>
                    <a:pt x="1196" y="228"/>
                    <a:pt x="1198" y="230"/>
                  </a:cubicBezTo>
                  <a:cubicBezTo>
                    <a:pt x="1200" y="233"/>
                    <a:pt x="1204" y="231"/>
                    <a:pt x="1204" y="228"/>
                  </a:cubicBezTo>
                  <a:cubicBezTo>
                    <a:pt x="1204" y="225"/>
                    <a:pt x="1198" y="223"/>
                    <a:pt x="1194" y="223"/>
                  </a:cubicBezTo>
                  <a:cubicBezTo>
                    <a:pt x="1190" y="223"/>
                    <a:pt x="1188" y="229"/>
                    <a:pt x="1184" y="232"/>
                  </a:cubicBezTo>
                  <a:cubicBezTo>
                    <a:pt x="1181" y="234"/>
                    <a:pt x="1166" y="231"/>
                    <a:pt x="1164" y="229"/>
                  </a:cubicBezTo>
                  <a:cubicBezTo>
                    <a:pt x="1163" y="227"/>
                    <a:pt x="1142" y="229"/>
                    <a:pt x="1140" y="231"/>
                  </a:cubicBezTo>
                  <a:cubicBezTo>
                    <a:pt x="1138" y="232"/>
                    <a:pt x="1139" y="239"/>
                    <a:pt x="1138" y="239"/>
                  </a:cubicBezTo>
                  <a:cubicBezTo>
                    <a:pt x="1137" y="240"/>
                    <a:pt x="1136" y="232"/>
                    <a:pt x="1136" y="230"/>
                  </a:cubicBezTo>
                  <a:cubicBezTo>
                    <a:pt x="1136" y="229"/>
                    <a:pt x="1134" y="228"/>
                    <a:pt x="1130" y="228"/>
                  </a:cubicBezTo>
                  <a:cubicBezTo>
                    <a:pt x="1126" y="228"/>
                    <a:pt x="1124" y="228"/>
                    <a:pt x="1126" y="226"/>
                  </a:cubicBezTo>
                  <a:cubicBezTo>
                    <a:pt x="1127" y="224"/>
                    <a:pt x="1124" y="222"/>
                    <a:pt x="1127" y="220"/>
                  </a:cubicBezTo>
                  <a:cubicBezTo>
                    <a:pt x="1130" y="218"/>
                    <a:pt x="1122" y="210"/>
                    <a:pt x="1114" y="207"/>
                  </a:cubicBezTo>
                  <a:cubicBezTo>
                    <a:pt x="1106" y="203"/>
                    <a:pt x="1088" y="205"/>
                    <a:pt x="1084" y="207"/>
                  </a:cubicBezTo>
                  <a:cubicBezTo>
                    <a:pt x="1079" y="209"/>
                    <a:pt x="1069" y="208"/>
                    <a:pt x="1065" y="208"/>
                  </a:cubicBezTo>
                  <a:cubicBezTo>
                    <a:pt x="1060" y="208"/>
                    <a:pt x="1064" y="206"/>
                    <a:pt x="1063" y="204"/>
                  </a:cubicBezTo>
                  <a:cubicBezTo>
                    <a:pt x="1061" y="201"/>
                    <a:pt x="1054" y="198"/>
                    <a:pt x="1053" y="200"/>
                  </a:cubicBezTo>
                  <a:cubicBezTo>
                    <a:pt x="1052" y="202"/>
                    <a:pt x="1050" y="200"/>
                    <a:pt x="1050" y="199"/>
                  </a:cubicBezTo>
                  <a:cubicBezTo>
                    <a:pt x="1050" y="197"/>
                    <a:pt x="1042" y="194"/>
                    <a:pt x="1039" y="195"/>
                  </a:cubicBezTo>
                  <a:cubicBezTo>
                    <a:pt x="1037" y="195"/>
                    <a:pt x="1035" y="192"/>
                    <a:pt x="1039" y="192"/>
                  </a:cubicBezTo>
                  <a:cubicBezTo>
                    <a:pt x="1042" y="192"/>
                    <a:pt x="1048" y="193"/>
                    <a:pt x="1045" y="188"/>
                  </a:cubicBezTo>
                  <a:cubicBezTo>
                    <a:pt x="1043" y="184"/>
                    <a:pt x="1021" y="182"/>
                    <a:pt x="1019" y="183"/>
                  </a:cubicBezTo>
                  <a:cubicBezTo>
                    <a:pt x="1017" y="184"/>
                    <a:pt x="1019" y="187"/>
                    <a:pt x="1015" y="192"/>
                  </a:cubicBezTo>
                  <a:cubicBezTo>
                    <a:pt x="1010" y="197"/>
                    <a:pt x="1005" y="194"/>
                    <a:pt x="1006" y="192"/>
                  </a:cubicBezTo>
                  <a:cubicBezTo>
                    <a:pt x="1007" y="189"/>
                    <a:pt x="1012" y="189"/>
                    <a:pt x="1012" y="187"/>
                  </a:cubicBezTo>
                  <a:cubicBezTo>
                    <a:pt x="1012" y="185"/>
                    <a:pt x="1004" y="186"/>
                    <a:pt x="1003" y="184"/>
                  </a:cubicBezTo>
                  <a:cubicBezTo>
                    <a:pt x="1002" y="182"/>
                    <a:pt x="1005" y="180"/>
                    <a:pt x="1008" y="181"/>
                  </a:cubicBezTo>
                  <a:cubicBezTo>
                    <a:pt x="1011" y="182"/>
                    <a:pt x="1016" y="183"/>
                    <a:pt x="1016" y="181"/>
                  </a:cubicBezTo>
                  <a:cubicBezTo>
                    <a:pt x="1016" y="180"/>
                    <a:pt x="1013" y="180"/>
                    <a:pt x="1008" y="179"/>
                  </a:cubicBezTo>
                  <a:cubicBezTo>
                    <a:pt x="1003" y="178"/>
                    <a:pt x="992" y="175"/>
                    <a:pt x="986" y="175"/>
                  </a:cubicBezTo>
                  <a:cubicBezTo>
                    <a:pt x="980" y="176"/>
                    <a:pt x="977" y="173"/>
                    <a:pt x="974" y="172"/>
                  </a:cubicBezTo>
                  <a:cubicBezTo>
                    <a:pt x="970" y="172"/>
                    <a:pt x="970" y="174"/>
                    <a:pt x="972" y="177"/>
                  </a:cubicBezTo>
                  <a:cubicBezTo>
                    <a:pt x="973" y="179"/>
                    <a:pt x="969" y="180"/>
                    <a:pt x="965" y="179"/>
                  </a:cubicBezTo>
                  <a:cubicBezTo>
                    <a:pt x="961" y="179"/>
                    <a:pt x="955" y="182"/>
                    <a:pt x="957" y="185"/>
                  </a:cubicBezTo>
                  <a:cubicBezTo>
                    <a:pt x="960" y="188"/>
                    <a:pt x="962" y="184"/>
                    <a:pt x="964" y="185"/>
                  </a:cubicBezTo>
                  <a:cubicBezTo>
                    <a:pt x="966" y="186"/>
                    <a:pt x="959" y="189"/>
                    <a:pt x="962" y="190"/>
                  </a:cubicBezTo>
                  <a:cubicBezTo>
                    <a:pt x="964" y="192"/>
                    <a:pt x="964" y="195"/>
                    <a:pt x="964" y="197"/>
                  </a:cubicBezTo>
                  <a:cubicBezTo>
                    <a:pt x="964" y="198"/>
                    <a:pt x="959" y="199"/>
                    <a:pt x="958" y="197"/>
                  </a:cubicBezTo>
                  <a:cubicBezTo>
                    <a:pt x="956" y="194"/>
                    <a:pt x="953" y="196"/>
                    <a:pt x="950" y="196"/>
                  </a:cubicBezTo>
                  <a:cubicBezTo>
                    <a:pt x="947" y="196"/>
                    <a:pt x="944" y="198"/>
                    <a:pt x="948" y="198"/>
                  </a:cubicBezTo>
                  <a:cubicBezTo>
                    <a:pt x="951" y="199"/>
                    <a:pt x="952" y="201"/>
                    <a:pt x="948" y="202"/>
                  </a:cubicBezTo>
                  <a:cubicBezTo>
                    <a:pt x="943" y="202"/>
                    <a:pt x="944" y="197"/>
                    <a:pt x="941" y="197"/>
                  </a:cubicBezTo>
                  <a:cubicBezTo>
                    <a:pt x="938" y="198"/>
                    <a:pt x="932" y="195"/>
                    <a:pt x="929" y="195"/>
                  </a:cubicBezTo>
                  <a:cubicBezTo>
                    <a:pt x="926" y="195"/>
                    <a:pt x="924" y="198"/>
                    <a:pt x="920" y="199"/>
                  </a:cubicBezTo>
                  <a:cubicBezTo>
                    <a:pt x="915" y="199"/>
                    <a:pt x="909" y="196"/>
                    <a:pt x="907" y="193"/>
                  </a:cubicBezTo>
                  <a:cubicBezTo>
                    <a:pt x="906" y="190"/>
                    <a:pt x="905" y="190"/>
                    <a:pt x="903" y="193"/>
                  </a:cubicBezTo>
                  <a:cubicBezTo>
                    <a:pt x="901" y="196"/>
                    <a:pt x="901" y="202"/>
                    <a:pt x="899" y="202"/>
                  </a:cubicBezTo>
                  <a:cubicBezTo>
                    <a:pt x="896" y="203"/>
                    <a:pt x="896" y="208"/>
                    <a:pt x="893" y="209"/>
                  </a:cubicBezTo>
                  <a:cubicBezTo>
                    <a:pt x="891" y="211"/>
                    <a:pt x="891" y="207"/>
                    <a:pt x="888" y="208"/>
                  </a:cubicBezTo>
                  <a:cubicBezTo>
                    <a:pt x="886" y="208"/>
                    <a:pt x="877" y="198"/>
                    <a:pt x="876" y="195"/>
                  </a:cubicBezTo>
                  <a:cubicBezTo>
                    <a:pt x="876" y="192"/>
                    <a:pt x="871" y="187"/>
                    <a:pt x="869" y="186"/>
                  </a:cubicBezTo>
                  <a:cubicBezTo>
                    <a:pt x="868" y="185"/>
                    <a:pt x="871" y="184"/>
                    <a:pt x="872" y="186"/>
                  </a:cubicBezTo>
                  <a:cubicBezTo>
                    <a:pt x="874" y="188"/>
                    <a:pt x="876" y="188"/>
                    <a:pt x="878" y="187"/>
                  </a:cubicBezTo>
                  <a:cubicBezTo>
                    <a:pt x="880" y="185"/>
                    <a:pt x="880" y="180"/>
                    <a:pt x="877" y="180"/>
                  </a:cubicBezTo>
                  <a:cubicBezTo>
                    <a:pt x="873" y="180"/>
                    <a:pt x="875" y="177"/>
                    <a:pt x="876" y="177"/>
                  </a:cubicBezTo>
                  <a:cubicBezTo>
                    <a:pt x="878" y="176"/>
                    <a:pt x="873" y="171"/>
                    <a:pt x="875" y="170"/>
                  </a:cubicBezTo>
                  <a:cubicBezTo>
                    <a:pt x="876" y="170"/>
                    <a:pt x="876" y="167"/>
                    <a:pt x="873" y="167"/>
                  </a:cubicBezTo>
                  <a:cubicBezTo>
                    <a:pt x="870" y="166"/>
                    <a:pt x="868" y="164"/>
                    <a:pt x="868" y="162"/>
                  </a:cubicBezTo>
                  <a:cubicBezTo>
                    <a:pt x="867" y="161"/>
                    <a:pt x="856" y="160"/>
                    <a:pt x="857" y="163"/>
                  </a:cubicBezTo>
                  <a:cubicBezTo>
                    <a:pt x="857" y="165"/>
                    <a:pt x="853" y="164"/>
                    <a:pt x="854" y="162"/>
                  </a:cubicBezTo>
                  <a:cubicBezTo>
                    <a:pt x="854" y="161"/>
                    <a:pt x="850" y="161"/>
                    <a:pt x="845" y="159"/>
                  </a:cubicBezTo>
                  <a:cubicBezTo>
                    <a:pt x="839" y="158"/>
                    <a:pt x="839" y="154"/>
                    <a:pt x="838" y="153"/>
                  </a:cubicBezTo>
                  <a:cubicBezTo>
                    <a:pt x="836" y="153"/>
                    <a:pt x="836" y="159"/>
                    <a:pt x="834" y="158"/>
                  </a:cubicBezTo>
                  <a:cubicBezTo>
                    <a:pt x="831" y="156"/>
                    <a:pt x="828" y="159"/>
                    <a:pt x="830" y="163"/>
                  </a:cubicBezTo>
                  <a:cubicBezTo>
                    <a:pt x="831" y="166"/>
                    <a:pt x="830" y="167"/>
                    <a:pt x="830" y="170"/>
                  </a:cubicBezTo>
                  <a:cubicBezTo>
                    <a:pt x="829" y="172"/>
                    <a:pt x="828" y="171"/>
                    <a:pt x="825" y="170"/>
                  </a:cubicBezTo>
                  <a:cubicBezTo>
                    <a:pt x="822" y="169"/>
                    <a:pt x="822" y="173"/>
                    <a:pt x="815" y="171"/>
                  </a:cubicBezTo>
                  <a:cubicBezTo>
                    <a:pt x="808" y="169"/>
                    <a:pt x="805" y="171"/>
                    <a:pt x="804" y="169"/>
                  </a:cubicBezTo>
                  <a:cubicBezTo>
                    <a:pt x="803" y="166"/>
                    <a:pt x="801" y="166"/>
                    <a:pt x="801" y="168"/>
                  </a:cubicBezTo>
                  <a:cubicBezTo>
                    <a:pt x="801" y="170"/>
                    <a:pt x="790" y="169"/>
                    <a:pt x="790" y="166"/>
                  </a:cubicBezTo>
                  <a:cubicBezTo>
                    <a:pt x="789" y="163"/>
                    <a:pt x="791" y="163"/>
                    <a:pt x="793" y="162"/>
                  </a:cubicBezTo>
                  <a:cubicBezTo>
                    <a:pt x="794" y="161"/>
                    <a:pt x="791" y="160"/>
                    <a:pt x="786" y="160"/>
                  </a:cubicBezTo>
                  <a:cubicBezTo>
                    <a:pt x="780" y="161"/>
                    <a:pt x="776" y="157"/>
                    <a:pt x="771" y="158"/>
                  </a:cubicBezTo>
                  <a:cubicBezTo>
                    <a:pt x="765" y="158"/>
                    <a:pt x="752" y="160"/>
                    <a:pt x="751" y="161"/>
                  </a:cubicBezTo>
                  <a:cubicBezTo>
                    <a:pt x="749" y="162"/>
                    <a:pt x="752" y="165"/>
                    <a:pt x="749" y="166"/>
                  </a:cubicBezTo>
                  <a:cubicBezTo>
                    <a:pt x="747" y="166"/>
                    <a:pt x="749" y="160"/>
                    <a:pt x="748" y="157"/>
                  </a:cubicBezTo>
                  <a:cubicBezTo>
                    <a:pt x="748" y="154"/>
                    <a:pt x="744" y="153"/>
                    <a:pt x="744" y="155"/>
                  </a:cubicBezTo>
                  <a:cubicBezTo>
                    <a:pt x="745" y="158"/>
                    <a:pt x="738" y="159"/>
                    <a:pt x="736" y="157"/>
                  </a:cubicBezTo>
                  <a:cubicBezTo>
                    <a:pt x="734" y="155"/>
                    <a:pt x="731" y="153"/>
                    <a:pt x="727" y="151"/>
                  </a:cubicBezTo>
                  <a:cubicBezTo>
                    <a:pt x="722" y="150"/>
                    <a:pt x="716" y="156"/>
                    <a:pt x="717" y="157"/>
                  </a:cubicBezTo>
                  <a:cubicBezTo>
                    <a:pt x="719" y="159"/>
                    <a:pt x="722" y="158"/>
                    <a:pt x="722" y="159"/>
                  </a:cubicBezTo>
                  <a:cubicBezTo>
                    <a:pt x="723" y="161"/>
                    <a:pt x="713" y="160"/>
                    <a:pt x="713" y="162"/>
                  </a:cubicBezTo>
                  <a:cubicBezTo>
                    <a:pt x="713" y="164"/>
                    <a:pt x="703" y="167"/>
                    <a:pt x="700" y="167"/>
                  </a:cubicBezTo>
                  <a:cubicBezTo>
                    <a:pt x="692" y="168"/>
                    <a:pt x="691" y="168"/>
                    <a:pt x="687" y="172"/>
                  </a:cubicBezTo>
                  <a:cubicBezTo>
                    <a:pt x="683" y="175"/>
                    <a:pt x="686" y="169"/>
                    <a:pt x="689" y="165"/>
                  </a:cubicBezTo>
                  <a:cubicBezTo>
                    <a:pt x="692" y="162"/>
                    <a:pt x="695" y="163"/>
                    <a:pt x="697" y="161"/>
                  </a:cubicBezTo>
                  <a:cubicBezTo>
                    <a:pt x="698" y="158"/>
                    <a:pt x="701" y="158"/>
                    <a:pt x="705" y="158"/>
                  </a:cubicBezTo>
                  <a:cubicBezTo>
                    <a:pt x="710" y="157"/>
                    <a:pt x="710" y="154"/>
                    <a:pt x="712" y="153"/>
                  </a:cubicBezTo>
                  <a:cubicBezTo>
                    <a:pt x="714" y="152"/>
                    <a:pt x="719" y="149"/>
                    <a:pt x="720" y="147"/>
                  </a:cubicBezTo>
                  <a:cubicBezTo>
                    <a:pt x="721" y="144"/>
                    <a:pt x="732" y="140"/>
                    <a:pt x="734" y="140"/>
                  </a:cubicBezTo>
                  <a:cubicBezTo>
                    <a:pt x="736" y="141"/>
                    <a:pt x="737" y="135"/>
                    <a:pt x="738" y="135"/>
                  </a:cubicBezTo>
                  <a:cubicBezTo>
                    <a:pt x="739" y="135"/>
                    <a:pt x="745" y="132"/>
                    <a:pt x="747" y="131"/>
                  </a:cubicBezTo>
                  <a:cubicBezTo>
                    <a:pt x="750" y="130"/>
                    <a:pt x="751" y="127"/>
                    <a:pt x="751" y="125"/>
                  </a:cubicBezTo>
                  <a:cubicBezTo>
                    <a:pt x="751" y="124"/>
                    <a:pt x="748" y="124"/>
                    <a:pt x="748" y="122"/>
                  </a:cubicBezTo>
                  <a:cubicBezTo>
                    <a:pt x="747" y="121"/>
                    <a:pt x="749" y="122"/>
                    <a:pt x="752" y="121"/>
                  </a:cubicBezTo>
                  <a:cubicBezTo>
                    <a:pt x="754" y="120"/>
                    <a:pt x="752" y="116"/>
                    <a:pt x="750" y="116"/>
                  </a:cubicBezTo>
                  <a:cubicBezTo>
                    <a:pt x="748" y="117"/>
                    <a:pt x="751" y="114"/>
                    <a:pt x="749" y="112"/>
                  </a:cubicBezTo>
                  <a:cubicBezTo>
                    <a:pt x="747" y="109"/>
                    <a:pt x="744" y="113"/>
                    <a:pt x="744" y="111"/>
                  </a:cubicBezTo>
                  <a:cubicBezTo>
                    <a:pt x="744" y="108"/>
                    <a:pt x="743" y="105"/>
                    <a:pt x="742" y="103"/>
                  </a:cubicBezTo>
                  <a:cubicBezTo>
                    <a:pt x="741" y="102"/>
                    <a:pt x="738" y="106"/>
                    <a:pt x="735" y="104"/>
                  </a:cubicBezTo>
                  <a:cubicBezTo>
                    <a:pt x="732" y="101"/>
                    <a:pt x="723" y="99"/>
                    <a:pt x="723" y="100"/>
                  </a:cubicBezTo>
                  <a:cubicBezTo>
                    <a:pt x="723" y="101"/>
                    <a:pt x="719" y="99"/>
                    <a:pt x="718" y="100"/>
                  </a:cubicBezTo>
                  <a:cubicBezTo>
                    <a:pt x="717" y="101"/>
                    <a:pt x="711" y="101"/>
                    <a:pt x="708" y="100"/>
                  </a:cubicBezTo>
                  <a:cubicBezTo>
                    <a:pt x="706" y="99"/>
                    <a:pt x="703" y="101"/>
                    <a:pt x="703" y="104"/>
                  </a:cubicBezTo>
                  <a:cubicBezTo>
                    <a:pt x="703" y="106"/>
                    <a:pt x="695" y="105"/>
                    <a:pt x="693" y="105"/>
                  </a:cubicBezTo>
                  <a:cubicBezTo>
                    <a:pt x="692" y="104"/>
                    <a:pt x="699" y="97"/>
                    <a:pt x="699" y="96"/>
                  </a:cubicBezTo>
                  <a:cubicBezTo>
                    <a:pt x="699" y="95"/>
                    <a:pt x="686" y="96"/>
                    <a:pt x="686" y="95"/>
                  </a:cubicBezTo>
                  <a:cubicBezTo>
                    <a:pt x="685" y="94"/>
                    <a:pt x="679" y="93"/>
                    <a:pt x="676" y="93"/>
                  </a:cubicBezTo>
                  <a:cubicBezTo>
                    <a:pt x="674" y="93"/>
                    <a:pt x="676" y="92"/>
                    <a:pt x="679" y="92"/>
                  </a:cubicBezTo>
                  <a:cubicBezTo>
                    <a:pt x="681" y="92"/>
                    <a:pt x="683" y="89"/>
                    <a:pt x="686" y="89"/>
                  </a:cubicBezTo>
                  <a:cubicBezTo>
                    <a:pt x="689" y="88"/>
                    <a:pt x="688" y="87"/>
                    <a:pt x="687" y="85"/>
                  </a:cubicBezTo>
                  <a:cubicBezTo>
                    <a:pt x="686" y="83"/>
                    <a:pt x="683" y="84"/>
                    <a:pt x="680" y="83"/>
                  </a:cubicBezTo>
                  <a:cubicBezTo>
                    <a:pt x="678" y="82"/>
                    <a:pt x="674" y="81"/>
                    <a:pt x="672" y="81"/>
                  </a:cubicBezTo>
                  <a:cubicBezTo>
                    <a:pt x="669" y="81"/>
                    <a:pt x="667" y="82"/>
                    <a:pt x="661" y="84"/>
                  </a:cubicBezTo>
                  <a:cubicBezTo>
                    <a:pt x="656" y="85"/>
                    <a:pt x="655" y="90"/>
                    <a:pt x="652" y="91"/>
                  </a:cubicBezTo>
                  <a:cubicBezTo>
                    <a:pt x="649" y="93"/>
                    <a:pt x="644" y="99"/>
                    <a:pt x="647" y="99"/>
                  </a:cubicBezTo>
                  <a:cubicBezTo>
                    <a:pt x="649" y="100"/>
                    <a:pt x="648" y="101"/>
                    <a:pt x="648" y="103"/>
                  </a:cubicBezTo>
                  <a:cubicBezTo>
                    <a:pt x="649" y="105"/>
                    <a:pt x="647" y="105"/>
                    <a:pt x="644" y="105"/>
                  </a:cubicBezTo>
                  <a:cubicBezTo>
                    <a:pt x="641" y="104"/>
                    <a:pt x="632" y="105"/>
                    <a:pt x="632" y="107"/>
                  </a:cubicBezTo>
                  <a:cubicBezTo>
                    <a:pt x="632" y="109"/>
                    <a:pt x="637" y="110"/>
                    <a:pt x="637" y="111"/>
                  </a:cubicBezTo>
                  <a:cubicBezTo>
                    <a:pt x="637" y="113"/>
                    <a:pt x="633" y="111"/>
                    <a:pt x="631" y="110"/>
                  </a:cubicBezTo>
                  <a:cubicBezTo>
                    <a:pt x="629" y="109"/>
                    <a:pt x="625" y="110"/>
                    <a:pt x="624" y="112"/>
                  </a:cubicBezTo>
                  <a:cubicBezTo>
                    <a:pt x="623" y="114"/>
                    <a:pt x="620" y="114"/>
                    <a:pt x="619" y="113"/>
                  </a:cubicBezTo>
                  <a:cubicBezTo>
                    <a:pt x="618" y="113"/>
                    <a:pt x="615" y="114"/>
                    <a:pt x="613" y="114"/>
                  </a:cubicBezTo>
                  <a:cubicBezTo>
                    <a:pt x="612" y="113"/>
                    <a:pt x="617" y="110"/>
                    <a:pt x="616" y="108"/>
                  </a:cubicBezTo>
                  <a:cubicBezTo>
                    <a:pt x="614" y="107"/>
                    <a:pt x="609" y="108"/>
                    <a:pt x="608" y="111"/>
                  </a:cubicBezTo>
                  <a:cubicBezTo>
                    <a:pt x="607" y="113"/>
                    <a:pt x="604" y="109"/>
                    <a:pt x="603" y="110"/>
                  </a:cubicBezTo>
                  <a:cubicBezTo>
                    <a:pt x="601" y="111"/>
                    <a:pt x="600" y="111"/>
                    <a:pt x="597" y="113"/>
                  </a:cubicBezTo>
                  <a:cubicBezTo>
                    <a:pt x="595" y="114"/>
                    <a:pt x="591" y="111"/>
                    <a:pt x="590" y="114"/>
                  </a:cubicBezTo>
                  <a:cubicBezTo>
                    <a:pt x="589" y="116"/>
                    <a:pt x="594" y="116"/>
                    <a:pt x="595" y="117"/>
                  </a:cubicBezTo>
                  <a:cubicBezTo>
                    <a:pt x="595" y="118"/>
                    <a:pt x="582" y="118"/>
                    <a:pt x="581" y="120"/>
                  </a:cubicBezTo>
                  <a:cubicBezTo>
                    <a:pt x="581" y="121"/>
                    <a:pt x="576" y="121"/>
                    <a:pt x="571" y="121"/>
                  </a:cubicBezTo>
                  <a:cubicBezTo>
                    <a:pt x="566" y="122"/>
                    <a:pt x="568" y="125"/>
                    <a:pt x="564" y="125"/>
                  </a:cubicBezTo>
                  <a:cubicBezTo>
                    <a:pt x="559" y="126"/>
                    <a:pt x="557" y="127"/>
                    <a:pt x="556" y="129"/>
                  </a:cubicBezTo>
                  <a:cubicBezTo>
                    <a:pt x="555" y="132"/>
                    <a:pt x="551" y="132"/>
                    <a:pt x="550" y="130"/>
                  </a:cubicBezTo>
                  <a:cubicBezTo>
                    <a:pt x="548" y="128"/>
                    <a:pt x="544" y="131"/>
                    <a:pt x="547" y="131"/>
                  </a:cubicBezTo>
                  <a:cubicBezTo>
                    <a:pt x="549" y="132"/>
                    <a:pt x="547" y="134"/>
                    <a:pt x="545" y="133"/>
                  </a:cubicBezTo>
                  <a:cubicBezTo>
                    <a:pt x="544" y="133"/>
                    <a:pt x="540" y="136"/>
                    <a:pt x="542" y="136"/>
                  </a:cubicBezTo>
                  <a:cubicBezTo>
                    <a:pt x="545" y="135"/>
                    <a:pt x="546" y="138"/>
                    <a:pt x="545" y="139"/>
                  </a:cubicBezTo>
                  <a:cubicBezTo>
                    <a:pt x="544" y="141"/>
                    <a:pt x="539" y="137"/>
                    <a:pt x="538" y="139"/>
                  </a:cubicBezTo>
                  <a:cubicBezTo>
                    <a:pt x="537" y="140"/>
                    <a:pt x="540" y="142"/>
                    <a:pt x="542" y="142"/>
                  </a:cubicBezTo>
                  <a:cubicBezTo>
                    <a:pt x="544" y="141"/>
                    <a:pt x="545" y="143"/>
                    <a:pt x="546" y="145"/>
                  </a:cubicBezTo>
                  <a:cubicBezTo>
                    <a:pt x="546" y="146"/>
                    <a:pt x="541" y="144"/>
                    <a:pt x="540" y="145"/>
                  </a:cubicBezTo>
                  <a:cubicBezTo>
                    <a:pt x="539" y="147"/>
                    <a:pt x="540" y="147"/>
                    <a:pt x="543" y="148"/>
                  </a:cubicBezTo>
                  <a:cubicBezTo>
                    <a:pt x="545" y="148"/>
                    <a:pt x="543" y="149"/>
                    <a:pt x="545" y="151"/>
                  </a:cubicBezTo>
                  <a:cubicBezTo>
                    <a:pt x="545" y="151"/>
                    <a:pt x="546" y="151"/>
                    <a:pt x="546" y="151"/>
                  </a:cubicBezTo>
                  <a:cubicBezTo>
                    <a:pt x="547" y="153"/>
                    <a:pt x="545" y="154"/>
                    <a:pt x="545" y="155"/>
                  </a:cubicBezTo>
                  <a:cubicBezTo>
                    <a:pt x="545" y="157"/>
                    <a:pt x="543" y="158"/>
                    <a:pt x="543" y="156"/>
                  </a:cubicBezTo>
                  <a:cubicBezTo>
                    <a:pt x="543" y="154"/>
                    <a:pt x="536" y="154"/>
                    <a:pt x="535" y="156"/>
                  </a:cubicBezTo>
                  <a:cubicBezTo>
                    <a:pt x="534" y="157"/>
                    <a:pt x="533" y="159"/>
                    <a:pt x="531" y="157"/>
                  </a:cubicBezTo>
                  <a:cubicBezTo>
                    <a:pt x="530" y="155"/>
                    <a:pt x="525" y="158"/>
                    <a:pt x="519" y="158"/>
                  </a:cubicBezTo>
                  <a:cubicBezTo>
                    <a:pt x="513" y="158"/>
                    <a:pt x="501" y="159"/>
                    <a:pt x="498" y="160"/>
                  </a:cubicBezTo>
                  <a:cubicBezTo>
                    <a:pt x="496" y="161"/>
                    <a:pt x="493" y="166"/>
                    <a:pt x="496" y="169"/>
                  </a:cubicBezTo>
                  <a:cubicBezTo>
                    <a:pt x="498" y="172"/>
                    <a:pt x="496" y="174"/>
                    <a:pt x="496" y="176"/>
                  </a:cubicBezTo>
                  <a:cubicBezTo>
                    <a:pt x="496" y="178"/>
                    <a:pt x="503" y="182"/>
                    <a:pt x="507" y="182"/>
                  </a:cubicBezTo>
                  <a:cubicBezTo>
                    <a:pt x="511" y="183"/>
                    <a:pt x="514" y="188"/>
                    <a:pt x="511" y="191"/>
                  </a:cubicBezTo>
                  <a:cubicBezTo>
                    <a:pt x="509" y="195"/>
                    <a:pt x="502" y="190"/>
                    <a:pt x="498" y="186"/>
                  </a:cubicBezTo>
                  <a:cubicBezTo>
                    <a:pt x="493" y="182"/>
                    <a:pt x="483" y="181"/>
                    <a:pt x="479" y="181"/>
                  </a:cubicBezTo>
                  <a:cubicBezTo>
                    <a:pt x="476" y="181"/>
                    <a:pt x="478" y="177"/>
                    <a:pt x="474" y="177"/>
                  </a:cubicBezTo>
                  <a:cubicBezTo>
                    <a:pt x="469" y="178"/>
                    <a:pt x="465" y="182"/>
                    <a:pt x="468" y="182"/>
                  </a:cubicBezTo>
                  <a:cubicBezTo>
                    <a:pt x="471" y="182"/>
                    <a:pt x="473" y="182"/>
                    <a:pt x="472" y="183"/>
                  </a:cubicBezTo>
                  <a:cubicBezTo>
                    <a:pt x="470" y="185"/>
                    <a:pt x="473" y="185"/>
                    <a:pt x="476" y="186"/>
                  </a:cubicBezTo>
                  <a:cubicBezTo>
                    <a:pt x="480" y="188"/>
                    <a:pt x="473" y="191"/>
                    <a:pt x="469" y="188"/>
                  </a:cubicBezTo>
                  <a:cubicBezTo>
                    <a:pt x="466" y="185"/>
                    <a:pt x="462" y="188"/>
                    <a:pt x="461" y="190"/>
                  </a:cubicBezTo>
                  <a:cubicBezTo>
                    <a:pt x="460" y="192"/>
                    <a:pt x="465" y="198"/>
                    <a:pt x="471" y="199"/>
                  </a:cubicBezTo>
                  <a:cubicBezTo>
                    <a:pt x="478" y="201"/>
                    <a:pt x="476" y="203"/>
                    <a:pt x="479" y="204"/>
                  </a:cubicBezTo>
                  <a:cubicBezTo>
                    <a:pt x="482" y="205"/>
                    <a:pt x="480" y="207"/>
                    <a:pt x="478" y="207"/>
                  </a:cubicBezTo>
                  <a:cubicBezTo>
                    <a:pt x="476" y="207"/>
                    <a:pt x="471" y="203"/>
                    <a:pt x="468" y="201"/>
                  </a:cubicBezTo>
                  <a:cubicBezTo>
                    <a:pt x="465" y="199"/>
                    <a:pt x="456" y="202"/>
                    <a:pt x="455" y="200"/>
                  </a:cubicBezTo>
                  <a:cubicBezTo>
                    <a:pt x="453" y="198"/>
                    <a:pt x="456" y="196"/>
                    <a:pt x="454" y="194"/>
                  </a:cubicBezTo>
                  <a:cubicBezTo>
                    <a:pt x="452" y="192"/>
                    <a:pt x="454" y="189"/>
                    <a:pt x="456" y="185"/>
                  </a:cubicBezTo>
                  <a:cubicBezTo>
                    <a:pt x="458" y="181"/>
                    <a:pt x="456" y="174"/>
                    <a:pt x="453" y="173"/>
                  </a:cubicBezTo>
                  <a:cubicBezTo>
                    <a:pt x="450" y="172"/>
                    <a:pt x="450" y="176"/>
                    <a:pt x="450" y="177"/>
                  </a:cubicBezTo>
                  <a:cubicBezTo>
                    <a:pt x="451" y="178"/>
                    <a:pt x="451" y="183"/>
                    <a:pt x="448" y="187"/>
                  </a:cubicBezTo>
                  <a:cubicBezTo>
                    <a:pt x="446" y="190"/>
                    <a:pt x="439" y="190"/>
                    <a:pt x="439" y="192"/>
                  </a:cubicBezTo>
                  <a:cubicBezTo>
                    <a:pt x="439" y="195"/>
                    <a:pt x="434" y="197"/>
                    <a:pt x="436" y="198"/>
                  </a:cubicBezTo>
                  <a:cubicBezTo>
                    <a:pt x="437" y="200"/>
                    <a:pt x="444" y="208"/>
                    <a:pt x="445" y="211"/>
                  </a:cubicBezTo>
                  <a:cubicBezTo>
                    <a:pt x="446" y="214"/>
                    <a:pt x="439" y="222"/>
                    <a:pt x="440" y="227"/>
                  </a:cubicBezTo>
                  <a:cubicBezTo>
                    <a:pt x="441" y="231"/>
                    <a:pt x="439" y="234"/>
                    <a:pt x="440" y="236"/>
                  </a:cubicBezTo>
                  <a:cubicBezTo>
                    <a:pt x="442" y="238"/>
                    <a:pt x="445" y="236"/>
                    <a:pt x="447" y="237"/>
                  </a:cubicBezTo>
                  <a:cubicBezTo>
                    <a:pt x="448" y="238"/>
                    <a:pt x="452" y="236"/>
                    <a:pt x="456" y="235"/>
                  </a:cubicBezTo>
                  <a:cubicBezTo>
                    <a:pt x="460" y="234"/>
                    <a:pt x="468" y="239"/>
                    <a:pt x="471" y="241"/>
                  </a:cubicBezTo>
                  <a:cubicBezTo>
                    <a:pt x="474" y="242"/>
                    <a:pt x="473" y="245"/>
                    <a:pt x="474" y="248"/>
                  </a:cubicBezTo>
                  <a:cubicBezTo>
                    <a:pt x="476" y="251"/>
                    <a:pt x="471" y="251"/>
                    <a:pt x="471" y="255"/>
                  </a:cubicBezTo>
                  <a:cubicBezTo>
                    <a:pt x="471" y="259"/>
                    <a:pt x="480" y="261"/>
                    <a:pt x="480" y="262"/>
                  </a:cubicBezTo>
                  <a:cubicBezTo>
                    <a:pt x="480" y="263"/>
                    <a:pt x="474" y="262"/>
                    <a:pt x="471" y="261"/>
                  </a:cubicBezTo>
                  <a:cubicBezTo>
                    <a:pt x="468" y="260"/>
                    <a:pt x="468" y="256"/>
                    <a:pt x="467" y="255"/>
                  </a:cubicBezTo>
                  <a:cubicBezTo>
                    <a:pt x="466" y="254"/>
                    <a:pt x="469" y="251"/>
                    <a:pt x="469" y="249"/>
                  </a:cubicBezTo>
                  <a:cubicBezTo>
                    <a:pt x="469" y="246"/>
                    <a:pt x="466" y="244"/>
                    <a:pt x="465" y="243"/>
                  </a:cubicBezTo>
                  <a:cubicBezTo>
                    <a:pt x="464" y="241"/>
                    <a:pt x="462" y="238"/>
                    <a:pt x="460" y="239"/>
                  </a:cubicBezTo>
                  <a:cubicBezTo>
                    <a:pt x="458" y="239"/>
                    <a:pt x="450" y="240"/>
                    <a:pt x="448" y="243"/>
                  </a:cubicBezTo>
                  <a:cubicBezTo>
                    <a:pt x="445" y="245"/>
                    <a:pt x="448" y="252"/>
                    <a:pt x="449" y="255"/>
                  </a:cubicBezTo>
                  <a:cubicBezTo>
                    <a:pt x="451" y="259"/>
                    <a:pt x="442" y="264"/>
                    <a:pt x="443" y="266"/>
                  </a:cubicBezTo>
                  <a:cubicBezTo>
                    <a:pt x="443" y="269"/>
                    <a:pt x="440" y="270"/>
                    <a:pt x="437" y="273"/>
                  </a:cubicBezTo>
                  <a:cubicBezTo>
                    <a:pt x="433" y="275"/>
                    <a:pt x="429" y="276"/>
                    <a:pt x="429" y="280"/>
                  </a:cubicBezTo>
                  <a:cubicBezTo>
                    <a:pt x="429" y="284"/>
                    <a:pt x="425" y="282"/>
                    <a:pt x="422" y="280"/>
                  </a:cubicBezTo>
                  <a:cubicBezTo>
                    <a:pt x="420" y="278"/>
                    <a:pt x="416" y="281"/>
                    <a:pt x="413" y="281"/>
                  </a:cubicBezTo>
                  <a:cubicBezTo>
                    <a:pt x="409" y="281"/>
                    <a:pt x="409" y="277"/>
                    <a:pt x="406" y="279"/>
                  </a:cubicBezTo>
                  <a:cubicBezTo>
                    <a:pt x="403" y="280"/>
                    <a:pt x="402" y="277"/>
                    <a:pt x="402" y="275"/>
                  </a:cubicBezTo>
                  <a:cubicBezTo>
                    <a:pt x="403" y="272"/>
                    <a:pt x="406" y="274"/>
                    <a:pt x="407" y="276"/>
                  </a:cubicBezTo>
                  <a:cubicBezTo>
                    <a:pt x="407" y="278"/>
                    <a:pt x="409" y="277"/>
                    <a:pt x="411" y="275"/>
                  </a:cubicBezTo>
                  <a:cubicBezTo>
                    <a:pt x="414" y="274"/>
                    <a:pt x="413" y="277"/>
                    <a:pt x="416" y="277"/>
                  </a:cubicBezTo>
                  <a:cubicBezTo>
                    <a:pt x="419" y="278"/>
                    <a:pt x="418" y="275"/>
                    <a:pt x="420" y="276"/>
                  </a:cubicBezTo>
                  <a:cubicBezTo>
                    <a:pt x="423" y="276"/>
                    <a:pt x="423" y="275"/>
                    <a:pt x="422" y="273"/>
                  </a:cubicBezTo>
                  <a:cubicBezTo>
                    <a:pt x="421" y="272"/>
                    <a:pt x="424" y="271"/>
                    <a:pt x="426" y="270"/>
                  </a:cubicBezTo>
                  <a:cubicBezTo>
                    <a:pt x="427" y="269"/>
                    <a:pt x="427" y="266"/>
                    <a:pt x="428" y="265"/>
                  </a:cubicBezTo>
                  <a:cubicBezTo>
                    <a:pt x="430" y="264"/>
                    <a:pt x="429" y="262"/>
                    <a:pt x="430" y="262"/>
                  </a:cubicBezTo>
                  <a:cubicBezTo>
                    <a:pt x="432" y="262"/>
                    <a:pt x="433" y="259"/>
                    <a:pt x="434" y="259"/>
                  </a:cubicBezTo>
                  <a:cubicBezTo>
                    <a:pt x="436" y="259"/>
                    <a:pt x="437" y="256"/>
                    <a:pt x="436" y="255"/>
                  </a:cubicBezTo>
                  <a:cubicBezTo>
                    <a:pt x="435" y="253"/>
                    <a:pt x="436" y="249"/>
                    <a:pt x="438" y="249"/>
                  </a:cubicBezTo>
                  <a:cubicBezTo>
                    <a:pt x="439" y="248"/>
                    <a:pt x="439" y="246"/>
                    <a:pt x="438" y="245"/>
                  </a:cubicBezTo>
                  <a:cubicBezTo>
                    <a:pt x="437" y="244"/>
                    <a:pt x="431" y="240"/>
                    <a:pt x="432" y="237"/>
                  </a:cubicBezTo>
                  <a:cubicBezTo>
                    <a:pt x="432" y="235"/>
                    <a:pt x="431" y="230"/>
                    <a:pt x="431" y="228"/>
                  </a:cubicBezTo>
                  <a:cubicBezTo>
                    <a:pt x="432" y="226"/>
                    <a:pt x="432" y="221"/>
                    <a:pt x="431" y="219"/>
                  </a:cubicBezTo>
                  <a:cubicBezTo>
                    <a:pt x="431" y="216"/>
                    <a:pt x="433" y="214"/>
                    <a:pt x="433" y="209"/>
                  </a:cubicBezTo>
                  <a:cubicBezTo>
                    <a:pt x="434" y="205"/>
                    <a:pt x="429" y="200"/>
                    <a:pt x="427" y="199"/>
                  </a:cubicBezTo>
                  <a:cubicBezTo>
                    <a:pt x="424" y="197"/>
                    <a:pt x="426" y="195"/>
                    <a:pt x="429" y="192"/>
                  </a:cubicBezTo>
                  <a:cubicBezTo>
                    <a:pt x="433" y="188"/>
                    <a:pt x="433" y="178"/>
                    <a:pt x="433" y="176"/>
                  </a:cubicBezTo>
                  <a:cubicBezTo>
                    <a:pt x="433" y="174"/>
                    <a:pt x="426" y="172"/>
                    <a:pt x="423" y="172"/>
                  </a:cubicBezTo>
                  <a:cubicBezTo>
                    <a:pt x="420" y="172"/>
                    <a:pt x="410" y="172"/>
                    <a:pt x="408" y="171"/>
                  </a:cubicBezTo>
                  <a:cubicBezTo>
                    <a:pt x="405" y="171"/>
                    <a:pt x="404" y="174"/>
                    <a:pt x="403" y="176"/>
                  </a:cubicBezTo>
                  <a:cubicBezTo>
                    <a:pt x="402" y="179"/>
                    <a:pt x="399" y="183"/>
                    <a:pt x="398" y="190"/>
                  </a:cubicBezTo>
                  <a:cubicBezTo>
                    <a:pt x="396" y="196"/>
                    <a:pt x="390" y="198"/>
                    <a:pt x="387" y="199"/>
                  </a:cubicBezTo>
                  <a:cubicBezTo>
                    <a:pt x="384" y="200"/>
                    <a:pt x="382" y="205"/>
                    <a:pt x="384" y="207"/>
                  </a:cubicBezTo>
                  <a:cubicBezTo>
                    <a:pt x="385" y="209"/>
                    <a:pt x="387" y="208"/>
                    <a:pt x="388" y="208"/>
                  </a:cubicBezTo>
                  <a:cubicBezTo>
                    <a:pt x="389" y="209"/>
                    <a:pt x="388" y="215"/>
                    <a:pt x="387" y="216"/>
                  </a:cubicBezTo>
                  <a:cubicBezTo>
                    <a:pt x="386" y="217"/>
                    <a:pt x="389" y="219"/>
                    <a:pt x="387" y="220"/>
                  </a:cubicBezTo>
                  <a:cubicBezTo>
                    <a:pt x="385" y="222"/>
                    <a:pt x="383" y="225"/>
                    <a:pt x="384" y="226"/>
                  </a:cubicBezTo>
                  <a:cubicBezTo>
                    <a:pt x="385" y="228"/>
                    <a:pt x="391" y="229"/>
                    <a:pt x="393" y="231"/>
                  </a:cubicBezTo>
                  <a:cubicBezTo>
                    <a:pt x="396" y="232"/>
                    <a:pt x="395" y="235"/>
                    <a:pt x="397" y="238"/>
                  </a:cubicBezTo>
                  <a:cubicBezTo>
                    <a:pt x="399" y="241"/>
                    <a:pt x="401" y="239"/>
                    <a:pt x="402" y="241"/>
                  </a:cubicBezTo>
                  <a:cubicBezTo>
                    <a:pt x="403" y="243"/>
                    <a:pt x="398" y="250"/>
                    <a:pt x="397" y="250"/>
                  </a:cubicBezTo>
                  <a:cubicBezTo>
                    <a:pt x="395" y="250"/>
                    <a:pt x="389" y="243"/>
                    <a:pt x="387" y="241"/>
                  </a:cubicBezTo>
                  <a:cubicBezTo>
                    <a:pt x="385" y="240"/>
                    <a:pt x="378" y="237"/>
                    <a:pt x="374" y="235"/>
                  </a:cubicBezTo>
                  <a:cubicBezTo>
                    <a:pt x="370" y="233"/>
                    <a:pt x="367" y="233"/>
                    <a:pt x="363" y="230"/>
                  </a:cubicBezTo>
                  <a:cubicBezTo>
                    <a:pt x="359" y="227"/>
                    <a:pt x="356" y="225"/>
                    <a:pt x="349" y="225"/>
                  </a:cubicBezTo>
                  <a:cubicBezTo>
                    <a:pt x="341" y="225"/>
                    <a:pt x="336" y="223"/>
                    <a:pt x="334" y="224"/>
                  </a:cubicBezTo>
                  <a:cubicBezTo>
                    <a:pt x="331" y="224"/>
                    <a:pt x="332" y="221"/>
                    <a:pt x="328" y="219"/>
                  </a:cubicBezTo>
                  <a:cubicBezTo>
                    <a:pt x="324" y="216"/>
                    <a:pt x="321" y="213"/>
                    <a:pt x="318" y="215"/>
                  </a:cubicBezTo>
                  <a:cubicBezTo>
                    <a:pt x="316" y="216"/>
                    <a:pt x="317" y="222"/>
                    <a:pt x="321" y="223"/>
                  </a:cubicBezTo>
                  <a:cubicBezTo>
                    <a:pt x="324" y="223"/>
                    <a:pt x="322" y="226"/>
                    <a:pt x="326" y="225"/>
                  </a:cubicBezTo>
                  <a:cubicBezTo>
                    <a:pt x="330" y="225"/>
                    <a:pt x="332" y="227"/>
                    <a:pt x="332" y="230"/>
                  </a:cubicBezTo>
                  <a:cubicBezTo>
                    <a:pt x="331" y="232"/>
                    <a:pt x="333" y="235"/>
                    <a:pt x="335" y="237"/>
                  </a:cubicBezTo>
                  <a:cubicBezTo>
                    <a:pt x="337" y="239"/>
                    <a:pt x="336" y="242"/>
                    <a:pt x="333" y="242"/>
                  </a:cubicBezTo>
                  <a:cubicBezTo>
                    <a:pt x="330" y="242"/>
                    <a:pt x="326" y="243"/>
                    <a:pt x="327" y="245"/>
                  </a:cubicBezTo>
                  <a:cubicBezTo>
                    <a:pt x="329" y="248"/>
                    <a:pt x="326" y="249"/>
                    <a:pt x="323" y="247"/>
                  </a:cubicBezTo>
                  <a:cubicBezTo>
                    <a:pt x="320" y="246"/>
                    <a:pt x="322" y="243"/>
                    <a:pt x="323" y="242"/>
                  </a:cubicBezTo>
                  <a:cubicBezTo>
                    <a:pt x="324" y="240"/>
                    <a:pt x="320" y="239"/>
                    <a:pt x="318" y="238"/>
                  </a:cubicBezTo>
                  <a:cubicBezTo>
                    <a:pt x="316" y="237"/>
                    <a:pt x="308" y="244"/>
                    <a:pt x="306" y="245"/>
                  </a:cubicBezTo>
                  <a:cubicBezTo>
                    <a:pt x="304" y="246"/>
                    <a:pt x="298" y="243"/>
                    <a:pt x="292" y="245"/>
                  </a:cubicBezTo>
                  <a:cubicBezTo>
                    <a:pt x="287" y="246"/>
                    <a:pt x="287" y="252"/>
                    <a:pt x="285" y="251"/>
                  </a:cubicBezTo>
                  <a:cubicBezTo>
                    <a:pt x="283" y="251"/>
                    <a:pt x="276" y="252"/>
                    <a:pt x="274" y="250"/>
                  </a:cubicBezTo>
                  <a:cubicBezTo>
                    <a:pt x="272" y="249"/>
                    <a:pt x="274" y="248"/>
                    <a:pt x="276" y="248"/>
                  </a:cubicBezTo>
                  <a:cubicBezTo>
                    <a:pt x="279" y="248"/>
                    <a:pt x="279" y="247"/>
                    <a:pt x="278" y="245"/>
                  </a:cubicBezTo>
                  <a:cubicBezTo>
                    <a:pt x="277" y="243"/>
                    <a:pt x="280" y="240"/>
                    <a:pt x="280" y="239"/>
                  </a:cubicBezTo>
                  <a:cubicBezTo>
                    <a:pt x="280" y="237"/>
                    <a:pt x="270" y="241"/>
                    <a:pt x="269" y="242"/>
                  </a:cubicBezTo>
                  <a:cubicBezTo>
                    <a:pt x="267" y="244"/>
                    <a:pt x="269" y="247"/>
                    <a:pt x="267" y="248"/>
                  </a:cubicBezTo>
                  <a:cubicBezTo>
                    <a:pt x="266" y="249"/>
                    <a:pt x="266" y="246"/>
                    <a:pt x="264" y="245"/>
                  </a:cubicBezTo>
                  <a:cubicBezTo>
                    <a:pt x="262" y="244"/>
                    <a:pt x="248" y="248"/>
                    <a:pt x="245" y="251"/>
                  </a:cubicBezTo>
                  <a:cubicBezTo>
                    <a:pt x="243" y="255"/>
                    <a:pt x="238" y="255"/>
                    <a:pt x="238" y="257"/>
                  </a:cubicBezTo>
                  <a:cubicBezTo>
                    <a:pt x="238" y="259"/>
                    <a:pt x="231" y="259"/>
                    <a:pt x="229" y="260"/>
                  </a:cubicBezTo>
                  <a:cubicBezTo>
                    <a:pt x="226" y="261"/>
                    <a:pt x="228" y="267"/>
                    <a:pt x="227" y="270"/>
                  </a:cubicBezTo>
                  <a:cubicBezTo>
                    <a:pt x="226" y="272"/>
                    <a:pt x="216" y="272"/>
                    <a:pt x="213" y="272"/>
                  </a:cubicBezTo>
                  <a:cubicBezTo>
                    <a:pt x="210" y="272"/>
                    <a:pt x="209" y="265"/>
                    <a:pt x="207" y="265"/>
                  </a:cubicBezTo>
                  <a:cubicBezTo>
                    <a:pt x="204" y="264"/>
                    <a:pt x="206" y="261"/>
                    <a:pt x="207" y="259"/>
                  </a:cubicBezTo>
                  <a:cubicBezTo>
                    <a:pt x="207" y="257"/>
                    <a:pt x="209" y="259"/>
                    <a:pt x="212" y="256"/>
                  </a:cubicBezTo>
                  <a:cubicBezTo>
                    <a:pt x="215" y="254"/>
                    <a:pt x="218" y="258"/>
                    <a:pt x="219" y="256"/>
                  </a:cubicBezTo>
                  <a:cubicBezTo>
                    <a:pt x="221" y="255"/>
                    <a:pt x="215" y="251"/>
                    <a:pt x="214" y="247"/>
                  </a:cubicBezTo>
                  <a:cubicBezTo>
                    <a:pt x="214" y="244"/>
                    <a:pt x="208" y="243"/>
                    <a:pt x="204" y="244"/>
                  </a:cubicBezTo>
                  <a:cubicBezTo>
                    <a:pt x="201" y="245"/>
                    <a:pt x="197" y="244"/>
                    <a:pt x="194" y="243"/>
                  </a:cubicBezTo>
                  <a:cubicBezTo>
                    <a:pt x="192" y="241"/>
                    <a:pt x="192" y="245"/>
                    <a:pt x="196" y="246"/>
                  </a:cubicBezTo>
                  <a:cubicBezTo>
                    <a:pt x="199" y="247"/>
                    <a:pt x="197" y="251"/>
                    <a:pt x="198" y="253"/>
                  </a:cubicBezTo>
                  <a:cubicBezTo>
                    <a:pt x="199" y="255"/>
                    <a:pt x="197" y="259"/>
                    <a:pt x="195" y="263"/>
                  </a:cubicBezTo>
                  <a:cubicBezTo>
                    <a:pt x="193" y="266"/>
                    <a:pt x="194" y="266"/>
                    <a:pt x="198" y="266"/>
                  </a:cubicBezTo>
                  <a:cubicBezTo>
                    <a:pt x="201" y="266"/>
                    <a:pt x="201" y="271"/>
                    <a:pt x="201" y="274"/>
                  </a:cubicBezTo>
                  <a:cubicBezTo>
                    <a:pt x="201" y="278"/>
                    <a:pt x="198" y="279"/>
                    <a:pt x="198" y="282"/>
                  </a:cubicBezTo>
                  <a:cubicBezTo>
                    <a:pt x="198" y="284"/>
                    <a:pt x="195" y="280"/>
                    <a:pt x="195" y="281"/>
                  </a:cubicBezTo>
                  <a:cubicBezTo>
                    <a:pt x="194" y="282"/>
                    <a:pt x="193" y="281"/>
                    <a:pt x="192" y="279"/>
                  </a:cubicBezTo>
                  <a:cubicBezTo>
                    <a:pt x="192" y="276"/>
                    <a:pt x="187" y="278"/>
                    <a:pt x="184" y="277"/>
                  </a:cubicBezTo>
                  <a:cubicBezTo>
                    <a:pt x="181" y="276"/>
                    <a:pt x="180" y="277"/>
                    <a:pt x="179" y="280"/>
                  </a:cubicBezTo>
                  <a:cubicBezTo>
                    <a:pt x="178" y="282"/>
                    <a:pt x="174" y="283"/>
                    <a:pt x="172" y="283"/>
                  </a:cubicBezTo>
                  <a:cubicBezTo>
                    <a:pt x="170" y="284"/>
                    <a:pt x="166" y="288"/>
                    <a:pt x="164" y="290"/>
                  </a:cubicBezTo>
                  <a:cubicBezTo>
                    <a:pt x="162" y="291"/>
                    <a:pt x="162" y="295"/>
                    <a:pt x="165" y="298"/>
                  </a:cubicBezTo>
                  <a:cubicBezTo>
                    <a:pt x="168" y="301"/>
                    <a:pt x="168" y="303"/>
                    <a:pt x="168" y="305"/>
                  </a:cubicBezTo>
                  <a:cubicBezTo>
                    <a:pt x="168" y="307"/>
                    <a:pt x="160" y="306"/>
                    <a:pt x="158" y="304"/>
                  </a:cubicBezTo>
                  <a:cubicBezTo>
                    <a:pt x="157" y="302"/>
                    <a:pt x="152" y="302"/>
                    <a:pt x="150" y="302"/>
                  </a:cubicBezTo>
                  <a:cubicBezTo>
                    <a:pt x="148" y="303"/>
                    <a:pt x="143" y="296"/>
                    <a:pt x="141" y="296"/>
                  </a:cubicBezTo>
                  <a:cubicBezTo>
                    <a:pt x="138" y="296"/>
                    <a:pt x="137" y="299"/>
                    <a:pt x="136" y="301"/>
                  </a:cubicBezTo>
                  <a:cubicBezTo>
                    <a:pt x="135" y="303"/>
                    <a:pt x="137" y="303"/>
                    <a:pt x="138" y="306"/>
                  </a:cubicBezTo>
                  <a:cubicBezTo>
                    <a:pt x="140" y="309"/>
                    <a:pt x="144" y="310"/>
                    <a:pt x="146" y="310"/>
                  </a:cubicBezTo>
                  <a:cubicBezTo>
                    <a:pt x="148" y="310"/>
                    <a:pt x="148" y="314"/>
                    <a:pt x="147" y="315"/>
                  </a:cubicBezTo>
                  <a:cubicBezTo>
                    <a:pt x="146" y="317"/>
                    <a:pt x="142" y="318"/>
                    <a:pt x="141" y="316"/>
                  </a:cubicBezTo>
                  <a:cubicBezTo>
                    <a:pt x="140" y="315"/>
                    <a:pt x="135" y="316"/>
                    <a:pt x="135" y="314"/>
                  </a:cubicBezTo>
                  <a:cubicBezTo>
                    <a:pt x="134" y="312"/>
                    <a:pt x="131" y="309"/>
                    <a:pt x="127" y="309"/>
                  </a:cubicBezTo>
                  <a:cubicBezTo>
                    <a:pt x="123" y="310"/>
                    <a:pt x="123" y="307"/>
                    <a:pt x="123" y="304"/>
                  </a:cubicBezTo>
                  <a:cubicBezTo>
                    <a:pt x="123" y="301"/>
                    <a:pt x="121" y="299"/>
                    <a:pt x="121" y="297"/>
                  </a:cubicBezTo>
                  <a:cubicBezTo>
                    <a:pt x="121" y="296"/>
                    <a:pt x="119" y="293"/>
                    <a:pt x="121" y="291"/>
                  </a:cubicBezTo>
                  <a:cubicBezTo>
                    <a:pt x="123" y="290"/>
                    <a:pt x="122" y="287"/>
                    <a:pt x="122" y="285"/>
                  </a:cubicBezTo>
                  <a:cubicBezTo>
                    <a:pt x="122" y="283"/>
                    <a:pt x="119" y="280"/>
                    <a:pt x="116" y="280"/>
                  </a:cubicBezTo>
                  <a:cubicBezTo>
                    <a:pt x="113" y="280"/>
                    <a:pt x="113" y="277"/>
                    <a:pt x="111" y="276"/>
                  </a:cubicBezTo>
                  <a:cubicBezTo>
                    <a:pt x="108" y="275"/>
                    <a:pt x="103" y="271"/>
                    <a:pt x="103" y="269"/>
                  </a:cubicBezTo>
                  <a:cubicBezTo>
                    <a:pt x="103" y="266"/>
                    <a:pt x="99" y="266"/>
                    <a:pt x="100" y="265"/>
                  </a:cubicBezTo>
                  <a:cubicBezTo>
                    <a:pt x="101" y="265"/>
                    <a:pt x="104" y="266"/>
                    <a:pt x="107" y="268"/>
                  </a:cubicBezTo>
                  <a:cubicBezTo>
                    <a:pt x="109" y="271"/>
                    <a:pt x="112" y="273"/>
                    <a:pt x="118" y="274"/>
                  </a:cubicBezTo>
                  <a:cubicBezTo>
                    <a:pt x="123" y="275"/>
                    <a:pt x="126" y="278"/>
                    <a:pt x="132" y="279"/>
                  </a:cubicBezTo>
                  <a:cubicBezTo>
                    <a:pt x="138" y="280"/>
                    <a:pt x="142" y="281"/>
                    <a:pt x="151" y="282"/>
                  </a:cubicBezTo>
                  <a:cubicBezTo>
                    <a:pt x="160" y="284"/>
                    <a:pt x="171" y="273"/>
                    <a:pt x="174" y="271"/>
                  </a:cubicBezTo>
                  <a:cubicBezTo>
                    <a:pt x="176" y="268"/>
                    <a:pt x="173" y="262"/>
                    <a:pt x="173" y="260"/>
                  </a:cubicBezTo>
                  <a:cubicBezTo>
                    <a:pt x="173" y="257"/>
                    <a:pt x="169" y="257"/>
                    <a:pt x="169" y="255"/>
                  </a:cubicBezTo>
                  <a:cubicBezTo>
                    <a:pt x="168" y="254"/>
                    <a:pt x="165" y="251"/>
                    <a:pt x="162" y="251"/>
                  </a:cubicBezTo>
                  <a:cubicBezTo>
                    <a:pt x="158" y="251"/>
                    <a:pt x="158" y="246"/>
                    <a:pt x="155" y="247"/>
                  </a:cubicBezTo>
                  <a:cubicBezTo>
                    <a:pt x="152" y="247"/>
                    <a:pt x="151" y="245"/>
                    <a:pt x="143" y="240"/>
                  </a:cubicBezTo>
                  <a:cubicBezTo>
                    <a:pt x="136" y="234"/>
                    <a:pt x="126" y="230"/>
                    <a:pt x="125" y="231"/>
                  </a:cubicBezTo>
                  <a:cubicBezTo>
                    <a:pt x="123" y="232"/>
                    <a:pt x="122" y="233"/>
                    <a:pt x="121" y="231"/>
                  </a:cubicBezTo>
                  <a:cubicBezTo>
                    <a:pt x="119" y="229"/>
                    <a:pt x="117" y="229"/>
                    <a:pt x="115" y="231"/>
                  </a:cubicBezTo>
                  <a:cubicBezTo>
                    <a:pt x="113" y="232"/>
                    <a:pt x="111" y="229"/>
                    <a:pt x="107" y="230"/>
                  </a:cubicBezTo>
                  <a:cubicBezTo>
                    <a:pt x="104" y="231"/>
                    <a:pt x="102" y="228"/>
                    <a:pt x="103" y="227"/>
                  </a:cubicBezTo>
                  <a:cubicBezTo>
                    <a:pt x="104" y="226"/>
                    <a:pt x="109" y="227"/>
                    <a:pt x="109" y="225"/>
                  </a:cubicBezTo>
                  <a:cubicBezTo>
                    <a:pt x="109" y="223"/>
                    <a:pt x="107" y="225"/>
                    <a:pt x="103" y="222"/>
                  </a:cubicBezTo>
                  <a:cubicBezTo>
                    <a:pt x="100" y="220"/>
                    <a:pt x="98" y="222"/>
                    <a:pt x="98" y="224"/>
                  </a:cubicBezTo>
                  <a:cubicBezTo>
                    <a:pt x="97" y="226"/>
                    <a:pt x="94" y="225"/>
                    <a:pt x="93" y="223"/>
                  </a:cubicBezTo>
                  <a:cubicBezTo>
                    <a:pt x="93" y="223"/>
                    <a:pt x="92" y="223"/>
                    <a:pt x="92" y="223"/>
                  </a:cubicBezTo>
                  <a:cubicBezTo>
                    <a:pt x="92" y="226"/>
                    <a:pt x="90" y="227"/>
                    <a:pt x="88" y="226"/>
                  </a:cubicBezTo>
                  <a:cubicBezTo>
                    <a:pt x="86" y="226"/>
                    <a:pt x="84" y="230"/>
                    <a:pt x="82" y="230"/>
                  </a:cubicBezTo>
                  <a:cubicBezTo>
                    <a:pt x="79" y="230"/>
                    <a:pt x="77" y="233"/>
                    <a:pt x="76" y="235"/>
                  </a:cubicBezTo>
                  <a:cubicBezTo>
                    <a:pt x="76" y="238"/>
                    <a:pt x="73" y="236"/>
                    <a:pt x="73" y="238"/>
                  </a:cubicBezTo>
                  <a:cubicBezTo>
                    <a:pt x="73" y="240"/>
                    <a:pt x="73" y="241"/>
                    <a:pt x="72" y="243"/>
                  </a:cubicBezTo>
                  <a:cubicBezTo>
                    <a:pt x="71" y="245"/>
                    <a:pt x="72" y="245"/>
                    <a:pt x="73" y="248"/>
                  </a:cubicBezTo>
                  <a:cubicBezTo>
                    <a:pt x="74" y="251"/>
                    <a:pt x="77" y="251"/>
                    <a:pt x="78" y="251"/>
                  </a:cubicBezTo>
                  <a:cubicBezTo>
                    <a:pt x="79" y="252"/>
                    <a:pt x="84" y="257"/>
                    <a:pt x="84" y="258"/>
                  </a:cubicBezTo>
                  <a:cubicBezTo>
                    <a:pt x="84" y="260"/>
                    <a:pt x="80" y="264"/>
                    <a:pt x="79" y="265"/>
                  </a:cubicBezTo>
                  <a:cubicBezTo>
                    <a:pt x="77" y="266"/>
                    <a:pt x="75" y="269"/>
                    <a:pt x="76" y="271"/>
                  </a:cubicBezTo>
                  <a:cubicBezTo>
                    <a:pt x="77" y="272"/>
                    <a:pt x="81" y="279"/>
                    <a:pt x="84" y="285"/>
                  </a:cubicBezTo>
                  <a:cubicBezTo>
                    <a:pt x="87" y="290"/>
                    <a:pt x="83" y="288"/>
                    <a:pt x="81" y="290"/>
                  </a:cubicBezTo>
                  <a:cubicBezTo>
                    <a:pt x="80" y="292"/>
                    <a:pt x="82" y="296"/>
                    <a:pt x="82" y="297"/>
                  </a:cubicBezTo>
                  <a:cubicBezTo>
                    <a:pt x="83" y="299"/>
                    <a:pt x="80" y="299"/>
                    <a:pt x="81" y="300"/>
                  </a:cubicBezTo>
                  <a:cubicBezTo>
                    <a:pt x="81" y="301"/>
                    <a:pt x="84" y="302"/>
                    <a:pt x="85" y="303"/>
                  </a:cubicBezTo>
                  <a:cubicBezTo>
                    <a:pt x="85" y="304"/>
                    <a:pt x="82" y="305"/>
                    <a:pt x="83" y="308"/>
                  </a:cubicBezTo>
                  <a:cubicBezTo>
                    <a:pt x="85" y="310"/>
                    <a:pt x="87" y="310"/>
                    <a:pt x="88" y="312"/>
                  </a:cubicBezTo>
                  <a:cubicBezTo>
                    <a:pt x="88" y="315"/>
                    <a:pt x="82" y="316"/>
                    <a:pt x="83" y="318"/>
                  </a:cubicBezTo>
                  <a:cubicBezTo>
                    <a:pt x="83" y="320"/>
                    <a:pt x="90" y="323"/>
                    <a:pt x="93" y="327"/>
                  </a:cubicBezTo>
                  <a:cubicBezTo>
                    <a:pt x="96" y="331"/>
                    <a:pt x="96" y="332"/>
                    <a:pt x="95" y="334"/>
                  </a:cubicBezTo>
                  <a:cubicBezTo>
                    <a:pt x="94" y="339"/>
                    <a:pt x="85" y="342"/>
                    <a:pt x="83" y="347"/>
                  </a:cubicBezTo>
                  <a:cubicBezTo>
                    <a:pt x="81" y="352"/>
                    <a:pt x="74" y="355"/>
                    <a:pt x="71" y="359"/>
                  </a:cubicBezTo>
                  <a:cubicBezTo>
                    <a:pt x="69" y="360"/>
                    <a:pt x="68" y="362"/>
                    <a:pt x="67" y="364"/>
                  </a:cubicBezTo>
                  <a:cubicBezTo>
                    <a:pt x="68" y="364"/>
                    <a:pt x="70" y="364"/>
                    <a:pt x="70" y="363"/>
                  </a:cubicBezTo>
                  <a:cubicBezTo>
                    <a:pt x="72" y="362"/>
                    <a:pt x="74" y="367"/>
                    <a:pt x="75" y="369"/>
                  </a:cubicBezTo>
                  <a:cubicBezTo>
                    <a:pt x="77" y="371"/>
                    <a:pt x="81" y="369"/>
                    <a:pt x="82" y="371"/>
                  </a:cubicBezTo>
                  <a:cubicBezTo>
                    <a:pt x="84" y="373"/>
                    <a:pt x="81" y="373"/>
                    <a:pt x="79" y="372"/>
                  </a:cubicBezTo>
                  <a:cubicBezTo>
                    <a:pt x="76" y="372"/>
                    <a:pt x="75" y="373"/>
                    <a:pt x="71" y="375"/>
                  </a:cubicBezTo>
                  <a:cubicBezTo>
                    <a:pt x="68" y="376"/>
                    <a:pt x="68" y="378"/>
                    <a:pt x="67" y="379"/>
                  </a:cubicBezTo>
                  <a:cubicBezTo>
                    <a:pt x="69" y="382"/>
                    <a:pt x="66" y="382"/>
                    <a:pt x="65" y="385"/>
                  </a:cubicBezTo>
                  <a:cubicBezTo>
                    <a:pt x="64" y="387"/>
                    <a:pt x="63" y="388"/>
                    <a:pt x="63" y="389"/>
                  </a:cubicBezTo>
                  <a:cubicBezTo>
                    <a:pt x="62" y="391"/>
                    <a:pt x="63" y="392"/>
                    <a:pt x="63" y="395"/>
                  </a:cubicBezTo>
                  <a:cubicBezTo>
                    <a:pt x="63" y="397"/>
                    <a:pt x="64" y="398"/>
                    <a:pt x="65" y="400"/>
                  </a:cubicBezTo>
                  <a:cubicBezTo>
                    <a:pt x="66" y="402"/>
                    <a:pt x="64" y="402"/>
                    <a:pt x="63" y="403"/>
                  </a:cubicBezTo>
                  <a:cubicBezTo>
                    <a:pt x="62" y="404"/>
                    <a:pt x="62" y="406"/>
                    <a:pt x="64" y="408"/>
                  </a:cubicBezTo>
                  <a:cubicBezTo>
                    <a:pt x="65" y="409"/>
                    <a:pt x="65" y="411"/>
                    <a:pt x="65" y="413"/>
                  </a:cubicBezTo>
                  <a:cubicBezTo>
                    <a:pt x="64" y="414"/>
                    <a:pt x="66" y="417"/>
                    <a:pt x="67" y="418"/>
                  </a:cubicBezTo>
                  <a:cubicBezTo>
                    <a:pt x="69" y="420"/>
                    <a:pt x="68" y="424"/>
                    <a:pt x="69" y="425"/>
                  </a:cubicBezTo>
                  <a:cubicBezTo>
                    <a:pt x="71" y="426"/>
                    <a:pt x="72" y="427"/>
                    <a:pt x="74" y="426"/>
                  </a:cubicBezTo>
                  <a:cubicBezTo>
                    <a:pt x="76" y="425"/>
                    <a:pt x="77" y="426"/>
                    <a:pt x="78" y="428"/>
                  </a:cubicBezTo>
                  <a:cubicBezTo>
                    <a:pt x="79" y="430"/>
                    <a:pt x="80" y="429"/>
                    <a:pt x="82" y="428"/>
                  </a:cubicBezTo>
                  <a:cubicBezTo>
                    <a:pt x="84" y="427"/>
                    <a:pt x="89" y="430"/>
                    <a:pt x="90" y="431"/>
                  </a:cubicBezTo>
                  <a:cubicBezTo>
                    <a:pt x="91" y="431"/>
                    <a:pt x="90" y="435"/>
                    <a:pt x="90" y="437"/>
                  </a:cubicBezTo>
                  <a:cubicBezTo>
                    <a:pt x="90" y="439"/>
                    <a:pt x="89" y="442"/>
                    <a:pt x="91" y="444"/>
                  </a:cubicBezTo>
                  <a:cubicBezTo>
                    <a:pt x="93" y="445"/>
                    <a:pt x="93" y="448"/>
                    <a:pt x="95" y="450"/>
                  </a:cubicBezTo>
                  <a:cubicBezTo>
                    <a:pt x="97" y="451"/>
                    <a:pt x="98" y="454"/>
                    <a:pt x="100" y="455"/>
                  </a:cubicBezTo>
                  <a:cubicBezTo>
                    <a:pt x="101" y="455"/>
                    <a:pt x="104" y="458"/>
                    <a:pt x="104" y="459"/>
                  </a:cubicBezTo>
                  <a:cubicBezTo>
                    <a:pt x="104" y="461"/>
                    <a:pt x="102" y="463"/>
                    <a:pt x="100" y="464"/>
                  </a:cubicBezTo>
                  <a:cubicBezTo>
                    <a:pt x="98" y="465"/>
                    <a:pt x="95" y="461"/>
                    <a:pt x="94" y="463"/>
                  </a:cubicBezTo>
                  <a:cubicBezTo>
                    <a:pt x="93" y="464"/>
                    <a:pt x="95" y="467"/>
                    <a:pt x="95" y="471"/>
                  </a:cubicBezTo>
                  <a:cubicBezTo>
                    <a:pt x="96" y="476"/>
                    <a:pt x="97" y="476"/>
                    <a:pt x="99" y="476"/>
                  </a:cubicBezTo>
                  <a:cubicBezTo>
                    <a:pt x="101" y="476"/>
                    <a:pt x="101" y="475"/>
                    <a:pt x="103" y="474"/>
                  </a:cubicBezTo>
                  <a:cubicBezTo>
                    <a:pt x="104" y="473"/>
                    <a:pt x="107" y="474"/>
                    <a:pt x="108" y="474"/>
                  </a:cubicBezTo>
                  <a:cubicBezTo>
                    <a:pt x="109" y="473"/>
                    <a:pt x="114" y="473"/>
                    <a:pt x="115" y="475"/>
                  </a:cubicBezTo>
                  <a:cubicBezTo>
                    <a:pt x="115" y="476"/>
                    <a:pt x="116" y="480"/>
                    <a:pt x="116" y="482"/>
                  </a:cubicBezTo>
                  <a:cubicBezTo>
                    <a:pt x="115" y="483"/>
                    <a:pt x="117" y="485"/>
                    <a:pt x="117" y="487"/>
                  </a:cubicBezTo>
                  <a:cubicBezTo>
                    <a:pt x="118" y="489"/>
                    <a:pt x="122" y="488"/>
                    <a:pt x="123" y="488"/>
                  </a:cubicBezTo>
                  <a:cubicBezTo>
                    <a:pt x="125" y="489"/>
                    <a:pt x="127" y="493"/>
                    <a:pt x="127" y="496"/>
                  </a:cubicBezTo>
                  <a:cubicBezTo>
                    <a:pt x="126" y="498"/>
                    <a:pt x="129" y="498"/>
                    <a:pt x="130" y="497"/>
                  </a:cubicBezTo>
                  <a:cubicBezTo>
                    <a:pt x="131" y="497"/>
                    <a:pt x="132" y="498"/>
                    <a:pt x="134" y="499"/>
                  </a:cubicBezTo>
                  <a:cubicBezTo>
                    <a:pt x="135" y="500"/>
                    <a:pt x="137" y="500"/>
                    <a:pt x="138" y="499"/>
                  </a:cubicBezTo>
                  <a:cubicBezTo>
                    <a:pt x="139" y="498"/>
                    <a:pt x="142" y="497"/>
                    <a:pt x="142" y="499"/>
                  </a:cubicBezTo>
                  <a:cubicBezTo>
                    <a:pt x="143" y="500"/>
                    <a:pt x="146" y="503"/>
                    <a:pt x="146" y="504"/>
                  </a:cubicBezTo>
                  <a:cubicBezTo>
                    <a:pt x="146" y="504"/>
                    <a:pt x="150" y="504"/>
                    <a:pt x="153" y="505"/>
                  </a:cubicBezTo>
                  <a:cubicBezTo>
                    <a:pt x="155" y="506"/>
                    <a:pt x="157" y="505"/>
                    <a:pt x="159" y="507"/>
                  </a:cubicBezTo>
                  <a:cubicBezTo>
                    <a:pt x="162" y="508"/>
                    <a:pt x="164" y="508"/>
                    <a:pt x="164" y="510"/>
                  </a:cubicBezTo>
                  <a:cubicBezTo>
                    <a:pt x="164" y="512"/>
                    <a:pt x="162" y="513"/>
                    <a:pt x="162" y="514"/>
                  </a:cubicBezTo>
                  <a:cubicBezTo>
                    <a:pt x="162" y="515"/>
                    <a:pt x="164" y="515"/>
                    <a:pt x="164" y="517"/>
                  </a:cubicBezTo>
                  <a:cubicBezTo>
                    <a:pt x="164" y="518"/>
                    <a:pt x="161" y="518"/>
                    <a:pt x="161" y="519"/>
                  </a:cubicBezTo>
                  <a:cubicBezTo>
                    <a:pt x="160" y="520"/>
                    <a:pt x="162" y="521"/>
                    <a:pt x="163" y="522"/>
                  </a:cubicBezTo>
                  <a:cubicBezTo>
                    <a:pt x="163" y="523"/>
                    <a:pt x="161" y="527"/>
                    <a:pt x="161" y="528"/>
                  </a:cubicBezTo>
                  <a:cubicBezTo>
                    <a:pt x="161" y="529"/>
                    <a:pt x="156" y="528"/>
                    <a:pt x="155" y="528"/>
                  </a:cubicBezTo>
                  <a:cubicBezTo>
                    <a:pt x="153" y="528"/>
                    <a:pt x="150" y="533"/>
                    <a:pt x="148" y="533"/>
                  </a:cubicBezTo>
                  <a:cubicBezTo>
                    <a:pt x="147" y="533"/>
                    <a:pt x="148" y="535"/>
                    <a:pt x="148" y="537"/>
                  </a:cubicBezTo>
                  <a:cubicBezTo>
                    <a:pt x="152" y="536"/>
                    <a:pt x="156" y="536"/>
                    <a:pt x="156" y="537"/>
                  </a:cubicBezTo>
                  <a:cubicBezTo>
                    <a:pt x="157" y="539"/>
                    <a:pt x="148" y="543"/>
                    <a:pt x="146" y="544"/>
                  </a:cubicBezTo>
                  <a:cubicBezTo>
                    <a:pt x="145" y="544"/>
                    <a:pt x="150" y="547"/>
                    <a:pt x="149" y="549"/>
                  </a:cubicBezTo>
                  <a:cubicBezTo>
                    <a:pt x="149" y="550"/>
                    <a:pt x="144" y="551"/>
                    <a:pt x="145" y="554"/>
                  </a:cubicBezTo>
                  <a:cubicBezTo>
                    <a:pt x="145" y="557"/>
                    <a:pt x="143" y="558"/>
                    <a:pt x="140" y="558"/>
                  </a:cubicBezTo>
                  <a:cubicBezTo>
                    <a:pt x="138" y="558"/>
                    <a:pt x="137" y="560"/>
                    <a:pt x="138" y="560"/>
                  </a:cubicBezTo>
                  <a:cubicBezTo>
                    <a:pt x="139" y="561"/>
                    <a:pt x="139" y="565"/>
                    <a:pt x="144" y="566"/>
                  </a:cubicBezTo>
                  <a:cubicBezTo>
                    <a:pt x="150" y="568"/>
                    <a:pt x="155" y="573"/>
                    <a:pt x="159" y="579"/>
                  </a:cubicBezTo>
                  <a:cubicBezTo>
                    <a:pt x="160" y="579"/>
                    <a:pt x="161" y="580"/>
                    <a:pt x="161" y="581"/>
                  </a:cubicBezTo>
                  <a:cubicBezTo>
                    <a:pt x="163" y="580"/>
                    <a:pt x="164" y="579"/>
                    <a:pt x="165" y="579"/>
                  </a:cubicBezTo>
                  <a:cubicBezTo>
                    <a:pt x="167" y="579"/>
                    <a:pt x="172" y="580"/>
                    <a:pt x="174" y="582"/>
                  </a:cubicBezTo>
                  <a:cubicBezTo>
                    <a:pt x="177" y="584"/>
                    <a:pt x="186" y="582"/>
                    <a:pt x="187" y="584"/>
                  </a:cubicBezTo>
                  <a:cubicBezTo>
                    <a:pt x="188" y="585"/>
                    <a:pt x="190" y="587"/>
                    <a:pt x="192" y="587"/>
                  </a:cubicBezTo>
                  <a:cubicBezTo>
                    <a:pt x="193" y="587"/>
                    <a:pt x="195" y="591"/>
                    <a:pt x="197" y="590"/>
                  </a:cubicBezTo>
                  <a:cubicBezTo>
                    <a:pt x="198" y="589"/>
                    <a:pt x="203" y="589"/>
                    <a:pt x="205" y="589"/>
                  </a:cubicBezTo>
                  <a:cubicBezTo>
                    <a:pt x="206" y="589"/>
                    <a:pt x="206" y="590"/>
                    <a:pt x="208" y="590"/>
                  </a:cubicBezTo>
                  <a:cubicBezTo>
                    <a:pt x="209" y="590"/>
                    <a:pt x="209" y="596"/>
                    <a:pt x="210" y="596"/>
                  </a:cubicBezTo>
                  <a:cubicBezTo>
                    <a:pt x="211" y="595"/>
                    <a:pt x="215" y="600"/>
                    <a:pt x="218" y="600"/>
                  </a:cubicBezTo>
                  <a:cubicBezTo>
                    <a:pt x="220" y="600"/>
                    <a:pt x="223" y="605"/>
                    <a:pt x="224" y="605"/>
                  </a:cubicBezTo>
                  <a:cubicBezTo>
                    <a:pt x="225" y="604"/>
                    <a:pt x="227" y="607"/>
                    <a:pt x="227" y="605"/>
                  </a:cubicBezTo>
                  <a:cubicBezTo>
                    <a:pt x="228" y="603"/>
                    <a:pt x="231" y="604"/>
                    <a:pt x="232" y="600"/>
                  </a:cubicBezTo>
                  <a:cubicBezTo>
                    <a:pt x="228" y="594"/>
                    <a:pt x="223" y="587"/>
                    <a:pt x="223" y="584"/>
                  </a:cubicBezTo>
                  <a:cubicBezTo>
                    <a:pt x="223" y="580"/>
                    <a:pt x="225" y="577"/>
                    <a:pt x="220" y="572"/>
                  </a:cubicBezTo>
                  <a:cubicBezTo>
                    <a:pt x="215" y="567"/>
                    <a:pt x="221" y="564"/>
                    <a:pt x="224" y="558"/>
                  </a:cubicBezTo>
                  <a:cubicBezTo>
                    <a:pt x="227" y="554"/>
                    <a:pt x="234" y="552"/>
                    <a:pt x="238" y="548"/>
                  </a:cubicBezTo>
                  <a:cubicBezTo>
                    <a:pt x="238" y="548"/>
                    <a:pt x="237" y="547"/>
                    <a:pt x="236" y="547"/>
                  </a:cubicBezTo>
                  <a:cubicBezTo>
                    <a:pt x="233" y="545"/>
                    <a:pt x="232" y="543"/>
                    <a:pt x="234" y="542"/>
                  </a:cubicBezTo>
                  <a:cubicBezTo>
                    <a:pt x="237" y="542"/>
                    <a:pt x="235" y="540"/>
                    <a:pt x="233" y="537"/>
                  </a:cubicBezTo>
                  <a:cubicBezTo>
                    <a:pt x="230" y="533"/>
                    <a:pt x="229" y="530"/>
                    <a:pt x="228" y="530"/>
                  </a:cubicBezTo>
                  <a:cubicBezTo>
                    <a:pt x="227" y="530"/>
                    <a:pt x="224" y="530"/>
                    <a:pt x="222" y="530"/>
                  </a:cubicBezTo>
                  <a:cubicBezTo>
                    <a:pt x="220" y="531"/>
                    <a:pt x="221" y="528"/>
                    <a:pt x="221" y="526"/>
                  </a:cubicBezTo>
                  <a:cubicBezTo>
                    <a:pt x="221" y="523"/>
                    <a:pt x="217" y="523"/>
                    <a:pt x="216" y="522"/>
                  </a:cubicBezTo>
                  <a:cubicBezTo>
                    <a:pt x="216" y="521"/>
                    <a:pt x="217" y="517"/>
                    <a:pt x="218" y="516"/>
                  </a:cubicBezTo>
                  <a:cubicBezTo>
                    <a:pt x="219" y="516"/>
                    <a:pt x="221" y="514"/>
                    <a:pt x="221" y="513"/>
                  </a:cubicBezTo>
                  <a:cubicBezTo>
                    <a:pt x="221" y="512"/>
                    <a:pt x="217" y="512"/>
                    <a:pt x="218" y="509"/>
                  </a:cubicBezTo>
                  <a:cubicBezTo>
                    <a:pt x="220" y="506"/>
                    <a:pt x="223" y="506"/>
                    <a:pt x="223" y="503"/>
                  </a:cubicBezTo>
                  <a:cubicBezTo>
                    <a:pt x="223" y="500"/>
                    <a:pt x="225" y="498"/>
                    <a:pt x="227" y="500"/>
                  </a:cubicBezTo>
                  <a:cubicBezTo>
                    <a:pt x="230" y="502"/>
                    <a:pt x="231" y="507"/>
                    <a:pt x="234" y="506"/>
                  </a:cubicBezTo>
                  <a:cubicBezTo>
                    <a:pt x="237" y="505"/>
                    <a:pt x="235" y="502"/>
                    <a:pt x="234" y="500"/>
                  </a:cubicBezTo>
                  <a:cubicBezTo>
                    <a:pt x="234" y="498"/>
                    <a:pt x="233" y="496"/>
                    <a:pt x="237" y="495"/>
                  </a:cubicBezTo>
                  <a:cubicBezTo>
                    <a:pt x="240" y="494"/>
                    <a:pt x="238" y="491"/>
                    <a:pt x="241" y="491"/>
                  </a:cubicBezTo>
                  <a:cubicBezTo>
                    <a:pt x="243" y="491"/>
                    <a:pt x="248" y="487"/>
                    <a:pt x="249" y="486"/>
                  </a:cubicBezTo>
                  <a:cubicBezTo>
                    <a:pt x="251" y="485"/>
                    <a:pt x="254" y="483"/>
                    <a:pt x="255" y="484"/>
                  </a:cubicBezTo>
                  <a:cubicBezTo>
                    <a:pt x="257" y="485"/>
                    <a:pt x="259" y="487"/>
                    <a:pt x="260" y="484"/>
                  </a:cubicBezTo>
                  <a:cubicBezTo>
                    <a:pt x="261" y="481"/>
                    <a:pt x="265" y="482"/>
                    <a:pt x="265" y="484"/>
                  </a:cubicBezTo>
                  <a:cubicBezTo>
                    <a:pt x="266" y="486"/>
                    <a:pt x="273" y="486"/>
                    <a:pt x="275" y="487"/>
                  </a:cubicBezTo>
                  <a:cubicBezTo>
                    <a:pt x="277" y="489"/>
                    <a:pt x="281" y="492"/>
                    <a:pt x="281" y="494"/>
                  </a:cubicBezTo>
                  <a:cubicBezTo>
                    <a:pt x="281" y="496"/>
                    <a:pt x="284" y="498"/>
                    <a:pt x="284" y="495"/>
                  </a:cubicBezTo>
                  <a:cubicBezTo>
                    <a:pt x="284" y="492"/>
                    <a:pt x="285" y="493"/>
                    <a:pt x="288" y="495"/>
                  </a:cubicBezTo>
                  <a:cubicBezTo>
                    <a:pt x="291" y="497"/>
                    <a:pt x="295" y="496"/>
                    <a:pt x="296" y="494"/>
                  </a:cubicBezTo>
                  <a:cubicBezTo>
                    <a:pt x="296" y="492"/>
                    <a:pt x="302" y="490"/>
                    <a:pt x="304" y="491"/>
                  </a:cubicBezTo>
                  <a:cubicBezTo>
                    <a:pt x="305" y="493"/>
                    <a:pt x="306" y="494"/>
                    <a:pt x="308" y="492"/>
                  </a:cubicBezTo>
                  <a:cubicBezTo>
                    <a:pt x="310" y="489"/>
                    <a:pt x="315" y="490"/>
                    <a:pt x="316" y="492"/>
                  </a:cubicBezTo>
                  <a:cubicBezTo>
                    <a:pt x="317" y="495"/>
                    <a:pt x="319" y="495"/>
                    <a:pt x="321" y="495"/>
                  </a:cubicBezTo>
                  <a:cubicBezTo>
                    <a:pt x="324" y="495"/>
                    <a:pt x="324" y="499"/>
                    <a:pt x="325" y="498"/>
                  </a:cubicBezTo>
                  <a:cubicBezTo>
                    <a:pt x="327" y="497"/>
                    <a:pt x="326" y="493"/>
                    <a:pt x="328" y="493"/>
                  </a:cubicBezTo>
                  <a:cubicBezTo>
                    <a:pt x="330" y="494"/>
                    <a:pt x="331" y="496"/>
                    <a:pt x="334" y="496"/>
                  </a:cubicBezTo>
                  <a:cubicBezTo>
                    <a:pt x="337" y="496"/>
                    <a:pt x="339" y="496"/>
                    <a:pt x="339" y="493"/>
                  </a:cubicBezTo>
                  <a:cubicBezTo>
                    <a:pt x="339" y="491"/>
                    <a:pt x="339" y="486"/>
                    <a:pt x="337" y="486"/>
                  </a:cubicBezTo>
                  <a:cubicBezTo>
                    <a:pt x="335" y="486"/>
                    <a:pt x="334" y="484"/>
                    <a:pt x="331" y="484"/>
                  </a:cubicBezTo>
                  <a:cubicBezTo>
                    <a:pt x="329" y="484"/>
                    <a:pt x="327" y="480"/>
                    <a:pt x="329" y="480"/>
                  </a:cubicBezTo>
                  <a:cubicBezTo>
                    <a:pt x="331" y="479"/>
                    <a:pt x="335" y="477"/>
                    <a:pt x="334" y="475"/>
                  </a:cubicBezTo>
                  <a:cubicBezTo>
                    <a:pt x="334" y="473"/>
                    <a:pt x="333" y="468"/>
                    <a:pt x="336" y="468"/>
                  </a:cubicBezTo>
                  <a:cubicBezTo>
                    <a:pt x="339" y="468"/>
                    <a:pt x="345" y="468"/>
                    <a:pt x="344" y="466"/>
                  </a:cubicBezTo>
                  <a:cubicBezTo>
                    <a:pt x="344" y="465"/>
                    <a:pt x="338" y="464"/>
                    <a:pt x="337" y="462"/>
                  </a:cubicBezTo>
                  <a:cubicBezTo>
                    <a:pt x="336" y="460"/>
                    <a:pt x="336" y="455"/>
                    <a:pt x="337" y="454"/>
                  </a:cubicBezTo>
                  <a:cubicBezTo>
                    <a:pt x="338" y="454"/>
                    <a:pt x="341" y="455"/>
                    <a:pt x="344" y="454"/>
                  </a:cubicBezTo>
                  <a:cubicBezTo>
                    <a:pt x="346" y="453"/>
                    <a:pt x="350" y="455"/>
                    <a:pt x="353" y="453"/>
                  </a:cubicBezTo>
                  <a:cubicBezTo>
                    <a:pt x="356" y="450"/>
                    <a:pt x="362" y="450"/>
                    <a:pt x="365" y="450"/>
                  </a:cubicBezTo>
                  <a:cubicBezTo>
                    <a:pt x="369" y="450"/>
                    <a:pt x="371" y="447"/>
                    <a:pt x="374" y="447"/>
                  </a:cubicBezTo>
                  <a:cubicBezTo>
                    <a:pt x="376" y="447"/>
                    <a:pt x="383" y="445"/>
                    <a:pt x="385" y="445"/>
                  </a:cubicBezTo>
                  <a:cubicBezTo>
                    <a:pt x="387" y="444"/>
                    <a:pt x="396" y="442"/>
                    <a:pt x="397" y="440"/>
                  </a:cubicBezTo>
                  <a:cubicBezTo>
                    <a:pt x="397" y="438"/>
                    <a:pt x="405" y="436"/>
                    <a:pt x="407" y="437"/>
                  </a:cubicBezTo>
                  <a:cubicBezTo>
                    <a:pt x="409" y="438"/>
                    <a:pt x="411" y="439"/>
                    <a:pt x="413" y="438"/>
                  </a:cubicBezTo>
                  <a:cubicBezTo>
                    <a:pt x="415" y="438"/>
                    <a:pt x="418" y="440"/>
                    <a:pt x="418" y="442"/>
                  </a:cubicBezTo>
                  <a:cubicBezTo>
                    <a:pt x="418" y="444"/>
                    <a:pt x="420" y="447"/>
                    <a:pt x="420" y="449"/>
                  </a:cubicBezTo>
                  <a:cubicBezTo>
                    <a:pt x="419" y="451"/>
                    <a:pt x="418" y="451"/>
                    <a:pt x="419" y="453"/>
                  </a:cubicBezTo>
                  <a:cubicBezTo>
                    <a:pt x="420" y="454"/>
                    <a:pt x="425" y="453"/>
                    <a:pt x="426" y="451"/>
                  </a:cubicBezTo>
                  <a:cubicBezTo>
                    <a:pt x="427" y="449"/>
                    <a:pt x="429" y="452"/>
                    <a:pt x="429" y="453"/>
                  </a:cubicBezTo>
                  <a:cubicBezTo>
                    <a:pt x="429" y="455"/>
                    <a:pt x="431" y="456"/>
                    <a:pt x="431" y="454"/>
                  </a:cubicBezTo>
                  <a:cubicBezTo>
                    <a:pt x="431" y="452"/>
                    <a:pt x="434" y="453"/>
                    <a:pt x="435" y="455"/>
                  </a:cubicBezTo>
                  <a:cubicBezTo>
                    <a:pt x="436" y="456"/>
                    <a:pt x="439" y="453"/>
                    <a:pt x="439" y="455"/>
                  </a:cubicBezTo>
                  <a:cubicBezTo>
                    <a:pt x="439" y="457"/>
                    <a:pt x="434" y="459"/>
                    <a:pt x="436" y="461"/>
                  </a:cubicBezTo>
                  <a:cubicBezTo>
                    <a:pt x="439" y="463"/>
                    <a:pt x="440" y="459"/>
                    <a:pt x="443" y="460"/>
                  </a:cubicBezTo>
                  <a:cubicBezTo>
                    <a:pt x="445" y="461"/>
                    <a:pt x="449" y="456"/>
                    <a:pt x="451" y="455"/>
                  </a:cubicBezTo>
                  <a:cubicBezTo>
                    <a:pt x="454" y="455"/>
                    <a:pt x="456" y="452"/>
                    <a:pt x="459" y="451"/>
                  </a:cubicBezTo>
                  <a:cubicBezTo>
                    <a:pt x="461" y="449"/>
                    <a:pt x="465" y="450"/>
                    <a:pt x="464" y="451"/>
                  </a:cubicBezTo>
                  <a:cubicBezTo>
                    <a:pt x="463" y="453"/>
                    <a:pt x="461" y="456"/>
                    <a:pt x="466" y="458"/>
                  </a:cubicBezTo>
                  <a:cubicBezTo>
                    <a:pt x="472" y="461"/>
                    <a:pt x="478" y="473"/>
                    <a:pt x="481" y="478"/>
                  </a:cubicBezTo>
                  <a:cubicBezTo>
                    <a:pt x="484" y="484"/>
                    <a:pt x="488" y="495"/>
                    <a:pt x="489" y="495"/>
                  </a:cubicBezTo>
                  <a:cubicBezTo>
                    <a:pt x="491" y="495"/>
                    <a:pt x="492" y="490"/>
                    <a:pt x="494" y="489"/>
                  </a:cubicBezTo>
                  <a:cubicBezTo>
                    <a:pt x="496" y="489"/>
                    <a:pt x="498" y="494"/>
                    <a:pt x="500" y="494"/>
                  </a:cubicBezTo>
                  <a:cubicBezTo>
                    <a:pt x="503" y="495"/>
                    <a:pt x="506" y="497"/>
                    <a:pt x="508" y="496"/>
                  </a:cubicBezTo>
                  <a:cubicBezTo>
                    <a:pt x="510" y="495"/>
                    <a:pt x="515" y="492"/>
                    <a:pt x="516" y="493"/>
                  </a:cubicBezTo>
                  <a:cubicBezTo>
                    <a:pt x="518" y="494"/>
                    <a:pt x="520" y="494"/>
                    <a:pt x="521" y="498"/>
                  </a:cubicBezTo>
                  <a:cubicBezTo>
                    <a:pt x="523" y="502"/>
                    <a:pt x="525" y="503"/>
                    <a:pt x="526" y="503"/>
                  </a:cubicBezTo>
                  <a:cubicBezTo>
                    <a:pt x="528" y="503"/>
                    <a:pt x="528" y="505"/>
                    <a:pt x="528" y="506"/>
                  </a:cubicBezTo>
                  <a:cubicBezTo>
                    <a:pt x="528" y="508"/>
                    <a:pt x="531" y="510"/>
                    <a:pt x="532" y="510"/>
                  </a:cubicBezTo>
                  <a:cubicBezTo>
                    <a:pt x="534" y="510"/>
                    <a:pt x="537" y="510"/>
                    <a:pt x="539" y="509"/>
                  </a:cubicBezTo>
                  <a:cubicBezTo>
                    <a:pt x="540" y="508"/>
                    <a:pt x="541" y="507"/>
                    <a:pt x="541" y="509"/>
                  </a:cubicBezTo>
                  <a:cubicBezTo>
                    <a:pt x="542" y="511"/>
                    <a:pt x="544" y="514"/>
                    <a:pt x="545" y="514"/>
                  </a:cubicBezTo>
                  <a:cubicBezTo>
                    <a:pt x="547" y="514"/>
                    <a:pt x="549" y="515"/>
                    <a:pt x="550" y="514"/>
                  </a:cubicBezTo>
                  <a:cubicBezTo>
                    <a:pt x="550" y="513"/>
                    <a:pt x="554" y="512"/>
                    <a:pt x="555" y="511"/>
                  </a:cubicBezTo>
                  <a:cubicBezTo>
                    <a:pt x="557" y="511"/>
                    <a:pt x="562" y="510"/>
                    <a:pt x="563" y="508"/>
                  </a:cubicBezTo>
                  <a:cubicBezTo>
                    <a:pt x="564" y="505"/>
                    <a:pt x="568" y="505"/>
                    <a:pt x="569" y="503"/>
                  </a:cubicBezTo>
                  <a:cubicBezTo>
                    <a:pt x="570" y="502"/>
                    <a:pt x="573" y="501"/>
                    <a:pt x="574" y="499"/>
                  </a:cubicBezTo>
                  <a:cubicBezTo>
                    <a:pt x="575" y="498"/>
                    <a:pt x="579" y="498"/>
                    <a:pt x="579" y="497"/>
                  </a:cubicBezTo>
                  <a:cubicBezTo>
                    <a:pt x="580" y="495"/>
                    <a:pt x="583" y="495"/>
                    <a:pt x="585" y="496"/>
                  </a:cubicBezTo>
                  <a:cubicBezTo>
                    <a:pt x="587" y="496"/>
                    <a:pt x="595" y="498"/>
                    <a:pt x="596" y="498"/>
                  </a:cubicBezTo>
                  <a:cubicBezTo>
                    <a:pt x="598" y="497"/>
                    <a:pt x="598" y="503"/>
                    <a:pt x="599" y="503"/>
                  </a:cubicBezTo>
                  <a:cubicBezTo>
                    <a:pt x="600" y="503"/>
                    <a:pt x="604" y="507"/>
                    <a:pt x="606" y="506"/>
                  </a:cubicBezTo>
                  <a:cubicBezTo>
                    <a:pt x="607" y="505"/>
                    <a:pt x="610" y="504"/>
                    <a:pt x="612" y="505"/>
                  </a:cubicBezTo>
                  <a:cubicBezTo>
                    <a:pt x="614" y="507"/>
                    <a:pt x="617" y="509"/>
                    <a:pt x="618" y="507"/>
                  </a:cubicBezTo>
                  <a:cubicBezTo>
                    <a:pt x="619" y="505"/>
                    <a:pt x="624" y="505"/>
                    <a:pt x="624" y="503"/>
                  </a:cubicBezTo>
                  <a:cubicBezTo>
                    <a:pt x="625" y="502"/>
                    <a:pt x="626" y="499"/>
                    <a:pt x="625" y="498"/>
                  </a:cubicBezTo>
                  <a:cubicBezTo>
                    <a:pt x="623" y="497"/>
                    <a:pt x="622" y="493"/>
                    <a:pt x="622" y="490"/>
                  </a:cubicBezTo>
                  <a:cubicBezTo>
                    <a:pt x="621" y="488"/>
                    <a:pt x="625" y="488"/>
                    <a:pt x="625" y="486"/>
                  </a:cubicBezTo>
                  <a:cubicBezTo>
                    <a:pt x="626" y="484"/>
                    <a:pt x="628" y="483"/>
                    <a:pt x="629" y="482"/>
                  </a:cubicBezTo>
                  <a:cubicBezTo>
                    <a:pt x="630" y="481"/>
                    <a:pt x="631" y="479"/>
                    <a:pt x="632" y="479"/>
                  </a:cubicBezTo>
                  <a:cubicBezTo>
                    <a:pt x="634" y="480"/>
                    <a:pt x="637" y="481"/>
                    <a:pt x="638" y="482"/>
                  </a:cubicBezTo>
                  <a:cubicBezTo>
                    <a:pt x="639" y="483"/>
                    <a:pt x="642" y="483"/>
                    <a:pt x="643" y="483"/>
                  </a:cubicBezTo>
                  <a:cubicBezTo>
                    <a:pt x="645" y="483"/>
                    <a:pt x="647" y="485"/>
                    <a:pt x="649" y="486"/>
                  </a:cubicBezTo>
                  <a:cubicBezTo>
                    <a:pt x="651" y="487"/>
                    <a:pt x="656" y="487"/>
                    <a:pt x="657" y="489"/>
                  </a:cubicBezTo>
                  <a:cubicBezTo>
                    <a:pt x="658" y="491"/>
                    <a:pt x="657" y="495"/>
                    <a:pt x="658" y="497"/>
                  </a:cubicBezTo>
                  <a:cubicBezTo>
                    <a:pt x="659" y="499"/>
                    <a:pt x="662" y="502"/>
                    <a:pt x="663" y="501"/>
                  </a:cubicBezTo>
                  <a:cubicBezTo>
                    <a:pt x="664" y="500"/>
                    <a:pt x="668" y="504"/>
                    <a:pt x="670" y="504"/>
                  </a:cubicBezTo>
                  <a:cubicBezTo>
                    <a:pt x="672" y="503"/>
                    <a:pt x="674" y="500"/>
                    <a:pt x="676" y="500"/>
                  </a:cubicBezTo>
                  <a:cubicBezTo>
                    <a:pt x="677" y="500"/>
                    <a:pt x="682" y="499"/>
                    <a:pt x="683" y="499"/>
                  </a:cubicBezTo>
                  <a:cubicBezTo>
                    <a:pt x="685" y="500"/>
                    <a:pt x="690" y="502"/>
                    <a:pt x="691" y="501"/>
                  </a:cubicBezTo>
                  <a:cubicBezTo>
                    <a:pt x="691" y="501"/>
                    <a:pt x="696" y="502"/>
                    <a:pt x="697" y="503"/>
                  </a:cubicBezTo>
                  <a:cubicBezTo>
                    <a:pt x="697" y="505"/>
                    <a:pt x="703" y="505"/>
                    <a:pt x="703" y="507"/>
                  </a:cubicBezTo>
                  <a:cubicBezTo>
                    <a:pt x="703" y="509"/>
                    <a:pt x="707" y="510"/>
                    <a:pt x="708" y="512"/>
                  </a:cubicBezTo>
                  <a:cubicBezTo>
                    <a:pt x="709" y="514"/>
                    <a:pt x="716" y="513"/>
                    <a:pt x="718" y="514"/>
                  </a:cubicBezTo>
                  <a:cubicBezTo>
                    <a:pt x="719" y="516"/>
                    <a:pt x="728" y="515"/>
                    <a:pt x="729" y="514"/>
                  </a:cubicBezTo>
                  <a:cubicBezTo>
                    <a:pt x="729" y="513"/>
                    <a:pt x="737" y="513"/>
                    <a:pt x="739" y="511"/>
                  </a:cubicBezTo>
                  <a:cubicBezTo>
                    <a:pt x="741" y="510"/>
                    <a:pt x="745" y="510"/>
                    <a:pt x="745" y="508"/>
                  </a:cubicBezTo>
                  <a:cubicBezTo>
                    <a:pt x="746" y="507"/>
                    <a:pt x="750" y="505"/>
                    <a:pt x="752" y="503"/>
                  </a:cubicBezTo>
                  <a:cubicBezTo>
                    <a:pt x="754" y="502"/>
                    <a:pt x="761" y="502"/>
                    <a:pt x="762" y="504"/>
                  </a:cubicBezTo>
                  <a:cubicBezTo>
                    <a:pt x="762" y="506"/>
                    <a:pt x="767" y="507"/>
                    <a:pt x="769" y="506"/>
                  </a:cubicBezTo>
                  <a:cubicBezTo>
                    <a:pt x="771" y="505"/>
                    <a:pt x="776" y="506"/>
                    <a:pt x="776" y="508"/>
                  </a:cubicBezTo>
                  <a:cubicBezTo>
                    <a:pt x="777" y="510"/>
                    <a:pt x="783" y="511"/>
                    <a:pt x="784" y="510"/>
                  </a:cubicBezTo>
                  <a:cubicBezTo>
                    <a:pt x="786" y="510"/>
                    <a:pt x="790" y="506"/>
                    <a:pt x="792" y="506"/>
                  </a:cubicBezTo>
                  <a:cubicBezTo>
                    <a:pt x="793" y="505"/>
                    <a:pt x="796" y="503"/>
                    <a:pt x="795" y="502"/>
                  </a:cubicBezTo>
                  <a:cubicBezTo>
                    <a:pt x="795" y="500"/>
                    <a:pt x="799" y="494"/>
                    <a:pt x="799" y="492"/>
                  </a:cubicBezTo>
                  <a:cubicBezTo>
                    <a:pt x="800" y="490"/>
                    <a:pt x="803" y="484"/>
                    <a:pt x="804" y="483"/>
                  </a:cubicBezTo>
                  <a:cubicBezTo>
                    <a:pt x="805" y="483"/>
                    <a:pt x="808" y="480"/>
                    <a:pt x="808" y="479"/>
                  </a:cubicBezTo>
                  <a:cubicBezTo>
                    <a:pt x="808" y="477"/>
                    <a:pt x="807" y="472"/>
                    <a:pt x="805" y="472"/>
                  </a:cubicBezTo>
                  <a:cubicBezTo>
                    <a:pt x="804" y="472"/>
                    <a:pt x="801" y="472"/>
                    <a:pt x="805" y="467"/>
                  </a:cubicBezTo>
                  <a:cubicBezTo>
                    <a:pt x="808" y="462"/>
                    <a:pt x="814" y="463"/>
                    <a:pt x="815" y="463"/>
                  </a:cubicBezTo>
                  <a:cubicBezTo>
                    <a:pt x="816" y="463"/>
                    <a:pt x="823" y="461"/>
                    <a:pt x="827" y="462"/>
                  </a:cubicBezTo>
                  <a:cubicBezTo>
                    <a:pt x="830" y="463"/>
                    <a:pt x="832" y="462"/>
                    <a:pt x="836" y="464"/>
                  </a:cubicBezTo>
                  <a:cubicBezTo>
                    <a:pt x="839" y="466"/>
                    <a:pt x="844" y="465"/>
                    <a:pt x="846" y="467"/>
                  </a:cubicBezTo>
                  <a:cubicBezTo>
                    <a:pt x="847" y="469"/>
                    <a:pt x="851" y="471"/>
                    <a:pt x="851" y="474"/>
                  </a:cubicBezTo>
                  <a:cubicBezTo>
                    <a:pt x="850" y="477"/>
                    <a:pt x="853" y="475"/>
                    <a:pt x="855" y="482"/>
                  </a:cubicBezTo>
                  <a:cubicBezTo>
                    <a:pt x="856" y="490"/>
                    <a:pt x="859" y="490"/>
                    <a:pt x="859" y="493"/>
                  </a:cubicBezTo>
                  <a:cubicBezTo>
                    <a:pt x="860" y="497"/>
                    <a:pt x="864" y="503"/>
                    <a:pt x="863" y="505"/>
                  </a:cubicBezTo>
                  <a:cubicBezTo>
                    <a:pt x="863" y="507"/>
                    <a:pt x="862" y="510"/>
                    <a:pt x="866" y="510"/>
                  </a:cubicBezTo>
                  <a:cubicBezTo>
                    <a:pt x="871" y="510"/>
                    <a:pt x="873" y="514"/>
                    <a:pt x="874" y="513"/>
                  </a:cubicBezTo>
                  <a:cubicBezTo>
                    <a:pt x="875" y="513"/>
                    <a:pt x="880" y="514"/>
                    <a:pt x="882" y="517"/>
                  </a:cubicBezTo>
                  <a:cubicBezTo>
                    <a:pt x="885" y="520"/>
                    <a:pt x="888" y="519"/>
                    <a:pt x="888" y="522"/>
                  </a:cubicBezTo>
                  <a:cubicBezTo>
                    <a:pt x="888" y="525"/>
                    <a:pt x="890" y="527"/>
                    <a:pt x="890" y="530"/>
                  </a:cubicBezTo>
                  <a:cubicBezTo>
                    <a:pt x="890" y="532"/>
                    <a:pt x="894" y="534"/>
                    <a:pt x="898" y="533"/>
                  </a:cubicBezTo>
                  <a:cubicBezTo>
                    <a:pt x="901" y="533"/>
                    <a:pt x="903" y="534"/>
                    <a:pt x="905" y="531"/>
                  </a:cubicBezTo>
                  <a:cubicBezTo>
                    <a:pt x="906" y="528"/>
                    <a:pt x="911" y="529"/>
                    <a:pt x="913" y="528"/>
                  </a:cubicBezTo>
                  <a:cubicBezTo>
                    <a:pt x="914" y="527"/>
                    <a:pt x="919" y="525"/>
                    <a:pt x="919" y="530"/>
                  </a:cubicBezTo>
                  <a:cubicBezTo>
                    <a:pt x="919" y="535"/>
                    <a:pt x="922" y="536"/>
                    <a:pt x="919" y="537"/>
                  </a:cubicBezTo>
                  <a:cubicBezTo>
                    <a:pt x="917" y="539"/>
                    <a:pt x="916" y="546"/>
                    <a:pt x="915" y="549"/>
                  </a:cubicBezTo>
                  <a:cubicBezTo>
                    <a:pt x="914" y="552"/>
                    <a:pt x="911" y="553"/>
                    <a:pt x="910" y="556"/>
                  </a:cubicBezTo>
                  <a:cubicBezTo>
                    <a:pt x="910" y="560"/>
                    <a:pt x="906" y="560"/>
                    <a:pt x="906" y="562"/>
                  </a:cubicBezTo>
                  <a:cubicBezTo>
                    <a:pt x="906" y="565"/>
                    <a:pt x="902" y="564"/>
                    <a:pt x="899" y="562"/>
                  </a:cubicBezTo>
                  <a:cubicBezTo>
                    <a:pt x="897" y="560"/>
                    <a:pt x="895" y="566"/>
                    <a:pt x="893" y="566"/>
                  </a:cubicBezTo>
                  <a:cubicBezTo>
                    <a:pt x="891" y="566"/>
                    <a:pt x="891" y="571"/>
                    <a:pt x="891" y="573"/>
                  </a:cubicBezTo>
                  <a:cubicBezTo>
                    <a:pt x="892" y="574"/>
                    <a:pt x="891" y="577"/>
                    <a:pt x="892" y="580"/>
                  </a:cubicBezTo>
                  <a:cubicBezTo>
                    <a:pt x="893" y="582"/>
                    <a:pt x="892" y="585"/>
                    <a:pt x="892" y="589"/>
                  </a:cubicBezTo>
                  <a:cubicBezTo>
                    <a:pt x="895" y="587"/>
                    <a:pt x="898" y="585"/>
                    <a:pt x="899" y="585"/>
                  </a:cubicBezTo>
                  <a:cubicBezTo>
                    <a:pt x="902" y="585"/>
                    <a:pt x="905" y="591"/>
                    <a:pt x="908" y="591"/>
                  </a:cubicBezTo>
                  <a:cubicBezTo>
                    <a:pt x="912" y="591"/>
                    <a:pt x="927" y="579"/>
                    <a:pt x="927" y="577"/>
                  </a:cubicBezTo>
                  <a:cubicBezTo>
                    <a:pt x="927" y="576"/>
                    <a:pt x="936" y="566"/>
                    <a:pt x="940" y="561"/>
                  </a:cubicBezTo>
                  <a:cubicBezTo>
                    <a:pt x="944" y="556"/>
                    <a:pt x="950" y="548"/>
                    <a:pt x="952" y="543"/>
                  </a:cubicBezTo>
                  <a:cubicBezTo>
                    <a:pt x="953" y="539"/>
                    <a:pt x="959" y="532"/>
                    <a:pt x="960" y="529"/>
                  </a:cubicBezTo>
                  <a:cubicBezTo>
                    <a:pt x="962" y="527"/>
                    <a:pt x="963" y="526"/>
                    <a:pt x="965" y="520"/>
                  </a:cubicBezTo>
                  <a:cubicBezTo>
                    <a:pt x="968" y="513"/>
                    <a:pt x="968" y="497"/>
                    <a:pt x="969" y="496"/>
                  </a:cubicBezTo>
                  <a:cubicBezTo>
                    <a:pt x="970" y="494"/>
                    <a:pt x="969" y="492"/>
                    <a:pt x="970" y="490"/>
                  </a:cubicBezTo>
                  <a:cubicBezTo>
                    <a:pt x="972" y="488"/>
                    <a:pt x="971" y="486"/>
                    <a:pt x="973" y="483"/>
                  </a:cubicBezTo>
                  <a:cubicBezTo>
                    <a:pt x="976" y="481"/>
                    <a:pt x="975" y="479"/>
                    <a:pt x="975" y="477"/>
                  </a:cubicBezTo>
                  <a:cubicBezTo>
                    <a:pt x="974" y="475"/>
                    <a:pt x="975" y="471"/>
                    <a:pt x="974" y="470"/>
                  </a:cubicBezTo>
                  <a:cubicBezTo>
                    <a:pt x="974" y="469"/>
                    <a:pt x="974" y="468"/>
                    <a:pt x="975" y="467"/>
                  </a:cubicBezTo>
                  <a:cubicBezTo>
                    <a:pt x="977" y="466"/>
                    <a:pt x="974" y="464"/>
                    <a:pt x="972" y="463"/>
                  </a:cubicBezTo>
                  <a:cubicBezTo>
                    <a:pt x="970" y="462"/>
                    <a:pt x="968" y="461"/>
                    <a:pt x="967" y="458"/>
                  </a:cubicBezTo>
                  <a:cubicBezTo>
                    <a:pt x="967" y="456"/>
                    <a:pt x="964" y="452"/>
                    <a:pt x="961" y="453"/>
                  </a:cubicBezTo>
                  <a:cubicBezTo>
                    <a:pt x="958" y="453"/>
                    <a:pt x="954" y="451"/>
                    <a:pt x="954" y="453"/>
                  </a:cubicBezTo>
                  <a:cubicBezTo>
                    <a:pt x="955" y="455"/>
                    <a:pt x="954" y="456"/>
                    <a:pt x="953" y="456"/>
                  </a:cubicBezTo>
                  <a:cubicBezTo>
                    <a:pt x="951" y="456"/>
                    <a:pt x="951" y="457"/>
                    <a:pt x="949" y="460"/>
                  </a:cubicBezTo>
                  <a:cubicBezTo>
                    <a:pt x="948" y="462"/>
                    <a:pt x="942" y="463"/>
                    <a:pt x="945" y="460"/>
                  </a:cubicBezTo>
                  <a:cubicBezTo>
                    <a:pt x="947" y="457"/>
                    <a:pt x="944" y="457"/>
                    <a:pt x="944" y="455"/>
                  </a:cubicBezTo>
                  <a:cubicBezTo>
                    <a:pt x="945" y="452"/>
                    <a:pt x="947" y="449"/>
                    <a:pt x="944" y="451"/>
                  </a:cubicBezTo>
                  <a:cubicBezTo>
                    <a:pt x="941" y="453"/>
                    <a:pt x="941" y="457"/>
                    <a:pt x="939" y="457"/>
                  </a:cubicBezTo>
                  <a:cubicBezTo>
                    <a:pt x="937" y="458"/>
                    <a:pt x="937" y="450"/>
                    <a:pt x="938" y="448"/>
                  </a:cubicBezTo>
                  <a:cubicBezTo>
                    <a:pt x="939" y="446"/>
                    <a:pt x="934" y="448"/>
                    <a:pt x="929" y="448"/>
                  </a:cubicBezTo>
                  <a:cubicBezTo>
                    <a:pt x="924" y="447"/>
                    <a:pt x="925" y="443"/>
                    <a:pt x="929" y="441"/>
                  </a:cubicBezTo>
                  <a:cubicBezTo>
                    <a:pt x="933" y="438"/>
                    <a:pt x="933" y="436"/>
                    <a:pt x="935" y="435"/>
                  </a:cubicBezTo>
                  <a:cubicBezTo>
                    <a:pt x="937" y="434"/>
                    <a:pt x="942" y="430"/>
                    <a:pt x="945" y="428"/>
                  </a:cubicBezTo>
                  <a:cubicBezTo>
                    <a:pt x="948" y="426"/>
                    <a:pt x="949" y="424"/>
                    <a:pt x="949" y="421"/>
                  </a:cubicBezTo>
                  <a:cubicBezTo>
                    <a:pt x="950" y="419"/>
                    <a:pt x="956" y="416"/>
                    <a:pt x="961" y="411"/>
                  </a:cubicBezTo>
                  <a:cubicBezTo>
                    <a:pt x="966" y="407"/>
                    <a:pt x="968" y="404"/>
                    <a:pt x="970" y="401"/>
                  </a:cubicBezTo>
                  <a:cubicBezTo>
                    <a:pt x="971" y="398"/>
                    <a:pt x="978" y="395"/>
                    <a:pt x="979" y="392"/>
                  </a:cubicBezTo>
                  <a:cubicBezTo>
                    <a:pt x="979" y="390"/>
                    <a:pt x="988" y="385"/>
                    <a:pt x="994" y="383"/>
                  </a:cubicBezTo>
                  <a:cubicBezTo>
                    <a:pt x="1000" y="382"/>
                    <a:pt x="1009" y="384"/>
                    <a:pt x="1011" y="386"/>
                  </a:cubicBezTo>
                  <a:cubicBezTo>
                    <a:pt x="1013" y="388"/>
                    <a:pt x="1014" y="387"/>
                    <a:pt x="1015" y="386"/>
                  </a:cubicBezTo>
                  <a:cubicBezTo>
                    <a:pt x="1016" y="384"/>
                    <a:pt x="1019" y="385"/>
                    <a:pt x="1023" y="386"/>
                  </a:cubicBezTo>
                  <a:cubicBezTo>
                    <a:pt x="1027" y="386"/>
                    <a:pt x="1028" y="383"/>
                    <a:pt x="1031" y="384"/>
                  </a:cubicBezTo>
                  <a:cubicBezTo>
                    <a:pt x="1033" y="385"/>
                    <a:pt x="1036" y="386"/>
                    <a:pt x="1037" y="382"/>
                  </a:cubicBezTo>
                  <a:cubicBezTo>
                    <a:pt x="1039" y="378"/>
                    <a:pt x="1047" y="379"/>
                    <a:pt x="1049" y="381"/>
                  </a:cubicBezTo>
                  <a:cubicBezTo>
                    <a:pt x="1050" y="382"/>
                    <a:pt x="1052" y="384"/>
                    <a:pt x="1055" y="382"/>
                  </a:cubicBezTo>
                  <a:cubicBezTo>
                    <a:pt x="1057" y="380"/>
                    <a:pt x="1057" y="385"/>
                    <a:pt x="1060" y="385"/>
                  </a:cubicBezTo>
                  <a:cubicBezTo>
                    <a:pt x="1063" y="386"/>
                    <a:pt x="1061" y="388"/>
                    <a:pt x="1059" y="388"/>
                  </a:cubicBezTo>
                  <a:cubicBezTo>
                    <a:pt x="1056" y="388"/>
                    <a:pt x="1053" y="389"/>
                    <a:pt x="1056" y="391"/>
                  </a:cubicBezTo>
                  <a:cubicBezTo>
                    <a:pt x="1059" y="393"/>
                    <a:pt x="1062" y="390"/>
                    <a:pt x="1064" y="390"/>
                  </a:cubicBezTo>
                  <a:cubicBezTo>
                    <a:pt x="1066" y="390"/>
                    <a:pt x="1070" y="390"/>
                    <a:pt x="1073" y="388"/>
                  </a:cubicBezTo>
                  <a:cubicBezTo>
                    <a:pt x="1076" y="386"/>
                    <a:pt x="1076" y="390"/>
                    <a:pt x="1078" y="388"/>
                  </a:cubicBezTo>
                  <a:cubicBezTo>
                    <a:pt x="1080" y="386"/>
                    <a:pt x="1085" y="386"/>
                    <a:pt x="1087" y="386"/>
                  </a:cubicBezTo>
                  <a:cubicBezTo>
                    <a:pt x="1089" y="386"/>
                    <a:pt x="1087" y="383"/>
                    <a:pt x="1083" y="383"/>
                  </a:cubicBezTo>
                  <a:cubicBezTo>
                    <a:pt x="1080" y="383"/>
                    <a:pt x="1080" y="381"/>
                    <a:pt x="1083" y="375"/>
                  </a:cubicBezTo>
                  <a:cubicBezTo>
                    <a:pt x="1086" y="369"/>
                    <a:pt x="1091" y="366"/>
                    <a:pt x="1095" y="363"/>
                  </a:cubicBezTo>
                  <a:cubicBezTo>
                    <a:pt x="1098" y="360"/>
                    <a:pt x="1101" y="361"/>
                    <a:pt x="1101" y="359"/>
                  </a:cubicBezTo>
                  <a:cubicBezTo>
                    <a:pt x="1101" y="357"/>
                    <a:pt x="1102" y="351"/>
                    <a:pt x="1105" y="351"/>
                  </a:cubicBezTo>
                  <a:cubicBezTo>
                    <a:pt x="1107" y="350"/>
                    <a:pt x="1114" y="352"/>
                    <a:pt x="1118" y="349"/>
                  </a:cubicBezTo>
                  <a:cubicBezTo>
                    <a:pt x="1122" y="347"/>
                    <a:pt x="1122" y="351"/>
                    <a:pt x="1123" y="352"/>
                  </a:cubicBezTo>
                  <a:cubicBezTo>
                    <a:pt x="1125" y="353"/>
                    <a:pt x="1127" y="348"/>
                    <a:pt x="1129" y="349"/>
                  </a:cubicBezTo>
                  <a:cubicBezTo>
                    <a:pt x="1131" y="351"/>
                    <a:pt x="1126" y="354"/>
                    <a:pt x="1125" y="358"/>
                  </a:cubicBezTo>
                  <a:cubicBezTo>
                    <a:pt x="1124" y="362"/>
                    <a:pt x="1128" y="360"/>
                    <a:pt x="1130" y="361"/>
                  </a:cubicBezTo>
                  <a:cubicBezTo>
                    <a:pt x="1132" y="363"/>
                    <a:pt x="1127" y="364"/>
                    <a:pt x="1128" y="365"/>
                  </a:cubicBezTo>
                  <a:cubicBezTo>
                    <a:pt x="1128" y="366"/>
                    <a:pt x="1132" y="366"/>
                    <a:pt x="1137" y="360"/>
                  </a:cubicBezTo>
                  <a:cubicBezTo>
                    <a:pt x="1143" y="354"/>
                    <a:pt x="1147" y="353"/>
                    <a:pt x="1151" y="353"/>
                  </a:cubicBezTo>
                  <a:cubicBezTo>
                    <a:pt x="1154" y="353"/>
                    <a:pt x="1152" y="350"/>
                    <a:pt x="1152" y="344"/>
                  </a:cubicBezTo>
                  <a:cubicBezTo>
                    <a:pt x="1153" y="338"/>
                    <a:pt x="1163" y="337"/>
                    <a:pt x="1166" y="338"/>
                  </a:cubicBezTo>
                  <a:cubicBezTo>
                    <a:pt x="1170" y="340"/>
                    <a:pt x="1169" y="342"/>
                    <a:pt x="1166" y="341"/>
                  </a:cubicBezTo>
                  <a:cubicBezTo>
                    <a:pt x="1163" y="340"/>
                    <a:pt x="1160" y="343"/>
                    <a:pt x="1160" y="348"/>
                  </a:cubicBezTo>
                  <a:cubicBezTo>
                    <a:pt x="1160" y="352"/>
                    <a:pt x="1157" y="354"/>
                    <a:pt x="1159" y="356"/>
                  </a:cubicBezTo>
                  <a:cubicBezTo>
                    <a:pt x="1160" y="357"/>
                    <a:pt x="1156" y="358"/>
                    <a:pt x="1156" y="360"/>
                  </a:cubicBezTo>
                  <a:cubicBezTo>
                    <a:pt x="1156" y="362"/>
                    <a:pt x="1156" y="363"/>
                    <a:pt x="1154" y="364"/>
                  </a:cubicBezTo>
                  <a:cubicBezTo>
                    <a:pt x="1152" y="365"/>
                    <a:pt x="1144" y="366"/>
                    <a:pt x="1143" y="369"/>
                  </a:cubicBezTo>
                  <a:cubicBezTo>
                    <a:pt x="1143" y="373"/>
                    <a:pt x="1139" y="373"/>
                    <a:pt x="1137" y="378"/>
                  </a:cubicBezTo>
                  <a:cubicBezTo>
                    <a:pt x="1135" y="382"/>
                    <a:pt x="1127" y="385"/>
                    <a:pt x="1122" y="393"/>
                  </a:cubicBezTo>
                  <a:cubicBezTo>
                    <a:pt x="1117" y="402"/>
                    <a:pt x="1109" y="402"/>
                    <a:pt x="1109" y="404"/>
                  </a:cubicBezTo>
                  <a:cubicBezTo>
                    <a:pt x="1109" y="405"/>
                    <a:pt x="1103" y="405"/>
                    <a:pt x="1101" y="406"/>
                  </a:cubicBezTo>
                  <a:cubicBezTo>
                    <a:pt x="1099" y="406"/>
                    <a:pt x="1103" y="411"/>
                    <a:pt x="1099" y="417"/>
                  </a:cubicBezTo>
                  <a:cubicBezTo>
                    <a:pt x="1094" y="422"/>
                    <a:pt x="1091" y="430"/>
                    <a:pt x="1091" y="438"/>
                  </a:cubicBezTo>
                  <a:cubicBezTo>
                    <a:pt x="1091" y="446"/>
                    <a:pt x="1094" y="468"/>
                    <a:pt x="1096" y="472"/>
                  </a:cubicBezTo>
                  <a:cubicBezTo>
                    <a:pt x="1098" y="476"/>
                    <a:pt x="1096" y="486"/>
                    <a:pt x="1098" y="488"/>
                  </a:cubicBezTo>
                  <a:cubicBezTo>
                    <a:pt x="1100" y="490"/>
                    <a:pt x="1099" y="493"/>
                    <a:pt x="1100" y="495"/>
                  </a:cubicBezTo>
                  <a:cubicBezTo>
                    <a:pt x="1101" y="496"/>
                    <a:pt x="1106" y="489"/>
                    <a:pt x="1109" y="486"/>
                  </a:cubicBezTo>
                  <a:cubicBezTo>
                    <a:pt x="1112" y="483"/>
                    <a:pt x="1111" y="483"/>
                    <a:pt x="1113" y="481"/>
                  </a:cubicBezTo>
                  <a:cubicBezTo>
                    <a:pt x="1115" y="480"/>
                    <a:pt x="1114" y="473"/>
                    <a:pt x="1114" y="472"/>
                  </a:cubicBezTo>
                  <a:cubicBezTo>
                    <a:pt x="1115" y="470"/>
                    <a:pt x="1119" y="469"/>
                    <a:pt x="1120" y="467"/>
                  </a:cubicBezTo>
                  <a:cubicBezTo>
                    <a:pt x="1121" y="466"/>
                    <a:pt x="1124" y="467"/>
                    <a:pt x="1126" y="466"/>
                  </a:cubicBezTo>
                  <a:cubicBezTo>
                    <a:pt x="1128" y="465"/>
                    <a:pt x="1126" y="461"/>
                    <a:pt x="1125" y="458"/>
                  </a:cubicBezTo>
                  <a:cubicBezTo>
                    <a:pt x="1125" y="456"/>
                    <a:pt x="1130" y="452"/>
                    <a:pt x="1133" y="450"/>
                  </a:cubicBezTo>
                  <a:cubicBezTo>
                    <a:pt x="1136" y="447"/>
                    <a:pt x="1139" y="451"/>
                    <a:pt x="1143" y="448"/>
                  </a:cubicBezTo>
                  <a:cubicBezTo>
                    <a:pt x="1146" y="444"/>
                    <a:pt x="1142" y="440"/>
                    <a:pt x="1141" y="439"/>
                  </a:cubicBezTo>
                  <a:cubicBezTo>
                    <a:pt x="1140" y="437"/>
                    <a:pt x="1144" y="428"/>
                    <a:pt x="1147" y="427"/>
                  </a:cubicBezTo>
                  <a:cubicBezTo>
                    <a:pt x="1149" y="426"/>
                    <a:pt x="1151" y="429"/>
                    <a:pt x="1153" y="427"/>
                  </a:cubicBezTo>
                  <a:cubicBezTo>
                    <a:pt x="1155" y="424"/>
                    <a:pt x="1151" y="420"/>
                    <a:pt x="1149" y="421"/>
                  </a:cubicBezTo>
                  <a:cubicBezTo>
                    <a:pt x="1148" y="421"/>
                    <a:pt x="1147" y="414"/>
                    <a:pt x="1151" y="410"/>
                  </a:cubicBezTo>
                  <a:cubicBezTo>
                    <a:pt x="1155" y="407"/>
                    <a:pt x="1153" y="406"/>
                    <a:pt x="1151" y="405"/>
                  </a:cubicBezTo>
                  <a:cubicBezTo>
                    <a:pt x="1148" y="405"/>
                    <a:pt x="1148" y="406"/>
                    <a:pt x="1146" y="406"/>
                  </a:cubicBezTo>
                  <a:cubicBezTo>
                    <a:pt x="1144" y="406"/>
                    <a:pt x="1141" y="401"/>
                    <a:pt x="1145" y="396"/>
                  </a:cubicBezTo>
                  <a:cubicBezTo>
                    <a:pt x="1148" y="391"/>
                    <a:pt x="1151" y="392"/>
                    <a:pt x="1151" y="388"/>
                  </a:cubicBezTo>
                  <a:cubicBezTo>
                    <a:pt x="1152" y="384"/>
                    <a:pt x="1156" y="378"/>
                    <a:pt x="1157" y="376"/>
                  </a:cubicBezTo>
                  <a:cubicBezTo>
                    <a:pt x="1158" y="374"/>
                    <a:pt x="1163" y="376"/>
                    <a:pt x="1164" y="376"/>
                  </a:cubicBezTo>
                  <a:cubicBezTo>
                    <a:pt x="1166" y="376"/>
                    <a:pt x="1166" y="380"/>
                    <a:pt x="1168" y="378"/>
                  </a:cubicBezTo>
                  <a:cubicBezTo>
                    <a:pt x="1170" y="376"/>
                    <a:pt x="1173" y="369"/>
                    <a:pt x="1176" y="369"/>
                  </a:cubicBezTo>
                  <a:cubicBezTo>
                    <a:pt x="1178" y="369"/>
                    <a:pt x="1177" y="374"/>
                    <a:pt x="1177" y="377"/>
                  </a:cubicBezTo>
                  <a:cubicBezTo>
                    <a:pt x="1178" y="380"/>
                    <a:pt x="1180" y="376"/>
                    <a:pt x="1185" y="372"/>
                  </a:cubicBezTo>
                  <a:cubicBezTo>
                    <a:pt x="1190" y="368"/>
                    <a:pt x="1201" y="368"/>
                    <a:pt x="1205" y="370"/>
                  </a:cubicBezTo>
                  <a:cubicBezTo>
                    <a:pt x="1208" y="372"/>
                    <a:pt x="1209" y="376"/>
                    <a:pt x="1211" y="376"/>
                  </a:cubicBezTo>
                  <a:cubicBezTo>
                    <a:pt x="1214" y="375"/>
                    <a:pt x="1211" y="371"/>
                    <a:pt x="1214" y="370"/>
                  </a:cubicBezTo>
                  <a:cubicBezTo>
                    <a:pt x="1217" y="369"/>
                    <a:pt x="1222" y="366"/>
                    <a:pt x="1226" y="363"/>
                  </a:cubicBezTo>
                  <a:cubicBezTo>
                    <a:pt x="1230" y="360"/>
                    <a:pt x="1229" y="362"/>
                    <a:pt x="1231" y="359"/>
                  </a:cubicBezTo>
                  <a:cubicBezTo>
                    <a:pt x="1233" y="356"/>
                    <a:pt x="1235" y="358"/>
                    <a:pt x="1235" y="356"/>
                  </a:cubicBezTo>
                  <a:cubicBezTo>
                    <a:pt x="1236" y="354"/>
                    <a:pt x="1241" y="351"/>
                    <a:pt x="1249" y="349"/>
                  </a:cubicBezTo>
                  <a:cubicBezTo>
                    <a:pt x="1256" y="347"/>
                    <a:pt x="1266" y="341"/>
                    <a:pt x="1265" y="339"/>
                  </a:cubicBezTo>
                  <a:cubicBezTo>
                    <a:pt x="1265" y="337"/>
                    <a:pt x="1268" y="337"/>
                    <a:pt x="1269" y="338"/>
                  </a:cubicBezTo>
                  <a:cubicBezTo>
                    <a:pt x="1269" y="340"/>
                    <a:pt x="1272" y="339"/>
                    <a:pt x="1276" y="340"/>
                  </a:cubicBezTo>
                  <a:cubicBezTo>
                    <a:pt x="1280" y="341"/>
                    <a:pt x="1282" y="343"/>
                    <a:pt x="1285" y="340"/>
                  </a:cubicBezTo>
                  <a:cubicBezTo>
                    <a:pt x="1288" y="336"/>
                    <a:pt x="1284" y="335"/>
                    <a:pt x="1284" y="332"/>
                  </a:cubicBezTo>
                  <a:cubicBezTo>
                    <a:pt x="1285" y="329"/>
                    <a:pt x="1279" y="326"/>
                    <a:pt x="1280" y="324"/>
                  </a:cubicBezTo>
                  <a:cubicBezTo>
                    <a:pt x="1280" y="321"/>
                    <a:pt x="1276" y="313"/>
                    <a:pt x="1274" y="315"/>
                  </a:cubicBezTo>
                  <a:cubicBezTo>
                    <a:pt x="1273" y="316"/>
                    <a:pt x="1270" y="313"/>
                    <a:pt x="1270" y="311"/>
                  </a:cubicBezTo>
                  <a:cubicBezTo>
                    <a:pt x="1270" y="309"/>
                    <a:pt x="1269" y="306"/>
                    <a:pt x="1267" y="308"/>
                  </a:cubicBezTo>
                  <a:cubicBezTo>
                    <a:pt x="1265" y="310"/>
                    <a:pt x="1261" y="309"/>
                    <a:pt x="1260" y="306"/>
                  </a:cubicBezTo>
                  <a:cubicBezTo>
                    <a:pt x="1260" y="304"/>
                    <a:pt x="1265" y="302"/>
                    <a:pt x="1268" y="304"/>
                  </a:cubicBezTo>
                  <a:cubicBezTo>
                    <a:pt x="1272" y="305"/>
                    <a:pt x="1271" y="307"/>
                    <a:pt x="1273" y="308"/>
                  </a:cubicBezTo>
                  <a:cubicBezTo>
                    <a:pt x="1274" y="309"/>
                    <a:pt x="1279" y="309"/>
                    <a:pt x="1282" y="308"/>
                  </a:cubicBezTo>
                  <a:cubicBezTo>
                    <a:pt x="1284" y="306"/>
                    <a:pt x="1291" y="304"/>
                    <a:pt x="1292" y="301"/>
                  </a:cubicBezTo>
                  <a:cubicBezTo>
                    <a:pt x="1294" y="299"/>
                    <a:pt x="1292" y="298"/>
                    <a:pt x="1295" y="296"/>
                  </a:cubicBezTo>
                  <a:cubicBezTo>
                    <a:pt x="1297" y="295"/>
                    <a:pt x="1295" y="292"/>
                    <a:pt x="1293" y="291"/>
                  </a:cubicBezTo>
                  <a:cubicBezTo>
                    <a:pt x="1291" y="290"/>
                    <a:pt x="1292" y="286"/>
                    <a:pt x="1294" y="286"/>
                  </a:cubicBezTo>
                  <a:cubicBezTo>
                    <a:pt x="1296" y="286"/>
                    <a:pt x="1295" y="284"/>
                    <a:pt x="1297" y="283"/>
                  </a:cubicBezTo>
                  <a:cubicBezTo>
                    <a:pt x="1298" y="283"/>
                    <a:pt x="1298" y="285"/>
                    <a:pt x="1301" y="283"/>
                  </a:cubicBezTo>
                  <a:cubicBezTo>
                    <a:pt x="1304" y="282"/>
                    <a:pt x="1301" y="285"/>
                    <a:pt x="1300" y="288"/>
                  </a:cubicBezTo>
                  <a:cubicBezTo>
                    <a:pt x="1299" y="291"/>
                    <a:pt x="1302" y="293"/>
                    <a:pt x="1303" y="294"/>
                  </a:cubicBezTo>
                  <a:cubicBezTo>
                    <a:pt x="1303" y="296"/>
                    <a:pt x="1308" y="296"/>
                    <a:pt x="1311" y="295"/>
                  </a:cubicBezTo>
                  <a:cubicBezTo>
                    <a:pt x="1314" y="293"/>
                    <a:pt x="1323" y="297"/>
                    <a:pt x="1324" y="299"/>
                  </a:cubicBezTo>
                  <a:cubicBezTo>
                    <a:pt x="1324" y="302"/>
                    <a:pt x="1326" y="305"/>
                    <a:pt x="1329" y="307"/>
                  </a:cubicBezTo>
                  <a:cubicBezTo>
                    <a:pt x="1333" y="310"/>
                    <a:pt x="1337" y="309"/>
                    <a:pt x="1337" y="311"/>
                  </a:cubicBezTo>
                  <a:cubicBezTo>
                    <a:pt x="1338" y="313"/>
                    <a:pt x="1340" y="314"/>
                    <a:pt x="1342" y="313"/>
                  </a:cubicBezTo>
                  <a:cubicBezTo>
                    <a:pt x="1344" y="313"/>
                    <a:pt x="1345" y="316"/>
                    <a:pt x="1347" y="314"/>
                  </a:cubicBezTo>
                  <a:cubicBezTo>
                    <a:pt x="1348" y="312"/>
                    <a:pt x="1349" y="315"/>
                    <a:pt x="1351" y="313"/>
                  </a:cubicBezTo>
                  <a:cubicBezTo>
                    <a:pt x="1353" y="311"/>
                    <a:pt x="1347" y="309"/>
                    <a:pt x="1347" y="308"/>
                  </a:cubicBezTo>
                  <a:cubicBezTo>
                    <a:pt x="1348" y="306"/>
                    <a:pt x="1350" y="309"/>
                    <a:pt x="1351" y="309"/>
                  </a:cubicBezTo>
                  <a:cubicBezTo>
                    <a:pt x="1353" y="309"/>
                    <a:pt x="1351" y="305"/>
                    <a:pt x="1352" y="304"/>
                  </a:cubicBezTo>
                  <a:cubicBezTo>
                    <a:pt x="1353" y="304"/>
                    <a:pt x="1352" y="296"/>
                    <a:pt x="1351" y="295"/>
                  </a:cubicBezTo>
                  <a:cubicBezTo>
                    <a:pt x="1350" y="295"/>
                    <a:pt x="1351" y="292"/>
                    <a:pt x="1353" y="294"/>
                  </a:cubicBezTo>
                  <a:cubicBezTo>
                    <a:pt x="1356" y="296"/>
                    <a:pt x="1360" y="296"/>
                    <a:pt x="1363" y="296"/>
                  </a:cubicBezTo>
                  <a:cubicBezTo>
                    <a:pt x="1365" y="296"/>
                    <a:pt x="1363" y="294"/>
                    <a:pt x="1361" y="294"/>
                  </a:cubicBezTo>
                  <a:cubicBezTo>
                    <a:pt x="1359" y="293"/>
                    <a:pt x="1361" y="291"/>
                    <a:pt x="1362" y="293"/>
                  </a:cubicBezTo>
                  <a:cubicBezTo>
                    <a:pt x="1364" y="294"/>
                    <a:pt x="1367" y="295"/>
                    <a:pt x="1367" y="293"/>
                  </a:cubicBezTo>
                  <a:cubicBezTo>
                    <a:pt x="1367" y="292"/>
                    <a:pt x="1368" y="288"/>
                    <a:pt x="1371" y="288"/>
                  </a:cubicBezTo>
                  <a:cubicBezTo>
                    <a:pt x="1373" y="288"/>
                    <a:pt x="1374" y="287"/>
                    <a:pt x="1372" y="286"/>
                  </a:cubicBezTo>
                  <a:close/>
                  <a:moveTo>
                    <a:pt x="709" y="466"/>
                  </a:moveTo>
                  <a:cubicBezTo>
                    <a:pt x="702" y="473"/>
                    <a:pt x="688" y="474"/>
                    <a:pt x="688" y="480"/>
                  </a:cubicBezTo>
                  <a:cubicBezTo>
                    <a:pt x="688" y="486"/>
                    <a:pt x="672" y="489"/>
                    <a:pt x="671" y="486"/>
                  </a:cubicBezTo>
                  <a:cubicBezTo>
                    <a:pt x="669" y="484"/>
                    <a:pt x="683" y="483"/>
                    <a:pt x="686" y="475"/>
                  </a:cubicBezTo>
                  <a:cubicBezTo>
                    <a:pt x="689" y="467"/>
                    <a:pt x="701" y="463"/>
                    <a:pt x="707" y="452"/>
                  </a:cubicBezTo>
                  <a:cubicBezTo>
                    <a:pt x="712" y="444"/>
                    <a:pt x="715" y="432"/>
                    <a:pt x="718" y="433"/>
                  </a:cubicBezTo>
                  <a:cubicBezTo>
                    <a:pt x="720" y="433"/>
                    <a:pt x="716" y="459"/>
                    <a:pt x="709" y="466"/>
                  </a:cubicBezTo>
                  <a:close/>
                  <a:moveTo>
                    <a:pt x="739" y="144"/>
                  </a:moveTo>
                  <a:cubicBezTo>
                    <a:pt x="738" y="146"/>
                    <a:pt x="733" y="146"/>
                    <a:pt x="734" y="148"/>
                  </a:cubicBezTo>
                  <a:cubicBezTo>
                    <a:pt x="737" y="152"/>
                    <a:pt x="749" y="150"/>
                    <a:pt x="749" y="145"/>
                  </a:cubicBezTo>
                  <a:cubicBezTo>
                    <a:pt x="749" y="141"/>
                    <a:pt x="740" y="142"/>
                    <a:pt x="739" y="144"/>
                  </a:cubicBezTo>
                  <a:close/>
                  <a:moveTo>
                    <a:pt x="306" y="8"/>
                  </a:moveTo>
                  <a:cubicBezTo>
                    <a:pt x="312" y="8"/>
                    <a:pt x="310" y="4"/>
                    <a:pt x="314" y="5"/>
                  </a:cubicBezTo>
                  <a:cubicBezTo>
                    <a:pt x="318" y="5"/>
                    <a:pt x="323" y="5"/>
                    <a:pt x="321" y="2"/>
                  </a:cubicBezTo>
                  <a:cubicBezTo>
                    <a:pt x="319" y="0"/>
                    <a:pt x="305" y="1"/>
                    <a:pt x="306" y="3"/>
                  </a:cubicBezTo>
                  <a:cubicBezTo>
                    <a:pt x="308" y="5"/>
                    <a:pt x="295" y="4"/>
                    <a:pt x="296" y="5"/>
                  </a:cubicBezTo>
                  <a:cubicBezTo>
                    <a:pt x="296" y="7"/>
                    <a:pt x="300" y="8"/>
                    <a:pt x="306" y="8"/>
                  </a:cubicBezTo>
                  <a:close/>
                  <a:moveTo>
                    <a:pt x="277" y="27"/>
                  </a:moveTo>
                  <a:cubicBezTo>
                    <a:pt x="277" y="22"/>
                    <a:pt x="264" y="27"/>
                    <a:pt x="267" y="28"/>
                  </a:cubicBezTo>
                  <a:cubicBezTo>
                    <a:pt x="269" y="29"/>
                    <a:pt x="277" y="31"/>
                    <a:pt x="277" y="27"/>
                  </a:cubicBezTo>
                  <a:close/>
                  <a:moveTo>
                    <a:pt x="307" y="23"/>
                  </a:moveTo>
                  <a:cubicBezTo>
                    <a:pt x="308" y="25"/>
                    <a:pt x="306" y="26"/>
                    <a:pt x="301" y="26"/>
                  </a:cubicBezTo>
                  <a:cubicBezTo>
                    <a:pt x="296" y="26"/>
                    <a:pt x="294" y="29"/>
                    <a:pt x="296" y="31"/>
                  </a:cubicBezTo>
                  <a:cubicBezTo>
                    <a:pt x="299" y="34"/>
                    <a:pt x="312" y="33"/>
                    <a:pt x="314" y="29"/>
                  </a:cubicBezTo>
                  <a:cubicBezTo>
                    <a:pt x="316" y="26"/>
                    <a:pt x="322" y="29"/>
                    <a:pt x="323" y="26"/>
                  </a:cubicBezTo>
                  <a:cubicBezTo>
                    <a:pt x="324" y="22"/>
                    <a:pt x="306" y="21"/>
                    <a:pt x="307" y="23"/>
                  </a:cubicBezTo>
                  <a:close/>
                  <a:moveTo>
                    <a:pt x="348" y="18"/>
                  </a:moveTo>
                  <a:cubicBezTo>
                    <a:pt x="350" y="15"/>
                    <a:pt x="345" y="15"/>
                    <a:pt x="344" y="13"/>
                  </a:cubicBezTo>
                  <a:cubicBezTo>
                    <a:pt x="344" y="11"/>
                    <a:pt x="330" y="10"/>
                    <a:pt x="331" y="13"/>
                  </a:cubicBezTo>
                  <a:cubicBezTo>
                    <a:pt x="332" y="15"/>
                    <a:pt x="322" y="18"/>
                    <a:pt x="325" y="21"/>
                  </a:cubicBezTo>
                  <a:cubicBezTo>
                    <a:pt x="331" y="26"/>
                    <a:pt x="346" y="20"/>
                    <a:pt x="348" y="18"/>
                  </a:cubicBezTo>
                  <a:close/>
                  <a:moveTo>
                    <a:pt x="310" y="14"/>
                  </a:moveTo>
                  <a:cubicBezTo>
                    <a:pt x="311" y="8"/>
                    <a:pt x="302" y="12"/>
                    <a:pt x="296" y="9"/>
                  </a:cubicBezTo>
                  <a:cubicBezTo>
                    <a:pt x="290" y="6"/>
                    <a:pt x="286" y="7"/>
                    <a:pt x="291" y="11"/>
                  </a:cubicBezTo>
                  <a:cubicBezTo>
                    <a:pt x="292" y="13"/>
                    <a:pt x="280" y="14"/>
                    <a:pt x="282" y="17"/>
                  </a:cubicBezTo>
                  <a:cubicBezTo>
                    <a:pt x="286" y="22"/>
                    <a:pt x="309" y="19"/>
                    <a:pt x="310" y="14"/>
                  </a:cubicBezTo>
                  <a:close/>
                  <a:moveTo>
                    <a:pt x="275" y="166"/>
                  </a:moveTo>
                  <a:cubicBezTo>
                    <a:pt x="275" y="168"/>
                    <a:pt x="273" y="170"/>
                    <a:pt x="269" y="170"/>
                  </a:cubicBezTo>
                  <a:cubicBezTo>
                    <a:pt x="264" y="170"/>
                    <a:pt x="271" y="174"/>
                    <a:pt x="272" y="177"/>
                  </a:cubicBezTo>
                  <a:cubicBezTo>
                    <a:pt x="272" y="180"/>
                    <a:pt x="267" y="177"/>
                    <a:pt x="267" y="182"/>
                  </a:cubicBezTo>
                  <a:cubicBezTo>
                    <a:pt x="267" y="187"/>
                    <a:pt x="258" y="182"/>
                    <a:pt x="257" y="188"/>
                  </a:cubicBezTo>
                  <a:cubicBezTo>
                    <a:pt x="256" y="194"/>
                    <a:pt x="261" y="193"/>
                    <a:pt x="265" y="194"/>
                  </a:cubicBezTo>
                  <a:cubicBezTo>
                    <a:pt x="269" y="194"/>
                    <a:pt x="263" y="198"/>
                    <a:pt x="266" y="200"/>
                  </a:cubicBezTo>
                  <a:cubicBezTo>
                    <a:pt x="269" y="203"/>
                    <a:pt x="271" y="202"/>
                    <a:pt x="269" y="197"/>
                  </a:cubicBezTo>
                  <a:cubicBezTo>
                    <a:pt x="267" y="193"/>
                    <a:pt x="279" y="199"/>
                    <a:pt x="276" y="203"/>
                  </a:cubicBezTo>
                  <a:cubicBezTo>
                    <a:pt x="272" y="206"/>
                    <a:pt x="281" y="209"/>
                    <a:pt x="286" y="209"/>
                  </a:cubicBezTo>
                  <a:cubicBezTo>
                    <a:pt x="291" y="209"/>
                    <a:pt x="307" y="213"/>
                    <a:pt x="307" y="209"/>
                  </a:cubicBezTo>
                  <a:cubicBezTo>
                    <a:pt x="307" y="206"/>
                    <a:pt x="301" y="204"/>
                    <a:pt x="296" y="198"/>
                  </a:cubicBezTo>
                  <a:cubicBezTo>
                    <a:pt x="291" y="192"/>
                    <a:pt x="287" y="182"/>
                    <a:pt x="293" y="178"/>
                  </a:cubicBezTo>
                  <a:cubicBezTo>
                    <a:pt x="299" y="174"/>
                    <a:pt x="294" y="172"/>
                    <a:pt x="300" y="167"/>
                  </a:cubicBezTo>
                  <a:cubicBezTo>
                    <a:pt x="305" y="163"/>
                    <a:pt x="302" y="158"/>
                    <a:pt x="307" y="158"/>
                  </a:cubicBezTo>
                  <a:cubicBezTo>
                    <a:pt x="311" y="157"/>
                    <a:pt x="306" y="152"/>
                    <a:pt x="311" y="151"/>
                  </a:cubicBezTo>
                  <a:cubicBezTo>
                    <a:pt x="316" y="151"/>
                    <a:pt x="317" y="145"/>
                    <a:pt x="316" y="142"/>
                  </a:cubicBezTo>
                  <a:cubicBezTo>
                    <a:pt x="315" y="140"/>
                    <a:pt x="321" y="143"/>
                    <a:pt x="324" y="139"/>
                  </a:cubicBezTo>
                  <a:cubicBezTo>
                    <a:pt x="326" y="136"/>
                    <a:pt x="332" y="138"/>
                    <a:pt x="334" y="134"/>
                  </a:cubicBezTo>
                  <a:cubicBezTo>
                    <a:pt x="336" y="129"/>
                    <a:pt x="364" y="118"/>
                    <a:pt x="379" y="114"/>
                  </a:cubicBezTo>
                  <a:cubicBezTo>
                    <a:pt x="394" y="110"/>
                    <a:pt x="405" y="103"/>
                    <a:pt x="400" y="98"/>
                  </a:cubicBezTo>
                  <a:cubicBezTo>
                    <a:pt x="394" y="93"/>
                    <a:pt x="379" y="100"/>
                    <a:pt x="375" y="103"/>
                  </a:cubicBezTo>
                  <a:cubicBezTo>
                    <a:pt x="371" y="107"/>
                    <a:pt x="366" y="104"/>
                    <a:pt x="362" y="107"/>
                  </a:cubicBezTo>
                  <a:cubicBezTo>
                    <a:pt x="358" y="109"/>
                    <a:pt x="350" y="111"/>
                    <a:pt x="346" y="108"/>
                  </a:cubicBezTo>
                  <a:cubicBezTo>
                    <a:pt x="342" y="105"/>
                    <a:pt x="337" y="112"/>
                    <a:pt x="334" y="112"/>
                  </a:cubicBezTo>
                  <a:cubicBezTo>
                    <a:pt x="331" y="111"/>
                    <a:pt x="327" y="115"/>
                    <a:pt x="324" y="115"/>
                  </a:cubicBezTo>
                  <a:cubicBezTo>
                    <a:pt x="321" y="115"/>
                    <a:pt x="314" y="118"/>
                    <a:pt x="314" y="120"/>
                  </a:cubicBezTo>
                  <a:cubicBezTo>
                    <a:pt x="313" y="122"/>
                    <a:pt x="307" y="122"/>
                    <a:pt x="307" y="125"/>
                  </a:cubicBezTo>
                  <a:cubicBezTo>
                    <a:pt x="307" y="127"/>
                    <a:pt x="303" y="130"/>
                    <a:pt x="301" y="127"/>
                  </a:cubicBezTo>
                  <a:cubicBezTo>
                    <a:pt x="298" y="125"/>
                    <a:pt x="295" y="130"/>
                    <a:pt x="299" y="134"/>
                  </a:cubicBezTo>
                  <a:cubicBezTo>
                    <a:pt x="302" y="137"/>
                    <a:pt x="292" y="137"/>
                    <a:pt x="294" y="140"/>
                  </a:cubicBezTo>
                  <a:cubicBezTo>
                    <a:pt x="296" y="142"/>
                    <a:pt x="291" y="143"/>
                    <a:pt x="292" y="146"/>
                  </a:cubicBezTo>
                  <a:cubicBezTo>
                    <a:pt x="293" y="148"/>
                    <a:pt x="288" y="149"/>
                    <a:pt x="285" y="150"/>
                  </a:cubicBezTo>
                  <a:cubicBezTo>
                    <a:pt x="281" y="151"/>
                    <a:pt x="279" y="156"/>
                    <a:pt x="284" y="156"/>
                  </a:cubicBezTo>
                  <a:cubicBezTo>
                    <a:pt x="288" y="157"/>
                    <a:pt x="281" y="157"/>
                    <a:pt x="282" y="162"/>
                  </a:cubicBezTo>
                  <a:cubicBezTo>
                    <a:pt x="282" y="166"/>
                    <a:pt x="274" y="163"/>
                    <a:pt x="275" y="166"/>
                  </a:cubicBezTo>
                  <a:close/>
                </a:path>
              </a:pathLst>
            </a:custGeom>
            <a:solidFill>
              <a:schemeClr val="bg2">
                <a:lumMod val="50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8" name="Freeform 357"/>
            <p:cNvSpPr/>
            <p:nvPr/>
          </p:nvSpPr>
          <p:spPr bwMode="auto">
            <a:xfrm>
              <a:off x="6257595" y="3830253"/>
              <a:ext cx="139431" cy="101046"/>
            </a:xfrm>
            <a:custGeom>
              <a:avLst/>
              <a:gdLst>
                <a:gd name="T0" fmla="*/ 50 w 61"/>
                <a:gd name="T1" fmla="*/ 34 h 42"/>
                <a:gd name="T2" fmla="*/ 53 w 61"/>
                <a:gd name="T3" fmla="*/ 36 h 42"/>
                <a:gd name="T4" fmla="*/ 59 w 61"/>
                <a:gd name="T5" fmla="*/ 38 h 42"/>
                <a:gd name="T6" fmla="*/ 61 w 61"/>
                <a:gd name="T7" fmla="*/ 37 h 42"/>
                <a:gd name="T8" fmla="*/ 60 w 61"/>
                <a:gd name="T9" fmla="*/ 26 h 42"/>
                <a:gd name="T10" fmla="*/ 52 w 61"/>
                <a:gd name="T11" fmla="*/ 21 h 42"/>
                <a:gd name="T12" fmla="*/ 51 w 61"/>
                <a:gd name="T13" fmla="*/ 14 h 42"/>
                <a:gd name="T14" fmla="*/ 40 w 61"/>
                <a:gd name="T15" fmla="*/ 15 h 42"/>
                <a:gd name="T16" fmla="*/ 33 w 61"/>
                <a:gd name="T17" fmla="*/ 14 h 42"/>
                <a:gd name="T18" fmla="*/ 26 w 61"/>
                <a:gd name="T19" fmla="*/ 13 h 42"/>
                <a:gd name="T20" fmla="*/ 15 w 61"/>
                <a:gd name="T21" fmla="*/ 13 h 42"/>
                <a:gd name="T22" fmla="*/ 20 w 61"/>
                <a:gd name="T23" fmla="*/ 8 h 42"/>
                <a:gd name="T24" fmla="*/ 23 w 61"/>
                <a:gd name="T25" fmla="*/ 8 h 42"/>
                <a:gd name="T26" fmla="*/ 26 w 61"/>
                <a:gd name="T27" fmla="*/ 1 h 42"/>
                <a:gd name="T28" fmla="*/ 20 w 61"/>
                <a:gd name="T29" fmla="*/ 2 h 42"/>
                <a:gd name="T30" fmla="*/ 14 w 61"/>
                <a:gd name="T31" fmla="*/ 4 h 42"/>
                <a:gd name="T32" fmla="*/ 10 w 61"/>
                <a:gd name="T33" fmla="*/ 8 h 42"/>
                <a:gd name="T34" fmla="*/ 8 w 61"/>
                <a:gd name="T35" fmla="*/ 13 h 42"/>
                <a:gd name="T36" fmla="*/ 0 w 61"/>
                <a:gd name="T37" fmla="*/ 15 h 42"/>
                <a:gd name="T38" fmla="*/ 5 w 61"/>
                <a:gd name="T39" fmla="*/ 22 h 42"/>
                <a:gd name="T40" fmla="*/ 6 w 61"/>
                <a:gd name="T41" fmla="*/ 29 h 42"/>
                <a:gd name="T42" fmla="*/ 3 w 61"/>
                <a:gd name="T43" fmla="*/ 37 h 42"/>
                <a:gd name="T44" fmla="*/ 6 w 61"/>
                <a:gd name="T45" fmla="*/ 38 h 42"/>
                <a:gd name="T46" fmla="*/ 15 w 61"/>
                <a:gd name="T47" fmla="*/ 35 h 42"/>
                <a:gd name="T48" fmla="*/ 22 w 61"/>
                <a:gd name="T49" fmla="*/ 32 h 42"/>
                <a:gd name="T50" fmla="*/ 30 w 61"/>
                <a:gd name="T51" fmla="*/ 25 h 42"/>
                <a:gd name="T52" fmla="*/ 33 w 61"/>
                <a:gd name="T53" fmla="*/ 31 h 42"/>
                <a:gd name="T54" fmla="*/ 33 w 61"/>
                <a:gd name="T55" fmla="*/ 41 h 42"/>
                <a:gd name="T56" fmla="*/ 37 w 61"/>
                <a:gd name="T57" fmla="*/ 41 h 42"/>
                <a:gd name="T58" fmla="*/ 41 w 61"/>
                <a:gd name="T59" fmla="*/ 40 h 42"/>
                <a:gd name="T60" fmla="*/ 50 w 61"/>
                <a:gd name="T6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 h="42">
                  <a:moveTo>
                    <a:pt x="50" y="34"/>
                  </a:moveTo>
                  <a:cubicBezTo>
                    <a:pt x="52" y="35"/>
                    <a:pt x="51" y="36"/>
                    <a:pt x="53" y="36"/>
                  </a:cubicBezTo>
                  <a:cubicBezTo>
                    <a:pt x="54" y="36"/>
                    <a:pt x="57" y="36"/>
                    <a:pt x="59" y="38"/>
                  </a:cubicBezTo>
                  <a:cubicBezTo>
                    <a:pt x="60" y="37"/>
                    <a:pt x="61" y="37"/>
                    <a:pt x="61" y="37"/>
                  </a:cubicBezTo>
                  <a:cubicBezTo>
                    <a:pt x="61" y="37"/>
                    <a:pt x="60" y="29"/>
                    <a:pt x="60" y="26"/>
                  </a:cubicBezTo>
                  <a:cubicBezTo>
                    <a:pt x="59" y="24"/>
                    <a:pt x="52" y="21"/>
                    <a:pt x="52" y="21"/>
                  </a:cubicBezTo>
                  <a:cubicBezTo>
                    <a:pt x="51" y="14"/>
                    <a:pt x="51" y="14"/>
                    <a:pt x="51" y="14"/>
                  </a:cubicBezTo>
                  <a:cubicBezTo>
                    <a:pt x="51" y="14"/>
                    <a:pt x="42" y="16"/>
                    <a:pt x="40" y="15"/>
                  </a:cubicBezTo>
                  <a:cubicBezTo>
                    <a:pt x="38" y="14"/>
                    <a:pt x="35" y="16"/>
                    <a:pt x="33" y="14"/>
                  </a:cubicBezTo>
                  <a:cubicBezTo>
                    <a:pt x="32" y="12"/>
                    <a:pt x="29" y="15"/>
                    <a:pt x="26" y="13"/>
                  </a:cubicBezTo>
                  <a:cubicBezTo>
                    <a:pt x="23" y="12"/>
                    <a:pt x="15" y="14"/>
                    <a:pt x="15" y="13"/>
                  </a:cubicBezTo>
                  <a:cubicBezTo>
                    <a:pt x="14" y="11"/>
                    <a:pt x="18" y="7"/>
                    <a:pt x="20" y="8"/>
                  </a:cubicBezTo>
                  <a:cubicBezTo>
                    <a:pt x="21" y="8"/>
                    <a:pt x="22" y="8"/>
                    <a:pt x="23" y="8"/>
                  </a:cubicBezTo>
                  <a:cubicBezTo>
                    <a:pt x="24" y="6"/>
                    <a:pt x="26" y="2"/>
                    <a:pt x="26" y="1"/>
                  </a:cubicBezTo>
                  <a:cubicBezTo>
                    <a:pt x="25" y="0"/>
                    <a:pt x="22" y="1"/>
                    <a:pt x="20" y="2"/>
                  </a:cubicBezTo>
                  <a:cubicBezTo>
                    <a:pt x="18" y="4"/>
                    <a:pt x="15" y="2"/>
                    <a:pt x="14" y="4"/>
                  </a:cubicBezTo>
                  <a:cubicBezTo>
                    <a:pt x="13" y="6"/>
                    <a:pt x="12" y="8"/>
                    <a:pt x="10" y="8"/>
                  </a:cubicBezTo>
                  <a:cubicBezTo>
                    <a:pt x="8" y="8"/>
                    <a:pt x="10" y="12"/>
                    <a:pt x="8" y="13"/>
                  </a:cubicBezTo>
                  <a:cubicBezTo>
                    <a:pt x="5" y="14"/>
                    <a:pt x="1" y="13"/>
                    <a:pt x="0" y="15"/>
                  </a:cubicBezTo>
                  <a:cubicBezTo>
                    <a:pt x="0" y="18"/>
                    <a:pt x="5" y="19"/>
                    <a:pt x="5" y="22"/>
                  </a:cubicBezTo>
                  <a:cubicBezTo>
                    <a:pt x="5" y="24"/>
                    <a:pt x="8" y="27"/>
                    <a:pt x="6" y="29"/>
                  </a:cubicBezTo>
                  <a:cubicBezTo>
                    <a:pt x="4" y="30"/>
                    <a:pt x="3" y="33"/>
                    <a:pt x="3" y="37"/>
                  </a:cubicBezTo>
                  <a:cubicBezTo>
                    <a:pt x="4" y="38"/>
                    <a:pt x="6" y="39"/>
                    <a:pt x="6" y="38"/>
                  </a:cubicBezTo>
                  <a:cubicBezTo>
                    <a:pt x="8" y="35"/>
                    <a:pt x="15" y="38"/>
                    <a:pt x="15" y="35"/>
                  </a:cubicBezTo>
                  <a:cubicBezTo>
                    <a:pt x="15" y="33"/>
                    <a:pt x="22" y="34"/>
                    <a:pt x="22" y="32"/>
                  </a:cubicBezTo>
                  <a:cubicBezTo>
                    <a:pt x="22" y="29"/>
                    <a:pt x="27" y="24"/>
                    <a:pt x="30" y="25"/>
                  </a:cubicBezTo>
                  <a:cubicBezTo>
                    <a:pt x="32" y="25"/>
                    <a:pt x="29" y="30"/>
                    <a:pt x="33" y="31"/>
                  </a:cubicBezTo>
                  <a:cubicBezTo>
                    <a:pt x="36" y="33"/>
                    <a:pt x="31" y="39"/>
                    <a:pt x="33" y="41"/>
                  </a:cubicBezTo>
                  <a:cubicBezTo>
                    <a:pt x="34" y="42"/>
                    <a:pt x="35" y="41"/>
                    <a:pt x="37" y="41"/>
                  </a:cubicBezTo>
                  <a:cubicBezTo>
                    <a:pt x="38" y="41"/>
                    <a:pt x="40" y="40"/>
                    <a:pt x="41" y="40"/>
                  </a:cubicBezTo>
                  <a:cubicBezTo>
                    <a:pt x="44" y="37"/>
                    <a:pt x="49" y="33"/>
                    <a:pt x="50" y="34"/>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19" name="Freeform 360"/>
            <p:cNvSpPr/>
            <p:nvPr/>
          </p:nvSpPr>
          <p:spPr bwMode="auto">
            <a:xfrm>
              <a:off x="5802610" y="3820538"/>
              <a:ext cx="62377" cy="56353"/>
            </a:xfrm>
            <a:custGeom>
              <a:avLst/>
              <a:gdLst>
                <a:gd name="T0" fmla="*/ 25 w 27"/>
                <a:gd name="T1" fmla="*/ 18 h 23"/>
                <a:gd name="T2" fmla="*/ 20 w 27"/>
                <a:gd name="T3" fmla="*/ 12 h 23"/>
                <a:gd name="T4" fmla="*/ 17 w 27"/>
                <a:gd name="T5" fmla="*/ 5 h 23"/>
                <a:gd name="T6" fmla="*/ 15 w 27"/>
                <a:gd name="T7" fmla="*/ 1 h 23"/>
                <a:gd name="T8" fmla="*/ 8 w 27"/>
                <a:gd name="T9" fmla="*/ 0 h 23"/>
                <a:gd name="T10" fmla="*/ 0 w 27"/>
                <a:gd name="T11" fmla="*/ 2 h 23"/>
                <a:gd name="T12" fmla="*/ 1 w 27"/>
                <a:gd name="T13" fmla="*/ 8 h 23"/>
                <a:gd name="T14" fmla="*/ 8 w 27"/>
                <a:gd name="T15" fmla="*/ 11 h 23"/>
                <a:gd name="T16" fmla="*/ 9 w 27"/>
                <a:gd name="T17" fmla="*/ 14 h 23"/>
                <a:gd name="T18" fmla="*/ 10 w 27"/>
                <a:gd name="T19" fmla="*/ 14 h 23"/>
                <a:gd name="T20" fmla="*/ 12 w 27"/>
                <a:gd name="T21" fmla="*/ 15 h 23"/>
                <a:gd name="T22" fmla="*/ 16 w 27"/>
                <a:gd name="T23" fmla="*/ 17 h 23"/>
                <a:gd name="T24" fmla="*/ 20 w 27"/>
                <a:gd name="T25" fmla="*/ 19 h 23"/>
                <a:gd name="T26" fmla="*/ 21 w 27"/>
                <a:gd name="T27" fmla="*/ 23 h 23"/>
                <a:gd name="T28" fmla="*/ 27 w 27"/>
                <a:gd name="T29" fmla="*/ 22 h 23"/>
                <a:gd name="T30" fmla="*/ 25 w 27"/>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3">
                  <a:moveTo>
                    <a:pt x="25" y="18"/>
                  </a:moveTo>
                  <a:cubicBezTo>
                    <a:pt x="25" y="16"/>
                    <a:pt x="20" y="14"/>
                    <a:pt x="20" y="12"/>
                  </a:cubicBezTo>
                  <a:cubicBezTo>
                    <a:pt x="20" y="10"/>
                    <a:pt x="17" y="7"/>
                    <a:pt x="17" y="5"/>
                  </a:cubicBezTo>
                  <a:cubicBezTo>
                    <a:pt x="17" y="4"/>
                    <a:pt x="16" y="2"/>
                    <a:pt x="15" y="1"/>
                  </a:cubicBezTo>
                  <a:cubicBezTo>
                    <a:pt x="13" y="0"/>
                    <a:pt x="10" y="0"/>
                    <a:pt x="8" y="0"/>
                  </a:cubicBezTo>
                  <a:cubicBezTo>
                    <a:pt x="5" y="0"/>
                    <a:pt x="3" y="1"/>
                    <a:pt x="0" y="2"/>
                  </a:cubicBezTo>
                  <a:cubicBezTo>
                    <a:pt x="1" y="4"/>
                    <a:pt x="0" y="5"/>
                    <a:pt x="1" y="8"/>
                  </a:cubicBezTo>
                  <a:cubicBezTo>
                    <a:pt x="3" y="12"/>
                    <a:pt x="6" y="10"/>
                    <a:pt x="8" y="11"/>
                  </a:cubicBezTo>
                  <a:cubicBezTo>
                    <a:pt x="8" y="11"/>
                    <a:pt x="9" y="12"/>
                    <a:pt x="9" y="14"/>
                  </a:cubicBezTo>
                  <a:cubicBezTo>
                    <a:pt x="9" y="14"/>
                    <a:pt x="9" y="14"/>
                    <a:pt x="10" y="14"/>
                  </a:cubicBezTo>
                  <a:cubicBezTo>
                    <a:pt x="11" y="14"/>
                    <a:pt x="12" y="15"/>
                    <a:pt x="12" y="15"/>
                  </a:cubicBezTo>
                  <a:cubicBezTo>
                    <a:pt x="14" y="16"/>
                    <a:pt x="15" y="17"/>
                    <a:pt x="16" y="17"/>
                  </a:cubicBezTo>
                  <a:cubicBezTo>
                    <a:pt x="17" y="18"/>
                    <a:pt x="18" y="16"/>
                    <a:pt x="20" y="19"/>
                  </a:cubicBezTo>
                  <a:cubicBezTo>
                    <a:pt x="21" y="21"/>
                    <a:pt x="22" y="21"/>
                    <a:pt x="21" y="23"/>
                  </a:cubicBezTo>
                  <a:cubicBezTo>
                    <a:pt x="23" y="23"/>
                    <a:pt x="25" y="23"/>
                    <a:pt x="27" y="22"/>
                  </a:cubicBezTo>
                  <a:cubicBezTo>
                    <a:pt x="26" y="20"/>
                    <a:pt x="25" y="19"/>
                    <a:pt x="25" y="18"/>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0" name="Freeform 361"/>
            <p:cNvSpPr>
              <a:spLocks noEditPoints="1"/>
            </p:cNvSpPr>
            <p:nvPr/>
          </p:nvSpPr>
          <p:spPr bwMode="auto">
            <a:xfrm>
              <a:off x="5830129" y="3808877"/>
              <a:ext cx="91732" cy="77728"/>
            </a:xfrm>
            <a:custGeom>
              <a:avLst/>
              <a:gdLst>
                <a:gd name="T0" fmla="*/ 38 w 40"/>
                <a:gd name="T1" fmla="*/ 10 h 32"/>
                <a:gd name="T2" fmla="*/ 30 w 40"/>
                <a:gd name="T3" fmla="*/ 1 h 32"/>
                <a:gd name="T4" fmla="*/ 25 w 40"/>
                <a:gd name="T5" fmla="*/ 5 h 32"/>
                <a:gd name="T6" fmla="*/ 22 w 40"/>
                <a:gd name="T7" fmla="*/ 5 h 32"/>
                <a:gd name="T8" fmla="*/ 16 w 40"/>
                <a:gd name="T9" fmla="*/ 1 h 32"/>
                <a:gd name="T10" fmla="*/ 13 w 40"/>
                <a:gd name="T11" fmla="*/ 0 h 32"/>
                <a:gd name="T12" fmla="*/ 11 w 40"/>
                <a:gd name="T13" fmla="*/ 3 h 32"/>
                <a:gd name="T14" fmla="*/ 14 w 40"/>
                <a:gd name="T15" fmla="*/ 6 h 32"/>
                <a:gd name="T16" fmla="*/ 8 w 40"/>
                <a:gd name="T17" fmla="*/ 6 h 32"/>
                <a:gd name="T18" fmla="*/ 2 w 40"/>
                <a:gd name="T19" fmla="*/ 4 h 32"/>
                <a:gd name="T20" fmla="*/ 5 w 40"/>
                <a:gd name="T21" fmla="*/ 10 h 32"/>
                <a:gd name="T22" fmla="*/ 8 w 40"/>
                <a:gd name="T23" fmla="*/ 17 h 32"/>
                <a:gd name="T24" fmla="*/ 13 w 40"/>
                <a:gd name="T25" fmla="*/ 23 h 32"/>
                <a:gd name="T26" fmla="*/ 15 w 40"/>
                <a:gd name="T27" fmla="*/ 27 h 32"/>
                <a:gd name="T28" fmla="*/ 24 w 40"/>
                <a:gd name="T29" fmla="*/ 21 h 32"/>
                <a:gd name="T30" fmla="*/ 26 w 40"/>
                <a:gd name="T31" fmla="*/ 28 h 32"/>
                <a:gd name="T32" fmla="*/ 31 w 40"/>
                <a:gd name="T33" fmla="*/ 32 h 32"/>
                <a:gd name="T34" fmla="*/ 33 w 40"/>
                <a:gd name="T35" fmla="*/ 28 h 32"/>
                <a:gd name="T36" fmla="*/ 38 w 40"/>
                <a:gd name="T37" fmla="*/ 10 h 32"/>
                <a:gd name="T38" fmla="*/ 4 w 40"/>
                <a:gd name="T39" fmla="*/ 22 h 32"/>
                <a:gd name="T40" fmla="*/ 0 w 40"/>
                <a:gd name="T41" fmla="*/ 20 h 32"/>
                <a:gd name="T42" fmla="*/ 3 w 40"/>
                <a:gd name="T43" fmla="*/ 25 h 32"/>
                <a:gd name="T44" fmla="*/ 8 w 40"/>
                <a:gd name="T45" fmla="*/ 28 h 32"/>
                <a:gd name="T46" fmla="*/ 9 w 40"/>
                <a:gd name="T47" fmla="*/ 28 h 32"/>
                <a:gd name="T48" fmla="*/ 8 w 40"/>
                <a:gd name="T49" fmla="*/ 24 h 32"/>
                <a:gd name="T50" fmla="*/ 4 w 40"/>
                <a:gd name="T5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32">
                  <a:moveTo>
                    <a:pt x="38" y="10"/>
                  </a:moveTo>
                  <a:cubicBezTo>
                    <a:pt x="37" y="9"/>
                    <a:pt x="34" y="5"/>
                    <a:pt x="30" y="1"/>
                  </a:cubicBezTo>
                  <a:cubicBezTo>
                    <a:pt x="29" y="4"/>
                    <a:pt x="26" y="3"/>
                    <a:pt x="25" y="5"/>
                  </a:cubicBezTo>
                  <a:cubicBezTo>
                    <a:pt x="25" y="7"/>
                    <a:pt x="23" y="5"/>
                    <a:pt x="22" y="5"/>
                  </a:cubicBezTo>
                  <a:cubicBezTo>
                    <a:pt x="21" y="5"/>
                    <a:pt x="18" y="1"/>
                    <a:pt x="16" y="1"/>
                  </a:cubicBezTo>
                  <a:cubicBezTo>
                    <a:pt x="15" y="1"/>
                    <a:pt x="14" y="0"/>
                    <a:pt x="13" y="0"/>
                  </a:cubicBezTo>
                  <a:cubicBezTo>
                    <a:pt x="12" y="1"/>
                    <a:pt x="11" y="2"/>
                    <a:pt x="11" y="3"/>
                  </a:cubicBezTo>
                  <a:cubicBezTo>
                    <a:pt x="12" y="4"/>
                    <a:pt x="15" y="5"/>
                    <a:pt x="14" y="6"/>
                  </a:cubicBezTo>
                  <a:cubicBezTo>
                    <a:pt x="13" y="7"/>
                    <a:pt x="9" y="7"/>
                    <a:pt x="8" y="6"/>
                  </a:cubicBezTo>
                  <a:cubicBezTo>
                    <a:pt x="7" y="5"/>
                    <a:pt x="3" y="3"/>
                    <a:pt x="2" y="4"/>
                  </a:cubicBezTo>
                  <a:cubicBezTo>
                    <a:pt x="2" y="5"/>
                    <a:pt x="6" y="9"/>
                    <a:pt x="5" y="10"/>
                  </a:cubicBezTo>
                  <a:cubicBezTo>
                    <a:pt x="5" y="12"/>
                    <a:pt x="8" y="15"/>
                    <a:pt x="8" y="17"/>
                  </a:cubicBezTo>
                  <a:cubicBezTo>
                    <a:pt x="8" y="19"/>
                    <a:pt x="13" y="21"/>
                    <a:pt x="13" y="23"/>
                  </a:cubicBezTo>
                  <a:cubicBezTo>
                    <a:pt x="13" y="24"/>
                    <a:pt x="14" y="25"/>
                    <a:pt x="15" y="27"/>
                  </a:cubicBezTo>
                  <a:cubicBezTo>
                    <a:pt x="18" y="25"/>
                    <a:pt x="22" y="22"/>
                    <a:pt x="24" y="21"/>
                  </a:cubicBezTo>
                  <a:cubicBezTo>
                    <a:pt x="28" y="19"/>
                    <a:pt x="26" y="27"/>
                    <a:pt x="26" y="28"/>
                  </a:cubicBezTo>
                  <a:cubicBezTo>
                    <a:pt x="25" y="29"/>
                    <a:pt x="28" y="31"/>
                    <a:pt x="31" y="32"/>
                  </a:cubicBezTo>
                  <a:cubicBezTo>
                    <a:pt x="31" y="31"/>
                    <a:pt x="32" y="29"/>
                    <a:pt x="33" y="28"/>
                  </a:cubicBezTo>
                  <a:cubicBezTo>
                    <a:pt x="37" y="23"/>
                    <a:pt x="40" y="15"/>
                    <a:pt x="38" y="10"/>
                  </a:cubicBezTo>
                  <a:close/>
                  <a:moveTo>
                    <a:pt x="4" y="22"/>
                  </a:moveTo>
                  <a:cubicBezTo>
                    <a:pt x="3" y="22"/>
                    <a:pt x="2" y="21"/>
                    <a:pt x="0" y="20"/>
                  </a:cubicBezTo>
                  <a:cubicBezTo>
                    <a:pt x="0" y="22"/>
                    <a:pt x="0" y="24"/>
                    <a:pt x="3" y="25"/>
                  </a:cubicBezTo>
                  <a:cubicBezTo>
                    <a:pt x="6" y="26"/>
                    <a:pt x="1" y="27"/>
                    <a:pt x="8" y="28"/>
                  </a:cubicBezTo>
                  <a:cubicBezTo>
                    <a:pt x="8" y="28"/>
                    <a:pt x="9" y="28"/>
                    <a:pt x="9" y="28"/>
                  </a:cubicBezTo>
                  <a:cubicBezTo>
                    <a:pt x="10" y="26"/>
                    <a:pt x="9" y="26"/>
                    <a:pt x="8" y="24"/>
                  </a:cubicBezTo>
                  <a:cubicBezTo>
                    <a:pt x="6" y="21"/>
                    <a:pt x="5" y="23"/>
                    <a:pt x="4" y="2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1" name="Freeform 362"/>
            <p:cNvSpPr/>
            <p:nvPr/>
          </p:nvSpPr>
          <p:spPr bwMode="auto">
            <a:xfrm>
              <a:off x="6123668" y="3888550"/>
              <a:ext cx="264185" cy="202092"/>
            </a:xfrm>
            <a:custGeom>
              <a:avLst/>
              <a:gdLst>
                <a:gd name="T0" fmla="*/ 111 w 115"/>
                <a:gd name="T1" fmla="*/ 12 h 83"/>
                <a:gd name="T2" fmla="*/ 108 w 115"/>
                <a:gd name="T3" fmla="*/ 10 h 83"/>
                <a:gd name="T4" fmla="*/ 99 w 115"/>
                <a:gd name="T5" fmla="*/ 16 h 83"/>
                <a:gd name="T6" fmla="*/ 95 w 115"/>
                <a:gd name="T7" fmla="*/ 17 h 83"/>
                <a:gd name="T8" fmla="*/ 91 w 115"/>
                <a:gd name="T9" fmla="*/ 17 h 83"/>
                <a:gd name="T10" fmla="*/ 91 w 115"/>
                <a:gd name="T11" fmla="*/ 7 h 83"/>
                <a:gd name="T12" fmla="*/ 88 w 115"/>
                <a:gd name="T13" fmla="*/ 1 h 83"/>
                <a:gd name="T14" fmla="*/ 80 w 115"/>
                <a:gd name="T15" fmla="*/ 8 h 83"/>
                <a:gd name="T16" fmla="*/ 73 w 115"/>
                <a:gd name="T17" fmla="*/ 11 h 83"/>
                <a:gd name="T18" fmla="*/ 64 w 115"/>
                <a:gd name="T19" fmla="*/ 14 h 83"/>
                <a:gd name="T20" fmla="*/ 57 w 115"/>
                <a:gd name="T21" fmla="*/ 12 h 83"/>
                <a:gd name="T22" fmla="*/ 51 w 115"/>
                <a:gd name="T23" fmla="*/ 9 h 83"/>
                <a:gd name="T24" fmla="*/ 44 w 115"/>
                <a:gd name="T25" fmla="*/ 8 h 83"/>
                <a:gd name="T26" fmla="*/ 38 w 115"/>
                <a:gd name="T27" fmla="*/ 12 h 83"/>
                <a:gd name="T28" fmla="*/ 33 w 115"/>
                <a:gd name="T29" fmla="*/ 20 h 83"/>
                <a:gd name="T30" fmla="*/ 22 w 115"/>
                <a:gd name="T31" fmla="*/ 27 h 83"/>
                <a:gd name="T32" fmla="*/ 15 w 115"/>
                <a:gd name="T33" fmla="*/ 29 h 83"/>
                <a:gd name="T34" fmla="*/ 9 w 115"/>
                <a:gd name="T35" fmla="*/ 28 h 83"/>
                <a:gd name="T36" fmla="*/ 5 w 115"/>
                <a:gd name="T37" fmla="*/ 31 h 83"/>
                <a:gd name="T38" fmla="*/ 2 w 115"/>
                <a:gd name="T39" fmla="*/ 38 h 83"/>
                <a:gd name="T40" fmla="*/ 1 w 115"/>
                <a:gd name="T41" fmla="*/ 45 h 83"/>
                <a:gd name="T42" fmla="*/ 1 w 115"/>
                <a:gd name="T43" fmla="*/ 53 h 83"/>
                <a:gd name="T44" fmla="*/ 3 w 115"/>
                <a:gd name="T45" fmla="*/ 62 h 83"/>
                <a:gd name="T46" fmla="*/ 10 w 115"/>
                <a:gd name="T47" fmla="*/ 67 h 83"/>
                <a:gd name="T48" fmla="*/ 2 w 115"/>
                <a:gd name="T49" fmla="*/ 78 h 83"/>
                <a:gd name="T50" fmla="*/ 4 w 115"/>
                <a:gd name="T51" fmla="*/ 81 h 83"/>
                <a:gd name="T52" fmla="*/ 16 w 115"/>
                <a:gd name="T53" fmla="*/ 82 h 83"/>
                <a:gd name="T54" fmla="*/ 49 w 115"/>
                <a:gd name="T55" fmla="*/ 78 h 83"/>
                <a:gd name="T56" fmla="*/ 48 w 115"/>
                <a:gd name="T57" fmla="*/ 70 h 83"/>
                <a:gd name="T58" fmla="*/ 54 w 115"/>
                <a:gd name="T59" fmla="*/ 66 h 83"/>
                <a:gd name="T60" fmla="*/ 60 w 115"/>
                <a:gd name="T61" fmla="*/ 65 h 83"/>
                <a:gd name="T62" fmla="*/ 68 w 115"/>
                <a:gd name="T63" fmla="*/ 62 h 83"/>
                <a:gd name="T64" fmla="*/ 72 w 115"/>
                <a:gd name="T65" fmla="*/ 58 h 83"/>
                <a:gd name="T66" fmla="*/ 75 w 115"/>
                <a:gd name="T67" fmla="*/ 50 h 83"/>
                <a:gd name="T68" fmla="*/ 80 w 115"/>
                <a:gd name="T69" fmla="*/ 46 h 83"/>
                <a:gd name="T70" fmla="*/ 78 w 115"/>
                <a:gd name="T71" fmla="*/ 41 h 83"/>
                <a:gd name="T72" fmla="*/ 87 w 115"/>
                <a:gd name="T73" fmla="*/ 41 h 83"/>
                <a:gd name="T74" fmla="*/ 87 w 115"/>
                <a:gd name="T75" fmla="*/ 35 h 83"/>
                <a:gd name="T76" fmla="*/ 91 w 115"/>
                <a:gd name="T77" fmla="*/ 29 h 83"/>
                <a:gd name="T78" fmla="*/ 90 w 115"/>
                <a:gd name="T79" fmla="*/ 25 h 83"/>
                <a:gd name="T80" fmla="*/ 91 w 115"/>
                <a:gd name="T81" fmla="*/ 20 h 83"/>
                <a:gd name="T82" fmla="*/ 92 w 115"/>
                <a:gd name="T83" fmla="*/ 20 h 83"/>
                <a:gd name="T84" fmla="*/ 96 w 115"/>
                <a:gd name="T85" fmla="*/ 19 h 83"/>
                <a:gd name="T86" fmla="*/ 107 w 115"/>
                <a:gd name="T87" fmla="*/ 15 h 83"/>
                <a:gd name="T88" fmla="*/ 115 w 115"/>
                <a:gd name="T89" fmla="*/ 13 h 83"/>
                <a:gd name="T90" fmla="*/ 111 w 115"/>
                <a:gd name="T91" fmla="*/ 1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83">
                  <a:moveTo>
                    <a:pt x="111" y="12"/>
                  </a:moveTo>
                  <a:cubicBezTo>
                    <a:pt x="109" y="12"/>
                    <a:pt x="110" y="11"/>
                    <a:pt x="108" y="10"/>
                  </a:cubicBezTo>
                  <a:cubicBezTo>
                    <a:pt x="107" y="9"/>
                    <a:pt x="102" y="13"/>
                    <a:pt x="99" y="16"/>
                  </a:cubicBezTo>
                  <a:cubicBezTo>
                    <a:pt x="98" y="16"/>
                    <a:pt x="96" y="17"/>
                    <a:pt x="95" y="17"/>
                  </a:cubicBezTo>
                  <a:cubicBezTo>
                    <a:pt x="93" y="17"/>
                    <a:pt x="92" y="18"/>
                    <a:pt x="91" y="17"/>
                  </a:cubicBezTo>
                  <a:cubicBezTo>
                    <a:pt x="89" y="15"/>
                    <a:pt x="94" y="9"/>
                    <a:pt x="91" y="7"/>
                  </a:cubicBezTo>
                  <a:cubicBezTo>
                    <a:pt x="87" y="6"/>
                    <a:pt x="90" y="1"/>
                    <a:pt x="88" y="1"/>
                  </a:cubicBezTo>
                  <a:cubicBezTo>
                    <a:pt x="85" y="0"/>
                    <a:pt x="80" y="5"/>
                    <a:pt x="80" y="8"/>
                  </a:cubicBezTo>
                  <a:cubicBezTo>
                    <a:pt x="80" y="10"/>
                    <a:pt x="73" y="9"/>
                    <a:pt x="73" y="11"/>
                  </a:cubicBezTo>
                  <a:cubicBezTo>
                    <a:pt x="73" y="14"/>
                    <a:pt x="66" y="11"/>
                    <a:pt x="64" y="14"/>
                  </a:cubicBezTo>
                  <a:cubicBezTo>
                    <a:pt x="63" y="16"/>
                    <a:pt x="60" y="12"/>
                    <a:pt x="57" y="12"/>
                  </a:cubicBezTo>
                  <a:cubicBezTo>
                    <a:pt x="55" y="12"/>
                    <a:pt x="54" y="9"/>
                    <a:pt x="51" y="9"/>
                  </a:cubicBezTo>
                  <a:cubicBezTo>
                    <a:pt x="48" y="10"/>
                    <a:pt x="46" y="9"/>
                    <a:pt x="44" y="8"/>
                  </a:cubicBezTo>
                  <a:cubicBezTo>
                    <a:pt x="42" y="8"/>
                    <a:pt x="40" y="13"/>
                    <a:pt x="38" y="12"/>
                  </a:cubicBezTo>
                  <a:cubicBezTo>
                    <a:pt x="35" y="11"/>
                    <a:pt x="34" y="17"/>
                    <a:pt x="33" y="20"/>
                  </a:cubicBezTo>
                  <a:cubicBezTo>
                    <a:pt x="32" y="23"/>
                    <a:pt x="21" y="23"/>
                    <a:pt x="22" y="27"/>
                  </a:cubicBezTo>
                  <a:cubicBezTo>
                    <a:pt x="22" y="30"/>
                    <a:pt x="15" y="31"/>
                    <a:pt x="15" y="29"/>
                  </a:cubicBezTo>
                  <a:cubicBezTo>
                    <a:pt x="14" y="27"/>
                    <a:pt x="10" y="28"/>
                    <a:pt x="9" y="28"/>
                  </a:cubicBezTo>
                  <a:cubicBezTo>
                    <a:pt x="8" y="27"/>
                    <a:pt x="5" y="28"/>
                    <a:pt x="5" y="31"/>
                  </a:cubicBezTo>
                  <a:cubicBezTo>
                    <a:pt x="6" y="35"/>
                    <a:pt x="3" y="36"/>
                    <a:pt x="2" y="38"/>
                  </a:cubicBezTo>
                  <a:cubicBezTo>
                    <a:pt x="2" y="39"/>
                    <a:pt x="0" y="43"/>
                    <a:pt x="1" y="45"/>
                  </a:cubicBezTo>
                  <a:cubicBezTo>
                    <a:pt x="3" y="47"/>
                    <a:pt x="0" y="50"/>
                    <a:pt x="1" y="53"/>
                  </a:cubicBezTo>
                  <a:cubicBezTo>
                    <a:pt x="3" y="57"/>
                    <a:pt x="2" y="61"/>
                    <a:pt x="3" y="62"/>
                  </a:cubicBezTo>
                  <a:cubicBezTo>
                    <a:pt x="3" y="64"/>
                    <a:pt x="9" y="63"/>
                    <a:pt x="10" y="67"/>
                  </a:cubicBezTo>
                  <a:cubicBezTo>
                    <a:pt x="12" y="70"/>
                    <a:pt x="3" y="76"/>
                    <a:pt x="2" y="78"/>
                  </a:cubicBezTo>
                  <a:cubicBezTo>
                    <a:pt x="2" y="79"/>
                    <a:pt x="3" y="80"/>
                    <a:pt x="4" y="81"/>
                  </a:cubicBezTo>
                  <a:cubicBezTo>
                    <a:pt x="7" y="81"/>
                    <a:pt x="12" y="81"/>
                    <a:pt x="16" y="82"/>
                  </a:cubicBezTo>
                  <a:cubicBezTo>
                    <a:pt x="21" y="83"/>
                    <a:pt x="48" y="79"/>
                    <a:pt x="49" y="78"/>
                  </a:cubicBezTo>
                  <a:cubicBezTo>
                    <a:pt x="49" y="77"/>
                    <a:pt x="48" y="71"/>
                    <a:pt x="48" y="70"/>
                  </a:cubicBezTo>
                  <a:cubicBezTo>
                    <a:pt x="48" y="69"/>
                    <a:pt x="51" y="66"/>
                    <a:pt x="54" y="66"/>
                  </a:cubicBezTo>
                  <a:cubicBezTo>
                    <a:pt x="57" y="66"/>
                    <a:pt x="60" y="67"/>
                    <a:pt x="60" y="65"/>
                  </a:cubicBezTo>
                  <a:cubicBezTo>
                    <a:pt x="60" y="63"/>
                    <a:pt x="68" y="60"/>
                    <a:pt x="68" y="62"/>
                  </a:cubicBezTo>
                  <a:cubicBezTo>
                    <a:pt x="69" y="64"/>
                    <a:pt x="72" y="63"/>
                    <a:pt x="72" y="58"/>
                  </a:cubicBezTo>
                  <a:cubicBezTo>
                    <a:pt x="72" y="54"/>
                    <a:pt x="72" y="50"/>
                    <a:pt x="75" y="50"/>
                  </a:cubicBezTo>
                  <a:cubicBezTo>
                    <a:pt x="78" y="50"/>
                    <a:pt x="80" y="48"/>
                    <a:pt x="80" y="46"/>
                  </a:cubicBezTo>
                  <a:cubicBezTo>
                    <a:pt x="80" y="45"/>
                    <a:pt x="77" y="42"/>
                    <a:pt x="78" y="41"/>
                  </a:cubicBezTo>
                  <a:cubicBezTo>
                    <a:pt x="78" y="40"/>
                    <a:pt x="86" y="44"/>
                    <a:pt x="87" y="41"/>
                  </a:cubicBezTo>
                  <a:cubicBezTo>
                    <a:pt x="88" y="39"/>
                    <a:pt x="86" y="37"/>
                    <a:pt x="87" y="35"/>
                  </a:cubicBezTo>
                  <a:cubicBezTo>
                    <a:pt x="88" y="33"/>
                    <a:pt x="91" y="31"/>
                    <a:pt x="91" y="29"/>
                  </a:cubicBezTo>
                  <a:cubicBezTo>
                    <a:pt x="91" y="27"/>
                    <a:pt x="91" y="26"/>
                    <a:pt x="90" y="25"/>
                  </a:cubicBezTo>
                  <a:cubicBezTo>
                    <a:pt x="88" y="23"/>
                    <a:pt x="89" y="21"/>
                    <a:pt x="91" y="20"/>
                  </a:cubicBezTo>
                  <a:cubicBezTo>
                    <a:pt x="91" y="20"/>
                    <a:pt x="92" y="20"/>
                    <a:pt x="92" y="20"/>
                  </a:cubicBezTo>
                  <a:cubicBezTo>
                    <a:pt x="94" y="20"/>
                    <a:pt x="95" y="19"/>
                    <a:pt x="96" y="19"/>
                  </a:cubicBezTo>
                  <a:cubicBezTo>
                    <a:pt x="99" y="16"/>
                    <a:pt x="105" y="15"/>
                    <a:pt x="107" y="15"/>
                  </a:cubicBezTo>
                  <a:cubicBezTo>
                    <a:pt x="109" y="16"/>
                    <a:pt x="113" y="15"/>
                    <a:pt x="115" y="13"/>
                  </a:cubicBezTo>
                  <a:cubicBezTo>
                    <a:pt x="114" y="12"/>
                    <a:pt x="112" y="12"/>
                    <a:pt x="111" y="1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2" name="Freeform 363"/>
            <p:cNvSpPr/>
            <p:nvPr/>
          </p:nvSpPr>
          <p:spPr bwMode="auto">
            <a:xfrm>
              <a:off x="6132842" y="3919639"/>
              <a:ext cx="306382" cy="291479"/>
            </a:xfrm>
            <a:custGeom>
              <a:avLst/>
              <a:gdLst>
                <a:gd name="T0" fmla="*/ 122 w 133"/>
                <a:gd name="T1" fmla="*/ 6 h 120"/>
                <a:gd name="T2" fmla="*/ 113 w 133"/>
                <a:gd name="T3" fmla="*/ 1 h 120"/>
                <a:gd name="T4" fmla="*/ 103 w 133"/>
                <a:gd name="T5" fmla="*/ 2 h 120"/>
                <a:gd name="T6" fmla="*/ 88 w 133"/>
                <a:gd name="T7" fmla="*/ 7 h 120"/>
                <a:gd name="T8" fmla="*/ 86 w 133"/>
                <a:gd name="T9" fmla="*/ 12 h 120"/>
                <a:gd name="T10" fmla="*/ 83 w 133"/>
                <a:gd name="T11" fmla="*/ 22 h 120"/>
                <a:gd name="T12" fmla="*/ 74 w 133"/>
                <a:gd name="T13" fmla="*/ 28 h 120"/>
                <a:gd name="T14" fmla="*/ 71 w 133"/>
                <a:gd name="T15" fmla="*/ 37 h 120"/>
                <a:gd name="T16" fmla="*/ 64 w 133"/>
                <a:gd name="T17" fmla="*/ 49 h 120"/>
                <a:gd name="T18" fmla="*/ 50 w 133"/>
                <a:gd name="T19" fmla="*/ 53 h 120"/>
                <a:gd name="T20" fmla="*/ 45 w 133"/>
                <a:gd name="T21" fmla="*/ 65 h 120"/>
                <a:gd name="T22" fmla="*/ 0 w 133"/>
                <a:gd name="T23" fmla="*/ 68 h 120"/>
                <a:gd name="T24" fmla="*/ 12 w 133"/>
                <a:gd name="T25" fmla="*/ 79 h 120"/>
                <a:gd name="T26" fmla="*/ 18 w 133"/>
                <a:gd name="T27" fmla="*/ 94 h 120"/>
                <a:gd name="T28" fmla="*/ 5 w 133"/>
                <a:gd name="T29" fmla="*/ 104 h 120"/>
                <a:gd name="T30" fmla="*/ 20 w 133"/>
                <a:gd name="T31" fmla="*/ 105 h 120"/>
                <a:gd name="T32" fmla="*/ 40 w 133"/>
                <a:gd name="T33" fmla="*/ 104 h 120"/>
                <a:gd name="T34" fmla="*/ 50 w 133"/>
                <a:gd name="T35" fmla="*/ 111 h 120"/>
                <a:gd name="T36" fmla="*/ 58 w 133"/>
                <a:gd name="T37" fmla="*/ 119 h 120"/>
                <a:gd name="T38" fmla="*/ 60 w 133"/>
                <a:gd name="T39" fmla="*/ 119 h 120"/>
                <a:gd name="T40" fmla="*/ 75 w 133"/>
                <a:gd name="T41" fmla="*/ 114 h 120"/>
                <a:gd name="T42" fmla="*/ 78 w 133"/>
                <a:gd name="T43" fmla="*/ 105 h 120"/>
                <a:gd name="T44" fmla="*/ 70 w 133"/>
                <a:gd name="T45" fmla="*/ 91 h 120"/>
                <a:gd name="T46" fmla="*/ 82 w 133"/>
                <a:gd name="T47" fmla="*/ 84 h 120"/>
                <a:gd name="T48" fmla="*/ 92 w 133"/>
                <a:gd name="T49" fmla="*/ 78 h 120"/>
                <a:gd name="T50" fmla="*/ 101 w 133"/>
                <a:gd name="T51" fmla="*/ 65 h 120"/>
                <a:gd name="T52" fmla="*/ 110 w 133"/>
                <a:gd name="T53" fmla="*/ 57 h 120"/>
                <a:gd name="T54" fmla="*/ 116 w 133"/>
                <a:gd name="T55" fmla="*/ 45 h 120"/>
                <a:gd name="T56" fmla="*/ 107 w 133"/>
                <a:gd name="T57" fmla="*/ 34 h 120"/>
                <a:gd name="T58" fmla="*/ 110 w 133"/>
                <a:gd name="T59" fmla="*/ 22 h 120"/>
                <a:gd name="T60" fmla="*/ 130 w 133"/>
                <a:gd name="T61" fmla="*/ 21 h 120"/>
                <a:gd name="T62" fmla="*/ 127 w 133"/>
                <a:gd name="T63" fmla="*/ 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120">
                  <a:moveTo>
                    <a:pt x="127" y="12"/>
                  </a:moveTo>
                  <a:cubicBezTo>
                    <a:pt x="123" y="11"/>
                    <a:pt x="122" y="7"/>
                    <a:pt x="122" y="6"/>
                  </a:cubicBezTo>
                  <a:cubicBezTo>
                    <a:pt x="122" y="5"/>
                    <a:pt x="118" y="3"/>
                    <a:pt x="115" y="0"/>
                  </a:cubicBezTo>
                  <a:cubicBezTo>
                    <a:pt x="115" y="0"/>
                    <a:pt x="114" y="1"/>
                    <a:pt x="113" y="1"/>
                  </a:cubicBezTo>
                  <a:cubicBezTo>
                    <a:pt x="112" y="0"/>
                    <a:pt x="112" y="0"/>
                    <a:pt x="111" y="0"/>
                  </a:cubicBezTo>
                  <a:cubicBezTo>
                    <a:pt x="109" y="2"/>
                    <a:pt x="105" y="3"/>
                    <a:pt x="103" y="2"/>
                  </a:cubicBezTo>
                  <a:cubicBezTo>
                    <a:pt x="101" y="2"/>
                    <a:pt x="95" y="3"/>
                    <a:pt x="92" y="6"/>
                  </a:cubicBezTo>
                  <a:cubicBezTo>
                    <a:pt x="91" y="6"/>
                    <a:pt x="90" y="7"/>
                    <a:pt x="88" y="7"/>
                  </a:cubicBezTo>
                  <a:cubicBezTo>
                    <a:pt x="88" y="7"/>
                    <a:pt x="87" y="7"/>
                    <a:pt x="87" y="7"/>
                  </a:cubicBezTo>
                  <a:cubicBezTo>
                    <a:pt x="85" y="8"/>
                    <a:pt x="84" y="10"/>
                    <a:pt x="86" y="12"/>
                  </a:cubicBezTo>
                  <a:cubicBezTo>
                    <a:pt x="87" y="13"/>
                    <a:pt x="87" y="14"/>
                    <a:pt x="87" y="16"/>
                  </a:cubicBezTo>
                  <a:cubicBezTo>
                    <a:pt x="87" y="18"/>
                    <a:pt x="84" y="20"/>
                    <a:pt x="83" y="22"/>
                  </a:cubicBezTo>
                  <a:cubicBezTo>
                    <a:pt x="82" y="24"/>
                    <a:pt x="84" y="26"/>
                    <a:pt x="83" y="28"/>
                  </a:cubicBezTo>
                  <a:cubicBezTo>
                    <a:pt x="82" y="31"/>
                    <a:pt x="74" y="27"/>
                    <a:pt x="74" y="28"/>
                  </a:cubicBezTo>
                  <a:cubicBezTo>
                    <a:pt x="73" y="29"/>
                    <a:pt x="76" y="32"/>
                    <a:pt x="76" y="33"/>
                  </a:cubicBezTo>
                  <a:cubicBezTo>
                    <a:pt x="76" y="35"/>
                    <a:pt x="74" y="37"/>
                    <a:pt x="71" y="37"/>
                  </a:cubicBezTo>
                  <a:cubicBezTo>
                    <a:pt x="68" y="37"/>
                    <a:pt x="68" y="41"/>
                    <a:pt x="68" y="45"/>
                  </a:cubicBezTo>
                  <a:cubicBezTo>
                    <a:pt x="68" y="50"/>
                    <a:pt x="65" y="51"/>
                    <a:pt x="64" y="49"/>
                  </a:cubicBezTo>
                  <a:cubicBezTo>
                    <a:pt x="64" y="47"/>
                    <a:pt x="56" y="50"/>
                    <a:pt x="56" y="52"/>
                  </a:cubicBezTo>
                  <a:cubicBezTo>
                    <a:pt x="56" y="54"/>
                    <a:pt x="53" y="53"/>
                    <a:pt x="50" y="53"/>
                  </a:cubicBezTo>
                  <a:cubicBezTo>
                    <a:pt x="47" y="53"/>
                    <a:pt x="44" y="56"/>
                    <a:pt x="44" y="57"/>
                  </a:cubicBezTo>
                  <a:cubicBezTo>
                    <a:pt x="44" y="58"/>
                    <a:pt x="45" y="64"/>
                    <a:pt x="45" y="65"/>
                  </a:cubicBezTo>
                  <a:cubicBezTo>
                    <a:pt x="44" y="66"/>
                    <a:pt x="17" y="70"/>
                    <a:pt x="12" y="69"/>
                  </a:cubicBezTo>
                  <a:cubicBezTo>
                    <a:pt x="8" y="68"/>
                    <a:pt x="3" y="68"/>
                    <a:pt x="0" y="68"/>
                  </a:cubicBezTo>
                  <a:cubicBezTo>
                    <a:pt x="1" y="69"/>
                    <a:pt x="3" y="71"/>
                    <a:pt x="4" y="72"/>
                  </a:cubicBezTo>
                  <a:cubicBezTo>
                    <a:pt x="5" y="75"/>
                    <a:pt x="8" y="77"/>
                    <a:pt x="12" y="79"/>
                  </a:cubicBezTo>
                  <a:cubicBezTo>
                    <a:pt x="16" y="81"/>
                    <a:pt x="14" y="87"/>
                    <a:pt x="16" y="88"/>
                  </a:cubicBezTo>
                  <a:cubicBezTo>
                    <a:pt x="18" y="89"/>
                    <a:pt x="20" y="94"/>
                    <a:pt x="18" y="94"/>
                  </a:cubicBezTo>
                  <a:cubicBezTo>
                    <a:pt x="15" y="94"/>
                    <a:pt x="13" y="95"/>
                    <a:pt x="10" y="96"/>
                  </a:cubicBezTo>
                  <a:cubicBezTo>
                    <a:pt x="8" y="97"/>
                    <a:pt x="5" y="101"/>
                    <a:pt x="5" y="104"/>
                  </a:cubicBezTo>
                  <a:cubicBezTo>
                    <a:pt x="5" y="105"/>
                    <a:pt x="5" y="106"/>
                    <a:pt x="5" y="106"/>
                  </a:cubicBezTo>
                  <a:cubicBezTo>
                    <a:pt x="12" y="107"/>
                    <a:pt x="20" y="106"/>
                    <a:pt x="20" y="105"/>
                  </a:cubicBezTo>
                  <a:cubicBezTo>
                    <a:pt x="22" y="104"/>
                    <a:pt x="25" y="103"/>
                    <a:pt x="27" y="104"/>
                  </a:cubicBezTo>
                  <a:cubicBezTo>
                    <a:pt x="28" y="106"/>
                    <a:pt x="36" y="106"/>
                    <a:pt x="40" y="104"/>
                  </a:cubicBezTo>
                  <a:cubicBezTo>
                    <a:pt x="43" y="102"/>
                    <a:pt x="46" y="104"/>
                    <a:pt x="46" y="106"/>
                  </a:cubicBezTo>
                  <a:cubicBezTo>
                    <a:pt x="46" y="108"/>
                    <a:pt x="48" y="109"/>
                    <a:pt x="50" y="111"/>
                  </a:cubicBezTo>
                  <a:cubicBezTo>
                    <a:pt x="51" y="112"/>
                    <a:pt x="50" y="114"/>
                    <a:pt x="51" y="116"/>
                  </a:cubicBezTo>
                  <a:cubicBezTo>
                    <a:pt x="52" y="118"/>
                    <a:pt x="55" y="118"/>
                    <a:pt x="58" y="119"/>
                  </a:cubicBezTo>
                  <a:cubicBezTo>
                    <a:pt x="59" y="119"/>
                    <a:pt x="59" y="120"/>
                    <a:pt x="60" y="120"/>
                  </a:cubicBezTo>
                  <a:cubicBezTo>
                    <a:pt x="60" y="120"/>
                    <a:pt x="60" y="119"/>
                    <a:pt x="60" y="119"/>
                  </a:cubicBezTo>
                  <a:cubicBezTo>
                    <a:pt x="62" y="117"/>
                    <a:pt x="62" y="113"/>
                    <a:pt x="67" y="114"/>
                  </a:cubicBezTo>
                  <a:cubicBezTo>
                    <a:pt x="72" y="115"/>
                    <a:pt x="72" y="113"/>
                    <a:pt x="75" y="114"/>
                  </a:cubicBezTo>
                  <a:cubicBezTo>
                    <a:pt x="78" y="115"/>
                    <a:pt x="80" y="114"/>
                    <a:pt x="81" y="112"/>
                  </a:cubicBezTo>
                  <a:cubicBezTo>
                    <a:pt x="82" y="110"/>
                    <a:pt x="80" y="107"/>
                    <a:pt x="78" y="105"/>
                  </a:cubicBezTo>
                  <a:cubicBezTo>
                    <a:pt x="77" y="103"/>
                    <a:pt x="74" y="100"/>
                    <a:pt x="75" y="97"/>
                  </a:cubicBezTo>
                  <a:cubicBezTo>
                    <a:pt x="75" y="94"/>
                    <a:pt x="70" y="94"/>
                    <a:pt x="70" y="91"/>
                  </a:cubicBezTo>
                  <a:cubicBezTo>
                    <a:pt x="70" y="89"/>
                    <a:pt x="75" y="84"/>
                    <a:pt x="76" y="83"/>
                  </a:cubicBezTo>
                  <a:cubicBezTo>
                    <a:pt x="77" y="83"/>
                    <a:pt x="81" y="86"/>
                    <a:pt x="82" y="84"/>
                  </a:cubicBezTo>
                  <a:cubicBezTo>
                    <a:pt x="83" y="82"/>
                    <a:pt x="86" y="83"/>
                    <a:pt x="87" y="84"/>
                  </a:cubicBezTo>
                  <a:cubicBezTo>
                    <a:pt x="89" y="84"/>
                    <a:pt x="91" y="81"/>
                    <a:pt x="92" y="78"/>
                  </a:cubicBezTo>
                  <a:cubicBezTo>
                    <a:pt x="92" y="75"/>
                    <a:pt x="97" y="75"/>
                    <a:pt x="98" y="74"/>
                  </a:cubicBezTo>
                  <a:cubicBezTo>
                    <a:pt x="99" y="73"/>
                    <a:pt x="101" y="66"/>
                    <a:pt x="101" y="65"/>
                  </a:cubicBezTo>
                  <a:cubicBezTo>
                    <a:pt x="102" y="64"/>
                    <a:pt x="106" y="65"/>
                    <a:pt x="106" y="61"/>
                  </a:cubicBezTo>
                  <a:cubicBezTo>
                    <a:pt x="106" y="58"/>
                    <a:pt x="108" y="57"/>
                    <a:pt x="110" y="57"/>
                  </a:cubicBezTo>
                  <a:cubicBezTo>
                    <a:pt x="112" y="56"/>
                    <a:pt x="111" y="53"/>
                    <a:pt x="112" y="51"/>
                  </a:cubicBezTo>
                  <a:cubicBezTo>
                    <a:pt x="112" y="48"/>
                    <a:pt x="113" y="45"/>
                    <a:pt x="116" y="45"/>
                  </a:cubicBezTo>
                  <a:cubicBezTo>
                    <a:pt x="118" y="44"/>
                    <a:pt x="115" y="41"/>
                    <a:pt x="112" y="41"/>
                  </a:cubicBezTo>
                  <a:cubicBezTo>
                    <a:pt x="109" y="42"/>
                    <a:pt x="107" y="34"/>
                    <a:pt x="107" y="34"/>
                  </a:cubicBezTo>
                  <a:cubicBezTo>
                    <a:pt x="107" y="34"/>
                    <a:pt x="107" y="27"/>
                    <a:pt x="106" y="26"/>
                  </a:cubicBezTo>
                  <a:cubicBezTo>
                    <a:pt x="104" y="25"/>
                    <a:pt x="106" y="22"/>
                    <a:pt x="110" y="22"/>
                  </a:cubicBezTo>
                  <a:cubicBezTo>
                    <a:pt x="113" y="22"/>
                    <a:pt x="120" y="25"/>
                    <a:pt x="122" y="24"/>
                  </a:cubicBezTo>
                  <a:cubicBezTo>
                    <a:pt x="124" y="22"/>
                    <a:pt x="129" y="21"/>
                    <a:pt x="130" y="21"/>
                  </a:cubicBezTo>
                  <a:cubicBezTo>
                    <a:pt x="131" y="20"/>
                    <a:pt x="132" y="17"/>
                    <a:pt x="133" y="16"/>
                  </a:cubicBezTo>
                  <a:cubicBezTo>
                    <a:pt x="131" y="15"/>
                    <a:pt x="129" y="13"/>
                    <a:pt x="127" y="1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3" name="Freeform 364"/>
            <p:cNvSpPr>
              <a:spLocks noEditPoints="1"/>
            </p:cNvSpPr>
            <p:nvPr/>
          </p:nvSpPr>
          <p:spPr bwMode="auto">
            <a:xfrm>
              <a:off x="6743769" y="4572555"/>
              <a:ext cx="849429" cy="326457"/>
            </a:xfrm>
            <a:custGeom>
              <a:avLst/>
              <a:gdLst>
                <a:gd name="T0" fmla="*/ 27 w 370"/>
                <a:gd name="T1" fmla="*/ 57 h 134"/>
                <a:gd name="T2" fmla="*/ 105 w 370"/>
                <a:gd name="T3" fmla="*/ 71 h 134"/>
                <a:gd name="T4" fmla="*/ 16 w 370"/>
                <a:gd name="T5" fmla="*/ 36 h 134"/>
                <a:gd name="T6" fmla="*/ 198 w 370"/>
                <a:gd name="T7" fmla="*/ 95 h 134"/>
                <a:gd name="T8" fmla="*/ 207 w 370"/>
                <a:gd name="T9" fmla="*/ 76 h 134"/>
                <a:gd name="T10" fmla="*/ 219 w 370"/>
                <a:gd name="T11" fmla="*/ 78 h 134"/>
                <a:gd name="T12" fmla="*/ 227 w 370"/>
                <a:gd name="T13" fmla="*/ 54 h 134"/>
                <a:gd name="T14" fmla="*/ 227 w 370"/>
                <a:gd name="T15" fmla="*/ 45 h 134"/>
                <a:gd name="T16" fmla="*/ 212 w 370"/>
                <a:gd name="T17" fmla="*/ 37 h 134"/>
                <a:gd name="T18" fmla="*/ 190 w 370"/>
                <a:gd name="T19" fmla="*/ 69 h 134"/>
                <a:gd name="T20" fmla="*/ 88 w 370"/>
                <a:gd name="T21" fmla="*/ 75 h 134"/>
                <a:gd name="T22" fmla="*/ 85 w 370"/>
                <a:gd name="T23" fmla="*/ 61 h 134"/>
                <a:gd name="T24" fmla="*/ 82 w 370"/>
                <a:gd name="T25" fmla="*/ 67 h 134"/>
                <a:gd name="T26" fmla="*/ 68 w 370"/>
                <a:gd name="T27" fmla="*/ 50 h 134"/>
                <a:gd name="T28" fmla="*/ 56 w 370"/>
                <a:gd name="T29" fmla="*/ 35 h 134"/>
                <a:gd name="T30" fmla="*/ 37 w 370"/>
                <a:gd name="T31" fmla="*/ 23 h 134"/>
                <a:gd name="T32" fmla="*/ 2 w 370"/>
                <a:gd name="T33" fmla="*/ 3 h 134"/>
                <a:gd name="T34" fmla="*/ 32 w 370"/>
                <a:gd name="T35" fmla="*/ 46 h 134"/>
                <a:gd name="T36" fmla="*/ 71 w 370"/>
                <a:gd name="T37" fmla="*/ 91 h 134"/>
                <a:gd name="T38" fmla="*/ 86 w 370"/>
                <a:gd name="T39" fmla="*/ 83 h 134"/>
                <a:gd name="T40" fmla="*/ 266 w 370"/>
                <a:gd name="T41" fmla="*/ 37 h 134"/>
                <a:gd name="T42" fmla="*/ 268 w 370"/>
                <a:gd name="T43" fmla="*/ 45 h 134"/>
                <a:gd name="T44" fmla="*/ 249 w 370"/>
                <a:gd name="T45" fmla="*/ 75 h 134"/>
                <a:gd name="T46" fmla="*/ 198 w 370"/>
                <a:gd name="T47" fmla="*/ 119 h 134"/>
                <a:gd name="T48" fmla="*/ 230 w 370"/>
                <a:gd name="T49" fmla="*/ 115 h 134"/>
                <a:gd name="T50" fmla="*/ 276 w 370"/>
                <a:gd name="T51" fmla="*/ 76 h 134"/>
                <a:gd name="T52" fmla="*/ 155 w 370"/>
                <a:gd name="T53" fmla="*/ 112 h 134"/>
                <a:gd name="T54" fmla="*/ 140 w 370"/>
                <a:gd name="T55" fmla="*/ 105 h 134"/>
                <a:gd name="T56" fmla="*/ 87 w 370"/>
                <a:gd name="T57" fmla="*/ 98 h 134"/>
                <a:gd name="T58" fmla="*/ 94 w 370"/>
                <a:gd name="T59" fmla="*/ 108 h 134"/>
                <a:gd name="T60" fmla="*/ 143 w 370"/>
                <a:gd name="T61" fmla="*/ 117 h 134"/>
                <a:gd name="T62" fmla="*/ 155 w 370"/>
                <a:gd name="T63" fmla="*/ 112 h 134"/>
                <a:gd name="T64" fmla="*/ 322 w 370"/>
                <a:gd name="T65" fmla="*/ 75 h 134"/>
                <a:gd name="T66" fmla="*/ 289 w 370"/>
                <a:gd name="T67" fmla="*/ 58 h 134"/>
                <a:gd name="T68" fmla="*/ 310 w 370"/>
                <a:gd name="T69" fmla="*/ 66 h 134"/>
                <a:gd name="T70" fmla="*/ 298 w 370"/>
                <a:gd name="T71" fmla="*/ 71 h 134"/>
                <a:gd name="T72" fmla="*/ 317 w 370"/>
                <a:gd name="T73" fmla="*/ 81 h 134"/>
                <a:gd name="T74" fmla="*/ 351 w 370"/>
                <a:gd name="T75" fmla="*/ 102 h 134"/>
                <a:gd name="T76" fmla="*/ 362 w 370"/>
                <a:gd name="T77" fmla="*/ 114 h 134"/>
                <a:gd name="T78" fmla="*/ 343 w 370"/>
                <a:gd name="T79" fmla="*/ 61 h 134"/>
                <a:gd name="T80" fmla="*/ 236 w 370"/>
                <a:gd name="T81" fmla="*/ 124 h 134"/>
                <a:gd name="T82" fmla="*/ 239 w 370"/>
                <a:gd name="T83" fmla="*/ 126 h 134"/>
                <a:gd name="T84" fmla="*/ 242 w 370"/>
                <a:gd name="T85" fmla="*/ 123 h 134"/>
                <a:gd name="T86" fmla="*/ 178 w 370"/>
                <a:gd name="T87" fmla="*/ 47 h 134"/>
                <a:gd name="T88" fmla="*/ 182 w 370"/>
                <a:gd name="T89" fmla="*/ 27 h 134"/>
                <a:gd name="T90" fmla="*/ 181 w 370"/>
                <a:gd name="T91" fmla="*/ 14 h 134"/>
                <a:gd name="T92" fmla="*/ 160 w 370"/>
                <a:gd name="T93" fmla="*/ 25 h 134"/>
                <a:gd name="T94" fmla="*/ 143 w 370"/>
                <a:gd name="T95" fmla="*/ 36 h 134"/>
                <a:gd name="T96" fmla="*/ 118 w 370"/>
                <a:gd name="T97" fmla="*/ 37 h 134"/>
                <a:gd name="T98" fmla="*/ 110 w 370"/>
                <a:gd name="T99" fmla="*/ 43 h 134"/>
                <a:gd name="T100" fmla="*/ 128 w 370"/>
                <a:gd name="T101" fmla="*/ 73 h 134"/>
                <a:gd name="T102" fmla="*/ 156 w 370"/>
                <a:gd name="T103" fmla="*/ 79 h 134"/>
                <a:gd name="T104" fmla="*/ 191 w 370"/>
                <a:gd name="T105" fmla="*/ 126 h 134"/>
                <a:gd name="T106" fmla="*/ 191 w 370"/>
                <a:gd name="T107" fmla="*/ 126 h 134"/>
                <a:gd name="T108" fmla="*/ 168 w 370"/>
                <a:gd name="T109" fmla="*/ 120 h 134"/>
                <a:gd name="T110" fmla="*/ 179 w 370"/>
                <a:gd name="T111" fmla="*/ 11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0" h="134">
                  <a:moveTo>
                    <a:pt x="27" y="57"/>
                  </a:moveTo>
                  <a:cubicBezTo>
                    <a:pt x="27" y="58"/>
                    <a:pt x="29" y="63"/>
                    <a:pt x="31" y="61"/>
                  </a:cubicBezTo>
                  <a:cubicBezTo>
                    <a:pt x="33" y="60"/>
                    <a:pt x="29" y="53"/>
                    <a:pt x="27" y="57"/>
                  </a:cubicBezTo>
                  <a:close/>
                  <a:moveTo>
                    <a:pt x="105" y="71"/>
                  </a:moveTo>
                  <a:cubicBezTo>
                    <a:pt x="105" y="69"/>
                    <a:pt x="99" y="70"/>
                    <a:pt x="101" y="73"/>
                  </a:cubicBezTo>
                  <a:cubicBezTo>
                    <a:pt x="103" y="76"/>
                    <a:pt x="105" y="73"/>
                    <a:pt x="105" y="71"/>
                  </a:cubicBezTo>
                  <a:close/>
                  <a:moveTo>
                    <a:pt x="16" y="36"/>
                  </a:moveTo>
                  <a:cubicBezTo>
                    <a:pt x="15" y="39"/>
                    <a:pt x="18" y="46"/>
                    <a:pt x="21" y="43"/>
                  </a:cubicBezTo>
                  <a:cubicBezTo>
                    <a:pt x="23" y="40"/>
                    <a:pt x="16" y="34"/>
                    <a:pt x="16" y="36"/>
                  </a:cubicBezTo>
                  <a:close/>
                  <a:moveTo>
                    <a:pt x="195" y="77"/>
                  </a:moveTo>
                  <a:cubicBezTo>
                    <a:pt x="199" y="77"/>
                    <a:pt x="198" y="82"/>
                    <a:pt x="198" y="85"/>
                  </a:cubicBezTo>
                  <a:cubicBezTo>
                    <a:pt x="197" y="89"/>
                    <a:pt x="195" y="96"/>
                    <a:pt x="198" y="95"/>
                  </a:cubicBezTo>
                  <a:cubicBezTo>
                    <a:pt x="202" y="93"/>
                    <a:pt x="205" y="89"/>
                    <a:pt x="203" y="87"/>
                  </a:cubicBezTo>
                  <a:cubicBezTo>
                    <a:pt x="200" y="85"/>
                    <a:pt x="201" y="75"/>
                    <a:pt x="202" y="72"/>
                  </a:cubicBezTo>
                  <a:cubicBezTo>
                    <a:pt x="203" y="70"/>
                    <a:pt x="209" y="71"/>
                    <a:pt x="207" y="76"/>
                  </a:cubicBezTo>
                  <a:cubicBezTo>
                    <a:pt x="205" y="80"/>
                    <a:pt x="211" y="79"/>
                    <a:pt x="211" y="84"/>
                  </a:cubicBezTo>
                  <a:cubicBezTo>
                    <a:pt x="211" y="88"/>
                    <a:pt x="214" y="86"/>
                    <a:pt x="218" y="85"/>
                  </a:cubicBezTo>
                  <a:cubicBezTo>
                    <a:pt x="222" y="83"/>
                    <a:pt x="221" y="81"/>
                    <a:pt x="219" y="78"/>
                  </a:cubicBezTo>
                  <a:cubicBezTo>
                    <a:pt x="216" y="76"/>
                    <a:pt x="221" y="71"/>
                    <a:pt x="217" y="69"/>
                  </a:cubicBezTo>
                  <a:cubicBezTo>
                    <a:pt x="213" y="67"/>
                    <a:pt x="211" y="63"/>
                    <a:pt x="214" y="62"/>
                  </a:cubicBezTo>
                  <a:cubicBezTo>
                    <a:pt x="218" y="62"/>
                    <a:pt x="228" y="56"/>
                    <a:pt x="227" y="54"/>
                  </a:cubicBezTo>
                  <a:cubicBezTo>
                    <a:pt x="225" y="51"/>
                    <a:pt x="211" y="54"/>
                    <a:pt x="210" y="58"/>
                  </a:cubicBezTo>
                  <a:cubicBezTo>
                    <a:pt x="209" y="63"/>
                    <a:pt x="199" y="58"/>
                    <a:pt x="200" y="51"/>
                  </a:cubicBezTo>
                  <a:cubicBezTo>
                    <a:pt x="201" y="43"/>
                    <a:pt x="221" y="42"/>
                    <a:pt x="227" y="45"/>
                  </a:cubicBezTo>
                  <a:cubicBezTo>
                    <a:pt x="232" y="47"/>
                    <a:pt x="239" y="40"/>
                    <a:pt x="241" y="36"/>
                  </a:cubicBezTo>
                  <a:cubicBezTo>
                    <a:pt x="243" y="32"/>
                    <a:pt x="236" y="37"/>
                    <a:pt x="232" y="40"/>
                  </a:cubicBezTo>
                  <a:cubicBezTo>
                    <a:pt x="228" y="42"/>
                    <a:pt x="217" y="39"/>
                    <a:pt x="212" y="37"/>
                  </a:cubicBezTo>
                  <a:cubicBezTo>
                    <a:pt x="207" y="36"/>
                    <a:pt x="207" y="41"/>
                    <a:pt x="202" y="41"/>
                  </a:cubicBezTo>
                  <a:cubicBezTo>
                    <a:pt x="198" y="42"/>
                    <a:pt x="199" y="52"/>
                    <a:pt x="197" y="53"/>
                  </a:cubicBezTo>
                  <a:cubicBezTo>
                    <a:pt x="194" y="55"/>
                    <a:pt x="194" y="62"/>
                    <a:pt x="190" y="69"/>
                  </a:cubicBezTo>
                  <a:cubicBezTo>
                    <a:pt x="186" y="76"/>
                    <a:pt x="192" y="77"/>
                    <a:pt x="195" y="77"/>
                  </a:cubicBezTo>
                  <a:close/>
                  <a:moveTo>
                    <a:pt x="86" y="83"/>
                  </a:moveTo>
                  <a:cubicBezTo>
                    <a:pt x="86" y="80"/>
                    <a:pt x="88" y="76"/>
                    <a:pt x="88" y="75"/>
                  </a:cubicBezTo>
                  <a:cubicBezTo>
                    <a:pt x="88" y="73"/>
                    <a:pt x="89" y="72"/>
                    <a:pt x="91" y="73"/>
                  </a:cubicBezTo>
                  <a:cubicBezTo>
                    <a:pt x="93" y="73"/>
                    <a:pt x="93" y="68"/>
                    <a:pt x="91" y="68"/>
                  </a:cubicBezTo>
                  <a:cubicBezTo>
                    <a:pt x="90" y="67"/>
                    <a:pt x="89" y="61"/>
                    <a:pt x="85" y="61"/>
                  </a:cubicBezTo>
                  <a:cubicBezTo>
                    <a:pt x="81" y="61"/>
                    <a:pt x="81" y="65"/>
                    <a:pt x="84" y="65"/>
                  </a:cubicBezTo>
                  <a:cubicBezTo>
                    <a:pt x="86" y="65"/>
                    <a:pt x="87" y="67"/>
                    <a:pt x="87" y="69"/>
                  </a:cubicBezTo>
                  <a:cubicBezTo>
                    <a:pt x="86" y="71"/>
                    <a:pt x="85" y="67"/>
                    <a:pt x="82" y="67"/>
                  </a:cubicBezTo>
                  <a:cubicBezTo>
                    <a:pt x="78" y="68"/>
                    <a:pt x="81" y="63"/>
                    <a:pt x="77" y="63"/>
                  </a:cubicBezTo>
                  <a:cubicBezTo>
                    <a:pt x="73" y="63"/>
                    <a:pt x="74" y="56"/>
                    <a:pt x="70" y="56"/>
                  </a:cubicBezTo>
                  <a:cubicBezTo>
                    <a:pt x="66" y="56"/>
                    <a:pt x="65" y="53"/>
                    <a:pt x="68" y="50"/>
                  </a:cubicBezTo>
                  <a:cubicBezTo>
                    <a:pt x="71" y="48"/>
                    <a:pt x="64" y="46"/>
                    <a:pt x="64" y="43"/>
                  </a:cubicBezTo>
                  <a:cubicBezTo>
                    <a:pt x="64" y="40"/>
                    <a:pt x="60" y="42"/>
                    <a:pt x="60" y="39"/>
                  </a:cubicBezTo>
                  <a:cubicBezTo>
                    <a:pt x="60" y="37"/>
                    <a:pt x="58" y="38"/>
                    <a:pt x="56" y="35"/>
                  </a:cubicBezTo>
                  <a:cubicBezTo>
                    <a:pt x="53" y="32"/>
                    <a:pt x="52" y="35"/>
                    <a:pt x="51" y="33"/>
                  </a:cubicBezTo>
                  <a:cubicBezTo>
                    <a:pt x="49" y="31"/>
                    <a:pt x="46" y="30"/>
                    <a:pt x="44" y="30"/>
                  </a:cubicBezTo>
                  <a:cubicBezTo>
                    <a:pt x="43" y="31"/>
                    <a:pt x="39" y="27"/>
                    <a:pt x="37" y="23"/>
                  </a:cubicBezTo>
                  <a:cubicBezTo>
                    <a:pt x="36" y="20"/>
                    <a:pt x="25" y="15"/>
                    <a:pt x="24" y="11"/>
                  </a:cubicBezTo>
                  <a:cubicBezTo>
                    <a:pt x="22" y="7"/>
                    <a:pt x="19" y="6"/>
                    <a:pt x="12" y="6"/>
                  </a:cubicBezTo>
                  <a:cubicBezTo>
                    <a:pt x="6" y="6"/>
                    <a:pt x="3" y="0"/>
                    <a:pt x="2" y="3"/>
                  </a:cubicBezTo>
                  <a:cubicBezTo>
                    <a:pt x="0" y="7"/>
                    <a:pt x="9" y="16"/>
                    <a:pt x="13" y="18"/>
                  </a:cubicBezTo>
                  <a:cubicBezTo>
                    <a:pt x="17" y="21"/>
                    <a:pt x="19" y="29"/>
                    <a:pt x="24" y="30"/>
                  </a:cubicBezTo>
                  <a:cubicBezTo>
                    <a:pt x="28" y="30"/>
                    <a:pt x="29" y="45"/>
                    <a:pt x="32" y="46"/>
                  </a:cubicBezTo>
                  <a:cubicBezTo>
                    <a:pt x="36" y="46"/>
                    <a:pt x="44" y="58"/>
                    <a:pt x="45" y="64"/>
                  </a:cubicBezTo>
                  <a:cubicBezTo>
                    <a:pt x="46" y="71"/>
                    <a:pt x="54" y="74"/>
                    <a:pt x="57" y="78"/>
                  </a:cubicBezTo>
                  <a:cubicBezTo>
                    <a:pt x="59" y="83"/>
                    <a:pt x="70" y="89"/>
                    <a:pt x="71" y="91"/>
                  </a:cubicBezTo>
                  <a:cubicBezTo>
                    <a:pt x="72" y="93"/>
                    <a:pt x="74" y="97"/>
                    <a:pt x="75" y="95"/>
                  </a:cubicBezTo>
                  <a:cubicBezTo>
                    <a:pt x="76" y="93"/>
                    <a:pt x="81" y="95"/>
                    <a:pt x="84" y="95"/>
                  </a:cubicBezTo>
                  <a:cubicBezTo>
                    <a:pt x="86" y="95"/>
                    <a:pt x="87" y="86"/>
                    <a:pt x="86" y="83"/>
                  </a:cubicBezTo>
                  <a:close/>
                  <a:moveTo>
                    <a:pt x="268" y="45"/>
                  </a:moveTo>
                  <a:cubicBezTo>
                    <a:pt x="273" y="46"/>
                    <a:pt x="271" y="42"/>
                    <a:pt x="271" y="39"/>
                  </a:cubicBezTo>
                  <a:cubicBezTo>
                    <a:pt x="271" y="36"/>
                    <a:pt x="266" y="39"/>
                    <a:pt x="266" y="37"/>
                  </a:cubicBezTo>
                  <a:cubicBezTo>
                    <a:pt x="266" y="35"/>
                    <a:pt x="265" y="29"/>
                    <a:pt x="261" y="34"/>
                  </a:cubicBezTo>
                  <a:cubicBezTo>
                    <a:pt x="257" y="39"/>
                    <a:pt x="262" y="52"/>
                    <a:pt x="265" y="51"/>
                  </a:cubicBezTo>
                  <a:cubicBezTo>
                    <a:pt x="268" y="51"/>
                    <a:pt x="263" y="45"/>
                    <a:pt x="268" y="45"/>
                  </a:cubicBezTo>
                  <a:close/>
                  <a:moveTo>
                    <a:pt x="249" y="75"/>
                  </a:moveTo>
                  <a:cubicBezTo>
                    <a:pt x="250" y="79"/>
                    <a:pt x="256" y="81"/>
                    <a:pt x="258" y="77"/>
                  </a:cubicBezTo>
                  <a:cubicBezTo>
                    <a:pt x="260" y="74"/>
                    <a:pt x="248" y="70"/>
                    <a:pt x="249" y="75"/>
                  </a:cubicBezTo>
                  <a:close/>
                  <a:moveTo>
                    <a:pt x="230" y="115"/>
                  </a:moveTo>
                  <a:cubicBezTo>
                    <a:pt x="223" y="114"/>
                    <a:pt x="219" y="119"/>
                    <a:pt x="213" y="116"/>
                  </a:cubicBezTo>
                  <a:cubicBezTo>
                    <a:pt x="206" y="114"/>
                    <a:pt x="197" y="116"/>
                    <a:pt x="198" y="119"/>
                  </a:cubicBezTo>
                  <a:cubicBezTo>
                    <a:pt x="199" y="120"/>
                    <a:pt x="204" y="121"/>
                    <a:pt x="211" y="121"/>
                  </a:cubicBezTo>
                  <a:cubicBezTo>
                    <a:pt x="217" y="121"/>
                    <a:pt x="223" y="118"/>
                    <a:pt x="227" y="117"/>
                  </a:cubicBezTo>
                  <a:cubicBezTo>
                    <a:pt x="232" y="117"/>
                    <a:pt x="236" y="116"/>
                    <a:pt x="230" y="115"/>
                  </a:cubicBezTo>
                  <a:close/>
                  <a:moveTo>
                    <a:pt x="281" y="71"/>
                  </a:moveTo>
                  <a:cubicBezTo>
                    <a:pt x="275" y="70"/>
                    <a:pt x="264" y="71"/>
                    <a:pt x="265" y="74"/>
                  </a:cubicBezTo>
                  <a:cubicBezTo>
                    <a:pt x="266" y="77"/>
                    <a:pt x="271" y="76"/>
                    <a:pt x="276" y="76"/>
                  </a:cubicBezTo>
                  <a:cubicBezTo>
                    <a:pt x="281" y="76"/>
                    <a:pt x="284" y="80"/>
                    <a:pt x="286" y="80"/>
                  </a:cubicBezTo>
                  <a:cubicBezTo>
                    <a:pt x="289" y="80"/>
                    <a:pt x="287" y="73"/>
                    <a:pt x="281" y="71"/>
                  </a:cubicBezTo>
                  <a:close/>
                  <a:moveTo>
                    <a:pt x="155" y="112"/>
                  </a:moveTo>
                  <a:cubicBezTo>
                    <a:pt x="155" y="110"/>
                    <a:pt x="146" y="112"/>
                    <a:pt x="141" y="110"/>
                  </a:cubicBezTo>
                  <a:cubicBezTo>
                    <a:pt x="137" y="108"/>
                    <a:pt x="146" y="107"/>
                    <a:pt x="149" y="105"/>
                  </a:cubicBezTo>
                  <a:cubicBezTo>
                    <a:pt x="153" y="103"/>
                    <a:pt x="148" y="102"/>
                    <a:pt x="140" y="105"/>
                  </a:cubicBezTo>
                  <a:cubicBezTo>
                    <a:pt x="132" y="107"/>
                    <a:pt x="124" y="99"/>
                    <a:pt x="123" y="103"/>
                  </a:cubicBezTo>
                  <a:cubicBezTo>
                    <a:pt x="123" y="106"/>
                    <a:pt x="110" y="101"/>
                    <a:pt x="106" y="99"/>
                  </a:cubicBezTo>
                  <a:cubicBezTo>
                    <a:pt x="103" y="96"/>
                    <a:pt x="90" y="93"/>
                    <a:pt x="87" y="98"/>
                  </a:cubicBezTo>
                  <a:cubicBezTo>
                    <a:pt x="85" y="102"/>
                    <a:pt x="83" y="98"/>
                    <a:pt x="84" y="103"/>
                  </a:cubicBezTo>
                  <a:cubicBezTo>
                    <a:pt x="84" y="105"/>
                    <a:pt x="87" y="104"/>
                    <a:pt x="90" y="104"/>
                  </a:cubicBezTo>
                  <a:cubicBezTo>
                    <a:pt x="92" y="104"/>
                    <a:pt x="91" y="108"/>
                    <a:pt x="94" y="108"/>
                  </a:cubicBezTo>
                  <a:cubicBezTo>
                    <a:pt x="97" y="109"/>
                    <a:pt x="107" y="112"/>
                    <a:pt x="108" y="110"/>
                  </a:cubicBezTo>
                  <a:cubicBezTo>
                    <a:pt x="109" y="107"/>
                    <a:pt x="119" y="110"/>
                    <a:pt x="123" y="113"/>
                  </a:cubicBezTo>
                  <a:cubicBezTo>
                    <a:pt x="128" y="117"/>
                    <a:pt x="139" y="117"/>
                    <a:pt x="143" y="117"/>
                  </a:cubicBezTo>
                  <a:cubicBezTo>
                    <a:pt x="148" y="116"/>
                    <a:pt x="152" y="119"/>
                    <a:pt x="154" y="117"/>
                  </a:cubicBezTo>
                  <a:cubicBezTo>
                    <a:pt x="156" y="115"/>
                    <a:pt x="159" y="121"/>
                    <a:pt x="164" y="117"/>
                  </a:cubicBezTo>
                  <a:cubicBezTo>
                    <a:pt x="168" y="114"/>
                    <a:pt x="156" y="115"/>
                    <a:pt x="155" y="112"/>
                  </a:cubicBezTo>
                  <a:close/>
                  <a:moveTo>
                    <a:pt x="343" y="61"/>
                  </a:moveTo>
                  <a:cubicBezTo>
                    <a:pt x="339" y="61"/>
                    <a:pt x="339" y="67"/>
                    <a:pt x="335" y="67"/>
                  </a:cubicBezTo>
                  <a:cubicBezTo>
                    <a:pt x="332" y="67"/>
                    <a:pt x="328" y="73"/>
                    <a:pt x="322" y="75"/>
                  </a:cubicBezTo>
                  <a:cubicBezTo>
                    <a:pt x="317" y="77"/>
                    <a:pt x="316" y="59"/>
                    <a:pt x="314" y="55"/>
                  </a:cubicBezTo>
                  <a:cubicBezTo>
                    <a:pt x="311" y="52"/>
                    <a:pt x="297" y="49"/>
                    <a:pt x="295" y="53"/>
                  </a:cubicBezTo>
                  <a:cubicBezTo>
                    <a:pt x="294" y="57"/>
                    <a:pt x="289" y="55"/>
                    <a:pt x="289" y="58"/>
                  </a:cubicBezTo>
                  <a:cubicBezTo>
                    <a:pt x="288" y="61"/>
                    <a:pt x="290" y="60"/>
                    <a:pt x="293" y="60"/>
                  </a:cubicBezTo>
                  <a:cubicBezTo>
                    <a:pt x="296" y="60"/>
                    <a:pt x="296" y="63"/>
                    <a:pt x="297" y="66"/>
                  </a:cubicBezTo>
                  <a:cubicBezTo>
                    <a:pt x="299" y="69"/>
                    <a:pt x="307" y="67"/>
                    <a:pt x="310" y="66"/>
                  </a:cubicBezTo>
                  <a:cubicBezTo>
                    <a:pt x="313" y="66"/>
                    <a:pt x="314" y="70"/>
                    <a:pt x="310" y="69"/>
                  </a:cubicBezTo>
                  <a:cubicBezTo>
                    <a:pt x="305" y="67"/>
                    <a:pt x="305" y="71"/>
                    <a:pt x="303" y="70"/>
                  </a:cubicBezTo>
                  <a:cubicBezTo>
                    <a:pt x="300" y="69"/>
                    <a:pt x="296" y="70"/>
                    <a:pt x="298" y="71"/>
                  </a:cubicBezTo>
                  <a:cubicBezTo>
                    <a:pt x="300" y="73"/>
                    <a:pt x="303" y="75"/>
                    <a:pt x="303" y="78"/>
                  </a:cubicBezTo>
                  <a:cubicBezTo>
                    <a:pt x="303" y="82"/>
                    <a:pt x="308" y="81"/>
                    <a:pt x="308" y="78"/>
                  </a:cubicBezTo>
                  <a:cubicBezTo>
                    <a:pt x="308" y="75"/>
                    <a:pt x="311" y="79"/>
                    <a:pt x="317" y="81"/>
                  </a:cubicBezTo>
                  <a:cubicBezTo>
                    <a:pt x="322" y="82"/>
                    <a:pt x="318" y="84"/>
                    <a:pt x="324" y="85"/>
                  </a:cubicBezTo>
                  <a:cubicBezTo>
                    <a:pt x="329" y="85"/>
                    <a:pt x="342" y="89"/>
                    <a:pt x="346" y="92"/>
                  </a:cubicBezTo>
                  <a:cubicBezTo>
                    <a:pt x="351" y="96"/>
                    <a:pt x="348" y="98"/>
                    <a:pt x="351" y="102"/>
                  </a:cubicBezTo>
                  <a:cubicBezTo>
                    <a:pt x="354" y="105"/>
                    <a:pt x="355" y="109"/>
                    <a:pt x="351" y="109"/>
                  </a:cubicBezTo>
                  <a:cubicBezTo>
                    <a:pt x="346" y="109"/>
                    <a:pt x="342" y="113"/>
                    <a:pt x="343" y="115"/>
                  </a:cubicBezTo>
                  <a:cubicBezTo>
                    <a:pt x="344" y="117"/>
                    <a:pt x="358" y="114"/>
                    <a:pt x="362" y="114"/>
                  </a:cubicBezTo>
                  <a:cubicBezTo>
                    <a:pt x="364" y="114"/>
                    <a:pt x="366" y="118"/>
                    <a:pt x="370" y="121"/>
                  </a:cubicBezTo>
                  <a:cubicBezTo>
                    <a:pt x="370" y="70"/>
                    <a:pt x="370" y="70"/>
                    <a:pt x="370" y="70"/>
                  </a:cubicBezTo>
                  <a:cubicBezTo>
                    <a:pt x="360" y="67"/>
                    <a:pt x="346" y="60"/>
                    <a:pt x="343" y="61"/>
                  </a:cubicBezTo>
                  <a:close/>
                  <a:moveTo>
                    <a:pt x="240" y="121"/>
                  </a:moveTo>
                  <a:cubicBezTo>
                    <a:pt x="239" y="121"/>
                    <a:pt x="238" y="122"/>
                    <a:pt x="237" y="122"/>
                  </a:cubicBezTo>
                  <a:cubicBezTo>
                    <a:pt x="237" y="123"/>
                    <a:pt x="236" y="124"/>
                    <a:pt x="236" y="124"/>
                  </a:cubicBezTo>
                  <a:cubicBezTo>
                    <a:pt x="235" y="125"/>
                    <a:pt x="234" y="124"/>
                    <a:pt x="233" y="123"/>
                  </a:cubicBezTo>
                  <a:cubicBezTo>
                    <a:pt x="229" y="125"/>
                    <a:pt x="226" y="130"/>
                    <a:pt x="229" y="132"/>
                  </a:cubicBezTo>
                  <a:cubicBezTo>
                    <a:pt x="232" y="133"/>
                    <a:pt x="237" y="129"/>
                    <a:pt x="239" y="126"/>
                  </a:cubicBezTo>
                  <a:cubicBezTo>
                    <a:pt x="240" y="126"/>
                    <a:pt x="240" y="125"/>
                    <a:pt x="241" y="125"/>
                  </a:cubicBezTo>
                  <a:cubicBezTo>
                    <a:pt x="241" y="124"/>
                    <a:pt x="241" y="124"/>
                    <a:pt x="241" y="124"/>
                  </a:cubicBezTo>
                  <a:cubicBezTo>
                    <a:pt x="242" y="124"/>
                    <a:pt x="242" y="124"/>
                    <a:pt x="242" y="123"/>
                  </a:cubicBezTo>
                  <a:cubicBezTo>
                    <a:pt x="241" y="122"/>
                    <a:pt x="240" y="121"/>
                    <a:pt x="240" y="121"/>
                  </a:cubicBezTo>
                  <a:close/>
                  <a:moveTo>
                    <a:pt x="174" y="60"/>
                  </a:moveTo>
                  <a:cubicBezTo>
                    <a:pt x="178" y="57"/>
                    <a:pt x="179" y="52"/>
                    <a:pt x="178" y="47"/>
                  </a:cubicBezTo>
                  <a:cubicBezTo>
                    <a:pt x="178" y="42"/>
                    <a:pt x="189" y="42"/>
                    <a:pt x="190" y="40"/>
                  </a:cubicBezTo>
                  <a:cubicBezTo>
                    <a:pt x="192" y="38"/>
                    <a:pt x="188" y="35"/>
                    <a:pt x="185" y="34"/>
                  </a:cubicBezTo>
                  <a:cubicBezTo>
                    <a:pt x="182" y="32"/>
                    <a:pt x="184" y="29"/>
                    <a:pt x="182" y="27"/>
                  </a:cubicBezTo>
                  <a:cubicBezTo>
                    <a:pt x="180" y="26"/>
                    <a:pt x="177" y="21"/>
                    <a:pt x="180" y="20"/>
                  </a:cubicBezTo>
                  <a:cubicBezTo>
                    <a:pt x="183" y="20"/>
                    <a:pt x="178" y="16"/>
                    <a:pt x="180" y="14"/>
                  </a:cubicBezTo>
                  <a:cubicBezTo>
                    <a:pt x="181" y="14"/>
                    <a:pt x="181" y="14"/>
                    <a:pt x="181" y="14"/>
                  </a:cubicBezTo>
                  <a:cubicBezTo>
                    <a:pt x="180" y="13"/>
                    <a:pt x="178" y="12"/>
                    <a:pt x="178" y="12"/>
                  </a:cubicBezTo>
                  <a:cubicBezTo>
                    <a:pt x="174" y="12"/>
                    <a:pt x="165" y="12"/>
                    <a:pt x="165" y="18"/>
                  </a:cubicBezTo>
                  <a:cubicBezTo>
                    <a:pt x="166" y="24"/>
                    <a:pt x="160" y="22"/>
                    <a:pt x="160" y="25"/>
                  </a:cubicBezTo>
                  <a:cubicBezTo>
                    <a:pt x="161" y="28"/>
                    <a:pt x="158" y="28"/>
                    <a:pt x="158" y="32"/>
                  </a:cubicBezTo>
                  <a:cubicBezTo>
                    <a:pt x="159" y="37"/>
                    <a:pt x="156" y="35"/>
                    <a:pt x="151" y="37"/>
                  </a:cubicBezTo>
                  <a:cubicBezTo>
                    <a:pt x="146" y="40"/>
                    <a:pt x="148" y="36"/>
                    <a:pt x="143" y="36"/>
                  </a:cubicBezTo>
                  <a:cubicBezTo>
                    <a:pt x="139" y="36"/>
                    <a:pt x="138" y="38"/>
                    <a:pt x="135" y="39"/>
                  </a:cubicBezTo>
                  <a:cubicBezTo>
                    <a:pt x="132" y="40"/>
                    <a:pt x="127" y="39"/>
                    <a:pt x="125" y="40"/>
                  </a:cubicBezTo>
                  <a:cubicBezTo>
                    <a:pt x="123" y="41"/>
                    <a:pt x="120" y="37"/>
                    <a:pt x="118" y="37"/>
                  </a:cubicBezTo>
                  <a:cubicBezTo>
                    <a:pt x="117" y="37"/>
                    <a:pt x="116" y="34"/>
                    <a:pt x="116" y="32"/>
                  </a:cubicBezTo>
                  <a:cubicBezTo>
                    <a:pt x="115" y="32"/>
                    <a:pt x="115" y="31"/>
                    <a:pt x="115" y="32"/>
                  </a:cubicBezTo>
                  <a:cubicBezTo>
                    <a:pt x="112" y="32"/>
                    <a:pt x="107" y="40"/>
                    <a:pt x="110" y="43"/>
                  </a:cubicBezTo>
                  <a:cubicBezTo>
                    <a:pt x="113" y="46"/>
                    <a:pt x="112" y="51"/>
                    <a:pt x="114" y="54"/>
                  </a:cubicBezTo>
                  <a:cubicBezTo>
                    <a:pt x="115" y="56"/>
                    <a:pt x="121" y="57"/>
                    <a:pt x="121" y="62"/>
                  </a:cubicBezTo>
                  <a:cubicBezTo>
                    <a:pt x="121" y="67"/>
                    <a:pt x="125" y="75"/>
                    <a:pt x="128" y="73"/>
                  </a:cubicBezTo>
                  <a:cubicBezTo>
                    <a:pt x="131" y="71"/>
                    <a:pt x="134" y="74"/>
                    <a:pt x="135" y="76"/>
                  </a:cubicBezTo>
                  <a:cubicBezTo>
                    <a:pt x="136" y="78"/>
                    <a:pt x="143" y="74"/>
                    <a:pt x="145" y="75"/>
                  </a:cubicBezTo>
                  <a:cubicBezTo>
                    <a:pt x="148" y="75"/>
                    <a:pt x="155" y="76"/>
                    <a:pt x="156" y="79"/>
                  </a:cubicBezTo>
                  <a:cubicBezTo>
                    <a:pt x="156" y="82"/>
                    <a:pt x="163" y="79"/>
                    <a:pt x="167" y="77"/>
                  </a:cubicBezTo>
                  <a:cubicBezTo>
                    <a:pt x="172" y="76"/>
                    <a:pt x="169" y="62"/>
                    <a:pt x="174" y="60"/>
                  </a:cubicBezTo>
                  <a:close/>
                  <a:moveTo>
                    <a:pt x="191" y="126"/>
                  </a:moveTo>
                  <a:cubicBezTo>
                    <a:pt x="193" y="128"/>
                    <a:pt x="197" y="128"/>
                    <a:pt x="198" y="130"/>
                  </a:cubicBezTo>
                  <a:cubicBezTo>
                    <a:pt x="200" y="131"/>
                    <a:pt x="206" y="134"/>
                    <a:pt x="206" y="130"/>
                  </a:cubicBezTo>
                  <a:cubicBezTo>
                    <a:pt x="206" y="126"/>
                    <a:pt x="190" y="124"/>
                    <a:pt x="191" y="126"/>
                  </a:cubicBezTo>
                  <a:close/>
                  <a:moveTo>
                    <a:pt x="179" y="115"/>
                  </a:moveTo>
                  <a:cubicBezTo>
                    <a:pt x="178" y="117"/>
                    <a:pt x="174" y="117"/>
                    <a:pt x="172" y="115"/>
                  </a:cubicBezTo>
                  <a:cubicBezTo>
                    <a:pt x="170" y="114"/>
                    <a:pt x="167" y="118"/>
                    <a:pt x="168" y="120"/>
                  </a:cubicBezTo>
                  <a:cubicBezTo>
                    <a:pt x="169" y="121"/>
                    <a:pt x="174" y="124"/>
                    <a:pt x="180" y="122"/>
                  </a:cubicBezTo>
                  <a:cubicBezTo>
                    <a:pt x="186" y="119"/>
                    <a:pt x="190" y="121"/>
                    <a:pt x="191" y="118"/>
                  </a:cubicBezTo>
                  <a:cubicBezTo>
                    <a:pt x="193" y="115"/>
                    <a:pt x="180" y="112"/>
                    <a:pt x="179" y="115"/>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sp>
          <p:nvSpPr>
            <p:cNvPr id="124" name="Freeform 365"/>
            <p:cNvSpPr>
              <a:spLocks noEditPoints="1"/>
            </p:cNvSpPr>
            <p:nvPr/>
          </p:nvSpPr>
          <p:spPr bwMode="auto">
            <a:xfrm>
              <a:off x="7279478" y="4848489"/>
              <a:ext cx="60542" cy="27204"/>
            </a:xfrm>
            <a:custGeom>
              <a:avLst/>
              <a:gdLst>
                <a:gd name="T0" fmla="*/ 3 w 27"/>
                <a:gd name="T1" fmla="*/ 8 h 11"/>
                <a:gd name="T2" fmla="*/ 0 w 27"/>
                <a:gd name="T3" fmla="*/ 9 h 11"/>
                <a:gd name="T4" fmla="*/ 3 w 27"/>
                <a:gd name="T5" fmla="*/ 10 h 11"/>
                <a:gd name="T6" fmla="*/ 4 w 27"/>
                <a:gd name="T7" fmla="*/ 8 h 11"/>
                <a:gd name="T8" fmla="*/ 3 w 27"/>
                <a:gd name="T9" fmla="*/ 8 h 11"/>
                <a:gd name="T10" fmla="*/ 3 w 27"/>
                <a:gd name="T11" fmla="*/ 8 h 11"/>
                <a:gd name="T12" fmla="*/ 14 w 27"/>
                <a:gd name="T13" fmla="*/ 2 h 11"/>
                <a:gd name="T14" fmla="*/ 7 w 27"/>
                <a:gd name="T15" fmla="*/ 6 h 11"/>
                <a:gd name="T16" fmla="*/ 7 w 27"/>
                <a:gd name="T17" fmla="*/ 7 h 11"/>
                <a:gd name="T18" fmla="*/ 9 w 27"/>
                <a:gd name="T19" fmla="*/ 9 h 11"/>
                <a:gd name="T20" fmla="*/ 26 w 27"/>
                <a:gd name="T21" fmla="*/ 2 h 11"/>
                <a:gd name="T22" fmla="*/ 14 w 27"/>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11">
                  <a:moveTo>
                    <a:pt x="3" y="8"/>
                  </a:moveTo>
                  <a:cubicBezTo>
                    <a:pt x="2" y="8"/>
                    <a:pt x="1" y="8"/>
                    <a:pt x="0" y="9"/>
                  </a:cubicBezTo>
                  <a:cubicBezTo>
                    <a:pt x="1" y="10"/>
                    <a:pt x="2" y="11"/>
                    <a:pt x="3" y="10"/>
                  </a:cubicBezTo>
                  <a:cubicBezTo>
                    <a:pt x="3" y="10"/>
                    <a:pt x="4" y="9"/>
                    <a:pt x="4" y="8"/>
                  </a:cubicBezTo>
                  <a:cubicBezTo>
                    <a:pt x="4" y="8"/>
                    <a:pt x="3" y="8"/>
                    <a:pt x="3" y="8"/>
                  </a:cubicBezTo>
                  <a:cubicBezTo>
                    <a:pt x="3" y="8"/>
                    <a:pt x="3" y="8"/>
                    <a:pt x="3" y="8"/>
                  </a:cubicBezTo>
                  <a:close/>
                  <a:moveTo>
                    <a:pt x="14" y="2"/>
                  </a:moveTo>
                  <a:cubicBezTo>
                    <a:pt x="11" y="2"/>
                    <a:pt x="10" y="4"/>
                    <a:pt x="7" y="6"/>
                  </a:cubicBezTo>
                  <a:cubicBezTo>
                    <a:pt x="7" y="6"/>
                    <a:pt x="7" y="7"/>
                    <a:pt x="7" y="7"/>
                  </a:cubicBezTo>
                  <a:cubicBezTo>
                    <a:pt x="7" y="7"/>
                    <a:pt x="8" y="8"/>
                    <a:pt x="9" y="9"/>
                  </a:cubicBezTo>
                  <a:cubicBezTo>
                    <a:pt x="14" y="7"/>
                    <a:pt x="25" y="3"/>
                    <a:pt x="26" y="2"/>
                  </a:cubicBezTo>
                  <a:cubicBezTo>
                    <a:pt x="27" y="0"/>
                    <a:pt x="19" y="2"/>
                    <a:pt x="14" y="2"/>
                  </a:cubicBezTo>
                  <a:close/>
                </a:path>
              </a:pathLst>
            </a:custGeom>
            <a:solidFill>
              <a:schemeClr val="bg1">
                <a:lumMod val="85000"/>
              </a:schemeClr>
            </a:solidFill>
            <a:ln w="1588" cap="flat">
              <a:noFill/>
              <a:prstDash val="solid"/>
              <a:miter lim="800000"/>
            </a:ln>
          </p:spPr>
          <p:txBody>
            <a:bodyPr vert="horz" wrap="square" lIns="182832" tIns="91416" rIns="182832" bIns="91416" numCol="1" anchor="t" anchorCtr="0" compatLnSpc="1"/>
            <a:lstStyle/>
            <a:p>
              <a:endParaRPr lang="en-IN" dirty="0"/>
            </a:p>
          </p:txBody>
        </p:sp>
      </p:grpSp>
      <p:sp>
        <p:nvSpPr>
          <p:cNvPr id="155" name="TextBox 154"/>
          <p:cNvSpPr txBox="1"/>
          <p:nvPr/>
        </p:nvSpPr>
        <p:spPr>
          <a:xfrm>
            <a:off x="12100768" y="5619990"/>
            <a:ext cx="3448180" cy="1107440"/>
          </a:xfrm>
          <a:prstGeom prst="rect">
            <a:avLst/>
          </a:prstGeom>
          <a:noFill/>
        </p:spPr>
        <p:txBody>
          <a:bodyPr wrap="square" lIns="0" tIns="0" rIns="0" bIns="0" rtlCol="0">
            <a:spAutoFit/>
          </a:bodyPr>
          <a:lstStyle/>
          <a:p>
            <a:pPr algn="ctr">
              <a:lnSpc>
                <a:spcPct val="120000"/>
              </a:lnSpc>
            </a:pPr>
            <a:r>
              <a:rPr lang="en-IN" sz="2000" b="1" dirty="0">
                <a:solidFill>
                  <a:schemeClr val="bg1">
                    <a:lumMod val="50000"/>
                  </a:schemeClr>
                </a:solidFill>
              </a:rPr>
              <a:t>“All the Lorem” </a:t>
            </a:r>
            <a:r>
              <a:rPr lang="en-IN" sz="2000" dirty="0">
                <a:solidFill>
                  <a:schemeClr val="bg1">
                    <a:lumMod val="50000"/>
                  </a:schemeClr>
                </a:solidFill>
              </a:rPr>
              <a:t>Ipsum generators on the Internet tend to repeat </a:t>
            </a:r>
            <a:r>
              <a:rPr lang="en-IN" sz="2000" dirty="0" smtClean="0">
                <a:solidFill>
                  <a:schemeClr val="bg1">
                    <a:lumMod val="50000"/>
                  </a:schemeClr>
                </a:solidFill>
              </a:rPr>
              <a:t>predefined</a:t>
            </a:r>
            <a:endParaRPr lang="en-IN" sz="2000" dirty="0">
              <a:solidFill>
                <a:schemeClr val="bg1">
                  <a:lumMod val="50000"/>
                </a:schemeClr>
              </a:solidFill>
            </a:endParaRPr>
          </a:p>
        </p:txBody>
      </p:sp>
      <p:sp>
        <p:nvSpPr>
          <p:cNvPr id="156" name="TextBox 155"/>
          <p:cNvSpPr txBox="1"/>
          <p:nvPr/>
        </p:nvSpPr>
        <p:spPr>
          <a:xfrm>
            <a:off x="12100768" y="5101656"/>
            <a:ext cx="3383287" cy="368935"/>
          </a:xfrm>
          <a:prstGeom prst="rect">
            <a:avLst/>
          </a:prstGeom>
          <a:noFill/>
        </p:spPr>
        <p:txBody>
          <a:bodyPr wrap="square" lIns="0" tIns="0" rIns="0" bIns="0" rtlCol="0">
            <a:spAutoFit/>
          </a:bodyPr>
          <a:lstStyle/>
          <a:p>
            <a:pPr lvl="0" algn="ctr"/>
            <a:r>
              <a:rPr lang="en-IN" sz="2400" dirty="0" smtClean="0">
                <a:solidFill>
                  <a:schemeClr val="bg1">
                    <a:lumMod val="50000"/>
                  </a:schemeClr>
                </a:solidFill>
                <a:latin typeface="+mj-lt"/>
              </a:rPr>
              <a:t>Feature keyword</a:t>
            </a:r>
            <a:endParaRPr lang="en-IN" sz="2400" dirty="0">
              <a:solidFill>
                <a:schemeClr val="bg1">
                  <a:lumMod val="50000"/>
                </a:schemeClr>
              </a:solidFill>
              <a:latin typeface="+mj-lt"/>
            </a:endParaRPr>
          </a:p>
        </p:txBody>
      </p:sp>
      <p:grpSp>
        <p:nvGrpSpPr>
          <p:cNvPr id="157" name="Group 156"/>
          <p:cNvGrpSpPr/>
          <p:nvPr/>
        </p:nvGrpSpPr>
        <p:grpSpPr>
          <a:xfrm>
            <a:off x="12937038" y="2916927"/>
            <a:ext cx="1710746" cy="1710746"/>
            <a:chOff x="4441833" y="2363064"/>
            <a:chExt cx="855596" cy="855596"/>
          </a:xfrm>
        </p:grpSpPr>
        <p:sp>
          <p:nvSpPr>
            <p:cNvPr id="158" name="Oval 157"/>
            <p:cNvSpPr/>
            <p:nvPr/>
          </p:nvSpPr>
          <p:spPr>
            <a:xfrm>
              <a:off x="4441833" y="2363064"/>
              <a:ext cx="855596" cy="8555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6400" dirty="0">
                <a:solidFill>
                  <a:schemeClr val="bg1">
                    <a:lumMod val="50000"/>
                  </a:schemeClr>
                </a:solidFill>
                <a:latin typeface="FontAwesome" pitchFamily="50" charset="0"/>
              </a:endParaRPr>
            </a:p>
          </p:txBody>
        </p:sp>
        <p:sp>
          <p:nvSpPr>
            <p:cNvPr id="159" name="Freeform 158"/>
            <p:cNvSpPr/>
            <p:nvPr/>
          </p:nvSpPr>
          <p:spPr bwMode="auto">
            <a:xfrm>
              <a:off x="4659210" y="2599817"/>
              <a:ext cx="420843" cy="378319"/>
            </a:xfrm>
            <a:custGeom>
              <a:avLst/>
              <a:gdLst>
                <a:gd name="connsiteX0" fmla="*/ 86232 w 455613"/>
                <a:gd name="connsiteY0" fmla="*/ 350838 h 409576"/>
                <a:gd name="connsiteX1" fmla="*/ 87433 w 455613"/>
                <a:gd name="connsiteY1" fmla="*/ 351240 h 409576"/>
                <a:gd name="connsiteX2" fmla="*/ 88233 w 455613"/>
                <a:gd name="connsiteY2" fmla="*/ 352313 h 409576"/>
                <a:gd name="connsiteX3" fmla="*/ 88767 w 455613"/>
                <a:gd name="connsiteY3" fmla="*/ 353788 h 409576"/>
                <a:gd name="connsiteX4" fmla="*/ 88900 w 455613"/>
                <a:gd name="connsiteY4" fmla="*/ 356068 h 409576"/>
                <a:gd name="connsiteX5" fmla="*/ 88900 w 455613"/>
                <a:gd name="connsiteY5" fmla="*/ 409576 h 409576"/>
                <a:gd name="connsiteX6" fmla="*/ 41275 w 455613"/>
                <a:gd name="connsiteY6" fmla="*/ 409576 h 409576"/>
                <a:gd name="connsiteX7" fmla="*/ 41275 w 455613"/>
                <a:gd name="connsiteY7" fmla="*/ 401530 h 409576"/>
                <a:gd name="connsiteX8" fmla="*/ 41542 w 455613"/>
                <a:gd name="connsiteY8" fmla="*/ 399116 h 409576"/>
                <a:gd name="connsiteX9" fmla="*/ 42342 w 455613"/>
                <a:gd name="connsiteY9" fmla="*/ 396568 h 409576"/>
                <a:gd name="connsiteX10" fmla="*/ 43410 w 455613"/>
                <a:gd name="connsiteY10" fmla="*/ 393752 h 409576"/>
                <a:gd name="connsiteX11" fmla="*/ 44744 w 455613"/>
                <a:gd name="connsiteY11" fmla="*/ 391070 h 409576"/>
                <a:gd name="connsiteX12" fmla="*/ 46611 w 455613"/>
                <a:gd name="connsiteY12" fmla="*/ 388388 h 409576"/>
                <a:gd name="connsiteX13" fmla="*/ 48479 w 455613"/>
                <a:gd name="connsiteY13" fmla="*/ 386376 h 409576"/>
                <a:gd name="connsiteX14" fmla="*/ 62219 w 455613"/>
                <a:gd name="connsiteY14" fmla="*/ 372563 h 409576"/>
                <a:gd name="connsiteX15" fmla="*/ 81696 w 455613"/>
                <a:gd name="connsiteY15" fmla="*/ 352984 h 409576"/>
                <a:gd name="connsiteX16" fmla="*/ 83297 w 455613"/>
                <a:gd name="connsiteY16" fmla="*/ 351643 h 409576"/>
                <a:gd name="connsiteX17" fmla="*/ 84898 w 455613"/>
                <a:gd name="connsiteY17" fmla="*/ 350972 h 409576"/>
                <a:gd name="connsiteX18" fmla="*/ 148113 w 455613"/>
                <a:gd name="connsiteY18" fmla="*/ 290513 h 409576"/>
                <a:gd name="connsiteX19" fmla="*/ 149142 w 455613"/>
                <a:gd name="connsiteY19" fmla="*/ 291039 h 409576"/>
                <a:gd name="connsiteX20" fmla="*/ 149913 w 455613"/>
                <a:gd name="connsiteY20" fmla="*/ 291960 h 409576"/>
                <a:gd name="connsiteX21" fmla="*/ 150427 w 455613"/>
                <a:gd name="connsiteY21" fmla="*/ 293671 h 409576"/>
                <a:gd name="connsiteX22" fmla="*/ 150813 w 455613"/>
                <a:gd name="connsiteY22" fmla="*/ 295644 h 409576"/>
                <a:gd name="connsiteX23" fmla="*/ 150813 w 455613"/>
                <a:gd name="connsiteY23" fmla="*/ 409576 h 409576"/>
                <a:gd name="connsiteX24" fmla="*/ 109538 w 455613"/>
                <a:gd name="connsiteY24" fmla="*/ 409576 h 409576"/>
                <a:gd name="connsiteX25" fmla="*/ 109538 w 455613"/>
                <a:gd name="connsiteY25" fmla="*/ 337481 h 409576"/>
                <a:gd name="connsiteX26" fmla="*/ 109667 w 455613"/>
                <a:gd name="connsiteY26" fmla="*/ 334718 h 409576"/>
                <a:gd name="connsiteX27" fmla="*/ 110438 w 455613"/>
                <a:gd name="connsiteY27" fmla="*/ 331560 h 409576"/>
                <a:gd name="connsiteX28" fmla="*/ 111595 w 455613"/>
                <a:gd name="connsiteY28" fmla="*/ 328403 h 409576"/>
                <a:gd name="connsiteX29" fmla="*/ 112881 w 455613"/>
                <a:gd name="connsiteY29" fmla="*/ 325377 h 409576"/>
                <a:gd name="connsiteX30" fmla="*/ 114681 w 455613"/>
                <a:gd name="connsiteY30" fmla="*/ 322614 h 409576"/>
                <a:gd name="connsiteX31" fmla="*/ 116482 w 455613"/>
                <a:gd name="connsiteY31" fmla="*/ 320378 h 409576"/>
                <a:gd name="connsiteX32" fmla="*/ 143741 w 455613"/>
                <a:gd name="connsiteY32" fmla="*/ 292750 h 409576"/>
                <a:gd name="connsiteX33" fmla="*/ 145413 w 455613"/>
                <a:gd name="connsiteY33" fmla="*/ 291434 h 409576"/>
                <a:gd name="connsiteX34" fmla="*/ 146827 w 455613"/>
                <a:gd name="connsiteY34" fmla="*/ 290645 h 409576"/>
                <a:gd name="connsiteX35" fmla="*/ 174022 w 455613"/>
                <a:gd name="connsiteY35" fmla="*/ 287338 h 409576"/>
                <a:gd name="connsiteX36" fmla="*/ 175436 w 455613"/>
                <a:gd name="connsiteY36" fmla="*/ 287471 h 409576"/>
                <a:gd name="connsiteX37" fmla="*/ 176851 w 455613"/>
                <a:gd name="connsiteY37" fmla="*/ 288136 h 409576"/>
                <a:gd name="connsiteX38" fmla="*/ 178522 w 455613"/>
                <a:gd name="connsiteY38" fmla="*/ 289599 h 409576"/>
                <a:gd name="connsiteX39" fmla="*/ 199481 w 455613"/>
                <a:gd name="connsiteY39" fmla="*/ 311147 h 409576"/>
                <a:gd name="connsiteX40" fmla="*/ 206039 w 455613"/>
                <a:gd name="connsiteY40" fmla="*/ 317931 h 409576"/>
                <a:gd name="connsiteX41" fmla="*/ 207839 w 455613"/>
                <a:gd name="connsiteY41" fmla="*/ 320059 h 409576"/>
                <a:gd name="connsiteX42" fmla="*/ 209382 w 455613"/>
                <a:gd name="connsiteY42" fmla="*/ 322719 h 409576"/>
                <a:gd name="connsiteX43" fmla="*/ 210668 w 455613"/>
                <a:gd name="connsiteY43" fmla="*/ 325646 h 409576"/>
                <a:gd name="connsiteX44" fmla="*/ 211696 w 455613"/>
                <a:gd name="connsiteY44" fmla="*/ 328705 h 409576"/>
                <a:gd name="connsiteX45" fmla="*/ 212468 w 455613"/>
                <a:gd name="connsiteY45" fmla="*/ 331897 h 409576"/>
                <a:gd name="connsiteX46" fmla="*/ 212725 w 455613"/>
                <a:gd name="connsiteY46" fmla="*/ 334823 h 409576"/>
                <a:gd name="connsiteX47" fmla="*/ 212725 w 455613"/>
                <a:gd name="connsiteY47" fmla="*/ 409576 h 409576"/>
                <a:gd name="connsiteX48" fmla="*/ 171450 w 455613"/>
                <a:gd name="connsiteY48" fmla="*/ 409576 h 409576"/>
                <a:gd name="connsiteX49" fmla="*/ 171450 w 455613"/>
                <a:gd name="connsiteY49" fmla="*/ 292659 h 409576"/>
                <a:gd name="connsiteX50" fmla="*/ 171579 w 455613"/>
                <a:gd name="connsiteY50" fmla="*/ 290397 h 409576"/>
                <a:gd name="connsiteX51" fmla="*/ 172222 w 455613"/>
                <a:gd name="connsiteY51" fmla="*/ 288934 h 409576"/>
                <a:gd name="connsiteX52" fmla="*/ 172993 w 455613"/>
                <a:gd name="connsiteY52" fmla="*/ 287737 h 409576"/>
                <a:gd name="connsiteX53" fmla="*/ 271938 w 455613"/>
                <a:gd name="connsiteY53" fmla="*/ 282575 h 409576"/>
                <a:gd name="connsiteX54" fmla="*/ 273095 w 455613"/>
                <a:gd name="connsiteY54" fmla="*/ 283105 h 409576"/>
                <a:gd name="connsiteX55" fmla="*/ 273995 w 455613"/>
                <a:gd name="connsiteY55" fmla="*/ 284033 h 409576"/>
                <a:gd name="connsiteX56" fmla="*/ 274510 w 455613"/>
                <a:gd name="connsiteY56" fmla="*/ 285757 h 409576"/>
                <a:gd name="connsiteX57" fmla="*/ 274638 w 455613"/>
                <a:gd name="connsiteY57" fmla="*/ 287745 h 409576"/>
                <a:gd name="connsiteX58" fmla="*/ 274638 w 455613"/>
                <a:gd name="connsiteY58" fmla="*/ 409575 h 409576"/>
                <a:gd name="connsiteX59" fmla="*/ 233363 w 455613"/>
                <a:gd name="connsiteY59" fmla="*/ 409575 h 409576"/>
                <a:gd name="connsiteX60" fmla="*/ 233363 w 455613"/>
                <a:gd name="connsiteY60" fmla="*/ 329902 h 409576"/>
                <a:gd name="connsiteX61" fmla="*/ 233620 w 455613"/>
                <a:gd name="connsiteY61" fmla="*/ 326588 h 409576"/>
                <a:gd name="connsiteX62" fmla="*/ 234263 w 455613"/>
                <a:gd name="connsiteY62" fmla="*/ 323141 h 409576"/>
                <a:gd name="connsiteX63" fmla="*/ 235035 w 455613"/>
                <a:gd name="connsiteY63" fmla="*/ 320224 h 409576"/>
                <a:gd name="connsiteX64" fmla="*/ 236192 w 455613"/>
                <a:gd name="connsiteY64" fmla="*/ 317573 h 409576"/>
                <a:gd name="connsiteX65" fmla="*/ 237478 w 455613"/>
                <a:gd name="connsiteY65" fmla="*/ 315585 h 409576"/>
                <a:gd name="connsiteX66" fmla="*/ 238764 w 455613"/>
                <a:gd name="connsiteY66" fmla="*/ 314391 h 409576"/>
                <a:gd name="connsiteX67" fmla="*/ 239921 w 455613"/>
                <a:gd name="connsiteY67" fmla="*/ 313066 h 409576"/>
                <a:gd name="connsiteX68" fmla="*/ 240821 w 455613"/>
                <a:gd name="connsiteY68" fmla="*/ 312138 h 409576"/>
                <a:gd name="connsiteX69" fmla="*/ 241335 w 455613"/>
                <a:gd name="connsiteY69" fmla="*/ 311607 h 409576"/>
                <a:gd name="connsiteX70" fmla="*/ 241592 w 455613"/>
                <a:gd name="connsiteY70" fmla="*/ 311475 h 409576"/>
                <a:gd name="connsiteX71" fmla="*/ 267566 w 455613"/>
                <a:gd name="connsiteY71" fmla="*/ 284829 h 409576"/>
                <a:gd name="connsiteX72" fmla="*/ 269238 w 455613"/>
                <a:gd name="connsiteY72" fmla="*/ 283503 h 409576"/>
                <a:gd name="connsiteX73" fmla="*/ 270781 w 455613"/>
                <a:gd name="connsiteY73" fmla="*/ 282708 h 409576"/>
                <a:gd name="connsiteX74" fmla="*/ 335459 w 455613"/>
                <a:gd name="connsiteY74" fmla="*/ 220663 h 409576"/>
                <a:gd name="connsiteX75" fmla="*/ 336665 w 455613"/>
                <a:gd name="connsiteY75" fmla="*/ 221061 h 409576"/>
                <a:gd name="connsiteX76" fmla="*/ 337468 w 455613"/>
                <a:gd name="connsiteY76" fmla="*/ 221990 h 409576"/>
                <a:gd name="connsiteX77" fmla="*/ 338004 w 455613"/>
                <a:gd name="connsiteY77" fmla="*/ 223714 h 409576"/>
                <a:gd name="connsiteX78" fmla="*/ 338138 w 455613"/>
                <a:gd name="connsiteY78" fmla="*/ 225704 h 409576"/>
                <a:gd name="connsiteX79" fmla="*/ 338138 w 455613"/>
                <a:gd name="connsiteY79" fmla="*/ 409576 h 409576"/>
                <a:gd name="connsiteX80" fmla="*/ 295275 w 455613"/>
                <a:gd name="connsiteY80" fmla="*/ 409576 h 409576"/>
                <a:gd name="connsiteX81" fmla="*/ 295275 w 455613"/>
                <a:gd name="connsiteY81" fmla="*/ 268157 h 409576"/>
                <a:gd name="connsiteX82" fmla="*/ 295543 w 455613"/>
                <a:gd name="connsiteY82" fmla="*/ 265238 h 409576"/>
                <a:gd name="connsiteX83" fmla="*/ 296213 w 455613"/>
                <a:gd name="connsiteY83" fmla="*/ 262054 h 409576"/>
                <a:gd name="connsiteX84" fmla="*/ 297284 w 455613"/>
                <a:gd name="connsiteY84" fmla="*/ 258870 h 409576"/>
                <a:gd name="connsiteX85" fmla="*/ 298892 w 455613"/>
                <a:gd name="connsiteY85" fmla="*/ 255819 h 409576"/>
                <a:gd name="connsiteX86" fmla="*/ 300499 w 455613"/>
                <a:gd name="connsiteY86" fmla="*/ 253033 h 409576"/>
                <a:gd name="connsiteX87" fmla="*/ 302508 w 455613"/>
                <a:gd name="connsiteY87" fmla="*/ 250910 h 409576"/>
                <a:gd name="connsiteX88" fmla="*/ 330905 w 455613"/>
                <a:gd name="connsiteY88" fmla="*/ 222786 h 409576"/>
                <a:gd name="connsiteX89" fmla="*/ 332512 w 455613"/>
                <a:gd name="connsiteY89" fmla="*/ 221459 h 409576"/>
                <a:gd name="connsiteX90" fmla="*/ 334120 w 455613"/>
                <a:gd name="connsiteY90" fmla="*/ 220796 h 409576"/>
                <a:gd name="connsiteX91" fmla="*/ 394079 w 455613"/>
                <a:gd name="connsiteY91" fmla="*/ 161925 h 409576"/>
                <a:gd name="connsiteX92" fmla="*/ 395278 w 455613"/>
                <a:gd name="connsiteY92" fmla="*/ 162323 h 409576"/>
                <a:gd name="connsiteX93" fmla="*/ 396077 w 455613"/>
                <a:gd name="connsiteY93" fmla="*/ 163383 h 409576"/>
                <a:gd name="connsiteX94" fmla="*/ 396610 w 455613"/>
                <a:gd name="connsiteY94" fmla="*/ 164974 h 409576"/>
                <a:gd name="connsiteX95" fmla="*/ 396876 w 455613"/>
                <a:gd name="connsiteY95" fmla="*/ 167096 h 409576"/>
                <a:gd name="connsiteX96" fmla="*/ 396876 w 455613"/>
                <a:gd name="connsiteY96" fmla="*/ 409575 h 409576"/>
                <a:gd name="connsiteX97" fmla="*/ 357188 w 455613"/>
                <a:gd name="connsiteY97" fmla="*/ 409575 h 409576"/>
                <a:gd name="connsiteX98" fmla="*/ 357188 w 455613"/>
                <a:gd name="connsiteY98" fmla="*/ 206338 h 409576"/>
                <a:gd name="connsiteX99" fmla="*/ 357454 w 455613"/>
                <a:gd name="connsiteY99" fmla="*/ 203421 h 409576"/>
                <a:gd name="connsiteX100" fmla="*/ 358120 w 455613"/>
                <a:gd name="connsiteY100" fmla="*/ 200239 h 409576"/>
                <a:gd name="connsiteX101" fmla="*/ 359319 w 455613"/>
                <a:gd name="connsiteY101" fmla="*/ 197057 h 409576"/>
                <a:gd name="connsiteX102" fmla="*/ 360784 w 455613"/>
                <a:gd name="connsiteY102" fmla="*/ 194008 h 409576"/>
                <a:gd name="connsiteX103" fmla="*/ 362515 w 455613"/>
                <a:gd name="connsiteY103" fmla="*/ 191224 h 409576"/>
                <a:gd name="connsiteX104" fmla="*/ 364380 w 455613"/>
                <a:gd name="connsiteY104" fmla="*/ 189103 h 409576"/>
                <a:gd name="connsiteX105" fmla="*/ 389684 w 455613"/>
                <a:gd name="connsiteY105" fmla="*/ 164046 h 409576"/>
                <a:gd name="connsiteX106" fmla="*/ 391283 w 455613"/>
                <a:gd name="connsiteY106" fmla="*/ 162721 h 409576"/>
                <a:gd name="connsiteX107" fmla="*/ 392881 w 455613"/>
                <a:gd name="connsiteY107" fmla="*/ 162058 h 409576"/>
                <a:gd name="connsiteX108" fmla="*/ 290622 w 455613"/>
                <a:gd name="connsiteY108" fmla="*/ 0 h 409576"/>
                <a:gd name="connsiteX109" fmla="*/ 435205 w 455613"/>
                <a:gd name="connsiteY109" fmla="*/ 0 h 409576"/>
                <a:gd name="connsiteX110" fmla="*/ 439180 w 455613"/>
                <a:gd name="connsiteY110" fmla="*/ 395 h 409576"/>
                <a:gd name="connsiteX111" fmla="*/ 442891 w 455613"/>
                <a:gd name="connsiteY111" fmla="*/ 1581 h 409576"/>
                <a:gd name="connsiteX112" fmla="*/ 446204 w 455613"/>
                <a:gd name="connsiteY112" fmla="*/ 3426 h 409576"/>
                <a:gd name="connsiteX113" fmla="*/ 449252 w 455613"/>
                <a:gd name="connsiteY113" fmla="*/ 5798 h 409576"/>
                <a:gd name="connsiteX114" fmla="*/ 451903 w 455613"/>
                <a:gd name="connsiteY114" fmla="*/ 8697 h 409576"/>
                <a:gd name="connsiteX115" fmla="*/ 453890 w 455613"/>
                <a:gd name="connsiteY115" fmla="*/ 11991 h 409576"/>
                <a:gd name="connsiteX116" fmla="*/ 455216 w 455613"/>
                <a:gd name="connsiteY116" fmla="*/ 15549 h 409576"/>
                <a:gd name="connsiteX117" fmla="*/ 455613 w 455613"/>
                <a:gd name="connsiteY117" fmla="*/ 19239 h 409576"/>
                <a:gd name="connsiteX118" fmla="*/ 455613 w 455613"/>
                <a:gd name="connsiteY118" fmla="*/ 162870 h 409576"/>
                <a:gd name="connsiteX119" fmla="*/ 455348 w 455613"/>
                <a:gd name="connsiteY119" fmla="*/ 164978 h 409576"/>
                <a:gd name="connsiteX120" fmla="*/ 454818 w 455613"/>
                <a:gd name="connsiteY120" fmla="*/ 166559 h 409576"/>
                <a:gd name="connsiteX121" fmla="*/ 454023 w 455613"/>
                <a:gd name="connsiteY121" fmla="*/ 167482 h 409576"/>
                <a:gd name="connsiteX122" fmla="*/ 452830 w 455613"/>
                <a:gd name="connsiteY122" fmla="*/ 168009 h 409576"/>
                <a:gd name="connsiteX123" fmla="*/ 451637 w 455613"/>
                <a:gd name="connsiteY123" fmla="*/ 167877 h 409576"/>
                <a:gd name="connsiteX124" fmla="*/ 450047 w 455613"/>
                <a:gd name="connsiteY124" fmla="*/ 167086 h 409576"/>
                <a:gd name="connsiteX125" fmla="*/ 448457 w 455613"/>
                <a:gd name="connsiteY125" fmla="*/ 165769 h 409576"/>
                <a:gd name="connsiteX126" fmla="*/ 397701 w 455613"/>
                <a:gd name="connsiteY126" fmla="*/ 115695 h 409576"/>
                <a:gd name="connsiteX127" fmla="*/ 228072 w 455613"/>
                <a:gd name="connsiteY127" fmla="*/ 283309 h 409576"/>
                <a:gd name="connsiteX128" fmla="*/ 225951 w 455613"/>
                <a:gd name="connsiteY128" fmla="*/ 284890 h 409576"/>
                <a:gd name="connsiteX129" fmla="*/ 223433 w 455613"/>
                <a:gd name="connsiteY129" fmla="*/ 285944 h 409576"/>
                <a:gd name="connsiteX130" fmla="*/ 220783 w 455613"/>
                <a:gd name="connsiteY130" fmla="*/ 286208 h 409576"/>
                <a:gd name="connsiteX131" fmla="*/ 218265 w 455613"/>
                <a:gd name="connsiteY131" fmla="*/ 285944 h 409576"/>
                <a:gd name="connsiteX132" fmla="*/ 215880 w 455613"/>
                <a:gd name="connsiteY132" fmla="*/ 284890 h 409576"/>
                <a:gd name="connsiteX133" fmla="*/ 213627 w 455613"/>
                <a:gd name="connsiteY133" fmla="*/ 283309 h 409576"/>
                <a:gd name="connsiteX134" fmla="*/ 162208 w 455613"/>
                <a:gd name="connsiteY134" fmla="*/ 232445 h 409576"/>
                <a:gd name="connsiteX135" fmla="*/ 70502 w 455613"/>
                <a:gd name="connsiteY135" fmla="*/ 323235 h 409576"/>
                <a:gd name="connsiteX136" fmla="*/ 66394 w 455613"/>
                <a:gd name="connsiteY136" fmla="*/ 326793 h 409576"/>
                <a:gd name="connsiteX137" fmla="*/ 61756 w 455613"/>
                <a:gd name="connsiteY137" fmla="*/ 329561 h 409576"/>
                <a:gd name="connsiteX138" fmla="*/ 56985 w 455613"/>
                <a:gd name="connsiteY138" fmla="*/ 331932 h 409576"/>
                <a:gd name="connsiteX139" fmla="*/ 52082 w 455613"/>
                <a:gd name="connsiteY139" fmla="*/ 333645 h 409576"/>
                <a:gd name="connsiteX140" fmla="*/ 46913 w 455613"/>
                <a:gd name="connsiteY140" fmla="*/ 334568 h 409576"/>
                <a:gd name="connsiteX141" fmla="*/ 41745 w 455613"/>
                <a:gd name="connsiteY141" fmla="*/ 334963 h 409576"/>
                <a:gd name="connsiteX142" fmla="*/ 36444 w 455613"/>
                <a:gd name="connsiteY142" fmla="*/ 334568 h 409576"/>
                <a:gd name="connsiteX143" fmla="*/ 31408 w 455613"/>
                <a:gd name="connsiteY143" fmla="*/ 333645 h 409576"/>
                <a:gd name="connsiteX144" fmla="*/ 26372 w 455613"/>
                <a:gd name="connsiteY144" fmla="*/ 331932 h 409576"/>
                <a:gd name="connsiteX145" fmla="*/ 21601 w 455613"/>
                <a:gd name="connsiteY145" fmla="*/ 329561 h 409576"/>
                <a:gd name="connsiteX146" fmla="*/ 17096 w 455613"/>
                <a:gd name="connsiteY146" fmla="*/ 326793 h 409576"/>
                <a:gd name="connsiteX147" fmla="*/ 12855 w 455613"/>
                <a:gd name="connsiteY147" fmla="*/ 323235 h 409576"/>
                <a:gd name="connsiteX148" fmla="*/ 11927 w 455613"/>
                <a:gd name="connsiteY148" fmla="*/ 322050 h 409576"/>
                <a:gd name="connsiteX149" fmla="*/ 8349 w 455613"/>
                <a:gd name="connsiteY149" fmla="*/ 317965 h 409576"/>
                <a:gd name="connsiteX150" fmla="*/ 5301 w 455613"/>
                <a:gd name="connsiteY150" fmla="*/ 313616 h 409576"/>
                <a:gd name="connsiteX151" fmla="*/ 3048 w 455613"/>
                <a:gd name="connsiteY151" fmla="*/ 308741 h 409576"/>
                <a:gd name="connsiteX152" fmla="*/ 1325 w 455613"/>
                <a:gd name="connsiteY152" fmla="*/ 303865 h 409576"/>
                <a:gd name="connsiteX153" fmla="*/ 265 w 455613"/>
                <a:gd name="connsiteY153" fmla="*/ 298726 h 409576"/>
                <a:gd name="connsiteX154" fmla="*/ 0 w 455613"/>
                <a:gd name="connsiteY154" fmla="*/ 293719 h 409576"/>
                <a:gd name="connsiteX155" fmla="*/ 265 w 455613"/>
                <a:gd name="connsiteY155" fmla="*/ 288448 h 409576"/>
                <a:gd name="connsiteX156" fmla="*/ 1325 w 455613"/>
                <a:gd name="connsiteY156" fmla="*/ 283572 h 409576"/>
                <a:gd name="connsiteX157" fmla="*/ 3048 w 455613"/>
                <a:gd name="connsiteY157" fmla="*/ 278697 h 409576"/>
                <a:gd name="connsiteX158" fmla="*/ 5301 w 455613"/>
                <a:gd name="connsiteY158" fmla="*/ 273821 h 409576"/>
                <a:gd name="connsiteX159" fmla="*/ 8349 w 455613"/>
                <a:gd name="connsiteY159" fmla="*/ 269473 h 409576"/>
                <a:gd name="connsiteX160" fmla="*/ 11927 w 455613"/>
                <a:gd name="connsiteY160" fmla="*/ 265256 h 409576"/>
                <a:gd name="connsiteX161" fmla="*/ 155052 w 455613"/>
                <a:gd name="connsiteY161" fmla="*/ 123865 h 409576"/>
                <a:gd name="connsiteX162" fmla="*/ 157172 w 455613"/>
                <a:gd name="connsiteY162" fmla="*/ 122284 h 409576"/>
                <a:gd name="connsiteX163" fmla="*/ 159557 w 455613"/>
                <a:gd name="connsiteY163" fmla="*/ 121230 h 409576"/>
                <a:gd name="connsiteX164" fmla="*/ 162208 w 455613"/>
                <a:gd name="connsiteY164" fmla="*/ 120966 h 409576"/>
                <a:gd name="connsiteX165" fmla="*/ 164726 w 455613"/>
                <a:gd name="connsiteY165" fmla="*/ 121230 h 409576"/>
                <a:gd name="connsiteX166" fmla="*/ 167244 w 455613"/>
                <a:gd name="connsiteY166" fmla="*/ 122284 h 409576"/>
                <a:gd name="connsiteX167" fmla="*/ 169497 w 455613"/>
                <a:gd name="connsiteY167" fmla="*/ 123865 h 409576"/>
                <a:gd name="connsiteX168" fmla="*/ 220783 w 455613"/>
                <a:gd name="connsiteY168" fmla="*/ 174597 h 409576"/>
                <a:gd name="connsiteX169" fmla="*/ 318055 w 455613"/>
                <a:gd name="connsiteY169" fmla="*/ 78536 h 409576"/>
                <a:gd name="connsiteX170" fmla="*/ 338993 w 455613"/>
                <a:gd name="connsiteY170" fmla="*/ 57848 h 409576"/>
                <a:gd name="connsiteX171" fmla="*/ 287707 w 455613"/>
                <a:gd name="connsiteY171" fmla="*/ 7116 h 409576"/>
                <a:gd name="connsiteX172" fmla="*/ 286382 w 455613"/>
                <a:gd name="connsiteY172" fmla="*/ 5403 h 409576"/>
                <a:gd name="connsiteX173" fmla="*/ 285587 w 455613"/>
                <a:gd name="connsiteY173" fmla="*/ 3953 h 409576"/>
                <a:gd name="connsiteX174" fmla="*/ 285454 w 455613"/>
                <a:gd name="connsiteY174" fmla="*/ 2636 h 409576"/>
                <a:gd name="connsiteX175" fmla="*/ 285852 w 455613"/>
                <a:gd name="connsiteY175" fmla="*/ 1581 h 409576"/>
                <a:gd name="connsiteX176" fmla="*/ 286912 w 455613"/>
                <a:gd name="connsiteY176" fmla="*/ 791 h 409576"/>
                <a:gd name="connsiteX177" fmla="*/ 288502 w 455613"/>
                <a:gd name="connsiteY177" fmla="*/ 264 h 409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Lst>
              <a:rect l="l" t="t" r="r" b="b"/>
              <a:pathLst>
                <a:path w="455613" h="409576">
                  <a:moveTo>
                    <a:pt x="86232" y="350838"/>
                  </a:moveTo>
                  <a:lnTo>
                    <a:pt x="87433" y="351240"/>
                  </a:lnTo>
                  <a:lnTo>
                    <a:pt x="88233" y="352313"/>
                  </a:lnTo>
                  <a:lnTo>
                    <a:pt x="88767" y="353788"/>
                  </a:lnTo>
                  <a:lnTo>
                    <a:pt x="88900" y="356068"/>
                  </a:lnTo>
                  <a:lnTo>
                    <a:pt x="88900" y="409576"/>
                  </a:lnTo>
                  <a:lnTo>
                    <a:pt x="41275" y="409576"/>
                  </a:lnTo>
                  <a:lnTo>
                    <a:pt x="41275" y="401530"/>
                  </a:lnTo>
                  <a:lnTo>
                    <a:pt x="41542" y="399116"/>
                  </a:lnTo>
                  <a:lnTo>
                    <a:pt x="42342" y="396568"/>
                  </a:lnTo>
                  <a:lnTo>
                    <a:pt x="43410" y="393752"/>
                  </a:lnTo>
                  <a:lnTo>
                    <a:pt x="44744" y="391070"/>
                  </a:lnTo>
                  <a:lnTo>
                    <a:pt x="46611" y="388388"/>
                  </a:lnTo>
                  <a:lnTo>
                    <a:pt x="48479" y="386376"/>
                  </a:lnTo>
                  <a:lnTo>
                    <a:pt x="62219" y="372563"/>
                  </a:lnTo>
                  <a:lnTo>
                    <a:pt x="81696" y="352984"/>
                  </a:lnTo>
                  <a:lnTo>
                    <a:pt x="83297" y="351643"/>
                  </a:lnTo>
                  <a:lnTo>
                    <a:pt x="84898" y="350972"/>
                  </a:lnTo>
                  <a:close/>
                  <a:moveTo>
                    <a:pt x="148113" y="290513"/>
                  </a:moveTo>
                  <a:lnTo>
                    <a:pt x="149142" y="291039"/>
                  </a:lnTo>
                  <a:lnTo>
                    <a:pt x="149913" y="291960"/>
                  </a:lnTo>
                  <a:lnTo>
                    <a:pt x="150427" y="293671"/>
                  </a:lnTo>
                  <a:lnTo>
                    <a:pt x="150813" y="295644"/>
                  </a:lnTo>
                  <a:lnTo>
                    <a:pt x="150813" y="409576"/>
                  </a:lnTo>
                  <a:lnTo>
                    <a:pt x="109538" y="409576"/>
                  </a:lnTo>
                  <a:lnTo>
                    <a:pt x="109538" y="337481"/>
                  </a:lnTo>
                  <a:lnTo>
                    <a:pt x="109667" y="334718"/>
                  </a:lnTo>
                  <a:lnTo>
                    <a:pt x="110438" y="331560"/>
                  </a:lnTo>
                  <a:lnTo>
                    <a:pt x="111595" y="328403"/>
                  </a:lnTo>
                  <a:lnTo>
                    <a:pt x="112881" y="325377"/>
                  </a:lnTo>
                  <a:lnTo>
                    <a:pt x="114681" y="322614"/>
                  </a:lnTo>
                  <a:lnTo>
                    <a:pt x="116482" y="320378"/>
                  </a:lnTo>
                  <a:lnTo>
                    <a:pt x="143741" y="292750"/>
                  </a:lnTo>
                  <a:lnTo>
                    <a:pt x="145413" y="291434"/>
                  </a:lnTo>
                  <a:lnTo>
                    <a:pt x="146827" y="290645"/>
                  </a:lnTo>
                  <a:close/>
                  <a:moveTo>
                    <a:pt x="174022" y="287338"/>
                  </a:moveTo>
                  <a:lnTo>
                    <a:pt x="175436" y="287471"/>
                  </a:lnTo>
                  <a:lnTo>
                    <a:pt x="176851" y="288136"/>
                  </a:lnTo>
                  <a:lnTo>
                    <a:pt x="178522" y="289599"/>
                  </a:lnTo>
                  <a:lnTo>
                    <a:pt x="199481" y="311147"/>
                  </a:lnTo>
                  <a:lnTo>
                    <a:pt x="206039" y="317931"/>
                  </a:lnTo>
                  <a:lnTo>
                    <a:pt x="207839" y="320059"/>
                  </a:lnTo>
                  <a:lnTo>
                    <a:pt x="209382" y="322719"/>
                  </a:lnTo>
                  <a:lnTo>
                    <a:pt x="210668" y="325646"/>
                  </a:lnTo>
                  <a:lnTo>
                    <a:pt x="211696" y="328705"/>
                  </a:lnTo>
                  <a:lnTo>
                    <a:pt x="212468" y="331897"/>
                  </a:lnTo>
                  <a:lnTo>
                    <a:pt x="212725" y="334823"/>
                  </a:lnTo>
                  <a:lnTo>
                    <a:pt x="212725" y="409576"/>
                  </a:lnTo>
                  <a:lnTo>
                    <a:pt x="171450" y="409576"/>
                  </a:lnTo>
                  <a:lnTo>
                    <a:pt x="171450" y="292659"/>
                  </a:lnTo>
                  <a:lnTo>
                    <a:pt x="171579" y="290397"/>
                  </a:lnTo>
                  <a:lnTo>
                    <a:pt x="172222" y="288934"/>
                  </a:lnTo>
                  <a:lnTo>
                    <a:pt x="172993" y="287737"/>
                  </a:lnTo>
                  <a:close/>
                  <a:moveTo>
                    <a:pt x="271938" y="282575"/>
                  </a:moveTo>
                  <a:lnTo>
                    <a:pt x="273095" y="283105"/>
                  </a:lnTo>
                  <a:lnTo>
                    <a:pt x="273995" y="284033"/>
                  </a:lnTo>
                  <a:lnTo>
                    <a:pt x="274510" y="285757"/>
                  </a:lnTo>
                  <a:lnTo>
                    <a:pt x="274638" y="287745"/>
                  </a:lnTo>
                  <a:lnTo>
                    <a:pt x="274638" y="409575"/>
                  </a:lnTo>
                  <a:lnTo>
                    <a:pt x="233363" y="409575"/>
                  </a:lnTo>
                  <a:lnTo>
                    <a:pt x="233363" y="329902"/>
                  </a:lnTo>
                  <a:lnTo>
                    <a:pt x="233620" y="326588"/>
                  </a:lnTo>
                  <a:lnTo>
                    <a:pt x="234263" y="323141"/>
                  </a:lnTo>
                  <a:lnTo>
                    <a:pt x="235035" y="320224"/>
                  </a:lnTo>
                  <a:lnTo>
                    <a:pt x="236192" y="317573"/>
                  </a:lnTo>
                  <a:lnTo>
                    <a:pt x="237478" y="315585"/>
                  </a:lnTo>
                  <a:lnTo>
                    <a:pt x="238764" y="314391"/>
                  </a:lnTo>
                  <a:lnTo>
                    <a:pt x="239921" y="313066"/>
                  </a:lnTo>
                  <a:lnTo>
                    <a:pt x="240821" y="312138"/>
                  </a:lnTo>
                  <a:lnTo>
                    <a:pt x="241335" y="311607"/>
                  </a:lnTo>
                  <a:lnTo>
                    <a:pt x="241592" y="311475"/>
                  </a:lnTo>
                  <a:lnTo>
                    <a:pt x="267566" y="284829"/>
                  </a:lnTo>
                  <a:lnTo>
                    <a:pt x="269238" y="283503"/>
                  </a:lnTo>
                  <a:lnTo>
                    <a:pt x="270781" y="282708"/>
                  </a:lnTo>
                  <a:close/>
                  <a:moveTo>
                    <a:pt x="335459" y="220663"/>
                  </a:moveTo>
                  <a:lnTo>
                    <a:pt x="336665" y="221061"/>
                  </a:lnTo>
                  <a:lnTo>
                    <a:pt x="337468" y="221990"/>
                  </a:lnTo>
                  <a:lnTo>
                    <a:pt x="338004" y="223714"/>
                  </a:lnTo>
                  <a:lnTo>
                    <a:pt x="338138" y="225704"/>
                  </a:lnTo>
                  <a:lnTo>
                    <a:pt x="338138" y="409576"/>
                  </a:lnTo>
                  <a:lnTo>
                    <a:pt x="295275" y="409576"/>
                  </a:lnTo>
                  <a:lnTo>
                    <a:pt x="295275" y="268157"/>
                  </a:lnTo>
                  <a:lnTo>
                    <a:pt x="295543" y="265238"/>
                  </a:lnTo>
                  <a:lnTo>
                    <a:pt x="296213" y="262054"/>
                  </a:lnTo>
                  <a:lnTo>
                    <a:pt x="297284" y="258870"/>
                  </a:lnTo>
                  <a:lnTo>
                    <a:pt x="298892" y="255819"/>
                  </a:lnTo>
                  <a:lnTo>
                    <a:pt x="300499" y="253033"/>
                  </a:lnTo>
                  <a:lnTo>
                    <a:pt x="302508" y="250910"/>
                  </a:lnTo>
                  <a:lnTo>
                    <a:pt x="330905" y="222786"/>
                  </a:lnTo>
                  <a:lnTo>
                    <a:pt x="332512" y="221459"/>
                  </a:lnTo>
                  <a:lnTo>
                    <a:pt x="334120" y="220796"/>
                  </a:lnTo>
                  <a:close/>
                  <a:moveTo>
                    <a:pt x="394079" y="161925"/>
                  </a:moveTo>
                  <a:lnTo>
                    <a:pt x="395278" y="162323"/>
                  </a:lnTo>
                  <a:lnTo>
                    <a:pt x="396077" y="163383"/>
                  </a:lnTo>
                  <a:lnTo>
                    <a:pt x="396610" y="164974"/>
                  </a:lnTo>
                  <a:lnTo>
                    <a:pt x="396876" y="167096"/>
                  </a:lnTo>
                  <a:lnTo>
                    <a:pt x="396876" y="409575"/>
                  </a:lnTo>
                  <a:lnTo>
                    <a:pt x="357188" y="409575"/>
                  </a:lnTo>
                  <a:lnTo>
                    <a:pt x="357188" y="206338"/>
                  </a:lnTo>
                  <a:lnTo>
                    <a:pt x="357454" y="203421"/>
                  </a:lnTo>
                  <a:lnTo>
                    <a:pt x="358120" y="200239"/>
                  </a:lnTo>
                  <a:lnTo>
                    <a:pt x="359319" y="197057"/>
                  </a:lnTo>
                  <a:lnTo>
                    <a:pt x="360784" y="194008"/>
                  </a:lnTo>
                  <a:lnTo>
                    <a:pt x="362515" y="191224"/>
                  </a:lnTo>
                  <a:lnTo>
                    <a:pt x="364380" y="189103"/>
                  </a:lnTo>
                  <a:lnTo>
                    <a:pt x="389684" y="164046"/>
                  </a:lnTo>
                  <a:lnTo>
                    <a:pt x="391283" y="162721"/>
                  </a:lnTo>
                  <a:lnTo>
                    <a:pt x="392881" y="162058"/>
                  </a:lnTo>
                  <a:close/>
                  <a:moveTo>
                    <a:pt x="290622" y="0"/>
                  </a:moveTo>
                  <a:lnTo>
                    <a:pt x="435205" y="0"/>
                  </a:lnTo>
                  <a:lnTo>
                    <a:pt x="439180" y="395"/>
                  </a:lnTo>
                  <a:lnTo>
                    <a:pt x="442891" y="1581"/>
                  </a:lnTo>
                  <a:lnTo>
                    <a:pt x="446204" y="3426"/>
                  </a:lnTo>
                  <a:lnTo>
                    <a:pt x="449252" y="5798"/>
                  </a:lnTo>
                  <a:lnTo>
                    <a:pt x="451903" y="8697"/>
                  </a:lnTo>
                  <a:lnTo>
                    <a:pt x="453890" y="11991"/>
                  </a:lnTo>
                  <a:lnTo>
                    <a:pt x="455216" y="15549"/>
                  </a:lnTo>
                  <a:lnTo>
                    <a:pt x="455613" y="19239"/>
                  </a:lnTo>
                  <a:lnTo>
                    <a:pt x="455613" y="162870"/>
                  </a:lnTo>
                  <a:lnTo>
                    <a:pt x="455348" y="164978"/>
                  </a:lnTo>
                  <a:lnTo>
                    <a:pt x="454818" y="166559"/>
                  </a:lnTo>
                  <a:lnTo>
                    <a:pt x="454023" y="167482"/>
                  </a:lnTo>
                  <a:lnTo>
                    <a:pt x="452830" y="168009"/>
                  </a:lnTo>
                  <a:lnTo>
                    <a:pt x="451637" y="167877"/>
                  </a:lnTo>
                  <a:lnTo>
                    <a:pt x="450047" y="167086"/>
                  </a:lnTo>
                  <a:lnTo>
                    <a:pt x="448457" y="165769"/>
                  </a:lnTo>
                  <a:lnTo>
                    <a:pt x="397701" y="115695"/>
                  </a:lnTo>
                  <a:lnTo>
                    <a:pt x="228072" y="283309"/>
                  </a:lnTo>
                  <a:lnTo>
                    <a:pt x="225951" y="284890"/>
                  </a:lnTo>
                  <a:lnTo>
                    <a:pt x="223433" y="285944"/>
                  </a:lnTo>
                  <a:lnTo>
                    <a:pt x="220783" y="286208"/>
                  </a:lnTo>
                  <a:lnTo>
                    <a:pt x="218265" y="285944"/>
                  </a:lnTo>
                  <a:lnTo>
                    <a:pt x="215880" y="284890"/>
                  </a:lnTo>
                  <a:lnTo>
                    <a:pt x="213627" y="283309"/>
                  </a:lnTo>
                  <a:lnTo>
                    <a:pt x="162208" y="232445"/>
                  </a:lnTo>
                  <a:lnTo>
                    <a:pt x="70502" y="323235"/>
                  </a:lnTo>
                  <a:lnTo>
                    <a:pt x="66394" y="326793"/>
                  </a:lnTo>
                  <a:lnTo>
                    <a:pt x="61756" y="329561"/>
                  </a:lnTo>
                  <a:lnTo>
                    <a:pt x="56985" y="331932"/>
                  </a:lnTo>
                  <a:lnTo>
                    <a:pt x="52082" y="333645"/>
                  </a:lnTo>
                  <a:lnTo>
                    <a:pt x="46913" y="334568"/>
                  </a:lnTo>
                  <a:lnTo>
                    <a:pt x="41745" y="334963"/>
                  </a:lnTo>
                  <a:lnTo>
                    <a:pt x="36444" y="334568"/>
                  </a:lnTo>
                  <a:lnTo>
                    <a:pt x="31408" y="333645"/>
                  </a:lnTo>
                  <a:lnTo>
                    <a:pt x="26372" y="331932"/>
                  </a:lnTo>
                  <a:lnTo>
                    <a:pt x="21601" y="329561"/>
                  </a:lnTo>
                  <a:lnTo>
                    <a:pt x="17096" y="326793"/>
                  </a:lnTo>
                  <a:lnTo>
                    <a:pt x="12855" y="323235"/>
                  </a:lnTo>
                  <a:lnTo>
                    <a:pt x="11927" y="322050"/>
                  </a:lnTo>
                  <a:lnTo>
                    <a:pt x="8349" y="317965"/>
                  </a:lnTo>
                  <a:lnTo>
                    <a:pt x="5301" y="313616"/>
                  </a:lnTo>
                  <a:lnTo>
                    <a:pt x="3048" y="308741"/>
                  </a:lnTo>
                  <a:lnTo>
                    <a:pt x="1325" y="303865"/>
                  </a:lnTo>
                  <a:lnTo>
                    <a:pt x="265" y="298726"/>
                  </a:lnTo>
                  <a:lnTo>
                    <a:pt x="0" y="293719"/>
                  </a:lnTo>
                  <a:lnTo>
                    <a:pt x="265" y="288448"/>
                  </a:lnTo>
                  <a:lnTo>
                    <a:pt x="1325" y="283572"/>
                  </a:lnTo>
                  <a:lnTo>
                    <a:pt x="3048" y="278697"/>
                  </a:lnTo>
                  <a:lnTo>
                    <a:pt x="5301" y="273821"/>
                  </a:lnTo>
                  <a:lnTo>
                    <a:pt x="8349" y="269473"/>
                  </a:lnTo>
                  <a:lnTo>
                    <a:pt x="11927" y="265256"/>
                  </a:lnTo>
                  <a:lnTo>
                    <a:pt x="155052" y="123865"/>
                  </a:lnTo>
                  <a:lnTo>
                    <a:pt x="157172" y="122284"/>
                  </a:lnTo>
                  <a:lnTo>
                    <a:pt x="159557" y="121230"/>
                  </a:lnTo>
                  <a:lnTo>
                    <a:pt x="162208" y="120966"/>
                  </a:lnTo>
                  <a:lnTo>
                    <a:pt x="164726" y="121230"/>
                  </a:lnTo>
                  <a:lnTo>
                    <a:pt x="167244" y="122284"/>
                  </a:lnTo>
                  <a:lnTo>
                    <a:pt x="169497" y="123865"/>
                  </a:lnTo>
                  <a:lnTo>
                    <a:pt x="220783" y="174597"/>
                  </a:lnTo>
                  <a:lnTo>
                    <a:pt x="318055" y="78536"/>
                  </a:lnTo>
                  <a:lnTo>
                    <a:pt x="338993" y="57848"/>
                  </a:lnTo>
                  <a:lnTo>
                    <a:pt x="287707" y="7116"/>
                  </a:lnTo>
                  <a:lnTo>
                    <a:pt x="286382" y="5403"/>
                  </a:lnTo>
                  <a:lnTo>
                    <a:pt x="285587" y="3953"/>
                  </a:lnTo>
                  <a:lnTo>
                    <a:pt x="285454" y="2636"/>
                  </a:lnTo>
                  <a:lnTo>
                    <a:pt x="285852" y="1581"/>
                  </a:lnTo>
                  <a:lnTo>
                    <a:pt x="286912" y="791"/>
                  </a:lnTo>
                  <a:lnTo>
                    <a:pt x="288502" y="264"/>
                  </a:lnTo>
                  <a:close/>
                </a:path>
              </a:pathLst>
            </a:custGeom>
            <a:solidFill>
              <a:schemeClr val="bg1"/>
            </a:solidFill>
            <a:ln w="0">
              <a:noFill/>
              <a:prstDash val="solid"/>
              <a:round/>
            </a:ln>
          </p:spPr>
          <p:txBody>
            <a:bodyPr vert="horz" wrap="square" lIns="182832" tIns="91416" rIns="182832" bIns="91416" numCol="1" anchor="t" anchorCtr="0" compatLnSpc="1">
              <a:noAutofit/>
            </a:bodyPr>
            <a:lstStyle/>
            <a:p>
              <a:endParaRPr lang="en-IN" dirty="0">
                <a:solidFill>
                  <a:schemeClr val="bg1">
                    <a:lumMod val="50000"/>
                  </a:schemeClr>
                </a:solidFill>
              </a:endParaRPr>
            </a:p>
          </p:txBody>
        </p:sp>
      </p:grpSp>
      <p:sp>
        <p:nvSpPr>
          <p:cNvPr id="160" name="TextBox 159"/>
          <p:cNvSpPr txBox="1"/>
          <p:nvPr/>
        </p:nvSpPr>
        <p:spPr>
          <a:xfrm>
            <a:off x="15983589" y="5619990"/>
            <a:ext cx="3513071" cy="1107440"/>
          </a:xfrm>
          <a:prstGeom prst="rect">
            <a:avLst/>
          </a:prstGeom>
          <a:noFill/>
        </p:spPr>
        <p:txBody>
          <a:bodyPr wrap="square" lIns="0" tIns="0" rIns="0" bIns="0" rtlCol="0">
            <a:spAutoFit/>
          </a:bodyPr>
          <a:lstStyle/>
          <a:p>
            <a:pPr algn="ctr">
              <a:lnSpc>
                <a:spcPct val="120000"/>
              </a:lnSpc>
            </a:pPr>
            <a:r>
              <a:rPr lang="en-IN" sz="2000" b="1" dirty="0">
                <a:solidFill>
                  <a:schemeClr val="bg1">
                    <a:lumMod val="50000"/>
                  </a:schemeClr>
                </a:solidFill>
              </a:rPr>
              <a:t>“All the Lorem” </a:t>
            </a:r>
            <a:r>
              <a:rPr lang="en-IN" sz="2000" dirty="0">
                <a:solidFill>
                  <a:schemeClr val="bg1">
                    <a:lumMod val="50000"/>
                  </a:schemeClr>
                </a:solidFill>
              </a:rPr>
              <a:t>Ipsum generators on the Internet tend to repeat predefined chunks </a:t>
            </a:r>
            <a:r>
              <a:rPr lang="en-IN" sz="2000" dirty="0" smtClean="0">
                <a:solidFill>
                  <a:schemeClr val="bg1">
                    <a:lumMod val="50000"/>
                  </a:schemeClr>
                </a:solidFill>
              </a:rPr>
              <a:t>as</a:t>
            </a:r>
            <a:endParaRPr lang="en-IN" sz="2000" dirty="0">
              <a:solidFill>
                <a:schemeClr val="bg1">
                  <a:lumMod val="50000"/>
                </a:schemeClr>
              </a:solidFill>
            </a:endParaRPr>
          </a:p>
        </p:txBody>
      </p:sp>
      <p:sp>
        <p:nvSpPr>
          <p:cNvPr id="161" name="TextBox 160"/>
          <p:cNvSpPr txBox="1"/>
          <p:nvPr/>
        </p:nvSpPr>
        <p:spPr>
          <a:xfrm>
            <a:off x="16048480" y="5101656"/>
            <a:ext cx="3383287" cy="368935"/>
          </a:xfrm>
          <a:prstGeom prst="rect">
            <a:avLst/>
          </a:prstGeom>
          <a:noFill/>
        </p:spPr>
        <p:txBody>
          <a:bodyPr wrap="square" lIns="0" tIns="0" rIns="0" bIns="0" rtlCol="0">
            <a:spAutoFit/>
          </a:bodyPr>
          <a:lstStyle/>
          <a:p>
            <a:pPr lvl="0" algn="ctr"/>
            <a:r>
              <a:rPr lang="en-IN" sz="2400" dirty="0">
                <a:solidFill>
                  <a:schemeClr val="bg1">
                    <a:lumMod val="50000"/>
                  </a:schemeClr>
                </a:solidFill>
                <a:latin typeface="+mj-lt"/>
              </a:rPr>
              <a:t>Feature keyword</a:t>
            </a:r>
          </a:p>
        </p:txBody>
      </p:sp>
      <p:sp>
        <p:nvSpPr>
          <p:cNvPr id="162" name="TextBox 161"/>
          <p:cNvSpPr txBox="1"/>
          <p:nvPr/>
        </p:nvSpPr>
        <p:spPr>
          <a:xfrm>
            <a:off x="19931300" y="5619990"/>
            <a:ext cx="3513071" cy="1107440"/>
          </a:xfrm>
          <a:prstGeom prst="rect">
            <a:avLst/>
          </a:prstGeom>
          <a:noFill/>
        </p:spPr>
        <p:txBody>
          <a:bodyPr wrap="square" lIns="0" tIns="0" rIns="0" bIns="0" rtlCol="0">
            <a:spAutoFit/>
          </a:bodyPr>
          <a:lstStyle/>
          <a:p>
            <a:pPr algn="ctr">
              <a:lnSpc>
                <a:spcPct val="120000"/>
              </a:lnSpc>
            </a:pPr>
            <a:r>
              <a:rPr lang="en-IN" sz="2000" b="1" dirty="0">
                <a:solidFill>
                  <a:schemeClr val="bg1">
                    <a:lumMod val="50000"/>
                  </a:schemeClr>
                </a:solidFill>
              </a:rPr>
              <a:t>“All the Lorem” </a:t>
            </a:r>
            <a:r>
              <a:rPr lang="en-IN" sz="2000" dirty="0">
                <a:solidFill>
                  <a:schemeClr val="bg1">
                    <a:lumMod val="50000"/>
                  </a:schemeClr>
                </a:solidFill>
              </a:rPr>
              <a:t>Ipsum generators on the Internet tend to repeat predefined chunks </a:t>
            </a:r>
            <a:r>
              <a:rPr lang="en-IN" sz="2000" dirty="0" smtClean="0">
                <a:solidFill>
                  <a:schemeClr val="bg1">
                    <a:lumMod val="50000"/>
                  </a:schemeClr>
                </a:solidFill>
              </a:rPr>
              <a:t>as</a:t>
            </a:r>
            <a:endParaRPr lang="en-IN" sz="2000" dirty="0">
              <a:solidFill>
                <a:schemeClr val="bg1">
                  <a:lumMod val="50000"/>
                </a:schemeClr>
              </a:solidFill>
            </a:endParaRPr>
          </a:p>
        </p:txBody>
      </p:sp>
      <p:sp>
        <p:nvSpPr>
          <p:cNvPr id="163" name="TextBox 162"/>
          <p:cNvSpPr txBox="1"/>
          <p:nvPr/>
        </p:nvSpPr>
        <p:spPr>
          <a:xfrm>
            <a:off x="19996191" y="5101656"/>
            <a:ext cx="3383287" cy="368935"/>
          </a:xfrm>
          <a:prstGeom prst="rect">
            <a:avLst/>
          </a:prstGeom>
          <a:noFill/>
        </p:spPr>
        <p:txBody>
          <a:bodyPr wrap="square" lIns="0" tIns="0" rIns="0" bIns="0" rtlCol="0">
            <a:spAutoFit/>
          </a:bodyPr>
          <a:lstStyle/>
          <a:p>
            <a:pPr lvl="0" algn="ctr"/>
            <a:r>
              <a:rPr lang="en-IN" sz="2400" dirty="0">
                <a:solidFill>
                  <a:schemeClr val="bg1">
                    <a:lumMod val="50000"/>
                  </a:schemeClr>
                </a:solidFill>
                <a:latin typeface="+mj-lt"/>
              </a:rPr>
              <a:t>Feature keyword</a:t>
            </a:r>
          </a:p>
        </p:txBody>
      </p:sp>
      <p:grpSp>
        <p:nvGrpSpPr>
          <p:cNvPr id="164" name="Group 163"/>
          <p:cNvGrpSpPr/>
          <p:nvPr/>
        </p:nvGrpSpPr>
        <p:grpSpPr>
          <a:xfrm>
            <a:off x="16884750" y="2916927"/>
            <a:ext cx="1710746" cy="1710746"/>
            <a:chOff x="6416203" y="2363064"/>
            <a:chExt cx="855596" cy="855596"/>
          </a:xfrm>
        </p:grpSpPr>
        <p:sp>
          <p:nvSpPr>
            <p:cNvPr id="165" name="Oval 164"/>
            <p:cNvSpPr/>
            <p:nvPr/>
          </p:nvSpPr>
          <p:spPr>
            <a:xfrm>
              <a:off x="6416203" y="2363064"/>
              <a:ext cx="855596" cy="8555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6400" dirty="0">
                <a:solidFill>
                  <a:schemeClr val="bg1">
                    <a:lumMod val="50000"/>
                  </a:schemeClr>
                </a:solidFill>
                <a:latin typeface="FontAwesome" pitchFamily="50" charset="0"/>
              </a:endParaRPr>
            </a:p>
          </p:txBody>
        </p:sp>
        <p:grpSp>
          <p:nvGrpSpPr>
            <p:cNvPr id="166" name="Group 165"/>
            <p:cNvGrpSpPr/>
            <p:nvPr/>
          </p:nvGrpSpPr>
          <p:grpSpPr>
            <a:xfrm>
              <a:off x="6584243" y="2555887"/>
              <a:ext cx="519515" cy="466177"/>
              <a:chOff x="8777288" y="1881188"/>
              <a:chExt cx="1773238" cy="1535113"/>
            </a:xfrm>
            <a:solidFill>
              <a:schemeClr val="bg1"/>
            </a:solidFill>
          </p:grpSpPr>
          <p:sp>
            <p:nvSpPr>
              <p:cNvPr id="167" name="Freeform 47"/>
              <p:cNvSpPr/>
              <p:nvPr/>
            </p:nvSpPr>
            <p:spPr bwMode="auto">
              <a:xfrm>
                <a:off x="8777288" y="1881188"/>
                <a:ext cx="1301750" cy="1535113"/>
              </a:xfrm>
              <a:custGeom>
                <a:avLst/>
                <a:gdLst>
                  <a:gd name="T0" fmla="*/ 1636 w 2461"/>
                  <a:gd name="T1" fmla="*/ 8 h 2901"/>
                  <a:gd name="T2" fmla="*/ 1822 w 2461"/>
                  <a:gd name="T3" fmla="*/ 56 h 2901"/>
                  <a:gd name="T4" fmla="*/ 1994 w 2461"/>
                  <a:gd name="T5" fmla="*/ 144 h 2901"/>
                  <a:gd name="T6" fmla="*/ 2144 w 2461"/>
                  <a:gd name="T7" fmla="*/ 269 h 2901"/>
                  <a:gd name="T8" fmla="*/ 2266 w 2461"/>
                  <a:gd name="T9" fmla="*/ 429 h 2901"/>
                  <a:gd name="T10" fmla="*/ 2274 w 2461"/>
                  <a:gd name="T11" fmla="*/ 439 h 2901"/>
                  <a:gd name="T12" fmla="*/ 2347 w 2461"/>
                  <a:gd name="T13" fmla="*/ 605 h 2901"/>
                  <a:gd name="T14" fmla="*/ 2261 w 2461"/>
                  <a:gd name="T15" fmla="*/ 720 h 2901"/>
                  <a:gd name="T16" fmla="*/ 2156 w 2461"/>
                  <a:gd name="T17" fmla="*/ 743 h 2901"/>
                  <a:gd name="T18" fmla="*/ 2061 w 2461"/>
                  <a:gd name="T19" fmla="*/ 805 h 2901"/>
                  <a:gd name="T20" fmla="*/ 1956 w 2461"/>
                  <a:gd name="T21" fmla="*/ 967 h 2901"/>
                  <a:gd name="T22" fmla="*/ 1661 w 2461"/>
                  <a:gd name="T23" fmla="*/ 1482 h 2901"/>
                  <a:gd name="T24" fmla="*/ 1641 w 2461"/>
                  <a:gd name="T25" fmla="*/ 1573 h 2901"/>
                  <a:gd name="T26" fmla="*/ 1643 w 2461"/>
                  <a:gd name="T27" fmla="*/ 1642 h 2901"/>
                  <a:gd name="T28" fmla="*/ 1674 w 2461"/>
                  <a:gd name="T29" fmla="*/ 1738 h 2901"/>
                  <a:gd name="T30" fmla="*/ 2061 w 2461"/>
                  <a:gd name="T31" fmla="*/ 2386 h 2901"/>
                  <a:gd name="T32" fmla="*/ 2156 w 2461"/>
                  <a:gd name="T33" fmla="*/ 2448 h 2901"/>
                  <a:gd name="T34" fmla="*/ 2261 w 2461"/>
                  <a:gd name="T35" fmla="*/ 2473 h 2901"/>
                  <a:gd name="T36" fmla="*/ 2461 w 2461"/>
                  <a:gd name="T37" fmla="*/ 2519 h 2901"/>
                  <a:gd name="T38" fmla="*/ 2438 w 2461"/>
                  <a:gd name="T39" fmla="*/ 2585 h 2901"/>
                  <a:gd name="T40" fmla="*/ 2313 w 2461"/>
                  <a:gd name="T41" fmla="*/ 2668 h 2901"/>
                  <a:gd name="T42" fmla="*/ 1917 w 2461"/>
                  <a:gd name="T43" fmla="*/ 2894 h 2901"/>
                  <a:gd name="T44" fmla="*/ 1847 w 2461"/>
                  <a:gd name="T45" fmla="*/ 2896 h 2901"/>
                  <a:gd name="T46" fmla="*/ 1788 w 2461"/>
                  <a:gd name="T47" fmla="*/ 2860 h 2901"/>
                  <a:gd name="T48" fmla="*/ 1355 w 2461"/>
                  <a:gd name="T49" fmla="*/ 2115 h 2901"/>
                  <a:gd name="T50" fmla="*/ 1304 w 2461"/>
                  <a:gd name="T51" fmla="*/ 2061 h 2901"/>
                  <a:gd name="T52" fmla="*/ 1247 w 2461"/>
                  <a:gd name="T53" fmla="*/ 2044 h 2901"/>
                  <a:gd name="T54" fmla="*/ 1230 w 2461"/>
                  <a:gd name="T55" fmla="*/ 2048 h 2901"/>
                  <a:gd name="T56" fmla="*/ 1225 w 2461"/>
                  <a:gd name="T57" fmla="*/ 2050 h 2901"/>
                  <a:gd name="T58" fmla="*/ 1101 w 2461"/>
                  <a:gd name="T59" fmla="*/ 2093 h 2901"/>
                  <a:gd name="T60" fmla="*/ 912 w 2461"/>
                  <a:gd name="T61" fmla="*/ 2122 h 2901"/>
                  <a:gd name="T62" fmla="*/ 724 w 2461"/>
                  <a:gd name="T63" fmla="*/ 2109 h 2901"/>
                  <a:gd name="T64" fmla="*/ 545 w 2461"/>
                  <a:gd name="T65" fmla="*/ 2057 h 2901"/>
                  <a:gd name="T66" fmla="*/ 379 w 2461"/>
                  <a:gd name="T67" fmla="*/ 1968 h 2901"/>
                  <a:gd name="T68" fmla="*/ 235 w 2461"/>
                  <a:gd name="T69" fmla="*/ 1843 h 2901"/>
                  <a:gd name="T70" fmla="*/ 117 w 2461"/>
                  <a:gd name="T71" fmla="*/ 1684 h 2901"/>
                  <a:gd name="T72" fmla="*/ 112 w 2461"/>
                  <a:gd name="T73" fmla="*/ 1675 h 2901"/>
                  <a:gd name="T74" fmla="*/ 33 w 2461"/>
                  <a:gd name="T75" fmla="*/ 1484 h 2901"/>
                  <a:gd name="T76" fmla="*/ 1 w 2461"/>
                  <a:gd name="T77" fmla="*/ 1287 h 2901"/>
                  <a:gd name="T78" fmla="*/ 14 w 2461"/>
                  <a:gd name="T79" fmla="*/ 1090 h 2901"/>
                  <a:gd name="T80" fmla="*/ 70 w 2461"/>
                  <a:gd name="T81" fmla="*/ 902 h 2901"/>
                  <a:gd name="T82" fmla="*/ 161 w 2461"/>
                  <a:gd name="T83" fmla="*/ 739 h 2901"/>
                  <a:gd name="T84" fmla="*/ 287 w 2461"/>
                  <a:gd name="T85" fmla="*/ 597 h 2901"/>
                  <a:gd name="T86" fmla="*/ 392 w 2461"/>
                  <a:gd name="T87" fmla="*/ 515 h 2901"/>
                  <a:gd name="T88" fmla="*/ 411 w 2461"/>
                  <a:gd name="T89" fmla="*/ 506 h 2901"/>
                  <a:gd name="T90" fmla="*/ 457 w 2461"/>
                  <a:gd name="T91" fmla="*/ 522 h 2901"/>
                  <a:gd name="T92" fmla="*/ 845 w 2461"/>
                  <a:gd name="T93" fmla="*/ 1186 h 2901"/>
                  <a:gd name="T94" fmla="*/ 896 w 2461"/>
                  <a:gd name="T95" fmla="*/ 1212 h 2901"/>
                  <a:gd name="T96" fmla="*/ 953 w 2461"/>
                  <a:gd name="T97" fmla="*/ 1201 h 2901"/>
                  <a:gd name="T98" fmla="*/ 1454 w 2461"/>
                  <a:gd name="T99" fmla="*/ 909 h 2901"/>
                  <a:gd name="T100" fmla="*/ 1480 w 2461"/>
                  <a:gd name="T101" fmla="*/ 858 h 2901"/>
                  <a:gd name="T102" fmla="*/ 1469 w 2461"/>
                  <a:gd name="T103" fmla="*/ 800 h 2901"/>
                  <a:gd name="T104" fmla="*/ 1098 w 2461"/>
                  <a:gd name="T105" fmla="*/ 155 h 2901"/>
                  <a:gd name="T106" fmla="*/ 1101 w 2461"/>
                  <a:gd name="T107" fmla="*/ 113 h 2901"/>
                  <a:gd name="T108" fmla="*/ 1122 w 2461"/>
                  <a:gd name="T109" fmla="*/ 92 h 2901"/>
                  <a:gd name="T110" fmla="*/ 1251 w 2461"/>
                  <a:gd name="T111" fmla="*/ 40 h 2901"/>
                  <a:gd name="T112" fmla="*/ 1443 w 2461"/>
                  <a:gd name="T113" fmla="*/ 3 h 2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61" h="2901">
                    <a:moveTo>
                      <a:pt x="1508" y="0"/>
                    </a:moveTo>
                    <a:lnTo>
                      <a:pt x="1572" y="2"/>
                    </a:lnTo>
                    <a:lnTo>
                      <a:pt x="1636" y="8"/>
                    </a:lnTo>
                    <a:lnTo>
                      <a:pt x="1699" y="20"/>
                    </a:lnTo>
                    <a:lnTo>
                      <a:pt x="1762" y="36"/>
                    </a:lnTo>
                    <a:lnTo>
                      <a:pt x="1822" y="56"/>
                    </a:lnTo>
                    <a:lnTo>
                      <a:pt x="1881" y="81"/>
                    </a:lnTo>
                    <a:lnTo>
                      <a:pt x="1939" y="110"/>
                    </a:lnTo>
                    <a:lnTo>
                      <a:pt x="1994" y="144"/>
                    </a:lnTo>
                    <a:lnTo>
                      <a:pt x="2047" y="181"/>
                    </a:lnTo>
                    <a:lnTo>
                      <a:pt x="2097" y="223"/>
                    </a:lnTo>
                    <a:lnTo>
                      <a:pt x="2144" y="269"/>
                    </a:lnTo>
                    <a:lnTo>
                      <a:pt x="2189" y="319"/>
                    </a:lnTo>
                    <a:lnTo>
                      <a:pt x="2230" y="372"/>
                    </a:lnTo>
                    <a:lnTo>
                      <a:pt x="2266" y="429"/>
                    </a:lnTo>
                    <a:lnTo>
                      <a:pt x="2268" y="433"/>
                    </a:lnTo>
                    <a:lnTo>
                      <a:pt x="2272" y="436"/>
                    </a:lnTo>
                    <a:lnTo>
                      <a:pt x="2274" y="439"/>
                    </a:lnTo>
                    <a:lnTo>
                      <a:pt x="2302" y="493"/>
                    </a:lnTo>
                    <a:lnTo>
                      <a:pt x="2327" y="549"/>
                    </a:lnTo>
                    <a:lnTo>
                      <a:pt x="2347" y="605"/>
                    </a:lnTo>
                    <a:lnTo>
                      <a:pt x="2363" y="661"/>
                    </a:lnTo>
                    <a:lnTo>
                      <a:pt x="2376" y="720"/>
                    </a:lnTo>
                    <a:lnTo>
                      <a:pt x="2261" y="720"/>
                    </a:lnTo>
                    <a:lnTo>
                      <a:pt x="2227" y="722"/>
                    </a:lnTo>
                    <a:lnTo>
                      <a:pt x="2191" y="731"/>
                    </a:lnTo>
                    <a:lnTo>
                      <a:pt x="2156" y="743"/>
                    </a:lnTo>
                    <a:lnTo>
                      <a:pt x="2122" y="760"/>
                    </a:lnTo>
                    <a:lnTo>
                      <a:pt x="2090" y="782"/>
                    </a:lnTo>
                    <a:lnTo>
                      <a:pt x="2061" y="805"/>
                    </a:lnTo>
                    <a:lnTo>
                      <a:pt x="2037" y="832"/>
                    </a:lnTo>
                    <a:lnTo>
                      <a:pt x="2018" y="860"/>
                    </a:lnTo>
                    <a:lnTo>
                      <a:pt x="1956" y="967"/>
                    </a:lnTo>
                    <a:lnTo>
                      <a:pt x="1878" y="1102"/>
                    </a:lnTo>
                    <a:lnTo>
                      <a:pt x="1674" y="1456"/>
                    </a:lnTo>
                    <a:lnTo>
                      <a:pt x="1661" y="1482"/>
                    </a:lnTo>
                    <a:lnTo>
                      <a:pt x="1651" y="1511"/>
                    </a:lnTo>
                    <a:lnTo>
                      <a:pt x="1644" y="1541"/>
                    </a:lnTo>
                    <a:lnTo>
                      <a:pt x="1641" y="1573"/>
                    </a:lnTo>
                    <a:lnTo>
                      <a:pt x="1640" y="1605"/>
                    </a:lnTo>
                    <a:lnTo>
                      <a:pt x="1640" y="1606"/>
                    </a:lnTo>
                    <a:lnTo>
                      <a:pt x="1643" y="1642"/>
                    </a:lnTo>
                    <a:lnTo>
                      <a:pt x="1649" y="1677"/>
                    </a:lnTo>
                    <a:lnTo>
                      <a:pt x="1660" y="1709"/>
                    </a:lnTo>
                    <a:lnTo>
                      <a:pt x="1674" y="1738"/>
                    </a:lnTo>
                    <a:lnTo>
                      <a:pt x="2018" y="2332"/>
                    </a:lnTo>
                    <a:lnTo>
                      <a:pt x="2037" y="2360"/>
                    </a:lnTo>
                    <a:lnTo>
                      <a:pt x="2061" y="2386"/>
                    </a:lnTo>
                    <a:lnTo>
                      <a:pt x="2090" y="2411"/>
                    </a:lnTo>
                    <a:lnTo>
                      <a:pt x="2122" y="2431"/>
                    </a:lnTo>
                    <a:lnTo>
                      <a:pt x="2156" y="2448"/>
                    </a:lnTo>
                    <a:lnTo>
                      <a:pt x="2191" y="2462"/>
                    </a:lnTo>
                    <a:lnTo>
                      <a:pt x="2227" y="2470"/>
                    </a:lnTo>
                    <a:lnTo>
                      <a:pt x="2261" y="2473"/>
                    </a:lnTo>
                    <a:lnTo>
                      <a:pt x="2454" y="2473"/>
                    </a:lnTo>
                    <a:lnTo>
                      <a:pt x="2460" y="2495"/>
                    </a:lnTo>
                    <a:lnTo>
                      <a:pt x="2461" y="2519"/>
                    </a:lnTo>
                    <a:lnTo>
                      <a:pt x="2457" y="2542"/>
                    </a:lnTo>
                    <a:lnTo>
                      <a:pt x="2450" y="2565"/>
                    </a:lnTo>
                    <a:lnTo>
                      <a:pt x="2438" y="2585"/>
                    </a:lnTo>
                    <a:lnTo>
                      <a:pt x="2421" y="2603"/>
                    </a:lnTo>
                    <a:lnTo>
                      <a:pt x="2402" y="2617"/>
                    </a:lnTo>
                    <a:lnTo>
                      <a:pt x="2313" y="2668"/>
                    </a:lnTo>
                    <a:lnTo>
                      <a:pt x="1989" y="2856"/>
                    </a:lnTo>
                    <a:lnTo>
                      <a:pt x="1939" y="2884"/>
                    </a:lnTo>
                    <a:lnTo>
                      <a:pt x="1917" y="2894"/>
                    </a:lnTo>
                    <a:lnTo>
                      <a:pt x="1894" y="2899"/>
                    </a:lnTo>
                    <a:lnTo>
                      <a:pt x="1871" y="2901"/>
                    </a:lnTo>
                    <a:lnTo>
                      <a:pt x="1847" y="2896"/>
                    </a:lnTo>
                    <a:lnTo>
                      <a:pt x="1826" y="2888"/>
                    </a:lnTo>
                    <a:lnTo>
                      <a:pt x="1805" y="2876"/>
                    </a:lnTo>
                    <a:lnTo>
                      <a:pt x="1788" y="2860"/>
                    </a:lnTo>
                    <a:lnTo>
                      <a:pt x="1774" y="2839"/>
                    </a:lnTo>
                    <a:lnTo>
                      <a:pt x="1768" y="2829"/>
                    </a:lnTo>
                    <a:lnTo>
                      <a:pt x="1355" y="2115"/>
                    </a:lnTo>
                    <a:lnTo>
                      <a:pt x="1340" y="2092"/>
                    </a:lnTo>
                    <a:lnTo>
                      <a:pt x="1323" y="2074"/>
                    </a:lnTo>
                    <a:lnTo>
                      <a:pt x="1304" y="2061"/>
                    </a:lnTo>
                    <a:lnTo>
                      <a:pt x="1284" y="2050"/>
                    </a:lnTo>
                    <a:lnTo>
                      <a:pt x="1264" y="2045"/>
                    </a:lnTo>
                    <a:lnTo>
                      <a:pt x="1247" y="2044"/>
                    </a:lnTo>
                    <a:lnTo>
                      <a:pt x="1231" y="2048"/>
                    </a:lnTo>
                    <a:lnTo>
                      <a:pt x="1230" y="2048"/>
                    </a:lnTo>
                    <a:lnTo>
                      <a:pt x="1230" y="2048"/>
                    </a:lnTo>
                    <a:lnTo>
                      <a:pt x="1229" y="2049"/>
                    </a:lnTo>
                    <a:lnTo>
                      <a:pt x="1227" y="2049"/>
                    </a:lnTo>
                    <a:lnTo>
                      <a:pt x="1225" y="2050"/>
                    </a:lnTo>
                    <a:lnTo>
                      <a:pt x="1223" y="2051"/>
                    </a:lnTo>
                    <a:lnTo>
                      <a:pt x="1162" y="2075"/>
                    </a:lnTo>
                    <a:lnTo>
                      <a:pt x="1101" y="2093"/>
                    </a:lnTo>
                    <a:lnTo>
                      <a:pt x="1037" y="2108"/>
                    </a:lnTo>
                    <a:lnTo>
                      <a:pt x="975" y="2117"/>
                    </a:lnTo>
                    <a:lnTo>
                      <a:pt x="912" y="2122"/>
                    </a:lnTo>
                    <a:lnTo>
                      <a:pt x="849" y="2122"/>
                    </a:lnTo>
                    <a:lnTo>
                      <a:pt x="786" y="2118"/>
                    </a:lnTo>
                    <a:lnTo>
                      <a:pt x="724" y="2109"/>
                    </a:lnTo>
                    <a:lnTo>
                      <a:pt x="664" y="2095"/>
                    </a:lnTo>
                    <a:lnTo>
                      <a:pt x="604" y="2078"/>
                    </a:lnTo>
                    <a:lnTo>
                      <a:pt x="545" y="2057"/>
                    </a:lnTo>
                    <a:lnTo>
                      <a:pt x="488" y="2031"/>
                    </a:lnTo>
                    <a:lnTo>
                      <a:pt x="432" y="2001"/>
                    </a:lnTo>
                    <a:lnTo>
                      <a:pt x="379" y="1968"/>
                    </a:lnTo>
                    <a:lnTo>
                      <a:pt x="328" y="1930"/>
                    </a:lnTo>
                    <a:lnTo>
                      <a:pt x="281" y="1888"/>
                    </a:lnTo>
                    <a:lnTo>
                      <a:pt x="235" y="1843"/>
                    </a:lnTo>
                    <a:lnTo>
                      <a:pt x="193" y="1793"/>
                    </a:lnTo>
                    <a:lnTo>
                      <a:pt x="153" y="1740"/>
                    </a:lnTo>
                    <a:lnTo>
                      <a:pt x="117" y="1684"/>
                    </a:lnTo>
                    <a:lnTo>
                      <a:pt x="115" y="1681"/>
                    </a:lnTo>
                    <a:lnTo>
                      <a:pt x="113" y="1678"/>
                    </a:lnTo>
                    <a:lnTo>
                      <a:pt x="112" y="1675"/>
                    </a:lnTo>
                    <a:lnTo>
                      <a:pt x="81" y="1613"/>
                    </a:lnTo>
                    <a:lnTo>
                      <a:pt x="54" y="1548"/>
                    </a:lnTo>
                    <a:lnTo>
                      <a:pt x="33" y="1484"/>
                    </a:lnTo>
                    <a:lnTo>
                      <a:pt x="17" y="1419"/>
                    </a:lnTo>
                    <a:lnTo>
                      <a:pt x="6" y="1352"/>
                    </a:lnTo>
                    <a:lnTo>
                      <a:pt x="1" y="1287"/>
                    </a:lnTo>
                    <a:lnTo>
                      <a:pt x="0" y="1221"/>
                    </a:lnTo>
                    <a:lnTo>
                      <a:pt x="5" y="1155"/>
                    </a:lnTo>
                    <a:lnTo>
                      <a:pt x="14" y="1090"/>
                    </a:lnTo>
                    <a:lnTo>
                      <a:pt x="29" y="1026"/>
                    </a:lnTo>
                    <a:lnTo>
                      <a:pt x="47" y="964"/>
                    </a:lnTo>
                    <a:lnTo>
                      <a:pt x="70" y="902"/>
                    </a:lnTo>
                    <a:lnTo>
                      <a:pt x="97" y="846"/>
                    </a:lnTo>
                    <a:lnTo>
                      <a:pt x="128" y="791"/>
                    </a:lnTo>
                    <a:lnTo>
                      <a:pt x="161" y="739"/>
                    </a:lnTo>
                    <a:lnTo>
                      <a:pt x="199" y="689"/>
                    </a:lnTo>
                    <a:lnTo>
                      <a:pt x="242" y="642"/>
                    </a:lnTo>
                    <a:lnTo>
                      <a:pt x="287" y="597"/>
                    </a:lnTo>
                    <a:lnTo>
                      <a:pt x="337" y="555"/>
                    </a:lnTo>
                    <a:lnTo>
                      <a:pt x="390" y="517"/>
                    </a:lnTo>
                    <a:lnTo>
                      <a:pt x="392" y="515"/>
                    </a:lnTo>
                    <a:lnTo>
                      <a:pt x="394" y="514"/>
                    </a:lnTo>
                    <a:lnTo>
                      <a:pt x="396" y="512"/>
                    </a:lnTo>
                    <a:lnTo>
                      <a:pt x="411" y="506"/>
                    </a:lnTo>
                    <a:lnTo>
                      <a:pt x="427" y="505"/>
                    </a:lnTo>
                    <a:lnTo>
                      <a:pt x="443" y="511"/>
                    </a:lnTo>
                    <a:lnTo>
                      <a:pt x="457" y="522"/>
                    </a:lnTo>
                    <a:lnTo>
                      <a:pt x="469" y="538"/>
                    </a:lnTo>
                    <a:lnTo>
                      <a:pt x="833" y="1170"/>
                    </a:lnTo>
                    <a:lnTo>
                      <a:pt x="845" y="1186"/>
                    </a:lnTo>
                    <a:lnTo>
                      <a:pt x="860" y="1198"/>
                    </a:lnTo>
                    <a:lnTo>
                      <a:pt x="877" y="1206"/>
                    </a:lnTo>
                    <a:lnTo>
                      <a:pt x="896" y="1212"/>
                    </a:lnTo>
                    <a:lnTo>
                      <a:pt x="915" y="1213"/>
                    </a:lnTo>
                    <a:lnTo>
                      <a:pt x="934" y="1210"/>
                    </a:lnTo>
                    <a:lnTo>
                      <a:pt x="953" y="1201"/>
                    </a:lnTo>
                    <a:lnTo>
                      <a:pt x="1060" y="1139"/>
                    </a:lnTo>
                    <a:lnTo>
                      <a:pt x="1437" y="922"/>
                    </a:lnTo>
                    <a:lnTo>
                      <a:pt x="1454" y="909"/>
                    </a:lnTo>
                    <a:lnTo>
                      <a:pt x="1466" y="895"/>
                    </a:lnTo>
                    <a:lnTo>
                      <a:pt x="1475" y="878"/>
                    </a:lnTo>
                    <a:lnTo>
                      <a:pt x="1480" y="858"/>
                    </a:lnTo>
                    <a:lnTo>
                      <a:pt x="1481" y="839"/>
                    </a:lnTo>
                    <a:lnTo>
                      <a:pt x="1477" y="820"/>
                    </a:lnTo>
                    <a:lnTo>
                      <a:pt x="1469" y="800"/>
                    </a:lnTo>
                    <a:lnTo>
                      <a:pt x="1230" y="389"/>
                    </a:lnTo>
                    <a:lnTo>
                      <a:pt x="1105" y="172"/>
                    </a:lnTo>
                    <a:lnTo>
                      <a:pt x="1098" y="155"/>
                    </a:lnTo>
                    <a:lnTo>
                      <a:pt x="1094" y="140"/>
                    </a:lnTo>
                    <a:lnTo>
                      <a:pt x="1095" y="126"/>
                    </a:lnTo>
                    <a:lnTo>
                      <a:pt x="1101" y="113"/>
                    </a:lnTo>
                    <a:lnTo>
                      <a:pt x="1108" y="103"/>
                    </a:lnTo>
                    <a:lnTo>
                      <a:pt x="1119" y="94"/>
                    </a:lnTo>
                    <a:lnTo>
                      <a:pt x="1122" y="92"/>
                    </a:lnTo>
                    <a:lnTo>
                      <a:pt x="1125" y="91"/>
                    </a:lnTo>
                    <a:lnTo>
                      <a:pt x="1187" y="63"/>
                    </a:lnTo>
                    <a:lnTo>
                      <a:pt x="1251" y="40"/>
                    </a:lnTo>
                    <a:lnTo>
                      <a:pt x="1314" y="23"/>
                    </a:lnTo>
                    <a:lnTo>
                      <a:pt x="1378" y="10"/>
                    </a:lnTo>
                    <a:lnTo>
                      <a:pt x="1443" y="3"/>
                    </a:lnTo>
                    <a:lnTo>
                      <a:pt x="1508" y="0"/>
                    </a:lnTo>
                    <a:close/>
                  </a:path>
                </a:pathLst>
              </a:custGeom>
              <a:grpFill/>
              <a:ln w="0">
                <a:noFill/>
                <a:prstDash val="solid"/>
                <a:round/>
              </a:ln>
            </p:spPr>
            <p:txBody>
              <a:bodyPr vert="horz" wrap="square" lIns="182832" tIns="91416" rIns="182832" bIns="91416" numCol="1" anchor="t" anchorCtr="0" compatLnSpc="1"/>
              <a:lstStyle/>
              <a:p>
                <a:endParaRPr lang="en-IN" dirty="0">
                  <a:solidFill>
                    <a:schemeClr val="bg1">
                      <a:lumMod val="50000"/>
                    </a:schemeClr>
                  </a:solidFill>
                </a:endParaRPr>
              </a:p>
            </p:txBody>
          </p:sp>
          <p:sp>
            <p:nvSpPr>
              <p:cNvPr id="168" name="Freeform 48"/>
              <p:cNvSpPr>
                <a:spLocks noEditPoints="1"/>
              </p:cNvSpPr>
              <p:nvPr/>
            </p:nvSpPr>
            <p:spPr bwMode="auto">
              <a:xfrm>
                <a:off x="9759951" y="2360613"/>
                <a:ext cx="790575" cy="730250"/>
              </a:xfrm>
              <a:custGeom>
                <a:avLst/>
                <a:gdLst>
                  <a:gd name="T0" fmla="*/ 683 w 1495"/>
                  <a:gd name="T1" fmla="*/ 363 h 1378"/>
                  <a:gd name="T2" fmla="*/ 614 w 1495"/>
                  <a:gd name="T3" fmla="*/ 384 h 1378"/>
                  <a:gd name="T4" fmla="*/ 549 w 1495"/>
                  <a:gd name="T5" fmla="*/ 422 h 1378"/>
                  <a:gd name="T6" fmla="*/ 497 w 1495"/>
                  <a:gd name="T7" fmla="*/ 471 h 1378"/>
                  <a:gd name="T8" fmla="*/ 448 w 1495"/>
                  <a:gd name="T9" fmla="*/ 550 h 1378"/>
                  <a:gd name="T10" fmla="*/ 425 w 1495"/>
                  <a:gd name="T11" fmla="*/ 610 h 1378"/>
                  <a:gd name="T12" fmla="*/ 416 w 1495"/>
                  <a:gd name="T13" fmla="*/ 677 h 1378"/>
                  <a:gd name="T14" fmla="*/ 421 w 1495"/>
                  <a:gd name="T15" fmla="*/ 745 h 1378"/>
                  <a:gd name="T16" fmla="*/ 436 w 1495"/>
                  <a:gd name="T17" fmla="*/ 803 h 1378"/>
                  <a:gd name="T18" fmla="*/ 479 w 1495"/>
                  <a:gd name="T19" fmla="*/ 880 h 1378"/>
                  <a:gd name="T20" fmla="*/ 524 w 1495"/>
                  <a:gd name="T21" fmla="*/ 936 h 1378"/>
                  <a:gd name="T22" fmla="*/ 586 w 1495"/>
                  <a:gd name="T23" fmla="*/ 981 h 1378"/>
                  <a:gd name="T24" fmla="*/ 656 w 1495"/>
                  <a:gd name="T25" fmla="*/ 1010 h 1378"/>
                  <a:gd name="T26" fmla="*/ 704 w 1495"/>
                  <a:gd name="T27" fmla="*/ 1018 h 1378"/>
                  <a:gd name="T28" fmla="*/ 778 w 1495"/>
                  <a:gd name="T29" fmla="*/ 1019 h 1378"/>
                  <a:gd name="T30" fmla="*/ 846 w 1495"/>
                  <a:gd name="T31" fmla="*/ 1008 h 1378"/>
                  <a:gd name="T32" fmla="*/ 914 w 1495"/>
                  <a:gd name="T33" fmla="*/ 978 h 1378"/>
                  <a:gd name="T34" fmla="*/ 975 w 1495"/>
                  <a:gd name="T35" fmla="*/ 934 h 1378"/>
                  <a:gd name="T36" fmla="*/ 1017 w 1495"/>
                  <a:gd name="T37" fmla="*/ 880 h 1378"/>
                  <a:gd name="T38" fmla="*/ 1048 w 1495"/>
                  <a:gd name="T39" fmla="*/ 827 h 1378"/>
                  <a:gd name="T40" fmla="*/ 1070 w 1495"/>
                  <a:gd name="T41" fmla="*/ 771 h 1378"/>
                  <a:gd name="T42" fmla="*/ 1081 w 1495"/>
                  <a:gd name="T43" fmla="*/ 707 h 1378"/>
                  <a:gd name="T44" fmla="*/ 1077 w 1495"/>
                  <a:gd name="T45" fmla="*/ 640 h 1378"/>
                  <a:gd name="T46" fmla="*/ 1060 w 1495"/>
                  <a:gd name="T47" fmla="*/ 578 h 1378"/>
                  <a:gd name="T48" fmla="*/ 1017 w 1495"/>
                  <a:gd name="T49" fmla="*/ 498 h 1378"/>
                  <a:gd name="T50" fmla="*/ 975 w 1495"/>
                  <a:gd name="T51" fmla="*/ 444 h 1378"/>
                  <a:gd name="T52" fmla="*/ 914 w 1495"/>
                  <a:gd name="T53" fmla="*/ 400 h 1378"/>
                  <a:gd name="T54" fmla="*/ 846 w 1495"/>
                  <a:gd name="T55" fmla="*/ 371 h 1378"/>
                  <a:gd name="T56" fmla="*/ 778 w 1495"/>
                  <a:gd name="T57" fmla="*/ 361 h 1378"/>
                  <a:gd name="T58" fmla="*/ 510 w 1495"/>
                  <a:gd name="T59" fmla="*/ 0 h 1378"/>
                  <a:gd name="T60" fmla="*/ 1019 w 1495"/>
                  <a:gd name="T61" fmla="*/ 2 h 1378"/>
                  <a:gd name="T62" fmla="*/ 1089 w 1495"/>
                  <a:gd name="T63" fmla="*/ 24 h 1378"/>
                  <a:gd name="T64" fmla="*/ 1153 w 1495"/>
                  <a:gd name="T65" fmla="*/ 62 h 1378"/>
                  <a:gd name="T66" fmla="*/ 1206 w 1495"/>
                  <a:gd name="T67" fmla="*/ 111 h 1378"/>
                  <a:gd name="T68" fmla="*/ 1463 w 1495"/>
                  <a:gd name="T69" fmla="*/ 550 h 1378"/>
                  <a:gd name="T70" fmla="*/ 1486 w 1495"/>
                  <a:gd name="T71" fmla="*/ 608 h 1378"/>
                  <a:gd name="T72" fmla="*/ 1495 w 1495"/>
                  <a:gd name="T73" fmla="*/ 673 h 1378"/>
                  <a:gd name="T74" fmla="*/ 1492 w 1495"/>
                  <a:gd name="T75" fmla="*/ 739 h 1378"/>
                  <a:gd name="T76" fmla="*/ 1475 w 1495"/>
                  <a:gd name="T77" fmla="*/ 801 h 1378"/>
                  <a:gd name="T78" fmla="*/ 1225 w 1495"/>
                  <a:gd name="T79" fmla="*/ 1239 h 1378"/>
                  <a:gd name="T80" fmla="*/ 1182 w 1495"/>
                  <a:gd name="T81" fmla="*/ 1293 h 1378"/>
                  <a:gd name="T82" fmla="*/ 1122 w 1495"/>
                  <a:gd name="T83" fmla="*/ 1337 h 1378"/>
                  <a:gd name="T84" fmla="*/ 1054 w 1495"/>
                  <a:gd name="T85" fmla="*/ 1367 h 1378"/>
                  <a:gd name="T86" fmla="*/ 986 w 1495"/>
                  <a:gd name="T87" fmla="*/ 1378 h 1378"/>
                  <a:gd name="T88" fmla="*/ 506 w 1495"/>
                  <a:gd name="T89" fmla="*/ 1378 h 1378"/>
                  <a:gd name="T90" fmla="*/ 500 w 1495"/>
                  <a:gd name="T91" fmla="*/ 1377 h 1378"/>
                  <a:gd name="T92" fmla="*/ 495 w 1495"/>
                  <a:gd name="T93" fmla="*/ 1377 h 1378"/>
                  <a:gd name="T94" fmla="*/ 460 w 1495"/>
                  <a:gd name="T95" fmla="*/ 1371 h 1378"/>
                  <a:gd name="T96" fmla="*/ 396 w 1495"/>
                  <a:gd name="T97" fmla="*/ 1349 h 1378"/>
                  <a:gd name="T98" fmla="*/ 336 w 1495"/>
                  <a:gd name="T99" fmla="*/ 1312 h 1378"/>
                  <a:gd name="T100" fmla="*/ 288 w 1495"/>
                  <a:gd name="T101" fmla="*/ 1265 h 1378"/>
                  <a:gd name="T102" fmla="*/ 79 w 1495"/>
                  <a:gd name="T103" fmla="*/ 910 h 1378"/>
                  <a:gd name="T104" fmla="*/ 20 w 1495"/>
                  <a:gd name="T105" fmla="*/ 801 h 1378"/>
                  <a:gd name="T106" fmla="*/ 3 w 1495"/>
                  <a:gd name="T107" fmla="*/ 739 h 1378"/>
                  <a:gd name="T108" fmla="*/ 0 w 1495"/>
                  <a:gd name="T109" fmla="*/ 673 h 1378"/>
                  <a:gd name="T110" fmla="*/ 10 w 1495"/>
                  <a:gd name="T111" fmla="*/ 608 h 1378"/>
                  <a:gd name="T112" fmla="*/ 32 w 1495"/>
                  <a:gd name="T113" fmla="*/ 550 h 1378"/>
                  <a:gd name="T114" fmla="*/ 270 w 1495"/>
                  <a:gd name="T115" fmla="*/ 139 h 1378"/>
                  <a:gd name="T116" fmla="*/ 314 w 1495"/>
                  <a:gd name="T117" fmla="*/ 85 h 1378"/>
                  <a:gd name="T118" fmla="*/ 374 w 1495"/>
                  <a:gd name="T119" fmla="*/ 41 h 1378"/>
                  <a:gd name="T120" fmla="*/ 442 w 1495"/>
                  <a:gd name="T121" fmla="*/ 11 h 1378"/>
                  <a:gd name="T122" fmla="*/ 510 w 1495"/>
                  <a:gd name="T123" fmla="*/ 0 h 1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5" h="1378">
                    <a:moveTo>
                      <a:pt x="717" y="361"/>
                    </a:moveTo>
                    <a:lnTo>
                      <a:pt x="683" y="363"/>
                    </a:lnTo>
                    <a:lnTo>
                      <a:pt x="649" y="371"/>
                    </a:lnTo>
                    <a:lnTo>
                      <a:pt x="614" y="384"/>
                    </a:lnTo>
                    <a:lnTo>
                      <a:pt x="581" y="401"/>
                    </a:lnTo>
                    <a:lnTo>
                      <a:pt x="549" y="422"/>
                    </a:lnTo>
                    <a:lnTo>
                      <a:pt x="522" y="445"/>
                    </a:lnTo>
                    <a:lnTo>
                      <a:pt x="497" y="471"/>
                    </a:lnTo>
                    <a:lnTo>
                      <a:pt x="479" y="498"/>
                    </a:lnTo>
                    <a:lnTo>
                      <a:pt x="448" y="550"/>
                    </a:lnTo>
                    <a:lnTo>
                      <a:pt x="435" y="579"/>
                    </a:lnTo>
                    <a:lnTo>
                      <a:pt x="425" y="610"/>
                    </a:lnTo>
                    <a:lnTo>
                      <a:pt x="418" y="643"/>
                    </a:lnTo>
                    <a:lnTo>
                      <a:pt x="416" y="677"/>
                    </a:lnTo>
                    <a:lnTo>
                      <a:pt x="416" y="712"/>
                    </a:lnTo>
                    <a:lnTo>
                      <a:pt x="421" y="745"/>
                    </a:lnTo>
                    <a:lnTo>
                      <a:pt x="427" y="775"/>
                    </a:lnTo>
                    <a:lnTo>
                      <a:pt x="436" y="803"/>
                    </a:lnTo>
                    <a:lnTo>
                      <a:pt x="448" y="827"/>
                    </a:lnTo>
                    <a:lnTo>
                      <a:pt x="479" y="880"/>
                    </a:lnTo>
                    <a:lnTo>
                      <a:pt x="498" y="910"/>
                    </a:lnTo>
                    <a:lnTo>
                      <a:pt x="524" y="936"/>
                    </a:lnTo>
                    <a:lnTo>
                      <a:pt x="553" y="960"/>
                    </a:lnTo>
                    <a:lnTo>
                      <a:pt x="586" y="981"/>
                    </a:lnTo>
                    <a:lnTo>
                      <a:pt x="621" y="997"/>
                    </a:lnTo>
                    <a:lnTo>
                      <a:pt x="656" y="1010"/>
                    </a:lnTo>
                    <a:lnTo>
                      <a:pt x="692" y="1017"/>
                    </a:lnTo>
                    <a:lnTo>
                      <a:pt x="704" y="1018"/>
                    </a:lnTo>
                    <a:lnTo>
                      <a:pt x="717" y="1019"/>
                    </a:lnTo>
                    <a:lnTo>
                      <a:pt x="778" y="1019"/>
                    </a:lnTo>
                    <a:lnTo>
                      <a:pt x="811" y="1016"/>
                    </a:lnTo>
                    <a:lnTo>
                      <a:pt x="846" y="1008"/>
                    </a:lnTo>
                    <a:lnTo>
                      <a:pt x="881" y="994"/>
                    </a:lnTo>
                    <a:lnTo>
                      <a:pt x="914" y="978"/>
                    </a:lnTo>
                    <a:lnTo>
                      <a:pt x="946" y="958"/>
                    </a:lnTo>
                    <a:lnTo>
                      <a:pt x="975" y="934"/>
                    </a:lnTo>
                    <a:lnTo>
                      <a:pt x="998" y="908"/>
                    </a:lnTo>
                    <a:lnTo>
                      <a:pt x="1017" y="880"/>
                    </a:lnTo>
                    <a:lnTo>
                      <a:pt x="1033" y="853"/>
                    </a:lnTo>
                    <a:lnTo>
                      <a:pt x="1048" y="827"/>
                    </a:lnTo>
                    <a:lnTo>
                      <a:pt x="1060" y="801"/>
                    </a:lnTo>
                    <a:lnTo>
                      <a:pt x="1070" y="771"/>
                    </a:lnTo>
                    <a:lnTo>
                      <a:pt x="1077" y="739"/>
                    </a:lnTo>
                    <a:lnTo>
                      <a:pt x="1081" y="707"/>
                    </a:lnTo>
                    <a:lnTo>
                      <a:pt x="1081" y="673"/>
                    </a:lnTo>
                    <a:lnTo>
                      <a:pt x="1077" y="640"/>
                    </a:lnTo>
                    <a:lnTo>
                      <a:pt x="1070" y="608"/>
                    </a:lnTo>
                    <a:lnTo>
                      <a:pt x="1060" y="578"/>
                    </a:lnTo>
                    <a:lnTo>
                      <a:pt x="1048" y="550"/>
                    </a:lnTo>
                    <a:lnTo>
                      <a:pt x="1017" y="498"/>
                    </a:lnTo>
                    <a:lnTo>
                      <a:pt x="998" y="471"/>
                    </a:lnTo>
                    <a:lnTo>
                      <a:pt x="975" y="444"/>
                    </a:lnTo>
                    <a:lnTo>
                      <a:pt x="946" y="421"/>
                    </a:lnTo>
                    <a:lnTo>
                      <a:pt x="914" y="400"/>
                    </a:lnTo>
                    <a:lnTo>
                      <a:pt x="881" y="384"/>
                    </a:lnTo>
                    <a:lnTo>
                      <a:pt x="846" y="371"/>
                    </a:lnTo>
                    <a:lnTo>
                      <a:pt x="811" y="363"/>
                    </a:lnTo>
                    <a:lnTo>
                      <a:pt x="778" y="361"/>
                    </a:lnTo>
                    <a:lnTo>
                      <a:pt x="717" y="361"/>
                    </a:lnTo>
                    <a:close/>
                    <a:moveTo>
                      <a:pt x="510" y="0"/>
                    </a:moveTo>
                    <a:lnTo>
                      <a:pt x="986" y="0"/>
                    </a:lnTo>
                    <a:lnTo>
                      <a:pt x="1019" y="2"/>
                    </a:lnTo>
                    <a:lnTo>
                      <a:pt x="1054" y="11"/>
                    </a:lnTo>
                    <a:lnTo>
                      <a:pt x="1089" y="24"/>
                    </a:lnTo>
                    <a:lnTo>
                      <a:pt x="1122" y="41"/>
                    </a:lnTo>
                    <a:lnTo>
                      <a:pt x="1153" y="62"/>
                    </a:lnTo>
                    <a:lnTo>
                      <a:pt x="1182" y="85"/>
                    </a:lnTo>
                    <a:lnTo>
                      <a:pt x="1206" y="111"/>
                    </a:lnTo>
                    <a:lnTo>
                      <a:pt x="1225" y="139"/>
                    </a:lnTo>
                    <a:lnTo>
                      <a:pt x="1463" y="550"/>
                    </a:lnTo>
                    <a:lnTo>
                      <a:pt x="1475" y="578"/>
                    </a:lnTo>
                    <a:lnTo>
                      <a:pt x="1486" y="608"/>
                    </a:lnTo>
                    <a:lnTo>
                      <a:pt x="1492" y="640"/>
                    </a:lnTo>
                    <a:lnTo>
                      <a:pt x="1495" y="673"/>
                    </a:lnTo>
                    <a:lnTo>
                      <a:pt x="1495" y="707"/>
                    </a:lnTo>
                    <a:lnTo>
                      <a:pt x="1492" y="739"/>
                    </a:lnTo>
                    <a:lnTo>
                      <a:pt x="1486" y="771"/>
                    </a:lnTo>
                    <a:lnTo>
                      <a:pt x="1475" y="801"/>
                    </a:lnTo>
                    <a:lnTo>
                      <a:pt x="1463" y="827"/>
                    </a:lnTo>
                    <a:lnTo>
                      <a:pt x="1225" y="1239"/>
                    </a:lnTo>
                    <a:lnTo>
                      <a:pt x="1206" y="1267"/>
                    </a:lnTo>
                    <a:lnTo>
                      <a:pt x="1182" y="1293"/>
                    </a:lnTo>
                    <a:lnTo>
                      <a:pt x="1153" y="1317"/>
                    </a:lnTo>
                    <a:lnTo>
                      <a:pt x="1122" y="1337"/>
                    </a:lnTo>
                    <a:lnTo>
                      <a:pt x="1089" y="1354"/>
                    </a:lnTo>
                    <a:lnTo>
                      <a:pt x="1054" y="1367"/>
                    </a:lnTo>
                    <a:lnTo>
                      <a:pt x="1019" y="1375"/>
                    </a:lnTo>
                    <a:lnTo>
                      <a:pt x="986" y="1378"/>
                    </a:lnTo>
                    <a:lnTo>
                      <a:pt x="510" y="1378"/>
                    </a:lnTo>
                    <a:lnTo>
                      <a:pt x="506" y="1378"/>
                    </a:lnTo>
                    <a:lnTo>
                      <a:pt x="503" y="1377"/>
                    </a:lnTo>
                    <a:lnTo>
                      <a:pt x="500" y="1377"/>
                    </a:lnTo>
                    <a:lnTo>
                      <a:pt x="497" y="1377"/>
                    </a:lnTo>
                    <a:lnTo>
                      <a:pt x="495" y="1377"/>
                    </a:lnTo>
                    <a:lnTo>
                      <a:pt x="492" y="1376"/>
                    </a:lnTo>
                    <a:lnTo>
                      <a:pt x="460" y="1371"/>
                    </a:lnTo>
                    <a:lnTo>
                      <a:pt x="428" y="1362"/>
                    </a:lnTo>
                    <a:lnTo>
                      <a:pt x="396" y="1349"/>
                    </a:lnTo>
                    <a:lnTo>
                      <a:pt x="366" y="1332"/>
                    </a:lnTo>
                    <a:lnTo>
                      <a:pt x="336" y="1312"/>
                    </a:lnTo>
                    <a:lnTo>
                      <a:pt x="310" y="1289"/>
                    </a:lnTo>
                    <a:lnTo>
                      <a:pt x="288" y="1265"/>
                    </a:lnTo>
                    <a:lnTo>
                      <a:pt x="270" y="1239"/>
                    </a:lnTo>
                    <a:lnTo>
                      <a:pt x="79" y="910"/>
                    </a:lnTo>
                    <a:lnTo>
                      <a:pt x="32" y="827"/>
                    </a:lnTo>
                    <a:lnTo>
                      <a:pt x="20" y="801"/>
                    </a:lnTo>
                    <a:lnTo>
                      <a:pt x="10" y="771"/>
                    </a:lnTo>
                    <a:lnTo>
                      <a:pt x="3" y="739"/>
                    </a:lnTo>
                    <a:lnTo>
                      <a:pt x="0" y="707"/>
                    </a:lnTo>
                    <a:lnTo>
                      <a:pt x="0" y="673"/>
                    </a:lnTo>
                    <a:lnTo>
                      <a:pt x="3" y="640"/>
                    </a:lnTo>
                    <a:lnTo>
                      <a:pt x="10" y="608"/>
                    </a:lnTo>
                    <a:lnTo>
                      <a:pt x="20" y="578"/>
                    </a:lnTo>
                    <a:lnTo>
                      <a:pt x="32" y="550"/>
                    </a:lnTo>
                    <a:lnTo>
                      <a:pt x="129" y="383"/>
                    </a:lnTo>
                    <a:lnTo>
                      <a:pt x="270" y="139"/>
                    </a:lnTo>
                    <a:lnTo>
                      <a:pt x="289" y="111"/>
                    </a:lnTo>
                    <a:lnTo>
                      <a:pt x="314" y="85"/>
                    </a:lnTo>
                    <a:lnTo>
                      <a:pt x="342" y="62"/>
                    </a:lnTo>
                    <a:lnTo>
                      <a:pt x="374" y="41"/>
                    </a:lnTo>
                    <a:lnTo>
                      <a:pt x="407" y="24"/>
                    </a:lnTo>
                    <a:lnTo>
                      <a:pt x="442" y="11"/>
                    </a:lnTo>
                    <a:lnTo>
                      <a:pt x="477" y="2"/>
                    </a:lnTo>
                    <a:lnTo>
                      <a:pt x="510" y="0"/>
                    </a:lnTo>
                    <a:close/>
                  </a:path>
                </a:pathLst>
              </a:custGeom>
              <a:grpFill/>
              <a:ln w="0">
                <a:noFill/>
                <a:prstDash val="solid"/>
                <a:round/>
              </a:ln>
            </p:spPr>
            <p:txBody>
              <a:bodyPr vert="horz" wrap="square" lIns="182832" tIns="91416" rIns="182832" bIns="91416" numCol="1" anchor="t" anchorCtr="0" compatLnSpc="1"/>
              <a:lstStyle/>
              <a:p>
                <a:endParaRPr lang="en-IN" dirty="0">
                  <a:solidFill>
                    <a:schemeClr val="bg1">
                      <a:lumMod val="50000"/>
                    </a:schemeClr>
                  </a:solidFill>
                </a:endParaRPr>
              </a:p>
            </p:txBody>
          </p:sp>
          <p:sp>
            <p:nvSpPr>
              <p:cNvPr id="169" name="Freeform 49"/>
              <p:cNvSpPr>
                <a:spLocks noEditPoints="1"/>
              </p:cNvSpPr>
              <p:nvPr/>
            </p:nvSpPr>
            <p:spPr bwMode="auto">
              <a:xfrm>
                <a:off x="9759951" y="2360613"/>
                <a:ext cx="790575" cy="730250"/>
              </a:xfrm>
              <a:custGeom>
                <a:avLst/>
                <a:gdLst>
                  <a:gd name="T0" fmla="*/ 683 w 1495"/>
                  <a:gd name="T1" fmla="*/ 363 h 1378"/>
                  <a:gd name="T2" fmla="*/ 614 w 1495"/>
                  <a:gd name="T3" fmla="*/ 384 h 1378"/>
                  <a:gd name="T4" fmla="*/ 549 w 1495"/>
                  <a:gd name="T5" fmla="*/ 422 h 1378"/>
                  <a:gd name="T6" fmla="*/ 497 w 1495"/>
                  <a:gd name="T7" fmla="*/ 471 h 1378"/>
                  <a:gd name="T8" fmla="*/ 448 w 1495"/>
                  <a:gd name="T9" fmla="*/ 550 h 1378"/>
                  <a:gd name="T10" fmla="*/ 425 w 1495"/>
                  <a:gd name="T11" fmla="*/ 610 h 1378"/>
                  <a:gd name="T12" fmla="*/ 416 w 1495"/>
                  <a:gd name="T13" fmla="*/ 677 h 1378"/>
                  <a:gd name="T14" fmla="*/ 421 w 1495"/>
                  <a:gd name="T15" fmla="*/ 745 h 1378"/>
                  <a:gd name="T16" fmla="*/ 436 w 1495"/>
                  <a:gd name="T17" fmla="*/ 803 h 1378"/>
                  <a:gd name="T18" fmla="*/ 479 w 1495"/>
                  <a:gd name="T19" fmla="*/ 880 h 1378"/>
                  <a:gd name="T20" fmla="*/ 524 w 1495"/>
                  <a:gd name="T21" fmla="*/ 936 h 1378"/>
                  <a:gd name="T22" fmla="*/ 586 w 1495"/>
                  <a:gd name="T23" fmla="*/ 981 h 1378"/>
                  <a:gd name="T24" fmla="*/ 656 w 1495"/>
                  <a:gd name="T25" fmla="*/ 1010 h 1378"/>
                  <a:gd name="T26" fmla="*/ 704 w 1495"/>
                  <a:gd name="T27" fmla="*/ 1018 h 1378"/>
                  <a:gd name="T28" fmla="*/ 778 w 1495"/>
                  <a:gd name="T29" fmla="*/ 1019 h 1378"/>
                  <a:gd name="T30" fmla="*/ 846 w 1495"/>
                  <a:gd name="T31" fmla="*/ 1008 h 1378"/>
                  <a:gd name="T32" fmla="*/ 914 w 1495"/>
                  <a:gd name="T33" fmla="*/ 978 h 1378"/>
                  <a:gd name="T34" fmla="*/ 975 w 1495"/>
                  <a:gd name="T35" fmla="*/ 934 h 1378"/>
                  <a:gd name="T36" fmla="*/ 1017 w 1495"/>
                  <a:gd name="T37" fmla="*/ 880 h 1378"/>
                  <a:gd name="T38" fmla="*/ 1048 w 1495"/>
                  <a:gd name="T39" fmla="*/ 827 h 1378"/>
                  <a:gd name="T40" fmla="*/ 1070 w 1495"/>
                  <a:gd name="T41" fmla="*/ 771 h 1378"/>
                  <a:gd name="T42" fmla="*/ 1081 w 1495"/>
                  <a:gd name="T43" fmla="*/ 707 h 1378"/>
                  <a:gd name="T44" fmla="*/ 1077 w 1495"/>
                  <a:gd name="T45" fmla="*/ 640 h 1378"/>
                  <a:gd name="T46" fmla="*/ 1060 w 1495"/>
                  <a:gd name="T47" fmla="*/ 578 h 1378"/>
                  <a:gd name="T48" fmla="*/ 1017 w 1495"/>
                  <a:gd name="T49" fmla="*/ 498 h 1378"/>
                  <a:gd name="T50" fmla="*/ 975 w 1495"/>
                  <a:gd name="T51" fmla="*/ 444 h 1378"/>
                  <a:gd name="T52" fmla="*/ 914 w 1495"/>
                  <a:gd name="T53" fmla="*/ 400 h 1378"/>
                  <a:gd name="T54" fmla="*/ 846 w 1495"/>
                  <a:gd name="T55" fmla="*/ 371 h 1378"/>
                  <a:gd name="T56" fmla="*/ 778 w 1495"/>
                  <a:gd name="T57" fmla="*/ 361 h 1378"/>
                  <a:gd name="T58" fmla="*/ 510 w 1495"/>
                  <a:gd name="T59" fmla="*/ 0 h 1378"/>
                  <a:gd name="T60" fmla="*/ 1019 w 1495"/>
                  <a:gd name="T61" fmla="*/ 2 h 1378"/>
                  <a:gd name="T62" fmla="*/ 1089 w 1495"/>
                  <a:gd name="T63" fmla="*/ 24 h 1378"/>
                  <a:gd name="T64" fmla="*/ 1153 w 1495"/>
                  <a:gd name="T65" fmla="*/ 62 h 1378"/>
                  <a:gd name="T66" fmla="*/ 1206 w 1495"/>
                  <a:gd name="T67" fmla="*/ 111 h 1378"/>
                  <a:gd name="T68" fmla="*/ 1463 w 1495"/>
                  <a:gd name="T69" fmla="*/ 550 h 1378"/>
                  <a:gd name="T70" fmla="*/ 1486 w 1495"/>
                  <a:gd name="T71" fmla="*/ 608 h 1378"/>
                  <a:gd name="T72" fmla="*/ 1495 w 1495"/>
                  <a:gd name="T73" fmla="*/ 673 h 1378"/>
                  <a:gd name="T74" fmla="*/ 1492 w 1495"/>
                  <a:gd name="T75" fmla="*/ 739 h 1378"/>
                  <a:gd name="T76" fmla="*/ 1475 w 1495"/>
                  <a:gd name="T77" fmla="*/ 801 h 1378"/>
                  <a:gd name="T78" fmla="*/ 1225 w 1495"/>
                  <a:gd name="T79" fmla="*/ 1239 h 1378"/>
                  <a:gd name="T80" fmla="*/ 1182 w 1495"/>
                  <a:gd name="T81" fmla="*/ 1293 h 1378"/>
                  <a:gd name="T82" fmla="*/ 1122 w 1495"/>
                  <a:gd name="T83" fmla="*/ 1337 h 1378"/>
                  <a:gd name="T84" fmla="*/ 1054 w 1495"/>
                  <a:gd name="T85" fmla="*/ 1367 h 1378"/>
                  <a:gd name="T86" fmla="*/ 986 w 1495"/>
                  <a:gd name="T87" fmla="*/ 1378 h 1378"/>
                  <a:gd name="T88" fmla="*/ 506 w 1495"/>
                  <a:gd name="T89" fmla="*/ 1378 h 1378"/>
                  <a:gd name="T90" fmla="*/ 500 w 1495"/>
                  <a:gd name="T91" fmla="*/ 1377 h 1378"/>
                  <a:gd name="T92" fmla="*/ 495 w 1495"/>
                  <a:gd name="T93" fmla="*/ 1377 h 1378"/>
                  <a:gd name="T94" fmla="*/ 460 w 1495"/>
                  <a:gd name="T95" fmla="*/ 1371 h 1378"/>
                  <a:gd name="T96" fmla="*/ 396 w 1495"/>
                  <a:gd name="T97" fmla="*/ 1349 h 1378"/>
                  <a:gd name="T98" fmla="*/ 336 w 1495"/>
                  <a:gd name="T99" fmla="*/ 1312 h 1378"/>
                  <a:gd name="T100" fmla="*/ 288 w 1495"/>
                  <a:gd name="T101" fmla="*/ 1265 h 1378"/>
                  <a:gd name="T102" fmla="*/ 79 w 1495"/>
                  <a:gd name="T103" fmla="*/ 910 h 1378"/>
                  <a:gd name="T104" fmla="*/ 20 w 1495"/>
                  <a:gd name="T105" fmla="*/ 801 h 1378"/>
                  <a:gd name="T106" fmla="*/ 3 w 1495"/>
                  <a:gd name="T107" fmla="*/ 739 h 1378"/>
                  <a:gd name="T108" fmla="*/ 0 w 1495"/>
                  <a:gd name="T109" fmla="*/ 673 h 1378"/>
                  <a:gd name="T110" fmla="*/ 10 w 1495"/>
                  <a:gd name="T111" fmla="*/ 608 h 1378"/>
                  <a:gd name="T112" fmla="*/ 32 w 1495"/>
                  <a:gd name="T113" fmla="*/ 550 h 1378"/>
                  <a:gd name="T114" fmla="*/ 270 w 1495"/>
                  <a:gd name="T115" fmla="*/ 139 h 1378"/>
                  <a:gd name="T116" fmla="*/ 314 w 1495"/>
                  <a:gd name="T117" fmla="*/ 85 h 1378"/>
                  <a:gd name="T118" fmla="*/ 374 w 1495"/>
                  <a:gd name="T119" fmla="*/ 41 h 1378"/>
                  <a:gd name="T120" fmla="*/ 442 w 1495"/>
                  <a:gd name="T121" fmla="*/ 11 h 1378"/>
                  <a:gd name="T122" fmla="*/ 510 w 1495"/>
                  <a:gd name="T123" fmla="*/ 0 h 1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5" h="1378">
                    <a:moveTo>
                      <a:pt x="717" y="361"/>
                    </a:moveTo>
                    <a:lnTo>
                      <a:pt x="683" y="363"/>
                    </a:lnTo>
                    <a:lnTo>
                      <a:pt x="649" y="371"/>
                    </a:lnTo>
                    <a:lnTo>
                      <a:pt x="614" y="384"/>
                    </a:lnTo>
                    <a:lnTo>
                      <a:pt x="581" y="401"/>
                    </a:lnTo>
                    <a:lnTo>
                      <a:pt x="549" y="422"/>
                    </a:lnTo>
                    <a:lnTo>
                      <a:pt x="522" y="445"/>
                    </a:lnTo>
                    <a:lnTo>
                      <a:pt x="497" y="471"/>
                    </a:lnTo>
                    <a:lnTo>
                      <a:pt x="479" y="498"/>
                    </a:lnTo>
                    <a:lnTo>
                      <a:pt x="448" y="550"/>
                    </a:lnTo>
                    <a:lnTo>
                      <a:pt x="435" y="579"/>
                    </a:lnTo>
                    <a:lnTo>
                      <a:pt x="425" y="610"/>
                    </a:lnTo>
                    <a:lnTo>
                      <a:pt x="418" y="643"/>
                    </a:lnTo>
                    <a:lnTo>
                      <a:pt x="416" y="677"/>
                    </a:lnTo>
                    <a:lnTo>
                      <a:pt x="416" y="712"/>
                    </a:lnTo>
                    <a:lnTo>
                      <a:pt x="421" y="745"/>
                    </a:lnTo>
                    <a:lnTo>
                      <a:pt x="427" y="775"/>
                    </a:lnTo>
                    <a:lnTo>
                      <a:pt x="436" y="803"/>
                    </a:lnTo>
                    <a:lnTo>
                      <a:pt x="448" y="827"/>
                    </a:lnTo>
                    <a:lnTo>
                      <a:pt x="479" y="880"/>
                    </a:lnTo>
                    <a:lnTo>
                      <a:pt x="498" y="910"/>
                    </a:lnTo>
                    <a:lnTo>
                      <a:pt x="524" y="936"/>
                    </a:lnTo>
                    <a:lnTo>
                      <a:pt x="553" y="960"/>
                    </a:lnTo>
                    <a:lnTo>
                      <a:pt x="586" y="981"/>
                    </a:lnTo>
                    <a:lnTo>
                      <a:pt x="621" y="997"/>
                    </a:lnTo>
                    <a:lnTo>
                      <a:pt x="656" y="1010"/>
                    </a:lnTo>
                    <a:lnTo>
                      <a:pt x="692" y="1017"/>
                    </a:lnTo>
                    <a:lnTo>
                      <a:pt x="704" y="1018"/>
                    </a:lnTo>
                    <a:lnTo>
                      <a:pt x="717" y="1019"/>
                    </a:lnTo>
                    <a:lnTo>
                      <a:pt x="778" y="1019"/>
                    </a:lnTo>
                    <a:lnTo>
                      <a:pt x="811" y="1016"/>
                    </a:lnTo>
                    <a:lnTo>
                      <a:pt x="846" y="1008"/>
                    </a:lnTo>
                    <a:lnTo>
                      <a:pt x="881" y="994"/>
                    </a:lnTo>
                    <a:lnTo>
                      <a:pt x="914" y="978"/>
                    </a:lnTo>
                    <a:lnTo>
                      <a:pt x="946" y="958"/>
                    </a:lnTo>
                    <a:lnTo>
                      <a:pt x="975" y="934"/>
                    </a:lnTo>
                    <a:lnTo>
                      <a:pt x="998" y="908"/>
                    </a:lnTo>
                    <a:lnTo>
                      <a:pt x="1017" y="880"/>
                    </a:lnTo>
                    <a:lnTo>
                      <a:pt x="1033" y="853"/>
                    </a:lnTo>
                    <a:lnTo>
                      <a:pt x="1048" y="827"/>
                    </a:lnTo>
                    <a:lnTo>
                      <a:pt x="1060" y="801"/>
                    </a:lnTo>
                    <a:lnTo>
                      <a:pt x="1070" y="771"/>
                    </a:lnTo>
                    <a:lnTo>
                      <a:pt x="1077" y="739"/>
                    </a:lnTo>
                    <a:lnTo>
                      <a:pt x="1081" y="707"/>
                    </a:lnTo>
                    <a:lnTo>
                      <a:pt x="1081" y="673"/>
                    </a:lnTo>
                    <a:lnTo>
                      <a:pt x="1077" y="640"/>
                    </a:lnTo>
                    <a:lnTo>
                      <a:pt x="1070" y="608"/>
                    </a:lnTo>
                    <a:lnTo>
                      <a:pt x="1060" y="578"/>
                    </a:lnTo>
                    <a:lnTo>
                      <a:pt x="1048" y="550"/>
                    </a:lnTo>
                    <a:lnTo>
                      <a:pt x="1017" y="498"/>
                    </a:lnTo>
                    <a:lnTo>
                      <a:pt x="998" y="471"/>
                    </a:lnTo>
                    <a:lnTo>
                      <a:pt x="975" y="444"/>
                    </a:lnTo>
                    <a:lnTo>
                      <a:pt x="946" y="421"/>
                    </a:lnTo>
                    <a:lnTo>
                      <a:pt x="914" y="400"/>
                    </a:lnTo>
                    <a:lnTo>
                      <a:pt x="881" y="384"/>
                    </a:lnTo>
                    <a:lnTo>
                      <a:pt x="846" y="371"/>
                    </a:lnTo>
                    <a:lnTo>
                      <a:pt x="811" y="363"/>
                    </a:lnTo>
                    <a:lnTo>
                      <a:pt x="778" y="361"/>
                    </a:lnTo>
                    <a:lnTo>
                      <a:pt x="717" y="361"/>
                    </a:lnTo>
                    <a:close/>
                    <a:moveTo>
                      <a:pt x="510" y="0"/>
                    </a:moveTo>
                    <a:lnTo>
                      <a:pt x="986" y="0"/>
                    </a:lnTo>
                    <a:lnTo>
                      <a:pt x="1019" y="2"/>
                    </a:lnTo>
                    <a:lnTo>
                      <a:pt x="1054" y="11"/>
                    </a:lnTo>
                    <a:lnTo>
                      <a:pt x="1089" y="24"/>
                    </a:lnTo>
                    <a:lnTo>
                      <a:pt x="1122" y="41"/>
                    </a:lnTo>
                    <a:lnTo>
                      <a:pt x="1153" y="62"/>
                    </a:lnTo>
                    <a:lnTo>
                      <a:pt x="1182" y="85"/>
                    </a:lnTo>
                    <a:lnTo>
                      <a:pt x="1206" y="111"/>
                    </a:lnTo>
                    <a:lnTo>
                      <a:pt x="1225" y="139"/>
                    </a:lnTo>
                    <a:lnTo>
                      <a:pt x="1463" y="550"/>
                    </a:lnTo>
                    <a:lnTo>
                      <a:pt x="1475" y="578"/>
                    </a:lnTo>
                    <a:lnTo>
                      <a:pt x="1486" y="608"/>
                    </a:lnTo>
                    <a:lnTo>
                      <a:pt x="1492" y="640"/>
                    </a:lnTo>
                    <a:lnTo>
                      <a:pt x="1495" y="673"/>
                    </a:lnTo>
                    <a:lnTo>
                      <a:pt x="1495" y="707"/>
                    </a:lnTo>
                    <a:lnTo>
                      <a:pt x="1492" y="739"/>
                    </a:lnTo>
                    <a:lnTo>
                      <a:pt x="1486" y="771"/>
                    </a:lnTo>
                    <a:lnTo>
                      <a:pt x="1475" y="801"/>
                    </a:lnTo>
                    <a:lnTo>
                      <a:pt x="1463" y="827"/>
                    </a:lnTo>
                    <a:lnTo>
                      <a:pt x="1225" y="1239"/>
                    </a:lnTo>
                    <a:lnTo>
                      <a:pt x="1206" y="1267"/>
                    </a:lnTo>
                    <a:lnTo>
                      <a:pt x="1182" y="1293"/>
                    </a:lnTo>
                    <a:lnTo>
                      <a:pt x="1153" y="1317"/>
                    </a:lnTo>
                    <a:lnTo>
                      <a:pt x="1122" y="1337"/>
                    </a:lnTo>
                    <a:lnTo>
                      <a:pt x="1089" y="1354"/>
                    </a:lnTo>
                    <a:lnTo>
                      <a:pt x="1054" y="1367"/>
                    </a:lnTo>
                    <a:lnTo>
                      <a:pt x="1019" y="1375"/>
                    </a:lnTo>
                    <a:lnTo>
                      <a:pt x="986" y="1378"/>
                    </a:lnTo>
                    <a:lnTo>
                      <a:pt x="510" y="1378"/>
                    </a:lnTo>
                    <a:lnTo>
                      <a:pt x="506" y="1378"/>
                    </a:lnTo>
                    <a:lnTo>
                      <a:pt x="503" y="1377"/>
                    </a:lnTo>
                    <a:lnTo>
                      <a:pt x="500" y="1377"/>
                    </a:lnTo>
                    <a:lnTo>
                      <a:pt x="497" y="1377"/>
                    </a:lnTo>
                    <a:lnTo>
                      <a:pt x="495" y="1377"/>
                    </a:lnTo>
                    <a:lnTo>
                      <a:pt x="492" y="1376"/>
                    </a:lnTo>
                    <a:lnTo>
                      <a:pt x="460" y="1371"/>
                    </a:lnTo>
                    <a:lnTo>
                      <a:pt x="428" y="1362"/>
                    </a:lnTo>
                    <a:lnTo>
                      <a:pt x="396" y="1349"/>
                    </a:lnTo>
                    <a:lnTo>
                      <a:pt x="366" y="1332"/>
                    </a:lnTo>
                    <a:lnTo>
                      <a:pt x="336" y="1312"/>
                    </a:lnTo>
                    <a:lnTo>
                      <a:pt x="310" y="1289"/>
                    </a:lnTo>
                    <a:lnTo>
                      <a:pt x="288" y="1265"/>
                    </a:lnTo>
                    <a:lnTo>
                      <a:pt x="270" y="1239"/>
                    </a:lnTo>
                    <a:lnTo>
                      <a:pt x="79" y="910"/>
                    </a:lnTo>
                    <a:lnTo>
                      <a:pt x="32" y="827"/>
                    </a:lnTo>
                    <a:lnTo>
                      <a:pt x="20" y="801"/>
                    </a:lnTo>
                    <a:lnTo>
                      <a:pt x="10" y="771"/>
                    </a:lnTo>
                    <a:lnTo>
                      <a:pt x="3" y="739"/>
                    </a:lnTo>
                    <a:lnTo>
                      <a:pt x="0" y="707"/>
                    </a:lnTo>
                    <a:lnTo>
                      <a:pt x="0" y="673"/>
                    </a:lnTo>
                    <a:lnTo>
                      <a:pt x="3" y="640"/>
                    </a:lnTo>
                    <a:lnTo>
                      <a:pt x="10" y="608"/>
                    </a:lnTo>
                    <a:lnTo>
                      <a:pt x="20" y="578"/>
                    </a:lnTo>
                    <a:lnTo>
                      <a:pt x="32" y="550"/>
                    </a:lnTo>
                    <a:lnTo>
                      <a:pt x="129" y="383"/>
                    </a:lnTo>
                    <a:lnTo>
                      <a:pt x="270" y="139"/>
                    </a:lnTo>
                    <a:lnTo>
                      <a:pt x="289" y="111"/>
                    </a:lnTo>
                    <a:lnTo>
                      <a:pt x="314" y="85"/>
                    </a:lnTo>
                    <a:lnTo>
                      <a:pt x="342" y="62"/>
                    </a:lnTo>
                    <a:lnTo>
                      <a:pt x="374" y="41"/>
                    </a:lnTo>
                    <a:lnTo>
                      <a:pt x="407" y="24"/>
                    </a:lnTo>
                    <a:lnTo>
                      <a:pt x="442" y="11"/>
                    </a:lnTo>
                    <a:lnTo>
                      <a:pt x="477" y="2"/>
                    </a:lnTo>
                    <a:lnTo>
                      <a:pt x="510" y="0"/>
                    </a:lnTo>
                    <a:close/>
                  </a:path>
                </a:pathLst>
              </a:custGeom>
              <a:grpFill/>
              <a:ln w="0">
                <a:noFill/>
                <a:prstDash val="solid"/>
                <a:round/>
              </a:ln>
            </p:spPr>
            <p:txBody>
              <a:bodyPr vert="horz" wrap="square" lIns="182832" tIns="91416" rIns="182832" bIns="91416" numCol="1" anchor="t" anchorCtr="0" compatLnSpc="1"/>
              <a:lstStyle/>
              <a:p>
                <a:endParaRPr lang="en-IN" dirty="0">
                  <a:solidFill>
                    <a:schemeClr val="bg1">
                      <a:lumMod val="50000"/>
                    </a:schemeClr>
                  </a:solidFill>
                </a:endParaRPr>
              </a:p>
            </p:txBody>
          </p:sp>
          <p:sp>
            <p:nvSpPr>
              <p:cNvPr id="170" name="Freeform 50"/>
              <p:cNvSpPr>
                <a:spLocks noEditPoints="1"/>
              </p:cNvSpPr>
              <p:nvPr/>
            </p:nvSpPr>
            <p:spPr bwMode="auto">
              <a:xfrm>
                <a:off x="9759951" y="2360613"/>
                <a:ext cx="790575" cy="730250"/>
              </a:xfrm>
              <a:custGeom>
                <a:avLst/>
                <a:gdLst>
                  <a:gd name="T0" fmla="*/ 683 w 1495"/>
                  <a:gd name="T1" fmla="*/ 363 h 1378"/>
                  <a:gd name="T2" fmla="*/ 614 w 1495"/>
                  <a:gd name="T3" fmla="*/ 384 h 1378"/>
                  <a:gd name="T4" fmla="*/ 549 w 1495"/>
                  <a:gd name="T5" fmla="*/ 422 h 1378"/>
                  <a:gd name="T6" fmla="*/ 497 w 1495"/>
                  <a:gd name="T7" fmla="*/ 471 h 1378"/>
                  <a:gd name="T8" fmla="*/ 448 w 1495"/>
                  <a:gd name="T9" fmla="*/ 550 h 1378"/>
                  <a:gd name="T10" fmla="*/ 425 w 1495"/>
                  <a:gd name="T11" fmla="*/ 610 h 1378"/>
                  <a:gd name="T12" fmla="*/ 416 w 1495"/>
                  <a:gd name="T13" fmla="*/ 677 h 1378"/>
                  <a:gd name="T14" fmla="*/ 421 w 1495"/>
                  <a:gd name="T15" fmla="*/ 745 h 1378"/>
                  <a:gd name="T16" fmla="*/ 436 w 1495"/>
                  <a:gd name="T17" fmla="*/ 803 h 1378"/>
                  <a:gd name="T18" fmla="*/ 479 w 1495"/>
                  <a:gd name="T19" fmla="*/ 880 h 1378"/>
                  <a:gd name="T20" fmla="*/ 524 w 1495"/>
                  <a:gd name="T21" fmla="*/ 936 h 1378"/>
                  <a:gd name="T22" fmla="*/ 586 w 1495"/>
                  <a:gd name="T23" fmla="*/ 981 h 1378"/>
                  <a:gd name="T24" fmla="*/ 656 w 1495"/>
                  <a:gd name="T25" fmla="*/ 1010 h 1378"/>
                  <a:gd name="T26" fmla="*/ 704 w 1495"/>
                  <a:gd name="T27" fmla="*/ 1018 h 1378"/>
                  <a:gd name="T28" fmla="*/ 778 w 1495"/>
                  <a:gd name="T29" fmla="*/ 1019 h 1378"/>
                  <a:gd name="T30" fmla="*/ 846 w 1495"/>
                  <a:gd name="T31" fmla="*/ 1008 h 1378"/>
                  <a:gd name="T32" fmla="*/ 914 w 1495"/>
                  <a:gd name="T33" fmla="*/ 978 h 1378"/>
                  <a:gd name="T34" fmla="*/ 975 w 1495"/>
                  <a:gd name="T35" fmla="*/ 934 h 1378"/>
                  <a:gd name="T36" fmla="*/ 1017 w 1495"/>
                  <a:gd name="T37" fmla="*/ 880 h 1378"/>
                  <a:gd name="T38" fmla="*/ 1048 w 1495"/>
                  <a:gd name="T39" fmla="*/ 827 h 1378"/>
                  <a:gd name="T40" fmla="*/ 1070 w 1495"/>
                  <a:gd name="T41" fmla="*/ 771 h 1378"/>
                  <a:gd name="T42" fmla="*/ 1081 w 1495"/>
                  <a:gd name="T43" fmla="*/ 707 h 1378"/>
                  <a:gd name="T44" fmla="*/ 1077 w 1495"/>
                  <a:gd name="T45" fmla="*/ 640 h 1378"/>
                  <a:gd name="T46" fmla="*/ 1060 w 1495"/>
                  <a:gd name="T47" fmla="*/ 578 h 1378"/>
                  <a:gd name="T48" fmla="*/ 1017 w 1495"/>
                  <a:gd name="T49" fmla="*/ 498 h 1378"/>
                  <a:gd name="T50" fmla="*/ 975 w 1495"/>
                  <a:gd name="T51" fmla="*/ 444 h 1378"/>
                  <a:gd name="T52" fmla="*/ 914 w 1495"/>
                  <a:gd name="T53" fmla="*/ 400 h 1378"/>
                  <a:gd name="T54" fmla="*/ 846 w 1495"/>
                  <a:gd name="T55" fmla="*/ 371 h 1378"/>
                  <a:gd name="T56" fmla="*/ 778 w 1495"/>
                  <a:gd name="T57" fmla="*/ 361 h 1378"/>
                  <a:gd name="T58" fmla="*/ 510 w 1495"/>
                  <a:gd name="T59" fmla="*/ 0 h 1378"/>
                  <a:gd name="T60" fmla="*/ 1019 w 1495"/>
                  <a:gd name="T61" fmla="*/ 2 h 1378"/>
                  <a:gd name="T62" fmla="*/ 1089 w 1495"/>
                  <a:gd name="T63" fmla="*/ 24 h 1378"/>
                  <a:gd name="T64" fmla="*/ 1153 w 1495"/>
                  <a:gd name="T65" fmla="*/ 62 h 1378"/>
                  <a:gd name="T66" fmla="*/ 1206 w 1495"/>
                  <a:gd name="T67" fmla="*/ 111 h 1378"/>
                  <a:gd name="T68" fmla="*/ 1463 w 1495"/>
                  <a:gd name="T69" fmla="*/ 550 h 1378"/>
                  <a:gd name="T70" fmla="*/ 1486 w 1495"/>
                  <a:gd name="T71" fmla="*/ 608 h 1378"/>
                  <a:gd name="T72" fmla="*/ 1495 w 1495"/>
                  <a:gd name="T73" fmla="*/ 673 h 1378"/>
                  <a:gd name="T74" fmla="*/ 1492 w 1495"/>
                  <a:gd name="T75" fmla="*/ 739 h 1378"/>
                  <a:gd name="T76" fmla="*/ 1475 w 1495"/>
                  <a:gd name="T77" fmla="*/ 801 h 1378"/>
                  <a:gd name="T78" fmla="*/ 1225 w 1495"/>
                  <a:gd name="T79" fmla="*/ 1239 h 1378"/>
                  <a:gd name="T80" fmla="*/ 1182 w 1495"/>
                  <a:gd name="T81" fmla="*/ 1293 h 1378"/>
                  <a:gd name="T82" fmla="*/ 1122 w 1495"/>
                  <a:gd name="T83" fmla="*/ 1337 h 1378"/>
                  <a:gd name="T84" fmla="*/ 1054 w 1495"/>
                  <a:gd name="T85" fmla="*/ 1367 h 1378"/>
                  <a:gd name="T86" fmla="*/ 986 w 1495"/>
                  <a:gd name="T87" fmla="*/ 1378 h 1378"/>
                  <a:gd name="T88" fmla="*/ 506 w 1495"/>
                  <a:gd name="T89" fmla="*/ 1378 h 1378"/>
                  <a:gd name="T90" fmla="*/ 500 w 1495"/>
                  <a:gd name="T91" fmla="*/ 1377 h 1378"/>
                  <a:gd name="T92" fmla="*/ 495 w 1495"/>
                  <a:gd name="T93" fmla="*/ 1377 h 1378"/>
                  <a:gd name="T94" fmla="*/ 460 w 1495"/>
                  <a:gd name="T95" fmla="*/ 1371 h 1378"/>
                  <a:gd name="T96" fmla="*/ 396 w 1495"/>
                  <a:gd name="T97" fmla="*/ 1349 h 1378"/>
                  <a:gd name="T98" fmla="*/ 336 w 1495"/>
                  <a:gd name="T99" fmla="*/ 1312 h 1378"/>
                  <a:gd name="T100" fmla="*/ 288 w 1495"/>
                  <a:gd name="T101" fmla="*/ 1265 h 1378"/>
                  <a:gd name="T102" fmla="*/ 79 w 1495"/>
                  <a:gd name="T103" fmla="*/ 910 h 1378"/>
                  <a:gd name="T104" fmla="*/ 20 w 1495"/>
                  <a:gd name="T105" fmla="*/ 801 h 1378"/>
                  <a:gd name="T106" fmla="*/ 3 w 1495"/>
                  <a:gd name="T107" fmla="*/ 739 h 1378"/>
                  <a:gd name="T108" fmla="*/ 0 w 1495"/>
                  <a:gd name="T109" fmla="*/ 673 h 1378"/>
                  <a:gd name="T110" fmla="*/ 10 w 1495"/>
                  <a:gd name="T111" fmla="*/ 608 h 1378"/>
                  <a:gd name="T112" fmla="*/ 32 w 1495"/>
                  <a:gd name="T113" fmla="*/ 550 h 1378"/>
                  <a:gd name="T114" fmla="*/ 270 w 1495"/>
                  <a:gd name="T115" fmla="*/ 139 h 1378"/>
                  <a:gd name="T116" fmla="*/ 314 w 1495"/>
                  <a:gd name="T117" fmla="*/ 85 h 1378"/>
                  <a:gd name="T118" fmla="*/ 374 w 1495"/>
                  <a:gd name="T119" fmla="*/ 41 h 1378"/>
                  <a:gd name="T120" fmla="*/ 442 w 1495"/>
                  <a:gd name="T121" fmla="*/ 11 h 1378"/>
                  <a:gd name="T122" fmla="*/ 510 w 1495"/>
                  <a:gd name="T123" fmla="*/ 0 h 1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5" h="1378">
                    <a:moveTo>
                      <a:pt x="717" y="361"/>
                    </a:moveTo>
                    <a:lnTo>
                      <a:pt x="683" y="363"/>
                    </a:lnTo>
                    <a:lnTo>
                      <a:pt x="649" y="371"/>
                    </a:lnTo>
                    <a:lnTo>
                      <a:pt x="614" y="384"/>
                    </a:lnTo>
                    <a:lnTo>
                      <a:pt x="581" y="401"/>
                    </a:lnTo>
                    <a:lnTo>
                      <a:pt x="549" y="422"/>
                    </a:lnTo>
                    <a:lnTo>
                      <a:pt x="522" y="445"/>
                    </a:lnTo>
                    <a:lnTo>
                      <a:pt x="497" y="471"/>
                    </a:lnTo>
                    <a:lnTo>
                      <a:pt x="479" y="498"/>
                    </a:lnTo>
                    <a:lnTo>
                      <a:pt x="448" y="550"/>
                    </a:lnTo>
                    <a:lnTo>
                      <a:pt x="435" y="579"/>
                    </a:lnTo>
                    <a:lnTo>
                      <a:pt x="425" y="610"/>
                    </a:lnTo>
                    <a:lnTo>
                      <a:pt x="418" y="643"/>
                    </a:lnTo>
                    <a:lnTo>
                      <a:pt x="416" y="677"/>
                    </a:lnTo>
                    <a:lnTo>
                      <a:pt x="416" y="712"/>
                    </a:lnTo>
                    <a:lnTo>
                      <a:pt x="421" y="745"/>
                    </a:lnTo>
                    <a:lnTo>
                      <a:pt x="427" y="775"/>
                    </a:lnTo>
                    <a:lnTo>
                      <a:pt x="436" y="803"/>
                    </a:lnTo>
                    <a:lnTo>
                      <a:pt x="448" y="827"/>
                    </a:lnTo>
                    <a:lnTo>
                      <a:pt x="479" y="880"/>
                    </a:lnTo>
                    <a:lnTo>
                      <a:pt x="498" y="910"/>
                    </a:lnTo>
                    <a:lnTo>
                      <a:pt x="524" y="936"/>
                    </a:lnTo>
                    <a:lnTo>
                      <a:pt x="553" y="960"/>
                    </a:lnTo>
                    <a:lnTo>
                      <a:pt x="586" y="981"/>
                    </a:lnTo>
                    <a:lnTo>
                      <a:pt x="621" y="997"/>
                    </a:lnTo>
                    <a:lnTo>
                      <a:pt x="656" y="1010"/>
                    </a:lnTo>
                    <a:lnTo>
                      <a:pt x="692" y="1017"/>
                    </a:lnTo>
                    <a:lnTo>
                      <a:pt x="704" y="1018"/>
                    </a:lnTo>
                    <a:lnTo>
                      <a:pt x="717" y="1019"/>
                    </a:lnTo>
                    <a:lnTo>
                      <a:pt x="778" y="1019"/>
                    </a:lnTo>
                    <a:lnTo>
                      <a:pt x="811" y="1016"/>
                    </a:lnTo>
                    <a:lnTo>
                      <a:pt x="846" y="1008"/>
                    </a:lnTo>
                    <a:lnTo>
                      <a:pt x="881" y="994"/>
                    </a:lnTo>
                    <a:lnTo>
                      <a:pt x="914" y="978"/>
                    </a:lnTo>
                    <a:lnTo>
                      <a:pt x="946" y="958"/>
                    </a:lnTo>
                    <a:lnTo>
                      <a:pt x="975" y="934"/>
                    </a:lnTo>
                    <a:lnTo>
                      <a:pt x="998" y="908"/>
                    </a:lnTo>
                    <a:lnTo>
                      <a:pt x="1017" y="880"/>
                    </a:lnTo>
                    <a:lnTo>
                      <a:pt x="1033" y="853"/>
                    </a:lnTo>
                    <a:lnTo>
                      <a:pt x="1048" y="827"/>
                    </a:lnTo>
                    <a:lnTo>
                      <a:pt x="1060" y="801"/>
                    </a:lnTo>
                    <a:lnTo>
                      <a:pt x="1070" y="771"/>
                    </a:lnTo>
                    <a:lnTo>
                      <a:pt x="1077" y="739"/>
                    </a:lnTo>
                    <a:lnTo>
                      <a:pt x="1081" y="707"/>
                    </a:lnTo>
                    <a:lnTo>
                      <a:pt x="1081" y="673"/>
                    </a:lnTo>
                    <a:lnTo>
                      <a:pt x="1077" y="640"/>
                    </a:lnTo>
                    <a:lnTo>
                      <a:pt x="1070" y="608"/>
                    </a:lnTo>
                    <a:lnTo>
                      <a:pt x="1060" y="578"/>
                    </a:lnTo>
                    <a:lnTo>
                      <a:pt x="1048" y="550"/>
                    </a:lnTo>
                    <a:lnTo>
                      <a:pt x="1017" y="498"/>
                    </a:lnTo>
                    <a:lnTo>
                      <a:pt x="998" y="471"/>
                    </a:lnTo>
                    <a:lnTo>
                      <a:pt x="975" y="444"/>
                    </a:lnTo>
                    <a:lnTo>
                      <a:pt x="946" y="421"/>
                    </a:lnTo>
                    <a:lnTo>
                      <a:pt x="914" y="400"/>
                    </a:lnTo>
                    <a:lnTo>
                      <a:pt x="881" y="384"/>
                    </a:lnTo>
                    <a:lnTo>
                      <a:pt x="846" y="371"/>
                    </a:lnTo>
                    <a:lnTo>
                      <a:pt x="811" y="363"/>
                    </a:lnTo>
                    <a:lnTo>
                      <a:pt x="778" y="361"/>
                    </a:lnTo>
                    <a:lnTo>
                      <a:pt x="717" y="361"/>
                    </a:lnTo>
                    <a:close/>
                    <a:moveTo>
                      <a:pt x="510" y="0"/>
                    </a:moveTo>
                    <a:lnTo>
                      <a:pt x="986" y="0"/>
                    </a:lnTo>
                    <a:lnTo>
                      <a:pt x="1019" y="2"/>
                    </a:lnTo>
                    <a:lnTo>
                      <a:pt x="1054" y="11"/>
                    </a:lnTo>
                    <a:lnTo>
                      <a:pt x="1089" y="24"/>
                    </a:lnTo>
                    <a:lnTo>
                      <a:pt x="1122" y="41"/>
                    </a:lnTo>
                    <a:lnTo>
                      <a:pt x="1153" y="62"/>
                    </a:lnTo>
                    <a:lnTo>
                      <a:pt x="1182" y="85"/>
                    </a:lnTo>
                    <a:lnTo>
                      <a:pt x="1206" y="111"/>
                    </a:lnTo>
                    <a:lnTo>
                      <a:pt x="1225" y="139"/>
                    </a:lnTo>
                    <a:lnTo>
                      <a:pt x="1463" y="550"/>
                    </a:lnTo>
                    <a:lnTo>
                      <a:pt x="1475" y="578"/>
                    </a:lnTo>
                    <a:lnTo>
                      <a:pt x="1486" y="608"/>
                    </a:lnTo>
                    <a:lnTo>
                      <a:pt x="1492" y="640"/>
                    </a:lnTo>
                    <a:lnTo>
                      <a:pt x="1495" y="673"/>
                    </a:lnTo>
                    <a:lnTo>
                      <a:pt x="1495" y="707"/>
                    </a:lnTo>
                    <a:lnTo>
                      <a:pt x="1492" y="739"/>
                    </a:lnTo>
                    <a:lnTo>
                      <a:pt x="1486" y="771"/>
                    </a:lnTo>
                    <a:lnTo>
                      <a:pt x="1475" y="801"/>
                    </a:lnTo>
                    <a:lnTo>
                      <a:pt x="1463" y="827"/>
                    </a:lnTo>
                    <a:lnTo>
                      <a:pt x="1225" y="1239"/>
                    </a:lnTo>
                    <a:lnTo>
                      <a:pt x="1206" y="1267"/>
                    </a:lnTo>
                    <a:lnTo>
                      <a:pt x="1182" y="1293"/>
                    </a:lnTo>
                    <a:lnTo>
                      <a:pt x="1153" y="1317"/>
                    </a:lnTo>
                    <a:lnTo>
                      <a:pt x="1122" y="1337"/>
                    </a:lnTo>
                    <a:lnTo>
                      <a:pt x="1089" y="1354"/>
                    </a:lnTo>
                    <a:lnTo>
                      <a:pt x="1054" y="1367"/>
                    </a:lnTo>
                    <a:lnTo>
                      <a:pt x="1019" y="1375"/>
                    </a:lnTo>
                    <a:lnTo>
                      <a:pt x="986" y="1378"/>
                    </a:lnTo>
                    <a:lnTo>
                      <a:pt x="510" y="1378"/>
                    </a:lnTo>
                    <a:lnTo>
                      <a:pt x="506" y="1378"/>
                    </a:lnTo>
                    <a:lnTo>
                      <a:pt x="503" y="1377"/>
                    </a:lnTo>
                    <a:lnTo>
                      <a:pt x="500" y="1377"/>
                    </a:lnTo>
                    <a:lnTo>
                      <a:pt x="497" y="1377"/>
                    </a:lnTo>
                    <a:lnTo>
                      <a:pt x="495" y="1377"/>
                    </a:lnTo>
                    <a:lnTo>
                      <a:pt x="492" y="1376"/>
                    </a:lnTo>
                    <a:lnTo>
                      <a:pt x="460" y="1371"/>
                    </a:lnTo>
                    <a:lnTo>
                      <a:pt x="428" y="1362"/>
                    </a:lnTo>
                    <a:lnTo>
                      <a:pt x="396" y="1349"/>
                    </a:lnTo>
                    <a:lnTo>
                      <a:pt x="366" y="1332"/>
                    </a:lnTo>
                    <a:lnTo>
                      <a:pt x="336" y="1312"/>
                    </a:lnTo>
                    <a:lnTo>
                      <a:pt x="310" y="1289"/>
                    </a:lnTo>
                    <a:lnTo>
                      <a:pt x="288" y="1265"/>
                    </a:lnTo>
                    <a:lnTo>
                      <a:pt x="270" y="1239"/>
                    </a:lnTo>
                    <a:lnTo>
                      <a:pt x="79" y="910"/>
                    </a:lnTo>
                    <a:lnTo>
                      <a:pt x="32" y="827"/>
                    </a:lnTo>
                    <a:lnTo>
                      <a:pt x="20" y="801"/>
                    </a:lnTo>
                    <a:lnTo>
                      <a:pt x="10" y="771"/>
                    </a:lnTo>
                    <a:lnTo>
                      <a:pt x="3" y="739"/>
                    </a:lnTo>
                    <a:lnTo>
                      <a:pt x="0" y="707"/>
                    </a:lnTo>
                    <a:lnTo>
                      <a:pt x="0" y="673"/>
                    </a:lnTo>
                    <a:lnTo>
                      <a:pt x="3" y="640"/>
                    </a:lnTo>
                    <a:lnTo>
                      <a:pt x="10" y="608"/>
                    </a:lnTo>
                    <a:lnTo>
                      <a:pt x="20" y="578"/>
                    </a:lnTo>
                    <a:lnTo>
                      <a:pt x="32" y="550"/>
                    </a:lnTo>
                    <a:lnTo>
                      <a:pt x="129" y="383"/>
                    </a:lnTo>
                    <a:lnTo>
                      <a:pt x="270" y="139"/>
                    </a:lnTo>
                    <a:lnTo>
                      <a:pt x="289" y="111"/>
                    </a:lnTo>
                    <a:lnTo>
                      <a:pt x="314" y="85"/>
                    </a:lnTo>
                    <a:lnTo>
                      <a:pt x="342" y="62"/>
                    </a:lnTo>
                    <a:lnTo>
                      <a:pt x="374" y="41"/>
                    </a:lnTo>
                    <a:lnTo>
                      <a:pt x="407" y="24"/>
                    </a:lnTo>
                    <a:lnTo>
                      <a:pt x="442" y="11"/>
                    </a:lnTo>
                    <a:lnTo>
                      <a:pt x="477" y="2"/>
                    </a:lnTo>
                    <a:lnTo>
                      <a:pt x="510" y="0"/>
                    </a:lnTo>
                    <a:close/>
                  </a:path>
                </a:pathLst>
              </a:custGeom>
              <a:grpFill/>
              <a:ln w="0">
                <a:noFill/>
                <a:prstDash val="solid"/>
                <a:round/>
              </a:ln>
            </p:spPr>
            <p:txBody>
              <a:bodyPr vert="horz" wrap="square" lIns="182832" tIns="91416" rIns="182832" bIns="91416" numCol="1" anchor="t" anchorCtr="0" compatLnSpc="1"/>
              <a:lstStyle/>
              <a:p>
                <a:endParaRPr lang="en-IN" dirty="0">
                  <a:solidFill>
                    <a:schemeClr val="bg1">
                      <a:lumMod val="50000"/>
                    </a:schemeClr>
                  </a:solidFill>
                </a:endParaRPr>
              </a:p>
            </p:txBody>
          </p:sp>
        </p:grpSp>
      </p:grpSp>
      <p:grpSp>
        <p:nvGrpSpPr>
          <p:cNvPr id="171" name="Group 170"/>
          <p:cNvGrpSpPr/>
          <p:nvPr/>
        </p:nvGrpSpPr>
        <p:grpSpPr>
          <a:xfrm>
            <a:off x="20832461" y="2916927"/>
            <a:ext cx="1710746" cy="1710746"/>
            <a:chOff x="8390573" y="2363064"/>
            <a:chExt cx="855596" cy="855596"/>
          </a:xfrm>
        </p:grpSpPr>
        <p:sp>
          <p:nvSpPr>
            <p:cNvPr id="172" name="Oval 171"/>
            <p:cNvSpPr/>
            <p:nvPr/>
          </p:nvSpPr>
          <p:spPr>
            <a:xfrm>
              <a:off x="8390573" y="2363064"/>
              <a:ext cx="855596" cy="8555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6400" dirty="0">
                <a:solidFill>
                  <a:schemeClr val="bg1">
                    <a:lumMod val="50000"/>
                  </a:schemeClr>
                </a:solidFill>
                <a:latin typeface="FontAwesome" pitchFamily="50" charset="0"/>
              </a:endParaRPr>
            </a:p>
          </p:txBody>
        </p:sp>
        <p:sp>
          <p:nvSpPr>
            <p:cNvPr id="173" name="Freeform 6"/>
            <p:cNvSpPr>
              <a:spLocks noEditPoints="1"/>
            </p:cNvSpPr>
            <p:nvPr/>
          </p:nvSpPr>
          <p:spPr bwMode="auto">
            <a:xfrm>
              <a:off x="8619741" y="2594772"/>
              <a:ext cx="397260" cy="443060"/>
            </a:xfrm>
            <a:custGeom>
              <a:avLst/>
              <a:gdLst>
                <a:gd name="T0" fmla="*/ 2085 w 3189"/>
                <a:gd name="T1" fmla="*/ 914 h 3556"/>
                <a:gd name="T2" fmla="*/ 1369 w 3189"/>
                <a:gd name="T3" fmla="*/ 1616 h 3556"/>
                <a:gd name="T4" fmla="*/ 1104 w 3189"/>
                <a:gd name="T5" fmla="*/ 1366 h 3556"/>
                <a:gd name="T6" fmla="*/ 1029 w 3189"/>
                <a:gd name="T7" fmla="*/ 1358 h 3556"/>
                <a:gd name="T8" fmla="*/ 963 w 3189"/>
                <a:gd name="T9" fmla="*/ 1394 h 3556"/>
                <a:gd name="T10" fmla="*/ 860 w 3189"/>
                <a:gd name="T11" fmla="*/ 1511 h 3556"/>
                <a:gd name="T12" fmla="*/ 853 w 3189"/>
                <a:gd name="T13" fmla="*/ 1584 h 3556"/>
                <a:gd name="T14" fmla="*/ 888 w 3189"/>
                <a:gd name="T15" fmla="*/ 1650 h 3556"/>
                <a:gd name="T16" fmla="*/ 1320 w 3189"/>
                <a:gd name="T17" fmla="*/ 2068 h 3556"/>
                <a:gd name="T18" fmla="*/ 1395 w 3189"/>
                <a:gd name="T19" fmla="*/ 2076 h 3556"/>
                <a:gd name="T20" fmla="*/ 1460 w 3189"/>
                <a:gd name="T21" fmla="*/ 2040 h 3556"/>
                <a:gd name="T22" fmla="*/ 2330 w 3189"/>
                <a:gd name="T23" fmla="*/ 1157 h 3556"/>
                <a:gd name="T24" fmla="*/ 2336 w 3189"/>
                <a:gd name="T25" fmla="*/ 1085 h 3556"/>
                <a:gd name="T26" fmla="*/ 2301 w 3189"/>
                <a:gd name="T27" fmla="*/ 1018 h 3556"/>
                <a:gd name="T28" fmla="*/ 2184 w 3189"/>
                <a:gd name="T29" fmla="*/ 914 h 3556"/>
                <a:gd name="T30" fmla="*/ 1595 w 3189"/>
                <a:gd name="T31" fmla="*/ 0 h 3556"/>
                <a:gd name="T32" fmla="*/ 1943 w 3189"/>
                <a:gd name="T33" fmla="*/ 11 h 3556"/>
                <a:gd name="T34" fmla="*/ 2242 w 3189"/>
                <a:gd name="T35" fmla="*/ 39 h 3556"/>
                <a:gd name="T36" fmla="*/ 2493 w 3189"/>
                <a:gd name="T37" fmla="*/ 79 h 3556"/>
                <a:gd name="T38" fmla="*/ 2699 w 3189"/>
                <a:gd name="T39" fmla="*/ 127 h 3556"/>
                <a:gd name="T40" fmla="*/ 2860 w 3189"/>
                <a:gd name="T41" fmla="*/ 175 h 3556"/>
                <a:gd name="T42" fmla="*/ 2978 w 3189"/>
                <a:gd name="T43" fmla="*/ 220 h 3556"/>
                <a:gd name="T44" fmla="*/ 3056 w 3189"/>
                <a:gd name="T45" fmla="*/ 255 h 3556"/>
                <a:gd name="T46" fmla="*/ 3094 w 3189"/>
                <a:gd name="T47" fmla="*/ 275 h 3556"/>
                <a:gd name="T48" fmla="*/ 3142 w 3189"/>
                <a:gd name="T49" fmla="*/ 315 h 3556"/>
                <a:gd name="T50" fmla="*/ 3182 w 3189"/>
                <a:gd name="T51" fmla="*/ 390 h 3556"/>
                <a:gd name="T52" fmla="*/ 3189 w 3189"/>
                <a:gd name="T53" fmla="*/ 455 h 3556"/>
                <a:gd name="T54" fmla="*/ 3184 w 3189"/>
                <a:gd name="T55" fmla="*/ 520 h 3556"/>
                <a:gd name="T56" fmla="*/ 3171 w 3189"/>
                <a:gd name="T57" fmla="*/ 643 h 3556"/>
                <a:gd name="T58" fmla="*/ 3149 w 3189"/>
                <a:gd name="T59" fmla="*/ 819 h 3556"/>
                <a:gd name="T60" fmla="*/ 3110 w 3189"/>
                <a:gd name="T61" fmla="*/ 1037 h 3556"/>
                <a:gd name="T62" fmla="*/ 3053 w 3189"/>
                <a:gd name="T63" fmla="*/ 1292 h 3556"/>
                <a:gd name="T64" fmla="*/ 2975 w 3189"/>
                <a:gd name="T65" fmla="*/ 1574 h 3556"/>
                <a:gd name="T66" fmla="*/ 2811 w 3189"/>
                <a:gd name="T67" fmla="*/ 2026 h 3556"/>
                <a:gd name="T68" fmla="*/ 2610 w 3189"/>
                <a:gd name="T69" fmla="*/ 2444 h 3556"/>
                <a:gd name="T70" fmla="*/ 2377 w 3189"/>
                <a:gd name="T71" fmla="*/ 2816 h 3556"/>
                <a:gd name="T72" fmla="*/ 2112 w 3189"/>
                <a:gd name="T73" fmla="*/ 3145 h 3556"/>
                <a:gd name="T74" fmla="*/ 1817 w 3189"/>
                <a:gd name="T75" fmla="*/ 3431 h 3556"/>
                <a:gd name="T76" fmla="*/ 1656 w 3189"/>
                <a:gd name="T77" fmla="*/ 3546 h 3556"/>
                <a:gd name="T78" fmla="*/ 1564 w 3189"/>
                <a:gd name="T79" fmla="*/ 3554 h 3556"/>
                <a:gd name="T80" fmla="*/ 1478 w 3189"/>
                <a:gd name="T81" fmla="*/ 3516 h 3556"/>
                <a:gd name="T82" fmla="*/ 1172 w 3189"/>
                <a:gd name="T83" fmla="*/ 3245 h 3556"/>
                <a:gd name="T84" fmla="*/ 897 w 3189"/>
                <a:gd name="T85" fmla="*/ 2930 h 3556"/>
                <a:gd name="T86" fmla="*/ 654 w 3189"/>
                <a:gd name="T87" fmla="*/ 2573 h 3556"/>
                <a:gd name="T88" fmla="*/ 441 w 3189"/>
                <a:gd name="T89" fmla="*/ 2170 h 3556"/>
                <a:gd name="T90" fmla="*/ 265 w 3189"/>
                <a:gd name="T91" fmla="*/ 1729 h 3556"/>
                <a:gd name="T92" fmla="*/ 160 w 3189"/>
                <a:gd name="T93" fmla="*/ 1383 h 3556"/>
                <a:gd name="T94" fmla="*/ 96 w 3189"/>
                <a:gd name="T95" fmla="*/ 1119 h 3556"/>
                <a:gd name="T96" fmla="*/ 52 w 3189"/>
                <a:gd name="T97" fmla="*/ 887 h 3556"/>
                <a:gd name="T98" fmla="*/ 24 w 3189"/>
                <a:gd name="T99" fmla="*/ 696 h 3556"/>
                <a:gd name="T100" fmla="*/ 8 w 3189"/>
                <a:gd name="T101" fmla="*/ 555 h 3556"/>
                <a:gd name="T102" fmla="*/ 1 w 3189"/>
                <a:gd name="T103" fmla="*/ 469 h 3556"/>
                <a:gd name="T104" fmla="*/ 1 w 3189"/>
                <a:gd name="T105" fmla="*/ 419 h 3556"/>
                <a:gd name="T106" fmla="*/ 29 w 3189"/>
                <a:gd name="T107" fmla="*/ 339 h 3556"/>
                <a:gd name="T108" fmla="*/ 91 w 3189"/>
                <a:gd name="T109" fmla="*/ 278 h 3556"/>
                <a:gd name="T110" fmla="*/ 117 w 3189"/>
                <a:gd name="T111" fmla="*/ 264 h 3556"/>
                <a:gd name="T112" fmla="*/ 181 w 3189"/>
                <a:gd name="T113" fmla="*/ 233 h 3556"/>
                <a:gd name="T114" fmla="*/ 286 w 3189"/>
                <a:gd name="T115" fmla="*/ 190 h 3556"/>
                <a:gd name="T116" fmla="*/ 433 w 3189"/>
                <a:gd name="T117" fmla="*/ 143 h 3556"/>
                <a:gd name="T118" fmla="*/ 623 w 3189"/>
                <a:gd name="T119" fmla="*/ 94 h 3556"/>
                <a:gd name="T120" fmla="*/ 858 w 3189"/>
                <a:gd name="T121" fmla="*/ 51 h 3556"/>
                <a:gd name="T122" fmla="*/ 1142 w 3189"/>
                <a:gd name="T123" fmla="*/ 18 h 3556"/>
                <a:gd name="T124" fmla="*/ 1473 w 3189"/>
                <a:gd name="T125" fmla="*/ 1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89" h="3556">
                  <a:moveTo>
                    <a:pt x="2135" y="904"/>
                  </a:moveTo>
                  <a:lnTo>
                    <a:pt x="2109" y="907"/>
                  </a:lnTo>
                  <a:lnTo>
                    <a:pt x="2085" y="914"/>
                  </a:lnTo>
                  <a:lnTo>
                    <a:pt x="2063" y="926"/>
                  </a:lnTo>
                  <a:lnTo>
                    <a:pt x="2043" y="942"/>
                  </a:lnTo>
                  <a:lnTo>
                    <a:pt x="1369" y="1616"/>
                  </a:lnTo>
                  <a:lnTo>
                    <a:pt x="1145" y="1394"/>
                  </a:lnTo>
                  <a:lnTo>
                    <a:pt x="1125" y="1378"/>
                  </a:lnTo>
                  <a:lnTo>
                    <a:pt x="1104" y="1366"/>
                  </a:lnTo>
                  <a:lnTo>
                    <a:pt x="1080" y="1358"/>
                  </a:lnTo>
                  <a:lnTo>
                    <a:pt x="1054" y="1356"/>
                  </a:lnTo>
                  <a:lnTo>
                    <a:pt x="1029" y="1358"/>
                  </a:lnTo>
                  <a:lnTo>
                    <a:pt x="1005" y="1366"/>
                  </a:lnTo>
                  <a:lnTo>
                    <a:pt x="982" y="1378"/>
                  </a:lnTo>
                  <a:lnTo>
                    <a:pt x="963" y="1394"/>
                  </a:lnTo>
                  <a:lnTo>
                    <a:pt x="888" y="1468"/>
                  </a:lnTo>
                  <a:lnTo>
                    <a:pt x="872" y="1489"/>
                  </a:lnTo>
                  <a:lnTo>
                    <a:pt x="860" y="1511"/>
                  </a:lnTo>
                  <a:lnTo>
                    <a:pt x="853" y="1534"/>
                  </a:lnTo>
                  <a:lnTo>
                    <a:pt x="850" y="1559"/>
                  </a:lnTo>
                  <a:lnTo>
                    <a:pt x="853" y="1584"/>
                  </a:lnTo>
                  <a:lnTo>
                    <a:pt x="860" y="1608"/>
                  </a:lnTo>
                  <a:lnTo>
                    <a:pt x="872" y="1631"/>
                  </a:lnTo>
                  <a:lnTo>
                    <a:pt x="888" y="1650"/>
                  </a:lnTo>
                  <a:lnTo>
                    <a:pt x="1278" y="2040"/>
                  </a:lnTo>
                  <a:lnTo>
                    <a:pt x="1297" y="2057"/>
                  </a:lnTo>
                  <a:lnTo>
                    <a:pt x="1320" y="2068"/>
                  </a:lnTo>
                  <a:lnTo>
                    <a:pt x="1344" y="2076"/>
                  </a:lnTo>
                  <a:lnTo>
                    <a:pt x="1369" y="2078"/>
                  </a:lnTo>
                  <a:lnTo>
                    <a:pt x="1395" y="2076"/>
                  </a:lnTo>
                  <a:lnTo>
                    <a:pt x="1419" y="2068"/>
                  </a:lnTo>
                  <a:lnTo>
                    <a:pt x="1440" y="2057"/>
                  </a:lnTo>
                  <a:lnTo>
                    <a:pt x="1460" y="2040"/>
                  </a:lnTo>
                  <a:lnTo>
                    <a:pt x="2301" y="1200"/>
                  </a:lnTo>
                  <a:lnTo>
                    <a:pt x="2318" y="1180"/>
                  </a:lnTo>
                  <a:lnTo>
                    <a:pt x="2330" y="1157"/>
                  </a:lnTo>
                  <a:lnTo>
                    <a:pt x="2336" y="1133"/>
                  </a:lnTo>
                  <a:lnTo>
                    <a:pt x="2338" y="1109"/>
                  </a:lnTo>
                  <a:lnTo>
                    <a:pt x="2336" y="1085"/>
                  </a:lnTo>
                  <a:lnTo>
                    <a:pt x="2330" y="1061"/>
                  </a:lnTo>
                  <a:lnTo>
                    <a:pt x="2318" y="1038"/>
                  </a:lnTo>
                  <a:lnTo>
                    <a:pt x="2301" y="1018"/>
                  </a:lnTo>
                  <a:lnTo>
                    <a:pt x="2226" y="942"/>
                  </a:lnTo>
                  <a:lnTo>
                    <a:pt x="2206" y="926"/>
                  </a:lnTo>
                  <a:lnTo>
                    <a:pt x="2184" y="914"/>
                  </a:lnTo>
                  <a:lnTo>
                    <a:pt x="2160" y="907"/>
                  </a:lnTo>
                  <a:lnTo>
                    <a:pt x="2135" y="904"/>
                  </a:lnTo>
                  <a:close/>
                  <a:moveTo>
                    <a:pt x="1595" y="0"/>
                  </a:moveTo>
                  <a:lnTo>
                    <a:pt x="1716" y="1"/>
                  </a:lnTo>
                  <a:lnTo>
                    <a:pt x="1832" y="4"/>
                  </a:lnTo>
                  <a:lnTo>
                    <a:pt x="1943" y="11"/>
                  </a:lnTo>
                  <a:lnTo>
                    <a:pt x="2048" y="18"/>
                  </a:lnTo>
                  <a:lnTo>
                    <a:pt x="2148" y="28"/>
                  </a:lnTo>
                  <a:lnTo>
                    <a:pt x="2242" y="39"/>
                  </a:lnTo>
                  <a:lnTo>
                    <a:pt x="2331" y="51"/>
                  </a:lnTo>
                  <a:lnTo>
                    <a:pt x="2414" y="65"/>
                  </a:lnTo>
                  <a:lnTo>
                    <a:pt x="2493" y="79"/>
                  </a:lnTo>
                  <a:lnTo>
                    <a:pt x="2567" y="94"/>
                  </a:lnTo>
                  <a:lnTo>
                    <a:pt x="2635" y="110"/>
                  </a:lnTo>
                  <a:lnTo>
                    <a:pt x="2699" y="127"/>
                  </a:lnTo>
                  <a:lnTo>
                    <a:pt x="2757" y="143"/>
                  </a:lnTo>
                  <a:lnTo>
                    <a:pt x="2811" y="159"/>
                  </a:lnTo>
                  <a:lnTo>
                    <a:pt x="2860" y="175"/>
                  </a:lnTo>
                  <a:lnTo>
                    <a:pt x="2904" y="190"/>
                  </a:lnTo>
                  <a:lnTo>
                    <a:pt x="2943" y="206"/>
                  </a:lnTo>
                  <a:lnTo>
                    <a:pt x="2978" y="220"/>
                  </a:lnTo>
                  <a:lnTo>
                    <a:pt x="3008" y="233"/>
                  </a:lnTo>
                  <a:lnTo>
                    <a:pt x="3034" y="244"/>
                  </a:lnTo>
                  <a:lnTo>
                    <a:pt x="3056" y="255"/>
                  </a:lnTo>
                  <a:lnTo>
                    <a:pt x="3073" y="264"/>
                  </a:lnTo>
                  <a:lnTo>
                    <a:pt x="3086" y="270"/>
                  </a:lnTo>
                  <a:lnTo>
                    <a:pt x="3094" y="275"/>
                  </a:lnTo>
                  <a:lnTo>
                    <a:pt x="3098" y="278"/>
                  </a:lnTo>
                  <a:lnTo>
                    <a:pt x="3122" y="295"/>
                  </a:lnTo>
                  <a:lnTo>
                    <a:pt x="3142" y="315"/>
                  </a:lnTo>
                  <a:lnTo>
                    <a:pt x="3160" y="339"/>
                  </a:lnTo>
                  <a:lnTo>
                    <a:pt x="3174" y="363"/>
                  </a:lnTo>
                  <a:lnTo>
                    <a:pt x="3182" y="390"/>
                  </a:lnTo>
                  <a:lnTo>
                    <a:pt x="3188" y="419"/>
                  </a:lnTo>
                  <a:lnTo>
                    <a:pt x="3189" y="448"/>
                  </a:lnTo>
                  <a:lnTo>
                    <a:pt x="3189" y="455"/>
                  </a:lnTo>
                  <a:lnTo>
                    <a:pt x="3188" y="469"/>
                  </a:lnTo>
                  <a:lnTo>
                    <a:pt x="3187" y="491"/>
                  </a:lnTo>
                  <a:lnTo>
                    <a:pt x="3184" y="520"/>
                  </a:lnTo>
                  <a:lnTo>
                    <a:pt x="3181" y="555"/>
                  </a:lnTo>
                  <a:lnTo>
                    <a:pt x="3177" y="596"/>
                  </a:lnTo>
                  <a:lnTo>
                    <a:pt x="3171" y="643"/>
                  </a:lnTo>
                  <a:lnTo>
                    <a:pt x="3165" y="696"/>
                  </a:lnTo>
                  <a:lnTo>
                    <a:pt x="3157" y="755"/>
                  </a:lnTo>
                  <a:lnTo>
                    <a:pt x="3149" y="819"/>
                  </a:lnTo>
                  <a:lnTo>
                    <a:pt x="3137" y="887"/>
                  </a:lnTo>
                  <a:lnTo>
                    <a:pt x="3125" y="960"/>
                  </a:lnTo>
                  <a:lnTo>
                    <a:pt x="3110" y="1037"/>
                  </a:lnTo>
                  <a:lnTo>
                    <a:pt x="3094" y="1119"/>
                  </a:lnTo>
                  <a:lnTo>
                    <a:pt x="3074" y="1203"/>
                  </a:lnTo>
                  <a:lnTo>
                    <a:pt x="3053" y="1292"/>
                  </a:lnTo>
                  <a:lnTo>
                    <a:pt x="3030" y="1383"/>
                  </a:lnTo>
                  <a:lnTo>
                    <a:pt x="3004" y="1477"/>
                  </a:lnTo>
                  <a:lnTo>
                    <a:pt x="2975" y="1574"/>
                  </a:lnTo>
                  <a:lnTo>
                    <a:pt x="2925" y="1729"/>
                  </a:lnTo>
                  <a:lnTo>
                    <a:pt x="2870" y="1879"/>
                  </a:lnTo>
                  <a:lnTo>
                    <a:pt x="2811" y="2026"/>
                  </a:lnTo>
                  <a:lnTo>
                    <a:pt x="2748" y="2170"/>
                  </a:lnTo>
                  <a:lnTo>
                    <a:pt x="2681" y="2308"/>
                  </a:lnTo>
                  <a:lnTo>
                    <a:pt x="2610" y="2444"/>
                  </a:lnTo>
                  <a:lnTo>
                    <a:pt x="2535" y="2573"/>
                  </a:lnTo>
                  <a:lnTo>
                    <a:pt x="2458" y="2697"/>
                  </a:lnTo>
                  <a:lnTo>
                    <a:pt x="2377" y="2816"/>
                  </a:lnTo>
                  <a:lnTo>
                    <a:pt x="2293" y="2930"/>
                  </a:lnTo>
                  <a:lnTo>
                    <a:pt x="2204" y="3039"/>
                  </a:lnTo>
                  <a:lnTo>
                    <a:pt x="2112" y="3145"/>
                  </a:lnTo>
                  <a:lnTo>
                    <a:pt x="2017" y="3245"/>
                  </a:lnTo>
                  <a:lnTo>
                    <a:pt x="1918" y="3340"/>
                  </a:lnTo>
                  <a:lnTo>
                    <a:pt x="1817" y="3431"/>
                  </a:lnTo>
                  <a:lnTo>
                    <a:pt x="1712" y="3516"/>
                  </a:lnTo>
                  <a:lnTo>
                    <a:pt x="1685" y="3533"/>
                  </a:lnTo>
                  <a:lnTo>
                    <a:pt x="1656" y="3546"/>
                  </a:lnTo>
                  <a:lnTo>
                    <a:pt x="1625" y="3554"/>
                  </a:lnTo>
                  <a:lnTo>
                    <a:pt x="1595" y="3556"/>
                  </a:lnTo>
                  <a:lnTo>
                    <a:pt x="1564" y="3554"/>
                  </a:lnTo>
                  <a:lnTo>
                    <a:pt x="1533" y="3546"/>
                  </a:lnTo>
                  <a:lnTo>
                    <a:pt x="1505" y="3533"/>
                  </a:lnTo>
                  <a:lnTo>
                    <a:pt x="1478" y="3516"/>
                  </a:lnTo>
                  <a:lnTo>
                    <a:pt x="1373" y="3431"/>
                  </a:lnTo>
                  <a:lnTo>
                    <a:pt x="1270" y="3340"/>
                  </a:lnTo>
                  <a:lnTo>
                    <a:pt x="1172" y="3245"/>
                  </a:lnTo>
                  <a:lnTo>
                    <a:pt x="1077" y="3145"/>
                  </a:lnTo>
                  <a:lnTo>
                    <a:pt x="986" y="3039"/>
                  </a:lnTo>
                  <a:lnTo>
                    <a:pt x="897" y="2930"/>
                  </a:lnTo>
                  <a:lnTo>
                    <a:pt x="813" y="2816"/>
                  </a:lnTo>
                  <a:lnTo>
                    <a:pt x="731" y="2697"/>
                  </a:lnTo>
                  <a:lnTo>
                    <a:pt x="654" y="2573"/>
                  </a:lnTo>
                  <a:lnTo>
                    <a:pt x="579" y="2444"/>
                  </a:lnTo>
                  <a:lnTo>
                    <a:pt x="509" y="2308"/>
                  </a:lnTo>
                  <a:lnTo>
                    <a:pt x="441" y="2170"/>
                  </a:lnTo>
                  <a:lnTo>
                    <a:pt x="378" y="2026"/>
                  </a:lnTo>
                  <a:lnTo>
                    <a:pt x="319" y="1879"/>
                  </a:lnTo>
                  <a:lnTo>
                    <a:pt x="265" y="1729"/>
                  </a:lnTo>
                  <a:lnTo>
                    <a:pt x="214" y="1574"/>
                  </a:lnTo>
                  <a:lnTo>
                    <a:pt x="186" y="1477"/>
                  </a:lnTo>
                  <a:lnTo>
                    <a:pt x="160" y="1383"/>
                  </a:lnTo>
                  <a:lnTo>
                    <a:pt x="136" y="1292"/>
                  </a:lnTo>
                  <a:lnTo>
                    <a:pt x="115" y="1203"/>
                  </a:lnTo>
                  <a:lnTo>
                    <a:pt x="96" y="1119"/>
                  </a:lnTo>
                  <a:lnTo>
                    <a:pt x="79" y="1037"/>
                  </a:lnTo>
                  <a:lnTo>
                    <a:pt x="65" y="960"/>
                  </a:lnTo>
                  <a:lnTo>
                    <a:pt x="52" y="887"/>
                  </a:lnTo>
                  <a:lnTo>
                    <a:pt x="41" y="819"/>
                  </a:lnTo>
                  <a:lnTo>
                    <a:pt x="31" y="755"/>
                  </a:lnTo>
                  <a:lnTo>
                    <a:pt x="24" y="696"/>
                  </a:lnTo>
                  <a:lnTo>
                    <a:pt x="17" y="643"/>
                  </a:lnTo>
                  <a:lnTo>
                    <a:pt x="12" y="596"/>
                  </a:lnTo>
                  <a:lnTo>
                    <a:pt x="8" y="555"/>
                  </a:lnTo>
                  <a:lnTo>
                    <a:pt x="5" y="520"/>
                  </a:lnTo>
                  <a:lnTo>
                    <a:pt x="3" y="491"/>
                  </a:lnTo>
                  <a:lnTo>
                    <a:pt x="1" y="469"/>
                  </a:lnTo>
                  <a:lnTo>
                    <a:pt x="0" y="455"/>
                  </a:lnTo>
                  <a:lnTo>
                    <a:pt x="0" y="448"/>
                  </a:lnTo>
                  <a:lnTo>
                    <a:pt x="1" y="419"/>
                  </a:lnTo>
                  <a:lnTo>
                    <a:pt x="6" y="390"/>
                  </a:lnTo>
                  <a:lnTo>
                    <a:pt x="16" y="363"/>
                  </a:lnTo>
                  <a:lnTo>
                    <a:pt x="29" y="339"/>
                  </a:lnTo>
                  <a:lnTo>
                    <a:pt x="47" y="315"/>
                  </a:lnTo>
                  <a:lnTo>
                    <a:pt x="67" y="295"/>
                  </a:lnTo>
                  <a:lnTo>
                    <a:pt x="91" y="278"/>
                  </a:lnTo>
                  <a:lnTo>
                    <a:pt x="95" y="275"/>
                  </a:lnTo>
                  <a:lnTo>
                    <a:pt x="104" y="270"/>
                  </a:lnTo>
                  <a:lnTo>
                    <a:pt x="117" y="264"/>
                  </a:lnTo>
                  <a:lnTo>
                    <a:pt x="133" y="255"/>
                  </a:lnTo>
                  <a:lnTo>
                    <a:pt x="155" y="244"/>
                  </a:lnTo>
                  <a:lnTo>
                    <a:pt x="181" y="233"/>
                  </a:lnTo>
                  <a:lnTo>
                    <a:pt x="211" y="220"/>
                  </a:lnTo>
                  <a:lnTo>
                    <a:pt x="246" y="206"/>
                  </a:lnTo>
                  <a:lnTo>
                    <a:pt x="286" y="190"/>
                  </a:lnTo>
                  <a:lnTo>
                    <a:pt x="330" y="175"/>
                  </a:lnTo>
                  <a:lnTo>
                    <a:pt x="379" y="159"/>
                  </a:lnTo>
                  <a:lnTo>
                    <a:pt x="433" y="143"/>
                  </a:lnTo>
                  <a:lnTo>
                    <a:pt x="491" y="127"/>
                  </a:lnTo>
                  <a:lnTo>
                    <a:pt x="554" y="110"/>
                  </a:lnTo>
                  <a:lnTo>
                    <a:pt x="623" y="94"/>
                  </a:lnTo>
                  <a:lnTo>
                    <a:pt x="696" y="79"/>
                  </a:lnTo>
                  <a:lnTo>
                    <a:pt x="775" y="65"/>
                  </a:lnTo>
                  <a:lnTo>
                    <a:pt x="858" y="51"/>
                  </a:lnTo>
                  <a:lnTo>
                    <a:pt x="948" y="39"/>
                  </a:lnTo>
                  <a:lnTo>
                    <a:pt x="1042" y="28"/>
                  </a:lnTo>
                  <a:lnTo>
                    <a:pt x="1142" y="18"/>
                  </a:lnTo>
                  <a:lnTo>
                    <a:pt x="1247" y="11"/>
                  </a:lnTo>
                  <a:lnTo>
                    <a:pt x="1357" y="4"/>
                  </a:lnTo>
                  <a:lnTo>
                    <a:pt x="1473" y="1"/>
                  </a:lnTo>
                  <a:lnTo>
                    <a:pt x="1595" y="0"/>
                  </a:lnTo>
                  <a:close/>
                </a:path>
              </a:pathLst>
            </a:custGeom>
            <a:solidFill>
              <a:schemeClr val="bg1"/>
            </a:solidFill>
            <a:ln w="0">
              <a:noFill/>
              <a:prstDash val="solid"/>
              <a:round/>
            </a:ln>
          </p:spPr>
          <p:txBody>
            <a:bodyPr vert="horz" wrap="square" lIns="182832" tIns="91416" rIns="182832" bIns="91416" numCol="1" anchor="t" anchorCtr="0" compatLnSpc="1"/>
            <a:lstStyle/>
            <a:p>
              <a:endParaRPr lang="en-IN" dirty="0">
                <a:solidFill>
                  <a:schemeClr val="bg1">
                    <a:lumMod val="50000"/>
                  </a:schemeClr>
                </a:solidFill>
              </a:endParaRPr>
            </a:p>
          </p:txBody>
        </p:sp>
      </p:grpSp>
      <p:graphicFrame>
        <p:nvGraphicFramePr>
          <p:cNvPr id="66" name="Chart 65"/>
          <p:cNvGraphicFramePr/>
          <p:nvPr/>
        </p:nvGraphicFramePr>
        <p:xfrm>
          <a:off x="11850929" y="6939815"/>
          <a:ext cx="11669170" cy="5866444"/>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fade">
                                      <p:cBhvr>
                                        <p:cTn id="7" dur="500"/>
                                        <p:tgtEl>
                                          <p:spTgt spid="79"/>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57"/>
                                        </p:tgtEl>
                                        <p:attrNameLst>
                                          <p:attrName>style.visibility</p:attrName>
                                        </p:attrNameLst>
                                      </p:cBhvr>
                                      <p:to>
                                        <p:strVal val="visible"/>
                                      </p:to>
                                    </p:set>
                                    <p:animEffect transition="in" filter="fade">
                                      <p:cBhvr>
                                        <p:cTn id="11" dur="500"/>
                                        <p:tgtEl>
                                          <p:spTgt spid="157"/>
                                        </p:tgtEl>
                                      </p:cBhvr>
                                    </p:animEffect>
                                    <p:anim calcmode="lin" valueType="num">
                                      <p:cBhvr>
                                        <p:cTn id="12" dur="500" fill="hold"/>
                                        <p:tgtEl>
                                          <p:spTgt spid="157"/>
                                        </p:tgtEl>
                                        <p:attrNameLst>
                                          <p:attrName>ppt_x</p:attrName>
                                        </p:attrNameLst>
                                      </p:cBhvr>
                                      <p:tavLst>
                                        <p:tav tm="0">
                                          <p:val>
                                            <p:strVal val="#ppt_x"/>
                                          </p:val>
                                        </p:tav>
                                        <p:tav tm="100000">
                                          <p:val>
                                            <p:strVal val="#ppt_x"/>
                                          </p:val>
                                        </p:tav>
                                      </p:tavLst>
                                    </p:anim>
                                    <p:anim calcmode="lin" valueType="num">
                                      <p:cBhvr>
                                        <p:cTn id="13" dur="500" fill="hold"/>
                                        <p:tgtEl>
                                          <p:spTgt spid="157"/>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156"/>
                                        </p:tgtEl>
                                        <p:attrNameLst>
                                          <p:attrName>style.visibility</p:attrName>
                                        </p:attrNameLst>
                                      </p:cBhvr>
                                      <p:to>
                                        <p:strVal val="visible"/>
                                      </p:to>
                                    </p:set>
                                    <p:animEffect transition="in" filter="fade">
                                      <p:cBhvr>
                                        <p:cTn id="16" dur="500"/>
                                        <p:tgtEl>
                                          <p:spTgt spid="156"/>
                                        </p:tgtEl>
                                      </p:cBhvr>
                                    </p:animEffect>
                                    <p:anim calcmode="lin" valueType="num">
                                      <p:cBhvr>
                                        <p:cTn id="17" dur="500" fill="hold"/>
                                        <p:tgtEl>
                                          <p:spTgt spid="156"/>
                                        </p:tgtEl>
                                        <p:attrNameLst>
                                          <p:attrName>ppt_x</p:attrName>
                                        </p:attrNameLst>
                                      </p:cBhvr>
                                      <p:tavLst>
                                        <p:tav tm="0">
                                          <p:val>
                                            <p:strVal val="#ppt_x"/>
                                          </p:val>
                                        </p:tav>
                                        <p:tav tm="100000">
                                          <p:val>
                                            <p:strVal val="#ppt_x"/>
                                          </p:val>
                                        </p:tav>
                                      </p:tavLst>
                                    </p:anim>
                                    <p:anim calcmode="lin" valueType="num">
                                      <p:cBhvr>
                                        <p:cTn id="18" dur="500" fill="hold"/>
                                        <p:tgtEl>
                                          <p:spTgt spid="156"/>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55"/>
                                        </p:tgtEl>
                                        <p:attrNameLst>
                                          <p:attrName>style.visibility</p:attrName>
                                        </p:attrNameLst>
                                      </p:cBhvr>
                                      <p:to>
                                        <p:strVal val="visible"/>
                                      </p:to>
                                    </p:set>
                                    <p:animEffect transition="in" filter="fade">
                                      <p:cBhvr>
                                        <p:cTn id="21" dur="500"/>
                                        <p:tgtEl>
                                          <p:spTgt spid="155"/>
                                        </p:tgtEl>
                                      </p:cBhvr>
                                    </p:animEffect>
                                    <p:anim calcmode="lin" valueType="num">
                                      <p:cBhvr>
                                        <p:cTn id="22" dur="500" fill="hold"/>
                                        <p:tgtEl>
                                          <p:spTgt spid="155"/>
                                        </p:tgtEl>
                                        <p:attrNameLst>
                                          <p:attrName>ppt_x</p:attrName>
                                        </p:attrNameLst>
                                      </p:cBhvr>
                                      <p:tavLst>
                                        <p:tav tm="0">
                                          <p:val>
                                            <p:strVal val="#ppt_x"/>
                                          </p:val>
                                        </p:tav>
                                        <p:tav tm="100000">
                                          <p:val>
                                            <p:strVal val="#ppt_x"/>
                                          </p:val>
                                        </p:tav>
                                      </p:tavLst>
                                    </p:anim>
                                    <p:anim calcmode="lin" valueType="num">
                                      <p:cBhvr>
                                        <p:cTn id="23" dur="500" fill="hold"/>
                                        <p:tgtEl>
                                          <p:spTgt spid="155"/>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42" presetClass="entr" presetSubtype="0" fill="hold" nodeType="afterEffect">
                                  <p:stCondLst>
                                    <p:cond delay="0"/>
                                  </p:stCondLst>
                                  <p:childTnLst>
                                    <p:set>
                                      <p:cBhvr>
                                        <p:cTn id="26" dur="1" fill="hold">
                                          <p:stCondLst>
                                            <p:cond delay="0"/>
                                          </p:stCondLst>
                                        </p:cTn>
                                        <p:tgtEl>
                                          <p:spTgt spid="164"/>
                                        </p:tgtEl>
                                        <p:attrNameLst>
                                          <p:attrName>style.visibility</p:attrName>
                                        </p:attrNameLst>
                                      </p:cBhvr>
                                      <p:to>
                                        <p:strVal val="visible"/>
                                      </p:to>
                                    </p:set>
                                    <p:animEffect transition="in" filter="fade">
                                      <p:cBhvr>
                                        <p:cTn id="27" dur="500"/>
                                        <p:tgtEl>
                                          <p:spTgt spid="164"/>
                                        </p:tgtEl>
                                      </p:cBhvr>
                                    </p:animEffect>
                                    <p:anim calcmode="lin" valueType="num">
                                      <p:cBhvr>
                                        <p:cTn id="28" dur="500" fill="hold"/>
                                        <p:tgtEl>
                                          <p:spTgt spid="164"/>
                                        </p:tgtEl>
                                        <p:attrNameLst>
                                          <p:attrName>ppt_x</p:attrName>
                                        </p:attrNameLst>
                                      </p:cBhvr>
                                      <p:tavLst>
                                        <p:tav tm="0">
                                          <p:val>
                                            <p:strVal val="#ppt_x"/>
                                          </p:val>
                                        </p:tav>
                                        <p:tav tm="100000">
                                          <p:val>
                                            <p:strVal val="#ppt_x"/>
                                          </p:val>
                                        </p:tav>
                                      </p:tavLst>
                                    </p:anim>
                                    <p:anim calcmode="lin" valueType="num">
                                      <p:cBhvr>
                                        <p:cTn id="29" dur="500" fill="hold"/>
                                        <p:tgtEl>
                                          <p:spTgt spid="16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61"/>
                                        </p:tgtEl>
                                        <p:attrNameLst>
                                          <p:attrName>style.visibility</p:attrName>
                                        </p:attrNameLst>
                                      </p:cBhvr>
                                      <p:to>
                                        <p:strVal val="visible"/>
                                      </p:to>
                                    </p:set>
                                    <p:animEffect transition="in" filter="fade">
                                      <p:cBhvr>
                                        <p:cTn id="32" dur="500"/>
                                        <p:tgtEl>
                                          <p:spTgt spid="161"/>
                                        </p:tgtEl>
                                      </p:cBhvr>
                                    </p:animEffect>
                                    <p:anim calcmode="lin" valueType="num">
                                      <p:cBhvr>
                                        <p:cTn id="33" dur="500" fill="hold"/>
                                        <p:tgtEl>
                                          <p:spTgt spid="161"/>
                                        </p:tgtEl>
                                        <p:attrNameLst>
                                          <p:attrName>ppt_x</p:attrName>
                                        </p:attrNameLst>
                                      </p:cBhvr>
                                      <p:tavLst>
                                        <p:tav tm="0">
                                          <p:val>
                                            <p:strVal val="#ppt_x"/>
                                          </p:val>
                                        </p:tav>
                                        <p:tav tm="100000">
                                          <p:val>
                                            <p:strVal val="#ppt_x"/>
                                          </p:val>
                                        </p:tav>
                                      </p:tavLst>
                                    </p:anim>
                                    <p:anim calcmode="lin" valueType="num">
                                      <p:cBhvr>
                                        <p:cTn id="34" dur="500" fill="hold"/>
                                        <p:tgtEl>
                                          <p:spTgt spid="161"/>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60"/>
                                        </p:tgtEl>
                                        <p:attrNameLst>
                                          <p:attrName>style.visibility</p:attrName>
                                        </p:attrNameLst>
                                      </p:cBhvr>
                                      <p:to>
                                        <p:strVal val="visible"/>
                                      </p:to>
                                    </p:set>
                                    <p:animEffect transition="in" filter="fade">
                                      <p:cBhvr>
                                        <p:cTn id="37" dur="500"/>
                                        <p:tgtEl>
                                          <p:spTgt spid="160"/>
                                        </p:tgtEl>
                                      </p:cBhvr>
                                    </p:animEffect>
                                    <p:anim calcmode="lin" valueType="num">
                                      <p:cBhvr>
                                        <p:cTn id="38" dur="500" fill="hold"/>
                                        <p:tgtEl>
                                          <p:spTgt spid="160"/>
                                        </p:tgtEl>
                                        <p:attrNameLst>
                                          <p:attrName>ppt_x</p:attrName>
                                        </p:attrNameLst>
                                      </p:cBhvr>
                                      <p:tavLst>
                                        <p:tav tm="0">
                                          <p:val>
                                            <p:strVal val="#ppt_x"/>
                                          </p:val>
                                        </p:tav>
                                        <p:tav tm="100000">
                                          <p:val>
                                            <p:strVal val="#ppt_x"/>
                                          </p:val>
                                        </p:tav>
                                      </p:tavLst>
                                    </p:anim>
                                    <p:anim calcmode="lin" valueType="num">
                                      <p:cBhvr>
                                        <p:cTn id="39" dur="500" fill="hold"/>
                                        <p:tgtEl>
                                          <p:spTgt spid="160"/>
                                        </p:tgtEl>
                                        <p:attrNameLst>
                                          <p:attrName>ppt_y</p:attrName>
                                        </p:attrNameLst>
                                      </p:cBhvr>
                                      <p:tavLst>
                                        <p:tav tm="0">
                                          <p:val>
                                            <p:strVal val="#ppt_y+.1"/>
                                          </p:val>
                                        </p:tav>
                                        <p:tav tm="100000">
                                          <p:val>
                                            <p:strVal val="#ppt_y"/>
                                          </p:val>
                                        </p:tav>
                                      </p:tavLst>
                                    </p:anim>
                                  </p:childTnLst>
                                </p:cTn>
                              </p:par>
                            </p:childTnLst>
                          </p:cTn>
                        </p:par>
                        <p:par>
                          <p:cTn id="40" fill="hold">
                            <p:stCondLst>
                              <p:cond delay="1500"/>
                            </p:stCondLst>
                            <p:childTnLst>
                              <p:par>
                                <p:cTn id="41" presetID="42" presetClass="entr" presetSubtype="0" fill="hold" nodeType="afterEffect">
                                  <p:stCondLst>
                                    <p:cond delay="0"/>
                                  </p:stCondLst>
                                  <p:childTnLst>
                                    <p:set>
                                      <p:cBhvr>
                                        <p:cTn id="42" dur="1" fill="hold">
                                          <p:stCondLst>
                                            <p:cond delay="0"/>
                                          </p:stCondLst>
                                        </p:cTn>
                                        <p:tgtEl>
                                          <p:spTgt spid="171"/>
                                        </p:tgtEl>
                                        <p:attrNameLst>
                                          <p:attrName>style.visibility</p:attrName>
                                        </p:attrNameLst>
                                      </p:cBhvr>
                                      <p:to>
                                        <p:strVal val="visible"/>
                                      </p:to>
                                    </p:set>
                                    <p:animEffect transition="in" filter="fade">
                                      <p:cBhvr>
                                        <p:cTn id="43" dur="500"/>
                                        <p:tgtEl>
                                          <p:spTgt spid="171"/>
                                        </p:tgtEl>
                                      </p:cBhvr>
                                    </p:animEffect>
                                    <p:anim calcmode="lin" valueType="num">
                                      <p:cBhvr>
                                        <p:cTn id="44" dur="500" fill="hold"/>
                                        <p:tgtEl>
                                          <p:spTgt spid="171"/>
                                        </p:tgtEl>
                                        <p:attrNameLst>
                                          <p:attrName>ppt_x</p:attrName>
                                        </p:attrNameLst>
                                      </p:cBhvr>
                                      <p:tavLst>
                                        <p:tav tm="0">
                                          <p:val>
                                            <p:strVal val="#ppt_x"/>
                                          </p:val>
                                        </p:tav>
                                        <p:tav tm="100000">
                                          <p:val>
                                            <p:strVal val="#ppt_x"/>
                                          </p:val>
                                        </p:tav>
                                      </p:tavLst>
                                    </p:anim>
                                    <p:anim calcmode="lin" valueType="num">
                                      <p:cBhvr>
                                        <p:cTn id="45" dur="500" fill="hold"/>
                                        <p:tgtEl>
                                          <p:spTgt spid="171"/>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63"/>
                                        </p:tgtEl>
                                        <p:attrNameLst>
                                          <p:attrName>style.visibility</p:attrName>
                                        </p:attrNameLst>
                                      </p:cBhvr>
                                      <p:to>
                                        <p:strVal val="visible"/>
                                      </p:to>
                                    </p:set>
                                    <p:animEffect transition="in" filter="fade">
                                      <p:cBhvr>
                                        <p:cTn id="48" dur="500"/>
                                        <p:tgtEl>
                                          <p:spTgt spid="163"/>
                                        </p:tgtEl>
                                      </p:cBhvr>
                                    </p:animEffect>
                                    <p:anim calcmode="lin" valueType="num">
                                      <p:cBhvr>
                                        <p:cTn id="49" dur="500" fill="hold"/>
                                        <p:tgtEl>
                                          <p:spTgt spid="163"/>
                                        </p:tgtEl>
                                        <p:attrNameLst>
                                          <p:attrName>ppt_x</p:attrName>
                                        </p:attrNameLst>
                                      </p:cBhvr>
                                      <p:tavLst>
                                        <p:tav tm="0">
                                          <p:val>
                                            <p:strVal val="#ppt_x"/>
                                          </p:val>
                                        </p:tav>
                                        <p:tav tm="100000">
                                          <p:val>
                                            <p:strVal val="#ppt_x"/>
                                          </p:val>
                                        </p:tav>
                                      </p:tavLst>
                                    </p:anim>
                                    <p:anim calcmode="lin" valueType="num">
                                      <p:cBhvr>
                                        <p:cTn id="50" dur="500" fill="hold"/>
                                        <p:tgtEl>
                                          <p:spTgt spid="163"/>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162"/>
                                        </p:tgtEl>
                                        <p:attrNameLst>
                                          <p:attrName>style.visibility</p:attrName>
                                        </p:attrNameLst>
                                      </p:cBhvr>
                                      <p:to>
                                        <p:strVal val="visible"/>
                                      </p:to>
                                    </p:set>
                                    <p:animEffect transition="in" filter="fade">
                                      <p:cBhvr>
                                        <p:cTn id="53" dur="500"/>
                                        <p:tgtEl>
                                          <p:spTgt spid="162"/>
                                        </p:tgtEl>
                                      </p:cBhvr>
                                    </p:animEffect>
                                    <p:anim calcmode="lin" valueType="num">
                                      <p:cBhvr>
                                        <p:cTn id="54" dur="500" fill="hold"/>
                                        <p:tgtEl>
                                          <p:spTgt spid="162"/>
                                        </p:tgtEl>
                                        <p:attrNameLst>
                                          <p:attrName>ppt_x</p:attrName>
                                        </p:attrNameLst>
                                      </p:cBhvr>
                                      <p:tavLst>
                                        <p:tav tm="0">
                                          <p:val>
                                            <p:strVal val="#ppt_x"/>
                                          </p:val>
                                        </p:tav>
                                        <p:tav tm="100000">
                                          <p:val>
                                            <p:strVal val="#ppt_x"/>
                                          </p:val>
                                        </p:tav>
                                      </p:tavLst>
                                    </p:anim>
                                    <p:anim calcmode="lin" valueType="num">
                                      <p:cBhvr>
                                        <p:cTn id="55" dur="500" fill="hold"/>
                                        <p:tgtEl>
                                          <p:spTgt spid="1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 grpId="0"/>
      <p:bldP spid="156" grpId="0"/>
      <p:bldP spid="160" grpId="0"/>
      <p:bldP spid="161" grpId="0"/>
      <p:bldP spid="162" grpId="0"/>
      <p:bldP spid="163" grpId="0"/>
      <p:bldGraphic spid="66" grpId="0">
        <p:bldSub>
          <a:bldChart bld="category"/>
        </p:bldSub>
      </p:bldGraphic>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307365" y="2341111"/>
            <a:ext cx="18039165" cy="6369051"/>
          </a:xfrm>
          <a:prstGeom prst="rect">
            <a:avLst/>
          </a:prstGeom>
          <a:noFill/>
        </p:spPr>
        <p:txBody>
          <a:bodyPr wrap="square" rtlCol="0">
            <a:spAutoFit/>
          </a:bodyPr>
          <a:lstStyle/>
          <a:p>
            <a:pPr algn="ctr" defTabSz="1827073">
              <a:lnSpc>
                <a:spcPct val="150000"/>
              </a:lnSpc>
            </a:pPr>
            <a:r>
              <a:rPr lang="zh-CN" altLang="en-US" sz="5599" b="1" dirty="0">
                <a:solidFill>
                  <a:srgbClr val="0083E6"/>
                </a:solidFill>
                <a:latin typeface="微软雅黑" panose="020B0503020204020204" charset="-122"/>
                <a:ea typeface="微软雅黑" panose="020B0503020204020204" charset="-122"/>
              </a:rPr>
              <a:t>版权声明</a:t>
            </a:r>
          </a:p>
          <a:p>
            <a:pPr algn="just" defTabSz="1827073">
              <a:lnSpc>
                <a:spcPct val="150000"/>
              </a:lnSpc>
            </a:pPr>
            <a:endParaRPr lang="zh-CN" altLang="en-US" sz="2399" dirty="0">
              <a:solidFill>
                <a:srgbClr val="0083E6"/>
              </a:solidFill>
              <a:latin typeface="微软雅黑" panose="020B0503020204020204" charset="-122"/>
              <a:ea typeface="微软雅黑" panose="020B0503020204020204" charset="-122"/>
            </a:endParaRPr>
          </a:p>
          <a:p>
            <a:pPr algn="just" defTabSz="1827073">
              <a:lnSpc>
                <a:spcPct val="150000"/>
              </a:lnSpc>
            </a:pPr>
            <a:r>
              <a:rPr lang="zh-CN" altLang="en-US" sz="2399" dirty="0">
                <a:solidFill>
                  <a:srgbClr val="0083E6"/>
                </a:solidFill>
                <a:latin typeface="微软雅黑" panose="020B0503020204020204" charset="-122"/>
                <a:ea typeface="微软雅黑" panose="020B0503020204020204" charset="-122"/>
              </a:rPr>
              <a:t>感谢您下载千库网平台上提供的</a:t>
            </a:r>
            <a:r>
              <a:rPr lang="en-US" altLang="zh-CN" sz="2399" dirty="0">
                <a:solidFill>
                  <a:srgbClr val="0083E6"/>
                </a:solidFill>
                <a:latin typeface="微软雅黑" panose="020B0503020204020204" charset="-122"/>
                <a:ea typeface="微软雅黑" panose="020B0503020204020204" charset="-122"/>
              </a:rPr>
              <a:t>PPT</a:t>
            </a:r>
            <a:r>
              <a:rPr lang="zh-CN" altLang="en-US" sz="2399" dirty="0">
                <a:solidFill>
                  <a:srgbClr val="0083E6"/>
                </a:solidFill>
                <a:latin typeface="微软雅黑" panose="020B0503020204020204" charset="-122"/>
                <a:ea typeface="微软雅黑" panose="020B0503020204020204" charset="-122"/>
              </a:rPr>
              <a:t>作品，为了您和千库网以及原创作者的利益，请勿复制、传播、销售，否则将承担法律责任！千库网将对作品进行维权，按照传播下载次数进行十倍的索取赔偿！</a:t>
            </a:r>
            <a:endParaRPr lang="en-US" altLang="zh-CN" sz="2399" dirty="0">
              <a:solidFill>
                <a:srgbClr val="0083E6"/>
              </a:solidFill>
              <a:latin typeface="微软雅黑" panose="020B0503020204020204" charset="-122"/>
              <a:ea typeface="微软雅黑" panose="020B0503020204020204" charset="-122"/>
            </a:endParaRPr>
          </a:p>
          <a:p>
            <a:pPr algn="just" defTabSz="1827073">
              <a:lnSpc>
                <a:spcPct val="150000"/>
              </a:lnSpc>
            </a:pPr>
            <a:endParaRPr lang="zh-CN" altLang="en-US" sz="2399" dirty="0">
              <a:solidFill>
                <a:srgbClr val="0083E6"/>
              </a:solidFill>
              <a:latin typeface="微软雅黑" panose="020B0503020204020204" charset="-122"/>
              <a:ea typeface="微软雅黑" panose="020B0503020204020204" charset="-122"/>
            </a:endParaRPr>
          </a:p>
          <a:p>
            <a:pPr algn="just" defTabSz="1827073">
              <a:lnSpc>
                <a:spcPct val="150000"/>
              </a:lnSpc>
            </a:pPr>
            <a:r>
              <a:rPr lang="en-US" altLang="zh-CN" sz="2399" dirty="0">
                <a:solidFill>
                  <a:srgbClr val="0083E6"/>
                </a:solidFill>
                <a:latin typeface="微软雅黑" panose="020B0503020204020204" charset="-122"/>
                <a:ea typeface="微软雅黑" panose="020B0503020204020204" charset="-122"/>
              </a:rPr>
              <a:t>1.</a:t>
            </a:r>
            <a:r>
              <a:rPr lang="zh-CN" altLang="en-US" sz="2399" dirty="0">
                <a:solidFill>
                  <a:srgbClr val="0083E6"/>
                </a:solidFill>
                <a:latin typeface="微软雅黑" panose="020B0503020204020204" charset="-122"/>
                <a:ea typeface="微软雅黑" panose="020B0503020204020204" charset="-122"/>
              </a:rPr>
              <a:t>在千库网出售的</a:t>
            </a:r>
            <a:r>
              <a:rPr lang="en-US" altLang="zh-CN" sz="2399" dirty="0">
                <a:solidFill>
                  <a:srgbClr val="0083E6"/>
                </a:solidFill>
                <a:latin typeface="微软雅黑" panose="020B0503020204020204" charset="-122"/>
                <a:ea typeface="微软雅黑" panose="020B0503020204020204" charset="-122"/>
              </a:rPr>
              <a:t>PPT</a:t>
            </a:r>
            <a:r>
              <a:rPr lang="zh-CN" altLang="en-US" sz="2399" dirty="0">
                <a:solidFill>
                  <a:srgbClr val="0083E6"/>
                </a:solidFill>
                <a:latin typeface="微软雅黑" panose="020B0503020204020204" charset="-122"/>
                <a:ea typeface="微软雅黑" panose="020B0503020204020204" charset="-122"/>
              </a:rPr>
              <a:t>模板是免版税类（</a:t>
            </a:r>
            <a:r>
              <a:rPr lang="en-US" altLang="zh-CN" sz="2399" dirty="0">
                <a:solidFill>
                  <a:srgbClr val="0083E6"/>
                </a:solidFill>
                <a:latin typeface="微软雅黑" panose="020B0503020204020204" charset="-122"/>
                <a:ea typeface="微软雅黑" panose="020B0503020204020204" charset="-122"/>
              </a:rPr>
              <a:t>RF</a:t>
            </a:r>
            <a:r>
              <a:rPr lang="zh-CN" altLang="en-US" sz="2399" dirty="0">
                <a:solidFill>
                  <a:srgbClr val="0083E6"/>
                </a:solidFill>
                <a:latin typeface="微软雅黑" panose="020B0503020204020204" charset="-122"/>
                <a:ea typeface="微软雅黑" panose="020B0503020204020204" charset="-122"/>
              </a:rPr>
              <a:t>：</a:t>
            </a:r>
            <a:r>
              <a:rPr lang="en-US" altLang="zh-CN" sz="2399" dirty="0">
                <a:solidFill>
                  <a:srgbClr val="0083E6"/>
                </a:solidFill>
                <a:latin typeface="微软雅黑" panose="020B0503020204020204" charset="-122"/>
                <a:ea typeface="微软雅黑" panose="020B0503020204020204" charset="-122"/>
              </a:rPr>
              <a:t>Royalty-Free</a:t>
            </a:r>
            <a:r>
              <a:rPr lang="zh-CN" altLang="en-US" sz="2399" dirty="0">
                <a:solidFill>
                  <a:srgbClr val="0083E6"/>
                </a:solidFill>
                <a:latin typeface="微软雅黑" panose="020B0503020204020204" charset="-122"/>
                <a:ea typeface="微软雅黑" panose="020B0503020204020204" charset="-122"/>
              </a:rPr>
              <a:t>）正版受</a:t>
            </a:r>
            <a:r>
              <a:rPr lang="en-US" altLang="zh-CN" sz="2399" dirty="0">
                <a:solidFill>
                  <a:srgbClr val="0083E6"/>
                </a:solidFill>
                <a:latin typeface="微软雅黑" panose="020B0503020204020204" charset="-122"/>
                <a:ea typeface="微软雅黑" panose="020B0503020204020204" charset="-122"/>
              </a:rPr>
              <a:t>《</a:t>
            </a:r>
            <a:r>
              <a:rPr lang="zh-CN" altLang="en-US" sz="2399" dirty="0">
                <a:solidFill>
                  <a:srgbClr val="0083E6"/>
                </a:solidFill>
                <a:latin typeface="微软雅黑" panose="020B0503020204020204" charset="-122"/>
                <a:ea typeface="微软雅黑" panose="020B0503020204020204" charset="-122"/>
              </a:rPr>
              <a:t>中国人民共和国著作法</a:t>
            </a:r>
            <a:r>
              <a:rPr lang="en-US" altLang="zh-CN" sz="2399" dirty="0">
                <a:solidFill>
                  <a:srgbClr val="0083E6"/>
                </a:solidFill>
                <a:latin typeface="微软雅黑" panose="020B0503020204020204" charset="-122"/>
                <a:ea typeface="微软雅黑" panose="020B0503020204020204" charset="-122"/>
              </a:rPr>
              <a:t>》</a:t>
            </a:r>
            <a:r>
              <a:rPr lang="zh-CN" altLang="en-US" sz="2399" dirty="0">
                <a:solidFill>
                  <a:srgbClr val="0083E6"/>
                </a:solidFill>
                <a:latin typeface="微软雅黑" panose="020B0503020204020204" charset="-122"/>
                <a:ea typeface="微软雅黑" panose="020B0503020204020204" charset="-122"/>
              </a:rPr>
              <a:t>和</a:t>
            </a:r>
            <a:r>
              <a:rPr lang="en-US" altLang="zh-CN" sz="2399" dirty="0">
                <a:solidFill>
                  <a:srgbClr val="0083E6"/>
                </a:solidFill>
                <a:latin typeface="微软雅黑" panose="020B0503020204020204" charset="-122"/>
                <a:ea typeface="微软雅黑" panose="020B0503020204020204" charset="-122"/>
              </a:rPr>
              <a:t>《</a:t>
            </a:r>
            <a:r>
              <a:rPr lang="zh-CN" altLang="en-US" sz="2399" dirty="0">
                <a:solidFill>
                  <a:srgbClr val="0083E6"/>
                </a:solidFill>
                <a:latin typeface="微软雅黑" panose="020B0503020204020204" charset="-122"/>
                <a:ea typeface="微软雅黑" panose="020B0503020204020204" charset="-122"/>
              </a:rPr>
              <a:t>世界版权公约</a:t>
            </a:r>
            <a:r>
              <a:rPr lang="en-US" altLang="zh-CN" sz="2399" dirty="0">
                <a:solidFill>
                  <a:srgbClr val="0083E6"/>
                </a:solidFill>
                <a:latin typeface="微软雅黑" panose="020B0503020204020204" charset="-122"/>
                <a:ea typeface="微软雅黑" panose="020B0503020204020204" charset="-122"/>
              </a:rPr>
              <a:t>》</a:t>
            </a:r>
            <a:r>
              <a:rPr lang="zh-CN" altLang="en-US" sz="2399" dirty="0">
                <a:solidFill>
                  <a:srgbClr val="0083E6"/>
                </a:solidFill>
                <a:latin typeface="微软雅黑" panose="020B0503020204020204" charset="-122"/>
                <a:ea typeface="微软雅黑" panose="020B0503020204020204" charset="-122"/>
              </a:rPr>
              <a:t>的保护，作品的所有权、版权和著作权归千库网所有，您下载的是</a:t>
            </a:r>
            <a:r>
              <a:rPr lang="en-US" altLang="zh-CN" sz="2399" dirty="0">
                <a:solidFill>
                  <a:srgbClr val="0083E6"/>
                </a:solidFill>
                <a:latin typeface="微软雅黑" panose="020B0503020204020204" charset="-122"/>
                <a:ea typeface="微软雅黑" panose="020B0503020204020204" charset="-122"/>
              </a:rPr>
              <a:t>PPT</a:t>
            </a:r>
            <a:r>
              <a:rPr lang="zh-CN" altLang="en-US" sz="2399" dirty="0">
                <a:solidFill>
                  <a:srgbClr val="0083E6"/>
                </a:solidFill>
                <a:latin typeface="微软雅黑" panose="020B0503020204020204" charset="-122"/>
                <a:ea typeface="微软雅黑" panose="020B0503020204020204" charset="-122"/>
              </a:rPr>
              <a:t>模板素材的使用权。</a:t>
            </a:r>
          </a:p>
          <a:p>
            <a:pPr algn="just" defTabSz="1827073">
              <a:lnSpc>
                <a:spcPct val="150000"/>
              </a:lnSpc>
            </a:pPr>
            <a:r>
              <a:rPr lang="en-US" altLang="zh-CN" sz="2399" dirty="0">
                <a:solidFill>
                  <a:srgbClr val="0083E6"/>
                </a:solidFill>
                <a:latin typeface="微软雅黑" panose="020B0503020204020204" charset="-122"/>
                <a:ea typeface="微软雅黑" panose="020B0503020204020204" charset="-122"/>
              </a:rPr>
              <a:t>2.</a:t>
            </a:r>
            <a:r>
              <a:rPr lang="zh-CN" altLang="en-US" sz="2399" dirty="0">
                <a:solidFill>
                  <a:srgbClr val="0083E6"/>
                </a:solidFill>
                <a:latin typeface="微软雅黑" panose="020B0503020204020204" charset="-122"/>
                <a:ea typeface="微软雅黑" panose="020B0503020204020204" charset="-122"/>
              </a:rPr>
              <a:t>不得将千库网的</a:t>
            </a:r>
            <a:r>
              <a:rPr lang="en-US" altLang="zh-CN" sz="2399" dirty="0">
                <a:solidFill>
                  <a:srgbClr val="0083E6"/>
                </a:solidFill>
                <a:latin typeface="微软雅黑" panose="020B0503020204020204" charset="-122"/>
                <a:ea typeface="微软雅黑" panose="020B0503020204020204" charset="-122"/>
              </a:rPr>
              <a:t>PPT</a:t>
            </a:r>
            <a:r>
              <a:rPr lang="zh-CN" altLang="en-US" sz="2399" dirty="0">
                <a:solidFill>
                  <a:srgbClr val="0083E6"/>
                </a:solidFill>
                <a:latin typeface="微软雅黑" panose="020B0503020204020204" charset="-122"/>
                <a:ea typeface="微软雅黑" panose="020B0503020204020204" charset="-122"/>
              </a:rPr>
              <a:t>模板、</a:t>
            </a:r>
            <a:r>
              <a:rPr lang="en-US" altLang="zh-CN" sz="2399" dirty="0">
                <a:solidFill>
                  <a:srgbClr val="0083E6"/>
                </a:solidFill>
                <a:latin typeface="微软雅黑" panose="020B0503020204020204" charset="-122"/>
                <a:ea typeface="微软雅黑" panose="020B0503020204020204" charset="-122"/>
              </a:rPr>
              <a:t>PPT</a:t>
            </a:r>
            <a:r>
              <a:rPr lang="zh-CN" altLang="en-US" sz="2399" dirty="0">
                <a:solidFill>
                  <a:srgbClr val="0083E6"/>
                </a:solidFill>
                <a:latin typeface="微软雅黑" panose="020B0503020204020204" charset="-122"/>
                <a:ea typeface="微软雅黑" panose="020B0503020204020204" charset="-122"/>
              </a:rPr>
              <a:t>素材，本身用于再出售，或者出租、出借、转让、分销、发布或者作为礼物供他人使用，不得转授权、出卖、转让本协议或者本协议中的权利。</a:t>
            </a:r>
            <a:endParaRPr lang="en-US" altLang="zh-CN" sz="2399" dirty="0">
              <a:solidFill>
                <a:srgbClr val="0083E6"/>
              </a:solidFill>
              <a:latin typeface="微软雅黑" panose="020B0503020204020204" charset="-122"/>
              <a:ea typeface="微软雅黑" panose="020B0503020204020204" charset="-122"/>
            </a:endParaRPr>
          </a:p>
          <a:p>
            <a:pPr algn="just" defTabSz="1827073">
              <a:lnSpc>
                <a:spcPct val="150000"/>
              </a:lnSpc>
            </a:pPr>
            <a:endParaRPr lang="zh-CN" altLang="en-US" sz="2399" dirty="0">
              <a:solidFill>
                <a:srgbClr val="0083E6"/>
              </a:solidFill>
              <a:latin typeface="微软雅黑" panose="020B0503020204020204" charset="-122"/>
              <a:ea typeface="微软雅黑" panose="020B0503020204020204" charset="-122"/>
            </a:endParaRPr>
          </a:p>
        </p:txBody>
      </p:sp>
      <p:sp>
        <p:nvSpPr>
          <p:cNvPr id="9" name="文本框 8"/>
          <p:cNvSpPr txBox="1"/>
          <p:nvPr/>
        </p:nvSpPr>
        <p:spPr>
          <a:xfrm>
            <a:off x="3307366" y="9437634"/>
            <a:ext cx="14586562" cy="64620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defTabSz="1827073"/>
            <a:r>
              <a:rPr lang="zh-CN" altLang="en-US" sz="3599" b="1" dirty="0">
                <a:solidFill>
                  <a:srgbClr val="0083E6"/>
                </a:solidFill>
              </a:rPr>
              <a:t>更多精品</a:t>
            </a:r>
            <a:r>
              <a:rPr lang="en-US" altLang="zh-CN" sz="3599" b="1" dirty="0">
                <a:solidFill>
                  <a:srgbClr val="0083E6"/>
                </a:solidFill>
              </a:rPr>
              <a:t>PPT</a:t>
            </a:r>
            <a:r>
              <a:rPr lang="zh-CN" altLang="en-US" sz="3599" b="1" dirty="0">
                <a:solidFill>
                  <a:srgbClr val="0083E6"/>
                </a:solidFill>
              </a:rPr>
              <a:t>模板：</a:t>
            </a:r>
            <a:r>
              <a:rPr lang="en-US" altLang="zh-CN" sz="3599" b="1" dirty="0">
                <a:solidFill>
                  <a:srgbClr val="0083E6"/>
                </a:solidFill>
              </a:rPr>
              <a:t>http://588ku.com/ppt/</a:t>
            </a:r>
          </a:p>
        </p:txBody>
      </p:sp>
    </p:spTree>
    <p:extLst>
      <p:ext uri="{BB962C8B-B14F-4D97-AF65-F5344CB8AC3E}">
        <p14:creationId xmlns:p14="http://schemas.microsoft.com/office/powerpoint/2010/main" val="1848612167"/>
      </p:ext>
    </p:extLst>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2461755" y="569173"/>
            <a:ext cx="7564698" cy="12562400"/>
            <a:chOff x="3338296" y="1084264"/>
            <a:chExt cx="5625733" cy="9342436"/>
          </a:xfrm>
          <a:solidFill>
            <a:schemeClr val="bg1">
              <a:lumMod val="75000"/>
            </a:schemeClr>
          </a:solidFill>
        </p:grpSpPr>
        <p:sp>
          <p:nvSpPr>
            <p:cNvPr id="44" name="Freeform 1"/>
            <p:cNvSpPr>
              <a:spLocks noChangeArrowheads="1"/>
            </p:cNvSpPr>
            <p:nvPr/>
          </p:nvSpPr>
          <p:spPr bwMode="auto">
            <a:xfrm>
              <a:off x="6651192" y="3397250"/>
              <a:ext cx="160328" cy="173038"/>
            </a:xfrm>
            <a:custGeom>
              <a:avLst/>
              <a:gdLst>
                <a:gd name="T0" fmla="*/ 404 w 444"/>
                <a:gd name="T1" fmla="*/ 420 h 482"/>
                <a:gd name="T2" fmla="*/ 404 w 444"/>
                <a:gd name="T3" fmla="*/ 420 h 482"/>
                <a:gd name="T4" fmla="*/ 404 w 444"/>
                <a:gd name="T5" fmla="*/ 413 h 482"/>
                <a:gd name="T6" fmla="*/ 389 w 444"/>
                <a:gd name="T7" fmla="*/ 260 h 482"/>
                <a:gd name="T8" fmla="*/ 427 w 444"/>
                <a:gd name="T9" fmla="*/ 46 h 482"/>
                <a:gd name="T10" fmla="*/ 427 w 444"/>
                <a:gd name="T11" fmla="*/ 46 h 482"/>
                <a:gd name="T12" fmla="*/ 366 w 444"/>
                <a:gd name="T13" fmla="*/ 39 h 482"/>
                <a:gd name="T14" fmla="*/ 298 w 444"/>
                <a:gd name="T15" fmla="*/ 84 h 482"/>
                <a:gd name="T16" fmla="*/ 237 w 444"/>
                <a:gd name="T17" fmla="*/ 23 h 482"/>
                <a:gd name="T18" fmla="*/ 152 w 444"/>
                <a:gd name="T19" fmla="*/ 16 h 482"/>
                <a:gd name="T20" fmla="*/ 114 w 444"/>
                <a:gd name="T21" fmla="*/ 107 h 482"/>
                <a:gd name="T22" fmla="*/ 183 w 444"/>
                <a:gd name="T23" fmla="*/ 229 h 482"/>
                <a:gd name="T24" fmla="*/ 152 w 444"/>
                <a:gd name="T25" fmla="*/ 306 h 482"/>
                <a:gd name="T26" fmla="*/ 38 w 444"/>
                <a:gd name="T27" fmla="*/ 298 h 482"/>
                <a:gd name="T28" fmla="*/ 23 w 444"/>
                <a:gd name="T29" fmla="*/ 420 h 482"/>
                <a:gd name="T30" fmla="*/ 137 w 444"/>
                <a:gd name="T31" fmla="*/ 413 h 482"/>
                <a:gd name="T32" fmla="*/ 122 w 444"/>
                <a:gd name="T33" fmla="*/ 466 h 482"/>
                <a:gd name="T34" fmla="*/ 168 w 444"/>
                <a:gd name="T35" fmla="*/ 466 h 482"/>
                <a:gd name="T36" fmla="*/ 229 w 444"/>
                <a:gd name="T37" fmla="*/ 420 h 482"/>
                <a:gd name="T38" fmla="*/ 366 w 444"/>
                <a:gd name="T39" fmla="*/ 359 h 482"/>
                <a:gd name="T40" fmla="*/ 404 w 444"/>
                <a:gd name="T41" fmla="*/ 42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4" h="482">
                  <a:moveTo>
                    <a:pt x="404" y="420"/>
                  </a:moveTo>
                  <a:lnTo>
                    <a:pt x="404" y="420"/>
                  </a:lnTo>
                  <a:lnTo>
                    <a:pt x="404" y="413"/>
                  </a:lnTo>
                  <a:cubicBezTo>
                    <a:pt x="443" y="306"/>
                    <a:pt x="389" y="336"/>
                    <a:pt x="389" y="260"/>
                  </a:cubicBezTo>
                  <a:cubicBezTo>
                    <a:pt x="389" y="191"/>
                    <a:pt x="404" y="115"/>
                    <a:pt x="427" y="46"/>
                  </a:cubicBezTo>
                  <a:lnTo>
                    <a:pt x="427" y="46"/>
                  </a:lnTo>
                  <a:cubicBezTo>
                    <a:pt x="404" y="39"/>
                    <a:pt x="389" y="31"/>
                    <a:pt x="366" y="39"/>
                  </a:cubicBezTo>
                  <a:cubicBezTo>
                    <a:pt x="343" y="39"/>
                    <a:pt x="328" y="84"/>
                    <a:pt x="298" y="84"/>
                  </a:cubicBezTo>
                  <a:cubicBezTo>
                    <a:pt x="267" y="77"/>
                    <a:pt x="259" y="39"/>
                    <a:pt x="237" y="23"/>
                  </a:cubicBezTo>
                  <a:cubicBezTo>
                    <a:pt x="206" y="16"/>
                    <a:pt x="175" y="0"/>
                    <a:pt x="152" y="16"/>
                  </a:cubicBezTo>
                  <a:cubicBezTo>
                    <a:pt x="130" y="31"/>
                    <a:pt x="107" y="69"/>
                    <a:pt x="114" y="107"/>
                  </a:cubicBezTo>
                  <a:cubicBezTo>
                    <a:pt x="122" y="153"/>
                    <a:pt x="175" y="184"/>
                    <a:pt x="183" y="229"/>
                  </a:cubicBezTo>
                  <a:cubicBezTo>
                    <a:pt x="183" y="260"/>
                    <a:pt x="175" y="291"/>
                    <a:pt x="152" y="306"/>
                  </a:cubicBezTo>
                  <a:cubicBezTo>
                    <a:pt x="114" y="321"/>
                    <a:pt x="68" y="275"/>
                    <a:pt x="38" y="298"/>
                  </a:cubicBezTo>
                  <a:cubicBezTo>
                    <a:pt x="7" y="329"/>
                    <a:pt x="0" y="390"/>
                    <a:pt x="23" y="420"/>
                  </a:cubicBezTo>
                  <a:cubicBezTo>
                    <a:pt x="45" y="451"/>
                    <a:pt x="99" y="390"/>
                    <a:pt x="137" y="413"/>
                  </a:cubicBezTo>
                  <a:cubicBezTo>
                    <a:pt x="152" y="420"/>
                    <a:pt x="107" y="451"/>
                    <a:pt x="122" y="466"/>
                  </a:cubicBezTo>
                  <a:cubicBezTo>
                    <a:pt x="130" y="481"/>
                    <a:pt x="152" y="474"/>
                    <a:pt x="168" y="466"/>
                  </a:cubicBezTo>
                  <a:cubicBezTo>
                    <a:pt x="191" y="458"/>
                    <a:pt x="206" y="436"/>
                    <a:pt x="229" y="420"/>
                  </a:cubicBezTo>
                  <a:cubicBezTo>
                    <a:pt x="275" y="397"/>
                    <a:pt x="313" y="352"/>
                    <a:pt x="366" y="359"/>
                  </a:cubicBezTo>
                  <a:cubicBezTo>
                    <a:pt x="397" y="359"/>
                    <a:pt x="389" y="397"/>
                    <a:pt x="404" y="42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 name="Freeform 2"/>
            <p:cNvSpPr>
              <a:spLocks noChangeArrowheads="1"/>
            </p:cNvSpPr>
            <p:nvPr/>
          </p:nvSpPr>
          <p:spPr bwMode="auto">
            <a:xfrm>
              <a:off x="6257518" y="7145339"/>
              <a:ext cx="119055" cy="153987"/>
            </a:xfrm>
            <a:custGeom>
              <a:avLst/>
              <a:gdLst>
                <a:gd name="T0" fmla="*/ 306 w 330"/>
                <a:gd name="T1" fmla="*/ 428 h 429"/>
                <a:gd name="T2" fmla="*/ 306 w 330"/>
                <a:gd name="T3" fmla="*/ 428 h 429"/>
                <a:gd name="T4" fmla="*/ 314 w 330"/>
                <a:gd name="T5" fmla="*/ 367 h 429"/>
                <a:gd name="T6" fmla="*/ 314 w 330"/>
                <a:gd name="T7" fmla="*/ 367 h 429"/>
                <a:gd name="T8" fmla="*/ 260 w 330"/>
                <a:gd name="T9" fmla="*/ 275 h 429"/>
                <a:gd name="T10" fmla="*/ 321 w 330"/>
                <a:gd name="T11" fmla="*/ 245 h 429"/>
                <a:gd name="T12" fmla="*/ 230 w 330"/>
                <a:gd name="T13" fmla="*/ 176 h 429"/>
                <a:gd name="T14" fmla="*/ 260 w 330"/>
                <a:gd name="T15" fmla="*/ 138 h 429"/>
                <a:gd name="T16" fmla="*/ 230 w 330"/>
                <a:gd name="T17" fmla="*/ 54 h 429"/>
                <a:gd name="T18" fmla="*/ 169 w 330"/>
                <a:gd name="T19" fmla="*/ 16 h 429"/>
                <a:gd name="T20" fmla="*/ 169 w 330"/>
                <a:gd name="T21" fmla="*/ 16 h 429"/>
                <a:gd name="T22" fmla="*/ 100 w 330"/>
                <a:gd name="T23" fmla="*/ 16 h 429"/>
                <a:gd name="T24" fmla="*/ 92 w 330"/>
                <a:gd name="T25" fmla="*/ 107 h 429"/>
                <a:gd name="T26" fmla="*/ 0 w 330"/>
                <a:gd name="T27" fmla="*/ 130 h 429"/>
                <a:gd name="T28" fmla="*/ 0 w 330"/>
                <a:gd name="T29" fmla="*/ 130 h 429"/>
                <a:gd name="T30" fmla="*/ 69 w 330"/>
                <a:gd name="T31" fmla="*/ 291 h 429"/>
                <a:gd name="T32" fmla="*/ 306 w 330"/>
                <a:gd name="T33"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0" h="429">
                  <a:moveTo>
                    <a:pt x="306" y="428"/>
                  </a:moveTo>
                  <a:lnTo>
                    <a:pt x="306" y="428"/>
                  </a:lnTo>
                  <a:cubicBezTo>
                    <a:pt x="314" y="367"/>
                    <a:pt x="314" y="367"/>
                    <a:pt x="314" y="367"/>
                  </a:cubicBezTo>
                  <a:lnTo>
                    <a:pt x="314" y="367"/>
                  </a:lnTo>
                  <a:cubicBezTo>
                    <a:pt x="298" y="336"/>
                    <a:pt x="260" y="313"/>
                    <a:pt x="260" y="275"/>
                  </a:cubicBezTo>
                  <a:cubicBezTo>
                    <a:pt x="268" y="252"/>
                    <a:pt x="329" y="268"/>
                    <a:pt x="321" y="245"/>
                  </a:cubicBezTo>
                  <a:cubicBezTo>
                    <a:pt x="314" y="207"/>
                    <a:pt x="252" y="207"/>
                    <a:pt x="230" y="176"/>
                  </a:cubicBezTo>
                  <a:cubicBezTo>
                    <a:pt x="222" y="161"/>
                    <a:pt x="260" y="153"/>
                    <a:pt x="260" y="138"/>
                  </a:cubicBezTo>
                  <a:cubicBezTo>
                    <a:pt x="260" y="107"/>
                    <a:pt x="245" y="77"/>
                    <a:pt x="230" y="54"/>
                  </a:cubicBezTo>
                  <a:cubicBezTo>
                    <a:pt x="214" y="38"/>
                    <a:pt x="191" y="31"/>
                    <a:pt x="169" y="16"/>
                  </a:cubicBezTo>
                  <a:lnTo>
                    <a:pt x="169" y="16"/>
                  </a:lnTo>
                  <a:cubicBezTo>
                    <a:pt x="146" y="16"/>
                    <a:pt x="115" y="0"/>
                    <a:pt x="100" y="16"/>
                  </a:cubicBezTo>
                  <a:cubicBezTo>
                    <a:pt x="77" y="38"/>
                    <a:pt x="107" y="84"/>
                    <a:pt x="92" y="107"/>
                  </a:cubicBezTo>
                  <a:cubicBezTo>
                    <a:pt x="77" y="130"/>
                    <a:pt x="23" y="123"/>
                    <a:pt x="0" y="130"/>
                  </a:cubicBezTo>
                  <a:lnTo>
                    <a:pt x="0" y="130"/>
                  </a:lnTo>
                  <a:cubicBezTo>
                    <a:pt x="16" y="184"/>
                    <a:pt x="39" y="245"/>
                    <a:pt x="69" y="291"/>
                  </a:cubicBezTo>
                  <a:cubicBezTo>
                    <a:pt x="130" y="375"/>
                    <a:pt x="214" y="428"/>
                    <a:pt x="306" y="42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 name="Freeform 3"/>
            <p:cNvSpPr>
              <a:spLocks noChangeArrowheads="1"/>
            </p:cNvSpPr>
            <p:nvPr/>
          </p:nvSpPr>
          <p:spPr bwMode="auto">
            <a:xfrm>
              <a:off x="6367048" y="7219950"/>
              <a:ext cx="131753" cy="90488"/>
            </a:xfrm>
            <a:custGeom>
              <a:avLst/>
              <a:gdLst>
                <a:gd name="T0" fmla="*/ 0 w 368"/>
                <a:gd name="T1" fmla="*/ 221 h 253"/>
                <a:gd name="T2" fmla="*/ 0 w 368"/>
                <a:gd name="T3" fmla="*/ 221 h 253"/>
                <a:gd name="T4" fmla="*/ 8 w 368"/>
                <a:gd name="T5" fmla="*/ 160 h 253"/>
                <a:gd name="T6" fmla="*/ 8 w 368"/>
                <a:gd name="T7" fmla="*/ 160 h 253"/>
                <a:gd name="T8" fmla="*/ 76 w 368"/>
                <a:gd name="T9" fmla="*/ 114 h 253"/>
                <a:gd name="T10" fmla="*/ 84 w 368"/>
                <a:gd name="T11" fmla="*/ 68 h 253"/>
                <a:gd name="T12" fmla="*/ 122 w 368"/>
                <a:gd name="T13" fmla="*/ 68 h 253"/>
                <a:gd name="T14" fmla="*/ 130 w 368"/>
                <a:gd name="T15" fmla="*/ 15 h 253"/>
                <a:gd name="T16" fmla="*/ 130 w 368"/>
                <a:gd name="T17" fmla="*/ 15 h 253"/>
                <a:gd name="T18" fmla="*/ 183 w 368"/>
                <a:gd name="T19" fmla="*/ 7 h 253"/>
                <a:gd name="T20" fmla="*/ 214 w 368"/>
                <a:gd name="T21" fmla="*/ 53 h 253"/>
                <a:gd name="T22" fmla="*/ 214 w 368"/>
                <a:gd name="T23" fmla="*/ 53 h 253"/>
                <a:gd name="T24" fmla="*/ 221 w 368"/>
                <a:gd name="T25" fmla="*/ 129 h 253"/>
                <a:gd name="T26" fmla="*/ 313 w 368"/>
                <a:gd name="T27" fmla="*/ 106 h 253"/>
                <a:gd name="T28" fmla="*/ 298 w 368"/>
                <a:gd name="T29" fmla="*/ 145 h 253"/>
                <a:gd name="T30" fmla="*/ 336 w 368"/>
                <a:gd name="T31" fmla="*/ 160 h 253"/>
                <a:gd name="T32" fmla="*/ 336 w 368"/>
                <a:gd name="T33" fmla="*/ 183 h 253"/>
                <a:gd name="T34" fmla="*/ 367 w 368"/>
                <a:gd name="T35" fmla="*/ 221 h 253"/>
                <a:gd name="T36" fmla="*/ 367 w 368"/>
                <a:gd name="T37" fmla="*/ 221 h 253"/>
                <a:gd name="T38" fmla="*/ 298 w 368"/>
                <a:gd name="T39" fmla="*/ 244 h 253"/>
                <a:gd name="T40" fmla="*/ 229 w 368"/>
                <a:gd name="T41" fmla="*/ 252 h 253"/>
                <a:gd name="T42" fmla="*/ 160 w 368"/>
                <a:gd name="T43" fmla="*/ 244 h 253"/>
                <a:gd name="T44" fmla="*/ 122 w 368"/>
                <a:gd name="T45" fmla="*/ 229 h 253"/>
                <a:gd name="T46" fmla="*/ 122 w 368"/>
                <a:gd name="T47" fmla="*/ 229 h 253"/>
                <a:gd name="T48" fmla="*/ 130 w 368"/>
                <a:gd name="T49" fmla="*/ 168 h 253"/>
                <a:gd name="T50" fmla="*/ 0 w 368"/>
                <a:gd name="T51" fmla="*/ 22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53">
                  <a:moveTo>
                    <a:pt x="0" y="221"/>
                  </a:moveTo>
                  <a:lnTo>
                    <a:pt x="0" y="221"/>
                  </a:lnTo>
                  <a:cubicBezTo>
                    <a:pt x="8" y="160"/>
                    <a:pt x="8" y="160"/>
                    <a:pt x="8" y="160"/>
                  </a:cubicBezTo>
                  <a:lnTo>
                    <a:pt x="8" y="160"/>
                  </a:lnTo>
                  <a:cubicBezTo>
                    <a:pt x="30" y="145"/>
                    <a:pt x="53" y="137"/>
                    <a:pt x="76" y="114"/>
                  </a:cubicBezTo>
                  <a:cubicBezTo>
                    <a:pt x="84" y="106"/>
                    <a:pt x="76" y="84"/>
                    <a:pt x="84" y="68"/>
                  </a:cubicBezTo>
                  <a:cubicBezTo>
                    <a:pt x="92" y="61"/>
                    <a:pt x="115" y="76"/>
                    <a:pt x="122" y="68"/>
                  </a:cubicBezTo>
                  <a:cubicBezTo>
                    <a:pt x="138" y="53"/>
                    <a:pt x="130" y="30"/>
                    <a:pt x="130" y="15"/>
                  </a:cubicBezTo>
                  <a:lnTo>
                    <a:pt x="130" y="15"/>
                  </a:lnTo>
                  <a:cubicBezTo>
                    <a:pt x="153" y="15"/>
                    <a:pt x="168" y="0"/>
                    <a:pt x="183" y="7"/>
                  </a:cubicBezTo>
                  <a:cubicBezTo>
                    <a:pt x="199" y="15"/>
                    <a:pt x="206" y="38"/>
                    <a:pt x="214" y="53"/>
                  </a:cubicBezTo>
                  <a:lnTo>
                    <a:pt x="214" y="53"/>
                  </a:lnTo>
                  <a:cubicBezTo>
                    <a:pt x="221" y="76"/>
                    <a:pt x="199" y="114"/>
                    <a:pt x="221" y="129"/>
                  </a:cubicBezTo>
                  <a:cubicBezTo>
                    <a:pt x="252" y="145"/>
                    <a:pt x="282" y="99"/>
                    <a:pt x="313" y="106"/>
                  </a:cubicBezTo>
                  <a:cubicBezTo>
                    <a:pt x="328" y="114"/>
                    <a:pt x="298" y="137"/>
                    <a:pt x="298" y="145"/>
                  </a:cubicBezTo>
                  <a:cubicBezTo>
                    <a:pt x="305" y="160"/>
                    <a:pt x="328" y="145"/>
                    <a:pt x="336" y="160"/>
                  </a:cubicBezTo>
                  <a:cubicBezTo>
                    <a:pt x="344" y="160"/>
                    <a:pt x="328" y="175"/>
                    <a:pt x="336" y="183"/>
                  </a:cubicBezTo>
                  <a:cubicBezTo>
                    <a:pt x="344" y="198"/>
                    <a:pt x="351" y="206"/>
                    <a:pt x="367" y="221"/>
                  </a:cubicBezTo>
                  <a:lnTo>
                    <a:pt x="367" y="221"/>
                  </a:lnTo>
                  <a:cubicBezTo>
                    <a:pt x="344" y="229"/>
                    <a:pt x="321" y="244"/>
                    <a:pt x="298" y="244"/>
                  </a:cubicBezTo>
                  <a:cubicBezTo>
                    <a:pt x="275" y="252"/>
                    <a:pt x="252" y="252"/>
                    <a:pt x="229" y="252"/>
                  </a:cubicBezTo>
                  <a:cubicBezTo>
                    <a:pt x="206" y="252"/>
                    <a:pt x="183" y="252"/>
                    <a:pt x="160" y="244"/>
                  </a:cubicBezTo>
                  <a:cubicBezTo>
                    <a:pt x="138" y="244"/>
                    <a:pt x="138" y="236"/>
                    <a:pt x="122" y="229"/>
                  </a:cubicBezTo>
                  <a:lnTo>
                    <a:pt x="122" y="229"/>
                  </a:lnTo>
                  <a:cubicBezTo>
                    <a:pt x="138" y="206"/>
                    <a:pt x="138" y="183"/>
                    <a:pt x="130" y="168"/>
                  </a:cubicBezTo>
                  <a:cubicBezTo>
                    <a:pt x="84" y="206"/>
                    <a:pt x="38" y="221"/>
                    <a:pt x="0" y="22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 name="Freeform 4"/>
            <p:cNvSpPr>
              <a:spLocks noChangeArrowheads="1"/>
            </p:cNvSpPr>
            <p:nvPr/>
          </p:nvSpPr>
          <p:spPr bwMode="auto">
            <a:xfrm>
              <a:off x="6317839" y="7123114"/>
              <a:ext cx="100006" cy="153987"/>
            </a:xfrm>
            <a:custGeom>
              <a:avLst/>
              <a:gdLst>
                <a:gd name="T0" fmla="*/ 0 w 276"/>
                <a:gd name="T1" fmla="*/ 77 h 429"/>
                <a:gd name="T2" fmla="*/ 0 w 276"/>
                <a:gd name="T3" fmla="*/ 77 h 429"/>
                <a:gd name="T4" fmla="*/ 61 w 276"/>
                <a:gd name="T5" fmla="*/ 115 h 429"/>
                <a:gd name="T6" fmla="*/ 91 w 276"/>
                <a:gd name="T7" fmla="*/ 199 h 429"/>
                <a:gd name="T8" fmla="*/ 61 w 276"/>
                <a:gd name="T9" fmla="*/ 237 h 429"/>
                <a:gd name="T10" fmla="*/ 152 w 276"/>
                <a:gd name="T11" fmla="*/ 306 h 429"/>
                <a:gd name="T12" fmla="*/ 91 w 276"/>
                <a:gd name="T13" fmla="*/ 336 h 429"/>
                <a:gd name="T14" fmla="*/ 145 w 276"/>
                <a:gd name="T15" fmla="*/ 428 h 429"/>
                <a:gd name="T16" fmla="*/ 145 w 276"/>
                <a:gd name="T17" fmla="*/ 428 h 429"/>
                <a:gd name="T18" fmla="*/ 213 w 276"/>
                <a:gd name="T19" fmla="*/ 382 h 429"/>
                <a:gd name="T20" fmla="*/ 221 w 276"/>
                <a:gd name="T21" fmla="*/ 336 h 429"/>
                <a:gd name="T22" fmla="*/ 259 w 276"/>
                <a:gd name="T23" fmla="*/ 336 h 429"/>
                <a:gd name="T24" fmla="*/ 267 w 276"/>
                <a:gd name="T25" fmla="*/ 283 h 429"/>
                <a:gd name="T26" fmla="*/ 267 w 276"/>
                <a:gd name="T27" fmla="*/ 283 h 429"/>
                <a:gd name="T28" fmla="*/ 236 w 276"/>
                <a:gd name="T29" fmla="*/ 260 h 429"/>
                <a:gd name="T30" fmla="*/ 213 w 276"/>
                <a:gd name="T31" fmla="*/ 222 h 429"/>
                <a:gd name="T32" fmla="*/ 190 w 276"/>
                <a:gd name="T33" fmla="*/ 168 h 429"/>
                <a:gd name="T34" fmla="*/ 167 w 276"/>
                <a:gd name="T35" fmla="*/ 46 h 429"/>
                <a:gd name="T36" fmla="*/ 167 w 276"/>
                <a:gd name="T37" fmla="*/ 46 h 429"/>
                <a:gd name="T38" fmla="*/ 53 w 276"/>
                <a:gd name="T39" fmla="*/ 0 h 429"/>
                <a:gd name="T40" fmla="*/ 53 w 276"/>
                <a:gd name="T41" fmla="*/ 0 h 429"/>
                <a:gd name="T42" fmla="*/ 0 w 276"/>
                <a:gd name="T43" fmla="*/ 77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6" h="429">
                  <a:moveTo>
                    <a:pt x="0" y="77"/>
                  </a:moveTo>
                  <a:lnTo>
                    <a:pt x="0" y="77"/>
                  </a:lnTo>
                  <a:cubicBezTo>
                    <a:pt x="22" y="92"/>
                    <a:pt x="45" y="99"/>
                    <a:pt x="61" y="115"/>
                  </a:cubicBezTo>
                  <a:cubicBezTo>
                    <a:pt x="76" y="138"/>
                    <a:pt x="91" y="168"/>
                    <a:pt x="91" y="199"/>
                  </a:cubicBezTo>
                  <a:cubicBezTo>
                    <a:pt x="91" y="214"/>
                    <a:pt x="53" y="222"/>
                    <a:pt x="61" y="237"/>
                  </a:cubicBezTo>
                  <a:cubicBezTo>
                    <a:pt x="83" y="268"/>
                    <a:pt x="145" y="268"/>
                    <a:pt x="152" y="306"/>
                  </a:cubicBezTo>
                  <a:cubicBezTo>
                    <a:pt x="160" y="329"/>
                    <a:pt x="99" y="313"/>
                    <a:pt x="91" y="336"/>
                  </a:cubicBezTo>
                  <a:cubicBezTo>
                    <a:pt x="91" y="374"/>
                    <a:pt x="129" y="397"/>
                    <a:pt x="145" y="428"/>
                  </a:cubicBezTo>
                  <a:lnTo>
                    <a:pt x="145" y="428"/>
                  </a:lnTo>
                  <a:cubicBezTo>
                    <a:pt x="167" y="413"/>
                    <a:pt x="190" y="405"/>
                    <a:pt x="213" y="382"/>
                  </a:cubicBezTo>
                  <a:cubicBezTo>
                    <a:pt x="221" y="374"/>
                    <a:pt x="213" y="352"/>
                    <a:pt x="221" y="336"/>
                  </a:cubicBezTo>
                  <a:cubicBezTo>
                    <a:pt x="229" y="329"/>
                    <a:pt x="252" y="344"/>
                    <a:pt x="259" y="336"/>
                  </a:cubicBezTo>
                  <a:cubicBezTo>
                    <a:pt x="275" y="321"/>
                    <a:pt x="267" y="298"/>
                    <a:pt x="267" y="283"/>
                  </a:cubicBezTo>
                  <a:lnTo>
                    <a:pt x="267" y="283"/>
                  </a:lnTo>
                  <a:cubicBezTo>
                    <a:pt x="259" y="275"/>
                    <a:pt x="244" y="268"/>
                    <a:pt x="236" y="260"/>
                  </a:cubicBezTo>
                  <a:cubicBezTo>
                    <a:pt x="221" y="252"/>
                    <a:pt x="221" y="237"/>
                    <a:pt x="213" y="222"/>
                  </a:cubicBezTo>
                  <a:cubicBezTo>
                    <a:pt x="206" y="206"/>
                    <a:pt x="190" y="184"/>
                    <a:pt x="190" y="168"/>
                  </a:cubicBezTo>
                  <a:cubicBezTo>
                    <a:pt x="175" y="130"/>
                    <a:pt x="175" y="84"/>
                    <a:pt x="167" y="46"/>
                  </a:cubicBezTo>
                  <a:lnTo>
                    <a:pt x="167" y="46"/>
                  </a:lnTo>
                  <a:cubicBezTo>
                    <a:pt x="53" y="0"/>
                    <a:pt x="53" y="0"/>
                    <a:pt x="53" y="0"/>
                  </a:cubicBezTo>
                  <a:lnTo>
                    <a:pt x="53" y="0"/>
                  </a:lnTo>
                  <a:cubicBezTo>
                    <a:pt x="0" y="77"/>
                    <a:pt x="0" y="77"/>
                    <a:pt x="0" y="7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 name="Freeform 5"/>
            <p:cNvSpPr>
              <a:spLocks noChangeArrowheads="1"/>
            </p:cNvSpPr>
            <p:nvPr/>
          </p:nvSpPr>
          <p:spPr bwMode="auto">
            <a:xfrm>
              <a:off x="6181322" y="6946901"/>
              <a:ext cx="165089" cy="244475"/>
            </a:xfrm>
            <a:custGeom>
              <a:avLst/>
              <a:gdLst>
                <a:gd name="T0" fmla="*/ 359 w 459"/>
                <a:gd name="T1" fmla="*/ 0 h 681"/>
                <a:gd name="T2" fmla="*/ 359 w 459"/>
                <a:gd name="T3" fmla="*/ 0 h 681"/>
                <a:gd name="T4" fmla="*/ 374 w 459"/>
                <a:gd name="T5" fmla="*/ 61 h 681"/>
                <a:gd name="T6" fmla="*/ 320 w 459"/>
                <a:gd name="T7" fmla="*/ 176 h 681"/>
                <a:gd name="T8" fmla="*/ 275 w 459"/>
                <a:gd name="T9" fmla="*/ 176 h 681"/>
                <a:gd name="T10" fmla="*/ 213 w 459"/>
                <a:gd name="T11" fmla="*/ 260 h 681"/>
                <a:gd name="T12" fmla="*/ 244 w 459"/>
                <a:gd name="T13" fmla="*/ 298 h 681"/>
                <a:gd name="T14" fmla="*/ 213 w 459"/>
                <a:gd name="T15" fmla="*/ 336 h 681"/>
                <a:gd name="T16" fmla="*/ 206 w 459"/>
                <a:gd name="T17" fmla="*/ 390 h 681"/>
                <a:gd name="T18" fmla="*/ 290 w 459"/>
                <a:gd name="T19" fmla="*/ 451 h 681"/>
                <a:gd name="T20" fmla="*/ 336 w 459"/>
                <a:gd name="T21" fmla="*/ 451 h 681"/>
                <a:gd name="T22" fmla="*/ 305 w 459"/>
                <a:gd name="T23" fmla="*/ 352 h 681"/>
                <a:gd name="T24" fmla="*/ 382 w 459"/>
                <a:gd name="T25" fmla="*/ 421 h 681"/>
                <a:gd name="T26" fmla="*/ 443 w 459"/>
                <a:gd name="T27" fmla="*/ 436 h 681"/>
                <a:gd name="T28" fmla="*/ 435 w 459"/>
                <a:gd name="T29" fmla="*/ 489 h 681"/>
                <a:gd name="T30" fmla="*/ 435 w 459"/>
                <a:gd name="T31" fmla="*/ 489 h 681"/>
                <a:gd name="T32" fmla="*/ 382 w 459"/>
                <a:gd name="T33" fmla="*/ 566 h 681"/>
                <a:gd name="T34" fmla="*/ 382 w 459"/>
                <a:gd name="T35" fmla="*/ 566 h 681"/>
                <a:gd name="T36" fmla="*/ 313 w 459"/>
                <a:gd name="T37" fmla="*/ 566 h 681"/>
                <a:gd name="T38" fmla="*/ 305 w 459"/>
                <a:gd name="T39" fmla="*/ 657 h 681"/>
                <a:gd name="T40" fmla="*/ 213 w 459"/>
                <a:gd name="T41" fmla="*/ 680 h 681"/>
                <a:gd name="T42" fmla="*/ 213 w 459"/>
                <a:gd name="T43" fmla="*/ 680 h 681"/>
                <a:gd name="T44" fmla="*/ 137 w 459"/>
                <a:gd name="T45" fmla="*/ 466 h 681"/>
                <a:gd name="T46" fmla="*/ 221 w 459"/>
                <a:gd name="T47" fmla="*/ 115 h 681"/>
                <a:gd name="T48" fmla="*/ 351 w 459"/>
                <a:gd name="T49" fmla="*/ 16 h 681"/>
                <a:gd name="T50" fmla="*/ 359 w 459"/>
                <a:gd name="T51" fmla="*/ 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9" h="681">
                  <a:moveTo>
                    <a:pt x="359" y="0"/>
                  </a:moveTo>
                  <a:lnTo>
                    <a:pt x="359" y="0"/>
                  </a:lnTo>
                  <a:cubicBezTo>
                    <a:pt x="366" y="16"/>
                    <a:pt x="374" y="38"/>
                    <a:pt x="374" y="61"/>
                  </a:cubicBezTo>
                  <a:cubicBezTo>
                    <a:pt x="366" y="100"/>
                    <a:pt x="351" y="146"/>
                    <a:pt x="320" y="176"/>
                  </a:cubicBezTo>
                  <a:cubicBezTo>
                    <a:pt x="313" y="184"/>
                    <a:pt x="290" y="168"/>
                    <a:pt x="275" y="176"/>
                  </a:cubicBezTo>
                  <a:cubicBezTo>
                    <a:pt x="252" y="199"/>
                    <a:pt x="221" y="222"/>
                    <a:pt x="213" y="260"/>
                  </a:cubicBezTo>
                  <a:cubicBezTo>
                    <a:pt x="213" y="275"/>
                    <a:pt x="252" y="283"/>
                    <a:pt x="244" y="298"/>
                  </a:cubicBezTo>
                  <a:cubicBezTo>
                    <a:pt x="244" y="313"/>
                    <a:pt x="221" y="321"/>
                    <a:pt x="213" y="336"/>
                  </a:cubicBezTo>
                  <a:cubicBezTo>
                    <a:pt x="206" y="352"/>
                    <a:pt x="198" y="375"/>
                    <a:pt x="206" y="390"/>
                  </a:cubicBezTo>
                  <a:cubicBezTo>
                    <a:pt x="229" y="421"/>
                    <a:pt x="259" y="436"/>
                    <a:pt x="290" y="451"/>
                  </a:cubicBezTo>
                  <a:cubicBezTo>
                    <a:pt x="305" y="459"/>
                    <a:pt x="336" y="466"/>
                    <a:pt x="336" y="451"/>
                  </a:cubicBezTo>
                  <a:cubicBezTo>
                    <a:pt x="336" y="421"/>
                    <a:pt x="275" y="375"/>
                    <a:pt x="305" y="352"/>
                  </a:cubicBezTo>
                  <a:cubicBezTo>
                    <a:pt x="336" y="336"/>
                    <a:pt x="351" y="405"/>
                    <a:pt x="382" y="421"/>
                  </a:cubicBezTo>
                  <a:cubicBezTo>
                    <a:pt x="397" y="428"/>
                    <a:pt x="427" y="421"/>
                    <a:pt x="443" y="436"/>
                  </a:cubicBezTo>
                  <a:cubicBezTo>
                    <a:pt x="458" y="451"/>
                    <a:pt x="443" y="474"/>
                    <a:pt x="435" y="489"/>
                  </a:cubicBezTo>
                  <a:lnTo>
                    <a:pt x="435" y="489"/>
                  </a:lnTo>
                  <a:cubicBezTo>
                    <a:pt x="382" y="566"/>
                    <a:pt x="382" y="566"/>
                    <a:pt x="382" y="566"/>
                  </a:cubicBezTo>
                  <a:lnTo>
                    <a:pt x="382" y="566"/>
                  </a:lnTo>
                  <a:cubicBezTo>
                    <a:pt x="359" y="566"/>
                    <a:pt x="328" y="550"/>
                    <a:pt x="313" y="566"/>
                  </a:cubicBezTo>
                  <a:cubicBezTo>
                    <a:pt x="290" y="588"/>
                    <a:pt x="320" y="634"/>
                    <a:pt x="305" y="657"/>
                  </a:cubicBezTo>
                  <a:cubicBezTo>
                    <a:pt x="290" y="680"/>
                    <a:pt x="236" y="673"/>
                    <a:pt x="213" y="680"/>
                  </a:cubicBezTo>
                  <a:lnTo>
                    <a:pt x="213" y="680"/>
                  </a:lnTo>
                  <a:cubicBezTo>
                    <a:pt x="190" y="604"/>
                    <a:pt x="183" y="527"/>
                    <a:pt x="137" y="466"/>
                  </a:cubicBezTo>
                  <a:cubicBezTo>
                    <a:pt x="0" y="329"/>
                    <a:pt x="168" y="237"/>
                    <a:pt x="221" y="115"/>
                  </a:cubicBezTo>
                  <a:cubicBezTo>
                    <a:pt x="244" y="54"/>
                    <a:pt x="313" y="54"/>
                    <a:pt x="351" y="16"/>
                  </a:cubicBezTo>
                  <a:cubicBezTo>
                    <a:pt x="351" y="8"/>
                    <a:pt x="359" y="8"/>
                    <a:pt x="359"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 name="Freeform 6"/>
            <p:cNvSpPr>
              <a:spLocks noChangeArrowheads="1"/>
            </p:cNvSpPr>
            <p:nvPr/>
          </p:nvSpPr>
          <p:spPr bwMode="auto">
            <a:xfrm>
              <a:off x="6376573" y="7100888"/>
              <a:ext cx="138103" cy="138112"/>
            </a:xfrm>
            <a:custGeom>
              <a:avLst/>
              <a:gdLst>
                <a:gd name="T0" fmla="*/ 7 w 383"/>
                <a:gd name="T1" fmla="*/ 107 h 383"/>
                <a:gd name="T2" fmla="*/ 7 w 383"/>
                <a:gd name="T3" fmla="*/ 107 h 383"/>
                <a:gd name="T4" fmla="*/ 30 w 383"/>
                <a:gd name="T5" fmla="*/ 229 h 383"/>
                <a:gd name="T6" fmla="*/ 53 w 383"/>
                <a:gd name="T7" fmla="*/ 283 h 383"/>
                <a:gd name="T8" fmla="*/ 76 w 383"/>
                <a:gd name="T9" fmla="*/ 321 h 383"/>
                <a:gd name="T10" fmla="*/ 107 w 383"/>
                <a:gd name="T11" fmla="*/ 344 h 383"/>
                <a:gd name="T12" fmla="*/ 107 w 383"/>
                <a:gd name="T13" fmla="*/ 344 h 383"/>
                <a:gd name="T14" fmla="*/ 160 w 383"/>
                <a:gd name="T15" fmla="*/ 336 h 383"/>
                <a:gd name="T16" fmla="*/ 191 w 383"/>
                <a:gd name="T17" fmla="*/ 382 h 383"/>
                <a:gd name="T18" fmla="*/ 191 w 383"/>
                <a:gd name="T19" fmla="*/ 382 h 383"/>
                <a:gd name="T20" fmla="*/ 229 w 383"/>
                <a:gd name="T21" fmla="*/ 359 h 383"/>
                <a:gd name="T22" fmla="*/ 237 w 383"/>
                <a:gd name="T23" fmla="*/ 290 h 383"/>
                <a:gd name="T24" fmla="*/ 229 w 383"/>
                <a:gd name="T25" fmla="*/ 214 h 383"/>
                <a:gd name="T26" fmla="*/ 305 w 383"/>
                <a:gd name="T27" fmla="*/ 245 h 383"/>
                <a:gd name="T28" fmla="*/ 382 w 383"/>
                <a:gd name="T29" fmla="*/ 222 h 383"/>
                <a:gd name="T30" fmla="*/ 382 w 383"/>
                <a:gd name="T31" fmla="*/ 222 h 383"/>
                <a:gd name="T32" fmla="*/ 321 w 383"/>
                <a:gd name="T33" fmla="*/ 168 h 383"/>
                <a:gd name="T34" fmla="*/ 313 w 383"/>
                <a:gd name="T35" fmla="*/ 130 h 383"/>
                <a:gd name="T36" fmla="*/ 237 w 383"/>
                <a:gd name="T37" fmla="*/ 84 h 383"/>
                <a:gd name="T38" fmla="*/ 153 w 383"/>
                <a:gd name="T39" fmla="*/ 23 h 383"/>
                <a:gd name="T40" fmla="*/ 153 w 383"/>
                <a:gd name="T41" fmla="*/ 23 h 383"/>
                <a:gd name="T42" fmla="*/ 92 w 383"/>
                <a:gd name="T43" fmla="*/ 46 h 383"/>
                <a:gd name="T44" fmla="*/ 61 w 383"/>
                <a:gd name="T45" fmla="*/ 0 h 383"/>
                <a:gd name="T46" fmla="*/ 7 w 383"/>
                <a:gd name="T47" fmla="*/ 46 h 383"/>
                <a:gd name="T48" fmla="*/ 7 w 383"/>
                <a:gd name="T49" fmla="*/ 10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3" h="383">
                  <a:moveTo>
                    <a:pt x="7" y="107"/>
                  </a:moveTo>
                  <a:lnTo>
                    <a:pt x="7" y="107"/>
                  </a:lnTo>
                  <a:cubicBezTo>
                    <a:pt x="15" y="145"/>
                    <a:pt x="15" y="191"/>
                    <a:pt x="30" y="229"/>
                  </a:cubicBezTo>
                  <a:cubicBezTo>
                    <a:pt x="30" y="245"/>
                    <a:pt x="46" y="267"/>
                    <a:pt x="53" y="283"/>
                  </a:cubicBezTo>
                  <a:cubicBezTo>
                    <a:pt x="61" y="298"/>
                    <a:pt x="61" y="313"/>
                    <a:pt x="76" y="321"/>
                  </a:cubicBezTo>
                  <a:cubicBezTo>
                    <a:pt x="84" y="329"/>
                    <a:pt x="99" y="336"/>
                    <a:pt x="107" y="344"/>
                  </a:cubicBezTo>
                  <a:lnTo>
                    <a:pt x="107" y="344"/>
                  </a:lnTo>
                  <a:cubicBezTo>
                    <a:pt x="130" y="344"/>
                    <a:pt x="145" y="329"/>
                    <a:pt x="160" y="336"/>
                  </a:cubicBezTo>
                  <a:cubicBezTo>
                    <a:pt x="176" y="344"/>
                    <a:pt x="183" y="367"/>
                    <a:pt x="191" y="382"/>
                  </a:cubicBezTo>
                  <a:lnTo>
                    <a:pt x="191" y="382"/>
                  </a:lnTo>
                  <a:cubicBezTo>
                    <a:pt x="206" y="374"/>
                    <a:pt x="221" y="367"/>
                    <a:pt x="229" y="359"/>
                  </a:cubicBezTo>
                  <a:cubicBezTo>
                    <a:pt x="237" y="336"/>
                    <a:pt x="237" y="313"/>
                    <a:pt x="237" y="290"/>
                  </a:cubicBezTo>
                  <a:cubicBezTo>
                    <a:pt x="237" y="267"/>
                    <a:pt x="214" y="229"/>
                    <a:pt x="229" y="214"/>
                  </a:cubicBezTo>
                  <a:cubicBezTo>
                    <a:pt x="252" y="199"/>
                    <a:pt x="275" y="245"/>
                    <a:pt x="305" y="245"/>
                  </a:cubicBezTo>
                  <a:cubicBezTo>
                    <a:pt x="328" y="252"/>
                    <a:pt x="359" y="229"/>
                    <a:pt x="382" y="222"/>
                  </a:cubicBezTo>
                  <a:lnTo>
                    <a:pt x="382" y="222"/>
                  </a:lnTo>
                  <a:lnTo>
                    <a:pt x="321" y="168"/>
                  </a:lnTo>
                  <a:cubicBezTo>
                    <a:pt x="321" y="160"/>
                    <a:pt x="313" y="130"/>
                    <a:pt x="313" y="130"/>
                  </a:cubicBezTo>
                  <a:cubicBezTo>
                    <a:pt x="290" y="115"/>
                    <a:pt x="259" y="99"/>
                    <a:pt x="237" y="84"/>
                  </a:cubicBezTo>
                  <a:cubicBezTo>
                    <a:pt x="206" y="69"/>
                    <a:pt x="176" y="46"/>
                    <a:pt x="153" y="23"/>
                  </a:cubicBezTo>
                  <a:lnTo>
                    <a:pt x="153" y="23"/>
                  </a:lnTo>
                  <a:cubicBezTo>
                    <a:pt x="130" y="31"/>
                    <a:pt x="115" y="46"/>
                    <a:pt x="92" y="46"/>
                  </a:cubicBezTo>
                  <a:cubicBezTo>
                    <a:pt x="76" y="38"/>
                    <a:pt x="76" y="0"/>
                    <a:pt x="61" y="0"/>
                  </a:cubicBezTo>
                  <a:cubicBezTo>
                    <a:pt x="38" y="8"/>
                    <a:pt x="23" y="31"/>
                    <a:pt x="7" y="46"/>
                  </a:cubicBezTo>
                  <a:cubicBezTo>
                    <a:pt x="0" y="69"/>
                    <a:pt x="7" y="92"/>
                    <a:pt x="7" y="10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 name="Freeform 7"/>
            <p:cNvSpPr>
              <a:spLocks noChangeArrowheads="1"/>
            </p:cNvSpPr>
            <p:nvPr/>
          </p:nvSpPr>
          <p:spPr bwMode="auto">
            <a:xfrm>
              <a:off x="6430544" y="7026275"/>
              <a:ext cx="176201" cy="153988"/>
            </a:xfrm>
            <a:custGeom>
              <a:avLst/>
              <a:gdLst>
                <a:gd name="T0" fmla="*/ 229 w 490"/>
                <a:gd name="T1" fmla="*/ 428 h 429"/>
                <a:gd name="T2" fmla="*/ 229 w 490"/>
                <a:gd name="T3" fmla="*/ 428 h 429"/>
                <a:gd name="T4" fmla="*/ 290 w 490"/>
                <a:gd name="T5" fmla="*/ 359 h 429"/>
                <a:gd name="T6" fmla="*/ 336 w 490"/>
                <a:gd name="T7" fmla="*/ 344 h 429"/>
                <a:gd name="T8" fmla="*/ 359 w 490"/>
                <a:gd name="T9" fmla="*/ 389 h 429"/>
                <a:gd name="T10" fmla="*/ 359 w 490"/>
                <a:gd name="T11" fmla="*/ 389 h 429"/>
                <a:gd name="T12" fmla="*/ 443 w 490"/>
                <a:gd name="T13" fmla="*/ 382 h 429"/>
                <a:gd name="T14" fmla="*/ 481 w 490"/>
                <a:gd name="T15" fmla="*/ 252 h 429"/>
                <a:gd name="T16" fmla="*/ 420 w 490"/>
                <a:gd name="T17" fmla="*/ 214 h 429"/>
                <a:gd name="T18" fmla="*/ 420 w 490"/>
                <a:gd name="T19" fmla="*/ 214 h 429"/>
                <a:gd name="T20" fmla="*/ 359 w 490"/>
                <a:gd name="T21" fmla="*/ 199 h 429"/>
                <a:gd name="T22" fmla="*/ 290 w 490"/>
                <a:gd name="T23" fmla="*/ 229 h 429"/>
                <a:gd name="T24" fmla="*/ 252 w 490"/>
                <a:gd name="T25" fmla="*/ 176 h 429"/>
                <a:gd name="T26" fmla="*/ 237 w 490"/>
                <a:gd name="T27" fmla="*/ 91 h 429"/>
                <a:gd name="T28" fmla="*/ 160 w 490"/>
                <a:gd name="T29" fmla="*/ 53 h 429"/>
                <a:gd name="T30" fmla="*/ 160 w 490"/>
                <a:gd name="T31" fmla="*/ 53 h 429"/>
                <a:gd name="T32" fmla="*/ 129 w 490"/>
                <a:gd name="T33" fmla="*/ 0 h 429"/>
                <a:gd name="T34" fmla="*/ 45 w 490"/>
                <a:gd name="T35" fmla="*/ 30 h 429"/>
                <a:gd name="T36" fmla="*/ 23 w 490"/>
                <a:gd name="T37" fmla="*/ 76 h 429"/>
                <a:gd name="T38" fmla="*/ 30 w 490"/>
                <a:gd name="T39" fmla="*/ 130 h 429"/>
                <a:gd name="T40" fmla="*/ 0 w 490"/>
                <a:gd name="T41" fmla="*/ 229 h 429"/>
                <a:gd name="T42" fmla="*/ 0 w 490"/>
                <a:gd name="T43" fmla="*/ 229 h 429"/>
                <a:gd name="T44" fmla="*/ 84 w 490"/>
                <a:gd name="T45" fmla="*/ 290 h 429"/>
                <a:gd name="T46" fmla="*/ 160 w 490"/>
                <a:gd name="T47" fmla="*/ 336 h 429"/>
                <a:gd name="T48" fmla="*/ 168 w 490"/>
                <a:gd name="T49" fmla="*/ 374 h 429"/>
                <a:gd name="T50" fmla="*/ 229 w 490"/>
                <a:gd name="T51"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0" h="429">
                  <a:moveTo>
                    <a:pt x="229" y="428"/>
                  </a:moveTo>
                  <a:lnTo>
                    <a:pt x="229" y="428"/>
                  </a:lnTo>
                  <a:cubicBezTo>
                    <a:pt x="252" y="405"/>
                    <a:pt x="267" y="382"/>
                    <a:pt x="290" y="359"/>
                  </a:cubicBezTo>
                  <a:cubicBezTo>
                    <a:pt x="298" y="351"/>
                    <a:pt x="320" y="336"/>
                    <a:pt x="336" y="344"/>
                  </a:cubicBezTo>
                  <a:cubicBezTo>
                    <a:pt x="351" y="351"/>
                    <a:pt x="351" y="374"/>
                    <a:pt x="359" y="389"/>
                  </a:cubicBezTo>
                  <a:lnTo>
                    <a:pt x="359" y="389"/>
                  </a:lnTo>
                  <a:cubicBezTo>
                    <a:pt x="389" y="389"/>
                    <a:pt x="420" y="405"/>
                    <a:pt x="443" y="382"/>
                  </a:cubicBezTo>
                  <a:cubicBezTo>
                    <a:pt x="473" y="351"/>
                    <a:pt x="489" y="298"/>
                    <a:pt x="481" y="252"/>
                  </a:cubicBezTo>
                  <a:cubicBezTo>
                    <a:pt x="481" y="229"/>
                    <a:pt x="443" y="229"/>
                    <a:pt x="420" y="214"/>
                  </a:cubicBezTo>
                  <a:lnTo>
                    <a:pt x="420" y="214"/>
                  </a:lnTo>
                  <a:cubicBezTo>
                    <a:pt x="404" y="214"/>
                    <a:pt x="381" y="191"/>
                    <a:pt x="359" y="199"/>
                  </a:cubicBezTo>
                  <a:cubicBezTo>
                    <a:pt x="336" y="199"/>
                    <a:pt x="313" y="237"/>
                    <a:pt x="290" y="229"/>
                  </a:cubicBezTo>
                  <a:cubicBezTo>
                    <a:pt x="267" y="229"/>
                    <a:pt x="259" y="199"/>
                    <a:pt x="252" y="176"/>
                  </a:cubicBezTo>
                  <a:cubicBezTo>
                    <a:pt x="237" y="145"/>
                    <a:pt x="252" y="114"/>
                    <a:pt x="237" y="91"/>
                  </a:cubicBezTo>
                  <a:cubicBezTo>
                    <a:pt x="221" y="69"/>
                    <a:pt x="183" y="61"/>
                    <a:pt x="160" y="53"/>
                  </a:cubicBezTo>
                  <a:lnTo>
                    <a:pt x="160" y="53"/>
                  </a:lnTo>
                  <a:cubicBezTo>
                    <a:pt x="145" y="30"/>
                    <a:pt x="137" y="15"/>
                    <a:pt x="129" y="0"/>
                  </a:cubicBezTo>
                  <a:lnTo>
                    <a:pt x="45" y="30"/>
                  </a:lnTo>
                  <a:lnTo>
                    <a:pt x="23" y="76"/>
                  </a:lnTo>
                  <a:cubicBezTo>
                    <a:pt x="23" y="91"/>
                    <a:pt x="38" y="114"/>
                    <a:pt x="30" y="130"/>
                  </a:cubicBezTo>
                  <a:cubicBezTo>
                    <a:pt x="30" y="168"/>
                    <a:pt x="7" y="199"/>
                    <a:pt x="0" y="229"/>
                  </a:cubicBezTo>
                  <a:lnTo>
                    <a:pt x="0" y="229"/>
                  </a:lnTo>
                  <a:cubicBezTo>
                    <a:pt x="23" y="252"/>
                    <a:pt x="53" y="275"/>
                    <a:pt x="84" y="290"/>
                  </a:cubicBezTo>
                  <a:cubicBezTo>
                    <a:pt x="106" y="305"/>
                    <a:pt x="137" y="321"/>
                    <a:pt x="160" y="336"/>
                  </a:cubicBezTo>
                  <a:cubicBezTo>
                    <a:pt x="160" y="336"/>
                    <a:pt x="168" y="366"/>
                    <a:pt x="168" y="374"/>
                  </a:cubicBezTo>
                  <a:lnTo>
                    <a:pt x="229" y="428"/>
                  </a:ln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 name="Freeform 8"/>
            <p:cNvSpPr>
              <a:spLocks noChangeArrowheads="1"/>
            </p:cNvSpPr>
            <p:nvPr/>
          </p:nvSpPr>
          <p:spPr bwMode="auto">
            <a:xfrm>
              <a:off x="6438480" y="7148513"/>
              <a:ext cx="160328" cy="150812"/>
            </a:xfrm>
            <a:custGeom>
              <a:avLst/>
              <a:gdLst>
                <a:gd name="T0" fmla="*/ 129 w 444"/>
                <a:gd name="T1" fmla="*/ 115 h 421"/>
                <a:gd name="T2" fmla="*/ 129 w 444"/>
                <a:gd name="T3" fmla="*/ 115 h 421"/>
                <a:gd name="T4" fmla="*/ 53 w 444"/>
                <a:gd name="T5" fmla="*/ 84 h 421"/>
                <a:gd name="T6" fmla="*/ 61 w 444"/>
                <a:gd name="T7" fmla="*/ 160 h 421"/>
                <a:gd name="T8" fmla="*/ 53 w 444"/>
                <a:gd name="T9" fmla="*/ 229 h 421"/>
                <a:gd name="T10" fmla="*/ 15 w 444"/>
                <a:gd name="T11" fmla="*/ 252 h 421"/>
                <a:gd name="T12" fmla="*/ 15 w 444"/>
                <a:gd name="T13" fmla="*/ 252 h 421"/>
                <a:gd name="T14" fmla="*/ 22 w 444"/>
                <a:gd name="T15" fmla="*/ 328 h 421"/>
                <a:gd name="T16" fmla="*/ 114 w 444"/>
                <a:gd name="T17" fmla="*/ 305 h 421"/>
                <a:gd name="T18" fmla="*/ 99 w 444"/>
                <a:gd name="T19" fmla="*/ 344 h 421"/>
                <a:gd name="T20" fmla="*/ 137 w 444"/>
                <a:gd name="T21" fmla="*/ 359 h 421"/>
                <a:gd name="T22" fmla="*/ 137 w 444"/>
                <a:gd name="T23" fmla="*/ 382 h 421"/>
                <a:gd name="T24" fmla="*/ 168 w 444"/>
                <a:gd name="T25" fmla="*/ 420 h 421"/>
                <a:gd name="T26" fmla="*/ 168 w 444"/>
                <a:gd name="T27" fmla="*/ 420 h 421"/>
                <a:gd name="T28" fmla="*/ 191 w 444"/>
                <a:gd name="T29" fmla="*/ 405 h 421"/>
                <a:gd name="T30" fmla="*/ 229 w 444"/>
                <a:gd name="T31" fmla="*/ 412 h 421"/>
                <a:gd name="T32" fmla="*/ 290 w 444"/>
                <a:gd name="T33" fmla="*/ 367 h 421"/>
                <a:gd name="T34" fmla="*/ 336 w 444"/>
                <a:gd name="T35" fmla="*/ 305 h 421"/>
                <a:gd name="T36" fmla="*/ 404 w 444"/>
                <a:gd name="T37" fmla="*/ 298 h 421"/>
                <a:gd name="T38" fmla="*/ 443 w 444"/>
                <a:gd name="T39" fmla="*/ 252 h 421"/>
                <a:gd name="T40" fmla="*/ 443 w 444"/>
                <a:gd name="T41" fmla="*/ 252 h 421"/>
                <a:gd name="T42" fmla="*/ 381 w 444"/>
                <a:gd name="T43" fmla="*/ 222 h 421"/>
                <a:gd name="T44" fmla="*/ 397 w 444"/>
                <a:gd name="T45" fmla="*/ 168 h 421"/>
                <a:gd name="T46" fmla="*/ 397 w 444"/>
                <a:gd name="T47" fmla="*/ 168 h 421"/>
                <a:gd name="T48" fmla="*/ 336 w 444"/>
                <a:gd name="T49" fmla="*/ 53 h 421"/>
                <a:gd name="T50" fmla="*/ 336 w 444"/>
                <a:gd name="T51" fmla="*/ 53 h 421"/>
                <a:gd name="T52" fmla="*/ 313 w 444"/>
                <a:gd name="T53" fmla="*/ 8 h 421"/>
                <a:gd name="T54" fmla="*/ 267 w 444"/>
                <a:gd name="T55" fmla="*/ 23 h 421"/>
                <a:gd name="T56" fmla="*/ 206 w 444"/>
                <a:gd name="T57" fmla="*/ 92 h 421"/>
                <a:gd name="T58" fmla="*/ 191 w 444"/>
                <a:gd name="T59" fmla="*/ 99 h 421"/>
                <a:gd name="T60" fmla="*/ 152 w 444"/>
                <a:gd name="T61" fmla="*/ 115 h 421"/>
                <a:gd name="T62" fmla="*/ 129 w 444"/>
                <a:gd name="T63" fmla="*/ 115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421">
                  <a:moveTo>
                    <a:pt x="129" y="115"/>
                  </a:moveTo>
                  <a:lnTo>
                    <a:pt x="129" y="115"/>
                  </a:lnTo>
                  <a:cubicBezTo>
                    <a:pt x="99" y="115"/>
                    <a:pt x="76" y="69"/>
                    <a:pt x="53" y="84"/>
                  </a:cubicBezTo>
                  <a:cubicBezTo>
                    <a:pt x="38" y="99"/>
                    <a:pt x="61" y="137"/>
                    <a:pt x="61" y="160"/>
                  </a:cubicBezTo>
                  <a:cubicBezTo>
                    <a:pt x="61" y="183"/>
                    <a:pt x="61" y="206"/>
                    <a:pt x="53" y="229"/>
                  </a:cubicBezTo>
                  <a:cubicBezTo>
                    <a:pt x="45" y="237"/>
                    <a:pt x="30" y="244"/>
                    <a:pt x="15" y="252"/>
                  </a:cubicBezTo>
                  <a:lnTo>
                    <a:pt x="15" y="252"/>
                  </a:lnTo>
                  <a:cubicBezTo>
                    <a:pt x="22" y="275"/>
                    <a:pt x="0" y="313"/>
                    <a:pt x="22" y="328"/>
                  </a:cubicBezTo>
                  <a:cubicBezTo>
                    <a:pt x="53" y="344"/>
                    <a:pt x="83" y="298"/>
                    <a:pt x="114" y="305"/>
                  </a:cubicBezTo>
                  <a:cubicBezTo>
                    <a:pt x="129" y="313"/>
                    <a:pt x="99" y="336"/>
                    <a:pt x="99" y="344"/>
                  </a:cubicBezTo>
                  <a:cubicBezTo>
                    <a:pt x="106" y="359"/>
                    <a:pt x="129" y="344"/>
                    <a:pt x="137" y="359"/>
                  </a:cubicBezTo>
                  <a:cubicBezTo>
                    <a:pt x="145" y="359"/>
                    <a:pt x="129" y="374"/>
                    <a:pt x="137" y="382"/>
                  </a:cubicBezTo>
                  <a:cubicBezTo>
                    <a:pt x="145" y="397"/>
                    <a:pt x="152" y="405"/>
                    <a:pt x="168" y="420"/>
                  </a:cubicBezTo>
                  <a:lnTo>
                    <a:pt x="168" y="420"/>
                  </a:lnTo>
                  <a:cubicBezTo>
                    <a:pt x="175" y="412"/>
                    <a:pt x="183" y="405"/>
                    <a:pt x="191" y="405"/>
                  </a:cubicBezTo>
                  <a:cubicBezTo>
                    <a:pt x="206" y="405"/>
                    <a:pt x="221" y="412"/>
                    <a:pt x="229" y="412"/>
                  </a:cubicBezTo>
                  <a:cubicBezTo>
                    <a:pt x="252" y="397"/>
                    <a:pt x="267" y="382"/>
                    <a:pt x="290" y="367"/>
                  </a:cubicBezTo>
                  <a:cubicBezTo>
                    <a:pt x="305" y="344"/>
                    <a:pt x="313" y="313"/>
                    <a:pt x="336" y="305"/>
                  </a:cubicBezTo>
                  <a:cubicBezTo>
                    <a:pt x="358" y="290"/>
                    <a:pt x="381" y="313"/>
                    <a:pt x="404" y="298"/>
                  </a:cubicBezTo>
                  <a:cubicBezTo>
                    <a:pt x="420" y="290"/>
                    <a:pt x="427" y="267"/>
                    <a:pt x="443" y="252"/>
                  </a:cubicBezTo>
                  <a:lnTo>
                    <a:pt x="443" y="252"/>
                  </a:lnTo>
                  <a:cubicBezTo>
                    <a:pt x="420" y="244"/>
                    <a:pt x="397" y="244"/>
                    <a:pt x="381" y="222"/>
                  </a:cubicBezTo>
                  <a:cubicBezTo>
                    <a:pt x="374" y="206"/>
                    <a:pt x="397" y="183"/>
                    <a:pt x="397" y="168"/>
                  </a:cubicBezTo>
                  <a:lnTo>
                    <a:pt x="397" y="168"/>
                  </a:lnTo>
                  <a:cubicBezTo>
                    <a:pt x="336" y="53"/>
                    <a:pt x="336" y="53"/>
                    <a:pt x="336" y="53"/>
                  </a:cubicBezTo>
                  <a:lnTo>
                    <a:pt x="336" y="53"/>
                  </a:lnTo>
                  <a:cubicBezTo>
                    <a:pt x="328" y="38"/>
                    <a:pt x="328" y="15"/>
                    <a:pt x="313" y="8"/>
                  </a:cubicBezTo>
                  <a:cubicBezTo>
                    <a:pt x="297" y="0"/>
                    <a:pt x="275" y="15"/>
                    <a:pt x="267" y="23"/>
                  </a:cubicBezTo>
                  <a:cubicBezTo>
                    <a:pt x="244" y="46"/>
                    <a:pt x="229" y="69"/>
                    <a:pt x="206" y="92"/>
                  </a:cubicBezTo>
                  <a:cubicBezTo>
                    <a:pt x="206" y="92"/>
                    <a:pt x="198" y="99"/>
                    <a:pt x="191" y="99"/>
                  </a:cubicBezTo>
                  <a:cubicBezTo>
                    <a:pt x="183" y="107"/>
                    <a:pt x="168" y="115"/>
                    <a:pt x="152" y="115"/>
                  </a:cubicBezTo>
                  <a:cubicBezTo>
                    <a:pt x="137" y="115"/>
                    <a:pt x="129" y="115"/>
                    <a:pt x="129" y="11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 name="Freeform 9"/>
            <p:cNvSpPr>
              <a:spLocks noChangeArrowheads="1"/>
            </p:cNvSpPr>
            <p:nvPr/>
          </p:nvSpPr>
          <p:spPr bwMode="auto">
            <a:xfrm>
              <a:off x="6560711" y="7092950"/>
              <a:ext cx="149215" cy="115888"/>
            </a:xfrm>
            <a:custGeom>
              <a:avLst/>
              <a:gdLst>
                <a:gd name="T0" fmla="*/ 61 w 413"/>
                <a:gd name="T1" fmla="*/ 321 h 322"/>
                <a:gd name="T2" fmla="*/ 61 w 413"/>
                <a:gd name="T3" fmla="*/ 321 h 322"/>
                <a:gd name="T4" fmla="*/ 0 w 413"/>
                <a:gd name="T5" fmla="*/ 206 h 322"/>
                <a:gd name="T6" fmla="*/ 0 w 413"/>
                <a:gd name="T7" fmla="*/ 206 h 322"/>
                <a:gd name="T8" fmla="*/ 84 w 413"/>
                <a:gd name="T9" fmla="*/ 199 h 322"/>
                <a:gd name="T10" fmla="*/ 122 w 413"/>
                <a:gd name="T11" fmla="*/ 69 h 322"/>
                <a:gd name="T12" fmla="*/ 61 w 413"/>
                <a:gd name="T13" fmla="*/ 31 h 322"/>
                <a:gd name="T14" fmla="*/ 61 w 413"/>
                <a:gd name="T15" fmla="*/ 31 h 322"/>
                <a:gd name="T16" fmla="*/ 91 w 413"/>
                <a:gd name="T17" fmla="*/ 0 h 322"/>
                <a:gd name="T18" fmla="*/ 152 w 413"/>
                <a:gd name="T19" fmla="*/ 16 h 322"/>
                <a:gd name="T20" fmla="*/ 206 w 413"/>
                <a:gd name="T21" fmla="*/ 46 h 322"/>
                <a:gd name="T22" fmla="*/ 236 w 413"/>
                <a:gd name="T23" fmla="*/ 23 h 322"/>
                <a:gd name="T24" fmla="*/ 236 w 413"/>
                <a:gd name="T25" fmla="*/ 23 h 322"/>
                <a:gd name="T26" fmla="*/ 290 w 413"/>
                <a:gd name="T27" fmla="*/ 54 h 322"/>
                <a:gd name="T28" fmla="*/ 305 w 413"/>
                <a:gd name="T29" fmla="*/ 69 h 322"/>
                <a:gd name="T30" fmla="*/ 374 w 413"/>
                <a:gd name="T31" fmla="*/ 69 h 322"/>
                <a:gd name="T32" fmla="*/ 374 w 413"/>
                <a:gd name="T33" fmla="*/ 69 h 322"/>
                <a:gd name="T34" fmla="*/ 404 w 413"/>
                <a:gd name="T35" fmla="*/ 145 h 322"/>
                <a:gd name="T36" fmla="*/ 343 w 413"/>
                <a:gd name="T37" fmla="*/ 183 h 322"/>
                <a:gd name="T38" fmla="*/ 343 w 413"/>
                <a:gd name="T39" fmla="*/ 183 h 322"/>
                <a:gd name="T40" fmla="*/ 297 w 413"/>
                <a:gd name="T41" fmla="*/ 168 h 322"/>
                <a:gd name="T42" fmla="*/ 259 w 413"/>
                <a:gd name="T43" fmla="*/ 168 h 322"/>
                <a:gd name="T44" fmla="*/ 168 w 413"/>
                <a:gd name="T45" fmla="*/ 206 h 322"/>
                <a:gd name="T46" fmla="*/ 130 w 413"/>
                <a:gd name="T47" fmla="*/ 268 h 322"/>
                <a:gd name="T48" fmla="*/ 61 w 413"/>
                <a:gd name="T49" fmla="*/ 3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3" h="322">
                  <a:moveTo>
                    <a:pt x="61" y="321"/>
                  </a:moveTo>
                  <a:lnTo>
                    <a:pt x="61" y="321"/>
                  </a:lnTo>
                  <a:cubicBezTo>
                    <a:pt x="0" y="206"/>
                    <a:pt x="0" y="206"/>
                    <a:pt x="0" y="206"/>
                  </a:cubicBezTo>
                  <a:lnTo>
                    <a:pt x="0" y="206"/>
                  </a:lnTo>
                  <a:cubicBezTo>
                    <a:pt x="30" y="206"/>
                    <a:pt x="61" y="222"/>
                    <a:pt x="84" y="199"/>
                  </a:cubicBezTo>
                  <a:cubicBezTo>
                    <a:pt x="114" y="168"/>
                    <a:pt x="130" y="115"/>
                    <a:pt x="122" y="69"/>
                  </a:cubicBezTo>
                  <a:cubicBezTo>
                    <a:pt x="122" y="46"/>
                    <a:pt x="84" y="46"/>
                    <a:pt x="61" y="31"/>
                  </a:cubicBezTo>
                  <a:lnTo>
                    <a:pt x="61" y="31"/>
                  </a:lnTo>
                  <a:cubicBezTo>
                    <a:pt x="76" y="23"/>
                    <a:pt x="76" y="8"/>
                    <a:pt x="91" y="0"/>
                  </a:cubicBezTo>
                  <a:cubicBezTo>
                    <a:pt x="114" y="0"/>
                    <a:pt x="137" y="8"/>
                    <a:pt x="152" y="16"/>
                  </a:cubicBezTo>
                  <a:cubicBezTo>
                    <a:pt x="175" y="23"/>
                    <a:pt x="183" y="46"/>
                    <a:pt x="206" y="46"/>
                  </a:cubicBezTo>
                  <a:cubicBezTo>
                    <a:pt x="214" y="46"/>
                    <a:pt x="221" y="31"/>
                    <a:pt x="236" y="23"/>
                  </a:cubicBezTo>
                  <a:lnTo>
                    <a:pt x="236" y="23"/>
                  </a:lnTo>
                  <a:cubicBezTo>
                    <a:pt x="252" y="31"/>
                    <a:pt x="267" y="46"/>
                    <a:pt x="290" y="54"/>
                  </a:cubicBezTo>
                  <a:cubicBezTo>
                    <a:pt x="290" y="61"/>
                    <a:pt x="297" y="69"/>
                    <a:pt x="305" y="69"/>
                  </a:cubicBezTo>
                  <a:cubicBezTo>
                    <a:pt x="328" y="77"/>
                    <a:pt x="351" y="69"/>
                    <a:pt x="374" y="69"/>
                  </a:cubicBezTo>
                  <a:lnTo>
                    <a:pt x="374" y="69"/>
                  </a:lnTo>
                  <a:cubicBezTo>
                    <a:pt x="382" y="92"/>
                    <a:pt x="412" y="115"/>
                    <a:pt x="404" y="145"/>
                  </a:cubicBezTo>
                  <a:cubicBezTo>
                    <a:pt x="397" y="168"/>
                    <a:pt x="366" y="168"/>
                    <a:pt x="343" y="183"/>
                  </a:cubicBezTo>
                  <a:lnTo>
                    <a:pt x="343" y="183"/>
                  </a:lnTo>
                  <a:cubicBezTo>
                    <a:pt x="328" y="176"/>
                    <a:pt x="313" y="168"/>
                    <a:pt x="297" y="168"/>
                  </a:cubicBezTo>
                  <a:cubicBezTo>
                    <a:pt x="282" y="161"/>
                    <a:pt x="275" y="161"/>
                    <a:pt x="259" y="168"/>
                  </a:cubicBezTo>
                  <a:cubicBezTo>
                    <a:pt x="229" y="176"/>
                    <a:pt x="191" y="183"/>
                    <a:pt x="168" y="206"/>
                  </a:cubicBezTo>
                  <a:cubicBezTo>
                    <a:pt x="145" y="214"/>
                    <a:pt x="145" y="245"/>
                    <a:pt x="130" y="268"/>
                  </a:cubicBezTo>
                  <a:cubicBezTo>
                    <a:pt x="107" y="290"/>
                    <a:pt x="84" y="306"/>
                    <a:pt x="61" y="32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 name="Freeform 10"/>
            <p:cNvSpPr>
              <a:spLocks noChangeArrowheads="1"/>
            </p:cNvSpPr>
            <p:nvPr/>
          </p:nvSpPr>
          <p:spPr bwMode="auto">
            <a:xfrm>
              <a:off x="6573410" y="7150101"/>
              <a:ext cx="123817" cy="119063"/>
            </a:xfrm>
            <a:custGeom>
              <a:avLst/>
              <a:gdLst>
                <a:gd name="T0" fmla="*/ 23 w 345"/>
                <a:gd name="T1" fmla="*/ 160 h 329"/>
                <a:gd name="T2" fmla="*/ 23 w 345"/>
                <a:gd name="T3" fmla="*/ 160 h 329"/>
                <a:gd name="T4" fmla="*/ 92 w 345"/>
                <a:gd name="T5" fmla="*/ 107 h 329"/>
                <a:gd name="T6" fmla="*/ 130 w 345"/>
                <a:gd name="T7" fmla="*/ 45 h 329"/>
                <a:gd name="T8" fmla="*/ 221 w 345"/>
                <a:gd name="T9" fmla="*/ 7 h 329"/>
                <a:gd name="T10" fmla="*/ 259 w 345"/>
                <a:gd name="T11" fmla="*/ 7 h 329"/>
                <a:gd name="T12" fmla="*/ 305 w 345"/>
                <a:gd name="T13" fmla="*/ 22 h 329"/>
                <a:gd name="T14" fmla="*/ 305 w 345"/>
                <a:gd name="T15" fmla="*/ 22 h 329"/>
                <a:gd name="T16" fmla="*/ 344 w 345"/>
                <a:gd name="T17" fmla="*/ 61 h 329"/>
                <a:gd name="T18" fmla="*/ 305 w 345"/>
                <a:gd name="T19" fmla="*/ 76 h 329"/>
                <a:gd name="T20" fmla="*/ 267 w 345"/>
                <a:gd name="T21" fmla="*/ 114 h 329"/>
                <a:gd name="T22" fmla="*/ 290 w 345"/>
                <a:gd name="T23" fmla="*/ 168 h 329"/>
                <a:gd name="T24" fmla="*/ 221 w 345"/>
                <a:gd name="T25" fmla="*/ 198 h 329"/>
                <a:gd name="T26" fmla="*/ 275 w 345"/>
                <a:gd name="T27" fmla="*/ 267 h 329"/>
                <a:gd name="T28" fmla="*/ 244 w 345"/>
                <a:gd name="T29" fmla="*/ 320 h 329"/>
                <a:gd name="T30" fmla="*/ 244 w 345"/>
                <a:gd name="T31" fmla="*/ 320 h 329"/>
                <a:gd name="T32" fmla="*/ 183 w 345"/>
                <a:gd name="T33" fmla="*/ 297 h 329"/>
                <a:gd name="T34" fmla="*/ 145 w 345"/>
                <a:gd name="T35" fmla="*/ 305 h 329"/>
                <a:gd name="T36" fmla="*/ 69 w 345"/>
                <a:gd name="T37" fmla="*/ 244 h 329"/>
                <a:gd name="T38" fmla="*/ 69 w 345"/>
                <a:gd name="T39" fmla="*/ 244 h 329"/>
                <a:gd name="T40" fmla="*/ 7 w 345"/>
                <a:gd name="T41" fmla="*/ 214 h 329"/>
                <a:gd name="T42" fmla="*/ 23 w 345"/>
                <a:gd name="T43" fmla="*/ 16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5" h="329">
                  <a:moveTo>
                    <a:pt x="23" y="160"/>
                  </a:moveTo>
                  <a:lnTo>
                    <a:pt x="23" y="160"/>
                  </a:lnTo>
                  <a:cubicBezTo>
                    <a:pt x="46" y="145"/>
                    <a:pt x="69" y="129"/>
                    <a:pt x="92" y="107"/>
                  </a:cubicBezTo>
                  <a:cubicBezTo>
                    <a:pt x="107" y="84"/>
                    <a:pt x="107" y="53"/>
                    <a:pt x="130" y="45"/>
                  </a:cubicBezTo>
                  <a:cubicBezTo>
                    <a:pt x="153" y="22"/>
                    <a:pt x="191" y="15"/>
                    <a:pt x="221" y="7"/>
                  </a:cubicBezTo>
                  <a:cubicBezTo>
                    <a:pt x="237" y="0"/>
                    <a:pt x="244" y="0"/>
                    <a:pt x="259" y="7"/>
                  </a:cubicBezTo>
                  <a:cubicBezTo>
                    <a:pt x="275" y="7"/>
                    <a:pt x="290" y="15"/>
                    <a:pt x="305" y="22"/>
                  </a:cubicBezTo>
                  <a:lnTo>
                    <a:pt x="305" y="22"/>
                  </a:lnTo>
                  <a:cubicBezTo>
                    <a:pt x="313" y="38"/>
                    <a:pt x="344" y="45"/>
                    <a:pt x="344" y="61"/>
                  </a:cubicBezTo>
                  <a:cubicBezTo>
                    <a:pt x="344" y="76"/>
                    <a:pt x="313" y="68"/>
                    <a:pt x="305" y="76"/>
                  </a:cubicBezTo>
                  <a:cubicBezTo>
                    <a:pt x="290" y="91"/>
                    <a:pt x="267" y="99"/>
                    <a:pt x="267" y="114"/>
                  </a:cubicBezTo>
                  <a:cubicBezTo>
                    <a:pt x="259" y="137"/>
                    <a:pt x="298" y="152"/>
                    <a:pt x="290" y="168"/>
                  </a:cubicBezTo>
                  <a:cubicBezTo>
                    <a:pt x="282" y="191"/>
                    <a:pt x="229" y="175"/>
                    <a:pt x="221" y="198"/>
                  </a:cubicBezTo>
                  <a:cubicBezTo>
                    <a:pt x="214" y="229"/>
                    <a:pt x="267" y="236"/>
                    <a:pt x="275" y="267"/>
                  </a:cubicBezTo>
                  <a:cubicBezTo>
                    <a:pt x="275" y="290"/>
                    <a:pt x="267" y="320"/>
                    <a:pt x="244" y="320"/>
                  </a:cubicBezTo>
                  <a:lnTo>
                    <a:pt x="244" y="320"/>
                  </a:lnTo>
                  <a:cubicBezTo>
                    <a:pt x="221" y="328"/>
                    <a:pt x="206" y="305"/>
                    <a:pt x="183" y="297"/>
                  </a:cubicBezTo>
                  <a:cubicBezTo>
                    <a:pt x="176" y="297"/>
                    <a:pt x="160" y="313"/>
                    <a:pt x="145" y="305"/>
                  </a:cubicBezTo>
                  <a:cubicBezTo>
                    <a:pt x="114" y="290"/>
                    <a:pt x="92" y="267"/>
                    <a:pt x="69" y="244"/>
                  </a:cubicBezTo>
                  <a:lnTo>
                    <a:pt x="69" y="244"/>
                  </a:lnTo>
                  <a:cubicBezTo>
                    <a:pt x="46" y="236"/>
                    <a:pt x="23" y="236"/>
                    <a:pt x="7" y="214"/>
                  </a:cubicBezTo>
                  <a:cubicBezTo>
                    <a:pt x="0" y="198"/>
                    <a:pt x="23" y="175"/>
                    <a:pt x="23" y="16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 name="Freeform 11"/>
            <p:cNvSpPr>
              <a:spLocks noChangeArrowheads="1"/>
            </p:cNvSpPr>
            <p:nvPr/>
          </p:nvSpPr>
          <p:spPr bwMode="auto">
            <a:xfrm>
              <a:off x="6651192" y="7096125"/>
              <a:ext cx="101593" cy="173038"/>
            </a:xfrm>
            <a:custGeom>
              <a:avLst/>
              <a:gdLst>
                <a:gd name="T0" fmla="*/ 91 w 283"/>
                <a:gd name="T1" fmla="*/ 175 h 482"/>
                <a:gd name="T2" fmla="*/ 91 w 283"/>
                <a:gd name="T3" fmla="*/ 175 h 482"/>
                <a:gd name="T4" fmla="*/ 152 w 283"/>
                <a:gd name="T5" fmla="*/ 137 h 482"/>
                <a:gd name="T6" fmla="*/ 122 w 283"/>
                <a:gd name="T7" fmla="*/ 61 h 482"/>
                <a:gd name="T8" fmla="*/ 122 w 283"/>
                <a:gd name="T9" fmla="*/ 61 h 482"/>
                <a:gd name="T10" fmla="*/ 99 w 283"/>
                <a:gd name="T11" fmla="*/ 15 h 482"/>
                <a:gd name="T12" fmla="*/ 145 w 283"/>
                <a:gd name="T13" fmla="*/ 0 h 482"/>
                <a:gd name="T14" fmla="*/ 145 w 283"/>
                <a:gd name="T15" fmla="*/ 0 h 482"/>
                <a:gd name="T16" fmla="*/ 229 w 283"/>
                <a:gd name="T17" fmla="*/ 30 h 482"/>
                <a:gd name="T18" fmla="*/ 229 w 283"/>
                <a:gd name="T19" fmla="*/ 30 h 482"/>
                <a:gd name="T20" fmla="*/ 259 w 283"/>
                <a:gd name="T21" fmla="*/ 69 h 482"/>
                <a:gd name="T22" fmla="*/ 244 w 283"/>
                <a:gd name="T23" fmla="*/ 99 h 482"/>
                <a:gd name="T24" fmla="*/ 237 w 283"/>
                <a:gd name="T25" fmla="*/ 114 h 482"/>
                <a:gd name="T26" fmla="*/ 237 w 283"/>
                <a:gd name="T27" fmla="*/ 114 h 482"/>
                <a:gd name="T28" fmla="*/ 244 w 283"/>
                <a:gd name="T29" fmla="*/ 160 h 482"/>
                <a:gd name="T30" fmla="*/ 275 w 283"/>
                <a:gd name="T31" fmla="*/ 175 h 482"/>
                <a:gd name="T32" fmla="*/ 267 w 283"/>
                <a:gd name="T33" fmla="*/ 229 h 482"/>
                <a:gd name="T34" fmla="*/ 267 w 283"/>
                <a:gd name="T35" fmla="*/ 229 h 482"/>
                <a:gd name="T36" fmla="*/ 229 w 283"/>
                <a:gd name="T37" fmla="*/ 275 h 482"/>
                <a:gd name="T38" fmla="*/ 206 w 283"/>
                <a:gd name="T39" fmla="*/ 282 h 482"/>
                <a:gd name="T40" fmla="*/ 168 w 283"/>
                <a:gd name="T41" fmla="*/ 359 h 482"/>
                <a:gd name="T42" fmla="*/ 130 w 283"/>
                <a:gd name="T43" fmla="*/ 367 h 482"/>
                <a:gd name="T44" fmla="*/ 137 w 283"/>
                <a:gd name="T45" fmla="*/ 466 h 482"/>
                <a:gd name="T46" fmla="*/ 137 w 283"/>
                <a:gd name="T47" fmla="*/ 466 h 482"/>
                <a:gd name="T48" fmla="*/ 99 w 283"/>
                <a:gd name="T49" fmla="*/ 481 h 482"/>
                <a:gd name="T50" fmla="*/ 99 w 283"/>
                <a:gd name="T51" fmla="*/ 481 h 482"/>
                <a:gd name="T52" fmla="*/ 30 w 283"/>
                <a:gd name="T53" fmla="*/ 473 h 482"/>
                <a:gd name="T54" fmla="*/ 30 w 283"/>
                <a:gd name="T55" fmla="*/ 473 h 482"/>
                <a:gd name="T56" fmla="*/ 61 w 283"/>
                <a:gd name="T57" fmla="*/ 420 h 482"/>
                <a:gd name="T58" fmla="*/ 7 w 283"/>
                <a:gd name="T59" fmla="*/ 351 h 482"/>
                <a:gd name="T60" fmla="*/ 76 w 283"/>
                <a:gd name="T61" fmla="*/ 321 h 482"/>
                <a:gd name="T62" fmla="*/ 53 w 283"/>
                <a:gd name="T63" fmla="*/ 267 h 482"/>
                <a:gd name="T64" fmla="*/ 91 w 283"/>
                <a:gd name="T65" fmla="*/ 229 h 482"/>
                <a:gd name="T66" fmla="*/ 130 w 283"/>
                <a:gd name="T67" fmla="*/ 214 h 482"/>
                <a:gd name="T68" fmla="*/ 91 w 283"/>
                <a:gd name="T69" fmla="*/ 175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3" h="482">
                  <a:moveTo>
                    <a:pt x="91" y="175"/>
                  </a:moveTo>
                  <a:lnTo>
                    <a:pt x="91" y="175"/>
                  </a:lnTo>
                  <a:cubicBezTo>
                    <a:pt x="114" y="160"/>
                    <a:pt x="145" y="160"/>
                    <a:pt x="152" y="137"/>
                  </a:cubicBezTo>
                  <a:cubicBezTo>
                    <a:pt x="160" y="107"/>
                    <a:pt x="130" y="84"/>
                    <a:pt x="122" y="61"/>
                  </a:cubicBezTo>
                  <a:lnTo>
                    <a:pt x="122" y="61"/>
                  </a:lnTo>
                  <a:cubicBezTo>
                    <a:pt x="114" y="46"/>
                    <a:pt x="91" y="30"/>
                    <a:pt x="99" y="15"/>
                  </a:cubicBezTo>
                  <a:cubicBezTo>
                    <a:pt x="99" y="0"/>
                    <a:pt x="130" y="0"/>
                    <a:pt x="145" y="0"/>
                  </a:cubicBezTo>
                  <a:lnTo>
                    <a:pt x="145" y="0"/>
                  </a:lnTo>
                  <a:cubicBezTo>
                    <a:pt x="229" y="30"/>
                    <a:pt x="229" y="30"/>
                    <a:pt x="229" y="30"/>
                  </a:cubicBezTo>
                  <a:lnTo>
                    <a:pt x="229" y="30"/>
                  </a:lnTo>
                  <a:cubicBezTo>
                    <a:pt x="244" y="46"/>
                    <a:pt x="259" y="53"/>
                    <a:pt x="259" y="69"/>
                  </a:cubicBezTo>
                  <a:cubicBezTo>
                    <a:pt x="259" y="84"/>
                    <a:pt x="244" y="84"/>
                    <a:pt x="244" y="99"/>
                  </a:cubicBezTo>
                  <a:cubicBezTo>
                    <a:pt x="244" y="107"/>
                    <a:pt x="237" y="107"/>
                    <a:pt x="237" y="114"/>
                  </a:cubicBezTo>
                  <a:lnTo>
                    <a:pt x="237" y="114"/>
                  </a:lnTo>
                  <a:cubicBezTo>
                    <a:pt x="237" y="130"/>
                    <a:pt x="244" y="145"/>
                    <a:pt x="244" y="160"/>
                  </a:cubicBezTo>
                  <a:cubicBezTo>
                    <a:pt x="252" y="168"/>
                    <a:pt x="275" y="168"/>
                    <a:pt x="275" y="175"/>
                  </a:cubicBezTo>
                  <a:cubicBezTo>
                    <a:pt x="282" y="191"/>
                    <a:pt x="267" y="214"/>
                    <a:pt x="267" y="229"/>
                  </a:cubicBezTo>
                  <a:lnTo>
                    <a:pt x="267" y="229"/>
                  </a:lnTo>
                  <a:cubicBezTo>
                    <a:pt x="252" y="244"/>
                    <a:pt x="244" y="260"/>
                    <a:pt x="229" y="275"/>
                  </a:cubicBezTo>
                  <a:cubicBezTo>
                    <a:pt x="221" y="282"/>
                    <a:pt x="206" y="275"/>
                    <a:pt x="206" y="282"/>
                  </a:cubicBezTo>
                  <a:cubicBezTo>
                    <a:pt x="191" y="305"/>
                    <a:pt x="191" y="336"/>
                    <a:pt x="168" y="359"/>
                  </a:cubicBezTo>
                  <a:cubicBezTo>
                    <a:pt x="160" y="367"/>
                    <a:pt x="130" y="351"/>
                    <a:pt x="130" y="367"/>
                  </a:cubicBezTo>
                  <a:cubicBezTo>
                    <a:pt x="122" y="397"/>
                    <a:pt x="137" y="435"/>
                    <a:pt x="137" y="466"/>
                  </a:cubicBezTo>
                  <a:lnTo>
                    <a:pt x="137" y="466"/>
                  </a:lnTo>
                  <a:cubicBezTo>
                    <a:pt x="99" y="481"/>
                    <a:pt x="99" y="481"/>
                    <a:pt x="99" y="481"/>
                  </a:cubicBezTo>
                  <a:lnTo>
                    <a:pt x="99" y="481"/>
                  </a:lnTo>
                  <a:cubicBezTo>
                    <a:pt x="30" y="473"/>
                    <a:pt x="30" y="473"/>
                    <a:pt x="30" y="473"/>
                  </a:cubicBezTo>
                  <a:lnTo>
                    <a:pt x="30" y="473"/>
                  </a:lnTo>
                  <a:cubicBezTo>
                    <a:pt x="53" y="473"/>
                    <a:pt x="61" y="443"/>
                    <a:pt x="61" y="420"/>
                  </a:cubicBezTo>
                  <a:cubicBezTo>
                    <a:pt x="53" y="389"/>
                    <a:pt x="0" y="382"/>
                    <a:pt x="7" y="351"/>
                  </a:cubicBezTo>
                  <a:cubicBezTo>
                    <a:pt x="15" y="328"/>
                    <a:pt x="68" y="344"/>
                    <a:pt x="76" y="321"/>
                  </a:cubicBezTo>
                  <a:cubicBezTo>
                    <a:pt x="84" y="305"/>
                    <a:pt x="45" y="290"/>
                    <a:pt x="53" y="267"/>
                  </a:cubicBezTo>
                  <a:cubicBezTo>
                    <a:pt x="53" y="252"/>
                    <a:pt x="76" y="244"/>
                    <a:pt x="91" y="229"/>
                  </a:cubicBezTo>
                  <a:cubicBezTo>
                    <a:pt x="99" y="221"/>
                    <a:pt x="130" y="229"/>
                    <a:pt x="130" y="214"/>
                  </a:cubicBezTo>
                  <a:cubicBezTo>
                    <a:pt x="130" y="198"/>
                    <a:pt x="99" y="191"/>
                    <a:pt x="91" y="17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 name="Freeform 12"/>
            <p:cNvSpPr>
              <a:spLocks noChangeArrowheads="1"/>
            </p:cNvSpPr>
            <p:nvPr/>
          </p:nvSpPr>
          <p:spPr bwMode="auto">
            <a:xfrm>
              <a:off x="6736912" y="7104063"/>
              <a:ext cx="119055" cy="100012"/>
            </a:xfrm>
            <a:custGeom>
              <a:avLst/>
              <a:gdLst>
                <a:gd name="T0" fmla="*/ 0 w 329"/>
                <a:gd name="T1" fmla="*/ 91 h 276"/>
                <a:gd name="T2" fmla="*/ 0 w 329"/>
                <a:gd name="T3" fmla="*/ 91 h 276"/>
                <a:gd name="T4" fmla="*/ 7 w 329"/>
                <a:gd name="T5" fmla="*/ 137 h 276"/>
                <a:gd name="T6" fmla="*/ 38 w 329"/>
                <a:gd name="T7" fmla="*/ 152 h 276"/>
                <a:gd name="T8" fmla="*/ 30 w 329"/>
                <a:gd name="T9" fmla="*/ 206 h 276"/>
                <a:gd name="T10" fmla="*/ 30 w 329"/>
                <a:gd name="T11" fmla="*/ 206 h 276"/>
                <a:gd name="T12" fmla="*/ 91 w 329"/>
                <a:gd name="T13" fmla="*/ 252 h 276"/>
                <a:gd name="T14" fmla="*/ 122 w 329"/>
                <a:gd name="T15" fmla="*/ 252 h 276"/>
                <a:gd name="T16" fmla="*/ 160 w 329"/>
                <a:gd name="T17" fmla="*/ 275 h 276"/>
                <a:gd name="T18" fmla="*/ 236 w 329"/>
                <a:gd name="T19" fmla="*/ 275 h 276"/>
                <a:gd name="T20" fmla="*/ 236 w 329"/>
                <a:gd name="T21" fmla="*/ 275 h 276"/>
                <a:gd name="T22" fmla="*/ 290 w 329"/>
                <a:gd name="T23" fmla="*/ 206 h 276"/>
                <a:gd name="T24" fmla="*/ 305 w 329"/>
                <a:gd name="T25" fmla="*/ 114 h 276"/>
                <a:gd name="T26" fmla="*/ 328 w 329"/>
                <a:gd name="T27" fmla="*/ 61 h 276"/>
                <a:gd name="T28" fmla="*/ 328 w 329"/>
                <a:gd name="T29" fmla="*/ 61 h 276"/>
                <a:gd name="T30" fmla="*/ 290 w 329"/>
                <a:gd name="T31" fmla="*/ 23 h 276"/>
                <a:gd name="T32" fmla="*/ 190 w 329"/>
                <a:gd name="T33" fmla="*/ 0 h 276"/>
                <a:gd name="T34" fmla="*/ 167 w 329"/>
                <a:gd name="T35" fmla="*/ 30 h 276"/>
                <a:gd name="T36" fmla="*/ 114 w 329"/>
                <a:gd name="T37" fmla="*/ 38 h 276"/>
                <a:gd name="T38" fmla="*/ 83 w 329"/>
                <a:gd name="T39" fmla="*/ 91 h 276"/>
                <a:gd name="T40" fmla="*/ 0 w 329"/>
                <a:gd name="T41" fmla="*/ 91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9" h="276">
                  <a:moveTo>
                    <a:pt x="0" y="91"/>
                  </a:moveTo>
                  <a:lnTo>
                    <a:pt x="0" y="91"/>
                  </a:lnTo>
                  <a:cubicBezTo>
                    <a:pt x="0" y="107"/>
                    <a:pt x="7" y="122"/>
                    <a:pt x="7" y="137"/>
                  </a:cubicBezTo>
                  <a:cubicBezTo>
                    <a:pt x="15" y="145"/>
                    <a:pt x="38" y="145"/>
                    <a:pt x="38" y="152"/>
                  </a:cubicBezTo>
                  <a:cubicBezTo>
                    <a:pt x="45" y="168"/>
                    <a:pt x="30" y="191"/>
                    <a:pt x="30" y="206"/>
                  </a:cubicBezTo>
                  <a:lnTo>
                    <a:pt x="30" y="206"/>
                  </a:lnTo>
                  <a:cubicBezTo>
                    <a:pt x="53" y="221"/>
                    <a:pt x="68" y="244"/>
                    <a:pt x="91" y="252"/>
                  </a:cubicBezTo>
                  <a:cubicBezTo>
                    <a:pt x="106" y="259"/>
                    <a:pt x="114" y="252"/>
                    <a:pt x="122" y="252"/>
                  </a:cubicBezTo>
                  <a:cubicBezTo>
                    <a:pt x="137" y="259"/>
                    <a:pt x="152" y="267"/>
                    <a:pt x="160" y="275"/>
                  </a:cubicBezTo>
                  <a:cubicBezTo>
                    <a:pt x="183" y="275"/>
                    <a:pt x="213" y="275"/>
                    <a:pt x="236" y="275"/>
                  </a:cubicBezTo>
                  <a:lnTo>
                    <a:pt x="236" y="275"/>
                  </a:lnTo>
                  <a:cubicBezTo>
                    <a:pt x="252" y="252"/>
                    <a:pt x="282" y="229"/>
                    <a:pt x="290" y="206"/>
                  </a:cubicBezTo>
                  <a:cubicBezTo>
                    <a:pt x="305" y="175"/>
                    <a:pt x="297" y="145"/>
                    <a:pt x="305" y="114"/>
                  </a:cubicBezTo>
                  <a:cubicBezTo>
                    <a:pt x="305" y="99"/>
                    <a:pt x="320" y="84"/>
                    <a:pt x="328" y="61"/>
                  </a:cubicBezTo>
                  <a:lnTo>
                    <a:pt x="328" y="61"/>
                  </a:lnTo>
                  <a:cubicBezTo>
                    <a:pt x="313" y="53"/>
                    <a:pt x="305" y="30"/>
                    <a:pt x="290" y="23"/>
                  </a:cubicBezTo>
                  <a:cubicBezTo>
                    <a:pt x="259" y="7"/>
                    <a:pt x="221" y="0"/>
                    <a:pt x="190" y="0"/>
                  </a:cubicBezTo>
                  <a:cubicBezTo>
                    <a:pt x="175" y="7"/>
                    <a:pt x="183" y="30"/>
                    <a:pt x="167" y="30"/>
                  </a:cubicBezTo>
                  <a:cubicBezTo>
                    <a:pt x="152" y="38"/>
                    <a:pt x="129" y="30"/>
                    <a:pt x="114" y="38"/>
                  </a:cubicBezTo>
                  <a:cubicBezTo>
                    <a:pt x="99" y="53"/>
                    <a:pt x="99" y="84"/>
                    <a:pt x="83" y="91"/>
                  </a:cubicBezTo>
                  <a:cubicBezTo>
                    <a:pt x="61" y="99"/>
                    <a:pt x="30" y="91"/>
                    <a:pt x="0" y="9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 name="Freeform 13"/>
            <p:cNvSpPr>
              <a:spLocks noChangeArrowheads="1"/>
            </p:cNvSpPr>
            <p:nvPr/>
          </p:nvSpPr>
          <p:spPr bwMode="auto">
            <a:xfrm>
              <a:off x="6694052" y="7178676"/>
              <a:ext cx="146040" cy="119063"/>
            </a:xfrm>
            <a:custGeom>
              <a:avLst/>
              <a:gdLst>
                <a:gd name="T0" fmla="*/ 145 w 406"/>
                <a:gd name="T1" fmla="*/ 0 h 329"/>
                <a:gd name="T2" fmla="*/ 145 w 406"/>
                <a:gd name="T3" fmla="*/ 0 h 329"/>
                <a:gd name="T4" fmla="*/ 206 w 406"/>
                <a:gd name="T5" fmla="*/ 46 h 329"/>
                <a:gd name="T6" fmla="*/ 237 w 406"/>
                <a:gd name="T7" fmla="*/ 46 h 329"/>
                <a:gd name="T8" fmla="*/ 275 w 406"/>
                <a:gd name="T9" fmla="*/ 69 h 329"/>
                <a:gd name="T10" fmla="*/ 351 w 406"/>
                <a:gd name="T11" fmla="*/ 69 h 329"/>
                <a:gd name="T12" fmla="*/ 351 w 406"/>
                <a:gd name="T13" fmla="*/ 69 h 329"/>
                <a:gd name="T14" fmla="*/ 405 w 406"/>
                <a:gd name="T15" fmla="*/ 115 h 329"/>
                <a:gd name="T16" fmla="*/ 367 w 406"/>
                <a:gd name="T17" fmla="*/ 191 h 329"/>
                <a:gd name="T18" fmla="*/ 344 w 406"/>
                <a:gd name="T19" fmla="*/ 214 h 329"/>
                <a:gd name="T20" fmla="*/ 344 w 406"/>
                <a:gd name="T21" fmla="*/ 214 h 329"/>
                <a:gd name="T22" fmla="*/ 290 w 406"/>
                <a:gd name="T23" fmla="*/ 252 h 329"/>
                <a:gd name="T24" fmla="*/ 244 w 406"/>
                <a:gd name="T25" fmla="*/ 237 h 329"/>
                <a:gd name="T26" fmla="*/ 176 w 406"/>
                <a:gd name="T27" fmla="*/ 237 h 329"/>
                <a:gd name="T28" fmla="*/ 153 w 406"/>
                <a:gd name="T29" fmla="*/ 328 h 329"/>
                <a:gd name="T30" fmla="*/ 99 w 406"/>
                <a:gd name="T31" fmla="*/ 305 h 329"/>
                <a:gd name="T32" fmla="*/ 99 w 406"/>
                <a:gd name="T33" fmla="*/ 267 h 329"/>
                <a:gd name="T34" fmla="*/ 15 w 406"/>
                <a:gd name="T35" fmla="*/ 237 h 329"/>
                <a:gd name="T36" fmla="*/ 15 w 406"/>
                <a:gd name="T37" fmla="*/ 237 h 329"/>
                <a:gd name="T38" fmla="*/ 8 w 406"/>
                <a:gd name="T39" fmla="*/ 138 h 329"/>
                <a:gd name="T40" fmla="*/ 46 w 406"/>
                <a:gd name="T41" fmla="*/ 130 h 329"/>
                <a:gd name="T42" fmla="*/ 84 w 406"/>
                <a:gd name="T43" fmla="*/ 53 h 329"/>
                <a:gd name="T44" fmla="*/ 107 w 406"/>
                <a:gd name="T45" fmla="*/ 46 h 329"/>
                <a:gd name="T46" fmla="*/ 145 w 406"/>
                <a:gd name="T4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6" h="329">
                  <a:moveTo>
                    <a:pt x="145" y="0"/>
                  </a:moveTo>
                  <a:lnTo>
                    <a:pt x="145" y="0"/>
                  </a:lnTo>
                  <a:cubicBezTo>
                    <a:pt x="168" y="15"/>
                    <a:pt x="183" y="38"/>
                    <a:pt x="206" y="46"/>
                  </a:cubicBezTo>
                  <a:cubicBezTo>
                    <a:pt x="221" y="53"/>
                    <a:pt x="229" y="46"/>
                    <a:pt x="237" y="46"/>
                  </a:cubicBezTo>
                  <a:cubicBezTo>
                    <a:pt x="252" y="53"/>
                    <a:pt x="267" y="61"/>
                    <a:pt x="275" y="69"/>
                  </a:cubicBezTo>
                  <a:cubicBezTo>
                    <a:pt x="298" y="69"/>
                    <a:pt x="328" y="69"/>
                    <a:pt x="351" y="69"/>
                  </a:cubicBezTo>
                  <a:lnTo>
                    <a:pt x="351" y="69"/>
                  </a:lnTo>
                  <a:cubicBezTo>
                    <a:pt x="367" y="84"/>
                    <a:pt x="397" y="92"/>
                    <a:pt x="405" y="115"/>
                  </a:cubicBezTo>
                  <a:cubicBezTo>
                    <a:pt x="405" y="145"/>
                    <a:pt x="382" y="168"/>
                    <a:pt x="367" y="191"/>
                  </a:cubicBezTo>
                  <a:cubicBezTo>
                    <a:pt x="367" y="199"/>
                    <a:pt x="351" y="206"/>
                    <a:pt x="344" y="214"/>
                  </a:cubicBezTo>
                  <a:lnTo>
                    <a:pt x="344" y="214"/>
                  </a:lnTo>
                  <a:cubicBezTo>
                    <a:pt x="321" y="229"/>
                    <a:pt x="313" y="252"/>
                    <a:pt x="290" y="252"/>
                  </a:cubicBezTo>
                  <a:cubicBezTo>
                    <a:pt x="275" y="260"/>
                    <a:pt x="260" y="237"/>
                    <a:pt x="244" y="237"/>
                  </a:cubicBezTo>
                  <a:cubicBezTo>
                    <a:pt x="221" y="229"/>
                    <a:pt x="198" y="237"/>
                    <a:pt x="176" y="237"/>
                  </a:cubicBezTo>
                  <a:cubicBezTo>
                    <a:pt x="176" y="237"/>
                    <a:pt x="153" y="321"/>
                    <a:pt x="153" y="328"/>
                  </a:cubicBezTo>
                  <a:cubicBezTo>
                    <a:pt x="145" y="328"/>
                    <a:pt x="99" y="305"/>
                    <a:pt x="99" y="305"/>
                  </a:cubicBezTo>
                  <a:cubicBezTo>
                    <a:pt x="92" y="305"/>
                    <a:pt x="99" y="267"/>
                    <a:pt x="99" y="267"/>
                  </a:cubicBezTo>
                  <a:cubicBezTo>
                    <a:pt x="69" y="260"/>
                    <a:pt x="46" y="252"/>
                    <a:pt x="15" y="237"/>
                  </a:cubicBezTo>
                  <a:lnTo>
                    <a:pt x="15" y="237"/>
                  </a:lnTo>
                  <a:cubicBezTo>
                    <a:pt x="15" y="206"/>
                    <a:pt x="0" y="168"/>
                    <a:pt x="8" y="138"/>
                  </a:cubicBezTo>
                  <a:cubicBezTo>
                    <a:pt x="8" y="122"/>
                    <a:pt x="38" y="138"/>
                    <a:pt x="46" y="130"/>
                  </a:cubicBezTo>
                  <a:cubicBezTo>
                    <a:pt x="69" y="107"/>
                    <a:pt x="69" y="76"/>
                    <a:pt x="84" y="53"/>
                  </a:cubicBezTo>
                  <a:cubicBezTo>
                    <a:pt x="84" y="46"/>
                    <a:pt x="99" y="53"/>
                    <a:pt x="107" y="46"/>
                  </a:cubicBezTo>
                  <a:cubicBezTo>
                    <a:pt x="122" y="31"/>
                    <a:pt x="130" y="15"/>
                    <a:pt x="145"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 name="Freeform 14"/>
            <p:cNvSpPr>
              <a:spLocks noChangeArrowheads="1"/>
            </p:cNvSpPr>
            <p:nvPr/>
          </p:nvSpPr>
          <p:spPr bwMode="auto">
            <a:xfrm>
              <a:off x="6203547" y="7239000"/>
              <a:ext cx="638133" cy="409575"/>
            </a:xfrm>
            <a:custGeom>
              <a:avLst/>
              <a:gdLst>
                <a:gd name="T0" fmla="*/ 580 w 1773"/>
                <a:gd name="T1" fmla="*/ 176 h 1139"/>
                <a:gd name="T2" fmla="*/ 687 w 1773"/>
                <a:gd name="T3" fmla="*/ 199 h 1139"/>
                <a:gd name="T4" fmla="*/ 825 w 1773"/>
                <a:gd name="T5" fmla="*/ 168 h 1139"/>
                <a:gd name="T6" fmla="*/ 848 w 1773"/>
                <a:gd name="T7" fmla="*/ 153 h 1139"/>
                <a:gd name="T8" fmla="*/ 947 w 1773"/>
                <a:gd name="T9" fmla="*/ 115 h 1139"/>
                <a:gd name="T10" fmla="*/ 1061 w 1773"/>
                <a:gd name="T11" fmla="*/ 46 h 1139"/>
                <a:gd name="T12" fmla="*/ 1100 w 1773"/>
                <a:gd name="T13" fmla="*/ 0 h 1139"/>
                <a:gd name="T14" fmla="*/ 1214 w 1773"/>
                <a:gd name="T15" fmla="*/ 53 h 1139"/>
                <a:gd name="T16" fmla="*/ 1275 w 1773"/>
                <a:gd name="T17" fmla="*/ 76 h 1139"/>
                <a:gd name="T18" fmla="*/ 1344 w 1773"/>
                <a:gd name="T19" fmla="*/ 84 h 1139"/>
                <a:gd name="T20" fmla="*/ 1382 w 1773"/>
                <a:gd name="T21" fmla="*/ 69 h 1139"/>
                <a:gd name="T22" fmla="*/ 1466 w 1773"/>
                <a:gd name="T23" fmla="*/ 137 h 1139"/>
                <a:gd name="T24" fmla="*/ 1543 w 1773"/>
                <a:gd name="T25" fmla="*/ 69 h 1139"/>
                <a:gd name="T26" fmla="*/ 1657 w 1773"/>
                <a:gd name="T27" fmla="*/ 84 h 1139"/>
                <a:gd name="T28" fmla="*/ 1711 w 1773"/>
                <a:gd name="T29" fmla="*/ 46 h 1139"/>
                <a:gd name="T30" fmla="*/ 1734 w 1773"/>
                <a:gd name="T31" fmla="*/ 176 h 1139"/>
                <a:gd name="T32" fmla="*/ 1772 w 1773"/>
                <a:gd name="T33" fmla="*/ 389 h 1139"/>
                <a:gd name="T34" fmla="*/ 1764 w 1773"/>
                <a:gd name="T35" fmla="*/ 466 h 1139"/>
                <a:gd name="T36" fmla="*/ 1718 w 1773"/>
                <a:gd name="T37" fmla="*/ 520 h 1139"/>
                <a:gd name="T38" fmla="*/ 1634 w 1773"/>
                <a:gd name="T39" fmla="*/ 588 h 1139"/>
                <a:gd name="T40" fmla="*/ 1482 w 1773"/>
                <a:gd name="T41" fmla="*/ 626 h 1139"/>
                <a:gd name="T42" fmla="*/ 1214 w 1773"/>
                <a:gd name="T43" fmla="*/ 779 h 1139"/>
                <a:gd name="T44" fmla="*/ 1107 w 1773"/>
                <a:gd name="T45" fmla="*/ 909 h 1139"/>
                <a:gd name="T46" fmla="*/ 1100 w 1773"/>
                <a:gd name="T47" fmla="*/ 1001 h 1139"/>
                <a:gd name="T48" fmla="*/ 993 w 1773"/>
                <a:gd name="T49" fmla="*/ 1085 h 1139"/>
                <a:gd name="T50" fmla="*/ 848 w 1773"/>
                <a:gd name="T51" fmla="*/ 1131 h 1139"/>
                <a:gd name="T52" fmla="*/ 756 w 1773"/>
                <a:gd name="T53" fmla="*/ 1031 h 1139"/>
                <a:gd name="T54" fmla="*/ 596 w 1773"/>
                <a:gd name="T55" fmla="*/ 1069 h 1139"/>
                <a:gd name="T56" fmla="*/ 573 w 1773"/>
                <a:gd name="T57" fmla="*/ 1054 h 1139"/>
                <a:gd name="T58" fmla="*/ 504 w 1773"/>
                <a:gd name="T59" fmla="*/ 1031 h 1139"/>
                <a:gd name="T60" fmla="*/ 404 w 1773"/>
                <a:gd name="T61" fmla="*/ 886 h 1139"/>
                <a:gd name="T62" fmla="*/ 290 w 1773"/>
                <a:gd name="T63" fmla="*/ 703 h 1139"/>
                <a:gd name="T64" fmla="*/ 236 w 1773"/>
                <a:gd name="T65" fmla="*/ 634 h 1139"/>
                <a:gd name="T66" fmla="*/ 206 w 1773"/>
                <a:gd name="T67" fmla="*/ 603 h 1139"/>
                <a:gd name="T68" fmla="*/ 114 w 1773"/>
                <a:gd name="T69" fmla="*/ 351 h 1139"/>
                <a:gd name="T70" fmla="*/ 46 w 1773"/>
                <a:gd name="T71" fmla="*/ 321 h 1139"/>
                <a:gd name="T72" fmla="*/ 0 w 1773"/>
                <a:gd name="T73" fmla="*/ 237 h 1139"/>
                <a:gd name="T74" fmla="*/ 137 w 1773"/>
                <a:gd name="T75" fmla="*/ 206 h 1139"/>
                <a:gd name="T76" fmla="*/ 275 w 1773"/>
                <a:gd name="T77" fmla="*/ 206 h 1139"/>
                <a:gd name="T78" fmla="*/ 580 w 1773"/>
                <a:gd name="T79" fmla="*/ 176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73" h="1139">
                  <a:moveTo>
                    <a:pt x="580" y="176"/>
                  </a:moveTo>
                  <a:lnTo>
                    <a:pt x="580" y="176"/>
                  </a:lnTo>
                  <a:cubicBezTo>
                    <a:pt x="596" y="183"/>
                    <a:pt x="596" y="191"/>
                    <a:pt x="618" y="191"/>
                  </a:cubicBezTo>
                  <a:cubicBezTo>
                    <a:pt x="641" y="199"/>
                    <a:pt x="664" y="199"/>
                    <a:pt x="687" y="199"/>
                  </a:cubicBezTo>
                  <a:cubicBezTo>
                    <a:pt x="710" y="199"/>
                    <a:pt x="733" y="199"/>
                    <a:pt x="756" y="191"/>
                  </a:cubicBezTo>
                  <a:cubicBezTo>
                    <a:pt x="779" y="191"/>
                    <a:pt x="802" y="176"/>
                    <a:pt x="825" y="168"/>
                  </a:cubicBezTo>
                  <a:lnTo>
                    <a:pt x="825" y="168"/>
                  </a:lnTo>
                  <a:cubicBezTo>
                    <a:pt x="832" y="160"/>
                    <a:pt x="840" y="153"/>
                    <a:pt x="848" y="153"/>
                  </a:cubicBezTo>
                  <a:cubicBezTo>
                    <a:pt x="863" y="153"/>
                    <a:pt x="878" y="160"/>
                    <a:pt x="886" y="160"/>
                  </a:cubicBezTo>
                  <a:cubicBezTo>
                    <a:pt x="909" y="145"/>
                    <a:pt x="924" y="130"/>
                    <a:pt x="947" y="115"/>
                  </a:cubicBezTo>
                  <a:cubicBezTo>
                    <a:pt x="962" y="92"/>
                    <a:pt x="970" y="61"/>
                    <a:pt x="993" y="53"/>
                  </a:cubicBezTo>
                  <a:cubicBezTo>
                    <a:pt x="1015" y="38"/>
                    <a:pt x="1038" y="61"/>
                    <a:pt x="1061" y="46"/>
                  </a:cubicBezTo>
                  <a:cubicBezTo>
                    <a:pt x="1077" y="38"/>
                    <a:pt x="1084" y="15"/>
                    <a:pt x="1100" y="0"/>
                  </a:cubicBezTo>
                  <a:lnTo>
                    <a:pt x="1100" y="0"/>
                  </a:lnTo>
                  <a:cubicBezTo>
                    <a:pt x="1123" y="23"/>
                    <a:pt x="1145" y="46"/>
                    <a:pt x="1176" y="61"/>
                  </a:cubicBezTo>
                  <a:cubicBezTo>
                    <a:pt x="1191" y="69"/>
                    <a:pt x="1207" y="53"/>
                    <a:pt x="1214" y="53"/>
                  </a:cubicBezTo>
                  <a:cubicBezTo>
                    <a:pt x="1237" y="61"/>
                    <a:pt x="1252" y="84"/>
                    <a:pt x="1275" y="76"/>
                  </a:cubicBezTo>
                  <a:lnTo>
                    <a:pt x="1275" y="76"/>
                  </a:lnTo>
                  <a:cubicBezTo>
                    <a:pt x="1344" y="84"/>
                    <a:pt x="1344" y="84"/>
                    <a:pt x="1344" y="84"/>
                  </a:cubicBezTo>
                  <a:lnTo>
                    <a:pt x="1344" y="84"/>
                  </a:lnTo>
                  <a:cubicBezTo>
                    <a:pt x="1382" y="69"/>
                    <a:pt x="1382" y="69"/>
                    <a:pt x="1382" y="69"/>
                  </a:cubicBezTo>
                  <a:lnTo>
                    <a:pt x="1382" y="69"/>
                  </a:lnTo>
                  <a:cubicBezTo>
                    <a:pt x="1413" y="84"/>
                    <a:pt x="1436" y="92"/>
                    <a:pt x="1466" y="99"/>
                  </a:cubicBezTo>
                  <a:cubicBezTo>
                    <a:pt x="1466" y="99"/>
                    <a:pt x="1459" y="137"/>
                    <a:pt x="1466" y="137"/>
                  </a:cubicBezTo>
                  <a:cubicBezTo>
                    <a:pt x="1466" y="137"/>
                    <a:pt x="1512" y="160"/>
                    <a:pt x="1520" y="160"/>
                  </a:cubicBezTo>
                  <a:cubicBezTo>
                    <a:pt x="1520" y="153"/>
                    <a:pt x="1543" y="69"/>
                    <a:pt x="1543" y="69"/>
                  </a:cubicBezTo>
                  <a:cubicBezTo>
                    <a:pt x="1565" y="69"/>
                    <a:pt x="1588" y="61"/>
                    <a:pt x="1611" y="69"/>
                  </a:cubicBezTo>
                  <a:cubicBezTo>
                    <a:pt x="1627" y="69"/>
                    <a:pt x="1642" y="92"/>
                    <a:pt x="1657" y="84"/>
                  </a:cubicBezTo>
                  <a:cubicBezTo>
                    <a:pt x="1680" y="84"/>
                    <a:pt x="1688" y="61"/>
                    <a:pt x="1711" y="46"/>
                  </a:cubicBezTo>
                  <a:lnTo>
                    <a:pt x="1711" y="46"/>
                  </a:lnTo>
                  <a:cubicBezTo>
                    <a:pt x="1718" y="61"/>
                    <a:pt x="1734" y="76"/>
                    <a:pt x="1734" y="99"/>
                  </a:cubicBezTo>
                  <a:cubicBezTo>
                    <a:pt x="1741" y="122"/>
                    <a:pt x="1734" y="153"/>
                    <a:pt x="1734" y="176"/>
                  </a:cubicBezTo>
                  <a:cubicBezTo>
                    <a:pt x="1734" y="222"/>
                    <a:pt x="1726" y="260"/>
                    <a:pt x="1734" y="298"/>
                  </a:cubicBezTo>
                  <a:cubicBezTo>
                    <a:pt x="1741" y="336"/>
                    <a:pt x="1764" y="359"/>
                    <a:pt x="1772" y="389"/>
                  </a:cubicBezTo>
                  <a:cubicBezTo>
                    <a:pt x="1772" y="405"/>
                    <a:pt x="1764" y="412"/>
                    <a:pt x="1764" y="420"/>
                  </a:cubicBezTo>
                  <a:cubicBezTo>
                    <a:pt x="1764" y="435"/>
                    <a:pt x="1764" y="451"/>
                    <a:pt x="1764" y="466"/>
                  </a:cubicBezTo>
                  <a:lnTo>
                    <a:pt x="1764" y="466"/>
                  </a:lnTo>
                  <a:cubicBezTo>
                    <a:pt x="1749" y="481"/>
                    <a:pt x="1741" y="504"/>
                    <a:pt x="1718" y="520"/>
                  </a:cubicBezTo>
                  <a:cubicBezTo>
                    <a:pt x="1711" y="520"/>
                    <a:pt x="1695" y="512"/>
                    <a:pt x="1688" y="520"/>
                  </a:cubicBezTo>
                  <a:cubicBezTo>
                    <a:pt x="1657" y="535"/>
                    <a:pt x="1657" y="581"/>
                    <a:pt x="1634" y="588"/>
                  </a:cubicBezTo>
                  <a:cubicBezTo>
                    <a:pt x="1588" y="596"/>
                    <a:pt x="1558" y="535"/>
                    <a:pt x="1520" y="542"/>
                  </a:cubicBezTo>
                  <a:cubicBezTo>
                    <a:pt x="1489" y="550"/>
                    <a:pt x="1504" y="603"/>
                    <a:pt x="1482" y="626"/>
                  </a:cubicBezTo>
                  <a:cubicBezTo>
                    <a:pt x="1443" y="680"/>
                    <a:pt x="1405" y="741"/>
                    <a:pt x="1352" y="772"/>
                  </a:cubicBezTo>
                  <a:cubicBezTo>
                    <a:pt x="1313" y="795"/>
                    <a:pt x="1252" y="756"/>
                    <a:pt x="1214" y="779"/>
                  </a:cubicBezTo>
                  <a:cubicBezTo>
                    <a:pt x="1184" y="795"/>
                    <a:pt x="1176" y="833"/>
                    <a:pt x="1161" y="863"/>
                  </a:cubicBezTo>
                  <a:cubicBezTo>
                    <a:pt x="1145" y="878"/>
                    <a:pt x="1123" y="894"/>
                    <a:pt x="1107" y="909"/>
                  </a:cubicBezTo>
                  <a:cubicBezTo>
                    <a:pt x="1100" y="939"/>
                    <a:pt x="1100" y="970"/>
                    <a:pt x="1100" y="1001"/>
                  </a:cubicBezTo>
                  <a:lnTo>
                    <a:pt x="1100" y="1001"/>
                  </a:lnTo>
                  <a:cubicBezTo>
                    <a:pt x="1100" y="1001"/>
                    <a:pt x="1015" y="1039"/>
                    <a:pt x="1008" y="1039"/>
                  </a:cubicBezTo>
                  <a:cubicBezTo>
                    <a:pt x="993" y="1047"/>
                    <a:pt x="993" y="1085"/>
                    <a:pt x="993" y="1085"/>
                  </a:cubicBezTo>
                  <a:cubicBezTo>
                    <a:pt x="954" y="1077"/>
                    <a:pt x="916" y="1054"/>
                    <a:pt x="878" y="1069"/>
                  </a:cubicBezTo>
                  <a:cubicBezTo>
                    <a:pt x="855" y="1077"/>
                    <a:pt x="871" y="1131"/>
                    <a:pt x="848" y="1131"/>
                  </a:cubicBezTo>
                  <a:cubicBezTo>
                    <a:pt x="817" y="1138"/>
                    <a:pt x="786" y="1115"/>
                    <a:pt x="763" y="1092"/>
                  </a:cubicBezTo>
                  <a:cubicBezTo>
                    <a:pt x="756" y="1077"/>
                    <a:pt x="771" y="1047"/>
                    <a:pt x="756" y="1031"/>
                  </a:cubicBezTo>
                  <a:cubicBezTo>
                    <a:pt x="733" y="1008"/>
                    <a:pt x="702" y="1008"/>
                    <a:pt x="679" y="1016"/>
                  </a:cubicBezTo>
                  <a:cubicBezTo>
                    <a:pt x="649" y="1024"/>
                    <a:pt x="626" y="1054"/>
                    <a:pt x="596" y="1069"/>
                  </a:cubicBezTo>
                  <a:lnTo>
                    <a:pt x="596" y="1069"/>
                  </a:lnTo>
                  <a:cubicBezTo>
                    <a:pt x="596" y="1062"/>
                    <a:pt x="580" y="1054"/>
                    <a:pt x="573" y="1054"/>
                  </a:cubicBezTo>
                  <a:cubicBezTo>
                    <a:pt x="565" y="1047"/>
                    <a:pt x="557" y="1039"/>
                    <a:pt x="550" y="1031"/>
                  </a:cubicBezTo>
                  <a:cubicBezTo>
                    <a:pt x="527" y="1008"/>
                    <a:pt x="534" y="1016"/>
                    <a:pt x="504" y="1031"/>
                  </a:cubicBezTo>
                  <a:cubicBezTo>
                    <a:pt x="427" y="1077"/>
                    <a:pt x="466" y="985"/>
                    <a:pt x="435" y="962"/>
                  </a:cubicBezTo>
                  <a:cubicBezTo>
                    <a:pt x="404" y="932"/>
                    <a:pt x="404" y="932"/>
                    <a:pt x="404" y="886"/>
                  </a:cubicBezTo>
                  <a:cubicBezTo>
                    <a:pt x="412" y="825"/>
                    <a:pt x="359" y="795"/>
                    <a:pt x="343" y="749"/>
                  </a:cubicBezTo>
                  <a:cubicBezTo>
                    <a:pt x="336" y="741"/>
                    <a:pt x="305" y="710"/>
                    <a:pt x="290" y="703"/>
                  </a:cubicBezTo>
                  <a:cubicBezTo>
                    <a:pt x="267" y="687"/>
                    <a:pt x="252" y="657"/>
                    <a:pt x="236" y="634"/>
                  </a:cubicBezTo>
                  <a:lnTo>
                    <a:pt x="236" y="634"/>
                  </a:lnTo>
                  <a:cubicBezTo>
                    <a:pt x="229" y="626"/>
                    <a:pt x="198" y="611"/>
                    <a:pt x="206" y="603"/>
                  </a:cubicBezTo>
                  <a:lnTo>
                    <a:pt x="206" y="603"/>
                  </a:lnTo>
                  <a:cubicBezTo>
                    <a:pt x="282" y="581"/>
                    <a:pt x="336" y="573"/>
                    <a:pt x="282" y="481"/>
                  </a:cubicBezTo>
                  <a:cubicBezTo>
                    <a:pt x="244" y="428"/>
                    <a:pt x="175" y="382"/>
                    <a:pt x="114" y="351"/>
                  </a:cubicBezTo>
                  <a:cubicBezTo>
                    <a:pt x="46" y="321"/>
                    <a:pt x="46" y="321"/>
                    <a:pt x="46" y="321"/>
                  </a:cubicBezTo>
                  <a:lnTo>
                    <a:pt x="46" y="321"/>
                  </a:lnTo>
                  <a:cubicBezTo>
                    <a:pt x="30" y="290"/>
                    <a:pt x="15" y="267"/>
                    <a:pt x="0" y="237"/>
                  </a:cubicBezTo>
                  <a:lnTo>
                    <a:pt x="0" y="237"/>
                  </a:lnTo>
                  <a:cubicBezTo>
                    <a:pt x="15" y="229"/>
                    <a:pt x="61" y="183"/>
                    <a:pt x="84" y="183"/>
                  </a:cubicBezTo>
                  <a:cubicBezTo>
                    <a:pt x="107" y="176"/>
                    <a:pt x="114" y="199"/>
                    <a:pt x="137" y="206"/>
                  </a:cubicBezTo>
                  <a:cubicBezTo>
                    <a:pt x="175" y="214"/>
                    <a:pt x="236" y="214"/>
                    <a:pt x="275" y="206"/>
                  </a:cubicBezTo>
                  <a:lnTo>
                    <a:pt x="275" y="206"/>
                  </a:lnTo>
                  <a:cubicBezTo>
                    <a:pt x="343" y="290"/>
                    <a:pt x="427" y="336"/>
                    <a:pt x="511" y="275"/>
                  </a:cubicBezTo>
                  <a:cubicBezTo>
                    <a:pt x="527" y="260"/>
                    <a:pt x="565" y="214"/>
                    <a:pt x="580" y="17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 name="Freeform 15"/>
            <p:cNvSpPr>
              <a:spLocks noChangeArrowheads="1"/>
            </p:cNvSpPr>
            <p:nvPr/>
          </p:nvSpPr>
          <p:spPr bwMode="auto">
            <a:xfrm>
              <a:off x="6043220" y="7272338"/>
              <a:ext cx="280969" cy="258762"/>
            </a:xfrm>
            <a:custGeom>
              <a:avLst/>
              <a:gdLst>
                <a:gd name="T0" fmla="*/ 488 w 779"/>
                <a:gd name="T1" fmla="*/ 229 h 719"/>
                <a:gd name="T2" fmla="*/ 488 w 779"/>
                <a:gd name="T3" fmla="*/ 229 h 719"/>
                <a:gd name="T4" fmla="*/ 518 w 779"/>
                <a:gd name="T5" fmla="*/ 343 h 719"/>
                <a:gd name="T6" fmla="*/ 114 w 779"/>
                <a:gd name="T7" fmla="*/ 0 h 719"/>
                <a:gd name="T8" fmla="*/ 30 w 779"/>
                <a:gd name="T9" fmla="*/ 7 h 719"/>
                <a:gd name="T10" fmla="*/ 30 w 779"/>
                <a:gd name="T11" fmla="*/ 7 h 719"/>
                <a:gd name="T12" fmla="*/ 0 w 779"/>
                <a:gd name="T13" fmla="*/ 99 h 719"/>
                <a:gd name="T14" fmla="*/ 30 w 779"/>
                <a:gd name="T15" fmla="*/ 160 h 719"/>
                <a:gd name="T16" fmla="*/ 61 w 779"/>
                <a:gd name="T17" fmla="*/ 145 h 719"/>
                <a:gd name="T18" fmla="*/ 91 w 779"/>
                <a:gd name="T19" fmla="*/ 198 h 719"/>
                <a:gd name="T20" fmla="*/ 61 w 779"/>
                <a:gd name="T21" fmla="*/ 236 h 719"/>
                <a:gd name="T22" fmla="*/ 84 w 779"/>
                <a:gd name="T23" fmla="*/ 282 h 719"/>
                <a:gd name="T24" fmla="*/ 122 w 779"/>
                <a:gd name="T25" fmla="*/ 297 h 719"/>
                <a:gd name="T26" fmla="*/ 130 w 779"/>
                <a:gd name="T27" fmla="*/ 374 h 719"/>
                <a:gd name="T28" fmla="*/ 168 w 779"/>
                <a:gd name="T29" fmla="*/ 435 h 719"/>
                <a:gd name="T30" fmla="*/ 221 w 779"/>
                <a:gd name="T31" fmla="*/ 519 h 719"/>
                <a:gd name="T32" fmla="*/ 296 w 779"/>
                <a:gd name="T33" fmla="*/ 504 h 719"/>
                <a:gd name="T34" fmla="*/ 327 w 779"/>
                <a:gd name="T35" fmla="*/ 511 h 719"/>
                <a:gd name="T36" fmla="*/ 335 w 779"/>
                <a:gd name="T37" fmla="*/ 618 h 719"/>
                <a:gd name="T38" fmla="*/ 381 w 779"/>
                <a:gd name="T39" fmla="*/ 626 h 719"/>
                <a:gd name="T40" fmla="*/ 404 w 779"/>
                <a:gd name="T41" fmla="*/ 718 h 719"/>
                <a:gd name="T42" fmla="*/ 404 w 779"/>
                <a:gd name="T43" fmla="*/ 718 h 719"/>
                <a:gd name="T44" fmla="*/ 472 w 779"/>
                <a:gd name="T45" fmla="*/ 687 h 719"/>
                <a:gd name="T46" fmla="*/ 549 w 779"/>
                <a:gd name="T47" fmla="*/ 664 h 719"/>
                <a:gd name="T48" fmla="*/ 602 w 779"/>
                <a:gd name="T49" fmla="*/ 588 h 719"/>
                <a:gd name="T50" fmla="*/ 678 w 779"/>
                <a:gd name="T51" fmla="*/ 542 h 719"/>
                <a:gd name="T52" fmla="*/ 678 w 779"/>
                <a:gd name="T53" fmla="*/ 542 h 719"/>
                <a:gd name="T54" fmla="*/ 648 w 779"/>
                <a:gd name="T55" fmla="*/ 511 h 719"/>
                <a:gd name="T56" fmla="*/ 648 w 779"/>
                <a:gd name="T57" fmla="*/ 511 h 719"/>
                <a:gd name="T58" fmla="*/ 724 w 779"/>
                <a:gd name="T59" fmla="*/ 389 h 719"/>
                <a:gd name="T60" fmla="*/ 556 w 779"/>
                <a:gd name="T61" fmla="*/ 259 h 719"/>
                <a:gd name="T62" fmla="*/ 488 w 779"/>
                <a:gd name="T63" fmla="*/ 229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9" h="719">
                  <a:moveTo>
                    <a:pt x="488" y="229"/>
                  </a:moveTo>
                  <a:lnTo>
                    <a:pt x="488" y="229"/>
                  </a:lnTo>
                  <a:cubicBezTo>
                    <a:pt x="503" y="259"/>
                    <a:pt x="518" y="297"/>
                    <a:pt x="518" y="343"/>
                  </a:cubicBezTo>
                  <a:cubicBezTo>
                    <a:pt x="426" y="366"/>
                    <a:pt x="206" y="0"/>
                    <a:pt x="114" y="0"/>
                  </a:cubicBezTo>
                  <a:cubicBezTo>
                    <a:pt x="84" y="0"/>
                    <a:pt x="61" y="0"/>
                    <a:pt x="30" y="7"/>
                  </a:cubicBezTo>
                  <a:lnTo>
                    <a:pt x="30" y="7"/>
                  </a:lnTo>
                  <a:cubicBezTo>
                    <a:pt x="22" y="45"/>
                    <a:pt x="7" y="53"/>
                    <a:pt x="0" y="99"/>
                  </a:cubicBezTo>
                  <a:cubicBezTo>
                    <a:pt x="0" y="114"/>
                    <a:pt x="15" y="145"/>
                    <a:pt x="30" y="160"/>
                  </a:cubicBezTo>
                  <a:cubicBezTo>
                    <a:pt x="38" y="160"/>
                    <a:pt x="53" y="145"/>
                    <a:pt x="61" y="145"/>
                  </a:cubicBezTo>
                  <a:cubicBezTo>
                    <a:pt x="76" y="160"/>
                    <a:pt x="91" y="175"/>
                    <a:pt x="91" y="198"/>
                  </a:cubicBezTo>
                  <a:cubicBezTo>
                    <a:pt x="91" y="214"/>
                    <a:pt x="61" y="221"/>
                    <a:pt x="61" y="236"/>
                  </a:cubicBezTo>
                  <a:cubicBezTo>
                    <a:pt x="61" y="252"/>
                    <a:pt x="76" y="267"/>
                    <a:pt x="84" y="282"/>
                  </a:cubicBezTo>
                  <a:cubicBezTo>
                    <a:pt x="99" y="290"/>
                    <a:pt x="122" y="282"/>
                    <a:pt x="122" y="297"/>
                  </a:cubicBezTo>
                  <a:cubicBezTo>
                    <a:pt x="137" y="320"/>
                    <a:pt x="122" y="351"/>
                    <a:pt x="130" y="374"/>
                  </a:cubicBezTo>
                  <a:cubicBezTo>
                    <a:pt x="137" y="397"/>
                    <a:pt x="160" y="412"/>
                    <a:pt x="168" y="435"/>
                  </a:cubicBezTo>
                  <a:cubicBezTo>
                    <a:pt x="191" y="458"/>
                    <a:pt x="191" y="504"/>
                    <a:pt x="221" y="519"/>
                  </a:cubicBezTo>
                  <a:cubicBezTo>
                    <a:pt x="244" y="527"/>
                    <a:pt x="275" y="504"/>
                    <a:pt x="296" y="504"/>
                  </a:cubicBezTo>
                  <a:cubicBezTo>
                    <a:pt x="304" y="504"/>
                    <a:pt x="327" y="504"/>
                    <a:pt x="327" y="511"/>
                  </a:cubicBezTo>
                  <a:cubicBezTo>
                    <a:pt x="342" y="550"/>
                    <a:pt x="319" y="588"/>
                    <a:pt x="335" y="618"/>
                  </a:cubicBezTo>
                  <a:cubicBezTo>
                    <a:pt x="342" y="634"/>
                    <a:pt x="373" y="618"/>
                    <a:pt x="381" y="626"/>
                  </a:cubicBezTo>
                  <a:cubicBezTo>
                    <a:pt x="396" y="657"/>
                    <a:pt x="396" y="687"/>
                    <a:pt x="404" y="718"/>
                  </a:cubicBezTo>
                  <a:lnTo>
                    <a:pt x="404" y="718"/>
                  </a:lnTo>
                  <a:cubicBezTo>
                    <a:pt x="426" y="710"/>
                    <a:pt x="449" y="695"/>
                    <a:pt x="472" y="687"/>
                  </a:cubicBezTo>
                  <a:cubicBezTo>
                    <a:pt x="495" y="680"/>
                    <a:pt x="533" y="680"/>
                    <a:pt x="549" y="664"/>
                  </a:cubicBezTo>
                  <a:cubicBezTo>
                    <a:pt x="571" y="641"/>
                    <a:pt x="579" y="611"/>
                    <a:pt x="602" y="588"/>
                  </a:cubicBezTo>
                  <a:cubicBezTo>
                    <a:pt x="625" y="572"/>
                    <a:pt x="648" y="557"/>
                    <a:pt x="678" y="542"/>
                  </a:cubicBezTo>
                  <a:lnTo>
                    <a:pt x="678" y="542"/>
                  </a:lnTo>
                  <a:cubicBezTo>
                    <a:pt x="671" y="534"/>
                    <a:pt x="640" y="519"/>
                    <a:pt x="648" y="511"/>
                  </a:cubicBezTo>
                  <a:lnTo>
                    <a:pt x="648" y="511"/>
                  </a:lnTo>
                  <a:cubicBezTo>
                    <a:pt x="724" y="489"/>
                    <a:pt x="778" y="481"/>
                    <a:pt x="724" y="389"/>
                  </a:cubicBezTo>
                  <a:cubicBezTo>
                    <a:pt x="686" y="336"/>
                    <a:pt x="617" y="290"/>
                    <a:pt x="556" y="259"/>
                  </a:cubicBezTo>
                  <a:cubicBezTo>
                    <a:pt x="488" y="229"/>
                    <a:pt x="488" y="229"/>
                    <a:pt x="488" y="22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 name="Freeform 16"/>
            <p:cNvSpPr>
              <a:spLocks noChangeArrowheads="1"/>
            </p:cNvSpPr>
            <p:nvPr/>
          </p:nvSpPr>
          <p:spPr bwMode="auto">
            <a:xfrm>
              <a:off x="6054330" y="7466013"/>
              <a:ext cx="374626" cy="258762"/>
            </a:xfrm>
            <a:custGeom>
              <a:avLst/>
              <a:gdLst>
                <a:gd name="T0" fmla="*/ 1008 w 1039"/>
                <a:gd name="T1" fmla="*/ 435 h 719"/>
                <a:gd name="T2" fmla="*/ 1008 w 1039"/>
                <a:gd name="T3" fmla="*/ 435 h 719"/>
                <a:gd name="T4" fmla="*/ 985 w 1039"/>
                <a:gd name="T5" fmla="*/ 420 h 719"/>
                <a:gd name="T6" fmla="*/ 962 w 1039"/>
                <a:gd name="T7" fmla="*/ 397 h 719"/>
                <a:gd name="T8" fmla="*/ 916 w 1039"/>
                <a:gd name="T9" fmla="*/ 397 h 719"/>
                <a:gd name="T10" fmla="*/ 847 w 1039"/>
                <a:gd name="T11" fmla="*/ 328 h 719"/>
                <a:gd name="T12" fmla="*/ 816 w 1039"/>
                <a:gd name="T13" fmla="*/ 252 h 719"/>
                <a:gd name="T14" fmla="*/ 755 w 1039"/>
                <a:gd name="T15" fmla="*/ 115 h 719"/>
                <a:gd name="T16" fmla="*/ 702 w 1039"/>
                <a:gd name="T17" fmla="*/ 69 h 719"/>
                <a:gd name="T18" fmla="*/ 648 w 1039"/>
                <a:gd name="T19" fmla="*/ 0 h 719"/>
                <a:gd name="T20" fmla="*/ 648 w 1039"/>
                <a:gd name="T21" fmla="*/ 0 h 719"/>
                <a:gd name="T22" fmla="*/ 572 w 1039"/>
                <a:gd name="T23" fmla="*/ 46 h 719"/>
                <a:gd name="T24" fmla="*/ 519 w 1039"/>
                <a:gd name="T25" fmla="*/ 122 h 719"/>
                <a:gd name="T26" fmla="*/ 442 w 1039"/>
                <a:gd name="T27" fmla="*/ 145 h 719"/>
                <a:gd name="T28" fmla="*/ 374 w 1039"/>
                <a:gd name="T29" fmla="*/ 176 h 719"/>
                <a:gd name="T30" fmla="*/ 374 w 1039"/>
                <a:gd name="T31" fmla="*/ 176 h 719"/>
                <a:gd name="T32" fmla="*/ 358 w 1039"/>
                <a:gd name="T33" fmla="*/ 260 h 719"/>
                <a:gd name="T34" fmla="*/ 381 w 1039"/>
                <a:gd name="T35" fmla="*/ 290 h 719"/>
                <a:gd name="T36" fmla="*/ 358 w 1039"/>
                <a:gd name="T37" fmla="*/ 382 h 719"/>
                <a:gd name="T38" fmla="*/ 458 w 1039"/>
                <a:gd name="T39" fmla="*/ 420 h 719"/>
                <a:gd name="T40" fmla="*/ 442 w 1039"/>
                <a:gd name="T41" fmla="*/ 481 h 719"/>
                <a:gd name="T42" fmla="*/ 274 w 1039"/>
                <a:gd name="T43" fmla="*/ 497 h 719"/>
                <a:gd name="T44" fmla="*/ 100 w 1039"/>
                <a:gd name="T45" fmla="*/ 512 h 719"/>
                <a:gd name="T46" fmla="*/ 0 w 1039"/>
                <a:gd name="T47" fmla="*/ 665 h 719"/>
                <a:gd name="T48" fmla="*/ 0 w 1039"/>
                <a:gd name="T49" fmla="*/ 665 h 719"/>
                <a:gd name="T50" fmla="*/ 92 w 1039"/>
                <a:gd name="T51" fmla="*/ 687 h 719"/>
                <a:gd name="T52" fmla="*/ 206 w 1039"/>
                <a:gd name="T53" fmla="*/ 710 h 719"/>
                <a:gd name="T54" fmla="*/ 305 w 1039"/>
                <a:gd name="T55" fmla="*/ 634 h 719"/>
                <a:gd name="T56" fmla="*/ 366 w 1039"/>
                <a:gd name="T57" fmla="*/ 680 h 719"/>
                <a:gd name="T58" fmla="*/ 366 w 1039"/>
                <a:gd name="T59" fmla="*/ 680 h 719"/>
                <a:gd name="T60" fmla="*/ 419 w 1039"/>
                <a:gd name="T61" fmla="*/ 649 h 719"/>
                <a:gd name="T62" fmla="*/ 519 w 1039"/>
                <a:gd name="T63" fmla="*/ 573 h 719"/>
                <a:gd name="T64" fmla="*/ 587 w 1039"/>
                <a:gd name="T65" fmla="*/ 504 h 719"/>
                <a:gd name="T66" fmla="*/ 633 w 1039"/>
                <a:gd name="T67" fmla="*/ 474 h 719"/>
                <a:gd name="T68" fmla="*/ 763 w 1039"/>
                <a:gd name="T69" fmla="*/ 519 h 719"/>
                <a:gd name="T70" fmla="*/ 885 w 1039"/>
                <a:gd name="T71" fmla="*/ 588 h 719"/>
                <a:gd name="T72" fmla="*/ 939 w 1039"/>
                <a:gd name="T73" fmla="*/ 619 h 719"/>
                <a:gd name="T74" fmla="*/ 1023 w 1039"/>
                <a:gd name="T75" fmla="*/ 512 h 719"/>
                <a:gd name="T76" fmla="*/ 1008 w 1039"/>
                <a:gd name="T77" fmla="*/ 435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39" h="719">
                  <a:moveTo>
                    <a:pt x="1008" y="435"/>
                  </a:moveTo>
                  <a:lnTo>
                    <a:pt x="1008" y="435"/>
                  </a:lnTo>
                  <a:cubicBezTo>
                    <a:pt x="1008" y="428"/>
                    <a:pt x="992" y="420"/>
                    <a:pt x="985" y="420"/>
                  </a:cubicBezTo>
                  <a:cubicBezTo>
                    <a:pt x="977" y="413"/>
                    <a:pt x="969" y="405"/>
                    <a:pt x="962" y="397"/>
                  </a:cubicBezTo>
                  <a:cubicBezTo>
                    <a:pt x="939" y="374"/>
                    <a:pt x="946" y="382"/>
                    <a:pt x="916" y="397"/>
                  </a:cubicBezTo>
                  <a:cubicBezTo>
                    <a:pt x="839" y="443"/>
                    <a:pt x="878" y="351"/>
                    <a:pt x="847" y="328"/>
                  </a:cubicBezTo>
                  <a:cubicBezTo>
                    <a:pt x="816" y="298"/>
                    <a:pt x="816" y="298"/>
                    <a:pt x="816" y="252"/>
                  </a:cubicBezTo>
                  <a:cubicBezTo>
                    <a:pt x="824" y="191"/>
                    <a:pt x="771" y="161"/>
                    <a:pt x="755" y="115"/>
                  </a:cubicBezTo>
                  <a:cubicBezTo>
                    <a:pt x="748" y="107"/>
                    <a:pt x="717" y="76"/>
                    <a:pt x="702" y="69"/>
                  </a:cubicBezTo>
                  <a:cubicBezTo>
                    <a:pt x="679" y="53"/>
                    <a:pt x="664" y="23"/>
                    <a:pt x="648" y="0"/>
                  </a:cubicBezTo>
                  <a:lnTo>
                    <a:pt x="648" y="0"/>
                  </a:lnTo>
                  <a:cubicBezTo>
                    <a:pt x="618" y="15"/>
                    <a:pt x="595" y="30"/>
                    <a:pt x="572" y="46"/>
                  </a:cubicBezTo>
                  <a:cubicBezTo>
                    <a:pt x="549" y="69"/>
                    <a:pt x="541" y="99"/>
                    <a:pt x="519" y="122"/>
                  </a:cubicBezTo>
                  <a:cubicBezTo>
                    <a:pt x="503" y="138"/>
                    <a:pt x="465" y="138"/>
                    <a:pt x="442" y="145"/>
                  </a:cubicBezTo>
                  <a:cubicBezTo>
                    <a:pt x="419" y="153"/>
                    <a:pt x="396" y="168"/>
                    <a:pt x="374" y="176"/>
                  </a:cubicBezTo>
                  <a:lnTo>
                    <a:pt x="374" y="176"/>
                  </a:lnTo>
                  <a:cubicBezTo>
                    <a:pt x="374" y="206"/>
                    <a:pt x="358" y="229"/>
                    <a:pt x="358" y="260"/>
                  </a:cubicBezTo>
                  <a:cubicBezTo>
                    <a:pt x="358" y="275"/>
                    <a:pt x="381" y="283"/>
                    <a:pt x="381" y="290"/>
                  </a:cubicBezTo>
                  <a:cubicBezTo>
                    <a:pt x="381" y="321"/>
                    <a:pt x="343" y="351"/>
                    <a:pt x="358" y="382"/>
                  </a:cubicBezTo>
                  <a:cubicBezTo>
                    <a:pt x="374" y="413"/>
                    <a:pt x="435" y="390"/>
                    <a:pt x="458" y="420"/>
                  </a:cubicBezTo>
                  <a:cubicBezTo>
                    <a:pt x="473" y="435"/>
                    <a:pt x="465" y="474"/>
                    <a:pt x="442" y="481"/>
                  </a:cubicBezTo>
                  <a:cubicBezTo>
                    <a:pt x="389" y="504"/>
                    <a:pt x="328" y="497"/>
                    <a:pt x="274" y="497"/>
                  </a:cubicBezTo>
                  <a:cubicBezTo>
                    <a:pt x="214" y="504"/>
                    <a:pt x="145" y="481"/>
                    <a:pt x="100" y="512"/>
                  </a:cubicBezTo>
                  <a:cubicBezTo>
                    <a:pt x="46" y="542"/>
                    <a:pt x="31" y="611"/>
                    <a:pt x="0" y="665"/>
                  </a:cubicBezTo>
                  <a:lnTo>
                    <a:pt x="0" y="665"/>
                  </a:lnTo>
                  <a:cubicBezTo>
                    <a:pt x="31" y="672"/>
                    <a:pt x="61" y="680"/>
                    <a:pt x="92" y="687"/>
                  </a:cubicBezTo>
                  <a:cubicBezTo>
                    <a:pt x="130" y="695"/>
                    <a:pt x="168" y="718"/>
                    <a:pt x="206" y="710"/>
                  </a:cubicBezTo>
                  <a:cubicBezTo>
                    <a:pt x="245" y="695"/>
                    <a:pt x="260" y="642"/>
                    <a:pt x="305" y="634"/>
                  </a:cubicBezTo>
                  <a:cubicBezTo>
                    <a:pt x="328" y="626"/>
                    <a:pt x="351" y="665"/>
                    <a:pt x="366" y="680"/>
                  </a:cubicBezTo>
                  <a:lnTo>
                    <a:pt x="366" y="680"/>
                  </a:lnTo>
                  <a:cubicBezTo>
                    <a:pt x="381" y="672"/>
                    <a:pt x="412" y="657"/>
                    <a:pt x="419" y="649"/>
                  </a:cubicBezTo>
                  <a:cubicBezTo>
                    <a:pt x="473" y="611"/>
                    <a:pt x="442" y="558"/>
                    <a:pt x="519" y="573"/>
                  </a:cubicBezTo>
                  <a:cubicBezTo>
                    <a:pt x="580" y="580"/>
                    <a:pt x="557" y="519"/>
                    <a:pt x="587" y="504"/>
                  </a:cubicBezTo>
                  <a:cubicBezTo>
                    <a:pt x="603" y="497"/>
                    <a:pt x="626" y="489"/>
                    <a:pt x="633" y="474"/>
                  </a:cubicBezTo>
                  <a:cubicBezTo>
                    <a:pt x="679" y="466"/>
                    <a:pt x="710" y="558"/>
                    <a:pt x="763" y="519"/>
                  </a:cubicBezTo>
                  <a:cubicBezTo>
                    <a:pt x="816" y="481"/>
                    <a:pt x="855" y="542"/>
                    <a:pt x="885" y="588"/>
                  </a:cubicBezTo>
                  <a:cubicBezTo>
                    <a:pt x="900" y="626"/>
                    <a:pt x="908" y="657"/>
                    <a:pt x="939" y="619"/>
                  </a:cubicBezTo>
                  <a:cubicBezTo>
                    <a:pt x="977" y="573"/>
                    <a:pt x="1038" y="580"/>
                    <a:pt x="1023" y="512"/>
                  </a:cubicBezTo>
                  <a:cubicBezTo>
                    <a:pt x="1023" y="497"/>
                    <a:pt x="1015" y="435"/>
                    <a:pt x="1008" y="43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 name="Freeform 17"/>
            <p:cNvSpPr>
              <a:spLocks noChangeArrowheads="1"/>
            </p:cNvSpPr>
            <p:nvPr/>
          </p:nvSpPr>
          <p:spPr bwMode="auto">
            <a:xfrm>
              <a:off x="6132114" y="7189789"/>
              <a:ext cx="169851" cy="134937"/>
            </a:xfrm>
            <a:custGeom>
              <a:avLst/>
              <a:gdLst>
                <a:gd name="T0" fmla="*/ 198 w 474"/>
                <a:gd name="T1" fmla="*/ 374 h 375"/>
                <a:gd name="T2" fmla="*/ 198 w 474"/>
                <a:gd name="T3" fmla="*/ 374 h 375"/>
                <a:gd name="T4" fmla="*/ 282 w 474"/>
                <a:gd name="T5" fmla="*/ 320 h 375"/>
                <a:gd name="T6" fmla="*/ 335 w 474"/>
                <a:gd name="T7" fmla="*/ 343 h 375"/>
                <a:gd name="T8" fmla="*/ 473 w 474"/>
                <a:gd name="T9" fmla="*/ 343 h 375"/>
                <a:gd name="T10" fmla="*/ 473 w 474"/>
                <a:gd name="T11" fmla="*/ 343 h 375"/>
                <a:gd name="T12" fmla="*/ 297 w 474"/>
                <a:gd name="T13" fmla="*/ 0 h 375"/>
                <a:gd name="T14" fmla="*/ 114 w 474"/>
                <a:gd name="T15" fmla="*/ 99 h 375"/>
                <a:gd name="T16" fmla="*/ 175 w 474"/>
                <a:gd name="T17" fmla="*/ 328 h 375"/>
                <a:gd name="T18" fmla="*/ 198 w 474"/>
                <a:gd name="T19" fmla="*/ 37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4" h="375">
                  <a:moveTo>
                    <a:pt x="198" y="374"/>
                  </a:moveTo>
                  <a:lnTo>
                    <a:pt x="198" y="374"/>
                  </a:lnTo>
                  <a:cubicBezTo>
                    <a:pt x="213" y="366"/>
                    <a:pt x="259" y="320"/>
                    <a:pt x="282" y="320"/>
                  </a:cubicBezTo>
                  <a:cubicBezTo>
                    <a:pt x="305" y="313"/>
                    <a:pt x="312" y="336"/>
                    <a:pt x="335" y="343"/>
                  </a:cubicBezTo>
                  <a:cubicBezTo>
                    <a:pt x="373" y="351"/>
                    <a:pt x="434" y="351"/>
                    <a:pt x="473" y="343"/>
                  </a:cubicBezTo>
                  <a:lnTo>
                    <a:pt x="473" y="343"/>
                  </a:lnTo>
                  <a:cubicBezTo>
                    <a:pt x="381" y="236"/>
                    <a:pt x="312" y="68"/>
                    <a:pt x="297" y="0"/>
                  </a:cubicBezTo>
                  <a:cubicBezTo>
                    <a:pt x="266" y="0"/>
                    <a:pt x="167" y="84"/>
                    <a:pt x="114" y="99"/>
                  </a:cubicBezTo>
                  <a:cubicBezTo>
                    <a:pt x="0" y="137"/>
                    <a:pt x="137" y="259"/>
                    <a:pt x="175" y="328"/>
                  </a:cubicBezTo>
                  <a:cubicBezTo>
                    <a:pt x="182" y="343"/>
                    <a:pt x="190" y="359"/>
                    <a:pt x="198" y="37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 name="Freeform 18"/>
            <p:cNvSpPr>
              <a:spLocks noChangeArrowheads="1"/>
            </p:cNvSpPr>
            <p:nvPr/>
          </p:nvSpPr>
          <p:spPr bwMode="auto">
            <a:xfrm>
              <a:off x="5922578" y="7273926"/>
              <a:ext cx="301605" cy="454025"/>
            </a:xfrm>
            <a:custGeom>
              <a:avLst/>
              <a:gdLst>
                <a:gd name="T0" fmla="*/ 366 w 840"/>
                <a:gd name="T1" fmla="*/ 1200 h 1262"/>
                <a:gd name="T2" fmla="*/ 366 w 840"/>
                <a:gd name="T3" fmla="*/ 1200 h 1262"/>
                <a:gd name="T4" fmla="*/ 358 w 840"/>
                <a:gd name="T5" fmla="*/ 1192 h 1262"/>
                <a:gd name="T6" fmla="*/ 358 w 840"/>
                <a:gd name="T7" fmla="*/ 1192 h 1262"/>
                <a:gd name="T8" fmla="*/ 275 w 840"/>
                <a:gd name="T9" fmla="*/ 1245 h 1262"/>
                <a:gd name="T10" fmla="*/ 183 w 840"/>
                <a:gd name="T11" fmla="*/ 1261 h 1262"/>
                <a:gd name="T12" fmla="*/ 183 w 840"/>
                <a:gd name="T13" fmla="*/ 1261 h 1262"/>
                <a:gd name="T14" fmla="*/ 198 w 840"/>
                <a:gd name="T15" fmla="*/ 1177 h 1262"/>
                <a:gd name="T16" fmla="*/ 229 w 840"/>
                <a:gd name="T17" fmla="*/ 1123 h 1262"/>
                <a:gd name="T18" fmla="*/ 191 w 840"/>
                <a:gd name="T19" fmla="*/ 1077 h 1262"/>
                <a:gd name="T20" fmla="*/ 259 w 840"/>
                <a:gd name="T21" fmla="*/ 1009 h 1262"/>
                <a:gd name="T22" fmla="*/ 236 w 840"/>
                <a:gd name="T23" fmla="*/ 948 h 1262"/>
                <a:gd name="T24" fmla="*/ 236 w 840"/>
                <a:gd name="T25" fmla="*/ 948 h 1262"/>
                <a:gd name="T26" fmla="*/ 236 w 840"/>
                <a:gd name="T27" fmla="*/ 886 h 1262"/>
                <a:gd name="T28" fmla="*/ 198 w 840"/>
                <a:gd name="T29" fmla="*/ 802 h 1262"/>
                <a:gd name="T30" fmla="*/ 236 w 840"/>
                <a:gd name="T31" fmla="*/ 779 h 1262"/>
                <a:gd name="T32" fmla="*/ 206 w 840"/>
                <a:gd name="T33" fmla="*/ 734 h 1262"/>
                <a:gd name="T34" fmla="*/ 206 w 840"/>
                <a:gd name="T35" fmla="*/ 688 h 1262"/>
                <a:gd name="T36" fmla="*/ 129 w 840"/>
                <a:gd name="T37" fmla="*/ 680 h 1262"/>
                <a:gd name="T38" fmla="*/ 15 w 840"/>
                <a:gd name="T39" fmla="*/ 680 h 1262"/>
                <a:gd name="T40" fmla="*/ 84 w 840"/>
                <a:gd name="T41" fmla="*/ 611 h 1262"/>
                <a:gd name="T42" fmla="*/ 214 w 840"/>
                <a:gd name="T43" fmla="*/ 466 h 1262"/>
                <a:gd name="T44" fmla="*/ 221 w 840"/>
                <a:gd name="T45" fmla="*/ 336 h 1262"/>
                <a:gd name="T46" fmla="*/ 129 w 840"/>
                <a:gd name="T47" fmla="*/ 275 h 1262"/>
                <a:gd name="T48" fmla="*/ 145 w 840"/>
                <a:gd name="T49" fmla="*/ 107 h 1262"/>
                <a:gd name="T50" fmla="*/ 145 w 840"/>
                <a:gd name="T51" fmla="*/ 107 h 1262"/>
                <a:gd name="T52" fmla="*/ 366 w 840"/>
                <a:gd name="T53" fmla="*/ 0 h 1262"/>
                <a:gd name="T54" fmla="*/ 366 w 840"/>
                <a:gd name="T55" fmla="*/ 0 h 1262"/>
                <a:gd name="T56" fmla="*/ 336 w 840"/>
                <a:gd name="T57" fmla="*/ 92 h 1262"/>
                <a:gd name="T58" fmla="*/ 366 w 840"/>
                <a:gd name="T59" fmla="*/ 153 h 1262"/>
                <a:gd name="T60" fmla="*/ 397 w 840"/>
                <a:gd name="T61" fmla="*/ 138 h 1262"/>
                <a:gd name="T62" fmla="*/ 427 w 840"/>
                <a:gd name="T63" fmla="*/ 191 h 1262"/>
                <a:gd name="T64" fmla="*/ 397 w 840"/>
                <a:gd name="T65" fmla="*/ 229 h 1262"/>
                <a:gd name="T66" fmla="*/ 420 w 840"/>
                <a:gd name="T67" fmla="*/ 275 h 1262"/>
                <a:gd name="T68" fmla="*/ 458 w 840"/>
                <a:gd name="T69" fmla="*/ 290 h 1262"/>
                <a:gd name="T70" fmla="*/ 466 w 840"/>
                <a:gd name="T71" fmla="*/ 367 h 1262"/>
                <a:gd name="T72" fmla="*/ 504 w 840"/>
                <a:gd name="T73" fmla="*/ 428 h 1262"/>
                <a:gd name="T74" fmla="*/ 557 w 840"/>
                <a:gd name="T75" fmla="*/ 512 h 1262"/>
                <a:gd name="T76" fmla="*/ 632 w 840"/>
                <a:gd name="T77" fmla="*/ 497 h 1262"/>
                <a:gd name="T78" fmla="*/ 663 w 840"/>
                <a:gd name="T79" fmla="*/ 504 h 1262"/>
                <a:gd name="T80" fmla="*/ 671 w 840"/>
                <a:gd name="T81" fmla="*/ 611 h 1262"/>
                <a:gd name="T82" fmla="*/ 717 w 840"/>
                <a:gd name="T83" fmla="*/ 619 h 1262"/>
                <a:gd name="T84" fmla="*/ 740 w 840"/>
                <a:gd name="T85" fmla="*/ 711 h 1262"/>
                <a:gd name="T86" fmla="*/ 740 w 840"/>
                <a:gd name="T87" fmla="*/ 711 h 1262"/>
                <a:gd name="T88" fmla="*/ 724 w 840"/>
                <a:gd name="T89" fmla="*/ 795 h 1262"/>
                <a:gd name="T90" fmla="*/ 747 w 840"/>
                <a:gd name="T91" fmla="*/ 825 h 1262"/>
                <a:gd name="T92" fmla="*/ 724 w 840"/>
                <a:gd name="T93" fmla="*/ 917 h 1262"/>
                <a:gd name="T94" fmla="*/ 824 w 840"/>
                <a:gd name="T95" fmla="*/ 955 h 1262"/>
                <a:gd name="T96" fmla="*/ 808 w 840"/>
                <a:gd name="T97" fmla="*/ 1016 h 1262"/>
                <a:gd name="T98" fmla="*/ 640 w 840"/>
                <a:gd name="T99" fmla="*/ 1032 h 1262"/>
                <a:gd name="T100" fmla="*/ 466 w 840"/>
                <a:gd name="T101" fmla="*/ 1047 h 1262"/>
                <a:gd name="T102" fmla="*/ 366 w 840"/>
                <a:gd name="T103" fmla="*/ 120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0" h="1262">
                  <a:moveTo>
                    <a:pt x="366" y="1200"/>
                  </a:moveTo>
                  <a:lnTo>
                    <a:pt x="366" y="1200"/>
                  </a:lnTo>
                  <a:cubicBezTo>
                    <a:pt x="366" y="1200"/>
                    <a:pt x="366" y="1192"/>
                    <a:pt x="358" y="1192"/>
                  </a:cubicBezTo>
                  <a:lnTo>
                    <a:pt x="358" y="1192"/>
                  </a:lnTo>
                  <a:cubicBezTo>
                    <a:pt x="336" y="1215"/>
                    <a:pt x="305" y="1238"/>
                    <a:pt x="275" y="1245"/>
                  </a:cubicBezTo>
                  <a:cubicBezTo>
                    <a:pt x="244" y="1261"/>
                    <a:pt x="214" y="1261"/>
                    <a:pt x="183" y="1261"/>
                  </a:cubicBezTo>
                  <a:lnTo>
                    <a:pt x="183" y="1261"/>
                  </a:lnTo>
                  <a:cubicBezTo>
                    <a:pt x="191" y="1238"/>
                    <a:pt x="191" y="1207"/>
                    <a:pt x="198" y="1177"/>
                  </a:cubicBezTo>
                  <a:cubicBezTo>
                    <a:pt x="206" y="1161"/>
                    <a:pt x="229" y="1146"/>
                    <a:pt x="229" y="1123"/>
                  </a:cubicBezTo>
                  <a:cubicBezTo>
                    <a:pt x="229" y="1100"/>
                    <a:pt x="183" y="1093"/>
                    <a:pt x="191" y="1077"/>
                  </a:cubicBezTo>
                  <a:cubicBezTo>
                    <a:pt x="198" y="1047"/>
                    <a:pt x="244" y="1039"/>
                    <a:pt x="259" y="1009"/>
                  </a:cubicBezTo>
                  <a:cubicBezTo>
                    <a:pt x="267" y="993"/>
                    <a:pt x="244" y="970"/>
                    <a:pt x="236" y="948"/>
                  </a:cubicBezTo>
                  <a:lnTo>
                    <a:pt x="236" y="948"/>
                  </a:lnTo>
                  <a:cubicBezTo>
                    <a:pt x="236" y="925"/>
                    <a:pt x="244" y="909"/>
                    <a:pt x="236" y="886"/>
                  </a:cubicBezTo>
                  <a:cubicBezTo>
                    <a:pt x="229" y="856"/>
                    <a:pt x="198" y="833"/>
                    <a:pt x="198" y="802"/>
                  </a:cubicBezTo>
                  <a:cubicBezTo>
                    <a:pt x="198" y="787"/>
                    <a:pt x="229" y="795"/>
                    <a:pt x="236" y="779"/>
                  </a:cubicBezTo>
                  <a:cubicBezTo>
                    <a:pt x="236" y="764"/>
                    <a:pt x="214" y="749"/>
                    <a:pt x="206" y="734"/>
                  </a:cubicBezTo>
                  <a:cubicBezTo>
                    <a:pt x="206" y="718"/>
                    <a:pt x="214" y="696"/>
                    <a:pt x="206" y="688"/>
                  </a:cubicBezTo>
                  <a:cubicBezTo>
                    <a:pt x="183" y="680"/>
                    <a:pt x="152" y="680"/>
                    <a:pt x="129" y="680"/>
                  </a:cubicBezTo>
                  <a:cubicBezTo>
                    <a:pt x="91" y="680"/>
                    <a:pt x="38" y="711"/>
                    <a:pt x="15" y="680"/>
                  </a:cubicBezTo>
                  <a:cubicBezTo>
                    <a:pt x="0" y="657"/>
                    <a:pt x="61" y="634"/>
                    <a:pt x="84" y="611"/>
                  </a:cubicBezTo>
                  <a:cubicBezTo>
                    <a:pt x="129" y="558"/>
                    <a:pt x="191" y="527"/>
                    <a:pt x="214" y="466"/>
                  </a:cubicBezTo>
                  <a:cubicBezTo>
                    <a:pt x="236" y="428"/>
                    <a:pt x="236" y="375"/>
                    <a:pt x="221" y="336"/>
                  </a:cubicBezTo>
                  <a:cubicBezTo>
                    <a:pt x="206" y="298"/>
                    <a:pt x="137" y="313"/>
                    <a:pt x="129" y="275"/>
                  </a:cubicBezTo>
                  <a:cubicBezTo>
                    <a:pt x="106" y="207"/>
                    <a:pt x="137" y="176"/>
                    <a:pt x="145" y="107"/>
                  </a:cubicBezTo>
                  <a:lnTo>
                    <a:pt x="145" y="107"/>
                  </a:lnTo>
                  <a:cubicBezTo>
                    <a:pt x="221" y="69"/>
                    <a:pt x="297" y="23"/>
                    <a:pt x="366" y="0"/>
                  </a:cubicBezTo>
                  <a:lnTo>
                    <a:pt x="366" y="0"/>
                  </a:lnTo>
                  <a:cubicBezTo>
                    <a:pt x="358" y="38"/>
                    <a:pt x="343" y="46"/>
                    <a:pt x="336" y="92"/>
                  </a:cubicBezTo>
                  <a:cubicBezTo>
                    <a:pt x="336" y="107"/>
                    <a:pt x="351" y="138"/>
                    <a:pt x="366" y="153"/>
                  </a:cubicBezTo>
                  <a:cubicBezTo>
                    <a:pt x="374" y="153"/>
                    <a:pt x="389" y="138"/>
                    <a:pt x="397" y="138"/>
                  </a:cubicBezTo>
                  <a:cubicBezTo>
                    <a:pt x="412" y="153"/>
                    <a:pt x="427" y="168"/>
                    <a:pt x="427" y="191"/>
                  </a:cubicBezTo>
                  <a:cubicBezTo>
                    <a:pt x="427" y="207"/>
                    <a:pt x="397" y="214"/>
                    <a:pt x="397" y="229"/>
                  </a:cubicBezTo>
                  <a:cubicBezTo>
                    <a:pt x="397" y="245"/>
                    <a:pt x="412" y="260"/>
                    <a:pt x="420" y="275"/>
                  </a:cubicBezTo>
                  <a:cubicBezTo>
                    <a:pt x="435" y="283"/>
                    <a:pt x="458" y="275"/>
                    <a:pt x="458" y="290"/>
                  </a:cubicBezTo>
                  <a:cubicBezTo>
                    <a:pt x="473" y="313"/>
                    <a:pt x="458" y="344"/>
                    <a:pt x="466" y="367"/>
                  </a:cubicBezTo>
                  <a:cubicBezTo>
                    <a:pt x="473" y="390"/>
                    <a:pt x="496" y="405"/>
                    <a:pt x="504" y="428"/>
                  </a:cubicBezTo>
                  <a:cubicBezTo>
                    <a:pt x="527" y="451"/>
                    <a:pt x="527" y="497"/>
                    <a:pt x="557" y="512"/>
                  </a:cubicBezTo>
                  <a:cubicBezTo>
                    <a:pt x="580" y="520"/>
                    <a:pt x="611" y="497"/>
                    <a:pt x="632" y="497"/>
                  </a:cubicBezTo>
                  <a:cubicBezTo>
                    <a:pt x="640" y="497"/>
                    <a:pt x="663" y="497"/>
                    <a:pt x="663" y="504"/>
                  </a:cubicBezTo>
                  <a:cubicBezTo>
                    <a:pt x="678" y="543"/>
                    <a:pt x="655" y="581"/>
                    <a:pt x="671" y="611"/>
                  </a:cubicBezTo>
                  <a:cubicBezTo>
                    <a:pt x="678" y="627"/>
                    <a:pt x="709" y="611"/>
                    <a:pt x="717" y="619"/>
                  </a:cubicBezTo>
                  <a:cubicBezTo>
                    <a:pt x="732" y="650"/>
                    <a:pt x="732" y="680"/>
                    <a:pt x="740" y="711"/>
                  </a:cubicBezTo>
                  <a:lnTo>
                    <a:pt x="740" y="711"/>
                  </a:lnTo>
                  <a:cubicBezTo>
                    <a:pt x="740" y="741"/>
                    <a:pt x="724" y="764"/>
                    <a:pt x="724" y="795"/>
                  </a:cubicBezTo>
                  <a:cubicBezTo>
                    <a:pt x="724" y="810"/>
                    <a:pt x="747" y="818"/>
                    <a:pt x="747" y="825"/>
                  </a:cubicBezTo>
                  <a:cubicBezTo>
                    <a:pt x="747" y="856"/>
                    <a:pt x="709" y="886"/>
                    <a:pt x="724" y="917"/>
                  </a:cubicBezTo>
                  <a:cubicBezTo>
                    <a:pt x="740" y="948"/>
                    <a:pt x="801" y="925"/>
                    <a:pt x="824" y="955"/>
                  </a:cubicBezTo>
                  <a:cubicBezTo>
                    <a:pt x="839" y="970"/>
                    <a:pt x="831" y="1009"/>
                    <a:pt x="808" y="1016"/>
                  </a:cubicBezTo>
                  <a:cubicBezTo>
                    <a:pt x="755" y="1039"/>
                    <a:pt x="694" y="1032"/>
                    <a:pt x="640" y="1032"/>
                  </a:cubicBezTo>
                  <a:cubicBezTo>
                    <a:pt x="580" y="1039"/>
                    <a:pt x="511" y="1016"/>
                    <a:pt x="466" y="1047"/>
                  </a:cubicBezTo>
                  <a:cubicBezTo>
                    <a:pt x="412" y="1077"/>
                    <a:pt x="397" y="1146"/>
                    <a:pt x="366" y="120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 name="Freeform 19"/>
            <p:cNvSpPr>
              <a:spLocks noChangeArrowheads="1"/>
            </p:cNvSpPr>
            <p:nvPr/>
          </p:nvSpPr>
          <p:spPr bwMode="auto">
            <a:xfrm>
              <a:off x="5686055" y="7291388"/>
              <a:ext cx="325417" cy="360362"/>
            </a:xfrm>
            <a:custGeom>
              <a:avLst/>
              <a:gdLst>
                <a:gd name="T0" fmla="*/ 802 w 902"/>
                <a:gd name="T1" fmla="*/ 61 h 1002"/>
                <a:gd name="T2" fmla="*/ 802 w 902"/>
                <a:gd name="T3" fmla="*/ 61 h 1002"/>
                <a:gd name="T4" fmla="*/ 786 w 902"/>
                <a:gd name="T5" fmla="*/ 229 h 1002"/>
                <a:gd name="T6" fmla="*/ 878 w 902"/>
                <a:gd name="T7" fmla="*/ 290 h 1002"/>
                <a:gd name="T8" fmla="*/ 871 w 902"/>
                <a:gd name="T9" fmla="*/ 420 h 1002"/>
                <a:gd name="T10" fmla="*/ 741 w 902"/>
                <a:gd name="T11" fmla="*/ 565 h 1002"/>
                <a:gd name="T12" fmla="*/ 672 w 902"/>
                <a:gd name="T13" fmla="*/ 634 h 1002"/>
                <a:gd name="T14" fmla="*/ 786 w 902"/>
                <a:gd name="T15" fmla="*/ 634 h 1002"/>
                <a:gd name="T16" fmla="*/ 863 w 902"/>
                <a:gd name="T17" fmla="*/ 642 h 1002"/>
                <a:gd name="T18" fmla="*/ 863 w 902"/>
                <a:gd name="T19" fmla="*/ 688 h 1002"/>
                <a:gd name="T20" fmla="*/ 893 w 902"/>
                <a:gd name="T21" fmla="*/ 733 h 1002"/>
                <a:gd name="T22" fmla="*/ 855 w 902"/>
                <a:gd name="T23" fmla="*/ 756 h 1002"/>
                <a:gd name="T24" fmla="*/ 893 w 902"/>
                <a:gd name="T25" fmla="*/ 840 h 1002"/>
                <a:gd name="T26" fmla="*/ 893 w 902"/>
                <a:gd name="T27" fmla="*/ 902 h 1002"/>
                <a:gd name="T28" fmla="*/ 893 w 902"/>
                <a:gd name="T29" fmla="*/ 902 h 1002"/>
                <a:gd name="T30" fmla="*/ 878 w 902"/>
                <a:gd name="T31" fmla="*/ 917 h 1002"/>
                <a:gd name="T32" fmla="*/ 832 w 902"/>
                <a:gd name="T33" fmla="*/ 932 h 1002"/>
                <a:gd name="T34" fmla="*/ 763 w 902"/>
                <a:gd name="T35" fmla="*/ 924 h 1002"/>
                <a:gd name="T36" fmla="*/ 741 w 902"/>
                <a:gd name="T37" fmla="*/ 947 h 1002"/>
                <a:gd name="T38" fmla="*/ 687 w 902"/>
                <a:gd name="T39" fmla="*/ 932 h 1002"/>
                <a:gd name="T40" fmla="*/ 664 w 902"/>
                <a:gd name="T41" fmla="*/ 863 h 1002"/>
                <a:gd name="T42" fmla="*/ 679 w 902"/>
                <a:gd name="T43" fmla="*/ 833 h 1002"/>
                <a:gd name="T44" fmla="*/ 634 w 902"/>
                <a:gd name="T45" fmla="*/ 840 h 1002"/>
                <a:gd name="T46" fmla="*/ 588 w 902"/>
                <a:gd name="T47" fmla="*/ 863 h 1002"/>
                <a:gd name="T48" fmla="*/ 542 w 902"/>
                <a:gd name="T49" fmla="*/ 894 h 1002"/>
                <a:gd name="T50" fmla="*/ 466 w 902"/>
                <a:gd name="T51" fmla="*/ 909 h 1002"/>
                <a:gd name="T52" fmla="*/ 389 w 902"/>
                <a:gd name="T53" fmla="*/ 978 h 1002"/>
                <a:gd name="T54" fmla="*/ 328 w 902"/>
                <a:gd name="T55" fmla="*/ 993 h 1002"/>
                <a:gd name="T56" fmla="*/ 275 w 902"/>
                <a:gd name="T57" fmla="*/ 932 h 1002"/>
                <a:gd name="T58" fmla="*/ 214 w 902"/>
                <a:gd name="T59" fmla="*/ 863 h 1002"/>
                <a:gd name="T60" fmla="*/ 198 w 902"/>
                <a:gd name="T61" fmla="*/ 810 h 1002"/>
                <a:gd name="T62" fmla="*/ 152 w 902"/>
                <a:gd name="T63" fmla="*/ 817 h 1002"/>
                <a:gd name="T64" fmla="*/ 68 w 902"/>
                <a:gd name="T65" fmla="*/ 833 h 1002"/>
                <a:gd name="T66" fmla="*/ 53 w 902"/>
                <a:gd name="T67" fmla="*/ 726 h 1002"/>
                <a:gd name="T68" fmla="*/ 84 w 902"/>
                <a:gd name="T69" fmla="*/ 680 h 1002"/>
                <a:gd name="T70" fmla="*/ 61 w 902"/>
                <a:gd name="T71" fmla="*/ 642 h 1002"/>
                <a:gd name="T72" fmla="*/ 38 w 902"/>
                <a:gd name="T73" fmla="*/ 619 h 1002"/>
                <a:gd name="T74" fmla="*/ 30 w 902"/>
                <a:gd name="T75" fmla="*/ 596 h 1002"/>
                <a:gd name="T76" fmla="*/ 0 w 902"/>
                <a:gd name="T77" fmla="*/ 581 h 1002"/>
                <a:gd name="T78" fmla="*/ 38 w 902"/>
                <a:gd name="T79" fmla="*/ 489 h 1002"/>
                <a:gd name="T80" fmla="*/ 99 w 902"/>
                <a:gd name="T81" fmla="*/ 443 h 1002"/>
                <a:gd name="T82" fmla="*/ 114 w 902"/>
                <a:gd name="T83" fmla="*/ 375 h 1002"/>
                <a:gd name="T84" fmla="*/ 137 w 902"/>
                <a:gd name="T85" fmla="*/ 336 h 1002"/>
                <a:gd name="T86" fmla="*/ 152 w 902"/>
                <a:gd name="T87" fmla="*/ 298 h 1002"/>
                <a:gd name="T88" fmla="*/ 114 w 902"/>
                <a:gd name="T89" fmla="*/ 283 h 1002"/>
                <a:gd name="T90" fmla="*/ 53 w 902"/>
                <a:gd name="T91" fmla="*/ 222 h 1002"/>
                <a:gd name="T92" fmla="*/ 30 w 902"/>
                <a:gd name="T93" fmla="*/ 191 h 1002"/>
                <a:gd name="T94" fmla="*/ 30 w 902"/>
                <a:gd name="T95" fmla="*/ 191 h 1002"/>
                <a:gd name="T96" fmla="*/ 76 w 902"/>
                <a:gd name="T97" fmla="*/ 168 h 1002"/>
                <a:gd name="T98" fmla="*/ 237 w 902"/>
                <a:gd name="T99" fmla="*/ 100 h 1002"/>
                <a:gd name="T100" fmla="*/ 221 w 902"/>
                <a:gd name="T101" fmla="*/ 0 h 1002"/>
                <a:gd name="T102" fmla="*/ 404 w 902"/>
                <a:gd name="T103" fmla="*/ 54 h 1002"/>
                <a:gd name="T104" fmla="*/ 580 w 902"/>
                <a:gd name="T105" fmla="*/ 122 h 1002"/>
                <a:gd name="T106" fmla="*/ 802 w 902"/>
                <a:gd name="T107" fmla="*/ 61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2" h="1002">
                  <a:moveTo>
                    <a:pt x="802" y="61"/>
                  </a:moveTo>
                  <a:lnTo>
                    <a:pt x="802" y="61"/>
                  </a:lnTo>
                  <a:cubicBezTo>
                    <a:pt x="794" y="130"/>
                    <a:pt x="763" y="161"/>
                    <a:pt x="786" y="229"/>
                  </a:cubicBezTo>
                  <a:cubicBezTo>
                    <a:pt x="794" y="267"/>
                    <a:pt x="863" y="252"/>
                    <a:pt x="878" y="290"/>
                  </a:cubicBezTo>
                  <a:cubicBezTo>
                    <a:pt x="893" y="329"/>
                    <a:pt x="893" y="382"/>
                    <a:pt x="871" y="420"/>
                  </a:cubicBezTo>
                  <a:cubicBezTo>
                    <a:pt x="848" y="481"/>
                    <a:pt x="786" y="512"/>
                    <a:pt x="741" y="565"/>
                  </a:cubicBezTo>
                  <a:cubicBezTo>
                    <a:pt x="718" y="588"/>
                    <a:pt x="657" y="611"/>
                    <a:pt x="672" y="634"/>
                  </a:cubicBezTo>
                  <a:cubicBezTo>
                    <a:pt x="695" y="665"/>
                    <a:pt x="748" y="634"/>
                    <a:pt x="786" y="634"/>
                  </a:cubicBezTo>
                  <a:cubicBezTo>
                    <a:pt x="809" y="634"/>
                    <a:pt x="840" y="634"/>
                    <a:pt x="863" y="642"/>
                  </a:cubicBezTo>
                  <a:cubicBezTo>
                    <a:pt x="871" y="650"/>
                    <a:pt x="863" y="672"/>
                    <a:pt x="863" y="688"/>
                  </a:cubicBezTo>
                  <a:cubicBezTo>
                    <a:pt x="871" y="703"/>
                    <a:pt x="893" y="718"/>
                    <a:pt x="893" y="733"/>
                  </a:cubicBezTo>
                  <a:cubicBezTo>
                    <a:pt x="886" y="749"/>
                    <a:pt x="855" y="741"/>
                    <a:pt x="855" y="756"/>
                  </a:cubicBezTo>
                  <a:cubicBezTo>
                    <a:pt x="855" y="787"/>
                    <a:pt x="886" y="810"/>
                    <a:pt x="893" y="840"/>
                  </a:cubicBezTo>
                  <a:cubicBezTo>
                    <a:pt x="901" y="863"/>
                    <a:pt x="893" y="879"/>
                    <a:pt x="893" y="902"/>
                  </a:cubicBezTo>
                  <a:lnTo>
                    <a:pt x="893" y="902"/>
                  </a:lnTo>
                  <a:cubicBezTo>
                    <a:pt x="893" y="909"/>
                    <a:pt x="886" y="909"/>
                    <a:pt x="878" y="917"/>
                  </a:cubicBezTo>
                  <a:cubicBezTo>
                    <a:pt x="863" y="924"/>
                    <a:pt x="848" y="932"/>
                    <a:pt x="832" y="932"/>
                  </a:cubicBezTo>
                  <a:cubicBezTo>
                    <a:pt x="809" y="932"/>
                    <a:pt x="786" y="924"/>
                    <a:pt x="763" y="924"/>
                  </a:cubicBezTo>
                  <a:cubicBezTo>
                    <a:pt x="756" y="924"/>
                    <a:pt x="756" y="947"/>
                    <a:pt x="741" y="947"/>
                  </a:cubicBezTo>
                  <a:cubicBezTo>
                    <a:pt x="725" y="947"/>
                    <a:pt x="695" y="947"/>
                    <a:pt x="687" y="932"/>
                  </a:cubicBezTo>
                  <a:cubicBezTo>
                    <a:pt x="664" y="917"/>
                    <a:pt x="664" y="886"/>
                    <a:pt x="664" y="863"/>
                  </a:cubicBezTo>
                  <a:cubicBezTo>
                    <a:pt x="664" y="856"/>
                    <a:pt x="687" y="840"/>
                    <a:pt x="679" y="833"/>
                  </a:cubicBezTo>
                  <a:cubicBezTo>
                    <a:pt x="664" y="817"/>
                    <a:pt x="649" y="833"/>
                    <a:pt x="634" y="840"/>
                  </a:cubicBezTo>
                  <a:cubicBezTo>
                    <a:pt x="618" y="840"/>
                    <a:pt x="603" y="856"/>
                    <a:pt x="588" y="863"/>
                  </a:cubicBezTo>
                  <a:cubicBezTo>
                    <a:pt x="573" y="871"/>
                    <a:pt x="565" y="886"/>
                    <a:pt x="542" y="894"/>
                  </a:cubicBezTo>
                  <a:cubicBezTo>
                    <a:pt x="519" y="902"/>
                    <a:pt x="489" y="894"/>
                    <a:pt x="466" y="909"/>
                  </a:cubicBezTo>
                  <a:cubicBezTo>
                    <a:pt x="435" y="924"/>
                    <a:pt x="420" y="955"/>
                    <a:pt x="389" y="978"/>
                  </a:cubicBezTo>
                  <a:cubicBezTo>
                    <a:pt x="374" y="986"/>
                    <a:pt x="351" y="1001"/>
                    <a:pt x="328" y="993"/>
                  </a:cubicBezTo>
                  <a:cubicBezTo>
                    <a:pt x="305" y="986"/>
                    <a:pt x="290" y="947"/>
                    <a:pt x="275" y="932"/>
                  </a:cubicBezTo>
                  <a:cubicBezTo>
                    <a:pt x="252" y="909"/>
                    <a:pt x="229" y="886"/>
                    <a:pt x="214" y="863"/>
                  </a:cubicBezTo>
                  <a:cubicBezTo>
                    <a:pt x="198" y="848"/>
                    <a:pt x="214" y="825"/>
                    <a:pt x="198" y="810"/>
                  </a:cubicBezTo>
                  <a:cubicBezTo>
                    <a:pt x="183" y="802"/>
                    <a:pt x="168" y="817"/>
                    <a:pt x="152" y="817"/>
                  </a:cubicBezTo>
                  <a:cubicBezTo>
                    <a:pt x="122" y="825"/>
                    <a:pt x="91" y="848"/>
                    <a:pt x="68" y="833"/>
                  </a:cubicBezTo>
                  <a:cubicBezTo>
                    <a:pt x="46" y="810"/>
                    <a:pt x="53" y="756"/>
                    <a:pt x="53" y="726"/>
                  </a:cubicBezTo>
                  <a:cubicBezTo>
                    <a:pt x="53" y="703"/>
                    <a:pt x="84" y="695"/>
                    <a:pt x="84" y="680"/>
                  </a:cubicBezTo>
                  <a:cubicBezTo>
                    <a:pt x="84" y="665"/>
                    <a:pt x="76" y="657"/>
                    <a:pt x="61" y="642"/>
                  </a:cubicBezTo>
                  <a:cubicBezTo>
                    <a:pt x="53" y="634"/>
                    <a:pt x="38" y="634"/>
                    <a:pt x="38" y="619"/>
                  </a:cubicBezTo>
                  <a:cubicBezTo>
                    <a:pt x="30" y="611"/>
                    <a:pt x="38" y="604"/>
                    <a:pt x="30" y="596"/>
                  </a:cubicBezTo>
                  <a:cubicBezTo>
                    <a:pt x="23" y="588"/>
                    <a:pt x="0" y="596"/>
                    <a:pt x="0" y="581"/>
                  </a:cubicBezTo>
                  <a:cubicBezTo>
                    <a:pt x="0" y="550"/>
                    <a:pt x="15" y="519"/>
                    <a:pt x="38" y="489"/>
                  </a:cubicBezTo>
                  <a:cubicBezTo>
                    <a:pt x="53" y="466"/>
                    <a:pt x="84" y="458"/>
                    <a:pt x="99" y="443"/>
                  </a:cubicBezTo>
                  <a:cubicBezTo>
                    <a:pt x="114" y="420"/>
                    <a:pt x="107" y="397"/>
                    <a:pt x="114" y="375"/>
                  </a:cubicBezTo>
                  <a:cubicBezTo>
                    <a:pt x="114" y="359"/>
                    <a:pt x="129" y="352"/>
                    <a:pt x="137" y="336"/>
                  </a:cubicBezTo>
                  <a:cubicBezTo>
                    <a:pt x="145" y="321"/>
                    <a:pt x="160" y="306"/>
                    <a:pt x="152" y="298"/>
                  </a:cubicBezTo>
                  <a:cubicBezTo>
                    <a:pt x="152" y="283"/>
                    <a:pt x="129" y="290"/>
                    <a:pt x="114" y="283"/>
                  </a:cubicBezTo>
                  <a:cubicBezTo>
                    <a:pt x="91" y="267"/>
                    <a:pt x="68" y="244"/>
                    <a:pt x="53" y="222"/>
                  </a:cubicBezTo>
                  <a:cubicBezTo>
                    <a:pt x="30" y="199"/>
                    <a:pt x="46" y="214"/>
                    <a:pt x="30" y="191"/>
                  </a:cubicBezTo>
                  <a:lnTo>
                    <a:pt x="30" y="191"/>
                  </a:lnTo>
                  <a:cubicBezTo>
                    <a:pt x="46" y="183"/>
                    <a:pt x="61" y="176"/>
                    <a:pt x="76" y="168"/>
                  </a:cubicBezTo>
                  <a:cubicBezTo>
                    <a:pt x="129" y="161"/>
                    <a:pt x="221" y="168"/>
                    <a:pt x="237" y="100"/>
                  </a:cubicBezTo>
                  <a:cubicBezTo>
                    <a:pt x="252" y="46"/>
                    <a:pt x="221" y="38"/>
                    <a:pt x="221" y="0"/>
                  </a:cubicBezTo>
                  <a:cubicBezTo>
                    <a:pt x="305" y="0"/>
                    <a:pt x="321" y="61"/>
                    <a:pt x="404" y="54"/>
                  </a:cubicBezTo>
                  <a:cubicBezTo>
                    <a:pt x="473" y="38"/>
                    <a:pt x="481" y="130"/>
                    <a:pt x="580" y="122"/>
                  </a:cubicBezTo>
                  <a:cubicBezTo>
                    <a:pt x="664" y="122"/>
                    <a:pt x="733" y="92"/>
                    <a:pt x="802" y="6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 name="Freeform 20"/>
            <p:cNvSpPr>
              <a:spLocks noChangeArrowheads="1"/>
            </p:cNvSpPr>
            <p:nvPr/>
          </p:nvSpPr>
          <p:spPr bwMode="auto">
            <a:xfrm>
              <a:off x="5235234" y="7359651"/>
              <a:ext cx="784174" cy="676275"/>
            </a:xfrm>
            <a:custGeom>
              <a:avLst/>
              <a:gdLst>
                <a:gd name="T0" fmla="*/ 1283 w 2178"/>
                <a:gd name="T1" fmla="*/ 0 h 1880"/>
                <a:gd name="T2" fmla="*/ 1169 w 2178"/>
                <a:gd name="T3" fmla="*/ 31 h 1880"/>
                <a:gd name="T4" fmla="*/ 955 w 2178"/>
                <a:gd name="T5" fmla="*/ 153 h 1880"/>
                <a:gd name="T6" fmla="*/ 840 w 2178"/>
                <a:gd name="T7" fmla="*/ 260 h 1880"/>
                <a:gd name="T8" fmla="*/ 764 w 2178"/>
                <a:gd name="T9" fmla="*/ 374 h 1880"/>
                <a:gd name="T10" fmla="*/ 741 w 2178"/>
                <a:gd name="T11" fmla="*/ 581 h 1880"/>
                <a:gd name="T12" fmla="*/ 588 w 2178"/>
                <a:gd name="T13" fmla="*/ 718 h 1880"/>
                <a:gd name="T14" fmla="*/ 138 w 2178"/>
                <a:gd name="T15" fmla="*/ 1276 h 1880"/>
                <a:gd name="T16" fmla="*/ 443 w 2178"/>
                <a:gd name="T17" fmla="*/ 1283 h 1880"/>
                <a:gd name="T18" fmla="*/ 489 w 2178"/>
                <a:gd name="T19" fmla="*/ 1253 h 1880"/>
                <a:gd name="T20" fmla="*/ 519 w 2178"/>
                <a:gd name="T21" fmla="*/ 1176 h 1880"/>
                <a:gd name="T22" fmla="*/ 1085 w 2178"/>
                <a:gd name="T23" fmla="*/ 1138 h 1880"/>
                <a:gd name="T24" fmla="*/ 1199 w 2178"/>
                <a:gd name="T25" fmla="*/ 1451 h 1880"/>
                <a:gd name="T26" fmla="*/ 1153 w 2178"/>
                <a:gd name="T27" fmla="*/ 1535 h 1880"/>
                <a:gd name="T28" fmla="*/ 1169 w 2178"/>
                <a:gd name="T29" fmla="*/ 1879 h 1880"/>
                <a:gd name="T30" fmla="*/ 1421 w 2178"/>
                <a:gd name="T31" fmla="*/ 1803 h 1880"/>
                <a:gd name="T32" fmla="*/ 1482 w 2178"/>
                <a:gd name="T33" fmla="*/ 1749 h 1880"/>
                <a:gd name="T34" fmla="*/ 1596 w 2178"/>
                <a:gd name="T35" fmla="*/ 1512 h 1880"/>
                <a:gd name="T36" fmla="*/ 1803 w 2178"/>
                <a:gd name="T37" fmla="*/ 1474 h 1880"/>
                <a:gd name="T38" fmla="*/ 1948 w 2178"/>
                <a:gd name="T39" fmla="*/ 1345 h 1880"/>
                <a:gd name="T40" fmla="*/ 1932 w 2178"/>
                <a:gd name="T41" fmla="*/ 1123 h 1880"/>
                <a:gd name="T42" fmla="*/ 2093 w 2178"/>
                <a:gd name="T43" fmla="*/ 1024 h 1880"/>
                <a:gd name="T44" fmla="*/ 2108 w 2178"/>
                <a:gd name="T45" fmla="*/ 940 h 1880"/>
                <a:gd name="T46" fmla="*/ 2101 w 2178"/>
                <a:gd name="T47" fmla="*/ 840 h 1880"/>
                <a:gd name="T48" fmla="*/ 2146 w 2178"/>
                <a:gd name="T49" fmla="*/ 711 h 1880"/>
                <a:gd name="T50" fmla="*/ 2131 w 2178"/>
                <a:gd name="T51" fmla="*/ 726 h 1880"/>
                <a:gd name="T52" fmla="*/ 2016 w 2178"/>
                <a:gd name="T53" fmla="*/ 733 h 1880"/>
                <a:gd name="T54" fmla="*/ 1940 w 2178"/>
                <a:gd name="T55" fmla="*/ 741 h 1880"/>
                <a:gd name="T56" fmla="*/ 1932 w 2178"/>
                <a:gd name="T57" fmla="*/ 642 h 1880"/>
                <a:gd name="T58" fmla="*/ 1841 w 2178"/>
                <a:gd name="T59" fmla="*/ 672 h 1880"/>
                <a:gd name="T60" fmla="*/ 1719 w 2178"/>
                <a:gd name="T61" fmla="*/ 718 h 1880"/>
                <a:gd name="T62" fmla="*/ 1581 w 2178"/>
                <a:gd name="T63" fmla="*/ 802 h 1880"/>
                <a:gd name="T64" fmla="*/ 1467 w 2178"/>
                <a:gd name="T65" fmla="*/ 672 h 1880"/>
                <a:gd name="T66" fmla="*/ 1405 w 2178"/>
                <a:gd name="T67" fmla="*/ 626 h 1880"/>
                <a:gd name="T68" fmla="*/ 1306 w 2178"/>
                <a:gd name="T69" fmla="*/ 535 h 1880"/>
                <a:gd name="T70" fmla="*/ 1314 w 2178"/>
                <a:gd name="T71" fmla="*/ 451 h 1880"/>
                <a:gd name="T72" fmla="*/ 1283 w 2178"/>
                <a:gd name="T73" fmla="*/ 405 h 1880"/>
                <a:gd name="T74" fmla="*/ 1291 w 2178"/>
                <a:gd name="T75" fmla="*/ 298 h 1880"/>
                <a:gd name="T76" fmla="*/ 1367 w 2178"/>
                <a:gd name="T77" fmla="*/ 184 h 1880"/>
                <a:gd name="T78" fmla="*/ 1405 w 2178"/>
                <a:gd name="T79" fmla="*/ 107 h 1880"/>
                <a:gd name="T80" fmla="*/ 1306 w 2178"/>
                <a:gd name="T81" fmla="*/ 31 h 1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78" h="1880">
                  <a:moveTo>
                    <a:pt x="1283" y="0"/>
                  </a:moveTo>
                  <a:lnTo>
                    <a:pt x="1283" y="0"/>
                  </a:lnTo>
                  <a:cubicBezTo>
                    <a:pt x="1238" y="8"/>
                    <a:pt x="1199" y="31"/>
                    <a:pt x="1169" y="31"/>
                  </a:cubicBezTo>
                  <a:lnTo>
                    <a:pt x="1169" y="31"/>
                  </a:lnTo>
                  <a:cubicBezTo>
                    <a:pt x="1138" y="46"/>
                    <a:pt x="1062" y="53"/>
                    <a:pt x="1031" y="76"/>
                  </a:cubicBezTo>
                  <a:cubicBezTo>
                    <a:pt x="1001" y="92"/>
                    <a:pt x="978" y="122"/>
                    <a:pt x="955" y="153"/>
                  </a:cubicBezTo>
                  <a:cubicBezTo>
                    <a:pt x="940" y="168"/>
                    <a:pt x="955" y="199"/>
                    <a:pt x="932" y="214"/>
                  </a:cubicBezTo>
                  <a:cubicBezTo>
                    <a:pt x="909" y="245"/>
                    <a:pt x="871" y="245"/>
                    <a:pt x="840" y="260"/>
                  </a:cubicBezTo>
                  <a:cubicBezTo>
                    <a:pt x="810" y="283"/>
                    <a:pt x="794" y="344"/>
                    <a:pt x="764" y="374"/>
                  </a:cubicBezTo>
                  <a:lnTo>
                    <a:pt x="764" y="374"/>
                  </a:lnTo>
                  <a:lnTo>
                    <a:pt x="764" y="374"/>
                  </a:lnTo>
                  <a:cubicBezTo>
                    <a:pt x="672" y="405"/>
                    <a:pt x="794" y="520"/>
                    <a:pt x="741" y="581"/>
                  </a:cubicBezTo>
                  <a:cubicBezTo>
                    <a:pt x="718" y="611"/>
                    <a:pt x="688" y="680"/>
                    <a:pt x="657" y="695"/>
                  </a:cubicBezTo>
                  <a:cubicBezTo>
                    <a:pt x="642" y="703"/>
                    <a:pt x="588" y="695"/>
                    <a:pt x="588" y="718"/>
                  </a:cubicBezTo>
                  <a:cubicBezTo>
                    <a:pt x="588" y="772"/>
                    <a:pt x="435" y="901"/>
                    <a:pt x="420" y="840"/>
                  </a:cubicBezTo>
                  <a:cubicBezTo>
                    <a:pt x="321" y="871"/>
                    <a:pt x="0" y="1276"/>
                    <a:pt x="138" y="1276"/>
                  </a:cubicBezTo>
                  <a:cubicBezTo>
                    <a:pt x="145" y="1245"/>
                    <a:pt x="183" y="1230"/>
                    <a:pt x="206" y="1237"/>
                  </a:cubicBezTo>
                  <a:cubicBezTo>
                    <a:pt x="283" y="1245"/>
                    <a:pt x="443" y="1085"/>
                    <a:pt x="443" y="1283"/>
                  </a:cubicBezTo>
                  <a:cubicBezTo>
                    <a:pt x="451" y="1283"/>
                    <a:pt x="451" y="1283"/>
                    <a:pt x="451" y="1283"/>
                  </a:cubicBezTo>
                  <a:cubicBezTo>
                    <a:pt x="458" y="1268"/>
                    <a:pt x="474" y="1260"/>
                    <a:pt x="489" y="1253"/>
                  </a:cubicBezTo>
                  <a:cubicBezTo>
                    <a:pt x="496" y="1253"/>
                    <a:pt x="527" y="1245"/>
                    <a:pt x="527" y="1237"/>
                  </a:cubicBezTo>
                  <a:cubicBezTo>
                    <a:pt x="535" y="1237"/>
                    <a:pt x="519" y="1192"/>
                    <a:pt x="519" y="1176"/>
                  </a:cubicBezTo>
                  <a:cubicBezTo>
                    <a:pt x="519" y="1016"/>
                    <a:pt x="802" y="932"/>
                    <a:pt x="940" y="932"/>
                  </a:cubicBezTo>
                  <a:cubicBezTo>
                    <a:pt x="1024" y="932"/>
                    <a:pt x="1138" y="1062"/>
                    <a:pt x="1085" y="1138"/>
                  </a:cubicBezTo>
                  <a:cubicBezTo>
                    <a:pt x="1024" y="1230"/>
                    <a:pt x="1092" y="1299"/>
                    <a:pt x="1161" y="1383"/>
                  </a:cubicBezTo>
                  <a:cubicBezTo>
                    <a:pt x="1161" y="1406"/>
                    <a:pt x="1161" y="1459"/>
                    <a:pt x="1199" y="1451"/>
                  </a:cubicBezTo>
                  <a:cubicBezTo>
                    <a:pt x="1222" y="1444"/>
                    <a:pt x="1245" y="1421"/>
                    <a:pt x="1260" y="1421"/>
                  </a:cubicBezTo>
                  <a:cubicBezTo>
                    <a:pt x="1260" y="1459"/>
                    <a:pt x="1184" y="1512"/>
                    <a:pt x="1153" y="1535"/>
                  </a:cubicBezTo>
                  <a:cubicBezTo>
                    <a:pt x="1092" y="1589"/>
                    <a:pt x="1085" y="1703"/>
                    <a:pt x="1123" y="1772"/>
                  </a:cubicBezTo>
                  <a:cubicBezTo>
                    <a:pt x="1146" y="1810"/>
                    <a:pt x="1153" y="1841"/>
                    <a:pt x="1169" y="1879"/>
                  </a:cubicBezTo>
                  <a:lnTo>
                    <a:pt x="1169" y="1879"/>
                  </a:lnTo>
                  <a:cubicBezTo>
                    <a:pt x="1421" y="1803"/>
                    <a:pt x="1421" y="1803"/>
                    <a:pt x="1421" y="1803"/>
                  </a:cubicBezTo>
                  <a:lnTo>
                    <a:pt x="1421" y="1803"/>
                  </a:lnTo>
                  <a:cubicBezTo>
                    <a:pt x="1436" y="1787"/>
                    <a:pt x="1459" y="1772"/>
                    <a:pt x="1482" y="1749"/>
                  </a:cubicBezTo>
                  <a:cubicBezTo>
                    <a:pt x="1505" y="1719"/>
                    <a:pt x="1528" y="1688"/>
                    <a:pt x="1543" y="1650"/>
                  </a:cubicBezTo>
                  <a:cubicBezTo>
                    <a:pt x="1558" y="1604"/>
                    <a:pt x="1551" y="1535"/>
                    <a:pt x="1596" y="1512"/>
                  </a:cubicBezTo>
                  <a:cubicBezTo>
                    <a:pt x="1642" y="1482"/>
                    <a:pt x="1703" y="1520"/>
                    <a:pt x="1757" y="1512"/>
                  </a:cubicBezTo>
                  <a:cubicBezTo>
                    <a:pt x="1780" y="1505"/>
                    <a:pt x="1787" y="1482"/>
                    <a:pt x="1803" y="1474"/>
                  </a:cubicBezTo>
                  <a:cubicBezTo>
                    <a:pt x="1833" y="1459"/>
                    <a:pt x="1879" y="1467"/>
                    <a:pt x="1910" y="1444"/>
                  </a:cubicBezTo>
                  <a:cubicBezTo>
                    <a:pt x="1932" y="1421"/>
                    <a:pt x="1948" y="1383"/>
                    <a:pt x="1948" y="1345"/>
                  </a:cubicBezTo>
                  <a:cubicBezTo>
                    <a:pt x="1948" y="1299"/>
                    <a:pt x="1917" y="1253"/>
                    <a:pt x="1917" y="1207"/>
                  </a:cubicBezTo>
                  <a:cubicBezTo>
                    <a:pt x="1917" y="1176"/>
                    <a:pt x="1910" y="1146"/>
                    <a:pt x="1932" y="1123"/>
                  </a:cubicBezTo>
                  <a:cubicBezTo>
                    <a:pt x="1955" y="1100"/>
                    <a:pt x="2001" y="1115"/>
                    <a:pt x="2032" y="1100"/>
                  </a:cubicBezTo>
                  <a:cubicBezTo>
                    <a:pt x="2062" y="1085"/>
                    <a:pt x="2078" y="1047"/>
                    <a:pt x="2093" y="1024"/>
                  </a:cubicBezTo>
                  <a:lnTo>
                    <a:pt x="2093" y="1024"/>
                  </a:lnTo>
                  <a:cubicBezTo>
                    <a:pt x="2101" y="1001"/>
                    <a:pt x="2101" y="970"/>
                    <a:pt x="2108" y="940"/>
                  </a:cubicBezTo>
                  <a:cubicBezTo>
                    <a:pt x="2116" y="924"/>
                    <a:pt x="2139" y="909"/>
                    <a:pt x="2139" y="886"/>
                  </a:cubicBezTo>
                  <a:cubicBezTo>
                    <a:pt x="2139" y="863"/>
                    <a:pt x="2093" y="856"/>
                    <a:pt x="2101" y="840"/>
                  </a:cubicBezTo>
                  <a:cubicBezTo>
                    <a:pt x="2108" y="810"/>
                    <a:pt x="2154" y="802"/>
                    <a:pt x="2169" y="772"/>
                  </a:cubicBezTo>
                  <a:cubicBezTo>
                    <a:pt x="2177" y="756"/>
                    <a:pt x="2154" y="733"/>
                    <a:pt x="2146" y="711"/>
                  </a:cubicBezTo>
                  <a:lnTo>
                    <a:pt x="2146" y="711"/>
                  </a:lnTo>
                  <a:cubicBezTo>
                    <a:pt x="2146" y="718"/>
                    <a:pt x="2139" y="718"/>
                    <a:pt x="2131" y="726"/>
                  </a:cubicBezTo>
                  <a:cubicBezTo>
                    <a:pt x="2116" y="733"/>
                    <a:pt x="2101" y="741"/>
                    <a:pt x="2085" y="741"/>
                  </a:cubicBezTo>
                  <a:cubicBezTo>
                    <a:pt x="2062" y="741"/>
                    <a:pt x="2039" y="733"/>
                    <a:pt x="2016" y="733"/>
                  </a:cubicBezTo>
                  <a:cubicBezTo>
                    <a:pt x="2009" y="733"/>
                    <a:pt x="2009" y="756"/>
                    <a:pt x="1994" y="756"/>
                  </a:cubicBezTo>
                  <a:cubicBezTo>
                    <a:pt x="1978" y="756"/>
                    <a:pt x="1948" y="756"/>
                    <a:pt x="1940" y="741"/>
                  </a:cubicBezTo>
                  <a:cubicBezTo>
                    <a:pt x="1917" y="726"/>
                    <a:pt x="1917" y="695"/>
                    <a:pt x="1917" y="672"/>
                  </a:cubicBezTo>
                  <a:cubicBezTo>
                    <a:pt x="1917" y="665"/>
                    <a:pt x="1940" y="649"/>
                    <a:pt x="1932" y="642"/>
                  </a:cubicBezTo>
                  <a:cubicBezTo>
                    <a:pt x="1917" y="626"/>
                    <a:pt x="1902" y="642"/>
                    <a:pt x="1887" y="649"/>
                  </a:cubicBezTo>
                  <a:cubicBezTo>
                    <a:pt x="1871" y="649"/>
                    <a:pt x="1856" y="665"/>
                    <a:pt x="1841" y="672"/>
                  </a:cubicBezTo>
                  <a:cubicBezTo>
                    <a:pt x="1826" y="680"/>
                    <a:pt x="1818" y="695"/>
                    <a:pt x="1795" y="703"/>
                  </a:cubicBezTo>
                  <a:cubicBezTo>
                    <a:pt x="1772" y="711"/>
                    <a:pt x="1742" y="703"/>
                    <a:pt x="1719" y="718"/>
                  </a:cubicBezTo>
                  <a:cubicBezTo>
                    <a:pt x="1688" y="733"/>
                    <a:pt x="1673" y="764"/>
                    <a:pt x="1642" y="787"/>
                  </a:cubicBezTo>
                  <a:cubicBezTo>
                    <a:pt x="1627" y="795"/>
                    <a:pt x="1604" y="810"/>
                    <a:pt x="1581" y="802"/>
                  </a:cubicBezTo>
                  <a:cubicBezTo>
                    <a:pt x="1558" y="795"/>
                    <a:pt x="1543" y="756"/>
                    <a:pt x="1528" y="741"/>
                  </a:cubicBezTo>
                  <a:cubicBezTo>
                    <a:pt x="1505" y="718"/>
                    <a:pt x="1482" y="695"/>
                    <a:pt x="1467" y="672"/>
                  </a:cubicBezTo>
                  <a:cubicBezTo>
                    <a:pt x="1451" y="657"/>
                    <a:pt x="1467" y="634"/>
                    <a:pt x="1451" y="619"/>
                  </a:cubicBezTo>
                  <a:cubicBezTo>
                    <a:pt x="1436" y="611"/>
                    <a:pt x="1421" y="626"/>
                    <a:pt x="1405" y="626"/>
                  </a:cubicBezTo>
                  <a:cubicBezTo>
                    <a:pt x="1375" y="634"/>
                    <a:pt x="1344" y="657"/>
                    <a:pt x="1321" y="642"/>
                  </a:cubicBezTo>
                  <a:cubicBezTo>
                    <a:pt x="1299" y="619"/>
                    <a:pt x="1306" y="565"/>
                    <a:pt x="1306" y="535"/>
                  </a:cubicBezTo>
                  <a:cubicBezTo>
                    <a:pt x="1306" y="512"/>
                    <a:pt x="1337" y="504"/>
                    <a:pt x="1337" y="489"/>
                  </a:cubicBezTo>
                  <a:cubicBezTo>
                    <a:pt x="1337" y="474"/>
                    <a:pt x="1329" y="466"/>
                    <a:pt x="1314" y="451"/>
                  </a:cubicBezTo>
                  <a:cubicBezTo>
                    <a:pt x="1306" y="443"/>
                    <a:pt x="1291" y="443"/>
                    <a:pt x="1291" y="428"/>
                  </a:cubicBezTo>
                  <a:cubicBezTo>
                    <a:pt x="1283" y="420"/>
                    <a:pt x="1291" y="413"/>
                    <a:pt x="1283" y="405"/>
                  </a:cubicBezTo>
                  <a:cubicBezTo>
                    <a:pt x="1276" y="397"/>
                    <a:pt x="1253" y="405"/>
                    <a:pt x="1253" y="390"/>
                  </a:cubicBezTo>
                  <a:cubicBezTo>
                    <a:pt x="1253" y="359"/>
                    <a:pt x="1268" y="328"/>
                    <a:pt x="1291" y="298"/>
                  </a:cubicBezTo>
                  <a:cubicBezTo>
                    <a:pt x="1306" y="275"/>
                    <a:pt x="1337" y="267"/>
                    <a:pt x="1352" y="252"/>
                  </a:cubicBezTo>
                  <a:cubicBezTo>
                    <a:pt x="1367" y="229"/>
                    <a:pt x="1360" y="206"/>
                    <a:pt x="1367" y="184"/>
                  </a:cubicBezTo>
                  <a:cubicBezTo>
                    <a:pt x="1367" y="168"/>
                    <a:pt x="1382" y="161"/>
                    <a:pt x="1390" y="145"/>
                  </a:cubicBezTo>
                  <a:cubicBezTo>
                    <a:pt x="1398" y="130"/>
                    <a:pt x="1413" y="115"/>
                    <a:pt x="1405" y="107"/>
                  </a:cubicBezTo>
                  <a:cubicBezTo>
                    <a:pt x="1405" y="92"/>
                    <a:pt x="1382" y="99"/>
                    <a:pt x="1367" y="92"/>
                  </a:cubicBezTo>
                  <a:cubicBezTo>
                    <a:pt x="1344" y="76"/>
                    <a:pt x="1321" y="53"/>
                    <a:pt x="1306" y="31"/>
                  </a:cubicBezTo>
                  <a:cubicBezTo>
                    <a:pt x="1283" y="8"/>
                    <a:pt x="1299" y="23"/>
                    <a:pt x="1283" y="0"/>
                  </a:cubicBezTo>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 name="Freeform 21"/>
            <p:cNvSpPr>
              <a:spLocks noChangeArrowheads="1"/>
            </p:cNvSpPr>
            <p:nvPr/>
          </p:nvSpPr>
          <p:spPr bwMode="auto">
            <a:xfrm>
              <a:off x="5311429" y="7202488"/>
              <a:ext cx="371451" cy="292100"/>
            </a:xfrm>
            <a:custGeom>
              <a:avLst/>
              <a:gdLst>
                <a:gd name="T0" fmla="*/ 550 w 1032"/>
                <a:gd name="T1" fmla="*/ 809 h 810"/>
                <a:gd name="T2" fmla="*/ 550 w 1032"/>
                <a:gd name="T3" fmla="*/ 809 h 810"/>
                <a:gd name="T4" fmla="*/ 626 w 1032"/>
                <a:gd name="T5" fmla="*/ 695 h 810"/>
                <a:gd name="T6" fmla="*/ 718 w 1032"/>
                <a:gd name="T7" fmla="*/ 649 h 810"/>
                <a:gd name="T8" fmla="*/ 741 w 1032"/>
                <a:gd name="T9" fmla="*/ 588 h 810"/>
                <a:gd name="T10" fmla="*/ 817 w 1032"/>
                <a:gd name="T11" fmla="*/ 511 h 810"/>
                <a:gd name="T12" fmla="*/ 955 w 1032"/>
                <a:gd name="T13" fmla="*/ 466 h 810"/>
                <a:gd name="T14" fmla="*/ 955 w 1032"/>
                <a:gd name="T15" fmla="*/ 466 h 810"/>
                <a:gd name="T16" fmla="*/ 955 w 1032"/>
                <a:gd name="T17" fmla="*/ 466 h 810"/>
                <a:gd name="T18" fmla="*/ 1001 w 1032"/>
                <a:gd name="T19" fmla="*/ 305 h 810"/>
                <a:gd name="T20" fmla="*/ 886 w 1032"/>
                <a:gd name="T21" fmla="*/ 313 h 810"/>
                <a:gd name="T22" fmla="*/ 626 w 1032"/>
                <a:gd name="T23" fmla="*/ 61 h 810"/>
                <a:gd name="T24" fmla="*/ 519 w 1032"/>
                <a:gd name="T25" fmla="*/ 38 h 810"/>
                <a:gd name="T26" fmla="*/ 367 w 1032"/>
                <a:gd name="T27" fmla="*/ 30 h 810"/>
                <a:gd name="T28" fmla="*/ 260 w 1032"/>
                <a:gd name="T29" fmla="*/ 61 h 810"/>
                <a:gd name="T30" fmla="*/ 221 w 1032"/>
                <a:gd name="T31" fmla="*/ 69 h 810"/>
                <a:gd name="T32" fmla="*/ 183 w 1032"/>
                <a:gd name="T33" fmla="*/ 76 h 810"/>
                <a:gd name="T34" fmla="*/ 130 w 1032"/>
                <a:gd name="T35" fmla="*/ 336 h 810"/>
                <a:gd name="T36" fmla="*/ 38 w 1032"/>
                <a:gd name="T37" fmla="*/ 298 h 810"/>
                <a:gd name="T38" fmla="*/ 0 w 1032"/>
                <a:gd name="T39" fmla="*/ 389 h 810"/>
                <a:gd name="T40" fmla="*/ 92 w 1032"/>
                <a:gd name="T41" fmla="*/ 405 h 810"/>
                <a:gd name="T42" fmla="*/ 206 w 1032"/>
                <a:gd name="T43" fmla="*/ 504 h 810"/>
                <a:gd name="T44" fmla="*/ 267 w 1032"/>
                <a:gd name="T45" fmla="*/ 596 h 810"/>
                <a:gd name="T46" fmla="*/ 389 w 1032"/>
                <a:gd name="T47" fmla="*/ 725 h 810"/>
                <a:gd name="T48" fmla="*/ 550 w 1032"/>
                <a:gd name="T49" fmla="*/ 809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32" h="810">
                  <a:moveTo>
                    <a:pt x="550" y="809"/>
                  </a:moveTo>
                  <a:lnTo>
                    <a:pt x="550" y="809"/>
                  </a:lnTo>
                  <a:cubicBezTo>
                    <a:pt x="580" y="779"/>
                    <a:pt x="596" y="718"/>
                    <a:pt x="626" y="695"/>
                  </a:cubicBezTo>
                  <a:cubicBezTo>
                    <a:pt x="657" y="680"/>
                    <a:pt x="695" y="680"/>
                    <a:pt x="718" y="649"/>
                  </a:cubicBezTo>
                  <a:cubicBezTo>
                    <a:pt x="741" y="634"/>
                    <a:pt x="726" y="603"/>
                    <a:pt x="741" y="588"/>
                  </a:cubicBezTo>
                  <a:cubicBezTo>
                    <a:pt x="764" y="557"/>
                    <a:pt x="787" y="527"/>
                    <a:pt x="817" y="511"/>
                  </a:cubicBezTo>
                  <a:cubicBezTo>
                    <a:pt x="848" y="488"/>
                    <a:pt x="924" y="481"/>
                    <a:pt x="955" y="466"/>
                  </a:cubicBezTo>
                  <a:lnTo>
                    <a:pt x="955" y="466"/>
                  </a:lnTo>
                  <a:lnTo>
                    <a:pt x="955" y="466"/>
                  </a:lnTo>
                  <a:cubicBezTo>
                    <a:pt x="955" y="458"/>
                    <a:pt x="1031" y="290"/>
                    <a:pt x="1001" y="305"/>
                  </a:cubicBezTo>
                  <a:cubicBezTo>
                    <a:pt x="962" y="328"/>
                    <a:pt x="932" y="298"/>
                    <a:pt x="886" y="313"/>
                  </a:cubicBezTo>
                  <a:cubicBezTo>
                    <a:pt x="756" y="374"/>
                    <a:pt x="657" y="152"/>
                    <a:pt x="626" y="61"/>
                  </a:cubicBezTo>
                  <a:cubicBezTo>
                    <a:pt x="588" y="61"/>
                    <a:pt x="550" y="53"/>
                    <a:pt x="519" y="38"/>
                  </a:cubicBezTo>
                  <a:cubicBezTo>
                    <a:pt x="443" y="0"/>
                    <a:pt x="443" y="23"/>
                    <a:pt x="367" y="30"/>
                  </a:cubicBezTo>
                  <a:cubicBezTo>
                    <a:pt x="321" y="30"/>
                    <a:pt x="298" y="38"/>
                    <a:pt x="260" y="61"/>
                  </a:cubicBezTo>
                  <a:cubicBezTo>
                    <a:pt x="252" y="69"/>
                    <a:pt x="237" y="69"/>
                    <a:pt x="221" y="69"/>
                  </a:cubicBezTo>
                  <a:cubicBezTo>
                    <a:pt x="214" y="76"/>
                    <a:pt x="183" y="69"/>
                    <a:pt x="183" y="76"/>
                  </a:cubicBezTo>
                  <a:cubicBezTo>
                    <a:pt x="229" y="107"/>
                    <a:pt x="160" y="336"/>
                    <a:pt x="130" y="336"/>
                  </a:cubicBezTo>
                  <a:cubicBezTo>
                    <a:pt x="84" y="336"/>
                    <a:pt x="107" y="259"/>
                    <a:pt x="38" y="298"/>
                  </a:cubicBezTo>
                  <a:cubicBezTo>
                    <a:pt x="0" y="313"/>
                    <a:pt x="0" y="344"/>
                    <a:pt x="0" y="389"/>
                  </a:cubicBezTo>
                  <a:cubicBezTo>
                    <a:pt x="23" y="389"/>
                    <a:pt x="76" y="374"/>
                    <a:pt x="92" y="405"/>
                  </a:cubicBezTo>
                  <a:cubicBezTo>
                    <a:pt x="137" y="504"/>
                    <a:pt x="84" y="466"/>
                    <a:pt x="206" y="504"/>
                  </a:cubicBezTo>
                  <a:cubicBezTo>
                    <a:pt x="252" y="519"/>
                    <a:pt x="260" y="557"/>
                    <a:pt x="267" y="596"/>
                  </a:cubicBezTo>
                  <a:cubicBezTo>
                    <a:pt x="275" y="619"/>
                    <a:pt x="367" y="702"/>
                    <a:pt x="389" y="725"/>
                  </a:cubicBezTo>
                  <a:cubicBezTo>
                    <a:pt x="443" y="771"/>
                    <a:pt x="489" y="794"/>
                    <a:pt x="550" y="80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 name="Freeform 22"/>
            <p:cNvSpPr>
              <a:spLocks noChangeArrowheads="1"/>
            </p:cNvSpPr>
            <p:nvPr/>
          </p:nvSpPr>
          <p:spPr bwMode="auto">
            <a:xfrm>
              <a:off x="6132114" y="7599364"/>
              <a:ext cx="552414" cy="642937"/>
            </a:xfrm>
            <a:custGeom>
              <a:avLst/>
              <a:gdLst>
                <a:gd name="T0" fmla="*/ 1298 w 1535"/>
                <a:gd name="T1" fmla="*/ 0 h 1788"/>
                <a:gd name="T2" fmla="*/ 1206 w 1535"/>
                <a:gd name="T3" fmla="*/ 160 h 1788"/>
                <a:gd name="T4" fmla="*/ 1198 w 1535"/>
                <a:gd name="T5" fmla="*/ 305 h 1788"/>
                <a:gd name="T6" fmla="*/ 1290 w 1535"/>
                <a:gd name="T7" fmla="*/ 389 h 1788"/>
                <a:gd name="T8" fmla="*/ 1244 w 1535"/>
                <a:gd name="T9" fmla="*/ 435 h 1788"/>
                <a:gd name="T10" fmla="*/ 1183 w 1535"/>
                <a:gd name="T11" fmla="*/ 542 h 1788"/>
                <a:gd name="T12" fmla="*/ 1130 w 1535"/>
                <a:gd name="T13" fmla="*/ 496 h 1788"/>
                <a:gd name="T14" fmla="*/ 984 w 1535"/>
                <a:gd name="T15" fmla="*/ 504 h 1788"/>
                <a:gd name="T16" fmla="*/ 870 w 1535"/>
                <a:gd name="T17" fmla="*/ 618 h 1788"/>
                <a:gd name="T18" fmla="*/ 961 w 1535"/>
                <a:gd name="T19" fmla="*/ 725 h 1788"/>
                <a:gd name="T20" fmla="*/ 1046 w 1535"/>
                <a:gd name="T21" fmla="*/ 847 h 1788"/>
                <a:gd name="T22" fmla="*/ 1229 w 1535"/>
                <a:gd name="T23" fmla="*/ 993 h 1788"/>
                <a:gd name="T24" fmla="*/ 1267 w 1535"/>
                <a:gd name="T25" fmla="*/ 840 h 1788"/>
                <a:gd name="T26" fmla="*/ 1298 w 1535"/>
                <a:gd name="T27" fmla="*/ 664 h 1788"/>
                <a:gd name="T28" fmla="*/ 1412 w 1535"/>
                <a:gd name="T29" fmla="*/ 680 h 1788"/>
                <a:gd name="T30" fmla="*/ 1511 w 1535"/>
                <a:gd name="T31" fmla="*/ 794 h 1788"/>
                <a:gd name="T32" fmla="*/ 1519 w 1535"/>
                <a:gd name="T33" fmla="*/ 955 h 1788"/>
                <a:gd name="T34" fmla="*/ 1420 w 1535"/>
                <a:gd name="T35" fmla="*/ 985 h 1788"/>
                <a:gd name="T36" fmla="*/ 1488 w 1535"/>
                <a:gd name="T37" fmla="*/ 1084 h 1788"/>
                <a:gd name="T38" fmla="*/ 1435 w 1535"/>
                <a:gd name="T39" fmla="*/ 1291 h 1788"/>
                <a:gd name="T40" fmla="*/ 1466 w 1535"/>
                <a:gd name="T41" fmla="*/ 1405 h 1788"/>
                <a:gd name="T42" fmla="*/ 1389 w 1535"/>
                <a:gd name="T43" fmla="*/ 1566 h 1788"/>
                <a:gd name="T44" fmla="*/ 1275 w 1535"/>
                <a:gd name="T45" fmla="*/ 1619 h 1788"/>
                <a:gd name="T46" fmla="*/ 1152 w 1535"/>
                <a:gd name="T47" fmla="*/ 1711 h 1788"/>
                <a:gd name="T48" fmla="*/ 1046 w 1535"/>
                <a:gd name="T49" fmla="*/ 1764 h 1788"/>
                <a:gd name="T50" fmla="*/ 946 w 1535"/>
                <a:gd name="T51" fmla="*/ 1779 h 1788"/>
                <a:gd name="T52" fmla="*/ 824 w 1535"/>
                <a:gd name="T53" fmla="*/ 1787 h 1788"/>
                <a:gd name="T54" fmla="*/ 755 w 1535"/>
                <a:gd name="T55" fmla="*/ 1649 h 1788"/>
                <a:gd name="T56" fmla="*/ 679 w 1535"/>
                <a:gd name="T57" fmla="*/ 1588 h 1788"/>
                <a:gd name="T58" fmla="*/ 457 w 1535"/>
                <a:gd name="T59" fmla="*/ 1680 h 1788"/>
                <a:gd name="T60" fmla="*/ 343 w 1535"/>
                <a:gd name="T61" fmla="*/ 1711 h 1788"/>
                <a:gd name="T62" fmla="*/ 121 w 1535"/>
                <a:gd name="T63" fmla="*/ 1550 h 1788"/>
                <a:gd name="T64" fmla="*/ 31 w 1535"/>
                <a:gd name="T65" fmla="*/ 1428 h 1788"/>
                <a:gd name="T66" fmla="*/ 144 w 1535"/>
                <a:gd name="T67" fmla="*/ 1336 h 1788"/>
                <a:gd name="T68" fmla="*/ 282 w 1535"/>
                <a:gd name="T69" fmla="*/ 1313 h 1788"/>
                <a:gd name="T70" fmla="*/ 381 w 1535"/>
                <a:gd name="T71" fmla="*/ 1161 h 1788"/>
                <a:gd name="T72" fmla="*/ 251 w 1535"/>
                <a:gd name="T73" fmla="*/ 1199 h 1788"/>
                <a:gd name="T74" fmla="*/ 182 w 1535"/>
                <a:gd name="T75" fmla="*/ 1115 h 1788"/>
                <a:gd name="T76" fmla="*/ 282 w 1535"/>
                <a:gd name="T77" fmla="*/ 977 h 1788"/>
                <a:gd name="T78" fmla="*/ 305 w 1535"/>
                <a:gd name="T79" fmla="*/ 870 h 1788"/>
                <a:gd name="T80" fmla="*/ 343 w 1535"/>
                <a:gd name="T81" fmla="*/ 779 h 1788"/>
                <a:gd name="T82" fmla="*/ 389 w 1535"/>
                <a:gd name="T83" fmla="*/ 672 h 1788"/>
                <a:gd name="T84" fmla="*/ 266 w 1535"/>
                <a:gd name="T85" fmla="*/ 588 h 1788"/>
                <a:gd name="T86" fmla="*/ 167 w 1535"/>
                <a:gd name="T87" fmla="*/ 534 h 1788"/>
                <a:gd name="T88" fmla="*/ 175 w 1535"/>
                <a:gd name="T89" fmla="*/ 374 h 1788"/>
                <a:gd name="T90" fmla="*/ 152 w 1535"/>
                <a:gd name="T91" fmla="*/ 313 h 1788"/>
                <a:gd name="T92" fmla="*/ 205 w 1535"/>
                <a:gd name="T93" fmla="*/ 282 h 1788"/>
                <a:gd name="T94" fmla="*/ 373 w 1535"/>
                <a:gd name="T95" fmla="*/ 137 h 1788"/>
                <a:gd name="T96" fmla="*/ 549 w 1535"/>
                <a:gd name="T97" fmla="*/ 152 h 1788"/>
                <a:gd name="T98" fmla="*/ 725 w 1535"/>
                <a:gd name="T99" fmla="*/ 252 h 1788"/>
                <a:gd name="T100" fmla="*/ 794 w 1535"/>
                <a:gd name="T101" fmla="*/ 68 h 1788"/>
                <a:gd name="T102" fmla="*/ 877 w 1535"/>
                <a:gd name="T103" fmla="*/ 15 h 1788"/>
                <a:gd name="T104" fmla="*/ 961 w 1535"/>
                <a:gd name="T105" fmla="*/ 91 h 1788"/>
                <a:gd name="T106" fmla="*/ 1076 w 1535"/>
                <a:gd name="T107" fmla="*/ 68 h 1788"/>
                <a:gd name="T108" fmla="*/ 1206 w 1535"/>
                <a:gd name="T109" fmla="*/ 38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5" h="1788">
                  <a:moveTo>
                    <a:pt x="1298" y="0"/>
                  </a:moveTo>
                  <a:lnTo>
                    <a:pt x="1298" y="0"/>
                  </a:lnTo>
                  <a:cubicBezTo>
                    <a:pt x="1298" y="30"/>
                    <a:pt x="1313" y="61"/>
                    <a:pt x="1298" y="84"/>
                  </a:cubicBezTo>
                  <a:cubicBezTo>
                    <a:pt x="1275" y="122"/>
                    <a:pt x="1229" y="130"/>
                    <a:pt x="1206" y="160"/>
                  </a:cubicBezTo>
                  <a:cubicBezTo>
                    <a:pt x="1183" y="183"/>
                    <a:pt x="1168" y="213"/>
                    <a:pt x="1168" y="244"/>
                  </a:cubicBezTo>
                  <a:cubicBezTo>
                    <a:pt x="1168" y="267"/>
                    <a:pt x="1175" y="298"/>
                    <a:pt x="1198" y="305"/>
                  </a:cubicBezTo>
                  <a:cubicBezTo>
                    <a:pt x="1236" y="313"/>
                    <a:pt x="1282" y="244"/>
                    <a:pt x="1305" y="267"/>
                  </a:cubicBezTo>
                  <a:cubicBezTo>
                    <a:pt x="1336" y="298"/>
                    <a:pt x="1305" y="351"/>
                    <a:pt x="1290" y="389"/>
                  </a:cubicBezTo>
                  <a:cubicBezTo>
                    <a:pt x="1282" y="412"/>
                    <a:pt x="1259" y="420"/>
                    <a:pt x="1244" y="435"/>
                  </a:cubicBezTo>
                  <a:lnTo>
                    <a:pt x="1244" y="435"/>
                  </a:lnTo>
                  <a:cubicBezTo>
                    <a:pt x="1221" y="443"/>
                    <a:pt x="1175" y="427"/>
                    <a:pt x="1168" y="450"/>
                  </a:cubicBezTo>
                  <a:cubicBezTo>
                    <a:pt x="1145" y="473"/>
                    <a:pt x="1183" y="511"/>
                    <a:pt x="1183" y="542"/>
                  </a:cubicBezTo>
                  <a:cubicBezTo>
                    <a:pt x="1175" y="550"/>
                    <a:pt x="1160" y="557"/>
                    <a:pt x="1152" y="550"/>
                  </a:cubicBezTo>
                  <a:cubicBezTo>
                    <a:pt x="1137" y="534"/>
                    <a:pt x="1152" y="496"/>
                    <a:pt x="1130" y="496"/>
                  </a:cubicBezTo>
                  <a:cubicBezTo>
                    <a:pt x="1114" y="488"/>
                    <a:pt x="1099" y="534"/>
                    <a:pt x="1084" y="534"/>
                  </a:cubicBezTo>
                  <a:cubicBezTo>
                    <a:pt x="1046" y="534"/>
                    <a:pt x="1015" y="496"/>
                    <a:pt x="984" y="504"/>
                  </a:cubicBezTo>
                  <a:cubicBezTo>
                    <a:pt x="969" y="511"/>
                    <a:pt x="1000" y="550"/>
                    <a:pt x="984" y="565"/>
                  </a:cubicBezTo>
                  <a:cubicBezTo>
                    <a:pt x="954" y="595"/>
                    <a:pt x="900" y="588"/>
                    <a:pt x="870" y="618"/>
                  </a:cubicBezTo>
                  <a:cubicBezTo>
                    <a:pt x="855" y="634"/>
                    <a:pt x="862" y="657"/>
                    <a:pt x="870" y="672"/>
                  </a:cubicBezTo>
                  <a:cubicBezTo>
                    <a:pt x="893" y="702"/>
                    <a:pt x="938" y="702"/>
                    <a:pt x="961" y="725"/>
                  </a:cubicBezTo>
                  <a:cubicBezTo>
                    <a:pt x="969" y="741"/>
                    <a:pt x="938" y="756"/>
                    <a:pt x="946" y="771"/>
                  </a:cubicBezTo>
                  <a:cubicBezTo>
                    <a:pt x="969" y="802"/>
                    <a:pt x="1015" y="817"/>
                    <a:pt x="1046" y="847"/>
                  </a:cubicBezTo>
                  <a:cubicBezTo>
                    <a:pt x="1076" y="878"/>
                    <a:pt x="1099" y="916"/>
                    <a:pt x="1130" y="939"/>
                  </a:cubicBezTo>
                  <a:cubicBezTo>
                    <a:pt x="1160" y="962"/>
                    <a:pt x="1191" y="993"/>
                    <a:pt x="1229" y="993"/>
                  </a:cubicBezTo>
                  <a:cubicBezTo>
                    <a:pt x="1252" y="993"/>
                    <a:pt x="1252" y="955"/>
                    <a:pt x="1259" y="939"/>
                  </a:cubicBezTo>
                  <a:cubicBezTo>
                    <a:pt x="1267" y="909"/>
                    <a:pt x="1259" y="870"/>
                    <a:pt x="1267" y="840"/>
                  </a:cubicBezTo>
                  <a:cubicBezTo>
                    <a:pt x="1275" y="794"/>
                    <a:pt x="1298" y="756"/>
                    <a:pt x="1305" y="710"/>
                  </a:cubicBezTo>
                  <a:cubicBezTo>
                    <a:pt x="1305" y="695"/>
                    <a:pt x="1282" y="664"/>
                    <a:pt x="1298" y="664"/>
                  </a:cubicBezTo>
                  <a:cubicBezTo>
                    <a:pt x="1336" y="657"/>
                    <a:pt x="1374" y="672"/>
                    <a:pt x="1412" y="680"/>
                  </a:cubicBezTo>
                  <a:lnTo>
                    <a:pt x="1412" y="680"/>
                  </a:lnTo>
                  <a:cubicBezTo>
                    <a:pt x="1412" y="718"/>
                    <a:pt x="1382" y="756"/>
                    <a:pt x="1397" y="786"/>
                  </a:cubicBezTo>
                  <a:cubicBezTo>
                    <a:pt x="1427" y="809"/>
                    <a:pt x="1481" y="779"/>
                    <a:pt x="1511" y="794"/>
                  </a:cubicBezTo>
                  <a:cubicBezTo>
                    <a:pt x="1534" y="809"/>
                    <a:pt x="1534" y="840"/>
                    <a:pt x="1534" y="863"/>
                  </a:cubicBezTo>
                  <a:cubicBezTo>
                    <a:pt x="1534" y="893"/>
                    <a:pt x="1527" y="924"/>
                    <a:pt x="1519" y="955"/>
                  </a:cubicBezTo>
                  <a:lnTo>
                    <a:pt x="1519" y="955"/>
                  </a:lnTo>
                  <a:cubicBezTo>
                    <a:pt x="1488" y="962"/>
                    <a:pt x="1443" y="962"/>
                    <a:pt x="1420" y="985"/>
                  </a:cubicBezTo>
                  <a:cubicBezTo>
                    <a:pt x="1405" y="1000"/>
                    <a:pt x="1420" y="1023"/>
                    <a:pt x="1427" y="1038"/>
                  </a:cubicBezTo>
                  <a:cubicBezTo>
                    <a:pt x="1443" y="1061"/>
                    <a:pt x="1473" y="1061"/>
                    <a:pt x="1488" y="1084"/>
                  </a:cubicBezTo>
                  <a:cubicBezTo>
                    <a:pt x="1504" y="1107"/>
                    <a:pt x="1519" y="1138"/>
                    <a:pt x="1511" y="1168"/>
                  </a:cubicBezTo>
                  <a:cubicBezTo>
                    <a:pt x="1496" y="1214"/>
                    <a:pt x="1443" y="1245"/>
                    <a:pt x="1435" y="1291"/>
                  </a:cubicBezTo>
                  <a:cubicBezTo>
                    <a:pt x="1427" y="1329"/>
                    <a:pt x="1458" y="1367"/>
                    <a:pt x="1466" y="1405"/>
                  </a:cubicBezTo>
                  <a:lnTo>
                    <a:pt x="1466" y="1405"/>
                  </a:lnTo>
                  <a:cubicBezTo>
                    <a:pt x="1435" y="1420"/>
                    <a:pt x="1382" y="1405"/>
                    <a:pt x="1374" y="1436"/>
                  </a:cubicBezTo>
                  <a:cubicBezTo>
                    <a:pt x="1351" y="1474"/>
                    <a:pt x="1382" y="1520"/>
                    <a:pt x="1389" y="1566"/>
                  </a:cubicBezTo>
                  <a:cubicBezTo>
                    <a:pt x="1389" y="1566"/>
                    <a:pt x="1298" y="1588"/>
                    <a:pt x="1290" y="1588"/>
                  </a:cubicBezTo>
                  <a:cubicBezTo>
                    <a:pt x="1282" y="1588"/>
                    <a:pt x="1275" y="1619"/>
                    <a:pt x="1275" y="1619"/>
                  </a:cubicBezTo>
                  <a:cubicBezTo>
                    <a:pt x="1275" y="1619"/>
                    <a:pt x="1206" y="1627"/>
                    <a:pt x="1191" y="1627"/>
                  </a:cubicBezTo>
                  <a:cubicBezTo>
                    <a:pt x="1183" y="1627"/>
                    <a:pt x="1152" y="1711"/>
                    <a:pt x="1152" y="1711"/>
                  </a:cubicBezTo>
                  <a:cubicBezTo>
                    <a:pt x="1130" y="1711"/>
                    <a:pt x="1107" y="1688"/>
                    <a:pt x="1084" y="1695"/>
                  </a:cubicBezTo>
                  <a:cubicBezTo>
                    <a:pt x="1061" y="1703"/>
                    <a:pt x="1069" y="1749"/>
                    <a:pt x="1046" y="1764"/>
                  </a:cubicBezTo>
                  <a:cubicBezTo>
                    <a:pt x="1015" y="1779"/>
                    <a:pt x="977" y="1779"/>
                    <a:pt x="946" y="1779"/>
                  </a:cubicBezTo>
                  <a:lnTo>
                    <a:pt x="946" y="1779"/>
                  </a:lnTo>
                  <a:cubicBezTo>
                    <a:pt x="931" y="1756"/>
                    <a:pt x="931" y="1703"/>
                    <a:pt x="900" y="1711"/>
                  </a:cubicBezTo>
                  <a:cubicBezTo>
                    <a:pt x="862" y="1711"/>
                    <a:pt x="855" y="1764"/>
                    <a:pt x="824" y="1787"/>
                  </a:cubicBezTo>
                  <a:cubicBezTo>
                    <a:pt x="824" y="1787"/>
                    <a:pt x="732" y="1711"/>
                    <a:pt x="732" y="1703"/>
                  </a:cubicBezTo>
                  <a:cubicBezTo>
                    <a:pt x="725" y="1695"/>
                    <a:pt x="755" y="1649"/>
                    <a:pt x="755" y="1649"/>
                  </a:cubicBezTo>
                  <a:lnTo>
                    <a:pt x="679" y="1642"/>
                  </a:lnTo>
                  <a:cubicBezTo>
                    <a:pt x="671" y="1642"/>
                    <a:pt x="679" y="1588"/>
                    <a:pt x="679" y="1588"/>
                  </a:cubicBezTo>
                  <a:cubicBezTo>
                    <a:pt x="641" y="1581"/>
                    <a:pt x="602" y="1558"/>
                    <a:pt x="564" y="1573"/>
                  </a:cubicBezTo>
                  <a:cubicBezTo>
                    <a:pt x="519" y="1588"/>
                    <a:pt x="496" y="1642"/>
                    <a:pt x="457" y="1680"/>
                  </a:cubicBezTo>
                  <a:lnTo>
                    <a:pt x="457" y="1680"/>
                  </a:lnTo>
                  <a:cubicBezTo>
                    <a:pt x="412" y="1680"/>
                    <a:pt x="381" y="1703"/>
                    <a:pt x="343" y="1711"/>
                  </a:cubicBezTo>
                  <a:cubicBezTo>
                    <a:pt x="320" y="1711"/>
                    <a:pt x="305" y="1703"/>
                    <a:pt x="282" y="1703"/>
                  </a:cubicBezTo>
                  <a:cubicBezTo>
                    <a:pt x="251" y="1642"/>
                    <a:pt x="167" y="1604"/>
                    <a:pt x="121" y="1550"/>
                  </a:cubicBezTo>
                  <a:cubicBezTo>
                    <a:pt x="98" y="1535"/>
                    <a:pt x="75" y="1520"/>
                    <a:pt x="52" y="1504"/>
                  </a:cubicBezTo>
                  <a:cubicBezTo>
                    <a:pt x="31" y="1474"/>
                    <a:pt x="0" y="1459"/>
                    <a:pt x="31" y="1428"/>
                  </a:cubicBezTo>
                  <a:cubicBezTo>
                    <a:pt x="46" y="1405"/>
                    <a:pt x="60" y="1374"/>
                    <a:pt x="83" y="1374"/>
                  </a:cubicBezTo>
                  <a:cubicBezTo>
                    <a:pt x="129" y="1374"/>
                    <a:pt x="121" y="1359"/>
                    <a:pt x="144" y="1336"/>
                  </a:cubicBezTo>
                  <a:cubicBezTo>
                    <a:pt x="160" y="1329"/>
                    <a:pt x="182" y="1336"/>
                    <a:pt x="198" y="1329"/>
                  </a:cubicBezTo>
                  <a:cubicBezTo>
                    <a:pt x="228" y="1313"/>
                    <a:pt x="251" y="1321"/>
                    <a:pt x="282" y="1313"/>
                  </a:cubicBezTo>
                  <a:cubicBezTo>
                    <a:pt x="320" y="1313"/>
                    <a:pt x="343" y="1275"/>
                    <a:pt x="350" y="1245"/>
                  </a:cubicBezTo>
                  <a:cubicBezTo>
                    <a:pt x="389" y="1222"/>
                    <a:pt x="381" y="1199"/>
                    <a:pt x="381" y="1161"/>
                  </a:cubicBezTo>
                  <a:cubicBezTo>
                    <a:pt x="381" y="1122"/>
                    <a:pt x="358" y="1069"/>
                    <a:pt x="320" y="1115"/>
                  </a:cubicBezTo>
                  <a:cubicBezTo>
                    <a:pt x="305" y="1138"/>
                    <a:pt x="282" y="1176"/>
                    <a:pt x="251" y="1199"/>
                  </a:cubicBezTo>
                  <a:cubicBezTo>
                    <a:pt x="244" y="1207"/>
                    <a:pt x="175" y="1291"/>
                    <a:pt x="190" y="1214"/>
                  </a:cubicBezTo>
                  <a:cubicBezTo>
                    <a:pt x="198" y="1184"/>
                    <a:pt x="221" y="1138"/>
                    <a:pt x="182" y="1115"/>
                  </a:cubicBezTo>
                  <a:cubicBezTo>
                    <a:pt x="182" y="1077"/>
                    <a:pt x="228" y="1077"/>
                    <a:pt x="228" y="1046"/>
                  </a:cubicBezTo>
                  <a:cubicBezTo>
                    <a:pt x="236" y="1016"/>
                    <a:pt x="259" y="993"/>
                    <a:pt x="282" y="977"/>
                  </a:cubicBezTo>
                  <a:cubicBezTo>
                    <a:pt x="297" y="962"/>
                    <a:pt x="274" y="955"/>
                    <a:pt x="274" y="939"/>
                  </a:cubicBezTo>
                  <a:cubicBezTo>
                    <a:pt x="266" y="924"/>
                    <a:pt x="297" y="878"/>
                    <a:pt x="305" y="870"/>
                  </a:cubicBezTo>
                  <a:cubicBezTo>
                    <a:pt x="320" y="855"/>
                    <a:pt x="305" y="824"/>
                    <a:pt x="320" y="817"/>
                  </a:cubicBezTo>
                  <a:cubicBezTo>
                    <a:pt x="327" y="809"/>
                    <a:pt x="350" y="802"/>
                    <a:pt x="343" y="779"/>
                  </a:cubicBezTo>
                  <a:cubicBezTo>
                    <a:pt x="335" y="741"/>
                    <a:pt x="404" y="725"/>
                    <a:pt x="434" y="725"/>
                  </a:cubicBezTo>
                  <a:cubicBezTo>
                    <a:pt x="434" y="710"/>
                    <a:pt x="412" y="680"/>
                    <a:pt x="389" y="672"/>
                  </a:cubicBezTo>
                  <a:cubicBezTo>
                    <a:pt x="343" y="657"/>
                    <a:pt x="358" y="657"/>
                    <a:pt x="350" y="618"/>
                  </a:cubicBezTo>
                  <a:cubicBezTo>
                    <a:pt x="327" y="618"/>
                    <a:pt x="289" y="611"/>
                    <a:pt x="266" y="588"/>
                  </a:cubicBezTo>
                  <a:cubicBezTo>
                    <a:pt x="236" y="565"/>
                    <a:pt x="244" y="519"/>
                    <a:pt x="205" y="557"/>
                  </a:cubicBezTo>
                  <a:cubicBezTo>
                    <a:pt x="190" y="580"/>
                    <a:pt x="175" y="557"/>
                    <a:pt x="167" y="534"/>
                  </a:cubicBezTo>
                  <a:cubicBezTo>
                    <a:pt x="144" y="504"/>
                    <a:pt x="129" y="527"/>
                    <a:pt x="137" y="473"/>
                  </a:cubicBezTo>
                  <a:cubicBezTo>
                    <a:pt x="152" y="420"/>
                    <a:pt x="98" y="412"/>
                    <a:pt x="175" y="374"/>
                  </a:cubicBezTo>
                  <a:cubicBezTo>
                    <a:pt x="198" y="336"/>
                    <a:pt x="182" y="351"/>
                    <a:pt x="152" y="320"/>
                  </a:cubicBezTo>
                  <a:cubicBezTo>
                    <a:pt x="152" y="320"/>
                    <a:pt x="152" y="320"/>
                    <a:pt x="152" y="313"/>
                  </a:cubicBezTo>
                  <a:lnTo>
                    <a:pt x="152" y="313"/>
                  </a:lnTo>
                  <a:cubicBezTo>
                    <a:pt x="167" y="305"/>
                    <a:pt x="198" y="290"/>
                    <a:pt x="205" y="282"/>
                  </a:cubicBezTo>
                  <a:cubicBezTo>
                    <a:pt x="259" y="244"/>
                    <a:pt x="228" y="191"/>
                    <a:pt x="305" y="206"/>
                  </a:cubicBezTo>
                  <a:cubicBezTo>
                    <a:pt x="366" y="213"/>
                    <a:pt x="343" y="152"/>
                    <a:pt x="373" y="137"/>
                  </a:cubicBezTo>
                  <a:cubicBezTo>
                    <a:pt x="389" y="130"/>
                    <a:pt x="412" y="122"/>
                    <a:pt x="419" y="107"/>
                  </a:cubicBezTo>
                  <a:cubicBezTo>
                    <a:pt x="465" y="99"/>
                    <a:pt x="496" y="191"/>
                    <a:pt x="549" y="152"/>
                  </a:cubicBezTo>
                  <a:cubicBezTo>
                    <a:pt x="602" y="114"/>
                    <a:pt x="641" y="175"/>
                    <a:pt x="671" y="221"/>
                  </a:cubicBezTo>
                  <a:cubicBezTo>
                    <a:pt x="686" y="259"/>
                    <a:pt x="694" y="290"/>
                    <a:pt x="725" y="252"/>
                  </a:cubicBezTo>
                  <a:cubicBezTo>
                    <a:pt x="763" y="206"/>
                    <a:pt x="824" y="213"/>
                    <a:pt x="809" y="145"/>
                  </a:cubicBezTo>
                  <a:cubicBezTo>
                    <a:pt x="809" y="130"/>
                    <a:pt x="801" y="68"/>
                    <a:pt x="794" y="68"/>
                  </a:cubicBezTo>
                  <a:lnTo>
                    <a:pt x="794" y="68"/>
                  </a:lnTo>
                  <a:cubicBezTo>
                    <a:pt x="824" y="53"/>
                    <a:pt x="847" y="23"/>
                    <a:pt x="877" y="15"/>
                  </a:cubicBezTo>
                  <a:cubicBezTo>
                    <a:pt x="900" y="7"/>
                    <a:pt x="931" y="7"/>
                    <a:pt x="954" y="30"/>
                  </a:cubicBezTo>
                  <a:cubicBezTo>
                    <a:pt x="969" y="46"/>
                    <a:pt x="954" y="76"/>
                    <a:pt x="961" y="91"/>
                  </a:cubicBezTo>
                  <a:cubicBezTo>
                    <a:pt x="984" y="114"/>
                    <a:pt x="1015" y="137"/>
                    <a:pt x="1046" y="130"/>
                  </a:cubicBezTo>
                  <a:cubicBezTo>
                    <a:pt x="1069" y="130"/>
                    <a:pt x="1053" y="76"/>
                    <a:pt x="1076" y="68"/>
                  </a:cubicBezTo>
                  <a:cubicBezTo>
                    <a:pt x="1114" y="53"/>
                    <a:pt x="1152" y="76"/>
                    <a:pt x="1191" y="84"/>
                  </a:cubicBezTo>
                  <a:cubicBezTo>
                    <a:pt x="1191" y="84"/>
                    <a:pt x="1191" y="46"/>
                    <a:pt x="1206" y="38"/>
                  </a:cubicBezTo>
                  <a:cubicBezTo>
                    <a:pt x="1213" y="38"/>
                    <a:pt x="1298" y="0"/>
                    <a:pt x="1298"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 name="Freeform 23"/>
            <p:cNvSpPr>
              <a:spLocks noChangeArrowheads="1"/>
            </p:cNvSpPr>
            <p:nvPr/>
          </p:nvSpPr>
          <p:spPr bwMode="auto">
            <a:xfrm>
              <a:off x="6438481" y="7753350"/>
              <a:ext cx="201600" cy="204788"/>
            </a:xfrm>
            <a:custGeom>
              <a:avLst/>
              <a:gdLst>
                <a:gd name="T0" fmla="*/ 389 w 558"/>
                <a:gd name="T1" fmla="*/ 8 h 567"/>
                <a:gd name="T2" fmla="*/ 389 w 558"/>
                <a:gd name="T3" fmla="*/ 8 h 567"/>
                <a:gd name="T4" fmla="*/ 450 w 558"/>
                <a:gd name="T5" fmla="*/ 61 h 567"/>
                <a:gd name="T6" fmla="*/ 458 w 558"/>
                <a:gd name="T7" fmla="*/ 115 h 567"/>
                <a:gd name="T8" fmla="*/ 527 w 558"/>
                <a:gd name="T9" fmla="*/ 191 h 567"/>
                <a:gd name="T10" fmla="*/ 557 w 558"/>
                <a:gd name="T11" fmla="*/ 253 h 567"/>
                <a:gd name="T12" fmla="*/ 557 w 558"/>
                <a:gd name="T13" fmla="*/ 253 h 567"/>
                <a:gd name="T14" fmla="*/ 443 w 558"/>
                <a:gd name="T15" fmla="*/ 237 h 567"/>
                <a:gd name="T16" fmla="*/ 450 w 558"/>
                <a:gd name="T17" fmla="*/ 283 h 567"/>
                <a:gd name="T18" fmla="*/ 412 w 558"/>
                <a:gd name="T19" fmla="*/ 413 h 567"/>
                <a:gd name="T20" fmla="*/ 404 w 558"/>
                <a:gd name="T21" fmla="*/ 512 h 567"/>
                <a:gd name="T22" fmla="*/ 374 w 558"/>
                <a:gd name="T23" fmla="*/ 566 h 567"/>
                <a:gd name="T24" fmla="*/ 275 w 558"/>
                <a:gd name="T25" fmla="*/ 512 h 567"/>
                <a:gd name="T26" fmla="*/ 191 w 558"/>
                <a:gd name="T27" fmla="*/ 420 h 567"/>
                <a:gd name="T28" fmla="*/ 91 w 558"/>
                <a:gd name="T29" fmla="*/ 344 h 567"/>
                <a:gd name="T30" fmla="*/ 106 w 558"/>
                <a:gd name="T31" fmla="*/ 298 h 567"/>
                <a:gd name="T32" fmla="*/ 15 w 558"/>
                <a:gd name="T33" fmla="*/ 245 h 567"/>
                <a:gd name="T34" fmla="*/ 15 w 558"/>
                <a:gd name="T35" fmla="*/ 191 h 567"/>
                <a:gd name="T36" fmla="*/ 129 w 558"/>
                <a:gd name="T37" fmla="*/ 138 h 567"/>
                <a:gd name="T38" fmla="*/ 129 w 558"/>
                <a:gd name="T39" fmla="*/ 77 h 567"/>
                <a:gd name="T40" fmla="*/ 229 w 558"/>
                <a:gd name="T41" fmla="*/ 107 h 567"/>
                <a:gd name="T42" fmla="*/ 275 w 558"/>
                <a:gd name="T43" fmla="*/ 69 h 567"/>
                <a:gd name="T44" fmla="*/ 297 w 558"/>
                <a:gd name="T45" fmla="*/ 123 h 567"/>
                <a:gd name="T46" fmla="*/ 328 w 558"/>
                <a:gd name="T47" fmla="*/ 115 h 567"/>
                <a:gd name="T48" fmla="*/ 313 w 558"/>
                <a:gd name="T49" fmla="*/ 23 h 567"/>
                <a:gd name="T50" fmla="*/ 389 w 558"/>
                <a:gd name="T51" fmla="*/ 8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8" h="567">
                  <a:moveTo>
                    <a:pt x="389" y="8"/>
                  </a:moveTo>
                  <a:lnTo>
                    <a:pt x="389" y="8"/>
                  </a:lnTo>
                  <a:cubicBezTo>
                    <a:pt x="412" y="23"/>
                    <a:pt x="435" y="39"/>
                    <a:pt x="450" y="61"/>
                  </a:cubicBezTo>
                  <a:cubicBezTo>
                    <a:pt x="466" y="77"/>
                    <a:pt x="450" y="100"/>
                    <a:pt x="458" y="115"/>
                  </a:cubicBezTo>
                  <a:cubicBezTo>
                    <a:pt x="473" y="145"/>
                    <a:pt x="511" y="161"/>
                    <a:pt x="527" y="191"/>
                  </a:cubicBezTo>
                  <a:cubicBezTo>
                    <a:pt x="542" y="207"/>
                    <a:pt x="550" y="230"/>
                    <a:pt x="557" y="253"/>
                  </a:cubicBezTo>
                  <a:lnTo>
                    <a:pt x="557" y="253"/>
                  </a:lnTo>
                  <a:cubicBezTo>
                    <a:pt x="519" y="245"/>
                    <a:pt x="481" y="230"/>
                    <a:pt x="443" y="237"/>
                  </a:cubicBezTo>
                  <a:cubicBezTo>
                    <a:pt x="427" y="237"/>
                    <a:pt x="450" y="268"/>
                    <a:pt x="450" y="283"/>
                  </a:cubicBezTo>
                  <a:cubicBezTo>
                    <a:pt x="443" y="329"/>
                    <a:pt x="420" y="367"/>
                    <a:pt x="412" y="413"/>
                  </a:cubicBezTo>
                  <a:cubicBezTo>
                    <a:pt x="404" y="443"/>
                    <a:pt x="412" y="482"/>
                    <a:pt x="404" y="512"/>
                  </a:cubicBezTo>
                  <a:cubicBezTo>
                    <a:pt x="397" y="528"/>
                    <a:pt x="397" y="566"/>
                    <a:pt x="374" y="566"/>
                  </a:cubicBezTo>
                  <a:cubicBezTo>
                    <a:pt x="336" y="566"/>
                    <a:pt x="305" y="535"/>
                    <a:pt x="275" y="512"/>
                  </a:cubicBezTo>
                  <a:cubicBezTo>
                    <a:pt x="244" y="489"/>
                    <a:pt x="221" y="451"/>
                    <a:pt x="191" y="420"/>
                  </a:cubicBezTo>
                  <a:cubicBezTo>
                    <a:pt x="160" y="390"/>
                    <a:pt x="114" y="375"/>
                    <a:pt x="91" y="344"/>
                  </a:cubicBezTo>
                  <a:cubicBezTo>
                    <a:pt x="83" y="329"/>
                    <a:pt x="114" y="314"/>
                    <a:pt x="106" y="298"/>
                  </a:cubicBezTo>
                  <a:cubicBezTo>
                    <a:pt x="83" y="275"/>
                    <a:pt x="38" y="275"/>
                    <a:pt x="15" y="245"/>
                  </a:cubicBezTo>
                  <a:cubicBezTo>
                    <a:pt x="7" y="230"/>
                    <a:pt x="0" y="207"/>
                    <a:pt x="15" y="191"/>
                  </a:cubicBezTo>
                  <a:cubicBezTo>
                    <a:pt x="45" y="161"/>
                    <a:pt x="99" y="168"/>
                    <a:pt x="129" y="138"/>
                  </a:cubicBezTo>
                  <a:cubicBezTo>
                    <a:pt x="145" y="123"/>
                    <a:pt x="114" y="84"/>
                    <a:pt x="129" y="77"/>
                  </a:cubicBezTo>
                  <a:cubicBezTo>
                    <a:pt x="160" y="69"/>
                    <a:pt x="191" y="107"/>
                    <a:pt x="229" y="107"/>
                  </a:cubicBezTo>
                  <a:cubicBezTo>
                    <a:pt x="244" y="107"/>
                    <a:pt x="259" y="61"/>
                    <a:pt x="275" y="69"/>
                  </a:cubicBezTo>
                  <a:cubicBezTo>
                    <a:pt x="297" y="69"/>
                    <a:pt x="282" y="107"/>
                    <a:pt x="297" y="123"/>
                  </a:cubicBezTo>
                  <a:cubicBezTo>
                    <a:pt x="305" y="130"/>
                    <a:pt x="320" y="123"/>
                    <a:pt x="328" y="115"/>
                  </a:cubicBezTo>
                  <a:cubicBezTo>
                    <a:pt x="328" y="84"/>
                    <a:pt x="290" y="46"/>
                    <a:pt x="313" y="23"/>
                  </a:cubicBezTo>
                  <a:cubicBezTo>
                    <a:pt x="320" y="0"/>
                    <a:pt x="366" y="16"/>
                    <a:pt x="389" y="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 name="Freeform 24"/>
            <p:cNvSpPr>
              <a:spLocks noChangeArrowheads="1"/>
            </p:cNvSpPr>
            <p:nvPr/>
          </p:nvSpPr>
          <p:spPr bwMode="auto">
            <a:xfrm>
              <a:off x="6636906" y="7942263"/>
              <a:ext cx="107943" cy="187325"/>
            </a:xfrm>
            <a:custGeom>
              <a:avLst/>
              <a:gdLst>
                <a:gd name="T0" fmla="*/ 114 w 298"/>
                <a:gd name="T1" fmla="*/ 0 h 520"/>
                <a:gd name="T2" fmla="*/ 114 w 298"/>
                <a:gd name="T3" fmla="*/ 0 h 520"/>
                <a:gd name="T4" fmla="*/ 190 w 298"/>
                <a:gd name="T5" fmla="*/ 38 h 520"/>
                <a:gd name="T6" fmla="*/ 190 w 298"/>
                <a:gd name="T7" fmla="*/ 38 h 520"/>
                <a:gd name="T8" fmla="*/ 198 w 298"/>
                <a:gd name="T9" fmla="*/ 106 h 520"/>
                <a:gd name="T10" fmla="*/ 229 w 298"/>
                <a:gd name="T11" fmla="*/ 152 h 520"/>
                <a:gd name="T12" fmla="*/ 297 w 298"/>
                <a:gd name="T13" fmla="*/ 183 h 520"/>
                <a:gd name="T14" fmla="*/ 297 w 298"/>
                <a:gd name="T15" fmla="*/ 183 h 520"/>
                <a:gd name="T16" fmla="*/ 206 w 298"/>
                <a:gd name="T17" fmla="*/ 297 h 520"/>
                <a:gd name="T18" fmla="*/ 259 w 298"/>
                <a:gd name="T19" fmla="*/ 504 h 520"/>
                <a:gd name="T20" fmla="*/ 259 w 298"/>
                <a:gd name="T21" fmla="*/ 504 h 520"/>
                <a:gd name="T22" fmla="*/ 221 w 298"/>
                <a:gd name="T23" fmla="*/ 511 h 520"/>
                <a:gd name="T24" fmla="*/ 61 w 298"/>
                <a:gd name="T25" fmla="*/ 450 h 520"/>
                <a:gd name="T26" fmla="*/ 61 w 298"/>
                <a:gd name="T27" fmla="*/ 450 h 520"/>
                <a:gd name="T28" fmla="*/ 30 w 298"/>
                <a:gd name="T29" fmla="*/ 336 h 520"/>
                <a:gd name="T30" fmla="*/ 106 w 298"/>
                <a:gd name="T31" fmla="*/ 213 h 520"/>
                <a:gd name="T32" fmla="*/ 83 w 298"/>
                <a:gd name="T33" fmla="*/ 129 h 520"/>
                <a:gd name="T34" fmla="*/ 22 w 298"/>
                <a:gd name="T35" fmla="*/ 83 h 520"/>
                <a:gd name="T36" fmla="*/ 15 w 298"/>
                <a:gd name="T37" fmla="*/ 30 h 520"/>
                <a:gd name="T38" fmla="*/ 114 w 298"/>
                <a:gd name="T39" fmla="*/ 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8" h="520">
                  <a:moveTo>
                    <a:pt x="114" y="0"/>
                  </a:moveTo>
                  <a:lnTo>
                    <a:pt x="114" y="0"/>
                  </a:lnTo>
                  <a:cubicBezTo>
                    <a:pt x="190" y="38"/>
                    <a:pt x="190" y="38"/>
                    <a:pt x="190" y="38"/>
                  </a:cubicBezTo>
                  <a:lnTo>
                    <a:pt x="190" y="38"/>
                  </a:lnTo>
                  <a:cubicBezTo>
                    <a:pt x="198" y="61"/>
                    <a:pt x="190" y="83"/>
                    <a:pt x="198" y="106"/>
                  </a:cubicBezTo>
                  <a:cubicBezTo>
                    <a:pt x="206" y="122"/>
                    <a:pt x="213" y="137"/>
                    <a:pt x="229" y="152"/>
                  </a:cubicBezTo>
                  <a:cubicBezTo>
                    <a:pt x="244" y="167"/>
                    <a:pt x="275" y="167"/>
                    <a:pt x="297" y="183"/>
                  </a:cubicBezTo>
                  <a:lnTo>
                    <a:pt x="297" y="183"/>
                  </a:lnTo>
                  <a:cubicBezTo>
                    <a:pt x="267" y="221"/>
                    <a:pt x="206" y="252"/>
                    <a:pt x="206" y="297"/>
                  </a:cubicBezTo>
                  <a:cubicBezTo>
                    <a:pt x="198" y="366"/>
                    <a:pt x="236" y="435"/>
                    <a:pt x="259" y="504"/>
                  </a:cubicBezTo>
                  <a:lnTo>
                    <a:pt x="259" y="504"/>
                  </a:lnTo>
                  <a:cubicBezTo>
                    <a:pt x="244" y="504"/>
                    <a:pt x="236" y="519"/>
                    <a:pt x="221" y="511"/>
                  </a:cubicBezTo>
                  <a:cubicBezTo>
                    <a:pt x="168" y="496"/>
                    <a:pt x="114" y="473"/>
                    <a:pt x="61" y="450"/>
                  </a:cubicBezTo>
                  <a:lnTo>
                    <a:pt x="61" y="450"/>
                  </a:lnTo>
                  <a:cubicBezTo>
                    <a:pt x="53" y="412"/>
                    <a:pt x="22" y="374"/>
                    <a:pt x="30" y="336"/>
                  </a:cubicBezTo>
                  <a:cubicBezTo>
                    <a:pt x="38" y="290"/>
                    <a:pt x="91" y="259"/>
                    <a:pt x="106" y="213"/>
                  </a:cubicBezTo>
                  <a:cubicBezTo>
                    <a:pt x="114" y="183"/>
                    <a:pt x="99" y="152"/>
                    <a:pt x="83" y="129"/>
                  </a:cubicBezTo>
                  <a:cubicBezTo>
                    <a:pt x="68" y="106"/>
                    <a:pt x="38" y="106"/>
                    <a:pt x="22" y="83"/>
                  </a:cubicBezTo>
                  <a:cubicBezTo>
                    <a:pt x="15" y="68"/>
                    <a:pt x="0" y="45"/>
                    <a:pt x="15" y="30"/>
                  </a:cubicBezTo>
                  <a:cubicBezTo>
                    <a:pt x="38" y="7"/>
                    <a:pt x="83" y="7"/>
                    <a:pt x="114"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 name="Freeform 25"/>
            <p:cNvSpPr>
              <a:spLocks noChangeArrowheads="1"/>
            </p:cNvSpPr>
            <p:nvPr/>
          </p:nvSpPr>
          <p:spPr bwMode="auto">
            <a:xfrm>
              <a:off x="6705163" y="7923213"/>
              <a:ext cx="90482" cy="88900"/>
            </a:xfrm>
            <a:custGeom>
              <a:avLst/>
              <a:gdLst>
                <a:gd name="T0" fmla="*/ 0 w 253"/>
                <a:gd name="T1" fmla="*/ 92 h 245"/>
                <a:gd name="T2" fmla="*/ 0 w 253"/>
                <a:gd name="T3" fmla="*/ 92 h 245"/>
                <a:gd name="T4" fmla="*/ 8 w 253"/>
                <a:gd name="T5" fmla="*/ 160 h 245"/>
                <a:gd name="T6" fmla="*/ 39 w 253"/>
                <a:gd name="T7" fmla="*/ 206 h 245"/>
                <a:gd name="T8" fmla="*/ 107 w 253"/>
                <a:gd name="T9" fmla="*/ 237 h 245"/>
                <a:gd name="T10" fmla="*/ 107 w 253"/>
                <a:gd name="T11" fmla="*/ 237 h 245"/>
                <a:gd name="T12" fmla="*/ 191 w 253"/>
                <a:gd name="T13" fmla="*/ 244 h 245"/>
                <a:gd name="T14" fmla="*/ 191 w 253"/>
                <a:gd name="T15" fmla="*/ 244 h 245"/>
                <a:gd name="T16" fmla="*/ 237 w 253"/>
                <a:gd name="T17" fmla="*/ 221 h 245"/>
                <a:gd name="T18" fmla="*/ 237 w 253"/>
                <a:gd name="T19" fmla="*/ 221 h 245"/>
                <a:gd name="T20" fmla="*/ 191 w 253"/>
                <a:gd name="T21" fmla="*/ 137 h 245"/>
                <a:gd name="T22" fmla="*/ 252 w 253"/>
                <a:gd name="T23" fmla="*/ 76 h 245"/>
                <a:gd name="T24" fmla="*/ 252 w 253"/>
                <a:gd name="T25" fmla="*/ 76 h 245"/>
                <a:gd name="T26" fmla="*/ 107 w 253"/>
                <a:gd name="T27" fmla="*/ 0 h 245"/>
                <a:gd name="T28" fmla="*/ 0 w 253"/>
                <a:gd name="T29" fmla="*/ 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3" h="245">
                  <a:moveTo>
                    <a:pt x="0" y="92"/>
                  </a:moveTo>
                  <a:lnTo>
                    <a:pt x="0" y="92"/>
                  </a:lnTo>
                  <a:cubicBezTo>
                    <a:pt x="8" y="115"/>
                    <a:pt x="0" y="137"/>
                    <a:pt x="8" y="160"/>
                  </a:cubicBezTo>
                  <a:cubicBezTo>
                    <a:pt x="16" y="176"/>
                    <a:pt x="23" y="191"/>
                    <a:pt x="39" y="206"/>
                  </a:cubicBezTo>
                  <a:cubicBezTo>
                    <a:pt x="54" y="221"/>
                    <a:pt x="85" y="221"/>
                    <a:pt x="107" y="237"/>
                  </a:cubicBezTo>
                  <a:lnTo>
                    <a:pt x="107" y="237"/>
                  </a:lnTo>
                  <a:cubicBezTo>
                    <a:pt x="191" y="244"/>
                    <a:pt x="191" y="244"/>
                    <a:pt x="191" y="244"/>
                  </a:cubicBezTo>
                  <a:lnTo>
                    <a:pt x="191" y="244"/>
                  </a:lnTo>
                  <a:cubicBezTo>
                    <a:pt x="237" y="221"/>
                    <a:pt x="237" y="221"/>
                    <a:pt x="237" y="221"/>
                  </a:cubicBezTo>
                  <a:lnTo>
                    <a:pt x="237" y="221"/>
                  </a:lnTo>
                  <a:cubicBezTo>
                    <a:pt x="222" y="191"/>
                    <a:pt x="191" y="168"/>
                    <a:pt x="191" y="137"/>
                  </a:cubicBezTo>
                  <a:cubicBezTo>
                    <a:pt x="199" y="107"/>
                    <a:pt x="230" y="92"/>
                    <a:pt x="252" y="76"/>
                  </a:cubicBezTo>
                  <a:lnTo>
                    <a:pt x="252" y="76"/>
                  </a:lnTo>
                  <a:cubicBezTo>
                    <a:pt x="199" y="54"/>
                    <a:pt x="161" y="0"/>
                    <a:pt x="107" y="0"/>
                  </a:cubicBezTo>
                  <a:cubicBezTo>
                    <a:pt x="62" y="8"/>
                    <a:pt x="39" y="61"/>
                    <a:pt x="0" y="9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 name="Freeform 26"/>
            <p:cNvSpPr>
              <a:spLocks noChangeArrowheads="1"/>
            </p:cNvSpPr>
            <p:nvPr/>
          </p:nvSpPr>
          <p:spPr bwMode="auto">
            <a:xfrm>
              <a:off x="6708338" y="8008939"/>
              <a:ext cx="107943" cy="115887"/>
            </a:xfrm>
            <a:custGeom>
              <a:avLst/>
              <a:gdLst>
                <a:gd name="T0" fmla="*/ 99 w 299"/>
                <a:gd name="T1" fmla="*/ 0 h 322"/>
                <a:gd name="T2" fmla="*/ 99 w 299"/>
                <a:gd name="T3" fmla="*/ 0 h 322"/>
                <a:gd name="T4" fmla="*/ 183 w 299"/>
                <a:gd name="T5" fmla="*/ 7 h 322"/>
                <a:gd name="T6" fmla="*/ 183 w 299"/>
                <a:gd name="T7" fmla="*/ 7 h 322"/>
                <a:gd name="T8" fmla="*/ 199 w 299"/>
                <a:gd name="T9" fmla="*/ 114 h 322"/>
                <a:gd name="T10" fmla="*/ 176 w 299"/>
                <a:gd name="T11" fmla="*/ 214 h 322"/>
                <a:gd name="T12" fmla="*/ 214 w 299"/>
                <a:gd name="T13" fmla="*/ 229 h 322"/>
                <a:gd name="T14" fmla="*/ 252 w 299"/>
                <a:gd name="T15" fmla="*/ 175 h 322"/>
                <a:gd name="T16" fmla="*/ 298 w 299"/>
                <a:gd name="T17" fmla="*/ 221 h 322"/>
                <a:gd name="T18" fmla="*/ 298 w 299"/>
                <a:gd name="T19" fmla="*/ 221 h 322"/>
                <a:gd name="T20" fmla="*/ 283 w 299"/>
                <a:gd name="T21" fmla="*/ 298 h 322"/>
                <a:gd name="T22" fmla="*/ 283 w 299"/>
                <a:gd name="T23" fmla="*/ 298 h 322"/>
                <a:gd name="T24" fmla="*/ 229 w 299"/>
                <a:gd name="T25" fmla="*/ 282 h 322"/>
                <a:gd name="T26" fmla="*/ 191 w 299"/>
                <a:gd name="T27" fmla="*/ 305 h 322"/>
                <a:gd name="T28" fmla="*/ 145 w 299"/>
                <a:gd name="T29" fmla="*/ 282 h 322"/>
                <a:gd name="T30" fmla="*/ 107 w 299"/>
                <a:gd name="T31" fmla="*/ 321 h 322"/>
                <a:gd name="T32" fmla="*/ 61 w 299"/>
                <a:gd name="T33" fmla="*/ 321 h 322"/>
                <a:gd name="T34" fmla="*/ 61 w 299"/>
                <a:gd name="T35" fmla="*/ 321 h 322"/>
                <a:gd name="T36" fmla="*/ 8 w 299"/>
                <a:gd name="T37" fmla="*/ 114 h 322"/>
                <a:gd name="T38" fmla="*/ 99 w 299"/>
                <a:gd name="T39"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9" h="322">
                  <a:moveTo>
                    <a:pt x="99" y="0"/>
                  </a:moveTo>
                  <a:lnTo>
                    <a:pt x="99" y="0"/>
                  </a:lnTo>
                  <a:cubicBezTo>
                    <a:pt x="183" y="7"/>
                    <a:pt x="183" y="7"/>
                    <a:pt x="183" y="7"/>
                  </a:cubicBezTo>
                  <a:lnTo>
                    <a:pt x="183" y="7"/>
                  </a:lnTo>
                  <a:cubicBezTo>
                    <a:pt x="191" y="46"/>
                    <a:pt x="206" y="76"/>
                    <a:pt x="199" y="114"/>
                  </a:cubicBezTo>
                  <a:cubicBezTo>
                    <a:pt x="199" y="153"/>
                    <a:pt x="168" y="183"/>
                    <a:pt x="176" y="214"/>
                  </a:cubicBezTo>
                  <a:cubicBezTo>
                    <a:pt x="176" y="229"/>
                    <a:pt x="199" y="236"/>
                    <a:pt x="214" y="229"/>
                  </a:cubicBezTo>
                  <a:cubicBezTo>
                    <a:pt x="237" y="221"/>
                    <a:pt x="237" y="183"/>
                    <a:pt x="252" y="175"/>
                  </a:cubicBezTo>
                  <a:cubicBezTo>
                    <a:pt x="275" y="175"/>
                    <a:pt x="283" y="206"/>
                    <a:pt x="298" y="221"/>
                  </a:cubicBezTo>
                  <a:lnTo>
                    <a:pt x="298" y="221"/>
                  </a:lnTo>
                  <a:cubicBezTo>
                    <a:pt x="283" y="298"/>
                    <a:pt x="283" y="298"/>
                    <a:pt x="283" y="298"/>
                  </a:cubicBezTo>
                  <a:lnTo>
                    <a:pt x="283" y="298"/>
                  </a:lnTo>
                  <a:cubicBezTo>
                    <a:pt x="267" y="298"/>
                    <a:pt x="252" y="282"/>
                    <a:pt x="229" y="282"/>
                  </a:cubicBezTo>
                  <a:cubicBezTo>
                    <a:pt x="214" y="282"/>
                    <a:pt x="206" y="305"/>
                    <a:pt x="191" y="305"/>
                  </a:cubicBezTo>
                  <a:cubicBezTo>
                    <a:pt x="176" y="305"/>
                    <a:pt x="160" y="275"/>
                    <a:pt x="145" y="282"/>
                  </a:cubicBezTo>
                  <a:cubicBezTo>
                    <a:pt x="130" y="282"/>
                    <a:pt x="122" y="313"/>
                    <a:pt x="107" y="321"/>
                  </a:cubicBezTo>
                  <a:cubicBezTo>
                    <a:pt x="92" y="321"/>
                    <a:pt x="77" y="321"/>
                    <a:pt x="61" y="321"/>
                  </a:cubicBezTo>
                  <a:lnTo>
                    <a:pt x="61" y="321"/>
                  </a:lnTo>
                  <a:cubicBezTo>
                    <a:pt x="38" y="252"/>
                    <a:pt x="0" y="183"/>
                    <a:pt x="8" y="114"/>
                  </a:cubicBezTo>
                  <a:cubicBezTo>
                    <a:pt x="8" y="69"/>
                    <a:pt x="69" y="38"/>
                    <a:pt x="99"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 name="Freeform 27"/>
            <p:cNvSpPr>
              <a:spLocks noChangeArrowheads="1"/>
            </p:cNvSpPr>
            <p:nvPr/>
          </p:nvSpPr>
          <p:spPr bwMode="auto">
            <a:xfrm>
              <a:off x="6768659" y="7991475"/>
              <a:ext cx="96832" cy="101600"/>
            </a:xfrm>
            <a:custGeom>
              <a:avLst/>
              <a:gdLst>
                <a:gd name="T0" fmla="*/ 61 w 268"/>
                <a:gd name="T1" fmla="*/ 30 h 283"/>
                <a:gd name="T2" fmla="*/ 61 w 268"/>
                <a:gd name="T3" fmla="*/ 30 h 283"/>
                <a:gd name="T4" fmla="*/ 15 w 268"/>
                <a:gd name="T5" fmla="*/ 53 h 283"/>
                <a:gd name="T6" fmla="*/ 15 w 268"/>
                <a:gd name="T7" fmla="*/ 53 h 283"/>
                <a:gd name="T8" fmla="*/ 31 w 268"/>
                <a:gd name="T9" fmla="*/ 160 h 283"/>
                <a:gd name="T10" fmla="*/ 8 w 268"/>
                <a:gd name="T11" fmla="*/ 260 h 283"/>
                <a:gd name="T12" fmla="*/ 46 w 268"/>
                <a:gd name="T13" fmla="*/ 275 h 283"/>
                <a:gd name="T14" fmla="*/ 84 w 268"/>
                <a:gd name="T15" fmla="*/ 221 h 283"/>
                <a:gd name="T16" fmla="*/ 130 w 268"/>
                <a:gd name="T17" fmla="*/ 267 h 283"/>
                <a:gd name="T18" fmla="*/ 130 w 268"/>
                <a:gd name="T19" fmla="*/ 267 h 283"/>
                <a:gd name="T20" fmla="*/ 206 w 268"/>
                <a:gd name="T21" fmla="*/ 221 h 283"/>
                <a:gd name="T22" fmla="*/ 222 w 268"/>
                <a:gd name="T23" fmla="*/ 183 h 283"/>
                <a:gd name="T24" fmla="*/ 191 w 268"/>
                <a:gd name="T25" fmla="*/ 145 h 283"/>
                <a:gd name="T26" fmla="*/ 267 w 268"/>
                <a:gd name="T27" fmla="*/ 38 h 283"/>
                <a:gd name="T28" fmla="*/ 267 w 268"/>
                <a:gd name="T29" fmla="*/ 38 h 283"/>
                <a:gd name="T30" fmla="*/ 138 w 268"/>
                <a:gd name="T31" fmla="*/ 0 h 283"/>
                <a:gd name="T32" fmla="*/ 61 w 268"/>
                <a:gd name="T33" fmla="*/ 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8" h="283">
                  <a:moveTo>
                    <a:pt x="61" y="30"/>
                  </a:moveTo>
                  <a:lnTo>
                    <a:pt x="61" y="30"/>
                  </a:lnTo>
                  <a:cubicBezTo>
                    <a:pt x="15" y="53"/>
                    <a:pt x="15" y="53"/>
                    <a:pt x="15" y="53"/>
                  </a:cubicBezTo>
                  <a:lnTo>
                    <a:pt x="15" y="53"/>
                  </a:lnTo>
                  <a:cubicBezTo>
                    <a:pt x="23" y="92"/>
                    <a:pt x="38" y="122"/>
                    <a:pt x="31" y="160"/>
                  </a:cubicBezTo>
                  <a:cubicBezTo>
                    <a:pt x="31" y="199"/>
                    <a:pt x="0" y="229"/>
                    <a:pt x="8" y="260"/>
                  </a:cubicBezTo>
                  <a:cubicBezTo>
                    <a:pt x="8" y="275"/>
                    <a:pt x="31" y="282"/>
                    <a:pt x="46" y="275"/>
                  </a:cubicBezTo>
                  <a:cubicBezTo>
                    <a:pt x="69" y="267"/>
                    <a:pt x="69" y="229"/>
                    <a:pt x="84" y="221"/>
                  </a:cubicBezTo>
                  <a:cubicBezTo>
                    <a:pt x="107" y="221"/>
                    <a:pt x="115" y="252"/>
                    <a:pt x="130" y="267"/>
                  </a:cubicBezTo>
                  <a:lnTo>
                    <a:pt x="130" y="267"/>
                  </a:lnTo>
                  <a:cubicBezTo>
                    <a:pt x="153" y="252"/>
                    <a:pt x="184" y="237"/>
                    <a:pt x="206" y="221"/>
                  </a:cubicBezTo>
                  <a:cubicBezTo>
                    <a:pt x="214" y="214"/>
                    <a:pt x="229" y="199"/>
                    <a:pt x="222" y="183"/>
                  </a:cubicBezTo>
                  <a:cubicBezTo>
                    <a:pt x="222" y="168"/>
                    <a:pt x="191" y="160"/>
                    <a:pt x="191" y="145"/>
                  </a:cubicBezTo>
                  <a:cubicBezTo>
                    <a:pt x="206" y="107"/>
                    <a:pt x="237" y="76"/>
                    <a:pt x="267" y="38"/>
                  </a:cubicBezTo>
                  <a:lnTo>
                    <a:pt x="267" y="38"/>
                  </a:lnTo>
                  <a:cubicBezTo>
                    <a:pt x="222" y="30"/>
                    <a:pt x="176" y="7"/>
                    <a:pt x="138" y="0"/>
                  </a:cubicBezTo>
                  <a:cubicBezTo>
                    <a:pt x="107" y="0"/>
                    <a:pt x="84" y="23"/>
                    <a:pt x="61" y="3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 name="Freeform 28"/>
            <p:cNvSpPr>
              <a:spLocks noChangeArrowheads="1"/>
            </p:cNvSpPr>
            <p:nvPr/>
          </p:nvSpPr>
          <p:spPr bwMode="auto">
            <a:xfrm>
              <a:off x="6775009" y="7900989"/>
              <a:ext cx="111118" cy="104775"/>
            </a:xfrm>
            <a:custGeom>
              <a:avLst/>
              <a:gdLst>
                <a:gd name="T0" fmla="*/ 61 w 307"/>
                <a:gd name="T1" fmla="*/ 137 h 291"/>
                <a:gd name="T2" fmla="*/ 61 w 307"/>
                <a:gd name="T3" fmla="*/ 137 h 291"/>
                <a:gd name="T4" fmla="*/ 0 w 307"/>
                <a:gd name="T5" fmla="*/ 198 h 291"/>
                <a:gd name="T6" fmla="*/ 46 w 307"/>
                <a:gd name="T7" fmla="*/ 282 h 291"/>
                <a:gd name="T8" fmla="*/ 46 w 307"/>
                <a:gd name="T9" fmla="*/ 282 h 291"/>
                <a:gd name="T10" fmla="*/ 123 w 307"/>
                <a:gd name="T11" fmla="*/ 252 h 291"/>
                <a:gd name="T12" fmla="*/ 252 w 307"/>
                <a:gd name="T13" fmla="*/ 290 h 291"/>
                <a:gd name="T14" fmla="*/ 252 w 307"/>
                <a:gd name="T15" fmla="*/ 290 h 291"/>
                <a:gd name="T16" fmla="*/ 291 w 307"/>
                <a:gd name="T17" fmla="*/ 244 h 291"/>
                <a:gd name="T18" fmla="*/ 306 w 307"/>
                <a:gd name="T19" fmla="*/ 176 h 291"/>
                <a:gd name="T20" fmla="*/ 306 w 307"/>
                <a:gd name="T21" fmla="*/ 176 h 291"/>
                <a:gd name="T22" fmla="*/ 283 w 307"/>
                <a:gd name="T23" fmla="*/ 122 h 291"/>
                <a:gd name="T24" fmla="*/ 260 w 307"/>
                <a:gd name="T25" fmla="*/ 92 h 291"/>
                <a:gd name="T26" fmla="*/ 237 w 307"/>
                <a:gd name="T27" fmla="*/ 15 h 291"/>
                <a:gd name="T28" fmla="*/ 176 w 307"/>
                <a:gd name="T29" fmla="*/ 23 h 291"/>
                <a:gd name="T30" fmla="*/ 161 w 307"/>
                <a:gd name="T31" fmla="*/ 61 h 291"/>
                <a:gd name="T32" fmla="*/ 107 w 307"/>
                <a:gd name="T33" fmla="*/ 76 h 291"/>
                <a:gd name="T34" fmla="*/ 61 w 307"/>
                <a:gd name="T35" fmla="*/ 13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291">
                  <a:moveTo>
                    <a:pt x="61" y="137"/>
                  </a:moveTo>
                  <a:lnTo>
                    <a:pt x="61" y="137"/>
                  </a:lnTo>
                  <a:cubicBezTo>
                    <a:pt x="39" y="153"/>
                    <a:pt x="8" y="168"/>
                    <a:pt x="0" y="198"/>
                  </a:cubicBezTo>
                  <a:cubicBezTo>
                    <a:pt x="0" y="229"/>
                    <a:pt x="31" y="252"/>
                    <a:pt x="46" y="282"/>
                  </a:cubicBezTo>
                  <a:lnTo>
                    <a:pt x="46" y="282"/>
                  </a:lnTo>
                  <a:cubicBezTo>
                    <a:pt x="69" y="275"/>
                    <a:pt x="92" y="252"/>
                    <a:pt x="123" y="252"/>
                  </a:cubicBezTo>
                  <a:cubicBezTo>
                    <a:pt x="161" y="259"/>
                    <a:pt x="207" y="282"/>
                    <a:pt x="252" y="290"/>
                  </a:cubicBezTo>
                  <a:lnTo>
                    <a:pt x="252" y="290"/>
                  </a:lnTo>
                  <a:cubicBezTo>
                    <a:pt x="260" y="275"/>
                    <a:pt x="283" y="259"/>
                    <a:pt x="291" y="244"/>
                  </a:cubicBezTo>
                  <a:cubicBezTo>
                    <a:pt x="298" y="221"/>
                    <a:pt x="298" y="198"/>
                    <a:pt x="306" y="176"/>
                  </a:cubicBezTo>
                  <a:lnTo>
                    <a:pt x="306" y="176"/>
                  </a:lnTo>
                  <a:cubicBezTo>
                    <a:pt x="298" y="160"/>
                    <a:pt x="291" y="137"/>
                    <a:pt x="283" y="122"/>
                  </a:cubicBezTo>
                  <a:cubicBezTo>
                    <a:pt x="275" y="107"/>
                    <a:pt x="268" y="99"/>
                    <a:pt x="260" y="92"/>
                  </a:cubicBezTo>
                  <a:cubicBezTo>
                    <a:pt x="245" y="61"/>
                    <a:pt x="260" y="30"/>
                    <a:pt x="237" y="15"/>
                  </a:cubicBezTo>
                  <a:cubicBezTo>
                    <a:pt x="222" y="0"/>
                    <a:pt x="191" y="7"/>
                    <a:pt x="176" y="23"/>
                  </a:cubicBezTo>
                  <a:cubicBezTo>
                    <a:pt x="161" y="30"/>
                    <a:pt x="176" y="53"/>
                    <a:pt x="161" y="61"/>
                  </a:cubicBezTo>
                  <a:cubicBezTo>
                    <a:pt x="146" y="76"/>
                    <a:pt x="123" y="61"/>
                    <a:pt x="107" y="76"/>
                  </a:cubicBezTo>
                  <a:cubicBezTo>
                    <a:pt x="92" y="92"/>
                    <a:pt x="77" y="115"/>
                    <a:pt x="61" y="13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 name="Freeform 29"/>
            <p:cNvSpPr>
              <a:spLocks noChangeArrowheads="1"/>
            </p:cNvSpPr>
            <p:nvPr/>
          </p:nvSpPr>
          <p:spPr bwMode="auto">
            <a:xfrm>
              <a:off x="6455943" y="8104188"/>
              <a:ext cx="503204" cy="449262"/>
            </a:xfrm>
            <a:custGeom>
              <a:avLst/>
              <a:gdLst>
                <a:gd name="T0" fmla="*/ 764 w 1399"/>
                <a:gd name="T1" fmla="*/ 54 h 1246"/>
                <a:gd name="T2" fmla="*/ 848 w 1399"/>
                <a:gd name="T3" fmla="*/ 15 h 1246"/>
                <a:gd name="T4" fmla="*/ 932 w 1399"/>
                <a:gd name="T5" fmla="*/ 15 h 1246"/>
                <a:gd name="T6" fmla="*/ 986 w 1399"/>
                <a:gd name="T7" fmla="*/ 31 h 1246"/>
                <a:gd name="T8" fmla="*/ 978 w 1399"/>
                <a:gd name="T9" fmla="*/ 107 h 1246"/>
                <a:gd name="T10" fmla="*/ 1093 w 1399"/>
                <a:gd name="T11" fmla="*/ 145 h 1246"/>
                <a:gd name="T12" fmla="*/ 1222 w 1399"/>
                <a:gd name="T13" fmla="*/ 92 h 1246"/>
                <a:gd name="T14" fmla="*/ 1253 w 1399"/>
                <a:gd name="T15" fmla="*/ 115 h 1246"/>
                <a:gd name="T16" fmla="*/ 1222 w 1399"/>
                <a:gd name="T17" fmla="*/ 199 h 1246"/>
                <a:gd name="T18" fmla="*/ 1230 w 1399"/>
                <a:gd name="T19" fmla="*/ 321 h 1246"/>
                <a:gd name="T20" fmla="*/ 1116 w 1399"/>
                <a:gd name="T21" fmla="*/ 436 h 1246"/>
                <a:gd name="T22" fmla="*/ 1123 w 1399"/>
                <a:gd name="T23" fmla="*/ 642 h 1246"/>
                <a:gd name="T24" fmla="*/ 1154 w 1399"/>
                <a:gd name="T25" fmla="*/ 756 h 1246"/>
                <a:gd name="T26" fmla="*/ 1207 w 1399"/>
                <a:gd name="T27" fmla="*/ 749 h 1246"/>
                <a:gd name="T28" fmla="*/ 1291 w 1399"/>
                <a:gd name="T29" fmla="*/ 756 h 1246"/>
                <a:gd name="T30" fmla="*/ 1345 w 1399"/>
                <a:gd name="T31" fmla="*/ 817 h 1246"/>
                <a:gd name="T32" fmla="*/ 1398 w 1399"/>
                <a:gd name="T33" fmla="*/ 848 h 1246"/>
                <a:gd name="T34" fmla="*/ 1314 w 1399"/>
                <a:gd name="T35" fmla="*/ 1054 h 1246"/>
                <a:gd name="T36" fmla="*/ 1161 w 1399"/>
                <a:gd name="T37" fmla="*/ 1039 h 1246"/>
                <a:gd name="T38" fmla="*/ 955 w 1399"/>
                <a:gd name="T39" fmla="*/ 1123 h 1246"/>
                <a:gd name="T40" fmla="*/ 841 w 1399"/>
                <a:gd name="T41" fmla="*/ 1039 h 1246"/>
                <a:gd name="T42" fmla="*/ 726 w 1399"/>
                <a:gd name="T43" fmla="*/ 1092 h 1246"/>
                <a:gd name="T44" fmla="*/ 688 w 1399"/>
                <a:gd name="T45" fmla="*/ 1169 h 1246"/>
                <a:gd name="T46" fmla="*/ 543 w 1399"/>
                <a:gd name="T47" fmla="*/ 1230 h 1246"/>
                <a:gd name="T48" fmla="*/ 505 w 1399"/>
                <a:gd name="T49" fmla="*/ 1108 h 1246"/>
                <a:gd name="T50" fmla="*/ 367 w 1399"/>
                <a:gd name="T51" fmla="*/ 772 h 1246"/>
                <a:gd name="T52" fmla="*/ 306 w 1399"/>
                <a:gd name="T53" fmla="*/ 542 h 1246"/>
                <a:gd name="T54" fmla="*/ 260 w 1399"/>
                <a:gd name="T55" fmla="*/ 428 h 1246"/>
                <a:gd name="T56" fmla="*/ 46 w 1399"/>
                <a:gd name="T57" fmla="*/ 542 h 1246"/>
                <a:gd name="T58" fmla="*/ 8 w 1399"/>
                <a:gd name="T59" fmla="*/ 390 h 1246"/>
                <a:gd name="T60" fmla="*/ 46 w 1399"/>
                <a:gd name="T61" fmla="*/ 374 h 1246"/>
                <a:gd name="T62" fmla="*/ 184 w 1399"/>
                <a:gd name="T63" fmla="*/ 290 h 1246"/>
                <a:gd name="T64" fmla="*/ 291 w 1399"/>
                <a:gd name="T65" fmla="*/ 222 h 1246"/>
                <a:gd name="T66" fmla="*/ 390 w 1399"/>
                <a:gd name="T67" fmla="*/ 183 h 1246"/>
                <a:gd name="T68" fmla="*/ 474 w 1399"/>
                <a:gd name="T69" fmla="*/ 31 h 1246"/>
                <a:gd name="T70" fmla="*/ 566 w 1399"/>
                <a:gd name="T71" fmla="*/ 0 h 1246"/>
                <a:gd name="T72" fmla="*/ 764 w 1399"/>
                <a:gd name="T73" fmla="*/ 54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9" h="1246">
                  <a:moveTo>
                    <a:pt x="764" y="54"/>
                  </a:moveTo>
                  <a:lnTo>
                    <a:pt x="764" y="54"/>
                  </a:lnTo>
                  <a:cubicBezTo>
                    <a:pt x="780" y="54"/>
                    <a:pt x="795" y="54"/>
                    <a:pt x="810" y="54"/>
                  </a:cubicBezTo>
                  <a:cubicBezTo>
                    <a:pt x="825" y="46"/>
                    <a:pt x="833" y="15"/>
                    <a:pt x="848" y="15"/>
                  </a:cubicBezTo>
                  <a:cubicBezTo>
                    <a:pt x="863" y="8"/>
                    <a:pt x="879" y="38"/>
                    <a:pt x="894" y="38"/>
                  </a:cubicBezTo>
                  <a:cubicBezTo>
                    <a:pt x="909" y="38"/>
                    <a:pt x="917" y="15"/>
                    <a:pt x="932" y="15"/>
                  </a:cubicBezTo>
                  <a:cubicBezTo>
                    <a:pt x="955" y="15"/>
                    <a:pt x="970" y="31"/>
                    <a:pt x="986" y="31"/>
                  </a:cubicBezTo>
                  <a:lnTo>
                    <a:pt x="986" y="31"/>
                  </a:lnTo>
                  <a:cubicBezTo>
                    <a:pt x="1001" y="46"/>
                    <a:pt x="1016" y="61"/>
                    <a:pt x="1024" y="77"/>
                  </a:cubicBezTo>
                  <a:lnTo>
                    <a:pt x="978" y="107"/>
                  </a:lnTo>
                  <a:cubicBezTo>
                    <a:pt x="978" y="115"/>
                    <a:pt x="1024" y="161"/>
                    <a:pt x="1024" y="161"/>
                  </a:cubicBezTo>
                  <a:cubicBezTo>
                    <a:pt x="1047" y="153"/>
                    <a:pt x="1070" y="161"/>
                    <a:pt x="1093" y="145"/>
                  </a:cubicBezTo>
                  <a:cubicBezTo>
                    <a:pt x="1116" y="138"/>
                    <a:pt x="1131" y="107"/>
                    <a:pt x="1161" y="99"/>
                  </a:cubicBezTo>
                  <a:cubicBezTo>
                    <a:pt x="1177" y="92"/>
                    <a:pt x="1199" y="99"/>
                    <a:pt x="1222" y="92"/>
                  </a:cubicBezTo>
                  <a:lnTo>
                    <a:pt x="1222" y="92"/>
                  </a:lnTo>
                  <a:cubicBezTo>
                    <a:pt x="1230" y="99"/>
                    <a:pt x="1253" y="107"/>
                    <a:pt x="1253" y="115"/>
                  </a:cubicBezTo>
                  <a:cubicBezTo>
                    <a:pt x="1253" y="145"/>
                    <a:pt x="1230" y="168"/>
                    <a:pt x="1222" y="199"/>
                  </a:cubicBezTo>
                  <a:lnTo>
                    <a:pt x="1222" y="199"/>
                  </a:lnTo>
                  <a:cubicBezTo>
                    <a:pt x="1207" y="206"/>
                    <a:pt x="1192" y="214"/>
                    <a:pt x="1192" y="229"/>
                  </a:cubicBezTo>
                  <a:cubicBezTo>
                    <a:pt x="1199" y="260"/>
                    <a:pt x="1238" y="283"/>
                    <a:pt x="1230" y="321"/>
                  </a:cubicBezTo>
                  <a:cubicBezTo>
                    <a:pt x="1222" y="359"/>
                    <a:pt x="1192" y="397"/>
                    <a:pt x="1169" y="428"/>
                  </a:cubicBezTo>
                  <a:cubicBezTo>
                    <a:pt x="1154" y="443"/>
                    <a:pt x="1123" y="420"/>
                    <a:pt x="1116" y="436"/>
                  </a:cubicBezTo>
                  <a:cubicBezTo>
                    <a:pt x="1116" y="489"/>
                    <a:pt x="1146" y="527"/>
                    <a:pt x="1154" y="581"/>
                  </a:cubicBezTo>
                  <a:cubicBezTo>
                    <a:pt x="1154" y="603"/>
                    <a:pt x="1131" y="619"/>
                    <a:pt x="1123" y="642"/>
                  </a:cubicBezTo>
                  <a:cubicBezTo>
                    <a:pt x="1116" y="665"/>
                    <a:pt x="1108" y="688"/>
                    <a:pt x="1116" y="703"/>
                  </a:cubicBezTo>
                  <a:cubicBezTo>
                    <a:pt x="1123" y="726"/>
                    <a:pt x="1138" y="741"/>
                    <a:pt x="1154" y="756"/>
                  </a:cubicBezTo>
                  <a:cubicBezTo>
                    <a:pt x="1169" y="772"/>
                    <a:pt x="1177" y="794"/>
                    <a:pt x="1192" y="787"/>
                  </a:cubicBezTo>
                  <a:cubicBezTo>
                    <a:pt x="1207" y="787"/>
                    <a:pt x="1192" y="749"/>
                    <a:pt x="1207" y="749"/>
                  </a:cubicBezTo>
                  <a:cubicBezTo>
                    <a:pt x="1222" y="741"/>
                    <a:pt x="1230" y="772"/>
                    <a:pt x="1253" y="779"/>
                  </a:cubicBezTo>
                  <a:cubicBezTo>
                    <a:pt x="1261" y="779"/>
                    <a:pt x="1276" y="756"/>
                    <a:pt x="1291" y="756"/>
                  </a:cubicBezTo>
                  <a:cubicBezTo>
                    <a:pt x="1314" y="764"/>
                    <a:pt x="1330" y="787"/>
                    <a:pt x="1345" y="802"/>
                  </a:cubicBezTo>
                  <a:cubicBezTo>
                    <a:pt x="1352" y="810"/>
                    <a:pt x="1345" y="817"/>
                    <a:pt x="1345" y="817"/>
                  </a:cubicBezTo>
                  <a:cubicBezTo>
                    <a:pt x="1360" y="833"/>
                    <a:pt x="1383" y="833"/>
                    <a:pt x="1398" y="848"/>
                  </a:cubicBezTo>
                  <a:lnTo>
                    <a:pt x="1398" y="848"/>
                  </a:lnTo>
                  <a:cubicBezTo>
                    <a:pt x="1360" y="886"/>
                    <a:pt x="1299" y="909"/>
                    <a:pt x="1276" y="963"/>
                  </a:cubicBezTo>
                  <a:cubicBezTo>
                    <a:pt x="1261" y="993"/>
                    <a:pt x="1299" y="1024"/>
                    <a:pt x="1314" y="1054"/>
                  </a:cubicBezTo>
                  <a:cubicBezTo>
                    <a:pt x="1314" y="1054"/>
                    <a:pt x="1284" y="1115"/>
                    <a:pt x="1284" y="1123"/>
                  </a:cubicBezTo>
                  <a:cubicBezTo>
                    <a:pt x="1284" y="1130"/>
                    <a:pt x="1161" y="1039"/>
                    <a:pt x="1161" y="1039"/>
                  </a:cubicBezTo>
                  <a:cubicBezTo>
                    <a:pt x="1138" y="1047"/>
                    <a:pt x="1108" y="1047"/>
                    <a:pt x="1085" y="1054"/>
                  </a:cubicBezTo>
                  <a:cubicBezTo>
                    <a:pt x="1039" y="1077"/>
                    <a:pt x="1001" y="1108"/>
                    <a:pt x="955" y="1123"/>
                  </a:cubicBezTo>
                  <a:cubicBezTo>
                    <a:pt x="917" y="1138"/>
                    <a:pt x="863" y="1169"/>
                    <a:pt x="825" y="1138"/>
                  </a:cubicBezTo>
                  <a:cubicBezTo>
                    <a:pt x="802" y="1115"/>
                    <a:pt x="856" y="1069"/>
                    <a:pt x="841" y="1039"/>
                  </a:cubicBezTo>
                  <a:cubicBezTo>
                    <a:pt x="833" y="1016"/>
                    <a:pt x="787" y="1024"/>
                    <a:pt x="772" y="1031"/>
                  </a:cubicBezTo>
                  <a:cubicBezTo>
                    <a:pt x="749" y="1039"/>
                    <a:pt x="726" y="1069"/>
                    <a:pt x="726" y="1092"/>
                  </a:cubicBezTo>
                  <a:cubicBezTo>
                    <a:pt x="734" y="1115"/>
                    <a:pt x="787" y="1138"/>
                    <a:pt x="772" y="1161"/>
                  </a:cubicBezTo>
                  <a:cubicBezTo>
                    <a:pt x="764" y="1192"/>
                    <a:pt x="718" y="1161"/>
                    <a:pt x="688" y="1169"/>
                  </a:cubicBezTo>
                  <a:cubicBezTo>
                    <a:pt x="688" y="1169"/>
                    <a:pt x="634" y="1230"/>
                    <a:pt x="634" y="1238"/>
                  </a:cubicBezTo>
                  <a:cubicBezTo>
                    <a:pt x="627" y="1245"/>
                    <a:pt x="543" y="1230"/>
                    <a:pt x="543" y="1230"/>
                  </a:cubicBezTo>
                  <a:cubicBezTo>
                    <a:pt x="527" y="1184"/>
                    <a:pt x="512" y="1146"/>
                    <a:pt x="505" y="1108"/>
                  </a:cubicBezTo>
                  <a:lnTo>
                    <a:pt x="505" y="1108"/>
                  </a:lnTo>
                  <a:cubicBezTo>
                    <a:pt x="497" y="993"/>
                    <a:pt x="520" y="878"/>
                    <a:pt x="482" y="779"/>
                  </a:cubicBezTo>
                  <a:cubicBezTo>
                    <a:pt x="466" y="741"/>
                    <a:pt x="382" y="802"/>
                    <a:pt x="367" y="772"/>
                  </a:cubicBezTo>
                  <a:cubicBezTo>
                    <a:pt x="336" y="711"/>
                    <a:pt x="382" y="649"/>
                    <a:pt x="398" y="588"/>
                  </a:cubicBezTo>
                  <a:cubicBezTo>
                    <a:pt x="398" y="588"/>
                    <a:pt x="298" y="558"/>
                    <a:pt x="306" y="542"/>
                  </a:cubicBezTo>
                  <a:cubicBezTo>
                    <a:pt x="306" y="535"/>
                    <a:pt x="336" y="458"/>
                    <a:pt x="336" y="458"/>
                  </a:cubicBezTo>
                  <a:cubicBezTo>
                    <a:pt x="313" y="443"/>
                    <a:pt x="283" y="413"/>
                    <a:pt x="260" y="428"/>
                  </a:cubicBezTo>
                  <a:cubicBezTo>
                    <a:pt x="237" y="436"/>
                    <a:pt x="275" y="489"/>
                    <a:pt x="252" y="497"/>
                  </a:cubicBezTo>
                  <a:cubicBezTo>
                    <a:pt x="191" y="535"/>
                    <a:pt x="115" y="565"/>
                    <a:pt x="46" y="542"/>
                  </a:cubicBezTo>
                  <a:cubicBezTo>
                    <a:pt x="8" y="527"/>
                    <a:pt x="100" y="481"/>
                    <a:pt x="92" y="443"/>
                  </a:cubicBezTo>
                  <a:cubicBezTo>
                    <a:pt x="84" y="413"/>
                    <a:pt x="23" y="413"/>
                    <a:pt x="8" y="390"/>
                  </a:cubicBezTo>
                  <a:cubicBezTo>
                    <a:pt x="0" y="374"/>
                    <a:pt x="31" y="382"/>
                    <a:pt x="46" y="374"/>
                  </a:cubicBezTo>
                  <a:lnTo>
                    <a:pt x="46" y="374"/>
                  </a:lnTo>
                  <a:cubicBezTo>
                    <a:pt x="77" y="374"/>
                    <a:pt x="115" y="374"/>
                    <a:pt x="146" y="359"/>
                  </a:cubicBezTo>
                  <a:cubicBezTo>
                    <a:pt x="169" y="344"/>
                    <a:pt x="161" y="298"/>
                    <a:pt x="184" y="290"/>
                  </a:cubicBezTo>
                  <a:cubicBezTo>
                    <a:pt x="207" y="283"/>
                    <a:pt x="230" y="306"/>
                    <a:pt x="252" y="306"/>
                  </a:cubicBezTo>
                  <a:cubicBezTo>
                    <a:pt x="252" y="306"/>
                    <a:pt x="283" y="222"/>
                    <a:pt x="291" y="222"/>
                  </a:cubicBezTo>
                  <a:cubicBezTo>
                    <a:pt x="306" y="222"/>
                    <a:pt x="375" y="214"/>
                    <a:pt x="375" y="214"/>
                  </a:cubicBezTo>
                  <a:cubicBezTo>
                    <a:pt x="375" y="214"/>
                    <a:pt x="382" y="183"/>
                    <a:pt x="390" y="183"/>
                  </a:cubicBezTo>
                  <a:cubicBezTo>
                    <a:pt x="398" y="183"/>
                    <a:pt x="489" y="161"/>
                    <a:pt x="489" y="161"/>
                  </a:cubicBezTo>
                  <a:cubicBezTo>
                    <a:pt x="482" y="115"/>
                    <a:pt x="451" y="69"/>
                    <a:pt x="474" y="31"/>
                  </a:cubicBezTo>
                  <a:cubicBezTo>
                    <a:pt x="482" y="0"/>
                    <a:pt x="535" y="15"/>
                    <a:pt x="566" y="0"/>
                  </a:cubicBezTo>
                  <a:lnTo>
                    <a:pt x="566" y="0"/>
                  </a:lnTo>
                  <a:cubicBezTo>
                    <a:pt x="619" y="23"/>
                    <a:pt x="673" y="46"/>
                    <a:pt x="726" y="61"/>
                  </a:cubicBezTo>
                  <a:cubicBezTo>
                    <a:pt x="741" y="69"/>
                    <a:pt x="749" y="54"/>
                    <a:pt x="764" y="5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 name="Freeform 30"/>
            <p:cNvSpPr>
              <a:spLocks noChangeArrowheads="1"/>
            </p:cNvSpPr>
            <p:nvPr/>
          </p:nvSpPr>
          <p:spPr bwMode="auto">
            <a:xfrm>
              <a:off x="6806756" y="7950201"/>
              <a:ext cx="160328" cy="212725"/>
            </a:xfrm>
            <a:custGeom>
              <a:avLst/>
              <a:gdLst>
                <a:gd name="T0" fmla="*/ 214 w 444"/>
                <a:gd name="T1" fmla="*/ 39 h 590"/>
                <a:gd name="T2" fmla="*/ 214 w 444"/>
                <a:gd name="T3" fmla="*/ 39 h 590"/>
                <a:gd name="T4" fmla="*/ 298 w 444"/>
                <a:gd name="T5" fmla="*/ 0 h 590"/>
                <a:gd name="T6" fmla="*/ 359 w 444"/>
                <a:gd name="T7" fmla="*/ 54 h 590"/>
                <a:gd name="T8" fmla="*/ 359 w 444"/>
                <a:gd name="T9" fmla="*/ 54 h 590"/>
                <a:gd name="T10" fmla="*/ 413 w 444"/>
                <a:gd name="T11" fmla="*/ 138 h 590"/>
                <a:gd name="T12" fmla="*/ 435 w 444"/>
                <a:gd name="T13" fmla="*/ 207 h 590"/>
                <a:gd name="T14" fmla="*/ 405 w 444"/>
                <a:gd name="T15" fmla="*/ 237 h 590"/>
                <a:gd name="T16" fmla="*/ 405 w 444"/>
                <a:gd name="T17" fmla="*/ 237 h 590"/>
                <a:gd name="T18" fmla="*/ 352 w 444"/>
                <a:gd name="T19" fmla="*/ 275 h 590"/>
                <a:gd name="T20" fmla="*/ 405 w 444"/>
                <a:gd name="T21" fmla="*/ 298 h 590"/>
                <a:gd name="T22" fmla="*/ 397 w 444"/>
                <a:gd name="T23" fmla="*/ 397 h 590"/>
                <a:gd name="T24" fmla="*/ 329 w 444"/>
                <a:gd name="T25" fmla="*/ 397 h 590"/>
                <a:gd name="T26" fmla="*/ 298 w 444"/>
                <a:gd name="T27" fmla="*/ 482 h 590"/>
                <a:gd name="T28" fmla="*/ 244 w 444"/>
                <a:gd name="T29" fmla="*/ 520 h 590"/>
                <a:gd name="T30" fmla="*/ 244 w 444"/>
                <a:gd name="T31" fmla="*/ 520 h 590"/>
                <a:gd name="T32" fmla="*/ 183 w 444"/>
                <a:gd name="T33" fmla="*/ 527 h 590"/>
                <a:gd name="T34" fmla="*/ 115 w 444"/>
                <a:gd name="T35" fmla="*/ 573 h 590"/>
                <a:gd name="T36" fmla="*/ 46 w 444"/>
                <a:gd name="T37" fmla="*/ 589 h 590"/>
                <a:gd name="T38" fmla="*/ 0 w 444"/>
                <a:gd name="T39" fmla="*/ 535 h 590"/>
                <a:gd name="T40" fmla="*/ 46 w 444"/>
                <a:gd name="T41" fmla="*/ 505 h 590"/>
                <a:gd name="T42" fmla="*/ 8 w 444"/>
                <a:gd name="T43" fmla="*/ 459 h 590"/>
                <a:gd name="T44" fmla="*/ 8 w 444"/>
                <a:gd name="T45" fmla="*/ 459 h 590"/>
                <a:gd name="T46" fmla="*/ 23 w 444"/>
                <a:gd name="T47" fmla="*/ 382 h 590"/>
                <a:gd name="T48" fmla="*/ 23 w 444"/>
                <a:gd name="T49" fmla="*/ 382 h 590"/>
                <a:gd name="T50" fmla="*/ 99 w 444"/>
                <a:gd name="T51" fmla="*/ 336 h 590"/>
                <a:gd name="T52" fmla="*/ 115 w 444"/>
                <a:gd name="T53" fmla="*/ 298 h 590"/>
                <a:gd name="T54" fmla="*/ 84 w 444"/>
                <a:gd name="T55" fmla="*/ 260 h 590"/>
                <a:gd name="T56" fmla="*/ 160 w 444"/>
                <a:gd name="T57" fmla="*/ 153 h 590"/>
                <a:gd name="T58" fmla="*/ 160 w 444"/>
                <a:gd name="T59" fmla="*/ 153 h 590"/>
                <a:gd name="T60" fmla="*/ 199 w 444"/>
                <a:gd name="T61" fmla="*/ 107 h 590"/>
                <a:gd name="T62" fmla="*/ 214 w 444"/>
                <a:gd name="T63" fmla="*/ 39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590">
                  <a:moveTo>
                    <a:pt x="214" y="39"/>
                  </a:moveTo>
                  <a:lnTo>
                    <a:pt x="214" y="39"/>
                  </a:lnTo>
                  <a:cubicBezTo>
                    <a:pt x="237" y="23"/>
                    <a:pt x="267" y="0"/>
                    <a:pt x="298" y="0"/>
                  </a:cubicBezTo>
                  <a:cubicBezTo>
                    <a:pt x="321" y="0"/>
                    <a:pt x="336" y="39"/>
                    <a:pt x="359" y="54"/>
                  </a:cubicBezTo>
                  <a:lnTo>
                    <a:pt x="359" y="54"/>
                  </a:lnTo>
                  <a:cubicBezTo>
                    <a:pt x="374" y="84"/>
                    <a:pt x="397" y="107"/>
                    <a:pt x="413" y="138"/>
                  </a:cubicBezTo>
                  <a:cubicBezTo>
                    <a:pt x="420" y="161"/>
                    <a:pt x="443" y="184"/>
                    <a:pt x="435" y="207"/>
                  </a:cubicBezTo>
                  <a:cubicBezTo>
                    <a:pt x="435" y="222"/>
                    <a:pt x="413" y="222"/>
                    <a:pt x="405" y="237"/>
                  </a:cubicBezTo>
                  <a:lnTo>
                    <a:pt x="405" y="237"/>
                  </a:lnTo>
                  <a:cubicBezTo>
                    <a:pt x="382" y="245"/>
                    <a:pt x="352" y="253"/>
                    <a:pt x="352" y="275"/>
                  </a:cubicBezTo>
                  <a:cubicBezTo>
                    <a:pt x="352" y="298"/>
                    <a:pt x="397" y="283"/>
                    <a:pt x="405" y="298"/>
                  </a:cubicBezTo>
                  <a:cubicBezTo>
                    <a:pt x="413" y="329"/>
                    <a:pt x="420" y="367"/>
                    <a:pt x="397" y="397"/>
                  </a:cubicBezTo>
                  <a:cubicBezTo>
                    <a:pt x="382" y="413"/>
                    <a:pt x="352" y="382"/>
                    <a:pt x="329" y="397"/>
                  </a:cubicBezTo>
                  <a:cubicBezTo>
                    <a:pt x="306" y="413"/>
                    <a:pt x="321" y="451"/>
                    <a:pt x="298" y="482"/>
                  </a:cubicBezTo>
                  <a:cubicBezTo>
                    <a:pt x="290" y="497"/>
                    <a:pt x="260" y="505"/>
                    <a:pt x="244" y="520"/>
                  </a:cubicBezTo>
                  <a:lnTo>
                    <a:pt x="244" y="520"/>
                  </a:lnTo>
                  <a:cubicBezTo>
                    <a:pt x="221" y="527"/>
                    <a:pt x="199" y="520"/>
                    <a:pt x="183" y="527"/>
                  </a:cubicBezTo>
                  <a:cubicBezTo>
                    <a:pt x="153" y="535"/>
                    <a:pt x="138" y="566"/>
                    <a:pt x="115" y="573"/>
                  </a:cubicBezTo>
                  <a:cubicBezTo>
                    <a:pt x="92" y="589"/>
                    <a:pt x="69" y="581"/>
                    <a:pt x="46" y="589"/>
                  </a:cubicBezTo>
                  <a:cubicBezTo>
                    <a:pt x="46" y="589"/>
                    <a:pt x="0" y="543"/>
                    <a:pt x="0" y="535"/>
                  </a:cubicBezTo>
                  <a:lnTo>
                    <a:pt x="46" y="505"/>
                  </a:lnTo>
                  <a:cubicBezTo>
                    <a:pt x="38" y="489"/>
                    <a:pt x="23" y="474"/>
                    <a:pt x="8" y="459"/>
                  </a:cubicBezTo>
                  <a:lnTo>
                    <a:pt x="8" y="459"/>
                  </a:lnTo>
                  <a:cubicBezTo>
                    <a:pt x="23" y="382"/>
                    <a:pt x="23" y="382"/>
                    <a:pt x="23" y="382"/>
                  </a:cubicBezTo>
                  <a:lnTo>
                    <a:pt x="23" y="382"/>
                  </a:lnTo>
                  <a:cubicBezTo>
                    <a:pt x="46" y="367"/>
                    <a:pt x="77" y="352"/>
                    <a:pt x="99" y="336"/>
                  </a:cubicBezTo>
                  <a:cubicBezTo>
                    <a:pt x="107" y="329"/>
                    <a:pt x="122" y="314"/>
                    <a:pt x="115" y="298"/>
                  </a:cubicBezTo>
                  <a:cubicBezTo>
                    <a:pt x="115" y="283"/>
                    <a:pt x="84" y="275"/>
                    <a:pt x="84" y="260"/>
                  </a:cubicBezTo>
                  <a:cubicBezTo>
                    <a:pt x="99" y="222"/>
                    <a:pt x="130" y="191"/>
                    <a:pt x="160" y="153"/>
                  </a:cubicBezTo>
                  <a:lnTo>
                    <a:pt x="160" y="153"/>
                  </a:lnTo>
                  <a:cubicBezTo>
                    <a:pt x="168" y="138"/>
                    <a:pt x="191" y="122"/>
                    <a:pt x="199" y="107"/>
                  </a:cubicBezTo>
                  <a:cubicBezTo>
                    <a:pt x="206" y="84"/>
                    <a:pt x="206" y="61"/>
                    <a:pt x="214" y="3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 name="Freeform 31"/>
            <p:cNvSpPr>
              <a:spLocks noChangeArrowheads="1"/>
            </p:cNvSpPr>
            <p:nvPr/>
          </p:nvSpPr>
          <p:spPr bwMode="auto">
            <a:xfrm>
              <a:off x="6895651" y="8035925"/>
              <a:ext cx="149215" cy="153988"/>
            </a:xfrm>
            <a:custGeom>
              <a:avLst/>
              <a:gdLst>
                <a:gd name="T0" fmla="*/ 161 w 414"/>
                <a:gd name="T1" fmla="*/ 0 h 429"/>
                <a:gd name="T2" fmla="*/ 161 w 414"/>
                <a:gd name="T3" fmla="*/ 0 h 429"/>
                <a:gd name="T4" fmla="*/ 237 w 414"/>
                <a:gd name="T5" fmla="*/ 69 h 429"/>
                <a:gd name="T6" fmla="*/ 245 w 414"/>
                <a:gd name="T7" fmla="*/ 138 h 429"/>
                <a:gd name="T8" fmla="*/ 291 w 414"/>
                <a:gd name="T9" fmla="*/ 199 h 429"/>
                <a:gd name="T10" fmla="*/ 367 w 414"/>
                <a:gd name="T11" fmla="*/ 122 h 429"/>
                <a:gd name="T12" fmla="*/ 413 w 414"/>
                <a:gd name="T13" fmla="*/ 145 h 429"/>
                <a:gd name="T14" fmla="*/ 413 w 414"/>
                <a:gd name="T15" fmla="*/ 145 h 429"/>
                <a:gd name="T16" fmla="*/ 413 w 414"/>
                <a:gd name="T17" fmla="*/ 321 h 429"/>
                <a:gd name="T18" fmla="*/ 413 w 414"/>
                <a:gd name="T19" fmla="*/ 321 h 429"/>
                <a:gd name="T20" fmla="*/ 375 w 414"/>
                <a:gd name="T21" fmla="*/ 382 h 429"/>
                <a:gd name="T22" fmla="*/ 306 w 414"/>
                <a:gd name="T23" fmla="*/ 390 h 429"/>
                <a:gd name="T24" fmla="*/ 283 w 414"/>
                <a:gd name="T25" fmla="*/ 420 h 429"/>
                <a:gd name="T26" fmla="*/ 230 w 414"/>
                <a:gd name="T27" fmla="*/ 374 h 429"/>
                <a:gd name="T28" fmla="*/ 176 w 414"/>
                <a:gd name="T29" fmla="*/ 397 h 429"/>
                <a:gd name="T30" fmla="*/ 146 w 414"/>
                <a:gd name="T31" fmla="*/ 428 h 429"/>
                <a:gd name="T32" fmla="*/ 92 w 414"/>
                <a:gd name="T33" fmla="*/ 390 h 429"/>
                <a:gd name="T34" fmla="*/ 0 w 414"/>
                <a:gd name="T35" fmla="*/ 390 h 429"/>
                <a:gd name="T36" fmla="*/ 0 w 414"/>
                <a:gd name="T37" fmla="*/ 390 h 429"/>
                <a:gd name="T38" fmla="*/ 31 w 414"/>
                <a:gd name="T39" fmla="*/ 306 h 429"/>
                <a:gd name="T40" fmla="*/ 0 w 414"/>
                <a:gd name="T41" fmla="*/ 283 h 429"/>
                <a:gd name="T42" fmla="*/ 0 w 414"/>
                <a:gd name="T43" fmla="*/ 283 h 429"/>
                <a:gd name="T44" fmla="*/ 54 w 414"/>
                <a:gd name="T45" fmla="*/ 245 h 429"/>
                <a:gd name="T46" fmla="*/ 85 w 414"/>
                <a:gd name="T47" fmla="*/ 160 h 429"/>
                <a:gd name="T48" fmla="*/ 153 w 414"/>
                <a:gd name="T49" fmla="*/ 160 h 429"/>
                <a:gd name="T50" fmla="*/ 161 w 414"/>
                <a:gd name="T51" fmla="*/ 61 h 429"/>
                <a:gd name="T52" fmla="*/ 108 w 414"/>
                <a:gd name="T53" fmla="*/ 38 h 429"/>
                <a:gd name="T54" fmla="*/ 161 w 414"/>
                <a:gd name="T55" fmla="*/ 0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4" h="429">
                  <a:moveTo>
                    <a:pt x="161" y="0"/>
                  </a:moveTo>
                  <a:lnTo>
                    <a:pt x="161" y="0"/>
                  </a:lnTo>
                  <a:cubicBezTo>
                    <a:pt x="184" y="23"/>
                    <a:pt x="222" y="38"/>
                    <a:pt x="237" y="69"/>
                  </a:cubicBezTo>
                  <a:cubicBezTo>
                    <a:pt x="252" y="84"/>
                    <a:pt x="237" y="115"/>
                    <a:pt x="245" y="138"/>
                  </a:cubicBezTo>
                  <a:cubicBezTo>
                    <a:pt x="260" y="160"/>
                    <a:pt x="268" y="206"/>
                    <a:pt x="291" y="199"/>
                  </a:cubicBezTo>
                  <a:cubicBezTo>
                    <a:pt x="329" y="199"/>
                    <a:pt x="337" y="138"/>
                    <a:pt x="367" y="122"/>
                  </a:cubicBezTo>
                  <a:cubicBezTo>
                    <a:pt x="382" y="115"/>
                    <a:pt x="398" y="138"/>
                    <a:pt x="413" y="145"/>
                  </a:cubicBezTo>
                  <a:lnTo>
                    <a:pt x="413" y="145"/>
                  </a:lnTo>
                  <a:cubicBezTo>
                    <a:pt x="413" y="321"/>
                    <a:pt x="413" y="321"/>
                    <a:pt x="413" y="321"/>
                  </a:cubicBezTo>
                  <a:lnTo>
                    <a:pt x="413" y="321"/>
                  </a:lnTo>
                  <a:cubicBezTo>
                    <a:pt x="398" y="344"/>
                    <a:pt x="390" y="367"/>
                    <a:pt x="375" y="382"/>
                  </a:cubicBezTo>
                  <a:cubicBezTo>
                    <a:pt x="352" y="397"/>
                    <a:pt x="329" y="382"/>
                    <a:pt x="306" y="390"/>
                  </a:cubicBezTo>
                  <a:cubicBezTo>
                    <a:pt x="298" y="397"/>
                    <a:pt x="291" y="420"/>
                    <a:pt x="283" y="420"/>
                  </a:cubicBezTo>
                  <a:cubicBezTo>
                    <a:pt x="260" y="413"/>
                    <a:pt x="252" y="374"/>
                    <a:pt x="230" y="374"/>
                  </a:cubicBezTo>
                  <a:cubicBezTo>
                    <a:pt x="207" y="367"/>
                    <a:pt x="191" y="390"/>
                    <a:pt x="176" y="397"/>
                  </a:cubicBezTo>
                  <a:cubicBezTo>
                    <a:pt x="161" y="405"/>
                    <a:pt x="161" y="428"/>
                    <a:pt x="146" y="428"/>
                  </a:cubicBezTo>
                  <a:cubicBezTo>
                    <a:pt x="123" y="428"/>
                    <a:pt x="115" y="397"/>
                    <a:pt x="92" y="390"/>
                  </a:cubicBezTo>
                  <a:cubicBezTo>
                    <a:pt x="62" y="382"/>
                    <a:pt x="31" y="390"/>
                    <a:pt x="0" y="390"/>
                  </a:cubicBezTo>
                  <a:lnTo>
                    <a:pt x="0" y="390"/>
                  </a:lnTo>
                  <a:cubicBezTo>
                    <a:pt x="8" y="359"/>
                    <a:pt x="31" y="336"/>
                    <a:pt x="31" y="306"/>
                  </a:cubicBezTo>
                  <a:cubicBezTo>
                    <a:pt x="31" y="298"/>
                    <a:pt x="8" y="290"/>
                    <a:pt x="0" y="283"/>
                  </a:cubicBezTo>
                  <a:lnTo>
                    <a:pt x="0" y="283"/>
                  </a:lnTo>
                  <a:cubicBezTo>
                    <a:pt x="16" y="268"/>
                    <a:pt x="46" y="260"/>
                    <a:pt x="54" y="245"/>
                  </a:cubicBezTo>
                  <a:cubicBezTo>
                    <a:pt x="77" y="214"/>
                    <a:pt x="62" y="176"/>
                    <a:pt x="85" y="160"/>
                  </a:cubicBezTo>
                  <a:cubicBezTo>
                    <a:pt x="108" y="145"/>
                    <a:pt x="138" y="176"/>
                    <a:pt x="153" y="160"/>
                  </a:cubicBezTo>
                  <a:cubicBezTo>
                    <a:pt x="176" y="130"/>
                    <a:pt x="169" y="92"/>
                    <a:pt x="161" y="61"/>
                  </a:cubicBezTo>
                  <a:cubicBezTo>
                    <a:pt x="153" y="46"/>
                    <a:pt x="108" y="61"/>
                    <a:pt x="108" y="38"/>
                  </a:cubicBezTo>
                  <a:cubicBezTo>
                    <a:pt x="108" y="16"/>
                    <a:pt x="138" y="8"/>
                    <a:pt x="161"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 name="Freeform 32"/>
            <p:cNvSpPr>
              <a:spLocks noChangeArrowheads="1"/>
            </p:cNvSpPr>
            <p:nvPr/>
          </p:nvSpPr>
          <p:spPr bwMode="auto">
            <a:xfrm>
              <a:off x="7043279" y="8081963"/>
              <a:ext cx="100005" cy="88900"/>
            </a:xfrm>
            <a:custGeom>
              <a:avLst/>
              <a:gdLst>
                <a:gd name="T0" fmla="*/ 0 w 276"/>
                <a:gd name="T1" fmla="*/ 191 h 245"/>
                <a:gd name="T2" fmla="*/ 0 w 276"/>
                <a:gd name="T3" fmla="*/ 191 h 245"/>
                <a:gd name="T4" fmla="*/ 0 w 276"/>
                <a:gd name="T5" fmla="*/ 15 h 245"/>
                <a:gd name="T6" fmla="*/ 0 w 276"/>
                <a:gd name="T7" fmla="*/ 15 h 245"/>
                <a:gd name="T8" fmla="*/ 69 w 276"/>
                <a:gd name="T9" fmla="*/ 0 h 245"/>
                <a:gd name="T10" fmla="*/ 130 w 276"/>
                <a:gd name="T11" fmla="*/ 23 h 245"/>
                <a:gd name="T12" fmla="*/ 206 w 276"/>
                <a:gd name="T13" fmla="*/ 8 h 245"/>
                <a:gd name="T14" fmla="*/ 267 w 276"/>
                <a:gd name="T15" fmla="*/ 53 h 245"/>
                <a:gd name="T16" fmla="*/ 252 w 276"/>
                <a:gd name="T17" fmla="*/ 183 h 245"/>
                <a:gd name="T18" fmla="*/ 137 w 276"/>
                <a:gd name="T19" fmla="*/ 229 h 245"/>
                <a:gd name="T20" fmla="*/ 107 w 276"/>
                <a:gd name="T21" fmla="*/ 222 h 245"/>
                <a:gd name="T22" fmla="*/ 84 w 276"/>
                <a:gd name="T23" fmla="*/ 244 h 245"/>
                <a:gd name="T24" fmla="*/ 0 w 276"/>
                <a:gd name="T25" fmla="*/ 19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6" h="245">
                  <a:moveTo>
                    <a:pt x="0" y="191"/>
                  </a:moveTo>
                  <a:lnTo>
                    <a:pt x="0" y="191"/>
                  </a:lnTo>
                  <a:cubicBezTo>
                    <a:pt x="0" y="15"/>
                    <a:pt x="0" y="15"/>
                    <a:pt x="0" y="15"/>
                  </a:cubicBezTo>
                  <a:lnTo>
                    <a:pt x="0" y="15"/>
                  </a:lnTo>
                  <a:cubicBezTo>
                    <a:pt x="23" y="15"/>
                    <a:pt x="46" y="8"/>
                    <a:pt x="69" y="0"/>
                  </a:cubicBezTo>
                  <a:cubicBezTo>
                    <a:pt x="69" y="0"/>
                    <a:pt x="122" y="15"/>
                    <a:pt x="130" y="23"/>
                  </a:cubicBezTo>
                  <a:cubicBezTo>
                    <a:pt x="137" y="23"/>
                    <a:pt x="206" y="8"/>
                    <a:pt x="206" y="8"/>
                  </a:cubicBezTo>
                  <a:cubicBezTo>
                    <a:pt x="229" y="23"/>
                    <a:pt x="260" y="30"/>
                    <a:pt x="267" y="53"/>
                  </a:cubicBezTo>
                  <a:cubicBezTo>
                    <a:pt x="275" y="99"/>
                    <a:pt x="275" y="145"/>
                    <a:pt x="252" y="183"/>
                  </a:cubicBezTo>
                  <a:cubicBezTo>
                    <a:pt x="221" y="214"/>
                    <a:pt x="176" y="222"/>
                    <a:pt x="137" y="229"/>
                  </a:cubicBezTo>
                  <a:cubicBezTo>
                    <a:pt x="122" y="237"/>
                    <a:pt x="114" y="214"/>
                    <a:pt x="107" y="222"/>
                  </a:cubicBezTo>
                  <a:cubicBezTo>
                    <a:pt x="92" y="222"/>
                    <a:pt x="92" y="244"/>
                    <a:pt x="84" y="244"/>
                  </a:cubicBezTo>
                  <a:cubicBezTo>
                    <a:pt x="53" y="229"/>
                    <a:pt x="31" y="206"/>
                    <a:pt x="0" y="19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 name="Freeform 33"/>
            <p:cNvSpPr>
              <a:spLocks noChangeArrowheads="1"/>
            </p:cNvSpPr>
            <p:nvPr/>
          </p:nvSpPr>
          <p:spPr bwMode="auto">
            <a:xfrm>
              <a:off x="6854379" y="7877176"/>
              <a:ext cx="428597" cy="671513"/>
            </a:xfrm>
            <a:custGeom>
              <a:avLst/>
              <a:gdLst>
                <a:gd name="T0" fmla="*/ 275 w 1192"/>
                <a:gd name="T1" fmla="*/ 443 h 1865"/>
                <a:gd name="T2" fmla="*/ 283 w 1192"/>
                <a:gd name="T3" fmla="*/ 344 h 1865"/>
                <a:gd name="T4" fmla="*/ 229 w 1192"/>
                <a:gd name="T5" fmla="*/ 260 h 1865"/>
                <a:gd name="T6" fmla="*/ 382 w 1192"/>
                <a:gd name="T7" fmla="*/ 252 h 1865"/>
                <a:gd name="T8" fmla="*/ 451 w 1192"/>
                <a:gd name="T9" fmla="*/ 115 h 1865"/>
                <a:gd name="T10" fmla="*/ 519 w 1192"/>
                <a:gd name="T11" fmla="*/ 0 h 1865"/>
                <a:gd name="T12" fmla="*/ 588 w 1192"/>
                <a:gd name="T13" fmla="*/ 69 h 1865"/>
                <a:gd name="T14" fmla="*/ 558 w 1192"/>
                <a:gd name="T15" fmla="*/ 122 h 1865"/>
                <a:gd name="T16" fmla="*/ 580 w 1192"/>
                <a:gd name="T17" fmla="*/ 222 h 1865"/>
                <a:gd name="T18" fmla="*/ 955 w 1192"/>
                <a:gd name="T19" fmla="*/ 474 h 1865"/>
                <a:gd name="T20" fmla="*/ 1138 w 1192"/>
                <a:gd name="T21" fmla="*/ 733 h 1865"/>
                <a:gd name="T22" fmla="*/ 1062 w 1192"/>
                <a:gd name="T23" fmla="*/ 886 h 1865"/>
                <a:gd name="T24" fmla="*/ 1108 w 1192"/>
                <a:gd name="T25" fmla="*/ 985 h 1865"/>
                <a:gd name="T26" fmla="*/ 1039 w 1192"/>
                <a:gd name="T27" fmla="*/ 1138 h 1865"/>
                <a:gd name="T28" fmla="*/ 1016 w 1192"/>
                <a:gd name="T29" fmla="*/ 1253 h 1865"/>
                <a:gd name="T30" fmla="*/ 962 w 1192"/>
                <a:gd name="T31" fmla="*/ 1322 h 1865"/>
                <a:gd name="T32" fmla="*/ 886 w 1192"/>
                <a:gd name="T33" fmla="*/ 1444 h 1865"/>
                <a:gd name="T34" fmla="*/ 733 w 1192"/>
                <a:gd name="T35" fmla="*/ 1490 h 1865"/>
                <a:gd name="T36" fmla="*/ 558 w 1192"/>
                <a:gd name="T37" fmla="*/ 1856 h 1865"/>
                <a:gd name="T38" fmla="*/ 458 w 1192"/>
                <a:gd name="T39" fmla="*/ 1803 h 1865"/>
                <a:gd name="T40" fmla="*/ 412 w 1192"/>
                <a:gd name="T41" fmla="*/ 1658 h 1865"/>
                <a:gd name="T42" fmla="*/ 290 w 1192"/>
                <a:gd name="T43" fmla="*/ 1482 h 1865"/>
                <a:gd name="T44" fmla="*/ 237 w 1192"/>
                <a:gd name="T45" fmla="*/ 1451 h 1865"/>
                <a:gd name="T46" fmla="*/ 183 w 1192"/>
                <a:gd name="T47" fmla="*/ 1390 h 1865"/>
                <a:gd name="T48" fmla="*/ 99 w 1192"/>
                <a:gd name="T49" fmla="*/ 1383 h 1865"/>
                <a:gd name="T50" fmla="*/ 46 w 1192"/>
                <a:gd name="T51" fmla="*/ 1390 h 1865"/>
                <a:gd name="T52" fmla="*/ 15 w 1192"/>
                <a:gd name="T53" fmla="*/ 1276 h 1865"/>
                <a:gd name="T54" fmla="*/ 8 w 1192"/>
                <a:gd name="T55" fmla="*/ 1070 h 1865"/>
                <a:gd name="T56" fmla="*/ 122 w 1192"/>
                <a:gd name="T57" fmla="*/ 955 h 1865"/>
                <a:gd name="T58" fmla="*/ 114 w 1192"/>
                <a:gd name="T59" fmla="*/ 833 h 1865"/>
                <a:gd name="T60" fmla="*/ 206 w 1192"/>
                <a:gd name="T61" fmla="*/ 833 h 1865"/>
                <a:gd name="T62" fmla="*/ 290 w 1192"/>
                <a:gd name="T63" fmla="*/ 840 h 1865"/>
                <a:gd name="T64" fmla="*/ 397 w 1192"/>
                <a:gd name="T65" fmla="*/ 863 h 1865"/>
                <a:gd name="T66" fmla="*/ 489 w 1192"/>
                <a:gd name="T67" fmla="*/ 825 h 1865"/>
                <a:gd name="T68" fmla="*/ 527 w 1192"/>
                <a:gd name="T69" fmla="*/ 764 h 1865"/>
                <a:gd name="T70" fmla="*/ 634 w 1192"/>
                <a:gd name="T71" fmla="*/ 795 h 1865"/>
                <a:gd name="T72" fmla="*/ 779 w 1192"/>
                <a:gd name="T73" fmla="*/ 756 h 1865"/>
                <a:gd name="T74" fmla="*/ 733 w 1192"/>
                <a:gd name="T75" fmla="*/ 581 h 1865"/>
                <a:gd name="T76" fmla="*/ 596 w 1192"/>
                <a:gd name="T77" fmla="*/ 573 h 1865"/>
                <a:gd name="T78" fmla="*/ 527 w 1192"/>
                <a:gd name="T79" fmla="*/ 588 h 1865"/>
                <a:gd name="T80" fmla="*/ 405 w 1192"/>
                <a:gd name="T81" fmla="*/ 642 h 1865"/>
                <a:gd name="T82" fmla="*/ 351 w 1192"/>
                <a:gd name="T83" fmla="*/ 512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92" h="1865">
                  <a:moveTo>
                    <a:pt x="275" y="443"/>
                  </a:moveTo>
                  <a:lnTo>
                    <a:pt x="275" y="443"/>
                  </a:lnTo>
                  <a:cubicBezTo>
                    <a:pt x="283" y="428"/>
                    <a:pt x="305" y="428"/>
                    <a:pt x="305" y="413"/>
                  </a:cubicBezTo>
                  <a:cubicBezTo>
                    <a:pt x="313" y="390"/>
                    <a:pt x="290" y="367"/>
                    <a:pt x="283" y="344"/>
                  </a:cubicBezTo>
                  <a:cubicBezTo>
                    <a:pt x="267" y="313"/>
                    <a:pt x="244" y="290"/>
                    <a:pt x="229" y="260"/>
                  </a:cubicBezTo>
                  <a:lnTo>
                    <a:pt x="229" y="260"/>
                  </a:lnTo>
                  <a:cubicBezTo>
                    <a:pt x="252" y="252"/>
                    <a:pt x="267" y="245"/>
                    <a:pt x="290" y="245"/>
                  </a:cubicBezTo>
                  <a:cubicBezTo>
                    <a:pt x="321" y="237"/>
                    <a:pt x="351" y="260"/>
                    <a:pt x="382" y="252"/>
                  </a:cubicBezTo>
                  <a:cubicBezTo>
                    <a:pt x="405" y="245"/>
                    <a:pt x="428" y="229"/>
                    <a:pt x="443" y="206"/>
                  </a:cubicBezTo>
                  <a:cubicBezTo>
                    <a:pt x="458" y="176"/>
                    <a:pt x="451" y="145"/>
                    <a:pt x="451" y="115"/>
                  </a:cubicBezTo>
                  <a:cubicBezTo>
                    <a:pt x="451" y="99"/>
                    <a:pt x="443" y="84"/>
                    <a:pt x="451" y="69"/>
                  </a:cubicBezTo>
                  <a:cubicBezTo>
                    <a:pt x="466" y="38"/>
                    <a:pt x="496" y="23"/>
                    <a:pt x="519" y="0"/>
                  </a:cubicBezTo>
                  <a:lnTo>
                    <a:pt x="519" y="0"/>
                  </a:lnTo>
                  <a:cubicBezTo>
                    <a:pt x="542" y="23"/>
                    <a:pt x="573" y="38"/>
                    <a:pt x="588" y="69"/>
                  </a:cubicBezTo>
                  <a:cubicBezTo>
                    <a:pt x="596" y="76"/>
                    <a:pt x="596" y="92"/>
                    <a:pt x="588" y="107"/>
                  </a:cubicBezTo>
                  <a:cubicBezTo>
                    <a:pt x="588" y="115"/>
                    <a:pt x="565" y="115"/>
                    <a:pt x="558" y="122"/>
                  </a:cubicBezTo>
                  <a:cubicBezTo>
                    <a:pt x="558" y="138"/>
                    <a:pt x="565" y="153"/>
                    <a:pt x="573" y="168"/>
                  </a:cubicBezTo>
                  <a:cubicBezTo>
                    <a:pt x="573" y="184"/>
                    <a:pt x="565" y="206"/>
                    <a:pt x="580" y="222"/>
                  </a:cubicBezTo>
                  <a:cubicBezTo>
                    <a:pt x="619" y="267"/>
                    <a:pt x="664" y="298"/>
                    <a:pt x="718" y="336"/>
                  </a:cubicBezTo>
                  <a:cubicBezTo>
                    <a:pt x="794" y="390"/>
                    <a:pt x="886" y="413"/>
                    <a:pt x="955" y="474"/>
                  </a:cubicBezTo>
                  <a:cubicBezTo>
                    <a:pt x="1031" y="550"/>
                    <a:pt x="1077" y="649"/>
                    <a:pt x="1138" y="733"/>
                  </a:cubicBezTo>
                  <a:lnTo>
                    <a:pt x="1138" y="733"/>
                  </a:lnTo>
                  <a:cubicBezTo>
                    <a:pt x="1153" y="764"/>
                    <a:pt x="1191" y="802"/>
                    <a:pt x="1176" y="833"/>
                  </a:cubicBezTo>
                  <a:cubicBezTo>
                    <a:pt x="1153" y="871"/>
                    <a:pt x="1077" y="848"/>
                    <a:pt x="1062" y="886"/>
                  </a:cubicBezTo>
                  <a:cubicBezTo>
                    <a:pt x="1046" y="917"/>
                    <a:pt x="1123" y="909"/>
                    <a:pt x="1130" y="932"/>
                  </a:cubicBezTo>
                  <a:cubicBezTo>
                    <a:pt x="1146" y="947"/>
                    <a:pt x="1108" y="963"/>
                    <a:pt x="1108" y="985"/>
                  </a:cubicBezTo>
                  <a:cubicBezTo>
                    <a:pt x="1108" y="1016"/>
                    <a:pt x="1146" y="1039"/>
                    <a:pt x="1130" y="1062"/>
                  </a:cubicBezTo>
                  <a:cubicBezTo>
                    <a:pt x="1115" y="1100"/>
                    <a:pt x="1054" y="1100"/>
                    <a:pt x="1039" y="1138"/>
                  </a:cubicBezTo>
                  <a:cubicBezTo>
                    <a:pt x="1031" y="1169"/>
                    <a:pt x="1092" y="1199"/>
                    <a:pt x="1085" y="1230"/>
                  </a:cubicBezTo>
                  <a:cubicBezTo>
                    <a:pt x="1077" y="1253"/>
                    <a:pt x="1031" y="1237"/>
                    <a:pt x="1016" y="1253"/>
                  </a:cubicBezTo>
                  <a:cubicBezTo>
                    <a:pt x="993" y="1276"/>
                    <a:pt x="985" y="1299"/>
                    <a:pt x="970" y="1322"/>
                  </a:cubicBezTo>
                  <a:cubicBezTo>
                    <a:pt x="962" y="1322"/>
                    <a:pt x="962" y="1322"/>
                    <a:pt x="962" y="1322"/>
                  </a:cubicBezTo>
                  <a:cubicBezTo>
                    <a:pt x="962" y="1322"/>
                    <a:pt x="924" y="1390"/>
                    <a:pt x="924" y="1398"/>
                  </a:cubicBezTo>
                  <a:cubicBezTo>
                    <a:pt x="924" y="1406"/>
                    <a:pt x="886" y="1444"/>
                    <a:pt x="886" y="1444"/>
                  </a:cubicBezTo>
                  <a:cubicBezTo>
                    <a:pt x="878" y="1467"/>
                    <a:pt x="886" y="1497"/>
                    <a:pt x="871" y="1505"/>
                  </a:cubicBezTo>
                  <a:cubicBezTo>
                    <a:pt x="825" y="1520"/>
                    <a:pt x="764" y="1451"/>
                    <a:pt x="733" y="1490"/>
                  </a:cubicBezTo>
                  <a:cubicBezTo>
                    <a:pt x="672" y="1574"/>
                    <a:pt x="703" y="1696"/>
                    <a:pt x="657" y="1787"/>
                  </a:cubicBezTo>
                  <a:cubicBezTo>
                    <a:pt x="641" y="1826"/>
                    <a:pt x="596" y="1856"/>
                    <a:pt x="558" y="1856"/>
                  </a:cubicBezTo>
                  <a:cubicBezTo>
                    <a:pt x="519" y="1864"/>
                    <a:pt x="489" y="1826"/>
                    <a:pt x="458" y="1810"/>
                  </a:cubicBezTo>
                  <a:cubicBezTo>
                    <a:pt x="458" y="1803"/>
                    <a:pt x="458" y="1803"/>
                    <a:pt x="458" y="1803"/>
                  </a:cubicBezTo>
                  <a:cubicBezTo>
                    <a:pt x="481" y="1757"/>
                    <a:pt x="542" y="1719"/>
                    <a:pt x="527" y="1673"/>
                  </a:cubicBezTo>
                  <a:cubicBezTo>
                    <a:pt x="519" y="1635"/>
                    <a:pt x="443" y="1681"/>
                    <a:pt x="412" y="1658"/>
                  </a:cubicBezTo>
                  <a:cubicBezTo>
                    <a:pt x="382" y="1635"/>
                    <a:pt x="382" y="1581"/>
                    <a:pt x="359" y="1551"/>
                  </a:cubicBezTo>
                  <a:cubicBezTo>
                    <a:pt x="336" y="1520"/>
                    <a:pt x="313" y="1505"/>
                    <a:pt x="290" y="1482"/>
                  </a:cubicBezTo>
                  <a:lnTo>
                    <a:pt x="290" y="1482"/>
                  </a:lnTo>
                  <a:cubicBezTo>
                    <a:pt x="275" y="1467"/>
                    <a:pt x="252" y="1467"/>
                    <a:pt x="237" y="1451"/>
                  </a:cubicBezTo>
                  <a:cubicBezTo>
                    <a:pt x="237" y="1451"/>
                    <a:pt x="244" y="1444"/>
                    <a:pt x="237" y="1436"/>
                  </a:cubicBezTo>
                  <a:cubicBezTo>
                    <a:pt x="222" y="1421"/>
                    <a:pt x="206" y="1398"/>
                    <a:pt x="183" y="1390"/>
                  </a:cubicBezTo>
                  <a:cubicBezTo>
                    <a:pt x="168" y="1390"/>
                    <a:pt x="153" y="1413"/>
                    <a:pt x="145" y="1413"/>
                  </a:cubicBezTo>
                  <a:cubicBezTo>
                    <a:pt x="122" y="1406"/>
                    <a:pt x="114" y="1375"/>
                    <a:pt x="99" y="1383"/>
                  </a:cubicBezTo>
                  <a:cubicBezTo>
                    <a:pt x="84" y="1383"/>
                    <a:pt x="99" y="1421"/>
                    <a:pt x="84" y="1421"/>
                  </a:cubicBezTo>
                  <a:cubicBezTo>
                    <a:pt x="69" y="1428"/>
                    <a:pt x="61" y="1406"/>
                    <a:pt x="46" y="1390"/>
                  </a:cubicBezTo>
                  <a:cubicBezTo>
                    <a:pt x="30" y="1375"/>
                    <a:pt x="15" y="1360"/>
                    <a:pt x="8" y="1337"/>
                  </a:cubicBezTo>
                  <a:cubicBezTo>
                    <a:pt x="0" y="1322"/>
                    <a:pt x="8" y="1299"/>
                    <a:pt x="15" y="1276"/>
                  </a:cubicBezTo>
                  <a:cubicBezTo>
                    <a:pt x="23" y="1253"/>
                    <a:pt x="46" y="1237"/>
                    <a:pt x="46" y="1215"/>
                  </a:cubicBezTo>
                  <a:cubicBezTo>
                    <a:pt x="38" y="1161"/>
                    <a:pt x="8" y="1123"/>
                    <a:pt x="8" y="1070"/>
                  </a:cubicBezTo>
                  <a:cubicBezTo>
                    <a:pt x="15" y="1054"/>
                    <a:pt x="46" y="1077"/>
                    <a:pt x="61" y="1062"/>
                  </a:cubicBezTo>
                  <a:cubicBezTo>
                    <a:pt x="84" y="1031"/>
                    <a:pt x="114" y="993"/>
                    <a:pt x="122" y="955"/>
                  </a:cubicBezTo>
                  <a:cubicBezTo>
                    <a:pt x="130" y="917"/>
                    <a:pt x="91" y="894"/>
                    <a:pt x="84" y="863"/>
                  </a:cubicBezTo>
                  <a:cubicBezTo>
                    <a:pt x="84" y="848"/>
                    <a:pt x="99" y="840"/>
                    <a:pt x="114" y="833"/>
                  </a:cubicBezTo>
                  <a:lnTo>
                    <a:pt x="114" y="833"/>
                  </a:lnTo>
                  <a:cubicBezTo>
                    <a:pt x="145" y="833"/>
                    <a:pt x="176" y="825"/>
                    <a:pt x="206" y="833"/>
                  </a:cubicBezTo>
                  <a:cubicBezTo>
                    <a:pt x="229" y="840"/>
                    <a:pt x="237" y="871"/>
                    <a:pt x="260" y="871"/>
                  </a:cubicBezTo>
                  <a:cubicBezTo>
                    <a:pt x="275" y="871"/>
                    <a:pt x="275" y="848"/>
                    <a:pt x="290" y="840"/>
                  </a:cubicBezTo>
                  <a:cubicBezTo>
                    <a:pt x="305" y="833"/>
                    <a:pt x="321" y="810"/>
                    <a:pt x="344" y="817"/>
                  </a:cubicBezTo>
                  <a:cubicBezTo>
                    <a:pt x="366" y="817"/>
                    <a:pt x="374" y="856"/>
                    <a:pt x="397" y="863"/>
                  </a:cubicBezTo>
                  <a:cubicBezTo>
                    <a:pt x="405" y="863"/>
                    <a:pt x="412" y="840"/>
                    <a:pt x="420" y="833"/>
                  </a:cubicBezTo>
                  <a:cubicBezTo>
                    <a:pt x="443" y="825"/>
                    <a:pt x="466" y="840"/>
                    <a:pt x="489" y="825"/>
                  </a:cubicBezTo>
                  <a:cubicBezTo>
                    <a:pt x="504" y="810"/>
                    <a:pt x="512" y="787"/>
                    <a:pt x="527" y="764"/>
                  </a:cubicBezTo>
                  <a:lnTo>
                    <a:pt x="527" y="764"/>
                  </a:lnTo>
                  <a:cubicBezTo>
                    <a:pt x="558" y="779"/>
                    <a:pt x="580" y="802"/>
                    <a:pt x="611" y="817"/>
                  </a:cubicBezTo>
                  <a:cubicBezTo>
                    <a:pt x="619" y="817"/>
                    <a:pt x="619" y="795"/>
                    <a:pt x="634" y="795"/>
                  </a:cubicBezTo>
                  <a:cubicBezTo>
                    <a:pt x="641" y="787"/>
                    <a:pt x="649" y="810"/>
                    <a:pt x="664" y="802"/>
                  </a:cubicBezTo>
                  <a:cubicBezTo>
                    <a:pt x="703" y="795"/>
                    <a:pt x="748" y="787"/>
                    <a:pt x="779" y="756"/>
                  </a:cubicBezTo>
                  <a:cubicBezTo>
                    <a:pt x="802" y="718"/>
                    <a:pt x="802" y="672"/>
                    <a:pt x="794" y="626"/>
                  </a:cubicBezTo>
                  <a:cubicBezTo>
                    <a:pt x="787" y="603"/>
                    <a:pt x="756" y="596"/>
                    <a:pt x="733" y="581"/>
                  </a:cubicBezTo>
                  <a:cubicBezTo>
                    <a:pt x="733" y="581"/>
                    <a:pt x="664" y="596"/>
                    <a:pt x="657" y="596"/>
                  </a:cubicBezTo>
                  <a:cubicBezTo>
                    <a:pt x="649" y="588"/>
                    <a:pt x="596" y="573"/>
                    <a:pt x="596" y="573"/>
                  </a:cubicBezTo>
                  <a:cubicBezTo>
                    <a:pt x="573" y="581"/>
                    <a:pt x="550" y="588"/>
                    <a:pt x="527" y="588"/>
                  </a:cubicBezTo>
                  <a:lnTo>
                    <a:pt x="527" y="588"/>
                  </a:lnTo>
                  <a:cubicBezTo>
                    <a:pt x="512" y="581"/>
                    <a:pt x="496" y="558"/>
                    <a:pt x="481" y="565"/>
                  </a:cubicBezTo>
                  <a:cubicBezTo>
                    <a:pt x="451" y="581"/>
                    <a:pt x="443" y="642"/>
                    <a:pt x="405" y="642"/>
                  </a:cubicBezTo>
                  <a:cubicBezTo>
                    <a:pt x="382" y="649"/>
                    <a:pt x="374" y="603"/>
                    <a:pt x="359" y="581"/>
                  </a:cubicBezTo>
                  <a:cubicBezTo>
                    <a:pt x="351" y="558"/>
                    <a:pt x="366" y="527"/>
                    <a:pt x="351" y="512"/>
                  </a:cubicBezTo>
                  <a:cubicBezTo>
                    <a:pt x="336" y="481"/>
                    <a:pt x="298" y="466"/>
                    <a:pt x="275" y="44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 name="Freeform 34"/>
            <p:cNvSpPr>
              <a:spLocks noChangeArrowheads="1"/>
            </p:cNvSpPr>
            <p:nvPr/>
          </p:nvSpPr>
          <p:spPr bwMode="auto">
            <a:xfrm>
              <a:off x="6186085" y="8159751"/>
              <a:ext cx="457170" cy="525463"/>
            </a:xfrm>
            <a:custGeom>
              <a:avLst/>
              <a:gdLst>
                <a:gd name="T0" fmla="*/ 305 w 1269"/>
                <a:gd name="T1" fmla="*/ 122 h 1460"/>
                <a:gd name="T2" fmla="*/ 305 w 1269"/>
                <a:gd name="T3" fmla="*/ 122 h 1460"/>
                <a:gd name="T4" fmla="*/ 412 w 1269"/>
                <a:gd name="T5" fmla="*/ 15 h 1460"/>
                <a:gd name="T6" fmla="*/ 527 w 1269"/>
                <a:gd name="T7" fmla="*/ 30 h 1460"/>
                <a:gd name="T8" fmla="*/ 527 w 1269"/>
                <a:gd name="T9" fmla="*/ 84 h 1460"/>
                <a:gd name="T10" fmla="*/ 603 w 1269"/>
                <a:gd name="T11" fmla="*/ 91 h 1460"/>
                <a:gd name="T12" fmla="*/ 580 w 1269"/>
                <a:gd name="T13" fmla="*/ 145 h 1460"/>
                <a:gd name="T14" fmla="*/ 672 w 1269"/>
                <a:gd name="T15" fmla="*/ 229 h 1460"/>
                <a:gd name="T16" fmla="*/ 748 w 1269"/>
                <a:gd name="T17" fmla="*/ 153 h 1460"/>
                <a:gd name="T18" fmla="*/ 794 w 1269"/>
                <a:gd name="T19" fmla="*/ 221 h 1460"/>
                <a:gd name="T20" fmla="*/ 794 w 1269"/>
                <a:gd name="T21" fmla="*/ 221 h 1460"/>
                <a:gd name="T22" fmla="*/ 756 w 1269"/>
                <a:gd name="T23" fmla="*/ 237 h 1460"/>
                <a:gd name="T24" fmla="*/ 840 w 1269"/>
                <a:gd name="T25" fmla="*/ 290 h 1460"/>
                <a:gd name="T26" fmla="*/ 794 w 1269"/>
                <a:gd name="T27" fmla="*/ 389 h 1460"/>
                <a:gd name="T28" fmla="*/ 1000 w 1269"/>
                <a:gd name="T29" fmla="*/ 344 h 1460"/>
                <a:gd name="T30" fmla="*/ 1008 w 1269"/>
                <a:gd name="T31" fmla="*/ 275 h 1460"/>
                <a:gd name="T32" fmla="*/ 1084 w 1269"/>
                <a:gd name="T33" fmla="*/ 305 h 1460"/>
                <a:gd name="T34" fmla="*/ 1054 w 1269"/>
                <a:gd name="T35" fmla="*/ 389 h 1460"/>
                <a:gd name="T36" fmla="*/ 1146 w 1269"/>
                <a:gd name="T37" fmla="*/ 435 h 1460"/>
                <a:gd name="T38" fmla="*/ 1115 w 1269"/>
                <a:gd name="T39" fmla="*/ 619 h 1460"/>
                <a:gd name="T40" fmla="*/ 1230 w 1269"/>
                <a:gd name="T41" fmla="*/ 626 h 1460"/>
                <a:gd name="T42" fmla="*/ 1253 w 1269"/>
                <a:gd name="T43" fmla="*/ 955 h 1460"/>
                <a:gd name="T44" fmla="*/ 1253 w 1269"/>
                <a:gd name="T45" fmla="*/ 955 h 1460"/>
                <a:gd name="T46" fmla="*/ 1130 w 1269"/>
                <a:gd name="T47" fmla="*/ 1016 h 1460"/>
                <a:gd name="T48" fmla="*/ 1031 w 1269"/>
                <a:gd name="T49" fmla="*/ 955 h 1460"/>
                <a:gd name="T50" fmla="*/ 1023 w 1269"/>
                <a:gd name="T51" fmla="*/ 1100 h 1460"/>
                <a:gd name="T52" fmla="*/ 1092 w 1269"/>
                <a:gd name="T53" fmla="*/ 1268 h 1460"/>
                <a:gd name="T54" fmla="*/ 932 w 1269"/>
                <a:gd name="T55" fmla="*/ 1367 h 1460"/>
                <a:gd name="T56" fmla="*/ 779 w 1269"/>
                <a:gd name="T57" fmla="*/ 1459 h 1460"/>
                <a:gd name="T58" fmla="*/ 779 w 1269"/>
                <a:gd name="T59" fmla="*/ 1459 h 1460"/>
                <a:gd name="T60" fmla="*/ 703 w 1269"/>
                <a:gd name="T61" fmla="*/ 1436 h 1460"/>
                <a:gd name="T62" fmla="*/ 649 w 1269"/>
                <a:gd name="T63" fmla="*/ 1436 h 1460"/>
                <a:gd name="T64" fmla="*/ 611 w 1269"/>
                <a:gd name="T65" fmla="*/ 1413 h 1460"/>
                <a:gd name="T66" fmla="*/ 580 w 1269"/>
                <a:gd name="T67" fmla="*/ 1337 h 1460"/>
                <a:gd name="T68" fmla="*/ 519 w 1269"/>
                <a:gd name="T69" fmla="*/ 1283 h 1460"/>
                <a:gd name="T70" fmla="*/ 466 w 1269"/>
                <a:gd name="T71" fmla="*/ 1245 h 1460"/>
                <a:gd name="T72" fmla="*/ 420 w 1269"/>
                <a:gd name="T73" fmla="*/ 1191 h 1460"/>
                <a:gd name="T74" fmla="*/ 351 w 1269"/>
                <a:gd name="T75" fmla="*/ 1245 h 1460"/>
                <a:gd name="T76" fmla="*/ 282 w 1269"/>
                <a:gd name="T77" fmla="*/ 1275 h 1460"/>
                <a:gd name="T78" fmla="*/ 275 w 1269"/>
                <a:gd name="T79" fmla="*/ 1222 h 1460"/>
                <a:gd name="T80" fmla="*/ 221 w 1269"/>
                <a:gd name="T81" fmla="*/ 1222 h 1460"/>
                <a:gd name="T82" fmla="*/ 198 w 1269"/>
                <a:gd name="T83" fmla="*/ 1138 h 1460"/>
                <a:gd name="T84" fmla="*/ 122 w 1269"/>
                <a:gd name="T85" fmla="*/ 1069 h 1460"/>
                <a:gd name="T86" fmla="*/ 122 w 1269"/>
                <a:gd name="T87" fmla="*/ 1069 h 1460"/>
                <a:gd name="T88" fmla="*/ 114 w 1269"/>
                <a:gd name="T89" fmla="*/ 1046 h 1460"/>
                <a:gd name="T90" fmla="*/ 84 w 1269"/>
                <a:gd name="T91" fmla="*/ 977 h 1460"/>
                <a:gd name="T92" fmla="*/ 92 w 1269"/>
                <a:gd name="T93" fmla="*/ 909 h 1460"/>
                <a:gd name="T94" fmla="*/ 23 w 1269"/>
                <a:gd name="T95" fmla="*/ 802 h 1460"/>
                <a:gd name="T96" fmla="*/ 61 w 1269"/>
                <a:gd name="T97" fmla="*/ 741 h 1460"/>
                <a:gd name="T98" fmla="*/ 0 w 1269"/>
                <a:gd name="T99" fmla="*/ 703 h 1460"/>
                <a:gd name="T100" fmla="*/ 122 w 1269"/>
                <a:gd name="T101" fmla="*/ 611 h 1460"/>
                <a:gd name="T102" fmla="*/ 53 w 1269"/>
                <a:gd name="T103" fmla="*/ 619 h 1460"/>
                <a:gd name="T104" fmla="*/ 76 w 1269"/>
                <a:gd name="T105" fmla="*/ 573 h 1460"/>
                <a:gd name="T106" fmla="*/ 84 w 1269"/>
                <a:gd name="T107" fmla="*/ 519 h 1460"/>
                <a:gd name="T108" fmla="*/ 107 w 1269"/>
                <a:gd name="T109" fmla="*/ 481 h 1460"/>
                <a:gd name="T110" fmla="*/ 122 w 1269"/>
                <a:gd name="T111" fmla="*/ 450 h 1460"/>
                <a:gd name="T112" fmla="*/ 229 w 1269"/>
                <a:gd name="T113" fmla="*/ 359 h 1460"/>
                <a:gd name="T114" fmla="*/ 305 w 1269"/>
                <a:gd name="T115" fmla="*/ 328 h 1460"/>
                <a:gd name="T116" fmla="*/ 221 w 1269"/>
                <a:gd name="T117" fmla="*/ 298 h 1460"/>
                <a:gd name="T118" fmla="*/ 229 w 1269"/>
                <a:gd name="T119" fmla="*/ 214 h 1460"/>
                <a:gd name="T120" fmla="*/ 267 w 1269"/>
                <a:gd name="T121" fmla="*/ 183 h 1460"/>
                <a:gd name="T122" fmla="*/ 305 w 1269"/>
                <a:gd name="T123" fmla="*/ 122 h 1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69" h="1460">
                  <a:moveTo>
                    <a:pt x="305" y="122"/>
                  </a:moveTo>
                  <a:lnTo>
                    <a:pt x="305" y="122"/>
                  </a:lnTo>
                  <a:cubicBezTo>
                    <a:pt x="344" y="84"/>
                    <a:pt x="367" y="30"/>
                    <a:pt x="412" y="15"/>
                  </a:cubicBezTo>
                  <a:cubicBezTo>
                    <a:pt x="450" y="0"/>
                    <a:pt x="489" y="23"/>
                    <a:pt x="527" y="30"/>
                  </a:cubicBezTo>
                  <a:cubicBezTo>
                    <a:pt x="527" y="30"/>
                    <a:pt x="519" y="84"/>
                    <a:pt x="527" y="84"/>
                  </a:cubicBezTo>
                  <a:lnTo>
                    <a:pt x="603" y="91"/>
                  </a:lnTo>
                  <a:cubicBezTo>
                    <a:pt x="603" y="91"/>
                    <a:pt x="573" y="137"/>
                    <a:pt x="580" y="145"/>
                  </a:cubicBezTo>
                  <a:cubicBezTo>
                    <a:pt x="580" y="153"/>
                    <a:pt x="672" y="229"/>
                    <a:pt x="672" y="229"/>
                  </a:cubicBezTo>
                  <a:cubicBezTo>
                    <a:pt x="703" y="206"/>
                    <a:pt x="710" y="153"/>
                    <a:pt x="748" y="153"/>
                  </a:cubicBezTo>
                  <a:cubicBezTo>
                    <a:pt x="779" y="145"/>
                    <a:pt x="779" y="198"/>
                    <a:pt x="794" y="221"/>
                  </a:cubicBezTo>
                  <a:lnTo>
                    <a:pt x="794" y="221"/>
                  </a:lnTo>
                  <a:cubicBezTo>
                    <a:pt x="779" y="229"/>
                    <a:pt x="748" y="221"/>
                    <a:pt x="756" y="237"/>
                  </a:cubicBezTo>
                  <a:cubicBezTo>
                    <a:pt x="771" y="260"/>
                    <a:pt x="832" y="260"/>
                    <a:pt x="840" y="290"/>
                  </a:cubicBezTo>
                  <a:cubicBezTo>
                    <a:pt x="848" y="328"/>
                    <a:pt x="756" y="374"/>
                    <a:pt x="794" y="389"/>
                  </a:cubicBezTo>
                  <a:cubicBezTo>
                    <a:pt x="863" y="412"/>
                    <a:pt x="939" y="382"/>
                    <a:pt x="1000" y="344"/>
                  </a:cubicBezTo>
                  <a:cubicBezTo>
                    <a:pt x="1023" y="336"/>
                    <a:pt x="985" y="283"/>
                    <a:pt x="1008" y="275"/>
                  </a:cubicBezTo>
                  <a:cubicBezTo>
                    <a:pt x="1031" y="260"/>
                    <a:pt x="1061" y="290"/>
                    <a:pt x="1084" y="305"/>
                  </a:cubicBezTo>
                  <a:cubicBezTo>
                    <a:pt x="1084" y="305"/>
                    <a:pt x="1054" y="382"/>
                    <a:pt x="1054" y="389"/>
                  </a:cubicBezTo>
                  <a:cubicBezTo>
                    <a:pt x="1046" y="405"/>
                    <a:pt x="1146" y="435"/>
                    <a:pt x="1146" y="435"/>
                  </a:cubicBezTo>
                  <a:cubicBezTo>
                    <a:pt x="1130" y="496"/>
                    <a:pt x="1084" y="558"/>
                    <a:pt x="1115" y="619"/>
                  </a:cubicBezTo>
                  <a:cubicBezTo>
                    <a:pt x="1130" y="649"/>
                    <a:pt x="1214" y="588"/>
                    <a:pt x="1230" y="626"/>
                  </a:cubicBezTo>
                  <a:cubicBezTo>
                    <a:pt x="1268" y="725"/>
                    <a:pt x="1245" y="840"/>
                    <a:pt x="1253" y="955"/>
                  </a:cubicBezTo>
                  <a:lnTo>
                    <a:pt x="1253" y="955"/>
                  </a:lnTo>
                  <a:cubicBezTo>
                    <a:pt x="1207" y="977"/>
                    <a:pt x="1176" y="1016"/>
                    <a:pt x="1130" y="1016"/>
                  </a:cubicBezTo>
                  <a:cubicBezTo>
                    <a:pt x="1092" y="1016"/>
                    <a:pt x="1061" y="932"/>
                    <a:pt x="1031" y="955"/>
                  </a:cubicBezTo>
                  <a:cubicBezTo>
                    <a:pt x="993" y="985"/>
                    <a:pt x="1016" y="1054"/>
                    <a:pt x="1023" y="1100"/>
                  </a:cubicBezTo>
                  <a:cubicBezTo>
                    <a:pt x="1031" y="1161"/>
                    <a:pt x="1107" y="1214"/>
                    <a:pt x="1092" y="1268"/>
                  </a:cubicBezTo>
                  <a:cubicBezTo>
                    <a:pt x="1069" y="1329"/>
                    <a:pt x="985" y="1337"/>
                    <a:pt x="932" y="1367"/>
                  </a:cubicBezTo>
                  <a:cubicBezTo>
                    <a:pt x="878" y="1398"/>
                    <a:pt x="832" y="1428"/>
                    <a:pt x="779" y="1459"/>
                  </a:cubicBezTo>
                  <a:lnTo>
                    <a:pt x="779" y="1459"/>
                  </a:lnTo>
                  <a:cubicBezTo>
                    <a:pt x="764" y="1444"/>
                    <a:pt x="725" y="1444"/>
                    <a:pt x="703" y="1436"/>
                  </a:cubicBezTo>
                  <a:cubicBezTo>
                    <a:pt x="672" y="1428"/>
                    <a:pt x="687" y="1413"/>
                    <a:pt x="649" y="1436"/>
                  </a:cubicBezTo>
                  <a:cubicBezTo>
                    <a:pt x="626" y="1444"/>
                    <a:pt x="626" y="1421"/>
                    <a:pt x="611" y="1413"/>
                  </a:cubicBezTo>
                  <a:cubicBezTo>
                    <a:pt x="611" y="1390"/>
                    <a:pt x="588" y="1360"/>
                    <a:pt x="580" y="1337"/>
                  </a:cubicBezTo>
                  <a:cubicBezTo>
                    <a:pt x="565" y="1314"/>
                    <a:pt x="542" y="1298"/>
                    <a:pt x="519" y="1283"/>
                  </a:cubicBezTo>
                  <a:cubicBezTo>
                    <a:pt x="504" y="1275"/>
                    <a:pt x="481" y="1260"/>
                    <a:pt x="466" y="1245"/>
                  </a:cubicBezTo>
                  <a:cubicBezTo>
                    <a:pt x="458" y="1230"/>
                    <a:pt x="420" y="1199"/>
                    <a:pt x="420" y="1191"/>
                  </a:cubicBezTo>
                  <a:cubicBezTo>
                    <a:pt x="405" y="1191"/>
                    <a:pt x="367" y="1237"/>
                    <a:pt x="351" y="1245"/>
                  </a:cubicBezTo>
                  <a:cubicBezTo>
                    <a:pt x="336" y="1252"/>
                    <a:pt x="290" y="1291"/>
                    <a:pt x="282" y="1275"/>
                  </a:cubicBezTo>
                  <a:cubicBezTo>
                    <a:pt x="275" y="1260"/>
                    <a:pt x="275" y="1245"/>
                    <a:pt x="275" y="1222"/>
                  </a:cubicBezTo>
                  <a:cubicBezTo>
                    <a:pt x="275" y="1214"/>
                    <a:pt x="229" y="1222"/>
                    <a:pt x="221" y="1222"/>
                  </a:cubicBezTo>
                  <a:cubicBezTo>
                    <a:pt x="214" y="1222"/>
                    <a:pt x="206" y="1146"/>
                    <a:pt x="198" y="1138"/>
                  </a:cubicBezTo>
                  <a:cubicBezTo>
                    <a:pt x="175" y="1108"/>
                    <a:pt x="145" y="1092"/>
                    <a:pt x="122" y="1069"/>
                  </a:cubicBezTo>
                  <a:lnTo>
                    <a:pt x="122" y="1069"/>
                  </a:lnTo>
                  <a:cubicBezTo>
                    <a:pt x="122" y="1062"/>
                    <a:pt x="114" y="1054"/>
                    <a:pt x="114" y="1046"/>
                  </a:cubicBezTo>
                  <a:cubicBezTo>
                    <a:pt x="114" y="1023"/>
                    <a:pt x="84" y="1000"/>
                    <a:pt x="84" y="977"/>
                  </a:cubicBezTo>
                  <a:cubicBezTo>
                    <a:pt x="76" y="955"/>
                    <a:pt x="92" y="932"/>
                    <a:pt x="92" y="909"/>
                  </a:cubicBezTo>
                  <a:cubicBezTo>
                    <a:pt x="92" y="894"/>
                    <a:pt x="38" y="810"/>
                    <a:pt x="23" y="802"/>
                  </a:cubicBezTo>
                  <a:cubicBezTo>
                    <a:pt x="23" y="787"/>
                    <a:pt x="76" y="764"/>
                    <a:pt x="61" y="741"/>
                  </a:cubicBezTo>
                  <a:cubicBezTo>
                    <a:pt x="53" y="718"/>
                    <a:pt x="8" y="718"/>
                    <a:pt x="0" y="703"/>
                  </a:cubicBezTo>
                  <a:cubicBezTo>
                    <a:pt x="0" y="687"/>
                    <a:pt x="137" y="664"/>
                    <a:pt x="122" y="611"/>
                  </a:cubicBezTo>
                  <a:cubicBezTo>
                    <a:pt x="114" y="611"/>
                    <a:pt x="53" y="634"/>
                    <a:pt x="53" y="619"/>
                  </a:cubicBezTo>
                  <a:cubicBezTo>
                    <a:pt x="38" y="611"/>
                    <a:pt x="69" y="580"/>
                    <a:pt x="76" y="573"/>
                  </a:cubicBezTo>
                  <a:cubicBezTo>
                    <a:pt x="92" y="558"/>
                    <a:pt x="92" y="535"/>
                    <a:pt x="84" y="519"/>
                  </a:cubicBezTo>
                  <a:cubicBezTo>
                    <a:pt x="76" y="504"/>
                    <a:pt x="99" y="496"/>
                    <a:pt x="107" y="481"/>
                  </a:cubicBezTo>
                  <a:cubicBezTo>
                    <a:pt x="114" y="473"/>
                    <a:pt x="114" y="458"/>
                    <a:pt x="122" y="450"/>
                  </a:cubicBezTo>
                  <a:cubicBezTo>
                    <a:pt x="145" y="420"/>
                    <a:pt x="191" y="359"/>
                    <a:pt x="229" y="359"/>
                  </a:cubicBezTo>
                  <a:cubicBezTo>
                    <a:pt x="260" y="359"/>
                    <a:pt x="305" y="374"/>
                    <a:pt x="305" y="328"/>
                  </a:cubicBezTo>
                  <a:cubicBezTo>
                    <a:pt x="290" y="328"/>
                    <a:pt x="198" y="351"/>
                    <a:pt x="221" y="298"/>
                  </a:cubicBezTo>
                  <a:cubicBezTo>
                    <a:pt x="237" y="283"/>
                    <a:pt x="237" y="237"/>
                    <a:pt x="229" y="214"/>
                  </a:cubicBezTo>
                  <a:cubicBezTo>
                    <a:pt x="221" y="198"/>
                    <a:pt x="260" y="191"/>
                    <a:pt x="267" y="183"/>
                  </a:cubicBezTo>
                  <a:cubicBezTo>
                    <a:pt x="290" y="176"/>
                    <a:pt x="313" y="145"/>
                    <a:pt x="305" y="12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 name="Freeform 35"/>
            <p:cNvSpPr>
              <a:spLocks noChangeArrowheads="1"/>
            </p:cNvSpPr>
            <p:nvPr/>
          </p:nvSpPr>
          <p:spPr bwMode="auto">
            <a:xfrm>
              <a:off x="5746376" y="7691438"/>
              <a:ext cx="552414" cy="1066800"/>
            </a:xfrm>
            <a:custGeom>
              <a:avLst/>
              <a:gdLst>
                <a:gd name="T0" fmla="*/ 1160 w 1535"/>
                <a:gd name="T1" fmla="*/ 8 h 2965"/>
                <a:gd name="T2" fmla="*/ 847 w 1535"/>
                <a:gd name="T3" fmla="*/ 31 h 2965"/>
                <a:gd name="T4" fmla="*/ 672 w 1535"/>
                <a:gd name="T5" fmla="*/ 100 h 2965"/>
                <a:gd name="T6" fmla="*/ 511 w 1535"/>
                <a:gd name="T7" fmla="*/ 199 h 2965"/>
                <a:gd name="T8" fmla="*/ 489 w 1535"/>
                <a:gd name="T9" fmla="*/ 520 h 2965"/>
                <a:gd name="T10" fmla="*/ 175 w 1535"/>
                <a:gd name="T11" fmla="*/ 588 h 2965"/>
                <a:gd name="T12" fmla="*/ 0 w 1535"/>
                <a:gd name="T13" fmla="*/ 879 h 2965"/>
                <a:gd name="T14" fmla="*/ 122 w 1535"/>
                <a:gd name="T15" fmla="*/ 993 h 2965"/>
                <a:gd name="T16" fmla="*/ 290 w 1535"/>
                <a:gd name="T17" fmla="*/ 1077 h 2965"/>
                <a:gd name="T18" fmla="*/ 305 w 1535"/>
                <a:gd name="T19" fmla="*/ 1245 h 2965"/>
                <a:gd name="T20" fmla="*/ 313 w 1535"/>
                <a:gd name="T21" fmla="*/ 1482 h 2965"/>
                <a:gd name="T22" fmla="*/ 275 w 1535"/>
                <a:gd name="T23" fmla="*/ 1650 h 2965"/>
                <a:gd name="T24" fmla="*/ 252 w 1535"/>
                <a:gd name="T25" fmla="*/ 2002 h 2965"/>
                <a:gd name="T26" fmla="*/ 305 w 1535"/>
                <a:gd name="T27" fmla="*/ 2101 h 2965"/>
                <a:gd name="T28" fmla="*/ 336 w 1535"/>
                <a:gd name="T29" fmla="*/ 2468 h 2965"/>
                <a:gd name="T30" fmla="*/ 175 w 1535"/>
                <a:gd name="T31" fmla="*/ 2865 h 2965"/>
                <a:gd name="T32" fmla="*/ 259 w 1535"/>
                <a:gd name="T33" fmla="*/ 2964 h 2965"/>
                <a:gd name="T34" fmla="*/ 511 w 1535"/>
                <a:gd name="T35" fmla="*/ 2911 h 2965"/>
                <a:gd name="T36" fmla="*/ 595 w 1535"/>
                <a:gd name="T37" fmla="*/ 2888 h 2965"/>
                <a:gd name="T38" fmla="*/ 748 w 1535"/>
                <a:gd name="T39" fmla="*/ 2804 h 2965"/>
                <a:gd name="T40" fmla="*/ 870 w 1535"/>
                <a:gd name="T41" fmla="*/ 2811 h 2965"/>
                <a:gd name="T42" fmla="*/ 924 w 1535"/>
                <a:gd name="T43" fmla="*/ 2872 h 2965"/>
                <a:gd name="T44" fmla="*/ 1000 w 1535"/>
                <a:gd name="T45" fmla="*/ 2781 h 2965"/>
                <a:gd name="T46" fmla="*/ 1206 w 1535"/>
                <a:gd name="T47" fmla="*/ 2796 h 2965"/>
                <a:gd name="T48" fmla="*/ 1389 w 1535"/>
                <a:gd name="T49" fmla="*/ 2605 h 2965"/>
                <a:gd name="T50" fmla="*/ 1343 w 1535"/>
                <a:gd name="T51" fmla="*/ 2368 h 2965"/>
                <a:gd name="T52" fmla="*/ 1305 w 1535"/>
                <a:gd name="T53" fmla="*/ 2276 h 2965"/>
                <a:gd name="T54" fmla="*/ 1282 w 1535"/>
                <a:gd name="T55" fmla="*/ 2040 h 2965"/>
                <a:gd name="T56" fmla="*/ 1274 w 1535"/>
                <a:gd name="T57" fmla="*/ 1918 h 2965"/>
                <a:gd name="T58" fmla="*/ 1328 w 1535"/>
                <a:gd name="T59" fmla="*/ 1780 h 2965"/>
                <a:gd name="T60" fmla="*/ 1526 w 1535"/>
                <a:gd name="T61" fmla="*/ 1627 h 2965"/>
                <a:gd name="T62" fmla="*/ 1488 w 1535"/>
                <a:gd name="T63" fmla="*/ 1482 h 2965"/>
                <a:gd name="T64" fmla="*/ 1412 w 1535"/>
                <a:gd name="T65" fmla="*/ 1452 h 2965"/>
                <a:gd name="T66" fmla="*/ 1121 w 1535"/>
                <a:gd name="T67" fmla="*/ 1245 h 2965"/>
                <a:gd name="T68" fmla="*/ 1213 w 1535"/>
                <a:gd name="T69" fmla="*/ 1077 h 2965"/>
                <a:gd name="T70" fmla="*/ 1419 w 1535"/>
                <a:gd name="T71" fmla="*/ 986 h 2965"/>
                <a:gd name="T72" fmla="*/ 1320 w 1535"/>
                <a:gd name="T73" fmla="*/ 940 h 2965"/>
                <a:gd name="T74" fmla="*/ 1297 w 1535"/>
                <a:gd name="T75" fmla="*/ 787 h 2965"/>
                <a:gd name="T76" fmla="*/ 1374 w 1535"/>
                <a:gd name="T77" fmla="*/ 611 h 2965"/>
                <a:gd name="T78" fmla="*/ 1503 w 1535"/>
                <a:gd name="T79" fmla="*/ 466 h 2965"/>
                <a:gd name="T80" fmla="*/ 1335 w 1535"/>
                <a:gd name="T81" fmla="*/ 329 h 2965"/>
                <a:gd name="T82" fmla="*/ 1206 w 1535"/>
                <a:gd name="T83" fmla="*/ 214 h 2965"/>
                <a:gd name="T84" fmla="*/ 1221 w 1535"/>
                <a:gd name="T85" fmla="*/ 54 h 2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5" h="2965">
                  <a:moveTo>
                    <a:pt x="1221" y="54"/>
                  </a:moveTo>
                  <a:lnTo>
                    <a:pt x="1221" y="54"/>
                  </a:lnTo>
                  <a:cubicBezTo>
                    <a:pt x="1206" y="39"/>
                    <a:pt x="1183" y="0"/>
                    <a:pt x="1160" y="8"/>
                  </a:cubicBezTo>
                  <a:cubicBezTo>
                    <a:pt x="1115" y="16"/>
                    <a:pt x="1100" y="69"/>
                    <a:pt x="1061" y="84"/>
                  </a:cubicBezTo>
                  <a:cubicBezTo>
                    <a:pt x="1023" y="92"/>
                    <a:pt x="985" y="69"/>
                    <a:pt x="947" y="61"/>
                  </a:cubicBezTo>
                  <a:cubicBezTo>
                    <a:pt x="916" y="54"/>
                    <a:pt x="878" y="46"/>
                    <a:pt x="847" y="31"/>
                  </a:cubicBezTo>
                  <a:lnTo>
                    <a:pt x="847" y="31"/>
                  </a:lnTo>
                  <a:cubicBezTo>
                    <a:pt x="825" y="54"/>
                    <a:pt x="794" y="77"/>
                    <a:pt x="764" y="84"/>
                  </a:cubicBezTo>
                  <a:cubicBezTo>
                    <a:pt x="733" y="100"/>
                    <a:pt x="703" y="100"/>
                    <a:pt x="672" y="100"/>
                  </a:cubicBezTo>
                  <a:lnTo>
                    <a:pt x="672" y="100"/>
                  </a:lnTo>
                  <a:cubicBezTo>
                    <a:pt x="657" y="123"/>
                    <a:pt x="641" y="161"/>
                    <a:pt x="611" y="176"/>
                  </a:cubicBezTo>
                  <a:cubicBezTo>
                    <a:pt x="580" y="191"/>
                    <a:pt x="534" y="176"/>
                    <a:pt x="511" y="199"/>
                  </a:cubicBezTo>
                  <a:cubicBezTo>
                    <a:pt x="489" y="222"/>
                    <a:pt x="496" y="252"/>
                    <a:pt x="496" y="283"/>
                  </a:cubicBezTo>
                  <a:cubicBezTo>
                    <a:pt x="496" y="329"/>
                    <a:pt x="527" y="375"/>
                    <a:pt x="527" y="421"/>
                  </a:cubicBezTo>
                  <a:cubicBezTo>
                    <a:pt x="527" y="459"/>
                    <a:pt x="511" y="497"/>
                    <a:pt x="489" y="520"/>
                  </a:cubicBezTo>
                  <a:cubicBezTo>
                    <a:pt x="458" y="543"/>
                    <a:pt x="412" y="535"/>
                    <a:pt x="382" y="550"/>
                  </a:cubicBezTo>
                  <a:cubicBezTo>
                    <a:pt x="366" y="558"/>
                    <a:pt x="359" y="581"/>
                    <a:pt x="336" y="588"/>
                  </a:cubicBezTo>
                  <a:cubicBezTo>
                    <a:pt x="282" y="596"/>
                    <a:pt x="221" y="558"/>
                    <a:pt x="175" y="588"/>
                  </a:cubicBezTo>
                  <a:cubicBezTo>
                    <a:pt x="130" y="611"/>
                    <a:pt x="137" y="680"/>
                    <a:pt x="122" y="726"/>
                  </a:cubicBezTo>
                  <a:cubicBezTo>
                    <a:pt x="107" y="764"/>
                    <a:pt x="84" y="795"/>
                    <a:pt x="61" y="825"/>
                  </a:cubicBezTo>
                  <a:cubicBezTo>
                    <a:pt x="38" y="848"/>
                    <a:pt x="15" y="863"/>
                    <a:pt x="0" y="879"/>
                  </a:cubicBezTo>
                  <a:lnTo>
                    <a:pt x="0" y="879"/>
                  </a:lnTo>
                  <a:cubicBezTo>
                    <a:pt x="46" y="886"/>
                    <a:pt x="99" y="871"/>
                    <a:pt x="130" y="902"/>
                  </a:cubicBezTo>
                  <a:cubicBezTo>
                    <a:pt x="153" y="925"/>
                    <a:pt x="122" y="963"/>
                    <a:pt x="122" y="993"/>
                  </a:cubicBezTo>
                  <a:cubicBezTo>
                    <a:pt x="130" y="1024"/>
                    <a:pt x="122" y="1085"/>
                    <a:pt x="160" y="1093"/>
                  </a:cubicBezTo>
                  <a:cubicBezTo>
                    <a:pt x="206" y="1100"/>
                    <a:pt x="244" y="1047"/>
                    <a:pt x="282" y="1016"/>
                  </a:cubicBezTo>
                  <a:lnTo>
                    <a:pt x="290" y="1077"/>
                  </a:lnTo>
                  <a:cubicBezTo>
                    <a:pt x="282" y="1085"/>
                    <a:pt x="259" y="1123"/>
                    <a:pt x="259" y="1123"/>
                  </a:cubicBezTo>
                  <a:cubicBezTo>
                    <a:pt x="259" y="1123"/>
                    <a:pt x="252" y="1177"/>
                    <a:pt x="252" y="1184"/>
                  </a:cubicBezTo>
                  <a:lnTo>
                    <a:pt x="305" y="1245"/>
                  </a:lnTo>
                  <a:cubicBezTo>
                    <a:pt x="328" y="1284"/>
                    <a:pt x="343" y="1329"/>
                    <a:pt x="359" y="1368"/>
                  </a:cubicBezTo>
                  <a:cubicBezTo>
                    <a:pt x="359" y="1368"/>
                    <a:pt x="412" y="1421"/>
                    <a:pt x="405" y="1421"/>
                  </a:cubicBezTo>
                  <a:cubicBezTo>
                    <a:pt x="397" y="1429"/>
                    <a:pt x="313" y="1482"/>
                    <a:pt x="313" y="1482"/>
                  </a:cubicBezTo>
                  <a:cubicBezTo>
                    <a:pt x="298" y="1497"/>
                    <a:pt x="267" y="1505"/>
                    <a:pt x="267" y="1520"/>
                  </a:cubicBezTo>
                  <a:cubicBezTo>
                    <a:pt x="275" y="1559"/>
                    <a:pt x="336" y="1574"/>
                    <a:pt x="336" y="1612"/>
                  </a:cubicBezTo>
                  <a:cubicBezTo>
                    <a:pt x="336" y="1635"/>
                    <a:pt x="282" y="1627"/>
                    <a:pt x="275" y="1650"/>
                  </a:cubicBezTo>
                  <a:cubicBezTo>
                    <a:pt x="259" y="1688"/>
                    <a:pt x="275" y="1727"/>
                    <a:pt x="275" y="1765"/>
                  </a:cubicBezTo>
                  <a:cubicBezTo>
                    <a:pt x="282" y="1818"/>
                    <a:pt x="298" y="1879"/>
                    <a:pt x="298" y="1933"/>
                  </a:cubicBezTo>
                  <a:cubicBezTo>
                    <a:pt x="290" y="1963"/>
                    <a:pt x="267" y="1979"/>
                    <a:pt x="252" y="2002"/>
                  </a:cubicBezTo>
                  <a:lnTo>
                    <a:pt x="252" y="2002"/>
                  </a:lnTo>
                  <a:cubicBezTo>
                    <a:pt x="275" y="2009"/>
                    <a:pt x="298" y="2009"/>
                    <a:pt x="313" y="2024"/>
                  </a:cubicBezTo>
                  <a:cubicBezTo>
                    <a:pt x="321" y="2047"/>
                    <a:pt x="298" y="2078"/>
                    <a:pt x="305" y="2101"/>
                  </a:cubicBezTo>
                  <a:cubicBezTo>
                    <a:pt x="321" y="2124"/>
                    <a:pt x="366" y="2109"/>
                    <a:pt x="382" y="2132"/>
                  </a:cubicBezTo>
                  <a:cubicBezTo>
                    <a:pt x="405" y="2162"/>
                    <a:pt x="420" y="2208"/>
                    <a:pt x="420" y="2246"/>
                  </a:cubicBezTo>
                  <a:cubicBezTo>
                    <a:pt x="405" y="2322"/>
                    <a:pt x="359" y="2391"/>
                    <a:pt x="336" y="2468"/>
                  </a:cubicBezTo>
                  <a:cubicBezTo>
                    <a:pt x="321" y="2521"/>
                    <a:pt x="336" y="2582"/>
                    <a:pt x="321" y="2628"/>
                  </a:cubicBezTo>
                  <a:cubicBezTo>
                    <a:pt x="305" y="2666"/>
                    <a:pt x="259" y="2674"/>
                    <a:pt x="244" y="2712"/>
                  </a:cubicBezTo>
                  <a:cubicBezTo>
                    <a:pt x="214" y="2758"/>
                    <a:pt x="198" y="2811"/>
                    <a:pt x="175" y="2865"/>
                  </a:cubicBezTo>
                  <a:lnTo>
                    <a:pt x="175" y="2865"/>
                  </a:lnTo>
                  <a:cubicBezTo>
                    <a:pt x="191" y="2880"/>
                    <a:pt x="198" y="2903"/>
                    <a:pt x="214" y="2918"/>
                  </a:cubicBezTo>
                  <a:cubicBezTo>
                    <a:pt x="229" y="2933"/>
                    <a:pt x="236" y="2964"/>
                    <a:pt x="259" y="2964"/>
                  </a:cubicBezTo>
                  <a:cubicBezTo>
                    <a:pt x="282" y="2964"/>
                    <a:pt x="275" y="2918"/>
                    <a:pt x="298" y="2911"/>
                  </a:cubicBezTo>
                  <a:cubicBezTo>
                    <a:pt x="328" y="2888"/>
                    <a:pt x="366" y="2880"/>
                    <a:pt x="405" y="2880"/>
                  </a:cubicBezTo>
                  <a:cubicBezTo>
                    <a:pt x="443" y="2880"/>
                    <a:pt x="481" y="2895"/>
                    <a:pt x="511" y="2911"/>
                  </a:cubicBezTo>
                  <a:cubicBezTo>
                    <a:pt x="519" y="2918"/>
                    <a:pt x="511" y="2933"/>
                    <a:pt x="511" y="2949"/>
                  </a:cubicBezTo>
                  <a:lnTo>
                    <a:pt x="511" y="2949"/>
                  </a:lnTo>
                  <a:cubicBezTo>
                    <a:pt x="542" y="2926"/>
                    <a:pt x="573" y="2911"/>
                    <a:pt x="595" y="2888"/>
                  </a:cubicBezTo>
                  <a:cubicBezTo>
                    <a:pt x="634" y="2849"/>
                    <a:pt x="672" y="2796"/>
                    <a:pt x="718" y="2773"/>
                  </a:cubicBezTo>
                  <a:cubicBezTo>
                    <a:pt x="733" y="2765"/>
                    <a:pt x="741" y="2788"/>
                    <a:pt x="748" y="2804"/>
                  </a:cubicBezTo>
                  <a:lnTo>
                    <a:pt x="748" y="2804"/>
                  </a:lnTo>
                  <a:cubicBezTo>
                    <a:pt x="764" y="2788"/>
                    <a:pt x="779" y="2758"/>
                    <a:pt x="802" y="2758"/>
                  </a:cubicBezTo>
                  <a:cubicBezTo>
                    <a:pt x="817" y="2758"/>
                    <a:pt x="809" y="2788"/>
                    <a:pt x="817" y="2804"/>
                  </a:cubicBezTo>
                  <a:cubicBezTo>
                    <a:pt x="832" y="2811"/>
                    <a:pt x="855" y="2804"/>
                    <a:pt x="870" y="2811"/>
                  </a:cubicBezTo>
                  <a:cubicBezTo>
                    <a:pt x="878" y="2826"/>
                    <a:pt x="870" y="2849"/>
                    <a:pt x="878" y="2865"/>
                  </a:cubicBezTo>
                  <a:cubicBezTo>
                    <a:pt x="893" y="2872"/>
                    <a:pt x="909" y="2872"/>
                    <a:pt x="924" y="2872"/>
                  </a:cubicBezTo>
                  <a:lnTo>
                    <a:pt x="924" y="2872"/>
                  </a:lnTo>
                  <a:cubicBezTo>
                    <a:pt x="970" y="2849"/>
                    <a:pt x="970" y="2849"/>
                    <a:pt x="970" y="2849"/>
                  </a:cubicBezTo>
                  <a:lnTo>
                    <a:pt x="970" y="2849"/>
                  </a:lnTo>
                  <a:cubicBezTo>
                    <a:pt x="978" y="2826"/>
                    <a:pt x="978" y="2788"/>
                    <a:pt x="1000" y="2781"/>
                  </a:cubicBezTo>
                  <a:cubicBezTo>
                    <a:pt x="1031" y="2773"/>
                    <a:pt x="1061" y="2811"/>
                    <a:pt x="1092" y="2811"/>
                  </a:cubicBezTo>
                  <a:cubicBezTo>
                    <a:pt x="1129" y="2819"/>
                    <a:pt x="1167" y="2804"/>
                    <a:pt x="1206" y="2796"/>
                  </a:cubicBezTo>
                  <a:lnTo>
                    <a:pt x="1206" y="2796"/>
                  </a:lnTo>
                  <a:cubicBezTo>
                    <a:pt x="1236" y="2773"/>
                    <a:pt x="1274" y="2758"/>
                    <a:pt x="1297" y="2727"/>
                  </a:cubicBezTo>
                  <a:cubicBezTo>
                    <a:pt x="1320" y="2704"/>
                    <a:pt x="1313" y="2666"/>
                    <a:pt x="1335" y="2643"/>
                  </a:cubicBezTo>
                  <a:cubicBezTo>
                    <a:pt x="1343" y="2628"/>
                    <a:pt x="1389" y="2628"/>
                    <a:pt x="1389" y="2605"/>
                  </a:cubicBezTo>
                  <a:cubicBezTo>
                    <a:pt x="1381" y="2567"/>
                    <a:pt x="1335" y="2544"/>
                    <a:pt x="1320" y="2513"/>
                  </a:cubicBezTo>
                  <a:cubicBezTo>
                    <a:pt x="1305" y="2483"/>
                    <a:pt x="1297" y="2452"/>
                    <a:pt x="1297" y="2422"/>
                  </a:cubicBezTo>
                  <a:cubicBezTo>
                    <a:pt x="1305" y="2399"/>
                    <a:pt x="1328" y="2384"/>
                    <a:pt x="1343" y="2368"/>
                  </a:cubicBezTo>
                  <a:lnTo>
                    <a:pt x="1343" y="2368"/>
                  </a:lnTo>
                  <a:cubicBezTo>
                    <a:pt x="1343" y="2361"/>
                    <a:pt x="1335" y="2353"/>
                    <a:pt x="1335" y="2345"/>
                  </a:cubicBezTo>
                  <a:cubicBezTo>
                    <a:pt x="1335" y="2322"/>
                    <a:pt x="1305" y="2299"/>
                    <a:pt x="1305" y="2276"/>
                  </a:cubicBezTo>
                  <a:cubicBezTo>
                    <a:pt x="1297" y="2254"/>
                    <a:pt x="1313" y="2231"/>
                    <a:pt x="1313" y="2208"/>
                  </a:cubicBezTo>
                  <a:cubicBezTo>
                    <a:pt x="1313" y="2193"/>
                    <a:pt x="1259" y="2109"/>
                    <a:pt x="1244" y="2101"/>
                  </a:cubicBezTo>
                  <a:cubicBezTo>
                    <a:pt x="1244" y="2086"/>
                    <a:pt x="1297" y="2063"/>
                    <a:pt x="1282" y="2040"/>
                  </a:cubicBezTo>
                  <a:cubicBezTo>
                    <a:pt x="1274" y="2017"/>
                    <a:pt x="1229" y="2017"/>
                    <a:pt x="1221" y="2002"/>
                  </a:cubicBezTo>
                  <a:cubicBezTo>
                    <a:pt x="1221" y="1986"/>
                    <a:pt x="1358" y="1963"/>
                    <a:pt x="1343" y="1910"/>
                  </a:cubicBezTo>
                  <a:cubicBezTo>
                    <a:pt x="1335" y="1910"/>
                    <a:pt x="1274" y="1933"/>
                    <a:pt x="1274" y="1918"/>
                  </a:cubicBezTo>
                  <a:cubicBezTo>
                    <a:pt x="1259" y="1910"/>
                    <a:pt x="1290" y="1879"/>
                    <a:pt x="1297" y="1872"/>
                  </a:cubicBezTo>
                  <a:cubicBezTo>
                    <a:pt x="1313" y="1857"/>
                    <a:pt x="1313" y="1834"/>
                    <a:pt x="1305" y="1818"/>
                  </a:cubicBezTo>
                  <a:cubicBezTo>
                    <a:pt x="1297" y="1803"/>
                    <a:pt x="1320" y="1795"/>
                    <a:pt x="1328" y="1780"/>
                  </a:cubicBezTo>
                  <a:cubicBezTo>
                    <a:pt x="1335" y="1772"/>
                    <a:pt x="1335" y="1757"/>
                    <a:pt x="1343" y="1749"/>
                  </a:cubicBezTo>
                  <a:cubicBezTo>
                    <a:pt x="1366" y="1719"/>
                    <a:pt x="1412" y="1658"/>
                    <a:pt x="1450" y="1658"/>
                  </a:cubicBezTo>
                  <a:cubicBezTo>
                    <a:pt x="1481" y="1658"/>
                    <a:pt x="1526" y="1673"/>
                    <a:pt x="1526" y="1627"/>
                  </a:cubicBezTo>
                  <a:cubicBezTo>
                    <a:pt x="1511" y="1627"/>
                    <a:pt x="1419" y="1650"/>
                    <a:pt x="1442" y="1597"/>
                  </a:cubicBezTo>
                  <a:cubicBezTo>
                    <a:pt x="1458" y="1582"/>
                    <a:pt x="1458" y="1536"/>
                    <a:pt x="1450" y="1513"/>
                  </a:cubicBezTo>
                  <a:cubicBezTo>
                    <a:pt x="1442" y="1497"/>
                    <a:pt x="1481" y="1490"/>
                    <a:pt x="1488" y="1482"/>
                  </a:cubicBezTo>
                  <a:cubicBezTo>
                    <a:pt x="1511" y="1475"/>
                    <a:pt x="1534" y="1444"/>
                    <a:pt x="1526" y="1421"/>
                  </a:cubicBezTo>
                  <a:lnTo>
                    <a:pt x="1526" y="1421"/>
                  </a:lnTo>
                  <a:cubicBezTo>
                    <a:pt x="1481" y="1421"/>
                    <a:pt x="1450" y="1444"/>
                    <a:pt x="1412" y="1452"/>
                  </a:cubicBezTo>
                  <a:cubicBezTo>
                    <a:pt x="1389" y="1452"/>
                    <a:pt x="1374" y="1444"/>
                    <a:pt x="1351" y="1444"/>
                  </a:cubicBezTo>
                  <a:cubicBezTo>
                    <a:pt x="1320" y="1383"/>
                    <a:pt x="1236" y="1345"/>
                    <a:pt x="1190" y="1291"/>
                  </a:cubicBezTo>
                  <a:cubicBezTo>
                    <a:pt x="1167" y="1276"/>
                    <a:pt x="1144" y="1261"/>
                    <a:pt x="1121" y="1245"/>
                  </a:cubicBezTo>
                  <a:cubicBezTo>
                    <a:pt x="1100" y="1215"/>
                    <a:pt x="1069" y="1200"/>
                    <a:pt x="1100" y="1169"/>
                  </a:cubicBezTo>
                  <a:cubicBezTo>
                    <a:pt x="1115" y="1146"/>
                    <a:pt x="1129" y="1115"/>
                    <a:pt x="1152" y="1115"/>
                  </a:cubicBezTo>
                  <a:cubicBezTo>
                    <a:pt x="1198" y="1115"/>
                    <a:pt x="1190" y="1100"/>
                    <a:pt x="1213" y="1077"/>
                  </a:cubicBezTo>
                  <a:cubicBezTo>
                    <a:pt x="1229" y="1070"/>
                    <a:pt x="1251" y="1077"/>
                    <a:pt x="1267" y="1070"/>
                  </a:cubicBezTo>
                  <a:cubicBezTo>
                    <a:pt x="1297" y="1054"/>
                    <a:pt x="1320" y="1062"/>
                    <a:pt x="1351" y="1054"/>
                  </a:cubicBezTo>
                  <a:cubicBezTo>
                    <a:pt x="1389" y="1054"/>
                    <a:pt x="1412" y="1016"/>
                    <a:pt x="1419" y="986"/>
                  </a:cubicBezTo>
                  <a:cubicBezTo>
                    <a:pt x="1458" y="963"/>
                    <a:pt x="1450" y="940"/>
                    <a:pt x="1450" y="902"/>
                  </a:cubicBezTo>
                  <a:cubicBezTo>
                    <a:pt x="1450" y="863"/>
                    <a:pt x="1427" y="810"/>
                    <a:pt x="1389" y="856"/>
                  </a:cubicBezTo>
                  <a:cubicBezTo>
                    <a:pt x="1374" y="879"/>
                    <a:pt x="1351" y="917"/>
                    <a:pt x="1320" y="940"/>
                  </a:cubicBezTo>
                  <a:cubicBezTo>
                    <a:pt x="1313" y="948"/>
                    <a:pt x="1244" y="1032"/>
                    <a:pt x="1259" y="955"/>
                  </a:cubicBezTo>
                  <a:cubicBezTo>
                    <a:pt x="1267" y="925"/>
                    <a:pt x="1290" y="879"/>
                    <a:pt x="1251" y="856"/>
                  </a:cubicBezTo>
                  <a:cubicBezTo>
                    <a:pt x="1251" y="818"/>
                    <a:pt x="1297" y="818"/>
                    <a:pt x="1297" y="787"/>
                  </a:cubicBezTo>
                  <a:cubicBezTo>
                    <a:pt x="1305" y="757"/>
                    <a:pt x="1328" y="734"/>
                    <a:pt x="1351" y="718"/>
                  </a:cubicBezTo>
                  <a:cubicBezTo>
                    <a:pt x="1366" y="703"/>
                    <a:pt x="1343" y="696"/>
                    <a:pt x="1343" y="680"/>
                  </a:cubicBezTo>
                  <a:cubicBezTo>
                    <a:pt x="1335" y="665"/>
                    <a:pt x="1366" y="619"/>
                    <a:pt x="1374" y="611"/>
                  </a:cubicBezTo>
                  <a:cubicBezTo>
                    <a:pt x="1389" y="596"/>
                    <a:pt x="1374" y="565"/>
                    <a:pt x="1389" y="558"/>
                  </a:cubicBezTo>
                  <a:cubicBezTo>
                    <a:pt x="1396" y="550"/>
                    <a:pt x="1419" y="543"/>
                    <a:pt x="1412" y="520"/>
                  </a:cubicBezTo>
                  <a:cubicBezTo>
                    <a:pt x="1404" y="482"/>
                    <a:pt x="1473" y="466"/>
                    <a:pt x="1503" y="466"/>
                  </a:cubicBezTo>
                  <a:cubicBezTo>
                    <a:pt x="1503" y="451"/>
                    <a:pt x="1481" y="421"/>
                    <a:pt x="1458" y="413"/>
                  </a:cubicBezTo>
                  <a:cubicBezTo>
                    <a:pt x="1412" y="398"/>
                    <a:pt x="1427" y="398"/>
                    <a:pt x="1419" y="359"/>
                  </a:cubicBezTo>
                  <a:cubicBezTo>
                    <a:pt x="1396" y="359"/>
                    <a:pt x="1358" y="352"/>
                    <a:pt x="1335" y="329"/>
                  </a:cubicBezTo>
                  <a:cubicBezTo>
                    <a:pt x="1305" y="306"/>
                    <a:pt x="1313" y="260"/>
                    <a:pt x="1274" y="298"/>
                  </a:cubicBezTo>
                  <a:cubicBezTo>
                    <a:pt x="1259" y="321"/>
                    <a:pt x="1244" y="298"/>
                    <a:pt x="1236" y="275"/>
                  </a:cubicBezTo>
                  <a:cubicBezTo>
                    <a:pt x="1213" y="245"/>
                    <a:pt x="1198" y="268"/>
                    <a:pt x="1206" y="214"/>
                  </a:cubicBezTo>
                  <a:cubicBezTo>
                    <a:pt x="1221" y="161"/>
                    <a:pt x="1167" y="153"/>
                    <a:pt x="1244" y="115"/>
                  </a:cubicBezTo>
                  <a:cubicBezTo>
                    <a:pt x="1267" y="77"/>
                    <a:pt x="1251" y="92"/>
                    <a:pt x="1221" y="61"/>
                  </a:cubicBezTo>
                  <a:cubicBezTo>
                    <a:pt x="1221" y="61"/>
                    <a:pt x="1221" y="61"/>
                    <a:pt x="1221" y="5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 name="Freeform 36"/>
            <p:cNvSpPr>
              <a:spLocks noChangeArrowheads="1"/>
            </p:cNvSpPr>
            <p:nvPr/>
          </p:nvSpPr>
          <p:spPr bwMode="auto">
            <a:xfrm>
              <a:off x="6692464" y="7521576"/>
              <a:ext cx="96832" cy="131763"/>
            </a:xfrm>
            <a:custGeom>
              <a:avLst/>
              <a:gdLst>
                <a:gd name="T0" fmla="*/ 184 w 269"/>
                <a:gd name="T1" fmla="*/ 69 h 367"/>
                <a:gd name="T2" fmla="*/ 184 w 269"/>
                <a:gd name="T3" fmla="*/ 69 h 367"/>
                <a:gd name="T4" fmla="*/ 115 w 269"/>
                <a:gd name="T5" fmla="*/ 0 h 367"/>
                <a:gd name="T6" fmla="*/ 16 w 269"/>
                <a:gd name="T7" fmla="*/ 53 h 367"/>
                <a:gd name="T8" fmla="*/ 54 w 269"/>
                <a:gd name="T9" fmla="*/ 152 h 367"/>
                <a:gd name="T10" fmla="*/ 54 w 269"/>
                <a:gd name="T11" fmla="*/ 252 h 367"/>
                <a:gd name="T12" fmla="*/ 92 w 269"/>
                <a:gd name="T13" fmla="*/ 359 h 367"/>
                <a:gd name="T14" fmla="*/ 145 w 269"/>
                <a:gd name="T15" fmla="*/ 298 h 367"/>
                <a:gd name="T16" fmla="*/ 184 w 269"/>
                <a:gd name="T17" fmla="*/ 344 h 367"/>
                <a:gd name="T18" fmla="*/ 268 w 269"/>
                <a:gd name="T19" fmla="*/ 321 h 367"/>
                <a:gd name="T20" fmla="*/ 191 w 269"/>
                <a:gd name="T21" fmla="*/ 152 h 367"/>
                <a:gd name="T22" fmla="*/ 184 w 269"/>
                <a:gd name="T23" fmla="*/ 69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9" h="367">
                  <a:moveTo>
                    <a:pt x="184" y="69"/>
                  </a:moveTo>
                  <a:lnTo>
                    <a:pt x="184" y="69"/>
                  </a:lnTo>
                  <a:cubicBezTo>
                    <a:pt x="168" y="38"/>
                    <a:pt x="145" y="8"/>
                    <a:pt x="115" y="0"/>
                  </a:cubicBezTo>
                  <a:cubicBezTo>
                    <a:pt x="77" y="0"/>
                    <a:pt x="31" y="15"/>
                    <a:pt x="16" y="53"/>
                  </a:cubicBezTo>
                  <a:cubicBezTo>
                    <a:pt x="0" y="84"/>
                    <a:pt x="54" y="122"/>
                    <a:pt x="54" y="152"/>
                  </a:cubicBezTo>
                  <a:cubicBezTo>
                    <a:pt x="61" y="191"/>
                    <a:pt x="46" y="221"/>
                    <a:pt x="54" y="252"/>
                  </a:cubicBezTo>
                  <a:cubicBezTo>
                    <a:pt x="61" y="290"/>
                    <a:pt x="61" y="344"/>
                    <a:pt x="92" y="359"/>
                  </a:cubicBezTo>
                  <a:cubicBezTo>
                    <a:pt x="115" y="366"/>
                    <a:pt x="123" y="305"/>
                    <a:pt x="145" y="298"/>
                  </a:cubicBezTo>
                  <a:cubicBezTo>
                    <a:pt x="168" y="298"/>
                    <a:pt x="168" y="344"/>
                    <a:pt x="184" y="344"/>
                  </a:cubicBezTo>
                  <a:cubicBezTo>
                    <a:pt x="214" y="351"/>
                    <a:pt x="268" y="351"/>
                    <a:pt x="268" y="321"/>
                  </a:cubicBezTo>
                  <a:cubicBezTo>
                    <a:pt x="268" y="260"/>
                    <a:pt x="214" y="214"/>
                    <a:pt x="191" y="152"/>
                  </a:cubicBezTo>
                  <a:cubicBezTo>
                    <a:pt x="184" y="122"/>
                    <a:pt x="199" y="91"/>
                    <a:pt x="184" y="6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 name="Freeform 37"/>
            <p:cNvSpPr>
              <a:spLocks noChangeArrowheads="1"/>
            </p:cNvSpPr>
            <p:nvPr/>
          </p:nvSpPr>
          <p:spPr bwMode="auto">
            <a:xfrm>
              <a:off x="6551186" y="7394576"/>
              <a:ext cx="488918" cy="574675"/>
            </a:xfrm>
            <a:custGeom>
              <a:avLst/>
              <a:gdLst>
                <a:gd name="T0" fmla="*/ 573 w 1360"/>
                <a:gd name="T1" fmla="*/ 421 h 1598"/>
                <a:gd name="T2" fmla="*/ 405 w 1360"/>
                <a:gd name="T3" fmla="*/ 405 h 1598"/>
                <a:gd name="T4" fmla="*/ 443 w 1360"/>
                <a:gd name="T5" fmla="*/ 604 h 1598"/>
                <a:gd name="T6" fmla="*/ 534 w 1360"/>
                <a:gd name="T7" fmla="*/ 650 h 1598"/>
                <a:gd name="T8" fmla="*/ 657 w 1360"/>
                <a:gd name="T9" fmla="*/ 673 h 1598"/>
                <a:gd name="T10" fmla="*/ 573 w 1360"/>
                <a:gd name="T11" fmla="*/ 421 h 1598"/>
                <a:gd name="T12" fmla="*/ 130 w 1360"/>
                <a:gd name="T13" fmla="*/ 566 h 1598"/>
                <a:gd name="T14" fmla="*/ 191 w 1360"/>
                <a:gd name="T15" fmla="*/ 428 h 1598"/>
                <a:gd name="T16" fmla="*/ 382 w 1360"/>
                <a:gd name="T17" fmla="*/ 337 h 1598"/>
                <a:gd name="T18" fmla="*/ 550 w 1360"/>
                <a:gd name="T19" fmla="*/ 107 h 1598"/>
                <a:gd name="T20" fmla="*/ 718 w 1360"/>
                <a:gd name="T21" fmla="*/ 85 h 1598"/>
                <a:gd name="T22" fmla="*/ 794 w 1360"/>
                <a:gd name="T23" fmla="*/ 31 h 1598"/>
                <a:gd name="T24" fmla="*/ 840 w 1360"/>
                <a:gd name="T25" fmla="*/ 8 h 1598"/>
                <a:gd name="T26" fmla="*/ 1062 w 1360"/>
                <a:gd name="T27" fmla="*/ 168 h 1598"/>
                <a:gd name="T28" fmla="*/ 1115 w 1360"/>
                <a:gd name="T29" fmla="*/ 329 h 1598"/>
                <a:gd name="T30" fmla="*/ 1145 w 1360"/>
                <a:gd name="T31" fmla="*/ 489 h 1598"/>
                <a:gd name="T32" fmla="*/ 1046 w 1360"/>
                <a:gd name="T33" fmla="*/ 657 h 1598"/>
                <a:gd name="T34" fmla="*/ 1039 w 1360"/>
                <a:gd name="T35" fmla="*/ 902 h 1598"/>
                <a:gd name="T36" fmla="*/ 1268 w 1360"/>
                <a:gd name="T37" fmla="*/ 986 h 1598"/>
                <a:gd name="T38" fmla="*/ 1206 w 1360"/>
                <a:gd name="T39" fmla="*/ 1123 h 1598"/>
                <a:gd name="T40" fmla="*/ 1245 w 1360"/>
                <a:gd name="T41" fmla="*/ 1253 h 1598"/>
                <a:gd name="T42" fmla="*/ 1352 w 1360"/>
                <a:gd name="T43" fmla="*/ 1291 h 1598"/>
                <a:gd name="T44" fmla="*/ 1359 w 1360"/>
                <a:gd name="T45" fmla="*/ 1337 h 1598"/>
                <a:gd name="T46" fmla="*/ 1291 w 1360"/>
                <a:gd name="T47" fmla="*/ 1452 h 1598"/>
                <a:gd name="T48" fmla="*/ 1222 w 1360"/>
                <a:gd name="T49" fmla="*/ 1589 h 1598"/>
                <a:gd name="T50" fmla="*/ 1069 w 1360"/>
                <a:gd name="T51" fmla="*/ 1597 h 1598"/>
                <a:gd name="T52" fmla="*/ 1008 w 1360"/>
                <a:gd name="T53" fmla="*/ 1543 h 1598"/>
                <a:gd name="T54" fmla="*/ 924 w 1360"/>
                <a:gd name="T55" fmla="*/ 1582 h 1598"/>
                <a:gd name="T56" fmla="*/ 878 w 1360"/>
                <a:gd name="T57" fmla="*/ 1498 h 1598"/>
                <a:gd name="T58" fmla="*/ 794 w 1360"/>
                <a:gd name="T59" fmla="*/ 1429 h 1598"/>
                <a:gd name="T60" fmla="*/ 725 w 1360"/>
                <a:gd name="T61" fmla="*/ 1482 h 1598"/>
                <a:gd name="T62" fmla="*/ 679 w 1360"/>
                <a:gd name="T63" fmla="*/ 1543 h 1598"/>
                <a:gd name="T64" fmla="*/ 427 w 1360"/>
                <a:gd name="T65" fmla="*/ 1559 h 1598"/>
                <a:gd name="T66" fmla="*/ 351 w 1360"/>
                <a:gd name="T67" fmla="*/ 1521 h 1598"/>
                <a:gd name="T68" fmla="*/ 366 w 1360"/>
                <a:gd name="T69" fmla="*/ 1429 h 1598"/>
                <a:gd name="T70" fmla="*/ 229 w 1360"/>
                <a:gd name="T71" fmla="*/ 1352 h 1598"/>
                <a:gd name="T72" fmla="*/ 244 w 1360"/>
                <a:gd name="T73" fmla="*/ 1246 h 1598"/>
                <a:gd name="T74" fmla="*/ 145 w 1360"/>
                <a:gd name="T75" fmla="*/ 1108 h 1598"/>
                <a:gd name="T76" fmla="*/ 76 w 1360"/>
                <a:gd name="T77" fmla="*/ 1001 h 1598"/>
                <a:gd name="T78" fmla="*/ 122 w 1360"/>
                <a:gd name="T79" fmla="*/ 955 h 1598"/>
                <a:gd name="T80" fmla="*/ 30 w 1360"/>
                <a:gd name="T81" fmla="*/ 871 h 1598"/>
                <a:gd name="T82" fmla="*/ 38 w 1360"/>
                <a:gd name="T83" fmla="*/ 726 h 1598"/>
                <a:gd name="T84" fmla="*/ 130 w 1360"/>
                <a:gd name="T85" fmla="*/ 566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0" h="1598">
                  <a:moveTo>
                    <a:pt x="573" y="421"/>
                  </a:moveTo>
                  <a:lnTo>
                    <a:pt x="573" y="421"/>
                  </a:lnTo>
                  <a:cubicBezTo>
                    <a:pt x="557" y="390"/>
                    <a:pt x="534" y="360"/>
                    <a:pt x="504" y="352"/>
                  </a:cubicBezTo>
                  <a:cubicBezTo>
                    <a:pt x="466" y="352"/>
                    <a:pt x="420" y="367"/>
                    <a:pt x="405" y="405"/>
                  </a:cubicBezTo>
                  <a:cubicBezTo>
                    <a:pt x="389" y="436"/>
                    <a:pt x="443" y="474"/>
                    <a:pt x="443" y="504"/>
                  </a:cubicBezTo>
                  <a:cubicBezTo>
                    <a:pt x="450" y="543"/>
                    <a:pt x="435" y="573"/>
                    <a:pt x="443" y="604"/>
                  </a:cubicBezTo>
                  <a:cubicBezTo>
                    <a:pt x="450" y="642"/>
                    <a:pt x="450" y="696"/>
                    <a:pt x="481" y="711"/>
                  </a:cubicBezTo>
                  <a:cubicBezTo>
                    <a:pt x="504" y="718"/>
                    <a:pt x="512" y="657"/>
                    <a:pt x="534" y="650"/>
                  </a:cubicBezTo>
                  <a:cubicBezTo>
                    <a:pt x="557" y="650"/>
                    <a:pt x="557" y="696"/>
                    <a:pt x="573" y="696"/>
                  </a:cubicBezTo>
                  <a:cubicBezTo>
                    <a:pt x="603" y="703"/>
                    <a:pt x="657" y="703"/>
                    <a:pt x="657" y="673"/>
                  </a:cubicBezTo>
                  <a:cubicBezTo>
                    <a:pt x="657" y="612"/>
                    <a:pt x="603" y="566"/>
                    <a:pt x="580" y="504"/>
                  </a:cubicBezTo>
                  <a:cubicBezTo>
                    <a:pt x="573" y="474"/>
                    <a:pt x="588" y="443"/>
                    <a:pt x="573" y="421"/>
                  </a:cubicBezTo>
                  <a:close/>
                  <a:moveTo>
                    <a:pt x="130" y="566"/>
                  </a:moveTo>
                  <a:lnTo>
                    <a:pt x="130" y="566"/>
                  </a:lnTo>
                  <a:cubicBezTo>
                    <a:pt x="130" y="535"/>
                    <a:pt x="130" y="504"/>
                    <a:pt x="137" y="474"/>
                  </a:cubicBezTo>
                  <a:cubicBezTo>
                    <a:pt x="153" y="459"/>
                    <a:pt x="175" y="443"/>
                    <a:pt x="191" y="428"/>
                  </a:cubicBezTo>
                  <a:cubicBezTo>
                    <a:pt x="206" y="398"/>
                    <a:pt x="214" y="360"/>
                    <a:pt x="244" y="344"/>
                  </a:cubicBezTo>
                  <a:cubicBezTo>
                    <a:pt x="282" y="321"/>
                    <a:pt x="343" y="360"/>
                    <a:pt x="382" y="337"/>
                  </a:cubicBezTo>
                  <a:cubicBezTo>
                    <a:pt x="435" y="306"/>
                    <a:pt x="473" y="245"/>
                    <a:pt x="512" y="191"/>
                  </a:cubicBezTo>
                  <a:cubicBezTo>
                    <a:pt x="534" y="168"/>
                    <a:pt x="519" y="115"/>
                    <a:pt x="550" y="107"/>
                  </a:cubicBezTo>
                  <a:cubicBezTo>
                    <a:pt x="588" y="100"/>
                    <a:pt x="618" y="161"/>
                    <a:pt x="664" y="153"/>
                  </a:cubicBezTo>
                  <a:cubicBezTo>
                    <a:pt x="687" y="146"/>
                    <a:pt x="687" y="100"/>
                    <a:pt x="718" y="85"/>
                  </a:cubicBezTo>
                  <a:cubicBezTo>
                    <a:pt x="725" y="77"/>
                    <a:pt x="741" y="85"/>
                    <a:pt x="748" y="85"/>
                  </a:cubicBezTo>
                  <a:cubicBezTo>
                    <a:pt x="771" y="69"/>
                    <a:pt x="779" y="46"/>
                    <a:pt x="794" y="31"/>
                  </a:cubicBezTo>
                  <a:lnTo>
                    <a:pt x="794" y="31"/>
                  </a:lnTo>
                  <a:cubicBezTo>
                    <a:pt x="809" y="23"/>
                    <a:pt x="825" y="0"/>
                    <a:pt x="840" y="8"/>
                  </a:cubicBezTo>
                  <a:cubicBezTo>
                    <a:pt x="870" y="16"/>
                    <a:pt x="886" y="46"/>
                    <a:pt x="909" y="62"/>
                  </a:cubicBezTo>
                  <a:cubicBezTo>
                    <a:pt x="962" y="100"/>
                    <a:pt x="1016" y="123"/>
                    <a:pt x="1062" y="168"/>
                  </a:cubicBezTo>
                  <a:cubicBezTo>
                    <a:pt x="1077" y="184"/>
                    <a:pt x="1062" y="207"/>
                    <a:pt x="1069" y="229"/>
                  </a:cubicBezTo>
                  <a:cubicBezTo>
                    <a:pt x="1084" y="260"/>
                    <a:pt x="1107" y="291"/>
                    <a:pt x="1115" y="329"/>
                  </a:cubicBezTo>
                  <a:cubicBezTo>
                    <a:pt x="1115" y="367"/>
                    <a:pt x="1100" y="405"/>
                    <a:pt x="1107" y="436"/>
                  </a:cubicBezTo>
                  <a:cubicBezTo>
                    <a:pt x="1115" y="459"/>
                    <a:pt x="1138" y="474"/>
                    <a:pt x="1145" y="489"/>
                  </a:cubicBezTo>
                  <a:cubicBezTo>
                    <a:pt x="1153" y="520"/>
                    <a:pt x="1168" y="550"/>
                    <a:pt x="1153" y="573"/>
                  </a:cubicBezTo>
                  <a:cubicBezTo>
                    <a:pt x="1130" y="612"/>
                    <a:pt x="1069" y="619"/>
                    <a:pt x="1046" y="657"/>
                  </a:cubicBezTo>
                  <a:cubicBezTo>
                    <a:pt x="1023" y="696"/>
                    <a:pt x="1008" y="741"/>
                    <a:pt x="1008" y="787"/>
                  </a:cubicBezTo>
                  <a:cubicBezTo>
                    <a:pt x="1008" y="825"/>
                    <a:pt x="1008" y="871"/>
                    <a:pt x="1039" y="902"/>
                  </a:cubicBezTo>
                  <a:cubicBezTo>
                    <a:pt x="1077" y="932"/>
                    <a:pt x="1138" y="925"/>
                    <a:pt x="1191" y="940"/>
                  </a:cubicBezTo>
                  <a:cubicBezTo>
                    <a:pt x="1222" y="955"/>
                    <a:pt x="1252" y="963"/>
                    <a:pt x="1268" y="986"/>
                  </a:cubicBezTo>
                  <a:cubicBezTo>
                    <a:pt x="1283" y="1009"/>
                    <a:pt x="1298" y="1039"/>
                    <a:pt x="1291" y="1062"/>
                  </a:cubicBezTo>
                  <a:cubicBezTo>
                    <a:pt x="1275" y="1093"/>
                    <a:pt x="1229" y="1093"/>
                    <a:pt x="1206" y="1123"/>
                  </a:cubicBezTo>
                  <a:cubicBezTo>
                    <a:pt x="1191" y="1146"/>
                    <a:pt x="1184" y="1177"/>
                    <a:pt x="1191" y="1207"/>
                  </a:cubicBezTo>
                  <a:cubicBezTo>
                    <a:pt x="1191" y="1230"/>
                    <a:pt x="1222" y="1238"/>
                    <a:pt x="1245" y="1253"/>
                  </a:cubicBezTo>
                  <a:cubicBezTo>
                    <a:pt x="1275" y="1268"/>
                    <a:pt x="1314" y="1276"/>
                    <a:pt x="1352" y="1291"/>
                  </a:cubicBezTo>
                  <a:lnTo>
                    <a:pt x="1352" y="1291"/>
                  </a:lnTo>
                  <a:cubicBezTo>
                    <a:pt x="1359" y="1337"/>
                    <a:pt x="1359" y="1337"/>
                    <a:pt x="1359" y="1337"/>
                  </a:cubicBezTo>
                  <a:lnTo>
                    <a:pt x="1359" y="1337"/>
                  </a:lnTo>
                  <a:cubicBezTo>
                    <a:pt x="1336" y="1360"/>
                    <a:pt x="1306" y="1375"/>
                    <a:pt x="1291" y="1406"/>
                  </a:cubicBezTo>
                  <a:cubicBezTo>
                    <a:pt x="1283" y="1421"/>
                    <a:pt x="1291" y="1436"/>
                    <a:pt x="1291" y="1452"/>
                  </a:cubicBezTo>
                  <a:cubicBezTo>
                    <a:pt x="1291" y="1482"/>
                    <a:pt x="1298" y="1513"/>
                    <a:pt x="1283" y="1543"/>
                  </a:cubicBezTo>
                  <a:cubicBezTo>
                    <a:pt x="1268" y="1566"/>
                    <a:pt x="1245" y="1582"/>
                    <a:pt x="1222" y="1589"/>
                  </a:cubicBezTo>
                  <a:cubicBezTo>
                    <a:pt x="1191" y="1597"/>
                    <a:pt x="1161" y="1574"/>
                    <a:pt x="1130" y="1582"/>
                  </a:cubicBezTo>
                  <a:cubicBezTo>
                    <a:pt x="1107" y="1582"/>
                    <a:pt x="1092" y="1589"/>
                    <a:pt x="1069" y="1597"/>
                  </a:cubicBezTo>
                  <a:lnTo>
                    <a:pt x="1069" y="1597"/>
                  </a:lnTo>
                  <a:cubicBezTo>
                    <a:pt x="1046" y="1582"/>
                    <a:pt x="1031" y="1543"/>
                    <a:pt x="1008" y="1543"/>
                  </a:cubicBezTo>
                  <a:cubicBezTo>
                    <a:pt x="977" y="1543"/>
                    <a:pt x="947" y="1566"/>
                    <a:pt x="924" y="1582"/>
                  </a:cubicBezTo>
                  <a:lnTo>
                    <a:pt x="924" y="1582"/>
                  </a:lnTo>
                  <a:cubicBezTo>
                    <a:pt x="916" y="1566"/>
                    <a:pt x="909" y="1543"/>
                    <a:pt x="901" y="1528"/>
                  </a:cubicBezTo>
                  <a:cubicBezTo>
                    <a:pt x="893" y="1513"/>
                    <a:pt x="886" y="1505"/>
                    <a:pt x="878" y="1498"/>
                  </a:cubicBezTo>
                  <a:cubicBezTo>
                    <a:pt x="863" y="1467"/>
                    <a:pt x="878" y="1436"/>
                    <a:pt x="855" y="1421"/>
                  </a:cubicBezTo>
                  <a:cubicBezTo>
                    <a:pt x="840" y="1406"/>
                    <a:pt x="809" y="1413"/>
                    <a:pt x="794" y="1429"/>
                  </a:cubicBezTo>
                  <a:cubicBezTo>
                    <a:pt x="779" y="1436"/>
                    <a:pt x="794" y="1459"/>
                    <a:pt x="779" y="1467"/>
                  </a:cubicBezTo>
                  <a:cubicBezTo>
                    <a:pt x="764" y="1482"/>
                    <a:pt x="741" y="1467"/>
                    <a:pt x="725" y="1482"/>
                  </a:cubicBezTo>
                  <a:cubicBezTo>
                    <a:pt x="710" y="1498"/>
                    <a:pt x="695" y="1521"/>
                    <a:pt x="679" y="1543"/>
                  </a:cubicBezTo>
                  <a:lnTo>
                    <a:pt x="679" y="1543"/>
                  </a:lnTo>
                  <a:cubicBezTo>
                    <a:pt x="626" y="1521"/>
                    <a:pt x="588" y="1467"/>
                    <a:pt x="534" y="1467"/>
                  </a:cubicBezTo>
                  <a:cubicBezTo>
                    <a:pt x="489" y="1475"/>
                    <a:pt x="466" y="1528"/>
                    <a:pt x="427" y="1559"/>
                  </a:cubicBezTo>
                  <a:lnTo>
                    <a:pt x="427" y="1559"/>
                  </a:lnTo>
                  <a:cubicBezTo>
                    <a:pt x="351" y="1521"/>
                    <a:pt x="351" y="1521"/>
                    <a:pt x="351" y="1521"/>
                  </a:cubicBezTo>
                  <a:lnTo>
                    <a:pt x="351" y="1521"/>
                  </a:lnTo>
                  <a:cubicBezTo>
                    <a:pt x="359" y="1490"/>
                    <a:pt x="366" y="1459"/>
                    <a:pt x="366" y="1429"/>
                  </a:cubicBezTo>
                  <a:cubicBezTo>
                    <a:pt x="366" y="1406"/>
                    <a:pt x="366" y="1375"/>
                    <a:pt x="343" y="1360"/>
                  </a:cubicBezTo>
                  <a:cubicBezTo>
                    <a:pt x="313" y="1345"/>
                    <a:pt x="259" y="1375"/>
                    <a:pt x="229" y="1352"/>
                  </a:cubicBezTo>
                  <a:cubicBezTo>
                    <a:pt x="214" y="1322"/>
                    <a:pt x="244" y="1284"/>
                    <a:pt x="244" y="1246"/>
                  </a:cubicBezTo>
                  <a:lnTo>
                    <a:pt x="244" y="1246"/>
                  </a:lnTo>
                  <a:cubicBezTo>
                    <a:pt x="237" y="1223"/>
                    <a:pt x="229" y="1200"/>
                    <a:pt x="214" y="1184"/>
                  </a:cubicBezTo>
                  <a:cubicBezTo>
                    <a:pt x="198" y="1154"/>
                    <a:pt x="160" y="1138"/>
                    <a:pt x="145" y="1108"/>
                  </a:cubicBezTo>
                  <a:cubicBezTo>
                    <a:pt x="137" y="1093"/>
                    <a:pt x="153" y="1070"/>
                    <a:pt x="137" y="1054"/>
                  </a:cubicBezTo>
                  <a:cubicBezTo>
                    <a:pt x="122" y="1032"/>
                    <a:pt x="99" y="1016"/>
                    <a:pt x="76" y="1001"/>
                  </a:cubicBezTo>
                  <a:lnTo>
                    <a:pt x="76" y="1001"/>
                  </a:lnTo>
                  <a:cubicBezTo>
                    <a:pt x="91" y="986"/>
                    <a:pt x="114" y="978"/>
                    <a:pt x="122" y="955"/>
                  </a:cubicBezTo>
                  <a:cubicBezTo>
                    <a:pt x="137" y="917"/>
                    <a:pt x="168" y="864"/>
                    <a:pt x="137" y="833"/>
                  </a:cubicBezTo>
                  <a:cubicBezTo>
                    <a:pt x="114" y="810"/>
                    <a:pt x="68" y="879"/>
                    <a:pt x="30" y="871"/>
                  </a:cubicBezTo>
                  <a:cubicBezTo>
                    <a:pt x="7" y="864"/>
                    <a:pt x="0" y="833"/>
                    <a:pt x="0" y="810"/>
                  </a:cubicBezTo>
                  <a:cubicBezTo>
                    <a:pt x="0" y="779"/>
                    <a:pt x="15" y="749"/>
                    <a:pt x="38" y="726"/>
                  </a:cubicBezTo>
                  <a:cubicBezTo>
                    <a:pt x="61" y="696"/>
                    <a:pt x="107" y="688"/>
                    <a:pt x="130" y="650"/>
                  </a:cubicBezTo>
                  <a:cubicBezTo>
                    <a:pt x="145" y="627"/>
                    <a:pt x="130" y="596"/>
                    <a:pt x="130" y="566"/>
                  </a:cubicBezTo>
                  <a:close/>
                </a:path>
              </a:pathLst>
            </a:custGeom>
            <a:solidFill>
              <a:schemeClr val="accent4"/>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 name="Freeform 38"/>
            <p:cNvSpPr>
              <a:spLocks noChangeArrowheads="1"/>
            </p:cNvSpPr>
            <p:nvPr/>
          </p:nvSpPr>
          <p:spPr bwMode="auto">
            <a:xfrm>
              <a:off x="6948035" y="7137400"/>
              <a:ext cx="266683" cy="184150"/>
            </a:xfrm>
            <a:custGeom>
              <a:avLst/>
              <a:gdLst>
                <a:gd name="T0" fmla="*/ 0 w 741"/>
                <a:gd name="T1" fmla="*/ 46 h 513"/>
                <a:gd name="T2" fmla="*/ 0 w 741"/>
                <a:gd name="T3" fmla="*/ 46 h 513"/>
                <a:gd name="T4" fmla="*/ 53 w 741"/>
                <a:gd name="T5" fmla="*/ 100 h 513"/>
                <a:gd name="T6" fmla="*/ 84 w 741"/>
                <a:gd name="T7" fmla="*/ 191 h 513"/>
                <a:gd name="T8" fmla="*/ 145 w 741"/>
                <a:gd name="T9" fmla="*/ 214 h 513"/>
                <a:gd name="T10" fmla="*/ 152 w 741"/>
                <a:gd name="T11" fmla="*/ 253 h 513"/>
                <a:gd name="T12" fmla="*/ 214 w 741"/>
                <a:gd name="T13" fmla="*/ 283 h 513"/>
                <a:gd name="T14" fmla="*/ 198 w 741"/>
                <a:gd name="T15" fmla="*/ 352 h 513"/>
                <a:gd name="T16" fmla="*/ 320 w 741"/>
                <a:gd name="T17" fmla="*/ 398 h 513"/>
                <a:gd name="T18" fmla="*/ 259 w 741"/>
                <a:gd name="T19" fmla="*/ 474 h 513"/>
                <a:gd name="T20" fmla="*/ 381 w 741"/>
                <a:gd name="T21" fmla="*/ 505 h 513"/>
                <a:gd name="T22" fmla="*/ 519 w 741"/>
                <a:gd name="T23" fmla="*/ 482 h 513"/>
                <a:gd name="T24" fmla="*/ 542 w 741"/>
                <a:gd name="T25" fmla="*/ 443 h 513"/>
                <a:gd name="T26" fmla="*/ 603 w 741"/>
                <a:gd name="T27" fmla="*/ 420 h 513"/>
                <a:gd name="T28" fmla="*/ 626 w 741"/>
                <a:gd name="T29" fmla="*/ 428 h 513"/>
                <a:gd name="T30" fmla="*/ 641 w 741"/>
                <a:gd name="T31" fmla="*/ 474 h 513"/>
                <a:gd name="T32" fmla="*/ 687 w 741"/>
                <a:gd name="T33" fmla="*/ 474 h 513"/>
                <a:gd name="T34" fmla="*/ 740 w 741"/>
                <a:gd name="T35" fmla="*/ 443 h 513"/>
                <a:gd name="T36" fmla="*/ 740 w 741"/>
                <a:gd name="T37" fmla="*/ 443 h 513"/>
                <a:gd name="T38" fmla="*/ 718 w 741"/>
                <a:gd name="T39" fmla="*/ 375 h 513"/>
                <a:gd name="T40" fmla="*/ 672 w 741"/>
                <a:gd name="T41" fmla="*/ 329 h 513"/>
                <a:gd name="T42" fmla="*/ 641 w 741"/>
                <a:gd name="T43" fmla="*/ 260 h 513"/>
                <a:gd name="T44" fmla="*/ 641 w 741"/>
                <a:gd name="T45" fmla="*/ 199 h 513"/>
                <a:gd name="T46" fmla="*/ 580 w 741"/>
                <a:gd name="T47" fmla="*/ 184 h 513"/>
                <a:gd name="T48" fmla="*/ 534 w 741"/>
                <a:gd name="T49" fmla="*/ 61 h 513"/>
                <a:gd name="T50" fmla="*/ 534 w 741"/>
                <a:gd name="T51" fmla="*/ 61 h 513"/>
                <a:gd name="T52" fmla="*/ 473 w 741"/>
                <a:gd name="T53" fmla="*/ 39 h 513"/>
                <a:gd name="T54" fmla="*/ 450 w 741"/>
                <a:gd name="T55" fmla="*/ 69 h 513"/>
                <a:gd name="T56" fmla="*/ 412 w 741"/>
                <a:gd name="T57" fmla="*/ 153 h 513"/>
                <a:gd name="T58" fmla="*/ 389 w 741"/>
                <a:gd name="T59" fmla="*/ 123 h 513"/>
                <a:gd name="T60" fmla="*/ 381 w 741"/>
                <a:gd name="T61" fmla="*/ 77 h 513"/>
                <a:gd name="T62" fmla="*/ 351 w 741"/>
                <a:gd name="T63" fmla="*/ 31 h 513"/>
                <a:gd name="T64" fmla="*/ 145 w 741"/>
                <a:gd name="T65" fmla="*/ 8 h 513"/>
                <a:gd name="T66" fmla="*/ 91 w 741"/>
                <a:gd name="T67" fmla="*/ 46 h 513"/>
                <a:gd name="T68" fmla="*/ 0 w 741"/>
                <a:gd name="T69" fmla="*/ 46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1" h="513">
                  <a:moveTo>
                    <a:pt x="0" y="46"/>
                  </a:moveTo>
                  <a:lnTo>
                    <a:pt x="0" y="46"/>
                  </a:lnTo>
                  <a:cubicBezTo>
                    <a:pt x="15" y="69"/>
                    <a:pt x="38" y="77"/>
                    <a:pt x="53" y="100"/>
                  </a:cubicBezTo>
                  <a:cubicBezTo>
                    <a:pt x="68" y="130"/>
                    <a:pt x="61" y="168"/>
                    <a:pt x="84" y="191"/>
                  </a:cubicBezTo>
                  <a:cubicBezTo>
                    <a:pt x="99" y="214"/>
                    <a:pt x="129" y="199"/>
                    <a:pt x="145" y="214"/>
                  </a:cubicBezTo>
                  <a:cubicBezTo>
                    <a:pt x="152" y="222"/>
                    <a:pt x="145" y="245"/>
                    <a:pt x="152" y="253"/>
                  </a:cubicBezTo>
                  <a:cubicBezTo>
                    <a:pt x="175" y="268"/>
                    <a:pt x="206" y="260"/>
                    <a:pt x="214" y="283"/>
                  </a:cubicBezTo>
                  <a:cubicBezTo>
                    <a:pt x="221" y="306"/>
                    <a:pt x="183" y="336"/>
                    <a:pt x="198" y="352"/>
                  </a:cubicBezTo>
                  <a:cubicBezTo>
                    <a:pt x="229" y="382"/>
                    <a:pt x="298" y="359"/>
                    <a:pt x="320" y="398"/>
                  </a:cubicBezTo>
                  <a:cubicBezTo>
                    <a:pt x="328" y="428"/>
                    <a:pt x="244" y="451"/>
                    <a:pt x="259" y="474"/>
                  </a:cubicBezTo>
                  <a:cubicBezTo>
                    <a:pt x="282" y="512"/>
                    <a:pt x="343" y="505"/>
                    <a:pt x="381" y="505"/>
                  </a:cubicBezTo>
                  <a:cubicBezTo>
                    <a:pt x="427" y="505"/>
                    <a:pt x="473" y="497"/>
                    <a:pt x="519" y="482"/>
                  </a:cubicBezTo>
                  <a:cubicBezTo>
                    <a:pt x="534" y="474"/>
                    <a:pt x="534" y="451"/>
                    <a:pt x="542" y="443"/>
                  </a:cubicBezTo>
                  <a:cubicBezTo>
                    <a:pt x="557" y="428"/>
                    <a:pt x="580" y="420"/>
                    <a:pt x="603" y="420"/>
                  </a:cubicBezTo>
                  <a:cubicBezTo>
                    <a:pt x="611" y="420"/>
                    <a:pt x="618" y="420"/>
                    <a:pt x="626" y="428"/>
                  </a:cubicBezTo>
                  <a:cubicBezTo>
                    <a:pt x="634" y="436"/>
                    <a:pt x="626" y="466"/>
                    <a:pt x="641" y="474"/>
                  </a:cubicBezTo>
                  <a:cubicBezTo>
                    <a:pt x="649" y="482"/>
                    <a:pt x="672" y="474"/>
                    <a:pt x="687" y="474"/>
                  </a:cubicBezTo>
                  <a:cubicBezTo>
                    <a:pt x="702" y="466"/>
                    <a:pt x="725" y="459"/>
                    <a:pt x="740" y="443"/>
                  </a:cubicBezTo>
                  <a:lnTo>
                    <a:pt x="740" y="443"/>
                  </a:lnTo>
                  <a:cubicBezTo>
                    <a:pt x="733" y="420"/>
                    <a:pt x="733" y="398"/>
                    <a:pt x="718" y="375"/>
                  </a:cubicBezTo>
                  <a:cubicBezTo>
                    <a:pt x="702" y="359"/>
                    <a:pt x="679" y="352"/>
                    <a:pt x="672" y="329"/>
                  </a:cubicBezTo>
                  <a:cubicBezTo>
                    <a:pt x="656" y="314"/>
                    <a:pt x="649" y="283"/>
                    <a:pt x="641" y="260"/>
                  </a:cubicBezTo>
                  <a:cubicBezTo>
                    <a:pt x="634" y="245"/>
                    <a:pt x="649" y="214"/>
                    <a:pt x="641" y="199"/>
                  </a:cubicBezTo>
                  <a:cubicBezTo>
                    <a:pt x="626" y="184"/>
                    <a:pt x="595" y="199"/>
                    <a:pt x="580" y="184"/>
                  </a:cubicBezTo>
                  <a:cubicBezTo>
                    <a:pt x="557" y="153"/>
                    <a:pt x="550" y="100"/>
                    <a:pt x="534" y="61"/>
                  </a:cubicBezTo>
                  <a:lnTo>
                    <a:pt x="534" y="61"/>
                  </a:lnTo>
                  <a:cubicBezTo>
                    <a:pt x="511" y="54"/>
                    <a:pt x="496" y="39"/>
                    <a:pt x="473" y="39"/>
                  </a:cubicBezTo>
                  <a:cubicBezTo>
                    <a:pt x="458" y="39"/>
                    <a:pt x="458" y="61"/>
                    <a:pt x="450" y="69"/>
                  </a:cubicBezTo>
                  <a:cubicBezTo>
                    <a:pt x="435" y="100"/>
                    <a:pt x="443" y="138"/>
                    <a:pt x="412" y="153"/>
                  </a:cubicBezTo>
                  <a:cubicBezTo>
                    <a:pt x="404" y="168"/>
                    <a:pt x="397" y="138"/>
                    <a:pt x="389" y="123"/>
                  </a:cubicBezTo>
                  <a:cubicBezTo>
                    <a:pt x="381" y="107"/>
                    <a:pt x="389" y="92"/>
                    <a:pt x="381" y="77"/>
                  </a:cubicBezTo>
                  <a:cubicBezTo>
                    <a:pt x="374" y="61"/>
                    <a:pt x="366" y="39"/>
                    <a:pt x="351" y="31"/>
                  </a:cubicBezTo>
                  <a:cubicBezTo>
                    <a:pt x="282" y="16"/>
                    <a:pt x="214" y="0"/>
                    <a:pt x="145" y="8"/>
                  </a:cubicBezTo>
                  <a:cubicBezTo>
                    <a:pt x="122" y="8"/>
                    <a:pt x="114" y="39"/>
                    <a:pt x="91" y="46"/>
                  </a:cubicBezTo>
                  <a:cubicBezTo>
                    <a:pt x="61" y="54"/>
                    <a:pt x="30" y="46"/>
                    <a:pt x="0" y="4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 name="Freeform 39"/>
            <p:cNvSpPr>
              <a:spLocks noChangeArrowheads="1"/>
            </p:cNvSpPr>
            <p:nvPr/>
          </p:nvSpPr>
          <p:spPr bwMode="auto">
            <a:xfrm>
              <a:off x="6819456" y="7097713"/>
              <a:ext cx="484156" cy="762000"/>
            </a:xfrm>
            <a:custGeom>
              <a:avLst/>
              <a:gdLst>
                <a:gd name="T0" fmla="*/ 924 w 1345"/>
                <a:gd name="T1" fmla="*/ 1428 h 2116"/>
                <a:gd name="T2" fmla="*/ 847 w 1345"/>
                <a:gd name="T3" fmla="*/ 1397 h 2116"/>
                <a:gd name="T4" fmla="*/ 763 w 1345"/>
                <a:gd name="T5" fmla="*/ 1497 h 2116"/>
                <a:gd name="T6" fmla="*/ 748 w 1345"/>
                <a:gd name="T7" fmla="*/ 1596 h 2116"/>
                <a:gd name="T8" fmla="*/ 886 w 1345"/>
                <a:gd name="T9" fmla="*/ 1665 h 2116"/>
                <a:gd name="T10" fmla="*/ 970 w 1345"/>
                <a:gd name="T11" fmla="*/ 1550 h 2116"/>
                <a:gd name="T12" fmla="*/ 924 w 1345"/>
                <a:gd name="T13" fmla="*/ 1428 h 2116"/>
                <a:gd name="T14" fmla="*/ 679 w 1345"/>
                <a:gd name="T15" fmla="*/ 2054 h 2116"/>
                <a:gd name="T16" fmla="*/ 611 w 1345"/>
                <a:gd name="T17" fmla="*/ 2115 h 2116"/>
                <a:gd name="T18" fmla="*/ 504 w 1345"/>
                <a:gd name="T19" fmla="*/ 2077 h 2116"/>
                <a:gd name="T20" fmla="*/ 465 w 1345"/>
                <a:gd name="T21" fmla="*/ 1947 h 2116"/>
                <a:gd name="T22" fmla="*/ 527 w 1345"/>
                <a:gd name="T23" fmla="*/ 1810 h 2116"/>
                <a:gd name="T24" fmla="*/ 298 w 1345"/>
                <a:gd name="T25" fmla="*/ 1726 h 2116"/>
                <a:gd name="T26" fmla="*/ 305 w 1345"/>
                <a:gd name="T27" fmla="*/ 1481 h 2116"/>
                <a:gd name="T28" fmla="*/ 404 w 1345"/>
                <a:gd name="T29" fmla="*/ 1313 h 2116"/>
                <a:gd name="T30" fmla="*/ 374 w 1345"/>
                <a:gd name="T31" fmla="*/ 1153 h 2116"/>
                <a:gd name="T32" fmla="*/ 321 w 1345"/>
                <a:gd name="T33" fmla="*/ 992 h 2116"/>
                <a:gd name="T34" fmla="*/ 99 w 1345"/>
                <a:gd name="T35" fmla="*/ 832 h 2116"/>
                <a:gd name="T36" fmla="*/ 53 w 1345"/>
                <a:gd name="T37" fmla="*/ 855 h 2116"/>
                <a:gd name="T38" fmla="*/ 61 w 1345"/>
                <a:gd name="T39" fmla="*/ 778 h 2116"/>
                <a:gd name="T40" fmla="*/ 23 w 1345"/>
                <a:gd name="T41" fmla="*/ 565 h 2116"/>
                <a:gd name="T42" fmla="*/ 0 w 1345"/>
                <a:gd name="T43" fmla="*/ 435 h 2116"/>
                <a:gd name="T44" fmla="*/ 23 w 1345"/>
                <a:gd name="T45" fmla="*/ 412 h 2116"/>
                <a:gd name="T46" fmla="*/ 7 w 1345"/>
                <a:gd name="T47" fmla="*/ 290 h 2116"/>
                <a:gd name="T48" fmla="*/ 61 w 1345"/>
                <a:gd name="T49" fmla="*/ 221 h 2116"/>
                <a:gd name="T50" fmla="*/ 99 w 1345"/>
                <a:gd name="T51" fmla="*/ 76 h 2116"/>
                <a:gd name="T52" fmla="*/ 160 w 1345"/>
                <a:gd name="T53" fmla="*/ 76 h 2116"/>
                <a:gd name="T54" fmla="*/ 183 w 1345"/>
                <a:gd name="T55" fmla="*/ 0 h 2116"/>
                <a:gd name="T56" fmla="*/ 221 w 1345"/>
                <a:gd name="T57" fmla="*/ 15 h 2116"/>
                <a:gd name="T58" fmla="*/ 290 w 1345"/>
                <a:gd name="T59" fmla="*/ 45 h 2116"/>
                <a:gd name="T60" fmla="*/ 328 w 1345"/>
                <a:gd name="T61" fmla="*/ 45 h 2116"/>
                <a:gd name="T62" fmla="*/ 359 w 1345"/>
                <a:gd name="T63" fmla="*/ 152 h 2116"/>
                <a:gd name="T64" fmla="*/ 412 w 1345"/>
                <a:gd name="T65" fmla="*/ 206 h 2116"/>
                <a:gd name="T66" fmla="*/ 504 w 1345"/>
                <a:gd name="T67" fmla="*/ 320 h 2116"/>
                <a:gd name="T68" fmla="*/ 573 w 1345"/>
                <a:gd name="T69" fmla="*/ 389 h 2116"/>
                <a:gd name="T70" fmla="*/ 679 w 1345"/>
                <a:gd name="T71" fmla="*/ 504 h 2116"/>
                <a:gd name="T72" fmla="*/ 740 w 1345"/>
                <a:gd name="T73" fmla="*/ 611 h 2116"/>
                <a:gd name="T74" fmla="*/ 901 w 1345"/>
                <a:gd name="T75" fmla="*/ 549 h 2116"/>
                <a:gd name="T76" fmla="*/ 985 w 1345"/>
                <a:gd name="T77" fmla="*/ 534 h 2116"/>
                <a:gd name="T78" fmla="*/ 1046 w 1345"/>
                <a:gd name="T79" fmla="*/ 580 h 2116"/>
                <a:gd name="T80" fmla="*/ 1099 w 1345"/>
                <a:gd name="T81" fmla="*/ 549 h 2116"/>
                <a:gd name="T82" fmla="*/ 1161 w 1345"/>
                <a:gd name="T83" fmla="*/ 603 h 2116"/>
                <a:gd name="T84" fmla="*/ 1298 w 1345"/>
                <a:gd name="T85" fmla="*/ 611 h 2116"/>
                <a:gd name="T86" fmla="*/ 1336 w 1345"/>
                <a:gd name="T87" fmla="*/ 641 h 2116"/>
                <a:gd name="T88" fmla="*/ 1283 w 1345"/>
                <a:gd name="T89" fmla="*/ 733 h 2116"/>
                <a:gd name="T90" fmla="*/ 1245 w 1345"/>
                <a:gd name="T91" fmla="*/ 954 h 2116"/>
                <a:gd name="T92" fmla="*/ 1122 w 1345"/>
                <a:gd name="T93" fmla="*/ 1168 h 2116"/>
                <a:gd name="T94" fmla="*/ 1084 w 1345"/>
                <a:gd name="T95" fmla="*/ 1344 h 2116"/>
                <a:gd name="T96" fmla="*/ 1084 w 1345"/>
                <a:gd name="T97" fmla="*/ 1688 h 2116"/>
                <a:gd name="T98" fmla="*/ 970 w 1345"/>
                <a:gd name="T99" fmla="*/ 1703 h 2116"/>
                <a:gd name="T100" fmla="*/ 878 w 1345"/>
                <a:gd name="T101" fmla="*/ 1833 h 2116"/>
                <a:gd name="T102" fmla="*/ 786 w 1345"/>
                <a:gd name="T103" fmla="*/ 1962 h 2116"/>
                <a:gd name="T104" fmla="*/ 664 w 1345"/>
                <a:gd name="T105" fmla="*/ 1970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5" h="2116">
                  <a:moveTo>
                    <a:pt x="924" y="1428"/>
                  </a:moveTo>
                  <a:lnTo>
                    <a:pt x="924" y="1428"/>
                  </a:lnTo>
                  <a:cubicBezTo>
                    <a:pt x="909" y="1420"/>
                    <a:pt x="886" y="1451"/>
                    <a:pt x="863" y="1443"/>
                  </a:cubicBezTo>
                  <a:cubicBezTo>
                    <a:pt x="855" y="1436"/>
                    <a:pt x="863" y="1397"/>
                    <a:pt x="847" y="1397"/>
                  </a:cubicBezTo>
                  <a:cubicBezTo>
                    <a:pt x="832" y="1390"/>
                    <a:pt x="817" y="1413"/>
                    <a:pt x="809" y="1420"/>
                  </a:cubicBezTo>
                  <a:cubicBezTo>
                    <a:pt x="786" y="1443"/>
                    <a:pt x="779" y="1474"/>
                    <a:pt x="763" y="1497"/>
                  </a:cubicBezTo>
                  <a:cubicBezTo>
                    <a:pt x="748" y="1512"/>
                    <a:pt x="725" y="1512"/>
                    <a:pt x="718" y="1535"/>
                  </a:cubicBezTo>
                  <a:cubicBezTo>
                    <a:pt x="718" y="1558"/>
                    <a:pt x="733" y="1573"/>
                    <a:pt x="748" y="1596"/>
                  </a:cubicBezTo>
                  <a:cubicBezTo>
                    <a:pt x="763" y="1611"/>
                    <a:pt x="786" y="1619"/>
                    <a:pt x="802" y="1626"/>
                  </a:cubicBezTo>
                  <a:cubicBezTo>
                    <a:pt x="825" y="1642"/>
                    <a:pt x="855" y="1665"/>
                    <a:pt x="886" y="1665"/>
                  </a:cubicBezTo>
                  <a:cubicBezTo>
                    <a:pt x="909" y="1672"/>
                    <a:pt x="939" y="1657"/>
                    <a:pt x="954" y="1634"/>
                  </a:cubicBezTo>
                  <a:cubicBezTo>
                    <a:pt x="970" y="1611"/>
                    <a:pt x="970" y="1581"/>
                    <a:pt x="970" y="1550"/>
                  </a:cubicBezTo>
                  <a:cubicBezTo>
                    <a:pt x="970" y="1527"/>
                    <a:pt x="962" y="1504"/>
                    <a:pt x="954" y="1481"/>
                  </a:cubicBezTo>
                  <a:cubicBezTo>
                    <a:pt x="954" y="1458"/>
                    <a:pt x="947" y="1436"/>
                    <a:pt x="924" y="1428"/>
                  </a:cubicBezTo>
                  <a:close/>
                  <a:moveTo>
                    <a:pt x="679" y="2054"/>
                  </a:moveTo>
                  <a:lnTo>
                    <a:pt x="679" y="2054"/>
                  </a:lnTo>
                  <a:lnTo>
                    <a:pt x="679" y="2054"/>
                  </a:lnTo>
                  <a:cubicBezTo>
                    <a:pt x="611" y="2115"/>
                    <a:pt x="611" y="2115"/>
                    <a:pt x="611" y="2115"/>
                  </a:cubicBezTo>
                  <a:lnTo>
                    <a:pt x="611" y="2115"/>
                  </a:lnTo>
                  <a:cubicBezTo>
                    <a:pt x="573" y="2100"/>
                    <a:pt x="534" y="2092"/>
                    <a:pt x="504" y="2077"/>
                  </a:cubicBezTo>
                  <a:cubicBezTo>
                    <a:pt x="481" y="2062"/>
                    <a:pt x="450" y="2054"/>
                    <a:pt x="450" y="2031"/>
                  </a:cubicBezTo>
                  <a:cubicBezTo>
                    <a:pt x="443" y="2001"/>
                    <a:pt x="450" y="1970"/>
                    <a:pt x="465" y="1947"/>
                  </a:cubicBezTo>
                  <a:cubicBezTo>
                    <a:pt x="488" y="1917"/>
                    <a:pt x="534" y="1917"/>
                    <a:pt x="550" y="1886"/>
                  </a:cubicBezTo>
                  <a:cubicBezTo>
                    <a:pt x="557" y="1863"/>
                    <a:pt x="542" y="1833"/>
                    <a:pt x="527" y="1810"/>
                  </a:cubicBezTo>
                  <a:cubicBezTo>
                    <a:pt x="511" y="1787"/>
                    <a:pt x="481" y="1779"/>
                    <a:pt x="450" y="1764"/>
                  </a:cubicBezTo>
                  <a:cubicBezTo>
                    <a:pt x="397" y="1749"/>
                    <a:pt x="336" y="1756"/>
                    <a:pt x="298" y="1726"/>
                  </a:cubicBezTo>
                  <a:cubicBezTo>
                    <a:pt x="267" y="1695"/>
                    <a:pt x="267" y="1649"/>
                    <a:pt x="267" y="1611"/>
                  </a:cubicBezTo>
                  <a:cubicBezTo>
                    <a:pt x="267" y="1565"/>
                    <a:pt x="282" y="1520"/>
                    <a:pt x="305" y="1481"/>
                  </a:cubicBezTo>
                  <a:cubicBezTo>
                    <a:pt x="328" y="1443"/>
                    <a:pt x="389" y="1436"/>
                    <a:pt x="412" y="1397"/>
                  </a:cubicBezTo>
                  <a:cubicBezTo>
                    <a:pt x="427" y="1374"/>
                    <a:pt x="412" y="1344"/>
                    <a:pt x="404" y="1313"/>
                  </a:cubicBezTo>
                  <a:cubicBezTo>
                    <a:pt x="397" y="1298"/>
                    <a:pt x="374" y="1283"/>
                    <a:pt x="366" y="1260"/>
                  </a:cubicBezTo>
                  <a:cubicBezTo>
                    <a:pt x="359" y="1229"/>
                    <a:pt x="374" y="1191"/>
                    <a:pt x="374" y="1153"/>
                  </a:cubicBezTo>
                  <a:cubicBezTo>
                    <a:pt x="366" y="1115"/>
                    <a:pt x="343" y="1084"/>
                    <a:pt x="328" y="1053"/>
                  </a:cubicBezTo>
                  <a:cubicBezTo>
                    <a:pt x="321" y="1031"/>
                    <a:pt x="336" y="1008"/>
                    <a:pt x="321" y="992"/>
                  </a:cubicBezTo>
                  <a:cubicBezTo>
                    <a:pt x="275" y="947"/>
                    <a:pt x="221" y="924"/>
                    <a:pt x="168" y="886"/>
                  </a:cubicBezTo>
                  <a:cubicBezTo>
                    <a:pt x="145" y="870"/>
                    <a:pt x="129" y="840"/>
                    <a:pt x="99" y="832"/>
                  </a:cubicBezTo>
                  <a:cubicBezTo>
                    <a:pt x="84" y="824"/>
                    <a:pt x="68" y="847"/>
                    <a:pt x="53" y="855"/>
                  </a:cubicBezTo>
                  <a:lnTo>
                    <a:pt x="53" y="855"/>
                  </a:lnTo>
                  <a:cubicBezTo>
                    <a:pt x="53" y="840"/>
                    <a:pt x="53" y="824"/>
                    <a:pt x="53" y="809"/>
                  </a:cubicBezTo>
                  <a:cubicBezTo>
                    <a:pt x="53" y="801"/>
                    <a:pt x="61" y="794"/>
                    <a:pt x="61" y="778"/>
                  </a:cubicBezTo>
                  <a:cubicBezTo>
                    <a:pt x="53" y="748"/>
                    <a:pt x="30" y="725"/>
                    <a:pt x="23" y="687"/>
                  </a:cubicBezTo>
                  <a:cubicBezTo>
                    <a:pt x="15" y="649"/>
                    <a:pt x="23" y="611"/>
                    <a:pt x="23" y="565"/>
                  </a:cubicBezTo>
                  <a:cubicBezTo>
                    <a:pt x="23" y="542"/>
                    <a:pt x="30" y="511"/>
                    <a:pt x="23" y="488"/>
                  </a:cubicBezTo>
                  <a:cubicBezTo>
                    <a:pt x="23" y="465"/>
                    <a:pt x="7" y="450"/>
                    <a:pt x="0" y="435"/>
                  </a:cubicBezTo>
                  <a:lnTo>
                    <a:pt x="0" y="435"/>
                  </a:lnTo>
                  <a:cubicBezTo>
                    <a:pt x="7" y="427"/>
                    <a:pt x="23" y="420"/>
                    <a:pt x="23" y="412"/>
                  </a:cubicBezTo>
                  <a:cubicBezTo>
                    <a:pt x="38" y="389"/>
                    <a:pt x="61" y="366"/>
                    <a:pt x="61" y="336"/>
                  </a:cubicBezTo>
                  <a:cubicBezTo>
                    <a:pt x="53" y="313"/>
                    <a:pt x="23" y="305"/>
                    <a:pt x="7" y="290"/>
                  </a:cubicBezTo>
                  <a:lnTo>
                    <a:pt x="7" y="290"/>
                  </a:lnTo>
                  <a:cubicBezTo>
                    <a:pt x="23" y="267"/>
                    <a:pt x="53" y="244"/>
                    <a:pt x="61" y="221"/>
                  </a:cubicBezTo>
                  <a:cubicBezTo>
                    <a:pt x="76" y="190"/>
                    <a:pt x="68" y="160"/>
                    <a:pt x="76" y="129"/>
                  </a:cubicBezTo>
                  <a:cubicBezTo>
                    <a:pt x="76" y="114"/>
                    <a:pt x="91" y="99"/>
                    <a:pt x="99" y="76"/>
                  </a:cubicBezTo>
                  <a:lnTo>
                    <a:pt x="99" y="76"/>
                  </a:lnTo>
                  <a:cubicBezTo>
                    <a:pt x="122" y="76"/>
                    <a:pt x="145" y="91"/>
                    <a:pt x="160" y="76"/>
                  </a:cubicBezTo>
                  <a:cubicBezTo>
                    <a:pt x="175" y="68"/>
                    <a:pt x="160" y="45"/>
                    <a:pt x="160" y="38"/>
                  </a:cubicBezTo>
                  <a:cubicBezTo>
                    <a:pt x="168" y="22"/>
                    <a:pt x="175" y="7"/>
                    <a:pt x="183" y="0"/>
                  </a:cubicBezTo>
                  <a:lnTo>
                    <a:pt x="183" y="0"/>
                  </a:lnTo>
                  <a:cubicBezTo>
                    <a:pt x="198" y="0"/>
                    <a:pt x="206" y="7"/>
                    <a:pt x="221" y="15"/>
                  </a:cubicBezTo>
                  <a:lnTo>
                    <a:pt x="244" y="0"/>
                  </a:lnTo>
                  <a:cubicBezTo>
                    <a:pt x="244" y="7"/>
                    <a:pt x="290" y="45"/>
                    <a:pt x="290" y="45"/>
                  </a:cubicBezTo>
                  <a:cubicBezTo>
                    <a:pt x="305" y="45"/>
                    <a:pt x="313" y="45"/>
                    <a:pt x="328" y="45"/>
                  </a:cubicBezTo>
                  <a:lnTo>
                    <a:pt x="328" y="45"/>
                  </a:lnTo>
                  <a:cubicBezTo>
                    <a:pt x="336" y="61"/>
                    <a:pt x="351" y="76"/>
                    <a:pt x="359" y="91"/>
                  </a:cubicBezTo>
                  <a:cubicBezTo>
                    <a:pt x="366" y="114"/>
                    <a:pt x="359" y="129"/>
                    <a:pt x="359" y="152"/>
                  </a:cubicBezTo>
                  <a:lnTo>
                    <a:pt x="359" y="152"/>
                  </a:lnTo>
                  <a:cubicBezTo>
                    <a:pt x="374" y="175"/>
                    <a:pt x="397" y="183"/>
                    <a:pt x="412" y="206"/>
                  </a:cubicBezTo>
                  <a:cubicBezTo>
                    <a:pt x="427" y="236"/>
                    <a:pt x="420" y="274"/>
                    <a:pt x="443" y="297"/>
                  </a:cubicBezTo>
                  <a:cubicBezTo>
                    <a:pt x="458" y="320"/>
                    <a:pt x="488" y="305"/>
                    <a:pt x="504" y="320"/>
                  </a:cubicBezTo>
                  <a:cubicBezTo>
                    <a:pt x="511" y="328"/>
                    <a:pt x="504" y="351"/>
                    <a:pt x="511" y="359"/>
                  </a:cubicBezTo>
                  <a:cubicBezTo>
                    <a:pt x="534" y="374"/>
                    <a:pt x="565" y="366"/>
                    <a:pt x="573" y="389"/>
                  </a:cubicBezTo>
                  <a:cubicBezTo>
                    <a:pt x="580" y="412"/>
                    <a:pt x="542" y="442"/>
                    <a:pt x="557" y="458"/>
                  </a:cubicBezTo>
                  <a:cubicBezTo>
                    <a:pt x="588" y="488"/>
                    <a:pt x="657" y="465"/>
                    <a:pt x="679" y="504"/>
                  </a:cubicBezTo>
                  <a:cubicBezTo>
                    <a:pt x="687" y="534"/>
                    <a:pt x="603" y="557"/>
                    <a:pt x="618" y="580"/>
                  </a:cubicBezTo>
                  <a:cubicBezTo>
                    <a:pt x="641" y="618"/>
                    <a:pt x="702" y="611"/>
                    <a:pt x="740" y="611"/>
                  </a:cubicBezTo>
                  <a:cubicBezTo>
                    <a:pt x="786" y="611"/>
                    <a:pt x="832" y="603"/>
                    <a:pt x="878" y="588"/>
                  </a:cubicBezTo>
                  <a:cubicBezTo>
                    <a:pt x="893" y="580"/>
                    <a:pt x="893" y="557"/>
                    <a:pt x="901" y="549"/>
                  </a:cubicBezTo>
                  <a:cubicBezTo>
                    <a:pt x="916" y="534"/>
                    <a:pt x="939" y="526"/>
                    <a:pt x="962" y="526"/>
                  </a:cubicBezTo>
                  <a:cubicBezTo>
                    <a:pt x="970" y="526"/>
                    <a:pt x="977" y="526"/>
                    <a:pt x="985" y="534"/>
                  </a:cubicBezTo>
                  <a:cubicBezTo>
                    <a:pt x="993" y="542"/>
                    <a:pt x="985" y="572"/>
                    <a:pt x="1000" y="580"/>
                  </a:cubicBezTo>
                  <a:cubicBezTo>
                    <a:pt x="1008" y="588"/>
                    <a:pt x="1031" y="580"/>
                    <a:pt x="1046" y="580"/>
                  </a:cubicBezTo>
                  <a:cubicBezTo>
                    <a:pt x="1061" y="572"/>
                    <a:pt x="1084" y="565"/>
                    <a:pt x="1099" y="549"/>
                  </a:cubicBezTo>
                  <a:lnTo>
                    <a:pt x="1099" y="549"/>
                  </a:lnTo>
                  <a:cubicBezTo>
                    <a:pt x="1122" y="549"/>
                    <a:pt x="1145" y="542"/>
                    <a:pt x="1161" y="549"/>
                  </a:cubicBezTo>
                  <a:cubicBezTo>
                    <a:pt x="1168" y="565"/>
                    <a:pt x="1153" y="588"/>
                    <a:pt x="1161" y="603"/>
                  </a:cubicBezTo>
                  <a:cubicBezTo>
                    <a:pt x="1176" y="618"/>
                    <a:pt x="1199" y="626"/>
                    <a:pt x="1222" y="626"/>
                  </a:cubicBezTo>
                  <a:cubicBezTo>
                    <a:pt x="1245" y="626"/>
                    <a:pt x="1268" y="618"/>
                    <a:pt x="1298" y="611"/>
                  </a:cubicBezTo>
                  <a:lnTo>
                    <a:pt x="1298" y="611"/>
                  </a:lnTo>
                  <a:cubicBezTo>
                    <a:pt x="1306" y="626"/>
                    <a:pt x="1329" y="626"/>
                    <a:pt x="1336" y="641"/>
                  </a:cubicBezTo>
                  <a:cubicBezTo>
                    <a:pt x="1344" y="672"/>
                    <a:pt x="1344" y="702"/>
                    <a:pt x="1329" y="725"/>
                  </a:cubicBezTo>
                  <a:cubicBezTo>
                    <a:pt x="1321" y="740"/>
                    <a:pt x="1290" y="717"/>
                    <a:pt x="1283" y="733"/>
                  </a:cubicBezTo>
                  <a:cubicBezTo>
                    <a:pt x="1268" y="786"/>
                    <a:pt x="1290" y="847"/>
                    <a:pt x="1283" y="901"/>
                  </a:cubicBezTo>
                  <a:cubicBezTo>
                    <a:pt x="1275" y="924"/>
                    <a:pt x="1260" y="939"/>
                    <a:pt x="1245" y="954"/>
                  </a:cubicBezTo>
                  <a:cubicBezTo>
                    <a:pt x="1207" y="977"/>
                    <a:pt x="1138" y="970"/>
                    <a:pt x="1115" y="1015"/>
                  </a:cubicBezTo>
                  <a:cubicBezTo>
                    <a:pt x="1092" y="1061"/>
                    <a:pt x="1138" y="1115"/>
                    <a:pt x="1122" y="1168"/>
                  </a:cubicBezTo>
                  <a:cubicBezTo>
                    <a:pt x="1122" y="1199"/>
                    <a:pt x="1084" y="1206"/>
                    <a:pt x="1077" y="1229"/>
                  </a:cubicBezTo>
                  <a:cubicBezTo>
                    <a:pt x="1069" y="1267"/>
                    <a:pt x="1077" y="1306"/>
                    <a:pt x="1084" y="1344"/>
                  </a:cubicBezTo>
                  <a:cubicBezTo>
                    <a:pt x="1099" y="1428"/>
                    <a:pt x="1153" y="1504"/>
                    <a:pt x="1153" y="1588"/>
                  </a:cubicBezTo>
                  <a:cubicBezTo>
                    <a:pt x="1153" y="1626"/>
                    <a:pt x="1107" y="1649"/>
                    <a:pt x="1084" y="1688"/>
                  </a:cubicBezTo>
                  <a:lnTo>
                    <a:pt x="1084" y="1688"/>
                  </a:lnTo>
                  <a:cubicBezTo>
                    <a:pt x="1046" y="1695"/>
                    <a:pt x="1008" y="1688"/>
                    <a:pt x="970" y="1703"/>
                  </a:cubicBezTo>
                  <a:cubicBezTo>
                    <a:pt x="947" y="1718"/>
                    <a:pt x="932" y="1741"/>
                    <a:pt x="916" y="1764"/>
                  </a:cubicBezTo>
                  <a:cubicBezTo>
                    <a:pt x="901" y="1787"/>
                    <a:pt x="893" y="1817"/>
                    <a:pt x="878" y="1833"/>
                  </a:cubicBezTo>
                  <a:cubicBezTo>
                    <a:pt x="863" y="1848"/>
                    <a:pt x="840" y="1856"/>
                    <a:pt x="832" y="1871"/>
                  </a:cubicBezTo>
                  <a:cubicBezTo>
                    <a:pt x="809" y="1894"/>
                    <a:pt x="817" y="1940"/>
                    <a:pt x="786" y="1962"/>
                  </a:cubicBezTo>
                  <a:cubicBezTo>
                    <a:pt x="771" y="1970"/>
                    <a:pt x="740" y="1947"/>
                    <a:pt x="710" y="1947"/>
                  </a:cubicBezTo>
                  <a:cubicBezTo>
                    <a:pt x="695" y="1955"/>
                    <a:pt x="672" y="1955"/>
                    <a:pt x="664" y="1970"/>
                  </a:cubicBezTo>
                  <a:cubicBezTo>
                    <a:pt x="657" y="1993"/>
                    <a:pt x="672" y="2024"/>
                    <a:pt x="679" y="2054"/>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 name="Freeform 40"/>
            <p:cNvSpPr>
              <a:spLocks noChangeArrowheads="1"/>
            </p:cNvSpPr>
            <p:nvPr/>
          </p:nvSpPr>
          <p:spPr bwMode="auto">
            <a:xfrm>
              <a:off x="7076614" y="7599363"/>
              <a:ext cx="90482" cy="101600"/>
            </a:xfrm>
            <a:custGeom>
              <a:avLst/>
              <a:gdLst>
                <a:gd name="T0" fmla="*/ 206 w 253"/>
                <a:gd name="T1" fmla="*/ 38 h 283"/>
                <a:gd name="T2" fmla="*/ 206 w 253"/>
                <a:gd name="T3" fmla="*/ 38 h 283"/>
                <a:gd name="T4" fmla="*/ 145 w 253"/>
                <a:gd name="T5" fmla="*/ 53 h 283"/>
                <a:gd name="T6" fmla="*/ 129 w 253"/>
                <a:gd name="T7" fmla="*/ 7 h 283"/>
                <a:gd name="T8" fmla="*/ 91 w 253"/>
                <a:gd name="T9" fmla="*/ 30 h 283"/>
                <a:gd name="T10" fmla="*/ 45 w 253"/>
                <a:gd name="T11" fmla="*/ 107 h 283"/>
                <a:gd name="T12" fmla="*/ 0 w 253"/>
                <a:gd name="T13" fmla="*/ 145 h 283"/>
                <a:gd name="T14" fmla="*/ 30 w 253"/>
                <a:gd name="T15" fmla="*/ 206 h 283"/>
                <a:gd name="T16" fmla="*/ 84 w 253"/>
                <a:gd name="T17" fmla="*/ 236 h 283"/>
                <a:gd name="T18" fmla="*/ 168 w 253"/>
                <a:gd name="T19" fmla="*/ 275 h 283"/>
                <a:gd name="T20" fmla="*/ 236 w 253"/>
                <a:gd name="T21" fmla="*/ 244 h 283"/>
                <a:gd name="T22" fmla="*/ 252 w 253"/>
                <a:gd name="T23" fmla="*/ 160 h 283"/>
                <a:gd name="T24" fmla="*/ 236 w 253"/>
                <a:gd name="T25" fmla="*/ 91 h 283"/>
                <a:gd name="T26" fmla="*/ 206 w 253"/>
                <a:gd name="T27" fmla="*/ 3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283">
                  <a:moveTo>
                    <a:pt x="206" y="38"/>
                  </a:moveTo>
                  <a:lnTo>
                    <a:pt x="206" y="38"/>
                  </a:lnTo>
                  <a:cubicBezTo>
                    <a:pt x="191" y="30"/>
                    <a:pt x="168" y="61"/>
                    <a:pt x="145" y="53"/>
                  </a:cubicBezTo>
                  <a:cubicBezTo>
                    <a:pt x="137" y="46"/>
                    <a:pt x="145" y="7"/>
                    <a:pt x="129" y="7"/>
                  </a:cubicBezTo>
                  <a:cubicBezTo>
                    <a:pt x="114" y="0"/>
                    <a:pt x="99" y="23"/>
                    <a:pt x="91" y="30"/>
                  </a:cubicBezTo>
                  <a:cubicBezTo>
                    <a:pt x="68" y="53"/>
                    <a:pt x="61" y="84"/>
                    <a:pt x="45" y="107"/>
                  </a:cubicBezTo>
                  <a:cubicBezTo>
                    <a:pt x="30" y="122"/>
                    <a:pt x="7" y="122"/>
                    <a:pt x="0" y="145"/>
                  </a:cubicBezTo>
                  <a:cubicBezTo>
                    <a:pt x="0" y="168"/>
                    <a:pt x="15" y="183"/>
                    <a:pt x="30" y="206"/>
                  </a:cubicBezTo>
                  <a:cubicBezTo>
                    <a:pt x="45" y="221"/>
                    <a:pt x="68" y="229"/>
                    <a:pt x="84" y="236"/>
                  </a:cubicBezTo>
                  <a:cubicBezTo>
                    <a:pt x="107" y="252"/>
                    <a:pt x="137" y="275"/>
                    <a:pt x="168" y="275"/>
                  </a:cubicBezTo>
                  <a:cubicBezTo>
                    <a:pt x="191" y="282"/>
                    <a:pt x="221" y="267"/>
                    <a:pt x="236" y="244"/>
                  </a:cubicBezTo>
                  <a:cubicBezTo>
                    <a:pt x="252" y="221"/>
                    <a:pt x="252" y="191"/>
                    <a:pt x="252" y="160"/>
                  </a:cubicBezTo>
                  <a:cubicBezTo>
                    <a:pt x="252" y="137"/>
                    <a:pt x="244" y="114"/>
                    <a:pt x="236" y="91"/>
                  </a:cubicBezTo>
                  <a:cubicBezTo>
                    <a:pt x="236" y="68"/>
                    <a:pt x="229" y="46"/>
                    <a:pt x="206" y="3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 name="Freeform 41"/>
            <p:cNvSpPr>
              <a:spLocks noChangeArrowheads="1"/>
            </p:cNvSpPr>
            <p:nvPr/>
          </p:nvSpPr>
          <p:spPr bwMode="auto">
            <a:xfrm>
              <a:off x="7038517" y="7589838"/>
              <a:ext cx="503205" cy="550862"/>
            </a:xfrm>
            <a:custGeom>
              <a:avLst/>
              <a:gdLst>
                <a:gd name="T0" fmla="*/ 809 w 1398"/>
                <a:gd name="T1" fmla="*/ 817 h 1528"/>
                <a:gd name="T2" fmla="*/ 679 w 1398"/>
                <a:gd name="T3" fmla="*/ 764 h 1528"/>
                <a:gd name="T4" fmla="*/ 596 w 1398"/>
                <a:gd name="T5" fmla="*/ 901 h 1528"/>
                <a:gd name="T6" fmla="*/ 672 w 1398"/>
                <a:gd name="T7" fmla="*/ 1023 h 1528"/>
                <a:gd name="T8" fmla="*/ 771 w 1398"/>
                <a:gd name="T9" fmla="*/ 970 h 1528"/>
                <a:gd name="T10" fmla="*/ 832 w 1398"/>
                <a:gd name="T11" fmla="*/ 855 h 1528"/>
                <a:gd name="T12" fmla="*/ 0 w 1398"/>
                <a:gd name="T13" fmla="*/ 748 h 1528"/>
                <a:gd name="T14" fmla="*/ 68 w 1398"/>
                <a:gd name="T15" fmla="*/ 687 h 1528"/>
                <a:gd name="T16" fmla="*/ 53 w 1398"/>
                <a:gd name="T17" fmla="*/ 603 h 1528"/>
                <a:gd name="T18" fmla="*/ 175 w 1398"/>
                <a:gd name="T19" fmla="*/ 595 h 1528"/>
                <a:gd name="T20" fmla="*/ 267 w 1398"/>
                <a:gd name="T21" fmla="*/ 466 h 1528"/>
                <a:gd name="T22" fmla="*/ 359 w 1398"/>
                <a:gd name="T23" fmla="*/ 336 h 1528"/>
                <a:gd name="T24" fmla="*/ 473 w 1398"/>
                <a:gd name="T25" fmla="*/ 321 h 1528"/>
                <a:gd name="T26" fmla="*/ 596 w 1398"/>
                <a:gd name="T27" fmla="*/ 504 h 1528"/>
                <a:gd name="T28" fmla="*/ 763 w 1398"/>
                <a:gd name="T29" fmla="*/ 420 h 1528"/>
                <a:gd name="T30" fmla="*/ 932 w 1398"/>
                <a:gd name="T31" fmla="*/ 420 h 1528"/>
                <a:gd name="T32" fmla="*/ 1023 w 1398"/>
                <a:gd name="T33" fmla="*/ 244 h 1528"/>
                <a:gd name="T34" fmla="*/ 1138 w 1398"/>
                <a:gd name="T35" fmla="*/ 76 h 1528"/>
                <a:gd name="T36" fmla="*/ 1207 w 1398"/>
                <a:gd name="T37" fmla="*/ 0 h 1528"/>
                <a:gd name="T38" fmla="*/ 1222 w 1398"/>
                <a:gd name="T39" fmla="*/ 191 h 1528"/>
                <a:gd name="T40" fmla="*/ 1367 w 1398"/>
                <a:gd name="T41" fmla="*/ 435 h 1528"/>
                <a:gd name="T42" fmla="*/ 1397 w 1398"/>
                <a:gd name="T43" fmla="*/ 565 h 1528"/>
                <a:gd name="T44" fmla="*/ 1214 w 1398"/>
                <a:gd name="T45" fmla="*/ 618 h 1528"/>
                <a:gd name="T46" fmla="*/ 1229 w 1398"/>
                <a:gd name="T47" fmla="*/ 756 h 1528"/>
                <a:gd name="T48" fmla="*/ 1191 w 1398"/>
                <a:gd name="T49" fmla="*/ 978 h 1528"/>
                <a:gd name="T50" fmla="*/ 1298 w 1398"/>
                <a:gd name="T51" fmla="*/ 1092 h 1528"/>
                <a:gd name="T52" fmla="*/ 1359 w 1398"/>
                <a:gd name="T53" fmla="*/ 1161 h 1528"/>
                <a:gd name="T54" fmla="*/ 1123 w 1398"/>
                <a:gd name="T55" fmla="*/ 1161 h 1528"/>
                <a:gd name="T56" fmla="*/ 962 w 1398"/>
                <a:gd name="T57" fmla="*/ 1306 h 1528"/>
                <a:gd name="T58" fmla="*/ 863 w 1398"/>
                <a:gd name="T59" fmla="*/ 1443 h 1528"/>
                <a:gd name="T60" fmla="*/ 733 w 1398"/>
                <a:gd name="T61" fmla="*/ 1505 h 1528"/>
                <a:gd name="T62" fmla="*/ 626 w 1398"/>
                <a:gd name="T63" fmla="*/ 1527 h 1528"/>
                <a:gd name="T64" fmla="*/ 206 w 1398"/>
                <a:gd name="T65" fmla="*/ 1130 h 1528"/>
                <a:gd name="T66" fmla="*/ 61 w 1398"/>
                <a:gd name="T67" fmla="*/ 962 h 1528"/>
                <a:gd name="T68" fmla="*/ 76 w 1398"/>
                <a:gd name="T69" fmla="*/ 901 h 1528"/>
                <a:gd name="T70" fmla="*/ 7 w 1398"/>
                <a:gd name="T71" fmla="*/ 794 h 1528"/>
                <a:gd name="T72" fmla="*/ 0 w 1398"/>
                <a:gd name="T73" fmla="*/ 748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8" h="1528">
                  <a:moveTo>
                    <a:pt x="809" y="817"/>
                  </a:moveTo>
                  <a:lnTo>
                    <a:pt x="809" y="817"/>
                  </a:lnTo>
                  <a:cubicBezTo>
                    <a:pt x="786" y="809"/>
                    <a:pt x="748" y="825"/>
                    <a:pt x="725" y="817"/>
                  </a:cubicBezTo>
                  <a:cubicBezTo>
                    <a:pt x="702" y="809"/>
                    <a:pt x="702" y="748"/>
                    <a:pt x="679" y="764"/>
                  </a:cubicBezTo>
                  <a:cubicBezTo>
                    <a:pt x="649" y="786"/>
                    <a:pt x="657" y="840"/>
                    <a:pt x="634" y="878"/>
                  </a:cubicBezTo>
                  <a:cubicBezTo>
                    <a:pt x="626" y="893"/>
                    <a:pt x="588" y="886"/>
                    <a:pt x="596" y="901"/>
                  </a:cubicBezTo>
                  <a:cubicBezTo>
                    <a:pt x="603" y="924"/>
                    <a:pt x="634" y="932"/>
                    <a:pt x="657" y="947"/>
                  </a:cubicBezTo>
                  <a:cubicBezTo>
                    <a:pt x="657" y="947"/>
                    <a:pt x="672" y="1016"/>
                    <a:pt x="672" y="1023"/>
                  </a:cubicBezTo>
                  <a:cubicBezTo>
                    <a:pt x="672" y="1031"/>
                    <a:pt x="740" y="1023"/>
                    <a:pt x="740" y="1023"/>
                  </a:cubicBezTo>
                  <a:cubicBezTo>
                    <a:pt x="740" y="1023"/>
                    <a:pt x="756" y="970"/>
                    <a:pt x="771" y="970"/>
                  </a:cubicBezTo>
                  <a:cubicBezTo>
                    <a:pt x="779" y="970"/>
                    <a:pt x="840" y="924"/>
                    <a:pt x="840" y="924"/>
                  </a:cubicBezTo>
                  <a:cubicBezTo>
                    <a:pt x="832" y="901"/>
                    <a:pt x="840" y="878"/>
                    <a:pt x="832" y="855"/>
                  </a:cubicBezTo>
                  <a:cubicBezTo>
                    <a:pt x="825" y="840"/>
                    <a:pt x="825" y="825"/>
                    <a:pt x="809" y="817"/>
                  </a:cubicBezTo>
                  <a:close/>
                  <a:moveTo>
                    <a:pt x="0" y="748"/>
                  </a:moveTo>
                  <a:lnTo>
                    <a:pt x="0" y="748"/>
                  </a:lnTo>
                  <a:cubicBezTo>
                    <a:pt x="68" y="687"/>
                    <a:pt x="68" y="687"/>
                    <a:pt x="68" y="687"/>
                  </a:cubicBezTo>
                  <a:lnTo>
                    <a:pt x="68" y="687"/>
                  </a:lnTo>
                  <a:cubicBezTo>
                    <a:pt x="61" y="657"/>
                    <a:pt x="46" y="626"/>
                    <a:pt x="53" y="603"/>
                  </a:cubicBezTo>
                  <a:cubicBezTo>
                    <a:pt x="61" y="588"/>
                    <a:pt x="84" y="588"/>
                    <a:pt x="99" y="580"/>
                  </a:cubicBezTo>
                  <a:cubicBezTo>
                    <a:pt x="129" y="580"/>
                    <a:pt x="160" y="603"/>
                    <a:pt x="175" y="595"/>
                  </a:cubicBezTo>
                  <a:cubicBezTo>
                    <a:pt x="206" y="573"/>
                    <a:pt x="198" y="527"/>
                    <a:pt x="221" y="504"/>
                  </a:cubicBezTo>
                  <a:cubicBezTo>
                    <a:pt x="229" y="489"/>
                    <a:pt x="252" y="481"/>
                    <a:pt x="267" y="466"/>
                  </a:cubicBezTo>
                  <a:cubicBezTo>
                    <a:pt x="282" y="450"/>
                    <a:pt x="290" y="420"/>
                    <a:pt x="305" y="397"/>
                  </a:cubicBezTo>
                  <a:cubicBezTo>
                    <a:pt x="321" y="374"/>
                    <a:pt x="336" y="351"/>
                    <a:pt x="359" y="336"/>
                  </a:cubicBezTo>
                  <a:cubicBezTo>
                    <a:pt x="397" y="321"/>
                    <a:pt x="435" y="328"/>
                    <a:pt x="473" y="321"/>
                  </a:cubicBezTo>
                  <a:lnTo>
                    <a:pt x="473" y="321"/>
                  </a:lnTo>
                  <a:cubicBezTo>
                    <a:pt x="481" y="374"/>
                    <a:pt x="466" y="435"/>
                    <a:pt x="496" y="481"/>
                  </a:cubicBezTo>
                  <a:cubicBezTo>
                    <a:pt x="519" y="511"/>
                    <a:pt x="565" y="511"/>
                    <a:pt x="596" y="504"/>
                  </a:cubicBezTo>
                  <a:cubicBezTo>
                    <a:pt x="626" y="496"/>
                    <a:pt x="649" y="466"/>
                    <a:pt x="679" y="458"/>
                  </a:cubicBezTo>
                  <a:cubicBezTo>
                    <a:pt x="710" y="443"/>
                    <a:pt x="733" y="428"/>
                    <a:pt x="763" y="420"/>
                  </a:cubicBezTo>
                  <a:cubicBezTo>
                    <a:pt x="794" y="420"/>
                    <a:pt x="817" y="428"/>
                    <a:pt x="840" y="428"/>
                  </a:cubicBezTo>
                  <a:cubicBezTo>
                    <a:pt x="871" y="428"/>
                    <a:pt x="909" y="435"/>
                    <a:pt x="932" y="420"/>
                  </a:cubicBezTo>
                  <a:cubicBezTo>
                    <a:pt x="962" y="389"/>
                    <a:pt x="970" y="343"/>
                    <a:pt x="985" y="313"/>
                  </a:cubicBezTo>
                  <a:cubicBezTo>
                    <a:pt x="1000" y="290"/>
                    <a:pt x="1008" y="267"/>
                    <a:pt x="1023" y="244"/>
                  </a:cubicBezTo>
                  <a:cubicBezTo>
                    <a:pt x="1038" y="229"/>
                    <a:pt x="1061" y="221"/>
                    <a:pt x="1077" y="206"/>
                  </a:cubicBezTo>
                  <a:cubicBezTo>
                    <a:pt x="1107" y="168"/>
                    <a:pt x="1107" y="114"/>
                    <a:pt x="1138" y="76"/>
                  </a:cubicBezTo>
                  <a:cubicBezTo>
                    <a:pt x="1153" y="46"/>
                    <a:pt x="1184" y="23"/>
                    <a:pt x="1207" y="0"/>
                  </a:cubicBezTo>
                  <a:lnTo>
                    <a:pt x="1207" y="0"/>
                  </a:lnTo>
                  <a:cubicBezTo>
                    <a:pt x="1222" y="23"/>
                    <a:pt x="1229" y="53"/>
                    <a:pt x="1237" y="76"/>
                  </a:cubicBezTo>
                  <a:cubicBezTo>
                    <a:pt x="1237" y="76"/>
                    <a:pt x="1222" y="183"/>
                    <a:pt x="1222" y="191"/>
                  </a:cubicBezTo>
                  <a:cubicBezTo>
                    <a:pt x="1229" y="198"/>
                    <a:pt x="1283" y="290"/>
                    <a:pt x="1283" y="290"/>
                  </a:cubicBezTo>
                  <a:cubicBezTo>
                    <a:pt x="1313" y="336"/>
                    <a:pt x="1352" y="382"/>
                    <a:pt x="1367" y="435"/>
                  </a:cubicBezTo>
                  <a:cubicBezTo>
                    <a:pt x="1390" y="473"/>
                    <a:pt x="1390" y="519"/>
                    <a:pt x="1397" y="565"/>
                  </a:cubicBezTo>
                  <a:lnTo>
                    <a:pt x="1397" y="565"/>
                  </a:lnTo>
                  <a:cubicBezTo>
                    <a:pt x="1359" y="588"/>
                    <a:pt x="1321" y="611"/>
                    <a:pt x="1275" y="634"/>
                  </a:cubicBezTo>
                  <a:cubicBezTo>
                    <a:pt x="1275" y="634"/>
                    <a:pt x="1222" y="611"/>
                    <a:pt x="1214" y="618"/>
                  </a:cubicBezTo>
                  <a:cubicBezTo>
                    <a:pt x="1214" y="626"/>
                    <a:pt x="1176" y="672"/>
                    <a:pt x="1176" y="672"/>
                  </a:cubicBezTo>
                  <a:cubicBezTo>
                    <a:pt x="1199" y="703"/>
                    <a:pt x="1229" y="725"/>
                    <a:pt x="1229" y="756"/>
                  </a:cubicBezTo>
                  <a:cubicBezTo>
                    <a:pt x="1237" y="794"/>
                    <a:pt x="1222" y="832"/>
                    <a:pt x="1214" y="870"/>
                  </a:cubicBezTo>
                  <a:cubicBezTo>
                    <a:pt x="1207" y="901"/>
                    <a:pt x="1184" y="939"/>
                    <a:pt x="1191" y="978"/>
                  </a:cubicBezTo>
                  <a:cubicBezTo>
                    <a:pt x="1191" y="993"/>
                    <a:pt x="1222" y="978"/>
                    <a:pt x="1237" y="993"/>
                  </a:cubicBezTo>
                  <a:cubicBezTo>
                    <a:pt x="1260" y="1023"/>
                    <a:pt x="1275" y="1061"/>
                    <a:pt x="1298" y="1092"/>
                  </a:cubicBezTo>
                  <a:cubicBezTo>
                    <a:pt x="1321" y="1115"/>
                    <a:pt x="1336" y="1138"/>
                    <a:pt x="1359" y="1161"/>
                  </a:cubicBezTo>
                  <a:lnTo>
                    <a:pt x="1359" y="1161"/>
                  </a:lnTo>
                  <a:cubicBezTo>
                    <a:pt x="1329" y="1176"/>
                    <a:pt x="1306" y="1207"/>
                    <a:pt x="1283" y="1199"/>
                  </a:cubicBezTo>
                  <a:cubicBezTo>
                    <a:pt x="1222" y="1199"/>
                    <a:pt x="1168" y="1130"/>
                    <a:pt x="1123" y="1161"/>
                  </a:cubicBezTo>
                  <a:cubicBezTo>
                    <a:pt x="1077" y="1184"/>
                    <a:pt x="1130" y="1283"/>
                    <a:pt x="1092" y="1321"/>
                  </a:cubicBezTo>
                  <a:cubicBezTo>
                    <a:pt x="1061" y="1352"/>
                    <a:pt x="1008" y="1298"/>
                    <a:pt x="962" y="1306"/>
                  </a:cubicBezTo>
                  <a:cubicBezTo>
                    <a:pt x="932" y="1314"/>
                    <a:pt x="893" y="1336"/>
                    <a:pt x="871" y="1367"/>
                  </a:cubicBezTo>
                  <a:cubicBezTo>
                    <a:pt x="863" y="1390"/>
                    <a:pt x="886" y="1428"/>
                    <a:pt x="863" y="1443"/>
                  </a:cubicBezTo>
                  <a:cubicBezTo>
                    <a:pt x="848" y="1459"/>
                    <a:pt x="817" y="1413"/>
                    <a:pt x="802" y="1420"/>
                  </a:cubicBezTo>
                  <a:cubicBezTo>
                    <a:pt x="763" y="1436"/>
                    <a:pt x="763" y="1489"/>
                    <a:pt x="733" y="1505"/>
                  </a:cubicBezTo>
                  <a:cubicBezTo>
                    <a:pt x="702" y="1527"/>
                    <a:pt x="664" y="1520"/>
                    <a:pt x="626" y="1527"/>
                  </a:cubicBezTo>
                  <a:lnTo>
                    <a:pt x="626" y="1527"/>
                  </a:lnTo>
                  <a:cubicBezTo>
                    <a:pt x="565" y="1443"/>
                    <a:pt x="519" y="1344"/>
                    <a:pt x="443" y="1268"/>
                  </a:cubicBezTo>
                  <a:cubicBezTo>
                    <a:pt x="374" y="1207"/>
                    <a:pt x="282" y="1184"/>
                    <a:pt x="206" y="1130"/>
                  </a:cubicBezTo>
                  <a:cubicBezTo>
                    <a:pt x="152" y="1092"/>
                    <a:pt x="107" y="1061"/>
                    <a:pt x="68" y="1016"/>
                  </a:cubicBezTo>
                  <a:cubicBezTo>
                    <a:pt x="53" y="1000"/>
                    <a:pt x="61" y="978"/>
                    <a:pt x="61" y="962"/>
                  </a:cubicBezTo>
                  <a:cubicBezTo>
                    <a:pt x="53" y="947"/>
                    <a:pt x="46" y="932"/>
                    <a:pt x="46" y="916"/>
                  </a:cubicBezTo>
                  <a:cubicBezTo>
                    <a:pt x="53" y="909"/>
                    <a:pt x="76" y="909"/>
                    <a:pt x="76" y="901"/>
                  </a:cubicBezTo>
                  <a:cubicBezTo>
                    <a:pt x="84" y="886"/>
                    <a:pt x="84" y="870"/>
                    <a:pt x="76" y="863"/>
                  </a:cubicBezTo>
                  <a:cubicBezTo>
                    <a:pt x="61" y="832"/>
                    <a:pt x="30" y="817"/>
                    <a:pt x="7" y="794"/>
                  </a:cubicBezTo>
                  <a:lnTo>
                    <a:pt x="7" y="794"/>
                  </a:lnTo>
                  <a:cubicBezTo>
                    <a:pt x="0" y="748"/>
                    <a:pt x="0" y="748"/>
                    <a:pt x="0" y="748"/>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 name="Freeform 42"/>
            <p:cNvSpPr>
              <a:spLocks noChangeArrowheads="1"/>
            </p:cNvSpPr>
            <p:nvPr/>
          </p:nvSpPr>
          <p:spPr bwMode="auto">
            <a:xfrm>
              <a:off x="7249641" y="7859713"/>
              <a:ext cx="90481" cy="101600"/>
            </a:xfrm>
            <a:custGeom>
              <a:avLst/>
              <a:gdLst>
                <a:gd name="T0" fmla="*/ 221 w 253"/>
                <a:gd name="T1" fmla="*/ 69 h 284"/>
                <a:gd name="T2" fmla="*/ 221 w 253"/>
                <a:gd name="T3" fmla="*/ 69 h 284"/>
                <a:gd name="T4" fmla="*/ 137 w 253"/>
                <a:gd name="T5" fmla="*/ 69 h 284"/>
                <a:gd name="T6" fmla="*/ 91 w 253"/>
                <a:gd name="T7" fmla="*/ 16 h 284"/>
                <a:gd name="T8" fmla="*/ 46 w 253"/>
                <a:gd name="T9" fmla="*/ 130 h 284"/>
                <a:gd name="T10" fmla="*/ 8 w 253"/>
                <a:gd name="T11" fmla="*/ 153 h 284"/>
                <a:gd name="T12" fmla="*/ 69 w 253"/>
                <a:gd name="T13" fmla="*/ 199 h 284"/>
                <a:gd name="T14" fmla="*/ 84 w 253"/>
                <a:gd name="T15" fmla="*/ 275 h 284"/>
                <a:gd name="T16" fmla="*/ 152 w 253"/>
                <a:gd name="T17" fmla="*/ 275 h 284"/>
                <a:gd name="T18" fmla="*/ 183 w 253"/>
                <a:gd name="T19" fmla="*/ 222 h 284"/>
                <a:gd name="T20" fmla="*/ 252 w 253"/>
                <a:gd name="T21" fmla="*/ 176 h 284"/>
                <a:gd name="T22" fmla="*/ 244 w 253"/>
                <a:gd name="T23" fmla="*/ 107 h 284"/>
                <a:gd name="T24" fmla="*/ 221 w 253"/>
                <a:gd name="T25" fmla="*/ 6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3" h="284">
                  <a:moveTo>
                    <a:pt x="221" y="69"/>
                  </a:moveTo>
                  <a:lnTo>
                    <a:pt x="221" y="69"/>
                  </a:lnTo>
                  <a:cubicBezTo>
                    <a:pt x="198" y="61"/>
                    <a:pt x="160" y="77"/>
                    <a:pt x="137" y="69"/>
                  </a:cubicBezTo>
                  <a:cubicBezTo>
                    <a:pt x="114" y="61"/>
                    <a:pt x="114" y="0"/>
                    <a:pt x="91" y="16"/>
                  </a:cubicBezTo>
                  <a:cubicBezTo>
                    <a:pt x="61" y="38"/>
                    <a:pt x="69" y="92"/>
                    <a:pt x="46" y="130"/>
                  </a:cubicBezTo>
                  <a:cubicBezTo>
                    <a:pt x="38" y="145"/>
                    <a:pt x="0" y="138"/>
                    <a:pt x="8" y="153"/>
                  </a:cubicBezTo>
                  <a:cubicBezTo>
                    <a:pt x="15" y="176"/>
                    <a:pt x="46" y="184"/>
                    <a:pt x="69" y="199"/>
                  </a:cubicBezTo>
                  <a:cubicBezTo>
                    <a:pt x="69" y="199"/>
                    <a:pt x="84" y="268"/>
                    <a:pt x="84" y="275"/>
                  </a:cubicBezTo>
                  <a:cubicBezTo>
                    <a:pt x="84" y="283"/>
                    <a:pt x="152" y="275"/>
                    <a:pt x="152" y="275"/>
                  </a:cubicBezTo>
                  <a:cubicBezTo>
                    <a:pt x="152" y="275"/>
                    <a:pt x="168" y="222"/>
                    <a:pt x="183" y="222"/>
                  </a:cubicBezTo>
                  <a:cubicBezTo>
                    <a:pt x="191" y="222"/>
                    <a:pt x="252" y="176"/>
                    <a:pt x="252" y="176"/>
                  </a:cubicBezTo>
                  <a:cubicBezTo>
                    <a:pt x="244" y="153"/>
                    <a:pt x="252" y="130"/>
                    <a:pt x="244" y="107"/>
                  </a:cubicBezTo>
                  <a:cubicBezTo>
                    <a:pt x="237" y="92"/>
                    <a:pt x="237" y="77"/>
                    <a:pt x="221" y="6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 name="Freeform 43"/>
            <p:cNvSpPr>
              <a:spLocks noChangeArrowheads="1"/>
            </p:cNvSpPr>
            <p:nvPr/>
          </p:nvSpPr>
          <p:spPr bwMode="auto">
            <a:xfrm>
              <a:off x="7203606" y="7134225"/>
              <a:ext cx="376213" cy="641350"/>
            </a:xfrm>
            <a:custGeom>
              <a:avLst/>
              <a:gdLst>
                <a:gd name="T0" fmla="*/ 267 w 1047"/>
                <a:gd name="T1" fmla="*/ 1229 h 1780"/>
                <a:gd name="T2" fmla="*/ 176 w 1047"/>
                <a:gd name="T3" fmla="*/ 1283 h 1780"/>
                <a:gd name="T4" fmla="*/ 130 w 1047"/>
                <a:gd name="T5" fmla="*/ 1359 h 1780"/>
                <a:gd name="T6" fmla="*/ 214 w 1047"/>
                <a:gd name="T7" fmla="*/ 1451 h 1780"/>
                <a:gd name="T8" fmla="*/ 244 w 1047"/>
                <a:gd name="T9" fmla="*/ 1520 h 1780"/>
                <a:gd name="T10" fmla="*/ 359 w 1047"/>
                <a:gd name="T11" fmla="*/ 1359 h 1780"/>
                <a:gd name="T12" fmla="*/ 267 w 1047"/>
                <a:gd name="T13" fmla="*/ 1229 h 1780"/>
                <a:gd name="T14" fmla="*/ 15 w 1047"/>
                <a:gd name="T15" fmla="*/ 1589 h 1780"/>
                <a:gd name="T16" fmla="*/ 15 w 1047"/>
                <a:gd name="T17" fmla="*/ 1245 h 1780"/>
                <a:gd name="T18" fmla="*/ 53 w 1047"/>
                <a:gd name="T19" fmla="*/ 1069 h 1780"/>
                <a:gd name="T20" fmla="*/ 176 w 1047"/>
                <a:gd name="T21" fmla="*/ 855 h 1780"/>
                <a:gd name="T22" fmla="*/ 214 w 1047"/>
                <a:gd name="T23" fmla="*/ 634 h 1780"/>
                <a:gd name="T24" fmla="*/ 267 w 1047"/>
                <a:gd name="T25" fmla="*/ 542 h 1780"/>
                <a:gd name="T26" fmla="*/ 229 w 1047"/>
                <a:gd name="T27" fmla="*/ 512 h 1780"/>
                <a:gd name="T28" fmla="*/ 290 w 1047"/>
                <a:gd name="T29" fmla="*/ 389 h 1780"/>
                <a:gd name="T30" fmla="*/ 351 w 1047"/>
                <a:gd name="T31" fmla="*/ 252 h 1780"/>
                <a:gd name="T32" fmla="*/ 435 w 1047"/>
                <a:gd name="T33" fmla="*/ 206 h 1780"/>
                <a:gd name="T34" fmla="*/ 557 w 1047"/>
                <a:gd name="T35" fmla="*/ 68 h 1780"/>
                <a:gd name="T36" fmla="*/ 642 w 1047"/>
                <a:gd name="T37" fmla="*/ 0 h 1780"/>
                <a:gd name="T38" fmla="*/ 665 w 1047"/>
                <a:gd name="T39" fmla="*/ 99 h 1780"/>
                <a:gd name="T40" fmla="*/ 840 w 1047"/>
                <a:gd name="T41" fmla="*/ 122 h 1780"/>
                <a:gd name="T42" fmla="*/ 810 w 1047"/>
                <a:gd name="T43" fmla="*/ 198 h 1780"/>
                <a:gd name="T44" fmla="*/ 848 w 1047"/>
                <a:gd name="T45" fmla="*/ 359 h 1780"/>
                <a:gd name="T46" fmla="*/ 932 w 1047"/>
                <a:gd name="T47" fmla="*/ 527 h 1780"/>
                <a:gd name="T48" fmla="*/ 878 w 1047"/>
                <a:gd name="T49" fmla="*/ 664 h 1780"/>
                <a:gd name="T50" fmla="*/ 1039 w 1047"/>
                <a:gd name="T51" fmla="*/ 664 h 1780"/>
                <a:gd name="T52" fmla="*/ 955 w 1047"/>
                <a:gd name="T53" fmla="*/ 764 h 1780"/>
                <a:gd name="T54" fmla="*/ 970 w 1047"/>
                <a:gd name="T55" fmla="*/ 871 h 1780"/>
                <a:gd name="T56" fmla="*/ 909 w 1047"/>
                <a:gd name="T57" fmla="*/ 1000 h 1780"/>
                <a:gd name="T58" fmla="*/ 894 w 1047"/>
                <a:gd name="T59" fmla="*/ 1130 h 1780"/>
                <a:gd name="T60" fmla="*/ 749 w 1047"/>
                <a:gd name="T61" fmla="*/ 1268 h 1780"/>
                <a:gd name="T62" fmla="*/ 680 w 1047"/>
                <a:gd name="T63" fmla="*/ 1344 h 1780"/>
                <a:gd name="T64" fmla="*/ 565 w 1047"/>
                <a:gd name="T65" fmla="*/ 1512 h 1780"/>
                <a:gd name="T66" fmla="*/ 474 w 1047"/>
                <a:gd name="T67" fmla="*/ 1688 h 1780"/>
                <a:gd name="T68" fmla="*/ 305 w 1047"/>
                <a:gd name="T69" fmla="*/ 1688 h 1780"/>
                <a:gd name="T70" fmla="*/ 138 w 1047"/>
                <a:gd name="T71" fmla="*/ 1772 h 1780"/>
                <a:gd name="T72" fmla="*/ 15 w 1047"/>
                <a:gd name="T73" fmla="*/ 1589 h 1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7" h="1780">
                  <a:moveTo>
                    <a:pt x="267" y="1229"/>
                  </a:moveTo>
                  <a:lnTo>
                    <a:pt x="267" y="1229"/>
                  </a:lnTo>
                  <a:cubicBezTo>
                    <a:pt x="244" y="1207"/>
                    <a:pt x="206" y="1191"/>
                    <a:pt x="183" y="1207"/>
                  </a:cubicBezTo>
                  <a:cubicBezTo>
                    <a:pt x="160" y="1214"/>
                    <a:pt x="183" y="1260"/>
                    <a:pt x="176" y="1283"/>
                  </a:cubicBezTo>
                  <a:cubicBezTo>
                    <a:pt x="168" y="1291"/>
                    <a:pt x="138" y="1283"/>
                    <a:pt x="130" y="1298"/>
                  </a:cubicBezTo>
                  <a:cubicBezTo>
                    <a:pt x="122" y="1321"/>
                    <a:pt x="122" y="1344"/>
                    <a:pt x="130" y="1359"/>
                  </a:cubicBezTo>
                  <a:cubicBezTo>
                    <a:pt x="145" y="1382"/>
                    <a:pt x="183" y="1390"/>
                    <a:pt x="199" y="1413"/>
                  </a:cubicBezTo>
                  <a:cubicBezTo>
                    <a:pt x="206" y="1421"/>
                    <a:pt x="221" y="1436"/>
                    <a:pt x="214" y="1451"/>
                  </a:cubicBezTo>
                  <a:cubicBezTo>
                    <a:pt x="214" y="1466"/>
                    <a:pt x="176" y="1466"/>
                    <a:pt x="183" y="1482"/>
                  </a:cubicBezTo>
                  <a:cubicBezTo>
                    <a:pt x="191" y="1504"/>
                    <a:pt x="221" y="1535"/>
                    <a:pt x="244" y="1520"/>
                  </a:cubicBezTo>
                  <a:cubicBezTo>
                    <a:pt x="275" y="1489"/>
                    <a:pt x="237" y="1436"/>
                    <a:pt x="267" y="1405"/>
                  </a:cubicBezTo>
                  <a:cubicBezTo>
                    <a:pt x="282" y="1375"/>
                    <a:pt x="351" y="1398"/>
                    <a:pt x="359" y="1359"/>
                  </a:cubicBezTo>
                  <a:cubicBezTo>
                    <a:pt x="367" y="1329"/>
                    <a:pt x="305" y="1314"/>
                    <a:pt x="290" y="1283"/>
                  </a:cubicBezTo>
                  <a:cubicBezTo>
                    <a:pt x="275" y="1268"/>
                    <a:pt x="282" y="1237"/>
                    <a:pt x="267" y="1229"/>
                  </a:cubicBezTo>
                  <a:close/>
                  <a:moveTo>
                    <a:pt x="15" y="1589"/>
                  </a:moveTo>
                  <a:lnTo>
                    <a:pt x="15" y="1589"/>
                  </a:lnTo>
                  <a:cubicBezTo>
                    <a:pt x="38" y="1550"/>
                    <a:pt x="84" y="1527"/>
                    <a:pt x="84" y="1489"/>
                  </a:cubicBezTo>
                  <a:cubicBezTo>
                    <a:pt x="84" y="1405"/>
                    <a:pt x="30" y="1329"/>
                    <a:pt x="15" y="1245"/>
                  </a:cubicBezTo>
                  <a:cubicBezTo>
                    <a:pt x="8" y="1207"/>
                    <a:pt x="0" y="1168"/>
                    <a:pt x="8" y="1130"/>
                  </a:cubicBezTo>
                  <a:cubicBezTo>
                    <a:pt x="15" y="1107"/>
                    <a:pt x="53" y="1100"/>
                    <a:pt x="53" y="1069"/>
                  </a:cubicBezTo>
                  <a:cubicBezTo>
                    <a:pt x="69" y="1016"/>
                    <a:pt x="23" y="962"/>
                    <a:pt x="46" y="916"/>
                  </a:cubicBezTo>
                  <a:cubicBezTo>
                    <a:pt x="69" y="871"/>
                    <a:pt x="138" y="878"/>
                    <a:pt x="176" y="855"/>
                  </a:cubicBezTo>
                  <a:cubicBezTo>
                    <a:pt x="191" y="840"/>
                    <a:pt x="206" y="825"/>
                    <a:pt x="214" y="802"/>
                  </a:cubicBezTo>
                  <a:cubicBezTo>
                    <a:pt x="221" y="748"/>
                    <a:pt x="199" y="687"/>
                    <a:pt x="214" y="634"/>
                  </a:cubicBezTo>
                  <a:cubicBezTo>
                    <a:pt x="221" y="618"/>
                    <a:pt x="252" y="641"/>
                    <a:pt x="260" y="626"/>
                  </a:cubicBezTo>
                  <a:cubicBezTo>
                    <a:pt x="275" y="603"/>
                    <a:pt x="275" y="573"/>
                    <a:pt x="267" y="542"/>
                  </a:cubicBezTo>
                  <a:cubicBezTo>
                    <a:pt x="260" y="527"/>
                    <a:pt x="237" y="527"/>
                    <a:pt x="229" y="512"/>
                  </a:cubicBezTo>
                  <a:lnTo>
                    <a:pt x="229" y="512"/>
                  </a:lnTo>
                  <a:cubicBezTo>
                    <a:pt x="252" y="489"/>
                    <a:pt x="298" y="466"/>
                    <a:pt x="313" y="435"/>
                  </a:cubicBezTo>
                  <a:cubicBezTo>
                    <a:pt x="321" y="420"/>
                    <a:pt x="282" y="405"/>
                    <a:pt x="290" y="389"/>
                  </a:cubicBezTo>
                  <a:cubicBezTo>
                    <a:pt x="290" y="366"/>
                    <a:pt x="321" y="359"/>
                    <a:pt x="336" y="336"/>
                  </a:cubicBezTo>
                  <a:cubicBezTo>
                    <a:pt x="344" y="313"/>
                    <a:pt x="344" y="282"/>
                    <a:pt x="351" y="252"/>
                  </a:cubicBezTo>
                  <a:lnTo>
                    <a:pt x="351" y="252"/>
                  </a:lnTo>
                  <a:cubicBezTo>
                    <a:pt x="382" y="237"/>
                    <a:pt x="405" y="221"/>
                    <a:pt x="435" y="206"/>
                  </a:cubicBezTo>
                  <a:cubicBezTo>
                    <a:pt x="466" y="198"/>
                    <a:pt x="504" y="214"/>
                    <a:pt x="527" y="191"/>
                  </a:cubicBezTo>
                  <a:cubicBezTo>
                    <a:pt x="557" y="160"/>
                    <a:pt x="535" y="107"/>
                    <a:pt x="557" y="68"/>
                  </a:cubicBezTo>
                  <a:cubicBezTo>
                    <a:pt x="573" y="38"/>
                    <a:pt x="611" y="23"/>
                    <a:pt x="642" y="0"/>
                  </a:cubicBezTo>
                  <a:lnTo>
                    <a:pt x="642" y="0"/>
                  </a:lnTo>
                  <a:cubicBezTo>
                    <a:pt x="649" y="23"/>
                    <a:pt x="672" y="46"/>
                    <a:pt x="680" y="68"/>
                  </a:cubicBezTo>
                  <a:cubicBezTo>
                    <a:pt x="680" y="76"/>
                    <a:pt x="657" y="91"/>
                    <a:pt x="665" y="99"/>
                  </a:cubicBezTo>
                  <a:cubicBezTo>
                    <a:pt x="695" y="107"/>
                    <a:pt x="726" y="91"/>
                    <a:pt x="756" y="99"/>
                  </a:cubicBezTo>
                  <a:cubicBezTo>
                    <a:pt x="787" y="99"/>
                    <a:pt x="817" y="114"/>
                    <a:pt x="840" y="122"/>
                  </a:cubicBezTo>
                  <a:lnTo>
                    <a:pt x="840" y="122"/>
                  </a:lnTo>
                  <a:cubicBezTo>
                    <a:pt x="832" y="145"/>
                    <a:pt x="802" y="168"/>
                    <a:pt x="810" y="198"/>
                  </a:cubicBezTo>
                  <a:cubicBezTo>
                    <a:pt x="825" y="221"/>
                    <a:pt x="878" y="221"/>
                    <a:pt x="886" y="252"/>
                  </a:cubicBezTo>
                  <a:cubicBezTo>
                    <a:pt x="894" y="290"/>
                    <a:pt x="840" y="321"/>
                    <a:pt x="848" y="359"/>
                  </a:cubicBezTo>
                  <a:cubicBezTo>
                    <a:pt x="855" y="382"/>
                    <a:pt x="901" y="374"/>
                    <a:pt x="909" y="397"/>
                  </a:cubicBezTo>
                  <a:cubicBezTo>
                    <a:pt x="932" y="435"/>
                    <a:pt x="932" y="489"/>
                    <a:pt x="932" y="527"/>
                  </a:cubicBezTo>
                  <a:cubicBezTo>
                    <a:pt x="932" y="542"/>
                    <a:pt x="909" y="550"/>
                    <a:pt x="909" y="557"/>
                  </a:cubicBezTo>
                  <a:cubicBezTo>
                    <a:pt x="894" y="596"/>
                    <a:pt x="848" y="649"/>
                    <a:pt x="878" y="664"/>
                  </a:cubicBezTo>
                  <a:cubicBezTo>
                    <a:pt x="917" y="695"/>
                    <a:pt x="978" y="634"/>
                    <a:pt x="1024" y="634"/>
                  </a:cubicBezTo>
                  <a:cubicBezTo>
                    <a:pt x="1031" y="634"/>
                    <a:pt x="1039" y="649"/>
                    <a:pt x="1039" y="664"/>
                  </a:cubicBezTo>
                  <a:cubicBezTo>
                    <a:pt x="1046" y="687"/>
                    <a:pt x="1046" y="718"/>
                    <a:pt x="1031" y="741"/>
                  </a:cubicBezTo>
                  <a:cubicBezTo>
                    <a:pt x="1016" y="764"/>
                    <a:pt x="970" y="741"/>
                    <a:pt x="955" y="764"/>
                  </a:cubicBezTo>
                  <a:cubicBezTo>
                    <a:pt x="932" y="787"/>
                    <a:pt x="924" y="817"/>
                    <a:pt x="924" y="848"/>
                  </a:cubicBezTo>
                  <a:cubicBezTo>
                    <a:pt x="932" y="863"/>
                    <a:pt x="970" y="855"/>
                    <a:pt x="970" y="871"/>
                  </a:cubicBezTo>
                  <a:cubicBezTo>
                    <a:pt x="978" y="893"/>
                    <a:pt x="962" y="916"/>
                    <a:pt x="955" y="939"/>
                  </a:cubicBezTo>
                  <a:cubicBezTo>
                    <a:pt x="947" y="962"/>
                    <a:pt x="924" y="977"/>
                    <a:pt x="909" y="1000"/>
                  </a:cubicBezTo>
                  <a:cubicBezTo>
                    <a:pt x="894" y="1016"/>
                    <a:pt x="871" y="1031"/>
                    <a:pt x="871" y="1054"/>
                  </a:cubicBezTo>
                  <a:cubicBezTo>
                    <a:pt x="871" y="1085"/>
                    <a:pt x="909" y="1107"/>
                    <a:pt x="894" y="1130"/>
                  </a:cubicBezTo>
                  <a:cubicBezTo>
                    <a:pt x="886" y="1153"/>
                    <a:pt x="840" y="1138"/>
                    <a:pt x="817" y="1153"/>
                  </a:cubicBezTo>
                  <a:cubicBezTo>
                    <a:pt x="787" y="1184"/>
                    <a:pt x="771" y="1229"/>
                    <a:pt x="749" y="1268"/>
                  </a:cubicBezTo>
                  <a:lnTo>
                    <a:pt x="749" y="1268"/>
                  </a:lnTo>
                  <a:cubicBezTo>
                    <a:pt x="726" y="1291"/>
                    <a:pt x="695" y="1314"/>
                    <a:pt x="680" y="1344"/>
                  </a:cubicBezTo>
                  <a:cubicBezTo>
                    <a:pt x="649" y="1382"/>
                    <a:pt x="649" y="1436"/>
                    <a:pt x="619" y="1474"/>
                  </a:cubicBezTo>
                  <a:cubicBezTo>
                    <a:pt x="603" y="1489"/>
                    <a:pt x="580" y="1497"/>
                    <a:pt x="565" y="1512"/>
                  </a:cubicBezTo>
                  <a:cubicBezTo>
                    <a:pt x="550" y="1535"/>
                    <a:pt x="542" y="1558"/>
                    <a:pt x="527" y="1581"/>
                  </a:cubicBezTo>
                  <a:cubicBezTo>
                    <a:pt x="512" y="1611"/>
                    <a:pt x="504" y="1657"/>
                    <a:pt x="474" y="1688"/>
                  </a:cubicBezTo>
                  <a:cubicBezTo>
                    <a:pt x="451" y="1703"/>
                    <a:pt x="413" y="1696"/>
                    <a:pt x="382" y="1696"/>
                  </a:cubicBezTo>
                  <a:cubicBezTo>
                    <a:pt x="359" y="1696"/>
                    <a:pt x="336" y="1688"/>
                    <a:pt x="305" y="1688"/>
                  </a:cubicBezTo>
                  <a:cubicBezTo>
                    <a:pt x="275" y="1696"/>
                    <a:pt x="252" y="1711"/>
                    <a:pt x="221" y="1726"/>
                  </a:cubicBezTo>
                  <a:cubicBezTo>
                    <a:pt x="191" y="1734"/>
                    <a:pt x="168" y="1764"/>
                    <a:pt x="138" y="1772"/>
                  </a:cubicBezTo>
                  <a:cubicBezTo>
                    <a:pt x="107" y="1779"/>
                    <a:pt x="61" y="1779"/>
                    <a:pt x="38" y="1749"/>
                  </a:cubicBezTo>
                  <a:cubicBezTo>
                    <a:pt x="8" y="1703"/>
                    <a:pt x="23" y="1642"/>
                    <a:pt x="15" y="1589"/>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 name="Freeform 44"/>
            <p:cNvSpPr>
              <a:spLocks noChangeArrowheads="1"/>
            </p:cNvSpPr>
            <p:nvPr/>
          </p:nvSpPr>
          <p:spPr bwMode="auto">
            <a:xfrm>
              <a:off x="7248053" y="7562851"/>
              <a:ext cx="88894" cy="123825"/>
            </a:xfrm>
            <a:custGeom>
              <a:avLst/>
              <a:gdLst>
                <a:gd name="T0" fmla="*/ 145 w 246"/>
                <a:gd name="T1" fmla="*/ 38 h 345"/>
                <a:gd name="T2" fmla="*/ 145 w 246"/>
                <a:gd name="T3" fmla="*/ 38 h 345"/>
                <a:gd name="T4" fmla="*/ 61 w 246"/>
                <a:gd name="T5" fmla="*/ 16 h 345"/>
                <a:gd name="T6" fmla="*/ 54 w 246"/>
                <a:gd name="T7" fmla="*/ 92 h 345"/>
                <a:gd name="T8" fmla="*/ 8 w 246"/>
                <a:gd name="T9" fmla="*/ 107 h 345"/>
                <a:gd name="T10" fmla="*/ 8 w 246"/>
                <a:gd name="T11" fmla="*/ 168 h 345"/>
                <a:gd name="T12" fmla="*/ 77 w 246"/>
                <a:gd name="T13" fmla="*/ 222 h 345"/>
                <a:gd name="T14" fmla="*/ 92 w 246"/>
                <a:gd name="T15" fmla="*/ 260 h 345"/>
                <a:gd name="T16" fmla="*/ 61 w 246"/>
                <a:gd name="T17" fmla="*/ 291 h 345"/>
                <a:gd name="T18" fmla="*/ 122 w 246"/>
                <a:gd name="T19" fmla="*/ 329 h 345"/>
                <a:gd name="T20" fmla="*/ 145 w 246"/>
                <a:gd name="T21" fmla="*/ 214 h 345"/>
                <a:gd name="T22" fmla="*/ 237 w 246"/>
                <a:gd name="T23" fmla="*/ 168 h 345"/>
                <a:gd name="T24" fmla="*/ 168 w 246"/>
                <a:gd name="T25" fmla="*/ 92 h 345"/>
                <a:gd name="T26" fmla="*/ 145 w 246"/>
                <a:gd name="T27" fmla="*/ 38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6" h="345">
                  <a:moveTo>
                    <a:pt x="145" y="38"/>
                  </a:moveTo>
                  <a:lnTo>
                    <a:pt x="145" y="38"/>
                  </a:lnTo>
                  <a:cubicBezTo>
                    <a:pt x="122" y="16"/>
                    <a:pt x="84" y="0"/>
                    <a:pt x="61" y="16"/>
                  </a:cubicBezTo>
                  <a:cubicBezTo>
                    <a:pt x="38" y="23"/>
                    <a:pt x="61" y="69"/>
                    <a:pt x="54" y="92"/>
                  </a:cubicBezTo>
                  <a:cubicBezTo>
                    <a:pt x="46" y="100"/>
                    <a:pt x="16" y="92"/>
                    <a:pt x="8" y="107"/>
                  </a:cubicBezTo>
                  <a:cubicBezTo>
                    <a:pt x="0" y="130"/>
                    <a:pt x="0" y="153"/>
                    <a:pt x="8" y="168"/>
                  </a:cubicBezTo>
                  <a:cubicBezTo>
                    <a:pt x="23" y="191"/>
                    <a:pt x="61" y="199"/>
                    <a:pt x="77" y="222"/>
                  </a:cubicBezTo>
                  <a:cubicBezTo>
                    <a:pt x="84" y="230"/>
                    <a:pt x="99" y="245"/>
                    <a:pt x="92" y="260"/>
                  </a:cubicBezTo>
                  <a:cubicBezTo>
                    <a:pt x="92" y="275"/>
                    <a:pt x="54" y="275"/>
                    <a:pt x="61" y="291"/>
                  </a:cubicBezTo>
                  <a:cubicBezTo>
                    <a:pt x="69" y="313"/>
                    <a:pt x="99" y="344"/>
                    <a:pt x="122" y="329"/>
                  </a:cubicBezTo>
                  <a:cubicBezTo>
                    <a:pt x="153" y="298"/>
                    <a:pt x="115" y="245"/>
                    <a:pt x="145" y="214"/>
                  </a:cubicBezTo>
                  <a:cubicBezTo>
                    <a:pt x="160" y="184"/>
                    <a:pt x="229" y="207"/>
                    <a:pt x="237" y="168"/>
                  </a:cubicBezTo>
                  <a:cubicBezTo>
                    <a:pt x="245" y="138"/>
                    <a:pt x="183" y="123"/>
                    <a:pt x="168" y="92"/>
                  </a:cubicBezTo>
                  <a:cubicBezTo>
                    <a:pt x="153" y="77"/>
                    <a:pt x="160" y="46"/>
                    <a:pt x="145" y="3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 name="Freeform 45"/>
            <p:cNvSpPr>
              <a:spLocks noChangeArrowheads="1"/>
            </p:cNvSpPr>
            <p:nvPr/>
          </p:nvSpPr>
          <p:spPr bwMode="auto">
            <a:xfrm>
              <a:off x="7473463" y="7024689"/>
              <a:ext cx="725441" cy="896937"/>
            </a:xfrm>
            <a:custGeom>
              <a:avLst/>
              <a:gdLst>
                <a:gd name="T0" fmla="*/ 0 w 2017"/>
                <a:gd name="T1" fmla="*/ 1574 h 2491"/>
                <a:gd name="T2" fmla="*/ 145 w 2017"/>
                <a:gd name="T3" fmla="*/ 1436 h 2491"/>
                <a:gd name="T4" fmla="*/ 160 w 2017"/>
                <a:gd name="T5" fmla="*/ 1306 h 2491"/>
                <a:gd name="T6" fmla="*/ 221 w 2017"/>
                <a:gd name="T7" fmla="*/ 1177 h 2491"/>
                <a:gd name="T8" fmla="*/ 206 w 2017"/>
                <a:gd name="T9" fmla="*/ 1070 h 2491"/>
                <a:gd name="T10" fmla="*/ 290 w 2017"/>
                <a:gd name="T11" fmla="*/ 970 h 2491"/>
                <a:gd name="T12" fmla="*/ 129 w 2017"/>
                <a:gd name="T13" fmla="*/ 970 h 2491"/>
                <a:gd name="T14" fmla="*/ 183 w 2017"/>
                <a:gd name="T15" fmla="*/ 833 h 2491"/>
                <a:gd name="T16" fmla="*/ 99 w 2017"/>
                <a:gd name="T17" fmla="*/ 665 h 2491"/>
                <a:gd name="T18" fmla="*/ 61 w 2017"/>
                <a:gd name="T19" fmla="*/ 504 h 2491"/>
                <a:gd name="T20" fmla="*/ 91 w 2017"/>
                <a:gd name="T21" fmla="*/ 428 h 2491"/>
                <a:gd name="T22" fmla="*/ 374 w 2017"/>
                <a:gd name="T23" fmla="*/ 283 h 2491"/>
                <a:gd name="T24" fmla="*/ 588 w 2017"/>
                <a:gd name="T25" fmla="*/ 367 h 2491"/>
                <a:gd name="T26" fmla="*/ 725 w 2017"/>
                <a:gd name="T27" fmla="*/ 252 h 2491"/>
                <a:gd name="T28" fmla="*/ 580 w 2017"/>
                <a:gd name="T29" fmla="*/ 191 h 2491"/>
                <a:gd name="T30" fmla="*/ 825 w 2017"/>
                <a:gd name="T31" fmla="*/ 145 h 2491"/>
                <a:gd name="T32" fmla="*/ 901 w 2017"/>
                <a:gd name="T33" fmla="*/ 8 h 2491"/>
                <a:gd name="T34" fmla="*/ 1031 w 2017"/>
                <a:gd name="T35" fmla="*/ 138 h 2491"/>
                <a:gd name="T36" fmla="*/ 1084 w 2017"/>
                <a:gd name="T37" fmla="*/ 374 h 2491"/>
                <a:gd name="T38" fmla="*/ 1206 w 2017"/>
                <a:gd name="T39" fmla="*/ 420 h 2491"/>
                <a:gd name="T40" fmla="*/ 1229 w 2017"/>
                <a:gd name="T41" fmla="*/ 313 h 2491"/>
                <a:gd name="T42" fmla="*/ 1374 w 2017"/>
                <a:gd name="T43" fmla="*/ 184 h 2491"/>
                <a:gd name="T44" fmla="*/ 1504 w 2017"/>
                <a:gd name="T45" fmla="*/ 283 h 2491"/>
                <a:gd name="T46" fmla="*/ 1840 w 2017"/>
                <a:gd name="T47" fmla="*/ 833 h 2491"/>
                <a:gd name="T48" fmla="*/ 1665 w 2017"/>
                <a:gd name="T49" fmla="*/ 1574 h 2491"/>
                <a:gd name="T50" fmla="*/ 1443 w 2017"/>
                <a:gd name="T51" fmla="*/ 1895 h 2491"/>
                <a:gd name="T52" fmla="*/ 1772 w 2017"/>
                <a:gd name="T53" fmla="*/ 2101 h 2491"/>
                <a:gd name="T54" fmla="*/ 1741 w 2017"/>
                <a:gd name="T55" fmla="*/ 2169 h 2491"/>
                <a:gd name="T56" fmla="*/ 1680 w 2017"/>
                <a:gd name="T57" fmla="*/ 2269 h 2491"/>
                <a:gd name="T58" fmla="*/ 1588 w 2017"/>
                <a:gd name="T59" fmla="*/ 2299 h 2491"/>
                <a:gd name="T60" fmla="*/ 1390 w 2017"/>
                <a:gd name="T61" fmla="*/ 2315 h 2491"/>
                <a:gd name="T62" fmla="*/ 1275 w 2017"/>
                <a:gd name="T63" fmla="*/ 2437 h 2491"/>
                <a:gd name="T64" fmla="*/ 1161 w 2017"/>
                <a:gd name="T65" fmla="*/ 2414 h 2491"/>
                <a:gd name="T66" fmla="*/ 969 w 2017"/>
                <a:gd name="T67" fmla="*/ 2444 h 2491"/>
                <a:gd name="T68" fmla="*/ 802 w 2017"/>
                <a:gd name="T69" fmla="*/ 2421 h 2491"/>
                <a:gd name="T70" fmla="*/ 603 w 2017"/>
                <a:gd name="T71" fmla="*/ 2437 h 2491"/>
                <a:gd name="T72" fmla="*/ 473 w 2017"/>
                <a:gd name="T73" fmla="*/ 2421 h 2491"/>
                <a:gd name="T74" fmla="*/ 565 w 2017"/>
                <a:gd name="T75" fmla="*/ 2299 h 2491"/>
                <a:gd name="T76" fmla="*/ 435 w 2017"/>
                <a:gd name="T77" fmla="*/ 2254 h 2491"/>
                <a:gd name="T78" fmla="*/ 190 w 2017"/>
                <a:gd name="T79" fmla="*/ 2139 h 2491"/>
                <a:gd name="T80" fmla="*/ 160 w 2017"/>
                <a:gd name="T81" fmla="*/ 2009 h 2491"/>
                <a:gd name="T82" fmla="*/ 15 w 2017"/>
                <a:gd name="T83" fmla="*/ 1765 h 2491"/>
                <a:gd name="T84" fmla="*/ 0 w 2017"/>
                <a:gd name="T85" fmla="*/ 1574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17" h="2491">
                  <a:moveTo>
                    <a:pt x="0" y="1574"/>
                  </a:moveTo>
                  <a:lnTo>
                    <a:pt x="0" y="1574"/>
                  </a:lnTo>
                  <a:cubicBezTo>
                    <a:pt x="22" y="1535"/>
                    <a:pt x="38" y="1490"/>
                    <a:pt x="68" y="1459"/>
                  </a:cubicBezTo>
                  <a:cubicBezTo>
                    <a:pt x="91" y="1444"/>
                    <a:pt x="137" y="1459"/>
                    <a:pt x="145" y="1436"/>
                  </a:cubicBezTo>
                  <a:cubicBezTo>
                    <a:pt x="160" y="1413"/>
                    <a:pt x="122" y="1391"/>
                    <a:pt x="122" y="1360"/>
                  </a:cubicBezTo>
                  <a:cubicBezTo>
                    <a:pt x="122" y="1337"/>
                    <a:pt x="145" y="1322"/>
                    <a:pt x="160" y="1306"/>
                  </a:cubicBezTo>
                  <a:cubicBezTo>
                    <a:pt x="175" y="1283"/>
                    <a:pt x="198" y="1268"/>
                    <a:pt x="206" y="1245"/>
                  </a:cubicBezTo>
                  <a:cubicBezTo>
                    <a:pt x="213" y="1222"/>
                    <a:pt x="229" y="1199"/>
                    <a:pt x="221" y="1177"/>
                  </a:cubicBezTo>
                  <a:cubicBezTo>
                    <a:pt x="221" y="1161"/>
                    <a:pt x="183" y="1169"/>
                    <a:pt x="175" y="1154"/>
                  </a:cubicBezTo>
                  <a:cubicBezTo>
                    <a:pt x="175" y="1123"/>
                    <a:pt x="183" y="1093"/>
                    <a:pt x="206" y="1070"/>
                  </a:cubicBezTo>
                  <a:cubicBezTo>
                    <a:pt x="221" y="1047"/>
                    <a:pt x="267" y="1070"/>
                    <a:pt x="282" y="1047"/>
                  </a:cubicBezTo>
                  <a:cubicBezTo>
                    <a:pt x="297" y="1024"/>
                    <a:pt x="297" y="993"/>
                    <a:pt x="290" y="970"/>
                  </a:cubicBezTo>
                  <a:cubicBezTo>
                    <a:pt x="290" y="955"/>
                    <a:pt x="282" y="940"/>
                    <a:pt x="275" y="940"/>
                  </a:cubicBezTo>
                  <a:cubicBezTo>
                    <a:pt x="229" y="940"/>
                    <a:pt x="168" y="1001"/>
                    <a:pt x="129" y="970"/>
                  </a:cubicBezTo>
                  <a:cubicBezTo>
                    <a:pt x="99" y="955"/>
                    <a:pt x="145" y="902"/>
                    <a:pt x="160" y="863"/>
                  </a:cubicBezTo>
                  <a:cubicBezTo>
                    <a:pt x="160" y="856"/>
                    <a:pt x="183" y="848"/>
                    <a:pt x="183" y="833"/>
                  </a:cubicBezTo>
                  <a:cubicBezTo>
                    <a:pt x="183" y="795"/>
                    <a:pt x="183" y="741"/>
                    <a:pt x="160" y="703"/>
                  </a:cubicBezTo>
                  <a:cubicBezTo>
                    <a:pt x="152" y="680"/>
                    <a:pt x="106" y="688"/>
                    <a:pt x="99" y="665"/>
                  </a:cubicBezTo>
                  <a:cubicBezTo>
                    <a:pt x="91" y="627"/>
                    <a:pt x="145" y="596"/>
                    <a:pt x="137" y="558"/>
                  </a:cubicBezTo>
                  <a:cubicBezTo>
                    <a:pt x="129" y="527"/>
                    <a:pt x="76" y="527"/>
                    <a:pt x="61" y="504"/>
                  </a:cubicBezTo>
                  <a:cubicBezTo>
                    <a:pt x="53" y="474"/>
                    <a:pt x="83" y="451"/>
                    <a:pt x="91" y="428"/>
                  </a:cubicBezTo>
                  <a:lnTo>
                    <a:pt x="91" y="428"/>
                  </a:lnTo>
                  <a:cubicBezTo>
                    <a:pt x="137" y="367"/>
                    <a:pt x="160" y="283"/>
                    <a:pt x="229" y="245"/>
                  </a:cubicBezTo>
                  <a:cubicBezTo>
                    <a:pt x="275" y="222"/>
                    <a:pt x="343" y="245"/>
                    <a:pt x="374" y="283"/>
                  </a:cubicBezTo>
                  <a:cubicBezTo>
                    <a:pt x="404" y="313"/>
                    <a:pt x="336" y="405"/>
                    <a:pt x="381" y="428"/>
                  </a:cubicBezTo>
                  <a:cubicBezTo>
                    <a:pt x="450" y="451"/>
                    <a:pt x="534" y="405"/>
                    <a:pt x="588" y="367"/>
                  </a:cubicBezTo>
                  <a:cubicBezTo>
                    <a:pt x="618" y="352"/>
                    <a:pt x="565" y="298"/>
                    <a:pt x="588" y="283"/>
                  </a:cubicBezTo>
                  <a:cubicBezTo>
                    <a:pt x="626" y="252"/>
                    <a:pt x="687" y="283"/>
                    <a:pt x="725" y="252"/>
                  </a:cubicBezTo>
                  <a:cubicBezTo>
                    <a:pt x="740" y="229"/>
                    <a:pt x="694" y="207"/>
                    <a:pt x="672" y="191"/>
                  </a:cubicBezTo>
                  <a:cubicBezTo>
                    <a:pt x="641" y="184"/>
                    <a:pt x="588" y="222"/>
                    <a:pt x="580" y="191"/>
                  </a:cubicBezTo>
                  <a:cubicBezTo>
                    <a:pt x="572" y="153"/>
                    <a:pt x="626" y="130"/>
                    <a:pt x="656" y="122"/>
                  </a:cubicBezTo>
                  <a:cubicBezTo>
                    <a:pt x="710" y="115"/>
                    <a:pt x="771" y="168"/>
                    <a:pt x="825" y="145"/>
                  </a:cubicBezTo>
                  <a:cubicBezTo>
                    <a:pt x="863" y="122"/>
                    <a:pt x="840" y="54"/>
                    <a:pt x="863" y="16"/>
                  </a:cubicBezTo>
                  <a:cubicBezTo>
                    <a:pt x="863" y="0"/>
                    <a:pt x="886" y="8"/>
                    <a:pt x="901" y="8"/>
                  </a:cubicBezTo>
                  <a:lnTo>
                    <a:pt x="901" y="8"/>
                  </a:lnTo>
                  <a:cubicBezTo>
                    <a:pt x="947" y="54"/>
                    <a:pt x="1008" y="84"/>
                    <a:pt x="1031" y="138"/>
                  </a:cubicBezTo>
                  <a:cubicBezTo>
                    <a:pt x="1046" y="168"/>
                    <a:pt x="992" y="207"/>
                    <a:pt x="1008" y="237"/>
                  </a:cubicBezTo>
                  <a:cubicBezTo>
                    <a:pt x="1015" y="291"/>
                    <a:pt x="1061" y="329"/>
                    <a:pt x="1084" y="374"/>
                  </a:cubicBezTo>
                  <a:cubicBezTo>
                    <a:pt x="1107" y="405"/>
                    <a:pt x="1115" y="451"/>
                    <a:pt x="1145" y="466"/>
                  </a:cubicBezTo>
                  <a:cubicBezTo>
                    <a:pt x="1168" y="474"/>
                    <a:pt x="1199" y="443"/>
                    <a:pt x="1206" y="420"/>
                  </a:cubicBezTo>
                  <a:cubicBezTo>
                    <a:pt x="1206" y="397"/>
                    <a:pt x="1168" y="390"/>
                    <a:pt x="1168" y="374"/>
                  </a:cubicBezTo>
                  <a:cubicBezTo>
                    <a:pt x="1176" y="352"/>
                    <a:pt x="1214" y="336"/>
                    <a:pt x="1229" y="313"/>
                  </a:cubicBezTo>
                  <a:cubicBezTo>
                    <a:pt x="1237" y="298"/>
                    <a:pt x="1229" y="268"/>
                    <a:pt x="1252" y="252"/>
                  </a:cubicBezTo>
                  <a:cubicBezTo>
                    <a:pt x="1290" y="214"/>
                    <a:pt x="1328" y="214"/>
                    <a:pt x="1374" y="184"/>
                  </a:cubicBezTo>
                  <a:lnTo>
                    <a:pt x="1374" y="184"/>
                  </a:lnTo>
                  <a:cubicBezTo>
                    <a:pt x="1413" y="222"/>
                    <a:pt x="1443" y="252"/>
                    <a:pt x="1504" y="283"/>
                  </a:cubicBezTo>
                  <a:cubicBezTo>
                    <a:pt x="1588" y="329"/>
                    <a:pt x="1680" y="436"/>
                    <a:pt x="1703" y="527"/>
                  </a:cubicBezTo>
                  <a:cubicBezTo>
                    <a:pt x="1733" y="627"/>
                    <a:pt x="1794" y="741"/>
                    <a:pt x="1840" y="833"/>
                  </a:cubicBezTo>
                  <a:cubicBezTo>
                    <a:pt x="1848" y="924"/>
                    <a:pt x="2016" y="1306"/>
                    <a:pt x="1901" y="1375"/>
                  </a:cubicBezTo>
                  <a:cubicBezTo>
                    <a:pt x="1817" y="1429"/>
                    <a:pt x="1741" y="1497"/>
                    <a:pt x="1665" y="1574"/>
                  </a:cubicBezTo>
                  <a:cubicBezTo>
                    <a:pt x="1596" y="1643"/>
                    <a:pt x="1550" y="1734"/>
                    <a:pt x="1481" y="1803"/>
                  </a:cubicBezTo>
                  <a:cubicBezTo>
                    <a:pt x="1458" y="1818"/>
                    <a:pt x="1443" y="1864"/>
                    <a:pt x="1443" y="1895"/>
                  </a:cubicBezTo>
                  <a:cubicBezTo>
                    <a:pt x="1596" y="1933"/>
                    <a:pt x="1603" y="1956"/>
                    <a:pt x="1711" y="2063"/>
                  </a:cubicBezTo>
                  <a:cubicBezTo>
                    <a:pt x="1718" y="2070"/>
                    <a:pt x="1741" y="2085"/>
                    <a:pt x="1772" y="2101"/>
                  </a:cubicBezTo>
                  <a:lnTo>
                    <a:pt x="1772" y="2101"/>
                  </a:lnTo>
                  <a:cubicBezTo>
                    <a:pt x="1764" y="2124"/>
                    <a:pt x="1741" y="2147"/>
                    <a:pt x="1741" y="2169"/>
                  </a:cubicBezTo>
                  <a:cubicBezTo>
                    <a:pt x="1741" y="2185"/>
                    <a:pt x="1772" y="2200"/>
                    <a:pt x="1764" y="2215"/>
                  </a:cubicBezTo>
                  <a:cubicBezTo>
                    <a:pt x="1749" y="2246"/>
                    <a:pt x="1711" y="2254"/>
                    <a:pt x="1680" y="2269"/>
                  </a:cubicBezTo>
                  <a:cubicBezTo>
                    <a:pt x="1649" y="2284"/>
                    <a:pt x="1619" y="2284"/>
                    <a:pt x="1588" y="2299"/>
                  </a:cubicBezTo>
                  <a:lnTo>
                    <a:pt x="1588" y="2299"/>
                  </a:lnTo>
                  <a:cubicBezTo>
                    <a:pt x="1550" y="2292"/>
                    <a:pt x="1512" y="2269"/>
                    <a:pt x="1466" y="2269"/>
                  </a:cubicBezTo>
                  <a:cubicBezTo>
                    <a:pt x="1436" y="2269"/>
                    <a:pt x="1405" y="2292"/>
                    <a:pt x="1390" y="2315"/>
                  </a:cubicBezTo>
                  <a:cubicBezTo>
                    <a:pt x="1374" y="2345"/>
                    <a:pt x="1397" y="2391"/>
                    <a:pt x="1374" y="2414"/>
                  </a:cubicBezTo>
                  <a:cubicBezTo>
                    <a:pt x="1351" y="2437"/>
                    <a:pt x="1306" y="2429"/>
                    <a:pt x="1275" y="2437"/>
                  </a:cubicBezTo>
                  <a:lnTo>
                    <a:pt x="1275" y="2437"/>
                  </a:lnTo>
                  <a:cubicBezTo>
                    <a:pt x="1237" y="2429"/>
                    <a:pt x="1199" y="2406"/>
                    <a:pt x="1161" y="2414"/>
                  </a:cubicBezTo>
                  <a:cubicBezTo>
                    <a:pt x="1122" y="2421"/>
                    <a:pt x="1099" y="2475"/>
                    <a:pt x="1061" y="2483"/>
                  </a:cubicBezTo>
                  <a:cubicBezTo>
                    <a:pt x="1031" y="2483"/>
                    <a:pt x="1008" y="2444"/>
                    <a:pt x="969" y="2444"/>
                  </a:cubicBezTo>
                  <a:cubicBezTo>
                    <a:pt x="947" y="2437"/>
                    <a:pt x="931" y="2475"/>
                    <a:pt x="908" y="2475"/>
                  </a:cubicBezTo>
                  <a:cubicBezTo>
                    <a:pt x="870" y="2467"/>
                    <a:pt x="840" y="2421"/>
                    <a:pt x="802" y="2421"/>
                  </a:cubicBezTo>
                  <a:cubicBezTo>
                    <a:pt x="763" y="2429"/>
                    <a:pt x="748" y="2490"/>
                    <a:pt x="702" y="2490"/>
                  </a:cubicBezTo>
                  <a:cubicBezTo>
                    <a:pt x="664" y="2490"/>
                    <a:pt x="641" y="2444"/>
                    <a:pt x="603" y="2437"/>
                  </a:cubicBezTo>
                  <a:cubicBezTo>
                    <a:pt x="565" y="2421"/>
                    <a:pt x="519" y="2429"/>
                    <a:pt x="473" y="2421"/>
                  </a:cubicBezTo>
                  <a:lnTo>
                    <a:pt x="473" y="2421"/>
                  </a:lnTo>
                  <a:cubicBezTo>
                    <a:pt x="458" y="2406"/>
                    <a:pt x="404" y="2391"/>
                    <a:pt x="419" y="2368"/>
                  </a:cubicBezTo>
                  <a:cubicBezTo>
                    <a:pt x="450" y="2330"/>
                    <a:pt x="527" y="2338"/>
                    <a:pt x="565" y="2299"/>
                  </a:cubicBezTo>
                  <a:cubicBezTo>
                    <a:pt x="572" y="2292"/>
                    <a:pt x="572" y="2261"/>
                    <a:pt x="557" y="2254"/>
                  </a:cubicBezTo>
                  <a:cubicBezTo>
                    <a:pt x="519" y="2238"/>
                    <a:pt x="473" y="2269"/>
                    <a:pt x="435" y="2254"/>
                  </a:cubicBezTo>
                  <a:cubicBezTo>
                    <a:pt x="404" y="2231"/>
                    <a:pt x="404" y="2177"/>
                    <a:pt x="366" y="2162"/>
                  </a:cubicBezTo>
                  <a:cubicBezTo>
                    <a:pt x="313" y="2131"/>
                    <a:pt x="252" y="2147"/>
                    <a:pt x="190" y="2139"/>
                  </a:cubicBezTo>
                  <a:lnTo>
                    <a:pt x="190" y="2139"/>
                  </a:lnTo>
                  <a:cubicBezTo>
                    <a:pt x="183" y="2093"/>
                    <a:pt x="183" y="2047"/>
                    <a:pt x="160" y="2009"/>
                  </a:cubicBezTo>
                  <a:cubicBezTo>
                    <a:pt x="145" y="1956"/>
                    <a:pt x="106" y="1910"/>
                    <a:pt x="76" y="1864"/>
                  </a:cubicBezTo>
                  <a:cubicBezTo>
                    <a:pt x="76" y="1864"/>
                    <a:pt x="22" y="1772"/>
                    <a:pt x="15" y="1765"/>
                  </a:cubicBezTo>
                  <a:cubicBezTo>
                    <a:pt x="15" y="1757"/>
                    <a:pt x="30" y="1650"/>
                    <a:pt x="30" y="1650"/>
                  </a:cubicBezTo>
                  <a:cubicBezTo>
                    <a:pt x="22" y="1627"/>
                    <a:pt x="15" y="1597"/>
                    <a:pt x="0" y="157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 name="Freeform 46"/>
            <p:cNvSpPr>
              <a:spLocks noChangeArrowheads="1"/>
            </p:cNvSpPr>
            <p:nvPr/>
          </p:nvSpPr>
          <p:spPr bwMode="auto">
            <a:xfrm>
              <a:off x="7140110" y="7119938"/>
              <a:ext cx="190488" cy="203200"/>
            </a:xfrm>
            <a:custGeom>
              <a:avLst/>
              <a:gdLst>
                <a:gd name="T0" fmla="*/ 0 w 528"/>
                <a:gd name="T1" fmla="*/ 106 h 566"/>
                <a:gd name="T2" fmla="*/ 0 w 528"/>
                <a:gd name="T3" fmla="*/ 106 h 566"/>
                <a:gd name="T4" fmla="*/ 46 w 528"/>
                <a:gd name="T5" fmla="*/ 229 h 566"/>
                <a:gd name="T6" fmla="*/ 107 w 528"/>
                <a:gd name="T7" fmla="*/ 244 h 566"/>
                <a:gd name="T8" fmla="*/ 107 w 528"/>
                <a:gd name="T9" fmla="*/ 305 h 566"/>
                <a:gd name="T10" fmla="*/ 138 w 528"/>
                <a:gd name="T11" fmla="*/ 374 h 566"/>
                <a:gd name="T12" fmla="*/ 184 w 528"/>
                <a:gd name="T13" fmla="*/ 420 h 566"/>
                <a:gd name="T14" fmla="*/ 206 w 528"/>
                <a:gd name="T15" fmla="*/ 488 h 566"/>
                <a:gd name="T16" fmla="*/ 206 w 528"/>
                <a:gd name="T17" fmla="*/ 488 h 566"/>
                <a:gd name="T18" fmla="*/ 268 w 528"/>
                <a:gd name="T19" fmla="*/ 488 h 566"/>
                <a:gd name="T20" fmla="*/ 268 w 528"/>
                <a:gd name="T21" fmla="*/ 542 h 566"/>
                <a:gd name="T22" fmla="*/ 329 w 528"/>
                <a:gd name="T23" fmla="*/ 565 h 566"/>
                <a:gd name="T24" fmla="*/ 405 w 528"/>
                <a:gd name="T25" fmla="*/ 550 h 566"/>
                <a:gd name="T26" fmla="*/ 405 w 528"/>
                <a:gd name="T27" fmla="*/ 550 h 566"/>
                <a:gd name="T28" fmla="*/ 489 w 528"/>
                <a:gd name="T29" fmla="*/ 473 h 566"/>
                <a:gd name="T30" fmla="*/ 466 w 528"/>
                <a:gd name="T31" fmla="*/ 427 h 566"/>
                <a:gd name="T32" fmla="*/ 512 w 528"/>
                <a:gd name="T33" fmla="*/ 374 h 566"/>
                <a:gd name="T34" fmla="*/ 527 w 528"/>
                <a:gd name="T35" fmla="*/ 290 h 566"/>
                <a:gd name="T36" fmla="*/ 527 w 528"/>
                <a:gd name="T37" fmla="*/ 290 h 566"/>
                <a:gd name="T38" fmla="*/ 489 w 528"/>
                <a:gd name="T39" fmla="*/ 236 h 566"/>
                <a:gd name="T40" fmla="*/ 436 w 528"/>
                <a:gd name="T41" fmla="*/ 221 h 566"/>
                <a:gd name="T42" fmla="*/ 306 w 528"/>
                <a:gd name="T43" fmla="*/ 175 h 566"/>
                <a:gd name="T44" fmla="*/ 314 w 528"/>
                <a:gd name="T45" fmla="*/ 84 h 566"/>
                <a:gd name="T46" fmla="*/ 245 w 528"/>
                <a:gd name="T47" fmla="*/ 106 h 566"/>
                <a:gd name="T48" fmla="*/ 222 w 528"/>
                <a:gd name="T49" fmla="*/ 53 h 566"/>
                <a:gd name="T50" fmla="*/ 222 w 528"/>
                <a:gd name="T51" fmla="*/ 7 h 566"/>
                <a:gd name="T52" fmla="*/ 222 w 528"/>
                <a:gd name="T53" fmla="*/ 7 h 566"/>
                <a:gd name="T54" fmla="*/ 115 w 528"/>
                <a:gd name="T55" fmla="*/ 15 h 566"/>
                <a:gd name="T56" fmla="*/ 61 w 528"/>
                <a:gd name="T57" fmla="*/ 68 h 566"/>
                <a:gd name="T58" fmla="*/ 23 w 528"/>
                <a:gd name="T59" fmla="*/ 68 h 566"/>
                <a:gd name="T60" fmla="*/ 0 w 528"/>
                <a:gd name="T61" fmla="*/ 106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8" h="566">
                  <a:moveTo>
                    <a:pt x="0" y="106"/>
                  </a:moveTo>
                  <a:lnTo>
                    <a:pt x="0" y="106"/>
                  </a:lnTo>
                  <a:cubicBezTo>
                    <a:pt x="16" y="145"/>
                    <a:pt x="23" y="198"/>
                    <a:pt x="46" y="229"/>
                  </a:cubicBezTo>
                  <a:cubicBezTo>
                    <a:pt x="61" y="244"/>
                    <a:pt x="92" y="229"/>
                    <a:pt x="107" y="244"/>
                  </a:cubicBezTo>
                  <a:cubicBezTo>
                    <a:pt x="115" y="259"/>
                    <a:pt x="100" y="290"/>
                    <a:pt x="107" y="305"/>
                  </a:cubicBezTo>
                  <a:cubicBezTo>
                    <a:pt x="115" y="328"/>
                    <a:pt x="122" y="359"/>
                    <a:pt x="138" y="374"/>
                  </a:cubicBezTo>
                  <a:cubicBezTo>
                    <a:pt x="145" y="397"/>
                    <a:pt x="168" y="404"/>
                    <a:pt x="184" y="420"/>
                  </a:cubicBezTo>
                  <a:cubicBezTo>
                    <a:pt x="199" y="443"/>
                    <a:pt x="199" y="465"/>
                    <a:pt x="206" y="488"/>
                  </a:cubicBezTo>
                  <a:lnTo>
                    <a:pt x="206" y="488"/>
                  </a:lnTo>
                  <a:cubicBezTo>
                    <a:pt x="229" y="488"/>
                    <a:pt x="252" y="481"/>
                    <a:pt x="268" y="488"/>
                  </a:cubicBezTo>
                  <a:cubicBezTo>
                    <a:pt x="275" y="504"/>
                    <a:pt x="260" y="527"/>
                    <a:pt x="268" y="542"/>
                  </a:cubicBezTo>
                  <a:cubicBezTo>
                    <a:pt x="283" y="557"/>
                    <a:pt x="306" y="565"/>
                    <a:pt x="329" y="565"/>
                  </a:cubicBezTo>
                  <a:cubicBezTo>
                    <a:pt x="352" y="565"/>
                    <a:pt x="375" y="557"/>
                    <a:pt x="405" y="550"/>
                  </a:cubicBezTo>
                  <a:lnTo>
                    <a:pt x="405" y="550"/>
                  </a:lnTo>
                  <a:cubicBezTo>
                    <a:pt x="428" y="527"/>
                    <a:pt x="474" y="504"/>
                    <a:pt x="489" y="473"/>
                  </a:cubicBezTo>
                  <a:cubicBezTo>
                    <a:pt x="497" y="458"/>
                    <a:pt x="458" y="443"/>
                    <a:pt x="466" y="427"/>
                  </a:cubicBezTo>
                  <a:cubicBezTo>
                    <a:pt x="466" y="404"/>
                    <a:pt x="497" y="397"/>
                    <a:pt x="512" y="374"/>
                  </a:cubicBezTo>
                  <a:cubicBezTo>
                    <a:pt x="520" y="351"/>
                    <a:pt x="520" y="320"/>
                    <a:pt x="527" y="290"/>
                  </a:cubicBezTo>
                  <a:lnTo>
                    <a:pt x="527" y="290"/>
                  </a:lnTo>
                  <a:cubicBezTo>
                    <a:pt x="512" y="275"/>
                    <a:pt x="504" y="252"/>
                    <a:pt x="489" y="236"/>
                  </a:cubicBezTo>
                  <a:cubicBezTo>
                    <a:pt x="474" y="229"/>
                    <a:pt x="451" y="229"/>
                    <a:pt x="436" y="221"/>
                  </a:cubicBezTo>
                  <a:cubicBezTo>
                    <a:pt x="390" y="206"/>
                    <a:pt x="336" y="206"/>
                    <a:pt x="306" y="175"/>
                  </a:cubicBezTo>
                  <a:cubicBezTo>
                    <a:pt x="283" y="152"/>
                    <a:pt x="329" y="106"/>
                    <a:pt x="314" y="84"/>
                  </a:cubicBezTo>
                  <a:cubicBezTo>
                    <a:pt x="298" y="61"/>
                    <a:pt x="268" y="114"/>
                    <a:pt x="245" y="106"/>
                  </a:cubicBezTo>
                  <a:cubicBezTo>
                    <a:pt x="222" y="99"/>
                    <a:pt x="222" y="68"/>
                    <a:pt x="222" y="53"/>
                  </a:cubicBezTo>
                  <a:cubicBezTo>
                    <a:pt x="214" y="38"/>
                    <a:pt x="222" y="23"/>
                    <a:pt x="222" y="7"/>
                  </a:cubicBezTo>
                  <a:lnTo>
                    <a:pt x="222" y="7"/>
                  </a:lnTo>
                  <a:cubicBezTo>
                    <a:pt x="191" y="7"/>
                    <a:pt x="153" y="0"/>
                    <a:pt x="115" y="15"/>
                  </a:cubicBezTo>
                  <a:cubicBezTo>
                    <a:pt x="92" y="23"/>
                    <a:pt x="84" y="53"/>
                    <a:pt x="61" y="68"/>
                  </a:cubicBezTo>
                  <a:cubicBezTo>
                    <a:pt x="46" y="68"/>
                    <a:pt x="31" y="61"/>
                    <a:pt x="23" y="68"/>
                  </a:cubicBezTo>
                  <a:cubicBezTo>
                    <a:pt x="8" y="76"/>
                    <a:pt x="8" y="91"/>
                    <a:pt x="0" y="10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 name="Freeform 47"/>
            <p:cNvSpPr>
              <a:spLocks noChangeArrowheads="1"/>
            </p:cNvSpPr>
            <p:nvPr/>
          </p:nvSpPr>
          <p:spPr bwMode="auto">
            <a:xfrm>
              <a:off x="6936924" y="7029451"/>
              <a:ext cx="303193" cy="168275"/>
            </a:xfrm>
            <a:custGeom>
              <a:avLst/>
              <a:gdLst>
                <a:gd name="T0" fmla="*/ 0 w 841"/>
                <a:gd name="T1" fmla="*/ 236 h 466"/>
                <a:gd name="T2" fmla="*/ 0 w 841"/>
                <a:gd name="T3" fmla="*/ 236 h 466"/>
                <a:gd name="T4" fmla="*/ 31 w 841"/>
                <a:gd name="T5" fmla="*/ 282 h 466"/>
                <a:gd name="T6" fmla="*/ 31 w 841"/>
                <a:gd name="T7" fmla="*/ 343 h 466"/>
                <a:gd name="T8" fmla="*/ 31 w 841"/>
                <a:gd name="T9" fmla="*/ 343 h 466"/>
                <a:gd name="T10" fmla="*/ 122 w 841"/>
                <a:gd name="T11" fmla="*/ 343 h 466"/>
                <a:gd name="T12" fmla="*/ 176 w 841"/>
                <a:gd name="T13" fmla="*/ 305 h 466"/>
                <a:gd name="T14" fmla="*/ 382 w 841"/>
                <a:gd name="T15" fmla="*/ 328 h 466"/>
                <a:gd name="T16" fmla="*/ 412 w 841"/>
                <a:gd name="T17" fmla="*/ 374 h 466"/>
                <a:gd name="T18" fmla="*/ 420 w 841"/>
                <a:gd name="T19" fmla="*/ 420 h 466"/>
                <a:gd name="T20" fmla="*/ 443 w 841"/>
                <a:gd name="T21" fmla="*/ 450 h 466"/>
                <a:gd name="T22" fmla="*/ 481 w 841"/>
                <a:gd name="T23" fmla="*/ 366 h 466"/>
                <a:gd name="T24" fmla="*/ 504 w 841"/>
                <a:gd name="T25" fmla="*/ 336 h 466"/>
                <a:gd name="T26" fmla="*/ 565 w 841"/>
                <a:gd name="T27" fmla="*/ 358 h 466"/>
                <a:gd name="T28" fmla="*/ 565 w 841"/>
                <a:gd name="T29" fmla="*/ 358 h 466"/>
                <a:gd name="T30" fmla="*/ 588 w 841"/>
                <a:gd name="T31" fmla="*/ 320 h 466"/>
                <a:gd name="T32" fmla="*/ 626 w 841"/>
                <a:gd name="T33" fmla="*/ 320 h 466"/>
                <a:gd name="T34" fmla="*/ 680 w 841"/>
                <a:gd name="T35" fmla="*/ 267 h 466"/>
                <a:gd name="T36" fmla="*/ 787 w 841"/>
                <a:gd name="T37" fmla="*/ 259 h 466"/>
                <a:gd name="T38" fmla="*/ 787 w 841"/>
                <a:gd name="T39" fmla="*/ 259 h 466"/>
                <a:gd name="T40" fmla="*/ 833 w 841"/>
                <a:gd name="T41" fmla="*/ 213 h 466"/>
                <a:gd name="T42" fmla="*/ 810 w 841"/>
                <a:gd name="T43" fmla="*/ 160 h 466"/>
                <a:gd name="T44" fmla="*/ 756 w 841"/>
                <a:gd name="T45" fmla="*/ 129 h 466"/>
                <a:gd name="T46" fmla="*/ 726 w 841"/>
                <a:gd name="T47" fmla="*/ 76 h 466"/>
                <a:gd name="T48" fmla="*/ 726 w 841"/>
                <a:gd name="T49" fmla="*/ 76 h 466"/>
                <a:gd name="T50" fmla="*/ 703 w 841"/>
                <a:gd name="T51" fmla="*/ 22 h 466"/>
                <a:gd name="T52" fmla="*/ 657 w 841"/>
                <a:gd name="T53" fmla="*/ 30 h 466"/>
                <a:gd name="T54" fmla="*/ 573 w 841"/>
                <a:gd name="T55" fmla="*/ 7 h 466"/>
                <a:gd name="T56" fmla="*/ 512 w 841"/>
                <a:gd name="T57" fmla="*/ 45 h 466"/>
                <a:gd name="T58" fmla="*/ 451 w 841"/>
                <a:gd name="T59" fmla="*/ 45 h 466"/>
                <a:gd name="T60" fmla="*/ 405 w 841"/>
                <a:gd name="T61" fmla="*/ 22 h 466"/>
                <a:gd name="T62" fmla="*/ 367 w 841"/>
                <a:gd name="T63" fmla="*/ 22 h 466"/>
                <a:gd name="T64" fmla="*/ 367 w 841"/>
                <a:gd name="T65" fmla="*/ 22 h 466"/>
                <a:gd name="T66" fmla="*/ 321 w 841"/>
                <a:gd name="T67" fmla="*/ 114 h 466"/>
                <a:gd name="T68" fmla="*/ 237 w 841"/>
                <a:gd name="T69" fmla="*/ 152 h 466"/>
                <a:gd name="T70" fmla="*/ 176 w 841"/>
                <a:gd name="T71" fmla="*/ 137 h 466"/>
                <a:gd name="T72" fmla="*/ 160 w 841"/>
                <a:gd name="T73" fmla="*/ 137 h 466"/>
                <a:gd name="T74" fmla="*/ 107 w 841"/>
                <a:gd name="T75" fmla="*/ 191 h 466"/>
                <a:gd name="T76" fmla="*/ 15 w 841"/>
                <a:gd name="T77" fmla="*/ 206 h 466"/>
                <a:gd name="T78" fmla="*/ 0 w 841"/>
                <a:gd name="T79" fmla="*/ 23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1" h="466">
                  <a:moveTo>
                    <a:pt x="0" y="236"/>
                  </a:moveTo>
                  <a:lnTo>
                    <a:pt x="0" y="236"/>
                  </a:lnTo>
                  <a:cubicBezTo>
                    <a:pt x="8" y="252"/>
                    <a:pt x="23" y="267"/>
                    <a:pt x="31" y="282"/>
                  </a:cubicBezTo>
                  <a:cubicBezTo>
                    <a:pt x="38" y="305"/>
                    <a:pt x="31" y="320"/>
                    <a:pt x="31" y="343"/>
                  </a:cubicBezTo>
                  <a:lnTo>
                    <a:pt x="31" y="343"/>
                  </a:lnTo>
                  <a:cubicBezTo>
                    <a:pt x="61" y="343"/>
                    <a:pt x="92" y="351"/>
                    <a:pt x="122" y="343"/>
                  </a:cubicBezTo>
                  <a:cubicBezTo>
                    <a:pt x="145" y="336"/>
                    <a:pt x="153" y="305"/>
                    <a:pt x="176" y="305"/>
                  </a:cubicBezTo>
                  <a:cubicBezTo>
                    <a:pt x="245" y="297"/>
                    <a:pt x="313" y="313"/>
                    <a:pt x="382" y="328"/>
                  </a:cubicBezTo>
                  <a:cubicBezTo>
                    <a:pt x="397" y="336"/>
                    <a:pt x="405" y="358"/>
                    <a:pt x="412" y="374"/>
                  </a:cubicBezTo>
                  <a:cubicBezTo>
                    <a:pt x="420" y="389"/>
                    <a:pt x="412" y="404"/>
                    <a:pt x="420" y="420"/>
                  </a:cubicBezTo>
                  <a:cubicBezTo>
                    <a:pt x="428" y="435"/>
                    <a:pt x="435" y="465"/>
                    <a:pt x="443" y="450"/>
                  </a:cubicBezTo>
                  <a:cubicBezTo>
                    <a:pt x="474" y="435"/>
                    <a:pt x="466" y="397"/>
                    <a:pt x="481" y="366"/>
                  </a:cubicBezTo>
                  <a:cubicBezTo>
                    <a:pt x="489" y="358"/>
                    <a:pt x="489" y="336"/>
                    <a:pt x="504" y="336"/>
                  </a:cubicBezTo>
                  <a:cubicBezTo>
                    <a:pt x="527" y="336"/>
                    <a:pt x="542" y="351"/>
                    <a:pt x="565" y="358"/>
                  </a:cubicBezTo>
                  <a:lnTo>
                    <a:pt x="565" y="358"/>
                  </a:lnTo>
                  <a:cubicBezTo>
                    <a:pt x="573" y="343"/>
                    <a:pt x="573" y="328"/>
                    <a:pt x="588" y="320"/>
                  </a:cubicBezTo>
                  <a:cubicBezTo>
                    <a:pt x="596" y="313"/>
                    <a:pt x="611" y="320"/>
                    <a:pt x="626" y="320"/>
                  </a:cubicBezTo>
                  <a:cubicBezTo>
                    <a:pt x="649" y="305"/>
                    <a:pt x="657" y="275"/>
                    <a:pt x="680" y="267"/>
                  </a:cubicBezTo>
                  <a:cubicBezTo>
                    <a:pt x="718" y="252"/>
                    <a:pt x="756" y="259"/>
                    <a:pt x="787" y="259"/>
                  </a:cubicBezTo>
                  <a:lnTo>
                    <a:pt x="787" y="259"/>
                  </a:lnTo>
                  <a:cubicBezTo>
                    <a:pt x="802" y="244"/>
                    <a:pt x="833" y="236"/>
                    <a:pt x="833" y="213"/>
                  </a:cubicBezTo>
                  <a:cubicBezTo>
                    <a:pt x="840" y="198"/>
                    <a:pt x="825" y="175"/>
                    <a:pt x="810" y="160"/>
                  </a:cubicBezTo>
                  <a:cubicBezTo>
                    <a:pt x="794" y="145"/>
                    <a:pt x="764" y="145"/>
                    <a:pt x="756" y="129"/>
                  </a:cubicBezTo>
                  <a:cubicBezTo>
                    <a:pt x="741" y="114"/>
                    <a:pt x="741" y="91"/>
                    <a:pt x="726" y="76"/>
                  </a:cubicBezTo>
                  <a:lnTo>
                    <a:pt x="726" y="76"/>
                  </a:lnTo>
                  <a:cubicBezTo>
                    <a:pt x="718" y="61"/>
                    <a:pt x="718" y="38"/>
                    <a:pt x="703" y="22"/>
                  </a:cubicBezTo>
                  <a:cubicBezTo>
                    <a:pt x="687" y="15"/>
                    <a:pt x="672" y="30"/>
                    <a:pt x="657" y="30"/>
                  </a:cubicBezTo>
                  <a:cubicBezTo>
                    <a:pt x="626" y="22"/>
                    <a:pt x="604" y="0"/>
                    <a:pt x="573" y="7"/>
                  </a:cubicBezTo>
                  <a:cubicBezTo>
                    <a:pt x="550" y="7"/>
                    <a:pt x="535" y="38"/>
                    <a:pt x="512" y="45"/>
                  </a:cubicBezTo>
                  <a:cubicBezTo>
                    <a:pt x="497" y="53"/>
                    <a:pt x="474" y="53"/>
                    <a:pt x="451" y="45"/>
                  </a:cubicBezTo>
                  <a:cubicBezTo>
                    <a:pt x="435" y="45"/>
                    <a:pt x="420" y="22"/>
                    <a:pt x="405" y="22"/>
                  </a:cubicBezTo>
                  <a:cubicBezTo>
                    <a:pt x="390" y="15"/>
                    <a:pt x="374" y="22"/>
                    <a:pt x="367" y="22"/>
                  </a:cubicBezTo>
                  <a:lnTo>
                    <a:pt x="367" y="22"/>
                  </a:lnTo>
                  <a:cubicBezTo>
                    <a:pt x="351" y="53"/>
                    <a:pt x="344" y="91"/>
                    <a:pt x="321" y="114"/>
                  </a:cubicBezTo>
                  <a:cubicBezTo>
                    <a:pt x="298" y="137"/>
                    <a:pt x="267" y="152"/>
                    <a:pt x="237" y="152"/>
                  </a:cubicBezTo>
                  <a:cubicBezTo>
                    <a:pt x="214" y="160"/>
                    <a:pt x="199" y="137"/>
                    <a:pt x="176" y="137"/>
                  </a:cubicBezTo>
                  <a:cubicBezTo>
                    <a:pt x="176" y="129"/>
                    <a:pt x="160" y="129"/>
                    <a:pt x="160" y="137"/>
                  </a:cubicBezTo>
                  <a:cubicBezTo>
                    <a:pt x="137" y="152"/>
                    <a:pt x="130" y="183"/>
                    <a:pt x="107" y="191"/>
                  </a:cubicBezTo>
                  <a:cubicBezTo>
                    <a:pt x="84" y="206"/>
                    <a:pt x="46" y="191"/>
                    <a:pt x="15" y="206"/>
                  </a:cubicBezTo>
                  <a:cubicBezTo>
                    <a:pt x="8" y="206"/>
                    <a:pt x="8" y="229"/>
                    <a:pt x="0" y="23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 name="Freeform 48"/>
            <p:cNvSpPr>
              <a:spLocks noChangeArrowheads="1"/>
            </p:cNvSpPr>
            <p:nvPr/>
          </p:nvSpPr>
          <p:spPr bwMode="auto">
            <a:xfrm>
              <a:off x="7198845" y="6983414"/>
              <a:ext cx="269857" cy="242887"/>
            </a:xfrm>
            <a:custGeom>
              <a:avLst/>
              <a:gdLst>
                <a:gd name="T0" fmla="*/ 61 w 749"/>
                <a:gd name="T1" fmla="*/ 389 h 673"/>
                <a:gd name="T2" fmla="*/ 61 w 749"/>
                <a:gd name="T3" fmla="*/ 389 h 673"/>
                <a:gd name="T4" fmla="*/ 107 w 749"/>
                <a:gd name="T5" fmla="*/ 343 h 673"/>
                <a:gd name="T6" fmla="*/ 84 w 749"/>
                <a:gd name="T7" fmla="*/ 290 h 673"/>
                <a:gd name="T8" fmla="*/ 30 w 749"/>
                <a:gd name="T9" fmla="*/ 259 h 673"/>
                <a:gd name="T10" fmla="*/ 0 w 749"/>
                <a:gd name="T11" fmla="*/ 206 h 673"/>
                <a:gd name="T12" fmla="*/ 0 w 749"/>
                <a:gd name="T13" fmla="*/ 206 h 673"/>
                <a:gd name="T14" fmla="*/ 84 w 749"/>
                <a:gd name="T15" fmla="*/ 229 h 673"/>
                <a:gd name="T16" fmla="*/ 137 w 749"/>
                <a:gd name="T17" fmla="*/ 175 h 673"/>
                <a:gd name="T18" fmla="*/ 145 w 749"/>
                <a:gd name="T19" fmla="*/ 137 h 673"/>
                <a:gd name="T20" fmla="*/ 191 w 749"/>
                <a:gd name="T21" fmla="*/ 107 h 673"/>
                <a:gd name="T22" fmla="*/ 191 w 749"/>
                <a:gd name="T23" fmla="*/ 107 h 673"/>
                <a:gd name="T24" fmla="*/ 229 w 749"/>
                <a:gd name="T25" fmla="*/ 53 h 673"/>
                <a:gd name="T26" fmla="*/ 267 w 749"/>
                <a:gd name="T27" fmla="*/ 68 h 673"/>
                <a:gd name="T28" fmla="*/ 313 w 749"/>
                <a:gd name="T29" fmla="*/ 53 h 673"/>
                <a:gd name="T30" fmla="*/ 351 w 749"/>
                <a:gd name="T31" fmla="*/ 68 h 673"/>
                <a:gd name="T32" fmla="*/ 397 w 749"/>
                <a:gd name="T33" fmla="*/ 46 h 673"/>
                <a:gd name="T34" fmla="*/ 473 w 749"/>
                <a:gd name="T35" fmla="*/ 15 h 673"/>
                <a:gd name="T36" fmla="*/ 473 w 749"/>
                <a:gd name="T37" fmla="*/ 15 h 673"/>
                <a:gd name="T38" fmla="*/ 634 w 749"/>
                <a:gd name="T39" fmla="*/ 7 h 673"/>
                <a:gd name="T40" fmla="*/ 748 w 749"/>
                <a:gd name="T41" fmla="*/ 61 h 673"/>
                <a:gd name="T42" fmla="*/ 748 w 749"/>
                <a:gd name="T43" fmla="*/ 61 h 673"/>
                <a:gd name="T44" fmla="*/ 710 w 749"/>
                <a:gd name="T45" fmla="*/ 168 h 673"/>
                <a:gd name="T46" fmla="*/ 695 w 749"/>
                <a:gd name="T47" fmla="*/ 328 h 673"/>
                <a:gd name="T48" fmla="*/ 634 w 749"/>
                <a:gd name="T49" fmla="*/ 351 h 673"/>
                <a:gd name="T50" fmla="*/ 657 w 749"/>
                <a:gd name="T51" fmla="*/ 420 h 673"/>
                <a:gd name="T52" fmla="*/ 657 w 749"/>
                <a:gd name="T53" fmla="*/ 420 h 673"/>
                <a:gd name="T54" fmla="*/ 572 w 749"/>
                <a:gd name="T55" fmla="*/ 488 h 673"/>
                <a:gd name="T56" fmla="*/ 542 w 749"/>
                <a:gd name="T57" fmla="*/ 611 h 673"/>
                <a:gd name="T58" fmla="*/ 450 w 749"/>
                <a:gd name="T59" fmla="*/ 626 h 673"/>
                <a:gd name="T60" fmla="*/ 366 w 749"/>
                <a:gd name="T61" fmla="*/ 672 h 673"/>
                <a:gd name="T62" fmla="*/ 366 w 749"/>
                <a:gd name="T63" fmla="*/ 672 h 673"/>
                <a:gd name="T64" fmla="*/ 328 w 749"/>
                <a:gd name="T65" fmla="*/ 618 h 673"/>
                <a:gd name="T66" fmla="*/ 275 w 749"/>
                <a:gd name="T67" fmla="*/ 603 h 673"/>
                <a:gd name="T68" fmla="*/ 145 w 749"/>
                <a:gd name="T69" fmla="*/ 557 h 673"/>
                <a:gd name="T70" fmla="*/ 153 w 749"/>
                <a:gd name="T71" fmla="*/ 466 h 673"/>
                <a:gd name="T72" fmla="*/ 84 w 749"/>
                <a:gd name="T73" fmla="*/ 488 h 673"/>
                <a:gd name="T74" fmla="*/ 61 w 749"/>
                <a:gd name="T75" fmla="*/ 435 h 673"/>
                <a:gd name="T76" fmla="*/ 61 w 749"/>
                <a:gd name="T77" fmla="*/ 38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9" h="673">
                  <a:moveTo>
                    <a:pt x="61" y="389"/>
                  </a:moveTo>
                  <a:lnTo>
                    <a:pt x="61" y="389"/>
                  </a:lnTo>
                  <a:cubicBezTo>
                    <a:pt x="76" y="374"/>
                    <a:pt x="107" y="366"/>
                    <a:pt x="107" y="343"/>
                  </a:cubicBezTo>
                  <a:cubicBezTo>
                    <a:pt x="114" y="328"/>
                    <a:pt x="99" y="305"/>
                    <a:pt x="84" y="290"/>
                  </a:cubicBezTo>
                  <a:cubicBezTo>
                    <a:pt x="68" y="275"/>
                    <a:pt x="38" y="275"/>
                    <a:pt x="30" y="259"/>
                  </a:cubicBezTo>
                  <a:cubicBezTo>
                    <a:pt x="15" y="244"/>
                    <a:pt x="15" y="221"/>
                    <a:pt x="0" y="206"/>
                  </a:cubicBezTo>
                  <a:lnTo>
                    <a:pt x="0" y="206"/>
                  </a:lnTo>
                  <a:cubicBezTo>
                    <a:pt x="30" y="213"/>
                    <a:pt x="53" y="229"/>
                    <a:pt x="84" y="229"/>
                  </a:cubicBezTo>
                  <a:cubicBezTo>
                    <a:pt x="107" y="221"/>
                    <a:pt x="122" y="198"/>
                    <a:pt x="137" y="175"/>
                  </a:cubicBezTo>
                  <a:cubicBezTo>
                    <a:pt x="145" y="168"/>
                    <a:pt x="137" y="152"/>
                    <a:pt x="145" y="137"/>
                  </a:cubicBezTo>
                  <a:cubicBezTo>
                    <a:pt x="160" y="122"/>
                    <a:pt x="175" y="114"/>
                    <a:pt x="191" y="107"/>
                  </a:cubicBezTo>
                  <a:lnTo>
                    <a:pt x="191" y="107"/>
                  </a:lnTo>
                  <a:cubicBezTo>
                    <a:pt x="198" y="91"/>
                    <a:pt x="214" y="68"/>
                    <a:pt x="229" y="53"/>
                  </a:cubicBezTo>
                  <a:cubicBezTo>
                    <a:pt x="244" y="53"/>
                    <a:pt x="252" y="68"/>
                    <a:pt x="267" y="68"/>
                  </a:cubicBezTo>
                  <a:cubicBezTo>
                    <a:pt x="282" y="68"/>
                    <a:pt x="297" y="53"/>
                    <a:pt x="313" y="53"/>
                  </a:cubicBezTo>
                  <a:cubicBezTo>
                    <a:pt x="328" y="53"/>
                    <a:pt x="336" y="68"/>
                    <a:pt x="351" y="68"/>
                  </a:cubicBezTo>
                  <a:cubicBezTo>
                    <a:pt x="366" y="68"/>
                    <a:pt x="382" y="53"/>
                    <a:pt x="397" y="46"/>
                  </a:cubicBezTo>
                  <a:cubicBezTo>
                    <a:pt x="420" y="30"/>
                    <a:pt x="443" y="23"/>
                    <a:pt x="473" y="15"/>
                  </a:cubicBezTo>
                  <a:lnTo>
                    <a:pt x="473" y="15"/>
                  </a:lnTo>
                  <a:cubicBezTo>
                    <a:pt x="527" y="15"/>
                    <a:pt x="580" y="0"/>
                    <a:pt x="634" y="7"/>
                  </a:cubicBezTo>
                  <a:cubicBezTo>
                    <a:pt x="680" y="15"/>
                    <a:pt x="710" y="46"/>
                    <a:pt x="748" y="61"/>
                  </a:cubicBezTo>
                  <a:lnTo>
                    <a:pt x="748" y="61"/>
                  </a:lnTo>
                  <a:cubicBezTo>
                    <a:pt x="741" y="99"/>
                    <a:pt x="718" y="152"/>
                    <a:pt x="710" y="168"/>
                  </a:cubicBezTo>
                  <a:cubicBezTo>
                    <a:pt x="702" y="191"/>
                    <a:pt x="695" y="321"/>
                    <a:pt x="695" y="328"/>
                  </a:cubicBezTo>
                  <a:cubicBezTo>
                    <a:pt x="695" y="336"/>
                    <a:pt x="634" y="343"/>
                    <a:pt x="634" y="351"/>
                  </a:cubicBezTo>
                  <a:cubicBezTo>
                    <a:pt x="641" y="366"/>
                    <a:pt x="649" y="397"/>
                    <a:pt x="657" y="420"/>
                  </a:cubicBezTo>
                  <a:lnTo>
                    <a:pt x="657" y="420"/>
                  </a:lnTo>
                  <a:cubicBezTo>
                    <a:pt x="626" y="443"/>
                    <a:pt x="588" y="458"/>
                    <a:pt x="572" y="488"/>
                  </a:cubicBezTo>
                  <a:cubicBezTo>
                    <a:pt x="550" y="527"/>
                    <a:pt x="572" y="580"/>
                    <a:pt x="542" y="611"/>
                  </a:cubicBezTo>
                  <a:cubicBezTo>
                    <a:pt x="519" y="634"/>
                    <a:pt x="481" y="618"/>
                    <a:pt x="450" y="626"/>
                  </a:cubicBezTo>
                  <a:cubicBezTo>
                    <a:pt x="420" y="641"/>
                    <a:pt x="397" y="657"/>
                    <a:pt x="366" y="672"/>
                  </a:cubicBezTo>
                  <a:lnTo>
                    <a:pt x="366" y="672"/>
                  </a:lnTo>
                  <a:cubicBezTo>
                    <a:pt x="351" y="657"/>
                    <a:pt x="343" y="634"/>
                    <a:pt x="328" y="618"/>
                  </a:cubicBezTo>
                  <a:cubicBezTo>
                    <a:pt x="313" y="611"/>
                    <a:pt x="290" y="611"/>
                    <a:pt x="275" y="603"/>
                  </a:cubicBezTo>
                  <a:cubicBezTo>
                    <a:pt x="229" y="588"/>
                    <a:pt x="175" y="588"/>
                    <a:pt x="145" y="557"/>
                  </a:cubicBezTo>
                  <a:cubicBezTo>
                    <a:pt x="122" y="534"/>
                    <a:pt x="168" y="488"/>
                    <a:pt x="153" y="466"/>
                  </a:cubicBezTo>
                  <a:cubicBezTo>
                    <a:pt x="137" y="443"/>
                    <a:pt x="107" y="496"/>
                    <a:pt x="84" y="488"/>
                  </a:cubicBezTo>
                  <a:cubicBezTo>
                    <a:pt x="61" y="481"/>
                    <a:pt x="61" y="450"/>
                    <a:pt x="61" y="435"/>
                  </a:cubicBezTo>
                  <a:cubicBezTo>
                    <a:pt x="53" y="420"/>
                    <a:pt x="61" y="405"/>
                    <a:pt x="61" y="38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 name="Freeform 49"/>
            <p:cNvSpPr>
              <a:spLocks noChangeArrowheads="1"/>
            </p:cNvSpPr>
            <p:nvPr/>
          </p:nvSpPr>
          <p:spPr bwMode="auto">
            <a:xfrm>
              <a:off x="6733737" y="7021513"/>
              <a:ext cx="150803" cy="119062"/>
            </a:xfrm>
            <a:custGeom>
              <a:avLst/>
              <a:gdLst>
                <a:gd name="T0" fmla="*/ 0 w 421"/>
                <a:gd name="T1" fmla="*/ 236 h 329"/>
                <a:gd name="T2" fmla="*/ 0 w 421"/>
                <a:gd name="T3" fmla="*/ 236 h 329"/>
                <a:gd name="T4" fmla="*/ 30 w 421"/>
                <a:gd name="T5" fmla="*/ 275 h 329"/>
                <a:gd name="T6" fmla="*/ 15 w 421"/>
                <a:gd name="T7" fmla="*/ 305 h 329"/>
                <a:gd name="T8" fmla="*/ 8 w 421"/>
                <a:gd name="T9" fmla="*/ 320 h 329"/>
                <a:gd name="T10" fmla="*/ 8 w 421"/>
                <a:gd name="T11" fmla="*/ 320 h 329"/>
                <a:gd name="T12" fmla="*/ 91 w 421"/>
                <a:gd name="T13" fmla="*/ 320 h 329"/>
                <a:gd name="T14" fmla="*/ 122 w 421"/>
                <a:gd name="T15" fmla="*/ 267 h 329"/>
                <a:gd name="T16" fmla="*/ 175 w 421"/>
                <a:gd name="T17" fmla="*/ 259 h 329"/>
                <a:gd name="T18" fmla="*/ 198 w 421"/>
                <a:gd name="T19" fmla="*/ 229 h 329"/>
                <a:gd name="T20" fmla="*/ 298 w 421"/>
                <a:gd name="T21" fmla="*/ 252 h 329"/>
                <a:gd name="T22" fmla="*/ 336 w 421"/>
                <a:gd name="T23" fmla="*/ 290 h 329"/>
                <a:gd name="T24" fmla="*/ 336 w 421"/>
                <a:gd name="T25" fmla="*/ 290 h 329"/>
                <a:gd name="T26" fmla="*/ 397 w 421"/>
                <a:gd name="T27" fmla="*/ 290 h 329"/>
                <a:gd name="T28" fmla="*/ 397 w 421"/>
                <a:gd name="T29" fmla="*/ 252 h 329"/>
                <a:gd name="T30" fmla="*/ 420 w 421"/>
                <a:gd name="T31" fmla="*/ 214 h 329"/>
                <a:gd name="T32" fmla="*/ 420 w 421"/>
                <a:gd name="T33" fmla="*/ 214 h 329"/>
                <a:gd name="T34" fmla="*/ 382 w 421"/>
                <a:gd name="T35" fmla="*/ 145 h 329"/>
                <a:gd name="T36" fmla="*/ 313 w 421"/>
                <a:gd name="T37" fmla="*/ 84 h 329"/>
                <a:gd name="T38" fmla="*/ 267 w 421"/>
                <a:gd name="T39" fmla="*/ 0 h 329"/>
                <a:gd name="T40" fmla="*/ 267 w 421"/>
                <a:gd name="T41" fmla="*/ 0 h 329"/>
                <a:gd name="T42" fmla="*/ 229 w 421"/>
                <a:gd name="T43" fmla="*/ 38 h 329"/>
                <a:gd name="T44" fmla="*/ 206 w 421"/>
                <a:gd name="T45" fmla="*/ 68 h 329"/>
                <a:gd name="T46" fmla="*/ 114 w 421"/>
                <a:gd name="T47" fmla="*/ 53 h 329"/>
                <a:gd name="T48" fmla="*/ 46 w 421"/>
                <a:gd name="T49" fmla="*/ 106 h 329"/>
                <a:gd name="T50" fmla="*/ 38 w 421"/>
                <a:gd name="T51" fmla="*/ 145 h 329"/>
                <a:gd name="T52" fmla="*/ 0 w 421"/>
                <a:gd name="T53" fmla="*/ 23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1" h="329">
                  <a:moveTo>
                    <a:pt x="0" y="236"/>
                  </a:moveTo>
                  <a:lnTo>
                    <a:pt x="0" y="236"/>
                  </a:lnTo>
                  <a:cubicBezTo>
                    <a:pt x="15" y="252"/>
                    <a:pt x="30" y="259"/>
                    <a:pt x="30" y="275"/>
                  </a:cubicBezTo>
                  <a:cubicBezTo>
                    <a:pt x="30" y="290"/>
                    <a:pt x="15" y="290"/>
                    <a:pt x="15" y="305"/>
                  </a:cubicBezTo>
                  <a:cubicBezTo>
                    <a:pt x="15" y="313"/>
                    <a:pt x="8" y="313"/>
                    <a:pt x="8" y="320"/>
                  </a:cubicBezTo>
                  <a:lnTo>
                    <a:pt x="8" y="320"/>
                  </a:lnTo>
                  <a:cubicBezTo>
                    <a:pt x="38" y="320"/>
                    <a:pt x="69" y="328"/>
                    <a:pt x="91" y="320"/>
                  </a:cubicBezTo>
                  <a:cubicBezTo>
                    <a:pt x="107" y="313"/>
                    <a:pt x="107" y="282"/>
                    <a:pt x="122" y="267"/>
                  </a:cubicBezTo>
                  <a:cubicBezTo>
                    <a:pt x="137" y="259"/>
                    <a:pt x="160" y="267"/>
                    <a:pt x="175" y="259"/>
                  </a:cubicBezTo>
                  <a:cubicBezTo>
                    <a:pt x="191" y="259"/>
                    <a:pt x="183" y="236"/>
                    <a:pt x="198" y="229"/>
                  </a:cubicBezTo>
                  <a:cubicBezTo>
                    <a:pt x="229" y="229"/>
                    <a:pt x="267" y="236"/>
                    <a:pt x="298" y="252"/>
                  </a:cubicBezTo>
                  <a:cubicBezTo>
                    <a:pt x="313" y="259"/>
                    <a:pt x="321" y="282"/>
                    <a:pt x="336" y="290"/>
                  </a:cubicBezTo>
                  <a:lnTo>
                    <a:pt x="336" y="290"/>
                  </a:lnTo>
                  <a:cubicBezTo>
                    <a:pt x="359" y="290"/>
                    <a:pt x="382" y="305"/>
                    <a:pt x="397" y="290"/>
                  </a:cubicBezTo>
                  <a:cubicBezTo>
                    <a:pt x="412" y="282"/>
                    <a:pt x="397" y="259"/>
                    <a:pt x="397" y="252"/>
                  </a:cubicBezTo>
                  <a:cubicBezTo>
                    <a:pt x="405" y="236"/>
                    <a:pt x="412" y="221"/>
                    <a:pt x="420" y="214"/>
                  </a:cubicBezTo>
                  <a:lnTo>
                    <a:pt x="420" y="214"/>
                  </a:lnTo>
                  <a:cubicBezTo>
                    <a:pt x="405" y="191"/>
                    <a:pt x="397" y="168"/>
                    <a:pt x="382" y="145"/>
                  </a:cubicBezTo>
                  <a:cubicBezTo>
                    <a:pt x="359" y="122"/>
                    <a:pt x="328" y="106"/>
                    <a:pt x="313" y="84"/>
                  </a:cubicBezTo>
                  <a:cubicBezTo>
                    <a:pt x="290" y="53"/>
                    <a:pt x="283" y="23"/>
                    <a:pt x="267" y="0"/>
                  </a:cubicBezTo>
                  <a:lnTo>
                    <a:pt x="267" y="0"/>
                  </a:lnTo>
                  <a:cubicBezTo>
                    <a:pt x="252" y="7"/>
                    <a:pt x="237" y="23"/>
                    <a:pt x="229" y="38"/>
                  </a:cubicBezTo>
                  <a:cubicBezTo>
                    <a:pt x="221" y="45"/>
                    <a:pt x="221" y="68"/>
                    <a:pt x="206" y="68"/>
                  </a:cubicBezTo>
                  <a:cubicBezTo>
                    <a:pt x="175" y="68"/>
                    <a:pt x="145" y="45"/>
                    <a:pt x="114" y="53"/>
                  </a:cubicBezTo>
                  <a:cubicBezTo>
                    <a:pt x="84" y="61"/>
                    <a:pt x="61" y="84"/>
                    <a:pt x="46" y="106"/>
                  </a:cubicBezTo>
                  <a:cubicBezTo>
                    <a:pt x="38" y="114"/>
                    <a:pt x="46" y="129"/>
                    <a:pt x="38" y="145"/>
                  </a:cubicBezTo>
                  <a:cubicBezTo>
                    <a:pt x="30" y="175"/>
                    <a:pt x="15" y="206"/>
                    <a:pt x="0" y="23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 name="Freeform 50"/>
            <p:cNvSpPr>
              <a:spLocks noChangeArrowheads="1"/>
            </p:cNvSpPr>
            <p:nvPr/>
          </p:nvSpPr>
          <p:spPr bwMode="auto">
            <a:xfrm>
              <a:off x="6622619" y="6973888"/>
              <a:ext cx="80958" cy="146050"/>
            </a:xfrm>
            <a:custGeom>
              <a:avLst/>
              <a:gdLst>
                <a:gd name="T0" fmla="*/ 199 w 223"/>
                <a:gd name="T1" fmla="*/ 397 h 406"/>
                <a:gd name="T2" fmla="*/ 199 w 223"/>
                <a:gd name="T3" fmla="*/ 397 h 406"/>
                <a:gd name="T4" fmla="*/ 176 w 223"/>
                <a:gd name="T5" fmla="*/ 351 h 406"/>
                <a:gd name="T6" fmla="*/ 222 w 223"/>
                <a:gd name="T7" fmla="*/ 336 h 406"/>
                <a:gd name="T8" fmla="*/ 222 w 223"/>
                <a:gd name="T9" fmla="*/ 336 h 406"/>
                <a:gd name="T10" fmla="*/ 199 w 223"/>
                <a:gd name="T11" fmla="*/ 229 h 406"/>
                <a:gd name="T12" fmla="*/ 207 w 223"/>
                <a:gd name="T13" fmla="*/ 183 h 406"/>
                <a:gd name="T14" fmla="*/ 176 w 223"/>
                <a:gd name="T15" fmla="*/ 137 h 406"/>
                <a:gd name="T16" fmla="*/ 176 w 223"/>
                <a:gd name="T17" fmla="*/ 137 h 406"/>
                <a:gd name="T18" fmla="*/ 145 w 223"/>
                <a:gd name="T19" fmla="*/ 114 h 406"/>
                <a:gd name="T20" fmla="*/ 122 w 223"/>
                <a:gd name="T21" fmla="*/ 15 h 406"/>
                <a:gd name="T22" fmla="*/ 92 w 223"/>
                <a:gd name="T23" fmla="*/ 30 h 406"/>
                <a:gd name="T24" fmla="*/ 23 w 223"/>
                <a:gd name="T25" fmla="*/ 0 h 406"/>
                <a:gd name="T26" fmla="*/ 23 w 223"/>
                <a:gd name="T27" fmla="*/ 0 h 406"/>
                <a:gd name="T28" fmla="*/ 0 w 223"/>
                <a:gd name="T29" fmla="*/ 91 h 406"/>
                <a:gd name="T30" fmla="*/ 0 w 223"/>
                <a:gd name="T31" fmla="*/ 91 h 406"/>
                <a:gd name="T32" fmla="*/ 16 w 223"/>
                <a:gd name="T33" fmla="*/ 153 h 406"/>
                <a:gd name="T34" fmla="*/ 0 w 223"/>
                <a:gd name="T35" fmla="*/ 206 h 406"/>
                <a:gd name="T36" fmla="*/ 23 w 223"/>
                <a:gd name="T37" fmla="*/ 252 h 406"/>
                <a:gd name="T38" fmla="*/ 23 w 223"/>
                <a:gd name="T39" fmla="*/ 298 h 406"/>
                <a:gd name="T40" fmla="*/ 61 w 223"/>
                <a:gd name="T41" fmla="*/ 351 h 406"/>
                <a:gd name="T42" fmla="*/ 61 w 223"/>
                <a:gd name="T43" fmla="*/ 351 h 406"/>
                <a:gd name="T44" fmla="*/ 115 w 223"/>
                <a:gd name="T45" fmla="*/ 382 h 406"/>
                <a:gd name="T46" fmla="*/ 130 w 223"/>
                <a:gd name="T47" fmla="*/ 397 h 406"/>
                <a:gd name="T48" fmla="*/ 199 w 223"/>
                <a:gd name="T49" fmla="*/ 3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406">
                  <a:moveTo>
                    <a:pt x="199" y="397"/>
                  </a:moveTo>
                  <a:lnTo>
                    <a:pt x="199" y="397"/>
                  </a:lnTo>
                  <a:cubicBezTo>
                    <a:pt x="191" y="382"/>
                    <a:pt x="168" y="366"/>
                    <a:pt x="176" y="351"/>
                  </a:cubicBezTo>
                  <a:cubicBezTo>
                    <a:pt x="176" y="336"/>
                    <a:pt x="207" y="336"/>
                    <a:pt x="222" y="336"/>
                  </a:cubicBezTo>
                  <a:lnTo>
                    <a:pt x="222" y="336"/>
                  </a:lnTo>
                  <a:cubicBezTo>
                    <a:pt x="214" y="298"/>
                    <a:pt x="199" y="259"/>
                    <a:pt x="199" y="229"/>
                  </a:cubicBezTo>
                  <a:cubicBezTo>
                    <a:pt x="191" y="214"/>
                    <a:pt x="207" y="198"/>
                    <a:pt x="207" y="183"/>
                  </a:cubicBezTo>
                  <a:cubicBezTo>
                    <a:pt x="199" y="168"/>
                    <a:pt x="191" y="153"/>
                    <a:pt x="176" y="137"/>
                  </a:cubicBezTo>
                  <a:lnTo>
                    <a:pt x="176" y="137"/>
                  </a:lnTo>
                  <a:cubicBezTo>
                    <a:pt x="168" y="130"/>
                    <a:pt x="153" y="130"/>
                    <a:pt x="145" y="114"/>
                  </a:cubicBezTo>
                  <a:cubicBezTo>
                    <a:pt x="130" y="84"/>
                    <a:pt x="138" y="38"/>
                    <a:pt x="122" y="15"/>
                  </a:cubicBezTo>
                  <a:cubicBezTo>
                    <a:pt x="115" y="0"/>
                    <a:pt x="107" y="38"/>
                    <a:pt x="92" y="30"/>
                  </a:cubicBezTo>
                  <a:cubicBezTo>
                    <a:pt x="69" y="30"/>
                    <a:pt x="46" y="15"/>
                    <a:pt x="23" y="0"/>
                  </a:cubicBezTo>
                  <a:lnTo>
                    <a:pt x="23" y="0"/>
                  </a:lnTo>
                  <a:cubicBezTo>
                    <a:pt x="0" y="91"/>
                    <a:pt x="0" y="91"/>
                    <a:pt x="0" y="91"/>
                  </a:cubicBezTo>
                  <a:lnTo>
                    <a:pt x="0" y="91"/>
                  </a:lnTo>
                  <a:cubicBezTo>
                    <a:pt x="8" y="114"/>
                    <a:pt x="16" y="130"/>
                    <a:pt x="16" y="153"/>
                  </a:cubicBezTo>
                  <a:cubicBezTo>
                    <a:pt x="16" y="168"/>
                    <a:pt x="0" y="183"/>
                    <a:pt x="0" y="206"/>
                  </a:cubicBezTo>
                  <a:cubicBezTo>
                    <a:pt x="0" y="221"/>
                    <a:pt x="16" y="236"/>
                    <a:pt x="23" y="252"/>
                  </a:cubicBezTo>
                  <a:cubicBezTo>
                    <a:pt x="23" y="267"/>
                    <a:pt x="16" y="282"/>
                    <a:pt x="23" y="298"/>
                  </a:cubicBezTo>
                  <a:cubicBezTo>
                    <a:pt x="31" y="321"/>
                    <a:pt x="46" y="328"/>
                    <a:pt x="61" y="351"/>
                  </a:cubicBezTo>
                  <a:lnTo>
                    <a:pt x="61" y="351"/>
                  </a:lnTo>
                  <a:cubicBezTo>
                    <a:pt x="77" y="359"/>
                    <a:pt x="92" y="374"/>
                    <a:pt x="115" y="382"/>
                  </a:cubicBezTo>
                  <a:cubicBezTo>
                    <a:pt x="115" y="389"/>
                    <a:pt x="122" y="397"/>
                    <a:pt x="130" y="397"/>
                  </a:cubicBezTo>
                  <a:cubicBezTo>
                    <a:pt x="153" y="405"/>
                    <a:pt x="176" y="397"/>
                    <a:pt x="199" y="39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 name="Freeform 51"/>
            <p:cNvSpPr>
              <a:spLocks noChangeArrowheads="1"/>
            </p:cNvSpPr>
            <p:nvPr/>
          </p:nvSpPr>
          <p:spPr bwMode="auto">
            <a:xfrm>
              <a:off x="6489278" y="6996114"/>
              <a:ext cx="157153" cy="115887"/>
            </a:xfrm>
            <a:custGeom>
              <a:avLst/>
              <a:gdLst>
                <a:gd name="T0" fmla="*/ 260 w 436"/>
                <a:gd name="T1" fmla="*/ 298 h 322"/>
                <a:gd name="T2" fmla="*/ 260 w 436"/>
                <a:gd name="T3" fmla="*/ 298 h 322"/>
                <a:gd name="T4" fmla="*/ 290 w 436"/>
                <a:gd name="T5" fmla="*/ 267 h 322"/>
                <a:gd name="T6" fmla="*/ 351 w 436"/>
                <a:gd name="T7" fmla="*/ 283 h 322"/>
                <a:gd name="T8" fmla="*/ 405 w 436"/>
                <a:gd name="T9" fmla="*/ 313 h 322"/>
                <a:gd name="T10" fmla="*/ 435 w 436"/>
                <a:gd name="T11" fmla="*/ 290 h 322"/>
                <a:gd name="T12" fmla="*/ 435 w 436"/>
                <a:gd name="T13" fmla="*/ 290 h 322"/>
                <a:gd name="T14" fmla="*/ 397 w 436"/>
                <a:gd name="T15" fmla="*/ 237 h 322"/>
                <a:gd name="T16" fmla="*/ 397 w 436"/>
                <a:gd name="T17" fmla="*/ 191 h 322"/>
                <a:gd name="T18" fmla="*/ 374 w 436"/>
                <a:gd name="T19" fmla="*/ 145 h 322"/>
                <a:gd name="T20" fmla="*/ 390 w 436"/>
                <a:gd name="T21" fmla="*/ 92 h 322"/>
                <a:gd name="T22" fmla="*/ 374 w 436"/>
                <a:gd name="T23" fmla="*/ 30 h 322"/>
                <a:gd name="T24" fmla="*/ 374 w 436"/>
                <a:gd name="T25" fmla="*/ 30 h 322"/>
                <a:gd name="T26" fmla="*/ 321 w 436"/>
                <a:gd name="T27" fmla="*/ 53 h 322"/>
                <a:gd name="T28" fmla="*/ 283 w 436"/>
                <a:gd name="T29" fmla="*/ 0 h 322"/>
                <a:gd name="T30" fmla="*/ 260 w 436"/>
                <a:gd name="T31" fmla="*/ 46 h 322"/>
                <a:gd name="T32" fmla="*/ 229 w 436"/>
                <a:gd name="T33" fmla="*/ 69 h 322"/>
                <a:gd name="T34" fmla="*/ 168 w 436"/>
                <a:gd name="T35" fmla="*/ 46 h 322"/>
                <a:gd name="T36" fmla="*/ 168 w 436"/>
                <a:gd name="T37" fmla="*/ 46 h 322"/>
                <a:gd name="T38" fmla="*/ 92 w 436"/>
                <a:gd name="T39" fmla="*/ 122 h 322"/>
                <a:gd name="T40" fmla="*/ 46 w 436"/>
                <a:gd name="T41" fmla="*/ 84 h 322"/>
                <a:gd name="T42" fmla="*/ 0 w 436"/>
                <a:gd name="T43" fmla="*/ 137 h 322"/>
                <a:gd name="T44" fmla="*/ 0 w 436"/>
                <a:gd name="T45" fmla="*/ 137 h 322"/>
                <a:gd name="T46" fmla="*/ 77 w 436"/>
                <a:gd name="T47" fmla="*/ 175 h 322"/>
                <a:gd name="T48" fmla="*/ 92 w 436"/>
                <a:gd name="T49" fmla="*/ 260 h 322"/>
                <a:gd name="T50" fmla="*/ 130 w 436"/>
                <a:gd name="T51" fmla="*/ 313 h 322"/>
                <a:gd name="T52" fmla="*/ 199 w 436"/>
                <a:gd name="T53" fmla="*/ 283 h 322"/>
                <a:gd name="T54" fmla="*/ 260 w 436"/>
                <a:gd name="T55" fmla="*/ 29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6" h="322">
                  <a:moveTo>
                    <a:pt x="260" y="298"/>
                  </a:moveTo>
                  <a:lnTo>
                    <a:pt x="260" y="298"/>
                  </a:lnTo>
                  <a:cubicBezTo>
                    <a:pt x="275" y="290"/>
                    <a:pt x="275" y="275"/>
                    <a:pt x="290" y="267"/>
                  </a:cubicBezTo>
                  <a:cubicBezTo>
                    <a:pt x="313" y="267"/>
                    <a:pt x="336" y="275"/>
                    <a:pt x="351" y="283"/>
                  </a:cubicBezTo>
                  <a:cubicBezTo>
                    <a:pt x="374" y="290"/>
                    <a:pt x="382" y="313"/>
                    <a:pt x="405" y="313"/>
                  </a:cubicBezTo>
                  <a:cubicBezTo>
                    <a:pt x="413" y="313"/>
                    <a:pt x="420" y="298"/>
                    <a:pt x="435" y="290"/>
                  </a:cubicBezTo>
                  <a:lnTo>
                    <a:pt x="435" y="290"/>
                  </a:lnTo>
                  <a:cubicBezTo>
                    <a:pt x="420" y="267"/>
                    <a:pt x="405" y="260"/>
                    <a:pt x="397" y="237"/>
                  </a:cubicBezTo>
                  <a:cubicBezTo>
                    <a:pt x="390" y="221"/>
                    <a:pt x="397" y="206"/>
                    <a:pt x="397" y="191"/>
                  </a:cubicBezTo>
                  <a:cubicBezTo>
                    <a:pt x="390" y="175"/>
                    <a:pt x="374" y="160"/>
                    <a:pt x="374" y="145"/>
                  </a:cubicBezTo>
                  <a:cubicBezTo>
                    <a:pt x="374" y="122"/>
                    <a:pt x="390" y="107"/>
                    <a:pt x="390" y="92"/>
                  </a:cubicBezTo>
                  <a:cubicBezTo>
                    <a:pt x="390" y="69"/>
                    <a:pt x="382" y="53"/>
                    <a:pt x="374" y="30"/>
                  </a:cubicBezTo>
                  <a:lnTo>
                    <a:pt x="374" y="30"/>
                  </a:lnTo>
                  <a:cubicBezTo>
                    <a:pt x="359" y="38"/>
                    <a:pt x="336" y="61"/>
                    <a:pt x="321" y="53"/>
                  </a:cubicBezTo>
                  <a:cubicBezTo>
                    <a:pt x="298" y="46"/>
                    <a:pt x="306" y="0"/>
                    <a:pt x="283" y="0"/>
                  </a:cubicBezTo>
                  <a:cubicBezTo>
                    <a:pt x="260" y="0"/>
                    <a:pt x="275" y="38"/>
                    <a:pt x="260" y="46"/>
                  </a:cubicBezTo>
                  <a:cubicBezTo>
                    <a:pt x="252" y="61"/>
                    <a:pt x="244" y="69"/>
                    <a:pt x="229" y="69"/>
                  </a:cubicBezTo>
                  <a:cubicBezTo>
                    <a:pt x="214" y="69"/>
                    <a:pt x="191" y="53"/>
                    <a:pt x="168" y="46"/>
                  </a:cubicBezTo>
                  <a:lnTo>
                    <a:pt x="168" y="46"/>
                  </a:lnTo>
                  <a:cubicBezTo>
                    <a:pt x="145" y="69"/>
                    <a:pt x="130" y="107"/>
                    <a:pt x="92" y="122"/>
                  </a:cubicBezTo>
                  <a:cubicBezTo>
                    <a:pt x="77" y="122"/>
                    <a:pt x="69" y="76"/>
                    <a:pt x="46" y="84"/>
                  </a:cubicBezTo>
                  <a:cubicBezTo>
                    <a:pt x="23" y="84"/>
                    <a:pt x="15" y="114"/>
                    <a:pt x="0" y="137"/>
                  </a:cubicBezTo>
                  <a:lnTo>
                    <a:pt x="0" y="137"/>
                  </a:lnTo>
                  <a:cubicBezTo>
                    <a:pt x="23" y="145"/>
                    <a:pt x="61" y="153"/>
                    <a:pt x="77" y="175"/>
                  </a:cubicBezTo>
                  <a:cubicBezTo>
                    <a:pt x="92" y="198"/>
                    <a:pt x="77" y="229"/>
                    <a:pt x="92" y="260"/>
                  </a:cubicBezTo>
                  <a:cubicBezTo>
                    <a:pt x="99" y="283"/>
                    <a:pt x="107" y="313"/>
                    <a:pt x="130" y="313"/>
                  </a:cubicBezTo>
                  <a:cubicBezTo>
                    <a:pt x="153" y="321"/>
                    <a:pt x="176" y="283"/>
                    <a:pt x="199" y="283"/>
                  </a:cubicBezTo>
                  <a:cubicBezTo>
                    <a:pt x="221" y="275"/>
                    <a:pt x="244" y="298"/>
                    <a:pt x="260" y="29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 name="Freeform 52"/>
            <p:cNvSpPr>
              <a:spLocks noChangeArrowheads="1"/>
            </p:cNvSpPr>
            <p:nvPr/>
          </p:nvSpPr>
          <p:spPr bwMode="auto">
            <a:xfrm>
              <a:off x="6524200" y="6869113"/>
              <a:ext cx="107943" cy="152400"/>
            </a:xfrm>
            <a:custGeom>
              <a:avLst/>
              <a:gdLst>
                <a:gd name="T0" fmla="*/ 69 w 299"/>
                <a:gd name="T1" fmla="*/ 398 h 422"/>
                <a:gd name="T2" fmla="*/ 69 w 299"/>
                <a:gd name="T3" fmla="*/ 398 h 422"/>
                <a:gd name="T4" fmla="*/ 130 w 299"/>
                <a:gd name="T5" fmla="*/ 421 h 422"/>
                <a:gd name="T6" fmla="*/ 161 w 299"/>
                <a:gd name="T7" fmla="*/ 398 h 422"/>
                <a:gd name="T8" fmla="*/ 184 w 299"/>
                <a:gd name="T9" fmla="*/ 352 h 422"/>
                <a:gd name="T10" fmla="*/ 222 w 299"/>
                <a:gd name="T11" fmla="*/ 405 h 422"/>
                <a:gd name="T12" fmla="*/ 275 w 299"/>
                <a:gd name="T13" fmla="*/ 382 h 422"/>
                <a:gd name="T14" fmla="*/ 275 w 299"/>
                <a:gd name="T15" fmla="*/ 382 h 422"/>
                <a:gd name="T16" fmla="*/ 298 w 299"/>
                <a:gd name="T17" fmla="*/ 291 h 422"/>
                <a:gd name="T18" fmla="*/ 298 w 299"/>
                <a:gd name="T19" fmla="*/ 291 h 422"/>
                <a:gd name="T20" fmla="*/ 283 w 299"/>
                <a:gd name="T21" fmla="*/ 245 h 422"/>
                <a:gd name="T22" fmla="*/ 245 w 299"/>
                <a:gd name="T23" fmla="*/ 230 h 422"/>
                <a:gd name="T24" fmla="*/ 191 w 299"/>
                <a:gd name="T25" fmla="*/ 123 h 422"/>
                <a:gd name="T26" fmla="*/ 176 w 299"/>
                <a:gd name="T27" fmla="*/ 31 h 422"/>
                <a:gd name="T28" fmla="*/ 130 w 299"/>
                <a:gd name="T29" fmla="*/ 0 h 422"/>
                <a:gd name="T30" fmla="*/ 84 w 299"/>
                <a:gd name="T31" fmla="*/ 31 h 422"/>
                <a:gd name="T32" fmla="*/ 23 w 299"/>
                <a:gd name="T33" fmla="*/ 39 h 422"/>
                <a:gd name="T34" fmla="*/ 8 w 299"/>
                <a:gd name="T35" fmla="*/ 77 h 422"/>
                <a:gd name="T36" fmla="*/ 8 w 299"/>
                <a:gd name="T37" fmla="*/ 146 h 422"/>
                <a:gd name="T38" fmla="*/ 77 w 299"/>
                <a:gd name="T39" fmla="*/ 214 h 422"/>
                <a:gd name="T40" fmla="*/ 46 w 299"/>
                <a:gd name="T41" fmla="*/ 291 h 422"/>
                <a:gd name="T42" fmla="*/ 69 w 299"/>
                <a:gd name="T43" fmla="*/ 398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9" h="422">
                  <a:moveTo>
                    <a:pt x="69" y="398"/>
                  </a:moveTo>
                  <a:lnTo>
                    <a:pt x="69" y="398"/>
                  </a:lnTo>
                  <a:cubicBezTo>
                    <a:pt x="92" y="405"/>
                    <a:pt x="115" y="421"/>
                    <a:pt x="130" y="421"/>
                  </a:cubicBezTo>
                  <a:cubicBezTo>
                    <a:pt x="145" y="421"/>
                    <a:pt x="153" y="413"/>
                    <a:pt x="161" y="398"/>
                  </a:cubicBezTo>
                  <a:cubicBezTo>
                    <a:pt x="176" y="390"/>
                    <a:pt x="161" y="352"/>
                    <a:pt x="184" y="352"/>
                  </a:cubicBezTo>
                  <a:cubicBezTo>
                    <a:pt x="207" y="352"/>
                    <a:pt x="199" y="398"/>
                    <a:pt x="222" y="405"/>
                  </a:cubicBezTo>
                  <a:cubicBezTo>
                    <a:pt x="237" y="413"/>
                    <a:pt x="260" y="390"/>
                    <a:pt x="275" y="382"/>
                  </a:cubicBezTo>
                  <a:lnTo>
                    <a:pt x="275" y="382"/>
                  </a:lnTo>
                  <a:cubicBezTo>
                    <a:pt x="298" y="291"/>
                    <a:pt x="298" y="291"/>
                    <a:pt x="298" y="291"/>
                  </a:cubicBezTo>
                  <a:lnTo>
                    <a:pt x="298" y="291"/>
                  </a:lnTo>
                  <a:cubicBezTo>
                    <a:pt x="291" y="275"/>
                    <a:pt x="291" y="252"/>
                    <a:pt x="283" y="245"/>
                  </a:cubicBezTo>
                  <a:cubicBezTo>
                    <a:pt x="275" y="230"/>
                    <a:pt x="260" y="230"/>
                    <a:pt x="245" y="230"/>
                  </a:cubicBezTo>
                  <a:cubicBezTo>
                    <a:pt x="245" y="230"/>
                    <a:pt x="191" y="130"/>
                    <a:pt x="191" y="123"/>
                  </a:cubicBezTo>
                  <a:lnTo>
                    <a:pt x="176" y="31"/>
                  </a:lnTo>
                  <a:cubicBezTo>
                    <a:pt x="161" y="16"/>
                    <a:pt x="145" y="0"/>
                    <a:pt x="130" y="0"/>
                  </a:cubicBezTo>
                  <a:cubicBezTo>
                    <a:pt x="107" y="0"/>
                    <a:pt x="100" y="23"/>
                    <a:pt x="84" y="31"/>
                  </a:cubicBezTo>
                  <a:cubicBezTo>
                    <a:pt x="69" y="39"/>
                    <a:pt x="39" y="23"/>
                    <a:pt x="23" y="39"/>
                  </a:cubicBezTo>
                  <a:cubicBezTo>
                    <a:pt x="8" y="46"/>
                    <a:pt x="16" y="69"/>
                    <a:pt x="8" y="77"/>
                  </a:cubicBezTo>
                  <a:cubicBezTo>
                    <a:pt x="8" y="100"/>
                    <a:pt x="0" y="130"/>
                    <a:pt x="8" y="146"/>
                  </a:cubicBezTo>
                  <a:cubicBezTo>
                    <a:pt x="23" y="176"/>
                    <a:pt x="69" y="184"/>
                    <a:pt x="77" y="214"/>
                  </a:cubicBezTo>
                  <a:cubicBezTo>
                    <a:pt x="77" y="237"/>
                    <a:pt x="46" y="260"/>
                    <a:pt x="46" y="291"/>
                  </a:cubicBezTo>
                  <a:cubicBezTo>
                    <a:pt x="46" y="329"/>
                    <a:pt x="61" y="360"/>
                    <a:pt x="69" y="39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 name="Freeform 53"/>
            <p:cNvSpPr>
              <a:spLocks noChangeArrowheads="1"/>
            </p:cNvSpPr>
            <p:nvPr/>
          </p:nvSpPr>
          <p:spPr bwMode="auto">
            <a:xfrm>
              <a:off x="6681353" y="6958014"/>
              <a:ext cx="149215" cy="149225"/>
            </a:xfrm>
            <a:custGeom>
              <a:avLst/>
              <a:gdLst>
                <a:gd name="T0" fmla="*/ 61 w 413"/>
                <a:gd name="T1" fmla="*/ 382 h 413"/>
                <a:gd name="T2" fmla="*/ 61 w 413"/>
                <a:gd name="T3" fmla="*/ 382 h 413"/>
                <a:gd name="T4" fmla="*/ 145 w 413"/>
                <a:gd name="T5" fmla="*/ 412 h 413"/>
                <a:gd name="T6" fmla="*/ 145 w 413"/>
                <a:gd name="T7" fmla="*/ 412 h 413"/>
                <a:gd name="T8" fmla="*/ 183 w 413"/>
                <a:gd name="T9" fmla="*/ 321 h 413"/>
                <a:gd name="T10" fmla="*/ 191 w 413"/>
                <a:gd name="T11" fmla="*/ 282 h 413"/>
                <a:gd name="T12" fmla="*/ 259 w 413"/>
                <a:gd name="T13" fmla="*/ 229 h 413"/>
                <a:gd name="T14" fmla="*/ 351 w 413"/>
                <a:gd name="T15" fmla="*/ 244 h 413"/>
                <a:gd name="T16" fmla="*/ 374 w 413"/>
                <a:gd name="T17" fmla="*/ 214 h 413"/>
                <a:gd name="T18" fmla="*/ 412 w 413"/>
                <a:gd name="T19" fmla="*/ 176 h 413"/>
                <a:gd name="T20" fmla="*/ 412 w 413"/>
                <a:gd name="T21" fmla="*/ 176 h 413"/>
                <a:gd name="T22" fmla="*/ 366 w 413"/>
                <a:gd name="T23" fmla="*/ 115 h 413"/>
                <a:gd name="T24" fmla="*/ 366 w 413"/>
                <a:gd name="T25" fmla="*/ 69 h 413"/>
                <a:gd name="T26" fmla="*/ 336 w 413"/>
                <a:gd name="T27" fmla="*/ 7 h 413"/>
                <a:gd name="T28" fmla="*/ 298 w 413"/>
                <a:gd name="T29" fmla="*/ 46 h 413"/>
                <a:gd name="T30" fmla="*/ 252 w 413"/>
                <a:gd name="T31" fmla="*/ 38 h 413"/>
                <a:gd name="T32" fmla="*/ 236 w 413"/>
                <a:gd name="T33" fmla="*/ 7 h 413"/>
                <a:gd name="T34" fmla="*/ 206 w 413"/>
                <a:gd name="T35" fmla="*/ 23 h 413"/>
                <a:gd name="T36" fmla="*/ 206 w 413"/>
                <a:gd name="T37" fmla="*/ 23 h 413"/>
                <a:gd name="T38" fmla="*/ 175 w 413"/>
                <a:gd name="T39" fmla="*/ 69 h 413"/>
                <a:gd name="T40" fmla="*/ 183 w 413"/>
                <a:gd name="T41" fmla="*/ 130 h 413"/>
                <a:gd name="T42" fmla="*/ 145 w 413"/>
                <a:gd name="T43" fmla="*/ 107 h 413"/>
                <a:gd name="T44" fmla="*/ 91 w 413"/>
                <a:gd name="T45" fmla="*/ 46 h 413"/>
                <a:gd name="T46" fmla="*/ 15 w 413"/>
                <a:gd name="T47" fmla="*/ 92 h 413"/>
                <a:gd name="T48" fmla="*/ 15 w 413"/>
                <a:gd name="T49" fmla="*/ 183 h 413"/>
                <a:gd name="T50" fmla="*/ 15 w 413"/>
                <a:gd name="T51" fmla="*/ 183 h 413"/>
                <a:gd name="T52" fmla="*/ 46 w 413"/>
                <a:gd name="T53" fmla="*/ 229 h 413"/>
                <a:gd name="T54" fmla="*/ 38 w 413"/>
                <a:gd name="T55" fmla="*/ 275 h 413"/>
                <a:gd name="T56" fmla="*/ 61 w 413"/>
                <a:gd name="T57" fmla="*/ 382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3" h="413">
                  <a:moveTo>
                    <a:pt x="61" y="382"/>
                  </a:moveTo>
                  <a:lnTo>
                    <a:pt x="61" y="382"/>
                  </a:lnTo>
                  <a:cubicBezTo>
                    <a:pt x="145" y="412"/>
                    <a:pt x="145" y="412"/>
                    <a:pt x="145" y="412"/>
                  </a:cubicBezTo>
                  <a:lnTo>
                    <a:pt x="145" y="412"/>
                  </a:lnTo>
                  <a:cubicBezTo>
                    <a:pt x="160" y="382"/>
                    <a:pt x="175" y="351"/>
                    <a:pt x="183" y="321"/>
                  </a:cubicBezTo>
                  <a:cubicBezTo>
                    <a:pt x="191" y="305"/>
                    <a:pt x="183" y="290"/>
                    <a:pt x="191" y="282"/>
                  </a:cubicBezTo>
                  <a:cubicBezTo>
                    <a:pt x="206" y="260"/>
                    <a:pt x="229" y="237"/>
                    <a:pt x="259" y="229"/>
                  </a:cubicBezTo>
                  <a:cubicBezTo>
                    <a:pt x="290" y="221"/>
                    <a:pt x="320" y="244"/>
                    <a:pt x="351" y="244"/>
                  </a:cubicBezTo>
                  <a:cubicBezTo>
                    <a:pt x="366" y="244"/>
                    <a:pt x="366" y="221"/>
                    <a:pt x="374" y="214"/>
                  </a:cubicBezTo>
                  <a:cubicBezTo>
                    <a:pt x="382" y="199"/>
                    <a:pt x="397" y="183"/>
                    <a:pt x="412" y="176"/>
                  </a:cubicBezTo>
                  <a:lnTo>
                    <a:pt x="412" y="176"/>
                  </a:lnTo>
                  <a:cubicBezTo>
                    <a:pt x="397" y="153"/>
                    <a:pt x="374" y="137"/>
                    <a:pt x="366" y="115"/>
                  </a:cubicBezTo>
                  <a:cubicBezTo>
                    <a:pt x="359" y="99"/>
                    <a:pt x="374" y="84"/>
                    <a:pt x="366" y="69"/>
                  </a:cubicBezTo>
                  <a:cubicBezTo>
                    <a:pt x="366" y="46"/>
                    <a:pt x="359" y="15"/>
                    <a:pt x="336" y="7"/>
                  </a:cubicBezTo>
                  <a:cubicBezTo>
                    <a:pt x="320" y="0"/>
                    <a:pt x="313" y="38"/>
                    <a:pt x="298" y="46"/>
                  </a:cubicBezTo>
                  <a:cubicBezTo>
                    <a:pt x="282" y="46"/>
                    <a:pt x="267" y="46"/>
                    <a:pt x="252" y="38"/>
                  </a:cubicBezTo>
                  <a:cubicBezTo>
                    <a:pt x="244" y="30"/>
                    <a:pt x="244" y="7"/>
                    <a:pt x="236" y="7"/>
                  </a:cubicBezTo>
                  <a:cubicBezTo>
                    <a:pt x="221" y="7"/>
                    <a:pt x="214" y="15"/>
                    <a:pt x="206" y="23"/>
                  </a:cubicBezTo>
                  <a:lnTo>
                    <a:pt x="206" y="23"/>
                  </a:lnTo>
                  <a:cubicBezTo>
                    <a:pt x="198" y="38"/>
                    <a:pt x="175" y="53"/>
                    <a:pt x="175" y="69"/>
                  </a:cubicBezTo>
                  <a:cubicBezTo>
                    <a:pt x="168" y="84"/>
                    <a:pt x="198" y="115"/>
                    <a:pt x="183" y="130"/>
                  </a:cubicBezTo>
                  <a:cubicBezTo>
                    <a:pt x="175" y="137"/>
                    <a:pt x="160" y="122"/>
                    <a:pt x="145" y="107"/>
                  </a:cubicBezTo>
                  <a:cubicBezTo>
                    <a:pt x="122" y="92"/>
                    <a:pt x="122" y="46"/>
                    <a:pt x="91" y="46"/>
                  </a:cubicBezTo>
                  <a:cubicBezTo>
                    <a:pt x="61" y="38"/>
                    <a:pt x="30" y="61"/>
                    <a:pt x="15" y="92"/>
                  </a:cubicBezTo>
                  <a:cubicBezTo>
                    <a:pt x="0" y="115"/>
                    <a:pt x="15" y="153"/>
                    <a:pt x="15" y="183"/>
                  </a:cubicBezTo>
                  <a:lnTo>
                    <a:pt x="15" y="183"/>
                  </a:lnTo>
                  <a:cubicBezTo>
                    <a:pt x="30" y="199"/>
                    <a:pt x="38" y="214"/>
                    <a:pt x="46" y="229"/>
                  </a:cubicBezTo>
                  <a:cubicBezTo>
                    <a:pt x="46" y="244"/>
                    <a:pt x="30" y="260"/>
                    <a:pt x="38" y="275"/>
                  </a:cubicBezTo>
                  <a:cubicBezTo>
                    <a:pt x="38" y="305"/>
                    <a:pt x="53" y="344"/>
                    <a:pt x="61" y="38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 name="Freeform 54"/>
            <p:cNvSpPr>
              <a:spLocks noChangeArrowheads="1"/>
            </p:cNvSpPr>
            <p:nvPr/>
          </p:nvSpPr>
          <p:spPr bwMode="auto">
            <a:xfrm>
              <a:off x="6828980" y="6889751"/>
              <a:ext cx="247634" cy="225425"/>
            </a:xfrm>
            <a:custGeom>
              <a:avLst/>
              <a:gdLst>
                <a:gd name="T0" fmla="*/ 0 w 689"/>
                <a:gd name="T1" fmla="*/ 367 h 627"/>
                <a:gd name="T2" fmla="*/ 0 w 689"/>
                <a:gd name="T3" fmla="*/ 367 h 627"/>
                <a:gd name="T4" fmla="*/ 46 w 689"/>
                <a:gd name="T5" fmla="*/ 451 h 627"/>
                <a:gd name="T6" fmla="*/ 115 w 689"/>
                <a:gd name="T7" fmla="*/ 512 h 627"/>
                <a:gd name="T8" fmla="*/ 153 w 689"/>
                <a:gd name="T9" fmla="*/ 581 h 627"/>
                <a:gd name="T10" fmla="*/ 153 w 689"/>
                <a:gd name="T11" fmla="*/ 581 h 627"/>
                <a:gd name="T12" fmla="*/ 191 w 689"/>
                <a:gd name="T13" fmla="*/ 596 h 627"/>
                <a:gd name="T14" fmla="*/ 214 w 689"/>
                <a:gd name="T15" fmla="*/ 581 h 627"/>
                <a:gd name="T16" fmla="*/ 260 w 689"/>
                <a:gd name="T17" fmla="*/ 626 h 627"/>
                <a:gd name="T18" fmla="*/ 298 w 689"/>
                <a:gd name="T19" fmla="*/ 626 h 627"/>
                <a:gd name="T20" fmla="*/ 298 w 689"/>
                <a:gd name="T21" fmla="*/ 626 h 627"/>
                <a:gd name="T22" fmla="*/ 313 w 689"/>
                <a:gd name="T23" fmla="*/ 596 h 627"/>
                <a:gd name="T24" fmla="*/ 405 w 689"/>
                <a:gd name="T25" fmla="*/ 581 h 627"/>
                <a:gd name="T26" fmla="*/ 458 w 689"/>
                <a:gd name="T27" fmla="*/ 527 h 627"/>
                <a:gd name="T28" fmla="*/ 474 w 689"/>
                <a:gd name="T29" fmla="*/ 527 h 627"/>
                <a:gd name="T30" fmla="*/ 535 w 689"/>
                <a:gd name="T31" fmla="*/ 542 h 627"/>
                <a:gd name="T32" fmla="*/ 619 w 689"/>
                <a:gd name="T33" fmla="*/ 504 h 627"/>
                <a:gd name="T34" fmla="*/ 665 w 689"/>
                <a:gd name="T35" fmla="*/ 412 h 627"/>
                <a:gd name="T36" fmla="*/ 665 w 689"/>
                <a:gd name="T37" fmla="*/ 412 h 627"/>
                <a:gd name="T38" fmla="*/ 611 w 689"/>
                <a:gd name="T39" fmla="*/ 336 h 627"/>
                <a:gd name="T40" fmla="*/ 604 w 689"/>
                <a:gd name="T41" fmla="*/ 306 h 627"/>
                <a:gd name="T42" fmla="*/ 649 w 689"/>
                <a:gd name="T43" fmla="*/ 252 h 627"/>
                <a:gd name="T44" fmla="*/ 627 w 689"/>
                <a:gd name="T45" fmla="*/ 221 h 627"/>
                <a:gd name="T46" fmla="*/ 642 w 689"/>
                <a:gd name="T47" fmla="*/ 198 h 627"/>
                <a:gd name="T48" fmla="*/ 627 w 689"/>
                <a:gd name="T49" fmla="*/ 168 h 627"/>
                <a:gd name="T50" fmla="*/ 688 w 689"/>
                <a:gd name="T51" fmla="*/ 145 h 627"/>
                <a:gd name="T52" fmla="*/ 688 w 689"/>
                <a:gd name="T53" fmla="*/ 145 h 627"/>
                <a:gd name="T54" fmla="*/ 588 w 689"/>
                <a:gd name="T55" fmla="*/ 99 h 627"/>
                <a:gd name="T56" fmla="*/ 581 w 689"/>
                <a:gd name="T57" fmla="*/ 38 h 627"/>
                <a:gd name="T58" fmla="*/ 543 w 689"/>
                <a:gd name="T59" fmla="*/ 38 h 627"/>
                <a:gd name="T60" fmla="*/ 512 w 689"/>
                <a:gd name="T61" fmla="*/ 15 h 627"/>
                <a:gd name="T62" fmla="*/ 512 w 689"/>
                <a:gd name="T63" fmla="*/ 15 h 627"/>
                <a:gd name="T64" fmla="*/ 451 w 689"/>
                <a:gd name="T65" fmla="*/ 8 h 627"/>
                <a:gd name="T66" fmla="*/ 435 w 689"/>
                <a:gd name="T67" fmla="*/ 54 h 627"/>
                <a:gd name="T68" fmla="*/ 382 w 689"/>
                <a:gd name="T69" fmla="*/ 84 h 627"/>
                <a:gd name="T70" fmla="*/ 382 w 689"/>
                <a:gd name="T71" fmla="*/ 84 h 627"/>
                <a:gd name="T72" fmla="*/ 428 w 689"/>
                <a:gd name="T73" fmla="*/ 130 h 627"/>
                <a:gd name="T74" fmla="*/ 435 w 689"/>
                <a:gd name="T75" fmla="*/ 206 h 627"/>
                <a:gd name="T76" fmla="*/ 390 w 689"/>
                <a:gd name="T77" fmla="*/ 183 h 627"/>
                <a:gd name="T78" fmla="*/ 275 w 689"/>
                <a:gd name="T79" fmla="*/ 244 h 627"/>
                <a:gd name="T80" fmla="*/ 168 w 689"/>
                <a:gd name="T81" fmla="*/ 306 h 627"/>
                <a:gd name="T82" fmla="*/ 115 w 689"/>
                <a:gd name="T83" fmla="*/ 306 h 627"/>
                <a:gd name="T84" fmla="*/ 92 w 689"/>
                <a:gd name="T85" fmla="*/ 336 h 627"/>
                <a:gd name="T86" fmla="*/ 0 w 689"/>
                <a:gd name="T87" fmla="*/ 36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89" h="627">
                  <a:moveTo>
                    <a:pt x="0" y="367"/>
                  </a:moveTo>
                  <a:lnTo>
                    <a:pt x="0" y="367"/>
                  </a:lnTo>
                  <a:cubicBezTo>
                    <a:pt x="16" y="390"/>
                    <a:pt x="23" y="420"/>
                    <a:pt x="46" y="451"/>
                  </a:cubicBezTo>
                  <a:cubicBezTo>
                    <a:pt x="61" y="473"/>
                    <a:pt x="92" y="489"/>
                    <a:pt x="115" y="512"/>
                  </a:cubicBezTo>
                  <a:cubicBezTo>
                    <a:pt x="130" y="535"/>
                    <a:pt x="138" y="558"/>
                    <a:pt x="153" y="581"/>
                  </a:cubicBezTo>
                  <a:lnTo>
                    <a:pt x="153" y="581"/>
                  </a:lnTo>
                  <a:cubicBezTo>
                    <a:pt x="168" y="581"/>
                    <a:pt x="176" y="588"/>
                    <a:pt x="191" y="596"/>
                  </a:cubicBezTo>
                  <a:lnTo>
                    <a:pt x="214" y="581"/>
                  </a:lnTo>
                  <a:cubicBezTo>
                    <a:pt x="214" y="588"/>
                    <a:pt x="260" y="626"/>
                    <a:pt x="260" y="626"/>
                  </a:cubicBezTo>
                  <a:cubicBezTo>
                    <a:pt x="275" y="626"/>
                    <a:pt x="283" y="626"/>
                    <a:pt x="298" y="626"/>
                  </a:cubicBezTo>
                  <a:lnTo>
                    <a:pt x="298" y="626"/>
                  </a:lnTo>
                  <a:cubicBezTo>
                    <a:pt x="306" y="619"/>
                    <a:pt x="306" y="596"/>
                    <a:pt x="313" y="596"/>
                  </a:cubicBezTo>
                  <a:cubicBezTo>
                    <a:pt x="344" y="581"/>
                    <a:pt x="382" y="596"/>
                    <a:pt x="405" y="581"/>
                  </a:cubicBezTo>
                  <a:cubicBezTo>
                    <a:pt x="428" y="573"/>
                    <a:pt x="435" y="542"/>
                    <a:pt x="458" y="527"/>
                  </a:cubicBezTo>
                  <a:cubicBezTo>
                    <a:pt x="458" y="519"/>
                    <a:pt x="474" y="519"/>
                    <a:pt x="474" y="527"/>
                  </a:cubicBezTo>
                  <a:cubicBezTo>
                    <a:pt x="497" y="527"/>
                    <a:pt x="512" y="550"/>
                    <a:pt x="535" y="542"/>
                  </a:cubicBezTo>
                  <a:cubicBezTo>
                    <a:pt x="565" y="542"/>
                    <a:pt x="596" y="527"/>
                    <a:pt x="619" y="504"/>
                  </a:cubicBezTo>
                  <a:cubicBezTo>
                    <a:pt x="642" y="481"/>
                    <a:pt x="649" y="443"/>
                    <a:pt x="665" y="412"/>
                  </a:cubicBezTo>
                  <a:lnTo>
                    <a:pt x="665" y="412"/>
                  </a:lnTo>
                  <a:cubicBezTo>
                    <a:pt x="642" y="390"/>
                    <a:pt x="627" y="367"/>
                    <a:pt x="611" y="336"/>
                  </a:cubicBezTo>
                  <a:cubicBezTo>
                    <a:pt x="604" y="328"/>
                    <a:pt x="604" y="313"/>
                    <a:pt x="604" y="306"/>
                  </a:cubicBezTo>
                  <a:cubicBezTo>
                    <a:pt x="611" y="283"/>
                    <a:pt x="642" y="275"/>
                    <a:pt x="649" y="252"/>
                  </a:cubicBezTo>
                  <a:cubicBezTo>
                    <a:pt x="649" y="237"/>
                    <a:pt x="627" y="237"/>
                    <a:pt x="627" y="221"/>
                  </a:cubicBezTo>
                  <a:cubicBezTo>
                    <a:pt x="619" y="214"/>
                    <a:pt x="642" y="214"/>
                    <a:pt x="642" y="198"/>
                  </a:cubicBezTo>
                  <a:cubicBezTo>
                    <a:pt x="642" y="191"/>
                    <a:pt x="619" y="176"/>
                    <a:pt x="627" y="168"/>
                  </a:cubicBezTo>
                  <a:cubicBezTo>
                    <a:pt x="642" y="153"/>
                    <a:pt x="665" y="153"/>
                    <a:pt x="688" y="145"/>
                  </a:cubicBezTo>
                  <a:lnTo>
                    <a:pt x="688" y="145"/>
                  </a:lnTo>
                  <a:cubicBezTo>
                    <a:pt x="657" y="130"/>
                    <a:pt x="619" y="130"/>
                    <a:pt x="588" y="99"/>
                  </a:cubicBezTo>
                  <a:cubicBezTo>
                    <a:pt x="573" y="84"/>
                    <a:pt x="588" y="54"/>
                    <a:pt x="581" y="38"/>
                  </a:cubicBezTo>
                  <a:cubicBezTo>
                    <a:pt x="573" y="31"/>
                    <a:pt x="558" y="38"/>
                    <a:pt x="543" y="38"/>
                  </a:cubicBezTo>
                  <a:cubicBezTo>
                    <a:pt x="535" y="31"/>
                    <a:pt x="520" y="23"/>
                    <a:pt x="512" y="15"/>
                  </a:cubicBezTo>
                  <a:lnTo>
                    <a:pt x="512" y="15"/>
                  </a:lnTo>
                  <a:cubicBezTo>
                    <a:pt x="489" y="8"/>
                    <a:pt x="466" y="0"/>
                    <a:pt x="451" y="8"/>
                  </a:cubicBezTo>
                  <a:cubicBezTo>
                    <a:pt x="435" y="15"/>
                    <a:pt x="443" y="38"/>
                    <a:pt x="435" y="54"/>
                  </a:cubicBezTo>
                  <a:cubicBezTo>
                    <a:pt x="420" y="69"/>
                    <a:pt x="397" y="76"/>
                    <a:pt x="382" y="84"/>
                  </a:cubicBezTo>
                  <a:lnTo>
                    <a:pt x="382" y="84"/>
                  </a:lnTo>
                  <a:cubicBezTo>
                    <a:pt x="397" y="99"/>
                    <a:pt x="420" y="107"/>
                    <a:pt x="428" y="130"/>
                  </a:cubicBezTo>
                  <a:cubicBezTo>
                    <a:pt x="435" y="153"/>
                    <a:pt x="443" y="183"/>
                    <a:pt x="435" y="206"/>
                  </a:cubicBezTo>
                  <a:cubicBezTo>
                    <a:pt x="428" y="221"/>
                    <a:pt x="405" y="183"/>
                    <a:pt x="390" y="183"/>
                  </a:cubicBezTo>
                  <a:cubicBezTo>
                    <a:pt x="352" y="191"/>
                    <a:pt x="313" y="221"/>
                    <a:pt x="275" y="244"/>
                  </a:cubicBezTo>
                  <a:cubicBezTo>
                    <a:pt x="275" y="244"/>
                    <a:pt x="176" y="298"/>
                    <a:pt x="168" y="306"/>
                  </a:cubicBezTo>
                  <a:cubicBezTo>
                    <a:pt x="160" y="306"/>
                    <a:pt x="115" y="306"/>
                    <a:pt x="115" y="306"/>
                  </a:cubicBezTo>
                  <a:cubicBezTo>
                    <a:pt x="107" y="313"/>
                    <a:pt x="99" y="336"/>
                    <a:pt x="92" y="336"/>
                  </a:cubicBezTo>
                  <a:cubicBezTo>
                    <a:pt x="61" y="351"/>
                    <a:pt x="31" y="359"/>
                    <a:pt x="0" y="36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8" name="Freeform 55"/>
            <p:cNvSpPr>
              <a:spLocks noChangeArrowheads="1"/>
            </p:cNvSpPr>
            <p:nvPr/>
          </p:nvSpPr>
          <p:spPr bwMode="auto">
            <a:xfrm>
              <a:off x="6738499" y="6829426"/>
              <a:ext cx="250809" cy="193675"/>
            </a:xfrm>
            <a:custGeom>
              <a:avLst/>
              <a:gdLst>
                <a:gd name="T0" fmla="*/ 252 w 696"/>
                <a:gd name="T1" fmla="*/ 535 h 536"/>
                <a:gd name="T2" fmla="*/ 252 w 696"/>
                <a:gd name="T3" fmla="*/ 535 h 536"/>
                <a:gd name="T4" fmla="*/ 206 w 696"/>
                <a:gd name="T5" fmla="*/ 474 h 536"/>
                <a:gd name="T6" fmla="*/ 206 w 696"/>
                <a:gd name="T7" fmla="*/ 428 h 536"/>
                <a:gd name="T8" fmla="*/ 176 w 696"/>
                <a:gd name="T9" fmla="*/ 366 h 536"/>
                <a:gd name="T10" fmla="*/ 138 w 696"/>
                <a:gd name="T11" fmla="*/ 405 h 536"/>
                <a:gd name="T12" fmla="*/ 92 w 696"/>
                <a:gd name="T13" fmla="*/ 397 h 536"/>
                <a:gd name="T14" fmla="*/ 76 w 696"/>
                <a:gd name="T15" fmla="*/ 366 h 536"/>
                <a:gd name="T16" fmla="*/ 46 w 696"/>
                <a:gd name="T17" fmla="*/ 382 h 536"/>
                <a:gd name="T18" fmla="*/ 46 w 696"/>
                <a:gd name="T19" fmla="*/ 382 h 536"/>
                <a:gd name="T20" fmla="*/ 8 w 696"/>
                <a:gd name="T21" fmla="*/ 260 h 536"/>
                <a:gd name="T22" fmla="*/ 76 w 696"/>
                <a:gd name="T23" fmla="*/ 191 h 536"/>
                <a:gd name="T24" fmla="*/ 76 w 696"/>
                <a:gd name="T25" fmla="*/ 107 h 536"/>
                <a:gd name="T26" fmla="*/ 84 w 696"/>
                <a:gd name="T27" fmla="*/ 61 h 536"/>
                <a:gd name="T28" fmla="*/ 183 w 696"/>
                <a:gd name="T29" fmla="*/ 0 h 536"/>
                <a:gd name="T30" fmla="*/ 183 w 696"/>
                <a:gd name="T31" fmla="*/ 0 h 536"/>
                <a:gd name="T32" fmla="*/ 268 w 696"/>
                <a:gd name="T33" fmla="*/ 53 h 536"/>
                <a:gd name="T34" fmla="*/ 313 w 696"/>
                <a:gd name="T35" fmla="*/ 107 h 536"/>
                <a:gd name="T36" fmla="*/ 397 w 696"/>
                <a:gd name="T37" fmla="*/ 114 h 536"/>
                <a:gd name="T38" fmla="*/ 474 w 696"/>
                <a:gd name="T39" fmla="*/ 122 h 536"/>
                <a:gd name="T40" fmla="*/ 489 w 696"/>
                <a:gd name="T41" fmla="*/ 191 h 536"/>
                <a:gd name="T42" fmla="*/ 565 w 696"/>
                <a:gd name="T43" fmla="*/ 160 h 536"/>
                <a:gd name="T44" fmla="*/ 588 w 696"/>
                <a:gd name="T45" fmla="*/ 191 h 536"/>
                <a:gd name="T46" fmla="*/ 588 w 696"/>
                <a:gd name="T47" fmla="*/ 229 h 536"/>
                <a:gd name="T48" fmla="*/ 634 w 696"/>
                <a:gd name="T49" fmla="*/ 252 h 536"/>
                <a:gd name="T50" fmla="*/ 634 w 696"/>
                <a:gd name="T51" fmla="*/ 252 h 536"/>
                <a:gd name="T52" fmla="*/ 680 w 696"/>
                <a:gd name="T53" fmla="*/ 298 h 536"/>
                <a:gd name="T54" fmla="*/ 687 w 696"/>
                <a:gd name="T55" fmla="*/ 374 h 536"/>
                <a:gd name="T56" fmla="*/ 642 w 696"/>
                <a:gd name="T57" fmla="*/ 351 h 536"/>
                <a:gd name="T58" fmla="*/ 527 w 696"/>
                <a:gd name="T59" fmla="*/ 412 h 536"/>
                <a:gd name="T60" fmla="*/ 420 w 696"/>
                <a:gd name="T61" fmla="*/ 474 h 536"/>
                <a:gd name="T62" fmla="*/ 367 w 696"/>
                <a:gd name="T63" fmla="*/ 474 h 536"/>
                <a:gd name="T64" fmla="*/ 344 w 696"/>
                <a:gd name="T65" fmla="*/ 504 h 536"/>
                <a:gd name="T66" fmla="*/ 252 w 696"/>
                <a:gd name="T67" fmla="*/ 535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6" h="536">
                  <a:moveTo>
                    <a:pt x="252" y="535"/>
                  </a:moveTo>
                  <a:lnTo>
                    <a:pt x="252" y="535"/>
                  </a:lnTo>
                  <a:cubicBezTo>
                    <a:pt x="237" y="512"/>
                    <a:pt x="214" y="496"/>
                    <a:pt x="206" y="474"/>
                  </a:cubicBezTo>
                  <a:cubicBezTo>
                    <a:pt x="199" y="458"/>
                    <a:pt x="214" y="443"/>
                    <a:pt x="206" y="428"/>
                  </a:cubicBezTo>
                  <a:cubicBezTo>
                    <a:pt x="206" y="405"/>
                    <a:pt x="199" y="374"/>
                    <a:pt x="176" y="366"/>
                  </a:cubicBezTo>
                  <a:cubicBezTo>
                    <a:pt x="160" y="359"/>
                    <a:pt x="153" y="397"/>
                    <a:pt x="138" y="405"/>
                  </a:cubicBezTo>
                  <a:cubicBezTo>
                    <a:pt x="122" y="405"/>
                    <a:pt x="107" y="405"/>
                    <a:pt x="92" y="397"/>
                  </a:cubicBezTo>
                  <a:cubicBezTo>
                    <a:pt x="84" y="389"/>
                    <a:pt x="84" y="366"/>
                    <a:pt x="76" y="366"/>
                  </a:cubicBezTo>
                  <a:cubicBezTo>
                    <a:pt x="61" y="366"/>
                    <a:pt x="54" y="374"/>
                    <a:pt x="46" y="382"/>
                  </a:cubicBezTo>
                  <a:lnTo>
                    <a:pt x="46" y="382"/>
                  </a:lnTo>
                  <a:cubicBezTo>
                    <a:pt x="31" y="344"/>
                    <a:pt x="0" y="305"/>
                    <a:pt x="8" y="260"/>
                  </a:cubicBezTo>
                  <a:cubicBezTo>
                    <a:pt x="8" y="229"/>
                    <a:pt x="61" y="222"/>
                    <a:pt x="76" y="191"/>
                  </a:cubicBezTo>
                  <a:cubicBezTo>
                    <a:pt x="84" y="168"/>
                    <a:pt x="69" y="130"/>
                    <a:pt x="76" y="107"/>
                  </a:cubicBezTo>
                  <a:cubicBezTo>
                    <a:pt x="76" y="91"/>
                    <a:pt x="76" y="69"/>
                    <a:pt x="84" y="61"/>
                  </a:cubicBezTo>
                  <a:cubicBezTo>
                    <a:pt x="115" y="38"/>
                    <a:pt x="153" y="23"/>
                    <a:pt x="183" y="0"/>
                  </a:cubicBezTo>
                  <a:lnTo>
                    <a:pt x="183" y="0"/>
                  </a:lnTo>
                  <a:cubicBezTo>
                    <a:pt x="206" y="23"/>
                    <a:pt x="245" y="38"/>
                    <a:pt x="268" y="53"/>
                  </a:cubicBezTo>
                  <a:cubicBezTo>
                    <a:pt x="283" y="69"/>
                    <a:pt x="290" y="99"/>
                    <a:pt x="313" y="107"/>
                  </a:cubicBezTo>
                  <a:cubicBezTo>
                    <a:pt x="336" y="114"/>
                    <a:pt x="367" y="107"/>
                    <a:pt x="397" y="114"/>
                  </a:cubicBezTo>
                  <a:cubicBezTo>
                    <a:pt x="420" y="114"/>
                    <a:pt x="451" y="107"/>
                    <a:pt x="474" y="122"/>
                  </a:cubicBezTo>
                  <a:cubicBezTo>
                    <a:pt x="489" y="137"/>
                    <a:pt x="474" y="183"/>
                    <a:pt x="489" y="191"/>
                  </a:cubicBezTo>
                  <a:cubicBezTo>
                    <a:pt x="520" y="199"/>
                    <a:pt x="535" y="160"/>
                    <a:pt x="565" y="160"/>
                  </a:cubicBezTo>
                  <a:cubicBezTo>
                    <a:pt x="573" y="160"/>
                    <a:pt x="581" y="183"/>
                    <a:pt x="588" y="191"/>
                  </a:cubicBezTo>
                  <a:cubicBezTo>
                    <a:pt x="596" y="206"/>
                    <a:pt x="581" y="222"/>
                    <a:pt x="588" y="229"/>
                  </a:cubicBezTo>
                  <a:cubicBezTo>
                    <a:pt x="596" y="244"/>
                    <a:pt x="619" y="244"/>
                    <a:pt x="634" y="252"/>
                  </a:cubicBezTo>
                  <a:lnTo>
                    <a:pt x="634" y="252"/>
                  </a:lnTo>
                  <a:cubicBezTo>
                    <a:pt x="649" y="267"/>
                    <a:pt x="672" y="275"/>
                    <a:pt x="680" y="298"/>
                  </a:cubicBezTo>
                  <a:cubicBezTo>
                    <a:pt x="687" y="321"/>
                    <a:pt x="695" y="351"/>
                    <a:pt x="687" y="374"/>
                  </a:cubicBezTo>
                  <a:cubicBezTo>
                    <a:pt x="680" y="389"/>
                    <a:pt x="657" y="351"/>
                    <a:pt x="642" y="351"/>
                  </a:cubicBezTo>
                  <a:cubicBezTo>
                    <a:pt x="604" y="359"/>
                    <a:pt x="565" y="389"/>
                    <a:pt x="527" y="412"/>
                  </a:cubicBezTo>
                  <a:cubicBezTo>
                    <a:pt x="527" y="412"/>
                    <a:pt x="428" y="466"/>
                    <a:pt x="420" y="474"/>
                  </a:cubicBezTo>
                  <a:cubicBezTo>
                    <a:pt x="412" y="474"/>
                    <a:pt x="367" y="474"/>
                    <a:pt x="367" y="474"/>
                  </a:cubicBezTo>
                  <a:cubicBezTo>
                    <a:pt x="359" y="481"/>
                    <a:pt x="351" y="504"/>
                    <a:pt x="344" y="504"/>
                  </a:cubicBezTo>
                  <a:cubicBezTo>
                    <a:pt x="313" y="519"/>
                    <a:pt x="283" y="527"/>
                    <a:pt x="252" y="53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9" name="Freeform 56"/>
            <p:cNvSpPr>
              <a:spLocks noChangeArrowheads="1"/>
            </p:cNvSpPr>
            <p:nvPr/>
          </p:nvSpPr>
          <p:spPr bwMode="auto">
            <a:xfrm>
              <a:off x="7046454" y="6908801"/>
              <a:ext cx="239696" cy="157163"/>
            </a:xfrm>
            <a:custGeom>
              <a:avLst/>
              <a:gdLst>
                <a:gd name="T0" fmla="*/ 61 w 665"/>
                <a:gd name="T1" fmla="*/ 358 h 436"/>
                <a:gd name="T2" fmla="*/ 61 w 665"/>
                <a:gd name="T3" fmla="*/ 358 h 436"/>
                <a:gd name="T4" fmla="*/ 7 w 665"/>
                <a:gd name="T5" fmla="*/ 282 h 436"/>
                <a:gd name="T6" fmla="*/ 0 w 665"/>
                <a:gd name="T7" fmla="*/ 252 h 436"/>
                <a:gd name="T8" fmla="*/ 45 w 665"/>
                <a:gd name="T9" fmla="*/ 198 h 436"/>
                <a:gd name="T10" fmla="*/ 23 w 665"/>
                <a:gd name="T11" fmla="*/ 167 h 436"/>
                <a:gd name="T12" fmla="*/ 38 w 665"/>
                <a:gd name="T13" fmla="*/ 144 h 436"/>
                <a:gd name="T14" fmla="*/ 23 w 665"/>
                <a:gd name="T15" fmla="*/ 114 h 436"/>
                <a:gd name="T16" fmla="*/ 84 w 665"/>
                <a:gd name="T17" fmla="*/ 91 h 436"/>
                <a:gd name="T18" fmla="*/ 84 w 665"/>
                <a:gd name="T19" fmla="*/ 91 h 436"/>
                <a:gd name="T20" fmla="*/ 99 w 665"/>
                <a:gd name="T21" fmla="*/ 114 h 436"/>
                <a:gd name="T22" fmla="*/ 137 w 665"/>
                <a:gd name="T23" fmla="*/ 68 h 436"/>
                <a:gd name="T24" fmla="*/ 168 w 665"/>
                <a:gd name="T25" fmla="*/ 30 h 436"/>
                <a:gd name="T26" fmla="*/ 206 w 665"/>
                <a:gd name="T27" fmla="*/ 53 h 436"/>
                <a:gd name="T28" fmla="*/ 282 w 665"/>
                <a:gd name="T29" fmla="*/ 38 h 436"/>
                <a:gd name="T30" fmla="*/ 351 w 665"/>
                <a:gd name="T31" fmla="*/ 53 h 436"/>
                <a:gd name="T32" fmla="*/ 435 w 665"/>
                <a:gd name="T33" fmla="*/ 22 h 436"/>
                <a:gd name="T34" fmla="*/ 481 w 665"/>
                <a:gd name="T35" fmla="*/ 0 h 436"/>
                <a:gd name="T36" fmla="*/ 481 w 665"/>
                <a:gd name="T37" fmla="*/ 0 h 436"/>
                <a:gd name="T38" fmla="*/ 565 w 665"/>
                <a:gd name="T39" fmla="*/ 76 h 436"/>
                <a:gd name="T40" fmla="*/ 626 w 665"/>
                <a:gd name="T41" fmla="*/ 76 h 436"/>
                <a:gd name="T42" fmla="*/ 656 w 665"/>
                <a:gd name="T43" fmla="*/ 114 h 436"/>
                <a:gd name="T44" fmla="*/ 580 w 665"/>
                <a:gd name="T45" fmla="*/ 129 h 436"/>
                <a:gd name="T46" fmla="*/ 573 w 665"/>
                <a:gd name="T47" fmla="*/ 229 h 436"/>
                <a:gd name="T48" fmla="*/ 611 w 665"/>
                <a:gd name="T49" fmla="*/ 313 h 436"/>
                <a:gd name="T50" fmla="*/ 611 w 665"/>
                <a:gd name="T51" fmla="*/ 313 h 436"/>
                <a:gd name="T52" fmla="*/ 565 w 665"/>
                <a:gd name="T53" fmla="*/ 343 h 436"/>
                <a:gd name="T54" fmla="*/ 557 w 665"/>
                <a:gd name="T55" fmla="*/ 381 h 436"/>
                <a:gd name="T56" fmla="*/ 504 w 665"/>
                <a:gd name="T57" fmla="*/ 435 h 436"/>
                <a:gd name="T58" fmla="*/ 420 w 665"/>
                <a:gd name="T59" fmla="*/ 412 h 436"/>
                <a:gd name="T60" fmla="*/ 420 w 665"/>
                <a:gd name="T61" fmla="*/ 412 h 436"/>
                <a:gd name="T62" fmla="*/ 397 w 665"/>
                <a:gd name="T63" fmla="*/ 358 h 436"/>
                <a:gd name="T64" fmla="*/ 351 w 665"/>
                <a:gd name="T65" fmla="*/ 366 h 436"/>
                <a:gd name="T66" fmla="*/ 267 w 665"/>
                <a:gd name="T67" fmla="*/ 343 h 436"/>
                <a:gd name="T68" fmla="*/ 206 w 665"/>
                <a:gd name="T69" fmla="*/ 381 h 436"/>
                <a:gd name="T70" fmla="*/ 145 w 665"/>
                <a:gd name="T71" fmla="*/ 381 h 436"/>
                <a:gd name="T72" fmla="*/ 99 w 665"/>
                <a:gd name="T73" fmla="*/ 358 h 436"/>
                <a:gd name="T74" fmla="*/ 61 w 665"/>
                <a:gd name="T75" fmla="*/ 358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65" h="436">
                  <a:moveTo>
                    <a:pt x="61" y="358"/>
                  </a:moveTo>
                  <a:lnTo>
                    <a:pt x="61" y="358"/>
                  </a:lnTo>
                  <a:cubicBezTo>
                    <a:pt x="38" y="336"/>
                    <a:pt x="23" y="313"/>
                    <a:pt x="7" y="282"/>
                  </a:cubicBezTo>
                  <a:cubicBezTo>
                    <a:pt x="0" y="274"/>
                    <a:pt x="0" y="259"/>
                    <a:pt x="0" y="252"/>
                  </a:cubicBezTo>
                  <a:cubicBezTo>
                    <a:pt x="7" y="229"/>
                    <a:pt x="38" y="221"/>
                    <a:pt x="45" y="198"/>
                  </a:cubicBezTo>
                  <a:cubicBezTo>
                    <a:pt x="45" y="183"/>
                    <a:pt x="23" y="183"/>
                    <a:pt x="23" y="167"/>
                  </a:cubicBezTo>
                  <a:cubicBezTo>
                    <a:pt x="15" y="160"/>
                    <a:pt x="38" y="160"/>
                    <a:pt x="38" y="144"/>
                  </a:cubicBezTo>
                  <a:cubicBezTo>
                    <a:pt x="38" y="137"/>
                    <a:pt x="15" y="122"/>
                    <a:pt x="23" y="114"/>
                  </a:cubicBezTo>
                  <a:cubicBezTo>
                    <a:pt x="38" y="99"/>
                    <a:pt x="61" y="99"/>
                    <a:pt x="84" y="91"/>
                  </a:cubicBezTo>
                  <a:lnTo>
                    <a:pt x="84" y="91"/>
                  </a:lnTo>
                  <a:cubicBezTo>
                    <a:pt x="91" y="99"/>
                    <a:pt x="91" y="114"/>
                    <a:pt x="99" y="114"/>
                  </a:cubicBezTo>
                  <a:cubicBezTo>
                    <a:pt x="122" y="99"/>
                    <a:pt x="122" y="83"/>
                    <a:pt x="137" y="68"/>
                  </a:cubicBezTo>
                  <a:cubicBezTo>
                    <a:pt x="145" y="53"/>
                    <a:pt x="152" y="38"/>
                    <a:pt x="168" y="30"/>
                  </a:cubicBezTo>
                  <a:cubicBezTo>
                    <a:pt x="183" y="30"/>
                    <a:pt x="191" y="53"/>
                    <a:pt x="206" y="53"/>
                  </a:cubicBezTo>
                  <a:cubicBezTo>
                    <a:pt x="229" y="53"/>
                    <a:pt x="259" y="38"/>
                    <a:pt x="282" y="38"/>
                  </a:cubicBezTo>
                  <a:cubicBezTo>
                    <a:pt x="305" y="38"/>
                    <a:pt x="328" y="53"/>
                    <a:pt x="351" y="53"/>
                  </a:cubicBezTo>
                  <a:cubicBezTo>
                    <a:pt x="381" y="45"/>
                    <a:pt x="404" y="30"/>
                    <a:pt x="435" y="22"/>
                  </a:cubicBezTo>
                  <a:cubicBezTo>
                    <a:pt x="450" y="15"/>
                    <a:pt x="465" y="7"/>
                    <a:pt x="481" y="0"/>
                  </a:cubicBezTo>
                  <a:lnTo>
                    <a:pt x="481" y="0"/>
                  </a:lnTo>
                  <a:cubicBezTo>
                    <a:pt x="511" y="22"/>
                    <a:pt x="534" y="61"/>
                    <a:pt x="565" y="76"/>
                  </a:cubicBezTo>
                  <a:cubicBezTo>
                    <a:pt x="580" y="83"/>
                    <a:pt x="603" y="68"/>
                    <a:pt x="626" y="76"/>
                  </a:cubicBezTo>
                  <a:cubicBezTo>
                    <a:pt x="641" y="83"/>
                    <a:pt x="664" y="99"/>
                    <a:pt x="656" y="114"/>
                  </a:cubicBezTo>
                  <a:cubicBezTo>
                    <a:pt x="641" y="137"/>
                    <a:pt x="595" y="106"/>
                    <a:pt x="580" y="129"/>
                  </a:cubicBezTo>
                  <a:cubicBezTo>
                    <a:pt x="557" y="152"/>
                    <a:pt x="573" y="198"/>
                    <a:pt x="573" y="229"/>
                  </a:cubicBezTo>
                  <a:cubicBezTo>
                    <a:pt x="580" y="259"/>
                    <a:pt x="595" y="282"/>
                    <a:pt x="611" y="313"/>
                  </a:cubicBezTo>
                  <a:lnTo>
                    <a:pt x="611" y="313"/>
                  </a:lnTo>
                  <a:cubicBezTo>
                    <a:pt x="595" y="320"/>
                    <a:pt x="580" y="328"/>
                    <a:pt x="565" y="343"/>
                  </a:cubicBezTo>
                  <a:cubicBezTo>
                    <a:pt x="557" y="358"/>
                    <a:pt x="565" y="374"/>
                    <a:pt x="557" y="381"/>
                  </a:cubicBezTo>
                  <a:cubicBezTo>
                    <a:pt x="542" y="404"/>
                    <a:pt x="527" y="427"/>
                    <a:pt x="504" y="435"/>
                  </a:cubicBezTo>
                  <a:cubicBezTo>
                    <a:pt x="473" y="435"/>
                    <a:pt x="450" y="419"/>
                    <a:pt x="420" y="412"/>
                  </a:cubicBezTo>
                  <a:lnTo>
                    <a:pt x="420" y="412"/>
                  </a:lnTo>
                  <a:cubicBezTo>
                    <a:pt x="412" y="397"/>
                    <a:pt x="412" y="374"/>
                    <a:pt x="397" y="358"/>
                  </a:cubicBezTo>
                  <a:cubicBezTo>
                    <a:pt x="381" y="351"/>
                    <a:pt x="366" y="366"/>
                    <a:pt x="351" y="366"/>
                  </a:cubicBezTo>
                  <a:cubicBezTo>
                    <a:pt x="320" y="358"/>
                    <a:pt x="298" y="336"/>
                    <a:pt x="267" y="343"/>
                  </a:cubicBezTo>
                  <a:cubicBezTo>
                    <a:pt x="244" y="343"/>
                    <a:pt x="229" y="374"/>
                    <a:pt x="206" y="381"/>
                  </a:cubicBezTo>
                  <a:cubicBezTo>
                    <a:pt x="191" y="389"/>
                    <a:pt x="168" y="389"/>
                    <a:pt x="145" y="381"/>
                  </a:cubicBezTo>
                  <a:cubicBezTo>
                    <a:pt x="129" y="381"/>
                    <a:pt x="114" y="358"/>
                    <a:pt x="99" y="358"/>
                  </a:cubicBezTo>
                  <a:cubicBezTo>
                    <a:pt x="84" y="351"/>
                    <a:pt x="68" y="358"/>
                    <a:pt x="61" y="35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0" name="Freeform 57"/>
            <p:cNvSpPr>
              <a:spLocks noChangeArrowheads="1"/>
            </p:cNvSpPr>
            <p:nvPr/>
          </p:nvSpPr>
          <p:spPr bwMode="auto">
            <a:xfrm>
              <a:off x="6805170" y="6696075"/>
              <a:ext cx="231760" cy="223838"/>
            </a:xfrm>
            <a:custGeom>
              <a:avLst/>
              <a:gdLst>
                <a:gd name="T0" fmla="*/ 0 w 643"/>
                <a:gd name="T1" fmla="*/ 367 h 620"/>
                <a:gd name="T2" fmla="*/ 0 w 643"/>
                <a:gd name="T3" fmla="*/ 367 h 620"/>
                <a:gd name="T4" fmla="*/ 85 w 643"/>
                <a:gd name="T5" fmla="*/ 420 h 620"/>
                <a:gd name="T6" fmla="*/ 130 w 643"/>
                <a:gd name="T7" fmla="*/ 474 h 620"/>
                <a:gd name="T8" fmla="*/ 214 w 643"/>
                <a:gd name="T9" fmla="*/ 481 h 620"/>
                <a:gd name="T10" fmla="*/ 291 w 643"/>
                <a:gd name="T11" fmla="*/ 489 h 620"/>
                <a:gd name="T12" fmla="*/ 306 w 643"/>
                <a:gd name="T13" fmla="*/ 558 h 620"/>
                <a:gd name="T14" fmla="*/ 382 w 643"/>
                <a:gd name="T15" fmla="*/ 527 h 620"/>
                <a:gd name="T16" fmla="*/ 405 w 643"/>
                <a:gd name="T17" fmla="*/ 558 h 620"/>
                <a:gd name="T18" fmla="*/ 405 w 643"/>
                <a:gd name="T19" fmla="*/ 596 h 620"/>
                <a:gd name="T20" fmla="*/ 451 w 643"/>
                <a:gd name="T21" fmla="*/ 619 h 620"/>
                <a:gd name="T22" fmla="*/ 451 w 643"/>
                <a:gd name="T23" fmla="*/ 619 h 620"/>
                <a:gd name="T24" fmla="*/ 504 w 643"/>
                <a:gd name="T25" fmla="*/ 589 h 620"/>
                <a:gd name="T26" fmla="*/ 520 w 643"/>
                <a:gd name="T27" fmla="*/ 543 h 620"/>
                <a:gd name="T28" fmla="*/ 581 w 643"/>
                <a:gd name="T29" fmla="*/ 550 h 620"/>
                <a:gd name="T30" fmla="*/ 581 w 643"/>
                <a:gd name="T31" fmla="*/ 550 h 620"/>
                <a:gd name="T32" fmla="*/ 642 w 643"/>
                <a:gd name="T33" fmla="*/ 489 h 620"/>
                <a:gd name="T34" fmla="*/ 589 w 643"/>
                <a:gd name="T35" fmla="*/ 481 h 620"/>
                <a:gd name="T36" fmla="*/ 543 w 643"/>
                <a:gd name="T37" fmla="*/ 474 h 620"/>
                <a:gd name="T38" fmla="*/ 543 w 643"/>
                <a:gd name="T39" fmla="*/ 420 h 620"/>
                <a:gd name="T40" fmla="*/ 550 w 643"/>
                <a:gd name="T41" fmla="*/ 352 h 620"/>
                <a:gd name="T42" fmla="*/ 558 w 643"/>
                <a:gd name="T43" fmla="*/ 291 h 620"/>
                <a:gd name="T44" fmla="*/ 527 w 643"/>
                <a:gd name="T45" fmla="*/ 268 h 620"/>
                <a:gd name="T46" fmla="*/ 443 w 643"/>
                <a:gd name="T47" fmla="*/ 245 h 620"/>
                <a:gd name="T48" fmla="*/ 421 w 643"/>
                <a:gd name="T49" fmla="*/ 199 h 620"/>
                <a:gd name="T50" fmla="*/ 421 w 643"/>
                <a:gd name="T51" fmla="*/ 184 h 620"/>
                <a:gd name="T52" fmla="*/ 512 w 643"/>
                <a:gd name="T53" fmla="*/ 214 h 620"/>
                <a:gd name="T54" fmla="*/ 512 w 643"/>
                <a:gd name="T55" fmla="*/ 153 h 620"/>
                <a:gd name="T56" fmla="*/ 512 w 643"/>
                <a:gd name="T57" fmla="*/ 153 h 620"/>
                <a:gd name="T58" fmla="*/ 482 w 643"/>
                <a:gd name="T59" fmla="*/ 115 h 620"/>
                <a:gd name="T60" fmla="*/ 421 w 643"/>
                <a:gd name="T61" fmla="*/ 107 h 620"/>
                <a:gd name="T62" fmla="*/ 382 w 643"/>
                <a:gd name="T63" fmla="*/ 77 h 620"/>
                <a:gd name="T64" fmla="*/ 337 w 643"/>
                <a:gd name="T65" fmla="*/ 69 h 620"/>
                <a:gd name="T66" fmla="*/ 337 w 643"/>
                <a:gd name="T67" fmla="*/ 92 h 620"/>
                <a:gd name="T68" fmla="*/ 306 w 643"/>
                <a:gd name="T69" fmla="*/ 84 h 620"/>
                <a:gd name="T70" fmla="*/ 268 w 643"/>
                <a:gd name="T71" fmla="*/ 16 h 620"/>
                <a:gd name="T72" fmla="*/ 153 w 643"/>
                <a:gd name="T73" fmla="*/ 31 h 620"/>
                <a:gd name="T74" fmla="*/ 138 w 643"/>
                <a:gd name="T75" fmla="*/ 107 h 620"/>
                <a:gd name="T76" fmla="*/ 168 w 643"/>
                <a:gd name="T77" fmla="*/ 153 h 620"/>
                <a:gd name="T78" fmla="*/ 138 w 643"/>
                <a:gd name="T79" fmla="*/ 168 h 620"/>
                <a:gd name="T80" fmla="*/ 123 w 643"/>
                <a:gd name="T81" fmla="*/ 252 h 620"/>
                <a:gd name="T82" fmla="*/ 85 w 643"/>
                <a:gd name="T83" fmla="*/ 245 h 620"/>
                <a:gd name="T84" fmla="*/ 23 w 643"/>
                <a:gd name="T85" fmla="*/ 298 h 620"/>
                <a:gd name="T86" fmla="*/ 23 w 643"/>
                <a:gd name="T87" fmla="*/ 298 h 620"/>
                <a:gd name="T88" fmla="*/ 23 w 643"/>
                <a:gd name="T89" fmla="*/ 344 h 620"/>
                <a:gd name="T90" fmla="*/ 0 w 643"/>
                <a:gd name="T91" fmla="*/ 36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43" h="620">
                  <a:moveTo>
                    <a:pt x="0" y="367"/>
                  </a:moveTo>
                  <a:lnTo>
                    <a:pt x="0" y="367"/>
                  </a:lnTo>
                  <a:cubicBezTo>
                    <a:pt x="23" y="390"/>
                    <a:pt x="62" y="405"/>
                    <a:pt x="85" y="420"/>
                  </a:cubicBezTo>
                  <a:cubicBezTo>
                    <a:pt x="100" y="436"/>
                    <a:pt x="107" y="466"/>
                    <a:pt x="130" y="474"/>
                  </a:cubicBezTo>
                  <a:cubicBezTo>
                    <a:pt x="153" y="481"/>
                    <a:pt x="184" y="474"/>
                    <a:pt x="214" y="481"/>
                  </a:cubicBezTo>
                  <a:cubicBezTo>
                    <a:pt x="237" y="481"/>
                    <a:pt x="268" y="474"/>
                    <a:pt x="291" y="489"/>
                  </a:cubicBezTo>
                  <a:cubicBezTo>
                    <a:pt x="306" y="504"/>
                    <a:pt x="291" y="550"/>
                    <a:pt x="306" y="558"/>
                  </a:cubicBezTo>
                  <a:cubicBezTo>
                    <a:pt x="337" y="566"/>
                    <a:pt x="352" y="527"/>
                    <a:pt x="382" y="527"/>
                  </a:cubicBezTo>
                  <a:cubicBezTo>
                    <a:pt x="390" y="527"/>
                    <a:pt x="398" y="550"/>
                    <a:pt x="405" y="558"/>
                  </a:cubicBezTo>
                  <a:cubicBezTo>
                    <a:pt x="413" y="573"/>
                    <a:pt x="398" y="589"/>
                    <a:pt x="405" y="596"/>
                  </a:cubicBezTo>
                  <a:cubicBezTo>
                    <a:pt x="413" y="611"/>
                    <a:pt x="436" y="611"/>
                    <a:pt x="451" y="619"/>
                  </a:cubicBezTo>
                  <a:lnTo>
                    <a:pt x="451" y="619"/>
                  </a:lnTo>
                  <a:cubicBezTo>
                    <a:pt x="466" y="611"/>
                    <a:pt x="489" y="604"/>
                    <a:pt x="504" y="589"/>
                  </a:cubicBezTo>
                  <a:cubicBezTo>
                    <a:pt x="512" y="573"/>
                    <a:pt x="504" y="550"/>
                    <a:pt x="520" y="543"/>
                  </a:cubicBezTo>
                  <a:cubicBezTo>
                    <a:pt x="535" y="535"/>
                    <a:pt x="558" y="543"/>
                    <a:pt x="581" y="550"/>
                  </a:cubicBezTo>
                  <a:lnTo>
                    <a:pt x="581" y="550"/>
                  </a:lnTo>
                  <a:cubicBezTo>
                    <a:pt x="604" y="527"/>
                    <a:pt x="642" y="520"/>
                    <a:pt x="642" y="489"/>
                  </a:cubicBezTo>
                  <a:cubicBezTo>
                    <a:pt x="642" y="474"/>
                    <a:pt x="604" y="481"/>
                    <a:pt x="589" y="481"/>
                  </a:cubicBezTo>
                  <a:cubicBezTo>
                    <a:pt x="573" y="481"/>
                    <a:pt x="550" y="481"/>
                    <a:pt x="543" y="474"/>
                  </a:cubicBezTo>
                  <a:cubicBezTo>
                    <a:pt x="527" y="458"/>
                    <a:pt x="535" y="443"/>
                    <a:pt x="543" y="420"/>
                  </a:cubicBezTo>
                  <a:cubicBezTo>
                    <a:pt x="543" y="397"/>
                    <a:pt x="550" y="375"/>
                    <a:pt x="550" y="352"/>
                  </a:cubicBezTo>
                  <a:cubicBezTo>
                    <a:pt x="550" y="336"/>
                    <a:pt x="566" y="314"/>
                    <a:pt x="558" y="291"/>
                  </a:cubicBezTo>
                  <a:cubicBezTo>
                    <a:pt x="558" y="283"/>
                    <a:pt x="543" y="275"/>
                    <a:pt x="527" y="268"/>
                  </a:cubicBezTo>
                  <a:cubicBezTo>
                    <a:pt x="504" y="260"/>
                    <a:pt x="466" y="268"/>
                    <a:pt x="443" y="245"/>
                  </a:cubicBezTo>
                  <a:cubicBezTo>
                    <a:pt x="428" y="237"/>
                    <a:pt x="428" y="222"/>
                    <a:pt x="421" y="199"/>
                  </a:cubicBezTo>
                  <a:lnTo>
                    <a:pt x="421" y="184"/>
                  </a:lnTo>
                  <a:cubicBezTo>
                    <a:pt x="451" y="184"/>
                    <a:pt x="482" y="222"/>
                    <a:pt x="512" y="214"/>
                  </a:cubicBezTo>
                  <a:cubicBezTo>
                    <a:pt x="527" y="206"/>
                    <a:pt x="512" y="176"/>
                    <a:pt x="512" y="153"/>
                  </a:cubicBezTo>
                  <a:lnTo>
                    <a:pt x="512" y="153"/>
                  </a:lnTo>
                  <a:cubicBezTo>
                    <a:pt x="504" y="138"/>
                    <a:pt x="497" y="130"/>
                    <a:pt x="482" y="115"/>
                  </a:cubicBezTo>
                  <a:cubicBezTo>
                    <a:pt x="482" y="115"/>
                    <a:pt x="428" y="107"/>
                    <a:pt x="421" y="107"/>
                  </a:cubicBezTo>
                  <a:lnTo>
                    <a:pt x="382" y="77"/>
                  </a:lnTo>
                  <a:cubicBezTo>
                    <a:pt x="367" y="69"/>
                    <a:pt x="352" y="69"/>
                    <a:pt x="337" y="69"/>
                  </a:cubicBezTo>
                  <a:cubicBezTo>
                    <a:pt x="329" y="69"/>
                    <a:pt x="337" y="84"/>
                    <a:pt x="337" y="92"/>
                  </a:cubicBezTo>
                  <a:cubicBezTo>
                    <a:pt x="321" y="92"/>
                    <a:pt x="314" y="92"/>
                    <a:pt x="306" y="84"/>
                  </a:cubicBezTo>
                  <a:cubicBezTo>
                    <a:pt x="291" y="61"/>
                    <a:pt x="291" y="23"/>
                    <a:pt x="268" y="16"/>
                  </a:cubicBezTo>
                  <a:cubicBezTo>
                    <a:pt x="229" y="0"/>
                    <a:pt x="191" y="23"/>
                    <a:pt x="153" y="31"/>
                  </a:cubicBezTo>
                  <a:cubicBezTo>
                    <a:pt x="153" y="31"/>
                    <a:pt x="138" y="100"/>
                    <a:pt x="138" y="107"/>
                  </a:cubicBezTo>
                  <a:lnTo>
                    <a:pt x="168" y="153"/>
                  </a:lnTo>
                  <a:cubicBezTo>
                    <a:pt x="153" y="161"/>
                    <a:pt x="138" y="153"/>
                    <a:pt x="138" y="168"/>
                  </a:cubicBezTo>
                  <a:cubicBezTo>
                    <a:pt x="123" y="191"/>
                    <a:pt x="138" y="229"/>
                    <a:pt x="123" y="252"/>
                  </a:cubicBezTo>
                  <a:cubicBezTo>
                    <a:pt x="115" y="268"/>
                    <a:pt x="100" y="237"/>
                    <a:pt x="85" y="245"/>
                  </a:cubicBezTo>
                  <a:cubicBezTo>
                    <a:pt x="62" y="252"/>
                    <a:pt x="46" y="283"/>
                    <a:pt x="23" y="298"/>
                  </a:cubicBezTo>
                  <a:lnTo>
                    <a:pt x="23" y="298"/>
                  </a:lnTo>
                  <a:cubicBezTo>
                    <a:pt x="23" y="314"/>
                    <a:pt x="31" y="329"/>
                    <a:pt x="23" y="344"/>
                  </a:cubicBezTo>
                  <a:cubicBezTo>
                    <a:pt x="23" y="352"/>
                    <a:pt x="8" y="359"/>
                    <a:pt x="0" y="36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1" name="Freeform 58"/>
            <p:cNvSpPr>
              <a:spLocks noChangeArrowheads="1"/>
            </p:cNvSpPr>
            <p:nvPr/>
          </p:nvSpPr>
          <p:spPr bwMode="auto">
            <a:xfrm>
              <a:off x="6955972" y="6716713"/>
              <a:ext cx="277795" cy="233362"/>
            </a:xfrm>
            <a:custGeom>
              <a:avLst/>
              <a:gdLst>
                <a:gd name="T0" fmla="*/ 91 w 772"/>
                <a:gd name="T1" fmla="*/ 99 h 650"/>
                <a:gd name="T2" fmla="*/ 91 w 772"/>
                <a:gd name="T3" fmla="*/ 99 h 650"/>
                <a:gd name="T4" fmla="*/ 91 w 772"/>
                <a:gd name="T5" fmla="*/ 160 h 650"/>
                <a:gd name="T6" fmla="*/ 0 w 772"/>
                <a:gd name="T7" fmla="*/ 130 h 650"/>
                <a:gd name="T8" fmla="*/ 0 w 772"/>
                <a:gd name="T9" fmla="*/ 145 h 650"/>
                <a:gd name="T10" fmla="*/ 22 w 772"/>
                <a:gd name="T11" fmla="*/ 191 h 650"/>
                <a:gd name="T12" fmla="*/ 106 w 772"/>
                <a:gd name="T13" fmla="*/ 214 h 650"/>
                <a:gd name="T14" fmla="*/ 137 w 772"/>
                <a:gd name="T15" fmla="*/ 237 h 650"/>
                <a:gd name="T16" fmla="*/ 129 w 772"/>
                <a:gd name="T17" fmla="*/ 298 h 650"/>
                <a:gd name="T18" fmla="*/ 122 w 772"/>
                <a:gd name="T19" fmla="*/ 366 h 650"/>
                <a:gd name="T20" fmla="*/ 122 w 772"/>
                <a:gd name="T21" fmla="*/ 420 h 650"/>
                <a:gd name="T22" fmla="*/ 168 w 772"/>
                <a:gd name="T23" fmla="*/ 427 h 650"/>
                <a:gd name="T24" fmla="*/ 221 w 772"/>
                <a:gd name="T25" fmla="*/ 435 h 650"/>
                <a:gd name="T26" fmla="*/ 160 w 772"/>
                <a:gd name="T27" fmla="*/ 496 h 650"/>
                <a:gd name="T28" fmla="*/ 160 w 772"/>
                <a:gd name="T29" fmla="*/ 496 h 650"/>
                <a:gd name="T30" fmla="*/ 191 w 772"/>
                <a:gd name="T31" fmla="*/ 519 h 650"/>
                <a:gd name="T32" fmla="*/ 229 w 772"/>
                <a:gd name="T33" fmla="*/ 519 h 650"/>
                <a:gd name="T34" fmla="*/ 236 w 772"/>
                <a:gd name="T35" fmla="*/ 580 h 650"/>
                <a:gd name="T36" fmla="*/ 336 w 772"/>
                <a:gd name="T37" fmla="*/ 626 h 650"/>
                <a:gd name="T38" fmla="*/ 336 w 772"/>
                <a:gd name="T39" fmla="*/ 626 h 650"/>
                <a:gd name="T40" fmla="*/ 351 w 772"/>
                <a:gd name="T41" fmla="*/ 649 h 650"/>
                <a:gd name="T42" fmla="*/ 389 w 772"/>
                <a:gd name="T43" fmla="*/ 603 h 650"/>
                <a:gd name="T44" fmla="*/ 420 w 772"/>
                <a:gd name="T45" fmla="*/ 565 h 650"/>
                <a:gd name="T46" fmla="*/ 458 w 772"/>
                <a:gd name="T47" fmla="*/ 588 h 650"/>
                <a:gd name="T48" fmla="*/ 534 w 772"/>
                <a:gd name="T49" fmla="*/ 573 h 650"/>
                <a:gd name="T50" fmla="*/ 603 w 772"/>
                <a:gd name="T51" fmla="*/ 588 h 650"/>
                <a:gd name="T52" fmla="*/ 687 w 772"/>
                <a:gd name="T53" fmla="*/ 557 h 650"/>
                <a:gd name="T54" fmla="*/ 733 w 772"/>
                <a:gd name="T55" fmla="*/ 535 h 650"/>
                <a:gd name="T56" fmla="*/ 733 w 772"/>
                <a:gd name="T57" fmla="*/ 535 h 650"/>
                <a:gd name="T58" fmla="*/ 771 w 772"/>
                <a:gd name="T59" fmla="*/ 466 h 650"/>
                <a:gd name="T60" fmla="*/ 733 w 772"/>
                <a:gd name="T61" fmla="*/ 450 h 650"/>
                <a:gd name="T62" fmla="*/ 740 w 772"/>
                <a:gd name="T63" fmla="*/ 336 h 650"/>
                <a:gd name="T64" fmla="*/ 679 w 772"/>
                <a:gd name="T65" fmla="*/ 237 h 650"/>
                <a:gd name="T66" fmla="*/ 733 w 772"/>
                <a:gd name="T67" fmla="*/ 206 h 650"/>
                <a:gd name="T68" fmla="*/ 725 w 772"/>
                <a:gd name="T69" fmla="*/ 107 h 650"/>
                <a:gd name="T70" fmla="*/ 748 w 772"/>
                <a:gd name="T71" fmla="*/ 68 h 650"/>
                <a:gd name="T72" fmla="*/ 702 w 772"/>
                <a:gd name="T73" fmla="*/ 15 h 650"/>
                <a:gd name="T74" fmla="*/ 603 w 772"/>
                <a:gd name="T75" fmla="*/ 7 h 650"/>
                <a:gd name="T76" fmla="*/ 557 w 772"/>
                <a:gd name="T77" fmla="*/ 53 h 650"/>
                <a:gd name="T78" fmla="*/ 527 w 772"/>
                <a:gd name="T79" fmla="*/ 99 h 650"/>
                <a:gd name="T80" fmla="*/ 443 w 772"/>
                <a:gd name="T81" fmla="*/ 91 h 650"/>
                <a:gd name="T82" fmla="*/ 366 w 772"/>
                <a:gd name="T83" fmla="*/ 114 h 650"/>
                <a:gd name="T84" fmla="*/ 328 w 772"/>
                <a:gd name="T85" fmla="*/ 99 h 650"/>
                <a:gd name="T86" fmla="*/ 305 w 772"/>
                <a:gd name="T87" fmla="*/ 114 h 650"/>
                <a:gd name="T88" fmla="*/ 221 w 772"/>
                <a:gd name="T89" fmla="*/ 107 h 650"/>
                <a:gd name="T90" fmla="*/ 129 w 772"/>
                <a:gd name="T91" fmla="*/ 76 h 650"/>
                <a:gd name="T92" fmla="*/ 91 w 772"/>
                <a:gd name="T93" fmla="*/ 9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72" h="650">
                  <a:moveTo>
                    <a:pt x="91" y="99"/>
                  </a:moveTo>
                  <a:lnTo>
                    <a:pt x="91" y="99"/>
                  </a:lnTo>
                  <a:cubicBezTo>
                    <a:pt x="91" y="122"/>
                    <a:pt x="106" y="152"/>
                    <a:pt x="91" y="160"/>
                  </a:cubicBezTo>
                  <a:cubicBezTo>
                    <a:pt x="61" y="168"/>
                    <a:pt x="30" y="130"/>
                    <a:pt x="0" y="130"/>
                  </a:cubicBezTo>
                  <a:lnTo>
                    <a:pt x="0" y="145"/>
                  </a:lnTo>
                  <a:cubicBezTo>
                    <a:pt x="7" y="168"/>
                    <a:pt x="7" y="183"/>
                    <a:pt x="22" y="191"/>
                  </a:cubicBezTo>
                  <a:cubicBezTo>
                    <a:pt x="45" y="214"/>
                    <a:pt x="83" y="206"/>
                    <a:pt x="106" y="214"/>
                  </a:cubicBezTo>
                  <a:cubicBezTo>
                    <a:pt x="122" y="221"/>
                    <a:pt x="137" y="229"/>
                    <a:pt x="137" y="237"/>
                  </a:cubicBezTo>
                  <a:cubicBezTo>
                    <a:pt x="145" y="260"/>
                    <a:pt x="129" y="282"/>
                    <a:pt x="129" y="298"/>
                  </a:cubicBezTo>
                  <a:cubicBezTo>
                    <a:pt x="129" y="321"/>
                    <a:pt x="122" y="343"/>
                    <a:pt x="122" y="366"/>
                  </a:cubicBezTo>
                  <a:cubicBezTo>
                    <a:pt x="114" y="389"/>
                    <a:pt x="106" y="404"/>
                    <a:pt x="122" y="420"/>
                  </a:cubicBezTo>
                  <a:cubicBezTo>
                    <a:pt x="129" y="427"/>
                    <a:pt x="152" y="427"/>
                    <a:pt x="168" y="427"/>
                  </a:cubicBezTo>
                  <a:cubicBezTo>
                    <a:pt x="183" y="427"/>
                    <a:pt x="221" y="420"/>
                    <a:pt x="221" y="435"/>
                  </a:cubicBezTo>
                  <a:cubicBezTo>
                    <a:pt x="221" y="466"/>
                    <a:pt x="183" y="473"/>
                    <a:pt x="160" y="496"/>
                  </a:cubicBezTo>
                  <a:lnTo>
                    <a:pt x="160" y="496"/>
                  </a:lnTo>
                  <a:cubicBezTo>
                    <a:pt x="168" y="504"/>
                    <a:pt x="183" y="512"/>
                    <a:pt x="191" y="519"/>
                  </a:cubicBezTo>
                  <a:cubicBezTo>
                    <a:pt x="206" y="519"/>
                    <a:pt x="221" y="512"/>
                    <a:pt x="229" y="519"/>
                  </a:cubicBezTo>
                  <a:cubicBezTo>
                    <a:pt x="236" y="535"/>
                    <a:pt x="221" y="565"/>
                    <a:pt x="236" y="580"/>
                  </a:cubicBezTo>
                  <a:cubicBezTo>
                    <a:pt x="267" y="611"/>
                    <a:pt x="305" y="611"/>
                    <a:pt x="336" y="626"/>
                  </a:cubicBezTo>
                  <a:lnTo>
                    <a:pt x="336" y="626"/>
                  </a:lnTo>
                  <a:cubicBezTo>
                    <a:pt x="343" y="634"/>
                    <a:pt x="343" y="649"/>
                    <a:pt x="351" y="649"/>
                  </a:cubicBezTo>
                  <a:cubicBezTo>
                    <a:pt x="374" y="634"/>
                    <a:pt x="374" y="618"/>
                    <a:pt x="389" y="603"/>
                  </a:cubicBezTo>
                  <a:cubicBezTo>
                    <a:pt x="397" y="588"/>
                    <a:pt x="404" y="573"/>
                    <a:pt x="420" y="565"/>
                  </a:cubicBezTo>
                  <a:cubicBezTo>
                    <a:pt x="435" y="565"/>
                    <a:pt x="443" y="588"/>
                    <a:pt x="458" y="588"/>
                  </a:cubicBezTo>
                  <a:cubicBezTo>
                    <a:pt x="481" y="588"/>
                    <a:pt x="511" y="573"/>
                    <a:pt x="534" y="573"/>
                  </a:cubicBezTo>
                  <a:cubicBezTo>
                    <a:pt x="557" y="573"/>
                    <a:pt x="580" y="588"/>
                    <a:pt x="603" y="588"/>
                  </a:cubicBezTo>
                  <a:cubicBezTo>
                    <a:pt x="633" y="580"/>
                    <a:pt x="656" y="565"/>
                    <a:pt x="687" y="557"/>
                  </a:cubicBezTo>
                  <a:cubicBezTo>
                    <a:pt x="702" y="550"/>
                    <a:pt x="717" y="542"/>
                    <a:pt x="733" y="535"/>
                  </a:cubicBezTo>
                  <a:lnTo>
                    <a:pt x="733" y="535"/>
                  </a:lnTo>
                  <a:cubicBezTo>
                    <a:pt x="748" y="512"/>
                    <a:pt x="771" y="489"/>
                    <a:pt x="771" y="466"/>
                  </a:cubicBezTo>
                  <a:cubicBezTo>
                    <a:pt x="771" y="458"/>
                    <a:pt x="740" y="458"/>
                    <a:pt x="733" y="450"/>
                  </a:cubicBezTo>
                  <a:cubicBezTo>
                    <a:pt x="725" y="412"/>
                    <a:pt x="756" y="374"/>
                    <a:pt x="740" y="336"/>
                  </a:cubicBezTo>
                  <a:cubicBezTo>
                    <a:pt x="733" y="298"/>
                    <a:pt x="679" y="275"/>
                    <a:pt x="679" y="237"/>
                  </a:cubicBezTo>
                  <a:cubicBezTo>
                    <a:pt x="679" y="214"/>
                    <a:pt x="725" y="229"/>
                    <a:pt x="733" y="206"/>
                  </a:cubicBezTo>
                  <a:cubicBezTo>
                    <a:pt x="748" y="175"/>
                    <a:pt x="725" y="137"/>
                    <a:pt x="725" y="107"/>
                  </a:cubicBezTo>
                  <a:cubicBezTo>
                    <a:pt x="733" y="91"/>
                    <a:pt x="756" y="84"/>
                    <a:pt x="748" y="68"/>
                  </a:cubicBezTo>
                  <a:cubicBezTo>
                    <a:pt x="740" y="46"/>
                    <a:pt x="725" y="23"/>
                    <a:pt x="702" y="15"/>
                  </a:cubicBezTo>
                  <a:cubicBezTo>
                    <a:pt x="672" y="7"/>
                    <a:pt x="633" y="0"/>
                    <a:pt x="603" y="7"/>
                  </a:cubicBezTo>
                  <a:cubicBezTo>
                    <a:pt x="580" y="15"/>
                    <a:pt x="572" y="38"/>
                    <a:pt x="557" y="53"/>
                  </a:cubicBezTo>
                  <a:cubicBezTo>
                    <a:pt x="550" y="68"/>
                    <a:pt x="542" y="91"/>
                    <a:pt x="527" y="99"/>
                  </a:cubicBezTo>
                  <a:cubicBezTo>
                    <a:pt x="504" y="107"/>
                    <a:pt x="465" y="91"/>
                    <a:pt x="443" y="91"/>
                  </a:cubicBezTo>
                  <a:cubicBezTo>
                    <a:pt x="412" y="99"/>
                    <a:pt x="389" y="114"/>
                    <a:pt x="366" y="114"/>
                  </a:cubicBezTo>
                  <a:cubicBezTo>
                    <a:pt x="351" y="114"/>
                    <a:pt x="343" y="99"/>
                    <a:pt x="328" y="99"/>
                  </a:cubicBezTo>
                  <a:cubicBezTo>
                    <a:pt x="320" y="99"/>
                    <a:pt x="313" y="114"/>
                    <a:pt x="305" y="114"/>
                  </a:cubicBezTo>
                  <a:cubicBezTo>
                    <a:pt x="275" y="122"/>
                    <a:pt x="252" y="114"/>
                    <a:pt x="221" y="107"/>
                  </a:cubicBezTo>
                  <a:cubicBezTo>
                    <a:pt x="191" y="99"/>
                    <a:pt x="160" y="76"/>
                    <a:pt x="129" y="76"/>
                  </a:cubicBezTo>
                  <a:cubicBezTo>
                    <a:pt x="114" y="76"/>
                    <a:pt x="106" y="91"/>
                    <a:pt x="91" y="9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2" name="Freeform 59"/>
            <p:cNvSpPr>
              <a:spLocks noChangeArrowheads="1"/>
            </p:cNvSpPr>
            <p:nvPr/>
          </p:nvSpPr>
          <p:spPr bwMode="auto">
            <a:xfrm>
              <a:off x="6224183" y="6443663"/>
              <a:ext cx="592098" cy="696912"/>
            </a:xfrm>
            <a:custGeom>
              <a:avLst/>
              <a:gdLst>
                <a:gd name="T0" fmla="*/ 343 w 1643"/>
                <a:gd name="T1" fmla="*/ 146 h 1934"/>
                <a:gd name="T2" fmla="*/ 252 w 1643"/>
                <a:gd name="T3" fmla="*/ 581 h 1934"/>
                <a:gd name="T4" fmla="*/ 38 w 1643"/>
                <a:gd name="T5" fmla="*/ 909 h 1934"/>
                <a:gd name="T6" fmla="*/ 122 w 1643"/>
                <a:gd name="T7" fmla="*/ 917 h 1934"/>
                <a:gd name="T8" fmla="*/ 160 w 1643"/>
                <a:gd name="T9" fmla="*/ 1032 h 1934"/>
                <a:gd name="T10" fmla="*/ 137 w 1643"/>
                <a:gd name="T11" fmla="*/ 1123 h 1934"/>
                <a:gd name="T12" fmla="*/ 30 w 1643"/>
                <a:gd name="T13" fmla="*/ 1169 h 1934"/>
                <a:gd name="T14" fmla="*/ 30 w 1643"/>
                <a:gd name="T15" fmla="*/ 1177 h 1934"/>
                <a:gd name="T16" fmla="*/ 382 w 1643"/>
                <a:gd name="T17" fmla="*/ 1284 h 1934"/>
                <a:gd name="T18" fmla="*/ 237 w 1643"/>
                <a:gd name="T19" fmla="*/ 1398 h 1934"/>
                <a:gd name="T20" fmla="*/ 198 w 1643"/>
                <a:gd name="T21" fmla="*/ 1574 h 1934"/>
                <a:gd name="T22" fmla="*/ 91 w 1643"/>
                <a:gd name="T23" fmla="*/ 1658 h 1934"/>
                <a:gd name="T24" fmla="*/ 91 w 1643"/>
                <a:gd name="T25" fmla="*/ 1734 h 1934"/>
                <a:gd name="T26" fmla="*/ 168 w 1643"/>
                <a:gd name="T27" fmla="*/ 1849 h 1934"/>
                <a:gd name="T28" fmla="*/ 183 w 1643"/>
                <a:gd name="T29" fmla="*/ 1750 h 1934"/>
                <a:gd name="T30" fmla="*/ 321 w 1643"/>
                <a:gd name="T31" fmla="*/ 1834 h 1934"/>
                <a:gd name="T32" fmla="*/ 313 w 1643"/>
                <a:gd name="T33" fmla="*/ 1887 h 1934"/>
                <a:gd name="T34" fmla="*/ 427 w 1643"/>
                <a:gd name="T35" fmla="*/ 1933 h 1934"/>
                <a:gd name="T36" fmla="*/ 481 w 1643"/>
                <a:gd name="T37" fmla="*/ 1826 h 1934"/>
                <a:gd name="T38" fmla="*/ 573 w 1643"/>
                <a:gd name="T39" fmla="*/ 1849 h 1934"/>
                <a:gd name="T40" fmla="*/ 603 w 1643"/>
                <a:gd name="T41" fmla="*/ 1750 h 1934"/>
                <a:gd name="T42" fmla="*/ 618 w 1643"/>
                <a:gd name="T43" fmla="*/ 1650 h 1934"/>
                <a:gd name="T44" fmla="*/ 733 w 1643"/>
                <a:gd name="T45" fmla="*/ 1673 h 1934"/>
                <a:gd name="T46" fmla="*/ 779 w 1643"/>
                <a:gd name="T47" fmla="*/ 1620 h 1934"/>
                <a:gd name="T48" fmla="*/ 901 w 1643"/>
                <a:gd name="T49" fmla="*/ 1582 h 1934"/>
                <a:gd name="T50" fmla="*/ 878 w 1643"/>
                <a:gd name="T51" fmla="*/ 1475 h 1934"/>
                <a:gd name="T52" fmla="*/ 840 w 1643"/>
                <a:gd name="T53" fmla="*/ 1330 h 1934"/>
                <a:gd name="T54" fmla="*/ 855 w 1643"/>
                <a:gd name="T55" fmla="*/ 1223 h 1934"/>
                <a:gd name="T56" fmla="*/ 962 w 1643"/>
                <a:gd name="T57" fmla="*/ 1184 h 1934"/>
                <a:gd name="T58" fmla="*/ 1023 w 1643"/>
                <a:gd name="T59" fmla="*/ 1307 h 1934"/>
                <a:gd name="T60" fmla="*/ 1115 w 1643"/>
                <a:gd name="T61" fmla="*/ 1429 h 1934"/>
                <a:gd name="T62" fmla="*/ 1130 w 1643"/>
                <a:gd name="T63" fmla="*/ 1475 h 1934"/>
                <a:gd name="T64" fmla="*/ 1229 w 1643"/>
                <a:gd name="T65" fmla="*/ 1490 h 1934"/>
                <a:gd name="T66" fmla="*/ 1283 w 1643"/>
                <a:gd name="T67" fmla="*/ 1612 h 1934"/>
                <a:gd name="T68" fmla="*/ 1283 w 1643"/>
                <a:gd name="T69" fmla="*/ 1521 h 1934"/>
                <a:gd name="T70" fmla="*/ 1413 w 1643"/>
                <a:gd name="T71" fmla="*/ 1536 h 1934"/>
                <a:gd name="T72" fmla="*/ 1443 w 1643"/>
                <a:gd name="T73" fmla="*/ 1498 h 1934"/>
                <a:gd name="T74" fmla="*/ 1474 w 1643"/>
                <a:gd name="T75" fmla="*/ 1452 h 1934"/>
                <a:gd name="T76" fmla="*/ 1504 w 1643"/>
                <a:gd name="T77" fmla="*/ 1261 h 1934"/>
                <a:gd name="T78" fmla="*/ 1512 w 1643"/>
                <a:gd name="T79" fmla="*/ 1131 h 1934"/>
                <a:gd name="T80" fmla="*/ 1611 w 1643"/>
                <a:gd name="T81" fmla="*/ 1070 h 1934"/>
                <a:gd name="T82" fmla="*/ 1634 w 1643"/>
                <a:gd name="T83" fmla="*/ 1001 h 1934"/>
                <a:gd name="T84" fmla="*/ 1489 w 1643"/>
                <a:gd name="T85" fmla="*/ 795 h 1934"/>
                <a:gd name="T86" fmla="*/ 1398 w 1643"/>
                <a:gd name="T87" fmla="*/ 680 h 1934"/>
                <a:gd name="T88" fmla="*/ 1275 w 1643"/>
                <a:gd name="T89" fmla="*/ 665 h 1934"/>
                <a:gd name="T90" fmla="*/ 1153 w 1643"/>
                <a:gd name="T91" fmla="*/ 482 h 1934"/>
                <a:gd name="T92" fmla="*/ 977 w 1643"/>
                <a:gd name="T93" fmla="*/ 436 h 1934"/>
                <a:gd name="T94" fmla="*/ 871 w 1643"/>
                <a:gd name="T95" fmla="*/ 275 h 1934"/>
                <a:gd name="T96" fmla="*/ 954 w 1643"/>
                <a:gd name="T97" fmla="*/ 123 h 1934"/>
                <a:gd name="T98" fmla="*/ 1008 w 1643"/>
                <a:gd name="T99" fmla="*/ 23 h 1934"/>
                <a:gd name="T100" fmla="*/ 909 w 1643"/>
                <a:gd name="T101" fmla="*/ 16 h 1934"/>
                <a:gd name="T102" fmla="*/ 718 w 1643"/>
                <a:gd name="T103" fmla="*/ 69 h 1934"/>
                <a:gd name="T104" fmla="*/ 580 w 1643"/>
                <a:gd name="T105" fmla="*/ 146 h 1934"/>
                <a:gd name="T106" fmla="*/ 458 w 1643"/>
                <a:gd name="T107" fmla="*/ 77 h 1934"/>
                <a:gd name="T108" fmla="*/ 343 w 1643"/>
                <a:gd name="T109" fmla="*/ 146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43" h="1934">
                  <a:moveTo>
                    <a:pt x="343" y="146"/>
                  </a:moveTo>
                  <a:lnTo>
                    <a:pt x="343" y="146"/>
                  </a:lnTo>
                  <a:cubicBezTo>
                    <a:pt x="374" y="245"/>
                    <a:pt x="420" y="360"/>
                    <a:pt x="305" y="405"/>
                  </a:cubicBezTo>
                  <a:cubicBezTo>
                    <a:pt x="267" y="421"/>
                    <a:pt x="221" y="566"/>
                    <a:pt x="252" y="581"/>
                  </a:cubicBezTo>
                  <a:cubicBezTo>
                    <a:pt x="382" y="650"/>
                    <a:pt x="168" y="795"/>
                    <a:pt x="84" y="803"/>
                  </a:cubicBezTo>
                  <a:cubicBezTo>
                    <a:pt x="0" y="803"/>
                    <a:pt x="38" y="856"/>
                    <a:pt x="38" y="909"/>
                  </a:cubicBezTo>
                  <a:lnTo>
                    <a:pt x="38" y="909"/>
                  </a:lnTo>
                  <a:cubicBezTo>
                    <a:pt x="68" y="909"/>
                    <a:pt x="91" y="902"/>
                    <a:pt x="122" y="917"/>
                  </a:cubicBezTo>
                  <a:cubicBezTo>
                    <a:pt x="137" y="925"/>
                    <a:pt x="137" y="955"/>
                    <a:pt x="145" y="971"/>
                  </a:cubicBezTo>
                  <a:cubicBezTo>
                    <a:pt x="153" y="994"/>
                    <a:pt x="153" y="1017"/>
                    <a:pt x="160" y="1032"/>
                  </a:cubicBezTo>
                  <a:cubicBezTo>
                    <a:pt x="160" y="1047"/>
                    <a:pt x="175" y="1062"/>
                    <a:pt x="168" y="1078"/>
                  </a:cubicBezTo>
                  <a:cubicBezTo>
                    <a:pt x="168" y="1100"/>
                    <a:pt x="145" y="1108"/>
                    <a:pt x="137" y="1123"/>
                  </a:cubicBezTo>
                  <a:cubicBezTo>
                    <a:pt x="122" y="1131"/>
                    <a:pt x="122" y="1146"/>
                    <a:pt x="107" y="1154"/>
                  </a:cubicBezTo>
                  <a:cubicBezTo>
                    <a:pt x="84" y="1161"/>
                    <a:pt x="53" y="1161"/>
                    <a:pt x="30" y="1169"/>
                  </a:cubicBezTo>
                  <a:lnTo>
                    <a:pt x="30" y="1169"/>
                  </a:lnTo>
                  <a:lnTo>
                    <a:pt x="30" y="1177"/>
                  </a:lnTo>
                  <a:cubicBezTo>
                    <a:pt x="38" y="1375"/>
                    <a:pt x="267" y="1284"/>
                    <a:pt x="382" y="1284"/>
                  </a:cubicBezTo>
                  <a:lnTo>
                    <a:pt x="382" y="1284"/>
                  </a:lnTo>
                  <a:cubicBezTo>
                    <a:pt x="343" y="1284"/>
                    <a:pt x="275" y="1360"/>
                    <a:pt x="237" y="1398"/>
                  </a:cubicBezTo>
                  <a:lnTo>
                    <a:pt x="237" y="1398"/>
                  </a:lnTo>
                  <a:cubicBezTo>
                    <a:pt x="244" y="1414"/>
                    <a:pt x="252" y="1436"/>
                    <a:pt x="252" y="1459"/>
                  </a:cubicBezTo>
                  <a:cubicBezTo>
                    <a:pt x="244" y="1498"/>
                    <a:pt x="229" y="1544"/>
                    <a:pt x="198" y="1574"/>
                  </a:cubicBezTo>
                  <a:cubicBezTo>
                    <a:pt x="191" y="1582"/>
                    <a:pt x="168" y="1566"/>
                    <a:pt x="153" y="1574"/>
                  </a:cubicBezTo>
                  <a:cubicBezTo>
                    <a:pt x="130" y="1597"/>
                    <a:pt x="99" y="1620"/>
                    <a:pt x="91" y="1658"/>
                  </a:cubicBezTo>
                  <a:cubicBezTo>
                    <a:pt x="91" y="1673"/>
                    <a:pt x="130" y="1681"/>
                    <a:pt x="122" y="1696"/>
                  </a:cubicBezTo>
                  <a:cubicBezTo>
                    <a:pt x="122" y="1711"/>
                    <a:pt x="99" y="1719"/>
                    <a:pt x="91" y="1734"/>
                  </a:cubicBezTo>
                  <a:cubicBezTo>
                    <a:pt x="84" y="1750"/>
                    <a:pt x="76" y="1773"/>
                    <a:pt x="84" y="1788"/>
                  </a:cubicBezTo>
                  <a:cubicBezTo>
                    <a:pt x="107" y="1819"/>
                    <a:pt x="137" y="1834"/>
                    <a:pt x="168" y="1849"/>
                  </a:cubicBezTo>
                  <a:cubicBezTo>
                    <a:pt x="183" y="1857"/>
                    <a:pt x="214" y="1864"/>
                    <a:pt x="214" y="1849"/>
                  </a:cubicBezTo>
                  <a:cubicBezTo>
                    <a:pt x="214" y="1819"/>
                    <a:pt x="153" y="1773"/>
                    <a:pt x="183" y="1750"/>
                  </a:cubicBezTo>
                  <a:cubicBezTo>
                    <a:pt x="214" y="1734"/>
                    <a:pt x="229" y="1803"/>
                    <a:pt x="260" y="1819"/>
                  </a:cubicBezTo>
                  <a:cubicBezTo>
                    <a:pt x="275" y="1826"/>
                    <a:pt x="305" y="1819"/>
                    <a:pt x="321" y="1834"/>
                  </a:cubicBezTo>
                  <a:cubicBezTo>
                    <a:pt x="336" y="1849"/>
                    <a:pt x="321" y="1872"/>
                    <a:pt x="313" y="1887"/>
                  </a:cubicBezTo>
                  <a:lnTo>
                    <a:pt x="313" y="1887"/>
                  </a:lnTo>
                  <a:cubicBezTo>
                    <a:pt x="427" y="1933"/>
                    <a:pt x="427" y="1933"/>
                    <a:pt x="427" y="1933"/>
                  </a:cubicBezTo>
                  <a:lnTo>
                    <a:pt x="427" y="1933"/>
                  </a:lnTo>
                  <a:cubicBezTo>
                    <a:pt x="427" y="1918"/>
                    <a:pt x="420" y="1895"/>
                    <a:pt x="427" y="1872"/>
                  </a:cubicBezTo>
                  <a:cubicBezTo>
                    <a:pt x="443" y="1857"/>
                    <a:pt x="458" y="1834"/>
                    <a:pt x="481" y="1826"/>
                  </a:cubicBezTo>
                  <a:cubicBezTo>
                    <a:pt x="496" y="1826"/>
                    <a:pt x="496" y="1864"/>
                    <a:pt x="512" y="1872"/>
                  </a:cubicBezTo>
                  <a:cubicBezTo>
                    <a:pt x="535" y="1872"/>
                    <a:pt x="550" y="1857"/>
                    <a:pt x="573" y="1849"/>
                  </a:cubicBezTo>
                  <a:lnTo>
                    <a:pt x="573" y="1849"/>
                  </a:lnTo>
                  <a:cubicBezTo>
                    <a:pt x="580" y="1819"/>
                    <a:pt x="603" y="1788"/>
                    <a:pt x="603" y="1750"/>
                  </a:cubicBezTo>
                  <a:cubicBezTo>
                    <a:pt x="611" y="1734"/>
                    <a:pt x="596" y="1711"/>
                    <a:pt x="596" y="1696"/>
                  </a:cubicBezTo>
                  <a:lnTo>
                    <a:pt x="618" y="1650"/>
                  </a:lnTo>
                  <a:lnTo>
                    <a:pt x="702" y="1620"/>
                  </a:lnTo>
                  <a:cubicBezTo>
                    <a:pt x="710" y="1635"/>
                    <a:pt x="718" y="1650"/>
                    <a:pt x="733" y="1673"/>
                  </a:cubicBezTo>
                  <a:lnTo>
                    <a:pt x="733" y="1673"/>
                  </a:lnTo>
                  <a:cubicBezTo>
                    <a:pt x="748" y="1650"/>
                    <a:pt x="756" y="1620"/>
                    <a:pt x="779" y="1620"/>
                  </a:cubicBezTo>
                  <a:cubicBezTo>
                    <a:pt x="802" y="1612"/>
                    <a:pt x="810" y="1658"/>
                    <a:pt x="825" y="1658"/>
                  </a:cubicBezTo>
                  <a:cubicBezTo>
                    <a:pt x="863" y="1643"/>
                    <a:pt x="878" y="1605"/>
                    <a:pt x="901" y="1582"/>
                  </a:cubicBezTo>
                  <a:lnTo>
                    <a:pt x="901" y="1582"/>
                  </a:lnTo>
                  <a:cubicBezTo>
                    <a:pt x="893" y="1544"/>
                    <a:pt x="878" y="1513"/>
                    <a:pt x="878" y="1475"/>
                  </a:cubicBezTo>
                  <a:cubicBezTo>
                    <a:pt x="878" y="1444"/>
                    <a:pt x="909" y="1421"/>
                    <a:pt x="909" y="1398"/>
                  </a:cubicBezTo>
                  <a:cubicBezTo>
                    <a:pt x="901" y="1368"/>
                    <a:pt x="855" y="1360"/>
                    <a:pt x="840" y="1330"/>
                  </a:cubicBezTo>
                  <a:cubicBezTo>
                    <a:pt x="832" y="1314"/>
                    <a:pt x="840" y="1284"/>
                    <a:pt x="840" y="1261"/>
                  </a:cubicBezTo>
                  <a:cubicBezTo>
                    <a:pt x="848" y="1253"/>
                    <a:pt x="840" y="1230"/>
                    <a:pt x="855" y="1223"/>
                  </a:cubicBezTo>
                  <a:cubicBezTo>
                    <a:pt x="871" y="1207"/>
                    <a:pt x="901" y="1223"/>
                    <a:pt x="916" y="1215"/>
                  </a:cubicBezTo>
                  <a:cubicBezTo>
                    <a:pt x="932" y="1207"/>
                    <a:pt x="939" y="1184"/>
                    <a:pt x="962" y="1184"/>
                  </a:cubicBezTo>
                  <a:cubicBezTo>
                    <a:pt x="977" y="1184"/>
                    <a:pt x="993" y="1200"/>
                    <a:pt x="1008" y="1215"/>
                  </a:cubicBezTo>
                  <a:lnTo>
                    <a:pt x="1023" y="1307"/>
                  </a:lnTo>
                  <a:cubicBezTo>
                    <a:pt x="1023" y="1314"/>
                    <a:pt x="1077" y="1414"/>
                    <a:pt x="1077" y="1414"/>
                  </a:cubicBezTo>
                  <a:cubicBezTo>
                    <a:pt x="1092" y="1414"/>
                    <a:pt x="1107" y="1414"/>
                    <a:pt x="1115" y="1429"/>
                  </a:cubicBezTo>
                  <a:cubicBezTo>
                    <a:pt x="1123" y="1436"/>
                    <a:pt x="1123" y="1459"/>
                    <a:pt x="1130" y="1475"/>
                  </a:cubicBezTo>
                  <a:lnTo>
                    <a:pt x="1130" y="1475"/>
                  </a:lnTo>
                  <a:cubicBezTo>
                    <a:pt x="1153" y="1490"/>
                    <a:pt x="1176" y="1505"/>
                    <a:pt x="1199" y="1505"/>
                  </a:cubicBezTo>
                  <a:cubicBezTo>
                    <a:pt x="1214" y="1513"/>
                    <a:pt x="1222" y="1475"/>
                    <a:pt x="1229" y="1490"/>
                  </a:cubicBezTo>
                  <a:cubicBezTo>
                    <a:pt x="1245" y="1513"/>
                    <a:pt x="1237" y="1559"/>
                    <a:pt x="1252" y="1589"/>
                  </a:cubicBezTo>
                  <a:cubicBezTo>
                    <a:pt x="1260" y="1605"/>
                    <a:pt x="1275" y="1605"/>
                    <a:pt x="1283" y="1612"/>
                  </a:cubicBezTo>
                  <a:lnTo>
                    <a:pt x="1283" y="1612"/>
                  </a:lnTo>
                  <a:cubicBezTo>
                    <a:pt x="1283" y="1582"/>
                    <a:pt x="1268" y="1544"/>
                    <a:pt x="1283" y="1521"/>
                  </a:cubicBezTo>
                  <a:cubicBezTo>
                    <a:pt x="1298" y="1490"/>
                    <a:pt x="1329" y="1467"/>
                    <a:pt x="1359" y="1475"/>
                  </a:cubicBezTo>
                  <a:cubicBezTo>
                    <a:pt x="1390" y="1475"/>
                    <a:pt x="1390" y="1521"/>
                    <a:pt x="1413" y="1536"/>
                  </a:cubicBezTo>
                  <a:cubicBezTo>
                    <a:pt x="1428" y="1551"/>
                    <a:pt x="1443" y="1566"/>
                    <a:pt x="1451" y="1559"/>
                  </a:cubicBezTo>
                  <a:cubicBezTo>
                    <a:pt x="1466" y="1544"/>
                    <a:pt x="1436" y="1513"/>
                    <a:pt x="1443" y="1498"/>
                  </a:cubicBezTo>
                  <a:cubicBezTo>
                    <a:pt x="1443" y="1482"/>
                    <a:pt x="1466" y="1467"/>
                    <a:pt x="1474" y="1452"/>
                  </a:cubicBezTo>
                  <a:lnTo>
                    <a:pt x="1474" y="1452"/>
                  </a:lnTo>
                  <a:cubicBezTo>
                    <a:pt x="1459" y="1414"/>
                    <a:pt x="1428" y="1375"/>
                    <a:pt x="1436" y="1330"/>
                  </a:cubicBezTo>
                  <a:cubicBezTo>
                    <a:pt x="1436" y="1299"/>
                    <a:pt x="1489" y="1292"/>
                    <a:pt x="1504" y="1261"/>
                  </a:cubicBezTo>
                  <a:cubicBezTo>
                    <a:pt x="1512" y="1238"/>
                    <a:pt x="1497" y="1200"/>
                    <a:pt x="1504" y="1177"/>
                  </a:cubicBezTo>
                  <a:cubicBezTo>
                    <a:pt x="1504" y="1161"/>
                    <a:pt x="1504" y="1139"/>
                    <a:pt x="1512" y="1131"/>
                  </a:cubicBezTo>
                  <a:cubicBezTo>
                    <a:pt x="1543" y="1108"/>
                    <a:pt x="1581" y="1093"/>
                    <a:pt x="1611" y="1070"/>
                  </a:cubicBezTo>
                  <a:lnTo>
                    <a:pt x="1611" y="1070"/>
                  </a:lnTo>
                  <a:cubicBezTo>
                    <a:pt x="1619" y="1062"/>
                    <a:pt x="1634" y="1055"/>
                    <a:pt x="1634" y="1047"/>
                  </a:cubicBezTo>
                  <a:cubicBezTo>
                    <a:pt x="1642" y="1032"/>
                    <a:pt x="1634" y="1017"/>
                    <a:pt x="1634" y="1001"/>
                  </a:cubicBezTo>
                  <a:lnTo>
                    <a:pt x="1634" y="1001"/>
                  </a:lnTo>
                  <a:cubicBezTo>
                    <a:pt x="1581" y="932"/>
                    <a:pt x="1543" y="856"/>
                    <a:pt x="1489" y="795"/>
                  </a:cubicBezTo>
                  <a:cubicBezTo>
                    <a:pt x="1474" y="772"/>
                    <a:pt x="1436" y="787"/>
                    <a:pt x="1421" y="772"/>
                  </a:cubicBezTo>
                  <a:cubicBezTo>
                    <a:pt x="1405" y="749"/>
                    <a:pt x="1413" y="711"/>
                    <a:pt x="1398" y="680"/>
                  </a:cubicBezTo>
                  <a:cubicBezTo>
                    <a:pt x="1390" y="673"/>
                    <a:pt x="1367" y="665"/>
                    <a:pt x="1352" y="665"/>
                  </a:cubicBezTo>
                  <a:cubicBezTo>
                    <a:pt x="1329" y="657"/>
                    <a:pt x="1298" y="673"/>
                    <a:pt x="1275" y="665"/>
                  </a:cubicBezTo>
                  <a:cubicBezTo>
                    <a:pt x="1237" y="657"/>
                    <a:pt x="1191" y="642"/>
                    <a:pt x="1168" y="612"/>
                  </a:cubicBezTo>
                  <a:cubicBezTo>
                    <a:pt x="1146" y="573"/>
                    <a:pt x="1184" y="512"/>
                    <a:pt x="1153" y="482"/>
                  </a:cubicBezTo>
                  <a:cubicBezTo>
                    <a:pt x="1107" y="451"/>
                    <a:pt x="1039" y="505"/>
                    <a:pt x="985" y="489"/>
                  </a:cubicBezTo>
                  <a:cubicBezTo>
                    <a:pt x="970" y="482"/>
                    <a:pt x="985" y="451"/>
                    <a:pt x="977" y="436"/>
                  </a:cubicBezTo>
                  <a:cubicBezTo>
                    <a:pt x="977" y="413"/>
                    <a:pt x="970" y="390"/>
                    <a:pt x="954" y="367"/>
                  </a:cubicBezTo>
                  <a:cubicBezTo>
                    <a:pt x="932" y="337"/>
                    <a:pt x="886" y="314"/>
                    <a:pt x="871" y="275"/>
                  </a:cubicBezTo>
                  <a:cubicBezTo>
                    <a:pt x="863" y="253"/>
                    <a:pt x="871" y="222"/>
                    <a:pt x="878" y="199"/>
                  </a:cubicBezTo>
                  <a:cubicBezTo>
                    <a:pt x="893" y="169"/>
                    <a:pt x="932" y="153"/>
                    <a:pt x="954" y="123"/>
                  </a:cubicBezTo>
                  <a:cubicBezTo>
                    <a:pt x="977" y="92"/>
                    <a:pt x="993" y="54"/>
                    <a:pt x="1008" y="23"/>
                  </a:cubicBezTo>
                  <a:lnTo>
                    <a:pt x="1008" y="23"/>
                  </a:lnTo>
                  <a:cubicBezTo>
                    <a:pt x="1008" y="16"/>
                    <a:pt x="1008" y="8"/>
                    <a:pt x="1000" y="8"/>
                  </a:cubicBezTo>
                  <a:cubicBezTo>
                    <a:pt x="970" y="0"/>
                    <a:pt x="939" y="8"/>
                    <a:pt x="909" y="16"/>
                  </a:cubicBezTo>
                  <a:cubicBezTo>
                    <a:pt x="878" y="31"/>
                    <a:pt x="855" y="69"/>
                    <a:pt x="817" y="77"/>
                  </a:cubicBezTo>
                  <a:cubicBezTo>
                    <a:pt x="787" y="92"/>
                    <a:pt x="748" y="62"/>
                    <a:pt x="718" y="69"/>
                  </a:cubicBezTo>
                  <a:cubicBezTo>
                    <a:pt x="687" y="85"/>
                    <a:pt x="687" y="138"/>
                    <a:pt x="657" y="161"/>
                  </a:cubicBezTo>
                  <a:cubicBezTo>
                    <a:pt x="634" y="169"/>
                    <a:pt x="603" y="161"/>
                    <a:pt x="580" y="146"/>
                  </a:cubicBezTo>
                  <a:cubicBezTo>
                    <a:pt x="557" y="130"/>
                    <a:pt x="565" y="100"/>
                    <a:pt x="542" y="92"/>
                  </a:cubicBezTo>
                  <a:cubicBezTo>
                    <a:pt x="519" y="77"/>
                    <a:pt x="489" y="69"/>
                    <a:pt x="458" y="77"/>
                  </a:cubicBezTo>
                  <a:cubicBezTo>
                    <a:pt x="450" y="85"/>
                    <a:pt x="450" y="108"/>
                    <a:pt x="443" y="115"/>
                  </a:cubicBezTo>
                  <a:cubicBezTo>
                    <a:pt x="412" y="130"/>
                    <a:pt x="382" y="130"/>
                    <a:pt x="343" y="14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3" name="Freeform 60"/>
            <p:cNvSpPr>
              <a:spLocks noChangeArrowheads="1"/>
            </p:cNvSpPr>
            <p:nvPr/>
          </p:nvSpPr>
          <p:spPr bwMode="auto">
            <a:xfrm>
              <a:off x="6235294" y="6769100"/>
              <a:ext cx="52385" cy="96838"/>
            </a:xfrm>
            <a:custGeom>
              <a:avLst/>
              <a:gdLst>
                <a:gd name="T0" fmla="*/ 8 w 146"/>
                <a:gd name="T1" fmla="*/ 7 h 268"/>
                <a:gd name="T2" fmla="*/ 8 w 146"/>
                <a:gd name="T3" fmla="*/ 7 h 268"/>
                <a:gd name="T4" fmla="*/ 8 w 146"/>
                <a:gd name="T5" fmla="*/ 30 h 268"/>
                <a:gd name="T6" fmla="*/ 0 w 146"/>
                <a:gd name="T7" fmla="*/ 267 h 268"/>
                <a:gd name="T8" fmla="*/ 0 w 146"/>
                <a:gd name="T9" fmla="*/ 267 h 268"/>
                <a:gd name="T10" fmla="*/ 77 w 146"/>
                <a:gd name="T11" fmla="*/ 252 h 268"/>
                <a:gd name="T12" fmla="*/ 107 w 146"/>
                <a:gd name="T13" fmla="*/ 221 h 268"/>
                <a:gd name="T14" fmla="*/ 138 w 146"/>
                <a:gd name="T15" fmla="*/ 176 h 268"/>
                <a:gd name="T16" fmla="*/ 130 w 146"/>
                <a:gd name="T17" fmla="*/ 130 h 268"/>
                <a:gd name="T18" fmla="*/ 115 w 146"/>
                <a:gd name="T19" fmla="*/ 69 h 268"/>
                <a:gd name="T20" fmla="*/ 92 w 146"/>
                <a:gd name="T21" fmla="*/ 15 h 268"/>
                <a:gd name="T22" fmla="*/ 8 w 146"/>
                <a:gd name="T23" fmla="*/ 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268">
                  <a:moveTo>
                    <a:pt x="8" y="7"/>
                  </a:moveTo>
                  <a:lnTo>
                    <a:pt x="8" y="7"/>
                  </a:lnTo>
                  <a:cubicBezTo>
                    <a:pt x="8" y="15"/>
                    <a:pt x="8" y="23"/>
                    <a:pt x="8" y="30"/>
                  </a:cubicBezTo>
                  <a:cubicBezTo>
                    <a:pt x="0" y="107"/>
                    <a:pt x="0" y="191"/>
                    <a:pt x="0" y="267"/>
                  </a:cubicBezTo>
                  <a:lnTo>
                    <a:pt x="0" y="267"/>
                  </a:lnTo>
                  <a:cubicBezTo>
                    <a:pt x="23" y="259"/>
                    <a:pt x="54" y="259"/>
                    <a:pt x="77" y="252"/>
                  </a:cubicBezTo>
                  <a:cubicBezTo>
                    <a:pt x="92" y="244"/>
                    <a:pt x="92" y="229"/>
                    <a:pt x="107" y="221"/>
                  </a:cubicBezTo>
                  <a:cubicBezTo>
                    <a:pt x="115" y="206"/>
                    <a:pt x="138" y="198"/>
                    <a:pt x="138" y="176"/>
                  </a:cubicBezTo>
                  <a:cubicBezTo>
                    <a:pt x="145" y="160"/>
                    <a:pt x="130" y="145"/>
                    <a:pt x="130" y="130"/>
                  </a:cubicBezTo>
                  <a:cubicBezTo>
                    <a:pt x="123" y="115"/>
                    <a:pt x="123" y="92"/>
                    <a:pt x="115" y="69"/>
                  </a:cubicBezTo>
                  <a:cubicBezTo>
                    <a:pt x="107" y="53"/>
                    <a:pt x="107" y="23"/>
                    <a:pt x="92" y="15"/>
                  </a:cubicBezTo>
                  <a:cubicBezTo>
                    <a:pt x="61" y="0"/>
                    <a:pt x="38" y="7"/>
                    <a:pt x="8" y="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4" name="Freeform 61"/>
            <p:cNvSpPr>
              <a:spLocks noChangeArrowheads="1"/>
            </p:cNvSpPr>
            <p:nvPr/>
          </p:nvSpPr>
          <p:spPr bwMode="auto">
            <a:xfrm>
              <a:off x="6535312" y="6116639"/>
              <a:ext cx="1314364" cy="904875"/>
            </a:xfrm>
            <a:custGeom>
              <a:avLst/>
              <a:gdLst>
                <a:gd name="T0" fmla="*/ 221 w 3652"/>
                <a:gd name="T1" fmla="*/ 908 h 2514"/>
                <a:gd name="T2" fmla="*/ 351 w 3652"/>
                <a:gd name="T3" fmla="*/ 725 h 2514"/>
                <a:gd name="T4" fmla="*/ 344 w 3652"/>
                <a:gd name="T5" fmla="*/ 511 h 2514"/>
                <a:gd name="T6" fmla="*/ 397 w 3652"/>
                <a:gd name="T7" fmla="*/ 358 h 2514"/>
                <a:gd name="T8" fmla="*/ 588 w 3652"/>
                <a:gd name="T9" fmla="*/ 290 h 2514"/>
                <a:gd name="T10" fmla="*/ 771 w 3652"/>
                <a:gd name="T11" fmla="*/ 229 h 2514"/>
                <a:gd name="T12" fmla="*/ 1069 w 3652"/>
                <a:gd name="T13" fmla="*/ 236 h 2514"/>
                <a:gd name="T14" fmla="*/ 1191 w 3652"/>
                <a:gd name="T15" fmla="*/ 99 h 2514"/>
                <a:gd name="T16" fmla="*/ 1314 w 3652"/>
                <a:gd name="T17" fmla="*/ 91 h 2514"/>
                <a:gd name="T18" fmla="*/ 1512 w 3652"/>
                <a:gd name="T19" fmla="*/ 221 h 2514"/>
                <a:gd name="T20" fmla="*/ 1673 w 3652"/>
                <a:gd name="T21" fmla="*/ 290 h 2514"/>
                <a:gd name="T22" fmla="*/ 1726 w 3652"/>
                <a:gd name="T23" fmla="*/ 206 h 2514"/>
                <a:gd name="T24" fmla="*/ 1764 w 3652"/>
                <a:gd name="T25" fmla="*/ 198 h 2514"/>
                <a:gd name="T26" fmla="*/ 1825 w 3652"/>
                <a:gd name="T27" fmla="*/ 267 h 2514"/>
                <a:gd name="T28" fmla="*/ 1963 w 3652"/>
                <a:gd name="T29" fmla="*/ 221 h 2514"/>
                <a:gd name="T30" fmla="*/ 2032 w 3652"/>
                <a:gd name="T31" fmla="*/ 152 h 2514"/>
                <a:gd name="T32" fmla="*/ 2223 w 3652"/>
                <a:gd name="T33" fmla="*/ 183 h 2514"/>
                <a:gd name="T34" fmla="*/ 2352 w 3652"/>
                <a:gd name="T35" fmla="*/ 168 h 2514"/>
                <a:gd name="T36" fmla="*/ 2566 w 3652"/>
                <a:gd name="T37" fmla="*/ 191 h 2514"/>
                <a:gd name="T38" fmla="*/ 2643 w 3652"/>
                <a:gd name="T39" fmla="*/ 68 h 2514"/>
                <a:gd name="T40" fmla="*/ 2902 w 3652"/>
                <a:gd name="T41" fmla="*/ 122 h 2514"/>
                <a:gd name="T42" fmla="*/ 3193 w 3652"/>
                <a:gd name="T43" fmla="*/ 412 h 2514"/>
                <a:gd name="T44" fmla="*/ 3544 w 3652"/>
                <a:gd name="T45" fmla="*/ 916 h 2514"/>
                <a:gd name="T46" fmla="*/ 3620 w 3652"/>
                <a:gd name="T47" fmla="*/ 1153 h 2514"/>
                <a:gd name="T48" fmla="*/ 3254 w 3652"/>
                <a:gd name="T49" fmla="*/ 1161 h 2514"/>
                <a:gd name="T50" fmla="*/ 2925 w 3652"/>
                <a:gd name="T51" fmla="*/ 1352 h 2514"/>
                <a:gd name="T52" fmla="*/ 2780 w 3652"/>
                <a:gd name="T53" fmla="*/ 1443 h 2514"/>
                <a:gd name="T54" fmla="*/ 2505 w 3652"/>
                <a:gd name="T55" fmla="*/ 1550 h 2514"/>
                <a:gd name="T56" fmla="*/ 2413 w 3652"/>
                <a:gd name="T57" fmla="*/ 1481 h 2514"/>
                <a:gd name="T58" fmla="*/ 2261 w 3652"/>
                <a:gd name="T59" fmla="*/ 1397 h 2514"/>
                <a:gd name="T60" fmla="*/ 2100 w 3652"/>
                <a:gd name="T61" fmla="*/ 1520 h 2514"/>
                <a:gd name="T62" fmla="*/ 2055 w 3652"/>
                <a:gd name="T63" fmla="*/ 1627 h 2514"/>
                <a:gd name="T64" fmla="*/ 2284 w 3652"/>
                <a:gd name="T65" fmla="*/ 1848 h 2514"/>
                <a:gd name="T66" fmla="*/ 2498 w 3652"/>
                <a:gd name="T67" fmla="*/ 1833 h 2514"/>
                <a:gd name="T68" fmla="*/ 2482 w 3652"/>
                <a:gd name="T69" fmla="*/ 2131 h 2514"/>
                <a:gd name="T70" fmla="*/ 2521 w 3652"/>
                <a:gd name="T71" fmla="*/ 2230 h 2514"/>
                <a:gd name="T72" fmla="*/ 2398 w 3652"/>
                <a:gd name="T73" fmla="*/ 2314 h 2514"/>
                <a:gd name="T74" fmla="*/ 2314 w 3652"/>
                <a:gd name="T75" fmla="*/ 2421 h 2514"/>
                <a:gd name="T76" fmla="*/ 2192 w 3652"/>
                <a:gd name="T77" fmla="*/ 2474 h 2514"/>
                <a:gd name="T78" fmla="*/ 2070 w 3652"/>
                <a:gd name="T79" fmla="*/ 2459 h 2514"/>
                <a:gd name="T80" fmla="*/ 1994 w 3652"/>
                <a:gd name="T81" fmla="*/ 2429 h 2514"/>
                <a:gd name="T82" fmla="*/ 2047 w 3652"/>
                <a:gd name="T83" fmla="*/ 2276 h 2514"/>
                <a:gd name="T84" fmla="*/ 1902 w 3652"/>
                <a:gd name="T85" fmla="*/ 2200 h 2514"/>
                <a:gd name="T86" fmla="*/ 1909 w 3652"/>
                <a:gd name="T87" fmla="*/ 2001 h 2514"/>
                <a:gd name="T88" fmla="*/ 1894 w 3652"/>
                <a:gd name="T89" fmla="*/ 1772 h 2514"/>
                <a:gd name="T90" fmla="*/ 1772 w 3652"/>
                <a:gd name="T91" fmla="*/ 1672 h 2514"/>
                <a:gd name="T92" fmla="*/ 1612 w 3652"/>
                <a:gd name="T93" fmla="*/ 1756 h 2514"/>
                <a:gd name="T94" fmla="*/ 1474 w 3652"/>
                <a:gd name="T95" fmla="*/ 1779 h 2514"/>
                <a:gd name="T96" fmla="*/ 1260 w 3652"/>
                <a:gd name="T97" fmla="*/ 1764 h 2514"/>
                <a:gd name="T98" fmla="*/ 1169 w 3652"/>
                <a:gd name="T99" fmla="*/ 1718 h 2514"/>
                <a:gd name="T100" fmla="*/ 1085 w 3652"/>
                <a:gd name="T101" fmla="*/ 1703 h 2514"/>
                <a:gd name="T102" fmla="*/ 901 w 3652"/>
                <a:gd name="T103" fmla="*/ 1642 h 2514"/>
                <a:gd name="T104" fmla="*/ 886 w 3652"/>
                <a:gd name="T105" fmla="*/ 1779 h 2514"/>
                <a:gd name="T106" fmla="*/ 771 w 3652"/>
                <a:gd name="T107" fmla="*/ 1909 h 2514"/>
                <a:gd name="T108" fmla="*/ 558 w 3652"/>
                <a:gd name="T109" fmla="*/ 1680 h 2514"/>
                <a:gd name="T110" fmla="*/ 412 w 3652"/>
                <a:gd name="T111" fmla="*/ 1573 h 2514"/>
                <a:gd name="T112" fmla="*/ 122 w 3652"/>
                <a:gd name="T113" fmla="*/ 1397 h 2514"/>
                <a:gd name="T114" fmla="*/ 8 w 3652"/>
                <a:gd name="T115" fmla="*/ 1183 h 2514"/>
                <a:gd name="T116" fmla="*/ 145 w 3652"/>
                <a:gd name="T117" fmla="*/ 931 h 2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52" h="2514">
                  <a:moveTo>
                    <a:pt x="145" y="931"/>
                  </a:moveTo>
                  <a:lnTo>
                    <a:pt x="145" y="931"/>
                  </a:lnTo>
                  <a:cubicBezTo>
                    <a:pt x="176" y="924"/>
                    <a:pt x="199" y="924"/>
                    <a:pt x="221" y="908"/>
                  </a:cubicBezTo>
                  <a:cubicBezTo>
                    <a:pt x="244" y="893"/>
                    <a:pt x="244" y="855"/>
                    <a:pt x="267" y="847"/>
                  </a:cubicBezTo>
                  <a:cubicBezTo>
                    <a:pt x="290" y="840"/>
                    <a:pt x="313" y="893"/>
                    <a:pt x="328" y="878"/>
                  </a:cubicBezTo>
                  <a:cubicBezTo>
                    <a:pt x="351" y="832"/>
                    <a:pt x="344" y="779"/>
                    <a:pt x="351" y="725"/>
                  </a:cubicBezTo>
                  <a:cubicBezTo>
                    <a:pt x="351" y="695"/>
                    <a:pt x="366" y="664"/>
                    <a:pt x="351" y="633"/>
                  </a:cubicBezTo>
                  <a:cubicBezTo>
                    <a:pt x="344" y="603"/>
                    <a:pt x="290" y="595"/>
                    <a:pt x="290" y="565"/>
                  </a:cubicBezTo>
                  <a:cubicBezTo>
                    <a:pt x="290" y="534"/>
                    <a:pt x="321" y="527"/>
                    <a:pt x="344" y="511"/>
                  </a:cubicBezTo>
                  <a:cubicBezTo>
                    <a:pt x="359" y="504"/>
                    <a:pt x="389" y="511"/>
                    <a:pt x="397" y="496"/>
                  </a:cubicBezTo>
                  <a:cubicBezTo>
                    <a:pt x="405" y="473"/>
                    <a:pt x="366" y="450"/>
                    <a:pt x="366" y="427"/>
                  </a:cubicBezTo>
                  <a:cubicBezTo>
                    <a:pt x="366" y="404"/>
                    <a:pt x="382" y="374"/>
                    <a:pt x="397" y="358"/>
                  </a:cubicBezTo>
                  <a:cubicBezTo>
                    <a:pt x="405" y="336"/>
                    <a:pt x="428" y="313"/>
                    <a:pt x="451" y="305"/>
                  </a:cubicBezTo>
                  <a:cubicBezTo>
                    <a:pt x="481" y="297"/>
                    <a:pt x="519" y="320"/>
                    <a:pt x="550" y="313"/>
                  </a:cubicBezTo>
                  <a:cubicBezTo>
                    <a:pt x="565" y="313"/>
                    <a:pt x="573" y="297"/>
                    <a:pt x="588" y="290"/>
                  </a:cubicBezTo>
                  <a:lnTo>
                    <a:pt x="588" y="290"/>
                  </a:lnTo>
                  <a:cubicBezTo>
                    <a:pt x="619" y="282"/>
                    <a:pt x="664" y="290"/>
                    <a:pt x="695" y="275"/>
                  </a:cubicBezTo>
                  <a:cubicBezTo>
                    <a:pt x="725" y="267"/>
                    <a:pt x="741" y="229"/>
                    <a:pt x="771" y="229"/>
                  </a:cubicBezTo>
                  <a:cubicBezTo>
                    <a:pt x="810" y="229"/>
                    <a:pt x="840" y="259"/>
                    <a:pt x="878" y="282"/>
                  </a:cubicBezTo>
                  <a:cubicBezTo>
                    <a:pt x="886" y="290"/>
                    <a:pt x="886" y="313"/>
                    <a:pt x="901" y="313"/>
                  </a:cubicBezTo>
                  <a:cubicBezTo>
                    <a:pt x="955" y="297"/>
                    <a:pt x="1016" y="275"/>
                    <a:pt x="1069" y="236"/>
                  </a:cubicBezTo>
                  <a:cubicBezTo>
                    <a:pt x="1085" y="229"/>
                    <a:pt x="1054" y="183"/>
                    <a:pt x="1077" y="183"/>
                  </a:cubicBezTo>
                  <a:cubicBezTo>
                    <a:pt x="1108" y="175"/>
                    <a:pt x="1130" y="236"/>
                    <a:pt x="1153" y="221"/>
                  </a:cubicBezTo>
                  <a:cubicBezTo>
                    <a:pt x="1191" y="191"/>
                    <a:pt x="1161" y="129"/>
                    <a:pt x="1191" y="99"/>
                  </a:cubicBezTo>
                  <a:cubicBezTo>
                    <a:pt x="1207" y="84"/>
                    <a:pt x="1237" y="106"/>
                    <a:pt x="1260" y="106"/>
                  </a:cubicBezTo>
                  <a:cubicBezTo>
                    <a:pt x="1275" y="99"/>
                    <a:pt x="1291" y="91"/>
                    <a:pt x="1314" y="91"/>
                  </a:cubicBezTo>
                  <a:lnTo>
                    <a:pt x="1314" y="91"/>
                  </a:lnTo>
                  <a:cubicBezTo>
                    <a:pt x="1344" y="99"/>
                    <a:pt x="1382" y="114"/>
                    <a:pt x="1413" y="122"/>
                  </a:cubicBezTo>
                  <a:cubicBezTo>
                    <a:pt x="1428" y="129"/>
                    <a:pt x="1451" y="137"/>
                    <a:pt x="1466" y="152"/>
                  </a:cubicBezTo>
                  <a:cubicBezTo>
                    <a:pt x="1489" y="168"/>
                    <a:pt x="1497" y="198"/>
                    <a:pt x="1512" y="221"/>
                  </a:cubicBezTo>
                  <a:cubicBezTo>
                    <a:pt x="1527" y="236"/>
                    <a:pt x="1535" y="252"/>
                    <a:pt x="1558" y="259"/>
                  </a:cubicBezTo>
                  <a:cubicBezTo>
                    <a:pt x="1573" y="259"/>
                    <a:pt x="1581" y="236"/>
                    <a:pt x="1596" y="236"/>
                  </a:cubicBezTo>
                  <a:cubicBezTo>
                    <a:pt x="1627" y="244"/>
                    <a:pt x="1642" y="290"/>
                    <a:pt x="1673" y="290"/>
                  </a:cubicBezTo>
                  <a:cubicBezTo>
                    <a:pt x="1688" y="282"/>
                    <a:pt x="1696" y="252"/>
                    <a:pt x="1696" y="229"/>
                  </a:cubicBezTo>
                  <a:cubicBezTo>
                    <a:pt x="1696" y="206"/>
                    <a:pt x="1657" y="183"/>
                    <a:pt x="1673" y="168"/>
                  </a:cubicBezTo>
                  <a:cubicBezTo>
                    <a:pt x="1696" y="160"/>
                    <a:pt x="1711" y="191"/>
                    <a:pt x="1726" y="206"/>
                  </a:cubicBezTo>
                  <a:lnTo>
                    <a:pt x="1726" y="206"/>
                  </a:lnTo>
                  <a:cubicBezTo>
                    <a:pt x="1734" y="221"/>
                    <a:pt x="1741" y="244"/>
                    <a:pt x="1757" y="244"/>
                  </a:cubicBezTo>
                  <a:cubicBezTo>
                    <a:pt x="1772" y="244"/>
                    <a:pt x="1757" y="214"/>
                    <a:pt x="1764" y="198"/>
                  </a:cubicBezTo>
                  <a:cubicBezTo>
                    <a:pt x="1772" y="198"/>
                    <a:pt x="1780" y="214"/>
                    <a:pt x="1787" y="214"/>
                  </a:cubicBezTo>
                  <a:cubicBezTo>
                    <a:pt x="1795" y="221"/>
                    <a:pt x="1810" y="206"/>
                    <a:pt x="1818" y="214"/>
                  </a:cubicBezTo>
                  <a:cubicBezTo>
                    <a:pt x="1825" y="229"/>
                    <a:pt x="1810" y="252"/>
                    <a:pt x="1825" y="267"/>
                  </a:cubicBezTo>
                  <a:cubicBezTo>
                    <a:pt x="1833" y="275"/>
                    <a:pt x="1848" y="259"/>
                    <a:pt x="1856" y="259"/>
                  </a:cubicBezTo>
                  <a:cubicBezTo>
                    <a:pt x="1864" y="259"/>
                    <a:pt x="1864" y="275"/>
                    <a:pt x="1864" y="275"/>
                  </a:cubicBezTo>
                  <a:cubicBezTo>
                    <a:pt x="1902" y="259"/>
                    <a:pt x="1932" y="236"/>
                    <a:pt x="1963" y="221"/>
                  </a:cubicBezTo>
                  <a:cubicBezTo>
                    <a:pt x="1978" y="214"/>
                    <a:pt x="2001" y="206"/>
                    <a:pt x="2009" y="198"/>
                  </a:cubicBezTo>
                  <a:cubicBezTo>
                    <a:pt x="2024" y="183"/>
                    <a:pt x="2024" y="168"/>
                    <a:pt x="2032" y="152"/>
                  </a:cubicBezTo>
                  <a:lnTo>
                    <a:pt x="2032" y="152"/>
                  </a:lnTo>
                  <a:cubicBezTo>
                    <a:pt x="2169" y="175"/>
                    <a:pt x="2169" y="175"/>
                    <a:pt x="2169" y="175"/>
                  </a:cubicBezTo>
                  <a:lnTo>
                    <a:pt x="2169" y="175"/>
                  </a:lnTo>
                  <a:cubicBezTo>
                    <a:pt x="2169" y="175"/>
                    <a:pt x="2215" y="183"/>
                    <a:pt x="2223" y="183"/>
                  </a:cubicBezTo>
                  <a:cubicBezTo>
                    <a:pt x="2230" y="183"/>
                    <a:pt x="2261" y="168"/>
                    <a:pt x="2261" y="168"/>
                  </a:cubicBezTo>
                  <a:cubicBezTo>
                    <a:pt x="2284" y="175"/>
                    <a:pt x="2314" y="191"/>
                    <a:pt x="2337" y="191"/>
                  </a:cubicBezTo>
                  <a:cubicBezTo>
                    <a:pt x="2345" y="191"/>
                    <a:pt x="2345" y="168"/>
                    <a:pt x="2352" y="168"/>
                  </a:cubicBezTo>
                  <a:cubicBezTo>
                    <a:pt x="2368" y="160"/>
                    <a:pt x="2391" y="168"/>
                    <a:pt x="2413" y="175"/>
                  </a:cubicBezTo>
                  <a:cubicBezTo>
                    <a:pt x="2436" y="183"/>
                    <a:pt x="2452" y="206"/>
                    <a:pt x="2482" y="214"/>
                  </a:cubicBezTo>
                  <a:cubicBezTo>
                    <a:pt x="2513" y="214"/>
                    <a:pt x="2536" y="191"/>
                    <a:pt x="2566" y="191"/>
                  </a:cubicBezTo>
                  <a:cubicBezTo>
                    <a:pt x="2589" y="191"/>
                    <a:pt x="2612" y="206"/>
                    <a:pt x="2627" y="198"/>
                  </a:cubicBezTo>
                  <a:cubicBezTo>
                    <a:pt x="2635" y="191"/>
                    <a:pt x="2612" y="175"/>
                    <a:pt x="2612" y="160"/>
                  </a:cubicBezTo>
                  <a:cubicBezTo>
                    <a:pt x="2620" y="129"/>
                    <a:pt x="2620" y="99"/>
                    <a:pt x="2643" y="68"/>
                  </a:cubicBezTo>
                  <a:cubicBezTo>
                    <a:pt x="2658" y="38"/>
                    <a:pt x="2681" y="30"/>
                    <a:pt x="2711" y="0"/>
                  </a:cubicBezTo>
                  <a:lnTo>
                    <a:pt x="2711" y="0"/>
                  </a:lnTo>
                  <a:cubicBezTo>
                    <a:pt x="2788" y="30"/>
                    <a:pt x="2857" y="68"/>
                    <a:pt x="2902" y="122"/>
                  </a:cubicBezTo>
                  <a:cubicBezTo>
                    <a:pt x="2948" y="183"/>
                    <a:pt x="3032" y="206"/>
                    <a:pt x="3093" y="252"/>
                  </a:cubicBezTo>
                  <a:cubicBezTo>
                    <a:pt x="3109" y="259"/>
                    <a:pt x="3162" y="290"/>
                    <a:pt x="3162" y="297"/>
                  </a:cubicBezTo>
                  <a:cubicBezTo>
                    <a:pt x="3162" y="358"/>
                    <a:pt x="3132" y="358"/>
                    <a:pt x="3193" y="412"/>
                  </a:cubicBezTo>
                  <a:cubicBezTo>
                    <a:pt x="3269" y="481"/>
                    <a:pt x="3292" y="542"/>
                    <a:pt x="3322" y="633"/>
                  </a:cubicBezTo>
                  <a:cubicBezTo>
                    <a:pt x="3338" y="672"/>
                    <a:pt x="3376" y="825"/>
                    <a:pt x="3414" y="840"/>
                  </a:cubicBezTo>
                  <a:cubicBezTo>
                    <a:pt x="3430" y="863"/>
                    <a:pt x="3544" y="916"/>
                    <a:pt x="3544" y="916"/>
                  </a:cubicBezTo>
                  <a:cubicBezTo>
                    <a:pt x="3552" y="1046"/>
                    <a:pt x="3582" y="1054"/>
                    <a:pt x="3651" y="1084"/>
                  </a:cubicBezTo>
                  <a:lnTo>
                    <a:pt x="3651" y="1084"/>
                  </a:lnTo>
                  <a:cubicBezTo>
                    <a:pt x="3643" y="1115"/>
                    <a:pt x="3651" y="1145"/>
                    <a:pt x="3620" y="1153"/>
                  </a:cubicBezTo>
                  <a:cubicBezTo>
                    <a:pt x="3559" y="1176"/>
                    <a:pt x="3491" y="1161"/>
                    <a:pt x="3437" y="1145"/>
                  </a:cubicBezTo>
                  <a:cubicBezTo>
                    <a:pt x="3391" y="1138"/>
                    <a:pt x="3368" y="1077"/>
                    <a:pt x="3322" y="1077"/>
                  </a:cubicBezTo>
                  <a:cubicBezTo>
                    <a:pt x="3284" y="1084"/>
                    <a:pt x="3277" y="1138"/>
                    <a:pt x="3254" y="1161"/>
                  </a:cubicBezTo>
                  <a:cubicBezTo>
                    <a:pt x="3216" y="1206"/>
                    <a:pt x="3177" y="1260"/>
                    <a:pt x="3124" y="1283"/>
                  </a:cubicBezTo>
                  <a:cubicBezTo>
                    <a:pt x="3093" y="1298"/>
                    <a:pt x="3055" y="1268"/>
                    <a:pt x="3024" y="1275"/>
                  </a:cubicBezTo>
                  <a:cubicBezTo>
                    <a:pt x="2986" y="1290"/>
                    <a:pt x="2956" y="1329"/>
                    <a:pt x="2925" y="1352"/>
                  </a:cubicBezTo>
                  <a:cubicBezTo>
                    <a:pt x="2910" y="1367"/>
                    <a:pt x="2887" y="1382"/>
                    <a:pt x="2880" y="1405"/>
                  </a:cubicBezTo>
                  <a:cubicBezTo>
                    <a:pt x="2872" y="1436"/>
                    <a:pt x="2895" y="1489"/>
                    <a:pt x="2872" y="1497"/>
                  </a:cubicBezTo>
                  <a:cubicBezTo>
                    <a:pt x="2841" y="1512"/>
                    <a:pt x="2818" y="1451"/>
                    <a:pt x="2780" y="1443"/>
                  </a:cubicBezTo>
                  <a:cubicBezTo>
                    <a:pt x="2727" y="1443"/>
                    <a:pt x="2666" y="1451"/>
                    <a:pt x="2612" y="1474"/>
                  </a:cubicBezTo>
                  <a:cubicBezTo>
                    <a:pt x="2566" y="1489"/>
                    <a:pt x="2536" y="1527"/>
                    <a:pt x="2505" y="1550"/>
                  </a:cubicBezTo>
                  <a:lnTo>
                    <a:pt x="2505" y="1550"/>
                  </a:lnTo>
                  <a:cubicBezTo>
                    <a:pt x="2475" y="1558"/>
                    <a:pt x="2452" y="1565"/>
                    <a:pt x="2429" y="1565"/>
                  </a:cubicBezTo>
                  <a:cubicBezTo>
                    <a:pt x="2413" y="1565"/>
                    <a:pt x="2398" y="1573"/>
                    <a:pt x="2398" y="1558"/>
                  </a:cubicBezTo>
                  <a:cubicBezTo>
                    <a:pt x="2391" y="1535"/>
                    <a:pt x="2406" y="1512"/>
                    <a:pt x="2413" y="1481"/>
                  </a:cubicBezTo>
                  <a:cubicBezTo>
                    <a:pt x="2413" y="1466"/>
                    <a:pt x="2421" y="1443"/>
                    <a:pt x="2413" y="1420"/>
                  </a:cubicBezTo>
                  <a:cubicBezTo>
                    <a:pt x="2398" y="1397"/>
                    <a:pt x="2375" y="1382"/>
                    <a:pt x="2345" y="1382"/>
                  </a:cubicBezTo>
                  <a:cubicBezTo>
                    <a:pt x="2314" y="1375"/>
                    <a:pt x="2284" y="1390"/>
                    <a:pt x="2261" y="1397"/>
                  </a:cubicBezTo>
                  <a:cubicBezTo>
                    <a:pt x="2223" y="1413"/>
                    <a:pt x="2177" y="1420"/>
                    <a:pt x="2154" y="1451"/>
                  </a:cubicBezTo>
                  <a:cubicBezTo>
                    <a:pt x="2138" y="1474"/>
                    <a:pt x="2169" y="1512"/>
                    <a:pt x="2154" y="1535"/>
                  </a:cubicBezTo>
                  <a:cubicBezTo>
                    <a:pt x="2146" y="1550"/>
                    <a:pt x="2116" y="1512"/>
                    <a:pt x="2100" y="1520"/>
                  </a:cubicBezTo>
                  <a:cubicBezTo>
                    <a:pt x="2093" y="1527"/>
                    <a:pt x="2123" y="1558"/>
                    <a:pt x="2108" y="1573"/>
                  </a:cubicBezTo>
                  <a:cubicBezTo>
                    <a:pt x="2093" y="1581"/>
                    <a:pt x="2062" y="1550"/>
                    <a:pt x="2047" y="1565"/>
                  </a:cubicBezTo>
                  <a:cubicBezTo>
                    <a:pt x="2032" y="1581"/>
                    <a:pt x="2047" y="1611"/>
                    <a:pt x="2055" y="1627"/>
                  </a:cubicBezTo>
                  <a:cubicBezTo>
                    <a:pt x="2070" y="1680"/>
                    <a:pt x="2077" y="1733"/>
                    <a:pt x="2116" y="1779"/>
                  </a:cubicBezTo>
                  <a:cubicBezTo>
                    <a:pt x="2138" y="1810"/>
                    <a:pt x="2177" y="1825"/>
                    <a:pt x="2215" y="1840"/>
                  </a:cubicBezTo>
                  <a:cubicBezTo>
                    <a:pt x="2238" y="1848"/>
                    <a:pt x="2261" y="1848"/>
                    <a:pt x="2284" y="1848"/>
                  </a:cubicBezTo>
                  <a:cubicBezTo>
                    <a:pt x="2314" y="1840"/>
                    <a:pt x="2352" y="1840"/>
                    <a:pt x="2391" y="1840"/>
                  </a:cubicBezTo>
                  <a:cubicBezTo>
                    <a:pt x="2421" y="1840"/>
                    <a:pt x="2459" y="1833"/>
                    <a:pt x="2498" y="1833"/>
                  </a:cubicBezTo>
                  <a:lnTo>
                    <a:pt x="2498" y="1833"/>
                  </a:lnTo>
                  <a:cubicBezTo>
                    <a:pt x="2490" y="1863"/>
                    <a:pt x="2475" y="1894"/>
                    <a:pt x="2475" y="1925"/>
                  </a:cubicBezTo>
                  <a:cubicBezTo>
                    <a:pt x="2475" y="1955"/>
                    <a:pt x="2498" y="1978"/>
                    <a:pt x="2498" y="2008"/>
                  </a:cubicBezTo>
                  <a:cubicBezTo>
                    <a:pt x="2505" y="2047"/>
                    <a:pt x="2498" y="2092"/>
                    <a:pt x="2482" y="2131"/>
                  </a:cubicBezTo>
                  <a:cubicBezTo>
                    <a:pt x="2475" y="2154"/>
                    <a:pt x="2444" y="2154"/>
                    <a:pt x="2429" y="2177"/>
                  </a:cubicBezTo>
                  <a:cubicBezTo>
                    <a:pt x="2429" y="2184"/>
                    <a:pt x="2436" y="2200"/>
                    <a:pt x="2444" y="2207"/>
                  </a:cubicBezTo>
                  <a:cubicBezTo>
                    <a:pt x="2467" y="2222"/>
                    <a:pt x="2505" y="2215"/>
                    <a:pt x="2521" y="2230"/>
                  </a:cubicBezTo>
                  <a:cubicBezTo>
                    <a:pt x="2536" y="2238"/>
                    <a:pt x="2536" y="2261"/>
                    <a:pt x="2521" y="2261"/>
                  </a:cubicBezTo>
                  <a:cubicBezTo>
                    <a:pt x="2498" y="2276"/>
                    <a:pt x="2467" y="2268"/>
                    <a:pt x="2444" y="2276"/>
                  </a:cubicBezTo>
                  <a:cubicBezTo>
                    <a:pt x="2429" y="2283"/>
                    <a:pt x="2413" y="2306"/>
                    <a:pt x="2398" y="2314"/>
                  </a:cubicBezTo>
                  <a:cubicBezTo>
                    <a:pt x="2360" y="2314"/>
                    <a:pt x="2322" y="2276"/>
                    <a:pt x="2291" y="2291"/>
                  </a:cubicBezTo>
                  <a:cubicBezTo>
                    <a:pt x="2261" y="2306"/>
                    <a:pt x="2230" y="2337"/>
                    <a:pt x="2230" y="2375"/>
                  </a:cubicBezTo>
                  <a:cubicBezTo>
                    <a:pt x="2238" y="2406"/>
                    <a:pt x="2284" y="2406"/>
                    <a:pt x="2314" y="2421"/>
                  </a:cubicBezTo>
                  <a:lnTo>
                    <a:pt x="2314" y="2421"/>
                  </a:lnTo>
                  <a:cubicBezTo>
                    <a:pt x="2284" y="2429"/>
                    <a:pt x="2261" y="2436"/>
                    <a:pt x="2238" y="2452"/>
                  </a:cubicBezTo>
                  <a:cubicBezTo>
                    <a:pt x="2223" y="2459"/>
                    <a:pt x="2207" y="2474"/>
                    <a:pt x="2192" y="2474"/>
                  </a:cubicBezTo>
                  <a:cubicBezTo>
                    <a:pt x="2177" y="2474"/>
                    <a:pt x="2169" y="2459"/>
                    <a:pt x="2154" y="2459"/>
                  </a:cubicBezTo>
                  <a:cubicBezTo>
                    <a:pt x="2138" y="2459"/>
                    <a:pt x="2123" y="2474"/>
                    <a:pt x="2108" y="2474"/>
                  </a:cubicBezTo>
                  <a:cubicBezTo>
                    <a:pt x="2093" y="2474"/>
                    <a:pt x="2085" y="2459"/>
                    <a:pt x="2070" y="2459"/>
                  </a:cubicBezTo>
                  <a:cubicBezTo>
                    <a:pt x="2055" y="2474"/>
                    <a:pt x="2039" y="2497"/>
                    <a:pt x="2032" y="2513"/>
                  </a:cubicBezTo>
                  <a:lnTo>
                    <a:pt x="2032" y="2513"/>
                  </a:lnTo>
                  <a:cubicBezTo>
                    <a:pt x="2016" y="2482"/>
                    <a:pt x="2001" y="2459"/>
                    <a:pt x="1994" y="2429"/>
                  </a:cubicBezTo>
                  <a:cubicBezTo>
                    <a:pt x="1994" y="2398"/>
                    <a:pt x="1978" y="2352"/>
                    <a:pt x="2001" y="2329"/>
                  </a:cubicBezTo>
                  <a:cubicBezTo>
                    <a:pt x="2016" y="2306"/>
                    <a:pt x="2062" y="2337"/>
                    <a:pt x="2077" y="2314"/>
                  </a:cubicBezTo>
                  <a:cubicBezTo>
                    <a:pt x="2085" y="2299"/>
                    <a:pt x="2062" y="2283"/>
                    <a:pt x="2047" y="2276"/>
                  </a:cubicBezTo>
                  <a:cubicBezTo>
                    <a:pt x="2024" y="2268"/>
                    <a:pt x="2001" y="2283"/>
                    <a:pt x="1986" y="2276"/>
                  </a:cubicBezTo>
                  <a:cubicBezTo>
                    <a:pt x="1955" y="2261"/>
                    <a:pt x="1932" y="2222"/>
                    <a:pt x="1902" y="2200"/>
                  </a:cubicBezTo>
                  <a:lnTo>
                    <a:pt x="1902" y="2200"/>
                  </a:lnTo>
                  <a:cubicBezTo>
                    <a:pt x="1917" y="2177"/>
                    <a:pt x="1940" y="2154"/>
                    <a:pt x="1940" y="2131"/>
                  </a:cubicBezTo>
                  <a:cubicBezTo>
                    <a:pt x="1940" y="2123"/>
                    <a:pt x="1909" y="2123"/>
                    <a:pt x="1902" y="2115"/>
                  </a:cubicBezTo>
                  <a:cubicBezTo>
                    <a:pt x="1894" y="2077"/>
                    <a:pt x="1925" y="2039"/>
                    <a:pt x="1909" y="2001"/>
                  </a:cubicBezTo>
                  <a:cubicBezTo>
                    <a:pt x="1902" y="1963"/>
                    <a:pt x="1848" y="1940"/>
                    <a:pt x="1848" y="1902"/>
                  </a:cubicBezTo>
                  <a:cubicBezTo>
                    <a:pt x="1848" y="1879"/>
                    <a:pt x="1894" y="1894"/>
                    <a:pt x="1902" y="1871"/>
                  </a:cubicBezTo>
                  <a:cubicBezTo>
                    <a:pt x="1917" y="1840"/>
                    <a:pt x="1894" y="1802"/>
                    <a:pt x="1894" y="1772"/>
                  </a:cubicBezTo>
                  <a:cubicBezTo>
                    <a:pt x="1902" y="1756"/>
                    <a:pt x="1925" y="1749"/>
                    <a:pt x="1917" y="1733"/>
                  </a:cubicBezTo>
                  <a:cubicBezTo>
                    <a:pt x="1909" y="1711"/>
                    <a:pt x="1894" y="1688"/>
                    <a:pt x="1871" y="1680"/>
                  </a:cubicBezTo>
                  <a:cubicBezTo>
                    <a:pt x="1841" y="1672"/>
                    <a:pt x="1802" y="1665"/>
                    <a:pt x="1772" y="1672"/>
                  </a:cubicBezTo>
                  <a:cubicBezTo>
                    <a:pt x="1749" y="1680"/>
                    <a:pt x="1741" y="1703"/>
                    <a:pt x="1726" y="1718"/>
                  </a:cubicBezTo>
                  <a:cubicBezTo>
                    <a:pt x="1719" y="1733"/>
                    <a:pt x="1711" y="1756"/>
                    <a:pt x="1696" y="1764"/>
                  </a:cubicBezTo>
                  <a:cubicBezTo>
                    <a:pt x="1673" y="1772"/>
                    <a:pt x="1634" y="1756"/>
                    <a:pt x="1612" y="1756"/>
                  </a:cubicBezTo>
                  <a:cubicBezTo>
                    <a:pt x="1581" y="1764"/>
                    <a:pt x="1558" y="1779"/>
                    <a:pt x="1535" y="1779"/>
                  </a:cubicBezTo>
                  <a:cubicBezTo>
                    <a:pt x="1520" y="1779"/>
                    <a:pt x="1512" y="1764"/>
                    <a:pt x="1497" y="1764"/>
                  </a:cubicBezTo>
                  <a:cubicBezTo>
                    <a:pt x="1489" y="1764"/>
                    <a:pt x="1482" y="1779"/>
                    <a:pt x="1474" y="1779"/>
                  </a:cubicBezTo>
                  <a:cubicBezTo>
                    <a:pt x="1444" y="1787"/>
                    <a:pt x="1421" y="1779"/>
                    <a:pt x="1390" y="1772"/>
                  </a:cubicBezTo>
                  <a:cubicBezTo>
                    <a:pt x="1360" y="1764"/>
                    <a:pt x="1329" y="1741"/>
                    <a:pt x="1298" y="1741"/>
                  </a:cubicBezTo>
                  <a:cubicBezTo>
                    <a:pt x="1283" y="1741"/>
                    <a:pt x="1275" y="1756"/>
                    <a:pt x="1260" y="1764"/>
                  </a:cubicBezTo>
                  <a:lnTo>
                    <a:pt x="1260" y="1764"/>
                  </a:lnTo>
                  <a:cubicBezTo>
                    <a:pt x="1252" y="1749"/>
                    <a:pt x="1245" y="1741"/>
                    <a:pt x="1230" y="1726"/>
                  </a:cubicBezTo>
                  <a:cubicBezTo>
                    <a:pt x="1230" y="1726"/>
                    <a:pt x="1176" y="1718"/>
                    <a:pt x="1169" y="1718"/>
                  </a:cubicBezTo>
                  <a:lnTo>
                    <a:pt x="1130" y="1688"/>
                  </a:lnTo>
                  <a:cubicBezTo>
                    <a:pt x="1115" y="1680"/>
                    <a:pt x="1100" y="1680"/>
                    <a:pt x="1085" y="1680"/>
                  </a:cubicBezTo>
                  <a:cubicBezTo>
                    <a:pt x="1077" y="1680"/>
                    <a:pt x="1085" y="1695"/>
                    <a:pt x="1085" y="1703"/>
                  </a:cubicBezTo>
                  <a:cubicBezTo>
                    <a:pt x="1069" y="1703"/>
                    <a:pt x="1062" y="1703"/>
                    <a:pt x="1054" y="1695"/>
                  </a:cubicBezTo>
                  <a:cubicBezTo>
                    <a:pt x="1039" y="1672"/>
                    <a:pt x="1039" y="1634"/>
                    <a:pt x="1016" y="1627"/>
                  </a:cubicBezTo>
                  <a:cubicBezTo>
                    <a:pt x="977" y="1611"/>
                    <a:pt x="939" y="1634"/>
                    <a:pt x="901" y="1642"/>
                  </a:cubicBezTo>
                  <a:cubicBezTo>
                    <a:pt x="901" y="1642"/>
                    <a:pt x="886" y="1711"/>
                    <a:pt x="886" y="1718"/>
                  </a:cubicBezTo>
                  <a:lnTo>
                    <a:pt x="916" y="1764"/>
                  </a:lnTo>
                  <a:cubicBezTo>
                    <a:pt x="901" y="1772"/>
                    <a:pt x="886" y="1764"/>
                    <a:pt x="886" y="1779"/>
                  </a:cubicBezTo>
                  <a:cubicBezTo>
                    <a:pt x="871" y="1802"/>
                    <a:pt x="886" y="1840"/>
                    <a:pt x="871" y="1863"/>
                  </a:cubicBezTo>
                  <a:cubicBezTo>
                    <a:pt x="863" y="1879"/>
                    <a:pt x="848" y="1848"/>
                    <a:pt x="833" y="1856"/>
                  </a:cubicBezTo>
                  <a:cubicBezTo>
                    <a:pt x="810" y="1863"/>
                    <a:pt x="794" y="1894"/>
                    <a:pt x="771" y="1909"/>
                  </a:cubicBezTo>
                  <a:lnTo>
                    <a:pt x="771" y="1909"/>
                  </a:lnTo>
                  <a:cubicBezTo>
                    <a:pt x="718" y="1840"/>
                    <a:pt x="680" y="1764"/>
                    <a:pt x="626" y="1703"/>
                  </a:cubicBezTo>
                  <a:cubicBezTo>
                    <a:pt x="611" y="1680"/>
                    <a:pt x="573" y="1695"/>
                    <a:pt x="558" y="1680"/>
                  </a:cubicBezTo>
                  <a:cubicBezTo>
                    <a:pt x="542" y="1657"/>
                    <a:pt x="550" y="1619"/>
                    <a:pt x="535" y="1588"/>
                  </a:cubicBezTo>
                  <a:cubicBezTo>
                    <a:pt x="527" y="1581"/>
                    <a:pt x="504" y="1573"/>
                    <a:pt x="489" y="1573"/>
                  </a:cubicBezTo>
                  <a:cubicBezTo>
                    <a:pt x="466" y="1565"/>
                    <a:pt x="435" y="1581"/>
                    <a:pt x="412" y="1573"/>
                  </a:cubicBezTo>
                  <a:cubicBezTo>
                    <a:pt x="374" y="1565"/>
                    <a:pt x="328" y="1550"/>
                    <a:pt x="305" y="1520"/>
                  </a:cubicBezTo>
                  <a:cubicBezTo>
                    <a:pt x="283" y="1481"/>
                    <a:pt x="321" y="1420"/>
                    <a:pt x="290" y="1390"/>
                  </a:cubicBezTo>
                  <a:cubicBezTo>
                    <a:pt x="244" y="1359"/>
                    <a:pt x="176" y="1413"/>
                    <a:pt x="122" y="1397"/>
                  </a:cubicBezTo>
                  <a:cubicBezTo>
                    <a:pt x="107" y="1390"/>
                    <a:pt x="122" y="1359"/>
                    <a:pt x="114" y="1344"/>
                  </a:cubicBezTo>
                  <a:cubicBezTo>
                    <a:pt x="114" y="1321"/>
                    <a:pt x="107" y="1298"/>
                    <a:pt x="91" y="1275"/>
                  </a:cubicBezTo>
                  <a:cubicBezTo>
                    <a:pt x="69" y="1245"/>
                    <a:pt x="23" y="1222"/>
                    <a:pt x="8" y="1183"/>
                  </a:cubicBezTo>
                  <a:cubicBezTo>
                    <a:pt x="0" y="1161"/>
                    <a:pt x="8" y="1130"/>
                    <a:pt x="15" y="1107"/>
                  </a:cubicBezTo>
                  <a:cubicBezTo>
                    <a:pt x="30" y="1077"/>
                    <a:pt x="69" y="1061"/>
                    <a:pt x="91" y="1031"/>
                  </a:cubicBezTo>
                  <a:cubicBezTo>
                    <a:pt x="114" y="1000"/>
                    <a:pt x="130" y="962"/>
                    <a:pt x="145" y="931"/>
                  </a:cubicBezTo>
                </a:path>
              </a:pathLst>
            </a:custGeom>
            <a:solidFill>
              <a:schemeClr val="accent3"/>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 name="Freeform 62"/>
            <p:cNvSpPr>
              <a:spLocks noChangeArrowheads="1"/>
            </p:cNvSpPr>
            <p:nvPr/>
          </p:nvSpPr>
          <p:spPr bwMode="auto">
            <a:xfrm>
              <a:off x="7425841" y="6913563"/>
              <a:ext cx="419073" cy="273050"/>
            </a:xfrm>
            <a:custGeom>
              <a:avLst/>
              <a:gdLst>
                <a:gd name="T0" fmla="*/ 23 w 1162"/>
                <a:gd name="T1" fmla="*/ 611 h 757"/>
                <a:gd name="T2" fmla="*/ 23 w 1162"/>
                <a:gd name="T3" fmla="*/ 611 h 757"/>
                <a:gd name="T4" fmla="*/ 0 w 1162"/>
                <a:gd name="T5" fmla="*/ 542 h 757"/>
                <a:gd name="T6" fmla="*/ 61 w 1162"/>
                <a:gd name="T7" fmla="*/ 519 h 757"/>
                <a:gd name="T8" fmla="*/ 76 w 1162"/>
                <a:gd name="T9" fmla="*/ 359 h 757"/>
                <a:gd name="T10" fmla="*/ 114 w 1162"/>
                <a:gd name="T11" fmla="*/ 252 h 757"/>
                <a:gd name="T12" fmla="*/ 114 w 1162"/>
                <a:gd name="T13" fmla="*/ 252 h 757"/>
                <a:gd name="T14" fmla="*/ 168 w 1162"/>
                <a:gd name="T15" fmla="*/ 267 h 757"/>
                <a:gd name="T16" fmla="*/ 374 w 1162"/>
                <a:gd name="T17" fmla="*/ 137 h 757"/>
                <a:gd name="T18" fmla="*/ 412 w 1162"/>
                <a:gd name="T19" fmla="*/ 84 h 757"/>
                <a:gd name="T20" fmla="*/ 412 w 1162"/>
                <a:gd name="T21" fmla="*/ 84 h 757"/>
                <a:gd name="T22" fmla="*/ 588 w 1162"/>
                <a:gd name="T23" fmla="*/ 99 h 757"/>
                <a:gd name="T24" fmla="*/ 672 w 1162"/>
                <a:gd name="T25" fmla="*/ 145 h 757"/>
                <a:gd name="T26" fmla="*/ 824 w 1162"/>
                <a:gd name="T27" fmla="*/ 84 h 757"/>
                <a:gd name="T28" fmla="*/ 1099 w 1162"/>
                <a:gd name="T29" fmla="*/ 122 h 757"/>
                <a:gd name="T30" fmla="*/ 1161 w 1162"/>
                <a:gd name="T31" fmla="*/ 229 h 757"/>
                <a:gd name="T32" fmla="*/ 1161 w 1162"/>
                <a:gd name="T33" fmla="*/ 229 h 757"/>
                <a:gd name="T34" fmla="*/ 1031 w 1162"/>
                <a:gd name="T35" fmla="*/ 313 h 757"/>
                <a:gd name="T36" fmla="*/ 1031 w 1162"/>
                <a:gd name="T37" fmla="*/ 313 h 757"/>
                <a:gd name="T38" fmla="*/ 993 w 1162"/>
                <a:gd name="T39" fmla="*/ 321 h 757"/>
                <a:gd name="T40" fmla="*/ 955 w 1162"/>
                <a:gd name="T41" fmla="*/ 450 h 757"/>
                <a:gd name="T42" fmla="*/ 786 w 1162"/>
                <a:gd name="T43" fmla="*/ 427 h 757"/>
                <a:gd name="T44" fmla="*/ 710 w 1162"/>
                <a:gd name="T45" fmla="*/ 496 h 757"/>
                <a:gd name="T46" fmla="*/ 802 w 1162"/>
                <a:gd name="T47" fmla="*/ 496 h 757"/>
                <a:gd name="T48" fmla="*/ 855 w 1162"/>
                <a:gd name="T49" fmla="*/ 557 h 757"/>
                <a:gd name="T50" fmla="*/ 718 w 1162"/>
                <a:gd name="T51" fmla="*/ 588 h 757"/>
                <a:gd name="T52" fmla="*/ 718 w 1162"/>
                <a:gd name="T53" fmla="*/ 672 h 757"/>
                <a:gd name="T54" fmla="*/ 511 w 1162"/>
                <a:gd name="T55" fmla="*/ 733 h 757"/>
                <a:gd name="T56" fmla="*/ 504 w 1162"/>
                <a:gd name="T57" fmla="*/ 588 h 757"/>
                <a:gd name="T58" fmla="*/ 359 w 1162"/>
                <a:gd name="T59" fmla="*/ 550 h 757"/>
                <a:gd name="T60" fmla="*/ 221 w 1162"/>
                <a:gd name="T61" fmla="*/ 733 h 757"/>
                <a:gd name="T62" fmla="*/ 221 w 1162"/>
                <a:gd name="T63" fmla="*/ 733 h 757"/>
                <a:gd name="T64" fmla="*/ 137 w 1162"/>
                <a:gd name="T65" fmla="*/ 710 h 757"/>
                <a:gd name="T66" fmla="*/ 46 w 1162"/>
                <a:gd name="T67" fmla="*/ 710 h 757"/>
                <a:gd name="T68" fmla="*/ 61 w 1162"/>
                <a:gd name="T69" fmla="*/ 679 h 757"/>
                <a:gd name="T70" fmla="*/ 23 w 1162"/>
                <a:gd name="T71" fmla="*/ 611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62" h="757">
                  <a:moveTo>
                    <a:pt x="23" y="611"/>
                  </a:moveTo>
                  <a:lnTo>
                    <a:pt x="23" y="611"/>
                  </a:lnTo>
                  <a:cubicBezTo>
                    <a:pt x="15" y="588"/>
                    <a:pt x="7" y="557"/>
                    <a:pt x="0" y="542"/>
                  </a:cubicBezTo>
                  <a:cubicBezTo>
                    <a:pt x="0" y="534"/>
                    <a:pt x="61" y="527"/>
                    <a:pt x="61" y="519"/>
                  </a:cubicBezTo>
                  <a:cubicBezTo>
                    <a:pt x="61" y="512"/>
                    <a:pt x="68" y="382"/>
                    <a:pt x="76" y="359"/>
                  </a:cubicBezTo>
                  <a:cubicBezTo>
                    <a:pt x="84" y="343"/>
                    <a:pt x="107" y="290"/>
                    <a:pt x="114" y="252"/>
                  </a:cubicBezTo>
                  <a:lnTo>
                    <a:pt x="114" y="252"/>
                  </a:lnTo>
                  <a:cubicBezTo>
                    <a:pt x="137" y="259"/>
                    <a:pt x="152" y="275"/>
                    <a:pt x="168" y="267"/>
                  </a:cubicBezTo>
                  <a:cubicBezTo>
                    <a:pt x="244" y="237"/>
                    <a:pt x="313" y="191"/>
                    <a:pt x="374" y="137"/>
                  </a:cubicBezTo>
                  <a:cubicBezTo>
                    <a:pt x="397" y="114"/>
                    <a:pt x="389" y="107"/>
                    <a:pt x="412" y="84"/>
                  </a:cubicBezTo>
                  <a:lnTo>
                    <a:pt x="412" y="84"/>
                  </a:lnTo>
                  <a:cubicBezTo>
                    <a:pt x="488" y="84"/>
                    <a:pt x="534" y="15"/>
                    <a:pt x="588" y="99"/>
                  </a:cubicBezTo>
                  <a:cubicBezTo>
                    <a:pt x="611" y="129"/>
                    <a:pt x="626" y="160"/>
                    <a:pt x="672" y="145"/>
                  </a:cubicBezTo>
                  <a:cubicBezTo>
                    <a:pt x="725" y="129"/>
                    <a:pt x="771" y="99"/>
                    <a:pt x="824" y="84"/>
                  </a:cubicBezTo>
                  <a:cubicBezTo>
                    <a:pt x="939" y="107"/>
                    <a:pt x="1031" y="0"/>
                    <a:pt x="1099" y="122"/>
                  </a:cubicBezTo>
                  <a:cubicBezTo>
                    <a:pt x="1122" y="160"/>
                    <a:pt x="1138" y="191"/>
                    <a:pt x="1161" y="229"/>
                  </a:cubicBezTo>
                  <a:lnTo>
                    <a:pt x="1161" y="229"/>
                  </a:lnTo>
                  <a:cubicBezTo>
                    <a:pt x="1031" y="313"/>
                    <a:pt x="1031" y="313"/>
                    <a:pt x="1031" y="313"/>
                  </a:cubicBezTo>
                  <a:lnTo>
                    <a:pt x="1031" y="313"/>
                  </a:lnTo>
                  <a:cubicBezTo>
                    <a:pt x="1016" y="313"/>
                    <a:pt x="993" y="305"/>
                    <a:pt x="993" y="321"/>
                  </a:cubicBezTo>
                  <a:cubicBezTo>
                    <a:pt x="970" y="359"/>
                    <a:pt x="993" y="427"/>
                    <a:pt x="955" y="450"/>
                  </a:cubicBezTo>
                  <a:cubicBezTo>
                    <a:pt x="901" y="473"/>
                    <a:pt x="840" y="420"/>
                    <a:pt x="786" y="427"/>
                  </a:cubicBezTo>
                  <a:cubicBezTo>
                    <a:pt x="756" y="435"/>
                    <a:pt x="702" y="458"/>
                    <a:pt x="710" y="496"/>
                  </a:cubicBezTo>
                  <a:cubicBezTo>
                    <a:pt x="718" y="527"/>
                    <a:pt x="771" y="489"/>
                    <a:pt x="802" y="496"/>
                  </a:cubicBezTo>
                  <a:cubicBezTo>
                    <a:pt x="824" y="512"/>
                    <a:pt x="870" y="534"/>
                    <a:pt x="855" y="557"/>
                  </a:cubicBezTo>
                  <a:cubicBezTo>
                    <a:pt x="817" y="588"/>
                    <a:pt x="756" y="557"/>
                    <a:pt x="718" y="588"/>
                  </a:cubicBezTo>
                  <a:cubicBezTo>
                    <a:pt x="695" y="603"/>
                    <a:pt x="748" y="657"/>
                    <a:pt x="718" y="672"/>
                  </a:cubicBezTo>
                  <a:cubicBezTo>
                    <a:pt x="664" y="710"/>
                    <a:pt x="580" y="756"/>
                    <a:pt x="511" y="733"/>
                  </a:cubicBezTo>
                  <a:cubicBezTo>
                    <a:pt x="466" y="710"/>
                    <a:pt x="534" y="618"/>
                    <a:pt x="504" y="588"/>
                  </a:cubicBezTo>
                  <a:cubicBezTo>
                    <a:pt x="473" y="550"/>
                    <a:pt x="405" y="527"/>
                    <a:pt x="359" y="550"/>
                  </a:cubicBezTo>
                  <a:cubicBezTo>
                    <a:pt x="290" y="588"/>
                    <a:pt x="267" y="672"/>
                    <a:pt x="221" y="733"/>
                  </a:cubicBezTo>
                  <a:lnTo>
                    <a:pt x="221" y="733"/>
                  </a:lnTo>
                  <a:cubicBezTo>
                    <a:pt x="198" y="725"/>
                    <a:pt x="168" y="710"/>
                    <a:pt x="137" y="710"/>
                  </a:cubicBezTo>
                  <a:cubicBezTo>
                    <a:pt x="107" y="702"/>
                    <a:pt x="76" y="718"/>
                    <a:pt x="46" y="710"/>
                  </a:cubicBezTo>
                  <a:cubicBezTo>
                    <a:pt x="38" y="702"/>
                    <a:pt x="61" y="687"/>
                    <a:pt x="61" y="679"/>
                  </a:cubicBezTo>
                  <a:cubicBezTo>
                    <a:pt x="53" y="657"/>
                    <a:pt x="30" y="634"/>
                    <a:pt x="23" y="61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6" name="Freeform 63"/>
            <p:cNvSpPr>
              <a:spLocks noChangeArrowheads="1"/>
            </p:cNvSpPr>
            <p:nvPr/>
          </p:nvSpPr>
          <p:spPr bwMode="auto">
            <a:xfrm>
              <a:off x="7797293" y="6996114"/>
              <a:ext cx="169852" cy="198437"/>
            </a:xfrm>
            <a:custGeom>
              <a:avLst/>
              <a:gdLst>
                <a:gd name="T0" fmla="*/ 130 w 474"/>
                <a:gd name="T1" fmla="*/ 0 h 551"/>
                <a:gd name="T2" fmla="*/ 130 w 474"/>
                <a:gd name="T3" fmla="*/ 0 h 551"/>
                <a:gd name="T4" fmla="*/ 0 w 474"/>
                <a:gd name="T5" fmla="*/ 84 h 551"/>
                <a:gd name="T6" fmla="*/ 0 w 474"/>
                <a:gd name="T7" fmla="*/ 84 h 551"/>
                <a:gd name="T8" fmla="*/ 130 w 474"/>
                <a:gd name="T9" fmla="*/ 214 h 551"/>
                <a:gd name="T10" fmla="*/ 107 w 474"/>
                <a:gd name="T11" fmla="*/ 313 h 551"/>
                <a:gd name="T12" fmla="*/ 183 w 474"/>
                <a:gd name="T13" fmla="*/ 450 h 551"/>
                <a:gd name="T14" fmla="*/ 244 w 474"/>
                <a:gd name="T15" fmla="*/ 542 h 551"/>
                <a:gd name="T16" fmla="*/ 305 w 474"/>
                <a:gd name="T17" fmla="*/ 496 h 551"/>
                <a:gd name="T18" fmla="*/ 267 w 474"/>
                <a:gd name="T19" fmla="*/ 450 h 551"/>
                <a:gd name="T20" fmla="*/ 328 w 474"/>
                <a:gd name="T21" fmla="*/ 389 h 551"/>
                <a:gd name="T22" fmla="*/ 351 w 474"/>
                <a:gd name="T23" fmla="*/ 328 h 551"/>
                <a:gd name="T24" fmla="*/ 473 w 474"/>
                <a:gd name="T25" fmla="*/ 260 h 551"/>
                <a:gd name="T26" fmla="*/ 473 w 474"/>
                <a:gd name="T27" fmla="*/ 260 h 551"/>
                <a:gd name="T28" fmla="*/ 435 w 474"/>
                <a:gd name="T29" fmla="*/ 221 h 551"/>
                <a:gd name="T30" fmla="*/ 290 w 474"/>
                <a:gd name="T31" fmla="*/ 145 h 551"/>
                <a:gd name="T32" fmla="*/ 145 w 474"/>
                <a:gd name="T33" fmla="*/ 30 h 551"/>
                <a:gd name="T34" fmla="*/ 130 w 474"/>
                <a:gd name="T35"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4" h="551">
                  <a:moveTo>
                    <a:pt x="130" y="0"/>
                  </a:moveTo>
                  <a:lnTo>
                    <a:pt x="130" y="0"/>
                  </a:lnTo>
                  <a:cubicBezTo>
                    <a:pt x="0" y="84"/>
                    <a:pt x="0" y="84"/>
                    <a:pt x="0" y="84"/>
                  </a:cubicBezTo>
                  <a:lnTo>
                    <a:pt x="0" y="84"/>
                  </a:lnTo>
                  <a:cubicBezTo>
                    <a:pt x="46" y="130"/>
                    <a:pt x="107" y="160"/>
                    <a:pt x="130" y="214"/>
                  </a:cubicBezTo>
                  <a:cubicBezTo>
                    <a:pt x="145" y="244"/>
                    <a:pt x="91" y="283"/>
                    <a:pt x="107" y="313"/>
                  </a:cubicBezTo>
                  <a:cubicBezTo>
                    <a:pt x="114" y="367"/>
                    <a:pt x="160" y="405"/>
                    <a:pt x="183" y="450"/>
                  </a:cubicBezTo>
                  <a:cubicBezTo>
                    <a:pt x="206" y="481"/>
                    <a:pt x="214" y="527"/>
                    <a:pt x="244" y="542"/>
                  </a:cubicBezTo>
                  <a:cubicBezTo>
                    <a:pt x="267" y="550"/>
                    <a:pt x="298" y="519"/>
                    <a:pt x="305" y="496"/>
                  </a:cubicBezTo>
                  <a:cubicBezTo>
                    <a:pt x="305" y="473"/>
                    <a:pt x="267" y="466"/>
                    <a:pt x="267" y="450"/>
                  </a:cubicBezTo>
                  <a:cubicBezTo>
                    <a:pt x="275" y="428"/>
                    <a:pt x="313" y="412"/>
                    <a:pt x="328" y="389"/>
                  </a:cubicBezTo>
                  <a:cubicBezTo>
                    <a:pt x="336" y="374"/>
                    <a:pt x="328" y="344"/>
                    <a:pt x="351" y="328"/>
                  </a:cubicBezTo>
                  <a:cubicBezTo>
                    <a:pt x="389" y="290"/>
                    <a:pt x="427" y="290"/>
                    <a:pt x="473" y="260"/>
                  </a:cubicBezTo>
                  <a:lnTo>
                    <a:pt x="473" y="260"/>
                  </a:lnTo>
                  <a:cubicBezTo>
                    <a:pt x="466" y="252"/>
                    <a:pt x="450" y="237"/>
                    <a:pt x="435" y="221"/>
                  </a:cubicBezTo>
                  <a:cubicBezTo>
                    <a:pt x="397" y="183"/>
                    <a:pt x="336" y="183"/>
                    <a:pt x="290" y="145"/>
                  </a:cubicBezTo>
                  <a:cubicBezTo>
                    <a:pt x="275" y="145"/>
                    <a:pt x="160" y="46"/>
                    <a:pt x="145" y="30"/>
                  </a:cubicBezTo>
                  <a:cubicBezTo>
                    <a:pt x="137" y="23"/>
                    <a:pt x="130" y="8"/>
                    <a:pt x="130"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7" name="Freeform 64"/>
            <p:cNvSpPr>
              <a:spLocks noChangeArrowheads="1"/>
            </p:cNvSpPr>
            <p:nvPr/>
          </p:nvSpPr>
          <p:spPr bwMode="auto">
            <a:xfrm>
              <a:off x="7462352" y="7791450"/>
              <a:ext cx="217473" cy="217488"/>
            </a:xfrm>
            <a:custGeom>
              <a:avLst/>
              <a:gdLst>
                <a:gd name="T0" fmla="*/ 221 w 604"/>
                <a:gd name="T1" fmla="*/ 8 h 605"/>
                <a:gd name="T2" fmla="*/ 221 w 604"/>
                <a:gd name="T3" fmla="*/ 8 h 605"/>
                <a:gd name="T4" fmla="*/ 397 w 604"/>
                <a:gd name="T5" fmla="*/ 31 h 605"/>
                <a:gd name="T6" fmla="*/ 466 w 604"/>
                <a:gd name="T7" fmla="*/ 123 h 605"/>
                <a:gd name="T8" fmla="*/ 588 w 604"/>
                <a:gd name="T9" fmla="*/ 123 h 605"/>
                <a:gd name="T10" fmla="*/ 596 w 604"/>
                <a:gd name="T11" fmla="*/ 168 h 605"/>
                <a:gd name="T12" fmla="*/ 450 w 604"/>
                <a:gd name="T13" fmla="*/ 237 h 605"/>
                <a:gd name="T14" fmla="*/ 504 w 604"/>
                <a:gd name="T15" fmla="*/ 290 h 605"/>
                <a:gd name="T16" fmla="*/ 504 w 604"/>
                <a:gd name="T17" fmla="*/ 290 h 605"/>
                <a:gd name="T18" fmla="*/ 435 w 604"/>
                <a:gd name="T19" fmla="*/ 336 h 605"/>
                <a:gd name="T20" fmla="*/ 420 w 604"/>
                <a:gd name="T21" fmla="*/ 421 h 605"/>
                <a:gd name="T22" fmla="*/ 275 w 604"/>
                <a:gd name="T23" fmla="*/ 474 h 605"/>
                <a:gd name="T24" fmla="*/ 183 w 604"/>
                <a:gd name="T25" fmla="*/ 604 h 605"/>
                <a:gd name="T26" fmla="*/ 183 w 604"/>
                <a:gd name="T27" fmla="*/ 604 h 605"/>
                <a:gd name="T28" fmla="*/ 122 w 604"/>
                <a:gd name="T29" fmla="*/ 535 h 605"/>
                <a:gd name="T30" fmla="*/ 61 w 604"/>
                <a:gd name="T31" fmla="*/ 436 h 605"/>
                <a:gd name="T32" fmla="*/ 15 w 604"/>
                <a:gd name="T33" fmla="*/ 421 h 605"/>
                <a:gd name="T34" fmla="*/ 38 w 604"/>
                <a:gd name="T35" fmla="*/ 313 h 605"/>
                <a:gd name="T36" fmla="*/ 53 w 604"/>
                <a:gd name="T37" fmla="*/ 199 h 605"/>
                <a:gd name="T38" fmla="*/ 0 w 604"/>
                <a:gd name="T39" fmla="*/ 115 h 605"/>
                <a:gd name="T40" fmla="*/ 38 w 604"/>
                <a:gd name="T41" fmla="*/ 61 h 605"/>
                <a:gd name="T42" fmla="*/ 99 w 604"/>
                <a:gd name="T43" fmla="*/ 77 h 605"/>
                <a:gd name="T44" fmla="*/ 221 w 604"/>
                <a:gd name="T45" fmla="*/ 8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4" h="605">
                  <a:moveTo>
                    <a:pt x="221" y="8"/>
                  </a:moveTo>
                  <a:lnTo>
                    <a:pt x="221" y="8"/>
                  </a:lnTo>
                  <a:cubicBezTo>
                    <a:pt x="283" y="16"/>
                    <a:pt x="344" y="0"/>
                    <a:pt x="397" y="31"/>
                  </a:cubicBezTo>
                  <a:cubicBezTo>
                    <a:pt x="435" y="46"/>
                    <a:pt x="435" y="100"/>
                    <a:pt x="466" y="123"/>
                  </a:cubicBezTo>
                  <a:cubicBezTo>
                    <a:pt x="504" y="138"/>
                    <a:pt x="550" y="107"/>
                    <a:pt x="588" y="123"/>
                  </a:cubicBezTo>
                  <a:cubicBezTo>
                    <a:pt x="603" y="130"/>
                    <a:pt x="603" y="161"/>
                    <a:pt x="596" y="168"/>
                  </a:cubicBezTo>
                  <a:cubicBezTo>
                    <a:pt x="558" y="207"/>
                    <a:pt x="481" y="199"/>
                    <a:pt x="450" y="237"/>
                  </a:cubicBezTo>
                  <a:cubicBezTo>
                    <a:pt x="435" y="260"/>
                    <a:pt x="489" y="275"/>
                    <a:pt x="504" y="290"/>
                  </a:cubicBezTo>
                  <a:lnTo>
                    <a:pt x="504" y="290"/>
                  </a:lnTo>
                  <a:cubicBezTo>
                    <a:pt x="481" y="306"/>
                    <a:pt x="458" y="321"/>
                    <a:pt x="435" y="336"/>
                  </a:cubicBezTo>
                  <a:cubicBezTo>
                    <a:pt x="435" y="336"/>
                    <a:pt x="420" y="413"/>
                    <a:pt x="420" y="421"/>
                  </a:cubicBezTo>
                  <a:cubicBezTo>
                    <a:pt x="420" y="428"/>
                    <a:pt x="275" y="474"/>
                    <a:pt x="275" y="474"/>
                  </a:cubicBezTo>
                  <a:cubicBezTo>
                    <a:pt x="244" y="520"/>
                    <a:pt x="214" y="565"/>
                    <a:pt x="183" y="604"/>
                  </a:cubicBezTo>
                  <a:lnTo>
                    <a:pt x="183" y="604"/>
                  </a:lnTo>
                  <a:cubicBezTo>
                    <a:pt x="160" y="581"/>
                    <a:pt x="145" y="558"/>
                    <a:pt x="122" y="535"/>
                  </a:cubicBezTo>
                  <a:cubicBezTo>
                    <a:pt x="99" y="504"/>
                    <a:pt x="84" y="466"/>
                    <a:pt x="61" y="436"/>
                  </a:cubicBezTo>
                  <a:cubicBezTo>
                    <a:pt x="46" y="421"/>
                    <a:pt x="15" y="436"/>
                    <a:pt x="15" y="421"/>
                  </a:cubicBezTo>
                  <a:cubicBezTo>
                    <a:pt x="8" y="382"/>
                    <a:pt x="31" y="344"/>
                    <a:pt x="38" y="313"/>
                  </a:cubicBezTo>
                  <a:cubicBezTo>
                    <a:pt x="46" y="275"/>
                    <a:pt x="61" y="237"/>
                    <a:pt x="53" y="199"/>
                  </a:cubicBezTo>
                  <a:cubicBezTo>
                    <a:pt x="53" y="168"/>
                    <a:pt x="23" y="146"/>
                    <a:pt x="0" y="115"/>
                  </a:cubicBezTo>
                  <a:cubicBezTo>
                    <a:pt x="0" y="115"/>
                    <a:pt x="38" y="69"/>
                    <a:pt x="38" y="61"/>
                  </a:cubicBezTo>
                  <a:cubicBezTo>
                    <a:pt x="46" y="54"/>
                    <a:pt x="99" y="77"/>
                    <a:pt x="99" y="77"/>
                  </a:cubicBezTo>
                  <a:cubicBezTo>
                    <a:pt x="145" y="54"/>
                    <a:pt x="183" y="31"/>
                    <a:pt x="221" y="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8" name="Freeform 65"/>
            <p:cNvSpPr>
              <a:spLocks noChangeArrowheads="1"/>
            </p:cNvSpPr>
            <p:nvPr/>
          </p:nvSpPr>
          <p:spPr bwMode="auto">
            <a:xfrm>
              <a:off x="7200431" y="7896225"/>
              <a:ext cx="558764" cy="630238"/>
            </a:xfrm>
            <a:custGeom>
              <a:avLst/>
              <a:gdLst>
                <a:gd name="T0" fmla="*/ 909 w 1552"/>
                <a:gd name="T1" fmla="*/ 314 h 1751"/>
                <a:gd name="T2" fmla="*/ 1146 w 1552"/>
                <a:gd name="T3" fmla="*/ 131 h 1751"/>
                <a:gd name="T4" fmla="*/ 1230 w 1552"/>
                <a:gd name="T5" fmla="*/ 0 h 1751"/>
                <a:gd name="T6" fmla="*/ 1314 w 1552"/>
                <a:gd name="T7" fmla="*/ 85 h 1751"/>
                <a:gd name="T8" fmla="*/ 1322 w 1552"/>
                <a:gd name="T9" fmla="*/ 237 h 1751"/>
                <a:gd name="T10" fmla="*/ 1406 w 1552"/>
                <a:gd name="T11" fmla="*/ 222 h 1751"/>
                <a:gd name="T12" fmla="*/ 1536 w 1552"/>
                <a:gd name="T13" fmla="*/ 428 h 1751"/>
                <a:gd name="T14" fmla="*/ 1390 w 1552"/>
                <a:gd name="T15" fmla="*/ 696 h 1751"/>
                <a:gd name="T16" fmla="*/ 1352 w 1552"/>
                <a:gd name="T17" fmla="*/ 910 h 1751"/>
                <a:gd name="T18" fmla="*/ 1253 w 1552"/>
                <a:gd name="T19" fmla="*/ 955 h 1751"/>
                <a:gd name="T20" fmla="*/ 1138 w 1552"/>
                <a:gd name="T21" fmla="*/ 994 h 1751"/>
                <a:gd name="T22" fmla="*/ 1100 w 1552"/>
                <a:gd name="T23" fmla="*/ 1123 h 1751"/>
                <a:gd name="T24" fmla="*/ 1093 w 1552"/>
                <a:gd name="T25" fmla="*/ 1314 h 1751"/>
                <a:gd name="T26" fmla="*/ 940 w 1552"/>
                <a:gd name="T27" fmla="*/ 1368 h 1751"/>
                <a:gd name="T28" fmla="*/ 718 w 1552"/>
                <a:gd name="T29" fmla="*/ 1498 h 1751"/>
                <a:gd name="T30" fmla="*/ 718 w 1552"/>
                <a:gd name="T31" fmla="*/ 1567 h 1751"/>
                <a:gd name="T32" fmla="*/ 596 w 1552"/>
                <a:gd name="T33" fmla="*/ 1467 h 1751"/>
                <a:gd name="T34" fmla="*/ 474 w 1552"/>
                <a:gd name="T35" fmla="*/ 1521 h 1751"/>
                <a:gd name="T36" fmla="*/ 336 w 1552"/>
                <a:gd name="T37" fmla="*/ 1643 h 1751"/>
                <a:gd name="T38" fmla="*/ 313 w 1552"/>
                <a:gd name="T39" fmla="*/ 1681 h 1751"/>
                <a:gd name="T40" fmla="*/ 161 w 1552"/>
                <a:gd name="T41" fmla="*/ 1734 h 1751"/>
                <a:gd name="T42" fmla="*/ 92 w 1552"/>
                <a:gd name="T43" fmla="*/ 1689 h 1751"/>
                <a:gd name="T44" fmla="*/ 31 w 1552"/>
                <a:gd name="T45" fmla="*/ 1467 h 1751"/>
                <a:gd name="T46" fmla="*/ 0 w 1552"/>
                <a:gd name="T47" fmla="*/ 1269 h 1751"/>
                <a:gd name="T48" fmla="*/ 54 w 1552"/>
                <a:gd name="T49" fmla="*/ 1200 h 1751"/>
                <a:gd name="T50" fmla="*/ 77 w 1552"/>
                <a:gd name="T51" fmla="*/ 1085 h 1751"/>
                <a:gd name="T52" fmla="*/ 146 w 1552"/>
                <a:gd name="T53" fmla="*/ 932 h 1751"/>
                <a:gd name="T54" fmla="*/ 100 w 1552"/>
                <a:gd name="T55" fmla="*/ 833 h 1751"/>
                <a:gd name="T56" fmla="*/ 176 w 1552"/>
                <a:gd name="T57" fmla="*/ 680 h 1751"/>
                <a:gd name="T58" fmla="*/ 283 w 1552"/>
                <a:gd name="T59" fmla="*/ 658 h 1751"/>
                <a:gd name="T60" fmla="*/ 413 w 1552"/>
                <a:gd name="T61" fmla="*/ 596 h 1751"/>
                <a:gd name="T62" fmla="*/ 512 w 1552"/>
                <a:gd name="T63" fmla="*/ 459 h 1751"/>
                <a:gd name="T64" fmla="*/ 673 w 1552"/>
                <a:gd name="T65" fmla="*/ 314 h 1751"/>
                <a:gd name="T66" fmla="*/ 909 w 1552"/>
                <a:gd name="T67" fmla="*/ 314 h 1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52" h="1751">
                  <a:moveTo>
                    <a:pt x="909" y="314"/>
                  </a:moveTo>
                  <a:lnTo>
                    <a:pt x="909" y="314"/>
                  </a:lnTo>
                  <a:cubicBezTo>
                    <a:pt x="940" y="275"/>
                    <a:pt x="970" y="230"/>
                    <a:pt x="1001" y="184"/>
                  </a:cubicBezTo>
                  <a:cubicBezTo>
                    <a:pt x="1001" y="184"/>
                    <a:pt x="1146" y="138"/>
                    <a:pt x="1146" y="131"/>
                  </a:cubicBezTo>
                  <a:cubicBezTo>
                    <a:pt x="1146" y="123"/>
                    <a:pt x="1161" y="46"/>
                    <a:pt x="1161" y="46"/>
                  </a:cubicBezTo>
                  <a:cubicBezTo>
                    <a:pt x="1184" y="31"/>
                    <a:pt x="1207" y="16"/>
                    <a:pt x="1230" y="0"/>
                  </a:cubicBezTo>
                  <a:lnTo>
                    <a:pt x="1230" y="0"/>
                  </a:lnTo>
                  <a:cubicBezTo>
                    <a:pt x="1261" y="31"/>
                    <a:pt x="1307" y="46"/>
                    <a:pt x="1314" y="85"/>
                  </a:cubicBezTo>
                  <a:cubicBezTo>
                    <a:pt x="1322" y="115"/>
                    <a:pt x="1276" y="138"/>
                    <a:pt x="1276" y="169"/>
                  </a:cubicBezTo>
                  <a:cubicBezTo>
                    <a:pt x="1284" y="192"/>
                    <a:pt x="1291" y="230"/>
                    <a:pt x="1322" y="237"/>
                  </a:cubicBezTo>
                  <a:cubicBezTo>
                    <a:pt x="1345" y="253"/>
                    <a:pt x="1375" y="230"/>
                    <a:pt x="1406" y="222"/>
                  </a:cubicBezTo>
                  <a:lnTo>
                    <a:pt x="1406" y="222"/>
                  </a:lnTo>
                  <a:cubicBezTo>
                    <a:pt x="1429" y="268"/>
                    <a:pt x="1436" y="321"/>
                    <a:pt x="1459" y="360"/>
                  </a:cubicBezTo>
                  <a:cubicBezTo>
                    <a:pt x="1482" y="390"/>
                    <a:pt x="1528" y="398"/>
                    <a:pt x="1536" y="428"/>
                  </a:cubicBezTo>
                  <a:cubicBezTo>
                    <a:pt x="1551" y="482"/>
                    <a:pt x="1543" y="535"/>
                    <a:pt x="1520" y="581"/>
                  </a:cubicBezTo>
                  <a:cubicBezTo>
                    <a:pt x="1497" y="627"/>
                    <a:pt x="1436" y="658"/>
                    <a:pt x="1390" y="696"/>
                  </a:cubicBezTo>
                  <a:cubicBezTo>
                    <a:pt x="1368" y="719"/>
                    <a:pt x="1307" y="719"/>
                    <a:pt x="1307" y="749"/>
                  </a:cubicBezTo>
                  <a:cubicBezTo>
                    <a:pt x="1291" y="803"/>
                    <a:pt x="1337" y="856"/>
                    <a:pt x="1352" y="910"/>
                  </a:cubicBezTo>
                  <a:lnTo>
                    <a:pt x="1352" y="910"/>
                  </a:lnTo>
                  <a:cubicBezTo>
                    <a:pt x="1314" y="925"/>
                    <a:pt x="1276" y="925"/>
                    <a:pt x="1253" y="955"/>
                  </a:cubicBezTo>
                  <a:cubicBezTo>
                    <a:pt x="1238" y="978"/>
                    <a:pt x="1245" y="1017"/>
                    <a:pt x="1245" y="1047"/>
                  </a:cubicBezTo>
                  <a:cubicBezTo>
                    <a:pt x="1245" y="1047"/>
                    <a:pt x="1146" y="994"/>
                    <a:pt x="1138" y="994"/>
                  </a:cubicBezTo>
                  <a:cubicBezTo>
                    <a:pt x="1131" y="994"/>
                    <a:pt x="1085" y="1039"/>
                    <a:pt x="1085" y="1039"/>
                  </a:cubicBezTo>
                  <a:cubicBezTo>
                    <a:pt x="1093" y="1070"/>
                    <a:pt x="1108" y="1100"/>
                    <a:pt x="1100" y="1123"/>
                  </a:cubicBezTo>
                  <a:cubicBezTo>
                    <a:pt x="1093" y="1162"/>
                    <a:pt x="1047" y="1184"/>
                    <a:pt x="1047" y="1215"/>
                  </a:cubicBezTo>
                  <a:cubicBezTo>
                    <a:pt x="1047" y="1253"/>
                    <a:pt x="1077" y="1284"/>
                    <a:pt x="1093" y="1314"/>
                  </a:cubicBezTo>
                  <a:lnTo>
                    <a:pt x="1093" y="1314"/>
                  </a:lnTo>
                  <a:cubicBezTo>
                    <a:pt x="1093" y="1314"/>
                    <a:pt x="947" y="1368"/>
                    <a:pt x="940" y="1368"/>
                  </a:cubicBezTo>
                  <a:cubicBezTo>
                    <a:pt x="940" y="1375"/>
                    <a:pt x="909" y="1421"/>
                    <a:pt x="909" y="1421"/>
                  </a:cubicBezTo>
                  <a:cubicBezTo>
                    <a:pt x="848" y="1444"/>
                    <a:pt x="772" y="1452"/>
                    <a:pt x="718" y="1498"/>
                  </a:cubicBezTo>
                  <a:cubicBezTo>
                    <a:pt x="695" y="1505"/>
                    <a:pt x="718" y="1544"/>
                    <a:pt x="718" y="1567"/>
                  </a:cubicBezTo>
                  <a:lnTo>
                    <a:pt x="718" y="1567"/>
                  </a:lnTo>
                  <a:cubicBezTo>
                    <a:pt x="703" y="1582"/>
                    <a:pt x="680" y="1628"/>
                    <a:pt x="665" y="1612"/>
                  </a:cubicBezTo>
                  <a:cubicBezTo>
                    <a:pt x="619" y="1574"/>
                    <a:pt x="642" y="1490"/>
                    <a:pt x="596" y="1467"/>
                  </a:cubicBezTo>
                  <a:cubicBezTo>
                    <a:pt x="558" y="1444"/>
                    <a:pt x="512" y="1475"/>
                    <a:pt x="482" y="1498"/>
                  </a:cubicBezTo>
                  <a:cubicBezTo>
                    <a:pt x="474" y="1498"/>
                    <a:pt x="482" y="1521"/>
                    <a:pt x="474" y="1521"/>
                  </a:cubicBezTo>
                  <a:cubicBezTo>
                    <a:pt x="428" y="1544"/>
                    <a:pt x="375" y="1528"/>
                    <a:pt x="336" y="1559"/>
                  </a:cubicBezTo>
                  <a:cubicBezTo>
                    <a:pt x="313" y="1582"/>
                    <a:pt x="336" y="1620"/>
                    <a:pt x="336" y="1643"/>
                  </a:cubicBezTo>
                  <a:lnTo>
                    <a:pt x="336" y="1643"/>
                  </a:lnTo>
                  <a:cubicBezTo>
                    <a:pt x="329" y="1658"/>
                    <a:pt x="321" y="1673"/>
                    <a:pt x="313" y="1681"/>
                  </a:cubicBezTo>
                  <a:cubicBezTo>
                    <a:pt x="290" y="1704"/>
                    <a:pt x="275" y="1719"/>
                    <a:pt x="252" y="1727"/>
                  </a:cubicBezTo>
                  <a:cubicBezTo>
                    <a:pt x="229" y="1734"/>
                    <a:pt x="191" y="1734"/>
                    <a:pt x="161" y="1734"/>
                  </a:cubicBezTo>
                  <a:cubicBezTo>
                    <a:pt x="138" y="1734"/>
                    <a:pt x="107" y="1750"/>
                    <a:pt x="84" y="1734"/>
                  </a:cubicBezTo>
                  <a:cubicBezTo>
                    <a:pt x="69" y="1727"/>
                    <a:pt x="92" y="1704"/>
                    <a:pt x="92" y="1689"/>
                  </a:cubicBezTo>
                  <a:cubicBezTo>
                    <a:pt x="92" y="1658"/>
                    <a:pt x="84" y="1628"/>
                    <a:pt x="77" y="1597"/>
                  </a:cubicBezTo>
                  <a:cubicBezTo>
                    <a:pt x="61" y="1551"/>
                    <a:pt x="16" y="1513"/>
                    <a:pt x="31" y="1467"/>
                  </a:cubicBezTo>
                  <a:cubicBezTo>
                    <a:pt x="38" y="1437"/>
                    <a:pt x="138" y="1475"/>
                    <a:pt x="130" y="1437"/>
                  </a:cubicBezTo>
                  <a:cubicBezTo>
                    <a:pt x="123" y="1368"/>
                    <a:pt x="46" y="1322"/>
                    <a:pt x="0" y="1269"/>
                  </a:cubicBezTo>
                  <a:cubicBezTo>
                    <a:pt x="8" y="1269"/>
                    <a:pt x="8" y="1269"/>
                    <a:pt x="8" y="1269"/>
                  </a:cubicBezTo>
                  <a:cubicBezTo>
                    <a:pt x="23" y="1246"/>
                    <a:pt x="31" y="1223"/>
                    <a:pt x="54" y="1200"/>
                  </a:cubicBezTo>
                  <a:cubicBezTo>
                    <a:pt x="69" y="1184"/>
                    <a:pt x="115" y="1200"/>
                    <a:pt x="123" y="1177"/>
                  </a:cubicBezTo>
                  <a:cubicBezTo>
                    <a:pt x="130" y="1146"/>
                    <a:pt x="69" y="1116"/>
                    <a:pt x="77" y="1085"/>
                  </a:cubicBezTo>
                  <a:cubicBezTo>
                    <a:pt x="92" y="1047"/>
                    <a:pt x="153" y="1047"/>
                    <a:pt x="168" y="1009"/>
                  </a:cubicBezTo>
                  <a:cubicBezTo>
                    <a:pt x="184" y="986"/>
                    <a:pt x="146" y="963"/>
                    <a:pt x="146" y="932"/>
                  </a:cubicBezTo>
                  <a:cubicBezTo>
                    <a:pt x="146" y="910"/>
                    <a:pt x="184" y="894"/>
                    <a:pt x="168" y="879"/>
                  </a:cubicBezTo>
                  <a:cubicBezTo>
                    <a:pt x="161" y="856"/>
                    <a:pt x="84" y="864"/>
                    <a:pt x="100" y="833"/>
                  </a:cubicBezTo>
                  <a:cubicBezTo>
                    <a:pt x="115" y="795"/>
                    <a:pt x="191" y="818"/>
                    <a:pt x="214" y="780"/>
                  </a:cubicBezTo>
                  <a:cubicBezTo>
                    <a:pt x="229" y="749"/>
                    <a:pt x="191" y="711"/>
                    <a:pt x="176" y="680"/>
                  </a:cubicBezTo>
                  <a:lnTo>
                    <a:pt x="176" y="680"/>
                  </a:lnTo>
                  <a:cubicBezTo>
                    <a:pt x="214" y="673"/>
                    <a:pt x="252" y="680"/>
                    <a:pt x="283" y="658"/>
                  </a:cubicBezTo>
                  <a:cubicBezTo>
                    <a:pt x="313" y="642"/>
                    <a:pt x="313" y="589"/>
                    <a:pt x="352" y="573"/>
                  </a:cubicBezTo>
                  <a:cubicBezTo>
                    <a:pt x="367" y="566"/>
                    <a:pt x="398" y="612"/>
                    <a:pt x="413" y="596"/>
                  </a:cubicBezTo>
                  <a:cubicBezTo>
                    <a:pt x="436" y="581"/>
                    <a:pt x="413" y="543"/>
                    <a:pt x="421" y="520"/>
                  </a:cubicBezTo>
                  <a:cubicBezTo>
                    <a:pt x="443" y="489"/>
                    <a:pt x="482" y="467"/>
                    <a:pt x="512" y="459"/>
                  </a:cubicBezTo>
                  <a:cubicBezTo>
                    <a:pt x="558" y="451"/>
                    <a:pt x="611" y="505"/>
                    <a:pt x="642" y="474"/>
                  </a:cubicBezTo>
                  <a:cubicBezTo>
                    <a:pt x="680" y="436"/>
                    <a:pt x="627" y="337"/>
                    <a:pt x="673" y="314"/>
                  </a:cubicBezTo>
                  <a:cubicBezTo>
                    <a:pt x="718" y="283"/>
                    <a:pt x="772" y="352"/>
                    <a:pt x="833" y="352"/>
                  </a:cubicBezTo>
                  <a:cubicBezTo>
                    <a:pt x="856" y="360"/>
                    <a:pt x="879" y="329"/>
                    <a:pt x="909" y="31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9" name="Freeform 66"/>
            <p:cNvSpPr>
              <a:spLocks noChangeArrowheads="1"/>
            </p:cNvSpPr>
            <p:nvPr/>
          </p:nvSpPr>
          <p:spPr bwMode="auto">
            <a:xfrm>
              <a:off x="7643316" y="7889876"/>
              <a:ext cx="306367" cy="138113"/>
            </a:xfrm>
            <a:custGeom>
              <a:avLst/>
              <a:gdLst>
                <a:gd name="T0" fmla="*/ 0 w 849"/>
                <a:gd name="T1" fmla="*/ 15 h 383"/>
                <a:gd name="T2" fmla="*/ 0 w 849"/>
                <a:gd name="T3" fmla="*/ 15 h 383"/>
                <a:gd name="T4" fmla="*/ 130 w 849"/>
                <a:gd name="T5" fmla="*/ 31 h 383"/>
                <a:gd name="T6" fmla="*/ 229 w 849"/>
                <a:gd name="T7" fmla="*/ 84 h 383"/>
                <a:gd name="T8" fmla="*/ 329 w 849"/>
                <a:gd name="T9" fmla="*/ 15 h 383"/>
                <a:gd name="T10" fmla="*/ 435 w 849"/>
                <a:gd name="T11" fmla="*/ 69 h 383"/>
                <a:gd name="T12" fmla="*/ 496 w 849"/>
                <a:gd name="T13" fmla="*/ 38 h 383"/>
                <a:gd name="T14" fmla="*/ 588 w 849"/>
                <a:gd name="T15" fmla="*/ 77 h 383"/>
                <a:gd name="T16" fmla="*/ 688 w 849"/>
                <a:gd name="T17" fmla="*/ 8 h 383"/>
                <a:gd name="T18" fmla="*/ 802 w 849"/>
                <a:gd name="T19" fmla="*/ 31 h 383"/>
                <a:gd name="T20" fmla="*/ 802 w 849"/>
                <a:gd name="T21" fmla="*/ 31 h 383"/>
                <a:gd name="T22" fmla="*/ 802 w 849"/>
                <a:gd name="T23" fmla="*/ 115 h 383"/>
                <a:gd name="T24" fmla="*/ 825 w 849"/>
                <a:gd name="T25" fmla="*/ 222 h 383"/>
                <a:gd name="T26" fmla="*/ 565 w 849"/>
                <a:gd name="T27" fmla="*/ 283 h 383"/>
                <a:gd name="T28" fmla="*/ 550 w 849"/>
                <a:gd name="T29" fmla="*/ 359 h 383"/>
                <a:gd name="T30" fmla="*/ 428 w 849"/>
                <a:gd name="T31" fmla="*/ 375 h 383"/>
                <a:gd name="T32" fmla="*/ 420 w 849"/>
                <a:gd name="T33" fmla="*/ 344 h 383"/>
                <a:gd name="T34" fmla="*/ 352 w 849"/>
                <a:gd name="T35" fmla="*/ 367 h 383"/>
                <a:gd name="T36" fmla="*/ 313 w 849"/>
                <a:gd name="T37" fmla="*/ 290 h 383"/>
                <a:gd name="T38" fmla="*/ 252 w 849"/>
                <a:gd name="T39" fmla="*/ 245 h 383"/>
                <a:gd name="T40" fmla="*/ 176 w 849"/>
                <a:gd name="T41" fmla="*/ 237 h 383"/>
                <a:gd name="T42" fmla="*/ 176 w 849"/>
                <a:gd name="T43" fmla="*/ 237 h 383"/>
                <a:gd name="T44" fmla="*/ 92 w 849"/>
                <a:gd name="T45" fmla="*/ 252 h 383"/>
                <a:gd name="T46" fmla="*/ 46 w 849"/>
                <a:gd name="T47" fmla="*/ 184 h 383"/>
                <a:gd name="T48" fmla="*/ 84 w 849"/>
                <a:gd name="T49" fmla="*/ 100 h 383"/>
                <a:gd name="T50" fmla="*/ 0 w 849"/>
                <a:gd name="T51" fmla="*/ 15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9" h="383">
                  <a:moveTo>
                    <a:pt x="0" y="15"/>
                  </a:moveTo>
                  <a:lnTo>
                    <a:pt x="0" y="15"/>
                  </a:lnTo>
                  <a:cubicBezTo>
                    <a:pt x="46" y="23"/>
                    <a:pt x="92" y="15"/>
                    <a:pt x="130" y="31"/>
                  </a:cubicBezTo>
                  <a:cubicBezTo>
                    <a:pt x="168" y="38"/>
                    <a:pt x="191" y="84"/>
                    <a:pt x="229" y="84"/>
                  </a:cubicBezTo>
                  <a:cubicBezTo>
                    <a:pt x="275" y="84"/>
                    <a:pt x="290" y="23"/>
                    <a:pt x="329" y="15"/>
                  </a:cubicBezTo>
                  <a:cubicBezTo>
                    <a:pt x="367" y="15"/>
                    <a:pt x="397" y="61"/>
                    <a:pt x="435" y="69"/>
                  </a:cubicBezTo>
                  <a:cubicBezTo>
                    <a:pt x="458" y="69"/>
                    <a:pt x="474" y="31"/>
                    <a:pt x="496" y="38"/>
                  </a:cubicBezTo>
                  <a:cubicBezTo>
                    <a:pt x="535" y="38"/>
                    <a:pt x="558" y="77"/>
                    <a:pt x="588" y="77"/>
                  </a:cubicBezTo>
                  <a:cubicBezTo>
                    <a:pt x="626" y="69"/>
                    <a:pt x="649" y="15"/>
                    <a:pt x="688" y="8"/>
                  </a:cubicBezTo>
                  <a:cubicBezTo>
                    <a:pt x="726" y="0"/>
                    <a:pt x="764" y="23"/>
                    <a:pt x="802" y="31"/>
                  </a:cubicBezTo>
                  <a:lnTo>
                    <a:pt x="802" y="31"/>
                  </a:lnTo>
                  <a:cubicBezTo>
                    <a:pt x="802" y="61"/>
                    <a:pt x="802" y="84"/>
                    <a:pt x="802" y="115"/>
                  </a:cubicBezTo>
                  <a:cubicBezTo>
                    <a:pt x="810" y="146"/>
                    <a:pt x="848" y="199"/>
                    <a:pt x="825" y="222"/>
                  </a:cubicBezTo>
                  <a:cubicBezTo>
                    <a:pt x="749" y="268"/>
                    <a:pt x="649" y="245"/>
                    <a:pt x="565" y="283"/>
                  </a:cubicBezTo>
                  <a:cubicBezTo>
                    <a:pt x="542" y="290"/>
                    <a:pt x="573" y="344"/>
                    <a:pt x="550" y="359"/>
                  </a:cubicBezTo>
                  <a:cubicBezTo>
                    <a:pt x="519" y="382"/>
                    <a:pt x="474" y="382"/>
                    <a:pt x="428" y="375"/>
                  </a:cubicBezTo>
                  <a:cubicBezTo>
                    <a:pt x="420" y="375"/>
                    <a:pt x="435" y="352"/>
                    <a:pt x="420" y="344"/>
                  </a:cubicBezTo>
                  <a:cubicBezTo>
                    <a:pt x="397" y="344"/>
                    <a:pt x="374" y="375"/>
                    <a:pt x="352" y="367"/>
                  </a:cubicBezTo>
                  <a:cubicBezTo>
                    <a:pt x="329" y="352"/>
                    <a:pt x="329" y="313"/>
                    <a:pt x="313" y="290"/>
                  </a:cubicBezTo>
                  <a:cubicBezTo>
                    <a:pt x="298" y="275"/>
                    <a:pt x="275" y="252"/>
                    <a:pt x="252" y="245"/>
                  </a:cubicBezTo>
                  <a:cubicBezTo>
                    <a:pt x="229" y="229"/>
                    <a:pt x="206" y="237"/>
                    <a:pt x="176" y="237"/>
                  </a:cubicBezTo>
                  <a:lnTo>
                    <a:pt x="176" y="237"/>
                  </a:lnTo>
                  <a:cubicBezTo>
                    <a:pt x="145" y="245"/>
                    <a:pt x="115" y="268"/>
                    <a:pt x="92" y="252"/>
                  </a:cubicBezTo>
                  <a:cubicBezTo>
                    <a:pt x="61" y="245"/>
                    <a:pt x="54" y="207"/>
                    <a:pt x="46" y="184"/>
                  </a:cubicBezTo>
                  <a:cubicBezTo>
                    <a:pt x="46" y="153"/>
                    <a:pt x="92" y="130"/>
                    <a:pt x="84" y="100"/>
                  </a:cubicBezTo>
                  <a:cubicBezTo>
                    <a:pt x="77" y="61"/>
                    <a:pt x="31" y="46"/>
                    <a:pt x="0" y="1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 name="Freeform 67"/>
            <p:cNvSpPr>
              <a:spLocks noChangeArrowheads="1"/>
            </p:cNvSpPr>
            <p:nvPr/>
          </p:nvSpPr>
          <p:spPr bwMode="auto">
            <a:xfrm>
              <a:off x="7665539" y="7840663"/>
              <a:ext cx="563525" cy="671512"/>
            </a:xfrm>
            <a:custGeom>
              <a:avLst/>
              <a:gdLst>
                <a:gd name="T0" fmla="*/ 741 w 1567"/>
                <a:gd name="T1" fmla="*/ 168 h 1864"/>
                <a:gd name="T2" fmla="*/ 856 w 1567"/>
                <a:gd name="T3" fmla="*/ 46 h 1864"/>
                <a:gd name="T4" fmla="*/ 1054 w 1567"/>
                <a:gd name="T5" fmla="*/ 30 h 1864"/>
                <a:gd name="T6" fmla="*/ 1031 w 1567"/>
                <a:gd name="T7" fmla="*/ 145 h 1864"/>
                <a:gd name="T8" fmla="*/ 1123 w 1567"/>
                <a:gd name="T9" fmla="*/ 298 h 1864"/>
                <a:gd name="T10" fmla="*/ 1108 w 1567"/>
                <a:gd name="T11" fmla="*/ 504 h 1864"/>
                <a:gd name="T12" fmla="*/ 1276 w 1567"/>
                <a:gd name="T13" fmla="*/ 550 h 1864"/>
                <a:gd name="T14" fmla="*/ 1451 w 1567"/>
                <a:gd name="T15" fmla="*/ 695 h 1864"/>
                <a:gd name="T16" fmla="*/ 1474 w 1567"/>
                <a:gd name="T17" fmla="*/ 771 h 1864"/>
                <a:gd name="T18" fmla="*/ 1398 w 1567"/>
                <a:gd name="T19" fmla="*/ 886 h 1864"/>
                <a:gd name="T20" fmla="*/ 1451 w 1567"/>
                <a:gd name="T21" fmla="*/ 1016 h 1864"/>
                <a:gd name="T22" fmla="*/ 1551 w 1567"/>
                <a:gd name="T23" fmla="*/ 1100 h 1864"/>
                <a:gd name="T24" fmla="*/ 1444 w 1567"/>
                <a:gd name="T25" fmla="*/ 1184 h 1864"/>
                <a:gd name="T26" fmla="*/ 1337 w 1567"/>
                <a:gd name="T27" fmla="*/ 1123 h 1864"/>
                <a:gd name="T28" fmla="*/ 1367 w 1567"/>
                <a:gd name="T29" fmla="*/ 1252 h 1864"/>
                <a:gd name="T30" fmla="*/ 1543 w 1567"/>
                <a:gd name="T31" fmla="*/ 1252 h 1864"/>
                <a:gd name="T32" fmla="*/ 1459 w 1567"/>
                <a:gd name="T33" fmla="*/ 1413 h 1864"/>
                <a:gd name="T34" fmla="*/ 1398 w 1567"/>
                <a:gd name="T35" fmla="*/ 1581 h 1864"/>
                <a:gd name="T36" fmla="*/ 1413 w 1567"/>
                <a:gd name="T37" fmla="*/ 1711 h 1864"/>
                <a:gd name="T38" fmla="*/ 1367 w 1567"/>
                <a:gd name="T39" fmla="*/ 1749 h 1864"/>
                <a:gd name="T40" fmla="*/ 1192 w 1567"/>
                <a:gd name="T41" fmla="*/ 1634 h 1864"/>
                <a:gd name="T42" fmla="*/ 1092 w 1567"/>
                <a:gd name="T43" fmla="*/ 1680 h 1864"/>
                <a:gd name="T44" fmla="*/ 963 w 1567"/>
                <a:gd name="T45" fmla="*/ 1703 h 1864"/>
                <a:gd name="T46" fmla="*/ 917 w 1567"/>
                <a:gd name="T47" fmla="*/ 1863 h 1864"/>
                <a:gd name="T48" fmla="*/ 848 w 1567"/>
                <a:gd name="T49" fmla="*/ 1703 h 1864"/>
                <a:gd name="T50" fmla="*/ 634 w 1567"/>
                <a:gd name="T51" fmla="*/ 1780 h 1864"/>
                <a:gd name="T52" fmla="*/ 581 w 1567"/>
                <a:gd name="T53" fmla="*/ 1680 h 1864"/>
                <a:gd name="T54" fmla="*/ 443 w 1567"/>
                <a:gd name="T55" fmla="*/ 1489 h 1864"/>
                <a:gd name="T56" fmla="*/ 413 w 1567"/>
                <a:gd name="T57" fmla="*/ 1398 h 1864"/>
                <a:gd name="T58" fmla="*/ 336 w 1567"/>
                <a:gd name="T59" fmla="*/ 1298 h 1864"/>
                <a:gd name="T60" fmla="*/ 252 w 1567"/>
                <a:gd name="T61" fmla="*/ 1252 h 1864"/>
                <a:gd name="T62" fmla="*/ 153 w 1567"/>
                <a:gd name="T63" fmla="*/ 1123 h 1864"/>
                <a:gd name="T64" fmla="*/ 61 w 1567"/>
                <a:gd name="T65" fmla="*/ 1062 h 1864"/>
                <a:gd name="T66" fmla="*/ 99 w 1567"/>
                <a:gd name="T67" fmla="*/ 848 h 1864"/>
                <a:gd name="T68" fmla="*/ 245 w 1567"/>
                <a:gd name="T69" fmla="*/ 580 h 1864"/>
                <a:gd name="T70" fmla="*/ 115 w 1567"/>
                <a:gd name="T71" fmla="*/ 374 h 1864"/>
                <a:gd name="T72" fmla="*/ 191 w 1567"/>
                <a:gd name="T73" fmla="*/ 382 h 1864"/>
                <a:gd name="T74" fmla="*/ 291 w 1567"/>
                <a:gd name="T75" fmla="*/ 504 h 1864"/>
                <a:gd name="T76" fmla="*/ 367 w 1567"/>
                <a:gd name="T77" fmla="*/ 512 h 1864"/>
                <a:gd name="T78" fmla="*/ 504 w 1567"/>
                <a:gd name="T79" fmla="*/ 420 h 1864"/>
                <a:gd name="T80" fmla="*/ 741 w 1567"/>
                <a:gd name="T81" fmla="*/ 252 h 1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7" h="1864">
                  <a:moveTo>
                    <a:pt x="741" y="168"/>
                  </a:moveTo>
                  <a:lnTo>
                    <a:pt x="741" y="168"/>
                  </a:lnTo>
                  <a:cubicBezTo>
                    <a:pt x="772" y="160"/>
                    <a:pt x="817" y="168"/>
                    <a:pt x="840" y="145"/>
                  </a:cubicBezTo>
                  <a:cubicBezTo>
                    <a:pt x="863" y="122"/>
                    <a:pt x="840" y="76"/>
                    <a:pt x="856" y="46"/>
                  </a:cubicBezTo>
                  <a:cubicBezTo>
                    <a:pt x="871" y="23"/>
                    <a:pt x="902" y="0"/>
                    <a:pt x="932" y="0"/>
                  </a:cubicBezTo>
                  <a:cubicBezTo>
                    <a:pt x="978" y="0"/>
                    <a:pt x="1016" y="23"/>
                    <a:pt x="1054" y="30"/>
                  </a:cubicBezTo>
                  <a:lnTo>
                    <a:pt x="1054" y="30"/>
                  </a:lnTo>
                  <a:cubicBezTo>
                    <a:pt x="1046" y="69"/>
                    <a:pt x="1024" y="107"/>
                    <a:pt x="1031" y="145"/>
                  </a:cubicBezTo>
                  <a:cubicBezTo>
                    <a:pt x="1039" y="183"/>
                    <a:pt x="1062" y="214"/>
                    <a:pt x="1077" y="244"/>
                  </a:cubicBezTo>
                  <a:cubicBezTo>
                    <a:pt x="1092" y="267"/>
                    <a:pt x="1115" y="275"/>
                    <a:pt x="1123" y="298"/>
                  </a:cubicBezTo>
                  <a:cubicBezTo>
                    <a:pt x="1123" y="328"/>
                    <a:pt x="1100" y="351"/>
                    <a:pt x="1100" y="382"/>
                  </a:cubicBezTo>
                  <a:cubicBezTo>
                    <a:pt x="1100" y="420"/>
                    <a:pt x="1092" y="466"/>
                    <a:pt x="1108" y="504"/>
                  </a:cubicBezTo>
                  <a:cubicBezTo>
                    <a:pt x="1115" y="527"/>
                    <a:pt x="1131" y="558"/>
                    <a:pt x="1154" y="565"/>
                  </a:cubicBezTo>
                  <a:cubicBezTo>
                    <a:pt x="1192" y="573"/>
                    <a:pt x="1238" y="542"/>
                    <a:pt x="1276" y="550"/>
                  </a:cubicBezTo>
                  <a:cubicBezTo>
                    <a:pt x="1321" y="558"/>
                    <a:pt x="1360" y="588"/>
                    <a:pt x="1398" y="611"/>
                  </a:cubicBezTo>
                  <a:cubicBezTo>
                    <a:pt x="1421" y="634"/>
                    <a:pt x="1436" y="664"/>
                    <a:pt x="1451" y="695"/>
                  </a:cubicBezTo>
                  <a:cubicBezTo>
                    <a:pt x="1459" y="718"/>
                    <a:pt x="1467" y="748"/>
                    <a:pt x="1474" y="771"/>
                  </a:cubicBezTo>
                  <a:lnTo>
                    <a:pt x="1474" y="771"/>
                  </a:lnTo>
                  <a:cubicBezTo>
                    <a:pt x="1444" y="794"/>
                    <a:pt x="1406" y="802"/>
                    <a:pt x="1383" y="825"/>
                  </a:cubicBezTo>
                  <a:cubicBezTo>
                    <a:pt x="1367" y="840"/>
                    <a:pt x="1383" y="871"/>
                    <a:pt x="1398" y="886"/>
                  </a:cubicBezTo>
                  <a:cubicBezTo>
                    <a:pt x="1413" y="909"/>
                    <a:pt x="1451" y="924"/>
                    <a:pt x="1459" y="955"/>
                  </a:cubicBezTo>
                  <a:cubicBezTo>
                    <a:pt x="1467" y="970"/>
                    <a:pt x="1444" y="1000"/>
                    <a:pt x="1451" y="1016"/>
                  </a:cubicBezTo>
                  <a:cubicBezTo>
                    <a:pt x="1459" y="1031"/>
                    <a:pt x="1482" y="1023"/>
                    <a:pt x="1497" y="1039"/>
                  </a:cubicBezTo>
                  <a:cubicBezTo>
                    <a:pt x="1520" y="1054"/>
                    <a:pt x="1535" y="1077"/>
                    <a:pt x="1551" y="1100"/>
                  </a:cubicBezTo>
                  <a:cubicBezTo>
                    <a:pt x="1551" y="1115"/>
                    <a:pt x="1558" y="1138"/>
                    <a:pt x="1551" y="1146"/>
                  </a:cubicBezTo>
                  <a:cubicBezTo>
                    <a:pt x="1520" y="1169"/>
                    <a:pt x="1482" y="1191"/>
                    <a:pt x="1444" y="1184"/>
                  </a:cubicBezTo>
                  <a:cubicBezTo>
                    <a:pt x="1406" y="1169"/>
                    <a:pt x="1390" y="1115"/>
                    <a:pt x="1344" y="1092"/>
                  </a:cubicBezTo>
                  <a:cubicBezTo>
                    <a:pt x="1337" y="1084"/>
                    <a:pt x="1337" y="1115"/>
                    <a:pt x="1337" y="1123"/>
                  </a:cubicBezTo>
                  <a:cubicBezTo>
                    <a:pt x="1329" y="1146"/>
                    <a:pt x="1314" y="1169"/>
                    <a:pt x="1314" y="1191"/>
                  </a:cubicBezTo>
                  <a:cubicBezTo>
                    <a:pt x="1321" y="1222"/>
                    <a:pt x="1344" y="1245"/>
                    <a:pt x="1367" y="1252"/>
                  </a:cubicBezTo>
                  <a:cubicBezTo>
                    <a:pt x="1406" y="1260"/>
                    <a:pt x="1436" y="1214"/>
                    <a:pt x="1467" y="1214"/>
                  </a:cubicBezTo>
                  <a:cubicBezTo>
                    <a:pt x="1497" y="1214"/>
                    <a:pt x="1528" y="1230"/>
                    <a:pt x="1543" y="1252"/>
                  </a:cubicBezTo>
                  <a:cubicBezTo>
                    <a:pt x="1558" y="1306"/>
                    <a:pt x="1566" y="1367"/>
                    <a:pt x="1543" y="1413"/>
                  </a:cubicBezTo>
                  <a:cubicBezTo>
                    <a:pt x="1528" y="1436"/>
                    <a:pt x="1482" y="1398"/>
                    <a:pt x="1459" y="1413"/>
                  </a:cubicBezTo>
                  <a:cubicBezTo>
                    <a:pt x="1436" y="1428"/>
                    <a:pt x="1436" y="1459"/>
                    <a:pt x="1429" y="1489"/>
                  </a:cubicBezTo>
                  <a:cubicBezTo>
                    <a:pt x="1413" y="1520"/>
                    <a:pt x="1406" y="1550"/>
                    <a:pt x="1398" y="1581"/>
                  </a:cubicBezTo>
                  <a:cubicBezTo>
                    <a:pt x="1398" y="1627"/>
                    <a:pt x="1406" y="1665"/>
                    <a:pt x="1413" y="1711"/>
                  </a:cubicBezTo>
                  <a:lnTo>
                    <a:pt x="1413" y="1711"/>
                  </a:lnTo>
                  <a:cubicBezTo>
                    <a:pt x="1413" y="1726"/>
                    <a:pt x="1413" y="1741"/>
                    <a:pt x="1406" y="1749"/>
                  </a:cubicBezTo>
                  <a:cubicBezTo>
                    <a:pt x="1398" y="1757"/>
                    <a:pt x="1375" y="1757"/>
                    <a:pt x="1367" y="1749"/>
                  </a:cubicBezTo>
                  <a:cubicBezTo>
                    <a:pt x="1321" y="1703"/>
                    <a:pt x="1291" y="1642"/>
                    <a:pt x="1238" y="1611"/>
                  </a:cubicBezTo>
                  <a:cubicBezTo>
                    <a:pt x="1222" y="1596"/>
                    <a:pt x="1207" y="1634"/>
                    <a:pt x="1192" y="1634"/>
                  </a:cubicBezTo>
                  <a:cubicBezTo>
                    <a:pt x="1161" y="1627"/>
                    <a:pt x="1146" y="1573"/>
                    <a:pt x="1123" y="1589"/>
                  </a:cubicBezTo>
                  <a:cubicBezTo>
                    <a:pt x="1092" y="1604"/>
                    <a:pt x="1108" y="1650"/>
                    <a:pt x="1092" y="1680"/>
                  </a:cubicBezTo>
                  <a:cubicBezTo>
                    <a:pt x="1077" y="1696"/>
                    <a:pt x="1054" y="1703"/>
                    <a:pt x="1031" y="1711"/>
                  </a:cubicBezTo>
                  <a:cubicBezTo>
                    <a:pt x="1008" y="1711"/>
                    <a:pt x="978" y="1680"/>
                    <a:pt x="963" y="1703"/>
                  </a:cubicBezTo>
                  <a:cubicBezTo>
                    <a:pt x="924" y="1749"/>
                    <a:pt x="932" y="1810"/>
                    <a:pt x="917" y="1863"/>
                  </a:cubicBezTo>
                  <a:lnTo>
                    <a:pt x="917" y="1863"/>
                  </a:lnTo>
                  <a:cubicBezTo>
                    <a:pt x="886" y="1841"/>
                    <a:pt x="840" y="1833"/>
                    <a:pt x="825" y="1802"/>
                  </a:cubicBezTo>
                  <a:cubicBezTo>
                    <a:pt x="817" y="1772"/>
                    <a:pt x="871" y="1726"/>
                    <a:pt x="848" y="1703"/>
                  </a:cubicBezTo>
                  <a:cubicBezTo>
                    <a:pt x="825" y="1673"/>
                    <a:pt x="772" y="1665"/>
                    <a:pt x="733" y="1680"/>
                  </a:cubicBezTo>
                  <a:cubicBezTo>
                    <a:pt x="695" y="1696"/>
                    <a:pt x="688" y="1780"/>
                    <a:pt x="634" y="1780"/>
                  </a:cubicBezTo>
                  <a:cubicBezTo>
                    <a:pt x="604" y="1780"/>
                    <a:pt x="604" y="1711"/>
                    <a:pt x="581" y="1680"/>
                  </a:cubicBezTo>
                  <a:lnTo>
                    <a:pt x="581" y="1680"/>
                  </a:lnTo>
                  <a:cubicBezTo>
                    <a:pt x="581" y="1619"/>
                    <a:pt x="611" y="1543"/>
                    <a:pt x="573" y="1489"/>
                  </a:cubicBezTo>
                  <a:cubicBezTo>
                    <a:pt x="550" y="1451"/>
                    <a:pt x="481" y="1505"/>
                    <a:pt x="443" y="1489"/>
                  </a:cubicBezTo>
                  <a:cubicBezTo>
                    <a:pt x="428" y="1482"/>
                    <a:pt x="466" y="1451"/>
                    <a:pt x="466" y="1436"/>
                  </a:cubicBezTo>
                  <a:cubicBezTo>
                    <a:pt x="458" y="1413"/>
                    <a:pt x="420" y="1413"/>
                    <a:pt x="413" y="1398"/>
                  </a:cubicBezTo>
                  <a:cubicBezTo>
                    <a:pt x="397" y="1375"/>
                    <a:pt x="405" y="1352"/>
                    <a:pt x="390" y="1329"/>
                  </a:cubicBezTo>
                  <a:cubicBezTo>
                    <a:pt x="374" y="1314"/>
                    <a:pt x="344" y="1321"/>
                    <a:pt x="336" y="1298"/>
                  </a:cubicBezTo>
                  <a:cubicBezTo>
                    <a:pt x="329" y="1283"/>
                    <a:pt x="367" y="1245"/>
                    <a:pt x="344" y="1230"/>
                  </a:cubicBezTo>
                  <a:cubicBezTo>
                    <a:pt x="313" y="1214"/>
                    <a:pt x="275" y="1275"/>
                    <a:pt x="252" y="1252"/>
                  </a:cubicBezTo>
                  <a:cubicBezTo>
                    <a:pt x="214" y="1230"/>
                    <a:pt x="237" y="1169"/>
                    <a:pt x="206" y="1130"/>
                  </a:cubicBezTo>
                  <a:cubicBezTo>
                    <a:pt x="199" y="1115"/>
                    <a:pt x="168" y="1130"/>
                    <a:pt x="153" y="1123"/>
                  </a:cubicBezTo>
                  <a:cubicBezTo>
                    <a:pt x="122" y="1107"/>
                    <a:pt x="92" y="1077"/>
                    <a:pt x="61" y="1062"/>
                  </a:cubicBezTo>
                  <a:lnTo>
                    <a:pt x="61" y="1062"/>
                  </a:lnTo>
                  <a:cubicBezTo>
                    <a:pt x="46" y="1008"/>
                    <a:pt x="0" y="955"/>
                    <a:pt x="16" y="901"/>
                  </a:cubicBezTo>
                  <a:cubicBezTo>
                    <a:pt x="16" y="871"/>
                    <a:pt x="77" y="871"/>
                    <a:pt x="99" y="848"/>
                  </a:cubicBezTo>
                  <a:cubicBezTo>
                    <a:pt x="145" y="810"/>
                    <a:pt x="206" y="779"/>
                    <a:pt x="229" y="733"/>
                  </a:cubicBezTo>
                  <a:cubicBezTo>
                    <a:pt x="252" y="687"/>
                    <a:pt x="260" y="634"/>
                    <a:pt x="245" y="580"/>
                  </a:cubicBezTo>
                  <a:cubicBezTo>
                    <a:pt x="237" y="550"/>
                    <a:pt x="191" y="542"/>
                    <a:pt x="168" y="512"/>
                  </a:cubicBezTo>
                  <a:cubicBezTo>
                    <a:pt x="145" y="473"/>
                    <a:pt x="138" y="420"/>
                    <a:pt x="115" y="374"/>
                  </a:cubicBezTo>
                  <a:lnTo>
                    <a:pt x="115" y="374"/>
                  </a:lnTo>
                  <a:cubicBezTo>
                    <a:pt x="145" y="374"/>
                    <a:pt x="168" y="366"/>
                    <a:pt x="191" y="382"/>
                  </a:cubicBezTo>
                  <a:cubicBezTo>
                    <a:pt x="214" y="389"/>
                    <a:pt x="237" y="412"/>
                    <a:pt x="252" y="427"/>
                  </a:cubicBezTo>
                  <a:cubicBezTo>
                    <a:pt x="268" y="450"/>
                    <a:pt x="268" y="489"/>
                    <a:pt x="291" y="504"/>
                  </a:cubicBezTo>
                  <a:cubicBezTo>
                    <a:pt x="313" y="512"/>
                    <a:pt x="336" y="481"/>
                    <a:pt x="359" y="481"/>
                  </a:cubicBezTo>
                  <a:cubicBezTo>
                    <a:pt x="374" y="489"/>
                    <a:pt x="359" y="512"/>
                    <a:pt x="367" y="512"/>
                  </a:cubicBezTo>
                  <a:cubicBezTo>
                    <a:pt x="413" y="519"/>
                    <a:pt x="458" y="519"/>
                    <a:pt x="489" y="496"/>
                  </a:cubicBezTo>
                  <a:cubicBezTo>
                    <a:pt x="512" y="481"/>
                    <a:pt x="481" y="427"/>
                    <a:pt x="504" y="420"/>
                  </a:cubicBezTo>
                  <a:cubicBezTo>
                    <a:pt x="588" y="382"/>
                    <a:pt x="688" y="405"/>
                    <a:pt x="764" y="359"/>
                  </a:cubicBezTo>
                  <a:cubicBezTo>
                    <a:pt x="787" y="336"/>
                    <a:pt x="749" y="283"/>
                    <a:pt x="741" y="252"/>
                  </a:cubicBezTo>
                  <a:cubicBezTo>
                    <a:pt x="741" y="221"/>
                    <a:pt x="741" y="198"/>
                    <a:pt x="741" y="16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1" name="Freeform 68"/>
            <p:cNvSpPr>
              <a:spLocks noChangeArrowheads="1"/>
            </p:cNvSpPr>
            <p:nvPr/>
          </p:nvSpPr>
          <p:spPr bwMode="auto">
            <a:xfrm>
              <a:off x="8033815" y="7631113"/>
              <a:ext cx="920690" cy="554037"/>
            </a:xfrm>
            <a:custGeom>
              <a:avLst/>
              <a:gdLst>
                <a:gd name="T0" fmla="*/ 214 w 2559"/>
                <a:gd name="T1" fmla="*/ 413 h 1537"/>
                <a:gd name="T2" fmla="*/ 214 w 2559"/>
                <a:gd name="T3" fmla="*/ 413 h 1537"/>
                <a:gd name="T4" fmla="*/ 183 w 2559"/>
                <a:gd name="T5" fmla="*/ 481 h 1537"/>
                <a:gd name="T6" fmla="*/ 206 w 2559"/>
                <a:gd name="T7" fmla="*/ 527 h 1537"/>
                <a:gd name="T8" fmla="*/ 122 w 2559"/>
                <a:gd name="T9" fmla="*/ 581 h 1537"/>
                <a:gd name="T10" fmla="*/ 30 w 2559"/>
                <a:gd name="T11" fmla="*/ 611 h 1537"/>
                <a:gd name="T12" fmla="*/ 30 w 2559"/>
                <a:gd name="T13" fmla="*/ 611 h 1537"/>
                <a:gd name="T14" fmla="*/ 7 w 2559"/>
                <a:gd name="T15" fmla="*/ 726 h 1537"/>
                <a:gd name="T16" fmla="*/ 53 w 2559"/>
                <a:gd name="T17" fmla="*/ 825 h 1537"/>
                <a:gd name="T18" fmla="*/ 99 w 2559"/>
                <a:gd name="T19" fmla="*/ 879 h 1537"/>
                <a:gd name="T20" fmla="*/ 76 w 2559"/>
                <a:gd name="T21" fmla="*/ 963 h 1537"/>
                <a:gd name="T22" fmla="*/ 84 w 2559"/>
                <a:gd name="T23" fmla="*/ 1085 h 1537"/>
                <a:gd name="T24" fmla="*/ 130 w 2559"/>
                <a:gd name="T25" fmla="*/ 1146 h 1537"/>
                <a:gd name="T26" fmla="*/ 252 w 2559"/>
                <a:gd name="T27" fmla="*/ 1131 h 1537"/>
                <a:gd name="T28" fmla="*/ 374 w 2559"/>
                <a:gd name="T29" fmla="*/ 1192 h 1537"/>
                <a:gd name="T30" fmla="*/ 427 w 2559"/>
                <a:gd name="T31" fmla="*/ 1276 h 1537"/>
                <a:gd name="T32" fmla="*/ 450 w 2559"/>
                <a:gd name="T33" fmla="*/ 1352 h 1537"/>
                <a:gd name="T34" fmla="*/ 450 w 2559"/>
                <a:gd name="T35" fmla="*/ 1360 h 1537"/>
                <a:gd name="T36" fmla="*/ 588 w 2559"/>
                <a:gd name="T37" fmla="*/ 1314 h 1537"/>
                <a:gd name="T38" fmla="*/ 779 w 2559"/>
                <a:gd name="T39" fmla="*/ 1283 h 1537"/>
                <a:gd name="T40" fmla="*/ 863 w 2559"/>
                <a:gd name="T41" fmla="*/ 1322 h 1537"/>
                <a:gd name="T42" fmla="*/ 825 w 2559"/>
                <a:gd name="T43" fmla="*/ 1436 h 1537"/>
                <a:gd name="T44" fmla="*/ 939 w 2559"/>
                <a:gd name="T45" fmla="*/ 1459 h 1537"/>
                <a:gd name="T46" fmla="*/ 1153 w 2559"/>
                <a:gd name="T47" fmla="*/ 1459 h 1537"/>
                <a:gd name="T48" fmla="*/ 1321 w 2559"/>
                <a:gd name="T49" fmla="*/ 1490 h 1537"/>
                <a:gd name="T50" fmla="*/ 1436 w 2559"/>
                <a:gd name="T51" fmla="*/ 1513 h 1537"/>
                <a:gd name="T52" fmla="*/ 1665 w 2559"/>
                <a:gd name="T53" fmla="*/ 1528 h 1537"/>
                <a:gd name="T54" fmla="*/ 1741 w 2559"/>
                <a:gd name="T55" fmla="*/ 1475 h 1537"/>
                <a:gd name="T56" fmla="*/ 1840 w 2559"/>
                <a:gd name="T57" fmla="*/ 1413 h 1537"/>
                <a:gd name="T58" fmla="*/ 1917 w 2559"/>
                <a:gd name="T59" fmla="*/ 1314 h 1537"/>
                <a:gd name="T60" fmla="*/ 1970 w 2559"/>
                <a:gd name="T61" fmla="*/ 1245 h 1537"/>
                <a:gd name="T62" fmla="*/ 2131 w 2559"/>
                <a:gd name="T63" fmla="*/ 1261 h 1537"/>
                <a:gd name="T64" fmla="*/ 2314 w 2559"/>
                <a:gd name="T65" fmla="*/ 1253 h 1537"/>
                <a:gd name="T66" fmla="*/ 2383 w 2559"/>
                <a:gd name="T67" fmla="*/ 1154 h 1537"/>
                <a:gd name="T68" fmla="*/ 2352 w 2559"/>
                <a:gd name="T69" fmla="*/ 1100 h 1537"/>
                <a:gd name="T70" fmla="*/ 2406 w 2559"/>
                <a:gd name="T71" fmla="*/ 1024 h 1537"/>
                <a:gd name="T72" fmla="*/ 2558 w 2559"/>
                <a:gd name="T73" fmla="*/ 1016 h 1537"/>
                <a:gd name="T74" fmla="*/ 2558 w 2559"/>
                <a:gd name="T75" fmla="*/ 1016 h 1537"/>
                <a:gd name="T76" fmla="*/ 2513 w 2559"/>
                <a:gd name="T77" fmla="*/ 802 h 1537"/>
                <a:gd name="T78" fmla="*/ 2497 w 2559"/>
                <a:gd name="T79" fmla="*/ 711 h 1537"/>
                <a:gd name="T80" fmla="*/ 2444 w 2559"/>
                <a:gd name="T81" fmla="*/ 596 h 1537"/>
                <a:gd name="T82" fmla="*/ 2047 w 2559"/>
                <a:gd name="T83" fmla="*/ 222 h 1537"/>
                <a:gd name="T84" fmla="*/ 1543 w 2559"/>
                <a:gd name="T85" fmla="*/ 69 h 1537"/>
                <a:gd name="T86" fmla="*/ 1199 w 2559"/>
                <a:gd name="T87" fmla="*/ 31 h 1537"/>
                <a:gd name="T88" fmla="*/ 962 w 2559"/>
                <a:gd name="T89" fmla="*/ 16 h 1537"/>
                <a:gd name="T90" fmla="*/ 710 w 2559"/>
                <a:gd name="T91" fmla="*/ 16 h 1537"/>
                <a:gd name="T92" fmla="*/ 519 w 2559"/>
                <a:gd name="T93" fmla="*/ 336 h 1537"/>
                <a:gd name="T94" fmla="*/ 397 w 2559"/>
                <a:gd name="T95" fmla="*/ 474 h 1537"/>
                <a:gd name="T96" fmla="*/ 214 w 2559"/>
                <a:gd name="T97" fmla="*/ 413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59" h="1537">
                  <a:moveTo>
                    <a:pt x="214" y="413"/>
                  </a:moveTo>
                  <a:lnTo>
                    <a:pt x="214" y="413"/>
                  </a:lnTo>
                  <a:cubicBezTo>
                    <a:pt x="206" y="436"/>
                    <a:pt x="183" y="459"/>
                    <a:pt x="183" y="481"/>
                  </a:cubicBezTo>
                  <a:cubicBezTo>
                    <a:pt x="183" y="497"/>
                    <a:pt x="214" y="512"/>
                    <a:pt x="206" y="527"/>
                  </a:cubicBezTo>
                  <a:cubicBezTo>
                    <a:pt x="191" y="558"/>
                    <a:pt x="153" y="566"/>
                    <a:pt x="122" y="581"/>
                  </a:cubicBezTo>
                  <a:cubicBezTo>
                    <a:pt x="91" y="596"/>
                    <a:pt x="61" y="596"/>
                    <a:pt x="30" y="611"/>
                  </a:cubicBezTo>
                  <a:lnTo>
                    <a:pt x="30" y="611"/>
                  </a:lnTo>
                  <a:cubicBezTo>
                    <a:pt x="22" y="650"/>
                    <a:pt x="0" y="688"/>
                    <a:pt x="7" y="726"/>
                  </a:cubicBezTo>
                  <a:cubicBezTo>
                    <a:pt x="15" y="764"/>
                    <a:pt x="38" y="795"/>
                    <a:pt x="53" y="825"/>
                  </a:cubicBezTo>
                  <a:cubicBezTo>
                    <a:pt x="68" y="848"/>
                    <a:pt x="91" y="856"/>
                    <a:pt x="99" y="879"/>
                  </a:cubicBezTo>
                  <a:cubicBezTo>
                    <a:pt x="99" y="909"/>
                    <a:pt x="76" y="932"/>
                    <a:pt x="76" y="963"/>
                  </a:cubicBezTo>
                  <a:cubicBezTo>
                    <a:pt x="76" y="1001"/>
                    <a:pt x="68" y="1047"/>
                    <a:pt x="84" y="1085"/>
                  </a:cubicBezTo>
                  <a:cubicBezTo>
                    <a:pt x="91" y="1108"/>
                    <a:pt x="107" y="1139"/>
                    <a:pt x="130" y="1146"/>
                  </a:cubicBezTo>
                  <a:cubicBezTo>
                    <a:pt x="168" y="1154"/>
                    <a:pt x="214" y="1123"/>
                    <a:pt x="252" y="1131"/>
                  </a:cubicBezTo>
                  <a:cubicBezTo>
                    <a:pt x="297" y="1139"/>
                    <a:pt x="336" y="1169"/>
                    <a:pt x="374" y="1192"/>
                  </a:cubicBezTo>
                  <a:cubicBezTo>
                    <a:pt x="397" y="1215"/>
                    <a:pt x="412" y="1245"/>
                    <a:pt x="427" y="1276"/>
                  </a:cubicBezTo>
                  <a:cubicBezTo>
                    <a:pt x="435" y="1299"/>
                    <a:pt x="443" y="1329"/>
                    <a:pt x="450" y="1352"/>
                  </a:cubicBezTo>
                  <a:cubicBezTo>
                    <a:pt x="450" y="1360"/>
                    <a:pt x="450" y="1360"/>
                    <a:pt x="450" y="1360"/>
                  </a:cubicBezTo>
                  <a:cubicBezTo>
                    <a:pt x="496" y="1345"/>
                    <a:pt x="542" y="1322"/>
                    <a:pt x="588" y="1314"/>
                  </a:cubicBezTo>
                  <a:cubicBezTo>
                    <a:pt x="649" y="1299"/>
                    <a:pt x="718" y="1283"/>
                    <a:pt x="779" y="1283"/>
                  </a:cubicBezTo>
                  <a:cubicBezTo>
                    <a:pt x="809" y="1283"/>
                    <a:pt x="855" y="1291"/>
                    <a:pt x="863" y="1322"/>
                  </a:cubicBezTo>
                  <a:cubicBezTo>
                    <a:pt x="870" y="1360"/>
                    <a:pt x="802" y="1398"/>
                    <a:pt x="825" y="1436"/>
                  </a:cubicBezTo>
                  <a:cubicBezTo>
                    <a:pt x="840" y="1475"/>
                    <a:pt x="901" y="1459"/>
                    <a:pt x="939" y="1459"/>
                  </a:cubicBezTo>
                  <a:cubicBezTo>
                    <a:pt x="1008" y="1467"/>
                    <a:pt x="1084" y="1452"/>
                    <a:pt x="1153" y="1459"/>
                  </a:cubicBezTo>
                  <a:cubicBezTo>
                    <a:pt x="1206" y="1459"/>
                    <a:pt x="1268" y="1482"/>
                    <a:pt x="1321" y="1490"/>
                  </a:cubicBezTo>
                  <a:cubicBezTo>
                    <a:pt x="1359" y="1497"/>
                    <a:pt x="1397" y="1505"/>
                    <a:pt x="1436" y="1513"/>
                  </a:cubicBezTo>
                  <a:cubicBezTo>
                    <a:pt x="1512" y="1520"/>
                    <a:pt x="1588" y="1536"/>
                    <a:pt x="1665" y="1528"/>
                  </a:cubicBezTo>
                  <a:cubicBezTo>
                    <a:pt x="1695" y="1528"/>
                    <a:pt x="1718" y="1490"/>
                    <a:pt x="1741" y="1475"/>
                  </a:cubicBezTo>
                  <a:cubicBezTo>
                    <a:pt x="1779" y="1452"/>
                    <a:pt x="1810" y="1436"/>
                    <a:pt x="1840" y="1413"/>
                  </a:cubicBezTo>
                  <a:cubicBezTo>
                    <a:pt x="1871" y="1383"/>
                    <a:pt x="1894" y="1345"/>
                    <a:pt x="1917" y="1314"/>
                  </a:cubicBezTo>
                  <a:cubicBezTo>
                    <a:pt x="1932" y="1291"/>
                    <a:pt x="1940" y="1253"/>
                    <a:pt x="1970" y="1245"/>
                  </a:cubicBezTo>
                  <a:cubicBezTo>
                    <a:pt x="2024" y="1238"/>
                    <a:pt x="2077" y="1261"/>
                    <a:pt x="2131" y="1261"/>
                  </a:cubicBezTo>
                  <a:cubicBezTo>
                    <a:pt x="2192" y="1261"/>
                    <a:pt x="2253" y="1276"/>
                    <a:pt x="2314" y="1253"/>
                  </a:cubicBezTo>
                  <a:cubicBezTo>
                    <a:pt x="2344" y="1238"/>
                    <a:pt x="2375" y="1192"/>
                    <a:pt x="2383" y="1154"/>
                  </a:cubicBezTo>
                  <a:cubicBezTo>
                    <a:pt x="2390" y="1139"/>
                    <a:pt x="2352" y="1123"/>
                    <a:pt x="2352" y="1100"/>
                  </a:cubicBezTo>
                  <a:cubicBezTo>
                    <a:pt x="2360" y="1070"/>
                    <a:pt x="2375" y="1039"/>
                    <a:pt x="2406" y="1024"/>
                  </a:cubicBezTo>
                  <a:cubicBezTo>
                    <a:pt x="2452" y="1008"/>
                    <a:pt x="2513" y="1016"/>
                    <a:pt x="2558" y="1016"/>
                  </a:cubicBezTo>
                  <a:lnTo>
                    <a:pt x="2558" y="1016"/>
                  </a:lnTo>
                  <a:cubicBezTo>
                    <a:pt x="2558" y="940"/>
                    <a:pt x="2558" y="879"/>
                    <a:pt x="2513" y="802"/>
                  </a:cubicBezTo>
                  <a:cubicBezTo>
                    <a:pt x="2497" y="772"/>
                    <a:pt x="2505" y="741"/>
                    <a:pt x="2497" y="711"/>
                  </a:cubicBezTo>
                  <a:cubicBezTo>
                    <a:pt x="2482" y="657"/>
                    <a:pt x="2467" y="634"/>
                    <a:pt x="2444" y="596"/>
                  </a:cubicBezTo>
                  <a:cubicBezTo>
                    <a:pt x="2352" y="459"/>
                    <a:pt x="2177" y="336"/>
                    <a:pt x="2047" y="222"/>
                  </a:cubicBezTo>
                  <a:cubicBezTo>
                    <a:pt x="1909" y="92"/>
                    <a:pt x="1711" y="138"/>
                    <a:pt x="1543" y="69"/>
                  </a:cubicBezTo>
                  <a:cubicBezTo>
                    <a:pt x="1443" y="31"/>
                    <a:pt x="1283" y="84"/>
                    <a:pt x="1199" y="31"/>
                  </a:cubicBezTo>
                  <a:cubicBezTo>
                    <a:pt x="1115" y="0"/>
                    <a:pt x="1054" y="0"/>
                    <a:pt x="962" y="16"/>
                  </a:cubicBezTo>
                  <a:cubicBezTo>
                    <a:pt x="886" y="23"/>
                    <a:pt x="794" y="0"/>
                    <a:pt x="710" y="16"/>
                  </a:cubicBezTo>
                  <a:cubicBezTo>
                    <a:pt x="557" y="39"/>
                    <a:pt x="534" y="207"/>
                    <a:pt x="519" y="336"/>
                  </a:cubicBezTo>
                  <a:cubicBezTo>
                    <a:pt x="511" y="375"/>
                    <a:pt x="412" y="405"/>
                    <a:pt x="397" y="474"/>
                  </a:cubicBezTo>
                  <a:cubicBezTo>
                    <a:pt x="366" y="474"/>
                    <a:pt x="275" y="443"/>
                    <a:pt x="214" y="413"/>
                  </a:cubicBezTo>
                </a:path>
              </a:pathLst>
            </a:custGeom>
            <a:solidFill>
              <a:schemeClr val="accent5"/>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2" name="Freeform 69"/>
            <p:cNvSpPr>
              <a:spLocks noChangeArrowheads="1"/>
            </p:cNvSpPr>
            <p:nvPr/>
          </p:nvSpPr>
          <p:spPr bwMode="auto">
            <a:xfrm>
              <a:off x="8138583" y="7994650"/>
              <a:ext cx="825446" cy="622300"/>
            </a:xfrm>
            <a:custGeom>
              <a:avLst/>
              <a:gdLst>
                <a:gd name="T0" fmla="*/ 99 w 2292"/>
                <a:gd name="T1" fmla="*/ 1284 h 1728"/>
                <a:gd name="T2" fmla="*/ 99 w 2292"/>
                <a:gd name="T3" fmla="*/ 1284 h 1728"/>
                <a:gd name="T4" fmla="*/ 84 w 2292"/>
                <a:gd name="T5" fmla="*/ 1154 h 1728"/>
                <a:gd name="T6" fmla="*/ 115 w 2292"/>
                <a:gd name="T7" fmla="*/ 1062 h 1728"/>
                <a:gd name="T8" fmla="*/ 145 w 2292"/>
                <a:gd name="T9" fmla="*/ 986 h 1728"/>
                <a:gd name="T10" fmla="*/ 229 w 2292"/>
                <a:gd name="T11" fmla="*/ 986 h 1728"/>
                <a:gd name="T12" fmla="*/ 229 w 2292"/>
                <a:gd name="T13" fmla="*/ 825 h 1728"/>
                <a:gd name="T14" fmla="*/ 153 w 2292"/>
                <a:gd name="T15" fmla="*/ 787 h 1728"/>
                <a:gd name="T16" fmla="*/ 53 w 2292"/>
                <a:gd name="T17" fmla="*/ 825 h 1728"/>
                <a:gd name="T18" fmla="*/ 0 w 2292"/>
                <a:gd name="T19" fmla="*/ 764 h 1728"/>
                <a:gd name="T20" fmla="*/ 23 w 2292"/>
                <a:gd name="T21" fmla="*/ 696 h 1728"/>
                <a:gd name="T22" fmla="*/ 30 w 2292"/>
                <a:gd name="T23" fmla="*/ 665 h 1728"/>
                <a:gd name="T24" fmla="*/ 130 w 2292"/>
                <a:gd name="T25" fmla="*/ 757 h 1728"/>
                <a:gd name="T26" fmla="*/ 237 w 2292"/>
                <a:gd name="T27" fmla="*/ 719 h 1728"/>
                <a:gd name="T28" fmla="*/ 237 w 2292"/>
                <a:gd name="T29" fmla="*/ 673 h 1728"/>
                <a:gd name="T30" fmla="*/ 183 w 2292"/>
                <a:gd name="T31" fmla="*/ 612 h 1728"/>
                <a:gd name="T32" fmla="*/ 137 w 2292"/>
                <a:gd name="T33" fmla="*/ 589 h 1728"/>
                <a:gd name="T34" fmla="*/ 145 w 2292"/>
                <a:gd name="T35" fmla="*/ 528 h 1728"/>
                <a:gd name="T36" fmla="*/ 84 w 2292"/>
                <a:gd name="T37" fmla="*/ 459 h 1728"/>
                <a:gd name="T38" fmla="*/ 69 w 2292"/>
                <a:gd name="T39" fmla="*/ 398 h 1728"/>
                <a:gd name="T40" fmla="*/ 160 w 2292"/>
                <a:gd name="T41" fmla="*/ 344 h 1728"/>
                <a:gd name="T42" fmla="*/ 160 w 2292"/>
                <a:gd name="T43" fmla="*/ 352 h 1728"/>
                <a:gd name="T44" fmla="*/ 298 w 2292"/>
                <a:gd name="T45" fmla="*/ 306 h 1728"/>
                <a:gd name="T46" fmla="*/ 489 w 2292"/>
                <a:gd name="T47" fmla="*/ 275 h 1728"/>
                <a:gd name="T48" fmla="*/ 573 w 2292"/>
                <a:gd name="T49" fmla="*/ 314 h 1728"/>
                <a:gd name="T50" fmla="*/ 535 w 2292"/>
                <a:gd name="T51" fmla="*/ 428 h 1728"/>
                <a:gd name="T52" fmla="*/ 649 w 2292"/>
                <a:gd name="T53" fmla="*/ 451 h 1728"/>
                <a:gd name="T54" fmla="*/ 863 w 2292"/>
                <a:gd name="T55" fmla="*/ 451 h 1728"/>
                <a:gd name="T56" fmla="*/ 1031 w 2292"/>
                <a:gd name="T57" fmla="*/ 482 h 1728"/>
                <a:gd name="T58" fmla="*/ 1146 w 2292"/>
                <a:gd name="T59" fmla="*/ 505 h 1728"/>
                <a:gd name="T60" fmla="*/ 1375 w 2292"/>
                <a:gd name="T61" fmla="*/ 520 h 1728"/>
                <a:gd name="T62" fmla="*/ 1451 w 2292"/>
                <a:gd name="T63" fmla="*/ 467 h 1728"/>
                <a:gd name="T64" fmla="*/ 1550 w 2292"/>
                <a:gd name="T65" fmla="*/ 405 h 1728"/>
                <a:gd name="T66" fmla="*/ 1627 w 2292"/>
                <a:gd name="T67" fmla="*/ 306 h 1728"/>
                <a:gd name="T68" fmla="*/ 1680 w 2292"/>
                <a:gd name="T69" fmla="*/ 237 h 1728"/>
                <a:gd name="T70" fmla="*/ 1841 w 2292"/>
                <a:gd name="T71" fmla="*/ 253 h 1728"/>
                <a:gd name="T72" fmla="*/ 2024 w 2292"/>
                <a:gd name="T73" fmla="*/ 245 h 1728"/>
                <a:gd name="T74" fmla="*/ 2093 w 2292"/>
                <a:gd name="T75" fmla="*/ 146 h 1728"/>
                <a:gd name="T76" fmla="*/ 2062 w 2292"/>
                <a:gd name="T77" fmla="*/ 92 h 1728"/>
                <a:gd name="T78" fmla="*/ 2116 w 2292"/>
                <a:gd name="T79" fmla="*/ 16 h 1728"/>
                <a:gd name="T80" fmla="*/ 2268 w 2292"/>
                <a:gd name="T81" fmla="*/ 8 h 1728"/>
                <a:gd name="T82" fmla="*/ 2268 w 2292"/>
                <a:gd name="T83" fmla="*/ 8 h 1728"/>
                <a:gd name="T84" fmla="*/ 2276 w 2292"/>
                <a:gd name="T85" fmla="*/ 123 h 1728"/>
                <a:gd name="T86" fmla="*/ 2253 w 2292"/>
                <a:gd name="T87" fmla="*/ 497 h 1728"/>
                <a:gd name="T88" fmla="*/ 2116 w 2292"/>
                <a:gd name="T89" fmla="*/ 772 h 1728"/>
                <a:gd name="T90" fmla="*/ 2085 w 2292"/>
                <a:gd name="T91" fmla="*/ 994 h 1728"/>
                <a:gd name="T92" fmla="*/ 2009 w 2292"/>
                <a:gd name="T93" fmla="*/ 1314 h 1728"/>
                <a:gd name="T94" fmla="*/ 1848 w 2292"/>
                <a:gd name="T95" fmla="*/ 1406 h 1728"/>
                <a:gd name="T96" fmla="*/ 1757 w 2292"/>
                <a:gd name="T97" fmla="*/ 1567 h 1728"/>
                <a:gd name="T98" fmla="*/ 1550 w 2292"/>
                <a:gd name="T99" fmla="*/ 1628 h 1728"/>
                <a:gd name="T100" fmla="*/ 1421 w 2292"/>
                <a:gd name="T101" fmla="*/ 1498 h 1728"/>
                <a:gd name="T102" fmla="*/ 1489 w 2292"/>
                <a:gd name="T103" fmla="*/ 1628 h 1728"/>
                <a:gd name="T104" fmla="*/ 1489 w 2292"/>
                <a:gd name="T105" fmla="*/ 1628 h 1728"/>
                <a:gd name="T106" fmla="*/ 1245 w 2292"/>
                <a:gd name="T107" fmla="*/ 1544 h 1728"/>
                <a:gd name="T108" fmla="*/ 1024 w 2292"/>
                <a:gd name="T109" fmla="*/ 1521 h 1728"/>
                <a:gd name="T110" fmla="*/ 978 w 2292"/>
                <a:gd name="T111" fmla="*/ 1505 h 1728"/>
                <a:gd name="T112" fmla="*/ 718 w 2292"/>
                <a:gd name="T113" fmla="*/ 1528 h 1728"/>
                <a:gd name="T114" fmla="*/ 657 w 2292"/>
                <a:gd name="T115" fmla="*/ 1391 h 1728"/>
                <a:gd name="T116" fmla="*/ 557 w 2292"/>
                <a:gd name="T117" fmla="*/ 1253 h 1728"/>
                <a:gd name="T118" fmla="*/ 313 w 2292"/>
                <a:gd name="T119" fmla="*/ 1299 h 1728"/>
                <a:gd name="T120" fmla="*/ 260 w 2292"/>
                <a:gd name="T121" fmla="*/ 1261 h 1728"/>
                <a:gd name="T122" fmla="*/ 99 w 2292"/>
                <a:gd name="T123" fmla="*/ 1284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92" h="1728">
                  <a:moveTo>
                    <a:pt x="99" y="1284"/>
                  </a:moveTo>
                  <a:lnTo>
                    <a:pt x="99" y="1284"/>
                  </a:lnTo>
                  <a:cubicBezTo>
                    <a:pt x="92" y="1238"/>
                    <a:pt x="84" y="1200"/>
                    <a:pt x="84" y="1154"/>
                  </a:cubicBezTo>
                  <a:cubicBezTo>
                    <a:pt x="92" y="1123"/>
                    <a:pt x="99" y="1093"/>
                    <a:pt x="115" y="1062"/>
                  </a:cubicBezTo>
                  <a:cubicBezTo>
                    <a:pt x="122" y="1032"/>
                    <a:pt x="122" y="1001"/>
                    <a:pt x="145" y="986"/>
                  </a:cubicBezTo>
                  <a:cubicBezTo>
                    <a:pt x="168" y="971"/>
                    <a:pt x="214" y="1009"/>
                    <a:pt x="229" y="986"/>
                  </a:cubicBezTo>
                  <a:cubicBezTo>
                    <a:pt x="252" y="940"/>
                    <a:pt x="244" y="879"/>
                    <a:pt x="229" y="825"/>
                  </a:cubicBezTo>
                  <a:cubicBezTo>
                    <a:pt x="214" y="803"/>
                    <a:pt x="183" y="787"/>
                    <a:pt x="153" y="787"/>
                  </a:cubicBezTo>
                  <a:cubicBezTo>
                    <a:pt x="122" y="787"/>
                    <a:pt x="92" y="833"/>
                    <a:pt x="53" y="825"/>
                  </a:cubicBezTo>
                  <a:cubicBezTo>
                    <a:pt x="30" y="818"/>
                    <a:pt x="7" y="795"/>
                    <a:pt x="0" y="764"/>
                  </a:cubicBezTo>
                  <a:cubicBezTo>
                    <a:pt x="0" y="742"/>
                    <a:pt x="15" y="719"/>
                    <a:pt x="23" y="696"/>
                  </a:cubicBezTo>
                  <a:cubicBezTo>
                    <a:pt x="23" y="688"/>
                    <a:pt x="23" y="657"/>
                    <a:pt x="30" y="665"/>
                  </a:cubicBezTo>
                  <a:cubicBezTo>
                    <a:pt x="76" y="688"/>
                    <a:pt x="92" y="742"/>
                    <a:pt x="130" y="757"/>
                  </a:cubicBezTo>
                  <a:cubicBezTo>
                    <a:pt x="168" y="764"/>
                    <a:pt x="206" y="742"/>
                    <a:pt x="237" y="719"/>
                  </a:cubicBezTo>
                  <a:cubicBezTo>
                    <a:pt x="244" y="711"/>
                    <a:pt x="237" y="688"/>
                    <a:pt x="237" y="673"/>
                  </a:cubicBezTo>
                  <a:cubicBezTo>
                    <a:pt x="221" y="650"/>
                    <a:pt x="206" y="627"/>
                    <a:pt x="183" y="612"/>
                  </a:cubicBezTo>
                  <a:cubicBezTo>
                    <a:pt x="168" y="596"/>
                    <a:pt x="145" y="604"/>
                    <a:pt x="137" y="589"/>
                  </a:cubicBezTo>
                  <a:cubicBezTo>
                    <a:pt x="130" y="573"/>
                    <a:pt x="153" y="543"/>
                    <a:pt x="145" y="528"/>
                  </a:cubicBezTo>
                  <a:cubicBezTo>
                    <a:pt x="137" y="497"/>
                    <a:pt x="99" y="482"/>
                    <a:pt x="84" y="459"/>
                  </a:cubicBezTo>
                  <a:cubicBezTo>
                    <a:pt x="69" y="444"/>
                    <a:pt x="53" y="413"/>
                    <a:pt x="69" y="398"/>
                  </a:cubicBezTo>
                  <a:cubicBezTo>
                    <a:pt x="92" y="375"/>
                    <a:pt x="130" y="367"/>
                    <a:pt x="160" y="344"/>
                  </a:cubicBezTo>
                  <a:cubicBezTo>
                    <a:pt x="160" y="352"/>
                    <a:pt x="160" y="352"/>
                    <a:pt x="160" y="352"/>
                  </a:cubicBezTo>
                  <a:cubicBezTo>
                    <a:pt x="206" y="337"/>
                    <a:pt x="252" y="314"/>
                    <a:pt x="298" y="306"/>
                  </a:cubicBezTo>
                  <a:cubicBezTo>
                    <a:pt x="359" y="291"/>
                    <a:pt x="428" y="275"/>
                    <a:pt x="489" y="275"/>
                  </a:cubicBezTo>
                  <a:cubicBezTo>
                    <a:pt x="519" y="275"/>
                    <a:pt x="565" y="283"/>
                    <a:pt x="573" y="314"/>
                  </a:cubicBezTo>
                  <a:cubicBezTo>
                    <a:pt x="580" y="352"/>
                    <a:pt x="512" y="390"/>
                    <a:pt x="535" y="428"/>
                  </a:cubicBezTo>
                  <a:cubicBezTo>
                    <a:pt x="550" y="467"/>
                    <a:pt x="611" y="451"/>
                    <a:pt x="649" y="451"/>
                  </a:cubicBezTo>
                  <a:cubicBezTo>
                    <a:pt x="718" y="459"/>
                    <a:pt x="794" y="444"/>
                    <a:pt x="863" y="451"/>
                  </a:cubicBezTo>
                  <a:cubicBezTo>
                    <a:pt x="916" y="451"/>
                    <a:pt x="978" y="474"/>
                    <a:pt x="1031" y="482"/>
                  </a:cubicBezTo>
                  <a:cubicBezTo>
                    <a:pt x="1069" y="489"/>
                    <a:pt x="1107" y="497"/>
                    <a:pt x="1146" y="505"/>
                  </a:cubicBezTo>
                  <a:cubicBezTo>
                    <a:pt x="1222" y="512"/>
                    <a:pt x="1298" y="528"/>
                    <a:pt x="1375" y="520"/>
                  </a:cubicBezTo>
                  <a:cubicBezTo>
                    <a:pt x="1405" y="520"/>
                    <a:pt x="1428" y="482"/>
                    <a:pt x="1451" y="467"/>
                  </a:cubicBezTo>
                  <a:cubicBezTo>
                    <a:pt x="1489" y="444"/>
                    <a:pt x="1520" y="428"/>
                    <a:pt x="1550" y="405"/>
                  </a:cubicBezTo>
                  <a:cubicBezTo>
                    <a:pt x="1581" y="375"/>
                    <a:pt x="1604" y="337"/>
                    <a:pt x="1627" y="306"/>
                  </a:cubicBezTo>
                  <a:cubicBezTo>
                    <a:pt x="1642" y="283"/>
                    <a:pt x="1650" y="245"/>
                    <a:pt x="1680" y="237"/>
                  </a:cubicBezTo>
                  <a:cubicBezTo>
                    <a:pt x="1734" y="230"/>
                    <a:pt x="1787" y="253"/>
                    <a:pt x="1841" y="253"/>
                  </a:cubicBezTo>
                  <a:cubicBezTo>
                    <a:pt x="1902" y="253"/>
                    <a:pt x="1963" y="268"/>
                    <a:pt x="2024" y="245"/>
                  </a:cubicBezTo>
                  <a:cubicBezTo>
                    <a:pt x="2054" y="230"/>
                    <a:pt x="2085" y="184"/>
                    <a:pt x="2093" y="146"/>
                  </a:cubicBezTo>
                  <a:cubicBezTo>
                    <a:pt x="2100" y="131"/>
                    <a:pt x="2062" y="115"/>
                    <a:pt x="2062" y="92"/>
                  </a:cubicBezTo>
                  <a:cubicBezTo>
                    <a:pt x="2070" y="62"/>
                    <a:pt x="2085" y="31"/>
                    <a:pt x="2116" y="16"/>
                  </a:cubicBezTo>
                  <a:cubicBezTo>
                    <a:pt x="2162" y="0"/>
                    <a:pt x="2223" y="8"/>
                    <a:pt x="2268" y="8"/>
                  </a:cubicBezTo>
                  <a:lnTo>
                    <a:pt x="2268" y="8"/>
                  </a:lnTo>
                  <a:cubicBezTo>
                    <a:pt x="2268" y="46"/>
                    <a:pt x="2261" y="85"/>
                    <a:pt x="2276" y="123"/>
                  </a:cubicBezTo>
                  <a:cubicBezTo>
                    <a:pt x="2291" y="237"/>
                    <a:pt x="2284" y="383"/>
                    <a:pt x="2253" y="497"/>
                  </a:cubicBezTo>
                  <a:cubicBezTo>
                    <a:pt x="2116" y="772"/>
                    <a:pt x="2116" y="772"/>
                    <a:pt x="2116" y="772"/>
                  </a:cubicBezTo>
                  <a:cubicBezTo>
                    <a:pt x="2093" y="825"/>
                    <a:pt x="2085" y="940"/>
                    <a:pt x="2085" y="994"/>
                  </a:cubicBezTo>
                  <a:cubicBezTo>
                    <a:pt x="2085" y="1039"/>
                    <a:pt x="2032" y="1299"/>
                    <a:pt x="2009" y="1314"/>
                  </a:cubicBezTo>
                  <a:cubicBezTo>
                    <a:pt x="1955" y="1345"/>
                    <a:pt x="1894" y="1368"/>
                    <a:pt x="1848" y="1406"/>
                  </a:cubicBezTo>
                  <a:cubicBezTo>
                    <a:pt x="1802" y="1436"/>
                    <a:pt x="1795" y="1521"/>
                    <a:pt x="1757" y="1567"/>
                  </a:cubicBezTo>
                  <a:cubicBezTo>
                    <a:pt x="1696" y="1605"/>
                    <a:pt x="1604" y="1727"/>
                    <a:pt x="1550" y="1628"/>
                  </a:cubicBezTo>
                  <a:cubicBezTo>
                    <a:pt x="1512" y="1551"/>
                    <a:pt x="1535" y="1528"/>
                    <a:pt x="1421" y="1498"/>
                  </a:cubicBezTo>
                  <a:cubicBezTo>
                    <a:pt x="1497" y="1498"/>
                    <a:pt x="1543" y="1597"/>
                    <a:pt x="1489" y="1628"/>
                  </a:cubicBezTo>
                  <a:lnTo>
                    <a:pt x="1489" y="1628"/>
                  </a:lnTo>
                  <a:cubicBezTo>
                    <a:pt x="1382" y="1589"/>
                    <a:pt x="1352" y="1567"/>
                    <a:pt x="1245" y="1544"/>
                  </a:cubicBezTo>
                  <a:cubicBezTo>
                    <a:pt x="1168" y="1528"/>
                    <a:pt x="1092" y="1536"/>
                    <a:pt x="1024" y="1521"/>
                  </a:cubicBezTo>
                  <a:cubicBezTo>
                    <a:pt x="1008" y="1521"/>
                    <a:pt x="993" y="1505"/>
                    <a:pt x="978" y="1505"/>
                  </a:cubicBezTo>
                  <a:cubicBezTo>
                    <a:pt x="893" y="1505"/>
                    <a:pt x="802" y="1559"/>
                    <a:pt x="718" y="1528"/>
                  </a:cubicBezTo>
                  <a:cubicBezTo>
                    <a:pt x="672" y="1513"/>
                    <a:pt x="680" y="1436"/>
                    <a:pt x="657" y="1391"/>
                  </a:cubicBezTo>
                  <a:cubicBezTo>
                    <a:pt x="626" y="1345"/>
                    <a:pt x="611" y="1269"/>
                    <a:pt x="557" y="1253"/>
                  </a:cubicBezTo>
                  <a:cubicBezTo>
                    <a:pt x="481" y="1230"/>
                    <a:pt x="397" y="1299"/>
                    <a:pt x="313" y="1299"/>
                  </a:cubicBezTo>
                  <a:cubicBezTo>
                    <a:pt x="298" y="1299"/>
                    <a:pt x="282" y="1269"/>
                    <a:pt x="260" y="1261"/>
                  </a:cubicBezTo>
                  <a:cubicBezTo>
                    <a:pt x="206" y="1261"/>
                    <a:pt x="153" y="1276"/>
                    <a:pt x="99" y="128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3" name="Freeform 70"/>
            <p:cNvSpPr>
              <a:spLocks noChangeArrowheads="1"/>
            </p:cNvSpPr>
            <p:nvPr/>
          </p:nvSpPr>
          <p:spPr bwMode="auto">
            <a:xfrm>
              <a:off x="7948096" y="8407400"/>
              <a:ext cx="769887" cy="585788"/>
            </a:xfrm>
            <a:custGeom>
              <a:avLst/>
              <a:gdLst>
                <a:gd name="T0" fmla="*/ 130 w 2140"/>
                <a:gd name="T1" fmla="*/ 290 h 1628"/>
                <a:gd name="T2" fmla="*/ 244 w 2140"/>
                <a:gd name="T3" fmla="*/ 138 h 1628"/>
                <a:gd name="T4" fmla="*/ 336 w 2140"/>
                <a:gd name="T5" fmla="*/ 16 h 1628"/>
                <a:gd name="T6" fmla="*/ 451 w 2140"/>
                <a:gd name="T7" fmla="*/ 38 h 1628"/>
                <a:gd name="T8" fmla="*/ 619 w 2140"/>
                <a:gd name="T9" fmla="*/ 176 h 1628"/>
                <a:gd name="T10" fmla="*/ 626 w 2140"/>
                <a:gd name="T11" fmla="*/ 138 h 1628"/>
                <a:gd name="T12" fmla="*/ 840 w 2140"/>
                <a:gd name="T13" fmla="*/ 153 h 1628"/>
                <a:gd name="T14" fmla="*/ 1184 w 2140"/>
                <a:gd name="T15" fmla="*/ 245 h 1628"/>
                <a:gd name="T16" fmla="*/ 1505 w 2140"/>
                <a:gd name="T17" fmla="*/ 359 h 1628"/>
                <a:gd name="T18" fmla="*/ 1772 w 2140"/>
                <a:gd name="T19" fmla="*/ 398 h 1628"/>
                <a:gd name="T20" fmla="*/ 2016 w 2140"/>
                <a:gd name="T21" fmla="*/ 482 h 1628"/>
                <a:gd name="T22" fmla="*/ 1787 w 2140"/>
                <a:gd name="T23" fmla="*/ 504 h 1628"/>
                <a:gd name="T24" fmla="*/ 1993 w 2140"/>
                <a:gd name="T25" fmla="*/ 619 h 1628"/>
                <a:gd name="T26" fmla="*/ 2055 w 2140"/>
                <a:gd name="T27" fmla="*/ 688 h 1628"/>
                <a:gd name="T28" fmla="*/ 1665 w 2140"/>
                <a:gd name="T29" fmla="*/ 894 h 1628"/>
                <a:gd name="T30" fmla="*/ 1451 w 2140"/>
                <a:gd name="T31" fmla="*/ 978 h 1628"/>
                <a:gd name="T32" fmla="*/ 1428 w 2140"/>
                <a:gd name="T33" fmla="*/ 1108 h 1628"/>
                <a:gd name="T34" fmla="*/ 1558 w 2140"/>
                <a:gd name="T35" fmla="*/ 1276 h 1628"/>
                <a:gd name="T36" fmla="*/ 1375 w 2140"/>
                <a:gd name="T37" fmla="*/ 1559 h 1628"/>
                <a:gd name="T38" fmla="*/ 1054 w 2140"/>
                <a:gd name="T39" fmla="*/ 1413 h 1628"/>
                <a:gd name="T40" fmla="*/ 1069 w 2140"/>
                <a:gd name="T41" fmla="*/ 1582 h 1628"/>
                <a:gd name="T42" fmla="*/ 955 w 2140"/>
                <a:gd name="T43" fmla="*/ 1627 h 1628"/>
                <a:gd name="T44" fmla="*/ 718 w 2140"/>
                <a:gd name="T45" fmla="*/ 1490 h 1628"/>
                <a:gd name="T46" fmla="*/ 550 w 2140"/>
                <a:gd name="T47" fmla="*/ 1467 h 1628"/>
                <a:gd name="T48" fmla="*/ 481 w 2140"/>
                <a:gd name="T49" fmla="*/ 1398 h 1628"/>
                <a:gd name="T50" fmla="*/ 435 w 2140"/>
                <a:gd name="T51" fmla="*/ 1291 h 1628"/>
                <a:gd name="T52" fmla="*/ 321 w 2140"/>
                <a:gd name="T53" fmla="*/ 1307 h 1628"/>
                <a:gd name="T54" fmla="*/ 107 w 2140"/>
                <a:gd name="T55" fmla="*/ 1268 h 1628"/>
                <a:gd name="T56" fmla="*/ 53 w 2140"/>
                <a:gd name="T57" fmla="*/ 1177 h 1628"/>
                <a:gd name="T58" fmla="*/ 7 w 2140"/>
                <a:gd name="T59" fmla="*/ 1039 h 1628"/>
                <a:gd name="T60" fmla="*/ 237 w 2140"/>
                <a:gd name="T61" fmla="*/ 833 h 1628"/>
                <a:gd name="T62" fmla="*/ 313 w 2140"/>
                <a:gd name="T63" fmla="*/ 611 h 1628"/>
                <a:gd name="T64" fmla="*/ 221 w 2140"/>
                <a:gd name="T65" fmla="*/ 474 h 1628"/>
                <a:gd name="T66" fmla="*/ 130 w 2140"/>
                <a:gd name="T67" fmla="*/ 290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40" h="1628">
                  <a:moveTo>
                    <a:pt x="130" y="290"/>
                  </a:moveTo>
                  <a:lnTo>
                    <a:pt x="130" y="290"/>
                  </a:lnTo>
                  <a:cubicBezTo>
                    <a:pt x="145" y="237"/>
                    <a:pt x="137" y="176"/>
                    <a:pt x="176" y="130"/>
                  </a:cubicBezTo>
                  <a:cubicBezTo>
                    <a:pt x="191" y="107"/>
                    <a:pt x="221" y="138"/>
                    <a:pt x="244" y="138"/>
                  </a:cubicBezTo>
                  <a:cubicBezTo>
                    <a:pt x="267" y="130"/>
                    <a:pt x="290" y="123"/>
                    <a:pt x="305" y="107"/>
                  </a:cubicBezTo>
                  <a:cubicBezTo>
                    <a:pt x="321" y="77"/>
                    <a:pt x="305" y="31"/>
                    <a:pt x="336" y="16"/>
                  </a:cubicBezTo>
                  <a:cubicBezTo>
                    <a:pt x="359" y="0"/>
                    <a:pt x="374" y="54"/>
                    <a:pt x="405" y="61"/>
                  </a:cubicBezTo>
                  <a:cubicBezTo>
                    <a:pt x="420" y="61"/>
                    <a:pt x="435" y="23"/>
                    <a:pt x="451" y="38"/>
                  </a:cubicBezTo>
                  <a:cubicBezTo>
                    <a:pt x="504" y="69"/>
                    <a:pt x="534" y="130"/>
                    <a:pt x="580" y="176"/>
                  </a:cubicBezTo>
                  <a:cubicBezTo>
                    <a:pt x="588" y="184"/>
                    <a:pt x="611" y="184"/>
                    <a:pt x="619" y="176"/>
                  </a:cubicBezTo>
                  <a:cubicBezTo>
                    <a:pt x="626" y="168"/>
                    <a:pt x="626" y="153"/>
                    <a:pt x="626" y="138"/>
                  </a:cubicBezTo>
                  <a:lnTo>
                    <a:pt x="626" y="138"/>
                  </a:lnTo>
                  <a:cubicBezTo>
                    <a:pt x="680" y="130"/>
                    <a:pt x="733" y="115"/>
                    <a:pt x="787" y="115"/>
                  </a:cubicBezTo>
                  <a:cubicBezTo>
                    <a:pt x="809" y="123"/>
                    <a:pt x="825" y="153"/>
                    <a:pt x="840" y="153"/>
                  </a:cubicBezTo>
                  <a:cubicBezTo>
                    <a:pt x="924" y="153"/>
                    <a:pt x="1008" y="84"/>
                    <a:pt x="1084" y="107"/>
                  </a:cubicBezTo>
                  <a:cubicBezTo>
                    <a:pt x="1138" y="123"/>
                    <a:pt x="1153" y="199"/>
                    <a:pt x="1184" y="245"/>
                  </a:cubicBezTo>
                  <a:cubicBezTo>
                    <a:pt x="1207" y="290"/>
                    <a:pt x="1199" y="367"/>
                    <a:pt x="1245" y="382"/>
                  </a:cubicBezTo>
                  <a:cubicBezTo>
                    <a:pt x="1329" y="413"/>
                    <a:pt x="1420" y="359"/>
                    <a:pt x="1505" y="359"/>
                  </a:cubicBezTo>
                  <a:cubicBezTo>
                    <a:pt x="1520" y="359"/>
                    <a:pt x="1535" y="375"/>
                    <a:pt x="1551" y="375"/>
                  </a:cubicBezTo>
                  <a:cubicBezTo>
                    <a:pt x="1619" y="390"/>
                    <a:pt x="1695" y="382"/>
                    <a:pt x="1772" y="398"/>
                  </a:cubicBezTo>
                  <a:cubicBezTo>
                    <a:pt x="1879" y="421"/>
                    <a:pt x="1909" y="443"/>
                    <a:pt x="2016" y="482"/>
                  </a:cubicBezTo>
                  <a:lnTo>
                    <a:pt x="2016" y="482"/>
                  </a:lnTo>
                  <a:cubicBezTo>
                    <a:pt x="1993" y="497"/>
                    <a:pt x="1963" y="497"/>
                    <a:pt x="1909" y="482"/>
                  </a:cubicBezTo>
                  <a:cubicBezTo>
                    <a:pt x="1887" y="474"/>
                    <a:pt x="1818" y="497"/>
                    <a:pt x="1787" y="504"/>
                  </a:cubicBezTo>
                  <a:cubicBezTo>
                    <a:pt x="1757" y="512"/>
                    <a:pt x="1894" y="520"/>
                    <a:pt x="1917" y="520"/>
                  </a:cubicBezTo>
                  <a:cubicBezTo>
                    <a:pt x="2016" y="520"/>
                    <a:pt x="2093" y="520"/>
                    <a:pt x="1993" y="619"/>
                  </a:cubicBezTo>
                  <a:cubicBezTo>
                    <a:pt x="1978" y="634"/>
                    <a:pt x="1948" y="688"/>
                    <a:pt x="1963" y="711"/>
                  </a:cubicBezTo>
                  <a:cubicBezTo>
                    <a:pt x="1986" y="749"/>
                    <a:pt x="2032" y="695"/>
                    <a:pt x="2055" y="688"/>
                  </a:cubicBezTo>
                  <a:cubicBezTo>
                    <a:pt x="2139" y="657"/>
                    <a:pt x="2039" y="795"/>
                    <a:pt x="2001" y="818"/>
                  </a:cubicBezTo>
                  <a:cubicBezTo>
                    <a:pt x="1909" y="894"/>
                    <a:pt x="1772" y="1016"/>
                    <a:pt x="1665" y="894"/>
                  </a:cubicBezTo>
                  <a:cubicBezTo>
                    <a:pt x="1657" y="879"/>
                    <a:pt x="1596" y="932"/>
                    <a:pt x="1573" y="947"/>
                  </a:cubicBezTo>
                  <a:cubicBezTo>
                    <a:pt x="1535" y="970"/>
                    <a:pt x="1489" y="947"/>
                    <a:pt x="1451" y="978"/>
                  </a:cubicBezTo>
                  <a:cubicBezTo>
                    <a:pt x="1390" y="1047"/>
                    <a:pt x="1375" y="1016"/>
                    <a:pt x="1298" y="1047"/>
                  </a:cubicBezTo>
                  <a:cubicBezTo>
                    <a:pt x="1107" y="1115"/>
                    <a:pt x="1375" y="1123"/>
                    <a:pt x="1428" y="1108"/>
                  </a:cubicBezTo>
                  <a:cubicBezTo>
                    <a:pt x="1451" y="1100"/>
                    <a:pt x="1551" y="1016"/>
                    <a:pt x="1566" y="1062"/>
                  </a:cubicBezTo>
                  <a:cubicBezTo>
                    <a:pt x="1573" y="1123"/>
                    <a:pt x="1558" y="1215"/>
                    <a:pt x="1558" y="1276"/>
                  </a:cubicBezTo>
                  <a:cubicBezTo>
                    <a:pt x="1543" y="1352"/>
                    <a:pt x="1466" y="1490"/>
                    <a:pt x="1375" y="1559"/>
                  </a:cubicBezTo>
                  <a:lnTo>
                    <a:pt x="1375" y="1559"/>
                  </a:lnTo>
                  <a:cubicBezTo>
                    <a:pt x="1344" y="1536"/>
                    <a:pt x="1291" y="1467"/>
                    <a:pt x="1253" y="1452"/>
                  </a:cubicBezTo>
                  <a:cubicBezTo>
                    <a:pt x="1191" y="1429"/>
                    <a:pt x="1123" y="1390"/>
                    <a:pt x="1054" y="1413"/>
                  </a:cubicBezTo>
                  <a:cubicBezTo>
                    <a:pt x="1023" y="1421"/>
                    <a:pt x="1069" y="1551"/>
                    <a:pt x="1069" y="1582"/>
                  </a:cubicBezTo>
                  <a:lnTo>
                    <a:pt x="1069" y="1582"/>
                  </a:lnTo>
                  <a:cubicBezTo>
                    <a:pt x="1031" y="1589"/>
                    <a:pt x="993" y="1612"/>
                    <a:pt x="955" y="1627"/>
                  </a:cubicBezTo>
                  <a:lnTo>
                    <a:pt x="955" y="1627"/>
                  </a:lnTo>
                  <a:cubicBezTo>
                    <a:pt x="909" y="1589"/>
                    <a:pt x="848" y="1505"/>
                    <a:pt x="794" y="1482"/>
                  </a:cubicBezTo>
                  <a:cubicBezTo>
                    <a:pt x="771" y="1474"/>
                    <a:pt x="748" y="1497"/>
                    <a:pt x="718" y="1490"/>
                  </a:cubicBezTo>
                  <a:cubicBezTo>
                    <a:pt x="703" y="1490"/>
                    <a:pt x="695" y="1459"/>
                    <a:pt x="680" y="1459"/>
                  </a:cubicBezTo>
                  <a:cubicBezTo>
                    <a:pt x="634" y="1452"/>
                    <a:pt x="596" y="1459"/>
                    <a:pt x="550" y="1467"/>
                  </a:cubicBezTo>
                  <a:cubicBezTo>
                    <a:pt x="557" y="1467"/>
                    <a:pt x="557" y="1467"/>
                    <a:pt x="557" y="1467"/>
                  </a:cubicBezTo>
                  <a:cubicBezTo>
                    <a:pt x="534" y="1444"/>
                    <a:pt x="504" y="1421"/>
                    <a:pt x="481" y="1398"/>
                  </a:cubicBezTo>
                  <a:cubicBezTo>
                    <a:pt x="473" y="1383"/>
                    <a:pt x="489" y="1375"/>
                    <a:pt x="481" y="1360"/>
                  </a:cubicBezTo>
                  <a:cubicBezTo>
                    <a:pt x="473" y="1337"/>
                    <a:pt x="458" y="1307"/>
                    <a:pt x="435" y="1291"/>
                  </a:cubicBezTo>
                  <a:cubicBezTo>
                    <a:pt x="420" y="1284"/>
                    <a:pt x="405" y="1307"/>
                    <a:pt x="390" y="1307"/>
                  </a:cubicBezTo>
                  <a:cubicBezTo>
                    <a:pt x="367" y="1314"/>
                    <a:pt x="344" y="1299"/>
                    <a:pt x="321" y="1307"/>
                  </a:cubicBezTo>
                  <a:cubicBezTo>
                    <a:pt x="275" y="1314"/>
                    <a:pt x="237" y="1368"/>
                    <a:pt x="191" y="1360"/>
                  </a:cubicBezTo>
                  <a:cubicBezTo>
                    <a:pt x="153" y="1352"/>
                    <a:pt x="137" y="1291"/>
                    <a:pt x="107" y="1268"/>
                  </a:cubicBezTo>
                  <a:cubicBezTo>
                    <a:pt x="92" y="1261"/>
                    <a:pt x="61" y="1276"/>
                    <a:pt x="53" y="1261"/>
                  </a:cubicBezTo>
                  <a:cubicBezTo>
                    <a:pt x="38" y="1238"/>
                    <a:pt x="53" y="1207"/>
                    <a:pt x="53" y="1177"/>
                  </a:cubicBezTo>
                  <a:lnTo>
                    <a:pt x="53" y="1177"/>
                  </a:lnTo>
                  <a:cubicBezTo>
                    <a:pt x="38" y="1131"/>
                    <a:pt x="0" y="1085"/>
                    <a:pt x="7" y="1039"/>
                  </a:cubicBezTo>
                  <a:cubicBezTo>
                    <a:pt x="7" y="978"/>
                    <a:pt x="30" y="917"/>
                    <a:pt x="76" y="879"/>
                  </a:cubicBezTo>
                  <a:cubicBezTo>
                    <a:pt x="115" y="840"/>
                    <a:pt x="191" y="856"/>
                    <a:pt x="237" y="833"/>
                  </a:cubicBezTo>
                  <a:cubicBezTo>
                    <a:pt x="267" y="825"/>
                    <a:pt x="290" y="795"/>
                    <a:pt x="298" y="772"/>
                  </a:cubicBezTo>
                  <a:cubicBezTo>
                    <a:pt x="313" y="718"/>
                    <a:pt x="336" y="657"/>
                    <a:pt x="313" y="611"/>
                  </a:cubicBezTo>
                  <a:cubicBezTo>
                    <a:pt x="305" y="588"/>
                    <a:pt x="252" y="619"/>
                    <a:pt x="237" y="596"/>
                  </a:cubicBezTo>
                  <a:cubicBezTo>
                    <a:pt x="214" y="565"/>
                    <a:pt x="229" y="512"/>
                    <a:pt x="221" y="474"/>
                  </a:cubicBezTo>
                  <a:cubicBezTo>
                    <a:pt x="214" y="428"/>
                    <a:pt x="206" y="390"/>
                    <a:pt x="183" y="352"/>
                  </a:cubicBezTo>
                  <a:cubicBezTo>
                    <a:pt x="176" y="329"/>
                    <a:pt x="145" y="306"/>
                    <a:pt x="130" y="29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4" name="Freeform 71"/>
            <p:cNvSpPr>
              <a:spLocks noChangeArrowheads="1"/>
            </p:cNvSpPr>
            <p:nvPr/>
          </p:nvSpPr>
          <p:spPr bwMode="auto">
            <a:xfrm>
              <a:off x="7451240" y="8369300"/>
              <a:ext cx="179376" cy="198438"/>
            </a:xfrm>
            <a:custGeom>
              <a:avLst/>
              <a:gdLst>
                <a:gd name="T0" fmla="*/ 23 w 498"/>
                <a:gd name="T1" fmla="*/ 253 h 551"/>
                <a:gd name="T2" fmla="*/ 23 w 498"/>
                <a:gd name="T3" fmla="*/ 253 h 551"/>
                <a:gd name="T4" fmla="*/ 23 w 498"/>
                <a:gd name="T5" fmla="*/ 184 h 551"/>
                <a:gd name="T6" fmla="*/ 214 w 498"/>
                <a:gd name="T7" fmla="*/ 107 h 551"/>
                <a:gd name="T8" fmla="*/ 245 w 498"/>
                <a:gd name="T9" fmla="*/ 54 h 551"/>
                <a:gd name="T10" fmla="*/ 398 w 498"/>
                <a:gd name="T11" fmla="*/ 0 h 551"/>
                <a:gd name="T12" fmla="*/ 398 w 498"/>
                <a:gd name="T13" fmla="*/ 0 h 551"/>
                <a:gd name="T14" fmla="*/ 443 w 498"/>
                <a:gd name="T15" fmla="*/ 100 h 551"/>
                <a:gd name="T16" fmla="*/ 436 w 498"/>
                <a:gd name="T17" fmla="*/ 161 h 551"/>
                <a:gd name="T18" fmla="*/ 497 w 498"/>
                <a:gd name="T19" fmla="*/ 222 h 551"/>
                <a:gd name="T20" fmla="*/ 420 w 498"/>
                <a:gd name="T21" fmla="*/ 314 h 551"/>
                <a:gd name="T22" fmla="*/ 398 w 498"/>
                <a:gd name="T23" fmla="*/ 390 h 551"/>
                <a:gd name="T24" fmla="*/ 390 w 498"/>
                <a:gd name="T25" fmla="*/ 550 h 551"/>
                <a:gd name="T26" fmla="*/ 390 w 498"/>
                <a:gd name="T27" fmla="*/ 550 h 551"/>
                <a:gd name="T28" fmla="*/ 298 w 498"/>
                <a:gd name="T29" fmla="*/ 497 h 551"/>
                <a:gd name="T30" fmla="*/ 222 w 498"/>
                <a:gd name="T31" fmla="*/ 535 h 551"/>
                <a:gd name="T32" fmla="*/ 100 w 498"/>
                <a:gd name="T33" fmla="*/ 436 h 551"/>
                <a:gd name="T34" fmla="*/ 62 w 498"/>
                <a:gd name="T35" fmla="*/ 344 h 551"/>
                <a:gd name="T36" fmla="*/ 23 w 498"/>
                <a:gd name="T37" fmla="*/ 253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8" h="551">
                  <a:moveTo>
                    <a:pt x="23" y="253"/>
                  </a:moveTo>
                  <a:lnTo>
                    <a:pt x="23" y="253"/>
                  </a:lnTo>
                  <a:cubicBezTo>
                    <a:pt x="23" y="230"/>
                    <a:pt x="0" y="191"/>
                    <a:pt x="23" y="184"/>
                  </a:cubicBezTo>
                  <a:cubicBezTo>
                    <a:pt x="77" y="138"/>
                    <a:pt x="153" y="130"/>
                    <a:pt x="214" y="107"/>
                  </a:cubicBezTo>
                  <a:cubicBezTo>
                    <a:pt x="214" y="107"/>
                    <a:pt x="245" y="61"/>
                    <a:pt x="245" y="54"/>
                  </a:cubicBezTo>
                  <a:cubicBezTo>
                    <a:pt x="252" y="54"/>
                    <a:pt x="398" y="0"/>
                    <a:pt x="398" y="0"/>
                  </a:cubicBezTo>
                  <a:lnTo>
                    <a:pt x="398" y="0"/>
                  </a:lnTo>
                  <a:cubicBezTo>
                    <a:pt x="413" y="31"/>
                    <a:pt x="428" y="61"/>
                    <a:pt x="443" y="100"/>
                  </a:cubicBezTo>
                  <a:cubicBezTo>
                    <a:pt x="443" y="123"/>
                    <a:pt x="428" y="145"/>
                    <a:pt x="436" y="161"/>
                  </a:cubicBezTo>
                  <a:cubicBezTo>
                    <a:pt x="451" y="191"/>
                    <a:pt x="497" y="191"/>
                    <a:pt x="497" y="222"/>
                  </a:cubicBezTo>
                  <a:cubicBezTo>
                    <a:pt x="497" y="260"/>
                    <a:pt x="443" y="283"/>
                    <a:pt x="420" y="314"/>
                  </a:cubicBezTo>
                  <a:cubicBezTo>
                    <a:pt x="413" y="336"/>
                    <a:pt x="398" y="367"/>
                    <a:pt x="398" y="390"/>
                  </a:cubicBezTo>
                  <a:cubicBezTo>
                    <a:pt x="390" y="443"/>
                    <a:pt x="390" y="497"/>
                    <a:pt x="390" y="550"/>
                  </a:cubicBezTo>
                  <a:lnTo>
                    <a:pt x="390" y="550"/>
                  </a:lnTo>
                  <a:cubicBezTo>
                    <a:pt x="359" y="535"/>
                    <a:pt x="329" y="505"/>
                    <a:pt x="298" y="497"/>
                  </a:cubicBezTo>
                  <a:cubicBezTo>
                    <a:pt x="268" y="497"/>
                    <a:pt x="245" y="543"/>
                    <a:pt x="222" y="535"/>
                  </a:cubicBezTo>
                  <a:cubicBezTo>
                    <a:pt x="168" y="520"/>
                    <a:pt x="130" y="474"/>
                    <a:pt x="100" y="436"/>
                  </a:cubicBezTo>
                  <a:cubicBezTo>
                    <a:pt x="77" y="413"/>
                    <a:pt x="69" y="375"/>
                    <a:pt x="62" y="344"/>
                  </a:cubicBezTo>
                  <a:cubicBezTo>
                    <a:pt x="46" y="314"/>
                    <a:pt x="39" y="283"/>
                    <a:pt x="23" y="25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5" name="Freeform 72"/>
            <p:cNvSpPr>
              <a:spLocks noChangeArrowheads="1"/>
            </p:cNvSpPr>
            <p:nvPr/>
          </p:nvSpPr>
          <p:spPr bwMode="auto">
            <a:xfrm>
              <a:off x="7563945" y="8223251"/>
              <a:ext cx="322241" cy="498475"/>
            </a:xfrm>
            <a:custGeom>
              <a:avLst/>
              <a:gdLst>
                <a:gd name="T0" fmla="*/ 343 w 894"/>
                <a:gd name="T1" fmla="*/ 0 h 1383"/>
                <a:gd name="T2" fmla="*/ 343 w 894"/>
                <a:gd name="T3" fmla="*/ 0 h 1383"/>
                <a:gd name="T4" fmla="*/ 435 w 894"/>
                <a:gd name="T5" fmla="*/ 61 h 1383"/>
                <a:gd name="T6" fmla="*/ 488 w 894"/>
                <a:gd name="T7" fmla="*/ 68 h 1383"/>
                <a:gd name="T8" fmla="*/ 534 w 894"/>
                <a:gd name="T9" fmla="*/ 190 h 1383"/>
                <a:gd name="T10" fmla="*/ 626 w 894"/>
                <a:gd name="T11" fmla="*/ 168 h 1383"/>
                <a:gd name="T12" fmla="*/ 618 w 894"/>
                <a:gd name="T13" fmla="*/ 236 h 1383"/>
                <a:gd name="T14" fmla="*/ 672 w 894"/>
                <a:gd name="T15" fmla="*/ 267 h 1383"/>
                <a:gd name="T16" fmla="*/ 695 w 894"/>
                <a:gd name="T17" fmla="*/ 336 h 1383"/>
                <a:gd name="T18" fmla="*/ 748 w 894"/>
                <a:gd name="T19" fmla="*/ 374 h 1383"/>
                <a:gd name="T20" fmla="*/ 725 w 894"/>
                <a:gd name="T21" fmla="*/ 427 h 1383"/>
                <a:gd name="T22" fmla="*/ 855 w 894"/>
                <a:gd name="T23" fmla="*/ 427 h 1383"/>
                <a:gd name="T24" fmla="*/ 863 w 894"/>
                <a:gd name="T25" fmla="*/ 618 h 1383"/>
                <a:gd name="T26" fmla="*/ 863 w 894"/>
                <a:gd name="T27" fmla="*/ 618 h 1383"/>
                <a:gd name="T28" fmla="*/ 809 w 894"/>
                <a:gd name="T29" fmla="*/ 725 h 1383"/>
                <a:gd name="T30" fmla="*/ 794 w 894"/>
                <a:gd name="T31" fmla="*/ 832 h 1383"/>
                <a:gd name="T32" fmla="*/ 626 w 894"/>
                <a:gd name="T33" fmla="*/ 847 h 1383"/>
                <a:gd name="T34" fmla="*/ 557 w 894"/>
                <a:gd name="T35" fmla="*/ 947 h 1383"/>
                <a:gd name="T36" fmla="*/ 481 w 894"/>
                <a:gd name="T37" fmla="*/ 909 h 1383"/>
                <a:gd name="T38" fmla="*/ 481 w 894"/>
                <a:gd name="T39" fmla="*/ 1000 h 1383"/>
                <a:gd name="T40" fmla="*/ 527 w 894"/>
                <a:gd name="T41" fmla="*/ 1115 h 1383"/>
                <a:gd name="T42" fmla="*/ 527 w 894"/>
                <a:gd name="T43" fmla="*/ 1115 h 1383"/>
                <a:gd name="T44" fmla="*/ 465 w 894"/>
                <a:gd name="T45" fmla="*/ 1122 h 1383"/>
                <a:gd name="T46" fmla="*/ 442 w 894"/>
                <a:gd name="T47" fmla="*/ 1069 h 1383"/>
                <a:gd name="T48" fmla="*/ 381 w 894"/>
                <a:gd name="T49" fmla="*/ 1084 h 1383"/>
                <a:gd name="T50" fmla="*/ 389 w 894"/>
                <a:gd name="T51" fmla="*/ 1122 h 1383"/>
                <a:gd name="T52" fmla="*/ 359 w 894"/>
                <a:gd name="T53" fmla="*/ 1153 h 1383"/>
                <a:gd name="T54" fmla="*/ 465 w 894"/>
                <a:gd name="T55" fmla="*/ 1237 h 1383"/>
                <a:gd name="T56" fmla="*/ 580 w 894"/>
                <a:gd name="T57" fmla="*/ 1191 h 1383"/>
                <a:gd name="T58" fmla="*/ 580 w 894"/>
                <a:gd name="T59" fmla="*/ 1191 h 1383"/>
                <a:gd name="T60" fmla="*/ 595 w 894"/>
                <a:gd name="T61" fmla="*/ 1283 h 1383"/>
                <a:gd name="T62" fmla="*/ 588 w 894"/>
                <a:gd name="T63" fmla="*/ 1321 h 1383"/>
                <a:gd name="T64" fmla="*/ 504 w 894"/>
                <a:gd name="T65" fmla="*/ 1306 h 1383"/>
                <a:gd name="T66" fmla="*/ 397 w 894"/>
                <a:gd name="T67" fmla="*/ 1268 h 1383"/>
                <a:gd name="T68" fmla="*/ 374 w 894"/>
                <a:gd name="T69" fmla="*/ 1290 h 1383"/>
                <a:gd name="T70" fmla="*/ 351 w 894"/>
                <a:gd name="T71" fmla="*/ 1359 h 1383"/>
                <a:gd name="T72" fmla="*/ 313 w 894"/>
                <a:gd name="T73" fmla="*/ 1382 h 1383"/>
                <a:gd name="T74" fmla="*/ 267 w 894"/>
                <a:gd name="T75" fmla="*/ 1336 h 1383"/>
                <a:gd name="T76" fmla="*/ 267 w 894"/>
                <a:gd name="T77" fmla="*/ 1336 h 1383"/>
                <a:gd name="T78" fmla="*/ 213 w 894"/>
                <a:gd name="T79" fmla="*/ 1206 h 1383"/>
                <a:gd name="T80" fmla="*/ 84 w 894"/>
                <a:gd name="T81" fmla="*/ 1145 h 1383"/>
                <a:gd name="T82" fmla="*/ 7 w 894"/>
                <a:gd name="T83" fmla="*/ 1099 h 1383"/>
                <a:gd name="T84" fmla="*/ 61 w 894"/>
                <a:gd name="T85" fmla="*/ 985 h 1383"/>
                <a:gd name="T86" fmla="*/ 76 w 894"/>
                <a:gd name="T87" fmla="*/ 954 h 1383"/>
                <a:gd name="T88" fmla="*/ 76 w 894"/>
                <a:gd name="T89" fmla="*/ 954 h 1383"/>
                <a:gd name="T90" fmla="*/ 84 w 894"/>
                <a:gd name="T91" fmla="*/ 794 h 1383"/>
                <a:gd name="T92" fmla="*/ 106 w 894"/>
                <a:gd name="T93" fmla="*/ 718 h 1383"/>
                <a:gd name="T94" fmla="*/ 183 w 894"/>
                <a:gd name="T95" fmla="*/ 626 h 1383"/>
                <a:gd name="T96" fmla="*/ 122 w 894"/>
                <a:gd name="T97" fmla="*/ 565 h 1383"/>
                <a:gd name="T98" fmla="*/ 129 w 894"/>
                <a:gd name="T99" fmla="*/ 504 h 1383"/>
                <a:gd name="T100" fmla="*/ 84 w 894"/>
                <a:gd name="T101" fmla="*/ 404 h 1383"/>
                <a:gd name="T102" fmla="*/ 84 w 894"/>
                <a:gd name="T103" fmla="*/ 404 h 1383"/>
                <a:gd name="T104" fmla="*/ 38 w 894"/>
                <a:gd name="T105" fmla="*/ 305 h 1383"/>
                <a:gd name="T106" fmla="*/ 91 w 894"/>
                <a:gd name="T107" fmla="*/ 213 h 1383"/>
                <a:gd name="T108" fmla="*/ 76 w 894"/>
                <a:gd name="T109" fmla="*/ 129 h 1383"/>
                <a:gd name="T110" fmla="*/ 129 w 894"/>
                <a:gd name="T111" fmla="*/ 84 h 1383"/>
                <a:gd name="T112" fmla="*/ 236 w 894"/>
                <a:gd name="T113" fmla="*/ 137 h 1383"/>
                <a:gd name="T114" fmla="*/ 244 w 894"/>
                <a:gd name="T115" fmla="*/ 45 h 1383"/>
                <a:gd name="T116" fmla="*/ 343 w 894"/>
                <a:gd name="T117" fmla="*/ 0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4" h="1383">
                  <a:moveTo>
                    <a:pt x="343" y="0"/>
                  </a:moveTo>
                  <a:lnTo>
                    <a:pt x="343" y="0"/>
                  </a:lnTo>
                  <a:cubicBezTo>
                    <a:pt x="374" y="15"/>
                    <a:pt x="404" y="45"/>
                    <a:pt x="435" y="61"/>
                  </a:cubicBezTo>
                  <a:cubicBezTo>
                    <a:pt x="450" y="68"/>
                    <a:pt x="481" y="53"/>
                    <a:pt x="488" y="68"/>
                  </a:cubicBezTo>
                  <a:cubicBezTo>
                    <a:pt x="519" y="107"/>
                    <a:pt x="496" y="168"/>
                    <a:pt x="534" y="190"/>
                  </a:cubicBezTo>
                  <a:cubicBezTo>
                    <a:pt x="557" y="213"/>
                    <a:pt x="595" y="152"/>
                    <a:pt x="626" y="168"/>
                  </a:cubicBezTo>
                  <a:cubicBezTo>
                    <a:pt x="649" y="183"/>
                    <a:pt x="611" y="221"/>
                    <a:pt x="618" y="236"/>
                  </a:cubicBezTo>
                  <a:cubicBezTo>
                    <a:pt x="626" y="259"/>
                    <a:pt x="656" y="252"/>
                    <a:pt x="672" y="267"/>
                  </a:cubicBezTo>
                  <a:cubicBezTo>
                    <a:pt x="687" y="290"/>
                    <a:pt x="679" y="313"/>
                    <a:pt x="695" y="336"/>
                  </a:cubicBezTo>
                  <a:cubicBezTo>
                    <a:pt x="702" y="351"/>
                    <a:pt x="740" y="351"/>
                    <a:pt x="748" y="374"/>
                  </a:cubicBezTo>
                  <a:cubicBezTo>
                    <a:pt x="748" y="389"/>
                    <a:pt x="710" y="420"/>
                    <a:pt x="725" y="427"/>
                  </a:cubicBezTo>
                  <a:cubicBezTo>
                    <a:pt x="763" y="443"/>
                    <a:pt x="832" y="389"/>
                    <a:pt x="855" y="427"/>
                  </a:cubicBezTo>
                  <a:cubicBezTo>
                    <a:pt x="893" y="481"/>
                    <a:pt x="863" y="557"/>
                    <a:pt x="863" y="618"/>
                  </a:cubicBezTo>
                  <a:lnTo>
                    <a:pt x="863" y="618"/>
                  </a:lnTo>
                  <a:cubicBezTo>
                    <a:pt x="847" y="657"/>
                    <a:pt x="824" y="687"/>
                    <a:pt x="809" y="725"/>
                  </a:cubicBezTo>
                  <a:cubicBezTo>
                    <a:pt x="802" y="763"/>
                    <a:pt x="824" y="817"/>
                    <a:pt x="794" y="832"/>
                  </a:cubicBezTo>
                  <a:cubicBezTo>
                    <a:pt x="748" y="863"/>
                    <a:pt x="679" y="824"/>
                    <a:pt x="626" y="847"/>
                  </a:cubicBezTo>
                  <a:cubicBezTo>
                    <a:pt x="588" y="863"/>
                    <a:pt x="588" y="924"/>
                    <a:pt x="557" y="947"/>
                  </a:cubicBezTo>
                  <a:cubicBezTo>
                    <a:pt x="527" y="954"/>
                    <a:pt x="504" y="893"/>
                    <a:pt x="481" y="909"/>
                  </a:cubicBezTo>
                  <a:cubicBezTo>
                    <a:pt x="458" y="924"/>
                    <a:pt x="473" y="970"/>
                    <a:pt x="481" y="1000"/>
                  </a:cubicBezTo>
                  <a:cubicBezTo>
                    <a:pt x="488" y="1038"/>
                    <a:pt x="511" y="1076"/>
                    <a:pt x="527" y="1115"/>
                  </a:cubicBezTo>
                  <a:lnTo>
                    <a:pt x="527" y="1115"/>
                  </a:lnTo>
                  <a:cubicBezTo>
                    <a:pt x="504" y="1115"/>
                    <a:pt x="481" y="1130"/>
                    <a:pt x="465" y="1122"/>
                  </a:cubicBezTo>
                  <a:cubicBezTo>
                    <a:pt x="450" y="1107"/>
                    <a:pt x="458" y="1076"/>
                    <a:pt x="442" y="1069"/>
                  </a:cubicBezTo>
                  <a:cubicBezTo>
                    <a:pt x="427" y="1061"/>
                    <a:pt x="397" y="1076"/>
                    <a:pt x="381" y="1084"/>
                  </a:cubicBezTo>
                  <a:cubicBezTo>
                    <a:pt x="374" y="1092"/>
                    <a:pt x="389" y="1107"/>
                    <a:pt x="389" y="1122"/>
                  </a:cubicBezTo>
                  <a:cubicBezTo>
                    <a:pt x="381" y="1138"/>
                    <a:pt x="351" y="1138"/>
                    <a:pt x="359" y="1153"/>
                  </a:cubicBezTo>
                  <a:cubicBezTo>
                    <a:pt x="381" y="1191"/>
                    <a:pt x="420" y="1229"/>
                    <a:pt x="465" y="1237"/>
                  </a:cubicBezTo>
                  <a:cubicBezTo>
                    <a:pt x="511" y="1237"/>
                    <a:pt x="542" y="1206"/>
                    <a:pt x="580" y="1191"/>
                  </a:cubicBezTo>
                  <a:lnTo>
                    <a:pt x="580" y="1191"/>
                  </a:lnTo>
                  <a:cubicBezTo>
                    <a:pt x="588" y="1222"/>
                    <a:pt x="595" y="1252"/>
                    <a:pt x="595" y="1283"/>
                  </a:cubicBezTo>
                  <a:cubicBezTo>
                    <a:pt x="595" y="1298"/>
                    <a:pt x="603" y="1321"/>
                    <a:pt x="588" y="1321"/>
                  </a:cubicBezTo>
                  <a:cubicBezTo>
                    <a:pt x="565" y="1329"/>
                    <a:pt x="534" y="1313"/>
                    <a:pt x="504" y="1306"/>
                  </a:cubicBezTo>
                  <a:cubicBezTo>
                    <a:pt x="465" y="1290"/>
                    <a:pt x="435" y="1268"/>
                    <a:pt x="397" y="1268"/>
                  </a:cubicBezTo>
                  <a:cubicBezTo>
                    <a:pt x="389" y="1268"/>
                    <a:pt x="381" y="1283"/>
                    <a:pt x="374" y="1290"/>
                  </a:cubicBezTo>
                  <a:cubicBezTo>
                    <a:pt x="366" y="1313"/>
                    <a:pt x="366" y="1344"/>
                    <a:pt x="351" y="1359"/>
                  </a:cubicBezTo>
                  <a:cubicBezTo>
                    <a:pt x="343" y="1374"/>
                    <a:pt x="328" y="1382"/>
                    <a:pt x="313" y="1382"/>
                  </a:cubicBezTo>
                  <a:cubicBezTo>
                    <a:pt x="290" y="1374"/>
                    <a:pt x="282" y="1351"/>
                    <a:pt x="267" y="1336"/>
                  </a:cubicBezTo>
                  <a:lnTo>
                    <a:pt x="267" y="1336"/>
                  </a:lnTo>
                  <a:cubicBezTo>
                    <a:pt x="252" y="1290"/>
                    <a:pt x="244" y="1237"/>
                    <a:pt x="213" y="1206"/>
                  </a:cubicBezTo>
                  <a:cubicBezTo>
                    <a:pt x="175" y="1176"/>
                    <a:pt x="122" y="1168"/>
                    <a:pt x="84" y="1145"/>
                  </a:cubicBezTo>
                  <a:cubicBezTo>
                    <a:pt x="53" y="1130"/>
                    <a:pt x="7" y="1130"/>
                    <a:pt x="7" y="1099"/>
                  </a:cubicBezTo>
                  <a:cubicBezTo>
                    <a:pt x="0" y="1054"/>
                    <a:pt x="45" y="1023"/>
                    <a:pt x="61" y="985"/>
                  </a:cubicBezTo>
                  <a:cubicBezTo>
                    <a:pt x="68" y="977"/>
                    <a:pt x="68" y="962"/>
                    <a:pt x="76" y="954"/>
                  </a:cubicBezTo>
                  <a:lnTo>
                    <a:pt x="76" y="954"/>
                  </a:lnTo>
                  <a:cubicBezTo>
                    <a:pt x="76" y="901"/>
                    <a:pt x="76" y="847"/>
                    <a:pt x="84" y="794"/>
                  </a:cubicBezTo>
                  <a:cubicBezTo>
                    <a:pt x="84" y="771"/>
                    <a:pt x="99" y="740"/>
                    <a:pt x="106" y="718"/>
                  </a:cubicBezTo>
                  <a:cubicBezTo>
                    <a:pt x="129" y="687"/>
                    <a:pt x="183" y="664"/>
                    <a:pt x="183" y="626"/>
                  </a:cubicBezTo>
                  <a:cubicBezTo>
                    <a:pt x="183" y="595"/>
                    <a:pt x="137" y="595"/>
                    <a:pt x="122" y="565"/>
                  </a:cubicBezTo>
                  <a:cubicBezTo>
                    <a:pt x="114" y="549"/>
                    <a:pt x="129" y="527"/>
                    <a:pt x="129" y="504"/>
                  </a:cubicBezTo>
                  <a:cubicBezTo>
                    <a:pt x="114" y="465"/>
                    <a:pt x="99" y="435"/>
                    <a:pt x="84" y="404"/>
                  </a:cubicBezTo>
                  <a:lnTo>
                    <a:pt x="84" y="404"/>
                  </a:lnTo>
                  <a:cubicBezTo>
                    <a:pt x="68" y="374"/>
                    <a:pt x="38" y="343"/>
                    <a:pt x="38" y="305"/>
                  </a:cubicBezTo>
                  <a:cubicBezTo>
                    <a:pt x="38" y="274"/>
                    <a:pt x="84" y="252"/>
                    <a:pt x="91" y="213"/>
                  </a:cubicBezTo>
                  <a:cubicBezTo>
                    <a:pt x="99" y="190"/>
                    <a:pt x="84" y="160"/>
                    <a:pt x="76" y="129"/>
                  </a:cubicBezTo>
                  <a:cubicBezTo>
                    <a:pt x="76" y="129"/>
                    <a:pt x="122" y="84"/>
                    <a:pt x="129" y="84"/>
                  </a:cubicBezTo>
                  <a:cubicBezTo>
                    <a:pt x="137" y="84"/>
                    <a:pt x="236" y="137"/>
                    <a:pt x="236" y="137"/>
                  </a:cubicBezTo>
                  <a:cubicBezTo>
                    <a:pt x="236" y="107"/>
                    <a:pt x="229" y="68"/>
                    <a:pt x="244" y="45"/>
                  </a:cubicBezTo>
                  <a:cubicBezTo>
                    <a:pt x="267" y="15"/>
                    <a:pt x="305" y="15"/>
                    <a:pt x="343"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6" name="Freeform 73"/>
            <p:cNvSpPr>
              <a:spLocks noChangeArrowheads="1"/>
            </p:cNvSpPr>
            <p:nvPr/>
          </p:nvSpPr>
          <p:spPr bwMode="auto">
            <a:xfrm>
              <a:off x="7690937" y="8605838"/>
              <a:ext cx="82545" cy="63500"/>
            </a:xfrm>
            <a:custGeom>
              <a:avLst/>
              <a:gdLst>
                <a:gd name="T0" fmla="*/ 229 w 230"/>
                <a:gd name="T1" fmla="*/ 130 h 177"/>
                <a:gd name="T2" fmla="*/ 229 w 230"/>
                <a:gd name="T3" fmla="*/ 130 h 177"/>
                <a:gd name="T4" fmla="*/ 176 w 230"/>
                <a:gd name="T5" fmla="*/ 54 h 177"/>
                <a:gd name="T6" fmla="*/ 176 w 230"/>
                <a:gd name="T7" fmla="*/ 54 h 177"/>
                <a:gd name="T8" fmla="*/ 114 w 230"/>
                <a:gd name="T9" fmla="*/ 61 h 177"/>
                <a:gd name="T10" fmla="*/ 91 w 230"/>
                <a:gd name="T11" fmla="*/ 8 h 177"/>
                <a:gd name="T12" fmla="*/ 30 w 230"/>
                <a:gd name="T13" fmla="*/ 23 h 177"/>
                <a:gd name="T14" fmla="*/ 38 w 230"/>
                <a:gd name="T15" fmla="*/ 61 h 177"/>
                <a:gd name="T16" fmla="*/ 8 w 230"/>
                <a:gd name="T17" fmla="*/ 92 h 177"/>
                <a:gd name="T18" fmla="*/ 114 w 230"/>
                <a:gd name="T19" fmla="*/ 176 h 177"/>
                <a:gd name="T20" fmla="*/ 229 w 230"/>
                <a:gd name="T21" fmla="*/ 13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0" h="177">
                  <a:moveTo>
                    <a:pt x="229" y="130"/>
                  </a:moveTo>
                  <a:lnTo>
                    <a:pt x="229" y="130"/>
                  </a:lnTo>
                  <a:cubicBezTo>
                    <a:pt x="176" y="54"/>
                    <a:pt x="176" y="54"/>
                    <a:pt x="176" y="54"/>
                  </a:cubicBezTo>
                  <a:lnTo>
                    <a:pt x="176" y="54"/>
                  </a:lnTo>
                  <a:cubicBezTo>
                    <a:pt x="153" y="54"/>
                    <a:pt x="130" y="69"/>
                    <a:pt x="114" y="61"/>
                  </a:cubicBezTo>
                  <a:cubicBezTo>
                    <a:pt x="99" y="46"/>
                    <a:pt x="107" y="15"/>
                    <a:pt x="91" y="8"/>
                  </a:cubicBezTo>
                  <a:cubicBezTo>
                    <a:pt x="76" y="0"/>
                    <a:pt x="46" y="15"/>
                    <a:pt x="30" y="23"/>
                  </a:cubicBezTo>
                  <a:cubicBezTo>
                    <a:pt x="23" y="31"/>
                    <a:pt x="38" y="46"/>
                    <a:pt x="38" y="61"/>
                  </a:cubicBezTo>
                  <a:cubicBezTo>
                    <a:pt x="30" y="77"/>
                    <a:pt x="0" y="77"/>
                    <a:pt x="8" y="92"/>
                  </a:cubicBezTo>
                  <a:cubicBezTo>
                    <a:pt x="30" y="130"/>
                    <a:pt x="69" y="168"/>
                    <a:pt x="114" y="176"/>
                  </a:cubicBezTo>
                  <a:cubicBezTo>
                    <a:pt x="160" y="176"/>
                    <a:pt x="191" y="145"/>
                    <a:pt x="229" y="13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7" name="Freeform 74"/>
            <p:cNvSpPr>
              <a:spLocks noChangeArrowheads="1"/>
            </p:cNvSpPr>
            <p:nvPr/>
          </p:nvSpPr>
          <p:spPr bwMode="auto">
            <a:xfrm>
              <a:off x="7549658" y="8440738"/>
              <a:ext cx="520666" cy="468312"/>
            </a:xfrm>
            <a:custGeom>
              <a:avLst/>
              <a:gdLst>
                <a:gd name="T0" fmla="*/ 619 w 1445"/>
                <a:gd name="T1" fmla="*/ 588 h 1299"/>
                <a:gd name="T2" fmla="*/ 619 w 1445"/>
                <a:gd name="T3" fmla="*/ 588 h 1299"/>
                <a:gd name="T4" fmla="*/ 566 w 1445"/>
                <a:gd name="T5" fmla="*/ 512 h 1299"/>
                <a:gd name="T6" fmla="*/ 566 w 1445"/>
                <a:gd name="T7" fmla="*/ 512 h 1299"/>
                <a:gd name="T8" fmla="*/ 520 w 1445"/>
                <a:gd name="T9" fmla="*/ 397 h 1299"/>
                <a:gd name="T10" fmla="*/ 520 w 1445"/>
                <a:gd name="T11" fmla="*/ 306 h 1299"/>
                <a:gd name="T12" fmla="*/ 596 w 1445"/>
                <a:gd name="T13" fmla="*/ 344 h 1299"/>
                <a:gd name="T14" fmla="*/ 665 w 1445"/>
                <a:gd name="T15" fmla="*/ 244 h 1299"/>
                <a:gd name="T16" fmla="*/ 833 w 1445"/>
                <a:gd name="T17" fmla="*/ 229 h 1299"/>
                <a:gd name="T18" fmla="*/ 848 w 1445"/>
                <a:gd name="T19" fmla="*/ 122 h 1299"/>
                <a:gd name="T20" fmla="*/ 902 w 1445"/>
                <a:gd name="T21" fmla="*/ 15 h 1299"/>
                <a:gd name="T22" fmla="*/ 902 w 1445"/>
                <a:gd name="T23" fmla="*/ 15 h 1299"/>
                <a:gd name="T24" fmla="*/ 955 w 1445"/>
                <a:gd name="T25" fmla="*/ 115 h 1299"/>
                <a:gd name="T26" fmla="*/ 1054 w 1445"/>
                <a:gd name="T27" fmla="*/ 15 h 1299"/>
                <a:gd name="T28" fmla="*/ 1169 w 1445"/>
                <a:gd name="T29" fmla="*/ 38 h 1299"/>
                <a:gd name="T30" fmla="*/ 1146 w 1445"/>
                <a:gd name="T31" fmla="*/ 137 h 1299"/>
                <a:gd name="T32" fmla="*/ 1238 w 1445"/>
                <a:gd name="T33" fmla="*/ 198 h 1299"/>
                <a:gd name="T34" fmla="*/ 1238 w 1445"/>
                <a:gd name="T35" fmla="*/ 198 h 1299"/>
                <a:gd name="T36" fmla="*/ 1291 w 1445"/>
                <a:gd name="T37" fmla="*/ 260 h 1299"/>
                <a:gd name="T38" fmla="*/ 1329 w 1445"/>
                <a:gd name="T39" fmla="*/ 382 h 1299"/>
                <a:gd name="T40" fmla="*/ 1345 w 1445"/>
                <a:gd name="T41" fmla="*/ 504 h 1299"/>
                <a:gd name="T42" fmla="*/ 1421 w 1445"/>
                <a:gd name="T43" fmla="*/ 519 h 1299"/>
                <a:gd name="T44" fmla="*/ 1406 w 1445"/>
                <a:gd name="T45" fmla="*/ 680 h 1299"/>
                <a:gd name="T46" fmla="*/ 1345 w 1445"/>
                <a:gd name="T47" fmla="*/ 741 h 1299"/>
                <a:gd name="T48" fmla="*/ 1184 w 1445"/>
                <a:gd name="T49" fmla="*/ 787 h 1299"/>
                <a:gd name="T50" fmla="*/ 1115 w 1445"/>
                <a:gd name="T51" fmla="*/ 947 h 1299"/>
                <a:gd name="T52" fmla="*/ 1161 w 1445"/>
                <a:gd name="T53" fmla="*/ 1085 h 1299"/>
                <a:gd name="T54" fmla="*/ 1161 w 1445"/>
                <a:gd name="T55" fmla="*/ 1085 h 1299"/>
                <a:gd name="T56" fmla="*/ 1093 w 1445"/>
                <a:gd name="T57" fmla="*/ 1062 h 1299"/>
                <a:gd name="T58" fmla="*/ 932 w 1445"/>
                <a:gd name="T59" fmla="*/ 1069 h 1299"/>
                <a:gd name="T60" fmla="*/ 902 w 1445"/>
                <a:gd name="T61" fmla="*/ 1115 h 1299"/>
                <a:gd name="T62" fmla="*/ 795 w 1445"/>
                <a:gd name="T63" fmla="*/ 1184 h 1299"/>
                <a:gd name="T64" fmla="*/ 695 w 1445"/>
                <a:gd name="T65" fmla="*/ 1192 h 1299"/>
                <a:gd name="T66" fmla="*/ 581 w 1445"/>
                <a:gd name="T67" fmla="*/ 1245 h 1299"/>
                <a:gd name="T68" fmla="*/ 474 w 1445"/>
                <a:gd name="T69" fmla="*/ 1253 h 1299"/>
                <a:gd name="T70" fmla="*/ 436 w 1445"/>
                <a:gd name="T71" fmla="*/ 1215 h 1299"/>
                <a:gd name="T72" fmla="*/ 405 w 1445"/>
                <a:gd name="T73" fmla="*/ 1283 h 1299"/>
                <a:gd name="T74" fmla="*/ 405 w 1445"/>
                <a:gd name="T75" fmla="*/ 1283 h 1299"/>
                <a:gd name="T76" fmla="*/ 359 w 1445"/>
                <a:gd name="T77" fmla="*/ 1283 h 1299"/>
                <a:gd name="T78" fmla="*/ 329 w 1445"/>
                <a:gd name="T79" fmla="*/ 1146 h 1299"/>
                <a:gd name="T80" fmla="*/ 382 w 1445"/>
                <a:gd name="T81" fmla="*/ 1100 h 1299"/>
                <a:gd name="T82" fmla="*/ 314 w 1445"/>
                <a:gd name="T83" fmla="*/ 1069 h 1299"/>
                <a:gd name="T84" fmla="*/ 291 w 1445"/>
                <a:gd name="T85" fmla="*/ 955 h 1299"/>
                <a:gd name="T86" fmla="*/ 123 w 1445"/>
                <a:gd name="T87" fmla="*/ 886 h 1299"/>
                <a:gd name="T88" fmla="*/ 100 w 1445"/>
                <a:gd name="T89" fmla="*/ 787 h 1299"/>
                <a:gd name="T90" fmla="*/ 31 w 1445"/>
                <a:gd name="T91" fmla="*/ 726 h 1299"/>
                <a:gd name="T92" fmla="*/ 8 w 1445"/>
                <a:gd name="T93" fmla="*/ 680 h 1299"/>
                <a:gd name="T94" fmla="*/ 77 w 1445"/>
                <a:gd name="T95" fmla="*/ 649 h 1299"/>
                <a:gd name="T96" fmla="*/ 130 w 1445"/>
                <a:gd name="T97" fmla="*/ 741 h 1299"/>
                <a:gd name="T98" fmla="*/ 237 w 1445"/>
                <a:gd name="T99" fmla="*/ 771 h 1299"/>
                <a:gd name="T100" fmla="*/ 306 w 1445"/>
                <a:gd name="T101" fmla="*/ 733 h 1299"/>
                <a:gd name="T102" fmla="*/ 306 w 1445"/>
                <a:gd name="T103" fmla="*/ 733 h 1299"/>
                <a:gd name="T104" fmla="*/ 352 w 1445"/>
                <a:gd name="T105" fmla="*/ 779 h 1299"/>
                <a:gd name="T106" fmla="*/ 390 w 1445"/>
                <a:gd name="T107" fmla="*/ 756 h 1299"/>
                <a:gd name="T108" fmla="*/ 413 w 1445"/>
                <a:gd name="T109" fmla="*/ 687 h 1299"/>
                <a:gd name="T110" fmla="*/ 436 w 1445"/>
                <a:gd name="T111" fmla="*/ 665 h 1299"/>
                <a:gd name="T112" fmla="*/ 543 w 1445"/>
                <a:gd name="T113" fmla="*/ 703 h 1299"/>
                <a:gd name="T114" fmla="*/ 627 w 1445"/>
                <a:gd name="T115" fmla="*/ 718 h 1299"/>
                <a:gd name="T116" fmla="*/ 634 w 1445"/>
                <a:gd name="T117" fmla="*/ 680 h 1299"/>
                <a:gd name="T118" fmla="*/ 619 w 1445"/>
                <a:gd name="T119" fmla="*/ 588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5" h="1299">
                  <a:moveTo>
                    <a:pt x="619" y="588"/>
                  </a:moveTo>
                  <a:lnTo>
                    <a:pt x="619" y="588"/>
                  </a:lnTo>
                  <a:cubicBezTo>
                    <a:pt x="566" y="512"/>
                    <a:pt x="566" y="512"/>
                    <a:pt x="566" y="512"/>
                  </a:cubicBezTo>
                  <a:lnTo>
                    <a:pt x="566" y="512"/>
                  </a:lnTo>
                  <a:cubicBezTo>
                    <a:pt x="550" y="473"/>
                    <a:pt x="527" y="435"/>
                    <a:pt x="520" y="397"/>
                  </a:cubicBezTo>
                  <a:cubicBezTo>
                    <a:pt x="512" y="367"/>
                    <a:pt x="497" y="321"/>
                    <a:pt x="520" y="306"/>
                  </a:cubicBezTo>
                  <a:cubicBezTo>
                    <a:pt x="543" y="290"/>
                    <a:pt x="566" y="351"/>
                    <a:pt x="596" y="344"/>
                  </a:cubicBezTo>
                  <a:cubicBezTo>
                    <a:pt x="627" y="321"/>
                    <a:pt x="627" y="260"/>
                    <a:pt x="665" y="244"/>
                  </a:cubicBezTo>
                  <a:cubicBezTo>
                    <a:pt x="718" y="221"/>
                    <a:pt x="787" y="260"/>
                    <a:pt x="833" y="229"/>
                  </a:cubicBezTo>
                  <a:cubicBezTo>
                    <a:pt x="863" y="214"/>
                    <a:pt x="841" y="160"/>
                    <a:pt x="848" y="122"/>
                  </a:cubicBezTo>
                  <a:cubicBezTo>
                    <a:pt x="863" y="84"/>
                    <a:pt x="886" y="54"/>
                    <a:pt x="902" y="15"/>
                  </a:cubicBezTo>
                  <a:lnTo>
                    <a:pt x="902" y="15"/>
                  </a:lnTo>
                  <a:cubicBezTo>
                    <a:pt x="925" y="46"/>
                    <a:pt x="925" y="115"/>
                    <a:pt x="955" y="115"/>
                  </a:cubicBezTo>
                  <a:cubicBezTo>
                    <a:pt x="1009" y="115"/>
                    <a:pt x="1016" y="31"/>
                    <a:pt x="1054" y="15"/>
                  </a:cubicBezTo>
                  <a:cubicBezTo>
                    <a:pt x="1093" y="0"/>
                    <a:pt x="1146" y="8"/>
                    <a:pt x="1169" y="38"/>
                  </a:cubicBezTo>
                  <a:cubicBezTo>
                    <a:pt x="1192" y="61"/>
                    <a:pt x="1138" y="107"/>
                    <a:pt x="1146" y="137"/>
                  </a:cubicBezTo>
                  <a:cubicBezTo>
                    <a:pt x="1161" y="168"/>
                    <a:pt x="1207" y="176"/>
                    <a:pt x="1238" y="198"/>
                  </a:cubicBezTo>
                  <a:lnTo>
                    <a:pt x="1238" y="198"/>
                  </a:lnTo>
                  <a:cubicBezTo>
                    <a:pt x="1253" y="214"/>
                    <a:pt x="1284" y="237"/>
                    <a:pt x="1291" y="260"/>
                  </a:cubicBezTo>
                  <a:cubicBezTo>
                    <a:pt x="1314" y="298"/>
                    <a:pt x="1322" y="336"/>
                    <a:pt x="1329" y="382"/>
                  </a:cubicBezTo>
                  <a:cubicBezTo>
                    <a:pt x="1337" y="420"/>
                    <a:pt x="1322" y="473"/>
                    <a:pt x="1345" y="504"/>
                  </a:cubicBezTo>
                  <a:cubicBezTo>
                    <a:pt x="1360" y="527"/>
                    <a:pt x="1413" y="496"/>
                    <a:pt x="1421" y="519"/>
                  </a:cubicBezTo>
                  <a:cubicBezTo>
                    <a:pt x="1444" y="565"/>
                    <a:pt x="1421" y="626"/>
                    <a:pt x="1406" y="680"/>
                  </a:cubicBezTo>
                  <a:cubicBezTo>
                    <a:pt x="1398" y="703"/>
                    <a:pt x="1375" y="733"/>
                    <a:pt x="1345" y="741"/>
                  </a:cubicBezTo>
                  <a:cubicBezTo>
                    <a:pt x="1299" y="764"/>
                    <a:pt x="1223" y="748"/>
                    <a:pt x="1184" y="787"/>
                  </a:cubicBezTo>
                  <a:cubicBezTo>
                    <a:pt x="1138" y="825"/>
                    <a:pt x="1115" y="886"/>
                    <a:pt x="1115" y="947"/>
                  </a:cubicBezTo>
                  <a:cubicBezTo>
                    <a:pt x="1108" y="993"/>
                    <a:pt x="1146" y="1039"/>
                    <a:pt x="1161" y="1085"/>
                  </a:cubicBezTo>
                  <a:lnTo>
                    <a:pt x="1161" y="1085"/>
                  </a:lnTo>
                  <a:cubicBezTo>
                    <a:pt x="1138" y="1077"/>
                    <a:pt x="1115" y="1069"/>
                    <a:pt x="1093" y="1062"/>
                  </a:cubicBezTo>
                  <a:cubicBezTo>
                    <a:pt x="1093" y="1062"/>
                    <a:pt x="948" y="1069"/>
                    <a:pt x="932" y="1069"/>
                  </a:cubicBezTo>
                  <a:cubicBezTo>
                    <a:pt x="925" y="1069"/>
                    <a:pt x="902" y="1115"/>
                    <a:pt x="902" y="1115"/>
                  </a:cubicBezTo>
                  <a:cubicBezTo>
                    <a:pt x="863" y="1138"/>
                    <a:pt x="833" y="1169"/>
                    <a:pt x="795" y="1184"/>
                  </a:cubicBezTo>
                  <a:cubicBezTo>
                    <a:pt x="764" y="1192"/>
                    <a:pt x="734" y="1184"/>
                    <a:pt x="695" y="1192"/>
                  </a:cubicBezTo>
                  <a:cubicBezTo>
                    <a:pt x="657" y="1207"/>
                    <a:pt x="619" y="1237"/>
                    <a:pt x="581" y="1245"/>
                  </a:cubicBezTo>
                  <a:cubicBezTo>
                    <a:pt x="550" y="1253"/>
                    <a:pt x="512" y="1260"/>
                    <a:pt x="474" y="1253"/>
                  </a:cubicBezTo>
                  <a:cubicBezTo>
                    <a:pt x="459" y="1245"/>
                    <a:pt x="451" y="1207"/>
                    <a:pt x="436" y="1215"/>
                  </a:cubicBezTo>
                  <a:cubicBezTo>
                    <a:pt x="405" y="1222"/>
                    <a:pt x="413" y="1260"/>
                    <a:pt x="405" y="1283"/>
                  </a:cubicBezTo>
                  <a:lnTo>
                    <a:pt x="405" y="1283"/>
                  </a:lnTo>
                  <a:cubicBezTo>
                    <a:pt x="390" y="1283"/>
                    <a:pt x="367" y="1298"/>
                    <a:pt x="359" y="1283"/>
                  </a:cubicBezTo>
                  <a:cubicBezTo>
                    <a:pt x="329" y="1245"/>
                    <a:pt x="321" y="1192"/>
                    <a:pt x="329" y="1146"/>
                  </a:cubicBezTo>
                  <a:cubicBezTo>
                    <a:pt x="329" y="1123"/>
                    <a:pt x="390" y="1130"/>
                    <a:pt x="382" y="1100"/>
                  </a:cubicBezTo>
                  <a:cubicBezTo>
                    <a:pt x="382" y="1077"/>
                    <a:pt x="329" y="1092"/>
                    <a:pt x="314" y="1069"/>
                  </a:cubicBezTo>
                  <a:cubicBezTo>
                    <a:pt x="291" y="1039"/>
                    <a:pt x="321" y="985"/>
                    <a:pt x="291" y="955"/>
                  </a:cubicBezTo>
                  <a:cubicBezTo>
                    <a:pt x="252" y="917"/>
                    <a:pt x="168" y="924"/>
                    <a:pt x="123" y="886"/>
                  </a:cubicBezTo>
                  <a:cubicBezTo>
                    <a:pt x="100" y="863"/>
                    <a:pt x="115" y="817"/>
                    <a:pt x="100" y="787"/>
                  </a:cubicBezTo>
                  <a:cubicBezTo>
                    <a:pt x="84" y="764"/>
                    <a:pt x="54" y="748"/>
                    <a:pt x="31" y="726"/>
                  </a:cubicBezTo>
                  <a:cubicBezTo>
                    <a:pt x="23" y="710"/>
                    <a:pt x="0" y="695"/>
                    <a:pt x="8" y="680"/>
                  </a:cubicBezTo>
                  <a:cubicBezTo>
                    <a:pt x="16" y="657"/>
                    <a:pt x="54" y="634"/>
                    <a:pt x="77" y="649"/>
                  </a:cubicBezTo>
                  <a:cubicBezTo>
                    <a:pt x="107" y="665"/>
                    <a:pt x="100" y="718"/>
                    <a:pt x="130" y="741"/>
                  </a:cubicBezTo>
                  <a:cubicBezTo>
                    <a:pt x="161" y="764"/>
                    <a:pt x="199" y="779"/>
                    <a:pt x="237" y="771"/>
                  </a:cubicBezTo>
                  <a:cubicBezTo>
                    <a:pt x="268" y="771"/>
                    <a:pt x="283" y="748"/>
                    <a:pt x="306" y="733"/>
                  </a:cubicBezTo>
                  <a:lnTo>
                    <a:pt x="306" y="733"/>
                  </a:lnTo>
                  <a:cubicBezTo>
                    <a:pt x="321" y="748"/>
                    <a:pt x="329" y="771"/>
                    <a:pt x="352" y="779"/>
                  </a:cubicBezTo>
                  <a:cubicBezTo>
                    <a:pt x="367" y="779"/>
                    <a:pt x="382" y="771"/>
                    <a:pt x="390" y="756"/>
                  </a:cubicBezTo>
                  <a:cubicBezTo>
                    <a:pt x="405" y="741"/>
                    <a:pt x="405" y="710"/>
                    <a:pt x="413" y="687"/>
                  </a:cubicBezTo>
                  <a:cubicBezTo>
                    <a:pt x="420" y="680"/>
                    <a:pt x="428" y="665"/>
                    <a:pt x="436" y="665"/>
                  </a:cubicBezTo>
                  <a:cubicBezTo>
                    <a:pt x="474" y="665"/>
                    <a:pt x="504" y="687"/>
                    <a:pt x="543" y="703"/>
                  </a:cubicBezTo>
                  <a:cubicBezTo>
                    <a:pt x="573" y="710"/>
                    <a:pt x="604" y="726"/>
                    <a:pt x="627" y="718"/>
                  </a:cubicBezTo>
                  <a:cubicBezTo>
                    <a:pt x="642" y="718"/>
                    <a:pt x="634" y="695"/>
                    <a:pt x="634" y="680"/>
                  </a:cubicBezTo>
                  <a:cubicBezTo>
                    <a:pt x="634" y="649"/>
                    <a:pt x="627" y="619"/>
                    <a:pt x="619" y="58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8" name="Freeform 75"/>
            <p:cNvSpPr>
              <a:spLocks noChangeArrowheads="1"/>
            </p:cNvSpPr>
            <p:nvPr/>
          </p:nvSpPr>
          <p:spPr bwMode="auto">
            <a:xfrm>
              <a:off x="7313137" y="8415339"/>
              <a:ext cx="393674" cy="585787"/>
            </a:xfrm>
            <a:custGeom>
              <a:avLst/>
              <a:gdLst>
                <a:gd name="T0" fmla="*/ 23 w 1094"/>
                <a:gd name="T1" fmla="*/ 199 h 1628"/>
                <a:gd name="T2" fmla="*/ 161 w 1094"/>
                <a:gd name="T3" fmla="*/ 77 h 1628"/>
                <a:gd name="T4" fmla="*/ 283 w 1094"/>
                <a:gd name="T5" fmla="*/ 23 h 1628"/>
                <a:gd name="T6" fmla="*/ 405 w 1094"/>
                <a:gd name="T7" fmla="*/ 123 h 1628"/>
                <a:gd name="T8" fmla="*/ 444 w 1094"/>
                <a:gd name="T9" fmla="*/ 214 h 1628"/>
                <a:gd name="T10" fmla="*/ 604 w 1094"/>
                <a:gd name="T11" fmla="*/ 405 h 1628"/>
                <a:gd name="T12" fmla="*/ 772 w 1094"/>
                <a:gd name="T13" fmla="*/ 420 h 1628"/>
                <a:gd name="T14" fmla="*/ 757 w 1094"/>
                <a:gd name="T15" fmla="*/ 451 h 1628"/>
                <a:gd name="T16" fmla="*/ 780 w 1094"/>
                <a:gd name="T17" fmla="*/ 611 h 1628"/>
                <a:gd name="T18" fmla="*/ 963 w 1094"/>
                <a:gd name="T19" fmla="*/ 802 h 1628"/>
                <a:gd name="T20" fmla="*/ 894 w 1094"/>
                <a:gd name="T21" fmla="*/ 840 h 1628"/>
                <a:gd name="T22" fmla="*/ 734 w 1094"/>
                <a:gd name="T23" fmla="*/ 718 h 1628"/>
                <a:gd name="T24" fmla="*/ 688 w 1094"/>
                <a:gd name="T25" fmla="*/ 795 h 1628"/>
                <a:gd name="T26" fmla="*/ 780 w 1094"/>
                <a:gd name="T27" fmla="*/ 955 h 1628"/>
                <a:gd name="T28" fmla="*/ 971 w 1094"/>
                <a:gd name="T29" fmla="*/ 1138 h 1628"/>
                <a:gd name="T30" fmla="*/ 986 w 1094"/>
                <a:gd name="T31" fmla="*/ 1215 h 1628"/>
                <a:gd name="T32" fmla="*/ 1062 w 1094"/>
                <a:gd name="T33" fmla="*/ 1352 h 1628"/>
                <a:gd name="T34" fmla="*/ 1093 w 1094"/>
                <a:gd name="T35" fmla="*/ 1444 h 1628"/>
                <a:gd name="T36" fmla="*/ 1085 w 1094"/>
                <a:gd name="T37" fmla="*/ 1559 h 1628"/>
                <a:gd name="T38" fmla="*/ 1070 w 1094"/>
                <a:gd name="T39" fmla="*/ 1612 h 1628"/>
                <a:gd name="T40" fmla="*/ 1009 w 1094"/>
                <a:gd name="T41" fmla="*/ 1566 h 1628"/>
                <a:gd name="T42" fmla="*/ 917 w 1094"/>
                <a:gd name="T43" fmla="*/ 1528 h 1628"/>
                <a:gd name="T44" fmla="*/ 818 w 1094"/>
                <a:gd name="T45" fmla="*/ 1536 h 1628"/>
                <a:gd name="T46" fmla="*/ 841 w 1094"/>
                <a:gd name="T47" fmla="*/ 1597 h 1628"/>
                <a:gd name="T48" fmla="*/ 741 w 1094"/>
                <a:gd name="T49" fmla="*/ 1566 h 1628"/>
                <a:gd name="T50" fmla="*/ 719 w 1094"/>
                <a:gd name="T51" fmla="*/ 1406 h 1628"/>
                <a:gd name="T52" fmla="*/ 596 w 1094"/>
                <a:gd name="T53" fmla="*/ 1459 h 1628"/>
                <a:gd name="T54" fmla="*/ 527 w 1094"/>
                <a:gd name="T55" fmla="*/ 1490 h 1628"/>
                <a:gd name="T56" fmla="*/ 436 w 1094"/>
                <a:gd name="T57" fmla="*/ 1482 h 1628"/>
                <a:gd name="T58" fmla="*/ 352 w 1094"/>
                <a:gd name="T59" fmla="*/ 1314 h 1628"/>
                <a:gd name="T60" fmla="*/ 337 w 1094"/>
                <a:gd name="T61" fmla="*/ 1245 h 1628"/>
                <a:gd name="T62" fmla="*/ 413 w 1094"/>
                <a:gd name="T63" fmla="*/ 1062 h 1628"/>
                <a:gd name="T64" fmla="*/ 298 w 1094"/>
                <a:gd name="T65" fmla="*/ 863 h 1628"/>
                <a:gd name="T66" fmla="*/ 46 w 1094"/>
                <a:gd name="T67" fmla="*/ 795 h 1628"/>
                <a:gd name="T68" fmla="*/ 146 w 1094"/>
                <a:gd name="T69" fmla="*/ 657 h 1628"/>
                <a:gd name="T70" fmla="*/ 123 w 1094"/>
                <a:gd name="T71" fmla="*/ 375 h 1628"/>
                <a:gd name="T72" fmla="*/ 123 w 1094"/>
                <a:gd name="T73" fmla="*/ 229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4" h="1628">
                  <a:moveTo>
                    <a:pt x="23" y="199"/>
                  </a:moveTo>
                  <a:lnTo>
                    <a:pt x="23" y="199"/>
                  </a:lnTo>
                  <a:cubicBezTo>
                    <a:pt x="23" y="176"/>
                    <a:pt x="0" y="138"/>
                    <a:pt x="23" y="115"/>
                  </a:cubicBezTo>
                  <a:cubicBezTo>
                    <a:pt x="62" y="84"/>
                    <a:pt x="115" y="100"/>
                    <a:pt x="161" y="77"/>
                  </a:cubicBezTo>
                  <a:cubicBezTo>
                    <a:pt x="169" y="77"/>
                    <a:pt x="161" y="54"/>
                    <a:pt x="169" y="54"/>
                  </a:cubicBezTo>
                  <a:cubicBezTo>
                    <a:pt x="199" y="31"/>
                    <a:pt x="245" y="0"/>
                    <a:pt x="283" y="23"/>
                  </a:cubicBezTo>
                  <a:cubicBezTo>
                    <a:pt x="329" y="46"/>
                    <a:pt x="306" y="130"/>
                    <a:pt x="352" y="168"/>
                  </a:cubicBezTo>
                  <a:cubicBezTo>
                    <a:pt x="367" y="184"/>
                    <a:pt x="390" y="138"/>
                    <a:pt x="405" y="123"/>
                  </a:cubicBezTo>
                  <a:lnTo>
                    <a:pt x="405" y="123"/>
                  </a:lnTo>
                  <a:cubicBezTo>
                    <a:pt x="421" y="153"/>
                    <a:pt x="428" y="184"/>
                    <a:pt x="444" y="214"/>
                  </a:cubicBezTo>
                  <a:cubicBezTo>
                    <a:pt x="451" y="245"/>
                    <a:pt x="459" y="283"/>
                    <a:pt x="482" y="306"/>
                  </a:cubicBezTo>
                  <a:cubicBezTo>
                    <a:pt x="512" y="344"/>
                    <a:pt x="550" y="390"/>
                    <a:pt x="604" y="405"/>
                  </a:cubicBezTo>
                  <a:cubicBezTo>
                    <a:pt x="627" y="413"/>
                    <a:pt x="650" y="367"/>
                    <a:pt x="680" y="367"/>
                  </a:cubicBezTo>
                  <a:cubicBezTo>
                    <a:pt x="711" y="375"/>
                    <a:pt x="741" y="405"/>
                    <a:pt x="772" y="420"/>
                  </a:cubicBezTo>
                  <a:lnTo>
                    <a:pt x="772" y="420"/>
                  </a:lnTo>
                  <a:cubicBezTo>
                    <a:pt x="764" y="428"/>
                    <a:pt x="764" y="443"/>
                    <a:pt x="757" y="451"/>
                  </a:cubicBezTo>
                  <a:cubicBezTo>
                    <a:pt x="741" y="489"/>
                    <a:pt x="696" y="520"/>
                    <a:pt x="703" y="565"/>
                  </a:cubicBezTo>
                  <a:cubicBezTo>
                    <a:pt x="703" y="596"/>
                    <a:pt x="749" y="596"/>
                    <a:pt x="780" y="611"/>
                  </a:cubicBezTo>
                  <a:cubicBezTo>
                    <a:pt x="818" y="634"/>
                    <a:pt x="871" y="642"/>
                    <a:pt x="909" y="672"/>
                  </a:cubicBezTo>
                  <a:cubicBezTo>
                    <a:pt x="940" y="703"/>
                    <a:pt x="948" y="756"/>
                    <a:pt x="963" y="802"/>
                  </a:cubicBezTo>
                  <a:lnTo>
                    <a:pt x="963" y="802"/>
                  </a:lnTo>
                  <a:cubicBezTo>
                    <a:pt x="940" y="817"/>
                    <a:pt x="925" y="840"/>
                    <a:pt x="894" y="840"/>
                  </a:cubicBezTo>
                  <a:cubicBezTo>
                    <a:pt x="856" y="848"/>
                    <a:pt x="818" y="833"/>
                    <a:pt x="787" y="810"/>
                  </a:cubicBezTo>
                  <a:cubicBezTo>
                    <a:pt x="757" y="787"/>
                    <a:pt x="764" y="734"/>
                    <a:pt x="734" y="718"/>
                  </a:cubicBezTo>
                  <a:cubicBezTo>
                    <a:pt x="711" y="703"/>
                    <a:pt x="673" y="726"/>
                    <a:pt x="665" y="749"/>
                  </a:cubicBezTo>
                  <a:cubicBezTo>
                    <a:pt x="657" y="764"/>
                    <a:pt x="680" y="779"/>
                    <a:pt x="688" y="795"/>
                  </a:cubicBezTo>
                  <a:cubicBezTo>
                    <a:pt x="711" y="817"/>
                    <a:pt x="741" y="833"/>
                    <a:pt x="757" y="856"/>
                  </a:cubicBezTo>
                  <a:cubicBezTo>
                    <a:pt x="772" y="886"/>
                    <a:pt x="757" y="932"/>
                    <a:pt x="780" y="955"/>
                  </a:cubicBezTo>
                  <a:cubicBezTo>
                    <a:pt x="825" y="993"/>
                    <a:pt x="909" y="986"/>
                    <a:pt x="948" y="1024"/>
                  </a:cubicBezTo>
                  <a:cubicBezTo>
                    <a:pt x="978" y="1054"/>
                    <a:pt x="948" y="1108"/>
                    <a:pt x="971" y="1138"/>
                  </a:cubicBezTo>
                  <a:cubicBezTo>
                    <a:pt x="986" y="1161"/>
                    <a:pt x="1039" y="1146"/>
                    <a:pt x="1039" y="1169"/>
                  </a:cubicBezTo>
                  <a:cubicBezTo>
                    <a:pt x="1047" y="1199"/>
                    <a:pt x="986" y="1192"/>
                    <a:pt x="986" y="1215"/>
                  </a:cubicBezTo>
                  <a:cubicBezTo>
                    <a:pt x="978" y="1261"/>
                    <a:pt x="986" y="1314"/>
                    <a:pt x="1016" y="1352"/>
                  </a:cubicBezTo>
                  <a:cubicBezTo>
                    <a:pt x="1024" y="1367"/>
                    <a:pt x="1047" y="1352"/>
                    <a:pt x="1062" y="1352"/>
                  </a:cubicBezTo>
                  <a:lnTo>
                    <a:pt x="1062" y="1352"/>
                  </a:lnTo>
                  <a:cubicBezTo>
                    <a:pt x="1070" y="1383"/>
                    <a:pt x="1093" y="1413"/>
                    <a:pt x="1093" y="1444"/>
                  </a:cubicBezTo>
                  <a:cubicBezTo>
                    <a:pt x="1093" y="1459"/>
                    <a:pt x="1070" y="1474"/>
                    <a:pt x="1070" y="1490"/>
                  </a:cubicBezTo>
                  <a:cubicBezTo>
                    <a:pt x="1070" y="1513"/>
                    <a:pt x="1085" y="1536"/>
                    <a:pt x="1085" y="1559"/>
                  </a:cubicBezTo>
                  <a:cubicBezTo>
                    <a:pt x="1085" y="1574"/>
                    <a:pt x="1077" y="1597"/>
                    <a:pt x="1070" y="1612"/>
                  </a:cubicBezTo>
                  <a:lnTo>
                    <a:pt x="1070" y="1612"/>
                  </a:lnTo>
                  <a:cubicBezTo>
                    <a:pt x="1047" y="1612"/>
                    <a:pt x="1032" y="1620"/>
                    <a:pt x="1016" y="1604"/>
                  </a:cubicBezTo>
                  <a:cubicBezTo>
                    <a:pt x="1001" y="1597"/>
                    <a:pt x="1016" y="1574"/>
                    <a:pt x="1009" y="1566"/>
                  </a:cubicBezTo>
                  <a:cubicBezTo>
                    <a:pt x="994" y="1543"/>
                    <a:pt x="971" y="1528"/>
                    <a:pt x="948" y="1520"/>
                  </a:cubicBezTo>
                  <a:cubicBezTo>
                    <a:pt x="940" y="1520"/>
                    <a:pt x="925" y="1528"/>
                    <a:pt x="917" y="1528"/>
                  </a:cubicBezTo>
                  <a:cubicBezTo>
                    <a:pt x="894" y="1528"/>
                    <a:pt x="871" y="1505"/>
                    <a:pt x="848" y="1505"/>
                  </a:cubicBezTo>
                  <a:cubicBezTo>
                    <a:pt x="833" y="1505"/>
                    <a:pt x="818" y="1520"/>
                    <a:pt x="818" y="1536"/>
                  </a:cubicBezTo>
                  <a:cubicBezTo>
                    <a:pt x="810" y="1559"/>
                    <a:pt x="833" y="1581"/>
                    <a:pt x="841" y="1597"/>
                  </a:cubicBezTo>
                  <a:lnTo>
                    <a:pt x="841" y="1597"/>
                  </a:lnTo>
                  <a:cubicBezTo>
                    <a:pt x="833" y="1604"/>
                    <a:pt x="833" y="1627"/>
                    <a:pt x="825" y="1627"/>
                  </a:cubicBezTo>
                  <a:cubicBezTo>
                    <a:pt x="795" y="1612"/>
                    <a:pt x="757" y="1597"/>
                    <a:pt x="741" y="1566"/>
                  </a:cubicBezTo>
                  <a:cubicBezTo>
                    <a:pt x="726" y="1528"/>
                    <a:pt x="764" y="1482"/>
                    <a:pt x="764" y="1436"/>
                  </a:cubicBezTo>
                  <a:cubicBezTo>
                    <a:pt x="757" y="1421"/>
                    <a:pt x="741" y="1406"/>
                    <a:pt x="719" y="1406"/>
                  </a:cubicBezTo>
                  <a:cubicBezTo>
                    <a:pt x="696" y="1406"/>
                    <a:pt x="673" y="1421"/>
                    <a:pt x="642" y="1436"/>
                  </a:cubicBezTo>
                  <a:cubicBezTo>
                    <a:pt x="627" y="1436"/>
                    <a:pt x="612" y="1451"/>
                    <a:pt x="596" y="1459"/>
                  </a:cubicBezTo>
                  <a:cubicBezTo>
                    <a:pt x="573" y="1467"/>
                    <a:pt x="550" y="1482"/>
                    <a:pt x="527" y="1490"/>
                  </a:cubicBezTo>
                  <a:lnTo>
                    <a:pt x="527" y="1490"/>
                  </a:lnTo>
                  <a:cubicBezTo>
                    <a:pt x="512" y="1474"/>
                    <a:pt x="505" y="1436"/>
                    <a:pt x="482" y="1436"/>
                  </a:cubicBezTo>
                  <a:cubicBezTo>
                    <a:pt x="459" y="1436"/>
                    <a:pt x="451" y="1467"/>
                    <a:pt x="436" y="1482"/>
                  </a:cubicBezTo>
                  <a:lnTo>
                    <a:pt x="436" y="1482"/>
                  </a:lnTo>
                  <a:cubicBezTo>
                    <a:pt x="405" y="1429"/>
                    <a:pt x="367" y="1375"/>
                    <a:pt x="352" y="1314"/>
                  </a:cubicBezTo>
                  <a:cubicBezTo>
                    <a:pt x="344" y="1291"/>
                    <a:pt x="390" y="1276"/>
                    <a:pt x="382" y="1253"/>
                  </a:cubicBezTo>
                  <a:cubicBezTo>
                    <a:pt x="375" y="1238"/>
                    <a:pt x="337" y="1261"/>
                    <a:pt x="337" y="1245"/>
                  </a:cubicBezTo>
                  <a:cubicBezTo>
                    <a:pt x="321" y="1215"/>
                    <a:pt x="321" y="1169"/>
                    <a:pt x="337" y="1138"/>
                  </a:cubicBezTo>
                  <a:cubicBezTo>
                    <a:pt x="352" y="1108"/>
                    <a:pt x="398" y="1100"/>
                    <a:pt x="413" y="1062"/>
                  </a:cubicBezTo>
                  <a:cubicBezTo>
                    <a:pt x="428" y="1024"/>
                    <a:pt x="436" y="978"/>
                    <a:pt x="413" y="940"/>
                  </a:cubicBezTo>
                  <a:cubicBezTo>
                    <a:pt x="390" y="902"/>
                    <a:pt x="344" y="879"/>
                    <a:pt x="298" y="863"/>
                  </a:cubicBezTo>
                  <a:cubicBezTo>
                    <a:pt x="260" y="856"/>
                    <a:pt x="214" y="894"/>
                    <a:pt x="176" y="879"/>
                  </a:cubicBezTo>
                  <a:cubicBezTo>
                    <a:pt x="130" y="863"/>
                    <a:pt x="77" y="840"/>
                    <a:pt x="46" y="795"/>
                  </a:cubicBezTo>
                  <a:cubicBezTo>
                    <a:pt x="23" y="756"/>
                    <a:pt x="8" y="688"/>
                    <a:pt x="31" y="650"/>
                  </a:cubicBezTo>
                  <a:cubicBezTo>
                    <a:pt x="54" y="619"/>
                    <a:pt x="130" y="688"/>
                    <a:pt x="146" y="657"/>
                  </a:cubicBezTo>
                  <a:cubicBezTo>
                    <a:pt x="161" y="611"/>
                    <a:pt x="92" y="565"/>
                    <a:pt x="92" y="520"/>
                  </a:cubicBezTo>
                  <a:cubicBezTo>
                    <a:pt x="85" y="466"/>
                    <a:pt x="123" y="428"/>
                    <a:pt x="123" y="375"/>
                  </a:cubicBezTo>
                  <a:cubicBezTo>
                    <a:pt x="123" y="359"/>
                    <a:pt x="85" y="382"/>
                    <a:pt x="85" y="367"/>
                  </a:cubicBezTo>
                  <a:cubicBezTo>
                    <a:pt x="85" y="321"/>
                    <a:pt x="138" y="275"/>
                    <a:pt x="123" y="229"/>
                  </a:cubicBezTo>
                  <a:cubicBezTo>
                    <a:pt x="108" y="199"/>
                    <a:pt x="54" y="206"/>
                    <a:pt x="23" y="19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9" name="Freeform 76"/>
            <p:cNvSpPr>
              <a:spLocks noChangeArrowheads="1"/>
            </p:cNvSpPr>
            <p:nvPr/>
          </p:nvSpPr>
          <p:spPr bwMode="auto">
            <a:xfrm>
              <a:off x="7011532" y="8351839"/>
              <a:ext cx="473044" cy="674687"/>
            </a:xfrm>
            <a:custGeom>
              <a:avLst/>
              <a:gdLst>
                <a:gd name="T0" fmla="*/ 527 w 1315"/>
                <a:gd name="T1" fmla="*/ 0 h 1872"/>
                <a:gd name="T2" fmla="*/ 558 w 1315"/>
                <a:gd name="T3" fmla="*/ 198 h 1872"/>
                <a:gd name="T4" fmla="*/ 619 w 1315"/>
                <a:gd name="T5" fmla="*/ 420 h 1872"/>
                <a:gd name="T6" fmla="*/ 688 w 1315"/>
                <a:gd name="T7" fmla="*/ 465 h 1872"/>
                <a:gd name="T8" fmla="*/ 840 w 1315"/>
                <a:gd name="T9" fmla="*/ 412 h 1872"/>
                <a:gd name="T10" fmla="*/ 863 w 1315"/>
                <a:gd name="T11" fmla="*/ 374 h 1872"/>
                <a:gd name="T12" fmla="*/ 925 w 1315"/>
                <a:gd name="T13" fmla="*/ 542 h 1872"/>
                <a:gd name="T14" fmla="*/ 932 w 1315"/>
                <a:gd name="T15" fmla="*/ 695 h 1872"/>
                <a:gd name="T16" fmla="*/ 871 w 1315"/>
                <a:gd name="T17" fmla="*/ 825 h 1872"/>
                <a:gd name="T18" fmla="*/ 1016 w 1315"/>
                <a:gd name="T19" fmla="*/ 1054 h 1872"/>
                <a:gd name="T20" fmla="*/ 1253 w 1315"/>
                <a:gd name="T21" fmla="*/ 1115 h 1872"/>
                <a:gd name="T22" fmla="*/ 1177 w 1315"/>
                <a:gd name="T23" fmla="*/ 1313 h 1872"/>
                <a:gd name="T24" fmla="*/ 1222 w 1315"/>
                <a:gd name="T25" fmla="*/ 1428 h 1872"/>
                <a:gd name="T26" fmla="*/ 1276 w 1315"/>
                <a:gd name="T27" fmla="*/ 1657 h 1872"/>
                <a:gd name="T28" fmla="*/ 1314 w 1315"/>
                <a:gd name="T29" fmla="*/ 1764 h 1872"/>
                <a:gd name="T30" fmla="*/ 1230 w 1315"/>
                <a:gd name="T31" fmla="*/ 1871 h 1872"/>
                <a:gd name="T32" fmla="*/ 1200 w 1315"/>
                <a:gd name="T33" fmla="*/ 1825 h 1872"/>
                <a:gd name="T34" fmla="*/ 1131 w 1315"/>
                <a:gd name="T35" fmla="*/ 1810 h 1872"/>
                <a:gd name="T36" fmla="*/ 1070 w 1315"/>
                <a:gd name="T37" fmla="*/ 1833 h 1872"/>
                <a:gd name="T38" fmla="*/ 1047 w 1315"/>
                <a:gd name="T39" fmla="*/ 1787 h 1872"/>
                <a:gd name="T40" fmla="*/ 909 w 1315"/>
                <a:gd name="T41" fmla="*/ 1718 h 1872"/>
                <a:gd name="T42" fmla="*/ 817 w 1315"/>
                <a:gd name="T43" fmla="*/ 1695 h 1872"/>
                <a:gd name="T44" fmla="*/ 619 w 1315"/>
                <a:gd name="T45" fmla="*/ 1611 h 1872"/>
                <a:gd name="T46" fmla="*/ 581 w 1315"/>
                <a:gd name="T47" fmla="*/ 1634 h 1872"/>
                <a:gd name="T48" fmla="*/ 413 w 1315"/>
                <a:gd name="T49" fmla="*/ 1680 h 1872"/>
                <a:gd name="T50" fmla="*/ 260 w 1315"/>
                <a:gd name="T51" fmla="*/ 1626 h 1872"/>
                <a:gd name="T52" fmla="*/ 222 w 1315"/>
                <a:gd name="T53" fmla="*/ 1695 h 1872"/>
                <a:gd name="T54" fmla="*/ 184 w 1315"/>
                <a:gd name="T55" fmla="*/ 1711 h 1872"/>
                <a:gd name="T56" fmla="*/ 69 w 1315"/>
                <a:gd name="T57" fmla="*/ 1573 h 1872"/>
                <a:gd name="T58" fmla="*/ 107 w 1315"/>
                <a:gd name="T59" fmla="*/ 1428 h 1872"/>
                <a:gd name="T60" fmla="*/ 69 w 1315"/>
                <a:gd name="T61" fmla="*/ 1306 h 1872"/>
                <a:gd name="T62" fmla="*/ 84 w 1315"/>
                <a:gd name="T63" fmla="*/ 1275 h 1872"/>
                <a:gd name="T64" fmla="*/ 46 w 1315"/>
                <a:gd name="T65" fmla="*/ 1145 h 1872"/>
                <a:gd name="T66" fmla="*/ 31 w 1315"/>
                <a:gd name="T67" fmla="*/ 924 h 1872"/>
                <a:gd name="T68" fmla="*/ 31 w 1315"/>
                <a:gd name="T69" fmla="*/ 702 h 1872"/>
                <a:gd name="T70" fmla="*/ 77 w 1315"/>
                <a:gd name="T71" fmla="*/ 649 h 1872"/>
                <a:gd name="T72" fmla="*/ 46 w 1315"/>
                <a:gd name="T73" fmla="*/ 550 h 1872"/>
                <a:gd name="T74" fmla="*/ 23 w 1315"/>
                <a:gd name="T75" fmla="*/ 488 h 1872"/>
                <a:gd name="T76" fmla="*/ 222 w 1315"/>
                <a:gd name="T77" fmla="*/ 465 h 1872"/>
                <a:gd name="T78" fmla="*/ 436 w 1315"/>
                <a:gd name="T79" fmla="*/ 183 h 1872"/>
                <a:gd name="T80" fmla="*/ 489 w 1315"/>
                <a:gd name="T81" fmla="*/ 76 h 1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15" h="1872">
                  <a:moveTo>
                    <a:pt x="527" y="0"/>
                  </a:moveTo>
                  <a:lnTo>
                    <a:pt x="527" y="0"/>
                  </a:lnTo>
                  <a:cubicBezTo>
                    <a:pt x="573" y="53"/>
                    <a:pt x="650" y="99"/>
                    <a:pt x="657" y="168"/>
                  </a:cubicBezTo>
                  <a:cubicBezTo>
                    <a:pt x="665" y="206"/>
                    <a:pt x="565" y="168"/>
                    <a:pt x="558" y="198"/>
                  </a:cubicBezTo>
                  <a:cubicBezTo>
                    <a:pt x="543" y="244"/>
                    <a:pt x="588" y="282"/>
                    <a:pt x="604" y="328"/>
                  </a:cubicBezTo>
                  <a:cubicBezTo>
                    <a:pt x="611" y="359"/>
                    <a:pt x="619" y="389"/>
                    <a:pt x="619" y="420"/>
                  </a:cubicBezTo>
                  <a:cubicBezTo>
                    <a:pt x="619" y="435"/>
                    <a:pt x="596" y="458"/>
                    <a:pt x="611" y="465"/>
                  </a:cubicBezTo>
                  <a:cubicBezTo>
                    <a:pt x="634" y="481"/>
                    <a:pt x="665" y="465"/>
                    <a:pt x="688" y="465"/>
                  </a:cubicBezTo>
                  <a:cubicBezTo>
                    <a:pt x="718" y="465"/>
                    <a:pt x="756" y="465"/>
                    <a:pt x="779" y="458"/>
                  </a:cubicBezTo>
                  <a:cubicBezTo>
                    <a:pt x="802" y="450"/>
                    <a:pt x="817" y="435"/>
                    <a:pt x="840" y="412"/>
                  </a:cubicBezTo>
                  <a:cubicBezTo>
                    <a:pt x="848" y="404"/>
                    <a:pt x="856" y="389"/>
                    <a:pt x="863" y="374"/>
                  </a:cubicBezTo>
                  <a:lnTo>
                    <a:pt x="863" y="374"/>
                  </a:lnTo>
                  <a:cubicBezTo>
                    <a:pt x="894" y="381"/>
                    <a:pt x="948" y="374"/>
                    <a:pt x="963" y="404"/>
                  </a:cubicBezTo>
                  <a:cubicBezTo>
                    <a:pt x="978" y="450"/>
                    <a:pt x="925" y="496"/>
                    <a:pt x="925" y="542"/>
                  </a:cubicBezTo>
                  <a:cubicBezTo>
                    <a:pt x="925" y="557"/>
                    <a:pt x="963" y="534"/>
                    <a:pt x="963" y="550"/>
                  </a:cubicBezTo>
                  <a:cubicBezTo>
                    <a:pt x="963" y="603"/>
                    <a:pt x="925" y="641"/>
                    <a:pt x="932" y="695"/>
                  </a:cubicBezTo>
                  <a:cubicBezTo>
                    <a:pt x="932" y="740"/>
                    <a:pt x="1001" y="786"/>
                    <a:pt x="986" y="832"/>
                  </a:cubicBezTo>
                  <a:cubicBezTo>
                    <a:pt x="970" y="863"/>
                    <a:pt x="894" y="794"/>
                    <a:pt x="871" y="825"/>
                  </a:cubicBezTo>
                  <a:cubicBezTo>
                    <a:pt x="848" y="863"/>
                    <a:pt x="863" y="931"/>
                    <a:pt x="886" y="970"/>
                  </a:cubicBezTo>
                  <a:cubicBezTo>
                    <a:pt x="917" y="1015"/>
                    <a:pt x="970" y="1038"/>
                    <a:pt x="1016" y="1054"/>
                  </a:cubicBezTo>
                  <a:cubicBezTo>
                    <a:pt x="1054" y="1069"/>
                    <a:pt x="1100" y="1031"/>
                    <a:pt x="1138" y="1038"/>
                  </a:cubicBezTo>
                  <a:cubicBezTo>
                    <a:pt x="1184" y="1054"/>
                    <a:pt x="1230" y="1077"/>
                    <a:pt x="1253" y="1115"/>
                  </a:cubicBezTo>
                  <a:cubicBezTo>
                    <a:pt x="1276" y="1153"/>
                    <a:pt x="1268" y="1199"/>
                    <a:pt x="1253" y="1237"/>
                  </a:cubicBezTo>
                  <a:cubicBezTo>
                    <a:pt x="1238" y="1275"/>
                    <a:pt x="1192" y="1283"/>
                    <a:pt x="1177" y="1313"/>
                  </a:cubicBezTo>
                  <a:cubicBezTo>
                    <a:pt x="1161" y="1344"/>
                    <a:pt x="1161" y="1390"/>
                    <a:pt x="1177" y="1420"/>
                  </a:cubicBezTo>
                  <a:cubicBezTo>
                    <a:pt x="1177" y="1436"/>
                    <a:pt x="1215" y="1413"/>
                    <a:pt x="1222" y="1428"/>
                  </a:cubicBezTo>
                  <a:cubicBezTo>
                    <a:pt x="1230" y="1451"/>
                    <a:pt x="1184" y="1466"/>
                    <a:pt x="1192" y="1489"/>
                  </a:cubicBezTo>
                  <a:cubicBezTo>
                    <a:pt x="1207" y="1550"/>
                    <a:pt x="1245" y="1604"/>
                    <a:pt x="1276" y="1657"/>
                  </a:cubicBezTo>
                  <a:lnTo>
                    <a:pt x="1276" y="1657"/>
                  </a:lnTo>
                  <a:cubicBezTo>
                    <a:pt x="1291" y="1695"/>
                    <a:pt x="1314" y="1726"/>
                    <a:pt x="1314" y="1764"/>
                  </a:cubicBezTo>
                  <a:cubicBezTo>
                    <a:pt x="1314" y="1779"/>
                    <a:pt x="1284" y="1795"/>
                    <a:pt x="1268" y="1810"/>
                  </a:cubicBezTo>
                  <a:cubicBezTo>
                    <a:pt x="1253" y="1833"/>
                    <a:pt x="1245" y="1848"/>
                    <a:pt x="1230" y="1871"/>
                  </a:cubicBezTo>
                  <a:lnTo>
                    <a:pt x="1230" y="1871"/>
                  </a:lnTo>
                  <a:cubicBezTo>
                    <a:pt x="1215" y="1856"/>
                    <a:pt x="1207" y="1848"/>
                    <a:pt x="1200" y="1825"/>
                  </a:cubicBezTo>
                  <a:cubicBezTo>
                    <a:pt x="1192" y="1817"/>
                    <a:pt x="1207" y="1787"/>
                    <a:pt x="1192" y="1787"/>
                  </a:cubicBezTo>
                  <a:cubicBezTo>
                    <a:pt x="1169" y="1779"/>
                    <a:pt x="1146" y="1795"/>
                    <a:pt x="1131" y="1810"/>
                  </a:cubicBezTo>
                  <a:cubicBezTo>
                    <a:pt x="1115" y="1817"/>
                    <a:pt x="1131" y="1840"/>
                    <a:pt x="1115" y="1848"/>
                  </a:cubicBezTo>
                  <a:cubicBezTo>
                    <a:pt x="1100" y="1856"/>
                    <a:pt x="1085" y="1840"/>
                    <a:pt x="1070" y="1833"/>
                  </a:cubicBezTo>
                  <a:lnTo>
                    <a:pt x="1070" y="1833"/>
                  </a:lnTo>
                  <a:cubicBezTo>
                    <a:pt x="1062" y="1817"/>
                    <a:pt x="1062" y="1795"/>
                    <a:pt x="1047" y="1787"/>
                  </a:cubicBezTo>
                  <a:cubicBezTo>
                    <a:pt x="1024" y="1779"/>
                    <a:pt x="993" y="1810"/>
                    <a:pt x="970" y="1802"/>
                  </a:cubicBezTo>
                  <a:cubicBezTo>
                    <a:pt x="940" y="1787"/>
                    <a:pt x="917" y="1749"/>
                    <a:pt x="909" y="1718"/>
                  </a:cubicBezTo>
                  <a:cubicBezTo>
                    <a:pt x="902" y="1703"/>
                    <a:pt x="932" y="1665"/>
                    <a:pt x="909" y="1657"/>
                  </a:cubicBezTo>
                  <a:cubicBezTo>
                    <a:pt x="879" y="1649"/>
                    <a:pt x="848" y="1688"/>
                    <a:pt x="817" y="1695"/>
                  </a:cubicBezTo>
                  <a:cubicBezTo>
                    <a:pt x="795" y="1695"/>
                    <a:pt x="772" y="1680"/>
                    <a:pt x="756" y="1672"/>
                  </a:cubicBezTo>
                  <a:cubicBezTo>
                    <a:pt x="711" y="1649"/>
                    <a:pt x="665" y="1619"/>
                    <a:pt x="619" y="1611"/>
                  </a:cubicBezTo>
                  <a:cubicBezTo>
                    <a:pt x="604" y="1611"/>
                    <a:pt x="604" y="1634"/>
                    <a:pt x="596" y="1642"/>
                  </a:cubicBezTo>
                  <a:cubicBezTo>
                    <a:pt x="588" y="1642"/>
                    <a:pt x="581" y="1634"/>
                    <a:pt x="581" y="1634"/>
                  </a:cubicBezTo>
                  <a:cubicBezTo>
                    <a:pt x="558" y="1634"/>
                    <a:pt x="535" y="1649"/>
                    <a:pt x="512" y="1649"/>
                  </a:cubicBezTo>
                  <a:cubicBezTo>
                    <a:pt x="481" y="1665"/>
                    <a:pt x="443" y="1680"/>
                    <a:pt x="413" y="1680"/>
                  </a:cubicBezTo>
                  <a:cubicBezTo>
                    <a:pt x="382" y="1680"/>
                    <a:pt x="367" y="1649"/>
                    <a:pt x="336" y="1642"/>
                  </a:cubicBezTo>
                  <a:cubicBezTo>
                    <a:pt x="313" y="1634"/>
                    <a:pt x="291" y="1619"/>
                    <a:pt x="260" y="1626"/>
                  </a:cubicBezTo>
                  <a:cubicBezTo>
                    <a:pt x="237" y="1634"/>
                    <a:pt x="237" y="1672"/>
                    <a:pt x="222" y="1695"/>
                  </a:cubicBezTo>
                  <a:lnTo>
                    <a:pt x="222" y="1695"/>
                  </a:lnTo>
                  <a:cubicBezTo>
                    <a:pt x="184" y="1711"/>
                    <a:pt x="184" y="1711"/>
                    <a:pt x="184" y="1711"/>
                  </a:cubicBezTo>
                  <a:lnTo>
                    <a:pt x="184" y="1711"/>
                  </a:lnTo>
                  <a:cubicBezTo>
                    <a:pt x="168" y="1680"/>
                    <a:pt x="161" y="1634"/>
                    <a:pt x="138" y="1611"/>
                  </a:cubicBezTo>
                  <a:cubicBezTo>
                    <a:pt x="115" y="1588"/>
                    <a:pt x="84" y="1596"/>
                    <a:pt x="69" y="1573"/>
                  </a:cubicBezTo>
                  <a:cubicBezTo>
                    <a:pt x="46" y="1550"/>
                    <a:pt x="46" y="1520"/>
                    <a:pt x="46" y="1489"/>
                  </a:cubicBezTo>
                  <a:cubicBezTo>
                    <a:pt x="54" y="1466"/>
                    <a:pt x="100" y="1459"/>
                    <a:pt x="107" y="1428"/>
                  </a:cubicBezTo>
                  <a:cubicBezTo>
                    <a:pt x="107" y="1405"/>
                    <a:pt x="69" y="1390"/>
                    <a:pt x="61" y="1367"/>
                  </a:cubicBezTo>
                  <a:cubicBezTo>
                    <a:pt x="61" y="1352"/>
                    <a:pt x="61" y="1329"/>
                    <a:pt x="69" y="1306"/>
                  </a:cubicBezTo>
                  <a:cubicBezTo>
                    <a:pt x="69" y="1298"/>
                    <a:pt x="77" y="1283"/>
                    <a:pt x="84" y="1275"/>
                  </a:cubicBezTo>
                  <a:lnTo>
                    <a:pt x="84" y="1275"/>
                  </a:lnTo>
                  <a:cubicBezTo>
                    <a:pt x="92" y="1260"/>
                    <a:pt x="123" y="1252"/>
                    <a:pt x="115" y="1237"/>
                  </a:cubicBezTo>
                  <a:cubicBezTo>
                    <a:pt x="107" y="1199"/>
                    <a:pt x="61" y="1176"/>
                    <a:pt x="46" y="1145"/>
                  </a:cubicBezTo>
                  <a:cubicBezTo>
                    <a:pt x="23" y="1107"/>
                    <a:pt x="8" y="1069"/>
                    <a:pt x="8" y="1023"/>
                  </a:cubicBezTo>
                  <a:cubicBezTo>
                    <a:pt x="8" y="992"/>
                    <a:pt x="31" y="954"/>
                    <a:pt x="31" y="924"/>
                  </a:cubicBezTo>
                  <a:cubicBezTo>
                    <a:pt x="31" y="886"/>
                    <a:pt x="0" y="847"/>
                    <a:pt x="8" y="817"/>
                  </a:cubicBezTo>
                  <a:cubicBezTo>
                    <a:pt x="8" y="771"/>
                    <a:pt x="8" y="733"/>
                    <a:pt x="31" y="702"/>
                  </a:cubicBezTo>
                  <a:cubicBezTo>
                    <a:pt x="46" y="687"/>
                    <a:pt x="77" y="717"/>
                    <a:pt x="92" y="702"/>
                  </a:cubicBezTo>
                  <a:cubicBezTo>
                    <a:pt x="107" y="687"/>
                    <a:pt x="77" y="664"/>
                    <a:pt x="77" y="649"/>
                  </a:cubicBezTo>
                  <a:cubicBezTo>
                    <a:pt x="77" y="626"/>
                    <a:pt x="100" y="611"/>
                    <a:pt x="92" y="595"/>
                  </a:cubicBezTo>
                  <a:cubicBezTo>
                    <a:pt x="92" y="573"/>
                    <a:pt x="61" y="565"/>
                    <a:pt x="46" y="550"/>
                  </a:cubicBezTo>
                  <a:cubicBezTo>
                    <a:pt x="31" y="527"/>
                    <a:pt x="31" y="504"/>
                    <a:pt x="23" y="481"/>
                  </a:cubicBezTo>
                  <a:cubicBezTo>
                    <a:pt x="23" y="488"/>
                    <a:pt x="23" y="488"/>
                    <a:pt x="23" y="488"/>
                  </a:cubicBezTo>
                  <a:cubicBezTo>
                    <a:pt x="54" y="504"/>
                    <a:pt x="84" y="542"/>
                    <a:pt x="123" y="534"/>
                  </a:cubicBezTo>
                  <a:cubicBezTo>
                    <a:pt x="161" y="534"/>
                    <a:pt x="206" y="504"/>
                    <a:pt x="222" y="465"/>
                  </a:cubicBezTo>
                  <a:cubicBezTo>
                    <a:pt x="268" y="374"/>
                    <a:pt x="237" y="252"/>
                    <a:pt x="298" y="168"/>
                  </a:cubicBezTo>
                  <a:cubicBezTo>
                    <a:pt x="329" y="129"/>
                    <a:pt x="390" y="198"/>
                    <a:pt x="436" y="183"/>
                  </a:cubicBezTo>
                  <a:cubicBezTo>
                    <a:pt x="451" y="175"/>
                    <a:pt x="443" y="145"/>
                    <a:pt x="451" y="122"/>
                  </a:cubicBezTo>
                  <a:cubicBezTo>
                    <a:pt x="451" y="122"/>
                    <a:pt x="489" y="84"/>
                    <a:pt x="489" y="76"/>
                  </a:cubicBezTo>
                  <a:cubicBezTo>
                    <a:pt x="489" y="68"/>
                    <a:pt x="527" y="0"/>
                    <a:pt x="527"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0" name="Freeform 77"/>
            <p:cNvSpPr>
              <a:spLocks noChangeArrowheads="1"/>
            </p:cNvSpPr>
            <p:nvPr/>
          </p:nvSpPr>
          <p:spPr bwMode="auto">
            <a:xfrm>
              <a:off x="6446418" y="8410576"/>
              <a:ext cx="607972" cy="511175"/>
            </a:xfrm>
            <a:custGeom>
              <a:avLst/>
              <a:gdLst>
                <a:gd name="T0" fmla="*/ 39 w 1690"/>
                <a:gd name="T1" fmla="*/ 1344 h 1422"/>
                <a:gd name="T2" fmla="*/ 31 w 1690"/>
                <a:gd name="T3" fmla="*/ 1283 h 1422"/>
                <a:gd name="T4" fmla="*/ 31 w 1690"/>
                <a:gd name="T5" fmla="*/ 1253 h 1422"/>
                <a:gd name="T6" fmla="*/ 23 w 1690"/>
                <a:gd name="T7" fmla="*/ 1192 h 1422"/>
                <a:gd name="T8" fmla="*/ 31 w 1690"/>
                <a:gd name="T9" fmla="*/ 1169 h 1422"/>
                <a:gd name="T10" fmla="*/ 31 w 1690"/>
                <a:gd name="T11" fmla="*/ 1161 h 1422"/>
                <a:gd name="T12" fmla="*/ 8 w 1690"/>
                <a:gd name="T13" fmla="*/ 1062 h 1422"/>
                <a:gd name="T14" fmla="*/ 16 w 1690"/>
                <a:gd name="T15" fmla="*/ 924 h 1422"/>
                <a:gd name="T16" fmla="*/ 8 w 1690"/>
                <a:gd name="T17" fmla="*/ 840 h 1422"/>
                <a:gd name="T18" fmla="*/ 54 w 1690"/>
                <a:gd name="T19" fmla="*/ 764 h 1422"/>
                <a:gd name="T20" fmla="*/ 367 w 1690"/>
                <a:gd name="T21" fmla="*/ 573 h 1422"/>
                <a:gd name="T22" fmla="*/ 306 w 1690"/>
                <a:gd name="T23" fmla="*/ 260 h 1422"/>
                <a:gd name="T24" fmla="*/ 528 w 1690"/>
                <a:gd name="T25" fmla="*/ 260 h 1422"/>
                <a:gd name="T26" fmla="*/ 566 w 1690"/>
                <a:gd name="T27" fmla="*/ 382 h 1422"/>
                <a:gd name="T28" fmla="*/ 711 w 1690"/>
                <a:gd name="T29" fmla="*/ 321 h 1422"/>
                <a:gd name="T30" fmla="*/ 749 w 1690"/>
                <a:gd name="T31" fmla="*/ 244 h 1422"/>
                <a:gd name="T32" fmla="*/ 864 w 1690"/>
                <a:gd name="T33" fmla="*/ 191 h 1422"/>
                <a:gd name="T34" fmla="*/ 978 w 1690"/>
                <a:gd name="T35" fmla="*/ 275 h 1422"/>
                <a:gd name="T36" fmla="*/ 1184 w 1690"/>
                <a:gd name="T37" fmla="*/ 191 h 1422"/>
                <a:gd name="T38" fmla="*/ 1337 w 1690"/>
                <a:gd name="T39" fmla="*/ 206 h 1422"/>
                <a:gd name="T40" fmla="*/ 1421 w 1690"/>
                <a:gd name="T41" fmla="*/ 0 h 1422"/>
                <a:gd name="T42" fmla="*/ 1490 w 1690"/>
                <a:gd name="T43" fmla="*/ 69 h 1422"/>
                <a:gd name="T44" fmla="*/ 1658 w 1690"/>
                <a:gd name="T45" fmla="*/ 191 h 1422"/>
                <a:gd name="T46" fmla="*/ 1589 w 1690"/>
                <a:gd name="T47" fmla="*/ 321 h 1422"/>
                <a:gd name="T48" fmla="*/ 1658 w 1690"/>
                <a:gd name="T49" fmla="*/ 435 h 1422"/>
                <a:gd name="T50" fmla="*/ 1658 w 1690"/>
                <a:gd name="T51" fmla="*/ 542 h 1422"/>
                <a:gd name="T52" fmla="*/ 1574 w 1690"/>
                <a:gd name="T53" fmla="*/ 657 h 1422"/>
                <a:gd name="T54" fmla="*/ 1574 w 1690"/>
                <a:gd name="T55" fmla="*/ 863 h 1422"/>
                <a:gd name="T56" fmla="*/ 1681 w 1690"/>
                <a:gd name="T57" fmla="*/ 1077 h 1422"/>
                <a:gd name="T58" fmla="*/ 1650 w 1690"/>
                <a:gd name="T59" fmla="*/ 1115 h 1422"/>
                <a:gd name="T60" fmla="*/ 1589 w 1690"/>
                <a:gd name="T61" fmla="*/ 1169 h 1422"/>
                <a:gd name="T62" fmla="*/ 1482 w 1690"/>
                <a:gd name="T63" fmla="*/ 1169 h 1422"/>
                <a:gd name="T64" fmla="*/ 1429 w 1690"/>
                <a:gd name="T65" fmla="*/ 1100 h 1422"/>
                <a:gd name="T66" fmla="*/ 1253 w 1690"/>
                <a:gd name="T67" fmla="*/ 1138 h 1422"/>
                <a:gd name="T68" fmla="*/ 1154 w 1690"/>
                <a:gd name="T69" fmla="*/ 1161 h 1422"/>
                <a:gd name="T70" fmla="*/ 978 w 1690"/>
                <a:gd name="T71" fmla="*/ 1146 h 1422"/>
                <a:gd name="T72" fmla="*/ 757 w 1690"/>
                <a:gd name="T73" fmla="*/ 1337 h 1422"/>
                <a:gd name="T74" fmla="*/ 634 w 1690"/>
                <a:gd name="T75" fmla="*/ 1421 h 1422"/>
                <a:gd name="T76" fmla="*/ 428 w 1690"/>
                <a:gd name="T77" fmla="*/ 1260 h 1422"/>
                <a:gd name="T78" fmla="*/ 306 w 1690"/>
                <a:gd name="T79" fmla="*/ 1222 h 1422"/>
                <a:gd name="T80" fmla="*/ 245 w 1690"/>
                <a:gd name="T81" fmla="*/ 1199 h 1422"/>
                <a:gd name="T82" fmla="*/ 459 w 1690"/>
                <a:gd name="T83" fmla="*/ 947 h 1422"/>
                <a:gd name="T84" fmla="*/ 39 w 1690"/>
                <a:gd name="T85" fmla="*/ 1344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90" h="1422">
                  <a:moveTo>
                    <a:pt x="39" y="1344"/>
                  </a:moveTo>
                  <a:lnTo>
                    <a:pt x="39" y="1344"/>
                  </a:lnTo>
                  <a:cubicBezTo>
                    <a:pt x="31" y="1306"/>
                    <a:pt x="31" y="1306"/>
                    <a:pt x="31" y="1306"/>
                  </a:cubicBezTo>
                  <a:cubicBezTo>
                    <a:pt x="31" y="1299"/>
                    <a:pt x="31" y="1283"/>
                    <a:pt x="31" y="1283"/>
                  </a:cubicBezTo>
                  <a:cubicBezTo>
                    <a:pt x="31" y="1276"/>
                    <a:pt x="31" y="1276"/>
                    <a:pt x="31" y="1276"/>
                  </a:cubicBezTo>
                  <a:cubicBezTo>
                    <a:pt x="39" y="1276"/>
                    <a:pt x="39" y="1260"/>
                    <a:pt x="31" y="1253"/>
                  </a:cubicBezTo>
                  <a:cubicBezTo>
                    <a:pt x="31" y="1245"/>
                    <a:pt x="31" y="1245"/>
                    <a:pt x="23" y="1237"/>
                  </a:cubicBezTo>
                  <a:cubicBezTo>
                    <a:pt x="16" y="1222"/>
                    <a:pt x="8" y="1199"/>
                    <a:pt x="23" y="1192"/>
                  </a:cubicBezTo>
                  <a:lnTo>
                    <a:pt x="31" y="1184"/>
                  </a:lnTo>
                  <a:cubicBezTo>
                    <a:pt x="31" y="1176"/>
                    <a:pt x="31" y="1176"/>
                    <a:pt x="31" y="1169"/>
                  </a:cubicBezTo>
                  <a:lnTo>
                    <a:pt x="31" y="1169"/>
                  </a:lnTo>
                  <a:lnTo>
                    <a:pt x="31" y="1161"/>
                  </a:lnTo>
                  <a:cubicBezTo>
                    <a:pt x="16" y="1092"/>
                    <a:pt x="16" y="1092"/>
                    <a:pt x="16" y="1092"/>
                  </a:cubicBezTo>
                  <a:cubicBezTo>
                    <a:pt x="16" y="1085"/>
                    <a:pt x="23" y="1062"/>
                    <a:pt x="8" y="1062"/>
                  </a:cubicBezTo>
                  <a:cubicBezTo>
                    <a:pt x="8" y="1024"/>
                    <a:pt x="0" y="1024"/>
                    <a:pt x="23" y="993"/>
                  </a:cubicBezTo>
                  <a:cubicBezTo>
                    <a:pt x="46" y="970"/>
                    <a:pt x="46" y="947"/>
                    <a:pt x="16" y="924"/>
                  </a:cubicBezTo>
                  <a:cubicBezTo>
                    <a:pt x="16" y="909"/>
                    <a:pt x="23" y="901"/>
                    <a:pt x="23" y="878"/>
                  </a:cubicBezTo>
                  <a:cubicBezTo>
                    <a:pt x="23" y="863"/>
                    <a:pt x="8" y="855"/>
                    <a:pt x="8" y="840"/>
                  </a:cubicBezTo>
                  <a:cubicBezTo>
                    <a:pt x="8" y="817"/>
                    <a:pt x="54" y="802"/>
                    <a:pt x="54" y="764"/>
                  </a:cubicBezTo>
                  <a:lnTo>
                    <a:pt x="54" y="764"/>
                  </a:lnTo>
                  <a:cubicBezTo>
                    <a:pt x="107" y="733"/>
                    <a:pt x="153" y="703"/>
                    <a:pt x="207" y="672"/>
                  </a:cubicBezTo>
                  <a:cubicBezTo>
                    <a:pt x="260" y="642"/>
                    <a:pt x="344" y="634"/>
                    <a:pt x="367" y="573"/>
                  </a:cubicBezTo>
                  <a:cubicBezTo>
                    <a:pt x="382" y="519"/>
                    <a:pt x="306" y="466"/>
                    <a:pt x="298" y="405"/>
                  </a:cubicBezTo>
                  <a:cubicBezTo>
                    <a:pt x="291" y="359"/>
                    <a:pt x="268" y="290"/>
                    <a:pt x="306" y="260"/>
                  </a:cubicBezTo>
                  <a:cubicBezTo>
                    <a:pt x="336" y="237"/>
                    <a:pt x="367" y="321"/>
                    <a:pt x="405" y="321"/>
                  </a:cubicBezTo>
                  <a:cubicBezTo>
                    <a:pt x="451" y="321"/>
                    <a:pt x="482" y="282"/>
                    <a:pt x="528" y="260"/>
                  </a:cubicBezTo>
                  <a:lnTo>
                    <a:pt x="528" y="260"/>
                  </a:lnTo>
                  <a:cubicBezTo>
                    <a:pt x="535" y="298"/>
                    <a:pt x="550" y="336"/>
                    <a:pt x="566" y="382"/>
                  </a:cubicBezTo>
                  <a:cubicBezTo>
                    <a:pt x="566" y="382"/>
                    <a:pt x="650" y="397"/>
                    <a:pt x="657" y="390"/>
                  </a:cubicBezTo>
                  <a:cubicBezTo>
                    <a:pt x="657" y="382"/>
                    <a:pt x="711" y="321"/>
                    <a:pt x="711" y="321"/>
                  </a:cubicBezTo>
                  <a:cubicBezTo>
                    <a:pt x="741" y="313"/>
                    <a:pt x="787" y="344"/>
                    <a:pt x="795" y="313"/>
                  </a:cubicBezTo>
                  <a:cubicBezTo>
                    <a:pt x="810" y="290"/>
                    <a:pt x="757" y="267"/>
                    <a:pt x="749" y="244"/>
                  </a:cubicBezTo>
                  <a:cubicBezTo>
                    <a:pt x="749" y="221"/>
                    <a:pt x="772" y="191"/>
                    <a:pt x="795" y="183"/>
                  </a:cubicBezTo>
                  <a:cubicBezTo>
                    <a:pt x="810" y="176"/>
                    <a:pt x="856" y="168"/>
                    <a:pt x="864" y="191"/>
                  </a:cubicBezTo>
                  <a:cubicBezTo>
                    <a:pt x="879" y="221"/>
                    <a:pt x="825" y="267"/>
                    <a:pt x="848" y="290"/>
                  </a:cubicBezTo>
                  <a:cubicBezTo>
                    <a:pt x="886" y="321"/>
                    <a:pt x="940" y="290"/>
                    <a:pt x="978" y="275"/>
                  </a:cubicBezTo>
                  <a:cubicBezTo>
                    <a:pt x="1024" y="260"/>
                    <a:pt x="1062" y="229"/>
                    <a:pt x="1108" y="206"/>
                  </a:cubicBezTo>
                  <a:cubicBezTo>
                    <a:pt x="1131" y="199"/>
                    <a:pt x="1161" y="199"/>
                    <a:pt x="1184" y="191"/>
                  </a:cubicBezTo>
                  <a:cubicBezTo>
                    <a:pt x="1184" y="191"/>
                    <a:pt x="1307" y="282"/>
                    <a:pt x="1307" y="275"/>
                  </a:cubicBezTo>
                  <a:cubicBezTo>
                    <a:pt x="1307" y="267"/>
                    <a:pt x="1337" y="206"/>
                    <a:pt x="1337" y="206"/>
                  </a:cubicBezTo>
                  <a:cubicBezTo>
                    <a:pt x="1322" y="176"/>
                    <a:pt x="1284" y="145"/>
                    <a:pt x="1299" y="115"/>
                  </a:cubicBezTo>
                  <a:cubicBezTo>
                    <a:pt x="1322" y="61"/>
                    <a:pt x="1383" y="38"/>
                    <a:pt x="1421" y="0"/>
                  </a:cubicBezTo>
                  <a:lnTo>
                    <a:pt x="1421" y="0"/>
                  </a:lnTo>
                  <a:cubicBezTo>
                    <a:pt x="1444" y="23"/>
                    <a:pt x="1467" y="38"/>
                    <a:pt x="1490" y="69"/>
                  </a:cubicBezTo>
                  <a:cubicBezTo>
                    <a:pt x="1513" y="99"/>
                    <a:pt x="1513" y="153"/>
                    <a:pt x="1543" y="176"/>
                  </a:cubicBezTo>
                  <a:cubicBezTo>
                    <a:pt x="1574" y="199"/>
                    <a:pt x="1650" y="153"/>
                    <a:pt x="1658" y="191"/>
                  </a:cubicBezTo>
                  <a:cubicBezTo>
                    <a:pt x="1673" y="237"/>
                    <a:pt x="1612" y="275"/>
                    <a:pt x="1589" y="321"/>
                  </a:cubicBezTo>
                  <a:lnTo>
                    <a:pt x="1589" y="321"/>
                  </a:lnTo>
                  <a:cubicBezTo>
                    <a:pt x="1597" y="344"/>
                    <a:pt x="1597" y="367"/>
                    <a:pt x="1612" y="390"/>
                  </a:cubicBezTo>
                  <a:cubicBezTo>
                    <a:pt x="1627" y="405"/>
                    <a:pt x="1658" y="413"/>
                    <a:pt x="1658" y="435"/>
                  </a:cubicBezTo>
                  <a:cubicBezTo>
                    <a:pt x="1666" y="451"/>
                    <a:pt x="1643" y="466"/>
                    <a:pt x="1643" y="489"/>
                  </a:cubicBezTo>
                  <a:cubicBezTo>
                    <a:pt x="1643" y="504"/>
                    <a:pt x="1673" y="527"/>
                    <a:pt x="1658" y="542"/>
                  </a:cubicBezTo>
                  <a:cubicBezTo>
                    <a:pt x="1643" y="557"/>
                    <a:pt x="1612" y="527"/>
                    <a:pt x="1597" y="542"/>
                  </a:cubicBezTo>
                  <a:cubicBezTo>
                    <a:pt x="1574" y="573"/>
                    <a:pt x="1574" y="611"/>
                    <a:pt x="1574" y="657"/>
                  </a:cubicBezTo>
                  <a:cubicBezTo>
                    <a:pt x="1566" y="687"/>
                    <a:pt x="1597" y="726"/>
                    <a:pt x="1597" y="764"/>
                  </a:cubicBezTo>
                  <a:cubicBezTo>
                    <a:pt x="1597" y="794"/>
                    <a:pt x="1574" y="832"/>
                    <a:pt x="1574" y="863"/>
                  </a:cubicBezTo>
                  <a:cubicBezTo>
                    <a:pt x="1574" y="909"/>
                    <a:pt x="1589" y="947"/>
                    <a:pt x="1612" y="985"/>
                  </a:cubicBezTo>
                  <a:cubicBezTo>
                    <a:pt x="1627" y="1016"/>
                    <a:pt x="1673" y="1039"/>
                    <a:pt x="1681" y="1077"/>
                  </a:cubicBezTo>
                  <a:cubicBezTo>
                    <a:pt x="1689" y="1092"/>
                    <a:pt x="1658" y="1100"/>
                    <a:pt x="1650" y="1115"/>
                  </a:cubicBezTo>
                  <a:lnTo>
                    <a:pt x="1650" y="1115"/>
                  </a:lnTo>
                  <a:cubicBezTo>
                    <a:pt x="1635" y="1115"/>
                    <a:pt x="1627" y="1115"/>
                    <a:pt x="1612" y="1123"/>
                  </a:cubicBezTo>
                  <a:cubicBezTo>
                    <a:pt x="1605" y="1130"/>
                    <a:pt x="1605" y="1161"/>
                    <a:pt x="1589" y="1169"/>
                  </a:cubicBezTo>
                  <a:cubicBezTo>
                    <a:pt x="1574" y="1184"/>
                    <a:pt x="1551" y="1184"/>
                    <a:pt x="1528" y="1184"/>
                  </a:cubicBezTo>
                  <a:cubicBezTo>
                    <a:pt x="1513" y="1184"/>
                    <a:pt x="1497" y="1176"/>
                    <a:pt x="1482" y="1169"/>
                  </a:cubicBezTo>
                  <a:lnTo>
                    <a:pt x="1482" y="1169"/>
                  </a:lnTo>
                  <a:cubicBezTo>
                    <a:pt x="1467" y="1146"/>
                    <a:pt x="1459" y="1100"/>
                    <a:pt x="1429" y="1100"/>
                  </a:cubicBezTo>
                  <a:cubicBezTo>
                    <a:pt x="1391" y="1100"/>
                    <a:pt x="1375" y="1161"/>
                    <a:pt x="1330" y="1169"/>
                  </a:cubicBezTo>
                  <a:cubicBezTo>
                    <a:pt x="1307" y="1176"/>
                    <a:pt x="1284" y="1123"/>
                    <a:pt x="1253" y="1138"/>
                  </a:cubicBezTo>
                  <a:cubicBezTo>
                    <a:pt x="1238" y="1146"/>
                    <a:pt x="1268" y="1199"/>
                    <a:pt x="1245" y="1199"/>
                  </a:cubicBezTo>
                  <a:cubicBezTo>
                    <a:pt x="1215" y="1207"/>
                    <a:pt x="1184" y="1153"/>
                    <a:pt x="1154" y="1161"/>
                  </a:cubicBezTo>
                  <a:cubicBezTo>
                    <a:pt x="1131" y="1169"/>
                    <a:pt x="1154" y="1230"/>
                    <a:pt x="1131" y="1230"/>
                  </a:cubicBezTo>
                  <a:cubicBezTo>
                    <a:pt x="1078" y="1222"/>
                    <a:pt x="1032" y="1123"/>
                    <a:pt x="978" y="1146"/>
                  </a:cubicBezTo>
                  <a:cubicBezTo>
                    <a:pt x="902" y="1176"/>
                    <a:pt x="894" y="1299"/>
                    <a:pt x="825" y="1352"/>
                  </a:cubicBezTo>
                  <a:cubicBezTo>
                    <a:pt x="810" y="1367"/>
                    <a:pt x="780" y="1329"/>
                    <a:pt x="757" y="1337"/>
                  </a:cubicBezTo>
                  <a:cubicBezTo>
                    <a:pt x="711" y="1352"/>
                    <a:pt x="673" y="1390"/>
                    <a:pt x="634" y="1421"/>
                  </a:cubicBezTo>
                  <a:lnTo>
                    <a:pt x="634" y="1421"/>
                  </a:lnTo>
                  <a:cubicBezTo>
                    <a:pt x="573" y="1405"/>
                    <a:pt x="505" y="1413"/>
                    <a:pt x="459" y="1375"/>
                  </a:cubicBezTo>
                  <a:cubicBezTo>
                    <a:pt x="428" y="1352"/>
                    <a:pt x="459" y="1283"/>
                    <a:pt x="428" y="1260"/>
                  </a:cubicBezTo>
                  <a:cubicBezTo>
                    <a:pt x="398" y="1237"/>
                    <a:pt x="344" y="1268"/>
                    <a:pt x="306" y="1253"/>
                  </a:cubicBezTo>
                  <a:cubicBezTo>
                    <a:pt x="291" y="1253"/>
                    <a:pt x="314" y="1230"/>
                    <a:pt x="306" y="1222"/>
                  </a:cubicBezTo>
                  <a:cubicBezTo>
                    <a:pt x="268" y="1199"/>
                    <a:pt x="283" y="1214"/>
                    <a:pt x="245" y="1199"/>
                  </a:cubicBezTo>
                  <a:lnTo>
                    <a:pt x="245" y="1199"/>
                  </a:lnTo>
                  <a:cubicBezTo>
                    <a:pt x="268" y="1176"/>
                    <a:pt x="291" y="1161"/>
                    <a:pt x="298" y="1130"/>
                  </a:cubicBezTo>
                  <a:cubicBezTo>
                    <a:pt x="321" y="1069"/>
                    <a:pt x="459" y="1024"/>
                    <a:pt x="459" y="947"/>
                  </a:cubicBezTo>
                  <a:cubicBezTo>
                    <a:pt x="336" y="1039"/>
                    <a:pt x="253" y="1146"/>
                    <a:pt x="107" y="1214"/>
                  </a:cubicBezTo>
                  <a:cubicBezTo>
                    <a:pt x="69" y="1253"/>
                    <a:pt x="54" y="1299"/>
                    <a:pt x="39" y="134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1" name="Freeform 78"/>
            <p:cNvSpPr>
              <a:spLocks noChangeArrowheads="1"/>
            </p:cNvSpPr>
            <p:nvPr/>
          </p:nvSpPr>
          <p:spPr bwMode="auto">
            <a:xfrm>
              <a:off x="6181323" y="8543925"/>
              <a:ext cx="285731" cy="407988"/>
            </a:xfrm>
            <a:custGeom>
              <a:avLst/>
              <a:gdLst>
                <a:gd name="T0" fmla="*/ 794 w 795"/>
                <a:gd name="T1" fmla="*/ 390 h 1132"/>
                <a:gd name="T2" fmla="*/ 794 w 795"/>
                <a:gd name="T3" fmla="*/ 390 h 1132"/>
                <a:gd name="T4" fmla="*/ 718 w 795"/>
                <a:gd name="T5" fmla="*/ 367 h 1132"/>
                <a:gd name="T6" fmla="*/ 664 w 795"/>
                <a:gd name="T7" fmla="*/ 367 h 1132"/>
                <a:gd name="T8" fmla="*/ 626 w 795"/>
                <a:gd name="T9" fmla="*/ 344 h 1132"/>
                <a:gd name="T10" fmla="*/ 595 w 795"/>
                <a:gd name="T11" fmla="*/ 268 h 1132"/>
                <a:gd name="T12" fmla="*/ 534 w 795"/>
                <a:gd name="T13" fmla="*/ 214 h 1132"/>
                <a:gd name="T14" fmla="*/ 481 w 795"/>
                <a:gd name="T15" fmla="*/ 176 h 1132"/>
                <a:gd name="T16" fmla="*/ 435 w 795"/>
                <a:gd name="T17" fmla="*/ 122 h 1132"/>
                <a:gd name="T18" fmla="*/ 366 w 795"/>
                <a:gd name="T19" fmla="*/ 176 h 1132"/>
                <a:gd name="T20" fmla="*/ 297 w 795"/>
                <a:gd name="T21" fmla="*/ 206 h 1132"/>
                <a:gd name="T22" fmla="*/ 290 w 795"/>
                <a:gd name="T23" fmla="*/ 153 h 1132"/>
                <a:gd name="T24" fmla="*/ 236 w 795"/>
                <a:gd name="T25" fmla="*/ 153 h 1132"/>
                <a:gd name="T26" fmla="*/ 213 w 795"/>
                <a:gd name="T27" fmla="*/ 69 h 1132"/>
                <a:gd name="T28" fmla="*/ 137 w 795"/>
                <a:gd name="T29" fmla="*/ 0 h 1132"/>
                <a:gd name="T30" fmla="*/ 137 w 795"/>
                <a:gd name="T31" fmla="*/ 0 h 1132"/>
                <a:gd name="T32" fmla="*/ 91 w 795"/>
                <a:gd name="T33" fmla="*/ 54 h 1132"/>
                <a:gd name="T34" fmla="*/ 114 w 795"/>
                <a:gd name="T35" fmla="*/ 145 h 1132"/>
                <a:gd name="T36" fmla="*/ 183 w 795"/>
                <a:gd name="T37" fmla="*/ 237 h 1132"/>
                <a:gd name="T38" fmla="*/ 129 w 795"/>
                <a:gd name="T39" fmla="*/ 275 h 1132"/>
                <a:gd name="T40" fmla="*/ 91 w 795"/>
                <a:gd name="T41" fmla="*/ 359 h 1132"/>
                <a:gd name="T42" fmla="*/ 0 w 795"/>
                <a:gd name="T43" fmla="*/ 428 h 1132"/>
                <a:gd name="T44" fmla="*/ 0 w 795"/>
                <a:gd name="T45" fmla="*/ 428 h 1132"/>
                <a:gd name="T46" fmla="*/ 7 w 795"/>
                <a:gd name="T47" fmla="*/ 481 h 1132"/>
                <a:gd name="T48" fmla="*/ 30 w 795"/>
                <a:gd name="T49" fmla="*/ 489 h 1132"/>
                <a:gd name="T50" fmla="*/ 30 w 795"/>
                <a:gd name="T51" fmla="*/ 489 h 1132"/>
                <a:gd name="T52" fmla="*/ 114 w 795"/>
                <a:gd name="T53" fmla="*/ 497 h 1132"/>
                <a:gd name="T54" fmla="*/ 168 w 795"/>
                <a:gd name="T55" fmla="*/ 535 h 1132"/>
                <a:gd name="T56" fmla="*/ 175 w 795"/>
                <a:gd name="T57" fmla="*/ 573 h 1132"/>
                <a:gd name="T58" fmla="*/ 198 w 795"/>
                <a:gd name="T59" fmla="*/ 672 h 1132"/>
                <a:gd name="T60" fmla="*/ 252 w 795"/>
                <a:gd name="T61" fmla="*/ 688 h 1132"/>
                <a:gd name="T62" fmla="*/ 252 w 795"/>
                <a:gd name="T63" fmla="*/ 733 h 1132"/>
                <a:gd name="T64" fmla="*/ 290 w 795"/>
                <a:gd name="T65" fmla="*/ 749 h 1132"/>
                <a:gd name="T66" fmla="*/ 244 w 795"/>
                <a:gd name="T67" fmla="*/ 802 h 1132"/>
                <a:gd name="T68" fmla="*/ 313 w 795"/>
                <a:gd name="T69" fmla="*/ 909 h 1132"/>
                <a:gd name="T70" fmla="*/ 313 w 795"/>
                <a:gd name="T71" fmla="*/ 909 h 1132"/>
                <a:gd name="T72" fmla="*/ 359 w 795"/>
                <a:gd name="T73" fmla="*/ 932 h 1132"/>
                <a:gd name="T74" fmla="*/ 511 w 795"/>
                <a:gd name="T75" fmla="*/ 863 h 1132"/>
                <a:gd name="T76" fmla="*/ 557 w 795"/>
                <a:gd name="T77" fmla="*/ 925 h 1132"/>
                <a:gd name="T78" fmla="*/ 481 w 795"/>
                <a:gd name="T79" fmla="*/ 1031 h 1132"/>
                <a:gd name="T80" fmla="*/ 572 w 795"/>
                <a:gd name="T81" fmla="*/ 1131 h 1132"/>
                <a:gd name="T82" fmla="*/ 572 w 795"/>
                <a:gd name="T83" fmla="*/ 1131 h 1132"/>
                <a:gd name="T84" fmla="*/ 702 w 795"/>
                <a:gd name="T85" fmla="*/ 1047 h 1132"/>
                <a:gd name="T86" fmla="*/ 779 w 795"/>
                <a:gd name="T87" fmla="*/ 970 h 1132"/>
                <a:gd name="T88" fmla="*/ 779 w 795"/>
                <a:gd name="T89" fmla="*/ 970 h 1132"/>
                <a:gd name="T90" fmla="*/ 771 w 795"/>
                <a:gd name="T91" fmla="*/ 932 h 1132"/>
                <a:gd name="T92" fmla="*/ 771 w 795"/>
                <a:gd name="T93" fmla="*/ 909 h 1132"/>
                <a:gd name="T94" fmla="*/ 771 w 795"/>
                <a:gd name="T95" fmla="*/ 902 h 1132"/>
                <a:gd name="T96" fmla="*/ 771 w 795"/>
                <a:gd name="T97" fmla="*/ 879 h 1132"/>
                <a:gd name="T98" fmla="*/ 763 w 795"/>
                <a:gd name="T99" fmla="*/ 863 h 1132"/>
                <a:gd name="T100" fmla="*/ 763 w 795"/>
                <a:gd name="T101" fmla="*/ 818 h 1132"/>
                <a:gd name="T102" fmla="*/ 771 w 795"/>
                <a:gd name="T103" fmla="*/ 810 h 1132"/>
                <a:gd name="T104" fmla="*/ 771 w 795"/>
                <a:gd name="T105" fmla="*/ 795 h 1132"/>
                <a:gd name="T106" fmla="*/ 771 w 795"/>
                <a:gd name="T107" fmla="*/ 795 h 1132"/>
                <a:gd name="T108" fmla="*/ 771 w 795"/>
                <a:gd name="T109" fmla="*/ 787 h 1132"/>
                <a:gd name="T110" fmla="*/ 756 w 795"/>
                <a:gd name="T111" fmla="*/ 718 h 1132"/>
                <a:gd name="T112" fmla="*/ 748 w 795"/>
                <a:gd name="T113" fmla="*/ 688 h 1132"/>
                <a:gd name="T114" fmla="*/ 763 w 795"/>
                <a:gd name="T115" fmla="*/ 619 h 1132"/>
                <a:gd name="T116" fmla="*/ 756 w 795"/>
                <a:gd name="T117" fmla="*/ 550 h 1132"/>
                <a:gd name="T118" fmla="*/ 763 w 795"/>
                <a:gd name="T119" fmla="*/ 504 h 1132"/>
                <a:gd name="T120" fmla="*/ 748 w 795"/>
                <a:gd name="T121" fmla="*/ 466 h 1132"/>
                <a:gd name="T122" fmla="*/ 794 w 795"/>
                <a:gd name="T123" fmla="*/ 39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5" h="1132">
                  <a:moveTo>
                    <a:pt x="794" y="390"/>
                  </a:moveTo>
                  <a:lnTo>
                    <a:pt x="794" y="390"/>
                  </a:lnTo>
                  <a:cubicBezTo>
                    <a:pt x="779" y="375"/>
                    <a:pt x="740" y="375"/>
                    <a:pt x="718" y="367"/>
                  </a:cubicBezTo>
                  <a:cubicBezTo>
                    <a:pt x="687" y="359"/>
                    <a:pt x="702" y="344"/>
                    <a:pt x="664" y="367"/>
                  </a:cubicBezTo>
                  <a:cubicBezTo>
                    <a:pt x="641" y="375"/>
                    <a:pt x="641" y="352"/>
                    <a:pt x="626" y="344"/>
                  </a:cubicBezTo>
                  <a:cubicBezTo>
                    <a:pt x="626" y="321"/>
                    <a:pt x="603" y="291"/>
                    <a:pt x="595" y="268"/>
                  </a:cubicBezTo>
                  <a:cubicBezTo>
                    <a:pt x="580" y="245"/>
                    <a:pt x="557" y="229"/>
                    <a:pt x="534" y="214"/>
                  </a:cubicBezTo>
                  <a:cubicBezTo>
                    <a:pt x="519" y="206"/>
                    <a:pt x="496" y="191"/>
                    <a:pt x="481" y="176"/>
                  </a:cubicBezTo>
                  <a:cubicBezTo>
                    <a:pt x="473" y="161"/>
                    <a:pt x="435" y="130"/>
                    <a:pt x="435" y="122"/>
                  </a:cubicBezTo>
                  <a:cubicBezTo>
                    <a:pt x="420" y="122"/>
                    <a:pt x="382" y="168"/>
                    <a:pt x="366" y="176"/>
                  </a:cubicBezTo>
                  <a:cubicBezTo>
                    <a:pt x="351" y="183"/>
                    <a:pt x="305" y="222"/>
                    <a:pt x="297" y="206"/>
                  </a:cubicBezTo>
                  <a:cubicBezTo>
                    <a:pt x="290" y="191"/>
                    <a:pt x="290" y="176"/>
                    <a:pt x="290" y="153"/>
                  </a:cubicBezTo>
                  <a:cubicBezTo>
                    <a:pt x="290" y="145"/>
                    <a:pt x="244" y="153"/>
                    <a:pt x="236" y="153"/>
                  </a:cubicBezTo>
                  <a:cubicBezTo>
                    <a:pt x="229" y="153"/>
                    <a:pt x="221" y="77"/>
                    <a:pt x="213" y="69"/>
                  </a:cubicBezTo>
                  <a:cubicBezTo>
                    <a:pt x="190" y="39"/>
                    <a:pt x="160" y="23"/>
                    <a:pt x="137" y="0"/>
                  </a:cubicBezTo>
                  <a:lnTo>
                    <a:pt x="137" y="0"/>
                  </a:lnTo>
                  <a:cubicBezTo>
                    <a:pt x="122" y="16"/>
                    <a:pt x="99" y="31"/>
                    <a:pt x="91" y="54"/>
                  </a:cubicBezTo>
                  <a:cubicBezTo>
                    <a:pt x="91" y="84"/>
                    <a:pt x="99" y="115"/>
                    <a:pt x="114" y="145"/>
                  </a:cubicBezTo>
                  <a:cubicBezTo>
                    <a:pt x="129" y="176"/>
                    <a:pt x="175" y="199"/>
                    <a:pt x="183" y="237"/>
                  </a:cubicBezTo>
                  <a:cubicBezTo>
                    <a:pt x="183" y="260"/>
                    <a:pt x="137" y="260"/>
                    <a:pt x="129" y="275"/>
                  </a:cubicBezTo>
                  <a:cubicBezTo>
                    <a:pt x="107" y="298"/>
                    <a:pt x="114" y="336"/>
                    <a:pt x="91" y="359"/>
                  </a:cubicBezTo>
                  <a:cubicBezTo>
                    <a:pt x="68" y="390"/>
                    <a:pt x="30" y="405"/>
                    <a:pt x="0" y="428"/>
                  </a:cubicBezTo>
                  <a:lnTo>
                    <a:pt x="0" y="428"/>
                  </a:lnTo>
                  <a:cubicBezTo>
                    <a:pt x="7" y="451"/>
                    <a:pt x="0" y="466"/>
                    <a:pt x="7" y="481"/>
                  </a:cubicBezTo>
                  <a:cubicBezTo>
                    <a:pt x="15" y="489"/>
                    <a:pt x="23" y="489"/>
                    <a:pt x="30" y="489"/>
                  </a:cubicBezTo>
                  <a:lnTo>
                    <a:pt x="30" y="489"/>
                  </a:lnTo>
                  <a:cubicBezTo>
                    <a:pt x="61" y="497"/>
                    <a:pt x="91" y="489"/>
                    <a:pt x="114" y="497"/>
                  </a:cubicBezTo>
                  <a:cubicBezTo>
                    <a:pt x="137" y="504"/>
                    <a:pt x="152" y="520"/>
                    <a:pt x="168" y="535"/>
                  </a:cubicBezTo>
                  <a:cubicBezTo>
                    <a:pt x="175" y="543"/>
                    <a:pt x="168" y="558"/>
                    <a:pt x="175" y="573"/>
                  </a:cubicBezTo>
                  <a:cubicBezTo>
                    <a:pt x="175" y="573"/>
                    <a:pt x="190" y="665"/>
                    <a:pt x="198" y="672"/>
                  </a:cubicBezTo>
                  <a:cubicBezTo>
                    <a:pt x="206" y="672"/>
                    <a:pt x="252" y="688"/>
                    <a:pt x="252" y="688"/>
                  </a:cubicBezTo>
                  <a:cubicBezTo>
                    <a:pt x="252" y="703"/>
                    <a:pt x="244" y="718"/>
                    <a:pt x="252" y="733"/>
                  </a:cubicBezTo>
                  <a:cubicBezTo>
                    <a:pt x="259" y="741"/>
                    <a:pt x="290" y="733"/>
                    <a:pt x="290" y="749"/>
                  </a:cubicBezTo>
                  <a:cubicBezTo>
                    <a:pt x="290" y="772"/>
                    <a:pt x="244" y="779"/>
                    <a:pt x="244" y="802"/>
                  </a:cubicBezTo>
                  <a:cubicBezTo>
                    <a:pt x="252" y="840"/>
                    <a:pt x="290" y="871"/>
                    <a:pt x="313" y="909"/>
                  </a:cubicBezTo>
                  <a:lnTo>
                    <a:pt x="313" y="909"/>
                  </a:lnTo>
                  <a:cubicBezTo>
                    <a:pt x="328" y="917"/>
                    <a:pt x="343" y="932"/>
                    <a:pt x="359" y="932"/>
                  </a:cubicBezTo>
                  <a:cubicBezTo>
                    <a:pt x="412" y="917"/>
                    <a:pt x="458" y="863"/>
                    <a:pt x="511" y="863"/>
                  </a:cubicBezTo>
                  <a:cubicBezTo>
                    <a:pt x="542" y="863"/>
                    <a:pt x="565" y="902"/>
                    <a:pt x="557" y="925"/>
                  </a:cubicBezTo>
                  <a:cubicBezTo>
                    <a:pt x="549" y="970"/>
                    <a:pt x="488" y="986"/>
                    <a:pt x="481" y="1031"/>
                  </a:cubicBezTo>
                  <a:cubicBezTo>
                    <a:pt x="473" y="1047"/>
                    <a:pt x="557" y="1115"/>
                    <a:pt x="572" y="1131"/>
                  </a:cubicBezTo>
                  <a:lnTo>
                    <a:pt x="572" y="1131"/>
                  </a:lnTo>
                  <a:cubicBezTo>
                    <a:pt x="611" y="1100"/>
                    <a:pt x="657" y="1070"/>
                    <a:pt x="702" y="1047"/>
                  </a:cubicBezTo>
                  <a:cubicBezTo>
                    <a:pt x="740" y="1031"/>
                    <a:pt x="763" y="1001"/>
                    <a:pt x="779" y="970"/>
                  </a:cubicBezTo>
                  <a:lnTo>
                    <a:pt x="779" y="970"/>
                  </a:lnTo>
                  <a:cubicBezTo>
                    <a:pt x="771" y="932"/>
                    <a:pt x="771" y="932"/>
                    <a:pt x="771" y="932"/>
                  </a:cubicBezTo>
                  <a:cubicBezTo>
                    <a:pt x="771" y="925"/>
                    <a:pt x="771" y="909"/>
                    <a:pt x="771" y="909"/>
                  </a:cubicBezTo>
                  <a:cubicBezTo>
                    <a:pt x="771" y="902"/>
                    <a:pt x="771" y="902"/>
                    <a:pt x="771" y="902"/>
                  </a:cubicBezTo>
                  <a:cubicBezTo>
                    <a:pt x="779" y="902"/>
                    <a:pt x="779" y="886"/>
                    <a:pt x="771" y="879"/>
                  </a:cubicBezTo>
                  <a:cubicBezTo>
                    <a:pt x="771" y="871"/>
                    <a:pt x="771" y="871"/>
                    <a:pt x="763" y="863"/>
                  </a:cubicBezTo>
                  <a:cubicBezTo>
                    <a:pt x="756" y="848"/>
                    <a:pt x="748" y="825"/>
                    <a:pt x="763" y="818"/>
                  </a:cubicBezTo>
                  <a:lnTo>
                    <a:pt x="771" y="810"/>
                  </a:lnTo>
                  <a:cubicBezTo>
                    <a:pt x="771" y="802"/>
                    <a:pt x="771" y="802"/>
                    <a:pt x="771" y="795"/>
                  </a:cubicBezTo>
                  <a:lnTo>
                    <a:pt x="771" y="795"/>
                  </a:lnTo>
                  <a:lnTo>
                    <a:pt x="771" y="787"/>
                  </a:lnTo>
                  <a:cubicBezTo>
                    <a:pt x="756" y="718"/>
                    <a:pt x="756" y="718"/>
                    <a:pt x="756" y="718"/>
                  </a:cubicBezTo>
                  <a:cubicBezTo>
                    <a:pt x="756" y="711"/>
                    <a:pt x="763" y="688"/>
                    <a:pt x="748" y="688"/>
                  </a:cubicBezTo>
                  <a:cubicBezTo>
                    <a:pt x="748" y="650"/>
                    <a:pt x="740" y="650"/>
                    <a:pt x="763" y="619"/>
                  </a:cubicBezTo>
                  <a:cubicBezTo>
                    <a:pt x="786" y="596"/>
                    <a:pt x="786" y="573"/>
                    <a:pt x="756" y="550"/>
                  </a:cubicBezTo>
                  <a:cubicBezTo>
                    <a:pt x="756" y="535"/>
                    <a:pt x="763" y="527"/>
                    <a:pt x="763" y="504"/>
                  </a:cubicBezTo>
                  <a:cubicBezTo>
                    <a:pt x="763" y="489"/>
                    <a:pt x="748" y="481"/>
                    <a:pt x="748" y="466"/>
                  </a:cubicBezTo>
                  <a:cubicBezTo>
                    <a:pt x="748" y="443"/>
                    <a:pt x="794" y="428"/>
                    <a:pt x="794" y="39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2" name="Freeform 79"/>
            <p:cNvSpPr>
              <a:spLocks noChangeArrowheads="1"/>
            </p:cNvSpPr>
            <p:nvPr/>
          </p:nvSpPr>
          <p:spPr bwMode="auto">
            <a:xfrm>
              <a:off x="6016233" y="8685214"/>
              <a:ext cx="96832" cy="173037"/>
            </a:xfrm>
            <a:custGeom>
              <a:avLst/>
              <a:gdLst>
                <a:gd name="T0" fmla="*/ 0 w 269"/>
                <a:gd name="T1" fmla="*/ 46 h 482"/>
                <a:gd name="T2" fmla="*/ 0 w 269"/>
                <a:gd name="T3" fmla="*/ 46 h 482"/>
                <a:gd name="T4" fmla="*/ 54 w 269"/>
                <a:gd name="T5" fmla="*/ 0 h 482"/>
                <a:gd name="T6" fmla="*/ 69 w 269"/>
                <a:gd name="T7" fmla="*/ 46 h 482"/>
                <a:gd name="T8" fmla="*/ 122 w 269"/>
                <a:gd name="T9" fmla="*/ 53 h 482"/>
                <a:gd name="T10" fmla="*/ 130 w 269"/>
                <a:gd name="T11" fmla="*/ 107 h 482"/>
                <a:gd name="T12" fmla="*/ 176 w 269"/>
                <a:gd name="T13" fmla="*/ 114 h 482"/>
                <a:gd name="T14" fmla="*/ 176 w 269"/>
                <a:gd name="T15" fmla="*/ 114 h 482"/>
                <a:gd name="T16" fmla="*/ 191 w 269"/>
                <a:gd name="T17" fmla="*/ 206 h 482"/>
                <a:gd name="T18" fmla="*/ 268 w 269"/>
                <a:gd name="T19" fmla="*/ 397 h 482"/>
                <a:gd name="T20" fmla="*/ 214 w 269"/>
                <a:gd name="T21" fmla="*/ 481 h 482"/>
                <a:gd name="T22" fmla="*/ 214 w 269"/>
                <a:gd name="T23" fmla="*/ 481 h 482"/>
                <a:gd name="T24" fmla="*/ 176 w 269"/>
                <a:gd name="T25" fmla="*/ 428 h 482"/>
                <a:gd name="T26" fmla="*/ 107 w 269"/>
                <a:gd name="T27" fmla="*/ 351 h 482"/>
                <a:gd name="T28" fmla="*/ 0 w 269"/>
                <a:gd name="T29" fmla="*/ 183 h 482"/>
                <a:gd name="T30" fmla="*/ 31 w 269"/>
                <a:gd name="T31" fmla="*/ 145 h 482"/>
                <a:gd name="T32" fmla="*/ 0 w 269"/>
                <a:gd name="T33" fmla="*/ 4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9" h="482">
                  <a:moveTo>
                    <a:pt x="0" y="46"/>
                  </a:moveTo>
                  <a:lnTo>
                    <a:pt x="0" y="46"/>
                  </a:lnTo>
                  <a:cubicBezTo>
                    <a:pt x="16" y="30"/>
                    <a:pt x="31" y="0"/>
                    <a:pt x="54" y="0"/>
                  </a:cubicBezTo>
                  <a:cubicBezTo>
                    <a:pt x="69" y="0"/>
                    <a:pt x="61" y="30"/>
                    <a:pt x="69" y="46"/>
                  </a:cubicBezTo>
                  <a:cubicBezTo>
                    <a:pt x="84" y="53"/>
                    <a:pt x="107" y="46"/>
                    <a:pt x="122" y="53"/>
                  </a:cubicBezTo>
                  <a:cubicBezTo>
                    <a:pt x="130" y="68"/>
                    <a:pt x="122" y="91"/>
                    <a:pt x="130" y="107"/>
                  </a:cubicBezTo>
                  <a:cubicBezTo>
                    <a:pt x="145" y="114"/>
                    <a:pt x="161" y="114"/>
                    <a:pt x="176" y="114"/>
                  </a:cubicBezTo>
                  <a:lnTo>
                    <a:pt x="176" y="114"/>
                  </a:lnTo>
                  <a:cubicBezTo>
                    <a:pt x="184" y="145"/>
                    <a:pt x="176" y="175"/>
                    <a:pt x="191" y="206"/>
                  </a:cubicBezTo>
                  <a:cubicBezTo>
                    <a:pt x="207" y="267"/>
                    <a:pt x="260" y="328"/>
                    <a:pt x="268" y="397"/>
                  </a:cubicBezTo>
                  <a:cubicBezTo>
                    <a:pt x="268" y="428"/>
                    <a:pt x="230" y="450"/>
                    <a:pt x="214" y="481"/>
                  </a:cubicBezTo>
                  <a:lnTo>
                    <a:pt x="214" y="481"/>
                  </a:lnTo>
                  <a:cubicBezTo>
                    <a:pt x="207" y="466"/>
                    <a:pt x="191" y="443"/>
                    <a:pt x="176" y="428"/>
                  </a:cubicBezTo>
                  <a:cubicBezTo>
                    <a:pt x="153" y="397"/>
                    <a:pt x="122" y="374"/>
                    <a:pt x="107" y="351"/>
                  </a:cubicBezTo>
                  <a:cubicBezTo>
                    <a:pt x="69" y="298"/>
                    <a:pt x="23" y="244"/>
                    <a:pt x="0" y="183"/>
                  </a:cubicBezTo>
                  <a:cubicBezTo>
                    <a:pt x="0" y="168"/>
                    <a:pt x="31" y="160"/>
                    <a:pt x="31" y="145"/>
                  </a:cubicBezTo>
                  <a:cubicBezTo>
                    <a:pt x="31" y="107"/>
                    <a:pt x="8" y="76"/>
                    <a:pt x="0" y="4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3" name="Freeform 80"/>
            <p:cNvSpPr>
              <a:spLocks noChangeArrowheads="1"/>
            </p:cNvSpPr>
            <p:nvPr/>
          </p:nvSpPr>
          <p:spPr bwMode="auto">
            <a:xfrm>
              <a:off x="6095603" y="8689976"/>
              <a:ext cx="112706" cy="138113"/>
            </a:xfrm>
            <a:custGeom>
              <a:avLst/>
              <a:gdLst>
                <a:gd name="T0" fmla="*/ 236 w 313"/>
                <a:gd name="T1" fmla="*/ 23 h 383"/>
                <a:gd name="T2" fmla="*/ 236 w 313"/>
                <a:gd name="T3" fmla="*/ 23 h 383"/>
                <a:gd name="T4" fmla="*/ 243 w 313"/>
                <a:gd name="T5" fmla="*/ 76 h 383"/>
                <a:gd name="T6" fmla="*/ 266 w 313"/>
                <a:gd name="T7" fmla="*/ 84 h 383"/>
                <a:gd name="T8" fmla="*/ 266 w 313"/>
                <a:gd name="T9" fmla="*/ 84 h 383"/>
                <a:gd name="T10" fmla="*/ 304 w 313"/>
                <a:gd name="T11" fmla="*/ 168 h 383"/>
                <a:gd name="T12" fmla="*/ 304 w 313"/>
                <a:gd name="T13" fmla="*/ 367 h 383"/>
                <a:gd name="T14" fmla="*/ 304 w 313"/>
                <a:gd name="T15" fmla="*/ 367 h 383"/>
                <a:gd name="T16" fmla="*/ 259 w 313"/>
                <a:gd name="T17" fmla="*/ 367 h 383"/>
                <a:gd name="T18" fmla="*/ 281 w 313"/>
                <a:gd name="T19" fmla="*/ 336 h 383"/>
                <a:gd name="T20" fmla="*/ 251 w 313"/>
                <a:gd name="T21" fmla="*/ 306 h 383"/>
                <a:gd name="T22" fmla="*/ 151 w 313"/>
                <a:gd name="T23" fmla="*/ 199 h 383"/>
                <a:gd name="T24" fmla="*/ 137 w 313"/>
                <a:gd name="T25" fmla="*/ 252 h 383"/>
                <a:gd name="T26" fmla="*/ 76 w 313"/>
                <a:gd name="T27" fmla="*/ 183 h 383"/>
                <a:gd name="T28" fmla="*/ 0 w 313"/>
                <a:gd name="T29" fmla="*/ 76 h 383"/>
                <a:gd name="T30" fmla="*/ 0 w 313"/>
                <a:gd name="T31" fmla="*/ 76 h 383"/>
                <a:gd name="T32" fmla="*/ 30 w 313"/>
                <a:gd name="T33" fmla="*/ 8 h 383"/>
                <a:gd name="T34" fmla="*/ 122 w 313"/>
                <a:gd name="T35" fmla="*/ 38 h 383"/>
                <a:gd name="T36" fmla="*/ 236 w 313"/>
                <a:gd name="T37" fmla="*/ 2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3" h="383">
                  <a:moveTo>
                    <a:pt x="236" y="23"/>
                  </a:moveTo>
                  <a:lnTo>
                    <a:pt x="236" y="23"/>
                  </a:lnTo>
                  <a:cubicBezTo>
                    <a:pt x="243" y="46"/>
                    <a:pt x="236" y="61"/>
                    <a:pt x="243" y="76"/>
                  </a:cubicBezTo>
                  <a:cubicBezTo>
                    <a:pt x="251" y="84"/>
                    <a:pt x="259" y="84"/>
                    <a:pt x="266" y="84"/>
                  </a:cubicBezTo>
                  <a:lnTo>
                    <a:pt x="266" y="84"/>
                  </a:lnTo>
                  <a:cubicBezTo>
                    <a:pt x="281" y="115"/>
                    <a:pt x="297" y="138"/>
                    <a:pt x="304" y="168"/>
                  </a:cubicBezTo>
                  <a:cubicBezTo>
                    <a:pt x="312" y="237"/>
                    <a:pt x="304" y="298"/>
                    <a:pt x="304" y="367"/>
                  </a:cubicBezTo>
                  <a:lnTo>
                    <a:pt x="304" y="367"/>
                  </a:lnTo>
                  <a:cubicBezTo>
                    <a:pt x="289" y="367"/>
                    <a:pt x="274" y="382"/>
                    <a:pt x="259" y="367"/>
                  </a:cubicBezTo>
                  <a:cubicBezTo>
                    <a:pt x="251" y="359"/>
                    <a:pt x="281" y="351"/>
                    <a:pt x="281" y="336"/>
                  </a:cubicBezTo>
                  <a:cubicBezTo>
                    <a:pt x="274" y="328"/>
                    <a:pt x="259" y="321"/>
                    <a:pt x="251" y="306"/>
                  </a:cubicBezTo>
                  <a:cubicBezTo>
                    <a:pt x="220" y="275"/>
                    <a:pt x="197" y="222"/>
                    <a:pt x="151" y="199"/>
                  </a:cubicBezTo>
                  <a:cubicBezTo>
                    <a:pt x="137" y="191"/>
                    <a:pt x="159" y="260"/>
                    <a:pt x="137" y="252"/>
                  </a:cubicBezTo>
                  <a:cubicBezTo>
                    <a:pt x="107" y="245"/>
                    <a:pt x="99" y="206"/>
                    <a:pt x="76" y="183"/>
                  </a:cubicBezTo>
                  <a:cubicBezTo>
                    <a:pt x="46" y="153"/>
                    <a:pt x="23" y="115"/>
                    <a:pt x="0" y="76"/>
                  </a:cubicBezTo>
                  <a:lnTo>
                    <a:pt x="0" y="76"/>
                  </a:lnTo>
                  <a:cubicBezTo>
                    <a:pt x="8" y="53"/>
                    <a:pt x="8" y="15"/>
                    <a:pt x="30" y="8"/>
                  </a:cubicBezTo>
                  <a:cubicBezTo>
                    <a:pt x="61" y="0"/>
                    <a:pt x="91" y="38"/>
                    <a:pt x="122" y="38"/>
                  </a:cubicBezTo>
                  <a:cubicBezTo>
                    <a:pt x="159" y="46"/>
                    <a:pt x="197" y="31"/>
                    <a:pt x="236"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4" name="Freeform 81"/>
            <p:cNvSpPr>
              <a:spLocks noChangeArrowheads="1"/>
            </p:cNvSpPr>
            <p:nvPr/>
          </p:nvSpPr>
          <p:spPr bwMode="auto">
            <a:xfrm>
              <a:off x="6190847" y="8720138"/>
              <a:ext cx="101593" cy="163512"/>
            </a:xfrm>
            <a:custGeom>
              <a:avLst/>
              <a:gdLst>
                <a:gd name="T0" fmla="*/ 0 w 284"/>
                <a:gd name="T1" fmla="*/ 0 h 452"/>
                <a:gd name="T2" fmla="*/ 0 w 284"/>
                <a:gd name="T3" fmla="*/ 0 h 452"/>
                <a:gd name="T4" fmla="*/ 84 w 284"/>
                <a:gd name="T5" fmla="*/ 8 h 452"/>
                <a:gd name="T6" fmla="*/ 138 w 284"/>
                <a:gd name="T7" fmla="*/ 46 h 452"/>
                <a:gd name="T8" fmla="*/ 145 w 284"/>
                <a:gd name="T9" fmla="*/ 84 h 452"/>
                <a:gd name="T10" fmla="*/ 168 w 284"/>
                <a:gd name="T11" fmla="*/ 183 h 452"/>
                <a:gd name="T12" fmla="*/ 222 w 284"/>
                <a:gd name="T13" fmla="*/ 199 h 452"/>
                <a:gd name="T14" fmla="*/ 222 w 284"/>
                <a:gd name="T15" fmla="*/ 244 h 452"/>
                <a:gd name="T16" fmla="*/ 260 w 284"/>
                <a:gd name="T17" fmla="*/ 260 h 452"/>
                <a:gd name="T18" fmla="*/ 214 w 284"/>
                <a:gd name="T19" fmla="*/ 313 h 452"/>
                <a:gd name="T20" fmla="*/ 283 w 284"/>
                <a:gd name="T21" fmla="*/ 420 h 452"/>
                <a:gd name="T22" fmla="*/ 283 w 284"/>
                <a:gd name="T23" fmla="*/ 420 h 452"/>
                <a:gd name="T24" fmla="*/ 183 w 284"/>
                <a:gd name="T25" fmla="*/ 451 h 452"/>
                <a:gd name="T26" fmla="*/ 92 w 284"/>
                <a:gd name="T27" fmla="*/ 451 h 452"/>
                <a:gd name="T28" fmla="*/ 92 w 284"/>
                <a:gd name="T29" fmla="*/ 451 h 452"/>
                <a:gd name="T30" fmla="*/ 61 w 284"/>
                <a:gd name="T31" fmla="*/ 405 h 452"/>
                <a:gd name="T32" fmla="*/ 99 w 284"/>
                <a:gd name="T33" fmla="*/ 351 h 452"/>
                <a:gd name="T34" fmla="*/ 92 w 284"/>
                <a:gd name="T35" fmla="*/ 275 h 452"/>
                <a:gd name="T36" fmla="*/ 38 w 284"/>
                <a:gd name="T37" fmla="*/ 283 h 452"/>
                <a:gd name="T38" fmla="*/ 38 w 284"/>
                <a:gd name="T39" fmla="*/ 283 h 452"/>
                <a:gd name="T40" fmla="*/ 38 w 284"/>
                <a:gd name="T41" fmla="*/ 84 h 452"/>
                <a:gd name="T42" fmla="*/ 0 w 284"/>
                <a:gd name="T43"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4" h="452">
                  <a:moveTo>
                    <a:pt x="0" y="0"/>
                  </a:moveTo>
                  <a:lnTo>
                    <a:pt x="0" y="0"/>
                  </a:lnTo>
                  <a:cubicBezTo>
                    <a:pt x="31" y="8"/>
                    <a:pt x="61" y="0"/>
                    <a:pt x="84" y="8"/>
                  </a:cubicBezTo>
                  <a:cubicBezTo>
                    <a:pt x="107" y="15"/>
                    <a:pt x="122" y="31"/>
                    <a:pt x="138" y="46"/>
                  </a:cubicBezTo>
                  <a:cubicBezTo>
                    <a:pt x="145" y="54"/>
                    <a:pt x="138" y="69"/>
                    <a:pt x="145" y="84"/>
                  </a:cubicBezTo>
                  <a:cubicBezTo>
                    <a:pt x="145" y="84"/>
                    <a:pt x="160" y="176"/>
                    <a:pt x="168" y="183"/>
                  </a:cubicBezTo>
                  <a:cubicBezTo>
                    <a:pt x="176" y="183"/>
                    <a:pt x="222" y="199"/>
                    <a:pt x="222" y="199"/>
                  </a:cubicBezTo>
                  <a:cubicBezTo>
                    <a:pt x="222" y="214"/>
                    <a:pt x="214" y="229"/>
                    <a:pt x="222" y="244"/>
                  </a:cubicBezTo>
                  <a:cubicBezTo>
                    <a:pt x="229" y="252"/>
                    <a:pt x="260" y="244"/>
                    <a:pt x="260" y="260"/>
                  </a:cubicBezTo>
                  <a:cubicBezTo>
                    <a:pt x="260" y="283"/>
                    <a:pt x="214" y="290"/>
                    <a:pt x="214" y="313"/>
                  </a:cubicBezTo>
                  <a:cubicBezTo>
                    <a:pt x="222" y="351"/>
                    <a:pt x="260" y="382"/>
                    <a:pt x="283" y="420"/>
                  </a:cubicBezTo>
                  <a:lnTo>
                    <a:pt x="283" y="420"/>
                  </a:lnTo>
                  <a:cubicBezTo>
                    <a:pt x="252" y="428"/>
                    <a:pt x="222" y="443"/>
                    <a:pt x="183" y="451"/>
                  </a:cubicBezTo>
                  <a:cubicBezTo>
                    <a:pt x="153" y="451"/>
                    <a:pt x="122" y="451"/>
                    <a:pt x="92" y="451"/>
                  </a:cubicBezTo>
                  <a:lnTo>
                    <a:pt x="92" y="451"/>
                  </a:lnTo>
                  <a:cubicBezTo>
                    <a:pt x="77" y="436"/>
                    <a:pt x="61" y="420"/>
                    <a:pt x="61" y="405"/>
                  </a:cubicBezTo>
                  <a:cubicBezTo>
                    <a:pt x="61" y="382"/>
                    <a:pt x="92" y="374"/>
                    <a:pt x="99" y="351"/>
                  </a:cubicBezTo>
                  <a:cubicBezTo>
                    <a:pt x="99" y="321"/>
                    <a:pt x="107" y="290"/>
                    <a:pt x="92" y="275"/>
                  </a:cubicBezTo>
                  <a:cubicBezTo>
                    <a:pt x="77" y="260"/>
                    <a:pt x="54" y="275"/>
                    <a:pt x="38" y="283"/>
                  </a:cubicBezTo>
                  <a:lnTo>
                    <a:pt x="38" y="283"/>
                  </a:lnTo>
                  <a:cubicBezTo>
                    <a:pt x="38" y="214"/>
                    <a:pt x="46" y="153"/>
                    <a:pt x="38" y="84"/>
                  </a:cubicBezTo>
                  <a:cubicBezTo>
                    <a:pt x="31" y="54"/>
                    <a:pt x="15" y="31"/>
                    <a:pt x="0"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5" name="Freeform 82"/>
            <p:cNvSpPr>
              <a:spLocks noChangeArrowheads="1"/>
            </p:cNvSpPr>
            <p:nvPr/>
          </p:nvSpPr>
          <p:spPr bwMode="auto">
            <a:xfrm>
              <a:off x="6079730" y="8718551"/>
              <a:ext cx="150803" cy="231775"/>
            </a:xfrm>
            <a:custGeom>
              <a:avLst/>
              <a:gdLst>
                <a:gd name="T0" fmla="*/ 0 w 420"/>
                <a:gd name="T1" fmla="*/ 23 h 643"/>
                <a:gd name="T2" fmla="*/ 0 w 420"/>
                <a:gd name="T3" fmla="*/ 23 h 643"/>
                <a:gd name="T4" fmla="*/ 46 w 420"/>
                <a:gd name="T5" fmla="*/ 0 h 643"/>
                <a:gd name="T6" fmla="*/ 46 w 420"/>
                <a:gd name="T7" fmla="*/ 0 h 643"/>
                <a:gd name="T8" fmla="*/ 122 w 420"/>
                <a:gd name="T9" fmla="*/ 107 h 643"/>
                <a:gd name="T10" fmla="*/ 183 w 420"/>
                <a:gd name="T11" fmla="*/ 176 h 643"/>
                <a:gd name="T12" fmla="*/ 197 w 420"/>
                <a:gd name="T13" fmla="*/ 123 h 643"/>
                <a:gd name="T14" fmla="*/ 297 w 420"/>
                <a:gd name="T15" fmla="*/ 230 h 643"/>
                <a:gd name="T16" fmla="*/ 327 w 420"/>
                <a:gd name="T17" fmla="*/ 260 h 643"/>
                <a:gd name="T18" fmla="*/ 305 w 420"/>
                <a:gd name="T19" fmla="*/ 291 h 643"/>
                <a:gd name="T20" fmla="*/ 350 w 420"/>
                <a:gd name="T21" fmla="*/ 291 h 643"/>
                <a:gd name="T22" fmla="*/ 350 w 420"/>
                <a:gd name="T23" fmla="*/ 291 h 643"/>
                <a:gd name="T24" fmla="*/ 404 w 420"/>
                <a:gd name="T25" fmla="*/ 283 h 643"/>
                <a:gd name="T26" fmla="*/ 411 w 420"/>
                <a:gd name="T27" fmla="*/ 359 h 643"/>
                <a:gd name="T28" fmla="*/ 373 w 420"/>
                <a:gd name="T29" fmla="*/ 413 h 643"/>
                <a:gd name="T30" fmla="*/ 404 w 420"/>
                <a:gd name="T31" fmla="*/ 459 h 643"/>
                <a:gd name="T32" fmla="*/ 404 w 420"/>
                <a:gd name="T33" fmla="*/ 459 h 643"/>
                <a:gd name="T34" fmla="*/ 343 w 420"/>
                <a:gd name="T35" fmla="*/ 535 h 643"/>
                <a:gd name="T36" fmla="*/ 389 w 420"/>
                <a:gd name="T37" fmla="*/ 581 h 643"/>
                <a:gd name="T38" fmla="*/ 350 w 420"/>
                <a:gd name="T39" fmla="*/ 642 h 643"/>
                <a:gd name="T40" fmla="*/ 350 w 420"/>
                <a:gd name="T41" fmla="*/ 642 h 643"/>
                <a:gd name="T42" fmla="*/ 274 w 420"/>
                <a:gd name="T43" fmla="*/ 611 h 643"/>
                <a:gd name="T44" fmla="*/ 160 w 420"/>
                <a:gd name="T45" fmla="*/ 627 h 643"/>
                <a:gd name="T46" fmla="*/ 160 w 420"/>
                <a:gd name="T47" fmla="*/ 627 h 643"/>
                <a:gd name="T48" fmla="*/ 69 w 420"/>
                <a:gd name="T49" fmla="*/ 535 h 643"/>
                <a:gd name="T50" fmla="*/ 38 w 420"/>
                <a:gd name="T51" fmla="*/ 390 h 643"/>
                <a:gd name="T52" fmla="*/ 38 w 420"/>
                <a:gd name="T53" fmla="*/ 390 h 643"/>
                <a:gd name="T54" fmla="*/ 92 w 420"/>
                <a:gd name="T55" fmla="*/ 306 h 643"/>
                <a:gd name="T56" fmla="*/ 15 w 420"/>
                <a:gd name="T57" fmla="*/ 115 h 643"/>
                <a:gd name="T58" fmla="*/ 0 w 420"/>
                <a:gd name="T59" fmla="*/ 23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0" h="643">
                  <a:moveTo>
                    <a:pt x="0" y="23"/>
                  </a:moveTo>
                  <a:lnTo>
                    <a:pt x="0" y="23"/>
                  </a:lnTo>
                  <a:cubicBezTo>
                    <a:pt x="46" y="0"/>
                    <a:pt x="46" y="0"/>
                    <a:pt x="46" y="0"/>
                  </a:cubicBezTo>
                  <a:lnTo>
                    <a:pt x="46" y="0"/>
                  </a:lnTo>
                  <a:cubicBezTo>
                    <a:pt x="69" y="39"/>
                    <a:pt x="92" y="77"/>
                    <a:pt x="122" y="107"/>
                  </a:cubicBezTo>
                  <a:cubicBezTo>
                    <a:pt x="145" y="130"/>
                    <a:pt x="153" y="169"/>
                    <a:pt x="183" y="176"/>
                  </a:cubicBezTo>
                  <a:cubicBezTo>
                    <a:pt x="205" y="184"/>
                    <a:pt x="183" y="115"/>
                    <a:pt x="197" y="123"/>
                  </a:cubicBezTo>
                  <a:cubicBezTo>
                    <a:pt x="243" y="146"/>
                    <a:pt x="266" y="199"/>
                    <a:pt x="297" y="230"/>
                  </a:cubicBezTo>
                  <a:cubicBezTo>
                    <a:pt x="305" y="245"/>
                    <a:pt x="320" y="252"/>
                    <a:pt x="327" y="260"/>
                  </a:cubicBezTo>
                  <a:cubicBezTo>
                    <a:pt x="327" y="275"/>
                    <a:pt x="297" y="283"/>
                    <a:pt x="305" y="291"/>
                  </a:cubicBezTo>
                  <a:cubicBezTo>
                    <a:pt x="320" y="306"/>
                    <a:pt x="335" y="291"/>
                    <a:pt x="350" y="291"/>
                  </a:cubicBezTo>
                  <a:lnTo>
                    <a:pt x="350" y="291"/>
                  </a:lnTo>
                  <a:cubicBezTo>
                    <a:pt x="366" y="283"/>
                    <a:pt x="389" y="268"/>
                    <a:pt x="404" y="283"/>
                  </a:cubicBezTo>
                  <a:cubicBezTo>
                    <a:pt x="419" y="298"/>
                    <a:pt x="411" y="329"/>
                    <a:pt x="411" y="359"/>
                  </a:cubicBezTo>
                  <a:cubicBezTo>
                    <a:pt x="404" y="382"/>
                    <a:pt x="373" y="390"/>
                    <a:pt x="373" y="413"/>
                  </a:cubicBezTo>
                  <a:cubicBezTo>
                    <a:pt x="373" y="428"/>
                    <a:pt x="389" y="444"/>
                    <a:pt x="404" y="459"/>
                  </a:cubicBezTo>
                  <a:lnTo>
                    <a:pt x="404" y="459"/>
                  </a:lnTo>
                  <a:cubicBezTo>
                    <a:pt x="381" y="482"/>
                    <a:pt x="350" y="505"/>
                    <a:pt x="343" y="535"/>
                  </a:cubicBezTo>
                  <a:cubicBezTo>
                    <a:pt x="343" y="550"/>
                    <a:pt x="389" y="558"/>
                    <a:pt x="389" y="581"/>
                  </a:cubicBezTo>
                  <a:cubicBezTo>
                    <a:pt x="389" y="604"/>
                    <a:pt x="366" y="627"/>
                    <a:pt x="350" y="642"/>
                  </a:cubicBezTo>
                  <a:lnTo>
                    <a:pt x="350" y="642"/>
                  </a:lnTo>
                  <a:cubicBezTo>
                    <a:pt x="320" y="634"/>
                    <a:pt x="297" y="611"/>
                    <a:pt x="274" y="611"/>
                  </a:cubicBezTo>
                  <a:cubicBezTo>
                    <a:pt x="236" y="604"/>
                    <a:pt x="197" y="619"/>
                    <a:pt x="160" y="627"/>
                  </a:cubicBezTo>
                  <a:lnTo>
                    <a:pt x="160" y="627"/>
                  </a:lnTo>
                  <a:cubicBezTo>
                    <a:pt x="130" y="596"/>
                    <a:pt x="92" y="566"/>
                    <a:pt x="69" y="535"/>
                  </a:cubicBezTo>
                  <a:cubicBezTo>
                    <a:pt x="54" y="489"/>
                    <a:pt x="54" y="436"/>
                    <a:pt x="38" y="390"/>
                  </a:cubicBezTo>
                  <a:lnTo>
                    <a:pt x="38" y="390"/>
                  </a:lnTo>
                  <a:cubicBezTo>
                    <a:pt x="54" y="359"/>
                    <a:pt x="92" y="337"/>
                    <a:pt x="92" y="306"/>
                  </a:cubicBezTo>
                  <a:cubicBezTo>
                    <a:pt x="84" y="237"/>
                    <a:pt x="31" y="176"/>
                    <a:pt x="15" y="115"/>
                  </a:cubicBezTo>
                  <a:cubicBezTo>
                    <a:pt x="0" y="84"/>
                    <a:pt x="8" y="54"/>
                    <a:pt x="0"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6" name="Freeform 83"/>
            <p:cNvSpPr>
              <a:spLocks noChangeArrowheads="1"/>
            </p:cNvSpPr>
            <p:nvPr/>
          </p:nvSpPr>
          <p:spPr bwMode="auto">
            <a:xfrm>
              <a:off x="6203546" y="8855076"/>
              <a:ext cx="184138" cy="138113"/>
            </a:xfrm>
            <a:custGeom>
              <a:avLst/>
              <a:gdLst>
                <a:gd name="T0" fmla="*/ 61 w 512"/>
                <a:gd name="T1" fmla="*/ 77 h 383"/>
                <a:gd name="T2" fmla="*/ 61 w 512"/>
                <a:gd name="T3" fmla="*/ 77 h 383"/>
                <a:gd name="T4" fmla="*/ 152 w 512"/>
                <a:gd name="T5" fmla="*/ 77 h 383"/>
                <a:gd name="T6" fmla="*/ 252 w 512"/>
                <a:gd name="T7" fmla="*/ 46 h 383"/>
                <a:gd name="T8" fmla="*/ 252 w 512"/>
                <a:gd name="T9" fmla="*/ 46 h 383"/>
                <a:gd name="T10" fmla="*/ 298 w 512"/>
                <a:gd name="T11" fmla="*/ 69 h 383"/>
                <a:gd name="T12" fmla="*/ 450 w 512"/>
                <a:gd name="T13" fmla="*/ 0 h 383"/>
                <a:gd name="T14" fmla="*/ 496 w 512"/>
                <a:gd name="T15" fmla="*/ 62 h 383"/>
                <a:gd name="T16" fmla="*/ 420 w 512"/>
                <a:gd name="T17" fmla="*/ 168 h 383"/>
                <a:gd name="T18" fmla="*/ 511 w 512"/>
                <a:gd name="T19" fmla="*/ 268 h 383"/>
                <a:gd name="T20" fmla="*/ 511 w 512"/>
                <a:gd name="T21" fmla="*/ 268 h 383"/>
                <a:gd name="T22" fmla="*/ 397 w 512"/>
                <a:gd name="T23" fmla="*/ 329 h 383"/>
                <a:gd name="T24" fmla="*/ 68 w 512"/>
                <a:gd name="T25" fmla="*/ 382 h 383"/>
                <a:gd name="T26" fmla="*/ 68 w 512"/>
                <a:gd name="T27" fmla="*/ 382 h 383"/>
                <a:gd name="T28" fmla="*/ 53 w 512"/>
                <a:gd name="T29" fmla="*/ 275 h 383"/>
                <a:gd name="T30" fmla="*/ 7 w 512"/>
                <a:gd name="T31" fmla="*/ 260 h 383"/>
                <a:gd name="T32" fmla="*/ 7 w 512"/>
                <a:gd name="T33" fmla="*/ 260 h 383"/>
                <a:gd name="T34" fmla="*/ 46 w 512"/>
                <a:gd name="T35" fmla="*/ 199 h 383"/>
                <a:gd name="T36" fmla="*/ 0 w 512"/>
                <a:gd name="T37" fmla="*/ 153 h 383"/>
                <a:gd name="T38" fmla="*/ 61 w 512"/>
                <a:gd name="T39" fmla="*/ 7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383">
                  <a:moveTo>
                    <a:pt x="61" y="77"/>
                  </a:moveTo>
                  <a:lnTo>
                    <a:pt x="61" y="77"/>
                  </a:lnTo>
                  <a:cubicBezTo>
                    <a:pt x="91" y="77"/>
                    <a:pt x="122" y="77"/>
                    <a:pt x="152" y="77"/>
                  </a:cubicBezTo>
                  <a:cubicBezTo>
                    <a:pt x="191" y="69"/>
                    <a:pt x="221" y="54"/>
                    <a:pt x="252" y="46"/>
                  </a:cubicBezTo>
                  <a:lnTo>
                    <a:pt x="252" y="46"/>
                  </a:lnTo>
                  <a:cubicBezTo>
                    <a:pt x="267" y="54"/>
                    <a:pt x="282" y="69"/>
                    <a:pt x="298" y="69"/>
                  </a:cubicBezTo>
                  <a:cubicBezTo>
                    <a:pt x="351" y="54"/>
                    <a:pt x="397" y="0"/>
                    <a:pt x="450" y="0"/>
                  </a:cubicBezTo>
                  <a:cubicBezTo>
                    <a:pt x="481" y="0"/>
                    <a:pt x="504" y="39"/>
                    <a:pt x="496" y="62"/>
                  </a:cubicBezTo>
                  <a:cubicBezTo>
                    <a:pt x="488" y="107"/>
                    <a:pt x="427" y="123"/>
                    <a:pt x="420" y="168"/>
                  </a:cubicBezTo>
                  <a:cubicBezTo>
                    <a:pt x="412" y="184"/>
                    <a:pt x="496" y="252"/>
                    <a:pt x="511" y="268"/>
                  </a:cubicBezTo>
                  <a:lnTo>
                    <a:pt x="511" y="268"/>
                  </a:lnTo>
                  <a:cubicBezTo>
                    <a:pt x="473" y="291"/>
                    <a:pt x="435" y="314"/>
                    <a:pt x="397" y="329"/>
                  </a:cubicBezTo>
                  <a:cubicBezTo>
                    <a:pt x="282" y="367"/>
                    <a:pt x="160" y="344"/>
                    <a:pt x="68" y="382"/>
                  </a:cubicBezTo>
                  <a:lnTo>
                    <a:pt x="68" y="382"/>
                  </a:lnTo>
                  <a:cubicBezTo>
                    <a:pt x="61" y="344"/>
                    <a:pt x="68" y="306"/>
                    <a:pt x="53" y="275"/>
                  </a:cubicBezTo>
                  <a:cubicBezTo>
                    <a:pt x="46" y="260"/>
                    <a:pt x="23" y="268"/>
                    <a:pt x="7" y="260"/>
                  </a:cubicBezTo>
                  <a:lnTo>
                    <a:pt x="7" y="260"/>
                  </a:lnTo>
                  <a:cubicBezTo>
                    <a:pt x="23" y="245"/>
                    <a:pt x="46" y="222"/>
                    <a:pt x="46" y="199"/>
                  </a:cubicBezTo>
                  <a:cubicBezTo>
                    <a:pt x="46" y="176"/>
                    <a:pt x="0" y="168"/>
                    <a:pt x="0" y="153"/>
                  </a:cubicBezTo>
                  <a:cubicBezTo>
                    <a:pt x="7" y="123"/>
                    <a:pt x="38" y="100"/>
                    <a:pt x="61" y="7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7" name="Freeform 84"/>
            <p:cNvSpPr>
              <a:spLocks noChangeArrowheads="1"/>
            </p:cNvSpPr>
            <p:nvPr/>
          </p:nvSpPr>
          <p:spPr bwMode="auto">
            <a:xfrm>
              <a:off x="5825746" y="8858251"/>
              <a:ext cx="174614" cy="176213"/>
            </a:xfrm>
            <a:custGeom>
              <a:avLst/>
              <a:gdLst>
                <a:gd name="T0" fmla="*/ 352 w 483"/>
                <a:gd name="T1" fmla="*/ 8 h 490"/>
                <a:gd name="T2" fmla="*/ 352 w 483"/>
                <a:gd name="T3" fmla="*/ 8 h 490"/>
                <a:gd name="T4" fmla="*/ 451 w 483"/>
                <a:gd name="T5" fmla="*/ 84 h 490"/>
                <a:gd name="T6" fmla="*/ 474 w 483"/>
                <a:gd name="T7" fmla="*/ 160 h 490"/>
                <a:gd name="T8" fmla="*/ 474 w 483"/>
                <a:gd name="T9" fmla="*/ 221 h 490"/>
                <a:gd name="T10" fmla="*/ 474 w 483"/>
                <a:gd name="T11" fmla="*/ 329 h 490"/>
                <a:gd name="T12" fmla="*/ 474 w 483"/>
                <a:gd name="T13" fmla="*/ 329 h 490"/>
                <a:gd name="T14" fmla="*/ 390 w 483"/>
                <a:gd name="T15" fmla="*/ 405 h 490"/>
                <a:gd name="T16" fmla="*/ 336 w 483"/>
                <a:gd name="T17" fmla="*/ 390 h 490"/>
                <a:gd name="T18" fmla="*/ 191 w 483"/>
                <a:gd name="T19" fmla="*/ 489 h 490"/>
                <a:gd name="T20" fmla="*/ 191 w 483"/>
                <a:gd name="T21" fmla="*/ 489 h 490"/>
                <a:gd name="T22" fmla="*/ 31 w 483"/>
                <a:gd name="T23" fmla="*/ 390 h 490"/>
                <a:gd name="T24" fmla="*/ 0 w 483"/>
                <a:gd name="T25" fmla="*/ 290 h 490"/>
                <a:gd name="T26" fmla="*/ 0 w 483"/>
                <a:gd name="T27" fmla="*/ 290 h 490"/>
                <a:gd name="T28" fmla="*/ 184 w 483"/>
                <a:gd name="T29" fmla="*/ 283 h 490"/>
                <a:gd name="T30" fmla="*/ 199 w 483"/>
                <a:gd name="T31" fmla="*/ 221 h 490"/>
                <a:gd name="T32" fmla="*/ 145 w 483"/>
                <a:gd name="T33" fmla="*/ 99 h 490"/>
                <a:gd name="T34" fmla="*/ 184 w 483"/>
                <a:gd name="T35" fmla="*/ 15 h 490"/>
                <a:gd name="T36" fmla="*/ 275 w 483"/>
                <a:gd name="T37" fmla="*/ 23 h 490"/>
                <a:gd name="T38" fmla="*/ 352 w 483"/>
                <a:gd name="T39" fmla="*/ 8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3" h="490">
                  <a:moveTo>
                    <a:pt x="352" y="8"/>
                  </a:moveTo>
                  <a:lnTo>
                    <a:pt x="352" y="8"/>
                  </a:lnTo>
                  <a:cubicBezTo>
                    <a:pt x="382" y="31"/>
                    <a:pt x="420" y="54"/>
                    <a:pt x="451" y="84"/>
                  </a:cubicBezTo>
                  <a:cubicBezTo>
                    <a:pt x="466" y="107"/>
                    <a:pt x="474" y="137"/>
                    <a:pt x="474" y="160"/>
                  </a:cubicBezTo>
                  <a:cubicBezTo>
                    <a:pt x="482" y="183"/>
                    <a:pt x="474" y="199"/>
                    <a:pt x="474" y="221"/>
                  </a:cubicBezTo>
                  <a:cubicBezTo>
                    <a:pt x="474" y="260"/>
                    <a:pt x="474" y="290"/>
                    <a:pt x="474" y="329"/>
                  </a:cubicBezTo>
                  <a:lnTo>
                    <a:pt x="474" y="329"/>
                  </a:lnTo>
                  <a:cubicBezTo>
                    <a:pt x="443" y="351"/>
                    <a:pt x="420" y="390"/>
                    <a:pt x="390" y="405"/>
                  </a:cubicBezTo>
                  <a:cubicBezTo>
                    <a:pt x="374" y="412"/>
                    <a:pt x="352" y="382"/>
                    <a:pt x="336" y="390"/>
                  </a:cubicBezTo>
                  <a:cubicBezTo>
                    <a:pt x="290" y="405"/>
                    <a:pt x="229" y="466"/>
                    <a:pt x="191" y="489"/>
                  </a:cubicBezTo>
                  <a:lnTo>
                    <a:pt x="191" y="489"/>
                  </a:lnTo>
                  <a:cubicBezTo>
                    <a:pt x="130" y="466"/>
                    <a:pt x="61" y="481"/>
                    <a:pt x="31" y="390"/>
                  </a:cubicBezTo>
                  <a:cubicBezTo>
                    <a:pt x="23" y="367"/>
                    <a:pt x="15" y="336"/>
                    <a:pt x="0" y="290"/>
                  </a:cubicBezTo>
                  <a:lnTo>
                    <a:pt x="0" y="290"/>
                  </a:lnTo>
                  <a:cubicBezTo>
                    <a:pt x="46" y="290"/>
                    <a:pt x="138" y="298"/>
                    <a:pt x="184" y="283"/>
                  </a:cubicBezTo>
                  <a:cubicBezTo>
                    <a:pt x="199" y="275"/>
                    <a:pt x="207" y="244"/>
                    <a:pt x="199" y="221"/>
                  </a:cubicBezTo>
                  <a:cubicBezTo>
                    <a:pt x="191" y="176"/>
                    <a:pt x="153" y="145"/>
                    <a:pt x="145" y="99"/>
                  </a:cubicBezTo>
                  <a:cubicBezTo>
                    <a:pt x="145" y="69"/>
                    <a:pt x="153" y="31"/>
                    <a:pt x="184" y="15"/>
                  </a:cubicBezTo>
                  <a:cubicBezTo>
                    <a:pt x="207" y="0"/>
                    <a:pt x="245" y="23"/>
                    <a:pt x="275" y="23"/>
                  </a:cubicBezTo>
                  <a:cubicBezTo>
                    <a:pt x="306" y="23"/>
                    <a:pt x="329" y="8"/>
                    <a:pt x="352" y="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8" name="Freeform 85"/>
            <p:cNvSpPr>
              <a:spLocks noChangeArrowheads="1"/>
            </p:cNvSpPr>
            <p:nvPr/>
          </p:nvSpPr>
          <p:spPr bwMode="auto">
            <a:xfrm>
              <a:off x="5930514" y="8686800"/>
              <a:ext cx="206362" cy="300038"/>
            </a:xfrm>
            <a:custGeom>
              <a:avLst/>
              <a:gdLst>
                <a:gd name="T0" fmla="*/ 237 w 574"/>
                <a:gd name="T1" fmla="*/ 39 h 834"/>
                <a:gd name="T2" fmla="*/ 237 w 574"/>
                <a:gd name="T3" fmla="*/ 39 h 834"/>
                <a:gd name="T4" fmla="*/ 268 w 574"/>
                <a:gd name="T5" fmla="*/ 138 h 834"/>
                <a:gd name="T6" fmla="*/ 237 w 574"/>
                <a:gd name="T7" fmla="*/ 176 h 834"/>
                <a:gd name="T8" fmla="*/ 344 w 574"/>
                <a:gd name="T9" fmla="*/ 344 h 834"/>
                <a:gd name="T10" fmla="*/ 413 w 574"/>
                <a:gd name="T11" fmla="*/ 421 h 834"/>
                <a:gd name="T12" fmla="*/ 451 w 574"/>
                <a:gd name="T13" fmla="*/ 474 h 834"/>
                <a:gd name="T14" fmla="*/ 451 w 574"/>
                <a:gd name="T15" fmla="*/ 474 h 834"/>
                <a:gd name="T16" fmla="*/ 482 w 574"/>
                <a:gd name="T17" fmla="*/ 619 h 834"/>
                <a:gd name="T18" fmla="*/ 573 w 574"/>
                <a:gd name="T19" fmla="*/ 711 h 834"/>
                <a:gd name="T20" fmla="*/ 573 w 574"/>
                <a:gd name="T21" fmla="*/ 711 h 834"/>
                <a:gd name="T22" fmla="*/ 535 w 574"/>
                <a:gd name="T23" fmla="*/ 749 h 834"/>
                <a:gd name="T24" fmla="*/ 482 w 574"/>
                <a:gd name="T25" fmla="*/ 718 h 834"/>
                <a:gd name="T26" fmla="*/ 413 w 574"/>
                <a:gd name="T27" fmla="*/ 749 h 834"/>
                <a:gd name="T28" fmla="*/ 413 w 574"/>
                <a:gd name="T29" fmla="*/ 818 h 834"/>
                <a:gd name="T30" fmla="*/ 413 w 574"/>
                <a:gd name="T31" fmla="*/ 818 h 834"/>
                <a:gd name="T32" fmla="*/ 291 w 574"/>
                <a:gd name="T33" fmla="*/ 833 h 834"/>
                <a:gd name="T34" fmla="*/ 184 w 574"/>
                <a:gd name="T35" fmla="*/ 803 h 834"/>
                <a:gd name="T36" fmla="*/ 184 w 574"/>
                <a:gd name="T37" fmla="*/ 803 h 834"/>
                <a:gd name="T38" fmla="*/ 184 w 574"/>
                <a:gd name="T39" fmla="*/ 695 h 834"/>
                <a:gd name="T40" fmla="*/ 184 w 574"/>
                <a:gd name="T41" fmla="*/ 634 h 834"/>
                <a:gd name="T42" fmla="*/ 161 w 574"/>
                <a:gd name="T43" fmla="*/ 558 h 834"/>
                <a:gd name="T44" fmla="*/ 62 w 574"/>
                <a:gd name="T45" fmla="*/ 482 h 834"/>
                <a:gd name="T46" fmla="*/ 62 w 574"/>
                <a:gd name="T47" fmla="*/ 482 h 834"/>
                <a:gd name="T48" fmla="*/ 0 w 574"/>
                <a:gd name="T49" fmla="*/ 344 h 834"/>
                <a:gd name="T50" fmla="*/ 0 w 574"/>
                <a:gd name="T51" fmla="*/ 184 h 834"/>
                <a:gd name="T52" fmla="*/ 0 w 574"/>
                <a:gd name="T53" fmla="*/ 184 h 834"/>
                <a:gd name="T54" fmla="*/ 84 w 574"/>
                <a:gd name="T55" fmla="*/ 123 h 834"/>
                <a:gd name="T56" fmla="*/ 207 w 574"/>
                <a:gd name="T57" fmla="*/ 8 h 834"/>
                <a:gd name="T58" fmla="*/ 237 w 574"/>
                <a:gd name="T59" fmla="*/ 39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4" h="834">
                  <a:moveTo>
                    <a:pt x="237" y="39"/>
                  </a:moveTo>
                  <a:lnTo>
                    <a:pt x="237" y="39"/>
                  </a:lnTo>
                  <a:cubicBezTo>
                    <a:pt x="245" y="69"/>
                    <a:pt x="268" y="100"/>
                    <a:pt x="268" y="138"/>
                  </a:cubicBezTo>
                  <a:cubicBezTo>
                    <a:pt x="268" y="153"/>
                    <a:pt x="237" y="161"/>
                    <a:pt x="237" y="176"/>
                  </a:cubicBezTo>
                  <a:cubicBezTo>
                    <a:pt x="260" y="237"/>
                    <a:pt x="306" y="291"/>
                    <a:pt x="344" y="344"/>
                  </a:cubicBezTo>
                  <a:cubicBezTo>
                    <a:pt x="359" y="367"/>
                    <a:pt x="390" y="390"/>
                    <a:pt x="413" y="421"/>
                  </a:cubicBezTo>
                  <a:cubicBezTo>
                    <a:pt x="428" y="436"/>
                    <a:pt x="444" y="459"/>
                    <a:pt x="451" y="474"/>
                  </a:cubicBezTo>
                  <a:lnTo>
                    <a:pt x="451" y="474"/>
                  </a:lnTo>
                  <a:cubicBezTo>
                    <a:pt x="467" y="520"/>
                    <a:pt x="467" y="573"/>
                    <a:pt x="482" y="619"/>
                  </a:cubicBezTo>
                  <a:cubicBezTo>
                    <a:pt x="505" y="650"/>
                    <a:pt x="543" y="680"/>
                    <a:pt x="573" y="711"/>
                  </a:cubicBezTo>
                  <a:lnTo>
                    <a:pt x="573" y="711"/>
                  </a:lnTo>
                  <a:cubicBezTo>
                    <a:pt x="558" y="718"/>
                    <a:pt x="558" y="749"/>
                    <a:pt x="535" y="749"/>
                  </a:cubicBezTo>
                  <a:cubicBezTo>
                    <a:pt x="520" y="749"/>
                    <a:pt x="505" y="718"/>
                    <a:pt x="482" y="718"/>
                  </a:cubicBezTo>
                  <a:cubicBezTo>
                    <a:pt x="459" y="718"/>
                    <a:pt x="428" y="726"/>
                    <a:pt x="413" y="749"/>
                  </a:cubicBezTo>
                  <a:cubicBezTo>
                    <a:pt x="405" y="772"/>
                    <a:pt x="413" y="795"/>
                    <a:pt x="413" y="818"/>
                  </a:cubicBezTo>
                  <a:lnTo>
                    <a:pt x="413" y="818"/>
                  </a:lnTo>
                  <a:cubicBezTo>
                    <a:pt x="375" y="825"/>
                    <a:pt x="329" y="833"/>
                    <a:pt x="291" y="833"/>
                  </a:cubicBezTo>
                  <a:cubicBezTo>
                    <a:pt x="253" y="833"/>
                    <a:pt x="214" y="810"/>
                    <a:pt x="184" y="803"/>
                  </a:cubicBezTo>
                  <a:lnTo>
                    <a:pt x="184" y="803"/>
                  </a:lnTo>
                  <a:cubicBezTo>
                    <a:pt x="184" y="764"/>
                    <a:pt x="184" y="734"/>
                    <a:pt x="184" y="695"/>
                  </a:cubicBezTo>
                  <a:cubicBezTo>
                    <a:pt x="184" y="673"/>
                    <a:pt x="192" y="657"/>
                    <a:pt x="184" y="634"/>
                  </a:cubicBezTo>
                  <a:cubicBezTo>
                    <a:pt x="184" y="611"/>
                    <a:pt x="176" y="581"/>
                    <a:pt x="161" y="558"/>
                  </a:cubicBezTo>
                  <a:cubicBezTo>
                    <a:pt x="130" y="528"/>
                    <a:pt x="92" y="505"/>
                    <a:pt x="62" y="482"/>
                  </a:cubicBezTo>
                  <a:lnTo>
                    <a:pt x="62" y="482"/>
                  </a:lnTo>
                  <a:cubicBezTo>
                    <a:pt x="0" y="344"/>
                    <a:pt x="0" y="344"/>
                    <a:pt x="0" y="344"/>
                  </a:cubicBezTo>
                  <a:cubicBezTo>
                    <a:pt x="0" y="184"/>
                    <a:pt x="0" y="184"/>
                    <a:pt x="0" y="184"/>
                  </a:cubicBezTo>
                  <a:lnTo>
                    <a:pt x="0" y="184"/>
                  </a:lnTo>
                  <a:cubicBezTo>
                    <a:pt x="31" y="161"/>
                    <a:pt x="62" y="146"/>
                    <a:pt x="84" y="123"/>
                  </a:cubicBezTo>
                  <a:cubicBezTo>
                    <a:pt x="123" y="84"/>
                    <a:pt x="161" y="31"/>
                    <a:pt x="207" y="8"/>
                  </a:cubicBezTo>
                  <a:cubicBezTo>
                    <a:pt x="222" y="0"/>
                    <a:pt x="230" y="23"/>
                    <a:pt x="237" y="3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9" name="Freeform 86"/>
            <p:cNvSpPr>
              <a:spLocks noChangeArrowheads="1"/>
            </p:cNvSpPr>
            <p:nvPr/>
          </p:nvSpPr>
          <p:spPr bwMode="auto">
            <a:xfrm>
              <a:off x="5524140" y="8734425"/>
              <a:ext cx="266683" cy="234950"/>
            </a:xfrm>
            <a:custGeom>
              <a:avLst/>
              <a:gdLst>
                <a:gd name="T0" fmla="*/ 657 w 742"/>
                <a:gd name="T1" fmla="*/ 451 h 651"/>
                <a:gd name="T2" fmla="*/ 657 w 742"/>
                <a:gd name="T3" fmla="*/ 451 h 651"/>
                <a:gd name="T4" fmla="*/ 741 w 742"/>
                <a:gd name="T5" fmla="*/ 229 h 651"/>
                <a:gd name="T6" fmla="*/ 680 w 742"/>
                <a:gd name="T7" fmla="*/ 161 h 651"/>
                <a:gd name="T8" fmla="*/ 603 w 742"/>
                <a:gd name="T9" fmla="*/ 23 h 651"/>
                <a:gd name="T10" fmla="*/ 603 w 742"/>
                <a:gd name="T11" fmla="*/ 23 h 651"/>
                <a:gd name="T12" fmla="*/ 558 w 742"/>
                <a:gd name="T13" fmla="*/ 38 h 651"/>
                <a:gd name="T14" fmla="*/ 497 w 742"/>
                <a:gd name="T15" fmla="*/ 8 h 651"/>
                <a:gd name="T16" fmla="*/ 451 w 742"/>
                <a:gd name="T17" fmla="*/ 84 h 651"/>
                <a:gd name="T18" fmla="*/ 397 w 742"/>
                <a:gd name="T19" fmla="*/ 214 h 651"/>
                <a:gd name="T20" fmla="*/ 321 w 742"/>
                <a:gd name="T21" fmla="*/ 306 h 651"/>
                <a:gd name="T22" fmla="*/ 99 w 742"/>
                <a:gd name="T23" fmla="*/ 298 h 651"/>
                <a:gd name="T24" fmla="*/ 99 w 742"/>
                <a:gd name="T25" fmla="*/ 298 h 651"/>
                <a:gd name="T26" fmla="*/ 69 w 742"/>
                <a:gd name="T27" fmla="*/ 405 h 651"/>
                <a:gd name="T28" fmla="*/ 0 w 742"/>
                <a:gd name="T29" fmla="*/ 466 h 651"/>
                <a:gd name="T30" fmla="*/ 76 w 742"/>
                <a:gd name="T31" fmla="*/ 604 h 651"/>
                <a:gd name="T32" fmla="*/ 252 w 742"/>
                <a:gd name="T33" fmla="*/ 650 h 651"/>
                <a:gd name="T34" fmla="*/ 527 w 742"/>
                <a:gd name="T35" fmla="*/ 581 h 651"/>
                <a:gd name="T36" fmla="*/ 657 w 742"/>
                <a:gd name="T37" fmla="*/ 451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2" h="651">
                  <a:moveTo>
                    <a:pt x="657" y="451"/>
                  </a:moveTo>
                  <a:lnTo>
                    <a:pt x="657" y="451"/>
                  </a:lnTo>
                  <a:cubicBezTo>
                    <a:pt x="680" y="390"/>
                    <a:pt x="733" y="298"/>
                    <a:pt x="741" y="229"/>
                  </a:cubicBezTo>
                  <a:cubicBezTo>
                    <a:pt x="741" y="199"/>
                    <a:pt x="695" y="184"/>
                    <a:pt x="680" y="161"/>
                  </a:cubicBezTo>
                  <a:cubicBezTo>
                    <a:pt x="649" y="115"/>
                    <a:pt x="634" y="69"/>
                    <a:pt x="603" y="23"/>
                  </a:cubicBezTo>
                  <a:lnTo>
                    <a:pt x="603" y="23"/>
                  </a:lnTo>
                  <a:cubicBezTo>
                    <a:pt x="588" y="31"/>
                    <a:pt x="573" y="46"/>
                    <a:pt x="558" y="38"/>
                  </a:cubicBezTo>
                  <a:cubicBezTo>
                    <a:pt x="535" y="38"/>
                    <a:pt x="519" y="0"/>
                    <a:pt x="497" y="8"/>
                  </a:cubicBezTo>
                  <a:cubicBezTo>
                    <a:pt x="466" y="16"/>
                    <a:pt x="466" y="54"/>
                    <a:pt x="451" y="84"/>
                  </a:cubicBezTo>
                  <a:cubicBezTo>
                    <a:pt x="428" y="130"/>
                    <a:pt x="420" y="176"/>
                    <a:pt x="397" y="214"/>
                  </a:cubicBezTo>
                  <a:cubicBezTo>
                    <a:pt x="374" y="252"/>
                    <a:pt x="344" y="275"/>
                    <a:pt x="321" y="306"/>
                  </a:cubicBezTo>
                  <a:cubicBezTo>
                    <a:pt x="99" y="298"/>
                    <a:pt x="99" y="298"/>
                    <a:pt x="99" y="298"/>
                  </a:cubicBezTo>
                  <a:lnTo>
                    <a:pt x="99" y="298"/>
                  </a:lnTo>
                  <a:cubicBezTo>
                    <a:pt x="99" y="344"/>
                    <a:pt x="107" y="359"/>
                    <a:pt x="69" y="405"/>
                  </a:cubicBezTo>
                  <a:cubicBezTo>
                    <a:pt x="61" y="420"/>
                    <a:pt x="0" y="459"/>
                    <a:pt x="0" y="466"/>
                  </a:cubicBezTo>
                  <a:cubicBezTo>
                    <a:pt x="0" y="512"/>
                    <a:pt x="38" y="581"/>
                    <a:pt x="76" y="604"/>
                  </a:cubicBezTo>
                  <a:cubicBezTo>
                    <a:pt x="145" y="642"/>
                    <a:pt x="168" y="627"/>
                    <a:pt x="252" y="650"/>
                  </a:cubicBezTo>
                  <a:cubicBezTo>
                    <a:pt x="252" y="527"/>
                    <a:pt x="443" y="581"/>
                    <a:pt x="527" y="581"/>
                  </a:cubicBezTo>
                  <a:cubicBezTo>
                    <a:pt x="497" y="489"/>
                    <a:pt x="573" y="459"/>
                    <a:pt x="657" y="45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0" name="Freeform 87"/>
            <p:cNvSpPr>
              <a:spLocks noChangeArrowheads="1"/>
            </p:cNvSpPr>
            <p:nvPr/>
          </p:nvSpPr>
          <p:spPr bwMode="auto">
            <a:xfrm>
              <a:off x="5741615" y="8701089"/>
              <a:ext cx="212711" cy="263525"/>
            </a:xfrm>
            <a:custGeom>
              <a:avLst/>
              <a:gdLst>
                <a:gd name="T0" fmla="*/ 0 w 590"/>
                <a:gd name="T1" fmla="*/ 114 h 734"/>
                <a:gd name="T2" fmla="*/ 0 w 590"/>
                <a:gd name="T3" fmla="*/ 114 h 734"/>
                <a:gd name="T4" fmla="*/ 62 w 590"/>
                <a:gd name="T5" fmla="*/ 114 h 734"/>
                <a:gd name="T6" fmla="*/ 46 w 590"/>
                <a:gd name="T7" fmla="*/ 22 h 734"/>
                <a:gd name="T8" fmla="*/ 123 w 590"/>
                <a:gd name="T9" fmla="*/ 15 h 734"/>
                <a:gd name="T10" fmla="*/ 191 w 590"/>
                <a:gd name="T11" fmla="*/ 61 h 734"/>
                <a:gd name="T12" fmla="*/ 191 w 590"/>
                <a:gd name="T13" fmla="*/ 61 h 734"/>
                <a:gd name="T14" fmla="*/ 230 w 590"/>
                <a:gd name="T15" fmla="*/ 114 h 734"/>
                <a:gd name="T16" fmla="*/ 275 w 590"/>
                <a:gd name="T17" fmla="*/ 160 h 734"/>
                <a:gd name="T18" fmla="*/ 314 w 590"/>
                <a:gd name="T19" fmla="*/ 107 h 734"/>
                <a:gd name="T20" fmla="*/ 421 w 590"/>
                <a:gd name="T21" fmla="*/ 76 h 734"/>
                <a:gd name="T22" fmla="*/ 527 w 590"/>
                <a:gd name="T23" fmla="*/ 107 h 734"/>
                <a:gd name="T24" fmla="*/ 527 w 590"/>
                <a:gd name="T25" fmla="*/ 145 h 734"/>
                <a:gd name="T26" fmla="*/ 527 w 590"/>
                <a:gd name="T27" fmla="*/ 145 h 734"/>
                <a:gd name="T28" fmla="*/ 527 w 590"/>
                <a:gd name="T29" fmla="*/ 305 h 734"/>
                <a:gd name="T30" fmla="*/ 589 w 590"/>
                <a:gd name="T31" fmla="*/ 443 h 734"/>
                <a:gd name="T32" fmla="*/ 589 w 590"/>
                <a:gd name="T33" fmla="*/ 443 h 734"/>
                <a:gd name="T34" fmla="*/ 512 w 590"/>
                <a:gd name="T35" fmla="*/ 458 h 734"/>
                <a:gd name="T36" fmla="*/ 421 w 590"/>
                <a:gd name="T37" fmla="*/ 450 h 734"/>
                <a:gd name="T38" fmla="*/ 382 w 590"/>
                <a:gd name="T39" fmla="*/ 534 h 734"/>
                <a:gd name="T40" fmla="*/ 436 w 590"/>
                <a:gd name="T41" fmla="*/ 656 h 734"/>
                <a:gd name="T42" fmla="*/ 421 w 590"/>
                <a:gd name="T43" fmla="*/ 718 h 734"/>
                <a:gd name="T44" fmla="*/ 237 w 590"/>
                <a:gd name="T45" fmla="*/ 725 h 734"/>
                <a:gd name="T46" fmla="*/ 237 w 590"/>
                <a:gd name="T47" fmla="*/ 725 h 734"/>
                <a:gd name="T48" fmla="*/ 77 w 590"/>
                <a:gd name="T49" fmla="*/ 542 h 734"/>
                <a:gd name="T50" fmla="*/ 54 w 590"/>
                <a:gd name="T51" fmla="*/ 542 h 734"/>
                <a:gd name="T52" fmla="*/ 54 w 590"/>
                <a:gd name="T53" fmla="*/ 542 h 734"/>
                <a:gd name="T54" fmla="*/ 138 w 590"/>
                <a:gd name="T55" fmla="*/ 320 h 734"/>
                <a:gd name="T56" fmla="*/ 77 w 590"/>
                <a:gd name="T57" fmla="*/ 252 h 734"/>
                <a:gd name="T58" fmla="*/ 0 w 590"/>
                <a:gd name="T59" fmla="*/ 11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0" h="734">
                  <a:moveTo>
                    <a:pt x="0" y="114"/>
                  </a:moveTo>
                  <a:lnTo>
                    <a:pt x="0" y="114"/>
                  </a:lnTo>
                  <a:cubicBezTo>
                    <a:pt x="23" y="114"/>
                    <a:pt x="54" y="129"/>
                    <a:pt x="62" y="114"/>
                  </a:cubicBezTo>
                  <a:cubicBezTo>
                    <a:pt x="77" y="84"/>
                    <a:pt x="31" y="45"/>
                    <a:pt x="46" y="22"/>
                  </a:cubicBezTo>
                  <a:cubicBezTo>
                    <a:pt x="62" y="0"/>
                    <a:pt x="100" y="7"/>
                    <a:pt x="123" y="15"/>
                  </a:cubicBezTo>
                  <a:cubicBezTo>
                    <a:pt x="153" y="22"/>
                    <a:pt x="169" y="45"/>
                    <a:pt x="191" y="61"/>
                  </a:cubicBezTo>
                  <a:lnTo>
                    <a:pt x="191" y="61"/>
                  </a:lnTo>
                  <a:cubicBezTo>
                    <a:pt x="207" y="76"/>
                    <a:pt x="214" y="99"/>
                    <a:pt x="230" y="114"/>
                  </a:cubicBezTo>
                  <a:cubicBezTo>
                    <a:pt x="245" y="129"/>
                    <a:pt x="252" y="160"/>
                    <a:pt x="275" y="160"/>
                  </a:cubicBezTo>
                  <a:cubicBezTo>
                    <a:pt x="298" y="160"/>
                    <a:pt x="291" y="114"/>
                    <a:pt x="314" y="107"/>
                  </a:cubicBezTo>
                  <a:cubicBezTo>
                    <a:pt x="344" y="84"/>
                    <a:pt x="382" y="76"/>
                    <a:pt x="421" y="76"/>
                  </a:cubicBezTo>
                  <a:cubicBezTo>
                    <a:pt x="459" y="76"/>
                    <a:pt x="497" y="91"/>
                    <a:pt x="527" y="107"/>
                  </a:cubicBezTo>
                  <a:cubicBezTo>
                    <a:pt x="535" y="114"/>
                    <a:pt x="527" y="129"/>
                    <a:pt x="527" y="145"/>
                  </a:cubicBezTo>
                  <a:lnTo>
                    <a:pt x="527" y="145"/>
                  </a:lnTo>
                  <a:cubicBezTo>
                    <a:pt x="527" y="305"/>
                    <a:pt x="527" y="305"/>
                    <a:pt x="527" y="305"/>
                  </a:cubicBezTo>
                  <a:cubicBezTo>
                    <a:pt x="589" y="443"/>
                    <a:pt x="589" y="443"/>
                    <a:pt x="589" y="443"/>
                  </a:cubicBezTo>
                  <a:lnTo>
                    <a:pt x="589" y="443"/>
                  </a:lnTo>
                  <a:cubicBezTo>
                    <a:pt x="566" y="443"/>
                    <a:pt x="543" y="458"/>
                    <a:pt x="512" y="458"/>
                  </a:cubicBezTo>
                  <a:cubicBezTo>
                    <a:pt x="482" y="458"/>
                    <a:pt x="444" y="435"/>
                    <a:pt x="421" y="450"/>
                  </a:cubicBezTo>
                  <a:cubicBezTo>
                    <a:pt x="390" y="466"/>
                    <a:pt x="382" y="504"/>
                    <a:pt x="382" y="534"/>
                  </a:cubicBezTo>
                  <a:cubicBezTo>
                    <a:pt x="390" y="580"/>
                    <a:pt x="428" y="611"/>
                    <a:pt x="436" y="656"/>
                  </a:cubicBezTo>
                  <a:cubicBezTo>
                    <a:pt x="444" y="679"/>
                    <a:pt x="436" y="710"/>
                    <a:pt x="421" y="718"/>
                  </a:cubicBezTo>
                  <a:cubicBezTo>
                    <a:pt x="375" y="733"/>
                    <a:pt x="283" y="725"/>
                    <a:pt x="237" y="725"/>
                  </a:cubicBezTo>
                  <a:lnTo>
                    <a:pt x="237" y="725"/>
                  </a:lnTo>
                  <a:cubicBezTo>
                    <a:pt x="199" y="641"/>
                    <a:pt x="146" y="542"/>
                    <a:pt x="77" y="542"/>
                  </a:cubicBezTo>
                  <a:cubicBezTo>
                    <a:pt x="69" y="542"/>
                    <a:pt x="62" y="542"/>
                    <a:pt x="54" y="542"/>
                  </a:cubicBezTo>
                  <a:lnTo>
                    <a:pt x="54" y="542"/>
                  </a:lnTo>
                  <a:cubicBezTo>
                    <a:pt x="77" y="481"/>
                    <a:pt x="130" y="389"/>
                    <a:pt x="138" y="320"/>
                  </a:cubicBezTo>
                  <a:cubicBezTo>
                    <a:pt x="138" y="290"/>
                    <a:pt x="92" y="275"/>
                    <a:pt x="77" y="252"/>
                  </a:cubicBezTo>
                  <a:cubicBezTo>
                    <a:pt x="46" y="206"/>
                    <a:pt x="31" y="160"/>
                    <a:pt x="0" y="11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88"/>
            <p:cNvSpPr>
              <a:spLocks noChangeArrowheads="1"/>
            </p:cNvSpPr>
            <p:nvPr/>
          </p:nvSpPr>
          <p:spPr bwMode="auto">
            <a:xfrm>
              <a:off x="4951090" y="8429625"/>
              <a:ext cx="480981" cy="490538"/>
            </a:xfrm>
            <a:custGeom>
              <a:avLst/>
              <a:gdLst>
                <a:gd name="T0" fmla="*/ 1100 w 1338"/>
                <a:gd name="T1" fmla="*/ 993 h 1361"/>
                <a:gd name="T2" fmla="*/ 1100 w 1338"/>
                <a:gd name="T3" fmla="*/ 993 h 1361"/>
                <a:gd name="T4" fmla="*/ 1085 w 1338"/>
                <a:gd name="T5" fmla="*/ 856 h 1361"/>
                <a:gd name="T6" fmla="*/ 1085 w 1338"/>
                <a:gd name="T7" fmla="*/ 848 h 1361"/>
                <a:gd name="T8" fmla="*/ 1100 w 1338"/>
                <a:gd name="T9" fmla="*/ 741 h 1361"/>
                <a:gd name="T10" fmla="*/ 894 w 1338"/>
                <a:gd name="T11" fmla="*/ 696 h 1361"/>
                <a:gd name="T12" fmla="*/ 963 w 1338"/>
                <a:gd name="T13" fmla="*/ 642 h 1361"/>
                <a:gd name="T14" fmla="*/ 925 w 1338"/>
                <a:gd name="T15" fmla="*/ 566 h 1361"/>
                <a:gd name="T16" fmla="*/ 1039 w 1338"/>
                <a:gd name="T17" fmla="*/ 451 h 1361"/>
                <a:gd name="T18" fmla="*/ 1093 w 1338"/>
                <a:gd name="T19" fmla="*/ 474 h 1361"/>
                <a:gd name="T20" fmla="*/ 1238 w 1338"/>
                <a:gd name="T21" fmla="*/ 382 h 1361"/>
                <a:gd name="T22" fmla="*/ 1337 w 1338"/>
                <a:gd name="T23" fmla="*/ 352 h 1361"/>
                <a:gd name="T24" fmla="*/ 1253 w 1338"/>
                <a:gd name="T25" fmla="*/ 214 h 1361"/>
                <a:gd name="T26" fmla="*/ 1222 w 1338"/>
                <a:gd name="T27" fmla="*/ 168 h 1361"/>
                <a:gd name="T28" fmla="*/ 1222 w 1338"/>
                <a:gd name="T29" fmla="*/ 168 h 1361"/>
                <a:gd name="T30" fmla="*/ 1207 w 1338"/>
                <a:gd name="T31" fmla="*/ 130 h 1361"/>
                <a:gd name="T32" fmla="*/ 1108 w 1338"/>
                <a:gd name="T33" fmla="*/ 130 h 1361"/>
                <a:gd name="T34" fmla="*/ 1077 w 1338"/>
                <a:gd name="T35" fmla="*/ 85 h 1361"/>
                <a:gd name="T36" fmla="*/ 1039 w 1338"/>
                <a:gd name="T37" fmla="*/ 123 h 1361"/>
                <a:gd name="T38" fmla="*/ 1001 w 1338"/>
                <a:gd name="T39" fmla="*/ 92 h 1361"/>
                <a:gd name="T40" fmla="*/ 1024 w 1338"/>
                <a:gd name="T41" fmla="*/ 62 h 1361"/>
                <a:gd name="T42" fmla="*/ 1008 w 1338"/>
                <a:gd name="T43" fmla="*/ 0 h 1361"/>
                <a:gd name="T44" fmla="*/ 1008 w 1338"/>
                <a:gd name="T45" fmla="*/ 0 h 1361"/>
                <a:gd name="T46" fmla="*/ 940 w 1338"/>
                <a:gd name="T47" fmla="*/ 16 h 1361"/>
                <a:gd name="T48" fmla="*/ 818 w 1338"/>
                <a:gd name="T49" fmla="*/ 168 h 1361"/>
                <a:gd name="T50" fmla="*/ 749 w 1338"/>
                <a:gd name="T51" fmla="*/ 229 h 1361"/>
                <a:gd name="T52" fmla="*/ 688 w 1338"/>
                <a:gd name="T53" fmla="*/ 245 h 1361"/>
                <a:gd name="T54" fmla="*/ 680 w 1338"/>
                <a:gd name="T55" fmla="*/ 237 h 1361"/>
                <a:gd name="T56" fmla="*/ 672 w 1338"/>
                <a:gd name="T57" fmla="*/ 237 h 1361"/>
                <a:gd name="T58" fmla="*/ 665 w 1338"/>
                <a:gd name="T59" fmla="*/ 245 h 1361"/>
                <a:gd name="T60" fmla="*/ 543 w 1338"/>
                <a:gd name="T61" fmla="*/ 260 h 1361"/>
                <a:gd name="T62" fmla="*/ 367 w 1338"/>
                <a:gd name="T63" fmla="*/ 260 h 1361"/>
                <a:gd name="T64" fmla="*/ 344 w 1338"/>
                <a:gd name="T65" fmla="*/ 413 h 1361"/>
                <a:gd name="T66" fmla="*/ 107 w 1338"/>
                <a:gd name="T67" fmla="*/ 520 h 1361"/>
                <a:gd name="T68" fmla="*/ 0 w 1338"/>
                <a:gd name="T69" fmla="*/ 665 h 1361"/>
                <a:gd name="T70" fmla="*/ 298 w 1338"/>
                <a:gd name="T71" fmla="*/ 734 h 1361"/>
                <a:gd name="T72" fmla="*/ 291 w 1338"/>
                <a:gd name="T73" fmla="*/ 902 h 1361"/>
                <a:gd name="T74" fmla="*/ 191 w 1338"/>
                <a:gd name="T75" fmla="*/ 963 h 1361"/>
                <a:gd name="T76" fmla="*/ 184 w 1338"/>
                <a:gd name="T77" fmla="*/ 1032 h 1361"/>
                <a:gd name="T78" fmla="*/ 229 w 1338"/>
                <a:gd name="T79" fmla="*/ 1108 h 1361"/>
                <a:gd name="T80" fmla="*/ 306 w 1338"/>
                <a:gd name="T81" fmla="*/ 1024 h 1361"/>
                <a:gd name="T82" fmla="*/ 604 w 1338"/>
                <a:gd name="T83" fmla="*/ 1062 h 1361"/>
                <a:gd name="T84" fmla="*/ 336 w 1338"/>
                <a:gd name="T85" fmla="*/ 1108 h 1361"/>
                <a:gd name="T86" fmla="*/ 390 w 1338"/>
                <a:gd name="T87" fmla="*/ 1161 h 1361"/>
                <a:gd name="T88" fmla="*/ 459 w 1338"/>
                <a:gd name="T89" fmla="*/ 1291 h 1361"/>
                <a:gd name="T90" fmla="*/ 596 w 1338"/>
                <a:gd name="T91" fmla="*/ 1337 h 1361"/>
                <a:gd name="T92" fmla="*/ 795 w 1338"/>
                <a:gd name="T93" fmla="*/ 1230 h 1361"/>
                <a:gd name="T94" fmla="*/ 1008 w 1338"/>
                <a:gd name="T95" fmla="*/ 1177 h 1361"/>
                <a:gd name="T96" fmla="*/ 1100 w 1338"/>
                <a:gd name="T97" fmla="*/ 993 h 1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8" h="1361">
                  <a:moveTo>
                    <a:pt x="1100" y="993"/>
                  </a:moveTo>
                  <a:lnTo>
                    <a:pt x="1100" y="993"/>
                  </a:lnTo>
                  <a:cubicBezTo>
                    <a:pt x="1093" y="955"/>
                    <a:pt x="1093" y="894"/>
                    <a:pt x="1085" y="856"/>
                  </a:cubicBezTo>
                  <a:lnTo>
                    <a:pt x="1085" y="848"/>
                  </a:lnTo>
                  <a:cubicBezTo>
                    <a:pt x="1093" y="810"/>
                    <a:pt x="1131" y="764"/>
                    <a:pt x="1100" y="741"/>
                  </a:cubicBezTo>
                  <a:cubicBezTo>
                    <a:pt x="1047" y="696"/>
                    <a:pt x="955" y="734"/>
                    <a:pt x="894" y="696"/>
                  </a:cubicBezTo>
                  <a:cubicBezTo>
                    <a:pt x="871" y="680"/>
                    <a:pt x="955" y="673"/>
                    <a:pt x="963" y="642"/>
                  </a:cubicBezTo>
                  <a:cubicBezTo>
                    <a:pt x="970" y="619"/>
                    <a:pt x="917" y="596"/>
                    <a:pt x="925" y="566"/>
                  </a:cubicBezTo>
                  <a:cubicBezTo>
                    <a:pt x="947" y="520"/>
                    <a:pt x="993" y="482"/>
                    <a:pt x="1039" y="451"/>
                  </a:cubicBezTo>
                  <a:cubicBezTo>
                    <a:pt x="1054" y="443"/>
                    <a:pt x="1077" y="482"/>
                    <a:pt x="1093" y="474"/>
                  </a:cubicBezTo>
                  <a:cubicBezTo>
                    <a:pt x="1146" y="459"/>
                    <a:pt x="1192" y="405"/>
                    <a:pt x="1238" y="382"/>
                  </a:cubicBezTo>
                  <a:cubicBezTo>
                    <a:pt x="1268" y="367"/>
                    <a:pt x="1337" y="382"/>
                    <a:pt x="1337" y="352"/>
                  </a:cubicBezTo>
                  <a:cubicBezTo>
                    <a:pt x="1337" y="298"/>
                    <a:pt x="1276" y="260"/>
                    <a:pt x="1253" y="214"/>
                  </a:cubicBezTo>
                  <a:cubicBezTo>
                    <a:pt x="1238" y="199"/>
                    <a:pt x="1230" y="184"/>
                    <a:pt x="1222" y="168"/>
                  </a:cubicBezTo>
                  <a:lnTo>
                    <a:pt x="1222" y="168"/>
                  </a:lnTo>
                  <a:cubicBezTo>
                    <a:pt x="1215" y="153"/>
                    <a:pt x="1222" y="130"/>
                    <a:pt x="1207" y="130"/>
                  </a:cubicBezTo>
                  <a:cubicBezTo>
                    <a:pt x="1177" y="115"/>
                    <a:pt x="1138" y="138"/>
                    <a:pt x="1108" y="130"/>
                  </a:cubicBezTo>
                  <a:cubicBezTo>
                    <a:pt x="1093" y="123"/>
                    <a:pt x="1093" y="85"/>
                    <a:pt x="1077" y="85"/>
                  </a:cubicBezTo>
                  <a:cubicBezTo>
                    <a:pt x="1054" y="77"/>
                    <a:pt x="1054" y="115"/>
                    <a:pt x="1039" y="123"/>
                  </a:cubicBezTo>
                  <a:cubicBezTo>
                    <a:pt x="1024" y="123"/>
                    <a:pt x="1001" y="107"/>
                    <a:pt x="1001" y="92"/>
                  </a:cubicBezTo>
                  <a:cubicBezTo>
                    <a:pt x="993" y="85"/>
                    <a:pt x="1024" y="77"/>
                    <a:pt x="1024" y="62"/>
                  </a:cubicBezTo>
                  <a:cubicBezTo>
                    <a:pt x="1024" y="39"/>
                    <a:pt x="1008" y="23"/>
                    <a:pt x="1008" y="0"/>
                  </a:cubicBezTo>
                  <a:lnTo>
                    <a:pt x="1008" y="0"/>
                  </a:lnTo>
                  <a:cubicBezTo>
                    <a:pt x="940" y="16"/>
                    <a:pt x="940" y="16"/>
                    <a:pt x="940" y="16"/>
                  </a:cubicBezTo>
                  <a:cubicBezTo>
                    <a:pt x="917" y="16"/>
                    <a:pt x="864" y="146"/>
                    <a:pt x="818" y="168"/>
                  </a:cubicBezTo>
                  <a:cubicBezTo>
                    <a:pt x="772" y="184"/>
                    <a:pt x="733" y="168"/>
                    <a:pt x="749" y="229"/>
                  </a:cubicBezTo>
                  <a:cubicBezTo>
                    <a:pt x="756" y="268"/>
                    <a:pt x="695" y="260"/>
                    <a:pt x="688" y="245"/>
                  </a:cubicBezTo>
                  <a:cubicBezTo>
                    <a:pt x="680" y="245"/>
                    <a:pt x="680" y="237"/>
                    <a:pt x="680" y="237"/>
                  </a:cubicBezTo>
                  <a:cubicBezTo>
                    <a:pt x="680" y="237"/>
                    <a:pt x="680" y="237"/>
                    <a:pt x="672" y="237"/>
                  </a:cubicBezTo>
                  <a:lnTo>
                    <a:pt x="665" y="245"/>
                  </a:lnTo>
                  <a:cubicBezTo>
                    <a:pt x="642" y="314"/>
                    <a:pt x="543" y="382"/>
                    <a:pt x="543" y="260"/>
                  </a:cubicBezTo>
                  <a:cubicBezTo>
                    <a:pt x="512" y="252"/>
                    <a:pt x="397" y="252"/>
                    <a:pt x="367" y="260"/>
                  </a:cubicBezTo>
                  <a:cubicBezTo>
                    <a:pt x="367" y="306"/>
                    <a:pt x="413" y="382"/>
                    <a:pt x="344" y="413"/>
                  </a:cubicBezTo>
                  <a:cubicBezTo>
                    <a:pt x="260" y="443"/>
                    <a:pt x="191" y="466"/>
                    <a:pt x="107" y="520"/>
                  </a:cubicBezTo>
                  <a:cubicBezTo>
                    <a:pt x="23" y="566"/>
                    <a:pt x="0" y="550"/>
                    <a:pt x="0" y="665"/>
                  </a:cubicBezTo>
                  <a:cubicBezTo>
                    <a:pt x="138" y="665"/>
                    <a:pt x="191" y="604"/>
                    <a:pt x="298" y="734"/>
                  </a:cubicBezTo>
                  <a:cubicBezTo>
                    <a:pt x="329" y="764"/>
                    <a:pt x="359" y="902"/>
                    <a:pt x="291" y="902"/>
                  </a:cubicBezTo>
                  <a:cubicBezTo>
                    <a:pt x="184" y="902"/>
                    <a:pt x="260" y="894"/>
                    <a:pt x="191" y="963"/>
                  </a:cubicBezTo>
                  <a:cubicBezTo>
                    <a:pt x="107" y="1039"/>
                    <a:pt x="69" y="948"/>
                    <a:pt x="184" y="1032"/>
                  </a:cubicBezTo>
                  <a:cubicBezTo>
                    <a:pt x="207" y="1047"/>
                    <a:pt x="199" y="1108"/>
                    <a:pt x="229" y="1108"/>
                  </a:cubicBezTo>
                  <a:cubicBezTo>
                    <a:pt x="237" y="1108"/>
                    <a:pt x="268" y="1032"/>
                    <a:pt x="306" y="1024"/>
                  </a:cubicBezTo>
                  <a:cubicBezTo>
                    <a:pt x="428" y="1047"/>
                    <a:pt x="481" y="1062"/>
                    <a:pt x="604" y="1062"/>
                  </a:cubicBezTo>
                  <a:cubicBezTo>
                    <a:pt x="604" y="1100"/>
                    <a:pt x="367" y="1108"/>
                    <a:pt x="336" y="1108"/>
                  </a:cubicBezTo>
                  <a:cubicBezTo>
                    <a:pt x="260" y="1123"/>
                    <a:pt x="375" y="1154"/>
                    <a:pt x="390" y="1161"/>
                  </a:cubicBezTo>
                  <a:cubicBezTo>
                    <a:pt x="451" y="1192"/>
                    <a:pt x="367" y="1261"/>
                    <a:pt x="459" y="1291"/>
                  </a:cubicBezTo>
                  <a:cubicBezTo>
                    <a:pt x="596" y="1337"/>
                    <a:pt x="596" y="1337"/>
                    <a:pt x="596" y="1337"/>
                  </a:cubicBezTo>
                  <a:cubicBezTo>
                    <a:pt x="665" y="1360"/>
                    <a:pt x="711" y="1223"/>
                    <a:pt x="795" y="1230"/>
                  </a:cubicBezTo>
                  <a:cubicBezTo>
                    <a:pt x="894" y="1230"/>
                    <a:pt x="917" y="1200"/>
                    <a:pt x="1008" y="1177"/>
                  </a:cubicBezTo>
                  <a:cubicBezTo>
                    <a:pt x="1008" y="1077"/>
                    <a:pt x="1024" y="1009"/>
                    <a:pt x="1100" y="99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2" name="Freeform 89"/>
            <p:cNvSpPr>
              <a:spLocks noChangeArrowheads="1"/>
            </p:cNvSpPr>
            <p:nvPr/>
          </p:nvSpPr>
          <p:spPr bwMode="auto">
            <a:xfrm>
              <a:off x="5265395" y="8399463"/>
              <a:ext cx="633371" cy="457200"/>
            </a:xfrm>
            <a:custGeom>
              <a:avLst/>
              <a:gdLst>
                <a:gd name="T0" fmla="*/ 229 w 1758"/>
                <a:gd name="T1" fmla="*/ 1077 h 1269"/>
                <a:gd name="T2" fmla="*/ 229 w 1758"/>
                <a:gd name="T3" fmla="*/ 1077 h 1269"/>
                <a:gd name="T4" fmla="*/ 214 w 1758"/>
                <a:gd name="T5" fmla="*/ 940 h 1269"/>
                <a:gd name="T6" fmla="*/ 214 w 1758"/>
                <a:gd name="T7" fmla="*/ 932 h 1269"/>
                <a:gd name="T8" fmla="*/ 229 w 1758"/>
                <a:gd name="T9" fmla="*/ 825 h 1269"/>
                <a:gd name="T10" fmla="*/ 23 w 1758"/>
                <a:gd name="T11" fmla="*/ 780 h 1269"/>
                <a:gd name="T12" fmla="*/ 92 w 1758"/>
                <a:gd name="T13" fmla="*/ 726 h 1269"/>
                <a:gd name="T14" fmla="*/ 54 w 1758"/>
                <a:gd name="T15" fmla="*/ 650 h 1269"/>
                <a:gd name="T16" fmla="*/ 168 w 1758"/>
                <a:gd name="T17" fmla="*/ 535 h 1269"/>
                <a:gd name="T18" fmla="*/ 222 w 1758"/>
                <a:gd name="T19" fmla="*/ 558 h 1269"/>
                <a:gd name="T20" fmla="*/ 367 w 1758"/>
                <a:gd name="T21" fmla="*/ 466 h 1269"/>
                <a:gd name="T22" fmla="*/ 466 w 1758"/>
                <a:gd name="T23" fmla="*/ 436 h 1269"/>
                <a:gd name="T24" fmla="*/ 382 w 1758"/>
                <a:gd name="T25" fmla="*/ 298 h 1269"/>
                <a:gd name="T26" fmla="*/ 351 w 1758"/>
                <a:gd name="T27" fmla="*/ 252 h 1269"/>
                <a:gd name="T28" fmla="*/ 351 w 1758"/>
                <a:gd name="T29" fmla="*/ 252 h 1269"/>
                <a:gd name="T30" fmla="*/ 550 w 1758"/>
                <a:gd name="T31" fmla="*/ 260 h 1269"/>
                <a:gd name="T32" fmla="*/ 642 w 1758"/>
                <a:gd name="T33" fmla="*/ 291 h 1269"/>
                <a:gd name="T34" fmla="*/ 741 w 1758"/>
                <a:gd name="T35" fmla="*/ 230 h 1269"/>
                <a:gd name="T36" fmla="*/ 848 w 1758"/>
                <a:gd name="T37" fmla="*/ 260 h 1269"/>
                <a:gd name="T38" fmla="*/ 1100 w 1758"/>
                <a:gd name="T39" fmla="*/ 77 h 1269"/>
                <a:gd name="T40" fmla="*/ 1192 w 1758"/>
                <a:gd name="T41" fmla="*/ 107 h 1269"/>
                <a:gd name="T42" fmla="*/ 1298 w 1758"/>
                <a:gd name="T43" fmla="*/ 16 h 1269"/>
                <a:gd name="T44" fmla="*/ 1360 w 1758"/>
                <a:gd name="T45" fmla="*/ 54 h 1269"/>
                <a:gd name="T46" fmla="*/ 1413 w 1758"/>
                <a:gd name="T47" fmla="*/ 0 h 1269"/>
                <a:gd name="T48" fmla="*/ 1558 w 1758"/>
                <a:gd name="T49" fmla="*/ 92 h 1269"/>
                <a:gd name="T50" fmla="*/ 1589 w 1758"/>
                <a:gd name="T51" fmla="*/ 39 h 1269"/>
                <a:gd name="T52" fmla="*/ 1589 w 1758"/>
                <a:gd name="T53" fmla="*/ 39 h 1269"/>
                <a:gd name="T54" fmla="*/ 1650 w 1758"/>
                <a:gd name="T55" fmla="*/ 61 h 1269"/>
                <a:gd name="T56" fmla="*/ 1642 w 1758"/>
                <a:gd name="T57" fmla="*/ 138 h 1269"/>
                <a:gd name="T58" fmla="*/ 1719 w 1758"/>
                <a:gd name="T59" fmla="*/ 169 h 1269"/>
                <a:gd name="T60" fmla="*/ 1757 w 1758"/>
                <a:gd name="T61" fmla="*/ 283 h 1269"/>
                <a:gd name="T62" fmla="*/ 1673 w 1758"/>
                <a:gd name="T63" fmla="*/ 505 h 1269"/>
                <a:gd name="T64" fmla="*/ 1658 w 1758"/>
                <a:gd name="T65" fmla="*/ 665 h 1269"/>
                <a:gd name="T66" fmla="*/ 1581 w 1758"/>
                <a:gd name="T67" fmla="*/ 749 h 1269"/>
                <a:gd name="T68" fmla="*/ 1512 w 1758"/>
                <a:gd name="T69" fmla="*/ 902 h 1269"/>
                <a:gd name="T70" fmla="*/ 1512 w 1758"/>
                <a:gd name="T71" fmla="*/ 902 h 1269"/>
                <a:gd name="T72" fmla="*/ 1444 w 1758"/>
                <a:gd name="T73" fmla="*/ 856 h 1269"/>
                <a:gd name="T74" fmla="*/ 1367 w 1758"/>
                <a:gd name="T75" fmla="*/ 863 h 1269"/>
                <a:gd name="T76" fmla="*/ 1383 w 1758"/>
                <a:gd name="T77" fmla="*/ 955 h 1269"/>
                <a:gd name="T78" fmla="*/ 1321 w 1758"/>
                <a:gd name="T79" fmla="*/ 955 h 1269"/>
                <a:gd name="T80" fmla="*/ 1321 w 1758"/>
                <a:gd name="T81" fmla="*/ 955 h 1269"/>
                <a:gd name="T82" fmla="*/ 1276 w 1758"/>
                <a:gd name="T83" fmla="*/ 970 h 1269"/>
                <a:gd name="T84" fmla="*/ 1215 w 1758"/>
                <a:gd name="T85" fmla="*/ 940 h 1269"/>
                <a:gd name="T86" fmla="*/ 1169 w 1758"/>
                <a:gd name="T87" fmla="*/ 1016 h 1269"/>
                <a:gd name="T88" fmla="*/ 1115 w 1758"/>
                <a:gd name="T89" fmla="*/ 1146 h 1269"/>
                <a:gd name="T90" fmla="*/ 1039 w 1758"/>
                <a:gd name="T91" fmla="*/ 1238 h 1269"/>
                <a:gd name="T92" fmla="*/ 817 w 1758"/>
                <a:gd name="T93" fmla="*/ 1230 h 1269"/>
                <a:gd name="T94" fmla="*/ 817 w 1758"/>
                <a:gd name="T95" fmla="*/ 1230 h 1269"/>
                <a:gd name="T96" fmla="*/ 665 w 1758"/>
                <a:gd name="T97" fmla="*/ 1177 h 1269"/>
                <a:gd name="T98" fmla="*/ 573 w 1758"/>
                <a:gd name="T99" fmla="*/ 1062 h 1269"/>
                <a:gd name="T100" fmla="*/ 466 w 1758"/>
                <a:gd name="T101" fmla="*/ 1108 h 1269"/>
                <a:gd name="T102" fmla="*/ 336 w 1758"/>
                <a:gd name="T103" fmla="*/ 1077 h 1269"/>
                <a:gd name="T104" fmla="*/ 229 w 1758"/>
                <a:gd name="T105" fmla="*/ 1077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8" h="1269">
                  <a:moveTo>
                    <a:pt x="229" y="1077"/>
                  </a:moveTo>
                  <a:lnTo>
                    <a:pt x="229" y="1077"/>
                  </a:lnTo>
                  <a:cubicBezTo>
                    <a:pt x="222" y="1039"/>
                    <a:pt x="222" y="978"/>
                    <a:pt x="214" y="940"/>
                  </a:cubicBezTo>
                  <a:lnTo>
                    <a:pt x="214" y="932"/>
                  </a:lnTo>
                  <a:cubicBezTo>
                    <a:pt x="222" y="894"/>
                    <a:pt x="260" y="848"/>
                    <a:pt x="229" y="825"/>
                  </a:cubicBezTo>
                  <a:cubicBezTo>
                    <a:pt x="176" y="780"/>
                    <a:pt x="84" y="818"/>
                    <a:pt x="23" y="780"/>
                  </a:cubicBezTo>
                  <a:cubicBezTo>
                    <a:pt x="0" y="764"/>
                    <a:pt x="84" y="757"/>
                    <a:pt x="92" y="726"/>
                  </a:cubicBezTo>
                  <a:cubicBezTo>
                    <a:pt x="99" y="703"/>
                    <a:pt x="46" y="680"/>
                    <a:pt x="54" y="650"/>
                  </a:cubicBezTo>
                  <a:cubicBezTo>
                    <a:pt x="76" y="604"/>
                    <a:pt x="122" y="566"/>
                    <a:pt x="168" y="535"/>
                  </a:cubicBezTo>
                  <a:cubicBezTo>
                    <a:pt x="183" y="527"/>
                    <a:pt x="206" y="566"/>
                    <a:pt x="222" y="558"/>
                  </a:cubicBezTo>
                  <a:cubicBezTo>
                    <a:pt x="275" y="543"/>
                    <a:pt x="321" y="489"/>
                    <a:pt x="367" y="466"/>
                  </a:cubicBezTo>
                  <a:cubicBezTo>
                    <a:pt x="397" y="451"/>
                    <a:pt x="466" y="466"/>
                    <a:pt x="466" y="436"/>
                  </a:cubicBezTo>
                  <a:cubicBezTo>
                    <a:pt x="466" y="382"/>
                    <a:pt x="405" y="344"/>
                    <a:pt x="382" y="298"/>
                  </a:cubicBezTo>
                  <a:cubicBezTo>
                    <a:pt x="367" y="283"/>
                    <a:pt x="359" y="268"/>
                    <a:pt x="351" y="252"/>
                  </a:cubicBezTo>
                  <a:lnTo>
                    <a:pt x="351" y="252"/>
                  </a:lnTo>
                  <a:cubicBezTo>
                    <a:pt x="412" y="252"/>
                    <a:pt x="481" y="252"/>
                    <a:pt x="550" y="260"/>
                  </a:cubicBezTo>
                  <a:cubicBezTo>
                    <a:pt x="581" y="268"/>
                    <a:pt x="611" y="298"/>
                    <a:pt x="642" y="291"/>
                  </a:cubicBezTo>
                  <a:cubicBezTo>
                    <a:pt x="680" y="283"/>
                    <a:pt x="703" y="230"/>
                    <a:pt x="741" y="230"/>
                  </a:cubicBezTo>
                  <a:cubicBezTo>
                    <a:pt x="779" y="222"/>
                    <a:pt x="817" y="275"/>
                    <a:pt x="848" y="260"/>
                  </a:cubicBezTo>
                  <a:cubicBezTo>
                    <a:pt x="947" y="222"/>
                    <a:pt x="1008" y="123"/>
                    <a:pt x="1100" y="77"/>
                  </a:cubicBezTo>
                  <a:cubicBezTo>
                    <a:pt x="1131" y="61"/>
                    <a:pt x="1161" y="115"/>
                    <a:pt x="1192" y="107"/>
                  </a:cubicBezTo>
                  <a:cubicBezTo>
                    <a:pt x="1237" y="92"/>
                    <a:pt x="1253" y="31"/>
                    <a:pt x="1298" y="16"/>
                  </a:cubicBezTo>
                  <a:cubicBezTo>
                    <a:pt x="1321" y="8"/>
                    <a:pt x="1337" y="54"/>
                    <a:pt x="1360" y="54"/>
                  </a:cubicBezTo>
                  <a:cubicBezTo>
                    <a:pt x="1383" y="46"/>
                    <a:pt x="1390" y="0"/>
                    <a:pt x="1413" y="0"/>
                  </a:cubicBezTo>
                  <a:cubicBezTo>
                    <a:pt x="1474" y="16"/>
                    <a:pt x="1505" y="84"/>
                    <a:pt x="1558" y="92"/>
                  </a:cubicBezTo>
                  <a:cubicBezTo>
                    <a:pt x="1581" y="100"/>
                    <a:pt x="1581" y="54"/>
                    <a:pt x="1589" y="39"/>
                  </a:cubicBezTo>
                  <a:lnTo>
                    <a:pt x="1589" y="39"/>
                  </a:lnTo>
                  <a:cubicBezTo>
                    <a:pt x="1612" y="46"/>
                    <a:pt x="1635" y="46"/>
                    <a:pt x="1650" y="61"/>
                  </a:cubicBezTo>
                  <a:cubicBezTo>
                    <a:pt x="1658" y="84"/>
                    <a:pt x="1635" y="115"/>
                    <a:pt x="1642" y="138"/>
                  </a:cubicBezTo>
                  <a:cubicBezTo>
                    <a:pt x="1658" y="161"/>
                    <a:pt x="1703" y="146"/>
                    <a:pt x="1719" y="169"/>
                  </a:cubicBezTo>
                  <a:cubicBezTo>
                    <a:pt x="1742" y="199"/>
                    <a:pt x="1757" y="245"/>
                    <a:pt x="1757" y="283"/>
                  </a:cubicBezTo>
                  <a:cubicBezTo>
                    <a:pt x="1742" y="359"/>
                    <a:pt x="1696" y="428"/>
                    <a:pt x="1673" y="505"/>
                  </a:cubicBezTo>
                  <a:cubicBezTo>
                    <a:pt x="1658" y="558"/>
                    <a:pt x="1673" y="619"/>
                    <a:pt x="1658" y="665"/>
                  </a:cubicBezTo>
                  <a:cubicBezTo>
                    <a:pt x="1642" y="703"/>
                    <a:pt x="1596" y="711"/>
                    <a:pt x="1581" y="749"/>
                  </a:cubicBezTo>
                  <a:cubicBezTo>
                    <a:pt x="1551" y="795"/>
                    <a:pt x="1535" y="848"/>
                    <a:pt x="1512" y="902"/>
                  </a:cubicBezTo>
                  <a:lnTo>
                    <a:pt x="1512" y="902"/>
                  </a:lnTo>
                  <a:cubicBezTo>
                    <a:pt x="1490" y="886"/>
                    <a:pt x="1474" y="863"/>
                    <a:pt x="1444" y="856"/>
                  </a:cubicBezTo>
                  <a:cubicBezTo>
                    <a:pt x="1421" y="848"/>
                    <a:pt x="1383" y="841"/>
                    <a:pt x="1367" y="863"/>
                  </a:cubicBezTo>
                  <a:cubicBezTo>
                    <a:pt x="1352" y="886"/>
                    <a:pt x="1398" y="925"/>
                    <a:pt x="1383" y="955"/>
                  </a:cubicBezTo>
                  <a:cubicBezTo>
                    <a:pt x="1375" y="970"/>
                    <a:pt x="1344" y="955"/>
                    <a:pt x="1321" y="955"/>
                  </a:cubicBezTo>
                  <a:lnTo>
                    <a:pt x="1321" y="955"/>
                  </a:lnTo>
                  <a:cubicBezTo>
                    <a:pt x="1306" y="963"/>
                    <a:pt x="1291" y="978"/>
                    <a:pt x="1276" y="970"/>
                  </a:cubicBezTo>
                  <a:cubicBezTo>
                    <a:pt x="1253" y="970"/>
                    <a:pt x="1237" y="932"/>
                    <a:pt x="1215" y="940"/>
                  </a:cubicBezTo>
                  <a:cubicBezTo>
                    <a:pt x="1184" y="948"/>
                    <a:pt x="1184" y="986"/>
                    <a:pt x="1169" y="1016"/>
                  </a:cubicBezTo>
                  <a:cubicBezTo>
                    <a:pt x="1146" y="1062"/>
                    <a:pt x="1138" y="1108"/>
                    <a:pt x="1115" y="1146"/>
                  </a:cubicBezTo>
                  <a:cubicBezTo>
                    <a:pt x="1092" y="1184"/>
                    <a:pt x="1062" y="1207"/>
                    <a:pt x="1039" y="1238"/>
                  </a:cubicBezTo>
                  <a:cubicBezTo>
                    <a:pt x="817" y="1230"/>
                    <a:pt x="817" y="1230"/>
                    <a:pt x="817" y="1230"/>
                  </a:cubicBezTo>
                  <a:lnTo>
                    <a:pt x="817" y="1230"/>
                  </a:lnTo>
                  <a:cubicBezTo>
                    <a:pt x="756" y="1230"/>
                    <a:pt x="710" y="1268"/>
                    <a:pt x="665" y="1177"/>
                  </a:cubicBezTo>
                  <a:cubicBezTo>
                    <a:pt x="642" y="1161"/>
                    <a:pt x="581" y="1093"/>
                    <a:pt x="573" y="1062"/>
                  </a:cubicBezTo>
                  <a:cubicBezTo>
                    <a:pt x="542" y="1062"/>
                    <a:pt x="497" y="1100"/>
                    <a:pt x="466" y="1108"/>
                  </a:cubicBezTo>
                  <a:cubicBezTo>
                    <a:pt x="412" y="1123"/>
                    <a:pt x="374" y="1085"/>
                    <a:pt x="336" y="1077"/>
                  </a:cubicBezTo>
                  <a:cubicBezTo>
                    <a:pt x="290" y="1070"/>
                    <a:pt x="252" y="1070"/>
                    <a:pt x="229" y="107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3" name="Freeform 90"/>
            <p:cNvSpPr>
              <a:spLocks noChangeArrowheads="1"/>
            </p:cNvSpPr>
            <p:nvPr/>
          </p:nvSpPr>
          <p:spPr bwMode="auto">
            <a:xfrm>
              <a:off x="5309843" y="8005763"/>
              <a:ext cx="585749" cy="500062"/>
            </a:xfrm>
            <a:custGeom>
              <a:avLst/>
              <a:gdLst>
                <a:gd name="T0" fmla="*/ 963 w 1628"/>
                <a:gd name="T1" fmla="*/ 84 h 1391"/>
                <a:gd name="T2" fmla="*/ 963 w 1628"/>
                <a:gd name="T3" fmla="*/ 84 h 1391"/>
                <a:gd name="T4" fmla="*/ 1215 w 1628"/>
                <a:gd name="T5" fmla="*/ 8 h 1391"/>
                <a:gd name="T6" fmla="*/ 1215 w 1628"/>
                <a:gd name="T7" fmla="*/ 8 h 1391"/>
                <a:gd name="T8" fmla="*/ 1345 w 1628"/>
                <a:gd name="T9" fmla="*/ 31 h 1391"/>
                <a:gd name="T10" fmla="*/ 1337 w 1628"/>
                <a:gd name="T11" fmla="*/ 122 h 1391"/>
                <a:gd name="T12" fmla="*/ 1375 w 1628"/>
                <a:gd name="T13" fmla="*/ 222 h 1391"/>
                <a:gd name="T14" fmla="*/ 1497 w 1628"/>
                <a:gd name="T15" fmla="*/ 145 h 1391"/>
                <a:gd name="T16" fmla="*/ 1505 w 1628"/>
                <a:gd name="T17" fmla="*/ 206 h 1391"/>
                <a:gd name="T18" fmla="*/ 1474 w 1628"/>
                <a:gd name="T19" fmla="*/ 252 h 1391"/>
                <a:gd name="T20" fmla="*/ 1467 w 1628"/>
                <a:gd name="T21" fmla="*/ 313 h 1391"/>
                <a:gd name="T22" fmla="*/ 1520 w 1628"/>
                <a:gd name="T23" fmla="*/ 374 h 1391"/>
                <a:gd name="T24" fmla="*/ 1574 w 1628"/>
                <a:gd name="T25" fmla="*/ 497 h 1391"/>
                <a:gd name="T26" fmla="*/ 1620 w 1628"/>
                <a:gd name="T27" fmla="*/ 550 h 1391"/>
                <a:gd name="T28" fmla="*/ 1528 w 1628"/>
                <a:gd name="T29" fmla="*/ 611 h 1391"/>
                <a:gd name="T30" fmla="*/ 1482 w 1628"/>
                <a:gd name="T31" fmla="*/ 649 h 1391"/>
                <a:gd name="T32" fmla="*/ 1551 w 1628"/>
                <a:gd name="T33" fmla="*/ 741 h 1391"/>
                <a:gd name="T34" fmla="*/ 1490 w 1628"/>
                <a:gd name="T35" fmla="*/ 779 h 1391"/>
                <a:gd name="T36" fmla="*/ 1490 w 1628"/>
                <a:gd name="T37" fmla="*/ 894 h 1391"/>
                <a:gd name="T38" fmla="*/ 1513 w 1628"/>
                <a:gd name="T39" fmla="*/ 1062 h 1391"/>
                <a:gd name="T40" fmla="*/ 1467 w 1628"/>
                <a:gd name="T41" fmla="*/ 1131 h 1391"/>
                <a:gd name="T42" fmla="*/ 1467 w 1628"/>
                <a:gd name="T43" fmla="*/ 1131 h 1391"/>
                <a:gd name="T44" fmla="*/ 1436 w 1628"/>
                <a:gd name="T45" fmla="*/ 1184 h 1391"/>
                <a:gd name="T46" fmla="*/ 1291 w 1628"/>
                <a:gd name="T47" fmla="*/ 1092 h 1391"/>
                <a:gd name="T48" fmla="*/ 1238 w 1628"/>
                <a:gd name="T49" fmla="*/ 1146 h 1391"/>
                <a:gd name="T50" fmla="*/ 1176 w 1628"/>
                <a:gd name="T51" fmla="*/ 1108 h 1391"/>
                <a:gd name="T52" fmla="*/ 1070 w 1628"/>
                <a:gd name="T53" fmla="*/ 1199 h 1391"/>
                <a:gd name="T54" fmla="*/ 978 w 1628"/>
                <a:gd name="T55" fmla="*/ 1169 h 1391"/>
                <a:gd name="T56" fmla="*/ 726 w 1628"/>
                <a:gd name="T57" fmla="*/ 1352 h 1391"/>
                <a:gd name="T58" fmla="*/ 619 w 1628"/>
                <a:gd name="T59" fmla="*/ 1322 h 1391"/>
                <a:gd name="T60" fmla="*/ 520 w 1628"/>
                <a:gd name="T61" fmla="*/ 1383 h 1391"/>
                <a:gd name="T62" fmla="*/ 428 w 1628"/>
                <a:gd name="T63" fmla="*/ 1352 h 1391"/>
                <a:gd name="T64" fmla="*/ 229 w 1628"/>
                <a:gd name="T65" fmla="*/ 1344 h 1391"/>
                <a:gd name="T66" fmla="*/ 229 w 1628"/>
                <a:gd name="T67" fmla="*/ 1344 h 1391"/>
                <a:gd name="T68" fmla="*/ 214 w 1628"/>
                <a:gd name="T69" fmla="*/ 1306 h 1391"/>
                <a:gd name="T70" fmla="*/ 115 w 1628"/>
                <a:gd name="T71" fmla="*/ 1306 h 1391"/>
                <a:gd name="T72" fmla="*/ 84 w 1628"/>
                <a:gd name="T73" fmla="*/ 1261 h 1391"/>
                <a:gd name="T74" fmla="*/ 46 w 1628"/>
                <a:gd name="T75" fmla="*/ 1299 h 1391"/>
                <a:gd name="T76" fmla="*/ 8 w 1628"/>
                <a:gd name="T77" fmla="*/ 1268 h 1391"/>
                <a:gd name="T78" fmla="*/ 31 w 1628"/>
                <a:gd name="T79" fmla="*/ 1238 h 1391"/>
                <a:gd name="T80" fmla="*/ 15 w 1628"/>
                <a:gd name="T81" fmla="*/ 1176 h 1391"/>
                <a:gd name="T82" fmla="*/ 15 w 1628"/>
                <a:gd name="T83" fmla="*/ 1176 h 1391"/>
                <a:gd name="T84" fmla="*/ 176 w 1628"/>
                <a:gd name="T85" fmla="*/ 1138 h 1391"/>
                <a:gd name="T86" fmla="*/ 290 w 1628"/>
                <a:gd name="T87" fmla="*/ 1131 h 1391"/>
                <a:gd name="T88" fmla="*/ 436 w 1628"/>
                <a:gd name="T89" fmla="*/ 1016 h 1391"/>
                <a:gd name="T90" fmla="*/ 504 w 1628"/>
                <a:gd name="T91" fmla="*/ 932 h 1391"/>
                <a:gd name="T92" fmla="*/ 627 w 1628"/>
                <a:gd name="T93" fmla="*/ 901 h 1391"/>
                <a:gd name="T94" fmla="*/ 734 w 1628"/>
                <a:gd name="T95" fmla="*/ 787 h 1391"/>
                <a:gd name="T96" fmla="*/ 932 w 1628"/>
                <a:gd name="T97" fmla="*/ 443 h 1391"/>
                <a:gd name="T98" fmla="*/ 947 w 1628"/>
                <a:gd name="T99" fmla="*/ 336 h 1391"/>
                <a:gd name="T100" fmla="*/ 986 w 1628"/>
                <a:gd name="T101" fmla="*/ 275 h 1391"/>
                <a:gd name="T102" fmla="*/ 986 w 1628"/>
                <a:gd name="T103" fmla="*/ 122 h 1391"/>
                <a:gd name="T104" fmla="*/ 1077 w 1628"/>
                <a:gd name="T105" fmla="*/ 107 h 1391"/>
                <a:gd name="T106" fmla="*/ 1077 w 1628"/>
                <a:gd name="T107" fmla="*/ 100 h 1391"/>
                <a:gd name="T108" fmla="*/ 963 w 1628"/>
                <a:gd name="T109" fmla="*/ 84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28" h="1391">
                  <a:moveTo>
                    <a:pt x="963" y="84"/>
                  </a:moveTo>
                  <a:lnTo>
                    <a:pt x="963" y="84"/>
                  </a:lnTo>
                  <a:cubicBezTo>
                    <a:pt x="1215" y="8"/>
                    <a:pt x="1215" y="8"/>
                    <a:pt x="1215" y="8"/>
                  </a:cubicBezTo>
                  <a:lnTo>
                    <a:pt x="1215" y="8"/>
                  </a:lnTo>
                  <a:cubicBezTo>
                    <a:pt x="1261" y="15"/>
                    <a:pt x="1314" y="0"/>
                    <a:pt x="1345" y="31"/>
                  </a:cubicBezTo>
                  <a:cubicBezTo>
                    <a:pt x="1368" y="54"/>
                    <a:pt x="1337" y="92"/>
                    <a:pt x="1337" y="122"/>
                  </a:cubicBezTo>
                  <a:cubicBezTo>
                    <a:pt x="1345" y="153"/>
                    <a:pt x="1337" y="214"/>
                    <a:pt x="1375" y="222"/>
                  </a:cubicBezTo>
                  <a:cubicBezTo>
                    <a:pt x="1421" y="229"/>
                    <a:pt x="1459" y="176"/>
                    <a:pt x="1497" y="145"/>
                  </a:cubicBezTo>
                  <a:lnTo>
                    <a:pt x="1505" y="206"/>
                  </a:lnTo>
                  <a:cubicBezTo>
                    <a:pt x="1497" y="214"/>
                    <a:pt x="1474" y="252"/>
                    <a:pt x="1474" y="252"/>
                  </a:cubicBezTo>
                  <a:cubicBezTo>
                    <a:pt x="1474" y="252"/>
                    <a:pt x="1467" y="306"/>
                    <a:pt x="1467" y="313"/>
                  </a:cubicBezTo>
                  <a:lnTo>
                    <a:pt x="1520" y="374"/>
                  </a:lnTo>
                  <a:cubicBezTo>
                    <a:pt x="1543" y="413"/>
                    <a:pt x="1558" y="458"/>
                    <a:pt x="1574" y="497"/>
                  </a:cubicBezTo>
                  <a:cubicBezTo>
                    <a:pt x="1574" y="497"/>
                    <a:pt x="1627" y="550"/>
                    <a:pt x="1620" y="550"/>
                  </a:cubicBezTo>
                  <a:cubicBezTo>
                    <a:pt x="1612" y="558"/>
                    <a:pt x="1528" y="611"/>
                    <a:pt x="1528" y="611"/>
                  </a:cubicBezTo>
                  <a:cubicBezTo>
                    <a:pt x="1513" y="626"/>
                    <a:pt x="1482" y="634"/>
                    <a:pt x="1482" y="649"/>
                  </a:cubicBezTo>
                  <a:cubicBezTo>
                    <a:pt x="1490" y="688"/>
                    <a:pt x="1551" y="703"/>
                    <a:pt x="1551" y="741"/>
                  </a:cubicBezTo>
                  <a:cubicBezTo>
                    <a:pt x="1551" y="764"/>
                    <a:pt x="1497" y="756"/>
                    <a:pt x="1490" y="779"/>
                  </a:cubicBezTo>
                  <a:cubicBezTo>
                    <a:pt x="1474" y="817"/>
                    <a:pt x="1490" y="856"/>
                    <a:pt x="1490" y="894"/>
                  </a:cubicBezTo>
                  <a:cubicBezTo>
                    <a:pt x="1497" y="947"/>
                    <a:pt x="1513" y="1008"/>
                    <a:pt x="1513" y="1062"/>
                  </a:cubicBezTo>
                  <a:cubicBezTo>
                    <a:pt x="1505" y="1092"/>
                    <a:pt x="1482" y="1108"/>
                    <a:pt x="1467" y="1131"/>
                  </a:cubicBezTo>
                  <a:lnTo>
                    <a:pt x="1467" y="1131"/>
                  </a:lnTo>
                  <a:cubicBezTo>
                    <a:pt x="1459" y="1146"/>
                    <a:pt x="1459" y="1192"/>
                    <a:pt x="1436" y="1184"/>
                  </a:cubicBezTo>
                  <a:cubicBezTo>
                    <a:pt x="1383" y="1176"/>
                    <a:pt x="1352" y="1108"/>
                    <a:pt x="1291" y="1092"/>
                  </a:cubicBezTo>
                  <a:cubicBezTo>
                    <a:pt x="1268" y="1092"/>
                    <a:pt x="1261" y="1138"/>
                    <a:pt x="1238" y="1146"/>
                  </a:cubicBezTo>
                  <a:cubicBezTo>
                    <a:pt x="1215" y="1146"/>
                    <a:pt x="1199" y="1100"/>
                    <a:pt x="1176" y="1108"/>
                  </a:cubicBezTo>
                  <a:cubicBezTo>
                    <a:pt x="1131" y="1123"/>
                    <a:pt x="1115" y="1184"/>
                    <a:pt x="1070" y="1199"/>
                  </a:cubicBezTo>
                  <a:cubicBezTo>
                    <a:pt x="1039" y="1207"/>
                    <a:pt x="1009" y="1153"/>
                    <a:pt x="978" y="1169"/>
                  </a:cubicBezTo>
                  <a:cubicBezTo>
                    <a:pt x="886" y="1215"/>
                    <a:pt x="825" y="1314"/>
                    <a:pt x="726" y="1352"/>
                  </a:cubicBezTo>
                  <a:cubicBezTo>
                    <a:pt x="695" y="1367"/>
                    <a:pt x="657" y="1314"/>
                    <a:pt x="619" y="1322"/>
                  </a:cubicBezTo>
                  <a:cubicBezTo>
                    <a:pt x="581" y="1322"/>
                    <a:pt x="558" y="1375"/>
                    <a:pt x="520" y="1383"/>
                  </a:cubicBezTo>
                  <a:cubicBezTo>
                    <a:pt x="489" y="1390"/>
                    <a:pt x="459" y="1360"/>
                    <a:pt x="428" y="1352"/>
                  </a:cubicBezTo>
                  <a:cubicBezTo>
                    <a:pt x="359" y="1344"/>
                    <a:pt x="290" y="1344"/>
                    <a:pt x="229" y="1344"/>
                  </a:cubicBezTo>
                  <a:lnTo>
                    <a:pt x="229" y="1344"/>
                  </a:lnTo>
                  <a:cubicBezTo>
                    <a:pt x="222" y="1329"/>
                    <a:pt x="229" y="1306"/>
                    <a:pt x="214" y="1306"/>
                  </a:cubicBezTo>
                  <a:cubicBezTo>
                    <a:pt x="184" y="1291"/>
                    <a:pt x="145" y="1314"/>
                    <a:pt x="115" y="1306"/>
                  </a:cubicBezTo>
                  <a:cubicBezTo>
                    <a:pt x="100" y="1299"/>
                    <a:pt x="100" y="1261"/>
                    <a:pt x="84" y="1261"/>
                  </a:cubicBezTo>
                  <a:cubicBezTo>
                    <a:pt x="61" y="1253"/>
                    <a:pt x="61" y="1291"/>
                    <a:pt x="46" y="1299"/>
                  </a:cubicBezTo>
                  <a:cubicBezTo>
                    <a:pt x="31" y="1299"/>
                    <a:pt x="8" y="1283"/>
                    <a:pt x="8" y="1268"/>
                  </a:cubicBezTo>
                  <a:cubicBezTo>
                    <a:pt x="0" y="1261"/>
                    <a:pt x="31" y="1253"/>
                    <a:pt x="31" y="1238"/>
                  </a:cubicBezTo>
                  <a:cubicBezTo>
                    <a:pt x="31" y="1215"/>
                    <a:pt x="15" y="1199"/>
                    <a:pt x="15" y="1176"/>
                  </a:cubicBezTo>
                  <a:lnTo>
                    <a:pt x="15" y="1176"/>
                  </a:lnTo>
                  <a:cubicBezTo>
                    <a:pt x="176" y="1138"/>
                    <a:pt x="176" y="1138"/>
                    <a:pt x="176" y="1138"/>
                  </a:cubicBezTo>
                  <a:cubicBezTo>
                    <a:pt x="214" y="1131"/>
                    <a:pt x="245" y="1176"/>
                    <a:pt x="290" y="1131"/>
                  </a:cubicBezTo>
                  <a:cubicBezTo>
                    <a:pt x="336" y="1092"/>
                    <a:pt x="405" y="1054"/>
                    <a:pt x="436" y="1016"/>
                  </a:cubicBezTo>
                  <a:cubicBezTo>
                    <a:pt x="459" y="986"/>
                    <a:pt x="466" y="947"/>
                    <a:pt x="504" y="932"/>
                  </a:cubicBezTo>
                  <a:cubicBezTo>
                    <a:pt x="550" y="917"/>
                    <a:pt x="588" y="932"/>
                    <a:pt x="627" y="901"/>
                  </a:cubicBezTo>
                  <a:cubicBezTo>
                    <a:pt x="657" y="863"/>
                    <a:pt x="703" y="825"/>
                    <a:pt x="734" y="787"/>
                  </a:cubicBezTo>
                  <a:cubicBezTo>
                    <a:pt x="825" y="665"/>
                    <a:pt x="871" y="588"/>
                    <a:pt x="932" y="443"/>
                  </a:cubicBezTo>
                  <a:cubicBezTo>
                    <a:pt x="940" y="420"/>
                    <a:pt x="940" y="367"/>
                    <a:pt x="947" y="336"/>
                  </a:cubicBezTo>
                  <a:cubicBezTo>
                    <a:pt x="955" y="306"/>
                    <a:pt x="970" y="306"/>
                    <a:pt x="986" y="275"/>
                  </a:cubicBezTo>
                  <a:cubicBezTo>
                    <a:pt x="1009" y="244"/>
                    <a:pt x="986" y="161"/>
                    <a:pt x="986" y="122"/>
                  </a:cubicBezTo>
                  <a:cubicBezTo>
                    <a:pt x="1016" y="115"/>
                    <a:pt x="1047" y="115"/>
                    <a:pt x="1077" y="107"/>
                  </a:cubicBezTo>
                  <a:cubicBezTo>
                    <a:pt x="1077" y="100"/>
                    <a:pt x="1077" y="100"/>
                    <a:pt x="1077" y="100"/>
                  </a:cubicBezTo>
                  <a:cubicBezTo>
                    <a:pt x="1054" y="100"/>
                    <a:pt x="970" y="92"/>
                    <a:pt x="963" y="8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91"/>
            <p:cNvSpPr>
              <a:spLocks noChangeArrowheads="1"/>
            </p:cNvSpPr>
            <p:nvPr/>
          </p:nvSpPr>
          <p:spPr bwMode="auto">
            <a:xfrm>
              <a:off x="6076555" y="8934450"/>
              <a:ext cx="150803" cy="109538"/>
            </a:xfrm>
            <a:custGeom>
              <a:avLst/>
              <a:gdLst>
                <a:gd name="T0" fmla="*/ 168 w 420"/>
                <a:gd name="T1" fmla="*/ 23 h 306"/>
                <a:gd name="T2" fmla="*/ 168 w 420"/>
                <a:gd name="T3" fmla="*/ 23 h 306"/>
                <a:gd name="T4" fmla="*/ 282 w 420"/>
                <a:gd name="T5" fmla="*/ 7 h 306"/>
                <a:gd name="T6" fmla="*/ 358 w 420"/>
                <a:gd name="T7" fmla="*/ 38 h 306"/>
                <a:gd name="T8" fmla="*/ 358 w 420"/>
                <a:gd name="T9" fmla="*/ 38 h 306"/>
                <a:gd name="T10" fmla="*/ 404 w 420"/>
                <a:gd name="T11" fmla="*/ 53 h 306"/>
                <a:gd name="T12" fmla="*/ 419 w 420"/>
                <a:gd name="T13" fmla="*/ 160 h 306"/>
                <a:gd name="T14" fmla="*/ 419 w 420"/>
                <a:gd name="T15" fmla="*/ 160 h 306"/>
                <a:gd name="T16" fmla="*/ 274 w 420"/>
                <a:gd name="T17" fmla="*/ 305 h 306"/>
                <a:gd name="T18" fmla="*/ 274 w 420"/>
                <a:gd name="T19" fmla="*/ 305 h 306"/>
                <a:gd name="T20" fmla="*/ 191 w 420"/>
                <a:gd name="T21" fmla="*/ 214 h 306"/>
                <a:gd name="T22" fmla="*/ 115 w 420"/>
                <a:gd name="T23" fmla="*/ 244 h 306"/>
                <a:gd name="T24" fmla="*/ 77 w 420"/>
                <a:gd name="T25" fmla="*/ 168 h 306"/>
                <a:gd name="T26" fmla="*/ 8 w 420"/>
                <a:gd name="T27" fmla="*/ 130 h 306"/>
                <a:gd name="T28" fmla="*/ 8 w 420"/>
                <a:gd name="T29" fmla="*/ 130 h 306"/>
                <a:gd name="T30" fmla="*/ 8 w 420"/>
                <a:gd name="T31" fmla="*/ 61 h 306"/>
                <a:gd name="T32" fmla="*/ 77 w 420"/>
                <a:gd name="T33" fmla="*/ 30 h 306"/>
                <a:gd name="T34" fmla="*/ 130 w 420"/>
                <a:gd name="T35" fmla="*/ 61 h 306"/>
                <a:gd name="T36" fmla="*/ 168 w 420"/>
                <a:gd name="T37" fmla="*/ 2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0" h="306">
                  <a:moveTo>
                    <a:pt x="168" y="23"/>
                  </a:moveTo>
                  <a:lnTo>
                    <a:pt x="168" y="23"/>
                  </a:lnTo>
                  <a:cubicBezTo>
                    <a:pt x="205" y="15"/>
                    <a:pt x="244" y="0"/>
                    <a:pt x="282" y="7"/>
                  </a:cubicBezTo>
                  <a:cubicBezTo>
                    <a:pt x="305" y="7"/>
                    <a:pt x="328" y="30"/>
                    <a:pt x="358" y="38"/>
                  </a:cubicBezTo>
                  <a:lnTo>
                    <a:pt x="358" y="38"/>
                  </a:lnTo>
                  <a:cubicBezTo>
                    <a:pt x="374" y="46"/>
                    <a:pt x="397" y="38"/>
                    <a:pt x="404" y="53"/>
                  </a:cubicBezTo>
                  <a:cubicBezTo>
                    <a:pt x="419" y="84"/>
                    <a:pt x="412" y="122"/>
                    <a:pt x="419" y="160"/>
                  </a:cubicBezTo>
                  <a:lnTo>
                    <a:pt x="419" y="160"/>
                  </a:lnTo>
                  <a:cubicBezTo>
                    <a:pt x="358" y="183"/>
                    <a:pt x="313" y="221"/>
                    <a:pt x="274" y="305"/>
                  </a:cubicBezTo>
                  <a:lnTo>
                    <a:pt x="274" y="305"/>
                  </a:lnTo>
                  <a:cubicBezTo>
                    <a:pt x="244" y="275"/>
                    <a:pt x="228" y="229"/>
                    <a:pt x="191" y="214"/>
                  </a:cubicBezTo>
                  <a:cubicBezTo>
                    <a:pt x="161" y="206"/>
                    <a:pt x="138" y="252"/>
                    <a:pt x="115" y="244"/>
                  </a:cubicBezTo>
                  <a:cubicBezTo>
                    <a:pt x="84" y="229"/>
                    <a:pt x="92" y="183"/>
                    <a:pt x="77" y="168"/>
                  </a:cubicBezTo>
                  <a:cubicBezTo>
                    <a:pt x="62" y="145"/>
                    <a:pt x="31" y="145"/>
                    <a:pt x="8" y="130"/>
                  </a:cubicBezTo>
                  <a:lnTo>
                    <a:pt x="8" y="130"/>
                  </a:lnTo>
                  <a:cubicBezTo>
                    <a:pt x="8" y="107"/>
                    <a:pt x="0" y="84"/>
                    <a:pt x="8" y="61"/>
                  </a:cubicBezTo>
                  <a:cubicBezTo>
                    <a:pt x="23" y="38"/>
                    <a:pt x="54" y="30"/>
                    <a:pt x="77" y="30"/>
                  </a:cubicBezTo>
                  <a:cubicBezTo>
                    <a:pt x="100" y="30"/>
                    <a:pt x="115" y="61"/>
                    <a:pt x="130" y="61"/>
                  </a:cubicBezTo>
                  <a:cubicBezTo>
                    <a:pt x="153" y="61"/>
                    <a:pt x="153" y="30"/>
                    <a:pt x="168"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5" name="Freeform 92"/>
            <p:cNvSpPr>
              <a:spLocks noChangeArrowheads="1"/>
            </p:cNvSpPr>
            <p:nvPr/>
          </p:nvSpPr>
          <p:spPr bwMode="auto">
            <a:xfrm>
              <a:off x="5895591" y="8977313"/>
              <a:ext cx="280970" cy="139700"/>
            </a:xfrm>
            <a:custGeom>
              <a:avLst/>
              <a:gdLst>
                <a:gd name="T0" fmla="*/ 283 w 779"/>
                <a:gd name="T1" fmla="*/ 0 h 390"/>
                <a:gd name="T2" fmla="*/ 283 w 779"/>
                <a:gd name="T3" fmla="*/ 0 h 390"/>
                <a:gd name="T4" fmla="*/ 390 w 779"/>
                <a:gd name="T5" fmla="*/ 30 h 390"/>
                <a:gd name="T6" fmla="*/ 512 w 779"/>
                <a:gd name="T7" fmla="*/ 15 h 390"/>
                <a:gd name="T8" fmla="*/ 512 w 779"/>
                <a:gd name="T9" fmla="*/ 15 h 390"/>
                <a:gd name="T10" fmla="*/ 581 w 779"/>
                <a:gd name="T11" fmla="*/ 53 h 390"/>
                <a:gd name="T12" fmla="*/ 619 w 779"/>
                <a:gd name="T13" fmla="*/ 129 h 390"/>
                <a:gd name="T14" fmla="*/ 695 w 779"/>
                <a:gd name="T15" fmla="*/ 99 h 390"/>
                <a:gd name="T16" fmla="*/ 778 w 779"/>
                <a:gd name="T17" fmla="*/ 190 h 390"/>
                <a:gd name="T18" fmla="*/ 778 w 779"/>
                <a:gd name="T19" fmla="*/ 190 h 390"/>
                <a:gd name="T20" fmla="*/ 771 w 779"/>
                <a:gd name="T21" fmla="*/ 213 h 390"/>
                <a:gd name="T22" fmla="*/ 535 w 779"/>
                <a:gd name="T23" fmla="*/ 366 h 390"/>
                <a:gd name="T24" fmla="*/ 84 w 779"/>
                <a:gd name="T25" fmla="*/ 236 h 390"/>
                <a:gd name="T26" fmla="*/ 0 w 779"/>
                <a:gd name="T27" fmla="*/ 160 h 390"/>
                <a:gd name="T28" fmla="*/ 0 w 779"/>
                <a:gd name="T29" fmla="*/ 160 h 390"/>
                <a:gd name="T30" fmla="*/ 145 w 779"/>
                <a:gd name="T31" fmla="*/ 61 h 390"/>
                <a:gd name="T32" fmla="*/ 199 w 779"/>
                <a:gd name="T33" fmla="*/ 76 h 390"/>
                <a:gd name="T34" fmla="*/ 283 w 779"/>
                <a:gd name="T35"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9" h="390">
                  <a:moveTo>
                    <a:pt x="283" y="0"/>
                  </a:moveTo>
                  <a:lnTo>
                    <a:pt x="283" y="0"/>
                  </a:lnTo>
                  <a:cubicBezTo>
                    <a:pt x="313" y="7"/>
                    <a:pt x="352" y="30"/>
                    <a:pt x="390" y="30"/>
                  </a:cubicBezTo>
                  <a:cubicBezTo>
                    <a:pt x="428" y="30"/>
                    <a:pt x="474" y="22"/>
                    <a:pt x="512" y="15"/>
                  </a:cubicBezTo>
                  <a:lnTo>
                    <a:pt x="512" y="15"/>
                  </a:lnTo>
                  <a:cubicBezTo>
                    <a:pt x="535" y="30"/>
                    <a:pt x="566" y="30"/>
                    <a:pt x="581" y="53"/>
                  </a:cubicBezTo>
                  <a:cubicBezTo>
                    <a:pt x="596" y="68"/>
                    <a:pt x="588" y="114"/>
                    <a:pt x="619" y="129"/>
                  </a:cubicBezTo>
                  <a:cubicBezTo>
                    <a:pt x="642" y="137"/>
                    <a:pt x="665" y="91"/>
                    <a:pt x="695" y="99"/>
                  </a:cubicBezTo>
                  <a:cubicBezTo>
                    <a:pt x="732" y="114"/>
                    <a:pt x="748" y="160"/>
                    <a:pt x="778" y="190"/>
                  </a:cubicBezTo>
                  <a:lnTo>
                    <a:pt x="778" y="190"/>
                  </a:lnTo>
                  <a:cubicBezTo>
                    <a:pt x="778" y="198"/>
                    <a:pt x="778" y="206"/>
                    <a:pt x="771" y="213"/>
                  </a:cubicBezTo>
                  <a:cubicBezTo>
                    <a:pt x="709" y="389"/>
                    <a:pt x="732" y="328"/>
                    <a:pt x="535" y="366"/>
                  </a:cubicBezTo>
                  <a:cubicBezTo>
                    <a:pt x="413" y="389"/>
                    <a:pt x="130" y="381"/>
                    <a:pt x="84" y="236"/>
                  </a:cubicBezTo>
                  <a:cubicBezTo>
                    <a:pt x="61" y="190"/>
                    <a:pt x="31" y="175"/>
                    <a:pt x="0" y="160"/>
                  </a:cubicBezTo>
                  <a:lnTo>
                    <a:pt x="0" y="160"/>
                  </a:lnTo>
                  <a:cubicBezTo>
                    <a:pt x="38" y="137"/>
                    <a:pt x="99" y="76"/>
                    <a:pt x="145" y="61"/>
                  </a:cubicBezTo>
                  <a:cubicBezTo>
                    <a:pt x="161" y="53"/>
                    <a:pt x="183" y="83"/>
                    <a:pt x="199" y="76"/>
                  </a:cubicBezTo>
                  <a:cubicBezTo>
                    <a:pt x="229" y="61"/>
                    <a:pt x="252" y="22"/>
                    <a:pt x="283"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6" name="Freeform 93"/>
            <p:cNvSpPr>
              <a:spLocks noChangeArrowheads="1"/>
            </p:cNvSpPr>
            <p:nvPr/>
          </p:nvSpPr>
          <p:spPr bwMode="auto">
            <a:xfrm>
              <a:off x="6452768" y="8842375"/>
              <a:ext cx="236522" cy="223838"/>
            </a:xfrm>
            <a:custGeom>
              <a:avLst/>
              <a:gdLst>
                <a:gd name="T0" fmla="*/ 229 w 658"/>
                <a:gd name="T1" fmla="*/ 0 h 620"/>
                <a:gd name="T2" fmla="*/ 229 w 658"/>
                <a:gd name="T3" fmla="*/ 0 h 620"/>
                <a:gd name="T4" fmla="*/ 160 w 658"/>
                <a:gd name="T5" fmla="*/ 100 h 620"/>
                <a:gd name="T6" fmla="*/ 53 w 658"/>
                <a:gd name="T7" fmla="*/ 222 h 620"/>
                <a:gd name="T8" fmla="*/ 7 w 658"/>
                <a:gd name="T9" fmla="*/ 344 h 620"/>
                <a:gd name="T10" fmla="*/ 7 w 658"/>
                <a:gd name="T11" fmla="*/ 344 h 620"/>
                <a:gd name="T12" fmla="*/ 30 w 658"/>
                <a:gd name="T13" fmla="*/ 382 h 620"/>
                <a:gd name="T14" fmla="*/ 122 w 658"/>
                <a:gd name="T15" fmla="*/ 382 h 620"/>
                <a:gd name="T16" fmla="*/ 168 w 658"/>
                <a:gd name="T17" fmla="*/ 428 h 620"/>
                <a:gd name="T18" fmla="*/ 229 w 658"/>
                <a:gd name="T19" fmla="*/ 436 h 620"/>
                <a:gd name="T20" fmla="*/ 244 w 658"/>
                <a:gd name="T21" fmla="*/ 497 h 620"/>
                <a:gd name="T22" fmla="*/ 221 w 658"/>
                <a:gd name="T23" fmla="*/ 527 h 620"/>
                <a:gd name="T24" fmla="*/ 229 w 658"/>
                <a:gd name="T25" fmla="*/ 596 h 620"/>
                <a:gd name="T26" fmla="*/ 229 w 658"/>
                <a:gd name="T27" fmla="*/ 596 h 620"/>
                <a:gd name="T28" fmla="*/ 343 w 658"/>
                <a:gd name="T29" fmla="*/ 619 h 620"/>
                <a:gd name="T30" fmla="*/ 489 w 658"/>
                <a:gd name="T31" fmla="*/ 581 h 620"/>
                <a:gd name="T32" fmla="*/ 580 w 658"/>
                <a:gd name="T33" fmla="*/ 604 h 620"/>
                <a:gd name="T34" fmla="*/ 580 w 658"/>
                <a:gd name="T35" fmla="*/ 604 h 620"/>
                <a:gd name="T36" fmla="*/ 588 w 658"/>
                <a:gd name="T37" fmla="*/ 481 h 620"/>
                <a:gd name="T38" fmla="*/ 534 w 658"/>
                <a:gd name="T39" fmla="*/ 420 h 620"/>
                <a:gd name="T40" fmla="*/ 634 w 658"/>
                <a:gd name="T41" fmla="*/ 352 h 620"/>
                <a:gd name="T42" fmla="*/ 618 w 658"/>
                <a:gd name="T43" fmla="*/ 222 h 620"/>
                <a:gd name="T44" fmla="*/ 618 w 658"/>
                <a:gd name="T45" fmla="*/ 222 h 620"/>
                <a:gd name="T46" fmla="*/ 443 w 658"/>
                <a:gd name="T47" fmla="*/ 176 h 620"/>
                <a:gd name="T48" fmla="*/ 412 w 658"/>
                <a:gd name="T49" fmla="*/ 61 h 620"/>
                <a:gd name="T50" fmla="*/ 290 w 658"/>
                <a:gd name="T51" fmla="*/ 54 h 620"/>
                <a:gd name="T52" fmla="*/ 290 w 658"/>
                <a:gd name="T53" fmla="*/ 23 h 620"/>
                <a:gd name="T54" fmla="*/ 229 w 658"/>
                <a:gd name="T5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8" h="620">
                  <a:moveTo>
                    <a:pt x="229" y="0"/>
                  </a:moveTo>
                  <a:lnTo>
                    <a:pt x="229" y="0"/>
                  </a:lnTo>
                  <a:cubicBezTo>
                    <a:pt x="206" y="31"/>
                    <a:pt x="176" y="61"/>
                    <a:pt x="160" y="100"/>
                  </a:cubicBezTo>
                  <a:cubicBezTo>
                    <a:pt x="145" y="153"/>
                    <a:pt x="76" y="168"/>
                    <a:pt x="53" y="222"/>
                  </a:cubicBezTo>
                  <a:cubicBezTo>
                    <a:pt x="38" y="260"/>
                    <a:pt x="23" y="306"/>
                    <a:pt x="7" y="344"/>
                  </a:cubicBezTo>
                  <a:lnTo>
                    <a:pt x="7" y="344"/>
                  </a:lnTo>
                  <a:cubicBezTo>
                    <a:pt x="23" y="382"/>
                    <a:pt x="0" y="359"/>
                    <a:pt x="30" y="382"/>
                  </a:cubicBezTo>
                  <a:cubicBezTo>
                    <a:pt x="61" y="397"/>
                    <a:pt x="91" y="375"/>
                    <a:pt x="122" y="382"/>
                  </a:cubicBezTo>
                  <a:cubicBezTo>
                    <a:pt x="145" y="390"/>
                    <a:pt x="145" y="420"/>
                    <a:pt x="168" y="428"/>
                  </a:cubicBezTo>
                  <a:cubicBezTo>
                    <a:pt x="183" y="436"/>
                    <a:pt x="214" y="420"/>
                    <a:pt x="229" y="436"/>
                  </a:cubicBezTo>
                  <a:cubicBezTo>
                    <a:pt x="244" y="451"/>
                    <a:pt x="244" y="474"/>
                    <a:pt x="244" y="497"/>
                  </a:cubicBezTo>
                  <a:cubicBezTo>
                    <a:pt x="244" y="512"/>
                    <a:pt x="221" y="512"/>
                    <a:pt x="221" y="527"/>
                  </a:cubicBezTo>
                  <a:cubicBezTo>
                    <a:pt x="214" y="550"/>
                    <a:pt x="221" y="573"/>
                    <a:pt x="229" y="596"/>
                  </a:cubicBezTo>
                  <a:lnTo>
                    <a:pt x="229" y="596"/>
                  </a:lnTo>
                  <a:cubicBezTo>
                    <a:pt x="267" y="604"/>
                    <a:pt x="298" y="619"/>
                    <a:pt x="343" y="619"/>
                  </a:cubicBezTo>
                  <a:cubicBezTo>
                    <a:pt x="389" y="619"/>
                    <a:pt x="435" y="581"/>
                    <a:pt x="489" y="581"/>
                  </a:cubicBezTo>
                  <a:cubicBezTo>
                    <a:pt x="519" y="581"/>
                    <a:pt x="550" y="596"/>
                    <a:pt x="580" y="604"/>
                  </a:cubicBezTo>
                  <a:lnTo>
                    <a:pt x="580" y="604"/>
                  </a:lnTo>
                  <a:cubicBezTo>
                    <a:pt x="580" y="565"/>
                    <a:pt x="595" y="519"/>
                    <a:pt x="588" y="481"/>
                  </a:cubicBezTo>
                  <a:cubicBezTo>
                    <a:pt x="580" y="451"/>
                    <a:pt x="527" y="443"/>
                    <a:pt x="534" y="420"/>
                  </a:cubicBezTo>
                  <a:cubicBezTo>
                    <a:pt x="550" y="382"/>
                    <a:pt x="618" y="390"/>
                    <a:pt x="634" y="352"/>
                  </a:cubicBezTo>
                  <a:cubicBezTo>
                    <a:pt x="657" y="306"/>
                    <a:pt x="626" y="267"/>
                    <a:pt x="618" y="222"/>
                  </a:cubicBezTo>
                  <a:lnTo>
                    <a:pt x="618" y="222"/>
                  </a:lnTo>
                  <a:cubicBezTo>
                    <a:pt x="557" y="206"/>
                    <a:pt x="489" y="214"/>
                    <a:pt x="443" y="176"/>
                  </a:cubicBezTo>
                  <a:cubicBezTo>
                    <a:pt x="412" y="153"/>
                    <a:pt x="443" y="84"/>
                    <a:pt x="412" y="61"/>
                  </a:cubicBezTo>
                  <a:cubicBezTo>
                    <a:pt x="382" y="38"/>
                    <a:pt x="328" y="69"/>
                    <a:pt x="290" y="54"/>
                  </a:cubicBezTo>
                  <a:cubicBezTo>
                    <a:pt x="275" y="54"/>
                    <a:pt x="298" y="31"/>
                    <a:pt x="290" y="23"/>
                  </a:cubicBezTo>
                  <a:cubicBezTo>
                    <a:pt x="252" y="0"/>
                    <a:pt x="267" y="15"/>
                    <a:pt x="229"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7" name="Freeform 94"/>
            <p:cNvSpPr>
              <a:spLocks noChangeArrowheads="1"/>
            </p:cNvSpPr>
            <p:nvPr/>
          </p:nvSpPr>
          <p:spPr bwMode="auto">
            <a:xfrm>
              <a:off x="6436894" y="8966201"/>
              <a:ext cx="104768" cy="119063"/>
            </a:xfrm>
            <a:custGeom>
              <a:avLst/>
              <a:gdLst>
                <a:gd name="T0" fmla="*/ 53 w 291"/>
                <a:gd name="T1" fmla="*/ 0 h 329"/>
                <a:gd name="T2" fmla="*/ 53 w 291"/>
                <a:gd name="T3" fmla="*/ 0 h 329"/>
                <a:gd name="T4" fmla="*/ 76 w 291"/>
                <a:gd name="T5" fmla="*/ 38 h 329"/>
                <a:gd name="T6" fmla="*/ 168 w 291"/>
                <a:gd name="T7" fmla="*/ 38 h 329"/>
                <a:gd name="T8" fmla="*/ 214 w 291"/>
                <a:gd name="T9" fmla="*/ 84 h 329"/>
                <a:gd name="T10" fmla="*/ 275 w 291"/>
                <a:gd name="T11" fmla="*/ 92 h 329"/>
                <a:gd name="T12" fmla="*/ 290 w 291"/>
                <a:gd name="T13" fmla="*/ 153 h 329"/>
                <a:gd name="T14" fmla="*/ 267 w 291"/>
                <a:gd name="T15" fmla="*/ 183 h 329"/>
                <a:gd name="T16" fmla="*/ 275 w 291"/>
                <a:gd name="T17" fmla="*/ 252 h 329"/>
                <a:gd name="T18" fmla="*/ 275 w 291"/>
                <a:gd name="T19" fmla="*/ 252 h 329"/>
                <a:gd name="T20" fmla="*/ 252 w 291"/>
                <a:gd name="T21" fmla="*/ 298 h 329"/>
                <a:gd name="T22" fmla="*/ 214 w 291"/>
                <a:gd name="T23" fmla="*/ 298 h 329"/>
                <a:gd name="T24" fmla="*/ 183 w 291"/>
                <a:gd name="T25" fmla="*/ 328 h 329"/>
                <a:gd name="T26" fmla="*/ 183 w 291"/>
                <a:gd name="T27" fmla="*/ 328 h 329"/>
                <a:gd name="T28" fmla="*/ 99 w 291"/>
                <a:gd name="T29" fmla="*/ 290 h 329"/>
                <a:gd name="T30" fmla="*/ 107 w 291"/>
                <a:gd name="T31" fmla="*/ 229 h 329"/>
                <a:gd name="T32" fmla="*/ 99 w 291"/>
                <a:gd name="T33" fmla="*/ 153 h 329"/>
                <a:gd name="T34" fmla="*/ 46 w 291"/>
                <a:gd name="T35" fmla="*/ 122 h 329"/>
                <a:gd name="T36" fmla="*/ 0 w 291"/>
                <a:gd name="T37" fmla="*/ 76 h 329"/>
                <a:gd name="T38" fmla="*/ 0 w 291"/>
                <a:gd name="T39" fmla="*/ 76 h 329"/>
                <a:gd name="T40" fmla="*/ 53 w 291"/>
                <a:gd name="T41"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1" h="329">
                  <a:moveTo>
                    <a:pt x="53" y="0"/>
                  </a:moveTo>
                  <a:lnTo>
                    <a:pt x="53" y="0"/>
                  </a:lnTo>
                  <a:cubicBezTo>
                    <a:pt x="69" y="38"/>
                    <a:pt x="46" y="15"/>
                    <a:pt x="76" y="38"/>
                  </a:cubicBezTo>
                  <a:cubicBezTo>
                    <a:pt x="107" y="53"/>
                    <a:pt x="137" y="31"/>
                    <a:pt x="168" y="38"/>
                  </a:cubicBezTo>
                  <a:cubicBezTo>
                    <a:pt x="191" y="46"/>
                    <a:pt x="191" y="76"/>
                    <a:pt x="214" y="84"/>
                  </a:cubicBezTo>
                  <a:cubicBezTo>
                    <a:pt x="229" y="92"/>
                    <a:pt x="260" y="76"/>
                    <a:pt x="275" y="92"/>
                  </a:cubicBezTo>
                  <a:cubicBezTo>
                    <a:pt x="290" y="107"/>
                    <a:pt x="290" y="130"/>
                    <a:pt x="290" y="153"/>
                  </a:cubicBezTo>
                  <a:cubicBezTo>
                    <a:pt x="290" y="168"/>
                    <a:pt x="267" y="168"/>
                    <a:pt x="267" y="183"/>
                  </a:cubicBezTo>
                  <a:cubicBezTo>
                    <a:pt x="260" y="206"/>
                    <a:pt x="267" y="229"/>
                    <a:pt x="275" y="252"/>
                  </a:cubicBezTo>
                  <a:lnTo>
                    <a:pt x="275" y="252"/>
                  </a:lnTo>
                  <a:cubicBezTo>
                    <a:pt x="267" y="267"/>
                    <a:pt x="267" y="290"/>
                    <a:pt x="252" y="298"/>
                  </a:cubicBezTo>
                  <a:cubicBezTo>
                    <a:pt x="244" y="306"/>
                    <a:pt x="229" y="290"/>
                    <a:pt x="214" y="298"/>
                  </a:cubicBezTo>
                  <a:cubicBezTo>
                    <a:pt x="199" y="298"/>
                    <a:pt x="191" y="313"/>
                    <a:pt x="183" y="328"/>
                  </a:cubicBezTo>
                  <a:lnTo>
                    <a:pt x="183" y="328"/>
                  </a:lnTo>
                  <a:cubicBezTo>
                    <a:pt x="153" y="313"/>
                    <a:pt x="114" y="321"/>
                    <a:pt x="99" y="290"/>
                  </a:cubicBezTo>
                  <a:cubicBezTo>
                    <a:pt x="84" y="275"/>
                    <a:pt x="107" y="252"/>
                    <a:pt x="107" y="229"/>
                  </a:cubicBezTo>
                  <a:cubicBezTo>
                    <a:pt x="107" y="206"/>
                    <a:pt x="114" y="175"/>
                    <a:pt x="99" y="153"/>
                  </a:cubicBezTo>
                  <a:cubicBezTo>
                    <a:pt x="91" y="137"/>
                    <a:pt x="61" y="137"/>
                    <a:pt x="46" y="122"/>
                  </a:cubicBezTo>
                  <a:cubicBezTo>
                    <a:pt x="15" y="99"/>
                    <a:pt x="23" y="107"/>
                    <a:pt x="0" y="76"/>
                  </a:cubicBezTo>
                  <a:lnTo>
                    <a:pt x="0" y="76"/>
                  </a:lnTo>
                  <a:cubicBezTo>
                    <a:pt x="23" y="61"/>
                    <a:pt x="38" y="31"/>
                    <a:pt x="53"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8" name="Freeform 95"/>
            <p:cNvSpPr>
              <a:spLocks noChangeArrowheads="1"/>
            </p:cNvSpPr>
            <p:nvPr/>
          </p:nvSpPr>
          <p:spPr bwMode="auto">
            <a:xfrm>
              <a:off x="6941686" y="8810626"/>
              <a:ext cx="134928" cy="187325"/>
            </a:xfrm>
            <a:custGeom>
              <a:avLst/>
              <a:gdLst>
                <a:gd name="T0" fmla="*/ 107 w 376"/>
                <a:gd name="T1" fmla="*/ 54 h 521"/>
                <a:gd name="T2" fmla="*/ 107 w 376"/>
                <a:gd name="T3" fmla="*/ 54 h 521"/>
                <a:gd name="T4" fmla="*/ 153 w 376"/>
                <a:gd name="T5" fmla="*/ 69 h 521"/>
                <a:gd name="T6" fmla="*/ 214 w 376"/>
                <a:gd name="T7" fmla="*/ 54 h 521"/>
                <a:gd name="T8" fmla="*/ 237 w 376"/>
                <a:gd name="T9" fmla="*/ 8 h 521"/>
                <a:gd name="T10" fmla="*/ 275 w 376"/>
                <a:gd name="T11" fmla="*/ 0 h 521"/>
                <a:gd name="T12" fmla="*/ 275 w 376"/>
                <a:gd name="T13" fmla="*/ 0 h 521"/>
                <a:gd name="T14" fmla="*/ 260 w 376"/>
                <a:gd name="T15" fmla="*/ 31 h 521"/>
                <a:gd name="T16" fmla="*/ 252 w 376"/>
                <a:gd name="T17" fmla="*/ 92 h 521"/>
                <a:gd name="T18" fmla="*/ 298 w 376"/>
                <a:gd name="T19" fmla="*/ 153 h 521"/>
                <a:gd name="T20" fmla="*/ 237 w 376"/>
                <a:gd name="T21" fmla="*/ 214 h 521"/>
                <a:gd name="T22" fmla="*/ 260 w 376"/>
                <a:gd name="T23" fmla="*/ 298 h 521"/>
                <a:gd name="T24" fmla="*/ 329 w 376"/>
                <a:gd name="T25" fmla="*/ 336 h 521"/>
                <a:gd name="T26" fmla="*/ 375 w 376"/>
                <a:gd name="T27" fmla="*/ 436 h 521"/>
                <a:gd name="T28" fmla="*/ 375 w 376"/>
                <a:gd name="T29" fmla="*/ 436 h 521"/>
                <a:gd name="T30" fmla="*/ 168 w 376"/>
                <a:gd name="T31" fmla="*/ 512 h 521"/>
                <a:gd name="T32" fmla="*/ 61 w 376"/>
                <a:gd name="T33" fmla="*/ 497 h 521"/>
                <a:gd name="T34" fmla="*/ 23 w 376"/>
                <a:gd name="T35" fmla="*/ 405 h 521"/>
                <a:gd name="T36" fmla="*/ 8 w 376"/>
                <a:gd name="T37" fmla="*/ 306 h 521"/>
                <a:gd name="T38" fmla="*/ 31 w 376"/>
                <a:gd name="T39" fmla="*/ 267 h 521"/>
                <a:gd name="T40" fmla="*/ 23 w 376"/>
                <a:gd name="T41" fmla="*/ 168 h 521"/>
                <a:gd name="T42" fmla="*/ 100 w 376"/>
                <a:gd name="T43" fmla="*/ 145 h 521"/>
                <a:gd name="T44" fmla="*/ 84 w 376"/>
                <a:gd name="T45" fmla="*/ 99 h 521"/>
                <a:gd name="T46" fmla="*/ 107 w 376"/>
                <a:gd name="T47" fmla="*/ 54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6" h="521">
                  <a:moveTo>
                    <a:pt x="107" y="54"/>
                  </a:moveTo>
                  <a:lnTo>
                    <a:pt x="107" y="54"/>
                  </a:lnTo>
                  <a:cubicBezTo>
                    <a:pt x="122" y="61"/>
                    <a:pt x="138" y="69"/>
                    <a:pt x="153" y="69"/>
                  </a:cubicBezTo>
                  <a:cubicBezTo>
                    <a:pt x="176" y="69"/>
                    <a:pt x="199" y="69"/>
                    <a:pt x="214" y="54"/>
                  </a:cubicBezTo>
                  <a:cubicBezTo>
                    <a:pt x="230" y="46"/>
                    <a:pt x="230" y="15"/>
                    <a:pt x="237" y="8"/>
                  </a:cubicBezTo>
                  <a:cubicBezTo>
                    <a:pt x="252" y="0"/>
                    <a:pt x="260" y="0"/>
                    <a:pt x="275" y="0"/>
                  </a:cubicBezTo>
                  <a:lnTo>
                    <a:pt x="275" y="0"/>
                  </a:lnTo>
                  <a:cubicBezTo>
                    <a:pt x="268" y="8"/>
                    <a:pt x="260" y="23"/>
                    <a:pt x="260" y="31"/>
                  </a:cubicBezTo>
                  <a:cubicBezTo>
                    <a:pt x="252" y="54"/>
                    <a:pt x="252" y="77"/>
                    <a:pt x="252" y="92"/>
                  </a:cubicBezTo>
                  <a:cubicBezTo>
                    <a:pt x="260" y="115"/>
                    <a:pt x="298" y="130"/>
                    <a:pt x="298" y="153"/>
                  </a:cubicBezTo>
                  <a:cubicBezTo>
                    <a:pt x="291" y="184"/>
                    <a:pt x="245" y="191"/>
                    <a:pt x="237" y="214"/>
                  </a:cubicBezTo>
                  <a:cubicBezTo>
                    <a:pt x="237" y="245"/>
                    <a:pt x="237" y="275"/>
                    <a:pt x="260" y="298"/>
                  </a:cubicBezTo>
                  <a:cubicBezTo>
                    <a:pt x="275" y="321"/>
                    <a:pt x="306" y="313"/>
                    <a:pt x="329" y="336"/>
                  </a:cubicBezTo>
                  <a:cubicBezTo>
                    <a:pt x="352" y="359"/>
                    <a:pt x="359" y="405"/>
                    <a:pt x="375" y="436"/>
                  </a:cubicBezTo>
                  <a:lnTo>
                    <a:pt x="375" y="436"/>
                  </a:lnTo>
                  <a:cubicBezTo>
                    <a:pt x="306" y="459"/>
                    <a:pt x="245" y="497"/>
                    <a:pt x="168" y="512"/>
                  </a:cubicBezTo>
                  <a:cubicBezTo>
                    <a:pt x="138" y="520"/>
                    <a:pt x="92" y="520"/>
                    <a:pt x="61" y="497"/>
                  </a:cubicBezTo>
                  <a:cubicBezTo>
                    <a:pt x="39" y="474"/>
                    <a:pt x="31" y="436"/>
                    <a:pt x="23" y="405"/>
                  </a:cubicBezTo>
                  <a:cubicBezTo>
                    <a:pt x="8" y="374"/>
                    <a:pt x="0" y="336"/>
                    <a:pt x="8" y="306"/>
                  </a:cubicBezTo>
                  <a:cubicBezTo>
                    <a:pt x="8" y="290"/>
                    <a:pt x="31" y="283"/>
                    <a:pt x="31" y="267"/>
                  </a:cubicBezTo>
                  <a:cubicBezTo>
                    <a:pt x="39" y="229"/>
                    <a:pt x="8" y="199"/>
                    <a:pt x="23" y="168"/>
                  </a:cubicBezTo>
                  <a:cubicBezTo>
                    <a:pt x="39" y="145"/>
                    <a:pt x="84" y="161"/>
                    <a:pt x="100" y="145"/>
                  </a:cubicBezTo>
                  <a:cubicBezTo>
                    <a:pt x="115" y="130"/>
                    <a:pt x="84" y="115"/>
                    <a:pt x="84" y="99"/>
                  </a:cubicBezTo>
                  <a:cubicBezTo>
                    <a:pt x="92" y="84"/>
                    <a:pt x="100" y="69"/>
                    <a:pt x="107" y="5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9" name="Freeform 96"/>
            <p:cNvSpPr>
              <a:spLocks noChangeArrowheads="1"/>
            </p:cNvSpPr>
            <p:nvPr/>
          </p:nvSpPr>
          <p:spPr bwMode="auto">
            <a:xfrm>
              <a:off x="7090901" y="8932863"/>
              <a:ext cx="330178" cy="209550"/>
            </a:xfrm>
            <a:custGeom>
              <a:avLst/>
              <a:gdLst>
                <a:gd name="T0" fmla="*/ 114 w 917"/>
                <a:gd name="T1" fmla="*/ 565 h 582"/>
                <a:gd name="T2" fmla="*/ 114 w 917"/>
                <a:gd name="T3" fmla="*/ 565 h 582"/>
                <a:gd name="T4" fmla="*/ 122 w 917"/>
                <a:gd name="T5" fmla="*/ 474 h 582"/>
                <a:gd name="T6" fmla="*/ 61 w 917"/>
                <a:gd name="T7" fmla="*/ 420 h 582"/>
                <a:gd name="T8" fmla="*/ 15 w 917"/>
                <a:gd name="T9" fmla="*/ 352 h 582"/>
                <a:gd name="T10" fmla="*/ 76 w 917"/>
                <a:gd name="T11" fmla="*/ 329 h 582"/>
                <a:gd name="T12" fmla="*/ 84 w 917"/>
                <a:gd name="T13" fmla="*/ 267 h 582"/>
                <a:gd name="T14" fmla="*/ 30 w 917"/>
                <a:gd name="T15" fmla="*/ 206 h 582"/>
                <a:gd name="T16" fmla="*/ 0 w 917"/>
                <a:gd name="T17" fmla="*/ 84 h 582"/>
                <a:gd name="T18" fmla="*/ 0 w 917"/>
                <a:gd name="T19" fmla="*/ 84 h 582"/>
                <a:gd name="T20" fmla="*/ 38 w 917"/>
                <a:gd name="T21" fmla="*/ 15 h 582"/>
                <a:gd name="T22" fmla="*/ 114 w 917"/>
                <a:gd name="T23" fmla="*/ 31 h 582"/>
                <a:gd name="T24" fmla="*/ 191 w 917"/>
                <a:gd name="T25" fmla="*/ 69 h 582"/>
                <a:gd name="T26" fmla="*/ 290 w 917"/>
                <a:gd name="T27" fmla="*/ 38 h 582"/>
                <a:gd name="T28" fmla="*/ 359 w 917"/>
                <a:gd name="T29" fmla="*/ 23 h 582"/>
                <a:gd name="T30" fmla="*/ 374 w 917"/>
                <a:gd name="T31" fmla="*/ 31 h 582"/>
                <a:gd name="T32" fmla="*/ 397 w 917"/>
                <a:gd name="T33" fmla="*/ 0 h 582"/>
                <a:gd name="T34" fmla="*/ 534 w 917"/>
                <a:gd name="T35" fmla="*/ 61 h 582"/>
                <a:gd name="T36" fmla="*/ 595 w 917"/>
                <a:gd name="T37" fmla="*/ 84 h 582"/>
                <a:gd name="T38" fmla="*/ 687 w 917"/>
                <a:gd name="T39" fmla="*/ 46 h 582"/>
                <a:gd name="T40" fmla="*/ 687 w 917"/>
                <a:gd name="T41" fmla="*/ 107 h 582"/>
                <a:gd name="T42" fmla="*/ 748 w 917"/>
                <a:gd name="T43" fmla="*/ 191 h 582"/>
                <a:gd name="T44" fmla="*/ 825 w 917"/>
                <a:gd name="T45" fmla="*/ 176 h 582"/>
                <a:gd name="T46" fmla="*/ 848 w 917"/>
                <a:gd name="T47" fmla="*/ 222 h 582"/>
                <a:gd name="T48" fmla="*/ 848 w 917"/>
                <a:gd name="T49" fmla="*/ 222 h 582"/>
                <a:gd name="T50" fmla="*/ 825 w 917"/>
                <a:gd name="T51" fmla="*/ 275 h 582"/>
                <a:gd name="T52" fmla="*/ 863 w 917"/>
                <a:gd name="T53" fmla="*/ 290 h 582"/>
                <a:gd name="T54" fmla="*/ 901 w 917"/>
                <a:gd name="T55" fmla="*/ 359 h 582"/>
                <a:gd name="T56" fmla="*/ 901 w 917"/>
                <a:gd name="T57" fmla="*/ 359 h 582"/>
                <a:gd name="T58" fmla="*/ 886 w 917"/>
                <a:gd name="T59" fmla="*/ 413 h 582"/>
                <a:gd name="T60" fmla="*/ 909 w 917"/>
                <a:gd name="T61" fmla="*/ 459 h 582"/>
                <a:gd name="T62" fmla="*/ 901 w 917"/>
                <a:gd name="T63" fmla="*/ 504 h 582"/>
                <a:gd name="T64" fmla="*/ 901 w 917"/>
                <a:gd name="T65" fmla="*/ 504 h 582"/>
                <a:gd name="T66" fmla="*/ 832 w 917"/>
                <a:gd name="T67" fmla="*/ 512 h 582"/>
                <a:gd name="T68" fmla="*/ 756 w 917"/>
                <a:gd name="T69" fmla="*/ 451 h 582"/>
                <a:gd name="T70" fmla="*/ 718 w 917"/>
                <a:gd name="T71" fmla="*/ 466 h 582"/>
                <a:gd name="T72" fmla="*/ 710 w 917"/>
                <a:gd name="T73" fmla="*/ 504 h 582"/>
                <a:gd name="T74" fmla="*/ 626 w 917"/>
                <a:gd name="T75" fmla="*/ 489 h 582"/>
                <a:gd name="T76" fmla="*/ 267 w 917"/>
                <a:gd name="T77" fmla="*/ 466 h 582"/>
                <a:gd name="T78" fmla="*/ 214 w 917"/>
                <a:gd name="T79" fmla="*/ 520 h 582"/>
                <a:gd name="T80" fmla="*/ 229 w 917"/>
                <a:gd name="T81" fmla="*/ 565 h 582"/>
                <a:gd name="T82" fmla="*/ 114 w 917"/>
                <a:gd name="T83" fmla="*/ 56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17" h="582">
                  <a:moveTo>
                    <a:pt x="114" y="565"/>
                  </a:moveTo>
                  <a:lnTo>
                    <a:pt x="114" y="565"/>
                  </a:lnTo>
                  <a:cubicBezTo>
                    <a:pt x="122" y="535"/>
                    <a:pt x="137" y="504"/>
                    <a:pt x="122" y="474"/>
                  </a:cubicBezTo>
                  <a:cubicBezTo>
                    <a:pt x="114" y="451"/>
                    <a:pt x="76" y="443"/>
                    <a:pt x="61" y="420"/>
                  </a:cubicBezTo>
                  <a:cubicBezTo>
                    <a:pt x="46" y="398"/>
                    <a:pt x="15" y="375"/>
                    <a:pt x="15" y="352"/>
                  </a:cubicBezTo>
                  <a:cubicBezTo>
                    <a:pt x="23" y="329"/>
                    <a:pt x="69" y="344"/>
                    <a:pt x="76" y="329"/>
                  </a:cubicBezTo>
                  <a:cubicBezTo>
                    <a:pt x="91" y="313"/>
                    <a:pt x="91" y="290"/>
                    <a:pt x="84" y="267"/>
                  </a:cubicBezTo>
                  <a:cubicBezTo>
                    <a:pt x="69" y="245"/>
                    <a:pt x="38" y="229"/>
                    <a:pt x="30" y="206"/>
                  </a:cubicBezTo>
                  <a:cubicBezTo>
                    <a:pt x="15" y="168"/>
                    <a:pt x="7" y="123"/>
                    <a:pt x="0" y="84"/>
                  </a:cubicBezTo>
                  <a:lnTo>
                    <a:pt x="0" y="84"/>
                  </a:lnTo>
                  <a:cubicBezTo>
                    <a:pt x="15" y="61"/>
                    <a:pt x="15" y="23"/>
                    <a:pt x="38" y="15"/>
                  </a:cubicBezTo>
                  <a:cubicBezTo>
                    <a:pt x="69" y="8"/>
                    <a:pt x="91" y="23"/>
                    <a:pt x="114" y="31"/>
                  </a:cubicBezTo>
                  <a:cubicBezTo>
                    <a:pt x="145" y="38"/>
                    <a:pt x="160" y="69"/>
                    <a:pt x="191" y="69"/>
                  </a:cubicBezTo>
                  <a:cubicBezTo>
                    <a:pt x="221" y="69"/>
                    <a:pt x="259" y="54"/>
                    <a:pt x="290" y="38"/>
                  </a:cubicBezTo>
                  <a:cubicBezTo>
                    <a:pt x="313" y="38"/>
                    <a:pt x="336" y="23"/>
                    <a:pt x="359" y="23"/>
                  </a:cubicBezTo>
                  <a:cubicBezTo>
                    <a:pt x="359" y="23"/>
                    <a:pt x="366" y="31"/>
                    <a:pt x="374" y="31"/>
                  </a:cubicBezTo>
                  <a:cubicBezTo>
                    <a:pt x="382" y="23"/>
                    <a:pt x="382" y="0"/>
                    <a:pt x="397" y="0"/>
                  </a:cubicBezTo>
                  <a:cubicBezTo>
                    <a:pt x="443" y="8"/>
                    <a:pt x="489" y="38"/>
                    <a:pt x="534" y="61"/>
                  </a:cubicBezTo>
                  <a:cubicBezTo>
                    <a:pt x="550" y="69"/>
                    <a:pt x="573" y="84"/>
                    <a:pt x="595" y="84"/>
                  </a:cubicBezTo>
                  <a:cubicBezTo>
                    <a:pt x="626" y="77"/>
                    <a:pt x="657" y="38"/>
                    <a:pt x="687" y="46"/>
                  </a:cubicBezTo>
                  <a:cubicBezTo>
                    <a:pt x="710" y="54"/>
                    <a:pt x="680" y="92"/>
                    <a:pt x="687" y="107"/>
                  </a:cubicBezTo>
                  <a:cubicBezTo>
                    <a:pt x="695" y="138"/>
                    <a:pt x="718" y="176"/>
                    <a:pt x="748" y="191"/>
                  </a:cubicBezTo>
                  <a:cubicBezTo>
                    <a:pt x="771" y="199"/>
                    <a:pt x="802" y="168"/>
                    <a:pt x="825" y="176"/>
                  </a:cubicBezTo>
                  <a:cubicBezTo>
                    <a:pt x="840" y="184"/>
                    <a:pt x="840" y="206"/>
                    <a:pt x="848" y="222"/>
                  </a:cubicBezTo>
                  <a:lnTo>
                    <a:pt x="848" y="222"/>
                  </a:lnTo>
                  <a:cubicBezTo>
                    <a:pt x="840" y="237"/>
                    <a:pt x="825" y="252"/>
                    <a:pt x="825" y="275"/>
                  </a:cubicBezTo>
                  <a:cubicBezTo>
                    <a:pt x="825" y="290"/>
                    <a:pt x="855" y="283"/>
                    <a:pt x="863" y="290"/>
                  </a:cubicBezTo>
                  <a:cubicBezTo>
                    <a:pt x="878" y="313"/>
                    <a:pt x="886" y="336"/>
                    <a:pt x="901" y="359"/>
                  </a:cubicBezTo>
                  <a:lnTo>
                    <a:pt x="901" y="359"/>
                  </a:lnTo>
                  <a:cubicBezTo>
                    <a:pt x="893" y="375"/>
                    <a:pt x="878" y="390"/>
                    <a:pt x="886" y="413"/>
                  </a:cubicBezTo>
                  <a:cubicBezTo>
                    <a:pt x="886" y="428"/>
                    <a:pt x="909" y="436"/>
                    <a:pt x="909" y="459"/>
                  </a:cubicBezTo>
                  <a:cubicBezTo>
                    <a:pt x="916" y="474"/>
                    <a:pt x="909" y="489"/>
                    <a:pt x="901" y="504"/>
                  </a:cubicBezTo>
                  <a:lnTo>
                    <a:pt x="901" y="504"/>
                  </a:lnTo>
                  <a:cubicBezTo>
                    <a:pt x="878" y="504"/>
                    <a:pt x="855" y="520"/>
                    <a:pt x="832" y="512"/>
                  </a:cubicBezTo>
                  <a:cubicBezTo>
                    <a:pt x="802" y="504"/>
                    <a:pt x="787" y="459"/>
                    <a:pt x="756" y="451"/>
                  </a:cubicBezTo>
                  <a:cubicBezTo>
                    <a:pt x="748" y="443"/>
                    <a:pt x="733" y="451"/>
                    <a:pt x="718" y="466"/>
                  </a:cubicBezTo>
                  <a:cubicBezTo>
                    <a:pt x="710" y="474"/>
                    <a:pt x="718" y="504"/>
                    <a:pt x="710" y="504"/>
                  </a:cubicBezTo>
                  <a:cubicBezTo>
                    <a:pt x="680" y="512"/>
                    <a:pt x="657" y="497"/>
                    <a:pt x="626" y="489"/>
                  </a:cubicBezTo>
                  <a:cubicBezTo>
                    <a:pt x="504" y="481"/>
                    <a:pt x="389" y="459"/>
                    <a:pt x="267" y="466"/>
                  </a:cubicBezTo>
                  <a:cubicBezTo>
                    <a:pt x="244" y="466"/>
                    <a:pt x="221" y="497"/>
                    <a:pt x="214" y="520"/>
                  </a:cubicBezTo>
                  <a:cubicBezTo>
                    <a:pt x="214" y="535"/>
                    <a:pt x="244" y="558"/>
                    <a:pt x="229" y="565"/>
                  </a:cubicBezTo>
                  <a:cubicBezTo>
                    <a:pt x="198" y="581"/>
                    <a:pt x="153" y="565"/>
                    <a:pt x="114" y="56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0" name="Freeform 97"/>
            <p:cNvSpPr>
              <a:spLocks noChangeArrowheads="1"/>
            </p:cNvSpPr>
            <p:nvPr/>
          </p:nvSpPr>
          <p:spPr bwMode="auto">
            <a:xfrm>
              <a:off x="7387744" y="8993188"/>
              <a:ext cx="66671" cy="80962"/>
            </a:xfrm>
            <a:custGeom>
              <a:avLst/>
              <a:gdLst>
                <a:gd name="T0" fmla="*/ 23 w 184"/>
                <a:gd name="T1" fmla="*/ 54 h 223"/>
                <a:gd name="T2" fmla="*/ 23 w 184"/>
                <a:gd name="T3" fmla="*/ 54 h 223"/>
                <a:gd name="T4" fmla="*/ 68 w 184"/>
                <a:gd name="T5" fmla="*/ 69 h 223"/>
                <a:gd name="T6" fmla="*/ 84 w 184"/>
                <a:gd name="T7" fmla="*/ 31 h 223"/>
                <a:gd name="T8" fmla="*/ 145 w 184"/>
                <a:gd name="T9" fmla="*/ 8 h 223"/>
                <a:gd name="T10" fmla="*/ 153 w 184"/>
                <a:gd name="T11" fmla="*/ 46 h 223"/>
                <a:gd name="T12" fmla="*/ 183 w 184"/>
                <a:gd name="T13" fmla="*/ 92 h 223"/>
                <a:gd name="T14" fmla="*/ 183 w 184"/>
                <a:gd name="T15" fmla="*/ 92 h 223"/>
                <a:gd name="T16" fmla="*/ 153 w 184"/>
                <a:gd name="T17" fmla="*/ 130 h 223"/>
                <a:gd name="T18" fmla="*/ 168 w 184"/>
                <a:gd name="T19" fmla="*/ 161 h 223"/>
                <a:gd name="T20" fmla="*/ 122 w 184"/>
                <a:gd name="T21" fmla="*/ 214 h 223"/>
                <a:gd name="T22" fmla="*/ 76 w 184"/>
                <a:gd name="T23" fmla="*/ 191 h 223"/>
                <a:gd name="T24" fmla="*/ 76 w 184"/>
                <a:gd name="T25" fmla="*/ 191 h 223"/>
                <a:gd name="T26" fmla="*/ 38 w 184"/>
                <a:gd name="T27" fmla="*/ 122 h 223"/>
                <a:gd name="T28" fmla="*/ 0 w 184"/>
                <a:gd name="T29" fmla="*/ 107 h 223"/>
                <a:gd name="T30" fmla="*/ 23 w 184"/>
                <a:gd name="T31" fmla="*/ 54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3">
                  <a:moveTo>
                    <a:pt x="23" y="54"/>
                  </a:moveTo>
                  <a:lnTo>
                    <a:pt x="23" y="54"/>
                  </a:lnTo>
                  <a:cubicBezTo>
                    <a:pt x="38" y="61"/>
                    <a:pt x="53" y="77"/>
                    <a:pt x="68" y="69"/>
                  </a:cubicBezTo>
                  <a:cubicBezTo>
                    <a:pt x="84" y="61"/>
                    <a:pt x="68" y="38"/>
                    <a:pt x="84" y="31"/>
                  </a:cubicBezTo>
                  <a:cubicBezTo>
                    <a:pt x="99" y="16"/>
                    <a:pt x="122" y="0"/>
                    <a:pt x="145" y="8"/>
                  </a:cubicBezTo>
                  <a:cubicBezTo>
                    <a:pt x="160" y="8"/>
                    <a:pt x="145" y="38"/>
                    <a:pt x="153" y="46"/>
                  </a:cubicBezTo>
                  <a:cubicBezTo>
                    <a:pt x="160" y="69"/>
                    <a:pt x="168" y="77"/>
                    <a:pt x="183" y="92"/>
                  </a:cubicBezTo>
                  <a:lnTo>
                    <a:pt x="183" y="92"/>
                  </a:lnTo>
                  <a:cubicBezTo>
                    <a:pt x="168" y="107"/>
                    <a:pt x="160" y="115"/>
                    <a:pt x="153" y="130"/>
                  </a:cubicBezTo>
                  <a:cubicBezTo>
                    <a:pt x="153" y="138"/>
                    <a:pt x="168" y="153"/>
                    <a:pt x="168" y="161"/>
                  </a:cubicBezTo>
                  <a:cubicBezTo>
                    <a:pt x="153" y="184"/>
                    <a:pt x="145" y="207"/>
                    <a:pt x="122" y="214"/>
                  </a:cubicBezTo>
                  <a:cubicBezTo>
                    <a:pt x="107" y="222"/>
                    <a:pt x="91" y="199"/>
                    <a:pt x="76" y="191"/>
                  </a:cubicBezTo>
                  <a:lnTo>
                    <a:pt x="76" y="191"/>
                  </a:lnTo>
                  <a:cubicBezTo>
                    <a:pt x="61" y="168"/>
                    <a:pt x="53" y="145"/>
                    <a:pt x="38" y="122"/>
                  </a:cubicBezTo>
                  <a:cubicBezTo>
                    <a:pt x="30" y="115"/>
                    <a:pt x="0" y="122"/>
                    <a:pt x="0" y="107"/>
                  </a:cubicBezTo>
                  <a:cubicBezTo>
                    <a:pt x="0" y="84"/>
                    <a:pt x="15" y="69"/>
                    <a:pt x="23" y="5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1" name="Freeform 98"/>
            <p:cNvSpPr>
              <a:spLocks noChangeArrowheads="1"/>
            </p:cNvSpPr>
            <p:nvPr/>
          </p:nvSpPr>
          <p:spPr bwMode="auto">
            <a:xfrm>
              <a:off x="7406793" y="8932863"/>
              <a:ext cx="123817" cy="190500"/>
            </a:xfrm>
            <a:custGeom>
              <a:avLst/>
              <a:gdLst>
                <a:gd name="T0" fmla="*/ 176 w 345"/>
                <a:gd name="T1" fmla="*/ 46 h 528"/>
                <a:gd name="T2" fmla="*/ 176 w 345"/>
                <a:gd name="T3" fmla="*/ 46 h 528"/>
                <a:gd name="T4" fmla="*/ 222 w 345"/>
                <a:gd name="T5" fmla="*/ 0 h 528"/>
                <a:gd name="T6" fmla="*/ 267 w 345"/>
                <a:gd name="T7" fmla="*/ 54 h 528"/>
                <a:gd name="T8" fmla="*/ 267 w 345"/>
                <a:gd name="T9" fmla="*/ 54 h 528"/>
                <a:gd name="T10" fmla="*/ 260 w 345"/>
                <a:gd name="T11" fmla="*/ 107 h 528"/>
                <a:gd name="T12" fmla="*/ 306 w 345"/>
                <a:gd name="T13" fmla="*/ 145 h 528"/>
                <a:gd name="T14" fmla="*/ 290 w 345"/>
                <a:gd name="T15" fmla="*/ 260 h 528"/>
                <a:gd name="T16" fmla="*/ 283 w 345"/>
                <a:gd name="T17" fmla="*/ 260 h 528"/>
                <a:gd name="T18" fmla="*/ 329 w 345"/>
                <a:gd name="T19" fmla="*/ 306 h 528"/>
                <a:gd name="T20" fmla="*/ 329 w 345"/>
                <a:gd name="T21" fmla="*/ 306 h 528"/>
                <a:gd name="T22" fmla="*/ 336 w 345"/>
                <a:gd name="T23" fmla="*/ 367 h 528"/>
                <a:gd name="T24" fmla="*/ 336 w 345"/>
                <a:gd name="T25" fmla="*/ 481 h 528"/>
                <a:gd name="T26" fmla="*/ 306 w 345"/>
                <a:gd name="T27" fmla="*/ 481 h 528"/>
                <a:gd name="T28" fmla="*/ 283 w 345"/>
                <a:gd name="T29" fmla="*/ 527 h 528"/>
                <a:gd name="T30" fmla="*/ 283 w 345"/>
                <a:gd name="T31" fmla="*/ 527 h 528"/>
                <a:gd name="T32" fmla="*/ 115 w 345"/>
                <a:gd name="T33" fmla="*/ 489 h 528"/>
                <a:gd name="T34" fmla="*/ 84 w 345"/>
                <a:gd name="T35" fmla="*/ 504 h 528"/>
                <a:gd name="T36" fmla="*/ 23 w 345"/>
                <a:gd name="T37" fmla="*/ 504 h 528"/>
                <a:gd name="T38" fmla="*/ 23 w 345"/>
                <a:gd name="T39" fmla="*/ 504 h 528"/>
                <a:gd name="T40" fmla="*/ 31 w 345"/>
                <a:gd name="T41" fmla="*/ 459 h 528"/>
                <a:gd name="T42" fmla="*/ 8 w 345"/>
                <a:gd name="T43" fmla="*/ 413 h 528"/>
                <a:gd name="T44" fmla="*/ 23 w 345"/>
                <a:gd name="T45" fmla="*/ 359 h 528"/>
                <a:gd name="T46" fmla="*/ 23 w 345"/>
                <a:gd name="T47" fmla="*/ 359 h 528"/>
                <a:gd name="T48" fmla="*/ 69 w 345"/>
                <a:gd name="T49" fmla="*/ 382 h 528"/>
                <a:gd name="T50" fmla="*/ 115 w 345"/>
                <a:gd name="T51" fmla="*/ 329 h 528"/>
                <a:gd name="T52" fmla="*/ 100 w 345"/>
                <a:gd name="T53" fmla="*/ 298 h 528"/>
                <a:gd name="T54" fmla="*/ 130 w 345"/>
                <a:gd name="T55" fmla="*/ 260 h 528"/>
                <a:gd name="T56" fmla="*/ 130 w 345"/>
                <a:gd name="T57" fmla="*/ 260 h 528"/>
                <a:gd name="T58" fmla="*/ 168 w 345"/>
                <a:gd name="T59" fmla="*/ 199 h 528"/>
                <a:gd name="T60" fmla="*/ 214 w 345"/>
                <a:gd name="T61" fmla="*/ 153 h 528"/>
                <a:gd name="T62" fmla="*/ 176 w 345"/>
                <a:gd name="T63" fmla="*/ 46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5" h="528">
                  <a:moveTo>
                    <a:pt x="176" y="46"/>
                  </a:moveTo>
                  <a:lnTo>
                    <a:pt x="176" y="46"/>
                  </a:lnTo>
                  <a:cubicBezTo>
                    <a:pt x="191" y="31"/>
                    <a:pt x="199" y="0"/>
                    <a:pt x="222" y="0"/>
                  </a:cubicBezTo>
                  <a:cubicBezTo>
                    <a:pt x="245" y="0"/>
                    <a:pt x="252" y="38"/>
                    <a:pt x="267" y="54"/>
                  </a:cubicBezTo>
                  <a:lnTo>
                    <a:pt x="267" y="54"/>
                  </a:lnTo>
                  <a:cubicBezTo>
                    <a:pt x="267" y="69"/>
                    <a:pt x="260" y="84"/>
                    <a:pt x="260" y="107"/>
                  </a:cubicBezTo>
                  <a:cubicBezTo>
                    <a:pt x="267" y="123"/>
                    <a:pt x="298" y="123"/>
                    <a:pt x="306" y="145"/>
                  </a:cubicBezTo>
                  <a:cubicBezTo>
                    <a:pt x="313" y="184"/>
                    <a:pt x="290" y="222"/>
                    <a:pt x="290" y="260"/>
                  </a:cubicBezTo>
                  <a:cubicBezTo>
                    <a:pt x="283" y="260"/>
                    <a:pt x="283" y="260"/>
                    <a:pt x="283" y="260"/>
                  </a:cubicBezTo>
                  <a:cubicBezTo>
                    <a:pt x="329" y="306"/>
                    <a:pt x="329" y="306"/>
                    <a:pt x="329" y="306"/>
                  </a:cubicBezTo>
                  <a:lnTo>
                    <a:pt x="329" y="306"/>
                  </a:lnTo>
                  <a:cubicBezTo>
                    <a:pt x="329" y="329"/>
                    <a:pt x="336" y="344"/>
                    <a:pt x="336" y="367"/>
                  </a:cubicBezTo>
                  <a:cubicBezTo>
                    <a:pt x="336" y="405"/>
                    <a:pt x="344" y="443"/>
                    <a:pt x="336" y="481"/>
                  </a:cubicBezTo>
                  <a:cubicBezTo>
                    <a:pt x="336" y="489"/>
                    <a:pt x="313" y="474"/>
                    <a:pt x="306" y="481"/>
                  </a:cubicBezTo>
                  <a:cubicBezTo>
                    <a:pt x="290" y="489"/>
                    <a:pt x="290" y="512"/>
                    <a:pt x="283" y="527"/>
                  </a:cubicBezTo>
                  <a:lnTo>
                    <a:pt x="283" y="527"/>
                  </a:lnTo>
                  <a:cubicBezTo>
                    <a:pt x="222" y="512"/>
                    <a:pt x="168" y="497"/>
                    <a:pt x="115" y="489"/>
                  </a:cubicBezTo>
                  <a:cubicBezTo>
                    <a:pt x="100" y="489"/>
                    <a:pt x="92" y="504"/>
                    <a:pt x="84" y="504"/>
                  </a:cubicBezTo>
                  <a:cubicBezTo>
                    <a:pt x="61" y="504"/>
                    <a:pt x="46" y="504"/>
                    <a:pt x="23" y="504"/>
                  </a:cubicBezTo>
                  <a:lnTo>
                    <a:pt x="23" y="504"/>
                  </a:lnTo>
                  <a:cubicBezTo>
                    <a:pt x="31" y="489"/>
                    <a:pt x="38" y="474"/>
                    <a:pt x="31" y="459"/>
                  </a:cubicBezTo>
                  <a:cubicBezTo>
                    <a:pt x="31" y="436"/>
                    <a:pt x="8" y="428"/>
                    <a:pt x="8" y="413"/>
                  </a:cubicBezTo>
                  <a:cubicBezTo>
                    <a:pt x="0" y="390"/>
                    <a:pt x="15" y="375"/>
                    <a:pt x="23" y="359"/>
                  </a:cubicBezTo>
                  <a:lnTo>
                    <a:pt x="23" y="359"/>
                  </a:lnTo>
                  <a:cubicBezTo>
                    <a:pt x="38" y="367"/>
                    <a:pt x="54" y="390"/>
                    <a:pt x="69" y="382"/>
                  </a:cubicBezTo>
                  <a:cubicBezTo>
                    <a:pt x="92" y="375"/>
                    <a:pt x="100" y="352"/>
                    <a:pt x="115" y="329"/>
                  </a:cubicBezTo>
                  <a:cubicBezTo>
                    <a:pt x="115" y="321"/>
                    <a:pt x="100" y="306"/>
                    <a:pt x="100" y="298"/>
                  </a:cubicBezTo>
                  <a:cubicBezTo>
                    <a:pt x="107" y="283"/>
                    <a:pt x="115" y="275"/>
                    <a:pt x="130" y="260"/>
                  </a:cubicBezTo>
                  <a:lnTo>
                    <a:pt x="130" y="260"/>
                  </a:lnTo>
                  <a:cubicBezTo>
                    <a:pt x="145" y="237"/>
                    <a:pt x="153" y="222"/>
                    <a:pt x="168" y="199"/>
                  </a:cubicBezTo>
                  <a:cubicBezTo>
                    <a:pt x="184" y="184"/>
                    <a:pt x="214" y="168"/>
                    <a:pt x="214" y="153"/>
                  </a:cubicBezTo>
                  <a:cubicBezTo>
                    <a:pt x="214" y="115"/>
                    <a:pt x="191" y="84"/>
                    <a:pt x="176" y="4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2" name="Freeform 99"/>
            <p:cNvSpPr>
              <a:spLocks noChangeArrowheads="1"/>
            </p:cNvSpPr>
            <p:nvPr/>
          </p:nvSpPr>
          <p:spPr bwMode="auto">
            <a:xfrm>
              <a:off x="7500449" y="8921751"/>
              <a:ext cx="184138" cy="182563"/>
            </a:xfrm>
            <a:custGeom>
              <a:avLst/>
              <a:gdLst>
                <a:gd name="T0" fmla="*/ 321 w 513"/>
                <a:gd name="T1" fmla="*/ 191 h 505"/>
                <a:gd name="T2" fmla="*/ 321 w 513"/>
                <a:gd name="T3" fmla="*/ 191 h 505"/>
                <a:gd name="T4" fmla="*/ 305 w 513"/>
                <a:gd name="T5" fmla="*/ 221 h 505"/>
                <a:gd name="T6" fmla="*/ 221 w 513"/>
                <a:gd name="T7" fmla="*/ 160 h 505"/>
                <a:gd name="T8" fmla="*/ 244 w 513"/>
                <a:gd name="T9" fmla="*/ 30 h 505"/>
                <a:gd name="T10" fmla="*/ 199 w 513"/>
                <a:gd name="T11" fmla="*/ 0 h 505"/>
                <a:gd name="T12" fmla="*/ 122 w 513"/>
                <a:gd name="T13" fmla="*/ 30 h 505"/>
                <a:gd name="T14" fmla="*/ 76 w 513"/>
                <a:gd name="T15" fmla="*/ 53 h 505"/>
                <a:gd name="T16" fmla="*/ 7 w 513"/>
                <a:gd name="T17" fmla="*/ 84 h 505"/>
                <a:gd name="T18" fmla="*/ 7 w 513"/>
                <a:gd name="T19" fmla="*/ 84 h 505"/>
                <a:gd name="T20" fmla="*/ 0 w 513"/>
                <a:gd name="T21" fmla="*/ 137 h 505"/>
                <a:gd name="T22" fmla="*/ 46 w 513"/>
                <a:gd name="T23" fmla="*/ 175 h 505"/>
                <a:gd name="T24" fmla="*/ 30 w 513"/>
                <a:gd name="T25" fmla="*/ 290 h 505"/>
                <a:gd name="T26" fmla="*/ 23 w 513"/>
                <a:gd name="T27" fmla="*/ 290 h 505"/>
                <a:gd name="T28" fmla="*/ 69 w 513"/>
                <a:gd name="T29" fmla="*/ 336 h 505"/>
                <a:gd name="T30" fmla="*/ 69 w 513"/>
                <a:gd name="T31" fmla="*/ 336 h 505"/>
                <a:gd name="T32" fmla="*/ 122 w 513"/>
                <a:gd name="T33" fmla="*/ 267 h 505"/>
                <a:gd name="T34" fmla="*/ 183 w 513"/>
                <a:gd name="T35" fmla="*/ 297 h 505"/>
                <a:gd name="T36" fmla="*/ 244 w 513"/>
                <a:gd name="T37" fmla="*/ 290 h 505"/>
                <a:gd name="T38" fmla="*/ 290 w 513"/>
                <a:gd name="T39" fmla="*/ 290 h 505"/>
                <a:gd name="T40" fmla="*/ 290 w 513"/>
                <a:gd name="T41" fmla="*/ 328 h 505"/>
                <a:gd name="T42" fmla="*/ 328 w 513"/>
                <a:gd name="T43" fmla="*/ 343 h 505"/>
                <a:gd name="T44" fmla="*/ 336 w 513"/>
                <a:gd name="T45" fmla="*/ 397 h 505"/>
                <a:gd name="T46" fmla="*/ 260 w 513"/>
                <a:gd name="T47" fmla="*/ 366 h 505"/>
                <a:gd name="T48" fmla="*/ 244 w 513"/>
                <a:gd name="T49" fmla="*/ 412 h 505"/>
                <a:gd name="T50" fmla="*/ 275 w 513"/>
                <a:gd name="T51" fmla="*/ 481 h 505"/>
                <a:gd name="T52" fmla="*/ 275 w 513"/>
                <a:gd name="T53" fmla="*/ 481 h 505"/>
                <a:gd name="T54" fmla="*/ 359 w 513"/>
                <a:gd name="T55" fmla="*/ 481 h 505"/>
                <a:gd name="T56" fmla="*/ 412 w 513"/>
                <a:gd name="T57" fmla="*/ 328 h 505"/>
                <a:gd name="T58" fmla="*/ 496 w 513"/>
                <a:gd name="T59" fmla="*/ 351 h 505"/>
                <a:gd name="T60" fmla="*/ 474 w 513"/>
                <a:gd name="T61" fmla="*/ 282 h 505"/>
                <a:gd name="T62" fmla="*/ 504 w 513"/>
                <a:gd name="T63" fmla="*/ 267 h 505"/>
                <a:gd name="T64" fmla="*/ 504 w 513"/>
                <a:gd name="T65" fmla="*/ 267 h 505"/>
                <a:gd name="T66" fmla="*/ 458 w 513"/>
                <a:gd name="T67" fmla="*/ 214 h 505"/>
                <a:gd name="T68" fmla="*/ 366 w 513"/>
                <a:gd name="T69" fmla="*/ 191 h 505"/>
                <a:gd name="T70" fmla="*/ 321 w 513"/>
                <a:gd name="T71" fmla="*/ 191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3" h="505">
                  <a:moveTo>
                    <a:pt x="321" y="191"/>
                  </a:moveTo>
                  <a:lnTo>
                    <a:pt x="321" y="191"/>
                  </a:lnTo>
                  <a:cubicBezTo>
                    <a:pt x="313" y="198"/>
                    <a:pt x="313" y="221"/>
                    <a:pt x="305" y="221"/>
                  </a:cubicBezTo>
                  <a:cubicBezTo>
                    <a:pt x="275" y="206"/>
                    <a:pt x="237" y="191"/>
                    <a:pt x="221" y="160"/>
                  </a:cubicBezTo>
                  <a:cubicBezTo>
                    <a:pt x="206" y="122"/>
                    <a:pt x="244" y="76"/>
                    <a:pt x="244" y="30"/>
                  </a:cubicBezTo>
                  <a:cubicBezTo>
                    <a:pt x="237" y="15"/>
                    <a:pt x="221" y="0"/>
                    <a:pt x="199" y="0"/>
                  </a:cubicBezTo>
                  <a:cubicBezTo>
                    <a:pt x="176" y="0"/>
                    <a:pt x="153" y="15"/>
                    <a:pt x="122" y="30"/>
                  </a:cubicBezTo>
                  <a:cubicBezTo>
                    <a:pt x="107" y="30"/>
                    <a:pt x="92" y="45"/>
                    <a:pt x="76" y="53"/>
                  </a:cubicBezTo>
                  <a:cubicBezTo>
                    <a:pt x="53" y="61"/>
                    <a:pt x="30" y="76"/>
                    <a:pt x="7" y="84"/>
                  </a:cubicBezTo>
                  <a:lnTo>
                    <a:pt x="7" y="84"/>
                  </a:lnTo>
                  <a:cubicBezTo>
                    <a:pt x="7" y="99"/>
                    <a:pt x="0" y="114"/>
                    <a:pt x="0" y="137"/>
                  </a:cubicBezTo>
                  <a:cubicBezTo>
                    <a:pt x="7" y="153"/>
                    <a:pt x="38" y="153"/>
                    <a:pt x="46" y="175"/>
                  </a:cubicBezTo>
                  <a:cubicBezTo>
                    <a:pt x="53" y="214"/>
                    <a:pt x="30" y="252"/>
                    <a:pt x="30" y="290"/>
                  </a:cubicBezTo>
                  <a:cubicBezTo>
                    <a:pt x="23" y="290"/>
                    <a:pt x="23" y="290"/>
                    <a:pt x="23" y="290"/>
                  </a:cubicBezTo>
                  <a:cubicBezTo>
                    <a:pt x="69" y="336"/>
                    <a:pt x="69" y="336"/>
                    <a:pt x="69" y="336"/>
                  </a:cubicBezTo>
                  <a:lnTo>
                    <a:pt x="69" y="336"/>
                  </a:lnTo>
                  <a:cubicBezTo>
                    <a:pt x="84" y="313"/>
                    <a:pt x="92" y="275"/>
                    <a:pt x="122" y="267"/>
                  </a:cubicBezTo>
                  <a:cubicBezTo>
                    <a:pt x="145" y="259"/>
                    <a:pt x="160" y="290"/>
                    <a:pt x="183" y="297"/>
                  </a:cubicBezTo>
                  <a:cubicBezTo>
                    <a:pt x="206" y="297"/>
                    <a:pt x="221" y="290"/>
                    <a:pt x="244" y="290"/>
                  </a:cubicBezTo>
                  <a:cubicBezTo>
                    <a:pt x="260" y="290"/>
                    <a:pt x="282" y="282"/>
                    <a:pt x="290" y="290"/>
                  </a:cubicBezTo>
                  <a:cubicBezTo>
                    <a:pt x="298" y="297"/>
                    <a:pt x="282" y="320"/>
                    <a:pt x="290" y="328"/>
                  </a:cubicBezTo>
                  <a:cubicBezTo>
                    <a:pt x="298" y="336"/>
                    <a:pt x="321" y="328"/>
                    <a:pt x="328" y="343"/>
                  </a:cubicBezTo>
                  <a:cubicBezTo>
                    <a:pt x="336" y="359"/>
                    <a:pt x="351" y="389"/>
                    <a:pt x="336" y="397"/>
                  </a:cubicBezTo>
                  <a:cubicBezTo>
                    <a:pt x="305" y="405"/>
                    <a:pt x="282" y="359"/>
                    <a:pt x="260" y="366"/>
                  </a:cubicBezTo>
                  <a:cubicBezTo>
                    <a:pt x="244" y="366"/>
                    <a:pt x="244" y="397"/>
                    <a:pt x="244" y="412"/>
                  </a:cubicBezTo>
                  <a:cubicBezTo>
                    <a:pt x="252" y="435"/>
                    <a:pt x="267" y="458"/>
                    <a:pt x="275" y="481"/>
                  </a:cubicBezTo>
                  <a:lnTo>
                    <a:pt x="275" y="481"/>
                  </a:lnTo>
                  <a:cubicBezTo>
                    <a:pt x="305" y="481"/>
                    <a:pt x="336" y="504"/>
                    <a:pt x="359" y="481"/>
                  </a:cubicBezTo>
                  <a:cubicBezTo>
                    <a:pt x="389" y="443"/>
                    <a:pt x="366" y="366"/>
                    <a:pt x="412" y="328"/>
                  </a:cubicBezTo>
                  <a:cubicBezTo>
                    <a:pt x="435" y="305"/>
                    <a:pt x="474" y="366"/>
                    <a:pt x="496" y="351"/>
                  </a:cubicBezTo>
                  <a:cubicBezTo>
                    <a:pt x="512" y="336"/>
                    <a:pt x="474" y="305"/>
                    <a:pt x="474" y="282"/>
                  </a:cubicBezTo>
                  <a:cubicBezTo>
                    <a:pt x="481" y="275"/>
                    <a:pt x="496" y="267"/>
                    <a:pt x="504" y="267"/>
                  </a:cubicBezTo>
                  <a:lnTo>
                    <a:pt x="504" y="267"/>
                  </a:lnTo>
                  <a:cubicBezTo>
                    <a:pt x="489" y="244"/>
                    <a:pt x="481" y="229"/>
                    <a:pt x="458" y="214"/>
                  </a:cubicBezTo>
                  <a:cubicBezTo>
                    <a:pt x="435" y="198"/>
                    <a:pt x="397" y="198"/>
                    <a:pt x="366" y="191"/>
                  </a:cubicBezTo>
                  <a:cubicBezTo>
                    <a:pt x="351" y="191"/>
                    <a:pt x="336" y="191"/>
                    <a:pt x="321" y="19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3" name="Freeform 100"/>
            <p:cNvSpPr>
              <a:spLocks noChangeArrowheads="1"/>
            </p:cNvSpPr>
            <p:nvPr/>
          </p:nvSpPr>
          <p:spPr bwMode="auto">
            <a:xfrm>
              <a:off x="7605218" y="8956676"/>
              <a:ext cx="93656" cy="60325"/>
            </a:xfrm>
            <a:custGeom>
              <a:avLst/>
              <a:gdLst>
                <a:gd name="T0" fmla="*/ 214 w 261"/>
                <a:gd name="T1" fmla="*/ 168 h 169"/>
                <a:gd name="T2" fmla="*/ 214 w 261"/>
                <a:gd name="T3" fmla="*/ 168 h 169"/>
                <a:gd name="T4" fmla="*/ 168 w 261"/>
                <a:gd name="T5" fmla="*/ 115 h 169"/>
                <a:gd name="T6" fmla="*/ 76 w 261"/>
                <a:gd name="T7" fmla="*/ 92 h 169"/>
                <a:gd name="T8" fmla="*/ 31 w 261"/>
                <a:gd name="T9" fmla="*/ 92 h 169"/>
                <a:gd name="T10" fmla="*/ 31 w 261"/>
                <a:gd name="T11" fmla="*/ 92 h 169"/>
                <a:gd name="T12" fmla="*/ 8 w 261"/>
                <a:gd name="T13" fmla="*/ 31 h 169"/>
                <a:gd name="T14" fmla="*/ 38 w 261"/>
                <a:gd name="T15" fmla="*/ 0 h 169"/>
                <a:gd name="T16" fmla="*/ 107 w 261"/>
                <a:gd name="T17" fmla="*/ 23 h 169"/>
                <a:gd name="T18" fmla="*/ 138 w 261"/>
                <a:gd name="T19" fmla="*/ 15 h 169"/>
                <a:gd name="T20" fmla="*/ 199 w 261"/>
                <a:gd name="T21" fmla="*/ 61 h 169"/>
                <a:gd name="T22" fmla="*/ 206 w 261"/>
                <a:gd name="T23" fmla="*/ 99 h 169"/>
                <a:gd name="T24" fmla="*/ 260 w 261"/>
                <a:gd name="T25" fmla="*/ 107 h 169"/>
                <a:gd name="T26" fmla="*/ 260 w 261"/>
                <a:gd name="T27" fmla="*/ 107 h 169"/>
                <a:gd name="T28" fmla="*/ 245 w 261"/>
                <a:gd name="T29" fmla="*/ 168 h 169"/>
                <a:gd name="T30" fmla="*/ 245 w 261"/>
                <a:gd name="T31" fmla="*/ 168 h 169"/>
                <a:gd name="T32" fmla="*/ 214 w 261"/>
                <a:gd name="T33" fmla="*/ 16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169">
                  <a:moveTo>
                    <a:pt x="214" y="168"/>
                  </a:moveTo>
                  <a:lnTo>
                    <a:pt x="214" y="168"/>
                  </a:lnTo>
                  <a:cubicBezTo>
                    <a:pt x="199" y="145"/>
                    <a:pt x="191" y="130"/>
                    <a:pt x="168" y="115"/>
                  </a:cubicBezTo>
                  <a:cubicBezTo>
                    <a:pt x="145" y="99"/>
                    <a:pt x="107" y="99"/>
                    <a:pt x="76" y="92"/>
                  </a:cubicBezTo>
                  <a:cubicBezTo>
                    <a:pt x="61" y="92"/>
                    <a:pt x="46" y="92"/>
                    <a:pt x="31" y="92"/>
                  </a:cubicBezTo>
                  <a:lnTo>
                    <a:pt x="31" y="92"/>
                  </a:lnTo>
                  <a:cubicBezTo>
                    <a:pt x="23" y="76"/>
                    <a:pt x="0" y="54"/>
                    <a:pt x="8" y="31"/>
                  </a:cubicBezTo>
                  <a:cubicBezTo>
                    <a:pt x="8" y="15"/>
                    <a:pt x="23" y="0"/>
                    <a:pt x="38" y="0"/>
                  </a:cubicBezTo>
                  <a:cubicBezTo>
                    <a:pt x="61" y="0"/>
                    <a:pt x="84" y="23"/>
                    <a:pt x="107" y="23"/>
                  </a:cubicBezTo>
                  <a:cubicBezTo>
                    <a:pt x="115" y="23"/>
                    <a:pt x="130" y="15"/>
                    <a:pt x="138" y="15"/>
                  </a:cubicBezTo>
                  <a:cubicBezTo>
                    <a:pt x="161" y="23"/>
                    <a:pt x="184" y="38"/>
                    <a:pt x="199" y="61"/>
                  </a:cubicBezTo>
                  <a:cubicBezTo>
                    <a:pt x="206" y="69"/>
                    <a:pt x="191" y="92"/>
                    <a:pt x="206" y="99"/>
                  </a:cubicBezTo>
                  <a:cubicBezTo>
                    <a:pt x="222" y="115"/>
                    <a:pt x="237" y="107"/>
                    <a:pt x="260" y="107"/>
                  </a:cubicBezTo>
                  <a:lnTo>
                    <a:pt x="260" y="107"/>
                  </a:lnTo>
                  <a:cubicBezTo>
                    <a:pt x="245" y="168"/>
                    <a:pt x="245" y="168"/>
                    <a:pt x="245" y="168"/>
                  </a:cubicBezTo>
                  <a:lnTo>
                    <a:pt x="245" y="168"/>
                  </a:lnTo>
                  <a:cubicBezTo>
                    <a:pt x="214" y="168"/>
                    <a:pt x="214" y="168"/>
                    <a:pt x="214" y="16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2" name="Freeform 101"/>
            <p:cNvSpPr>
              <a:spLocks noChangeArrowheads="1"/>
            </p:cNvSpPr>
            <p:nvPr/>
          </p:nvSpPr>
          <p:spPr bwMode="auto">
            <a:xfrm>
              <a:off x="7508387" y="9015413"/>
              <a:ext cx="119055" cy="127000"/>
            </a:xfrm>
            <a:custGeom>
              <a:avLst/>
              <a:gdLst>
                <a:gd name="T0" fmla="*/ 46 w 329"/>
                <a:gd name="T1" fmla="*/ 77 h 353"/>
                <a:gd name="T2" fmla="*/ 46 w 329"/>
                <a:gd name="T3" fmla="*/ 77 h 353"/>
                <a:gd name="T4" fmla="*/ 99 w 329"/>
                <a:gd name="T5" fmla="*/ 8 h 353"/>
                <a:gd name="T6" fmla="*/ 160 w 329"/>
                <a:gd name="T7" fmla="*/ 38 h 353"/>
                <a:gd name="T8" fmla="*/ 221 w 329"/>
                <a:gd name="T9" fmla="*/ 31 h 353"/>
                <a:gd name="T10" fmla="*/ 267 w 329"/>
                <a:gd name="T11" fmla="*/ 31 h 353"/>
                <a:gd name="T12" fmla="*/ 267 w 329"/>
                <a:gd name="T13" fmla="*/ 69 h 353"/>
                <a:gd name="T14" fmla="*/ 305 w 329"/>
                <a:gd name="T15" fmla="*/ 84 h 353"/>
                <a:gd name="T16" fmla="*/ 313 w 329"/>
                <a:gd name="T17" fmla="*/ 138 h 353"/>
                <a:gd name="T18" fmla="*/ 237 w 329"/>
                <a:gd name="T19" fmla="*/ 107 h 353"/>
                <a:gd name="T20" fmla="*/ 221 w 329"/>
                <a:gd name="T21" fmla="*/ 153 h 353"/>
                <a:gd name="T22" fmla="*/ 252 w 329"/>
                <a:gd name="T23" fmla="*/ 222 h 353"/>
                <a:gd name="T24" fmla="*/ 252 w 329"/>
                <a:gd name="T25" fmla="*/ 222 h 353"/>
                <a:gd name="T26" fmla="*/ 160 w 329"/>
                <a:gd name="T27" fmla="*/ 268 h 353"/>
                <a:gd name="T28" fmla="*/ 84 w 329"/>
                <a:gd name="T29" fmla="*/ 352 h 353"/>
                <a:gd name="T30" fmla="*/ 84 w 329"/>
                <a:gd name="T31" fmla="*/ 352 h 353"/>
                <a:gd name="T32" fmla="*/ 0 w 329"/>
                <a:gd name="T33" fmla="*/ 298 h 353"/>
                <a:gd name="T34" fmla="*/ 0 w 329"/>
                <a:gd name="T35" fmla="*/ 298 h 353"/>
                <a:gd name="T36" fmla="*/ 23 w 329"/>
                <a:gd name="T37" fmla="*/ 252 h 353"/>
                <a:gd name="T38" fmla="*/ 53 w 329"/>
                <a:gd name="T39" fmla="*/ 252 h 353"/>
                <a:gd name="T40" fmla="*/ 53 w 329"/>
                <a:gd name="T41" fmla="*/ 138 h 353"/>
                <a:gd name="T42" fmla="*/ 46 w 329"/>
                <a:gd name="T43" fmla="*/ 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9" h="353">
                  <a:moveTo>
                    <a:pt x="46" y="77"/>
                  </a:moveTo>
                  <a:lnTo>
                    <a:pt x="46" y="77"/>
                  </a:lnTo>
                  <a:cubicBezTo>
                    <a:pt x="61" y="54"/>
                    <a:pt x="69" y="16"/>
                    <a:pt x="99" y="8"/>
                  </a:cubicBezTo>
                  <a:cubicBezTo>
                    <a:pt x="122" y="0"/>
                    <a:pt x="137" y="31"/>
                    <a:pt x="160" y="38"/>
                  </a:cubicBezTo>
                  <a:cubicBezTo>
                    <a:pt x="183" y="38"/>
                    <a:pt x="198" y="31"/>
                    <a:pt x="221" y="31"/>
                  </a:cubicBezTo>
                  <a:cubicBezTo>
                    <a:pt x="237" y="31"/>
                    <a:pt x="259" y="23"/>
                    <a:pt x="267" y="31"/>
                  </a:cubicBezTo>
                  <a:cubicBezTo>
                    <a:pt x="275" y="38"/>
                    <a:pt x="259" y="61"/>
                    <a:pt x="267" y="69"/>
                  </a:cubicBezTo>
                  <a:cubicBezTo>
                    <a:pt x="275" y="77"/>
                    <a:pt x="298" y="69"/>
                    <a:pt x="305" y="84"/>
                  </a:cubicBezTo>
                  <a:cubicBezTo>
                    <a:pt x="313" y="100"/>
                    <a:pt x="328" y="130"/>
                    <a:pt x="313" y="138"/>
                  </a:cubicBezTo>
                  <a:cubicBezTo>
                    <a:pt x="282" y="146"/>
                    <a:pt x="259" y="100"/>
                    <a:pt x="237" y="107"/>
                  </a:cubicBezTo>
                  <a:cubicBezTo>
                    <a:pt x="221" y="107"/>
                    <a:pt x="221" y="138"/>
                    <a:pt x="221" y="153"/>
                  </a:cubicBezTo>
                  <a:cubicBezTo>
                    <a:pt x="229" y="176"/>
                    <a:pt x="244" y="199"/>
                    <a:pt x="252" y="222"/>
                  </a:cubicBezTo>
                  <a:lnTo>
                    <a:pt x="252" y="222"/>
                  </a:lnTo>
                  <a:cubicBezTo>
                    <a:pt x="221" y="237"/>
                    <a:pt x="183" y="245"/>
                    <a:pt x="160" y="268"/>
                  </a:cubicBezTo>
                  <a:cubicBezTo>
                    <a:pt x="130" y="291"/>
                    <a:pt x="107" y="321"/>
                    <a:pt x="84" y="352"/>
                  </a:cubicBezTo>
                  <a:lnTo>
                    <a:pt x="84" y="352"/>
                  </a:lnTo>
                  <a:cubicBezTo>
                    <a:pt x="0" y="298"/>
                    <a:pt x="0" y="298"/>
                    <a:pt x="0" y="298"/>
                  </a:cubicBezTo>
                  <a:lnTo>
                    <a:pt x="0" y="298"/>
                  </a:lnTo>
                  <a:cubicBezTo>
                    <a:pt x="7" y="283"/>
                    <a:pt x="7" y="260"/>
                    <a:pt x="23" y="252"/>
                  </a:cubicBezTo>
                  <a:cubicBezTo>
                    <a:pt x="30" y="245"/>
                    <a:pt x="53" y="260"/>
                    <a:pt x="53" y="252"/>
                  </a:cubicBezTo>
                  <a:cubicBezTo>
                    <a:pt x="61" y="214"/>
                    <a:pt x="53" y="176"/>
                    <a:pt x="53" y="138"/>
                  </a:cubicBezTo>
                  <a:cubicBezTo>
                    <a:pt x="53" y="115"/>
                    <a:pt x="46" y="100"/>
                    <a:pt x="46" y="7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3" name="Freeform 102"/>
            <p:cNvSpPr>
              <a:spLocks noChangeArrowheads="1"/>
            </p:cNvSpPr>
            <p:nvPr/>
          </p:nvSpPr>
          <p:spPr bwMode="auto">
            <a:xfrm>
              <a:off x="7692524" y="8821738"/>
              <a:ext cx="476219" cy="360362"/>
            </a:xfrm>
            <a:custGeom>
              <a:avLst/>
              <a:gdLst>
                <a:gd name="T0" fmla="*/ 0 w 1322"/>
                <a:gd name="T1" fmla="*/ 542 h 1001"/>
                <a:gd name="T2" fmla="*/ 0 w 1322"/>
                <a:gd name="T3" fmla="*/ 542 h 1001"/>
                <a:gd name="T4" fmla="*/ 15 w 1322"/>
                <a:gd name="T5" fmla="*/ 481 h 1001"/>
                <a:gd name="T6" fmla="*/ 15 w 1322"/>
                <a:gd name="T7" fmla="*/ 481 h 1001"/>
                <a:gd name="T8" fmla="*/ 30 w 1322"/>
                <a:gd name="T9" fmla="*/ 428 h 1001"/>
                <a:gd name="T10" fmla="*/ 15 w 1322"/>
                <a:gd name="T11" fmla="*/ 359 h 1001"/>
                <a:gd name="T12" fmla="*/ 38 w 1322"/>
                <a:gd name="T13" fmla="*/ 313 h 1001"/>
                <a:gd name="T14" fmla="*/ 7 w 1322"/>
                <a:gd name="T15" fmla="*/ 221 h 1001"/>
                <a:gd name="T16" fmla="*/ 7 w 1322"/>
                <a:gd name="T17" fmla="*/ 221 h 1001"/>
                <a:gd name="T18" fmla="*/ 38 w 1322"/>
                <a:gd name="T19" fmla="*/ 153 h 1001"/>
                <a:gd name="T20" fmla="*/ 76 w 1322"/>
                <a:gd name="T21" fmla="*/ 191 h 1001"/>
                <a:gd name="T22" fmla="*/ 183 w 1322"/>
                <a:gd name="T23" fmla="*/ 183 h 1001"/>
                <a:gd name="T24" fmla="*/ 297 w 1322"/>
                <a:gd name="T25" fmla="*/ 130 h 1001"/>
                <a:gd name="T26" fmla="*/ 397 w 1322"/>
                <a:gd name="T27" fmla="*/ 122 h 1001"/>
                <a:gd name="T28" fmla="*/ 504 w 1322"/>
                <a:gd name="T29" fmla="*/ 53 h 1001"/>
                <a:gd name="T30" fmla="*/ 534 w 1322"/>
                <a:gd name="T31" fmla="*/ 7 h 1001"/>
                <a:gd name="T32" fmla="*/ 695 w 1322"/>
                <a:gd name="T33" fmla="*/ 0 h 1001"/>
                <a:gd name="T34" fmla="*/ 763 w 1322"/>
                <a:gd name="T35" fmla="*/ 23 h 1001"/>
                <a:gd name="T36" fmla="*/ 763 w 1322"/>
                <a:gd name="T37" fmla="*/ 23 h 1001"/>
                <a:gd name="T38" fmla="*/ 763 w 1322"/>
                <a:gd name="T39" fmla="*/ 107 h 1001"/>
                <a:gd name="T40" fmla="*/ 817 w 1322"/>
                <a:gd name="T41" fmla="*/ 114 h 1001"/>
                <a:gd name="T42" fmla="*/ 901 w 1322"/>
                <a:gd name="T43" fmla="*/ 206 h 1001"/>
                <a:gd name="T44" fmla="*/ 1031 w 1322"/>
                <a:gd name="T45" fmla="*/ 153 h 1001"/>
                <a:gd name="T46" fmla="*/ 1100 w 1322"/>
                <a:gd name="T47" fmla="*/ 153 h 1001"/>
                <a:gd name="T48" fmla="*/ 1145 w 1322"/>
                <a:gd name="T49" fmla="*/ 137 h 1001"/>
                <a:gd name="T50" fmla="*/ 1191 w 1322"/>
                <a:gd name="T51" fmla="*/ 206 h 1001"/>
                <a:gd name="T52" fmla="*/ 1191 w 1322"/>
                <a:gd name="T53" fmla="*/ 244 h 1001"/>
                <a:gd name="T54" fmla="*/ 1267 w 1322"/>
                <a:gd name="T55" fmla="*/ 313 h 1001"/>
                <a:gd name="T56" fmla="*/ 1260 w 1322"/>
                <a:gd name="T57" fmla="*/ 313 h 1001"/>
                <a:gd name="T58" fmla="*/ 1306 w 1322"/>
                <a:gd name="T59" fmla="*/ 366 h 1001"/>
                <a:gd name="T60" fmla="*/ 1222 w 1322"/>
                <a:gd name="T61" fmla="*/ 382 h 1001"/>
                <a:gd name="T62" fmla="*/ 1153 w 1322"/>
                <a:gd name="T63" fmla="*/ 389 h 1001"/>
                <a:gd name="T64" fmla="*/ 1138 w 1322"/>
                <a:gd name="T65" fmla="*/ 458 h 1001"/>
                <a:gd name="T66" fmla="*/ 1130 w 1322"/>
                <a:gd name="T67" fmla="*/ 511 h 1001"/>
                <a:gd name="T68" fmla="*/ 1130 w 1322"/>
                <a:gd name="T69" fmla="*/ 511 h 1001"/>
                <a:gd name="T70" fmla="*/ 1100 w 1322"/>
                <a:gd name="T71" fmla="*/ 580 h 1001"/>
                <a:gd name="T72" fmla="*/ 1031 w 1322"/>
                <a:gd name="T73" fmla="*/ 626 h 1001"/>
                <a:gd name="T74" fmla="*/ 1031 w 1322"/>
                <a:gd name="T75" fmla="*/ 718 h 1001"/>
                <a:gd name="T76" fmla="*/ 1015 w 1322"/>
                <a:gd name="T77" fmla="*/ 748 h 1001"/>
                <a:gd name="T78" fmla="*/ 1008 w 1322"/>
                <a:gd name="T79" fmla="*/ 847 h 1001"/>
                <a:gd name="T80" fmla="*/ 977 w 1322"/>
                <a:gd name="T81" fmla="*/ 893 h 1001"/>
                <a:gd name="T82" fmla="*/ 931 w 1322"/>
                <a:gd name="T83" fmla="*/ 916 h 1001"/>
                <a:gd name="T84" fmla="*/ 908 w 1322"/>
                <a:gd name="T85" fmla="*/ 985 h 1001"/>
                <a:gd name="T86" fmla="*/ 855 w 1322"/>
                <a:gd name="T87" fmla="*/ 985 h 1001"/>
                <a:gd name="T88" fmla="*/ 855 w 1322"/>
                <a:gd name="T89" fmla="*/ 985 h 1001"/>
                <a:gd name="T90" fmla="*/ 832 w 1322"/>
                <a:gd name="T91" fmla="*/ 939 h 1001"/>
                <a:gd name="T92" fmla="*/ 809 w 1322"/>
                <a:gd name="T93" fmla="*/ 962 h 1001"/>
                <a:gd name="T94" fmla="*/ 748 w 1322"/>
                <a:gd name="T95" fmla="*/ 870 h 1001"/>
                <a:gd name="T96" fmla="*/ 656 w 1322"/>
                <a:gd name="T97" fmla="*/ 947 h 1001"/>
                <a:gd name="T98" fmla="*/ 588 w 1322"/>
                <a:gd name="T99" fmla="*/ 993 h 1001"/>
                <a:gd name="T100" fmla="*/ 534 w 1322"/>
                <a:gd name="T101" fmla="*/ 939 h 1001"/>
                <a:gd name="T102" fmla="*/ 496 w 1322"/>
                <a:gd name="T103" fmla="*/ 863 h 1001"/>
                <a:gd name="T104" fmla="*/ 435 w 1322"/>
                <a:gd name="T105" fmla="*/ 878 h 1001"/>
                <a:gd name="T106" fmla="*/ 397 w 1322"/>
                <a:gd name="T107" fmla="*/ 771 h 1001"/>
                <a:gd name="T108" fmla="*/ 320 w 1322"/>
                <a:gd name="T109" fmla="*/ 832 h 1001"/>
                <a:gd name="T110" fmla="*/ 275 w 1322"/>
                <a:gd name="T111" fmla="*/ 901 h 1001"/>
                <a:gd name="T112" fmla="*/ 275 w 1322"/>
                <a:gd name="T113" fmla="*/ 847 h 1001"/>
                <a:gd name="T114" fmla="*/ 290 w 1322"/>
                <a:gd name="T115" fmla="*/ 748 h 1001"/>
                <a:gd name="T116" fmla="*/ 183 w 1322"/>
                <a:gd name="T117" fmla="*/ 680 h 1001"/>
                <a:gd name="T118" fmla="*/ 83 w 1322"/>
                <a:gd name="T119" fmla="*/ 611 h 1001"/>
                <a:gd name="T120" fmla="*/ 68 w 1322"/>
                <a:gd name="T121" fmla="*/ 580 h 1001"/>
                <a:gd name="T122" fmla="*/ 0 w 1322"/>
                <a:gd name="T123" fmla="*/ 542 h 1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2" h="1001">
                  <a:moveTo>
                    <a:pt x="0" y="542"/>
                  </a:moveTo>
                  <a:lnTo>
                    <a:pt x="0" y="542"/>
                  </a:lnTo>
                  <a:cubicBezTo>
                    <a:pt x="15" y="481"/>
                    <a:pt x="15" y="481"/>
                    <a:pt x="15" y="481"/>
                  </a:cubicBezTo>
                  <a:lnTo>
                    <a:pt x="15" y="481"/>
                  </a:lnTo>
                  <a:cubicBezTo>
                    <a:pt x="22" y="466"/>
                    <a:pt x="30" y="443"/>
                    <a:pt x="30" y="428"/>
                  </a:cubicBezTo>
                  <a:cubicBezTo>
                    <a:pt x="30" y="405"/>
                    <a:pt x="15" y="382"/>
                    <a:pt x="15" y="359"/>
                  </a:cubicBezTo>
                  <a:cubicBezTo>
                    <a:pt x="15" y="343"/>
                    <a:pt x="38" y="328"/>
                    <a:pt x="38" y="313"/>
                  </a:cubicBezTo>
                  <a:cubicBezTo>
                    <a:pt x="38" y="282"/>
                    <a:pt x="15" y="252"/>
                    <a:pt x="7" y="221"/>
                  </a:cubicBezTo>
                  <a:lnTo>
                    <a:pt x="7" y="221"/>
                  </a:lnTo>
                  <a:cubicBezTo>
                    <a:pt x="15" y="198"/>
                    <a:pt x="7" y="160"/>
                    <a:pt x="38" y="153"/>
                  </a:cubicBezTo>
                  <a:cubicBezTo>
                    <a:pt x="53" y="145"/>
                    <a:pt x="61" y="183"/>
                    <a:pt x="76" y="191"/>
                  </a:cubicBezTo>
                  <a:cubicBezTo>
                    <a:pt x="114" y="198"/>
                    <a:pt x="152" y="191"/>
                    <a:pt x="183" y="183"/>
                  </a:cubicBezTo>
                  <a:cubicBezTo>
                    <a:pt x="221" y="175"/>
                    <a:pt x="259" y="145"/>
                    <a:pt x="297" y="130"/>
                  </a:cubicBezTo>
                  <a:cubicBezTo>
                    <a:pt x="336" y="122"/>
                    <a:pt x="366" y="130"/>
                    <a:pt x="397" y="122"/>
                  </a:cubicBezTo>
                  <a:cubicBezTo>
                    <a:pt x="435" y="107"/>
                    <a:pt x="465" y="76"/>
                    <a:pt x="504" y="53"/>
                  </a:cubicBezTo>
                  <a:cubicBezTo>
                    <a:pt x="504" y="53"/>
                    <a:pt x="527" y="7"/>
                    <a:pt x="534" y="7"/>
                  </a:cubicBezTo>
                  <a:cubicBezTo>
                    <a:pt x="550" y="7"/>
                    <a:pt x="695" y="0"/>
                    <a:pt x="695" y="0"/>
                  </a:cubicBezTo>
                  <a:cubicBezTo>
                    <a:pt x="717" y="7"/>
                    <a:pt x="740" y="15"/>
                    <a:pt x="763" y="23"/>
                  </a:cubicBezTo>
                  <a:lnTo>
                    <a:pt x="763" y="23"/>
                  </a:lnTo>
                  <a:cubicBezTo>
                    <a:pt x="763" y="53"/>
                    <a:pt x="748" y="84"/>
                    <a:pt x="763" y="107"/>
                  </a:cubicBezTo>
                  <a:cubicBezTo>
                    <a:pt x="771" y="122"/>
                    <a:pt x="802" y="107"/>
                    <a:pt x="817" y="114"/>
                  </a:cubicBezTo>
                  <a:cubicBezTo>
                    <a:pt x="847" y="137"/>
                    <a:pt x="863" y="198"/>
                    <a:pt x="901" y="206"/>
                  </a:cubicBezTo>
                  <a:cubicBezTo>
                    <a:pt x="947" y="214"/>
                    <a:pt x="985" y="160"/>
                    <a:pt x="1031" y="153"/>
                  </a:cubicBezTo>
                  <a:cubicBezTo>
                    <a:pt x="1054" y="145"/>
                    <a:pt x="1077" y="160"/>
                    <a:pt x="1100" y="153"/>
                  </a:cubicBezTo>
                  <a:cubicBezTo>
                    <a:pt x="1115" y="153"/>
                    <a:pt x="1130" y="130"/>
                    <a:pt x="1145" y="137"/>
                  </a:cubicBezTo>
                  <a:cubicBezTo>
                    <a:pt x="1168" y="153"/>
                    <a:pt x="1183" y="183"/>
                    <a:pt x="1191" y="206"/>
                  </a:cubicBezTo>
                  <a:cubicBezTo>
                    <a:pt x="1199" y="221"/>
                    <a:pt x="1183" y="229"/>
                    <a:pt x="1191" y="244"/>
                  </a:cubicBezTo>
                  <a:cubicBezTo>
                    <a:pt x="1214" y="267"/>
                    <a:pt x="1244" y="290"/>
                    <a:pt x="1267" y="313"/>
                  </a:cubicBezTo>
                  <a:cubicBezTo>
                    <a:pt x="1260" y="313"/>
                    <a:pt x="1260" y="313"/>
                    <a:pt x="1260" y="313"/>
                  </a:cubicBezTo>
                  <a:cubicBezTo>
                    <a:pt x="1275" y="328"/>
                    <a:pt x="1321" y="351"/>
                    <a:pt x="1306" y="366"/>
                  </a:cubicBezTo>
                  <a:cubicBezTo>
                    <a:pt x="1290" y="397"/>
                    <a:pt x="1252" y="382"/>
                    <a:pt x="1222" y="382"/>
                  </a:cubicBezTo>
                  <a:cubicBezTo>
                    <a:pt x="1199" y="382"/>
                    <a:pt x="1168" y="374"/>
                    <a:pt x="1153" y="389"/>
                  </a:cubicBezTo>
                  <a:cubicBezTo>
                    <a:pt x="1130" y="405"/>
                    <a:pt x="1138" y="435"/>
                    <a:pt x="1138" y="458"/>
                  </a:cubicBezTo>
                  <a:cubicBezTo>
                    <a:pt x="1130" y="473"/>
                    <a:pt x="1130" y="496"/>
                    <a:pt x="1130" y="511"/>
                  </a:cubicBezTo>
                  <a:lnTo>
                    <a:pt x="1130" y="511"/>
                  </a:lnTo>
                  <a:cubicBezTo>
                    <a:pt x="1115" y="534"/>
                    <a:pt x="1115" y="565"/>
                    <a:pt x="1100" y="580"/>
                  </a:cubicBezTo>
                  <a:cubicBezTo>
                    <a:pt x="1084" y="603"/>
                    <a:pt x="1046" y="603"/>
                    <a:pt x="1031" y="626"/>
                  </a:cubicBezTo>
                  <a:cubicBezTo>
                    <a:pt x="1023" y="657"/>
                    <a:pt x="1038" y="687"/>
                    <a:pt x="1031" y="718"/>
                  </a:cubicBezTo>
                  <a:cubicBezTo>
                    <a:pt x="1031" y="733"/>
                    <a:pt x="1015" y="741"/>
                    <a:pt x="1015" y="748"/>
                  </a:cubicBezTo>
                  <a:cubicBezTo>
                    <a:pt x="1008" y="779"/>
                    <a:pt x="1015" y="817"/>
                    <a:pt x="1008" y="847"/>
                  </a:cubicBezTo>
                  <a:cubicBezTo>
                    <a:pt x="1000" y="870"/>
                    <a:pt x="985" y="878"/>
                    <a:pt x="977" y="893"/>
                  </a:cubicBezTo>
                  <a:cubicBezTo>
                    <a:pt x="962" y="901"/>
                    <a:pt x="939" y="901"/>
                    <a:pt x="931" y="916"/>
                  </a:cubicBezTo>
                  <a:cubicBezTo>
                    <a:pt x="916" y="932"/>
                    <a:pt x="931" y="970"/>
                    <a:pt x="908" y="985"/>
                  </a:cubicBezTo>
                  <a:cubicBezTo>
                    <a:pt x="901" y="993"/>
                    <a:pt x="878" y="985"/>
                    <a:pt x="855" y="985"/>
                  </a:cubicBezTo>
                  <a:lnTo>
                    <a:pt x="855" y="985"/>
                  </a:lnTo>
                  <a:cubicBezTo>
                    <a:pt x="847" y="970"/>
                    <a:pt x="847" y="947"/>
                    <a:pt x="832" y="939"/>
                  </a:cubicBezTo>
                  <a:cubicBezTo>
                    <a:pt x="825" y="939"/>
                    <a:pt x="817" y="970"/>
                    <a:pt x="809" y="962"/>
                  </a:cubicBezTo>
                  <a:cubicBezTo>
                    <a:pt x="779" y="939"/>
                    <a:pt x="786" y="870"/>
                    <a:pt x="748" y="870"/>
                  </a:cubicBezTo>
                  <a:cubicBezTo>
                    <a:pt x="702" y="863"/>
                    <a:pt x="687" y="924"/>
                    <a:pt x="656" y="947"/>
                  </a:cubicBezTo>
                  <a:cubicBezTo>
                    <a:pt x="633" y="970"/>
                    <a:pt x="618" y="1000"/>
                    <a:pt x="588" y="993"/>
                  </a:cubicBezTo>
                  <a:cubicBezTo>
                    <a:pt x="565" y="993"/>
                    <a:pt x="550" y="962"/>
                    <a:pt x="534" y="939"/>
                  </a:cubicBezTo>
                  <a:cubicBezTo>
                    <a:pt x="519" y="916"/>
                    <a:pt x="519" y="878"/>
                    <a:pt x="496" y="863"/>
                  </a:cubicBezTo>
                  <a:cubicBezTo>
                    <a:pt x="481" y="855"/>
                    <a:pt x="450" y="893"/>
                    <a:pt x="435" y="878"/>
                  </a:cubicBezTo>
                  <a:cubicBezTo>
                    <a:pt x="412" y="855"/>
                    <a:pt x="435" y="786"/>
                    <a:pt x="397" y="771"/>
                  </a:cubicBezTo>
                  <a:cubicBezTo>
                    <a:pt x="366" y="756"/>
                    <a:pt x="343" y="809"/>
                    <a:pt x="320" y="832"/>
                  </a:cubicBezTo>
                  <a:cubicBezTo>
                    <a:pt x="305" y="855"/>
                    <a:pt x="297" y="893"/>
                    <a:pt x="275" y="901"/>
                  </a:cubicBezTo>
                  <a:cubicBezTo>
                    <a:pt x="252" y="901"/>
                    <a:pt x="267" y="863"/>
                    <a:pt x="275" y="847"/>
                  </a:cubicBezTo>
                  <a:cubicBezTo>
                    <a:pt x="275" y="809"/>
                    <a:pt x="305" y="779"/>
                    <a:pt x="290" y="748"/>
                  </a:cubicBezTo>
                  <a:cubicBezTo>
                    <a:pt x="275" y="710"/>
                    <a:pt x="221" y="703"/>
                    <a:pt x="183" y="680"/>
                  </a:cubicBezTo>
                  <a:cubicBezTo>
                    <a:pt x="152" y="657"/>
                    <a:pt x="114" y="641"/>
                    <a:pt x="83" y="611"/>
                  </a:cubicBezTo>
                  <a:cubicBezTo>
                    <a:pt x="76" y="603"/>
                    <a:pt x="76" y="588"/>
                    <a:pt x="68" y="580"/>
                  </a:cubicBezTo>
                  <a:cubicBezTo>
                    <a:pt x="53" y="565"/>
                    <a:pt x="22" y="557"/>
                    <a:pt x="0" y="54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4" name="Freeform 103"/>
            <p:cNvSpPr>
              <a:spLocks noChangeArrowheads="1"/>
            </p:cNvSpPr>
            <p:nvPr/>
          </p:nvSpPr>
          <p:spPr bwMode="auto">
            <a:xfrm>
              <a:off x="7500449" y="9017000"/>
              <a:ext cx="506379" cy="355600"/>
            </a:xfrm>
            <a:custGeom>
              <a:avLst/>
              <a:gdLst>
                <a:gd name="T0" fmla="*/ 275 w 1406"/>
                <a:gd name="T1" fmla="*/ 214 h 986"/>
                <a:gd name="T2" fmla="*/ 275 w 1406"/>
                <a:gd name="T3" fmla="*/ 214 h 986"/>
                <a:gd name="T4" fmla="*/ 359 w 1406"/>
                <a:gd name="T5" fmla="*/ 214 h 986"/>
                <a:gd name="T6" fmla="*/ 412 w 1406"/>
                <a:gd name="T7" fmla="*/ 61 h 986"/>
                <a:gd name="T8" fmla="*/ 496 w 1406"/>
                <a:gd name="T9" fmla="*/ 84 h 986"/>
                <a:gd name="T10" fmla="*/ 474 w 1406"/>
                <a:gd name="T11" fmla="*/ 15 h 986"/>
                <a:gd name="T12" fmla="*/ 504 w 1406"/>
                <a:gd name="T13" fmla="*/ 0 h 986"/>
                <a:gd name="T14" fmla="*/ 504 w 1406"/>
                <a:gd name="T15" fmla="*/ 0 h 986"/>
                <a:gd name="T16" fmla="*/ 535 w 1406"/>
                <a:gd name="T17" fmla="*/ 0 h 986"/>
                <a:gd name="T18" fmla="*/ 535 w 1406"/>
                <a:gd name="T19" fmla="*/ 0 h 986"/>
                <a:gd name="T20" fmla="*/ 603 w 1406"/>
                <a:gd name="T21" fmla="*/ 38 h 986"/>
                <a:gd name="T22" fmla="*/ 618 w 1406"/>
                <a:gd name="T23" fmla="*/ 69 h 986"/>
                <a:gd name="T24" fmla="*/ 718 w 1406"/>
                <a:gd name="T25" fmla="*/ 138 h 986"/>
                <a:gd name="T26" fmla="*/ 825 w 1406"/>
                <a:gd name="T27" fmla="*/ 206 h 986"/>
                <a:gd name="T28" fmla="*/ 810 w 1406"/>
                <a:gd name="T29" fmla="*/ 305 h 986"/>
                <a:gd name="T30" fmla="*/ 810 w 1406"/>
                <a:gd name="T31" fmla="*/ 359 h 986"/>
                <a:gd name="T32" fmla="*/ 855 w 1406"/>
                <a:gd name="T33" fmla="*/ 290 h 986"/>
                <a:gd name="T34" fmla="*/ 932 w 1406"/>
                <a:gd name="T35" fmla="*/ 229 h 986"/>
                <a:gd name="T36" fmla="*/ 970 w 1406"/>
                <a:gd name="T37" fmla="*/ 336 h 986"/>
                <a:gd name="T38" fmla="*/ 1031 w 1406"/>
                <a:gd name="T39" fmla="*/ 321 h 986"/>
                <a:gd name="T40" fmla="*/ 1069 w 1406"/>
                <a:gd name="T41" fmla="*/ 397 h 986"/>
                <a:gd name="T42" fmla="*/ 1123 w 1406"/>
                <a:gd name="T43" fmla="*/ 451 h 986"/>
                <a:gd name="T44" fmla="*/ 1191 w 1406"/>
                <a:gd name="T45" fmla="*/ 405 h 986"/>
                <a:gd name="T46" fmla="*/ 1283 w 1406"/>
                <a:gd name="T47" fmla="*/ 328 h 986"/>
                <a:gd name="T48" fmla="*/ 1344 w 1406"/>
                <a:gd name="T49" fmla="*/ 420 h 986"/>
                <a:gd name="T50" fmla="*/ 1367 w 1406"/>
                <a:gd name="T51" fmla="*/ 397 h 986"/>
                <a:gd name="T52" fmla="*/ 1390 w 1406"/>
                <a:gd name="T53" fmla="*/ 443 h 986"/>
                <a:gd name="T54" fmla="*/ 1390 w 1406"/>
                <a:gd name="T55" fmla="*/ 443 h 986"/>
                <a:gd name="T56" fmla="*/ 1405 w 1406"/>
                <a:gd name="T57" fmla="*/ 542 h 986"/>
                <a:gd name="T58" fmla="*/ 1382 w 1406"/>
                <a:gd name="T59" fmla="*/ 634 h 986"/>
                <a:gd name="T60" fmla="*/ 1382 w 1406"/>
                <a:gd name="T61" fmla="*/ 688 h 986"/>
                <a:gd name="T62" fmla="*/ 1398 w 1406"/>
                <a:gd name="T63" fmla="*/ 817 h 986"/>
                <a:gd name="T64" fmla="*/ 1352 w 1406"/>
                <a:gd name="T65" fmla="*/ 833 h 986"/>
                <a:gd name="T66" fmla="*/ 1207 w 1406"/>
                <a:gd name="T67" fmla="*/ 825 h 986"/>
                <a:gd name="T68" fmla="*/ 1115 w 1406"/>
                <a:gd name="T69" fmla="*/ 833 h 986"/>
                <a:gd name="T70" fmla="*/ 1077 w 1406"/>
                <a:gd name="T71" fmla="*/ 772 h 986"/>
                <a:gd name="T72" fmla="*/ 1016 w 1406"/>
                <a:gd name="T73" fmla="*/ 764 h 986"/>
                <a:gd name="T74" fmla="*/ 916 w 1406"/>
                <a:gd name="T75" fmla="*/ 833 h 986"/>
                <a:gd name="T76" fmla="*/ 649 w 1406"/>
                <a:gd name="T77" fmla="*/ 924 h 986"/>
                <a:gd name="T78" fmla="*/ 443 w 1406"/>
                <a:gd name="T79" fmla="*/ 970 h 986"/>
                <a:gd name="T80" fmla="*/ 343 w 1406"/>
                <a:gd name="T81" fmla="*/ 962 h 986"/>
                <a:gd name="T82" fmla="*/ 237 w 1406"/>
                <a:gd name="T83" fmla="*/ 985 h 986"/>
                <a:gd name="T84" fmla="*/ 137 w 1406"/>
                <a:gd name="T85" fmla="*/ 962 h 986"/>
                <a:gd name="T86" fmla="*/ 137 w 1406"/>
                <a:gd name="T87" fmla="*/ 962 h 986"/>
                <a:gd name="T88" fmla="*/ 153 w 1406"/>
                <a:gd name="T89" fmla="*/ 894 h 986"/>
                <a:gd name="T90" fmla="*/ 61 w 1406"/>
                <a:gd name="T91" fmla="*/ 794 h 986"/>
                <a:gd name="T92" fmla="*/ 15 w 1406"/>
                <a:gd name="T93" fmla="*/ 810 h 986"/>
                <a:gd name="T94" fmla="*/ 23 w 1406"/>
                <a:gd name="T95" fmla="*/ 710 h 986"/>
                <a:gd name="T96" fmla="*/ 0 w 1406"/>
                <a:gd name="T97" fmla="*/ 649 h 986"/>
                <a:gd name="T98" fmla="*/ 23 w 1406"/>
                <a:gd name="T99" fmla="*/ 580 h 986"/>
                <a:gd name="T100" fmla="*/ 84 w 1406"/>
                <a:gd name="T101" fmla="*/ 558 h 986"/>
                <a:gd name="T102" fmla="*/ 160 w 1406"/>
                <a:gd name="T103" fmla="*/ 588 h 986"/>
                <a:gd name="T104" fmla="*/ 176 w 1406"/>
                <a:gd name="T105" fmla="*/ 550 h 986"/>
                <a:gd name="T106" fmla="*/ 168 w 1406"/>
                <a:gd name="T107" fmla="*/ 451 h 986"/>
                <a:gd name="T108" fmla="*/ 107 w 1406"/>
                <a:gd name="T109" fmla="*/ 344 h 986"/>
                <a:gd name="T110" fmla="*/ 107 w 1406"/>
                <a:gd name="T111" fmla="*/ 344 h 986"/>
                <a:gd name="T112" fmla="*/ 183 w 1406"/>
                <a:gd name="T113" fmla="*/ 260 h 986"/>
                <a:gd name="T114" fmla="*/ 275 w 1406"/>
                <a:gd name="T115" fmla="*/ 214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6" h="986">
                  <a:moveTo>
                    <a:pt x="275" y="214"/>
                  </a:moveTo>
                  <a:lnTo>
                    <a:pt x="275" y="214"/>
                  </a:lnTo>
                  <a:cubicBezTo>
                    <a:pt x="305" y="214"/>
                    <a:pt x="336" y="237"/>
                    <a:pt x="359" y="214"/>
                  </a:cubicBezTo>
                  <a:cubicBezTo>
                    <a:pt x="389" y="176"/>
                    <a:pt x="366" y="99"/>
                    <a:pt x="412" y="61"/>
                  </a:cubicBezTo>
                  <a:cubicBezTo>
                    <a:pt x="435" y="38"/>
                    <a:pt x="474" y="99"/>
                    <a:pt x="496" y="84"/>
                  </a:cubicBezTo>
                  <a:cubicBezTo>
                    <a:pt x="512" y="69"/>
                    <a:pt x="474" y="38"/>
                    <a:pt x="474" y="15"/>
                  </a:cubicBezTo>
                  <a:cubicBezTo>
                    <a:pt x="481" y="8"/>
                    <a:pt x="496" y="0"/>
                    <a:pt x="504" y="0"/>
                  </a:cubicBezTo>
                  <a:lnTo>
                    <a:pt x="504" y="0"/>
                  </a:lnTo>
                  <a:cubicBezTo>
                    <a:pt x="535" y="0"/>
                    <a:pt x="535" y="0"/>
                    <a:pt x="535" y="0"/>
                  </a:cubicBezTo>
                  <a:lnTo>
                    <a:pt x="535" y="0"/>
                  </a:lnTo>
                  <a:cubicBezTo>
                    <a:pt x="557" y="15"/>
                    <a:pt x="588" y="23"/>
                    <a:pt x="603" y="38"/>
                  </a:cubicBezTo>
                  <a:cubicBezTo>
                    <a:pt x="611" y="46"/>
                    <a:pt x="611" y="61"/>
                    <a:pt x="618" y="69"/>
                  </a:cubicBezTo>
                  <a:cubicBezTo>
                    <a:pt x="649" y="99"/>
                    <a:pt x="687" y="115"/>
                    <a:pt x="718" y="138"/>
                  </a:cubicBezTo>
                  <a:cubicBezTo>
                    <a:pt x="756" y="161"/>
                    <a:pt x="810" y="168"/>
                    <a:pt x="825" y="206"/>
                  </a:cubicBezTo>
                  <a:cubicBezTo>
                    <a:pt x="840" y="237"/>
                    <a:pt x="810" y="267"/>
                    <a:pt x="810" y="305"/>
                  </a:cubicBezTo>
                  <a:cubicBezTo>
                    <a:pt x="802" y="321"/>
                    <a:pt x="787" y="359"/>
                    <a:pt x="810" y="359"/>
                  </a:cubicBezTo>
                  <a:cubicBezTo>
                    <a:pt x="832" y="351"/>
                    <a:pt x="840" y="313"/>
                    <a:pt x="855" y="290"/>
                  </a:cubicBezTo>
                  <a:cubicBezTo>
                    <a:pt x="878" y="267"/>
                    <a:pt x="901" y="214"/>
                    <a:pt x="932" y="229"/>
                  </a:cubicBezTo>
                  <a:cubicBezTo>
                    <a:pt x="970" y="244"/>
                    <a:pt x="947" y="313"/>
                    <a:pt x="970" y="336"/>
                  </a:cubicBezTo>
                  <a:cubicBezTo>
                    <a:pt x="985" y="351"/>
                    <a:pt x="1016" y="313"/>
                    <a:pt x="1031" y="321"/>
                  </a:cubicBezTo>
                  <a:cubicBezTo>
                    <a:pt x="1054" y="336"/>
                    <a:pt x="1054" y="374"/>
                    <a:pt x="1069" y="397"/>
                  </a:cubicBezTo>
                  <a:cubicBezTo>
                    <a:pt x="1085" y="420"/>
                    <a:pt x="1100" y="451"/>
                    <a:pt x="1123" y="451"/>
                  </a:cubicBezTo>
                  <a:cubicBezTo>
                    <a:pt x="1153" y="458"/>
                    <a:pt x="1168" y="428"/>
                    <a:pt x="1191" y="405"/>
                  </a:cubicBezTo>
                  <a:cubicBezTo>
                    <a:pt x="1222" y="382"/>
                    <a:pt x="1237" y="321"/>
                    <a:pt x="1283" y="328"/>
                  </a:cubicBezTo>
                  <a:cubicBezTo>
                    <a:pt x="1321" y="328"/>
                    <a:pt x="1314" y="397"/>
                    <a:pt x="1344" y="420"/>
                  </a:cubicBezTo>
                  <a:cubicBezTo>
                    <a:pt x="1352" y="428"/>
                    <a:pt x="1360" y="397"/>
                    <a:pt x="1367" y="397"/>
                  </a:cubicBezTo>
                  <a:cubicBezTo>
                    <a:pt x="1382" y="405"/>
                    <a:pt x="1382" y="428"/>
                    <a:pt x="1390" y="443"/>
                  </a:cubicBezTo>
                  <a:lnTo>
                    <a:pt x="1390" y="443"/>
                  </a:lnTo>
                  <a:cubicBezTo>
                    <a:pt x="1398" y="474"/>
                    <a:pt x="1405" y="504"/>
                    <a:pt x="1405" y="542"/>
                  </a:cubicBezTo>
                  <a:cubicBezTo>
                    <a:pt x="1405" y="573"/>
                    <a:pt x="1390" y="603"/>
                    <a:pt x="1382" y="634"/>
                  </a:cubicBezTo>
                  <a:cubicBezTo>
                    <a:pt x="1375" y="649"/>
                    <a:pt x="1382" y="665"/>
                    <a:pt x="1382" y="688"/>
                  </a:cubicBezTo>
                  <a:cubicBezTo>
                    <a:pt x="1382" y="726"/>
                    <a:pt x="1390" y="772"/>
                    <a:pt x="1398" y="817"/>
                  </a:cubicBezTo>
                  <a:cubicBezTo>
                    <a:pt x="1352" y="833"/>
                    <a:pt x="1352" y="833"/>
                    <a:pt x="1352" y="833"/>
                  </a:cubicBezTo>
                  <a:cubicBezTo>
                    <a:pt x="1306" y="833"/>
                    <a:pt x="1260" y="825"/>
                    <a:pt x="1207" y="825"/>
                  </a:cubicBezTo>
                  <a:cubicBezTo>
                    <a:pt x="1176" y="833"/>
                    <a:pt x="1146" y="848"/>
                    <a:pt x="1115" y="833"/>
                  </a:cubicBezTo>
                  <a:cubicBezTo>
                    <a:pt x="1092" y="825"/>
                    <a:pt x="1092" y="794"/>
                    <a:pt x="1077" y="772"/>
                  </a:cubicBezTo>
                  <a:cubicBezTo>
                    <a:pt x="1077" y="772"/>
                    <a:pt x="1023" y="764"/>
                    <a:pt x="1016" y="764"/>
                  </a:cubicBezTo>
                  <a:cubicBezTo>
                    <a:pt x="1008" y="764"/>
                    <a:pt x="916" y="833"/>
                    <a:pt x="916" y="833"/>
                  </a:cubicBezTo>
                  <a:cubicBezTo>
                    <a:pt x="825" y="863"/>
                    <a:pt x="741" y="894"/>
                    <a:pt x="649" y="924"/>
                  </a:cubicBezTo>
                  <a:cubicBezTo>
                    <a:pt x="580" y="940"/>
                    <a:pt x="512" y="962"/>
                    <a:pt x="443" y="970"/>
                  </a:cubicBezTo>
                  <a:cubicBezTo>
                    <a:pt x="412" y="970"/>
                    <a:pt x="374" y="955"/>
                    <a:pt x="343" y="962"/>
                  </a:cubicBezTo>
                  <a:cubicBezTo>
                    <a:pt x="305" y="962"/>
                    <a:pt x="275" y="985"/>
                    <a:pt x="237" y="985"/>
                  </a:cubicBezTo>
                  <a:cubicBezTo>
                    <a:pt x="199" y="985"/>
                    <a:pt x="168" y="970"/>
                    <a:pt x="137" y="962"/>
                  </a:cubicBezTo>
                  <a:lnTo>
                    <a:pt x="137" y="962"/>
                  </a:lnTo>
                  <a:cubicBezTo>
                    <a:pt x="137" y="940"/>
                    <a:pt x="160" y="917"/>
                    <a:pt x="153" y="894"/>
                  </a:cubicBezTo>
                  <a:cubicBezTo>
                    <a:pt x="130" y="855"/>
                    <a:pt x="99" y="817"/>
                    <a:pt x="61" y="794"/>
                  </a:cubicBezTo>
                  <a:cubicBezTo>
                    <a:pt x="46" y="787"/>
                    <a:pt x="23" y="825"/>
                    <a:pt x="15" y="810"/>
                  </a:cubicBezTo>
                  <a:cubicBezTo>
                    <a:pt x="0" y="779"/>
                    <a:pt x="23" y="741"/>
                    <a:pt x="23" y="710"/>
                  </a:cubicBezTo>
                  <a:cubicBezTo>
                    <a:pt x="23" y="688"/>
                    <a:pt x="0" y="672"/>
                    <a:pt x="0" y="649"/>
                  </a:cubicBezTo>
                  <a:cubicBezTo>
                    <a:pt x="0" y="626"/>
                    <a:pt x="7" y="603"/>
                    <a:pt x="23" y="580"/>
                  </a:cubicBezTo>
                  <a:cubicBezTo>
                    <a:pt x="38" y="565"/>
                    <a:pt x="61" y="550"/>
                    <a:pt x="84" y="558"/>
                  </a:cubicBezTo>
                  <a:cubicBezTo>
                    <a:pt x="107" y="558"/>
                    <a:pt x="130" y="588"/>
                    <a:pt x="160" y="588"/>
                  </a:cubicBezTo>
                  <a:cubicBezTo>
                    <a:pt x="176" y="588"/>
                    <a:pt x="168" y="565"/>
                    <a:pt x="176" y="550"/>
                  </a:cubicBezTo>
                  <a:cubicBezTo>
                    <a:pt x="176" y="519"/>
                    <a:pt x="176" y="481"/>
                    <a:pt x="168" y="451"/>
                  </a:cubicBezTo>
                  <a:cubicBezTo>
                    <a:pt x="153" y="413"/>
                    <a:pt x="130" y="374"/>
                    <a:pt x="107" y="344"/>
                  </a:cubicBezTo>
                  <a:lnTo>
                    <a:pt x="107" y="344"/>
                  </a:lnTo>
                  <a:cubicBezTo>
                    <a:pt x="130" y="313"/>
                    <a:pt x="153" y="283"/>
                    <a:pt x="183" y="260"/>
                  </a:cubicBezTo>
                  <a:cubicBezTo>
                    <a:pt x="206" y="237"/>
                    <a:pt x="244" y="229"/>
                    <a:pt x="275" y="21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5" name="Freeform 104"/>
            <p:cNvSpPr>
              <a:spLocks noChangeArrowheads="1"/>
            </p:cNvSpPr>
            <p:nvPr/>
          </p:nvSpPr>
          <p:spPr bwMode="auto">
            <a:xfrm>
              <a:off x="8100486" y="8929688"/>
              <a:ext cx="193662" cy="112712"/>
            </a:xfrm>
            <a:custGeom>
              <a:avLst/>
              <a:gdLst>
                <a:gd name="T0" fmla="*/ 298 w 536"/>
                <a:gd name="T1" fmla="*/ 305 h 314"/>
                <a:gd name="T2" fmla="*/ 298 w 536"/>
                <a:gd name="T3" fmla="*/ 305 h 314"/>
                <a:gd name="T4" fmla="*/ 336 w 536"/>
                <a:gd name="T5" fmla="*/ 252 h 314"/>
                <a:gd name="T6" fmla="*/ 458 w 536"/>
                <a:gd name="T7" fmla="*/ 183 h 314"/>
                <a:gd name="T8" fmla="*/ 535 w 536"/>
                <a:gd name="T9" fmla="*/ 175 h 314"/>
                <a:gd name="T10" fmla="*/ 535 w 536"/>
                <a:gd name="T11" fmla="*/ 175 h 314"/>
                <a:gd name="T12" fmla="*/ 374 w 536"/>
                <a:gd name="T13" fmla="*/ 30 h 314"/>
                <a:gd name="T14" fmla="*/ 298 w 536"/>
                <a:gd name="T15" fmla="*/ 38 h 314"/>
                <a:gd name="T16" fmla="*/ 260 w 536"/>
                <a:gd name="T17" fmla="*/ 7 h 314"/>
                <a:gd name="T18" fmla="*/ 130 w 536"/>
                <a:gd name="T19" fmla="*/ 15 h 314"/>
                <a:gd name="T20" fmla="*/ 130 w 536"/>
                <a:gd name="T21" fmla="*/ 15 h 314"/>
                <a:gd name="T22" fmla="*/ 176 w 536"/>
                <a:gd name="T23" fmla="*/ 68 h 314"/>
                <a:gd name="T24" fmla="*/ 92 w 536"/>
                <a:gd name="T25" fmla="*/ 84 h 314"/>
                <a:gd name="T26" fmla="*/ 23 w 536"/>
                <a:gd name="T27" fmla="*/ 91 h 314"/>
                <a:gd name="T28" fmla="*/ 8 w 536"/>
                <a:gd name="T29" fmla="*/ 160 h 314"/>
                <a:gd name="T30" fmla="*/ 0 w 536"/>
                <a:gd name="T31" fmla="*/ 213 h 314"/>
                <a:gd name="T32" fmla="*/ 0 w 536"/>
                <a:gd name="T33" fmla="*/ 213 h 314"/>
                <a:gd name="T34" fmla="*/ 84 w 536"/>
                <a:gd name="T35" fmla="*/ 274 h 314"/>
                <a:gd name="T36" fmla="*/ 145 w 536"/>
                <a:gd name="T37" fmla="*/ 244 h 314"/>
                <a:gd name="T38" fmla="*/ 183 w 536"/>
                <a:gd name="T39" fmla="*/ 297 h 314"/>
                <a:gd name="T40" fmla="*/ 298 w 536"/>
                <a:gd name="T41" fmla="*/ 30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6" h="314">
                  <a:moveTo>
                    <a:pt x="298" y="305"/>
                  </a:moveTo>
                  <a:lnTo>
                    <a:pt x="298" y="305"/>
                  </a:lnTo>
                  <a:cubicBezTo>
                    <a:pt x="313" y="290"/>
                    <a:pt x="328" y="274"/>
                    <a:pt x="336" y="252"/>
                  </a:cubicBezTo>
                  <a:cubicBezTo>
                    <a:pt x="359" y="175"/>
                    <a:pt x="374" y="183"/>
                    <a:pt x="458" y="183"/>
                  </a:cubicBezTo>
                  <a:cubicBezTo>
                    <a:pt x="481" y="183"/>
                    <a:pt x="504" y="183"/>
                    <a:pt x="535" y="175"/>
                  </a:cubicBezTo>
                  <a:lnTo>
                    <a:pt x="535" y="175"/>
                  </a:lnTo>
                  <a:cubicBezTo>
                    <a:pt x="489" y="137"/>
                    <a:pt x="428" y="53"/>
                    <a:pt x="374" y="30"/>
                  </a:cubicBezTo>
                  <a:cubicBezTo>
                    <a:pt x="351" y="22"/>
                    <a:pt x="328" y="45"/>
                    <a:pt x="298" y="38"/>
                  </a:cubicBezTo>
                  <a:cubicBezTo>
                    <a:pt x="283" y="38"/>
                    <a:pt x="275" y="7"/>
                    <a:pt x="260" y="7"/>
                  </a:cubicBezTo>
                  <a:cubicBezTo>
                    <a:pt x="214" y="0"/>
                    <a:pt x="176" y="7"/>
                    <a:pt x="130" y="15"/>
                  </a:cubicBezTo>
                  <a:lnTo>
                    <a:pt x="130" y="15"/>
                  </a:lnTo>
                  <a:cubicBezTo>
                    <a:pt x="145" y="30"/>
                    <a:pt x="191" y="53"/>
                    <a:pt x="176" y="68"/>
                  </a:cubicBezTo>
                  <a:cubicBezTo>
                    <a:pt x="160" y="99"/>
                    <a:pt x="122" y="84"/>
                    <a:pt x="92" y="84"/>
                  </a:cubicBezTo>
                  <a:cubicBezTo>
                    <a:pt x="69" y="84"/>
                    <a:pt x="38" y="76"/>
                    <a:pt x="23" y="91"/>
                  </a:cubicBezTo>
                  <a:cubicBezTo>
                    <a:pt x="0" y="107"/>
                    <a:pt x="8" y="137"/>
                    <a:pt x="8" y="160"/>
                  </a:cubicBezTo>
                  <a:cubicBezTo>
                    <a:pt x="0" y="175"/>
                    <a:pt x="0" y="198"/>
                    <a:pt x="0" y="213"/>
                  </a:cubicBezTo>
                  <a:lnTo>
                    <a:pt x="0" y="213"/>
                  </a:lnTo>
                  <a:cubicBezTo>
                    <a:pt x="23" y="236"/>
                    <a:pt x="53" y="267"/>
                    <a:pt x="84" y="274"/>
                  </a:cubicBezTo>
                  <a:cubicBezTo>
                    <a:pt x="107" y="282"/>
                    <a:pt x="122" y="236"/>
                    <a:pt x="145" y="244"/>
                  </a:cubicBezTo>
                  <a:cubicBezTo>
                    <a:pt x="168" y="244"/>
                    <a:pt x="160" y="290"/>
                    <a:pt x="183" y="297"/>
                  </a:cubicBezTo>
                  <a:cubicBezTo>
                    <a:pt x="229" y="313"/>
                    <a:pt x="244" y="297"/>
                    <a:pt x="298" y="30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6" name="Freeform 105"/>
            <p:cNvSpPr>
              <a:spLocks noChangeArrowheads="1"/>
            </p:cNvSpPr>
            <p:nvPr/>
          </p:nvSpPr>
          <p:spPr bwMode="auto">
            <a:xfrm>
              <a:off x="8316371" y="8907463"/>
              <a:ext cx="126992" cy="74612"/>
            </a:xfrm>
            <a:custGeom>
              <a:avLst/>
              <a:gdLst>
                <a:gd name="T0" fmla="*/ 46 w 353"/>
                <a:gd name="T1" fmla="*/ 192 h 208"/>
                <a:gd name="T2" fmla="*/ 46 w 353"/>
                <a:gd name="T3" fmla="*/ 192 h 208"/>
                <a:gd name="T4" fmla="*/ 123 w 353"/>
                <a:gd name="T5" fmla="*/ 176 h 208"/>
                <a:gd name="T6" fmla="*/ 291 w 353"/>
                <a:gd name="T7" fmla="*/ 199 h 208"/>
                <a:gd name="T8" fmla="*/ 352 w 353"/>
                <a:gd name="T9" fmla="*/ 169 h 208"/>
                <a:gd name="T10" fmla="*/ 352 w 353"/>
                <a:gd name="T11" fmla="*/ 169 h 208"/>
                <a:gd name="T12" fmla="*/ 230 w 353"/>
                <a:gd name="T13" fmla="*/ 62 h 208"/>
                <a:gd name="T14" fmla="*/ 31 w 353"/>
                <a:gd name="T15" fmla="*/ 23 h 208"/>
                <a:gd name="T16" fmla="*/ 46 w 353"/>
                <a:gd name="T17"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 h="208">
                  <a:moveTo>
                    <a:pt x="46" y="192"/>
                  </a:moveTo>
                  <a:lnTo>
                    <a:pt x="46" y="192"/>
                  </a:lnTo>
                  <a:cubicBezTo>
                    <a:pt x="69" y="176"/>
                    <a:pt x="100" y="169"/>
                    <a:pt x="123" y="176"/>
                  </a:cubicBezTo>
                  <a:cubicBezTo>
                    <a:pt x="176" y="184"/>
                    <a:pt x="237" y="207"/>
                    <a:pt x="291" y="199"/>
                  </a:cubicBezTo>
                  <a:cubicBezTo>
                    <a:pt x="314" y="192"/>
                    <a:pt x="329" y="184"/>
                    <a:pt x="352" y="169"/>
                  </a:cubicBezTo>
                  <a:lnTo>
                    <a:pt x="352" y="169"/>
                  </a:lnTo>
                  <a:cubicBezTo>
                    <a:pt x="321" y="146"/>
                    <a:pt x="268" y="77"/>
                    <a:pt x="230" y="62"/>
                  </a:cubicBezTo>
                  <a:cubicBezTo>
                    <a:pt x="168" y="39"/>
                    <a:pt x="100" y="0"/>
                    <a:pt x="31" y="23"/>
                  </a:cubicBezTo>
                  <a:cubicBezTo>
                    <a:pt x="0" y="31"/>
                    <a:pt x="46" y="161"/>
                    <a:pt x="46" y="19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7" name="Freeform 106"/>
            <p:cNvSpPr>
              <a:spLocks noChangeArrowheads="1"/>
            </p:cNvSpPr>
            <p:nvPr/>
          </p:nvSpPr>
          <p:spPr bwMode="auto">
            <a:xfrm>
              <a:off x="7995717" y="9005888"/>
              <a:ext cx="844495" cy="531812"/>
            </a:xfrm>
            <a:custGeom>
              <a:avLst/>
              <a:gdLst>
                <a:gd name="T0" fmla="*/ 672 w 2346"/>
                <a:gd name="T1" fmla="*/ 69 h 1476"/>
                <a:gd name="T2" fmla="*/ 328 w 2346"/>
                <a:gd name="T3" fmla="*/ 84 h 1476"/>
                <a:gd name="T4" fmla="*/ 588 w 2346"/>
                <a:gd name="T5" fmla="*/ 92 h 1476"/>
                <a:gd name="T6" fmla="*/ 435 w 2346"/>
                <a:gd name="T7" fmla="*/ 31 h 1476"/>
                <a:gd name="T8" fmla="*/ 290 w 2346"/>
                <a:gd name="T9" fmla="*/ 0 h 1476"/>
                <a:gd name="T10" fmla="*/ 260 w 2346"/>
                <a:gd name="T11" fmla="*/ 69 h 1476"/>
                <a:gd name="T12" fmla="*/ 191 w 2346"/>
                <a:gd name="T13" fmla="*/ 207 h 1476"/>
                <a:gd name="T14" fmla="*/ 168 w 2346"/>
                <a:gd name="T15" fmla="*/ 336 h 1476"/>
                <a:gd name="T16" fmla="*/ 91 w 2346"/>
                <a:gd name="T17" fmla="*/ 405 h 1476"/>
                <a:gd name="T18" fmla="*/ 15 w 2346"/>
                <a:gd name="T19" fmla="*/ 474 h 1476"/>
                <a:gd name="T20" fmla="*/ 30 w 2346"/>
                <a:gd name="T21" fmla="*/ 573 h 1476"/>
                <a:gd name="T22" fmla="*/ 7 w 2346"/>
                <a:gd name="T23" fmla="*/ 719 h 1476"/>
                <a:gd name="T24" fmla="*/ 23 w 2346"/>
                <a:gd name="T25" fmla="*/ 848 h 1476"/>
                <a:gd name="T26" fmla="*/ 198 w 2346"/>
                <a:gd name="T27" fmla="*/ 917 h 1476"/>
                <a:gd name="T28" fmla="*/ 458 w 2346"/>
                <a:gd name="T29" fmla="*/ 909 h 1476"/>
                <a:gd name="T30" fmla="*/ 641 w 2346"/>
                <a:gd name="T31" fmla="*/ 1055 h 1476"/>
                <a:gd name="T32" fmla="*/ 832 w 2346"/>
                <a:gd name="T33" fmla="*/ 1200 h 1476"/>
                <a:gd name="T34" fmla="*/ 1023 w 2346"/>
                <a:gd name="T35" fmla="*/ 1200 h 1476"/>
                <a:gd name="T36" fmla="*/ 1229 w 2346"/>
                <a:gd name="T37" fmla="*/ 1330 h 1476"/>
                <a:gd name="T38" fmla="*/ 1275 w 2346"/>
                <a:gd name="T39" fmla="*/ 1436 h 1476"/>
                <a:gd name="T40" fmla="*/ 1321 w 2346"/>
                <a:gd name="T41" fmla="*/ 1444 h 1476"/>
                <a:gd name="T42" fmla="*/ 1443 w 2346"/>
                <a:gd name="T43" fmla="*/ 1337 h 1476"/>
                <a:gd name="T44" fmla="*/ 1909 w 2346"/>
                <a:gd name="T45" fmla="*/ 986 h 1476"/>
                <a:gd name="T46" fmla="*/ 2169 w 2346"/>
                <a:gd name="T47" fmla="*/ 390 h 1476"/>
                <a:gd name="T48" fmla="*/ 1520 w 2346"/>
                <a:gd name="T49" fmla="*/ 359 h 1476"/>
                <a:gd name="T50" fmla="*/ 1077 w 2346"/>
                <a:gd name="T51" fmla="*/ 169 h 1476"/>
                <a:gd name="T52" fmla="*/ 939 w 2346"/>
                <a:gd name="T53" fmla="*/ 260 h 1476"/>
                <a:gd name="T54" fmla="*/ 909 w 2346"/>
                <a:gd name="T55" fmla="*/ 375 h 1476"/>
                <a:gd name="T56" fmla="*/ 718 w 2346"/>
                <a:gd name="T57" fmla="*/ 321 h 1476"/>
                <a:gd name="T58" fmla="*/ 641 w 2346"/>
                <a:gd name="T59" fmla="*/ 352 h 1476"/>
                <a:gd name="T60" fmla="*/ 573 w 2346"/>
                <a:gd name="T61" fmla="*/ 306 h 1476"/>
                <a:gd name="T62" fmla="*/ 702 w 2346"/>
                <a:gd name="T63" fmla="*/ 161 h 1476"/>
                <a:gd name="T64" fmla="*/ 672 w 2346"/>
                <a:gd name="T65" fmla="*/ 69 h 1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6" h="1476">
                  <a:moveTo>
                    <a:pt x="672" y="69"/>
                  </a:moveTo>
                  <a:lnTo>
                    <a:pt x="672" y="69"/>
                  </a:lnTo>
                  <a:cubicBezTo>
                    <a:pt x="641" y="92"/>
                    <a:pt x="618" y="123"/>
                    <a:pt x="565" y="123"/>
                  </a:cubicBezTo>
                  <a:cubicBezTo>
                    <a:pt x="504" y="130"/>
                    <a:pt x="374" y="123"/>
                    <a:pt x="328" y="84"/>
                  </a:cubicBezTo>
                  <a:cubicBezTo>
                    <a:pt x="404" y="84"/>
                    <a:pt x="519" y="123"/>
                    <a:pt x="588" y="92"/>
                  </a:cubicBezTo>
                  <a:lnTo>
                    <a:pt x="588" y="92"/>
                  </a:lnTo>
                  <a:cubicBezTo>
                    <a:pt x="534" y="84"/>
                    <a:pt x="519" y="100"/>
                    <a:pt x="473" y="84"/>
                  </a:cubicBezTo>
                  <a:cubicBezTo>
                    <a:pt x="450" y="77"/>
                    <a:pt x="458" y="31"/>
                    <a:pt x="435" y="31"/>
                  </a:cubicBezTo>
                  <a:cubicBezTo>
                    <a:pt x="412" y="23"/>
                    <a:pt x="397" y="69"/>
                    <a:pt x="374" y="61"/>
                  </a:cubicBezTo>
                  <a:cubicBezTo>
                    <a:pt x="343" y="54"/>
                    <a:pt x="313" y="23"/>
                    <a:pt x="290" y="0"/>
                  </a:cubicBezTo>
                  <a:lnTo>
                    <a:pt x="290" y="0"/>
                  </a:lnTo>
                  <a:cubicBezTo>
                    <a:pt x="275" y="23"/>
                    <a:pt x="275" y="54"/>
                    <a:pt x="260" y="69"/>
                  </a:cubicBezTo>
                  <a:cubicBezTo>
                    <a:pt x="244" y="92"/>
                    <a:pt x="206" y="92"/>
                    <a:pt x="191" y="115"/>
                  </a:cubicBezTo>
                  <a:cubicBezTo>
                    <a:pt x="183" y="146"/>
                    <a:pt x="198" y="176"/>
                    <a:pt x="191" y="207"/>
                  </a:cubicBezTo>
                  <a:cubicBezTo>
                    <a:pt x="191" y="222"/>
                    <a:pt x="175" y="230"/>
                    <a:pt x="175" y="237"/>
                  </a:cubicBezTo>
                  <a:cubicBezTo>
                    <a:pt x="168" y="268"/>
                    <a:pt x="175" y="306"/>
                    <a:pt x="168" y="336"/>
                  </a:cubicBezTo>
                  <a:cubicBezTo>
                    <a:pt x="160" y="359"/>
                    <a:pt x="145" y="367"/>
                    <a:pt x="137" y="382"/>
                  </a:cubicBezTo>
                  <a:cubicBezTo>
                    <a:pt x="122" y="390"/>
                    <a:pt x="99" y="390"/>
                    <a:pt x="91" y="405"/>
                  </a:cubicBezTo>
                  <a:cubicBezTo>
                    <a:pt x="76" y="421"/>
                    <a:pt x="91" y="459"/>
                    <a:pt x="68" y="474"/>
                  </a:cubicBezTo>
                  <a:cubicBezTo>
                    <a:pt x="61" y="482"/>
                    <a:pt x="38" y="474"/>
                    <a:pt x="15" y="474"/>
                  </a:cubicBezTo>
                  <a:lnTo>
                    <a:pt x="15" y="474"/>
                  </a:lnTo>
                  <a:cubicBezTo>
                    <a:pt x="23" y="505"/>
                    <a:pt x="30" y="535"/>
                    <a:pt x="30" y="573"/>
                  </a:cubicBezTo>
                  <a:cubicBezTo>
                    <a:pt x="30" y="604"/>
                    <a:pt x="15" y="634"/>
                    <a:pt x="7" y="665"/>
                  </a:cubicBezTo>
                  <a:cubicBezTo>
                    <a:pt x="0" y="680"/>
                    <a:pt x="7" y="696"/>
                    <a:pt x="7" y="719"/>
                  </a:cubicBezTo>
                  <a:cubicBezTo>
                    <a:pt x="7" y="757"/>
                    <a:pt x="15" y="803"/>
                    <a:pt x="23" y="848"/>
                  </a:cubicBezTo>
                  <a:lnTo>
                    <a:pt x="23" y="848"/>
                  </a:lnTo>
                  <a:cubicBezTo>
                    <a:pt x="76" y="848"/>
                    <a:pt x="137" y="825"/>
                    <a:pt x="183" y="841"/>
                  </a:cubicBezTo>
                  <a:cubicBezTo>
                    <a:pt x="206" y="856"/>
                    <a:pt x="175" y="909"/>
                    <a:pt x="198" y="917"/>
                  </a:cubicBezTo>
                  <a:cubicBezTo>
                    <a:pt x="244" y="932"/>
                    <a:pt x="298" y="917"/>
                    <a:pt x="343" y="909"/>
                  </a:cubicBezTo>
                  <a:cubicBezTo>
                    <a:pt x="382" y="909"/>
                    <a:pt x="420" y="894"/>
                    <a:pt x="458" y="909"/>
                  </a:cubicBezTo>
                  <a:cubicBezTo>
                    <a:pt x="489" y="925"/>
                    <a:pt x="504" y="963"/>
                    <a:pt x="527" y="986"/>
                  </a:cubicBezTo>
                  <a:cubicBezTo>
                    <a:pt x="565" y="1016"/>
                    <a:pt x="603" y="1032"/>
                    <a:pt x="641" y="1055"/>
                  </a:cubicBezTo>
                  <a:cubicBezTo>
                    <a:pt x="664" y="1078"/>
                    <a:pt x="672" y="1108"/>
                    <a:pt x="695" y="1123"/>
                  </a:cubicBezTo>
                  <a:cubicBezTo>
                    <a:pt x="733" y="1154"/>
                    <a:pt x="779" y="1184"/>
                    <a:pt x="832" y="1200"/>
                  </a:cubicBezTo>
                  <a:cubicBezTo>
                    <a:pt x="871" y="1200"/>
                    <a:pt x="901" y="1161"/>
                    <a:pt x="939" y="1161"/>
                  </a:cubicBezTo>
                  <a:cubicBezTo>
                    <a:pt x="970" y="1161"/>
                    <a:pt x="993" y="1192"/>
                    <a:pt x="1023" y="1200"/>
                  </a:cubicBezTo>
                  <a:cubicBezTo>
                    <a:pt x="1054" y="1200"/>
                    <a:pt x="1092" y="1169"/>
                    <a:pt x="1123" y="1184"/>
                  </a:cubicBezTo>
                  <a:cubicBezTo>
                    <a:pt x="1168" y="1215"/>
                    <a:pt x="1184" y="1291"/>
                    <a:pt x="1229" y="1330"/>
                  </a:cubicBezTo>
                  <a:cubicBezTo>
                    <a:pt x="1245" y="1345"/>
                    <a:pt x="1283" y="1307"/>
                    <a:pt x="1298" y="1330"/>
                  </a:cubicBezTo>
                  <a:cubicBezTo>
                    <a:pt x="1306" y="1353"/>
                    <a:pt x="1275" y="1414"/>
                    <a:pt x="1275" y="1436"/>
                  </a:cubicBezTo>
                  <a:lnTo>
                    <a:pt x="1275" y="1436"/>
                  </a:lnTo>
                  <a:cubicBezTo>
                    <a:pt x="1290" y="1444"/>
                    <a:pt x="1306" y="1444"/>
                    <a:pt x="1321" y="1444"/>
                  </a:cubicBezTo>
                  <a:cubicBezTo>
                    <a:pt x="1367" y="1444"/>
                    <a:pt x="1413" y="1475"/>
                    <a:pt x="1459" y="1475"/>
                  </a:cubicBezTo>
                  <a:cubicBezTo>
                    <a:pt x="1459" y="1436"/>
                    <a:pt x="1451" y="1383"/>
                    <a:pt x="1443" y="1337"/>
                  </a:cubicBezTo>
                  <a:cubicBezTo>
                    <a:pt x="1482" y="1230"/>
                    <a:pt x="1474" y="1146"/>
                    <a:pt x="1596" y="1100"/>
                  </a:cubicBezTo>
                  <a:cubicBezTo>
                    <a:pt x="1703" y="1055"/>
                    <a:pt x="1802" y="1009"/>
                    <a:pt x="1909" y="986"/>
                  </a:cubicBezTo>
                  <a:cubicBezTo>
                    <a:pt x="2169" y="932"/>
                    <a:pt x="2169" y="665"/>
                    <a:pt x="2077" y="474"/>
                  </a:cubicBezTo>
                  <a:cubicBezTo>
                    <a:pt x="2054" y="413"/>
                    <a:pt x="2138" y="428"/>
                    <a:pt x="2169" y="390"/>
                  </a:cubicBezTo>
                  <a:cubicBezTo>
                    <a:pt x="2345" y="222"/>
                    <a:pt x="1963" y="268"/>
                    <a:pt x="1886" y="291"/>
                  </a:cubicBezTo>
                  <a:cubicBezTo>
                    <a:pt x="1764" y="321"/>
                    <a:pt x="1627" y="291"/>
                    <a:pt x="1520" y="359"/>
                  </a:cubicBezTo>
                  <a:cubicBezTo>
                    <a:pt x="1489" y="375"/>
                    <a:pt x="1298" y="405"/>
                    <a:pt x="1382" y="344"/>
                  </a:cubicBezTo>
                  <a:cubicBezTo>
                    <a:pt x="1497" y="268"/>
                    <a:pt x="1084" y="39"/>
                    <a:pt x="1077" y="169"/>
                  </a:cubicBezTo>
                  <a:cubicBezTo>
                    <a:pt x="1077" y="268"/>
                    <a:pt x="1000" y="268"/>
                    <a:pt x="939" y="260"/>
                  </a:cubicBezTo>
                  <a:lnTo>
                    <a:pt x="939" y="260"/>
                  </a:lnTo>
                  <a:cubicBezTo>
                    <a:pt x="932" y="291"/>
                    <a:pt x="924" y="291"/>
                    <a:pt x="916" y="314"/>
                  </a:cubicBezTo>
                  <a:cubicBezTo>
                    <a:pt x="909" y="336"/>
                    <a:pt x="924" y="367"/>
                    <a:pt x="909" y="375"/>
                  </a:cubicBezTo>
                  <a:cubicBezTo>
                    <a:pt x="863" y="390"/>
                    <a:pt x="817" y="382"/>
                    <a:pt x="771" y="367"/>
                  </a:cubicBezTo>
                  <a:cubicBezTo>
                    <a:pt x="748" y="359"/>
                    <a:pt x="741" y="336"/>
                    <a:pt x="718" y="321"/>
                  </a:cubicBezTo>
                  <a:cubicBezTo>
                    <a:pt x="702" y="306"/>
                    <a:pt x="672" y="275"/>
                    <a:pt x="657" y="291"/>
                  </a:cubicBezTo>
                  <a:cubicBezTo>
                    <a:pt x="634" y="298"/>
                    <a:pt x="664" y="344"/>
                    <a:pt x="641" y="352"/>
                  </a:cubicBezTo>
                  <a:cubicBezTo>
                    <a:pt x="618" y="367"/>
                    <a:pt x="580" y="359"/>
                    <a:pt x="557" y="344"/>
                  </a:cubicBezTo>
                  <a:cubicBezTo>
                    <a:pt x="542" y="336"/>
                    <a:pt x="565" y="314"/>
                    <a:pt x="573" y="306"/>
                  </a:cubicBezTo>
                  <a:cubicBezTo>
                    <a:pt x="588" y="283"/>
                    <a:pt x="588" y="260"/>
                    <a:pt x="603" y="245"/>
                  </a:cubicBezTo>
                  <a:cubicBezTo>
                    <a:pt x="634" y="207"/>
                    <a:pt x="679" y="199"/>
                    <a:pt x="702" y="161"/>
                  </a:cubicBezTo>
                  <a:cubicBezTo>
                    <a:pt x="718" y="146"/>
                    <a:pt x="702" y="115"/>
                    <a:pt x="695" y="100"/>
                  </a:cubicBezTo>
                  <a:cubicBezTo>
                    <a:pt x="679" y="77"/>
                    <a:pt x="687" y="92"/>
                    <a:pt x="672" y="6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8" name="Freeform 107"/>
            <p:cNvSpPr>
              <a:spLocks noChangeArrowheads="1"/>
            </p:cNvSpPr>
            <p:nvPr/>
          </p:nvSpPr>
          <p:spPr bwMode="auto">
            <a:xfrm>
              <a:off x="8190966" y="9015413"/>
              <a:ext cx="203187" cy="131762"/>
            </a:xfrm>
            <a:custGeom>
              <a:avLst/>
              <a:gdLst>
                <a:gd name="T0" fmla="*/ 397 w 566"/>
                <a:gd name="T1" fmla="*/ 237 h 368"/>
                <a:gd name="T2" fmla="*/ 397 w 566"/>
                <a:gd name="T3" fmla="*/ 237 h 368"/>
                <a:gd name="T4" fmla="*/ 321 w 566"/>
                <a:gd name="T5" fmla="*/ 207 h 368"/>
                <a:gd name="T6" fmla="*/ 382 w 566"/>
                <a:gd name="T7" fmla="*/ 153 h 368"/>
                <a:gd name="T8" fmla="*/ 512 w 566"/>
                <a:gd name="T9" fmla="*/ 61 h 368"/>
                <a:gd name="T10" fmla="*/ 275 w 566"/>
                <a:gd name="T11" fmla="*/ 16 h 368"/>
                <a:gd name="T12" fmla="*/ 130 w 566"/>
                <a:gd name="T13" fmla="*/ 46 h 368"/>
                <a:gd name="T14" fmla="*/ 130 w 566"/>
                <a:gd name="T15" fmla="*/ 46 h 368"/>
                <a:gd name="T16" fmla="*/ 153 w 566"/>
                <a:gd name="T17" fmla="*/ 77 h 368"/>
                <a:gd name="T18" fmla="*/ 160 w 566"/>
                <a:gd name="T19" fmla="*/ 138 h 368"/>
                <a:gd name="T20" fmla="*/ 61 w 566"/>
                <a:gd name="T21" fmla="*/ 222 h 368"/>
                <a:gd name="T22" fmla="*/ 31 w 566"/>
                <a:gd name="T23" fmla="*/ 283 h 368"/>
                <a:gd name="T24" fmla="*/ 15 w 566"/>
                <a:gd name="T25" fmla="*/ 321 h 368"/>
                <a:gd name="T26" fmla="*/ 99 w 566"/>
                <a:gd name="T27" fmla="*/ 329 h 368"/>
                <a:gd name="T28" fmla="*/ 115 w 566"/>
                <a:gd name="T29" fmla="*/ 268 h 368"/>
                <a:gd name="T30" fmla="*/ 176 w 566"/>
                <a:gd name="T31" fmla="*/ 298 h 368"/>
                <a:gd name="T32" fmla="*/ 229 w 566"/>
                <a:gd name="T33" fmla="*/ 344 h 368"/>
                <a:gd name="T34" fmla="*/ 367 w 566"/>
                <a:gd name="T35" fmla="*/ 352 h 368"/>
                <a:gd name="T36" fmla="*/ 374 w 566"/>
                <a:gd name="T37" fmla="*/ 291 h 368"/>
                <a:gd name="T38" fmla="*/ 397 w 566"/>
                <a:gd name="T39" fmla="*/ 237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6" h="368">
                  <a:moveTo>
                    <a:pt x="397" y="237"/>
                  </a:moveTo>
                  <a:lnTo>
                    <a:pt x="397" y="237"/>
                  </a:lnTo>
                  <a:cubicBezTo>
                    <a:pt x="351" y="230"/>
                    <a:pt x="313" y="207"/>
                    <a:pt x="321" y="207"/>
                  </a:cubicBezTo>
                  <a:cubicBezTo>
                    <a:pt x="336" y="191"/>
                    <a:pt x="359" y="153"/>
                    <a:pt x="382" y="153"/>
                  </a:cubicBezTo>
                  <a:cubicBezTo>
                    <a:pt x="412" y="146"/>
                    <a:pt x="565" y="138"/>
                    <a:pt x="512" y="61"/>
                  </a:cubicBezTo>
                  <a:cubicBezTo>
                    <a:pt x="466" y="0"/>
                    <a:pt x="351" y="31"/>
                    <a:pt x="275" y="16"/>
                  </a:cubicBezTo>
                  <a:cubicBezTo>
                    <a:pt x="191" y="0"/>
                    <a:pt x="160" y="23"/>
                    <a:pt x="130" y="46"/>
                  </a:cubicBezTo>
                  <a:lnTo>
                    <a:pt x="130" y="46"/>
                  </a:lnTo>
                  <a:cubicBezTo>
                    <a:pt x="145" y="69"/>
                    <a:pt x="137" y="54"/>
                    <a:pt x="153" y="77"/>
                  </a:cubicBezTo>
                  <a:cubicBezTo>
                    <a:pt x="160" y="92"/>
                    <a:pt x="176" y="123"/>
                    <a:pt x="160" y="138"/>
                  </a:cubicBezTo>
                  <a:cubicBezTo>
                    <a:pt x="137" y="176"/>
                    <a:pt x="92" y="184"/>
                    <a:pt x="61" y="222"/>
                  </a:cubicBezTo>
                  <a:cubicBezTo>
                    <a:pt x="46" y="237"/>
                    <a:pt x="46" y="260"/>
                    <a:pt x="31" y="283"/>
                  </a:cubicBezTo>
                  <a:cubicBezTo>
                    <a:pt x="23" y="291"/>
                    <a:pt x="0" y="313"/>
                    <a:pt x="15" y="321"/>
                  </a:cubicBezTo>
                  <a:cubicBezTo>
                    <a:pt x="38" y="336"/>
                    <a:pt x="76" y="344"/>
                    <a:pt x="99" y="329"/>
                  </a:cubicBezTo>
                  <a:cubicBezTo>
                    <a:pt x="122" y="321"/>
                    <a:pt x="92" y="275"/>
                    <a:pt x="115" y="268"/>
                  </a:cubicBezTo>
                  <a:cubicBezTo>
                    <a:pt x="130" y="252"/>
                    <a:pt x="160" y="283"/>
                    <a:pt x="176" y="298"/>
                  </a:cubicBezTo>
                  <a:cubicBezTo>
                    <a:pt x="199" y="313"/>
                    <a:pt x="206" y="336"/>
                    <a:pt x="229" y="344"/>
                  </a:cubicBezTo>
                  <a:cubicBezTo>
                    <a:pt x="275" y="359"/>
                    <a:pt x="321" y="367"/>
                    <a:pt x="367" y="352"/>
                  </a:cubicBezTo>
                  <a:cubicBezTo>
                    <a:pt x="382" y="344"/>
                    <a:pt x="367" y="313"/>
                    <a:pt x="374" y="291"/>
                  </a:cubicBezTo>
                  <a:cubicBezTo>
                    <a:pt x="382" y="268"/>
                    <a:pt x="390" y="268"/>
                    <a:pt x="397" y="23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9" name="Freeform 108"/>
            <p:cNvSpPr>
              <a:spLocks noChangeArrowheads="1"/>
            </p:cNvSpPr>
            <p:nvPr/>
          </p:nvSpPr>
          <p:spPr bwMode="auto">
            <a:xfrm>
              <a:off x="7267102" y="6611938"/>
              <a:ext cx="169852" cy="169862"/>
            </a:xfrm>
            <a:custGeom>
              <a:avLst/>
              <a:gdLst>
                <a:gd name="T0" fmla="*/ 473 w 474"/>
                <a:gd name="T1" fmla="*/ 175 h 474"/>
                <a:gd name="T2" fmla="*/ 473 w 474"/>
                <a:gd name="T3" fmla="*/ 175 h 474"/>
                <a:gd name="T4" fmla="*/ 450 w 474"/>
                <a:gd name="T5" fmla="*/ 351 h 474"/>
                <a:gd name="T6" fmla="*/ 466 w 474"/>
                <a:gd name="T7" fmla="*/ 458 h 474"/>
                <a:gd name="T8" fmla="*/ 466 w 474"/>
                <a:gd name="T9" fmla="*/ 458 h 474"/>
                <a:gd name="T10" fmla="*/ 359 w 474"/>
                <a:gd name="T11" fmla="*/ 465 h 474"/>
                <a:gd name="T12" fmla="*/ 252 w 474"/>
                <a:gd name="T13" fmla="*/ 473 h 474"/>
                <a:gd name="T14" fmla="*/ 183 w 474"/>
                <a:gd name="T15" fmla="*/ 465 h 474"/>
                <a:gd name="T16" fmla="*/ 84 w 474"/>
                <a:gd name="T17" fmla="*/ 404 h 474"/>
                <a:gd name="T18" fmla="*/ 23 w 474"/>
                <a:gd name="T19" fmla="*/ 252 h 474"/>
                <a:gd name="T20" fmla="*/ 15 w 474"/>
                <a:gd name="T21" fmla="*/ 190 h 474"/>
                <a:gd name="T22" fmla="*/ 76 w 474"/>
                <a:gd name="T23" fmla="*/ 198 h 474"/>
                <a:gd name="T24" fmla="*/ 68 w 474"/>
                <a:gd name="T25" fmla="*/ 145 h 474"/>
                <a:gd name="T26" fmla="*/ 122 w 474"/>
                <a:gd name="T27" fmla="*/ 160 h 474"/>
                <a:gd name="T28" fmla="*/ 122 w 474"/>
                <a:gd name="T29" fmla="*/ 76 h 474"/>
                <a:gd name="T30" fmla="*/ 229 w 474"/>
                <a:gd name="T31" fmla="*/ 22 h 474"/>
                <a:gd name="T32" fmla="*/ 313 w 474"/>
                <a:gd name="T33" fmla="*/ 7 h 474"/>
                <a:gd name="T34" fmla="*/ 381 w 474"/>
                <a:gd name="T35" fmla="*/ 45 h 474"/>
                <a:gd name="T36" fmla="*/ 381 w 474"/>
                <a:gd name="T37" fmla="*/ 106 h 474"/>
                <a:gd name="T38" fmla="*/ 366 w 474"/>
                <a:gd name="T39" fmla="*/ 183 h 474"/>
                <a:gd name="T40" fmla="*/ 397 w 474"/>
                <a:gd name="T41" fmla="*/ 190 h 474"/>
                <a:gd name="T42" fmla="*/ 473 w 474"/>
                <a:gd name="T43" fmla="*/ 175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4" h="474">
                  <a:moveTo>
                    <a:pt x="473" y="175"/>
                  </a:moveTo>
                  <a:lnTo>
                    <a:pt x="473" y="175"/>
                  </a:lnTo>
                  <a:cubicBezTo>
                    <a:pt x="466" y="236"/>
                    <a:pt x="450" y="290"/>
                    <a:pt x="450" y="351"/>
                  </a:cubicBezTo>
                  <a:cubicBezTo>
                    <a:pt x="450" y="389"/>
                    <a:pt x="458" y="420"/>
                    <a:pt x="466" y="458"/>
                  </a:cubicBezTo>
                  <a:lnTo>
                    <a:pt x="466" y="458"/>
                  </a:lnTo>
                  <a:cubicBezTo>
                    <a:pt x="427" y="458"/>
                    <a:pt x="389" y="465"/>
                    <a:pt x="359" y="465"/>
                  </a:cubicBezTo>
                  <a:cubicBezTo>
                    <a:pt x="320" y="465"/>
                    <a:pt x="282" y="465"/>
                    <a:pt x="252" y="473"/>
                  </a:cubicBezTo>
                  <a:cubicBezTo>
                    <a:pt x="229" y="473"/>
                    <a:pt x="206" y="473"/>
                    <a:pt x="183" y="465"/>
                  </a:cubicBezTo>
                  <a:cubicBezTo>
                    <a:pt x="145" y="450"/>
                    <a:pt x="106" y="435"/>
                    <a:pt x="84" y="404"/>
                  </a:cubicBezTo>
                  <a:cubicBezTo>
                    <a:pt x="45" y="358"/>
                    <a:pt x="38" y="305"/>
                    <a:pt x="23" y="252"/>
                  </a:cubicBezTo>
                  <a:cubicBezTo>
                    <a:pt x="15" y="236"/>
                    <a:pt x="0" y="206"/>
                    <a:pt x="15" y="190"/>
                  </a:cubicBezTo>
                  <a:cubicBezTo>
                    <a:pt x="30" y="175"/>
                    <a:pt x="61" y="206"/>
                    <a:pt x="76" y="198"/>
                  </a:cubicBezTo>
                  <a:cubicBezTo>
                    <a:pt x="91" y="183"/>
                    <a:pt x="61" y="152"/>
                    <a:pt x="68" y="145"/>
                  </a:cubicBezTo>
                  <a:cubicBezTo>
                    <a:pt x="84" y="137"/>
                    <a:pt x="114" y="175"/>
                    <a:pt x="122" y="160"/>
                  </a:cubicBezTo>
                  <a:cubicBezTo>
                    <a:pt x="137" y="137"/>
                    <a:pt x="106" y="99"/>
                    <a:pt x="122" y="76"/>
                  </a:cubicBezTo>
                  <a:cubicBezTo>
                    <a:pt x="145" y="45"/>
                    <a:pt x="191" y="38"/>
                    <a:pt x="229" y="22"/>
                  </a:cubicBezTo>
                  <a:cubicBezTo>
                    <a:pt x="252" y="15"/>
                    <a:pt x="282" y="0"/>
                    <a:pt x="313" y="7"/>
                  </a:cubicBezTo>
                  <a:cubicBezTo>
                    <a:pt x="343" y="7"/>
                    <a:pt x="366" y="22"/>
                    <a:pt x="381" y="45"/>
                  </a:cubicBezTo>
                  <a:cubicBezTo>
                    <a:pt x="389" y="68"/>
                    <a:pt x="381" y="91"/>
                    <a:pt x="381" y="106"/>
                  </a:cubicBezTo>
                  <a:cubicBezTo>
                    <a:pt x="374" y="137"/>
                    <a:pt x="359" y="160"/>
                    <a:pt x="366" y="183"/>
                  </a:cubicBezTo>
                  <a:cubicBezTo>
                    <a:pt x="366" y="198"/>
                    <a:pt x="381" y="190"/>
                    <a:pt x="397" y="190"/>
                  </a:cubicBezTo>
                  <a:cubicBezTo>
                    <a:pt x="420" y="190"/>
                    <a:pt x="443" y="183"/>
                    <a:pt x="473" y="17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0" name="Freeform 109"/>
            <p:cNvSpPr>
              <a:spLocks noChangeArrowheads="1"/>
            </p:cNvSpPr>
            <p:nvPr/>
          </p:nvSpPr>
          <p:spPr bwMode="auto">
            <a:xfrm>
              <a:off x="7338535" y="6503988"/>
              <a:ext cx="720678" cy="569912"/>
            </a:xfrm>
            <a:custGeom>
              <a:avLst/>
              <a:gdLst>
                <a:gd name="T0" fmla="*/ 1421 w 2002"/>
                <a:gd name="T1" fmla="*/ 7 h 1582"/>
                <a:gd name="T2" fmla="*/ 1421 w 2002"/>
                <a:gd name="T3" fmla="*/ 7 h 1582"/>
                <a:gd name="T4" fmla="*/ 1390 w 2002"/>
                <a:gd name="T5" fmla="*/ 76 h 1582"/>
                <a:gd name="T6" fmla="*/ 1207 w 2002"/>
                <a:gd name="T7" fmla="*/ 68 h 1582"/>
                <a:gd name="T8" fmla="*/ 1092 w 2002"/>
                <a:gd name="T9" fmla="*/ 0 h 1582"/>
                <a:gd name="T10" fmla="*/ 1024 w 2002"/>
                <a:gd name="T11" fmla="*/ 84 h 1582"/>
                <a:gd name="T12" fmla="*/ 894 w 2002"/>
                <a:gd name="T13" fmla="*/ 206 h 1582"/>
                <a:gd name="T14" fmla="*/ 794 w 2002"/>
                <a:gd name="T15" fmla="*/ 198 h 1582"/>
                <a:gd name="T16" fmla="*/ 695 w 2002"/>
                <a:gd name="T17" fmla="*/ 275 h 1582"/>
                <a:gd name="T18" fmla="*/ 650 w 2002"/>
                <a:gd name="T19" fmla="*/ 328 h 1582"/>
                <a:gd name="T20" fmla="*/ 642 w 2002"/>
                <a:gd name="T21" fmla="*/ 420 h 1582"/>
                <a:gd name="T22" fmla="*/ 550 w 2002"/>
                <a:gd name="T23" fmla="*/ 366 h 1582"/>
                <a:gd name="T24" fmla="*/ 382 w 2002"/>
                <a:gd name="T25" fmla="*/ 397 h 1582"/>
                <a:gd name="T26" fmla="*/ 275 w 2002"/>
                <a:gd name="T27" fmla="*/ 473 h 1582"/>
                <a:gd name="T28" fmla="*/ 275 w 2002"/>
                <a:gd name="T29" fmla="*/ 473 h 1582"/>
                <a:gd name="T30" fmla="*/ 252 w 2002"/>
                <a:gd name="T31" fmla="*/ 649 h 1582"/>
                <a:gd name="T32" fmla="*/ 268 w 2002"/>
                <a:gd name="T33" fmla="*/ 756 h 1582"/>
                <a:gd name="T34" fmla="*/ 268 w 2002"/>
                <a:gd name="T35" fmla="*/ 756 h 1582"/>
                <a:gd name="T36" fmla="*/ 245 w 2002"/>
                <a:gd name="T37" fmla="*/ 848 h 1582"/>
                <a:gd name="T38" fmla="*/ 268 w 2002"/>
                <a:gd name="T39" fmla="*/ 931 h 1582"/>
                <a:gd name="T40" fmla="*/ 252 w 2002"/>
                <a:gd name="T41" fmla="*/ 1054 h 1582"/>
                <a:gd name="T42" fmla="*/ 199 w 2002"/>
                <a:gd name="T43" fmla="*/ 1100 h 1582"/>
                <a:gd name="T44" fmla="*/ 214 w 2002"/>
                <a:gd name="T45" fmla="*/ 1130 h 1582"/>
                <a:gd name="T46" fmla="*/ 291 w 2002"/>
                <a:gd name="T47" fmla="*/ 1153 h 1582"/>
                <a:gd name="T48" fmla="*/ 291 w 2002"/>
                <a:gd name="T49" fmla="*/ 1184 h 1582"/>
                <a:gd name="T50" fmla="*/ 214 w 2002"/>
                <a:gd name="T51" fmla="*/ 1199 h 1582"/>
                <a:gd name="T52" fmla="*/ 168 w 2002"/>
                <a:gd name="T53" fmla="*/ 1237 h 1582"/>
                <a:gd name="T54" fmla="*/ 61 w 2002"/>
                <a:gd name="T55" fmla="*/ 1214 h 1582"/>
                <a:gd name="T56" fmla="*/ 0 w 2002"/>
                <a:gd name="T57" fmla="*/ 1298 h 1582"/>
                <a:gd name="T58" fmla="*/ 84 w 2002"/>
                <a:gd name="T59" fmla="*/ 1344 h 1582"/>
                <a:gd name="T60" fmla="*/ 84 w 2002"/>
                <a:gd name="T61" fmla="*/ 1344 h 1582"/>
                <a:gd name="T62" fmla="*/ 245 w 2002"/>
                <a:gd name="T63" fmla="*/ 1336 h 1582"/>
                <a:gd name="T64" fmla="*/ 359 w 2002"/>
                <a:gd name="T65" fmla="*/ 1390 h 1582"/>
                <a:gd name="T66" fmla="*/ 359 w 2002"/>
                <a:gd name="T67" fmla="*/ 1390 h 1582"/>
                <a:gd name="T68" fmla="*/ 413 w 2002"/>
                <a:gd name="T69" fmla="*/ 1405 h 1582"/>
                <a:gd name="T70" fmla="*/ 619 w 2002"/>
                <a:gd name="T71" fmla="*/ 1275 h 1582"/>
                <a:gd name="T72" fmla="*/ 657 w 2002"/>
                <a:gd name="T73" fmla="*/ 1222 h 1582"/>
                <a:gd name="T74" fmla="*/ 657 w 2002"/>
                <a:gd name="T75" fmla="*/ 1222 h 1582"/>
                <a:gd name="T76" fmla="*/ 741 w 2002"/>
                <a:gd name="T77" fmla="*/ 1168 h 1582"/>
                <a:gd name="T78" fmla="*/ 856 w 2002"/>
                <a:gd name="T79" fmla="*/ 1176 h 1582"/>
                <a:gd name="T80" fmla="*/ 925 w 2002"/>
                <a:gd name="T81" fmla="*/ 1206 h 1582"/>
                <a:gd name="T82" fmla="*/ 1031 w 2002"/>
                <a:gd name="T83" fmla="*/ 1184 h 1582"/>
                <a:gd name="T84" fmla="*/ 1054 w 2002"/>
                <a:gd name="T85" fmla="*/ 1184 h 1582"/>
                <a:gd name="T86" fmla="*/ 1054 w 2002"/>
                <a:gd name="T87" fmla="*/ 1184 h 1582"/>
                <a:gd name="T88" fmla="*/ 1085 w 2002"/>
                <a:gd name="T89" fmla="*/ 1015 h 1582"/>
                <a:gd name="T90" fmla="*/ 1123 w 2002"/>
                <a:gd name="T91" fmla="*/ 954 h 1582"/>
                <a:gd name="T92" fmla="*/ 1200 w 2002"/>
                <a:gd name="T93" fmla="*/ 939 h 1582"/>
                <a:gd name="T94" fmla="*/ 1314 w 2002"/>
                <a:gd name="T95" fmla="*/ 1008 h 1582"/>
                <a:gd name="T96" fmla="*/ 1299 w 2002"/>
                <a:gd name="T97" fmla="*/ 1130 h 1582"/>
                <a:gd name="T98" fmla="*/ 1299 w 2002"/>
                <a:gd name="T99" fmla="*/ 1130 h 1582"/>
                <a:gd name="T100" fmla="*/ 1383 w 2002"/>
                <a:gd name="T101" fmla="*/ 1199 h 1582"/>
                <a:gd name="T102" fmla="*/ 1658 w 2002"/>
                <a:gd name="T103" fmla="*/ 1420 h 1582"/>
                <a:gd name="T104" fmla="*/ 1872 w 2002"/>
                <a:gd name="T105" fmla="*/ 1413 h 1582"/>
                <a:gd name="T106" fmla="*/ 1917 w 2002"/>
                <a:gd name="T107" fmla="*/ 1581 h 1582"/>
                <a:gd name="T108" fmla="*/ 1978 w 2002"/>
                <a:gd name="T109" fmla="*/ 1497 h 1582"/>
                <a:gd name="T110" fmla="*/ 1940 w 2002"/>
                <a:gd name="T111" fmla="*/ 1359 h 1582"/>
                <a:gd name="T112" fmla="*/ 1726 w 2002"/>
                <a:gd name="T113" fmla="*/ 1023 h 1582"/>
                <a:gd name="T114" fmla="*/ 1551 w 2002"/>
                <a:gd name="T115" fmla="*/ 748 h 1582"/>
                <a:gd name="T116" fmla="*/ 1490 w 2002"/>
                <a:gd name="T117" fmla="*/ 175 h 1582"/>
                <a:gd name="T118" fmla="*/ 1627 w 2002"/>
                <a:gd name="T119" fmla="*/ 137 h 1582"/>
                <a:gd name="T120" fmla="*/ 1490 w 2002"/>
                <a:gd name="T121" fmla="*/ 45 h 1582"/>
                <a:gd name="T122" fmla="*/ 1421 w 2002"/>
                <a:gd name="T123" fmla="*/ 7 h 1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02" h="1582">
                  <a:moveTo>
                    <a:pt x="1421" y="7"/>
                  </a:moveTo>
                  <a:lnTo>
                    <a:pt x="1421" y="7"/>
                  </a:lnTo>
                  <a:cubicBezTo>
                    <a:pt x="1413" y="38"/>
                    <a:pt x="1421" y="68"/>
                    <a:pt x="1390" y="76"/>
                  </a:cubicBezTo>
                  <a:cubicBezTo>
                    <a:pt x="1329" y="99"/>
                    <a:pt x="1261" y="84"/>
                    <a:pt x="1207" y="68"/>
                  </a:cubicBezTo>
                  <a:cubicBezTo>
                    <a:pt x="1161" y="61"/>
                    <a:pt x="1138" y="0"/>
                    <a:pt x="1092" y="0"/>
                  </a:cubicBezTo>
                  <a:cubicBezTo>
                    <a:pt x="1054" y="7"/>
                    <a:pt x="1047" y="61"/>
                    <a:pt x="1024" y="84"/>
                  </a:cubicBezTo>
                  <a:cubicBezTo>
                    <a:pt x="986" y="129"/>
                    <a:pt x="947" y="183"/>
                    <a:pt x="894" y="206"/>
                  </a:cubicBezTo>
                  <a:cubicBezTo>
                    <a:pt x="863" y="221"/>
                    <a:pt x="825" y="191"/>
                    <a:pt x="794" y="198"/>
                  </a:cubicBezTo>
                  <a:cubicBezTo>
                    <a:pt x="756" y="213"/>
                    <a:pt x="726" y="252"/>
                    <a:pt x="695" y="275"/>
                  </a:cubicBezTo>
                  <a:cubicBezTo>
                    <a:pt x="680" y="290"/>
                    <a:pt x="657" y="305"/>
                    <a:pt x="650" y="328"/>
                  </a:cubicBezTo>
                  <a:cubicBezTo>
                    <a:pt x="642" y="359"/>
                    <a:pt x="665" y="412"/>
                    <a:pt x="642" y="420"/>
                  </a:cubicBezTo>
                  <a:cubicBezTo>
                    <a:pt x="611" y="435"/>
                    <a:pt x="588" y="374"/>
                    <a:pt x="550" y="366"/>
                  </a:cubicBezTo>
                  <a:cubicBezTo>
                    <a:pt x="497" y="366"/>
                    <a:pt x="436" y="374"/>
                    <a:pt x="382" y="397"/>
                  </a:cubicBezTo>
                  <a:cubicBezTo>
                    <a:pt x="336" y="412"/>
                    <a:pt x="306" y="450"/>
                    <a:pt x="275" y="473"/>
                  </a:cubicBezTo>
                  <a:lnTo>
                    <a:pt x="275" y="473"/>
                  </a:lnTo>
                  <a:cubicBezTo>
                    <a:pt x="268" y="534"/>
                    <a:pt x="252" y="588"/>
                    <a:pt x="252" y="649"/>
                  </a:cubicBezTo>
                  <a:cubicBezTo>
                    <a:pt x="252" y="687"/>
                    <a:pt x="260" y="718"/>
                    <a:pt x="268" y="756"/>
                  </a:cubicBezTo>
                  <a:lnTo>
                    <a:pt x="268" y="756"/>
                  </a:lnTo>
                  <a:cubicBezTo>
                    <a:pt x="260" y="786"/>
                    <a:pt x="245" y="817"/>
                    <a:pt x="245" y="848"/>
                  </a:cubicBezTo>
                  <a:cubicBezTo>
                    <a:pt x="245" y="878"/>
                    <a:pt x="268" y="901"/>
                    <a:pt x="268" y="931"/>
                  </a:cubicBezTo>
                  <a:cubicBezTo>
                    <a:pt x="275" y="970"/>
                    <a:pt x="268" y="1015"/>
                    <a:pt x="252" y="1054"/>
                  </a:cubicBezTo>
                  <a:cubicBezTo>
                    <a:pt x="245" y="1077"/>
                    <a:pt x="214" y="1077"/>
                    <a:pt x="199" y="1100"/>
                  </a:cubicBezTo>
                  <a:cubicBezTo>
                    <a:pt x="199" y="1107"/>
                    <a:pt x="206" y="1123"/>
                    <a:pt x="214" y="1130"/>
                  </a:cubicBezTo>
                  <a:cubicBezTo>
                    <a:pt x="237" y="1145"/>
                    <a:pt x="275" y="1138"/>
                    <a:pt x="291" y="1153"/>
                  </a:cubicBezTo>
                  <a:cubicBezTo>
                    <a:pt x="306" y="1161"/>
                    <a:pt x="306" y="1184"/>
                    <a:pt x="291" y="1184"/>
                  </a:cubicBezTo>
                  <a:cubicBezTo>
                    <a:pt x="268" y="1199"/>
                    <a:pt x="237" y="1191"/>
                    <a:pt x="214" y="1199"/>
                  </a:cubicBezTo>
                  <a:cubicBezTo>
                    <a:pt x="199" y="1206"/>
                    <a:pt x="183" y="1229"/>
                    <a:pt x="168" y="1237"/>
                  </a:cubicBezTo>
                  <a:cubicBezTo>
                    <a:pt x="130" y="1237"/>
                    <a:pt x="92" y="1199"/>
                    <a:pt x="61" y="1214"/>
                  </a:cubicBezTo>
                  <a:cubicBezTo>
                    <a:pt x="31" y="1229"/>
                    <a:pt x="0" y="1260"/>
                    <a:pt x="0" y="1298"/>
                  </a:cubicBezTo>
                  <a:cubicBezTo>
                    <a:pt x="8" y="1329"/>
                    <a:pt x="54" y="1329"/>
                    <a:pt x="84" y="1344"/>
                  </a:cubicBezTo>
                  <a:lnTo>
                    <a:pt x="84" y="1344"/>
                  </a:lnTo>
                  <a:cubicBezTo>
                    <a:pt x="138" y="1344"/>
                    <a:pt x="191" y="1329"/>
                    <a:pt x="245" y="1336"/>
                  </a:cubicBezTo>
                  <a:cubicBezTo>
                    <a:pt x="291" y="1344"/>
                    <a:pt x="321" y="1375"/>
                    <a:pt x="359" y="1390"/>
                  </a:cubicBezTo>
                  <a:lnTo>
                    <a:pt x="359" y="1390"/>
                  </a:lnTo>
                  <a:cubicBezTo>
                    <a:pt x="382" y="1397"/>
                    <a:pt x="397" y="1413"/>
                    <a:pt x="413" y="1405"/>
                  </a:cubicBezTo>
                  <a:cubicBezTo>
                    <a:pt x="489" y="1375"/>
                    <a:pt x="558" y="1329"/>
                    <a:pt x="619" y="1275"/>
                  </a:cubicBezTo>
                  <a:cubicBezTo>
                    <a:pt x="642" y="1252"/>
                    <a:pt x="634" y="1245"/>
                    <a:pt x="657" y="1222"/>
                  </a:cubicBezTo>
                  <a:lnTo>
                    <a:pt x="657" y="1222"/>
                  </a:lnTo>
                  <a:cubicBezTo>
                    <a:pt x="665" y="1206"/>
                    <a:pt x="733" y="1168"/>
                    <a:pt x="741" y="1168"/>
                  </a:cubicBezTo>
                  <a:cubicBezTo>
                    <a:pt x="772" y="1153"/>
                    <a:pt x="833" y="1153"/>
                    <a:pt x="856" y="1176"/>
                  </a:cubicBezTo>
                  <a:cubicBezTo>
                    <a:pt x="871" y="1199"/>
                    <a:pt x="902" y="1206"/>
                    <a:pt x="925" y="1206"/>
                  </a:cubicBezTo>
                  <a:cubicBezTo>
                    <a:pt x="963" y="1206"/>
                    <a:pt x="993" y="1184"/>
                    <a:pt x="1031" y="1184"/>
                  </a:cubicBezTo>
                  <a:cubicBezTo>
                    <a:pt x="1039" y="1184"/>
                    <a:pt x="1047" y="1184"/>
                    <a:pt x="1054" y="1184"/>
                  </a:cubicBezTo>
                  <a:lnTo>
                    <a:pt x="1054" y="1184"/>
                  </a:lnTo>
                  <a:cubicBezTo>
                    <a:pt x="1062" y="1123"/>
                    <a:pt x="1062" y="1069"/>
                    <a:pt x="1085" y="1015"/>
                  </a:cubicBezTo>
                  <a:cubicBezTo>
                    <a:pt x="1092" y="992"/>
                    <a:pt x="1108" y="970"/>
                    <a:pt x="1123" y="954"/>
                  </a:cubicBezTo>
                  <a:cubicBezTo>
                    <a:pt x="1146" y="939"/>
                    <a:pt x="1177" y="931"/>
                    <a:pt x="1200" y="939"/>
                  </a:cubicBezTo>
                  <a:cubicBezTo>
                    <a:pt x="1238" y="954"/>
                    <a:pt x="1283" y="970"/>
                    <a:pt x="1314" y="1008"/>
                  </a:cubicBezTo>
                  <a:cubicBezTo>
                    <a:pt x="1329" y="1031"/>
                    <a:pt x="1306" y="1100"/>
                    <a:pt x="1299" y="1130"/>
                  </a:cubicBezTo>
                  <a:lnTo>
                    <a:pt x="1299" y="1130"/>
                  </a:lnTo>
                  <a:cubicBezTo>
                    <a:pt x="1329" y="1145"/>
                    <a:pt x="1352" y="1161"/>
                    <a:pt x="1383" y="1199"/>
                  </a:cubicBezTo>
                  <a:cubicBezTo>
                    <a:pt x="1444" y="1275"/>
                    <a:pt x="1551" y="1443"/>
                    <a:pt x="1658" y="1420"/>
                  </a:cubicBezTo>
                  <a:cubicBezTo>
                    <a:pt x="1749" y="1405"/>
                    <a:pt x="1788" y="1375"/>
                    <a:pt x="1872" y="1413"/>
                  </a:cubicBezTo>
                  <a:cubicBezTo>
                    <a:pt x="2001" y="1466"/>
                    <a:pt x="1917" y="1504"/>
                    <a:pt x="1917" y="1581"/>
                  </a:cubicBezTo>
                  <a:cubicBezTo>
                    <a:pt x="1925" y="1558"/>
                    <a:pt x="1971" y="1550"/>
                    <a:pt x="1978" y="1497"/>
                  </a:cubicBezTo>
                  <a:cubicBezTo>
                    <a:pt x="1978" y="1436"/>
                    <a:pt x="1963" y="1405"/>
                    <a:pt x="1940" y="1359"/>
                  </a:cubicBezTo>
                  <a:cubicBezTo>
                    <a:pt x="1894" y="1237"/>
                    <a:pt x="1788" y="1130"/>
                    <a:pt x="1726" y="1023"/>
                  </a:cubicBezTo>
                  <a:cubicBezTo>
                    <a:pt x="1681" y="939"/>
                    <a:pt x="1574" y="825"/>
                    <a:pt x="1551" y="748"/>
                  </a:cubicBezTo>
                  <a:cubicBezTo>
                    <a:pt x="1467" y="580"/>
                    <a:pt x="1314" y="328"/>
                    <a:pt x="1490" y="175"/>
                  </a:cubicBezTo>
                  <a:cubicBezTo>
                    <a:pt x="1513" y="160"/>
                    <a:pt x="1619" y="160"/>
                    <a:pt x="1627" y="137"/>
                  </a:cubicBezTo>
                  <a:cubicBezTo>
                    <a:pt x="1642" y="106"/>
                    <a:pt x="1513" y="61"/>
                    <a:pt x="1490" y="45"/>
                  </a:cubicBezTo>
                  <a:cubicBezTo>
                    <a:pt x="1467" y="30"/>
                    <a:pt x="1444" y="15"/>
                    <a:pt x="1421" y="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1" name="Freeform 110"/>
            <p:cNvSpPr>
              <a:spLocks noChangeArrowheads="1"/>
            </p:cNvSpPr>
            <p:nvPr/>
          </p:nvSpPr>
          <p:spPr bwMode="auto">
            <a:xfrm>
              <a:off x="7717923" y="6838950"/>
              <a:ext cx="100006" cy="92075"/>
            </a:xfrm>
            <a:custGeom>
              <a:avLst/>
              <a:gdLst>
                <a:gd name="T0" fmla="*/ 0 w 276"/>
                <a:gd name="T1" fmla="*/ 253 h 254"/>
                <a:gd name="T2" fmla="*/ 0 w 276"/>
                <a:gd name="T3" fmla="*/ 253 h 254"/>
                <a:gd name="T4" fmla="*/ 245 w 276"/>
                <a:gd name="T5" fmla="*/ 199 h 254"/>
                <a:gd name="T6" fmla="*/ 245 w 276"/>
                <a:gd name="T7" fmla="*/ 199 h 254"/>
                <a:gd name="T8" fmla="*/ 260 w 276"/>
                <a:gd name="T9" fmla="*/ 77 h 254"/>
                <a:gd name="T10" fmla="*/ 146 w 276"/>
                <a:gd name="T11" fmla="*/ 8 h 254"/>
                <a:gd name="T12" fmla="*/ 69 w 276"/>
                <a:gd name="T13" fmla="*/ 23 h 254"/>
                <a:gd name="T14" fmla="*/ 31 w 276"/>
                <a:gd name="T15" fmla="*/ 84 h 254"/>
                <a:gd name="T16" fmla="*/ 0 w 276"/>
                <a:gd name="T17" fmla="*/ 25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6" h="254">
                  <a:moveTo>
                    <a:pt x="0" y="253"/>
                  </a:moveTo>
                  <a:lnTo>
                    <a:pt x="0" y="253"/>
                  </a:lnTo>
                  <a:cubicBezTo>
                    <a:pt x="100" y="245"/>
                    <a:pt x="168" y="176"/>
                    <a:pt x="245" y="199"/>
                  </a:cubicBezTo>
                  <a:lnTo>
                    <a:pt x="245" y="199"/>
                  </a:lnTo>
                  <a:cubicBezTo>
                    <a:pt x="252" y="169"/>
                    <a:pt x="275" y="100"/>
                    <a:pt x="260" y="77"/>
                  </a:cubicBezTo>
                  <a:cubicBezTo>
                    <a:pt x="229" y="39"/>
                    <a:pt x="184" y="23"/>
                    <a:pt x="146" y="8"/>
                  </a:cubicBezTo>
                  <a:cubicBezTo>
                    <a:pt x="123" y="0"/>
                    <a:pt x="92" y="8"/>
                    <a:pt x="69" y="23"/>
                  </a:cubicBezTo>
                  <a:cubicBezTo>
                    <a:pt x="54" y="39"/>
                    <a:pt x="38" y="61"/>
                    <a:pt x="31" y="84"/>
                  </a:cubicBezTo>
                  <a:cubicBezTo>
                    <a:pt x="8" y="138"/>
                    <a:pt x="8" y="192"/>
                    <a:pt x="0" y="25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2" name="Freeform 111"/>
            <p:cNvSpPr>
              <a:spLocks noChangeArrowheads="1"/>
            </p:cNvSpPr>
            <p:nvPr/>
          </p:nvSpPr>
          <p:spPr bwMode="auto">
            <a:xfrm>
              <a:off x="7000419" y="6070601"/>
              <a:ext cx="169852" cy="150813"/>
            </a:xfrm>
            <a:custGeom>
              <a:avLst/>
              <a:gdLst>
                <a:gd name="T0" fmla="*/ 23 w 474"/>
                <a:gd name="T1" fmla="*/ 221 h 421"/>
                <a:gd name="T2" fmla="*/ 23 w 474"/>
                <a:gd name="T3" fmla="*/ 221 h 421"/>
                <a:gd name="T4" fmla="*/ 122 w 474"/>
                <a:gd name="T5" fmla="*/ 252 h 421"/>
                <a:gd name="T6" fmla="*/ 175 w 474"/>
                <a:gd name="T7" fmla="*/ 282 h 421"/>
                <a:gd name="T8" fmla="*/ 221 w 474"/>
                <a:gd name="T9" fmla="*/ 351 h 421"/>
                <a:gd name="T10" fmla="*/ 267 w 474"/>
                <a:gd name="T11" fmla="*/ 389 h 421"/>
                <a:gd name="T12" fmla="*/ 305 w 474"/>
                <a:gd name="T13" fmla="*/ 366 h 421"/>
                <a:gd name="T14" fmla="*/ 382 w 474"/>
                <a:gd name="T15" fmla="*/ 420 h 421"/>
                <a:gd name="T16" fmla="*/ 405 w 474"/>
                <a:gd name="T17" fmla="*/ 359 h 421"/>
                <a:gd name="T18" fmla="*/ 382 w 474"/>
                <a:gd name="T19" fmla="*/ 298 h 421"/>
                <a:gd name="T20" fmla="*/ 435 w 474"/>
                <a:gd name="T21" fmla="*/ 336 h 421"/>
                <a:gd name="T22" fmla="*/ 435 w 474"/>
                <a:gd name="T23" fmla="*/ 336 h 421"/>
                <a:gd name="T24" fmla="*/ 443 w 474"/>
                <a:gd name="T25" fmla="*/ 252 h 421"/>
                <a:gd name="T26" fmla="*/ 405 w 474"/>
                <a:gd name="T27" fmla="*/ 183 h 421"/>
                <a:gd name="T28" fmla="*/ 458 w 474"/>
                <a:gd name="T29" fmla="*/ 130 h 421"/>
                <a:gd name="T30" fmla="*/ 458 w 474"/>
                <a:gd name="T31" fmla="*/ 61 h 421"/>
                <a:gd name="T32" fmla="*/ 420 w 474"/>
                <a:gd name="T33" fmla="*/ 61 h 421"/>
                <a:gd name="T34" fmla="*/ 420 w 474"/>
                <a:gd name="T35" fmla="*/ 61 h 421"/>
                <a:gd name="T36" fmla="*/ 389 w 474"/>
                <a:gd name="T37" fmla="*/ 76 h 421"/>
                <a:gd name="T38" fmla="*/ 328 w 474"/>
                <a:gd name="T39" fmla="*/ 46 h 421"/>
                <a:gd name="T40" fmla="*/ 244 w 474"/>
                <a:gd name="T41" fmla="*/ 76 h 421"/>
                <a:gd name="T42" fmla="*/ 221 w 474"/>
                <a:gd name="T43" fmla="*/ 107 h 421"/>
                <a:gd name="T44" fmla="*/ 145 w 474"/>
                <a:gd name="T45" fmla="*/ 15 h 421"/>
                <a:gd name="T46" fmla="*/ 61 w 474"/>
                <a:gd name="T47" fmla="*/ 15 h 421"/>
                <a:gd name="T48" fmla="*/ 46 w 474"/>
                <a:gd name="T49" fmla="*/ 84 h 421"/>
                <a:gd name="T50" fmla="*/ 7 w 474"/>
                <a:gd name="T51" fmla="*/ 99 h 421"/>
                <a:gd name="T52" fmla="*/ 23 w 474"/>
                <a:gd name="T53" fmla="*/ 22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74" h="421">
                  <a:moveTo>
                    <a:pt x="23" y="221"/>
                  </a:moveTo>
                  <a:lnTo>
                    <a:pt x="23" y="221"/>
                  </a:lnTo>
                  <a:cubicBezTo>
                    <a:pt x="53" y="229"/>
                    <a:pt x="91" y="244"/>
                    <a:pt x="122" y="252"/>
                  </a:cubicBezTo>
                  <a:cubicBezTo>
                    <a:pt x="137" y="259"/>
                    <a:pt x="160" y="267"/>
                    <a:pt x="175" y="282"/>
                  </a:cubicBezTo>
                  <a:cubicBezTo>
                    <a:pt x="198" y="298"/>
                    <a:pt x="206" y="328"/>
                    <a:pt x="221" y="351"/>
                  </a:cubicBezTo>
                  <a:cubicBezTo>
                    <a:pt x="236" y="366"/>
                    <a:pt x="244" y="382"/>
                    <a:pt x="267" y="389"/>
                  </a:cubicBezTo>
                  <a:cubicBezTo>
                    <a:pt x="282" y="389"/>
                    <a:pt x="290" y="366"/>
                    <a:pt x="305" y="366"/>
                  </a:cubicBezTo>
                  <a:cubicBezTo>
                    <a:pt x="336" y="374"/>
                    <a:pt x="351" y="420"/>
                    <a:pt x="382" y="420"/>
                  </a:cubicBezTo>
                  <a:cubicBezTo>
                    <a:pt x="397" y="412"/>
                    <a:pt x="405" y="382"/>
                    <a:pt x="405" y="359"/>
                  </a:cubicBezTo>
                  <a:cubicBezTo>
                    <a:pt x="405" y="336"/>
                    <a:pt x="366" y="313"/>
                    <a:pt x="382" y="298"/>
                  </a:cubicBezTo>
                  <a:cubicBezTo>
                    <a:pt x="405" y="290"/>
                    <a:pt x="420" y="321"/>
                    <a:pt x="435" y="336"/>
                  </a:cubicBezTo>
                  <a:lnTo>
                    <a:pt x="435" y="336"/>
                  </a:lnTo>
                  <a:cubicBezTo>
                    <a:pt x="435" y="313"/>
                    <a:pt x="450" y="282"/>
                    <a:pt x="443" y="252"/>
                  </a:cubicBezTo>
                  <a:cubicBezTo>
                    <a:pt x="443" y="229"/>
                    <a:pt x="405" y="206"/>
                    <a:pt x="405" y="183"/>
                  </a:cubicBezTo>
                  <a:cubicBezTo>
                    <a:pt x="412" y="152"/>
                    <a:pt x="450" y="152"/>
                    <a:pt x="458" y="130"/>
                  </a:cubicBezTo>
                  <a:cubicBezTo>
                    <a:pt x="473" y="114"/>
                    <a:pt x="473" y="84"/>
                    <a:pt x="458" y="61"/>
                  </a:cubicBezTo>
                  <a:cubicBezTo>
                    <a:pt x="458" y="53"/>
                    <a:pt x="435" y="61"/>
                    <a:pt x="420" y="61"/>
                  </a:cubicBezTo>
                  <a:lnTo>
                    <a:pt x="420" y="61"/>
                  </a:lnTo>
                  <a:cubicBezTo>
                    <a:pt x="412" y="69"/>
                    <a:pt x="397" y="76"/>
                    <a:pt x="389" y="76"/>
                  </a:cubicBezTo>
                  <a:cubicBezTo>
                    <a:pt x="366" y="69"/>
                    <a:pt x="351" y="46"/>
                    <a:pt x="328" y="46"/>
                  </a:cubicBezTo>
                  <a:cubicBezTo>
                    <a:pt x="298" y="46"/>
                    <a:pt x="267" y="61"/>
                    <a:pt x="244" y="76"/>
                  </a:cubicBezTo>
                  <a:cubicBezTo>
                    <a:pt x="229" y="76"/>
                    <a:pt x="229" y="114"/>
                    <a:pt x="221" y="107"/>
                  </a:cubicBezTo>
                  <a:cubicBezTo>
                    <a:pt x="183" y="84"/>
                    <a:pt x="183" y="30"/>
                    <a:pt x="145" y="15"/>
                  </a:cubicBezTo>
                  <a:cubicBezTo>
                    <a:pt x="122" y="0"/>
                    <a:pt x="84" y="0"/>
                    <a:pt x="61" y="15"/>
                  </a:cubicBezTo>
                  <a:cubicBezTo>
                    <a:pt x="38" y="30"/>
                    <a:pt x="61" y="61"/>
                    <a:pt x="46" y="84"/>
                  </a:cubicBezTo>
                  <a:cubicBezTo>
                    <a:pt x="46" y="91"/>
                    <a:pt x="15" y="91"/>
                    <a:pt x="7" y="99"/>
                  </a:cubicBezTo>
                  <a:cubicBezTo>
                    <a:pt x="0" y="137"/>
                    <a:pt x="15" y="183"/>
                    <a:pt x="23" y="22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3" name="Freeform 112"/>
            <p:cNvSpPr>
              <a:spLocks noChangeArrowheads="1"/>
            </p:cNvSpPr>
            <p:nvPr/>
          </p:nvSpPr>
          <p:spPr bwMode="auto">
            <a:xfrm>
              <a:off x="7230592" y="6091238"/>
              <a:ext cx="88894" cy="88900"/>
            </a:xfrm>
            <a:custGeom>
              <a:avLst/>
              <a:gdLst>
                <a:gd name="T0" fmla="*/ 100 w 246"/>
                <a:gd name="T1" fmla="*/ 221 h 245"/>
                <a:gd name="T2" fmla="*/ 100 w 246"/>
                <a:gd name="T3" fmla="*/ 221 h 245"/>
                <a:gd name="T4" fmla="*/ 237 w 246"/>
                <a:gd name="T5" fmla="*/ 244 h 245"/>
                <a:gd name="T6" fmla="*/ 237 w 246"/>
                <a:gd name="T7" fmla="*/ 244 h 245"/>
                <a:gd name="T8" fmla="*/ 237 w 246"/>
                <a:gd name="T9" fmla="*/ 198 h 245"/>
                <a:gd name="T10" fmla="*/ 184 w 246"/>
                <a:gd name="T11" fmla="*/ 175 h 245"/>
                <a:gd name="T12" fmla="*/ 153 w 246"/>
                <a:gd name="T13" fmla="*/ 130 h 245"/>
                <a:gd name="T14" fmla="*/ 199 w 246"/>
                <a:gd name="T15" fmla="*/ 107 h 245"/>
                <a:gd name="T16" fmla="*/ 153 w 246"/>
                <a:gd name="T17" fmla="*/ 38 h 245"/>
                <a:gd name="T18" fmla="*/ 153 w 246"/>
                <a:gd name="T19" fmla="*/ 38 h 245"/>
                <a:gd name="T20" fmla="*/ 69 w 246"/>
                <a:gd name="T21" fmla="*/ 8 h 245"/>
                <a:gd name="T22" fmla="*/ 46 w 246"/>
                <a:gd name="T23" fmla="*/ 61 h 245"/>
                <a:gd name="T24" fmla="*/ 31 w 246"/>
                <a:gd name="T25" fmla="*/ 76 h 245"/>
                <a:gd name="T26" fmla="*/ 46 w 246"/>
                <a:gd name="T27" fmla="*/ 99 h 245"/>
                <a:gd name="T28" fmla="*/ 16 w 246"/>
                <a:gd name="T29" fmla="*/ 206 h 245"/>
                <a:gd name="T30" fmla="*/ 100 w 246"/>
                <a:gd name="T31" fmla="*/ 22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5">
                  <a:moveTo>
                    <a:pt x="100" y="221"/>
                  </a:moveTo>
                  <a:lnTo>
                    <a:pt x="100" y="221"/>
                  </a:lnTo>
                  <a:cubicBezTo>
                    <a:pt x="237" y="244"/>
                    <a:pt x="237" y="244"/>
                    <a:pt x="237" y="244"/>
                  </a:cubicBezTo>
                  <a:lnTo>
                    <a:pt x="237" y="244"/>
                  </a:lnTo>
                  <a:cubicBezTo>
                    <a:pt x="237" y="229"/>
                    <a:pt x="245" y="214"/>
                    <a:pt x="237" y="198"/>
                  </a:cubicBezTo>
                  <a:cubicBezTo>
                    <a:pt x="229" y="183"/>
                    <a:pt x="199" y="191"/>
                    <a:pt x="184" y="175"/>
                  </a:cubicBezTo>
                  <a:cubicBezTo>
                    <a:pt x="168" y="168"/>
                    <a:pt x="153" y="145"/>
                    <a:pt x="153" y="130"/>
                  </a:cubicBezTo>
                  <a:cubicBezTo>
                    <a:pt x="161" y="114"/>
                    <a:pt x="199" y="122"/>
                    <a:pt x="199" y="107"/>
                  </a:cubicBezTo>
                  <a:cubicBezTo>
                    <a:pt x="199" y="76"/>
                    <a:pt x="168" y="61"/>
                    <a:pt x="153" y="38"/>
                  </a:cubicBezTo>
                  <a:lnTo>
                    <a:pt x="153" y="38"/>
                  </a:lnTo>
                  <a:cubicBezTo>
                    <a:pt x="123" y="30"/>
                    <a:pt x="100" y="0"/>
                    <a:pt x="69" y="8"/>
                  </a:cubicBezTo>
                  <a:cubicBezTo>
                    <a:pt x="54" y="8"/>
                    <a:pt x="62" y="46"/>
                    <a:pt x="46" y="61"/>
                  </a:cubicBezTo>
                  <a:cubicBezTo>
                    <a:pt x="39" y="69"/>
                    <a:pt x="31" y="69"/>
                    <a:pt x="31" y="76"/>
                  </a:cubicBezTo>
                  <a:cubicBezTo>
                    <a:pt x="23" y="84"/>
                    <a:pt x="46" y="91"/>
                    <a:pt x="46" y="99"/>
                  </a:cubicBezTo>
                  <a:cubicBezTo>
                    <a:pt x="39" y="137"/>
                    <a:pt x="0" y="168"/>
                    <a:pt x="16" y="206"/>
                  </a:cubicBezTo>
                  <a:cubicBezTo>
                    <a:pt x="23" y="229"/>
                    <a:pt x="69" y="214"/>
                    <a:pt x="100" y="22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4" name="Freeform 113"/>
            <p:cNvSpPr>
              <a:spLocks noChangeArrowheads="1"/>
            </p:cNvSpPr>
            <p:nvPr/>
          </p:nvSpPr>
          <p:spPr bwMode="auto">
            <a:xfrm>
              <a:off x="7181383" y="5954714"/>
              <a:ext cx="131754" cy="109537"/>
            </a:xfrm>
            <a:custGeom>
              <a:avLst/>
              <a:gdLst>
                <a:gd name="T0" fmla="*/ 366 w 367"/>
                <a:gd name="T1" fmla="*/ 229 h 306"/>
                <a:gd name="T2" fmla="*/ 366 w 367"/>
                <a:gd name="T3" fmla="*/ 229 h 306"/>
                <a:gd name="T4" fmla="*/ 343 w 367"/>
                <a:gd name="T5" fmla="*/ 298 h 306"/>
                <a:gd name="T6" fmla="*/ 343 w 367"/>
                <a:gd name="T7" fmla="*/ 298 h 306"/>
                <a:gd name="T8" fmla="*/ 237 w 367"/>
                <a:gd name="T9" fmla="*/ 305 h 306"/>
                <a:gd name="T10" fmla="*/ 183 w 367"/>
                <a:gd name="T11" fmla="*/ 305 h 306"/>
                <a:gd name="T12" fmla="*/ 107 w 367"/>
                <a:gd name="T13" fmla="*/ 260 h 306"/>
                <a:gd name="T14" fmla="*/ 84 w 367"/>
                <a:gd name="T15" fmla="*/ 283 h 306"/>
                <a:gd name="T16" fmla="*/ 0 w 367"/>
                <a:gd name="T17" fmla="*/ 260 h 306"/>
                <a:gd name="T18" fmla="*/ 0 w 367"/>
                <a:gd name="T19" fmla="*/ 260 h 306"/>
                <a:gd name="T20" fmla="*/ 46 w 367"/>
                <a:gd name="T21" fmla="*/ 191 h 306"/>
                <a:gd name="T22" fmla="*/ 61 w 367"/>
                <a:gd name="T23" fmla="*/ 115 h 306"/>
                <a:gd name="T24" fmla="*/ 153 w 367"/>
                <a:gd name="T25" fmla="*/ 31 h 306"/>
                <a:gd name="T26" fmla="*/ 244 w 367"/>
                <a:gd name="T27" fmla="*/ 0 h 306"/>
                <a:gd name="T28" fmla="*/ 244 w 367"/>
                <a:gd name="T29" fmla="*/ 0 h 306"/>
                <a:gd name="T30" fmla="*/ 313 w 367"/>
                <a:gd name="T31" fmla="*/ 61 h 306"/>
                <a:gd name="T32" fmla="*/ 321 w 367"/>
                <a:gd name="T33" fmla="*/ 76 h 306"/>
                <a:gd name="T34" fmla="*/ 366 w 367"/>
                <a:gd name="T35" fmla="*/ 22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7" h="306">
                  <a:moveTo>
                    <a:pt x="366" y="229"/>
                  </a:moveTo>
                  <a:lnTo>
                    <a:pt x="366" y="229"/>
                  </a:lnTo>
                  <a:cubicBezTo>
                    <a:pt x="343" y="298"/>
                    <a:pt x="343" y="298"/>
                    <a:pt x="343" y="298"/>
                  </a:cubicBezTo>
                  <a:lnTo>
                    <a:pt x="343" y="298"/>
                  </a:lnTo>
                  <a:cubicBezTo>
                    <a:pt x="305" y="298"/>
                    <a:pt x="275" y="305"/>
                    <a:pt x="237" y="305"/>
                  </a:cubicBezTo>
                  <a:cubicBezTo>
                    <a:pt x="214" y="305"/>
                    <a:pt x="199" y="305"/>
                    <a:pt x="183" y="305"/>
                  </a:cubicBezTo>
                  <a:cubicBezTo>
                    <a:pt x="153" y="290"/>
                    <a:pt x="137" y="267"/>
                    <a:pt x="107" y="260"/>
                  </a:cubicBezTo>
                  <a:cubicBezTo>
                    <a:pt x="99" y="252"/>
                    <a:pt x="99" y="283"/>
                    <a:pt x="84" y="283"/>
                  </a:cubicBezTo>
                  <a:cubicBezTo>
                    <a:pt x="53" y="283"/>
                    <a:pt x="30" y="267"/>
                    <a:pt x="0" y="260"/>
                  </a:cubicBezTo>
                  <a:lnTo>
                    <a:pt x="0" y="260"/>
                  </a:lnTo>
                  <a:cubicBezTo>
                    <a:pt x="15" y="237"/>
                    <a:pt x="38" y="214"/>
                    <a:pt x="46" y="191"/>
                  </a:cubicBezTo>
                  <a:cubicBezTo>
                    <a:pt x="53" y="168"/>
                    <a:pt x="53" y="137"/>
                    <a:pt x="61" y="115"/>
                  </a:cubicBezTo>
                  <a:cubicBezTo>
                    <a:pt x="84" y="84"/>
                    <a:pt x="122" y="53"/>
                    <a:pt x="153" y="31"/>
                  </a:cubicBezTo>
                  <a:cubicBezTo>
                    <a:pt x="183" y="8"/>
                    <a:pt x="214" y="8"/>
                    <a:pt x="244" y="0"/>
                  </a:cubicBezTo>
                  <a:lnTo>
                    <a:pt x="244" y="0"/>
                  </a:lnTo>
                  <a:cubicBezTo>
                    <a:pt x="282" y="23"/>
                    <a:pt x="313" y="46"/>
                    <a:pt x="313" y="61"/>
                  </a:cubicBezTo>
                  <a:cubicBezTo>
                    <a:pt x="321" y="61"/>
                    <a:pt x="321" y="69"/>
                    <a:pt x="321" y="76"/>
                  </a:cubicBezTo>
                  <a:cubicBezTo>
                    <a:pt x="252" y="92"/>
                    <a:pt x="359" y="198"/>
                    <a:pt x="366" y="22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5" name="Freeform 114"/>
            <p:cNvSpPr>
              <a:spLocks noChangeArrowheads="1"/>
            </p:cNvSpPr>
            <p:nvPr/>
          </p:nvSpPr>
          <p:spPr bwMode="auto">
            <a:xfrm>
              <a:off x="7143285" y="6045200"/>
              <a:ext cx="161914" cy="171450"/>
            </a:xfrm>
            <a:custGeom>
              <a:avLst/>
              <a:gdLst>
                <a:gd name="T0" fmla="*/ 23 w 451"/>
                <a:gd name="T1" fmla="*/ 130 h 475"/>
                <a:gd name="T2" fmla="*/ 23 w 451"/>
                <a:gd name="T3" fmla="*/ 130 h 475"/>
                <a:gd name="T4" fmla="*/ 15 w 451"/>
                <a:gd name="T5" fmla="*/ 84 h 475"/>
                <a:gd name="T6" fmla="*/ 84 w 451"/>
                <a:gd name="T7" fmla="*/ 69 h 475"/>
                <a:gd name="T8" fmla="*/ 107 w 451"/>
                <a:gd name="T9" fmla="*/ 8 h 475"/>
                <a:gd name="T10" fmla="*/ 107 w 451"/>
                <a:gd name="T11" fmla="*/ 8 h 475"/>
                <a:gd name="T12" fmla="*/ 191 w 451"/>
                <a:gd name="T13" fmla="*/ 31 h 475"/>
                <a:gd name="T14" fmla="*/ 214 w 451"/>
                <a:gd name="T15" fmla="*/ 8 h 475"/>
                <a:gd name="T16" fmla="*/ 290 w 451"/>
                <a:gd name="T17" fmla="*/ 53 h 475"/>
                <a:gd name="T18" fmla="*/ 344 w 451"/>
                <a:gd name="T19" fmla="*/ 53 h 475"/>
                <a:gd name="T20" fmla="*/ 450 w 451"/>
                <a:gd name="T21" fmla="*/ 46 h 475"/>
                <a:gd name="T22" fmla="*/ 450 w 451"/>
                <a:gd name="T23" fmla="*/ 46 h 475"/>
                <a:gd name="T24" fmla="*/ 443 w 451"/>
                <a:gd name="T25" fmla="*/ 99 h 475"/>
                <a:gd name="T26" fmla="*/ 397 w 451"/>
                <a:gd name="T27" fmla="*/ 168 h 475"/>
                <a:gd name="T28" fmla="*/ 397 w 451"/>
                <a:gd name="T29" fmla="*/ 168 h 475"/>
                <a:gd name="T30" fmla="*/ 313 w 451"/>
                <a:gd name="T31" fmla="*/ 138 h 475"/>
                <a:gd name="T32" fmla="*/ 290 w 451"/>
                <a:gd name="T33" fmla="*/ 191 h 475"/>
                <a:gd name="T34" fmla="*/ 275 w 451"/>
                <a:gd name="T35" fmla="*/ 206 h 475"/>
                <a:gd name="T36" fmla="*/ 290 w 451"/>
                <a:gd name="T37" fmla="*/ 229 h 475"/>
                <a:gd name="T38" fmla="*/ 260 w 451"/>
                <a:gd name="T39" fmla="*/ 336 h 475"/>
                <a:gd name="T40" fmla="*/ 344 w 451"/>
                <a:gd name="T41" fmla="*/ 351 h 475"/>
                <a:gd name="T42" fmla="*/ 344 w 451"/>
                <a:gd name="T43" fmla="*/ 351 h 475"/>
                <a:gd name="T44" fmla="*/ 321 w 451"/>
                <a:gd name="T45" fmla="*/ 397 h 475"/>
                <a:gd name="T46" fmla="*/ 275 w 451"/>
                <a:gd name="T47" fmla="*/ 420 h 475"/>
                <a:gd name="T48" fmla="*/ 176 w 451"/>
                <a:gd name="T49" fmla="*/ 474 h 475"/>
                <a:gd name="T50" fmla="*/ 168 w 451"/>
                <a:gd name="T51" fmla="*/ 458 h 475"/>
                <a:gd name="T52" fmla="*/ 137 w 451"/>
                <a:gd name="T53" fmla="*/ 466 h 475"/>
                <a:gd name="T54" fmla="*/ 130 w 451"/>
                <a:gd name="T55" fmla="*/ 413 h 475"/>
                <a:gd name="T56" fmla="*/ 99 w 451"/>
                <a:gd name="T57" fmla="*/ 413 h 475"/>
                <a:gd name="T58" fmla="*/ 76 w 451"/>
                <a:gd name="T59" fmla="*/ 397 h 475"/>
                <a:gd name="T60" fmla="*/ 69 w 451"/>
                <a:gd name="T61" fmla="*/ 443 h 475"/>
                <a:gd name="T62" fmla="*/ 38 w 451"/>
                <a:gd name="T63" fmla="*/ 405 h 475"/>
                <a:gd name="T64" fmla="*/ 38 w 451"/>
                <a:gd name="T65" fmla="*/ 405 h 475"/>
                <a:gd name="T66" fmla="*/ 46 w 451"/>
                <a:gd name="T67" fmla="*/ 321 h 475"/>
                <a:gd name="T68" fmla="*/ 8 w 451"/>
                <a:gd name="T69" fmla="*/ 252 h 475"/>
                <a:gd name="T70" fmla="*/ 61 w 451"/>
                <a:gd name="T71" fmla="*/ 199 h 475"/>
                <a:gd name="T72" fmla="*/ 61 w 451"/>
                <a:gd name="T73" fmla="*/ 130 h 475"/>
                <a:gd name="T74" fmla="*/ 23 w 451"/>
                <a:gd name="T75" fmla="*/ 13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1" h="475">
                  <a:moveTo>
                    <a:pt x="23" y="130"/>
                  </a:moveTo>
                  <a:lnTo>
                    <a:pt x="23" y="130"/>
                  </a:lnTo>
                  <a:cubicBezTo>
                    <a:pt x="23" y="115"/>
                    <a:pt x="0" y="99"/>
                    <a:pt x="15" y="84"/>
                  </a:cubicBezTo>
                  <a:cubicBezTo>
                    <a:pt x="31" y="69"/>
                    <a:pt x="69" y="84"/>
                    <a:pt x="84" y="69"/>
                  </a:cubicBezTo>
                  <a:cubicBezTo>
                    <a:pt x="107" y="53"/>
                    <a:pt x="99" y="23"/>
                    <a:pt x="107" y="8"/>
                  </a:cubicBezTo>
                  <a:lnTo>
                    <a:pt x="107" y="8"/>
                  </a:lnTo>
                  <a:cubicBezTo>
                    <a:pt x="137" y="15"/>
                    <a:pt x="160" y="31"/>
                    <a:pt x="191" y="31"/>
                  </a:cubicBezTo>
                  <a:cubicBezTo>
                    <a:pt x="206" y="31"/>
                    <a:pt x="206" y="0"/>
                    <a:pt x="214" y="8"/>
                  </a:cubicBezTo>
                  <a:cubicBezTo>
                    <a:pt x="244" y="15"/>
                    <a:pt x="260" y="38"/>
                    <a:pt x="290" y="53"/>
                  </a:cubicBezTo>
                  <a:cubicBezTo>
                    <a:pt x="306" y="53"/>
                    <a:pt x="321" y="53"/>
                    <a:pt x="344" y="53"/>
                  </a:cubicBezTo>
                  <a:cubicBezTo>
                    <a:pt x="382" y="53"/>
                    <a:pt x="412" y="46"/>
                    <a:pt x="450" y="46"/>
                  </a:cubicBezTo>
                  <a:lnTo>
                    <a:pt x="450" y="46"/>
                  </a:lnTo>
                  <a:cubicBezTo>
                    <a:pt x="443" y="99"/>
                    <a:pt x="443" y="99"/>
                    <a:pt x="443" y="99"/>
                  </a:cubicBezTo>
                  <a:cubicBezTo>
                    <a:pt x="397" y="168"/>
                    <a:pt x="397" y="168"/>
                    <a:pt x="397" y="168"/>
                  </a:cubicBezTo>
                  <a:lnTo>
                    <a:pt x="397" y="168"/>
                  </a:lnTo>
                  <a:cubicBezTo>
                    <a:pt x="367" y="160"/>
                    <a:pt x="344" y="130"/>
                    <a:pt x="313" y="138"/>
                  </a:cubicBezTo>
                  <a:cubicBezTo>
                    <a:pt x="298" y="138"/>
                    <a:pt x="306" y="176"/>
                    <a:pt x="290" y="191"/>
                  </a:cubicBezTo>
                  <a:cubicBezTo>
                    <a:pt x="283" y="199"/>
                    <a:pt x="275" y="199"/>
                    <a:pt x="275" y="206"/>
                  </a:cubicBezTo>
                  <a:cubicBezTo>
                    <a:pt x="267" y="214"/>
                    <a:pt x="290" y="221"/>
                    <a:pt x="290" y="229"/>
                  </a:cubicBezTo>
                  <a:cubicBezTo>
                    <a:pt x="283" y="267"/>
                    <a:pt x="244" y="298"/>
                    <a:pt x="260" y="336"/>
                  </a:cubicBezTo>
                  <a:cubicBezTo>
                    <a:pt x="267" y="359"/>
                    <a:pt x="313" y="344"/>
                    <a:pt x="344" y="351"/>
                  </a:cubicBezTo>
                  <a:lnTo>
                    <a:pt x="344" y="351"/>
                  </a:lnTo>
                  <a:cubicBezTo>
                    <a:pt x="336" y="367"/>
                    <a:pt x="336" y="382"/>
                    <a:pt x="321" y="397"/>
                  </a:cubicBezTo>
                  <a:cubicBezTo>
                    <a:pt x="313" y="405"/>
                    <a:pt x="290" y="413"/>
                    <a:pt x="275" y="420"/>
                  </a:cubicBezTo>
                  <a:cubicBezTo>
                    <a:pt x="244" y="435"/>
                    <a:pt x="214" y="458"/>
                    <a:pt x="176" y="474"/>
                  </a:cubicBezTo>
                  <a:cubicBezTo>
                    <a:pt x="176" y="474"/>
                    <a:pt x="176" y="458"/>
                    <a:pt x="168" y="458"/>
                  </a:cubicBezTo>
                  <a:cubicBezTo>
                    <a:pt x="160" y="458"/>
                    <a:pt x="145" y="474"/>
                    <a:pt x="137" y="466"/>
                  </a:cubicBezTo>
                  <a:cubicBezTo>
                    <a:pt x="122" y="451"/>
                    <a:pt x="137" y="428"/>
                    <a:pt x="130" y="413"/>
                  </a:cubicBezTo>
                  <a:cubicBezTo>
                    <a:pt x="122" y="405"/>
                    <a:pt x="107" y="420"/>
                    <a:pt x="99" y="413"/>
                  </a:cubicBezTo>
                  <a:cubicBezTo>
                    <a:pt x="92" y="413"/>
                    <a:pt x="84" y="397"/>
                    <a:pt x="76" y="397"/>
                  </a:cubicBezTo>
                  <a:cubicBezTo>
                    <a:pt x="69" y="413"/>
                    <a:pt x="84" y="443"/>
                    <a:pt x="69" y="443"/>
                  </a:cubicBezTo>
                  <a:cubicBezTo>
                    <a:pt x="53" y="443"/>
                    <a:pt x="46" y="420"/>
                    <a:pt x="38" y="405"/>
                  </a:cubicBezTo>
                  <a:lnTo>
                    <a:pt x="38" y="405"/>
                  </a:lnTo>
                  <a:cubicBezTo>
                    <a:pt x="38" y="382"/>
                    <a:pt x="53" y="351"/>
                    <a:pt x="46" y="321"/>
                  </a:cubicBezTo>
                  <a:cubicBezTo>
                    <a:pt x="46" y="298"/>
                    <a:pt x="8" y="275"/>
                    <a:pt x="8" y="252"/>
                  </a:cubicBezTo>
                  <a:cubicBezTo>
                    <a:pt x="15" y="221"/>
                    <a:pt x="53" y="221"/>
                    <a:pt x="61" y="199"/>
                  </a:cubicBezTo>
                  <a:cubicBezTo>
                    <a:pt x="76" y="183"/>
                    <a:pt x="76" y="153"/>
                    <a:pt x="61" y="130"/>
                  </a:cubicBezTo>
                  <a:cubicBezTo>
                    <a:pt x="61" y="122"/>
                    <a:pt x="38" y="130"/>
                    <a:pt x="23" y="13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6" name="Freeform 115"/>
            <p:cNvSpPr>
              <a:spLocks noChangeArrowheads="1"/>
            </p:cNvSpPr>
            <p:nvPr/>
          </p:nvSpPr>
          <p:spPr bwMode="auto">
            <a:xfrm>
              <a:off x="7286151" y="6037263"/>
              <a:ext cx="225410" cy="157162"/>
            </a:xfrm>
            <a:custGeom>
              <a:avLst/>
              <a:gdLst>
                <a:gd name="T0" fmla="*/ 626 w 627"/>
                <a:gd name="T1" fmla="*/ 222 h 437"/>
                <a:gd name="T2" fmla="*/ 626 w 627"/>
                <a:gd name="T3" fmla="*/ 222 h 437"/>
                <a:gd name="T4" fmla="*/ 558 w 627"/>
                <a:gd name="T5" fmla="*/ 290 h 437"/>
                <a:gd name="T6" fmla="*/ 527 w 627"/>
                <a:gd name="T7" fmla="*/ 382 h 437"/>
                <a:gd name="T8" fmla="*/ 542 w 627"/>
                <a:gd name="T9" fmla="*/ 420 h 437"/>
                <a:gd name="T10" fmla="*/ 481 w 627"/>
                <a:gd name="T11" fmla="*/ 413 h 437"/>
                <a:gd name="T12" fmla="*/ 397 w 627"/>
                <a:gd name="T13" fmla="*/ 436 h 437"/>
                <a:gd name="T14" fmla="*/ 328 w 627"/>
                <a:gd name="T15" fmla="*/ 397 h 437"/>
                <a:gd name="T16" fmla="*/ 267 w 627"/>
                <a:gd name="T17" fmla="*/ 390 h 437"/>
                <a:gd name="T18" fmla="*/ 252 w 627"/>
                <a:gd name="T19" fmla="*/ 413 h 437"/>
                <a:gd name="T20" fmla="*/ 176 w 627"/>
                <a:gd name="T21" fmla="*/ 390 h 437"/>
                <a:gd name="T22" fmla="*/ 138 w 627"/>
                <a:gd name="T23" fmla="*/ 405 h 437"/>
                <a:gd name="T24" fmla="*/ 84 w 627"/>
                <a:gd name="T25" fmla="*/ 397 h 437"/>
                <a:gd name="T26" fmla="*/ 84 w 627"/>
                <a:gd name="T27" fmla="*/ 397 h 437"/>
                <a:gd name="T28" fmla="*/ 84 w 627"/>
                <a:gd name="T29" fmla="*/ 351 h 437"/>
                <a:gd name="T30" fmla="*/ 31 w 627"/>
                <a:gd name="T31" fmla="*/ 328 h 437"/>
                <a:gd name="T32" fmla="*/ 0 w 627"/>
                <a:gd name="T33" fmla="*/ 283 h 437"/>
                <a:gd name="T34" fmla="*/ 46 w 627"/>
                <a:gd name="T35" fmla="*/ 260 h 437"/>
                <a:gd name="T36" fmla="*/ 0 w 627"/>
                <a:gd name="T37" fmla="*/ 191 h 437"/>
                <a:gd name="T38" fmla="*/ 0 w 627"/>
                <a:gd name="T39" fmla="*/ 191 h 437"/>
                <a:gd name="T40" fmla="*/ 46 w 627"/>
                <a:gd name="T41" fmla="*/ 122 h 437"/>
                <a:gd name="T42" fmla="*/ 53 w 627"/>
                <a:gd name="T43" fmla="*/ 69 h 437"/>
                <a:gd name="T44" fmla="*/ 53 w 627"/>
                <a:gd name="T45" fmla="*/ 69 h 437"/>
                <a:gd name="T46" fmla="*/ 76 w 627"/>
                <a:gd name="T47" fmla="*/ 0 h 437"/>
                <a:gd name="T48" fmla="*/ 76 w 627"/>
                <a:gd name="T49" fmla="*/ 0 h 437"/>
                <a:gd name="T50" fmla="*/ 260 w 627"/>
                <a:gd name="T51" fmla="*/ 76 h 437"/>
                <a:gd name="T52" fmla="*/ 626 w 627"/>
                <a:gd name="T53" fmla="*/ 22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7" h="437">
                  <a:moveTo>
                    <a:pt x="626" y="222"/>
                  </a:moveTo>
                  <a:lnTo>
                    <a:pt x="626" y="222"/>
                  </a:lnTo>
                  <a:cubicBezTo>
                    <a:pt x="596" y="252"/>
                    <a:pt x="573" y="260"/>
                    <a:pt x="558" y="290"/>
                  </a:cubicBezTo>
                  <a:cubicBezTo>
                    <a:pt x="535" y="321"/>
                    <a:pt x="535" y="351"/>
                    <a:pt x="527" y="382"/>
                  </a:cubicBezTo>
                  <a:cubicBezTo>
                    <a:pt x="527" y="397"/>
                    <a:pt x="550" y="413"/>
                    <a:pt x="542" y="420"/>
                  </a:cubicBezTo>
                  <a:cubicBezTo>
                    <a:pt x="527" y="428"/>
                    <a:pt x="504" y="413"/>
                    <a:pt x="481" y="413"/>
                  </a:cubicBezTo>
                  <a:cubicBezTo>
                    <a:pt x="451" y="413"/>
                    <a:pt x="428" y="436"/>
                    <a:pt x="397" y="436"/>
                  </a:cubicBezTo>
                  <a:cubicBezTo>
                    <a:pt x="367" y="428"/>
                    <a:pt x="351" y="405"/>
                    <a:pt x="328" y="397"/>
                  </a:cubicBezTo>
                  <a:cubicBezTo>
                    <a:pt x="306" y="390"/>
                    <a:pt x="283" y="382"/>
                    <a:pt x="267" y="390"/>
                  </a:cubicBezTo>
                  <a:cubicBezTo>
                    <a:pt x="260" y="390"/>
                    <a:pt x="260" y="413"/>
                    <a:pt x="252" y="413"/>
                  </a:cubicBezTo>
                  <a:cubicBezTo>
                    <a:pt x="229" y="413"/>
                    <a:pt x="199" y="397"/>
                    <a:pt x="176" y="390"/>
                  </a:cubicBezTo>
                  <a:cubicBezTo>
                    <a:pt x="176" y="390"/>
                    <a:pt x="145" y="405"/>
                    <a:pt x="138" y="405"/>
                  </a:cubicBezTo>
                  <a:cubicBezTo>
                    <a:pt x="130" y="405"/>
                    <a:pt x="84" y="397"/>
                    <a:pt x="84" y="397"/>
                  </a:cubicBezTo>
                  <a:lnTo>
                    <a:pt x="84" y="397"/>
                  </a:lnTo>
                  <a:cubicBezTo>
                    <a:pt x="84" y="382"/>
                    <a:pt x="92" y="367"/>
                    <a:pt x="84" y="351"/>
                  </a:cubicBezTo>
                  <a:cubicBezTo>
                    <a:pt x="76" y="336"/>
                    <a:pt x="46" y="344"/>
                    <a:pt x="31" y="328"/>
                  </a:cubicBezTo>
                  <a:cubicBezTo>
                    <a:pt x="15" y="321"/>
                    <a:pt x="0" y="298"/>
                    <a:pt x="0" y="283"/>
                  </a:cubicBezTo>
                  <a:cubicBezTo>
                    <a:pt x="8" y="267"/>
                    <a:pt x="46" y="275"/>
                    <a:pt x="46" y="260"/>
                  </a:cubicBezTo>
                  <a:cubicBezTo>
                    <a:pt x="46" y="229"/>
                    <a:pt x="15" y="214"/>
                    <a:pt x="0" y="191"/>
                  </a:cubicBezTo>
                  <a:lnTo>
                    <a:pt x="0" y="191"/>
                  </a:lnTo>
                  <a:cubicBezTo>
                    <a:pt x="46" y="122"/>
                    <a:pt x="46" y="122"/>
                    <a:pt x="46" y="122"/>
                  </a:cubicBezTo>
                  <a:cubicBezTo>
                    <a:pt x="53" y="69"/>
                    <a:pt x="53" y="69"/>
                    <a:pt x="53" y="69"/>
                  </a:cubicBezTo>
                  <a:lnTo>
                    <a:pt x="53" y="69"/>
                  </a:lnTo>
                  <a:cubicBezTo>
                    <a:pt x="76" y="0"/>
                    <a:pt x="76" y="0"/>
                    <a:pt x="76" y="0"/>
                  </a:cubicBezTo>
                  <a:lnTo>
                    <a:pt x="76" y="0"/>
                  </a:lnTo>
                  <a:cubicBezTo>
                    <a:pt x="107" y="0"/>
                    <a:pt x="229" y="61"/>
                    <a:pt x="260" y="76"/>
                  </a:cubicBezTo>
                  <a:cubicBezTo>
                    <a:pt x="367" y="138"/>
                    <a:pt x="504" y="168"/>
                    <a:pt x="626" y="22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7" name="Freeform 116"/>
            <p:cNvSpPr>
              <a:spLocks noChangeArrowheads="1"/>
            </p:cNvSpPr>
            <p:nvPr/>
          </p:nvSpPr>
          <p:spPr bwMode="auto">
            <a:xfrm>
              <a:off x="6436894" y="4873625"/>
              <a:ext cx="709566" cy="1036638"/>
            </a:xfrm>
            <a:custGeom>
              <a:avLst/>
              <a:gdLst>
                <a:gd name="T0" fmla="*/ 1482 w 1972"/>
                <a:gd name="T1" fmla="*/ 2360 h 2880"/>
                <a:gd name="T2" fmla="*/ 1413 w 1972"/>
                <a:gd name="T3" fmla="*/ 2375 h 2880"/>
                <a:gd name="T4" fmla="*/ 1390 w 1972"/>
                <a:gd name="T5" fmla="*/ 2474 h 2880"/>
                <a:gd name="T6" fmla="*/ 1390 w 1972"/>
                <a:gd name="T7" fmla="*/ 2558 h 2880"/>
                <a:gd name="T8" fmla="*/ 1352 w 1972"/>
                <a:gd name="T9" fmla="*/ 2604 h 2880"/>
                <a:gd name="T10" fmla="*/ 1260 w 1972"/>
                <a:gd name="T11" fmla="*/ 2734 h 2880"/>
                <a:gd name="T12" fmla="*/ 1138 w 1972"/>
                <a:gd name="T13" fmla="*/ 2657 h 2880"/>
                <a:gd name="T14" fmla="*/ 1000 w 1972"/>
                <a:gd name="T15" fmla="*/ 2734 h 2880"/>
                <a:gd name="T16" fmla="*/ 901 w 1972"/>
                <a:gd name="T17" fmla="*/ 2780 h 2880"/>
                <a:gd name="T18" fmla="*/ 825 w 1972"/>
                <a:gd name="T19" fmla="*/ 2810 h 2880"/>
                <a:gd name="T20" fmla="*/ 718 w 1972"/>
                <a:gd name="T21" fmla="*/ 2840 h 2880"/>
                <a:gd name="T22" fmla="*/ 641 w 1972"/>
                <a:gd name="T23" fmla="*/ 2856 h 2880"/>
                <a:gd name="T24" fmla="*/ 588 w 1972"/>
                <a:gd name="T25" fmla="*/ 2802 h 2880"/>
                <a:gd name="T26" fmla="*/ 496 w 1972"/>
                <a:gd name="T27" fmla="*/ 2688 h 2880"/>
                <a:gd name="T28" fmla="*/ 428 w 1972"/>
                <a:gd name="T29" fmla="*/ 2741 h 2880"/>
                <a:gd name="T30" fmla="*/ 313 w 1972"/>
                <a:gd name="T31" fmla="*/ 2818 h 2880"/>
                <a:gd name="T32" fmla="*/ 244 w 1972"/>
                <a:gd name="T33" fmla="*/ 2703 h 2880"/>
                <a:gd name="T34" fmla="*/ 206 w 1972"/>
                <a:gd name="T35" fmla="*/ 2604 h 2880"/>
                <a:gd name="T36" fmla="*/ 290 w 1972"/>
                <a:gd name="T37" fmla="*/ 2482 h 2880"/>
                <a:gd name="T38" fmla="*/ 214 w 1972"/>
                <a:gd name="T39" fmla="*/ 2391 h 2880"/>
                <a:gd name="T40" fmla="*/ 267 w 1972"/>
                <a:gd name="T41" fmla="*/ 2261 h 2880"/>
                <a:gd name="T42" fmla="*/ 389 w 1972"/>
                <a:gd name="T43" fmla="*/ 2154 h 2880"/>
                <a:gd name="T44" fmla="*/ 366 w 1972"/>
                <a:gd name="T45" fmla="*/ 2070 h 2880"/>
                <a:gd name="T46" fmla="*/ 260 w 1972"/>
                <a:gd name="T47" fmla="*/ 2062 h 2880"/>
                <a:gd name="T48" fmla="*/ 160 w 1972"/>
                <a:gd name="T49" fmla="*/ 1956 h 2880"/>
                <a:gd name="T50" fmla="*/ 99 w 1972"/>
                <a:gd name="T51" fmla="*/ 1818 h 2880"/>
                <a:gd name="T52" fmla="*/ 0 w 1972"/>
                <a:gd name="T53" fmla="*/ 1764 h 2880"/>
                <a:gd name="T54" fmla="*/ 69 w 1972"/>
                <a:gd name="T55" fmla="*/ 1642 h 2880"/>
                <a:gd name="T56" fmla="*/ 130 w 1972"/>
                <a:gd name="T57" fmla="*/ 1558 h 2880"/>
                <a:gd name="T58" fmla="*/ 237 w 1972"/>
                <a:gd name="T59" fmla="*/ 1383 h 2880"/>
                <a:gd name="T60" fmla="*/ 474 w 1972"/>
                <a:gd name="T61" fmla="*/ 1253 h 2880"/>
                <a:gd name="T62" fmla="*/ 542 w 1972"/>
                <a:gd name="T63" fmla="*/ 1253 h 2880"/>
                <a:gd name="T64" fmla="*/ 634 w 1972"/>
                <a:gd name="T65" fmla="*/ 1100 h 2880"/>
                <a:gd name="T66" fmla="*/ 802 w 1972"/>
                <a:gd name="T67" fmla="*/ 1008 h 2880"/>
                <a:gd name="T68" fmla="*/ 848 w 1972"/>
                <a:gd name="T69" fmla="*/ 939 h 2880"/>
                <a:gd name="T70" fmla="*/ 771 w 1972"/>
                <a:gd name="T71" fmla="*/ 886 h 2880"/>
                <a:gd name="T72" fmla="*/ 726 w 1972"/>
                <a:gd name="T73" fmla="*/ 695 h 2880"/>
                <a:gd name="T74" fmla="*/ 664 w 1972"/>
                <a:gd name="T75" fmla="*/ 642 h 2880"/>
                <a:gd name="T76" fmla="*/ 649 w 1972"/>
                <a:gd name="T77" fmla="*/ 573 h 2880"/>
                <a:gd name="T78" fmla="*/ 603 w 1972"/>
                <a:gd name="T79" fmla="*/ 520 h 2880"/>
                <a:gd name="T80" fmla="*/ 588 w 1972"/>
                <a:gd name="T81" fmla="*/ 458 h 2880"/>
                <a:gd name="T82" fmla="*/ 779 w 1972"/>
                <a:gd name="T83" fmla="*/ 344 h 2880"/>
                <a:gd name="T84" fmla="*/ 848 w 1972"/>
                <a:gd name="T85" fmla="*/ 245 h 2880"/>
                <a:gd name="T86" fmla="*/ 863 w 1972"/>
                <a:gd name="T87" fmla="*/ 229 h 2880"/>
                <a:gd name="T88" fmla="*/ 962 w 1972"/>
                <a:gd name="T89" fmla="*/ 130 h 2880"/>
                <a:gd name="T90" fmla="*/ 978 w 1972"/>
                <a:gd name="T91" fmla="*/ 53 h 2880"/>
                <a:gd name="T92" fmla="*/ 1008 w 1972"/>
                <a:gd name="T93" fmla="*/ 31 h 2880"/>
                <a:gd name="T94" fmla="*/ 1031 w 1972"/>
                <a:gd name="T95" fmla="*/ 15 h 2880"/>
                <a:gd name="T96" fmla="*/ 1046 w 1972"/>
                <a:gd name="T97" fmla="*/ 0 h 2880"/>
                <a:gd name="T98" fmla="*/ 1428 w 1972"/>
                <a:gd name="T99" fmla="*/ 351 h 2880"/>
                <a:gd name="T100" fmla="*/ 1512 w 1972"/>
                <a:gd name="T101" fmla="*/ 512 h 2880"/>
                <a:gd name="T102" fmla="*/ 1673 w 1972"/>
                <a:gd name="T103" fmla="*/ 733 h 2880"/>
                <a:gd name="T104" fmla="*/ 1749 w 1972"/>
                <a:gd name="T105" fmla="*/ 932 h 2880"/>
                <a:gd name="T106" fmla="*/ 1818 w 1972"/>
                <a:gd name="T107" fmla="*/ 1367 h 2880"/>
                <a:gd name="T108" fmla="*/ 1871 w 1972"/>
                <a:gd name="T109" fmla="*/ 1719 h 2880"/>
                <a:gd name="T110" fmla="*/ 1940 w 1972"/>
                <a:gd name="T111" fmla="*/ 2024 h 2880"/>
                <a:gd name="T112" fmla="*/ 1971 w 1972"/>
                <a:gd name="T113" fmla="*/ 2101 h 2880"/>
                <a:gd name="T114" fmla="*/ 1909 w 1972"/>
                <a:gd name="T115" fmla="*/ 2154 h 2880"/>
                <a:gd name="T116" fmla="*/ 1833 w 1972"/>
                <a:gd name="T117" fmla="*/ 2154 h 2880"/>
                <a:gd name="T118" fmla="*/ 1741 w 1972"/>
                <a:gd name="T119" fmla="*/ 2146 h 2880"/>
                <a:gd name="T120" fmla="*/ 1688 w 1972"/>
                <a:gd name="T121" fmla="*/ 2139 h 2880"/>
                <a:gd name="T122" fmla="*/ 1573 w 1972"/>
                <a:gd name="T123" fmla="*/ 2139 h 2880"/>
                <a:gd name="T124" fmla="*/ 1512 w 1972"/>
                <a:gd name="T125" fmla="*/ 2246 h 2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2" h="2880">
                  <a:moveTo>
                    <a:pt x="1482" y="2360"/>
                  </a:moveTo>
                  <a:lnTo>
                    <a:pt x="1482" y="2360"/>
                  </a:lnTo>
                  <a:cubicBezTo>
                    <a:pt x="1466" y="2360"/>
                    <a:pt x="1451" y="2353"/>
                    <a:pt x="1444" y="2353"/>
                  </a:cubicBezTo>
                  <a:cubicBezTo>
                    <a:pt x="1428" y="2360"/>
                    <a:pt x="1421" y="2368"/>
                    <a:pt x="1413" y="2375"/>
                  </a:cubicBezTo>
                  <a:cubicBezTo>
                    <a:pt x="1398" y="2398"/>
                    <a:pt x="1383" y="2414"/>
                    <a:pt x="1375" y="2437"/>
                  </a:cubicBezTo>
                  <a:cubicBezTo>
                    <a:pt x="1375" y="2452"/>
                    <a:pt x="1398" y="2459"/>
                    <a:pt x="1390" y="2474"/>
                  </a:cubicBezTo>
                  <a:cubicBezTo>
                    <a:pt x="1383" y="2489"/>
                    <a:pt x="1352" y="2497"/>
                    <a:pt x="1352" y="2512"/>
                  </a:cubicBezTo>
                  <a:cubicBezTo>
                    <a:pt x="1352" y="2535"/>
                    <a:pt x="1375" y="2543"/>
                    <a:pt x="1390" y="2558"/>
                  </a:cubicBezTo>
                  <a:lnTo>
                    <a:pt x="1390" y="2558"/>
                  </a:lnTo>
                  <a:cubicBezTo>
                    <a:pt x="1383" y="2573"/>
                    <a:pt x="1367" y="2588"/>
                    <a:pt x="1352" y="2604"/>
                  </a:cubicBezTo>
                  <a:cubicBezTo>
                    <a:pt x="1337" y="2634"/>
                    <a:pt x="1337" y="2672"/>
                    <a:pt x="1314" y="2695"/>
                  </a:cubicBezTo>
                  <a:cubicBezTo>
                    <a:pt x="1306" y="2718"/>
                    <a:pt x="1283" y="2734"/>
                    <a:pt x="1260" y="2734"/>
                  </a:cubicBezTo>
                  <a:cubicBezTo>
                    <a:pt x="1245" y="2734"/>
                    <a:pt x="1237" y="2703"/>
                    <a:pt x="1222" y="2695"/>
                  </a:cubicBezTo>
                  <a:cubicBezTo>
                    <a:pt x="1199" y="2680"/>
                    <a:pt x="1169" y="2657"/>
                    <a:pt x="1138" y="2657"/>
                  </a:cubicBezTo>
                  <a:cubicBezTo>
                    <a:pt x="1108" y="2665"/>
                    <a:pt x="1092" y="2703"/>
                    <a:pt x="1069" y="2711"/>
                  </a:cubicBezTo>
                  <a:cubicBezTo>
                    <a:pt x="1046" y="2726"/>
                    <a:pt x="1023" y="2734"/>
                    <a:pt x="1000" y="2734"/>
                  </a:cubicBezTo>
                  <a:cubicBezTo>
                    <a:pt x="970" y="2741"/>
                    <a:pt x="939" y="2718"/>
                    <a:pt x="909" y="2734"/>
                  </a:cubicBezTo>
                  <a:cubicBezTo>
                    <a:pt x="901" y="2741"/>
                    <a:pt x="909" y="2764"/>
                    <a:pt x="901" y="2780"/>
                  </a:cubicBezTo>
                  <a:cubicBezTo>
                    <a:pt x="894" y="2795"/>
                    <a:pt x="878" y="2802"/>
                    <a:pt x="871" y="2818"/>
                  </a:cubicBezTo>
                  <a:cubicBezTo>
                    <a:pt x="871" y="2818"/>
                    <a:pt x="833" y="2810"/>
                    <a:pt x="825" y="2810"/>
                  </a:cubicBezTo>
                  <a:cubicBezTo>
                    <a:pt x="817" y="2810"/>
                    <a:pt x="802" y="2879"/>
                    <a:pt x="802" y="2879"/>
                  </a:cubicBezTo>
                  <a:cubicBezTo>
                    <a:pt x="771" y="2871"/>
                    <a:pt x="748" y="2848"/>
                    <a:pt x="718" y="2840"/>
                  </a:cubicBezTo>
                  <a:cubicBezTo>
                    <a:pt x="687" y="2840"/>
                    <a:pt x="664" y="2856"/>
                    <a:pt x="641" y="2856"/>
                  </a:cubicBezTo>
                  <a:lnTo>
                    <a:pt x="641" y="2856"/>
                  </a:lnTo>
                  <a:cubicBezTo>
                    <a:pt x="634" y="2848"/>
                    <a:pt x="619" y="2848"/>
                    <a:pt x="603" y="2840"/>
                  </a:cubicBezTo>
                  <a:cubicBezTo>
                    <a:pt x="596" y="2825"/>
                    <a:pt x="596" y="2810"/>
                    <a:pt x="588" y="2802"/>
                  </a:cubicBezTo>
                  <a:cubicBezTo>
                    <a:pt x="573" y="2780"/>
                    <a:pt x="550" y="2764"/>
                    <a:pt x="527" y="2741"/>
                  </a:cubicBezTo>
                  <a:cubicBezTo>
                    <a:pt x="519" y="2726"/>
                    <a:pt x="512" y="2703"/>
                    <a:pt x="496" y="2688"/>
                  </a:cubicBezTo>
                  <a:cubicBezTo>
                    <a:pt x="489" y="2680"/>
                    <a:pt x="496" y="2703"/>
                    <a:pt x="489" y="2711"/>
                  </a:cubicBezTo>
                  <a:cubicBezTo>
                    <a:pt x="474" y="2726"/>
                    <a:pt x="443" y="2726"/>
                    <a:pt x="428" y="2741"/>
                  </a:cubicBezTo>
                  <a:cubicBezTo>
                    <a:pt x="405" y="2764"/>
                    <a:pt x="397" y="2795"/>
                    <a:pt x="374" y="2810"/>
                  </a:cubicBezTo>
                  <a:cubicBezTo>
                    <a:pt x="359" y="2825"/>
                    <a:pt x="336" y="2825"/>
                    <a:pt x="313" y="2818"/>
                  </a:cubicBezTo>
                  <a:cubicBezTo>
                    <a:pt x="298" y="2810"/>
                    <a:pt x="283" y="2787"/>
                    <a:pt x="267" y="2772"/>
                  </a:cubicBezTo>
                  <a:cubicBezTo>
                    <a:pt x="252" y="2749"/>
                    <a:pt x="252" y="2726"/>
                    <a:pt x="244" y="2703"/>
                  </a:cubicBezTo>
                  <a:cubicBezTo>
                    <a:pt x="244" y="2688"/>
                    <a:pt x="244" y="2672"/>
                    <a:pt x="237" y="2665"/>
                  </a:cubicBezTo>
                  <a:cubicBezTo>
                    <a:pt x="229" y="2642"/>
                    <a:pt x="199" y="2627"/>
                    <a:pt x="206" y="2604"/>
                  </a:cubicBezTo>
                  <a:cubicBezTo>
                    <a:pt x="206" y="2588"/>
                    <a:pt x="229" y="2573"/>
                    <a:pt x="244" y="2558"/>
                  </a:cubicBezTo>
                  <a:cubicBezTo>
                    <a:pt x="260" y="2535"/>
                    <a:pt x="283" y="2512"/>
                    <a:pt x="290" y="2482"/>
                  </a:cubicBezTo>
                  <a:cubicBezTo>
                    <a:pt x="290" y="2452"/>
                    <a:pt x="267" y="2429"/>
                    <a:pt x="252" y="2406"/>
                  </a:cubicBezTo>
                  <a:cubicBezTo>
                    <a:pt x="244" y="2391"/>
                    <a:pt x="214" y="2398"/>
                    <a:pt x="214" y="2391"/>
                  </a:cubicBezTo>
                  <a:cubicBezTo>
                    <a:pt x="214" y="2375"/>
                    <a:pt x="237" y="2375"/>
                    <a:pt x="244" y="2360"/>
                  </a:cubicBezTo>
                  <a:cubicBezTo>
                    <a:pt x="260" y="2330"/>
                    <a:pt x="244" y="2284"/>
                    <a:pt x="267" y="2261"/>
                  </a:cubicBezTo>
                  <a:cubicBezTo>
                    <a:pt x="298" y="2223"/>
                    <a:pt x="359" y="2231"/>
                    <a:pt x="397" y="2200"/>
                  </a:cubicBezTo>
                  <a:cubicBezTo>
                    <a:pt x="405" y="2192"/>
                    <a:pt x="397" y="2169"/>
                    <a:pt x="389" y="2154"/>
                  </a:cubicBezTo>
                  <a:cubicBezTo>
                    <a:pt x="389" y="2139"/>
                    <a:pt x="374" y="2131"/>
                    <a:pt x="366" y="2116"/>
                  </a:cubicBezTo>
                  <a:cubicBezTo>
                    <a:pt x="366" y="2101"/>
                    <a:pt x="382" y="2070"/>
                    <a:pt x="366" y="2070"/>
                  </a:cubicBezTo>
                  <a:cubicBezTo>
                    <a:pt x="344" y="2055"/>
                    <a:pt x="313" y="2085"/>
                    <a:pt x="283" y="2085"/>
                  </a:cubicBezTo>
                  <a:cubicBezTo>
                    <a:pt x="267" y="2085"/>
                    <a:pt x="267" y="2070"/>
                    <a:pt x="260" y="2062"/>
                  </a:cubicBezTo>
                  <a:cubicBezTo>
                    <a:pt x="244" y="2032"/>
                    <a:pt x="237" y="1994"/>
                    <a:pt x="214" y="1971"/>
                  </a:cubicBezTo>
                  <a:cubicBezTo>
                    <a:pt x="199" y="1956"/>
                    <a:pt x="176" y="1971"/>
                    <a:pt x="160" y="1956"/>
                  </a:cubicBezTo>
                  <a:cubicBezTo>
                    <a:pt x="145" y="1948"/>
                    <a:pt x="130" y="1933"/>
                    <a:pt x="122" y="1917"/>
                  </a:cubicBezTo>
                  <a:cubicBezTo>
                    <a:pt x="107" y="1887"/>
                    <a:pt x="122" y="1849"/>
                    <a:pt x="99" y="1818"/>
                  </a:cubicBezTo>
                  <a:cubicBezTo>
                    <a:pt x="76" y="1787"/>
                    <a:pt x="30" y="1780"/>
                    <a:pt x="0" y="1764"/>
                  </a:cubicBezTo>
                  <a:lnTo>
                    <a:pt x="0" y="1764"/>
                  </a:lnTo>
                  <a:cubicBezTo>
                    <a:pt x="8" y="1757"/>
                    <a:pt x="8" y="1749"/>
                    <a:pt x="8" y="1749"/>
                  </a:cubicBezTo>
                  <a:cubicBezTo>
                    <a:pt x="15" y="1726"/>
                    <a:pt x="46" y="1642"/>
                    <a:pt x="69" y="1642"/>
                  </a:cubicBezTo>
                  <a:cubicBezTo>
                    <a:pt x="84" y="1635"/>
                    <a:pt x="114" y="1635"/>
                    <a:pt x="114" y="1612"/>
                  </a:cubicBezTo>
                  <a:cubicBezTo>
                    <a:pt x="114" y="1589"/>
                    <a:pt x="130" y="1574"/>
                    <a:pt x="130" y="1558"/>
                  </a:cubicBezTo>
                  <a:cubicBezTo>
                    <a:pt x="76" y="1543"/>
                    <a:pt x="137" y="1489"/>
                    <a:pt x="145" y="1467"/>
                  </a:cubicBezTo>
                  <a:cubicBezTo>
                    <a:pt x="183" y="1436"/>
                    <a:pt x="206" y="1421"/>
                    <a:pt x="237" y="1383"/>
                  </a:cubicBezTo>
                  <a:cubicBezTo>
                    <a:pt x="267" y="1345"/>
                    <a:pt x="344" y="1268"/>
                    <a:pt x="389" y="1253"/>
                  </a:cubicBezTo>
                  <a:cubicBezTo>
                    <a:pt x="420" y="1245"/>
                    <a:pt x="451" y="1237"/>
                    <a:pt x="474" y="1253"/>
                  </a:cubicBezTo>
                  <a:cubicBezTo>
                    <a:pt x="481" y="1260"/>
                    <a:pt x="496" y="1283"/>
                    <a:pt x="504" y="1276"/>
                  </a:cubicBezTo>
                  <a:cubicBezTo>
                    <a:pt x="512" y="1276"/>
                    <a:pt x="535" y="1260"/>
                    <a:pt x="542" y="1253"/>
                  </a:cubicBezTo>
                  <a:cubicBezTo>
                    <a:pt x="596" y="1237"/>
                    <a:pt x="565" y="1123"/>
                    <a:pt x="588" y="1123"/>
                  </a:cubicBezTo>
                  <a:cubicBezTo>
                    <a:pt x="634" y="1100"/>
                    <a:pt x="634" y="1100"/>
                    <a:pt x="634" y="1100"/>
                  </a:cubicBezTo>
                  <a:cubicBezTo>
                    <a:pt x="664" y="1085"/>
                    <a:pt x="687" y="1047"/>
                    <a:pt x="726" y="1054"/>
                  </a:cubicBezTo>
                  <a:cubicBezTo>
                    <a:pt x="748" y="1062"/>
                    <a:pt x="787" y="1024"/>
                    <a:pt x="802" y="1008"/>
                  </a:cubicBezTo>
                  <a:cubicBezTo>
                    <a:pt x="810" y="1001"/>
                    <a:pt x="848" y="955"/>
                    <a:pt x="848" y="939"/>
                  </a:cubicBezTo>
                  <a:lnTo>
                    <a:pt x="848" y="939"/>
                  </a:lnTo>
                  <a:cubicBezTo>
                    <a:pt x="840" y="939"/>
                    <a:pt x="840" y="939"/>
                    <a:pt x="833" y="939"/>
                  </a:cubicBezTo>
                  <a:cubicBezTo>
                    <a:pt x="833" y="932"/>
                    <a:pt x="779" y="894"/>
                    <a:pt x="771" y="886"/>
                  </a:cubicBezTo>
                  <a:cubicBezTo>
                    <a:pt x="748" y="840"/>
                    <a:pt x="764" y="810"/>
                    <a:pt x="748" y="764"/>
                  </a:cubicBezTo>
                  <a:cubicBezTo>
                    <a:pt x="748" y="741"/>
                    <a:pt x="741" y="710"/>
                    <a:pt x="726" y="695"/>
                  </a:cubicBezTo>
                  <a:cubicBezTo>
                    <a:pt x="718" y="687"/>
                    <a:pt x="687" y="665"/>
                    <a:pt x="680" y="649"/>
                  </a:cubicBezTo>
                  <a:cubicBezTo>
                    <a:pt x="680" y="649"/>
                    <a:pt x="672" y="642"/>
                    <a:pt x="664" y="642"/>
                  </a:cubicBezTo>
                  <a:lnTo>
                    <a:pt x="657" y="642"/>
                  </a:lnTo>
                  <a:cubicBezTo>
                    <a:pt x="657" y="634"/>
                    <a:pt x="664" y="581"/>
                    <a:pt x="649" y="573"/>
                  </a:cubicBezTo>
                  <a:cubicBezTo>
                    <a:pt x="641" y="558"/>
                    <a:pt x="619" y="550"/>
                    <a:pt x="619" y="535"/>
                  </a:cubicBezTo>
                  <a:cubicBezTo>
                    <a:pt x="611" y="527"/>
                    <a:pt x="603" y="520"/>
                    <a:pt x="603" y="520"/>
                  </a:cubicBezTo>
                  <a:cubicBezTo>
                    <a:pt x="596" y="512"/>
                    <a:pt x="580" y="466"/>
                    <a:pt x="580" y="458"/>
                  </a:cubicBezTo>
                  <a:cubicBezTo>
                    <a:pt x="588" y="458"/>
                    <a:pt x="588" y="458"/>
                    <a:pt x="588" y="458"/>
                  </a:cubicBezTo>
                  <a:cubicBezTo>
                    <a:pt x="626" y="458"/>
                    <a:pt x="672" y="466"/>
                    <a:pt x="710" y="466"/>
                  </a:cubicBezTo>
                  <a:cubicBezTo>
                    <a:pt x="733" y="435"/>
                    <a:pt x="748" y="382"/>
                    <a:pt x="779" y="344"/>
                  </a:cubicBezTo>
                  <a:cubicBezTo>
                    <a:pt x="794" y="328"/>
                    <a:pt x="817" y="321"/>
                    <a:pt x="833" y="306"/>
                  </a:cubicBezTo>
                  <a:cubicBezTo>
                    <a:pt x="848" y="275"/>
                    <a:pt x="848" y="275"/>
                    <a:pt x="848" y="245"/>
                  </a:cubicBezTo>
                  <a:lnTo>
                    <a:pt x="848" y="237"/>
                  </a:lnTo>
                  <a:cubicBezTo>
                    <a:pt x="855" y="237"/>
                    <a:pt x="863" y="229"/>
                    <a:pt x="863" y="229"/>
                  </a:cubicBezTo>
                  <a:cubicBezTo>
                    <a:pt x="871" y="222"/>
                    <a:pt x="886" y="199"/>
                    <a:pt x="886" y="191"/>
                  </a:cubicBezTo>
                  <a:cubicBezTo>
                    <a:pt x="955" y="191"/>
                    <a:pt x="916" y="138"/>
                    <a:pt x="962" y="130"/>
                  </a:cubicBezTo>
                  <a:cubicBezTo>
                    <a:pt x="970" y="115"/>
                    <a:pt x="970" y="84"/>
                    <a:pt x="978" y="76"/>
                  </a:cubicBezTo>
                  <a:cubicBezTo>
                    <a:pt x="978" y="69"/>
                    <a:pt x="978" y="61"/>
                    <a:pt x="978" y="53"/>
                  </a:cubicBezTo>
                  <a:lnTo>
                    <a:pt x="985" y="46"/>
                  </a:lnTo>
                  <a:cubicBezTo>
                    <a:pt x="993" y="38"/>
                    <a:pt x="1000" y="31"/>
                    <a:pt x="1008" y="31"/>
                  </a:cubicBezTo>
                  <a:cubicBezTo>
                    <a:pt x="1008" y="23"/>
                    <a:pt x="1016" y="23"/>
                    <a:pt x="1016" y="23"/>
                  </a:cubicBezTo>
                  <a:cubicBezTo>
                    <a:pt x="1023" y="23"/>
                    <a:pt x="1031" y="15"/>
                    <a:pt x="1031" y="15"/>
                  </a:cubicBezTo>
                  <a:cubicBezTo>
                    <a:pt x="1046" y="0"/>
                    <a:pt x="1046" y="0"/>
                    <a:pt x="1046" y="0"/>
                  </a:cubicBezTo>
                  <a:lnTo>
                    <a:pt x="1046" y="0"/>
                  </a:lnTo>
                  <a:cubicBezTo>
                    <a:pt x="1069" y="46"/>
                    <a:pt x="1100" y="92"/>
                    <a:pt x="1123" y="130"/>
                  </a:cubicBezTo>
                  <a:cubicBezTo>
                    <a:pt x="1191" y="260"/>
                    <a:pt x="1306" y="306"/>
                    <a:pt x="1428" y="351"/>
                  </a:cubicBezTo>
                  <a:cubicBezTo>
                    <a:pt x="1482" y="367"/>
                    <a:pt x="1421" y="390"/>
                    <a:pt x="1421" y="413"/>
                  </a:cubicBezTo>
                  <a:cubicBezTo>
                    <a:pt x="1421" y="413"/>
                    <a:pt x="1497" y="504"/>
                    <a:pt x="1512" y="512"/>
                  </a:cubicBezTo>
                  <a:cubicBezTo>
                    <a:pt x="1566" y="542"/>
                    <a:pt x="1596" y="542"/>
                    <a:pt x="1635" y="611"/>
                  </a:cubicBezTo>
                  <a:cubicBezTo>
                    <a:pt x="1657" y="665"/>
                    <a:pt x="1673" y="672"/>
                    <a:pt x="1673" y="733"/>
                  </a:cubicBezTo>
                  <a:cubicBezTo>
                    <a:pt x="1673" y="779"/>
                    <a:pt x="1711" y="802"/>
                    <a:pt x="1711" y="840"/>
                  </a:cubicBezTo>
                  <a:cubicBezTo>
                    <a:pt x="1711" y="886"/>
                    <a:pt x="1749" y="871"/>
                    <a:pt x="1749" y="932"/>
                  </a:cubicBezTo>
                  <a:cubicBezTo>
                    <a:pt x="1741" y="985"/>
                    <a:pt x="1787" y="1092"/>
                    <a:pt x="1749" y="1138"/>
                  </a:cubicBezTo>
                  <a:cubicBezTo>
                    <a:pt x="1657" y="1253"/>
                    <a:pt x="1833" y="1329"/>
                    <a:pt x="1818" y="1367"/>
                  </a:cubicBezTo>
                  <a:cubicBezTo>
                    <a:pt x="1772" y="1444"/>
                    <a:pt x="1810" y="1581"/>
                    <a:pt x="1856" y="1650"/>
                  </a:cubicBezTo>
                  <a:cubicBezTo>
                    <a:pt x="1856" y="1673"/>
                    <a:pt x="1871" y="1696"/>
                    <a:pt x="1871" y="1719"/>
                  </a:cubicBezTo>
                  <a:cubicBezTo>
                    <a:pt x="1887" y="1749"/>
                    <a:pt x="1841" y="1772"/>
                    <a:pt x="1856" y="1818"/>
                  </a:cubicBezTo>
                  <a:cubicBezTo>
                    <a:pt x="1940" y="2024"/>
                    <a:pt x="1940" y="2024"/>
                    <a:pt x="1940" y="2024"/>
                  </a:cubicBezTo>
                  <a:cubicBezTo>
                    <a:pt x="1955" y="2047"/>
                    <a:pt x="1963" y="2078"/>
                    <a:pt x="1971" y="2101"/>
                  </a:cubicBezTo>
                  <a:lnTo>
                    <a:pt x="1971" y="2101"/>
                  </a:lnTo>
                  <a:cubicBezTo>
                    <a:pt x="1948" y="2108"/>
                    <a:pt x="1955" y="2101"/>
                    <a:pt x="1932" y="2116"/>
                  </a:cubicBezTo>
                  <a:cubicBezTo>
                    <a:pt x="1917" y="2123"/>
                    <a:pt x="1925" y="2139"/>
                    <a:pt x="1909" y="2154"/>
                  </a:cubicBezTo>
                  <a:cubicBezTo>
                    <a:pt x="1902" y="2162"/>
                    <a:pt x="1894" y="2169"/>
                    <a:pt x="1879" y="2169"/>
                  </a:cubicBezTo>
                  <a:cubicBezTo>
                    <a:pt x="1864" y="2177"/>
                    <a:pt x="1848" y="2162"/>
                    <a:pt x="1833" y="2154"/>
                  </a:cubicBezTo>
                  <a:cubicBezTo>
                    <a:pt x="1810" y="2154"/>
                    <a:pt x="1795" y="2162"/>
                    <a:pt x="1772" y="2162"/>
                  </a:cubicBezTo>
                  <a:cubicBezTo>
                    <a:pt x="1764" y="2162"/>
                    <a:pt x="1749" y="2146"/>
                    <a:pt x="1741" y="2146"/>
                  </a:cubicBezTo>
                  <a:cubicBezTo>
                    <a:pt x="1719" y="2139"/>
                    <a:pt x="1703" y="2139"/>
                    <a:pt x="1688" y="2139"/>
                  </a:cubicBezTo>
                  <a:lnTo>
                    <a:pt x="1688" y="2139"/>
                  </a:lnTo>
                  <a:cubicBezTo>
                    <a:pt x="1673" y="2123"/>
                    <a:pt x="1665" y="2093"/>
                    <a:pt x="1650" y="2093"/>
                  </a:cubicBezTo>
                  <a:cubicBezTo>
                    <a:pt x="1619" y="2093"/>
                    <a:pt x="1589" y="2108"/>
                    <a:pt x="1573" y="2139"/>
                  </a:cubicBezTo>
                  <a:cubicBezTo>
                    <a:pt x="1558" y="2154"/>
                    <a:pt x="1596" y="2185"/>
                    <a:pt x="1589" y="2208"/>
                  </a:cubicBezTo>
                  <a:cubicBezTo>
                    <a:pt x="1573" y="2231"/>
                    <a:pt x="1535" y="2223"/>
                    <a:pt x="1512" y="2246"/>
                  </a:cubicBezTo>
                  <a:cubicBezTo>
                    <a:pt x="1497" y="2276"/>
                    <a:pt x="1489" y="2322"/>
                    <a:pt x="1482" y="236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8" name="Freeform 117"/>
            <p:cNvSpPr>
              <a:spLocks noChangeArrowheads="1"/>
            </p:cNvSpPr>
            <p:nvPr/>
          </p:nvSpPr>
          <p:spPr bwMode="auto">
            <a:xfrm>
              <a:off x="7075028" y="5759450"/>
              <a:ext cx="134928" cy="139700"/>
            </a:xfrm>
            <a:custGeom>
              <a:avLst/>
              <a:gdLst>
                <a:gd name="T0" fmla="*/ 336 w 375"/>
                <a:gd name="T1" fmla="*/ 0 h 390"/>
                <a:gd name="T2" fmla="*/ 336 w 375"/>
                <a:gd name="T3" fmla="*/ 0 h 390"/>
                <a:gd name="T4" fmla="*/ 222 w 375"/>
                <a:gd name="T5" fmla="*/ 38 h 390"/>
                <a:gd name="T6" fmla="*/ 99 w 375"/>
                <a:gd name="T7" fmla="*/ 30 h 390"/>
                <a:gd name="T8" fmla="*/ 99 w 375"/>
                <a:gd name="T9" fmla="*/ 30 h 390"/>
                <a:gd name="T10" fmla="*/ 23 w 375"/>
                <a:gd name="T11" fmla="*/ 38 h 390"/>
                <a:gd name="T12" fmla="*/ 23 w 375"/>
                <a:gd name="T13" fmla="*/ 168 h 390"/>
                <a:gd name="T14" fmla="*/ 23 w 375"/>
                <a:gd name="T15" fmla="*/ 168 h 390"/>
                <a:gd name="T16" fmla="*/ 38 w 375"/>
                <a:gd name="T17" fmla="*/ 183 h 390"/>
                <a:gd name="T18" fmla="*/ 99 w 375"/>
                <a:gd name="T19" fmla="*/ 190 h 390"/>
                <a:gd name="T20" fmla="*/ 122 w 375"/>
                <a:gd name="T21" fmla="*/ 305 h 390"/>
                <a:gd name="T22" fmla="*/ 137 w 375"/>
                <a:gd name="T23" fmla="*/ 381 h 390"/>
                <a:gd name="T24" fmla="*/ 229 w 375"/>
                <a:gd name="T25" fmla="*/ 374 h 390"/>
                <a:gd name="T26" fmla="*/ 244 w 375"/>
                <a:gd name="T27" fmla="*/ 336 h 390"/>
                <a:gd name="T28" fmla="*/ 252 w 375"/>
                <a:gd name="T29" fmla="*/ 267 h 390"/>
                <a:gd name="T30" fmla="*/ 305 w 375"/>
                <a:gd name="T31" fmla="*/ 244 h 390"/>
                <a:gd name="T32" fmla="*/ 374 w 375"/>
                <a:gd name="T33" fmla="*/ 213 h 390"/>
                <a:gd name="T34" fmla="*/ 374 w 375"/>
                <a:gd name="T35" fmla="*/ 213 h 390"/>
                <a:gd name="T36" fmla="*/ 336 w 375"/>
                <a:gd name="T37" fmla="*/ 38 h 390"/>
                <a:gd name="T38" fmla="*/ 336 w 375"/>
                <a:gd name="T3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5" h="390">
                  <a:moveTo>
                    <a:pt x="336" y="0"/>
                  </a:moveTo>
                  <a:lnTo>
                    <a:pt x="336" y="0"/>
                  </a:lnTo>
                  <a:cubicBezTo>
                    <a:pt x="298" y="15"/>
                    <a:pt x="267" y="30"/>
                    <a:pt x="222" y="38"/>
                  </a:cubicBezTo>
                  <a:cubicBezTo>
                    <a:pt x="183" y="38"/>
                    <a:pt x="145" y="30"/>
                    <a:pt x="99" y="30"/>
                  </a:cubicBezTo>
                  <a:lnTo>
                    <a:pt x="99" y="30"/>
                  </a:lnTo>
                  <a:cubicBezTo>
                    <a:pt x="76" y="30"/>
                    <a:pt x="38" y="15"/>
                    <a:pt x="23" y="38"/>
                  </a:cubicBezTo>
                  <a:cubicBezTo>
                    <a:pt x="0" y="76"/>
                    <a:pt x="23" y="122"/>
                    <a:pt x="23" y="168"/>
                  </a:cubicBezTo>
                  <a:lnTo>
                    <a:pt x="23" y="168"/>
                  </a:lnTo>
                  <a:cubicBezTo>
                    <a:pt x="30" y="175"/>
                    <a:pt x="30" y="183"/>
                    <a:pt x="38" y="183"/>
                  </a:cubicBezTo>
                  <a:cubicBezTo>
                    <a:pt x="61" y="190"/>
                    <a:pt x="76" y="183"/>
                    <a:pt x="99" y="190"/>
                  </a:cubicBezTo>
                  <a:cubicBezTo>
                    <a:pt x="99" y="190"/>
                    <a:pt x="122" y="298"/>
                    <a:pt x="122" y="305"/>
                  </a:cubicBezTo>
                  <a:cubicBezTo>
                    <a:pt x="122" y="313"/>
                    <a:pt x="137" y="381"/>
                    <a:pt x="137" y="381"/>
                  </a:cubicBezTo>
                  <a:cubicBezTo>
                    <a:pt x="168" y="381"/>
                    <a:pt x="199" y="389"/>
                    <a:pt x="229" y="374"/>
                  </a:cubicBezTo>
                  <a:cubicBezTo>
                    <a:pt x="244" y="374"/>
                    <a:pt x="244" y="351"/>
                    <a:pt x="244" y="336"/>
                  </a:cubicBezTo>
                  <a:cubicBezTo>
                    <a:pt x="252" y="313"/>
                    <a:pt x="237" y="282"/>
                    <a:pt x="252" y="267"/>
                  </a:cubicBezTo>
                  <a:cubicBezTo>
                    <a:pt x="260" y="244"/>
                    <a:pt x="290" y="252"/>
                    <a:pt x="305" y="244"/>
                  </a:cubicBezTo>
                  <a:cubicBezTo>
                    <a:pt x="336" y="236"/>
                    <a:pt x="344" y="229"/>
                    <a:pt x="374" y="213"/>
                  </a:cubicBezTo>
                  <a:lnTo>
                    <a:pt x="374" y="213"/>
                  </a:lnTo>
                  <a:cubicBezTo>
                    <a:pt x="351" y="168"/>
                    <a:pt x="336" y="76"/>
                    <a:pt x="336" y="38"/>
                  </a:cubicBezTo>
                  <a:cubicBezTo>
                    <a:pt x="336" y="30"/>
                    <a:pt x="336" y="15"/>
                    <a:pt x="336"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69" name="Freeform 118"/>
            <p:cNvSpPr>
              <a:spLocks noChangeArrowheads="1"/>
            </p:cNvSpPr>
            <p:nvPr/>
          </p:nvSpPr>
          <p:spPr bwMode="auto">
            <a:xfrm>
              <a:off x="6644842" y="5781676"/>
              <a:ext cx="623847" cy="449263"/>
            </a:xfrm>
            <a:custGeom>
              <a:avLst/>
              <a:gdLst>
                <a:gd name="T0" fmla="*/ 61 w 1735"/>
                <a:gd name="T1" fmla="*/ 336 h 1246"/>
                <a:gd name="T2" fmla="*/ 222 w 1735"/>
                <a:gd name="T3" fmla="*/ 359 h 1246"/>
                <a:gd name="T4" fmla="*/ 291 w 1735"/>
                <a:gd name="T5" fmla="*/ 298 h 1246"/>
                <a:gd name="T6" fmla="*/ 329 w 1735"/>
                <a:gd name="T7" fmla="*/ 214 h 1246"/>
                <a:gd name="T8" fmla="*/ 489 w 1735"/>
                <a:gd name="T9" fmla="*/ 191 h 1246"/>
                <a:gd name="T10" fmla="*/ 642 w 1735"/>
                <a:gd name="T11" fmla="*/ 175 h 1246"/>
                <a:gd name="T12" fmla="*/ 734 w 1735"/>
                <a:gd name="T13" fmla="*/ 175 h 1246"/>
                <a:gd name="T14" fmla="*/ 810 w 1735"/>
                <a:gd name="T15" fmla="*/ 38 h 1246"/>
                <a:gd name="T16" fmla="*/ 902 w 1735"/>
                <a:gd name="T17" fmla="*/ 30 h 1246"/>
                <a:gd name="T18" fmla="*/ 955 w 1735"/>
                <a:gd name="T19" fmla="*/ 7 h 1246"/>
                <a:gd name="T20" fmla="*/ 1039 w 1735"/>
                <a:gd name="T21" fmla="*/ 30 h 1246"/>
                <a:gd name="T22" fmla="*/ 1077 w 1735"/>
                <a:gd name="T23" fmla="*/ 68 h 1246"/>
                <a:gd name="T24" fmla="*/ 1161 w 1735"/>
                <a:gd name="T25" fmla="*/ 46 h 1246"/>
                <a:gd name="T26" fmla="*/ 1215 w 1735"/>
                <a:gd name="T27" fmla="*/ 107 h 1246"/>
                <a:gd name="T28" fmla="*/ 1230 w 1735"/>
                <a:gd name="T29" fmla="*/ 122 h 1246"/>
                <a:gd name="T30" fmla="*/ 1314 w 1735"/>
                <a:gd name="T31" fmla="*/ 244 h 1246"/>
                <a:gd name="T32" fmla="*/ 1421 w 1735"/>
                <a:gd name="T33" fmla="*/ 313 h 1246"/>
                <a:gd name="T34" fmla="*/ 1444 w 1735"/>
                <a:gd name="T35" fmla="*/ 206 h 1246"/>
                <a:gd name="T36" fmla="*/ 1566 w 1735"/>
                <a:gd name="T37" fmla="*/ 152 h 1246"/>
                <a:gd name="T38" fmla="*/ 1581 w 1735"/>
                <a:gd name="T39" fmla="*/ 175 h 1246"/>
                <a:gd name="T40" fmla="*/ 1734 w 1735"/>
                <a:gd name="T41" fmla="*/ 481 h 1246"/>
                <a:gd name="T42" fmla="*/ 1643 w 1735"/>
                <a:gd name="T43" fmla="*/ 512 h 1246"/>
                <a:gd name="T44" fmla="*/ 1536 w 1735"/>
                <a:gd name="T45" fmla="*/ 672 h 1246"/>
                <a:gd name="T46" fmla="*/ 1490 w 1735"/>
                <a:gd name="T47" fmla="*/ 741 h 1246"/>
                <a:gd name="T48" fmla="*/ 1398 w 1735"/>
                <a:gd name="T49" fmla="*/ 817 h 1246"/>
                <a:gd name="T50" fmla="*/ 1406 w 1735"/>
                <a:gd name="T51" fmla="*/ 863 h 1246"/>
                <a:gd name="T52" fmla="*/ 1314 w 1735"/>
                <a:gd name="T53" fmla="*/ 848 h 1246"/>
                <a:gd name="T54" fmla="*/ 1207 w 1735"/>
                <a:gd name="T55" fmla="*/ 909 h 1246"/>
                <a:gd name="T56" fmla="*/ 1047 w 1735"/>
                <a:gd name="T57" fmla="*/ 817 h 1246"/>
                <a:gd name="T58" fmla="*/ 993 w 1735"/>
                <a:gd name="T59" fmla="*/ 901 h 1246"/>
                <a:gd name="T60" fmla="*/ 1009 w 1735"/>
                <a:gd name="T61" fmla="*/ 1023 h 1246"/>
                <a:gd name="T62" fmla="*/ 886 w 1735"/>
                <a:gd name="T63" fmla="*/ 1031 h 1246"/>
                <a:gd name="T64" fmla="*/ 772 w 1735"/>
                <a:gd name="T65" fmla="*/ 1115 h 1246"/>
                <a:gd name="T66" fmla="*/ 596 w 1735"/>
                <a:gd name="T67" fmla="*/ 1245 h 1246"/>
                <a:gd name="T68" fmla="*/ 466 w 1735"/>
                <a:gd name="T69" fmla="*/ 1161 h 1246"/>
                <a:gd name="T70" fmla="*/ 283 w 1735"/>
                <a:gd name="T71" fmla="*/ 1222 h 1246"/>
                <a:gd name="T72" fmla="*/ 291 w 1735"/>
                <a:gd name="T73" fmla="*/ 1107 h 1246"/>
                <a:gd name="T74" fmla="*/ 237 w 1735"/>
                <a:gd name="T75" fmla="*/ 1016 h 1246"/>
                <a:gd name="T76" fmla="*/ 84 w 1735"/>
                <a:gd name="T77" fmla="*/ 863 h 1246"/>
                <a:gd name="T78" fmla="*/ 100 w 1735"/>
                <a:gd name="T79" fmla="*/ 710 h 1246"/>
                <a:gd name="T80" fmla="*/ 39 w 1735"/>
                <a:gd name="T81" fmla="*/ 649 h 1246"/>
                <a:gd name="T82" fmla="*/ 31 w 1735"/>
                <a:gd name="T83" fmla="*/ 550 h 1246"/>
                <a:gd name="T84" fmla="*/ 46 w 1735"/>
                <a:gd name="T85" fmla="*/ 427 h 1246"/>
                <a:gd name="T86" fmla="*/ 61 w 1735"/>
                <a:gd name="T87" fmla="*/ 336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5" h="1246">
                  <a:moveTo>
                    <a:pt x="61" y="336"/>
                  </a:moveTo>
                  <a:lnTo>
                    <a:pt x="61" y="336"/>
                  </a:lnTo>
                  <a:cubicBezTo>
                    <a:pt x="84" y="336"/>
                    <a:pt x="107" y="320"/>
                    <a:pt x="138" y="320"/>
                  </a:cubicBezTo>
                  <a:cubicBezTo>
                    <a:pt x="168" y="328"/>
                    <a:pt x="191" y="351"/>
                    <a:pt x="222" y="359"/>
                  </a:cubicBezTo>
                  <a:cubicBezTo>
                    <a:pt x="222" y="359"/>
                    <a:pt x="237" y="290"/>
                    <a:pt x="245" y="290"/>
                  </a:cubicBezTo>
                  <a:cubicBezTo>
                    <a:pt x="253" y="290"/>
                    <a:pt x="291" y="298"/>
                    <a:pt x="291" y="298"/>
                  </a:cubicBezTo>
                  <a:cubicBezTo>
                    <a:pt x="298" y="282"/>
                    <a:pt x="314" y="275"/>
                    <a:pt x="321" y="260"/>
                  </a:cubicBezTo>
                  <a:cubicBezTo>
                    <a:pt x="329" y="244"/>
                    <a:pt x="321" y="221"/>
                    <a:pt x="329" y="214"/>
                  </a:cubicBezTo>
                  <a:cubicBezTo>
                    <a:pt x="359" y="198"/>
                    <a:pt x="390" y="221"/>
                    <a:pt x="420" y="214"/>
                  </a:cubicBezTo>
                  <a:cubicBezTo>
                    <a:pt x="443" y="214"/>
                    <a:pt x="466" y="206"/>
                    <a:pt x="489" y="191"/>
                  </a:cubicBezTo>
                  <a:cubicBezTo>
                    <a:pt x="512" y="183"/>
                    <a:pt x="528" y="145"/>
                    <a:pt x="558" y="137"/>
                  </a:cubicBezTo>
                  <a:cubicBezTo>
                    <a:pt x="589" y="137"/>
                    <a:pt x="619" y="160"/>
                    <a:pt x="642" y="175"/>
                  </a:cubicBezTo>
                  <a:cubicBezTo>
                    <a:pt x="657" y="183"/>
                    <a:pt x="665" y="214"/>
                    <a:pt x="680" y="214"/>
                  </a:cubicBezTo>
                  <a:cubicBezTo>
                    <a:pt x="703" y="214"/>
                    <a:pt x="726" y="198"/>
                    <a:pt x="734" y="175"/>
                  </a:cubicBezTo>
                  <a:cubicBezTo>
                    <a:pt x="757" y="152"/>
                    <a:pt x="757" y="114"/>
                    <a:pt x="772" y="84"/>
                  </a:cubicBezTo>
                  <a:cubicBezTo>
                    <a:pt x="787" y="68"/>
                    <a:pt x="803" y="53"/>
                    <a:pt x="810" y="38"/>
                  </a:cubicBezTo>
                  <a:lnTo>
                    <a:pt x="810" y="38"/>
                  </a:lnTo>
                  <a:cubicBezTo>
                    <a:pt x="841" y="38"/>
                    <a:pt x="879" y="38"/>
                    <a:pt x="902" y="30"/>
                  </a:cubicBezTo>
                  <a:cubicBezTo>
                    <a:pt x="917" y="30"/>
                    <a:pt x="917" y="7"/>
                    <a:pt x="925" y="7"/>
                  </a:cubicBezTo>
                  <a:cubicBezTo>
                    <a:pt x="932" y="0"/>
                    <a:pt x="947" y="0"/>
                    <a:pt x="955" y="7"/>
                  </a:cubicBezTo>
                  <a:cubicBezTo>
                    <a:pt x="963" y="15"/>
                    <a:pt x="970" y="30"/>
                    <a:pt x="986" y="30"/>
                  </a:cubicBezTo>
                  <a:cubicBezTo>
                    <a:pt x="1001" y="38"/>
                    <a:pt x="1024" y="23"/>
                    <a:pt x="1039" y="30"/>
                  </a:cubicBezTo>
                  <a:cubicBezTo>
                    <a:pt x="1055" y="38"/>
                    <a:pt x="1047" y="53"/>
                    <a:pt x="1055" y="61"/>
                  </a:cubicBezTo>
                  <a:cubicBezTo>
                    <a:pt x="1062" y="68"/>
                    <a:pt x="1070" y="61"/>
                    <a:pt x="1077" y="68"/>
                  </a:cubicBezTo>
                  <a:cubicBezTo>
                    <a:pt x="1085" y="76"/>
                    <a:pt x="1077" y="107"/>
                    <a:pt x="1093" y="107"/>
                  </a:cubicBezTo>
                  <a:cubicBezTo>
                    <a:pt x="1123" y="99"/>
                    <a:pt x="1131" y="46"/>
                    <a:pt x="1161" y="46"/>
                  </a:cubicBezTo>
                  <a:cubicBezTo>
                    <a:pt x="1184" y="46"/>
                    <a:pt x="1161" y="91"/>
                    <a:pt x="1177" y="107"/>
                  </a:cubicBezTo>
                  <a:cubicBezTo>
                    <a:pt x="1184" y="114"/>
                    <a:pt x="1200" y="107"/>
                    <a:pt x="1215" y="107"/>
                  </a:cubicBezTo>
                  <a:lnTo>
                    <a:pt x="1215" y="107"/>
                  </a:lnTo>
                  <a:cubicBezTo>
                    <a:pt x="1222" y="114"/>
                    <a:pt x="1222" y="122"/>
                    <a:pt x="1230" y="122"/>
                  </a:cubicBezTo>
                  <a:cubicBezTo>
                    <a:pt x="1253" y="129"/>
                    <a:pt x="1268" y="122"/>
                    <a:pt x="1291" y="129"/>
                  </a:cubicBezTo>
                  <a:cubicBezTo>
                    <a:pt x="1291" y="129"/>
                    <a:pt x="1314" y="237"/>
                    <a:pt x="1314" y="244"/>
                  </a:cubicBezTo>
                  <a:cubicBezTo>
                    <a:pt x="1314" y="252"/>
                    <a:pt x="1329" y="320"/>
                    <a:pt x="1329" y="320"/>
                  </a:cubicBezTo>
                  <a:cubicBezTo>
                    <a:pt x="1360" y="320"/>
                    <a:pt x="1391" y="328"/>
                    <a:pt x="1421" y="313"/>
                  </a:cubicBezTo>
                  <a:cubicBezTo>
                    <a:pt x="1436" y="313"/>
                    <a:pt x="1436" y="290"/>
                    <a:pt x="1436" y="275"/>
                  </a:cubicBezTo>
                  <a:cubicBezTo>
                    <a:pt x="1444" y="252"/>
                    <a:pt x="1429" y="221"/>
                    <a:pt x="1444" y="206"/>
                  </a:cubicBezTo>
                  <a:cubicBezTo>
                    <a:pt x="1452" y="183"/>
                    <a:pt x="1482" y="191"/>
                    <a:pt x="1497" y="183"/>
                  </a:cubicBezTo>
                  <a:cubicBezTo>
                    <a:pt x="1528" y="175"/>
                    <a:pt x="1536" y="168"/>
                    <a:pt x="1566" y="152"/>
                  </a:cubicBezTo>
                  <a:lnTo>
                    <a:pt x="1566" y="152"/>
                  </a:lnTo>
                  <a:cubicBezTo>
                    <a:pt x="1574" y="160"/>
                    <a:pt x="1574" y="168"/>
                    <a:pt x="1581" y="175"/>
                  </a:cubicBezTo>
                  <a:cubicBezTo>
                    <a:pt x="1574" y="229"/>
                    <a:pt x="1612" y="343"/>
                    <a:pt x="1643" y="389"/>
                  </a:cubicBezTo>
                  <a:cubicBezTo>
                    <a:pt x="1650" y="412"/>
                    <a:pt x="1696" y="450"/>
                    <a:pt x="1734" y="481"/>
                  </a:cubicBezTo>
                  <a:lnTo>
                    <a:pt x="1734" y="481"/>
                  </a:lnTo>
                  <a:cubicBezTo>
                    <a:pt x="1704" y="489"/>
                    <a:pt x="1673" y="489"/>
                    <a:pt x="1643" y="512"/>
                  </a:cubicBezTo>
                  <a:cubicBezTo>
                    <a:pt x="1612" y="534"/>
                    <a:pt x="1574" y="565"/>
                    <a:pt x="1551" y="596"/>
                  </a:cubicBezTo>
                  <a:cubicBezTo>
                    <a:pt x="1543" y="618"/>
                    <a:pt x="1543" y="649"/>
                    <a:pt x="1536" y="672"/>
                  </a:cubicBezTo>
                  <a:cubicBezTo>
                    <a:pt x="1528" y="695"/>
                    <a:pt x="1505" y="718"/>
                    <a:pt x="1490" y="741"/>
                  </a:cubicBezTo>
                  <a:lnTo>
                    <a:pt x="1490" y="741"/>
                  </a:lnTo>
                  <a:cubicBezTo>
                    <a:pt x="1482" y="756"/>
                    <a:pt x="1490" y="786"/>
                    <a:pt x="1467" y="802"/>
                  </a:cubicBezTo>
                  <a:cubicBezTo>
                    <a:pt x="1452" y="817"/>
                    <a:pt x="1414" y="802"/>
                    <a:pt x="1398" y="817"/>
                  </a:cubicBezTo>
                  <a:cubicBezTo>
                    <a:pt x="1383" y="832"/>
                    <a:pt x="1406" y="848"/>
                    <a:pt x="1406" y="863"/>
                  </a:cubicBezTo>
                  <a:lnTo>
                    <a:pt x="1406" y="863"/>
                  </a:lnTo>
                  <a:cubicBezTo>
                    <a:pt x="1398" y="871"/>
                    <a:pt x="1383" y="878"/>
                    <a:pt x="1375" y="878"/>
                  </a:cubicBezTo>
                  <a:cubicBezTo>
                    <a:pt x="1352" y="871"/>
                    <a:pt x="1337" y="848"/>
                    <a:pt x="1314" y="848"/>
                  </a:cubicBezTo>
                  <a:cubicBezTo>
                    <a:pt x="1284" y="848"/>
                    <a:pt x="1253" y="863"/>
                    <a:pt x="1230" y="878"/>
                  </a:cubicBezTo>
                  <a:cubicBezTo>
                    <a:pt x="1215" y="878"/>
                    <a:pt x="1215" y="916"/>
                    <a:pt x="1207" y="909"/>
                  </a:cubicBezTo>
                  <a:cubicBezTo>
                    <a:pt x="1169" y="886"/>
                    <a:pt x="1169" y="832"/>
                    <a:pt x="1131" y="817"/>
                  </a:cubicBezTo>
                  <a:cubicBezTo>
                    <a:pt x="1108" y="802"/>
                    <a:pt x="1070" y="802"/>
                    <a:pt x="1047" y="817"/>
                  </a:cubicBezTo>
                  <a:cubicBezTo>
                    <a:pt x="1024" y="832"/>
                    <a:pt x="1047" y="863"/>
                    <a:pt x="1032" y="886"/>
                  </a:cubicBezTo>
                  <a:cubicBezTo>
                    <a:pt x="1032" y="893"/>
                    <a:pt x="1001" y="893"/>
                    <a:pt x="993" y="901"/>
                  </a:cubicBezTo>
                  <a:cubicBezTo>
                    <a:pt x="986" y="939"/>
                    <a:pt x="1001" y="985"/>
                    <a:pt x="1009" y="1023"/>
                  </a:cubicBezTo>
                  <a:lnTo>
                    <a:pt x="1009" y="1023"/>
                  </a:lnTo>
                  <a:cubicBezTo>
                    <a:pt x="986" y="1023"/>
                    <a:pt x="970" y="1031"/>
                    <a:pt x="955" y="1038"/>
                  </a:cubicBezTo>
                  <a:cubicBezTo>
                    <a:pt x="932" y="1038"/>
                    <a:pt x="902" y="1016"/>
                    <a:pt x="886" y="1031"/>
                  </a:cubicBezTo>
                  <a:cubicBezTo>
                    <a:pt x="856" y="1061"/>
                    <a:pt x="886" y="1123"/>
                    <a:pt x="848" y="1153"/>
                  </a:cubicBezTo>
                  <a:cubicBezTo>
                    <a:pt x="825" y="1168"/>
                    <a:pt x="803" y="1107"/>
                    <a:pt x="772" y="1115"/>
                  </a:cubicBezTo>
                  <a:cubicBezTo>
                    <a:pt x="749" y="1115"/>
                    <a:pt x="780" y="1161"/>
                    <a:pt x="764" y="1168"/>
                  </a:cubicBezTo>
                  <a:cubicBezTo>
                    <a:pt x="711" y="1207"/>
                    <a:pt x="650" y="1229"/>
                    <a:pt x="596" y="1245"/>
                  </a:cubicBezTo>
                  <a:cubicBezTo>
                    <a:pt x="581" y="1245"/>
                    <a:pt x="581" y="1222"/>
                    <a:pt x="573" y="1214"/>
                  </a:cubicBezTo>
                  <a:cubicBezTo>
                    <a:pt x="535" y="1191"/>
                    <a:pt x="505" y="1161"/>
                    <a:pt x="466" y="1161"/>
                  </a:cubicBezTo>
                  <a:cubicBezTo>
                    <a:pt x="436" y="1161"/>
                    <a:pt x="420" y="1199"/>
                    <a:pt x="390" y="1207"/>
                  </a:cubicBezTo>
                  <a:cubicBezTo>
                    <a:pt x="359" y="1222"/>
                    <a:pt x="314" y="1214"/>
                    <a:pt x="283" y="1222"/>
                  </a:cubicBezTo>
                  <a:lnTo>
                    <a:pt x="283" y="1222"/>
                  </a:lnTo>
                  <a:cubicBezTo>
                    <a:pt x="283" y="1184"/>
                    <a:pt x="291" y="1146"/>
                    <a:pt x="291" y="1107"/>
                  </a:cubicBezTo>
                  <a:cubicBezTo>
                    <a:pt x="291" y="1077"/>
                    <a:pt x="283" y="1038"/>
                    <a:pt x="268" y="1016"/>
                  </a:cubicBezTo>
                  <a:cubicBezTo>
                    <a:pt x="260" y="1000"/>
                    <a:pt x="245" y="1023"/>
                    <a:pt x="237" y="1016"/>
                  </a:cubicBezTo>
                  <a:cubicBezTo>
                    <a:pt x="230" y="1008"/>
                    <a:pt x="230" y="993"/>
                    <a:pt x="222" y="977"/>
                  </a:cubicBezTo>
                  <a:cubicBezTo>
                    <a:pt x="176" y="939"/>
                    <a:pt x="123" y="909"/>
                    <a:pt x="84" y="863"/>
                  </a:cubicBezTo>
                  <a:cubicBezTo>
                    <a:pt x="61" y="832"/>
                    <a:pt x="46" y="794"/>
                    <a:pt x="54" y="764"/>
                  </a:cubicBezTo>
                  <a:cubicBezTo>
                    <a:pt x="54" y="741"/>
                    <a:pt x="92" y="733"/>
                    <a:pt x="100" y="710"/>
                  </a:cubicBezTo>
                  <a:cubicBezTo>
                    <a:pt x="100" y="695"/>
                    <a:pt x="92" y="679"/>
                    <a:pt x="84" y="664"/>
                  </a:cubicBezTo>
                  <a:cubicBezTo>
                    <a:pt x="77" y="657"/>
                    <a:pt x="54" y="664"/>
                    <a:pt x="39" y="649"/>
                  </a:cubicBezTo>
                  <a:cubicBezTo>
                    <a:pt x="23" y="634"/>
                    <a:pt x="8" y="611"/>
                    <a:pt x="0" y="580"/>
                  </a:cubicBezTo>
                  <a:cubicBezTo>
                    <a:pt x="0" y="565"/>
                    <a:pt x="23" y="557"/>
                    <a:pt x="31" y="550"/>
                  </a:cubicBezTo>
                  <a:cubicBezTo>
                    <a:pt x="39" y="527"/>
                    <a:pt x="31" y="504"/>
                    <a:pt x="31" y="489"/>
                  </a:cubicBezTo>
                  <a:cubicBezTo>
                    <a:pt x="39" y="466"/>
                    <a:pt x="39" y="450"/>
                    <a:pt x="46" y="427"/>
                  </a:cubicBezTo>
                  <a:cubicBezTo>
                    <a:pt x="46" y="412"/>
                    <a:pt x="61" y="404"/>
                    <a:pt x="61" y="389"/>
                  </a:cubicBezTo>
                  <a:cubicBezTo>
                    <a:pt x="69" y="374"/>
                    <a:pt x="61" y="351"/>
                    <a:pt x="61" y="33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0" name="Freeform 119"/>
            <p:cNvSpPr>
              <a:spLocks noChangeArrowheads="1"/>
            </p:cNvSpPr>
            <p:nvPr/>
          </p:nvSpPr>
          <p:spPr bwMode="auto">
            <a:xfrm>
              <a:off x="5897180" y="5508625"/>
              <a:ext cx="852431" cy="1144588"/>
            </a:xfrm>
            <a:custGeom>
              <a:avLst/>
              <a:gdLst>
                <a:gd name="T0" fmla="*/ 938 w 2368"/>
                <a:gd name="T1" fmla="*/ 520 h 3178"/>
                <a:gd name="T2" fmla="*/ 961 w 2368"/>
                <a:gd name="T3" fmla="*/ 611 h 3178"/>
                <a:gd name="T4" fmla="*/ 565 w 2368"/>
                <a:gd name="T5" fmla="*/ 680 h 3178"/>
                <a:gd name="T6" fmla="*/ 588 w 2368"/>
                <a:gd name="T7" fmla="*/ 733 h 3178"/>
                <a:gd name="T8" fmla="*/ 519 w 2368"/>
                <a:gd name="T9" fmla="*/ 794 h 3178"/>
                <a:gd name="T10" fmla="*/ 359 w 2368"/>
                <a:gd name="T11" fmla="*/ 1076 h 3178"/>
                <a:gd name="T12" fmla="*/ 137 w 2368"/>
                <a:gd name="T13" fmla="*/ 1443 h 3178"/>
                <a:gd name="T14" fmla="*/ 91 w 2368"/>
                <a:gd name="T15" fmla="*/ 1726 h 3178"/>
                <a:gd name="T16" fmla="*/ 107 w 2368"/>
                <a:gd name="T17" fmla="*/ 1932 h 3178"/>
                <a:gd name="T18" fmla="*/ 229 w 2368"/>
                <a:gd name="T19" fmla="*/ 2092 h 3178"/>
                <a:gd name="T20" fmla="*/ 359 w 2368"/>
                <a:gd name="T21" fmla="*/ 2413 h 3178"/>
                <a:gd name="T22" fmla="*/ 649 w 2368"/>
                <a:gd name="T23" fmla="*/ 2665 h 3178"/>
                <a:gd name="T24" fmla="*/ 778 w 2368"/>
                <a:gd name="T25" fmla="*/ 3070 h 3178"/>
                <a:gd name="T26" fmla="*/ 1045 w 2368"/>
                <a:gd name="T27" fmla="*/ 2810 h 3178"/>
                <a:gd name="T28" fmla="*/ 1236 w 2368"/>
                <a:gd name="T29" fmla="*/ 2688 h 3178"/>
                <a:gd name="T30" fmla="*/ 1251 w 2368"/>
                <a:gd name="T31" fmla="*/ 2742 h 3178"/>
                <a:gd name="T32" fmla="*/ 1366 w 2368"/>
                <a:gd name="T33" fmla="*/ 2673 h 3178"/>
                <a:gd name="T34" fmla="*/ 1488 w 2368"/>
                <a:gd name="T35" fmla="*/ 2742 h 3178"/>
                <a:gd name="T36" fmla="*/ 1626 w 2368"/>
                <a:gd name="T37" fmla="*/ 2665 h 3178"/>
                <a:gd name="T38" fmla="*/ 1817 w 2368"/>
                <a:gd name="T39" fmla="*/ 2612 h 3178"/>
                <a:gd name="T40" fmla="*/ 1916 w 2368"/>
                <a:gd name="T41" fmla="*/ 2619 h 3178"/>
                <a:gd name="T42" fmla="*/ 1992 w 2368"/>
                <a:gd name="T43" fmla="*/ 2596 h 3178"/>
                <a:gd name="T44" fmla="*/ 2099 w 2368"/>
                <a:gd name="T45" fmla="*/ 2566 h 3178"/>
                <a:gd name="T46" fmla="*/ 2122 w 2368"/>
                <a:gd name="T47" fmla="*/ 2321 h 3178"/>
                <a:gd name="T48" fmla="*/ 2115 w 2368"/>
                <a:gd name="T49" fmla="*/ 2199 h 3178"/>
                <a:gd name="T50" fmla="*/ 2137 w 2368"/>
                <a:gd name="T51" fmla="*/ 2115 h 3178"/>
                <a:gd name="T52" fmla="*/ 2222 w 2368"/>
                <a:gd name="T53" fmla="*/ 1993 h 3178"/>
                <a:gd name="T54" fmla="*/ 2359 w 2368"/>
                <a:gd name="T55" fmla="*/ 1978 h 3178"/>
                <a:gd name="T56" fmla="*/ 2367 w 2368"/>
                <a:gd name="T57" fmla="*/ 1863 h 3178"/>
                <a:gd name="T58" fmla="*/ 2313 w 2368"/>
                <a:gd name="T59" fmla="*/ 1772 h 3178"/>
                <a:gd name="T60" fmla="*/ 2160 w 2368"/>
                <a:gd name="T61" fmla="*/ 1619 h 3178"/>
                <a:gd name="T62" fmla="*/ 2176 w 2368"/>
                <a:gd name="T63" fmla="*/ 1466 h 3178"/>
                <a:gd name="T64" fmla="*/ 2115 w 2368"/>
                <a:gd name="T65" fmla="*/ 1405 h 3178"/>
                <a:gd name="T66" fmla="*/ 2107 w 2368"/>
                <a:gd name="T67" fmla="*/ 1306 h 3178"/>
                <a:gd name="T68" fmla="*/ 2122 w 2368"/>
                <a:gd name="T69" fmla="*/ 1183 h 3178"/>
                <a:gd name="T70" fmla="*/ 2137 w 2368"/>
                <a:gd name="T71" fmla="*/ 1092 h 3178"/>
                <a:gd name="T72" fmla="*/ 2099 w 2368"/>
                <a:gd name="T73" fmla="*/ 1076 h 3178"/>
                <a:gd name="T74" fmla="*/ 2023 w 2368"/>
                <a:gd name="T75" fmla="*/ 977 h 3178"/>
                <a:gd name="T76" fmla="*/ 1985 w 2368"/>
                <a:gd name="T77" fmla="*/ 947 h 3178"/>
                <a:gd name="T78" fmla="*/ 1870 w 2368"/>
                <a:gd name="T79" fmla="*/ 1046 h 3178"/>
                <a:gd name="T80" fmla="*/ 1763 w 2368"/>
                <a:gd name="T81" fmla="*/ 1008 h 3178"/>
                <a:gd name="T82" fmla="*/ 1733 w 2368"/>
                <a:gd name="T83" fmla="*/ 901 h 3178"/>
                <a:gd name="T84" fmla="*/ 1740 w 2368"/>
                <a:gd name="T85" fmla="*/ 794 h 3178"/>
                <a:gd name="T86" fmla="*/ 1748 w 2368"/>
                <a:gd name="T87" fmla="*/ 642 h 3178"/>
                <a:gd name="T88" fmla="*/ 1740 w 2368"/>
                <a:gd name="T89" fmla="*/ 596 h 3178"/>
                <a:gd name="T90" fmla="*/ 1893 w 2368"/>
                <a:gd name="T91" fmla="*/ 436 h 3178"/>
                <a:gd name="T92" fmla="*/ 1862 w 2368"/>
                <a:gd name="T93" fmla="*/ 352 h 3178"/>
                <a:gd name="T94" fmla="*/ 1779 w 2368"/>
                <a:gd name="T95" fmla="*/ 321 h 3178"/>
                <a:gd name="T96" fmla="*/ 1710 w 2368"/>
                <a:gd name="T97" fmla="*/ 207 h 3178"/>
                <a:gd name="T98" fmla="*/ 1618 w 2368"/>
                <a:gd name="T99" fmla="*/ 153 h 3178"/>
                <a:gd name="T100" fmla="*/ 1496 w 2368"/>
                <a:gd name="T101" fmla="*/ 0 h 3178"/>
                <a:gd name="T102" fmla="*/ 1450 w 2368"/>
                <a:gd name="T103" fmla="*/ 31 h 3178"/>
                <a:gd name="T104" fmla="*/ 1305 w 2368"/>
                <a:gd name="T105" fmla="*/ 115 h 3178"/>
                <a:gd name="T106" fmla="*/ 1297 w 2368"/>
                <a:gd name="T107" fmla="*/ 146 h 3178"/>
                <a:gd name="T108" fmla="*/ 1236 w 2368"/>
                <a:gd name="T109" fmla="*/ 222 h 3178"/>
                <a:gd name="T110" fmla="*/ 969 w 2368"/>
                <a:gd name="T111" fmla="*/ 314 h 3178"/>
                <a:gd name="T112" fmla="*/ 961 w 2368"/>
                <a:gd name="T113" fmla="*/ 329 h 3178"/>
                <a:gd name="T114" fmla="*/ 992 w 2368"/>
                <a:gd name="T115" fmla="*/ 375 h 3178"/>
                <a:gd name="T116" fmla="*/ 931 w 2368"/>
                <a:gd name="T117" fmla="*/ 520 h 3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68" h="3178">
                  <a:moveTo>
                    <a:pt x="938" y="520"/>
                  </a:moveTo>
                  <a:lnTo>
                    <a:pt x="938" y="520"/>
                  </a:lnTo>
                  <a:cubicBezTo>
                    <a:pt x="938" y="528"/>
                    <a:pt x="923" y="558"/>
                    <a:pt x="900" y="573"/>
                  </a:cubicBezTo>
                  <a:cubicBezTo>
                    <a:pt x="847" y="650"/>
                    <a:pt x="923" y="611"/>
                    <a:pt x="961" y="611"/>
                  </a:cubicBezTo>
                  <a:cubicBezTo>
                    <a:pt x="961" y="725"/>
                    <a:pt x="717" y="604"/>
                    <a:pt x="687" y="627"/>
                  </a:cubicBezTo>
                  <a:cubicBezTo>
                    <a:pt x="649" y="657"/>
                    <a:pt x="588" y="634"/>
                    <a:pt x="565" y="680"/>
                  </a:cubicBezTo>
                  <a:cubicBezTo>
                    <a:pt x="558" y="688"/>
                    <a:pt x="550" y="718"/>
                    <a:pt x="558" y="725"/>
                  </a:cubicBezTo>
                  <a:cubicBezTo>
                    <a:pt x="565" y="733"/>
                    <a:pt x="580" y="733"/>
                    <a:pt x="588" y="733"/>
                  </a:cubicBezTo>
                  <a:cubicBezTo>
                    <a:pt x="596" y="733"/>
                    <a:pt x="626" y="733"/>
                    <a:pt x="626" y="741"/>
                  </a:cubicBezTo>
                  <a:cubicBezTo>
                    <a:pt x="580" y="748"/>
                    <a:pt x="611" y="870"/>
                    <a:pt x="519" y="794"/>
                  </a:cubicBezTo>
                  <a:cubicBezTo>
                    <a:pt x="443" y="725"/>
                    <a:pt x="420" y="863"/>
                    <a:pt x="382" y="931"/>
                  </a:cubicBezTo>
                  <a:cubicBezTo>
                    <a:pt x="351" y="993"/>
                    <a:pt x="344" y="1008"/>
                    <a:pt x="359" y="1076"/>
                  </a:cubicBezTo>
                  <a:cubicBezTo>
                    <a:pt x="366" y="1130"/>
                    <a:pt x="313" y="1176"/>
                    <a:pt x="290" y="1222"/>
                  </a:cubicBezTo>
                  <a:cubicBezTo>
                    <a:pt x="252" y="1298"/>
                    <a:pt x="168" y="1352"/>
                    <a:pt x="137" y="1443"/>
                  </a:cubicBezTo>
                  <a:cubicBezTo>
                    <a:pt x="122" y="1489"/>
                    <a:pt x="130" y="1520"/>
                    <a:pt x="130" y="1565"/>
                  </a:cubicBezTo>
                  <a:cubicBezTo>
                    <a:pt x="130" y="1611"/>
                    <a:pt x="91" y="1672"/>
                    <a:pt x="91" y="1726"/>
                  </a:cubicBezTo>
                  <a:cubicBezTo>
                    <a:pt x="91" y="1772"/>
                    <a:pt x="61" y="1779"/>
                    <a:pt x="30" y="1794"/>
                  </a:cubicBezTo>
                  <a:cubicBezTo>
                    <a:pt x="0" y="1810"/>
                    <a:pt x="99" y="1902"/>
                    <a:pt x="107" y="1932"/>
                  </a:cubicBezTo>
                  <a:cubicBezTo>
                    <a:pt x="122" y="1978"/>
                    <a:pt x="145" y="1970"/>
                    <a:pt x="168" y="2001"/>
                  </a:cubicBezTo>
                  <a:cubicBezTo>
                    <a:pt x="191" y="2031"/>
                    <a:pt x="214" y="2062"/>
                    <a:pt x="229" y="2092"/>
                  </a:cubicBezTo>
                  <a:cubicBezTo>
                    <a:pt x="244" y="2161"/>
                    <a:pt x="305" y="2207"/>
                    <a:pt x="344" y="2260"/>
                  </a:cubicBezTo>
                  <a:cubicBezTo>
                    <a:pt x="366" y="2299"/>
                    <a:pt x="359" y="2375"/>
                    <a:pt x="359" y="2413"/>
                  </a:cubicBezTo>
                  <a:cubicBezTo>
                    <a:pt x="374" y="2497"/>
                    <a:pt x="466" y="2574"/>
                    <a:pt x="496" y="2650"/>
                  </a:cubicBezTo>
                  <a:cubicBezTo>
                    <a:pt x="542" y="2765"/>
                    <a:pt x="580" y="2665"/>
                    <a:pt x="649" y="2665"/>
                  </a:cubicBezTo>
                  <a:cubicBezTo>
                    <a:pt x="649" y="2726"/>
                    <a:pt x="542" y="2795"/>
                    <a:pt x="588" y="2871"/>
                  </a:cubicBezTo>
                  <a:cubicBezTo>
                    <a:pt x="596" y="2925"/>
                    <a:pt x="709" y="3177"/>
                    <a:pt x="778" y="3070"/>
                  </a:cubicBezTo>
                  <a:cubicBezTo>
                    <a:pt x="824" y="3001"/>
                    <a:pt x="915" y="2765"/>
                    <a:pt x="969" y="2726"/>
                  </a:cubicBezTo>
                  <a:cubicBezTo>
                    <a:pt x="976" y="2742"/>
                    <a:pt x="1030" y="2795"/>
                    <a:pt x="1045" y="2810"/>
                  </a:cubicBezTo>
                  <a:cubicBezTo>
                    <a:pt x="1083" y="2856"/>
                    <a:pt x="1061" y="2871"/>
                    <a:pt x="1091" y="2818"/>
                  </a:cubicBezTo>
                  <a:cubicBezTo>
                    <a:pt x="1122" y="2780"/>
                    <a:pt x="1221" y="2612"/>
                    <a:pt x="1236" y="2688"/>
                  </a:cubicBezTo>
                  <a:cubicBezTo>
                    <a:pt x="1244" y="2704"/>
                    <a:pt x="1251" y="2719"/>
                    <a:pt x="1251" y="2742"/>
                  </a:cubicBezTo>
                  <a:lnTo>
                    <a:pt x="1251" y="2742"/>
                  </a:lnTo>
                  <a:cubicBezTo>
                    <a:pt x="1290" y="2726"/>
                    <a:pt x="1320" y="2726"/>
                    <a:pt x="1351" y="2711"/>
                  </a:cubicBezTo>
                  <a:cubicBezTo>
                    <a:pt x="1358" y="2704"/>
                    <a:pt x="1358" y="2681"/>
                    <a:pt x="1366" y="2673"/>
                  </a:cubicBezTo>
                  <a:cubicBezTo>
                    <a:pt x="1397" y="2665"/>
                    <a:pt x="1427" y="2673"/>
                    <a:pt x="1450" y="2688"/>
                  </a:cubicBezTo>
                  <a:cubicBezTo>
                    <a:pt x="1473" y="2696"/>
                    <a:pt x="1465" y="2726"/>
                    <a:pt x="1488" y="2742"/>
                  </a:cubicBezTo>
                  <a:cubicBezTo>
                    <a:pt x="1511" y="2757"/>
                    <a:pt x="1542" y="2765"/>
                    <a:pt x="1565" y="2757"/>
                  </a:cubicBezTo>
                  <a:cubicBezTo>
                    <a:pt x="1595" y="2734"/>
                    <a:pt x="1595" y="2681"/>
                    <a:pt x="1626" y="2665"/>
                  </a:cubicBezTo>
                  <a:cubicBezTo>
                    <a:pt x="1656" y="2658"/>
                    <a:pt x="1695" y="2688"/>
                    <a:pt x="1725" y="2673"/>
                  </a:cubicBezTo>
                  <a:cubicBezTo>
                    <a:pt x="1763" y="2665"/>
                    <a:pt x="1786" y="2627"/>
                    <a:pt x="1817" y="2612"/>
                  </a:cubicBezTo>
                  <a:cubicBezTo>
                    <a:pt x="1847" y="2604"/>
                    <a:pt x="1878" y="2596"/>
                    <a:pt x="1908" y="2604"/>
                  </a:cubicBezTo>
                  <a:cubicBezTo>
                    <a:pt x="1916" y="2604"/>
                    <a:pt x="1916" y="2612"/>
                    <a:pt x="1916" y="2619"/>
                  </a:cubicBezTo>
                  <a:lnTo>
                    <a:pt x="1916" y="2619"/>
                  </a:lnTo>
                  <a:cubicBezTo>
                    <a:pt x="1947" y="2612"/>
                    <a:pt x="1970" y="2612"/>
                    <a:pt x="1992" y="2596"/>
                  </a:cubicBezTo>
                  <a:cubicBezTo>
                    <a:pt x="2015" y="2581"/>
                    <a:pt x="2015" y="2543"/>
                    <a:pt x="2038" y="2535"/>
                  </a:cubicBezTo>
                  <a:cubicBezTo>
                    <a:pt x="2061" y="2528"/>
                    <a:pt x="2084" y="2581"/>
                    <a:pt x="2099" y="2566"/>
                  </a:cubicBezTo>
                  <a:cubicBezTo>
                    <a:pt x="2122" y="2520"/>
                    <a:pt x="2115" y="2467"/>
                    <a:pt x="2122" y="2413"/>
                  </a:cubicBezTo>
                  <a:cubicBezTo>
                    <a:pt x="2122" y="2383"/>
                    <a:pt x="2137" y="2352"/>
                    <a:pt x="2122" y="2321"/>
                  </a:cubicBezTo>
                  <a:cubicBezTo>
                    <a:pt x="2115" y="2291"/>
                    <a:pt x="2061" y="2283"/>
                    <a:pt x="2061" y="2253"/>
                  </a:cubicBezTo>
                  <a:cubicBezTo>
                    <a:pt x="2061" y="2222"/>
                    <a:pt x="2092" y="2215"/>
                    <a:pt x="2115" y="2199"/>
                  </a:cubicBezTo>
                  <a:cubicBezTo>
                    <a:pt x="2130" y="2192"/>
                    <a:pt x="2160" y="2199"/>
                    <a:pt x="2168" y="2184"/>
                  </a:cubicBezTo>
                  <a:cubicBezTo>
                    <a:pt x="2176" y="2161"/>
                    <a:pt x="2137" y="2138"/>
                    <a:pt x="2137" y="2115"/>
                  </a:cubicBezTo>
                  <a:cubicBezTo>
                    <a:pt x="2137" y="2092"/>
                    <a:pt x="2153" y="2062"/>
                    <a:pt x="2168" y="2046"/>
                  </a:cubicBezTo>
                  <a:cubicBezTo>
                    <a:pt x="2176" y="2024"/>
                    <a:pt x="2199" y="2001"/>
                    <a:pt x="2222" y="1993"/>
                  </a:cubicBezTo>
                  <a:cubicBezTo>
                    <a:pt x="2252" y="1985"/>
                    <a:pt x="2290" y="2008"/>
                    <a:pt x="2321" y="2001"/>
                  </a:cubicBezTo>
                  <a:cubicBezTo>
                    <a:pt x="2336" y="2001"/>
                    <a:pt x="2344" y="1985"/>
                    <a:pt x="2359" y="1978"/>
                  </a:cubicBezTo>
                  <a:lnTo>
                    <a:pt x="2359" y="1978"/>
                  </a:lnTo>
                  <a:cubicBezTo>
                    <a:pt x="2359" y="1940"/>
                    <a:pt x="2367" y="1902"/>
                    <a:pt x="2367" y="1863"/>
                  </a:cubicBezTo>
                  <a:cubicBezTo>
                    <a:pt x="2367" y="1833"/>
                    <a:pt x="2359" y="1794"/>
                    <a:pt x="2344" y="1772"/>
                  </a:cubicBezTo>
                  <a:cubicBezTo>
                    <a:pt x="2336" y="1756"/>
                    <a:pt x="2321" y="1779"/>
                    <a:pt x="2313" y="1772"/>
                  </a:cubicBezTo>
                  <a:cubicBezTo>
                    <a:pt x="2306" y="1764"/>
                    <a:pt x="2306" y="1749"/>
                    <a:pt x="2298" y="1733"/>
                  </a:cubicBezTo>
                  <a:cubicBezTo>
                    <a:pt x="2252" y="1695"/>
                    <a:pt x="2199" y="1665"/>
                    <a:pt x="2160" y="1619"/>
                  </a:cubicBezTo>
                  <a:cubicBezTo>
                    <a:pt x="2137" y="1588"/>
                    <a:pt x="2122" y="1550"/>
                    <a:pt x="2130" y="1520"/>
                  </a:cubicBezTo>
                  <a:cubicBezTo>
                    <a:pt x="2130" y="1497"/>
                    <a:pt x="2168" y="1489"/>
                    <a:pt x="2176" y="1466"/>
                  </a:cubicBezTo>
                  <a:cubicBezTo>
                    <a:pt x="2176" y="1451"/>
                    <a:pt x="2168" y="1435"/>
                    <a:pt x="2160" y="1420"/>
                  </a:cubicBezTo>
                  <a:cubicBezTo>
                    <a:pt x="2153" y="1413"/>
                    <a:pt x="2130" y="1420"/>
                    <a:pt x="2115" y="1405"/>
                  </a:cubicBezTo>
                  <a:cubicBezTo>
                    <a:pt x="2099" y="1390"/>
                    <a:pt x="2084" y="1367"/>
                    <a:pt x="2076" y="1336"/>
                  </a:cubicBezTo>
                  <a:cubicBezTo>
                    <a:pt x="2076" y="1321"/>
                    <a:pt x="2099" y="1313"/>
                    <a:pt x="2107" y="1306"/>
                  </a:cubicBezTo>
                  <a:cubicBezTo>
                    <a:pt x="2115" y="1283"/>
                    <a:pt x="2107" y="1260"/>
                    <a:pt x="2107" y="1245"/>
                  </a:cubicBezTo>
                  <a:cubicBezTo>
                    <a:pt x="2115" y="1222"/>
                    <a:pt x="2115" y="1206"/>
                    <a:pt x="2122" y="1183"/>
                  </a:cubicBezTo>
                  <a:cubicBezTo>
                    <a:pt x="2122" y="1168"/>
                    <a:pt x="2137" y="1160"/>
                    <a:pt x="2137" y="1145"/>
                  </a:cubicBezTo>
                  <a:cubicBezTo>
                    <a:pt x="2145" y="1130"/>
                    <a:pt x="2137" y="1107"/>
                    <a:pt x="2137" y="1092"/>
                  </a:cubicBezTo>
                  <a:lnTo>
                    <a:pt x="2137" y="1092"/>
                  </a:lnTo>
                  <a:cubicBezTo>
                    <a:pt x="2130" y="1084"/>
                    <a:pt x="2115" y="1084"/>
                    <a:pt x="2099" y="1076"/>
                  </a:cubicBezTo>
                  <a:cubicBezTo>
                    <a:pt x="2092" y="1061"/>
                    <a:pt x="2092" y="1046"/>
                    <a:pt x="2084" y="1038"/>
                  </a:cubicBezTo>
                  <a:cubicBezTo>
                    <a:pt x="2069" y="1016"/>
                    <a:pt x="2046" y="1000"/>
                    <a:pt x="2023" y="977"/>
                  </a:cubicBezTo>
                  <a:cubicBezTo>
                    <a:pt x="2015" y="962"/>
                    <a:pt x="2008" y="939"/>
                    <a:pt x="1992" y="924"/>
                  </a:cubicBezTo>
                  <a:cubicBezTo>
                    <a:pt x="1985" y="916"/>
                    <a:pt x="1992" y="939"/>
                    <a:pt x="1985" y="947"/>
                  </a:cubicBezTo>
                  <a:cubicBezTo>
                    <a:pt x="1970" y="962"/>
                    <a:pt x="1939" y="962"/>
                    <a:pt x="1924" y="977"/>
                  </a:cubicBezTo>
                  <a:cubicBezTo>
                    <a:pt x="1901" y="1000"/>
                    <a:pt x="1893" y="1031"/>
                    <a:pt x="1870" y="1046"/>
                  </a:cubicBezTo>
                  <a:cubicBezTo>
                    <a:pt x="1855" y="1061"/>
                    <a:pt x="1832" y="1061"/>
                    <a:pt x="1809" y="1054"/>
                  </a:cubicBezTo>
                  <a:cubicBezTo>
                    <a:pt x="1794" y="1046"/>
                    <a:pt x="1779" y="1023"/>
                    <a:pt x="1763" y="1008"/>
                  </a:cubicBezTo>
                  <a:cubicBezTo>
                    <a:pt x="1748" y="985"/>
                    <a:pt x="1748" y="962"/>
                    <a:pt x="1740" y="939"/>
                  </a:cubicBezTo>
                  <a:cubicBezTo>
                    <a:pt x="1740" y="924"/>
                    <a:pt x="1740" y="908"/>
                    <a:pt x="1733" y="901"/>
                  </a:cubicBezTo>
                  <a:cubicBezTo>
                    <a:pt x="1725" y="878"/>
                    <a:pt x="1695" y="863"/>
                    <a:pt x="1702" y="840"/>
                  </a:cubicBezTo>
                  <a:cubicBezTo>
                    <a:pt x="1702" y="824"/>
                    <a:pt x="1725" y="809"/>
                    <a:pt x="1740" y="794"/>
                  </a:cubicBezTo>
                  <a:cubicBezTo>
                    <a:pt x="1756" y="771"/>
                    <a:pt x="1779" y="748"/>
                    <a:pt x="1786" y="718"/>
                  </a:cubicBezTo>
                  <a:cubicBezTo>
                    <a:pt x="1786" y="688"/>
                    <a:pt x="1763" y="665"/>
                    <a:pt x="1748" y="642"/>
                  </a:cubicBezTo>
                  <a:cubicBezTo>
                    <a:pt x="1740" y="627"/>
                    <a:pt x="1710" y="634"/>
                    <a:pt x="1710" y="627"/>
                  </a:cubicBezTo>
                  <a:cubicBezTo>
                    <a:pt x="1710" y="611"/>
                    <a:pt x="1733" y="611"/>
                    <a:pt x="1740" y="596"/>
                  </a:cubicBezTo>
                  <a:cubicBezTo>
                    <a:pt x="1756" y="566"/>
                    <a:pt x="1740" y="520"/>
                    <a:pt x="1763" y="497"/>
                  </a:cubicBezTo>
                  <a:cubicBezTo>
                    <a:pt x="1794" y="459"/>
                    <a:pt x="1855" y="467"/>
                    <a:pt x="1893" y="436"/>
                  </a:cubicBezTo>
                  <a:cubicBezTo>
                    <a:pt x="1901" y="428"/>
                    <a:pt x="1893" y="405"/>
                    <a:pt x="1885" y="390"/>
                  </a:cubicBezTo>
                  <a:cubicBezTo>
                    <a:pt x="1885" y="375"/>
                    <a:pt x="1870" y="367"/>
                    <a:pt x="1862" y="352"/>
                  </a:cubicBezTo>
                  <a:cubicBezTo>
                    <a:pt x="1862" y="337"/>
                    <a:pt x="1878" y="306"/>
                    <a:pt x="1862" y="306"/>
                  </a:cubicBezTo>
                  <a:cubicBezTo>
                    <a:pt x="1840" y="291"/>
                    <a:pt x="1809" y="321"/>
                    <a:pt x="1779" y="321"/>
                  </a:cubicBezTo>
                  <a:cubicBezTo>
                    <a:pt x="1763" y="321"/>
                    <a:pt x="1763" y="306"/>
                    <a:pt x="1756" y="298"/>
                  </a:cubicBezTo>
                  <a:cubicBezTo>
                    <a:pt x="1740" y="268"/>
                    <a:pt x="1733" y="230"/>
                    <a:pt x="1710" y="207"/>
                  </a:cubicBezTo>
                  <a:cubicBezTo>
                    <a:pt x="1695" y="192"/>
                    <a:pt x="1672" y="207"/>
                    <a:pt x="1656" y="192"/>
                  </a:cubicBezTo>
                  <a:cubicBezTo>
                    <a:pt x="1641" y="184"/>
                    <a:pt x="1626" y="169"/>
                    <a:pt x="1618" y="153"/>
                  </a:cubicBezTo>
                  <a:cubicBezTo>
                    <a:pt x="1603" y="123"/>
                    <a:pt x="1618" y="85"/>
                    <a:pt x="1595" y="54"/>
                  </a:cubicBezTo>
                  <a:cubicBezTo>
                    <a:pt x="1572" y="23"/>
                    <a:pt x="1526" y="16"/>
                    <a:pt x="1496" y="0"/>
                  </a:cubicBezTo>
                  <a:lnTo>
                    <a:pt x="1496" y="0"/>
                  </a:lnTo>
                  <a:cubicBezTo>
                    <a:pt x="1488" y="8"/>
                    <a:pt x="1465" y="16"/>
                    <a:pt x="1450" y="31"/>
                  </a:cubicBezTo>
                  <a:cubicBezTo>
                    <a:pt x="1427" y="54"/>
                    <a:pt x="1397" y="85"/>
                    <a:pt x="1358" y="92"/>
                  </a:cubicBezTo>
                  <a:cubicBezTo>
                    <a:pt x="1343" y="100"/>
                    <a:pt x="1305" y="100"/>
                    <a:pt x="1305" y="115"/>
                  </a:cubicBezTo>
                  <a:lnTo>
                    <a:pt x="1305" y="115"/>
                  </a:lnTo>
                  <a:cubicBezTo>
                    <a:pt x="1297" y="115"/>
                    <a:pt x="1297" y="138"/>
                    <a:pt x="1297" y="146"/>
                  </a:cubicBezTo>
                  <a:cubicBezTo>
                    <a:pt x="1290" y="153"/>
                    <a:pt x="1282" y="153"/>
                    <a:pt x="1274" y="161"/>
                  </a:cubicBezTo>
                  <a:cubicBezTo>
                    <a:pt x="1251" y="184"/>
                    <a:pt x="1251" y="199"/>
                    <a:pt x="1236" y="222"/>
                  </a:cubicBezTo>
                  <a:cubicBezTo>
                    <a:pt x="1190" y="237"/>
                    <a:pt x="1160" y="314"/>
                    <a:pt x="1099" y="321"/>
                  </a:cubicBezTo>
                  <a:cubicBezTo>
                    <a:pt x="1091" y="337"/>
                    <a:pt x="976" y="329"/>
                    <a:pt x="969" y="314"/>
                  </a:cubicBezTo>
                  <a:lnTo>
                    <a:pt x="961" y="329"/>
                  </a:lnTo>
                  <a:lnTo>
                    <a:pt x="961" y="329"/>
                  </a:lnTo>
                  <a:cubicBezTo>
                    <a:pt x="954" y="337"/>
                    <a:pt x="961" y="337"/>
                    <a:pt x="961" y="344"/>
                  </a:cubicBezTo>
                  <a:cubicBezTo>
                    <a:pt x="992" y="375"/>
                    <a:pt x="992" y="375"/>
                    <a:pt x="992" y="375"/>
                  </a:cubicBezTo>
                  <a:cubicBezTo>
                    <a:pt x="1015" y="375"/>
                    <a:pt x="969" y="444"/>
                    <a:pt x="961" y="451"/>
                  </a:cubicBezTo>
                  <a:cubicBezTo>
                    <a:pt x="954" y="467"/>
                    <a:pt x="954" y="512"/>
                    <a:pt x="931" y="520"/>
                  </a:cubicBezTo>
                  <a:lnTo>
                    <a:pt x="938" y="520"/>
                  </a:ln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1" name="Freeform 120"/>
            <p:cNvSpPr>
              <a:spLocks noChangeArrowheads="1"/>
            </p:cNvSpPr>
            <p:nvPr/>
          </p:nvSpPr>
          <p:spPr bwMode="auto">
            <a:xfrm>
              <a:off x="6922637" y="5721350"/>
              <a:ext cx="187313" cy="101600"/>
            </a:xfrm>
            <a:custGeom>
              <a:avLst/>
              <a:gdLst>
                <a:gd name="T0" fmla="*/ 519 w 520"/>
                <a:gd name="T1" fmla="*/ 136 h 282"/>
                <a:gd name="T2" fmla="*/ 519 w 520"/>
                <a:gd name="T3" fmla="*/ 136 h 282"/>
                <a:gd name="T4" fmla="*/ 489 w 520"/>
                <a:gd name="T5" fmla="*/ 53 h 282"/>
                <a:gd name="T6" fmla="*/ 489 w 520"/>
                <a:gd name="T7" fmla="*/ 53 h 282"/>
                <a:gd name="T8" fmla="*/ 389 w 520"/>
                <a:gd name="T9" fmla="*/ 38 h 282"/>
                <a:gd name="T10" fmla="*/ 313 w 520"/>
                <a:gd name="T11" fmla="*/ 61 h 282"/>
                <a:gd name="T12" fmla="*/ 198 w 520"/>
                <a:gd name="T13" fmla="*/ 53 h 282"/>
                <a:gd name="T14" fmla="*/ 130 w 520"/>
                <a:gd name="T15" fmla="*/ 7 h 282"/>
                <a:gd name="T16" fmla="*/ 130 w 520"/>
                <a:gd name="T17" fmla="*/ 7 h 282"/>
                <a:gd name="T18" fmla="*/ 92 w 520"/>
                <a:gd name="T19" fmla="*/ 0 h 282"/>
                <a:gd name="T20" fmla="*/ 61 w 520"/>
                <a:gd name="T21" fmla="*/ 22 h 282"/>
                <a:gd name="T22" fmla="*/ 23 w 520"/>
                <a:gd name="T23" fmla="*/ 84 h 282"/>
                <a:gd name="T24" fmla="*/ 38 w 520"/>
                <a:gd name="T25" fmla="*/ 121 h 282"/>
                <a:gd name="T26" fmla="*/ 0 w 520"/>
                <a:gd name="T27" fmla="*/ 159 h 282"/>
                <a:gd name="T28" fmla="*/ 38 w 520"/>
                <a:gd name="T29" fmla="*/ 205 h 282"/>
                <a:gd name="T30" fmla="*/ 38 w 520"/>
                <a:gd name="T31" fmla="*/ 205 h 282"/>
                <a:gd name="T32" fmla="*/ 130 w 520"/>
                <a:gd name="T33" fmla="*/ 197 h 282"/>
                <a:gd name="T34" fmla="*/ 153 w 520"/>
                <a:gd name="T35" fmla="*/ 174 h 282"/>
                <a:gd name="T36" fmla="*/ 183 w 520"/>
                <a:gd name="T37" fmla="*/ 174 h 282"/>
                <a:gd name="T38" fmla="*/ 214 w 520"/>
                <a:gd name="T39" fmla="*/ 197 h 282"/>
                <a:gd name="T40" fmla="*/ 267 w 520"/>
                <a:gd name="T41" fmla="*/ 197 h 282"/>
                <a:gd name="T42" fmla="*/ 283 w 520"/>
                <a:gd name="T43" fmla="*/ 228 h 282"/>
                <a:gd name="T44" fmla="*/ 305 w 520"/>
                <a:gd name="T45" fmla="*/ 235 h 282"/>
                <a:gd name="T46" fmla="*/ 321 w 520"/>
                <a:gd name="T47" fmla="*/ 274 h 282"/>
                <a:gd name="T48" fmla="*/ 389 w 520"/>
                <a:gd name="T49" fmla="*/ 213 h 282"/>
                <a:gd name="T50" fmla="*/ 405 w 520"/>
                <a:gd name="T51" fmla="*/ 274 h 282"/>
                <a:gd name="T52" fmla="*/ 443 w 520"/>
                <a:gd name="T53" fmla="*/ 274 h 282"/>
                <a:gd name="T54" fmla="*/ 443 w 520"/>
                <a:gd name="T55" fmla="*/ 274 h 282"/>
                <a:gd name="T56" fmla="*/ 443 w 520"/>
                <a:gd name="T57" fmla="*/ 144 h 282"/>
                <a:gd name="T58" fmla="*/ 519 w 520"/>
                <a:gd name="T59" fmla="*/ 13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0" h="282">
                  <a:moveTo>
                    <a:pt x="519" y="136"/>
                  </a:moveTo>
                  <a:lnTo>
                    <a:pt x="519" y="136"/>
                  </a:lnTo>
                  <a:cubicBezTo>
                    <a:pt x="489" y="53"/>
                    <a:pt x="489" y="53"/>
                    <a:pt x="489" y="53"/>
                  </a:cubicBezTo>
                  <a:lnTo>
                    <a:pt x="489" y="53"/>
                  </a:lnTo>
                  <a:cubicBezTo>
                    <a:pt x="458" y="45"/>
                    <a:pt x="428" y="38"/>
                    <a:pt x="389" y="38"/>
                  </a:cubicBezTo>
                  <a:cubicBezTo>
                    <a:pt x="367" y="38"/>
                    <a:pt x="344" y="61"/>
                    <a:pt x="313" y="61"/>
                  </a:cubicBezTo>
                  <a:cubicBezTo>
                    <a:pt x="275" y="61"/>
                    <a:pt x="237" y="61"/>
                    <a:pt x="198" y="53"/>
                  </a:cubicBezTo>
                  <a:cubicBezTo>
                    <a:pt x="175" y="38"/>
                    <a:pt x="153" y="22"/>
                    <a:pt x="130" y="7"/>
                  </a:cubicBezTo>
                  <a:lnTo>
                    <a:pt x="130" y="7"/>
                  </a:lnTo>
                  <a:cubicBezTo>
                    <a:pt x="114" y="7"/>
                    <a:pt x="99" y="0"/>
                    <a:pt x="92" y="0"/>
                  </a:cubicBezTo>
                  <a:cubicBezTo>
                    <a:pt x="76" y="7"/>
                    <a:pt x="69" y="15"/>
                    <a:pt x="61" y="22"/>
                  </a:cubicBezTo>
                  <a:cubicBezTo>
                    <a:pt x="46" y="45"/>
                    <a:pt x="31" y="61"/>
                    <a:pt x="23" y="84"/>
                  </a:cubicBezTo>
                  <a:cubicBezTo>
                    <a:pt x="23" y="99"/>
                    <a:pt x="46" y="106"/>
                    <a:pt x="38" y="121"/>
                  </a:cubicBezTo>
                  <a:cubicBezTo>
                    <a:pt x="31" y="136"/>
                    <a:pt x="0" y="144"/>
                    <a:pt x="0" y="159"/>
                  </a:cubicBezTo>
                  <a:cubicBezTo>
                    <a:pt x="0" y="182"/>
                    <a:pt x="23" y="190"/>
                    <a:pt x="38" y="205"/>
                  </a:cubicBezTo>
                  <a:lnTo>
                    <a:pt x="38" y="205"/>
                  </a:lnTo>
                  <a:cubicBezTo>
                    <a:pt x="69" y="205"/>
                    <a:pt x="107" y="205"/>
                    <a:pt x="130" y="197"/>
                  </a:cubicBezTo>
                  <a:cubicBezTo>
                    <a:pt x="145" y="197"/>
                    <a:pt x="145" y="174"/>
                    <a:pt x="153" y="174"/>
                  </a:cubicBezTo>
                  <a:cubicBezTo>
                    <a:pt x="160" y="167"/>
                    <a:pt x="175" y="167"/>
                    <a:pt x="183" y="174"/>
                  </a:cubicBezTo>
                  <a:cubicBezTo>
                    <a:pt x="191" y="182"/>
                    <a:pt x="198" y="197"/>
                    <a:pt x="214" y="197"/>
                  </a:cubicBezTo>
                  <a:cubicBezTo>
                    <a:pt x="229" y="205"/>
                    <a:pt x="252" y="190"/>
                    <a:pt x="267" y="197"/>
                  </a:cubicBezTo>
                  <a:cubicBezTo>
                    <a:pt x="283" y="205"/>
                    <a:pt x="275" y="220"/>
                    <a:pt x="283" y="228"/>
                  </a:cubicBezTo>
                  <a:cubicBezTo>
                    <a:pt x="290" y="235"/>
                    <a:pt x="298" y="228"/>
                    <a:pt x="305" y="235"/>
                  </a:cubicBezTo>
                  <a:cubicBezTo>
                    <a:pt x="313" y="243"/>
                    <a:pt x="305" y="274"/>
                    <a:pt x="321" y="274"/>
                  </a:cubicBezTo>
                  <a:cubicBezTo>
                    <a:pt x="351" y="266"/>
                    <a:pt x="359" y="213"/>
                    <a:pt x="389" y="213"/>
                  </a:cubicBezTo>
                  <a:cubicBezTo>
                    <a:pt x="412" y="213"/>
                    <a:pt x="389" y="258"/>
                    <a:pt x="405" y="274"/>
                  </a:cubicBezTo>
                  <a:cubicBezTo>
                    <a:pt x="412" y="281"/>
                    <a:pt x="428" y="274"/>
                    <a:pt x="443" y="274"/>
                  </a:cubicBezTo>
                  <a:lnTo>
                    <a:pt x="443" y="274"/>
                  </a:lnTo>
                  <a:cubicBezTo>
                    <a:pt x="443" y="228"/>
                    <a:pt x="420" y="182"/>
                    <a:pt x="443" y="144"/>
                  </a:cubicBezTo>
                  <a:cubicBezTo>
                    <a:pt x="458" y="121"/>
                    <a:pt x="496" y="136"/>
                    <a:pt x="519" y="13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2" name="Freeform 121"/>
            <p:cNvSpPr>
              <a:spLocks noChangeArrowheads="1"/>
            </p:cNvSpPr>
            <p:nvPr/>
          </p:nvSpPr>
          <p:spPr bwMode="auto">
            <a:xfrm>
              <a:off x="7098838" y="5691188"/>
              <a:ext cx="104768" cy="82550"/>
            </a:xfrm>
            <a:custGeom>
              <a:avLst/>
              <a:gdLst>
                <a:gd name="T0" fmla="*/ 0 w 291"/>
                <a:gd name="T1" fmla="*/ 76 h 229"/>
                <a:gd name="T2" fmla="*/ 0 w 291"/>
                <a:gd name="T3" fmla="*/ 76 h 229"/>
                <a:gd name="T4" fmla="*/ 0 w 291"/>
                <a:gd name="T5" fmla="*/ 137 h 229"/>
                <a:gd name="T6" fmla="*/ 0 w 291"/>
                <a:gd name="T7" fmla="*/ 137 h 229"/>
                <a:gd name="T8" fmla="*/ 30 w 291"/>
                <a:gd name="T9" fmla="*/ 220 h 229"/>
                <a:gd name="T10" fmla="*/ 30 w 291"/>
                <a:gd name="T11" fmla="*/ 220 h 229"/>
                <a:gd name="T12" fmla="*/ 153 w 291"/>
                <a:gd name="T13" fmla="*/ 228 h 229"/>
                <a:gd name="T14" fmla="*/ 267 w 291"/>
                <a:gd name="T15" fmla="*/ 190 h 229"/>
                <a:gd name="T16" fmla="*/ 267 w 291"/>
                <a:gd name="T17" fmla="*/ 190 h 229"/>
                <a:gd name="T18" fmla="*/ 267 w 291"/>
                <a:gd name="T19" fmla="*/ 61 h 229"/>
                <a:gd name="T20" fmla="*/ 214 w 291"/>
                <a:gd name="T21" fmla="*/ 0 h 229"/>
                <a:gd name="T22" fmla="*/ 214 w 291"/>
                <a:gd name="T23" fmla="*/ 0 h 229"/>
                <a:gd name="T24" fmla="*/ 137 w 291"/>
                <a:gd name="T25" fmla="*/ 61 h 229"/>
                <a:gd name="T26" fmla="*/ 0 w 291"/>
                <a:gd name="T27" fmla="*/ 7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1" h="229">
                  <a:moveTo>
                    <a:pt x="0" y="76"/>
                  </a:moveTo>
                  <a:lnTo>
                    <a:pt x="0" y="76"/>
                  </a:lnTo>
                  <a:cubicBezTo>
                    <a:pt x="0" y="137"/>
                    <a:pt x="0" y="137"/>
                    <a:pt x="0" y="137"/>
                  </a:cubicBezTo>
                  <a:lnTo>
                    <a:pt x="0" y="137"/>
                  </a:lnTo>
                  <a:cubicBezTo>
                    <a:pt x="30" y="220"/>
                    <a:pt x="30" y="220"/>
                    <a:pt x="30" y="220"/>
                  </a:cubicBezTo>
                  <a:lnTo>
                    <a:pt x="30" y="220"/>
                  </a:lnTo>
                  <a:cubicBezTo>
                    <a:pt x="76" y="220"/>
                    <a:pt x="114" y="228"/>
                    <a:pt x="153" y="228"/>
                  </a:cubicBezTo>
                  <a:cubicBezTo>
                    <a:pt x="198" y="220"/>
                    <a:pt x="229" y="205"/>
                    <a:pt x="267" y="190"/>
                  </a:cubicBezTo>
                  <a:lnTo>
                    <a:pt x="267" y="190"/>
                  </a:lnTo>
                  <a:cubicBezTo>
                    <a:pt x="275" y="145"/>
                    <a:pt x="290" y="76"/>
                    <a:pt x="267" y="61"/>
                  </a:cubicBezTo>
                  <a:cubicBezTo>
                    <a:pt x="252" y="45"/>
                    <a:pt x="229" y="23"/>
                    <a:pt x="214" y="0"/>
                  </a:cubicBezTo>
                  <a:lnTo>
                    <a:pt x="214" y="0"/>
                  </a:lnTo>
                  <a:cubicBezTo>
                    <a:pt x="183" y="30"/>
                    <a:pt x="175" y="45"/>
                    <a:pt x="137" y="61"/>
                  </a:cubicBezTo>
                  <a:cubicBezTo>
                    <a:pt x="91" y="76"/>
                    <a:pt x="46" y="68"/>
                    <a:pt x="0" y="7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3" name="Freeform 122"/>
            <p:cNvSpPr>
              <a:spLocks noChangeArrowheads="1"/>
            </p:cNvSpPr>
            <p:nvPr/>
          </p:nvSpPr>
          <p:spPr bwMode="auto">
            <a:xfrm>
              <a:off x="6970259" y="5627689"/>
              <a:ext cx="130167" cy="115887"/>
            </a:xfrm>
            <a:custGeom>
              <a:avLst/>
              <a:gdLst>
                <a:gd name="T0" fmla="*/ 359 w 360"/>
                <a:gd name="T1" fmla="*/ 252 h 322"/>
                <a:gd name="T2" fmla="*/ 359 w 360"/>
                <a:gd name="T3" fmla="*/ 252 h 322"/>
                <a:gd name="T4" fmla="*/ 259 w 360"/>
                <a:gd name="T5" fmla="*/ 191 h 322"/>
                <a:gd name="T6" fmla="*/ 267 w 360"/>
                <a:gd name="T7" fmla="*/ 122 h 322"/>
                <a:gd name="T8" fmla="*/ 206 w 360"/>
                <a:gd name="T9" fmla="*/ 99 h 322"/>
                <a:gd name="T10" fmla="*/ 206 w 360"/>
                <a:gd name="T11" fmla="*/ 46 h 322"/>
                <a:gd name="T12" fmla="*/ 206 w 360"/>
                <a:gd name="T13" fmla="*/ 46 h 322"/>
                <a:gd name="T14" fmla="*/ 168 w 360"/>
                <a:gd name="T15" fmla="*/ 0 h 322"/>
                <a:gd name="T16" fmla="*/ 91 w 360"/>
                <a:gd name="T17" fmla="*/ 46 h 322"/>
                <a:gd name="T18" fmla="*/ 107 w 360"/>
                <a:gd name="T19" fmla="*/ 115 h 322"/>
                <a:gd name="T20" fmla="*/ 30 w 360"/>
                <a:gd name="T21" fmla="*/ 153 h 322"/>
                <a:gd name="T22" fmla="*/ 0 w 360"/>
                <a:gd name="T23" fmla="*/ 267 h 322"/>
                <a:gd name="T24" fmla="*/ 0 w 360"/>
                <a:gd name="T25" fmla="*/ 267 h 322"/>
                <a:gd name="T26" fmla="*/ 68 w 360"/>
                <a:gd name="T27" fmla="*/ 313 h 322"/>
                <a:gd name="T28" fmla="*/ 183 w 360"/>
                <a:gd name="T29" fmla="*/ 321 h 322"/>
                <a:gd name="T30" fmla="*/ 259 w 360"/>
                <a:gd name="T31" fmla="*/ 298 h 322"/>
                <a:gd name="T32" fmla="*/ 359 w 360"/>
                <a:gd name="T33" fmla="*/ 313 h 322"/>
                <a:gd name="T34" fmla="*/ 359 w 360"/>
                <a:gd name="T35" fmla="*/ 313 h 322"/>
                <a:gd name="T36" fmla="*/ 359 w 360"/>
                <a:gd name="T37" fmla="*/ 25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0" h="322">
                  <a:moveTo>
                    <a:pt x="359" y="252"/>
                  </a:moveTo>
                  <a:lnTo>
                    <a:pt x="359" y="252"/>
                  </a:lnTo>
                  <a:cubicBezTo>
                    <a:pt x="328" y="229"/>
                    <a:pt x="282" y="221"/>
                    <a:pt x="259" y="191"/>
                  </a:cubicBezTo>
                  <a:cubicBezTo>
                    <a:pt x="244" y="168"/>
                    <a:pt x="282" y="145"/>
                    <a:pt x="267" y="122"/>
                  </a:cubicBezTo>
                  <a:cubicBezTo>
                    <a:pt x="259" y="107"/>
                    <a:pt x="221" y="115"/>
                    <a:pt x="206" y="99"/>
                  </a:cubicBezTo>
                  <a:cubicBezTo>
                    <a:pt x="198" y="84"/>
                    <a:pt x="206" y="61"/>
                    <a:pt x="206" y="46"/>
                  </a:cubicBezTo>
                  <a:lnTo>
                    <a:pt x="206" y="46"/>
                  </a:lnTo>
                  <a:cubicBezTo>
                    <a:pt x="191" y="30"/>
                    <a:pt x="183" y="0"/>
                    <a:pt x="168" y="0"/>
                  </a:cubicBezTo>
                  <a:cubicBezTo>
                    <a:pt x="137" y="0"/>
                    <a:pt x="107" y="15"/>
                    <a:pt x="91" y="46"/>
                  </a:cubicBezTo>
                  <a:cubicBezTo>
                    <a:pt x="76" y="61"/>
                    <a:pt x="114" y="92"/>
                    <a:pt x="107" y="115"/>
                  </a:cubicBezTo>
                  <a:cubicBezTo>
                    <a:pt x="91" y="138"/>
                    <a:pt x="53" y="130"/>
                    <a:pt x="30" y="153"/>
                  </a:cubicBezTo>
                  <a:cubicBezTo>
                    <a:pt x="15" y="183"/>
                    <a:pt x="7" y="229"/>
                    <a:pt x="0" y="267"/>
                  </a:cubicBezTo>
                  <a:lnTo>
                    <a:pt x="0" y="267"/>
                  </a:lnTo>
                  <a:cubicBezTo>
                    <a:pt x="23" y="282"/>
                    <a:pt x="45" y="298"/>
                    <a:pt x="68" y="313"/>
                  </a:cubicBezTo>
                  <a:cubicBezTo>
                    <a:pt x="107" y="321"/>
                    <a:pt x="145" y="321"/>
                    <a:pt x="183" y="321"/>
                  </a:cubicBezTo>
                  <a:cubicBezTo>
                    <a:pt x="214" y="321"/>
                    <a:pt x="237" y="298"/>
                    <a:pt x="259" y="298"/>
                  </a:cubicBezTo>
                  <a:cubicBezTo>
                    <a:pt x="298" y="298"/>
                    <a:pt x="328" y="305"/>
                    <a:pt x="359" y="313"/>
                  </a:cubicBezTo>
                  <a:lnTo>
                    <a:pt x="359" y="313"/>
                  </a:lnTo>
                  <a:cubicBezTo>
                    <a:pt x="359" y="252"/>
                    <a:pt x="359" y="252"/>
                    <a:pt x="359" y="25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4" name="Freeform 123"/>
            <p:cNvSpPr>
              <a:spLocks noChangeArrowheads="1"/>
            </p:cNvSpPr>
            <p:nvPr/>
          </p:nvSpPr>
          <p:spPr bwMode="auto">
            <a:xfrm>
              <a:off x="7041691" y="5630863"/>
              <a:ext cx="134929" cy="88900"/>
            </a:xfrm>
            <a:custGeom>
              <a:avLst/>
              <a:gdLst>
                <a:gd name="T0" fmla="*/ 375 w 376"/>
                <a:gd name="T1" fmla="*/ 168 h 245"/>
                <a:gd name="T2" fmla="*/ 375 w 376"/>
                <a:gd name="T3" fmla="*/ 168 h 245"/>
                <a:gd name="T4" fmla="*/ 291 w 376"/>
                <a:gd name="T5" fmla="*/ 0 h 245"/>
                <a:gd name="T6" fmla="*/ 291 w 376"/>
                <a:gd name="T7" fmla="*/ 0 h 245"/>
                <a:gd name="T8" fmla="*/ 252 w 376"/>
                <a:gd name="T9" fmla="*/ 15 h 245"/>
                <a:gd name="T10" fmla="*/ 229 w 376"/>
                <a:gd name="T11" fmla="*/ 53 h 245"/>
                <a:gd name="T12" fmla="*/ 199 w 376"/>
                <a:gd name="T13" fmla="*/ 68 h 245"/>
                <a:gd name="T14" fmla="*/ 153 w 376"/>
                <a:gd name="T15" fmla="*/ 53 h 245"/>
                <a:gd name="T16" fmla="*/ 92 w 376"/>
                <a:gd name="T17" fmla="*/ 61 h 245"/>
                <a:gd name="T18" fmla="*/ 61 w 376"/>
                <a:gd name="T19" fmla="*/ 45 h 245"/>
                <a:gd name="T20" fmla="*/ 8 w 376"/>
                <a:gd name="T21" fmla="*/ 38 h 245"/>
                <a:gd name="T22" fmla="*/ 8 w 376"/>
                <a:gd name="T23" fmla="*/ 38 h 245"/>
                <a:gd name="T24" fmla="*/ 8 w 376"/>
                <a:gd name="T25" fmla="*/ 91 h 245"/>
                <a:gd name="T26" fmla="*/ 69 w 376"/>
                <a:gd name="T27" fmla="*/ 114 h 245"/>
                <a:gd name="T28" fmla="*/ 61 w 376"/>
                <a:gd name="T29" fmla="*/ 183 h 245"/>
                <a:gd name="T30" fmla="*/ 161 w 376"/>
                <a:gd name="T31" fmla="*/ 244 h 245"/>
                <a:gd name="T32" fmla="*/ 161 w 376"/>
                <a:gd name="T33" fmla="*/ 244 h 245"/>
                <a:gd name="T34" fmla="*/ 298 w 376"/>
                <a:gd name="T35" fmla="*/ 229 h 245"/>
                <a:gd name="T36" fmla="*/ 375 w 376"/>
                <a:gd name="T37" fmla="*/ 16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45">
                  <a:moveTo>
                    <a:pt x="375" y="168"/>
                  </a:moveTo>
                  <a:lnTo>
                    <a:pt x="375" y="168"/>
                  </a:lnTo>
                  <a:cubicBezTo>
                    <a:pt x="336" y="122"/>
                    <a:pt x="314" y="61"/>
                    <a:pt x="291" y="0"/>
                  </a:cubicBezTo>
                  <a:lnTo>
                    <a:pt x="291" y="0"/>
                  </a:lnTo>
                  <a:cubicBezTo>
                    <a:pt x="268" y="7"/>
                    <a:pt x="275" y="0"/>
                    <a:pt x="252" y="15"/>
                  </a:cubicBezTo>
                  <a:cubicBezTo>
                    <a:pt x="237" y="22"/>
                    <a:pt x="245" y="38"/>
                    <a:pt x="229" y="53"/>
                  </a:cubicBezTo>
                  <a:cubicBezTo>
                    <a:pt x="222" y="61"/>
                    <a:pt x="214" y="68"/>
                    <a:pt x="199" y="68"/>
                  </a:cubicBezTo>
                  <a:cubicBezTo>
                    <a:pt x="184" y="76"/>
                    <a:pt x="168" y="61"/>
                    <a:pt x="153" y="53"/>
                  </a:cubicBezTo>
                  <a:cubicBezTo>
                    <a:pt x="130" y="53"/>
                    <a:pt x="115" y="61"/>
                    <a:pt x="92" y="61"/>
                  </a:cubicBezTo>
                  <a:cubicBezTo>
                    <a:pt x="84" y="61"/>
                    <a:pt x="69" y="45"/>
                    <a:pt x="61" y="45"/>
                  </a:cubicBezTo>
                  <a:cubicBezTo>
                    <a:pt x="39" y="38"/>
                    <a:pt x="23" y="38"/>
                    <a:pt x="8" y="38"/>
                  </a:cubicBezTo>
                  <a:lnTo>
                    <a:pt x="8" y="38"/>
                  </a:lnTo>
                  <a:cubicBezTo>
                    <a:pt x="8" y="53"/>
                    <a:pt x="0" y="76"/>
                    <a:pt x="8" y="91"/>
                  </a:cubicBezTo>
                  <a:cubicBezTo>
                    <a:pt x="23" y="107"/>
                    <a:pt x="61" y="99"/>
                    <a:pt x="69" y="114"/>
                  </a:cubicBezTo>
                  <a:cubicBezTo>
                    <a:pt x="84" y="137"/>
                    <a:pt x="46" y="160"/>
                    <a:pt x="61" y="183"/>
                  </a:cubicBezTo>
                  <a:cubicBezTo>
                    <a:pt x="84" y="213"/>
                    <a:pt x="130" y="221"/>
                    <a:pt x="161" y="244"/>
                  </a:cubicBezTo>
                  <a:lnTo>
                    <a:pt x="161" y="244"/>
                  </a:lnTo>
                  <a:cubicBezTo>
                    <a:pt x="207" y="236"/>
                    <a:pt x="252" y="244"/>
                    <a:pt x="298" y="229"/>
                  </a:cubicBezTo>
                  <a:cubicBezTo>
                    <a:pt x="336" y="213"/>
                    <a:pt x="344" y="198"/>
                    <a:pt x="375" y="16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5" name="Freeform 124"/>
            <p:cNvSpPr>
              <a:spLocks noChangeArrowheads="1"/>
            </p:cNvSpPr>
            <p:nvPr/>
          </p:nvSpPr>
          <p:spPr bwMode="auto">
            <a:xfrm>
              <a:off x="5017762" y="5210175"/>
              <a:ext cx="1349287" cy="838200"/>
            </a:xfrm>
            <a:custGeom>
              <a:avLst/>
              <a:gdLst>
                <a:gd name="T0" fmla="*/ 3741 w 3750"/>
                <a:gd name="T1" fmla="*/ 978 h 2330"/>
                <a:gd name="T2" fmla="*/ 3543 w 3750"/>
                <a:gd name="T3" fmla="*/ 1153 h 2330"/>
                <a:gd name="T4" fmla="*/ 3405 w 3750"/>
                <a:gd name="T5" fmla="*/ 1161 h 2330"/>
                <a:gd name="T6" fmla="*/ 3405 w 3750"/>
                <a:gd name="T7" fmla="*/ 1283 h 2330"/>
                <a:gd name="T8" fmla="*/ 3329 w 3750"/>
                <a:gd name="T9" fmla="*/ 1375 h 2330"/>
                <a:gd name="T10" fmla="*/ 2574 w 3750"/>
                <a:gd name="T11" fmla="*/ 1360 h 2330"/>
                <a:gd name="T12" fmla="*/ 2436 w 3750"/>
                <a:gd name="T13" fmla="*/ 1679 h 2330"/>
                <a:gd name="T14" fmla="*/ 1802 w 3750"/>
                <a:gd name="T15" fmla="*/ 1924 h 2330"/>
                <a:gd name="T16" fmla="*/ 1764 w 3750"/>
                <a:gd name="T17" fmla="*/ 1977 h 2330"/>
                <a:gd name="T18" fmla="*/ 1489 w 3750"/>
                <a:gd name="T19" fmla="*/ 1786 h 2330"/>
                <a:gd name="T20" fmla="*/ 1329 w 3750"/>
                <a:gd name="T21" fmla="*/ 1802 h 2330"/>
                <a:gd name="T22" fmla="*/ 1107 w 3750"/>
                <a:gd name="T23" fmla="*/ 2122 h 2330"/>
                <a:gd name="T24" fmla="*/ 672 w 3750"/>
                <a:gd name="T25" fmla="*/ 1802 h 2330"/>
                <a:gd name="T26" fmla="*/ 450 w 3750"/>
                <a:gd name="T27" fmla="*/ 2008 h 2330"/>
                <a:gd name="T28" fmla="*/ 511 w 3750"/>
                <a:gd name="T29" fmla="*/ 2267 h 2330"/>
                <a:gd name="T30" fmla="*/ 290 w 3750"/>
                <a:gd name="T31" fmla="*/ 1908 h 2330"/>
                <a:gd name="T32" fmla="*/ 160 w 3750"/>
                <a:gd name="T33" fmla="*/ 1260 h 2330"/>
                <a:gd name="T34" fmla="*/ 328 w 3750"/>
                <a:gd name="T35" fmla="*/ 1512 h 2330"/>
                <a:gd name="T36" fmla="*/ 420 w 3750"/>
                <a:gd name="T37" fmla="*/ 1191 h 2330"/>
                <a:gd name="T38" fmla="*/ 771 w 3750"/>
                <a:gd name="T39" fmla="*/ 1161 h 2330"/>
                <a:gd name="T40" fmla="*/ 909 w 3750"/>
                <a:gd name="T41" fmla="*/ 1024 h 2330"/>
                <a:gd name="T42" fmla="*/ 1008 w 3750"/>
                <a:gd name="T43" fmla="*/ 878 h 2330"/>
                <a:gd name="T44" fmla="*/ 1222 w 3750"/>
                <a:gd name="T45" fmla="*/ 810 h 2330"/>
                <a:gd name="T46" fmla="*/ 1291 w 3750"/>
                <a:gd name="T47" fmla="*/ 817 h 2330"/>
                <a:gd name="T48" fmla="*/ 1382 w 3750"/>
                <a:gd name="T49" fmla="*/ 565 h 2330"/>
                <a:gd name="T50" fmla="*/ 1566 w 3750"/>
                <a:gd name="T51" fmla="*/ 405 h 2330"/>
                <a:gd name="T52" fmla="*/ 1756 w 3750"/>
                <a:gd name="T53" fmla="*/ 458 h 2330"/>
                <a:gd name="T54" fmla="*/ 1779 w 3750"/>
                <a:gd name="T55" fmla="*/ 260 h 2330"/>
                <a:gd name="T56" fmla="*/ 1924 w 3750"/>
                <a:gd name="T57" fmla="*/ 53 h 2330"/>
                <a:gd name="T58" fmla="*/ 2008 w 3750"/>
                <a:gd name="T59" fmla="*/ 23 h 2330"/>
                <a:gd name="T60" fmla="*/ 2276 w 3750"/>
                <a:gd name="T61" fmla="*/ 138 h 2330"/>
                <a:gd name="T62" fmla="*/ 2398 w 3750"/>
                <a:gd name="T63" fmla="*/ 336 h 2330"/>
                <a:gd name="T64" fmla="*/ 2490 w 3750"/>
                <a:gd name="T65" fmla="*/ 481 h 2330"/>
                <a:gd name="T66" fmla="*/ 2604 w 3750"/>
                <a:gd name="T67" fmla="*/ 390 h 2330"/>
                <a:gd name="T68" fmla="*/ 2650 w 3750"/>
                <a:gd name="T69" fmla="*/ 191 h 2330"/>
                <a:gd name="T70" fmla="*/ 2749 w 3750"/>
                <a:gd name="T71" fmla="*/ 168 h 2330"/>
                <a:gd name="T72" fmla="*/ 3002 w 3750"/>
                <a:gd name="T73" fmla="*/ 61 h 2330"/>
                <a:gd name="T74" fmla="*/ 3085 w 3750"/>
                <a:gd name="T75" fmla="*/ 145 h 2330"/>
                <a:gd name="T76" fmla="*/ 3024 w 3750"/>
                <a:gd name="T77" fmla="*/ 344 h 2330"/>
                <a:gd name="T78" fmla="*/ 3191 w 3750"/>
                <a:gd name="T79" fmla="*/ 275 h 2330"/>
                <a:gd name="T80" fmla="*/ 3344 w 3750"/>
                <a:gd name="T81" fmla="*/ 344 h 2330"/>
                <a:gd name="T82" fmla="*/ 3436 w 3750"/>
                <a:gd name="T83" fmla="*/ 527 h 2330"/>
                <a:gd name="T84" fmla="*/ 3573 w 3750"/>
                <a:gd name="T85" fmla="*/ 489 h 2330"/>
                <a:gd name="T86" fmla="*/ 3695 w 3750"/>
                <a:gd name="T87" fmla="*/ 550 h 2330"/>
                <a:gd name="T88" fmla="*/ 3726 w 3750"/>
                <a:gd name="T89" fmla="*/ 672 h 2330"/>
                <a:gd name="T90" fmla="*/ 3749 w 3750"/>
                <a:gd name="T91" fmla="*/ 947 h 2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0" h="2330">
                  <a:moveTo>
                    <a:pt x="3749" y="947"/>
                  </a:moveTo>
                  <a:lnTo>
                    <a:pt x="3749" y="947"/>
                  </a:lnTo>
                  <a:cubicBezTo>
                    <a:pt x="3741" y="947"/>
                    <a:pt x="3741" y="970"/>
                    <a:pt x="3741" y="978"/>
                  </a:cubicBezTo>
                  <a:cubicBezTo>
                    <a:pt x="3734" y="985"/>
                    <a:pt x="3726" y="985"/>
                    <a:pt x="3718" y="993"/>
                  </a:cubicBezTo>
                  <a:cubicBezTo>
                    <a:pt x="3695" y="1016"/>
                    <a:pt x="3695" y="1031"/>
                    <a:pt x="3680" y="1054"/>
                  </a:cubicBezTo>
                  <a:cubicBezTo>
                    <a:pt x="3634" y="1069"/>
                    <a:pt x="3604" y="1146"/>
                    <a:pt x="3543" y="1153"/>
                  </a:cubicBezTo>
                  <a:cubicBezTo>
                    <a:pt x="3535" y="1169"/>
                    <a:pt x="3420" y="1161"/>
                    <a:pt x="3413" y="1146"/>
                  </a:cubicBezTo>
                  <a:lnTo>
                    <a:pt x="3405" y="1161"/>
                  </a:lnTo>
                  <a:lnTo>
                    <a:pt x="3405" y="1161"/>
                  </a:lnTo>
                  <a:cubicBezTo>
                    <a:pt x="3398" y="1169"/>
                    <a:pt x="3405" y="1169"/>
                    <a:pt x="3405" y="1176"/>
                  </a:cubicBezTo>
                  <a:cubicBezTo>
                    <a:pt x="3436" y="1207"/>
                    <a:pt x="3436" y="1207"/>
                    <a:pt x="3436" y="1207"/>
                  </a:cubicBezTo>
                  <a:cubicBezTo>
                    <a:pt x="3459" y="1207"/>
                    <a:pt x="3413" y="1276"/>
                    <a:pt x="3405" y="1283"/>
                  </a:cubicBezTo>
                  <a:cubicBezTo>
                    <a:pt x="3398" y="1299"/>
                    <a:pt x="3398" y="1344"/>
                    <a:pt x="3375" y="1352"/>
                  </a:cubicBezTo>
                  <a:cubicBezTo>
                    <a:pt x="3382" y="1352"/>
                    <a:pt x="3382" y="1352"/>
                    <a:pt x="3382" y="1352"/>
                  </a:cubicBezTo>
                  <a:cubicBezTo>
                    <a:pt x="3375" y="1352"/>
                    <a:pt x="3359" y="1360"/>
                    <a:pt x="3329" y="1375"/>
                  </a:cubicBezTo>
                  <a:cubicBezTo>
                    <a:pt x="3260" y="1421"/>
                    <a:pt x="3078" y="1421"/>
                    <a:pt x="2986" y="1405"/>
                  </a:cubicBezTo>
                  <a:cubicBezTo>
                    <a:pt x="2887" y="1382"/>
                    <a:pt x="2788" y="1398"/>
                    <a:pt x="2688" y="1405"/>
                  </a:cubicBezTo>
                  <a:cubicBezTo>
                    <a:pt x="2627" y="1413"/>
                    <a:pt x="2612" y="1360"/>
                    <a:pt x="2574" y="1360"/>
                  </a:cubicBezTo>
                  <a:cubicBezTo>
                    <a:pt x="2574" y="1398"/>
                    <a:pt x="2581" y="1421"/>
                    <a:pt x="2566" y="1459"/>
                  </a:cubicBezTo>
                  <a:cubicBezTo>
                    <a:pt x="2551" y="1497"/>
                    <a:pt x="2581" y="1527"/>
                    <a:pt x="2581" y="1565"/>
                  </a:cubicBezTo>
                  <a:cubicBezTo>
                    <a:pt x="2581" y="1679"/>
                    <a:pt x="2505" y="1641"/>
                    <a:pt x="2436" y="1679"/>
                  </a:cubicBezTo>
                  <a:cubicBezTo>
                    <a:pt x="2345" y="1672"/>
                    <a:pt x="2367" y="1634"/>
                    <a:pt x="2283" y="1695"/>
                  </a:cubicBezTo>
                  <a:cubicBezTo>
                    <a:pt x="2215" y="1740"/>
                    <a:pt x="2184" y="1794"/>
                    <a:pt x="2131" y="1832"/>
                  </a:cubicBezTo>
                  <a:cubicBezTo>
                    <a:pt x="2062" y="1886"/>
                    <a:pt x="1879" y="1992"/>
                    <a:pt x="1802" y="1924"/>
                  </a:cubicBezTo>
                  <a:cubicBezTo>
                    <a:pt x="1795" y="1916"/>
                    <a:pt x="1772" y="1863"/>
                    <a:pt x="1764" y="1870"/>
                  </a:cubicBezTo>
                  <a:cubicBezTo>
                    <a:pt x="1749" y="1924"/>
                    <a:pt x="1764" y="1931"/>
                    <a:pt x="1764" y="1977"/>
                  </a:cubicBezTo>
                  <a:lnTo>
                    <a:pt x="1764" y="1977"/>
                  </a:lnTo>
                  <a:cubicBezTo>
                    <a:pt x="1749" y="1939"/>
                    <a:pt x="1657" y="1916"/>
                    <a:pt x="1627" y="1893"/>
                  </a:cubicBezTo>
                  <a:cubicBezTo>
                    <a:pt x="1588" y="1863"/>
                    <a:pt x="1543" y="1817"/>
                    <a:pt x="1535" y="1763"/>
                  </a:cubicBezTo>
                  <a:cubicBezTo>
                    <a:pt x="1527" y="1717"/>
                    <a:pt x="1512" y="1786"/>
                    <a:pt x="1489" y="1786"/>
                  </a:cubicBezTo>
                  <a:cubicBezTo>
                    <a:pt x="1466" y="1786"/>
                    <a:pt x="1390" y="1725"/>
                    <a:pt x="1359" y="1710"/>
                  </a:cubicBezTo>
                  <a:cubicBezTo>
                    <a:pt x="1313" y="1695"/>
                    <a:pt x="1283" y="1611"/>
                    <a:pt x="1275" y="1702"/>
                  </a:cubicBezTo>
                  <a:cubicBezTo>
                    <a:pt x="1268" y="1756"/>
                    <a:pt x="1298" y="1779"/>
                    <a:pt x="1329" y="1802"/>
                  </a:cubicBezTo>
                  <a:cubicBezTo>
                    <a:pt x="1397" y="1855"/>
                    <a:pt x="1313" y="1992"/>
                    <a:pt x="1321" y="2054"/>
                  </a:cubicBezTo>
                  <a:cubicBezTo>
                    <a:pt x="1336" y="2115"/>
                    <a:pt x="1344" y="2153"/>
                    <a:pt x="1291" y="2199"/>
                  </a:cubicBezTo>
                  <a:cubicBezTo>
                    <a:pt x="1260" y="2214"/>
                    <a:pt x="1145" y="2138"/>
                    <a:pt x="1107" y="2122"/>
                  </a:cubicBezTo>
                  <a:cubicBezTo>
                    <a:pt x="1000" y="2069"/>
                    <a:pt x="985" y="1962"/>
                    <a:pt x="909" y="1908"/>
                  </a:cubicBezTo>
                  <a:cubicBezTo>
                    <a:pt x="847" y="1870"/>
                    <a:pt x="817" y="1855"/>
                    <a:pt x="771" y="1809"/>
                  </a:cubicBezTo>
                  <a:cubicBezTo>
                    <a:pt x="748" y="1786"/>
                    <a:pt x="702" y="1802"/>
                    <a:pt x="672" y="1802"/>
                  </a:cubicBezTo>
                  <a:cubicBezTo>
                    <a:pt x="649" y="1794"/>
                    <a:pt x="626" y="1756"/>
                    <a:pt x="611" y="1733"/>
                  </a:cubicBezTo>
                  <a:cubicBezTo>
                    <a:pt x="565" y="1687"/>
                    <a:pt x="473" y="1779"/>
                    <a:pt x="435" y="1802"/>
                  </a:cubicBezTo>
                  <a:cubicBezTo>
                    <a:pt x="351" y="1848"/>
                    <a:pt x="435" y="1939"/>
                    <a:pt x="450" y="2008"/>
                  </a:cubicBezTo>
                  <a:cubicBezTo>
                    <a:pt x="473" y="2130"/>
                    <a:pt x="473" y="2130"/>
                    <a:pt x="473" y="2130"/>
                  </a:cubicBezTo>
                  <a:cubicBezTo>
                    <a:pt x="519" y="2191"/>
                    <a:pt x="519" y="2191"/>
                    <a:pt x="519" y="2191"/>
                  </a:cubicBezTo>
                  <a:cubicBezTo>
                    <a:pt x="511" y="2267"/>
                    <a:pt x="511" y="2267"/>
                    <a:pt x="511" y="2267"/>
                  </a:cubicBezTo>
                  <a:cubicBezTo>
                    <a:pt x="504" y="2298"/>
                    <a:pt x="549" y="2313"/>
                    <a:pt x="557" y="2329"/>
                  </a:cubicBezTo>
                  <a:cubicBezTo>
                    <a:pt x="458" y="2329"/>
                    <a:pt x="351" y="2252"/>
                    <a:pt x="397" y="2153"/>
                  </a:cubicBezTo>
                  <a:cubicBezTo>
                    <a:pt x="412" y="2122"/>
                    <a:pt x="320" y="1939"/>
                    <a:pt x="290" y="1908"/>
                  </a:cubicBezTo>
                  <a:cubicBezTo>
                    <a:pt x="252" y="1848"/>
                    <a:pt x="168" y="1817"/>
                    <a:pt x="130" y="1748"/>
                  </a:cubicBezTo>
                  <a:cubicBezTo>
                    <a:pt x="107" y="1664"/>
                    <a:pt x="0" y="1557"/>
                    <a:pt x="30" y="1451"/>
                  </a:cubicBezTo>
                  <a:cubicBezTo>
                    <a:pt x="45" y="1382"/>
                    <a:pt x="61" y="1260"/>
                    <a:pt x="160" y="1260"/>
                  </a:cubicBezTo>
                  <a:cubicBezTo>
                    <a:pt x="160" y="1283"/>
                    <a:pt x="198" y="1337"/>
                    <a:pt x="206" y="1367"/>
                  </a:cubicBezTo>
                  <a:cubicBezTo>
                    <a:pt x="213" y="1405"/>
                    <a:pt x="206" y="1451"/>
                    <a:pt x="206" y="1489"/>
                  </a:cubicBezTo>
                  <a:cubicBezTo>
                    <a:pt x="213" y="1565"/>
                    <a:pt x="366" y="1588"/>
                    <a:pt x="328" y="1512"/>
                  </a:cubicBezTo>
                  <a:cubicBezTo>
                    <a:pt x="282" y="1436"/>
                    <a:pt x="252" y="1360"/>
                    <a:pt x="244" y="1283"/>
                  </a:cubicBezTo>
                  <a:lnTo>
                    <a:pt x="244" y="1283"/>
                  </a:lnTo>
                  <a:cubicBezTo>
                    <a:pt x="297" y="1253"/>
                    <a:pt x="382" y="1230"/>
                    <a:pt x="420" y="1191"/>
                  </a:cubicBezTo>
                  <a:cubicBezTo>
                    <a:pt x="458" y="1161"/>
                    <a:pt x="450" y="1092"/>
                    <a:pt x="488" y="1077"/>
                  </a:cubicBezTo>
                  <a:cubicBezTo>
                    <a:pt x="534" y="1069"/>
                    <a:pt x="565" y="1130"/>
                    <a:pt x="603" y="1146"/>
                  </a:cubicBezTo>
                  <a:cubicBezTo>
                    <a:pt x="657" y="1161"/>
                    <a:pt x="718" y="1169"/>
                    <a:pt x="771" y="1161"/>
                  </a:cubicBezTo>
                  <a:cubicBezTo>
                    <a:pt x="824" y="1161"/>
                    <a:pt x="878" y="1146"/>
                    <a:pt x="924" y="1123"/>
                  </a:cubicBezTo>
                  <a:cubicBezTo>
                    <a:pt x="939" y="1115"/>
                    <a:pt x="939" y="1084"/>
                    <a:pt x="947" y="1069"/>
                  </a:cubicBezTo>
                  <a:cubicBezTo>
                    <a:pt x="947" y="1069"/>
                    <a:pt x="909" y="1031"/>
                    <a:pt x="909" y="1024"/>
                  </a:cubicBezTo>
                  <a:cubicBezTo>
                    <a:pt x="909" y="1016"/>
                    <a:pt x="939" y="917"/>
                    <a:pt x="939" y="917"/>
                  </a:cubicBezTo>
                  <a:cubicBezTo>
                    <a:pt x="947" y="901"/>
                    <a:pt x="962" y="878"/>
                    <a:pt x="977" y="871"/>
                  </a:cubicBezTo>
                  <a:cubicBezTo>
                    <a:pt x="985" y="863"/>
                    <a:pt x="1000" y="878"/>
                    <a:pt x="1008" y="878"/>
                  </a:cubicBezTo>
                  <a:cubicBezTo>
                    <a:pt x="1031" y="863"/>
                    <a:pt x="1038" y="825"/>
                    <a:pt x="1061" y="825"/>
                  </a:cubicBezTo>
                  <a:cubicBezTo>
                    <a:pt x="1092" y="817"/>
                    <a:pt x="1130" y="848"/>
                    <a:pt x="1161" y="840"/>
                  </a:cubicBezTo>
                  <a:cubicBezTo>
                    <a:pt x="1184" y="840"/>
                    <a:pt x="1206" y="817"/>
                    <a:pt x="1222" y="810"/>
                  </a:cubicBezTo>
                  <a:lnTo>
                    <a:pt x="1222" y="810"/>
                  </a:lnTo>
                  <a:cubicBezTo>
                    <a:pt x="1229" y="832"/>
                    <a:pt x="1222" y="886"/>
                    <a:pt x="1252" y="886"/>
                  </a:cubicBezTo>
                  <a:cubicBezTo>
                    <a:pt x="1275" y="894"/>
                    <a:pt x="1283" y="848"/>
                    <a:pt x="1291" y="817"/>
                  </a:cubicBezTo>
                  <a:cubicBezTo>
                    <a:pt x="1306" y="787"/>
                    <a:pt x="1298" y="748"/>
                    <a:pt x="1313" y="718"/>
                  </a:cubicBezTo>
                  <a:cubicBezTo>
                    <a:pt x="1321" y="703"/>
                    <a:pt x="1344" y="718"/>
                    <a:pt x="1352" y="710"/>
                  </a:cubicBezTo>
                  <a:cubicBezTo>
                    <a:pt x="1367" y="665"/>
                    <a:pt x="1367" y="611"/>
                    <a:pt x="1382" y="565"/>
                  </a:cubicBezTo>
                  <a:cubicBezTo>
                    <a:pt x="1405" y="512"/>
                    <a:pt x="1428" y="466"/>
                    <a:pt x="1466" y="435"/>
                  </a:cubicBezTo>
                  <a:cubicBezTo>
                    <a:pt x="1481" y="420"/>
                    <a:pt x="1504" y="435"/>
                    <a:pt x="1527" y="435"/>
                  </a:cubicBezTo>
                  <a:cubicBezTo>
                    <a:pt x="1543" y="428"/>
                    <a:pt x="1550" y="405"/>
                    <a:pt x="1566" y="405"/>
                  </a:cubicBezTo>
                  <a:cubicBezTo>
                    <a:pt x="1573" y="397"/>
                    <a:pt x="1588" y="397"/>
                    <a:pt x="1604" y="405"/>
                  </a:cubicBezTo>
                  <a:cubicBezTo>
                    <a:pt x="1649" y="428"/>
                    <a:pt x="1672" y="481"/>
                    <a:pt x="1726" y="496"/>
                  </a:cubicBezTo>
                  <a:cubicBezTo>
                    <a:pt x="1741" y="504"/>
                    <a:pt x="1749" y="474"/>
                    <a:pt x="1756" y="458"/>
                  </a:cubicBezTo>
                  <a:cubicBezTo>
                    <a:pt x="1756" y="458"/>
                    <a:pt x="1756" y="413"/>
                    <a:pt x="1756" y="405"/>
                  </a:cubicBezTo>
                  <a:cubicBezTo>
                    <a:pt x="1756" y="390"/>
                    <a:pt x="1810" y="321"/>
                    <a:pt x="1810" y="321"/>
                  </a:cubicBezTo>
                  <a:cubicBezTo>
                    <a:pt x="1802" y="298"/>
                    <a:pt x="1779" y="282"/>
                    <a:pt x="1779" y="260"/>
                  </a:cubicBezTo>
                  <a:cubicBezTo>
                    <a:pt x="1779" y="221"/>
                    <a:pt x="1779" y="176"/>
                    <a:pt x="1802" y="153"/>
                  </a:cubicBezTo>
                  <a:cubicBezTo>
                    <a:pt x="1833" y="115"/>
                    <a:pt x="1894" y="122"/>
                    <a:pt x="1932" y="92"/>
                  </a:cubicBezTo>
                  <a:cubicBezTo>
                    <a:pt x="1947" y="84"/>
                    <a:pt x="1917" y="61"/>
                    <a:pt x="1924" y="53"/>
                  </a:cubicBezTo>
                  <a:cubicBezTo>
                    <a:pt x="1932" y="30"/>
                    <a:pt x="1955" y="15"/>
                    <a:pt x="1970" y="0"/>
                  </a:cubicBezTo>
                  <a:lnTo>
                    <a:pt x="1970" y="0"/>
                  </a:lnTo>
                  <a:cubicBezTo>
                    <a:pt x="1985" y="7"/>
                    <a:pt x="1993" y="23"/>
                    <a:pt x="2008" y="23"/>
                  </a:cubicBezTo>
                  <a:cubicBezTo>
                    <a:pt x="2047" y="30"/>
                    <a:pt x="2085" y="15"/>
                    <a:pt x="2123" y="23"/>
                  </a:cubicBezTo>
                  <a:cubicBezTo>
                    <a:pt x="2161" y="23"/>
                    <a:pt x="2192" y="38"/>
                    <a:pt x="2222" y="61"/>
                  </a:cubicBezTo>
                  <a:cubicBezTo>
                    <a:pt x="2245" y="84"/>
                    <a:pt x="2260" y="115"/>
                    <a:pt x="2276" y="138"/>
                  </a:cubicBezTo>
                  <a:cubicBezTo>
                    <a:pt x="2291" y="153"/>
                    <a:pt x="2299" y="176"/>
                    <a:pt x="2306" y="191"/>
                  </a:cubicBezTo>
                  <a:cubicBezTo>
                    <a:pt x="2322" y="221"/>
                    <a:pt x="2337" y="252"/>
                    <a:pt x="2352" y="275"/>
                  </a:cubicBezTo>
                  <a:cubicBezTo>
                    <a:pt x="2367" y="298"/>
                    <a:pt x="2390" y="313"/>
                    <a:pt x="2398" y="336"/>
                  </a:cubicBezTo>
                  <a:cubicBezTo>
                    <a:pt x="2406" y="351"/>
                    <a:pt x="2398" y="382"/>
                    <a:pt x="2406" y="397"/>
                  </a:cubicBezTo>
                  <a:cubicBezTo>
                    <a:pt x="2406" y="413"/>
                    <a:pt x="2429" y="428"/>
                    <a:pt x="2436" y="435"/>
                  </a:cubicBezTo>
                  <a:cubicBezTo>
                    <a:pt x="2452" y="451"/>
                    <a:pt x="2467" y="474"/>
                    <a:pt x="2490" y="481"/>
                  </a:cubicBezTo>
                  <a:cubicBezTo>
                    <a:pt x="2497" y="489"/>
                    <a:pt x="2520" y="489"/>
                    <a:pt x="2528" y="481"/>
                  </a:cubicBezTo>
                  <a:cubicBezTo>
                    <a:pt x="2543" y="451"/>
                    <a:pt x="2535" y="413"/>
                    <a:pt x="2558" y="390"/>
                  </a:cubicBezTo>
                  <a:cubicBezTo>
                    <a:pt x="2566" y="382"/>
                    <a:pt x="2597" y="405"/>
                    <a:pt x="2604" y="390"/>
                  </a:cubicBezTo>
                  <a:cubicBezTo>
                    <a:pt x="2619" y="367"/>
                    <a:pt x="2604" y="328"/>
                    <a:pt x="2604" y="298"/>
                  </a:cubicBezTo>
                  <a:cubicBezTo>
                    <a:pt x="2604" y="267"/>
                    <a:pt x="2589" y="237"/>
                    <a:pt x="2604" y="214"/>
                  </a:cubicBezTo>
                  <a:cubicBezTo>
                    <a:pt x="2612" y="199"/>
                    <a:pt x="2635" y="199"/>
                    <a:pt x="2650" y="191"/>
                  </a:cubicBezTo>
                  <a:cubicBezTo>
                    <a:pt x="2673" y="176"/>
                    <a:pt x="2696" y="168"/>
                    <a:pt x="2711" y="153"/>
                  </a:cubicBezTo>
                  <a:lnTo>
                    <a:pt x="2711" y="153"/>
                  </a:lnTo>
                  <a:cubicBezTo>
                    <a:pt x="2727" y="160"/>
                    <a:pt x="2734" y="168"/>
                    <a:pt x="2749" y="168"/>
                  </a:cubicBezTo>
                  <a:cubicBezTo>
                    <a:pt x="2772" y="168"/>
                    <a:pt x="2803" y="160"/>
                    <a:pt x="2833" y="153"/>
                  </a:cubicBezTo>
                  <a:cubicBezTo>
                    <a:pt x="2879" y="145"/>
                    <a:pt x="2933" y="153"/>
                    <a:pt x="2971" y="130"/>
                  </a:cubicBezTo>
                  <a:cubicBezTo>
                    <a:pt x="2994" y="115"/>
                    <a:pt x="2979" y="76"/>
                    <a:pt x="3002" y="61"/>
                  </a:cubicBezTo>
                  <a:cubicBezTo>
                    <a:pt x="3009" y="53"/>
                    <a:pt x="3024" y="76"/>
                    <a:pt x="3040" y="76"/>
                  </a:cubicBezTo>
                  <a:cubicBezTo>
                    <a:pt x="3070" y="92"/>
                    <a:pt x="3108" y="76"/>
                    <a:pt x="3131" y="99"/>
                  </a:cubicBezTo>
                  <a:cubicBezTo>
                    <a:pt x="3139" y="122"/>
                    <a:pt x="3101" y="130"/>
                    <a:pt x="3085" y="145"/>
                  </a:cubicBezTo>
                  <a:cubicBezTo>
                    <a:pt x="3063" y="160"/>
                    <a:pt x="3047" y="176"/>
                    <a:pt x="3032" y="199"/>
                  </a:cubicBezTo>
                  <a:cubicBezTo>
                    <a:pt x="3024" y="221"/>
                    <a:pt x="3017" y="252"/>
                    <a:pt x="3017" y="275"/>
                  </a:cubicBezTo>
                  <a:cubicBezTo>
                    <a:pt x="3017" y="298"/>
                    <a:pt x="3009" y="328"/>
                    <a:pt x="3024" y="344"/>
                  </a:cubicBezTo>
                  <a:cubicBezTo>
                    <a:pt x="3047" y="351"/>
                    <a:pt x="3063" y="321"/>
                    <a:pt x="3085" y="305"/>
                  </a:cubicBezTo>
                  <a:cubicBezTo>
                    <a:pt x="3101" y="290"/>
                    <a:pt x="3116" y="260"/>
                    <a:pt x="3145" y="252"/>
                  </a:cubicBezTo>
                  <a:cubicBezTo>
                    <a:pt x="3161" y="244"/>
                    <a:pt x="3176" y="260"/>
                    <a:pt x="3191" y="275"/>
                  </a:cubicBezTo>
                  <a:cubicBezTo>
                    <a:pt x="3207" y="282"/>
                    <a:pt x="3207" y="321"/>
                    <a:pt x="3230" y="321"/>
                  </a:cubicBezTo>
                  <a:cubicBezTo>
                    <a:pt x="3260" y="328"/>
                    <a:pt x="3298" y="290"/>
                    <a:pt x="3337" y="298"/>
                  </a:cubicBezTo>
                  <a:cubicBezTo>
                    <a:pt x="3352" y="305"/>
                    <a:pt x="3344" y="328"/>
                    <a:pt x="3344" y="344"/>
                  </a:cubicBezTo>
                  <a:cubicBezTo>
                    <a:pt x="3359" y="367"/>
                    <a:pt x="3367" y="382"/>
                    <a:pt x="3375" y="405"/>
                  </a:cubicBezTo>
                  <a:cubicBezTo>
                    <a:pt x="3390" y="428"/>
                    <a:pt x="3413" y="443"/>
                    <a:pt x="3428" y="466"/>
                  </a:cubicBezTo>
                  <a:cubicBezTo>
                    <a:pt x="3436" y="481"/>
                    <a:pt x="3420" y="512"/>
                    <a:pt x="3436" y="527"/>
                  </a:cubicBezTo>
                  <a:cubicBezTo>
                    <a:pt x="3443" y="535"/>
                    <a:pt x="3459" y="527"/>
                    <a:pt x="3474" y="527"/>
                  </a:cubicBezTo>
                  <a:cubicBezTo>
                    <a:pt x="3482" y="527"/>
                    <a:pt x="3489" y="542"/>
                    <a:pt x="3497" y="535"/>
                  </a:cubicBezTo>
                  <a:cubicBezTo>
                    <a:pt x="3527" y="527"/>
                    <a:pt x="3543" y="496"/>
                    <a:pt x="3573" y="489"/>
                  </a:cubicBezTo>
                  <a:cubicBezTo>
                    <a:pt x="3589" y="489"/>
                    <a:pt x="3604" y="504"/>
                    <a:pt x="3619" y="512"/>
                  </a:cubicBezTo>
                  <a:cubicBezTo>
                    <a:pt x="3642" y="512"/>
                    <a:pt x="3657" y="489"/>
                    <a:pt x="3673" y="496"/>
                  </a:cubicBezTo>
                  <a:cubicBezTo>
                    <a:pt x="3688" y="504"/>
                    <a:pt x="3703" y="535"/>
                    <a:pt x="3695" y="550"/>
                  </a:cubicBezTo>
                  <a:cubicBezTo>
                    <a:pt x="3688" y="580"/>
                    <a:pt x="3627" y="588"/>
                    <a:pt x="3634" y="619"/>
                  </a:cubicBezTo>
                  <a:cubicBezTo>
                    <a:pt x="3642" y="649"/>
                    <a:pt x="3695" y="611"/>
                    <a:pt x="3726" y="626"/>
                  </a:cubicBezTo>
                  <a:cubicBezTo>
                    <a:pt x="3734" y="634"/>
                    <a:pt x="3734" y="657"/>
                    <a:pt x="3726" y="672"/>
                  </a:cubicBezTo>
                  <a:cubicBezTo>
                    <a:pt x="3718" y="687"/>
                    <a:pt x="3695" y="687"/>
                    <a:pt x="3695" y="703"/>
                  </a:cubicBezTo>
                  <a:cubicBezTo>
                    <a:pt x="3680" y="764"/>
                    <a:pt x="3657" y="825"/>
                    <a:pt x="3665" y="878"/>
                  </a:cubicBezTo>
                  <a:cubicBezTo>
                    <a:pt x="3673" y="917"/>
                    <a:pt x="3718" y="924"/>
                    <a:pt x="3749" y="94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6" name="Freeform 125"/>
            <p:cNvSpPr>
              <a:spLocks noChangeArrowheads="1"/>
            </p:cNvSpPr>
            <p:nvPr/>
          </p:nvSpPr>
          <p:spPr bwMode="auto">
            <a:xfrm>
              <a:off x="5106656" y="5068888"/>
              <a:ext cx="393674" cy="603250"/>
            </a:xfrm>
            <a:custGeom>
              <a:avLst/>
              <a:gdLst>
                <a:gd name="T0" fmla="*/ 0 w 1093"/>
                <a:gd name="T1" fmla="*/ 1673 h 1674"/>
                <a:gd name="T2" fmla="*/ 244 w 1093"/>
                <a:gd name="T3" fmla="*/ 1467 h 1674"/>
                <a:gd name="T4" fmla="*/ 527 w 1093"/>
                <a:gd name="T5" fmla="*/ 1551 h 1674"/>
                <a:gd name="T6" fmla="*/ 703 w 1093"/>
                <a:gd name="T7" fmla="*/ 1459 h 1674"/>
                <a:gd name="T8" fmla="*/ 695 w 1093"/>
                <a:gd name="T9" fmla="*/ 1307 h 1674"/>
                <a:gd name="T10" fmla="*/ 764 w 1093"/>
                <a:gd name="T11" fmla="*/ 1268 h 1674"/>
                <a:gd name="T12" fmla="*/ 917 w 1093"/>
                <a:gd name="T13" fmla="*/ 1230 h 1674"/>
                <a:gd name="T14" fmla="*/ 978 w 1093"/>
                <a:gd name="T15" fmla="*/ 1200 h 1674"/>
                <a:gd name="T16" fmla="*/ 1001 w 1093"/>
                <a:gd name="T17" fmla="*/ 1032 h 1674"/>
                <a:gd name="T18" fmla="*/ 1008 w 1093"/>
                <a:gd name="T19" fmla="*/ 955 h 1674"/>
                <a:gd name="T20" fmla="*/ 978 w 1093"/>
                <a:gd name="T21" fmla="*/ 879 h 1674"/>
                <a:gd name="T22" fmla="*/ 962 w 1093"/>
                <a:gd name="T23" fmla="*/ 772 h 1674"/>
                <a:gd name="T24" fmla="*/ 878 w 1093"/>
                <a:gd name="T25" fmla="*/ 711 h 1674"/>
                <a:gd name="T26" fmla="*/ 855 w 1093"/>
                <a:gd name="T27" fmla="*/ 650 h 1674"/>
                <a:gd name="T28" fmla="*/ 871 w 1093"/>
                <a:gd name="T29" fmla="*/ 573 h 1674"/>
                <a:gd name="T30" fmla="*/ 772 w 1093"/>
                <a:gd name="T31" fmla="*/ 558 h 1674"/>
                <a:gd name="T32" fmla="*/ 825 w 1093"/>
                <a:gd name="T33" fmla="*/ 482 h 1674"/>
                <a:gd name="T34" fmla="*/ 886 w 1093"/>
                <a:gd name="T35" fmla="*/ 535 h 1674"/>
                <a:gd name="T36" fmla="*/ 1001 w 1093"/>
                <a:gd name="T37" fmla="*/ 520 h 1674"/>
                <a:gd name="T38" fmla="*/ 940 w 1093"/>
                <a:gd name="T39" fmla="*/ 451 h 1674"/>
                <a:gd name="T40" fmla="*/ 932 w 1093"/>
                <a:gd name="T41" fmla="*/ 397 h 1674"/>
                <a:gd name="T42" fmla="*/ 1001 w 1093"/>
                <a:gd name="T43" fmla="*/ 329 h 1674"/>
                <a:gd name="T44" fmla="*/ 1085 w 1093"/>
                <a:gd name="T45" fmla="*/ 260 h 1674"/>
                <a:gd name="T46" fmla="*/ 1031 w 1093"/>
                <a:gd name="T47" fmla="*/ 107 h 1674"/>
                <a:gd name="T48" fmla="*/ 894 w 1093"/>
                <a:gd name="T49" fmla="*/ 100 h 1674"/>
                <a:gd name="T50" fmla="*/ 802 w 1093"/>
                <a:gd name="T51" fmla="*/ 0 h 1674"/>
                <a:gd name="T52" fmla="*/ 718 w 1093"/>
                <a:gd name="T53" fmla="*/ 84 h 1674"/>
                <a:gd name="T54" fmla="*/ 580 w 1093"/>
                <a:gd name="T55" fmla="*/ 84 h 1674"/>
                <a:gd name="T56" fmla="*/ 588 w 1093"/>
                <a:gd name="T57" fmla="*/ 107 h 1674"/>
                <a:gd name="T58" fmla="*/ 634 w 1093"/>
                <a:gd name="T59" fmla="*/ 252 h 1674"/>
                <a:gd name="T60" fmla="*/ 474 w 1093"/>
                <a:gd name="T61" fmla="*/ 550 h 1674"/>
                <a:gd name="T62" fmla="*/ 321 w 1093"/>
                <a:gd name="T63" fmla="*/ 810 h 1674"/>
                <a:gd name="T64" fmla="*/ 298 w 1093"/>
                <a:gd name="T65" fmla="*/ 1024 h 1674"/>
                <a:gd name="T66" fmla="*/ 92 w 1093"/>
                <a:gd name="T67" fmla="*/ 1307 h 1674"/>
                <a:gd name="T68" fmla="*/ 0 w 1093"/>
                <a:gd name="T69" fmla="*/ 1673 h 1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93" h="1674">
                  <a:moveTo>
                    <a:pt x="0" y="1673"/>
                  </a:moveTo>
                  <a:lnTo>
                    <a:pt x="0" y="1673"/>
                  </a:lnTo>
                  <a:cubicBezTo>
                    <a:pt x="53" y="1643"/>
                    <a:pt x="138" y="1620"/>
                    <a:pt x="176" y="1581"/>
                  </a:cubicBezTo>
                  <a:cubicBezTo>
                    <a:pt x="214" y="1551"/>
                    <a:pt x="206" y="1482"/>
                    <a:pt x="244" y="1467"/>
                  </a:cubicBezTo>
                  <a:cubicBezTo>
                    <a:pt x="290" y="1459"/>
                    <a:pt x="321" y="1520"/>
                    <a:pt x="359" y="1536"/>
                  </a:cubicBezTo>
                  <a:cubicBezTo>
                    <a:pt x="413" y="1551"/>
                    <a:pt x="474" y="1559"/>
                    <a:pt x="527" y="1551"/>
                  </a:cubicBezTo>
                  <a:cubicBezTo>
                    <a:pt x="580" y="1551"/>
                    <a:pt x="634" y="1536"/>
                    <a:pt x="680" y="1513"/>
                  </a:cubicBezTo>
                  <a:cubicBezTo>
                    <a:pt x="695" y="1505"/>
                    <a:pt x="695" y="1474"/>
                    <a:pt x="703" y="1459"/>
                  </a:cubicBezTo>
                  <a:cubicBezTo>
                    <a:pt x="703" y="1459"/>
                    <a:pt x="665" y="1421"/>
                    <a:pt x="665" y="1414"/>
                  </a:cubicBezTo>
                  <a:cubicBezTo>
                    <a:pt x="665" y="1406"/>
                    <a:pt x="695" y="1307"/>
                    <a:pt x="695" y="1307"/>
                  </a:cubicBezTo>
                  <a:cubicBezTo>
                    <a:pt x="703" y="1291"/>
                    <a:pt x="718" y="1268"/>
                    <a:pt x="733" y="1261"/>
                  </a:cubicBezTo>
                  <a:cubicBezTo>
                    <a:pt x="741" y="1253"/>
                    <a:pt x="756" y="1268"/>
                    <a:pt x="764" y="1268"/>
                  </a:cubicBezTo>
                  <a:cubicBezTo>
                    <a:pt x="787" y="1253"/>
                    <a:pt x="794" y="1215"/>
                    <a:pt x="817" y="1215"/>
                  </a:cubicBezTo>
                  <a:cubicBezTo>
                    <a:pt x="848" y="1207"/>
                    <a:pt x="886" y="1238"/>
                    <a:pt x="917" y="1230"/>
                  </a:cubicBezTo>
                  <a:cubicBezTo>
                    <a:pt x="940" y="1230"/>
                    <a:pt x="962" y="1207"/>
                    <a:pt x="978" y="1200"/>
                  </a:cubicBezTo>
                  <a:lnTo>
                    <a:pt x="978" y="1200"/>
                  </a:lnTo>
                  <a:cubicBezTo>
                    <a:pt x="970" y="1169"/>
                    <a:pt x="955" y="1131"/>
                    <a:pt x="962" y="1100"/>
                  </a:cubicBezTo>
                  <a:cubicBezTo>
                    <a:pt x="962" y="1077"/>
                    <a:pt x="985" y="1055"/>
                    <a:pt x="1001" y="1032"/>
                  </a:cubicBezTo>
                  <a:cubicBezTo>
                    <a:pt x="1008" y="1009"/>
                    <a:pt x="1024" y="986"/>
                    <a:pt x="1024" y="955"/>
                  </a:cubicBezTo>
                  <a:cubicBezTo>
                    <a:pt x="1024" y="955"/>
                    <a:pt x="1008" y="963"/>
                    <a:pt x="1008" y="955"/>
                  </a:cubicBezTo>
                  <a:cubicBezTo>
                    <a:pt x="1001" y="947"/>
                    <a:pt x="1016" y="932"/>
                    <a:pt x="1016" y="925"/>
                  </a:cubicBezTo>
                  <a:cubicBezTo>
                    <a:pt x="1008" y="909"/>
                    <a:pt x="985" y="902"/>
                    <a:pt x="978" y="879"/>
                  </a:cubicBezTo>
                  <a:cubicBezTo>
                    <a:pt x="978" y="856"/>
                    <a:pt x="1008" y="841"/>
                    <a:pt x="1008" y="810"/>
                  </a:cubicBezTo>
                  <a:cubicBezTo>
                    <a:pt x="1001" y="795"/>
                    <a:pt x="978" y="780"/>
                    <a:pt x="962" y="772"/>
                  </a:cubicBezTo>
                  <a:cubicBezTo>
                    <a:pt x="947" y="764"/>
                    <a:pt x="932" y="772"/>
                    <a:pt x="924" y="772"/>
                  </a:cubicBezTo>
                  <a:cubicBezTo>
                    <a:pt x="909" y="757"/>
                    <a:pt x="901" y="734"/>
                    <a:pt x="878" y="711"/>
                  </a:cubicBezTo>
                  <a:cubicBezTo>
                    <a:pt x="863" y="695"/>
                    <a:pt x="840" y="688"/>
                    <a:pt x="825" y="665"/>
                  </a:cubicBezTo>
                  <a:cubicBezTo>
                    <a:pt x="825" y="657"/>
                    <a:pt x="848" y="657"/>
                    <a:pt x="855" y="650"/>
                  </a:cubicBezTo>
                  <a:cubicBezTo>
                    <a:pt x="871" y="634"/>
                    <a:pt x="886" y="619"/>
                    <a:pt x="886" y="596"/>
                  </a:cubicBezTo>
                  <a:cubicBezTo>
                    <a:pt x="886" y="589"/>
                    <a:pt x="878" y="581"/>
                    <a:pt x="871" y="573"/>
                  </a:cubicBezTo>
                  <a:cubicBezTo>
                    <a:pt x="848" y="573"/>
                    <a:pt x="833" y="589"/>
                    <a:pt x="810" y="581"/>
                  </a:cubicBezTo>
                  <a:cubicBezTo>
                    <a:pt x="794" y="581"/>
                    <a:pt x="764" y="573"/>
                    <a:pt x="772" y="558"/>
                  </a:cubicBezTo>
                  <a:cubicBezTo>
                    <a:pt x="772" y="535"/>
                    <a:pt x="810" y="535"/>
                    <a:pt x="825" y="520"/>
                  </a:cubicBezTo>
                  <a:cubicBezTo>
                    <a:pt x="833" y="512"/>
                    <a:pt x="817" y="482"/>
                    <a:pt x="825" y="482"/>
                  </a:cubicBezTo>
                  <a:cubicBezTo>
                    <a:pt x="840" y="474"/>
                    <a:pt x="863" y="482"/>
                    <a:pt x="878" y="497"/>
                  </a:cubicBezTo>
                  <a:cubicBezTo>
                    <a:pt x="886" y="505"/>
                    <a:pt x="871" y="528"/>
                    <a:pt x="886" y="535"/>
                  </a:cubicBezTo>
                  <a:cubicBezTo>
                    <a:pt x="909" y="550"/>
                    <a:pt x="940" y="550"/>
                    <a:pt x="962" y="550"/>
                  </a:cubicBezTo>
                  <a:cubicBezTo>
                    <a:pt x="978" y="543"/>
                    <a:pt x="993" y="535"/>
                    <a:pt x="1001" y="520"/>
                  </a:cubicBezTo>
                  <a:cubicBezTo>
                    <a:pt x="1008" y="505"/>
                    <a:pt x="1008" y="489"/>
                    <a:pt x="1001" y="482"/>
                  </a:cubicBezTo>
                  <a:cubicBezTo>
                    <a:pt x="985" y="466"/>
                    <a:pt x="955" y="466"/>
                    <a:pt x="940" y="451"/>
                  </a:cubicBezTo>
                  <a:cubicBezTo>
                    <a:pt x="940" y="436"/>
                    <a:pt x="962" y="428"/>
                    <a:pt x="955" y="420"/>
                  </a:cubicBezTo>
                  <a:cubicBezTo>
                    <a:pt x="955" y="405"/>
                    <a:pt x="932" y="413"/>
                    <a:pt x="932" y="397"/>
                  </a:cubicBezTo>
                  <a:cubicBezTo>
                    <a:pt x="932" y="375"/>
                    <a:pt x="947" y="352"/>
                    <a:pt x="962" y="329"/>
                  </a:cubicBezTo>
                  <a:cubicBezTo>
                    <a:pt x="970" y="321"/>
                    <a:pt x="993" y="336"/>
                    <a:pt x="1001" y="329"/>
                  </a:cubicBezTo>
                  <a:cubicBezTo>
                    <a:pt x="1008" y="321"/>
                    <a:pt x="1008" y="298"/>
                    <a:pt x="1024" y="291"/>
                  </a:cubicBezTo>
                  <a:cubicBezTo>
                    <a:pt x="1039" y="275"/>
                    <a:pt x="1077" y="283"/>
                    <a:pt x="1085" y="260"/>
                  </a:cubicBezTo>
                  <a:cubicBezTo>
                    <a:pt x="1092" y="222"/>
                    <a:pt x="1077" y="176"/>
                    <a:pt x="1062" y="138"/>
                  </a:cubicBezTo>
                  <a:cubicBezTo>
                    <a:pt x="1062" y="123"/>
                    <a:pt x="1047" y="115"/>
                    <a:pt x="1031" y="107"/>
                  </a:cubicBezTo>
                  <a:cubicBezTo>
                    <a:pt x="1016" y="107"/>
                    <a:pt x="993" y="115"/>
                    <a:pt x="978" y="115"/>
                  </a:cubicBezTo>
                  <a:lnTo>
                    <a:pt x="894" y="100"/>
                  </a:lnTo>
                  <a:cubicBezTo>
                    <a:pt x="886" y="92"/>
                    <a:pt x="863" y="31"/>
                    <a:pt x="863" y="31"/>
                  </a:cubicBezTo>
                  <a:cubicBezTo>
                    <a:pt x="840" y="23"/>
                    <a:pt x="817" y="8"/>
                    <a:pt x="802" y="0"/>
                  </a:cubicBezTo>
                  <a:lnTo>
                    <a:pt x="802" y="0"/>
                  </a:lnTo>
                  <a:cubicBezTo>
                    <a:pt x="772" y="31"/>
                    <a:pt x="749" y="61"/>
                    <a:pt x="718" y="84"/>
                  </a:cubicBezTo>
                  <a:cubicBezTo>
                    <a:pt x="695" y="92"/>
                    <a:pt x="680" y="100"/>
                    <a:pt x="657" y="100"/>
                  </a:cubicBezTo>
                  <a:cubicBezTo>
                    <a:pt x="642" y="100"/>
                    <a:pt x="596" y="92"/>
                    <a:pt x="580" y="84"/>
                  </a:cubicBezTo>
                  <a:lnTo>
                    <a:pt x="580" y="84"/>
                  </a:lnTo>
                  <a:cubicBezTo>
                    <a:pt x="588" y="92"/>
                    <a:pt x="588" y="100"/>
                    <a:pt x="588" y="107"/>
                  </a:cubicBezTo>
                  <a:cubicBezTo>
                    <a:pt x="588" y="130"/>
                    <a:pt x="619" y="161"/>
                    <a:pt x="611" y="176"/>
                  </a:cubicBezTo>
                  <a:cubicBezTo>
                    <a:pt x="588" y="237"/>
                    <a:pt x="588" y="191"/>
                    <a:pt x="634" y="252"/>
                  </a:cubicBezTo>
                  <a:cubicBezTo>
                    <a:pt x="672" y="298"/>
                    <a:pt x="665" y="413"/>
                    <a:pt x="634" y="466"/>
                  </a:cubicBezTo>
                  <a:cubicBezTo>
                    <a:pt x="588" y="535"/>
                    <a:pt x="535" y="520"/>
                    <a:pt x="474" y="550"/>
                  </a:cubicBezTo>
                  <a:cubicBezTo>
                    <a:pt x="436" y="566"/>
                    <a:pt x="451" y="642"/>
                    <a:pt x="443" y="680"/>
                  </a:cubicBezTo>
                  <a:cubicBezTo>
                    <a:pt x="428" y="711"/>
                    <a:pt x="321" y="810"/>
                    <a:pt x="321" y="810"/>
                  </a:cubicBezTo>
                  <a:cubicBezTo>
                    <a:pt x="328" y="848"/>
                    <a:pt x="328" y="871"/>
                    <a:pt x="328" y="917"/>
                  </a:cubicBezTo>
                  <a:cubicBezTo>
                    <a:pt x="328" y="955"/>
                    <a:pt x="298" y="978"/>
                    <a:pt x="298" y="1024"/>
                  </a:cubicBezTo>
                  <a:cubicBezTo>
                    <a:pt x="275" y="1077"/>
                    <a:pt x="222" y="1138"/>
                    <a:pt x="199" y="1192"/>
                  </a:cubicBezTo>
                  <a:cubicBezTo>
                    <a:pt x="168" y="1268"/>
                    <a:pt x="130" y="1253"/>
                    <a:pt x="92" y="1307"/>
                  </a:cubicBezTo>
                  <a:cubicBezTo>
                    <a:pt x="76" y="1329"/>
                    <a:pt x="92" y="1406"/>
                    <a:pt x="69" y="1444"/>
                  </a:cubicBezTo>
                  <a:cubicBezTo>
                    <a:pt x="15" y="1520"/>
                    <a:pt x="0" y="1597"/>
                    <a:pt x="0" y="167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7" name="Freeform 126"/>
            <p:cNvSpPr>
              <a:spLocks noChangeArrowheads="1"/>
            </p:cNvSpPr>
            <p:nvPr/>
          </p:nvSpPr>
          <p:spPr bwMode="auto">
            <a:xfrm>
              <a:off x="5413022" y="4854576"/>
              <a:ext cx="190488" cy="142875"/>
            </a:xfrm>
            <a:custGeom>
              <a:avLst/>
              <a:gdLst>
                <a:gd name="T0" fmla="*/ 31 w 529"/>
                <a:gd name="T1" fmla="*/ 206 h 398"/>
                <a:gd name="T2" fmla="*/ 31 w 529"/>
                <a:gd name="T3" fmla="*/ 206 h 398"/>
                <a:gd name="T4" fmla="*/ 0 w 529"/>
                <a:gd name="T5" fmla="*/ 145 h 398"/>
                <a:gd name="T6" fmla="*/ 0 w 529"/>
                <a:gd name="T7" fmla="*/ 145 h 398"/>
                <a:gd name="T8" fmla="*/ 46 w 529"/>
                <a:gd name="T9" fmla="*/ 114 h 398"/>
                <a:gd name="T10" fmla="*/ 100 w 529"/>
                <a:gd name="T11" fmla="*/ 53 h 398"/>
                <a:gd name="T12" fmla="*/ 192 w 529"/>
                <a:gd name="T13" fmla="*/ 53 h 398"/>
                <a:gd name="T14" fmla="*/ 275 w 529"/>
                <a:gd name="T15" fmla="*/ 0 h 398"/>
                <a:gd name="T16" fmla="*/ 275 w 529"/>
                <a:gd name="T17" fmla="*/ 0 h 398"/>
                <a:gd name="T18" fmla="*/ 283 w 529"/>
                <a:gd name="T19" fmla="*/ 76 h 398"/>
                <a:gd name="T20" fmla="*/ 329 w 529"/>
                <a:gd name="T21" fmla="*/ 76 h 398"/>
                <a:gd name="T22" fmla="*/ 367 w 529"/>
                <a:gd name="T23" fmla="*/ 30 h 398"/>
                <a:gd name="T24" fmla="*/ 428 w 529"/>
                <a:gd name="T25" fmla="*/ 30 h 398"/>
                <a:gd name="T26" fmla="*/ 444 w 529"/>
                <a:gd name="T27" fmla="*/ 91 h 398"/>
                <a:gd name="T28" fmla="*/ 474 w 529"/>
                <a:gd name="T29" fmla="*/ 99 h 398"/>
                <a:gd name="T30" fmla="*/ 474 w 529"/>
                <a:gd name="T31" fmla="*/ 99 h 398"/>
                <a:gd name="T32" fmla="*/ 459 w 529"/>
                <a:gd name="T33" fmla="*/ 137 h 398"/>
                <a:gd name="T34" fmla="*/ 421 w 529"/>
                <a:gd name="T35" fmla="*/ 145 h 398"/>
                <a:gd name="T36" fmla="*/ 459 w 529"/>
                <a:gd name="T37" fmla="*/ 214 h 398"/>
                <a:gd name="T38" fmla="*/ 520 w 529"/>
                <a:gd name="T39" fmla="*/ 259 h 398"/>
                <a:gd name="T40" fmla="*/ 520 w 529"/>
                <a:gd name="T41" fmla="*/ 336 h 398"/>
                <a:gd name="T42" fmla="*/ 474 w 529"/>
                <a:gd name="T43" fmla="*/ 397 h 398"/>
                <a:gd name="T44" fmla="*/ 474 w 529"/>
                <a:gd name="T45" fmla="*/ 397 h 398"/>
                <a:gd name="T46" fmla="*/ 436 w 529"/>
                <a:gd name="T47" fmla="*/ 374 h 398"/>
                <a:gd name="T48" fmla="*/ 344 w 529"/>
                <a:gd name="T49" fmla="*/ 366 h 398"/>
                <a:gd name="T50" fmla="*/ 337 w 529"/>
                <a:gd name="T51" fmla="*/ 336 h 398"/>
                <a:gd name="T52" fmla="*/ 260 w 529"/>
                <a:gd name="T53" fmla="*/ 275 h 398"/>
                <a:gd name="T54" fmla="*/ 237 w 529"/>
                <a:gd name="T55" fmla="*/ 290 h 398"/>
                <a:gd name="T56" fmla="*/ 192 w 529"/>
                <a:gd name="T57" fmla="*/ 244 h 398"/>
                <a:gd name="T58" fmla="*/ 130 w 529"/>
                <a:gd name="T59" fmla="*/ 236 h 398"/>
                <a:gd name="T60" fmla="*/ 146 w 529"/>
                <a:gd name="T61" fmla="*/ 198 h 398"/>
                <a:gd name="T62" fmla="*/ 85 w 529"/>
                <a:gd name="T63" fmla="*/ 152 h 398"/>
                <a:gd name="T64" fmla="*/ 31 w 529"/>
                <a:gd name="T65" fmla="*/ 206 h 398"/>
                <a:gd name="T66" fmla="*/ 31 w 529"/>
                <a:gd name="T67" fmla="*/ 206 h 398"/>
                <a:gd name="T68" fmla="*/ 0 w 529"/>
                <a:gd name="T69" fmla="*/ 145 h 398"/>
                <a:gd name="T70" fmla="*/ 31 w 529"/>
                <a:gd name="T71" fmla="*/ 206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9" h="398">
                  <a:moveTo>
                    <a:pt x="31" y="206"/>
                  </a:moveTo>
                  <a:lnTo>
                    <a:pt x="31" y="206"/>
                  </a:lnTo>
                  <a:cubicBezTo>
                    <a:pt x="0" y="145"/>
                    <a:pt x="0" y="145"/>
                    <a:pt x="0" y="145"/>
                  </a:cubicBezTo>
                  <a:lnTo>
                    <a:pt x="0" y="145"/>
                  </a:lnTo>
                  <a:cubicBezTo>
                    <a:pt x="16" y="129"/>
                    <a:pt x="31" y="122"/>
                    <a:pt x="46" y="114"/>
                  </a:cubicBezTo>
                  <a:cubicBezTo>
                    <a:pt x="69" y="91"/>
                    <a:pt x="77" y="68"/>
                    <a:pt x="100" y="53"/>
                  </a:cubicBezTo>
                  <a:cubicBezTo>
                    <a:pt x="130" y="45"/>
                    <a:pt x="161" y="61"/>
                    <a:pt x="192" y="53"/>
                  </a:cubicBezTo>
                  <a:cubicBezTo>
                    <a:pt x="222" y="45"/>
                    <a:pt x="245" y="15"/>
                    <a:pt x="275" y="0"/>
                  </a:cubicBezTo>
                  <a:lnTo>
                    <a:pt x="275" y="0"/>
                  </a:lnTo>
                  <a:cubicBezTo>
                    <a:pt x="275" y="23"/>
                    <a:pt x="268" y="53"/>
                    <a:pt x="283" y="76"/>
                  </a:cubicBezTo>
                  <a:cubicBezTo>
                    <a:pt x="291" y="84"/>
                    <a:pt x="314" y="84"/>
                    <a:pt x="329" y="76"/>
                  </a:cubicBezTo>
                  <a:cubicBezTo>
                    <a:pt x="344" y="68"/>
                    <a:pt x="344" y="38"/>
                    <a:pt x="367" y="30"/>
                  </a:cubicBezTo>
                  <a:cubicBezTo>
                    <a:pt x="382" y="23"/>
                    <a:pt x="413" y="15"/>
                    <a:pt x="428" y="30"/>
                  </a:cubicBezTo>
                  <a:cubicBezTo>
                    <a:pt x="451" y="38"/>
                    <a:pt x="436" y="76"/>
                    <a:pt x="444" y="91"/>
                  </a:cubicBezTo>
                  <a:cubicBezTo>
                    <a:pt x="451" y="99"/>
                    <a:pt x="467" y="99"/>
                    <a:pt x="474" y="99"/>
                  </a:cubicBezTo>
                  <a:lnTo>
                    <a:pt x="474" y="99"/>
                  </a:lnTo>
                  <a:cubicBezTo>
                    <a:pt x="474" y="114"/>
                    <a:pt x="474" y="129"/>
                    <a:pt x="459" y="137"/>
                  </a:cubicBezTo>
                  <a:cubicBezTo>
                    <a:pt x="451" y="145"/>
                    <a:pt x="421" y="129"/>
                    <a:pt x="421" y="145"/>
                  </a:cubicBezTo>
                  <a:cubicBezTo>
                    <a:pt x="421" y="168"/>
                    <a:pt x="444" y="191"/>
                    <a:pt x="459" y="214"/>
                  </a:cubicBezTo>
                  <a:cubicBezTo>
                    <a:pt x="474" y="229"/>
                    <a:pt x="505" y="236"/>
                    <a:pt x="520" y="259"/>
                  </a:cubicBezTo>
                  <a:cubicBezTo>
                    <a:pt x="528" y="282"/>
                    <a:pt x="528" y="313"/>
                    <a:pt x="520" y="336"/>
                  </a:cubicBezTo>
                  <a:cubicBezTo>
                    <a:pt x="512" y="359"/>
                    <a:pt x="489" y="374"/>
                    <a:pt x="474" y="397"/>
                  </a:cubicBezTo>
                  <a:lnTo>
                    <a:pt x="474" y="397"/>
                  </a:lnTo>
                  <a:cubicBezTo>
                    <a:pt x="459" y="389"/>
                    <a:pt x="444" y="381"/>
                    <a:pt x="436" y="374"/>
                  </a:cubicBezTo>
                  <a:cubicBezTo>
                    <a:pt x="405" y="374"/>
                    <a:pt x="375" y="374"/>
                    <a:pt x="344" y="366"/>
                  </a:cubicBezTo>
                  <a:cubicBezTo>
                    <a:pt x="337" y="359"/>
                    <a:pt x="344" y="343"/>
                    <a:pt x="337" y="336"/>
                  </a:cubicBezTo>
                  <a:cubicBezTo>
                    <a:pt x="314" y="313"/>
                    <a:pt x="291" y="290"/>
                    <a:pt x="260" y="275"/>
                  </a:cubicBezTo>
                  <a:cubicBezTo>
                    <a:pt x="253" y="267"/>
                    <a:pt x="245" y="290"/>
                    <a:pt x="237" y="290"/>
                  </a:cubicBezTo>
                  <a:cubicBezTo>
                    <a:pt x="214" y="275"/>
                    <a:pt x="214" y="252"/>
                    <a:pt x="192" y="244"/>
                  </a:cubicBezTo>
                  <a:cubicBezTo>
                    <a:pt x="176" y="236"/>
                    <a:pt x="146" y="252"/>
                    <a:pt x="130" y="236"/>
                  </a:cubicBezTo>
                  <a:cubicBezTo>
                    <a:pt x="123" y="229"/>
                    <a:pt x="153" y="206"/>
                    <a:pt x="146" y="198"/>
                  </a:cubicBezTo>
                  <a:cubicBezTo>
                    <a:pt x="130" y="175"/>
                    <a:pt x="107" y="152"/>
                    <a:pt x="85" y="152"/>
                  </a:cubicBezTo>
                  <a:cubicBezTo>
                    <a:pt x="54" y="152"/>
                    <a:pt x="46" y="183"/>
                    <a:pt x="31" y="206"/>
                  </a:cubicBezTo>
                  <a:lnTo>
                    <a:pt x="31" y="206"/>
                  </a:lnTo>
                  <a:cubicBezTo>
                    <a:pt x="0" y="145"/>
                    <a:pt x="0" y="145"/>
                    <a:pt x="0" y="145"/>
                  </a:cubicBezTo>
                  <a:lnTo>
                    <a:pt x="31" y="206"/>
                  </a:ln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8" name="Freeform 127"/>
            <p:cNvSpPr>
              <a:spLocks noChangeArrowheads="1"/>
            </p:cNvSpPr>
            <p:nvPr/>
          </p:nvSpPr>
          <p:spPr bwMode="auto">
            <a:xfrm>
              <a:off x="5366989" y="4910138"/>
              <a:ext cx="376212" cy="622300"/>
            </a:xfrm>
            <a:custGeom>
              <a:avLst/>
              <a:gdLst>
                <a:gd name="T0" fmla="*/ 603 w 1047"/>
                <a:gd name="T1" fmla="*/ 245 h 1728"/>
                <a:gd name="T2" fmla="*/ 473 w 1047"/>
                <a:gd name="T3" fmla="*/ 214 h 1728"/>
                <a:gd name="T4" fmla="*/ 389 w 1047"/>
                <a:gd name="T5" fmla="*/ 123 h 1728"/>
                <a:gd name="T6" fmla="*/ 321 w 1047"/>
                <a:gd name="T7" fmla="*/ 92 h 1728"/>
                <a:gd name="T8" fmla="*/ 275 w 1047"/>
                <a:gd name="T9" fmla="*/ 46 h 1728"/>
                <a:gd name="T10" fmla="*/ 160 w 1047"/>
                <a:gd name="T11" fmla="*/ 54 h 1728"/>
                <a:gd name="T12" fmla="*/ 114 w 1047"/>
                <a:gd name="T13" fmla="*/ 107 h 1728"/>
                <a:gd name="T14" fmla="*/ 7 w 1047"/>
                <a:gd name="T15" fmla="*/ 252 h 1728"/>
                <a:gd name="T16" fmla="*/ 68 w 1047"/>
                <a:gd name="T17" fmla="*/ 321 h 1728"/>
                <a:gd name="T18" fmla="*/ 168 w 1047"/>
                <a:gd name="T19" fmla="*/ 283 h 1728"/>
                <a:gd name="T20" fmla="*/ 214 w 1047"/>
                <a:gd name="T21" fmla="*/ 298 h 1728"/>
                <a:gd name="T22" fmla="*/ 107 w 1047"/>
                <a:gd name="T23" fmla="*/ 375 h 1728"/>
                <a:gd name="T24" fmla="*/ 84 w 1047"/>
                <a:gd name="T25" fmla="*/ 398 h 1728"/>
                <a:gd name="T26" fmla="*/ 76 w 1047"/>
                <a:gd name="T27" fmla="*/ 443 h 1728"/>
                <a:gd name="T28" fmla="*/ 168 w 1047"/>
                <a:gd name="T29" fmla="*/ 543 h 1728"/>
                <a:gd name="T30" fmla="*/ 305 w 1047"/>
                <a:gd name="T31" fmla="*/ 550 h 1728"/>
                <a:gd name="T32" fmla="*/ 359 w 1047"/>
                <a:gd name="T33" fmla="*/ 703 h 1728"/>
                <a:gd name="T34" fmla="*/ 275 w 1047"/>
                <a:gd name="T35" fmla="*/ 772 h 1728"/>
                <a:gd name="T36" fmla="*/ 206 w 1047"/>
                <a:gd name="T37" fmla="*/ 840 h 1728"/>
                <a:gd name="T38" fmla="*/ 214 w 1047"/>
                <a:gd name="T39" fmla="*/ 894 h 1728"/>
                <a:gd name="T40" fmla="*/ 275 w 1047"/>
                <a:gd name="T41" fmla="*/ 963 h 1728"/>
                <a:gd name="T42" fmla="*/ 160 w 1047"/>
                <a:gd name="T43" fmla="*/ 978 h 1728"/>
                <a:gd name="T44" fmla="*/ 99 w 1047"/>
                <a:gd name="T45" fmla="*/ 925 h 1728"/>
                <a:gd name="T46" fmla="*/ 46 w 1047"/>
                <a:gd name="T47" fmla="*/ 1001 h 1728"/>
                <a:gd name="T48" fmla="*/ 145 w 1047"/>
                <a:gd name="T49" fmla="*/ 1016 h 1728"/>
                <a:gd name="T50" fmla="*/ 129 w 1047"/>
                <a:gd name="T51" fmla="*/ 1093 h 1728"/>
                <a:gd name="T52" fmla="*/ 152 w 1047"/>
                <a:gd name="T53" fmla="*/ 1154 h 1728"/>
                <a:gd name="T54" fmla="*/ 236 w 1047"/>
                <a:gd name="T55" fmla="*/ 1215 h 1728"/>
                <a:gd name="T56" fmla="*/ 252 w 1047"/>
                <a:gd name="T57" fmla="*/ 1322 h 1728"/>
                <a:gd name="T58" fmla="*/ 282 w 1047"/>
                <a:gd name="T59" fmla="*/ 1398 h 1728"/>
                <a:gd name="T60" fmla="*/ 275 w 1047"/>
                <a:gd name="T61" fmla="*/ 1475 h 1728"/>
                <a:gd name="T62" fmla="*/ 252 w 1047"/>
                <a:gd name="T63" fmla="*/ 1643 h 1728"/>
                <a:gd name="T64" fmla="*/ 282 w 1047"/>
                <a:gd name="T65" fmla="*/ 1719 h 1728"/>
                <a:gd name="T66" fmla="*/ 343 w 1047"/>
                <a:gd name="T67" fmla="*/ 1551 h 1728"/>
                <a:gd name="T68" fmla="*/ 412 w 1047"/>
                <a:gd name="T69" fmla="*/ 1398 h 1728"/>
                <a:gd name="T70" fmla="*/ 557 w 1047"/>
                <a:gd name="T71" fmla="*/ 1268 h 1728"/>
                <a:gd name="T72" fmla="*/ 634 w 1047"/>
                <a:gd name="T73" fmla="*/ 1238 h 1728"/>
                <a:gd name="T74" fmla="*/ 786 w 1047"/>
                <a:gd name="T75" fmla="*/ 1291 h 1728"/>
                <a:gd name="T76" fmla="*/ 840 w 1047"/>
                <a:gd name="T77" fmla="*/ 1154 h 1728"/>
                <a:gd name="T78" fmla="*/ 832 w 1047"/>
                <a:gd name="T79" fmla="*/ 986 h 1728"/>
                <a:gd name="T80" fmla="*/ 954 w 1047"/>
                <a:gd name="T81" fmla="*/ 886 h 1728"/>
                <a:gd name="T82" fmla="*/ 1000 w 1047"/>
                <a:gd name="T83" fmla="*/ 833 h 1728"/>
                <a:gd name="T84" fmla="*/ 947 w 1047"/>
                <a:gd name="T85" fmla="*/ 772 h 1728"/>
                <a:gd name="T86" fmla="*/ 1038 w 1047"/>
                <a:gd name="T87" fmla="*/ 642 h 1728"/>
                <a:gd name="T88" fmla="*/ 970 w 1047"/>
                <a:gd name="T89" fmla="*/ 550 h 1728"/>
                <a:gd name="T90" fmla="*/ 924 w 1047"/>
                <a:gd name="T91" fmla="*/ 489 h 1728"/>
                <a:gd name="T92" fmla="*/ 748 w 1047"/>
                <a:gd name="T93" fmla="*/ 535 h 1728"/>
                <a:gd name="T94" fmla="*/ 634 w 1047"/>
                <a:gd name="T95" fmla="*/ 588 h 1728"/>
                <a:gd name="T96" fmla="*/ 664 w 1047"/>
                <a:gd name="T97" fmla="*/ 482 h 1728"/>
                <a:gd name="T98" fmla="*/ 672 w 1047"/>
                <a:gd name="T99" fmla="*/ 413 h 1728"/>
                <a:gd name="T100" fmla="*/ 603 w 1047"/>
                <a:gd name="T101" fmla="*/ 245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7" h="1728">
                  <a:moveTo>
                    <a:pt x="603" y="245"/>
                  </a:moveTo>
                  <a:lnTo>
                    <a:pt x="603" y="245"/>
                  </a:lnTo>
                  <a:cubicBezTo>
                    <a:pt x="588" y="237"/>
                    <a:pt x="573" y="229"/>
                    <a:pt x="565" y="222"/>
                  </a:cubicBezTo>
                  <a:cubicBezTo>
                    <a:pt x="534" y="222"/>
                    <a:pt x="504" y="222"/>
                    <a:pt x="473" y="214"/>
                  </a:cubicBezTo>
                  <a:cubicBezTo>
                    <a:pt x="466" y="207"/>
                    <a:pt x="473" y="191"/>
                    <a:pt x="466" y="184"/>
                  </a:cubicBezTo>
                  <a:cubicBezTo>
                    <a:pt x="443" y="161"/>
                    <a:pt x="420" y="138"/>
                    <a:pt x="389" y="123"/>
                  </a:cubicBezTo>
                  <a:cubicBezTo>
                    <a:pt x="382" y="115"/>
                    <a:pt x="374" y="138"/>
                    <a:pt x="366" y="138"/>
                  </a:cubicBezTo>
                  <a:cubicBezTo>
                    <a:pt x="343" y="123"/>
                    <a:pt x="343" y="100"/>
                    <a:pt x="321" y="92"/>
                  </a:cubicBezTo>
                  <a:cubicBezTo>
                    <a:pt x="305" y="84"/>
                    <a:pt x="275" y="100"/>
                    <a:pt x="259" y="84"/>
                  </a:cubicBezTo>
                  <a:cubicBezTo>
                    <a:pt x="252" y="77"/>
                    <a:pt x="282" y="54"/>
                    <a:pt x="275" y="46"/>
                  </a:cubicBezTo>
                  <a:cubicBezTo>
                    <a:pt x="259" y="23"/>
                    <a:pt x="236" y="0"/>
                    <a:pt x="214" y="0"/>
                  </a:cubicBezTo>
                  <a:cubicBezTo>
                    <a:pt x="183" y="0"/>
                    <a:pt x="175" y="31"/>
                    <a:pt x="160" y="54"/>
                  </a:cubicBezTo>
                  <a:lnTo>
                    <a:pt x="160" y="54"/>
                  </a:lnTo>
                  <a:cubicBezTo>
                    <a:pt x="145" y="69"/>
                    <a:pt x="129" y="84"/>
                    <a:pt x="114" y="107"/>
                  </a:cubicBezTo>
                  <a:cubicBezTo>
                    <a:pt x="91" y="138"/>
                    <a:pt x="76" y="184"/>
                    <a:pt x="53" y="214"/>
                  </a:cubicBezTo>
                  <a:cubicBezTo>
                    <a:pt x="38" y="229"/>
                    <a:pt x="15" y="237"/>
                    <a:pt x="7" y="252"/>
                  </a:cubicBezTo>
                  <a:cubicBezTo>
                    <a:pt x="0" y="260"/>
                    <a:pt x="23" y="268"/>
                    <a:pt x="30" y="283"/>
                  </a:cubicBezTo>
                  <a:cubicBezTo>
                    <a:pt x="38" y="291"/>
                    <a:pt x="53" y="321"/>
                    <a:pt x="68" y="321"/>
                  </a:cubicBezTo>
                  <a:cubicBezTo>
                    <a:pt x="99" y="321"/>
                    <a:pt x="114" y="275"/>
                    <a:pt x="137" y="268"/>
                  </a:cubicBezTo>
                  <a:cubicBezTo>
                    <a:pt x="152" y="260"/>
                    <a:pt x="160" y="275"/>
                    <a:pt x="168" y="283"/>
                  </a:cubicBezTo>
                  <a:cubicBezTo>
                    <a:pt x="183" y="283"/>
                    <a:pt x="198" y="268"/>
                    <a:pt x="214" y="275"/>
                  </a:cubicBezTo>
                  <a:cubicBezTo>
                    <a:pt x="221" y="275"/>
                    <a:pt x="221" y="291"/>
                    <a:pt x="214" y="298"/>
                  </a:cubicBezTo>
                  <a:cubicBezTo>
                    <a:pt x="191" y="314"/>
                    <a:pt x="152" y="306"/>
                    <a:pt x="129" y="321"/>
                  </a:cubicBezTo>
                  <a:cubicBezTo>
                    <a:pt x="114" y="336"/>
                    <a:pt x="122" y="359"/>
                    <a:pt x="107" y="375"/>
                  </a:cubicBezTo>
                  <a:cubicBezTo>
                    <a:pt x="107" y="382"/>
                    <a:pt x="91" y="390"/>
                    <a:pt x="84" y="398"/>
                  </a:cubicBezTo>
                  <a:lnTo>
                    <a:pt x="84" y="398"/>
                  </a:lnTo>
                  <a:cubicBezTo>
                    <a:pt x="76" y="443"/>
                    <a:pt x="76" y="443"/>
                    <a:pt x="76" y="443"/>
                  </a:cubicBezTo>
                  <a:lnTo>
                    <a:pt x="76" y="443"/>
                  </a:lnTo>
                  <a:cubicBezTo>
                    <a:pt x="91" y="451"/>
                    <a:pt x="114" y="466"/>
                    <a:pt x="137" y="474"/>
                  </a:cubicBezTo>
                  <a:cubicBezTo>
                    <a:pt x="137" y="474"/>
                    <a:pt x="160" y="535"/>
                    <a:pt x="168" y="543"/>
                  </a:cubicBezTo>
                  <a:lnTo>
                    <a:pt x="252" y="558"/>
                  </a:lnTo>
                  <a:cubicBezTo>
                    <a:pt x="267" y="558"/>
                    <a:pt x="290" y="550"/>
                    <a:pt x="305" y="550"/>
                  </a:cubicBezTo>
                  <a:cubicBezTo>
                    <a:pt x="321" y="558"/>
                    <a:pt x="336" y="566"/>
                    <a:pt x="336" y="581"/>
                  </a:cubicBezTo>
                  <a:cubicBezTo>
                    <a:pt x="351" y="619"/>
                    <a:pt x="366" y="665"/>
                    <a:pt x="359" y="703"/>
                  </a:cubicBezTo>
                  <a:cubicBezTo>
                    <a:pt x="351" y="726"/>
                    <a:pt x="313" y="718"/>
                    <a:pt x="298" y="734"/>
                  </a:cubicBezTo>
                  <a:cubicBezTo>
                    <a:pt x="282" y="741"/>
                    <a:pt x="282" y="764"/>
                    <a:pt x="275" y="772"/>
                  </a:cubicBezTo>
                  <a:cubicBezTo>
                    <a:pt x="267" y="779"/>
                    <a:pt x="244" y="764"/>
                    <a:pt x="236" y="772"/>
                  </a:cubicBezTo>
                  <a:cubicBezTo>
                    <a:pt x="221" y="795"/>
                    <a:pt x="206" y="818"/>
                    <a:pt x="206" y="840"/>
                  </a:cubicBezTo>
                  <a:cubicBezTo>
                    <a:pt x="206" y="856"/>
                    <a:pt x="229" y="848"/>
                    <a:pt x="229" y="863"/>
                  </a:cubicBezTo>
                  <a:cubicBezTo>
                    <a:pt x="236" y="871"/>
                    <a:pt x="214" y="879"/>
                    <a:pt x="214" y="894"/>
                  </a:cubicBezTo>
                  <a:cubicBezTo>
                    <a:pt x="229" y="909"/>
                    <a:pt x="259" y="909"/>
                    <a:pt x="275" y="925"/>
                  </a:cubicBezTo>
                  <a:cubicBezTo>
                    <a:pt x="282" y="932"/>
                    <a:pt x="282" y="948"/>
                    <a:pt x="275" y="963"/>
                  </a:cubicBezTo>
                  <a:cubicBezTo>
                    <a:pt x="267" y="978"/>
                    <a:pt x="252" y="986"/>
                    <a:pt x="236" y="993"/>
                  </a:cubicBezTo>
                  <a:cubicBezTo>
                    <a:pt x="214" y="993"/>
                    <a:pt x="183" y="993"/>
                    <a:pt x="160" y="978"/>
                  </a:cubicBezTo>
                  <a:cubicBezTo>
                    <a:pt x="145" y="971"/>
                    <a:pt x="160" y="948"/>
                    <a:pt x="152" y="940"/>
                  </a:cubicBezTo>
                  <a:cubicBezTo>
                    <a:pt x="137" y="925"/>
                    <a:pt x="114" y="917"/>
                    <a:pt x="99" y="925"/>
                  </a:cubicBezTo>
                  <a:cubicBezTo>
                    <a:pt x="91" y="925"/>
                    <a:pt x="107" y="955"/>
                    <a:pt x="99" y="963"/>
                  </a:cubicBezTo>
                  <a:cubicBezTo>
                    <a:pt x="84" y="978"/>
                    <a:pt x="46" y="978"/>
                    <a:pt x="46" y="1001"/>
                  </a:cubicBezTo>
                  <a:cubicBezTo>
                    <a:pt x="38" y="1016"/>
                    <a:pt x="68" y="1024"/>
                    <a:pt x="84" y="1024"/>
                  </a:cubicBezTo>
                  <a:cubicBezTo>
                    <a:pt x="107" y="1032"/>
                    <a:pt x="122" y="1016"/>
                    <a:pt x="145" y="1016"/>
                  </a:cubicBezTo>
                  <a:cubicBezTo>
                    <a:pt x="152" y="1024"/>
                    <a:pt x="160" y="1032"/>
                    <a:pt x="160" y="1039"/>
                  </a:cubicBezTo>
                  <a:cubicBezTo>
                    <a:pt x="160" y="1062"/>
                    <a:pt x="145" y="1077"/>
                    <a:pt x="129" y="1093"/>
                  </a:cubicBezTo>
                  <a:cubicBezTo>
                    <a:pt x="122" y="1100"/>
                    <a:pt x="99" y="1100"/>
                    <a:pt x="99" y="1108"/>
                  </a:cubicBezTo>
                  <a:cubicBezTo>
                    <a:pt x="114" y="1131"/>
                    <a:pt x="137" y="1138"/>
                    <a:pt x="152" y="1154"/>
                  </a:cubicBezTo>
                  <a:cubicBezTo>
                    <a:pt x="175" y="1177"/>
                    <a:pt x="183" y="1200"/>
                    <a:pt x="198" y="1215"/>
                  </a:cubicBezTo>
                  <a:cubicBezTo>
                    <a:pt x="206" y="1215"/>
                    <a:pt x="221" y="1207"/>
                    <a:pt x="236" y="1215"/>
                  </a:cubicBezTo>
                  <a:cubicBezTo>
                    <a:pt x="252" y="1223"/>
                    <a:pt x="275" y="1238"/>
                    <a:pt x="282" y="1253"/>
                  </a:cubicBezTo>
                  <a:cubicBezTo>
                    <a:pt x="282" y="1284"/>
                    <a:pt x="252" y="1299"/>
                    <a:pt x="252" y="1322"/>
                  </a:cubicBezTo>
                  <a:cubicBezTo>
                    <a:pt x="259" y="1345"/>
                    <a:pt x="282" y="1352"/>
                    <a:pt x="290" y="1368"/>
                  </a:cubicBezTo>
                  <a:cubicBezTo>
                    <a:pt x="290" y="1375"/>
                    <a:pt x="275" y="1390"/>
                    <a:pt x="282" y="1398"/>
                  </a:cubicBezTo>
                  <a:cubicBezTo>
                    <a:pt x="282" y="1406"/>
                    <a:pt x="298" y="1398"/>
                    <a:pt x="298" y="1398"/>
                  </a:cubicBezTo>
                  <a:cubicBezTo>
                    <a:pt x="298" y="1429"/>
                    <a:pt x="282" y="1452"/>
                    <a:pt x="275" y="1475"/>
                  </a:cubicBezTo>
                  <a:cubicBezTo>
                    <a:pt x="259" y="1498"/>
                    <a:pt x="236" y="1520"/>
                    <a:pt x="236" y="1543"/>
                  </a:cubicBezTo>
                  <a:cubicBezTo>
                    <a:pt x="229" y="1574"/>
                    <a:pt x="244" y="1612"/>
                    <a:pt x="252" y="1643"/>
                  </a:cubicBezTo>
                  <a:lnTo>
                    <a:pt x="252" y="1643"/>
                  </a:lnTo>
                  <a:cubicBezTo>
                    <a:pt x="259" y="1665"/>
                    <a:pt x="252" y="1719"/>
                    <a:pt x="282" y="1719"/>
                  </a:cubicBezTo>
                  <a:cubicBezTo>
                    <a:pt x="305" y="1727"/>
                    <a:pt x="313" y="1681"/>
                    <a:pt x="321" y="1650"/>
                  </a:cubicBezTo>
                  <a:cubicBezTo>
                    <a:pt x="336" y="1620"/>
                    <a:pt x="328" y="1581"/>
                    <a:pt x="343" y="1551"/>
                  </a:cubicBezTo>
                  <a:cubicBezTo>
                    <a:pt x="351" y="1536"/>
                    <a:pt x="374" y="1551"/>
                    <a:pt x="382" y="1543"/>
                  </a:cubicBezTo>
                  <a:cubicBezTo>
                    <a:pt x="397" y="1498"/>
                    <a:pt x="397" y="1444"/>
                    <a:pt x="412" y="1398"/>
                  </a:cubicBezTo>
                  <a:cubicBezTo>
                    <a:pt x="435" y="1345"/>
                    <a:pt x="458" y="1299"/>
                    <a:pt x="496" y="1268"/>
                  </a:cubicBezTo>
                  <a:cubicBezTo>
                    <a:pt x="511" y="1253"/>
                    <a:pt x="534" y="1268"/>
                    <a:pt x="557" y="1268"/>
                  </a:cubicBezTo>
                  <a:cubicBezTo>
                    <a:pt x="573" y="1261"/>
                    <a:pt x="580" y="1238"/>
                    <a:pt x="596" y="1238"/>
                  </a:cubicBezTo>
                  <a:cubicBezTo>
                    <a:pt x="603" y="1230"/>
                    <a:pt x="618" y="1230"/>
                    <a:pt x="634" y="1238"/>
                  </a:cubicBezTo>
                  <a:cubicBezTo>
                    <a:pt x="679" y="1261"/>
                    <a:pt x="702" y="1314"/>
                    <a:pt x="756" y="1329"/>
                  </a:cubicBezTo>
                  <a:cubicBezTo>
                    <a:pt x="771" y="1337"/>
                    <a:pt x="779" y="1307"/>
                    <a:pt x="786" y="1291"/>
                  </a:cubicBezTo>
                  <a:cubicBezTo>
                    <a:pt x="786" y="1291"/>
                    <a:pt x="786" y="1246"/>
                    <a:pt x="786" y="1238"/>
                  </a:cubicBezTo>
                  <a:cubicBezTo>
                    <a:pt x="786" y="1223"/>
                    <a:pt x="840" y="1154"/>
                    <a:pt x="840" y="1154"/>
                  </a:cubicBezTo>
                  <a:cubicBezTo>
                    <a:pt x="832" y="1131"/>
                    <a:pt x="809" y="1115"/>
                    <a:pt x="809" y="1093"/>
                  </a:cubicBezTo>
                  <a:cubicBezTo>
                    <a:pt x="809" y="1054"/>
                    <a:pt x="809" y="1009"/>
                    <a:pt x="832" y="986"/>
                  </a:cubicBezTo>
                  <a:cubicBezTo>
                    <a:pt x="863" y="948"/>
                    <a:pt x="924" y="955"/>
                    <a:pt x="962" y="925"/>
                  </a:cubicBezTo>
                  <a:cubicBezTo>
                    <a:pt x="977" y="917"/>
                    <a:pt x="947" y="894"/>
                    <a:pt x="954" y="886"/>
                  </a:cubicBezTo>
                  <a:cubicBezTo>
                    <a:pt x="962" y="863"/>
                    <a:pt x="985" y="848"/>
                    <a:pt x="1000" y="833"/>
                  </a:cubicBezTo>
                  <a:lnTo>
                    <a:pt x="1000" y="833"/>
                  </a:lnTo>
                  <a:cubicBezTo>
                    <a:pt x="947" y="772"/>
                    <a:pt x="947" y="772"/>
                    <a:pt x="947" y="772"/>
                  </a:cubicBezTo>
                  <a:lnTo>
                    <a:pt x="947" y="772"/>
                  </a:lnTo>
                  <a:cubicBezTo>
                    <a:pt x="954" y="749"/>
                    <a:pt x="962" y="718"/>
                    <a:pt x="977" y="695"/>
                  </a:cubicBezTo>
                  <a:cubicBezTo>
                    <a:pt x="993" y="673"/>
                    <a:pt x="1023" y="665"/>
                    <a:pt x="1038" y="642"/>
                  </a:cubicBezTo>
                  <a:cubicBezTo>
                    <a:pt x="1046" y="627"/>
                    <a:pt x="1046" y="604"/>
                    <a:pt x="1046" y="588"/>
                  </a:cubicBezTo>
                  <a:cubicBezTo>
                    <a:pt x="1046" y="588"/>
                    <a:pt x="970" y="558"/>
                    <a:pt x="970" y="550"/>
                  </a:cubicBezTo>
                  <a:lnTo>
                    <a:pt x="954" y="520"/>
                  </a:lnTo>
                  <a:cubicBezTo>
                    <a:pt x="947" y="512"/>
                    <a:pt x="939" y="489"/>
                    <a:pt x="924" y="489"/>
                  </a:cubicBezTo>
                  <a:cubicBezTo>
                    <a:pt x="893" y="497"/>
                    <a:pt x="871" y="535"/>
                    <a:pt x="832" y="543"/>
                  </a:cubicBezTo>
                  <a:cubicBezTo>
                    <a:pt x="809" y="550"/>
                    <a:pt x="779" y="535"/>
                    <a:pt x="748" y="535"/>
                  </a:cubicBezTo>
                  <a:cubicBezTo>
                    <a:pt x="725" y="543"/>
                    <a:pt x="702" y="550"/>
                    <a:pt x="679" y="558"/>
                  </a:cubicBezTo>
                  <a:cubicBezTo>
                    <a:pt x="664" y="566"/>
                    <a:pt x="657" y="588"/>
                    <a:pt x="634" y="588"/>
                  </a:cubicBezTo>
                  <a:cubicBezTo>
                    <a:pt x="626" y="588"/>
                    <a:pt x="611" y="573"/>
                    <a:pt x="618" y="558"/>
                  </a:cubicBezTo>
                  <a:cubicBezTo>
                    <a:pt x="626" y="527"/>
                    <a:pt x="649" y="504"/>
                    <a:pt x="664" y="482"/>
                  </a:cubicBezTo>
                  <a:cubicBezTo>
                    <a:pt x="679" y="466"/>
                    <a:pt x="702" y="466"/>
                    <a:pt x="702" y="443"/>
                  </a:cubicBezTo>
                  <a:cubicBezTo>
                    <a:pt x="702" y="428"/>
                    <a:pt x="679" y="428"/>
                    <a:pt x="672" y="413"/>
                  </a:cubicBezTo>
                  <a:cubicBezTo>
                    <a:pt x="657" y="382"/>
                    <a:pt x="649" y="344"/>
                    <a:pt x="634" y="306"/>
                  </a:cubicBezTo>
                  <a:cubicBezTo>
                    <a:pt x="626" y="283"/>
                    <a:pt x="611" y="260"/>
                    <a:pt x="603" y="24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9" name="Freeform 128"/>
            <p:cNvSpPr>
              <a:spLocks noChangeArrowheads="1"/>
            </p:cNvSpPr>
            <p:nvPr/>
          </p:nvSpPr>
          <p:spPr bwMode="auto">
            <a:xfrm>
              <a:off x="5565413" y="4835526"/>
              <a:ext cx="492093" cy="550863"/>
            </a:xfrm>
            <a:custGeom>
              <a:avLst/>
              <a:gdLst>
                <a:gd name="T0" fmla="*/ 397 w 1368"/>
                <a:gd name="T1" fmla="*/ 978 h 1529"/>
                <a:gd name="T2" fmla="*/ 488 w 1368"/>
                <a:gd name="T3" fmla="*/ 848 h 1529"/>
                <a:gd name="T4" fmla="*/ 420 w 1368"/>
                <a:gd name="T5" fmla="*/ 756 h 1529"/>
                <a:gd name="T6" fmla="*/ 374 w 1368"/>
                <a:gd name="T7" fmla="*/ 695 h 1529"/>
                <a:gd name="T8" fmla="*/ 198 w 1368"/>
                <a:gd name="T9" fmla="*/ 741 h 1529"/>
                <a:gd name="T10" fmla="*/ 84 w 1368"/>
                <a:gd name="T11" fmla="*/ 794 h 1529"/>
                <a:gd name="T12" fmla="*/ 114 w 1368"/>
                <a:gd name="T13" fmla="*/ 688 h 1529"/>
                <a:gd name="T14" fmla="*/ 122 w 1368"/>
                <a:gd name="T15" fmla="*/ 619 h 1529"/>
                <a:gd name="T16" fmla="*/ 53 w 1368"/>
                <a:gd name="T17" fmla="*/ 451 h 1529"/>
                <a:gd name="T18" fmla="*/ 99 w 1368"/>
                <a:gd name="T19" fmla="*/ 390 h 1529"/>
                <a:gd name="T20" fmla="*/ 38 w 1368"/>
                <a:gd name="T21" fmla="*/ 268 h 1529"/>
                <a:gd name="T22" fmla="*/ 38 w 1368"/>
                <a:gd name="T23" fmla="*/ 191 h 1529"/>
                <a:gd name="T24" fmla="*/ 53 w 1368"/>
                <a:gd name="T25" fmla="*/ 153 h 1529"/>
                <a:gd name="T26" fmla="*/ 76 w 1368"/>
                <a:gd name="T27" fmla="*/ 54 h 1529"/>
                <a:gd name="T28" fmla="*/ 145 w 1368"/>
                <a:gd name="T29" fmla="*/ 8 h 1529"/>
                <a:gd name="T30" fmla="*/ 244 w 1368"/>
                <a:gd name="T31" fmla="*/ 54 h 1529"/>
                <a:gd name="T32" fmla="*/ 267 w 1368"/>
                <a:gd name="T33" fmla="*/ 15 h 1529"/>
                <a:gd name="T34" fmla="*/ 366 w 1368"/>
                <a:gd name="T35" fmla="*/ 122 h 1529"/>
                <a:gd name="T36" fmla="*/ 573 w 1368"/>
                <a:gd name="T37" fmla="*/ 306 h 1529"/>
                <a:gd name="T38" fmla="*/ 695 w 1368"/>
                <a:gd name="T39" fmla="*/ 222 h 1529"/>
                <a:gd name="T40" fmla="*/ 832 w 1368"/>
                <a:gd name="T41" fmla="*/ 176 h 1529"/>
                <a:gd name="T42" fmla="*/ 932 w 1368"/>
                <a:gd name="T43" fmla="*/ 130 h 1529"/>
                <a:gd name="T44" fmla="*/ 1130 w 1368"/>
                <a:gd name="T45" fmla="*/ 145 h 1529"/>
                <a:gd name="T46" fmla="*/ 1252 w 1368"/>
                <a:gd name="T47" fmla="*/ 199 h 1529"/>
                <a:gd name="T48" fmla="*/ 1329 w 1368"/>
                <a:gd name="T49" fmla="*/ 352 h 1529"/>
                <a:gd name="T50" fmla="*/ 1344 w 1368"/>
                <a:gd name="T51" fmla="*/ 405 h 1529"/>
                <a:gd name="T52" fmla="*/ 1229 w 1368"/>
                <a:gd name="T53" fmla="*/ 619 h 1529"/>
                <a:gd name="T54" fmla="*/ 1214 w 1368"/>
                <a:gd name="T55" fmla="*/ 772 h 1529"/>
                <a:gd name="T56" fmla="*/ 1229 w 1368"/>
                <a:gd name="T57" fmla="*/ 901 h 1529"/>
                <a:gd name="T58" fmla="*/ 1138 w 1368"/>
                <a:gd name="T59" fmla="*/ 1108 h 1529"/>
                <a:gd name="T60" fmla="*/ 1191 w 1368"/>
                <a:gd name="T61" fmla="*/ 1192 h 1529"/>
                <a:gd name="T62" fmla="*/ 1084 w 1368"/>
                <a:gd name="T63" fmla="*/ 1253 h 1529"/>
                <a:gd name="T64" fmla="*/ 1084 w 1368"/>
                <a:gd name="T65" fmla="*/ 1429 h 1529"/>
                <a:gd name="T66" fmla="*/ 1008 w 1368"/>
                <a:gd name="T67" fmla="*/ 1520 h 1529"/>
                <a:gd name="T68" fmla="*/ 916 w 1368"/>
                <a:gd name="T69" fmla="*/ 1474 h 1529"/>
                <a:gd name="T70" fmla="*/ 878 w 1368"/>
                <a:gd name="T71" fmla="*/ 1375 h 1529"/>
                <a:gd name="T72" fmla="*/ 786 w 1368"/>
                <a:gd name="T73" fmla="*/ 1230 h 1529"/>
                <a:gd name="T74" fmla="*/ 702 w 1368"/>
                <a:gd name="T75" fmla="*/ 1100 h 1529"/>
                <a:gd name="T76" fmla="*/ 488 w 1368"/>
                <a:gd name="T77" fmla="*/ 1062 h 1529"/>
                <a:gd name="T78" fmla="*/ 450 w 1368"/>
                <a:gd name="T79" fmla="*/ 1039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68" h="1529">
                  <a:moveTo>
                    <a:pt x="397" y="978"/>
                  </a:moveTo>
                  <a:lnTo>
                    <a:pt x="397" y="978"/>
                  </a:lnTo>
                  <a:cubicBezTo>
                    <a:pt x="404" y="955"/>
                    <a:pt x="412" y="924"/>
                    <a:pt x="427" y="901"/>
                  </a:cubicBezTo>
                  <a:cubicBezTo>
                    <a:pt x="443" y="879"/>
                    <a:pt x="473" y="871"/>
                    <a:pt x="488" y="848"/>
                  </a:cubicBezTo>
                  <a:cubicBezTo>
                    <a:pt x="496" y="833"/>
                    <a:pt x="496" y="810"/>
                    <a:pt x="496" y="794"/>
                  </a:cubicBezTo>
                  <a:cubicBezTo>
                    <a:pt x="496" y="794"/>
                    <a:pt x="420" y="764"/>
                    <a:pt x="420" y="756"/>
                  </a:cubicBezTo>
                  <a:lnTo>
                    <a:pt x="404" y="726"/>
                  </a:lnTo>
                  <a:cubicBezTo>
                    <a:pt x="397" y="718"/>
                    <a:pt x="389" y="695"/>
                    <a:pt x="374" y="695"/>
                  </a:cubicBezTo>
                  <a:cubicBezTo>
                    <a:pt x="343" y="703"/>
                    <a:pt x="321" y="741"/>
                    <a:pt x="282" y="749"/>
                  </a:cubicBezTo>
                  <a:cubicBezTo>
                    <a:pt x="259" y="756"/>
                    <a:pt x="229" y="741"/>
                    <a:pt x="198" y="741"/>
                  </a:cubicBezTo>
                  <a:cubicBezTo>
                    <a:pt x="175" y="749"/>
                    <a:pt x="152" y="756"/>
                    <a:pt x="129" y="764"/>
                  </a:cubicBezTo>
                  <a:cubicBezTo>
                    <a:pt x="114" y="772"/>
                    <a:pt x="107" y="794"/>
                    <a:pt x="84" y="794"/>
                  </a:cubicBezTo>
                  <a:cubicBezTo>
                    <a:pt x="76" y="794"/>
                    <a:pt x="61" y="779"/>
                    <a:pt x="68" y="764"/>
                  </a:cubicBezTo>
                  <a:cubicBezTo>
                    <a:pt x="76" y="733"/>
                    <a:pt x="99" y="710"/>
                    <a:pt x="114" y="688"/>
                  </a:cubicBezTo>
                  <a:cubicBezTo>
                    <a:pt x="129" y="672"/>
                    <a:pt x="152" y="672"/>
                    <a:pt x="152" y="649"/>
                  </a:cubicBezTo>
                  <a:cubicBezTo>
                    <a:pt x="152" y="634"/>
                    <a:pt x="129" y="634"/>
                    <a:pt x="122" y="619"/>
                  </a:cubicBezTo>
                  <a:cubicBezTo>
                    <a:pt x="107" y="588"/>
                    <a:pt x="99" y="550"/>
                    <a:pt x="84" y="512"/>
                  </a:cubicBezTo>
                  <a:cubicBezTo>
                    <a:pt x="76" y="489"/>
                    <a:pt x="61" y="466"/>
                    <a:pt x="53" y="451"/>
                  </a:cubicBezTo>
                  <a:lnTo>
                    <a:pt x="53" y="451"/>
                  </a:lnTo>
                  <a:cubicBezTo>
                    <a:pt x="68" y="428"/>
                    <a:pt x="91" y="413"/>
                    <a:pt x="99" y="390"/>
                  </a:cubicBezTo>
                  <a:cubicBezTo>
                    <a:pt x="107" y="367"/>
                    <a:pt x="107" y="336"/>
                    <a:pt x="99" y="313"/>
                  </a:cubicBezTo>
                  <a:cubicBezTo>
                    <a:pt x="84" y="290"/>
                    <a:pt x="53" y="283"/>
                    <a:pt x="38" y="268"/>
                  </a:cubicBezTo>
                  <a:cubicBezTo>
                    <a:pt x="23" y="245"/>
                    <a:pt x="0" y="222"/>
                    <a:pt x="0" y="199"/>
                  </a:cubicBezTo>
                  <a:cubicBezTo>
                    <a:pt x="0" y="183"/>
                    <a:pt x="30" y="199"/>
                    <a:pt x="38" y="191"/>
                  </a:cubicBezTo>
                  <a:cubicBezTo>
                    <a:pt x="53" y="183"/>
                    <a:pt x="53" y="168"/>
                    <a:pt x="53" y="153"/>
                  </a:cubicBezTo>
                  <a:lnTo>
                    <a:pt x="53" y="153"/>
                  </a:lnTo>
                  <a:cubicBezTo>
                    <a:pt x="76" y="145"/>
                    <a:pt x="107" y="138"/>
                    <a:pt x="114" y="115"/>
                  </a:cubicBezTo>
                  <a:cubicBezTo>
                    <a:pt x="122" y="92"/>
                    <a:pt x="84" y="77"/>
                    <a:pt x="76" y="54"/>
                  </a:cubicBezTo>
                  <a:cubicBezTo>
                    <a:pt x="68" y="38"/>
                    <a:pt x="76" y="15"/>
                    <a:pt x="84" y="8"/>
                  </a:cubicBezTo>
                  <a:cubicBezTo>
                    <a:pt x="107" y="0"/>
                    <a:pt x="129" y="0"/>
                    <a:pt x="145" y="8"/>
                  </a:cubicBezTo>
                  <a:cubicBezTo>
                    <a:pt x="160" y="15"/>
                    <a:pt x="160" y="46"/>
                    <a:pt x="175" y="46"/>
                  </a:cubicBezTo>
                  <a:cubicBezTo>
                    <a:pt x="198" y="61"/>
                    <a:pt x="221" y="61"/>
                    <a:pt x="244" y="54"/>
                  </a:cubicBezTo>
                  <a:cubicBezTo>
                    <a:pt x="252" y="46"/>
                    <a:pt x="259" y="31"/>
                    <a:pt x="267" y="23"/>
                  </a:cubicBezTo>
                  <a:cubicBezTo>
                    <a:pt x="267" y="15"/>
                    <a:pt x="267" y="15"/>
                    <a:pt x="267" y="15"/>
                  </a:cubicBezTo>
                  <a:cubicBezTo>
                    <a:pt x="305" y="46"/>
                    <a:pt x="343" y="61"/>
                    <a:pt x="374" y="92"/>
                  </a:cubicBezTo>
                  <a:cubicBezTo>
                    <a:pt x="382" y="99"/>
                    <a:pt x="359" y="115"/>
                    <a:pt x="366" y="122"/>
                  </a:cubicBezTo>
                  <a:cubicBezTo>
                    <a:pt x="420" y="176"/>
                    <a:pt x="481" y="206"/>
                    <a:pt x="534" y="260"/>
                  </a:cubicBezTo>
                  <a:cubicBezTo>
                    <a:pt x="550" y="268"/>
                    <a:pt x="550" y="306"/>
                    <a:pt x="573" y="306"/>
                  </a:cubicBezTo>
                  <a:cubicBezTo>
                    <a:pt x="595" y="298"/>
                    <a:pt x="588" y="252"/>
                    <a:pt x="603" y="245"/>
                  </a:cubicBezTo>
                  <a:cubicBezTo>
                    <a:pt x="634" y="222"/>
                    <a:pt x="664" y="229"/>
                    <a:pt x="695" y="222"/>
                  </a:cubicBezTo>
                  <a:cubicBezTo>
                    <a:pt x="740" y="206"/>
                    <a:pt x="786" y="191"/>
                    <a:pt x="832" y="176"/>
                  </a:cubicBezTo>
                  <a:lnTo>
                    <a:pt x="832" y="176"/>
                  </a:lnTo>
                  <a:cubicBezTo>
                    <a:pt x="847" y="168"/>
                    <a:pt x="863" y="176"/>
                    <a:pt x="870" y="168"/>
                  </a:cubicBezTo>
                  <a:cubicBezTo>
                    <a:pt x="893" y="160"/>
                    <a:pt x="909" y="138"/>
                    <a:pt x="932" y="130"/>
                  </a:cubicBezTo>
                  <a:cubicBezTo>
                    <a:pt x="977" y="115"/>
                    <a:pt x="1023" y="99"/>
                    <a:pt x="1069" y="99"/>
                  </a:cubicBezTo>
                  <a:cubicBezTo>
                    <a:pt x="1092" y="107"/>
                    <a:pt x="1107" y="138"/>
                    <a:pt x="1130" y="145"/>
                  </a:cubicBezTo>
                  <a:cubicBezTo>
                    <a:pt x="1168" y="168"/>
                    <a:pt x="1214" y="183"/>
                    <a:pt x="1252" y="199"/>
                  </a:cubicBezTo>
                  <a:lnTo>
                    <a:pt x="1252" y="199"/>
                  </a:lnTo>
                  <a:cubicBezTo>
                    <a:pt x="1268" y="222"/>
                    <a:pt x="1283" y="245"/>
                    <a:pt x="1290" y="268"/>
                  </a:cubicBezTo>
                  <a:cubicBezTo>
                    <a:pt x="1306" y="298"/>
                    <a:pt x="1306" y="329"/>
                    <a:pt x="1329" y="352"/>
                  </a:cubicBezTo>
                  <a:cubicBezTo>
                    <a:pt x="1336" y="359"/>
                    <a:pt x="1359" y="344"/>
                    <a:pt x="1367" y="359"/>
                  </a:cubicBezTo>
                  <a:cubicBezTo>
                    <a:pt x="1367" y="374"/>
                    <a:pt x="1359" y="390"/>
                    <a:pt x="1344" y="405"/>
                  </a:cubicBezTo>
                  <a:cubicBezTo>
                    <a:pt x="1313" y="443"/>
                    <a:pt x="1268" y="466"/>
                    <a:pt x="1245" y="504"/>
                  </a:cubicBezTo>
                  <a:cubicBezTo>
                    <a:pt x="1222" y="542"/>
                    <a:pt x="1252" y="588"/>
                    <a:pt x="1229" y="619"/>
                  </a:cubicBezTo>
                  <a:cubicBezTo>
                    <a:pt x="1222" y="642"/>
                    <a:pt x="1168" y="611"/>
                    <a:pt x="1168" y="634"/>
                  </a:cubicBezTo>
                  <a:cubicBezTo>
                    <a:pt x="1161" y="680"/>
                    <a:pt x="1207" y="726"/>
                    <a:pt x="1214" y="772"/>
                  </a:cubicBezTo>
                  <a:cubicBezTo>
                    <a:pt x="1214" y="787"/>
                    <a:pt x="1199" y="794"/>
                    <a:pt x="1199" y="810"/>
                  </a:cubicBezTo>
                  <a:cubicBezTo>
                    <a:pt x="1199" y="840"/>
                    <a:pt x="1222" y="871"/>
                    <a:pt x="1229" y="901"/>
                  </a:cubicBezTo>
                  <a:cubicBezTo>
                    <a:pt x="1229" y="909"/>
                    <a:pt x="1214" y="909"/>
                    <a:pt x="1207" y="917"/>
                  </a:cubicBezTo>
                  <a:cubicBezTo>
                    <a:pt x="1184" y="978"/>
                    <a:pt x="1145" y="1039"/>
                    <a:pt x="1138" y="1108"/>
                  </a:cubicBezTo>
                  <a:cubicBezTo>
                    <a:pt x="1138" y="1146"/>
                    <a:pt x="1176" y="1161"/>
                    <a:pt x="1191" y="1192"/>
                  </a:cubicBezTo>
                  <a:lnTo>
                    <a:pt x="1191" y="1192"/>
                  </a:lnTo>
                  <a:cubicBezTo>
                    <a:pt x="1176" y="1207"/>
                    <a:pt x="1153" y="1215"/>
                    <a:pt x="1130" y="1230"/>
                  </a:cubicBezTo>
                  <a:cubicBezTo>
                    <a:pt x="1115" y="1238"/>
                    <a:pt x="1092" y="1238"/>
                    <a:pt x="1084" y="1253"/>
                  </a:cubicBezTo>
                  <a:cubicBezTo>
                    <a:pt x="1069" y="1276"/>
                    <a:pt x="1084" y="1306"/>
                    <a:pt x="1084" y="1337"/>
                  </a:cubicBezTo>
                  <a:cubicBezTo>
                    <a:pt x="1084" y="1367"/>
                    <a:pt x="1099" y="1406"/>
                    <a:pt x="1084" y="1429"/>
                  </a:cubicBezTo>
                  <a:cubicBezTo>
                    <a:pt x="1077" y="1444"/>
                    <a:pt x="1046" y="1421"/>
                    <a:pt x="1038" y="1429"/>
                  </a:cubicBezTo>
                  <a:cubicBezTo>
                    <a:pt x="1015" y="1452"/>
                    <a:pt x="1023" y="1490"/>
                    <a:pt x="1008" y="1520"/>
                  </a:cubicBezTo>
                  <a:cubicBezTo>
                    <a:pt x="1000" y="1528"/>
                    <a:pt x="977" y="1528"/>
                    <a:pt x="970" y="1520"/>
                  </a:cubicBezTo>
                  <a:cubicBezTo>
                    <a:pt x="947" y="1513"/>
                    <a:pt x="932" y="1490"/>
                    <a:pt x="916" y="1474"/>
                  </a:cubicBezTo>
                  <a:cubicBezTo>
                    <a:pt x="909" y="1467"/>
                    <a:pt x="886" y="1452"/>
                    <a:pt x="886" y="1436"/>
                  </a:cubicBezTo>
                  <a:cubicBezTo>
                    <a:pt x="878" y="1421"/>
                    <a:pt x="886" y="1390"/>
                    <a:pt x="878" y="1375"/>
                  </a:cubicBezTo>
                  <a:cubicBezTo>
                    <a:pt x="870" y="1352"/>
                    <a:pt x="847" y="1337"/>
                    <a:pt x="832" y="1314"/>
                  </a:cubicBezTo>
                  <a:cubicBezTo>
                    <a:pt x="817" y="1291"/>
                    <a:pt x="802" y="1260"/>
                    <a:pt x="786" y="1230"/>
                  </a:cubicBezTo>
                  <a:cubicBezTo>
                    <a:pt x="779" y="1215"/>
                    <a:pt x="771" y="1192"/>
                    <a:pt x="756" y="1177"/>
                  </a:cubicBezTo>
                  <a:cubicBezTo>
                    <a:pt x="740" y="1154"/>
                    <a:pt x="725" y="1123"/>
                    <a:pt x="702" y="1100"/>
                  </a:cubicBezTo>
                  <a:cubicBezTo>
                    <a:pt x="672" y="1077"/>
                    <a:pt x="641" y="1062"/>
                    <a:pt x="603" y="1062"/>
                  </a:cubicBezTo>
                  <a:cubicBezTo>
                    <a:pt x="565" y="1054"/>
                    <a:pt x="527" y="1069"/>
                    <a:pt x="488" y="1062"/>
                  </a:cubicBezTo>
                  <a:cubicBezTo>
                    <a:pt x="473" y="1062"/>
                    <a:pt x="465" y="1046"/>
                    <a:pt x="450" y="1039"/>
                  </a:cubicBezTo>
                  <a:lnTo>
                    <a:pt x="450" y="1039"/>
                  </a:lnTo>
                  <a:cubicBezTo>
                    <a:pt x="397" y="978"/>
                    <a:pt x="397" y="978"/>
                    <a:pt x="397" y="97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0" name="Freeform 129"/>
            <p:cNvSpPr>
              <a:spLocks noChangeArrowheads="1"/>
            </p:cNvSpPr>
            <p:nvPr/>
          </p:nvSpPr>
          <p:spPr bwMode="auto">
            <a:xfrm>
              <a:off x="6027346" y="4678363"/>
              <a:ext cx="206362" cy="182562"/>
            </a:xfrm>
            <a:custGeom>
              <a:avLst/>
              <a:gdLst>
                <a:gd name="T0" fmla="*/ 38 w 573"/>
                <a:gd name="T1" fmla="*/ 23 h 505"/>
                <a:gd name="T2" fmla="*/ 38 w 573"/>
                <a:gd name="T3" fmla="*/ 23 h 505"/>
                <a:gd name="T4" fmla="*/ 7 w 573"/>
                <a:gd name="T5" fmla="*/ 91 h 505"/>
                <a:gd name="T6" fmla="*/ 23 w 573"/>
                <a:gd name="T7" fmla="*/ 122 h 505"/>
                <a:gd name="T8" fmla="*/ 7 w 573"/>
                <a:gd name="T9" fmla="*/ 153 h 505"/>
                <a:gd name="T10" fmla="*/ 38 w 573"/>
                <a:gd name="T11" fmla="*/ 183 h 505"/>
                <a:gd name="T12" fmla="*/ 23 w 573"/>
                <a:gd name="T13" fmla="*/ 267 h 505"/>
                <a:gd name="T14" fmla="*/ 91 w 573"/>
                <a:gd name="T15" fmla="*/ 282 h 505"/>
                <a:gd name="T16" fmla="*/ 68 w 573"/>
                <a:gd name="T17" fmla="*/ 374 h 505"/>
                <a:gd name="T18" fmla="*/ 53 w 573"/>
                <a:gd name="T19" fmla="*/ 435 h 505"/>
                <a:gd name="T20" fmla="*/ 91 w 573"/>
                <a:gd name="T21" fmla="*/ 504 h 505"/>
                <a:gd name="T22" fmla="*/ 91 w 573"/>
                <a:gd name="T23" fmla="*/ 504 h 505"/>
                <a:gd name="T24" fmla="*/ 130 w 573"/>
                <a:gd name="T25" fmla="*/ 496 h 505"/>
                <a:gd name="T26" fmla="*/ 130 w 573"/>
                <a:gd name="T27" fmla="*/ 496 h 505"/>
                <a:gd name="T28" fmla="*/ 244 w 573"/>
                <a:gd name="T29" fmla="*/ 374 h 505"/>
                <a:gd name="T30" fmla="*/ 275 w 573"/>
                <a:gd name="T31" fmla="*/ 351 h 505"/>
                <a:gd name="T32" fmla="*/ 313 w 573"/>
                <a:gd name="T33" fmla="*/ 351 h 505"/>
                <a:gd name="T34" fmla="*/ 358 w 573"/>
                <a:gd name="T35" fmla="*/ 328 h 505"/>
                <a:gd name="T36" fmla="*/ 373 w 573"/>
                <a:gd name="T37" fmla="*/ 313 h 505"/>
                <a:gd name="T38" fmla="*/ 511 w 573"/>
                <a:gd name="T39" fmla="*/ 298 h 505"/>
                <a:gd name="T40" fmla="*/ 511 w 573"/>
                <a:gd name="T41" fmla="*/ 237 h 505"/>
                <a:gd name="T42" fmla="*/ 564 w 573"/>
                <a:gd name="T43" fmla="*/ 198 h 505"/>
                <a:gd name="T44" fmla="*/ 564 w 573"/>
                <a:gd name="T45" fmla="*/ 198 h 505"/>
                <a:gd name="T46" fmla="*/ 572 w 573"/>
                <a:gd name="T47" fmla="*/ 160 h 505"/>
                <a:gd name="T48" fmla="*/ 572 w 573"/>
                <a:gd name="T49" fmla="*/ 160 h 505"/>
                <a:gd name="T50" fmla="*/ 396 w 573"/>
                <a:gd name="T51" fmla="*/ 45 h 505"/>
                <a:gd name="T52" fmla="*/ 183 w 573"/>
                <a:gd name="T53" fmla="*/ 53 h 505"/>
                <a:gd name="T54" fmla="*/ 107 w 573"/>
                <a:gd name="T55" fmla="*/ 0 h 505"/>
                <a:gd name="T56" fmla="*/ 38 w 573"/>
                <a:gd name="T57" fmla="*/ 2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3" h="505">
                  <a:moveTo>
                    <a:pt x="38" y="23"/>
                  </a:moveTo>
                  <a:lnTo>
                    <a:pt x="38" y="23"/>
                  </a:lnTo>
                  <a:cubicBezTo>
                    <a:pt x="23" y="45"/>
                    <a:pt x="15" y="61"/>
                    <a:pt x="7" y="91"/>
                  </a:cubicBezTo>
                  <a:cubicBezTo>
                    <a:pt x="7" y="99"/>
                    <a:pt x="23" y="114"/>
                    <a:pt x="23" y="122"/>
                  </a:cubicBezTo>
                  <a:cubicBezTo>
                    <a:pt x="23" y="137"/>
                    <a:pt x="0" y="145"/>
                    <a:pt x="7" y="153"/>
                  </a:cubicBezTo>
                  <a:cubicBezTo>
                    <a:pt x="7" y="168"/>
                    <a:pt x="38" y="168"/>
                    <a:pt x="38" y="183"/>
                  </a:cubicBezTo>
                  <a:cubicBezTo>
                    <a:pt x="38" y="214"/>
                    <a:pt x="7" y="244"/>
                    <a:pt x="23" y="267"/>
                  </a:cubicBezTo>
                  <a:cubicBezTo>
                    <a:pt x="30" y="282"/>
                    <a:pt x="76" y="259"/>
                    <a:pt x="91" y="282"/>
                  </a:cubicBezTo>
                  <a:cubicBezTo>
                    <a:pt x="99" y="305"/>
                    <a:pt x="76" y="343"/>
                    <a:pt x="68" y="374"/>
                  </a:cubicBezTo>
                  <a:cubicBezTo>
                    <a:pt x="61" y="397"/>
                    <a:pt x="53" y="412"/>
                    <a:pt x="53" y="435"/>
                  </a:cubicBezTo>
                  <a:cubicBezTo>
                    <a:pt x="61" y="458"/>
                    <a:pt x="76" y="481"/>
                    <a:pt x="91" y="504"/>
                  </a:cubicBezTo>
                  <a:lnTo>
                    <a:pt x="91" y="504"/>
                  </a:lnTo>
                  <a:cubicBezTo>
                    <a:pt x="130" y="496"/>
                    <a:pt x="130" y="496"/>
                    <a:pt x="130" y="496"/>
                  </a:cubicBezTo>
                  <a:lnTo>
                    <a:pt x="130" y="496"/>
                  </a:lnTo>
                  <a:cubicBezTo>
                    <a:pt x="168" y="450"/>
                    <a:pt x="206" y="412"/>
                    <a:pt x="244" y="374"/>
                  </a:cubicBezTo>
                  <a:cubicBezTo>
                    <a:pt x="252" y="366"/>
                    <a:pt x="260" y="359"/>
                    <a:pt x="275" y="351"/>
                  </a:cubicBezTo>
                  <a:cubicBezTo>
                    <a:pt x="282" y="351"/>
                    <a:pt x="298" y="359"/>
                    <a:pt x="313" y="351"/>
                  </a:cubicBezTo>
                  <a:cubicBezTo>
                    <a:pt x="328" y="351"/>
                    <a:pt x="342" y="343"/>
                    <a:pt x="358" y="328"/>
                  </a:cubicBezTo>
                  <a:cubicBezTo>
                    <a:pt x="365" y="328"/>
                    <a:pt x="365" y="313"/>
                    <a:pt x="373" y="313"/>
                  </a:cubicBezTo>
                  <a:cubicBezTo>
                    <a:pt x="419" y="298"/>
                    <a:pt x="472" y="313"/>
                    <a:pt x="511" y="298"/>
                  </a:cubicBezTo>
                  <a:cubicBezTo>
                    <a:pt x="526" y="282"/>
                    <a:pt x="503" y="252"/>
                    <a:pt x="511" y="237"/>
                  </a:cubicBezTo>
                  <a:cubicBezTo>
                    <a:pt x="526" y="214"/>
                    <a:pt x="549" y="214"/>
                    <a:pt x="564" y="198"/>
                  </a:cubicBezTo>
                  <a:lnTo>
                    <a:pt x="564" y="198"/>
                  </a:lnTo>
                  <a:cubicBezTo>
                    <a:pt x="572" y="160"/>
                    <a:pt x="572" y="160"/>
                    <a:pt x="572" y="160"/>
                  </a:cubicBezTo>
                  <a:lnTo>
                    <a:pt x="572" y="160"/>
                  </a:lnTo>
                  <a:cubicBezTo>
                    <a:pt x="503" y="145"/>
                    <a:pt x="434" y="91"/>
                    <a:pt x="396" y="45"/>
                  </a:cubicBezTo>
                  <a:cubicBezTo>
                    <a:pt x="381" y="30"/>
                    <a:pt x="237" y="68"/>
                    <a:pt x="183" y="53"/>
                  </a:cubicBezTo>
                  <a:cubicBezTo>
                    <a:pt x="160" y="45"/>
                    <a:pt x="114" y="0"/>
                    <a:pt x="107" y="0"/>
                  </a:cubicBezTo>
                  <a:cubicBezTo>
                    <a:pt x="84" y="15"/>
                    <a:pt x="61" y="15"/>
                    <a:pt x="38"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1" name="Freeform 130"/>
            <p:cNvSpPr>
              <a:spLocks noChangeArrowheads="1"/>
            </p:cNvSpPr>
            <p:nvPr/>
          </p:nvSpPr>
          <p:spPr bwMode="auto">
            <a:xfrm>
              <a:off x="5974961" y="4738688"/>
              <a:ext cx="838145" cy="811212"/>
            </a:xfrm>
            <a:custGeom>
              <a:avLst/>
              <a:gdLst>
                <a:gd name="T0" fmla="*/ 236 w 2329"/>
                <a:gd name="T1" fmla="*/ 336 h 2254"/>
                <a:gd name="T2" fmla="*/ 160 w 2329"/>
                <a:gd name="T3" fmla="*/ 420 h 2254"/>
                <a:gd name="T4" fmla="*/ 152 w 2329"/>
                <a:gd name="T5" fmla="*/ 535 h 2254"/>
                <a:gd name="T6" fmla="*/ 206 w 2329"/>
                <a:gd name="T7" fmla="*/ 672 h 2254"/>
                <a:gd name="T8" fmla="*/ 30 w 2329"/>
                <a:gd name="T9" fmla="*/ 901 h 2254"/>
                <a:gd name="T10" fmla="*/ 91 w 2329"/>
                <a:gd name="T11" fmla="*/ 1168 h 2254"/>
                <a:gd name="T12" fmla="*/ 53 w 2329"/>
                <a:gd name="T13" fmla="*/ 1459 h 2254"/>
                <a:gd name="T14" fmla="*/ 175 w 2329"/>
                <a:gd name="T15" fmla="*/ 1459 h 2254"/>
                <a:gd name="T16" fmla="*/ 382 w 2329"/>
                <a:gd name="T17" fmla="*/ 1382 h 2254"/>
                <a:gd name="T18" fmla="*/ 374 w 2329"/>
                <a:gd name="T19" fmla="*/ 1505 h 2254"/>
                <a:gd name="T20" fmla="*/ 427 w 2329"/>
                <a:gd name="T21" fmla="*/ 1611 h 2254"/>
                <a:gd name="T22" fmla="*/ 572 w 2329"/>
                <a:gd name="T23" fmla="*/ 1627 h 2254"/>
                <a:gd name="T24" fmla="*/ 717 w 2329"/>
                <a:gd name="T25" fmla="*/ 1711 h 2254"/>
                <a:gd name="T26" fmla="*/ 816 w 2329"/>
                <a:gd name="T27" fmla="*/ 1833 h 2254"/>
                <a:gd name="T28" fmla="*/ 961 w 2329"/>
                <a:gd name="T29" fmla="*/ 1818 h 2254"/>
                <a:gd name="T30" fmla="*/ 976 w 2329"/>
                <a:gd name="T31" fmla="*/ 1925 h 2254"/>
                <a:gd name="T32" fmla="*/ 1037 w 2329"/>
                <a:gd name="T33" fmla="*/ 2009 h 2254"/>
                <a:gd name="T34" fmla="*/ 1091 w 2329"/>
                <a:gd name="T35" fmla="*/ 2253 h 2254"/>
                <a:gd name="T36" fmla="*/ 1282 w 2329"/>
                <a:gd name="T37" fmla="*/ 2138 h 2254"/>
                <a:gd name="T38" fmla="*/ 1351 w 2329"/>
                <a:gd name="T39" fmla="*/ 2016 h 2254"/>
                <a:gd name="T40" fmla="*/ 1427 w 2329"/>
                <a:gd name="T41" fmla="*/ 1841 h 2254"/>
                <a:gd name="T42" fmla="*/ 1756 w 2329"/>
                <a:gd name="T43" fmla="*/ 1627 h 2254"/>
                <a:gd name="T44" fmla="*/ 1870 w 2329"/>
                <a:gd name="T45" fmla="*/ 1497 h 2254"/>
                <a:gd name="T46" fmla="*/ 2084 w 2329"/>
                <a:gd name="T47" fmla="*/ 1382 h 2254"/>
                <a:gd name="T48" fmla="*/ 2115 w 2329"/>
                <a:gd name="T49" fmla="*/ 1313 h 2254"/>
                <a:gd name="T50" fmla="*/ 2008 w 2329"/>
                <a:gd name="T51" fmla="*/ 1069 h 2254"/>
                <a:gd name="T52" fmla="*/ 1939 w 2329"/>
                <a:gd name="T53" fmla="*/ 1016 h 2254"/>
                <a:gd name="T54" fmla="*/ 1885 w 2329"/>
                <a:gd name="T55" fmla="*/ 894 h 2254"/>
                <a:gd name="T56" fmla="*/ 1992 w 2329"/>
                <a:gd name="T57" fmla="*/ 840 h 2254"/>
                <a:gd name="T58" fmla="*/ 2130 w 2329"/>
                <a:gd name="T59" fmla="*/ 619 h 2254"/>
                <a:gd name="T60" fmla="*/ 2168 w 2329"/>
                <a:gd name="T61" fmla="*/ 565 h 2254"/>
                <a:gd name="T62" fmla="*/ 2260 w 2329"/>
                <a:gd name="T63" fmla="*/ 427 h 2254"/>
                <a:gd name="T64" fmla="*/ 2298 w 2329"/>
                <a:gd name="T65" fmla="*/ 397 h 2254"/>
                <a:gd name="T66" fmla="*/ 2328 w 2329"/>
                <a:gd name="T67" fmla="*/ 374 h 2254"/>
                <a:gd name="T68" fmla="*/ 1985 w 2329"/>
                <a:gd name="T69" fmla="*/ 46 h 2254"/>
                <a:gd name="T70" fmla="*/ 1717 w 2329"/>
                <a:gd name="T71" fmla="*/ 99 h 2254"/>
                <a:gd name="T72" fmla="*/ 1542 w 2329"/>
                <a:gd name="T73" fmla="*/ 69 h 2254"/>
                <a:gd name="T74" fmla="*/ 1557 w 2329"/>
                <a:gd name="T75" fmla="*/ 191 h 2254"/>
                <a:gd name="T76" fmla="*/ 1481 w 2329"/>
                <a:gd name="T77" fmla="*/ 305 h 2254"/>
                <a:gd name="T78" fmla="*/ 1351 w 2329"/>
                <a:gd name="T79" fmla="*/ 260 h 2254"/>
                <a:gd name="T80" fmla="*/ 1114 w 2329"/>
                <a:gd name="T81" fmla="*/ 298 h 2254"/>
                <a:gd name="T82" fmla="*/ 1060 w 2329"/>
                <a:gd name="T83" fmla="*/ 313 h 2254"/>
                <a:gd name="T84" fmla="*/ 923 w 2329"/>
                <a:gd name="T85" fmla="*/ 336 h 2254"/>
                <a:gd name="T86" fmla="*/ 640 w 2329"/>
                <a:gd name="T87" fmla="*/ 626 h 2254"/>
                <a:gd name="T88" fmla="*/ 595 w 2329"/>
                <a:gd name="T89" fmla="*/ 512 h 2254"/>
                <a:gd name="T90" fmla="*/ 420 w 2329"/>
                <a:gd name="T91" fmla="*/ 450 h 2254"/>
                <a:gd name="T92" fmla="*/ 275 w 2329"/>
                <a:gd name="T93" fmla="*/ 328 h 2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29" h="2254">
                  <a:moveTo>
                    <a:pt x="275" y="328"/>
                  </a:moveTo>
                  <a:lnTo>
                    <a:pt x="275" y="328"/>
                  </a:lnTo>
                  <a:cubicBezTo>
                    <a:pt x="236" y="336"/>
                    <a:pt x="236" y="336"/>
                    <a:pt x="236" y="336"/>
                  </a:cubicBezTo>
                  <a:lnTo>
                    <a:pt x="236" y="336"/>
                  </a:lnTo>
                  <a:cubicBezTo>
                    <a:pt x="213" y="344"/>
                    <a:pt x="191" y="351"/>
                    <a:pt x="175" y="366"/>
                  </a:cubicBezTo>
                  <a:cubicBezTo>
                    <a:pt x="160" y="382"/>
                    <a:pt x="175" y="405"/>
                    <a:pt x="160" y="420"/>
                  </a:cubicBezTo>
                  <a:cubicBezTo>
                    <a:pt x="152" y="435"/>
                    <a:pt x="130" y="450"/>
                    <a:pt x="114" y="466"/>
                  </a:cubicBezTo>
                  <a:lnTo>
                    <a:pt x="114" y="466"/>
                  </a:lnTo>
                  <a:cubicBezTo>
                    <a:pt x="130" y="489"/>
                    <a:pt x="145" y="512"/>
                    <a:pt x="152" y="535"/>
                  </a:cubicBezTo>
                  <a:cubicBezTo>
                    <a:pt x="168" y="565"/>
                    <a:pt x="168" y="596"/>
                    <a:pt x="191" y="619"/>
                  </a:cubicBezTo>
                  <a:cubicBezTo>
                    <a:pt x="198" y="626"/>
                    <a:pt x="221" y="611"/>
                    <a:pt x="229" y="626"/>
                  </a:cubicBezTo>
                  <a:cubicBezTo>
                    <a:pt x="229" y="641"/>
                    <a:pt x="221" y="657"/>
                    <a:pt x="206" y="672"/>
                  </a:cubicBezTo>
                  <a:cubicBezTo>
                    <a:pt x="175" y="710"/>
                    <a:pt x="130" y="733"/>
                    <a:pt x="107" y="771"/>
                  </a:cubicBezTo>
                  <a:cubicBezTo>
                    <a:pt x="84" y="809"/>
                    <a:pt x="114" y="855"/>
                    <a:pt x="91" y="886"/>
                  </a:cubicBezTo>
                  <a:cubicBezTo>
                    <a:pt x="84" y="909"/>
                    <a:pt x="30" y="878"/>
                    <a:pt x="30" y="901"/>
                  </a:cubicBezTo>
                  <a:cubicBezTo>
                    <a:pt x="23" y="947"/>
                    <a:pt x="69" y="993"/>
                    <a:pt x="76" y="1039"/>
                  </a:cubicBezTo>
                  <a:cubicBezTo>
                    <a:pt x="76" y="1054"/>
                    <a:pt x="61" y="1061"/>
                    <a:pt x="61" y="1077"/>
                  </a:cubicBezTo>
                  <a:cubicBezTo>
                    <a:pt x="61" y="1107"/>
                    <a:pt x="84" y="1138"/>
                    <a:pt x="91" y="1168"/>
                  </a:cubicBezTo>
                  <a:cubicBezTo>
                    <a:pt x="91" y="1176"/>
                    <a:pt x="76" y="1176"/>
                    <a:pt x="69" y="1184"/>
                  </a:cubicBezTo>
                  <a:cubicBezTo>
                    <a:pt x="46" y="1245"/>
                    <a:pt x="7" y="1306"/>
                    <a:pt x="0" y="1375"/>
                  </a:cubicBezTo>
                  <a:cubicBezTo>
                    <a:pt x="0" y="1413"/>
                    <a:pt x="38" y="1428"/>
                    <a:pt x="53" y="1459"/>
                  </a:cubicBezTo>
                  <a:lnTo>
                    <a:pt x="53" y="1459"/>
                  </a:lnTo>
                  <a:cubicBezTo>
                    <a:pt x="69" y="1466"/>
                    <a:pt x="76" y="1474"/>
                    <a:pt x="91" y="1474"/>
                  </a:cubicBezTo>
                  <a:cubicBezTo>
                    <a:pt x="114" y="1474"/>
                    <a:pt x="145" y="1466"/>
                    <a:pt x="175" y="1459"/>
                  </a:cubicBezTo>
                  <a:cubicBezTo>
                    <a:pt x="221" y="1451"/>
                    <a:pt x="275" y="1459"/>
                    <a:pt x="313" y="1436"/>
                  </a:cubicBezTo>
                  <a:cubicBezTo>
                    <a:pt x="336" y="1421"/>
                    <a:pt x="321" y="1382"/>
                    <a:pt x="344" y="1367"/>
                  </a:cubicBezTo>
                  <a:cubicBezTo>
                    <a:pt x="351" y="1359"/>
                    <a:pt x="366" y="1382"/>
                    <a:pt x="382" y="1382"/>
                  </a:cubicBezTo>
                  <a:cubicBezTo>
                    <a:pt x="412" y="1398"/>
                    <a:pt x="450" y="1382"/>
                    <a:pt x="473" y="1405"/>
                  </a:cubicBezTo>
                  <a:cubicBezTo>
                    <a:pt x="481" y="1428"/>
                    <a:pt x="443" y="1436"/>
                    <a:pt x="427" y="1451"/>
                  </a:cubicBezTo>
                  <a:cubicBezTo>
                    <a:pt x="405" y="1466"/>
                    <a:pt x="389" y="1482"/>
                    <a:pt x="374" y="1505"/>
                  </a:cubicBezTo>
                  <a:cubicBezTo>
                    <a:pt x="366" y="1527"/>
                    <a:pt x="359" y="1558"/>
                    <a:pt x="359" y="1581"/>
                  </a:cubicBezTo>
                  <a:cubicBezTo>
                    <a:pt x="359" y="1604"/>
                    <a:pt x="351" y="1634"/>
                    <a:pt x="366" y="1650"/>
                  </a:cubicBezTo>
                  <a:cubicBezTo>
                    <a:pt x="389" y="1657"/>
                    <a:pt x="405" y="1627"/>
                    <a:pt x="427" y="1611"/>
                  </a:cubicBezTo>
                  <a:cubicBezTo>
                    <a:pt x="443" y="1596"/>
                    <a:pt x="458" y="1566"/>
                    <a:pt x="487" y="1558"/>
                  </a:cubicBezTo>
                  <a:cubicBezTo>
                    <a:pt x="503" y="1550"/>
                    <a:pt x="518" y="1566"/>
                    <a:pt x="533" y="1581"/>
                  </a:cubicBezTo>
                  <a:cubicBezTo>
                    <a:pt x="549" y="1588"/>
                    <a:pt x="549" y="1627"/>
                    <a:pt x="572" y="1627"/>
                  </a:cubicBezTo>
                  <a:cubicBezTo>
                    <a:pt x="602" y="1634"/>
                    <a:pt x="640" y="1596"/>
                    <a:pt x="679" y="1604"/>
                  </a:cubicBezTo>
                  <a:cubicBezTo>
                    <a:pt x="694" y="1611"/>
                    <a:pt x="686" y="1634"/>
                    <a:pt x="686" y="1650"/>
                  </a:cubicBezTo>
                  <a:cubicBezTo>
                    <a:pt x="701" y="1673"/>
                    <a:pt x="709" y="1688"/>
                    <a:pt x="717" y="1711"/>
                  </a:cubicBezTo>
                  <a:cubicBezTo>
                    <a:pt x="732" y="1734"/>
                    <a:pt x="755" y="1749"/>
                    <a:pt x="770" y="1772"/>
                  </a:cubicBezTo>
                  <a:cubicBezTo>
                    <a:pt x="778" y="1787"/>
                    <a:pt x="762" y="1818"/>
                    <a:pt x="778" y="1833"/>
                  </a:cubicBezTo>
                  <a:cubicBezTo>
                    <a:pt x="785" y="1841"/>
                    <a:pt x="801" y="1833"/>
                    <a:pt x="816" y="1833"/>
                  </a:cubicBezTo>
                  <a:cubicBezTo>
                    <a:pt x="824" y="1833"/>
                    <a:pt x="831" y="1848"/>
                    <a:pt x="839" y="1841"/>
                  </a:cubicBezTo>
                  <a:cubicBezTo>
                    <a:pt x="869" y="1833"/>
                    <a:pt x="885" y="1802"/>
                    <a:pt x="915" y="1795"/>
                  </a:cubicBezTo>
                  <a:cubicBezTo>
                    <a:pt x="931" y="1795"/>
                    <a:pt x="946" y="1810"/>
                    <a:pt x="961" y="1818"/>
                  </a:cubicBezTo>
                  <a:cubicBezTo>
                    <a:pt x="984" y="1818"/>
                    <a:pt x="999" y="1795"/>
                    <a:pt x="1015" y="1802"/>
                  </a:cubicBezTo>
                  <a:cubicBezTo>
                    <a:pt x="1030" y="1810"/>
                    <a:pt x="1045" y="1841"/>
                    <a:pt x="1037" y="1856"/>
                  </a:cubicBezTo>
                  <a:cubicBezTo>
                    <a:pt x="1030" y="1886"/>
                    <a:pt x="969" y="1894"/>
                    <a:pt x="976" y="1925"/>
                  </a:cubicBezTo>
                  <a:cubicBezTo>
                    <a:pt x="984" y="1955"/>
                    <a:pt x="1037" y="1917"/>
                    <a:pt x="1068" y="1932"/>
                  </a:cubicBezTo>
                  <a:cubicBezTo>
                    <a:pt x="1076" y="1940"/>
                    <a:pt x="1076" y="1963"/>
                    <a:pt x="1068" y="1978"/>
                  </a:cubicBezTo>
                  <a:cubicBezTo>
                    <a:pt x="1060" y="1993"/>
                    <a:pt x="1037" y="1993"/>
                    <a:pt x="1037" y="2009"/>
                  </a:cubicBezTo>
                  <a:cubicBezTo>
                    <a:pt x="1022" y="2070"/>
                    <a:pt x="999" y="2131"/>
                    <a:pt x="1007" y="2184"/>
                  </a:cubicBezTo>
                  <a:cubicBezTo>
                    <a:pt x="1015" y="2223"/>
                    <a:pt x="1060" y="2230"/>
                    <a:pt x="1091" y="2253"/>
                  </a:cubicBezTo>
                  <a:lnTo>
                    <a:pt x="1091" y="2253"/>
                  </a:lnTo>
                  <a:cubicBezTo>
                    <a:pt x="1091" y="2238"/>
                    <a:pt x="1129" y="2238"/>
                    <a:pt x="1144" y="2230"/>
                  </a:cubicBezTo>
                  <a:cubicBezTo>
                    <a:pt x="1183" y="2223"/>
                    <a:pt x="1213" y="2192"/>
                    <a:pt x="1236" y="2169"/>
                  </a:cubicBezTo>
                  <a:cubicBezTo>
                    <a:pt x="1251" y="2154"/>
                    <a:pt x="1274" y="2146"/>
                    <a:pt x="1282" y="2138"/>
                  </a:cubicBezTo>
                  <a:lnTo>
                    <a:pt x="1282" y="2138"/>
                  </a:lnTo>
                  <a:cubicBezTo>
                    <a:pt x="1290" y="2131"/>
                    <a:pt x="1290" y="2123"/>
                    <a:pt x="1290" y="2123"/>
                  </a:cubicBezTo>
                  <a:cubicBezTo>
                    <a:pt x="1297" y="2100"/>
                    <a:pt x="1328" y="2016"/>
                    <a:pt x="1351" y="2016"/>
                  </a:cubicBezTo>
                  <a:cubicBezTo>
                    <a:pt x="1366" y="2009"/>
                    <a:pt x="1396" y="2009"/>
                    <a:pt x="1396" y="1986"/>
                  </a:cubicBezTo>
                  <a:cubicBezTo>
                    <a:pt x="1396" y="1963"/>
                    <a:pt x="1412" y="1948"/>
                    <a:pt x="1412" y="1932"/>
                  </a:cubicBezTo>
                  <a:cubicBezTo>
                    <a:pt x="1358" y="1917"/>
                    <a:pt x="1419" y="1863"/>
                    <a:pt x="1427" y="1841"/>
                  </a:cubicBezTo>
                  <a:cubicBezTo>
                    <a:pt x="1465" y="1810"/>
                    <a:pt x="1488" y="1795"/>
                    <a:pt x="1519" y="1757"/>
                  </a:cubicBezTo>
                  <a:cubicBezTo>
                    <a:pt x="1549" y="1719"/>
                    <a:pt x="1626" y="1642"/>
                    <a:pt x="1671" y="1627"/>
                  </a:cubicBezTo>
                  <a:cubicBezTo>
                    <a:pt x="1702" y="1619"/>
                    <a:pt x="1733" y="1611"/>
                    <a:pt x="1756" y="1627"/>
                  </a:cubicBezTo>
                  <a:cubicBezTo>
                    <a:pt x="1763" y="1634"/>
                    <a:pt x="1778" y="1657"/>
                    <a:pt x="1786" y="1650"/>
                  </a:cubicBezTo>
                  <a:cubicBezTo>
                    <a:pt x="1794" y="1650"/>
                    <a:pt x="1817" y="1634"/>
                    <a:pt x="1824" y="1627"/>
                  </a:cubicBezTo>
                  <a:cubicBezTo>
                    <a:pt x="1878" y="1611"/>
                    <a:pt x="1847" y="1497"/>
                    <a:pt x="1870" y="1497"/>
                  </a:cubicBezTo>
                  <a:cubicBezTo>
                    <a:pt x="1916" y="1474"/>
                    <a:pt x="1916" y="1474"/>
                    <a:pt x="1916" y="1474"/>
                  </a:cubicBezTo>
                  <a:cubicBezTo>
                    <a:pt x="1946" y="1459"/>
                    <a:pt x="1969" y="1421"/>
                    <a:pt x="2008" y="1428"/>
                  </a:cubicBezTo>
                  <a:cubicBezTo>
                    <a:pt x="2030" y="1436"/>
                    <a:pt x="2069" y="1398"/>
                    <a:pt x="2084" y="1382"/>
                  </a:cubicBezTo>
                  <a:cubicBezTo>
                    <a:pt x="2092" y="1375"/>
                    <a:pt x="2130" y="1329"/>
                    <a:pt x="2130" y="1313"/>
                  </a:cubicBezTo>
                  <a:lnTo>
                    <a:pt x="2130" y="1313"/>
                  </a:lnTo>
                  <a:cubicBezTo>
                    <a:pt x="2122" y="1313"/>
                    <a:pt x="2122" y="1313"/>
                    <a:pt x="2115" y="1313"/>
                  </a:cubicBezTo>
                  <a:cubicBezTo>
                    <a:pt x="2115" y="1306"/>
                    <a:pt x="2061" y="1268"/>
                    <a:pt x="2053" y="1260"/>
                  </a:cubicBezTo>
                  <a:cubicBezTo>
                    <a:pt x="2030" y="1214"/>
                    <a:pt x="2046" y="1184"/>
                    <a:pt x="2030" y="1138"/>
                  </a:cubicBezTo>
                  <a:cubicBezTo>
                    <a:pt x="2030" y="1115"/>
                    <a:pt x="2023" y="1084"/>
                    <a:pt x="2008" y="1069"/>
                  </a:cubicBezTo>
                  <a:cubicBezTo>
                    <a:pt x="2000" y="1061"/>
                    <a:pt x="1969" y="1039"/>
                    <a:pt x="1962" y="1023"/>
                  </a:cubicBezTo>
                  <a:cubicBezTo>
                    <a:pt x="1962" y="1023"/>
                    <a:pt x="1954" y="1016"/>
                    <a:pt x="1946" y="1016"/>
                  </a:cubicBezTo>
                  <a:lnTo>
                    <a:pt x="1939" y="1016"/>
                  </a:lnTo>
                  <a:cubicBezTo>
                    <a:pt x="1939" y="1008"/>
                    <a:pt x="1946" y="955"/>
                    <a:pt x="1931" y="947"/>
                  </a:cubicBezTo>
                  <a:cubicBezTo>
                    <a:pt x="1923" y="932"/>
                    <a:pt x="1901" y="924"/>
                    <a:pt x="1901" y="909"/>
                  </a:cubicBezTo>
                  <a:cubicBezTo>
                    <a:pt x="1893" y="901"/>
                    <a:pt x="1885" y="894"/>
                    <a:pt x="1885" y="894"/>
                  </a:cubicBezTo>
                  <a:cubicBezTo>
                    <a:pt x="1878" y="886"/>
                    <a:pt x="1862" y="840"/>
                    <a:pt x="1862" y="832"/>
                  </a:cubicBezTo>
                  <a:cubicBezTo>
                    <a:pt x="1870" y="832"/>
                    <a:pt x="1870" y="832"/>
                    <a:pt x="1870" y="832"/>
                  </a:cubicBezTo>
                  <a:cubicBezTo>
                    <a:pt x="1908" y="832"/>
                    <a:pt x="1954" y="840"/>
                    <a:pt x="1992" y="840"/>
                  </a:cubicBezTo>
                  <a:cubicBezTo>
                    <a:pt x="2015" y="809"/>
                    <a:pt x="2030" y="756"/>
                    <a:pt x="2061" y="718"/>
                  </a:cubicBezTo>
                  <a:cubicBezTo>
                    <a:pt x="2076" y="702"/>
                    <a:pt x="2099" y="695"/>
                    <a:pt x="2115" y="680"/>
                  </a:cubicBezTo>
                  <a:cubicBezTo>
                    <a:pt x="2130" y="649"/>
                    <a:pt x="2130" y="649"/>
                    <a:pt x="2130" y="619"/>
                  </a:cubicBezTo>
                  <a:lnTo>
                    <a:pt x="2130" y="611"/>
                  </a:lnTo>
                  <a:cubicBezTo>
                    <a:pt x="2137" y="611"/>
                    <a:pt x="2145" y="603"/>
                    <a:pt x="2145" y="603"/>
                  </a:cubicBezTo>
                  <a:cubicBezTo>
                    <a:pt x="2153" y="596"/>
                    <a:pt x="2168" y="573"/>
                    <a:pt x="2168" y="565"/>
                  </a:cubicBezTo>
                  <a:cubicBezTo>
                    <a:pt x="2237" y="565"/>
                    <a:pt x="2198" y="512"/>
                    <a:pt x="2244" y="504"/>
                  </a:cubicBezTo>
                  <a:cubicBezTo>
                    <a:pt x="2252" y="489"/>
                    <a:pt x="2252" y="458"/>
                    <a:pt x="2260" y="450"/>
                  </a:cubicBezTo>
                  <a:cubicBezTo>
                    <a:pt x="2260" y="443"/>
                    <a:pt x="2260" y="435"/>
                    <a:pt x="2260" y="427"/>
                  </a:cubicBezTo>
                  <a:lnTo>
                    <a:pt x="2267" y="420"/>
                  </a:lnTo>
                  <a:cubicBezTo>
                    <a:pt x="2275" y="412"/>
                    <a:pt x="2282" y="405"/>
                    <a:pt x="2290" y="405"/>
                  </a:cubicBezTo>
                  <a:cubicBezTo>
                    <a:pt x="2290" y="397"/>
                    <a:pt x="2298" y="397"/>
                    <a:pt x="2298" y="397"/>
                  </a:cubicBezTo>
                  <a:cubicBezTo>
                    <a:pt x="2305" y="397"/>
                    <a:pt x="2313" y="389"/>
                    <a:pt x="2313" y="389"/>
                  </a:cubicBezTo>
                  <a:cubicBezTo>
                    <a:pt x="2328" y="374"/>
                    <a:pt x="2328" y="374"/>
                    <a:pt x="2328" y="374"/>
                  </a:cubicBezTo>
                  <a:lnTo>
                    <a:pt x="2328" y="374"/>
                  </a:lnTo>
                  <a:cubicBezTo>
                    <a:pt x="2305" y="336"/>
                    <a:pt x="2282" y="298"/>
                    <a:pt x="2275" y="267"/>
                  </a:cubicBezTo>
                  <a:cubicBezTo>
                    <a:pt x="2275" y="168"/>
                    <a:pt x="2191" y="183"/>
                    <a:pt x="2168" y="99"/>
                  </a:cubicBezTo>
                  <a:cubicBezTo>
                    <a:pt x="2160" y="76"/>
                    <a:pt x="2008" y="38"/>
                    <a:pt x="1985" y="46"/>
                  </a:cubicBezTo>
                  <a:cubicBezTo>
                    <a:pt x="1916" y="61"/>
                    <a:pt x="1847" y="46"/>
                    <a:pt x="1801" y="0"/>
                  </a:cubicBezTo>
                  <a:lnTo>
                    <a:pt x="1801" y="0"/>
                  </a:lnTo>
                  <a:cubicBezTo>
                    <a:pt x="1763" y="46"/>
                    <a:pt x="1756" y="61"/>
                    <a:pt x="1717" y="99"/>
                  </a:cubicBezTo>
                  <a:cubicBezTo>
                    <a:pt x="1694" y="114"/>
                    <a:pt x="1679" y="145"/>
                    <a:pt x="1656" y="137"/>
                  </a:cubicBezTo>
                  <a:cubicBezTo>
                    <a:pt x="1633" y="130"/>
                    <a:pt x="1633" y="91"/>
                    <a:pt x="1610" y="76"/>
                  </a:cubicBezTo>
                  <a:cubicBezTo>
                    <a:pt x="1587" y="69"/>
                    <a:pt x="1565" y="61"/>
                    <a:pt x="1542" y="69"/>
                  </a:cubicBezTo>
                  <a:cubicBezTo>
                    <a:pt x="1526" y="69"/>
                    <a:pt x="1542" y="91"/>
                    <a:pt x="1534" y="99"/>
                  </a:cubicBezTo>
                  <a:cubicBezTo>
                    <a:pt x="1526" y="114"/>
                    <a:pt x="1488" y="114"/>
                    <a:pt x="1496" y="130"/>
                  </a:cubicBezTo>
                  <a:cubicBezTo>
                    <a:pt x="1496" y="160"/>
                    <a:pt x="1542" y="168"/>
                    <a:pt x="1557" y="191"/>
                  </a:cubicBezTo>
                  <a:cubicBezTo>
                    <a:pt x="1565" y="214"/>
                    <a:pt x="1565" y="252"/>
                    <a:pt x="1549" y="267"/>
                  </a:cubicBezTo>
                  <a:cubicBezTo>
                    <a:pt x="1534" y="282"/>
                    <a:pt x="1511" y="244"/>
                    <a:pt x="1496" y="252"/>
                  </a:cubicBezTo>
                  <a:cubicBezTo>
                    <a:pt x="1481" y="260"/>
                    <a:pt x="1496" y="298"/>
                    <a:pt x="1481" y="305"/>
                  </a:cubicBezTo>
                  <a:cubicBezTo>
                    <a:pt x="1458" y="313"/>
                    <a:pt x="1427" y="298"/>
                    <a:pt x="1404" y="290"/>
                  </a:cubicBezTo>
                  <a:cubicBezTo>
                    <a:pt x="1389" y="290"/>
                    <a:pt x="1389" y="275"/>
                    <a:pt x="1381" y="267"/>
                  </a:cubicBezTo>
                  <a:cubicBezTo>
                    <a:pt x="1373" y="267"/>
                    <a:pt x="1358" y="260"/>
                    <a:pt x="1351" y="260"/>
                  </a:cubicBezTo>
                  <a:cubicBezTo>
                    <a:pt x="1312" y="267"/>
                    <a:pt x="1274" y="298"/>
                    <a:pt x="1236" y="298"/>
                  </a:cubicBezTo>
                  <a:cubicBezTo>
                    <a:pt x="1221" y="298"/>
                    <a:pt x="1206" y="267"/>
                    <a:pt x="1183" y="267"/>
                  </a:cubicBezTo>
                  <a:cubicBezTo>
                    <a:pt x="1160" y="267"/>
                    <a:pt x="1137" y="282"/>
                    <a:pt x="1114" y="298"/>
                  </a:cubicBezTo>
                  <a:cubicBezTo>
                    <a:pt x="1099" y="305"/>
                    <a:pt x="1106" y="336"/>
                    <a:pt x="1091" y="336"/>
                  </a:cubicBezTo>
                  <a:cubicBezTo>
                    <a:pt x="1076" y="344"/>
                    <a:pt x="1068" y="321"/>
                    <a:pt x="1060" y="313"/>
                  </a:cubicBezTo>
                  <a:lnTo>
                    <a:pt x="1060" y="313"/>
                  </a:lnTo>
                  <a:cubicBezTo>
                    <a:pt x="1045" y="328"/>
                    <a:pt x="1037" y="351"/>
                    <a:pt x="1015" y="366"/>
                  </a:cubicBezTo>
                  <a:cubicBezTo>
                    <a:pt x="992" y="382"/>
                    <a:pt x="969" y="405"/>
                    <a:pt x="938" y="397"/>
                  </a:cubicBezTo>
                  <a:cubicBezTo>
                    <a:pt x="923" y="397"/>
                    <a:pt x="946" y="328"/>
                    <a:pt x="923" y="336"/>
                  </a:cubicBezTo>
                  <a:cubicBezTo>
                    <a:pt x="839" y="382"/>
                    <a:pt x="762" y="450"/>
                    <a:pt x="701" y="527"/>
                  </a:cubicBezTo>
                  <a:cubicBezTo>
                    <a:pt x="686" y="542"/>
                    <a:pt x="717" y="580"/>
                    <a:pt x="709" y="596"/>
                  </a:cubicBezTo>
                  <a:cubicBezTo>
                    <a:pt x="694" y="619"/>
                    <a:pt x="663" y="626"/>
                    <a:pt x="640" y="626"/>
                  </a:cubicBezTo>
                  <a:cubicBezTo>
                    <a:pt x="625" y="619"/>
                    <a:pt x="610" y="596"/>
                    <a:pt x="610" y="580"/>
                  </a:cubicBezTo>
                  <a:cubicBezTo>
                    <a:pt x="610" y="565"/>
                    <a:pt x="625" y="557"/>
                    <a:pt x="625" y="542"/>
                  </a:cubicBezTo>
                  <a:cubicBezTo>
                    <a:pt x="617" y="527"/>
                    <a:pt x="595" y="527"/>
                    <a:pt x="595" y="512"/>
                  </a:cubicBezTo>
                  <a:cubicBezTo>
                    <a:pt x="587" y="504"/>
                    <a:pt x="602" y="489"/>
                    <a:pt x="595" y="481"/>
                  </a:cubicBezTo>
                  <a:cubicBezTo>
                    <a:pt x="587" y="450"/>
                    <a:pt x="587" y="389"/>
                    <a:pt x="556" y="382"/>
                  </a:cubicBezTo>
                  <a:cubicBezTo>
                    <a:pt x="503" y="374"/>
                    <a:pt x="473" y="450"/>
                    <a:pt x="420" y="450"/>
                  </a:cubicBezTo>
                  <a:cubicBezTo>
                    <a:pt x="405" y="458"/>
                    <a:pt x="405" y="412"/>
                    <a:pt x="389" y="405"/>
                  </a:cubicBezTo>
                  <a:cubicBezTo>
                    <a:pt x="374" y="389"/>
                    <a:pt x="344" y="405"/>
                    <a:pt x="328" y="397"/>
                  </a:cubicBezTo>
                  <a:cubicBezTo>
                    <a:pt x="305" y="382"/>
                    <a:pt x="290" y="351"/>
                    <a:pt x="275" y="328"/>
                  </a:cubicBezTo>
                </a:path>
              </a:pathLst>
            </a:custGeom>
            <a:solidFill>
              <a:schemeClr val="accent2"/>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2" name="Freeform 131"/>
            <p:cNvSpPr>
              <a:spLocks noChangeArrowheads="1"/>
            </p:cNvSpPr>
            <p:nvPr/>
          </p:nvSpPr>
          <p:spPr bwMode="auto">
            <a:xfrm>
              <a:off x="6073380" y="4749801"/>
              <a:ext cx="282557" cy="214313"/>
            </a:xfrm>
            <a:custGeom>
              <a:avLst/>
              <a:gdLst>
                <a:gd name="T0" fmla="*/ 785 w 786"/>
                <a:gd name="T1" fmla="*/ 283 h 597"/>
                <a:gd name="T2" fmla="*/ 785 w 786"/>
                <a:gd name="T3" fmla="*/ 283 h 597"/>
                <a:gd name="T4" fmla="*/ 740 w 786"/>
                <a:gd name="T5" fmla="*/ 336 h 597"/>
                <a:gd name="T6" fmla="*/ 663 w 786"/>
                <a:gd name="T7" fmla="*/ 367 h 597"/>
                <a:gd name="T8" fmla="*/ 648 w 786"/>
                <a:gd name="T9" fmla="*/ 306 h 597"/>
                <a:gd name="T10" fmla="*/ 426 w 786"/>
                <a:gd name="T11" fmla="*/ 497 h 597"/>
                <a:gd name="T12" fmla="*/ 434 w 786"/>
                <a:gd name="T13" fmla="*/ 566 h 597"/>
                <a:gd name="T14" fmla="*/ 365 w 786"/>
                <a:gd name="T15" fmla="*/ 596 h 597"/>
                <a:gd name="T16" fmla="*/ 335 w 786"/>
                <a:gd name="T17" fmla="*/ 550 h 597"/>
                <a:gd name="T18" fmla="*/ 350 w 786"/>
                <a:gd name="T19" fmla="*/ 512 h 597"/>
                <a:gd name="T20" fmla="*/ 320 w 786"/>
                <a:gd name="T21" fmla="*/ 482 h 597"/>
                <a:gd name="T22" fmla="*/ 320 w 786"/>
                <a:gd name="T23" fmla="*/ 451 h 597"/>
                <a:gd name="T24" fmla="*/ 281 w 786"/>
                <a:gd name="T25" fmla="*/ 352 h 597"/>
                <a:gd name="T26" fmla="*/ 145 w 786"/>
                <a:gd name="T27" fmla="*/ 420 h 597"/>
                <a:gd name="T28" fmla="*/ 114 w 786"/>
                <a:gd name="T29" fmla="*/ 375 h 597"/>
                <a:gd name="T30" fmla="*/ 53 w 786"/>
                <a:gd name="T31" fmla="*/ 367 h 597"/>
                <a:gd name="T32" fmla="*/ 0 w 786"/>
                <a:gd name="T33" fmla="*/ 298 h 597"/>
                <a:gd name="T34" fmla="*/ 0 w 786"/>
                <a:gd name="T35" fmla="*/ 298 h 597"/>
                <a:gd name="T36" fmla="*/ 114 w 786"/>
                <a:gd name="T37" fmla="*/ 176 h 597"/>
                <a:gd name="T38" fmla="*/ 145 w 786"/>
                <a:gd name="T39" fmla="*/ 153 h 597"/>
                <a:gd name="T40" fmla="*/ 183 w 786"/>
                <a:gd name="T41" fmla="*/ 153 h 597"/>
                <a:gd name="T42" fmla="*/ 228 w 786"/>
                <a:gd name="T43" fmla="*/ 130 h 597"/>
                <a:gd name="T44" fmla="*/ 243 w 786"/>
                <a:gd name="T45" fmla="*/ 115 h 597"/>
                <a:gd name="T46" fmla="*/ 381 w 786"/>
                <a:gd name="T47" fmla="*/ 100 h 597"/>
                <a:gd name="T48" fmla="*/ 381 w 786"/>
                <a:gd name="T49" fmla="*/ 39 h 597"/>
                <a:gd name="T50" fmla="*/ 434 w 786"/>
                <a:gd name="T51" fmla="*/ 0 h 597"/>
                <a:gd name="T52" fmla="*/ 434 w 786"/>
                <a:gd name="T53" fmla="*/ 0 h 597"/>
                <a:gd name="T54" fmla="*/ 549 w 786"/>
                <a:gd name="T55" fmla="*/ 84 h 597"/>
                <a:gd name="T56" fmla="*/ 556 w 786"/>
                <a:gd name="T57" fmla="*/ 54 h 597"/>
                <a:gd name="T58" fmla="*/ 602 w 786"/>
                <a:gd name="T59" fmla="*/ 46 h 597"/>
                <a:gd name="T60" fmla="*/ 656 w 786"/>
                <a:gd name="T61" fmla="*/ 153 h 597"/>
                <a:gd name="T62" fmla="*/ 694 w 786"/>
                <a:gd name="T63" fmla="*/ 176 h 597"/>
                <a:gd name="T64" fmla="*/ 762 w 786"/>
                <a:gd name="T65" fmla="*/ 222 h 597"/>
                <a:gd name="T66" fmla="*/ 785 w 786"/>
                <a:gd name="T67" fmla="*/ 283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86" h="597">
                  <a:moveTo>
                    <a:pt x="785" y="283"/>
                  </a:moveTo>
                  <a:lnTo>
                    <a:pt x="785" y="283"/>
                  </a:lnTo>
                  <a:cubicBezTo>
                    <a:pt x="770" y="298"/>
                    <a:pt x="762" y="321"/>
                    <a:pt x="740" y="336"/>
                  </a:cubicBezTo>
                  <a:cubicBezTo>
                    <a:pt x="717" y="352"/>
                    <a:pt x="694" y="375"/>
                    <a:pt x="663" y="367"/>
                  </a:cubicBezTo>
                  <a:cubicBezTo>
                    <a:pt x="648" y="367"/>
                    <a:pt x="671" y="298"/>
                    <a:pt x="648" y="306"/>
                  </a:cubicBezTo>
                  <a:cubicBezTo>
                    <a:pt x="564" y="352"/>
                    <a:pt x="487" y="420"/>
                    <a:pt x="426" y="497"/>
                  </a:cubicBezTo>
                  <a:cubicBezTo>
                    <a:pt x="411" y="512"/>
                    <a:pt x="442" y="550"/>
                    <a:pt x="434" y="566"/>
                  </a:cubicBezTo>
                  <a:cubicBezTo>
                    <a:pt x="419" y="589"/>
                    <a:pt x="388" y="596"/>
                    <a:pt x="365" y="596"/>
                  </a:cubicBezTo>
                  <a:cubicBezTo>
                    <a:pt x="350" y="589"/>
                    <a:pt x="335" y="566"/>
                    <a:pt x="335" y="550"/>
                  </a:cubicBezTo>
                  <a:cubicBezTo>
                    <a:pt x="335" y="535"/>
                    <a:pt x="350" y="527"/>
                    <a:pt x="350" y="512"/>
                  </a:cubicBezTo>
                  <a:cubicBezTo>
                    <a:pt x="342" y="497"/>
                    <a:pt x="320" y="497"/>
                    <a:pt x="320" y="482"/>
                  </a:cubicBezTo>
                  <a:cubicBezTo>
                    <a:pt x="312" y="474"/>
                    <a:pt x="327" y="459"/>
                    <a:pt x="320" y="451"/>
                  </a:cubicBezTo>
                  <a:cubicBezTo>
                    <a:pt x="312" y="420"/>
                    <a:pt x="312" y="359"/>
                    <a:pt x="281" y="352"/>
                  </a:cubicBezTo>
                  <a:cubicBezTo>
                    <a:pt x="228" y="344"/>
                    <a:pt x="198" y="420"/>
                    <a:pt x="145" y="420"/>
                  </a:cubicBezTo>
                  <a:cubicBezTo>
                    <a:pt x="130" y="428"/>
                    <a:pt x="130" y="382"/>
                    <a:pt x="114" y="375"/>
                  </a:cubicBezTo>
                  <a:cubicBezTo>
                    <a:pt x="99" y="359"/>
                    <a:pt x="69" y="375"/>
                    <a:pt x="53" y="367"/>
                  </a:cubicBezTo>
                  <a:cubicBezTo>
                    <a:pt x="30" y="352"/>
                    <a:pt x="15" y="321"/>
                    <a:pt x="0" y="298"/>
                  </a:cubicBezTo>
                  <a:lnTo>
                    <a:pt x="0" y="298"/>
                  </a:lnTo>
                  <a:cubicBezTo>
                    <a:pt x="38" y="252"/>
                    <a:pt x="76" y="214"/>
                    <a:pt x="114" y="176"/>
                  </a:cubicBezTo>
                  <a:cubicBezTo>
                    <a:pt x="122" y="168"/>
                    <a:pt x="130" y="161"/>
                    <a:pt x="145" y="153"/>
                  </a:cubicBezTo>
                  <a:cubicBezTo>
                    <a:pt x="152" y="153"/>
                    <a:pt x="168" y="161"/>
                    <a:pt x="183" y="153"/>
                  </a:cubicBezTo>
                  <a:cubicBezTo>
                    <a:pt x="198" y="153"/>
                    <a:pt x="212" y="145"/>
                    <a:pt x="228" y="130"/>
                  </a:cubicBezTo>
                  <a:cubicBezTo>
                    <a:pt x="235" y="130"/>
                    <a:pt x="235" y="115"/>
                    <a:pt x="243" y="115"/>
                  </a:cubicBezTo>
                  <a:cubicBezTo>
                    <a:pt x="289" y="100"/>
                    <a:pt x="342" y="115"/>
                    <a:pt x="381" y="100"/>
                  </a:cubicBezTo>
                  <a:cubicBezTo>
                    <a:pt x="396" y="84"/>
                    <a:pt x="373" y="54"/>
                    <a:pt x="381" y="39"/>
                  </a:cubicBezTo>
                  <a:cubicBezTo>
                    <a:pt x="396" y="16"/>
                    <a:pt x="419" y="16"/>
                    <a:pt x="434" y="0"/>
                  </a:cubicBezTo>
                  <a:lnTo>
                    <a:pt x="434" y="0"/>
                  </a:lnTo>
                  <a:cubicBezTo>
                    <a:pt x="472" y="31"/>
                    <a:pt x="503" y="69"/>
                    <a:pt x="549" y="84"/>
                  </a:cubicBezTo>
                  <a:cubicBezTo>
                    <a:pt x="556" y="92"/>
                    <a:pt x="549" y="61"/>
                    <a:pt x="556" y="54"/>
                  </a:cubicBezTo>
                  <a:cubicBezTo>
                    <a:pt x="572" y="46"/>
                    <a:pt x="594" y="31"/>
                    <a:pt x="602" y="46"/>
                  </a:cubicBezTo>
                  <a:cubicBezTo>
                    <a:pt x="633" y="69"/>
                    <a:pt x="633" y="115"/>
                    <a:pt x="656" y="153"/>
                  </a:cubicBezTo>
                  <a:cubicBezTo>
                    <a:pt x="663" y="161"/>
                    <a:pt x="679" y="168"/>
                    <a:pt x="694" y="176"/>
                  </a:cubicBezTo>
                  <a:cubicBezTo>
                    <a:pt x="717" y="191"/>
                    <a:pt x="740" y="207"/>
                    <a:pt x="762" y="222"/>
                  </a:cubicBezTo>
                  <a:cubicBezTo>
                    <a:pt x="778" y="237"/>
                    <a:pt x="778" y="260"/>
                    <a:pt x="785" y="28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3" name="Freeform 132"/>
            <p:cNvSpPr>
              <a:spLocks noChangeArrowheads="1"/>
            </p:cNvSpPr>
            <p:nvPr/>
          </p:nvSpPr>
          <p:spPr bwMode="auto">
            <a:xfrm>
              <a:off x="6230532" y="4614863"/>
              <a:ext cx="393674" cy="247650"/>
            </a:xfrm>
            <a:custGeom>
              <a:avLst/>
              <a:gdLst>
                <a:gd name="T0" fmla="*/ 8 w 1093"/>
                <a:gd name="T1" fmla="*/ 336 h 689"/>
                <a:gd name="T2" fmla="*/ 8 w 1093"/>
                <a:gd name="T3" fmla="*/ 336 h 689"/>
                <a:gd name="T4" fmla="*/ 0 w 1093"/>
                <a:gd name="T5" fmla="*/ 374 h 689"/>
                <a:gd name="T6" fmla="*/ 0 w 1093"/>
                <a:gd name="T7" fmla="*/ 374 h 689"/>
                <a:gd name="T8" fmla="*/ 115 w 1093"/>
                <a:gd name="T9" fmla="*/ 458 h 689"/>
                <a:gd name="T10" fmla="*/ 122 w 1093"/>
                <a:gd name="T11" fmla="*/ 428 h 689"/>
                <a:gd name="T12" fmla="*/ 168 w 1093"/>
                <a:gd name="T13" fmla="*/ 420 h 689"/>
                <a:gd name="T14" fmla="*/ 222 w 1093"/>
                <a:gd name="T15" fmla="*/ 527 h 689"/>
                <a:gd name="T16" fmla="*/ 260 w 1093"/>
                <a:gd name="T17" fmla="*/ 550 h 689"/>
                <a:gd name="T18" fmla="*/ 328 w 1093"/>
                <a:gd name="T19" fmla="*/ 596 h 689"/>
                <a:gd name="T20" fmla="*/ 351 w 1093"/>
                <a:gd name="T21" fmla="*/ 657 h 689"/>
                <a:gd name="T22" fmla="*/ 351 w 1093"/>
                <a:gd name="T23" fmla="*/ 657 h 689"/>
                <a:gd name="T24" fmla="*/ 382 w 1093"/>
                <a:gd name="T25" fmla="*/ 680 h 689"/>
                <a:gd name="T26" fmla="*/ 405 w 1093"/>
                <a:gd name="T27" fmla="*/ 642 h 689"/>
                <a:gd name="T28" fmla="*/ 474 w 1093"/>
                <a:gd name="T29" fmla="*/ 611 h 689"/>
                <a:gd name="T30" fmla="*/ 527 w 1093"/>
                <a:gd name="T31" fmla="*/ 642 h 689"/>
                <a:gd name="T32" fmla="*/ 642 w 1093"/>
                <a:gd name="T33" fmla="*/ 604 h 689"/>
                <a:gd name="T34" fmla="*/ 672 w 1093"/>
                <a:gd name="T35" fmla="*/ 611 h 689"/>
                <a:gd name="T36" fmla="*/ 695 w 1093"/>
                <a:gd name="T37" fmla="*/ 634 h 689"/>
                <a:gd name="T38" fmla="*/ 772 w 1093"/>
                <a:gd name="T39" fmla="*/ 649 h 689"/>
                <a:gd name="T40" fmla="*/ 787 w 1093"/>
                <a:gd name="T41" fmla="*/ 596 h 689"/>
                <a:gd name="T42" fmla="*/ 840 w 1093"/>
                <a:gd name="T43" fmla="*/ 611 h 689"/>
                <a:gd name="T44" fmla="*/ 848 w 1093"/>
                <a:gd name="T45" fmla="*/ 535 h 689"/>
                <a:gd name="T46" fmla="*/ 787 w 1093"/>
                <a:gd name="T47" fmla="*/ 474 h 689"/>
                <a:gd name="T48" fmla="*/ 825 w 1093"/>
                <a:gd name="T49" fmla="*/ 443 h 689"/>
                <a:gd name="T50" fmla="*/ 833 w 1093"/>
                <a:gd name="T51" fmla="*/ 413 h 689"/>
                <a:gd name="T52" fmla="*/ 901 w 1093"/>
                <a:gd name="T53" fmla="*/ 420 h 689"/>
                <a:gd name="T54" fmla="*/ 947 w 1093"/>
                <a:gd name="T55" fmla="*/ 481 h 689"/>
                <a:gd name="T56" fmla="*/ 1008 w 1093"/>
                <a:gd name="T57" fmla="*/ 443 h 689"/>
                <a:gd name="T58" fmla="*/ 1092 w 1093"/>
                <a:gd name="T59" fmla="*/ 344 h 689"/>
                <a:gd name="T60" fmla="*/ 1092 w 1093"/>
                <a:gd name="T61" fmla="*/ 344 h 689"/>
                <a:gd name="T62" fmla="*/ 1069 w 1093"/>
                <a:gd name="T63" fmla="*/ 321 h 689"/>
                <a:gd name="T64" fmla="*/ 863 w 1093"/>
                <a:gd name="T65" fmla="*/ 206 h 689"/>
                <a:gd name="T66" fmla="*/ 634 w 1093"/>
                <a:gd name="T67" fmla="*/ 15 h 689"/>
                <a:gd name="T68" fmla="*/ 435 w 1093"/>
                <a:gd name="T69" fmla="*/ 8 h 689"/>
                <a:gd name="T70" fmla="*/ 298 w 1093"/>
                <a:gd name="T71" fmla="*/ 115 h 689"/>
                <a:gd name="T72" fmla="*/ 176 w 1093"/>
                <a:gd name="T73" fmla="*/ 252 h 689"/>
                <a:gd name="T74" fmla="*/ 99 w 1093"/>
                <a:gd name="T75" fmla="*/ 313 h 689"/>
                <a:gd name="T76" fmla="*/ 8 w 1093"/>
                <a:gd name="T77" fmla="*/ 336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3" h="689">
                  <a:moveTo>
                    <a:pt x="8" y="336"/>
                  </a:moveTo>
                  <a:lnTo>
                    <a:pt x="8" y="336"/>
                  </a:lnTo>
                  <a:cubicBezTo>
                    <a:pt x="0" y="374"/>
                    <a:pt x="0" y="374"/>
                    <a:pt x="0" y="374"/>
                  </a:cubicBezTo>
                  <a:lnTo>
                    <a:pt x="0" y="374"/>
                  </a:lnTo>
                  <a:cubicBezTo>
                    <a:pt x="38" y="405"/>
                    <a:pt x="69" y="443"/>
                    <a:pt x="115" y="458"/>
                  </a:cubicBezTo>
                  <a:cubicBezTo>
                    <a:pt x="122" y="466"/>
                    <a:pt x="115" y="435"/>
                    <a:pt x="122" y="428"/>
                  </a:cubicBezTo>
                  <a:cubicBezTo>
                    <a:pt x="138" y="420"/>
                    <a:pt x="160" y="405"/>
                    <a:pt x="168" y="420"/>
                  </a:cubicBezTo>
                  <a:cubicBezTo>
                    <a:pt x="199" y="443"/>
                    <a:pt x="199" y="489"/>
                    <a:pt x="222" y="527"/>
                  </a:cubicBezTo>
                  <a:cubicBezTo>
                    <a:pt x="229" y="535"/>
                    <a:pt x="245" y="542"/>
                    <a:pt x="260" y="550"/>
                  </a:cubicBezTo>
                  <a:cubicBezTo>
                    <a:pt x="283" y="565"/>
                    <a:pt x="306" y="581"/>
                    <a:pt x="328" y="596"/>
                  </a:cubicBezTo>
                  <a:cubicBezTo>
                    <a:pt x="344" y="611"/>
                    <a:pt x="344" y="634"/>
                    <a:pt x="351" y="657"/>
                  </a:cubicBezTo>
                  <a:lnTo>
                    <a:pt x="351" y="657"/>
                  </a:lnTo>
                  <a:cubicBezTo>
                    <a:pt x="359" y="665"/>
                    <a:pt x="367" y="688"/>
                    <a:pt x="382" y="680"/>
                  </a:cubicBezTo>
                  <a:cubicBezTo>
                    <a:pt x="397" y="680"/>
                    <a:pt x="390" y="649"/>
                    <a:pt x="405" y="642"/>
                  </a:cubicBezTo>
                  <a:cubicBezTo>
                    <a:pt x="428" y="626"/>
                    <a:pt x="451" y="611"/>
                    <a:pt x="474" y="611"/>
                  </a:cubicBezTo>
                  <a:cubicBezTo>
                    <a:pt x="497" y="611"/>
                    <a:pt x="512" y="642"/>
                    <a:pt x="527" y="642"/>
                  </a:cubicBezTo>
                  <a:cubicBezTo>
                    <a:pt x="565" y="642"/>
                    <a:pt x="603" y="611"/>
                    <a:pt x="642" y="604"/>
                  </a:cubicBezTo>
                  <a:cubicBezTo>
                    <a:pt x="649" y="604"/>
                    <a:pt x="664" y="611"/>
                    <a:pt x="672" y="611"/>
                  </a:cubicBezTo>
                  <a:cubicBezTo>
                    <a:pt x="680" y="619"/>
                    <a:pt x="680" y="634"/>
                    <a:pt x="695" y="634"/>
                  </a:cubicBezTo>
                  <a:cubicBezTo>
                    <a:pt x="718" y="642"/>
                    <a:pt x="749" y="657"/>
                    <a:pt x="772" y="649"/>
                  </a:cubicBezTo>
                  <a:cubicBezTo>
                    <a:pt x="787" y="642"/>
                    <a:pt x="772" y="604"/>
                    <a:pt x="787" y="596"/>
                  </a:cubicBezTo>
                  <a:cubicBezTo>
                    <a:pt x="802" y="588"/>
                    <a:pt x="825" y="626"/>
                    <a:pt x="840" y="611"/>
                  </a:cubicBezTo>
                  <a:cubicBezTo>
                    <a:pt x="856" y="596"/>
                    <a:pt x="856" y="558"/>
                    <a:pt x="848" y="535"/>
                  </a:cubicBezTo>
                  <a:cubicBezTo>
                    <a:pt x="833" y="512"/>
                    <a:pt x="787" y="504"/>
                    <a:pt x="787" y="474"/>
                  </a:cubicBezTo>
                  <a:cubicBezTo>
                    <a:pt x="779" y="458"/>
                    <a:pt x="817" y="458"/>
                    <a:pt x="825" y="443"/>
                  </a:cubicBezTo>
                  <a:cubicBezTo>
                    <a:pt x="833" y="435"/>
                    <a:pt x="817" y="413"/>
                    <a:pt x="833" y="413"/>
                  </a:cubicBezTo>
                  <a:cubicBezTo>
                    <a:pt x="856" y="405"/>
                    <a:pt x="878" y="413"/>
                    <a:pt x="901" y="420"/>
                  </a:cubicBezTo>
                  <a:cubicBezTo>
                    <a:pt x="924" y="435"/>
                    <a:pt x="924" y="474"/>
                    <a:pt x="947" y="481"/>
                  </a:cubicBezTo>
                  <a:cubicBezTo>
                    <a:pt x="970" y="489"/>
                    <a:pt x="985" y="458"/>
                    <a:pt x="1008" y="443"/>
                  </a:cubicBezTo>
                  <a:cubicBezTo>
                    <a:pt x="1047" y="405"/>
                    <a:pt x="1054" y="390"/>
                    <a:pt x="1092" y="344"/>
                  </a:cubicBezTo>
                  <a:lnTo>
                    <a:pt x="1092" y="344"/>
                  </a:lnTo>
                  <a:cubicBezTo>
                    <a:pt x="1085" y="336"/>
                    <a:pt x="1077" y="329"/>
                    <a:pt x="1069" y="321"/>
                  </a:cubicBezTo>
                  <a:cubicBezTo>
                    <a:pt x="1001" y="237"/>
                    <a:pt x="955" y="237"/>
                    <a:pt x="863" y="206"/>
                  </a:cubicBezTo>
                  <a:cubicBezTo>
                    <a:pt x="733" y="160"/>
                    <a:pt x="749" y="23"/>
                    <a:pt x="634" y="15"/>
                  </a:cubicBezTo>
                  <a:cubicBezTo>
                    <a:pt x="435" y="8"/>
                    <a:pt x="435" y="8"/>
                    <a:pt x="435" y="8"/>
                  </a:cubicBezTo>
                  <a:cubicBezTo>
                    <a:pt x="344" y="0"/>
                    <a:pt x="367" y="84"/>
                    <a:pt x="298" y="115"/>
                  </a:cubicBezTo>
                  <a:cubicBezTo>
                    <a:pt x="222" y="168"/>
                    <a:pt x="321" y="244"/>
                    <a:pt x="176" y="252"/>
                  </a:cubicBezTo>
                  <a:cubicBezTo>
                    <a:pt x="160" y="252"/>
                    <a:pt x="122" y="306"/>
                    <a:pt x="99" y="313"/>
                  </a:cubicBezTo>
                  <a:cubicBezTo>
                    <a:pt x="69" y="336"/>
                    <a:pt x="38" y="344"/>
                    <a:pt x="8" y="33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4" name="Freeform 133"/>
            <p:cNvSpPr>
              <a:spLocks noChangeArrowheads="1"/>
            </p:cNvSpPr>
            <p:nvPr/>
          </p:nvSpPr>
          <p:spPr bwMode="auto">
            <a:xfrm>
              <a:off x="5708279" y="4583113"/>
              <a:ext cx="284144" cy="201612"/>
            </a:xfrm>
            <a:custGeom>
              <a:avLst/>
              <a:gdLst>
                <a:gd name="T0" fmla="*/ 374 w 788"/>
                <a:gd name="T1" fmla="*/ 77 h 559"/>
                <a:gd name="T2" fmla="*/ 374 w 788"/>
                <a:gd name="T3" fmla="*/ 77 h 559"/>
                <a:gd name="T4" fmla="*/ 267 w 788"/>
                <a:gd name="T5" fmla="*/ 0 h 559"/>
                <a:gd name="T6" fmla="*/ 267 w 788"/>
                <a:gd name="T7" fmla="*/ 0 h 559"/>
                <a:gd name="T8" fmla="*/ 229 w 788"/>
                <a:gd name="T9" fmla="*/ 77 h 559"/>
                <a:gd name="T10" fmla="*/ 267 w 788"/>
                <a:gd name="T11" fmla="*/ 123 h 559"/>
                <a:gd name="T12" fmla="*/ 252 w 788"/>
                <a:gd name="T13" fmla="*/ 146 h 559"/>
                <a:gd name="T14" fmla="*/ 176 w 788"/>
                <a:gd name="T15" fmla="*/ 161 h 559"/>
                <a:gd name="T16" fmla="*/ 46 w 788"/>
                <a:gd name="T17" fmla="*/ 153 h 559"/>
                <a:gd name="T18" fmla="*/ 15 w 788"/>
                <a:gd name="T19" fmla="*/ 191 h 559"/>
                <a:gd name="T20" fmla="*/ 15 w 788"/>
                <a:gd name="T21" fmla="*/ 191 h 559"/>
                <a:gd name="T22" fmla="*/ 7 w 788"/>
                <a:gd name="T23" fmla="*/ 245 h 559"/>
                <a:gd name="T24" fmla="*/ 53 w 788"/>
                <a:gd name="T25" fmla="*/ 260 h 559"/>
                <a:gd name="T26" fmla="*/ 76 w 788"/>
                <a:gd name="T27" fmla="*/ 283 h 559"/>
                <a:gd name="T28" fmla="*/ 68 w 788"/>
                <a:gd name="T29" fmla="*/ 313 h 559"/>
                <a:gd name="T30" fmla="*/ 122 w 788"/>
                <a:gd name="T31" fmla="*/ 321 h 559"/>
                <a:gd name="T32" fmla="*/ 145 w 788"/>
                <a:gd name="T33" fmla="*/ 375 h 559"/>
                <a:gd name="T34" fmla="*/ 260 w 788"/>
                <a:gd name="T35" fmla="*/ 382 h 559"/>
                <a:gd name="T36" fmla="*/ 191 w 788"/>
                <a:gd name="T37" fmla="*/ 444 h 559"/>
                <a:gd name="T38" fmla="*/ 267 w 788"/>
                <a:gd name="T39" fmla="*/ 520 h 559"/>
                <a:gd name="T40" fmla="*/ 290 w 788"/>
                <a:gd name="T41" fmla="*/ 550 h 559"/>
                <a:gd name="T42" fmla="*/ 313 w 788"/>
                <a:gd name="T43" fmla="*/ 558 h 559"/>
                <a:gd name="T44" fmla="*/ 313 w 788"/>
                <a:gd name="T45" fmla="*/ 558 h 559"/>
                <a:gd name="T46" fmla="*/ 405 w 788"/>
                <a:gd name="T47" fmla="*/ 543 h 559"/>
                <a:gd name="T48" fmla="*/ 450 w 788"/>
                <a:gd name="T49" fmla="*/ 466 h 559"/>
                <a:gd name="T50" fmla="*/ 550 w 788"/>
                <a:gd name="T51" fmla="*/ 428 h 559"/>
                <a:gd name="T52" fmla="*/ 550 w 788"/>
                <a:gd name="T53" fmla="*/ 405 h 559"/>
                <a:gd name="T54" fmla="*/ 580 w 788"/>
                <a:gd name="T55" fmla="*/ 367 h 559"/>
                <a:gd name="T56" fmla="*/ 664 w 788"/>
                <a:gd name="T57" fmla="*/ 291 h 559"/>
                <a:gd name="T58" fmla="*/ 756 w 788"/>
                <a:gd name="T59" fmla="*/ 321 h 559"/>
                <a:gd name="T60" fmla="*/ 787 w 788"/>
                <a:gd name="T61" fmla="*/ 268 h 559"/>
                <a:gd name="T62" fmla="*/ 787 w 788"/>
                <a:gd name="T63" fmla="*/ 268 h 559"/>
                <a:gd name="T64" fmla="*/ 626 w 788"/>
                <a:gd name="T65" fmla="*/ 230 h 559"/>
                <a:gd name="T66" fmla="*/ 420 w 788"/>
                <a:gd name="T67" fmla="*/ 153 h 559"/>
                <a:gd name="T68" fmla="*/ 420 w 788"/>
                <a:gd name="T69" fmla="*/ 153 h 559"/>
                <a:gd name="T70" fmla="*/ 374 w 788"/>
                <a:gd name="T71" fmla="*/ 77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88" h="559">
                  <a:moveTo>
                    <a:pt x="374" y="77"/>
                  </a:moveTo>
                  <a:lnTo>
                    <a:pt x="374" y="77"/>
                  </a:lnTo>
                  <a:cubicBezTo>
                    <a:pt x="267" y="0"/>
                    <a:pt x="267" y="0"/>
                    <a:pt x="267" y="0"/>
                  </a:cubicBezTo>
                  <a:lnTo>
                    <a:pt x="267" y="0"/>
                  </a:lnTo>
                  <a:cubicBezTo>
                    <a:pt x="252" y="23"/>
                    <a:pt x="229" y="46"/>
                    <a:pt x="229" y="77"/>
                  </a:cubicBezTo>
                  <a:cubicBezTo>
                    <a:pt x="237" y="100"/>
                    <a:pt x="267" y="107"/>
                    <a:pt x="267" y="123"/>
                  </a:cubicBezTo>
                  <a:cubicBezTo>
                    <a:pt x="275" y="130"/>
                    <a:pt x="267" y="146"/>
                    <a:pt x="252" y="146"/>
                  </a:cubicBezTo>
                  <a:cubicBezTo>
                    <a:pt x="229" y="161"/>
                    <a:pt x="198" y="161"/>
                    <a:pt x="176" y="161"/>
                  </a:cubicBezTo>
                  <a:cubicBezTo>
                    <a:pt x="130" y="161"/>
                    <a:pt x="84" y="146"/>
                    <a:pt x="46" y="153"/>
                  </a:cubicBezTo>
                  <a:cubicBezTo>
                    <a:pt x="30" y="153"/>
                    <a:pt x="23" y="176"/>
                    <a:pt x="15" y="191"/>
                  </a:cubicBezTo>
                  <a:lnTo>
                    <a:pt x="15" y="191"/>
                  </a:lnTo>
                  <a:cubicBezTo>
                    <a:pt x="15" y="214"/>
                    <a:pt x="0" y="230"/>
                    <a:pt x="7" y="245"/>
                  </a:cubicBezTo>
                  <a:cubicBezTo>
                    <a:pt x="15" y="260"/>
                    <a:pt x="38" y="245"/>
                    <a:pt x="53" y="260"/>
                  </a:cubicBezTo>
                  <a:cubicBezTo>
                    <a:pt x="68" y="260"/>
                    <a:pt x="76" y="275"/>
                    <a:pt x="76" y="283"/>
                  </a:cubicBezTo>
                  <a:cubicBezTo>
                    <a:pt x="76" y="298"/>
                    <a:pt x="61" y="313"/>
                    <a:pt x="68" y="313"/>
                  </a:cubicBezTo>
                  <a:cubicBezTo>
                    <a:pt x="84" y="329"/>
                    <a:pt x="107" y="306"/>
                    <a:pt x="122" y="321"/>
                  </a:cubicBezTo>
                  <a:cubicBezTo>
                    <a:pt x="137" y="329"/>
                    <a:pt x="122" y="367"/>
                    <a:pt x="145" y="375"/>
                  </a:cubicBezTo>
                  <a:cubicBezTo>
                    <a:pt x="176" y="390"/>
                    <a:pt x="237" y="352"/>
                    <a:pt x="260" y="382"/>
                  </a:cubicBezTo>
                  <a:cubicBezTo>
                    <a:pt x="275" y="405"/>
                    <a:pt x="183" y="413"/>
                    <a:pt x="191" y="444"/>
                  </a:cubicBezTo>
                  <a:cubicBezTo>
                    <a:pt x="191" y="482"/>
                    <a:pt x="244" y="489"/>
                    <a:pt x="267" y="520"/>
                  </a:cubicBezTo>
                  <a:cubicBezTo>
                    <a:pt x="282" y="527"/>
                    <a:pt x="282" y="543"/>
                    <a:pt x="290" y="550"/>
                  </a:cubicBezTo>
                  <a:cubicBezTo>
                    <a:pt x="298" y="558"/>
                    <a:pt x="305" y="558"/>
                    <a:pt x="313" y="558"/>
                  </a:cubicBezTo>
                  <a:lnTo>
                    <a:pt x="313" y="558"/>
                  </a:lnTo>
                  <a:cubicBezTo>
                    <a:pt x="343" y="550"/>
                    <a:pt x="382" y="558"/>
                    <a:pt x="405" y="543"/>
                  </a:cubicBezTo>
                  <a:cubicBezTo>
                    <a:pt x="428" y="520"/>
                    <a:pt x="428" y="482"/>
                    <a:pt x="450" y="466"/>
                  </a:cubicBezTo>
                  <a:cubicBezTo>
                    <a:pt x="481" y="444"/>
                    <a:pt x="519" y="444"/>
                    <a:pt x="550" y="428"/>
                  </a:cubicBezTo>
                  <a:cubicBezTo>
                    <a:pt x="557" y="428"/>
                    <a:pt x="550" y="413"/>
                    <a:pt x="550" y="405"/>
                  </a:cubicBezTo>
                  <a:cubicBezTo>
                    <a:pt x="557" y="390"/>
                    <a:pt x="573" y="375"/>
                    <a:pt x="580" y="367"/>
                  </a:cubicBezTo>
                  <a:cubicBezTo>
                    <a:pt x="611" y="336"/>
                    <a:pt x="626" y="298"/>
                    <a:pt x="664" y="291"/>
                  </a:cubicBezTo>
                  <a:cubicBezTo>
                    <a:pt x="695" y="283"/>
                    <a:pt x="725" y="329"/>
                    <a:pt x="756" y="321"/>
                  </a:cubicBezTo>
                  <a:cubicBezTo>
                    <a:pt x="787" y="313"/>
                    <a:pt x="779" y="291"/>
                    <a:pt x="787" y="268"/>
                  </a:cubicBezTo>
                  <a:lnTo>
                    <a:pt x="787" y="268"/>
                  </a:lnTo>
                  <a:cubicBezTo>
                    <a:pt x="741" y="252"/>
                    <a:pt x="687" y="237"/>
                    <a:pt x="626" y="230"/>
                  </a:cubicBezTo>
                  <a:cubicBezTo>
                    <a:pt x="542" y="222"/>
                    <a:pt x="496" y="169"/>
                    <a:pt x="420" y="153"/>
                  </a:cubicBezTo>
                  <a:lnTo>
                    <a:pt x="420" y="153"/>
                  </a:lnTo>
                  <a:cubicBezTo>
                    <a:pt x="374" y="77"/>
                    <a:pt x="374" y="77"/>
                    <a:pt x="374" y="7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5" name="Freeform 134"/>
            <p:cNvSpPr>
              <a:spLocks noChangeArrowheads="1"/>
            </p:cNvSpPr>
            <p:nvPr/>
          </p:nvSpPr>
          <p:spPr bwMode="auto">
            <a:xfrm>
              <a:off x="5820984" y="4678363"/>
              <a:ext cx="242871" cy="228600"/>
            </a:xfrm>
            <a:custGeom>
              <a:avLst/>
              <a:gdLst>
                <a:gd name="T0" fmla="*/ 611 w 673"/>
                <a:gd name="T1" fmla="*/ 23 h 635"/>
                <a:gd name="T2" fmla="*/ 611 w 673"/>
                <a:gd name="T3" fmla="*/ 23 h 635"/>
                <a:gd name="T4" fmla="*/ 474 w 673"/>
                <a:gd name="T5" fmla="*/ 0 h 635"/>
                <a:gd name="T6" fmla="*/ 474 w 673"/>
                <a:gd name="T7" fmla="*/ 0 h 635"/>
                <a:gd name="T8" fmla="*/ 443 w 673"/>
                <a:gd name="T9" fmla="*/ 53 h 635"/>
                <a:gd name="T10" fmla="*/ 351 w 673"/>
                <a:gd name="T11" fmla="*/ 23 h 635"/>
                <a:gd name="T12" fmla="*/ 267 w 673"/>
                <a:gd name="T13" fmla="*/ 99 h 635"/>
                <a:gd name="T14" fmla="*/ 237 w 673"/>
                <a:gd name="T15" fmla="*/ 137 h 635"/>
                <a:gd name="T16" fmla="*/ 237 w 673"/>
                <a:gd name="T17" fmla="*/ 160 h 635"/>
                <a:gd name="T18" fmla="*/ 137 w 673"/>
                <a:gd name="T19" fmla="*/ 198 h 635"/>
                <a:gd name="T20" fmla="*/ 92 w 673"/>
                <a:gd name="T21" fmla="*/ 275 h 635"/>
                <a:gd name="T22" fmla="*/ 0 w 673"/>
                <a:gd name="T23" fmla="*/ 290 h 635"/>
                <a:gd name="T24" fmla="*/ 0 w 673"/>
                <a:gd name="T25" fmla="*/ 290 h 635"/>
                <a:gd name="T26" fmla="*/ 46 w 673"/>
                <a:gd name="T27" fmla="*/ 351 h 635"/>
                <a:gd name="T28" fmla="*/ 160 w 673"/>
                <a:gd name="T29" fmla="*/ 313 h 635"/>
                <a:gd name="T30" fmla="*/ 168 w 673"/>
                <a:gd name="T31" fmla="*/ 343 h 635"/>
                <a:gd name="T32" fmla="*/ 107 w 673"/>
                <a:gd name="T33" fmla="*/ 389 h 635"/>
                <a:gd name="T34" fmla="*/ 130 w 673"/>
                <a:gd name="T35" fmla="*/ 473 h 635"/>
                <a:gd name="T36" fmla="*/ 168 w 673"/>
                <a:gd name="T37" fmla="*/ 512 h 635"/>
                <a:gd name="T38" fmla="*/ 137 w 673"/>
                <a:gd name="T39" fmla="*/ 542 h 635"/>
                <a:gd name="T40" fmla="*/ 122 w 673"/>
                <a:gd name="T41" fmla="*/ 611 h 635"/>
                <a:gd name="T42" fmla="*/ 122 w 673"/>
                <a:gd name="T43" fmla="*/ 611 h 635"/>
                <a:gd name="T44" fmla="*/ 160 w 673"/>
                <a:gd name="T45" fmla="*/ 603 h 635"/>
                <a:gd name="T46" fmla="*/ 222 w 673"/>
                <a:gd name="T47" fmla="*/ 565 h 635"/>
                <a:gd name="T48" fmla="*/ 359 w 673"/>
                <a:gd name="T49" fmla="*/ 534 h 635"/>
                <a:gd name="T50" fmla="*/ 420 w 673"/>
                <a:gd name="T51" fmla="*/ 580 h 635"/>
                <a:gd name="T52" fmla="*/ 542 w 673"/>
                <a:gd name="T53" fmla="*/ 634 h 635"/>
                <a:gd name="T54" fmla="*/ 542 w 673"/>
                <a:gd name="T55" fmla="*/ 634 h 635"/>
                <a:gd name="T56" fmla="*/ 588 w 673"/>
                <a:gd name="T57" fmla="*/ 588 h 635"/>
                <a:gd name="T58" fmla="*/ 603 w 673"/>
                <a:gd name="T59" fmla="*/ 534 h 635"/>
                <a:gd name="T60" fmla="*/ 664 w 673"/>
                <a:gd name="T61" fmla="*/ 504 h 635"/>
                <a:gd name="T62" fmla="*/ 664 w 673"/>
                <a:gd name="T63" fmla="*/ 504 h 635"/>
                <a:gd name="T64" fmla="*/ 626 w 673"/>
                <a:gd name="T65" fmla="*/ 435 h 635"/>
                <a:gd name="T66" fmla="*/ 641 w 673"/>
                <a:gd name="T67" fmla="*/ 374 h 635"/>
                <a:gd name="T68" fmla="*/ 664 w 673"/>
                <a:gd name="T69" fmla="*/ 282 h 635"/>
                <a:gd name="T70" fmla="*/ 596 w 673"/>
                <a:gd name="T71" fmla="*/ 267 h 635"/>
                <a:gd name="T72" fmla="*/ 611 w 673"/>
                <a:gd name="T73" fmla="*/ 183 h 635"/>
                <a:gd name="T74" fmla="*/ 580 w 673"/>
                <a:gd name="T75" fmla="*/ 153 h 635"/>
                <a:gd name="T76" fmla="*/ 596 w 673"/>
                <a:gd name="T77" fmla="*/ 122 h 635"/>
                <a:gd name="T78" fmla="*/ 580 w 673"/>
                <a:gd name="T79" fmla="*/ 91 h 635"/>
                <a:gd name="T80" fmla="*/ 611 w 673"/>
                <a:gd name="T81" fmla="*/ 23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3" h="635">
                  <a:moveTo>
                    <a:pt x="611" y="23"/>
                  </a:moveTo>
                  <a:lnTo>
                    <a:pt x="611" y="23"/>
                  </a:lnTo>
                  <a:cubicBezTo>
                    <a:pt x="565" y="23"/>
                    <a:pt x="519" y="15"/>
                    <a:pt x="474" y="0"/>
                  </a:cubicBezTo>
                  <a:lnTo>
                    <a:pt x="474" y="0"/>
                  </a:lnTo>
                  <a:cubicBezTo>
                    <a:pt x="466" y="23"/>
                    <a:pt x="474" y="45"/>
                    <a:pt x="443" y="53"/>
                  </a:cubicBezTo>
                  <a:cubicBezTo>
                    <a:pt x="412" y="61"/>
                    <a:pt x="382" y="15"/>
                    <a:pt x="351" y="23"/>
                  </a:cubicBezTo>
                  <a:cubicBezTo>
                    <a:pt x="313" y="30"/>
                    <a:pt x="298" y="68"/>
                    <a:pt x="267" y="99"/>
                  </a:cubicBezTo>
                  <a:cubicBezTo>
                    <a:pt x="260" y="107"/>
                    <a:pt x="244" y="122"/>
                    <a:pt x="237" y="137"/>
                  </a:cubicBezTo>
                  <a:cubicBezTo>
                    <a:pt x="237" y="145"/>
                    <a:pt x="244" y="160"/>
                    <a:pt x="237" y="160"/>
                  </a:cubicBezTo>
                  <a:cubicBezTo>
                    <a:pt x="206" y="176"/>
                    <a:pt x="168" y="176"/>
                    <a:pt x="137" y="198"/>
                  </a:cubicBezTo>
                  <a:cubicBezTo>
                    <a:pt x="115" y="214"/>
                    <a:pt x="115" y="252"/>
                    <a:pt x="92" y="275"/>
                  </a:cubicBezTo>
                  <a:cubicBezTo>
                    <a:pt x="69" y="290"/>
                    <a:pt x="30" y="282"/>
                    <a:pt x="0" y="290"/>
                  </a:cubicBezTo>
                  <a:lnTo>
                    <a:pt x="0" y="290"/>
                  </a:lnTo>
                  <a:cubicBezTo>
                    <a:pt x="15" y="313"/>
                    <a:pt x="23" y="351"/>
                    <a:pt x="46" y="351"/>
                  </a:cubicBezTo>
                  <a:cubicBezTo>
                    <a:pt x="84" y="359"/>
                    <a:pt x="122" y="320"/>
                    <a:pt x="160" y="313"/>
                  </a:cubicBezTo>
                  <a:cubicBezTo>
                    <a:pt x="168" y="313"/>
                    <a:pt x="176" y="336"/>
                    <a:pt x="168" y="343"/>
                  </a:cubicBezTo>
                  <a:cubicBezTo>
                    <a:pt x="153" y="359"/>
                    <a:pt x="115" y="366"/>
                    <a:pt x="107" y="389"/>
                  </a:cubicBezTo>
                  <a:cubicBezTo>
                    <a:pt x="99" y="412"/>
                    <a:pt x="122" y="443"/>
                    <a:pt x="130" y="473"/>
                  </a:cubicBezTo>
                  <a:cubicBezTo>
                    <a:pt x="137" y="489"/>
                    <a:pt x="160" y="489"/>
                    <a:pt x="168" y="512"/>
                  </a:cubicBezTo>
                  <a:cubicBezTo>
                    <a:pt x="168" y="519"/>
                    <a:pt x="145" y="527"/>
                    <a:pt x="137" y="542"/>
                  </a:cubicBezTo>
                  <a:cubicBezTo>
                    <a:pt x="130" y="565"/>
                    <a:pt x="130" y="588"/>
                    <a:pt x="122" y="611"/>
                  </a:cubicBezTo>
                  <a:lnTo>
                    <a:pt x="122" y="611"/>
                  </a:lnTo>
                  <a:cubicBezTo>
                    <a:pt x="137" y="603"/>
                    <a:pt x="153" y="611"/>
                    <a:pt x="160" y="603"/>
                  </a:cubicBezTo>
                  <a:cubicBezTo>
                    <a:pt x="183" y="595"/>
                    <a:pt x="199" y="573"/>
                    <a:pt x="222" y="565"/>
                  </a:cubicBezTo>
                  <a:cubicBezTo>
                    <a:pt x="267" y="550"/>
                    <a:pt x="313" y="534"/>
                    <a:pt x="359" y="534"/>
                  </a:cubicBezTo>
                  <a:cubicBezTo>
                    <a:pt x="382" y="542"/>
                    <a:pt x="397" y="573"/>
                    <a:pt x="420" y="580"/>
                  </a:cubicBezTo>
                  <a:cubicBezTo>
                    <a:pt x="458" y="603"/>
                    <a:pt x="504" y="618"/>
                    <a:pt x="542" y="634"/>
                  </a:cubicBezTo>
                  <a:lnTo>
                    <a:pt x="542" y="634"/>
                  </a:lnTo>
                  <a:cubicBezTo>
                    <a:pt x="558" y="618"/>
                    <a:pt x="580" y="603"/>
                    <a:pt x="588" y="588"/>
                  </a:cubicBezTo>
                  <a:cubicBezTo>
                    <a:pt x="603" y="573"/>
                    <a:pt x="588" y="550"/>
                    <a:pt x="603" y="534"/>
                  </a:cubicBezTo>
                  <a:cubicBezTo>
                    <a:pt x="619" y="519"/>
                    <a:pt x="641" y="512"/>
                    <a:pt x="664" y="504"/>
                  </a:cubicBezTo>
                  <a:lnTo>
                    <a:pt x="664" y="504"/>
                  </a:lnTo>
                  <a:cubicBezTo>
                    <a:pt x="649" y="481"/>
                    <a:pt x="634" y="458"/>
                    <a:pt x="626" y="435"/>
                  </a:cubicBezTo>
                  <a:cubicBezTo>
                    <a:pt x="626" y="412"/>
                    <a:pt x="634" y="397"/>
                    <a:pt x="641" y="374"/>
                  </a:cubicBezTo>
                  <a:cubicBezTo>
                    <a:pt x="649" y="343"/>
                    <a:pt x="672" y="305"/>
                    <a:pt x="664" y="282"/>
                  </a:cubicBezTo>
                  <a:cubicBezTo>
                    <a:pt x="649" y="259"/>
                    <a:pt x="603" y="282"/>
                    <a:pt x="596" y="267"/>
                  </a:cubicBezTo>
                  <a:cubicBezTo>
                    <a:pt x="580" y="244"/>
                    <a:pt x="611" y="214"/>
                    <a:pt x="611" y="183"/>
                  </a:cubicBezTo>
                  <a:cubicBezTo>
                    <a:pt x="611" y="168"/>
                    <a:pt x="580" y="168"/>
                    <a:pt x="580" y="153"/>
                  </a:cubicBezTo>
                  <a:cubicBezTo>
                    <a:pt x="573" y="145"/>
                    <a:pt x="596" y="137"/>
                    <a:pt x="596" y="122"/>
                  </a:cubicBezTo>
                  <a:cubicBezTo>
                    <a:pt x="596" y="114"/>
                    <a:pt x="580" y="99"/>
                    <a:pt x="580" y="91"/>
                  </a:cubicBezTo>
                  <a:cubicBezTo>
                    <a:pt x="588" y="61"/>
                    <a:pt x="596" y="45"/>
                    <a:pt x="611"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6" name="Freeform 135"/>
            <p:cNvSpPr>
              <a:spLocks noChangeArrowheads="1"/>
            </p:cNvSpPr>
            <p:nvPr/>
          </p:nvSpPr>
          <p:spPr bwMode="auto">
            <a:xfrm>
              <a:off x="5603510" y="4651376"/>
              <a:ext cx="280970" cy="295275"/>
            </a:xfrm>
            <a:custGeom>
              <a:avLst/>
              <a:gdLst>
                <a:gd name="T0" fmla="*/ 305 w 780"/>
                <a:gd name="T1" fmla="*/ 0 h 819"/>
                <a:gd name="T2" fmla="*/ 305 w 780"/>
                <a:gd name="T3" fmla="*/ 0 h 819"/>
                <a:gd name="T4" fmla="*/ 297 w 780"/>
                <a:gd name="T5" fmla="*/ 54 h 819"/>
                <a:gd name="T6" fmla="*/ 343 w 780"/>
                <a:gd name="T7" fmla="*/ 69 h 819"/>
                <a:gd name="T8" fmla="*/ 366 w 780"/>
                <a:gd name="T9" fmla="*/ 92 h 819"/>
                <a:gd name="T10" fmla="*/ 358 w 780"/>
                <a:gd name="T11" fmla="*/ 122 h 819"/>
                <a:gd name="T12" fmla="*/ 412 w 780"/>
                <a:gd name="T13" fmla="*/ 130 h 819"/>
                <a:gd name="T14" fmla="*/ 435 w 780"/>
                <a:gd name="T15" fmla="*/ 184 h 819"/>
                <a:gd name="T16" fmla="*/ 550 w 780"/>
                <a:gd name="T17" fmla="*/ 191 h 819"/>
                <a:gd name="T18" fmla="*/ 481 w 780"/>
                <a:gd name="T19" fmla="*/ 253 h 819"/>
                <a:gd name="T20" fmla="*/ 557 w 780"/>
                <a:gd name="T21" fmla="*/ 329 h 819"/>
                <a:gd name="T22" fmla="*/ 580 w 780"/>
                <a:gd name="T23" fmla="*/ 359 h 819"/>
                <a:gd name="T24" fmla="*/ 603 w 780"/>
                <a:gd name="T25" fmla="*/ 367 h 819"/>
                <a:gd name="T26" fmla="*/ 603 w 780"/>
                <a:gd name="T27" fmla="*/ 367 h 819"/>
                <a:gd name="T28" fmla="*/ 649 w 780"/>
                <a:gd name="T29" fmla="*/ 428 h 819"/>
                <a:gd name="T30" fmla="*/ 763 w 780"/>
                <a:gd name="T31" fmla="*/ 390 h 819"/>
                <a:gd name="T32" fmla="*/ 771 w 780"/>
                <a:gd name="T33" fmla="*/ 420 h 819"/>
                <a:gd name="T34" fmla="*/ 710 w 780"/>
                <a:gd name="T35" fmla="*/ 466 h 819"/>
                <a:gd name="T36" fmla="*/ 733 w 780"/>
                <a:gd name="T37" fmla="*/ 550 h 819"/>
                <a:gd name="T38" fmla="*/ 771 w 780"/>
                <a:gd name="T39" fmla="*/ 589 h 819"/>
                <a:gd name="T40" fmla="*/ 740 w 780"/>
                <a:gd name="T41" fmla="*/ 619 h 819"/>
                <a:gd name="T42" fmla="*/ 725 w 780"/>
                <a:gd name="T43" fmla="*/ 688 h 819"/>
                <a:gd name="T44" fmla="*/ 725 w 780"/>
                <a:gd name="T45" fmla="*/ 688 h 819"/>
                <a:gd name="T46" fmla="*/ 588 w 780"/>
                <a:gd name="T47" fmla="*/ 734 h 819"/>
                <a:gd name="T48" fmla="*/ 496 w 780"/>
                <a:gd name="T49" fmla="*/ 757 h 819"/>
                <a:gd name="T50" fmla="*/ 466 w 780"/>
                <a:gd name="T51" fmla="*/ 818 h 819"/>
                <a:gd name="T52" fmla="*/ 427 w 780"/>
                <a:gd name="T53" fmla="*/ 772 h 819"/>
                <a:gd name="T54" fmla="*/ 259 w 780"/>
                <a:gd name="T55" fmla="*/ 634 h 819"/>
                <a:gd name="T56" fmla="*/ 267 w 780"/>
                <a:gd name="T57" fmla="*/ 604 h 819"/>
                <a:gd name="T58" fmla="*/ 160 w 780"/>
                <a:gd name="T59" fmla="*/ 527 h 819"/>
                <a:gd name="T60" fmla="*/ 160 w 780"/>
                <a:gd name="T61" fmla="*/ 527 h 819"/>
                <a:gd name="T62" fmla="*/ 91 w 780"/>
                <a:gd name="T63" fmla="*/ 474 h 819"/>
                <a:gd name="T64" fmla="*/ 68 w 780"/>
                <a:gd name="T65" fmla="*/ 428 h 819"/>
                <a:gd name="T66" fmla="*/ 0 w 780"/>
                <a:gd name="T67" fmla="*/ 413 h 819"/>
                <a:gd name="T68" fmla="*/ 0 w 780"/>
                <a:gd name="T69" fmla="*/ 359 h 819"/>
                <a:gd name="T70" fmla="*/ 0 w 780"/>
                <a:gd name="T71" fmla="*/ 359 h 819"/>
                <a:gd name="T72" fmla="*/ 61 w 780"/>
                <a:gd name="T73" fmla="*/ 352 h 819"/>
                <a:gd name="T74" fmla="*/ 61 w 780"/>
                <a:gd name="T75" fmla="*/ 352 h 819"/>
                <a:gd name="T76" fmla="*/ 38 w 780"/>
                <a:gd name="T77" fmla="*/ 314 h 819"/>
                <a:gd name="T78" fmla="*/ 145 w 780"/>
                <a:gd name="T79" fmla="*/ 321 h 819"/>
                <a:gd name="T80" fmla="*/ 160 w 780"/>
                <a:gd name="T81" fmla="*/ 291 h 819"/>
                <a:gd name="T82" fmla="*/ 244 w 780"/>
                <a:gd name="T83" fmla="*/ 275 h 819"/>
                <a:gd name="T84" fmla="*/ 229 w 780"/>
                <a:gd name="T85" fmla="*/ 222 h 819"/>
                <a:gd name="T86" fmla="*/ 259 w 780"/>
                <a:gd name="T87" fmla="*/ 199 h 819"/>
                <a:gd name="T88" fmla="*/ 252 w 780"/>
                <a:gd name="T89" fmla="*/ 168 h 819"/>
                <a:gd name="T90" fmla="*/ 145 w 780"/>
                <a:gd name="T91" fmla="*/ 214 h 819"/>
                <a:gd name="T92" fmla="*/ 160 w 780"/>
                <a:gd name="T93" fmla="*/ 176 h 819"/>
                <a:gd name="T94" fmla="*/ 152 w 780"/>
                <a:gd name="T95" fmla="*/ 138 h 819"/>
                <a:gd name="T96" fmla="*/ 114 w 780"/>
                <a:gd name="T97" fmla="*/ 84 h 819"/>
                <a:gd name="T98" fmla="*/ 106 w 780"/>
                <a:gd name="T99" fmla="*/ 54 h 819"/>
                <a:gd name="T100" fmla="*/ 106 w 780"/>
                <a:gd name="T101" fmla="*/ 54 h 819"/>
                <a:gd name="T102" fmla="*/ 175 w 780"/>
                <a:gd name="T103" fmla="*/ 31 h 819"/>
                <a:gd name="T104" fmla="*/ 191 w 780"/>
                <a:gd name="T105" fmla="*/ 8 h 819"/>
                <a:gd name="T106" fmla="*/ 305 w 780"/>
                <a:gd name="T107" fmla="*/ 0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0" h="819">
                  <a:moveTo>
                    <a:pt x="305" y="0"/>
                  </a:moveTo>
                  <a:lnTo>
                    <a:pt x="305" y="0"/>
                  </a:lnTo>
                  <a:cubicBezTo>
                    <a:pt x="305" y="23"/>
                    <a:pt x="290" y="39"/>
                    <a:pt x="297" y="54"/>
                  </a:cubicBezTo>
                  <a:cubicBezTo>
                    <a:pt x="305" y="69"/>
                    <a:pt x="328" y="54"/>
                    <a:pt x="343" y="69"/>
                  </a:cubicBezTo>
                  <a:cubicBezTo>
                    <a:pt x="358" y="69"/>
                    <a:pt x="366" y="84"/>
                    <a:pt x="366" y="92"/>
                  </a:cubicBezTo>
                  <a:cubicBezTo>
                    <a:pt x="366" y="107"/>
                    <a:pt x="351" y="122"/>
                    <a:pt x="358" y="122"/>
                  </a:cubicBezTo>
                  <a:cubicBezTo>
                    <a:pt x="374" y="138"/>
                    <a:pt x="397" y="115"/>
                    <a:pt x="412" y="130"/>
                  </a:cubicBezTo>
                  <a:cubicBezTo>
                    <a:pt x="427" y="138"/>
                    <a:pt x="412" y="176"/>
                    <a:pt x="435" y="184"/>
                  </a:cubicBezTo>
                  <a:cubicBezTo>
                    <a:pt x="466" y="199"/>
                    <a:pt x="527" y="161"/>
                    <a:pt x="550" y="191"/>
                  </a:cubicBezTo>
                  <a:cubicBezTo>
                    <a:pt x="565" y="214"/>
                    <a:pt x="473" y="222"/>
                    <a:pt x="481" y="253"/>
                  </a:cubicBezTo>
                  <a:cubicBezTo>
                    <a:pt x="481" y="291"/>
                    <a:pt x="534" y="298"/>
                    <a:pt x="557" y="329"/>
                  </a:cubicBezTo>
                  <a:cubicBezTo>
                    <a:pt x="572" y="336"/>
                    <a:pt x="572" y="352"/>
                    <a:pt x="580" y="359"/>
                  </a:cubicBezTo>
                  <a:cubicBezTo>
                    <a:pt x="588" y="367"/>
                    <a:pt x="595" y="367"/>
                    <a:pt x="603" y="367"/>
                  </a:cubicBezTo>
                  <a:lnTo>
                    <a:pt x="603" y="367"/>
                  </a:lnTo>
                  <a:cubicBezTo>
                    <a:pt x="618" y="390"/>
                    <a:pt x="626" y="428"/>
                    <a:pt x="649" y="428"/>
                  </a:cubicBezTo>
                  <a:cubicBezTo>
                    <a:pt x="687" y="436"/>
                    <a:pt x="725" y="397"/>
                    <a:pt x="763" y="390"/>
                  </a:cubicBezTo>
                  <a:cubicBezTo>
                    <a:pt x="771" y="390"/>
                    <a:pt x="779" y="413"/>
                    <a:pt x="771" y="420"/>
                  </a:cubicBezTo>
                  <a:cubicBezTo>
                    <a:pt x="756" y="436"/>
                    <a:pt x="718" y="443"/>
                    <a:pt x="710" y="466"/>
                  </a:cubicBezTo>
                  <a:cubicBezTo>
                    <a:pt x="702" y="489"/>
                    <a:pt x="725" y="520"/>
                    <a:pt x="733" y="550"/>
                  </a:cubicBezTo>
                  <a:cubicBezTo>
                    <a:pt x="740" y="566"/>
                    <a:pt x="763" y="566"/>
                    <a:pt x="771" y="589"/>
                  </a:cubicBezTo>
                  <a:cubicBezTo>
                    <a:pt x="771" y="596"/>
                    <a:pt x="748" y="604"/>
                    <a:pt x="740" y="619"/>
                  </a:cubicBezTo>
                  <a:cubicBezTo>
                    <a:pt x="733" y="642"/>
                    <a:pt x="733" y="665"/>
                    <a:pt x="725" y="688"/>
                  </a:cubicBezTo>
                  <a:lnTo>
                    <a:pt x="725" y="688"/>
                  </a:lnTo>
                  <a:cubicBezTo>
                    <a:pt x="679" y="703"/>
                    <a:pt x="633" y="718"/>
                    <a:pt x="588" y="734"/>
                  </a:cubicBezTo>
                  <a:cubicBezTo>
                    <a:pt x="557" y="741"/>
                    <a:pt x="527" y="734"/>
                    <a:pt x="496" y="757"/>
                  </a:cubicBezTo>
                  <a:cubicBezTo>
                    <a:pt x="481" y="764"/>
                    <a:pt x="488" y="810"/>
                    <a:pt x="466" y="818"/>
                  </a:cubicBezTo>
                  <a:cubicBezTo>
                    <a:pt x="443" y="818"/>
                    <a:pt x="443" y="780"/>
                    <a:pt x="427" y="772"/>
                  </a:cubicBezTo>
                  <a:cubicBezTo>
                    <a:pt x="374" y="718"/>
                    <a:pt x="313" y="688"/>
                    <a:pt x="259" y="634"/>
                  </a:cubicBezTo>
                  <a:cubicBezTo>
                    <a:pt x="252" y="627"/>
                    <a:pt x="275" y="611"/>
                    <a:pt x="267" y="604"/>
                  </a:cubicBezTo>
                  <a:cubicBezTo>
                    <a:pt x="236" y="573"/>
                    <a:pt x="198" y="558"/>
                    <a:pt x="160" y="527"/>
                  </a:cubicBezTo>
                  <a:lnTo>
                    <a:pt x="160" y="527"/>
                  </a:lnTo>
                  <a:cubicBezTo>
                    <a:pt x="91" y="474"/>
                    <a:pt x="91" y="474"/>
                    <a:pt x="91" y="474"/>
                  </a:cubicBezTo>
                  <a:cubicBezTo>
                    <a:pt x="68" y="428"/>
                    <a:pt x="68" y="428"/>
                    <a:pt x="68" y="428"/>
                  </a:cubicBezTo>
                  <a:cubicBezTo>
                    <a:pt x="0" y="413"/>
                    <a:pt x="0" y="413"/>
                    <a:pt x="0" y="413"/>
                  </a:cubicBezTo>
                  <a:cubicBezTo>
                    <a:pt x="0" y="359"/>
                    <a:pt x="0" y="359"/>
                    <a:pt x="0" y="359"/>
                  </a:cubicBezTo>
                  <a:lnTo>
                    <a:pt x="0" y="359"/>
                  </a:lnTo>
                  <a:cubicBezTo>
                    <a:pt x="22" y="359"/>
                    <a:pt x="45" y="352"/>
                    <a:pt x="61" y="352"/>
                  </a:cubicBezTo>
                  <a:lnTo>
                    <a:pt x="61" y="352"/>
                  </a:lnTo>
                  <a:cubicBezTo>
                    <a:pt x="53" y="336"/>
                    <a:pt x="22" y="314"/>
                    <a:pt x="38" y="314"/>
                  </a:cubicBezTo>
                  <a:cubicBezTo>
                    <a:pt x="76" y="298"/>
                    <a:pt x="114" y="329"/>
                    <a:pt x="145" y="321"/>
                  </a:cubicBezTo>
                  <a:cubicBezTo>
                    <a:pt x="160" y="321"/>
                    <a:pt x="152" y="298"/>
                    <a:pt x="160" y="291"/>
                  </a:cubicBezTo>
                  <a:cubicBezTo>
                    <a:pt x="183" y="283"/>
                    <a:pt x="221" y="298"/>
                    <a:pt x="244" y="275"/>
                  </a:cubicBezTo>
                  <a:cubicBezTo>
                    <a:pt x="259" y="268"/>
                    <a:pt x="229" y="245"/>
                    <a:pt x="229" y="222"/>
                  </a:cubicBezTo>
                  <a:cubicBezTo>
                    <a:pt x="236" y="214"/>
                    <a:pt x="252" y="207"/>
                    <a:pt x="259" y="199"/>
                  </a:cubicBezTo>
                  <a:cubicBezTo>
                    <a:pt x="259" y="184"/>
                    <a:pt x="259" y="161"/>
                    <a:pt x="252" y="168"/>
                  </a:cubicBezTo>
                  <a:cubicBezTo>
                    <a:pt x="214" y="168"/>
                    <a:pt x="183" y="207"/>
                    <a:pt x="145" y="214"/>
                  </a:cubicBezTo>
                  <a:cubicBezTo>
                    <a:pt x="137" y="214"/>
                    <a:pt x="160" y="191"/>
                    <a:pt x="160" y="176"/>
                  </a:cubicBezTo>
                  <a:cubicBezTo>
                    <a:pt x="160" y="161"/>
                    <a:pt x="160" y="145"/>
                    <a:pt x="152" y="138"/>
                  </a:cubicBezTo>
                  <a:cubicBezTo>
                    <a:pt x="145" y="115"/>
                    <a:pt x="122" y="107"/>
                    <a:pt x="114" y="84"/>
                  </a:cubicBezTo>
                  <a:cubicBezTo>
                    <a:pt x="106" y="77"/>
                    <a:pt x="106" y="69"/>
                    <a:pt x="106" y="54"/>
                  </a:cubicBezTo>
                  <a:lnTo>
                    <a:pt x="106" y="54"/>
                  </a:lnTo>
                  <a:cubicBezTo>
                    <a:pt x="129" y="46"/>
                    <a:pt x="152" y="46"/>
                    <a:pt x="175" y="31"/>
                  </a:cubicBezTo>
                  <a:cubicBezTo>
                    <a:pt x="183" y="31"/>
                    <a:pt x="183" y="8"/>
                    <a:pt x="191" y="8"/>
                  </a:cubicBezTo>
                  <a:cubicBezTo>
                    <a:pt x="229" y="0"/>
                    <a:pt x="267" y="8"/>
                    <a:pt x="305"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7" name="Freeform 136"/>
            <p:cNvSpPr>
              <a:spLocks noChangeArrowheads="1"/>
            </p:cNvSpPr>
            <p:nvPr/>
          </p:nvSpPr>
          <p:spPr bwMode="auto">
            <a:xfrm>
              <a:off x="5363814" y="4598988"/>
              <a:ext cx="150802" cy="190500"/>
            </a:xfrm>
            <a:custGeom>
              <a:avLst/>
              <a:gdLst>
                <a:gd name="T0" fmla="*/ 84 w 421"/>
                <a:gd name="T1" fmla="*/ 0 h 528"/>
                <a:gd name="T2" fmla="*/ 84 w 421"/>
                <a:gd name="T3" fmla="*/ 0 h 528"/>
                <a:gd name="T4" fmla="*/ 160 w 421"/>
                <a:gd name="T5" fmla="*/ 23 h 528"/>
                <a:gd name="T6" fmla="*/ 191 w 421"/>
                <a:gd name="T7" fmla="*/ 23 h 528"/>
                <a:gd name="T8" fmla="*/ 222 w 421"/>
                <a:gd name="T9" fmla="*/ 46 h 528"/>
                <a:gd name="T10" fmla="*/ 275 w 421"/>
                <a:gd name="T11" fmla="*/ 61 h 528"/>
                <a:gd name="T12" fmla="*/ 237 w 421"/>
                <a:gd name="T13" fmla="*/ 84 h 528"/>
                <a:gd name="T14" fmla="*/ 267 w 421"/>
                <a:gd name="T15" fmla="*/ 206 h 528"/>
                <a:gd name="T16" fmla="*/ 298 w 421"/>
                <a:gd name="T17" fmla="*/ 206 h 528"/>
                <a:gd name="T18" fmla="*/ 344 w 421"/>
                <a:gd name="T19" fmla="*/ 283 h 528"/>
                <a:gd name="T20" fmla="*/ 374 w 421"/>
                <a:gd name="T21" fmla="*/ 298 h 528"/>
                <a:gd name="T22" fmla="*/ 374 w 421"/>
                <a:gd name="T23" fmla="*/ 298 h 528"/>
                <a:gd name="T24" fmla="*/ 405 w 421"/>
                <a:gd name="T25" fmla="*/ 359 h 528"/>
                <a:gd name="T26" fmla="*/ 412 w 421"/>
                <a:gd name="T27" fmla="*/ 436 h 528"/>
                <a:gd name="T28" fmla="*/ 412 w 421"/>
                <a:gd name="T29" fmla="*/ 436 h 528"/>
                <a:gd name="T30" fmla="*/ 420 w 421"/>
                <a:gd name="T31" fmla="*/ 497 h 528"/>
                <a:gd name="T32" fmla="*/ 397 w 421"/>
                <a:gd name="T33" fmla="*/ 527 h 528"/>
                <a:gd name="T34" fmla="*/ 397 w 421"/>
                <a:gd name="T35" fmla="*/ 527 h 528"/>
                <a:gd name="T36" fmla="*/ 329 w 421"/>
                <a:gd name="T37" fmla="*/ 481 h 528"/>
                <a:gd name="T38" fmla="*/ 252 w 421"/>
                <a:gd name="T39" fmla="*/ 413 h 528"/>
                <a:gd name="T40" fmla="*/ 23 w 421"/>
                <a:gd name="T41" fmla="*/ 390 h 528"/>
                <a:gd name="T42" fmla="*/ 23 w 421"/>
                <a:gd name="T43" fmla="*/ 390 h 528"/>
                <a:gd name="T44" fmla="*/ 61 w 421"/>
                <a:gd name="T45" fmla="*/ 321 h 528"/>
                <a:gd name="T46" fmla="*/ 54 w 421"/>
                <a:gd name="T47" fmla="*/ 267 h 528"/>
                <a:gd name="T48" fmla="*/ 0 w 421"/>
                <a:gd name="T49" fmla="*/ 206 h 528"/>
                <a:gd name="T50" fmla="*/ 54 w 421"/>
                <a:gd name="T51" fmla="*/ 199 h 528"/>
                <a:gd name="T52" fmla="*/ 84 w 421"/>
                <a:gd name="T53" fmla="*/ 161 h 528"/>
                <a:gd name="T54" fmla="*/ 61 w 421"/>
                <a:gd name="T55" fmla="*/ 92 h 528"/>
                <a:gd name="T56" fmla="*/ 84 w 421"/>
                <a:gd name="T57"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1" h="528">
                  <a:moveTo>
                    <a:pt x="84" y="0"/>
                  </a:moveTo>
                  <a:lnTo>
                    <a:pt x="84" y="0"/>
                  </a:lnTo>
                  <a:cubicBezTo>
                    <a:pt x="107" y="8"/>
                    <a:pt x="130" y="15"/>
                    <a:pt x="160" y="23"/>
                  </a:cubicBezTo>
                  <a:cubicBezTo>
                    <a:pt x="168" y="23"/>
                    <a:pt x="183" y="15"/>
                    <a:pt x="191" y="23"/>
                  </a:cubicBezTo>
                  <a:cubicBezTo>
                    <a:pt x="206" y="23"/>
                    <a:pt x="206" y="38"/>
                    <a:pt x="222" y="46"/>
                  </a:cubicBezTo>
                  <a:cubicBezTo>
                    <a:pt x="237" y="54"/>
                    <a:pt x="267" y="38"/>
                    <a:pt x="275" y="61"/>
                  </a:cubicBezTo>
                  <a:cubicBezTo>
                    <a:pt x="283" y="69"/>
                    <a:pt x="244" y="69"/>
                    <a:pt x="237" y="84"/>
                  </a:cubicBezTo>
                  <a:cubicBezTo>
                    <a:pt x="237" y="130"/>
                    <a:pt x="252" y="168"/>
                    <a:pt x="267" y="206"/>
                  </a:cubicBezTo>
                  <a:cubicBezTo>
                    <a:pt x="275" y="214"/>
                    <a:pt x="290" y="199"/>
                    <a:pt x="298" y="206"/>
                  </a:cubicBezTo>
                  <a:cubicBezTo>
                    <a:pt x="321" y="229"/>
                    <a:pt x="321" y="260"/>
                    <a:pt x="344" y="283"/>
                  </a:cubicBezTo>
                  <a:cubicBezTo>
                    <a:pt x="351" y="290"/>
                    <a:pt x="367" y="290"/>
                    <a:pt x="374" y="298"/>
                  </a:cubicBezTo>
                  <a:lnTo>
                    <a:pt x="374" y="298"/>
                  </a:lnTo>
                  <a:cubicBezTo>
                    <a:pt x="405" y="359"/>
                    <a:pt x="405" y="359"/>
                    <a:pt x="405" y="359"/>
                  </a:cubicBezTo>
                  <a:cubicBezTo>
                    <a:pt x="412" y="436"/>
                    <a:pt x="412" y="436"/>
                    <a:pt x="412" y="436"/>
                  </a:cubicBezTo>
                  <a:lnTo>
                    <a:pt x="412" y="436"/>
                  </a:lnTo>
                  <a:cubicBezTo>
                    <a:pt x="412" y="459"/>
                    <a:pt x="420" y="474"/>
                    <a:pt x="420" y="497"/>
                  </a:cubicBezTo>
                  <a:cubicBezTo>
                    <a:pt x="420" y="504"/>
                    <a:pt x="405" y="512"/>
                    <a:pt x="397" y="527"/>
                  </a:cubicBezTo>
                  <a:lnTo>
                    <a:pt x="397" y="527"/>
                  </a:lnTo>
                  <a:cubicBezTo>
                    <a:pt x="374" y="512"/>
                    <a:pt x="351" y="497"/>
                    <a:pt x="329" y="481"/>
                  </a:cubicBezTo>
                  <a:cubicBezTo>
                    <a:pt x="298" y="459"/>
                    <a:pt x="283" y="428"/>
                    <a:pt x="252" y="413"/>
                  </a:cubicBezTo>
                  <a:cubicBezTo>
                    <a:pt x="176" y="390"/>
                    <a:pt x="99" y="398"/>
                    <a:pt x="23" y="390"/>
                  </a:cubicBezTo>
                  <a:lnTo>
                    <a:pt x="23" y="390"/>
                  </a:lnTo>
                  <a:cubicBezTo>
                    <a:pt x="38" y="367"/>
                    <a:pt x="61" y="344"/>
                    <a:pt x="61" y="321"/>
                  </a:cubicBezTo>
                  <a:cubicBezTo>
                    <a:pt x="69" y="306"/>
                    <a:pt x="61" y="283"/>
                    <a:pt x="54" y="267"/>
                  </a:cubicBezTo>
                  <a:cubicBezTo>
                    <a:pt x="38" y="245"/>
                    <a:pt x="0" y="229"/>
                    <a:pt x="0" y="206"/>
                  </a:cubicBezTo>
                  <a:cubicBezTo>
                    <a:pt x="0" y="191"/>
                    <a:pt x="38" y="206"/>
                    <a:pt x="54" y="199"/>
                  </a:cubicBezTo>
                  <a:cubicBezTo>
                    <a:pt x="69" y="191"/>
                    <a:pt x="84" y="176"/>
                    <a:pt x="84" y="161"/>
                  </a:cubicBezTo>
                  <a:cubicBezTo>
                    <a:pt x="92" y="138"/>
                    <a:pt x="69" y="115"/>
                    <a:pt x="61" y="92"/>
                  </a:cubicBezTo>
                  <a:cubicBezTo>
                    <a:pt x="61" y="61"/>
                    <a:pt x="76" y="31"/>
                    <a:pt x="84"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8" name="Freeform 137"/>
            <p:cNvSpPr>
              <a:spLocks noChangeArrowheads="1"/>
            </p:cNvSpPr>
            <p:nvPr/>
          </p:nvSpPr>
          <p:spPr bwMode="auto">
            <a:xfrm>
              <a:off x="5506680" y="4748214"/>
              <a:ext cx="153977" cy="142875"/>
            </a:xfrm>
            <a:custGeom>
              <a:avLst/>
              <a:gdLst>
                <a:gd name="T0" fmla="*/ 15 w 429"/>
                <a:gd name="T1" fmla="*/ 23 h 398"/>
                <a:gd name="T2" fmla="*/ 15 w 429"/>
                <a:gd name="T3" fmla="*/ 23 h 398"/>
                <a:gd name="T4" fmla="*/ 69 w 429"/>
                <a:gd name="T5" fmla="*/ 38 h 398"/>
                <a:gd name="T6" fmla="*/ 69 w 429"/>
                <a:gd name="T7" fmla="*/ 68 h 398"/>
                <a:gd name="T8" fmla="*/ 92 w 429"/>
                <a:gd name="T9" fmla="*/ 76 h 398"/>
                <a:gd name="T10" fmla="*/ 145 w 429"/>
                <a:gd name="T11" fmla="*/ 53 h 398"/>
                <a:gd name="T12" fmla="*/ 153 w 429"/>
                <a:gd name="T13" fmla="*/ 7 h 398"/>
                <a:gd name="T14" fmla="*/ 176 w 429"/>
                <a:gd name="T15" fmla="*/ 7 h 398"/>
                <a:gd name="T16" fmla="*/ 222 w 429"/>
                <a:gd name="T17" fmla="*/ 68 h 398"/>
                <a:gd name="T18" fmla="*/ 237 w 429"/>
                <a:gd name="T19" fmla="*/ 91 h 398"/>
                <a:gd name="T20" fmla="*/ 268 w 429"/>
                <a:gd name="T21" fmla="*/ 91 h 398"/>
                <a:gd name="T22" fmla="*/ 268 w 429"/>
                <a:gd name="T23" fmla="*/ 91 h 398"/>
                <a:gd name="T24" fmla="*/ 268 w 429"/>
                <a:gd name="T25" fmla="*/ 145 h 398"/>
                <a:gd name="T26" fmla="*/ 336 w 429"/>
                <a:gd name="T27" fmla="*/ 160 h 398"/>
                <a:gd name="T28" fmla="*/ 359 w 429"/>
                <a:gd name="T29" fmla="*/ 206 h 398"/>
                <a:gd name="T30" fmla="*/ 428 w 429"/>
                <a:gd name="T31" fmla="*/ 259 h 398"/>
                <a:gd name="T32" fmla="*/ 428 w 429"/>
                <a:gd name="T33" fmla="*/ 267 h 398"/>
                <a:gd name="T34" fmla="*/ 405 w 429"/>
                <a:gd name="T35" fmla="*/ 298 h 398"/>
                <a:gd name="T36" fmla="*/ 336 w 429"/>
                <a:gd name="T37" fmla="*/ 290 h 398"/>
                <a:gd name="T38" fmla="*/ 306 w 429"/>
                <a:gd name="T39" fmla="*/ 252 h 398"/>
                <a:gd name="T40" fmla="*/ 245 w 429"/>
                <a:gd name="T41" fmla="*/ 252 h 398"/>
                <a:gd name="T42" fmla="*/ 237 w 429"/>
                <a:gd name="T43" fmla="*/ 298 h 398"/>
                <a:gd name="T44" fmla="*/ 275 w 429"/>
                <a:gd name="T45" fmla="*/ 359 h 398"/>
                <a:gd name="T46" fmla="*/ 214 w 429"/>
                <a:gd name="T47" fmla="*/ 397 h 398"/>
                <a:gd name="T48" fmla="*/ 214 w 429"/>
                <a:gd name="T49" fmla="*/ 397 h 398"/>
                <a:gd name="T50" fmla="*/ 184 w 429"/>
                <a:gd name="T51" fmla="*/ 389 h 398"/>
                <a:gd name="T52" fmla="*/ 168 w 429"/>
                <a:gd name="T53" fmla="*/ 328 h 398"/>
                <a:gd name="T54" fmla="*/ 107 w 429"/>
                <a:gd name="T55" fmla="*/ 328 h 398"/>
                <a:gd name="T56" fmla="*/ 69 w 429"/>
                <a:gd name="T57" fmla="*/ 374 h 398"/>
                <a:gd name="T58" fmla="*/ 23 w 429"/>
                <a:gd name="T59" fmla="*/ 374 h 398"/>
                <a:gd name="T60" fmla="*/ 15 w 429"/>
                <a:gd name="T61" fmla="*/ 298 h 398"/>
                <a:gd name="T62" fmla="*/ 15 w 429"/>
                <a:gd name="T63" fmla="*/ 298 h 398"/>
                <a:gd name="T64" fmla="*/ 23 w 429"/>
                <a:gd name="T65" fmla="*/ 229 h 398"/>
                <a:gd name="T66" fmla="*/ 15 w 429"/>
                <a:gd name="T67" fmla="*/ 206 h 398"/>
                <a:gd name="T68" fmla="*/ 38 w 429"/>
                <a:gd name="T69" fmla="*/ 191 h 398"/>
                <a:gd name="T70" fmla="*/ 31 w 429"/>
                <a:gd name="T71" fmla="*/ 145 h 398"/>
                <a:gd name="T72" fmla="*/ 0 w 429"/>
                <a:gd name="T73" fmla="*/ 114 h 398"/>
                <a:gd name="T74" fmla="*/ 0 w 429"/>
                <a:gd name="T75" fmla="*/ 114 h 398"/>
                <a:gd name="T76" fmla="*/ 23 w 429"/>
                <a:gd name="T77" fmla="*/ 84 h 398"/>
                <a:gd name="T78" fmla="*/ 15 w 429"/>
                <a:gd name="T79" fmla="*/ 23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9" h="398">
                  <a:moveTo>
                    <a:pt x="15" y="23"/>
                  </a:moveTo>
                  <a:lnTo>
                    <a:pt x="15" y="23"/>
                  </a:lnTo>
                  <a:cubicBezTo>
                    <a:pt x="31" y="30"/>
                    <a:pt x="54" y="23"/>
                    <a:pt x="69" y="38"/>
                  </a:cubicBezTo>
                  <a:cubicBezTo>
                    <a:pt x="77" y="38"/>
                    <a:pt x="61" y="53"/>
                    <a:pt x="69" y="68"/>
                  </a:cubicBezTo>
                  <a:cubicBezTo>
                    <a:pt x="69" y="76"/>
                    <a:pt x="84" y="76"/>
                    <a:pt x="92" y="76"/>
                  </a:cubicBezTo>
                  <a:cubicBezTo>
                    <a:pt x="115" y="76"/>
                    <a:pt x="138" y="68"/>
                    <a:pt x="145" y="53"/>
                  </a:cubicBezTo>
                  <a:cubicBezTo>
                    <a:pt x="153" y="46"/>
                    <a:pt x="138" y="23"/>
                    <a:pt x="153" y="7"/>
                  </a:cubicBezTo>
                  <a:cubicBezTo>
                    <a:pt x="153" y="0"/>
                    <a:pt x="168" y="0"/>
                    <a:pt x="176" y="7"/>
                  </a:cubicBezTo>
                  <a:cubicBezTo>
                    <a:pt x="199" y="23"/>
                    <a:pt x="207" y="46"/>
                    <a:pt x="222" y="68"/>
                  </a:cubicBezTo>
                  <a:cubicBezTo>
                    <a:pt x="229" y="76"/>
                    <a:pt x="229" y="91"/>
                    <a:pt x="237" y="91"/>
                  </a:cubicBezTo>
                  <a:cubicBezTo>
                    <a:pt x="245" y="91"/>
                    <a:pt x="260" y="91"/>
                    <a:pt x="268" y="91"/>
                  </a:cubicBezTo>
                  <a:lnTo>
                    <a:pt x="268" y="91"/>
                  </a:lnTo>
                  <a:cubicBezTo>
                    <a:pt x="268" y="145"/>
                    <a:pt x="268" y="145"/>
                    <a:pt x="268" y="145"/>
                  </a:cubicBezTo>
                  <a:cubicBezTo>
                    <a:pt x="336" y="160"/>
                    <a:pt x="336" y="160"/>
                    <a:pt x="336" y="160"/>
                  </a:cubicBezTo>
                  <a:cubicBezTo>
                    <a:pt x="359" y="206"/>
                    <a:pt x="359" y="206"/>
                    <a:pt x="359" y="206"/>
                  </a:cubicBezTo>
                  <a:cubicBezTo>
                    <a:pt x="428" y="259"/>
                    <a:pt x="428" y="259"/>
                    <a:pt x="428" y="259"/>
                  </a:cubicBezTo>
                  <a:cubicBezTo>
                    <a:pt x="428" y="267"/>
                    <a:pt x="428" y="267"/>
                    <a:pt x="428" y="267"/>
                  </a:cubicBezTo>
                  <a:cubicBezTo>
                    <a:pt x="420" y="275"/>
                    <a:pt x="413" y="290"/>
                    <a:pt x="405" y="298"/>
                  </a:cubicBezTo>
                  <a:cubicBezTo>
                    <a:pt x="382" y="305"/>
                    <a:pt x="359" y="305"/>
                    <a:pt x="336" y="290"/>
                  </a:cubicBezTo>
                  <a:cubicBezTo>
                    <a:pt x="321" y="290"/>
                    <a:pt x="321" y="259"/>
                    <a:pt x="306" y="252"/>
                  </a:cubicBezTo>
                  <a:cubicBezTo>
                    <a:pt x="290" y="244"/>
                    <a:pt x="268" y="244"/>
                    <a:pt x="245" y="252"/>
                  </a:cubicBezTo>
                  <a:cubicBezTo>
                    <a:pt x="237" y="259"/>
                    <a:pt x="229" y="282"/>
                    <a:pt x="237" y="298"/>
                  </a:cubicBezTo>
                  <a:cubicBezTo>
                    <a:pt x="245" y="321"/>
                    <a:pt x="283" y="336"/>
                    <a:pt x="275" y="359"/>
                  </a:cubicBezTo>
                  <a:cubicBezTo>
                    <a:pt x="268" y="382"/>
                    <a:pt x="237" y="389"/>
                    <a:pt x="214" y="397"/>
                  </a:cubicBezTo>
                  <a:lnTo>
                    <a:pt x="214" y="397"/>
                  </a:lnTo>
                  <a:cubicBezTo>
                    <a:pt x="207" y="397"/>
                    <a:pt x="191" y="397"/>
                    <a:pt x="184" y="389"/>
                  </a:cubicBezTo>
                  <a:cubicBezTo>
                    <a:pt x="176" y="374"/>
                    <a:pt x="191" y="336"/>
                    <a:pt x="168" y="328"/>
                  </a:cubicBezTo>
                  <a:cubicBezTo>
                    <a:pt x="153" y="313"/>
                    <a:pt x="122" y="321"/>
                    <a:pt x="107" y="328"/>
                  </a:cubicBezTo>
                  <a:cubicBezTo>
                    <a:pt x="84" y="336"/>
                    <a:pt x="84" y="366"/>
                    <a:pt x="69" y="374"/>
                  </a:cubicBezTo>
                  <a:cubicBezTo>
                    <a:pt x="54" y="382"/>
                    <a:pt x="31" y="382"/>
                    <a:pt x="23" y="374"/>
                  </a:cubicBezTo>
                  <a:cubicBezTo>
                    <a:pt x="8" y="351"/>
                    <a:pt x="15" y="321"/>
                    <a:pt x="15" y="298"/>
                  </a:cubicBezTo>
                  <a:lnTo>
                    <a:pt x="15" y="298"/>
                  </a:lnTo>
                  <a:cubicBezTo>
                    <a:pt x="15" y="275"/>
                    <a:pt x="23" y="252"/>
                    <a:pt x="23" y="229"/>
                  </a:cubicBezTo>
                  <a:cubicBezTo>
                    <a:pt x="23" y="221"/>
                    <a:pt x="15" y="214"/>
                    <a:pt x="15" y="206"/>
                  </a:cubicBezTo>
                  <a:cubicBezTo>
                    <a:pt x="15" y="198"/>
                    <a:pt x="31" y="198"/>
                    <a:pt x="38" y="191"/>
                  </a:cubicBezTo>
                  <a:cubicBezTo>
                    <a:pt x="38" y="175"/>
                    <a:pt x="38" y="160"/>
                    <a:pt x="31" y="145"/>
                  </a:cubicBezTo>
                  <a:cubicBezTo>
                    <a:pt x="23" y="129"/>
                    <a:pt x="8" y="122"/>
                    <a:pt x="0" y="114"/>
                  </a:cubicBezTo>
                  <a:lnTo>
                    <a:pt x="0" y="114"/>
                  </a:lnTo>
                  <a:cubicBezTo>
                    <a:pt x="8" y="99"/>
                    <a:pt x="23" y="91"/>
                    <a:pt x="23" y="84"/>
                  </a:cubicBezTo>
                  <a:cubicBezTo>
                    <a:pt x="23" y="61"/>
                    <a:pt x="15" y="46"/>
                    <a:pt x="15"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9" name="Freeform 138"/>
            <p:cNvSpPr>
              <a:spLocks noChangeArrowheads="1"/>
            </p:cNvSpPr>
            <p:nvPr/>
          </p:nvSpPr>
          <p:spPr bwMode="auto">
            <a:xfrm>
              <a:off x="5498742" y="4651376"/>
              <a:ext cx="198425" cy="131763"/>
            </a:xfrm>
            <a:custGeom>
              <a:avLst/>
              <a:gdLst>
                <a:gd name="T0" fmla="*/ 352 w 551"/>
                <a:gd name="T1" fmla="*/ 352 h 368"/>
                <a:gd name="T2" fmla="*/ 352 w 551"/>
                <a:gd name="T3" fmla="*/ 352 h 368"/>
                <a:gd name="T4" fmla="*/ 329 w 551"/>
                <a:gd name="T5" fmla="*/ 314 h 368"/>
                <a:gd name="T6" fmla="*/ 436 w 551"/>
                <a:gd name="T7" fmla="*/ 321 h 368"/>
                <a:gd name="T8" fmla="*/ 451 w 551"/>
                <a:gd name="T9" fmla="*/ 291 h 368"/>
                <a:gd name="T10" fmla="*/ 535 w 551"/>
                <a:gd name="T11" fmla="*/ 275 h 368"/>
                <a:gd name="T12" fmla="*/ 520 w 551"/>
                <a:gd name="T13" fmla="*/ 222 h 368"/>
                <a:gd name="T14" fmla="*/ 550 w 551"/>
                <a:gd name="T15" fmla="*/ 199 h 368"/>
                <a:gd name="T16" fmla="*/ 543 w 551"/>
                <a:gd name="T17" fmla="*/ 168 h 368"/>
                <a:gd name="T18" fmla="*/ 436 w 551"/>
                <a:gd name="T19" fmla="*/ 214 h 368"/>
                <a:gd name="T20" fmla="*/ 451 w 551"/>
                <a:gd name="T21" fmla="*/ 176 h 368"/>
                <a:gd name="T22" fmla="*/ 443 w 551"/>
                <a:gd name="T23" fmla="*/ 138 h 368"/>
                <a:gd name="T24" fmla="*/ 405 w 551"/>
                <a:gd name="T25" fmla="*/ 84 h 368"/>
                <a:gd name="T26" fmla="*/ 397 w 551"/>
                <a:gd name="T27" fmla="*/ 54 h 368"/>
                <a:gd name="T28" fmla="*/ 397 w 551"/>
                <a:gd name="T29" fmla="*/ 54 h 368"/>
                <a:gd name="T30" fmla="*/ 382 w 551"/>
                <a:gd name="T31" fmla="*/ 0 h 368"/>
                <a:gd name="T32" fmla="*/ 329 w 551"/>
                <a:gd name="T33" fmla="*/ 46 h 368"/>
                <a:gd name="T34" fmla="*/ 291 w 551"/>
                <a:gd name="T35" fmla="*/ 23 h 368"/>
                <a:gd name="T36" fmla="*/ 245 w 551"/>
                <a:gd name="T37" fmla="*/ 23 h 368"/>
                <a:gd name="T38" fmla="*/ 191 w 551"/>
                <a:gd name="T39" fmla="*/ 0 h 368"/>
                <a:gd name="T40" fmla="*/ 176 w 551"/>
                <a:gd name="T41" fmla="*/ 16 h 368"/>
                <a:gd name="T42" fmla="*/ 199 w 551"/>
                <a:gd name="T43" fmla="*/ 92 h 368"/>
                <a:gd name="T44" fmla="*/ 207 w 551"/>
                <a:gd name="T45" fmla="*/ 138 h 368"/>
                <a:gd name="T46" fmla="*/ 161 w 551"/>
                <a:gd name="T47" fmla="*/ 191 h 368"/>
                <a:gd name="T48" fmla="*/ 115 w 551"/>
                <a:gd name="T49" fmla="*/ 184 h 368"/>
                <a:gd name="T50" fmla="*/ 61 w 551"/>
                <a:gd name="T51" fmla="*/ 130 h 368"/>
                <a:gd name="T52" fmla="*/ 0 w 551"/>
                <a:gd name="T53" fmla="*/ 153 h 368"/>
                <a:gd name="T54" fmla="*/ 0 w 551"/>
                <a:gd name="T55" fmla="*/ 153 h 368"/>
                <a:gd name="T56" fmla="*/ 31 w 551"/>
                <a:gd name="T57" fmla="*/ 214 h 368"/>
                <a:gd name="T58" fmla="*/ 38 w 551"/>
                <a:gd name="T59" fmla="*/ 291 h 368"/>
                <a:gd name="T60" fmla="*/ 38 w 551"/>
                <a:gd name="T61" fmla="*/ 291 h 368"/>
                <a:gd name="T62" fmla="*/ 92 w 551"/>
                <a:gd name="T63" fmla="*/ 306 h 368"/>
                <a:gd name="T64" fmla="*/ 92 w 551"/>
                <a:gd name="T65" fmla="*/ 336 h 368"/>
                <a:gd name="T66" fmla="*/ 115 w 551"/>
                <a:gd name="T67" fmla="*/ 344 h 368"/>
                <a:gd name="T68" fmla="*/ 168 w 551"/>
                <a:gd name="T69" fmla="*/ 321 h 368"/>
                <a:gd name="T70" fmla="*/ 176 w 551"/>
                <a:gd name="T71" fmla="*/ 275 h 368"/>
                <a:gd name="T72" fmla="*/ 199 w 551"/>
                <a:gd name="T73" fmla="*/ 275 h 368"/>
                <a:gd name="T74" fmla="*/ 245 w 551"/>
                <a:gd name="T75" fmla="*/ 336 h 368"/>
                <a:gd name="T76" fmla="*/ 260 w 551"/>
                <a:gd name="T77" fmla="*/ 359 h 368"/>
                <a:gd name="T78" fmla="*/ 352 w 551"/>
                <a:gd name="T79" fmla="*/ 35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1" h="368">
                  <a:moveTo>
                    <a:pt x="352" y="352"/>
                  </a:moveTo>
                  <a:lnTo>
                    <a:pt x="352" y="352"/>
                  </a:lnTo>
                  <a:cubicBezTo>
                    <a:pt x="344" y="336"/>
                    <a:pt x="313" y="314"/>
                    <a:pt x="329" y="314"/>
                  </a:cubicBezTo>
                  <a:cubicBezTo>
                    <a:pt x="367" y="298"/>
                    <a:pt x="405" y="329"/>
                    <a:pt x="436" y="321"/>
                  </a:cubicBezTo>
                  <a:cubicBezTo>
                    <a:pt x="451" y="321"/>
                    <a:pt x="443" y="298"/>
                    <a:pt x="451" y="291"/>
                  </a:cubicBezTo>
                  <a:cubicBezTo>
                    <a:pt x="474" y="283"/>
                    <a:pt x="512" y="298"/>
                    <a:pt x="535" y="275"/>
                  </a:cubicBezTo>
                  <a:cubicBezTo>
                    <a:pt x="550" y="268"/>
                    <a:pt x="520" y="245"/>
                    <a:pt x="520" y="222"/>
                  </a:cubicBezTo>
                  <a:cubicBezTo>
                    <a:pt x="527" y="214"/>
                    <a:pt x="543" y="207"/>
                    <a:pt x="550" y="199"/>
                  </a:cubicBezTo>
                  <a:cubicBezTo>
                    <a:pt x="550" y="184"/>
                    <a:pt x="550" y="161"/>
                    <a:pt x="543" y="168"/>
                  </a:cubicBezTo>
                  <a:cubicBezTo>
                    <a:pt x="505" y="168"/>
                    <a:pt x="474" y="207"/>
                    <a:pt x="436" y="214"/>
                  </a:cubicBezTo>
                  <a:cubicBezTo>
                    <a:pt x="428" y="214"/>
                    <a:pt x="451" y="191"/>
                    <a:pt x="451" y="176"/>
                  </a:cubicBezTo>
                  <a:cubicBezTo>
                    <a:pt x="451" y="161"/>
                    <a:pt x="451" y="145"/>
                    <a:pt x="443" y="138"/>
                  </a:cubicBezTo>
                  <a:cubicBezTo>
                    <a:pt x="436" y="115"/>
                    <a:pt x="413" y="107"/>
                    <a:pt x="405" y="84"/>
                  </a:cubicBezTo>
                  <a:cubicBezTo>
                    <a:pt x="397" y="77"/>
                    <a:pt x="397" y="69"/>
                    <a:pt x="397" y="54"/>
                  </a:cubicBezTo>
                  <a:lnTo>
                    <a:pt x="397" y="54"/>
                  </a:lnTo>
                  <a:cubicBezTo>
                    <a:pt x="390" y="39"/>
                    <a:pt x="397" y="0"/>
                    <a:pt x="382" y="0"/>
                  </a:cubicBezTo>
                  <a:cubicBezTo>
                    <a:pt x="359" y="0"/>
                    <a:pt x="352" y="39"/>
                    <a:pt x="329" y="46"/>
                  </a:cubicBezTo>
                  <a:cubicBezTo>
                    <a:pt x="313" y="54"/>
                    <a:pt x="298" y="31"/>
                    <a:pt x="291" y="23"/>
                  </a:cubicBezTo>
                  <a:cubicBezTo>
                    <a:pt x="275" y="23"/>
                    <a:pt x="252" y="31"/>
                    <a:pt x="245" y="23"/>
                  </a:cubicBezTo>
                  <a:cubicBezTo>
                    <a:pt x="222" y="23"/>
                    <a:pt x="207" y="8"/>
                    <a:pt x="191" y="0"/>
                  </a:cubicBezTo>
                  <a:cubicBezTo>
                    <a:pt x="184" y="0"/>
                    <a:pt x="176" y="8"/>
                    <a:pt x="176" y="16"/>
                  </a:cubicBezTo>
                  <a:cubicBezTo>
                    <a:pt x="176" y="39"/>
                    <a:pt x="199" y="69"/>
                    <a:pt x="199" y="92"/>
                  </a:cubicBezTo>
                  <a:cubicBezTo>
                    <a:pt x="207" y="107"/>
                    <a:pt x="207" y="130"/>
                    <a:pt x="207" y="138"/>
                  </a:cubicBezTo>
                  <a:cubicBezTo>
                    <a:pt x="191" y="161"/>
                    <a:pt x="184" y="184"/>
                    <a:pt x="161" y="191"/>
                  </a:cubicBezTo>
                  <a:cubicBezTo>
                    <a:pt x="145" y="199"/>
                    <a:pt x="122" y="199"/>
                    <a:pt x="115" y="184"/>
                  </a:cubicBezTo>
                  <a:cubicBezTo>
                    <a:pt x="92" y="176"/>
                    <a:pt x="84" y="138"/>
                    <a:pt x="61" y="130"/>
                  </a:cubicBezTo>
                  <a:cubicBezTo>
                    <a:pt x="38" y="122"/>
                    <a:pt x="23" y="145"/>
                    <a:pt x="0" y="153"/>
                  </a:cubicBezTo>
                  <a:lnTo>
                    <a:pt x="0" y="153"/>
                  </a:lnTo>
                  <a:cubicBezTo>
                    <a:pt x="31" y="214"/>
                    <a:pt x="31" y="214"/>
                    <a:pt x="31" y="214"/>
                  </a:cubicBezTo>
                  <a:cubicBezTo>
                    <a:pt x="38" y="291"/>
                    <a:pt x="38" y="291"/>
                    <a:pt x="38" y="291"/>
                  </a:cubicBezTo>
                  <a:lnTo>
                    <a:pt x="38" y="291"/>
                  </a:lnTo>
                  <a:cubicBezTo>
                    <a:pt x="54" y="298"/>
                    <a:pt x="77" y="291"/>
                    <a:pt x="92" y="306"/>
                  </a:cubicBezTo>
                  <a:cubicBezTo>
                    <a:pt x="100" y="306"/>
                    <a:pt x="84" y="321"/>
                    <a:pt x="92" y="336"/>
                  </a:cubicBezTo>
                  <a:cubicBezTo>
                    <a:pt x="92" y="344"/>
                    <a:pt x="107" y="344"/>
                    <a:pt x="115" y="344"/>
                  </a:cubicBezTo>
                  <a:cubicBezTo>
                    <a:pt x="138" y="344"/>
                    <a:pt x="161" y="336"/>
                    <a:pt x="168" y="321"/>
                  </a:cubicBezTo>
                  <a:cubicBezTo>
                    <a:pt x="176" y="314"/>
                    <a:pt x="161" y="291"/>
                    <a:pt x="176" y="275"/>
                  </a:cubicBezTo>
                  <a:cubicBezTo>
                    <a:pt x="176" y="268"/>
                    <a:pt x="191" y="268"/>
                    <a:pt x="199" y="275"/>
                  </a:cubicBezTo>
                  <a:cubicBezTo>
                    <a:pt x="222" y="291"/>
                    <a:pt x="230" y="314"/>
                    <a:pt x="245" y="336"/>
                  </a:cubicBezTo>
                  <a:cubicBezTo>
                    <a:pt x="252" y="344"/>
                    <a:pt x="252" y="359"/>
                    <a:pt x="260" y="359"/>
                  </a:cubicBezTo>
                  <a:cubicBezTo>
                    <a:pt x="291" y="367"/>
                    <a:pt x="321" y="352"/>
                    <a:pt x="352" y="35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0" name="Freeform 139"/>
            <p:cNvSpPr>
              <a:spLocks noChangeArrowheads="1"/>
            </p:cNvSpPr>
            <p:nvPr/>
          </p:nvSpPr>
          <p:spPr bwMode="auto">
            <a:xfrm>
              <a:off x="5201899" y="4719638"/>
              <a:ext cx="190488" cy="119062"/>
            </a:xfrm>
            <a:custGeom>
              <a:avLst/>
              <a:gdLst>
                <a:gd name="T0" fmla="*/ 474 w 528"/>
                <a:gd name="T1" fmla="*/ 100 h 330"/>
                <a:gd name="T2" fmla="*/ 474 w 528"/>
                <a:gd name="T3" fmla="*/ 100 h 330"/>
                <a:gd name="T4" fmla="*/ 482 w 528"/>
                <a:gd name="T5" fmla="*/ 115 h 330"/>
                <a:gd name="T6" fmla="*/ 505 w 528"/>
                <a:gd name="T7" fmla="*/ 138 h 330"/>
                <a:gd name="T8" fmla="*/ 505 w 528"/>
                <a:gd name="T9" fmla="*/ 199 h 330"/>
                <a:gd name="T10" fmla="*/ 520 w 528"/>
                <a:gd name="T11" fmla="*/ 245 h 330"/>
                <a:gd name="T12" fmla="*/ 482 w 528"/>
                <a:gd name="T13" fmla="*/ 275 h 330"/>
                <a:gd name="T14" fmla="*/ 459 w 528"/>
                <a:gd name="T15" fmla="*/ 321 h 330"/>
                <a:gd name="T16" fmla="*/ 375 w 528"/>
                <a:gd name="T17" fmla="*/ 306 h 330"/>
                <a:gd name="T18" fmla="*/ 336 w 528"/>
                <a:gd name="T19" fmla="*/ 283 h 330"/>
                <a:gd name="T20" fmla="*/ 283 w 528"/>
                <a:gd name="T21" fmla="*/ 283 h 330"/>
                <a:gd name="T22" fmla="*/ 283 w 528"/>
                <a:gd name="T23" fmla="*/ 283 h 330"/>
                <a:gd name="T24" fmla="*/ 260 w 528"/>
                <a:gd name="T25" fmla="*/ 245 h 330"/>
                <a:gd name="T26" fmla="*/ 222 w 528"/>
                <a:gd name="T27" fmla="*/ 222 h 330"/>
                <a:gd name="T28" fmla="*/ 207 w 528"/>
                <a:gd name="T29" fmla="*/ 168 h 330"/>
                <a:gd name="T30" fmla="*/ 161 w 528"/>
                <a:gd name="T31" fmla="*/ 206 h 330"/>
                <a:gd name="T32" fmla="*/ 107 w 528"/>
                <a:gd name="T33" fmla="*/ 222 h 330"/>
                <a:gd name="T34" fmla="*/ 0 w 528"/>
                <a:gd name="T35" fmla="*/ 206 h 330"/>
                <a:gd name="T36" fmla="*/ 0 w 528"/>
                <a:gd name="T37" fmla="*/ 206 h 330"/>
                <a:gd name="T38" fmla="*/ 8 w 528"/>
                <a:gd name="T39" fmla="*/ 123 h 330"/>
                <a:gd name="T40" fmla="*/ 38 w 528"/>
                <a:gd name="T41" fmla="*/ 39 h 330"/>
                <a:gd name="T42" fmla="*/ 100 w 528"/>
                <a:gd name="T43" fmla="*/ 16 h 330"/>
                <a:gd name="T44" fmla="*/ 252 w 528"/>
                <a:gd name="T45" fmla="*/ 62 h 330"/>
                <a:gd name="T46" fmla="*/ 474 w 528"/>
                <a:gd name="T47" fmla="*/ 10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8" h="330">
                  <a:moveTo>
                    <a:pt x="474" y="100"/>
                  </a:moveTo>
                  <a:lnTo>
                    <a:pt x="474" y="100"/>
                  </a:lnTo>
                  <a:cubicBezTo>
                    <a:pt x="474" y="107"/>
                    <a:pt x="474" y="107"/>
                    <a:pt x="482" y="115"/>
                  </a:cubicBezTo>
                  <a:cubicBezTo>
                    <a:pt x="482" y="130"/>
                    <a:pt x="505" y="123"/>
                    <a:pt x="505" y="138"/>
                  </a:cubicBezTo>
                  <a:cubicBezTo>
                    <a:pt x="512" y="153"/>
                    <a:pt x="505" y="176"/>
                    <a:pt x="505" y="199"/>
                  </a:cubicBezTo>
                  <a:cubicBezTo>
                    <a:pt x="505" y="214"/>
                    <a:pt x="527" y="229"/>
                    <a:pt x="520" y="245"/>
                  </a:cubicBezTo>
                  <a:cubicBezTo>
                    <a:pt x="512" y="260"/>
                    <a:pt x="489" y="260"/>
                    <a:pt x="482" y="275"/>
                  </a:cubicBezTo>
                  <a:cubicBezTo>
                    <a:pt x="466" y="283"/>
                    <a:pt x="482" y="314"/>
                    <a:pt x="459" y="321"/>
                  </a:cubicBezTo>
                  <a:cubicBezTo>
                    <a:pt x="436" y="329"/>
                    <a:pt x="405" y="321"/>
                    <a:pt x="375" y="306"/>
                  </a:cubicBezTo>
                  <a:cubicBezTo>
                    <a:pt x="359" y="306"/>
                    <a:pt x="352" y="283"/>
                    <a:pt x="336" y="283"/>
                  </a:cubicBezTo>
                  <a:cubicBezTo>
                    <a:pt x="321" y="275"/>
                    <a:pt x="298" y="283"/>
                    <a:pt x="283" y="283"/>
                  </a:cubicBezTo>
                  <a:lnTo>
                    <a:pt x="283" y="283"/>
                  </a:lnTo>
                  <a:cubicBezTo>
                    <a:pt x="275" y="268"/>
                    <a:pt x="268" y="252"/>
                    <a:pt x="260" y="245"/>
                  </a:cubicBezTo>
                  <a:cubicBezTo>
                    <a:pt x="252" y="237"/>
                    <a:pt x="237" y="237"/>
                    <a:pt x="222" y="222"/>
                  </a:cubicBezTo>
                  <a:cubicBezTo>
                    <a:pt x="214" y="206"/>
                    <a:pt x="222" y="176"/>
                    <a:pt x="207" y="168"/>
                  </a:cubicBezTo>
                  <a:cubicBezTo>
                    <a:pt x="184" y="168"/>
                    <a:pt x="184" y="199"/>
                    <a:pt x="161" y="206"/>
                  </a:cubicBezTo>
                  <a:cubicBezTo>
                    <a:pt x="146" y="214"/>
                    <a:pt x="123" y="222"/>
                    <a:pt x="107" y="222"/>
                  </a:cubicBezTo>
                  <a:cubicBezTo>
                    <a:pt x="69" y="222"/>
                    <a:pt x="38" y="206"/>
                    <a:pt x="0" y="206"/>
                  </a:cubicBezTo>
                  <a:lnTo>
                    <a:pt x="0" y="206"/>
                  </a:lnTo>
                  <a:cubicBezTo>
                    <a:pt x="0" y="176"/>
                    <a:pt x="0" y="153"/>
                    <a:pt x="8" y="123"/>
                  </a:cubicBezTo>
                  <a:cubicBezTo>
                    <a:pt x="23" y="100"/>
                    <a:pt x="8" y="62"/>
                    <a:pt x="38" y="39"/>
                  </a:cubicBezTo>
                  <a:cubicBezTo>
                    <a:pt x="54" y="23"/>
                    <a:pt x="77" y="23"/>
                    <a:pt x="100" y="16"/>
                  </a:cubicBezTo>
                  <a:cubicBezTo>
                    <a:pt x="146" y="0"/>
                    <a:pt x="207" y="39"/>
                    <a:pt x="252" y="62"/>
                  </a:cubicBezTo>
                  <a:cubicBezTo>
                    <a:pt x="313" y="84"/>
                    <a:pt x="398" y="92"/>
                    <a:pt x="474" y="10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1" name="Freeform 140"/>
            <p:cNvSpPr>
              <a:spLocks noChangeArrowheads="1"/>
            </p:cNvSpPr>
            <p:nvPr/>
          </p:nvSpPr>
          <p:spPr bwMode="auto">
            <a:xfrm>
              <a:off x="5284444" y="4738689"/>
              <a:ext cx="236522" cy="173037"/>
            </a:xfrm>
            <a:custGeom>
              <a:avLst/>
              <a:gdLst>
                <a:gd name="T0" fmla="*/ 244 w 657"/>
                <a:gd name="T1" fmla="*/ 8 h 482"/>
                <a:gd name="T2" fmla="*/ 244 w 657"/>
                <a:gd name="T3" fmla="*/ 8 h 482"/>
                <a:gd name="T4" fmla="*/ 374 w 657"/>
                <a:gd name="T5" fmla="*/ 46 h 482"/>
                <a:gd name="T6" fmla="*/ 244 w 657"/>
                <a:gd name="T7" fmla="*/ 46 h 482"/>
                <a:gd name="T8" fmla="*/ 244 w 657"/>
                <a:gd name="T9" fmla="*/ 46 h 482"/>
                <a:gd name="T10" fmla="*/ 252 w 657"/>
                <a:gd name="T11" fmla="*/ 61 h 482"/>
                <a:gd name="T12" fmla="*/ 275 w 657"/>
                <a:gd name="T13" fmla="*/ 84 h 482"/>
                <a:gd name="T14" fmla="*/ 275 w 657"/>
                <a:gd name="T15" fmla="*/ 145 h 482"/>
                <a:gd name="T16" fmla="*/ 290 w 657"/>
                <a:gd name="T17" fmla="*/ 191 h 482"/>
                <a:gd name="T18" fmla="*/ 252 w 657"/>
                <a:gd name="T19" fmla="*/ 221 h 482"/>
                <a:gd name="T20" fmla="*/ 229 w 657"/>
                <a:gd name="T21" fmla="*/ 267 h 482"/>
                <a:gd name="T22" fmla="*/ 145 w 657"/>
                <a:gd name="T23" fmla="*/ 252 h 482"/>
                <a:gd name="T24" fmla="*/ 106 w 657"/>
                <a:gd name="T25" fmla="*/ 229 h 482"/>
                <a:gd name="T26" fmla="*/ 53 w 657"/>
                <a:gd name="T27" fmla="*/ 229 h 482"/>
                <a:gd name="T28" fmla="*/ 53 w 657"/>
                <a:gd name="T29" fmla="*/ 229 h 482"/>
                <a:gd name="T30" fmla="*/ 7 w 657"/>
                <a:gd name="T31" fmla="*/ 260 h 482"/>
                <a:gd name="T32" fmla="*/ 91 w 657"/>
                <a:gd name="T33" fmla="*/ 321 h 482"/>
                <a:gd name="T34" fmla="*/ 99 w 657"/>
                <a:gd name="T35" fmla="*/ 351 h 482"/>
                <a:gd name="T36" fmla="*/ 145 w 657"/>
                <a:gd name="T37" fmla="*/ 366 h 482"/>
                <a:gd name="T38" fmla="*/ 175 w 657"/>
                <a:gd name="T39" fmla="*/ 405 h 482"/>
                <a:gd name="T40" fmla="*/ 191 w 657"/>
                <a:gd name="T41" fmla="*/ 466 h 482"/>
                <a:gd name="T42" fmla="*/ 221 w 657"/>
                <a:gd name="T43" fmla="*/ 443 h 482"/>
                <a:gd name="T44" fmla="*/ 267 w 657"/>
                <a:gd name="T45" fmla="*/ 481 h 482"/>
                <a:gd name="T46" fmla="*/ 336 w 657"/>
                <a:gd name="T47" fmla="*/ 435 h 482"/>
                <a:gd name="T48" fmla="*/ 358 w 657"/>
                <a:gd name="T49" fmla="*/ 466 h 482"/>
                <a:gd name="T50" fmla="*/ 358 w 657"/>
                <a:gd name="T51" fmla="*/ 466 h 482"/>
                <a:gd name="T52" fmla="*/ 404 w 657"/>
                <a:gd name="T53" fmla="*/ 435 h 482"/>
                <a:gd name="T54" fmla="*/ 458 w 657"/>
                <a:gd name="T55" fmla="*/ 374 h 482"/>
                <a:gd name="T56" fmla="*/ 550 w 657"/>
                <a:gd name="T57" fmla="*/ 374 h 482"/>
                <a:gd name="T58" fmla="*/ 633 w 657"/>
                <a:gd name="T59" fmla="*/ 321 h 482"/>
                <a:gd name="T60" fmla="*/ 633 w 657"/>
                <a:gd name="T61" fmla="*/ 321 h 482"/>
                <a:gd name="T62" fmla="*/ 641 w 657"/>
                <a:gd name="T63" fmla="*/ 252 h 482"/>
                <a:gd name="T64" fmla="*/ 633 w 657"/>
                <a:gd name="T65" fmla="*/ 229 h 482"/>
                <a:gd name="T66" fmla="*/ 656 w 657"/>
                <a:gd name="T67" fmla="*/ 214 h 482"/>
                <a:gd name="T68" fmla="*/ 649 w 657"/>
                <a:gd name="T69" fmla="*/ 168 h 482"/>
                <a:gd name="T70" fmla="*/ 618 w 657"/>
                <a:gd name="T71" fmla="*/ 137 h 482"/>
                <a:gd name="T72" fmla="*/ 618 w 657"/>
                <a:gd name="T73" fmla="*/ 137 h 482"/>
                <a:gd name="T74" fmla="*/ 550 w 657"/>
                <a:gd name="T75" fmla="*/ 91 h 482"/>
                <a:gd name="T76" fmla="*/ 473 w 657"/>
                <a:gd name="T77" fmla="*/ 23 h 482"/>
                <a:gd name="T78" fmla="*/ 244 w 657"/>
                <a:gd name="T79" fmla="*/ 0 h 482"/>
                <a:gd name="T80" fmla="*/ 244 w 657"/>
                <a:gd name="T81" fmla="*/ 0 h 482"/>
                <a:gd name="T82" fmla="*/ 244 w 657"/>
                <a:gd name="T83" fmla="*/ 8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7" h="482">
                  <a:moveTo>
                    <a:pt x="244" y="8"/>
                  </a:moveTo>
                  <a:lnTo>
                    <a:pt x="244" y="8"/>
                  </a:lnTo>
                  <a:cubicBezTo>
                    <a:pt x="297" y="15"/>
                    <a:pt x="351" y="30"/>
                    <a:pt x="374" y="46"/>
                  </a:cubicBezTo>
                  <a:cubicBezTo>
                    <a:pt x="336" y="46"/>
                    <a:pt x="290" y="46"/>
                    <a:pt x="244" y="46"/>
                  </a:cubicBezTo>
                  <a:lnTo>
                    <a:pt x="244" y="46"/>
                  </a:lnTo>
                  <a:cubicBezTo>
                    <a:pt x="244" y="53"/>
                    <a:pt x="244" y="53"/>
                    <a:pt x="252" y="61"/>
                  </a:cubicBezTo>
                  <a:cubicBezTo>
                    <a:pt x="252" y="76"/>
                    <a:pt x="275" y="69"/>
                    <a:pt x="275" y="84"/>
                  </a:cubicBezTo>
                  <a:cubicBezTo>
                    <a:pt x="282" y="99"/>
                    <a:pt x="275" y="122"/>
                    <a:pt x="275" y="145"/>
                  </a:cubicBezTo>
                  <a:cubicBezTo>
                    <a:pt x="275" y="160"/>
                    <a:pt x="297" y="175"/>
                    <a:pt x="290" y="191"/>
                  </a:cubicBezTo>
                  <a:cubicBezTo>
                    <a:pt x="282" y="206"/>
                    <a:pt x="259" y="206"/>
                    <a:pt x="252" y="221"/>
                  </a:cubicBezTo>
                  <a:cubicBezTo>
                    <a:pt x="236" y="229"/>
                    <a:pt x="252" y="260"/>
                    <a:pt x="229" y="267"/>
                  </a:cubicBezTo>
                  <a:cubicBezTo>
                    <a:pt x="206" y="275"/>
                    <a:pt x="175" y="267"/>
                    <a:pt x="145" y="252"/>
                  </a:cubicBezTo>
                  <a:cubicBezTo>
                    <a:pt x="129" y="252"/>
                    <a:pt x="122" y="229"/>
                    <a:pt x="106" y="229"/>
                  </a:cubicBezTo>
                  <a:cubicBezTo>
                    <a:pt x="91" y="221"/>
                    <a:pt x="68" y="229"/>
                    <a:pt x="53" y="229"/>
                  </a:cubicBezTo>
                  <a:lnTo>
                    <a:pt x="53" y="229"/>
                  </a:lnTo>
                  <a:cubicBezTo>
                    <a:pt x="38" y="237"/>
                    <a:pt x="0" y="244"/>
                    <a:pt x="7" y="260"/>
                  </a:cubicBezTo>
                  <a:cubicBezTo>
                    <a:pt x="22" y="290"/>
                    <a:pt x="68" y="298"/>
                    <a:pt x="91" y="321"/>
                  </a:cubicBezTo>
                  <a:cubicBezTo>
                    <a:pt x="106" y="328"/>
                    <a:pt x="91" y="344"/>
                    <a:pt x="99" y="351"/>
                  </a:cubicBezTo>
                  <a:cubicBezTo>
                    <a:pt x="114" y="366"/>
                    <a:pt x="129" y="359"/>
                    <a:pt x="145" y="366"/>
                  </a:cubicBezTo>
                  <a:cubicBezTo>
                    <a:pt x="160" y="374"/>
                    <a:pt x="168" y="389"/>
                    <a:pt x="175" y="405"/>
                  </a:cubicBezTo>
                  <a:cubicBezTo>
                    <a:pt x="191" y="427"/>
                    <a:pt x="175" y="458"/>
                    <a:pt x="191" y="466"/>
                  </a:cubicBezTo>
                  <a:cubicBezTo>
                    <a:pt x="206" y="473"/>
                    <a:pt x="206" y="443"/>
                    <a:pt x="221" y="443"/>
                  </a:cubicBezTo>
                  <a:cubicBezTo>
                    <a:pt x="236" y="443"/>
                    <a:pt x="244" y="481"/>
                    <a:pt x="267" y="481"/>
                  </a:cubicBezTo>
                  <a:cubicBezTo>
                    <a:pt x="290" y="473"/>
                    <a:pt x="305" y="435"/>
                    <a:pt x="336" y="435"/>
                  </a:cubicBezTo>
                  <a:cubicBezTo>
                    <a:pt x="343" y="435"/>
                    <a:pt x="351" y="450"/>
                    <a:pt x="358" y="466"/>
                  </a:cubicBezTo>
                  <a:lnTo>
                    <a:pt x="358" y="466"/>
                  </a:lnTo>
                  <a:cubicBezTo>
                    <a:pt x="374" y="450"/>
                    <a:pt x="389" y="443"/>
                    <a:pt x="404" y="435"/>
                  </a:cubicBezTo>
                  <a:cubicBezTo>
                    <a:pt x="427" y="412"/>
                    <a:pt x="435" y="389"/>
                    <a:pt x="458" y="374"/>
                  </a:cubicBezTo>
                  <a:cubicBezTo>
                    <a:pt x="488" y="366"/>
                    <a:pt x="519" y="382"/>
                    <a:pt x="550" y="374"/>
                  </a:cubicBezTo>
                  <a:cubicBezTo>
                    <a:pt x="580" y="366"/>
                    <a:pt x="603" y="336"/>
                    <a:pt x="633" y="321"/>
                  </a:cubicBezTo>
                  <a:lnTo>
                    <a:pt x="633" y="321"/>
                  </a:lnTo>
                  <a:cubicBezTo>
                    <a:pt x="633" y="298"/>
                    <a:pt x="641" y="275"/>
                    <a:pt x="641" y="252"/>
                  </a:cubicBezTo>
                  <a:cubicBezTo>
                    <a:pt x="641" y="244"/>
                    <a:pt x="633" y="237"/>
                    <a:pt x="633" y="229"/>
                  </a:cubicBezTo>
                  <a:cubicBezTo>
                    <a:pt x="633" y="221"/>
                    <a:pt x="649" y="221"/>
                    <a:pt x="656" y="214"/>
                  </a:cubicBezTo>
                  <a:cubicBezTo>
                    <a:pt x="656" y="198"/>
                    <a:pt x="656" y="183"/>
                    <a:pt x="649" y="168"/>
                  </a:cubicBezTo>
                  <a:cubicBezTo>
                    <a:pt x="641" y="152"/>
                    <a:pt x="626" y="145"/>
                    <a:pt x="618" y="137"/>
                  </a:cubicBezTo>
                  <a:lnTo>
                    <a:pt x="618" y="137"/>
                  </a:lnTo>
                  <a:cubicBezTo>
                    <a:pt x="595" y="122"/>
                    <a:pt x="572" y="107"/>
                    <a:pt x="550" y="91"/>
                  </a:cubicBezTo>
                  <a:cubicBezTo>
                    <a:pt x="519" y="69"/>
                    <a:pt x="504" y="38"/>
                    <a:pt x="473" y="23"/>
                  </a:cubicBezTo>
                  <a:cubicBezTo>
                    <a:pt x="397" y="0"/>
                    <a:pt x="320" y="8"/>
                    <a:pt x="244" y="0"/>
                  </a:cubicBezTo>
                  <a:lnTo>
                    <a:pt x="244" y="0"/>
                  </a:lnTo>
                  <a:cubicBezTo>
                    <a:pt x="244" y="0"/>
                    <a:pt x="244" y="0"/>
                    <a:pt x="244" y="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2" name="Freeform 141"/>
            <p:cNvSpPr>
              <a:spLocks noChangeArrowheads="1"/>
            </p:cNvSpPr>
            <p:nvPr/>
          </p:nvSpPr>
          <p:spPr bwMode="auto">
            <a:xfrm>
              <a:off x="5284444" y="3732213"/>
              <a:ext cx="939739" cy="822325"/>
            </a:xfrm>
            <a:custGeom>
              <a:avLst/>
              <a:gdLst>
                <a:gd name="T0" fmla="*/ 175 w 2612"/>
                <a:gd name="T1" fmla="*/ 810 h 2285"/>
                <a:gd name="T2" fmla="*/ 22 w 2612"/>
                <a:gd name="T3" fmla="*/ 749 h 2285"/>
                <a:gd name="T4" fmla="*/ 236 w 2612"/>
                <a:gd name="T5" fmla="*/ 672 h 2285"/>
                <a:gd name="T6" fmla="*/ 244 w 2612"/>
                <a:gd name="T7" fmla="*/ 512 h 2285"/>
                <a:gd name="T8" fmla="*/ 404 w 2612"/>
                <a:gd name="T9" fmla="*/ 436 h 2285"/>
                <a:gd name="T10" fmla="*/ 641 w 2612"/>
                <a:gd name="T11" fmla="*/ 344 h 2285"/>
                <a:gd name="T12" fmla="*/ 802 w 2612"/>
                <a:gd name="T13" fmla="*/ 252 h 2285"/>
                <a:gd name="T14" fmla="*/ 847 w 2612"/>
                <a:gd name="T15" fmla="*/ 153 h 2285"/>
                <a:gd name="T16" fmla="*/ 1107 w 2612"/>
                <a:gd name="T17" fmla="*/ 138 h 2285"/>
                <a:gd name="T18" fmla="*/ 1199 w 2612"/>
                <a:gd name="T19" fmla="*/ 153 h 2285"/>
                <a:gd name="T20" fmla="*/ 1252 w 2612"/>
                <a:gd name="T21" fmla="*/ 0 h 2285"/>
                <a:gd name="T22" fmla="*/ 1390 w 2612"/>
                <a:gd name="T23" fmla="*/ 69 h 2285"/>
                <a:gd name="T24" fmla="*/ 1466 w 2612"/>
                <a:gd name="T25" fmla="*/ 46 h 2285"/>
                <a:gd name="T26" fmla="*/ 1604 w 2612"/>
                <a:gd name="T27" fmla="*/ 92 h 2285"/>
                <a:gd name="T28" fmla="*/ 1726 w 2612"/>
                <a:gd name="T29" fmla="*/ 61 h 2285"/>
                <a:gd name="T30" fmla="*/ 1840 w 2612"/>
                <a:gd name="T31" fmla="*/ 161 h 2285"/>
                <a:gd name="T32" fmla="*/ 1986 w 2612"/>
                <a:gd name="T33" fmla="*/ 206 h 2285"/>
                <a:gd name="T34" fmla="*/ 2123 w 2612"/>
                <a:gd name="T35" fmla="*/ 214 h 2285"/>
                <a:gd name="T36" fmla="*/ 2169 w 2612"/>
                <a:gd name="T37" fmla="*/ 405 h 2285"/>
                <a:gd name="T38" fmla="*/ 2192 w 2612"/>
                <a:gd name="T39" fmla="*/ 649 h 2285"/>
                <a:gd name="T40" fmla="*/ 2481 w 2612"/>
                <a:gd name="T41" fmla="*/ 840 h 2285"/>
                <a:gd name="T42" fmla="*/ 2466 w 2612"/>
                <a:gd name="T43" fmla="*/ 978 h 2285"/>
                <a:gd name="T44" fmla="*/ 2435 w 2612"/>
                <a:gd name="T45" fmla="*/ 1070 h 2285"/>
                <a:gd name="T46" fmla="*/ 2404 w 2612"/>
                <a:gd name="T47" fmla="*/ 1192 h 2285"/>
                <a:gd name="T48" fmla="*/ 2557 w 2612"/>
                <a:gd name="T49" fmla="*/ 1291 h 2285"/>
                <a:gd name="T50" fmla="*/ 2496 w 2612"/>
                <a:gd name="T51" fmla="*/ 1474 h 2285"/>
                <a:gd name="T52" fmla="*/ 2314 w 2612"/>
                <a:gd name="T53" fmla="*/ 1704 h 2285"/>
                <a:gd name="T54" fmla="*/ 2215 w 2612"/>
                <a:gd name="T55" fmla="*/ 1864 h 2285"/>
                <a:gd name="T56" fmla="*/ 2161 w 2612"/>
                <a:gd name="T57" fmla="*/ 1940 h 2285"/>
                <a:gd name="T58" fmla="*/ 2299 w 2612"/>
                <a:gd name="T59" fmla="*/ 2032 h 2285"/>
                <a:gd name="T60" fmla="*/ 2261 w 2612"/>
                <a:gd name="T61" fmla="*/ 2177 h 2285"/>
                <a:gd name="T62" fmla="*/ 2138 w 2612"/>
                <a:gd name="T63" fmla="*/ 2200 h 2285"/>
                <a:gd name="T64" fmla="*/ 2008 w 2612"/>
                <a:gd name="T65" fmla="*/ 2246 h 2285"/>
                <a:gd name="T66" fmla="*/ 1817 w 2612"/>
                <a:gd name="T67" fmla="*/ 2215 h 2285"/>
                <a:gd name="T68" fmla="*/ 1718 w 2612"/>
                <a:gd name="T69" fmla="*/ 2284 h 2285"/>
                <a:gd name="T70" fmla="*/ 1810 w 2612"/>
                <a:gd name="T71" fmla="*/ 2108 h 2285"/>
                <a:gd name="T72" fmla="*/ 1688 w 2612"/>
                <a:gd name="T73" fmla="*/ 2101 h 2285"/>
                <a:gd name="T74" fmla="*/ 1535 w 2612"/>
                <a:gd name="T75" fmla="*/ 2070 h 2285"/>
                <a:gd name="T76" fmla="*/ 1405 w 2612"/>
                <a:gd name="T77" fmla="*/ 2108 h 2285"/>
                <a:gd name="T78" fmla="*/ 1313 w 2612"/>
                <a:gd name="T79" fmla="*/ 2009 h 2285"/>
                <a:gd name="T80" fmla="*/ 1077 w 2612"/>
                <a:gd name="T81" fmla="*/ 1887 h 2285"/>
                <a:gd name="T82" fmla="*/ 840 w 2612"/>
                <a:gd name="T83" fmla="*/ 1787 h 2285"/>
                <a:gd name="T84" fmla="*/ 771 w 2612"/>
                <a:gd name="T85" fmla="*/ 1658 h 2285"/>
                <a:gd name="T86" fmla="*/ 840 w 2612"/>
                <a:gd name="T87" fmla="*/ 1368 h 2285"/>
                <a:gd name="T88" fmla="*/ 985 w 2612"/>
                <a:gd name="T89" fmla="*/ 1352 h 2285"/>
                <a:gd name="T90" fmla="*/ 679 w 2612"/>
                <a:gd name="T91" fmla="*/ 1322 h 2285"/>
                <a:gd name="T92" fmla="*/ 580 w 2612"/>
                <a:gd name="T93" fmla="*/ 1123 h 2285"/>
                <a:gd name="T94" fmla="*/ 366 w 2612"/>
                <a:gd name="T95" fmla="*/ 1176 h 2285"/>
                <a:gd name="T96" fmla="*/ 229 w 2612"/>
                <a:gd name="T97" fmla="*/ 1237 h 2285"/>
                <a:gd name="T98" fmla="*/ 137 w 2612"/>
                <a:gd name="T99" fmla="*/ 1306 h 2285"/>
                <a:gd name="T100" fmla="*/ 122 w 2612"/>
                <a:gd name="T101" fmla="*/ 1154 h 2285"/>
                <a:gd name="T102" fmla="*/ 213 w 2612"/>
                <a:gd name="T103" fmla="*/ 1039 h 2285"/>
                <a:gd name="T104" fmla="*/ 175 w 2612"/>
                <a:gd name="T105" fmla="*/ 917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12" h="2285">
                  <a:moveTo>
                    <a:pt x="175" y="917"/>
                  </a:moveTo>
                  <a:lnTo>
                    <a:pt x="175" y="917"/>
                  </a:lnTo>
                  <a:cubicBezTo>
                    <a:pt x="175" y="886"/>
                    <a:pt x="198" y="840"/>
                    <a:pt x="175" y="810"/>
                  </a:cubicBezTo>
                  <a:cubicBezTo>
                    <a:pt x="160" y="795"/>
                    <a:pt x="129" y="840"/>
                    <a:pt x="106" y="848"/>
                  </a:cubicBezTo>
                  <a:cubicBezTo>
                    <a:pt x="83" y="848"/>
                    <a:pt x="45" y="856"/>
                    <a:pt x="22" y="833"/>
                  </a:cubicBezTo>
                  <a:cubicBezTo>
                    <a:pt x="7" y="810"/>
                    <a:pt x="0" y="764"/>
                    <a:pt x="22" y="749"/>
                  </a:cubicBezTo>
                  <a:cubicBezTo>
                    <a:pt x="53" y="726"/>
                    <a:pt x="99" y="749"/>
                    <a:pt x="137" y="741"/>
                  </a:cubicBezTo>
                  <a:cubicBezTo>
                    <a:pt x="175" y="733"/>
                    <a:pt x="206" y="726"/>
                    <a:pt x="236" y="710"/>
                  </a:cubicBezTo>
                  <a:cubicBezTo>
                    <a:pt x="244" y="703"/>
                    <a:pt x="236" y="688"/>
                    <a:pt x="236" y="672"/>
                  </a:cubicBezTo>
                  <a:cubicBezTo>
                    <a:pt x="229" y="665"/>
                    <a:pt x="206" y="665"/>
                    <a:pt x="213" y="657"/>
                  </a:cubicBezTo>
                  <a:cubicBezTo>
                    <a:pt x="213" y="626"/>
                    <a:pt x="236" y="611"/>
                    <a:pt x="244" y="581"/>
                  </a:cubicBezTo>
                  <a:cubicBezTo>
                    <a:pt x="252" y="558"/>
                    <a:pt x="236" y="535"/>
                    <a:pt x="244" y="512"/>
                  </a:cubicBezTo>
                  <a:cubicBezTo>
                    <a:pt x="259" y="489"/>
                    <a:pt x="290" y="497"/>
                    <a:pt x="305" y="481"/>
                  </a:cubicBezTo>
                  <a:cubicBezTo>
                    <a:pt x="328" y="458"/>
                    <a:pt x="320" y="405"/>
                    <a:pt x="351" y="390"/>
                  </a:cubicBezTo>
                  <a:cubicBezTo>
                    <a:pt x="374" y="382"/>
                    <a:pt x="389" y="420"/>
                    <a:pt x="404" y="436"/>
                  </a:cubicBezTo>
                  <a:cubicBezTo>
                    <a:pt x="427" y="451"/>
                    <a:pt x="443" y="497"/>
                    <a:pt x="465" y="481"/>
                  </a:cubicBezTo>
                  <a:cubicBezTo>
                    <a:pt x="527" y="443"/>
                    <a:pt x="534" y="359"/>
                    <a:pt x="588" y="321"/>
                  </a:cubicBezTo>
                  <a:cubicBezTo>
                    <a:pt x="603" y="306"/>
                    <a:pt x="626" y="351"/>
                    <a:pt x="641" y="344"/>
                  </a:cubicBezTo>
                  <a:cubicBezTo>
                    <a:pt x="664" y="329"/>
                    <a:pt x="664" y="290"/>
                    <a:pt x="687" y="268"/>
                  </a:cubicBezTo>
                  <a:cubicBezTo>
                    <a:pt x="702" y="252"/>
                    <a:pt x="733" y="252"/>
                    <a:pt x="748" y="252"/>
                  </a:cubicBezTo>
                  <a:cubicBezTo>
                    <a:pt x="771" y="252"/>
                    <a:pt x="786" y="260"/>
                    <a:pt x="802" y="252"/>
                  </a:cubicBezTo>
                  <a:cubicBezTo>
                    <a:pt x="817" y="245"/>
                    <a:pt x="825" y="229"/>
                    <a:pt x="840" y="214"/>
                  </a:cubicBezTo>
                  <a:cubicBezTo>
                    <a:pt x="847" y="206"/>
                    <a:pt x="863" y="206"/>
                    <a:pt x="870" y="191"/>
                  </a:cubicBezTo>
                  <a:cubicBezTo>
                    <a:pt x="870" y="176"/>
                    <a:pt x="847" y="168"/>
                    <a:pt x="847" y="153"/>
                  </a:cubicBezTo>
                  <a:cubicBezTo>
                    <a:pt x="855" y="138"/>
                    <a:pt x="863" y="115"/>
                    <a:pt x="878" y="115"/>
                  </a:cubicBezTo>
                  <a:cubicBezTo>
                    <a:pt x="931" y="115"/>
                    <a:pt x="969" y="153"/>
                    <a:pt x="1015" y="153"/>
                  </a:cubicBezTo>
                  <a:cubicBezTo>
                    <a:pt x="1046" y="161"/>
                    <a:pt x="1077" y="138"/>
                    <a:pt x="1107" y="138"/>
                  </a:cubicBezTo>
                  <a:cubicBezTo>
                    <a:pt x="1122" y="138"/>
                    <a:pt x="1122" y="168"/>
                    <a:pt x="1130" y="168"/>
                  </a:cubicBezTo>
                  <a:cubicBezTo>
                    <a:pt x="1145" y="168"/>
                    <a:pt x="1153" y="145"/>
                    <a:pt x="1168" y="138"/>
                  </a:cubicBezTo>
                  <a:cubicBezTo>
                    <a:pt x="1176" y="138"/>
                    <a:pt x="1183" y="161"/>
                    <a:pt x="1199" y="153"/>
                  </a:cubicBezTo>
                  <a:cubicBezTo>
                    <a:pt x="1214" y="145"/>
                    <a:pt x="1214" y="122"/>
                    <a:pt x="1222" y="99"/>
                  </a:cubicBezTo>
                  <a:cubicBezTo>
                    <a:pt x="1222" y="76"/>
                    <a:pt x="1206" y="54"/>
                    <a:pt x="1214" y="31"/>
                  </a:cubicBezTo>
                  <a:cubicBezTo>
                    <a:pt x="1222" y="15"/>
                    <a:pt x="1237" y="0"/>
                    <a:pt x="1252" y="0"/>
                  </a:cubicBezTo>
                  <a:cubicBezTo>
                    <a:pt x="1275" y="8"/>
                    <a:pt x="1290" y="31"/>
                    <a:pt x="1306" y="46"/>
                  </a:cubicBezTo>
                  <a:cubicBezTo>
                    <a:pt x="1321" y="54"/>
                    <a:pt x="1329" y="69"/>
                    <a:pt x="1344" y="76"/>
                  </a:cubicBezTo>
                  <a:cubicBezTo>
                    <a:pt x="1359" y="76"/>
                    <a:pt x="1374" y="76"/>
                    <a:pt x="1390" y="69"/>
                  </a:cubicBezTo>
                  <a:cubicBezTo>
                    <a:pt x="1405" y="61"/>
                    <a:pt x="1405" y="31"/>
                    <a:pt x="1420" y="31"/>
                  </a:cubicBezTo>
                  <a:cubicBezTo>
                    <a:pt x="1436" y="23"/>
                    <a:pt x="1451" y="38"/>
                    <a:pt x="1466" y="46"/>
                  </a:cubicBezTo>
                  <a:lnTo>
                    <a:pt x="1466" y="46"/>
                  </a:lnTo>
                  <a:cubicBezTo>
                    <a:pt x="1481" y="54"/>
                    <a:pt x="1489" y="76"/>
                    <a:pt x="1504" y="76"/>
                  </a:cubicBezTo>
                  <a:cubicBezTo>
                    <a:pt x="1527" y="76"/>
                    <a:pt x="1542" y="38"/>
                    <a:pt x="1573" y="38"/>
                  </a:cubicBezTo>
                  <a:cubicBezTo>
                    <a:pt x="1588" y="46"/>
                    <a:pt x="1588" y="76"/>
                    <a:pt x="1604" y="92"/>
                  </a:cubicBezTo>
                  <a:cubicBezTo>
                    <a:pt x="1619" y="99"/>
                    <a:pt x="1642" y="99"/>
                    <a:pt x="1657" y="92"/>
                  </a:cubicBezTo>
                  <a:cubicBezTo>
                    <a:pt x="1672" y="84"/>
                    <a:pt x="1665" y="54"/>
                    <a:pt x="1680" y="46"/>
                  </a:cubicBezTo>
                  <a:cubicBezTo>
                    <a:pt x="1695" y="38"/>
                    <a:pt x="1711" y="61"/>
                    <a:pt x="1726" y="61"/>
                  </a:cubicBezTo>
                  <a:cubicBezTo>
                    <a:pt x="1756" y="61"/>
                    <a:pt x="1787" y="38"/>
                    <a:pt x="1810" y="54"/>
                  </a:cubicBezTo>
                  <a:cubicBezTo>
                    <a:pt x="1840" y="69"/>
                    <a:pt x="1840" y="107"/>
                    <a:pt x="1840" y="138"/>
                  </a:cubicBezTo>
                  <a:cubicBezTo>
                    <a:pt x="1848" y="145"/>
                    <a:pt x="1840" y="153"/>
                    <a:pt x="1840" y="161"/>
                  </a:cubicBezTo>
                  <a:cubicBezTo>
                    <a:pt x="1840" y="168"/>
                    <a:pt x="1833" y="176"/>
                    <a:pt x="1840" y="176"/>
                  </a:cubicBezTo>
                  <a:cubicBezTo>
                    <a:pt x="1856" y="176"/>
                    <a:pt x="1871" y="161"/>
                    <a:pt x="1886" y="168"/>
                  </a:cubicBezTo>
                  <a:cubicBezTo>
                    <a:pt x="1917" y="168"/>
                    <a:pt x="1947" y="206"/>
                    <a:pt x="1986" y="206"/>
                  </a:cubicBezTo>
                  <a:cubicBezTo>
                    <a:pt x="2001" y="206"/>
                    <a:pt x="2008" y="176"/>
                    <a:pt x="2031" y="176"/>
                  </a:cubicBezTo>
                  <a:cubicBezTo>
                    <a:pt x="2062" y="176"/>
                    <a:pt x="2092" y="199"/>
                    <a:pt x="2123" y="214"/>
                  </a:cubicBezTo>
                  <a:lnTo>
                    <a:pt x="2123" y="214"/>
                  </a:lnTo>
                  <a:cubicBezTo>
                    <a:pt x="2123" y="245"/>
                    <a:pt x="2108" y="275"/>
                    <a:pt x="2115" y="306"/>
                  </a:cubicBezTo>
                  <a:cubicBezTo>
                    <a:pt x="2115" y="329"/>
                    <a:pt x="2146" y="329"/>
                    <a:pt x="2153" y="344"/>
                  </a:cubicBezTo>
                  <a:cubicBezTo>
                    <a:pt x="2169" y="359"/>
                    <a:pt x="2169" y="382"/>
                    <a:pt x="2169" y="405"/>
                  </a:cubicBezTo>
                  <a:cubicBezTo>
                    <a:pt x="2153" y="443"/>
                    <a:pt x="2123" y="474"/>
                    <a:pt x="2115" y="512"/>
                  </a:cubicBezTo>
                  <a:cubicBezTo>
                    <a:pt x="2115" y="535"/>
                    <a:pt x="2146" y="543"/>
                    <a:pt x="2153" y="558"/>
                  </a:cubicBezTo>
                  <a:cubicBezTo>
                    <a:pt x="2169" y="588"/>
                    <a:pt x="2169" y="626"/>
                    <a:pt x="2192" y="649"/>
                  </a:cubicBezTo>
                  <a:cubicBezTo>
                    <a:pt x="2199" y="665"/>
                    <a:pt x="2215" y="672"/>
                    <a:pt x="2230" y="680"/>
                  </a:cubicBezTo>
                  <a:cubicBezTo>
                    <a:pt x="2230" y="680"/>
                    <a:pt x="2222" y="756"/>
                    <a:pt x="2283" y="779"/>
                  </a:cubicBezTo>
                  <a:cubicBezTo>
                    <a:pt x="2352" y="802"/>
                    <a:pt x="2427" y="802"/>
                    <a:pt x="2481" y="840"/>
                  </a:cubicBezTo>
                  <a:cubicBezTo>
                    <a:pt x="2496" y="848"/>
                    <a:pt x="2466" y="871"/>
                    <a:pt x="2466" y="894"/>
                  </a:cubicBezTo>
                  <a:cubicBezTo>
                    <a:pt x="2458" y="901"/>
                    <a:pt x="2458" y="917"/>
                    <a:pt x="2458" y="932"/>
                  </a:cubicBezTo>
                  <a:cubicBezTo>
                    <a:pt x="2458" y="947"/>
                    <a:pt x="2450" y="978"/>
                    <a:pt x="2466" y="978"/>
                  </a:cubicBezTo>
                  <a:cubicBezTo>
                    <a:pt x="2496" y="985"/>
                    <a:pt x="2534" y="947"/>
                    <a:pt x="2565" y="947"/>
                  </a:cubicBezTo>
                  <a:cubicBezTo>
                    <a:pt x="2580" y="955"/>
                    <a:pt x="2565" y="978"/>
                    <a:pt x="2557" y="985"/>
                  </a:cubicBezTo>
                  <a:cubicBezTo>
                    <a:pt x="2519" y="1016"/>
                    <a:pt x="2458" y="1024"/>
                    <a:pt x="2435" y="1070"/>
                  </a:cubicBezTo>
                  <a:cubicBezTo>
                    <a:pt x="2420" y="1093"/>
                    <a:pt x="2450" y="1123"/>
                    <a:pt x="2458" y="1146"/>
                  </a:cubicBezTo>
                  <a:cubicBezTo>
                    <a:pt x="2458" y="1161"/>
                    <a:pt x="2458" y="1176"/>
                    <a:pt x="2450" y="1176"/>
                  </a:cubicBezTo>
                  <a:cubicBezTo>
                    <a:pt x="2435" y="1192"/>
                    <a:pt x="2404" y="1176"/>
                    <a:pt x="2404" y="1192"/>
                  </a:cubicBezTo>
                  <a:cubicBezTo>
                    <a:pt x="2390" y="1215"/>
                    <a:pt x="2398" y="1245"/>
                    <a:pt x="2420" y="1253"/>
                  </a:cubicBezTo>
                  <a:cubicBezTo>
                    <a:pt x="2458" y="1283"/>
                    <a:pt x="2512" y="1276"/>
                    <a:pt x="2557" y="1291"/>
                  </a:cubicBezTo>
                  <a:lnTo>
                    <a:pt x="2557" y="1291"/>
                  </a:lnTo>
                  <a:cubicBezTo>
                    <a:pt x="2611" y="1375"/>
                    <a:pt x="2611" y="1375"/>
                    <a:pt x="2611" y="1375"/>
                  </a:cubicBezTo>
                  <a:lnTo>
                    <a:pt x="2611" y="1375"/>
                  </a:lnTo>
                  <a:cubicBezTo>
                    <a:pt x="2573" y="1383"/>
                    <a:pt x="2542" y="1413"/>
                    <a:pt x="2496" y="1474"/>
                  </a:cubicBezTo>
                  <a:cubicBezTo>
                    <a:pt x="2481" y="1505"/>
                    <a:pt x="2360" y="1604"/>
                    <a:pt x="2352" y="1620"/>
                  </a:cubicBezTo>
                  <a:lnTo>
                    <a:pt x="2352" y="1620"/>
                  </a:lnTo>
                  <a:cubicBezTo>
                    <a:pt x="2306" y="1642"/>
                    <a:pt x="2322" y="1681"/>
                    <a:pt x="2314" y="1704"/>
                  </a:cubicBezTo>
                  <a:cubicBezTo>
                    <a:pt x="2306" y="1719"/>
                    <a:pt x="2283" y="1726"/>
                    <a:pt x="2276" y="1749"/>
                  </a:cubicBezTo>
                  <a:cubicBezTo>
                    <a:pt x="2261" y="1780"/>
                    <a:pt x="2268" y="1818"/>
                    <a:pt x="2253" y="1841"/>
                  </a:cubicBezTo>
                  <a:cubicBezTo>
                    <a:pt x="2245" y="1856"/>
                    <a:pt x="2230" y="1856"/>
                    <a:pt x="2215" y="1864"/>
                  </a:cubicBezTo>
                  <a:cubicBezTo>
                    <a:pt x="2199" y="1864"/>
                    <a:pt x="2176" y="1841"/>
                    <a:pt x="2161" y="1849"/>
                  </a:cubicBezTo>
                  <a:cubicBezTo>
                    <a:pt x="2146" y="1864"/>
                    <a:pt x="2123" y="1887"/>
                    <a:pt x="2123" y="1910"/>
                  </a:cubicBezTo>
                  <a:cubicBezTo>
                    <a:pt x="2123" y="1925"/>
                    <a:pt x="2153" y="1925"/>
                    <a:pt x="2161" y="1940"/>
                  </a:cubicBezTo>
                  <a:cubicBezTo>
                    <a:pt x="2161" y="1956"/>
                    <a:pt x="2146" y="1979"/>
                    <a:pt x="2161" y="1986"/>
                  </a:cubicBezTo>
                  <a:cubicBezTo>
                    <a:pt x="2192" y="2001"/>
                    <a:pt x="2230" y="1979"/>
                    <a:pt x="2261" y="1994"/>
                  </a:cubicBezTo>
                  <a:cubicBezTo>
                    <a:pt x="2276" y="2001"/>
                    <a:pt x="2291" y="2017"/>
                    <a:pt x="2299" y="2032"/>
                  </a:cubicBezTo>
                  <a:cubicBezTo>
                    <a:pt x="2306" y="2055"/>
                    <a:pt x="2322" y="2085"/>
                    <a:pt x="2306" y="2108"/>
                  </a:cubicBezTo>
                  <a:cubicBezTo>
                    <a:pt x="2299" y="2131"/>
                    <a:pt x="2253" y="2116"/>
                    <a:pt x="2245" y="2139"/>
                  </a:cubicBezTo>
                  <a:cubicBezTo>
                    <a:pt x="2238" y="2147"/>
                    <a:pt x="2261" y="2162"/>
                    <a:pt x="2261" y="2177"/>
                  </a:cubicBezTo>
                  <a:cubicBezTo>
                    <a:pt x="2261" y="2185"/>
                    <a:pt x="2245" y="2185"/>
                    <a:pt x="2238" y="2185"/>
                  </a:cubicBezTo>
                  <a:cubicBezTo>
                    <a:pt x="2222" y="2185"/>
                    <a:pt x="2199" y="2169"/>
                    <a:pt x="2184" y="2169"/>
                  </a:cubicBezTo>
                  <a:cubicBezTo>
                    <a:pt x="2169" y="2177"/>
                    <a:pt x="2146" y="2185"/>
                    <a:pt x="2138" y="2200"/>
                  </a:cubicBezTo>
                  <a:cubicBezTo>
                    <a:pt x="2130" y="2208"/>
                    <a:pt x="2146" y="2238"/>
                    <a:pt x="2130" y="2246"/>
                  </a:cubicBezTo>
                  <a:cubicBezTo>
                    <a:pt x="2115" y="2261"/>
                    <a:pt x="2085" y="2269"/>
                    <a:pt x="2062" y="2269"/>
                  </a:cubicBezTo>
                  <a:cubicBezTo>
                    <a:pt x="2047" y="2269"/>
                    <a:pt x="2031" y="2246"/>
                    <a:pt x="2008" y="2246"/>
                  </a:cubicBezTo>
                  <a:cubicBezTo>
                    <a:pt x="1963" y="2238"/>
                    <a:pt x="1917" y="2254"/>
                    <a:pt x="1871" y="2246"/>
                  </a:cubicBezTo>
                  <a:cubicBezTo>
                    <a:pt x="1863" y="2238"/>
                    <a:pt x="1863" y="2215"/>
                    <a:pt x="1856" y="2208"/>
                  </a:cubicBezTo>
                  <a:cubicBezTo>
                    <a:pt x="1840" y="2208"/>
                    <a:pt x="1825" y="2208"/>
                    <a:pt x="1817" y="2215"/>
                  </a:cubicBezTo>
                  <a:cubicBezTo>
                    <a:pt x="1802" y="2231"/>
                    <a:pt x="1817" y="2254"/>
                    <a:pt x="1802" y="2269"/>
                  </a:cubicBezTo>
                  <a:cubicBezTo>
                    <a:pt x="1779" y="2284"/>
                    <a:pt x="1749" y="2276"/>
                    <a:pt x="1718" y="2284"/>
                  </a:cubicBezTo>
                  <a:lnTo>
                    <a:pt x="1718" y="2284"/>
                  </a:lnTo>
                  <a:cubicBezTo>
                    <a:pt x="1718" y="2261"/>
                    <a:pt x="1695" y="2231"/>
                    <a:pt x="1711" y="2208"/>
                  </a:cubicBezTo>
                  <a:cubicBezTo>
                    <a:pt x="1718" y="2185"/>
                    <a:pt x="1764" y="2192"/>
                    <a:pt x="1779" y="2169"/>
                  </a:cubicBezTo>
                  <a:cubicBezTo>
                    <a:pt x="1794" y="2154"/>
                    <a:pt x="1817" y="2131"/>
                    <a:pt x="1810" y="2108"/>
                  </a:cubicBezTo>
                  <a:cubicBezTo>
                    <a:pt x="1810" y="2085"/>
                    <a:pt x="1779" y="2085"/>
                    <a:pt x="1756" y="2085"/>
                  </a:cubicBezTo>
                  <a:cubicBezTo>
                    <a:pt x="1741" y="2085"/>
                    <a:pt x="1741" y="2108"/>
                    <a:pt x="1726" y="2108"/>
                  </a:cubicBezTo>
                  <a:cubicBezTo>
                    <a:pt x="1711" y="2108"/>
                    <a:pt x="1695" y="2101"/>
                    <a:pt x="1688" y="2101"/>
                  </a:cubicBezTo>
                  <a:cubicBezTo>
                    <a:pt x="1672" y="2108"/>
                    <a:pt x="1672" y="2131"/>
                    <a:pt x="1657" y="2131"/>
                  </a:cubicBezTo>
                  <a:cubicBezTo>
                    <a:pt x="1626" y="2131"/>
                    <a:pt x="1596" y="2131"/>
                    <a:pt x="1565" y="2116"/>
                  </a:cubicBezTo>
                  <a:cubicBezTo>
                    <a:pt x="1550" y="2108"/>
                    <a:pt x="1550" y="2085"/>
                    <a:pt x="1535" y="2070"/>
                  </a:cubicBezTo>
                  <a:cubicBezTo>
                    <a:pt x="1527" y="2062"/>
                    <a:pt x="1519" y="2055"/>
                    <a:pt x="1512" y="2062"/>
                  </a:cubicBezTo>
                  <a:cubicBezTo>
                    <a:pt x="1474" y="2070"/>
                    <a:pt x="1443" y="2093"/>
                    <a:pt x="1405" y="2108"/>
                  </a:cubicBezTo>
                  <a:lnTo>
                    <a:pt x="1405" y="2108"/>
                  </a:lnTo>
                  <a:cubicBezTo>
                    <a:pt x="1397" y="2085"/>
                    <a:pt x="1405" y="2047"/>
                    <a:pt x="1382" y="2024"/>
                  </a:cubicBezTo>
                  <a:cubicBezTo>
                    <a:pt x="1374" y="2017"/>
                    <a:pt x="1359" y="2055"/>
                    <a:pt x="1344" y="2047"/>
                  </a:cubicBezTo>
                  <a:cubicBezTo>
                    <a:pt x="1329" y="2047"/>
                    <a:pt x="1329" y="2017"/>
                    <a:pt x="1313" y="2009"/>
                  </a:cubicBezTo>
                  <a:cubicBezTo>
                    <a:pt x="1290" y="2001"/>
                    <a:pt x="1267" y="2024"/>
                    <a:pt x="1244" y="2009"/>
                  </a:cubicBezTo>
                  <a:cubicBezTo>
                    <a:pt x="1206" y="1979"/>
                    <a:pt x="1191" y="1917"/>
                    <a:pt x="1145" y="1879"/>
                  </a:cubicBezTo>
                  <a:cubicBezTo>
                    <a:pt x="1130" y="1872"/>
                    <a:pt x="1100" y="1887"/>
                    <a:pt x="1077" y="1887"/>
                  </a:cubicBezTo>
                  <a:cubicBezTo>
                    <a:pt x="1054" y="1879"/>
                    <a:pt x="1046" y="1849"/>
                    <a:pt x="1031" y="1849"/>
                  </a:cubicBezTo>
                  <a:cubicBezTo>
                    <a:pt x="1008" y="1849"/>
                    <a:pt x="1000" y="1879"/>
                    <a:pt x="985" y="1872"/>
                  </a:cubicBezTo>
                  <a:cubicBezTo>
                    <a:pt x="931" y="1856"/>
                    <a:pt x="886" y="1826"/>
                    <a:pt x="840" y="1787"/>
                  </a:cubicBezTo>
                  <a:cubicBezTo>
                    <a:pt x="817" y="1772"/>
                    <a:pt x="794" y="1757"/>
                    <a:pt x="779" y="1734"/>
                  </a:cubicBezTo>
                  <a:cubicBezTo>
                    <a:pt x="771" y="1719"/>
                    <a:pt x="802" y="1711"/>
                    <a:pt x="802" y="1696"/>
                  </a:cubicBezTo>
                  <a:cubicBezTo>
                    <a:pt x="802" y="1681"/>
                    <a:pt x="771" y="1673"/>
                    <a:pt x="771" y="1658"/>
                  </a:cubicBezTo>
                  <a:cubicBezTo>
                    <a:pt x="763" y="1635"/>
                    <a:pt x="756" y="1604"/>
                    <a:pt x="771" y="1581"/>
                  </a:cubicBezTo>
                  <a:cubicBezTo>
                    <a:pt x="786" y="1566"/>
                    <a:pt x="832" y="1597"/>
                    <a:pt x="840" y="1574"/>
                  </a:cubicBezTo>
                  <a:cubicBezTo>
                    <a:pt x="863" y="1505"/>
                    <a:pt x="817" y="1436"/>
                    <a:pt x="840" y="1368"/>
                  </a:cubicBezTo>
                  <a:cubicBezTo>
                    <a:pt x="847" y="1345"/>
                    <a:pt x="878" y="1406"/>
                    <a:pt x="901" y="1406"/>
                  </a:cubicBezTo>
                  <a:cubicBezTo>
                    <a:pt x="916" y="1406"/>
                    <a:pt x="916" y="1375"/>
                    <a:pt x="939" y="1368"/>
                  </a:cubicBezTo>
                  <a:cubicBezTo>
                    <a:pt x="947" y="1360"/>
                    <a:pt x="977" y="1368"/>
                    <a:pt x="985" y="1352"/>
                  </a:cubicBezTo>
                  <a:cubicBezTo>
                    <a:pt x="992" y="1329"/>
                    <a:pt x="985" y="1291"/>
                    <a:pt x="977" y="1268"/>
                  </a:cubicBezTo>
                  <a:cubicBezTo>
                    <a:pt x="962" y="1245"/>
                    <a:pt x="939" y="1222"/>
                    <a:pt x="916" y="1222"/>
                  </a:cubicBezTo>
                  <a:cubicBezTo>
                    <a:pt x="832" y="1237"/>
                    <a:pt x="763" y="1329"/>
                    <a:pt x="679" y="1322"/>
                  </a:cubicBezTo>
                  <a:cubicBezTo>
                    <a:pt x="641" y="1314"/>
                    <a:pt x="687" y="1237"/>
                    <a:pt x="672" y="1199"/>
                  </a:cubicBezTo>
                  <a:cubicBezTo>
                    <a:pt x="664" y="1176"/>
                    <a:pt x="641" y="1161"/>
                    <a:pt x="626" y="1146"/>
                  </a:cubicBezTo>
                  <a:cubicBezTo>
                    <a:pt x="611" y="1131"/>
                    <a:pt x="595" y="1115"/>
                    <a:pt x="580" y="1123"/>
                  </a:cubicBezTo>
                  <a:cubicBezTo>
                    <a:pt x="565" y="1123"/>
                    <a:pt x="565" y="1146"/>
                    <a:pt x="550" y="1154"/>
                  </a:cubicBezTo>
                  <a:cubicBezTo>
                    <a:pt x="496" y="1176"/>
                    <a:pt x="450" y="1192"/>
                    <a:pt x="389" y="1207"/>
                  </a:cubicBezTo>
                  <a:cubicBezTo>
                    <a:pt x="381" y="1207"/>
                    <a:pt x="374" y="1184"/>
                    <a:pt x="366" y="1176"/>
                  </a:cubicBezTo>
                  <a:cubicBezTo>
                    <a:pt x="343" y="1176"/>
                    <a:pt x="320" y="1176"/>
                    <a:pt x="313" y="1192"/>
                  </a:cubicBezTo>
                  <a:cubicBezTo>
                    <a:pt x="305" y="1207"/>
                    <a:pt x="343" y="1230"/>
                    <a:pt x="328" y="1237"/>
                  </a:cubicBezTo>
                  <a:cubicBezTo>
                    <a:pt x="297" y="1253"/>
                    <a:pt x="259" y="1230"/>
                    <a:pt x="229" y="1237"/>
                  </a:cubicBezTo>
                  <a:cubicBezTo>
                    <a:pt x="213" y="1245"/>
                    <a:pt x="198" y="1253"/>
                    <a:pt x="183" y="1268"/>
                  </a:cubicBezTo>
                  <a:cubicBezTo>
                    <a:pt x="175" y="1276"/>
                    <a:pt x="183" y="1291"/>
                    <a:pt x="175" y="1306"/>
                  </a:cubicBezTo>
                  <a:cubicBezTo>
                    <a:pt x="168" y="1314"/>
                    <a:pt x="152" y="1306"/>
                    <a:pt x="137" y="1306"/>
                  </a:cubicBezTo>
                  <a:lnTo>
                    <a:pt x="137" y="1306"/>
                  </a:lnTo>
                  <a:cubicBezTo>
                    <a:pt x="114" y="1299"/>
                    <a:pt x="76" y="1299"/>
                    <a:pt x="76" y="1268"/>
                  </a:cubicBezTo>
                  <a:cubicBezTo>
                    <a:pt x="68" y="1230"/>
                    <a:pt x="129" y="1199"/>
                    <a:pt x="122" y="1154"/>
                  </a:cubicBezTo>
                  <a:cubicBezTo>
                    <a:pt x="122" y="1131"/>
                    <a:pt x="76" y="1138"/>
                    <a:pt x="61" y="1115"/>
                  </a:cubicBezTo>
                  <a:cubicBezTo>
                    <a:pt x="53" y="1108"/>
                    <a:pt x="53" y="1093"/>
                    <a:pt x="68" y="1085"/>
                  </a:cubicBezTo>
                  <a:cubicBezTo>
                    <a:pt x="114" y="1070"/>
                    <a:pt x="160" y="1054"/>
                    <a:pt x="213" y="1039"/>
                  </a:cubicBezTo>
                  <a:cubicBezTo>
                    <a:pt x="236" y="1039"/>
                    <a:pt x="282" y="1070"/>
                    <a:pt x="282" y="1039"/>
                  </a:cubicBezTo>
                  <a:cubicBezTo>
                    <a:pt x="290" y="1008"/>
                    <a:pt x="252" y="978"/>
                    <a:pt x="229" y="955"/>
                  </a:cubicBezTo>
                  <a:cubicBezTo>
                    <a:pt x="213" y="940"/>
                    <a:pt x="191" y="932"/>
                    <a:pt x="175" y="91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3" name="Freeform 142"/>
            <p:cNvSpPr>
              <a:spLocks noChangeArrowheads="1"/>
            </p:cNvSpPr>
            <p:nvPr/>
          </p:nvSpPr>
          <p:spPr bwMode="auto">
            <a:xfrm>
              <a:off x="5843208" y="4219576"/>
              <a:ext cx="682581" cy="461963"/>
            </a:xfrm>
            <a:custGeom>
              <a:avLst/>
              <a:gdLst>
                <a:gd name="T0" fmla="*/ 0 w 1894"/>
                <a:gd name="T1" fmla="*/ 1085 h 1284"/>
                <a:gd name="T2" fmla="*/ 0 w 1894"/>
                <a:gd name="T3" fmla="*/ 1085 h 1284"/>
                <a:gd name="T4" fmla="*/ 38 w 1894"/>
                <a:gd name="T5" fmla="*/ 1016 h 1284"/>
                <a:gd name="T6" fmla="*/ 161 w 1894"/>
                <a:gd name="T7" fmla="*/ 1008 h 1284"/>
                <a:gd name="T8" fmla="*/ 122 w 1894"/>
                <a:gd name="T9" fmla="*/ 970 h 1284"/>
                <a:gd name="T10" fmla="*/ 168 w 1894"/>
                <a:gd name="T11" fmla="*/ 932 h 1284"/>
                <a:gd name="T12" fmla="*/ 168 w 1894"/>
                <a:gd name="T13" fmla="*/ 932 h 1284"/>
                <a:gd name="T14" fmla="*/ 252 w 1894"/>
                <a:gd name="T15" fmla="*/ 917 h 1284"/>
                <a:gd name="T16" fmla="*/ 267 w 1894"/>
                <a:gd name="T17" fmla="*/ 863 h 1284"/>
                <a:gd name="T18" fmla="*/ 306 w 1894"/>
                <a:gd name="T19" fmla="*/ 856 h 1284"/>
                <a:gd name="T20" fmla="*/ 321 w 1894"/>
                <a:gd name="T21" fmla="*/ 894 h 1284"/>
                <a:gd name="T22" fmla="*/ 458 w 1894"/>
                <a:gd name="T23" fmla="*/ 894 h 1284"/>
                <a:gd name="T24" fmla="*/ 512 w 1894"/>
                <a:gd name="T25" fmla="*/ 917 h 1284"/>
                <a:gd name="T26" fmla="*/ 580 w 1894"/>
                <a:gd name="T27" fmla="*/ 894 h 1284"/>
                <a:gd name="T28" fmla="*/ 588 w 1894"/>
                <a:gd name="T29" fmla="*/ 848 h 1284"/>
                <a:gd name="T30" fmla="*/ 634 w 1894"/>
                <a:gd name="T31" fmla="*/ 817 h 1284"/>
                <a:gd name="T32" fmla="*/ 688 w 1894"/>
                <a:gd name="T33" fmla="*/ 833 h 1284"/>
                <a:gd name="T34" fmla="*/ 711 w 1894"/>
                <a:gd name="T35" fmla="*/ 825 h 1284"/>
                <a:gd name="T36" fmla="*/ 695 w 1894"/>
                <a:gd name="T37" fmla="*/ 787 h 1284"/>
                <a:gd name="T38" fmla="*/ 756 w 1894"/>
                <a:gd name="T39" fmla="*/ 756 h 1284"/>
                <a:gd name="T40" fmla="*/ 749 w 1894"/>
                <a:gd name="T41" fmla="*/ 680 h 1284"/>
                <a:gd name="T42" fmla="*/ 711 w 1894"/>
                <a:gd name="T43" fmla="*/ 642 h 1284"/>
                <a:gd name="T44" fmla="*/ 611 w 1894"/>
                <a:gd name="T45" fmla="*/ 634 h 1284"/>
                <a:gd name="T46" fmla="*/ 611 w 1894"/>
                <a:gd name="T47" fmla="*/ 588 h 1284"/>
                <a:gd name="T48" fmla="*/ 573 w 1894"/>
                <a:gd name="T49" fmla="*/ 558 h 1284"/>
                <a:gd name="T50" fmla="*/ 611 w 1894"/>
                <a:gd name="T51" fmla="*/ 497 h 1284"/>
                <a:gd name="T52" fmla="*/ 665 w 1894"/>
                <a:gd name="T53" fmla="*/ 512 h 1284"/>
                <a:gd name="T54" fmla="*/ 703 w 1894"/>
                <a:gd name="T55" fmla="*/ 489 h 1284"/>
                <a:gd name="T56" fmla="*/ 726 w 1894"/>
                <a:gd name="T57" fmla="*/ 397 h 1284"/>
                <a:gd name="T58" fmla="*/ 764 w 1894"/>
                <a:gd name="T59" fmla="*/ 352 h 1284"/>
                <a:gd name="T60" fmla="*/ 802 w 1894"/>
                <a:gd name="T61" fmla="*/ 268 h 1284"/>
                <a:gd name="T62" fmla="*/ 802 w 1894"/>
                <a:gd name="T63" fmla="*/ 268 h 1284"/>
                <a:gd name="T64" fmla="*/ 1359 w 1894"/>
                <a:gd name="T65" fmla="*/ 23 h 1284"/>
                <a:gd name="T66" fmla="*/ 1473 w 1894"/>
                <a:gd name="T67" fmla="*/ 145 h 1284"/>
                <a:gd name="T68" fmla="*/ 1603 w 1894"/>
                <a:gd name="T69" fmla="*/ 352 h 1284"/>
                <a:gd name="T70" fmla="*/ 1786 w 1894"/>
                <a:gd name="T71" fmla="*/ 550 h 1284"/>
                <a:gd name="T72" fmla="*/ 1672 w 1894"/>
                <a:gd name="T73" fmla="*/ 649 h 1284"/>
                <a:gd name="T74" fmla="*/ 1458 w 1894"/>
                <a:gd name="T75" fmla="*/ 764 h 1284"/>
                <a:gd name="T76" fmla="*/ 1305 w 1894"/>
                <a:gd name="T77" fmla="*/ 703 h 1284"/>
                <a:gd name="T78" fmla="*/ 1046 w 1894"/>
                <a:gd name="T79" fmla="*/ 871 h 1284"/>
                <a:gd name="T80" fmla="*/ 946 w 1894"/>
                <a:gd name="T81" fmla="*/ 963 h 1284"/>
                <a:gd name="T82" fmla="*/ 900 w 1894"/>
                <a:gd name="T83" fmla="*/ 1108 h 1284"/>
                <a:gd name="T84" fmla="*/ 787 w 1894"/>
                <a:gd name="T85" fmla="*/ 1138 h 1284"/>
                <a:gd name="T86" fmla="*/ 603 w 1894"/>
                <a:gd name="T87" fmla="*/ 1199 h 1284"/>
                <a:gd name="T88" fmla="*/ 519 w 1894"/>
                <a:gd name="T89" fmla="*/ 1238 h 1284"/>
                <a:gd name="T90" fmla="*/ 390 w 1894"/>
                <a:gd name="T91" fmla="*/ 1199 h 1284"/>
                <a:gd name="T92" fmla="*/ 214 w 1894"/>
                <a:gd name="T93" fmla="*/ 1146 h 1284"/>
                <a:gd name="T94" fmla="*/ 46 w 1894"/>
                <a:gd name="T95" fmla="*/ 1161 h 1284"/>
                <a:gd name="T96" fmla="*/ 46 w 1894"/>
                <a:gd name="T97" fmla="*/ 1161 h 1284"/>
                <a:gd name="T98" fmla="*/ 0 w 1894"/>
                <a:gd name="T99" fmla="*/ 1085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94" h="1284">
                  <a:moveTo>
                    <a:pt x="0" y="1085"/>
                  </a:moveTo>
                  <a:lnTo>
                    <a:pt x="0" y="1085"/>
                  </a:lnTo>
                  <a:cubicBezTo>
                    <a:pt x="15" y="1062"/>
                    <a:pt x="15" y="1024"/>
                    <a:pt x="38" y="1016"/>
                  </a:cubicBezTo>
                  <a:cubicBezTo>
                    <a:pt x="76" y="993"/>
                    <a:pt x="130" y="1024"/>
                    <a:pt x="161" y="1008"/>
                  </a:cubicBezTo>
                  <a:cubicBezTo>
                    <a:pt x="176" y="1001"/>
                    <a:pt x="122" y="993"/>
                    <a:pt x="122" y="970"/>
                  </a:cubicBezTo>
                  <a:cubicBezTo>
                    <a:pt x="122" y="955"/>
                    <a:pt x="153" y="947"/>
                    <a:pt x="168" y="932"/>
                  </a:cubicBezTo>
                  <a:lnTo>
                    <a:pt x="168" y="932"/>
                  </a:lnTo>
                  <a:cubicBezTo>
                    <a:pt x="199" y="924"/>
                    <a:pt x="229" y="932"/>
                    <a:pt x="252" y="917"/>
                  </a:cubicBezTo>
                  <a:cubicBezTo>
                    <a:pt x="267" y="902"/>
                    <a:pt x="252" y="879"/>
                    <a:pt x="267" y="863"/>
                  </a:cubicBezTo>
                  <a:cubicBezTo>
                    <a:pt x="275" y="856"/>
                    <a:pt x="290" y="856"/>
                    <a:pt x="306" y="856"/>
                  </a:cubicBezTo>
                  <a:cubicBezTo>
                    <a:pt x="313" y="863"/>
                    <a:pt x="313" y="886"/>
                    <a:pt x="321" y="894"/>
                  </a:cubicBezTo>
                  <a:cubicBezTo>
                    <a:pt x="367" y="902"/>
                    <a:pt x="413" y="886"/>
                    <a:pt x="458" y="894"/>
                  </a:cubicBezTo>
                  <a:cubicBezTo>
                    <a:pt x="481" y="894"/>
                    <a:pt x="497" y="917"/>
                    <a:pt x="512" y="917"/>
                  </a:cubicBezTo>
                  <a:cubicBezTo>
                    <a:pt x="535" y="917"/>
                    <a:pt x="565" y="909"/>
                    <a:pt x="580" y="894"/>
                  </a:cubicBezTo>
                  <a:cubicBezTo>
                    <a:pt x="596" y="886"/>
                    <a:pt x="580" y="856"/>
                    <a:pt x="588" y="848"/>
                  </a:cubicBezTo>
                  <a:cubicBezTo>
                    <a:pt x="596" y="833"/>
                    <a:pt x="619" y="825"/>
                    <a:pt x="634" y="817"/>
                  </a:cubicBezTo>
                  <a:cubicBezTo>
                    <a:pt x="649" y="817"/>
                    <a:pt x="672" y="833"/>
                    <a:pt x="688" y="833"/>
                  </a:cubicBezTo>
                  <a:cubicBezTo>
                    <a:pt x="695" y="833"/>
                    <a:pt x="711" y="833"/>
                    <a:pt x="711" y="825"/>
                  </a:cubicBezTo>
                  <a:cubicBezTo>
                    <a:pt x="711" y="810"/>
                    <a:pt x="688" y="795"/>
                    <a:pt x="695" y="787"/>
                  </a:cubicBezTo>
                  <a:cubicBezTo>
                    <a:pt x="703" y="764"/>
                    <a:pt x="749" y="779"/>
                    <a:pt x="756" y="756"/>
                  </a:cubicBezTo>
                  <a:cubicBezTo>
                    <a:pt x="772" y="733"/>
                    <a:pt x="756" y="703"/>
                    <a:pt x="749" y="680"/>
                  </a:cubicBezTo>
                  <a:cubicBezTo>
                    <a:pt x="741" y="665"/>
                    <a:pt x="726" y="649"/>
                    <a:pt x="711" y="642"/>
                  </a:cubicBezTo>
                  <a:cubicBezTo>
                    <a:pt x="680" y="627"/>
                    <a:pt x="642" y="649"/>
                    <a:pt x="611" y="634"/>
                  </a:cubicBezTo>
                  <a:cubicBezTo>
                    <a:pt x="596" y="627"/>
                    <a:pt x="611" y="604"/>
                    <a:pt x="611" y="588"/>
                  </a:cubicBezTo>
                  <a:cubicBezTo>
                    <a:pt x="603" y="573"/>
                    <a:pt x="573" y="573"/>
                    <a:pt x="573" y="558"/>
                  </a:cubicBezTo>
                  <a:cubicBezTo>
                    <a:pt x="573" y="535"/>
                    <a:pt x="596" y="512"/>
                    <a:pt x="611" y="497"/>
                  </a:cubicBezTo>
                  <a:cubicBezTo>
                    <a:pt x="626" y="489"/>
                    <a:pt x="649" y="512"/>
                    <a:pt x="665" y="512"/>
                  </a:cubicBezTo>
                  <a:cubicBezTo>
                    <a:pt x="680" y="504"/>
                    <a:pt x="695" y="504"/>
                    <a:pt x="703" y="489"/>
                  </a:cubicBezTo>
                  <a:cubicBezTo>
                    <a:pt x="718" y="466"/>
                    <a:pt x="711" y="428"/>
                    <a:pt x="726" y="397"/>
                  </a:cubicBezTo>
                  <a:cubicBezTo>
                    <a:pt x="733" y="374"/>
                    <a:pt x="756" y="367"/>
                    <a:pt x="764" y="352"/>
                  </a:cubicBezTo>
                  <a:cubicBezTo>
                    <a:pt x="772" y="329"/>
                    <a:pt x="756" y="290"/>
                    <a:pt x="802" y="268"/>
                  </a:cubicBezTo>
                  <a:lnTo>
                    <a:pt x="802" y="268"/>
                  </a:lnTo>
                  <a:cubicBezTo>
                    <a:pt x="992" y="268"/>
                    <a:pt x="1175" y="23"/>
                    <a:pt x="1359" y="23"/>
                  </a:cubicBezTo>
                  <a:cubicBezTo>
                    <a:pt x="1481" y="23"/>
                    <a:pt x="1488" y="0"/>
                    <a:pt x="1473" y="145"/>
                  </a:cubicBezTo>
                  <a:cubicBezTo>
                    <a:pt x="1466" y="252"/>
                    <a:pt x="1481" y="344"/>
                    <a:pt x="1603" y="352"/>
                  </a:cubicBezTo>
                  <a:cubicBezTo>
                    <a:pt x="1664" y="367"/>
                    <a:pt x="1893" y="497"/>
                    <a:pt x="1786" y="550"/>
                  </a:cubicBezTo>
                  <a:cubicBezTo>
                    <a:pt x="1748" y="565"/>
                    <a:pt x="1710" y="627"/>
                    <a:pt x="1672" y="649"/>
                  </a:cubicBezTo>
                  <a:cubicBezTo>
                    <a:pt x="1634" y="688"/>
                    <a:pt x="1504" y="756"/>
                    <a:pt x="1458" y="764"/>
                  </a:cubicBezTo>
                  <a:cubicBezTo>
                    <a:pt x="1359" y="772"/>
                    <a:pt x="1374" y="733"/>
                    <a:pt x="1305" y="703"/>
                  </a:cubicBezTo>
                  <a:cubicBezTo>
                    <a:pt x="1252" y="680"/>
                    <a:pt x="1091" y="840"/>
                    <a:pt x="1046" y="871"/>
                  </a:cubicBezTo>
                  <a:cubicBezTo>
                    <a:pt x="1015" y="894"/>
                    <a:pt x="962" y="932"/>
                    <a:pt x="946" y="963"/>
                  </a:cubicBezTo>
                  <a:cubicBezTo>
                    <a:pt x="923" y="1016"/>
                    <a:pt x="954" y="1062"/>
                    <a:pt x="900" y="1108"/>
                  </a:cubicBezTo>
                  <a:cubicBezTo>
                    <a:pt x="877" y="1138"/>
                    <a:pt x="825" y="1154"/>
                    <a:pt x="787" y="1138"/>
                  </a:cubicBezTo>
                  <a:cubicBezTo>
                    <a:pt x="741" y="1123"/>
                    <a:pt x="642" y="1177"/>
                    <a:pt x="603" y="1199"/>
                  </a:cubicBezTo>
                  <a:cubicBezTo>
                    <a:pt x="565" y="1207"/>
                    <a:pt x="588" y="1283"/>
                    <a:pt x="519" y="1238"/>
                  </a:cubicBezTo>
                  <a:cubicBezTo>
                    <a:pt x="489" y="1215"/>
                    <a:pt x="428" y="1199"/>
                    <a:pt x="390" y="1199"/>
                  </a:cubicBezTo>
                  <a:cubicBezTo>
                    <a:pt x="321" y="1192"/>
                    <a:pt x="290" y="1146"/>
                    <a:pt x="214" y="1146"/>
                  </a:cubicBezTo>
                  <a:cubicBezTo>
                    <a:pt x="161" y="1146"/>
                    <a:pt x="99" y="1161"/>
                    <a:pt x="46" y="1161"/>
                  </a:cubicBezTo>
                  <a:lnTo>
                    <a:pt x="46" y="1161"/>
                  </a:lnTo>
                  <a:cubicBezTo>
                    <a:pt x="0" y="1085"/>
                    <a:pt x="0" y="1085"/>
                    <a:pt x="0" y="108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4" name="Freeform 143"/>
            <p:cNvSpPr>
              <a:spLocks noChangeArrowheads="1"/>
            </p:cNvSpPr>
            <p:nvPr/>
          </p:nvSpPr>
          <p:spPr bwMode="auto">
            <a:xfrm>
              <a:off x="5765424" y="4471988"/>
              <a:ext cx="173027" cy="138112"/>
            </a:xfrm>
            <a:custGeom>
              <a:avLst/>
              <a:gdLst>
                <a:gd name="T0" fmla="*/ 214 w 482"/>
                <a:gd name="T1" fmla="*/ 382 h 383"/>
                <a:gd name="T2" fmla="*/ 214 w 482"/>
                <a:gd name="T3" fmla="*/ 382 h 383"/>
                <a:gd name="T4" fmla="*/ 252 w 482"/>
                <a:gd name="T5" fmla="*/ 313 h 383"/>
                <a:gd name="T6" fmla="*/ 375 w 482"/>
                <a:gd name="T7" fmla="*/ 305 h 383"/>
                <a:gd name="T8" fmla="*/ 336 w 482"/>
                <a:gd name="T9" fmla="*/ 267 h 383"/>
                <a:gd name="T10" fmla="*/ 382 w 482"/>
                <a:gd name="T11" fmla="*/ 229 h 383"/>
                <a:gd name="T12" fmla="*/ 382 w 482"/>
                <a:gd name="T13" fmla="*/ 229 h 383"/>
                <a:gd name="T14" fmla="*/ 375 w 482"/>
                <a:gd name="T15" fmla="*/ 153 h 383"/>
                <a:gd name="T16" fmla="*/ 443 w 482"/>
                <a:gd name="T17" fmla="*/ 114 h 383"/>
                <a:gd name="T18" fmla="*/ 474 w 482"/>
                <a:gd name="T19" fmla="*/ 53 h 383"/>
                <a:gd name="T20" fmla="*/ 420 w 482"/>
                <a:gd name="T21" fmla="*/ 30 h 383"/>
                <a:gd name="T22" fmla="*/ 390 w 482"/>
                <a:gd name="T23" fmla="*/ 53 h 383"/>
                <a:gd name="T24" fmla="*/ 352 w 482"/>
                <a:gd name="T25" fmla="*/ 46 h 383"/>
                <a:gd name="T26" fmla="*/ 321 w 482"/>
                <a:gd name="T27" fmla="*/ 76 h 383"/>
                <a:gd name="T28" fmla="*/ 229 w 482"/>
                <a:gd name="T29" fmla="*/ 61 h 383"/>
                <a:gd name="T30" fmla="*/ 199 w 482"/>
                <a:gd name="T31" fmla="*/ 15 h 383"/>
                <a:gd name="T32" fmla="*/ 176 w 482"/>
                <a:gd name="T33" fmla="*/ 7 h 383"/>
                <a:gd name="T34" fmla="*/ 69 w 482"/>
                <a:gd name="T35" fmla="*/ 53 h 383"/>
                <a:gd name="T36" fmla="*/ 69 w 482"/>
                <a:gd name="T37" fmla="*/ 53 h 383"/>
                <a:gd name="T38" fmla="*/ 31 w 482"/>
                <a:gd name="T39" fmla="*/ 92 h 383"/>
                <a:gd name="T40" fmla="*/ 31 w 482"/>
                <a:gd name="T41" fmla="*/ 176 h 383"/>
                <a:gd name="T42" fmla="*/ 31 w 482"/>
                <a:gd name="T43" fmla="*/ 214 h 383"/>
                <a:gd name="T44" fmla="*/ 0 w 482"/>
                <a:gd name="T45" fmla="*/ 229 h 383"/>
                <a:gd name="T46" fmla="*/ 16 w 482"/>
                <a:gd name="T47" fmla="*/ 267 h 383"/>
                <a:gd name="T48" fmla="*/ 107 w 482"/>
                <a:gd name="T49" fmla="*/ 305 h 383"/>
                <a:gd name="T50" fmla="*/ 107 w 482"/>
                <a:gd name="T51" fmla="*/ 305 h 383"/>
                <a:gd name="T52" fmla="*/ 214 w 482"/>
                <a:gd name="T53" fmla="*/ 38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2" h="383">
                  <a:moveTo>
                    <a:pt x="214" y="382"/>
                  </a:moveTo>
                  <a:lnTo>
                    <a:pt x="214" y="382"/>
                  </a:lnTo>
                  <a:cubicBezTo>
                    <a:pt x="229" y="359"/>
                    <a:pt x="229" y="321"/>
                    <a:pt x="252" y="313"/>
                  </a:cubicBezTo>
                  <a:cubicBezTo>
                    <a:pt x="290" y="290"/>
                    <a:pt x="344" y="321"/>
                    <a:pt x="375" y="305"/>
                  </a:cubicBezTo>
                  <a:cubicBezTo>
                    <a:pt x="390" y="298"/>
                    <a:pt x="336" y="290"/>
                    <a:pt x="336" y="267"/>
                  </a:cubicBezTo>
                  <a:cubicBezTo>
                    <a:pt x="336" y="252"/>
                    <a:pt x="367" y="244"/>
                    <a:pt x="382" y="229"/>
                  </a:cubicBezTo>
                  <a:lnTo>
                    <a:pt x="382" y="229"/>
                  </a:lnTo>
                  <a:cubicBezTo>
                    <a:pt x="382" y="206"/>
                    <a:pt x="359" y="176"/>
                    <a:pt x="375" y="153"/>
                  </a:cubicBezTo>
                  <a:cubicBezTo>
                    <a:pt x="382" y="130"/>
                    <a:pt x="428" y="137"/>
                    <a:pt x="443" y="114"/>
                  </a:cubicBezTo>
                  <a:cubicBezTo>
                    <a:pt x="458" y="99"/>
                    <a:pt x="481" y="76"/>
                    <a:pt x="474" y="53"/>
                  </a:cubicBezTo>
                  <a:cubicBezTo>
                    <a:pt x="474" y="30"/>
                    <a:pt x="443" y="30"/>
                    <a:pt x="420" y="30"/>
                  </a:cubicBezTo>
                  <a:cubicBezTo>
                    <a:pt x="405" y="30"/>
                    <a:pt x="405" y="53"/>
                    <a:pt x="390" y="53"/>
                  </a:cubicBezTo>
                  <a:cubicBezTo>
                    <a:pt x="375" y="53"/>
                    <a:pt x="359" y="46"/>
                    <a:pt x="352" y="46"/>
                  </a:cubicBezTo>
                  <a:cubicBezTo>
                    <a:pt x="336" y="53"/>
                    <a:pt x="336" y="76"/>
                    <a:pt x="321" y="76"/>
                  </a:cubicBezTo>
                  <a:cubicBezTo>
                    <a:pt x="290" y="76"/>
                    <a:pt x="260" y="76"/>
                    <a:pt x="229" y="61"/>
                  </a:cubicBezTo>
                  <a:cubicBezTo>
                    <a:pt x="214" y="53"/>
                    <a:pt x="214" y="30"/>
                    <a:pt x="199" y="15"/>
                  </a:cubicBezTo>
                  <a:cubicBezTo>
                    <a:pt x="191" y="7"/>
                    <a:pt x="183" y="0"/>
                    <a:pt x="176" y="7"/>
                  </a:cubicBezTo>
                  <a:cubicBezTo>
                    <a:pt x="138" y="15"/>
                    <a:pt x="107" y="38"/>
                    <a:pt x="69" y="53"/>
                  </a:cubicBezTo>
                  <a:lnTo>
                    <a:pt x="69" y="53"/>
                  </a:lnTo>
                  <a:cubicBezTo>
                    <a:pt x="61" y="69"/>
                    <a:pt x="38" y="76"/>
                    <a:pt x="31" y="92"/>
                  </a:cubicBezTo>
                  <a:cubicBezTo>
                    <a:pt x="23" y="122"/>
                    <a:pt x="31" y="145"/>
                    <a:pt x="31" y="176"/>
                  </a:cubicBezTo>
                  <a:cubicBezTo>
                    <a:pt x="31" y="191"/>
                    <a:pt x="31" y="206"/>
                    <a:pt x="31" y="214"/>
                  </a:cubicBezTo>
                  <a:cubicBezTo>
                    <a:pt x="23" y="229"/>
                    <a:pt x="8" y="221"/>
                    <a:pt x="0" y="229"/>
                  </a:cubicBezTo>
                  <a:cubicBezTo>
                    <a:pt x="0" y="244"/>
                    <a:pt x="8" y="260"/>
                    <a:pt x="16" y="267"/>
                  </a:cubicBezTo>
                  <a:cubicBezTo>
                    <a:pt x="38" y="282"/>
                    <a:pt x="77" y="290"/>
                    <a:pt x="107" y="305"/>
                  </a:cubicBezTo>
                  <a:lnTo>
                    <a:pt x="107" y="305"/>
                  </a:lnTo>
                  <a:cubicBezTo>
                    <a:pt x="214" y="382"/>
                    <a:pt x="214" y="382"/>
                    <a:pt x="214" y="38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5" name="Freeform 144"/>
            <p:cNvSpPr>
              <a:spLocks noChangeArrowheads="1"/>
            </p:cNvSpPr>
            <p:nvPr/>
          </p:nvSpPr>
          <p:spPr bwMode="auto">
            <a:xfrm>
              <a:off x="5219360" y="4133851"/>
              <a:ext cx="588925" cy="588963"/>
            </a:xfrm>
            <a:custGeom>
              <a:avLst/>
              <a:gdLst>
                <a:gd name="T0" fmla="*/ 489 w 1636"/>
                <a:gd name="T1" fmla="*/ 1291 h 1636"/>
                <a:gd name="T2" fmla="*/ 596 w 1636"/>
                <a:gd name="T3" fmla="*/ 1314 h 1636"/>
                <a:gd name="T4" fmla="*/ 680 w 1636"/>
                <a:gd name="T5" fmla="*/ 1352 h 1636"/>
                <a:gd name="T6" fmla="*/ 672 w 1636"/>
                <a:gd name="T7" fmla="*/ 1497 h 1636"/>
                <a:gd name="T8" fmla="*/ 749 w 1636"/>
                <a:gd name="T9" fmla="*/ 1574 h 1636"/>
                <a:gd name="T10" fmla="*/ 779 w 1636"/>
                <a:gd name="T11" fmla="*/ 1589 h 1636"/>
                <a:gd name="T12" fmla="*/ 894 w 1636"/>
                <a:gd name="T13" fmla="*/ 1620 h 1636"/>
                <a:gd name="T14" fmla="*/ 986 w 1636"/>
                <a:gd name="T15" fmla="*/ 1574 h 1636"/>
                <a:gd name="T16" fmla="*/ 955 w 1636"/>
                <a:gd name="T17" fmla="*/ 1452 h 1636"/>
                <a:gd name="T18" fmla="*/ 1024 w 1636"/>
                <a:gd name="T19" fmla="*/ 1459 h 1636"/>
                <a:gd name="T20" fmla="*/ 1108 w 1636"/>
                <a:gd name="T21" fmla="*/ 1482 h 1636"/>
                <a:gd name="T22" fmla="*/ 1176 w 1636"/>
                <a:gd name="T23" fmla="*/ 1490 h 1636"/>
                <a:gd name="T24" fmla="*/ 1245 w 1636"/>
                <a:gd name="T25" fmla="*/ 1467 h 1636"/>
                <a:gd name="T26" fmla="*/ 1375 w 1636"/>
                <a:gd name="T27" fmla="*/ 1436 h 1636"/>
                <a:gd name="T28" fmla="*/ 1406 w 1636"/>
                <a:gd name="T29" fmla="*/ 1398 h 1636"/>
                <a:gd name="T30" fmla="*/ 1612 w 1636"/>
                <a:gd name="T31" fmla="*/ 1391 h 1636"/>
                <a:gd name="T32" fmla="*/ 1589 w 1636"/>
                <a:gd name="T33" fmla="*/ 1322 h 1636"/>
                <a:gd name="T34" fmla="*/ 1627 w 1636"/>
                <a:gd name="T35" fmla="*/ 1245 h 1636"/>
                <a:gd name="T36" fmla="*/ 1520 w 1636"/>
                <a:gd name="T37" fmla="*/ 1169 h 1636"/>
                <a:gd name="T38" fmla="*/ 1551 w 1636"/>
                <a:gd name="T39" fmla="*/ 1116 h 1636"/>
                <a:gd name="T40" fmla="*/ 1589 w 1636"/>
                <a:gd name="T41" fmla="*/ 993 h 1636"/>
                <a:gd name="T42" fmla="*/ 1566 w 1636"/>
                <a:gd name="T43" fmla="*/ 909 h 1636"/>
                <a:gd name="T44" fmla="*/ 1497 w 1636"/>
                <a:gd name="T45" fmla="*/ 894 h 1636"/>
                <a:gd name="T46" fmla="*/ 1329 w 1636"/>
                <a:gd name="T47" fmla="*/ 764 h 1636"/>
                <a:gd name="T48" fmla="*/ 1215 w 1636"/>
                <a:gd name="T49" fmla="*/ 734 h 1636"/>
                <a:gd name="T50" fmla="*/ 1024 w 1636"/>
                <a:gd name="T51" fmla="*/ 672 h 1636"/>
                <a:gd name="T52" fmla="*/ 986 w 1636"/>
                <a:gd name="T53" fmla="*/ 581 h 1636"/>
                <a:gd name="T54" fmla="*/ 955 w 1636"/>
                <a:gd name="T55" fmla="*/ 466 h 1636"/>
                <a:gd name="T56" fmla="*/ 1024 w 1636"/>
                <a:gd name="T57" fmla="*/ 253 h 1636"/>
                <a:gd name="T58" fmla="*/ 1123 w 1636"/>
                <a:gd name="T59" fmla="*/ 253 h 1636"/>
                <a:gd name="T60" fmla="*/ 1161 w 1636"/>
                <a:gd name="T61" fmla="*/ 153 h 1636"/>
                <a:gd name="T62" fmla="*/ 863 w 1636"/>
                <a:gd name="T63" fmla="*/ 207 h 1636"/>
                <a:gd name="T64" fmla="*/ 810 w 1636"/>
                <a:gd name="T65" fmla="*/ 31 h 1636"/>
                <a:gd name="T66" fmla="*/ 734 w 1636"/>
                <a:gd name="T67" fmla="*/ 39 h 1636"/>
                <a:gd name="T68" fmla="*/ 550 w 1636"/>
                <a:gd name="T69" fmla="*/ 61 h 1636"/>
                <a:gd name="T70" fmla="*/ 512 w 1636"/>
                <a:gd name="T71" fmla="*/ 122 h 1636"/>
                <a:gd name="T72" fmla="*/ 367 w 1636"/>
                <a:gd name="T73" fmla="*/ 153 h 1636"/>
                <a:gd name="T74" fmla="*/ 321 w 1636"/>
                <a:gd name="T75" fmla="*/ 191 h 1636"/>
                <a:gd name="T76" fmla="*/ 275 w 1636"/>
                <a:gd name="T77" fmla="*/ 237 h 1636"/>
                <a:gd name="T78" fmla="*/ 191 w 1636"/>
                <a:gd name="T79" fmla="*/ 237 h 1636"/>
                <a:gd name="T80" fmla="*/ 138 w 1636"/>
                <a:gd name="T81" fmla="*/ 298 h 1636"/>
                <a:gd name="T82" fmla="*/ 8 w 1636"/>
                <a:gd name="T83" fmla="*/ 474 h 1636"/>
                <a:gd name="T84" fmla="*/ 100 w 1636"/>
                <a:gd name="T85" fmla="*/ 604 h 1636"/>
                <a:gd name="T86" fmla="*/ 290 w 1636"/>
                <a:gd name="T87" fmla="*/ 611 h 1636"/>
                <a:gd name="T88" fmla="*/ 283 w 1636"/>
                <a:gd name="T89" fmla="*/ 741 h 1636"/>
                <a:gd name="T90" fmla="*/ 252 w 1636"/>
                <a:gd name="T91" fmla="*/ 879 h 1636"/>
                <a:gd name="T92" fmla="*/ 283 w 1636"/>
                <a:gd name="T93" fmla="*/ 1062 h 1636"/>
                <a:gd name="T94" fmla="*/ 443 w 1636"/>
                <a:gd name="T95" fmla="*/ 1207 h 1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6" h="1636">
                  <a:moveTo>
                    <a:pt x="489" y="1291"/>
                  </a:moveTo>
                  <a:lnTo>
                    <a:pt x="489" y="1291"/>
                  </a:lnTo>
                  <a:cubicBezTo>
                    <a:pt x="512" y="1299"/>
                    <a:pt x="535" y="1306"/>
                    <a:pt x="565" y="1314"/>
                  </a:cubicBezTo>
                  <a:cubicBezTo>
                    <a:pt x="573" y="1314"/>
                    <a:pt x="588" y="1306"/>
                    <a:pt x="596" y="1314"/>
                  </a:cubicBezTo>
                  <a:cubicBezTo>
                    <a:pt x="611" y="1314"/>
                    <a:pt x="611" y="1329"/>
                    <a:pt x="627" y="1337"/>
                  </a:cubicBezTo>
                  <a:cubicBezTo>
                    <a:pt x="642" y="1345"/>
                    <a:pt x="672" y="1329"/>
                    <a:pt x="680" y="1352"/>
                  </a:cubicBezTo>
                  <a:cubicBezTo>
                    <a:pt x="688" y="1360"/>
                    <a:pt x="649" y="1360"/>
                    <a:pt x="642" y="1375"/>
                  </a:cubicBezTo>
                  <a:cubicBezTo>
                    <a:pt x="642" y="1421"/>
                    <a:pt x="657" y="1459"/>
                    <a:pt x="672" y="1497"/>
                  </a:cubicBezTo>
                  <a:cubicBezTo>
                    <a:pt x="680" y="1505"/>
                    <a:pt x="695" y="1490"/>
                    <a:pt x="703" y="1497"/>
                  </a:cubicBezTo>
                  <a:cubicBezTo>
                    <a:pt x="726" y="1520"/>
                    <a:pt x="726" y="1551"/>
                    <a:pt x="749" y="1574"/>
                  </a:cubicBezTo>
                  <a:cubicBezTo>
                    <a:pt x="756" y="1581"/>
                    <a:pt x="772" y="1581"/>
                    <a:pt x="779" y="1589"/>
                  </a:cubicBezTo>
                  <a:lnTo>
                    <a:pt x="779" y="1589"/>
                  </a:lnTo>
                  <a:cubicBezTo>
                    <a:pt x="802" y="1581"/>
                    <a:pt x="817" y="1558"/>
                    <a:pt x="840" y="1566"/>
                  </a:cubicBezTo>
                  <a:cubicBezTo>
                    <a:pt x="863" y="1574"/>
                    <a:pt x="871" y="1612"/>
                    <a:pt x="894" y="1620"/>
                  </a:cubicBezTo>
                  <a:cubicBezTo>
                    <a:pt x="901" y="1635"/>
                    <a:pt x="924" y="1635"/>
                    <a:pt x="940" y="1627"/>
                  </a:cubicBezTo>
                  <a:cubicBezTo>
                    <a:pt x="963" y="1620"/>
                    <a:pt x="970" y="1597"/>
                    <a:pt x="986" y="1574"/>
                  </a:cubicBezTo>
                  <a:cubicBezTo>
                    <a:pt x="986" y="1566"/>
                    <a:pt x="986" y="1543"/>
                    <a:pt x="978" y="1528"/>
                  </a:cubicBezTo>
                  <a:cubicBezTo>
                    <a:pt x="978" y="1505"/>
                    <a:pt x="955" y="1475"/>
                    <a:pt x="955" y="1452"/>
                  </a:cubicBezTo>
                  <a:cubicBezTo>
                    <a:pt x="955" y="1444"/>
                    <a:pt x="963" y="1436"/>
                    <a:pt x="970" y="1436"/>
                  </a:cubicBezTo>
                  <a:cubicBezTo>
                    <a:pt x="986" y="1444"/>
                    <a:pt x="1001" y="1459"/>
                    <a:pt x="1024" y="1459"/>
                  </a:cubicBezTo>
                  <a:cubicBezTo>
                    <a:pt x="1031" y="1467"/>
                    <a:pt x="1054" y="1459"/>
                    <a:pt x="1070" y="1459"/>
                  </a:cubicBezTo>
                  <a:cubicBezTo>
                    <a:pt x="1077" y="1467"/>
                    <a:pt x="1092" y="1490"/>
                    <a:pt x="1108" y="1482"/>
                  </a:cubicBezTo>
                  <a:cubicBezTo>
                    <a:pt x="1131" y="1475"/>
                    <a:pt x="1138" y="1436"/>
                    <a:pt x="1161" y="1436"/>
                  </a:cubicBezTo>
                  <a:cubicBezTo>
                    <a:pt x="1176" y="1436"/>
                    <a:pt x="1169" y="1475"/>
                    <a:pt x="1176" y="1490"/>
                  </a:cubicBezTo>
                  <a:lnTo>
                    <a:pt x="1176" y="1490"/>
                  </a:lnTo>
                  <a:cubicBezTo>
                    <a:pt x="1199" y="1482"/>
                    <a:pt x="1222" y="1482"/>
                    <a:pt x="1245" y="1467"/>
                  </a:cubicBezTo>
                  <a:cubicBezTo>
                    <a:pt x="1253" y="1467"/>
                    <a:pt x="1253" y="1444"/>
                    <a:pt x="1261" y="1444"/>
                  </a:cubicBezTo>
                  <a:cubicBezTo>
                    <a:pt x="1299" y="1436"/>
                    <a:pt x="1337" y="1444"/>
                    <a:pt x="1375" y="1436"/>
                  </a:cubicBezTo>
                  <a:lnTo>
                    <a:pt x="1375" y="1436"/>
                  </a:lnTo>
                  <a:cubicBezTo>
                    <a:pt x="1383" y="1421"/>
                    <a:pt x="1390" y="1398"/>
                    <a:pt x="1406" y="1398"/>
                  </a:cubicBezTo>
                  <a:cubicBezTo>
                    <a:pt x="1444" y="1391"/>
                    <a:pt x="1490" y="1406"/>
                    <a:pt x="1536" y="1406"/>
                  </a:cubicBezTo>
                  <a:cubicBezTo>
                    <a:pt x="1558" y="1406"/>
                    <a:pt x="1589" y="1406"/>
                    <a:pt x="1612" y="1391"/>
                  </a:cubicBezTo>
                  <a:cubicBezTo>
                    <a:pt x="1627" y="1391"/>
                    <a:pt x="1635" y="1375"/>
                    <a:pt x="1627" y="1368"/>
                  </a:cubicBezTo>
                  <a:cubicBezTo>
                    <a:pt x="1627" y="1352"/>
                    <a:pt x="1597" y="1345"/>
                    <a:pt x="1589" y="1322"/>
                  </a:cubicBezTo>
                  <a:cubicBezTo>
                    <a:pt x="1589" y="1291"/>
                    <a:pt x="1612" y="1268"/>
                    <a:pt x="1627" y="1245"/>
                  </a:cubicBezTo>
                  <a:lnTo>
                    <a:pt x="1627" y="1245"/>
                  </a:lnTo>
                  <a:cubicBezTo>
                    <a:pt x="1597" y="1230"/>
                    <a:pt x="1558" y="1222"/>
                    <a:pt x="1536" y="1207"/>
                  </a:cubicBezTo>
                  <a:cubicBezTo>
                    <a:pt x="1528" y="1200"/>
                    <a:pt x="1520" y="1184"/>
                    <a:pt x="1520" y="1169"/>
                  </a:cubicBezTo>
                  <a:cubicBezTo>
                    <a:pt x="1528" y="1161"/>
                    <a:pt x="1543" y="1169"/>
                    <a:pt x="1551" y="1154"/>
                  </a:cubicBezTo>
                  <a:cubicBezTo>
                    <a:pt x="1551" y="1146"/>
                    <a:pt x="1551" y="1131"/>
                    <a:pt x="1551" y="1116"/>
                  </a:cubicBezTo>
                  <a:cubicBezTo>
                    <a:pt x="1551" y="1085"/>
                    <a:pt x="1543" y="1062"/>
                    <a:pt x="1551" y="1032"/>
                  </a:cubicBezTo>
                  <a:cubicBezTo>
                    <a:pt x="1558" y="1016"/>
                    <a:pt x="1581" y="1009"/>
                    <a:pt x="1589" y="993"/>
                  </a:cubicBezTo>
                  <a:lnTo>
                    <a:pt x="1589" y="993"/>
                  </a:lnTo>
                  <a:cubicBezTo>
                    <a:pt x="1581" y="970"/>
                    <a:pt x="1589" y="932"/>
                    <a:pt x="1566" y="909"/>
                  </a:cubicBezTo>
                  <a:cubicBezTo>
                    <a:pt x="1558" y="902"/>
                    <a:pt x="1543" y="940"/>
                    <a:pt x="1528" y="932"/>
                  </a:cubicBezTo>
                  <a:cubicBezTo>
                    <a:pt x="1513" y="932"/>
                    <a:pt x="1513" y="902"/>
                    <a:pt x="1497" y="894"/>
                  </a:cubicBezTo>
                  <a:cubicBezTo>
                    <a:pt x="1474" y="886"/>
                    <a:pt x="1451" y="909"/>
                    <a:pt x="1428" y="894"/>
                  </a:cubicBezTo>
                  <a:cubicBezTo>
                    <a:pt x="1390" y="864"/>
                    <a:pt x="1375" y="802"/>
                    <a:pt x="1329" y="764"/>
                  </a:cubicBezTo>
                  <a:cubicBezTo>
                    <a:pt x="1314" y="757"/>
                    <a:pt x="1284" y="772"/>
                    <a:pt x="1261" y="772"/>
                  </a:cubicBezTo>
                  <a:cubicBezTo>
                    <a:pt x="1238" y="764"/>
                    <a:pt x="1230" y="734"/>
                    <a:pt x="1215" y="734"/>
                  </a:cubicBezTo>
                  <a:cubicBezTo>
                    <a:pt x="1192" y="734"/>
                    <a:pt x="1184" y="764"/>
                    <a:pt x="1169" y="757"/>
                  </a:cubicBezTo>
                  <a:cubicBezTo>
                    <a:pt x="1115" y="741"/>
                    <a:pt x="1070" y="711"/>
                    <a:pt x="1024" y="672"/>
                  </a:cubicBezTo>
                  <a:cubicBezTo>
                    <a:pt x="1001" y="657"/>
                    <a:pt x="978" y="642"/>
                    <a:pt x="963" y="619"/>
                  </a:cubicBezTo>
                  <a:cubicBezTo>
                    <a:pt x="955" y="604"/>
                    <a:pt x="986" y="596"/>
                    <a:pt x="986" y="581"/>
                  </a:cubicBezTo>
                  <a:cubicBezTo>
                    <a:pt x="986" y="566"/>
                    <a:pt x="955" y="558"/>
                    <a:pt x="955" y="543"/>
                  </a:cubicBezTo>
                  <a:cubicBezTo>
                    <a:pt x="947" y="520"/>
                    <a:pt x="940" y="489"/>
                    <a:pt x="955" y="466"/>
                  </a:cubicBezTo>
                  <a:cubicBezTo>
                    <a:pt x="970" y="451"/>
                    <a:pt x="1016" y="482"/>
                    <a:pt x="1024" y="459"/>
                  </a:cubicBezTo>
                  <a:cubicBezTo>
                    <a:pt x="1047" y="390"/>
                    <a:pt x="1001" y="321"/>
                    <a:pt x="1024" y="253"/>
                  </a:cubicBezTo>
                  <a:cubicBezTo>
                    <a:pt x="1031" y="230"/>
                    <a:pt x="1062" y="291"/>
                    <a:pt x="1085" y="291"/>
                  </a:cubicBezTo>
                  <a:cubicBezTo>
                    <a:pt x="1100" y="291"/>
                    <a:pt x="1100" y="260"/>
                    <a:pt x="1123" y="253"/>
                  </a:cubicBezTo>
                  <a:cubicBezTo>
                    <a:pt x="1131" y="245"/>
                    <a:pt x="1161" y="253"/>
                    <a:pt x="1169" y="237"/>
                  </a:cubicBezTo>
                  <a:cubicBezTo>
                    <a:pt x="1176" y="214"/>
                    <a:pt x="1169" y="176"/>
                    <a:pt x="1161" y="153"/>
                  </a:cubicBezTo>
                  <a:cubicBezTo>
                    <a:pt x="1146" y="130"/>
                    <a:pt x="1123" y="107"/>
                    <a:pt x="1100" y="107"/>
                  </a:cubicBezTo>
                  <a:cubicBezTo>
                    <a:pt x="1016" y="122"/>
                    <a:pt x="947" y="214"/>
                    <a:pt x="863" y="207"/>
                  </a:cubicBezTo>
                  <a:cubicBezTo>
                    <a:pt x="825" y="199"/>
                    <a:pt x="871" y="122"/>
                    <a:pt x="856" y="84"/>
                  </a:cubicBezTo>
                  <a:cubicBezTo>
                    <a:pt x="848" y="61"/>
                    <a:pt x="825" y="46"/>
                    <a:pt x="810" y="31"/>
                  </a:cubicBezTo>
                  <a:cubicBezTo>
                    <a:pt x="795" y="16"/>
                    <a:pt x="779" y="0"/>
                    <a:pt x="764" y="8"/>
                  </a:cubicBezTo>
                  <a:cubicBezTo>
                    <a:pt x="749" y="8"/>
                    <a:pt x="749" y="31"/>
                    <a:pt x="734" y="39"/>
                  </a:cubicBezTo>
                  <a:cubicBezTo>
                    <a:pt x="680" y="61"/>
                    <a:pt x="634" y="77"/>
                    <a:pt x="573" y="92"/>
                  </a:cubicBezTo>
                  <a:cubicBezTo>
                    <a:pt x="565" y="92"/>
                    <a:pt x="558" y="69"/>
                    <a:pt x="550" y="61"/>
                  </a:cubicBezTo>
                  <a:cubicBezTo>
                    <a:pt x="527" y="61"/>
                    <a:pt x="504" y="61"/>
                    <a:pt x="497" y="77"/>
                  </a:cubicBezTo>
                  <a:cubicBezTo>
                    <a:pt x="489" y="92"/>
                    <a:pt x="527" y="115"/>
                    <a:pt x="512" y="122"/>
                  </a:cubicBezTo>
                  <a:cubicBezTo>
                    <a:pt x="481" y="138"/>
                    <a:pt x="443" y="115"/>
                    <a:pt x="413" y="122"/>
                  </a:cubicBezTo>
                  <a:cubicBezTo>
                    <a:pt x="397" y="130"/>
                    <a:pt x="382" y="138"/>
                    <a:pt x="367" y="153"/>
                  </a:cubicBezTo>
                  <a:cubicBezTo>
                    <a:pt x="359" y="161"/>
                    <a:pt x="367" y="176"/>
                    <a:pt x="359" y="191"/>
                  </a:cubicBezTo>
                  <a:cubicBezTo>
                    <a:pt x="352" y="199"/>
                    <a:pt x="336" y="191"/>
                    <a:pt x="321" y="191"/>
                  </a:cubicBezTo>
                  <a:lnTo>
                    <a:pt x="321" y="191"/>
                  </a:lnTo>
                  <a:cubicBezTo>
                    <a:pt x="306" y="207"/>
                    <a:pt x="298" y="237"/>
                    <a:pt x="275" y="237"/>
                  </a:cubicBezTo>
                  <a:cubicBezTo>
                    <a:pt x="260" y="245"/>
                    <a:pt x="245" y="222"/>
                    <a:pt x="222" y="222"/>
                  </a:cubicBezTo>
                  <a:cubicBezTo>
                    <a:pt x="206" y="222"/>
                    <a:pt x="199" y="230"/>
                    <a:pt x="191" y="237"/>
                  </a:cubicBezTo>
                  <a:cubicBezTo>
                    <a:pt x="176" y="253"/>
                    <a:pt x="191" y="283"/>
                    <a:pt x="176" y="298"/>
                  </a:cubicBezTo>
                  <a:cubicBezTo>
                    <a:pt x="168" y="314"/>
                    <a:pt x="145" y="291"/>
                    <a:pt x="138" y="298"/>
                  </a:cubicBezTo>
                  <a:cubicBezTo>
                    <a:pt x="100" y="329"/>
                    <a:pt x="69" y="375"/>
                    <a:pt x="38" y="413"/>
                  </a:cubicBezTo>
                  <a:cubicBezTo>
                    <a:pt x="31" y="428"/>
                    <a:pt x="0" y="451"/>
                    <a:pt x="8" y="474"/>
                  </a:cubicBezTo>
                  <a:cubicBezTo>
                    <a:pt x="23" y="512"/>
                    <a:pt x="77" y="527"/>
                    <a:pt x="100" y="566"/>
                  </a:cubicBezTo>
                  <a:cubicBezTo>
                    <a:pt x="107" y="573"/>
                    <a:pt x="84" y="596"/>
                    <a:pt x="100" y="604"/>
                  </a:cubicBezTo>
                  <a:cubicBezTo>
                    <a:pt x="123" y="611"/>
                    <a:pt x="153" y="589"/>
                    <a:pt x="184" y="596"/>
                  </a:cubicBezTo>
                  <a:cubicBezTo>
                    <a:pt x="214" y="596"/>
                    <a:pt x="260" y="589"/>
                    <a:pt x="290" y="611"/>
                  </a:cubicBezTo>
                  <a:cubicBezTo>
                    <a:pt x="306" y="627"/>
                    <a:pt x="267" y="650"/>
                    <a:pt x="267" y="672"/>
                  </a:cubicBezTo>
                  <a:cubicBezTo>
                    <a:pt x="267" y="695"/>
                    <a:pt x="298" y="718"/>
                    <a:pt x="283" y="741"/>
                  </a:cubicBezTo>
                  <a:cubicBezTo>
                    <a:pt x="283" y="757"/>
                    <a:pt x="237" y="726"/>
                    <a:pt x="237" y="741"/>
                  </a:cubicBezTo>
                  <a:cubicBezTo>
                    <a:pt x="222" y="787"/>
                    <a:pt x="252" y="833"/>
                    <a:pt x="252" y="879"/>
                  </a:cubicBezTo>
                  <a:cubicBezTo>
                    <a:pt x="252" y="909"/>
                    <a:pt x="237" y="940"/>
                    <a:pt x="245" y="963"/>
                  </a:cubicBezTo>
                  <a:cubicBezTo>
                    <a:pt x="245" y="1001"/>
                    <a:pt x="267" y="1032"/>
                    <a:pt x="283" y="1062"/>
                  </a:cubicBezTo>
                  <a:cubicBezTo>
                    <a:pt x="298" y="1100"/>
                    <a:pt x="298" y="1154"/>
                    <a:pt x="329" y="1184"/>
                  </a:cubicBezTo>
                  <a:cubicBezTo>
                    <a:pt x="359" y="1215"/>
                    <a:pt x="413" y="1184"/>
                    <a:pt x="443" y="1207"/>
                  </a:cubicBezTo>
                  <a:cubicBezTo>
                    <a:pt x="466" y="1222"/>
                    <a:pt x="474" y="1261"/>
                    <a:pt x="489" y="129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6" name="Freeform 145"/>
            <p:cNvSpPr>
              <a:spLocks noChangeArrowheads="1"/>
            </p:cNvSpPr>
            <p:nvPr/>
          </p:nvSpPr>
          <p:spPr bwMode="auto">
            <a:xfrm>
              <a:off x="7833803" y="9539288"/>
              <a:ext cx="131753" cy="93662"/>
            </a:xfrm>
            <a:custGeom>
              <a:avLst/>
              <a:gdLst>
                <a:gd name="T0" fmla="*/ 321 w 368"/>
                <a:gd name="T1" fmla="*/ 260 h 261"/>
                <a:gd name="T2" fmla="*/ 321 w 368"/>
                <a:gd name="T3" fmla="*/ 260 h 261"/>
                <a:gd name="T4" fmla="*/ 367 w 368"/>
                <a:gd name="T5" fmla="*/ 176 h 261"/>
                <a:gd name="T6" fmla="*/ 336 w 368"/>
                <a:gd name="T7" fmla="*/ 123 h 261"/>
                <a:gd name="T8" fmla="*/ 275 w 368"/>
                <a:gd name="T9" fmla="*/ 123 h 261"/>
                <a:gd name="T10" fmla="*/ 260 w 368"/>
                <a:gd name="T11" fmla="*/ 54 h 261"/>
                <a:gd name="T12" fmla="*/ 183 w 368"/>
                <a:gd name="T13" fmla="*/ 23 h 261"/>
                <a:gd name="T14" fmla="*/ 183 w 368"/>
                <a:gd name="T15" fmla="*/ 23 h 261"/>
                <a:gd name="T16" fmla="*/ 115 w 368"/>
                <a:gd name="T17" fmla="*/ 8 h 261"/>
                <a:gd name="T18" fmla="*/ 92 w 368"/>
                <a:gd name="T19" fmla="*/ 54 h 261"/>
                <a:gd name="T20" fmla="*/ 15 w 368"/>
                <a:gd name="T21" fmla="*/ 54 h 261"/>
                <a:gd name="T22" fmla="*/ 61 w 368"/>
                <a:gd name="T23" fmla="*/ 199 h 261"/>
                <a:gd name="T24" fmla="*/ 61 w 368"/>
                <a:gd name="T25" fmla="*/ 199 h 261"/>
                <a:gd name="T26" fmla="*/ 321 w 368"/>
                <a:gd name="T27" fmla="*/ 26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8" h="261">
                  <a:moveTo>
                    <a:pt x="321" y="260"/>
                  </a:moveTo>
                  <a:lnTo>
                    <a:pt x="321" y="260"/>
                  </a:lnTo>
                  <a:cubicBezTo>
                    <a:pt x="336" y="237"/>
                    <a:pt x="367" y="199"/>
                    <a:pt x="367" y="176"/>
                  </a:cubicBezTo>
                  <a:cubicBezTo>
                    <a:pt x="367" y="153"/>
                    <a:pt x="359" y="130"/>
                    <a:pt x="336" y="123"/>
                  </a:cubicBezTo>
                  <a:cubicBezTo>
                    <a:pt x="321" y="115"/>
                    <a:pt x="290" y="138"/>
                    <a:pt x="275" y="123"/>
                  </a:cubicBezTo>
                  <a:cubicBezTo>
                    <a:pt x="260" y="107"/>
                    <a:pt x="275" y="69"/>
                    <a:pt x="260" y="54"/>
                  </a:cubicBezTo>
                  <a:cubicBezTo>
                    <a:pt x="244" y="31"/>
                    <a:pt x="206" y="31"/>
                    <a:pt x="183" y="23"/>
                  </a:cubicBezTo>
                  <a:lnTo>
                    <a:pt x="183" y="23"/>
                  </a:lnTo>
                  <a:cubicBezTo>
                    <a:pt x="161" y="15"/>
                    <a:pt x="138" y="0"/>
                    <a:pt x="115" y="8"/>
                  </a:cubicBezTo>
                  <a:cubicBezTo>
                    <a:pt x="99" y="8"/>
                    <a:pt x="107" y="46"/>
                    <a:pt x="92" y="54"/>
                  </a:cubicBezTo>
                  <a:cubicBezTo>
                    <a:pt x="69" y="69"/>
                    <a:pt x="23" y="31"/>
                    <a:pt x="15" y="54"/>
                  </a:cubicBezTo>
                  <a:cubicBezTo>
                    <a:pt x="0" y="92"/>
                    <a:pt x="46" y="161"/>
                    <a:pt x="61" y="199"/>
                  </a:cubicBezTo>
                  <a:lnTo>
                    <a:pt x="61" y="199"/>
                  </a:lnTo>
                  <a:cubicBezTo>
                    <a:pt x="153" y="207"/>
                    <a:pt x="237" y="229"/>
                    <a:pt x="321" y="26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7" name="Freeform 146"/>
            <p:cNvSpPr>
              <a:spLocks noChangeArrowheads="1"/>
            </p:cNvSpPr>
            <p:nvPr/>
          </p:nvSpPr>
          <p:spPr bwMode="auto">
            <a:xfrm>
              <a:off x="7898885" y="9302750"/>
              <a:ext cx="566701" cy="401638"/>
            </a:xfrm>
            <a:custGeom>
              <a:avLst/>
              <a:gdLst>
                <a:gd name="T0" fmla="*/ 245 w 1575"/>
                <a:gd name="T1" fmla="*/ 39 h 1117"/>
                <a:gd name="T2" fmla="*/ 245 w 1575"/>
                <a:gd name="T3" fmla="*/ 39 h 1117"/>
                <a:gd name="T4" fmla="*/ 291 w 1575"/>
                <a:gd name="T5" fmla="*/ 23 h 1117"/>
                <a:gd name="T6" fmla="*/ 291 w 1575"/>
                <a:gd name="T7" fmla="*/ 23 h 1117"/>
                <a:gd name="T8" fmla="*/ 451 w 1575"/>
                <a:gd name="T9" fmla="*/ 16 h 1117"/>
                <a:gd name="T10" fmla="*/ 466 w 1575"/>
                <a:gd name="T11" fmla="*/ 92 h 1117"/>
                <a:gd name="T12" fmla="*/ 611 w 1575"/>
                <a:gd name="T13" fmla="*/ 84 h 1117"/>
                <a:gd name="T14" fmla="*/ 726 w 1575"/>
                <a:gd name="T15" fmla="*/ 84 h 1117"/>
                <a:gd name="T16" fmla="*/ 795 w 1575"/>
                <a:gd name="T17" fmla="*/ 161 h 1117"/>
                <a:gd name="T18" fmla="*/ 909 w 1575"/>
                <a:gd name="T19" fmla="*/ 230 h 1117"/>
                <a:gd name="T20" fmla="*/ 963 w 1575"/>
                <a:gd name="T21" fmla="*/ 298 h 1117"/>
                <a:gd name="T22" fmla="*/ 1100 w 1575"/>
                <a:gd name="T23" fmla="*/ 375 h 1117"/>
                <a:gd name="T24" fmla="*/ 1207 w 1575"/>
                <a:gd name="T25" fmla="*/ 336 h 1117"/>
                <a:gd name="T26" fmla="*/ 1291 w 1575"/>
                <a:gd name="T27" fmla="*/ 375 h 1117"/>
                <a:gd name="T28" fmla="*/ 1391 w 1575"/>
                <a:gd name="T29" fmla="*/ 359 h 1117"/>
                <a:gd name="T30" fmla="*/ 1497 w 1575"/>
                <a:gd name="T31" fmla="*/ 505 h 1117"/>
                <a:gd name="T32" fmla="*/ 1566 w 1575"/>
                <a:gd name="T33" fmla="*/ 505 h 1117"/>
                <a:gd name="T34" fmla="*/ 1543 w 1575"/>
                <a:gd name="T35" fmla="*/ 611 h 1117"/>
                <a:gd name="T36" fmla="*/ 1543 w 1575"/>
                <a:gd name="T37" fmla="*/ 611 h 1117"/>
                <a:gd name="T38" fmla="*/ 1391 w 1575"/>
                <a:gd name="T39" fmla="*/ 604 h 1117"/>
                <a:gd name="T40" fmla="*/ 1192 w 1575"/>
                <a:gd name="T41" fmla="*/ 780 h 1117"/>
                <a:gd name="T42" fmla="*/ 1161 w 1575"/>
                <a:gd name="T43" fmla="*/ 795 h 1117"/>
                <a:gd name="T44" fmla="*/ 657 w 1575"/>
                <a:gd name="T45" fmla="*/ 1001 h 1117"/>
                <a:gd name="T46" fmla="*/ 321 w 1575"/>
                <a:gd name="T47" fmla="*/ 970 h 1117"/>
                <a:gd name="T48" fmla="*/ 199 w 1575"/>
                <a:gd name="T49" fmla="*/ 947 h 1117"/>
                <a:gd name="T50" fmla="*/ 138 w 1575"/>
                <a:gd name="T51" fmla="*/ 917 h 1117"/>
                <a:gd name="T52" fmla="*/ 138 w 1575"/>
                <a:gd name="T53" fmla="*/ 917 h 1117"/>
                <a:gd name="T54" fmla="*/ 184 w 1575"/>
                <a:gd name="T55" fmla="*/ 833 h 1117"/>
                <a:gd name="T56" fmla="*/ 153 w 1575"/>
                <a:gd name="T57" fmla="*/ 780 h 1117"/>
                <a:gd name="T58" fmla="*/ 92 w 1575"/>
                <a:gd name="T59" fmla="*/ 780 h 1117"/>
                <a:gd name="T60" fmla="*/ 77 w 1575"/>
                <a:gd name="T61" fmla="*/ 711 h 1117"/>
                <a:gd name="T62" fmla="*/ 0 w 1575"/>
                <a:gd name="T63" fmla="*/ 680 h 1117"/>
                <a:gd name="T64" fmla="*/ 0 w 1575"/>
                <a:gd name="T65" fmla="*/ 680 h 1117"/>
                <a:gd name="T66" fmla="*/ 39 w 1575"/>
                <a:gd name="T67" fmla="*/ 520 h 1117"/>
                <a:gd name="T68" fmla="*/ 31 w 1575"/>
                <a:gd name="T69" fmla="*/ 443 h 1117"/>
                <a:gd name="T70" fmla="*/ 77 w 1575"/>
                <a:gd name="T71" fmla="*/ 405 h 1117"/>
                <a:gd name="T72" fmla="*/ 191 w 1575"/>
                <a:gd name="T73" fmla="*/ 436 h 1117"/>
                <a:gd name="T74" fmla="*/ 222 w 1575"/>
                <a:gd name="T75" fmla="*/ 268 h 1117"/>
                <a:gd name="T76" fmla="*/ 161 w 1575"/>
                <a:gd name="T77" fmla="*/ 161 h 1117"/>
                <a:gd name="T78" fmla="*/ 275 w 1575"/>
                <a:gd name="T79" fmla="*/ 115 h 1117"/>
                <a:gd name="T80" fmla="*/ 245 w 1575"/>
                <a:gd name="T81" fmla="*/ 3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5" h="1117">
                  <a:moveTo>
                    <a:pt x="245" y="39"/>
                  </a:moveTo>
                  <a:lnTo>
                    <a:pt x="245" y="39"/>
                  </a:lnTo>
                  <a:cubicBezTo>
                    <a:pt x="291" y="23"/>
                    <a:pt x="291" y="23"/>
                    <a:pt x="291" y="23"/>
                  </a:cubicBezTo>
                  <a:lnTo>
                    <a:pt x="291" y="23"/>
                  </a:lnTo>
                  <a:cubicBezTo>
                    <a:pt x="344" y="23"/>
                    <a:pt x="405" y="0"/>
                    <a:pt x="451" y="16"/>
                  </a:cubicBezTo>
                  <a:cubicBezTo>
                    <a:pt x="474" y="31"/>
                    <a:pt x="443" y="84"/>
                    <a:pt x="466" y="92"/>
                  </a:cubicBezTo>
                  <a:cubicBezTo>
                    <a:pt x="512" y="107"/>
                    <a:pt x="566" y="92"/>
                    <a:pt x="611" y="84"/>
                  </a:cubicBezTo>
                  <a:cubicBezTo>
                    <a:pt x="650" y="84"/>
                    <a:pt x="688" y="69"/>
                    <a:pt x="726" y="84"/>
                  </a:cubicBezTo>
                  <a:cubicBezTo>
                    <a:pt x="757" y="100"/>
                    <a:pt x="772" y="138"/>
                    <a:pt x="795" y="161"/>
                  </a:cubicBezTo>
                  <a:cubicBezTo>
                    <a:pt x="833" y="191"/>
                    <a:pt x="871" y="207"/>
                    <a:pt x="909" y="230"/>
                  </a:cubicBezTo>
                  <a:cubicBezTo>
                    <a:pt x="932" y="253"/>
                    <a:pt x="940" y="283"/>
                    <a:pt x="963" y="298"/>
                  </a:cubicBezTo>
                  <a:cubicBezTo>
                    <a:pt x="1001" y="329"/>
                    <a:pt x="1047" y="359"/>
                    <a:pt x="1100" y="375"/>
                  </a:cubicBezTo>
                  <a:cubicBezTo>
                    <a:pt x="1139" y="375"/>
                    <a:pt x="1169" y="336"/>
                    <a:pt x="1207" y="336"/>
                  </a:cubicBezTo>
                  <a:cubicBezTo>
                    <a:pt x="1238" y="336"/>
                    <a:pt x="1261" y="367"/>
                    <a:pt x="1291" y="375"/>
                  </a:cubicBezTo>
                  <a:cubicBezTo>
                    <a:pt x="1322" y="375"/>
                    <a:pt x="1360" y="344"/>
                    <a:pt x="1391" y="359"/>
                  </a:cubicBezTo>
                  <a:cubicBezTo>
                    <a:pt x="1436" y="390"/>
                    <a:pt x="1452" y="466"/>
                    <a:pt x="1497" y="505"/>
                  </a:cubicBezTo>
                  <a:cubicBezTo>
                    <a:pt x="1513" y="520"/>
                    <a:pt x="1551" y="482"/>
                    <a:pt x="1566" y="505"/>
                  </a:cubicBezTo>
                  <a:cubicBezTo>
                    <a:pt x="1574" y="528"/>
                    <a:pt x="1543" y="589"/>
                    <a:pt x="1543" y="611"/>
                  </a:cubicBezTo>
                  <a:lnTo>
                    <a:pt x="1543" y="611"/>
                  </a:lnTo>
                  <a:cubicBezTo>
                    <a:pt x="1490" y="604"/>
                    <a:pt x="1429" y="589"/>
                    <a:pt x="1391" y="604"/>
                  </a:cubicBezTo>
                  <a:cubicBezTo>
                    <a:pt x="1306" y="634"/>
                    <a:pt x="1268" y="734"/>
                    <a:pt x="1192" y="780"/>
                  </a:cubicBezTo>
                  <a:cubicBezTo>
                    <a:pt x="1161" y="795"/>
                    <a:pt x="1161" y="795"/>
                    <a:pt x="1161" y="795"/>
                  </a:cubicBezTo>
                  <a:cubicBezTo>
                    <a:pt x="932" y="833"/>
                    <a:pt x="833" y="825"/>
                    <a:pt x="657" y="1001"/>
                  </a:cubicBezTo>
                  <a:cubicBezTo>
                    <a:pt x="543" y="1116"/>
                    <a:pt x="443" y="1047"/>
                    <a:pt x="321" y="970"/>
                  </a:cubicBezTo>
                  <a:cubicBezTo>
                    <a:pt x="291" y="947"/>
                    <a:pt x="237" y="963"/>
                    <a:pt x="199" y="947"/>
                  </a:cubicBezTo>
                  <a:cubicBezTo>
                    <a:pt x="176" y="932"/>
                    <a:pt x="161" y="925"/>
                    <a:pt x="138" y="917"/>
                  </a:cubicBezTo>
                  <a:lnTo>
                    <a:pt x="138" y="917"/>
                  </a:lnTo>
                  <a:cubicBezTo>
                    <a:pt x="153" y="894"/>
                    <a:pt x="184" y="856"/>
                    <a:pt x="184" y="833"/>
                  </a:cubicBezTo>
                  <a:cubicBezTo>
                    <a:pt x="184" y="810"/>
                    <a:pt x="176" y="787"/>
                    <a:pt x="153" y="780"/>
                  </a:cubicBezTo>
                  <a:cubicBezTo>
                    <a:pt x="138" y="772"/>
                    <a:pt x="107" y="795"/>
                    <a:pt x="92" y="780"/>
                  </a:cubicBezTo>
                  <a:cubicBezTo>
                    <a:pt x="77" y="764"/>
                    <a:pt x="92" y="726"/>
                    <a:pt x="77" y="711"/>
                  </a:cubicBezTo>
                  <a:cubicBezTo>
                    <a:pt x="61" y="688"/>
                    <a:pt x="23" y="688"/>
                    <a:pt x="0" y="680"/>
                  </a:cubicBezTo>
                  <a:lnTo>
                    <a:pt x="0" y="680"/>
                  </a:lnTo>
                  <a:cubicBezTo>
                    <a:pt x="8" y="627"/>
                    <a:pt x="31" y="573"/>
                    <a:pt x="39" y="520"/>
                  </a:cubicBezTo>
                  <a:cubicBezTo>
                    <a:pt x="46" y="497"/>
                    <a:pt x="23" y="466"/>
                    <a:pt x="31" y="443"/>
                  </a:cubicBezTo>
                  <a:cubicBezTo>
                    <a:pt x="39" y="428"/>
                    <a:pt x="54" y="405"/>
                    <a:pt x="77" y="405"/>
                  </a:cubicBezTo>
                  <a:cubicBezTo>
                    <a:pt x="115" y="398"/>
                    <a:pt x="161" y="459"/>
                    <a:pt x="191" y="436"/>
                  </a:cubicBezTo>
                  <a:cubicBezTo>
                    <a:pt x="230" y="398"/>
                    <a:pt x="222" y="321"/>
                    <a:pt x="222" y="268"/>
                  </a:cubicBezTo>
                  <a:cubicBezTo>
                    <a:pt x="214" y="230"/>
                    <a:pt x="153" y="199"/>
                    <a:pt x="161" y="161"/>
                  </a:cubicBezTo>
                  <a:cubicBezTo>
                    <a:pt x="176" y="123"/>
                    <a:pt x="253" y="146"/>
                    <a:pt x="275" y="115"/>
                  </a:cubicBezTo>
                  <a:cubicBezTo>
                    <a:pt x="291" y="92"/>
                    <a:pt x="260" y="61"/>
                    <a:pt x="245" y="3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8" name="Freeform 147"/>
            <p:cNvSpPr>
              <a:spLocks noChangeArrowheads="1"/>
            </p:cNvSpPr>
            <p:nvPr/>
          </p:nvSpPr>
          <p:spPr bwMode="auto">
            <a:xfrm>
              <a:off x="7435366" y="9293225"/>
              <a:ext cx="569876" cy="419100"/>
            </a:xfrm>
            <a:custGeom>
              <a:avLst/>
              <a:gdLst>
                <a:gd name="T0" fmla="*/ 1290 w 1582"/>
                <a:gd name="T1" fmla="*/ 710 h 1162"/>
                <a:gd name="T2" fmla="*/ 1290 w 1582"/>
                <a:gd name="T3" fmla="*/ 710 h 1162"/>
                <a:gd name="T4" fmla="*/ 1329 w 1582"/>
                <a:gd name="T5" fmla="*/ 550 h 1162"/>
                <a:gd name="T6" fmla="*/ 1321 w 1582"/>
                <a:gd name="T7" fmla="*/ 473 h 1162"/>
                <a:gd name="T8" fmla="*/ 1367 w 1582"/>
                <a:gd name="T9" fmla="*/ 435 h 1162"/>
                <a:gd name="T10" fmla="*/ 1481 w 1582"/>
                <a:gd name="T11" fmla="*/ 466 h 1162"/>
                <a:gd name="T12" fmla="*/ 1512 w 1582"/>
                <a:gd name="T13" fmla="*/ 298 h 1162"/>
                <a:gd name="T14" fmla="*/ 1451 w 1582"/>
                <a:gd name="T15" fmla="*/ 191 h 1162"/>
                <a:gd name="T16" fmla="*/ 1565 w 1582"/>
                <a:gd name="T17" fmla="*/ 145 h 1162"/>
                <a:gd name="T18" fmla="*/ 1535 w 1582"/>
                <a:gd name="T19" fmla="*/ 69 h 1162"/>
                <a:gd name="T20" fmla="*/ 1535 w 1582"/>
                <a:gd name="T21" fmla="*/ 69 h 1162"/>
                <a:gd name="T22" fmla="*/ 1390 w 1582"/>
                <a:gd name="T23" fmla="*/ 61 h 1162"/>
                <a:gd name="T24" fmla="*/ 1298 w 1582"/>
                <a:gd name="T25" fmla="*/ 69 h 1162"/>
                <a:gd name="T26" fmla="*/ 1260 w 1582"/>
                <a:gd name="T27" fmla="*/ 8 h 1162"/>
                <a:gd name="T28" fmla="*/ 1199 w 1582"/>
                <a:gd name="T29" fmla="*/ 0 h 1162"/>
                <a:gd name="T30" fmla="*/ 1099 w 1582"/>
                <a:gd name="T31" fmla="*/ 69 h 1162"/>
                <a:gd name="T32" fmla="*/ 832 w 1582"/>
                <a:gd name="T33" fmla="*/ 160 h 1162"/>
                <a:gd name="T34" fmla="*/ 626 w 1582"/>
                <a:gd name="T35" fmla="*/ 206 h 1162"/>
                <a:gd name="T36" fmla="*/ 526 w 1582"/>
                <a:gd name="T37" fmla="*/ 198 h 1162"/>
                <a:gd name="T38" fmla="*/ 420 w 1582"/>
                <a:gd name="T39" fmla="*/ 221 h 1162"/>
                <a:gd name="T40" fmla="*/ 320 w 1582"/>
                <a:gd name="T41" fmla="*/ 198 h 1162"/>
                <a:gd name="T42" fmla="*/ 320 w 1582"/>
                <a:gd name="T43" fmla="*/ 198 h 1162"/>
                <a:gd name="T44" fmla="*/ 229 w 1582"/>
                <a:gd name="T45" fmla="*/ 260 h 1162"/>
                <a:gd name="T46" fmla="*/ 175 w 1582"/>
                <a:gd name="T47" fmla="*/ 252 h 1162"/>
                <a:gd name="T48" fmla="*/ 107 w 1582"/>
                <a:gd name="T49" fmla="*/ 344 h 1162"/>
                <a:gd name="T50" fmla="*/ 45 w 1582"/>
                <a:gd name="T51" fmla="*/ 504 h 1162"/>
                <a:gd name="T52" fmla="*/ 0 w 1582"/>
                <a:gd name="T53" fmla="*/ 672 h 1162"/>
                <a:gd name="T54" fmla="*/ 38 w 1582"/>
                <a:gd name="T55" fmla="*/ 741 h 1162"/>
                <a:gd name="T56" fmla="*/ 0 w 1582"/>
                <a:gd name="T57" fmla="*/ 825 h 1162"/>
                <a:gd name="T58" fmla="*/ 38 w 1582"/>
                <a:gd name="T59" fmla="*/ 1023 h 1162"/>
                <a:gd name="T60" fmla="*/ 38 w 1582"/>
                <a:gd name="T61" fmla="*/ 1023 h 1162"/>
                <a:gd name="T62" fmla="*/ 76 w 1582"/>
                <a:gd name="T63" fmla="*/ 1031 h 1162"/>
                <a:gd name="T64" fmla="*/ 236 w 1582"/>
                <a:gd name="T65" fmla="*/ 1161 h 1162"/>
                <a:gd name="T66" fmla="*/ 236 w 1582"/>
                <a:gd name="T67" fmla="*/ 1161 h 1162"/>
                <a:gd name="T68" fmla="*/ 595 w 1582"/>
                <a:gd name="T69" fmla="*/ 947 h 1162"/>
                <a:gd name="T70" fmla="*/ 1069 w 1582"/>
                <a:gd name="T71" fmla="*/ 878 h 1162"/>
                <a:gd name="T72" fmla="*/ 1168 w 1582"/>
                <a:gd name="T73" fmla="*/ 886 h 1162"/>
                <a:gd name="T74" fmla="*/ 1168 w 1582"/>
                <a:gd name="T75" fmla="*/ 886 h 1162"/>
                <a:gd name="T76" fmla="*/ 1122 w 1582"/>
                <a:gd name="T77" fmla="*/ 741 h 1162"/>
                <a:gd name="T78" fmla="*/ 1199 w 1582"/>
                <a:gd name="T79" fmla="*/ 741 h 1162"/>
                <a:gd name="T80" fmla="*/ 1222 w 1582"/>
                <a:gd name="T81" fmla="*/ 695 h 1162"/>
                <a:gd name="T82" fmla="*/ 1290 w 1582"/>
                <a:gd name="T83" fmla="*/ 71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82" h="1162">
                  <a:moveTo>
                    <a:pt x="1290" y="710"/>
                  </a:moveTo>
                  <a:lnTo>
                    <a:pt x="1290" y="710"/>
                  </a:lnTo>
                  <a:cubicBezTo>
                    <a:pt x="1298" y="657"/>
                    <a:pt x="1321" y="603"/>
                    <a:pt x="1329" y="550"/>
                  </a:cubicBezTo>
                  <a:cubicBezTo>
                    <a:pt x="1336" y="527"/>
                    <a:pt x="1313" y="496"/>
                    <a:pt x="1321" y="473"/>
                  </a:cubicBezTo>
                  <a:cubicBezTo>
                    <a:pt x="1329" y="458"/>
                    <a:pt x="1344" y="435"/>
                    <a:pt x="1367" y="435"/>
                  </a:cubicBezTo>
                  <a:cubicBezTo>
                    <a:pt x="1405" y="428"/>
                    <a:pt x="1451" y="489"/>
                    <a:pt x="1481" y="466"/>
                  </a:cubicBezTo>
                  <a:cubicBezTo>
                    <a:pt x="1520" y="428"/>
                    <a:pt x="1512" y="351"/>
                    <a:pt x="1512" y="298"/>
                  </a:cubicBezTo>
                  <a:cubicBezTo>
                    <a:pt x="1504" y="260"/>
                    <a:pt x="1443" y="229"/>
                    <a:pt x="1451" y="191"/>
                  </a:cubicBezTo>
                  <a:cubicBezTo>
                    <a:pt x="1466" y="153"/>
                    <a:pt x="1543" y="176"/>
                    <a:pt x="1565" y="145"/>
                  </a:cubicBezTo>
                  <a:cubicBezTo>
                    <a:pt x="1581" y="122"/>
                    <a:pt x="1550" y="91"/>
                    <a:pt x="1535" y="69"/>
                  </a:cubicBezTo>
                  <a:lnTo>
                    <a:pt x="1535" y="69"/>
                  </a:lnTo>
                  <a:cubicBezTo>
                    <a:pt x="1489" y="69"/>
                    <a:pt x="1443" y="61"/>
                    <a:pt x="1390" y="61"/>
                  </a:cubicBezTo>
                  <a:cubicBezTo>
                    <a:pt x="1359" y="69"/>
                    <a:pt x="1329" y="84"/>
                    <a:pt x="1298" y="69"/>
                  </a:cubicBezTo>
                  <a:cubicBezTo>
                    <a:pt x="1275" y="61"/>
                    <a:pt x="1275" y="30"/>
                    <a:pt x="1260" y="8"/>
                  </a:cubicBezTo>
                  <a:cubicBezTo>
                    <a:pt x="1260" y="8"/>
                    <a:pt x="1206" y="0"/>
                    <a:pt x="1199" y="0"/>
                  </a:cubicBezTo>
                  <a:cubicBezTo>
                    <a:pt x="1191" y="0"/>
                    <a:pt x="1099" y="69"/>
                    <a:pt x="1099" y="69"/>
                  </a:cubicBezTo>
                  <a:cubicBezTo>
                    <a:pt x="1008" y="99"/>
                    <a:pt x="924" y="130"/>
                    <a:pt x="832" y="160"/>
                  </a:cubicBezTo>
                  <a:cubicBezTo>
                    <a:pt x="763" y="176"/>
                    <a:pt x="695" y="198"/>
                    <a:pt x="626" y="206"/>
                  </a:cubicBezTo>
                  <a:cubicBezTo>
                    <a:pt x="595" y="206"/>
                    <a:pt x="557" y="191"/>
                    <a:pt x="526" y="198"/>
                  </a:cubicBezTo>
                  <a:cubicBezTo>
                    <a:pt x="488" y="198"/>
                    <a:pt x="458" y="221"/>
                    <a:pt x="420" y="221"/>
                  </a:cubicBezTo>
                  <a:cubicBezTo>
                    <a:pt x="382" y="221"/>
                    <a:pt x="351" y="206"/>
                    <a:pt x="320" y="198"/>
                  </a:cubicBezTo>
                  <a:lnTo>
                    <a:pt x="320" y="198"/>
                  </a:lnTo>
                  <a:cubicBezTo>
                    <a:pt x="290" y="214"/>
                    <a:pt x="259" y="244"/>
                    <a:pt x="229" y="260"/>
                  </a:cubicBezTo>
                  <a:cubicBezTo>
                    <a:pt x="213" y="267"/>
                    <a:pt x="190" y="244"/>
                    <a:pt x="175" y="252"/>
                  </a:cubicBezTo>
                  <a:cubicBezTo>
                    <a:pt x="145" y="275"/>
                    <a:pt x="122" y="313"/>
                    <a:pt x="107" y="344"/>
                  </a:cubicBezTo>
                  <a:cubicBezTo>
                    <a:pt x="84" y="397"/>
                    <a:pt x="68" y="450"/>
                    <a:pt x="45" y="504"/>
                  </a:cubicBezTo>
                  <a:cubicBezTo>
                    <a:pt x="30" y="558"/>
                    <a:pt x="7" y="611"/>
                    <a:pt x="0" y="672"/>
                  </a:cubicBezTo>
                  <a:cubicBezTo>
                    <a:pt x="0" y="695"/>
                    <a:pt x="38" y="710"/>
                    <a:pt x="38" y="741"/>
                  </a:cubicBezTo>
                  <a:cubicBezTo>
                    <a:pt x="38" y="771"/>
                    <a:pt x="0" y="794"/>
                    <a:pt x="0" y="825"/>
                  </a:cubicBezTo>
                  <a:cubicBezTo>
                    <a:pt x="0" y="871"/>
                    <a:pt x="30" y="985"/>
                    <a:pt x="38" y="1023"/>
                  </a:cubicBezTo>
                  <a:lnTo>
                    <a:pt x="38" y="1023"/>
                  </a:lnTo>
                  <a:cubicBezTo>
                    <a:pt x="53" y="1023"/>
                    <a:pt x="61" y="1031"/>
                    <a:pt x="76" y="1031"/>
                  </a:cubicBezTo>
                  <a:cubicBezTo>
                    <a:pt x="129" y="1046"/>
                    <a:pt x="198" y="1161"/>
                    <a:pt x="236" y="1161"/>
                  </a:cubicBezTo>
                  <a:lnTo>
                    <a:pt x="236" y="1161"/>
                  </a:lnTo>
                  <a:cubicBezTo>
                    <a:pt x="236" y="1000"/>
                    <a:pt x="481" y="970"/>
                    <a:pt x="595" y="947"/>
                  </a:cubicBezTo>
                  <a:cubicBezTo>
                    <a:pt x="763" y="909"/>
                    <a:pt x="901" y="962"/>
                    <a:pt x="1069" y="878"/>
                  </a:cubicBezTo>
                  <a:cubicBezTo>
                    <a:pt x="1099" y="878"/>
                    <a:pt x="1138" y="878"/>
                    <a:pt x="1168" y="886"/>
                  </a:cubicBezTo>
                  <a:lnTo>
                    <a:pt x="1168" y="886"/>
                  </a:lnTo>
                  <a:cubicBezTo>
                    <a:pt x="1153" y="848"/>
                    <a:pt x="1107" y="779"/>
                    <a:pt x="1122" y="741"/>
                  </a:cubicBezTo>
                  <a:cubicBezTo>
                    <a:pt x="1130" y="718"/>
                    <a:pt x="1176" y="756"/>
                    <a:pt x="1199" y="741"/>
                  </a:cubicBezTo>
                  <a:cubicBezTo>
                    <a:pt x="1214" y="733"/>
                    <a:pt x="1206" y="695"/>
                    <a:pt x="1222" y="695"/>
                  </a:cubicBezTo>
                  <a:cubicBezTo>
                    <a:pt x="1245" y="687"/>
                    <a:pt x="1268" y="702"/>
                    <a:pt x="1290" y="71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9" name="Freeform 148"/>
            <p:cNvSpPr>
              <a:spLocks noChangeArrowheads="1"/>
            </p:cNvSpPr>
            <p:nvPr/>
          </p:nvSpPr>
          <p:spPr bwMode="auto">
            <a:xfrm>
              <a:off x="5801935" y="9144001"/>
              <a:ext cx="893704" cy="461963"/>
            </a:xfrm>
            <a:custGeom>
              <a:avLst/>
              <a:gdLst>
                <a:gd name="T0" fmla="*/ 2397 w 2482"/>
                <a:gd name="T1" fmla="*/ 23 h 1285"/>
                <a:gd name="T2" fmla="*/ 2466 w 2482"/>
                <a:gd name="T3" fmla="*/ 229 h 1285"/>
                <a:gd name="T4" fmla="*/ 2282 w 2482"/>
                <a:gd name="T5" fmla="*/ 550 h 1285"/>
                <a:gd name="T6" fmla="*/ 2336 w 2482"/>
                <a:gd name="T7" fmla="*/ 627 h 1285"/>
                <a:gd name="T8" fmla="*/ 2328 w 2482"/>
                <a:gd name="T9" fmla="*/ 726 h 1285"/>
                <a:gd name="T10" fmla="*/ 2328 w 2482"/>
                <a:gd name="T11" fmla="*/ 886 h 1285"/>
                <a:gd name="T12" fmla="*/ 2137 w 2482"/>
                <a:gd name="T13" fmla="*/ 963 h 1285"/>
                <a:gd name="T14" fmla="*/ 1916 w 2482"/>
                <a:gd name="T15" fmla="*/ 886 h 1285"/>
                <a:gd name="T16" fmla="*/ 1900 w 2482"/>
                <a:gd name="T17" fmla="*/ 1115 h 1285"/>
                <a:gd name="T18" fmla="*/ 1580 w 2482"/>
                <a:gd name="T19" fmla="*/ 1184 h 1285"/>
                <a:gd name="T20" fmla="*/ 1427 w 2482"/>
                <a:gd name="T21" fmla="*/ 1230 h 1285"/>
                <a:gd name="T22" fmla="*/ 1373 w 2482"/>
                <a:gd name="T23" fmla="*/ 1284 h 1285"/>
                <a:gd name="T24" fmla="*/ 1243 w 2482"/>
                <a:gd name="T25" fmla="*/ 1200 h 1285"/>
                <a:gd name="T26" fmla="*/ 1228 w 2482"/>
                <a:gd name="T27" fmla="*/ 1070 h 1285"/>
                <a:gd name="T28" fmla="*/ 1068 w 2482"/>
                <a:gd name="T29" fmla="*/ 1093 h 1285"/>
                <a:gd name="T30" fmla="*/ 1037 w 2482"/>
                <a:gd name="T31" fmla="*/ 955 h 1285"/>
                <a:gd name="T32" fmla="*/ 794 w 2482"/>
                <a:gd name="T33" fmla="*/ 871 h 1285"/>
                <a:gd name="T34" fmla="*/ 710 w 2482"/>
                <a:gd name="T35" fmla="*/ 772 h 1285"/>
                <a:gd name="T36" fmla="*/ 595 w 2482"/>
                <a:gd name="T37" fmla="*/ 764 h 1285"/>
                <a:gd name="T38" fmla="*/ 511 w 2482"/>
                <a:gd name="T39" fmla="*/ 741 h 1285"/>
                <a:gd name="T40" fmla="*/ 351 w 2482"/>
                <a:gd name="T41" fmla="*/ 795 h 1285"/>
                <a:gd name="T42" fmla="*/ 366 w 2482"/>
                <a:gd name="T43" fmla="*/ 680 h 1285"/>
                <a:gd name="T44" fmla="*/ 198 w 2482"/>
                <a:gd name="T45" fmla="*/ 619 h 1285"/>
                <a:gd name="T46" fmla="*/ 15 w 2482"/>
                <a:gd name="T47" fmla="*/ 375 h 1285"/>
                <a:gd name="T48" fmla="*/ 183 w 2482"/>
                <a:gd name="T49" fmla="*/ 359 h 1285"/>
                <a:gd name="T50" fmla="*/ 183 w 2482"/>
                <a:gd name="T51" fmla="*/ 321 h 1285"/>
                <a:gd name="T52" fmla="*/ 702 w 2482"/>
                <a:gd name="T53" fmla="*/ 375 h 1285"/>
                <a:gd name="T54" fmla="*/ 1114 w 2482"/>
                <a:gd name="T55" fmla="*/ 314 h 1285"/>
                <a:gd name="T56" fmla="*/ 1259 w 2482"/>
                <a:gd name="T57" fmla="*/ 168 h 1285"/>
                <a:gd name="T58" fmla="*/ 1282 w 2482"/>
                <a:gd name="T59" fmla="*/ 0 h 1285"/>
                <a:gd name="T60" fmla="*/ 1358 w 2482"/>
                <a:gd name="T61" fmla="*/ 77 h 1285"/>
                <a:gd name="T62" fmla="*/ 1473 w 2482"/>
                <a:gd name="T63" fmla="*/ 77 h 1285"/>
                <a:gd name="T64" fmla="*/ 1587 w 2482"/>
                <a:gd name="T65" fmla="*/ 16 h 1285"/>
                <a:gd name="T66" fmla="*/ 1786 w 2482"/>
                <a:gd name="T67" fmla="*/ 39 h 1285"/>
                <a:gd name="T68" fmla="*/ 2000 w 2482"/>
                <a:gd name="T69" fmla="*/ 85 h 1285"/>
                <a:gd name="T70" fmla="*/ 2129 w 2482"/>
                <a:gd name="T71" fmla="*/ 146 h 1285"/>
                <a:gd name="T72" fmla="*/ 2397 w 2482"/>
                <a:gd name="T73" fmla="*/ 23 h 1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82" h="1285">
                  <a:moveTo>
                    <a:pt x="2397" y="23"/>
                  </a:moveTo>
                  <a:lnTo>
                    <a:pt x="2397" y="23"/>
                  </a:lnTo>
                  <a:cubicBezTo>
                    <a:pt x="2412" y="46"/>
                    <a:pt x="2435" y="69"/>
                    <a:pt x="2443" y="100"/>
                  </a:cubicBezTo>
                  <a:cubicBezTo>
                    <a:pt x="2458" y="138"/>
                    <a:pt x="2481" y="191"/>
                    <a:pt x="2466" y="229"/>
                  </a:cubicBezTo>
                  <a:cubicBezTo>
                    <a:pt x="2435" y="321"/>
                    <a:pt x="2374" y="398"/>
                    <a:pt x="2328" y="482"/>
                  </a:cubicBezTo>
                  <a:cubicBezTo>
                    <a:pt x="2313" y="504"/>
                    <a:pt x="2282" y="520"/>
                    <a:pt x="2282" y="550"/>
                  </a:cubicBezTo>
                  <a:cubicBezTo>
                    <a:pt x="2282" y="581"/>
                    <a:pt x="2321" y="604"/>
                    <a:pt x="2336" y="627"/>
                  </a:cubicBezTo>
                  <a:lnTo>
                    <a:pt x="2336" y="627"/>
                  </a:lnTo>
                  <a:cubicBezTo>
                    <a:pt x="2328" y="634"/>
                    <a:pt x="2313" y="642"/>
                    <a:pt x="2305" y="650"/>
                  </a:cubicBezTo>
                  <a:cubicBezTo>
                    <a:pt x="2305" y="680"/>
                    <a:pt x="2336" y="703"/>
                    <a:pt x="2328" y="726"/>
                  </a:cubicBezTo>
                  <a:cubicBezTo>
                    <a:pt x="2313" y="772"/>
                    <a:pt x="2252" y="795"/>
                    <a:pt x="2252" y="833"/>
                  </a:cubicBezTo>
                  <a:cubicBezTo>
                    <a:pt x="2252" y="863"/>
                    <a:pt x="2343" y="871"/>
                    <a:pt x="2328" y="886"/>
                  </a:cubicBezTo>
                  <a:cubicBezTo>
                    <a:pt x="2290" y="925"/>
                    <a:pt x="2221" y="894"/>
                    <a:pt x="2175" y="909"/>
                  </a:cubicBezTo>
                  <a:cubicBezTo>
                    <a:pt x="2160" y="917"/>
                    <a:pt x="2152" y="971"/>
                    <a:pt x="2137" y="963"/>
                  </a:cubicBezTo>
                  <a:cubicBezTo>
                    <a:pt x="2091" y="940"/>
                    <a:pt x="2099" y="863"/>
                    <a:pt x="2053" y="848"/>
                  </a:cubicBezTo>
                  <a:cubicBezTo>
                    <a:pt x="2007" y="833"/>
                    <a:pt x="1954" y="856"/>
                    <a:pt x="1916" y="886"/>
                  </a:cubicBezTo>
                  <a:cubicBezTo>
                    <a:pt x="1900" y="902"/>
                    <a:pt x="1908" y="940"/>
                    <a:pt x="1908" y="971"/>
                  </a:cubicBezTo>
                  <a:cubicBezTo>
                    <a:pt x="1900" y="1016"/>
                    <a:pt x="1923" y="1070"/>
                    <a:pt x="1900" y="1115"/>
                  </a:cubicBezTo>
                  <a:cubicBezTo>
                    <a:pt x="1893" y="1138"/>
                    <a:pt x="1854" y="1123"/>
                    <a:pt x="1839" y="1123"/>
                  </a:cubicBezTo>
                  <a:cubicBezTo>
                    <a:pt x="1755" y="1146"/>
                    <a:pt x="1664" y="1161"/>
                    <a:pt x="1580" y="1184"/>
                  </a:cubicBezTo>
                  <a:cubicBezTo>
                    <a:pt x="1557" y="1192"/>
                    <a:pt x="1541" y="1200"/>
                    <a:pt x="1518" y="1207"/>
                  </a:cubicBezTo>
                  <a:cubicBezTo>
                    <a:pt x="1488" y="1215"/>
                    <a:pt x="1450" y="1215"/>
                    <a:pt x="1427" y="1230"/>
                  </a:cubicBezTo>
                  <a:cubicBezTo>
                    <a:pt x="1404" y="1238"/>
                    <a:pt x="1396" y="1268"/>
                    <a:pt x="1373" y="1284"/>
                  </a:cubicBezTo>
                  <a:lnTo>
                    <a:pt x="1373" y="1284"/>
                  </a:lnTo>
                  <a:cubicBezTo>
                    <a:pt x="1358" y="1253"/>
                    <a:pt x="1358" y="1215"/>
                    <a:pt x="1328" y="1192"/>
                  </a:cubicBezTo>
                  <a:cubicBezTo>
                    <a:pt x="1305" y="1177"/>
                    <a:pt x="1266" y="1207"/>
                    <a:pt x="1243" y="1200"/>
                  </a:cubicBezTo>
                  <a:cubicBezTo>
                    <a:pt x="1221" y="1184"/>
                    <a:pt x="1213" y="1154"/>
                    <a:pt x="1213" y="1131"/>
                  </a:cubicBezTo>
                  <a:cubicBezTo>
                    <a:pt x="1205" y="1108"/>
                    <a:pt x="1236" y="1085"/>
                    <a:pt x="1228" y="1070"/>
                  </a:cubicBezTo>
                  <a:cubicBezTo>
                    <a:pt x="1221" y="1054"/>
                    <a:pt x="1198" y="1062"/>
                    <a:pt x="1182" y="1062"/>
                  </a:cubicBezTo>
                  <a:cubicBezTo>
                    <a:pt x="1144" y="1070"/>
                    <a:pt x="1106" y="1093"/>
                    <a:pt x="1068" y="1093"/>
                  </a:cubicBezTo>
                  <a:cubicBezTo>
                    <a:pt x="1045" y="1085"/>
                    <a:pt x="1022" y="1070"/>
                    <a:pt x="1022" y="1047"/>
                  </a:cubicBezTo>
                  <a:cubicBezTo>
                    <a:pt x="1014" y="1016"/>
                    <a:pt x="1060" y="978"/>
                    <a:pt x="1037" y="955"/>
                  </a:cubicBezTo>
                  <a:cubicBezTo>
                    <a:pt x="999" y="932"/>
                    <a:pt x="947" y="978"/>
                    <a:pt x="908" y="963"/>
                  </a:cubicBezTo>
                  <a:cubicBezTo>
                    <a:pt x="863" y="948"/>
                    <a:pt x="840" y="894"/>
                    <a:pt x="794" y="871"/>
                  </a:cubicBezTo>
                  <a:cubicBezTo>
                    <a:pt x="771" y="856"/>
                    <a:pt x="733" y="894"/>
                    <a:pt x="717" y="871"/>
                  </a:cubicBezTo>
                  <a:cubicBezTo>
                    <a:pt x="694" y="848"/>
                    <a:pt x="725" y="802"/>
                    <a:pt x="710" y="772"/>
                  </a:cubicBezTo>
                  <a:cubicBezTo>
                    <a:pt x="702" y="757"/>
                    <a:pt x="679" y="749"/>
                    <a:pt x="656" y="749"/>
                  </a:cubicBezTo>
                  <a:cubicBezTo>
                    <a:pt x="641" y="749"/>
                    <a:pt x="618" y="764"/>
                    <a:pt x="595" y="764"/>
                  </a:cubicBezTo>
                  <a:cubicBezTo>
                    <a:pt x="588" y="764"/>
                    <a:pt x="580" y="741"/>
                    <a:pt x="572" y="741"/>
                  </a:cubicBezTo>
                  <a:cubicBezTo>
                    <a:pt x="550" y="734"/>
                    <a:pt x="527" y="726"/>
                    <a:pt x="511" y="741"/>
                  </a:cubicBezTo>
                  <a:cubicBezTo>
                    <a:pt x="496" y="757"/>
                    <a:pt x="496" y="802"/>
                    <a:pt x="473" y="810"/>
                  </a:cubicBezTo>
                  <a:cubicBezTo>
                    <a:pt x="435" y="825"/>
                    <a:pt x="381" y="818"/>
                    <a:pt x="351" y="795"/>
                  </a:cubicBezTo>
                  <a:cubicBezTo>
                    <a:pt x="336" y="779"/>
                    <a:pt x="366" y="757"/>
                    <a:pt x="366" y="734"/>
                  </a:cubicBezTo>
                  <a:cubicBezTo>
                    <a:pt x="374" y="718"/>
                    <a:pt x="381" y="696"/>
                    <a:pt x="366" y="680"/>
                  </a:cubicBezTo>
                  <a:cubicBezTo>
                    <a:pt x="358" y="665"/>
                    <a:pt x="336" y="680"/>
                    <a:pt x="320" y="680"/>
                  </a:cubicBezTo>
                  <a:cubicBezTo>
                    <a:pt x="275" y="665"/>
                    <a:pt x="236" y="642"/>
                    <a:pt x="198" y="619"/>
                  </a:cubicBezTo>
                  <a:cubicBezTo>
                    <a:pt x="137" y="573"/>
                    <a:pt x="68" y="535"/>
                    <a:pt x="30" y="482"/>
                  </a:cubicBezTo>
                  <a:cubicBezTo>
                    <a:pt x="7" y="451"/>
                    <a:pt x="0" y="405"/>
                    <a:pt x="15" y="375"/>
                  </a:cubicBezTo>
                  <a:cubicBezTo>
                    <a:pt x="22" y="359"/>
                    <a:pt x="53" y="367"/>
                    <a:pt x="68" y="367"/>
                  </a:cubicBezTo>
                  <a:cubicBezTo>
                    <a:pt x="106" y="359"/>
                    <a:pt x="152" y="375"/>
                    <a:pt x="183" y="359"/>
                  </a:cubicBezTo>
                  <a:cubicBezTo>
                    <a:pt x="198" y="344"/>
                    <a:pt x="183" y="344"/>
                    <a:pt x="183" y="321"/>
                  </a:cubicBezTo>
                  <a:lnTo>
                    <a:pt x="183" y="321"/>
                  </a:lnTo>
                  <a:cubicBezTo>
                    <a:pt x="313" y="329"/>
                    <a:pt x="481" y="268"/>
                    <a:pt x="572" y="306"/>
                  </a:cubicBezTo>
                  <a:cubicBezTo>
                    <a:pt x="603" y="329"/>
                    <a:pt x="656" y="382"/>
                    <a:pt x="702" y="375"/>
                  </a:cubicBezTo>
                  <a:cubicBezTo>
                    <a:pt x="809" y="398"/>
                    <a:pt x="847" y="382"/>
                    <a:pt x="939" y="359"/>
                  </a:cubicBezTo>
                  <a:cubicBezTo>
                    <a:pt x="1014" y="337"/>
                    <a:pt x="1037" y="275"/>
                    <a:pt x="1114" y="314"/>
                  </a:cubicBezTo>
                  <a:cubicBezTo>
                    <a:pt x="1152" y="329"/>
                    <a:pt x="1182" y="344"/>
                    <a:pt x="1221" y="306"/>
                  </a:cubicBezTo>
                  <a:cubicBezTo>
                    <a:pt x="1266" y="268"/>
                    <a:pt x="1259" y="222"/>
                    <a:pt x="1259" y="168"/>
                  </a:cubicBezTo>
                  <a:cubicBezTo>
                    <a:pt x="1259" y="107"/>
                    <a:pt x="1266" y="54"/>
                    <a:pt x="1282" y="0"/>
                  </a:cubicBezTo>
                  <a:lnTo>
                    <a:pt x="1282" y="0"/>
                  </a:lnTo>
                  <a:cubicBezTo>
                    <a:pt x="1289" y="8"/>
                    <a:pt x="1312" y="31"/>
                    <a:pt x="1328" y="39"/>
                  </a:cubicBezTo>
                  <a:cubicBezTo>
                    <a:pt x="1335" y="54"/>
                    <a:pt x="1343" y="69"/>
                    <a:pt x="1358" y="77"/>
                  </a:cubicBezTo>
                  <a:cubicBezTo>
                    <a:pt x="1389" y="92"/>
                    <a:pt x="1419" y="92"/>
                    <a:pt x="1450" y="92"/>
                  </a:cubicBezTo>
                  <a:cubicBezTo>
                    <a:pt x="1457" y="92"/>
                    <a:pt x="1457" y="77"/>
                    <a:pt x="1473" y="77"/>
                  </a:cubicBezTo>
                  <a:cubicBezTo>
                    <a:pt x="1511" y="69"/>
                    <a:pt x="1564" y="92"/>
                    <a:pt x="1602" y="69"/>
                  </a:cubicBezTo>
                  <a:cubicBezTo>
                    <a:pt x="1618" y="62"/>
                    <a:pt x="1572" y="23"/>
                    <a:pt x="1587" y="16"/>
                  </a:cubicBezTo>
                  <a:cubicBezTo>
                    <a:pt x="1656" y="8"/>
                    <a:pt x="1717" y="31"/>
                    <a:pt x="1786" y="39"/>
                  </a:cubicBezTo>
                  <a:lnTo>
                    <a:pt x="1786" y="39"/>
                  </a:lnTo>
                  <a:cubicBezTo>
                    <a:pt x="1816" y="62"/>
                    <a:pt x="1854" y="92"/>
                    <a:pt x="1885" y="115"/>
                  </a:cubicBezTo>
                  <a:cubicBezTo>
                    <a:pt x="1885" y="115"/>
                    <a:pt x="1992" y="85"/>
                    <a:pt x="2000" y="85"/>
                  </a:cubicBezTo>
                  <a:cubicBezTo>
                    <a:pt x="2007" y="85"/>
                    <a:pt x="2076" y="107"/>
                    <a:pt x="2076" y="107"/>
                  </a:cubicBezTo>
                  <a:cubicBezTo>
                    <a:pt x="2099" y="123"/>
                    <a:pt x="2114" y="153"/>
                    <a:pt x="2129" y="146"/>
                  </a:cubicBezTo>
                  <a:cubicBezTo>
                    <a:pt x="2168" y="138"/>
                    <a:pt x="2183" y="92"/>
                    <a:pt x="2221" y="77"/>
                  </a:cubicBezTo>
                  <a:cubicBezTo>
                    <a:pt x="2275" y="46"/>
                    <a:pt x="2336" y="39"/>
                    <a:pt x="2397"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0" name="Freeform 149"/>
            <p:cNvSpPr>
              <a:spLocks noChangeArrowheads="1"/>
            </p:cNvSpPr>
            <p:nvPr/>
          </p:nvSpPr>
          <p:spPr bwMode="auto">
            <a:xfrm>
              <a:off x="6622619" y="8805864"/>
              <a:ext cx="517491" cy="687387"/>
            </a:xfrm>
            <a:custGeom>
              <a:avLst/>
              <a:gdLst>
                <a:gd name="T0" fmla="*/ 115 w 1437"/>
                <a:gd name="T1" fmla="*/ 962 h 1911"/>
                <a:gd name="T2" fmla="*/ 184 w 1437"/>
                <a:gd name="T3" fmla="*/ 1168 h 1911"/>
                <a:gd name="T4" fmla="*/ 0 w 1437"/>
                <a:gd name="T5" fmla="*/ 1489 h 1911"/>
                <a:gd name="T6" fmla="*/ 54 w 1437"/>
                <a:gd name="T7" fmla="*/ 1566 h 1911"/>
                <a:gd name="T8" fmla="*/ 275 w 1437"/>
                <a:gd name="T9" fmla="*/ 1688 h 1911"/>
                <a:gd name="T10" fmla="*/ 382 w 1437"/>
                <a:gd name="T11" fmla="*/ 1825 h 1911"/>
                <a:gd name="T12" fmla="*/ 535 w 1437"/>
                <a:gd name="T13" fmla="*/ 1841 h 1911"/>
                <a:gd name="T14" fmla="*/ 634 w 1437"/>
                <a:gd name="T15" fmla="*/ 1802 h 1911"/>
                <a:gd name="T16" fmla="*/ 818 w 1437"/>
                <a:gd name="T17" fmla="*/ 1757 h 1911"/>
                <a:gd name="T18" fmla="*/ 1146 w 1437"/>
                <a:gd name="T19" fmla="*/ 1825 h 1911"/>
                <a:gd name="T20" fmla="*/ 1116 w 1437"/>
                <a:gd name="T21" fmla="*/ 1635 h 1911"/>
                <a:gd name="T22" fmla="*/ 1100 w 1437"/>
                <a:gd name="T23" fmla="*/ 1405 h 1911"/>
                <a:gd name="T24" fmla="*/ 1215 w 1437"/>
                <a:gd name="T25" fmla="*/ 1153 h 1911"/>
                <a:gd name="T26" fmla="*/ 1291 w 1437"/>
                <a:gd name="T27" fmla="*/ 1016 h 1911"/>
                <a:gd name="T28" fmla="*/ 1413 w 1437"/>
                <a:gd name="T29" fmla="*/ 916 h 1911"/>
                <a:gd name="T30" fmla="*/ 1421 w 1437"/>
                <a:gd name="T31" fmla="*/ 825 h 1911"/>
                <a:gd name="T32" fmla="*/ 1314 w 1437"/>
                <a:gd name="T33" fmla="*/ 703 h 1911"/>
                <a:gd name="T34" fmla="*/ 1383 w 1437"/>
                <a:gd name="T35" fmla="*/ 618 h 1911"/>
                <a:gd name="T36" fmla="*/ 1299 w 1437"/>
                <a:gd name="T37" fmla="*/ 435 h 1911"/>
                <a:gd name="T38" fmla="*/ 1261 w 1437"/>
                <a:gd name="T39" fmla="*/ 451 h 1911"/>
                <a:gd name="T40" fmla="*/ 1054 w 1437"/>
                <a:gd name="T41" fmla="*/ 527 h 1911"/>
                <a:gd name="T42" fmla="*/ 909 w 1437"/>
                <a:gd name="T43" fmla="*/ 420 h 1911"/>
                <a:gd name="T44" fmla="*/ 917 w 1437"/>
                <a:gd name="T45" fmla="*/ 282 h 1911"/>
                <a:gd name="T46" fmla="*/ 986 w 1437"/>
                <a:gd name="T47" fmla="*/ 160 h 1911"/>
                <a:gd name="T48" fmla="*/ 993 w 1437"/>
                <a:gd name="T49" fmla="*/ 69 h 1911"/>
                <a:gd name="T50" fmla="*/ 940 w 1437"/>
                <a:gd name="T51" fmla="*/ 0 h 1911"/>
                <a:gd name="T52" fmla="*/ 764 w 1437"/>
                <a:gd name="T53" fmla="*/ 38 h 1911"/>
                <a:gd name="T54" fmla="*/ 665 w 1437"/>
                <a:gd name="T55" fmla="*/ 61 h 1911"/>
                <a:gd name="T56" fmla="*/ 489 w 1437"/>
                <a:gd name="T57" fmla="*/ 46 h 1911"/>
                <a:gd name="T58" fmla="*/ 268 w 1437"/>
                <a:gd name="T59" fmla="*/ 237 h 1911"/>
                <a:gd name="T60" fmla="*/ 145 w 1437"/>
                <a:gd name="T61" fmla="*/ 321 h 1911"/>
                <a:gd name="T62" fmla="*/ 61 w 1437"/>
                <a:gd name="T63" fmla="*/ 519 h 1911"/>
                <a:gd name="T64" fmla="*/ 107 w 1437"/>
                <a:gd name="T65" fmla="*/ 703 h 1911"/>
                <a:gd name="T66" fmla="*/ 122 w 1437"/>
                <a:gd name="T67" fmla="*/ 741 h 1911"/>
                <a:gd name="T68" fmla="*/ 39 w 1437"/>
                <a:gd name="T69" fmla="*/ 893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37" h="1911">
                  <a:moveTo>
                    <a:pt x="115" y="962"/>
                  </a:moveTo>
                  <a:lnTo>
                    <a:pt x="115" y="962"/>
                  </a:lnTo>
                  <a:cubicBezTo>
                    <a:pt x="130" y="985"/>
                    <a:pt x="153" y="1008"/>
                    <a:pt x="161" y="1039"/>
                  </a:cubicBezTo>
                  <a:cubicBezTo>
                    <a:pt x="176" y="1077"/>
                    <a:pt x="199" y="1130"/>
                    <a:pt x="184" y="1168"/>
                  </a:cubicBezTo>
                  <a:cubicBezTo>
                    <a:pt x="153" y="1260"/>
                    <a:pt x="92" y="1337"/>
                    <a:pt x="46" y="1421"/>
                  </a:cubicBezTo>
                  <a:cubicBezTo>
                    <a:pt x="31" y="1443"/>
                    <a:pt x="0" y="1459"/>
                    <a:pt x="0" y="1489"/>
                  </a:cubicBezTo>
                  <a:cubicBezTo>
                    <a:pt x="0" y="1520"/>
                    <a:pt x="39" y="1543"/>
                    <a:pt x="54" y="1566"/>
                  </a:cubicBezTo>
                  <a:lnTo>
                    <a:pt x="54" y="1566"/>
                  </a:lnTo>
                  <a:cubicBezTo>
                    <a:pt x="107" y="1581"/>
                    <a:pt x="161" y="1573"/>
                    <a:pt x="199" y="1596"/>
                  </a:cubicBezTo>
                  <a:cubicBezTo>
                    <a:pt x="237" y="1612"/>
                    <a:pt x="252" y="1657"/>
                    <a:pt x="275" y="1688"/>
                  </a:cubicBezTo>
                  <a:cubicBezTo>
                    <a:pt x="298" y="1726"/>
                    <a:pt x="314" y="1764"/>
                    <a:pt x="336" y="1802"/>
                  </a:cubicBezTo>
                  <a:cubicBezTo>
                    <a:pt x="344" y="1818"/>
                    <a:pt x="367" y="1818"/>
                    <a:pt x="382" y="1825"/>
                  </a:cubicBezTo>
                  <a:cubicBezTo>
                    <a:pt x="397" y="1848"/>
                    <a:pt x="397" y="1902"/>
                    <a:pt x="428" y="1902"/>
                  </a:cubicBezTo>
                  <a:cubicBezTo>
                    <a:pt x="466" y="1902"/>
                    <a:pt x="497" y="1856"/>
                    <a:pt x="535" y="1841"/>
                  </a:cubicBezTo>
                  <a:cubicBezTo>
                    <a:pt x="566" y="1825"/>
                    <a:pt x="604" y="1818"/>
                    <a:pt x="634" y="1802"/>
                  </a:cubicBezTo>
                  <a:lnTo>
                    <a:pt x="634" y="1802"/>
                  </a:lnTo>
                  <a:cubicBezTo>
                    <a:pt x="680" y="1787"/>
                    <a:pt x="711" y="1772"/>
                    <a:pt x="756" y="1764"/>
                  </a:cubicBezTo>
                  <a:cubicBezTo>
                    <a:pt x="772" y="1757"/>
                    <a:pt x="795" y="1749"/>
                    <a:pt x="818" y="1757"/>
                  </a:cubicBezTo>
                  <a:cubicBezTo>
                    <a:pt x="909" y="1802"/>
                    <a:pt x="986" y="1879"/>
                    <a:pt x="1085" y="1902"/>
                  </a:cubicBezTo>
                  <a:cubicBezTo>
                    <a:pt x="1116" y="1910"/>
                    <a:pt x="1131" y="1856"/>
                    <a:pt x="1146" y="1825"/>
                  </a:cubicBezTo>
                  <a:cubicBezTo>
                    <a:pt x="1161" y="1787"/>
                    <a:pt x="1192" y="1741"/>
                    <a:pt x="1184" y="1703"/>
                  </a:cubicBezTo>
                  <a:cubicBezTo>
                    <a:pt x="1177" y="1665"/>
                    <a:pt x="1116" y="1665"/>
                    <a:pt x="1116" y="1635"/>
                  </a:cubicBezTo>
                  <a:cubicBezTo>
                    <a:pt x="1100" y="1581"/>
                    <a:pt x="1138" y="1520"/>
                    <a:pt x="1138" y="1466"/>
                  </a:cubicBezTo>
                  <a:cubicBezTo>
                    <a:pt x="1138" y="1443"/>
                    <a:pt x="1108" y="1428"/>
                    <a:pt x="1100" y="1405"/>
                  </a:cubicBezTo>
                  <a:cubicBezTo>
                    <a:pt x="1077" y="1337"/>
                    <a:pt x="1016" y="1260"/>
                    <a:pt x="1047" y="1199"/>
                  </a:cubicBezTo>
                  <a:cubicBezTo>
                    <a:pt x="1070" y="1146"/>
                    <a:pt x="1161" y="1168"/>
                    <a:pt x="1215" y="1153"/>
                  </a:cubicBezTo>
                  <a:cubicBezTo>
                    <a:pt x="1245" y="1138"/>
                    <a:pt x="1283" y="1146"/>
                    <a:pt x="1299" y="1115"/>
                  </a:cubicBezTo>
                  <a:cubicBezTo>
                    <a:pt x="1314" y="1085"/>
                    <a:pt x="1291" y="1046"/>
                    <a:pt x="1291" y="1016"/>
                  </a:cubicBezTo>
                  <a:cubicBezTo>
                    <a:pt x="1283" y="993"/>
                    <a:pt x="1276" y="970"/>
                    <a:pt x="1283" y="955"/>
                  </a:cubicBezTo>
                  <a:cubicBezTo>
                    <a:pt x="1291" y="939"/>
                    <a:pt x="1398" y="924"/>
                    <a:pt x="1413" y="916"/>
                  </a:cubicBezTo>
                  <a:lnTo>
                    <a:pt x="1413" y="916"/>
                  </a:lnTo>
                  <a:cubicBezTo>
                    <a:pt x="1421" y="886"/>
                    <a:pt x="1436" y="855"/>
                    <a:pt x="1421" y="825"/>
                  </a:cubicBezTo>
                  <a:cubicBezTo>
                    <a:pt x="1413" y="802"/>
                    <a:pt x="1375" y="794"/>
                    <a:pt x="1360" y="771"/>
                  </a:cubicBezTo>
                  <a:cubicBezTo>
                    <a:pt x="1345" y="749"/>
                    <a:pt x="1314" y="726"/>
                    <a:pt x="1314" y="703"/>
                  </a:cubicBezTo>
                  <a:cubicBezTo>
                    <a:pt x="1322" y="680"/>
                    <a:pt x="1368" y="695"/>
                    <a:pt x="1375" y="680"/>
                  </a:cubicBezTo>
                  <a:cubicBezTo>
                    <a:pt x="1390" y="664"/>
                    <a:pt x="1390" y="641"/>
                    <a:pt x="1383" y="618"/>
                  </a:cubicBezTo>
                  <a:cubicBezTo>
                    <a:pt x="1368" y="596"/>
                    <a:pt x="1337" y="580"/>
                    <a:pt x="1329" y="557"/>
                  </a:cubicBezTo>
                  <a:cubicBezTo>
                    <a:pt x="1314" y="519"/>
                    <a:pt x="1306" y="474"/>
                    <a:pt x="1299" y="435"/>
                  </a:cubicBezTo>
                  <a:lnTo>
                    <a:pt x="1299" y="435"/>
                  </a:lnTo>
                  <a:cubicBezTo>
                    <a:pt x="1261" y="451"/>
                    <a:pt x="1261" y="451"/>
                    <a:pt x="1261" y="451"/>
                  </a:cubicBezTo>
                  <a:lnTo>
                    <a:pt x="1261" y="451"/>
                  </a:lnTo>
                  <a:cubicBezTo>
                    <a:pt x="1192" y="474"/>
                    <a:pt x="1131" y="512"/>
                    <a:pt x="1054" y="527"/>
                  </a:cubicBezTo>
                  <a:cubicBezTo>
                    <a:pt x="1024" y="535"/>
                    <a:pt x="978" y="535"/>
                    <a:pt x="947" y="512"/>
                  </a:cubicBezTo>
                  <a:cubicBezTo>
                    <a:pt x="925" y="489"/>
                    <a:pt x="917" y="451"/>
                    <a:pt x="909" y="420"/>
                  </a:cubicBezTo>
                  <a:cubicBezTo>
                    <a:pt x="894" y="389"/>
                    <a:pt x="886" y="351"/>
                    <a:pt x="894" y="321"/>
                  </a:cubicBezTo>
                  <a:cubicBezTo>
                    <a:pt x="894" y="305"/>
                    <a:pt x="917" y="298"/>
                    <a:pt x="917" y="282"/>
                  </a:cubicBezTo>
                  <a:cubicBezTo>
                    <a:pt x="925" y="244"/>
                    <a:pt x="894" y="214"/>
                    <a:pt x="909" y="183"/>
                  </a:cubicBezTo>
                  <a:cubicBezTo>
                    <a:pt x="925" y="160"/>
                    <a:pt x="970" y="176"/>
                    <a:pt x="986" y="160"/>
                  </a:cubicBezTo>
                  <a:cubicBezTo>
                    <a:pt x="1001" y="145"/>
                    <a:pt x="970" y="130"/>
                    <a:pt x="970" y="114"/>
                  </a:cubicBezTo>
                  <a:cubicBezTo>
                    <a:pt x="978" y="99"/>
                    <a:pt x="986" y="84"/>
                    <a:pt x="993" y="69"/>
                  </a:cubicBezTo>
                  <a:lnTo>
                    <a:pt x="993" y="69"/>
                  </a:lnTo>
                  <a:cubicBezTo>
                    <a:pt x="978" y="46"/>
                    <a:pt x="970" y="0"/>
                    <a:pt x="940" y="0"/>
                  </a:cubicBezTo>
                  <a:cubicBezTo>
                    <a:pt x="902" y="0"/>
                    <a:pt x="886" y="61"/>
                    <a:pt x="841" y="69"/>
                  </a:cubicBezTo>
                  <a:cubicBezTo>
                    <a:pt x="818" y="76"/>
                    <a:pt x="795" y="23"/>
                    <a:pt x="764" y="38"/>
                  </a:cubicBezTo>
                  <a:cubicBezTo>
                    <a:pt x="749" y="46"/>
                    <a:pt x="779" y="99"/>
                    <a:pt x="756" y="99"/>
                  </a:cubicBezTo>
                  <a:cubicBezTo>
                    <a:pt x="726" y="107"/>
                    <a:pt x="695" y="53"/>
                    <a:pt x="665" y="61"/>
                  </a:cubicBezTo>
                  <a:cubicBezTo>
                    <a:pt x="642" y="69"/>
                    <a:pt x="665" y="130"/>
                    <a:pt x="642" y="130"/>
                  </a:cubicBezTo>
                  <a:cubicBezTo>
                    <a:pt x="589" y="122"/>
                    <a:pt x="543" y="23"/>
                    <a:pt x="489" y="46"/>
                  </a:cubicBezTo>
                  <a:cubicBezTo>
                    <a:pt x="413" y="76"/>
                    <a:pt x="405" y="199"/>
                    <a:pt x="336" y="252"/>
                  </a:cubicBezTo>
                  <a:cubicBezTo>
                    <a:pt x="321" y="267"/>
                    <a:pt x="291" y="229"/>
                    <a:pt x="268" y="237"/>
                  </a:cubicBezTo>
                  <a:cubicBezTo>
                    <a:pt x="222" y="252"/>
                    <a:pt x="184" y="290"/>
                    <a:pt x="145" y="321"/>
                  </a:cubicBezTo>
                  <a:lnTo>
                    <a:pt x="145" y="321"/>
                  </a:lnTo>
                  <a:cubicBezTo>
                    <a:pt x="153" y="366"/>
                    <a:pt x="184" y="405"/>
                    <a:pt x="161" y="451"/>
                  </a:cubicBezTo>
                  <a:cubicBezTo>
                    <a:pt x="145" y="489"/>
                    <a:pt x="77" y="481"/>
                    <a:pt x="61" y="519"/>
                  </a:cubicBezTo>
                  <a:cubicBezTo>
                    <a:pt x="54" y="542"/>
                    <a:pt x="107" y="550"/>
                    <a:pt x="115" y="580"/>
                  </a:cubicBezTo>
                  <a:cubicBezTo>
                    <a:pt x="122" y="618"/>
                    <a:pt x="107" y="664"/>
                    <a:pt x="107" y="703"/>
                  </a:cubicBezTo>
                  <a:lnTo>
                    <a:pt x="107" y="703"/>
                  </a:lnTo>
                  <a:cubicBezTo>
                    <a:pt x="115" y="718"/>
                    <a:pt x="122" y="726"/>
                    <a:pt x="122" y="741"/>
                  </a:cubicBezTo>
                  <a:cubicBezTo>
                    <a:pt x="122" y="779"/>
                    <a:pt x="130" y="817"/>
                    <a:pt x="115" y="848"/>
                  </a:cubicBezTo>
                  <a:cubicBezTo>
                    <a:pt x="100" y="871"/>
                    <a:pt x="39" y="863"/>
                    <a:pt x="39" y="893"/>
                  </a:cubicBezTo>
                  <a:cubicBezTo>
                    <a:pt x="39" y="924"/>
                    <a:pt x="92" y="939"/>
                    <a:pt x="115" y="962"/>
                  </a:cubicBezTo>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1" name="Freeform 150"/>
            <p:cNvSpPr>
              <a:spLocks noChangeArrowheads="1"/>
            </p:cNvSpPr>
            <p:nvPr/>
          </p:nvSpPr>
          <p:spPr bwMode="auto">
            <a:xfrm>
              <a:off x="6438481" y="9050339"/>
              <a:ext cx="231760" cy="149225"/>
            </a:xfrm>
            <a:custGeom>
              <a:avLst/>
              <a:gdLst>
                <a:gd name="T0" fmla="*/ 15 w 642"/>
                <a:gd name="T1" fmla="*/ 298 h 413"/>
                <a:gd name="T2" fmla="*/ 15 w 642"/>
                <a:gd name="T3" fmla="*/ 298 h 413"/>
                <a:gd name="T4" fmla="*/ 114 w 642"/>
                <a:gd name="T5" fmla="*/ 374 h 413"/>
                <a:gd name="T6" fmla="*/ 229 w 642"/>
                <a:gd name="T7" fmla="*/ 344 h 413"/>
                <a:gd name="T8" fmla="*/ 305 w 642"/>
                <a:gd name="T9" fmla="*/ 366 h 413"/>
                <a:gd name="T10" fmla="*/ 358 w 642"/>
                <a:gd name="T11" fmla="*/ 405 h 413"/>
                <a:gd name="T12" fmla="*/ 450 w 642"/>
                <a:gd name="T13" fmla="*/ 336 h 413"/>
                <a:gd name="T14" fmla="*/ 626 w 642"/>
                <a:gd name="T15" fmla="*/ 282 h 413"/>
                <a:gd name="T16" fmla="*/ 626 w 642"/>
                <a:gd name="T17" fmla="*/ 282 h 413"/>
                <a:gd name="T18" fmla="*/ 550 w 642"/>
                <a:gd name="T19" fmla="*/ 213 h 413"/>
                <a:gd name="T20" fmla="*/ 626 w 642"/>
                <a:gd name="T21" fmla="*/ 168 h 413"/>
                <a:gd name="T22" fmla="*/ 633 w 642"/>
                <a:gd name="T23" fmla="*/ 61 h 413"/>
                <a:gd name="T24" fmla="*/ 618 w 642"/>
                <a:gd name="T25" fmla="*/ 23 h 413"/>
                <a:gd name="T26" fmla="*/ 618 w 642"/>
                <a:gd name="T27" fmla="*/ 23 h 413"/>
                <a:gd name="T28" fmla="*/ 527 w 642"/>
                <a:gd name="T29" fmla="*/ 0 h 413"/>
                <a:gd name="T30" fmla="*/ 381 w 642"/>
                <a:gd name="T31" fmla="*/ 38 h 413"/>
                <a:gd name="T32" fmla="*/ 267 w 642"/>
                <a:gd name="T33" fmla="*/ 15 h 413"/>
                <a:gd name="T34" fmla="*/ 267 w 642"/>
                <a:gd name="T35" fmla="*/ 15 h 413"/>
                <a:gd name="T36" fmla="*/ 244 w 642"/>
                <a:gd name="T37" fmla="*/ 61 h 413"/>
                <a:gd name="T38" fmla="*/ 206 w 642"/>
                <a:gd name="T39" fmla="*/ 61 h 413"/>
                <a:gd name="T40" fmla="*/ 175 w 642"/>
                <a:gd name="T41" fmla="*/ 91 h 413"/>
                <a:gd name="T42" fmla="*/ 175 w 642"/>
                <a:gd name="T43" fmla="*/ 91 h 413"/>
                <a:gd name="T44" fmla="*/ 83 w 642"/>
                <a:gd name="T45" fmla="*/ 145 h 413"/>
                <a:gd name="T46" fmla="*/ 68 w 642"/>
                <a:gd name="T47" fmla="*/ 244 h 413"/>
                <a:gd name="T48" fmla="*/ 15 w 642"/>
                <a:gd name="T49" fmla="*/ 175 h 413"/>
                <a:gd name="T50" fmla="*/ 0 w 642"/>
                <a:gd name="T51" fmla="*/ 198 h 413"/>
                <a:gd name="T52" fmla="*/ 15 w 642"/>
                <a:gd name="T53" fmla="*/ 298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2" h="413">
                  <a:moveTo>
                    <a:pt x="15" y="298"/>
                  </a:moveTo>
                  <a:lnTo>
                    <a:pt x="15" y="298"/>
                  </a:lnTo>
                  <a:cubicBezTo>
                    <a:pt x="45" y="321"/>
                    <a:pt x="83" y="351"/>
                    <a:pt x="114" y="374"/>
                  </a:cubicBezTo>
                  <a:cubicBezTo>
                    <a:pt x="114" y="374"/>
                    <a:pt x="221" y="344"/>
                    <a:pt x="229" y="344"/>
                  </a:cubicBezTo>
                  <a:cubicBezTo>
                    <a:pt x="236" y="344"/>
                    <a:pt x="305" y="366"/>
                    <a:pt x="305" y="366"/>
                  </a:cubicBezTo>
                  <a:cubicBezTo>
                    <a:pt x="328" y="382"/>
                    <a:pt x="343" y="412"/>
                    <a:pt x="358" y="405"/>
                  </a:cubicBezTo>
                  <a:cubicBezTo>
                    <a:pt x="397" y="397"/>
                    <a:pt x="412" y="351"/>
                    <a:pt x="450" y="336"/>
                  </a:cubicBezTo>
                  <a:cubicBezTo>
                    <a:pt x="504" y="305"/>
                    <a:pt x="565" y="298"/>
                    <a:pt x="626" y="282"/>
                  </a:cubicBezTo>
                  <a:lnTo>
                    <a:pt x="626" y="282"/>
                  </a:lnTo>
                  <a:cubicBezTo>
                    <a:pt x="603" y="259"/>
                    <a:pt x="550" y="244"/>
                    <a:pt x="550" y="213"/>
                  </a:cubicBezTo>
                  <a:cubicBezTo>
                    <a:pt x="550" y="183"/>
                    <a:pt x="611" y="191"/>
                    <a:pt x="626" y="168"/>
                  </a:cubicBezTo>
                  <a:cubicBezTo>
                    <a:pt x="641" y="137"/>
                    <a:pt x="633" y="99"/>
                    <a:pt x="633" y="61"/>
                  </a:cubicBezTo>
                  <a:cubicBezTo>
                    <a:pt x="633" y="46"/>
                    <a:pt x="626" y="38"/>
                    <a:pt x="618" y="23"/>
                  </a:cubicBezTo>
                  <a:lnTo>
                    <a:pt x="618" y="23"/>
                  </a:lnTo>
                  <a:cubicBezTo>
                    <a:pt x="588" y="15"/>
                    <a:pt x="557" y="0"/>
                    <a:pt x="527" y="0"/>
                  </a:cubicBezTo>
                  <a:cubicBezTo>
                    <a:pt x="473" y="0"/>
                    <a:pt x="427" y="38"/>
                    <a:pt x="381" y="38"/>
                  </a:cubicBezTo>
                  <a:cubicBezTo>
                    <a:pt x="336" y="38"/>
                    <a:pt x="305" y="23"/>
                    <a:pt x="267" y="15"/>
                  </a:cubicBezTo>
                  <a:lnTo>
                    <a:pt x="267" y="15"/>
                  </a:lnTo>
                  <a:cubicBezTo>
                    <a:pt x="259" y="30"/>
                    <a:pt x="259" y="53"/>
                    <a:pt x="244" y="61"/>
                  </a:cubicBezTo>
                  <a:cubicBezTo>
                    <a:pt x="236" y="69"/>
                    <a:pt x="221" y="53"/>
                    <a:pt x="206" y="61"/>
                  </a:cubicBezTo>
                  <a:cubicBezTo>
                    <a:pt x="191" y="61"/>
                    <a:pt x="183" y="76"/>
                    <a:pt x="175" y="91"/>
                  </a:cubicBezTo>
                  <a:lnTo>
                    <a:pt x="175" y="91"/>
                  </a:lnTo>
                  <a:cubicBezTo>
                    <a:pt x="145" y="107"/>
                    <a:pt x="106" y="122"/>
                    <a:pt x="83" y="145"/>
                  </a:cubicBezTo>
                  <a:cubicBezTo>
                    <a:pt x="68" y="175"/>
                    <a:pt x="99" y="229"/>
                    <a:pt x="68" y="244"/>
                  </a:cubicBezTo>
                  <a:cubicBezTo>
                    <a:pt x="45" y="252"/>
                    <a:pt x="38" y="191"/>
                    <a:pt x="15" y="175"/>
                  </a:cubicBezTo>
                  <a:cubicBezTo>
                    <a:pt x="7" y="168"/>
                    <a:pt x="0" y="191"/>
                    <a:pt x="0" y="198"/>
                  </a:cubicBezTo>
                  <a:cubicBezTo>
                    <a:pt x="0" y="229"/>
                    <a:pt x="7" y="267"/>
                    <a:pt x="15" y="29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2" name="Freeform 151"/>
            <p:cNvSpPr>
              <a:spLocks noChangeArrowheads="1"/>
            </p:cNvSpPr>
            <p:nvPr/>
          </p:nvSpPr>
          <p:spPr bwMode="auto">
            <a:xfrm>
              <a:off x="6263868" y="8993188"/>
              <a:ext cx="239697" cy="184150"/>
            </a:xfrm>
            <a:custGeom>
              <a:avLst/>
              <a:gdLst>
                <a:gd name="T0" fmla="*/ 481 w 665"/>
                <a:gd name="T1" fmla="*/ 0 h 513"/>
                <a:gd name="T2" fmla="*/ 481 w 665"/>
                <a:gd name="T3" fmla="*/ 0 h 513"/>
                <a:gd name="T4" fmla="*/ 527 w 665"/>
                <a:gd name="T5" fmla="*/ 46 h 513"/>
                <a:gd name="T6" fmla="*/ 580 w 665"/>
                <a:gd name="T7" fmla="*/ 77 h 513"/>
                <a:gd name="T8" fmla="*/ 588 w 665"/>
                <a:gd name="T9" fmla="*/ 153 h 513"/>
                <a:gd name="T10" fmla="*/ 580 w 665"/>
                <a:gd name="T11" fmla="*/ 214 h 513"/>
                <a:gd name="T12" fmla="*/ 664 w 665"/>
                <a:gd name="T13" fmla="*/ 252 h 513"/>
                <a:gd name="T14" fmla="*/ 664 w 665"/>
                <a:gd name="T15" fmla="*/ 252 h 513"/>
                <a:gd name="T16" fmla="*/ 572 w 665"/>
                <a:gd name="T17" fmla="*/ 306 h 513"/>
                <a:gd name="T18" fmla="*/ 557 w 665"/>
                <a:gd name="T19" fmla="*/ 405 h 513"/>
                <a:gd name="T20" fmla="*/ 504 w 665"/>
                <a:gd name="T21" fmla="*/ 336 h 513"/>
                <a:gd name="T22" fmla="*/ 489 w 665"/>
                <a:gd name="T23" fmla="*/ 359 h 513"/>
                <a:gd name="T24" fmla="*/ 504 w 665"/>
                <a:gd name="T25" fmla="*/ 459 h 513"/>
                <a:gd name="T26" fmla="*/ 504 w 665"/>
                <a:gd name="T27" fmla="*/ 459 h 513"/>
                <a:gd name="T28" fmla="*/ 305 w 665"/>
                <a:gd name="T29" fmla="*/ 436 h 513"/>
                <a:gd name="T30" fmla="*/ 320 w 665"/>
                <a:gd name="T31" fmla="*/ 489 h 513"/>
                <a:gd name="T32" fmla="*/ 191 w 665"/>
                <a:gd name="T33" fmla="*/ 497 h 513"/>
                <a:gd name="T34" fmla="*/ 168 w 665"/>
                <a:gd name="T35" fmla="*/ 512 h 513"/>
                <a:gd name="T36" fmla="*/ 76 w 665"/>
                <a:gd name="T37" fmla="*/ 497 h 513"/>
                <a:gd name="T38" fmla="*/ 46 w 665"/>
                <a:gd name="T39" fmla="*/ 459 h 513"/>
                <a:gd name="T40" fmla="*/ 0 w 665"/>
                <a:gd name="T41" fmla="*/ 420 h 513"/>
                <a:gd name="T42" fmla="*/ 0 w 665"/>
                <a:gd name="T43" fmla="*/ 420 h 513"/>
                <a:gd name="T44" fmla="*/ 23 w 665"/>
                <a:gd name="T45" fmla="*/ 352 h 513"/>
                <a:gd name="T46" fmla="*/ 221 w 665"/>
                <a:gd name="T47" fmla="*/ 184 h 513"/>
                <a:gd name="T48" fmla="*/ 458 w 665"/>
                <a:gd name="T49" fmla="*/ 16 h 513"/>
                <a:gd name="T50" fmla="*/ 481 w 665"/>
                <a:gd name="T51"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5" h="513">
                  <a:moveTo>
                    <a:pt x="481" y="0"/>
                  </a:moveTo>
                  <a:lnTo>
                    <a:pt x="481" y="0"/>
                  </a:lnTo>
                  <a:cubicBezTo>
                    <a:pt x="504" y="31"/>
                    <a:pt x="496" y="23"/>
                    <a:pt x="527" y="46"/>
                  </a:cubicBezTo>
                  <a:cubicBezTo>
                    <a:pt x="542" y="61"/>
                    <a:pt x="572" y="61"/>
                    <a:pt x="580" y="77"/>
                  </a:cubicBezTo>
                  <a:cubicBezTo>
                    <a:pt x="595" y="99"/>
                    <a:pt x="588" y="130"/>
                    <a:pt x="588" y="153"/>
                  </a:cubicBezTo>
                  <a:cubicBezTo>
                    <a:pt x="588" y="176"/>
                    <a:pt x="565" y="199"/>
                    <a:pt x="580" y="214"/>
                  </a:cubicBezTo>
                  <a:cubicBezTo>
                    <a:pt x="595" y="245"/>
                    <a:pt x="634" y="237"/>
                    <a:pt x="664" y="252"/>
                  </a:cubicBezTo>
                  <a:lnTo>
                    <a:pt x="664" y="252"/>
                  </a:lnTo>
                  <a:cubicBezTo>
                    <a:pt x="634" y="268"/>
                    <a:pt x="595" y="283"/>
                    <a:pt x="572" y="306"/>
                  </a:cubicBezTo>
                  <a:cubicBezTo>
                    <a:pt x="557" y="336"/>
                    <a:pt x="588" y="390"/>
                    <a:pt x="557" y="405"/>
                  </a:cubicBezTo>
                  <a:cubicBezTo>
                    <a:pt x="534" y="413"/>
                    <a:pt x="527" y="352"/>
                    <a:pt x="504" y="336"/>
                  </a:cubicBezTo>
                  <a:cubicBezTo>
                    <a:pt x="496" y="329"/>
                    <a:pt x="489" y="352"/>
                    <a:pt x="489" y="359"/>
                  </a:cubicBezTo>
                  <a:cubicBezTo>
                    <a:pt x="489" y="390"/>
                    <a:pt x="496" y="428"/>
                    <a:pt x="504" y="459"/>
                  </a:cubicBezTo>
                  <a:lnTo>
                    <a:pt x="504" y="459"/>
                  </a:lnTo>
                  <a:cubicBezTo>
                    <a:pt x="435" y="451"/>
                    <a:pt x="374" y="428"/>
                    <a:pt x="305" y="436"/>
                  </a:cubicBezTo>
                  <a:cubicBezTo>
                    <a:pt x="290" y="443"/>
                    <a:pt x="336" y="482"/>
                    <a:pt x="320" y="489"/>
                  </a:cubicBezTo>
                  <a:cubicBezTo>
                    <a:pt x="282" y="512"/>
                    <a:pt x="229" y="489"/>
                    <a:pt x="191" y="497"/>
                  </a:cubicBezTo>
                  <a:cubicBezTo>
                    <a:pt x="175" y="497"/>
                    <a:pt x="175" y="512"/>
                    <a:pt x="168" y="512"/>
                  </a:cubicBezTo>
                  <a:cubicBezTo>
                    <a:pt x="137" y="512"/>
                    <a:pt x="107" y="512"/>
                    <a:pt x="76" y="497"/>
                  </a:cubicBezTo>
                  <a:cubicBezTo>
                    <a:pt x="61" y="489"/>
                    <a:pt x="53" y="474"/>
                    <a:pt x="46" y="459"/>
                  </a:cubicBezTo>
                  <a:cubicBezTo>
                    <a:pt x="30" y="451"/>
                    <a:pt x="7" y="428"/>
                    <a:pt x="0" y="420"/>
                  </a:cubicBezTo>
                  <a:lnTo>
                    <a:pt x="0" y="420"/>
                  </a:lnTo>
                  <a:cubicBezTo>
                    <a:pt x="7" y="397"/>
                    <a:pt x="15" y="374"/>
                    <a:pt x="23" y="352"/>
                  </a:cubicBezTo>
                  <a:cubicBezTo>
                    <a:pt x="53" y="283"/>
                    <a:pt x="183" y="275"/>
                    <a:pt x="221" y="184"/>
                  </a:cubicBezTo>
                  <a:cubicBezTo>
                    <a:pt x="290" y="84"/>
                    <a:pt x="359" y="61"/>
                    <a:pt x="458" y="16"/>
                  </a:cubicBezTo>
                  <a:cubicBezTo>
                    <a:pt x="466" y="8"/>
                    <a:pt x="473" y="8"/>
                    <a:pt x="481"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3" name="Freeform 152"/>
            <p:cNvSpPr>
              <a:spLocks noChangeArrowheads="1"/>
            </p:cNvSpPr>
            <p:nvPr/>
          </p:nvSpPr>
          <p:spPr bwMode="auto">
            <a:xfrm>
              <a:off x="6851203" y="9091613"/>
              <a:ext cx="712742" cy="622300"/>
            </a:xfrm>
            <a:custGeom>
              <a:avLst/>
              <a:gdLst>
                <a:gd name="T0" fmla="*/ 1513 w 1980"/>
                <a:gd name="T1" fmla="*/ 1566 h 1728"/>
                <a:gd name="T2" fmla="*/ 1658 w 1980"/>
                <a:gd name="T3" fmla="*/ 1581 h 1728"/>
                <a:gd name="T4" fmla="*/ 1658 w 1980"/>
                <a:gd name="T5" fmla="*/ 1299 h 1728"/>
                <a:gd name="T6" fmla="*/ 1665 w 1980"/>
                <a:gd name="T7" fmla="*/ 1062 h 1728"/>
                <a:gd name="T8" fmla="*/ 1795 w 1980"/>
                <a:gd name="T9" fmla="*/ 810 h 1728"/>
                <a:gd name="T10" fmla="*/ 1940 w 1980"/>
                <a:gd name="T11" fmla="*/ 756 h 1728"/>
                <a:gd name="T12" fmla="*/ 1956 w 1980"/>
                <a:gd name="T13" fmla="*/ 688 h 1728"/>
                <a:gd name="T14" fmla="*/ 1818 w 1980"/>
                <a:gd name="T15" fmla="*/ 604 h 1728"/>
                <a:gd name="T16" fmla="*/ 1803 w 1980"/>
                <a:gd name="T17" fmla="*/ 443 h 1728"/>
                <a:gd name="T18" fmla="*/ 1887 w 1980"/>
                <a:gd name="T19" fmla="*/ 352 h 1728"/>
                <a:gd name="T20" fmla="*/ 1979 w 1980"/>
                <a:gd name="T21" fmla="*/ 344 h 1728"/>
                <a:gd name="T22" fmla="*/ 1910 w 1980"/>
                <a:gd name="T23" fmla="*/ 138 h 1728"/>
                <a:gd name="T24" fmla="*/ 1826 w 1980"/>
                <a:gd name="T25" fmla="*/ 84 h 1728"/>
                <a:gd name="T26" fmla="*/ 1658 w 1980"/>
                <a:gd name="T27" fmla="*/ 46 h 1728"/>
                <a:gd name="T28" fmla="*/ 1566 w 1980"/>
                <a:gd name="T29" fmla="*/ 61 h 1728"/>
                <a:gd name="T30" fmla="*/ 1497 w 1980"/>
                <a:gd name="T31" fmla="*/ 69 h 1728"/>
                <a:gd name="T32" fmla="*/ 1383 w 1980"/>
                <a:gd name="T33" fmla="*/ 23 h 1728"/>
                <a:gd name="T34" fmla="*/ 1291 w 1980"/>
                <a:gd name="T35" fmla="*/ 46 h 1728"/>
                <a:gd name="T36" fmla="*/ 879 w 1980"/>
                <a:gd name="T37" fmla="*/ 77 h 1728"/>
                <a:gd name="T38" fmla="*/ 779 w 1980"/>
                <a:gd name="T39" fmla="*/ 122 h 1728"/>
                <a:gd name="T40" fmla="*/ 649 w 1980"/>
                <a:gd name="T41" fmla="*/ 161 h 1728"/>
                <a:gd name="T42" fmla="*/ 665 w 1980"/>
                <a:gd name="T43" fmla="*/ 321 h 1728"/>
                <a:gd name="T44" fmla="*/ 413 w 1980"/>
                <a:gd name="T45" fmla="*/ 405 h 1728"/>
                <a:gd name="T46" fmla="*/ 504 w 1980"/>
                <a:gd name="T47" fmla="*/ 672 h 1728"/>
                <a:gd name="T48" fmla="*/ 550 w 1980"/>
                <a:gd name="T49" fmla="*/ 909 h 1728"/>
                <a:gd name="T50" fmla="*/ 451 w 1980"/>
                <a:gd name="T51" fmla="*/ 1108 h 1728"/>
                <a:gd name="T52" fmla="*/ 122 w 1980"/>
                <a:gd name="T53" fmla="*/ 970 h 1728"/>
                <a:gd name="T54" fmla="*/ 0 w 1980"/>
                <a:gd name="T55" fmla="*/ 1008 h 1728"/>
                <a:gd name="T56" fmla="*/ 191 w 1980"/>
                <a:gd name="T57" fmla="*/ 1138 h 1728"/>
                <a:gd name="T58" fmla="*/ 199 w 1980"/>
                <a:gd name="T59" fmla="*/ 1222 h 1728"/>
                <a:gd name="T60" fmla="*/ 176 w 1980"/>
                <a:gd name="T61" fmla="*/ 1322 h 1728"/>
                <a:gd name="T62" fmla="*/ 245 w 1980"/>
                <a:gd name="T63" fmla="*/ 1398 h 1728"/>
                <a:gd name="T64" fmla="*/ 329 w 1980"/>
                <a:gd name="T65" fmla="*/ 1520 h 1728"/>
                <a:gd name="T66" fmla="*/ 436 w 1980"/>
                <a:gd name="T67" fmla="*/ 1574 h 1728"/>
                <a:gd name="T68" fmla="*/ 420 w 1980"/>
                <a:gd name="T69" fmla="*/ 1673 h 1728"/>
                <a:gd name="T70" fmla="*/ 627 w 1980"/>
                <a:gd name="T71" fmla="*/ 1727 h 1728"/>
                <a:gd name="T72" fmla="*/ 1008 w 1980"/>
                <a:gd name="T73" fmla="*/ 1505 h 1728"/>
                <a:gd name="T74" fmla="*/ 833 w 1980"/>
                <a:gd name="T75" fmla="*/ 1253 h 1728"/>
                <a:gd name="T76" fmla="*/ 756 w 1980"/>
                <a:gd name="T77" fmla="*/ 1169 h 1728"/>
                <a:gd name="T78" fmla="*/ 963 w 1980"/>
                <a:gd name="T79" fmla="*/ 1116 h 1728"/>
                <a:gd name="T80" fmla="*/ 871 w 1980"/>
                <a:gd name="T81" fmla="*/ 1268 h 1728"/>
                <a:gd name="T82" fmla="*/ 986 w 1980"/>
                <a:gd name="T83" fmla="*/ 1352 h 1728"/>
                <a:gd name="T84" fmla="*/ 1207 w 1980"/>
                <a:gd name="T85" fmla="*/ 1505 h 1728"/>
                <a:gd name="T86" fmla="*/ 1368 w 1980"/>
                <a:gd name="T87" fmla="*/ 1551 h 1728"/>
                <a:gd name="T88" fmla="*/ 1306 w 1980"/>
                <a:gd name="T89" fmla="*/ 1398 h 1728"/>
                <a:gd name="T90" fmla="*/ 1360 w 1980"/>
                <a:gd name="T91" fmla="*/ 1352 h 1728"/>
                <a:gd name="T92" fmla="*/ 1520 w 1980"/>
                <a:gd name="T93" fmla="*/ 1337 h 1728"/>
                <a:gd name="T94" fmla="*/ 1513 w 1980"/>
                <a:gd name="T95" fmla="*/ 1566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80" h="1728">
                  <a:moveTo>
                    <a:pt x="1513" y="1566"/>
                  </a:moveTo>
                  <a:lnTo>
                    <a:pt x="1513" y="1566"/>
                  </a:lnTo>
                  <a:cubicBezTo>
                    <a:pt x="1566" y="1566"/>
                    <a:pt x="1612" y="1566"/>
                    <a:pt x="1658" y="1581"/>
                  </a:cubicBezTo>
                  <a:lnTo>
                    <a:pt x="1658" y="1581"/>
                  </a:lnTo>
                  <a:cubicBezTo>
                    <a:pt x="1650" y="1543"/>
                    <a:pt x="1620" y="1429"/>
                    <a:pt x="1620" y="1383"/>
                  </a:cubicBezTo>
                  <a:cubicBezTo>
                    <a:pt x="1620" y="1352"/>
                    <a:pt x="1658" y="1329"/>
                    <a:pt x="1658" y="1299"/>
                  </a:cubicBezTo>
                  <a:cubicBezTo>
                    <a:pt x="1658" y="1268"/>
                    <a:pt x="1620" y="1253"/>
                    <a:pt x="1620" y="1230"/>
                  </a:cubicBezTo>
                  <a:cubicBezTo>
                    <a:pt x="1627" y="1169"/>
                    <a:pt x="1650" y="1116"/>
                    <a:pt x="1665" y="1062"/>
                  </a:cubicBezTo>
                  <a:cubicBezTo>
                    <a:pt x="1688" y="1008"/>
                    <a:pt x="1704" y="955"/>
                    <a:pt x="1727" y="902"/>
                  </a:cubicBezTo>
                  <a:cubicBezTo>
                    <a:pt x="1742" y="871"/>
                    <a:pt x="1765" y="833"/>
                    <a:pt x="1795" y="810"/>
                  </a:cubicBezTo>
                  <a:cubicBezTo>
                    <a:pt x="1810" y="802"/>
                    <a:pt x="1833" y="825"/>
                    <a:pt x="1849" y="818"/>
                  </a:cubicBezTo>
                  <a:cubicBezTo>
                    <a:pt x="1879" y="802"/>
                    <a:pt x="1910" y="772"/>
                    <a:pt x="1940" y="756"/>
                  </a:cubicBezTo>
                  <a:lnTo>
                    <a:pt x="1940" y="756"/>
                  </a:lnTo>
                  <a:cubicBezTo>
                    <a:pt x="1940" y="734"/>
                    <a:pt x="1963" y="711"/>
                    <a:pt x="1956" y="688"/>
                  </a:cubicBezTo>
                  <a:cubicBezTo>
                    <a:pt x="1933" y="649"/>
                    <a:pt x="1902" y="611"/>
                    <a:pt x="1864" y="588"/>
                  </a:cubicBezTo>
                  <a:cubicBezTo>
                    <a:pt x="1849" y="581"/>
                    <a:pt x="1826" y="619"/>
                    <a:pt x="1818" y="604"/>
                  </a:cubicBezTo>
                  <a:cubicBezTo>
                    <a:pt x="1803" y="573"/>
                    <a:pt x="1826" y="535"/>
                    <a:pt x="1826" y="504"/>
                  </a:cubicBezTo>
                  <a:cubicBezTo>
                    <a:pt x="1826" y="482"/>
                    <a:pt x="1803" y="466"/>
                    <a:pt x="1803" y="443"/>
                  </a:cubicBezTo>
                  <a:cubicBezTo>
                    <a:pt x="1803" y="420"/>
                    <a:pt x="1810" y="397"/>
                    <a:pt x="1826" y="374"/>
                  </a:cubicBezTo>
                  <a:cubicBezTo>
                    <a:pt x="1841" y="359"/>
                    <a:pt x="1864" y="344"/>
                    <a:pt x="1887" y="352"/>
                  </a:cubicBezTo>
                  <a:cubicBezTo>
                    <a:pt x="1910" y="352"/>
                    <a:pt x="1933" y="382"/>
                    <a:pt x="1963" y="382"/>
                  </a:cubicBezTo>
                  <a:cubicBezTo>
                    <a:pt x="1979" y="382"/>
                    <a:pt x="1971" y="359"/>
                    <a:pt x="1979" y="344"/>
                  </a:cubicBezTo>
                  <a:cubicBezTo>
                    <a:pt x="1979" y="313"/>
                    <a:pt x="1979" y="275"/>
                    <a:pt x="1971" y="245"/>
                  </a:cubicBezTo>
                  <a:cubicBezTo>
                    <a:pt x="1956" y="207"/>
                    <a:pt x="1933" y="168"/>
                    <a:pt x="1910" y="138"/>
                  </a:cubicBezTo>
                  <a:lnTo>
                    <a:pt x="1910" y="138"/>
                  </a:lnTo>
                  <a:cubicBezTo>
                    <a:pt x="1826" y="84"/>
                    <a:pt x="1826" y="84"/>
                    <a:pt x="1826" y="84"/>
                  </a:cubicBezTo>
                  <a:lnTo>
                    <a:pt x="1826" y="84"/>
                  </a:lnTo>
                  <a:cubicBezTo>
                    <a:pt x="1765" y="69"/>
                    <a:pt x="1711" y="54"/>
                    <a:pt x="1658" y="46"/>
                  </a:cubicBezTo>
                  <a:cubicBezTo>
                    <a:pt x="1643" y="46"/>
                    <a:pt x="1635" y="61"/>
                    <a:pt x="1627" y="61"/>
                  </a:cubicBezTo>
                  <a:cubicBezTo>
                    <a:pt x="1604" y="61"/>
                    <a:pt x="1589" y="61"/>
                    <a:pt x="1566" y="61"/>
                  </a:cubicBezTo>
                  <a:lnTo>
                    <a:pt x="1566" y="61"/>
                  </a:lnTo>
                  <a:cubicBezTo>
                    <a:pt x="1543" y="61"/>
                    <a:pt x="1520" y="77"/>
                    <a:pt x="1497" y="69"/>
                  </a:cubicBezTo>
                  <a:cubicBezTo>
                    <a:pt x="1467" y="61"/>
                    <a:pt x="1452" y="16"/>
                    <a:pt x="1421" y="8"/>
                  </a:cubicBezTo>
                  <a:cubicBezTo>
                    <a:pt x="1413" y="0"/>
                    <a:pt x="1398" y="8"/>
                    <a:pt x="1383" y="23"/>
                  </a:cubicBezTo>
                  <a:cubicBezTo>
                    <a:pt x="1375" y="31"/>
                    <a:pt x="1383" y="61"/>
                    <a:pt x="1375" y="61"/>
                  </a:cubicBezTo>
                  <a:cubicBezTo>
                    <a:pt x="1345" y="69"/>
                    <a:pt x="1322" y="54"/>
                    <a:pt x="1291" y="46"/>
                  </a:cubicBezTo>
                  <a:cubicBezTo>
                    <a:pt x="1169" y="38"/>
                    <a:pt x="1054" y="16"/>
                    <a:pt x="932" y="23"/>
                  </a:cubicBezTo>
                  <a:cubicBezTo>
                    <a:pt x="909" y="23"/>
                    <a:pt x="886" y="54"/>
                    <a:pt x="879" y="77"/>
                  </a:cubicBezTo>
                  <a:cubicBezTo>
                    <a:pt x="879" y="92"/>
                    <a:pt x="909" y="115"/>
                    <a:pt x="894" y="122"/>
                  </a:cubicBezTo>
                  <a:cubicBezTo>
                    <a:pt x="863" y="138"/>
                    <a:pt x="818" y="122"/>
                    <a:pt x="779" y="122"/>
                  </a:cubicBezTo>
                  <a:lnTo>
                    <a:pt x="779" y="122"/>
                  </a:lnTo>
                  <a:cubicBezTo>
                    <a:pt x="764" y="130"/>
                    <a:pt x="657" y="145"/>
                    <a:pt x="649" y="161"/>
                  </a:cubicBezTo>
                  <a:cubicBezTo>
                    <a:pt x="642" y="176"/>
                    <a:pt x="649" y="199"/>
                    <a:pt x="657" y="222"/>
                  </a:cubicBezTo>
                  <a:cubicBezTo>
                    <a:pt x="657" y="252"/>
                    <a:pt x="680" y="291"/>
                    <a:pt x="665" y="321"/>
                  </a:cubicBezTo>
                  <a:cubicBezTo>
                    <a:pt x="649" y="352"/>
                    <a:pt x="611" y="344"/>
                    <a:pt x="581" y="359"/>
                  </a:cubicBezTo>
                  <a:cubicBezTo>
                    <a:pt x="527" y="374"/>
                    <a:pt x="436" y="352"/>
                    <a:pt x="413" y="405"/>
                  </a:cubicBezTo>
                  <a:cubicBezTo>
                    <a:pt x="382" y="466"/>
                    <a:pt x="443" y="543"/>
                    <a:pt x="466" y="611"/>
                  </a:cubicBezTo>
                  <a:cubicBezTo>
                    <a:pt x="474" y="634"/>
                    <a:pt x="504" y="649"/>
                    <a:pt x="504" y="672"/>
                  </a:cubicBezTo>
                  <a:cubicBezTo>
                    <a:pt x="504" y="726"/>
                    <a:pt x="466" y="787"/>
                    <a:pt x="482" y="841"/>
                  </a:cubicBezTo>
                  <a:cubicBezTo>
                    <a:pt x="482" y="871"/>
                    <a:pt x="543" y="871"/>
                    <a:pt x="550" y="909"/>
                  </a:cubicBezTo>
                  <a:cubicBezTo>
                    <a:pt x="558" y="947"/>
                    <a:pt x="527" y="993"/>
                    <a:pt x="512" y="1031"/>
                  </a:cubicBezTo>
                  <a:cubicBezTo>
                    <a:pt x="497" y="1062"/>
                    <a:pt x="482" y="1116"/>
                    <a:pt x="451" y="1108"/>
                  </a:cubicBezTo>
                  <a:cubicBezTo>
                    <a:pt x="352" y="1085"/>
                    <a:pt x="275" y="1008"/>
                    <a:pt x="184" y="963"/>
                  </a:cubicBezTo>
                  <a:cubicBezTo>
                    <a:pt x="161" y="955"/>
                    <a:pt x="138" y="963"/>
                    <a:pt x="122" y="970"/>
                  </a:cubicBezTo>
                  <a:cubicBezTo>
                    <a:pt x="77" y="978"/>
                    <a:pt x="46" y="993"/>
                    <a:pt x="0" y="1008"/>
                  </a:cubicBezTo>
                  <a:lnTo>
                    <a:pt x="0" y="1008"/>
                  </a:lnTo>
                  <a:cubicBezTo>
                    <a:pt x="38" y="1070"/>
                    <a:pt x="54" y="1138"/>
                    <a:pt x="107" y="1177"/>
                  </a:cubicBezTo>
                  <a:cubicBezTo>
                    <a:pt x="138" y="1199"/>
                    <a:pt x="161" y="1146"/>
                    <a:pt x="191" y="1138"/>
                  </a:cubicBezTo>
                  <a:cubicBezTo>
                    <a:pt x="199" y="1138"/>
                    <a:pt x="230" y="1138"/>
                    <a:pt x="230" y="1154"/>
                  </a:cubicBezTo>
                  <a:cubicBezTo>
                    <a:pt x="237" y="1177"/>
                    <a:pt x="214" y="1199"/>
                    <a:pt x="199" y="1222"/>
                  </a:cubicBezTo>
                  <a:cubicBezTo>
                    <a:pt x="191" y="1230"/>
                    <a:pt x="184" y="1238"/>
                    <a:pt x="176" y="1245"/>
                  </a:cubicBezTo>
                  <a:cubicBezTo>
                    <a:pt x="168" y="1276"/>
                    <a:pt x="161" y="1306"/>
                    <a:pt x="176" y="1322"/>
                  </a:cubicBezTo>
                  <a:cubicBezTo>
                    <a:pt x="191" y="1345"/>
                    <a:pt x="230" y="1306"/>
                    <a:pt x="245" y="1322"/>
                  </a:cubicBezTo>
                  <a:cubicBezTo>
                    <a:pt x="260" y="1337"/>
                    <a:pt x="245" y="1375"/>
                    <a:pt x="245" y="1398"/>
                  </a:cubicBezTo>
                  <a:cubicBezTo>
                    <a:pt x="252" y="1444"/>
                    <a:pt x="237" y="1497"/>
                    <a:pt x="260" y="1535"/>
                  </a:cubicBezTo>
                  <a:cubicBezTo>
                    <a:pt x="275" y="1551"/>
                    <a:pt x="306" y="1505"/>
                    <a:pt x="329" y="1520"/>
                  </a:cubicBezTo>
                  <a:cubicBezTo>
                    <a:pt x="344" y="1528"/>
                    <a:pt x="321" y="1581"/>
                    <a:pt x="344" y="1589"/>
                  </a:cubicBezTo>
                  <a:cubicBezTo>
                    <a:pt x="374" y="1604"/>
                    <a:pt x="413" y="1551"/>
                    <a:pt x="436" y="1574"/>
                  </a:cubicBezTo>
                  <a:cubicBezTo>
                    <a:pt x="459" y="1589"/>
                    <a:pt x="428" y="1650"/>
                    <a:pt x="420" y="1673"/>
                  </a:cubicBezTo>
                  <a:lnTo>
                    <a:pt x="420" y="1673"/>
                  </a:lnTo>
                  <a:cubicBezTo>
                    <a:pt x="443" y="1673"/>
                    <a:pt x="474" y="1673"/>
                    <a:pt x="497" y="1681"/>
                  </a:cubicBezTo>
                  <a:cubicBezTo>
                    <a:pt x="566" y="1666"/>
                    <a:pt x="588" y="1711"/>
                    <a:pt x="627" y="1727"/>
                  </a:cubicBezTo>
                  <a:cubicBezTo>
                    <a:pt x="627" y="1681"/>
                    <a:pt x="818" y="1589"/>
                    <a:pt x="863" y="1581"/>
                  </a:cubicBezTo>
                  <a:cubicBezTo>
                    <a:pt x="924" y="1566"/>
                    <a:pt x="955" y="1551"/>
                    <a:pt x="1008" y="1505"/>
                  </a:cubicBezTo>
                  <a:cubicBezTo>
                    <a:pt x="1093" y="1429"/>
                    <a:pt x="871" y="1322"/>
                    <a:pt x="833" y="1253"/>
                  </a:cubicBezTo>
                  <a:lnTo>
                    <a:pt x="833" y="1253"/>
                  </a:lnTo>
                  <a:cubicBezTo>
                    <a:pt x="825" y="1253"/>
                    <a:pt x="818" y="1245"/>
                    <a:pt x="818" y="1245"/>
                  </a:cubicBezTo>
                  <a:cubicBezTo>
                    <a:pt x="779" y="1222"/>
                    <a:pt x="741" y="1207"/>
                    <a:pt x="756" y="1169"/>
                  </a:cubicBezTo>
                  <a:cubicBezTo>
                    <a:pt x="779" y="1070"/>
                    <a:pt x="886" y="1070"/>
                    <a:pt x="940" y="1077"/>
                  </a:cubicBezTo>
                  <a:cubicBezTo>
                    <a:pt x="955" y="1085"/>
                    <a:pt x="963" y="1100"/>
                    <a:pt x="963" y="1116"/>
                  </a:cubicBezTo>
                  <a:cubicBezTo>
                    <a:pt x="986" y="1146"/>
                    <a:pt x="1024" y="1184"/>
                    <a:pt x="1001" y="1215"/>
                  </a:cubicBezTo>
                  <a:cubicBezTo>
                    <a:pt x="978" y="1253"/>
                    <a:pt x="917" y="1260"/>
                    <a:pt x="871" y="1268"/>
                  </a:cubicBezTo>
                  <a:lnTo>
                    <a:pt x="871" y="1268"/>
                  </a:lnTo>
                  <a:cubicBezTo>
                    <a:pt x="917" y="1291"/>
                    <a:pt x="970" y="1337"/>
                    <a:pt x="986" y="1352"/>
                  </a:cubicBezTo>
                  <a:cubicBezTo>
                    <a:pt x="1031" y="1383"/>
                    <a:pt x="1070" y="1421"/>
                    <a:pt x="1108" y="1452"/>
                  </a:cubicBezTo>
                  <a:cubicBezTo>
                    <a:pt x="1138" y="1474"/>
                    <a:pt x="1184" y="1482"/>
                    <a:pt x="1207" y="1505"/>
                  </a:cubicBezTo>
                  <a:cubicBezTo>
                    <a:pt x="1230" y="1535"/>
                    <a:pt x="1276" y="1604"/>
                    <a:pt x="1314" y="1558"/>
                  </a:cubicBezTo>
                  <a:cubicBezTo>
                    <a:pt x="1345" y="1528"/>
                    <a:pt x="1352" y="1543"/>
                    <a:pt x="1368" y="1551"/>
                  </a:cubicBezTo>
                  <a:lnTo>
                    <a:pt x="1368" y="1551"/>
                  </a:lnTo>
                  <a:cubicBezTo>
                    <a:pt x="1352" y="1513"/>
                    <a:pt x="1322" y="1429"/>
                    <a:pt x="1306" y="1398"/>
                  </a:cubicBezTo>
                  <a:cubicBezTo>
                    <a:pt x="1306" y="1383"/>
                    <a:pt x="1283" y="1368"/>
                    <a:pt x="1299" y="1360"/>
                  </a:cubicBezTo>
                  <a:cubicBezTo>
                    <a:pt x="1314" y="1345"/>
                    <a:pt x="1345" y="1368"/>
                    <a:pt x="1360" y="1352"/>
                  </a:cubicBezTo>
                  <a:cubicBezTo>
                    <a:pt x="1375" y="1345"/>
                    <a:pt x="1368" y="1306"/>
                    <a:pt x="1383" y="1306"/>
                  </a:cubicBezTo>
                  <a:cubicBezTo>
                    <a:pt x="1429" y="1299"/>
                    <a:pt x="1490" y="1299"/>
                    <a:pt x="1520" y="1337"/>
                  </a:cubicBezTo>
                  <a:cubicBezTo>
                    <a:pt x="1543" y="1360"/>
                    <a:pt x="1505" y="1406"/>
                    <a:pt x="1505" y="1436"/>
                  </a:cubicBezTo>
                  <a:cubicBezTo>
                    <a:pt x="1505" y="1459"/>
                    <a:pt x="1513" y="1543"/>
                    <a:pt x="1513" y="156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4" name="Freeform 153"/>
            <p:cNvSpPr>
              <a:spLocks noChangeArrowheads="1"/>
            </p:cNvSpPr>
            <p:nvPr/>
          </p:nvSpPr>
          <p:spPr bwMode="auto">
            <a:xfrm>
              <a:off x="7313137" y="9559925"/>
              <a:ext cx="93656" cy="96838"/>
            </a:xfrm>
            <a:custGeom>
              <a:avLst/>
              <a:gdLst>
                <a:gd name="T0" fmla="*/ 85 w 261"/>
                <a:gd name="T1" fmla="*/ 252 h 268"/>
                <a:gd name="T2" fmla="*/ 85 w 261"/>
                <a:gd name="T3" fmla="*/ 252 h 268"/>
                <a:gd name="T4" fmla="*/ 138 w 261"/>
                <a:gd name="T5" fmla="*/ 252 h 268"/>
                <a:gd name="T6" fmla="*/ 230 w 261"/>
                <a:gd name="T7" fmla="*/ 267 h 268"/>
                <a:gd name="T8" fmla="*/ 230 w 261"/>
                <a:gd name="T9" fmla="*/ 267 h 268"/>
                <a:gd name="T10" fmla="*/ 222 w 261"/>
                <a:gd name="T11" fmla="*/ 137 h 268"/>
                <a:gd name="T12" fmla="*/ 237 w 261"/>
                <a:gd name="T13" fmla="*/ 38 h 268"/>
                <a:gd name="T14" fmla="*/ 100 w 261"/>
                <a:gd name="T15" fmla="*/ 7 h 268"/>
                <a:gd name="T16" fmla="*/ 77 w 261"/>
                <a:gd name="T17" fmla="*/ 53 h 268"/>
                <a:gd name="T18" fmla="*/ 16 w 261"/>
                <a:gd name="T19" fmla="*/ 61 h 268"/>
                <a:gd name="T20" fmla="*/ 23 w 261"/>
                <a:gd name="T21" fmla="*/ 99 h 268"/>
                <a:gd name="T22" fmla="*/ 85 w 261"/>
                <a:gd name="T23" fmla="*/ 252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 h="268">
                  <a:moveTo>
                    <a:pt x="85" y="252"/>
                  </a:moveTo>
                  <a:lnTo>
                    <a:pt x="85" y="252"/>
                  </a:lnTo>
                  <a:cubicBezTo>
                    <a:pt x="92" y="259"/>
                    <a:pt x="108" y="259"/>
                    <a:pt x="138" y="252"/>
                  </a:cubicBezTo>
                  <a:cubicBezTo>
                    <a:pt x="169" y="259"/>
                    <a:pt x="199" y="267"/>
                    <a:pt x="230" y="267"/>
                  </a:cubicBezTo>
                  <a:lnTo>
                    <a:pt x="230" y="267"/>
                  </a:lnTo>
                  <a:cubicBezTo>
                    <a:pt x="230" y="244"/>
                    <a:pt x="222" y="160"/>
                    <a:pt x="222" y="137"/>
                  </a:cubicBezTo>
                  <a:cubicBezTo>
                    <a:pt x="222" y="107"/>
                    <a:pt x="260" y="61"/>
                    <a:pt x="237" y="38"/>
                  </a:cubicBezTo>
                  <a:cubicBezTo>
                    <a:pt x="207" y="0"/>
                    <a:pt x="146" y="0"/>
                    <a:pt x="100" y="7"/>
                  </a:cubicBezTo>
                  <a:cubicBezTo>
                    <a:pt x="85" y="7"/>
                    <a:pt x="92" y="46"/>
                    <a:pt x="77" y="53"/>
                  </a:cubicBezTo>
                  <a:cubicBezTo>
                    <a:pt x="62" y="69"/>
                    <a:pt x="31" y="46"/>
                    <a:pt x="16" y="61"/>
                  </a:cubicBezTo>
                  <a:cubicBezTo>
                    <a:pt x="0" y="69"/>
                    <a:pt x="23" y="84"/>
                    <a:pt x="23" y="99"/>
                  </a:cubicBezTo>
                  <a:cubicBezTo>
                    <a:pt x="39" y="130"/>
                    <a:pt x="69" y="214"/>
                    <a:pt x="85" y="25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5" name="Freeform 154"/>
            <p:cNvSpPr>
              <a:spLocks noChangeArrowheads="1"/>
            </p:cNvSpPr>
            <p:nvPr/>
          </p:nvSpPr>
          <p:spPr bwMode="auto">
            <a:xfrm>
              <a:off x="7117887" y="9477375"/>
              <a:ext cx="101593" cy="71438"/>
            </a:xfrm>
            <a:custGeom>
              <a:avLst/>
              <a:gdLst>
                <a:gd name="T0" fmla="*/ 92 w 284"/>
                <a:gd name="T1" fmla="*/ 183 h 199"/>
                <a:gd name="T2" fmla="*/ 92 w 284"/>
                <a:gd name="T3" fmla="*/ 183 h 199"/>
                <a:gd name="T4" fmla="*/ 84 w 284"/>
                <a:gd name="T5" fmla="*/ 175 h 199"/>
                <a:gd name="T6" fmla="*/ 130 w 284"/>
                <a:gd name="T7" fmla="*/ 198 h 199"/>
                <a:gd name="T8" fmla="*/ 130 w 284"/>
                <a:gd name="T9" fmla="*/ 198 h 199"/>
                <a:gd name="T10" fmla="*/ 260 w 284"/>
                <a:gd name="T11" fmla="*/ 145 h 199"/>
                <a:gd name="T12" fmla="*/ 222 w 284"/>
                <a:gd name="T13" fmla="*/ 46 h 199"/>
                <a:gd name="T14" fmla="*/ 199 w 284"/>
                <a:gd name="T15" fmla="*/ 7 h 199"/>
                <a:gd name="T16" fmla="*/ 15 w 284"/>
                <a:gd name="T17" fmla="*/ 99 h 199"/>
                <a:gd name="T18" fmla="*/ 77 w 284"/>
                <a:gd name="T19" fmla="*/ 175 h 199"/>
                <a:gd name="T20" fmla="*/ 92 w 284"/>
                <a:gd name="T21" fmla="*/ 18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199">
                  <a:moveTo>
                    <a:pt x="92" y="183"/>
                  </a:moveTo>
                  <a:lnTo>
                    <a:pt x="92" y="183"/>
                  </a:lnTo>
                  <a:cubicBezTo>
                    <a:pt x="84" y="183"/>
                    <a:pt x="84" y="175"/>
                    <a:pt x="84" y="175"/>
                  </a:cubicBezTo>
                  <a:cubicBezTo>
                    <a:pt x="92" y="175"/>
                    <a:pt x="115" y="183"/>
                    <a:pt x="130" y="198"/>
                  </a:cubicBezTo>
                  <a:lnTo>
                    <a:pt x="130" y="198"/>
                  </a:lnTo>
                  <a:cubicBezTo>
                    <a:pt x="176" y="190"/>
                    <a:pt x="237" y="183"/>
                    <a:pt x="260" y="145"/>
                  </a:cubicBezTo>
                  <a:cubicBezTo>
                    <a:pt x="283" y="114"/>
                    <a:pt x="245" y="76"/>
                    <a:pt x="222" y="46"/>
                  </a:cubicBezTo>
                  <a:cubicBezTo>
                    <a:pt x="222" y="30"/>
                    <a:pt x="214" y="15"/>
                    <a:pt x="199" y="7"/>
                  </a:cubicBezTo>
                  <a:cubicBezTo>
                    <a:pt x="145" y="0"/>
                    <a:pt x="38" y="0"/>
                    <a:pt x="15" y="99"/>
                  </a:cubicBezTo>
                  <a:cubicBezTo>
                    <a:pt x="0" y="137"/>
                    <a:pt x="38" y="152"/>
                    <a:pt x="77" y="175"/>
                  </a:cubicBezTo>
                  <a:cubicBezTo>
                    <a:pt x="77" y="175"/>
                    <a:pt x="84" y="183"/>
                    <a:pt x="92" y="18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6" name="Freeform 155"/>
            <p:cNvSpPr>
              <a:spLocks noChangeArrowheads="1"/>
            </p:cNvSpPr>
            <p:nvPr/>
          </p:nvSpPr>
          <p:spPr bwMode="auto">
            <a:xfrm>
              <a:off x="6294028" y="9369426"/>
              <a:ext cx="723853" cy="511175"/>
            </a:xfrm>
            <a:custGeom>
              <a:avLst/>
              <a:gdLst>
                <a:gd name="T0" fmla="*/ 7 w 2010"/>
                <a:gd name="T1" fmla="*/ 657 h 1421"/>
                <a:gd name="T2" fmla="*/ 152 w 2010"/>
                <a:gd name="T3" fmla="*/ 580 h 1421"/>
                <a:gd name="T4" fmla="*/ 473 w 2010"/>
                <a:gd name="T5" fmla="*/ 496 h 1421"/>
                <a:gd name="T6" fmla="*/ 542 w 2010"/>
                <a:gd name="T7" fmla="*/ 344 h 1421"/>
                <a:gd name="T8" fmla="*/ 687 w 2010"/>
                <a:gd name="T9" fmla="*/ 221 h 1421"/>
                <a:gd name="T10" fmla="*/ 809 w 2010"/>
                <a:gd name="T11" fmla="*/ 282 h 1421"/>
                <a:gd name="T12" fmla="*/ 886 w 2010"/>
                <a:gd name="T13" fmla="*/ 206 h 1421"/>
                <a:gd name="T14" fmla="*/ 939 w 2010"/>
                <a:gd name="T15" fmla="*/ 23 h 1421"/>
                <a:gd name="T16" fmla="*/ 970 w 2010"/>
                <a:gd name="T17" fmla="*/ 0 h 1421"/>
                <a:gd name="T18" fmla="*/ 1191 w 2010"/>
                <a:gd name="T19" fmla="*/ 122 h 1421"/>
                <a:gd name="T20" fmla="*/ 1298 w 2010"/>
                <a:gd name="T21" fmla="*/ 259 h 1421"/>
                <a:gd name="T22" fmla="*/ 1451 w 2010"/>
                <a:gd name="T23" fmla="*/ 275 h 1421"/>
                <a:gd name="T24" fmla="*/ 1550 w 2010"/>
                <a:gd name="T25" fmla="*/ 236 h 1421"/>
                <a:gd name="T26" fmla="*/ 1741 w 2010"/>
                <a:gd name="T27" fmla="*/ 366 h 1421"/>
                <a:gd name="T28" fmla="*/ 1749 w 2010"/>
                <a:gd name="T29" fmla="*/ 450 h 1421"/>
                <a:gd name="T30" fmla="*/ 1726 w 2010"/>
                <a:gd name="T31" fmla="*/ 550 h 1421"/>
                <a:gd name="T32" fmla="*/ 1795 w 2010"/>
                <a:gd name="T33" fmla="*/ 626 h 1421"/>
                <a:gd name="T34" fmla="*/ 1879 w 2010"/>
                <a:gd name="T35" fmla="*/ 748 h 1421"/>
                <a:gd name="T36" fmla="*/ 1986 w 2010"/>
                <a:gd name="T37" fmla="*/ 802 h 1421"/>
                <a:gd name="T38" fmla="*/ 1970 w 2010"/>
                <a:gd name="T39" fmla="*/ 901 h 1421"/>
                <a:gd name="T40" fmla="*/ 1848 w 2010"/>
                <a:gd name="T41" fmla="*/ 955 h 1421"/>
                <a:gd name="T42" fmla="*/ 1764 w 2010"/>
                <a:gd name="T43" fmla="*/ 825 h 1421"/>
                <a:gd name="T44" fmla="*/ 1695 w 2010"/>
                <a:gd name="T45" fmla="*/ 786 h 1421"/>
                <a:gd name="T46" fmla="*/ 1619 w 2010"/>
                <a:gd name="T47" fmla="*/ 763 h 1421"/>
                <a:gd name="T48" fmla="*/ 1482 w 2010"/>
                <a:gd name="T49" fmla="*/ 741 h 1421"/>
                <a:gd name="T50" fmla="*/ 1405 w 2010"/>
                <a:gd name="T51" fmla="*/ 977 h 1421"/>
                <a:gd name="T52" fmla="*/ 1581 w 2010"/>
                <a:gd name="T53" fmla="*/ 1069 h 1421"/>
                <a:gd name="T54" fmla="*/ 1566 w 2010"/>
                <a:gd name="T55" fmla="*/ 1176 h 1421"/>
                <a:gd name="T56" fmla="*/ 1428 w 2010"/>
                <a:gd name="T57" fmla="*/ 1291 h 1421"/>
                <a:gd name="T58" fmla="*/ 1275 w 2010"/>
                <a:gd name="T59" fmla="*/ 1207 h 1421"/>
                <a:gd name="T60" fmla="*/ 825 w 2010"/>
                <a:gd name="T61" fmla="*/ 1146 h 1421"/>
                <a:gd name="T62" fmla="*/ 779 w 2010"/>
                <a:gd name="T63" fmla="*/ 1245 h 1421"/>
                <a:gd name="T64" fmla="*/ 840 w 2010"/>
                <a:gd name="T65" fmla="*/ 1352 h 1421"/>
                <a:gd name="T66" fmla="*/ 809 w 2010"/>
                <a:gd name="T67" fmla="*/ 1420 h 1421"/>
                <a:gd name="T68" fmla="*/ 794 w 2010"/>
                <a:gd name="T69" fmla="*/ 1313 h 1421"/>
                <a:gd name="T70" fmla="*/ 756 w 2010"/>
                <a:gd name="T71" fmla="*/ 1245 h 1421"/>
                <a:gd name="T72" fmla="*/ 84 w 2010"/>
                <a:gd name="T73" fmla="*/ 909 h 1421"/>
                <a:gd name="T74" fmla="*/ 15 w 2010"/>
                <a:gd name="T75" fmla="*/ 939 h 1421"/>
                <a:gd name="T76" fmla="*/ 38 w 2010"/>
                <a:gd name="T77" fmla="*/ 809 h 1421"/>
                <a:gd name="T78" fmla="*/ 107 w 2010"/>
                <a:gd name="T79" fmla="*/ 718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10" h="1421">
                  <a:moveTo>
                    <a:pt x="7" y="657"/>
                  </a:moveTo>
                  <a:lnTo>
                    <a:pt x="7" y="657"/>
                  </a:lnTo>
                  <a:cubicBezTo>
                    <a:pt x="30" y="641"/>
                    <a:pt x="38" y="611"/>
                    <a:pt x="61" y="603"/>
                  </a:cubicBezTo>
                  <a:cubicBezTo>
                    <a:pt x="84" y="588"/>
                    <a:pt x="122" y="588"/>
                    <a:pt x="152" y="580"/>
                  </a:cubicBezTo>
                  <a:cubicBezTo>
                    <a:pt x="175" y="573"/>
                    <a:pt x="191" y="565"/>
                    <a:pt x="214" y="557"/>
                  </a:cubicBezTo>
                  <a:cubicBezTo>
                    <a:pt x="298" y="534"/>
                    <a:pt x="389" y="519"/>
                    <a:pt x="473" y="496"/>
                  </a:cubicBezTo>
                  <a:cubicBezTo>
                    <a:pt x="488" y="496"/>
                    <a:pt x="527" y="511"/>
                    <a:pt x="534" y="488"/>
                  </a:cubicBezTo>
                  <a:cubicBezTo>
                    <a:pt x="557" y="443"/>
                    <a:pt x="534" y="389"/>
                    <a:pt x="542" y="344"/>
                  </a:cubicBezTo>
                  <a:cubicBezTo>
                    <a:pt x="542" y="313"/>
                    <a:pt x="534" y="275"/>
                    <a:pt x="550" y="259"/>
                  </a:cubicBezTo>
                  <a:cubicBezTo>
                    <a:pt x="588" y="229"/>
                    <a:pt x="641" y="206"/>
                    <a:pt x="687" y="221"/>
                  </a:cubicBezTo>
                  <a:cubicBezTo>
                    <a:pt x="733" y="236"/>
                    <a:pt x="725" y="313"/>
                    <a:pt x="771" y="336"/>
                  </a:cubicBezTo>
                  <a:cubicBezTo>
                    <a:pt x="786" y="344"/>
                    <a:pt x="794" y="290"/>
                    <a:pt x="809" y="282"/>
                  </a:cubicBezTo>
                  <a:cubicBezTo>
                    <a:pt x="855" y="267"/>
                    <a:pt x="924" y="298"/>
                    <a:pt x="962" y="259"/>
                  </a:cubicBezTo>
                  <a:cubicBezTo>
                    <a:pt x="977" y="244"/>
                    <a:pt x="886" y="236"/>
                    <a:pt x="886" y="206"/>
                  </a:cubicBezTo>
                  <a:cubicBezTo>
                    <a:pt x="886" y="168"/>
                    <a:pt x="947" y="145"/>
                    <a:pt x="962" y="99"/>
                  </a:cubicBezTo>
                  <a:cubicBezTo>
                    <a:pt x="970" y="76"/>
                    <a:pt x="939" y="53"/>
                    <a:pt x="939" y="23"/>
                  </a:cubicBezTo>
                  <a:cubicBezTo>
                    <a:pt x="947" y="15"/>
                    <a:pt x="962" y="7"/>
                    <a:pt x="970" y="0"/>
                  </a:cubicBezTo>
                  <a:lnTo>
                    <a:pt x="970" y="0"/>
                  </a:lnTo>
                  <a:cubicBezTo>
                    <a:pt x="1023" y="15"/>
                    <a:pt x="1077" y="7"/>
                    <a:pt x="1115" y="30"/>
                  </a:cubicBezTo>
                  <a:cubicBezTo>
                    <a:pt x="1153" y="46"/>
                    <a:pt x="1168" y="91"/>
                    <a:pt x="1191" y="122"/>
                  </a:cubicBezTo>
                  <a:cubicBezTo>
                    <a:pt x="1214" y="160"/>
                    <a:pt x="1230" y="198"/>
                    <a:pt x="1252" y="236"/>
                  </a:cubicBezTo>
                  <a:cubicBezTo>
                    <a:pt x="1260" y="252"/>
                    <a:pt x="1283" y="252"/>
                    <a:pt x="1298" y="259"/>
                  </a:cubicBezTo>
                  <a:cubicBezTo>
                    <a:pt x="1313" y="282"/>
                    <a:pt x="1313" y="336"/>
                    <a:pt x="1344" y="336"/>
                  </a:cubicBezTo>
                  <a:cubicBezTo>
                    <a:pt x="1382" y="336"/>
                    <a:pt x="1413" y="290"/>
                    <a:pt x="1451" y="275"/>
                  </a:cubicBezTo>
                  <a:cubicBezTo>
                    <a:pt x="1482" y="259"/>
                    <a:pt x="1520" y="252"/>
                    <a:pt x="1550" y="236"/>
                  </a:cubicBezTo>
                  <a:lnTo>
                    <a:pt x="1550" y="236"/>
                  </a:lnTo>
                  <a:cubicBezTo>
                    <a:pt x="1588" y="298"/>
                    <a:pt x="1604" y="366"/>
                    <a:pt x="1657" y="405"/>
                  </a:cubicBezTo>
                  <a:cubicBezTo>
                    <a:pt x="1688" y="427"/>
                    <a:pt x="1711" y="374"/>
                    <a:pt x="1741" y="366"/>
                  </a:cubicBezTo>
                  <a:cubicBezTo>
                    <a:pt x="1749" y="366"/>
                    <a:pt x="1780" y="366"/>
                    <a:pt x="1780" y="382"/>
                  </a:cubicBezTo>
                  <a:cubicBezTo>
                    <a:pt x="1787" y="405"/>
                    <a:pt x="1764" y="427"/>
                    <a:pt x="1749" y="450"/>
                  </a:cubicBezTo>
                  <a:cubicBezTo>
                    <a:pt x="1741" y="458"/>
                    <a:pt x="1734" y="466"/>
                    <a:pt x="1726" y="473"/>
                  </a:cubicBezTo>
                  <a:cubicBezTo>
                    <a:pt x="1718" y="504"/>
                    <a:pt x="1711" y="534"/>
                    <a:pt x="1726" y="550"/>
                  </a:cubicBezTo>
                  <a:cubicBezTo>
                    <a:pt x="1741" y="573"/>
                    <a:pt x="1780" y="534"/>
                    <a:pt x="1795" y="550"/>
                  </a:cubicBezTo>
                  <a:cubicBezTo>
                    <a:pt x="1810" y="565"/>
                    <a:pt x="1795" y="603"/>
                    <a:pt x="1795" y="626"/>
                  </a:cubicBezTo>
                  <a:cubicBezTo>
                    <a:pt x="1802" y="672"/>
                    <a:pt x="1787" y="725"/>
                    <a:pt x="1810" y="763"/>
                  </a:cubicBezTo>
                  <a:cubicBezTo>
                    <a:pt x="1825" y="779"/>
                    <a:pt x="1856" y="733"/>
                    <a:pt x="1879" y="748"/>
                  </a:cubicBezTo>
                  <a:cubicBezTo>
                    <a:pt x="1894" y="756"/>
                    <a:pt x="1871" y="809"/>
                    <a:pt x="1894" y="817"/>
                  </a:cubicBezTo>
                  <a:cubicBezTo>
                    <a:pt x="1924" y="832"/>
                    <a:pt x="1963" y="779"/>
                    <a:pt x="1986" y="802"/>
                  </a:cubicBezTo>
                  <a:cubicBezTo>
                    <a:pt x="2009" y="817"/>
                    <a:pt x="1978" y="878"/>
                    <a:pt x="1970" y="901"/>
                  </a:cubicBezTo>
                  <a:lnTo>
                    <a:pt x="1970" y="901"/>
                  </a:lnTo>
                  <a:cubicBezTo>
                    <a:pt x="1947" y="909"/>
                    <a:pt x="1917" y="916"/>
                    <a:pt x="1894" y="947"/>
                  </a:cubicBezTo>
                  <a:cubicBezTo>
                    <a:pt x="1886" y="955"/>
                    <a:pt x="1871" y="955"/>
                    <a:pt x="1848" y="955"/>
                  </a:cubicBezTo>
                  <a:lnTo>
                    <a:pt x="1848" y="955"/>
                  </a:lnTo>
                  <a:cubicBezTo>
                    <a:pt x="1825" y="924"/>
                    <a:pt x="1787" y="855"/>
                    <a:pt x="1764" y="825"/>
                  </a:cubicBezTo>
                  <a:cubicBezTo>
                    <a:pt x="1749" y="817"/>
                    <a:pt x="1749" y="794"/>
                    <a:pt x="1734" y="786"/>
                  </a:cubicBezTo>
                  <a:cubicBezTo>
                    <a:pt x="1726" y="779"/>
                    <a:pt x="1703" y="786"/>
                    <a:pt x="1695" y="786"/>
                  </a:cubicBezTo>
                  <a:cubicBezTo>
                    <a:pt x="1665" y="779"/>
                    <a:pt x="1642" y="771"/>
                    <a:pt x="1619" y="763"/>
                  </a:cubicBezTo>
                  <a:lnTo>
                    <a:pt x="1619" y="763"/>
                  </a:lnTo>
                  <a:cubicBezTo>
                    <a:pt x="1596" y="748"/>
                    <a:pt x="1581" y="710"/>
                    <a:pt x="1550" y="710"/>
                  </a:cubicBezTo>
                  <a:cubicBezTo>
                    <a:pt x="1527" y="702"/>
                    <a:pt x="1497" y="718"/>
                    <a:pt x="1482" y="741"/>
                  </a:cubicBezTo>
                  <a:cubicBezTo>
                    <a:pt x="1466" y="763"/>
                    <a:pt x="1474" y="802"/>
                    <a:pt x="1466" y="832"/>
                  </a:cubicBezTo>
                  <a:cubicBezTo>
                    <a:pt x="1459" y="855"/>
                    <a:pt x="1413" y="955"/>
                    <a:pt x="1405" y="977"/>
                  </a:cubicBezTo>
                  <a:lnTo>
                    <a:pt x="1405" y="977"/>
                  </a:lnTo>
                  <a:cubicBezTo>
                    <a:pt x="1405" y="1008"/>
                    <a:pt x="1550" y="1077"/>
                    <a:pt x="1581" y="1069"/>
                  </a:cubicBezTo>
                  <a:cubicBezTo>
                    <a:pt x="1604" y="1061"/>
                    <a:pt x="1588" y="1092"/>
                    <a:pt x="1588" y="1107"/>
                  </a:cubicBezTo>
                  <a:cubicBezTo>
                    <a:pt x="1596" y="1153"/>
                    <a:pt x="1642" y="1146"/>
                    <a:pt x="1566" y="1176"/>
                  </a:cubicBezTo>
                  <a:cubicBezTo>
                    <a:pt x="1535" y="1184"/>
                    <a:pt x="1581" y="1260"/>
                    <a:pt x="1558" y="1260"/>
                  </a:cubicBezTo>
                  <a:cubicBezTo>
                    <a:pt x="1520" y="1260"/>
                    <a:pt x="1436" y="1245"/>
                    <a:pt x="1428" y="1291"/>
                  </a:cubicBezTo>
                  <a:cubicBezTo>
                    <a:pt x="1405" y="1298"/>
                    <a:pt x="1397" y="1275"/>
                    <a:pt x="1390" y="1252"/>
                  </a:cubicBezTo>
                  <a:cubicBezTo>
                    <a:pt x="1344" y="1252"/>
                    <a:pt x="1321" y="1222"/>
                    <a:pt x="1275" y="1207"/>
                  </a:cubicBezTo>
                  <a:cubicBezTo>
                    <a:pt x="1230" y="1191"/>
                    <a:pt x="1176" y="1207"/>
                    <a:pt x="1130" y="1191"/>
                  </a:cubicBezTo>
                  <a:cubicBezTo>
                    <a:pt x="1023" y="1176"/>
                    <a:pt x="932" y="1146"/>
                    <a:pt x="825" y="1146"/>
                  </a:cubicBezTo>
                  <a:cubicBezTo>
                    <a:pt x="825" y="1168"/>
                    <a:pt x="794" y="1207"/>
                    <a:pt x="779" y="1229"/>
                  </a:cubicBezTo>
                  <a:cubicBezTo>
                    <a:pt x="779" y="1245"/>
                    <a:pt x="779" y="1245"/>
                    <a:pt x="779" y="1245"/>
                  </a:cubicBezTo>
                  <a:cubicBezTo>
                    <a:pt x="779" y="1268"/>
                    <a:pt x="794" y="1283"/>
                    <a:pt x="809" y="1298"/>
                  </a:cubicBezTo>
                  <a:cubicBezTo>
                    <a:pt x="817" y="1313"/>
                    <a:pt x="840" y="1336"/>
                    <a:pt x="840" y="1352"/>
                  </a:cubicBezTo>
                  <a:cubicBezTo>
                    <a:pt x="840" y="1367"/>
                    <a:pt x="825" y="1382"/>
                    <a:pt x="817" y="1398"/>
                  </a:cubicBezTo>
                  <a:cubicBezTo>
                    <a:pt x="809" y="1405"/>
                    <a:pt x="809" y="1420"/>
                    <a:pt x="809" y="1420"/>
                  </a:cubicBezTo>
                  <a:cubicBezTo>
                    <a:pt x="802" y="1398"/>
                    <a:pt x="794" y="1390"/>
                    <a:pt x="794" y="1367"/>
                  </a:cubicBezTo>
                  <a:cubicBezTo>
                    <a:pt x="794" y="1352"/>
                    <a:pt x="802" y="1329"/>
                    <a:pt x="794" y="1313"/>
                  </a:cubicBezTo>
                  <a:cubicBezTo>
                    <a:pt x="786" y="1306"/>
                    <a:pt x="779" y="1298"/>
                    <a:pt x="771" y="1283"/>
                  </a:cubicBezTo>
                  <a:cubicBezTo>
                    <a:pt x="763" y="1275"/>
                    <a:pt x="763" y="1260"/>
                    <a:pt x="756" y="1245"/>
                  </a:cubicBezTo>
                  <a:cubicBezTo>
                    <a:pt x="664" y="1138"/>
                    <a:pt x="351" y="1031"/>
                    <a:pt x="282" y="970"/>
                  </a:cubicBezTo>
                  <a:cubicBezTo>
                    <a:pt x="236" y="955"/>
                    <a:pt x="130" y="901"/>
                    <a:pt x="84" y="909"/>
                  </a:cubicBezTo>
                  <a:cubicBezTo>
                    <a:pt x="61" y="916"/>
                    <a:pt x="38" y="924"/>
                    <a:pt x="15" y="939"/>
                  </a:cubicBezTo>
                  <a:lnTo>
                    <a:pt x="15" y="939"/>
                  </a:lnTo>
                  <a:cubicBezTo>
                    <a:pt x="15" y="916"/>
                    <a:pt x="15" y="863"/>
                    <a:pt x="23" y="840"/>
                  </a:cubicBezTo>
                  <a:cubicBezTo>
                    <a:pt x="23" y="825"/>
                    <a:pt x="38" y="817"/>
                    <a:pt x="38" y="809"/>
                  </a:cubicBezTo>
                  <a:cubicBezTo>
                    <a:pt x="30" y="794"/>
                    <a:pt x="0" y="794"/>
                    <a:pt x="7" y="786"/>
                  </a:cubicBezTo>
                  <a:cubicBezTo>
                    <a:pt x="30" y="748"/>
                    <a:pt x="107" y="756"/>
                    <a:pt x="107" y="718"/>
                  </a:cubicBezTo>
                  <a:cubicBezTo>
                    <a:pt x="107" y="680"/>
                    <a:pt x="46" y="680"/>
                    <a:pt x="7" y="65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7" name="Freeform 156"/>
            <p:cNvSpPr>
              <a:spLocks noChangeArrowheads="1"/>
            </p:cNvSpPr>
            <p:nvPr/>
          </p:nvSpPr>
          <p:spPr bwMode="auto">
            <a:xfrm>
              <a:off x="6862316" y="9644063"/>
              <a:ext cx="96831" cy="74612"/>
            </a:xfrm>
            <a:custGeom>
              <a:avLst/>
              <a:gdLst>
                <a:gd name="T0" fmla="*/ 267 w 268"/>
                <a:gd name="T1" fmla="*/ 192 h 208"/>
                <a:gd name="T2" fmla="*/ 267 w 268"/>
                <a:gd name="T3" fmla="*/ 192 h 208"/>
                <a:gd name="T4" fmla="*/ 183 w 268"/>
                <a:gd name="T5" fmla="*/ 62 h 208"/>
                <a:gd name="T6" fmla="*/ 153 w 268"/>
                <a:gd name="T7" fmla="*/ 23 h 208"/>
                <a:gd name="T8" fmla="*/ 114 w 268"/>
                <a:gd name="T9" fmla="*/ 23 h 208"/>
                <a:gd name="T10" fmla="*/ 38 w 268"/>
                <a:gd name="T11" fmla="*/ 0 h 208"/>
                <a:gd name="T12" fmla="*/ 38 w 268"/>
                <a:gd name="T13" fmla="*/ 0 h 208"/>
                <a:gd name="T14" fmla="*/ 7 w 268"/>
                <a:gd name="T15" fmla="*/ 54 h 208"/>
                <a:gd name="T16" fmla="*/ 68 w 268"/>
                <a:gd name="T17" fmla="*/ 85 h 208"/>
                <a:gd name="T18" fmla="*/ 61 w 268"/>
                <a:gd name="T19" fmla="*/ 207 h 208"/>
                <a:gd name="T20" fmla="*/ 61 w 268"/>
                <a:gd name="T21" fmla="*/ 207 h 208"/>
                <a:gd name="T22" fmla="*/ 214 w 268"/>
                <a:gd name="T23" fmla="*/ 176 h 208"/>
                <a:gd name="T24" fmla="*/ 267 w 268"/>
                <a:gd name="T25"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8" h="208">
                  <a:moveTo>
                    <a:pt x="267" y="192"/>
                  </a:moveTo>
                  <a:lnTo>
                    <a:pt x="267" y="192"/>
                  </a:lnTo>
                  <a:cubicBezTo>
                    <a:pt x="244" y="161"/>
                    <a:pt x="206" y="92"/>
                    <a:pt x="183" y="62"/>
                  </a:cubicBezTo>
                  <a:cubicBezTo>
                    <a:pt x="168" y="54"/>
                    <a:pt x="168" y="31"/>
                    <a:pt x="153" y="23"/>
                  </a:cubicBezTo>
                  <a:cubicBezTo>
                    <a:pt x="145" y="16"/>
                    <a:pt x="122" y="23"/>
                    <a:pt x="114" y="23"/>
                  </a:cubicBezTo>
                  <a:cubicBezTo>
                    <a:pt x="84" y="16"/>
                    <a:pt x="61" y="8"/>
                    <a:pt x="38" y="0"/>
                  </a:cubicBezTo>
                  <a:lnTo>
                    <a:pt x="38" y="0"/>
                  </a:lnTo>
                  <a:cubicBezTo>
                    <a:pt x="30" y="16"/>
                    <a:pt x="0" y="31"/>
                    <a:pt x="7" y="54"/>
                  </a:cubicBezTo>
                  <a:cubicBezTo>
                    <a:pt x="15" y="69"/>
                    <a:pt x="61" y="62"/>
                    <a:pt x="68" y="85"/>
                  </a:cubicBezTo>
                  <a:cubicBezTo>
                    <a:pt x="84" y="115"/>
                    <a:pt x="68" y="176"/>
                    <a:pt x="61" y="207"/>
                  </a:cubicBezTo>
                  <a:lnTo>
                    <a:pt x="61" y="207"/>
                  </a:lnTo>
                  <a:cubicBezTo>
                    <a:pt x="99" y="176"/>
                    <a:pt x="153" y="161"/>
                    <a:pt x="214" y="176"/>
                  </a:cubicBezTo>
                  <a:cubicBezTo>
                    <a:pt x="229" y="176"/>
                    <a:pt x="252" y="184"/>
                    <a:pt x="267" y="19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8" name="Freeform 157"/>
            <p:cNvSpPr>
              <a:spLocks noChangeArrowheads="1"/>
            </p:cNvSpPr>
            <p:nvPr/>
          </p:nvSpPr>
          <p:spPr bwMode="auto">
            <a:xfrm>
              <a:off x="7049629" y="9647239"/>
              <a:ext cx="322241" cy="206375"/>
            </a:xfrm>
            <a:custGeom>
              <a:avLst/>
              <a:gdLst>
                <a:gd name="T0" fmla="*/ 359 w 895"/>
                <a:gd name="T1" fmla="*/ 413 h 574"/>
                <a:gd name="T2" fmla="*/ 359 w 895"/>
                <a:gd name="T3" fmla="*/ 413 h 574"/>
                <a:gd name="T4" fmla="*/ 275 w 895"/>
                <a:gd name="T5" fmla="*/ 367 h 574"/>
                <a:gd name="T6" fmla="*/ 199 w 895"/>
                <a:gd name="T7" fmla="*/ 298 h 574"/>
                <a:gd name="T8" fmla="*/ 115 w 895"/>
                <a:gd name="T9" fmla="*/ 237 h 574"/>
                <a:gd name="T10" fmla="*/ 329 w 895"/>
                <a:gd name="T11" fmla="*/ 161 h 574"/>
                <a:gd name="T12" fmla="*/ 481 w 895"/>
                <a:gd name="T13" fmla="*/ 61 h 574"/>
                <a:gd name="T14" fmla="*/ 604 w 895"/>
                <a:gd name="T15" fmla="*/ 92 h 574"/>
                <a:gd name="T16" fmla="*/ 733 w 895"/>
                <a:gd name="T17" fmla="*/ 115 h 574"/>
                <a:gd name="T18" fmla="*/ 848 w 895"/>
                <a:gd name="T19" fmla="*/ 252 h 574"/>
                <a:gd name="T20" fmla="*/ 764 w 895"/>
                <a:gd name="T21" fmla="*/ 321 h 574"/>
                <a:gd name="T22" fmla="*/ 710 w 895"/>
                <a:gd name="T23" fmla="*/ 397 h 574"/>
                <a:gd name="T24" fmla="*/ 581 w 895"/>
                <a:gd name="T25" fmla="*/ 497 h 574"/>
                <a:gd name="T26" fmla="*/ 413 w 895"/>
                <a:gd name="T27" fmla="*/ 458 h 574"/>
                <a:gd name="T28" fmla="*/ 359 w 895"/>
                <a:gd name="T29" fmla="*/ 41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5" h="574">
                  <a:moveTo>
                    <a:pt x="359" y="413"/>
                  </a:moveTo>
                  <a:lnTo>
                    <a:pt x="359" y="413"/>
                  </a:lnTo>
                  <a:cubicBezTo>
                    <a:pt x="329" y="397"/>
                    <a:pt x="306" y="390"/>
                    <a:pt x="275" y="367"/>
                  </a:cubicBezTo>
                  <a:cubicBezTo>
                    <a:pt x="252" y="352"/>
                    <a:pt x="229" y="290"/>
                    <a:pt x="199" y="298"/>
                  </a:cubicBezTo>
                  <a:cubicBezTo>
                    <a:pt x="0" y="352"/>
                    <a:pt x="99" y="306"/>
                    <a:pt x="115" y="237"/>
                  </a:cubicBezTo>
                  <a:cubicBezTo>
                    <a:pt x="130" y="168"/>
                    <a:pt x="275" y="191"/>
                    <a:pt x="329" y="161"/>
                  </a:cubicBezTo>
                  <a:cubicBezTo>
                    <a:pt x="390" y="130"/>
                    <a:pt x="436" y="115"/>
                    <a:pt x="481" y="61"/>
                  </a:cubicBezTo>
                  <a:cubicBezTo>
                    <a:pt x="535" y="0"/>
                    <a:pt x="543" y="61"/>
                    <a:pt x="604" y="92"/>
                  </a:cubicBezTo>
                  <a:cubicBezTo>
                    <a:pt x="649" y="115"/>
                    <a:pt x="680" y="115"/>
                    <a:pt x="733" y="115"/>
                  </a:cubicBezTo>
                  <a:cubicBezTo>
                    <a:pt x="764" y="115"/>
                    <a:pt x="825" y="222"/>
                    <a:pt x="848" y="252"/>
                  </a:cubicBezTo>
                  <a:cubicBezTo>
                    <a:pt x="894" y="298"/>
                    <a:pt x="779" y="313"/>
                    <a:pt x="764" y="321"/>
                  </a:cubicBezTo>
                  <a:cubicBezTo>
                    <a:pt x="703" y="336"/>
                    <a:pt x="726" y="359"/>
                    <a:pt x="710" y="397"/>
                  </a:cubicBezTo>
                  <a:cubicBezTo>
                    <a:pt x="688" y="474"/>
                    <a:pt x="634" y="443"/>
                    <a:pt x="581" y="497"/>
                  </a:cubicBezTo>
                  <a:cubicBezTo>
                    <a:pt x="497" y="573"/>
                    <a:pt x="489" y="489"/>
                    <a:pt x="413" y="458"/>
                  </a:cubicBezTo>
                  <a:lnTo>
                    <a:pt x="359" y="413"/>
                  </a:ln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09" name="Freeform 158"/>
            <p:cNvSpPr>
              <a:spLocks noChangeArrowheads="1"/>
            </p:cNvSpPr>
            <p:nvPr/>
          </p:nvSpPr>
          <p:spPr bwMode="auto">
            <a:xfrm>
              <a:off x="6798820" y="9621838"/>
              <a:ext cx="93656" cy="127000"/>
            </a:xfrm>
            <a:custGeom>
              <a:avLst/>
              <a:gdLst>
                <a:gd name="T0" fmla="*/ 0 w 261"/>
                <a:gd name="T1" fmla="*/ 275 h 353"/>
                <a:gd name="T2" fmla="*/ 0 w 261"/>
                <a:gd name="T3" fmla="*/ 275 h 353"/>
                <a:gd name="T4" fmla="*/ 84 w 261"/>
                <a:gd name="T5" fmla="*/ 283 h 353"/>
                <a:gd name="T6" fmla="*/ 161 w 261"/>
                <a:gd name="T7" fmla="*/ 275 h 353"/>
                <a:gd name="T8" fmla="*/ 153 w 261"/>
                <a:gd name="T9" fmla="*/ 329 h 353"/>
                <a:gd name="T10" fmla="*/ 183 w 261"/>
                <a:gd name="T11" fmla="*/ 352 h 353"/>
                <a:gd name="T12" fmla="*/ 237 w 261"/>
                <a:gd name="T13" fmla="*/ 268 h 353"/>
                <a:gd name="T14" fmla="*/ 237 w 261"/>
                <a:gd name="T15" fmla="*/ 268 h 353"/>
                <a:gd name="T16" fmla="*/ 244 w 261"/>
                <a:gd name="T17" fmla="*/ 146 h 353"/>
                <a:gd name="T18" fmla="*/ 183 w 261"/>
                <a:gd name="T19" fmla="*/ 115 h 353"/>
                <a:gd name="T20" fmla="*/ 214 w 261"/>
                <a:gd name="T21" fmla="*/ 61 h 353"/>
                <a:gd name="T22" fmla="*/ 214 w 261"/>
                <a:gd name="T23" fmla="*/ 61 h 353"/>
                <a:gd name="T24" fmla="*/ 145 w 261"/>
                <a:gd name="T25" fmla="*/ 8 h 353"/>
                <a:gd name="T26" fmla="*/ 77 w 261"/>
                <a:gd name="T27" fmla="*/ 39 h 353"/>
                <a:gd name="T28" fmla="*/ 61 w 261"/>
                <a:gd name="T29" fmla="*/ 130 h 353"/>
                <a:gd name="T30" fmla="*/ 0 w 261"/>
                <a:gd name="T31" fmla="*/ 27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353">
                  <a:moveTo>
                    <a:pt x="0" y="275"/>
                  </a:moveTo>
                  <a:lnTo>
                    <a:pt x="0" y="275"/>
                  </a:lnTo>
                  <a:cubicBezTo>
                    <a:pt x="31" y="275"/>
                    <a:pt x="54" y="283"/>
                    <a:pt x="84" y="283"/>
                  </a:cubicBezTo>
                  <a:cubicBezTo>
                    <a:pt x="115" y="275"/>
                    <a:pt x="138" y="268"/>
                    <a:pt x="161" y="275"/>
                  </a:cubicBezTo>
                  <a:cubicBezTo>
                    <a:pt x="168" y="298"/>
                    <a:pt x="153" y="306"/>
                    <a:pt x="153" y="329"/>
                  </a:cubicBezTo>
                  <a:cubicBezTo>
                    <a:pt x="153" y="336"/>
                    <a:pt x="183" y="352"/>
                    <a:pt x="183" y="352"/>
                  </a:cubicBezTo>
                  <a:cubicBezTo>
                    <a:pt x="191" y="321"/>
                    <a:pt x="214" y="291"/>
                    <a:pt x="237" y="268"/>
                  </a:cubicBezTo>
                  <a:lnTo>
                    <a:pt x="237" y="268"/>
                  </a:lnTo>
                  <a:cubicBezTo>
                    <a:pt x="244" y="237"/>
                    <a:pt x="260" y="176"/>
                    <a:pt x="244" y="146"/>
                  </a:cubicBezTo>
                  <a:cubicBezTo>
                    <a:pt x="237" y="123"/>
                    <a:pt x="191" y="130"/>
                    <a:pt x="183" y="115"/>
                  </a:cubicBezTo>
                  <a:cubicBezTo>
                    <a:pt x="176" y="92"/>
                    <a:pt x="206" y="77"/>
                    <a:pt x="214" y="61"/>
                  </a:cubicBezTo>
                  <a:lnTo>
                    <a:pt x="214" y="61"/>
                  </a:lnTo>
                  <a:cubicBezTo>
                    <a:pt x="191" y="46"/>
                    <a:pt x="176" y="8"/>
                    <a:pt x="145" y="8"/>
                  </a:cubicBezTo>
                  <a:cubicBezTo>
                    <a:pt x="122" y="0"/>
                    <a:pt x="92" y="16"/>
                    <a:pt x="77" y="39"/>
                  </a:cubicBezTo>
                  <a:cubicBezTo>
                    <a:pt x="61" y="61"/>
                    <a:pt x="69" y="100"/>
                    <a:pt x="61" y="130"/>
                  </a:cubicBezTo>
                  <a:cubicBezTo>
                    <a:pt x="54" y="153"/>
                    <a:pt x="8" y="253"/>
                    <a:pt x="0" y="27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0" name="Freeform 159"/>
            <p:cNvSpPr>
              <a:spLocks noChangeArrowheads="1"/>
            </p:cNvSpPr>
            <p:nvPr/>
          </p:nvSpPr>
          <p:spPr bwMode="auto">
            <a:xfrm>
              <a:off x="5916228" y="9879013"/>
              <a:ext cx="85719" cy="127000"/>
            </a:xfrm>
            <a:custGeom>
              <a:avLst/>
              <a:gdLst>
                <a:gd name="T0" fmla="*/ 184 w 238"/>
                <a:gd name="T1" fmla="*/ 0 h 352"/>
                <a:gd name="T2" fmla="*/ 184 w 238"/>
                <a:gd name="T3" fmla="*/ 0 h 352"/>
                <a:gd name="T4" fmla="*/ 77 w 238"/>
                <a:gd name="T5" fmla="*/ 61 h 352"/>
                <a:gd name="T6" fmla="*/ 61 w 238"/>
                <a:gd name="T7" fmla="*/ 122 h 352"/>
                <a:gd name="T8" fmla="*/ 8 w 238"/>
                <a:gd name="T9" fmla="*/ 168 h 352"/>
                <a:gd name="T10" fmla="*/ 8 w 238"/>
                <a:gd name="T11" fmla="*/ 221 h 352"/>
                <a:gd name="T12" fmla="*/ 77 w 238"/>
                <a:gd name="T13" fmla="*/ 282 h 352"/>
                <a:gd name="T14" fmla="*/ 92 w 238"/>
                <a:gd name="T15" fmla="*/ 336 h 352"/>
                <a:gd name="T16" fmla="*/ 214 w 238"/>
                <a:gd name="T17" fmla="*/ 328 h 352"/>
                <a:gd name="T18" fmla="*/ 214 w 238"/>
                <a:gd name="T19" fmla="*/ 328 h 352"/>
                <a:gd name="T20" fmla="*/ 222 w 238"/>
                <a:gd name="T21" fmla="*/ 305 h 352"/>
                <a:gd name="T22" fmla="*/ 161 w 238"/>
                <a:gd name="T23" fmla="*/ 191 h 352"/>
                <a:gd name="T24" fmla="*/ 199 w 238"/>
                <a:gd name="T25" fmla="*/ 137 h 352"/>
                <a:gd name="T26" fmla="*/ 184 w 238"/>
                <a:gd name="T2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8" h="352">
                  <a:moveTo>
                    <a:pt x="184" y="0"/>
                  </a:moveTo>
                  <a:lnTo>
                    <a:pt x="184" y="0"/>
                  </a:lnTo>
                  <a:cubicBezTo>
                    <a:pt x="153" y="23"/>
                    <a:pt x="100" y="38"/>
                    <a:pt x="77" y="61"/>
                  </a:cubicBezTo>
                  <a:cubicBezTo>
                    <a:pt x="61" y="76"/>
                    <a:pt x="69" y="107"/>
                    <a:pt x="61" y="122"/>
                  </a:cubicBezTo>
                  <a:cubicBezTo>
                    <a:pt x="46" y="145"/>
                    <a:pt x="16" y="153"/>
                    <a:pt x="8" y="168"/>
                  </a:cubicBezTo>
                  <a:cubicBezTo>
                    <a:pt x="0" y="183"/>
                    <a:pt x="0" y="206"/>
                    <a:pt x="8" y="221"/>
                  </a:cubicBezTo>
                  <a:cubicBezTo>
                    <a:pt x="23" y="244"/>
                    <a:pt x="61" y="259"/>
                    <a:pt x="77" y="282"/>
                  </a:cubicBezTo>
                  <a:cubicBezTo>
                    <a:pt x="92" y="298"/>
                    <a:pt x="77" y="328"/>
                    <a:pt x="92" y="336"/>
                  </a:cubicBezTo>
                  <a:cubicBezTo>
                    <a:pt x="130" y="351"/>
                    <a:pt x="168" y="336"/>
                    <a:pt x="214" y="328"/>
                  </a:cubicBezTo>
                  <a:lnTo>
                    <a:pt x="214" y="328"/>
                  </a:lnTo>
                  <a:cubicBezTo>
                    <a:pt x="214" y="321"/>
                    <a:pt x="214" y="313"/>
                    <a:pt x="222" y="305"/>
                  </a:cubicBezTo>
                  <a:cubicBezTo>
                    <a:pt x="107" y="305"/>
                    <a:pt x="31" y="191"/>
                    <a:pt x="161" y="191"/>
                  </a:cubicBezTo>
                  <a:cubicBezTo>
                    <a:pt x="207" y="191"/>
                    <a:pt x="237" y="183"/>
                    <a:pt x="199" y="137"/>
                  </a:cubicBezTo>
                  <a:cubicBezTo>
                    <a:pt x="161" y="107"/>
                    <a:pt x="168" y="46"/>
                    <a:pt x="184"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1" name="Freeform 160"/>
            <p:cNvSpPr>
              <a:spLocks noChangeArrowheads="1"/>
            </p:cNvSpPr>
            <p:nvPr/>
          </p:nvSpPr>
          <p:spPr bwMode="auto">
            <a:xfrm>
              <a:off x="5311429" y="9234489"/>
              <a:ext cx="1020697" cy="935037"/>
            </a:xfrm>
            <a:custGeom>
              <a:avLst/>
              <a:gdLst>
                <a:gd name="T0" fmla="*/ 15 w 2834"/>
                <a:gd name="T1" fmla="*/ 191 h 2598"/>
                <a:gd name="T2" fmla="*/ 7 w 2834"/>
                <a:gd name="T3" fmla="*/ 146 h 2598"/>
                <a:gd name="T4" fmla="*/ 23 w 2834"/>
                <a:gd name="T5" fmla="*/ 130 h 2598"/>
                <a:gd name="T6" fmla="*/ 38 w 2834"/>
                <a:gd name="T7" fmla="*/ 184 h 2598"/>
                <a:gd name="T8" fmla="*/ 15 w 2834"/>
                <a:gd name="T9" fmla="*/ 191 h 2598"/>
                <a:gd name="T10" fmla="*/ 886 w 2834"/>
                <a:gd name="T11" fmla="*/ 2208 h 2598"/>
                <a:gd name="T12" fmla="*/ 1283 w 2834"/>
                <a:gd name="T13" fmla="*/ 2452 h 2598"/>
                <a:gd name="T14" fmla="*/ 1528 w 2834"/>
                <a:gd name="T15" fmla="*/ 2597 h 2598"/>
                <a:gd name="T16" fmla="*/ 1635 w 2834"/>
                <a:gd name="T17" fmla="*/ 2552 h 2598"/>
                <a:gd name="T18" fmla="*/ 1833 w 2834"/>
                <a:gd name="T19" fmla="*/ 2254 h 2598"/>
                <a:gd name="T20" fmla="*/ 1894 w 2834"/>
                <a:gd name="T21" fmla="*/ 2116 h 2598"/>
                <a:gd name="T22" fmla="*/ 1772 w 2834"/>
                <a:gd name="T23" fmla="*/ 2124 h 2598"/>
                <a:gd name="T24" fmla="*/ 1688 w 2834"/>
                <a:gd name="T25" fmla="*/ 2009 h 2598"/>
                <a:gd name="T26" fmla="*/ 1741 w 2834"/>
                <a:gd name="T27" fmla="*/ 1910 h 2598"/>
                <a:gd name="T28" fmla="*/ 1864 w 2834"/>
                <a:gd name="T29" fmla="*/ 1788 h 2598"/>
                <a:gd name="T30" fmla="*/ 1955 w 2834"/>
                <a:gd name="T31" fmla="*/ 1612 h 2598"/>
                <a:gd name="T32" fmla="*/ 2351 w 2834"/>
                <a:gd name="T33" fmla="*/ 1413 h 2598"/>
                <a:gd name="T34" fmla="*/ 2603 w 2834"/>
                <a:gd name="T35" fmla="*/ 1368 h 2598"/>
                <a:gd name="T36" fmla="*/ 2741 w 2834"/>
                <a:gd name="T37" fmla="*/ 1314 h 2598"/>
                <a:gd name="T38" fmla="*/ 2764 w 2834"/>
                <a:gd name="T39" fmla="*/ 1184 h 2598"/>
                <a:gd name="T40" fmla="*/ 2833 w 2834"/>
                <a:gd name="T41" fmla="*/ 1093 h 2598"/>
                <a:gd name="T42" fmla="*/ 2733 w 2834"/>
                <a:gd name="T43" fmla="*/ 1032 h 2598"/>
                <a:gd name="T44" fmla="*/ 2603 w 2834"/>
                <a:gd name="T45" fmla="*/ 948 h 2598"/>
                <a:gd name="T46" fmla="*/ 2588 w 2834"/>
                <a:gd name="T47" fmla="*/ 818 h 2598"/>
                <a:gd name="T48" fmla="*/ 2428 w 2834"/>
                <a:gd name="T49" fmla="*/ 841 h 2598"/>
                <a:gd name="T50" fmla="*/ 2397 w 2834"/>
                <a:gd name="T51" fmla="*/ 703 h 2598"/>
                <a:gd name="T52" fmla="*/ 2154 w 2834"/>
                <a:gd name="T53" fmla="*/ 619 h 2598"/>
                <a:gd name="T54" fmla="*/ 2070 w 2834"/>
                <a:gd name="T55" fmla="*/ 520 h 2598"/>
                <a:gd name="T56" fmla="*/ 1955 w 2834"/>
                <a:gd name="T57" fmla="*/ 512 h 2598"/>
                <a:gd name="T58" fmla="*/ 1871 w 2834"/>
                <a:gd name="T59" fmla="*/ 489 h 2598"/>
                <a:gd name="T60" fmla="*/ 1711 w 2834"/>
                <a:gd name="T61" fmla="*/ 543 h 2598"/>
                <a:gd name="T62" fmla="*/ 1726 w 2834"/>
                <a:gd name="T63" fmla="*/ 428 h 2598"/>
                <a:gd name="T64" fmla="*/ 1558 w 2834"/>
                <a:gd name="T65" fmla="*/ 367 h 2598"/>
                <a:gd name="T66" fmla="*/ 1375 w 2834"/>
                <a:gd name="T67" fmla="*/ 123 h 2598"/>
                <a:gd name="T68" fmla="*/ 1543 w 2834"/>
                <a:gd name="T69" fmla="*/ 107 h 2598"/>
                <a:gd name="T70" fmla="*/ 1543 w 2834"/>
                <a:gd name="T71" fmla="*/ 69 h 2598"/>
                <a:gd name="T72" fmla="*/ 1405 w 2834"/>
                <a:gd name="T73" fmla="*/ 0 h 2598"/>
                <a:gd name="T74" fmla="*/ 1398 w 2834"/>
                <a:gd name="T75" fmla="*/ 8 h 2598"/>
                <a:gd name="T76" fmla="*/ 848 w 2834"/>
                <a:gd name="T77" fmla="*/ 107 h 2598"/>
                <a:gd name="T78" fmla="*/ 710 w 2834"/>
                <a:gd name="T79" fmla="*/ 237 h 2598"/>
                <a:gd name="T80" fmla="*/ 611 w 2834"/>
                <a:gd name="T81" fmla="*/ 604 h 2598"/>
                <a:gd name="T82" fmla="*/ 252 w 2834"/>
                <a:gd name="T83" fmla="*/ 558 h 2598"/>
                <a:gd name="T84" fmla="*/ 206 w 2834"/>
                <a:gd name="T85" fmla="*/ 749 h 2598"/>
                <a:gd name="T86" fmla="*/ 382 w 2834"/>
                <a:gd name="T87" fmla="*/ 749 h 2598"/>
                <a:gd name="T88" fmla="*/ 443 w 2834"/>
                <a:gd name="T89" fmla="*/ 894 h 2598"/>
                <a:gd name="T90" fmla="*/ 412 w 2834"/>
                <a:gd name="T91" fmla="*/ 1047 h 2598"/>
                <a:gd name="T92" fmla="*/ 328 w 2834"/>
                <a:gd name="T93" fmla="*/ 1093 h 2598"/>
                <a:gd name="T94" fmla="*/ 458 w 2834"/>
                <a:gd name="T95" fmla="*/ 1161 h 2598"/>
                <a:gd name="T96" fmla="*/ 527 w 2834"/>
                <a:gd name="T97" fmla="*/ 1291 h 2598"/>
                <a:gd name="T98" fmla="*/ 565 w 2834"/>
                <a:gd name="T99" fmla="*/ 1368 h 2598"/>
                <a:gd name="T100" fmla="*/ 619 w 2834"/>
                <a:gd name="T101" fmla="*/ 1482 h 2598"/>
                <a:gd name="T102" fmla="*/ 664 w 2834"/>
                <a:gd name="T103" fmla="*/ 1612 h 2598"/>
                <a:gd name="T104" fmla="*/ 672 w 2834"/>
                <a:gd name="T105" fmla="*/ 1711 h 2598"/>
                <a:gd name="T106" fmla="*/ 817 w 2834"/>
                <a:gd name="T107" fmla="*/ 1811 h 2598"/>
                <a:gd name="T108" fmla="*/ 726 w 2834"/>
                <a:gd name="T109" fmla="*/ 1918 h 2598"/>
                <a:gd name="T110" fmla="*/ 787 w 2834"/>
                <a:gd name="T111" fmla="*/ 1994 h 2598"/>
                <a:gd name="T112" fmla="*/ 848 w 2834"/>
                <a:gd name="T113" fmla="*/ 1979 h 2598"/>
                <a:gd name="T114" fmla="*/ 978 w 2834"/>
                <a:gd name="T115" fmla="*/ 2040 h 2598"/>
                <a:gd name="T116" fmla="*/ 1008 w 2834"/>
                <a:gd name="T117" fmla="*/ 2132 h 2598"/>
                <a:gd name="T118" fmla="*/ 947 w 2834"/>
                <a:gd name="T119" fmla="*/ 2200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34" h="2598">
                  <a:moveTo>
                    <a:pt x="15" y="191"/>
                  </a:moveTo>
                  <a:lnTo>
                    <a:pt x="15" y="191"/>
                  </a:lnTo>
                  <a:cubicBezTo>
                    <a:pt x="15" y="184"/>
                    <a:pt x="7" y="176"/>
                    <a:pt x="7" y="169"/>
                  </a:cubicBezTo>
                  <a:cubicBezTo>
                    <a:pt x="7" y="161"/>
                    <a:pt x="7" y="153"/>
                    <a:pt x="7" y="146"/>
                  </a:cubicBezTo>
                  <a:cubicBezTo>
                    <a:pt x="7" y="138"/>
                    <a:pt x="0" y="115"/>
                    <a:pt x="15" y="107"/>
                  </a:cubicBezTo>
                  <a:cubicBezTo>
                    <a:pt x="23" y="107"/>
                    <a:pt x="23" y="123"/>
                    <a:pt x="23" y="130"/>
                  </a:cubicBezTo>
                  <a:cubicBezTo>
                    <a:pt x="23" y="138"/>
                    <a:pt x="30" y="161"/>
                    <a:pt x="38" y="169"/>
                  </a:cubicBezTo>
                  <a:cubicBezTo>
                    <a:pt x="38" y="176"/>
                    <a:pt x="38" y="184"/>
                    <a:pt x="38" y="184"/>
                  </a:cubicBezTo>
                  <a:cubicBezTo>
                    <a:pt x="38" y="191"/>
                    <a:pt x="30" y="199"/>
                    <a:pt x="15" y="207"/>
                  </a:cubicBezTo>
                  <a:cubicBezTo>
                    <a:pt x="15" y="191"/>
                    <a:pt x="15" y="191"/>
                    <a:pt x="15" y="191"/>
                  </a:cubicBezTo>
                  <a:close/>
                  <a:moveTo>
                    <a:pt x="886" y="2208"/>
                  </a:moveTo>
                  <a:lnTo>
                    <a:pt x="886" y="2208"/>
                  </a:lnTo>
                  <a:cubicBezTo>
                    <a:pt x="886" y="2391"/>
                    <a:pt x="1031" y="2353"/>
                    <a:pt x="1168" y="2353"/>
                  </a:cubicBezTo>
                  <a:cubicBezTo>
                    <a:pt x="1214" y="2376"/>
                    <a:pt x="1276" y="2399"/>
                    <a:pt x="1283" y="2452"/>
                  </a:cubicBezTo>
                  <a:cubicBezTo>
                    <a:pt x="1283" y="2513"/>
                    <a:pt x="1329" y="2552"/>
                    <a:pt x="1382" y="2582"/>
                  </a:cubicBezTo>
                  <a:cubicBezTo>
                    <a:pt x="1405" y="2590"/>
                    <a:pt x="1497" y="2513"/>
                    <a:pt x="1528" y="2597"/>
                  </a:cubicBezTo>
                  <a:cubicBezTo>
                    <a:pt x="1543" y="2597"/>
                    <a:pt x="1550" y="2567"/>
                    <a:pt x="1573" y="2559"/>
                  </a:cubicBezTo>
                  <a:cubicBezTo>
                    <a:pt x="1589" y="2559"/>
                    <a:pt x="1612" y="2552"/>
                    <a:pt x="1635" y="2552"/>
                  </a:cubicBezTo>
                  <a:cubicBezTo>
                    <a:pt x="1635" y="2475"/>
                    <a:pt x="1619" y="2430"/>
                    <a:pt x="1673" y="2353"/>
                  </a:cubicBezTo>
                  <a:cubicBezTo>
                    <a:pt x="1718" y="2277"/>
                    <a:pt x="1741" y="2254"/>
                    <a:pt x="1833" y="2254"/>
                  </a:cubicBezTo>
                  <a:lnTo>
                    <a:pt x="1833" y="2254"/>
                  </a:lnTo>
                  <a:cubicBezTo>
                    <a:pt x="1833" y="2193"/>
                    <a:pt x="1871" y="2162"/>
                    <a:pt x="1894" y="2116"/>
                  </a:cubicBezTo>
                  <a:lnTo>
                    <a:pt x="1894" y="2116"/>
                  </a:lnTo>
                  <a:cubicBezTo>
                    <a:pt x="1848" y="2124"/>
                    <a:pt x="1810" y="2139"/>
                    <a:pt x="1772" y="2124"/>
                  </a:cubicBezTo>
                  <a:cubicBezTo>
                    <a:pt x="1757" y="2116"/>
                    <a:pt x="1772" y="2086"/>
                    <a:pt x="1757" y="2070"/>
                  </a:cubicBezTo>
                  <a:cubicBezTo>
                    <a:pt x="1741" y="2047"/>
                    <a:pt x="1703" y="2032"/>
                    <a:pt x="1688" y="2009"/>
                  </a:cubicBezTo>
                  <a:cubicBezTo>
                    <a:pt x="1680" y="1994"/>
                    <a:pt x="1680" y="1971"/>
                    <a:pt x="1688" y="1956"/>
                  </a:cubicBezTo>
                  <a:cubicBezTo>
                    <a:pt x="1696" y="1941"/>
                    <a:pt x="1726" y="1933"/>
                    <a:pt x="1741" y="1910"/>
                  </a:cubicBezTo>
                  <a:cubicBezTo>
                    <a:pt x="1749" y="1895"/>
                    <a:pt x="1741" y="1864"/>
                    <a:pt x="1757" y="1849"/>
                  </a:cubicBezTo>
                  <a:cubicBezTo>
                    <a:pt x="1780" y="1826"/>
                    <a:pt x="1833" y="1811"/>
                    <a:pt x="1864" y="1788"/>
                  </a:cubicBezTo>
                  <a:lnTo>
                    <a:pt x="1864" y="1788"/>
                  </a:lnTo>
                  <a:cubicBezTo>
                    <a:pt x="1864" y="1765"/>
                    <a:pt x="1940" y="1643"/>
                    <a:pt x="1955" y="1612"/>
                  </a:cubicBezTo>
                  <a:cubicBezTo>
                    <a:pt x="1986" y="1574"/>
                    <a:pt x="2108" y="1597"/>
                    <a:pt x="2169" y="1543"/>
                  </a:cubicBezTo>
                  <a:cubicBezTo>
                    <a:pt x="2230" y="1482"/>
                    <a:pt x="2261" y="1429"/>
                    <a:pt x="2351" y="1413"/>
                  </a:cubicBezTo>
                  <a:cubicBezTo>
                    <a:pt x="2397" y="1406"/>
                    <a:pt x="2474" y="1421"/>
                    <a:pt x="2497" y="1391"/>
                  </a:cubicBezTo>
                  <a:cubicBezTo>
                    <a:pt x="2527" y="1360"/>
                    <a:pt x="2565" y="1360"/>
                    <a:pt x="2603" y="1368"/>
                  </a:cubicBezTo>
                  <a:cubicBezTo>
                    <a:pt x="2657" y="1375"/>
                    <a:pt x="2695" y="1345"/>
                    <a:pt x="2741" y="1314"/>
                  </a:cubicBezTo>
                  <a:lnTo>
                    <a:pt x="2741" y="1314"/>
                  </a:lnTo>
                  <a:cubicBezTo>
                    <a:pt x="2741" y="1291"/>
                    <a:pt x="2741" y="1238"/>
                    <a:pt x="2749" y="1215"/>
                  </a:cubicBezTo>
                  <a:cubicBezTo>
                    <a:pt x="2749" y="1200"/>
                    <a:pt x="2764" y="1192"/>
                    <a:pt x="2764" y="1184"/>
                  </a:cubicBezTo>
                  <a:cubicBezTo>
                    <a:pt x="2756" y="1169"/>
                    <a:pt x="2726" y="1169"/>
                    <a:pt x="2733" y="1161"/>
                  </a:cubicBezTo>
                  <a:cubicBezTo>
                    <a:pt x="2756" y="1123"/>
                    <a:pt x="2833" y="1131"/>
                    <a:pt x="2833" y="1093"/>
                  </a:cubicBezTo>
                  <a:cubicBezTo>
                    <a:pt x="2833" y="1055"/>
                    <a:pt x="2772" y="1055"/>
                    <a:pt x="2733" y="1032"/>
                  </a:cubicBezTo>
                  <a:lnTo>
                    <a:pt x="2733" y="1032"/>
                  </a:lnTo>
                  <a:cubicBezTo>
                    <a:pt x="2718" y="1001"/>
                    <a:pt x="2718" y="963"/>
                    <a:pt x="2688" y="940"/>
                  </a:cubicBezTo>
                  <a:cubicBezTo>
                    <a:pt x="2665" y="925"/>
                    <a:pt x="2626" y="955"/>
                    <a:pt x="2603" y="948"/>
                  </a:cubicBezTo>
                  <a:cubicBezTo>
                    <a:pt x="2581" y="932"/>
                    <a:pt x="2573" y="902"/>
                    <a:pt x="2573" y="879"/>
                  </a:cubicBezTo>
                  <a:cubicBezTo>
                    <a:pt x="2565" y="856"/>
                    <a:pt x="2596" y="833"/>
                    <a:pt x="2588" y="818"/>
                  </a:cubicBezTo>
                  <a:cubicBezTo>
                    <a:pt x="2581" y="802"/>
                    <a:pt x="2558" y="810"/>
                    <a:pt x="2542" y="810"/>
                  </a:cubicBezTo>
                  <a:cubicBezTo>
                    <a:pt x="2504" y="818"/>
                    <a:pt x="2466" y="841"/>
                    <a:pt x="2428" y="841"/>
                  </a:cubicBezTo>
                  <a:cubicBezTo>
                    <a:pt x="2405" y="833"/>
                    <a:pt x="2382" y="818"/>
                    <a:pt x="2382" y="795"/>
                  </a:cubicBezTo>
                  <a:cubicBezTo>
                    <a:pt x="2374" y="764"/>
                    <a:pt x="2420" y="726"/>
                    <a:pt x="2397" y="703"/>
                  </a:cubicBezTo>
                  <a:cubicBezTo>
                    <a:pt x="2359" y="680"/>
                    <a:pt x="2307" y="726"/>
                    <a:pt x="2268" y="711"/>
                  </a:cubicBezTo>
                  <a:cubicBezTo>
                    <a:pt x="2223" y="696"/>
                    <a:pt x="2200" y="642"/>
                    <a:pt x="2154" y="619"/>
                  </a:cubicBezTo>
                  <a:cubicBezTo>
                    <a:pt x="2131" y="604"/>
                    <a:pt x="2093" y="642"/>
                    <a:pt x="2077" y="619"/>
                  </a:cubicBezTo>
                  <a:cubicBezTo>
                    <a:pt x="2054" y="596"/>
                    <a:pt x="2085" y="550"/>
                    <a:pt x="2070" y="520"/>
                  </a:cubicBezTo>
                  <a:cubicBezTo>
                    <a:pt x="2062" y="505"/>
                    <a:pt x="2039" y="497"/>
                    <a:pt x="2016" y="497"/>
                  </a:cubicBezTo>
                  <a:cubicBezTo>
                    <a:pt x="2001" y="497"/>
                    <a:pt x="1978" y="512"/>
                    <a:pt x="1955" y="512"/>
                  </a:cubicBezTo>
                  <a:cubicBezTo>
                    <a:pt x="1948" y="512"/>
                    <a:pt x="1940" y="489"/>
                    <a:pt x="1932" y="489"/>
                  </a:cubicBezTo>
                  <a:cubicBezTo>
                    <a:pt x="1910" y="482"/>
                    <a:pt x="1887" y="474"/>
                    <a:pt x="1871" y="489"/>
                  </a:cubicBezTo>
                  <a:cubicBezTo>
                    <a:pt x="1856" y="505"/>
                    <a:pt x="1856" y="550"/>
                    <a:pt x="1833" y="558"/>
                  </a:cubicBezTo>
                  <a:cubicBezTo>
                    <a:pt x="1795" y="573"/>
                    <a:pt x="1741" y="566"/>
                    <a:pt x="1711" y="543"/>
                  </a:cubicBezTo>
                  <a:cubicBezTo>
                    <a:pt x="1696" y="527"/>
                    <a:pt x="1726" y="505"/>
                    <a:pt x="1726" y="482"/>
                  </a:cubicBezTo>
                  <a:cubicBezTo>
                    <a:pt x="1734" y="466"/>
                    <a:pt x="1741" y="444"/>
                    <a:pt x="1726" y="428"/>
                  </a:cubicBezTo>
                  <a:cubicBezTo>
                    <a:pt x="1718" y="413"/>
                    <a:pt x="1696" y="428"/>
                    <a:pt x="1680" y="428"/>
                  </a:cubicBezTo>
                  <a:cubicBezTo>
                    <a:pt x="1635" y="413"/>
                    <a:pt x="1596" y="390"/>
                    <a:pt x="1558" y="367"/>
                  </a:cubicBezTo>
                  <a:cubicBezTo>
                    <a:pt x="1497" y="321"/>
                    <a:pt x="1428" y="283"/>
                    <a:pt x="1390" y="230"/>
                  </a:cubicBezTo>
                  <a:cubicBezTo>
                    <a:pt x="1367" y="199"/>
                    <a:pt x="1360" y="153"/>
                    <a:pt x="1375" y="123"/>
                  </a:cubicBezTo>
                  <a:cubicBezTo>
                    <a:pt x="1382" y="107"/>
                    <a:pt x="1413" y="115"/>
                    <a:pt x="1428" y="115"/>
                  </a:cubicBezTo>
                  <a:cubicBezTo>
                    <a:pt x="1466" y="107"/>
                    <a:pt x="1512" y="123"/>
                    <a:pt x="1543" y="107"/>
                  </a:cubicBezTo>
                  <a:cubicBezTo>
                    <a:pt x="1558" y="92"/>
                    <a:pt x="1543" y="92"/>
                    <a:pt x="1543" y="69"/>
                  </a:cubicBezTo>
                  <a:lnTo>
                    <a:pt x="1543" y="69"/>
                  </a:lnTo>
                  <a:cubicBezTo>
                    <a:pt x="1489" y="62"/>
                    <a:pt x="1436" y="46"/>
                    <a:pt x="1405" y="0"/>
                  </a:cubicBezTo>
                  <a:lnTo>
                    <a:pt x="1405" y="0"/>
                  </a:lnTo>
                  <a:cubicBezTo>
                    <a:pt x="1398" y="8"/>
                    <a:pt x="1398" y="8"/>
                    <a:pt x="1398" y="8"/>
                  </a:cubicBezTo>
                  <a:lnTo>
                    <a:pt x="1398" y="8"/>
                  </a:lnTo>
                  <a:cubicBezTo>
                    <a:pt x="1329" y="54"/>
                    <a:pt x="1191" y="46"/>
                    <a:pt x="1107" y="77"/>
                  </a:cubicBezTo>
                  <a:cubicBezTo>
                    <a:pt x="1031" y="100"/>
                    <a:pt x="924" y="100"/>
                    <a:pt x="848" y="107"/>
                  </a:cubicBezTo>
                  <a:cubicBezTo>
                    <a:pt x="810" y="115"/>
                    <a:pt x="741" y="115"/>
                    <a:pt x="749" y="153"/>
                  </a:cubicBezTo>
                  <a:cubicBezTo>
                    <a:pt x="764" y="191"/>
                    <a:pt x="733" y="214"/>
                    <a:pt x="710" y="237"/>
                  </a:cubicBezTo>
                  <a:cubicBezTo>
                    <a:pt x="687" y="268"/>
                    <a:pt x="710" y="367"/>
                    <a:pt x="703" y="413"/>
                  </a:cubicBezTo>
                  <a:cubicBezTo>
                    <a:pt x="687" y="489"/>
                    <a:pt x="649" y="543"/>
                    <a:pt x="611" y="604"/>
                  </a:cubicBezTo>
                  <a:cubicBezTo>
                    <a:pt x="542" y="642"/>
                    <a:pt x="474" y="673"/>
                    <a:pt x="420" y="589"/>
                  </a:cubicBezTo>
                  <a:cubicBezTo>
                    <a:pt x="405" y="558"/>
                    <a:pt x="290" y="558"/>
                    <a:pt x="252" y="558"/>
                  </a:cubicBezTo>
                  <a:cubicBezTo>
                    <a:pt x="252" y="627"/>
                    <a:pt x="229" y="688"/>
                    <a:pt x="206" y="749"/>
                  </a:cubicBezTo>
                  <a:lnTo>
                    <a:pt x="206" y="749"/>
                  </a:lnTo>
                  <a:cubicBezTo>
                    <a:pt x="237" y="749"/>
                    <a:pt x="252" y="749"/>
                    <a:pt x="282" y="749"/>
                  </a:cubicBezTo>
                  <a:cubicBezTo>
                    <a:pt x="313" y="749"/>
                    <a:pt x="351" y="734"/>
                    <a:pt x="382" y="749"/>
                  </a:cubicBezTo>
                  <a:cubicBezTo>
                    <a:pt x="397" y="757"/>
                    <a:pt x="389" y="780"/>
                    <a:pt x="397" y="795"/>
                  </a:cubicBezTo>
                  <a:cubicBezTo>
                    <a:pt x="412" y="833"/>
                    <a:pt x="435" y="863"/>
                    <a:pt x="443" y="894"/>
                  </a:cubicBezTo>
                  <a:cubicBezTo>
                    <a:pt x="451" y="902"/>
                    <a:pt x="435" y="909"/>
                    <a:pt x="428" y="917"/>
                  </a:cubicBezTo>
                  <a:cubicBezTo>
                    <a:pt x="420" y="955"/>
                    <a:pt x="428" y="1009"/>
                    <a:pt x="412" y="1047"/>
                  </a:cubicBezTo>
                  <a:cubicBezTo>
                    <a:pt x="397" y="1070"/>
                    <a:pt x="367" y="1062"/>
                    <a:pt x="344" y="1077"/>
                  </a:cubicBezTo>
                  <a:cubicBezTo>
                    <a:pt x="336" y="1077"/>
                    <a:pt x="328" y="1085"/>
                    <a:pt x="328" y="1093"/>
                  </a:cubicBezTo>
                  <a:cubicBezTo>
                    <a:pt x="336" y="1108"/>
                    <a:pt x="351" y="1100"/>
                    <a:pt x="359" y="1108"/>
                  </a:cubicBezTo>
                  <a:cubicBezTo>
                    <a:pt x="397" y="1123"/>
                    <a:pt x="420" y="1154"/>
                    <a:pt x="458" y="1161"/>
                  </a:cubicBezTo>
                  <a:cubicBezTo>
                    <a:pt x="474" y="1169"/>
                    <a:pt x="489" y="1116"/>
                    <a:pt x="496" y="1131"/>
                  </a:cubicBezTo>
                  <a:cubicBezTo>
                    <a:pt x="527" y="1177"/>
                    <a:pt x="519" y="1238"/>
                    <a:pt x="527" y="1291"/>
                  </a:cubicBezTo>
                  <a:cubicBezTo>
                    <a:pt x="535" y="1299"/>
                    <a:pt x="527" y="1314"/>
                    <a:pt x="535" y="1322"/>
                  </a:cubicBezTo>
                  <a:cubicBezTo>
                    <a:pt x="542" y="1337"/>
                    <a:pt x="557" y="1352"/>
                    <a:pt x="565" y="1368"/>
                  </a:cubicBezTo>
                  <a:cubicBezTo>
                    <a:pt x="580" y="1398"/>
                    <a:pt x="573" y="1436"/>
                    <a:pt x="588" y="1467"/>
                  </a:cubicBezTo>
                  <a:cubicBezTo>
                    <a:pt x="596" y="1482"/>
                    <a:pt x="619" y="1467"/>
                    <a:pt x="619" y="1482"/>
                  </a:cubicBezTo>
                  <a:cubicBezTo>
                    <a:pt x="626" y="1521"/>
                    <a:pt x="603" y="1566"/>
                    <a:pt x="619" y="1604"/>
                  </a:cubicBezTo>
                  <a:cubicBezTo>
                    <a:pt x="619" y="1627"/>
                    <a:pt x="657" y="1604"/>
                    <a:pt x="664" y="1612"/>
                  </a:cubicBezTo>
                  <a:cubicBezTo>
                    <a:pt x="680" y="1627"/>
                    <a:pt x="680" y="1643"/>
                    <a:pt x="680" y="1658"/>
                  </a:cubicBezTo>
                  <a:cubicBezTo>
                    <a:pt x="680" y="1681"/>
                    <a:pt x="664" y="1704"/>
                    <a:pt x="672" y="1711"/>
                  </a:cubicBezTo>
                  <a:cubicBezTo>
                    <a:pt x="695" y="1734"/>
                    <a:pt x="733" y="1719"/>
                    <a:pt x="756" y="1734"/>
                  </a:cubicBezTo>
                  <a:cubicBezTo>
                    <a:pt x="779" y="1750"/>
                    <a:pt x="817" y="1780"/>
                    <a:pt x="817" y="1811"/>
                  </a:cubicBezTo>
                  <a:cubicBezTo>
                    <a:pt x="810" y="1841"/>
                    <a:pt x="764" y="1834"/>
                    <a:pt x="749" y="1857"/>
                  </a:cubicBezTo>
                  <a:cubicBezTo>
                    <a:pt x="733" y="1872"/>
                    <a:pt x="718" y="1895"/>
                    <a:pt x="726" y="1918"/>
                  </a:cubicBezTo>
                  <a:cubicBezTo>
                    <a:pt x="733" y="1933"/>
                    <a:pt x="764" y="1918"/>
                    <a:pt x="771" y="1933"/>
                  </a:cubicBezTo>
                  <a:cubicBezTo>
                    <a:pt x="787" y="1948"/>
                    <a:pt x="779" y="1979"/>
                    <a:pt x="787" y="1994"/>
                  </a:cubicBezTo>
                  <a:lnTo>
                    <a:pt x="787" y="1994"/>
                  </a:lnTo>
                  <a:cubicBezTo>
                    <a:pt x="810" y="1994"/>
                    <a:pt x="825" y="1986"/>
                    <a:pt x="848" y="1979"/>
                  </a:cubicBezTo>
                  <a:cubicBezTo>
                    <a:pt x="871" y="1971"/>
                    <a:pt x="901" y="1956"/>
                    <a:pt x="924" y="1963"/>
                  </a:cubicBezTo>
                  <a:cubicBezTo>
                    <a:pt x="947" y="1979"/>
                    <a:pt x="955" y="2017"/>
                    <a:pt x="978" y="2040"/>
                  </a:cubicBezTo>
                  <a:cubicBezTo>
                    <a:pt x="1001" y="2055"/>
                    <a:pt x="1054" y="2047"/>
                    <a:pt x="1062" y="2078"/>
                  </a:cubicBezTo>
                  <a:cubicBezTo>
                    <a:pt x="1069" y="2101"/>
                    <a:pt x="1024" y="2109"/>
                    <a:pt x="1008" y="2132"/>
                  </a:cubicBezTo>
                  <a:cubicBezTo>
                    <a:pt x="1001" y="2139"/>
                    <a:pt x="1016" y="2155"/>
                    <a:pt x="1008" y="2170"/>
                  </a:cubicBezTo>
                  <a:cubicBezTo>
                    <a:pt x="993" y="2185"/>
                    <a:pt x="970" y="2193"/>
                    <a:pt x="947" y="2200"/>
                  </a:cubicBezTo>
                  <a:cubicBezTo>
                    <a:pt x="932" y="2208"/>
                    <a:pt x="909" y="2208"/>
                    <a:pt x="886" y="2208"/>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2" name="Freeform 161"/>
            <p:cNvSpPr>
              <a:spLocks noChangeArrowheads="1"/>
            </p:cNvSpPr>
            <p:nvPr/>
          </p:nvSpPr>
          <p:spPr bwMode="auto">
            <a:xfrm>
              <a:off x="5584462" y="9939339"/>
              <a:ext cx="112706" cy="90487"/>
            </a:xfrm>
            <a:custGeom>
              <a:avLst/>
              <a:gdLst>
                <a:gd name="T0" fmla="*/ 130 w 314"/>
                <a:gd name="T1" fmla="*/ 252 h 253"/>
                <a:gd name="T2" fmla="*/ 130 w 314"/>
                <a:gd name="T3" fmla="*/ 252 h 253"/>
                <a:gd name="T4" fmla="*/ 191 w 314"/>
                <a:gd name="T5" fmla="*/ 244 h 253"/>
                <a:gd name="T6" fmla="*/ 252 w 314"/>
                <a:gd name="T7" fmla="*/ 214 h 253"/>
                <a:gd name="T8" fmla="*/ 252 w 314"/>
                <a:gd name="T9" fmla="*/ 176 h 253"/>
                <a:gd name="T10" fmla="*/ 306 w 314"/>
                <a:gd name="T11" fmla="*/ 122 h 253"/>
                <a:gd name="T12" fmla="*/ 222 w 314"/>
                <a:gd name="T13" fmla="*/ 84 h 253"/>
                <a:gd name="T14" fmla="*/ 168 w 314"/>
                <a:gd name="T15" fmla="*/ 7 h 253"/>
                <a:gd name="T16" fmla="*/ 92 w 314"/>
                <a:gd name="T17" fmla="*/ 23 h 253"/>
                <a:gd name="T18" fmla="*/ 31 w 314"/>
                <a:gd name="T19" fmla="*/ 38 h 253"/>
                <a:gd name="T20" fmla="*/ 31 w 314"/>
                <a:gd name="T21" fmla="*/ 38 h 253"/>
                <a:gd name="T22" fmla="*/ 8 w 314"/>
                <a:gd name="T23" fmla="*/ 122 h 253"/>
                <a:gd name="T24" fmla="*/ 61 w 314"/>
                <a:gd name="T25" fmla="*/ 252 h 253"/>
                <a:gd name="T26" fmla="*/ 61 w 314"/>
                <a:gd name="T27" fmla="*/ 252 h 253"/>
                <a:gd name="T28" fmla="*/ 130 w 314"/>
                <a:gd name="T29" fmla="*/ 244 h 253"/>
                <a:gd name="T30" fmla="*/ 130 w 314"/>
                <a:gd name="T31" fmla="*/ 244 h 253"/>
                <a:gd name="T32" fmla="*/ 130 w 314"/>
                <a:gd name="T33" fmla="*/ 252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4" h="253">
                  <a:moveTo>
                    <a:pt x="130" y="252"/>
                  </a:moveTo>
                  <a:lnTo>
                    <a:pt x="130" y="252"/>
                  </a:lnTo>
                  <a:cubicBezTo>
                    <a:pt x="153" y="252"/>
                    <a:pt x="176" y="252"/>
                    <a:pt x="191" y="244"/>
                  </a:cubicBezTo>
                  <a:cubicBezTo>
                    <a:pt x="214" y="237"/>
                    <a:pt x="237" y="229"/>
                    <a:pt x="252" y="214"/>
                  </a:cubicBezTo>
                  <a:cubicBezTo>
                    <a:pt x="260" y="199"/>
                    <a:pt x="245" y="183"/>
                    <a:pt x="252" y="176"/>
                  </a:cubicBezTo>
                  <a:cubicBezTo>
                    <a:pt x="268" y="153"/>
                    <a:pt x="313" y="145"/>
                    <a:pt x="306" y="122"/>
                  </a:cubicBezTo>
                  <a:cubicBezTo>
                    <a:pt x="298" y="91"/>
                    <a:pt x="245" y="99"/>
                    <a:pt x="222" y="84"/>
                  </a:cubicBezTo>
                  <a:cubicBezTo>
                    <a:pt x="199" y="61"/>
                    <a:pt x="191" y="23"/>
                    <a:pt x="168" y="7"/>
                  </a:cubicBezTo>
                  <a:cubicBezTo>
                    <a:pt x="145" y="0"/>
                    <a:pt x="115" y="15"/>
                    <a:pt x="92" y="23"/>
                  </a:cubicBezTo>
                  <a:cubicBezTo>
                    <a:pt x="69" y="30"/>
                    <a:pt x="54" y="38"/>
                    <a:pt x="31" y="38"/>
                  </a:cubicBezTo>
                  <a:lnTo>
                    <a:pt x="31" y="38"/>
                  </a:lnTo>
                  <a:cubicBezTo>
                    <a:pt x="23" y="69"/>
                    <a:pt x="0" y="99"/>
                    <a:pt x="8" y="122"/>
                  </a:cubicBezTo>
                  <a:cubicBezTo>
                    <a:pt x="15" y="153"/>
                    <a:pt x="46" y="229"/>
                    <a:pt x="61" y="252"/>
                  </a:cubicBezTo>
                  <a:lnTo>
                    <a:pt x="61" y="252"/>
                  </a:lnTo>
                  <a:cubicBezTo>
                    <a:pt x="84" y="244"/>
                    <a:pt x="99" y="237"/>
                    <a:pt x="130" y="244"/>
                  </a:cubicBezTo>
                  <a:lnTo>
                    <a:pt x="130" y="244"/>
                  </a:lnTo>
                  <a:cubicBezTo>
                    <a:pt x="130" y="252"/>
                    <a:pt x="130" y="252"/>
                    <a:pt x="130" y="25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3" name="Freeform 162"/>
            <p:cNvSpPr>
              <a:spLocks noChangeArrowheads="1"/>
            </p:cNvSpPr>
            <p:nvPr/>
          </p:nvSpPr>
          <p:spPr bwMode="auto">
            <a:xfrm>
              <a:off x="4387564" y="9499600"/>
              <a:ext cx="1219121" cy="927100"/>
            </a:xfrm>
            <a:custGeom>
              <a:avLst/>
              <a:gdLst>
                <a:gd name="T0" fmla="*/ 8 w 3385"/>
                <a:gd name="T1" fmla="*/ 2551 h 2575"/>
                <a:gd name="T2" fmla="*/ 69 w 3385"/>
                <a:gd name="T3" fmla="*/ 2536 h 2575"/>
                <a:gd name="T4" fmla="*/ 0 w 3385"/>
                <a:gd name="T5" fmla="*/ 2566 h 2575"/>
                <a:gd name="T6" fmla="*/ 3384 w 3385"/>
                <a:gd name="T7" fmla="*/ 1474 h 2575"/>
                <a:gd name="T8" fmla="*/ 3331 w 3385"/>
                <a:gd name="T9" fmla="*/ 1344 h 2575"/>
                <a:gd name="T10" fmla="*/ 3354 w 3385"/>
                <a:gd name="T11" fmla="*/ 1260 h 2575"/>
                <a:gd name="T12" fmla="*/ 3293 w 3385"/>
                <a:gd name="T13" fmla="*/ 1184 h 2575"/>
                <a:gd name="T14" fmla="*/ 3384 w 3385"/>
                <a:gd name="T15" fmla="*/ 1077 h 2575"/>
                <a:gd name="T16" fmla="*/ 3239 w 3385"/>
                <a:gd name="T17" fmla="*/ 977 h 2575"/>
                <a:gd name="T18" fmla="*/ 3231 w 3385"/>
                <a:gd name="T19" fmla="*/ 878 h 2575"/>
                <a:gd name="T20" fmla="*/ 3186 w 3385"/>
                <a:gd name="T21" fmla="*/ 748 h 2575"/>
                <a:gd name="T22" fmla="*/ 3132 w 3385"/>
                <a:gd name="T23" fmla="*/ 634 h 2575"/>
                <a:gd name="T24" fmla="*/ 3094 w 3385"/>
                <a:gd name="T25" fmla="*/ 557 h 2575"/>
                <a:gd name="T26" fmla="*/ 3025 w 3385"/>
                <a:gd name="T27" fmla="*/ 427 h 2575"/>
                <a:gd name="T28" fmla="*/ 2895 w 3385"/>
                <a:gd name="T29" fmla="*/ 359 h 2575"/>
                <a:gd name="T30" fmla="*/ 2979 w 3385"/>
                <a:gd name="T31" fmla="*/ 313 h 2575"/>
                <a:gd name="T32" fmla="*/ 3010 w 3385"/>
                <a:gd name="T33" fmla="*/ 160 h 2575"/>
                <a:gd name="T34" fmla="*/ 2949 w 3385"/>
                <a:gd name="T35" fmla="*/ 15 h 2575"/>
                <a:gd name="T36" fmla="*/ 2773 w 3385"/>
                <a:gd name="T37" fmla="*/ 15 h 2575"/>
                <a:gd name="T38" fmla="*/ 2750 w 3385"/>
                <a:gd name="T39" fmla="*/ 114 h 2575"/>
                <a:gd name="T40" fmla="*/ 2674 w 3385"/>
                <a:gd name="T41" fmla="*/ 473 h 2575"/>
                <a:gd name="T42" fmla="*/ 2437 w 3385"/>
                <a:gd name="T43" fmla="*/ 710 h 2575"/>
                <a:gd name="T44" fmla="*/ 2185 w 3385"/>
                <a:gd name="T45" fmla="*/ 901 h 2575"/>
                <a:gd name="T46" fmla="*/ 2017 w 3385"/>
                <a:gd name="T47" fmla="*/ 1000 h 2575"/>
                <a:gd name="T48" fmla="*/ 1795 w 3385"/>
                <a:gd name="T49" fmla="*/ 1520 h 2575"/>
                <a:gd name="T50" fmla="*/ 1582 w 3385"/>
                <a:gd name="T51" fmla="*/ 1726 h 2575"/>
                <a:gd name="T52" fmla="*/ 1322 w 3385"/>
                <a:gd name="T53" fmla="*/ 1810 h 2575"/>
                <a:gd name="T54" fmla="*/ 1047 w 3385"/>
                <a:gd name="T55" fmla="*/ 1940 h 2575"/>
                <a:gd name="T56" fmla="*/ 940 w 3385"/>
                <a:gd name="T57" fmla="*/ 2184 h 2575"/>
                <a:gd name="T58" fmla="*/ 1207 w 3385"/>
                <a:gd name="T59" fmla="*/ 2184 h 2575"/>
                <a:gd name="T60" fmla="*/ 1375 w 3385"/>
                <a:gd name="T61" fmla="*/ 2077 h 2575"/>
                <a:gd name="T62" fmla="*/ 1757 w 3385"/>
                <a:gd name="T63" fmla="*/ 2452 h 2575"/>
                <a:gd name="T64" fmla="*/ 1925 w 3385"/>
                <a:gd name="T65" fmla="*/ 2337 h 2575"/>
                <a:gd name="T66" fmla="*/ 1918 w 3385"/>
                <a:gd name="T67" fmla="*/ 2123 h 2575"/>
                <a:gd name="T68" fmla="*/ 1986 w 3385"/>
                <a:gd name="T69" fmla="*/ 1963 h 2575"/>
                <a:gd name="T70" fmla="*/ 2047 w 3385"/>
                <a:gd name="T71" fmla="*/ 2016 h 2575"/>
                <a:gd name="T72" fmla="*/ 2139 w 3385"/>
                <a:gd name="T73" fmla="*/ 1856 h 2575"/>
                <a:gd name="T74" fmla="*/ 2292 w 3385"/>
                <a:gd name="T75" fmla="*/ 1787 h 2575"/>
                <a:gd name="T76" fmla="*/ 2422 w 3385"/>
                <a:gd name="T77" fmla="*/ 1741 h 2575"/>
                <a:gd name="T78" fmla="*/ 2452 w 3385"/>
                <a:gd name="T79" fmla="*/ 1619 h 2575"/>
                <a:gd name="T80" fmla="*/ 2567 w 3385"/>
                <a:gd name="T81" fmla="*/ 1573 h 2575"/>
                <a:gd name="T82" fmla="*/ 3041 w 3385"/>
                <a:gd name="T83" fmla="*/ 1474 h 2575"/>
                <a:gd name="T84" fmla="*/ 3277 w 3385"/>
                <a:gd name="T85" fmla="*/ 1543 h 2575"/>
                <a:gd name="T86" fmla="*/ 3300 w 3385"/>
                <a:gd name="T87" fmla="*/ 1565 h 2575"/>
                <a:gd name="T88" fmla="*/ 3384 w 3385"/>
                <a:gd name="T89" fmla="*/ 1474 h 2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85" h="2575">
                  <a:moveTo>
                    <a:pt x="8" y="2551"/>
                  </a:moveTo>
                  <a:lnTo>
                    <a:pt x="8" y="2551"/>
                  </a:lnTo>
                  <a:cubicBezTo>
                    <a:pt x="23" y="2551"/>
                    <a:pt x="23" y="2513"/>
                    <a:pt x="23" y="2505"/>
                  </a:cubicBezTo>
                  <a:cubicBezTo>
                    <a:pt x="31" y="2497"/>
                    <a:pt x="92" y="2513"/>
                    <a:pt x="69" y="2536"/>
                  </a:cubicBezTo>
                  <a:cubicBezTo>
                    <a:pt x="62" y="2543"/>
                    <a:pt x="54" y="2551"/>
                    <a:pt x="46" y="2566"/>
                  </a:cubicBezTo>
                  <a:cubicBezTo>
                    <a:pt x="39" y="2574"/>
                    <a:pt x="8" y="2566"/>
                    <a:pt x="0" y="2566"/>
                  </a:cubicBezTo>
                  <a:cubicBezTo>
                    <a:pt x="8" y="2551"/>
                    <a:pt x="8" y="2551"/>
                    <a:pt x="8" y="2551"/>
                  </a:cubicBezTo>
                  <a:close/>
                  <a:moveTo>
                    <a:pt x="3384" y="1474"/>
                  </a:moveTo>
                  <a:lnTo>
                    <a:pt x="3384" y="1474"/>
                  </a:lnTo>
                  <a:cubicBezTo>
                    <a:pt x="3369" y="1451"/>
                    <a:pt x="3338" y="1375"/>
                    <a:pt x="3331" y="1344"/>
                  </a:cubicBezTo>
                  <a:cubicBezTo>
                    <a:pt x="3323" y="1321"/>
                    <a:pt x="3346" y="1291"/>
                    <a:pt x="3354" y="1260"/>
                  </a:cubicBezTo>
                  <a:lnTo>
                    <a:pt x="3354" y="1260"/>
                  </a:lnTo>
                  <a:cubicBezTo>
                    <a:pt x="3346" y="1245"/>
                    <a:pt x="3354" y="1214"/>
                    <a:pt x="3338" y="1199"/>
                  </a:cubicBezTo>
                  <a:cubicBezTo>
                    <a:pt x="3331" y="1184"/>
                    <a:pt x="3300" y="1199"/>
                    <a:pt x="3293" y="1184"/>
                  </a:cubicBezTo>
                  <a:cubicBezTo>
                    <a:pt x="3285" y="1161"/>
                    <a:pt x="3300" y="1138"/>
                    <a:pt x="3316" y="1123"/>
                  </a:cubicBezTo>
                  <a:cubicBezTo>
                    <a:pt x="3331" y="1100"/>
                    <a:pt x="3377" y="1107"/>
                    <a:pt x="3384" y="1077"/>
                  </a:cubicBezTo>
                  <a:cubicBezTo>
                    <a:pt x="3384" y="1046"/>
                    <a:pt x="3346" y="1016"/>
                    <a:pt x="3323" y="1000"/>
                  </a:cubicBezTo>
                  <a:cubicBezTo>
                    <a:pt x="3300" y="985"/>
                    <a:pt x="3262" y="1000"/>
                    <a:pt x="3239" y="977"/>
                  </a:cubicBezTo>
                  <a:cubicBezTo>
                    <a:pt x="3231" y="970"/>
                    <a:pt x="3247" y="947"/>
                    <a:pt x="3247" y="924"/>
                  </a:cubicBezTo>
                  <a:cubicBezTo>
                    <a:pt x="3247" y="909"/>
                    <a:pt x="3247" y="893"/>
                    <a:pt x="3231" y="878"/>
                  </a:cubicBezTo>
                  <a:cubicBezTo>
                    <a:pt x="3224" y="870"/>
                    <a:pt x="3186" y="893"/>
                    <a:pt x="3186" y="870"/>
                  </a:cubicBezTo>
                  <a:cubicBezTo>
                    <a:pt x="3170" y="832"/>
                    <a:pt x="3193" y="787"/>
                    <a:pt x="3186" y="748"/>
                  </a:cubicBezTo>
                  <a:cubicBezTo>
                    <a:pt x="3186" y="733"/>
                    <a:pt x="3163" y="748"/>
                    <a:pt x="3155" y="733"/>
                  </a:cubicBezTo>
                  <a:cubicBezTo>
                    <a:pt x="3140" y="702"/>
                    <a:pt x="3147" y="664"/>
                    <a:pt x="3132" y="634"/>
                  </a:cubicBezTo>
                  <a:cubicBezTo>
                    <a:pt x="3124" y="618"/>
                    <a:pt x="3109" y="603"/>
                    <a:pt x="3102" y="588"/>
                  </a:cubicBezTo>
                  <a:cubicBezTo>
                    <a:pt x="3094" y="580"/>
                    <a:pt x="3102" y="565"/>
                    <a:pt x="3094" y="557"/>
                  </a:cubicBezTo>
                  <a:cubicBezTo>
                    <a:pt x="3086" y="504"/>
                    <a:pt x="3094" y="443"/>
                    <a:pt x="3063" y="397"/>
                  </a:cubicBezTo>
                  <a:cubicBezTo>
                    <a:pt x="3056" y="382"/>
                    <a:pt x="3041" y="435"/>
                    <a:pt x="3025" y="427"/>
                  </a:cubicBezTo>
                  <a:cubicBezTo>
                    <a:pt x="2987" y="420"/>
                    <a:pt x="2964" y="389"/>
                    <a:pt x="2926" y="374"/>
                  </a:cubicBezTo>
                  <a:cubicBezTo>
                    <a:pt x="2918" y="366"/>
                    <a:pt x="2903" y="374"/>
                    <a:pt x="2895" y="359"/>
                  </a:cubicBezTo>
                  <a:cubicBezTo>
                    <a:pt x="2895" y="351"/>
                    <a:pt x="2903" y="343"/>
                    <a:pt x="2911" y="343"/>
                  </a:cubicBezTo>
                  <a:cubicBezTo>
                    <a:pt x="2934" y="328"/>
                    <a:pt x="2964" y="336"/>
                    <a:pt x="2979" y="313"/>
                  </a:cubicBezTo>
                  <a:cubicBezTo>
                    <a:pt x="2995" y="275"/>
                    <a:pt x="2987" y="221"/>
                    <a:pt x="2995" y="183"/>
                  </a:cubicBezTo>
                  <a:cubicBezTo>
                    <a:pt x="3002" y="175"/>
                    <a:pt x="3018" y="168"/>
                    <a:pt x="3010" y="160"/>
                  </a:cubicBezTo>
                  <a:cubicBezTo>
                    <a:pt x="3002" y="129"/>
                    <a:pt x="2979" y="99"/>
                    <a:pt x="2964" y="61"/>
                  </a:cubicBezTo>
                  <a:cubicBezTo>
                    <a:pt x="2956" y="46"/>
                    <a:pt x="2964" y="23"/>
                    <a:pt x="2949" y="15"/>
                  </a:cubicBezTo>
                  <a:cubicBezTo>
                    <a:pt x="2918" y="0"/>
                    <a:pt x="2880" y="15"/>
                    <a:pt x="2849" y="15"/>
                  </a:cubicBezTo>
                  <a:cubicBezTo>
                    <a:pt x="2819" y="15"/>
                    <a:pt x="2804" y="15"/>
                    <a:pt x="2773" y="15"/>
                  </a:cubicBezTo>
                  <a:lnTo>
                    <a:pt x="2773" y="15"/>
                  </a:lnTo>
                  <a:cubicBezTo>
                    <a:pt x="2766" y="46"/>
                    <a:pt x="2750" y="76"/>
                    <a:pt x="2750" y="114"/>
                  </a:cubicBezTo>
                  <a:cubicBezTo>
                    <a:pt x="2743" y="198"/>
                    <a:pt x="2781" y="282"/>
                    <a:pt x="2773" y="374"/>
                  </a:cubicBezTo>
                  <a:cubicBezTo>
                    <a:pt x="2766" y="458"/>
                    <a:pt x="2720" y="435"/>
                    <a:pt x="2674" y="473"/>
                  </a:cubicBezTo>
                  <a:cubicBezTo>
                    <a:pt x="2605" y="535"/>
                    <a:pt x="2628" y="611"/>
                    <a:pt x="2529" y="664"/>
                  </a:cubicBezTo>
                  <a:cubicBezTo>
                    <a:pt x="2498" y="679"/>
                    <a:pt x="2422" y="672"/>
                    <a:pt x="2437" y="710"/>
                  </a:cubicBezTo>
                  <a:cubicBezTo>
                    <a:pt x="2452" y="748"/>
                    <a:pt x="2437" y="809"/>
                    <a:pt x="2407" y="840"/>
                  </a:cubicBezTo>
                  <a:cubicBezTo>
                    <a:pt x="2345" y="909"/>
                    <a:pt x="2269" y="901"/>
                    <a:pt x="2185" y="901"/>
                  </a:cubicBezTo>
                  <a:cubicBezTo>
                    <a:pt x="2185" y="954"/>
                    <a:pt x="2193" y="962"/>
                    <a:pt x="2139" y="962"/>
                  </a:cubicBezTo>
                  <a:cubicBezTo>
                    <a:pt x="2124" y="1016"/>
                    <a:pt x="2063" y="1000"/>
                    <a:pt x="2017" y="1000"/>
                  </a:cubicBezTo>
                  <a:cubicBezTo>
                    <a:pt x="2002" y="1084"/>
                    <a:pt x="2032" y="1336"/>
                    <a:pt x="1902" y="1329"/>
                  </a:cubicBezTo>
                  <a:cubicBezTo>
                    <a:pt x="1803" y="1321"/>
                    <a:pt x="1834" y="1459"/>
                    <a:pt x="1795" y="1520"/>
                  </a:cubicBezTo>
                  <a:cubicBezTo>
                    <a:pt x="1757" y="1588"/>
                    <a:pt x="1719" y="1543"/>
                    <a:pt x="1688" y="1619"/>
                  </a:cubicBezTo>
                  <a:cubicBezTo>
                    <a:pt x="1666" y="1665"/>
                    <a:pt x="1612" y="1696"/>
                    <a:pt x="1582" y="1726"/>
                  </a:cubicBezTo>
                  <a:cubicBezTo>
                    <a:pt x="1513" y="1795"/>
                    <a:pt x="1505" y="1741"/>
                    <a:pt x="1436" y="1795"/>
                  </a:cubicBezTo>
                  <a:cubicBezTo>
                    <a:pt x="1391" y="1840"/>
                    <a:pt x="1360" y="1917"/>
                    <a:pt x="1322" y="1810"/>
                  </a:cubicBezTo>
                  <a:cubicBezTo>
                    <a:pt x="1299" y="1810"/>
                    <a:pt x="1284" y="1802"/>
                    <a:pt x="1253" y="1818"/>
                  </a:cubicBezTo>
                  <a:cubicBezTo>
                    <a:pt x="1177" y="1848"/>
                    <a:pt x="1123" y="1925"/>
                    <a:pt x="1047" y="1940"/>
                  </a:cubicBezTo>
                  <a:cubicBezTo>
                    <a:pt x="1009" y="1948"/>
                    <a:pt x="940" y="2001"/>
                    <a:pt x="963" y="2054"/>
                  </a:cubicBezTo>
                  <a:cubicBezTo>
                    <a:pt x="978" y="2100"/>
                    <a:pt x="932" y="2177"/>
                    <a:pt x="940" y="2184"/>
                  </a:cubicBezTo>
                  <a:cubicBezTo>
                    <a:pt x="986" y="2215"/>
                    <a:pt x="986" y="2268"/>
                    <a:pt x="1047" y="2238"/>
                  </a:cubicBezTo>
                  <a:cubicBezTo>
                    <a:pt x="1093" y="2215"/>
                    <a:pt x="1154" y="2192"/>
                    <a:pt x="1207" y="2184"/>
                  </a:cubicBezTo>
                  <a:cubicBezTo>
                    <a:pt x="1238" y="2177"/>
                    <a:pt x="1207" y="2131"/>
                    <a:pt x="1230" y="2100"/>
                  </a:cubicBezTo>
                  <a:cubicBezTo>
                    <a:pt x="1261" y="2047"/>
                    <a:pt x="1337" y="2032"/>
                    <a:pt x="1375" y="2077"/>
                  </a:cubicBezTo>
                  <a:cubicBezTo>
                    <a:pt x="1444" y="2161"/>
                    <a:pt x="1582" y="2131"/>
                    <a:pt x="1635" y="2245"/>
                  </a:cubicBezTo>
                  <a:cubicBezTo>
                    <a:pt x="1673" y="2314"/>
                    <a:pt x="1650" y="2429"/>
                    <a:pt x="1757" y="2452"/>
                  </a:cubicBezTo>
                  <a:cubicBezTo>
                    <a:pt x="1765" y="2398"/>
                    <a:pt x="1795" y="2390"/>
                    <a:pt x="1834" y="2360"/>
                  </a:cubicBezTo>
                  <a:cubicBezTo>
                    <a:pt x="1864" y="2337"/>
                    <a:pt x="1925" y="2345"/>
                    <a:pt x="1925" y="2337"/>
                  </a:cubicBezTo>
                  <a:cubicBezTo>
                    <a:pt x="1941" y="2299"/>
                    <a:pt x="1979" y="2253"/>
                    <a:pt x="1979" y="2215"/>
                  </a:cubicBezTo>
                  <a:cubicBezTo>
                    <a:pt x="1979" y="2184"/>
                    <a:pt x="1933" y="2146"/>
                    <a:pt x="1918" y="2123"/>
                  </a:cubicBezTo>
                  <a:cubicBezTo>
                    <a:pt x="1902" y="2100"/>
                    <a:pt x="1948" y="2093"/>
                    <a:pt x="1948" y="2062"/>
                  </a:cubicBezTo>
                  <a:cubicBezTo>
                    <a:pt x="1956" y="2016"/>
                    <a:pt x="1979" y="1993"/>
                    <a:pt x="1986" y="1963"/>
                  </a:cubicBezTo>
                  <a:cubicBezTo>
                    <a:pt x="1994" y="1925"/>
                    <a:pt x="1994" y="1886"/>
                    <a:pt x="2002" y="1848"/>
                  </a:cubicBezTo>
                  <a:cubicBezTo>
                    <a:pt x="2047" y="1856"/>
                    <a:pt x="2025" y="1993"/>
                    <a:pt x="2047" y="2016"/>
                  </a:cubicBezTo>
                  <a:cubicBezTo>
                    <a:pt x="2063" y="1993"/>
                    <a:pt x="2078" y="1993"/>
                    <a:pt x="2093" y="1986"/>
                  </a:cubicBezTo>
                  <a:cubicBezTo>
                    <a:pt x="2124" y="1955"/>
                    <a:pt x="2101" y="1879"/>
                    <a:pt x="2139" y="1856"/>
                  </a:cubicBezTo>
                  <a:cubicBezTo>
                    <a:pt x="2170" y="1833"/>
                    <a:pt x="2177" y="1871"/>
                    <a:pt x="2200" y="1871"/>
                  </a:cubicBezTo>
                  <a:cubicBezTo>
                    <a:pt x="2208" y="1871"/>
                    <a:pt x="2269" y="1795"/>
                    <a:pt x="2292" y="1787"/>
                  </a:cubicBezTo>
                  <a:cubicBezTo>
                    <a:pt x="2353" y="1764"/>
                    <a:pt x="2361" y="1810"/>
                    <a:pt x="2391" y="1818"/>
                  </a:cubicBezTo>
                  <a:cubicBezTo>
                    <a:pt x="2391" y="1795"/>
                    <a:pt x="2422" y="1772"/>
                    <a:pt x="2422" y="1741"/>
                  </a:cubicBezTo>
                  <a:cubicBezTo>
                    <a:pt x="2422" y="1703"/>
                    <a:pt x="2422" y="1673"/>
                    <a:pt x="2422" y="1634"/>
                  </a:cubicBezTo>
                  <a:cubicBezTo>
                    <a:pt x="2437" y="1627"/>
                    <a:pt x="2445" y="1619"/>
                    <a:pt x="2452" y="1619"/>
                  </a:cubicBezTo>
                  <a:cubicBezTo>
                    <a:pt x="2460" y="1611"/>
                    <a:pt x="2460" y="1596"/>
                    <a:pt x="2452" y="1588"/>
                  </a:cubicBezTo>
                  <a:cubicBezTo>
                    <a:pt x="2437" y="1520"/>
                    <a:pt x="2567" y="1466"/>
                    <a:pt x="2567" y="1573"/>
                  </a:cubicBezTo>
                  <a:cubicBezTo>
                    <a:pt x="2597" y="1588"/>
                    <a:pt x="2697" y="1527"/>
                    <a:pt x="2758" y="1543"/>
                  </a:cubicBezTo>
                  <a:cubicBezTo>
                    <a:pt x="2865" y="1565"/>
                    <a:pt x="2941" y="1497"/>
                    <a:pt x="3041" y="1474"/>
                  </a:cubicBezTo>
                  <a:cubicBezTo>
                    <a:pt x="3086" y="1466"/>
                    <a:pt x="3140" y="1474"/>
                    <a:pt x="3186" y="1482"/>
                  </a:cubicBezTo>
                  <a:cubicBezTo>
                    <a:pt x="3216" y="1489"/>
                    <a:pt x="3262" y="1543"/>
                    <a:pt x="3277" y="1543"/>
                  </a:cubicBezTo>
                  <a:cubicBezTo>
                    <a:pt x="3277" y="1550"/>
                    <a:pt x="3293" y="1558"/>
                    <a:pt x="3293" y="1565"/>
                  </a:cubicBezTo>
                  <a:cubicBezTo>
                    <a:pt x="3293" y="1565"/>
                    <a:pt x="3293" y="1565"/>
                    <a:pt x="3300" y="1565"/>
                  </a:cubicBezTo>
                  <a:cubicBezTo>
                    <a:pt x="3300" y="1573"/>
                    <a:pt x="3323" y="1573"/>
                    <a:pt x="3331" y="1573"/>
                  </a:cubicBezTo>
                  <a:cubicBezTo>
                    <a:pt x="3338" y="1535"/>
                    <a:pt x="3354" y="1489"/>
                    <a:pt x="3384" y="1474"/>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4" name="Freeform 163"/>
            <p:cNvSpPr>
              <a:spLocks noChangeArrowheads="1"/>
            </p:cNvSpPr>
            <p:nvPr/>
          </p:nvSpPr>
          <p:spPr bwMode="auto">
            <a:xfrm>
              <a:off x="4192315" y="6399214"/>
              <a:ext cx="446058" cy="236537"/>
            </a:xfrm>
            <a:custGeom>
              <a:avLst/>
              <a:gdLst>
                <a:gd name="T0" fmla="*/ 31 w 1239"/>
                <a:gd name="T1" fmla="*/ 260 h 658"/>
                <a:gd name="T2" fmla="*/ 31 w 1239"/>
                <a:gd name="T3" fmla="*/ 260 h 658"/>
                <a:gd name="T4" fmla="*/ 115 w 1239"/>
                <a:gd name="T5" fmla="*/ 168 h 658"/>
                <a:gd name="T6" fmla="*/ 153 w 1239"/>
                <a:gd name="T7" fmla="*/ 161 h 658"/>
                <a:gd name="T8" fmla="*/ 237 w 1239"/>
                <a:gd name="T9" fmla="*/ 107 h 658"/>
                <a:gd name="T10" fmla="*/ 267 w 1239"/>
                <a:gd name="T11" fmla="*/ 122 h 658"/>
                <a:gd name="T12" fmla="*/ 329 w 1239"/>
                <a:gd name="T13" fmla="*/ 69 h 658"/>
                <a:gd name="T14" fmla="*/ 352 w 1239"/>
                <a:gd name="T15" fmla="*/ 61 h 658"/>
                <a:gd name="T16" fmla="*/ 375 w 1239"/>
                <a:gd name="T17" fmla="*/ 23 h 658"/>
                <a:gd name="T18" fmla="*/ 443 w 1239"/>
                <a:gd name="T19" fmla="*/ 0 h 658"/>
                <a:gd name="T20" fmla="*/ 474 w 1239"/>
                <a:gd name="T21" fmla="*/ 31 h 658"/>
                <a:gd name="T22" fmla="*/ 504 w 1239"/>
                <a:gd name="T23" fmla="*/ 0 h 658"/>
                <a:gd name="T24" fmla="*/ 504 w 1239"/>
                <a:gd name="T25" fmla="*/ 0 h 658"/>
                <a:gd name="T26" fmla="*/ 611 w 1239"/>
                <a:gd name="T27" fmla="*/ 31 h 658"/>
                <a:gd name="T28" fmla="*/ 627 w 1239"/>
                <a:gd name="T29" fmla="*/ 16 h 658"/>
                <a:gd name="T30" fmla="*/ 703 w 1239"/>
                <a:gd name="T31" fmla="*/ 46 h 658"/>
                <a:gd name="T32" fmla="*/ 733 w 1239"/>
                <a:gd name="T33" fmla="*/ 46 h 658"/>
                <a:gd name="T34" fmla="*/ 779 w 1239"/>
                <a:gd name="T35" fmla="*/ 77 h 658"/>
                <a:gd name="T36" fmla="*/ 817 w 1239"/>
                <a:gd name="T37" fmla="*/ 138 h 658"/>
                <a:gd name="T38" fmla="*/ 871 w 1239"/>
                <a:gd name="T39" fmla="*/ 84 h 658"/>
                <a:gd name="T40" fmla="*/ 947 w 1239"/>
                <a:gd name="T41" fmla="*/ 54 h 658"/>
                <a:gd name="T42" fmla="*/ 993 w 1239"/>
                <a:gd name="T43" fmla="*/ 77 h 658"/>
                <a:gd name="T44" fmla="*/ 993 w 1239"/>
                <a:gd name="T45" fmla="*/ 77 h 658"/>
                <a:gd name="T46" fmla="*/ 963 w 1239"/>
                <a:gd name="T47" fmla="*/ 107 h 658"/>
                <a:gd name="T48" fmla="*/ 970 w 1239"/>
                <a:gd name="T49" fmla="*/ 122 h 658"/>
                <a:gd name="T50" fmla="*/ 1031 w 1239"/>
                <a:gd name="T51" fmla="*/ 283 h 658"/>
                <a:gd name="T52" fmla="*/ 1069 w 1239"/>
                <a:gd name="T53" fmla="*/ 237 h 658"/>
                <a:gd name="T54" fmla="*/ 1100 w 1239"/>
                <a:gd name="T55" fmla="*/ 237 h 658"/>
                <a:gd name="T56" fmla="*/ 1131 w 1239"/>
                <a:gd name="T57" fmla="*/ 222 h 658"/>
                <a:gd name="T58" fmla="*/ 1230 w 1239"/>
                <a:gd name="T59" fmla="*/ 252 h 658"/>
                <a:gd name="T60" fmla="*/ 1230 w 1239"/>
                <a:gd name="T61" fmla="*/ 252 h 658"/>
                <a:gd name="T62" fmla="*/ 1207 w 1239"/>
                <a:gd name="T63" fmla="*/ 443 h 658"/>
                <a:gd name="T64" fmla="*/ 1024 w 1239"/>
                <a:gd name="T65" fmla="*/ 596 h 658"/>
                <a:gd name="T66" fmla="*/ 932 w 1239"/>
                <a:gd name="T67" fmla="*/ 650 h 658"/>
                <a:gd name="T68" fmla="*/ 856 w 1239"/>
                <a:gd name="T69" fmla="*/ 566 h 658"/>
                <a:gd name="T70" fmla="*/ 779 w 1239"/>
                <a:gd name="T71" fmla="*/ 550 h 658"/>
                <a:gd name="T72" fmla="*/ 733 w 1239"/>
                <a:gd name="T73" fmla="*/ 474 h 658"/>
                <a:gd name="T74" fmla="*/ 627 w 1239"/>
                <a:gd name="T75" fmla="*/ 451 h 658"/>
                <a:gd name="T76" fmla="*/ 627 w 1239"/>
                <a:gd name="T77" fmla="*/ 451 h 658"/>
                <a:gd name="T78" fmla="*/ 527 w 1239"/>
                <a:gd name="T79" fmla="*/ 451 h 658"/>
                <a:gd name="T80" fmla="*/ 466 w 1239"/>
                <a:gd name="T81" fmla="*/ 497 h 658"/>
                <a:gd name="T82" fmla="*/ 290 w 1239"/>
                <a:gd name="T83" fmla="*/ 543 h 658"/>
                <a:gd name="T84" fmla="*/ 138 w 1239"/>
                <a:gd name="T85" fmla="*/ 589 h 658"/>
                <a:gd name="T86" fmla="*/ 61 w 1239"/>
                <a:gd name="T87" fmla="*/ 611 h 658"/>
                <a:gd name="T88" fmla="*/ 0 w 1239"/>
                <a:gd name="T89" fmla="*/ 527 h 658"/>
                <a:gd name="T90" fmla="*/ 23 w 1239"/>
                <a:gd name="T91" fmla="*/ 443 h 658"/>
                <a:gd name="T92" fmla="*/ 31 w 1239"/>
                <a:gd name="T93" fmla="*/ 344 h 658"/>
                <a:gd name="T94" fmla="*/ 31 w 1239"/>
                <a:gd name="T95" fmla="*/ 26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9" h="658">
                  <a:moveTo>
                    <a:pt x="31" y="260"/>
                  </a:moveTo>
                  <a:lnTo>
                    <a:pt x="31" y="260"/>
                  </a:lnTo>
                  <a:cubicBezTo>
                    <a:pt x="54" y="237"/>
                    <a:pt x="92" y="184"/>
                    <a:pt x="115" y="168"/>
                  </a:cubicBezTo>
                  <a:cubicBezTo>
                    <a:pt x="130" y="161"/>
                    <a:pt x="145" y="168"/>
                    <a:pt x="153" y="161"/>
                  </a:cubicBezTo>
                  <a:cubicBezTo>
                    <a:pt x="183" y="153"/>
                    <a:pt x="206" y="130"/>
                    <a:pt x="237" y="107"/>
                  </a:cubicBezTo>
                  <a:lnTo>
                    <a:pt x="267" y="122"/>
                  </a:lnTo>
                  <a:cubicBezTo>
                    <a:pt x="275" y="122"/>
                    <a:pt x="329" y="69"/>
                    <a:pt x="329" y="69"/>
                  </a:cubicBezTo>
                  <a:cubicBezTo>
                    <a:pt x="336" y="61"/>
                    <a:pt x="344" y="69"/>
                    <a:pt x="352" y="61"/>
                  </a:cubicBezTo>
                  <a:cubicBezTo>
                    <a:pt x="359" y="54"/>
                    <a:pt x="359" y="31"/>
                    <a:pt x="375" y="23"/>
                  </a:cubicBezTo>
                  <a:cubicBezTo>
                    <a:pt x="397" y="8"/>
                    <a:pt x="420" y="0"/>
                    <a:pt x="443" y="0"/>
                  </a:cubicBezTo>
                  <a:cubicBezTo>
                    <a:pt x="458" y="8"/>
                    <a:pt x="458" y="31"/>
                    <a:pt x="474" y="31"/>
                  </a:cubicBezTo>
                  <a:cubicBezTo>
                    <a:pt x="489" y="31"/>
                    <a:pt x="497" y="8"/>
                    <a:pt x="504" y="0"/>
                  </a:cubicBezTo>
                  <a:lnTo>
                    <a:pt x="504" y="0"/>
                  </a:lnTo>
                  <a:cubicBezTo>
                    <a:pt x="542" y="16"/>
                    <a:pt x="581" y="31"/>
                    <a:pt x="611" y="31"/>
                  </a:cubicBezTo>
                  <a:cubicBezTo>
                    <a:pt x="619" y="31"/>
                    <a:pt x="619" y="8"/>
                    <a:pt x="627" y="16"/>
                  </a:cubicBezTo>
                  <a:cubicBezTo>
                    <a:pt x="657" y="16"/>
                    <a:pt x="680" y="39"/>
                    <a:pt x="703" y="46"/>
                  </a:cubicBezTo>
                  <a:cubicBezTo>
                    <a:pt x="711" y="46"/>
                    <a:pt x="726" y="46"/>
                    <a:pt x="733" y="46"/>
                  </a:cubicBezTo>
                  <a:cubicBezTo>
                    <a:pt x="756" y="54"/>
                    <a:pt x="772" y="61"/>
                    <a:pt x="779" y="77"/>
                  </a:cubicBezTo>
                  <a:cubicBezTo>
                    <a:pt x="802" y="92"/>
                    <a:pt x="794" y="138"/>
                    <a:pt x="817" y="138"/>
                  </a:cubicBezTo>
                  <a:cubicBezTo>
                    <a:pt x="840" y="145"/>
                    <a:pt x="848" y="100"/>
                    <a:pt x="871" y="84"/>
                  </a:cubicBezTo>
                  <a:cubicBezTo>
                    <a:pt x="894" y="69"/>
                    <a:pt x="924" y="61"/>
                    <a:pt x="947" y="54"/>
                  </a:cubicBezTo>
                  <a:cubicBezTo>
                    <a:pt x="970" y="54"/>
                    <a:pt x="978" y="69"/>
                    <a:pt x="993" y="77"/>
                  </a:cubicBezTo>
                  <a:lnTo>
                    <a:pt x="993" y="77"/>
                  </a:lnTo>
                  <a:cubicBezTo>
                    <a:pt x="986" y="84"/>
                    <a:pt x="970" y="92"/>
                    <a:pt x="963" y="107"/>
                  </a:cubicBezTo>
                  <a:cubicBezTo>
                    <a:pt x="955" y="115"/>
                    <a:pt x="970" y="115"/>
                    <a:pt x="970" y="122"/>
                  </a:cubicBezTo>
                  <a:cubicBezTo>
                    <a:pt x="993" y="176"/>
                    <a:pt x="993" y="245"/>
                    <a:pt x="1031" y="283"/>
                  </a:cubicBezTo>
                  <a:cubicBezTo>
                    <a:pt x="1047" y="298"/>
                    <a:pt x="1054" y="245"/>
                    <a:pt x="1069" y="237"/>
                  </a:cubicBezTo>
                  <a:cubicBezTo>
                    <a:pt x="1077" y="230"/>
                    <a:pt x="1092" y="245"/>
                    <a:pt x="1100" y="237"/>
                  </a:cubicBezTo>
                  <a:cubicBezTo>
                    <a:pt x="1108" y="237"/>
                    <a:pt x="1115" y="222"/>
                    <a:pt x="1131" y="222"/>
                  </a:cubicBezTo>
                  <a:cubicBezTo>
                    <a:pt x="1154" y="230"/>
                    <a:pt x="1207" y="252"/>
                    <a:pt x="1230" y="252"/>
                  </a:cubicBezTo>
                  <a:lnTo>
                    <a:pt x="1230" y="252"/>
                  </a:lnTo>
                  <a:cubicBezTo>
                    <a:pt x="1238" y="314"/>
                    <a:pt x="1222" y="428"/>
                    <a:pt x="1207" y="443"/>
                  </a:cubicBezTo>
                  <a:cubicBezTo>
                    <a:pt x="1154" y="489"/>
                    <a:pt x="1092" y="566"/>
                    <a:pt x="1024" y="596"/>
                  </a:cubicBezTo>
                  <a:cubicBezTo>
                    <a:pt x="1001" y="619"/>
                    <a:pt x="963" y="657"/>
                    <a:pt x="932" y="650"/>
                  </a:cubicBezTo>
                  <a:cubicBezTo>
                    <a:pt x="825" y="611"/>
                    <a:pt x="978" y="589"/>
                    <a:pt x="856" y="566"/>
                  </a:cubicBezTo>
                  <a:cubicBezTo>
                    <a:pt x="817" y="566"/>
                    <a:pt x="810" y="566"/>
                    <a:pt x="779" y="550"/>
                  </a:cubicBezTo>
                  <a:cubicBezTo>
                    <a:pt x="741" y="520"/>
                    <a:pt x="794" y="489"/>
                    <a:pt x="733" y="474"/>
                  </a:cubicBezTo>
                  <a:cubicBezTo>
                    <a:pt x="711" y="474"/>
                    <a:pt x="634" y="443"/>
                    <a:pt x="627" y="451"/>
                  </a:cubicBezTo>
                  <a:lnTo>
                    <a:pt x="627" y="451"/>
                  </a:lnTo>
                  <a:cubicBezTo>
                    <a:pt x="581" y="451"/>
                    <a:pt x="550" y="489"/>
                    <a:pt x="527" y="451"/>
                  </a:cubicBezTo>
                  <a:cubicBezTo>
                    <a:pt x="489" y="390"/>
                    <a:pt x="474" y="459"/>
                    <a:pt x="466" y="497"/>
                  </a:cubicBezTo>
                  <a:cubicBezTo>
                    <a:pt x="443" y="642"/>
                    <a:pt x="359" y="504"/>
                    <a:pt x="290" y="543"/>
                  </a:cubicBezTo>
                  <a:cubicBezTo>
                    <a:pt x="214" y="581"/>
                    <a:pt x="229" y="589"/>
                    <a:pt x="138" y="589"/>
                  </a:cubicBezTo>
                  <a:cubicBezTo>
                    <a:pt x="107" y="589"/>
                    <a:pt x="77" y="619"/>
                    <a:pt x="61" y="611"/>
                  </a:cubicBezTo>
                  <a:cubicBezTo>
                    <a:pt x="54" y="604"/>
                    <a:pt x="8" y="535"/>
                    <a:pt x="0" y="527"/>
                  </a:cubicBezTo>
                  <a:cubicBezTo>
                    <a:pt x="0" y="497"/>
                    <a:pt x="31" y="489"/>
                    <a:pt x="23" y="443"/>
                  </a:cubicBezTo>
                  <a:cubicBezTo>
                    <a:pt x="15" y="405"/>
                    <a:pt x="23" y="390"/>
                    <a:pt x="31" y="344"/>
                  </a:cubicBezTo>
                  <a:cubicBezTo>
                    <a:pt x="38" y="306"/>
                    <a:pt x="38" y="275"/>
                    <a:pt x="31" y="26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5" name="Freeform 164"/>
            <p:cNvSpPr>
              <a:spLocks noChangeArrowheads="1"/>
            </p:cNvSpPr>
            <p:nvPr/>
          </p:nvSpPr>
          <p:spPr bwMode="auto">
            <a:xfrm>
              <a:off x="4349467" y="6232526"/>
              <a:ext cx="261921" cy="220663"/>
            </a:xfrm>
            <a:custGeom>
              <a:avLst/>
              <a:gdLst>
                <a:gd name="T0" fmla="*/ 68 w 726"/>
                <a:gd name="T1" fmla="*/ 466 h 612"/>
                <a:gd name="T2" fmla="*/ 68 w 726"/>
                <a:gd name="T3" fmla="*/ 466 h 612"/>
                <a:gd name="T4" fmla="*/ 175 w 726"/>
                <a:gd name="T5" fmla="*/ 497 h 612"/>
                <a:gd name="T6" fmla="*/ 191 w 726"/>
                <a:gd name="T7" fmla="*/ 482 h 612"/>
                <a:gd name="T8" fmla="*/ 267 w 726"/>
                <a:gd name="T9" fmla="*/ 512 h 612"/>
                <a:gd name="T10" fmla="*/ 297 w 726"/>
                <a:gd name="T11" fmla="*/ 512 h 612"/>
                <a:gd name="T12" fmla="*/ 343 w 726"/>
                <a:gd name="T13" fmla="*/ 543 h 612"/>
                <a:gd name="T14" fmla="*/ 381 w 726"/>
                <a:gd name="T15" fmla="*/ 604 h 612"/>
                <a:gd name="T16" fmla="*/ 435 w 726"/>
                <a:gd name="T17" fmla="*/ 550 h 612"/>
                <a:gd name="T18" fmla="*/ 511 w 726"/>
                <a:gd name="T19" fmla="*/ 520 h 612"/>
                <a:gd name="T20" fmla="*/ 557 w 726"/>
                <a:gd name="T21" fmla="*/ 543 h 612"/>
                <a:gd name="T22" fmla="*/ 557 w 726"/>
                <a:gd name="T23" fmla="*/ 543 h 612"/>
                <a:gd name="T24" fmla="*/ 572 w 726"/>
                <a:gd name="T25" fmla="*/ 489 h 612"/>
                <a:gd name="T26" fmla="*/ 641 w 726"/>
                <a:gd name="T27" fmla="*/ 550 h 612"/>
                <a:gd name="T28" fmla="*/ 695 w 726"/>
                <a:gd name="T29" fmla="*/ 520 h 612"/>
                <a:gd name="T30" fmla="*/ 672 w 726"/>
                <a:gd name="T31" fmla="*/ 497 h 612"/>
                <a:gd name="T32" fmla="*/ 695 w 726"/>
                <a:gd name="T33" fmla="*/ 466 h 612"/>
                <a:gd name="T34" fmla="*/ 687 w 726"/>
                <a:gd name="T35" fmla="*/ 436 h 612"/>
                <a:gd name="T36" fmla="*/ 718 w 726"/>
                <a:gd name="T37" fmla="*/ 421 h 612"/>
                <a:gd name="T38" fmla="*/ 679 w 726"/>
                <a:gd name="T39" fmla="*/ 329 h 612"/>
                <a:gd name="T40" fmla="*/ 679 w 726"/>
                <a:gd name="T41" fmla="*/ 275 h 612"/>
                <a:gd name="T42" fmla="*/ 725 w 726"/>
                <a:gd name="T43" fmla="*/ 222 h 612"/>
                <a:gd name="T44" fmla="*/ 710 w 726"/>
                <a:gd name="T45" fmla="*/ 176 h 612"/>
                <a:gd name="T46" fmla="*/ 710 w 726"/>
                <a:gd name="T47" fmla="*/ 176 h 612"/>
                <a:gd name="T48" fmla="*/ 672 w 726"/>
                <a:gd name="T49" fmla="*/ 161 h 612"/>
                <a:gd name="T50" fmla="*/ 603 w 726"/>
                <a:gd name="T51" fmla="*/ 184 h 612"/>
                <a:gd name="T52" fmla="*/ 565 w 726"/>
                <a:gd name="T53" fmla="*/ 153 h 612"/>
                <a:gd name="T54" fmla="*/ 534 w 726"/>
                <a:gd name="T55" fmla="*/ 153 h 612"/>
                <a:gd name="T56" fmla="*/ 534 w 726"/>
                <a:gd name="T57" fmla="*/ 123 h 612"/>
                <a:gd name="T58" fmla="*/ 550 w 726"/>
                <a:gd name="T59" fmla="*/ 100 h 612"/>
                <a:gd name="T60" fmla="*/ 496 w 726"/>
                <a:gd name="T61" fmla="*/ 84 h 612"/>
                <a:gd name="T62" fmla="*/ 420 w 726"/>
                <a:gd name="T63" fmla="*/ 16 h 612"/>
                <a:gd name="T64" fmla="*/ 389 w 726"/>
                <a:gd name="T65" fmla="*/ 16 h 612"/>
                <a:gd name="T66" fmla="*/ 381 w 726"/>
                <a:gd name="T67" fmla="*/ 0 h 612"/>
                <a:gd name="T68" fmla="*/ 297 w 726"/>
                <a:gd name="T69" fmla="*/ 23 h 612"/>
                <a:gd name="T70" fmla="*/ 297 w 726"/>
                <a:gd name="T71" fmla="*/ 23 h 612"/>
                <a:gd name="T72" fmla="*/ 259 w 726"/>
                <a:gd name="T73" fmla="*/ 100 h 612"/>
                <a:gd name="T74" fmla="*/ 267 w 726"/>
                <a:gd name="T75" fmla="*/ 130 h 612"/>
                <a:gd name="T76" fmla="*/ 168 w 726"/>
                <a:gd name="T77" fmla="*/ 138 h 612"/>
                <a:gd name="T78" fmla="*/ 145 w 726"/>
                <a:gd name="T79" fmla="*/ 123 h 612"/>
                <a:gd name="T80" fmla="*/ 122 w 726"/>
                <a:gd name="T81" fmla="*/ 146 h 612"/>
                <a:gd name="T82" fmla="*/ 61 w 726"/>
                <a:gd name="T83" fmla="*/ 138 h 612"/>
                <a:gd name="T84" fmla="*/ 22 w 726"/>
                <a:gd name="T85" fmla="*/ 123 h 612"/>
                <a:gd name="T86" fmla="*/ 0 w 726"/>
                <a:gd name="T87" fmla="*/ 130 h 612"/>
                <a:gd name="T88" fmla="*/ 0 w 726"/>
                <a:gd name="T89" fmla="*/ 130 h 612"/>
                <a:gd name="T90" fmla="*/ 53 w 726"/>
                <a:gd name="T91" fmla="*/ 275 h 612"/>
                <a:gd name="T92" fmla="*/ 61 w 726"/>
                <a:gd name="T93" fmla="*/ 359 h 612"/>
                <a:gd name="T94" fmla="*/ 45 w 726"/>
                <a:gd name="T95" fmla="*/ 413 h 612"/>
                <a:gd name="T96" fmla="*/ 68 w 726"/>
                <a:gd name="T97" fmla="*/ 46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6" h="612">
                  <a:moveTo>
                    <a:pt x="68" y="466"/>
                  </a:moveTo>
                  <a:lnTo>
                    <a:pt x="68" y="466"/>
                  </a:lnTo>
                  <a:cubicBezTo>
                    <a:pt x="106" y="482"/>
                    <a:pt x="145" y="497"/>
                    <a:pt x="175" y="497"/>
                  </a:cubicBezTo>
                  <a:cubicBezTo>
                    <a:pt x="183" y="497"/>
                    <a:pt x="183" y="474"/>
                    <a:pt x="191" y="482"/>
                  </a:cubicBezTo>
                  <a:cubicBezTo>
                    <a:pt x="221" y="482"/>
                    <a:pt x="244" y="505"/>
                    <a:pt x="267" y="512"/>
                  </a:cubicBezTo>
                  <a:cubicBezTo>
                    <a:pt x="275" y="512"/>
                    <a:pt x="290" y="512"/>
                    <a:pt x="297" y="512"/>
                  </a:cubicBezTo>
                  <a:cubicBezTo>
                    <a:pt x="320" y="520"/>
                    <a:pt x="336" y="527"/>
                    <a:pt x="343" y="543"/>
                  </a:cubicBezTo>
                  <a:cubicBezTo>
                    <a:pt x="366" y="558"/>
                    <a:pt x="358" y="604"/>
                    <a:pt x="381" y="604"/>
                  </a:cubicBezTo>
                  <a:cubicBezTo>
                    <a:pt x="404" y="611"/>
                    <a:pt x="412" y="566"/>
                    <a:pt x="435" y="550"/>
                  </a:cubicBezTo>
                  <a:cubicBezTo>
                    <a:pt x="458" y="535"/>
                    <a:pt x="488" y="527"/>
                    <a:pt x="511" y="520"/>
                  </a:cubicBezTo>
                  <a:cubicBezTo>
                    <a:pt x="534" y="520"/>
                    <a:pt x="542" y="535"/>
                    <a:pt x="557" y="543"/>
                  </a:cubicBezTo>
                  <a:lnTo>
                    <a:pt x="557" y="543"/>
                  </a:lnTo>
                  <a:cubicBezTo>
                    <a:pt x="557" y="543"/>
                    <a:pt x="572" y="497"/>
                    <a:pt x="572" y="489"/>
                  </a:cubicBezTo>
                  <a:lnTo>
                    <a:pt x="641" y="550"/>
                  </a:lnTo>
                  <a:cubicBezTo>
                    <a:pt x="664" y="543"/>
                    <a:pt x="687" y="543"/>
                    <a:pt x="695" y="520"/>
                  </a:cubicBezTo>
                  <a:cubicBezTo>
                    <a:pt x="702" y="512"/>
                    <a:pt x="672" y="505"/>
                    <a:pt x="672" y="497"/>
                  </a:cubicBezTo>
                  <a:cubicBezTo>
                    <a:pt x="672" y="482"/>
                    <a:pt x="687" y="482"/>
                    <a:pt x="695" y="466"/>
                  </a:cubicBezTo>
                  <a:cubicBezTo>
                    <a:pt x="695" y="459"/>
                    <a:pt x="679" y="444"/>
                    <a:pt x="687" y="436"/>
                  </a:cubicBezTo>
                  <a:cubicBezTo>
                    <a:pt x="695" y="428"/>
                    <a:pt x="710" y="428"/>
                    <a:pt x="718" y="421"/>
                  </a:cubicBezTo>
                  <a:cubicBezTo>
                    <a:pt x="718" y="421"/>
                    <a:pt x="679" y="336"/>
                    <a:pt x="679" y="329"/>
                  </a:cubicBezTo>
                  <a:cubicBezTo>
                    <a:pt x="679" y="321"/>
                    <a:pt x="679" y="275"/>
                    <a:pt x="679" y="275"/>
                  </a:cubicBezTo>
                  <a:cubicBezTo>
                    <a:pt x="695" y="260"/>
                    <a:pt x="718" y="245"/>
                    <a:pt x="725" y="222"/>
                  </a:cubicBezTo>
                  <a:cubicBezTo>
                    <a:pt x="725" y="207"/>
                    <a:pt x="718" y="191"/>
                    <a:pt x="710" y="176"/>
                  </a:cubicBezTo>
                  <a:lnTo>
                    <a:pt x="710" y="176"/>
                  </a:lnTo>
                  <a:cubicBezTo>
                    <a:pt x="695" y="169"/>
                    <a:pt x="687" y="161"/>
                    <a:pt x="672" y="161"/>
                  </a:cubicBezTo>
                  <a:cubicBezTo>
                    <a:pt x="649" y="161"/>
                    <a:pt x="626" y="184"/>
                    <a:pt x="603" y="184"/>
                  </a:cubicBezTo>
                  <a:cubicBezTo>
                    <a:pt x="588" y="176"/>
                    <a:pt x="580" y="161"/>
                    <a:pt x="565" y="153"/>
                  </a:cubicBezTo>
                  <a:cubicBezTo>
                    <a:pt x="557" y="153"/>
                    <a:pt x="542" y="161"/>
                    <a:pt x="534" y="153"/>
                  </a:cubicBezTo>
                  <a:cubicBezTo>
                    <a:pt x="527" y="146"/>
                    <a:pt x="527" y="130"/>
                    <a:pt x="534" y="123"/>
                  </a:cubicBezTo>
                  <a:cubicBezTo>
                    <a:pt x="534" y="115"/>
                    <a:pt x="557" y="107"/>
                    <a:pt x="550" y="100"/>
                  </a:cubicBezTo>
                  <a:cubicBezTo>
                    <a:pt x="534" y="84"/>
                    <a:pt x="511" y="92"/>
                    <a:pt x="496" y="84"/>
                  </a:cubicBezTo>
                  <a:cubicBezTo>
                    <a:pt x="466" y="61"/>
                    <a:pt x="450" y="31"/>
                    <a:pt x="420" y="16"/>
                  </a:cubicBezTo>
                  <a:cubicBezTo>
                    <a:pt x="412" y="8"/>
                    <a:pt x="397" y="23"/>
                    <a:pt x="389" y="16"/>
                  </a:cubicBezTo>
                  <a:cubicBezTo>
                    <a:pt x="381" y="16"/>
                    <a:pt x="389" y="0"/>
                    <a:pt x="381" y="0"/>
                  </a:cubicBezTo>
                  <a:cubicBezTo>
                    <a:pt x="351" y="0"/>
                    <a:pt x="328" y="16"/>
                    <a:pt x="297" y="23"/>
                  </a:cubicBezTo>
                  <a:lnTo>
                    <a:pt x="297" y="23"/>
                  </a:lnTo>
                  <a:cubicBezTo>
                    <a:pt x="282" y="46"/>
                    <a:pt x="267" y="69"/>
                    <a:pt x="259" y="100"/>
                  </a:cubicBezTo>
                  <a:cubicBezTo>
                    <a:pt x="259" y="107"/>
                    <a:pt x="275" y="123"/>
                    <a:pt x="267" y="130"/>
                  </a:cubicBezTo>
                  <a:cubicBezTo>
                    <a:pt x="236" y="146"/>
                    <a:pt x="198" y="146"/>
                    <a:pt x="168" y="138"/>
                  </a:cubicBezTo>
                  <a:cubicBezTo>
                    <a:pt x="152" y="138"/>
                    <a:pt x="152" y="115"/>
                    <a:pt x="145" y="123"/>
                  </a:cubicBezTo>
                  <a:cubicBezTo>
                    <a:pt x="129" y="123"/>
                    <a:pt x="129" y="138"/>
                    <a:pt x="122" y="146"/>
                  </a:cubicBezTo>
                  <a:cubicBezTo>
                    <a:pt x="99" y="146"/>
                    <a:pt x="76" y="146"/>
                    <a:pt x="61" y="138"/>
                  </a:cubicBezTo>
                  <a:cubicBezTo>
                    <a:pt x="45" y="130"/>
                    <a:pt x="38" y="123"/>
                    <a:pt x="22" y="123"/>
                  </a:cubicBezTo>
                  <a:cubicBezTo>
                    <a:pt x="15" y="115"/>
                    <a:pt x="7" y="123"/>
                    <a:pt x="0" y="130"/>
                  </a:cubicBezTo>
                  <a:lnTo>
                    <a:pt x="0" y="130"/>
                  </a:lnTo>
                  <a:cubicBezTo>
                    <a:pt x="15" y="176"/>
                    <a:pt x="38" y="230"/>
                    <a:pt x="53" y="275"/>
                  </a:cubicBezTo>
                  <a:cubicBezTo>
                    <a:pt x="61" y="306"/>
                    <a:pt x="61" y="336"/>
                    <a:pt x="61" y="359"/>
                  </a:cubicBezTo>
                  <a:cubicBezTo>
                    <a:pt x="61" y="382"/>
                    <a:pt x="45" y="398"/>
                    <a:pt x="45" y="413"/>
                  </a:cubicBezTo>
                  <a:cubicBezTo>
                    <a:pt x="53" y="436"/>
                    <a:pt x="61" y="451"/>
                    <a:pt x="68" y="46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6" name="Freeform 165"/>
            <p:cNvSpPr>
              <a:spLocks noChangeArrowheads="1"/>
            </p:cNvSpPr>
            <p:nvPr/>
          </p:nvSpPr>
          <p:spPr bwMode="auto">
            <a:xfrm>
              <a:off x="4066911" y="6210301"/>
              <a:ext cx="307955" cy="284163"/>
            </a:xfrm>
            <a:custGeom>
              <a:avLst/>
              <a:gdLst>
                <a:gd name="T0" fmla="*/ 787 w 856"/>
                <a:gd name="T1" fmla="*/ 191 h 788"/>
                <a:gd name="T2" fmla="*/ 787 w 856"/>
                <a:gd name="T3" fmla="*/ 191 h 788"/>
                <a:gd name="T4" fmla="*/ 840 w 856"/>
                <a:gd name="T5" fmla="*/ 336 h 788"/>
                <a:gd name="T6" fmla="*/ 848 w 856"/>
                <a:gd name="T7" fmla="*/ 420 h 788"/>
                <a:gd name="T8" fmla="*/ 832 w 856"/>
                <a:gd name="T9" fmla="*/ 474 h 788"/>
                <a:gd name="T10" fmla="*/ 855 w 856"/>
                <a:gd name="T11" fmla="*/ 527 h 788"/>
                <a:gd name="T12" fmla="*/ 855 w 856"/>
                <a:gd name="T13" fmla="*/ 527 h 788"/>
                <a:gd name="T14" fmla="*/ 825 w 856"/>
                <a:gd name="T15" fmla="*/ 558 h 788"/>
                <a:gd name="T16" fmla="*/ 794 w 856"/>
                <a:gd name="T17" fmla="*/ 527 h 788"/>
                <a:gd name="T18" fmla="*/ 726 w 856"/>
                <a:gd name="T19" fmla="*/ 550 h 788"/>
                <a:gd name="T20" fmla="*/ 703 w 856"/>
                <a:gd name="T21" fmla="*/ 588 h 788"/>
                <a:gd name="T22" fmla="*/ 680 w 856"/>
                <a:gd name="T23" fmla="*/ 596 h 788"/>
                <a:gd name="T24" fmla="*/ 618 w 856"/>
                <a:gd name="T25" fmla="*/ 649 h 788"/>
                <a:gd name="T26" fmla="*/ 588 w 856"/>
                <a:gd name="T27" fmla="*/ 634 h 788"/>
                <a:gd name="T28" fmla="*/ 504 w 856"/>
                <a:gd name="T29" fmla="*/ 688 h 788"/>
                <a:gd name="T30" fmla="*/ 466 w 856"/>
                <a:gd name="T31" fmla="*/ 695 h 788"/>
                <a:gd name="T32" fmla="*/ 382 w 856"/>
                <a:gd name="T33" fmla="*/ 787 h 788"/>
                <a:gd name="T34" fmla="*/ 382 w 856"/>
                <a:gd name="T35" fmla="*/ 787 h 788"/>
                <a:gd name="T36" fmla="*/ 282 w 856"/>
                <a:gd name="T37" fmla="*/ 703 h 788"/>
                <a:gd name="T38" fmla="*/ 206 w 856"/>
                <a:gd name="T39" fmla="*/ 734 h 788"/>
                <a:gd name="T40" fmla="*/ 122 w 856"/>
                <a:gd name="T41" fmla="*/ 649 h 788"/>
                <a:gd name="T42" fmla="*/ 69 w 856"/>
                <a:gd name="T43" fmla="*/ 527 h 788"/>
                <a:gd name="T44" fmla="*/ 38 w 856"/>
                <a:gd name="T45" fmla="*/ 420 h 788"/>
                <a:gd name="T46" fmla="*/ 30 w 856"/>
                <a:gd name="T47" fmla="*/ 390 h 788"/>
                <a:gd name="T48" fmla="*/ 30 w 856"/>
                <a:gd name="T49" fmla="*/ 390 h 788"/>
                <a:gd name="T50" fmla="*/ 115 w 856"/>
                <a:gd name="T51" fmla="*/ 321 h 788"/>
                <a:gd name="T52" fmla="*/ 145 w 856"/>
                <a:gd name="T53" fmla="*/ 245 h 788"/>
                <a:gd name="T54" fmla="*/ 160 w 856"/>
                <a:gd name="T55" fmla="*/ 145 h 788"/>
                <a:gd name="T56" fmla="*/ 252 w 856"/>
                <a:gd name="T57" fmla="*/ 153 h 788"/>
                <a:gd name="T58" fmla="*/ 282 w 856"/>
                <a:gd name="T59" fmla="*/ 176 h 788"/>
                <a:gd name="T60" fmla="*/ 313 w 856"/>
                <a:gd name="T61" fmla="*/ 161 h 788"/>
                <a:gd name="T62" fmla="*/ 305 w 856"/>
                <a:gd name="T63" fmla="*/ 99 h 788"/>
                <a:gd name="T64" fmla="*/ 313 w 856"/>
                <a:gd name="T65" fmla="*/ 69 h 788"/>
                <a:gd name="T66" fmla="*/ 359 w 856"/>
                <a:gd name="T67" fmla="*/ 46 h 788"/>
                <a:gd name="T68" fmla="*/ 374 w 856"/>
                <a:gd name="T69" fmla="*/ 0 h 788"/>
                <a:gd name="T70" fmla="*/ 435 w 856"/>
                <a:gd name="T71" fmla="*/ 31 h 788"/>
                <a:gd name="T72" fmla="*/ 481 w 856"/>
                <a:gd name="T73" fmla="*/ 16 h 788"/>
                <a:gd name="T74" fmla="*/ 519 w 856"/>
                <a:gd name="T75" fmla="*/ 8 h 788"/>
                <a:gd name="T76" fmla="*/ 519 w 856"/>
                <a:gd name="T77" fmla="*/ 8 h 788"/>
                <a:gd name="T78" fmla="*/ 580 w 856"/>
                <a:gd name="T79" fmla="*/ 84 h 788"/>
                <a:gd name="T80" fmla="*/ 618 w 856"/>
                <a:gd name="T81" fmla="*/ 130 h 788"/>
                <a:gd name="T82" fmla="*/ 649 w 856"/>
                <a:gd name="T83" fmla="*/ 122 h 788"/>
                <a:gd name="T84" fmla="*/ 649 w 856"/>
                <a:gd name="T85" fmla="*/ 161 h 788"/>
                <a:gd name="T86" fmla="*/ 664 w 856"/>
                <a:gd name="T87" fmla="*/ 214 h 788"/>
                <a:gd name="T88" fmla="*/ 710 w 856"/>
                <a:gd name="T89" fmla="*/ 237 h 788"/>
                <a:gd name="T90" fmla="*/ 748 w 856"/>
                <a:gd name="T91" fmla="*/ 230 h 788"/>
                <a:gd name="T92" fmla="*/ 787 w 856"/>
                <a:gd name="T93" fmla="*/ 191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788">
                  <a:moveTo>
                    <a:pt x="787" y="191"/>
                  </a:moveTo>
                  <a:lnTo>
                    <a:pt x="787" y="191"/>
                  </a:lnTo>
                  <a:cubicBezTo>
                    <a:pt x="802" y="237"/>
                    <a:pt x="825" y="291"/>
                    <a:pt x="840" y="336"/>
                  </a:cubicBezTo>
                  <a:cubicBezTo>
                    <a:pt x="848" y="367"/>
                    <a:pt x="848" y="397"/>
                    <a:pt x="848" y="420"/>
                  </a:cubicBezTo>
                  <a:cubicBezTo>
                    <a:pt x="848" y="443"/>
                    <a:pt x="832" y="459"/>
                    <a:pt x="832" y="474"/>
                  </a:cubicBezTo>
                  <a:cubicBezTo>
                    <a:pt x="840" y="497"/>
                    <a:pt x="848" y="512"/>
                    <a:pt x="855" y="527"/>
                  </a:cubicBezTo>
                  <a:lnTo>
                    <a:pt x="855" y="527"/>
                  </a:lnTo>
                  <a:cubicBezTo>
                    <a:pt x="848" y="535"/>
                    <a:pt x="840" y="558"/>
                    <a:pt x="825" y="558"/>
                  </a:cubicBezTo>
                  <a:cubicBezTo>
                    <a:pt x="809" y="558"/>
                    <a:pt x="809" y="535"/>
                    <a:pt x="794" y="527"/>
                  </a:cubicBezTo>
                  <a:cubicBezTo>
                    <a:pt x="771" y="527"/>
                    <a:pt x="748" y="535"/>
                    <a:pt x="726" y="550"/>
                  </a:cubicBezTo>
                  <a:cubicBezTo>
                    <a:pt x="710" y="558"/>
                    <a:pt x="710" y="581"/>
                    <a:pt x="703" y="588"/>
                  </a:cubicBezTo>
                  <a:cubicBezTo>
                    <a:pt x="695" y="596"/>
                    <a:pt x="687" y="588"/>
                    <a:pt x="680" y="596"/>
                  </a:cubicBezTo>
                  <a:cubicBezTo>
                    <a:pt x="680" y="596"/>
                    <a:pt x="626" y="649"/>
                    <a:pt x="618" y="649"/>
                  </a:cubicBezTo>
                  <a:lnTo>
                    <a:pt x="588" y="634"/>
                  </a:lnTo>
                  <a:cubicBezTo>
                    <a:pt x="557" y="657"/>
                    <a:pt x="534" y="680"/>
                    <a:pt x="504" y="688"/>
                  </a:cubicBezTo>
                  <a:cubicBezTo>
                    <a:pt x="496" y="695"/>
                    <a:pt x="481" y="688"/>
                    <a:pt x="466" y="695"/>
                  </a:cubicBezTo>
                  <a:cubicBezTo>
                    <a:pt x="443" y="711"/>
                    <a:pt x="405" y="764"/>
                    <a:pt x="382" y="787"/>
                  </a:cubicBezTo>
                  <a:lnTo>
                    <a:pt x="382" y="787"/>
                  </a:lnTo>
                  <a:cubicBezTo>
                    <a:pt x="374" y="749"/>
                    <a:pt x="336" y="749"/>
                    <a:pt x="282" y="703"/>
                  </a:cubicBezTo>
                  <a:cubicBezTo>
                    <a:pt x="252" y="726"/>
                    <a:pt x="267" y="779"/>
                    <a:pt x="206" y="734"/>
                  </a:cubicBezTo>
                  <a:cubicBezTo>
                    <a:pt x="176" y="711"/>
                    <a:pt x="145" y="672"/>
                    <a:pt x="122" y="649"/>
                  </a:cubicBezTo>
                  <a:cubicBezTo>
                    <a:pt x="99" y="596"/>
                    <a:pt x="115" y="558"/>
                    <a:pt x="69" y="527"/>
                  </a:cubicBezTo>
                  <a:cubicBezTo>
                    <a:pt x="0" y="482"/>
                    <a:pt x="53" y="474"/>
                    <a:pt x="38" y="420"/>
                  </a:cubicBezTo>
                  <a:cubicBezTo>
                    <a:pt x="30" y="390"/>
                    <a:pt x="30" y="390"/>
                    <a:pt x="30" y="390"/>
                  </a:cubicBezTo>
                  <a:lnTo>
                    <a:pt x="30" y="390"/>
                  </a:lnTo>
                  <a:cubicBezTo>
                    <a:pt x="46" y="367"/>
                    <a:pt x="99" y="344"/>
                    <a:pt x="115" y="321"/>
                  </a:cubicBezTo>
                  <a:cubicBezTo>
                    <a:pt x="130" y="298"/>
                    <a:pt x="137" y="268"/>
                    <a:pt x="145" y="245"/>
                  </a:cubicBezTo>
                  <a:cubicBezTo>
                    <a:pt x="153" y="207"/>
                    <a:pt x="137" y="161"/>
                    <a:pt x="160" y="145"/>
                  </a:cubicBezTo>
                  <a:cubicBezTo>
                    <a:pt x="183" y="122"/>
                    <a:pt x="221" y="145"/>
                    <a:pt x="252" y="153"/>
                  </a:cubicBezTo>
                  <a:cubicBezTo>
                    <a:pt x="267" y="161"/>
                    <a:pt x="267" y="176"/>
                    <a:pt x="282" y="176"/>
                  </a:cubicBezTo>
                  <a:cubicBezTo>
                    <a:pt x="290" y="176"/>
                    <a:pt x="313" y="176"/>
                    <a:pt x="313" y="161"/>
                  </a:cubicBezTo>
                  <a:cubicBezTo>
                    <a:pt x="321" y="145"/>
                    <a:pt x="305" y="122"/>
                    <a:pt x="305" y="99"/>
                  </a:cubicBezTo>
                  <a:cubicBezTo>
                    <a:pt x="305" y="92"/>
                    <a:pt x="305" y="77"/>
                    <a:pt x="313" y="69"/>
                  </a:cubicBezTo>
                  <a:cubicBezTo>
                    <a:pt x="328" y="54"/>
                    <a:pt x="344" y="61"/>
                    <a:pt x="359" y="46"/>
                  </a:cubicBezTo>
                  <a:cubicBezTo>
                    <a:pt x="366" y="38"/>
                    <a:pt x="359" y="8"/>
                    <a:pt x="374" y="0"/>
                  </a:cubicBezTo>
                  <a:cubicBezTo>
                    <a:pt x="397" y="0"/>
                    <a:pt x="412" y="31"/>
                    <a:pt x="435" y="31"/>
                  </a:cubicBezTo>
                  <a:cubicBezTo>
                    <a:pt x="451" y="31"/>
                    <a:pt x="466" y="23"/>
                    <a:pt x="481" y="16"/>
                  </a:cubicBezTo>
                  <a:cubicBezTo>
                    <a:pt x="496" y="16"/>
                    <a:pt x="504" y="8"/>
                    <a:pt x="519" y="8"/>
                  </a:cubicBezTo>
                  <a:lnTo>
                    <a:pt x="519" y="8"/>
                  </a:lnTo>
                  <a:cubicBezTo>
                    <a:pt x="542" y="31"/>
                    <a:pt x="557" y="61"/>
                    <a:pt x="580" y="84"/>
                  </a:cubicBezTo>
                  <a:cubicBezTo>
                    <a:pt x="588" y="99"/>
                    <a:pt x="603" y="115"/>
                    <a:pt x="618" y="130"/>
                  </a:cubicBezTo>
                  <a:cubicBezTo>
                    <a:pt x="626" y="130"/>
                    <a:pt x="641" y="115"/>
                    <a:pt x="649" y="122"/>
                  </a:cubicBezTo>
                  <a:cubicBezTo>
                    <a:pt x="657" y="130"/>
                    <a:pt x="649" y="153"/>
                    <a:pt x="649" y="161"/>
                  </a:cubicBezTo>
                  <a:cubicBezTo>
                    <a:pt x="657" y="184"/>
                    <a:pt x="649" y="199"/>
                    <a:pt x="664" y="214"/>
                  </a:cubicBezTo>
                  <a:cubicBezTo>
                    <a:pt x="672" y="230"/>
                    <a:pt x="695" y="237"/>
                    <a:pt x="710" y="237"/>
                  </a:cubicBezTo>
                  <a:cubicBezTo>
                    <a:pt x="726" y="245"/>
                    <a:pt x="741" y="237"/>
                    <a:pt x="748" y="230"/>
                  </a:cubicBezTo>
                  <a:cubicBezTo>
                    <a:pt x="764" y="222"/>
                    <a:pt x="771" y="207"/>
                    <a:pt x="787" y="19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7" name="Freeform 166"/>
            <p:cNvSpPr>
              <a:spLocks noChangeArrowheads="1"/>
            </p:cNvSpPr>
            <p:nvPr/>
          </p:nvSpPr>
          <p:spPr bwMode="auto">
            <a:xfrm>
              <a:off x="4243112" y="6083301"/>
              <a:ext cx="214298" cy="214313"/>
            </a:xfrm>
            <a:custGeom>
              <a:avLst/>
              <a:gdLst>
                <a:gd name="T0" fmla="*/ 30 w 596"/>
                <a:gd name="T1" fmla="*/ 359 h 597"/>
                <a:gd name="T2" fmla="*/ 30 w 596"/>
                <a:gd name="T3" fmla="*/ 359 h 597"/>
                <a:gd name="T4" fmla="*/ 91 w 596"/>
                <a:gd name="T5" fmla="*/ 435 h 597"/>
                <a:gd name="T6" fmla="*/ 129 w 596"/>
                <a:gd name="T7" fmla="*/ 481 h 597"/>
                <a:gd name="T8" fmla="*/ 160 w 596"/>
                <a:gd name="T9" fmla="*/ 473 h 597"/>
                <a:gd name="T10" fmla="*/ 160 w 596"/>
                <a:gd name="T11" fmla="*/ 512 h 597"/>
                <a:gd name="T12" fmla="*/ 175 w 596"/>
                <a:gd name="T13" fmla="*/ 565 h 597"/>
                <a:gd name="T14" fmla="*/ 221 w 596"/>
                <a:gd name="T15" fmla="*/ 588 h 597"/>
                <a:gd name="T16" fmla="*/ 259 w 596"/>
                <a:gd name="T17" fmla="*/ 581 h 597"/>
                <a:gd name="T18" fmla="*/ 298 w 596"/>
                <a:gd name="T19" fmla="*/ 542 h 597"/>
                <a:gd name="T20" fmla="*/ 298 w 596"/>
                <a:gd name="T21" fmla="*/ 542 h 597"/>
                <a:gd name="T22" fmla="*/ 320 w 596"/>
                <a:gd name="T23" fmla="*/ 535 h 597"/>
                <a:gd name="T24" fmla="*/ 359 w 596"/>
                <a:gd name="T25" fmla="*/ 550 h 597"/>
                <a:gd name="T26" fmla="*/ 420 w 596"/>
                <a:gd name="T27" fmla="*/ 558 h 597"/>
                <a:gd name="T28" fmla="*/ 443 w 596"/>
                <a:gd name="T29" fmla="*/ 535 h 597"/>
                <a:gd name="T30" fmla="*/ 466 w 596"/>
                <a:gd name="T31" fmla="*/ 550 h 597"/>
                <a:gd name="T32" fmla="*/ 565 w 596"/>
                <a:gd name="T33" fmla="*/ 542 h 597"/>
                <a:gd name="T34" fmla="*/ 557 w 596"/>
                <a:gd name="T35" fmla="*/ 512 h 597"/>
                <a:gd name="T36" fmla="*/ 595 w 596"/>
                <a:gd name="T37" fmla="*/ 435 h 597"/>
                <a:gd name="T38" fmla="*/ 595 w 596"/>
                <a:gd name="T39" fmla="*/ 435 h 597"/>
                <a:gd name="T40" fmla="*/ 550 w 596"/>
                <a:gd name="T41" fmla="*/ 367 h 597"/>
                <a:gd name="T42" fmla="*/ 527 w 596"/>
                <a:gd name="T43" fmla="*/ 306 h 597"/>
                <a:gd name="T44" fmla="*/ 550 w 596"/>
                <a:gd name="T45" fmla="*/ 267 h 597"/>
                <a:gd name="T46" fmla="*/ 496 w 596"/>
                <a:gd name="T47" fmla="*/ 206 h 597"/>
                <a:gd name="T48" fmla="*/ 489 w 596"/>
                <a:gd name="T49" fmla="*/ 107 h 597"/>
                <a:gd name="T50" fmla="*/ 443 w 596"/>
                <a:gd name="T51" fmla="*/ 53 h 597"/>
                <a:gd name="T52" fmla="*/ 443 w 596"/>
                <a:gd name="T53" fmla="*/ 53 h 597"/>
                <a:gd name="T54" fmla="*/ 412 w 596"/>
                <a:gd name="T55" fmla="*/ 8 h 597"/>
                <a:gd name="T56" fmla="*/ 252 w 596"/>
                <a:gd name="T57" fmla="*/ 69 h 597"/>
                <a:gd name="T58" fmla="*/ 252 w 596"/>
                <a:gd name="T59" fmla="*/ 69 h 597"/>
                <a:gd name="T60" fmla="*/ 68 w 596"/>
                <a:gd name="T61" fmla="*/ 145 h 597"/>
                <a:gd name="T62" fmla="*/ 68 w 596"/>
                <a:gd name="T63" fmla="*/ 145 h 597"/>
                <a:gd name="T64" fmla="*/ 7 w 596"/>
                <a:gd name="T65" fmla="*/ 229 h 597"/>
                <a:gd name="T66" fmla="*/ 30 w 596"/>
                <a:gd name="T67" fmla="*/ 359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6" h="597">
                  <a:moveTo>
                    <a:pt x="30" y="359"/>
                  </a:moveTo>
                  <a:lnTo>
                    <a:pt x="30" y="359"/>
                  </a:lnTo>
                  <a:cubicBezTo>
                    <a:pt x="53" y="382"/>
                    <a:pt x="68" y="412"/>
                    <a:pt x="91" y="435"/>
                  </a:cubicBezTo>
                  <a:cubicBezTo>
                    <a:pt x="99" y="450"/>
                    <a:pt x="114" y="466"/>
                    <a:pt x="129" y="481"/>
                  </a:cubicBezTo>
                  <a:cubicBezTo>
                    <a:pt x="137" y="481"/>
                    <a:pt x="152" y="466"/>
                    <a:pt x="160" y="473"/>
                  </a:cubicBezTo>
                  <a:cubicBezTo>
                    <a:pt x="168" y="481"/>
                    <a:pt x="160" y="504"/>
                    <a:pt x="160" y="512"/>
                  </a:cubicBezTo>
                  <a:cubicBezTo>
                    <a:pt x="168" y="535"/>
                    <a:pt x="160" y="550"/>
                    <a:pt x="175" y="565"/>
                  </a:cubicBezTo>
                  <a:cubicBezTo>
                    <a:pt x="183" y="581"/>
                    <a:pt x="206" y="588"/>
                    <a:pt x="221" y="588"/>
                  </a:cubicBezTo>
                  <a:cubicBezTo>
                    <a:pt x="237" y="596"/>
                    <a:pt x="252" y="588"/>
                    <a:pt x="259" y="581"/>
                  </a:cubicBezTo>
                  <a:cubicBezTo>
                    <a:pt x="275" y="573"/>
                    <a:pt x="282" y="558"/>
                    <a:pt x="298" y="542"/>
                  </a:cubicBezTo>
                  <a:lnTo>
                    <a:pt x="298" y="542"/>
                  </a:lnTo>
                  <a:cubicBezTo>
                    <a:pt x="305" y="535"/>
                    <a:pt x="313" y="527"/>
                    <a:pt x="320" y="535"/>
                  </a:cubicBezTo>
                  <a:cubicBezTo>
                    <a:pt x="336" y="535"/>
                    <a:pt x="343" y="542"/>
                    <a:pt x="359" y="550"/>
                  </a:cubicBezTo>
                  <a:cubicBezTo>
                    <a:pt x="374" y="558"/>
                    <a:pt x="397" y="558"/>
                    <a:pt x="420" y="558"/>
                  </a:cubicBezTo>
                  <a:cubicBezTo>
                    <a:pt x="427" y="550"/>
                    <a:pt x="427" y="535"/>
                    <a:pt x="443" y="535"/>
                  </a:cubicBezTo>
                  <a:cubicBezTo>
                    <a:pt x="450" y="527"/>
                    <a:pt x="450" y="550"/>
                    <a:pt x="466" y="550"/>
                  </a:cubicBezTo>
                  <a:cubicBezTo>
                    <a:pt x="496" y="558"/>
                    <a:pt x="534" y="558"/>
                    <a:pt x="565" y="542"/>
                  </a:cubicBezTo>
                  <a:cubicBezTo>
                    <a:pt x="573" y="535"/>
                    <a:pt x="557" y="519"/>
                    <a:pt x="557" y="512"/>
                  </a:cubicBezTo>
                  <a:cubicBezTo>
                    <a:pt x="565" y="481"/>
                    <a:pt x="580" y="458"/>
                    <a:pt x="595" y="435"/>
                  </a:cubicBezTo>
                  <a:lnTo>
                    <a:pt x="595" y="435"/>
                  </a:lnTo>
                  <a:cubicBezTo>
                    <a:pt x="580" y="412"/>
                    <a:pt x="565" y="389"/>
                    <a:pt x="550" y="367"/>
                  </a:cubicBezTo>
                  <a:cubicBezTo>
                    <a:pt x="542" y="351"/>
                    <a:pt x="527" y="328"/>
                    <a:pt x="527" y="306"/>
                  </a:cubicBezTo>
                  <a:cubicBezTo>
                    <a:pt x="527" y="290"/>
                    <a:pt x="557" y="283"/>
                    <a:pt x="550" y="267"/>
                  </a:cubicBezTo>
                  <a:cubicBezTo>
                    <a:pt x="542" y="237"/>
                    <a:pt x="504" y="229"/>
                    <a:pt x="496" y="206"/>
                  </a:cubicBezTo>
                  <a:cubicBezTo>
                    <a:pt x="489" y="176"/>
                    <a:pt x="504" y="137"/>
                    <a:pt x="489" y="107"/>
                  </a:cubicBezTo>
                  <a:cubicBezTo>
                    <a:pt x="481" y="84"/>
                    <a:pt x="458" y="69"/>
                    <a:pt x="443" y="53"/>
                  </a:cubicBezTo>
                  <a:lnTo>
                    <a:pt x="443" y="53"/>
                  </a:lnTo>
                  <a:cubicBezTo>
                    <a:pt x="427" y="38"/>
                    <a:pt x="427" y="0"/>
                    <a:pt x="412" y="8"/>
                  </a:cubicBezTo>
                  <a:cubicBezTo>
                    <a:pt x="359" y="8"/>
                    <a:pt x="305" y="46"/>
                    <a:pt x="252" y="69"/>
                  </a:cubicBezTo>
                  <a:lnTo>
                    <a:pt x="252" y="69"/>
                  </a:lnTo>
                  <a:cubicBezTo>
                    <a:pt x="68" y="145"/>
                    <a:pt x="68" y="145"/>
                    <a:pt x="68" y="145"/>
                  </a:cubicBezTo>
                  <a:lnTo>
                    <a:pt x="68" y="145"/>
                  </a:lnTo>
                  <a:cubicBezTo>
                    <a:pt x="45" y="176"/>
                    <a:pt x="15" y="198"/>
                    <a:pt x="7" y="229"/>
                  </a:cubicBezTo>
                  <a:cubicBezTo>
                    <a:pt x="0" y="275"/>
                    <a:pt x="23" y="313"/>
                    <a:pt x="30" y="35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8" name="Freeform 167"/>
            <p:cNvSpPr>
              <a:spLocks noChangeArrowheads="1"/>
            </p:cNvSpPr>
            <p:nvPr/>
          </p:nvSpPr>
          <p:spPr bwMode="auto">
            <a:xfrm>
              <a:off x="4536779" y="6180139"/>
              <a:ext cx="293669" cy="327025"/>
            </a:xfrm>
            <a:custGeom>
              <a:avLst/>
              <a:gdLst>
                <a:gd name="T0" fmla="*/ 191 w 818"/>
                <a:gd name="T1" fmla="*/ 321 h 910"/>
                <a:gd name="T2" fmla="*/ 191 w 818"/>
                <a:gd name="T3" fmla="*/ 321 h 910"/>
                <a:gd name="T4" fmla="*/ 206 w 818"/>
                <a:gd name="T5" fmla="*/ 367 h 910"/>
                <a:gd name="T6" fmla="*/ 160 w 818"/>
                <a:gd name="T7" fmla="*/ 420 h 910"/>
                <a:gd name="T8" fmla="*/ 160 w 818"/>
                <a:gd name="T9" fmla="*/ 474 h 910"/>
                <a:gd name="T10" fmla="*/ 199 w 818"/>
                <a:gd name="T11" fmla="*/ 566 h 910"/>
                <a:gd name="T12" fmla="*/ 168 w 818"/>
                <a:gd name="T13" fmla="*/ 581 h 910"/>
                <a:gd name="T14" fmla="*/ 176 w 818"/>
                <a:gd name="T15" fmla="*/ 611 h 910"/>
                <a:gd name="T16" fmla="*/ 153 w 818"/>
                <a:gd name="T17" fmla="*/ 642 h 910"/>
                <a:gd name="T18" fmla="*/ 176 w 818"/>
                <a:gd name="T19" fmla="*/ 665 h 910"/>
                <a:gd name="T20" fmla="*/ 122 w 818"/>
                <a:gd name="T21" fmla="*/ 695 h 910"/>
                <a:gd name="T22" fmla="*/ 53 w 818"/>
                <a:gd name="T23" fmla="*/ 634 h 910"/>
                <a:gd name="T24" fmla="*/ 38 w 818"/>
                <a:gd name="T25" fmla="*/ 688 h 910"/>
                <a:gd name="T26" fmla="*/ 38 w 818"/>
                <a:gd name="T27" fmla="*/ 688 h 910"/>
                <a:gd name="T28" fmla="*/ 8 w 818"/>
                <a:gd name="T29" fmla="*/ 718 h 910"/>
                <a:gd name="T30" fmla="*/ 15 w 818"/>
                <a:gd name="T31" fmla="*/ 733 h 910"/>
                <a:gd name="T32" fmla="*/ 76 w 818"/>
                <a:gd name="T33" fmla="*/ 894 h 910"/>
                <a:gd name="T34" fmla="*/ 114 w 818"/>
                <a:gd name="T35" fmla="*/ 848 h 910"/>
                <a:gd name="T36" fmla="*/ 145 w 818"/>
                <a:gd name="T37" fmla="*/ 848 h 910"/>
                <a:gd name="T38" fmla="*/ 176 w 818"/>
                <a:gd name="T39" fmla="*/ 833 h 910"/>
                <a:gd name="T40" fmla="*/ 275 w 818"/>
                <a:gd name="T41" fmla="*/ 863 h 910"/>
                <a:gd name="T42" fmla="*/ 275 w 818"/>
                <a:gd name="T43" fmla="*/ 863 h 910"/>
                <a:gd name="T44" fmla="*/ 267 w 818"/>
                <a:gd name="T45" fmla="*/ 818 h 910"/>
                <a:gd name="T46" fmla="*/ 351 w 818"/>
                <a:gd name="T47" fmla="*/ 703 h 910"/>
                <a:gd name="T48" fmla="*/ 603 w 818"/>
                <a:gd name="T49" fmla="*/ 703 h 910"/>
                <a:gd name="T50" fmla="*/ 657 w 818"/>
                <a:gd name="T51" fmla="*/ 695 h 910"/>
                <a:gd name="T52" fmla="*/ 664 w 818"/>
                <a:gd name="T53" fmla="*/ 650 h 910"/>
                <a:gd name="T54" fmla="*/ 817 w 818"/>
                <a:gd name="T55" fmla="*/ 466 h 910"/>
                <a:gd name="T56" fmla="*/ 779 w 818"/>
                <a:gd name="T57" fmla="*/ 329 h 910"/>
                <a:gd name="T58" fmla="*/ 626 w 818"/>
                <a:gd name="T59" fmla="*/ 352 h 910"/>
                <a:gd name="T60" fmla="*/ 634 w 818"/>
                <a:gd name="T61" fmla="*/ 291 h 910"/>
                <a:gd name="T62" fmla="*/ 657 w 818"/>
                <a:gd name="T63" fmla="*/ 145 h 910"/>
                <a:gd name="T64" fmla="*/ 649 w 818"/>
                <a:gd name="T65" fmla="*/ 92 h 910"/>
                <a:gd name="T66" fmla="*/ 649 w 818"/>
                <a:gd name="T67" fmla="*/ 92 h 910"/>
                <a:gd name="T68" fmla="*/ 550 w 818"/>
                <a:gd name="T69" fmla="*/ 122 h 910"/>
                <a:gd name="T70" fmla="*/ 535 w 818"/>
                <a:gd name="T71" fmla="*/ 77 h 910"/>
                <a:gd name="T72" fmla="*/ 443 w 818"/>
                <a:gd name="T73" fmla="*/ 77 h 910"/>
                <a:gd name="T74" fmla="*/ 412 w 818"/>
                <a:gd name="T75" fmla="*/ 39 h 910"/>
                <a:gd name="T76" fmla="*/ 389 w 818"/>
                <a:gd name="T77" fmla="*/ 0 h 910"/>
                <a:gd name="T78" fmla="*/ 389 w 818"/>
                <a:gd name="T79" fmla="*/ 0 h 910"/>
                <a:gd name="T80" fmla="*/ 313 w 818"/>
                <a:gd name="T81" fmla="*/ 39 h 910"/>
                <a:gd name="T82" fmla="*/ 313 w 818"/>
                <a:gd name="T83" fmla="*/ 39 h 910"/>
                <a:gd name="T84" fmla="*/ 260 w 818"/>
                <a:gd name="T85" fmla="*/ 92 h 910"/>
                <a:gd name="T86" fmla="*/ 244 w 818"/>
                <a:gd name="T87" fmla="*/ 130 h 910"/>
                <a:gd name="T88" fmla="*/ 237 w 818"/>
                <a:gd name="T89" fmla="*/ 161 h 910"/>
                <a:gd name="T90" fmla="*/ 221 w 818"/>
                <a:gd name="T91" fmla="*/ 176 h 910"/>
                <a:gd name="T92" fmla="*/ 206 w 818"/>
                <a:gd name="T93" fmla="*/ 222 h 910"/>
                <a:gd name="T94" fmla="*/ 206 w 818"/>
                <a:gd name="T95" fmla="*/ 252 h 910"/>
                <a:gd name="T96" fmla="*/ 214 w 818"/>
                <a:gd name="T97" fmla="*/ 275 h 910"/>
                <a:gd name="T98" fmla="*/ 191 w 818"/>
                <a:gd name="T99" fmla="*/ 32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18" h="910">
                  <a:moveTo>
                    <a:pt x="191" y="321"/>
                  </a:moveTo>
                  <a:lnTo>
                    <a:pt x="191" y="321"/>
                  </a:lnTo>
                  <a:cubicBezTo>
                    <a:pt x="199" y="336"/>
                    <a:pt x="206" y="352"/>
                    <a:pt x="206" y="367"/>
                  </a:cubicBezTo>
                  <a:cubicBezTo>
                    <a:pt x="199" y="390"/>
                    <a:pt x="176" y="405"/>
                    <a:pt x="160" y="420"/>
                  </a:cubicBezTo>
                  <a:cubicBezTo>
                    <a:pt x="160" y="420"/>
                    <a:pt x="160" y="466"/>
                    <a:pt x="160" y="474"/>
                  </a:cubicBezTo>
                  <a:cubicBezTo>
                    <a:pt x="160" y="481"/>
                    <a:pt x="199" y="566"/>
                    <a:pt x="199" y="566"/>
                  </a:cubicBezTo>
                  <a:cubicBezTo>
                    <a:pt x="191" y="573"/>
                    <a:pt x="176" y="573"/>
                    <a:pt x="168" y="581"/>
                  </a:cubicBezTo>
                  <a:cubicBezTo>
                    <a:pt x="160" y="589"/>
                    <a:pt x="176" y="604"/>
                    <a:pt x="176" y="611"/>
                  </a:cubicBezTo>
                  <a:cubicBezTo>
                    <a:pt x="168" y="627"/>
                    <a:pt x="153" y="627"/>
                    <a:pt x="153" y="642"/>
                  </a:cubicBezTo>
                  <a:cubicBezTo>
                    <a:pt x="153" y="650"/>
                    <a:pt x="183" y="657"/>
                    <a:pt x="176" y="665"/>
                  </a:cubicBezTo>
                  <a:cubicBezTo>
                    <a:pt x="168" y="688"/>
                    <a:pt x="145" y="688"/>
                    <a:pt x="122" y="695"/>
                  </a:cubicBezTo>
                  <a:lnTo>
                    <a:pt x="53" y="634"/>
                  </a:lnTo>
                  <a:cubicBezTo>
                    <a:pt x="53" y="642"/>
                    <a:pt x="38" y="688"/>
                    <a:pt x="38" y="688"/>
                  </a:cubicBezTo>
                  <a:lnTo>
                    <a:pt x="38" y="688"/>
                  </a:lnTo>
                  <a:cubicBezTo>
                    <a:pt x="31" y="695"/>
                    <a:pt x="15" y="703"/>
                    <a:pt x="8" y="718"/>
                  </a:cubicBezTo>
                  <a:cubicBezTo>
                    <a:pt x="0" y="726"/>
                    <a:pt x="15" y="726"/>
                    <a:pt x="15" y="733"/>
                  </a:cubicBezTo>
                  <a:cubicBezTo>
                    <a:pt x="38" y="787"/>
                    <a:pt x="38" y="856"/>
                    <a:pt x="76" y="894"/>
                  </a:cubicBezTo>
                  <a:cubicBezTo>
                    <a:pt x="92" y="909"/>
                    <a:pt x="99" y="856"/>
                    <a:pt x="114" y="848"/>
                  </a:cubicBezTo>
                  <a:cubicBezTo>
                    <a:pt x="122" y="841"/>
                    <a:pt x="137" y="856"/>
                    <a:pt x="145" y="848"/>
                  </a:cubicBezTo>
                  <a:cubicBezTo>
                    <a:pt x="153" y="848"/>
                    <a:pt x="160" y="833"/>
                    <a:pt x="176" y="833"/>
                  </a:cubicBezTo>
                  <a:cubicBezTo>
                    <a:pt x="199" y="841"/>
                    <a:pt x="252" y="863"/>
                    <a:pt x="275" y="863"/>
                  </a:cubicBezTo>
                  <a:lnTo>
                    <a:pt x="275" y="863"/>
                  </a:lnTo>
                  <a:cubicBezTo>
                    <a:pt x="275" y="841"/>
                    <a:pt x="275" y="825"/>
                    <a:pt x="267" y="818"/>
                  </a:cubicBezTo>
                  <a:cubicBezTo>
                    <a:pt x="221" y="764"/>
                    <a:pt x="298" y="718"/>
                    <a:pt x="351" y="703"/>
                  </a:cubicBezTo>
                  <a:cubicBezTo>
                    <a:pt x="397" y="695"/>
                    <a:pt x="581" y="627"/>
                    <a:pt x="603" y="703"/>
                  </a:cubicBezTo>
                  <a:cubicBezTo>
                    <a:pt x="619" y="772"/>
                    <a:pt x="642" y="726"/>
                    <a:pt x="657" y="695"/>
                  </a:cubicBezTo>
                  <a:cubicBezTo>
                    <a:pt x="664" y="688"/>
                    <a:pt x="664" y="650"/>
                    <a:pt x="664" y="650"/>
                  </a:cubicBezTo>
                  <a:cubicBezTo>
                    <a:pt x="687" y="726"/>
                    <a:pt x="810" y="512"/>
                    <a:pt x="817" y="466"/>
                  </a:cubicBezTo>
                  <a:cubicBezTo>
                    <a:pt x="817" y="413"/>
                    <a:pt x="817" y="367"/>
                    <a:pt x="779" y="329"/>
                  </a:cubicBezTo>
                  <a:cubicBezTo>
                    <a:pt x="733" y="275"/>
                    <a:pt x="672" y="344"/>
                    <a:pt x="626" y="352"/>
                  </a:cubicBezTo>
                  <a:cubicBezTo>
                    <a:pt x="573" y="367"/>
                    <a:pt x="611" y="306"/>
                    <a:pt x="634" y="291"/>
                  </a:cubicBezTo>
                  <a:cubicBezTo>
                    <a:pt x="657" y="268"/>
                    <a:pt x="657" y="183"/>
                    <a:pt x="657" y="145"/>
                  </a:cubicBezTo>
                  <a:cubicBezTo>
                    <a:pt x="657" y="138"/>
                    <a:pt x="649" y="115"/>
                    <a:pt x="649" y="92"/>
                  </a:cubicBezTo>
                  <a:lnTo>
                    <a:pt x="649" y="92"/>
                  </a:lnTo>
                  <a:cubicBezTo>
                    <a:pt x="634" y="100"/>
                    <a:pt x="565" y="130"/>
                    <a:pt x="550" y="122"/>
                  </a:cubicBezTo>
                  <a:cubicBezTo>
                    <a:pt x="535" y="115"/>
                    <a:pt x="550" y="84"/>
                    <a:pt x="535" y="77"/>
                  </a:cubicBezTo>
                  <a:cubicBezTo>
                    <a:pt x="504" y="69"/>
                    <a:pt x="473" y="92"/>
                    <a:pt x="443" y="77"/>
                  </a:cubicBezTo>
                  <a:cubicBezTo>
                    <a:pt x="428" y="69"/>
                    <a:pt x="420" y="54"/>
                    <a:pt x="412" y="39"/>
                  </a:cubicBezTo>
                  <a:cubicBezTo>
                    <a:pt x="405" y="23"/>
                    <a:pt x="397" y="8"/>
                    <a:pt x="389" y="0"/>
                  </a:cubicBezTo>
                  <a:lnTo>
                    <a:pt x="389" y="0"/>
                  </a:lnTo>
                  <a:cubicBezTo>
                    <a:pt x="313" y="39"/>
                    <a:pt x="313" y="39"/>
                    <a:pt x="313" y="39"/>
                  </a:cubicBezTo>
                  <a:lnTo>
                    <a:pt x="313" y="39"/>
                  </a:lnTo>
                  <a:cubicBezTo>
                    <a:pt x="298" y="54"/>
                    <a:pt x="275" y="69"/>
                    <a:pt x="260" y="92"/>
                  </a:cubicBezTo>
                  <a:cubicBezTo>
                    <a:pt x="252" y="100"/>
                    <a:pt x="252" y="115"/>
                    <a:pt x="244" y="130"/>
                  </a:cubicBezTo>
                  <a:cubicBezTo>
                    <a:pt x="244" y="138"/>
                    <a:pt x="244" y="153"/>
                    <a:pt x="237" y="161"/>
                  </a:cubicBezTo>
                  <a:cubicBezTo>
                    <a:pt x="237" y="168"/>
                    <a:pt x="229" y="168"/>
                    <a:pt x="221" y="176"/>
                  </a:cubicBezTo>
                  <a:cubicBezTo>
                    <a:pt x="214" y="191"/>
                    <a:pt x="206" y="206"/>
                    <a:pt x="206" y="222"/>
                  </a:cubicBezTo>
                  <a:cubicBezTo>
                    <a:pt x="199" y="229"/>
                    <a:pt x="199" y="245"/>
                    <a:pt x="206" y="252"/>
                  </a:cubicBezTo>
                  <a:cubicBezTo>
                    <a:pt x="206" y="260"/>
                    <a:pt x="214" y="268"/>
                    <a:pt x="214" y="275"/>
                  </a:cubicBezTo>
                  <a:cubicBezTo>
                    <a:pt x="206" y="291"/>
                    <a:pt x="199" y="306"/>
                    <a:pt x="191" y="32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9" name="Freeform 168"/>
            <p:cNvSpPr>
              <a:spLocks noChangeArrowheads="1"/>
            </p:cNvSpPr>
            <p:nvPr/>
          </p:nvSpPr>
          <p:spPr bwMode="auto">
            <a:xfrm>
              <a:off x="4401851" y="6049963"/>
              <a:ext cx="247634" cy="247650"/>
            </a:xfrm>
            <a:custGeom>
              <a:avLst/>
              <a:gdLst>
                <a:gd name="T0" fmla="*/ 0 w 688"/>
                <a:gd name="T1" fmla="*/ 145 h 689"/>
                <a:gd name="T2" fmla="*/ 0 w 688"/>
                <a:gd name="T3" fmla="*/ 145 h 689"/>
                <a:gd name="T4" fmla="*/ 46 w 688"/>
                <a:gd name="T5" fmla="*/ 199 h 689"/>
                <a:gd name="T6" fmla="*/ 53 w 688"/>
                <a:gd name="T7" fmla="*/ 298 h 689"/>
                <a:gd name="T8" fmla="*/ 107 w 688"/>
                <a:gd name="T9" fmla="*/ 359 h 689"/>
                <a:gd name="T10" fmla="*/ 84 w 688"/>
                <a:gd name="T11" fmla="*/ 398 h 689"/>
                <a:gd name="T12" fmla="*/ 107 w 688"/>
                <a:gd name="T13" fmla="*/ 459 h 689"/>
                <a:gd name="T14" fmla="*/ 152 w 688"/>
                <a:gd name="T15" fmla="*/ 527 h 689"/>
                <a:gd name="T16" fmla="*/ 152 w 688"/>
                <a:gd name="T17" fmla="*/ 527 h 689"/>
                <a:gd name="T18" fmla="*/ 236 w 688"/>
                <a:gd name="T19" fmla="*/ 504 h 689"/>
                <a:gd name="T20" fmla="*/ 244 w 688"/>
                <a:gd name="T21" fmla="*/ 520 h 689"/>
                <a:gd name="T22" fmla="*/ 275 w 688"/>
                <a:gd name="T23" fmla="*/ 520 h 689"/>
                <a:gd name="T24" fmla="*/ 351 w 688"/>
                <a:gd name="T25" fmla="*/ 588 h 689"/>
                <a:gd name="T26" fmla="*/ 405 w 688"/>
                <a:gd name="T27" fmla="*/ 604 h 689"/>
                <a:gd name="T28" fmla="*/ 389 w 688"/>
                <a:gd name="T29" fmla="*/ 627 h 689"/>
                <a:gd name="T30" fmla="*/ 389 w 688"/>
                <a:gd name="T31" fmla="*/ 657 h 689"/>
                <a:gd name="T32" fmla="*/ 420 w 688"/>
                <a:gd name="T33" fmla="*/ 657 h 689"/>
                <a:gd name="T34" fmla="*/ 458 w 688"/>
                <a:gd name="T35" fmla="*/ 688 h 689"/>
                <a:gd name="T36" fmla="*/ 527 w 688"/>
                <a:gd name="T37" fmla="*/ 665 h 689"/>
                <a:gd name="T38" fmla="*/ 565 w 688"/>
                <a:gd name="T39" fmla="*/ 680 h 689"/>
                <a:gd name="T40" fmla="*/ 565 w 688"/>
                <a:gd name="T41" fmla="*/ 680 h 689"/>
                <a:gd name="T42" fmla="*/ 588 w 688"/>
                <a:gd name="T43" fmla="*/ 634 h 689"/>
                <a:gd name="T44" fmla="*/ 580 w 688"/>
                <a:gd name="T45" fmla="*/ 611 h 689"/>
                <a:gd name="T46" fmla="*/ 580 w 688"/>
                <a:gd name="T47" fmla="*/ 581 h 689"/>
                <a:gd name="T48" fmla="*/ 595 w 688"/>
                <a:gd name="T49" fmla="*/ 535 h 689"/>
                <a:gd name="T50" fmla="*/ 611 w 688"/>
                <a:gd name="T51" fmla="*/ 520 h 689"/>
                <a:gd name="T52" fmla="*/ 618 w 688"/>
                <a:gd name="T53" fmla="*/ 489 h 689"/>
                <a:gd name="T54" fmla="*/ 634 w 688"/>
                <a:gd name="T55" fmla="*/ 451 h 689"/>
                <a:gd name="T56" fmla="*/ 687 w 688"/>
                <a:gd name="T57" fmla="*/ 398 h 689"/>
                <a:gd name="T58" fmla="*/ 687 w 688"/>
                <a:gd name="T59" fmla="*/ 398 h 689"/>
                <a:gd name="T60" fmla="*/ 664 w 688"/>
                <a:gd name="T61" fmla="*/ 390 h 689"/>
                <a:gd name="T62" fmla="*/ 657 w 688"/>
                <a:gd name="T63" fmla="*/ 352 h 689"/>
                <a:gd name="T64" fmla="*/ 641 w 688"/>
                <a:gd name="T65" fmla="*/ 344 h 689"/>
                <a:gd name="T66" fmla="*/ 649 w 688"/>
                <a:gd name="T67" fmla="*/ 321 h 689"/>
                <a:gd name="T68" fmla="*/ 618 w 688"/>
                <a:gd name="T69" fmla="*/ 298 h 689"/>
                <a:gd name="T70" fmla="*/ 611 w 688"/>
                <a:gd name="T71" fmla="*/ 245 h 689"/>
                <a:gd name="T72" fmla="*/ 557 w 688"/>
                <a:gd name="T73" fmla="*/ 206 h 689"/>
                <a:gd name="T74" fmla="*/ 557 w 688"/>
                <a:gd name="T75" fmla="*/ 206 h 689"/>
                <a:gd name="T76" fmla="*/ 527 w 688"/>
                <a:gd name="T77" fmla="*/ 252 h 689"/>
                <a:gd name="T78" fmla="*/ 496 w 688"/>
                <a:gd name="T79" fmla="*/ 229 h 689"/>
                <a:gd name="T80" fmla="*/ 481 w 688"/>
                <a:gd name="T81" fmla="*/ 168 h 689"/>
                <a:gd name="T82" fmla="*/ 427 w 688"/>
                <a:gd name="T83" fmla="*/ 130 h 689"/>
                <a:gd name="T84" fmla="*/ 412 w 688"/>
                <a:gd name="T85" fmla="*/ 46 h 689"/>
                <a:gd name="T86" fmla="*/ 412 w 688"/>
                <a:gd name="T87" fmla="*/ 46 h 689"/>
                <a:gd name="T88" fmla="*/ 336 w 688"/>
                <a:gd name="T89" fmla="*/ 0 h 689"/>
                <a:gd name="T90" fmla="*/ 252 w 688"/>
                <a:gd name="T91" fmla="*/ 23 h 689"/>
                <a:gd name="T92" fmla="*/ 259 w 688"/>
                <a:gd name="T93" fmla="*/ 38 h 689"/>
                <a:gd name="T94" fmla="*/ 137 w 688"/>
                <a:gd name="T95" fmla="*/ 69 h 689"/>
                <a:gd name="T96" fmla="*/ 107 w 688"/>
                <a:gd name="T97" fmla="*/ 107 h 689"/>
                <a:gd name="T98" fmla="*/ 61 w 688"/>
                <a:gd name="T99" fmla="*/ 84 h 689"/>
                <a:gd name="T100" fmla="*/ 30 w 688"/>
                <a:gd name="T101" fmla="*/ 92 h 689"/>
                <a:gd name="T102" fmla="*/ 38 w 688"/>
                <a:gd name="T103" fmla="*/ 130 h 689"/>
                <a:gd name="T104" fmla="*/ 0 w 688"/>
                <a:gd name="T105" fmla="*/ 14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8" h="689">
                  <a:moveTo>
                    <a:pt x="0" y="145"/>
                  </a:moveTo>
                  <a:lnTo>
                    <a:pt x="0" y="145"/>
                  </a:lnTo>
                  <a:cubicBezTo>
                    <a:pt x="15" y="161"/>
                    <a:pt x="38" y="176"/>
                    <a:pt x="46" y="199"/>
                  </a:cubicBezTo>
                  <a:cubicBezTo>
                    <a:pt x="61" y="229"/>
                    <a:pt x="46" y="268"/>
                    <a:pt x="53" y="298"/>
                  </a:cubicBezTo>
                  <a:cubicBezTo>
                    <a:pt x="61" y="321"/>
                    <a:pt x="99" y="329"/>
                    <a:pt x="107" y="359"/>
                  </a:cubicBezTo>
                  <a:cubicBezTo>
                    <a:pt x="114" y="375"/>
                    <a:pt x="84" y="382"/>
                    <a:pt x="84" y="398"/>
                  </a:cubicBezTo>
                  <a:cubicBezTo>
                    <a:pt x="84" y="420"/>
                    <a:pt x="99" y="443"/>
                    <a:pt x="107" y="459"/>
                  </a:cubicBezTo>
                  <a:cubicBezTo>
                    <a:pt x="122" y="481"/>
                    <a:pt x="137" y="504"/>
                    <a:pt x="152" y="527"/>
                  </a:cubicBezTo>
                  <a:lnTo>
                    <a:pt x="152" y="527"/>
                  </a:lnTo>
                  <a:cubicBezTo>
                    <a:pt x="183" y="520"/>
                    <a:pt x="206" y="504"/>
                    <a:pt x="236" y="504"/>
                  </a:cubicBezTo>
                  <a:cubicBezTo>
                    <a:pt x="244" y="504"/>
                    <a:pt x="236" y="520"/>
                    <a:pt x="244" y="520"/>
                  </a:cubicBezTo>
                  <a:cubicBezTo>
                    <a:pt x="252" y="527"/>
                    <a:pt x="267" y="512"/>
                    <a:pt x="275" y="520"/>
                  </a:cubicBezTo>
                  <a:cubicBezTo>
                    <a:pt x="305" y="535"/>
                    <a:pt x="321" y="565"/>
                    <a:pt x="351" y="588"/>
                  </a:cubicBezTo>
                  <a:cubicBezTo>
                    <a:pt x="366" y="596"/>
                    <a:pt x="389" y="588"/>
                    <a:pt x="405" y="604"/>
                  </a:cubicBezTo>
                  <a:cubicBezTo>
                    <a:pt x="412" y="611"/>
                    <a:pt x="389" y="619"/>
                    <a:pt x="389" y="627"/>
                  </a:cubicBezTo>
                  <a:cubicBezTo>
                    <a:pt x="382" y="634"/>
                    <a:pt x="382" y="650"/>
                    <a:pt x="389" y="657"/>
                  </a:cubicBezTo>
                  <a:cubicBezTo>
                    <a:pt x="397" y="665"/>
                    <a:pt x="412" y="657"/>
                    <a:pt x="420" y="657"/>
                  </a:cubicBezTo>
                  <a:cubicBezTo>
                    <a:pt x="435" y="665"/>
                    <a:pt x="443" y="680"/>
                    <a:pt x="458" y="688"/>
                  </a:cubicBezTo>
                  <a:cubicBezTo>
                    <a:pt x="481" y="688"/>
                    <a:pt x="504" y="665"/>
                    <a:pt x="527" y="665"/>
                  </a:cubicBezTo>
                  <a:cubicBezTo>
                    <a:pt x="542" y="665"/>
                    <a:pt x="550" y="673"/>
                    <a:pt x="565" y="680"/>
                  </a:cubicBezTo>
                  <a:lnTo>
                    <a:pt x="565" y="680"/>
                  </a:lnTo>
                  <a:cubicBezTo>
                    <a:pt x="573" y="665"/>
                    <a:pt x="580" y="650"/>
                    <a:pt x="588" y="634"/>
                  </a:cubicBezTo>
                  <a:cubicBezTo>
                    <a:pt x="588" y="627"/>
                    <a:pt x="580" y="619"/>
                    <a:pt x="580" y="611"/>
                  </a:cubicBezTo>
                  <a:cubicBezTo>
                    <a:pt x="573" y="604"/>
                    <a:pt x="573" y="588"/>
                    <a:pt x="580" y="581"/>
                  </a:cubicBezTo>
                  <a:cubicBezTo>
                    <a:pt x="580" y="565"/>
                    <a:pt x="588" y="550"/>
                    <a:pt x="595" y="535"/>
                  </a:cubicBezTo>
                  <a:cubicBezTo>
                    <a:pt x="603" y="527"/>
                    <a:pt x="611" y="527"/>
                    <a:pt x="611" y="520"/>
                  </a:cubicBezTo>
                  <a:cubicBezTo>
                    <a:pt x="618" y="512"/>
                    <a:pt x="618" y="497"/>
                    <a:pt x="618" y="489"/>
                  </a:cubicBezTo>
                  <a:cubicBezTo>
                    <a:pt x="626" y="474"/>
                    <a:pt x="626" y="459"/>
                    <a:pt x="634" y="451"/>
                  </a:cubicBezTo>
                  <a:cubicBezTo>
                    <a:pt x="649" y="428"/>
                    <a:pt x="672" y="413"/>
                    <a:pt x="687" y="398"/>
                  </a:cubicBezTo>
                  <a:lnTo>
                    <a:pt x="687" y="398"/>
                  </a:lnTo>
                  <a:cubicBezTo>
                    <a:pt x="680" y="398"/>
                    <a:pt x="672" y="398"/>
                    <a:pt x="664" y="390"/>
                  </a:cubicBezTo>
                  <a:cubicBezTo>
                    <a:pt x="664" y="375"/>
                    <a:pt x="664" y="359"/>
                    <a:pt x="657" y="352"/>
                  </a:cubicBezTo>
                  <a:cubicBezTo>
                    <a:pt x="657" y="344"/>
                    <a:pt x="641" y="352"/>
                    <a:pt x="641" y="344"/>
                  </a:cubicBezTo>
                  <a:cubicBezTo>
                    <a:pt x="641" y="336"/>
                    <a:pt x="649" y="329"/>
                    <a:pt x="649" y="321"/>
                  </a:cubicBezTo>
                  <a:cubicBezTo>
                    <a:pt x="641" y="313"/>
                    <a:pt x="618" y="306"/>
                    <a:pt x="618" y="298"/>
                  </a:cubicBezTo>
                  <a:cubicBezTo>
                    <a:pt x="611" y="283"/>
                    <a:pt x="618" y="260"/>
                    <a:pt x="611" y="245"/>
                  </a:cubicBezTo>
                  <a:cubicBezTo>
                    <a:pt x="595" y="222"/>
                    <a:pt x="573" y="222"/>
                    <a:pt x="557" y="206"/>
                  </a:cubicBezTo>
                  <a:lnTo>
                    <a:pt x="557" y="206"/>
                  </a:lnTo>
                  <a:cubicBezTo>
                    <a:pt x="550" y="222"/>
                    <a:pt x="550" y="245"/>
                    <a:pt x="527" y="252"/>
                  </a:cubicBezTo>
                  <a:cubicBezTo>
                    <a:pt x="519" y="260"/>
                    <a:pt x="504" y="237"/>
                    <a:pt x="496" y="229"/>
                  </a:cubicBezTo>
                  <a:cubicBezTo>
                    <a:pt x="488" y="206"/>
                    <a:pt x="488" y="184"/>
                    <a:pt x="481" y="168"/>
                  </a:cubicBezTo>
                  <a:cubicBezTo>
                    <a:pt x="466" y="145"/>
                    <a:pt x="435" y="145"/>
                    <a:pt x="427" y="130"/>
                  </a:cubicBezTo>
                  <a:cubicBezTo>
                    <a:pt x="412" y="107"/>
                    <a:pt x="412" y="77"/>
                    <a:pt x="412" y="46"/>
                  </a:cubicBezTo>
                  <a:lnTo>
                    <a:pt x="412" y="46"/>
                  </a:lnTo>
                  <a:cubicBezTo>
                    <a:pt x="382" y="31"/>
                    <a:pt x="366" y="8"/>
                    <a:pt x="336" y="0"/>
                  </a:cubicBezTo>
                  <a:cubicBezTo>
                    <a:pt x="305" y="0"/>
                    <a:pt x="282" y="8"/>
                    <a:pt x="252" y="23"/>
                  </a:cubicBezTo>
                  <a:cubicBezTo>
                    <a:pt x="244" y="23"/>
                    <a:pt x="267" y="38"/>
                    <a:pt x="259" y="38"/>
                  </a:cubicBezTo>
                  <a:cubicBezTo>
                    <a:pt x="221" y="61"/>
                    <a:pt x="175" y="54"/>
                    <a:pt x="137" y="69"/>
                  </a:cubicBezTo>
                  <a:cubicBezTo>
                    <a:pt x="122" y="77"/>
                    <a:pt x="122" y="100"/>
                    <a:pt x="107" y="107"/>
                  </a:cubicBezTo>
                  <a:cubicBezTo>
                    <a:pt x="91" y="107"/>
                    <a:pt x="76" y="84"/>
                    <a:pt x="61" y="84"/>
                  </a:cubicBezTo>
                  <a:cubicBezTo>
                    <a:pt x="53" y="84"/>
                    <a:pt x="30" y="84"/>
                    <a:pt x="30" y="92"/>
                  </a:cubicBezTo>
                  <a:cubicBezTo>
                    <a:pt x="23" y="100"/>
                    <a:pt x="46" y="115"/>
                    <a:pt x="38" y="130"/>
                  </a:cubicBezTo>
                  <a:cubicBezTo>
                    <a:pt x="30" y="138"/>
                    <a:pt x="15" y="138"/>
                    <a:pt x="0" y="14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0" name="Freeform 169"/>
            <p:cNvSpPr>
              <a:spLocks noChangeArrowheads="1"/>
            </p:cNvSpPr>
            <p:nvPr/>
          </p:nvSpPr>
          <p:spPr bwMode="auto">
            <a:xfrm>
              <a:off x="4671709" y="6003925"/>
              <a:ext cx="231760" cy="357188"/>
            </a:xfrm>
            <a:custGeom>
              <a:avLst/>
              <a:gdLst>
                <a:gd name="T0" fmla="*/ 275 w 643"/>
                <a:gd name="T1" fmla="*/ 581 h 994"/>
                <a:gd name="T2" fmla="*/ 275 w 643"/>
                <a:gd name="T3" fmla="*/ 581 h 994"/>
                <a:gd name="T4" fmla="*/ 176 w 643"/>
                <a:gd name="T5" fmla="*/ 611 h 994"/>
                <a:gd name="T6" fmla="*/ 161 w 643"/>
                <a:gd name="T7" fmla="*/ 566 h 994"/>
                <a:gd name="T8" fmla="*/ 69 w 643"/>
                <a:gd name="T9" fmla="*/ 566 h 994"/>
                <a:gd name="T10" fmla="*/ 38 w 643"/>
                <a:gd name="T11" fmla="*/ 528 h 994"/>
                <a:gd name="T12" fmla="*/ 15 w 643"/>
                <a:gd name="T13" fmla="*/ 489 h 994"/>
                <a:gd name="T14" fmla="*/ 15 w 643"/>
                <a:gd name="T15" fmla="*/ 489 h 994"/>
                <a:gd name="T16" fmla="*/ 0 w 643"/>
                <a:gd name="T17" fmla="*/ 459 h 994"/>
                <a:gd name="T18" fmla="*/ 8 w 643"/>
                <a:gd name="T19" fmla="*/ 413 h 994"/>
                <a:gd name="T20" fmla="*/ 61 w 643"/>
                <a:gd name="T21" fmla="*/ 329 h 994"/>
                <a:gd name="T22" fmla="*/ 61 w 643"/>
                <a:gd name="T23" fmla="*/ 291 h 994"/>
                <a:gd name="T24" fmla="*/ 115 w 643"/>
                <a:gd name="T25" fmla="*/ 237 h 994"/>
                <a:gd name="T26" fmla="*/ 99 w 643"/>
                <a:gd name="T27" fmla="*/ 214 h 994"/>
                <a:gd name="T28" fmla="*/ 92 w 643"/>
                <a:gd name="T29" fmla="*/ 153 h 994"/>
                <a:gd name="T30" fmla="*/ 92 w 643"/>
                <a:gd name="T31" fmla="*/ 153 h 994"/>
                <a:gd name="T32" fmla="*/ 130 w 643"/>
                <a:gd name="T33" fmla="*/ 130 h 994"/>
                <a:gd name="T34" fmla="*/ 161 w 643"/>
                <a:gd name="T35" fmla="*/ 107 h 994"/>
                <a:gd name="T36" fmla="*/ 222 w 643"/>
                <a:gd name="T37" fmla="*/ 138 h 994"/>
                <a:gd name="T38" fmla="*/ 245 w 643"/>
                <a:gd name="T39" fmla="*/ 123 h 994"/>
                <a:gd name="T40" fmla="*/ 268 w 643"/>
                <a:gd name="T41" fmla="*/ 138 h 994"/>
                <a:gd name="T42" fmla="*/ 329 w 643"/>
                <a:gd name="T43" fmla="*/ 107 h 994"/>
                <a:gd name="T44" fmla="*/ 336 w 643"/>
                <a:gd name="T45" fmla="*/ 54 h 994"/>
                <a:gd name="T46" fmla="*/ 367 w 643"/>
                <a:gd name="T47" fmla="*/ 46 h 994"/>
                <a:gd name="T48" fmla="*/ 390 w 643"/>
                <a:gd name="T49" fmla="*/ 0 h 994"/>
                <a:gd name="T50" fmla="*/ 390 w 643"/>
                <a:gd name="T51" fmla="*/ 0 h 994"/>
                <a:gd name="T52" fmla="*/ 451 w 643"/>
                <a:gd name="T53" fmla="*/ 153 h 994"/>
                <a:gd name="T54" fmla="*/ 543 w 643"/>
                <a:gd name="T55" fmla="*/ 321 h 994"/>
                <a:gd name="T56" fmla="*/ 558 w 643"/>
                <a:gd name="T57" fmla="*/ 634 h 994"/>
                <a:gd name="T58" fmla="*/ 573 w 643"/>
                <a:gd name="T59" fmla="*/ 734 h 994"/>
                <a:gd name="T60" fmla="*/ 520 w 643"/>
                <a:gd name="T61" fmla="*/ 917 h 994"/>
                <a:gd name="T62" fmla="*/ 428 w 643"/>
                <a:gd name="T63" fmla="*/ 795 h 994"/>
                <a:gd name="T64" fmla="*/ 459 w 643"/>
                <a:gd name="T65" fmla="*/ 619 h 994"/>
                <a:gd name="T66" fmla="*/ 275 w 643"/>
                <a:gd name="T67" fmla="*/ 298 h 994"/>
                <a:gd name="T68" fmla="*/ 191 w 643"/>
                <a:gd name="T69" fmla="*/ 336 h 994"/>
                <a:gd name="T70" fmla="*/ 229 w 643"/>
                <a:gd name="T71" fmla="*/ 413 h 994"/>
                <a:gd name="T72" fmla="*/ 275 w 643"/>
                <a:gd name="T73" fmla="*/ 581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3" h="994">
                  <a:moveTo>
                    <a:pt x="275" y="581"/>
                  </a:moveTo>
                  <a:lnTo>
                    <a:pt x="275" y="581"/>
                  </a:lnTo>
                  <a:cubicBezTo>
                    <a:pt x="260" y="589"/>
                    <a:pt x="191" y="619"/>
                    <a:pt x="176" y="611"/>
                  </a:cubicBezTo>
                  <a:cubicBezTo>
                    <a:pt x="161" y="604"/>
                    <a:pt x="176" y="573"/>
                    <a:pt x="161" y="566"/>
                  </a:cubicBezTo>
                  <a:cubicBezTo>
                    <a:pt x="130" y="558"/>
                    <a:pt x="99" y="581"/>
                    <a:pt x="69" y="566"/>
                  </a:cubicBezTo>
                  <a:cubicBezTo>
                    <a:pt x="54" y="558"/>
                    <a:pt x="46" y="543"/>
                    <a:pt x="38" y="528"/>
                  </a:cubicBezTo>
                  <a:cubicBezTo>
                    <a:pt x="31" y="512"/>
                    <a:pt x="23" y="497"/>
                    <a:pt x="15" y="489"/>
                  </a:cubicBezTo>
                  <a:lnTo>
                    <a:pt x="15" y="489"/>
                  </a:lnTo>
                  <a:cubicBezTo>
                    <a:pt x="15" y="474"/>
                    <a:pt x="8" y="466"/>
                    <a:pt x="0" y="459"/>
                  </a:cubicBezTo>
                  <a:cubicBezTo>
                    <a:pt x="0" y="443"/>
                    <a:pt x="0" y="420"/>
                    <a:pt x="8" y="413"/>
                  </a:cubicBezTo>
                  <a:cubicBezTo>
                    <a:pt x="23" y="382"/>
                    <a:pt x="46" y="359"/>
                    <a:pt x="61" y="329"/>
                  </a:cubicBezTo>
                  <a:cubicBezTo>
                    <a:pt x="69" y="321"/>
                    <a:pt x="54" y="306"/>
                    <a:pt x="61" y="291"/>
                  </a:cubicBezTo>
                  <a:cubicBezTo>
                    <a:pt x="69" y="268"/>
                    <a:pt x="99" y="260"/>
                    <a:pt x="115" y="237"/>
                  </a:cubicBezTo>
                  <a:cubicBezTo>
                    <a:pt x="115" y="230"/>
                    <a:pt x="99" y="222"/>
                    <a:pt x="99" y="214"/>
                  </a:cubicBezTo>
                  <a:cubicBezTo>
                    <a:pt x="92" y="191"/>
                    <a:pt x="92" y="176"/>
                    <a:pt x="92" y="153"/>
                  </a:cubicBezTo>
                  <a:lnTo>
                    <a:pt x="92" y="153"/>
                  </a:lnTo>
                  <a:cubicBezTo>
                    <a:pt x="107" y="146"/>
                    <a:pt x="115" y="138"/>
                    <a:pt x="130" y="130"/>
                  </a:cubicBezTo>
                  <a:cubicBezTo>
                    <a:pt x="138" y="123"/>
                    <a:pt x="145" y="107"/>
                    <a:pt x="161" y="107"/>
                  </a:cubicBezTo>
                  <a:cubicBezTo>
                    <a:pt x="184" y="115"/>
                    <a:pt x="199" y="130"/>
                    <a:pt x="222" y="138"/>
                  </a:cubicBezTo>
                  <a:cubicBezTo>
                    <a:pt x="229" y="138"/>
                    <a:pt x="237" y="123"/>
                    <a:pt x="245" y="123"/>
                  </a:cubicBezTo>
                  <a:cubicBezTo>
                    <a:pt x="252" y="123"/>
                    <a:pt x="260" y="146"/>
                    <a:pt x="268" y="138"/>
                  </a:cubicBezTo>
                  <a:cubicBezTo>
                    <a:pt x="290" y="138"/>
                    <a:pt x="313" y="123"/>
                    <a:pt x="329" y="107"/>
                  </a:cubicBezTo>
                  <a:cubicBezTo>
                    <a:pt x="336" y="92"/>
                    <a:pt x="329" y="69"/>
                    <a:pt x="336" y="54"/>
                  </a:cubicBezTo>
                  <a:cubicBezTo>
                    <a:pt x="344" y="46"/>
                    <a:pt x="359" y="54"/>
                    <a:pt x="367" y="46"/>
                  </a:cubicBezTo>
                  <a:cubicBezTo>
                    <a:pt x="382" y="31"/>
                    <a:pt x="382" y="23"/>
                    <a:pt x="390" y="0"/>
                  </a:cubicBezTo>
                  <a:lnTo>
                    <a:pt x="390" y="0"/>
                  </a:lnTo>
                  <a:cubicBezTo>
                    <a:pt x="451" y="31"/>
                    <a:pt x="428" y="92"/>
                    <a:pt x="451" y="153"/>
                  </a:cubicBezTo>
                  <a:cubicBezTo>
                    <a:pt x="474" y="214"/>
                    <a:pt x="527" y="253"/>
                    <a:pt x="543" y="321"/>
                  </a:cubicBezTo>
                  <a:cubicBezTo>
                    <a:pt x="565" y="436"/>
                    <a:pt x="642" y="535"/>
                    <a:pt x="558" y="634"/>
                  </a:cubicBezTo>
                  <a:cubicBezTo>
                    <a:pt x="527" y="665"/>
                    <a:pt x="573" y="695"/>
                    <a:pt x="573" y="734"/>
                  </a:cubicBezTo>
                  <a:cubicBezTo>
                    <a:pt x="573" y="764"/>
                    <a:pt x="527" y="879"/>
                    <a:pt x="520" y="917"/>
                  </a:cubicBezTo>
                  <a:cubicBezTo>
                    <a:pt x="497" y="993"/>
                    <a:pt x="459" y="833"/>
                    <a:pt x="428" y="795"/>
                  </a:cubicBezTo>
                  <a:cubicBezTo>
                    <a:pt x="390" y="749"/>
                    <a:pt x="459" y="680"/>
                    <a:pt x="459" y="619"/>
                  </a:cubicBezTo>
                  <a:cubicBezTo>
                    <a:pt x="459" y="451"/>
                    <a:pt x="405" y="375"/>
                    <a:pt x="275" y="298"/>
                  </a:cubicBezTo>
                  <a:cubicBezTo>
                    <a:pt x="214" y="260"/>
                    <a:pt x="237" y="291"/>
                    <a:pt x="191" y="336"/>
                  </a:cubicBezTo>
                  <a:cubicBezTo>
                    <a:pt x="145" y="390"/>
                    <a:pt x="176" y="375"/>
                    <a:pt x="229" y="413"/>
                  </a:cubicBezTo>
                  <a:cubicBezTo>
                    <a:pt x="252" y="436"/>
                    <a:pt x="268" y="520"/>
                    <a:pt x="275" y="58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1" name="Freeform 170"/>
            <p:cNvSpPr>
              <a:spLocks noChangeArrowheads="1"/>
            </p:cNvSpPr>
            <p:nvPr/>
          </p:nvSpPr>
          <p:spPr bwMode="auto">
            <a:xfrm>
              <a:off x="4600276" y="6059489"/>
              <a:ext cx="112706" cy="134937"/>
            </a:xfrm>
            <a:custGeom>
              <a:avLst/>
              <a:gdLst>
                <a:gd name="T0" fmla="*/ 236 w 314"/>
                <a:gd name="T1" fmla="*/ 0 h 376"/>
                <a:gd name="T2" fmla="*/ 236 w 314"/>
                <a:gd name="T3" fmla="*/ 0 h 376"/>
                <a:gd name="T4" fmla="*/ 290 w 314"/>
                <a:gd name="T5" fmla="*/ 0 h 376"/>
                <a:gd name="T6" fmla="*/ 290 w 314"/>
                <a:gd name="T7" fmla="*/ 0 h 376"/>
                <a:gd name="T8" fmla="*/ 297 w 314"/>
                <a:gd name="T9" fmla="*/ 61 h 376"/>
                <a:gd name="T10" fmla="*/ 313 w 314"/>
                <a:gd name="T11" fmla="*/ 84 h 376"/>
                <a:gd name="T12" fmla="*/ 259 w 314"/>
                <a:gd name="T13" fmla="*/ 138 h 376"/>
                <a:gd name="T14" fmla="*/ 259 w 314"/>
                <a:gd name="T15" fmla="*/ 176 h 376"/>
                <a:gd name="T16" fmla="*/ 206 w 314"/>
                <a:gd name="T17" fmla="*/ 260 h 376"/>
                <a:gd name="T18" fmla="*/ 198 w 314"/>
                <a:gd name="T19" fmla="*/ 306 h 376"/>
                <a:gd name="T20" fmla="*/ 213 w 314"/>
                <a:gd name="T21" fmla="*/ 336 h 376"/>
                <a:gd name="T22" fmla="*/ 213 w 314"/>
                <a:gd name="T23" fmla="*/ 336 h 376"/>
                <a:gd name="T24" fmla="*/ 137 w 314"/>
                <a:gd name="T25" fmla="*/ 375 h 376"/>
                <a:gd name="T26" fmla="*/ 137 w 314"/>
                <a:gd name="T27" fmla="*/ 375 h 376"/>
                <a:gd name="T28" fmla="*/ 114 w 314"/>
                <a:gd name="T29" fmla="*/ 367 h 376"/>
                <a:gd name="T30" fmla="*/ 107 w 314"/>
                <a:gd name="T31" fmla="*/ 329 h 376"/>
                <a:gd name="T32" fmla="*/ 91 w 314"/>
                <a:gd name="T33" fmla="*/ 321 h 376"/>
                <a:gd name="T34" fmla="*/ 99 w 314"/>
                <a:gd name="T35" fmla="*/ 298 h 376"/>
                <a:gd name="T36" fmla="*/ 68 w 314"/>
                <a:gd name="T37" fmla="*/ 275 h 376"/>
                <a:gd name="T38" fmla="*/ 61 w 314"/>
                <a:gd name="T39" fmla="*/ 222 h 376"/>
                <a:gd name="T40" fmla="*/ 7 w 314"/>
                <a:gd name="T41" fmla="*/ 183 h 376"/>
                <a:gd name="T42" fmla="*/ 7 w 314"/>
                <a:gd name="T43" fmla="*/ 183 h 376"/>
                <a:gd name="T44" fmla="*/ 0 w 314"/>
                <a:gd name="T45" fmla="*/ 161 h 376"/>
                <a:gd name="T46" fmla="*/ 68 w 314"/>
                <a:gd name="T47" fmla="*/ 130 h 376"/>
                <a:gd name="T48" fmla="*/ 91 w 314"/>
                <a:gd name="T49" fmla="*/ 100 h 376"/>
                <a:gd name="T50" fmla="*/ 152 w 314"/>
                <a:gd name="T51" fmla="*/ 92 h 376"/>
                <a:gd name="T52" fmla="*/ 183 w 314"/>
                <a:gd name="T53" fmla="*/ 61 h 376"/>
                <a:gd name="T54" fmla="*/ 213 w 314"/>
                <a:gd name="T55" fmla="*/ 61 h 376"/>
                <a:gd name="T56" fmla="*/ 236 w 314"/>
                <a:gd name="T57" fmla="*/ 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4" h="376">
                  <a:moveTo>
                    <a:pt x="236" y="0"/>
                  </a:moveTo>
                  <a:lnTo>
                    <a:pt x="236" y="0"/>
                  </a:lnTo>
                  <a:cubicBezTo>
                    <a:pt x="290" y="0"/>
                    <a:pt x="290" y="0"/>
                    <a:pt x="290" y="0"/>
                  </a:cubicBezTo>
                  <a:lnTo>
                    <a:pt x="290" y="0"/>
                  </a:lnTo>
                  <a:cubicBezTo>
                    <a:pt x="290" y="23"/>
                    <a:pt x="290" y="38"/>
                    <a:pt x="297" y="61"/>
                  </a:cubicBezTo>
                  <a:cubicBezTo>
                    <a:pt x="297" y="69"/>
                    <a:pt x="313" y="77"/>
                    <a:pt x="313" y="84"/>
                  </a:cubicBezTo>
                  <a:cubicBezTo>
                    <a:pt x="297" y="107"/>
                    <a:pt x="267" y="115"/>
                    <a:pt x="259" y="138"/>
                  </a:cubicBezTo>
                  <a:cubicBezTo>
                    <a:pt x="252" y="153"/>
                    <a:pt x="267" y="168"/>
                    <a:pt x="259" y="176"/>
                  </a:cubicBezTo>
                  <a:cubicBezTo>
                    <a:pt x="244" y="206"/>
                    <a:pt x="221" y="229"/>
                    <a:pt x="206" y="260"/>
                  </a:cubicBezTo>
                  <a:cubicBezTo>
                    <a:pt x="198" y="267"/>
                    <a:pt x="198" y="290"/>
                    <a:pt x="198" y="306"/>
                  </a:cubicBezTo>
                  <a:cubicBezTo>
                    <a:pt x="206" y="313"/>
                    <a:pt x="213" y="321"/>
                    <a:pt x="213" y="336"/>
                  </a:cubicBezTo>
                  <a:lnTo>
                    <a:pt x="213" y="336"/>
                  </a:lnTo>
                  <a:cubicBezTo>
                    <a:pt x="137" y="375"/>
                    <a:pt x="137" y="375"/>
                    <a:pt x="137" y="375"/>
                  </a:cubicBezTo>
                  <a:lnTo>
                    <a:pt x="137" y="375"/>
                  </a:lnTo>
                  <a:cubicBezTo>
                    <a:pt x="130" y="375"/>
                    <a:pt x="122" y="375"/>
                    <a:pt x="114" y="367"/>
                  </a:cubicBezTo>
                  <a:cubicBezTo>
                    <a:pt x="114" y="352"/>
                    <a:pt x="114" y="336"/>
                    <a:pt x="107" y="329"/>
                  </a:cubicBezTo>
                  <a:cubicBezTo>
                    <a:pt x="107" y="321"/>
                    <a:pt x="91" y="329"/>
                    <a:pt x="91" y="321"/>
                  </a:cubicBezTo>
                  <a:cubicBezTo>
                    <a:pt x="91" y="313"/>
                    <a:pt x="99" y="306"/>
                    <a:pt x="99" y="298"/>
                  </a:cubicBezTo>
                  <a:cubicBezTo>
                    <a:pt x="91" y="290"/>
                    <a:pt x="68" y="283"/>
                    <a:pt x="68" y="275"/>
                  </a:cubicBezTo>
                  <a:cubicBezTo>
                    <a:pt x="61" y="260"/>
                    <a:pt x="68" y="237"/>
                    <a:pt x="61" y="222"/>
                  </a:cubicBezTo>
                  <a:cubicBezTo>
                    <a:pt x="45" y="199"/>
                    <a:pt x="23" y="199"/>
                    <a:pt x="7" y="183"/>
                  </a:cubicBezTo>
                  <a:lnTo>
                    <a:pt x="7" y="183"/>
                  </a:lnTo>
                  <a:cubicBezTo>
                    <a:pt x="7" y="176"/>
                    <a:pt x="0" y="168"/>
                    <a:pt x="0" y="161"/>
                  </a:cubicBezTo>
                  <a:cubicBezTo>
                    <a:pt x="23" y="145"/>
                    <a:pt x="53" y="145"/>
                    <a:pt x="68" y="130"/>
                  </a:cubicBezTo>
                  <a:cubicBezTo>
                    <a:pt x="84" y="122"/>
                    <a:pt x="76" y="100"/>
                    <a:pt x="91" y="100"/>
                  </a:cubicBezTo>
                  <a:cubicBezTo>
                    <a:pt x="114" y="84"/>
                    <a:pt x="137" y="100"/>
                    <a:pt x="152" y="92"/>
                  </a:cubicBezTo>
                  <a:cubicBezTo>
                    <a:pt x="168" y="92"/>
                    <a:pt x="168" y="69"/>
                    <a:pt x="183" y="61"/>
                  </a:cubicBezTo>
                  <a:cubicBezTo>
                    <a:pt x="191" y="61"/>
                    <a:pt x="206" y="69"/>
                    <a:pt x="213" y="61"/>
                  </a:cubicBezTo>
                  <a:cubicBezTo>
                    <a:pt x="229" y="46"/>
                    <a:pt x="229" y="23"/>
                    <a:pt x="236"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2" name="Freeform 171"/>
            <p:cNvSpPr>
              <a:spLocks noChangeArrowheads="1"/>
            </p:cNvSpPr>
            <p:nvPr/>
          </p:nvSpPr>
          <p:spPr bwMode="auto">
            <a:xfrm>
              <a:off x="4657422" y="5995988"/>
              <a:ext cx="153978" cy="63500"/>
            </a:xfrm>
            <a:custGeom>
              <a:avLst/>
              <a:gdLst>
                <a:gd name="T0" fmla="*/ 76 w 429"/>
                <a:gd name="T1" fmla="*/ 175 h 176"/>
                <a:gd name="T2" fmla="*/ 76 w 429"/>
                <a:gd name="T3" fmla="*/ 175 h 176"/>
                <a:gd name="T4" fmla="*/ 130 w 429"/>
                <a:gd name="T5" fmla="*/ 175 h 176"/>
                <a:gd name="T6" fmla="*/ 130 w 429"/>
                <a:gd name="T7" fmla="*/ 175 h 176"/>
                <a:gd name="T8" fmla="*/ 168 w 429"/>
                <a:gd name="T9" fmla="*/ 152 h 176"/>
                <a:gd name="T10" fmla="*/ 199 w 429"/>
                <a:gd name="T11" fmla="*/ 129 h 176"/>
                <a:gd name="T12" fmla="*/ 260 w 429"/>
                <a:gd name="T13" fmla="*/ 160 h 176"/>
                <a:gd name="T14" fmla="*/ 283 w 429"/>
                <a:gd name="T15" fmla="*/ 145 h 176"/>
                <a:gd name="T16" fmla="*/ 306 w 429"/>
                <a:gd name="T17" fmla="*/ 160 h 176"/>
                <a:gd name="T18" fmla="*/ 367 w 429"/>
                <a:gd name="T19" fmla="*/ 129 h 176"/>
                <a:gd name="T20" fmla="*/ 374 w 429"/>
                <a:gd name="T21" fmla="*/ 76 h 176"/>
                <a:gd name="T22" fmla="*/ 405 w 429"/>
                <a:gd name="T23" fmla="*/ 68 h 176"/>
                <a:gd name="T24" fmla="*/ 428 w 429"/>
                <a:gd name="T25" fmla="*/ 22 h 176"/>
                <a:gd name="T26" fmla="*/ 428 w 429"/>
                <a:gd name="T27" fmla="*/ 22 h 176"/>
                <a:gd name="T28" fmla="*/ 389 w 429"/>
                <a:gd name="T29" fmla="*/ 15 h 176"/>
                <a:gd name="T30" fmla="*/ 122 w 429"/>
                <a:gd name="T31" fmla="*/ 38 h 176"/>
                <a:gd name="T32" fmla="*/ 0 w 429"/>
                <a:gd name="T33" fmla="*/ 122 h 176"/>
                <a:gd name="T34" fmla="*/ 0 w 429"/>
                <a:gd name="T35" fmla="*/ 122 h 176"/>
                <a:gd name="T36" fmla="*/ 0 w 429"/>
                <a:gd name="T37" fmla="*/ 152 h 176"/>
                <a:gd name="T38" fmla="*/ 31 w 429"/>
                <a:gd name="T39" fmla="*/ 175 h 176"/>
                <a:gd name="T40" fmla="*/ 61 w 429"/>
                <a:gd name="T41" fmla="*/ 168 h 176"/>
                <a:gd name="T42" fmla="*/ 76 w 429"/>
                <a:gd name="T43" fmla="*/ 17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9" h="176">
                  <a:moveTo>
                    <a:pt x="76" y="175"/>
                  </a:moveTo>
                  <a:lnTo>
                    <a:pt x="76" y="175"/>
                  </a:lnTo>
                  <a:cubicBezTo>
                    <a:pt x="130" y="175"/>
                    <a:pt x="130" y="175"/>
                    <a:pt x="130" y="175"/>
                  </a:cubicBezTo>
                  <a:lnTo>
                    <a:pt x="130" y="175"/>
                  </a:lnTo>
                  <a:cubicBezTo>
                    <a:pt x="145" y="168"/>
                    <a:pt x="153" y="160"/>
                    <a:pt x="168" y="152"/>
                  </a:cubicBezTo>
                  <a:cubicBezTo>
                    <a:pt x="176" y="145"/>
                    <a:pt x="183" y="129"/>
                    <a:pt x="199" y="129"/>
                  </a:cubicBezTo>
                  <a:cubicBezTo>
                    <a:pt x="222" y="137"/>
                    <a:pt x="237" y="152"/>
                    <a:pt x="260" y="160"/>
                  </a:cubicBezTo>
                  <a:cubicBezTo>
                    <a:pt x="267" y="160"/>
                    <a:pt x="275" y="145"/>
                    <a:pt x="283" y="145"/>
                  </a:cubicBezTo>
                  <a:cubicBezTo>
                    <a:pt x="290" y="145"/>
                    <a:pt x="298" y="168"/>
                    <a:pt x="306" y="160"/>
                  </a:cubicBezTo>
                  <a:cubicBezTo>
                    <a:pt x="328" y="160"/>
                    <a:pt x="351" y="145"/>
                    <a:pt x="367" y="129"/>
                  </a:cubicBezTo>
                  <a:cubicBezTo>
                    <a:pt x="374" y="114"/>
                    <a:pt x="367" y="91"/>
                    <a:pt x="374" y="76"/>
                  </a:cubicBezTo>
                  <a:cubicBezTo>
                    <a:pt x="382" y="68"/>
                    <a:pt x="397" y="76"/>
                    <a:pt x="405" y="68"/>
                  </a:cubicBezTo>
                  <a:cubicBezTo>
                    <a:pt x="420" y="53"/>
                    <a:pt x="420" y="45"/>
                    <a:pt x="428" y="22"/>
                  </a:cubicBezTo>
                  <a:lnTo>
                    <a:pt x="428" y="22"/>
                  </a:lnTo>
                  <a:cubicBezTo>
                    <a:pt x="420" y="22"/>
                    <a:pt x="405" y="15"/>
                    <a:pt x="389" y="15"/>
                  </a:cubicBezTo>
                  <a:cubicBezTo>
                    <a:pt x="313" y="0"/>
                    <a:pt x="191" y="7"/>
                    <a:pt x="122" y="38"/>
                  </a:cubicBezTo>
                  <a:cubicBezTo>
                    <a:pt x="99" y="53"/>
                    <a:pt x="46" y="91"/>
                    <a:pt x="0" y="122"/>
                  </a:cubicBezTo>
                  <a:lnTo>
                    <a:pt x="0" y="122"/>
                  </a:lnTo>
                  <a:cubicBezTo>
                    <a:pt x="0" y="137"/>
                    <a:pt x="0" y="145"/>
                    <a:pt x="0" y="152"/>
                  </a:cubicBezTo>
                  <a:cubicBezTo>
                    <a:pt x="8" y="168"/>
                    <a:pt x="15" y="175"/>
                    <a:pt x="31" y="175"/>
                  </a:cubicBezTo>
                  <a:cubicBezTo>
                    <a:pt x="38" y="175"/>
                    <a:pt x="53" y="168"/>
                    <a:pt x="61" y="168"/>
                  </a:cubicBezTo>
                  <a:cubicBezTo>
                    <a:pt x="69" y="168"/>
                    <a:pt x="69" y="175"/>
                    <a:pt x="76" y="17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3" name="Freeform 172"/>
            <p:cNvSpPr>
              <a:spLocks noChangeArrowheads="1"/>
            </p:cNvSpPr>
            <p:nvPr/>
          </p:nvSpPr>
          <p:spPr bwMode="auto">
            <a:xfrm>
              <a:off x="4551067" y="6007101"/>
              <a:ext cx="134928" cy="138113"/>
            </a:xfrm>
            <a:custGeom>
              <a:avLst/>
              <a:gdLst>
                <a:gd name="T0" fmla="*/ 298 w 375"/>
                <a:gd name="T1" fmla="*/ 92 h 383"/>
                <a:gd name="T2" fmla="*/ 298 w 375"/>
                <a:gd name="T3" fmla="*/ 92 h 383"/>
                <a:gd name="T4" fmla="*/ 298 w 375"/>
                <a:gd name="T5" fmla="*/ 122 h 383"/>
                <a:gd name="T6" fmla="*/ 329 w 375"/>
                <a:gd name="T7" fmla="*/ 145 h 383"/>
                <a:gd name="T8" fmla="*/ 359 w 375"/>
                <a:gd name="T9" fmla="*/ 138 h 383"/>
                <a:gd name="T10" fmla="*/ 374 w 375"/>
                <a:gd name="T11" fmla="*/ 145 h 383"/>
                <a:gd name="T12" fmla="*/ 374 w 375"/>
                <a:gd name="T13" fmla="*/ 145 h 383"/>
                <a:gd name="T14" fmla="*/ 351 w 375"/>
                <a:gd name="T15" fmla="*/ 206 h 383"/>
                <a:gd name="T16" fmla="*/ 321 w 375"/>
                <a:gd name="T17" fmla="*/ 206 h 383"/>
                <a:gd name="T18" fmla="*/ 290 w 375"/>
                <a:gd name="T19" fmla="*/ 237 h 383"/>
                <a:gd name="T20" fmla="*/ 229 w 375"/>
                <a:gd name="T21" fmla="*/ 245 h 383"/>
                <a:gd name="T22" fmla="*/ 206 w 375"/>
                <a:gd name="T23" fmla="*/ 275 h 383"/>
                <a:gd name="T24" fmla="*/ 138 w 375"/>
                <a:gd name="T25" fmla="*/ 306 h 383"/>
                <a:gd name="T26" fmla="*/ 145 w 375"/>
                <a:gd name="T27" fmla="*/ 328 h 383"/>
                <a:gd name="T28" fmla="*/ 145 w 375"/>
                <a:gd name="T29" fmla="*/ 328 h 383"/>
                <a:gd name="T30" fmla="*/ 115 w 375"/>
                <a:gd name="T31" fmla="*/ 374 h 383"/>
                <a:gd name="T32" fmla="*/ 84 w 375"/>
                <a:gd name="T33" fmla="*/ 351 h 383"/>
                <a:gd name="T34" fmla="*/ 69 w 375"/>
                <a:gd name="T35" fmla="*/ 290 h 383"/>
                <a:gd name="T36" fmla="*/ 15 w 375"/>
                <a:gd name="T37" fmla="*/ 252 h 383"/>
                <a:gd name="T38" fmla="*/ 0 w 375"/>
                <a:gd name="T39" fmla="*/ 168 h 383"/>
                <a:gd name="T40" fmla="*/ 0 w 375"/>
                <a:gd name="T41" fmla="*/ 168 h 383"/>
                <a:gd name="T42" fmla="*/ 54 w 375"/>
                <a:gd name="T43" fmla="*/ 153 h 383"/>
                <a:gd name="T44" fmla="*/ 38 w 375"/>
                <a:gd name="T45" fmla="*/ 107 h 383"/>
                <a:gd name="T46" fmla="*/ 84 w 375"/>
                <a:gd name="T47" fmla="*/ 31 h 383"/>
                <a:gd name="T48" fmla="*/ 84 w 375"/>
                <a:gd name="T49" fmla="*/ 31 h 383"/>
                <a:gd name="T50" fmla="*/ 122 w 375"/>
                <a:gd name="T51" fmla="*/ 61 h 383"/>
                <a:gd name="T52" fmla="*/ 145 w 375"/>
                <a:gd name="T53" fmla="*/ 46 h 383"/>
                <a:gd name="T54" fmla="*/ 145 w 375"/>
                <a:gd name="T55" fmla="*/ 8 h 383"/>
                <a:gd name="T56" fmla="*/ 206 w 375"/>
                <a:gd name="T57" fmla="*/ 61 h 383"/>
                <a:gd name="T58" fmla="*/ 206 w 375"/>
                <a:gd name="T59" fmla="*/ 61 h 383"/>
                <a:gd name="T60" fmla="*/ 191 w 375"/>
                <a:gd name="T61" fmla="*/ 160 h 383"/>
                <a:gd name="T62" fmla="*/ 298 w 375"/>
                <a:gd name="T63" fmla="*/ 9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5" h="383">
                  <a:moveTo>
                    <a:pt x="298" y="92"/>
                  </a:moveTo>
                  <a:lnTo>
                    <a:pt x="298" y="92"/>
                  </a:lnTo>
                  <a:cubicBezTo>
                    <a:pt x="298" y="107"/>
                    <a:pt x="298" y="115"/>
                    <a:pt x="298" y="122"/>
                  </a:cubicBezTo>
                  <a:cubicBezTo>
                    <a:pt x="306" y="138"/>
                    <a:pt x="313" y="145"/>
                    <a:pt x="329" y="145"/>
                  </a:cubicBezTo>
                  <a:cubicBezTo>
                    <a:pt x="336" y="145"/>
                    <a:pt x="351" y="138"/>
                    <a:pt x="359" y="138"/>
                  </a:cubicBezTo>
                  <a:cubicBezTo>
                    <a:pt x="367" y="138"/>
                    <a:pt x="367" y="145"/>
                    <a:pt x="374" y="145"/>
                  </a:cubicBezTo>
                  <a:lnTo>
                    <a:pt x="374" y="145"/>
                  </a:lnTo>
                  <a:cubicBezTo>
                    <a:pt x="367" y="168"/>
                    <a:pt x="367" y="191"/>
                    <a:pt x="351" y="206"/>
                  </a:cubicBezTo>
                  <a:cubicBezTo>
                    <a:pt x="344" y="214"/>
                    <a:pt x="329" y="206"/>
                    <a:pt x="321" y="206"/>
                  </a:cubicBezTo>
                  <a:cubicBezTo>
                    <a:pt x="306" y="214"/>
                    <a:pt x="306" y="237"/>
                    <a:pt x="290" y="237"/>
                  </a:cubicBezTo>
                  <a:cubicBezTo>
                    <a:pt x="275" y="245"/>
                    <a:pt x="252" y="229"/>
                    <a:pt x="229" y="245"/>
                  </a:cubicBezTo>
                  <a:cubicBezTo>
                    <a:pt x="214" y="245"/>
                    <a:pt x="222" y="267"/>
                    <a:pt x="206" y="275"/>
                  </a:cubicBezTo>
                  <a:cubicBezTo>
                    <a:pt x="191" y="290"/>
                    <a:pt x="161" y="290"/>
                    <a:pt x="138" y="306"/>
                  </a:cubicBezTo>
                  <a:cubicBezTo>
                    <a:pt x="138" y="313"/>
                    <a:pt x="145" y="321"/>
                    <a:pt x="145" y="328"/>
                  </a:cubicBezTo>
                  <a:lnTo>
                    <a:pt x="145" y="328"/>
                  </a:lnTo>
                  <a:cubicBezTo>
                    <a:pt x="138" y="344"/>
                    <a:pt x="138" y="367"/>
                    <a:pt x="115" y="374"/>
                  </a:cubicBezTo>
                  <a:cubicBezTo>
                    <a:pt x="107" y="382"/>
                    <a:pt x="92" y="359"/>
                    <a:pt x="84" y="351"/>
                  </a:cubicBezTo>
                  <a:cubicBezTo>
                    <a:pt x="76" y="328"/>
                    <a:pt x="76" y="306"/>
                    <a:pt x="69" y="290"/>
                  </a:cubicBezTo>
                  <a:cubicBezTo>
                    <a:pt x="54" y="267"/>
                    <a:pt x="23" y="267"/>
                    <a:pt x="15" y="252"/>
                  </a:cubicBezTo>
                  <a:cubicBezTo>
                    <a:pt x="0" y="229"/>
                    <a:pt x="0" y="199"/>
                    <a:pt x="0" y="168"/>
                  </a:cubicBezTo>
                  <a:lnTo>
                    <a:pt x="0" y="168"/>
                  </a:lnTo>
                  <a:cubicBezTo>
                    <a:pt x="15" y="168"/>
                    <a:pt x="38" y="168"/>
                    <a:pt x="54" y="153"/>
                  </a:cubicBezTo>
                  <a:cubicBezTo>
                    <a:pt x="61" y="138"/>
                    <a:pt x="38" y="122"/>
                    <a:pt x="38" y="107"/>
                  </a:cubicBezTo>
                  <a:cubicBezTo>
                    <a:pt x="46" y="76"/>
                    <a:pt x="69" y="53"/>
                    <a:pt x="84" y="31"/>
                  </a:cubicBezTo>
                  <a:lnTo>
                    <a:pt x="84" y="31"/>
                  </a:lnTo>
                  <a:cubicBezTo>
                    <a:pt x="99" y="38"/>
                    <a:pt x="107" y="53"/>
                    <a:pt x="122" y="61"/>
                  </a:cubicBezTo>
                  <a:cubicBezTo>
                    <a:pt x="130" y="61"/>
                    <a:pt x="138" y="53"/>
                    <a:pt x="145" y="46"/>
                  </a:cubicBezTo>
                  <a:cubicBezTo>
                    <a:pt x="153" y="31"/>
                    <a:pt x="138" y="0"/>
                    <a:pt x="145" y="8"/>
                  </a:cubicBezTo>
                  <a:cubicBezTo>
                    <a:pt x="176" y="15"/>
                    <a:pt x="183" y="38"/>
                    <a:pt x="206" y="61"/>
                  </a:cubicBezTo>
                  <a:lnTo>
                    <a:pt x="206" y="61"/>
                  </a:lnTo>
                  <a:cubicBezTo>
                    <a:pt x="199" y="84"/>
                    <a:pt x="191" y="122"/>
                    <a:pt x="191" y="160"/>
                  </a:cubicBezTo>
                  <a:cubicBezTo>
                    <a:pt x="206" y="160"/>
                    <a:pt x="252" y="130"/>
                    <a:pt x="298" y="9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4" name="Freeform 173"/>
            <p:cNvSpPr>
              <a:spLocks noChangeArrowheads="1"/>
            </p:cNvSpPr>
            <p:nvPr/>
          </p:nvSpPr>
          <p:spPr bwMode="auto">
            <a:xfrm>
              <a:off x="4292321" y="5861050"/>
              <a:ext cx="288906" cy="247650"/>
            </a:xfrm>
            <a:custGeom>
              <a:avLst/>
              <a:gdLst>
                <a:gd name="T0" fmla="*/ 306 w 803"/>
                <a:gd name="T1" fmla="*/ 672 h 689"/>
                <a:gd name="T2" fmla="*/ 306 w 803"/>
                <a:gd name="T3" fmla="*/ 672 h 689"/>
                <a:gd name="T4" fmla="*/ 344 w 803"/>
                <a:gd name="T5" fmla="*/ 657 h 689"/>
                <a:gd name="T6" fmla="*/ 336 w 803"/>
                <a:gd name="T7" fmla="*/ 619 h 689"/>
                <a:gd name="T8" fmla="*/ 367 w 803"/>
                <a:gd name="T9" fmla="*/ 611 h 689"/>
                <a:gd name="T10" fmla="*/ 413 w 803"/>
                <a:gd name="T11" fmla="*/ 634 h 689"/>
                <a:gd name="T12" fmla="*/ 443 w 803"/>
                <a:gd name="T13" fmla="*/ 596 h 689"/>
                <a:gd name="T14" fmla="*/ 565 w 803"/>
                <a:gd name="T15" fmla="*/ 565 h 689"/>
                <a:gd name="T16" fmla="*/ 558 w 803"/>
                <a:gd name="T17" fmla="*/ 550 h 689"/>
                <a:gd name="T18" fmla="*/ 642 w 803"/>
                <a:gd name="T19" fmla="*/ 527 h 689"/>
                <a:gd name="T20" fmla="*/ 718 w 803"/>
                <a:gd name="T21" fmla="*/ 573 h 689"/>
                <a:gd name="T22" fmla="*/ 718 w 803"/>
                <a:gd name="T23" fmla="*/ 573 h 689"/>
                <a:gd name="T24" fmla="*/ 772 w 803"/>
                <a:gd name="T25" fmla="*/ 558 h 689"/>
                <a:gd name="T26" fmla="*/ 756 w 803"/>
                <a:gd name="T27" fmla="*/ 512 h 689"/>
                <a:gd name="T28" fmla="*/ 802 w 803"/>
                <a:gd name="T29" fmla="*/ 436 h 689"/>
                <a:gd name="T30" fmla="*/ 802 w 803"/>
                <a:gd name="T31" fmla="*/ 436 h 689"/>
                <a:gd name="T32" fmla="*/ 787 w 803"/>
                <a:gd name="T33" fmla="*/ 413 h 689"/>
                <a:gd name="T34" fmla="*/ 695 w 803"/>
                <a:gd name="T35" fmla="*/ 405 h 689"/>
                <a:gd name="T36" fmla="*/ 672 w 803"/>
                <a:gd name="T37" fmla="*/ 352 h 689"/>
                <a:gd name="T38" fmla="*/ 718 w 803"/>
                <a:gd name="T39" fmla="*/ 260 h 689"/>
                <a:gd name="T40" fmla="*/ 665 w 803"/>
                <a:gd name="T41" fmla="*/ 153 h 689"/>
                <a:gd name="T42" fmla="*/ 649 w 803"/>
                <a:gd name="T43" fmla="*/ 99 h 689"/>
                <a:gd name="T44" fmla="*/ 627 w 803"/>
                <a:gd name="T45" fmla="*/ 61 h 689"/>
                <a:gd name="T46" fmla="*/ 627 w 803"/>
                <a:gd name="T47" fmla="*/ 61 h 689"/>
                <a:gd name="T48" fmla="*/ 604 w 803"/>
                <a:gd name="T49" fmla="*/ 16 h 689"/>
                <a:gd name="T50" fmla="*/ 558 w 803"/>
                <a:gd name="T51" fmla="*/ 8 h 689"/>
                <a:gd name="T52" fmla="*/ 489 w 803"/>
                <a:gd name="T53" fmla="*/ 23 h 689"/>
                <a:gd name="T54" fmla="*/ 428 w 803"/>
                <a:gd name="T55" fmla="*/ 69 h 689"/>
                <a:gd name="T56" fmla="*/ 367 w 803"/>
                <a:gd name="T57" fmla="*/ 54 h 689"/>
                <a:gd name="T58" fmla="*/ 375 w 803"/>
                <a:gd name="T59" fmla="*/ 69 h 689"/>
                <a:gd name="T60" fmla="*/ 298 w 803"/>
                <a:gd name="T61" fmla="*/ 69 h 689"/>
                <a:gd name="T62" fmla="*/ 237 w 803"/>
                <a:gd name="T63" fmla="*/ 46 h 689"/>
                <a:gd name="T64" fmla="*/ 191 w 803"/>
                <a:gd name="T65" fmla="*/ 99 h 689"/>
                <a:gd name="T66" fmla="*/ 130 w 803"/>
                <a:gd name="T67" fmla="*/ 92 h 689"/>
                <a:gd name="T68" fmla="*/ 31 w 803"/>
                <a:gd name="T69" fmla="*/ 92 h 689"/>
                <a:gd name="T70" fmla="*/ 31 w 803"/>
                <a:gd name="T71" fmla="*/ 92 h 689"/>
                <a:gd name="T72" fmla="*/ 46 w 803"/>
                <a:gd name="T73" fmla="*/ 153 h 689"/>
                <a:gd name="T74" fmla="*/ 38 w 803"/>
                <a:gd name="T75" fmla="*/ 206 h 689"/>
                <a:gd name="T76" fmla="*/ 0 w 803"/>
                <a:gd name="T77" fmla="*/ 283 h 689"/>
                <a:gd name="T78" fmla="*/ 0 w 803"/>
                <a:gd name="T79" fmla="*/ 283 h 689"/>
                <a:gd name="T80" fmla="*/ 38 w 803"/>
                <a:gd name="T81" fmla="*/ 359 h 689"/>
                <a:gd name="T82" fmla="*/ 145 w 803"/>
                <a:gd name="T83" fmla="*/ 458 h 689"/>
                <a:gd name="T84" fmla="*/ 115 w 803"/>
                <a:gd name="T85" fmla="*/ 688 h 689"/>
                <a:gd name="T86" fmla="*/ 115 w 803"/>
                <a:gd name="T87" fmla="*/ 688 h 689"/>
                <a:gd name="T88" fmla="*/ 275 w 803"/>
                <a:gd name="T89" fmla="*/ 627 h 689"/>
                <a:gd name="T90" fmla="*/ 306 w 803"/>
                <a:gd name="T91"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3" h="689">
                  <a:moveTo>
                    <a:pt x="306" y="672"/>
                  </a:moveTo>
                  <a:lnTo>
                    <a:pt x="306" y="672"/>
                  </a:lnTo>
                  <a:cubicBezTo>
                    <a:pt x="321" y="665"/>
                    <a:pt x="336" y="665"/>
                    <a:pt x="344" y="657"/>
                  </a:cubicBezTo>
                  <a:cubicBezTo>
                    <a:pt x="352" y="642"/>
                    <a:pt x="329" y="627"/>
                    <a:pt x="336" y="619"/>
                  </a:cubicBezTo>
                  <a:cubicBezTo>
                    <a:pt x="336" y="611"/>
                    <a:pt x="359" y="611"/>
                    <a:pt x="367" y="611"/>
                  </a:cubicBezTo>
                  <a:cubicBezTo>
                    <a:pt x="382" y="611"/>
                    <a:pt x="397" y="634"/>
                    <a:pt x="413" y="634"/>
                  </a:cubicBezTo>
                  <a:cubicBezTo>
                    <a:pt x="428" y="627"/>
                    <a:pt x="428" y="604"/>
                    <a:pt x="443" y="596"/>
                  </a:cubicBezTo>
                  <a:cubicBezTo>
                    <a:pt x="481" y="581"/>
                    <a:pt x="527" y="588"/>
                    <a:pt x="565" y="565"/>
                  </a:cubicBezTo>
                  <a:cubicBezTo>
                    <a:pt x="573" y="565"/>
                    <a:pt x="550" y="550"/>
                    <a:pt x="558" y="550"/>
                  </a:cubicBezTo>
                  <a:cubicBezTo>
                    <a:pt x="588" y="535"/>
                    <a:pt x="611" y="527"/>
                    <a:pt x="642" y="527"/>
                  </a:cubicBezTo>
                  <a:cubicBezTo>
                    <a:pt x="672" y="535"/>
                    <a:pt x="688" y="558"/>
                    <a:pt x="718" y="573"/>
                  </a:cubicBezTo>
                  <a:lnTo>
                    <a:pt x="718" y="573"/>
                  </a:lnTo>
                  <a:cubicBezTo>
                    <a:pt x="733" y="573"/>
                    <a:pt x="756" y="573"/>
                    <a:pt x="772" y="558"/>
                  </a:cubicBezTo>
                  <a:cubicBezTo>
                    <a:pt x="779" y="543"/>
                    <a:pt x="756" y="527"/>
                    <a:pt x="756" y="512"/>
                  </a:cubicBezTo>
                  <a:cubicBezTo>
                    <a:pt x="764" y="481"/>
                    <a:pt x="787" y="458"/>
                    <a:pt x="802" y="436"/>
                  </a:cubicBezTo>
                  <a:lnTo>
                    <a:pt x="802" y="436"/>
                  </a:lnTo>
                  <a:cubicBezTo>
                    <a:pt x="794" y="428"/>
                    <a:pt x="794" y="420"/>
                    <a:pt x="787" y="413"/>
                  </a:cubicBezTo>
                  <a:cubicBezTo>
                    <a:pt x="756" y="405"/>
                    <a:pt x="718" y="428"/>
                    <a:pt x="695" y="405"/>
                  </a:cubicBezTo>
                  <a:cubicBezTo>
                    <a:pt x="672" y="397"/>
                    <a:pt x="672" y="367"/>
                    <a:pt x="672" y="352"/>
                  </a:cubicBezTo>
                  <a:cubicBezTo>
                    <a:pt x="680" y="321"/>
                    <a:pt x="726" y="298"/>
                    <a:pt x="718" y="260"/>
                  </a:cubicBezTo>
                  <a:cubicBezTo>
                    <a:pt x="718" y="222"/>
                    <a:pt x="680" y="191"/>
                    <a:pt x="665" y="153"/>
                  </a:cubicBezTo>
                  <a:cubicBezTo>
                    <a:pt x="657" y="138"/>
                    <a:pt x="657" y="115"/>
                    <a:pt x="649" y="99"/>
                  </a:cubicBezTo>
                  <a:cubicBezTo>
                    <a:pt x="642" y="84"/>
                    <a:pt x="634" y="77"/>
                    <a:pt x="627" y="61"/>
                  </a:cubicBezTo>
                  <a:lnTo>
                    <a:pt x="627" y="61"/>
                  </a:lnTo>
                  <a:cubicBezTo>
                    <a:pt x="619" y="46"/>
                    <a:pt x="619" y="23"/>
                    <a:pt x="604" y="16"/>
                  </a:cubicBezTo>
                  <a:cubicBezTo>
                    <a:pt x="588" y="0"/>
                    <a:pt x="573" y="8"/>
                    <a:pt x="558" y="8"/>
                  </a:cubicBezTo>
                  <a:cubicBezTo>
                    <a:pt x="535" y="16"/>
                    <a:pt x="512" y="16"/>
                    <a:pt x="489" y="23"/>
                  </a:cubicBezTo>
                  <a:lnTo>
                    <a:pt x="428" y="69"/>
                  </a:lnTo>
                  <a:cubicBezTo>
                    <a:pt x="420" y="69"/>
                    <a:pt x="367" y="54"/>
                    <a:pt x="367" y="54"/>
                  </a:cubicBezTo>
                  <a:cubicBezTo>
                    <a:pt x="367" y="61"/>
                    <a:pt x="382" y="69"/>
                    <a:pt x="375" y="69"/>
                  </a:cubicBezTo>
                  <a:cubicBezTo>
                    <a:pt x="352" y="77"/>
                    <a:pt x="329" y="69"/>
                    <a:pt x="298" y="69"/>
                  </a:cubicBezTo>
                  <a:cubicBezTo>
                    <a:pt x="283" y="61"/>
                    <a:pt x="260" y="39"/>
                    <a:pt x="237" y="46"/>
                  </a:cubicBezTo>
                  <a:cubicBezTo>
                    <a:pt x="214" y="54"/>
                    <a:pt x="214" y="92"/>
                    <a:pt x="191" y="99"/>
                  </a:cubicBezTo>
                  <a:cubicBezTo>
                    <a:pt x="168" y="107"/>
                    <a:pt x="153" y="92"/>
                    <a:pt x="130" y="92"/>
                  </a:cubicBezTo>
                  <a:cubicBezTo>
                    <a:pt x="100" y="84"/>
                    <a:pt x="61" y="92"/>
                    <a:pt x="31" y="92"/>
                  </a:cubicBezTo>
                  <a:lnTo>
                    <a:pt x="31" y="92"/>
                  </a:lnTo>
                  <a:cubicBezTo>
                    <a:pt x="38" y="115"/>
                    <a:pt x="46" y="138"/>
                    <a:pt x="46" y="153"/>
                  </a:cubicBezTo>
                  <a:cubicBezTo>
                    <a:pt x="46" y="168"/>
                    <a:pt x="38" y="191"/>
                    <a:pt x="38" y="206"/>
                  </a:cubicBezTo>
                  <a:cubicBezTo>
                    <a:pt x="23" y="229"/>
                    <a:pt x="15" y="260"/>
                    <a:pt x="0" y="283"/>
                  </a:cubicBezTo>
                  <a:lnTo>
                    <a:pt x="0" y="283"/>
                  </a:lnTo>
                  <a:cubicBezTo>
                    <a:pt x="15" y="306"/>
                    <a:pt x="23" y="336"/>
                    <a:pt x="38" y="359"/>
                  </a:cubicBezTo>
                  <a:cubicBezTo>
                    <a:pt x="69" y="397"/>
                    <a:pt x="130" y="413"/>
                    <a:pt x="145" y="458"/>
                  </a:cubicBezTo>
                  <a:cubicBezTo>
                    <a:pt x="161" y="535"/>
                    <a:pt x="122" y="611"/>
                    <a:pt x="115" y="688"/>
                  </a:cubicBezTo>
                  <a:lnTo>
                    <a:pt x="115" y="688"/>
                  </a:lnTo>
                  <a:cubicBezTo>
                    <a:pt x="168" y="665"/>
                    <a:pt x="222" y="627"/>
                    <a:pt x="275" y="627"/>
                  </a:cubicBezTo>
                  <a:cubicBezTo>
                    <a:pt x="290" y="619"/>
                    <a:pt x="290" y="657"/>
                    <a:pt x="306" y="67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5" name="Freeform 174"/>
            <p:cNvSpPr>
              <a:spLocks noChangeArrowheads="1"/>
            </p:cNvSpPr>
            <p:nvPr/>
          </p:nvSpPr>
          <p:spPr bwMode="auto">
            <a:xfrm>
              <a:off x="4517731" y="5875339"/>
              <a:ext cx="130167" cy="153987"/>
            </a:xfrm>
            <a:custGeom>
              <a:avLst/>
              <a:gdLst>
                <a:gd name="T0" fmla="*/ 297 w 360"/>
                <a:gd name="T1" fmla="*/ 427 h 428"/>
                <a:gd name="T2" fmla="*/ 297 w 360"/>
                <a:gd name="T3" fmla="*/ 427 h 428"/>
                <a:gd name="T4" fmla="*/ 236 w 360"/>
                <a:gd name="T5" fmla="*/ 374 h 428"/>
                <a:gd name="T6" fmla="*/ 236 w 360"/>
                <a:gd name="T7" fmla="*/ 412 h 428"/>
                <a:gd name="T8" fmla="*/ 213 w 360"/>
                <a:gd name="T9" fmla="*/ 427 h 428"/>
                <a:gd name="T10" fmla="*/ 175 w 360"/>
                <a:gd name="T11" fmla="*/ 397 h 428"/>
                <a:gd name="T12" fmla="*/ 175 w 360"/>
                <a:gd name="T13" fmla="*/ 397 h 428"/>
                <a:gd name="T14" fmla="*/ 160 w 360"/>
                <a:gd name="T15" fmla="*/ 374 h 428"/>
                <a:gd name="T16" fmla="*/ 68 w 360"/>
                <a:gd name="T17" fmla="*/ 366 h 428"/>
                <a:gd name="T18" fmla="*/ 45 w 360"/>
                <a:gd name="T19" fmla="*/ 313 h 428"/>
                <a:gd name="T20" fmla="*/ 91 w 360"/>
                <a:gd name="T21" fmla="*/ 221 h 428"/>
                <a:gd name="T22" fmla="*/ 38 w 360"/>
                <a:gd name="T23" fmla="*/ 114 h 428"/>
                <a:gd name="T24" fmla="*/ 22 w 360"/>
                <a:gd name="T25" fmla="*/ 60 h 428"/>
                <a:gd name="T26" fmla="*/ 0 w 360"/>
                <a:gd name="T27" fmla="*/ 22 h 428"/>
                <a:gd name="T28" fmla="*/ 0 w 360"/>
                <a:gd name="T29" fmla="*/ 22 h 428"/>
                <a:gd name="T30" fmla="*/ 61 w 360"/>
                <a:gd name="T31" fmla="*/ 15 h 428"/>
                <a:gd name="T32" fmla="*/ 76 w 360"/>
                <a:gd name="T33" fmla="*/ 22 h 428"/>
                <a:gd name="T34" fmla="*/ 91 w 360"/>
                <a:gd name="T35" fmla="*/ 7 h 428"/>
                <a:gd name="T36" fmla="*/ 137 w 360"/>
                <a:gd name="T37" fmla="*/ 0 h 428"/>
                <a:gd name="T38" fmla="*/ 137 w 360"/>
                <a:gd name="T39" fmla="*/ 0 h 428"/>
                <a:gd name="T40" fmla="*/ 145 w 360"/>
                <a:gd name="T41" fmla="*/ 38 h 428"/>
                <a:gd name="T42" fmla="*/ 175 w 360"/>
                <a:gd name="T43" fmla="*/ 68 h 428"/>
                <a:gd name="T44" fmla="*/ 198 w 360"/>
                <a:gd name="T45" fmla="*/ 45 h 428"/>
                <a:gd name="T46" fmla="*/ 206 w 360"/>
                <a:gd name="T47" fmla="*/ 76 h 428"/>
                <a:gd name="T48" fmla="*/ 236 w 360"/>
                <a:gd name="T49" fmla="*/ 53 h 428"/>
                <a:gd name="T50" fmla="*/ 259 w 360"/>
                <a:gd name="T51" fmla="*/ 68 h 428"/>
                <a:gd name="T52" fmla="*/ 297 w 360"/>
                <a:gd name="T53" fmla="*/ 53 h 428"/>
                <a:gd name="T54" fmla="*/ 336 w 360"/>
                <a:gd name="T55" fmla="*/ 76 h 428"/>
                <a:gd name="T56" fmla="*/ 336 w 360"/>
                <a:gd name="T57" fmla="*/ 76 h 428"/>
                <a:gd name="T58" fmla="*/ 305 w 360"/>
                <a:gd name="T59" fmla="*/ 99 h 428"/>
                <a:gd name="T60" fmla="*/ 305 w 360"/>
                <a:gd name="T61" fmla="*/ 122 h 428"/>
                <a:gd name="T62" fmla="*/ 320 w 360"/>
                <a:gd name="T63" fmla="*/ 144 h 428"/>
                <a:gd name="T64" fmla="*/ 297 w 360"/>
                <a:gd name="T65" fmla="*/ 229 h 428"/>
                <a:gd name="T66" fmla="*/ 320 w 360"/>
                <a:gd name="T67" fmla="*/ 244 h 428"/>
                <a:gd name="T68" fmla="*/ 359 w 360"/>
                <a:gd name="T69" fmla="*/ 320 h 428"/>
                <a:gd name="T70" fmla="*/ 359 w 360"/>
                <a:gd name="T71" fmla="*/ 320 h 428"/>
                <a:gd name="T72" fmla="*/ 297 w 360"/>
                <a:gd name="T73" fmla="*/ 427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428">
                  <a:moveTo>
                    <a:pt x="297" y="427"/>
                  </a:moveTo>
                  <a:lnTo>
                    <a:pt x="297" y="427"/>
                  </a:lnTo>
                  <a:cubicBezTo>
                    <a:pt x="274" y="404"/>
                    <a:pt x="267" y="381"/>
                    <a:pt x="236" y="374"/>
                  </a:cubicBezTo>
                  <a:cubicBezTo>
                    <a:pt x="229" y="366"/>
                    <a:pt x="244" y="397"/>
                    <a:pt x="236" y="412"/>
                  </a:cubicBezTo>
                  <a:cubicBezTo>
                    <a:pt x="229" y="419"/>
                    <a:pt x="221" y="427"/>
                    <a:pt x="213" y="427"/>
                  </a:cubicBezTo>
                  <a:cubicBezTo>
                    <a:pt x="198" y="419"/>
                    <a:pt x="190" y="404"/>
                    <a:pt x="175" y="397"/>
                  </a:cubicBezTo>
                  <a:lnTo>
                    <a:pt x="175" y="397"/>
                  </a:lnTo>
                  <a:cubicBezTo>
                    <a:pt x="167" y="389"/>
                    <a:pt x="167" y="381"/>
                    <a:pt x="160" y="374"/>
                  </a:cubicBezTo>
                  <a:cubicBezTo>
                    <a:pt x="129" y="366"/>
                    <a:pt x="91" y="389"/>
                    <a:pt x="68" y="366"/>
                  </a:cubicBezTo>
                  <a:cubicBezTo>
                    <a:pt x="45" y="358"/>
                    <a:pt x="45" y="328"/>
                    <a:pt x="45" y="313"/>
                  </a:cubicBezTo>
                  <a:cubicBezTo>
                    <a:pt x="53" y="282"/>
                    <a:pt x="99" y="259"/>
                    <a:pt x="91" y="221"/>
                  </a:cubicBezTo>
                  <a:cubicBezTo>
                    <a:pt x="91" y="183"/>
                    <a:pt x="53" y="152"/>
                    <a:pt x="38" y="114"/>
                  </a:cubicBezTo>
                  <a:cubicBezTo>
                    <a:pt x="30" y="99"/>
                    <a:pt x="30" y="76"/>
                    <a:pt x="22" y="60"/>
                  </a:cubicBezTo>
                  <a:cubicBezTo>
                    <a:pt x="15" y="45"/>
                    <a:pt x="7" y="38"/>
                    <a:pt x="0" y="22"/>
                  </a:cubicBezTo>
                  <a:lnTo>
                    <a:pt x="0" y="22"/>
                  </a:lnTo>
                  <a:cubicBezTo>
                    <a:pt x="22" y="15"/>
                    <a:pt x="38" y="7"/>
                    <a:pt x="61" y="15"/>
                  </a:cubicBezTo>
                  <a:cubicBezTo>
                    <a:pt x="68" y="15"/>
                    <a:pt x="68" y="30"/>
                    <a:pt x="76" y="22"/>
                  </a:cubicBezTo>
                  <a:cubicBezTo>
                    <a:pt x="84" y="22"/>
                    <a:pt x="84" y="7"/>
                    <a:pt x="91" y="7"/>
                  </a:cubicBezTo>
                  <a:cubicBezTo>
                    <a:pt x="106" y="0"/>
                    <a:pt x="122" y="0"/>
                    <a:pt x="137" y="0"/>
                  </a:cubicBezTo>
                  <a:lnTo>
                    <a:pt x="137" y="0"/>
                  </a:lnTo>
                  <a:cubicBezTo>
                    <a:pt x="137" y="7"/>
                    <a:pt x="137" y="22"/>
                    <a:pt x="145" y="38"/>
                  </a:cubicBezTo>
                  <a:cubicBezTo>
                    <a:pt x="152" y="53"/>
                    <a:pt x="160" y="68"/>
                    <a:pt x="175" y="68"/>
                  </a:cubicBezTo>
                  <a:cubicBezTo>
                    <a:pt x="183" y="68"/>
                    <a:pt x="190" y="53"/>
                    <a:pt x="198" y="45"/>
                  </a:cubicBezTo>
                  <a:cubicBezTo>
                    <a:pt x="198" y="45"/>
                    <a:pt x="198" y="76"/>
                    <a:pt x="206" y="76"/>
                  </a:cubicBezTo>
                  <a:cubicBezTo>
                    <a:pt x="206" y="68"/>
                    <a:pt x="236" y="53"/>
                    <a:pt x="236" y="53"/>
                  </a:cubicBezTo>
                  <a:cubicBezTo>
                    <a:pt x="244" y="60"/>
                    <a:pt x="252" y="68"/>
                    <a:pt x="259" y="68"/>
                  </a:cubicBezTo>
                  <a:cubicBezTo>
                    <a:pt x="274" y="68"/>
                    <a:pt x="290" y="45"/>
                    <a:pt x="297" y="53"/>
                  </a:cubicBezTo>
                  <a:cubicBezTo>
                    <a:pt x="313" y="53"/>
                    <a:pt x="320" y="68"/>
                    <a:pt x="336" y="76"/>
                  </a:cubicBezTo>
                  <a:lnTo>
                    <a:pt x="336" y="76"/>
                  </a:lnTo>
                  <a:cubicBezTo>
                    <a:pt x="320" y="83"/>
                    <a:pt x="313" y="91"/>
                    <a:pt x="305" y="99"/>
                  </a:cubicBezTo>
                  <a:cubicBezTo>
                    <a:pt x="297" y="106"/>
                    <a:pt x="305" y="114"/>
                    <a:pt x="305" y="122"/>
                  </a:cubicBezTo>
                  <a:cubicBezTo>
                    <a:pt x="305" y="129"/>
                    <a:pt x="320" y="137"/>
                    <a:pt x="320" y="144"/>
                  </a:cubicBezTo>
                  <a:cubicBezTo>
                    <a:pt x="313" y="175"/>
                    <a:pt x="297" y="198"/>
                    <a:pt x="297" y="229"/>
                  </a:cubicBezTo>
                  <a:cubicBezTo>
                    <a:pt x="297" y="236"/>
                    <a:pt x="320" y="236"/>
                    <a:pt x="320" y="244"/>
                  </a:cubicBezTo>
                  <a:cubicBezTo>
                    <a:pt x="336" y="267"/>
                    <a:pt x="343" y="297"/>
                    <a:pt x="359" y="320"/>
                  </a:cubicBezTo>
                  <a:lnTo>
                    <a:pt x="359" y="320"/>
                  </a:lnTo>
                  <a:cubicBezTo>
                    <a:pt x="328" y="351"/>
                    <a:pt x="305" y="381"/>
                    <a:pt x="297" y="42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6" name="Freeform 175"/>
            <p:cNvSpPr>
              <a:spLocks noChangeArrowheads="1"/>
            </p:cNvSpPr>
            <p:nvPr/>
          </p:nvSpPr>
          <p:spPr bwMode="auto">
            <a:xfrm>
              <a:off x="3998653" y="5929314"/>
              <a:ext cx="352402" cy="206375"/>
            </a:xfrm>
            <a:custGeom>
              <a:avLst/>
              <a:gdLst>
                <a:gd name="T0" fmla="*/ 817 w 979"/>
                <a:gd name="T1" fmla="*/ 92 h 574"/>
                <a:gd name="T2" fmla="*/ 817 w 979"/>
                <a:gd name="T3" fmla="*/ 92 h 574"/>
                <a:gd name="T4" fmla="*/ 855 w 979"/>
                <a:gd name="T5" fmla="*/ 168 h 574"/>
                <a:gd name="T6" fmla="*/ 962 w 979"/>
                <a:gd name="T7" fmla="*/ 267 h 574"/>
                <a:gd name="T8" fmla="*/ 932 w 979"/>
                <a:gd name="T9" fmla="*/ 497 h 574"/>
                <a:gd name="T10" fmla="*/ 932 w 979"/>
                <a:gd name="T11" fmla="*/ 497 h 574"/>
                <a:gd name="T12" fmla="*/ 748 w 979"/>
                <a:gd name="T13" fmla="*/ 573 h 574"/>
                <a:gd name="T14" fmla="*/ 748 w 979"/>
                <a:gd name="T15" fmla="*/ 573 h 574"/>
                <a:gd name="T16" fmla="*/ 642 w 979"/>
                <a:gd name="T17" fmla="*/ 504 h 574"/>
                <a:gd name="T18" fmla="*/ 603 w 979"/>
                <a:gd name="T19" fmla="*/ 489 h 574"/>
                <a:gd name="T20" fmla="*/ 596 w 979"/>
                <a:gd name="T21" fmla="*/ 512 h 574"/>
                <a:gd name="T22" fmla="*/ 550 w 979"/>
                <a:gd name="T23" fmla="*/ 512 h 574"/>
                <a:gd name="T24" fmla="*/ 512 w 979"/>
                <a:gd name="T25" fmla="*/ 497 h 574"/>
                <a:gd name="T26" fmla="*/ 481 w 979"/>
                <a:gd name="T27" fmla="*/ 542 h 574"/>
                <a:gd name="T28" fmla="*/ 443 w 979"/>
                <a:gd name="T29" fmla="*/ 481 h 574"/>
                <a:gd name="T30" fmla="*/ 374 w 979"/>
                <a:gd name="T31" fmla="*/ 497 h 574"/>
                <a:gd name="T32" fmla="*/ 344 w 979"/>
                <a:gd name="T33" fmla="*/ 489 h 574"/>
                <a:gd name="T34" fmla="*/ 313 w 979"/>
                <a:gd name="T35" fmla="*/ 466 h 574"/>
                <a:gd name="T36" fmla="*/ 237 w 979"/>
                <a:gd name="T37" fmla="*/ 489 h 574"/>
                <a:gd name="T38" fmla="*/ 175 w 979"/>
                <a:gd name="T39" fmla="*/ 497 h 574"/>
                <a:gd name="T40" fmla="*/ 107 w 979"/>
                <a:gd name="T41" fmla="*/ 481 h 574"/>
                <a:gd name="T42" fmla="*/ 76 w 979"/>
                <a:gd name="T43" fmla="*/ 466 h 574"/>
                <a:gd name="T44" fmla="*/ 76 w 979"/>
                <a:gd name="T45" fmla="*/ 466 h 574"/>
                <a:gd name="T46" fmla="*/ 99 w 979"/>
                <a:gd name="T47" fmla="*/ 390 h 574"/>
                <a:gd name="T48" fmla="*/ 38 w 979"/>
                <a:gd name="T49" fmla="*/ 275 h 574"/>
                <a:gd name="T50" fmla="*/ 69 w 979"/>
                <a:gd name="T51" fmla="*/ 237 h 574"/>
                <a:gd name="T52" fmla="*/ 23 w 979"/>
                <a:gd name="T53" fmla="*/ 191 h 574"/>
                <a:gd name="T54" fmla="*/ 31 w 979"/>
                <a:gd name="T55" fmla="*/ 122 h 574"/>
                <a:gd name="T56" fmla="*/ 15 w 979"/>
                <a:gd name="T57" fmla="*/ 46 h 574"/>
                <a:gd name="T58" fmla="*/ 69 w 979"/>
                <a:gd name="T59" fmla="*/ 15 h 574"/>
                <a:gd name="T60" fmla="*/ 69 w 979"/>
                <a:gd name="T61" fmla="*/ 15 h 574"/>
                <a:gd name="T62" fmla="*/ 145 w 979"/>
                <a:gd name="T63" fmla="*/ 54 h 574"/>
                <a:gd name="T64" fmla="*/ 214 w 979"/>
                <a:gd name="T65" fmla="*/ 61 h 574"/>
                <a:gd name="T66" fmla="*/ 306 w 979"/>
                <a:gd name="T67" fmla="*/ 8 h 574"/>
                <a:gd name="T68" fmla="*/ 374 w 979"/>
                <a:gd name="T69" fmla="*/ 46 h 574"/>
                <a:gd name="T70" fmla="*/ 382 w 979"/>
                <a:gd name="T71" fmla="*/ 8 h 574"/>
                <a:gd name="T72" fmla="*/ 405 w 979"/>
                <a:gd name="T73" fmla="*/ 8 h 574"/>
                <a:gd name="T74" fmla="*/ 466 w 979"/>
                <a:gd name="T75" fmla="*/ 107 h 574"/>
                <a:gd name="T76" fmla="*/ 527 w 979"/>
                <a:gd name="T77" fmla="*/ 145 h 574"/>
                <a:gd name="T78" fmla="*/ 588 w 979"/>
                <a:gd name="T79" fmla="*/ 115 h 574"/>
                <a:gd name="T80" fmla="*/ 664 w 979"/>
                <a:gd name="T81" fmla="*/ 77 h 574"/>
                <a:gd name="T82" fmla="*/ 710 w 979"/>
                <a:gd name="T83" fmla="*/ 92 h 574"/>
                <a:gd name="T84" fmla="*/ 733 w 979"/>
                <a:gd name="T85" fmla="*/ 77 h 574"/>
                <a:gd name="T86" fmla="*/ 817 w 979"/>
                <a:gd name="T87" fmla="*/ 92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79" h="574">
                  <a:moveTo>
                    <a:pt x="817" y="92"/>
                  </a:moveTo>
                  <a:lnTo>
                    <a:pt x="817" y="92"/>
                  </a:lnTo>
                  <a:cubicBezTo>
                    <a:pt x="832" y="115"/>
                    <a:pt x="840" y="145"/>
                    <a:pt x="855" y="168"/>
                  </a:cubicBezTo>
                  <a:cubicBezTo>
                    <a:pt x="886" y="206"/>
                    <a:pt x="947" y="222"/>
                    <a:pt x="962" y="267"/>
                  </a:cubicBezTo>
                  <a:cubicBezTo>
                    <a:pt x="978" y="344"/>
                    <a:pt x="939" y="420"/>
                    <a:pt x="932" y="497"/>
                  </a:cubicBezTo>
                  <a:lnTo>
                    <a:pt x="932" y="497"/>
                  </a:lnTo>
                  <a:cubicBezTo>
                    <a:pt x="748" y="573"/>
                    <a:pt x="748" y="573"/>
                    <a:pt x="748" y="573"/>
                  </a:cubicBezTo>
                  <a:lnTo>
                    <a:pt x="748" y="573"/>
                  </a:lnTo>
                  <a:cubicBezTo>
                    <a:pt x="718" y="550"/>
                    <a:pt x="680" y="520"/>
                    <a:pt x="642" y="504"/>
                  </a:cubicBezTo>
                  <a:cubicBezTo>
                    <a:pt x="626" y="497"/>
                    <a:pt x="611" y="489"/>
                    <a:pt x="603" y="489"/>
                  </a:cubicBezTo>
                  <a:cubicBezTo>
                    <a:pt x="596" y="497"/>
                    <a:pt x="603" y="504"/>
                    <a:pt x="596" y="512"/>
                  </a:cubicBezTo>
                  <a:cubicBezTo>
                    <a:pt x="580" y="512"/>
                    <a:pt x="565" y="512"/>
                    <a:pt x="550" y="512"/>
                  </a:cubicBezTo>
                  <a:cubicBezTo>
                    <a:pt x="535" y="512"/>
                    <a:pt x="527" y="489"/>
                    <a:pt x="512" y="497"/>
                  </a:cubicBezTo>
                  <a:cubicBezTo>
                    <a:pt x="496" y="504"/>
                    <a:pt x="504" y="542"/>
                    <a:pt x="481" y="542"/>
                  </a:cubicBezTo>
                  <a:cubicBezTo>
                    <a:pt x="458" y="535"/>
                    <a:pt x="466" y="489"/>
                    <a:pt x="443" y="481"/>
                  </a:cubicBezTo>
                  <a:cubicBezTo>
                    <a:pt x="420" y="474"/>
                    <a:pt x="397" y="497"/>
                    <a:pt x="374" y="497"/>
                  </a:cubicBezTo>
                  <a:cubicBezTo>
                    <a:pt x="367" y="497"/>
                    <a:pt x="351" y="497"/>
                    <a:pt x="344" y="489"/>
                  </a:cubicBezTo>
                  <a:cubicBezTo>
                    <a:pt x="328" y="481"/>
                    <a:pt x="328" y="466"/>
                    <a:pt x="313" y="466"/>
                  </a:cubicBezTo>
                  <a:cubicBezTo>
                    <a:pt x="290" y="466"/>
                    <a:pt x="260" y="481"/>
                    <a:pt x="237" y="489"/>
                  </a:cubicBezTo>
                  <a:cubicBezTo>
                    <a:pt x="214" y="497"/>
                    <a:pt x="198" y="504"/>
                    <a:pt x="175" y="497"/>
                  </a:cubicBezTo>
                  <a:cubicBezTo>
                    <a:pt x="153" y="497"/>
                    <a:pt x="130" y="489"/>
                    <a:pt x="107" y="481"/>
                  </a:cubicBezTo>
                  <a:cubicBezTo>
                    <a:pt x="99" y="481"/>
                    <a:pt x="92" y="474"/>
                    <a:pt x="76" y="466"/>
                  </a:cubicBezTo>
                  <a:lnTo>
                    <a:pt x="76" y="466"/>
                  </a:lnTo>
                  <a:cubicBezTo>
                    <a:pt x="84" y="443"/>
                    <a:pt x="107" y="420"/>
                    <a:pt x="99" y="390"/>
                  </a:cubicBezTo>
                  <a:cubicBezTo>
                    <a:pt x="92" y="352"/>
                    <a:pt x="53" y="313"/>
                    <a:pt x="38" y="275"/>
                  </a:cubicBezTo>
                  <a:cubicBezTo>
                    <a:pt x="38" y="260"/>
                    <a:pt x="69" y="252"/>
                    <a:pt x="69" y="237"/>
                  </a:cubicBezTo>
                  <a:cubicBezTo>
                    <a:pt x="61" y="222"/>
                    <a:pt x="31" y="214"/>
                    <a:pt x="23" y="191"/>
                  </a:cubicBezTo>
                  <a:cubicBezTo>
                    <a:pt x="15" y="168"/>
                    <a:pt x="31" y="145"/>
                    <a:pt x="31" y="122"/>
                  </a:cubicBezTo>
                  <a:cubicBezTo>
                    <a:pt x="23" y="100"/>
                    <a:pt x="0" y="69"/>
                    <a:pt x="15" y="46"/>
                  </a:cubicBezTo>
                  <a:cubicBezTo>
                    <a:pt x="23" y="31"/>
                    <a:pt x="46" y="23"/>
                    <a:pt x="69" y="15"/>
                  </a:cubicBezTo>
                  <a:lnTo>
                    <a:pt x="69" y="15"/>
                  </a:lnTo>
                  <a:cubicBezTo>
                    <a:pt x="92" y="31"/>
                    <a:pt x="122" y="46"/>
                    <a:pt x="145" y="54"/>
                  </a:cubicBezTo>
                  <a:cubicBezTo>
                    <a:pt x="168" y="61"/>
                    <a:pt x="191" y="69"/>
                    <a:pt x="214" y="61"/>
                  </a:cubicBezTo>
                  <a:cubicBezTo>
                    <a:pt x="244" y="54"/>
                    <a:pt x="267" y="8"/>
                    <a:pt x="306" y="8"/>
                  </a:cubicBezTo>
                  <a:cubicBezTo>
                    <a:pt x="328" y="0"/>
                    <a:pt x="344" y="46"/>
                    <a:pt x="374" y="46"/>
                  </a:cubicBezTo>
                  <a:cubicBezTo>
                    <a:pt x="382" y="46"/>
                    <a:pt x="374" y="15"/>
                    <a:pt x="382" y="8"/>
                  </a:cubicBezTo>
                  <a:cubicBezTo>
                    <a:pt x="382" y="0"/>
                    <a:pt x="397" y="0"/>
                    <a:pt x="405" y="8"/>
                  </a:cubicBezTo>
                  <a:cubicBezTo>
                    <a:pt x="428" y="38"/>
                    <a:pt x="443" y="77"/>
                    <a:pt x="466" y="107"/>
                  </a:cubicBezTo>
                  <a:cubicBezTo>
                    <a:pt x="481" y="122"/>
                    <a:pt x="504" y="145"/>
                    <a:pt x="527" y="145"/>
                  </a:cubicBezTo>
                  <a:cubicBezTo>
                    <a:pt x="550" y="145"/>
                    <a:pt x="573" y="130"/>
                    <a:pt x="588" y="115"/>
                  </a:cubicBezTo>
                  <a:cubicBezTo>
                    <a:pt x="619" y="107"/>
                    <a:pt x="642" y="84"/>
                    <a:pt x="664" y="77"/>
                  </a:cubicBezTo>
                  <a:cubicBezTo>
                    <a:pt x="680" y="77"/>
                    <a:pt x="695" y="92"/>
                    <a:pt x="710" y="92"/>
                  </a:cubicBezTo>
                  <a:cubicBezTo>
                    <a:pt x="718" y="92"/>
                    <a:pt x="725" y="77"/>
                    <a:pt x="733" y="77"/>
                  </a:cubicBezTo>
                  <a:cubicBezTo>
                    <a:pt x="764" y="77"/>
                    <a:pt x="794" y="84"/>
                    <a:pt x="817" y="92"/>
                  </a:cubicBezTo>
                </a:path>
              </a:pathLst>
            </a:custGeom>
            <a:solidFill>
              <a:schemeClr val="accent2"/>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7" name="Freeform 176"/>
            <p:cNvSpPr>
              <a:spLocks noChangeArrowheads="1"/>
            </p:cNvSpPr>
            <p:nvPr/>
          </p:nvSpPr>
          <p:spPr bwMode="auto">
            <a:xfrm>
              <a:off x="4022463" y="5729288"/>
              <a:ext cx="292081" cy="252412"/>
            </a:xfrm>
            <a:custGeom>
              <a:avLst/>
              <a:gdLst>
                <a:gd name="T0" fmla="*/ 0 w 810"/>
                <a:gd name="T1" fmla="*/ 572 h 703"/>
                <a:gd name="T2" fmla="*/ 0 w 810"/>
                <a:gd name="T3" fmla="*/ 572 h 703"/>
                <a:gd name="T4" fmla="*/ 76 w 810"/>
                <a:gd name="T5" fmla="*/ 611 h 703"/>
                <a:gd name="T6" fmla="*/ 145 w 810"/>
                <a:gd name="T7" fmla="*/ 618 h 703"/>
                <a:gd name="T8" fmla="*/ 237 w 810"/>
                <a:gd name="T9" fmla="*/ 565 h 703"/>
                <a:gd name="T10" fmla="*/ 305 w 810"/>
                <a:gd name="T11" fmla="*/ 603 h 703"/>
                <a:gd name="T12" fmla="*/ 313 w 810"/>
                <a:gd name="T13" fmla="*/ 565 h 703"/>
                <a:gd name="T14" fmla="*/ 336 w 810"/>
                <a:gd name="T15" fmla="*/ 565 h 703"/>
                <a:gd name="T16" fmla="*/ 397 w 810"/>
                <a:gd name="T17" fmla="*/ 664 h 703"/>
                <a:gd name="T18" fmla="*/ 458 w 810"/>
                <a:gd name="T19" fmla="*/ 702 h 703"/>
                <a:gd name="T20" fmla="*/ 519 w 810"/>
                <a:gd name="T21" fmla="*/ 672 h 703"/>
                <a:gd name="T22" fmla="*/ 595 w 810"/>
                <a:gd name="T23" fmla="*/ 634 h 703"/>
                <a:gd name="T24" fmla="*/ 641 w 810"/>
                <a:gd name="T25" fmla="*/ 649 h 703"/>
                <a:gd name="T26" fmla="*/ 664 w 810"/>
                <a:gd name="T27" fmla="*/ 634 h 703"/>
                <a:gd name="T28" fmla="*/ 748 w 810"/>
                <a:gd name="T29" fmla="*/ 649 h 703"/>
                <a:gd name="T30" fmla="*/ 748 w 810"/>
                <a:gd name="T31" fmla="*/ 649 h 703"/>
                <a:gd name="T32" fmla="*/ 786 w 810"/>
                <a:gd name="T33" fmla="*/ 572 h 703"/>
                <a:gd name="T34" fmla="*/ 794 w 810"/>
                <a:gd name="T35" fmla="*/ 519 h 703"/>
                <a:gd name="T36" fmla="*/ 779 w 810"/>
                <a:gd name="T37" fmla="*/ 458 h 703"/>
                <a:gd name="T38" fmla="*/ 779 w 810"/>
                <a:gd name="T39" fmla="*/ 458 h 703"/>
                <a:gd name="T40" fmla="*/ 794 w 810"/>
                <a:gd name="T41" fmla="*/ 374 h 703"/>
                <a:gd name="T42" fmla="*/ 809 w 810"/>
                <a:gd name="T43" fmla="*/ 343 h 703"/>
                <a:gd name="T44" fmla="*/ 779 w 810"/>
                <a:gd name="T45" fmla="*/ 236 h 703"/>
                <a:gd name="T46" fmla="*/ 740 w 810"/>
                <a:gd name="T47" fmla="*/ 168 h 703"/>
                <a:gd name="T48" fmla="*/ 740 w 810"/>
                <a:gd name="T49" fmla="*/ 84 h 703"/>
                <a:gd name="T50" fmla="*/ 740 w 810"/>
                <a:gd name="T51" fmla="*/ 84 h 703"/>
                <a:gd name="T52" fmla="*/ 687 w 810"/>
                <a:gd name="T53" fmla="*/ 0 h 703"/>
                <a:gd name="T54" fmla="*/ 687 w 810"/>
                <a:gd name="T55" fmla="*/ 0 h 703"/>
                <a:gd name="T56" fmla="*/ 656 w 810"/>
                <a:gd name="T57" fmla="*/ 39 h 703"/>
                <a:gd name="T58" fmla="*/ 595 w 810"/>
                <a:gd name="T59" fmla="*/ 46 h 703"/>
                <a:gd name="T60" fmla="*/ 557 w 810"/>
                <a:gd name="T61" fmla="*/ 31 h 703"/>
                <a:gd name="T62" fmla="*/ 527 w 810"/>
                <a:gd name="T63" fmla="*/ 39 h 703"/>
                <a:gd name="T64" fmla="*/ 504 w 810"/>
                <a:gd name="T65" fmla="*/ 77 h 703"/>
                <a:gd name="T66" fmla="*/ 458 w 810"/>
                <a:gd name="T67" fmla="*/ 91 h 703"/>
                <a:gd name="T68" fmla="*/ 420 w 810"/>
                <a:gd name="T69" fmla="*/ 54 h 703"/>
                <a:gd name="T70" fmla="*/ 313 w 810"/>
                <a:gd name="T71" fmla="*/ 91 h 703"/>
                <a:gd name="T72" fmla="*/ 313 w 810"/>
                <a:gd name="T73" fmla="*/ 91 h 703"/>
                <a:gd name="T74" fmla="*/ 336 w 810"/>
                <a:gd name="T75" fmla="*/ 137 h 703"/>
                <a:gd name="T76" fmla="*/ 336 w 810"/>
                <a:gd name="T77" fmla="*/ 206 h 703"/>
                <a:gd name="T78" fmla="*/ 305 w 810"/>
                <a:gd name="T79" fmla="*/ 213 h 703"/>
                <a:gd name="T80" fmla="*/ 275 w 810"/>
                <a:gd name="T81" fmla="*/ 290 h 703"/>
                <a:gd name="T82" fmla="*/ 175 w 810"/>
                <a:gd name="T83" fmla="*/ 252 h 703"/>
                <a:gd name="T84" fmla="*/ 145 w 810"/>
                <a:gd name="T85" fmla="*/ 259 h 703"/>
                <a:gd name="T86" fmla="*/ 145 w 810"/>
                <a:gd name="T87" fmla="*/ 313 h 703"/>
                <a:gd name="T88" fmla="*/ 106 w 810"/>
                <a:gd name="T89" fmla="*/ 359 h 703"/>
                <a:gd name="T90" fmla="*/ 106 w 810"/>
                <a:gd name="T91" fmla="*/ 359 h 703"/>
                <a:gd name="T92" fmla="*/ 84 w 810"/>
                <a:gd name="T93" fmla="*/ 412 h 703"/>
                <a:gd name="T94" fmla="*/ 122 w 810"/>
                <a:gd name="T95" fmla="*/ 458 h 703"/>
                <a:gd name="T96" fmla="*/ 99 w 810"/>
                <a:gd name="T97" fmla="*/ 488 h 703"/>
                <a:gd name="T98" fmla="*/ 61 w 810"/>
                <a:gd name="T99" fmla="*/ 488 h 703"/>
                <a:gd name="T100" fmla="*/ 61 w 810"/>
                <a:gd name="T101" fmla="*/ 488 h 703"/>
                <a:gd name="T102" fmla="*/ 53 w 810"/>
                <a:gd name="T103" fmla="*/ 549 h 703"/>
                <a:gd name="T104" fmla="*/ 0 w 810"/>
                <a:gd name="T105" fmla="*/ 572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0" h="703">
                  <a:moveTo>
                    <a:pt x="0" y="572"/>
                  </a:moveTo>
                  <a:lnTo>
                    <a:pt x="0" y="572"/>
                  </a:lnTo>
                  <a:cubicBezTo>
                    <a:pt x="23" y="588"/>
                    <a:pt x="53" y="603"/>
                    <a:pt x="76" y="611"/>
                  </a:cubicBezTo>
                  <a:cubicBezTo>
                    <a:pt x="99" y="618"/>
                    <a:pt x="122" y="626"/>
                    <a:pt x="145" y="618"/>
                  </a:cubicBezTo>
                  <a:cubicBezTo>
                    <a:pt x="175" y="611"/>
                    <a:pt x="198" y="565"/>
                    <a:pt x="237" y="565"/>
                  </a:cubicBezTo>
                  <a:cubicBezTo>
                    <a:pt x="259" y="557"/>
                    <a:pt x="275" y="603"/>
                    <a:pt x="305" y="603"/>
                  </a:cubicBezTo>
                  <a:cubicBezTo>
                    <a:pt x="313" y="603"/>
                    <a:pt x="305" y="572"/>
                    <a:pt x="313" y="565"/>
                  </a:cubicBezTo>
                  <a:cubicBezTo>
                    <a:pt x="313" y="557"/>
                    <a:pt x="328" y="557"/>
                    <a:pt x="336" y="565"/>
                  </a:cubicBezTo>
                  <a:cubicBezTo>
                    <a:pt x="359" y="595"/>
                    <a:pt x="374" y="634"/>
                    <a:pt x="397" y="664"/>
                  </a:cubicBezTo>
                  <a:cubicBezTo>
                    <a:pt x="412" y="679"/>
                    <a:pt x="435" y="702"/>
                    <a:pt x="458" y="702"/>
                  </a:cubicBezTo>
                  <a:cubicBezTo>
                    <a:pt x="481" y="702"/>
                    <a:pt x="504" y="687"/>
                    <a:pt x="519" y="672"/>
                  </a:cubicBezTo>
                  <a:cubicBezTo>
                    <a:pt x="550" y="664"/>
                    <a:pt x="573" y="641"/>
                    <a:pt x="595" y="634"/>
                  </a:cubicBezTo>
                  <a:cubicBezTo>
                    <a:pt x="611" y="634"/>
                    <a:pt x="626" y="649"/>
                    <a:pt x="641" y="649"/>
                  </a:cubicBezTo>
                  <a:cubicBezTo>
                    <a:pt x="649" y="649"/>
                    <a:pt x="656" y="634"/>
                    <a:pt x="664" y="634"/>
                  </a:cubicBezTo>
                  <a:cubicBezTo>
                    <a:pt x="695" y="634"/>
                    <a:pt x="725" y="641"/>
                    <a:pt x="748" y="649"/>
                  </a:cubicBezTo>
                  <a:lnTo>
                    <a:pt x="748" y="649"/>
                  </a:lnTo>
                  <a:cubicBezTo>
                    <a:pt x="763" y="626"/>
                    <a:pt x="771" y="595"/>
                    <a:pt x="786" y="572"/>
                  </a:cubicBezTo>
                  <a:cubicBezTo>
                    <a:pt x="786" y="557"/>
                    <a:pt x="794" y="534"/>
                    <a:pt x="794" y="519"/>
                  </a:cubicBezTo>
                  <a:cubicBezTo>
                    <a:pt x="794" y="504"/>
                    <a:pt x="786" y="481"/>
                    <a:pt x="779" y="458"/>
                  </a:cubicBezTo>
                  <a:lnTo>
                    <a:pt x="779" y="458"/>
                  </a:lnTo>
                  <a:cubicBezTo>
                    <a:pt x="786" y="435"/>
                    <a:pt x="786" y="405"/>
                    <a:pt x="794" y="374"/>
                  </a:cubicBezTo>
                  <a:cubicBezTo>
                    <a:pt x="794" y="366"/>
                    <a:pt x="809" y="359"/>
                    <a:pt x="809" y="343"/>
                  </a:cubicBezTo>
                  <a:cubicBezTo>
                    <a:pt x="802" y="305"/>
                    <a:pt x="786" y="267"/>
                    <a:pt x="779" y="236"/>
                  </a:cubicBezTo>
                  <a:cubicBezTo>
                    <a:pt x="763" y="206"/>
                    <a:pt x="748" y="191"/>
                    <a:pt x="740" y="168"/>
                  </a:cubicBezTo>
                  <a:cubicBezTo>
                    <a:pt x="733" y="137"/>
                    <a:pt x="740" y="114"/>
                    <a:pt x="740" y="84"/>
                  </a:cubicBezTo>
                  <a:lnTo>
                    <a:pt x="740" y="84"/>
                  </a:lnTo>
                  <a:cubicBezTo>
                    <a:pt x="687" y="0"/>
                    <a:pt x="687" y="0"/>
                    <a:pt x="687" y="0"/>
                  </a:cubicBezTo>
                  <a:lnTo>
                    <a:pt x="687" y="0"/>
                  </a:lnTo>
                  <a:cubicBezTo>
                    <a:pt x="679" y="16"/>
                    <a:pt x="672" y="31"/>
                    <a:pt x="656" y="39"/>
                  </a:cubicBezTo>
                  <a:cubicBezTo>
                    <a:pt x="641" y="46"/>
                    <a:pt x="618" y="46"/>
                    <a:pt x="595" y="46"/>
                  </a:cubicBezTo>
                  <a:cubicBezTo>
                    <a:pt x="580" y="46"/>
                    <a:pt x="573" y="39"/>
                    <a:pt x="557" y="31"/>
                  </a:cubicBezTo>
                  <a:cubicBezTo>
                    <a:pt x="542" y="31"/>
                    <a:pt x="534" y="31"/>
                    <a:pt x="527" y="39"/>
                  </a:cubicBezTo>
                  <a:cubicBezTo>
                    <a:pt x="511" y="46"/>
                    <a:pt x="511" y="69"/>
                    <a:pt x="504" y="77"/>
                  </a:cubicBezTo>
                  <a:cubicBezTo>
                    <a:pt x="488" y="84"/>
                    <a:pt x="473" y="91"/>
                    <a:pt x="458" y="91"/>
                  </a:cubicBezTo>
                  <a:cubicBezTo>
                    <a:pt x="443" y="84"/>
                    <a:pt x="435" y="54"/>
                    <a:pt x="420" y="54"/>
                  </a:cubicBezTo>
                  <a:cubicBezTo>
                    <a:pt x="381" y="54"/>
                    <a:pt x="343" y="77"/>
                    <a:pt x="313" y="91"/>
                  </a:cubicBezTo>
                  <a:lnTo>
                    <a:pt x="313" y="91"/>
                  </a:lnTo>
                  <a:cubicBezTo>
                    <a:pt x="320" y="107"/>
                    <a:pt x="328" y="122"/>
                    <a:pt x="336" y="137"/>
                  </a:cubicBezTo>
                  <a:cubicBezTo>
                    <a:pt x="343" y="160"/>
                    <a:pt x="343" y="183"/>
                    <a:pt x="336" y="206"/>
                  </a:cubicBezTo>
                  <a:cubicBezTo>
                    <a:pt x="328" y="221"/>
                    <a:pt x="305" y="206"/>
                    <a:pt x="305" y="213"/>
                  </a:cubicBezTo>
                  <a:cubicBezTo>
                    <a:pt x="282" y="236"/>
                    <a:pt x="298" y="282"/>
                    <a:pt x="275" y="290"/>
                  </a:cubicBezTo>
                  <a:cubicBezTo>
                    <a:pt x="237" y="297"/>
                    <a:pt x="206" y="259"/>
                    <a:pt x="175" y="252"/>
                  </a:cubicBezTo>
                  <a:cubicBezTo>
                    <a:pt x="160" y="252"/>
                    <a:pt x="152" y="252"/>
                    <a:pt x="145" y="259"/>
                  </a:cubicBezTo>
                  <a:cubicBezTo>
                    <a:pt x="137" y="274"/>
                    <a:pt x="152" y="297"/>
                    <a:pt x="145" y="313"/>
                  </a:cubicBezTo>
                  <a:cubicBezTo>
                    <a:pt x="137" y="336"/>
                    <a:pt x="122" y="343"/>
                    <a:pt x="106" y="359"/>
                  </a:cubicBezTo>
                  <a:lnTo>
                    <a:pt x="106" y="359"/>
                  </a:lnTo>
                  <a:cubicBezTo>
                    <a:pt x="99" y="374"/>
                    <a:pt x="84" y="389"/>
                    <a:pt x="84" y="412"/>
                  </a:cubicBezTo>
                  <a:cubicBezTo>
                    <a:pt x="84" y="427"/>
                    <a:pt x="114" y="435"/>
                    <a:pt x="122" y="458"/>
                  </a:cubicBezTo>
                  <a:cubicBezTo>
                    <a:pt x="122" y="465"/>
                    <a:pt x="114" y="481"/>
                    <a:pt x="99" y="488"/>
                  </a:cubicBezTo>
                  <a:cubicBezTo>
                    <a:pt x="91" y="488"/>
                    <a:pt x="76" y="488"/>
                    <a:pt x="61" y="488"/>
                  </a:cubicBezTo>
                  <a:lnTo>
                    <a:pt x="61" y="488"/>
                  </a:lnTo>
                  <a:cubicBezTo>
                    <a:pt x="53" y="511"/>
                    <a:pt x="61" y="534"/>
                    <a:pt x="53" y="549"/>
                  </a:cubicBezTo>
                  <a:cubicBezTo>
                    <a:pt x="38" y="565"/>
                    <a:pt x="15" y="565"/>
                    <a:pt x="0" y="57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8" name="Freeform 177"/>
            <p:cNvSpPr>
              <a:spLocks noChangeArrowheads="1"/>
            </p:cNvSpPr>
            <p:nvPr/>
          </p:nvSpPr>
          <p:spPr bwMode="auto">
            <a:xfrm>
              <a:off x="4285972" y="5641976"/>
              <a:ext cx="315892" cy="258763"/>
            </a:xfrm>
            <a:custGeom>
              <a:avLst/>
              <a:gdLst>
                <a:gd name="T0" fmla="*/ 642 w 879"/>
                <a:gd name="T1" fmla="*/ 671 h 718"/>
                <a:gd name="T2" fmla="*/ 642 w 879"/>
                <a:gd name="T3" fmla="*/ 671 h 718"/>
                <a:gd name="T4" fmla="*/ 703 w 879"/>
                <a:gd name="T5" fmla="*/ 664 h 718"/>
                <a:gd name="T6" fmla="*/ 718 w 879"/>
                <a:gd name="T7" fmla="*/ 671 h 718"/>
                <a:gd name="T8" fmla="*/ 733 w 879"/>
                <a:gd name="T9" fmla="*/ 656 h 718"/>
                <a:gd name="T10" fmla="*/ 779 w 879"/>
                <a:gd name="T11" fmla="*/ 649 h 718"/>
                <a:gd name="T12" fmla="*/ 779 w 879"/>
                <a:gd name="T13" fmla="*/ 649 h 718"/>
                <a:gd name="T14" fmla="*/ 756 w 879"/>
                <a:gd name="T15" fmla="*/ 580 h 718"/>
                <a:gd name="T16" fmla="*/ 855 w 879"/>
                <a:gd name="T17" fmla="*/ 572 h 718"/>
                <a:gd name="T18" fmla="*/ 878 w 879"/>
                <a:gd name="T19" fmla="*/ 557 h 718"/>
                <a:gd name="T20" fmla="*/ 848 w 879"/>
                <a:gd name="T21" fmla="*/ 496 h 718"/>
                <a:gd name="T22" fmla="*/ 817 w 879"/>
                <a:gd name="T23" fmla="*/ 496 h 718"/>
                <a:gd name="T24" fmla="*/ 802 w 879"/>
                <a:gd name="T25" fmla="*/ 480 h 718"/>
                <a:gd name="T26" fmla="*/ 764 w 879"/>
                <a:gd name="T27" fmla="*/ 480 h 718"/>
                <a:gd name="T28" fmla="*/ 733 w 879"/>
                <a:gd name="T29" fmla="*/ 389 h 718"/>
                <a:gd name="T30" fmla="*/ 726 w 879"/>
                <a:gd name="T31" fmla="*/ 381 h 718"/>
                <a:gd name="T32" fmla="*/ 741 w 879"/>
                <a:gd name="T33" fmla="*/ 343 h 718"/>
                <a:gd name="T34" fmla="*/ 756 w 879"/>
                <a:gd name="T35" fmla="*/ 267 h 718"/>
                <a:gd name="T36" fmla="*/ 733 w 879"/>
                <a:gd name="T37" fmla="*/ 244 h 718"/>
                <a:gd name="T38" fmla="*/ 642 w 879"/>
                <a:gd name="T39" fmla="*/ 145 h 718"/>
                <a:gd name="T40" fmla="*/ 642 w 879"/>
                <a:gd name="T41" fmla="*/ 145 h 718"/>
                <a:gd name="T42" fmla="*/ 580 w 879"/>
                <a:gd name="T43" fmla="*/ 122 h 718"/>
                <a:gd name="T44" fmla="*/ 542 w 879"/>
                <a:gd name="T45" fmla="*/ 8 h 718"/>
                <a:gd name="T46" fmla="*/ 504 w 879"/>
                <a:gd name="T47" fmla="*/ 8 h 718"/>
                <a:gd name="T48" fmla="*/ 504 w 879"/>
                <a:gd name="T49" fmla="*/ 8 h 718"/>
                <a:gd name="T50" fmla="*/ 405 w 879"/>
                <a:gd name="T51" fmla="*/ 61 h 718"/>
                <a:gd name="T52" fmla="*/ 351 w 879"/>
                <a:gd name="T53" fmla="*/ 84 h 718"/>
                <a:gd name="T54" fmla="*/ 290 w 879"/>
                <a:gd name="T55" fmla="*/ 77 h 718"/>
                <a:gd name="T56" fmla="*/ 290 w 879"/>
                <a:gd name="T57" fmla="*/ 153 h 718"/>
                <a:gd name="T58" fmla="*/ 252 w 879"/>
                <a:gd name="T59" fmla="*/ 145 h 718"/>
                <a:gd name="T60" fmla="*/ 229 w 879"/>
                <a:gd name="T61" fmla="*/ 168 h 718"/>
                <a:gd name="T62" fmla="*/ 183 w 879"/>
                <a:gd name="T63" fmla="*/ 161 h 718"/>
                <a:gd name="T64" fmla="*/ 145 w 879"/>
                <a:gd name="T65" fmla="*/ 191 h 718"/>
                <a:gd name="T66" fmla="*/ 92 w 879"/>
                <a:gd name="T67" fmla="*/ 206 h 718"/>
                <a:gd name="T68" fmla="*/ 153 w 879"/>
                <a:gd name="T69" fmla="*/ 267 h 718"/>
                <a:gd name="T70" fmla="*/ 130 w 879"/>
                <a:gd name="T71" fmla="*/ 283 h 718"/>
                <a:gd name="T72" fmla="*/ 130 w 879"/>
                <a:gd name="T73" fmla="*/ 335 h 718"/>
                <a:gd name="T74" fmla="*/ 53 w 879"/>
                <a:gd name="T75" fmla="*/ 321 h 718"/>
                <a:gd name="T76" fmla="*/ 7 w 879"/>
                <a:gd name="T77" fmla="*/ 328 h 718"/>
                <a:gd name="T78" fmla="*/ 7 w 879"/>
                <a:gd name="T79" fmla="*/ 328 h 718"/>
                <a:gd name="T80" fmla="*/ 7 w 879"/>
                <a:gd name="T81" fmla="*/ 412 h 718"/>
                <a:gd name="T82" fmla="*/ 46 w 879"/>
                <a:gd name="T83" fmla="*/ 480 h 718"/>
                <a:gd name="T84" fmla="*/ 76 w 879"/>
                <a:gd name="T85" fmla="*/ 587 h 718"/>
                <a:gd name="T86" fmla="*/ 61 w 879"/>
                <a:gd name="T87" fmla="*/ 618 h 718"/>
                <a:gd name="T88" fmla="*/ 46 w 879"/>
                <a:gd name="T89" fmla="*/ 702 h 718"/>
                <a:gd name="T90" fmla="*/ 46 w 879"/>
                <a:gd name="T91" fmla="*/ 702 h 718"/>
                <a:gd name="T92" fmla="*/ 145 w 879"/>
                <a:gd name="T93" fmla="*/ 702 h 718"/>
                <a:gd name="T94" fmla="*/ 206 w 879"/>
                <a:gd name="T95" fmla="*/ 709 h 718"/>
                <a:gd name="T96" fmla="*/ 252 w 879"/>
                <a:gd name="T97" fmla="*/ 656 h 718"/>
                <a:gd name="T98" fmla="*/ 313 w 879"/>
                <a:gd name="T99" fmla="*/ 679 h 718"/>
                <a:gd name="T100" fmla="*/ 390 w 879"/>
                <a:gd name="T101" fmla="*/ 679 h 718"/>
                <a:gd name="T102" fmla="*/ 382 w 879"/>
                <a:gd name="T103" fmla="*/ 664 h 718"/>
                <a:gd name="T104" fmla="*/ 443 w 879"/>
                <a:gd name="T105" fmla="*/ 679 h 718"/>
                <a:gd name="T106" fmla="*/ 504 w 879"/>
                <a:gd name="T107" fmla="*/ 633 h 718"/>
                <a:gd name="T108" fmla="*/ 573 w 879"/>
                <a:gd name="T109" fmla="*/ 618 h 718"/>
                <a:gd name="T110" fmla="*/ 619 w 879"/>
                <a:gd name="T111" fmla="*/ 626 h 718"/>
                <a:gd name="T112" fmla="*/ 642 w 879"/>
                <a:gd name="T113" fmla="*/ 6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9" h="718">
                  <a:moveTo>
                    <a:pt x="642" y="671"/>
                  </a:moveTo>
                  <a:lnTo>
                    <a:pt x="642" y="671"/>
                  </a:lnTo>
                  <a:cubicBezTo>
                    <a:pt x="664" y="664"/>
                    <a:pt x="680" y="656"/>
                    <a:pt x="703" y="664"/>
                  </a:cubicBezTo>
                  <a:cubicBezTo>
                    <a:pt x="710" y="664"/>
                    <a:pt x="710" y="679"/>
                    <a:pt x="718" y="671"/>
                  </a:cubicBezTo>
                  <a:cubicBezTo>
                    <a:pt x="726" y="671"/>
                    <a:pt x="726" y="656"/>
                    <a:pt x="733" y="656"/>
                  </a:cubicBezTo>
                  <a:cubicBezTo>
                    <a:pt x="748" y="649"/>
                    <a:pt x="764" y="649"/>
                    <a:pt x="779" y="649"/>
                  </a:cubicBezTo>
                  <a:lnTo>
                    <a:pt x="779" y="649"/>
                  </a:lnTo>
                  <a:cubicBezTo>
                    <a:pt x="771" y="626"/>
                    <a:pt x="741" y="595"/>
                    <a:pt x="756" y="580"/>
                  </a:cubicBezTo>
                  <a:cubicBezTo>
                    <a:pt x="787" y="557"/>
                    <a:pt x="825" y="580"/>
                    <a:pt x="855" y="572"/>
                  </a:cubicBezTo>
                  <a:cubicBezTo>
                    <a:pt x="871" y="572"/>
                    <a:pt x="878" y="564"/>
                    <a:pt x="878" y="557"/>
                  </a:cubicBezTo>
                  <a:cubicBezTo>
                    <a:pt x="878" y="534"/>
                    <a:pt x="863" y="511"/>
                    <a:pt x="848" y="496"/>
                  </a:cubicBezTo>
                  <a:cubicBezTo>
                    <a:pt x="840" y="488"/>
                    <a:pt x="825" y="503"/>
                    <a:pt x="817" y="496"/>
                  </a:cubicBezTo>
                  <a:cubicBezTo>
                    <a:pt x="809" y="496"/>
                    <a:pt x="809" y="480"/>
                    <a:pt x="802" y="480"/>
                  </a:cubicBezTo>
                  <a:cubicBezTo>
                    <a:pt x="787" y="473"/>
                    <a:pt x="771" y="488"/>
                    <a:pt x="764" y="480"/>
                  </a:cubicBezTo>
                  <a:cubicBezTo>
                    <a:pt x="748" y="457"/>
                    <a:pt x="748" y="419"/>
                    <a:pt x="733" y="389"/>
                  </a:cubicBezTo>
                  <a:lnTo>
                    <a:pt x="726" y="381"/>
                  </a:lnTo>
                  <a:cubicBezTo>
                    <a:pt x="726" y="366"/>
                    <a:pt x="733" y="358"/>
                    <a:pt x="741" y="343"/>
                  </a:cubicBezTo>
                  <a:cubicBezTo>
                    <a:pt x="748" y="321"/>
                    <a:pt x="756" y="290"/>
                    <a:pt x="756" y="267"/>
                  </a:cubicBezTo>
                  <a:cubicBezTo>
                    <a:pt x="756" y="252"/>
                    <a:pt x="741" y="252"/>
                    <a:pt x="733" y="244"/>
                  </a:cubicBezTo>
                  <a:cubicBezTo>
                    <a:pt x="703" y="214"/>
                    <a:pt x="672" y="176"/>
                    <a:pt x="642" y="145"/>
                  </a:cubicBezTo>
                  <a:lnTo>
                    <a:pt x="642" y="145"/>
                  </a:lnTo>
                  <a:cubicBezTo>
                    <a:pt x="619" y="138"/>
                    <a:pt x="596" y="138"/>
                    <a:pt x="580" y="122"/>
                  </a:cubicBezTo>
                  <a:cubicBezTo>
                    <a:pt x="557" y="92"/>
                    <a:pt x="565" y="38"/>
                    <a:pt x="542" y="8"/>
                  </a:cubicBezTo>
                  <a:cubicBezTo>
                    <a:pt x="534" y="0"/>
                    <a:pt x="512" y="8"/>
                    <a:pt x="504" y="8"/>
                  </a:cubicBezTo>
                  <a:lnTo>
                    <a:pt x="504" y="8"/>
                  </a:lnTo>
                  <a:cubicBezTo>
                    <a:pt x="473" y="31"/>
                    <a:pt x="443" y="46"/>
                    <a:pt x="405" y="61"/>
                  </a:cubicBezTo>
                  <a:cubicBezTo>
                    <a:pt x="390" y="77"/>
                    <a:pt x="374" y="84"/>
                    <a:pt x="351" y="84"/>
                  </a:cubicBezTo>
                  <a:cubicBezTo>
                    <a:pt x="328" y="92"/>
                    <a:pt x="305" y="69"/>
                    <a:pt x="290" y="77"/>
                  </a:cubicBezTo>
                  <a:cubicBezTo>
                    <a:pt x="275" y="100"/>
                    <a:pt x="298" y="130"/>
                    <a:pt x="290" y="153"/>
                  </a:cubicBezTo>
                  <a:cubicBezTo>
                    <a:pt x="282" y="161"/>
                    <a:pt x="259" y="145"/>
                    <a:pt x="252" y="145"/>
                  </a:cubicBezTo>
                  <a:cubicBezTo>
                    <a:pt x="237" y="153"/>
                    <a:pt x="237" y="168"/>
                    <a:pt x="229" y="168"/>
                  </a:cubicBezTo>
                  <a:cubicBezTo>
                    <a:pt x="214" y="168"/>
                    <a:pt x="198" y="161"/>
                    <a:pt x="183" y="161"/>
                  </a:cubicBezTo>
                  <a:cubicBezTo>
                    <a:pt x="168" y="168"/>
                    <a:pt x="160" y="183"/>
                    <a:pt x="145" y="191"/>
                  </a:cubicBezTo>
                  <a:cubicBezTo>
                    <a:pt x="130" y="199"/>
                    <a:pt x="92" y="191"/>
                    <a:pt x="92" y="206"/>
                  </a:cubicBezTo>
                  <a:cubicBezTo>
                    <a:pt x="99" y="237"/>
                    <a:pt x="145" y="237"/>
                    <a:pt x="153" y="267"/>
                  </a:cubicBezTo>
                  <a:cubicBezTo>
                    <a:pt x="160" y="275"/>
                    <a:pt x="137" y="275"/>
                    <a:pt x="130" y="283"/>
                  </a:cubicBezTo>
                  <a:cubicBezTo>
                    <a:pt x="122" y="298"/>
                    <a:pt x="145" y="328"/>
                    <a:pt x="130" y="335"/>
                  </a:cubicBezTo>
                  <a:cubicBezTo>
                    <a:pt x="107" y="343"/>
                    <a:pt x="76" y="321"/>
                    <a:pt x="53" y="321"/>
                  </a:cubicBezTo>
                  <a:cubicBezTo>
                    <a:pt x="38" y="321"/>
                    <a:pt x="23" y="328"/>
                    <a:pt x="7" y="328"/>
                  </a:cubicBezTo>
                  <a:lnTo>
                    <a:pt x="7" y="328"/>
                  </a:lnTo>
                  <a:cubicBezTo>
                    <a:pt x="7" y="358"/>
                    <a:pt x="0" y="381"/>
                    <a:pt x="7" y="412"/>
                  </a:cubicBezTo>
                  <a:cubicBezTo>
                    <a:pt x="15" y="435"/>
                    <a:pt x="30" y="450"/>
                    <a:pt x="46" y="480"/>
                  </a:cubicBezTo>
                  <a:cubicBezTo>
                    <a:pt x="53" y="511"/>
                    <a:pt x="69" y="549"/>
                    <a:pt x="76" y="587"/>
                  </a:cubicBezTo>
                  <a:cubicBezTo>
                    <a:pt x="76" y="603"/>
                    <a:pt x="61" y="610"/>
                    <a:pt x="61" y="618"/>
                  </a:cubicBezTo>
                  <a:cubicBezTo>
                    <a:pt x="53" y="649"/>
                    <a:pt x="53" y="679"/>
                    <a:pt x="46" y="702"/>
                  </a:cubicBezTo>
                  <a:lnTo>
                    <a:pt x="46" y="702"/>
                  </a:lnTo>
                  <a:cubicBezTo>
                    <a:pt x="76" y="702"/>
                    <a:pt x="115" y="694"/>
                    <a:pt x="145" y="702"/>
                  </a:cubicBezTo>
                  <a:cubicBezTo>
                    <a:pt x="168" y="702"/>
                    <a:pt x="183" y="717"/>
                    <a:pt x="206" y="709"/>
                  </a:cubicBezTo>
                  <a:cubicBezTo>
                    <a:pt x="229" y="702"/>
                    <a:pt x="229" y="664"/>
                    <a:pt x="252" y="656"/>
                  </a:cubicBezTo>
                  <a:cubicBezTo>
                    <a:pt x="275" y="649"/>
                    <a:pt x="298" y="671"/>
                    <a:pt x="313" y="679"/>
                  </a:cubicBezTo>
                  <a:cubicBezTo>
                    <a:pt x="344" y="679"/>
                    <a:pt x="367" y="687"/>
                    <a:pt x="390" y="679"/>
                  </a:cubicBezTo>
                  <a:cubicBezTo>
                    <a:pt x="397" y="679"/>
                    <a:pt x="382" y="671"/>
                    <a:pt x="382" y="664"/>
                  </a:cubicBezTo>
                  <a:cubicBezTo>
                    <a:pt x="382" y="664"/>
                    <a:pt x="435" y="679"/>
                    <a:pt x="443" y="679"/>
                  </a:cubicBezTo>
                  <a:lnTo>
                    <a:pt x="504" y="633"/>
                  </a:lnTo>
                  <a:cubicBezTo>
                    <a:pt x="527" y="626"/>
                    <a:pt x="550" y="626"/>
                    <a:pt x="573" y="618"/>
                  </a:cubicBezTo>
                  <a:cubicBezTo>
                    <a:pt x="588" y="618"/>
                    <a:pt x="603" y="610"/>
                    <a:pt x="619" y="626"/>
                  </a:cubicBezTo>
                  <a:cubicBezTo>
                    <a:pt x="634" y="633"/>
                    <a:pt x="634" y="656"/>
                    <a:pt x="642" y="67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9" name="Freeform 178"/>
            <p:cNvSpPr>
              <a:spLocks noChangeArrowheads="1"/>
            </p:cNvSpPr>
            <p:nvPr/>
          </p:nvSpPr>
          <p:spPr bwMode="auto">
            <a:xfrm>
              <a:off x="4624087" y="5894389"/>
              <a:ext cx="122229" cy="96837"/>
            </a:xfrm>
            <a:custGeom>
              <a:avLst/>
              <a:gdLst>
                <a:gd name="T0" fmla="*/ 62 w 338"/>
                <a:gd name="T1" fmla="*/ 267 h 268"/>
                <a:gd name="T2" fmla="*/ 62 w 338"/>
                <a:gd name="T3" fmla="*/ 267 h 268"/>
                <a:gd name="T4" fmla="*/ 23 w 338"/>
                <a:gd name="T5" fmla="*/ 191 h 268"/>
                <a:gd name="T6" fmla="*/ 0 w 338"/>
                <a:gd name="T7" fmla="*/ 176 h 268"/>
                <a:gd name="T8" fmla="*/ 23 w 338"/>
                <a:gd name="T9" fmla="*/ 91 h 268"/>
                <a:gd name="T10" fmla="*/ 8 w 338"/>
                <a:gd name="T11" fmla="*/ 69 h 268"/>
                <a:gd name="T12" fmla="*/ 8 w 338"/>
                <a:gd name="T13" fmla="*/ 46 h 268"/>
                <a:gd name="T14" fmla="*/ 39 w 338"/>
                <a:gd name="T15" fmla="*/ 23 h 268"/>
                <a:gd name="T16" fmla="*/ 39 w 338"/>
                <a:gd name="T17" fmla="*/ 23 h 268"/>
                <a:gd name="T18" fmla="*/ 84 w 338"/>
                <a:gd name="T19" fmla="*/ 0 h 268"/>
                <a:gd name="T20" fmla="*/ 153 w 338"/>
                <a:gd name="T21" fmla="*/ 0 h 268"/>
                <a:gd name="T22" fmla="*/ 222 w 338"/>
                <a:gd name="T23" fmla="*/ 23 h 268"/>
                <a:gd name="T24" fmla="*/ 245 w 338"/>
                <a:gd name="T25" fmla="*/ 61 h 268"/>
                <a:gd name="T26" fmla="*/ 275 w 338"/>
                <a:gd name="T27" fmla="*/ 23 h 268"/>
                <a:gd name="T28" fmla="*/ 337 w 338"/>
                <a:gd name="T29" fmla="*/ 23 h 268"/>
                <a:gd name="T30" fmla="*/ 337 w 338"/>
                <a:gd name="T31" fmla="*/ 23 h 268"/>
                <a:gd name="T32" fmla="*/ 337 w 338"/>
                <a:gd name="T33" fmla="*/ 46 h 268"/>
                <a:gd name="T34" fmla="*/ 275 w 338"/>
                <a:gd name="T35" fmla="*/ 137 h 268"/>
                <a:gd name="T36" fmla="*/ 222 w 338"/>
                <a:gd name="T37" fmla="*/ 168 h 268"/>
                <a:gd name="T38" fmla="*/ 199 w 338"/>
                <a:gd name="T39" fmla="*/ 176 h 268"/>
                <a:gd name="T40" fmla="*/ 145 w 338"/>
                <a:gd name="T41" fmla="*/ 206 h 268"/>
                <a:gd name="T42" fmla="*/ 62 w 338"/>
                <a:gd name="T43"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8" h="268">
                  <a:moveTo>
                    <a:pt x="62" y="267"/>
                  </a:moveTo>
                  <a:lnTo>
                    <a:pt x="62" y="267"/>
                  </a:lnTo>
                  <a:cubicBezTo>
                    <a:pt x="46" y="244"/>
                    <a:pt x="39" y="214"/>
                    <a:pt x="23" y="191"/>
                  </a:cubicBezTo>
                  <a:cubicBezTo>
                    <a:pt x="23" y="183"/>
                    <a:pt x="0" y="183"/>
                    <a:pt x="0" y="176"/>
                  </a:cubicBezTo>
                  <a:cubicBezTo>
                    <a:pt x="0" y="145"/>
                    <a:pt x="16" y="122"/>
                    <a:pt x="23" y="91"/>
                  </a:cubicBezTo>
                  <a:cubicBezTo>
                    <a:pt x="23" y="84"/>
                    <a:pt x="8" y="76"/>
                    <a:pt x="8" y="69"/>
                  </a:cubicBezTo>
                  <a:cubicBezTo>
                    <a:pt x="8" y="61"/>
                    <a:pt x="0" y="53"/>
                    <a:pt x="8" y="46"/>
                  </a:cubicBezTo>
                  <a:cubicBezTo>
                    <a:pt x="16" y="38"/>
                    <a:pt x="23" y="30"/>
                    <a:pt x="39" y="23"/>
                  </a:cubicBezTo>
                  <a:lnTo>
                    <a:pt x="39" y="23"/>
                  </a:lnTo>
                  <a:cubicBezTo>
                    <a:pt x="54" y="15"/>
                    <a:pt x="69" y="0"/>
                    <a:pt x="84" y="0"/>
                  </a:cubicBezTo>
                  <a:cubicBezTo>
                    <a:pt x="107" y="0"/>
                    <a:pt x="130" y="0"/>
                    <a:pt x="153" y="0"/>
                  </a:cubicBezTo>
                  <a:cubicBezTo>
                    <a:pt x="176" y="7"/>
                    <a:pt x="207" y="7"/>
                    <a:pt x="222" y="23"/>
                  </a:cubicBezTo>
                  <a:cubicBezTo>
                    <a:pt x="237" y="30"/>
                    <a:pt x="229" y="61"/>
                    <a:pt x="245" y="61"/>
                  </a:cubicBezTo>
                  <a:cubicBezTo>
                    <a:pt x="260" y="61"/>
                    <a:pt x="260" y="30"/>
                    <a:pt x="275" y="23"/>
                  </a:cubicBezTo>
                  <a:cubicBezTo>
                    <a:pt x="298" y="15"/>
                    <a:pt x="314" y="23"/>
                    <a:pt x="337" y="23"/>
                  </a:cubicBezTo>
                  <a:lnTo>
                    <a:pt x="337" y="23"/>
                  </a:lnTo>
                  <a:cubicBezTo>
                    <a:pt x="337" y="30"/>
                    <a:pt x="337" y="38"/>
                    <a:pt x="337" y="46"/>
                  </a:cubicBezTo>
                  <a:cubicBezTo>
                    <a:pt x="337" y="69"/>
                    <a:pt x="291" y="122"/>
                    <a:pt x="275" y="137"/>
                  </a:cubicBezTo>
                  <a:cubicBezTo>
                    <a:pt x="260" y="153"/>
                    <a:pt x="237" y="160"/>
                    <a:pt x="222" y="168"/>
                  </a:cubicBezTo>
                  <a:cubicBezTo>
                    <a:pt x="214" y="176"/>
                    <a:pt x="207" y="176"/>
                    <a:pt x="199" y="176"/>
                  </a:cubicBezTo>
                  <a:cubicBezTo>
                    <a:pt x="176" y="183"/>
                    <a:pt x="161" y="199"/>
                    <a:pt x="145" y="206"/>
                  </a:cubicBezTo>
                  <a:cubicBezTo>
                    <a:pt x="107" y="229"/>
                    <a:pt x="84" y="244"/>
                    <a:pt x="62" y="26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0" name="Freeform 179"/>
            <p:cNvSpPr>
              <a:spLocks noChangeArrowheads="1"/>
            </p:cNvSpPr>
            <p:nvPr/>
          </p:nvSpPr>
          <p:spPr bwMode="auto">
            <a:xfrm>
              <a:off x="4517731" y="5630863"/>
              <a:ext cx="228585" cy="285750"/>
            </a:xfrm>
            <a:custGeom>
              <a:avLst/>
              <a:gdLst>
                <a:gd name="T0" fmla="*/ 137 w 635"/>
                <a:gd name="T1" fmla="*/ 679 h 794"/>
                <a:gd name="T2" fmla="*/ 137 w 635"/>
                <a:gd name="T3" fmla="*/ 679 h 794"/>
                <a:gd name="T4" fmla="*/ 145 w 635"/>
                <a:gd name="T5" fmla="*/ 717 h 794"/>
                <a:gd name="T6" fmla="*/ 175 w 635"/>
                <a:gd name="T7" fmla="*/ 747 h 794"/>
                <a:gd name="T8" fmla="*/ 198 w 635"/>
                <a:gd name="T9" fmla="*/ 724 h 794"/>
                <a:gd name="T10" fmla="*/ 206 w 635"/>
                <a:gd name="T11" fmla="*/ 755 h 794"/>
                <a:gd name="T12" fmla="*/ 236 w 635"/>
                <a:gd name="T13" fmla="*/ 732 h 794"/>
                <a:gd name="T14" fmla="*/ 259 w 635"/>
                <a:gd name="T15" fmla="*/ 747 h 794"/>
                <a:gd name="T16" fmla="*/ 297 w 635"/>
                <a:gd name="T17" fmla="*/ 732 h 794"/>
                <a:gd name="T18" fmla="*/ 336 w 635"/>
                <a:gd name="T19" fmla="*/ 755 h 794"/>
                <a:gd name="T20" fmla="*/ 336 w 635"/>
                <a:gd name="T21" fmla="*/ 755 h 794"/>
                <a:gd name="T22" fmla="*/ 381 w 635"/>
                <a:gd name="T23" fmla="*/ 732 h 794"/>
                <a:gd name="T24" fmla="*/ 450 w 635"/>
                <a:gd name="T25" fmla="*/ 732 h 794"/>
                <a:gd name="T26" fmla="*/ 519 w 635"/>
                <a:gd name="T27" fmla="*/ 755 h 794"/>
                <a:gd name="T28" fmla="*/ 542 w 635"/>
                <a:gd name="T29" fmla="*/ 793 h 794"/>
                <a:gd name="T30" fmla="*/ 572 w 635"/>
                <a:gd name="T31" fmla="*/ 755 h 794"/>
                <a:gd name="T32" fmla="*/ 634 w 635"/>
                <a:gd name="T33" fmla="*/ 755 h 794"/>
                <a:gd name="T34" fmla="*/ 634 w 635"/>
                <a:gd name="T35" fmla="*/ 755 h 794"/>
                <a:gd name="T36" fmla="*/ 618 w 635"/>
                <a:gd name="T37" fmla="*/ 686 h 794"/>
                <a:gd name="T38" fmla="*/ 603 w 635"/>
                <a:gd name="T39" fmla="*/ 625 h 794"/>
                <a:gd name="T40" fmla="*/ 488 w 635"/>
                <a:gd name="T41" fmla="*/ 541 h 794"/>
                <a:gd name="T42" fmla="*/ 542 w 635"/>
                <a:gd name="T43" fmla="*/ 701 h 794"/>
                <a:gd name="T44" fmla="*/ 504 w 635"/>
                <a:gd name="T45" fmla="*/ 633 h 794"/>
                <a:gd name="T46" fmla="*/ 435 w 635"/>
                <a:gd name="T47" fmla="*/ 571 h 794"/>
                <a:gd name="T48" fmla="*/ 359 w 635"/>
                <a:gd name="T49" fmla="*/ 404 h 794"/>
                <a:gd name="T50" fmla="*/ 274 w 635"/>
                <a:gd name="T51" fmla="*/ 252 h 794"/>
                <a:gd name="T52" fmla="*/ 183 w 635"/>
                <a:gd name="T53" fmla="*/ 84 h 794"/>
                <a:gd name="T54" fmla="*/ 167 w 635"/>
                <a:gd name="T55" fmla="*/ 0 h 794"/>
                <a:gd name="T56" fmla="*/ 167 w 635"/>
                <a:gd name="T57" fmla="*/ 0 h 794"/>
                <a:gd name="T58" fmla="*/ 114 w 635"/>
                <a:gd name="T59" fmla="*/ 38 h 794"/>
                <a:gd name="T60" fmla="*/ 53 w 635"/>
                <a:gd name="T61" fmla="*/ 99 h 794"/>
                <a:gd name="T62" fmla="*/ 0 w 635"/>
                <a:gd name="T63" fmla="*/ 175 h 794"/>
                <a:gd name="T64" fmla="*/ 0 w 635"/>
                <a:gd name="T65" fmla="*/ 175 h 794"/>
                <a:gd name="T66" fmla="*/ 91 w 635"/>
                <a:gd name="T67" fmla="*/ 274 h 794"/>
                <a:gd name="T68" fmla="*/ 114 w 635"/>
                <a:gd name="T69" fmla="*/ 297 h 794"/>
                <a:gd name="T70" fmla="*/ 99 w 635"/>
                <a:gd name="T71" fmla="*/ 373 h 794"/>
                <a:gd name="T72" fmla="*/ 84 w 635"/>
                <a:gd name="T73" fmla="*/ 411 h 794"/>
                <a:gd name="T74" fmla="*/ 91 w 635"/>
                <a:gd name="T75" fmla="*/ 419 h 794"/>
                <a:gd name="T76" fmla="*/ 122 w 635"/>
                <a:gd name="T77" fmla="*/ 510 h 794"/>
                <a:gd name="T78" fmla="*/ 160 w 635"/>
                <a:gd name="T79" fmla="*/ 510 h 794"/>
                <a:gd name="T80" fmla="*/ 175 w 635"/>
                <a:gd name="T81" fmla="*/ 526 h 794"/>
                <a:gd name="T82" fmla="*/ 206 w 635"/>
                <a:gd name="T83" fmla="*/ 526 h 794"/>
                <a:gd name="T84" fmla="*/ 236 w 635"/>
                <a:gd name="T85" fmla="*/ 587 h 794"/>
                <a:gd name="T86" fmla="*/ 213 w 635"/>
                <a:gd name="T87" fmla="*/ 602 h 794"/>
                <a:gd name="T88" fmla="*/ 114 w 635"/>
                <a:gd name="T89" fmla="*/ 610 h 794"/>
                <a:gd name="T90" fmla="*/ 137 w 635"/>
                <a:gd name="T91" fmla="*/ 679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5" h="794">
                  <a:moveTo>
                    <a:pt x="137" y="679"/>
                  </a:moveTo>
                  <a:lnTo>
                    <a:pt x="137" y="679"/>
                  </a:lnTo>
                  <a:cubicBezTo>
                    <a:pt x="137" y="686"/>
                    <a:pt x="137" y="701"/>
                    <a:pt x="145" y="717"/>
                  </a:cubicBezTo>
                  <a:cubicBezTo>
                    <a:pt x="152" y="732"/>
                    <a:pt x="160" y="747"/>
                    <a:pt x="175" y="747"/>
                  </a:cubicBezTo>
                  <a:cubicBezTo>
                    <a:pt x="183" y="747"/>
                    <a:pt x="190" y="732"/>
                    <a:pt x="198" y="724"/>
                  </a:cubicBezTo>
                  <a:cubicBezTo>
                    <a:pt x="198" y="724"/>
                    <a:pt x="198" y="755"/>
                    <a:pt x="206" y="755"/>
                  </a:cubicBezTo>
                  <a:cubicBezTo>
                    <a:pt x="206" y="747"/>
                    <a:pt x="236" y="732"/>
                    <a:pt x="236" y="732"/>
                  </a:cubicBezTo>
                  <a:cubicBezTo>
                    <a:pt x="244" y="739"/>
                    <a:pt x="252" y="747"/>
                    <a:pt x="259" y="747"/>
                  </a:cubicBezTo>
                  <a:cubicBezTo>
                    <a:pt x="274" y="747"/>
                    <a:pt x="290" y="724"/>
                    <a:pt x="297" y="732"/>
                  </a:cubicBezTo>
                  <a:cubicBezTo>
                    <a:pt x="313" y="732"/>
                    <a:pt x="320" y="747"/>
                    <a:pt x="336" y="755"/>
                  </a:cubicBezTo>
                  <a:lnTo>
                    <a:pt x="336" y="755"/>
                  </a:lnTo>
                  <a:cubicBezTo>
                    <a:pt x="351" y="747"/>
                    <a:pt x="366" y="732"/>
                    <a:pt x="381" y="732"/>
                  </a:cubicBezTo>
                  <a:cubicBezTo>
                    <a:pt x="404" y="732"/>
                    <a:pt x="427" y="732"/>
                    <a:pt x="450" y="732"/>
                  </a:cubicBezTo>
                  <a:cubicBezTo>
                    <a:pt x="473" y="739"/>
                    <a:pt x="504" y="739"/>
                    <a:pt x="519" y="755"/>
                  </a:cubicBezTo>
                  <a:cubicBezTo>
                    <a:pt x="534" y="762"/>
                    <a:pt x="526" y="793"/>
                    <a:pt x="542" y="793"/>
                  </a:cubicBezTo>
                  <a:cubicBezTo>
                    <a:pt x="557" y="793"/>
                    <a:pt x="557" y="762"/>
                    <a:pt x="572" y="755"/>
                  </a:cubicBezTo>
                  <a:cubicBezTo>
                    <a:pt x="595" y="747"/>
                    <a:pt x="611" y="755"/>
                    <a:pt x="634" y="755"/>
                  </a:cubicBezTo>
                  <a:lnTo>
                    <a:pt x="634" y="755"/>
                  </a:lnTo>
                  <a:cubicBezTo>
                    <a:pt x="626" y="732"/>
                    <a:pt x="618" y="709"/>
                    <a:pt x="618" y="686"/>
                  </a:cubicBezTo>
                  <a:cubicBezTo>
                    <a:pt x="618" y="663"/>
                    <a:pt x="603" y="648"/>
                    <a:pt x="603" y="625"/>
                  </a:cubicBezTo>
                  <a:cubicBezTo>
                    <a:pt x="588" y="564"/>
                    <a:pt x="542" y="541"/>
                    <a:pt x="488" y="541"/>
                  </a:cubicBezTo>
                  <a:cubicBezTo>
                    <a:pt x="488" y="602"/>
                    <a:pt x="549" y="640"/>
                    <a:pt x="542" y="701"/>
                  </a:cubicBezTo>
                  <a:cubicBezTo>
                    <a:pt x="526" y="686"/>
                    <a:pt x="519" y="656"/>
                    <a:pt x="504" y="633"/>
                  </a:cubicBezTo>
                  <a:cubicBezTo>
                    <a:pt x="473" y="610"/>
                    <a:pt x="450" y="610"/>
                    <a:pt x="435" y="571"/>
                  </a:cubicBezTo>
                  <a:cubicBezTo>
                    <a:pt x="412" y="503"/>
                    <a:pt x="442" y="449"/>
                    <a:pt x="359" y="404"/>
                  </a:cubicBezTo>
                  <a:cubicBezTo>
                    <a:pt x="297" y="365"/>
                    <a:pt x="320" y="297"/>
                    <a:pt x="274" y="252"/>
                  </a:cubicBezTo>
                  <a:cubicBezTo>
                    <a:pt x="206" y="191"/>
                    <a:pt x="137" y="206"/>
                    <a:pt x="183" y="84"/>
                  </a:cubicBezTo>
                  <a:cubicBezTo>
                    <a:pt x="229" y="38"/>
                    <a:pt x="198" y="15"/>
                    <a:pt x="167" y="0"/>
                  </a:cubicBezTo>
                  <a:lnTo>
                    <a:pt x="167" y="0"/>
                  </a:lnTo>
                  <a:cubicBezTo>
                    <a:pt x="137" y="30"/>
                    <a:pt x="145" y="15"/>
                    <a:pt x="114" y="38"/>
                  </a:cubicBezTo>
                  <a:cubicBezTo>
                    <a:pt x="91" y="61"/>
                    <a:pt x="68" y="76"/>
                    <a:pt x="53" y="99"/>
                  </a:cubicBezTo>
                  <a:cubicBezTo>
                    <a:pt x="30" y="122"/>
                    <a:pt x="15" y="152"/>
                    <a:pt x="0" y="175"/>
                  </a:cubicBezTo>
                  <a:lnTo>
                    <a:pt x="0" y="175"/>
                  </a:lnTo>
                  <a:cubicBezTo>
                    <a:pt x="30" y="206"/>
                    <a:pt x="61" y="244"/>
                    <a:pt x="91" y="274"/>
                  </a:cubicBezTo>
                  <a:cubicBezTo>
                    <a:pt x="99" y="282"/>
                    <a:pt x="114" y="282"/>
                    <a:pt x="114" y="297"/>
                  </a:cubicBezTo>
                  <a:cubicBezTo>
                    <a:pt x="114" y="320"/>
                    <a:pt x="106" y="351"/>
                    <a:pt x="99" y="373"/>
                  </a:cubicBezTo>
                  <a:cubicBezTo>
                    <a:pt x="91" y="388"/>
                    <a:pt x="84" y="396"/>
                    <a:pt x="84" y="411"/>
                  </a:cubicBezTo>
                  <a:lnTo>
                    <a:pt x="91" y="419"/>
                  </a:lnTo>
                  <a:cubicBezTo>
                    <a:pt x="106" y="449"/>
                    <a:pt x="106" y="487"/>
                    <a:pt x="122" y="510"/>
                  </a:cubicBezTo>
                  <a:cubicBezTo>
                    <a:pt x="129" y="518"/>
                    <a:pt x="145" y="503"/>
                    <a:pt x="160" y="510"/>
                  </a:cubicBezTo>
                  <a:cubicBezTo>
                    <a:pt x="167" y="510"/>
                    <a:pt x="167" y="526"/>
                    <a:pt x="175" y="526"/>
                  </a:cubicBezTo>
                  <a:cubicBezTo>
                    <a:pt x="183" y="533"/>
                    <a:pt x="198" y="518"/>
                    <a:pt x="206" y="526"/>
                  </a:cubicBezTo>
                  <a:cubicBezTo>
                    <a:pt x="221" y="541"/>
                    <a:pt x="236" y="564"/>
                    <a:pt x="236" y="587"/>
                  </a:cubicBezTo>
                  <a:cubicBezTo>
                    <a:pt x="236" y="594"/>
                    <a:pt x="229" y="602"/>
                    <a:pt x="213" y="602"/>
                  </a:cubicBezTo>
                  <a:cubicBezTo>
                    <a:pt x="183" y="610"/>
                    <a:pt x="145" y="587"/>
                    <a:pt x="114" y="610"/>
                  </a:cubicBezTo>
                  <a:cubicBezTo>
                    <a:pt x="99" y="625"/>
                    <a:pt x="129" y="656"/>
                    <a:pt x="137" y="67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1" name="Freeform 180"/>
            <p:cNvSpPr>
              <a:spLocks noChangeArrowheads="1"/>
            </p:cNvSpPr>
            <p:nvPr/>
          </p:nvSpPr>
          <p:spPr bwMode="auto">
            <a:xfrm>
              <a:off x="4228825" y="5519739"/>
              <a:ext cx="239697" cy="244475"/>
            </a:xfrm>
            <a:custGeom>
              <a:avLst/>
              <a:gdLst>
                <a:gd name="T0" fmla="*/ 114 w 665"/>
                <a:gd name="T1" fmla="*/ 580 h 680"/>
                <a:gd name="T2" fmla="*/ 114 w 665"/>
                <a:gd name="T3" fmla="*/ 580 h 680"/>
                <a:gd name="T4" fmla="*/ 91 w 665"/>
                <a:gd name="T5" fmla="*/ 497 h 680"/>
                <a:gd name="T6" fmla="*/ 61 w 665"/>
                <a:gd name="T7" fmla="*/ 481 h 680"/>
                <a:gd name="T8" fmla="*/ 38 w 665"/>
                <a:gd name="T9" fmla="*/ 420 h 680"/>
                <a:gd name="T10" fmla="*/ 38 w 665"/>
                <a:gd name="T11" fmla="*/ 275 h 680"/>
                <a:gd name="T12" fmla="*/ 7 w 665"/>
                <a:gd name="T13" fmla="*/ 214 h 680"/>
                <a:gd name="T14" fmla="*/ 45 w 665"/>
                <a:gd name="T15" fmla="*/ 199 h 680"/>
                <a:gd name="T16" fmla="*/ 68 w 665"/>
                <a:gd name="T17" fmla="*/ 76 h 680"/>
                <a:gd name="T18" fmla="*/ 83 w 665"/>
                <a:gd name="T19" fmla="*/ 54 h 680"/>
                <a:gd name="T20" fmla="*/ 145 w 665"/>
                <a:gd name="T21" fmla="*/ 46 h 680"/>
                <a:gd name="T22" fmla="*/ 145 w 665"/>
                <a:gd name="T23" fmla="*/ 46 h 680"/>
                <a:gd name="T24" fmla="*/ 221 w 665"/>
                <a:gd name="T25" fmla="*/ 0 h 680"/>
                <a:gd name="T26" fmla="*/ 244 w 665"/>
                <a:gd name="T27" fmla="*/ 38 h 680"/>
                <a:gd name="T28" fmla="*/ 275 w 665"/>
                <a:gd name="T29" fmla="*/ 31 h 680"/>
                <a:gd name="T30" fmla="*/ 297 w 665"/>
                <a:gd name="T31" fmla="*/ 76 h 680"/>
                <a:gd name="T32" fmla="*/ 366 w 665"/>
                <a:gd name="T33" fmla="*/ 54 h 680"/>
                <a:gd name="T34" fmla="*/ 427 w 665"/>
                <a:gd name="T35" fmla="*/ 99 h 680"/>
                <a:gd name="T36" fmla="*/ 442 w 665"/>
                <a:gd name="T37" fmla="*/ 138 h 680"/>
                <a:gd name="T38" fmla="*/ 519 w 665"/>
                <a:gd name="T39" fmla="*/ 130 h 680"/>
                <a:gd name="T40" fmla="*/ 565 w 665"/>
                <a:gd name="T41" fmla="*/ 107 h 680"/>
                <a:gd name="T42" fmla="*/ 595 w 665"/>
                <a:gd name="T43" fmla="*/ 99 h 680"/>
                <a:gd name="T44" fmla="*/ 595 w 665"/>
                <a:gd name="T45" fmla="*/ 214 h 680"/>
                <a:gd name="T46" fmla="*/ 626 w 665"/>
                <a:gd name="T47" fmla="*/ 283 h 680"/>
                <a:gd name="T48" fmla="*/ 664 w 665"/>
                <a:gd name="T49" fmla="*/ 344 h 680"/>
                <a:gd name="T50" fmla="*/ 664 w 665"/>
                <a:gd name="T51" fmla="*/ 344 h 680"/>
                <a:gd name="T52" fmla="*/ 565 w 665"/>
                <a:gd name="T53" fmla="*/ 397 h 680"/>
                <a:gd name="T54" fmla="*/ 511 w 665"/>
                <a:gd name="T55" fmla="*/ 420 h 680"/>
                <a:gd name="T56" fmla="*/ 450 w 665"/>
                <a:gd name="T57" fmla="*/ 413 h 680"/>
                <a:gd name="T58" fmla="*/ 450 w 665"/>
                <a:gd name="T59" fmla="*/ 489 h 680"/>
                <a:gd name="T60" fmla="*/ 412 w 665"/>
                <a:gd name="T61" fmla="*/ 481 h 680"/>
                <a:gd name="T62" fmla="*/ 389 w 665"/>
                <a:gd name="T63" fmla="*/ 504 h 680"/>
                <a:gd name="T64" fmla="*/ 343 w 665"/>
                <a:gd name="T65" fmla="*/ 497 h 680"/>
                <a:gd name="T66" fmla="*/ 305 w 665"/>
                <a:gd name="T67" fmla="*/ 527 h 680"/>
                <a:gd name="T68" fmla="*/ 252 w 665"/>
                <a:gd name="T69" fmla="*/ 542 h 680"/>
                <a:gd name="T70" fmla="*/ 313 w 665"/>
                <a:gd name="T71" fmla="*/ 603 h 680"/>
                <a:gd name="T72" fmla="*/ 290 w 665"/>
                <a:gd name="T73" fmla="*/ 619 h 680"/>
                <a:gd name="T74" fmla="*/ 290 w 665"/>
                <a:gd name="T75" fmla="*/ 671 h 680"/>
                <a:gd name="T76" fmla="*/ 213 w 665"/>
                <a:gd name="T77" fmla="*/ 657 h 680"/>
                <a:gd name="T78" fmla="*/ 167 w 665"/>
                <a:gd name="T79" fmla="*/ 664 h 680"/>
                <a:gd name="T80" fmla="*/ 167 w 665"/>
                <a:gd name="T81" fmla="*/ 664 h 680"/>
                <a:gd name="T82" fmla="*/ 114 w 665"/>
                <a:gd name="T83" fmla="*/ 58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5" h="680">
                  <a:moveTo>
                    <a:pt x="114" y="580"/>
                  </a:moveTo>
                  <a:lnTo>
                    <a:pt x="114" y="580"/>
                  </a:lnTo>
                  <a:cubicBezTo>
                    <a:pt x="106" y="558"/>
                    <a:pt x="106" y="527"/>
                    <a:pt x="91" y="497"/>
                  </a:cubicBezTo>
                  <a:cubicBezTo>
                    <a:pt x="83" y="489"/>
                    <a:pt x="68" y="489"/>
                    <a:pt x="61" y="481"/>
                  </a:cubicBezTo>
                  <a:cubicBezTo>
                    <a:pt x="45" y="466"/>
                    <a:pt x="38" y="443"/>
                    <a:pt x="38" y="420"/>
                  </a:cubicBezTo>
                  <a:cubicBezTo>
                    <a:pt x="30" y="374"/>
                    <a:pt x="45" y="328"/>
                    <a:pt x="38" y="275"/>
                  </a:cubicBezTo>
                  <a:cubicBezTo>
                    <a:pt x="30" y="252"/>
                    <a:pt x="0" y="237"/>
                    <a:pt x="7" y="214"/>
                  </a:cubicBezTo>
                  <a:cubicBezTo>
                    <a:pt x="7" y="199"/>
                    <a:pt x="38" y="214"/>
                    <a:pt x="45" y="199"/>
                  </a:cubicBezTo>
                  <a:cubicBezTo>
                    <a:pt x="61" y="161"/>
                    <a:pt x="53" y="115"/>
                    <a:pt x="68" y="76"/>
                  </a:cubicBezTo>
                  <a:cubicBezTo>
                    <a:pt x="68" y="69"/>
                    <a:pt x="76" y="54"/>
                    <a:pt x="83" y="54"/>
                  </a:cubicBezTo>
                  <a:cubicBezTo>
                    <a:pt x="106" y="46"/>
                    <a:pt x="122" y="46"/>
                    <a:pt x="145" y="46"/>
                  </a:cubicBezTo>
                  <a:lnTo>
                    <a:pt x="145" y="46"/>
                  </a:lnTo>
                  <a:cubicBezTo>
                    <a:pt x="167" y="31"/>
                    <a:pt x="190" y="0"/>
                    <a:pt x="221" y="0"/>
                  </a:cubicBezTo>
                  <a:cubicBezTo>
                    <a:pt x="236" y="0"/>
                    <a:pt x="236" y="31"/>
                    <a:pt x="244" y="38"/>
                  </a:cubicBezTo>
                  <a:cubicBezTo>
                    <a:pt x="252" y="46"/>
                    <a:pt x="267" y="31"/>
                    <a:pt x="275" y="31"/>
                  </a:cubicBezTo>
                  <a:cubicBezTo>
                    <a:pt x="282" y="46"/>
                    <a:pt x="282" y="69"/>
                    <a:pt x="297" y="76"/>
                  </a:cubicBezTo>
                  <a:cubicBezTo>
                    <a:pt x="320" y="76"/>
                    <a:pt x="343" y="46"/>
                    <a:pt x="366" y="54"/>
                  </a:cubicBezTo>
                  <a:cubicBezTo>
                    <a:pt x="389" y="61"/>
                    <a:pt x="412" y="84"/>
                    <a:pt x="427" y="99"/>
                  </a:cubicBezTo>
                  <a:cubicBezTo>
                    <a:pt x="435" y="107"/>
                    <a:pt x="427" y="130"/>
                    <a:pt x="442" y="138"/>
                  </a:cubicBezTo>
                  <a:cubicBezTo>
                    <a:pt x="465" y="145"/>
                    <a:pt x="488" y="138"/>
                    <a:pt x="519" y="130"/>
                  </a:cubicBezTo>
                  <a:cubicBezTo>
                    <a:pt x="534" y="122"/>
                    <a:pt x="550" y="115"/>
                    <a:pt x="565" y="107"/>
                  </a:cubicBezTo>
                  <a:cubicBezTo>
                    <a:pt x="572" y="107"/>
                    <a:pt x="595" y="84"/>
                    <a:pt x="595" y="99"/>
                  </a:cubicBezTo>
                  <a:cubicBezTo>
                    <a:pt x="611" y="138"/>
                    <a:pt x="595" y="176"/>
                    <a:pt x="595" y="214"/>
                  </a:cubicBezTo>
                  <a:cubicBezTo>
                    <a:pt x="603" y="237"/>
                    <a:pt x="618" y="260"/>
                    <a:pt x="626" y="283"/>
                  </a:cubicBezTo>
                  <a:cubicBezTo>
                    <a:pt x="633" y="306"/>
                    <a:pt x="649" y="321"/>
                    <a:pt x="664" y="344"/>
                  </a:cubicBezTo>
                  <a:lnTo>
                    <a:pt x="664" y="344"/>
                  </a:lnTo>
                  <a:cubicBezTo>
                    <a:pt x="633" y="367"/>
                    <a:pt x="603" y="382"/>
                    <a:pt x="565" y="397"/>
                  </a:cubicBezTo>
                  <a:cubicBezTo>
                    <a:pt x="550" y="413"/>
                    <a:pt x="534" y="420"/>
                    <a:pt x="511" y="420"/>
                  </a:cubicBezTo>
                  <a:cubicBezTo>
                    <a:pt x="488" y="428"/>
                    <a:pt x="465" y="405"/>
                    <a:pt x="450" y="413"/>
                  </a:cubicBezTo>
                  <a:cubicBezTo>
                    <a:pt x="435" y="436"/>
                    <a:pt x="458" y="466"/>
                    <a:pt x="450" y="489"/>
                  </a:cubicBezTo>
                  <a:cubicBezTo>
                    <a:pt x="442" y="497"/>
                    <a:pt x="419" y="481"/>
                    <a:pt x="412" y="481"/>
                  </a:cubicBezTo>
                  <a:cubicBezTo>
                    <a:pt x="397" y="489"/>
                    <a:pt x="397" y="504"/>
                    <a:pt x="389" y="504"/>
                  </a:cubicBezTo>
                  <a:cubicBezTo>
                    <a:pt x="374" y="504"/>
                    <a:pt x="358" y="497"/>
                    <a:pt x="343" y="497"/>
                  </a:cubicBezTo>
                  <a:cubicBezTo>
                    <a:pt x="328" y="504"/>
                    <a:pt x="320" y="519"/>
                    <a:pt x="305" y="527"/>
                  </a:cubicBezTo>
                  <a:cubicBezTo>
                    <a:pt x="290" y="535"/>
                    <a:pt x="252" y="527"/>
                    <a:pt x="252" y="542"/>
                  </a:cubicBezTo>
                  <a:cubicBezTo>
                    <a:pt x="259" y="573"/>
                    <a:pt x="305" y="573"/>
                    <a:pt x="313" y="603"/>
                  </a:cubicBezTo>
                  <a:cubicBezTo>
                    <a:pt x="320" y="611"/>
                    <a:pt x="297" y="611"/>
                    <a:pt x="290" y="619"/>
                  </a:cubicBezTo>
                  <a:cubicBezTo>
                    <a:pt x="282" y="634"/>
                    <a:pt x="305" y="664"/>
                    <a:pt x="290" y="671"/>
                  </a:cubicBezTo>
                  <a:cubicBezTo>
                    <a:pt x="267" y="679"/>
                    <a:pt x="236" y="657"/>
                    <a:pt x="213" y="657"/>
                  </a:cubicBezTo>
                  <a:cubicBezTo>
                    <a:pt x="198" y="657"/>
                    <a:pt x="183" y="664"/>
                    <a:pt x="167" y="664"/>
                  </a:cubicBezTo>
                  <a:lnTo>
                    <a:pt x="167" y="664"/>
                  </a:lnTo>
                  <a:cubicBezTo>
                    <a:pt x="114" y="580"/>
                    <a:pt x="114" y="580"/>
                    <a:pt x="114" y="58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2" name="Freeform 181"/>
            <p:cNvSpPr>
              <a:spLocks noChangeArrowheads="1"/>
            </p:cNvSpPr>
            <p:nvPr/>
          </p:nvSpPr>
          <p:spPr bwMode="auto">
            <a:xfrm>
              <a:off x="3803402" y="6097588"/>
              <a:ext cx="465108" cy="254000"/>
            </a:xfrm>
            <a:custGeom>
              <a:avLst/>
              <a:gdLst>
                <a:gd name="T0" fmla="*/ 1252 w 1291"/>
                <a:gd name="T1" fmla="*/ 321 h 704"/>
                <a:gd name="T2" fmla="*/ 1252 w 1291"/>
                <a:gd name="T3" fmla="*/ 321 h 704"/>
                <a:gd name="T4" fmla="*/ 1229 w 1291"/>
                <a:gd name="T5" fmla="*/ 191 h 704"/>
                <a:gd name="T6" fmla="*/ 1290 w 1291"/>
                <a:gd name="T7" fmla="*/ 107 h 704"/>
                <a:gd name="T8" fmla="*/ 1290 w 1291"/>
                <a:gd name="T9" fmla="*/ 107 h 704"/>
                <a:gd name="T10" fmla="*/ 1184 w 1291"/>
                <a:gd name="T11" fmla="*/ 38 h 704"/>
                <a:gd name="T12" fmla="*/ 1145 w 1291"/>
                <a:gd name="T13" fmla="*/ 23 h 704"/>
                <a:gd name="T14" fmla="*/ 1138 w 1291"/>
                <a:gd name="T15" fmla="*/ 46 h 704"/>
                <a:gd name="T16" fmla="*/ 1092 w 1291"/>
                <a:gd name="T17" fmla="*/ 46 h 704"/>
                <a:gd name="T18" fmla="*/ 1054 w 1291"/>
                <a:gd name="T19" fmla="*/ 31 h 704"/>
                <a:gd name="T20" fmla="*/ 1023 w 1291"/>
                <a:gd name="T21" fmla="*/ 76 h 704"/>
                <a:gd name="T22" fmla="*/ 985 w 1291"/>
                <a:gd name="T23" fmla="*/ 15 h 704"/>
                <a:gd name="T24" fmla="*/ 916 w 1291"/>
                <a:gd name="T25" fmla="*/ 31 h 704"/>
                <a:gd name="T26" fmla="*/ 886 w 1291"/>
                <a:gd name="T27" fmla="*/ 23 h 704"/>
                <a:gd name="T28" fmla="*/ 855 w 1291"/>
                <a:gd name="T29" fmla="*/ 0 h 704"/>
                <a:gd name="T30" fmla="*/ 779 w 1291"/>
                <a:gd name="T31" fmla="*/ 23 h 704"/>
                <a:gd name="T32" fmla="*/ 717 w 1291"/>
                <a:gd name="T33" fmla="*/ 31 h 704"/>
                <a:gd name="T34" fmla="*/ 649 w 1291"/>
                <a:gd name="T35" fmla="*/ 15 h 704"/>
                <a:gd name="T36" fmla="*/ 618 w 1291"/>
                <a:gd name="T37" fmla="*/ 0 h 704"/>
                <a:gd name="T38" fmla="*/ 618 w 1291"/>
                <a:gd name="T39" fmla="*/ 0 h 704"/>
                <a:gd name="T40" fmla="*/ 603 w 1291"/>
                <a:gd name="T41" fmla="*/ 54 h 704"/>
                <a:gd name="T42" fmla="*/ 603 w 1291"/>
                <a:gd name="T43" fmla="*/ 107 h 704"/>
                <a:gd name="T44" fmla="*/ 527 w 1291"/>
                <a:gd name="T45" fmla="*/ 153 h 704"/>
                <a:gd name="T46" fmla="*/ 511 w 1291"/>
                <a:gd name="T47" fmla="*/ 206 h 704"/>
                <a:gd name="T48" fmla="*/ 442 w 1291"/>
                <a:gd name="T49" fmla="*/ 206 h 704"/>
                <a:gd name="T50" fmla="*/ 374 w 1291"/>
                <a:gd name="T51" fmla="*/ 275 h 704"/>
                <a:gd name="T52" fmla="*/ 244 w 1291"/>
                <a:gd name="T53" fmla="*/ 290 h 704"/>
                <a:gd name="T54" fmla="*/ 229 w 1291"/>
                <a:gd name="T55" fmla="*/ 313 h 704"/>
                <a:gd name="T56" fmla="*/ 183 w 1291"/>
                <a:gd name="T57" fmla="*/ 313 h 704"/>
                <a:gd name="T58" fmla="*/ 106 w 1291"/>
                <a:gd name="T59" fmla="*/ 367 h 704"/>
                <a:gd name="T60" fmla="*/ 0 w 1291"/>
                <a:gd name="T61" fmla="*/ 390 h 704"/>
                <a:gd name="T62" fmla="*/ 0 w 1291"/>
                <a:gd name="T63" fmla="*/ 390 h 704"/>
                <a:gd name="T64" fmla="*/ 0 w 1291"/>
                <a:gd name="T65" fmla="*/ 435 h 704"/>
                <a:gd name="T66" fmla="*/ 30 w 1291"/>
                <a:gd name="T67" fmla="*/ 466 h 704"/>
                <a:gd name="T68" fmla="*/ 30 w 1291"/>
                <a:gd name="T69" fmla="*/ 520 h 704"/>
                <a:gd name="T70" fmla="*/ 45 w 1291"/>
                <a:gd name="T71" fmla="*/ 573 h 704"/>
                <a:gd name="T72" fmla="*/ 106 w 1291"/>
                <a:gd name="T73" fmla="*/ 573 h 704"/>
                <a:gd name="T74" fmla="*/ 145 w 1291"/>
                <a:gd name="T75" fmla="*/ 642 h 704"/>
                <a:gd name="T76" fmla="*/ 198 w 1291"/>
                <a:gd name="T77" fmla="*/ 695 h 704"/>
                <a:gd name="T78" fmla="*/ 267 w 1291"/>
                <a:gd name="T79" fmla="*/ 642 h 704"/>
                <a:gd name="T80" fmla="*/ 267 w 1291"/>
                <a:gd name="T81" fmla="*/ 642 h 704"/>
                <a:gd name="T82" fmla="*/ 442 w 1291"/>
                <a:gd name="T83" fmla="*/ 527 h 704"/>
                <a:gd name="T84" fmla="*/ 504 w 1291"/>
                <a:gd name="T85" fmla="*/ 428 h 704"/>
                <a:gd name="T86" fmla="*/ 588 w 1291"/>
                <a:gd name="T87" fmla="*/ 474 h 704"/>
                <a:gd name="T88" fmla="*/ 679 w 1291"/>
                <a:gd name="T89" fmla="*/ 588 h 704"/>
                <a:gd name="T90" fmla="*/ 748 w 1291"/>
                <a:gd name="T91" fmla="*/ 649 h 704"/>
                <a:gd name="T92" fmla="*/ 763 w 1291"/>
                <a:gd name="T93" fmla="*/ 703 h 704"/>
                <a:gd name="T94" fmla="*/ 763 w 1291"/>
                <a:gd name="T95" fmla="*/ 703 h 704"/>
                <a:gd name="T96" fmla="*/ 848 w 1291"/>
                <a:gd name="T97" fmla="*/ 634 h 704"/>
                <a:gd name="T98" fmla="*/ 878 w 1291"/>
                <a:gd name="T99" fmla="*/ 558 h 704"/>
                <a:gd name="T100" fmla="*/ 893 w 1291"/>
                <a:gd name="T101" fmla="*/ 458 h 704"/>
                <a:gd name="T102" fmla="*/ 985 w 1291"/>
                <a:gd name="T103" fmla="*/ 466 h 704"/>
                <a:gd name="T104" fmla="*/ 1015 w 1291"/>
                <a:gd name="T105" fmla="*/ 489 h 704"/>
                <a:gd name="T106" fmla="*/ 1046 w 1291"/>
                <a:gd name="T107" fmla="*/ 474 h 704"/>
                <a:gd name="T108" fmla="*/ 1038 w 1291"/>
                <a:gd name="T109" fmla="*/ 412 h 704"/>
                <a:gd name="T110" fmla="*/ 1046 w 1291"/>
                <a:gd name="T111" fmla="*/ 382 h 704"/>
                <a:gd name="T112" fmla="*/ 1092 w 1291"/>
                <a:gd name="T113" fmla="*/ 359 h 704"/>
                <a:gd name="T114" fmla="*/ 1107 w 1291"/>
                <a:gd name="T115" fmla="*/ 313 h 704"/>
                <a:gd name="T116" fmla="*/ 1168 w 1291"/>
                <a:gd name="T117" fmla="*/ 344 h 704"/>
                <a:gd name="T118" fmla="*/ 1214 w 1291"/>
                <a:gd name="T119" fmla="*/ 329 h 704"/>
                <a:gd name="T120" fmla="*/ 1252 w 1291"/>
                <a:gd name="T121" fmla="*/ 321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1" h="704">
                  <a:moveTo>
                    <a:pt x="1252" y="321"/>
                  </a:moveTo>
                  <a:lnTo>
                    <a:pt x="1252" y="321"/>
                  </a:lnTo>
                  <a:cubicBezTo>
                    <a:pt x="1245" y="275"/>
                    <a:pt x="1222" y="237"/>
                    <a:pt x="1229" y="191"/>
                  </a:cubicBezTo>
                  <a:cubicBezTo>
                    <a:pt x="1237" y="160"/>
                    <a:pt x="1267" y="138"/>
                    <a:pt x="1290" y="107"/>
                  </a:cubicBezTo>
                  <a:lnTo>
                    <a:pt x="1290" y="107"/>
                  </a:lnTo>
                  <a:cubicBezTo>
                    <a:pt x="1260" y="84"/>
                    <a:pt x="1222" y="54"/>
                    <a:pt x="1184" y="38"/>
                  </a:cubicBezTo>
                  <a:cubicBezTo>
                    <a:pt x="1168" y="31"/>
                    <a:pt x="1153" y="23"/>
                    <a:pt x="1145" y="23"/>
                  </a:cubicBezTo>
                  <a:cubicBezTo>
                    <a:pt x="1138" y="31"/>
                    <a:pt x="1145" y="38"/>
                    <a:pt x="1138" y="46"/>
                  </a:cubicBezTo>
                  <a:cubicBezTo>
                    <a:pt x="1122" y="46"/>
                    <a:pt x="1107" y="46"/>
                    <a:pt x="1092" y="46"/>
                  </a:cubicBezTo>
                  <a:cubicBezTo>
                    <a:pt x="1077" y="46"/>
                    <a:pt x="1069" y="23"/>
                    <a:pt x="1054" y="31"/>
                  </a:cubicBezTo>
                  <a:cubicBezTo>
                    <a:pt x="1038" y="38"/>
                    <a:pt x="1046" y="76"/>
                    <a:pt x="1023" y="76"/>
                  </a:cubicBezTo>
                  <a:cubicBezTo>
                    <a:pt x="1000" y="69"/>
                    <a:pt x="1008" y="23"/>
                    <a:pt x="985" y="15"/>
                  </a:cubicBezTo>
                  <a:cubicBezTo>
                    <a:pt x="962" y="8"/>
                    <a:pt x="939" y="31"/>
                    <a:pt x="916" y="31"/>
                  </a:cubicBezTo>
                  <a:cubicBezTo>
                    <a:pt x="909" y="31"/>
                    <a:pt x="893" y="31"/>
                    <a:pt x="886" y="23"/>
                  </a:cubicBezTo>
                  <a:cubicBezTo>
                    <a:pt x="870" y="15"/>
                    <a:pt x="870" y="0"/>
                    <a:pt x="855" y="0"/>
                  </a:cubicBezTo>
                  <a:cubicBezTo>
                    <a:pt x="832" y="0"/>
                    <a:pt x="802" y="15"/>
                    <a:pt x="779" y="23"/>
                  </a:cubicBezTo>
                  <a:cubicBezTo>
                    <a:pt x="756" y="31"/>
                    <a:pt x="740" y="38"/>
                    <a:pt x="717" y="31"/>
                  </a:cubicBezTo>
                  <a:cubicBezTo>
                    <a:pt x="695" y="31"/>
                    <a:pt x="672" y="23"/>
                    <a:pt x="649" y="15"/>
                  </a:cubicBezTo>
                  <a:cubicBezTo>
                    <a:pt x="641" y="15"/>
                    <a:pt x="634" y="8"/>
                    <a:pt x="618" y="0"/>
                  </a:cubicBezTo>
                  <a:lnTo>
                    <a:pt x="618" y="0"/>
                  </a:lnTo>
                  <a:cubicBezTo>
                    <a:pt x="611" y="15"/>
                    <a:pt x="603" y="31"/>
                    <a:pt x="603" y="54"/>
                  </a:cubicBezTo>
                  <a:cubicBezTo>
                    <a:pt x="595" y="69"/>
                    <a:pt x="611" y="92"/>
                    <a:pt x="603" y="107"/>
                  </a:cubicBezTo>
                  <a:cubicBezTo>
                    <a:pt x="588" y="130"/>
                    <a:pt x="550" y="130"/>
                    <a:pt x="527" y="153"/>
                  </a:cubicBezTo>
                  <a:cubicBezTo>
                    <a:pt x="519" y="168"/>
                    <a:pt x="527" y="199"/>
                    <a:pt x="511" y="206"/>
                  </a:cubicBezTo>
                  <a:cubicBezTo>
                    <a:pt x="488" y="222"/>
                    <a:pt x="465" y="199"/>
                    <a:pt x="442" y="206"/>
                  </a:cubicBezTo>
                  <a:cubicBezTo>
                    <a:pt x="412" y="222"/>
                    <a:pt x="404" y="260"/>
                    <a:pt x="374" y="275"/>
                  </a:cubicBezTo>
                  <a:cubicBezTo>
                    <a:pt x="336" y="290"/>
                    <a:pt x="290" y="275"/>
                    <a:pt x="244" y="290"/>
                  </a:cubicBezTo>
                  <a:cubicBezTo>
                    <a:pt x="236" y="290"/>
                    <a:pt x="236" y="313"/>
                    <a:pt x="229" y="313"/>
                  </a:cubicBezTo>
                  <a:cubicBezTo>
                    <a:pt x="213" y="321"/>
                    <a:pt x="198" y="306"/>
                    <a:pt x="183" y="313"/>
                  </a:cubicBezTo>
                  <a:cubicBezTo>
                    <a:pt x="160" y="329"/>
                    <a:pt x="137" y="351"/>
                    <a:pt x="106" y="367"/>
                  </a:cubicBezTo>
                  <a:cubicBezTo>
                    <a:pt x="76" y="374"/>
                    <a:pt x="38" y="382"/>
                    <a:pt x="0" y="390"/>
                  </a:cubicBezTo>
                  <a:lnTo>
                    <a:pt x="0" y="390"/>
                  </a:lnTo>
                  <a:cubicBezTo>
                    <a:pt x="0" y="405"/>
                    <a:pt x="0" y="420"/>
                    <a:pt x="0" y="435"/>
                  </a:cubicBezTo>
                  <a:cubicBezTo>
                    <a:pt x="7" y="451"/>
                    <a:pt x="23" y="451"/>
                    <a:pt x="30" y="466"/>
                  </a:cubicBezTo>
                  <a:cubicBezTo>
                    <a:pt x="38" y="481"/>
                    <a:pt x="30" y="497"/>
                    <a:pt x="30" y="520"/>
                  </a:cubicBezTo>
                  <a:cubicBezTo>
                    <a:pt x="38" y="535"/>
                    <a:pt x="30" y="558"/>
                    <a:pt x="45" y="573"/>
                  </a:cubicBezTo>
                  <a:cubicBezTo>
                    <a:pt x="61" y="581"/>
                    <a:pt x="91" y="558"/>
                    <a:pt x="106" y="573"/>
                  </a:cubicBezTo>
                  <a:cubicBezTo>
                    <a:pt x="129" y="588"/>
                    <a:pt x="129" y="619"/>
                    <a:pt x="145" y="642"/>
                  </a:cubicBezTo>
                  <a:cubicBezTo>
                    <a:pt x="160" y="657"/>
                    <a:pt x="175" y="687"/>
                    <a:pt x="198" y="695"/>
                  </a:cubicBezTo>
                  <a:cubicBezTo>
                    <a:pt x="229" y="695"/>
                    <a:pt x="236" y="657"/>
                    <a:pt x="267" y="642"/>
                  </a:cubicBezTo>
                  <a:lnTo>
                    <a:pt x="267" y="642"/>
                  </a:lnTo>
                  <a:cubicBezTo>
                    <a:pt x="397" y="642"/>
                    <a:pt x="366" y="619"/>
                    <a:pt x="442" y="527"/>
                  </a:cubicBezTo>
                  <a:cubicBezTo>
                    <a:pt x="450" y="512"/>
                    <a:pt x="481" y="412"/>
                    <a:pt x="504" y="428"/>
                  </a:cubicBezTo>
                  <a:cubicBezTo>
                    <a:pt x="534" y="443"/>
                    <a:pt x="557" y="458"/>
                    <a:pt x="588" y="474"/>
                  </a:cubicBezTo>
                  <a:cubicBezTo>
                    <a:pt x="634" y="489"/>
                    <a:pt x="679" y="543"/>
                    <a:pt x="679" y="588"/>
                  </a:cubicBezTo>
                  <a:cubicBezTo>
                    <a:pt x="679" y="619"/>
                    <a:pt x="740" y="604"/>
                    <a:pt x="748" y="649"/>
                  </a:cubicBezTo>
                  <a:cubicBezTo>
                    <a:pt x="763" y="703"/>
                    <a:pt x="763" y="703"/>
                    <a:pt x="763" y="703"/>
                  </a:cubicBezTo>
                  <a:lnTo>
                    <a:pt x="763" y="703"/>
                  </a:lnTo>
                  <a:cubicBezTo>
                    <a:pt x="779" y="680"/>
                    <a:pt x="832" y="657"/>
                    <a:pt x="848" y="634"/>
                  </a:cubicBezTo>
                  <a:cubicBezTo>
                    <a:pt x="863" y="611"/>
                    <a:pt x="870" y="581"/>
                    <a:pt x="878" y="558"/>
                  </a:cubicBezTo>
                  <a:cubicBezTo>
                    <a:pt x="886" y="520"/>
                    <a:pt x="870" y="474"/>
                    <a:pt x="893" y="458"/>
                  </a:cubicBezTo>
                  <a:cubicBezTo>
                    <a:pt x="916" y="435"/>
                    <a:pt x="954" y="458"/>
                    <a:pt x="985" y="466"/>
                  </a:cubicBezTo>
                  <a:cubicBezTo>
                    <a:pt x="1000" y="474"/>
                    <a:pt x="1000" y="489"/>
                    <a:pt x="1015" y="489"/>
                  </a:cubicBezTo>
                  <a:cubicBezTo>
                    <a:pt x="1023" y="489"/>
                    <a:pt x="1046" y="489"/>
                    <a:pt x="1046" y="474"/>
                  </a:cubicBezTo>
                  <a:cubicBezTo>
                    <a:pt x="1054" y="458"/>
                    <a:pt x="1038" y="435"/>
                    <a:pt x="1038" y="412"/>
                  </a:cubicBezTo>
                  <a:cubicBezTo>
                    <a:pt x="1038" y="405"/>
                    <a:pt x="1038" y="390"/>
                    <a:pt x="1046" y="382"/>
                  </a:cubicBezTo>
                  <a:cubicBezTo>
                    <a:pt x="1061" y="367"/>
                    <a:pt x="1077" y="374"/>
                    <a:pt x="1092" y="359"/>
                  </a:cubicBezTo>
                  <a:cubicBezTo>
                    <a:pt x="1099" y="351"/>
                    <a:pt x="1092" y="321"/>
                    <a:pt x="1107" y="313"/>
                  </a:cubicBezTo>
                  <a:cubicBezTo>
                    <a:pt x="1130" y="313"/>
                    <a:pt x="1145" y="344"/>
                    <a:pt x="1168" y="344"/>
                  </a:cubicBezTo>
                  <a:cubicBezTo>
                    <a:pt x="1184" y="344"/>
                    <a:pt x="1199" y="336"/>
                    <a:pt x="1214" y="329"/>
                  </a:cubicBezTo>
                  <a:cubicBezTo>
                    <a:pt x="1229" y="329"/>
                    <a:pt x="1237" y="321"/>
                    <a:pt x="1252" y="32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3" name="Freeform 182"/>
            <p:cNvSpPr>
              <a:spLocks noChangeArrowheads="1"/>
            </p:cNvSpPr>
            <p:nvPr/>
          </p:nvSpPr>
          <p:spPr bwMode="auto">
            <a:xfrm>
              <a:off x="3604979" y="5895976"/>
              <a:ext cx="439708" cy="371475"/>
            </a:xfrm>
            <a:custGeom>
              <a:avLst/>
              <a:gdLst>
                <a:gd name="T0" fmla="*/ 1222 w 1223"/>
                <a:gd name="T1" fmla="*/ 23 h 1033"/>
                <a:gd name="T2" fmla="*/ 1222 w 1223"/>
                <a:gd name="T3" fmla="*/ 23 h 1033"/>
                <a:gd name="T4" fmla="*/ 1214 w 1223"/>
                <a:gd name="T5" fmla="*/ 84 h 1033"/>
                <a:gd name="T6" fmla="*/ 1161 w 1223"/>
                <a:gd name="T7" fmla="*/ 107 h 1033"/>
                <a:gd name="T8" fmla="*/ 1161 w 1223"/>
                <a:gd name="T9" fmla="*/ 107 h 1033"/>
                <a:gd name="T10" fmla="*/ 1107 w 1223"/>
                <a:gd name="T11" fmla="*/ 138 h 1033"/>
                <a:gd name="T12" fmla="*/ 1123 w 1223"/>
                <a:gd name="T13" fmla="*/ 214 h 1033"/>
                <a:gd name="T14" fmla="*/ 1115 w 1223"/>
                <a:gd name="T15" fmla="*/ 283 h 1033"/>
                <a:gd name="T16" fmla="*/ 1161 w 1223"/>
                <a:gd name="T17" fmla="*/ 329 h 1033"/>
                <a:gd name="T18" fmla="*/ 1130 w 1223"/>
                <a:gd name="T19" fmla="*/ 367 h 1033"/>
                <a:gd name="T20" fmla="*/ 1191 w 1223"/>
                <a:gd name="T21" fmla="*/ 482 h 1033"/>
                <a:gd name="T22" fmla="*/ 1168 w 1223"/>
                <a:gd name="T23" fmla="*/ 558 h 1033"/>
                <a:gd name="T24" fmla="*/ 1168 w 1223"/>
                <a:gd name="T25" fmla="*/ 558 h 1033"/>
                <a:gd name="T26" fmla="*/ 1153 w 1223"/>
                <a:gd name="T27" fmla="*/ 612 h 1033"/>
                <a:gd name="T28" fmla="*/ 1153 w 1223"/>
                <a:gd name="T29" fmla="*/ 665 h 1033"/>
                <a:gd name="T30" fmla="*/ 1077 w 1223"/>
                <a:gd name="T31" fmla="*/ 711 h 1033"/>
                <a:gd name="T32" fmla="*/ 1061 w 1223"/>
                <a:gd name="T33" fmla="*/ 764 h 1033"/>
                <a:gd name="T34" fmla="*/ 992 w 1223"/>
                <a:gd name="T35" fmla="*/ 764 h 1033"/>
                <a:gd name="T36" fmla="*/ 924 w 1223"/>
                <a:gd name="T37" fmla="*/ 833 h 1033"/>
                <a:gd name="T38" fmla="*/ 794 w 1223"/>
                <a:gd name="T39" fmla="*/ 848 h 1033"/>
                <a:gd name="T40" fmla="*/ 779 w 1223"/>
                <a:gd name="T41" fmla="*/ 871 h 1033"/>
                <a:gd name="T42" fmla="*/ 733 w 1223"/>
                <a:gd name="T43" fmla="*/ 871 h 1033"/>
                <a:gd name="T44" fmla="*/ 656 w 1223"/>
                <a:gd name="T45" fmla="*/ 925 h 1033"/>
                <a:gd name="T46" fmla="*/ 550 w 1223"/>
                <a:gd name="T47" fmla="*/ 948 h 1033"/>
                <a:gd name="T48" fmla="*/ 550 w 1223"/>
                <a:gd name="T49" fmla="*/ 948 h 1033"/>
                <a:gd name="T50" fmla="*/ 450 w 1223"/>
                <a:gd name="T51" fmla="*/ 932 h 1033"/>
                <a:gd name="T52" fmla="*/ 435 w 1223"/>
                <a:gd name="T53" fmla="*/ 970 h 1033"/>
                <a:gd name="T54" fmla="*/ 313 w 1223"/>
                <a:gd name="T55" fmla="*/ 1032 h 1033"/>
                <a:gd name="T56" fmla="*/ 244 w 1223"/>
                <a:gd name="T57" fmla="*/ 963 h 1033"/>
                <a:gd name="T58" fmla="*/ 214 w 1223"/>
                <a:gd name="T59" fmla="*/ 848 h 1033"/>
                <a:gd name="T60" fmla="*/ 214 w 1223"/>
                <a:gd name="T61" fmla="*/ 764 h 1033"/>
                <a:gd name="T62" fmla="*/ 252 w 1223"/>
                <a:gd name="T63" fmla="*/ 657 h 1033"/>
                <a:gd name="T64" fmla="*/ 290 w 1223"/>
                <a:gd name="T65" fmla="*/ 612 h 1033"/>
                <a:gd name="T66" fmla="*/ 275 w 1223"/>
                <a:gd name="T67" fmla="*/ 573 h 1033"/>
                <a:gd name="T68" fmla="*/ 191 w 1223"/>
                <a:gd name="T69" fmla="*/ 589 h 1033"/>
                <a:gd name="T70" fmla="*/ 145 w 1223"/>
                <a:gd name="T71" fmla="*/ 543 h 1033"/>
                <a:gd name="T72" fmla="*/ 84 w 1223"/>
                <a:gd name="T73" fmla="*/ 543 h 1033"/>
                <a:gd name="T74" fmla="*/ 45 w 1223"/>
                <a:gd name="T75" fmla="*/ 482 h 1033"/>
                <a:gd name="T76" fmla="*/ 0 w 1223"/>
                <a:gd name="T77" fmla="*/ 459 h 1033"/>
                <a:gd name="T78" fmla="*/ 0 w 1223"/>
                <a:gd name="T79" fmla="*/ 459 h 1033"/>
                <a:gd name="T80" fmla="*/ 84 w 1223"/>
                <a:gd name="T81" fmla="*/ 421 h 1033"/>
                <a:gd name="T82" fmla="*/ 198 w 1223"/>
                <a:gd name="T83" fmla="*/ 405 h 1033"/>
                <a:gd name="T84" fmla="*/ 244 w 1223"/>
                <a:gd name="T85" fmla="*/ 375 h 1033"/>
                <a:gd name="T86" fmla="*/ 275 w 1223"/>
                <a:gd name="T87" fmla="*/ 375 h 1033"/>
                <a:gd name="T88" fmla="*/ 351 w 1223"/>
                <a:gd name="T89" fmla="*/ 352 h 1033"/>
                <a:gd name="T90" fmla="*/ 427 w 1223"/>
                <a:gd name="T91" fmla="*/ 375 h 1033"/>
                <a:gd name="T92" fmla="*/ 473 w 1223"/>
                <a:gd name="T93" fmla="*/ 298 h 1033"/>
                <a:gd name="T94" fmla="*/ 496 w 1223"/>
                <a:gd name="T95" fmla="*/ 245 h 1033"/>
                <a:gd name="T96" fmla="*/ 565 w 1223"/>
                <a:gd name="T97" fmla="*/ 214 h 1033"/>
                <a:gd name="T98" fmla="*/ 618 w 1223"/>
                <a:gd name="T99" fmla="*/ 184 h 1033"/>
                <a:gd name="T100" fmla="*/ 626 w 1223"/>
                <a:gd name="T101" fmla="*/ 123 h 1033"/>
                <a:gd name="T102" fmla="*/ 679 w 1223"/>
                <a:gd name="T103" fmla="*/ 115 h 1033"/>
                <a:gd name="T104" fmla="*/ 702 w 1223"/>
                <a:gd name="T105" fmla="*/ 130 h 1033"/>
                <a:gd name="T106" fmla="*/ 771 w 1223"/>
                <a:gd name="T107" fmla="*/ 84 h 1033"/>
                <a:gd name="T108" fmla="*/ 931 w 1223"/>
                <a:gd name="T109" fmla="*/ 92 h 1033"/>
                <a:gd name="T110" fmla="*/ 992 w 1223"/>
                <a:gd name="T111" fmla="*/ 46 h 1033"/>
                <a:gd name="T112" fmla="*/ 1130 w 1223"/>
                <a:gd name="T113" fmla="*/ 8 h 1033"/>
                <a:gd name="T114" fmla="*/ 1222 w 1223"/>
                <a:gd name="T115" fmla="*/ 23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23" h="1033">
                  <a:moveTo>
                    <a:pt x="1222" y="23"/>
                  </a:moveTo>
                  <a:lnTo>
                    <a:pt x="1222" y="23"/>
                  </a:lnTo>
                  <a:cubicBezTo>
                    <a:pt x="1214" y="46"/>
                    <a:pt x="1222" y="69"/>
                    <a:pt x="1214" y="84"/>
                  </a:cubicBezTo>
                  <a:cubicBezTo>
                    <a:pt x="1199" y="100"/>
                    <a:pt x="1176" y="100"/>
                    <a:pt x="1161" y="107"/>
                  </a:cubicBezTo>
                  <a:lnTo>
                    <a:pt x="1161" y="107"/>
                  </a:lnTo>
                  <a:cubicBezTo>
                    <a:pt x="1138" y="115"/>
                    <a:pt x="1115" y="123"/>
                    <a:pt x="1107" y="138"/>
                  </a:cubicBezTo>
                  <a:cubicBezTo>
                    <a:pt x="1092" y="161"/>
                    <a:pt x="1115" y="192"/>
                    <a:pt x="1123" y="214"/>
                  </a:cubicBezTo>
                  <a:cubicBezTo>
                    <a:pt x="1123" y="237"/>
                    <a:pt x="1107" y="260"/>
                    <a:pt x="1115" y="283"/>
                  </a:cubicBezTo>
                  <a:cubicBezTo>
                    <a:pt x="1123" y="306"/>
                    <a:pt x="1153" y="314"/>
                    <a:pt x="1161" y="329"/>
                  </a:cubicBezTo>
                  <a:cubicBezTo>
                    <a:pt x="1161" y="344"/>
                    <a:pt x="1130" y="352"/>
                    <a:pt x="1130" y="367"/>
                  </a:cubicBezTo>
                  <a:cubicBezTo>
                    <a:pt x="1145" y="405"/>
                    <a:pt x="1184" y="444"/>
                    <a:pt x="1191" y="482"/>
                  </a:cubicBezTo>
                  <a:cubicBezTo>
                    <a:pt x="1199" y="512"/>
                    <a:pt x="1176" y="535"/>
                    <a:pt x="1168" y="558"/>
                  </a:cubicBezTo>
                  <a:lnTo>
                    <a:pt x="1168" y="558"/>
                  </a:lnTo>
                  <a:cubicBezTo>
                    <a:pt x="1161" y="573"/>
                    <a:pt x="1153" y="589"/>
                    <a:pt x="1153" y="612"/>
                  </a:cubicBezTo>
                  <a:cubicBezTo>
                    <a:pt x="1145" y="627"/>
                    <a:pt x="1161" y="650"/>
                    <a:pt x="1153" y="665"/>
                  </a:cubicBezTo>
                  <a:cubicBezTo>
                    <a:pt x="1138" y="688"/>
                    <a:pt x="1100" y="688"/>
                    <a:pt x="1077" y="711"/>
                  </a:cubicBezTo>
                  <a:cubicBezTo>
                    <a:pt x="1069" y="726"/>
                    <a:pt x="1077" y="757"/>
                    <a:pt x="1061" y="764"/>
                  </a:cubicBezTo>
                  <a:cubicBezTo>
                    <a:pt x="1038" y="780"/>
                    <a:pt x="1015" y="757"/>
                    <a:pt x="992" y="764"/>
                  </a:cubicBezTo>
                  <a:cubicBezTo>
                    <a:pt x="962" y="780"/>
                    <a:pt x="954" y="818"/>
                    <a:pt x="924" y="833"/>
                  </a:cubicBezTo>
                  <a:cubicBezTo>
                    <a:pt x="886" y="848"/>
                    <a:pt x="840" y="833"/>
                    <a:pt x="794" y="848"/>
                  </a:cubicBezTo>
                  <a:cubicBezTo>
                    <a:pt x="786" y="848"/>
                    <a:pt x="786" y="871"/>
                    <a:pt x="779" y="871"/>
                  </a:cubicBezTo>
                  <a:cubicBezTo>
                    <a:pt x="763" y="879"/>
                    <a:pt x="748" y="864"/>
                    <a:pt x="733" y="871"/>
                  </a:cubicBezTo>
                  <a:cubicBezTo>
                    <a:pt x="710" y="887"/>
                    <a:pt x="687" y="909"/>
                    <a:pt x="656" y="925"/>
                  </a:cubicBezTo>
                  <a:cubicBezTo>
                    <a:pt x="626" y="932"/>
                    <a:pt x="588" y="940"/>
                    <a:pt x="550" y="948"/>
                  </a:cubicBezTo>
                  <a:lnTo>
                    <a:pt x="550" y="948"/>
                  </a:lnTo>
                  <a:cubicBezTo>
                    <a:pt x="519" y="940"/>
                    <a:pt x="481" y="925"/>
                    <a:pt x="450" y="932"/>
                  </a:cubicBezTo>
                  <a:cubicBezTo>
                    <a:pt x="443" y="940"/>
                    <a:pt x="443" y="963"/>
                    <a:pt x="435" y="970"/>
                  </a:cubicBezTo>
                  <a:cubicBezTo>
                    <a:pt x="397" y="993"/>
                    <a:pt x="359" y="1032"/>
                    <a:pt x="313" y="1032"/>
                  </a:cubicBezTo>
                  <a:cubicBezTo>
                    <a:pt x="282" y="1032"/>
                    <a:pt x="259" y="993"/>
                    <a:pt x="244" y="963"/>
                  </a:cubicBezTo>
                  <a:cubicBezTo>
                    <a:pt x="229" y="932"/>
                    <a:pt x="221" y="887"/>
                    <a:pt x="214" y="848"/>
                  </a:cubicBezTo>
                  <a:cubicBezTo>
                    <a:pt x="214" y="818"/>
                    <a:pt x="214" y="795"/>
                    <a:pt x="214" y="764"/>
                  </a:cubicBezTo>
                  <a:cubicBezTo>
                    <a:pt x="221" y="726"/>
                    <a:pt x="237" y="696"/>
                    <a:pt x="252" y="657"/>
                  </a:cubicBezTo>
                  <a:cubicBezTo>
                    <a:pt x="259" y="642"/>
                    <a:pt x="282" y="634"/>
                    <a:pt x="290" y="612"/>
                  </a:cubicBezTo>
                  <a:cubicBezTo>
                    <a:pt x="290" y="596"/>
                    <a:pt x="275" y="589"/>
                    <a:pt x="275" y="573"/>
                  </a:cubicBezTo>
                  <a:cubicBezTo>
                    <a:pt x="275" y="573"/>
                    <a:pt x="198" y="589"/>
                    <a:pt x="191" y="589"/>
                  </a:cubicBezTo>
                  <a:lnTo>
                    <a:pt x="145" y="543"/>
                  </a:lnTo>
                  <a:cubicBezTo>
                    <a:pt x="122" y="543"/>
                    <a:pt x="99" y="551"/>
                    <a:pt x="84" y="543"/>
                  </a:cubicBezTo>
                  <a:cubicBezTo>
                    <a:pt x="61" y="528"/>
                    <a:pt x="53" y="505"/>
                    <a:pt x="45" y="482"/>
                  </a:cubicBezTo>
                  <a:cubicBezTo>
                    <a:pt x="38" y="474"/>
                    <a:pt x="7" y="466"/>
                    <a:pt x="0" y="459"/>
                  </a:cubicBezTo>
                  <a:lnTo>
                    <a:pt x="0" y="459"/>
                  </a:lnTo>
                  <a:cubicBezTo>
                    <a:pt x="23" y="444"/>
                    <a:pt x="68" y="428"/>
                    <a:pt x="84" y="421"/>
                  </a:cubicBezTo>
                  <a:cubicBezTo>
                    <a:pt x="122" y="413"/>
                    <a:pt x="160" y="421"/>
                    <a:pt x="198" y="405"/>
                  </a:cubicBezTo>
                  <a:cubicBezTo>
                    <a:pt x="214" y="398"/>
                    <a:pt x="229" y="375"/>
                    <a:pt x="244" y="375"/>
                  </a:cubicBezTo>
                  <a:cubicBezTo>
                    <a:pt x="252" y="367"/>
                    <a:pt x="267" y="382"/>
                    <a:pt x="275" y="375"/>
                  </a:cubicBezTo>
                  <a:cubicBezTo>
                    <a:pt x="305" y="375"/>
                    <a:pt x="320" y="352"/>
                    <a:pt x="351" y="352"/>
                  </a:cubicBezTo>
                  <a:cubicBezTo>
                    <a:pt x="374" y="352"/>
                    <a:pt x="404" y="382"/>
                    <a:pt x="427" y="375"/>
                  </a:cubicBezTo>
                  <a:cubicBezTo>
                    <a:pt x="450" y="359"/>
                    <a:pt x="458" y="321"/>
                    <a:pt x="473" y="298"/>
                  </a:cubicBezTo>
                  <a:cubicBezTo>
                    <a:pt x="481" y="283"/>
                    <a:pt x="481" y="260"/>
                    <a:pt x="496" y="245"/>
                  </a:cubicBezTo>
                  <a:cubicBezTo>
                    <a:pt x="519" y="230"/>
                    <a:pt x="542" y="230"/>
                    <a:pt x="565" y="214"/>
                  </a:cubicBezTo>
                  <a:cubicBezTo>
                    <a:pt x="588" y="207"/>
                    <a:pt x="611" y="199"/>
                    <a:pt x="618" y="184"/>
                  </a:cubicBezTo>
                  <a:cubicBezTo>
                    <a:pt x="634" y="169"/>
                    <a:pt x="611" y="138"/>
                    <a:pt x="626" y="123"/>
                  </a:cubicBezTo>
                  <a:cubicBezTo>
                    <a:pt x="641" y="115"/>
                    <a:pt x="664" y="115"/>
                    <a:pt x="679" y="115"/>
                  </a:cubicBezTo>
                  <a:cubicBezTo>
                    <a:pt x="687" y="115"/>
                    <a:pt x="695" y="130"/>
                    <a:pt x="702" y="130"/>
                  </a:cubicBezTo>
                  <a:cubicBezTo>
                    <a:pt x="725" y="123"/>
                    <a:pt x="740" y="84"/>
                    <a:pt x="771" y="84"/>
                  </a:cubicBezTo>
                  <a:cubicBezTo>
                    <a:pt x="825" y="69"/>
                    <a:pt x="878" y="100"/>
                    <a:pt x="931" y="92"/>
                  </a:cubicBezTo>
                  <a:cubicBezTo>
                    <a:pt x="954" y="84"/>
                    <a:pt x="970" y="54"/>
                    <a:pt x="992" y="46"/>
                  </a:cubicBezTo>
                  <a:cubicBezTo>
                    <a:pt x="1038" y="23"/>
                    <a:pt x="1084" y="8"/>
                    <a:pt x="1130" y="8"/>
                  </a:cubicBezTo>
                  <a:cubicBezTo>
                    <a:pt x="1161" y="0"/>
                    <a:pt x="1191" y="16"/>
                    <a:pt x="1222"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4" name="Freeform 183"/>
            <p:cNvSpPr>
              <a:spLocks noChangeArrowheads="1"/>
            </p:cNvSpPr>
            <p:nvPr/>
          </p:nvSpPr>
          <p:spPr bwMode="auto">
            <a:xfrm>
              <a:off x="3338296" y="6061075"/>
              <a:ext cx="593686" cy="488950"/>
            </a:xfrm>
            <a:custGeom>
              <a:avLst/>
              <a:gdLst>
                <a:gd name="T0" fmla="*/ 741 w 1651"/>
                <a:gd name="T1" fmla="*/ 0 h 1360"/>
                <a:gd name="T2" fmla="*/ 741 w 1651"/>
                <a:gd name="T3" fmla="*/ 0 h 1360"/>
                <a:gd name="T4" fmla="*/ 786 w 1651"/>
                <a:gd name="T5" fmla="*/ 23 h 1360"/>
                <a:gd name="T6" fmla="*/ 825 w 1651"/>
                <a:gd name="T7" fmla="*/ 84 h 1360"/>
                <a:gd name="T8" fmla="*/ 886 w 1651"/>
                <a:gd name="T9" fmla="*/ 84 h 1360"/>
                <a:gd name="T10" fmla="*/ 932 w 1651"/>
                <a:gd name="T11" fmla="*/ 130 h 1360"/>
                <a:gd name="T12" fmla="*/ 1016 w 1651"/>
                <a:gd name="T13" fmla="*/ 114 h 1360"/>
                <a:gd name="T14" fmla="*/ 1031 w 1651"/>
                <a:gd name="T15" fmla="*/ 153 h 1360"/>
                <a:gd name="T16" fmla="*/ 993 w 1651"/>
                <a:gd name="T17" fmla="*/ 198 h 1360"/>
                <a:gd name="T18" fmla="*/ 955 w 1651"/>
                <a:gd name="T19" fmla="*/ 305 h 1360"/>
                <a:gd name="T20" fmla="*/ 955 w 1651"/>
                <a:gd name="T21" fmla="*/ 389 h 1360"/>
                <a:gd name="T22" fmla="*/ 985 w 1651"/>
                <a:gd name="T23" fmla="*/ 504 h 1360"/>
                <a:gd name="T24" fmla="*/ 1054 w 1651"/>
                <a:gd name="T25" fmla="*/ 573 h 1360"/>
                <a:gd name="T26" fmla="*/ 1176 w 1651"/>
                <a:gd name="T27" fmla="*/ 511 h 1360"/>
                <a:gd name="T28" fmla="*/ 1191 w 1651"/>
                <a:gd name="T29" fmla="*/ 473 h 1360"/>
                <a:gd name="T30" fmla="*/ 1291 w 1651"/>
                <a:gd name="T31" fmla="*/ 489 h 1360"/>
                <a:gd name="T32" fmla="*/ 1291 w 1651"/>
                <a:gd name="T33" fmla="*/ 489 h 1360"/>
                <a:gd name="T34" fmla="*/ 1291 w 1651"/>
                <a:gd name="T35" fmla="*/ 534 h 1360"/>
                <a:gd name="T36" fmla="*/ 1321 w 1651"/>
                <a:gd name="T37" fmla="*/ 565 h 1360"/>
                <a:gd name="T38" fmla="*/ 1321 w 1651"/>
                <a:gd name="T39" fmla="*/ 619 h 1360"/>
                <a:gd name="T40" fmla="*/ 1336 w 1651"/>
                <a:gd name="T41" fmla="*/ 672 h 1360"/>
                <a:gd name="T42" fmla="*/ 1397 w 1651"/>
                <a:gd name="T43" fmla="*/ 672 h 1360"/>
                <a:gd name="T44" fmla="*/ 1436 w 1651"/>
                <a:gd name="T45" fmla="*/ 741 h 1360"/>
                <a:gd name="T46" fmla="*/ 1489 w 1651"/>
                <a:gd name="T47" fmla="*/ 794 h 1360"/>
                <a:gd name="T48" fmla="*/ 1558 w 1651"/>
                <a:gd name="T49" fmla="*/ 741 h 1360"/>
                <a:gd name="T50" fmla="*/ 1558 w 1651"/>
                <a:gd name="T51" fmla="*/ 741 h 1360"/>
                <a:gd name="T52" fmla="*/ 1566 w 1651"/>
                <a:gd name="T53" fmla="*/ 802 h 1360"/>
                <a:gd name="T54" fmla="*/ 1535 w 1651"/>
                <a:gd name="T55" fmla="*/ 832 h 1360"/>
                <a:gd name="T56" fmla="*/ 1596 w 1651"/>
                <a:gd name="T57" fmla="*/ 924 h 1360"/>
                <a:gd name="T58" fmla="*/ 1535 w 1651"/>
                <a:gd name="T59" fmla="*/ 1077 h 1360"/>
                <a:gd name="T60" fmla="*/ 1459 w 1651"/>
                <a:gd name="T61" fmla="*/ 1253 h 1360"/>
                <a:gd name="T62" fmla="*/ 1397 w 1651"/>
                <a:gd name="T63" fmla="*/ 1344 h 1360"/>
                <a:gd name="T64" fmla="*/ 1390 w 1651"/>
                <a:gd name="T65" fmla="*/ 1230 h 1360"/>
                <a:gd name="T66" fmla="*/ 1344 w 1651"/>
                <a:gd name="T67" fmla="*/ 1298 h 1360"/>
                <a:gd name="T68" fmla="*/ 1359 w 1651"/>
                <a:gd name="T69" fmla="*/ 1329 h 1360"/>
                <a:gd name="T70" fmla="*/ 1359 w 1651"/>
                <a:gd name="T71" fmla="*/ 1329 h 1360"/>
                <a:gd name="T72" fmla="*/ 1359 w 1651"/>
                <a:gd name="T73" fmla="*/ 1329 h 1360"/>
                <a:gd name="T74" fmla="*/ 1329 w 1651"/>
                <a:gd name="T75" fmla="*/ 1344 h 1360"/>
                <a:gd name="T76" fmla="*/ 1252 w 1651"/>
                <a:gd name="T77" fmla="*/ 1306 h 1360"/>
                <a:gd name="T78" fmla="*/ 1184 w 1651"/>
                <a:gd name="T79" fmla="*/ 1268 h 1360"/>
                <a:gd name="T80" fmla="*/ 978 w 1651"/>
                <a:gd name="T81" fmla="*/ 1329 h 1360"/>
                <a:gd name="T82" fmla="*/ 878 w 1651"/>
                <a:gd name="T83" fmla="*/ 1260 h 1360"/>
                <a:gd name="T84" fmla="*/ 794 w 1651"/>
                <a:gd name="T85" fmla="*/ 1176 h 1360"/>
                <a:gd name="T86" fmla="*/ 756 w 1651"/>
                <a:gd name="T87" fmla="*/ 1115 h 1360"/>
                <a:gd name="T88" fmla="*/ 634 w 1651"/>
                <a:gd name="T89" fmla="*/ 1100 h 1360"/>
                <a:gd name="T90" fmla="*/ 496 w 1651"/>
                <a:gd name="T91" fmla="*/ 1077 h 1360"/>
                <a:gd name="T92" fmla="*/ 473 w 1651"/>
                <a:gd name="T93" fmla="*/ 932 h 1360"/>
                <a:gd name="T94" fmla="*/ 366 w 1651"/>
                <a:gd name="T95" fmla="*/ 840 h 1360"/>
                <a:gd name="T96" fmla="*/ 244 w 1651"/>
                <a:gd name="T97" fmla="*/ 680 h 1360"/>
                <a:gd name="T98" fmla="*/ 175 w 1651"/>
                <a:gd name="T99" fmla="*/ 634 h 1360"/>
                <a:gd name="T100" fmla="*/ 175 w 1651"/>
                <a:gd name="T101" fmla="*/ 642 h 1360"/>
                <a:gd name="T102" fmla="*/ 30 w 1651"/>
                <a:gd name="T103" fmla="*/ 443 h 1360"/>
                <a:gd name="T104" fmla="*/ 0 w 1651"/>
                <a:gd name="T105" fmla="*/ 405 h 1360"/>
                <a:gd name="T106" fmla="*/ 99 w 1651"/>
                <a:gd name="T107" fmla="*/ 389 h 1360"/>
                <a:gd name="T108" fmla="*/ 168 w 1651"/>
                <a:gd name="T109" fmla="*/ 336 h 1360"/>
                <a:gd name="T110" fmla="*/ 259 w 1651"/>
                <a:gd name="T111" fmla="*/ 198 h 1360"/>
                <a:gd name="T112" fmla="*/ 374 w 1651"/>
                <a:gd name="T113" fmla="*/ 221 h 1360"/>
                <a:gd name="T114" fmla="*/ 550 w 1651"/>
                <a:gd name="T115" fmla="*/ 191 h 1360"/>
                <a:gd name="T116" fmla="*/ 588 w 1651"/>
                <a:gd name="T117" fmla="*/ 92 h 1360"/>
                <a:gd name="T118" fmla="*/ 695 w 1651"/>
                <a:gd name="T119" fmla="*/ 30 h 1360"/>
                <a:gd name="T120" fmla="*/ 741 w 1651"/>
                <a:gd name="T121" fmla="*/ 0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51" h="1360">
                  <a:moveTo>
                    <a:pt x="741" y="0"/>
                  </a:moveTo>
                  <a:lnTo>
                    <a:pt x="741" y="0"/>
                  </a:lnTo>
                  <a:cubicBezTo>
                    <a:pt x="748" y="7"/>
                    <a:pt x="779" y="15"/>
                    <a:pt x="786" y="23"/>
                  </a:cubicBezTo>
                  <a:cubicBezTo>
                    <a:pt x="794" y="46"/>
                    <a:pt x="802" y="69"/>
                    <a:pt x="825" y="84"/>
                  </a:cubicBezTo>
                  <a:cubicBezTo>
                    <a:pt x="840" y="92"/>
                    <a:pt x="863" y="84"/>
                    <a:pt x="886" y="84"/>
                  </a:cubicBezTo>
                  <a:lnTo>
                    <a:pt x="932" y="130"/>
                  </a:lnTo>
                  <a:cubicBezTo>
                    <a:pt x="939" y="130"/>
                    <a:pt x="1016" y="114"/>
                    <a:pt x="1016" y="114"/>
                  </a:cubicBezTo>
                  <a:cubicBezTo>
                    <a:pt x="1016" y="130"/>
                    <a:pt x="1031" y="137"/>
                    <a:pt x="1031" y="153"/>
                  </a:cubicBezTo>
                  <a:cubicBezTo>
                    <a:pt x="1023" y="175"/>
                    <a:pt x="1000" y="183"/>
                    <a:pt x="993" y="198"/>
                  </a:cubicBezTo>
                  <a:cubicBezTo>
                    <a:pt x="978" y="237"/>
                    <a:pt x="962" y="267"/>
                    <a:pt x="955" y="305"/>
                  </a:cubicBezTo>
                  <a:cubicBezTo>
                    <a:pt x="955" y="336"/>
                    <a:pt x="955" y="359"/>
                    <a:pt x="955" y="389"/>
                  </a:cubicBezTo>
                  <a:cubicBezTo>
                    <a:pt x="962" y="428"/>
                    <a:pt x="970" y="473"/>
                    <a:pt x="985" y="504"/>
                  </a:cubicBezTo>
                  <a:cubicBezTo>
                    <a:pt x="1000" y="534"/>
                    <a:pt x="1023" y="573"/>
                    <a:pt x="1054" y="573"/>
                  </a:cubicBezTo>
                  <a:cubicBezTo>
                    <a:pt x="1100" y="573"/>
                    <a:pt x="1138" y="534"/>
                    <a:pt x="1176" y="511"/>
                  </a:cubicBezTo>
                  <a:cubicBezTo>
                    <a:pt x="1184" y="504"/>
                    <a:pt x="1184" y="481"/>
                    <a:pt x="1191" y="473"/>
                  </a:cubicBezTo>
                  <a:cubicBezTo>
                    <a:pt x="1222" y="466"/>
                    <a:pt x="1260" y="481"/>
                    <a:pt x="1291" y="489"/>
                  </a:cubicBezTo>
                  <a:lnTo>
                    <a:pt x="1291" y="489"/>
                  </a:lnTo>
                  <a:cubicBezTo>
                    <a:pt x="1291" y="504"/>
                    <a:pt x="1291" y="519"/>
                    <a:pt x="1291" y="534"/>
                  </a:cubicBezTo>
                  <a:cubicBezTo>
                    <a:pt x="1298" y="550"/>
                    <a:pt x="1314" y="550"/>
                    <a:pt x="1321" y="565"/>
                  </a:cubicBezTo>
                  <a:cubicBezTo>
                    <a:pt x="1329" y="580"/>
                    <a:pt x="1321" y="596"/>
                    <a:pt x="1321" y="619"/>
                  </a:cubicBezTo>
                  <a:cubicBezTo>
                    <a:pt x="1329" y="634"/>
                    <a:pt x="1321" y="657"/>
                    <a:pt x="1336" y="672"/>
                  </a:cubicBezTo>
                  <a:cubicBezTo>
                    <a:pt x="1352" y="680"/>
                    <a:pt x="1382" y="657"/>
                    <a:pt x="1397" y="672"/>
                  </a:cubicBezTo>
                  <a:cubicBezTo>
                    <a:pt x="1420" y="687"/>
                    <a:pt x="1420" y="718"/>
                    <a:pt x="1436" y="741"/>
                  </a:cubicBezTo>
                  <a:cubicBezTo>
                    <a:pt x="1451" y="756"/>
                    <a:pt x="1466" y="786"/>
                    <a:pt x="1489" y="794"/>
                  </a:cubicBezTo>
                  <a:cubicBezTo>
                    <a:pt x="1520" y="794"/>
                    <a:pt x="1527" y="756"/>
                    <a:pt x="1558" y="741"/>
                  </a:cubicBezTo>
                  <a:lnTo>
                    <a:pt x="1558" y="741"/>
                  </a:lnTo>
                  <a:cubicBezTo>
                    <a:pt x="1558" y="756"/>
                    <a:pt x="1566" y="779"/>
                    <a:pt x="1566" y="802"/>
                  </a:cubicBezTo>
                  <a:cubicBezTo>
                    <a:pt x="1566" y="832"/>
                    <a:pt x="1543" y="817"/>
                    <a:pt x="1535" y="832"/>
                  </a:cubicBezTo>
                  <a:cubicBezTo>
                    <a:pt x="1527" y="848"/>
                    <a:pt x="1581" y="909"/>
                    <a:pt x="1596" y="924"/>
                  </a:cubicBezTo>
                  <a:cubicBezTo>
                    <a:pt x="1650" y="993"/>
                    <a:pt x="1634" y="1077"/>
                    <a:pt x="1535" y="1077"/>
                  </a:cubicBezTo>
                  <a:cubicBezTo>
                    <a:pt x="1466" y="1084"/>
                    <a:pt x="1474" y="1207"/>
                    <a:pt x="1459" y="1253"/>
                  </a:cubicBezTo>
                  <a:cubicBezTo>
                    <a:pt x="1443" y="1283"/>
                    <a:pt x="1405" y="1314"/>
                    <a:pt x="1397" y="1344"/>
                  </a:cubicBezTo>
                  <a:cubicBezTo>
                    <a:pt x="1352" y="1344"/>
                    <a:pt x="1390" y="1245"/>
                    <a:pt x="1390" y="1230"/>
                  </a:cubicBezTo>
                  <a:cubicBezTo>
                    <a:pt x="1390" y="1184"/>
                    <a:pt x="1291" y="1222"/>
                    <a:pt x="1344" y="1298"/>
                  </a:cubicBezTo>
                  <a:cubicBezTo>
                    <a:pt x="1344" y="1306"/>
                    <a:pt x="1367" y="1329"/>
                    <a:pt x="1359" y="1329"/>
                  </a:cubicBezTo>
                  <a:lnTo>
                    <a:pt x="1359" y="1329"/>
                  </a:lnTo>
                  <a:lnTo>
                    <a:pt x="1359" y="1329"/>
                  </a:lnTo>
                  <a:cubicBezTo>
                    <a:pt x="1352" y="1329"/>
                    <a:pt x="1336" y="1344"/>
                    <a:pt x="1329" y="1344"/>
                  </a:cubicBezTo>
                  <a:cubicBezTo>
                    <a:pt x="1291" y="1344"/>
                    <a:pt x="1275" y="1329"/>
                    <a:pt x="1252" y="1306"/>
                  </a:cubicBezTo>
                  <a:cubicBezTo>
                    <a:pt x="1237" y="1291"/>
                    <a:pt x="1184" y="1283"/>
                    <a:pt x="1184" y="1268"/>
                  </a:cubicBezTo>
                  <a:cubicBezTo>
                    <a:pt x="1184" y="1191"/>
                    <a:pt x="1031" y="1359"/>
                    <a:pt x="978" y="1329"/>
                  </a:cubicBezTo>
                  <a:cubicBezTo>
                    <a:pt x="939" y="1306"/>
                    <a:pt x="916" y="1268"/>
                    <a:pt x="878" y="1260"/>
                  </a:cubicBezTo>
                  <a:cubicBezTo>
                    <a:pt x="817" y="1245"/>
                    <a:pt x="886" y="1176"/>
                    <a:pt x="794" y="1176"/>
                  </a:cubicBezTo>
                  <a:cubicBezTo>
                    <a:pt x="748" y="1176"/>
                    <a:pt x="802" y="1123"/>
                    <a:pt x="756" y="1115"/>
                  </a:cubicBezTo>
                  <a:cubicBezTo>
                    <a:pt x="718" y="1115"/>
                    <a:pt x="664" y="1100"/>
                    <a:pt x="634" y="1100"/>
                  </a:cubicBezTo>
                  <a:cubicBezTo>
                    <a:pt x="542" y="1100"/>
                    <a:pt x="572" y="1123"/>
                    <a:pt x="496" y="1077"/>
                  </a:cubicBezTo>
                  <a:cubicBezTo>
                    <a:pt x="481" y="1069"/>
                    <a:pt x="481" y="955"/>
                    <a:pt x="473" y="932"/>
                  </a:cubicBezTo>
                  <a:cubicBezTo>
                    <a:pt x="450" y="825"/>
                    <a:pt x="458" y="886"/>
                    <a:pt x="366" y="840"/>
                  </a:cubicBezTo>
                  <a:cubicBezTo>
                    <a:pt x="321" y="817"/>
                    <a:pt x="259" y="680"/>
                    <a:pt x="244" y="680"/>
                  </a:cubicBezTo>
                  <a:cubicBezTo>
                    <a:pt x="198" y="672"/>
                    <a:pt x="191" y="695"/>
                    <a:pt x="175" y="634"/>
                  </a:cubicBezTo>
                  <a:cubicBezTo>
                    <a:pt x="175" y="634"/>
                    <a:pt x="175" y="634"/>
                    <a:pt x="175" y="642"/>
                  </a:cubicBezTo>
                  <a:cubicBezTo>
                    <a:pt x="160" y="588"/>
                    <a:pt x="7" y="489"/>
                    <a:pt x="30" y="443"/>
                  </a:cubicBezTo>
                  <a:cubicBezTo>
                    <a:pt x="46" y="412"/>
                    <a:pt x="15" y="428"/>
                    <a:pt x="0" y="405"/>
                  </a:cubicBezTo>
                  <a:cubicBezTo>
                    <a:pt x="15" y="397"/>
                    <a:pt x="69" y="397"/>
                    <a:pt x="99" y="389"/>
                  </a:cubicBezTo>
                  <a:cubicBezTo>
                    <a:pt x="122" y="374"/>
                    <a:pt x="137" y="336"/>
                    <a:pt x="168" y="336"/>
                  </a:cubicBezTo>
                  <a:cubicBezTo>
                    <a:pt x="221" y="336"/>
                    <a:pt x="244" y="244"/>
                    <a:pt x="259" y="198"/>
                  </a:cubicBezTo>
                  <a:cubicBezTo>
                    <a:pt x="282" y="153"/>
                    <a:pt x="343" y="221"/>
                    <a:pt x="374" y="221"/>
                  </a:cubicBezTo>
                  <a:cubicBezTo>
                    <a:pt x="405" y="221"/>
                    <a:pt x="542" y="214"/>
                    <a:pt x="550" y="191"/>
                  </a:cubicBezTo>
                  <a:cubicBezTo>
                    <a:pt x="557" y="160"/>
                    <a:pt x="565" y="122"/>
                    <a:pt x="588" y="92"/>
                  </a:cubicBezTo>
                  <a:cubicBezTo>
                    <a:pt x="611" y="76"/>
                    <a:pt x="664" y="53"/>
                    <a:pt x="695" y="30"/>
                  </a:cubicBezTo>
                  <a:cubicBezTo>
                    <a:pt x="733" y="7"/>
                    <a:pt x="741" y="7"/>
                    <a:pt x="741"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5" name="Freeform 184"/>
            <p:cNvSpPr>
              <a:spLocks noChangeArrowheads="1"/>
            </p:cNvSpPr>
            <p:nvPr/>
          </p:nvSpPr>
          <p:spPr bwMode="auto">
            <a:xfrm>
              <a:off x="3474812" y="5726114"/>
              <a:ext cx="592098" cy="344487"/>
            </a:xfrm>
            <a:custGeom>
              <a:avLst/>
              <a:gdLst>
                <a:gd name="T0" fmla="*/ 832 w 1643"/>
                <a:gd name="T1" fmla="*/ 0 h 955"/>
                <a:gd name="T2" fmla="*/ 763 w 1643"/>
                <a:gd name="T3" fmla="*/ 159 h 955"/>
                <a:gd name="T4" fmla="*/ 596 w 1643"/>
                <a:gd name="T5" fmla="*/ 495 h 955"/>
                <a:gd name="T6" fmla="*/ 565 w 1643"/>
                <a:gd name="T7" fmla="*/ 579 h 955"/>
                <a:gd name="T8" fmla="*/ 557 w 1643"/>
                <a:gd name="T9" fmla="*/ 587 h 955"/>
                <a:gd name="T10" fmla="*/ 374 w 1643"/>
                <a:gd name="T11" fmla="*/ 625 h 955"/>
                <a:gd name="T12" fmla="*/ 114 w 1643"/>
                <a:gd name="T13" fmla="*/ 664 h 955"/>
                <a:gd name="T14" fmla="*/ 38 w 1643"/>
                <a:gd name="T15" fmla="*/ 740 h 955"/>
                <a:gd name="T16" fmla="*/ 122 w 1643"/>
                <a:gd name="T17" fmla="*/ 885 h 955"/>
                <a:gd name="T18" fmla="*/ 359 w 1643"/>
                <a:gd name="T19" fmla="*/ 885 h 955"/>
                <a:gd name="T20" fmla="*/ 359 w 1643"/>
                <a:gd name="T21" fmla="*/ 931 h 955"/>
                <a:gd name="T22" fmla="*/ 557 w 1643"/>
                <a:gd name="T23" fmla="*/ 877 h 955"/>
                <a:gd name="T24" fmla="*/ 634 w 1643"/>
                <a:gd name="T25" fmla="*/ 847 h 955"/>
                <a:gd name="T26" fmla="*/ 786 w 1643"/>
                <a:gd name="T27" fmla="*/ 847 h 955"/>
                <a:gd name="T28" fmla="*/ 855 w 1643"/>
                <a:gd name="T29" fmla="*/ 717 h 955"/>
                <a:gd name="T30" fmla="*/ 977 w 1643"/>
                <a:gd name="T31" fmla="*/ 656 h 955"/>
                <a:gd name="T32" fmla="*/ 1038 w 1643"/>
                <a:gd name="T33" fmla="*/ 587 h 955"/>
                <a:gd name="T34" fmla="*/ 1130 w 1643"/>
                <a:gd name="T35" fmla="*/ 556 h 955"/>
                <a:gd name="T36" fmla="*/ 1351 w 1643"/>
                <a:gd name="T37" fmla="*/ 518 h 955"/>
                <a:gd name="T38" fmla="*/ 1581 w 1643"/>
                <a:gd name="T39" fmla="*/ 495 h 955"/>
                <a:gd name="T40" fmla="*/ 1619 w 1643"/>
                <a:gd name="T41" fmla="*/ 495 h 955"/>
                <a:gd name="T42" fmla="*/ 1604 w 1643"/>
                <a:gd name="T43" fmla="*/ 419 h 955"/>
                <a:gd name="T44" fmla="*/ 1626 w 1643"/>
                <a:gd name="T45" fmla="*/ 366 h 955"/>
                <a:gd name="T46" fmla="*/ 1512 w 1643"/>
                <a:gd name="T47" fmla="*/ 335 h 955"/>
                <a:gd name="T48" fmla="*/ 1474 w 1643"/>
                <a:gd name="T49" fmla="*/ 358 h 955"/>
                <a:gd name="T50" fmla="*/ 1405 w 1643"/>
                <a:gd name="T51" fmla="*/ 381 h 955"/>
                <a:gd name="T52" fmla="*/ 1329 w 1643"/>
                <a:gd name="T53" fmla="*/ 389 h 955"/>
                <a:gd name="T54" fmla="*/ 1222 w 1643"/>
                <a:gd name="T55" fmla="*/ 266 h 955"/>
                <a:gd name="T56" fmla="*/ 1161 w 1643"/>
                <a:gd name="T57" fmla="*/ 266 h 955"/>
                <a:gd name="T58" fmla="*/ 1168 w 1643"/>
                <a:gd name="T59" fmla="*/ 175 h 955"/>
                <a:gd name="T60" fmla="*/ 1084 w 1643"/>
                <a:gd name="T61" fmla="*/ 91 h 955"/>
                <a:gd name="T62" fmla="*/ 970 w 1643"/>
                <a:gd name="T63" fmla="*/ 106 h 955"/>
                <a:gd name="T64" fmla="*/ 893 w 1643"/>
                <a:gd name="T65" fmla="*/ 38 h 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3" h="955">
                  <a:moveTo>
                    <a:pt x="832" y="0"/>
                  </a:moveTo>
                  <a:lnTo>
                    <a:pt x="832" y="0"/>
                  </a:lnTo>
                  <a:cubicBezTo>
                    <a:pt x="832" y="15"/>
                    <a:pt x="832" y="23"/>
                    <a:pt x="802" y="30"/>
                  </a:cubicBezTo>
                  <a:cubicBezTo>
                    <a:pt x="756" y="46"/>
                    <a:pt x="756" y="114"/>
                    <a:pt x="763" y="159"/>
                  </a:cubicBezTo>
                  <a:cubicBezTo>
                    <a:pt x="779" y="251"/>
                    <a:pt x="725" y="335"/>
                    <a:pt x="664" y="396"/>
                  </a:cubicBezTo>
                  <a:cubicBezTo>
                    <a:pt x="626" y="434"/>
                    <a:pt x="596" y="434"/>
                    <a:pt x="596" y="495"/>
                  </a:cubicBezTo>
                  <a:cubicBezTo>
                    <a:pt x="596" y="511"/>
                    <a:pt x="626" y="595"/>
                    <a:pt x="588" y="595"/>
                  </a:cubicBezTo>
                  <a:lnTo>
                    <a:pt x="565" y="579"/>
                  </a:lnTo>
                  <a:lnTo>
                    <a:pt x="557" y="587"/>
                  </a:lnTo>
                  <a:lnTo>
                    <a:pt x="557" y="587"/>
                  </a:lnTo>
                  <a:cubicBezTo>
                    <a:pt x="511" y="602"/>
                    <a:pt x="481" y="572"/>
                    <a:pt x="443" y="579"/>
                  </a:cubicBezTo>
                  <a:cubicBezTo>
                    <a:pt x="443" y="595"/>
                    <a:pt x="382" y="625"/>
                    <a:pt x="374" y="625"/>
                  </a:cubicBezTo>
                  <a:cubicBezTo>
                    <a:pt x="298" y="648"/>
                    <a:pt x="252" y="725"/>
                    <a:pt x="183" y="618"/>
                  </a:cubicBezTo>
                  <a:cubicBezTo>
                    <a:pt x="152" y="572"/>
                    <a:pt x="137" y="625"/>
                    <a:pt x="114" y="664"/>
                  </a:cubicBezTo>
                  <a:cubicBezTo>
                    <a:pt x="91" y="702"/>
                    <a:pt x="53" y="686"/>
                    <a:pt x="23" y="694"/>
                  </a:cubicBezTo>
                  <a:cubicBezTo>
                    <a:pt x="23" y="709"/>
                    <a:pt x="61" y="717"/>
                    <a:pt x="38" y="740"/>
                  </a:cubicBezTo>
                  <a:cubicBezTo>
                    <a:pt x="0" y="793"/>
                    <a:pt x="53" y="801"/>
                    <a:pt x="91" y="816"/>
                  </a:cubicBezTo>
                  <a:cubicBezTo>
                    <a:pt x="122" y="839"/>
                    <a:pt x="99" y="870"/>
                    <a:pt x="122" y="885"/>
                  </a:cubicBezTo>
                  <a:cubicBezTo>
                    <a:pt x="145" y="900"/>
                    <a:pt x="206" y="831"/>
                    <a:pt x="244" y="893"/>
                  </a:cubicBezTo>
                  <a:cubicBezTo>
                    <a:pt x="282" y="954"/>
                    <a:pt x="313" y="893"/>
                    <a:pt x="359" y="885"/>
                  </a:cubicBezTo>
                  <a:cubicBezTo>
                    <a:pt x="359" y="908"/>
                    <a:pt x="359" y="923"/>
                    <a:pt x="359" y="931"/>
                  </a:cubicBezTo>
                  <a:lnTo>
                    <a:pt x="359" y="931"/>
                  </a:lnTo>
                  <a:cubicBezTo>
                    <a:pt x="382" y="916"/>
                    <a:pt x="427" y="900"/>
                    <a:pt x="443" y="893"/>
                  </a:cubicBezTo>
                  <a:cubicBezTo>
                    <a:pt x="481" y="885"/>
                    <a:pt x="519" y="893"/>
                    <a:pt x="557" y="877"/>
                  </a:cubicBezTo>
                  <a:cubicBezTo>
                    <a:pt x="573" y="870"/>
                    <a:pt x="588" y="847"/>
                    <a:pt x="603" y="847"/>
                  </a:cubicBezTo>
                  <a:cubicBezTo>
                    <a:pt x="611" y="839"/>
                    <a:pt x="626" y="854"/>
                    <a:pt x="634" y="847"/>
                  </a:cubicBezTo>
                  <a:cubicBezTo>
                    <a:pt x="664" y="847"/>
                    <a:pt x="679" y="824"/>
                    <a:pt x="710" y="824"/>
                  </a:cubicBezTo>
                  <a:cubicBezTo>
                    <a:pt x="733" y="824"/>
                    <a:pt x="763" y="854"/>
                    <a:pt x="786" y="847"/>
                  </a:cubicBezTo>
                  <a:cubicBezTo>
                    <a:pt x="809" y="831"/>
                    <a:pt x="817" y="793"/>
                    <a:pt x="832" y="770"/>
                  </a:cubicBezTo>
                  <a:cubicBezTo>
                    <a:pt x="840" y="755"/>
                    <a:pt x="840" y="732"/>
                    <a:pt x="855" y="717"/>
                  </a:cubicBezTo>
                  <a:cubicBezTo>
                    <a:pt x="878" y="702"/>
                    <a:pt x="901" y="702"/>
                    <a:pt x="924" y="686"/>
                  </a:cubicBezTo>
                  <a:cubicBezTo>
                    <a:pt x="947" y="679"/>
                    <a:pt x="970" y="671"/>
                    <a:pt x="977" y="656"/>
                  </a:cubicBezTo>
                  <a:cubicBezTo>
                    <a:pt x="993" y="641"/>
                    <a:pt x="970" y="610"/>
                    <a:pt x="985" y="595"/>
                  </a:cubicBezTo>
                  <a:cubicBezTo>
                    <a:pt x="1000" y="587"/>
                    <a:pt x="1023" y="587"/>
                    <a:pt x="1038" y="587"/>
                  </a:cubicBezTo>
                  <a:cubicBezTo>
                    <a:pt x="1046" y="587"/>
                    <a:pt x="1054" y="602"/>
                    <a:pt x="1061" y="602"/>
                  </a:cubicBezTo>
                  <a:cubicBezTo>
                    <a:pt x="1084" y="595"/>
                    <a:pt x="1099" y="556"/>
                    <a:pt x="1130" y="556"/>
                  </a:cubicBezTo>
                  <a:cubicBezTo>
                    <a:pt x="1184" y="541"/>
                    <a:pt x="1237" y="572"/>
                    <a:pt x="1290" y="564"/>
                  </a:cubicBezTo>
                  <a:cubicBezTo>
                    <a:pt x="1313" y="556"/>
                    <a:pt x="1329" y="526"/>
                    <a:pt x="1351" y="518"/>
                  </a:cubicBezTo>
                  <a:cubicBezTo>
                    <a:pt x="1397" y="495"/>
                    <a:pt x="1443" y="480"/>
                    <a:pt x="1489" y="480"/>
                  </a:cubicBezTo>
                  <a:cubicBezTo>
                    <a:pt x="1520" y="472"/>
                    <a:pt x="1550" y="488"/>
                    <a:pt x="1581" y="495"/>
                  </a:cubicBezTo>
                  <a:lnTo>
                    <a:pt x="1581" y="495"/>
                  </a:lnTo>
                  <a:cubicBezTo>
                    <a:pt x="1596" y="495"/>
                    <a:pt x="1611" y="495"/>
                    <a:pt x="1619" y="495"/>
                  </a:cubicBezTo>
                  <a:cubicBezTo>
                    <a:pt x="1634" y="488"/>
                    <a:pt x="1642" y="472"/>
                    <a:pt x="1642" y="465"/>
                  </a:cubicBezTo>
                  <a:cubicBezTo>
                    <a:pt x="1634" y="442"/>
                    <a:pt x="1604" y="434"/>
                    <a:pt x="1604" y="419"/>
                  </a:cubicBezTo>
                  <a:cubicBezTo>
                    <a:pt x="1604" y="396"/>
                    <a:pt x="1619" y="381"/>
                    <a:pt x="1626" y="366"/>
                  </a:cubicBezTo>
                  <a:lnTo>
                    <a:pt x="1626" y="366"/>
                  </a:lnTo>
                  <a:cubicBezTo>
                    <a:pt x="1611" y="350"/>
                    <a:pt x="1596" y="335"/>
                    <a:pt x="1581" y="327"/>
                  </a:cubicBezTo>
                  <a:cubicBezTo>
                    <a:pt x="1558" y="327"/>
                    <a:pt x="1535" y="327"/>
                    <a:pt x="1512" y="335"/>
                  </a:cubicBezTo>
                  <a:cubicBezTo>
                    <a:pt x="1497" y="343"/>
                    <a:pt x="1489" y="350"/>
                    <a:pt x="1474" y="358"/>
                  </a:cubicBezTo>
                  <a:lnTo>
                    <a:pt x="1474" y="358"/>
                  </a:lnTo>
                  <a:cubicBezTo>
                    <a:pt x="1459" y="366"/>
                    <a:pt x="1443" y="358"/>
                    <a:pt x="1428" y="366"/>
                  </a:cubicBezTo>
                  <a:cubicBezTo>
                    <a:pt x="1420" y="366"/>
                    <a:pt x="1413" y="381"/>
                    <a:pt x="1405" y="381"/>
                  </a:cubicBezTo>
                  <a:cubicBezTo>
                    <a:pt x="1390" y="381"/>
                    <a:pt x="1367" y="373"/>
                    <a:pt x="1351" y="373"/>
                  </a:cubicBezTo>
                  <a:cubicBezTo>
                    <a:pt x="1344" y="373"/>
                    <a:pt x="1336" y="389"/>
                    <a:pt x="1329" y="389"/>
                  </a:cubicBezTo>
                  <a:cubicBezTo>
                    <a:pt x="1321" y="381"/>
                    <a:pt x="1321" y="358"/>
                    <a:pt x="1313" y="350"/>
                  </a:cubicBezTo>
                  <a:cubicBezTo>
                    <a:pt x="1283" y="320"/>
                    <a:pt x="1260" y="281"/>
                    <a:pt x="1222" y="266"/>
                  </a:cubicBezTo>
                  <a:cubicBezTo>
                    <a:pt x="1207" y="259"/>
                    <a:pt x="1199" y="281"/>
                    <a:pt x="1184" y="289"/>
                  </a:cubicBezTo>
                  <a:cubicBezTo>
                    <a:pt x="1168" y="289"/>
                    <a:pt x="1161" y="274"/>
                    <a:pt x="1161" y="266"/>
                  </a:cubicBezTo>
                  <a:cubicBezTo>
                    <a:pt x="1161" y="259"/>
                    <a:pt x="1191" y="266"/>
                    <a:pt x="1191" y="251"/>
                  </a:cubicBezTo>
                  <a:cubicBezTo>
                    <a:pt x="1191" y="228"/>
                    <a:pt x="1191" y="190"/>
                    <a:pt x="1168" y="175"/>
                  </a:cubicBezTo>
                  <a:cubicBezTo>
                    <a:pt x="1138" y="159"/>
                    <a:pt x="1084" y="205"/>
                    <a:pt x="1061" y="182"/>
                  </a:cubicBezTo>
                  <a:cubicBezTo>
                    <a:pt x="1046" y="159"/>
                    <a:pt x="1099" y="121"/>
                    <a:pt x="1084" y="91"/>
                  </a:cubicBezTo>
                  <a:cubicBezTo>
                    <a:pt x="1069" y="76"/>
                    <a:pt x="1038" y="84"/>
                    <a:pt x="1008" y="84"/>
                  </a:cubicBezTo>
                  <a:cubicBezTo>
                    <a:pt x="993" y="84"/>
                    <a:pt x="985" y="106"/>
                    <a:pt x="970" y="106"/>
                  </a:cubicBezTo>
                  <a:cubicBezTo>
                    <a:pt x="954" y="106"/>
                    <a:pt x="939" y="114"/>
                    <a:pt x="924" y="98"/>
                  </a:cubicBezTo>
                  <a:cubicBezTo>
                    <a:pt x="909" y="84"/>
                    <a:pt x="909" y="53"/>
                    <a:pt x="893" y="38"/>
                  </a:cubicBezTo>
                  <a:cubicBezTo>
                    <a:pt x="878" y="23"/>
                    <a:pt x="848" y="15"/>
                    <a:pt x="832"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6" name="Freeform 185"/>
            <p:cNvSpPr>
              <a:spLocks noChangeArrowheads="1"/>
            </p:cNvSpPr>
            <p:nvPr/>
          </p:nvSpPr>
          <p:spPr bwMode="auto">
            <a:xfrm>
              <a:off x="3925632" y="5489575"/>
              <a:ext cx="220648" cy="368300"/>
            </a:xfrm>
            <a:custGeom>
              <a:avLst/>
              <a:gdLst>
                <a:gd name="T0" fmla="*/ 222 w 612"/>
                <a:gd name="T1" fmla="*/ 1015 h 1024"/>
                <a:gd name="T2" fmla="*/ 222 w 612"/>
                <a:gd name="T3" fmla="*/ 1015 h 1024"/>
                <a:gd name="T4" fmla="*/ 260 w 612"/>
                <a:gd name="T5" fmla="*/ 992 h 1024"/>
                <a:gd name="T6" fmla="*/ 329 w 612"/>
                <a:gd name="T7" fmla="*/ 984 h 1024"/>
                <a:gd name="T8" fmla="*/ 374 w 612"/>
                <a:gd name="T9" fmla="*/ 1023 h 1024"/>
                <a:gd name="T10" fmla="*/ 374 w 612"/>
                <a:gd name="T11" fmla="*/ 1023 h 1024"/>
                <a:gd name="T12" fmla="*/ 413 w 612"/>
                <a:gd name="T13" fmla="*/ 977 h 1024"/>
                <a:gd name="T14" fmla="*/ 413 w 612"/>
                <a:gd name="T15" fmla="*/ 923 h 1024"/>
                <a:gd name="T16" fmla="*/ 443 w 612"/>
                <a:gd name="T17" fmla="*/ 916 h 1024"/>
                <a:gd name="T18" fmla="*/ 543 w 612"/>
                <a:gd name="T19" fmla="*/ 954 h 1024"/>
                <a:gd name="T20" fmla="*/ 573 w 612"/>
                <a:gd name="T21" fmla="*/ 877 h 1024"/>
                <a:gd name="T22" fmla="*/ 604 w 612"/>
                <a:gd name="T23" fmla="*/ 870 h 1024"/>
                <a:gd name="T24" fmla="*/ 604 w 612"/>
                <a:gd name="T25" fmla="*/ 801 h 1024"/>
                <a:gd name="T26" fmla="*/ 581 w 612"/>
                <a:gd name="T27" fmla="*/ 755 h 1024"/>
                <a:gd name="T28" fmla="*/ 581 w 612"/>
                <a:gd name="T29" fmla="*/ 755 h 1024"/>
                <a:gd name="T30" fmla="*/ 573 w 612"/>
                <a:gd name="T31" fmla="*/ 733 h 1024"/>
                <a:gd name="T32" fmla="*/ 566 w 612"/>
                <a:gd name="T33" fmla="*/ 642 h 1024"/>
                <a:gd name="T34" fmla="*/ 535 w 612"/>
                <a:gd name="T35" fmla="*/ 611 h 1024"/>
                <a:gd name="T36" fmla="*/ 558 w 612"/>
                <a:gd name="T37" fmla="*/ 535 h 1024"/>
                <a:gd name="T38" fmla="*/ 520 w 612"/>
                <a:gd name="T39" fmla="*/ 520 h 1024"/>
                <a:gd name="T40" fmla="*/ 527 w 612"/>
                <a:gd name="T41" fmla="*/ 336 h 1024"/>
                <a:gd name="T42" fmla="*/ 512 w 612"/>
                <a:gd name="T43" fmla="*/ 237 h 1024"/>
                <a:gd name="T44" fmla="*/ 436 w 612"/>
                <a:gd name="T45" fmla="*/ 183 h 1024"/>
                <a:gd name="T46" fmla="*/ 474 w 612"/>
                <a:gd name="T47" fmla="*/ 61 h 1024"/>
                <a:gd name="T48" fmla="*/ 474 w 612"/>
                <a:gd name="T49" fmla="*/ 61 h 1024"/>
                <a:gd name="T50" fmla="*/ 321 w 612"/>
                <a:gd name="T51" fmla="*/ 31 h 1024"/>
                <a:gd name="T52" fmla="*/ 260 w 612"/>
                <a:gd name="T53" fmla="*/ 107 h 1024"/>
                <a:gd name="T54" fmla="*/ 176 w 612"/>
                <a:gd name="T55" fmla="*/ 283 h 1024"/>
                <a:gd name="T56" fmla="*/ 130 w 612"/>
                <a:gd name="T57" fmla="*/ 390 h 1024"/>
                <a:gd name="T58" fmla="*/ 0 w 612"/>
                <a:gd name="T59" fmla="*/ 397 h 1024"/>
                <a:gd name="T60" fmla="*/ 0 w 612"/>
                <a:gd name="T61" fmla="*/ 397 h 1024"/>
                <a:gd name="T62" fmla="*/ 38 w 612"/>
                <a:gd name="T63" fmla="*/ 558 h 1024"/>
                <a:gd name="T64" fmla="*/ 107 w 612"/>
                <a:gd name="T65" fmla="*/ 565 h 1024"/>
                <a:gd name="T66" fmla="*/ 92 w 612"/>
                <a:gd name="T67" fmla="*/ 718 h 1024"/>
                <a:gd name="T68" fmla="*/ 168 w 612"/>
                <a:gd name="T69" fmla="*/ 763 h 1024"/>
                <a:gd name="T70" fmla="*/ 168 w 612"/>
                <a:gd name="T71" fmla="*/ 832 h 1024"/>
                <a:gd name="T72" fmla="*/ 191 w 612"/>
                <a:gd name="T73" fmla="*/ 832 h 1024"/>
                <a:gd name="T74" fmla="*/ 176 w 612"/>
                <a:gd name="T75" fmla="*/ 931 h 1024"/>
                <a:gd name="T76" fmla="*/ 214 w 612"/>
                <a:gd name="T77" fmla="*/ 984 h 1024"/>
                <a:gd name="T78" fmla="*/ 222 w 612"/>
                <a:gd name="T79" fmla="*/ 1015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2" h="1024">
                  <a:moveTo>
                    <a:pt x="222" y="1015"/>
                  </a:moveTo>
                  <a:lnTo>
                    <a:pt x="222" y="1015"/>
                  </a:lnTo>
                  <a:cubicBezTo>
                    <a:pt x="237" y="1007"/>
                    <a:pt x="245" y="1000"/>
                    <a:pt x="260" y="992"/>
                  </a:cubicBezTo>
                  <a:cubicBezTo>
                    <a:pt x="283" y="984"/>
                    <a:pt x="306" y="984"/>
                    <a:pt x="329" y="984"/>
                  </a:cubicBezTo>
                  <a:cubicBezTo>
                    <a:pt x="344" y="992"/>
                    <a:pt x="359" y="1007"/>
                    <a:pt x="374" y="1023"/>
                  </a:cubicBezTo>
                  <a:lnTo>
                    <a:pt x="374" y="1023"/>
                  </a:lnTo>
                  <a:cubicBezTo>
                    <a:pt x="390" y="1007"/>
                    <a:pt x="405" y="1000"/>
                    <a:pt x="413" y="977"/>
                  </a:cubicBezTo>
                  <a:cubicBezTo>
                    <a:pt x="420" y="961"/>
                    <a:pt x="405" y="938"/>
                    <a:pt x="413" y="923"/>
                  </a:cubicBezTo>
                  <a:cubicBezTo>
                    <a:pt x="420" y="916"/>
                    <a:pt x="428" y="916"/>
                    <a:pt x="443" y="916"/>
                  </a:cubicBezTo>
                  <a:cubicBezTo>
                    <a:pt x="474" y="923"/>
                    <a:pt x="505" y="961"/>
                    <a:pt x="543" y="954"/>
                  </a:cubicBezTo>
                  <a:cubicBezTo>
                    <a:pt x="566" y="946"/>
                    <a:pt x="550" y="900"/>
                    <a:pt x="573" y="877"/>
                  </a:cubicBezTo>
                  <a:cubicBezTo>
                    <a:pt x="573" y="870"/>
                    <a:pt x="596" y="885"/>
                    <a:pt x="604" y="870"/>
                  </a:cubicBezTo>
                  <a:cubicBezTo>
                    <a:pt x="611" y="847"/>
                    <a:pt x="611" y="824"/>
                    <a:pt x="604" y="801"/>
                  </a:cubicBezTo>
                  <a:cubicBezTo>
                    <a:pt x="596" y="786"/>
                    <a:pt x="588" y="771"/>
                    <a:pt x="581" y="755"/>
                  </a:cubicBezTo>
                  <a:lnTo>
                    <a:pt x="581" y="755"/>
                  </a:lnTo>
                  <a:cubicBezTo>
                    <a:pt x="573" y="748"/>
                    <a:pt x="573" y="741"/>
                    <a:pt x="573" y="733"/>
                  </a:cubicBezTo>
                  <a:cubicBezTo>
                    <a:pt x="566" y="703"/>
                    <a:pt x="573" y="672"/>
                    <a:pt x="566" y="642"/>
                  </a:cubicBezTo>
                  <a:cubicBezTo>
                    <a:pt x="558" y="626"/>
                    <a:pt x="535" y="626"/>
                    <a:pt x="535" y="611"/>
                  </a:cubicBezTo>
                  <a:cubicBezTo>
                    <a:pt x="535" y="588"/>
                    <a:pt x="558" y="558"/>
                    <a:pt x="558" y="535"/>
                  </a:cubicBezTo>
                  <a:cubicBezTo>
                    <a:pt x="558" y="520"/>
                    <a:pt x="520" y="535"/>
                    <a:pt x="520" y="520"/>
                  </a:cubicBezTo>
                  <a:cubicBezTo>
                    <a:pt x="512" y="458"/>
                    <a:pt x="527" y="397"/>
                    <a:pt x="527" y="336"/>
                  </a:cubicBezTo>
                  <a:cubicBezTo>
                    <a:pt x="527" y="305"/>
                    <a:pt x="527" y="267"/>
                    <a:pt x="512" y="237"/>
                  </a:cubicBezTo>
                  <a:cubicBezTo>
                    <a:pt x="497" y="214"/>
                    <a:pt x="443" y="214"/>
                    <a:pt x="436" y="183"/>
                  </a:cubicBezTo>
                  <a:cubicBezTo>
                    <a:pt x="428" y="138"/>
                    <a:pt x="466" y="99"/>
                    <a:pt x="474" y="61"/>
                  </a:cubicBezTo>
                  <a:lnTo>
                    <a:pt x="474" y="61"/>
                  </a:lnTo>
                  <a:cubicBezTo>
                    <a:pt x="428" y="61"/>
                    <a:pt x="382" y="76"/>
                    <a:pt x="321" y="31"/>
                  </a:cubicBezTo>
                  <a:cubicBezTo>
                    <a:pt x="283" y="0"/>
                    <a:pt x="275" y="84"/>
                    <a:pt x="260" y="107"/>
                  </a:cubicBezTo>
                  <a:cubicBezTo>
                    <a:pt x="176" y="283"/>
                    <a:pt x="176" y="283"/>
                    <a:pt x="176" y="283"/>
                  </a:cubicBezTo>
                  <a:cubicBezTo>
                    <a:pt x="161" y="313"/>
                    <a:pt x="153" y="374"/>
                    <a:pt x="130" y="390"/>
                  </a:cubicBezTo>
                  <a:cubicBezTo>
                    <a:pt x="84" y="420"/>
                    <a:pt x="38" y="412"/>
                    <a:pt x="0" y="397"/>
                  </a:cubicBezTo>
                  <a:lnTo>
                    <a:pt x="0" y="397"/>
                  </a:lnTo>
                  <a:cubicBezTo>
                    <a:pt x="8" y="435"/>
                    <a:pt x="8" y="527"/>
                    <a:pt x="38" y="558"/>
                  </a:cubicBezTo>
                  <a:cubicBezTo>
                    <a:pt x="54" y="573"/>
                    <a:pt x="92" y="542"/>
                    <a:pt x="107" y="565"/>
                  </a:cubicBezTo>
                  <a:cubicBezTo>
                    <a:pt x="122" y="611"/>
                    <a:pt x="77" y="672"/>
                    <a:pt x="92" y="718"/>
                  </a:cubicBezTo>
                  <a:cubicBezTo>
                    <a:pt x="107" y="748"/>
                    <a:pt x="153" y="741"/>
                    <a:pt x="168" y="763"/>
                  </a:cubicBezTo>
                  <a:cubicBezTo>
                    <a:pt x="176" y="786"/>
                    <a:pt x="161" y="809"/>
                    <a:pt x="168" y="832"/>
                  </a:cubicBezTo>
                  <a:cubicBezTo>
                    <a:pt x="168" y="832"/>
                    <a:pt x="191" y="824"/>
                    <a:pt x="191" y="832"/>
                  </a:cubicBezTo>
                  <a:cubicBezTo>
                    <a:pt x="191" y="870"/>
                    <a:pt x="176" y="900"/>
                    <a:pt x="176" y="931"/>
                  </a:cubicBezTo>
                  <a:cubicBezTo>
                    <a:pt x="184" y="954"/>
                    <a:pt x="199" y="969"/>
                    <a:pt x="214" y="984"/>
                  </a:cubicBezTo>
                  <a:cubicBezTo>
                    <a:pt x="214" y="992"/>
                    <a:pt x="214" y="1007"/>
                    <a:pt x="222" y="1015"/>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7" name="Freeform 186"/>
            <p:cNvSpPr>
              <a:spLocks noChangeArrowheads="1"/>
            </p:cNvSpPr>
            <p:nvPr/>
          </p:nvSpPr>
          <p:spPr bwMode="auto">
            <a:xfrm>
              <a:off x="3763718" y="5624514"/>
              <a:ext cx="242871" cy="242887"/>
            </a:xfrm>
            <a:custGeom>
              <a:avLst/>
              <a:gdLst>
                <a:gd name="T0" fmla="*/ 450 w 673"/>
                <a:gd name="T1" fmla="*/ 23 h 673"/>
                <a:gd name="T2" fmla="*/ 450 w 673"/>
                <a:gd name="T3" fmla="*/ 23 h 673"/>
                <a:gd name="T4" fmla="*/ 366 w 673"/>
                <a:gd name="T5" fmla="*/ 0 h 673"/>
                <a:gd name="T6" fmla="*/ 267 w 673"/>
                <a:gd name="T7" fmla="*/ 31 h 673"/>
                <a:gd name="T8" fmla="*/ 267 w 673"/>
                <a:gd name="T9" fmla="*/ 31 h 673"/>
                <a:gd name="T10" fmla="*/ 191 w 673"/>
                <a:gd name="T11" fmla="*/ 16 h 673"/>
                <a:gd name="T12" fmla="*/ 91 w 673"/>
                <a:gd name="T13" fmla="*/ 46 h 673"/>
                <a:gd name="T14" fmla="*/ 38 w 673"/>
                <a:gd name="T15" fmla="*/ 153 h 673"/>
                <a:gd name="T16" fmla="*/ 23 w 673"/>
                <a:gd name="T17" fmla="*/ 252 h 673"/>
                <a:gd name="T18" fmla="*/ 30 w 673"/>
                <a:gd name="T19" fmla="*/ 283 h 673"/>
                <a:gd name="T20" fmla="*/ 30 w 673"/>
                <a:gd name="T21" fmla="*/ 283 h 673"/>
                <a:gd name="T22" fmla="*/ 91 w 673"/>
                <a:gd name="T23" fmla="*/ 321 h 673"/>
                <a:gd name="T24" fmla="*/ 122 w 673"/>
                <a:gd name="T25" fmla="*/ 381 h 673"/>
                <a:gd name="T26" fmla="*/ 168 w 673"/>
                <a:gd name="T27" fmla="*/ 389 h 673"/>
                <a:gd name="T28" fmla="*/ 206 w 673"/>
                <a:gd name="T29" fmla="*/ 367 h 673"/>
                <a:gd name="T30" fmla="*/ 282 w 673"/>
                <a:gd name="T31" fmla="*/ 374 h 673"/>
                <a:gd name="T32" fmla="*/ 259 w 673"/>
                <a:gd name="T33" fmla="*/ 465 h 673"/>
                <a:gd name="T34" fmla="*/ 366 w 673"/>
                <a:gd name="T35" fmla="*/ 458 h 673"/>
                <a:gd name="T36" fmla="*/ 389 w 673"/>
                <a:gd name="T37" fmla="*/ 534 h 673"/>
                <a:gd name="T38" fmla="*/ 359 w 673"/>
                <a:gd name="T39" fmla="*/ 549 h 673"/>
                <a:gd name="T40" fmla="*/ 382 w 673"/>
                <a:gd name="T41" fmla="*/ 572 h 673"/>
                <a:gd name="T42" fmla="*/ 420 w 673"/>
                <a:gd name="T43" fmla="*/ 549 h 673"/>
                <a:gd name="T44" fmla="*/ 511 w 673"/>
                <a:gd name="T45" fmla="*/ 633 h 673"/>
                <a:gd name="T46" fmla="*/ 527 w 673"/>
                <a:gd name="T47" fmla="*/ 672 h 673"/>
                <a:gd name="T48" fmla="*/ 549 w 673"/>
                <a:gd name="T49" fmla="*/ 656 h 673"/>
                <a:gd name="T50" fmla="*/ 603 w 673"/>
                <a:gd name="T51" fmla="*/ 664 h 673"/>
                <a:gd name="T52" fmla="*/ 626 w 673"/>
                <a:gd name="T53" fmla="*/ 649 h 673"/>
                <a:gd name="T54" fmla="*/ 672 w 673"/>
                <a:gd name="T55" fmla="*/ 641 h 673"/>
                <a:gd name="T56" fmla="*/ 672 w 673"/>
                <a:gd name="T57" fmla="*/ 641 h 673"/>
                <a:gd name="T58" fmla="*/ 664 w 673"/>
                <a:gd name="T59" fmla="*/ 610 h 673"/>
                <a:gd name="T60" fmla="*/ 626 w 673"/>
                <a:gd name="T61" fmla="*/ 557 h 673"/>
                <a:gd name="T62" fmla="*/ 641 w 673"/>
                <a:gd name="T63" fmla="*/ 458 h 673"/>
                <a:gd name="T64" fmla="*/ 618 w 673"/>
                <a:gd name="T65" fmla="*/ 458 h 673"/>
                <a:gd name="T66" fmla="*/ 618 w 673"/>
                <a:gd name="T67" fmla="*/ 389 h 673"/>
                <a:gd name="T68" fmla="*/ 542 w 673"/>
                <a:gd name="T69" fmla="*/ 344 h 673"/>
                <a:gd name="T70" fmla="*/ 557 w 673"/>
                <a:gd name="T71" fmla="*/ 191 h 673"/>
                <a:gd name="T72" fmla="*/ 488 w 673"/>
                <a:gd name="T73" fmla="*/ 184 h 673"/>
                <a:gd name="T74" fmla="*/ 450 w 673"/>
                <a:gd name="T75" fmla="*/ 23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73" h="673">
                  <a:moveTo>
                    <a:pt x="450" y="23"/>
                  </a:moveTo>
                  <a:lnTo>
                    <a:pt x="450" y="23"/>
                  </a:lnTo>
                  <a:cubicBezTo>
                    <a:pt x="420" y="16"/>
                    <a:pt x="389" y="0"/>
                    <a:pt x="366" y="0"/>
                  </a:cubicBezTo>
                  <a:cubicBezTo>
                    <a:pt x="313" y="0"/>
                    <a:pt x="305" y="16"/>
                    <a:pt x="267" y="31"/>
                  </a:cubicBezTo>
                  <a:lnTo>
                    <a:pt x="267" y="31"/>
                  </a:lnTo>
                  <a:cubicBezTo>
                    <a:pt x="191" y="16"/>
                    <a:pt x="191" y="16"/>
                    <a:pt x="191" y="16"/>
                  </a:cubicBezTo>
                  <a:cubicBezTo>
                    <a:pt x="152" y="46"/>
                    <a:pt x="137" y="16"/>
                    <a:pt x="91" y="46"/>
                  </a:cubicBezTo>
                  <a:cubicBezTo>
                    <a:pt x="84" y="61"/>
                    <a:pt x="0" y="146"/>
                    <a:pt x="38" y="153"/>
                  </a:cubicBezTo>
                  <a:cubicBezTo>
                    <a:pt x="38" y="184"/>
                    <a:pt x="23" y="214"/>
                    <a:pt x="23" y="252"/>
                  </a:cubicBezTo>
                  <a:cubicBezTo>
                    <a:pt x="23" y="268"/>
                    <a:pt x="23" y="275"/>
                    <a:pt x="30" y="283"/>
                  </a:cubicBezTo>
                  <a:lnTo>
                    <a:pt x="30" y="283"/>
                  </a:lnTo>
                  <a:cubicBezTo>
                    <a:pt x="46" y="298"/>
                    <a:pt x="76" y="306"/>
                    <a:pt x="91" y="321"/>
                  </a:cubicBezTo>
                  <a:cubicBezTo>
                    <a:pt x="107" y="336"/>
                    <a:pt x="107" y="367"/>
                    <a:pt x="122" y="381"/>
                  </a:cubicBezTo>
                  <a:cubicBezTo>
                    <a:pt x="137" y="397"/>
                    <a:pt x="152" y="389"/>
                    <a:pt x="168" y="389"/>
                  </a:cubicBezTo>
                  <a:cubicBezTo>
                    <a:pt x="183" y="389"/>
                    <a:pt x="191" y="367"/>
                    <a:pt x="206" y="367"/>
                  </a:cubicBezTo>
                  <a:cubicBezTo>
                    <a:pt x="236" y="367"/>
                    <a:pt x="267" y="359"/>
                    <a:pt x="282" y="374"/>
                  </a:cubicBezTo>
                  <a:cubicBezTo>
                    <a:pt x="297" y="404"/>
                    <a:pt x="244" y="442"/>
                    <a:pt x="259" y="465"/>
                  </a:cubicBezTo>
                  <a:cubicBezTo>
                    <a:pt x="282" y="488"/>
                    <a:pt x="336" y="442"/>
                    <a:pt x="366" y="458"/>
                  </a:cubicBezTo>
                  <a:cubicBezTo>
                    <a:pt x="389" y="473"/>
                    <a:pt x="389" y="511"/>
                    <a:pt x="389" y="534"/>
                  </a:cubicBezTo>
                  <a:cubicBezTo>
                    <a:pt x="389" y="549"/>
                    <a:pt x="359" y="542"/>
                    <a:pt x="359" y="549"/>
                  </a:cubicBezTo>
                  <a:cubicBezTo>
                    <a:pt x="359" y="557"/>
                    <a:pt x="366" y="572"/>
                    <a:pt x="382" y="572"/>
                  </a:cubicBezTo>
                  <a:cubicBezTo>
                    <a:pt x="397" y="564"/>
                    <a:pt x="405" y="542"/>
                    <a:pt x="420" y="549"/>
                  </a:cubicBezTo>
                  <a:cubicBezTo>
                    <a:pt x="458" y="564"/>
                    <a:pt x="481" y="603"/>
                    <a:pt x="511" y="633"/>
                  </a:cubicBezTo>
                  <a:cubicBezTo>
                    <a:pt x="519" y="641"/>
                    <a:pt x="519" y="664"/>
                    <a:pt x="527" y="672"/>
                  </a:cubicBezTo>
                  <a:cubicBezTo>
                    <a:pt x="534" y="672"/>
                    <a:pt x="542" y="656"/>
                    <a:pt x="549" y="656"/>
                  </a:cubicBezTo>
                  <a:cubicBezTo>
                    <a:pt x="565" y="656"/>
                    <a:pt x="588" y="664"/>
                    <a:pt x="603" y="664"/>
                  </a:cubicBezTo>
                  <a:cubicBezTo>
                    <a:pt x="611" y="664"/>
                    <a:pt x="618" y="649"/>
                    <a:pt x="626" y="649"/>
                  </a:cubicBezTo>
                  <a:cubicBezTo>
                    <a:pt x="641" y="641"/>
                    <a:pt x="657" y="649"/>
                    <a:pt x="672" y="641"/>
                  </a:cubicBezTo>
                  <a:lnTo>
                    <a:pt x="672" y="641"/>
                  </a:lnTo>
                  <a:cubicBezTo>
                    <a:pt x="664" y="633"/>
                    <a:pt x="664" y="618"/>
                    <a:pt x="664" y="610"/>
                  </a:cubicBezTo>
                  <a:cubicBezTo>
                    <a:pt x="649" y="595"/>
                    <a:pt x="634" y="580"/>
                    <a:pt x="626" y="557"/>
                  </a:cubicBezTo>
                  <a:cubicBezTo>
                    <a:pt x="626" y="526"/>
                    <a:pt x="641" y="496"/>
                    <a:pt x="641" y="458"/>
                  </a:cubicBezTo>
                  <a:cubicBezTo>
                    <a:pt x="641" y="450"/>
                    <a:pt x="618" y="458"/>
                    <a:pt x="618" y="458"/>
                  </a:cubicBezTo>
                  <a:cubicBezTo>
                    <a:pt x="611" y="435"/>
                    <a:pt x="626" y="412"/>
                    <a:pt x="618" y="389"/>
                  </a:cubicBezTo>
                  <a:cubicBezTo>
                    <a:pt x="603" y="367"/>
                    <a:pt x="557" y="374"/>
                    <a:pt x="542" y="344"/>
                  </a:cubicBezTo>
                  <a:cubicBezTo>
                    <a:pt x="527" y="298"/>
                    <a:pt x="572" y="237"/>
                    <a:pt x="557" y="191"/>
                  </a:cubicBezTo>
                  <a:cubicBezTo>
                    <a:pt x="542" y="168"/>
                    <a:pt x="504" y="199"/>
                    <a:pt x="488" y="184"/>
                  </a:cubicBezTo>
                  <a:cubicBezTo>
                    <a:pt x="458" y="153"/>
                    <a:pt x="458" y="61"/>
                    <a:pt x="450" y="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8" name="Freeform 187"/>
            <p:cNvSpPr>
              <a:spLocks noChangeArrowheads="1"/>
            </p:cNvSpPr>
            <p:nvPr/>
          </p:nvSpPr>
          <p:spPr bwMode="auto">
            <a:xfrm>
              <a:off x="4079610" y="5462589"/>
              <a:ext cx="201600" cy="300037"/>
            </a:xfrm>
            <a:custGeom>
              <a:avLst/>
              <a:gdLst>
                <a:gd name="T0" fmla="*/ 46 w 559"/>
                <a:gd name="T1" fmla="*/ 137 h 832"/>
                <a:gd name="T2" fmla="*/ 46 w 559"/>
                <a:gd name="T3" fmla="*/ 137 h 832"/>
                <a:gd name="T4" fmla="*/ 8 w 559"/>
                <a:gd name="T5" fmla="*/ 259 h 832"/>
                <a:gd name="T6" fmla="*/ 84 w 559"/>
                <a:gd name="T7" fmla="*/ 313 h 832"/>
                <a:gd name="T8" fmla="*/ 99 w 559"/>
                <a:gd name="T9" fmla="*/ 412 h 832"/>
                <a:gd name="T10" fmla="*/ 92 w 559"/>
                <a:gd name="T11" fmla="*/ 596 h 832"/>
                <a:gd name="T12" fmla="*/ 130 w 559"/>
                <a:gd name="T13" fmla="*/ 611 h 832"/>
                <a:gd name="T14" fmla="*/ 107 w 559"/>
                <a:gd name="T15" fmla="*/ 687 h 832"/>
                <a:gd name="T16" fmla="*/ 138 w 559"/>
                <a:gd name="T17" fmla="*/ 718 h 832"/>
                <a:gd name="T18" fmla="*/ 145 w 559"/>
                <a:gd name="T19" fmla="*/ 809 h 832"/>
                <a:gd name="T20" fmla="*/ 153 w 559"/>
                <a:gd name="T21" fmla="*/ 831 h 832"/>
                <a:gd name="T22" fmla="*/ 153 w 559"/>
                <a:gd name="T23" fmla="*/ 831 h 832"/>
                <a:gd name="T24" fmla="*/ 260 w 559"/>
                <a:gd name="T25" fmla="*/ 794 h 832"/>
                <a:gd name="T26" fmla="*/ 298 w 559"/>
                <a:gd name="T27" fmla="*/ 831 h 832"/>
                <a:gd name="T28" fmla="*/ 344 w 559"/>
                <a:gd name="T29" fmla="*/ 817 h 832"/>
                <a:gd name="T30" fmla="*/ 367 w 559"/>
                <a:gd name="T31" fmla="*/ 779 h 832"/>
                <a:gd name="T32" fmla="*/ 397 w 559"/>
                <a:gd name="T33" fmla="*/ 771 h 832"/>
                <a:gd name="T34" fmla="*/ 435 w 559"/>
                <a:gd name="T35" fmla="*/ 786 h 832"/>
                <a:gd name="T36" fmla="*/ 496 w 559"/>
                <a:gd name="T37" fmla="*/ 779 h 832"/>
                <a:gd name="T38" fmla="*/ 527 w 559"/>
                <a:gd name="T39" fmla="*/ 740 h 832"/>
                <a:gd name="T40" fmla="*/ 527 w 559"/>
                <a:gd name="T41" fmla="*/ 740 h 832"/>
                <a:gd name="T42" fmla="*/ 504 w 559"/>
                <a:gd name="T43" fmla="*/ 657 h 832"/>
                <a:gd name="T44" fmla="*/ 474 w 559"/>
                <a:gd name="T45" fmla="*/ 641 h 832"/>
                <a:gd name="T46" fmla="*/ 451 w 559"/>
                <a:gd name="T47" fmla="*/ 580 h 832"/>
                <a:gd name="T48" fmla="*/ 451 w 559"/>
                <a:gd name="T49" fmla="*/ 435 h 832"/>
                <a:gd name="T50" fmla="*/ 420 w 559"/>
                <a:gd name="T51" fmla="*/ 374 h 832"/>
                <a:gd name="T52" fmla="*/ 458 w 559"/>
                <a:gd name="T53" fmla="*/ 359 h 832"/>
                <a:gd name="T54" fmla="*/ 481 w 559"/>
                <a:gd name="T55" fmla="*/ 236 h 832"/>
                <a:gd name="T56" fmla="*/ 496 w 559"/>
                <a:gd name="T57" fmla="*/ 214 h 832"/>
                <a:gd name="T58" fmla="*/ 558 w 559"/>
                <a:gd name="T59" fmla="*/ 206 h 832"/>
                <a:gd name="T60" fmla="*/ 558 w 559"/>
                <a:gd name="T61" fmla="*/ 206 h 832"/>
                <a:gd name="T62" fmla="*/ 542 w 559"/>
                <a:gd name="T63" fmla="*/ 99 h 832"/>
                <a:gd name="T64" fmla="*/ 535 w 559"/>
                <a:gd name="T65" fmla="*/ 45 h 832"/>
                <a:gd name="T66" fmla="*/ 535 w 559"/>
                <a:gd name="T67" fmla="*/ 0 h 832"/>
                <a:gd name="T68" fmla="*/ 535 w 559"/>
                <a:gd name="T69" fmla="*/ 0 h 832"/>
                <a:gd name="T70" fmla="*/ 290 w 559"/>
                <a:gd name="T71" fmla="*/ 68 h 832"/>
                <a:gd name="T72" fmla="*/ 122 w 559"/>
                <a:gd name="T73" fmla="*/ 145 h 832"/>
                <a:gd name="T74" fmla="*/ 46 w 559"/>
                <a:gd name="T75" fmla="*/ 137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59" h="832">
                  <a:moveTo>
                    <a:pt x="46" y="137"/>
                  </a:moveTo>
                  <a:lnTo>
                    <a:pt x="46" y="137"/>
                  </a:lnTo>
                  <a:cubicBezTo>
                    <a:pt x="38" y="175"/>
                    <a:pt x="0" y="214"/>
                    <a:pt x="8" y="259"/>
                  </a:cubicBezTo>
                  <a:cubicBezTo>
                    <a:pt x="15" y="290"/>
                    <a:pt x="69" y="290"/>
                    <a:pt x="84" y="313"/>
                  </a:cubicBezTo>
                  <a:cubicBezTo>
                    <a:pt x="99" y="343"/>
                    <a:pt x="99" y="381"/>
                    <a:pt x="99" y="412"/>
                  </a:cubicBezTo>
                  <a:cubicBezTo>
                    <a:pt x="99" y="473"/>
                    <a:pt x="84" y="534"/>
                    <a:pt x="92" y="596"/>
                  </a:cubicBezTo>
                  <a:cubicBezTo>
                    <a:pt x="92" y="611"/>
                    <a:pt x="130" y="596"/>
                    <a:pt x="130" y="611"/>
                  </a:cubicBezTo>
                  <a:cubicBezTo>
                    <a:pt x="130" y="634"/>
                    <a:pt x="107" y="664"/>
                    <a:pt x="107" y="687"/>
                  </a:cubicBezTo>
                  <a:cubicBezTo>
                    <a:pt x="107" y="702"/>
                    <a:pt x="130" y="702"/>
                    <a:pt x="138" y="718"/>
                  </a:cubicBezTo>
                  <a:cubicBezTo>
                    <a:pt x="145" y="748"/>
                    <a:pt x="138" y="779"/>
                    <a:pt x="145" y="809"/>
                  </a:cubicBezTo>
                  <a:cubicBezTo>
                    <a:pt x="145" y="817"/>
                    <a:pt x="145" y="824"/>
                    <a:pt x="153" y="831"/>
                  </a:cubicBezTo>
                  <a:lnTo>
                    <a:pt x="153" y="831"/>
                  </a:lnTo>
                  <a:cubicBezTo>
                    <a:pt x="183" y="817"/>
                    <a:pt x="221" y="794"/>
                    <a:pt x="260" y="794"/>
                  </a:cubicBezTo>
                  <a:cubicBezTo>
                    <a:pt x="275" y="794"/>
                    <a:pt x="283" y="824"/>
                    <a:pt x="298" y="831"/>
                  </a:cubicBezTo>
                  <a:cubicBezTo>
                    <a:pt x="313" y="831"/>
                    <a:pt x="328" y="824"/>
                    <a:pt x="344" y="817"/>
                  </a:cubicBezTo>
                  <a:cubicBezTo>
                    <a:pt x="351" y="809"/>
                    <a:pt x="351" y="786"/>
                    <a:pt x="367" y="779"/>
                  </a:cubicBezTo>
                  <a:cubicBezTo>
                    <a:pt x="374" y="771"/>
                    <a:pt x="382" y="771"/>
                    <a:pt x="397" y="771"/>
                  </a:cubicBezTo>
                  <a:cubicBezTo>
                    <a:pt x="413" y="779"/>
                    <a:pt x="420" y="786"/>
                    <a:pt x="435" y="786"/>
                  </a:cubicBezTo>
                  <a:cubicBezTo>
                    <a:pt x="458" y="786"/>
                    <a:pt x="481" y="786"/>
                    <a:pt x="496" y="779"/>
                  </a:cubicBezTo>
                  <a:cubicBezTo>
                    <a:pt x="512" y="771"/>
                    <a:pt x="519" y="756"/>
                    <a:pt x="527" y="740"/>
                  </a:cubicBezTo>
                  <a:lnTo>
                    <a:pt x="527" y="740"/>
                  </a:lnTo>
                  <a:cubicBezTo>
                    <a:pt x="519" y="718"/>
                    <a:pt x="519" y="687"/>
                    <a:pt x="504" y="657"/>
                  </a:cubicBezTo>
                  <a:cubicBezTo>
                    <a:pt x="496" y="649"/>
                    <a:pt x="481" y="649"/>
                    <a:pt x="474" y="641"/>
                  </a:cubicBezTo>
                  <a:cubicBezTo>
                    <a:pt x="458" y="626"/>
                    <a:pt x="451" y="603"/>
                    <a:pt x="451" y="580"/>
                  </a:cubicBezTo>
                  <a:cubicBezTo>
                    <a:pt x="443" y="534"/>
                    <a:pt x="458" y="488"/>
                    <a:pt x="451" y="435"/>
                  </a:cubicBezTo>
                  <a:cubicBezTo>
                    <a:pt x="443" y="412"/>
                    <a:pt x="413" y="397"/>
                    <a:pt x="420" y="374"/>
                  </a:cubicBezTo>
                  <a:cubicBezTo>
                    <a:pt x="420" y="359"/>
                    <a:pt x="451" y="374"/>
                    <a:pt x="458" y="359"/>
                  </a:cubicBezTo>
                  <a:cubicBezTo>
                    <a:pt x="474" y="321"/>
                    <a:pt x="466" y="275"/>
                    <a:pt x="481" y="236"/>
                  </a:cubicBezTo>
                  <a:cubicBezTo>
                    <a:pt x="481" y="229"/>
                    <a:pt x="489" y="214"/>
                    <a:pt x="496" y="214"/>
                  </a:cubicBezTo>
                  <a:cubicBezTo>
                    <a:pt x="519" y="206"/>
                    <a:pt x="535" y="206"/>
                    <a:pt x="558" y="206"/>
                  </a:cubicBezTo>
                  <a:lnTo>
                    <a:pt x="558" y="206"/>
                  </a:lnTo>
                  <a:cubicBezTo>
                    <a:pt x="550" y="168"/>
                    <a:pt x="550" y="137"/>
                    <a:pt x="542" y="99"/>
                  </a:cubicBezTo>
                  <a:cubicBezTo>
                    <a:pt x="542" y="84"/>
                    <a:pt x="535" y="61"/>
                    <a:pt x="535" y="45"/>
                  </a:cubicBezTo>
                  <a:cubicBezTo>
                    <a:pt x="527" y="23"/>
                    <a:pt x="535" y="23"/>
                    <a:pt x="535" y="0"/>
                  </a:cubicBezTo>
                  <a:lnTo>
                    <a:pt x="535" y="0"/>
                  </a:lnTo>
                  <a:cubicBezTo>
                    <a:pt x="290" y="68"/>
                    <a:pt x="290" y="68"/>
                    <a:pt x="290" y="68"/>
                  </a:cubicBezTo>
                  <a:cubicBezTo>
                    <a:pt x="206" y="107"/>
                    <a:pt x="199" y="160"/>
                    <a:pt x="122" y="145"/>
                  </a:cubicBezTo>
                  <a:cubicBezTo>
                    <a:pt x="92" y="137"/>
                    <a:pt x="69" y="137"/>
                    <a:pt x="46" y="13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9" name="Freeform 188"/>
            <p:cNvSpPr>
              <a:spLocks noChangeArrowheads="1"/>
            </p:cNvSpPr>
            <p:nvPr/>
          </p:nvSpPr>
          <p:spPr bwMode="auto">
            <a:xfrm>
              <a:off x="4270097" y="5372101"/>
              <a:ext cx="307955" cy="322263"/>
            </a:xfrm>
            <a:custGeom>
              <a:avLst/>
              <a:gdLst>
                <a:gd name="T0" fmla="*/ 504 w 856"/>
                <a:gd name="T1" fmla="*/ 68 h 894"/>
                <a:gd name="T2" fmla="*/ 504 w 856"/>
                <a:gd name="T3" fmla="*/ 68 h 894"/>
                <a:gd name="T4" fmla="*/ 374 w 856"/>
                <a:gd name="T5" fmla="*/ 68 h 894"/>
                <a:gd name="T6" fmla="*/ 405 w 856"/>
                <a:gd name="T7" fmla="*/ 30 h 894"/>
                <a:gd name="T8" fmla="*/ 436 w 856"/>
                <a:gd name="T9" fmla="*/ 7 h 894"/>
                <a:gd name="T10" fmla="*/ 558 w 856"/>
                <a:gd name="T11" fmla="*/ 38 h 894"/>
                <a:gd name="T12" fmla="*/ 558 w 856"/>
                <a:gd name="T13" fmla="*/ 38 h 894"/>
                <a:gd name="T14" fmla="*/ 542 w 856"/>
                <a:gd name="T15" fmla="*/ 91 h 894"/>
                <a:gd name="T16" fmla="*/ 527 w 856"/>
                <a:gd name="T17" fmla="*/ 145 h 894"/>
                <a:gd name="T18" fmla="*/ 512 w 856"/>
                <a:gd name="T19" fmla="*/ 145 h 894"/>
                <a:gd name="T20" fmla="*/ 519 w 856"/>
                <a:gd name="T21" fmla="*/ 91 h 894"/>
                <a:gd name="T22" fmla="*/ 504 w 856"/>
                <a:gd name="T23" fmla="*/ 68 h 894"/>
                <a:gd name="T24" fmla="*/ 855 w 856"/>
                <a:gd name="T25" fmla="*/ 718 h 894"/>
                <a:gd name="T26" fmla="*/ 855 w 856"/>
                <a:gd name="T27" fmla="*/ 718 h 894"/>
                <a:gd name="T28" fmla="*/ 787 w 856"/>
                <a:gd name="T29" fmla="*/ 702 h 894"/>
                <a:gd name="T30" fmla="*/ 764 w 856"/>
                <a:gd name="T31" fmla="*/ 588 h 894"/>
                <a:gd name="T32" fmla="*/ 634 w 856"/>
                <a:gd name="T33" fmla="*/ 282 h 894"/>
                <a:gd name="T34" fmla="*/ 405 w 856"/>
                <a:gd name="T35" fmla="*/ 236 h 894"/>
                <a:gd name="T36" fmla="*/ 283 w 856"/>
                <a:gd name="T37" fmla="*/ 206 h 894"/>
                <a:gd name="T38" fmla="*/ 122 w 856"/>
                <a:gd name="T39" fmla="*/ 191 h 894"/>
                <a:gd name="T40" fmla="*/ 8 w 856"/>
                <a:gd name="T41" fmla="*/ 252 h 894"/>
                <a:gd name="T42" fmla="*/ 8 w 856"/>
                <a:gd name="T43" fmla="*/ 252 h 894"/>
                <a:gd name="T44" fmla="*/ 8 w 856"/>
                <a:gd name="T45" fmla="*/ 297 h 894"/>
                <a:gd name="T46" fmla="*/ 15 w 856"/>
                <a:gd name="T47" fmla="*/ 351 h 894"/>
                <a:gd name="T48" fmla="*/ 31 w 856"/>
                <a:gd name="T49" fmla="*/ 458 h 894"/>
                <a:gd name="T50" fmla="*/ 31 w 856"/>
                <a:gd name="T51" fmla="*/ 458 h 894"/>
                <a:gd name="T52" fmla="*/ 107 w 856"/>
                <a:gd name="T53" fmla="*/ 412 h 894"/>
                <a:gd name="T54" fmla="*/ 130 w 856"/>
                <a:gd name="T55" fmla="*/ 450 h 894"/>
                <a:gd name="T56" fmla="*/ 161 w 856"/>
                <a:gd name="T57" fmla="*/ 443 h 894"/>
                <a:gd name="T58" fmla="*/ 183 w 856"/>
                <a:gd name="T59" fmla="*/ 488 h 894"/>
                <a:gd name="T60" fmla="*/ 252 w 856"/>
                <a:gd name="T61" fmla="*/ 466 h 894"/>
                <a:gd name="T62" fmla="*/ 313 w 856"/>
                <a:gd name="T63" fmla="*/ 511 h 894"/>
                <a:gd name="T64" fmla="*/ 328 w 856"/>
                <a:gd name="T65" fmla="*/ 550 h 894"/>
                <a:gd name="T66" fmla="*/ 405 w 856"/>
                <a:gd name="T67" fmla="*/ 542 h 894"/>
                <a:gd name="T68" fmla="*/ 451 w 856"/>
                <a:gd name="T69" fmla="*/ 519 h 894"/>
                <a:gd name="T70" fmla="*/ 481 w 856"/>
                <a:gd name="T71" fmla="*/ 511 h 894"/>
                <a:gd name="T72" fmla="*/ 481 w 856"/>
                <a:gd name="T73" fmla="*/ 626 h 894"/>
                <a:gd name="T74" fmla="*/ 512 w 856"/>
                <a:gd name="T75" fmla="*/ 695 h 894"/>
                <a:gd name="T76" fmla="*/ 550 w 856"/>
                <a:gd name="T77" fmla="*/ 756 h 894"/>
                <a:gd name="T78" fmla="*/ 550 w 856"/>
                <a:gd name="T79" fmla="*/ 756 h 894"/>
                <a:gd name="T80" fmla="*/ 588 w 856"/>
                <a:gd name="T81" fmla="*/ 756 h 894"/>
                <a:gd name="T82" fmla="*/ 626 w 856"/>
                <a:gd name="T83" fmla="*/ 870 h 894"/>
                <a:gd name="T84" fmla="*/ 688 w 856"/>
                <a:gd name="T85" fmla="*/ 893 h 894"/>
                <a:gd name="T86" fmla="*/ 688 w 856"/>
                <a:gd name="T87" fmla="*/ 893 h 894"/>
                <a:gd name="T88" fmla="*/ 741 w 856"/>
                <a:gd name="T89" fmla="*/ 817 h 894"/>
                <a:gd name="T90" fmla="*/ 802 w 856"/>
                <a:gd name="T91" fmla="*/ 756 h 894"/>
                <a:gd name="T92" fmla="*/ 855 w 856"/>
                <a:gd name="T93" fmla="*/ 718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894">
                  <a:moveTo>
                    <a:pt x="504" y="68"/>
                  </a:moveTo>
                  <a:lnTo>
                    <a:pt x="504" y="68"/>
                  </a:lnTo>
                  <a:cubicBezTo>
                    <a:pt x="458" y="53"/>
                    <a:pt x="420" y="68"/>
                    <a:pt x="374" y="68"/>
                  </a:cubicBezTo>
                  <a:cubicBezTo>
                    <a:pt x="374" y="53"/>
                    <a:pt x="397" y="38"/>
                    <a:pt x="405" y="30"/>
                  </a:cubicBezTo>
                  <a:cubicBezTo>
                    <a:pt x="413" y="23"/>
                    <a:pt x="420" y="0"/>
                    <a:pt x="436" y="7"/>
                  </a:cubicBezTo>
                  <a:cubicBezTo>
                    <a:pt x="474" y="23"/>
                    <a:pt x="512" y="38"/>
                    <a:pt x="558" y="38"/>
                  </a:cubicBezTo>
                  <a:lnTo>
                    <a:pt x="558" y="38"/>
                  </a:lnTo>
                  <a:cubicBezTo>
                    <a:pt x="558" y="53"/>
                    <a:pt x="542" y="68"/>
                    <a:pt x="542" y="91"/>
                  </a:cubicBezTo>
                  <a:cubicBezTo>
                    <a:pt x="535" y="106"/>
                    <a:pt x="535" y="129"/>
                    <a:pt x="527" y="145"/>
                  </a:cubicBezTo>
                  <a:cubicBezTo>
                    <a:pt x="519" y="160"/>
                    <a:pt x="512" y="160"/>
                    <a:pt x="512" y="145"/>
                  </a:cubicBezTo>
                  <a:cubicBezTo>
                    <a:pt x="504" y="129"/>
                    <a:pt x="512" y="106"/>
                    <a:pt x="519" y="91"/>
                  </a:cubicBezTo>
                  <a:cubicBezTo>
                    <a:pt x="504" y="68"/>
                    <a:pt x="504" y="68"/>
                    <a:pt x="504" y="68"/>
                  </a:cubicBezTo>
                  <a:close/>
                  <a:moveTo>
                    <a:pt x="855" y="718"/>
                  </a:moveTo>
                  <a:lnTo>
                    <a:pt x="855" y="718"/>
                  </a:lnTo>
                  <a:cubicBezTo>
                    <a:pt x="833" y="710"/>
                    <a:pt x="802" y="710"/>
                    <a:pt x="787" y="702"/>
                  </a:cubicBezTo>
                  <a:cubicBezTo>
                    <a:pt x="710" y="695"/>
                    <a:pt x="749" y="649"/>
                    <a:pt x="764" y="588"/>
                  </a:cubicBezTo>
                  <a:cubicBezTo>
                    <a:pt x="817" y="420"/>
                    <a:pt x="764" y="381"/>
                    <a:pt x="634" y="282"/>
                  </a:cubicBezTo>
                  <a:cubicBezTo>
                    <a:pt x="550" y="221"/>
                    <a:pt x="512" y="236"/>
                    <a:pt x="405" y="236"/>
                  </a:cubicBezTo>
                  <a:cubicBezTo>
                    <a:pt x="367" y="236"/>
                    <a:pt x="321" y="206"/>
                    <a:pt x="283" y="206"/>
                  </a:cubicBezTo>
                  <a:cubicBezTo>
                    <a:pt x="229" y="206"/>
                    <a:pt x="168" y="244"/>
                    <a:pt x="122" y="191"/>
                  </a:cubicBezTo>
                  <a:cubicBezTo>
                    <a:pt x="92" y="160"/>
                    <a:pt x="8" y="206"/>
                    <a:pt x="8" y="252"/>
                  </a:cubicBezTo>
                  <a:lnTo>
                    <a:pt x="8" y="252"/>
                  </a:lnTo>
                  <a:cubicBezTo>
                    <a:pt x="8" y="275"/>
                    <a:pt x="0" y="275"/>
                    <a:pt x="8" y="297"/>
                  </a:cubicBezTo>
                  <a:cubicBezTo>
                    <a:pt x="8" y="313"/>
                    <a:pt x="15" y="336"/>
                    <a:pt x="15" y="351"/>
                  </a:cubicBezTo>
                  <a:cubicBezTo>
                    <a:pt x="23" y="389"/>
                    <a:pt x="23" y="420"/>
                    <a:pt x="31" y="458"/>
                  </a:cubicBezTo>
                  <a:lnTo>
                    <a:pt x="31" y="458"/>
                  </a:lnTo>
                  <a:cubicBezTo>
                    <a:pt x="53" y="443"/>
                    <a:pt x="76" y="412"/>
                    <a:pt x="107" y="412"/>
                  </a:cubicBezTo>
                  <a:cubicBezTo>
                    <a:pt x="122" y="412"/>
                    <a:pt x="122" y="443"/>
                    <a:pt x="130" y="450"/>
                  </a:cubicBezTo>
                  <a:cubicBezTo>
                    <a:pt x="138" y="458"/>
                    <a:pt x="153" y="443"/>
                    <a:pt x="161" y="443"/>
                  </a:cubicBezTo>
                  <a:cubicBezTo>
                    <a:pt x="168" y="458"/>
                    <a:pt x="168" y="481"/>
                    <a:pt x="183" y="488"/>
                  </a:cubicBezTo>
                  <a:cubicBezTo>
                    <a:pt x="206" y="488"/>
                    <a:pt x="229" y="458"/>
                    <a:pt x="252" y="466"/>
                  </a:cubicBezTo>
                  <a:cubicBezTo>
                    <a:pt x="275" y="473"/>
                    <a:pt x="298" y="496"/>
                    <a:pt x="313" y="511"/>
                  </a:cubicBezTo>
                  <a:cubicBezTo>
                    <a:pt x="321" y="519"/>
                    <a:pt x="313" y="542"/>
                    <a:pt x="328" y="550"/>
                  </a:cubicBezTo>
                  <a:cubicBezTo>
                    <a:pt x="351" y="557"/>
                    <a:pt x="374" y="550"/>
                    <a:pt x="405" y="542"/>
                  </a:cubicBezTo>
                  <a:cubicBezTo>
                    <a:pt x="420" y="534"/>
                    <a:pt x="436" y="527"/>
                    <a:pt x="451" y="519"/>
                  </a:cubicBezTo>
                  <a:cubicBezTo>
                    <a:pt x="458" y="519"/>
                    <a:pt x="481" y="496"/>
                    <a:pt x="481" y="511"/>
                  </a:cubicBezTo>
                  <a:cubicBezTo>
                    <a:pt x="497" y="550"/>
                    <a:pt x="481" y="588"/>
                    <a:pt x="481" y="626"/>
                  </a:cubicBezTo>
                  <a:cubicBezTo>
                    <a:pt x="489" y="649"/>
                    <a:pt x="504" y="672"/>
                    <a:pt x="512" y="695"/>
                  </a:cubicBezTo>
                  <a:cubicBezTo>
                    <a:pt x="519" y="718"/>
                    <a:pt x="535" y="733"/>
                    <a:pt x="550" y="756"/>
                  </a:cubicBezTo>
                  <a:lnTo>
                    <a:pt x="550" y="756"/>
                  </a:lnTo>
                  <a:cubicBezTo>
                    <a:pt x="558" y="756"/>
                    <a:pt x="580" y="748"/>
                    <a:pt x="588" y="756"/>
                  </a:cubicBezTo>
                  <a:cubicBezTo>
                    <a:pt x="611" y="786"/>
                    <a:pt x="603" y="840"/>
                    <a:pt x="626" y="870"/>
                  </a:cubicBezTo>
                  <a:cubicBezTo>
                    <a:pt x="642" y="886"/>
                    <a:pt x="665" y="886"/>
                    <a:pt x="688" y="893"/>
                  </a:cubicBezTo>
                  <a:lnTo>
                    <a:pt x="688" y="893"/>
                  </a:lnTo>
                  <a:cubicBezTo>
                    <a:pt x="703" y="870"/>
                    <a:pt x="718" y="840"/>
                    <a:pt x="741" y="817"/>
                  </a:cubicBezTo>
                  <a:cubicBezTo>
                    <a:pt x="756" y="794"/>
                    <a:pt x="779" y="779"/>
                    <a:pt x="802" y="756"/>
                  </a:cubicBezTo>
                  <a:cubicBezTo>
                    <a:pt x="833" y="733"/>
                    <a:pt x="825" y="748"/>
                    <a:pt x="855" y="718"/>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0" name="Freeform 189"/>
            <p:cNvSpPr>
              <a:spLocks noChangeArrowheads="1"/>
            </p:cNvSpPr>
            <p:nvPr/>
          </p:nvSpPr>
          <p:spPr bwMode="auto">
            <a:xfrm>
              <a:off x="4911406" y="4779964"/>
              <a:ext cx="536540" cy="473075"/>
            </a:xfrm>
            <a:custGeom>
              <a:avLst/>
              <a:gdLst>
                <a:gd name="T0" fmla="*/ 191 w 1490"/>
                <a:gd name="T1" fmla="*/ 1276 h 1315"/>
                <a:gd name="T2" fmla="*/ 114 w 1490"/>
                <a:gd name="T3" fmla="*/ 1230 h 1315"/>
                <a:gd name="T4" fmla="*/ 76 w 1490"/>
                <a:gd name="T5" fmla="*/ 1024 h 1315"/>
                <a:gd name="T6" fmla="*/ 69 w 1490"/>
                <a:gd name="T7" fmla="*/ 673 h 1315"/>
                <a:gd name="T8" fmla="*/ 359 w 1490"/>
                <a:gd name="T9" fmla="*/ 657 h 1315"/>
                <a:gd name="T10" fmla="*/ 435 w 1490"/>
                <a:gd name="T11" fmla="*/ 1016 h 1315"/>
                <a:gd name="T12" fmla="*/ 466 w 1490"/>
                <a:gd name="T13" fmla="*/ 1177 h 1315"/>
                <a:gd name="T14" fmla="*/ 374 w 1490"/>
                <a:gd name="T15" fmla="*/ 1299 h 1315"/>
                <a:gd name="T16" fmla="*/ 191 w 1490"/>
                <a:gd name="T17" fmla="*/ 1276 h 1315"/>
                <a:gd name="T18" fmla="*/ 710 w 1490"/>
                <a:gd name="T19" fmla="*/ 421 h 1315"/>
                <a:gd name="T20" fmla="*/ 741 w 1490"/>
                <a:gd name="T21" fmla="*/ 344 h 1315"/>
                <a:gd name="T22" fmla="*/ 786 w 1490"/>
                <a:gd name="T23" fmla="*/ 367 h 1315"/>
                <a:gd name="T24" fmla="*/ 771 w 1490"/>
                <a:gd name="T25" fmla="*/ 405 h 1315"/>
                <a:gd name="T26" fmla="*/ 733 w 1490"/>
                <a:gd name="T27" fmla="*/ 436 h 1315"/>
                <a:gd name="T28" fmla="*/ 710 w 1490"/>
                <a:gd name="T29" fmla="*/ 421 h 1315"/>
                <a:gd name="T30" fmla="*/ 809 w 1490"/>
                <a:gd name="T31" fmla="*/ 38 h 1315"/>
                <a:gd name="T32" fmla="*/ 809 w 1490"/>
                <a:gd name="T33" fmla="*/ 199 h 1315"/>
                <a:gd name="T34" fmla="*/ 786 w 1490"/>
                <a:gd name="T35" fmla="*/ 474 h 1315"/>
                <a:gd name="T36" fmla="*/ 909 w 1490"/>
                <a:gd name="T37" fmla="*/ 757 h 1315"/>
                <a:gd name="T38" fmla="*/ 1122 w 1490"/>
                <a:gd name="T39" fmla="*/ 886 h 1315"/>
                <a:gd name="T40" fmla="*/ 1260 w 1490"/>
                <a:gd name="T41" fmla="*/ 886 h 1315"/>
                <a:gd name="T42" fmla="*/ 1344 w 1490"/>
                <a:gd name="T43" fmla="*/ 802 h 1315"/>
                <a:gd name="T44" fmla="*/ 1352 w 1490"/>
                <a:gd name="T45" fmla="*/ 757 h 1315"/>
                <a:gd name="T46" fmla="*/ 1397 w 1490"/>
                <a:gd name="T47" fmla="*/ 680 h 1315"/>
                <a:gd name="T48" fmla="*/ 1482 w 1490"/>
                <a:gd name="T49" fmla="*/ 634 h 1315"/>
                <a:gd name="T50" fmla="*/ 1405 w 1490"/>
                <a:gd name="T51" fmla="*/ 627 h 1315"/>
                <a:gd name="T52" fmla="*/ 1298 w 1490"/>
                <a:gd name="T53" fmla="*/ 642 h 1315"/>
                <a:gd name="T54" fmla="*/ 1321 w 1490"/>
                <a:gd name="T55" fmla="*/ 573 h 1315"/>
                <a:gd name="T56" fmla="*/ 1428 w 1490"/>
                <a:gd name="T57" fmla="*/ 413 h 1315"/>
                <a:gd name="T58" fmla="*/ 1375 w 1490"/>
                <a:gd name="T59" fmla="*/ 321 h 1315"/>
                <a:gd name="T60" fmla="*/ 1260 w 1490"/>
                <a:gd name="T61" fmla="*/ 329 h 1315"/>
                <a:gd name="T62" fmla="*/ 1214 w 1490"/>
                <a:gd name="T63" fmla="*/ 291 h 1315"/>
                <a:gd name="T64" fmla="*/ 1138 w 1490"/>
                <a:gd name="T65" fmla="*/ 237 h 1315"/>
                <a:gd name="T66" fmla="*/ 1046 w 1490"/>
                <a:gd name="T67" fmla="*/ 146 h 1315"/>
                <a:gd name="T68" fmla="*/ 1092 w 1490"/>
                <a:gd name="T69" fmla="*/ 115 h 1315"/>
                <a:gd name="T70" fmla="*/ 1031 w 1490"/>
                <a:gd name="T71" fmla="*/ 54 h 1315"/>
                <a:gd name="T72" fmla="*/ 970 w 1490"/>
                <a:gd name="T73" fmla="*/ 38 h 1315"/>
                <a:gd name="T74" fmla="*/ 809 w 1490"/>
                <a:gd name="T75" fmla="*/ 38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90" h="1315">
                  <a:moveTo>
                    <a:pt x="191" y="1276"/>
                  </a:moveTo>
                  <a:lnTo>
                    <a:pt x="191" y="1276"/>
                  </a:lnTo>
                  <a:cubicBezTo>
                    <a:pt x="175" y="1268"/>
                    <a:pt x="137" y="1245"/>
                    <a:pt x="122" y="1238"/>
                  </a:cubicBezTo>
                  <a:cubicBezTo>
                    <a:pt x="114" y="1230"/>
                    <a:pt x="114" y="1238"/>
                    <a:pt x="114" y="1230"/>
                  </a:cubicBezTo>
                  <a:cubicBezTo>
                    <a:pt x="107" y="1222"/>
                    <a:pt x="107" y="1154"/>
                    <a:pt x="107" y="1138"/>
                  </a:cubicBezTo>
                  <a:cubicBezTo>
                    <a:pt x="53" y="1115"/>
                    <a:pt x="76" y="1062"/>
                    <a:pt x="76" y="1024"/>
                  </a:cubicBezTo>
                  <a:cubicBezTo>
                    <a:pt x="76" y="970"/>
                    <a:pt x="76" y="940"/>
                    <a:pt x="53" y="894"/>
                  </a:cubicBezTo>
                  <a:cubicBezTo>
                    <a:pt x="0" y="802"/>
                    <a:pt x="0" y="764"/>
                    <a:pt x="69" y="673"/>
                  </a:cubicBezTo>
                  <a:cubicBezTo>
                    <a:pt x="107" y="611"/>
                    <a:pt x="145" y="581"/>
                    <a:pt x="183" y="527"/>
                  </a:cubicBezTo>
                  <a:cubicBezTo>
                    <a:pt x="267" y="428"/>
                    <a:pt x="313" y="588"/>
                    <a:pt x="359" y="657"/>
                  </a:cubicBezTo>
                  <a:cubicBezTo>
                    <a:pt x="412" y="734"/>
                    <a:pt x="366" y="818"/>
                    <a:pt x="382" y="894"/>
                  </a:cubicBezTo>
                  <a:cubicBezTo>
                    <a:pt x="450" y="917"/>
                    <a:pt x="473" y="955"/>
                    <a:pt x="435" y="1016"/>
                  </a:cubicBezTo>
                  <a:cubicBezTo>
                    <a:pt x="382" y="1093"/>
                    <a:pt x="443" y="1054"/>
                    <a:pt x="473" y="1100"/>
                  </a:cubicBezTo>
                  <a:cubicBezTo>
                    <a:pt x="481" y="1108"/>
                    <a:pt x="458" y="1154"/>
                    <a:pt x="466" y="1177"/>
                  </a:cubicBezTo>
                  <a:cubicBezTo>
                    <a:pt x="473" y="1192"/>
                    <a:pt x="511" y="1291"/>
                    <a:pt x="450" y="1276"/>
                  </a:cubicBezTo>
                  <a:cubicBezTo>
                    <a:pt x="405" y="1268"/>
                    <a:pt x="412" y="1284"/>
                    <a:pt x="374" y="1299"/>
                  </a:cubicBezTo>
                  <a:cubicBezTo>
                    <a:pt x="321" y="1314"/>
                    <a:pt x="328" y="1307"/>
                    <a:pt x="275" y="1307"/>
                  </a:cubicBezTo>
                  <a:cubicBezTo>
                    <a:pt x="191" y="1276"/>
                    <a:pt x="191" y="1276"/>
                    <a:pt x="191" y="1276"/>
                  </a:cubicBezTo>
                  <a:close/>
                  <a:moveTo>
                    <a:pt x="710" y="421"/>
                  </a:moveTo>
                  <a:lnTo>
                    <a:pt x="710" y="421"/>
                  </a:lnTo>
                  <a:cubicBezTo>
                    <a:pt x="710" y="405"/>
                    <a:pt x="718" y="390"/>
                    <a:pt x="725" y="382"/>
                  </a:cubicBezTo>
                  <a:cubicBezTo>
                    <a:pt x="725" y="367"/>
                    <a:pt x="733" y="352"/>
                    <a:pt x="741" y="344"/>
                  </a:cubicBezTo>
                  <a:cubicBezTo>
                    <a:pt x="748" y="329"/>
                    <a:pt x="764" y="306"/>
                    <a:pt x="779" y="321"/>
                  </a:cubicBezTo>
                  <a:cubicBezTo>
                    <a:pt x="786" y="336"/>
                    <a:pt x="786" y="352"/>
                    <a:pt x="786" y="367"/>
                  </a:cubicBezTo>
                  <a:cubicBezTo>
                    <a:pt x="794" y="375"/>
                    <a:pt x="794" y="390"/>
                    <a:pt x="794" y="398"/>
                  </a:cubicBezTo>
                  <a:cubicBezTo>
                    <a:pt x="786" y="398"/>
                    <a:pt x="779" y="405"/>
                    <a:pt x="771" y="405"/>
                  </a:cubicBezTo>
                  <a:cubicBezTo>
                    <a:pt x="764" y="413"/>
                    <a:pt x="756" y="421"/>
                    <a:pt x="748" y="428"/>
                  </a:cubicBezTo>
                  <a:cubicBezTo>
                    <a:pt x="748" y="436"/>
                    <a:pt x="741" y="436"/>
                    <a:pt x="733" y="436"/>
                  </a:cubicBezTo>
                  <a:cubicBezTo>
                    <a:pt x="725" y="443"/>
                    <a:pt x="725" y="451"/>
                    <a:pt x="718" y="459"/>
                  </a:cubicBezTo>
                  <a:cubicBezTo>
                    <a:pt x="710" y="421"/>
                    <a:pt x="710" y="421"/>
                    <a:pt x="710" y="421"/>
                  </a:cubicBezTo>
                  <a:close/>
                  <a:moveTo>
                    <a:pt x="809" y="38"/>
                  </a:moveTo>
                  <a:lnTo>
                    <a:pt x="809" y="38"/>
                  </a:lnTo>
                  <a:lnTo>
                    <a:pt x="809" y="38"/>
                  </a:lnTo>
                  <a:cubicBezTo>
                    <a:pt x="802" y="92"/>
                    <a:pt x="802" y="146"/>
                    <a:pt x="809" y="199"/>
                  </a:cubicBezTo>
                  <a:cubicBezTo>
                    <a:pt x="840" y="390"/>
                    <a:pt x="840" y="390"/>
                    <a:pt x="840" y="390"/>
                  </a:cubicBezTo>
                  <a:cubicBezTo>
                    <a:pt x="847" y="428"/>
                    <a:pt x="809" y="451"/>
                    <a:pt x="786" y="474"/>
                  </a:cubicBezTo>
                  <a:cubicBezTo>
                    <a:pt x="764" y="505"/>
                    <a:pt x="779" y="588"/>
                    <a:pt x="809" y="604"/>
                  </a:cubicBezTo>
                  <a:cubicBezTo>
                    <a:pt x="863" y="634"/>
                    <a:pt x="901" y="703"/>
                    <a:pt x="909" y="757"/>
                  </a:cubicBezTo>
                  <a:cubicBezTo>
                    <a:pt x="985" y="772"/>
                    <a:pt x="1084" y="810"/>
                    <a:pt x="1122" y="886"/>
                  </a:cubicBezTo>
                  <a:lnTo>
                    <a:pt x="1122" y="886"/>
                  </a:lnTo>
                  <a:cubicBezTo>
                    <a:pt x="1138" y="894"/>
                    <a:pt x="1184" y="902"/>
                    <a:pt x="1199" y="902"/>
                  </a:cubicBezTo>
                  <a:cubicBezTo>
                    <a:pt x="1222" y="902"/>
                    <a:pt x="1237" y="894"/>
                    <a:pt x="1260" y="886"/>
                  </a:cubicBezTo>
                  <a:cubicBezTo>
                    <a:pt x="1291" y="863"/>
                    <a:pt x="1314" y="833"/>
                    <a:pt x="1344" y="802"/>
                  </a:cubicBezTo>
                  <a:lnTo>
                    <a:pt x="1344" y="802"/>
                  </a:lnTo>
                  <a:cubicBezTo>
                    <a:pt x="1352" y="757"/>
                    <a:pt x="1352" y="757"/>
                    <a:pt x="1352" y="757"/>
                  </a:cubicBezTo>
                  <a:lnTo>
                    <a:pt x="1352" y="757"/>
                  </a:lnTo>
                  <a:cubicBezTo>
                    <a:pt x="1359" y="749"/>
                    <a:pt x="1375" y="741"/>
                    <a:pt x="1375" y="734"/>
                  </a:cubicBezTo>
                  <a:cubicBezTo>
                    <a:pt x="1390" y="718"/>
                    <a:pt x="1382" y="695"/>
                    <a:pt x="1397" y="680"/>
                  </a:cubicBezTo>
                  <a:cubicBezTo>
                    <a:pt x="1420" y="665"/>
                    <a:pt x="1459" y="673"/>
                    <a:pt x="1482" y="657"/>
                  </a:cubicBezTo>
                  <a:cubicBezTo>
                    <a:pt x="1489" y="650"/>
                    <a:pt x="1489" y="634"/>
                    <a:pt x="1482" y="634"/>
                  </a:cubicBezTo>
                  <a:cubicBezTo>
                    <a:pt x="1466" y="627"/>
                    <a:pt x="1451" y="642"/>
                    <a:pt x="1436" y="642"/>
                  </a:cubicBezTo>
                  <a:cubicBezTo>
                    <a:pt x="1428" y="634"/>
                    <a:pt x="1420" y="619"/>
                    <a:pt x="1405" y="627"/>
                  </a:cubicBezTo>
                  <a:cubicBezTo>
                    <a:pt x="1382" y="634"/>
                    <a:pt x="1367" y="680"/>
                    <a:pt x="1336" y="680"/>
                  </a:cubicBezTo>
                  <a:cubicBezTo>
                    <a:pt x="1321" y="680"/>
                    <a:pt x="1306" y="650"/>
                    <a:pt x="1298" y="642"/>
                  </a:cubicBezTo>
                  <a:cubicBezTo>
                    <a:pt x="1291" y="627"/>
                    <a:pt x="1268" y="619"/>
                    <a:pt x="1275" y="611"/>
                  </a:cubicBezTo>
                  <a:cubicBezTo>
                    <a:pt x="1283" y="596"/>
                    <a:pt x="1306" y="588"/>
                    <a:pt x="1321" y="573"/>
                  </a:cubicBezTo>
                  <a:cubicBezTo>
                    <a:pt x="1344" y="543"/>
                    <a:pt x="1359" y="497"/>
                    <a:pt x="1382" y="466"/>
                  </a:cubicBezTo>
                  <a:cubicBezTo>
                    <a:pt x="1397" y="443"/>
                    <a:pt x="1413" y="428"/>
                    <a:pt x="1428" y="413"/>
                  </a:cubicBezTo>
                  <a:cubicBezTo>
                    <a:pt x="1397" y="352"/>
                    <a:pt x="1397" y="352"/>
                    <a:pt x="1397" y="352"/>
                  </a:cubicBezTo>
                  <a:cubicBezTo>
                    <a:pt x="1390" y="336"/>
                    <a:pt x="1382" y="321"/>
                    <a:pt x="1375" y="321"/>
                  </a:cubicBezTo>
                  <a:cubicBezTo>
                    <a:pt x="1344" y="321"/>
                    <a:pt x="1329" y="359"/>
                    <a:pt x="1306" y="367"/>
                  </a:cubicBezTo>
                  <a:cubicBezTo>
                    <a:pt x="1283" y="367"/>
                    <a:pt x="1275" y="329"/>
                    <a:pt x="1260" y="329"/>
                  </a:cubicBezTo>
                  <a:cubicBezTo>
                    <a:pt x="1245" y="329"/>
                    <a:pt x="1245" y="359"/>
                    <a:pt x="1230" y="352"/>
                  </a:cubicBezTo>
                  <a:cubicBezTo>
                    <a:pt x="1214" y="344"/>
                    <a:pt x="1230" y="313"/>
                    <a:pt x="1214" y="291"/>
                  </a:cubicBezTo>
                  <a:cubicBezTo>
                    <a:pt x="1207" y="275"/>
                    <a:pt x="1199" y="260"/>
                    <a:pt x="1184" y="252"/>
                  </a:cubicBezTo>
                  <a:cubicBezTo>
                    <a:pt x="1168" y="245"/>
                    <a:pt x="1153" y="252"/>
                    <a:pt x="1138" y="237"/>
                  </a:cubicBezTo>
                  <a:cubicBezTo>
                    <a:pt x="1130" y="230"/>
                    <a:pt x="1145" y="214"/>
                    <a:pt x="1130" y="207"/>
                  </a:cubicBezTo>
                  <a:cubicBezTo>
                    <a:pt x="1107" y="184"/>
                    <a:pt x="1061" y="176"/>
                    <a:pt x="1046" y="146"/>
                  </a:cubicBezTo>
                  <a:cubicBezTo>
                    <a:pt x="1039" y="130"/>
                    <a:pt x="1077" y="123"/>
                    <a:pt x="1092" y="115"/>
                  </a:cubicBezTo>
                  <a:lnTo>
                    <a:pt x="1092" y="115"/>
                  </a:lnTo>
                  <a:cubicBezTo>
                    <a:pt x="1084" y="100"/>
                    <a:pt x="1077" y="84"/>
                    <a:pt x="1069" y="77"/>
                  </a:cubicBezTo>
                  <a:cubicBezTo>
                    <a:pt x="1061" y="69"/>
                    <a:pt x="1046" y="69"/>
                    <a:pt x="1031" y="54"/>
                  </a:cubicBezTo>
                  <a:cubicBezTo>
                    <a:pt x="1023" y="38"/>
                    <a:pt x="1031" y="8"/>
                    <a:pt x="1016" y="0"/>
                  </a:cubicBezTo>
                  <a:cubicBezTo>
                    <a:pt x="993" y="0"/>
                    <a:pt x="993" y="31"/>
                    <a:pt x="970" y="38"/>
                  </a:cubicBezTo>
                  <a:cubicBezTo>
                    <a:pt x="955" y="46"/>
                    <a:pt x="932" y="54"/>
                    <a:pt x="916" y="54"/>
                  </a:cubicBezTo>
                  <a:cubicBezTo>
                    <a:pt x="878" y="54"/>
                    <a:pt x="847" y="38"/>
                    <a:pt x="809" y="38"/>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1" name="Freeform 190"/>
            <p:cNvSpPr>
              <a:spLocks noChangeArrowheads="1"/>
            </p:cNvSpPr>
            <p:nvPr/>
          </p:nvSpPr>
          <p:spPr bwMode="auto">
            <a:xfrm>
              <a:off x="4003415" y="3975100"/>
              <a:ext cx="1395322" cy="1430338"/>
            </a:xfrm>
            <a:custGeom>
              <a:avLst/>
              <a:gdLst>
                <a:gd name="T0" fmla="*/ 2826 w 3874"/>
                <a:gd name="T1" fmla="*/ 2276 h 3973"/>
                <a:gd name="T2" fmla="*/ 3124 w 3874"/>
                <a:gd name="T3" fmla="*/ 2620 h 3973"/>
                <a:gd name="T4" fmla="*/ 1940 w 3874"/>
                <a:gd name="T5" fmla="*/ 2849 h 3973"/>
                <a:gd name="T6" fmla="*/ 1971 w 3874"/>
                <a:gd name="T7" fmla="*/ 2903 h 3973"/>
                <a:gd name="T8" fmla="*/ 810 w 3874"/>
                <a:gd name="T9" fmla="*/ 2559 h 3973"/>
                <a:gd name="T10" fmla="*/ 1230 w 3874"/>
                <a:gd name="T11" fmla="*/ 2208 h 3973"/>
                <a:gd name="T12" fmla="*/ 1268 w 3874"/>
                <a:gd name="T13" fmla="*/ 3002 h 3973"/>
                <a:gd name="T14" fmla="*/ 1115 w 3874"/>
                <a:gd name="T15" fmla="*/ 2590 h 3973"/>
                <a:gd name="T16" fmla="*/ 1635 w 3874"/>
                <a:gd name="T17" fmla="*/ 2513 h 3973"/>
                <a:gd name="T18" fmla="*/ 1879 w 3874"/>
                <a:gd name="T19" fmla="*/ 1673 h 3973"/>
                <a:gd name="T20" fmla="*/ 1131 w 3874"/>
                <a:gd name="T21" fmla="*/ 1902 h 3973"/>
                <a:gd name="T22" fmla="*/ 1978 w 3874"/>
                <a:gd name="T23" fmla="*/ 1482 h 3973"/>
                <a:gd name="T24" fmla="*/ 2047 w 3874"/>
                <a:gd name="T25" fmla="*/ 1497 h 3973"/>
                <a:gd name="T26" fmla="*/ 23 w 3874"/>
                <a:gd name="T27" fmla="*/ 512 h 3973"/>
                <a:gd name="T28" fmla="*/ 298 w 3874"/>
                <a:gd name="T29" fmla="*/ 527 h 3973"/>
                <a:gd name="T30" fmla="*/ 23 w 3874"/>
                <a:gd name="T31" fmla="*/ 696 h 3973"/>
                <a:gd name="T32" fmla="*/ 741 w 3874"/>
                <a:gd name="T33" fmla="*/ 61 h 3973"/>
                <a:gd name="T34" fmla="*/ 466 w 3874"/>
                <a:gd name="T35" fmla="*/ 352 h 3973"/>
                <a:gd name="T36" fmla="*/ 1742 w 3874"/>
                <a:gd name="T37" fmla="*/ 1077 h 3973"/>
                <a:gd name="T38" fmla="*/ 2101 w 3874"/>
                <a:gd name="T39" fmla="*/ 779 h 3973"/>
                <a:gd name="T40" fmla="*/ 1230 w 3874"/>
                <a:gd name="T41" fmla="*/ 283 h 3973"/>
                <a:gd name="T42" fmla="*/ 1100 w 3874"/>
                <a:gd name="T43" fmla="*/ 466 h 3973"/>
                <a:gd name="T44" fmla="*/ 1337 w 3874"/>
                <a:gd name="T45" fmla="*/ 581 h 3973"/>
                <a:gd name="T46" fmla="*/ 1558 w 3874"/>
                <a:gd name="T47" fmla="*/ 863 h 3973"/>
                <a:gd name="T48" fmla="*/ 1046 w 3874"/>
                <a:gd name="T49" fmla="*/ 1169 h 3973"/>
                <a:gd name="T50" fmla="*/ 1551 w 3874"/>
                <a:gd name="T51" fmla="*/ 1093 h 3973"/>
                <a:gd name="T52" fmla="*/ 917 w 3874"/>
                <a:gd name="T53" fmla="*/ 1093 h 3973"/>
                <a:gd name="T54" fmla="*/ 1283 w 3874"/>
                <a:gd name="T55" fmla="*/ 588 h 3973"/>
                <a:gd name="T56" fmla="*/ 1161 w 3874"/>
                <a:gd name="T57" fmla="*/ 573 h 3973"/>
                <a:gd name="T58" fmla="*/ 2307 w 3874"/>
                <a:gd name="T59" fmla="*/ 527 h 3973"/>
                <a:gd name="T60" fmla="*/ 2223 w 3874"/>
                <a:gd name="T61" fmla="*/ 650 h 3973"/>
                <a:gd name="T62" fmla="*/ 2505 w 3874"/>
                <a:gd name="T63" fmla="*/ 482 h 3973"/>
                <a:gd name="T64" fmla="*/ 2276 w 3874"/>
                <a:gd name="T65" fmla="*/ 818 h 3973"/>
                <a:gd name="T66" fmla="*/ 2131 w 3874"/>
                <a:gd name="T67" fmla="*/ 1429 h 3973"/>
                <a:gd name="T68" fmla="*/ 2200 w 3874"/>
                <a:gd name="T69" fmla="*/ 1597 h 3973"/>
                <a:gd name="T70" fmla="*/ 2040 w 3874"/>
                <a:gd name="T71" fmla="*/ 2139 h 3973"/>
                <a:gd name="T72" fmla="*/ 2139 w 3874"/>
                <a:gd name="T73" fmla="*/ 2811 h 3973"/>
                <a:gd name="T74" fmla="*/ 2047 w 3874"/>
                <a:gd name="T75" fmla="*/ 3934 h 3973"/>
                <a:gd name="T76" fmla="*/ 2345 w 3874"/>
                <a:gd name="T77" fmla="*/ 3392 h 3973"/>
                <a:gd name="T78" fmla="*/ 2482 w 3874"/>
                <a:gd name="T79" fmla="*/ 2246 h 3973"/>
                <a:gd name="T80" fmla="*/ 3010 w 3874"/>
                <a:gd name="T81" fmla="*/ 1329 h 3973"/>
                <a:gd name="T82" fmla="*/ 2643 w 3874"/>
                <a:gd name="T83" fmla="*/ 1925 h 3973"/>
                <a:gd name="T84" fmla="*/ 2872 w 3874"/>
                <a:gd name="T85" fmla="*/ 2154 h 3973"/>
                <a:gd name="T86" fmla="*/ 3094 w 3874"/>
                <a:gd name="T87" fmla="*/ 2338 h 3973"/>
                <a:gd name="T88" fmla="*/ 3315 w 3874"/>
                <a:gd name="T89" fmla="*/ 1704 h 3973"/>
                <a:gd name="T90" fmla="*/ 3476 w 3874"/>
                <a:gd name="T91" fmla="*/ 1956 h 3973"/>
                <a:gd name="T92" fmla="*/ 3804 w 3874"/>
                <a:gd name="T93" fmla="*/ 2124 h 3973"/>
                <a:gd name="T94" fmla="*/ 3865 w 3874"/>
                <a:gd name="T95" fmla="*/ 1895 h 3973"/>
                <a:gd name="T96" fmla="*/ 3659 w 3874"/>
                <a:gd name="T97" fmla="*/ 1505 h 3973"/>
                <a:gd name="T98" fmla="*/ 3666 w 3874"/>
                <a:gd name="T99" fmla="*/ 1054 h 3973"/>
                <a:gd name="T100" fmla="*/ 3514 w 3874"/>
                <a:gd name="T101" fmla="*/ 741 h 3973"/>
                <a:gd name="T102" fmla="*/ 3697 w 3874"/>
                <a:gd name="T103" fmla="*/ 634 h 3973"/>
                <a:gd name="T104" fmla="*/ 3842 w 3874"/>
                <a:gd name="T105" fmla="*/ 367 h 3973"/>
                <a:gd name="T106" fmla="*/ 3499 w 3874"/>
                <a:gd name="T107" fmla="*/ 321 h 3973"/>
                <a:gd name="T108" fmla="*/ 3040 w 3874"/>
                <a:gd name="T109" fmla="*/ 474 h 3973"/>
                <a:gd name="T110" fmla="*/ 2979 w 3874"/>
                <a:gd name="T111" fmla="*/ 237 h 3973"/>
                <a:gd name="T112" fmla="*/ 2727 w 3874"/>
                <a:gd name="T113" fmla="*/ 268 h 3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74" h="3973">
                  <a:moveTo>
                    <a:pt x="3063" y="2681"/>
                  </a:moveTo>
                  <a:lnTo>
                    <a:pt x="3063" y="2681"/>
                  </a:lnTo>
                  <a:cubicBezTo>
                    <a:pt x="3040" y="2659"/>
                    <a:pt x="3032" y="2620"/>
                    <a:pt x="3010" y="2597"/>
                  </a:cubicBezTo>
                  <a:cubicBezTo>
                    <a:pt x="2994" y="2574"/>
                    <a:pt x="2933" y="2513"/>
                    <a:pt x="2941" y="2483"/>
                  </a:cubicBezTo>
                  <a:cubicBezTo>
                    <a:pt x="2949" y="2406"/>
                    <a:pt x="2926" y="2399"/>
                    <a:pt x="2880" y="2345"/>
                  </a:cubicBezTo>
                  <a:cubicBezTo>
                    <a:pt x="2864" y="2330"/>
                    <a:pt x="2834" y="2292"/>
                    <a:pt x="2826" y="2276"/>
                  </a:cubicBezTo>
                  <a:cubicBezTo>
                    <a:pt x="2826" y="2269"/>
                    <a:pt x="2857" y="2208"/>
                    <a:pt x="2864" y="2208"/>
                  </a:cubicBezTo>
                  <a:lnTo>
                    <a:pt x="2864" y="2208"/>
                  </a:lnTo>
                  <a:cubicBezTo>
                    <a:pt x="2880" y="2208"/>
                    <a:pt x="2994" y="2315"/>
                    <a:pt x="3010" y="2338"/>
                  </a:cubicBezTo>
                  <a:cubicBezTo>
                    <a:pt x="3025" y="2353"/>
                    <a:pt x="3032" y="2376"/>
                    <a:pt x="3040" y="2391"/>
                  </a:cubicBezTo>
                  <a:cubicBezTo>
                    <a:pt x="3048" y="2406"/>
                    <a:pt x="3071" y="2406"/>
                    <a:pt x="3086" y="2422"/>
                  </a:cubicBezTo>
                  <a:cubicBezTo>
                    <a:pt x="3109" y="2437"/>
                    <a:pt x="3139" y="2597"/>
                    <a:pt x="3124" y="2620"/>
                  </a:cubicBezTo>
                  <a:cubicBezTo>
                    <a:pt x="3094" y="2651"/>
                    <a:pt x="3116" y="2659"/>
                    <a:pt x="3139" y="2681"/>
                  </a:cubicBezTo>
                  <a:cubicBezTo>
                    <a:pt x="3170" y="2727"/>
                    <a:pt x="3101" y="2727"/>
                    <a:pt x="3071" y="2720"/>
                  </a:cubicBezTo>
                  <a:cubicBezTo>
                    <a:pt x="3063" y="2681"/>
                    <a:pt x="3063" y="2681"/>
                    <a:pt x="3063" y="2681"/>
                  </a:cubicBezTo>
                  <a:close/>
                  <a:moveTo>
                    <a:pt x="1940" y="2964"/>
                  </a:moveTo>
                  <a:lnTo>
                    <a:pt x="1940" y="2964"/>
                  </a:lnTo>
                  <a:cubicBezTo>
                    <a:pt x="1917" y="2933"/>
                    <a:pt x="1917" y="2880"/>
                    <a:pt x="1940" y="2849"/>
                  </a:cubicBezTo>
                  <a:cubicBezTo>
                    <a:pt x="1948" y="2834"/>
                    <a:pt x="1955" y="2811"/>
                    <a:pt x="1963" y="2796"/>
                  </a:cubicBezTo>
                  <a:cubicBezTo>
                    <a:pt x="1963" y="2788"/>
                    <a:pt x="1963" y="2781"/>
                    <a:pt x="1971" y="2773"/>
                  </a:cubicBezTo>
                  <a:cubicBezTo>
                    <a:pt x="1971" y="2765"/>
                    <a:pt x="1986" y="2750"/>
                    <a:pt x="1986" y="2743"/>
                  </a:cubicBezTo>
                  <a:lnTo>
                    <a:pt x="1986" y="2743"/>
                  </a:lnTo>
                  <a:cubicBezTo>
                    <a:pt x="2001" y="2781"/>
                    <a:pt x="1986" y="2826"/>
                    <a:pt x="1971" y="2865"/>
                  </a:cubicBezTo>
                  <a:cubicBezTo>
                    <a:pt x="1971" y="2880"/>
                    <a:pt x="1971" y="2888"/>
                    <a:pt x="1971" y="2903"/>
                  </a:cubicBezTo>
                  <a:cubicBezTo>
                    <a:pt x="1971" y="2926"/>
                    <a:pt x="1963" y="2941"/>
                    <a:pt x="1963" y="2956"/>
                  </a:cubicBezTo>
                  <a:cubicBezTo>
                    <a:pt x="1940" y="2964"/>
                    <a:pt x="1940" y="2964"/>
                    <a:pt x="1940" y="2964"/>
                  </a:cubicBezTo>
                  <a:close/>
                  <a:moveTo>
                    <a:pt x="749" y="2826"/>
                  </a:moveTo>
                  <a:lnTo>
                    <a:pt x="749" y="2826"/>
                  </a:lnTo>
                  <a:cubicBezTo>
                    <a:pt x="779" y="2804"/>
                    <a:pt x="772" y="2720"/>
                    <a:pt x="810" y="2674"/>
                  </a:cubicBezTo>
                  <a:cubicBezTo>
                    <a:pt x="840" y="2643"/>
                    <a:pt x="886" y="2567"/>
                    <a:pt x="810" y="2559"/>
                  </a:cubicBezTo>
                  <a:cubicBezTo>
                    <a:pt x="810" y="2551"/>
                    <a:pt x="810" y="2551"/>
                    <a:pt x="810" y="2551"/>
                  </a:cubicBezTo>
                  <a:cubicBezTo>
                    <a:pt x="802" y="2551"/>
                    <a:pt x="802" y="2551"/>
                    <a:pt x="802" y="2544"/>
                  </a:cubicBezTo>
                  <a:cubicBezTo>
                    <a:pt x="863" y="2521"/>
                    <a:pt x="833" y="2384"/>
                    <a:pt x="863" y="2376"/>
                  </a:cubicBezTo>
                  <a:cubicBezTo>
                    <a:pt x="917" y="2361"/>
                    <a:pt x="993" y="2361"/>
                    <a:pt x="1016" y="2292"/>
                  </a:cubicBezTo>
                  <a:cubicBezTo>
                    <a:pt x="1046" y="2292"/>
                    <a:pt x="1092" y="2345"/>
                    <a:pt x="1123" y="2315"/>
                  </a:cubicBezTo>
                  <a:cubicBezTo>
                    <a:pt x="1146" y="2292"/>
                    <a:pt x="1207" y="2208"/>
                    <a:pt x="1230" y="2208"/>
                  </a:cubicBezTo>
                  <a:cubicBezTo>
                    <a:pt x="1238" y="2185"/>
                    <a:pt x="1314" y="2162"/>
                    <a:pt x="1337" y="2154"/>
                  </a:cubicBezTo>
                  <a:cubicBezTo>
                    <a:pt x="1390" y="2124"/>
                    <a:pt x="1360" y="2185"/>
                    <a:pt x="1352" y="2223"/>
                  </a:cubicBezTo>
                  <a:cubicBezTo>
                    <a:pt x="1344" y="2246"/>
                    <a:pt x="1375" y="2399"/>
                    <a:pt x="1383" y="2429"/>
                  </a:cubicBezTo>
                  <a:cubicBezTo>
                    <a:pt x="1406" y="2513"/>
                    <a:pt x="1413" y="2551"/>
                    <a:pt x="1467" y="2613"/>
                  </a:cubicBezTo>
                  <a:cubicBezTo>
                    <a:pt x="1490" y="2643"/>
                    <a:pt x="1543" y="2842"/>
                    <a:pt x="1505" y="2872"/>
                  </a:cubicBezTo>
                  <a:cubicBezTo>
                    <a:pt x="1436" y="2941"/>
                    <a:pt x="1383" y="3040"/>
                    <a:pt x="1268" y="3002"/>
                  </a:cubicBezTo>
                  <a:cubicBezTo>
                    <a:pt x="1222" y="2987"/>
                    <a:pt x="1207" y="3086"/>
                    <a:pt x="1184" y="3117"/>
                  </a:cubicBezTo>
                  <a:cubicBezTo>
                    <a:pt x="1092" y="3224"/>
                    <a:pt x="970" y="3056"/>
                    <a:pt x="1054" y="2995"/>
                  </a:cubicBezTo>
                  <a:cubicBezTo>
                    <a:pt x="1085" y="2972"/>
                    <a:pt x="1169" y="2956"/>
                    <a:pt x="1154" y="2911"/>
                  </a:cubicBezTo>
                  <a:cubicBezTo>
                    <a:pt x="1138" y="2872"/>
                    <a:pt x="1108" y="2826"/>
                    <a:pt x="1100" y="2788"/>
                  </a:cubicBezTo>
                  <a:cubicBezTo>
                    <a:pt x="1054" y="2773"/>
                    <a:pt x="1046" y="2735"/>
                    <a:pt x="1062" y="2697"/>
                  </a:cubicBezTo>
                  <a:cubicBezTo>
                    <a:pt x="1123" y="2697"/>
                    <a:pt x="1154" y="2643"/>
                    <a:pt x="1115" y="2590"/>
                  </a:cubicBezTo>
                  <a:cubicBezTo>
                    <a:pt x="1024" y="2468"/>
                    <a:pt x="894" y="3025"/>
                    <a:pt x="756" y="2857"/>
                  </a:cubicBezTo>
                  <a:cubicBezTo>
                    <a:pt x="749" y="2826"/>
                    <a:pt x="749" y="2826"/>
                    <a:pt x="749" y="2826"/>
                  </a:cubicBezTo>
                  <a:close/>
                  <a:moveTo>
                    <a:pt x="1436" y="2445"/>
                  </a:moveTo>
                  <a:lnTo>
                    <a:pt x="1436" y="2445"/>
                  </a:lnTo>
                  <a:cubicBezTo>
                    <a:pt x="1467" y="2506"/>
                    <a:pt x="1467" y="2506"/>
                    <a:pt x="1467" y="2506"/>
                  </a:cubicBezTo>
                  <a:cubicBezTo>
                    <a:pt x="1497" y="2544"/>
                    <a:pt x="1604" y="2551"/>
                    <a:pt x="1635" y="2513"/>
                  </a:cubicBezTo>
                  <a:cubicBezTo>
                    <a:pt x="1673" y="2460"/>
                    <a:pt x="1673" y="2376"/>
                    <a:pt x="1703" y="2315"/>
                  </a:cubicBezTo>
                  <a:cubicBezTo>
                    <a:pt x="1726" y="2261"/>
                    <a:pt x="1772" y="2238"/>
                    <a:pt x="1795" y="2177"/>
                  </a:cubicBezTo>
                  <a:cubicBezTo>
                    <a:pt x="1833" y="2101"/>
                    <a:pt x="1849" y="2017"/>
                    <a:pt x="1887" y="1940"/>
                  </a:cubicBezTo>
                  <a:cubicBezTo>
                    <a:pt x="1933" y="1849"/>
                    <a:pt x="2017" y="1734"/>
                    <a:pt x="2047" y="1650"/>
                  </a:cubicBezTo>
                  <a:cubicBezTo>
                    <a:pt x="2055" y="1627"/>
                    <a:pt x="2032" y="1520"/>
                    <a:pt x="2009" y="1551"/>
                  </a:cubicBezTo>
                  <a:cubicBezTo>
                    <a:pt x="1879" y="1673"/>
                    <a:pt x="1879" y="1673"/>
                    <a:pt x="1879" y="1673"/>
                  </a:cubicBezTo>
                  <a:cubicBezTo>
                    <a:pt x="1833" y="1719"/>
                    <a:pt x="1474" y="1986"/>
                    <a:pt x="1558" y="2055"/>
                  </a:cubicBezTo>
                  <a:cubicBezTo>
                    <a:pt x="1589" y="2070"/>
                    <a:pt x="1619" y="2086"/>
                    <a:pt x="1650" y="2101"/>
                  </a:cubicBezTo>
                  <a:cubicBezTo>
                    <a:pt x="1596" y="2101"/>
                    <a:pt x="1482" y="2132"/>
                    <a:pt x="1459" y="2177"/>
                  </a:cubicBezTo>
                  <a:cubicBezTo>
                    <a:pt x="1436" y="2231"/>
                    <a:pt x="1398" y="2391"/>
                    <a:pt x="1436" y="2445"/>
                  </a:cubicBezTo>
                  <a:close/>
                  <a:moveTo>
                    <a:pt x="1131" y="1902"/>
                  </a:moveTo>
                  <a:lnTo>
                    <a:pt x="1131" y="1902"/>
                  </a:lnTo>
                  <a:cubicBezTo>
                    <a:pt x="1115" y="1849"/>
                    <a:pt x="1169" y="1749"/>
                    <a:pt x="1199" y="1719"/>
                  </a:cubicBezTo>
                  <a:cubicBezTo>
                    <a:pt x="1230" y="1688"/>
                    <a:pt x="1299" y="1597"/>
                    <a:pt x="1337" y="1597"/>
                  </a:cubicBezTo>
                  <a:cubicBezTo>
                    <a:pt x="1360" y="1673"/>
                    <a:pt x="1276" y="1749"/>
                    <a:pt x="1253" y="1826"/>
                  </a:cubicBezTo>
                  <a:cubicBezTo>
                    <a:pt x="1245" y="1864"/>
                    <a:pt x="1184" y="2017"/>
                    <a:pt x="1131" y="1948"/>
                  </a:cubicBezTo>
                  <a:cubicBezTo>
                    <a:pt x="1131" y="1902"/>
                    <a:pt x="1131" y="1902"/>
                    <a:pt x="1131" y="1902"/>
                  </a:cubicBezTo>
                  <a:close/>
                  <a:moveTo>
                    <a:pt x="1978" y="1482"/>
                  </a:moveTo>
                  <a:lnTo>
                    <a:pt x="1978" y="1482"/>
                  </a:lnTo>
                  <a:cubicBezTo>
                    <a:pt x="1963" y="1459"/>
                    <a:pt x="2009" y="1444"/>
                    <a:pt x="2017" y="1429"/>
                  </a:cubicBezTo>
                  <a:cubicBezTo>
                    <a:pt x="2032" y="1398"/>
                    <a:pt x="2032" y="1368"/>
                    <a:pt x="2040" y="1337"/>
                  </a:cubicBezTo>
                  <a:cubicBezTo>
                    <a:pt x="2055" y="1360"/>
                    <a:pt x="2063" y="1383"/>
                    <a:pt x="2070" y="1406"/>
                  </a:cubicBezTo>
                  <a:cubicBezTo>
                    <a:pt x="2085" y="1436"/>
                    <a:pt x="2101" y="1459"/>
                    <a:pt x="2070" y="1482"/>
                  </a:cubicBezTo>
                  <a:cubicBezTo>
                    <a:pt x="2063" y="1482"/>
                    <a:pt x="2055" y="1497"/>
                    <a:pt x="2047" y="1497"/>
                  </a:cubicBezTo>
                  <a:cubicBezTo>
                    <a:pt x="2047" y="1505"/>
                    <a:pt x="2032" y="1505"/>
                    <a:pt x="2032" y="1505"/>
                  </a:cubicBezTo>
                  <a:cubicBezTo>
                    <a:pt x="2017" y="1505"/>
                    <a:pt x="2009" y="1513"/>
                    <a:pt x="1994" y="1513"/>
                  </a:cubicBezTo>
                  <a:cubicBezTo>
                    <a:pt x="1978" y="1482"/>
                    <a:pt x="1978" y="1482"/>
                    <a:pt x="1978" y="1482"/>
                  </a:cubicBezTo>
                  <a:close/>
                  <a:moveTo>
                    <a:pt x="31" y="642"/>
                  </a:moveTo>
                  <a:lnTo>
                    <a:pt x="31" y="642"/>
                  </a:lnTo>
                  <a:cubicBezTo>
                    <a:pt x="8" y="627"/>
                    <a:pt x="0" y="527"/>
                    <a:pt x="23" y="512"/>
                  </a:cubicBezTo>
                  <a:cubicBezTo>
                    <a:pt x="54" y="482"/>
                    <a:pt x="107" y="497"/>
                    <a:pt x="145" y="504"/>
                  </a:cubicBezTo>
                  <a:cubicBezTo>
                    <a:pt x="206" y="512"/>
                    <a:pt x="222" y="459"/>
                    <a:pt x="268" y="459"/>
                  </a:cubicBezTo>
                  <a:cubicBezTo>
                    <a:pt x="313" y="459"/>
                    <a:pt x="352" y="443"/>
                    <a:pt x="367" y="398"/>
                  </a:cubicBezTo>
                  <a:lnTo>
                    <a:pt x="367" y="398"/>
                  </a:lnTo>
                  <a:cubicBezTo>
                    <a:pt x="374" y="421"/>
                    <a:pt x="397" y="428"/>
                    <a:pt x="405" y="459"/>
                  </a:cubicBezTo>
                  <a:cubicBezTo>
                    <a:pt x="382" y="474"/>
                    <a:pt x="252" y="474"/>
                    <a:pt x="298" y="527"/>
                  </a:cubicBezTo>
                  <a:cubicBezTo>
                    <a:pt x="313" y="550"/>
                    <a:pt x="283" y="581"/>
                    <a:pt x="260" y="573"/>
                  </a:cubicBezTo>
                  <a:cubicBezTo>
                    <a:pt x="245" y="565"/>
                    <a:pt x="168" y="588"/>
                    <a:pt x="183" y="611"/>
                  </a:cubicBezTo>
                  <a:cubicBezTo>
                    <a:pt x="160" y="650"/>
                    <a:pt x="206" y="696"/>
                    <a:pt x="153" y="718"/>
                  </a:cubicBezTo>
                  <a:cubicBezTo>
                    <a:pt x="130" y="726"/>
                    <a:pt x="115" y="711"/>
                    <a:pt x="99" y="696"/>
                  </a:cubicBezTo>
                  <a:cubicBezTo>
                    <a:pt x="84" y="673"/>
                    <a:pt x="77" y="680"/>
                    <a:pt x="54" y="680"/>
                  </a:cubicBezTo>
                  <a:cubicBezTo>
                    <a:pt x="54" y="688"/>
                    <a:pt x="31" y="696"/>
                    <a:pt x="23" y="696"/>
                  </a:cubicBezTo>
                  <a:cubicBezTo>
                    <a:pt x="31" y="642"/>
                    <a:pt x="31" y="642"/>
                    <a:pt x="31" y="642"/>
                  </a:cubicBezTo>
                  <a:close/>
                  <a:moveTo>
                    <a:pt x="466" y="321"/>
                  </a:moveTo>
                  <a:lnTo>
                    <a:pt x="466" y="321"/>
                  </a:lnTo>
                  <a:cubicBezTo>
                    <a:pt x="497" y="283"/>
                    <a:pt x="542" y="290"/>
                    <a:pt x="565" y="245"/>
                  </a:cubicBezTo>
                  <a:cubicBezTo>
                    <a:pt x="581" y="214"/>
                    <a:pt x="588" y="191"/>
                    <a:pt x="619" y="168"/>
                  </a:cubicBezTo>
                  <a:cubicBezTo>
                    <a:pt x="657" y="130"/>
                    <a:pt x="703" y="107"/>
                    <a:pt x="741" y="61"/>
                  </a:cubicBezTo>
                  <a:cubicBezTo>
                    <a:pt x="772" y="38"/>
                    <a:pt x="810" y="23"/>
                    <a:pt x="840" y="0"/>
                  </a:cubicBezTo>
                  <a:cubicBezTo>
                    <a:pt x="856" y="38"/>
                    <a:pt x="840" y="168"/>
                    <a:pt x="794" y="184"/>
                  </a:cubicBezTo>
                  <a:cubicBezTo>
                    <a:pt x="772" y="199"/>
                    <a:pt x="772" y="184"/>
                    <a:pt x="749" y="207"/>
                  </a:cubicBezTo>
                  <a:cubicBezTo>
                    <a:pt x="710" y="252"/>
                    <a:pt x="672" y="352"/>
                    <a:pt x="596" y="329"/>
                  </a:cubicBezTo>
                  <a:cubicBezTo>
                    <a:pt x="573" y="321"/>
                    <a:pt x="542" y="298"/>
                    <a:pt x="520" y="329"/>
                  </a:cubicBezTo>
                  <a:cubicBezTo>
                    <a:pt x="504" y="352"/>
                    <a:pt x="520" y="390"/>
                    <a:pt x="466" y="352"/>
                  </a:cubicBezTo>
                  <a:cubicBezTo>
                    <a:pt x="466" y="321"/>
                    <a:pt x="466" y="321"/>
                    <a:pt x="466" y="321"/>
                  </a:cubicBezTo>
                  <a:close/>
                  <a:moveTo>
                    <a:pt x="1551" y="1093"/>
                  </a:moveTo>
                  <a:lnTo>
                    <a:pt x="1551" y="1093"/>
                  </a:lnTo>
                  <a:cubicBezTo>
                    <a:pt x="1596" y="1070"/>
                    <a:pt x="1665" y="1085"/>
                    <a:pt x="1688" y="1054"/>
                  </a:cubicBezTo>
                  <a:cubicBezTo>
                    <a:pt x="1696" y="1039"/>
                    <a:pt x="1772" y="917"/>
                    <a:pt x="1772" y="986"/>
                  </a:cubicBezTo>
                  <a:cubicBezTo>
                    <a:pt x="1780" y="1032"/>
                    <a:pt x="1742" y="1062"/>
                    <a:pt x="1742" y="1077"/>
                  </a:cubicBezTo>
                  <a:cubicBezTo>
                    <a:pt x="1818" y="1077"/>
                    <a:pt x="1856" y="1093"/>
                    <a:pt x="1917" y="1047"/>
                  </a:cubicBezTo>
                  <a:cubicBezTo>
                    <a:pt x="1940" y="1032"/>
                    <a:pt x="2093" y="902"/>
                    <a:pt x="2063" y="894"/>
                  </a:cubicBezTo>
                  <a:cubicBezTo>
                    <a:pt x="2017" y="894"/>
                    <a:pt x="1986" y="917"/>
                    <a:pt x="1948" y="917"/>
                  </a:cubicBezTo>
                  <a:cubicBezTo>
                    <a:pt x="1948" y="879"/>
                    <a:pt x="1994" y="772"/>
                    <a:pt x="2024" y="848"/>
                  </a:cubicBezTo>
                  <a:cubicBezTo>
                    <a:pt x="2040" y="909"/>
                    <a:pt x="2108" y="840"/>
                    <a:pt x="2085" y="787"/>
                  </a:cubicBezTo>
                  <a:cubicBezTo>
                    <a:pt x="2070" y="734"/>
                    <a:pt x="2047" y="757"/>
                    <a:pt x="2101" y="779"/>
                  </a:cubicBezTo>
                  <a:cubicBezTo>
                    <a:pt x="2131" y="787"/>
                    <a:pt x="2131" y="772"/>
                    <a:pt x="2131" y="749"/>
                  </a:cubicBezTo>
                  <a:cubicBezTo>
                    <a:pt x="2116" y="588"/>
                    <a:pt x="1810" y="512"/>
                    <a:pt x="1681" y="482"/>
                  </a:cubicBezTo>
                  <a:cubicBezTo>
                    <a:pt x="1612" y="474"/>
                    <a:pt x="1619" y="405"/>
                    <a:pt x="1596" y="344"/>
                  </a:cubicBezTo>
                  <a:cubicBezTo>
                    <a:pt x="1574" y="283"/>
                    <a:pt x="1497" y="260"/>
                    <a:pt x="1482" y="191"/>
                  </a:cubicBezTo>
                  <a:cubicBezTo>
                    <a:pt x="1474" y="138"/>
                    <a:pt x="1360" y="115"/>
                    <a:pt x="1314" y="153"/>
                  </a:cubicBezTo>
                  <a:cubicBezTo>
                    <a:pt x="1238" y="214"/>
                    <a:pt x="1161" y="153"/>
                    <a:pt x="1230" y="283"/>
                  </a:cubicBezTo>
                  <a:cubicBezTo>
                    <a:pt x="1230" y="283"/>
                    <a:pt x="1131" y="229"/>
                    <a:pt x="1077" y="252"/>
                  </a:cubicBezTo>
                  <a:cubicBezTo>
                    <a:pt x="1062" y="260"/>
                    <a:pt x="1054" y="306"/>
                    <a:pt x="1069" y="313"/>
                  </a:cubicBezTo>
                  <a:cubicBezTo>
                    <a:pt x="1085" y="329"/>
                    <a:pt x="1100" y="321"/>
                    <a:pt x="1115" y="321"/>
                  </a:cubicBezTo>
                  <a:cubicBezTo>
                    <a:pt x="1138" y="336"/>
                    <a:pt x="1085" y="390"/>
                    <a:pt x="1069" y="398"/>
                  </a:cubicBezTo>
                  <a:cubicBezTo>
                    <a:pt x="1062" y="405"/>
                    <a:pt x="1016" y="413"/>
                    <a:pt x="1016" y="428"/>
                  </a:cubicBezTo>
                  <a:cubicBezTo>
                    <a:pt x="1024" y="451"/>
                    <a:pt x="1085" y="459"/>
                    <a:pt x="1100" y="466"/>
                  </a:cubicBezTo>
                  <a:cubicBezTo>
                    <a:pt x="1131" y="482"/>
                    <a:pt x="1169" y="482"/>
                    <a:pt x="1207" y="482"/>
                  </a:cubicBezTo>
                  <a:cubicBezTo>
                    <a:pt x="1253" y="482"/>
                    <a:pt x="1276" y="520"/>
                    <a:pt x="1306" y="543"/>
                  </a:cubicBezTo>
                  <a:cubicBezTo>
                    <a:pt x="1321" y="550"/>
                    <a:pt x="1337" y="565"/>
                    <a:pt x="1352" y="565"/>
                  </a:cubicBezTo>
                  <a:cubicBezTo>
                    <a:pt x="1352" y="573"/>
                    <a:pt x="1352" y="573"/>
                    <a:pt x="1352" y="573"/>
                  </a:cubicBezTo>
                  <a:cubicBezTo>
                    <a:pt x="1344" y="573"/>
                    <a:pt x="1337" y="581"/>
                    <a:pt x="1337" y="581"/>
                  </a:cubicBezTo>
                  <a:lnTo>
                    <a:pt x="1337" y="581"/>
                  </a:lnTo>
                  <a:cubicBezTo>
                    <a:pt x="1383" y="596"/>
                    <a:pt x="1352" y="642"/>
                    <a:pt x="1421" y="611"/>
                  </a:cubicBezTo>
                  <a:cubicBezTo>
                    <a:pt x="1451" y="596"/>
                    <a:pt x="1520" y="558"/>
                    <a:pt x="1558" y="558"/>
                  </a:cubicBezTo>
                  <a:cubicBezTo>
                    <a:pt x="1596" y="734"/>
                    <a:pt x="1375" y="680"/>
                    <a:pt x="1367" y="726"/>
                  </a:cubicBezTo>
                  <a:cubicBezTo>
                    <a:pt x="1367" y="810"/>
                    <a:pt x="1260" y="840"/>
                    <a:pt x="1268" y="925"/>
                  </a:cubicBezTo>
                  <a:cubicBezTo>
                    <a:pt x="1268" y="993"/>
                    <a:pt x="1413" y="909"/>
                    <a:pt x="1444" y="894"/>
                  </a:cubicBezTo>
                  <a:cubicBezTo>
                    <a:pt x="1459" y="886"/>
                    <a:pt x="1558" y="848"/>
                    <a:pt x="1558" y="863"/>
                  </a:cubicBezTo>
                  <a:cubicBezTo>
                    <a:pt x="1551" y="940"/>
                    <a:pt x="1474" y="978"/>
                    <a:pt x="1398" y="978"/>
                  </a:cubicBezTo>
                  <a:cubicBezTo>
                    <a:pt x="1344" y="986"/>
                    <a:pt x="1276" y="1093"/>
                    <a:pt x="1222" y="993"/>
                  </a:cubicBezTo>
                  <a:lnTo>
                    <a:pt x="1222" y="993"/>
                  </a:lnTo>
                  <a:cubicBezTo>
                    <a:pt x="1222" y="1077"/>
                    <a:pt x="1192" y="1077"/>
                    <a:pt x="1138" y="1024"/>
                  </a:cubicBezTo>
                  <a:cubicBezTo>
                    <a:pt x="1085" y="970"/>
                    <a:pt x="1046" y="978"/>
                    <a:pt x="1001" y="1024"/>
                  </a:cubicBezTo>
                  <a:cubicBezTo>
                    <a:pt x="955" y="1100"/>
                    <a:pt x="1008" y="1115"/>
                    <a:pt x="1046" y="1169"/>
                  </a:cubicBezTo>
                  <a:cubicBezTo>
                    <a:pt x="1077" y="1215"/>
                    <a:pt x="1085" y="1222"/>
                    <a:pt x="1138" y="1200"/>
                  </a:cubicBezTo>
                  <a:cubicBezTo>
                    <a:pt x="1177" y="1184"/>
                    <a:pt x="1192" y="1161"/>
                    <a:pt x="1245" y="1154"/>
                  </a:cubicBezTo>
                  <a:cubicBezTo>
                    <a:pt x="1268" y="1154"/>
                    <a:pt x="1299" y="1154"/>
                    <a:pt x="1321" y="1161"/>
                  </a:cubicBezTo>
                  <a:cubicBezTo>
                    <a:pt x="1360" y="1169"/>
                    <a:pt x="1390" y="1123"/>
                    <a:pt x="1429" y="1123"/>
                  </a:cubicBezTo>
                  <a:cubicBezTo>
                    <a:pt x="1474" y="1123"/>
                    <a:pt x="1482" y="1161"/>
                    <a:pt x="1520" y="1115"/>
                  </a:cubicBezTo>
                  <a:cubicBezTo>
                    <a:pt x="1551" y="1093"/>
                    <a:pt x="1551" y="1093"/>
                    <a:pt x="1551" y="1093"/>
                  </a:cubicBezTo>
                  <a:close/>
                  <a:moveTo>
                    <a:pt x="947" y="986"/>
                  </a:moveTo>
                  <a:lnTo>
                    <a:pt x="947" y="986"/>
                  </a:lnTo>
                  <a:cubicBezTo>
                    <a:pt x="955" y="1009"/>
                    <a:pt x="955" y="1009"/>
                    <a:pt x="955" y="1009"/>
                  </a:cubicBezTo>
                  <a:cubicBezTo>
                    <a:pt x="955" y="1024"/>
                    <a:pt x="947" y="1039"/>
                    <a:pt x="940" y="1054"/>
                  </a:cubicBezTo>
                  <a:cubicBezTo>
                    <a:pt x="940" y="1062"/>
                    <a:pt x="940" y="1070"/>
                    <a:pt x="932" y="1077"/>
                  </a:cubicBezTo>
                  <a:cubicBezTo>
                    <a:pt x="932" y="1085"/>
                    <a:pt x="924" y="1093"/>
                    <a:pt x="917" y="1093"/>
                  </a:cubicBezTo>
                  <a:cubicBezTo>
                    <a:pt x="879" y="1108"/>
                    <a:pt x="871" y="1077"/>
                    <a:pt x="902" y="1054"/>
                  </a:cubicBezTo>
                  <a:cubicBezTo>
                    <a:pt x="909" y="1047"/>
                    <a:pt x="917" y="1039"/>
                    <a:pt x="917" y="1024"/>
                  </a:cubicBezTo>
                  <a:cubicBezTo>
                    <a:pt x="917" y="1001"/>
                    <a:pt x="940" y="1001"/>
                    <a:pt x="947" y="986"/>
                  </a:cubicBezTo>
                  <a:close/>
                  <a:moveTo>
                    <a:pt x="1268" y="573"/>
                  </a:moveTo>
                  <a:lnTo>
                    <a:pt x="1268" y="573"/>
                  </a:lnTo>
                  <a:cubicBezTo>
                    <a:pt x="1283" y="588"/>
                    <a:pt x="1283" y="588"/>
                    <a:pt x="1283" y="588"/>
                  </a:cubicBezTo>
                  <a:cubicBezTo>
                    <a:pt x="1299" y="596"/>
                    <a:pt x="1337" y="627"/>
                    <a:pt x="1329" y="642"/>
                  </a:cubicBezTo>
                  <a:cubicBezTo>
                    <a:pt x="1321" y="642"/>
                    <a:pt x="1314" y="650"/>
                    <a:pt x="1299" y="642"/>
                  </a:cubicBezTo>
                  <a:cubicBezTo>
                    <a:pt x="1283" y="642"/>
                    <a:pt x="1260" y="642"/>
                    <a:pt x="1245" y="634"/>
                  </a:cubicBezTo>
                  <a:cubicBezTo>
                    <a:pt x="1207" y="634"/>
                    <a:pt x="1177" y="619"/>
                    <a:pt x="1138" y="611"/>
                  </a:cubicBezTo>
                  <a:cubicBezTo>
                    <a:pt x="1123" y="604"/>
                    <a:pt x="1077" y="596"/>
                    <a:pt x="1077" y="581"/>
                  </a:cubicBezTo>
                  <a:cubicBezTo>
                    <a:pt x="1085" y="543"/>
                    <a:pt x="1146" y="573"/>
                    <a:pt x="1161" y="573"/>
                  </a:cubicBezTo>
                  <a:cubicBezTo>
                    <a:pt x="1184" y="573"/>
                    <a:pt x="1199" y="565"/>
                    <a:pt x="1215" y="558"/>
                  </a:cubicBezTo>
                  <a:cubicBezTo>
                    <a:pt x="1238" y="550"/>
                    <a:pt x="1245" y="581"/>
                    <a:pt x="1268" y="573"/>
                  </a:cubicBezTo>
                  <a:close/>
                  <a:moveTo>
                    <a:pt x="2223" y="650"/>
                  </a:moveTo>
                  <a:lnTo>
                    <a:pt x="2223" y="650"/>
                  </a:lnTo>
                  <a:cubicBezTo>
                    <a:pt x="2223" y="627"/>
                    <a:pt x="2230" y="588"/>
                    <a:pt x="2253" y="573"/>
                  </a:cubicBezTo>
                  <a:cubicBezTo>
                    <a:pt x="2269" y="558"/>
                    <a:pt x="2292" y="543"/>
                    <a:pt x="2307" y="527"/>
                  </a:cubicBezTo>
                  <a:cubicBezTo>
                    <a:pt x="2330" y="504"/>
                    <a:pt x="2345" y="466"/>
                    <a:pt x="2368" y="451"/>
                  </a:cubicBezTo>
                  <a:cubicBezTo>
                    <a:pt x="2383" y="436"/>
                    <a:pt x="2429" y="398"/>
                    <a:pt x="2452" y="390"/>
                  </a:cubicBezTo>
                  <a:cubicBezTo>
                    <a:pt x="2452" y="421"/>
                    <a:pt x="2414" y="443"/>
                    <a:pt x="2399" y="466"/>
                  </a:cubicBezTo>
                  <a:cubicBezTo>
                    <a:pt x="2376" y="497"/>
                    <a:pt x="2345" y="535"/>
                    <a:pt x="2315" y="565"/>
                  </a:cubicBezTo>
                  <a:cubicBezTo>
                    <a:pt x="2292" y="588"/>
                    <a:pt x="2284" y="611"/>
                    <a:pt x="2261" y="627"/>
                  </a:cubicBezTo>
                  <a:cubicBezTo>
                    <a:pt x="2223" y="650"/>
                    <a:pt x="2223" y="650"/>
                    <a:pt x="2223" y="650"/>
                  </a:cubicBezTo>
                  <a:close/>
                  <a:moveTo>
                    <a:pt x="2643" y="199"/>
                  </a:moveTo>
                  <a:lnTo>
                    <a:pt x="2643" y="199"/>
                  </a:lnTo>
                  <a:cubicBezTo>
                    <a:pt x="2620" y="222"/>
                    <a:pt x="2590" y="245"/>
                    <a:pt x="2574" y="252"/>
                  </a:cubicBezTo>
                  <a:cubicBezTo>
                    <a:pt x="2528" y="275"/>
                    <a:pt x="2544" y="313"/>
                    <a:pt x="2513" y="352"/>
                  </a:cubicBezTo>
                  <a:cubicBezTo>
                    <a:pt x="2490" y="413"/>
                    <a:pt x="2498" y="497"/>
                    <a:pt x="2574" y="459"/>
                  </a:cubicBezTo>
                  <a:cubicBezTo>
                    <a:pt x="2643" y="428"/>
                    <a:pt x="2559" y="543"/>
                    <a:pt x="2505" y="482"/>
                  </a:cubicBezTo>
                  <a:cubicBezTo>
                    <a:pt x="2467" y="443"/>
                    <a:pt x="2460" y="489"/>
                    <a:pt x="2437" y="543"/>
                  </a:cubicBezTo>
                  <a:cubicBezTo>
                    <a:pt x="2429" y="550"/>
                    <a:pt x="2376" y="611"/>
                    <a:pt x="2406" y="611"/>
                  </a:cubicBezTo>
                  <a:cubicBezTo>
                    <a:pt x="2452" y="611"/>
                    <a:pt x="2475" y="550"/>
                    <a:pt x="2475" y="627"/>
                  </a:cubicBezTo>
                  <a:cubicBezTo>
                    <a:pt x="2475" y="673"/>
                    <a:pt x="2521" y="665"/>
                    <a:pt x="2551" y="657"/>
                  </a:cubicBezTo>
                  <a:cubicBezTo>
                    <a:pt x="2528" y="680"/>
                    <a:pt x="2498" y="688"/>
                    <a:pt x="2460" y="688"/>
                  </a:cubicBezTo>
                  <a:cubicBezTo>
                    <a:pt x="2452" y="688"/>
                    <a:pt x="2315" y="802"/>
                    <a:pt x="2276" y="818"/>
                  </a:cubicBezTo>
                  <a:cubicBezTo>
                    <a:pt x="2238" y="833"/>
                    <a:pt x="2177" y="894"/>
                    <a:pt x="2246" y="902"/>
                  </a:cubicBezTo>
                  <a:cubicBezTo>
                    <a:pt x="2315" y="917"/>
                    <a:pt x="2269" y="909"/>
                    <a:pt x="2284" y="955"/>
                  </a:cubicBezTo>
                  <a:cubicBezTo>
                    <a:pt x="2292" y="986"/>
                    <a:pt x="2230" y="1070"/>
                    <a:pt x="2200" y="1077"/>
                  </a:cubicBezTo>
                  <a:cubicBezTo>
                    <a:pt x="2093" y="1093"/>
                    <a:pt x="2146" y="1123"/>
                    <a:pt x="2131" y="1200"/>
                  </a:cubicBezTo>
                  <a:cubicBezTo>
                    <a:pt x="2101" y="1253"/>
                    <a:pt x="2108" y="1307"/>
                    <a:pt x="2116" y="1352"/>
                  </a:cubicBezTo>
                  <a:cubicBezTo>
                    <a:pt x="2124" y="1368"/>
                    <a:pt x="2116" y="1452"/>
                    <a:pt x="2131" y="1429"/>
                  </a:cubicBezTo>
                  <a:cubicBezTo>
                    <a:pt x="2162" y="1390"/>
                    <a:pt x="2154" y="1291"/>
                    <a:pt x="2177" y="1245"/>
                  </a:cubicBezTo>
                  <a:cubicBezTo>
                    <a:pt x="2200" y="1184"/>
                    <a:pt x="2185" y="1253"/>
                    <a:pt x="2207" y="1261"/>
                  </a:cubicBezTo>
                  <a:cubicBezTo>
                    <a:pt x="2223" y="1268"/>
                    <a:pt x="2299" y="1245"/>
                    <a:pt x="2315" y="1230"/>
                  </a:cubicBezTo>
                  <a:cubicBezTo>
                    <a:pt x="2315" y="1268"/>
                    <a:pt x="2246" y="1329"/>
                    <a:pt x="2246" y="1375"/>
                  </a:cubicBezTo>
                  <a:cubicBezTo>
                    <a:pt x="2246" y="1429"/>
                    <a:pt x="2207" y="1513"/>
                    <a:pt x="2185" y="1559"/>
                  </a:cubicBezTo>
                  <a:cubicBezTo>
                    <a:pt x="2169" y="1582"/>
                    <a:pt x="2154" y="1627"/>
                    <a:pt x="2200" y="1597"/>
                  </a:cubicBezTo>
                  <a:cubicBezTo>
                    <a:pt x="2223" y="1574"/>
                    <a:pt x="2246" y="1505"/>
                    <a:pt x="2276" y="1505"/>
                  </a:cubicBezTo>
                  <a:cubicBezTo>
                    <a:pt x="2261" y="1536"/>
                    <a:pt x="2238" y="1589"/>
                    <a:pt x="2238" y="1627"/>
                  </a:cubicBezTo>
                  <a:cubicBezTo>
                    <a:pt x="2238" y="1650"/>
                    <a:pt x="2269" y="1688"/>
                    <a:pt x="2253" y="1711"/>
                  </a:cubicBezTo>
                  <a:cubicBezTo>
                    <a:pt x="2238" y="1727"/>
                    <a:pt x="2207" y="1727"/>
                    <a:pt x="2200" y="1749"/>
                  </a:cubicBezTo>
                  <a:cubicBezTo>
                    <a:pt x="2055" y="2017"/>
                    <a:pt x="2055" y="2017"/>
                    <a:pt x="2055" y="2017"/>
                  </a:cubicBezTo>
                  <a:cubicBezTo>
                    <a:pt x="2055" y="2047"/>
                    <a:pt x="2017" y="2116"/>
                    <a:pt x="2040" y="2139"/>
                  </a:cubicBezTo>
                  <a:cubicBezTo>
                    <a:pt x="2063" y="2162"/>
                    <a:pt x="2078" y="2307"/>
                    <a:pt x="2093" y="2284"/>
                  </a:cubicBezTo>
                  <a:cubicBezTo>
                    <a:pt x="2101" y="2269"/>
                    <a:pt x="2185" y="2147"/>
                    <a:pt x="2177" y="2215"/>
                  </a:cubicBezTo>
                  <a:cubicBezTo>
                    <a:pt x="2162" y="2269"/>
                    <a:pt x="2154" y="2299"/>
                    <a:pt x="2131" y="2345"/>
                  </a:cubicBezTo>
                  <a:cubicBezTo>
                    <a:pt x="2093" y="2422"/>
                    <a:pt x="2070" y="2468"/>
                    <a:pt x="2108" y="2544"/>
                  </a:cubicBezTo>
                  <a:cubicBezTo>
                    <a:pt x="2131" y="2590"/>
                    <a:pt x="2154" y="2636"/>
                    <a:pt x="2200" y="2636"/>
                  </a:cubicBezTo>
                  <a:cubicBezTo>
                    <a:pt x="2200" y="2674"/>
                    <a:pt x="2185" y="2804"/>
                    <a:pt x="2139" y="2811"/>
                  </a:cubicBezTo>
                  <a:cubicBezTo>
                    <a:pt x="2009" y="2834"/>
                    <a:pt x="2124" y="2903"/>
                    <a:pt x="2070" y="2979"/>
                  </a:cubicBezTo>
                  <a:cubicBezTo>
                    <a:pt x="2063" y="3010"/>
                    <a:pt x="2063" y="3033"/>
                    <a:pt x="2063" y="3063"/>
                  </a:cubicBezTo>
                  <a:cubicBezTo>
                    <a:pt x="1978" y="3170"/>
                    <a:pt x="2032" y="3346"/>
                    <a:pt x="2017" y="3476"/>
                  </a:cubicBezTo>
                  <a:cubicBezTo>
                    <a:pt x="2001" y="3583"/>
                    <a:pt x="1917" y="3575"/>
                    <a:pt x="1887" y="3659"/>
                  </a:cubicBezTo>
                  <a:cubicBezTo>
                    <a:pt x="1864" y="3720"/>
                    <a:pt x="1879" y="3843"/>
                    <a:pt x="1879" y="3904"/>
                  </a:cubicBezTo>
                  <a:cubicBezTo>
                    <a:pt x="1925" y="3934"/>
                    <a:pt x="1986" y="3972"/>
                    <a:pt x="2047" y="3934"/>
                  </a:cubicBezTo>
                  <a:cubicBezTo>
                    <a:pt x="2078" y="3911"/>
                    <a:pt x="2124" y="3896"/>
                    <a:pt x="2154" y="3904"/>
                  </a:cubicBezTo>
                  <a:cubicBezTo>
                    <a:pt x="2215" y="3904"/>
                    <a:pt x="2276" y="3835"/>
                    <a:pt x="2307" y="3797"/>
                  </a:cubicBezTo>
                  <a:cubicBezTo>
                    <a:pt x="2353" y="3751"/>
                    <a:pt x="2299" y="3674"/>
                    <a:pt x="2292" y="3621"/>
                  </a:cubicBezTo>
                  <a:cubicBezTo>
                    <a:pt x="2269" y="3598"/>
                    <a:pt x="2238" y="3590"/>
                    <a:pt x="2207" y="3590"/>
                  </a:cubicBezTo>
                  <a:cubicBezTo>
                    <a:pt x="2207" y="3568"/>
                    <a:pt x="2315" y="3575"/>
                    <a:pt x="2299" y="3506"/>
                  </a:cubicBezTo>
                  <a:cubicBezTo>
                    <a:pt x="2292" y="3460"/>
                    <a:pt x="2338" y="3437"/>
                    <a:pt x="2345" y="3392"/>
                  </a:cubicBezTo>
                  <a:cubicBezTo>
                    <a:pt x="2353" y="3315"/>
                    <a:pt x="2376" y="3247"/>
                    <a:pt x="2376" y="3170"/>
                  </a:cubicBezTo>
                  <a:cubicBezTo>
                    <a:pt x="2376" y="3109"/>
                    <a:pt x="2444" y="3201"/>
                    <a:pt x="2414" y="3101"/>
                  </a:cubicBezTo>
                  <a:cubicBezTo>
                    <a:pt x="2391" y="3010"/>
                    <a:pt x="2421" y="2888"/>
                    <a:pt x="2452" y="2804"/>
                  </a:cubicBezTo>
                  <a:cubicBezTo>
                    <a:pt x="2475" y="2750"/>
                    <a:pt x="2498" y="2697"/>
                    <a:pt x="2544" y="2666"/>
                  </a:cubicBezTo>
                  <a:cubicBezTo>
                    <a:pt x="2582" y="2636"/>
                    <a:pt x="2635" y="2636"/>
                    <a:pt x="2651" y="2582"/>
                  </a:cubicBezTo>
                  <a:cubicBezTo>
                    <a:pt x="2651" y="2483"/>
                    <a:pt x="2513" y="2338"/>
                    <a:pt x="2482" y="2246"/>
                  </a:cubicBezTo>
                  <a:cubicBezTo>
                    <a:pt x="2444" y="2124"/>
                    <a:pt x="2437" y="2024"/>
                    <a:pt x="2437" y="1902"/>
                  </a:cubicBezTo>
                  <a:cubicBezTo>
                    <a:pt x="2544" y="1963"/>
                    <a:pt x="2574" y="1948"/>
                    <a:pt x="2620" y="1834"/>
                  </a:cubicBezTo>
                  <a:cubicBezTo>
                    <a:pt x="2635" y="1795"/>
                    <a:pt x="2681" y="1788"/>
                    <a:pt x="2696" y="1734"/>
                  </a:cubicBezTo>
                  <a:cubicBezTo>
                    <a:pt x="2704" y="1704"/>
                    <a:pt x="2750" y="1665"/>
                    <a:pt x="2765" y="1627"/>
                  </a:cubicBezTo>
                  <a:cubicBezTo>
                    <a:pt x="2788" y="1574"/>
                    <a:pt x="2849" y="1551"/>
                    <a:pt x="2895" y="1536"/>
                  </a:cubicBezTo>
                  <a:cubicBezTo>
                    <a:pt x="2964" y="1505"/>
                    <a:pt x="2979" y="1383"/>
                    <a:pt x="3010" y="1329"/>
                  </a:cubicBezTo>
                  <a:cubicBezTo>
                    <a:pt x="3025" y="1299"/>
                    <a:pt x="3162" y="1261"/>
                    <a:pt x="3185" y="1261"/>
                  </a:cubicBezTo>
                  <a:cubicBezTo>
                    <a:pt x="3178" y="1261"/>
                    <a:pt x="3086" y="1337"/>
                    <a:pt x="3071" y="1352"/>
                  </a:cubicBezTo>
                  <a:cubicBezTo>
                    <a:pt x="3010" y="1436"/>
                    <a:pt x="3017" y="1520"/>
                    <a:pt x="2910" y="1574"/>
                  </a:cubicBezTo>
                  <a:cubicBezTo>
                    <a:pt x="2887" y="1582"/>
                    <a:pt x="2849" y="1582"/>
                    <a:pt x="2834" y="1612"/>
                  </a:cubicBezTo>
                  <a:cubicBezTo>
                    <a:pt x="2803" y="1673"/>
                    <a:pt x="2811" y="1688"/>
                    <a:pt x="2750" y="1727"/>
                  </a:cubicBezTo>
                  <a:cubicBezTo>
                    <a:pt x="2704" y="1757"/>
                    <a:pt x="2681" y="1879"/>
                    <a:pt x="2643" y="1925"/>
                  </a:cubicBezTo>
                  <a:cubicBezTo>
                    <a:pt x="2597" y="1986"/>
                    <a:pt x="2590" y="2086"/>
                    <a:pt x="2590" y="2162"/>
                  </a:cubicBezTo>
                  <a:cubicBezTo>
                    <a:pt x="2620" y="2276"/>
                    <a:pt x="2597" y="2345"/>
                    <a:pt x="2719" y="2399"/>
                  </a:cubicBezTo>
                  <a:cubicBezTo>
                    <a:pt x="2750" y="2414"/>
                    <a:pt x="2773" y="2445"/>
                    <a:pt x="2803" y="2452"/>
                  </a:cubicBezTo>
                  <a:cubicBezTo>
                    <a:pt x="2849" y="2468"/>
                    <a:pt x="2811" y="2414"/>
                    <a:pt x="2796" y="2391"/>
                  </a:cubicBezTo>
                  <a:cubicBezTo>
                    <a:pt x="2765" y="2322"/>
                    <a:pt x="2757" y="2276"/>
                    <a:pt x="2803" y="2223"/>
                  </a:cubicBezTo>
                  <a:cubicBezTo>
                    <a:pt x="2826" y="2185"/>
                    <a:pt x="2811" y="2078"/>
                    <a:pt x="2872" y="2154"/>
                  </a:cubicBezTo>
                  <a:cubicBezTo>
                    <a:pt x="2903" y="2185"/>
                    <a:pt x="2941" y="2200"/>
                    <a:pt x="2979" y="2231"/>
                  </a:cubicBezTo>
                  <a:cubicBezTo>
                    <a:pt x="3032" y="2292"/>
                    <a:pt x="3025" y="2208"/>
                    <a:pt x="3010" y="2170"/>
                  </a:cubicBezTo>
                  <a:cubicBezTo>
                    <a:pt x="2994" y="2139"/>
                    <a:pt x="2987" y="2101"/>
                    <a:pt x="2971" y="2070"/>
                  </a:cubicBezTo>
                  <a:cubicBezTo>
                    <a:pt x="2949" y="2032"/>
                    <a:pt x="2941" y="1986"/>
                    <a:pt x="2987" y="2055"/>
                  </a:cubicBezTo>
                  <a:cubicBezTo>
                    <a:pt x="3032" y="2101"/>
                    <a:pt x="3055" y="2185"/>
                    <a:pt x="3071" y="2246"/>
                  </a:cubicBezTo>
                  <a:cubicBezTo>
                    <a:pt x="3086" y="2284"/>
                    <a:pt x="3048" y="2338"/>
                    <a:pt x="3094" y="2338"/>
                  </a:cubicBezTo>
                  <a:cubicBezTo>
                    <a:pt x="3116" y="2338"/>
                    <a:pt x="3162" y="2361"/>
                    <a:pt x="3178" y="2345"/>
                  </a:cubicBezTo>
                  <a:cubicBezTo>
                    <a:pt x="3208" y="2307"/>
                    <a:pt x="3231" y="2193"/>
                    <a:pt x="3254" y="2139"/>
                  </a:cubicBezTo>
                  <a:cubicBezTo>
                    <a:pt x="3269" y="2116"/>
                    <a:pt x="3277" y="2086"/>
                    <a:pt x="3277" y="2055"/>
                  </a:cubicBezTo>
                  <a:cubicBezTo>
                    <a:pt x="3285" y="2032"/>
                    <a:pt x="3239" y="2040"/>
                    <a:pt x="3231" y="2017"/>
                  </a:cubicBezTo>
                  <a:cubicBezTo>
                    <a:pt x="3330" y="2040"/>
                    <a:pt x="3292" y="1986"/>
                    <a:pt x="3285" y="1918"/>
                  </a:cubicBezTo>
                  <a:cubicBezTo>
                    <a:pt x="3300" y="1841"/>
                    <a:pt x="3338" y="1772"/>
                    <a:pt x="3315" y="1704"/>
                  </a:cubicBezTo>
                  <a:cubicBezTo>
                    <a:pt x="3300" y="1650"/>
                    <a:pt x="3292" y="1627"/>
                    <a:pt x="3292" y="1574"/>
                  </a:cubicBezTo>
                  <a:cubicBezTo>
                    <a:pt x="3285" y="1444"/>
                    <a:pt x="3338" y="1643"/>
                    <a:pt x="3353" y="1673"/>
                  </a:cubicBezTo>
                  <a:cubicBezTo>
                    <a:pt x="3353" y="1688"/>
                    <a:pt x="3430" y="1520"/>
                    <a:pt x="3460" y="1490"/>
                  </a:cubicBezTo>
                  <a:cubicBezTo>
                    <a:pt x="3460" y="1551"/>
                    <a:pt x="3399" y="1673"/>
                    <a:pt x="3376" y="1727"/>
                  </a:cubicBezTo>
                  <a:cubicBezTo>
                    <a:pt x="3353" y="1780"/>
                    <a:pt x="3338" y="2032"/>
                    <a:pt x="3399" y="2017"/>
                  </a:cubicBezTo>
                  <a:cubicBezTo>
                    <a:pt x="3445" y="2009"/>
                    <a:pt x="3552" y="2009"/>
                    <a:pt x="3476" y="1956"/>
                  </a:cubicBezTo>
                  <a:cubicBezTo>
                    <a:pt x="3437" y="1925"/>
                    <a:pt x="3407" y="1857"/>
                    <a:pt x="3407" y="1811"/>
                  </a:cubicBezTo>
                  <a:cubicBezTo>
                    <a:pt x="3445" y="1841"/>
                    <a:pt x="3499" y="1933"/>
                    <a:pt x="3537" y="1948"/>
                  </a:cubicBezTo>
                  <a:cubicBezTo>
                    <a:pt x="3590" y="1963"/>
                    <a:pt x="3590" y="1979"/>
                    <a:pt x="3605" y="2024"/>
                  </a:cubicBezTo>
                  <a:cubicBezTo>
                    <a:pt x="3628" y="2086"/>
                    <a:pt x="3720" y="2109"/>
                    <a:pt x="3804" y="2132"/>
                  </a:cubicBezTo>
                  <a:lnTo>
                    <a:pt x="3804" y="2132"/>
                  </a:lnTo>
                  <a:cubicBezTo>
                    <a:pt x="3804" y="2124"/>
                    <a:pt x="3804" y="2124"/>
                    <a:pt x="3804" y="2124"/>
                  </a:cubicBezTo>
                  <a:lnTo>
                    <a:pt x="3804" y="2124"/>
                  </a:lnTo>
                  <a:cubicBezTo>
                    <a:pt x="3819" y="2101"/>
                    <a:pt x="3842" y="2078"/>
                    <a:pt x="3842" y="2055"/>
                  </a:cubicBezTo>
                  <a:cubicBezTo>
                    <a:pt x="3850" y="2040"/>
                    <a:pt x="3842" y="2017"/>
                    <a:pt x="3835" y="2001"/>
                  </a:cubicBezTo>
                  <a:cubicBezTo>
                    <a:pt x="3819" y="1979"/>
                    <a:pt x="3781" y="1963"/>
                    <a:pt x="3781" y="1940"/>
                  </a:cubicBezTo>
                  <a:cubicBezTo>
                    <a:pt x="3781" y="1925"/>
                    <a:pt x="3819" y="1940"/>
                    <a:pt x="3835" y="1933"/>
                  </a:cubicBezTo>
                  <a:cubicBezTo>
                    <a:pt x="3850" y="1925"/>
                    <a:pt x="3865" y="1910"/>
                    <a:pt x="3865" y="1895"/>
                  </a:cubicBezTo>
                  <a:cubicBezTo>
                    <a:pt x="3873" y="1872"/>
                    <a:pt x="3850" y="1849"/>
                    <a:pt x="3842" y="1826"/>
                  </a:cubicBezTo>
                  <a:cubicBezTo>
                    <a:pt x="3842" y="1795"/>
                    <a:pt x="3857" y="1765"/>
                    <a:pt x="3865" y="1734"/>
                  </a:cubicBezTo>
                  <a:lnTo>
                    <a:pt x="3865" y="1734"/>
                  </a:lnTo>
                  <a:cubicBezTo>
                    <a:pt x="3850" y="1704"/>
                    <a:pt x="3842" y="1665"/>
                    <a:pt x="3819" y="1650"/>
                  </a:cubicBezTo>
                  <a:cubicBezTo>
                    <a:pt x="3789" y="1627"/>
                    <a:pt x="3735" y="1658"/>
                    <a:pt x="3705" y="1627"/>
                  </a:cubicBezTo>
                  <a:cubicBezTo>
                    <a:pt x="3674" y="1597"/>
                    <a:pt x="3674" y="1543"/>
                    <a:pt x="3659" y="1505"/>
                  </a:cubicBezTo>
                  <a:cubicBezTo>
                    <a:pt x="3643" y="1475"/>
                    <a:pt x="3621" y="1444"/>
                    <a:pt x="3621" y="1406"/>
                  </a:cubicBezTo>
                  <a:cubicBezTo>
                    <a:pt x="3613" y="1383"/>
                    <a:pt x="3628" y="1352"/>
                    <a:pt x="3628" y="1322"/>
                  </a:cubicBezTo>
                  <a:cubicBezTo>
                    <a:pt x="3628" y="1276"/>
                    <a:pt x="3598" y="1230"/>
                    <a:pt x="3613" y="1184"/>
                  </a:cubicBezTo>
                  <a:cubicBezTo>
                    <a:pt x="3613" y="1169"/>
                    <a:pt x="3659" y="1200"/>
                    <a:pt x="3659" y="1184"/>
                  </a:cubicBezTo>
                  <a:cubicBezTo>
                    <a:pt x="3674" y="1161"/>
                    <a:pt x="3643" y="1138"/>
                    <a:pt x="3643" y="1115"/>
                  </a:cubicBezTo>
                  <a:cubicBezTo>
                    <a:pt x="3643" y="1093"/>
                    <a:pt x="3682" y="1070"/>
                    <a:pt x="3666" y="1054"/>
                  </a:cubicBezTo>
                  <a:cubicBezTo>
                    <a:pt x="3636" y="1032"/>
                    <a:pt x="3590" y="1039"/>
                    <a:pt x="3560" y="1039"/>
                  </a:cubicBezTo>
                  <a:cubicBezTo>
                    <a:pt x="3529" y="1032"/>
                    <a:pt x="3499" y="1054"/>
                    <a:pt x="3476" y="1047"/>
                  </a:cubicBezTo>
                  <a:cubicBezTo>
                    <a:pt x="3460" y="1039"/>
                    <a:pt x="3483" y="1016"/>
                    <a:pt x="3476" y="1009"/>
                  </a:cubicBezTo>
                  <a:cubicBezTo>
                    <a:pt x="3453" y="970"/>
                    <a:pt x="3399" y="955"/>
                    <a:pt x="3384" y="917"/>
                  </a:cubicBezTo>
                  <a:cubicBezTo>
                    <a:pt x="3376" y="894"/>
                    <a:pt x="3407" y="871"/>
                    <a:pt x="3414" y="856"/>
                  </a:cubicBezTo>
                  <a:cubicBezTo>
                    <a:pt x="3445" y="818"/>
                    <a:pt x="3476" y="772"/>
                    <a:pt x="3514" y="741"/>
                  </a:cubicBezTo>
                  <a:cubicBezTo>
                    <a:pt x="3521" y="734"/>
                    <a:pt x="3544" y="757"/>
                    <a:pt x="3552" y="741"/>
                  </a:cubicBezTo>
                  <a:cubicBezTo>
                    <a:pt x="3567" y="726"/>
                    <a:pt x="3552" y="696"/>
                    <a:pt x="3567" y="680"/>
                  </a:cubicBezTo>
                  <a:cubicBezTo>
                    <a:pt x="3575" y="673"/>
                    <a:pt x="3582" y="665"/>
                    <a:pt x="3598" y="665"/>
                  </a:cubicBezTo>
                  <a:cubicBezTo>
                    <a:pt x="3621" y="665"/>
                    <a:pt x="3636" y="688"/>
                    <a:pt x="3651" y="680"/>
                  </a:cubicBezTo>
                  <a:cubicBezTo>
                    <a:pt x="3674" y="680"/>
                    <a:pt x="3682" y="650"/>
                    <a:pt x="3697" y="634"/>
                  </a:cubicBezTo>
                  <a:lnTo>
                    <a:pt x="3697" y="634"/>
                  </a:lnTo>
                  <a:cubicBezTo>
                    <a:pt x="3674" y="627"/>
                    <a:pt x="3636" y="627"/>
                    <a:pt x="3636" y="596"/>
                  </a:cubicBezTo>
                  <a:cubicBezTo>
                    <a:pt x="3628" y="558"/>
                    <a:pt x="3689" y="527"/>
                    <a:pt x="3682" y="482"/>
                  </a:cubicBezTo>
                  <a:cubicBezTo>
                    <a:pt x="3682" y="459"/>
                    <a:pt x="3636" y="466"/>
                    <a:pt x="3621" y="443"/>
                  </a:cubicBezTo>
                  <a:cubicBezTo>
                    <a:pt x="3613" y="436"/>
                    <a:pt x="3613" y="421"/>
                    <a:pt x="3628" y="413"/>
                  </a:cubicBezTo>
                  <a:cubicBezTo>
                    <a:pt x="3674" y="398"/>
                    <a:pt x="3720" y="382"/>
                    <a:pt x="3773" y="367"/>
                  </a:cubicBezTo>
                  <a:cubicBezTo>
                    <a:pt x="3796" y="367"/>
                    <a:pt x="3842" y="398"/>
                    <a:pt x="3842" y="367"/>
                  </a:cubicBezTo>
                  <a:cubicBezTo>
                    <a:pt x="3850" y="336"/>
                    <a:pt x="3812" y="306"/>
                    <a:pt x="3789" y="283"/>
                  </a:cubicBezTo>
                  <a:cubicBezTo>
                    <a:pt x="3773" y="268"/>
                    <a:pt x="3751" y="260"/>
                    <a:pt x="3735" y="245"/>
                  </a:cubicBezTo>
                  <a:lnTo>
                    <a:pt x="3735" y="245"/>
                  </a:lnTo>
                  <a:cubicBezTo>
                    <a:pt x="3697" y="252"/>
                    <a:pt x="3651" y="252"/>
                    <a:pt x="3621" y="268"/>
                  </a:cubicBezTo>
                  <a:cubicBezTo>
                    <a:pt x="3598" y="275"/>
                    <a:pt x="3590" y="313"/>
                    <a:pt x="3567" y="321"/>
                  </a:cubicBezTo>
                  <a:cubicBezTo>
                    <a:pt x="3552" y="329"/>
                    <a:pt x="3521" y="313"/>
                    <a:pt x="3499" y="321"/>
                  </a:cubicBezTo>
                  <a:cubicBezTo>
                    <a:pt x="3476" y="329"/>
                    <a:pt x="3468" y="352"/>
                    <a:pt x="3445" y="359"/>
                  </a:cubicBezTo>
                  <a:cubicBezTo>
                    <a:pt x="3414" y="375"/>
                    <a:pt x="3376" y="375"/>
                    <a:pt x="3346" y="367"/>
                  </a:cubicBezTo>
                  <a:cubicBezTo>
                    <a:pt x="3315" y="367"/>
                    <a:pt x="3277" y="336"/>
                    <a:pt x="3239" y="344"/>
                  </a:cubicBezTo>
                  <a:cubicBezTo>
                    <a:pt x="3216" y="352"/>
                    <a:pt x="3216" y="375"/>
                    <a:pt x="3201" y="390"/>
                  </a:cubicBezTo>
                  <a:cubicBezTo>
                    <a:pt x="3178" y="413"/>
                    <a:pt x="3155" y="443"/>
                    <a:pt x="3132" y="451"/>
                  </a:cubicBezTo>
                  <a:cubicBezTo>
                    <a:pt x="3101" y="466"/>
                    <a:pt x="3071" y="474"/>
                    <a:pt x="3040" y="474"/>
                  </a:cubicBezTo>
                  <a:cubicBezTo>
                    <a:pt x="3025" y="474"/>
                    <a:pt x="3010" y="474"/>
                    <a:pt x="2994" y="466"/>
                  </a:cubicBezTo>
                  <a:cubicBezTo>
                    <a:pt x="2979" y="459"/>
                    <a:pt x="2971" y="436"/>
                    <a:pt x="2971" y="421"/>
                  </a:cubicBezTo>
                  <a:cubicBezTo>
                    <a:pt x="2971" y="405"/>
                    <a:pt x="2994" y="405"/>
                    <a:pt x="2994" y="390"/>
                  </a:cubicBezTo>
                  <a:cubicBezTo>
                    <a:pt x="3002" y="367"/>
                    <a:pt x="2971" y="352"/>
                    <a:pt x="2971" y="329"/>
                  </a:cubicBezTo>
                  <a:cubicBezTo>
                    <a:pt x="2979" y="298"/>
                    <a:pt x="3017" y="283"/>
                    <a:pt x="3017" y="252"/>
                  </a:cubicBezTo>
                  <a:cubicBezTo>
                    <a:pt x="3017" y="237"/>
                    <a:pt x="2994" y="237"/>
                    <a:pt x="2979" y="237"/>
                  </a:cubicBezTo>
                  <a:cubicBezTo>
                    <a:pt x="2956" y="229"/>
                    <a:pt x="2933" y="245"/>
                    <a:pt x="2910" y="229"/>
                  </a:cubicBezTo>
                  <a:cubicBezTo>
                    <a:pt x="2903" y="222"/>
                    <a:pt x="2926" y="199"/>
                    <a:pt x="2910" y="199"/>
                  </a:cubicBezTo>
                  <a:cubicBezTo>
                    <a:pt x="2887" y="184"/>
                    <a:pt x="2849" y="168"/>
                    <a:pt x="2819" y="184"/>
                  </a:cubicBezTo>
                  <a:cubicBezTo>
                    <a:pt x="2803" y="199"/>
                    <a:pt x="2826" y="229"/>
                    <a:pt x="2819" y="252"/>
                  </a:cubicBezTo>
                  <a:cubicBezTo>
                    <a:pt x="2819" y="260"/>
                    <a:pt x="2819" y="283"/>
                    <a:pt x="2803" y="283"/>
                  </a:cubicBezTo>
                  <a:cubicBezTo>
                    <a:pt x="2780" y="283"/>
                    <a:pt x="2757" y="268"/>
                    <a:pt x="2727" y="268"/>
                  </a:cubicBezTo>
                  <a:cubicBezTo>
                    <a:pt x="2719" y="268"/>
                    <a:pt x="2704" y="283"/>
                    <a:pt x="2689" y="275"/>
                  </a:cubicBezTo>
                  <a:cubicBezTo>
                    <a:pt x="2666" y="252"/>
                    <a:pt x="2658" y="222"/>
                    <a:pt x="2643" y="199"/>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2" name="Freeform 191"/>
            <p:cNvSpPr>
              <a:spLocks noChangeArrowheads="1"/>
            </p:cNvSpPr>
            <p:nvPr/>
          </p:nvSpPr>
          <p:spPr bwMode="auto">
            <a:xfrm>
              <a:off x="6043220" y="3697289"/>
              <a:ext cx="547651" cy="530225"/>
            </a:xfrm>
            <a:custGeom>
              <a:avLst/>
              <a:gdLst>
                <a:gd name="T0" fmla="*/ 869 w 1520"/>
                <a:gd name="T1" fmla="*/ 1436 h 1475"/>
                <a:gd name="T2" fmla="*/ 869 w 1520"/>
                <a:gd name="T3" fmla="*/ 1436 h 1475"/>
                <a:gd name="T4" fmla="*/ 801 w 1520"/>
                <a:gd name="T5" fmla="*/ 1336 h 1475"/>
                <a:gd name="T6" fmla="*/ 602 w 1520"/>
                <a:gd name="T7" fmla="*/ 1344 h 1475"/>
                <a:gd name="T8" fmla="*/ 526 w 1520"/>
                <a:gd name="T9" fmla="*/ 1359 h 1475"/>
                <a:gd name="T10" fmla="*/ 449 w 1520"/>
                <a:gd name="T11" fmla="*/ 1390 h 1475"/>
                <a:gd name="T12" fmla="*/ 449 w 1520"/>
                <a:gd name="T13" fmla="*/ 1390 h 1475"/>
                <a:gd name="T14" fmla="*/ 312 w 1520"/>
                <a:gd name="T15" fmla="*/ 1352 h 1475"/>
                <a:gd name="T16" fmla="*/ 296 w 1520"/>
                <a:gd name="T17" fmla="*/ 1291 h 1475"/>
                <a:gd name="T18" fmla="*/ 342 w 1520"/>
                <a:gd name="T19" fmla="*/ 1275 h 1475"/>
                <a:gd name="T20" fmla="*/ 350 w 1520"/>
                <a:gd name="T21" fmla="*/ 1245 h 1475"/>
                <a:gd name="T22" fmla="*/ 327 w 1520"/>
                <a:gd name="T23" fmla="*/ 1169 h 1475"/>
                <a:gd name="T24" fmla="*/ 449 w 1520"/>
                <a:gd name="T25" fmla="*/ 1084 h 1475"/>
                <a:gd name="T26" fmla="*/ 457 w 1520"/>
                <a:gd name="T27" fmla="*/ 1046 h 1475"/>
                <a:gd name="T28" fmla="*/ 358 w 1520"/>
                <a:gd name="T29" fmla="*/ 1077 h 1475"/>
                <a:gd name="T30" fmla="*/ 350 w 1520"/>
                <a:gd name="T31" fmla="*/ 1031 h 1475"/>
                <a:gd name="T32" fmla="*/ 358 w 1520"/>
                <a:gd name="T33" fmla="*/ 993 h 1475"/>
                <a:gd name="T34" fmla="*/ 373 w 1520"/>
                <a:gd name="T35" fmla="*/ 939 h 1475"/>
                <a:gd name="T36" fmla="*/ 175 w 1520"/>
                <a:gd name="T37" fmla="*/ 878 h 1475"/>
                <a:gd name="T38" fmla="*/ 122 w 1520"/>
                <a:gd name="T39" fmla="*/ 779 h 1475"/>
                <a:gd name="T40" fmla="*/ 84 w 1520"/>
                <a:gd name="T41" fmla="*/ 748 h 1475"/>
                <a:gd name="T42" fmla="*/ 45 w 1520"/>
                <a:gd name="T43" fmla="*/ 657 h 1475"/>
                <a:gd name="T44" fmla="*/ 7 w 1520"/>
                <a:gd name="T45" fmla="*/ 611 h 1475"/>
                <a:gd name="T46" fmla="*/ 61 w 1520"/>
                <a:gd name="T47" fmla="*/ 504 h 1475"/>
                <a:gd name="T48" fmla="*/ 45 w 1520"/>
                <a:gd name="T49" fmla="*/ 443 h 1475"/>
                <a:gd name="T50" fmla="*/ 7 w 1520"/>
                <a:gd name="T51" fmla="*/ 405 h 1475"/>
                <a:gd name="T52" fmla="*/ 15 w 1520"/>
                <a:gd name="T53" fmla="*/ 313 h 1475"/>
                <a:gd name="T54" fmla="*/ 15 w 1520"/>
                <a:gd name="T55" fmla="*/ 313 h 1475"/>
                <a:gd name="T56" fmla="*/ 61 w 1520"/>
                <a:gd name="T57" fmla="*/ 252 h 1475"/>
                <a:gd name="T58" fmla="*/ 160 w 1520"/>
                <a:gd name="T59" fmla="*/ 214 h 1475"/>
                <a:gd name="T60" fmla="*/ 153 w 1520"/>
                <a:gd name="T61" fmla="*/ 160 h 1475"/>
                <a:gd name="T62" fmla="*/ 198 w 1520"/>
                <a:gd name="T63" fmla="*/ 175 h 1475"/>
                <a:gd name="T64" fmla="*/ 304 w 1520"/>
                <a:gd name="T65" fmla="*/ 214 h 1475"/>
                <a:gd name="T66" fmla="*/ 365 w 1520"/>
                <a:gd name="T67" fmla="*/ 214 h 1475"/>
                <a:gd name="T68" fmla="*/ 404 w 1520"/>
                <a:gd name="T69" fmla="*/ 267 h 1475"/>
                <a:gd name="T70" fmla="*/ 434 w 1520"/>
                <a:gd name="T71" fmla="*/ 252 h 1475"/>
                <a:gd name="T72" fmla="*/ 449 w 1520"/>
                <a:gd name="T73" fmla="*/ 145 h 1475"/>
                <a:gd name="T74" fmla="*/ 480 w 1520"/>
                <a:gd name="T75" fmla="*/ 76 h 1475"/>
                <a:gd name="T76" fmla="*/ 526 w 1520"/>
                <a:gd name="T77" fmla="*/ 53 h 1475"/>
                <a:gd name="T78" fmla="*/ 717 w 1520"/>
                <a:gd name="T79" fmla="*/ 23 h 1475"/>
                <a:gd name="T80" fmla="*/ 778 w 1520"/>
                <a:gd name="T81" fmla="*/ 0 h 1475"/>
                <a:gd name="T82" fmla="*/ 862 w 1520"/>
                <a:gd name="T83" fmla="*/ 23 h 1475"/>
                <a:gd name="T84" fmla="*/ 915 w 1520"/>
                <a:gd name="T85" fmla="*/ 69 h 1475"/>
                <a:gd name="T86" fmla="*/ 984 w 1520"/>
                <a:gd name="T87" fmla="*/ 69 h 1475"/>
                <a:gd name="T88" fmla="*/ 1038 w 1520"/>
                <a:gd name="T89" fmla="*/ 160 h 1475"/>
                <a:gd name="T90" fmla="*/ 1083 w 1520"/>
                <a:gd name="T91" fmla="*/ 198 h 1475"/>
                <a:gd name="T92" fmla="*/ 1099 w 1520"/>
                <a:gd name="T93" fmla="*/ 260 h 1475"/>
                <a:gd name="T94" fmla="*/ 1129 w 1520"/>
                <a:gd name="T95" fmla="*/ 267 h 1475"/>
                <a:gd name="T96" fmla="*/ 1106 w 1520"/>
                <a:gd name="T97" fmla="*/ 359 h 1475"/>
                <a:gd name="T98" fmla="*/ 1144 w 1520"/>
                <a:gd name="T99" fmla="*/ 481 h 1475"/>
                <a:gd name="T100" fmla="*/ 1190 w 1520"/>
                <a:gd name="T101" fmla="*/ 557 h 1475"/>
                <a:gd name="T102" fmla="*/ 1366 w 1520"/>
                <a:gd name="T103" fmla="*/ 580 h 1475"/>
                <a:gd name="T104" fmla="*/ 1511 w 1520"/>
                <a:gd name="T105" fmla="*/ 672 h 1475"/>
                <a:gd name="T106" fmla="*/ 1511 w 1520"/>
                <a:gd name="T107" fmla="*/ 672 h 1475"/>
                <a:gd name="T108" fmla="*/ 1488 w 1520"/>
                <a:gd name="T109" fmla="*/ 802 h 1475"/>
                <a:gd name="T110" fmla="*/ 1412 w 1520"/>
                <a:gd name="T111" fmla="*/ 939 h 1475"/>
                <a:gd name="T112" fmla="*/ 1182 w 1520"/>
                <a:gd name="T113" fmla="*/ 1237 h 1475"/>
                <a:gd name="T114" fmla="*/ 1022 w 1520"/>
                <a:gd name="T115" fmla="*/ 1413 h 1475"/>
                <a:gd name="T116" fmla="*/ 869 w 1520"/>
                <a:gd name="T117" fmla="*/ 1436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0" h="1475">
                  <a:moveTo>
                    <a:pt x="869" y="1436"/>
                  </a:moveTo>
                  <a:lnTo>
                    <a:pt x="869" y="1436"/>
                  </a:lnTo>
                  <a:cubicBezTo>
                    <a:pt x="854" y="1413"/>
                    <a:pt x="831" y="1344"/>
                    <a:pt x="801" y="1336"/>
                  </a:cubicBezTo>
                  <a:cubicBezTo>
                    <a:pt x="740" y="1321"/>
                    <a:pt x="671" y="1336"/>
                    <a:pt x="602" y="1344"/>
                  </a:cubicBezTo>
                  <a:cubicBezTo>
                    <a:pt x="571" y="1344"/>
                    <a:pt x="549" y="1352"/>
                    <a:pt x="526" y="1359"/>
                  </a:cubicBezTo>
                  <a:cubicBezTo>
                    <a:pt x="503" y="1367"/>
                    <a:pt x="480" y="1375"/>
                    <a:pt x="449" y="1390"/>
                  </a:cubicBezTo>
                  <a:lnTo>
                    <a:pt x="449" y="1390"/>
                  </a:lnTo>
                  <a:cubicBezTo>
                    <a:pt x="404" y="1375"/>
                    <a:pt x="350" y="1382"/>
                    <a:pt x="312" y="1352"/>
                  </a:cubicBezTo>
                  <a:cubicBezTo>
                    <a:pt x="290" y="1344"/>
                    <a:pt x="282" y="1314"/>
                    <a:pt x="296" y="1291"/>
                  </a:cubicBezTo>
                  <a:cubicBezTo>
                    <a:pt x="296" y="1275"/>
                    <a:pt x="327" y="1291"/>
                    <a:pt x="342" y="1275"/>
                  </a:cubicBezTo>
                  <a:cubicBezTo>
                    <a:pt x="350" y="1275"/>
                    <a:pt x="350" y="1260"/>
                    <a:pt x="350" y="1245"/>
                  </a:cubicBezTo>
                  <a:cubicBezTo>
                    <a:pt x="342" y="1222"/>
                    <a:pt x="312" y="1192"/>
                    <a:pt x="327" y="1169"/>
                  </a:cubicBezTo>
                  <a:cubicBezTo>
                    <a:pt x="350" y="1123"/>
                    <a:pt x="411" y="1115"/>
                    <a:pt x="449" y="1084"/>
                  </a:cubicBezTo>
                  <a:cubicBezTo>
                    <a:pt x="457" y="1077"/>
                    <a:pt x="472" y="1054"/>
                    <a:pt x="457" y="1046"/>
                  </a:cubicBezTo>
                  <a:cubicBezTo>
                    <a:pt x="426" y="1046"/>
                    <a:pt x="388" y="1084"/>
                    <a:pt x="358" y="1077"/>
                  </a:cubicBezTo>
                  <a:cubicBezTo>
                    <a:pt x="342" y="1077"/>
                    <a:pt x="350" y="1046"/>
                    <a:pt x="350" y="1031"/>
                  </a:cubicBezTo>
                  <a:cubicBezTo>
                    <a:pt x="350" y="1016"/>
                    <a:pt x="350" y="1000"/>
                    <a:pt x="358" y="993"/>
                  </a:cubicBezTo>
                  <a:cubicBezTo>
                    <a:pt x="358" y="970"/>
                    <a:pt x="388" y="947"/>
                    <a:pt x="373" y="939"/>
                  </a:cubicBezTo>
                  <a:cubicBezTo>
                    <a:pt x="319" y="901"/>
                    <a:pt x="244" y="901"/>
                    <a:pt x="175" y="878"/>
                  </a:cubicBezTo>
                  <a:cubicBezTo>
                    <a:pt x="114" y="855"/>
                    <a:pt x="122" y="779"/>
                    <a:pt x="122" y="779"/>
                  </a:cubicBezTo>
                  <a:cubicBezTo>
                    <a:pt x="107" y="771"/>
                    <a:pt x="91" y="764"/>
                    <a:pt x="84" y="748"/>
                  </a:cubicBezTo>
                  <a:cubicBezTo>
                    <a:pt x="61" y="725"/>
                    <a:pt x="61" y="687"/>
                    <a:pt x="45" y="657"/>
                  </a:cubicBezTo>
                  <a:cubicBezTo>
                    <a:pt x="38" y="642"/>
                    <a:pt x="7" y="634"/>
                    <a:pt x="7" y="611"/>
                  </a:cubicBezTo>
                  <a:cubicBezTo>
                    <a:pt x="15" y="573"/>
                    <a:pt x="45" y="542"/>
                    <a:pt x="61" y="504"/>
                  </a:cubicBezTo>
                  <a:cubicBezTo>
                    <a:pt x="61" y="481"/>
                    <a:pt x="61" y="458"/>
                    <a:pt x="45" y="443"/>
                  </a:cubicBezTo>
                  <a:cubicBezTo>
                    <a:pt x="38" y="428"/>
                    <a:pt x="7" y="428"/>
                    <a:pt x="7" y="405"/>
                  </a:cubicBezTo>
                  <a:cubicBezTo>
                    <a:pt x="0" y="374"/>
                    <a:pt x="15" y="344"/>
                    <a:pt x="15" y="313"/>
                  </a:cubicBezTo>
                  <a:lnTo>
                    <a:pt x="15" y="313"/>
                  </a:lnTo>
                  <a:cubicBezTo>
                    <a:pt x="30" y="290"/>
                    <a:pt x="45" y="267"/>
                    <a:pt x="61" y="252"/>
                  </a:cubicBezTo>
                  <a:cubicBezTo>
                    <a:pt x="91" y="237"/>
                    <a:pt x="137" y="244"/>
                    <a:pt x="160" y="214"/>
                  </a:cubicBezTo>
                  <a:cubicBezTo>
                    <a:pt x="168" y="198"/>
                    <a:pt x="137" y="168"/>
                    <a:pt x="153" y="160"/>
                  </a:cubicBezTo>
                  <a:cubicBezTo>
                    <a:pt x="160" y="145"/>
                    <a:pt x="183" y="175"/>
                    <a:pt x="198" y="175"/>
                  </a:cubicBezTo>
                  <a:cubicBezTo>
                    <a:pt x="236" y="191"/>
                    <a:pt x="267" y="206"/>
                    <a:pt x="304" y="214"/>
                  </a:cubicBezTo>
                  <a:cubicBezTo>
                    <a:pt x="319" y="214"/>
                    <a:pt x="342" y="206"/>
                    <a:pt x="365" y="214"/>
                  </a:cubicBezTo>
                  <a:cubicBezTo>
                    <a:pt x="381" y="229"/>
                    <a:pt x="381" y="260"/>
                    <a:pt x="404" y="267"/>
                  </a:cubicBezTo>
                  <a:cubicBezTo>
                    <a:pt x="411" y="275"/>
                    <a:pt x="426" y="260"/>
                    <a:pt x="434" y="252"/>
                  </a:cubicBezTo>
                  <a:cubicBezTo>
                    <a:pt x="449" y="214"/>
                    <a:pt x="442" y="175"/>
                    <a:pt x="449" y="145"/>
                  </a:cubicBezTo>
                  <a:cubicBezTo>
                    <a:pt x="457" y="122"/>
                    <a:pt x="465" y="99"/>
                    <a:pt x="480" y="76"/>
                  </a:cubicBezTo>
                  <a:cubicBezTo>
                    <a:pt x="495" y="61"/>
                    <a:pt x="510" y="53"/>
                    <a:pt x="526" y="53"/>
                  </a:cubicBezTo>
                  <a:cubicBezTo>
                    <a:pt x="587" y="38"/>
                    <a:pt x="656" y="31"/>
                    <a:pt x="717" y="23"/>
                  </a:cubicBezTo>
                  <a:cubicBezTo>
                    <a:pt x="740" y="15"/>
                    <a:pt x="755" y="0"/>
                    <a:pt x="778" y="0"/>
                  </a:cubicBezTo>
                  <a:cubicBezTo>
                    <a:pt x="808" y="0"/>
                    <a:pt x="839" y="8"/>
                    <a:pt x="862" y="23"/>
                  </a:cubicBezTo>
                  <a:cubicBezTo>
                    <a:pt x="885" y="31"/>
                    <a:pt x="892" y="61"/>
                    <a:pt x="915" y="69"/>
                  </a:cubicBezTo>
                  <a:cubicBezTo>
                    <a:pt x="930" y="76"/>
                    <a:pt x="961" y="53"/>
                    <a:pt x="984" y="69"/>
                  </a:cubicBezTo>
                  <a:cubicBezTo>
                    <a:pt x="1015" y="92"/>
                    <a:pt x="1015" y="137"/>
                    <a:pt x="1038" y="160"/>
                  </a:cubicBezTo>
                  <a:cubicBezTo>
                    <a:pt x="1045" y="175"/>
                    <a:pt x="1076" y="183"/>
                    <a:pt x="1083" y="198"/>
                  </a:cubicBezTo>
                  <a:cubicBezTo>
                    <a:pt x="1091" y="214"/>
                    <a:pt x="1083" y="244"/>
                    <a:pt x="1099" y="260"/>
                  </a:cubicBezTo>
                  <a:cubicBezTo>
                    <a:pt x="1099" y="275"/>
                    <a:pt x="1129" y="260"/>
                    <a:pt x="1129" y="267"/>
                  </a:cubicBezTo>
                  <a:cubicBezTo>
                    <a:pt x="1129" y="298"/>
                    <a:pt x="1106" y="328"/>
                    <a:pt x="1106" y="359"/>
                  </a:cubicBezTo>
                  <a:cubicBezTo>
                    <a:pt x="1106" y="405"/>
                    <a:pt x="1121" y="443"/>
                    <a:pt x="1144" y="481"/>
                  </a:cubicBezTo>
                  <a:cubicBezTo>
                    <a:pt x="1152" y="512"/>
                    <a:pt x="1167" y="542"/>
                    <a:pt x="1190" y="557"/>
                  </a:cubicBezTo>
                  <a:cubicBezTo>
                    <a:pt x="1244" y="580"/>
                    <a:pt x="1313" y="565"/>
                    <a:pt x="1366" y="580"/>
                  </a:cubicBezTo>
                  <a:cubicBezTo>
                    <a:pt x="1419" y="603"/>
                    <a:pt x="1465" y="642"/>
                    <a:pt x="1511" y="672"/>
                  </a:cubicBezTo>
                  <a:lnTo>
                    <a:pt x="1511" y="672"/>
                  </a:lnTo>
                  <a:cubicBezTo>
                    <a:pt x="1511" y="725"/>
                    <a:pt x="1519" y="771"/>
                    <a:pt x="1488" y="802"/>
                  </a:cubicBezTo>
                  <a:cubicBezTo>
                    <a:pt x="1457" y="825"/>
                    <a:pt x="1358" y="901"/>
                    <a:pt x="1412" y="939"/>
                  </a:cubicBezTo>
                  <a:cubicBezTo>
                    <a:pt x="1496" y="1008"/>
                    <a:pt x="1244" y="1176"/>
                    <a:pt x="1182" y="1237"/>
                  </a:cubicBezTo>
                  <a:cubicBezTo>
                    <a:pt x="1022" y="1413"/>
                    <a:pt x="1022" y="1413"/>
                    <a:pt x="1022" y="1413"/>
                  </a:cubicBezTo>
                  <a:cubicBezTo>
                    <a:pt x="961" y="1474"/>
                    <a:pt x="923" y="1444"/>
                    <a:pt x="869" y="143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3" name="Freeform 192"/>
            <p:cNvSpPr>
              <a:spLocks noChangeArrowheads="1"/>
            </p:cNvSpPr>
            <p:nvPr/>
          </p:nvSpPr>
          <p:spPr bwMode="auto">
            <a:xfrm>
              <a:off x="6205134" y="4173538"/>
              <a:ext cx="150802" cy="55562"/>
            </a:xfrm>
            <a:custGeom>
              <a:avLst/>
              <a:gdLst>
                <a:gd name="T0" fmla="*/ 54 w 421"/>
                <a:gd name="T1" fmla="*/ 153 h 154"/>
                <a:gd name="T2" fmla="*/ 54 w 421"/>
                <a:gd name="T3" fmla="*/ 153 h 154"/>
                <a:gd name="T4" fmla="*/ 145 w 421"/>
                <a:gd name="T5" fmla="*/ 146 h 154"/>
                <a:gd name="T6" fmla="*/ 298 w 421"/>
                <a:gd name="T7" fmla="*/ 100 h 154"/>
                <a:gd name="T8" fmla="*/ 375 w 421"/>
                <a:gd name="T9" fmla="*/ 115 h 154"/>
                <a:gd name="T10" fmla="*/ 420 w 421"/>
                <a:gd name="T11" fmla="*/ 115 h 154"/>
                <a:gd name="T12" fmla="*/ 420 w 421"/>
                <a:gd name="T13" fmla="*/ 115 h 154"/>
                <a:gd name="T14" fmla="*/ 352 w 421"/>
                <a:gd name="T15" fmla="*/ 15 h 154"/>
                <a:gd name="T16" fmla="*/ 153 w 421"/>
                <a:gd name="T17" fmla="*/ 23 h 154"/>
                <a:gd name="T18" fmla="*/ 77 w 421"/>
                <a:gd name="T19" fmla="*/ 38 h 154"/>
                <a:gd name="T20" fmla="*/ 0 w 421"/>
                <a:gd name="T21" fmla="*/ 69 h 154"/>
                <a:gd name="T22" fmla="*/ 0 w 421"/>
                <a:gd name="T23" fmla="*/ 69 h 154"/>
                <a:gd name="T24" fmla="*/ 54 w 421"/>
                <a:gd name="T25" fmla="*/ 15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154">
                  <a:moveTo>
                    <a:pt x="54" y="153"/>
                  </a:moveTo>
                  <a:lnTo>
                    <a:pt x="54" y="153"/>
                  </a:lnTo>
                  <a:cubicBezTo>
                    <a:pt x="77" y="138"/>
                    <a:pt x="107" y="138"/>
                    <a:pt x="145" y="146"/>
                  </a:cubicBezTo>
                  <a:cubicBezTo>
                    <a:pt x="207" y="146"/>
                    <a:pt x="245" y="115"/>
                    <a:pt x="298" y="100"/>
                  </a:cubicBezTo>
                  <a:cubicBezTo>
                    <a:pt x="321" y="92"/>
                    <a:pt x="359" y="123"/>
                    <a:pt x="375" y="115"/>
                  </a:cubicBezTo>
                  <a:cubicBezTo>
                    <a:pt x="390" y="107"/>
                    <a:pt x="405" y="107"/>
                    <a:pt x="420" y="115"/>
                  </a:cubicBezTo>
                  <a:lnTo>
                    <a:pt x="420" y="115"/>
                  </a:lnTo>
                  <a:cubicBezTo>
                    <a:pt x="405" y="92"/>
                    <a:pt x="382" y="23"/>
                    <a:pt x="352" y="15"/>
                  </a:cubicBezTo>
                  <a:cubicBezTo>
                    <a:pt x="291" y="0"/>
                    <a:pt x="222" y="15"/>
                    <a:pt x="153" y="23"/>
                  </a:cubicBezTo>
                  <a:cubicBezTo>
                    <a:pt x="122" y="23"/>
                    <a:pt x="100" y="31"/>
                    <a:pt x="77" y="38"/>
                  </a:cubicBezTo>
                  <a:cubicBezTo>
                    <a:pt x="54" y="46"/>
                    <a:pt x="31" y="54"/>
                    <a:pt x="0" y="69"/>
                  </a:cubicBezTo>
                  <a:lnTo>
                    <a:pt x="0" y="69"/>
                  </a:lnTo>
                  <a:cubicBezTo>
                    <a:pt x="54" y="153"/>
                    <a:pt x="54" y="153"/>
                    <a:pt x="54" y="15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4" name="Freeform 193"/>
            <p:cNvSpPr>
              <a:spLocks noChangeArrowheads="1"/>
            </p:cNvSpPr>
            <p:nvPr/>
          </p:nvSpPr>
          <p:spPr bwMode="auto">
            <a:xfrm>
              <a:off x="5813047" y="2909888"/>
              <a:ext cx="1160387" cy="1028700"/>
            </a:xfrm>
            <a:custGeom>
              <a:avLst/>
              <a:gdLst>
                <a:gd name="T0" fmla="*/ 2695 w 3223"/>
                <a:gd name="T1" fmla="*/ 1391 h 2858"/>
                <a:gd name="T2" fmla="*/ 2481 w 3223"/>
                <a:gd name="T3" fmla="*/ 1368 h 2858"/>
                <a:gd name="T4" fmla="*/ 2481 w 3223"/>
                <a:gd name="T5" fmla="*/ 1658 h 2858"/>
                <a:gd name="T6" fmla="*/ 2466 w 3223"/>
                <a:gd name="T7" fmla="*/ 1765 h 2858"/>
                <a:gd name="T8" fmla="*/ 2558 w 3223"/>
                <a:gd name="T9" fmla="*/ 1772 h 2858"/>
                <a:gd name="T10" fmla="*/ 2733 w 3223"/>
                <a:gd name="T11" fmla="*/ 1772 h 2858"/>
                <a:gd name="T12" fmla="*/ 2520 w 3223"/>
                <a:gd name="T13" fmla="*/ 2185 h 2858"/>
                <a:gd name="T14" fmla="*/ 2153 w 3223"/>
                <a:gd name="T15" fmla="*/ 2857 h 2858"/>
                <a:gd name="T16" fmla="*/ 1832 w 3223"/>
                <a:gd name="T17" fmla="*/ 2742 h 2858"/>
                <a:gd name="T18" fmla="*/ 1771 w 3223"/>
                <a:gd name="T19" fmla="*/ 2452 h 2858"/>
                <a:gd name="T20" fmla="*/ 1680 w 3223"/>
                <a:gd name="T21" fmla="*/ 2345 h 2858"/>
                <a:gd name="T22" fmla="*/ 1504 w 3223"/>
                <a:gd name="T23" fmla="*/ 2208 h 2858"/>
                <a:gd name="T24" fmla="*/ 1168 w 3223"/>
                <a:gd name="T25" fmla="*/ 2238 h 2858"/>
                <a:gd name="T26" fmla="*/ 1076 w 3223"/>
                <a:gd name="T27" fmla="*/ 2437 h 2858"/>
                <a:gd name="T28" fmla="*/ 946 w 3223"/>
                <a:gd name="T29" fmla="*/ 2399 h 2858"/>
                <a:gd name="T30" fmla="*/ 802 w 3223"/>
                <a:gd name="T31" fmla="*/ 2399 h 2858"/>
                <a:gd name="T32" fmla="*/ 657 w 3223"/>
                <a:gd name="T33" fmla="*/ 2498 h 2858"/>
                <a:gd name="T34" fmla="*/ 420 w 3223"/>
                <a:gd name="T35" fmla="*/ 2452 h 2858"/>
                <a:gd name="T36" fmla="*/ 374 w 3223"/>
                <a:gd name="T37" fmla="*/ 2422 h 2858"/>
                <a:gd name="T38" fmla="*/ 214 w 3223"/>
                <a:gd name="T39" fmla="*/ 2330 h 2858"/>
                <a:gd name="T40" fmla="*/ 107 w 3223"/>
                <a:gd name="T41" fmla="*/ 2322 h 2858"/>
                <a:gd name="T42" fmla="*/ 0 w 3223"/>
                <a:gd name="T43" fmla="*/ 2330 h 2858"/>
                <a:gd name="T44" fmla="*/ 84 w 3223"/>
                <a:gd name="T45" fmla="*/ 2040 h 2858"/>
                <a:gd name="T46" fmla="*/ 153 w 3223"/>
                <a:gd name="T47" fmla="*/ 1902 h 2858"/>
                <a:gd name="T48" fmla="*/ 283 w 3223"/>
                <a:gd name="T49" fmla="*/ 1849 h 2858"/>
                <a:gd name="T50" fmla="*/ 474 w 3223"/>
                <a:gd name="T51" fmla="*/ 1841 h 2858"/>
                <a:gd name="T52" fmla="*/ 764 w 3223"/>
                <a:gd name="T53" fmla="*/ 1788 h 2858"/>
                <a:gd name="T54" fmla="*/ 795 w 3223"/>
                <a:gd name="T55" fmla="*/ 1558 h 2858"/>
                <a:gd name="T56" fmla="*/ 1191 w 3223"/>
                <a:gd name="T57" fmla="*/ 1268 h 2858"/>
                <a:gd name="T58" fmla="*/ 1374 w 3223"/>
                <a:gd name="T59" fmla="*/ 1138 h 2858"/>
                <a:gd name="T60" fmla="*/ 1298 w 3223"/>
                <a:gd name="T61" fmla="*/ 886 h 2858"/>
                <a:gd name="T62" fmla="*/ 1366 w 3223"/>
                <a:gd name="T63" fmla="*/ 642 h 2858"/>
                <a:gd name="T64" fmla="*/ 1588 w 3223"/>
                <a:gd name="T65" fmla="*/ 512 h 2858"/>
                <a:gd name="T66" fmla="*/ 1763 w 3223"/>
                <a:gd name="T67" fmla="*/ 604 h 2858"/>
                <a:gd name="T68" fmla="*/ 1824 w 3223"/>
                <a:gd name="T69" fmla="*/ 497 h 2858"/>
                <a:gd name="T70" fmla="*/ 1710 w 3223"/>
                <a:gd name="T71" fmla="*/ 374 h 2858"/>
                <a:gd name="T72" fmla="*/ 1641 w 3223"/>
                <a:gd name="T73" fmla="*/ 69 h 2858"/>
                <a:gd name="T74" fmla="*/ 2367 w 3223"/>
                <a:gd name="T75" fmla="*/ 38 h 2858"/>
                <a:gd name="T76" fmla="*/ 2642 w 3223"/>
                <a:gd name="T77" fmla="*/ 38 h 2858"/>
                <a:gd name="T78" fmla="*/ 2970 w 3223"/>
                <a:gd name="T79" fmla="*/ 107 h 2858"/>
                <a:gd name="T80" fmla="*/ 3116 w 3223"/>
                <a:gd name="T81" fmla="*/ 283 h 2858"/>
                <a:gd name="T82" fmla="*/ 3131 w 3223"/>
                <a:gd name="T83" fmla="*/ 848 h 2858"/>
                <a:gd name="T84" fmla="*/ 2924 w 3223"/>
                <a:gd name="T85" fmla="*/ 1100 h 2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23" h="2858">
                  <a:moveTo>
                    <a:pt x="2756" y="1398"/>
                  </a:moveTo>
                  <a:lnTo>
                    <a:pt x="2756" y="1398"/>
                  </a:lnTo>
                  <a:cubicBezTo>
                    <a:pt x="2733" y="1391"/>
                    <a:pt x="2718" y="1383"/>
                    <a:pt x="2695" y="1391"/>
                  </a:cubicBezTo>
                  <a:cubicBezTo>
                    <a:pt x="2672" y="1391"/>
                    <a:pt x="2657" y="1436"/>
                    <a:pt x="2627" y="1436"/>
                  </a:cubicBezTo>
                  <a:cubicBezTo>
                    <a:pt x="2596" y="1429"/>
                    <a:pt x="2588" y="1391"/>
                    <a:pt x="2566" y="1375"/>
                  </a:cubicBezTo>
                  <a:cubicBezTo>
                    <a:pt x="2535" y="1368"/>
                    <a:pt x="2504" y="1352"/>
                    <a:pt x="2481" y="1368"/>
                  </a:cubicBezTo>
                  <a:cubicBezTo>
                    <a:pt x="2459" y="1383"/>
                    <a:pt x="2436" y="1421"/>
                    <a:pt x="2443" y="1459"/>
                  </a:cubicBezTo>
                  <a:cubicBezTo>
                    <a:pt x="2451" y="1505"/>
                    <a:pt x="2504" y="1536"/>
                    <a:pt x="2512" y="1581"/>
                  </a:cubicBezTo>
                  <a:cubicBezTo>
                    <a:pt x="2512" y="1612"/>
                    <a:pt x="2504" y="1643"/>
                    <a:pt x="2481" y="1658"/>
                  </a:cubicBezTo>
                  <a:cubicBezTo>
                    <a:pt x="2443" y="1673"/>
                    <a:pt x="2397" y="1627"/>
                    <a:pt x="2367" y="1650"/>
                  </a:cubicBezTo>
                  <a:cubicBezTo>
                    <a:pt x="2336" y="1681"/>
                    <a:pt x="2329" y="1742"/>
                    <a:pt x="2352" y="1772"/>
                  </a:cubicBezTo>
                  <a:cubicBezTo>
                    <a:pt x="2374" y="1803"/>
                    <a:pt x="2428" y="1742"/>
                    <a:pt x="2466" y="1765"/>
                  </a:cubicBezTo>
                  <a:cubicBezTo>
                    <a:pt x="2481" y="1772"/>
                    <a:pt x="2436" y="1803"/>
                    <a:pt x="2451" y="1818"/>
                  </a:cubicBezTo>
                  <a:cubicBezTo>
                    <a:pt x="2459" y="1833"/>
                    <a:pt x="2481" y="1826"/>
                    <a:pt x="2497" y="1818"/>
                  </a:cubicBezTo>
                  <a:cubicBezTo>
                    <a:pt x="2520" y="1810"/>
                    <a:pt x="2535" y="1788"/>
                    <a:pt x="2558" y="1772"/>
                  </a:cubicBezTo>
                  <a:cubicBezTo>
                    <a:pt x="2604" y="1749"/>
                    <a:pt x="2642" y="1704"/>
                    <a:pt x="2695" y="1711"/>
                  </a:cubicBezTo>
                  <a:cubicBezTo>
                    <a:pt x="2726" y="1711"/>
                    <a:pt x="2718" y="1749"/>
                    <a:pt x="2733" y="1772"/>
                  </a:cubicBezTo>
                  <a:lnTo>
                    <a:pt x="2733" y="1772"/>
                  </a:lnTo>
                  <a:cubicBezTo>
                    <a:pt x="2703" y="1864"/>
                    <a:pt x="2657" y="1963"/>
                    <a:pt x="2596" y="2040"/>
                  </a:cubicBezTo>
                  <a:cubicBezTo>
                    <a:pt x="2604" y="2070"/>
                    <a:pt x="2550" y="2170"/>
                    <a:pt x="2520" y="2177"/>
                  </a:cubicBezTo>
                  <a:cubicBezTo>
                    <a:pt x="2520" y="2177"/>
                    <a:pt x="2520" y="2177"/>
                    <a:pt x="2520" y="2185"/>
                  </a:cubicBezTo>
                  <a:cubicBezTo>
                    <a:pt x="2627" y="2208"/>
                    <a:pt x="2405" y="2552"/>
                    <a:pt x="2382" y="2597"/>
                  </a:cubicBezTo>
                  <a:cubicBezTo>
                    <a:pt x="2329" y="2666"/>
                    <a:pt x="2245" y="2689"/>
                    <a:pt x="2191" y="2750"/>
                  </a:cubicBezTo>
                  <a:cubicBezTo>
                    <a:pt x="2161" y="2781"/>
                    <a:pt x="2153" y="2819"/>
                    <a:pt x="2153" y="2857"/>
                  </a:cubicBezTo>
                  <a:lnTo>
                    <a:pt x="2153" y="2857"/>
                  </a:lnTo>
                  <a:cubicBezTo>
                    <a:pt x="2107" y="2827"/>
                    <a:pt x="2061" y="2788"/>
                    <a:pt x="2008" y="2765"/>
                  </a:cubicBezTo>
                  <a:cubicBezTo>
                    <a:pt x="1955" y="2750"/>
                    <a:pt x="1886" y="2765"/>
                    <a:pt x="1832" y="2742"/>
                  </a:cubicBezTo>
                  <a:cubicBezTo>
                    <a:pt x="1809" y="2727"/>
                    <a:pt x="1794" y="2697"/>
                    <a:pt x="1786" y="2666"/>
                  </a:cubicBezTo>
                  <a:cubicBezTo>
                    <a:pt x="1763" y="2628"/>
                    <a:pt x="1748" y="2590"/>
                    <a:pt x="1748" y="2544"/>
                  </a:cubicBezTo>
                  <a:cubicBezTo>
                    <a:pt x="1748" y="2513"/>
                    <a:pt x="1771" y="2483"/>
                    <a:pt x="1771" y="2452"/>
                  </a:cubicBezTo>
                  <a:cubicBezTo>
                    <a:pt x="1771" y="2445"/>
                    <a:pt x="1741" y="2460"/>
                    <a:pt x="1741" y="2445"/>
                  </a:cubicBezTo>
                  <a:cubicBezTo>
                    <a:pt x="1725" y="2429"/>
                    <a:pt x="1733" y="2399"/>
                    <a:pt x="1725" y="2383"/>
                  </a:cubicBezTo>
                  <a:cubicBezTo>
                    <a:pt x="1718" y="2368"/>
                    <a:pt x="1687" y="2360"/>
                    <a:pt x="1680" y="2345"/>
                  </a:cubicBezTo>
                  <a:cubicBezTo>
                    <a:pt x="1657" y="2322"/>
                    <a:pt x="1657" y="2277"/>
                    <a:pt x="1626" y="2254"/>
                  </a:cubicBezTo>
                  <a:cubicBezTo>
                    <a:pt x="1603" y="2238"/>
                    <a:pt x="1572" y="2261"/>
                    <a:pt x="1557" y="2254"/>
                  </a:cubicBezTo>
                  <a:cubicBezTo>
                    <a:pt x="1534" y="2246"/>
                    <a:pt x="1527" y="2216"/>
                    <a:pt x="1504" y="2208"/>
                  </a:cubicBezTo>
                  <a:cubicBezTo>
                    <a:pt x="1481" y="2193"/>
                    <a:pt x="1450" y="2185"/>
                    <a:pt x="1420" y="2185"/>
                  </a:cubicBezTo>
                  <a:cubicBezTo>
                    <a:pt x="1397" y="2185"/>
                    <a:pt x="1382" y="2200"/>
                    <a:pt x="1359" y="2208"/>
                  </a:cubicBezTo>
                  <a:cubicBezTo>
                    <a:pt x="1298" y="2216"/>
                    <a:pt x="1229" y="2223"/>
                    <a:pt x="1168" y="2238"/>
                  </a:cubicBezTo>
                  <a:cubicBezTo>
                    <a:pt x="1152" y="2238"/>
                    <a:pt x="1137" y="2246"/>
                    <a:pt x="1122" y="2261"/>
                  </a:cubicBezTo>
                  <a:cubicBezTo>
                    <a:pt x="1107" y="2284"/>
                    <a:pt x="1099" y="2307"/>
                    <a:pt x="1091" y="2330"/>
                  </a:cubicBezTo>
                  <a:cubicBezTo>
                    <a:pt x="1084" y="2360"/>
                    <a:pt x="1091" y="2399"/>
                    <a:pt x="1076" y="2437"/>
                  </a:cubicBezTo>
                  <a:cubicBezTo>
                    <a:pt x="1068" y="2445"/>
                    <a:pt x="1053" y="2460"/>
                    <a:pt x="1046" y="2452"/>
                  </a:cubicBezTo>
                  <a:cubicBezTo>
                    <a:pt x="1023" y="2445"/>
                    <a:pt x="1023" y="2414"/>
                    <a:pt x="1007" y="2399"/>
                  </a:cubicBezTo>
                  <a:cubicBezTo>
                    <a:pt x="984" y="2391"/>
                    <a:pt x="961" y="2399"/>
                    <a:pt x="946" y="2399"/>
                  </a:cubicBezTo>
                  <a:cubicBezTo>
                    <a:pt x="909" y="2391"/>
                    <a:pt x="878" y="2376"/>
                    <a:pt x="840" y="2360"/>
                  </a:cubicBezTo>
                  <a:cubicBezTo>
                    <a:pt x="825" y="2360"/>
                    <a:pt x="802" y="2330"/>
                    <a:pt x="795" y="2345"/>
                  </a:cubicBezTo>
                  <a:cubicBezTo>
                    <a:pt x="779" y="2353"/>
                    <a:pt x="810" y="2383"/>
                    <a:pt x="802" y="2399"/>
                  </a:cubicBezTo>
                  <a:cubicBezTo>
                    <a:pt x="779" y="2429"/>
                    <a:pt x="733" y="2422"/>
                    <a:pt x="703" y="2437"/>
                  </a:cubicBezTo>
                  <a:cubicBezTo>
                    <a:pt x="687" y="2452"/>
                    <a:pt x="672" y="2475"/>
                    <a:pt x="657" y="2498"/>
                  </a:cubicBezTo>
                  <a:lnTo>
                    <a:pt x="657" y="2498"/>
                  </a:lnTo>
                  <a:cubicBezTo>
                    <a:pt x="626" y="2483"/>
                    <a:pt x="596" y="2460"/>
                    <a:pt x="565" y="2460"/>
                  </a:cubicBezTo>
                  <a:cubicBezTo>
                    <a:pt x="542" y="2460"/>
                    <a:pt x="535" y="2490"/>
                    <a:pt x="520" y="2490"/>
                  </a:cubicBezTo>
                  <a:cubicBezTo>
                    <a:pt x="481" y="2490"/>
                    <a:pt x="451" y="2452"/>
                    <a:pt x="420" y="2452"/>
                  </a:cubicBezTo>
                  <a:cubicBezTo>
                    <a:pt x="405" y="2445"/>
                    <a:pt x="390" y="2460"/>
                    <a:pt x="374" y="2460"/>
                  </a:cubicBezTo>
                  <a:cubicBezTo>
                    <a:pt x="367" y="2460"/>
                    <a:pt x="374" y="2452"/>
                    <a:pt x="374" y="2445"/>
                  </a:cubicBezTo>
                  <a:cubicBezTo>
                    <a:pt x="374" y="2437"/>
                    <a:pt x="382" y="2429"/>
                    <a:pt x="374" y="2422"/>
                  </a:cubicBezTo>
                  <a:cubicBezTo>
                    <a:pt x="374" y="2391"/>
                    <a:pt x="374" y="2353"/>
                    <a:pt x="344" y="2338"/>
                  </a:cubicBezTo>
                  <a:cubicBezTo>
                    <a:pt x="321" y="2322"/>
                    <a:pt x="290" y="2345"/>
                    <a:pt x="260" y="2345"/>
                  </a:cubicBezTo>
                  <a:cubicBezTo>
                    <a:pt x="245" y="2345"/>
                    <a:pt x="229" y="2322"/>
                    <a:pt x="214" y="2330"/>
                  </a:cubicBezTo>
                  <a:cubicBezTo>
                    <a:pt x="199" y="2338"/>
                    <a:pt x="206" y="2368"/>
                    <a:pt x="191" y="2376"/>
                  </a:cubicBezTo>
                  <a:cubicBezTo>
                    <a:pt x="176" y="2383"/>
                    <a:pt x="153" y="2383"/>
                    <a:pt x="138" y="2376"/>
                  </a:cubicBezTo>
                  <a:cubicBezTo>
                    <a:pt x="122" y="2360"/>
                    <a:pt x="122" y="2330"/>
                    <a:pt x="107" y="2322"/>
                  </a:cubicBezTo>
                  <a:cubicBezTo>
                    <a:pt x="76" y="2322"/>
                    <a:pt x="61" y="2360"/>
                    <a:pt x="38" y="2360"/>
                  </a:cubicBezTo>
                  <a:cubicBezTo>
                    <a:pt x="23" y="2360"/>
                    <a:pt x="15" y="2338"/>
                    <a:pt x="0" y="2330"/>
                  </a:cubicBezTo>
                  <a:lnTo>
                    <a:pt x="0" y="2330"/>
                  </a:lnTo>
                  <a:cubicBezTo>
                    <a:pt x="23" y="2284"/>
                    <a:pt x="53" y="2254"/>
                    <a:pt x="69" y="2208"/>
                  </a:cubicBezTo>
                  <a:cubicBezTo>
                    <a:pt x="84" y="2170"/>
                    <a:pt x="84" y="2124"/>
                    <a:pt x="92" y="2085"/>
                  </a:cubicBezTo>
                  <a:cubicBezTo>
                    <a:pt x="92" y="2070"/>
                    <a:pt x="84" y="2055"/>
                    <a:pt x="84" y="2040"/>
                  </a:cubicBezTo>
                  <a:cubicBezTo>
                    <a:pt x="92" y="2024"/>
                    <a:pt x="107" y="2009"/>
                    <a:pt x="99" y="2002"/>
                  </a:cubicBezTo>
                  <a:cubicBezTo>
                    <a:pt x="99" y="1979"/>
                    <a:pt x="69" y="1956"/>
                    <a:pt x="84" y="1933"/>
                  </a:cubicBezTo>
                  <a:cubicBezTo>
                    <a:pt x="92" y="1910"/>
                    <a:pt x="130" y="1910"/>
                    <a:pt x="153" y="1902"/>
                  </a:cubicBezTo>
                  <a:cubicBezTo>
                    <a:pt x="160" y="1895"/>
                    <a:pt x="168" y="1887"/>
                    <a:pt x="176" y="1879"/>
                  </a:cubicBezTo>
                  <a:lnTo>
                    <a:pt x="176" y="1879"/>
                  </a:lnTo>
                  <a:cubicBezTo>
                    <a:pt x="214" y="1872"/>
                    <a:pt x="245" y="1849"/>
                    <a:pt x="283" y="1849"/>
                  </a:cubicBezTo>
                  <a:cubicBezTo>
                    <a:pt x="290" y="1849"/>
                    <a:pt x="298" y="1864"/>
                    <a:pt x="306" y="1864"/>
                  </a:cubicBezTo>
                  <a:cubicBezTo>
                    <a:pt x="359" y="1856"/>
                    <a:pt x="397" y="1826"/>
                    <a:pt x="443" y="1818"/>
                  </a:cubicBezTo>
                  <a:cubicBezTo>
                    <a:pt x="458" y="1818"/>
                    <a:pt x="458" y="1841"/>
                    <a:pt x="474" y="1841"/>
                  </a:cubicBezTo>
                  <a:cubicBezTo>
                    <a:pt x="512" y="1849"/>
                    <a:pt x="550" y="1841"/>
                    <a:pt x="588" y="1833"/>
                  </a:cubicBezTo>
                  <a:cubicBezTo>
                    <a:pt x="619" y="1826"/>
                    <a:pt x="649" y="1795"/>
                    <a:pt x="687" y="1788"/>
                  </a:cubicBezTo>
                  <a:cubicBezTo>
                    <a:pt x="710" y="1780"/>
                    <a:pt x="741" y="1795"/>
                    <a:pt x="764" y="1788"/>
                  </a:cubicBezTo>
                  <a:cubicBezTo>
                    <a:pt x="787" y="1780"/>
                    <a:pt x="817" y="1765"/>
                    <a:pt x="825" y="1742"/>
                  </a:cubicBezTo>
                  <a:cubicBezTo>
                    <a:pt x="840" y="1704"/>
                    <a:pt x="810" y="1666"/>
                    <a:pt x="802" y="1627"/>
                  </a:cubicBezTo>
                  <a:cubicBezTo>
                    <a:pt x="802" y="1604"/>
                    <a:pt x="779" y="1574"/>
                    <a:pt x="795" y="1558"/>
                  </a:cubicBezTo>
                  <a:cubicBezTo>
                    <a:pt x="840" y="1528"/>
                    <a:pt x="909" y="1543"/>
                    <a:pt x="946" y="1497"/>
                  </a:cubicBezTo>
                  <a:cubicBezTo>
                    <a:pt x="992" y="1452"/>
                    <a:pt x="961" y="1368"/>
                    <a:pt x="1007" y="1322"/>
                  </a:cubicBezTo>
                  <a:cubicBezTo>
                    <a:pt x="1053" y="1276"/>
                    <a:pt x="1130" y="1268"/>
                    <a:pt x="1191" y="1268"/>
                  </a:cubicBezTo>
                  <a:cubicBezTo>
                    <a:pt x="1229" y="1261"/>
                    <a:pt x="1267" y="1314"/>
                    <a:pt x="1298" y="1306"/>
                  </a:cubicBezTo>
                  <a:cubicBezTo>
                    <a:pt x="1336" y="1299"/>
                    <a:pt x="1351" y="1253"/>
                    <a:pt x="1374" y="1222"/>
                  </a:cubicBezTo>
                  <a:cubicBezTo>
                    <a:pt x="1374" y="1222"/>
                    <a:pt x="1374" y="1154"/>
                    <a:pt x="1374" y="1138"/>
                  </a:cubicBezTo>
                  <a:cubicBezTo>
                    <a:pt x="1374" y="1123"/>
                    <a:pt x="1374" y="1024"/>
                    <a:pt x="1374" y="1024"/>
                  </a:cubicBezTo>
                  <a:cubicBezTo>
                    <a:pt x="1382" y="1001"/>
                    <a:pt x="1412" y="986"/>
                    <a:pt x="1405" y="970"/>
                  </a:cubicBezTo>
                  <a:cubicBezTo>
                    <a:pt x="1382" y="932"/>
                    <a:pt x="1298" y="932"/>
                    <a:pt x="1298" y="886"/>
                  </a:cubicBezTo>
                  <a:cubicBezTo>
                    <a:pt x="1290" y="841"/>
                    <a:pt x="1389" y="833"/>
                    <a:pt x="1397" y="787"/>
                  </a:cubicBezTo>
                  <a:cubicBezTo>
                    <a:pt x="1397" y="757"/>
                    <a:pt x="1313" y="780"/>
                    <a:pt x="1305" y="749"/>
                  </a:cubicBezTo>
                  <a:cubicBezTo>
                    <a:pt x="1298" y="711"/>
                    <a:pt x="1336" y="672"/>
                    <a:pt x="1366" y="642"/>
                  </a:cubicBezTo>
                  <a:cubicBezTo>
                    <a:pt x="1389" y="627"/>
                    <a:pt x="1427" y="649"/>
                    <a:pt x="1450" y="634"/>
                  </a:cubicBezTo>
                  <a:cubicBezTo>
                    <a:pt x="1481" y="611"/>
                    <a:pt x="1481" y="558"/>
                    <a:pt x="1511" y="535"/>
                  </a:cubicBezTo>
                  <a:cubicBezTo>
                    <a:pt x="1534" y="520"/>
                    <a:pt x="1565" y="505"/>
                    <a:pt x="1588" y="512"/>
                  </a:cubicBezTo>
                  <a:cubicBezTo>
                    <a:pt x="1618" y="527"/>
                    <a:pt x="1618" y="573"/>
                    <a:pt x="1649" y="588"/>
                  </a:cubicBezTo>
                  <a:cubicBezTo>
                    <a:pt x="1664" y="596"/>
                    <a:pt x="1664" y="558"/>
                    <a:pt x="1672" y="558"/>
                  </a:cubicBezTo>
                  <a:cubicBezTo>
                    <a:pt x="1710" y="558"/>
                    <a:pt x="1733" y="604"/>
                    <a:pt x="1763" y="604"/>
                  </a:cubicBezTo>
                  <a:cubicBezTo>
                    <a:pt x="1794" y="604"/>
                    <a:pt x="1809" y="566"/>
                    <a:pt x="1832" y="550"/>
                  </a:cubicBezTo>
                  <a:cubicBezTo>
                    <a:pt x="1840" y="543"/>
                    <a:pt x="1863" y="535"/>
                    <a:pt x="1863" y="520"/>
                  </a:cubicBezTo>
                  <a:cubicBezTo>
                    <a:pt x="1863" y="505"/>
                    <a:pt x="1840" y="497"/>
                    <a:pt x="1824" y="497"/>
                  </a:cubicBezTo>
                  <a:cubicBezTo>
                    <a:pt x="1809" y="489"/>
                    <a:pt x="1786" y="512"/>
                    <a:pt x="1771" y="505"/>
                  </a:cubicBezTo>
                  <a:cubicBezTo>
                    <a:pt x="1748" y="497"/>
                    <a:pt x="1718" y="489"/>
                    <a:pt x="1702" y="466"/>
                  </a:cubicBezTo>
                  <a:cubicBezTo>
                    <a:pt x="1687" y="436"/>
                    <a:pt x="1725" y="405"/>
                    <a:pt x="1710" y="374"/>
                  </a:cubicBezTo>
                  <a:cubicBezTo>
                    <a:pt x="1687" y="336"/>
                    <a:pt x="1626" y="336"/>
                    <a:pt x="1618" y="298"/>
                  </a:cubicBezTo>
                  <a:cubicBezTo>
                    <a:pt x="1603" y="245"/>
                    <a:pt x="1649" y="199"/>
                    <a:pt x="1657" y="153"/>
                  </a:cubicBezTo>
                  <a:cubicBezTo>
                    <a:pt x="1657" y="107"/>
                    <a:pt x="1649" y="115"/>
                    <a:pt x="1641" y="69"/>
                  </a:cubicBezTo>
                  <a:lnTo>
                    <a:pt x="1641" y="69"/>
                  </a:lnTo>
                  <a:cubicBezTo>
                    <a:pt x="1664" y="77"/>
                    <a:pt x="1687" y="77"/>
                    <a:pt x="1702" y="77"/>
                  </a:cubicBezTo>
                  <a:cubicBezTo>
                    <a:pt x="1817" y="54"/>
                    <a:pt x="2321" y="214"/>
                    <a:pt x="2367" y="38"/>
                  </a:cubicBezTo>
                  <a:lnTo>
                    <a:pt x="2367" y="38"/>
                  </a:lnTo>
                  <a:cubicBezTo>
                    <a:pt x="2405" y="38"/>
                    <a:pt x="2451" y="92"/>
                    <a:pt x="2497" y="92"/>
                  </a:cubicBezTo>
                  <a:cubicBezTo>
                    <a:pt x="2558" y="100"/>
                    <a:pt x="2604" y="92"/>
                    <a:pt x="2642" y="38"/>
                  </a:cubicBezTo>
                  <a:cubicBezTo>
                    <a:pt x="2672" y="0"/>
                    <a:pt x="2672" y="0"/>
                    <a:pt x="2672" y="0"/>
                  </a:cubicBezTo>
                  <a:cubicBezTo>
                    <a:pt x="2711" y="0"/>
                    <a:pt x="2756" y="61"/>
                    <a:pt x="2802" y="77"/>
                  </a:cubicBezTo>
                  <a:cubicBezTo>
                    <a:pt x="2863" y="92"/>
                    <a:pt x="2902" y="107"/>
                    <a:pt x="2970" y="107"/>
                  </a:cubicBezTo>
                  <a:cubicBezTo>
                    <a:pt x="2970" y="107"/>
                    <a:pt x="2970" y="107"/>
                    <a:pt x="2970" y="115"/>
                  </a:cubicBezTo>
                  <a:cubicBezTo>
                    <a:pt x="2993" y="168"/>
                    <a:pt x="2993" y="168"/>
                    <a:pt x="2993" y="168"/>
                  </a:cubicBezTo>
                  <a:cubicBezTo>
                    <a:pt x="3008" y="214"/>
                    <a:pt x="3070" y="268"/>
                    <a:pt x="3116" y="283"/>
                  </a:cubicBezTo>
                  <a:cubicBezTo>
                    <a:pt x="3116" y="367"/>
                    <a:pt x="3123" y="382"/>
                    <a:pt x="3146" y="466"/>
                  </a:cubicBezTo>
                  <a:cubicBezTo>
                    <a:pt x="3169" y="535"/>
                    <a:pt x="3161" y="604"/>
                    <a:pt x="3177" y="672"/>
                  </a:cubicBezTo>
                  <a:cubicBezTo>
                    <a:pt x="3222" y="680"/>
                    <a:pt x="3138" y="818"/>
                    <a:pt x="3131" y="848"/>
                  </a:cubicBezTo>
                  <a:cubicBezTo>
                    <a:pt x="3116" y="871"/>
                    <a:pt x="3085" y="879"/>
                    <a:pt x="3062" y="902"/>
                  </a:cubicBezTo>
                  <a:cubicBezTo>
                    <a:pt x="3039" y="932"/>
                    <a:pt x="3062" y="970"/>
                    <a:pt x="3008" y="993"/>
                  </a:cubicBezTo>
                  <a:cubicBezTo>
                    <a:pt x="3001" y="1016"/>
                    <a:pt x="2940" y="1077"/>
                    <a:pt x="2924" y="1100"/>
                  </a:cubicBezTo>
                  <a:cubicBezTo>
                    <a:pt x="2863" y="1184"/>
                    <a:pt x="2802" y="1291"/>
                    <a:pt x="2756" y="1398"/>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5" name="Freeform 194"/>
            <p:cNvSpPr>
              <a:spLocks noChangeArrowheads="1"/>
            </p:cNvSpPr>
            <p:nvPr/>
          </p:nvSpPr>
          <p:spPr bwMode="auto">
            <a:xfrm>
              <a:off x="4119295" y="1876425"/>
              <a:ext cx="2136636" cy="2298700"/>
            </a:xfrm>
            <a:custGeom>
              <a:avLst/>
              <a:gdLst>
                <a:gd name="T0" fmla="*/ 1039 w 5935"/>
                <a:gd name="T1" fmla="*/ 5240 h 6387"/>
                <a:gd name="T2" fmla="*/ 840 w 5935"/>
                <a:gd name="T3" fmla="*/ 5401 h 6387"/>
                <a:gd name="T4" fmla="*/ 817 w 5935"/>
                <a:gd name="T5" fmla="*/ 4835 h 6387"/>
                <a:gd name="T6" fmla="*/ 321 w 5935"/>
                <a:gd name="T7" fmla="*/ 4767 h 6387"/>
                <a:gd name="T8" fmla="*/ 306 w 5935"/>
                <a:gd name="T9" fmla="*/ 4782 h 6387"/>
                <a:gd name="T10" fmla="*/ 1046 w 5935"/>
                <a:gd name="T11" fmla="*/ 3919 h 6387"/>
                <a:gd name="T12" fmla="*/ 710 w 5935"/>
                <a:gd name="T13" fmla="*/ 2910 h 6387"/>
                <a:gd name="T14" fmla="*/ 535 w 5935"/>
                <a:gd name="T15" fmla="*/ 3506 h 6387"/>
                <a:gd name="T16" fmla="*/ 244 w 5935"/>
                <a:gd name="T17" fmla="*/ 3483 h 6387"/>
                <a:gd name="T18" fmla="*/ 374 w 5935"/>
                <a:gd name="T19" fmla="*/ 3926 h 6387"/>
                <a:gd name="T20" fmla="*/ 794 w 5935"/>
                <a:gd name="T21" fmla="*/ 4392 h 6387"/>
                <a:gd name="T22" fmla="*/ 1482 w 5935"/>
                <a:gd name="T23" fmla="*/ 4430 h 6387"/>
                <a:gd name="T24" fmla="*/ 1772 w 5935"/>
                <a:gd name="T25" fmla="*/ 4194 h 6387"/>
                <a:gd name="T26" fmla="*/ 1260 w 5935"/>
                <a:gd name="T27" fmla="*/ 4094 h 6387"/>
                <a:gd name="T28" fmla="*/ 1268 w 5935"/>
                <a:gd name="T29" fmla="*/ 3552 h 6387"/>
                <a:gd name="T30" fmla="*/ 1115 w 5935"/>
                <a:gd name="T31" fmla="*/ 3743 h 6387"/>
                <a:gd name="T32" fmla="*/ 1268 w 5935"/>
                <a:gd name="T33" fmla="*/ 3308 h 6387"/>
                <a:gd name="T34" fmla="*/ 1253 w 5935"/>
                <a:gd name="T35" fmla="*/ 3399 h 6387"/>
                <a:gd name="T36" fmla="*/ 932 w 5935"/>
                <a:gd name="T37" fmla="*/ 4538 h 6387"/>
                <a:gd name="T38" fmla="*/ 4270 w 5935"/>
                <a:gd name="T39" fmla="*/ 3231 h 6387"/>
                <a:gd name="T40" fmla="*/ 4231 w 5935"/>
                <a:gd name="T41" fmla="*/ 3269 h 6387"/>
                <a:gd name="T42" fmla="*/ 3842 w 5935"/>
                <a:gd name="T43" fmla="*/ 3079 h 6387"/>
                <a:gd name="T44" fmla="*/ 4438 w 5935"/>
                <a:gd name="T45" fmla="*/ 2941 h 6387"/>
                <a:gd name="T46" fmla="*/ 3995 w 5935"/>
                <a:gd name="T47" fmla="*/ 2429 h 6387"/>
                <a:gd name="T48" fmla="*/ 4644 w 5935"/>
                <a:gd name="T49" fmla="*/ 1933 h 6387"/>
                <a:gd name="T50" fmla="*/ 5674 w 5935"/>
                <a:gd name="T51" fmla="*/ 1024 h 6387"/>
                <a:gd name="T52" fmla="*/ 5622 w 5935"/>
                <a:gd name="T53" fmla="*/ 54 h 6387"/>
                <a:gd name="T54" fmla="*/ 4682 w 5935"/>
                <a:gd name="T55" fmla="*/ 313 h 6387"/>
                <a:gd name="T56" fmla="*/ 3712 w 5935"/>
                <a:gd name="T57" fmla="*/ 367 h 6387"/>
                <a:gd name="T58" fmla="*/ 3101 w 5935"/>
                <a:gd name="T59" fmla="*/ 451 h 6387"/>
                <a:gd name="T60" fmla="*/ 2704 w 5935"/>
                <a:gd name="T61" fmla="*/ 619 h 6387"/>
                <a:gd name="T62" fmla="*/ 2696 w 5935"/>
                <a:gd name="T63" fmla="*/ 1253 h 6387"/>
                <a:gd name="T64" fmla="*/ 2368 w 5935"/>
                <a:gd name="T65" fmla="*/ 1650 h 6387"/>
                <a:gd name="T66" fmla="*/ 2475 w 5935"/>
                <a:gd name="T67" fmla="*/ 2246 h 6387"/>
                <a:gd name="T68" fmla="*/ 2436 w 5935"/>
                <a:gd name="T69" fmla="*/ 2468 h 6387"/>
                <a:gd name="T70" fmla="*/ 1871 w 5935"/>
                <a:gd name="T71" fmla="*/ 2674 h 6387"/>
                <a:gd name="T72" fmla="*/ 1535 w 5935"/>
                <a:gd name="T73" fmla="*/ 3025 h 6387"/>
                <a:gd name="T74" fmla="*/ 1772 w 5935"/>
                <a:gd name="T75" fmla="*/ 3384 h 6387"/>
                <a:gd name="T76" fmla="*/ 1467 w 5935"/>
                <a:gd name="T77" fmla="*/ 3667 h 6387"/>
                <a:gd name="T78" fmla="*/ 1978 w 5935"/>
                <a:gd name="T79" fmla="*/ 3911 h 6387"/>
                <a:gd name="T80" fmla="*/ 1803 w 5935"/>
                <a:gd name="T81" fmla="*/ 4232 h 6387"/>
                <a:gd name="T82" fmla="*/ 1688 w 5935"/>
                <a:gd name="T83" fmla="*/ 4835 h 6387"/>
                <a:gd name="T84" fmla="*/ 1421 w 5935"/>
                <a:gd name="T85" fmla="*/ 5301 h 6387"/>
                <a:gd name="T86" fmla="*/ 1062 w 5935"/>
                <a:gd name="T87" fmla="*/ 5630 h 6387"/>
                <a:gd name="T88" fmla="*/ 1444 w 5935"/>
                <a:gd name="T89" fmla="*/ 5912 h 6387"/>
                <a:gd name="T90" fmla="*/ 2253 w 5935"/>
                <a:gd name="T91" fmla="*/ 5889 h 6387"/>
                <a:gd name="T92" fmla="*/ 2482 w 5935"/>
                <a:gd name="T93" fmla="*/ 5805 h 6387"/>
                <a:gd name="T94" fmla="*/ 2482 w 5935"/>
                <a:gd name="T95" fmla="*/ 6111 h 6387"/>
                <a:gd name="T96" fmla="*/ 2673 w 5935"/>
                <a:gd name="T97" fmla="*/ 6218 h 6387"/>
                <a:gd name="T98" fmla="*/ 3124 w 5935"/>
                <a:gd name="T99" fmla="*/ 6187 h 6387"/>
                <a:gd name="T100" fmla="*/ 3261 w 5935"/>
                <a:gd name="T101" fmla="*/ 5989 h 6387"/>
                <a:gd name="T102" fmla="*/ 3544 w 5935"/>
                <a:gd name="T103" fmla="*/ 5637 h 6387"/>
                <a:gd name="T104" fmla="*/ 4041 w 5935"/>
                <a:gd name="T105" fmla="*/ 5408 h 6387"/>
                <a:gd name="T106" fmla="*/ 4407 w 5935"/>
                <a:gd name="T107" fmla="*/ 5294 h 6387"/>
                <a:gd name="T108" fmla="*/ 4659 w 5935"/>
                <a:gd name="T109" fmla="*/ 5187 h 6387"/>
                <a:gd name="T110" fmla="*/ 4858 w 5935"/>
                <a:gd name="T111" fmla="*/ 4774 h 6387"/>
                <a:gd name="T112" fmla="*/ 5347 w 5935"/>
                <a:gd name="T113" fmla="*/ 4377 h 6387"/>
                <a:gd name="T114" fmla="*/ 5301 w 5935"/>
                <a:gd name="T115" fmla="*/ 3697 h 6387"/>
                <a:gd name="T116" fmla="*/ 4904 w 5935"/>
                <a:gd name="T117" fmla="*/ 3399 h 6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935" h="6387">
                  <a:moveTo>
                    <a:pt x="955" y="5294"/>
                  </a:moveTo>
                  <a:lnTo>
                    <a:pt x="955" y="5294"/>
                  </a:lnTo>
                  <a:cubicBezTo>
                    <a:pt x="932" y="5294"/>
                    <a:pt x="901" y="5248"/>
                    <a:pt x="909" y="5225"/>
                  </a:cubicBezTo>
                  <a:cubicBezTo>
                    <a:pt x="917" y="5210"/>
                    <a:pt x="939" y="5202"/>
                    <a:pt x="955" y="5202"/>
                  </a:cubicBezTo>
                  <a:cubicBezTo>
                    <a:pt x="993" y="5202"/>
                    <a:pt x="985" y="5171"/>
                    <a:pt x="993" y="5141"/>
                  </a:cubicBezTo>
                  <a:cubicBezTo>
                    <a:pt x="993" y="5133"/>
                    <a:pt x="993" y="5110"/>
                    <a:pt x="1008" y="5110"/>
                  </a:cubicBezTo>
                  <a:cubicBezTo>
                    <a:pt x="1023" y="5110"/>
                    <a:pt x="1039" y="5103"/>
                    <a:pt x="1046" y="5103"/>
                  </a:cubicBezTo>
                  <a:cubicBezTo>
                    <a:pt x="1054" y="5141"/>
                    <a:pt x="1054" y="5210"/>
                    <a:pt x="1039" y="5240"/>
                  </a:cubicBezTo>
                  <a:cubicBezTo>
                    <a:pt x="1039" y="5248"/>
                    <a:pt x="1031" y="5255"/>
                    <a:pt x="1031" y="5271"/>
                  </a:cubicBezTo>
                  <a:cubicBezTo>
                    <a:pt x="1031" y="5286"/>
                    <a:pt x="1046" y="5294"/>
                    <a:pt x="1031" y="5301"/>
                  </a:cubicBezTo>
                  <a:cubicBezTo>
                    <a:pt x="1016" y="5317"/>
                    <a:pt x="993" y="5317"/>
                    <a:pt x="970" y="5309"/>
                  </a:cubicBezTo>
                  <a:cubicBezTo>
                    <a:pt x="955" y="5294"/>
                    <a:pt x="955" y="5294"/>
                    <a:pt x="955" y="5294"/>
                  </a:cubicBezTo>
                  <a:close/>
                  <a:moveTo>
                    <a:pt x="886" y="5393"/>
                  </a:moveTo>
                  <a:lnTo>
                    <a:pt x="886" y="5393"/>
                  </a:lnTo>
                  <a:cubicBezTo>
                    <a:pt x="878" y="5401"/>
                    <a:pt x="871" y="5393"/>
                    <a:pt x="863" y="5393"/>
                  </a:cubicBezTo>
                  <a:cubicBezTo>
                    <a:pt x="856" y="5393"/>
                    <a:pt x="848" y="5401"/>
                    <a:pt x="840" y="5401"/>
                  </a:cubicBezTo>
                  <a:cubicBezTo>
                    <a:pt x="833" y="5408"/>
                    <a:pt x="840" y="5431"/>
                    <a:pt x="848" y="5439"/>
                  </a:cubicBezTo>
                  <a:cubicBezTo>
                    <a:pt x="863" y="5439"/>
                    <a:pt x="863" y="5439"/>
                    <a:pt x="878" y="5439"/>
                  </a:cubicBezTo>
                  <a:cubicBezTo>
                    <a:pt x="894" y="5439"/>
                    <a:pt x="901" y="5416"/>
                    <a:pt x="909" y="5408"/>
                  </a:cubicBezTo>
                  <a:cubicBezTo>
                    <a:pt x="886" y="5393"/>
                    <a:pt x="886" y="5393"/>
                    <a:pt x="886" y="5393"/>
                  </a:cubicBezTo>
                  <a:close/>
                  <a:moveTo>
                    <a:pt x="550" y="4904"/>
                  </a:moveTo>
                  <a:lnTo>
                    <a:pt x="550" y="4904"/>
                  </a:lnTo>
                  <a:cubicBezTo>
                    <a:pt x="603" y="4889"/>
                    <a:pt x="672" y="4751"/>
                    <a:pt x="733" y="4782"/>
                  </a:cubicBezTo>
                  <a:cubicBezTo>
                    <a:pt x="764" y="4790"/>
                    <a:pt x="802" y="4813"/>
                    <a:pt x="817" y="4835"/>
                  </a:cubicBezTo>
                  <a:cubicBezTo>
                    <a:pt x="871" y="4889"/>
                    <a:pt x="817" y="4858"/>
                    <a:pt x="817" y="4904"/>
                  </a:cubicBezTo>
                  <a:cubicBezTo>
                    <a:pt x="886" y="4919"/>
                    <a:pt x="878" y="4942"/>
                    <a:pt x="863" y="5003"/>
                  </a:cubicBezTo>
                  <a:cubicBezTo>
                    <a:pt x="848" y="5049"/>
                    <a:pt x="825" y="5057"/>
                    <a:pt x="802" y="5095"/>
                  </a:cubicBezTo>
                  <a:cubicBezTo>
                    <a:pt x="779" y="5126"/>
                    <a:pt x="779" y="5156"/>
                    <a:pt x="725" y="5133"/>
                  </a:cubicBezTo>
                  <a:cubicBezTo>
                    <a:pt x="680" y="5110"/>
                    <a:pt x="672" y="5034"/>
                    <a:pt x="634" y="5011"/>
                  </a:cubicBezTo>
                  <a:cubicBezTo>
                    <a:pt x="611" y="4988"/>
                    <a:pt x="558" y="4950"/>
                    <a:pt x="535" y="4927"/>
                  </a:cubicBezTo>
                  <a:cubicBezTo>
                    <a:pt x="550" y="4904"/>
                    <a:pt x="550" y="4904"/>
                    <a:pt x="550" y="4904"/>
                  </a:cubicBezTo>
                  <a:close/>
                  <a:moveTo>
                    <a:pt x="321" y="4767"/>
                  </a:moveTo>
                  <a:lnTo>
                    <a:pt x="321" y="4767"/>
                  </a:lnTo>
                  <a:cubicBezTo>
                    <a:pt x="351" y="4767"/>
                    <a:pt x="389" y="4744"/>
                    <a:pt x="420" y="4744"/>
                  </a:cubicBezTo>
                  <a:cubicBezTo>
                    <a:pt x="435" y="4744"/>
                    <a:pt x="451" y="4744"/>
                    <a:pt x="458" y="4744"/>
                  </a:cubicBezTo>
                  <a:cubicBezTo>
                    <a:pt x="473" y="4751"/>
                    <a:pt x="512" y="4774"/>
                    <a:pt x="466" y="4774"/>
                  </a:cubicBezTo>
                  <a:cubicBezTo>
                    <a:pt x="451" y="4774"/>
                    <a:pt x="428" y="4774"/>
                    <a:pt x="412" y="4774"/>
                  </a:cubicBezTo>
                  <a:cubicBezTo>
                    <a:pt x="389" y="4782"/>
                    <a:pt x="374" y="4805"/>
                    <a:pt x="359" y="4813"/>
                  </a:cubicBezTo>
                  <a:cubicBezTo>
                    <a:pt x="351" y="4813"/>
                    <a:pt x="336" y="4820"/>
                    <a:pt x="321" y="4820"/>
                  </a:cubicBezTo>
                  <a:cubicBezTo>
                    <a:pt x="306" y="4820"/>
                    <a:pt x="306" y="4797"/>
                    <a:pt x="306" y="4782"/>
                  </a:cubicBezTo>
                  <a:cubicBezTo>
                    <a:pt x="321" y="4767"/>
                    <a:pt x="321" y="4767"/>
                    <a:pt x="321" y="4767"/>
                  </a:cubicBezTo>
                  <a:close/>
                  <a:moveTo>
                    <a:pt x="1291" y="4163"/>
                  </a:moveTo>
                  <a:lnTo>
                    <a:pt x="1291" y="4163"/>
                  </a:lnTo>
                  <a:cubicBezTo>
                    <a:pt x="1268" y="4148"/>
                    <a:pt x="1268" y="4148"/>
                    <a:pt x="1268" y="4148"/>
                  </a:cubicBezTo>
                  <a:cubicBezTo>
                    <a:pt x="1237" y="4140"/>
                    <a:pt x="1230" y="4125"/>
                    <a:pt x="1207" y="4125"/>
                  </a:cubicBezTo>
                  <a:cubicBezTo>
                    <a:pt x="1184" y="4125"/>
                    <a:pt x="1169" y="4148"/>
                    <a:pt x="1153" y="4148"/>
                  </a:cubicBezTo>
                  <a:cubicBezTo>
                    <a:pt x="1153" y="4110"/>
                    <a:pt x="1184" y="4010"/>
                    <a:pt x="1108" y="4026"/>
                  </a:cubicBezTo>
                  <a:cubicBezTo>
                    <a:pt x="1023" y="4041"/>
                    <a:pt x="1100" y="3965"/>
                    <a:pt x="1046" y="3919"/>
                  </a:cubicBezTo>
                  <a:cubicBezTo>
                    <a:pt x="1008" y="3873"/>
                    <a:pt x="1039" y="3850"/>
                    <a:pt x="1039" y="3804"/>
                  </a:cubicBezTo>
                  <a:cubicBezTo>
                    <a:pt x="1039" y="3758"/>
                    <a:pt x="939" y="3751"/>
                    <a:pt x="978" y="3728"/>
                  </a:cubicBezTo>
                  <a:cubicBezTo>
                    <a:pt x="1008" y="3713"/>
                    <a:pt x="1008" y="3705"/>
                    <a:pt x="1008" y="3674"/>
                  </a:cubicBezTo>
                  <a:cubicBezTo>
                    <a:pt x="1008" y="3514"/>
                    <a:pt x="1054" y="3254"/>
                    <a:pt x="955" y="3117"/>
                  </a:cubicBezTo>
                  <a:cubicBezTo>
                    <a:pt x="932" y="3079"/>
                    <a:pt x="878" y="3124"/>
                    <a:pt x="878" y="3071"/>
                  </a:cubicBezTo>
                  <a:cubicBezTo>
                    <a:pt x="878" y="2987"/>
                    <a:pt x="794" y="2964"/>
                    <a:pt x="787" y="2895"/>
                  </a:cubicBezTo>
                  <a:cubicBezTo>
                    <a:pt x="787" y="2865"/>
                    <a:pt x="733" y="2910"/>
                    <a:pt x="710" y="2910"/>
                  </a:cubicBezTo>
                  <a:lnTo>
                    <a:pt x="710" y="2910"/>
                  </a:lnTo>
                  <a:cubicBezTo>
                    <a:pt x="710" y="3002"/>
                    <a:pt x="672" y="3033"/>
                    <a:pt x="581" y="3056"/>
                  </a:cubicBezTo>
                  <a:cubicBezTo>
                    <a:pt x="581" y="3079"/>
                    <a:pt x="596" y="3102"/>
                    <a:pt x="603" y="3117"/>
                  </a:cubicBezTo>
                  <a:cubicBezTo>
                    <a:pt x="611" y="3147"/>
                    <a:pt x="611" y="3216"/>
                    <a:pt x="619" y="3231"/>
                  </a:cubicBezTo>
                  <a:cubicBezTo>
                    <a:pt x="642" y="3262"/>
                    <a:pt x="703" y="3246"/>
                    <a:pt x="649" y="3292"/>
                  </a:cubicBezTo>
                  <a:cubicBezTo>
                    <a:pt x="565" y="3361"/>
                    <a:pt x="703" y="3438"/>
                    <a:pt x="718" y="3521"/>
                  </a:cubicBezTo>
                  <a:cubicBezTo>
                    <a:pt x="695" y="3521"/>
                    <a:pt x="603" y="3453"/>
                    <a:pt x="603" y="3422"/>
                  </a:cubicBezTo>
                  <a:cubicBezTo>
                    <a:pt x="596" y="3430"/>
                    <a:pt x="603" y="3483"/>
                    <a:pt x="581" y="3491"/>
                  </a:cubicBezTo>
                  <a:cubicBezTo>
                    <a:pt x="565" y="3499"/>
                    <a:pt x="535" y="3521"/>
                    <a:pt x="535" y="3506"/>
                  </a:cubicBezTo>
                  <a:cubicBezTo>
                    <a:pt x="512" y="3453"/>
                    <a:pt x="473" y="3407"/>
                    <a:pt x="428" y="3377"/>
                  </a:cubicBezTo>
                  <a:cubicBezTo>
                    <a:pt x="351" y="3338"/>
                    <a:pt x="389" y="3331"/>
                    <a:pt x="344" y="3269"/>
                  </a:cubicBezTo>
                  <a:cubicBezTo>
                    <a:pt x="313" y="3224"/>
                    <a:pt x="267" y="3124"/>
                    <a:pt x="244" y="3216"/>
                  </a:cubicBezTo>
                  <a:cubicBezTo>
                    <a:pt x="237" y="3262"/>
                    <a:pt x="199" y="3354"/>
                    <a:pt x="260" y="3354"/>
                  </a:cubicBezTo>
                  <a:cubicBezTo>
                    <a:pt x="290" y="3354"/>
                    <a:pt x="298" y="3407"/>
                    <a:pt x="321" y="3422"/>
                  </a:cubicBezTo>
                  <a:cubicBezTo>
                    <a:pt x="374" y="3468"/>
                    <a:pt x="351" y="3460"/>
                    <a:pt x="351" y="3521"/>
                  </a:cubicBezTo>
                  <a:cubicBezTo>
                    <a:pt x="344" y="3521"/>
                    <a:pt x="313" y="3491"/>
                    <a:pt x="306" y="3483"/>
                  </a:cubicBezTo>
                  <a:cubicBezTo>
                    <a:pt x="283" y="3460"/>
                    <a:pt x="275" y="3483"/>
                    <a:pt x="244" y="3483"/>
                  </a:cubicBezTo>
                  <a:cubicBezTo>
                    <a:pt x="244" y="3567"/>
                    <a:pt x="321" y="3590"/>
                    <a:pt x="260" y="3682"/>
                  </a:cubicBezTo>
                  <a:cubicBezTo>
                    <a:pt x="229" y="3652"/>
                    <a:pt x="69" y="3308"/>
                    <a:pt x="69" y="3537"/>
                  </a:cubicBezTo>
                  <a:cubicBezTo>
                    <a:pt x="69" y="3575"/>
                    <a:pt x="99" y="3613"/>
                    <a:pt x="107" y="3644"/>
                  </a:cubicBezTo>
                  <a:cubicBezTo>
                    <a:pt x="76" y="3644"/>
                    <a:pt x="38" y="3613"/>
                    <a:pt x="8" y="3613"/>
                  </a:cubicBezTo>
                  <a:cubicBezTo>
                    <a:pt x="0" y="3613"/>
                    <a:pt x="0" y="3697"/>
                    <a:pt x="0" y="3720"/>
                  </a:cubicBezTo>
                  <a:cubicBezTo>
                    <a:pt x="61" y="3720"/>
                    <a:pt x="99" y="3667"/>
                    <a:pt x="99" y="3781"/>
                  </a:cubicBezTo>
                  <a:cubicBezTo>
                    <a:pt x="99" y="3850"/>
                    <a:pt x="145" y="3926"/>
                    <a:pt x="229" y="3911"/>
                  </a:cubicBezTo>
                  <a:cubicBezTo>
                    <a:pt x="298" y="3957"/>
                    <a:pt x="367" y="4033"/>
                    <a:pt x="374" y="3926"/>
                  </a:cubicBezTo>
                  <a:cubicBezTo>
                    <a:pt x="374" y="3881"/>
                    <a:pt x="351" y="3781"/>
                    <a:pt x="397" y="3781"/>
                  </a:cubicBezTo>
                  <a:cubicBezTo>
                    <a:pt x="428" y="3781"/>
                    <a:pt x="412" y="3873"/>
                    <a:pt x="451" y="3850"/>
                  </a:cubicBezTo>
                  <a:cubicBezTo>
                    <a:pt x="481" y="3835"/>
                    <a:pt x="489" y="3789"/>
                    <a:pt x="496" y="3865"/>
                  </a:cubicBezTo>
                  <a:cubicBezTo>
                    <a:pt x="504" y="3919"/>
                    <a:pt x="519" y="3965"/>
                    <a:pt x="558" y="3934"/>
                  </a:cubicBezTo>
                  <a:cubicBezTo>
                    <a:pt x="588" y="3919"/>
                    <a:pt x="779" y="4117"/>
                    <a:pt x="657" y="4026"/>
                  </a:cubicBezTo>
                  <a:cubicBezTo>
                    <a:pt x="542" y="3942"/>
                    <a:pt x="443" y="4041"/>
                    <a:pt x="535" y="4163"/>
                  </a:cubicBezTo>
                  <a:cubicBezTo>
                    <a:pt x="642" y="4324"/>
                    <a:pt x="642" y="4324"/>
                    <a:pt x="642" y="4324"/>
                  </a:cubicBezTo>
                  <a:cubicBezTo>
                    <a:pt x="710" y="4415"/>
                    <a:pt x="802" y="4362"/>
                    <a:pt x="794" y="4392"/>
                  </a:cubicBezTo>
                  <a:cubicBezTo>
                    <a:pt x="794" y="4408"/>
                    <a:pt x="733" y="4515"/>
                    <a:pt x="771" y="4484"/>
                  </a:cubicBezTo>
                  <a:cubicBezTo>
                    <a:pt x="802" y="4461"/>
                    <a:pt x="848" y="4453"/>
                    <a:pt x="878" y="4438"/>
                  </a:cubicBezTo>
                  <a:cubicBezTo>
                    <a:pt x="932" y="4408"/>
                    <a:pt x="962" y="4446"/>
                    <a:pt x="1008" y="4423"/>
                  </a:cubicBezTo>
                  <a:cubicBezTo>
                    <a:pt x="1023" y="4415"/>
                    <a:pt x="1039" y="4346"/>
                    <a:pt x="1069" y="4423"/>
                  </a:cubicBezTo>
                  <a:cubicBezTo>
                    <a:pt x="1077" y="4461"/>
                    <a:pt x="1062" y="4599"/>
                    <a:pt x="1115" y="4583"/>
                  </a:cubicBezTo>
                  <a:cubicBezTo>
                    <a:pt x="1138" y="4568"/>
                    <a:pt x="1214" y="4308"/>
                    <a:pt x="1214" y="4316"/>
                  </a:cubicBezTo>
                  <a:cubicBezTo>
                    <a:pt x="1245" y="4362"/>
                    <a:pt x="1237" y="4453"/>
                    <a:pt x="1291" y="4453"/>
                  </a:cubicBezTo>
                  <a:cubicBezTo>
                    <a:pt x="1352" y="4453"/>
                    <a:pt x="1428" y="4430"/>
                    <a:pt x="1482" y="4430"/>
                  </a:cubicBezTo>
                  <a:cubicBezTo>
                    <a:pt x="1321" y="4515"/>
                    <a:pt x="1321" y="4515"/>
                    <a:pt x="1321" y="4515"/>
                  </a:cubicBezTo>
                  <a:cubicBezTo>
                    <a:pt x="1222" y="4560"/>
                    <a:pt x="1275" y="4652"/>
                    <a:pt x="1230" y="4728"/>
                  </a:cubicBezTo>
                  <a:cubicBezTo>
                    <a:pt x="1123" y="4896"/>
                    <a:pt x="1275" y="4919"/>
                    <a:pt x="1367" y="4805"/>
                  </a:cubicBezTo>
                  <a:cubicBezTo>
                    <a:pt x="1398" y="4767"/>
                    <a:pt x="1474" y="4621"/>
                    <a:pt x="1505" y="4621"/>
                  </a:cubicBezTo>
                  <a:cubicBezTo>
                    <a:pt x="1535" y="4621"/>
                    <a:pt x="1596" y="4538"/>
                    <a:pt x="1581" y="4507"/>
                  </a:cubicBezTo>
                  <a:cubicBezTo>
                    <a:pt x="1528" y="4408"/>
                    <a:pt x="1581" y="4469"/>
                    <a:pt x="1642" y="4438"/>
                  </a:cubicBezTo>
                  <a:cubicBezTo>
                    <a:pt x="1665" y="4430"/>
                    <a:pt x="1696" y="4392"/>
                    <a:pt x="1719" y="4377"/>
                  </a:cubicBezTo>
                  <a:cubicBezTo>
                    <a:pt x="1787" y="4331"/>
                    <a:pt x="1772" y="4270"/>
                    <a:pt x="1772" y="4194"/>
                  </a:cubicBezTo>
                  <a:cubicBezTo>
                    <a:pt x="1780" y="4171"/>
                    <a:pt x="1619" y="4140"/>
                    <a:pt x="1581" y="4156"/>
                  </a:cubicBezTo>
                  <a:cubicBezTo>
                    <a:pt x="1444" y="4232"/>
                    <a:pt x="1421" y="4263"/>
                    <a:pt x="1291" y="4163"/>
                  </a:cubicBezTo>
                  <a:close/>
                  <a:moveTo>
                    <a:pt x="1329" y="4026"/>
                  </a:moveTo>
                  <a:lnTo>
                    <a:pt x="1329" y="4026"/>
                  </a:lnTo>
                  <a:cubicBezTo>
                    <a:pt x="1360" y="4056"/>
                    <a:pt x="1360" y="4056"/>
                    <a:pt x="1360" y="4056"/>
                  </a:cubicBezTo>
                  <a:cubicBezTo>
                    <a:pt x="1360" y="4079"/>
                    <a:pt x="1367" y="4110"/>
                    <a:pt x="1360" y="4133"/>
                  </a:cubicBezTo>
                  <a:cubicBezTo>
                    <a:pt x="1344" y="4148"/>
                    <a:pt x="1321" y="4140"/>
                    <a:pt x="1306" y="4140"/>
                  </a:cubicBezTo>
                  <a:cubicBezTo>
                    <a:pt x="1306" y="4125"/>
                    <a:pt x="1268" y="4102"/>
                    <a:pt x="1260" y="4094"/>
                  </a:cubicBezTo>
                  <a:cubicBezTo>
                    <a:pt x="1245" y="4079"/>
                    <a:pt x="1207" y="4056"/>
                    <a:pt x="1214" y="4041"/>
                  </a:cubicBezTo>
                  <a:cubicBezTo>
                    <a:pt x="1214" y="4026"/>
                    <a:pt x="1222" y="4018"/>
                    <a:pt x="1237" y="4010"/>
                  </a:cubicBezTo>
                  <a:cubicBezTo>
                    <a:pt x="1253" y="4010"/>
                    <a:pt x="1283" y="4003"/>
                    <a:pt x="1298" y="4010"/>
                  </a:cubicBezTo>
                  <a:cubicBezTo>
                    <a:pt x="1306" y="4010"/>
                    <a:pt x="1321" y="4026"/>
                    <a:pt x="1329" y="4026"/>
                  </a:cubicBezTo>
                  <a:close/>
                  <a:moveTo>
                    <a:pt x="1253" y="3499"/>
                  </a:moveTo>
                  <a:lnTo>
                    <a:pt x="1253" y="3499"/>
                  </a:lnTo>
                  <a:cubicBezTo>
                    <a:pt x="1260" y="3468"/>
                    <a:pt x="1260" y="3468"/>
                    <a:pt x="1260" y="3468"/>
                  </a:cubicBezTo>
                  <a:cubicBezTo>
                    <a:pt x="1314" y="3476"/>
                    <a:pt x="1268" y="3514"/>
                    <a:pt x="1268" y="3552"/>
                  </a:cubicBezTo>
                  <a:cubicBezTo>
                    <a:pt x="1268" y="3613"/>
                    <a:pt x="1222" y="3636"/>
                    <a:pt x="1199" y="3690"/>
                  </a:cubicBezTo>
                  <a:cubicBezTo>
                    <a:pt x="1184" y="3735"/>
                    <a:pt x="1199" y="3774"/>
                    <a:pt x="1214" y="3812"/>
                  </a:cubicBezTo>
                  <a:cubicBezTo>
                    <a:pt x="1214" y="3835"/>
                    <a:pt x="1298" y="3934"/>
                    <a:pt x="1245" y="3957"/>
                  </a:cubicBezTo>
                  <a:cubicBezTo>
                    <a:pt x="1230" y="3957"/>
                    <a:pt x="1184" y="3995"/>
                    <a:pt x="1176" y="3995"/>
                  </a:cubicBezTo>
                  <a:cubicBezTo>
                    <a:pt x="1146" y="3995"/>
                    <a:pt x="1146" y="3957"/>
                    <a:pt x="1138" y="3942"/>
                  </a:cubicBezTo>
                  <a:cubicBezTo>
                    <a:pt x="1130" y="3926"/>
                    <a:pt x="1123" y="3919"/>
                    <a:pt x="1115" y="3911"/>
                  </a:cubicBezTo>
                  <a:cubicBezTo>
                    <a:pt x="1115" y="3896"/>
                    <a:pt x="1123" y="3888"/>
                    <a:pt x="1123" y="3873"/>
                  </a:cubicBezTo>
                  <a:cubicBezTo>
                    <a:pt x="1123" y="3827"/>
                    <a:pt x="1130" y="3781"/>
                    <a:pt x="1115" y="3743"/>
                  </a:cubicBezTo>
                  <a:cubicBezTo>
                    <a:pt x="1108" y="3690"/>
                    <a:pt x="1130" y="3652"/>
                    <a:pt x="1130" y="3613"/>
                  </a:cubicBezTo>
                  <a:cubicBezTo>
                    <a:pt x="1169" y="3606"/>
                    <a:pt x="1161" y="3636"/>
                    <a:pt x="1192" y="3636"/>
                  </a:cubicBezTo>
                  <a:cubicBezTo>
                    <a:pt x="1214" y="3636"/>
                    <a:pt x="1222" y="3583"/>
                    <a:pt x="1222" y="3560"/>
                  </a:cubicBezTo>
                  <a:cubicBezTo>
                    <a:pt x="1222" y="3529"/>
                    <a:pt x="1230" y="3537"/>
                    <a:pt x="1245" y="3521"/>
                  </a:cubicBezTo>
                  <a:cubicBezTo>
                    <a:pt x="1253" y="3514"/>
                    <a:pt x="1245" y="3506"/>
                    <a:pt x="1253" y="3499"/>
                  </a:cubicBezTo>
                  <a:close/>
                  <a:moveTo>
                    <a:pt x="1253" y="3399"/>
                  </a:moveTo>
                  <a:lnTo>
                    <a:pt x="1253" y="3399"/>
                  </a:lnTo>
                  <a:cubicBezTo>
                    <a:pt x="1260" y="3369"/>
                    <a:pt x="1268" y="3338"/>
                    <a:pt x="1268" y="3308"/>
                  </a:cubicBezTo>
                  <a:cubicBezTo>
                    <a:pt x="1275" y="3285"/>
                    <a:pt x="1268" y="3246"/>
                    <a:pt x="1298" y="3246"/>
                  </a:cubicBezTo>
                  <a:cubicBezTo>
                    <a:pt x="1306" y="3254"/>
                    <a:pt x="1306" y="3254"/>
                    <a:pt x="1306" y="3262"/>
                  </a:cubicBezTo>
                  <a:cubicBezTo>
                    <a:pt x="1306" y="3285"/>
                    <a:pt x="1306" y="3308"/>
                    <a:pt x="1306" y="3331"/>
                  </a:cubicBezTo>
                  <a:cubicBezTo>
                    <a:pt x="1298" y="3346"/>
                    <a:pt x="1298" y="3369"/>
                    <a:pt x="1298" y="3392"/>
                  </a:cubicBezTo>
                  <a:cubicBezTo>
                    <a:pt x="1291" y="3407"/>
                    <a:pt x="1291" y="3422"/>
                    <a:pt x="1291" y="3438"/>
                  </a:cubicBezTo>
                  <a:lnTo>
                    <a:pt x="1291" y="3438"/>
                  </a:lnTo>
                  <a:cubicBezTo>
                    <a:pt x="1275" y="3438"/>
                    <a:pt x="1260" y="3445"/>
                    <a:pt x="1253" y="3430"/>
                  </a:cubicBezTo>
                  <a:cubicBezTo>
                    <a:pt x="1253" y="3399"/>
                    <a:pt x="1253" y="3399"/>
                    <a:pt x="1253" y="3399"/>
                  </a:cubicBezTo>
                  <a:close/>
                  <a:moveTo>
                    <a:pt x="871" y="4553"/>
                  </a:moveTo>
                  <a:lnTo>
                    <a:pt x="871" y="4553"/>
                  </a:lnTo>
                  <a:cubicBezTo>
                    <a:pt x="863" y="4538"/>
                    <a:pt x="856" y="4522"/>
                    <a:pt x="863" y="4507"/>
                  </a:cubicBezTo>
                  <a:cubicBezTo>
                    <a:pt x="863" y="4499"/>
                    <a:pt x="871" y="4507"/>
                    <a:pt x="878" y="4507"/>
                  </a:cubicBezTo>
                  <a:cubicBezTo>
                    <a:pt x="894" y="4499"/>
                    <a:pt x="894" y="4492"/>
                    <a:pt x="901" y="4484"/>
                  </a:cubicBezTo>
                  <a:cubicBezTo>
                    <a:pt x="917" y="4469"/>
                    <a:pt x="939" y="4461"/>
                    <a:pt x="955" y="4476"/>
                  </a:cubicBezTo>
                  <a:cubicBezTo>
                    <a:pt x="970" y="4492"/>
                    <a:pt x="962" y="4492"/>
                    <a:pt x="947" y="4492"/>
                  </a:cubicBezTo>
                  <a:cubicBezTo>
                    <a:pt x="917" y="4499"/>
                    <a:pt x="932" y="4522"/>
                    <a:pt x="932" y="4538"/>
                  </a:cubicBezTo>
                  <a:cubicBezTo>
                    <a:pt x="932" y="4545"/>
                    <a:pt x="924" y="4560"/>
                    <a:pt x="917" y="4560"/>
                  </a:cubicBezTo>
                  <a:cubicBezTo>
                    <a:pt x="909" y="4568"/>
                    <a:pt x="894" y="4568"/>
                    <a:pt x="878" y="4560"/>
                  </a:cubicBezTo>
                  <a:cubicBezTo>
                    <a:pt x="871" y="4553"/>
                    <a:pt x="871" y="4553"/>
                    <a:pt x="871" y="4553"/>
                  </a:cubicBezTo>
                  <a:close/>
                  <a:moveTo>
                    <a:pt x="4812" y="3056"/>
                  </a:moveTo>
                  <a:lnTo>
                    <a:pt x="4812" y="3056"/>
                  </a:lnTo>
                  <a:cubicBezTo>
                    <a:pt x="4766" y="3094"/>
                    <a:pt x="4728" y="3147"/>
                    <a:pt x="4682" y="3178"/>
                  </a:cubicBezTo>
                  <a:cubicBezTo>
                    <a:pt x="4552" y="3254"/>
                    <a:pt x="4529" y="3216"/>
                    <a:pt x="4407" y="3193"/>
                  </a:cubicBezTo>
                  <a:cubicBezTo>
                    <a:pt x="4361" y="3185"/>
                    <a:pt x="4331" y="3231"/>
                    <a:pt x="4270" y="3231"/>
                  </a:cubicBezTo>
                  <a:cubicBezTo>
                    <a:pt x="4270" y="3269"/>
                    <a:pt x="4361" y="3277"/>
                    <a:pt x="4323" y="3323"/>
                  </a:cubicBezTo>
                  <a:cubicBezTo>
                    <a:pt x="4208" y="3438"/>
                    <a:pt x="4208" y="3438"/>
                    <a:pt x="4208" y="3438"/>
                  </a:cubicBezTo>
                  <a:cubicBezTo>
                    <a:pt x="4178" y="3468"/>
                    <a:pt x="4147" y="3422"/>
                    <a:pt x="4147" y="3483"/>
                  </a:cubicBezTo>
                  <a:cubicBezTo>
                    <a:pt x="4140" y="3560"/>
                    <a:pt x="4079" y="3506"/>
                    <a:pt x="4048" y="3506"/>
                  </a:cubicBezTo>
                  <a:cubicBezTo>
                    <a:pt x="3979" y="3506"/>
                    <a:pt x="3911" y="3537"/>
                    <a:pt x="3834" y="3537"/>
                  </a:cubicBezTo>
                  <a:cubicBezTo>
                    <a:pt x="3789" y="3537"/>
                    <a:pt x="3781" y="3491"/>
                    <a:pt x="3743" y="3483"/>
                  </a:cubicBezTo>
                  <a:cubicBezTo>
                    <a:pt x="3758" y="3422"/>
                    <a:pt x="3979" y="3514"/>
                    <a:pt x="4041" y="3468"/>
                  </a:cubicBezTo>
                  <a:cubicBezTo>
                    <a:pt x="4125" y="3392"/>
                    <a:pt x="4056" y="3269"/>
                    <a:pt x="4231" y="3269"/>
                  </a:cubicBezTo>
                  <a:cubicBezTo>
                    <a:pt x="4201" y="3178"/>
                    <a:pt x="4293" y="3102"/>
                    <a:pt x="4354" y="3025"/>
                  </a:cubicBezTo>
                  <a:cubicBezTo>
                    <a:pt x="4377" y="3017"/>
                    <a:pt x="4430" y="2979"/>
                    <a:pt x="4392" y="2964"/>
                  </a:cubicBezTo>
                  <a:cubicBezTo>
                    <a:pt x="4346" y="2949"/>
                    <a:pt x="4346" y="2941"/>
                    <a:pt x="4300" y="2964"/>
                  </a:cubicBezTo>
                  <a:cubicBezTo>
                    <a:pt x="4254" y="2994"/>
                    <a:pt x="4186" y="3048"/>
                    <a:pt x="4125" y="2994"/>
                  </a:cubicBezTo>
                  <a:cubicBezTo>
                    <a:pt x="4079" y="2941"/>
                    <a:pt x="3911" y="3102"/>
                    <a:pt x="3872" y="3140"/>
                  </a:cubicBezTo>
                  <a:cubicBezTo>
                    <a:pt x="3827" y="3185"/>
                    <a:pt x="3773" y="3224"/>
                    <a:pt x="3727" y="3269"/>
                  </a:cubicBezTo>
                  <a:cubicBezTo>
                    <a:pt x="3735" y="3231"/>
                    <a:pt x="3743" y="3193"/>
                    <a:pt x="3766" y="3162"/>
                  </a:cubicBezTo>
                  <a:cubicBezTo>
                    <a:pt x="3789" y="3132"/>
                    <a:pt x="3827" y="3117"/>
                    <a:pt x="3842" y="3079"/>
                  </a:cubicBezTo>
                  <a:cubicBezTo>
                    <a:pt x="3857" y="3048"/>
                    <a:pt x="3872" y="3048"/>
                    <a:pt x="3903" y="3025"/>
                  </a:cubicBezTo>
                  <a:cubicBezTo>
                    <a:pt x="3941" y="3002"/>
                    <a:pt x="3926" y="2972"/>
                    <a:pt x="3987" y="2956"/>
                  </a:cubicBezTo>
                  <a:cubicBezTo>
                    <a:pt x="4155" y="2926"/>
                    <a:pt x="4155" y="2926"/>
                    <a:pt x="4155" y="2926"/>
                  </a:cubicBezTo>
                  <a:cubicBezTo>
                    <a:pt x="4224" y="2918"/>
                    <a:pt x="4224" y="2857"/>
                    <a:pt x="4270" y="2827"/>
                  </a:cubicBezTo>
                  <a:cubicBezTo>
                    <a:pt x="4293" y="2811"/>
                    <a:pt x="4323" y="2819"/>
                    <a:pt x="4354" y="2819"/>
                  </a:cubicBezTo>
                  <a:cubicBezTo>
                    <a:pt x="4354" y="2811"/>
                    <a:pt x="4384" y="2788"/>
                    <a:pt x="4384" y="2796"/>
                  </a:cubicBezTo>
                  <a:cubicBezTo>
                    <a:pt x="4384" y="2834"/>
                    <a:pt x="4354" y="2872"/>
                    <a:pt x="4354" y="2903"/>
                  </a:cubicBezTo>
                  <a:cubicBezTo>
                    <a:pt x="4354" y="2918"/>
                    <a:pt x="4438" y="2979"/>
                    <a:pt x="4438" y="2941"/>
                  </a:cubicBezTo>
                  <a:cubicBezTo>
                    <a:pt x="4438" y="2918"/>
                    <a:pt x="4468" y="2888"/>
                    <a:pt x="4476" y="2865"/>
                  </a:cubicBezTo>
                  <a:cubicBezTo>
                    <a:pt x="4514" y="2781"/>
                    <a:pt x="4583" y="2689"/>
                    <a:pt x="4636" y="2613"/>
                  </a:cubicBezTo>
                  <a:cubicBezTo>
                    <a:pt x="4667" y="2567"/>
                    <a:pt x="4843" y="2360"/>
                    <a:pt x="4690" y="2437"/>
                  </a:cubicBezTo>
                  <a:cubicBezTo>
                    <a:pt x="4629" y="2460"/>
                    <a:pt x="4675" y="2529"/>
                    <a:pt x="4568" y="2529"/>
                  </a:cubicBezTo>
                  <a:cubicBezTo>
                    <a:pt x="4476" y="2529"/>
                    <a:pt x="4499" y="2437"/>
                    <a:pt x="4392" y="2513"/>
                  </a:cubicBezTo>
                  <a:cubicBezTo>
                    <a:pt x="4331" y="2559"/>
                    <a:pt x="4331" y="2529"/>
                    <a:pt x="4270" y="2506"/>
                  </a:cubicBezTo>
                  <a:cubicBezTo>
                    <a:pt x="4224" y="2490"/>
                    <a:pt x="4147" y="2506"/>
                    <a:pt x="4117" y="2468"/>
                  </a:cubicBezTo>
                  <a:cubicBezTo>
                    <a:pt x="4071" y="2429"/>
                    <a:pt x="4048" y="2437"/>
                    <a:pt x="3995" y="2429"/>
                  </a:cubicBezTo>
                  <a:cubicBezTo>
                    <a:pt x="3956" y="2422"/>
                    <a:pt x="3842" y="2383"/>
                    <a:pt x="3842" y="2337"/>
                  </a:cubicBezTo>
                  <a:cubicBezTo>
                    <a:pt x="3857" y="2376"/>
                    <a:pt x="4132" y="2422"/>
                    <a:pt x="4186" y="2429"/>
                  </a:cubicBezTo>
                  <a:cubicBezTo>
                    <a:pt x="4231" y="2445"/>
                    <a:pt x="4254" y="2422"/>
                    <a:pt x="4293" y="2406"/>
                  </a:cubicBezTo>
                  <a:cubicBezTo>
                    <a:pt x="4369" y="2383"/>
                    <a:pt x="4377" y="2460"/>
                    <a:pt x="4377" y="2337"/>
                  </a:cubicBezTo>
                  <a:cubicBezTo>
                    <a:pt x="4377" y="2223"/>
                    <a:pt x="4445" y="2261"/>
                    <a:pt x="4331" y="2193"/>
                  </a:cubicBezTo>
                  <a:cubicBezTo>
                    <a:pt x="4262" y="2147"/>
                    <a:pt x="4369" y="2177"/>
                    <a:pt x="4377" y="2185"/>
                  </a:cubicBezTo>
                  <a:cubicBezTo>
                    <a:pt x="4407" y="2215"/>
                    <a:pt x="4415" y="2139"/>
                    <a:pt x="4430" y="2108"/>
                  </a:cubicBezTo>
                  <a:cubicBezTo>
                    <a:pt x="4537" y="2040"/>
                    <a:pt x="4606" y="2070"/>
                    <a:pt x="4644" y="1933"/>
                  </a:cubicBezTo>
                  <a:cubicBezTo>
                    <a:pt x="4659" y="1879"/>
                    <a:pt x="4888" y="1719"/>
                    <a:pt x="4942" y="1696"/>
                  </a:cubicBezTo>
                  <a:cubicBezTo>
                    <a:pt x="4995" y="1666"/>
                    <a:pt x="5072" y="1551"/>
                    <a:pt x="5117" y="1543"/>
                  </a:cubicBezTo>
                  <a:cubicBezTo>
                    <a:pt x="5125" y="1528"/>
                    <a:pt x="5194" y="1490"/>
                    <a:pt x="5209" y="1452"/>
                  </a:cubicBezTo>
                  <a:cubicBezTo>
                    <a:pt x="5263" y="1345"/>
                    <a:pt x="5263" y="1345"/>
                    <a:pt x="5263" y="1345"/>
                  </a:cubicBezTo>
                  <a:cubicBezTo>
                    <a:pt x="5278" y="1306"/>
                    <a:pt x="5415" y="1199"/>
                    <a:pt x="5415" y="1192"/>
                  </a:cubicBezTo>
                  <a:cubicBezTo>
                    <a:pt x="5431" y="1192"/>
                    <a:pt x="5461" y="1177"/>
                    <a:pt x="5477" y="1169"/>
                  </a:cubicBezTo>
                  <a:cubicBezTo>
                    <a:pt x="5515" y="1161"/>
                    <a:pt x="5568" y="1108"/>
                    <a:pt x="5614" y="1100"/>
                  </a:cubicBezTo>
                  <a:cubicBezTo>
                    <a:pt x="5643" y="1100"/>
                    <a:pt x="5659" y="1047"/>
                    <a:pt x="5674" y="1024"/>
                  </a:cubicBezTo>
                  <a:cubicBezTo>
                    <a:pt x="5712" y="993"/>
                    <a:pt x="5804" y="924"/>
                    <a:pt x="5819" y="879"/>
                  </a:cubicBezTo>
                  <a:cubicBezTo>
                    <a:pt x="5827" y="833"/>
                    <a:pt x="5842" y="779"/>
                    <a:pt x="5857" y="734"/>
                  </a:cubicBezTo>
                  <a:cubicBezTo>
                    <a:pt x="5880" y="665"/>
                    <a:pt x="5850" y="657"/>
                    <a:pt x="5827" y="611"/>
                  </a:cubicBezTo>
                  <a:cubicBezTo>
                    <a:pt x="5781" y="543"/>
                    <a:pt x="5743" y="512"/>
                    <a:pt x="5758" y="413"/>
                  </a:cubicBezTo>
                  <a:cubicBezTo>
                    <a:pt x="5857" y="359"/>
                    <a:pt x="5934" y="184"/>
                    <a:pt x="5934" y="69"/>
                  </a:cubicBezTo>
                  <a:cubicBezTo>
                    <a:pt x="5804" y="54"/>
                    <a:pt x="5804" y="54"/>
                    <a:pt x="5804" y="54"/>
                  </a:cubicBezTo>
                  <a:cubicBezTo>
                    <a:pt x="5781" y="46"/>
                    <a:pt x="5758" y="69"/>
                    <a:pt x="5743" y="115"/>
                  </a:cubicBezTo>
                  <a:cubicBezTo>
                    <a:pt x="5697" y="115"/>
                    <a:pt x="5697" y="38"/>
                    <a:pt x="5622" y="54"/>
                  </a:cubicBezTo>
                  <a:cubicBezTo>
                    <a:pt x="5561" y="61"/>
                    <a:pt x="5492" y="84"/>
                    <a:pt x="5431" y="69"/>
                  </a:cubicBezTo>
                  <a:cubicBezTo>
                    <a:pt x="5408" y="61"/>
                    <a:pt x="5362" y="0"/>
                    <a:pt x="5354" y="16"/>
                  </a:cubicBezTo>
                  <a:cubicBezTo>
                    <a:pt x="5331" y="46"/>
                    <a:pt x="5301" y="107"/>
                    <a:pt x="5347" y="122"/>
                  </a:cubicBezTo>
                  <a:cubicBezTo>
                    <a:pt x="5415" y="153"/>
                    <a:pt x="5400" y="199"/>
                    <a:pt x="5385" y="252"/>
                  </a:cubicBezTo>
                  <a:cubicBezTo>
                    <a:pt x="5339" y="245"/>
                    <a:pt x="5270" y="153"/>
                    <a:pt x="5186" y="176"/>
                  </a:cubicBezTo>
                  <a:cubicBezTo>
                    <a:pt x="5049" y="230"/>
                    <a:pt x="5186" y="122"/>
                    <a:pt x="5049" y="153"/>
                  </a:cubicBezTo>
                  <a:cubicBezTo>
                    <a:pt x="5003" y="168"/>
                    <a:pt x="4934" y="161"/>
                    <a:pt x="4896" y="191"/>
                  </a:cubicBezTo>
                  <a:cubicBezTo>
                    <a:pt x="4843" y="245"/>
                    <a:pt x="4758" y="306"/>
                    <a:pt x="4682" y="313"/>
                  </a:cubicBezTo>
                  <a:cubicBezTo>
                    <a:pt x="4636" y="313"/>
                    <a:pt x="4377" y="329"/>
                    <a:pt x="4361" y="260"/>
                  </a:cubicBezTo>
                  <a:cubicBezTo>
                    <a:pt x="4346" y="138"/>
                    <a:pt x="4293" y="374"/>
                    <a:pt x="4231" y="344"/>
                  </a:cubicBezTo>
                  <a:cubicBezTo>
                    <a:pt x="4163" y="306"/>
                    <a:pt x="4155" y="382"/>
                    <a:pt x="4086" y="382"/>
                  </a:cubicBezTo>
                  <a:cubicBezTo>
                    <a:pt x="4033" y="382"/>
                    <a:pt x="4056" y="405"/>
                    <a:pt x="4025" y="436"/>
                  </a:cubicBezTo>
                  <a:cubicBezTo>
                    <a:pt x="3995" y="459"/>
                    <a:pt x="3934" y="413"/>
                    <a:pt x="3911" y="405"/>
                  </a:cubicBezTo>
                  <a:cubicBezTo>
                    <a:pt x="3834" y="359"/>
                    <a:pt x="3674" y="611"/>
                    <a:pt x="3659" y="672"/>
                  </a:cubicBezTo>
                  <a:cubicBezTo>
                    <a:pt x="3659" y="649"/>
                    <a:pt x="3674" y="520"/>
                    <a:pt x="3682" y="505"/>
                  </a:cubicBezTo>
                  <a:cubicBezTo>
                    <a:pt x="3727" y="451"/>
                    <a:pt x="3735" y="436"/>
                    <a:pt x="3712" y="367"/>
                  </a:cubicBezTo>
                  <a:cubicBezTo>
                    <a:pt x="3689" y="306"/>
                    <a:pt x="3628" y="298"/>
                    <a:pt x="3567" y="291"/>
                  </a:cubicBezTo>
                  <a:cubicBezTo>
                    <a:pt x="3338" y="252"/>
                    <a:pt x="3529" y="428"/>
                    <a:pt x="3399" y="474"/>
                  </a:cubicBezTo>
                  <a:cubicBezTo>
                    <a:pt x="3322" y="497"/>
                    <a:pt x="3300" y="634"/>
                    <a:pt x="3216" y="665"/>
                  </a:cubicBezTo>
                  <a:cubicBezTo>
                    <a:pt x="3193" y="672"/>
                    <a:pt x="3216" y="619"/>
                    <a:pt x="3223" y="611"/>
                  </a:cubicBezTo>
                  <a:cubicBezTo>
                    <a:pt x="3254" y="566"/>
                    <a:pt x="3322" y="482"/>
                    <a:pt x="3338" y="428"/>
                  </a:cubicBezTo>
                  <a:cubicBezTo>
                    <a:pt x="3376" y="329"/>
                    <a:pt x="3200" y="313"/>
                    <a:pt x="3170" y="222"/>
                  </a:cubicBezTo>
                  <a:cubicBezTo>
                    <a:pt x="3162" y="222"/>
                    <a:pt x="3162" y="291"/>
                    <a:pt x="3155" y="306"/>
                  </a:cubicBezTo>
                  <a:cubicBezTo>
                    <a:pt x="3101" y="451"/>
                    <a:pt x="3101" y="451"/>
                    <a:pt x="3101" y="451"/>
                  </a:cubicBezTo>
                  <a:cubicBezTo>
                    <a:pt x="3109" y="420"/>
                    <a:pt x="3116" y="382"/>
                    <a:pt x="3116" y="352"/>
                  </a:cubicBezTo>
                  <a:cubicBezTo>
                    <a:pt x="3116" y="336"/>
                    <a:pt x="3086" y="313"/>
                    <a:pt x="3078" y="283"/>
                  </a:cubicBezTo>
                  <a:cubicBezTo>
                    <a:pt x="3070" y="191"/>
                    <a:pt x="3017" y="161"/>
                    <a:pt x="2925" y="161"/>
                  </a:cubicBezTo>
                  <a:cubicBezTo>
                    <a:pt x="2880" y="161"/>
                    <a:pt x="2811" y="107"/>
                    <a:pt x="2811" y="168"/>
                  </a:cubicBezTo>
                  <a:cubicBezTo>
                    <a:pt x="2811" y="230"/>
                    <a:pt x="2803" y="321"/>
                    <a:pt x="2765" y="367"/>
                  </a:cubicBezTo>
                  <a:cubicBezTo>
                    <a:pt x="2742" y="405"/>
                    <a:pt x="2696" y="390"/>
                    <a:pt x="2673" y="420"/>
                  </a:cubicBezTo>
                  <a:cubicBezTo>
                    <a:pt x="2643" y="459"/>
                    <a:pt x="2650" y="505"/>
                    <a:pt x="2628" y="550"/>
                  </a:cubicBezTo>
                  <a:cubicBezTo>
                    <a:pt x="2612" y="573"/>
                    <a:pt x="2681" y="604"/>
                    <a:pt x="2704" y="619"/>
                  </a:cubicBezTo>
                  <a:cubicBezTo>
                    <a:pt x="2788" y="665"/>
                    <a:pt x="2689" y="672"/>
                    <a:pt x="2650" y="703"/>
                  </a:cubicBezTo>
                  <a:cubicBezTo>
                    <a:pt x="2582" y="787"/>
                    <a:pt x="2704" y="795"/>
                    <a:pt x="2719" y="833"/>
                  </a:cubicBezTo>
                  <a:cubicBezTo>
                    <a:pt x="2650" y="833"/>
                    <a:pt x="2643" y="787"/>
                    <a:pt x="2605" y="787"/>
                  </a:cubicBezTo>
                  <a:cubicBezTo>
                    <a:pt x="2566" y="779"/>
                    <a:pt x="2612" y="871"/>
                    <a:pt x="2528" y="863"/>
                  </a:cubicBezTo>
                  <a:cubicBezTo>
                    <a:pt x="2482" y="863"/>
                    <a:pt x="2490" y="902"/>
                    <a:pt x="2528" y="902"/>
                  </a:cubicBezTo>
                  <a:cubicBezTo>
                    <a:pt x="2574" y="902"/>
                    <a:pt x="2543" y="932"/>
                    <a:pt x="2543" y="963"/>
                  </a:cubicBezTo>
                  <a:cubicBezTo>
                    <a:pt x="2543" y="1024"/>
                    <a:pt x="2582" y="1039"/>
                    <a:pt x="2582" y="1093"/>
                  </a:cubicBezTo>
                  <a:cubicBezTo>
                    <a:pt x="2582" y="1192"/>
                    <a:pt x="2673" y="1199"/>
                    <a:pt x="2696" y="1253"/>
                  </a:cubicBezTo>
                  <a:cubicBezTo>
                    <a:pt x="2643" y="1253"/>
                    <a:pt x="2635" y="1207"/>
                    <a:pt x="2582" y="1230"/>
                  </a:cubicBezTo>
                  <a:cubicBezTo>
                    <a:pt x="2543" y="1253"/>
                    <a:pt x="2490" y="1268"/>
                    <a:pt x="2444" y="1245"/>
                  </a:cubicBezTo>
                  <a:cubicBezTo>
                    <a:pt x="2406" y="1230"/>
                    <a:pt x="2375" y="1207"/>
                    <a:pt x="2414" y="1261"/>
                  </a:cubicBezTo>
                  <a:cubicBezTo>
                    <a:pt x="2429" y="1283"/>
                    <a:pt x="2345" y="1314"/>
                    <a:pt x="2322" y="1306"/>
                  </a:cubicBezTo>
                  <a:cubicBezTo>
                    <a:pt x="2253" y="1276"/>
                    <a:pt x="2253" y="1207"/>
                    <a:pt x="2200" y="1276"/>
                  </a:cubicBezTo>
                  <a:cubicBezTo>
                    <a:pt x="2169" y="1322"/>
                    <a:pt x="2192" y="1306"/>
                    <a:pt x="2223" y="1329"/>
                  </a:cubicBezTo>
                  <a:cubicBezTo>
                    <a:pt x="2299" y="1368"/>
                    <a:pt x="2284" y="1536"/>
                    <a:pt x="2345" y="1566"/>
                  </a:cubicBezTo>
                  <a:cubicBezTo>
                    <a:pt x="2436" y="1604"/>
                    <a:pt x="2330" y="1574"/>
                    <a:pt x="2368" y="1650"/>
                  </a:cubicBezTo>
                  <a:cubicBezTo>
                    <a:pt x="2383" y="1673"/>
                    <a:pt x="2398" y="1795"/>
                    <a:pt x="2360" y="1810"/>
                  </a:cubicBezTo>
                  <a:cubicBezTo>
                    <a:pt x="2345" y="1818"/>
                    <a:pt x="2238" y="1795"/>
                    <a:pt x="2223" y="1780"/>
                  </a:cubicBezTo>
                  <a:cubicBezTo>
                    <a:pt x="2200" y="1765"/>
                    <a:pt x="2161" y="1704"/>
                    <a:pt x="2139" y="1696"/>
                  </a:cubicBezTo>
                  <a:cubicBezTo>
                    <a:pt x="2139" y="1734"/>
                    <a:pt x="2078" y="1780"/>
                    <a:pt x="2116" y="1803"/>
                  </a:cubicBezTo>
                  <a:cubicBezTo>
                    <a:pt x="2169" y="1841"/>
                    <a:pt x="2139" y="1856"/>
                    <a:pt x="2139" y="1902"/>
                  </a:cubicBezTo>
                  <a:cubicBezTo>
                    <a:pt x="2223" y="1902"/>
                    <a:pt x="2276" y="1948"/>
                    <a:pt x="2307" y="2017"/>
                  </a:cubicBezTo>
                  <a:cubicBezTo>
                    <a:pt x="2353" y="2124"/>
                    <a:pt x="2421" y="2085"/>
                    <a:pt x="2505" y="2139"/>
                  </a:cubicBezTo>
                  <a:cubicBezTo>
                    <a:pt x="2566" y="2170"/>
                    <a:pt x="2467" y="2238"/>
                    <a:pt x="2475" y="2246"/>
                  </a:cubicBezTo>
                  <a:cubicBezTo>
                    <a:pt x="2543" y="2299"/>
                    <a:pt x="2543" y="2299"/>
                    <a:pt x="2543" y="2299"/>
                  </a:cubicBezTo>
                  <a:cubicBezTo>
                    <a:pt x="2589" y="2345"/>
                    <a:pt x="2696" y="2475"/>
                    <a:pt x="2696" y="2544"/>
                  </a:cubicBezTo>
                  <a:cubicBezTo>
                    <a:pt x="2666" y="2544"/>
                    <a:pt x="2628" y="2399"/>
                    <a:pt x="2589" y="2376"/>
                  </a:cubicBezTo>
                  <a:cubicBezTo>
                    <a:pt x="2414" y="2269"/>
                    <a:pt x="2414" y="2269"/>
                    <a:pt x="2414" y="2269"/>
                  </a:cubicBezTo>
                  <a:cubicBezTo>
                    <a:pt x="2360" y="2238"/>
                    <a:pt x="2307" y="2292"/>
                    <a:pt x="2261" y="2231"/>
                  </a:cubicBezTo>
                  <a:cubicBezTo>
                    <a:pt x="2238" y="2200"/>
                    <a:pt x="2230" y="2215"/>
                    <a:pt x="2192" y="2215"/>
                  </a:cubicBezTo>
                  <a:cubicBezTo>
                    <a:pt x="2192" y="2292"/>
                    <a:pt x="2269" y="2284"/>
                    <a:pt x="2307" y="2337"/>
                  </a:cubicBezTo>
                  <a:cubicBezTo>
                    <a:pt x="2322" y="2360"/>
                    <a:pt x="2490" y="2483"/>
                    <a:pt x="2436" y="2468"/>
                  </a:cubicBezTo>
                  <a:cubicBezTo>
                    <a:pt x="2391" y="2460"/>
                    <a:pt x="2368" y="2422"/>
                    <a:pt x="2322" y="2422"/>
                  </a:cubicBezTo>
                  <a:cubicBezTo>
                    <a:pt x="2291" y="2414"/>
                    <a:pt x="2253" y="2345"/>
                    <a:pt x="2207" y="2322"/>
                  </a:cubicBezTo>
                  <a:cubicBezTo>
                    <a:pt x="2078" y="2269"/>
                    <a:pt x="2177" y="2391"/>
                    <a:pt x="2078" y="2437"/>
                  </a:cubicBezTo>
                  <a:cubicBezTo>
                    <a:pt x="1955" y="2452"/>
                    <a:pt x="1932" y="2360"/>
                    <a:pt x="1932" y="2261"/>
                  </a:cubicBezTo>
                  <a:cubicBezTo>
                    <a:pt x="1894" y="2254"/>
                    <a:pt x="1825" y="2208"/>
                    <a:pt x="1818" y="2269"/>
                  </a:cubicBezTo>
                  <a:cubicBezTo>
                    <a:pt x="1818" y="2307"/>
                    <a:pt x="1780" y="2368"/>
                    <a:pt x="1810" y="2399"/>
                  </a:cubicBezTo>
                  <a:cubicBezTo>
                    <a:pt x="1894" y="2468"/>
                    <a:pt x="1894" y="2513"/>
                    <a:pt x="1864" y="2605"/>
                  </a:cubicBezTo>
                  <a:cubicBezTo>
                    <a:pt x="1856" y="2628"/>
                    <a:pt x="1864" y="2658"/>
                    <a:pt x="1871" y="2674"/>
                  </a:cubicBezTo>
                  <a:cubicBezTo>
                    <a:pt x="1894" y="2727"/>
                    <a:pt x="1787" y="2689"/>
                    <a:pt x="1772" y="2628"/>
                  </a:cubicBezTo>
                  <a:cubicBezTo>
                    <a:pt x="1764" y="2582"/>
                    <a:pt x="1764" y="2559"/>
                    <a:pt x="1749" y="2521"/>
                  </a:cubicBezTo>
                  <a:cubicBezTo>
                    <a:pt x="1734" y="2483"/>
                    <a:pt x="1749" y="2391"/>
                    <a:pt x="1696" y="2406"/>
                  </a:cubicBezTo>
                  <a:cubicBezTo>
                    <a:pt x="1634" y="2422"/>
                    <a:pt x="1604" y="2437"/>
                    <a:pt x="1543" y="2437"/>
                  </a:cubicBezTo>
                  <a:cubicBezTo>
                    <a:pt x="1543" y="2475"/>
                    <a:pt x="1550" y="2742"/>
                    <a:pt x="1566" y="2750"/>
                  </a:cubicBezTo>
                  <a:cubicBezTo>
                    <a:pt x="1642" y="2819"/>
                    <a:pt x="1742" y="2788"/>
                    <a:pt x="1742" y="2910"/>
                  </a:cubicBezTo>
                  <a:cubicBezTo>
                    <a:pt x="1726" y="2910"/>
                    <a:pt x="1703" y="2880"/>
                    <a:pt x="1673" y="2880"/>
                  </a:cubicBezTo>
                  <a:cubicBezTo>
                    <a:pt x="1558" y="2880"/>
                    <a:pt x="1589" y="2949"/>
                    <a:pt x="1535" y="3025"/>
                  </a:cubicBezTo>
                  <a:cubicBezTo>
                    <a:pt x="1489" y="3109"/>
                    <a:pt x="1604" y="3071"/>
                    <a:pt x="1627" y="3140"/>
                  </a:cubicBezTo>
                  <a:cubicBezTo>
                    <a:pt x="1634" y="3162"/>
                    <a:pt x="1657" y="3224"/>
                    <a:pt x="1680" y="3239"/>
                  </a:cubicBezTo>
                  <a:cubicBezTo>
                    <a:pt x="1742" y="3292"/>
                    <a:pt x="1711" y="3338"/>
                    <a:pt x="1803" y="3338"/>
                  </a:cubicBezTo>
                  <a:cubicBezTo>
                    <a:pt x="1894" y="3338"/>
                    <a:pt x="1902" y="3331"/>
                    <a:pt x="1978" y="3369"/>
                  </a:cubicBezTo>
                  <a:cubicBezTo>
                    <a:pt x="1978" y="3384"/>
                    <a:pt x="1978" y="3384"/>
                    <a:pt x="1978" y="3384"/>
                  </a:cubicBezTo>
                  <a:cubicBezTo>
                    <a:pt x="1940" y="3392"/>
                    <a:pt x="1909" y="3377"/>
                    <a:pt x="1864" y="3384"/>
                  </a:cubicBezTo>
                  <a:cubicBezTo>
                    <a:pt x="1848" y="3384"/>
                    <a:pt x="1848" y="3407"/>
                    <a:pt x="1825" y="3392"/>
                  </a:cubicBezTo>
                  <a:cubicBezTo>
                    <a:pt x="1810" y="3377"/>
                    <a:pt x="1787" y="3377"/>
                    <a:pt x="1772" y="3384"/>
                  </a:cubicBezTo>
                  <a:cubicBezTo>
                    <a:pt x="1772" y="3407"/>
                    <a:pt x="1787" y="3415"/>
                    <a:pt x="1787" y="3438"/>
                  </a:cubicBezTo>
                  <a:cubicBezTo>
                    <a:pt x="1787" y="3476"/>
                    <a:pt x="1726" y="3407"/>
                    <a:pt x="1726" y="3399"/>
                  </a:cubicBezTo>
                  <a:cubicBezTo>
                    <a:pt x="1696" y="3377"/>
                    <a:pt x="1719" y="3361"/>
                    <a:pt x="1696" y="3338"/>
                  </a:cubicBezTo>
                  <a:lnTo>
                    <a:pt x="1696" y="3338"/>
                  </a:lnTo>
                  <a:cubicBezTo>
                    <a:pt x="1680" y="3407"/>
                    <a:pt x="1543" y="3254"/>
                    <a:pt x="1512" y="3246"/>
                  </a:cubicBezTo>
                  <a:lnTo>
                    <a:pt x="1497" y="3246"/>
                  </a:lnTo>
                  <a:cubicBezTo>
                    <a:pt x="1497" y="3246"/>
                    <a:pt x="1497" y="3246"/>
                    <a:pt x="1489" y="3246"/>
                  </a:cubicBezTo>
                  <a:cubicBezTo>
                    <a:pt x="1459" y="3369"/>
                    <a:pt x="1444" y="3544"/>
                    <a:pt x="1467" y="3667"/>
                  </a:cubicBezTo>
                  <a:cubicBezTo>
                    <a:pt x="1482" y="3674"/>
                    <a:pt x="1512" y="3667"/>
                    <a:pt x="1520" y="3674"/>
                  </a:cubicBezTo>
                  <a:cubicBezTo>
                    <a:pt x="1528" y="3697"/>
                    <a:pt x="1512" y="3743"/>
                    <a:pt x="1520" y="3774"/>
                  </a:cubicBezTo>
                  <a:cubicBezTo>
                    <a:pt x="1520" y="3781"/>
                    <a:pt x="1558" y="3911"/>
                    <a:pt x="1566" y="3919"/>
                  </a:cubicBezTo>
                  <a:cubicBezTo>
                    <a:pt x="1596" y="3965"/>
                    <a:pt x="1665" y="3904"/>
                    <a:pt x="1696" y="3881"/>
                  </a:cubicBezTo>
                  <a:cubicBezTo>
                    <a:pt x="1726" y="3865"/>
                    <a:pt x="1795" y="3796"/>
                    <a:pt x="1825" y="3796"/>
                  </a:cubicBezTo>
                  <a:cubicBezTo>
                    <a:pt x="1833" y="3796"/>
                    <a:pt x="1818" y="3842"/>
                    <a:pt x="1848" y="3865"/>
                  </a:cubicBezTo>
                  <a:cubicBezTo>
                    <a:pt x="1971" y="3972"/>
                    <a:pt x="1994" y="3789"/>
                    <a:pt x="2078" y="3758"/>
                  </a:cubicBezTo>
                  <a:cubicBezTo>
                    <a:pt x="2039" y="3812"/>
                    <a:pt x="2039" y="3873"/>
                    <a:pt x="1978" y="3911"/>
                  </a:cubicBezTo>
                  <a:cubicBezTo>
                    <a:pt x="1948" y="3934"/>
                    <a:pt x="1856" y="3995"/>
                    <a:pt x="1818" y="3965"/>
                  </a:cubicBezTo>
                  <a:cubicBezTo>
                    <a:pt x="1757" y="3919"/>
                    <a:pt x="1734" y="4003"/>
                    <a:pt x="1703" y="4049"/>
                  </a:cubicBezTo>
                  <a:cubicBezTo>
                    <a:pt x="1642" y="4125"/>
                    <a:pt x="1719" y="4133"/>
                    <a:pt x="1780" y="4125"/>
                  </a:cubicBezTo>
                  <a:cubicBezTo>
                    <a:pt x="1886" y="4110"/>
                    <a:pt x="1978" y="4148"/>
                    <a:pt x="2055" y="4201"/>
                  </a:cubicBezTo>
                  <a:cubicBezTo>
                    <a:pt x="2085" y="4224"/>
                    <a:pt x="2108" y="4255"/>
                    <a:pt x="2139" y="4278"/>
                  </a:cubicBezTo>
                  <a:cubicBezTo>
                    <a:pt x="2184" y="4308"/>
                    <a:pt x="2108" y="4285"/>
                    <a:pt x="2085" y="4270"/>
                  </a:cubicBezTo>
                  <a:cubicBezTo>
                    <a:pt x="2039" y="4247"/>
                    <a:pt x="1994" y="4148"/>
                    <a:pt x="1940" y="4171"/>
                  </a:cubicBezTo>
                  <a:cubicBezTo>
                    <a:pt x="1894" y="4186"/>
                    <a:pt x="1825" y="4194"/>
                    <a:pt x="1803" y="4232"/>
                  </a:cubicBezTo>
                  <a:cubicBezTo>
                    <a:pt x="1772" y="4301"/>
                    <a:pt x="1864" y="4270"/>
                    <a:pt x="1825" y="4339"/>
                  </a:cubicBezTo>
                  <a:cubicBezTo>
                    <a:pt x="1764" y="4446"/>
                    <a:pt x="1657" y="4507"/>
                    <a:pt x="1864" y="4522"/>
                  </a:cubicBezTo>
                  <a:cubicBezTo>
                    <a:pt x="1932" y="4530"/>
                    <a:pt x="1902" y="4637"/>
                    <a:pt x="2024" y="4637"/>
                  </a:cubicBezTo>
                  <a:cubicBezTo>
                    <a:pt x="2093" y="4637"/>
                    <a:pt x="2009" y="4675"/>
                    <a:pt x="1971" y="4667"/>
                  </a:cubicBezTo>
                  <a:cubicBezTo>
                    <a:pt x="1917" y="4660"/>
                    <a:pt x="1902" y="4599"/>
                    <a:pt x="1841" y="4606"/>
                  </a:cubicBezTo>
                  <a:cubicBezTo>
                    <a:pt x="1833" y="4606"/>
                    <a:pt x="1688" y="4568"/>
                    <a:pt x="1680" y="4606"/>
                  </a:cubicBezTo>
                  <a:cubicBezTo>
                    <a:pt x="1680" y="4644"/>
                    <a:pt x="1596" y="4728"/>
                    <a:pt x="1573" y="4751"/>
                  </a:cubicBezTo>
                  <a:cubicBezTo>
                    <a:pt x="1573" y="4805"/>
                    <a:pt x="1642" y="4858"/>
                    <a:pt x="1688" y="4835"/>
                  </a:cubicBezTo>
                  <a:cubicBezTo>
                    <a:pt x="1749" y="4813"/>
                    <a:pt x="1734" y="4866"/>
                    <a:pt x="1749" y="4904"/>
                  </a:cubicBezTo>
                  <a:cubicBezTo>
                    <a:pt x="1757" y="4927"/>
                    <a:pt x="1871" y="5011"/>
                    <a:pt x="1841" y="5011"/>
                  </a:cubicBezTo>
                  <a:cubicBezTo>
                    <a:pt x="1764" y="5019"/>
                    <a:pt x="1696" y="4996"/>
                    <a:pt x="1673" y="4912"/>
                  </a:cubicBezTo>
                  <a:cubicBezTo>
                    <a:pt x="1642" y="4912"/>
                    <a:pt x="1581" y="4919"/>
                    <a:pt x="1550" y="4912"/>
                  </a:cubicBezTo>
                  <a:cubicBezTo>
                    <a:pt x="1497" y="4896"/>
                    <a:pt x="1505" y="5042"/>
                    <a:pt x="1482" y="5088"/>
                  </a:cubicBezTo>
                  <a:cubicBezTo>
                    <a:pt x="1467" y="5110"/>
                    <a:pt x="1451" y="5126"/>
                    <a:pt x="1436" y="5149"/>
                  </a:cubicBezTo>
                  <a:cubicBezTo>
                    <a:pt x="1413" y="5187"/>
                    <a:pt x="1512" y="5202"/>
                    <a:pt x="1428" y="5225"/>
                  </a:cubicBezTo>
                  <a:cubicBezTo>
                    <a:pt x="1390" y="5240"/>
                    <a:pt x="1337" y="5317"/>
                    <a:pt x="1421" y="5301"/>
                  </a:cubicBezTo>
                  <a:cubicBezTo>
                    <a:pt x="1505" y="5286"/>
                    <a:pt x="1566" y="5255"/>
                    <a:pt x="1650" y="5255"/>
                  </a:cubicBezTo>
                  <a:cubicBezTo>
                    <a:pt x="1650" y="5278"/>
                    <a:pt x="1558" y="5317"/>
                    <a:pt x="1581" y="5340"/>
                  </a:cubicBezTo>
                  <a:cubicBezTo>
                    <a:pt x="1589" y="5347"/>
                    <a:pt x="1696" y="5362"/>
                    <a:pt x="1657" y="5378"/>
                  </a:cubicBezTo>
                  <a:cubicBezTo>
                    <a:pt x="1619" y="5393"/>
                    <a:pt x="1474" y="5424"/>
                    <a:pt x="1467" y="5454"/>
                  </a:cubicBezTo>
                  <a:cubicBezTo>
                    <a:pt x="1459" y="5492"/>
                    <a:pt x="1413" y="5546"/>
                    <a:pt x="1421" y="5584"/>
                  </a:cubicBezTo>
                  <a:cubicBezTo>
                    <a:pt x="1421" y="5599"/>
                    <a:pt x="1421" y="5676"/>
                    <a:pt x="1405" y="5676"/>
                  </a:cubicBezTo>
                  <a:cubicBezTo>
                    <a:pt x="1352" y="5676"/>
                    <a:pt x="1352" y="5553"/>
                    <a:pt x="1291" y="5599"/>
                  </a:cubicBezTo>
                  <a:cubicBezTo>
                    <a:pt x="1230" y="5645"/>
                    <a:pt x="1138" y="5630"/>
                    <a:pt x="1062" y="5630"/>
                  </a:cubicBezTo>
                  <a:cubicBezTo>
                    <a:pt x="962" y="5660"/>
                    <a:pt x="840" y="5683"/>
                    <a:pt x="932" y="5821"/>
                  </a:cubicBezTo>
                  <a:cubicBezTo>
                    <a:pt x="970" y="5897"/>
                    <a:pt x="1130" y="5828"/>
                    <a:pt x="1214" y="5859"/>
                  </a:cubicBezTo>
                  <a:cubicBezTo>
                    <a:pt x="1283" y="5882"/>
                    <a:pt x="1344" y="5859"/>
                    <a:pt x="1413" y="5874"/>
                  </a:cubicBezTo>
                  <a:cubicBezTo>
                    <a:pt x="1512" y="5897"/>
                    <a:pt x="1558" y="5782"/>
                    <a:pt x="1673" y="5782"/>
                  </a:cubicBezTo>
                  <a:cubicBezTo>
                    <a:pt x="1742" y="5782"/>
                    <a:pt x="1818" y="5851"/>
                    <a:pt x="1909" y="5851"/>
                  </a:cubicBezTo>
                  <a:lnTo>
                    <a:pt x="1909" y="5851"/>
                  </a:lnTo>
                  <a:cubicBezTo>
                    <a:pt x="1825" y="5874"/>
                    <a:pt x="1787" y="5874"/>
                    <a:pt x="1703" y="5836"/>
                  </a:cubicBezTo>
                  <a:cubicBezTo>
                    <a:pt x="1596" y="5782"/>
                    <a:pt x="1535" y="5966"/>
                    <a:pt x="1444" y="5912"/>
                  </a:cubicBezTo>
                  <a:cubicBezTo>
                    <a:pt x="1382" y="5874"/>
                    <a:pt x="1291" y="5958"/>
                    <a:pt x="1230" y="5958"/>
                  </a:cubicBezTo>
                  <a:lnTo>
                    <a:pt x="1230" y="5958"/>
                  </a:lnTo>
                  <a:cubicBezTo>
                    <a:pt x="1230" y="5966"/>
                    <a:pt x="1230" y="5966"/>
                    <a:pt x="1230" y="5966"/>
                  </a:cubicBezTo>
                  <a:cubicBezTo>
                    <a:pt x="1283" y="5989"/>
                    <a:pt x="1352" y="6180"/>
                    <a:pt x="1421" y="6226"/>
                  </a:cubicBezTo>
                  <a:cubicBezTo>
                    <a:pt x="1482" y="6271"/>
                    <a:pt x="1566" y="6287"/>
                    <a:pt x="1642" y="6310"/>
                  </a:cubicBezTo>
                  <a:cubicBezTo>
                    <a:pt x="1673" y="6317"/>
                    <a:pt x="1726" y="6378"/>
                    <a:pt x="1734" y="6378"/>
                  </a:cubicBezTo>
                  <a:cubicBezTo>
                    <a:pt x="1886" y="6386"/>
                    <a:pt x="2017" y="6126"/>
                    <a:pt x="2093" y="6027"/>
                  </a:cubicBezTo>
                  <a:cubicBezTo>
                    <a:pt x="2146" y="6012"/>
                    <a:pt x="2207" y="5928"/>
                    <a:pt x="2253" y="5889"/>
                  </a:cubicBezTo>
                  <a:cubicBezTo>
                    <a:pt x="2284" y="5859"/>
                    <a:pt x="2291" y="5821"/>
                    <a:pt x="2322" y="5798"/>
                  </a:cubicBezTo>
                  <a:cubicBezTo>
                    <a:pt x="2337" y="5775"/>
                    <a:pt x="2353" y="5821"/>
                    <a:pt x="2391" y="5790"/>
                  </a:cubicBezTo>
                  <a:cubicBezTo>
                    <a:pt x="2406" y="5775"/>
                    <a:pt x="2414" y="5729"/>
                    <a:pt x="2429" y="5706"/>
                  </a:cubicBezTo>
                  <a:cubicBezTo>
                    <a:pt x="2452" y="5660"/>
                    <a:pt x="2658" y="5446"/>
                    <a:pt x="2597" y="5416"/>
                  </a:cubicBezTo>
                  <a:cubicBezTo>
                    <a:pt x="2513" y="5385"/>
                    <a:pt x="2398" y="5401"/>
                    <a:pt x="2299" y="5378"/>
                  </a:cubicBezTo>
                  <a:cubicBezTo>
                    <a:pt x="2345" y="5347"/>
                    <a:pt x="2673" y="5385"/>
                    <a:pt x="2650" y="5431"/>
                  </a:cubicBezTo>
                  <a:cubicBezTo>
                    <a:pt x="2612" y="5523"/>
                    <a:pt x="2551" y="5614"/>
                    <a:pt x="2498" y="5699"/>
                  </a:cubicBezTo>
                  <a:cubicBezTo>
                    <a:pt x="2459" y="5752"/>
                    <a:pt x="2391" y="5798"/>
                    <a:pt x="2482" y="5805"/>
                  </a:cubicBezTo>
                  <a:cubicBezTo>
                    <a:pt x="2521" y="5813"/>
                    <a:pt x="2421" y="5889"/>
                    <a:pt x="2414" y="5897"/>
                  </a:cubicBezTo>
                  <a:cubicBezTo>
                    <a:pt x="2322" y="5951"/>
                    <a:pt x="2322" y="5951"/>
                    <a:pt x="2322" y="5951"/>
                  </a:cubicBezTo>
                  <a:cubicBezTo>
                    <a:pt x="2276" y="5974"/>
                    <a:pt x="2337" y="5958"/>
                    <a:pt x="2345" y="5981"/>
                  </a:cubicBezTo>
                  <a:cubicBezTo>
                    <a:pt x="2345" y="5996"/>
                    <a:pt x="2330" y="6012"/>
                    <a:pt x="2322" y="6027"/>
                  </a:cubicBezTo>
                  <a:lnTo>
                    <a:pt x="2322" y="6027"/>
                  </a:lnTo>
                  <a:cubicBezTo>
                    <a:pt x="2337" y="6050"/>
                    <a:pt x="2345" y="6080"/>
                    <a:pt x="2368" y="6103"/>
                  </a:cubicBezTo>
                  <a:cubicBezTo>
                    <a:pt x="2383" y="6111"/>
                    <a:pt x="2398" y="6096"/>
                    <a:pt x="2406" y="6096"/>
                  </a:cubicBezTo>
                  <a:cubicBezTo>
                    <a:pt x="2436" y="6096"/>
                    <a:pt x="2459" y="6111"/>
                    <a:pt x="2482" y="6111"/>
                  </a:cubicBezTo>
                  <a:cubicBezTo>
                    <a:pt x="2498" y="6111"/>
                    <a:pt x="2498" y="6088"/>
                    <a:pt x="2498" y="6080"/>
                  </a:cubicBezTo>
                  <a:cubicBezTo>
                    <a:pt x="2505" y="6057"/>
                    <a:pt x="2482" y="6027"/>
                    <a:pt x="2498" y="6012"/>
                  </a:cubicBezTo>
                  <a:cubicBezTo>
                    <a:pt x="2528" y="5996"/>
                    <a:pt x="2566" y="6012"/>
                    <a:pt x="2589" y="6027"/>
                  </a:cubicBezTo>
                  <a:cubicBezTo>
                    <a:pt x="2605" y="6027"/>
                    <a:pt x="2582" y="6050"/>
                    <a:pt x="2589" y="6057"/>
                  </a:cubicBezTo>
                  <a:cubicBezTo>
                    <a:pt x="2612" y="6073"/>
                    <a:pt x="2635" y="6057"/>
                    <a:pt x="2658" y="6065"/>
                  </a:cubicBezTo>
                  <a:cubicBezTo>
                    <a:pt x="2673" y="6065"/>
                    <a:pt x="2696" y="6065"/>
                    <a:pt x="2696" y="6080"/>
                  </a:cubicBezTo>
                  <a:cubicBezTo>
                    <a:pt x="2696" y="6111"/>
                    <a:pt x="2658" y="6126"/>
                    <a:pt x="2650" y="6157"/>
                  </a:cubicBezTo>
                  <a:cubicBezTo>
                    <a:pt x="2650" y="6180"/>
                    <a:pt x="2681" y="6195"/>
                    <a:pt x="2673" y="6218"/>
                  </a:cubicBezTo>
                  <a:cubicBezTo>
                    <a:pt x="2673" y="6233"/>
                    <a:pt x="2650" y="6233"/>
                    <a:pt x="2650" y="6249"/>
                  </a:cubicBezTo>
                  <a:cubicBezTo>
                    <a:pt x="2650" y="6264"/>
                    <a:pt x="2658" y="6287"/>
                    <a:pt x="2673" y="6294"/>
                  </a:cubicBezTo>
                  <a:cubicBezTo>
                    <a:pt x="2689" y="6302"/>
                    <a:pt x="2704" y="6302"/>
                    <a:pt x="2719" y="6302"/>
                  </a:cubicBezTo>
                  <a:cubicBezTo>
                    <a:pt x="2750" y="6302"/>
                    <a:pt x="2780" y="6294"/>
                    <a:pt x="2811" y="6279"/>
                  </a:cubicBezTo>
                  <a:cubicBezTo>
                    <a:pt x="2834" y="6271"/>
                    <a:pt x="2857" y="6241"/>
                    <a:pt x="2880" y="6218"/>
                  </a:cubicBezTo>
                  <a:cubicBezTo>
                    <a:pt x="2895" y="6203"/>
                    <a:pt x="2895" y="6180"/>
                    <a:pt x="2918" y="6172"/>
                  </a:cubicBezTo>
                  <a:cubicBezTo>
                    <a:pt x="2956" y="6164"/>
                    <a:pt x="2994" y="6195"/>
                    <a:pt x="3025" y="6195"/>
                  </a:cubicBezTo>
                  <a:cubicBezTo>
                    <a:pt x="3055" y="6203"/>
                    <a:pt x="3093" y="6203"/>
                    <a:pt x="3124" y="6187"/>
                  </a:cubicBezTo>
                  <a:cubicBezTo>
                    <a:pt x="3147" y="6180"/>
                    <a:pt x="3155" y="6157"/>
                    <a:pt x="3178" y="6149"/>
                  </a:cubicBezTo>
                  <a:cubicBezTo>
                    <a:pt x="3200" y="6141"/>
                    <a:pt x="3231" y="6157"/>
                    <a:pt x="3246" y="6149"/>
                  </a:cubicBezTo>
                  <a:cubicBezTo>
                    <a:pt x="3269" y="6141"/>
                    <a:pt x="3277" y="6103"/>
                    <a:pt x="3300" y="6096"/>
                  </a:cubicBezTo>
                  <a:cubicBezTo>
                    <a:pt x="3330" y="6080"/>
                    <a:pt x="3376" y="6080"/>
                    <a:pt x="3414" y="6073"/>
                  </a:cubicBezTo>
                  <a:lnTo>
                    <a:pt x="3414" y="6073"/>
                  </a:lnTo>
                  <a:cubicBezTo>
                    <a:pt x="3414" y="6042"/>
                    <a:pt x="3437" y="5996"/>
                    <a:pt x="3414" y="5966"/>
                  </a:cubicBezTo>
                  <a:cubicBezTo>
                    <a:pt x="3399" y="5951"/>
                    <a:pt x="3368" y="5996"/>
                    <a:pt x="3345" y="6004"/>
                  </a:cubicBezTo>
                  <a:cubicBezTo>
                    <a:pt x="3322" y="6004"/>
                    <a:pt x="3284" y="6012"/>
                    <a:pt x="3261" y="5989"/>
                  </a:cubicBezTo>
                  <a:cubicBezTo>
                    <a:pt x="3246" y="5966"/>
                    <a:pt x="3239" y="5920"/>
                    <a:pt x="3261" y="5905"/>
                  </a:cubicBezTo>
                  <a:cubicBezTo>
                    <a:pt x="3292" y="5882"/>
                    <a:pt x="3338" y="5905"/>
                    <a:pt x="3376" y="5897"/>
                  </a:cubicBezTo>
                  <a:cubicBezTo>
                    <a:pt x="3414" y="5889"/>
                    <a:pt x="3445" y="5882"/>
                    <a:pt x="3475" y="5866"/>
                  </a:cubicBezTo>
                  <a:cubicBezTo>
                    <a:pt x="3483" y="5859"/>
                    <a:pt x="3475" y="5844"/>
                    <a:pt x="3475" y="5828"/>
                  </a:cubicBezTo>
                  <a:cubicBezTo>
                    <a:pt x="3468" y="5821"/>
                    <a:pt x="3445" y="5821"/>
                    <a:pt x="3452" y="5813"/>
                  </a:cubicBezTo>
                  <a:cubicBezTo>
                    <a:pt x="3452" y="5782"/>
                    <a:pt x="3475" y="5767"/>
                    <a:pt x="3483" y="5737"/>
                  </a:cubicBezTo>
                  <a:cubicBezTo>
                    <a:pt x="3491" y="5714"/>
                    <a:pt x="3475" y="5691"/>
                    <a:pt x="3483" y="5668"/>
                  </a:cubicBezTo>
                  <a:cubicBezTo>
                    <a:pt x="3498" y="5645"/>
                    <a:pt x="3529" y="5653"/>
                    <a:pt x="3544" y="5637"/>
                  </a:cubicBezTo>
                  <a:cubicBezTo>
                    <a:pt x="3567" y="5614"/>
                    <a:pt x="3559" y="5561"/>
                    <a:pt x="3590" y="5546"/>
                  </a:cubicBezTo>
                  <a:cubicBezTo>
                    <a:pt x="3613" y="5538"/>
                    <a:pt x="3628" y="5576"/>
                    <a:pt x="3643" y="5592"/>
                  </a:cubicBezTo>
                  <a:cubicBezTo>
                    <a:pt x="3666" y="5607"/>
                    <a:pt x="3682" y="5653"/>
                    <a:pt x="3704" y="5637"/>
                  </a:cubicBezTo>
                  <a:cubicBezTo>
                    <a:pt x="3766" y="5599"/>
                    <a:pt x="3773" y="5515"/>
                    <a:pt x="3827" y="5477"/>
                  </a:cubicBezTo>
                  <a:cubicBezTo>
                    <a:pt x="3842" y="5462"/>
                    <a:pt x="3865" y="5507"/>
                    <a:pt x="3880" y="5500"/>
                  </a:cubicBezTo>
                  <a:cubicBezTo>
                    <a:pt x="3903" y="5485"/>
                    <a:pt x="3903" y="5446"/>
                    <a:pt x="3926" y="5424"/>
                  </a:cubicBezTo>
                  <a:cubicBezTo>
                    <a:pt x="3941" y="5408"/>
                    <a:pt x="3972" y="5408"/>
                    <a:pt x="3987" y="5408"/>
                  </a:cubicBezTo>
                  <a:cubicBezTo>
                    <a:pt x="4010" y="5408"/>
                    <a:pt x="4025" y="5416"/>
                    <a:pt x="4041" y="5408"/>
                  </a:cubicBezTo>
                  <a:cubicBezTo>
                    <a:pt x="4056" y="5401"/>
                    <a:pt x="4064" y="5385"/>
                    <a:pt x="4079" y="5370"/>
                  </a:cubicBezTo>
                  <a:cubicBezTo>
                    <a:pt x="4086" y="5362"/>
                    <a:pt x="4102" y="5362"/>
                    <a:pt x="4109" y="5347"/>
                  </a:cubicBezTo>
                  <a:cubicBezTo>
                    <a:pt x="4109" y="5332"/>
                    <a:pt x="4086" y="5324"/>
                    <a:pt x="4086" y="5309"/>
                  </a:cubicBezTo>
                  <a:cubicBezTo>
                    <a:pt x="4094" y="5294"/>
                    <a:pt x="4102" y="5271"/>
                    <a:pt x="4117" y="5271"/>
                  </a:cubicBezTo>
                  <a:cubicBezTo>
                    <a:pt x="4170" y="5271"/>
                    <a:pt x="4208" y="5309"/>
                    <a:pt x="4254" y="5309"/>
                  </a:cubicBezTo>
                  <a:cubicBezTo>
                    <a:pt x="4285" y="5317"/>
                    <a:pt x="4316" y="5294"/>
                    <a:pt x="4346" y="5294"/>
                  </a:cubicBezTo>
                  <a:cubicBezTo>
                    <a:pt x="4361" y="5294"/>
                    <a:pt x="4361" y="5324"/>
                    <a:pt x="4369" y="5324"/>
                  </a:cubicBezTo>
                  <a:cubicBezTo>
                    <a:pt x="4384" y="5324"/>
                    <a:pt x="4392" y="5301"/>
                    <a:pt x="4407" y="5294"/>
                  </a:cubicBezTo>
                  <a:cubicBezTo>
                    <a:pt x="4415" y="5294"/>
                    <a:pt x="4422" y="5317"/>
                    <a:pt x="4438" y="5309"/>
                  </a:cubicBezTo>
                  <a:cubicBezTo>
                    <a:pt x="4453" y="5301"/>
                    <a:pt x="4453" y="5278"/>
                    <a:pt x="4461" y="5255"/>
                  </a:cubicBezTo>
                  <a:cubicBezTo>
                    <a:pt x="4461" y="5232"/>
                    <a:pt x="4445" y="5210"/>
                    <a:pt x="4453" y="5187"/>
                  </a:cubicBezTo>
                  <a:cubicBezTo>
                    <a:pt x="4461" y="5171"/>
                    <a:pt x="4476" y="5156"/>
                    <a:pt x="4491" y="5156"/>
                  </a:cubicBezTo>
                  <a:cubicBezTo>
                    <a:pt x="4514" y="5164"/>
                    <a:pt x="4529" y="5187"/>
                    <a:pt x="4545" y="5202"/>
                  </a:cubicBezTo>
                  <a:cubicBezTo>
                    <a:pt x="4560" y="5210"/>
                    <a:pt x="4568" y="5225"/>
                    <a:pt x="4583" y="5232"/>
                  </a:cubicBezTo>
                  <a:cubicBezTo>
                    <a:pt x="4598" y="5232"/>
                    <a:pt x="4613" y="5232"/>
                    <a:pt x="4629" y="5225"/>
                  </a:cubicBezTo>
                  <a:cubicBezTo>
                    <a:pt x="4644" y="5217"/>
                    <a:pt x="4644" y="5187"/>
                    <a:pt x="4659" y="5187"/>
                  </a:cubicBezTo>
                  <a:cubicBezTo>
                    <a:pt x="4675" y="5179"/>
                    <a:pt x="4690" y="5194"/>
                    <a:pt x="4705" y="5202"/>
                  </a:cubicBezTo>
                  <a:lnTo>
                    <a:pt x="4705" y="5202"/>
                  </a:lnTo>
                  <a:cubicBezTo>
                    <a:pt x="4728" y="5156"/>
                    <a:pt x="4758" y="5126"/>
                    <a:pt x="4774" y="5080"/>
                  </a:cubicBezTo>
                  <a:cubicBezTo>
                    <a:pt x="4789" y="5042"/>
                    <a:pt x="4789" y="4996"/>
                    <a:pt x="4797" y="4957"/>
                  </a:cubicBezTo>
                  <a:cubicBezTo>
                    <a:pt x="4797" y="4942"/>
                    <a:pt x="4789" y="4927"/>
                    <a:pt x="4789" y="4912"/>
                  </a:cubicBezTo>
                  <a:cubicBezTo>
                    <a:pt x="4797" y="4896"/>
                    <a:pt x="4812" y="4881"/>
                    <a:pt x="4804" y="4874"/>
                  </a:cubicBezTo>
                  <a:cubicBezTo>
                    <a:pt x="4804" y="4851"/>
                    <a:pt x="4774" y="4828"/>
                    <a:pt x="4789" y="4805"/>
                  </a:cubicBezTo>
                  <a:cubicBezTo>
                    <a:pt x="4797" y="4782"/>
                    <a:pt x="4835" y="4782"/>
                    <a:pt x="4858" y="4774"/>
                  </a:cubicBezTo>
                  <a:cubicBezTo>
                    <a:pt x="4865" y="4767"/>
                    <a:pt x="4873" y="4759"/>
                    <a:pt x="4881" y="4751"/>
                  </a:cubicBezTo>
                  <a:lnTo>
                    <a:pt x="4881" y="4751"/>
                  </a:lnTo>
                  <a:cubicBezTo>
                    <a:pt x="4919" y="4705"/>
                    <a:pt x="4957" y="4652"/>
                    <a:pt x="5003" y="4621"/>
                  </a:cubicBezTo>
                  <a:cubicBezTo>
                    <a:pt x="5026" y="4606"/>
                    <a:pt x="5056" y="4629"/>
                    <a:pt x="5087" y="4614"/>
                  </a:cubicBezTo>
                  <a:cubicBezTo>
                    <a:pt x="5117" y="4606"/>
                    <a:pt x="5148" y="4583"/>
                    <a:pt x="5179" y="4553"/>
                  </a:cubicBezTo>
                  <a:cubicBezTo>
                    <a:pt x="5194" y="4530"/>
                    <a:pt x="5179" y="4492"/>
                    <a:pt x="5202" y="4476"/>
                  </a:cubicBezTo>
                  <a:cubicBezTo>
                    <a:pt x="5240" y="4446"/>
                    <a:pt x="5293" y="4476"/>
                    <a:pt x="5324" y="4453"/>
                  </a:cubicBezTo>
                  <a:cubicBezTo>
                    <a:pt x="5347" y="4438"/>
                    <a:pt x="5339" y="4400"/>
                    <a:pt x="5347" y="4377"/>
                  </a:cubicBezTo>
                  <a:cubicBezTo>
                    <a:pt x="5354" y="4346"/>
                    <a:pt x="5369" y="4316"/>
                    <a:pt x="5362" y="4285"/>
                  </a:cubicBezTo>
                  <a:cubicBezTo>
                    <a:pt x="5362" y="4270"/>
                    <a:pt x="5324" y="4285"/>
                    <a:pt x="5316" y="4263"/>
                  </a:cubicBezTo>
                  <a:cubicBezTo>
                    <a:pt x="5308" y="4224"/>
                    <a:pt x="5347" y="4171"/>
                    <a:pt x="5331" y="4125"/>
                  </a:cubicBezTo>
                  <a:cubicBezTo>
                    <a:pt x="5324" y="4102"/>
                    <a:pt x="5263" y="4117"/>
                    <a:pt x="5263" y="4087"/>
                  </a:cubicBezTo>
                  <a:cubicBezTo>
                    <a:pt x="5263" y="4049"/>
                    <a:pt x="5308" y="4026"/>
                    <a:pt x="5331" y="3988"/>
                  </a:cubicBezTo>
                  <a:cubicBezTo>
                    <a:pt x="5362" y="3942"/>
                    <a:pt x="5415" y="3904"/>
                    <a:pt x="5423" y="3850"/>
                  </a:cubicBezTo>
                  <a:cubicBezTo>
                    <a:pt x="5431" y="3804"/>
                    <a:pt x="5408" y="3766"/>
                    <a:pt x="5377" y="3728"/>
                  </a:cubicBezTo>
                  <a:cubicBezTo>
                    <a:pt x="5362" y="3705"/>
                    <a:pt x="5324" y="3713"/>
                    <a:pt x="5301" y="3697"/>
                  </a:cubicBezTo>
                  <a:cubicBezTo>
                    <a:pt x="5278" y="3674"/>
                    <a:pt x="5270" y="3629"/>
                    <a:pt x="5247" y="3621"/>
                  </a:cubicBezTo>
                  <a:cubicBezTo>
                    <a:pt x="5225" y="3613"/>
                    <a:pt x="5217" y="3644"/>
                    <a:pt x="5194" y="3652"/>
                  </a:cubicBezTo>
                  <a:cubicBezTo>
                    <a:pt x="5156" y="3659"/>
                    <a:pt x="5110" y="3644"/>
                    <a:pt x="5072" y="3659"/>
                  </a:cubicBezTo>
                  <a:cubicBezTo>
                    <a:pt x="5049" y="3667"/>
                    <a:pt x="5056" y="3713"/>
                    <a:pt x="5033" y="3713"/>
                  </a:cubicBezTo>
                  <a:cubicBezTo>
                    <a:pt x="5003" y="3720"/>
                    <a:pt x="4957" y="3713"/>
                    <a:pt x="4942" y="3690"/>
                  </a:cubicBezTo>
                  <a:cubicBezTo>
                    <a:pt x="4919" y="3667"/>
                    <a:pt x="4942" y="3636"/>
                    <a:pt x="4942" y="3613"/>
                  </a:cubicBezTo>
                  <a:cubicBezTo>
                    <a:pt x="4942" y="3552"/>
                    <a:pt x="4942" y="3491"/>
                    <a:pt x="4927" y="3438"/>
                  </a:cubicBezTo>
                  <a:cubicBezTo>
                    <a:pt x="4927" y="3422"/>
                    <a:pt x="4904" y="3415"/>
                    <a:pt x="4904" y="3399"/>
                  </a:cubicBezTo>
                  <a:cubicBezTo>
                    <a:pt x="4904" y="3369"/>
                    <a:pt x="4919" y="3331"/>
                    <a:pt x="4911" y="3300"/>
                  </a:cubicBezTo>
                  <a:cubicBezTo>
                    <a:pt x="4904" y="3269"/>
                    <a:pt x="4865" y="3254"/>
                    <a:pt x="4858" y="3231"/>
                  </a:cubicBezTo>
                  <a:cubicBezTo>
                    <a:pt x="4835" y="3178"/>
                    <a:pt x="4827" y="3117"/>
                    <a:pt x="4812" y="3056"/>
                  </a:cubicBezTo>
                  <a:close/>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6" name="Freeform 195"/>
            <p:cNvSpPr>
              <a:spLocks noChangeArrowheads="1"/>
            </p:cNvSpPr>
            <p:nvPr/>
          </p:nvSpPr>
          <p:spPr bwMode="auto">
            <a:xfrm>
              <a:off x="3624027" y="2027238"/>
              <a:ext cx="866719" cy="1846262"/>
            </a:xfrm>
            <a:custGeom>
              <a:avLst/>
              <a:gdLst>
                <a:gd name="T0" fmla="*/ 764 w 2407"/>
                <a:gd name="T1" fmla="*/ 2368 h 5127"/>
                <a:gd name="T2" fmla="*/ 772 w 2407"/>
                <a:gd name="T3" fmla="*/ 2429 h 5127"/>
                <a:gd name="T4" fmla="*/ 710 w 2407"/>
                <a:gd name="T5" fmla="*/ 2414 h 5127"/>
                <a:gd name="T6" fmla="*/ 191 w 2407"/>
                <a:gd name="T7" fmla="*/ 4645 h 5127"/>
                <a:gd name="T8" fmla="*/ 390 w 2407"/>
                <a:gd name="T9" fmla="*/ 4354 h 5127"/>
                <a:gd name="T10" fmla="*/ 275 w 2407"/>
                <a:gd name="T11" fmla="*/ 4698 h 5127"/>
                <a:gd name="T12" fmla="*/ 61 w 2407"/>
                <a:gd name="T13" fmla="*/ 5072 h 5127"/>
                <a:gd name="T14" fmla="*/ 46 w 2407"/>
                <a:gd name="T15" fmla="*/ 5019 h 5127"/>
                <a:gd name="T16" fmla="*/ 0 w 2407"/>
                <a:gd name="T17" fmla="*/ 5065 h 5127"/>
                <a:gd name="T18" fmla="*/ 53 w 2407"/>
                <a:gd name="T19" fmla="*/ 5110 h 5127"/>
                <a:gd name="T20" fmla="*/ 611 w 2407"/>
                <a:gd name="T21" fmla="*/ 4262 h 5127"/>
                <a:gd name="T22" fmla="*/ 558 w 2407"/>
                <a:gd name="T23" fmla="*/ 4285 h 5127"/>
                <a:gd name="T24" fmla="*/ 581 w 2407"/>
                <a:gd name="T25" fmla="*/ 4370 h 5127"/>
                <a:gd name="T26" fmla="*/ 611 w 2407"/>
                <a:gd name="T27" fmla="*/ 4262 h 5127"/>
                <a:gd name="T28" fmla="*/ 947 w 2407"/>
                <a:gd name="T29" fmla="*/ 2651 h 5127"/>
                <a:gd name="T30" fmla="*/ 833 w 2407"/>
                <a:gd name="T31" fmla="*/ 2926 h 5127"/>
                <a:gd name="T32" fmla="*/ 710 w 2407"/>
                <a:gd name="T33" fmla="*/ 3262 h 5127"/>
                <a:gd name="T34" fmla="*/ 710 w 2407"/>
                <a:gd name="T35" fmla="*/ 3568 h 5127"/>
                <a:gd name="T36" fmla="*/ 619 w 2407"/>
                <a:gd name="T37" fmla="*/ 3850 h 5127"/>
                <a:gd name="T38" fmla="*/ 703 w 2407"/>
                <a:gd name="T39" fmla="*/ 4194 h 5127"/>
                <a:gd name="T40" fmla="*/ 382 w 2407"/>
                <a:gd name="T41" fmla="*/ 3942 h 5127"/>
                <a:gd name="T42" fmla="*/ 390 w 2407"/>
                <a:gd name="T43" fmla="*/ 3476 h 5127"/>
                <a:gd name="T44" fmla="*/ 413 w 2407"/>
                <a:gd name="T45" fmla="*/ 3170 h 5127"/>
                <a:gd name="T46" fmla="*/ 298 w 2407"/>
                <a:gd name="T47" fmla="*/ 2597 h 5127"/>
                <a:gd name="T48" fmla="*/ 611 w 2407"/>
                <a:gd name="T49" fmla="*/ 2559 h 5127"/>
                <a:gd name="T50" fmla="*/ 657 w 2407"/>
                <a:gd name="T51" fmla="*/ 2300 h 5127"/>
                <a:gd name="T52" fmla="*/ 665 w 2407"/>
                <a:gd name="T53" fmla="*/ 2238 h 5127"/>
                <a:gd name="T54" fmla="*/ 718 w 2407"/>
                <a:gd name="T55" fmla="*/ 2300 h 5127"/>
                <a:gd name="T56" fmla="*/ 1031 w 2407"/>
                <a:gd name="T57" fmla="*/ 1834 h 5127"/>
                <a:gd name="T58" fmla="*/ 947 w 2407"/>
                <a:gd name="T59" fmla="*/ 1895 h 5127"/>
                <a:gd name="T60" fmla="*/ 978 w 2407"/>
                <a:gd name="T61" fmla="*/ 1917 h 5127"/>
                <a:gd name="T62" fmla="*/ 1054 w 2407"/>
                <a:gd name="T63" fmla="*/ 1849 h 5127"/>
                <a:gd name="T64" fmla="*/ 2047 w 2407"/>
                <a:gd name="T65" fmla="*/ 1543 h 5127"/>
                <a:gd name="T66" fmla="*/ 2039 w 2407"/>
                <a:gd name="T67" fmla="*/ 1177 h 5127"/>
                <a:gd name="T68" fmla="*/ 2169 w 2407"/>
                <a:gd name="T69" fmla="*/ 986 h 5127"/>
                <a:gd name="T70" fmla="*/ 2406 w 2407"/>
                <a:gd name="T71" fmla="*/ 810 h 5127"/>
                <a:gd name="T72" fmla="*/ 2208 w 2407"/>
                <a:gd name="T73" fmla="*/ 955 h 5127"/>
                <a:gd name="T74" fmla="*/ 2231 w 2407"/>
                <a:gd name="T75" fmla="*/ 718 h 5127"/>
                <a:gd name="T76" fmla="*/ 2337 w 2407"/>
                <a:gd name="T77" fmla="*/ 291 h 5127"/>
                <a:gd name="T78" fmla="*/ 2162 w 2407"/>
                <a:gd name="T79" fmla="*/ 130 h 5127"/>
                <a:gd name="T80" fmla="*/ 1619 w 2407"/>
                <a:gd name="T81" fmla="*/ 566 h 5127"/>
                <a:gd name="T82" fmla="*/ 1444 w 2407"/>
                <a:gd name="T83" fmla="*/ 963 h 5127"/>
                <a:gd name="T84" fmla="*/ 1314 w 2407"/>
                <a:gd name="T85" fmla="*/ 871 h 5127"/>
                <a:gd name="T86" fmla="*/ 1260 w 2407"/>
                <a:gd name="T87" fmla="*/ 963 h 5127"/>
                <a:gd name="T88" fmla="*/ 978 w 2407"/>
                <a:gd name="T89" fmla="*/ 909 h 5127"/>
                <a:gd name="T90" fmla="*/ 886 w 2407"/>
                <a:gd name="T91" fmla="*/ 1138 h 5127"/>
                <a:gd name="T92" fmla="*/ 939 w 2407"/>
                <a:gd name="T93" fmla="*/ 1429 h 5127"/>
                <a:gd name="T94" fmla="*/ 840 w 2407"/>
                <a:gd name="T95" fmla="*/ 1574 h 5127"/>
                <a:gd name="T96" fmla="*/ 1283 w 2407"/>
                <a:gd name="T97" fmla="*/ 1849 h 5127"/>
                <a:gd name="T98" fmla="*/ 886 w 2407"/>
                <a:gd name="T99" fmla="*/ 2093 h 5127"/>
                <a:gd name="T100" fmla="*/ 1085 w 2407"/>
                <a:gd name="T101" fmla="*/ 2391 h 5127"/>
                <a:gd name="T102" fmla="*/ 1360 w 2407"/>
                <a:gd name="T103" fmla="*/ 2162 h 5127"/>
                <a:gd name="T104" fmla="*/ 1398 w 2407"/>
                <a:gd name="T105" fmla="*/ 1979 h 5127"/>
                <a:gd name="T106" fmla="*/ 1551 w 2407"/>
                <a:gd name="T107" fmla="*/ 2017 h 5127"/>
                <a:gd name="T108" fmla="*/ 1658 w 2407"/>
                <a:gd name="T109" fmla="*/ 1811 h 5127"/>
                <a:gd name="T110" fmla="*/ 1902 w 2407"/>
                <a:gd name="T111" fmla="*/ 1612 h 5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07" h="5127">
                  <a:moveTo>
                    <a:pt x="710" y="2414"/>
                  </a:moveTo>
                  <a:lnTo>
                    <a:pt x="710" y="2414"/>
                  </a:lnTo>
                  <a:cubicBezTo>
                    <a:pt x="718" y="2407"/>
                    <a:pt x="749" y="2368"/>
                    <a:pt x="764" y="2368"/>
                  </a:cubicBezTo>
                  <a:cubicBezTo>
                    <a:pt x="779" y="2368"/>
                    <a:pt x="810" y="2368"/>
                    <a:pt x="810" y="2384"/>
                  </a:cubicBezTo>
                  <a:cubicBezTo>
                    <a:pt x="810" y="2399"/>
                    <a:pt x="817" y="2407"/>
                    <a:pt x="802" y="2414"/>
                  </a:cubicBezTo>
                  <a:cubicBezTo>
                    <a:pt x="795" y="2414"/>
                    <a:pt x="779" y="2422"/>
                    <a:pt x="772" y="2429"/>
                  </a:cubicBezTo>
                  <a:cubicBezTo>
                    <a:pt x="764" y="2437"/>
                    <a:pt x="764" y="2445"/>
                    <a:pt x="749" y="2452"/>
                  </a:cubicBezTo>
                  <a:cubicBezTo>
                    <a:pt x="733" y="2460"/>
                    <a:pt x="710" y="2475"/>
                    <a:pt x="695" y="2452"/>
                  </a:cubicBezTo>
                  <a:cubicBezTo>
                    <a:pt x="710" y="2414"/>
                    <a:pt x="710" y="2414"/>
                    <a:pt x="710" y="2414"/>
                  </a:cubicBezTo>
                  <a:close/>
                  <a:moveTo>
                    <a:pt x="191" y="4759"/>
                  </a:moveTo>
                  <a:lnTo>
                    <a:pt x="191" y="4759"/>
                  </a:lnTo>
                  <a:cubicBezTo>
                    <a:pt x="184" y="4721"/>
                    <a:pt x="153" y="4668"/>
                    <a:pt x="191" y="4645"/>
                  </a:cubicBezTo>
                  <a:cubicBezTo>
                    <a:pt x="245" y="4606"/>
                    <a:pt x="267" y="4522"/>
                    <a:pt x="313" y="4476"/>
                  </a:cubicBezTo>
                  <a:cubicBezTo>
                    <a:pt x="328" y="4461"/>
                    <a:pt x="336" y="4423"/>
                    <a:pt x="336" y="4393"/>
                  </a:cubicBezTo>
                  <a:cubicBezTo>
                    <a:pt x="336" y="4362"/>
                    <a:pt x="351" y="4362"/>
                    <a:pt x="390" y="4354"/>
                  </a:cubicBezTo>
                  <a:cubicBezTo>
                    <a:pt x="390" y="4400"/>
                    <a:pt x="336" y="4446"/>
                    <a:pt x="382" y="4484"/>
                  </a:cubicBezTo>
                  <a:cubicBezTo>
                    <a:pt x="481" y="4560"/>
                    <a:pt x="359" y="4583"/>
                    <a:pt x="328" y="4652"/>
                  </a:cubicBezTo>
                  <a:cubicBezTo>
                    <a:pt x="321" y="4683"/>
                    <a:pt x="290" y="4675"/>
                    <a:pt x="275" y="4698"/>
                  </a:cubicBezTo>
                  <a:cubicBezTo>
                    <a:pt x="267" y="4721"/>
                    <a:pt x="260" y="4744"/>
                    <a:pt x="237" y="4767"/>
                  </a:cubicBezTo>
                  <a:cubicBezTo>
                    <a:pt x="191" y="4759"/>
                    <a:pt x="191" y="4759"/>
                    <a:pt x="191" y="4759"/>
                  </a:cubicBezTo>
                  <a:close/>
                  <a:moveTo>
                    <a:pt x="61" y="5072"/>
                  </a:moveTo>
                  <a:lnTo>
                    <a:pt x="61" y="5072"/>
                  </a:lnTo>
                  <a:cubicBezTo>
                    <a:pt x="69" y="5057"/>
                    <a:pt x="69" y="5034"/>
                    <a:pt x="61" y="5011"/>
                  </a:cubicBezTo>
                  <a:cubicBezTo>
                    <a:pt x="61" y="5011"/>
                    <a:pt x="53" y="5019"/>
                    <a:pt x="46" y="5019"/>
                  </a:cubicBezTo>
                  <a:cubicBezTo>
                    <a:pt x="38" y="5019"/>
                    <a:pt x="38" y="5019"/>
                    <a:pt x="31" y="5026"/>
                  </a:cubicBezTo>
                  <a:cubicBezTo>
                    <a:pt x="15" y="5026"/>
                    <a:pt x="0" y="5034"/>
                    <a:pt x="0" y="5042"/>
                  </a:cubicBezTo>
                  <a:cubicBezTo>
                    <a:pt x="0" y="5049"/>
                    <a:pt x="0" y="5057"/>
                    <a:pt x="0" y="5065"/>
                  </a:cubicBezTo>
                  <a:cubicBezTo>
                    <a:pt x="0" y="5072"/>
                    <a:pt x="0" y="5072"/>
                    <a:pt x="8" y="5080"/>
                  </a:cubicBezTo>
                  <a:cubicBezTo>
                    <a:pt x="8" y="5087"/>
                    <a:pt x="8" y="5103"/>
                    <a:pt x="8" y="5110"/>
                  </a:cubicBezTo>
                  <a:cubicBezTo>
                    <a:pt x="15" y="5126"/>
                    <a:pt x="38" y="5110"/>
                    <a:pt x="53" y="5110"/>
                  </a:cubicBezTo>
                  <a:cubicBezTo>
                    <a:pt x="61" y="5072"/>
                    <a:pt x="61" y="5072"/>
                    <a:pt x="61" y="5072"/>
                  </a:cubicBezTo>
                  <a:close/>
                  <a:moveTo>
                    <a:pt x="611" y="4262"/>
                  </a:moveTo>
                  <a:lnTo>
                    <a:pt x="611" y="4262"/>
                  </a:lnTo>
                  <a:cubicBezTo>
                    <a:pt x="603" y="4262"/>
                    <a:pt x="596" y="4262"/>
                    <a:pt x="588" y="4262"/>
                  </a:cubicBezTo>
                  <a:cubicBezTo>
                    <a:pt x="581" y="4262"/>
                    <a:pt x="565" y="4262"/>
                    <a:pt x="558" y="4262"/>
                  </a:cubicBezTo>
                  <a:cubicBezTo>
                    <a:pt x="558" y="4270"/>
                    <a:pt x="558" y="4270"/>
                    <a:pt x="558" y="4285"/>
                  </a:cubicBezTo>
                  <a:cubicBezTo>
                    <a:pt x="558" y="4293"/>
                    <a:pt x="550" y="4293"/>
                    <a:pt x="558" y="4301"/>
                  </a:cubicBezTo>
                  <a:cubicBezTo>
                    <a:pt x="558" y="4316"/>
                    <a:pt x="565" y="4324"/>
                    <a:pt x="565" y="4339"/>
                  </a:cubicBezTo>
                  <a:cubicBezTo>
                    <a:pt x="565" y="4347"/>
                    <a:pt x="565" y="4377"/>
                    <a:pt x="581" y="4370"/>
                  </a:cubicBezTo>
                  <a:cubicBezTo>
                    <a:pt x="596" y="4370"/>
                    <a:pt x="596" y="4354"/>
                    <a:pt x="596" y="4347"/>
                  </a:cubicBezTo>
                  <a:cubicBezTo>
                    <a:pt x="603" y="4331"/>
                    <a:pt x="603" y="4316"/>
                    <a:pt x="611" y="4293"/>
                  </a:cubicBezTo>
                  <a:cubicBezTo>
                    <a:pt x="611" y="4262"/>
                    <a:pt x="611" y="4262"/>
                    <a:pt x="611" y="4262"/>
                  </a:cubicBezTo>
                  <a:close/>
                  <a:moveTo>
                    <a:pt x="833" y="2536"/>
                  </a:moveTo>
                  <a:lnTo>
                    <a:pt x="833" y="2536"/>
                  </a:lnTo>
                  <a:cubicBezTo>
                    <a:pt x="924" y="2582"/>
                    <a:pt x="1008" y="2529"/>
                    <a:pt x="947" y="2651"/>
                  </a:cubicBezTo>
                  <a:cubicBezTo>
                    <a:pt x="894" y="2742"/>
                    <a:pt x="924" y="2727"/>
                    <a:pt x="825" y="2758"/>
                  </a:cubicBezTo>
                  <a:cubicBezTo>
                    <a:pt x="833" y="2788"/>
                    <a:pt x="878" y="2788"/>
                    <a:pt x="871" y="2826"/>
                  </a:cubicBezTo>
                  <a:cubicBezTo>
                    <a:pt x="863" y="2857"/>
                    <a:pt x="856" y="2895"/>
                    <a:pt x="833" y="2926"/>
                  </a:cubicBezTo>
                  <a:cubicBezTo>
                    <a:pt x="810" y="2964"/>
                    <a:pt x="795" y="3094"/>
                    <a:pt x="787" y="3147"/>
                  </a:cubicBezTo>
                  <a:cubicBezTo>
                    <a:pt x="772" y="3216"/>
                    <a:pt x="710" y="3140"/>
                    <a:pt x="726" y="3209"/>
                  </a:cubicBezTo>
                  <a:cubicBezTo>
                    <a:pt x="733" y="3232"/>
                    <a:pt x="703" y="3254"/>
                    <a:pt x="710" y="3262"/>
                  </a:cubicBezTo>
                  <a:cubicBezTo>
                    <a:pt x="733" y="3315"/>
                    <a:pt x="779" y="3384"/>
                    <a:pt x="710" y="3430"/>
                  </a:cubicBezTo>
                  <a:cubicBezTo>
                    <a:pt x="695" y="3445"/>
                    <a:pt x="619" y="3430"/>
                    <a:pt x="634" y="3461"/>
                  </a:cubicBezTo>
                  <a:cubicBezTo>
                    <a:pt x="657" y="3491"/>
                    <a:pt x="703" y="3529"/>
                    <a:pt x="710" y="3568"/>
                  </a:cubicBezTo>
                  <a:cubicBezTo>
                    <a:pt x="687" y="3613"/>
                    <a:pt x="749" y="3636"/>
                    <a:pt x="741" y="3667"/>
                  </a:cubicBezTo>
                  <a:cubicBezTo>
                    <a:pt x="741" y="3690"/>
                    <a:pt x="680" y="3713"/>
                    <a:pt x="665" y="3743"/>
                  </a:cubicBezTo>
                  <a:cubicBezTo>
                    <a:pt x="649" y="3781"/>
                    <a:pt x="642" y="3820"/>
                    <a:pt x="619" y="3850"/>
                  </a:cubicBezTo>
                  <a:cubicBezTo>
                    <a:pt x="588" y="3896"/>
                    <a:pt x="581" y="3873"/>
                    <a:pt x="619" y="3911"/>
                  </a:cubicBezTo>
                  <a:cubicBezTo>
                    <a:pt x="657" y="3942"/>
                    <a:pt x="665" y="4049"/>
                    <a:pt x="642" y="4095"/>
                  </a:cubicBezTo>
                  <a:cubicBezTo>
                    <a:pt x="626" y="4110"/>
                    <a:pt x="695" y="4171"/>
                    <a:pt x="703" y="4194"/>
                  </a:cubicBezTo>
                  <a:cubicBezTo>
                    <a:pt x="726" y="4285"/>
                    <a:pt x="642" y="4217"/>
                    <a:pt x="611" y="4209"/>
                  </a:cubicBezTo>
                  <a:cubicBezTo>
                    <a:pt x="550" y="4194"/>
                    <a:pt x="443" y="4270"/>
                    <a:pt x="420" y="4163"/>
                  </a:cubicBezTo>
                  <a:cubicBezTo>
                    <a:pt x="405" y="4095"/>
                    <a:pt x="405" y="4010"/>
                    <a:pt x="382" y="3942"/>
                  </a:cubicBezTo>
                  <a:cubicBezTo>
                    <a:pt x="374" y="3919"/>
                    <a:pt x="367" y="3888"/>
                    <a:pt x="351" y="3873"/>
                  </a:cubicBezTo>
                  <a:cubicBezTo>
                    <a:pt x="344" y="3865"/>
                    <a:pt x="420" y="3629"/>
                    <a:pt x="428" y="3590"/>
                  </a:cubicBezTo>
                  <a:cubicBezTo>
                    <a:pt x="428" y="3552"/>
                    <a:pt x="413" y="3506"/>
                    <a:pt x="390" y="3476"/>
                  </a:cubicBezTo>
                  <a:cubicBezTo>
                    <a:pt x="336" y="3407"/>
                    <a:pt x="405" y="3438"/>
                    <a:pt x="428" y="3369"/>
                  </a:cubicBezTo>
                  <a:cubicBezTo>
                    <a:pt x="451" y="3346"/>
                    <a:pt x="458" y="3323"/>
                    <a:pt x="451" y="3300"/>
                  </a:cubicBezTo>
                  <a:cubicBezTo>
                    <a:pt x="420" y="3300"/>
                    <a:pt x="390" y="3193"/>
                    <a:pt x="413" y="3170"/>
                  </a:cubicBezTo>
                  <a:cubicBezTo>
                    <a:pt x="504" y="3094"/>
                    <a:pt x="451" y="2964"/>
                    <a:pt x="359" y="2911"/>
                  </a:cubicBezTo>
                  <a:cubicBezTo>
                    <a:pt x="336" y="2895"/>
                    <a:pt x="206" y="2804"/>
                    <a:pt x="214" y="2796"/>
                  </a:cubicBezTo>
                  <a:cubicBezTo>
                    <a:pt x="252" y="2750"/>
                    <a:pt x="260" y="2659"/>
                    <a:pt x="298" y="2597"/>
                  </a:cubicBezTo>
                  <a:cubicBezTo>
                    <a:pt x="344" y="2536"/>
                    <a:pt x="359" y="2590"/>
                    <a:pt x="413" y="2597"/>
                  </a:cubicBezTo>
                  <a:cubicBezTo>
                    <a:pt x="451" y="2605"/>
                    <a:pt x="474" y="2559"/>
                    <a:pt x="497" y="2536"/>
                  </a:cubicBezTo>
                  <a:cubicBezTo>
                    <a:pt x="542" y="2498"/>
                    <a:pt x="565" y="2613"/>
                    <a:pt x="611" y="2559"/>
                  </a:cubicBezTo>
                  <a:cubicBezTo>
                    <a:pt x="642" y="2536"/>
                    <a:pt x="726" y="2483"/>
                    <a:pt x="772" y="2521"/>
                  </a:cubicBezTo>
                  <a:cubicBezTo>
                    <a:pt x="833" y="2536"/>
                    <a:pt x="833" y="2536"/>
                    <a:pt x="833" y="2536"/>
                  </a:cubicBezTo>
                  <a:close/>
                  <a:moveTo>
                    <a:pt x="657" y="2300"/>
                  </a:moveTo>
                  <a:lnTo>
                    <a:pt x="657" y="2300"/>
                  </a:lnTo>
                  <a:cubicBezTo>
                    <a:pt x="649" y="2300"/>
                    <a:pt x="634" y="2277"/>
                    <a:pt x="634" y="2269"/>
                  </a:cubicBezTo>
                  <a:cubicBezTo>
                    <a:pt x="634" y="2246"/>
                    <a:pt x="642" y="2246"/>
                    <a:pt x="665" y="2238"/>
                  </a:cubicBezTo>
                  <a:cubicBezTo>
                    <a:pt x="672" y="2231"/>
                    <a:pt x="695" y="2223"/>
                    <a:pt x="703" y="2223"/>
                  </a:cubicBezTo>
                  <a:cubicBezTo>
                    <a:pt x="726" y="2231"/>
                    <a:pt x="733" y="2261"/>
                    <a:pt x="733" y="2277"/>
                  </a:cubicBezTo>
                  <a:cubicBezTo>
                    <a:pt x="733" y="2292"/>
                    <a:pt x="733" y="2292"/>
                    <a:pt x="718" y="2300"/>
                  </a:cubicBezTo>
                  <a:cubicBezTo>
                    <a:pt x="710" y="2300"/>
                    <a:pt x="687" y="2300"/>
                    <a:pt x="672" y="2300"/>
                  </a:cubicBezTo>
                  <a:cubicBezTo>
                    <a:pt x="657" y="2300"/>
                    <a:pt x="657" y="2300"/>
                    <a:pt x="657" y="2300"/>
                  </a:cubicBezTo>
                  <a:close/>
                  <a:moveTo>
                    <a:pt x="1031" y="1834"/>
                  </a:moveTo>
                  <a:lnTo>
                    <a:pt x="1031" y="1834"/>
                  </a:lnTo>
                  <a:cubicBezTo>
                    <a:pt x="1016" y="1841"/>
                    <a:pt x="993" y="1841"/>
                    <a:pt x="985" y="1864"/>
                  </a:cubicBezTo>
                  <a:cubicBezTo>
                    <a:pt x="978" y="1879"/>
                    <a:pt x="962" y="1887"/>
                    <a:pt x="947" y="1895"/>
                  </a:cubicBezTo>
                  <a:cubicBezTo>
                    <a:pt x="939" y="1902"/>
                    <a:pt x="924" y="1887"/>
                    <a:pt x="924" y="1910"/>
                  </a:cubicBezTo>
                  <a:cubicBezTo>
                    <a:pt x="917" y="1917"/>
                    <a:pt x="909" y="1979"/>
                    <a:pt x="932" y="1956"/>
                  </a:cubicBezTo>
                  <a:cubicBezTo>
                    <a:pt x="939" y="1940"/>
                    <a:pt x="955" y="1917"/>
                    <a:pt x="978" y="1917"/>
                  </a:cubicBezTo>
                  <a:cubicBezTo>
                    <a:pt x="993" y="1917"/>
                    <a:pt x="993" y="1917"/>
                    <a:pt x="1008" y="1933"/>
                  </a:cubicBezTo>
                  <a:cubicBezTo>
                    <a:pt x="1024" y="1956"/>
                    <a:pt x="1047" y="1940"/>
                    <a:pt x="1047" y="1917"/>
                  </a:cubicBezTo>
                  <a:cubicBezTo>
                    <a:pt x="1054" y="1895"/>
                    <a:pt x="1054" y="1879"/>
                    <a:pt x="1054" y="1849"/>
                  </a:cubicBezTo>
                  <a:cubicBezTo>
                    <a:pt x="1031" y="1834"/>
                    <a:pt x="1031" y="1834"/>
                    <a:pt x="1031" y="1834"/>
                  </a:cubicBezTo>
                  <a:close/>
                  <a:moveTo>
                    <a:pt x="2047" y="1543"/>
                  </a:moveTo>
                  <a:lnTo>
                    <a:pt x="2047" y="1543"/>
                  </a:lnTo>
                  <a:cubicBezTo>
                    <a:pt x="2047" y="1505"/>
                    <a:pt x="2047" y="1505"/>
                    <a:pt x="2047" y="1505"/>
                  </a:cubicBezTo>
                  <a:cubicBezTo>
                    <a:pt x="2070" y="1467"/>
                    <a:pt x="2024" y="1253"/>
                    <a:pt x="1986" y="1230"/>
                  </a:cubicBezTo>
                  <a:cubicBezTo>
                    <a:pt x="1978" y="1223"/>
                    <a:pt x="2032" y="1184"/>
                    <a:pt x="2039" y="1177"/>
                  </a:cubicBezTo>
                  <a:cubicBezTo>
                    <a:pt x="2062" y="1146"/>
                    <a:pt x="2039" y="1062"/>
                    <a:pt x="2032" y="1032"/>
                  </a:cubicBezTo>
                  <a:cubicBezTo>
                    <a:pt x="2017" y="963"/>
                    <a:pt x="2123" y="1100"/>
                    <a:pt x="2123" y="1009"/>
                  </a:cubicBezTo>
                  <a:cubicBezTo>
                    <a:pt x="2123" y="971"/>
                    <a:pt x="2139" y="986"/>
                    <a:pt x="2169" y="986"/>
                  </a:cubicBezTo>
                  <a:lnTo>
                    <a:pt x="2169" y="986"/>
                  </a:lnTo>
                  <a:cubicBezTo>
                    <a:pt x="2208" y="1138"/>
                    <a:pt x="2345" y="993"/>
                    <a:pt x="2368" y="909"/>
                  </a:cubicBezTo>
                  <a:cubicBezTo>
                    <a:pt x="2375" y="886"/>
                    <a:pt x="2406" y="825"/>
                    <a:pt x="2406" y="810"/>
                  </a:cubicBezTo>
                  <a:cubicBezTo>
                    <a:pt x="2406" y="802"/>
                    <a:pt x="2375" y="818"/>
                    <a:pt x="2368" y="810"/>
                  </a:cubicBezTo>
                  <a:cubicBezTo>
                    <a:pt x="2353" y="841"/>
                    <a:pt x="2307" y="841"/>
                    <a:pt x="2292" y="879"/>
                  </a:cubicBezTo>
                  <a:cubicBezTo>
                    <a:pt x="2276" y="917"/>
                    <a:pt x="2246" y="948"/>
                    <a:pt x="2208" y="955"/>
                  </a:cubicBezTo>
                  <a:cubicBezTo>
                    <a:pt x="2116" y="993"/>
                    <a:pt x="2085" y="909"/>
                    <a:pt x="2108" y="841"/>
                  </a:cubicBezTo>
                  <a:cubicBezTo>
                    <a:pt x="2108" y="779"/>
                    <a:pt x="2162" y="825"/>
                    <a:pt x="2169" y="779"/>
                  </a:cubicBezTo>
                  <a:cubicBezTo>
                    <a:pt x="2185" y="734"/>
                    <a:pt x="2177" y="734"/>
                    <a:pt x="2231" y="718"/>
                  </a:cubicBezTo>
                  <a:cubicBezTo>
                    <a:pt x="2253" y="718"/>
                    <a:pt x="2299" y="581"/>
                    <a:pt x="2353" y="566"/>
                  </a:cubicBezTo>
                  <a:cubicBezTo>
                    <a:pt x="2353" y="558"/>
                    <a:pt x="2353" y="558"/>
                    <a:pt x="2353" y="558"/>
                  </a:cubicBezTo>
                  <a:cubicBezTo>
                    <a:pt x="2185" y="520"/>
                    <a:pt x="2360" y="367"/>
                    <a:pt x="2337" y="291"/>
                  </a:cubicBezTo>
                  <a:cubicBezTo>
                    <a:pt x="2314" y="245"/>
                    <a:pt x="2337" y="252"/>
                    <a:pt x="2337" y="207"/>
                  </a:cubicBezTo>
                  <a:cubicBezTo>
                    <a:pt x="2330" y="176"/>
                    <a:pt x="2261" y="130"/>
                    <a:pt x="2246" y="92"/>
                  </a:cubicBezTo>
                  <a:cubicBezTo>
                    <a:pt x="2200" y="0"/>
                    <a:pt x="2192" y="92"/>
                    <a:pt x="2162" y="130"/>
                  </a:cubicBezTo>
                  <a:cubicBezTo>
                    <a:pt x="2100" y="207"/>
                    <a:pt x="1978" y="237"/>
                    <a:pt x="1910" y="306"/>
                  </a:cubicBezTo>
                  <a:cubicBezTo>
                    <a:pt x="1871" y="344"/>
                    <a:pt x="1803" y="459"/>
                    <a:pt x="1764" y="482"/>
                  </a:cubicBezTo>
                  <a:cubicBezTo>
                    <a:pt x="1742" y="512"/>
                    <a:pt x="1665" y="573"/>
                    <a:pt x="1619" y="566"/>
                  </a:cubicBezTo>
                  <a:cubicBezTo>
                    <a:pt x="1543" y="566"/>
                    <a:pt x="1566" y="573"/>
                    <a:pt x="1497" y="611"/>
                  </a:cubicBezTo>
                  <a:cubicBezTo>
                    <a:pt x="1398" y="665"/>
                    <a:pt x="1299" y="680"/>
                    <a:pt x="1345" y="818"/>
                  </a:cubicBezTo>
                  <a:cubicBezTo>
                    <a:pt x="1360" y="848"/>
                    <a:pt x="1444" y="955"/>
                    <a:pt x="1444" y="963"/>
                  </a:cubicBezTo>
                  <a:cubicBezTo>
                    <a:pt x="1428" y="963"/>
                    <a:pt x="1406" y="963"/>
                    <a:pt x="1390" y="963"/>
                  </a:cubicBezTo>
                  <a:cubicBezTo>
                    <a:pt x="1390" y="963"/>
                    <a:pt x="1390" y="963"/>
                    <a:pt x="1383" y="963"/>
                  </a:cubicBezTo>
                  <a:cubicBezTo>
                    <a:pt x="1383" y="940"/>
                    <a:pt x="1329" y="886"/>
                    <a:pt x="1314" y="871"/>
                  </a:cubicBezTo>
                  <a:cubicBezTo>
                    <a:pt x="1299" y="856"/>
                    <a:pt x="1245" y="764"/>
                    <a:pt x="1230" y="779"/>
                  </a:cubicBezTo>
                  <a:cubicBezTo>
                    <a:pt x="1222" y="787"/>
                    <a:pt x="1207" y="833"/>
                    <a:pt x="1214" y="848"/>
                  </a:cubicBezTo>
                  <a:cubicBezTo>
                    <a:pt x="1237" y="879"/>
                    <a:pt x="1260" y="925"/>
                    <a:pt x="1260" y="963"/>
                  </a:cubicBezTo>
                  <a:cubicBezTo>
                    <a:pt x="1237" y="963"/>
                    <a:pt x="1199" y="986"/>
                    <a:pt x="1192" y="986"/>
                  </a:cubicBezTo>
                  <a:cubicBezTo>
                    <a:pt x="1176" y="940"/>
                    <a:pt x="1153" y="902"/>
                    <a:pt x="1100" y="909"/>
                  </a:cubicBezTo>
                  <a:cubicBezTo>
                    <a:pt x="1024" y="925"/>
                    <a:pt x="1008" y="833"/>
                    <a:pt x="978" y="909"/>
                  </a:cubicBezTo>
                  <a:cubicBezTo>
                    <a:pt x="970" y="932"/>
                    <a:pt x="939" y="971"/>
                    <a:pt x="955" y="1001"/>
                  </a:cubicBezTo>
                  <a:cubicBezTo>
                    <a:pt x="993" y="1070"/>
                    <a:pt x="909" y="1024"/>
                    <a:pt x="894" y="1047"/>
                  </a:cubicBezTo>
                  <a:cubicBezTo>
                    <a:pt x="886" y="1070"/>
                    <a:pt x="894" y="1116"/>
                    <a:pt x="886" y="1138"/>
                  </a:cubicBezTo>
                  <a:cubicBezTo>
                    <a:pt x="878" y="1161"/>
                    <a:pt x="848" y="1192"/>
                    <a:pt x="848" y="1215"/>
                  </a:cubicBezTo>
                  <a:cubicBezTo>
                    <a:pt x="848" y="1246"/>
                    <a:pt x="886" y="1268"/>
                    <a:pt x="863" y="1307"/>
                  </a:cubicBezTo>
                  <a:cubicBezTo>
                    <a:pt x="833" y="1375"/>
                    <a:pt x="924" y="1398"/>
                    <a:pt x="939" y="1429"/>
                  </a:cubicBezTo>
                  <a:cubicBezTo>
                    <a:pt x="939" y="1429"/>
                    <a:pt x="978" y="1513"/>
                    <a:pt x="978" y="1536"/>
                  </a:cubicBezTo>
                  <a:cubicBezTo>
                    <a:pt x="978" y="1566"/>
                    <a:pt x="917" y="1528"/>
                    <a:pt x="901" y="1528"/>
                  </a:cubicBezTo>
                  <a:cubicBezTo>
                    <a:pt x="817" y="1490"/>
                    <a:pt x="733" y="1528"/>
                    <a:pt x="840" y="1574"/>
                  </a:cubicBezTo>
                  <a:cubicBezTo>
                    <a:pt x="901" y="1597"/>
                    <a:pt x="886" y="1589"/>
                    <a:pt x="917" y="1643"/>
                  </a:cubicBezTo>
                  <a:cubicBezTo>
                    <a:pt x="947" y="1711"/>
                    <a:pt x="1008" y="1734"/>
                    <a:pt x="1077" y="1750"/>
                  </a:cubicBezTo>
                  <a:cubicBezTo>
                    <a:pt x="1138" y="1757"/>
                    <a:pt x="1283" y="1765"/>
                    <a:pt x="1283" y="1849"/>
                  </a:cubicBezTo>
                  <a:cubicBezTo>
                    <a:pt x="1276" y="1917"/>
                    <a:pt x="1146" y="1788"/>
                    <a:pt x="1115" y="1948"/>
                  </a:cubicBezTo>
                  <a:cubicBezTo>
                    <a:pt x="1108" y="1986"/>
                    <a:pt x="1054" y="2025"/>
                    <a:pt x="1031" y="2055"/>
                  </a:cubicBezTo>
                  <a:cubicBezTo>
                    <a:pt x="993" y="2109"/>
                    <a:pt x="939" y="2147"/>
                    <a:pt x="886" y="2093"/>
                  </a:cubicBezTo>
                  <a:cubicBezTo>
                    <a:pt x="825" y="2032"/>
                    <a:pt x="863" y="2131"/>
                    <a:pt x="894" y="2170"/>
                  </a:cubicBezTo>
                  <a:cubicBezTo>
                    <a:pt x="1031" y="2330"/>
                    <a:pt x="1031" y="2330"/>
                    <a:pt x="1031" y="2330"/>
                  </a:cubicBezTo>
                  <a:cubicBezTo>
                    <a:pt x="1047" y="2345"/>
                    <a:pt x="1077" y="2376"/>
                    <a:pt x="1085" y="2391"/>
                  </a:cubicBezTo>
                  <a:cubicBezTo>
                    <a:pt x="1085" y="2391"/>
                    <a:pt x="1085" y="2399"/>
                    <a:pt x="1092" y="2399"/>
                  </a:cubicBezTo>
                  <a:cubicBezTo>
                    <a:pt x="1161" y="2399"/>
                    <a:pt x="1253" y="2185"/>
                    <a:pt x="1299" y="2147"/>
                  </a:cubicBezTo>
                  <a:cubicBezTo>
                    <a:pt x="1322" y="2131"/>
                    <a:pt x="1345" y="2170"/>
                    <a:pt x="1360" y="2162"/>
                  </a:cubicBezTo>
                  <a:cubicBezTo>
                    <a:pt x="1367" y="2147"/>
                    <a:pt x="1375" y="2131"/>
                    <a:pt x="1398" y="2116"/>
                  </a:cubicBezTo>
                  <a:cubicBezTo>
                    <a:pt x="1421" y="2101"/>
                    <a:pt x="1482" y="2124"/>
                    <a:pt x="1444" y="2078"/>
                  </a:cubicBezTo>
                  <a:cubicBezTo>
                    <a:pt x="1428" y="2063"/>
                    <a:pt x="1398" y="2002"/>
                    <a:pt x="1398" y="1979"/>
                  </a:cubicBezTo>
                  <a:cubicBezTo>
                    <a:pt x="1337" y="1971"/>
                    <a:pt x="1390" y="1925"/>
                    <a:pt x="1398" y="1902"/>
                  </a:cubicBezTo>
                  <a:cubicBezTo>
                    <a:pt x="1436" y="1902"/>
                    <a:pt x="1482" y="1940"/>
                    <a:pt x="1520" y="1940"/>
                  </a:cubicBezTo>
                  <a:cubicBezTo>
                    <a:pt x="1528" y="1971"/>
                    <a:pt x="1512" y="2002"/>
                    <a:pt x="1551" y="2017"/>
                  </a:cubicBezTo>
                  <a:cubicBezTo>
                    <a:pt x="1635" y="2055"/>
                    <a:pt x="1596" y="1956"/>
                    <a:pt x="1574" y="1902"/>
                  </a:cubicBezTo>
                  <a:cubicBezTo>
                    <a:pt x="1535" y="1795"/>
                    <a:pt x="1635" y="1887"/>
                    <a:pt x="1658" y="1811"/>
                  </a:cubicBezTo>
                  <a:lnTo>
                    <a:pt x="1658" y="1811"/>
                  </a:lnTo>
                  <a:cubicBezTo>
                    <a:pt x="1665" y="1818"/>
                    <a:pt x="1688" y="1834"/>
                    <a:pt x="1688" y="1849"/>
                  </a:cubicBezTo>
                  <a:cubicBezTo>
                    <a:pt x="1742" y="1849"/>
                    <a:pt x="1772" y="1895"/>
                    <a:pt x="1795" y="1811"/>
                  </a:cubicBezTo>
                  <a:cubicBezTo>
                    <a:pt x="1933" y="1788"/>
                    <a:pt x="1887" y="1696"/>
                    <a:pt x="1902" y="1612"/>
                  </a:cubicBezTo>
                  <a:cubicBezTo>
                    <a:pt x="1994" y="1589"/>
                    <a:pt x="1956" y="1658"/>
                    <a:pt x="2047" y="1543"/>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7" name="Freeform 196"/>
            <p:cNvSpPr>
              <a:spLocks noChangeArrowheads="1"/>
            </p:cNvSpPr>
            <p:nvPr/>
          </p:nvSpPr>
          <p:spPr bwMode="auto">
            <a:xfrm>
              <a:off x="6024171" y="1084264"/>
              <a:ext cx="593686" cy="727075"/>
            </a:xfrm>
            <a:custGeom>
              <a:avLst/>
              <a:gdLst>
                <a:gd name="T0" fmla="*/ 207 w 1650"/>
                <a:gd name="T1" fmla="*/ 1482 h 2018"/>
                <a:gd name="T2" fmla="*/ 84 w 1650"/>
                <a:gd name="T3" fmla="*/ 1612 h 2018"/>
                <a:gd name="T4" fmla="*/ 321 w 1650"/>
                <a:gd name="T5" fmla="*/ 1887 h 2018"/>
                <a:gd name="T6" fmla="*/ 358 w 1650"/>
                <a:gd name="T7" fmla="*/ 1627 h 2018"/>
                <a:gd name="T8" fmla="*/ 442 w 1650"/>
                <a:gd name="T9" fmla="*/ 1857 h 2018"/>
                <a:gd name="T10" fmla="*/ 344 w 1650"/>
                <a:gd name="T11" fmla="*/ 1818 h 2018"/>
                <a:gd name="T12" fmla="*/ 534 w 1650"/>
                <a:gd name="T13" fmla="*/ 1666 h 2018"/>
                <a:gd name="T14" fmla="*/ 473 w 1650"/>
                <a:gd name="T15" fmla="*/ 1765 h 2018"/>
                <a:gd name="T16" fmla="*/ 534 w 1650"/>
                <a:gd name="T17" fmla="*/ 1734 h 2018"/>
                <a:gd name="T18" fmla="*/ 534 w 1650"/>
                <a:gd name="T19" fmla="*/ 1666 h 2018"/>
                <a:gd name="T20" fmla="*/ 763 w 1650"/>
                <a:gd name="T21" fmla="*/ 1742 h 2018"/>
                <a:gd name="T22" fmla="*/ 702 w 1650"/>
                <a:gd name="T23" fmla="*/ 1887 h 2018"/>
                <a:gd name="T24" fmla="*/ 809 w 1650"/>
                <a:gd name="T25" fmla="*/ 1941 h 2018"/>
                <a:gd name="T26" fmla="*/ 855 w 1650"/>
                <a:gd name="T27" fmla="*/ 1711 h 2018"/>
                <a:gd name="T28" fmla="*/ 801 w 1650"/>
                <a:gd name="T29" fmla="*/ 1612 h 2018"/>
                <a:gd name="T30" fmla="*/ 824 w 1650"/>
                <a:gd name="T31" fmla="*/ 1666 h 2018"/>
                <a:gd name="T32" fmla="*/ 855 w 1650"/>
                <a:gd name="T33" fmla="*/ 1589 h 2018"/>
                <a:gd name="T34" fmla="*/ 595 w 1650"/>
                <a:gd name="T35" fmla="*/ 1085 h 2018"/>
                <a:gd name="T36" fmla="*/ 824 w 1650"/>
                <a:gd name="T37" fmla="*/ 1291 h 2018"/>
                <a:gd name="T38" fmla="*/ 984 w 1650"/>
                <a:gd name="T39" fmla="*/ 1429 h 2018"/>
                <a:gd name="T40" fmla="*/ 641 w 1650"/>
                <a:gd name="T41" fmla="*/ 1406 h 2018"/>
                <a:gd name="T42" fmla="*/ 329 w 1650"/>
                <a:gd name="T43" fmla="*/ 1253 h 2018"/>
                <a:gd name="T44" fmla="*/ 229 w 1650"/>
                <a:gd name="T45" fmla="*/ 1146 h 2018"/>
                <a:gd name="T46" fmla="*/ 130 w 1650"/>
                <a:gd name="T47" fmla="*/ 1116 h 2018"/>
                <a:gd name="T48" fmla="*/ 321 w 1650"/>
                <a:gd name="T49" fmla="*/ 749 h 2018"/>
                <a:gd name="T50" fmla="*/ 618 w 1650"/>
                <a:gd name="T51" fmla="*/ 894 h 2018"/>
                <a:gd name="T52" fmla="*/ 1000 w 1650"/>
                <a:gd name="T53" fmla="*/ 1368 h 2018"/>
                <a:gd name="T54" fmla="*/ 1137 w 1650"/>
                <a:gd name="T55" fmla="*/ 1444 h 2018"/>
                <a:gd name="T56" fmla="*/ 1137 w 1650"/>
                <a:gd name="T57" fmla="*/ 1299 h 2018"/>
                <a:gd name="T58" fmla="*/ 954 w 1650"/>
                <a:gd name="T59" fmla="*/ 978 h 2018"/>
                <a:gd name="T60" fmla="*/ 817 w 1650"/>
                <a:gd name="T61" fmla="*/ 1032 h 2018"/>
                <a:gd name="T62" fmla="*/ 977 w 1650"/>
                <a:gd name="T63" fmla="*/ 1116 h 2018"/>
                <a:gd name="T64" fmla="*/ 992 w 1650"/>
                <a:gd name="T65" fmla="*/ 940 h 2018"/>
                <a:gd name="T66" fmla="*/ 1328 w 1650"/>
                <a:gd name="T67" fmla="*/ 787 h 2018"/>
                <a:gd name="T68" fmla="*/ 1259 w 1650"/>
                <a:gd name="T69" fmla="*/ 818 h 2018"/>
                <a:gd name="T70" fmla="*/ 1275 w 1650"/>
                <a:gd name="T71" fmla="*/ 894 h 2018"/>
                <a:gd name="T72" fmla="*/ 1389 w 1650"/>
                <a:gd name="T73" fmla="*/ 863 h 2018"/>
                <a:gd name="T74" fmla="*/ 610 w 1650"/>
                <a:gd name="T75" fmla="*/ 642 h 2018"/>
                <a:gd name="T76" fmla="*/ 580 w 1650"/>
                <a:gd name="T77" fmla="*/ 795 h 2018"/>
                <a:gd name="T78" fmla="*/ 740 w 1650"/>
                <a:gd name="T79" fmla="*/ 634 h 2018"/>
                <a:gd name="T80" fmla="*/ 824 w 1650"/>
                <a:gd name="T81" fmla="*/ 711 h 2018"/>
                <a:gd name="T82" fmla="*/ 786 w 1650"/>
                <a:gd name="T83" fmla="*/ 749 h 2018"/>
                <a:gd name="T84" fmla="*/ 832 w 1650"/>
                <a:gd name="T85" fmla="*/ 741 h 2018"/>
                <a:gd name="T86" fmla="*/ 1084 w 1650"/>
                <a:gd name="T87" fmla="*/ 505 h 2018"/>
                <a:gd name="T88" fmla="*/ 969 w 1650"/>
                <a:gd name="T89" fmla="*/ 619 h 2018"/>
                <a:gd name="T90" fmla="*/ 1069 w 1650"/>
                <a:gd name="T91" fmla="*/ 764 h 2018"/>
                <a:gd name="T92" fmla="*/ 809 w 1650"/>
                <a:gd name="T93" fmla="*/ 275 h 2018"/>
                <a:gd name="T94" fmla="*/ 679 w 1650"/>
                <a:gd name="T95" fmla="*/ 191 h 2018"/>
                <a:gd name="T96" fmla="*/ 717 w 1650"/>
                <a:gd name="T97" fmla="*/ 375 h 2018"/>
                <a:gd name="T98" fmla="*/ 900 w 1650"/>
                <a:gd name="T99" fmla="*/ 367 h 2018"/>
                <a:gd name="T100" fmla="*/ 878 w 1650"/>
                <a:gd name="T101" fmla="*/ 153 h 2018"/>
                <a:gd name="T102" fmla="*/ 839 w 1650"/>
                <a:gd name="T103" fmla="*/ 77 h 2018"/>
                <a:gd name="T104" fmla="*/ 878 w 1650"/>
                <a:gd name="T105" fmla="*/ 153 h 2018"/>
                <a:gd name="T106" fmla="*/ 1397 w 1650"/>
                <a:gd name="T107" fmla="*/ 283 h 2018"/>
                <a:gd name="T108" fmla="*/ 1214 w 1650"/>
                <a:gd name="T109" fmla="*/ 482 h 2018"/>
                <a:gd name="T110" fmla="*/ 1344 w 1650"/>
                <a:gd name="T111" fmla="*/ 466 h 2018"/>
                <a:gd name="T112" fmla="*/ 1588 w 1650"/>
                <a:gd name="T113" fmla="*/ 291 h 2018"/>
                <a:gd name="T114" fmla="*/ 1565 w 1650"/>
                <a:gd name="T115" fmla="*/ 62 h 2018"/>
                <a:gd name="T116" fmla="*/ 1634 w 1650"/>
                <a:gd name="T117" fmla="*/ 23 h 2018"/>
                <a:gd name="T118" fmla="*/ 1557 w 1650"/>
                <a:gd name="T119" fmla="*/ 77 h 2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2018">
                  <a:moveTo>
                    <a:pt x="358" y="1627"/>
                  </a:moveTo>
                  <a:lnTo>
                    <a:pt x="358" y="1627"/>
                  </a:lnTo>
                  <a:cubicBezTo>
                    <a:pt x="306" y="1597"/>
                    <a:pt x="344" y="1521"/>
                    <a:pt x="268" y="1498"/>
                  </a:cubicBezTo>
                  <a:cubicBezTo>
                    <a:pt x="252" y="1498"/>
                    <a:pt x="214" y="1498"/>
                    <a:pt x="207" y="1482"/>
                  </a:cubicBezTo>
                  <a:cubicBezTo>
                    <a:pt x="176" y="1467"/>
                    <a:pt x="168" y="1398"/>
                    <a:pt x="130" y="1413"/>
                  </a:cubicBezTo>
                  <a:cubicBezTo>
                    <a:pt x="99" y="1429"/>
                    <a:pt x="46" y="1444"/>
                    <a:pt x="31" y="1467"/>
                  </a:cubicBezTo>
                  <a:cubicBezTo>
                    <a:pt x="15" y="1490"/>
                    <a:pt x="0" y="1543"/>
                    <a:pt x="0" y="1574"/>
                  </a:cubicBezTo>
                  <a:cubicBezTo>
                    <a:pt x="0" y="1597"/>
                    <a:pt x="61" y="1589"/>
                    <a:pt x="84" y="1612"/>
                  </a:cubicBezTo>
                  <a:cubicBezTo>
                    <a:pt x="92" y="1627"/>
                    <a:pt x="92" y="1673"/>
                    <a:pt x="99" y="1696"/>
                  </a:cubicBezTo>
                  <a:cubicBezTo>
                    <a:pt x="107" y="1734"/>
                    <a:pt x="168" y="1765"/>
                    <a:pt x="191" y="1803"/>
                  </a:cubicBezTo>
                  <a:cubicBezTo>
                    <a:pt x="207" y="1826"/>
                    <a:pt x="214" y="1872"/>
                    <a:pt x="245" y="1872"/>
                  </a:cubicBezTo>
                  <a:cubicBezTo>
                    <a:pt x="260" y="1864"/>
                    <a:pt x="313" y="1895"/>
                    <a:pt x="321" y="1887"/>
                  </a:cubicBezTo>
                  <a:cubicBezTo>
                    <a:pt x="321" y="1857"/>
                    <a:pt x="290" y="1849"/>
                    <a:pt x="313" y="1811"/>
                  </a:cubicBezTo>
                  <a:cubicBezTo>
                    <a:pt x="329" y="1795"/>
                    <a:pt x="366" y="1788"/>
                    <a:pt x="381" y="1765"/>
                  </a:cubicBezTo>
                  <a:cubicBezTo>
                    <a:pt x="389" y="1734"/>
                    <a:pt x="366" y="1696"/>
                    <a:pt x="366" y="1666"/>
                  </a:cubicBezTo>
                  <a:cubicBezTo>
                    <a:pt x="358" y="1627"/>
                    <a:pt x="358" y="1627"/>
                    <a:pt x="358" y="1627"/>
                  </a:cubicBezTo>
                  <a:close/>
                  <a:moveTo>
                    <a:pt x="458" y="1795"/>
                  </a:moveTo>
                  <a:lnTo>
                    <a:pt x="458" y="1795"/>
                  </a:lnTo>
                  <a:cubicBezTo>
                    <a:pt x="465" y="1818"/>
                    <a:pt x="465" y="1818"/>
                    <a:pt x="465" y="1818"/>
                  </a:cubicBezTo>
                  <a:cubicBezTo>
                    <a:pt x="465" y="1834"/>
                    <a:pt x="458" y="1849"/>
                    <a:pt x="442" y="1857"/>
                  </a:cubicBezTo>
                  <a:cubicBezTo>
                    <a:pt x="427" y="1864"/>
                    <a:pt x="404" y="1857"/>
                    <a:pt x="396" y="1864"/>
                  </a:cubicBezTo>
                  <a:cubicBezTo>
                    <a:pt x="381" y="1872"/>
                    <a:pt x="373" y="1887"/>
                    <a:pt x="366" y="1872"/>
                  </a:cubicBezTo>
                  <a:cubicBezTo>
                    <a:pt x="358" y="1872"/>
                    <a:pt x="336" y="1849"/>
                    <a:pt x="336" y="1841"/>
                  </a:cubicBezTo>
                  <a:cubicBezTo>
                    <a:pt x="336" y="1834"/>
                    <a:pt x="344" y="1818"/>
                    <a:pt x="344" y="1818"/>
                  </a:cubicBezTo>
                  <a:cubicBezTo>
                    <a:pt x="358" y="1803"/>
                    <a:pt x="381" y="1811"/>
                    <a:pt x="404" y="1811"/>
                  </a:cubicBezTo>
                  <a:cubicBezTo>
                    <a:pt x="419" y="1811"/>
                    <a:pt x="427" y="1803"/>
                    <a:pt x="442" y="1803"/>
                  </a:cubicBezTo>
                  <a:cubicBezTo>
                    <a:pt x="450" y="1803"/>
                    <a:pt x="450" y="1803"/>
                    <a:pt x="458" y="1795"/>
                  </a:cubicBezTo>
                  <a:close/>
                  <a:moveTo>
                    <a:pt x="534" y="1666"/>
                  </a:moveTo>
                  <a:lnTo>
                    <a:pt x="534" y="1666"/>
                  </a:lnTo>
                  <a:cubicBezTo>
                    <a:pt x="519" y="1666"/>
                    <a:pt x="511" y="1673"/>
                    <a:pt x="503" y="1673"/>
                  </a:cubicBezTo>
                  <a:cubicBezTo>
                    <a:pt x="480" y="1681"/>
                    <a:pt x="465" y="1696"/>
                    <a:pt x="458" y="1719"/>
                  </a:cubicBezTo>
                  <a:cubicBezTo>
                    <a:pt x="450" y="1734"/>
                    <a:pt x="465" y="1750"/>
                    <a:pt x="473" y="1765"/>
                  </a:cubicBezTo>
                  <a:cubicBezTo>
                    <a:pt x="480" y="1773"/>
                    <a:pt x="503" y="1765"/>
                    <a:pt x="511" y="1773"/>
                  </a:cubicBezTo>
                  <a:cubicBezTo>
                    <a:pt x="519" y="1773"/>
                    <a:pt x="534" y="1773"/>
                    <a:pt x="542" y="1765"/>
                  </a:cubicBezTo>
                  <a:cubicBezTo>
                    <a:pt x="549" y="1765"/>
                    <a:pt x="549" y="1757"/>
                    <a:pt x="549" y="1750"/>
                  </a:cubicBezTo>
                  <a:cubicBezTo>
                    <a:pt x="557" y="1742"/>
                    <a:pt x="542" y="1734"/>
                    <a:pt x="534" y="1734"/>
                  </a:cubicBezTo>
                  <a:cubicBezTo>
                    <a:pt x="526" y="1734"/>
                    <a:pt x="519" y="1719"/>
                    <a:pt x="511" y="1719"/>
                  </a:cubicBezTo>
                  <a:cubicBezTo>
                    <a:pt x="511" y="1711"/>
                    <a:pt x="503" y="1711"/>
                    <a:pt x="511" y="1704"/>
                  </a:cubicBezTo>
                  <a:cubicBezTo>
                    <a:pt x="519" y="1696"/>
                    <a:pt x="526" y="1688"/>
                    <a:pt x="534" y="1681"/>
                  </a:cubicBezTo>
                  <a:cubicBezTo>
                    <a:pt x="534" y="1666"/>
                    <a:pt x="534" y="1666"/>
                    <a:pt x="534" y="1666"/>
                  </a:cubicBezTo>
                  <a:close/>
                  <a:moveTo>
                    <a:pt x="855" y="1711"/>
                  </a:moveTo>
                  <a:lnTo>
                    <a:pt x="855" y="1711"/>
                  </a:lnTo>
                  <a:cubicBezTo>
                    <a:pt x="839" y="1719"/>
                    <a:pt x="839" y="1704"/>
                    <a:pt x="824" y="1704"/>
                  </a:cubicBezTo>
                  <a:cubicBezTo>
                    <a:pt x="801" y="1711"/>
                    <a:pt x="794" y="1742"/>
                    <a:pt x="763" y="1742"/>
                  </a:cubicBezTo>
                  <a:cubicBezTo>
                    <a:pt x="755" y="1742"/>
                    <a:pt x="740" y="1727"/>
                    <a:pt x="732" y="1719"/>
                  </a:cubicBezTo>
                  <a:cubicBezTo>
                    <a:pt x="725" y="1719"/>
                    <a:pt x="679" y="1727"/>
                    <a:pt x="664" y="1727"/>
                  </a:cubicBezTo>
                  <a:cubicBezTo>
                    <a:pt x="648" y="1727"/>
                    <a:pt x="694" y="1765"/>
                    <a:pt x="694" y="1780"/>
                  </a:cubicBezTo>
                  <a:cubicBezTo>
                    <a:pt x="618" y="1803"/>
                    <a:pt x="702" y="1834"/>
                    <a:pt x="702" y="1887"/>
                  </a:cubicBezTo>
                  <a:cubicBezTo>
                    <a:pt x="702" y="1902"/>
                    <a:pt x="694" y="1910"/>
                    <a:pt x="702" y="1933"/>
                  </a:cubicBezTo>
                  <a:cubicBezTo>
                    <a:pt x="702" y="1948"/>
                    <a:pt x="717" y="1956"/>
                    <a:pt x="732" y="1963"/>
                  </a:cubicBezTo>
                  <a:cubicBezTo>
                    <a:pt x="755" y="1986"/>
                    <a:pt x="740" y="2017"/>
                    <a:pt x="786" y="2009"/>
                  </a:cubicBezTo>
                  <a:cubicBezTo>
                    <a:pt x="817" y="2009"/>
                    <a:pt x="809" y="1956"/>
                    <a:pt x="809" y="1941"/>
                  </a:cubicBezTo>
                  <a:cubicBezTo>
                    <a:pt x="809" y="1910"/>
                    <a:pt x="801" y="1902"/>
                    <a:pt x="794" y="1880"/>
                  </a:cubicBezTo>
                  <a:cubicBezTo>
                    <a:pt x="786" y="1857"/>
                    <a:pt x="809" y="1834"/>
                    <a:pt x="824" y="1811"/>
                  </a:cubicBezTo>
                  <a:cubicBezTo>
                    <a:pt x="839" y="1795"/>
                    <a:pt x="847" y="1773"/>
                    <a:pt x="855" y="1742"/>
                  </a:cubicBezTo>
                  <a:cubicBezTo>
                    <a:pt x="855" y="1711"/>
                    <a:pt x="855" y="1711"/>
                    <a:pt x="855" y="1711"/>
                  </a:cubicBezTo>
                  <a:close/>
                  <a:moveTo>
                    <a:pt x="855" y="1589"/>
                  </a:moveTo>
                  <a:lnTo>
                    <a:pt x="855" y="1589"/>
                  </a:lnTo>
                  <a:cubicBezTo>
                    <a:pt x="847" y="1597"/>
                    <a:pt x="839" y="1597"/>
                    <a:pt x="824" y="1605"/>
                  </a:cubicBezTo>
                  <a:cubicBezTo>
                    <a:pt x="817" y="1605"/>
                    <a:pt x="809" y="1605"/>
                    <a:pt x="801" y="1612"/>
                  </a:cubicBezTo>
                  <a:cubicBezTo>
                    <a:pt x="786" y="1627"/>
                    <a:pt x="763" y="1627"/>
                    <a:pt x="748" y="1643"/>
                  </a:cubicBezTo>
                  <a:cubicBezTo>
                    <a:pt x="748" y="1643"/>
                    <a:pt x="748" y="1650"/>
                    <a:pt x="748" y="1658"/>
                  </a:cubicBezTo>
                  <a:cubicBezTo>
                    <a:pt x="763" y="1666"/>
                    <a:pt x="778" y="1673"/>
                    <a:pt x="794" y="1673"/>
                  </a:cubicBezTo>
                  <a:cubicBezTo>
                    <a:pt x="801" y="1666"/>
                    <a:pt x="817" y="1666"/>
                    <a:pt x="824" y="1666"/>
                  </a:cubicBezTo>
                  <a:cubicBezTo>
                    <a:pt x="839" y="1666"/>
                    <a:pt x="847" y="1681"/>
                    <a:pt x="862" y="1673"/>
                  </a:cubicBezTo>
                  <a:cubicBezTo>
                    <a:pt x="870" y="1666"/>
                    <a:pt x="862" y="1658"/>
                    <a:pt x="862" y="1650"/>
                  </a:cubicBezTo>
                  <a:cubicBezTo>
                    <a:pt x="862" y="1635"/>
                    <a:pt x="862" y="1627"/>
                    <a:pt x="870" y="1627"/>
                  </a:cubicBezTo>
                  <a:cubicBezTo>
                    <a:pt x="855" y="1589"/>
                    <a:pt x="855" y="1589"/>
                    <a:pt x="855" y="1589"/>
                  </a:cubicBezTo>
                  <a:close/>
                  <a:moveTo>
                    <a:pt x="618" y="894"/>
                  </a:moveTo>
                  <a:lnTo>
                    <a:pt x="618" y="894"/>
                  </a:lnTo>
                  <a:cubicBezTo>
                    <a:pt x="641" y="948"/>
                    <a:pt x="679" y="971"/>
                    <a:pt x="664" y="1039"/>
                  </a:cubicBezTo>
                  <a:cubicBezTo>
                    <a:pt x="648" y="1131"/>
                    <a:pt x="587" y="1001"/>
                    <a:pt x="595" y="1085"/>
                  </a:cubicBezTo>
                  <a:cubicBezTo>
                    <a:pt x="595" y="1123"/>
                    <a:pt x="549" y="1138"/>
                    <a:pt x="519" y="1146"/>
                  </a:cubicBezTo>
                  <a:cubicBezTo>
                    <a:pt x="519" y="1184"/>
                    <a:pt x="641" y="1200"/>
                    <a:pt x="671" y="1192"/>
                  </a:cubicBezTo>
                  <a:cubicBezTo>
                    <a:pt x="732" y="1169"/>
                    <a:pt x="771" y="1161"/>
                    <a:pt x="832" y="1215"/>
                  </a:cubicBezTo>
                  <a:cubicBezTo>
                    <a:pt x="855" y="1238"/>
                    <a:pt x="817" y="1253"/>
                    <a:pt x="824" y="1291"/>
                  </a:cubicBezTo>
                  <a:cubicBezTo>
                    <a:pt x="824" y="1383"/>
                    <a:pt x="923" y="1261"/>
                    <a:pt x="939" y="1261"/>
                  </a:cubicBezTo>
                  <a:cubicBezTo>
                    <a:pt x="962" y="1261"/>
                    <a:pt x="1000" y="1238"/>
                    <a:pt x="992" y="1276"/>
                  </a:cubicBezTo>
                  <a:cubicBezTo>
                    <a:pt x="984" y="1314"/>
                    <a:pt x="946" y="1299"/>
                    <a:pt x="946" y="1345"/>
                  </a:cubicBezTo>
                  <a:cubicBezTo>
                    <a:pt x="946" y="1391"/>
                    <a:pt x="939" y="1413"/>
                    <a:pt x="984" y="1429"/>
                  </a:cubicBezTo>
                  <a:cubicBezTo>
                    <a:pt x="1030" y="1444"/>
                    <a:pt x="984" y="1658"/>
                    <a:pt x="916" y="1543"/>
                  </a:cubicBezTo>
                  <a:cubicBezTo>
                    <a:pt x="878" y="1475"/>
                    <a:pt x="817" y="1521"/>
                    <a:pt x="786" y="1490"/>
                  </a:cubicBezTo>
                  <a:cubicBezTo>
                    <a:pt x="732" y="1429"/>
                    <a:pt x="740" y="1375"/>
                    <a:pt x="725" y="1307"/>
                  </a:cubicBezTo>
                  <a:cubicBezTo>
                    <a:pt x="710" y="1314"/>
                    <a:pt x="671" y="1391"/>
                    <a:pt x="641" y="1406"/>
                  </a:cubicBezTo>
                  <a:cubicBezTo>
                    <a:pt x="595" y="1421"/>
                    <a:pt x="564" y="1406"/>
                    <a:pt x="519" y="1436"/>
                  </a:cubicBezTo>
                  <a:cubicBezTo>
                    <a:pt x="488" y="1459"/>
                    <a:pt x="458" y="1444"/>
                    <a:pt x="419" y="1444"/>
                  </a:cubicBezTo>
                  <a:cubicBezTo>
                    <a:pt x="343" y="1452"/>
                    <a:pt x="373" y="1452"/>
                    <a:pt x="336" y="1391"/>
                  </a:cubicBezTo>
                  <a:cubicBezTo>
                    <a:pt x="306" y="1352"/>
                    <a:pt x="298" y="1299"/>
                    <a:pt x="329" y="1253"/>
                  </a:cubicBezTo>
                  <a:cubicBezTo>
                    <a:pt x="350" y="1223"/>
                    <a:pt x="344" y="1200"/>
                    <a:pt x="358" y="1161"/>
                  </a:cubicBezTo>
                  <a:cubicBezTo>
                    <a:pt x="358" y="1146"/>
                    <a:pt x="321" y="1039"/>
                    <a:pt x="298" y="1055"/>
                  </a:cubicBezTo>
                  <a:cubicBezTo>
                    <a:pt x="275" y="1062"/>
                    <a:pt x="313" y="1169"/>
                    <a:pt x="313" y="1184"/>
                  </a:cubicBezTo>
                  <a:cubicBezTo>
                    <a:pt x="290" y="1184"/>
                    <a:pt x="245" y="1123"/>
                    <a:pt x="229" y="1146"/>
                  </a:cubicBezTo>
                  <a:cubicBezTo>
                    <a:pt x="222" y="1169"/>
                    <a:pt x="290" y="1261"/>
                    <a:pt x="268" y="1291"/>
                  </a:cubicBezTo>
                  <a:cubicBezTo>
                    <a:pt x="252" y="1322"/>
                    <a:pt x="207" y="1337"/>
                    <a:pt x="176" y="1337"/>
                  </a:cubicBezTo>
                  <a:cubicBezTo>
                    <a:pt x="115" y="1337"/>
                    <a:pt x="130" y="1314"/>
                    <a:pt x="122" y="1269"/>
                  </a:cubicBezTo>
                  <a:cubicBezTo>
                    <a:pt x="107" y="1207"/>
                    <a:pt x="122" y="1177"/>
                    <a:pt x="130" y="1116"/>
                  </a:cubicBezTo>
                  <a:cubicBezTo>
                    <a:pt x="138" y="1093"/>
                    <a:pt x="145" y="1070"/>
                    <a:pt x="145" y="1039"/>
                  </a:cubicBezTo>
                  <a:cubicBezTo>
                    <a:pt x="153" y="994"/>
                    <a:pt x="138" y="948"/>
                    <a:pt x="138" y="902"/>
                  </a:cubicBezTo>
                  <a:cubicBezTo>
                    <a:pt x="161" y="848"/>
                    <a:pt x="145" y="825"/>
                    <a:pt x="214" y="787"/>
                  </a:cubicBezTo>
                  <a:cubicBezTo>
                    <a:pt x="245" y="772"/>
                    <a:pt x="290" y="757"/>
                    <a:pt x="321" y="749"/>
                  </a:cubicBezTo>
                  <a:cubicBezTo>
                    <a:pt x="389" y="726"/>
                    <a:pt x="404" y="772"/>
                    <a:pt x="458" y="795"/>
                  </a:cubicBezTo>
                  <a:cubicBezTo>
                    <a:pt x="480" y="810"/>
                    <a:pt x="503" y="810"/>
                    <a:pt x="526" y="818"/>
                  </a:cubicBezTo>
                  <a:cubicBezTo>
                    <a:pt x="549" y="833"/>
                    <a:pt x="572" y="848"/>
                    <a:pt x="595" y="863"/>
                  </a:cubicBezTo>
                  <a:cubicBezTo>
                    <a:pt x="618" y="894"/>
                    <a:pt x="618" y="894"/>
                    <a:pt x="618" y="894"/>
                  </a:cubicBezTo>
                  <a:close/>
                  <a:moveTo>
                    <a:pt x="1122" y="1299"/>
                  </a:moveTo>
                  <a:lnTo>
                    <a:pt x="1122" y="1299"/>
                  </a:lnTo>
                  <a:cubicBezTo>
                    <a:pt x="1107" y="1314"/>
                    <a:pt x="1084" y="1322"/>
                    <a:pt x="1069" y="1337"/>
                  </a:cubicBezTo>
                  <a:cubicBezTo>
                    <a:pt x="1053" y="1345"/>
                    <a:pt x="984" y="1337"/>
                    <a:pt x="1000" y="1368"/>
                  </a:cubicBezTo>
                  <a:cubicBezTo>
                    <a:pt x="1023" y="1391"/>
                    <a:pt x="1030" y="1421"/>
                    <a:pt x="1038" y="1459"/>
                  </a:cubicBezTo>
                  <a:lnTo>
                    <a:pt x="1038" y="1459"/>
                  </a:lnTo>
                  <a:cubicBezTo>
                    <a:pt x="1046" y="1459"/>
                    <a:pt x="1053" y="1452"/>
                    <a:pt x="1061" y="1444"/>
                  </a:cubicBezTo>
                  <a:cubicBezTo>
                    <a:pt x="1084" y="1436"/>
                    <a:pt x="1114" y="1444"/>
                    <a:pt x="1137" y="1444"/>
                  </a:cubicBezTo>
                  <a:cubicBezTo>
                    <a:pt x="1137" y="1436"/>
                    <a:pt x="1137" y="1429"/>
                    <a:pt x="1137" y="1429"/>
                  </a:cubicBezTo>
                  <a:cubicBezTo>
                    <a:pt x="1145" y="1406"/>
                    <a:pt x="1130" y="1383"/>
                    <a:pt x="1130" y="1360"/>
                  </a:cubicBezTo>
                  <a:cubicBezTo>
                    <a:pt x="1130" y="1352"/>
                    <a:pt x="1137" y="1337"/>
                    <a:pt x="1137" y="1330"/>
                  </a:cubicBezTo>
                  <a:cubicBezTo>
                    <a:pt x="1145" y="1314"/>
                    <a:pt x="1137" y="1314"/>
                    <a:pt x="1137" y="1299"/>
                  </a:cubicBezTo>
                  <a:cubicBezTo>
                    <a:pt x="1122" y="1299"/>
                    <a:pt x="1122" y="1299"/>
                    <a:pt x="1122" y="1299"/>
                  </a:cubicBezTo>
                  <a:close/>
                  <a:moveTo>
                    <a:pt x="992" y="940"/>
                  </a:moveTo>
                  <a:lnTo>
                    <a:pt x="992" y="940"/>
                  </a:lnTo>
                  <a:cubicBezTo>
                    <a:pt x="969" y="940"/>
                    <a:pt x="969" y="963"/>
                    <a:pt x="954" y="978"/>
                  </a:cubicBezTo>
                  <a:cubicBezTo>
                    <a:pt x="946" y="1001"/>
                    <a:pt x="931" y="1024"/>
                    <a:pt x="900" y="1024"/>
                  </a:cubicBezTo>
                  <a:cubicBezTo>
                    <a:pt x="878" y="1024"/>
                    <a:pt x="839" y="1001"/>
                    <a:pt x="832" y="978"/>
                  </a:cubicBezTo>
                  <a:lnTo>
                    <a:pt x="832" y="978"/>
                  </a:lnTo>
                  <a:cubicBezTo>
                    <a:pt x="832" y="1001"/>
                    <a:pt x="824" y="1009"/>
                    <a:pt x="817" y="1032"/>
                  </a:cubicBezTo>
                  <a:cubicBezTo>
                    <a:pt x="809" y="1039"/>
                    <a:pt x="794" y="1062"/>
                    <a:pt x="809" y="1077"/>
                  </a:cubicBezTo>
                  <a:cubicBezTo>
                    <a:pt x="824" y="1085"/>
                    <a:pt x="839" y="1085"/>
                    <a:pt x="855" y="1093"/>
                  </a:cubicBezTo>
                  <a:cubicBezTo>
                    <a:pt x="885" y="1100"/>
                    <a:pt x="900" y="1108"/>
                    <a:pt x="923" y="1131"/>
                  </a:cubicBezTo>
                  <a:cubicBezTo>
                    <a:pt x="946" y="1146"/>
                    <a:pt x="962" y="1138"/>
                    <a:pt x="977" y="1116"/>
                  </a:cubicBezTo>
                  <a:cubicBezTo>
                    <a:pt x="992" y="1093"/>
                    <a:pt x="969" y="1062"/>
                    <a:pt x="969" y="1039"/>
                  </a:cubicBezTo>
                  <a:cubicBezTo>
                    <a:pt x="969" y="1024"/>
                    <a:pt x="977" y="1016"/>
                    <a:pt x="977" y="1009"/>
                  </a:cubicBezTo>
                  <a:cubicBezTo>
                    <a:pt x="984" y="1001"/>
                    <a:pt x="992" y="986"/>
                    <a:pt x="1000" y="971"/>
                  </a:cubicBezTo>
                  <a:cubicBezTo>
                    <a:pt x="992" y="940"/>
                    <a:pt x="992" y="940"/>
                    <a:pt x="992" y="940"/>
                  </a:cubicBezTo>
                  <a:close/>
                  <a:moveTo>
                    <a:pt x="1389" y="841"/>
                  </a:moveTo>
                  <a:lnTo>
                    <a:pt x="1389" y="841"/>
                  </a:lnTo>
                  <a:cubicBezTo>
                    <a:pt x="1367" y="856"/>
                    <a:pt x="1282" y="856"/>
                    <a:pt x="1298" y="818"/>
                  </a:cubicBezTo>
                  <a:cubicBezTo>
                    <a:pt x="1305" y="795"/>
                    <a:pt x="1305" y="802"/>
                    <a:pt x="1328" y="787"/>
                  </a:cubicBezTo>
                  <a:cubicBezTo>
                    <a:pt x="1336" y="780"/>
                    <a:pt x="1328" y="764"/>
                    <a:pt x="1321" y="764"/>
                  </a:cubicBezTo>
                  <a:cubicBezTo>
                    <a:pt x="1305" y="764"/>
                    <a:pt x="1282" y="772"/>
                    <a:pt x="1282" y="757"/>
                  </a:cubicBezTo>
                  <a:cubicBezTo>
                    <a:pt x="1282" y="734"/>
                    <a:pt x="1252" y="688"/>
                    <a:pt x="1244" y="734"/>
                  </a:cubicBezTo>
                  <a:cubicBezTo>
                    <a:pt x="1244" y="757"/>
                    <a:pt x="1252" y="795"/>
                    <a:pt x="1259" y="818"/>
                  </a:cubicBezTo>
                  <a:cubicBezTo>
                    <a:pt x="1275" y="879"/>
                    <a:pt x="1236" y="833"/>
                    <a:pt x="1206" y="871"/>
                  </a:cubicBezTo>
                  <a:cubicBezTo>
                    <a:pt x="1198" y="879"/>
                    <a:pt x="1175" y="932"/>
                    <a:pt x="1168" y="948"/>
                  </a:cubicBezTo>
                  <a:cubicBezTo>
                    <a:pt x="1168" y="971"/>
                    <a:pt x="1198" y="971"/>
                    <a:pt x="1206" y="948"/>
                  </a:cubicBezTo>
                  <a:cubicBezTo>
                    <a:pt x="1214" y="917"/>
                    <a:pt x="1236" y="886"/>
                    <a:pt x="1275" y="894"/>
                  </a:cubicBezTo>
                  <a:cubicBezTo>
                    <a:pt x="1321" y="894"/>
                    <a:pt x="1321" y="940"/>
                    <a:pt x="1313" y="971"/>
                  </a:cubicBezTo>
                  <a:cubicBezTo>
                    <a:pt x="1328" y="971"/>
                    <a:pt x="1336" y="955"/>
                    <a:pt x="1359" y="948"/>
                  </a:cubicBezTo>
                  <a:cubicBezTo>
                    <a:pt x="1367" y="948"/>
                    <a:pt x="1428" y="948"/>
                    <a:pt x="1405" y="932"/>
                  </a:cubicBezTo>
                  <a:cubicBezTo>
                    <a:pt x="1397" y="917"/>
                    <a:pt x="1367" y="879"/>
                    <a:pt x="1389" y="863"/>
                  </a:cubicBezTo>
                  <a:cubicBezTo>
                    <a:pt x="1389" y="841"/>
                    <a:pt x="1389" y="841"/>
                    <a:pt x="1389" y="841"/>
                  </a:cubicBezTo>
                  <a:close/>
                  <a:moveTo>
                    <a:pt x="710" y="642"/>
                  </a:moveTo>
                  <a:lnTo>
                    <a:pt x="710" y="642"/>
                  </a:lnTo>
                  <a:cubicBezTo>
                    <a:pt x="679" y="665"/>
                    <a:pt x="641" y="673"/>
                    <a:pt x="610" y="642"/>
                  </a:cubicBezTo>
                  <a:cubicBezTo>
                    <a:pt x="587" y="611"/>
                    <a:pt x="618" y="596"/>
                    <a:pt x="572" y="581"/>
                  </a:cubicBezTo>
                  <a:cubicBezTo>
                    <a:pt x="534" y="573"/>
                    <a:pt x="542" y="589"/>
                    <a:pt x="534" y="619"/>
                  </a:cubicBezTo>
                  <a:cubicBezTo>
                    <a:pt x="519" y="642"/>
                    <a:pt x="496" y="650"/>
                    <a:pt x="496" y="688"/>
                  </a:cubicBezTo>
                  <a:cubicBezTo>
                    <a:pt x="503" y="719"/>
                    <a:pt x="557" y="772"/>
                    <a:pt x="580" y="795"/>
                  </a:cubicBezTo>
                  <a:cubicBezTo>
                    <a:pt x="610" y="818"/>
                    <a:pt x="633" y="818"/>
                    <a:pt x="664" y="810"/>
                  </a:cubicBezTo>
                  <a:cubicBezTo>
                    <a:pt x="687" y="810"/>
                    <a:pt x="717" y="810"/>
                    <a:pt x="717" y="795"/>
                  </a:cubicBezTo>
                  <a:cubicBezTo>
                    <a:pt x="732" y="764"/>
                    <a:pt x="710" y="726"/>
                    <a:pt x="725" y="703"/>
                  </a:cubicBezTo>
                  <a:cubicBezTo>
                    <a:pt x="732" y="688"/>
                    <a:pt x="763" y="657"/>
                    <a:pt x="740" y="634"/>
                  </a:cubicBezTo>
                  <a:cubicBezTo>
                    <a:pt x="710" y="642"/>
                    <a:pt x="710" y="642"/>
                    <a:pt x="710" y="642"/>
                  </a:cubicBezTo>
                  <a:close/>
                  <a:moveTo>
                    <a:pt x="832" y="741"/>
                  </a:moveTo>
                  <a:lnTo>
                    <a:pt x="832" y="741"/>
                  </a:lnTo>
                  <a:cubicBezTo>
                    <a:pt x="832" y="734"/>
                    <a:pt x="824" y="719"/>
                    <a:pt x="824" y="711"/>
                  </a:cubicBezTo>
                  <a:cubicBezTo>
                    <a:pt x="817" y="703"/>
                    <a:pt x="824" y="696"/>
                    <a:pt x="817" y="688"/>
                  </a:cubicBezTo>
                  <a:cubicBezTo>
                    <a:pt x="809" y="680"/>
                    <a:pt x="794" y="673"/>
                    <a:pt x="778" y="680"/>
                  </a:cubicBezTo>
                  <a:cubicBezTo>
                    <a:pt x="771" y="688"/>
                    <a:pt x="763" y="711"/>
                    <a:pt x="771" y="719"/>
                  </a:cubicBezTo>
                  <a:cubicBezTo>
                    <a:pt x="771" y="734"/>
                    <a:pt x="778" y="741"/>
                    <a:pt x="786" y="749"/>
                  </a:cubicBezTo>
                  <a:cubicBezTo>
                    <a:pt x="786" y="764"/>
                    <a:pt x="794" y="780"/>
                    <a:pt x="794" y="787"/>
                  </a:cubicBezTo>
                  <a:cubicBezTo>
                    <a:pt x="794" y="795"/>
                    <a:pt x="794" y="802"/>
                    <a:pt x="801" y="802"/>
                  </a:cubicBezTo>
                  <a:cubicBezTo>
                    <a:pt x="809" y="802"/>
                    <a:pt x="824" y="787"/>
                    <a:pt x="824" y="780"/>
                  </a:cubicBezTo>
                  <a:cubicBezTo>
                    <a:pt x="832" y="741"/>
                    <a:pt x="832" y="741"/>
                    <a:pt x="832" y="741"/>
                  </a:cubicBezTo>
                  <a:close/>
                  <a:moveTo>
                    <a:pt x="1069" y="657"/>
                  </a:moveTo>
                  <a:lnTo>
                    <a:pt x="1069" y="657"/>
                  </a:lnTo>
                  <a:cubicBezTo>
                    <a:pt x="1053" y="611"/>
                    <a:pt x="1076" y="581"/>
                    <a:pt x="1084" y="543"/>
                  </a:cubicBezTo>
                  <a:cubicBezTo>
                    <a:pt x="1092" y="520"/>
                    <a:pt x="1107" y="520"/>
                    <a:pt x="1084" y="505"/>
                  </a:cubicBezTo>
                  <a:cubicBezTo>
                    <a:pt x="1076" y="489"/>
                    <a:pt x="1061" y="466"/>
                    <a:pt x="1061" y="451"/>
                  </a:cubicBezTo>
                  <a:cubicBezTo>
                    <a:pt x="1023" y="451"/>
                    <a:pt x="1038" y="535"/>
                    <a:pt x="1038" y="558"/>
                  </a:cubicBezTo>
                  <a:cubicBezTo>
                    <a:pt x="1030" y="573"/>
                    <a:pt x="1023" y="627"/>
                    <a:pt x="1023" y="634"/>
                  </a:cubicBezTo>
                  <a:cubicBezTo>
                    <a:pt x="1007" y="650"/>
                    <a:pt x="977" y="634"/>
                    <a:pt x="969" y="619"/>
                  </a:cubicBezTo>
                  <a:cubicBezTo>
                    <a:pt x="954" y="596"/>
                    <a:pt x="962" y="634"/>
                    <a:pt x="962" y="642"/>
                  </a:cubicBezTo>
                  <a:cubicBezTo>
                    <a:pt x="969" y="665"/>
                    <a:pt x="984" y="680"/>
                    <a:pt x="992" y="696"/>
                  </a:cubicBezTo>
                  <a:cubicBezTo>
                    <a:pt x="1000" y="711"/>
                    <a:pt x="1000" y="741"/>
                    <a:pt x="1000" y="757"/>
                  </a:cubicBezTo>
                  <a:cubicBezTo>
                    <a:pt x="1023" y="757"/>
                    <a:pt x="1046" y="764"/>
                    <a:pt x="1069" y="764"/>
                  </a:cubicBezTo>
                  <a:cubicBezTo>
                    <a:pt x="1069" y="734"/>
                    <a:pt x="1061" y="711"/>
                    <a:pt x="1061" y="680"/>
                  </a:cubicBezTo>
                  <a:cubicBezTo>
                    <a:pt x="1069" y="657"/>
                    <a:pt x="1069" y="657"/>
                    <a:pt x="1069" y="657"/>
                  </a:cubicBezTo>
                  <a:close/>
                  <a:moveTo>
                    <a:pt x="809" y="275"/>
                  </a:moveTo>
                  <a:lnTo>
                    <a:pt x="809" y="275"/>
                  </a:lnTo>
                  <a:cubicBezTo>
                    <a:pt x="786" y="260"/>
                    <a:pt x="732" y="237"/>
                    <a:pt x="717" y="214"/>
                  </a:cubicBezTo>
                  <a:cubicBezTo>
                    <a:pt x="710" y="207"/>
                    <a:pt x="732" y="199"/>
                    <a:pt x="740" y="184"/>
                  </a:cubicBezTo>
                  <a:cubicBezTo>
                    <a:pt x="740" y="169"/>
                    <a:pt x="740" y="146"/>
                    <a:pt x="740" y="130"/>
                  </a:cubicBezTo>
                  <a:cubicBezTo>
                    <a:pt x="725" y="130"/>
                    <a:pt x="694" y="184"/>
                    <a:pt x="679" y="191"/>
                  </a:cubicBezTo>
                  <a:cubicBezTo>
                    <a:pt x="641" y="207"/>
                    <a:pt x="618" y="184"/>
                    <a:pt x="580" y="184"/>
                  </a:cubicBezTo>
                  <a:cubicBezTo>
                    <a:pt x="580" y="199"/>
                    <a:pt x="625" y="230"/>
                    <a:pt x="625" y="252"/>
                  </a:cubicBezTo>
                  <a:cubicBezTo>
                    <a:pt x="641" y="298"/>
                    <a:pt x="610" y="321"/>
                    <a:pt x="656" y="352"/>
                  </a:cubicBezTo>
                  <a:cubicBezTo>
                    <a:pt x="687" y="367"/>
                    <a:pt x="710" y="428"/>
                    <a:pt x="717" y="375"/>
                  </a:cubicBezTo>
                  <a:cubicBezTo>
                    <a:pt x="732" y="306"/>
                    <a:pt x="786" y="329"/>
                    <a:pt x="824" y="359"/>
                  </a:cubicBezTo>
                  <a:cubicBezTo>
                    <a:pt x="862" y="390"/>
                    <a:pt x="855" y="428"/>
                    <a:pt x="870" y="474"/>
                  </a:cubicBezTo>
                  <a:cubicBezTo>
                    <a:pt x="878" y="474"/>
                    <a:pt x="885" y="436"/>
                    <a:pt x="893" y="428"/>
                  </a:cubicBezTo>
                  <a:cubicBezTo>
                    <a:pt x="908" y="413"/>
                    <a:pt x="939" y="390"/>
                    <a:pt x="900" y="367"/>
                  </a:cubicBezTo>
                  <a:cubicBezTo>
                    <a:pt x="878" y="352"/>
                    <a:pt x="855" y="321"/>
                    <a:pt x="847" y="291"/>
                  </a:cubicBezTo>
                  <a:cubicBezTo>
                    <a:pt x="809" y="275"/>
                    <a:pt x="809" y="275"/>
                    <a:pt x="809" y="275"/>
                  </a:cubicBezTo>
                  <a:close/>
                  <a:moveTo>
                    <a:pt x="878" y="153"/>
                  </a:moveTo>
                  <a:lnTo>
                    <a:pt x="878" y="153"/>
                  </a:lnTo>
                  <a:cubicBezTo>
                    <a:pt x="870" y="184"/>
                    <a:pt x="870" y="184"/>
                    <a:pt x="870" y="184"/>
                  </a:cubicBezTo>
                  <a:cubicBezTo>
                    <a:pt x="839" y="230"/>
                    <a:pt x="847" y="138"/>
                    <a:pt x="817" y="130"/>
                  </a:cubicBezTo>
                  <a:cubicBezTo>
                    <a:pt x="817" y="123"/>
                    <a:pt x="809" y="115"/>
                    <a:pt x="817" y="107"/>
                  </a:cubicBezTo>
                  <a:cubicBezTo>
                    <a:pt x="824" y="92"/>
                    <a:pt x="832" y="85"/>
                    <a:pt x="839" y="77"/>
                  </a:cubicBezTo>
                  <a:cubicBezTo>
                    <a:pt x="847" y="62"/>
                    <a:pt x="855" y="31"/>
                    <a:pt x="878" y="31"/>
                  </a:cubicBezTo>
                  <a:lnTo>
                    <a:pt x="878" y="31"/>
                  </a:lnTo>
                  <a:cubicBezTo>
                    <a:pt x="885" y="54"/>
                    <a:pt x="885" y="69"/>
                    <a:pt x="870" y="85"/>
                  </a:cubicBezTo>
                  <a:cubicBezTo>
                    <a:pt x="862" y="100"/>
                    <a:pt x="862" y="138"/>
                    <a:pt x="878" y="153"/>
                  </a:cubicBezTo>
                  <a:close/>
                  <a:moveTo>
                    <a:pt x="1580" y="260"/>
                  </a:moveTo>
                  <a:lnTo>
                    <a:pt x="1580" y="260"/>
                  </a:lnTo>
                  <a:cubicBezTo>
                    <a:pt x="1527" y="275"/>
                    <a:pt x="1450" y="405"/>
                    <a:pt x="1397" y="405"/>
                  </a:cubicBezTo>
                  <a:cubicBezTo>
                    <a:pt x="1290" y="405"/>
                    <a:pt x="1397" y="344"/>
                    <a:pt x="1397" y="283"/>
                  </a:cubicBezTo>
                  <a:cubicBezTo>
                    <a:pt x="1374" y="291"/>
                    <a:pt x="1367" y="314"/>
                    <a:pt x="1328" y="314"/>
                  </a:cubicBezTo>
                  <a:cubicBezTo>
                    <a:pt x="1313" y="314"/>
                    <a:pt x="1328" y="344"/>
                    <a:pt x="1328" y="359"/>
                  </a:cubicBezTo>
                  <a:cubicBezTo>
                    <a:pt x="1321" y="390"/>
                    <a:pt x="1305" y="390"/>
                    <a:pt x="1282" y="398"/>
                  </a:cubicBezTo>
                  <a:cubicBezTo>
                    <a:pt x="1236" y="421"/>
                    <a:pt x="1229" y="451"/>
                    <a:pt x="1214" y="482"/>
                  </a:cubicBezTo>
                  <a:cubicBezTo>
                    <a:pt x="1206" y="512"/>
                    <a:pt x="1160" y="520"/>
                    <a:pt x="1160" y="535"/>
                  </a:cubicBezTo>
                  <a:cubicBezTo>
                    <a:pt x="1160" y="550"/>
                    <a:pt x="1160" y="627"/>
                    <a:pt x="1175" y="604"/>
                  </a:cubicBezTo>
                  <a:cubicBezTo>
                    <a:pt x="1191" y="566"/>
                    <a:pt x="1244" y="466"/>
                    <a:pt x="1298" y="482"/>
                  </a:cubicBezTo>
                  <a:cubicBezTo>
                    <a:pt x="1321" y="489"/>
                    <a:pt x="1328" y="474"/>
                    <a:pt x="1344" y="466"/>
                  </a:cubicBezTo>
                  <a:cubicBezTo>
                    <a:pt x="1382" y="444"/>
                    <a:pt x="1389" y="497"/>
                    <a:pt x="1420" y="444"/>
                  </a:cubicBezTo>
                  <a:cubicBezTo>
                    <a:pt x="1443" y="413"/>
                    <a:pt x="1450" y="413"/>
                    <a:pt x="1481" y="398"/>
                  </a:cubicBezTo>
                  <a:cubicBezTo>
                    <a:pt x="1519" y="375"/>
                    <a:pt x="1519" y="344"/>
                    <a:pt x="1565" y="344"/>
                  </a:cubicBezTo>
                  <a:cubicBezTo>
                    <a:pt x="1641" y="344"/>
                    <a:pt x="1603" y="337"/>
                    <a:pt x="1588" y="291"/>
                  </a:cubicBezTo>
                  <a:cubicBezTo>
                    <a:pt x="1580" y="260"/>
                    <a:pt x="1580" y="260"/>
                    <a:pt x="1580" y="260"/>
                  </a:cubicBezTo>
                  <a:close/>
                  <a:moveTo>
                    <a:pt x="1557" y="77"/>
                  </a:moveTo>
                  <a:lnTo>
                    <a:pt x="1557" y="77"/>
                  </a:lnTo>
                  <a:cubicBezTo>
                    <a:pt x="1565" y="77"/>
                    <a:pt x="1565" y="69"/>
                    <a:pt x="1565" y="62"/>
                  </a:cubicBezTo>
                  <a:cubicBezTo>
                    <a:pt x="1573" y="54"/>
                    <a:pt x="1573" y="16"/>
                    <a:pt x="1588" y="16"/>
                  </a:cubicBezTo>
                  <a:cubicBezTo>
                    <a:pt x="1603" y="16"/>
                    <a:pt x="1611" y="16"/>
                    <a:pt x="1626" y="8"/>
                  </a:cubicBezTo>
                  <a:cubicBezTo>
                    <a:pt x="1626" y="8"/>
                    <a:pt x="1649" y="0"/>
                    <a:pt x="1649" y="8"/>
                  </a:cubicBezTo>
                  <a:cubicBezTo>
                    <a:pt x="1649" y="8"/>
                    <a:pt x="1641" y="16"/>
                    <a:pt x="1634" y="23"/>
                  </a:cubicBezTo>
                  <a:cubicBezTo>
                    <a:pt x="1626" y="31"/>
                    <a:pt x="1611" y="39"/>
                    <a:pt x="1611" y="46"/>
                  </a:cubicBezTo>
                  <a:cubicBezTo>
                    <a:pt x="1611" y="62"/>
                    <a:pt x="1634" y="85"/>
                    <a:pt x="1619" y="100"/>
                  </a:cubicBezTo>
                  <a:cubicBezTo>
                    <a:pt x="1603" y="123"/>
                    <a:pt x="1588" y="92"/>
                    <a:pt x="1565" y="100"/>
                  </a:cubicBezTo>
                  <a:lnTo>
                    <a:pt x="1557" y="77"/>
                  </a:ln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8" name="Freeform 197"/>
            <p:cNvSpPr>
              <a:spLocks noChangeArrowheads="1"/>
            </p:cNvSpPr>
            <p:nvPr/>
          </p:nvSpPr>
          <p:spPr bwMode="auto">
            <a:xfrm>
              <a:off x="8000479" y="1116013"/>
              <a:ext cx="773063" cy="1122362"/>
            </a:xfrm>
            <a:custGeom>
              <a:avLst/>
              <a:gdLst>
                <a:gd name="T0" fmla="*/ 8 w 2147"/>
                <a:gd name="T1" fmla="*/ 2260 h 3117"/>
                <a:gd name="T2" fmla="*/ 107 w 2147"/>
                <a:gd name="T3" fmla="*/ 2306 h 3117"/>
                <a:gd name="T4" fmla="*/ 1971 w 2147"/>
                <a:gd name="T5" fmla="*/ 442 h 3117"/>
                <a:gd name="T6" fmla="*/ 2055 w 2147"/>
                <a:gd name="T7" fmla="*/ 259 h 3117"/>
                <a:gd name="T8" fmla="*/ 2100 w 2147"/>
                <a:gd name="T9" fmla="*/ 61 h 3117"/>
                <a:gd name="T10" fmla="*/ 1948 w 2147"/>
                <a:gd name="T11" fmla="*/ 7 h 3117"/>
                <a:gd name="T12" fmla="*/ 1856 w 2147"/>
                <a:gd name="T13" fmla="*/ 267 h 3117"/>
                <a:gd name="T14" fmla="*/ 1803 w 2147"/>
                <a:gd name="T15" fmla="*/ 504 h 3117"/>
                <a:gd name="T16" fmla="*/ 2017 w 2147"/>
                <a:gd name="T17" fmla="*/ 511 h 3117"/>
                <a:gd name="T18" fmla="*/ 1742 w 2147"/>
                <a:gd name="T19" fmla="*/ 909 h 3117"/>
                <a:gd name="T20" fmla="*/ 1665 w 2147"/>
                <a:gd name="T21" fmla="*/ 1138 h 3117"/>
                <a:gd name="T22" fmla="*/ 1489 w 2147"/>
                <a:gd name="T23" fmla="*/ 1031 h 3117"/>
                <a:gd name="T24" fmla="*/ 1497 w 2147"/>
                <a:gd name="T25" fmla="*/ 626 h 3117"/>
                <a:gd name="T26" fmla="*/ 1688 w 2147"/>
                <a:gd name="T27" fmla="*/ 366 h 3117"/>
                <a:gd name="T28" fmla="*/ 1719 w 2147"/>
                <a:gd name="T29" fmla="*/ 649 h 3117"/>
                <a:gd name="T30" fmla="*/ 1726 w 2147"/>
                <a:gd name="T31" fmla="*/ 748 h 3117"/>
                <a:gd name="T32" fmla="*/ 1902 w 2147"/>
                <a:gd name="T33" fmla="*/ 870 h 3117"/>
                <a:gd name="T34" fmla="*/ 1887 w 2147"/>
                <a:gd name="T35" fmla="*/ 702 h 3117"/>
                <a:gd name="T36" fmla="*/ 2062 w 2147"/>
                <a:gd name="T37" fmla="*/ 786 h 3117"/>
                <a:gd name="T38" fmla="*/ 2093 w 2147"/>
                <a:gd name="T39" fmla="*/ 855 h 3117"/>
                <a:gd name="T40" fmla="*/ 1978 w 2147"/>
                <a:gd name="T41" fmla="*/ 878 h 3117"/>
                <a:gd name="T42" fmla="*/ 932 w 2147"/>
                <a:gd name="T43" fmla="*/ 1168 h 3117"/>
                <a:gd name="T44" fmla="*/ 1054 w 2147"/>
                <a:gd name="T45" fmla="*/ 1260 h 3117"/>
                <a:gd name="T46" fmla="*/ 1100 w 2147"/>
                <a:gd name="T47" fmla="*/ 1474 h 3117"/>
                <a:gd name="T48" fmla="*/ 1153 w 2147"/>
                <a:gd name="T49" fmla="*/ 1405 h 3117"/>
                <a:gd name="T50" fmla="*/ 1230 w 2147"/>
                <a:gd name="T51" fmla="*/ 1145 h 3117"/>
                <a:gd name="T52" fmla="*/ 1253 w 2147"/>
                <a:gd name="T53" fmla="*/ 824 h 3117"/>
                <a:gd name="T54" fmla="*/ 1123 w 2147"/>
                <a:gd name="T55" fmla="*/ 748 h 3117"/>
                <a:gd name="T56" fmla="*/ 1046 w 2147"/>
                <a:gd name="T57" fmla="*/ 1084 h 3117"/>
                <a:gd name="T58" fmla="*/ 856 w 2147"/>
                <a:gd name="T59" fmla="*/ 1092 h 3117"/>
                <a:gd name="T60" fmla="*/ 856 w 2147"/>
                <a:gd name="T61" fmla="*/ 1153 h 3117"/>
                <a:gd name="T62" fmla="*/ 1436 w 2147"/>
                <a:gd name="T63" fmla="*/ 2719 h 3117"/>
                <a:gd name="T64" fmla="*/ 1436 w 2147"/>
                <a:gd name="T65" fmla="*/ 2482 h 3117"/>
                <a:gd name="T66" fmla="*/ 1505 w 2147"/>
                <a:gd name="T67" fmla="*/ 2222 h 3117"/>
                <a:gd name="T68" fmla="*/ 1428 w 2147"/>
                <a:gd name="T69" fmla="*/ 1985 h 3117"/>
                <a:gd name="T70" fmla="*/ 1535 w 2147"/>
                <a:gd name="T71" fmla="*/ 1901 h 3117"/>
                <a:gd name="T72" fmla="*/ 1619 w 2147"/>
                <a:gd name="T73" fmla="*/ 1680 h 3117"/>
                <a:gd name="T74" fmla="*/ 1627 w 2147"/>
                <a:gd name="T75" fmla="*/ 1565 h 3117"/>
                <a:gd name="T76" fmla="*/ 1680 w 2147"/>
                <a:gd name="T77" fmla="*/ 1275 h 3117"/>
                <a:gd name="T78" fmla="*/ 1428 w 2147"/>
                <a:gd name="T79" fmla="*/ 1328 h 3117"/>
                <a:gd name="T80" fmla="*/ 1329 w 2147"/>
                <a:gd name="T81" fmla="*/ 1168 h 3117"/>
                <a:gd name="T82" fmla="*/ 1245 w 2147"/>
                <a:gd name="T83" fmla="*/ 1527 h 3117"/>
                <a:gd name="T84" fmla="*/ 1023 w 2147"/>
                <a:gd name="T85" fmla="*/ 1703 h 3117"/>
                <a:gd name="T86" fmla="*/ 672 w 2147"/>
                <a:gd name="T87" fmla="*/ 1787 h 3117"/>
                <a:gd name="T88" fmla="*/ 856 w 2147"/>
                <a:gd name="T89" fmla="*/ 2039 h 3117"/>
                <a:gd name="T90" fmla="*/ 901 w 2147"/>
                <a:gd name="T91" fmla="*/ 2054 h 3117"/>
                <a:gd name="T92" fmla="*/ 1046 w 2147"/>
                <a:gd name="T93" fmla="*/ 2222 h 3117"/>
                <a:gd name="T94" fmla="*/ 1138 w 2147"/>
                <a:gd name="T95" fmla="*/ 2085 h 3117"/>
                <a:gd name="T96" fmla="*/ 1306 w 2147"/>
                <a:gd name="T97" fmla="*/ 2123 h 3117"/>
                <a:gd name="T98" fmla="*/ 1298 w 2147"/>
                <a:gd name="T99" fmla="*/ 2482 h 3117"/>
                <a:gd name="T100" fmla="*/ 1199 w 2147"/>
                <a:gd name="T101" fmla="*/ 2864 h 3117"/>
                <a:gd name="T102" fmla="*/ 1291 w 2147"/>
                <a:gd name="T103" fmla="*/ 3085 h 3117"/>
                <a:gd name="T104" fmla="*/ 1329 w 2147"/>
                <a:gd name="T105" fmla="*/ 2910 h 3117"/>
                <a:gd name="T106" fmla="*/ 1581 w 2147"/>
                <a:gd name="T107" fmla="*/ 2245 h 3117"/>
                <a:gd name="T108" fmla="*/ 1612 w 2147"/>
                <a:gd name="T109" fmla="*/ 2146 h 3117"/>
                <a:gd name="T110" fmla="*/ 1749 w 2147"/>
                <a:gd name="T111" fmla="*/ 2237 h 3117"/>
                <a:gd name="T112" fmla="*/ 1612 w 2147"/>
                <a:gd name="T113" fmla="*/ 2345 h 3117"/>
                <a:gd name="T114" fmla="*/ 1787 w 2147"/>
                <a:gd name="T115" fmla="*/ 1649 h 3117"/>
                <a:gd name="T116" fmla="*/ 1764 w 2147"/>
                <a:gd name="T117" fmla="*/ 1542 h 3117"/>
                <a:gd name="T118" fmla="*/ 1879 w 2147"/>
                <a:gd name="T119" fmla="*/ 1481 h 3117"/>
                <a:gd name="T120" fmla="*/ 1787 w 2147"/>
                <a:gd name="T121" fmla="*/ 1649 h 3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47" h="3117">
                  <a:moveTo>
                    <a:pt x="53" y="2329"/>
                  </a:moveTo>
                  <a:lnTo>
                    <a:pt x="53" y="2329"/>
                  </a:lnTo>
                  <a:cubicBezTo>
                    <a:pt x="53" y="2314"/>
                    <a:pt x="38" y="2299"/>
                    <a:pt x="31" y="2291"/>
                  </a:cubicBezTo>
                  <a:cubicBezTo>
                    <a:pt x="23" y="2283"/>
                    <a:pt x="0" y="2276"/>
                    <a:pt x="8" y="2260"/>
                  </a:cubicBezTo>
                  <a:cubicBezTo>
                    <a:pt x="15" y="2253"/>
                    <a:pt x="23" y="2245"/>
                    <a:pt x="31" y="2237"/>
                  </a:cubicBezTo>
                  <a:cubicBezTo>
                    <a:pt x="38" y="2222"/>
                    <a:pt x="38" y="2222"/>
                    <a:pt x="46" y="2214"/>
                  </a:cubicBezTo>
                  <a:cubicBezTo>
                    <a:pt x="61" y="2199"/>
                    <a:pt x="84" y="2207"/>
                    <a:pt x="92" y="2222"/>
                  </a:cubicBezTo>
                  <a:cubicBezTo>
                    <a:pt x="114" y="2253"/>
                    <a:pt x="107" y="2276"/>
                    <a:pt x="107" y="2306"/>
                  </a:cubicBezTo>
                  <a:cubicBezTo>
                    <a:pt x="107" y="2322"/>
                    <a:pt x="107" y="2329"/>
                    <a:pt x="107" y="2337"/>
                  </a:cubicBezTo>
                  <a:cubicBezTo>
                    <a:pt x="107" y="2360"/>
                    <a:pt x="76" y="2345"/>
                    <a:pt x="69" y="2345"/>
                  </a:cubicBezTo>
                  <a:cubicBezTo>
                    <a:pt x="53" y="2329"/>
                    <a:pt x="53" y="2329"/>
                    <a:pt x="53" y="2329"/>
                  </a:cubicBezTo>
                  <a:close/>
                  <a:moveTo>
                    <a:pt x="1971" y="442"/>
                  </a:moveTo>
                  <a:lnTo>
                    <a:pt x="1971" y="442"/>
                  </a:lnTo>
                  <a:cubicBezTo>
                    <a:pt x="1986" y="397"/>
                    <a:pt x="2032" y="374"/>
                    <a:pt x="2055" y="336"/>
                  </a:cubicBezTo>
                  <a:cubicBezTo>
                    <a:pt x="2078" y="282"/>
                    <a:pt x="1986" y="290"/>
                    <a:pt x="1994" y="282"/>
                  </a:cubicBezTo>
                  <a:cubicBezTo>
                    <a:pt x="2001" y="274"/>
                    <a:pt x="2039" y="267"/>
                    <a:pt x="2055" y="259"/>
                  </a:cubicBezTo>
                  <a:cubicBezTo>
                    <a:pt x="2085" y="252"/>
                    <a:pt x="2047" y="206"/>
                    <a:pt x="2032" y="198"/>
                  </a:cubicBezTo>
                  <a:cubicBezTo>
                    <a:pt x="2032" y="190"/>
                    <a:pt x="2146" y="221"/>
                    <a:pt x="2100" y="145"/>
                  </a:cubicBezTo>
                  <a:cubicBezTo>
                    <a:pt x="2093" y="122"/>
                    <a:pt x="2039" y="106"/>
                    <a:pt x="2100" y="91"/>
                  </a:cubicBezTo>
                  <a:cubicBezTo>
                    <a:pt x="2139" y="91"/>
                    <a:pt x="2131" y="76"/>
                    <a:pt x="2100" y="61"/>
                  </a:cubicBezTo>
                  <a:cubicBezTo>
                    <a:pt x="2024" y="22"/>
                    <a:pt x="2024" y="22"/>
                    <a:pt x="2024" y="22"/>
                  </a:cubicBezTo>
                  <a:cubicBezTo>
                    <a:pt x="1986" y="7"/>
                    <a:pt x="1986" y="114"/>
                    <a:pt x="1963" y="122"/>
                  </a:cubicBezTo>
                  <a:cubicBezTo>
                    <a:pt x="1963" y="99"/>
                    <a:pt x="1963" y="76"/>
                    <a:pt x="1963" y="61"/>
                  </a:cubicBezTo>
                  <a:cubicBezTo>
                    <a:pt x="1963" y="53"/>
                    <a:pt x="1963" y="0"/>
                    <a:pt x="1948" y="7"/>
                  </a:cubicBezTo>
                  <a:cubicBezTo>
                    <a:pt x="1925" y="15"/>
                    <a:pt x="1902" y="68"/>
                    <a:pt x="1894" y="91"/>
                  </a:cubicBezTo>
                  <a:cubicBezTo>
                    <a:pt x="1879" y="114"/>
                    <a:pt x="1841" y="152"/>
                    <a:pt x="1841" y="167"/>
                  </a:cubicBezTo>
                  <a:cubicBezTo>
                    <a:pt x="1841" y="175"/>
                    <a:pt x="1856" y="198"/>
                    <a:pt x="1856" y="213"/>
                  </a:cubicBezTo>
                  <a:cubicBezTo>
                    <a:pt x="1864" y="229"/>
                    <a:pt x="1864" y="252"/>
                    <a:pt x="1856" y="267"/>
                  </a:cubicBezTo>
                  <a:cubicBezTo>
                    <a:pt x="1856" y="320"/>
                    <a:pt x="1810" y="351"/>
                    <a:pt x="1825" y="404"/>
                  </a:cubicBezTo>
                  <a:cubicBezTo>
                    <a:pt x="1833" y="427"/>
                    <a:pt x="1803" y="404"/>
                    <a:pt x="1810" y="427"/>
                  </a:cubicBezTo>
                  <a:cubicBezTo>
                    <a:pt x="1810" y="442"/>
                    <a:pt x="1818" y="458"/>
                    <a:pt x="1810" y="473"/>
                  </a:cubicBezTo>
                  <a:cubicBezTo>
                    <a:pt x="1803" y="488"/>
                    <a:pt x="1795" y="488"/>
                    <a:pt x="1803" y="504"/>
                  </a:cubicBezTo>
                  <a:cubicBezTo>
                    <a:pt x="1818" y="542"/>
                    <a:pt x="1825" y="542"/>
                    <a:pt x="1864" y="519"/>
                  </a:cubicBezTo>
                  <a:cubicBezTo>
                    <a:pt x="1879" y="511"/>
                    <a:pt x="1902" y="511"/>
                    <a:pt x="1925" y="519"/>
                  </a:cubicBezTo>
                  <a:cubicBezTo>
                    <a:pt x="1932" y="526"/>
                    <a:pt x="1948" y="534"/>
                    <a:pt x="1955" y="534"/>
                  </a:cubicBezTo>
                  <a:cubicBezTo>
                    <a:pt x="1971" y="534"/>
                    <a:pt x="2009" y="526"/>
                    <a:pt x="2017" y="511"/>
                  </a:cubicBezTo>
                  <a:cubicBezTo>
                    <a:pt x="2024" y="504"/>
                    <a:pt x="1971" y="481"/>
                    <a:pt x="1971" y="465"/>
                  </a:cubicBezTo>
                  <a:cubicBezTo>
                    <a:pt x="1971" y="442"/>
                    <a:pt x="1971" y="442"/>
                    <a:pt x="1971" y="442"/>
                  </a:cubicBezTo>
                  <a:close/>
                  <a:moveTo>
                    <a:pt x="1742" y="909"/>
                  </a:moveTo>
                  <a:lnTo>
                    <a:pt x="1742" y="909"/>
                  </a:lnTo>
                  <a:cubicBezTo>
                    <a:pt x="1742" y="924"/>
                    <a:pt x="1742" y="924"/>
                    <a:pt x="1742" y="924"/>
                  </a:cubicBezTo>
                  <a:cubicBezTo>
                    <a:pt x="1742" y="947"/>
                    <a:pt x="1719" y="962"/>
                    <a:pt x="1696" y="970"/>
                  </a:cubicBezTo>
                  <a:cubicBezTo>
                    <a:pt x="1680" y="985"/>
                    <a:pt x="1711" y="1023"/>
                    <a:pt x="1719" y="1038"/>
                  </a:cubicBezTo>
                  <a:cubicBezTo>
                    <a:pt x="1734" y="1069"/>
                    <a:pt x="1711" y="1138"/>
                    <a:pt x="1665" y="1138"/>
                  </a:cubicBezTo>
                  <a:cubicBezTo>
                    <a:pt x="1650" y="1138"/>
                    <a:pt x="1604" y="1115"/>
                    <a:pt x="1596" y="1122"/>
                  </a:cubicBezTo>
                  <a:cubicBezTo>
                    <a:pt x="1581" y="1130"/>
                    <a:pt x="1604" y="1145"/>
                    <a:pt x="1596" y="1161"/>
                  </a:cubicBezTo>
                  <a:lnTo>
                    <a:pt x="1596" y="1161"/>
                  </a:lnTo>
                  <a:cubicBezTo>
                    <a:pt x="1535" y="1122"/>
                    <a:pt x="1497" y="1115"/>
                    <a:pt x="1489" y="1031"/>
                  </a:cubicBezTo>
                  <a:cubicBezTo>
                    <a:pt x="1489" y="1015"/>
                    <a:pt x="1474" y="1000"/>
                    <a:pt x="1474" y="977"/>
                  </a:cubicBezTo>
                  <a:cubicBezTo>
                    <a:pt x="1467" y="954"/>
                    <a:pt x="1467" y="924"/>
                    <a:pt x="1467" y="893"/>
                  </a:cubicBezTo>
                  <a:cubicBezTo>
                    <a:pt x="1467" y="832"/>
                    <a:pt x="1428" y="817"/>
                    <a:pt x="1444" y="748"/>
                  </a:cubicBezTo>
                  <a:cubicBezTo>
                    <a:pt x="1459" y="710"/>
                    <a:pt x="1489" y="664"/>
                    <a:pt x="1497" y="626"/>
                  </a:cubicBezTo>
                  <a:cubicBezTo>
                    <a:pt x="1505" y="588"/>
                    <a:pt x="1535" y="618"/>
                    <a:pt x="1543" y="595"/>
                  </a:cubicBezTo>
                  <a:cubicBezTo>
                    <a:pt x="1558" y="557"/>
                    <a:pt x="1550" y="504"/>
                    <a:pt x="1558" y="465"/>
                  </a:cubicBezTo>
                  <a:cubicBezTo>
                    <a:pt x="1581" y="404"/>
                    <a:pt x="1558" y="366"/>
                    <a:pt x="1635" y="381"/>
                  </a:cubicBezTo>
                  <a:cubicBezTo>
                    <a:pt x="1658" y="381"/>
                    <a:pt x="1673" y="366"/>
                    <a:pt x="1688" y="366"/>
                  </a:cubicBezTo>
                  <a:cubicBezTo>
                    <a:pt x="1787" y="389"/>
                    <a:pt x="1734" y="465"/>
                    <a:pt x="1764" y="526"/>
                  </a:cubicBezTo>
                  <a:cubicBezTo>
                    <a:pt x="1772" y="549"/>
                    <a:pt x="1772" y="572"/>
                    <a:pt x="1772" y="595"/>
                  </a:cubicBezTo>
                  <a:cubicBezTo>
                    <a:pt x="1772" y="618"/>
                    <a:pt x="1772" y="641"/>
                    <a:pt x="1780" y="656"/>
                  </a:cubicBezTo>
                  <a:cubicBezTo>
                    <a:pt x="1795" y="695"/>
                    <a:pt x="1734" y="664"/>
                    <a:pt x="1719" y="649"/>
                  </a:cubicBezTo>
                  <a:cubicBezTo>
                    <a:pt x="1703" y="641"/>
                    <a:pt x="1688" y="595"/>
                    <a:pt x="1673" y="595"/>
                  </a:cubicBezTo>
                  <a:cubicBezTo>
                    <a:pt x="1665" y="595"/>
                    <a:pt x="1665" y="595"/>
                    <a:pt x="1665" y="595"/>
                  </a:cubicBezTo>
                  <a:cubicBezTo>
                    <a:pt x="1665" y="611"/>
                    <a:pt x="1703" y="687"/>
                    <a:pt x="1711" y="695"/>
                  </a:cubicBezTo>
                  <a:cubicBezTo>
                    <a:pt x="1726" y="710"/>
                    <a:pt x="1749" y="725"/>
                    <a:pt x="1726" y="748"/>
                  </a:cubicBezTo>
                  <a:cubicBezTo>
                    <a:pt x="1719" y="763"/>
                    <a:pt x="1688" y="763"/>
                    <a:pt x="1680" y="771"/>
                  </a:cubicBezTo>
                  <a:cubicBezTo>
                    <a:pt x="1665" y="786"/>
                    <a:pt x="1719" y="817"/>
                    <a:pt x="1734" y="824"/>
                  </a:cubicBezTo>
                  <a:cubicBezTo>
                    <a:pt x="1757" y="855"/>
                    <a:pt x="1757" y="878"/>
                    <a:pt x="1742" y="909"/>
                  </a:cubicBezTo>
                  <a:close/>
                  <a:moveTo>
                    <a:pt x="1902" y="870"/>
                  </a:moveTo>
                  <a:lnTo>
                    <a:pt x="1902" y="870"/>
                  </a:lnTo>
                  <a:cubicBezTo>
                    <a:pt x="1894" y="840"/>
                    <a:pt x="1879" y="817"/>
                    <a:pt x="1871" y="786"/>
                  </a:cubicBezTo>
                  <a:cubicBezTo>
                    <a:pt x="1871" y="771"/>
                    <a:pt x="1848" y="740"/>
                    <a:pt x="1848" y="733"/>
                  </a:cubicBezTo>
                  <a:cubicBezTo>
                    <a:pt x="1856" y="725"/>
                    <a:pt x="1879" y="702"/>
                    <a:pt x="1887" y="702"/>
                  </a:cubicBezTo>
                  <a:cubicBezTo>
                    <a:pt x="1917" y="702"/>
                    <a:pt x="1925" y="740"/>
                    <a:pt x="1955" y="695"/>
                  </a:cubicBezTo>
                  <a:cubicBezTo>
                    <a:pt x="1971" y="679"/>
                    <a:pt x="2017" y="695"/>
                    <a:pt x="2032" y="702"/>
                  </a:cubicBezTo>
                  <a:cubicBezTo>
                    <a:pt x="2032" y="717"/>
                    <a:pt x="2039" y="733"/>
                    <a:pt x="2039" y="748"/>
                  </a:cubicBezTo>
                  <a:cubicBezTo>
                    <a:pt x="2047" y="763"/>
                    <a:pt x="2062" y="771"/>
                    <a:pt x="2062" y="786"/>
                  </a:cubicBezTo>
                  <a:cubicBezTo>
                    <a:pt x="2070" y="786"/>
                    <a:pt x="2078" y="763"/>
                    <a:pt x="2093" y="756"/>
                  </a:cubicBezTo>
                  <a:cubicBezTo>
                    <a:pt x="2100" y="748"/>
                    <a:pt x="2116" y="740"/>
                    <a:pt x="2123" y="740"/>
                  </a:cubicBezTo>
                  <a:lnTo>
                    <a:pt x="2123" y="740"/>
                  </a:lnTo>
                  <a:cubicBezTo>
                    <a:pt x="2123" y="786"/>
                    <a:pt x="2093" y="817"/>
                    <a:pt x="2093" y="855"/>
                  </a:cubicBezTo>
                  <a:cubicBezTo>
                    <a:pt x="2093" y="916"/>
                    <a:pt x="2039" y="863"/>
                    <a:pt x="2024" y="840"/>
                  </a:cubicBezTo>
                  <a:cubicBezTo>
                    <a:pt x="2001" y="824"/>
                    <a:pt x="1994" y="832"/>
                    <a:pt x="1971" y="824"/>
                  </a:cubicBezTo>
                  <a:cubicBezTo>
                    <a:pt x="1948" y="809"/>
                    <a:pt x="1948" y="809"/>
                    <a:pt x="1948" y="809"/>
                  </a:cubicBezTo>
                  <a:cubicBezTo>
                    <a:pt x="1910" y="801"/>
                    <a:pt x="1978" y="870"/>
                    <a:pt x="1978" y="878"/>
                  </a:cubicBezTo>
                  <a:cubicBezTo>
                    <a:pt x="1986" y="893"/>
                    <a:pt x="1925" y="924"/>
                    <a:pt x="1910" y="886"/>
                  </a:cubicBezTo>
                  <a:cubicBezTo>
                    <a:pt x="1902" y="870"/>
                    <a:pt x="1902" y="870"/>
                    <a:pt x="1902" y="870"/>
                  </a:cubicBezTo>
                  <a:close/>
                  <a:moveTo>
                    <a:pt x="932" y="1168"/>
                  </a:moveTo>
                  <a:lnTo>
                    <a:pt x="932" y="1168"/>
                  </a:lnTo>
                  <a:cubicBezTo>
                    <a:pt x="1001" y="1168"/>
                    <a:pt x="970" y="1184"/>
                    <a:pt x="970" y="1229"/>
                  </a:cubicBezTo>
                  <a:cubicBezTo>
                    <a:pt x="970" y="1283"/>
                    <a:pt x="1008" y="1222"/>
                    <a:pt x="1016" y="1206"/>
                  </a:cubicBezTo>
                  <a:cubicBezTo>
                    <a:pt x="1016" y="1199"/>
                    <a:pt x="1023" y="1145"/>
                    <a:pt x="1031" y="1153"/>
                  </a:cubicBezTo>
                  <a:cubicBezTo>
                    <a:pt x="1031" y="1168"/>
                    <a:pt x="1046" y="1252"/>
                    <a:pt x="1054" y="1260"/>
                  </a:cubicBezTo>
                  <a:cubicBezTo>
                    <a:pt x="1077" y="1290"/>
                    <a:pt x="1031" y="1328"/>
                    <a:pt x="1062" y="1367"/>
                  </a:cubicBezTo>
                  <a:cubicBezTo>
                    <a:pt x="1085" y="1397"/>
                    <a:pt x="1092" y="1382"/>
                    <a:pt x="1123" y="1390"/>
                  </a:cubicBezTo>
                  <a:cubicBezTo>
                    <a:pt x="1123" y="1405"/>
                    <a:pt x="1108" y="1420"/>
                    <a:pt x="1108" y="1443"/>
                  </a:cubicBezTo>
                  <a:cubicBezTo>
                    <a:pt x="1115" y="1458"/>
                    <a:pt x="1123" y="1481"/>
                    <a:pt x="1100" y="1474"/>
                  </a:cubicBezTo>
                  <a:cubicBezTo>
                    <a:pt x="1054" y="1466"/>
                    <a:pt x="1031" y="1497"/>
                    <a:pt x="1039" y="1542"/>
                  </a:cubicBezTo>
                  <a:cubicBezTo>
                    <a:pt x="1039" y="1611"/>
                    <a:pt x="1161" y="1619"/>
                    <a:pt x="1161" y="1550"/>
                  </a:cubicBezTo>
                  <a:cubicBezTo>
                    <a:pt x="1161" y="1520"/>
                    <a:pt x="1184" y="1458"/>
                    <a:pt x="1161" y="1443"/>
                  </a:cubicBezTo>
                  <a:cubicBezTo>
                    <a:pt x="1161" y="1436"/>
                    <a:pt x="1146" y="1413"/>
                    <a:pt x="1153" y="1405"/>
                  </a:cubicBezTo>
                  <a:cubicBezTo>
                    <a:pt x="1169" y="1397"/>
                    <a:pt x="1184" y="1390"/>
                    <a:pt x="1192" y="1374"/>
                  </a:cubicBezTo>
                  <a:cubicBezTo>
                    <a:pt x="1214" y="1344"/>
                    <a:pt x="1207" y="1290"/>
                    <a:pt x="1230" y="1252"/>
                  </a:cubicBezTo>
                  <a:cubicBezTo>
                    <a:pt x="1245" y="1222"/>
                    <a:pt x="1268" y="1222"/>
                    <a:pt x="1245" y="1184"/>
                  </a:cubicBezTo>
                  <a:cubicBezTo>
                    <a:pt x="1222" y="1168"/>
                    <a:pt x="1230" y="1168"/>
                    <a:pt x="1230" y="1145"/>
                  </a:cubicBezTo>
                  <a:cubicBezTo>
                    <a:pt x="1230" y="1122"/>
                    <a:pt x="1253" y="1061"/>
                    <a:pt x="1237" y="1046"/>
                  </a:cubicBezTo>
                  <a:cubicBezTo>
                    <a:pt x="1230" y="1031"/>
                    <a:pt x="1192" y="1008"/>
                    <a:pt x="1222" y="992"/>
                  </a:cubicBezTo>
                  <a:cubicBezTo>
                    <a:pt x="1268" y="962"/>
                    <a:pt x="1268" y="977"/>
                    <a:pt x="1268" y="924"/>
                  </a:cubicBezTo>
                  <a:cubicBezTo>
                    <a:pt x="1268" y="870"/>
                    <a:pt x="1199" y="847"/>
                    <a:pt x="1253" y="824"/>
                  </a:cubicBezTo>
                  <a:cubicBezTo>
                    <a:pt x="1283" y="817"/>
                    <a:pt x="1275" y="786"/>
                    <a:pt x="1283" y="763"/>
                  </a:cubicBezTo>
                  <a:cubicBezTo>
                    <a:pt x="1283" y="740"/>
                    <a:pt x="1291" y="679"/>
                    <a:pt x="1268" y="695"/>
                  </a:cubicBezTo>
                  <a:cubicBezTo>
                    <a:pt x="1199" y="725"/>
                    <a:pt x="1237" y="717"/>
                    <a:pt x="1230" y="771"/>
                  </a:cubicBezTo>
                  <a:cubicBezTo>
                    <a:pt x="1199" y="771"/>
                    <a:pt x="1153" y="748"/>
                    <a:pt x="1123" y="748"/>
                  </a:cubicBezTo>
                  <a:cubicBezTo>
                    <a:pt x="1108" y="740"/>
                    <a:pt x="1062" y="801"/>
                    <a:pt x="1069" y="817"/>
                  </a:cubicBezTo>
                  <a:cubicBezTo>
                    <a:pt x="1069" y="855"/>
                    <a:pt x="1077" y="855"/>
                    <a:pt x="1054" y="893"/>
                  </a:cubicBezTo>
                  <a:cubicBezTo>
                    <a:pt x="1031" y="909"/>
                    <a:pt x="993" y="947"/>
                    <a:pt x="993" y="970"/>
                  </a:cubicBezTo>
                  <a:cubicBezTo>
                    <a:pt x="993" y="1008"/>
                    <a:pt x="1046" y="1061"/>
                    <a:pt x="1046" y="1084"/>
                  </a:cubicBezTo>
                  <a:cubicBezTo>
                    <a:pt x="1031" y="1084"/>
                    <a:pt x="947" y="992"/>
                    <a:pt x="939" y="985"/>
                  </a:cubicBezTo>
                  <a:cubicBezTo>
                    <a:pt x="939" y="970"/>
                    <a:pt x="939" y="931"/>
                    <a:pt x="924" y="931"/>
                  </a:cubicBezTo>
                  <a:cubicBezTo>
                    <a:pt x="909" y="931"/>
                    <a:pt x="878" y="977"/>
                    <a:pt x="871" y="992"/>
                  </a:cubicBezTo>
                  <a:cubicBezTo>
                    <a:pt x="863" y="1015"/>
                    <a:pt x="856" y="1061"/>
                    <a:pt x="856" y="1092"/>
                  </a:cubicBezTo>
                  <a:cubicBezTo>
                    <a:pt x="833" y="1099"/>
                    <a:pt x="825" y="1061"/>
                    <a:pt x="802" y="1084"/>
                  </a:cubicBezTo>
                  <a:cubicBezTo>
                    <a:pt x="787" y="1099"/>
                    <a:pt x="787" y="1107"/>
                    <a:pt x="787" y="1130"/>
                  </a:cubicBezTo>
                  <a:cubicBezTo>
                    <a:pt x="779" y="1153"/>
                    <a:pt x="771" y="1161"/>
                    <a:pt x="794" y="1176"/>
                  </a:cubicBezTo>
                  <a:cubicBezTo>
                    <a:pt x="817" y="1191"/>
                    <a:pt x="840" y="1161"/>
                    <a:pt x="856" y="1153"/>
                  </a:cubicBezTo>
                  <a:cubicBezTo>
                    <a:pt x="878" y="1145"/>
                    <a:pt x="901" y="1153"/>
                    <a:pt x="917" y="1161"/>
                  </a:cubicBezTo>
                  <a:cubicBezTo>
                    <a:pt x="932" y="1168"/>
                    <a:pt x="932" y="1168"/>
                    <a:pt x="932" y="1168"/>
                  </a:cubicBezTo>
                  <a:close/>
                  <a:moveTo>
                    <a:pt x="1436" y="2719"/>
                  </a:moveTo>
                  <a:lnTo>
                    <a:pt x="1436" y="2719"/>
                  </a:lnTo>
                  <a:cubicBezTo>
                    <a:pt x="1459" y="2681"/>
                    <a:pt x="1352" y="2627"/>
                    <a:pt x="1413" y="2574"/>
                  </a:cubicBezTo>
                  <a:cubicBezTo>
                    <a:pt x="1428" y="2566"/>
                    <a:pt x="1451" y="2566"/>
                    <a:pt x="1467" y="2558"/>
                  </a:cubicBezTo>
                  <a:cubicBezTo>
                    <a:pt x="1467" y="2551"/>
                    <a:pt x="1451" y="2528"/>
                    <a:pt x="1444" y="2520"/>
                  </a:cubicBezTo>
                  <a:cubicBezTo>
                    <a:pt x="1436" y="2512"/>
                    <a:pt x="1436" y="2489"/>
                    <a:pt x="1436" y="2482"/>
                  </a:cubicBezTo>
                  <a:cubicBezTo>
                    <a:pt x="1436" y="2444"/>
                    <a:pt x="1421" y="2413"/>
                    <a:pt x="1421" y="2367"/>
                  </a:cubicBezTo>
                  <a:cubicBezTo>
                    <a:pt x="1428" y="2360"/>
                    <a:pt x="1444" y="2337"/>
                    <a:pt x="1444" y="2329"/>
                  </a:cubicBezTo>
                  <a:cubicBezTo>
                    <a:pt x="1451" y="2314"/>
                    <a:pt x="1436" y="2306"/>
                    <a:pt x="1444" y="2291"/>
                  </a:cubicBezTo>
                  <a:cubicBezTo>
                    <a:pt x="1467" y="2260"/>
                    <a:pt x="1505" y="2268"/>
                    <a:pt x="1505" y="2222"/>
                  </a:cubicBezTo>
                  <a:cubicBezTo>
                    <a:pt x="1505" y="2199"/>
                    <a:pt x="1512" y="2176"/>
                    <a:pt x="1505" y="2153"/>
                  </a:cubicBezTo>
                  <a:cubicBezTo>
                    <a:pt x="1505" y="2131"/>
                    <a:pt x="1467" y="2123"/>
                    <a:pt x="1474" y="2100"/>
                  </a:cubicBezTo>
                  <a:cubicBezTo>
                    <a:pt x="1489" y="2062"/>
                    <a:pt x="1505" y="2054"/>
                    <a:pt x="1467" y="2024"/>
                  </a:cubicBezTo>
                  <a:cubicBezTo>
                    <a:pt x="1451" y="2008"/>
                    <a:pt x="1444" y="2008"/>
                    <a:pt x="1428" y="1985"/>
                  </a:cubicBezTo>
                  <a:cubicBezTo>
                    <a:pt x="1428" y="1970"/>
                    <a:pt x="1406" y="1955"/>
                    <a:pt x="1421" y="1940"/>
                  </a:cubicBezTo>
                  <a:cubicBezTo>
                    <a:pt x="1428" y="1924"/>
                    <a:pt x="1444" y="1917"/>
                    <a:pt x="1451" y="1901"/>
                  </a:cubicBezTo>
                  <a:cubicBezTo>
                    <a:pt x="1474" y="1863"/>
                    <a:pt x="1467" y="1917"/>
                    <a:pt x="1497" y="1932"/>
                  </a:cubicBezTo>
                  <a:cubicBezTo>
                    <a:pt x="1512" y="1932"/>
                    <a:pt x="1528" y="1909"/>
                    <a:pt x="1535" y="1901"/>
                  </a:cubicBezTo>
                  <a:cubicBezTo>
                    <a:pt x="1535" y="1863"/>
                    <a:pt x="1581" y="1871"/>
                    <a:pt x="1581" y="1856"/>
                  </a:cubicBezTo>
                  <a:cubicBezTo>
                    <a:pt x="1596" y="1817"/>
                    <a:pt x="1550" y="1833"/>
                    <a:pt x="1528" y="1810"/>
                  </a:cubicBezTo>
                  <a:cubicBezTo>
                    <a:pt x="1505" y="1787"/>
                    <a:pt x="1589" y="1733"/>
                    <a:pt x="1612" y="1733"/>
                  </a:cubicBezTo>
                  <a:cubicBezTo>
                    <a:pt x="1635" y="1733"/>
                    <a:pt x="1619" y="1695"/>
                    <a:pt x="1619" y="1680"/>
                  </a:cubicBezTo>
                  <a:cubicBezTo>
                    <a:pt x="1627" y="1649"/>
                    <a:pt x="1581" y="1672"/>
                    <a:pt x="1558" y="1665"/>
                  </a:cubicBezTo>
                  <a:cubicBezTo>
                    <a:pt x="1520" y="1649"/>
                    <a:pt x="1528" y="1642"/>
                    <a:pt x="1482" y="1642"/>
                  </a:cubicBezTo>
                  <a:cubicBezTo>
                    <a:pt x="1482" y="1626"/>
                    <a:pt x="1489" y="1596"/>
                    <a:pt x="1505" y="1588"/>
                  </a:cubicBezTo>
                  <a:cubicBezTo>
                    <a:pt x="1535" y="1581"/>
                    <a:pt x="1612" y="1611"/>
                    <a:pt x="1627" y="1565"/>
                  </a:cubicBezTo>
                  <a:cubicBezTo>
                    <a:pt x="1635" y="1542"/>
                    <a:pt x="1635" y="1489"/>
                    <a:pt x="1635" y="1466"/>
                  </a:cubicBezTo>
                  <a:cubicBezTo>
                    <a:pt x="1604" y="1466"/>
                    <a:pt x="1589" y="1474"/>
                    <a:pt x="1566" y="1497"/>
                  </a:cubicBezTo>
                  <a:cubicBezTo>
                    <a:pt x="1535" y="1535"/>
                    <a:pt x="1573" y="1458"/>
                    <a:pt x="1573" y="1451"/>
                  </a:cubicBezTo>
                  <a:cubicBezTo>
                    <a:pt x="1596" y="1420"/>
                    <a:pt x="1680" y="1298"/>
                    <a:pt x="1680" y="1275"/>
                  </a:cubicBezTo>
                  <a:cubicBezTo>
                    <a:pt x="1642" y="1275"/>
                    <a:pt x="1589" y="1351"/>
                    <a:pt x="1581" y="1382"/>
                  </a:cubicBezTo>
                  <a:cubicBezTo>
                    <a:pt x="1573" y="1413"/>
                    <a:pt x="1489" y="1512"/>
                    <a:pt x="1489" y="1420"/>
                  </a:cubicBezTo>
                  <a:cubicBezTo>
                    <a:pt x="1489" y="1367"/>
                    <a:pt x="1451" y="1390"/>
                    <a:pt x="1413" y="1374"/>
                  </a:cubicBezTo>
                  <a:cubicBezTo>
                    <a:pt x="1406" y="1374"/>
                    <a:pt x="1428" y="1336"/>
                    <a:pt x="1428" y="1328"/>
                  </a:cubicBezTo>
                  <a:cubicBezTo>
                    <a:pt x="1451" y="1306"/>
                    <a:pt x="1489" y="1245"/>
                    <a:pt x="1459" y="1222"/>
                  </a:cubicBezTo>
                  <a:cubicBezTo>
                    <a:pt x="1421" y="1199"/>
                    <a:pt x="1436" y="1184"/>
                    <a:pt x="1428" y="1153"/>
                  </a:cubicBezTo>
                  <a:cubicBezTo>
                    <a:pt x="1413" y="1092"/>
                    <a:pt x="1383" y="1145"/>
                    <a:pt x="1360" y="1168"/>
                  </a:cubicBezTo>
                  <a:cubicBezTo>
                    <a:pt x="1352" y="1184"/>
                    <a:pt x="1344" y="1168"/>
                    <a:pt x="1329" y="1168"/>
                  </a:cubicBezTo>
                  <a:cubicBezTo>
                    <a:pt x="1314" y="1168"/>
                    <a:pt x="1314" y="1199"/>
                    <a:pt x="1306" y="1206"/>
                  </a:cubicBezTo>
                  <a:cubicBezTo>
                    <a:pt x="1268" y="1252"/>
                    <a:pt x="1360" y="1260"/>
                    <a:pt x="1337" y="1283"/>
                  </a:cubicBezTo>
                  <a:cubicBezTo>
                    <a:pt x="1291" y="1321"/>
                    <a:pt x="1245" y="1275"/>
                    <a:pt x="1237" y="1367"/>
                  </a:cubicBezTo>
                  <a:cubicBezTo>
                    <a:pt x="1222" y="1420"/>
                    <a:pt x="1184" y="1489"/>
                    <a:pt x="1245" y="1527"/>
                  </a:cubicBezTo>
                  <a:cubicBezTo>
                    <a:pt x="1291" y="1558"/>
                    <a:pt x="1268" y="1542"/>
                    <a:pt x="1245" y="1565"/>
                  </a:cubicBezTo>
                  <a:cubicBezTo>
                    <a:pt x="1214" y="1596"/>
                    <a:pt x="1214" y="1642"/>
                    <a:pt x="1169" y="1672"/>
                  </a:cubicBezTo>
                  <a:cubicBezTo>
                    <a:pt x="1115" y="1703"/>
                    <a:pt x="1077" y="1634"/>
                    <a:pt x="1039" y="1634"/>
                  </a:cubicBezTo>
                  <a:cubicBezTo>
                    <a:pt x="1039" y="1649"/>
                    <a:pt x="1054" y="1695"/>
                    <a:pt x="1023" y="1703"/>
                  </a:cubicBezTo>
                  <a:cubicBezTo>
                    <a:pt x="1008" y="1703"/>
                    <a:pt x="985" y="1688"/>
                    <a:pt x="962" y="1688"/>
                  </a:cubicBezTo>
                  <a:cubicBezTo>
                    <a:pt x="947" y="1688"/>
                    <a:pt x="924" y="1733"/>
                    <a:pt x="901" y="1741"/>
                  </a:cubicBezTo>
                  <a:cubicBezTo>
                    <a:pt x="856" y="1779"/>
                    <a:pt x="833" y="1726"/>
                    <a:pt x="787" y="1718"/>
                  </a:cubicBezTo>
                  <a:cubicBezTo>
                    <a:pt x="764" y="1726"/>
                    <a:pt x="611" y="1733"/>
                    <a:pt x="672" y="1787"/>
                  </a:cubicBezTo>
                  <a:cubicBezTo>
                    <a:pt x="695" y="1810"/>
                    <a:pt x="687" y="1817"/>
                    <a:pt x="672" y="1848"/>
                  </a:cubicBezTo>
                  <a:cubicBezTo>
                    <a:pt x="664" y="1886"/>
                    <a:pt x="672" y="1947"/>
                    <a:pt x="710" y="1962"/>
                  </a:cubicBezTo>
                  <a:cubicBezTo>
                    <a:pt x="726" y="1970"/>
                    <a:pt x="749" y="1970"/>
                    <a:pt x="756" y="1985"/>
                  </a:cubicBezTo>
                  <a:cubicBezTo>
                    <a:pt x="794" y="2077"/>
                    <a:pt x="833" y="1962"/>
                    <a:pt x="856" y="2039"/>
                  </a:cubicBezTo>
                  <a:cubicBezTo>
                    <a:pt x="863" y="2070"/>
                    <a:pt x="886" y="2054"/>
                    <a:pt x="901" y="2031"/>
                  </a:cubicBezTo>
                  <a:cubicBezTo>
                    <a:pt x="917" y="2016"/>
                    <a:pt x="939" y="2001"/>
                    <a:pt x="955" y="1978"/>
                  </a:cubicBezTo>
                  <a:cubicBezTo>
                    <a:pt x="955" y="1978"/>
                    <a:pt x="955" y="1978"/>
                    <a:pt x="962" y="1978"/>
                  </a:cubicBezTo>
                  <a:cubicBezTo>
                    <a:pt x="962" y="2024"/>
                    <a:pt x="932" y="2031"/>
                    <a:pt x="901" y="2054"/>
                  </a:cubicBezTo>
                  <a:cubicBezTo>
                    <a:pt x="894" y="2070"/>
                    <a:pt x="886" y="2092"/>
                    <a:pt x="894" y="2100"/>
                  </a:cubicBezTo>
                  <a:cubicBezTo>
                    <a:pt x="901" y="2131"/>
                    <a:pt x="924" y="2115"/>
                    <a:pt x="947" y="2123"/>
                  </a:cubicBezTo>
                  <a:cubicBezTo>
                    <a:pt x="978" y="2153"/>
                    <a:pt x="955" y="2161"/>
                    <a:pt x="1001" y="2176"/>
                  </a:cubicBezTo>
                  <a:cubicBezTo>
                    <a:pt x="1008" y="2176"/>
                    <a:pt x="1046" y="2214"/>
                    <a:pt x="1046" y="2222"/>
                  </a:cubicBezTo>
                  <a:lnTo>
                    <a:pt x="1046" y="2222"/>
                  </a:lnTo>
                  <a:cubicBezTo>
                    <a:pt x="1046" y="2214"/>
                    <a:pt x="1039" y="2138"/>
                    <a:pt x="1062" y="2138"/>
                  </a:cubicBezTo>
                  <a:cubicBezTo>
                    <a:pt x="1077" y="2146"/>
                    <a:pt x="1108" y="2192"/>
                    <a:pt x="1115" y="2161"/>
                  </a:cubicBezTo>
                  <a:cubicBezTo>
                    <a:pt x="1123" y="2131"/>
                    <a:pt x="1115" y="2100"/>
                    <a:pt x="1138" y="2085"/>
                  </a:cubicBezTo>
                  <a:cubicBezTo>
                    <a:pt x="1153" y="2062"/>
                    <a:pt x="1169" y="2085"/>
                    <a:pt x="1192" y="2077"/>
                  </a:cubicBezTo>
                  <a:cubicBezTo>
                    <a:pt x="1222" y="2062"/>
                    <a:pt x="1253" y="2008"/>
                    <a:pt x="1275" y="1978"/>
                  </a:cubicBezTo>
                  <a:cubicBezTo>
                    <a:pt x="1298" y="1940"/>
                    <a:pt x="1291" y="1993"/>
                    <a:pt x="1291" y="2008"/>
                  </a:cubicBezTo>
                  <a:cubicBezTo>
                    <a:pt x="1291" y="2054"/>
                    <a:pt x="1306" y="2085"/>
                    <a:pt x="1306" y="2123"/>
                  </a:cubicBezTo>
                  <a:cubicBezTo>
                    <a:pt x="1306" y="2169"/>
                    <a:pt x="1291" y="2222"/>
                    <a:pt x="1298" y="2268"/>
                  </a:cubicBezTo>
                  <a:cubicBezTo>
                    <a:pt x="1298" y="2283"/>
                    <a:pt x="1283" y="2322"/>
                    <a:pt x="1283" y="2337"/>
                  </a:cubicBezTo>
                  <a:cubicBezTo>
                    <a:pt x="1329" y="2306"/>
                    <a:pt x="1329" y="2306"/>
                    <a:pt x="1329" y="2306"/>
                  </a:cubicBezTo>
                  <a:cubicBezTo>
                    <a:pt x="1344" y="2329"/>
                    <a:pt x="1314" y="2451"/>
                    <a:pt x="1298" y="2482"/>
                  </a:cubicBezTo>
                  <a:cubicBezTo>
                    <a:pt x="1275" y="2589"/>
                    <a:pt x="1275" y="2589"/>
                    <a:pt x="1275" y="2589"/>
                  </a:cubicBezTo>
                  <a:cubicBezTo>
                    <a:pt x="1260" y="2627"/>
                    <a:pt x="1237" y="2658"/>
                    <a:pt x="1230" y="2696"/>
                  </a:cubicBezTo>
                  <a:cubicBezTo>
                    <a:pt x="1222" y="2749"/>
                    <a:pt x="1245" y="2787"/>
                    <a:pt x="1245" y="2841"/>
                  </a:cubicBezTo>
                  <a:cubicBezTo>
                    <a:pt x="1245" y="2864"/>
                    <a:pt x="1214" y="2856"/>
                    <a:pt x="1199" y="2864"/>
                  </a:cubicBezTo>
                  <a:cubicBezTo>
                    <a:pt x="1176" y="2872"/>
                    <a:pt x="1207" y="2933"/>
                    <a:pt x="1169" y="2948"/>
                  </a:cubicBezTo>
                  <a:cubicBezTo>
                    <a:pt x="1153" y="2956"/>
                    <a:pt x="1138" y="2948"/>
                    <a:pt x="1153" y="2971"/>
                  </a:cubicBezTo>
                  <a:cubicBezTo>
                    <a:pt x="1169" y="2994"/>
                    <a:pt x="1169" y="3062"/>
                    <a:pt x="1199" y="3039"/>
                  </a:cubicBezTo>
                  <a:cubicBezTo>
                    <a:pt x="1253" y="2994"/>
                    <a:pt x="1268" y="3039"/>
                    <a:pt x="1291" y="3085"/>
                  </a:cubicBezTo>
                  <a:cubicBezTo>
                    <a:pt x="1291" y="3093"/>
                    <a:pt x="1306" y="3116"/>
                    <a:pt x="1321" y="3116"/>
                  </a:cubicBezTo>
                  <a:cubicBezTo>
                    <a:pt x="1321" y="3116"/>
                    <a:pt x="1314" y="3078"/>
                    <a:pt x="1314" y="3070"/>
                  </a:cubicBezTo>
                  <a:cubicBezTo>
                    <a:pt x="1314" y="3062"/>
                    <a:pt x="1329" y="3039"/>
                    <a:pt x="1337" y="3024"/>
                  </a:cubicBezTo>
                  <a:cubicBezTo>
                    <a:pt x="1344" y="2986"/>
                    <a:pt x="1321" y="2940"/>
                    <a:pt x="1329" y="2910"/>
                  </a:cubicBezTo>
                  <a:cubicBezTo>
                    <a:pt x="1352" y="2841"/>
                    <a:pt x="1344" y="2818"/>
                    <a:pt x="1344" y="2757"/>
                  </a:cubicBezTo>
                  <a:cubicBezTo>
                    <a:pt x="1344" y="2688"/>
                    <a:pt x="1398" y="2742"/>
                    <a:pt x="1428" y="2734"/>
                  </a:cubicBezTo>
                  <a:cubicBezTo>
                    <a:pt x="1436" y="2719"/>
                    <a:pt x="1436" y="2719"/>
                    <a:pt x="1436" y="2719"/>
                  </a:cubicBezTo>
                  <a:close/>
                  <a:moveTo>
                    <a:pt x="1581" y="2245"/>
                  </a:moveTo>
                  <a:lnTo>
                    <a:pt x="1581" y="2245"/>
                  </a:lnTo>
                  <a:cubicBezTo>
                    <a:pt x="1596" y="2222"/>
                    <a:pt x="1550" y="2176"/>
                    <a:pt x="1550" y="2146"/>
                  </a:cubicBezTo>
                  <a:cubicBezTo>
                    <a:pt x="1550" y="2138"/>
                    <a:pt x="1550" y="2108"/>
                    <a:pt x="1566" y="2115"/>
                  </a:cubicBezTo>
                  <a:cubicBezTo>
                    <a:pt x="1581" y="2131"/>
                    <a:pt x="1596" y="2146"/>
                    <a:pt x="1612" y="2146"/>
                  </a:cubicBezTo>
                  <a:cubicBezTo>
                    <a:pt x="1627" y="2146"/>
                    <a:pt x="1665" y="2100"/>
                    <a:pt x="1658" y="2146"/>
                  </a:cubicBezTo>
                  <a:cubicBezTo>
                    <a:pt x="1658" y="2184"/>
                    <a:pt x="1650" y="2184"/>
                    <a:pt x="1688" y="2192"/>
                  </a:cubicBezTo>
                  <a:cubicBezTo>
                    <a:pt x="1703" y="2199"/>
                    <a:pt x="1703" y="2214"/>
                    <a:pt x="1726" y="2214"/>
                  </a:cubicBezTo>
                  <a:cubicBezTo>
                    <a:pt x="1749" y="2214"/>
                    <a:pt x="1749" y="2214"/>
                    <a:pt x="1749" y="2237"/>
                  </a:cubicBezTo>
                  <a:cubicBezTo>
                    <a:pt x="1749" y="2253"/>
                    <a:pt x="1749" y="2283"/>
                    <a:pt x="1726" y="2268"/>
                  </a:cubicBezTo>
                  <a:cubicBezTo>
                    <a:pt x="1703" y="2245"/>
                    <a:pt x="1696" y="2199"/>
                    <a:pt x="1673" y="2245"/>
                  </a:cubicBezTo>
                  <a:cubicBezTo>
                    <a:pt x="1665" y="2268"/>
                    <a:pt x="1650" y="2283"/>
                    <a:pt x="1658" y="2306"/>
                  </a:cubicBezTo>
                  <a:cubicBezTo>
                    <a:pt x="1658" y="2337"/>
                    <a:pt x="1642" y="2390"/>
                    <a:pt x="1612" y="2345"/>
                  </a:cubicBezTo>
                  <a:cubicBezTo>
                    <a:pt x="1604" y="2329"/>
                    <a:pt x="1604" y="2314"/>
                    <a:pt x="1589" y="2306"/>
                  </a:cubicBezTo>
                  <a:cubicBezTo>
                    <a:pt x="1573" y="2299"/>
                    <a:pt x="1558" y="2283"/>
                    <a:pt x="1573" y="2260"/>
                  </a:cubicBezTo>
                  <a:cubicBezTo>
                    <a:pt x="1581" y="2245"/>
                    <a:pt x="1581" y="2245"/>
                    <a:pt x="1581" y="2245"/>
                  </a:cubicBezTo>
                  <a:close/>
                  <a:moveTo>
                    <a:pt x="1787" y="1649"/>
                  </a:moveTo>
                  <a:lnTo>
                    <a:pt x="1787" y="1649"/>
                  </a:lnTo>
                  <a:cubicBezTo>
                    <a:pt x="1772" y="1665"/>
                    <a:pt x="1742" y="1657"/>
                    <a:pt x="1726" y="1642"/>
                  </a:cubicBezTo>
                  <a:cubicBezTo>
                    <a:pt x="1711" y="1619"/>
                    <a:pt x="1742" y="1611"/>
                    <a:pt x="1742" y="1596"/>
                  </a:cubicBezTo>
                  <a:cubicBezTo>
                    <a:pt x="1749" y="1581"/>
                    <a:pt x="1757" y="1558"/>
                    <a:pt x="1764" y="1542"/>
                  </a:cubicBezTo>
                  <a:cubicBezTo>
                    <a:pt x="1780" y="1535"/>
                    <a:pt x="1787" y="1535"/>
                    <a:pt x="1803" y="1520"/>
                  </a:cubicBezTo>
                  <a:cubicBezTo>
                    <a:pt x="1810" y="1512"/>
                    <a:pt x="1818" y="1497"/>
                    <a:pt x="1825" y="1489"/>
                  </a:cubicBezTo>
                  <a:cubicBezTo>
                    <a:pt x="1833" y="1481"/>
                    <a:pt x="1841" y="1489"/>
                    <a:pt x="1848" y="1489"/>
                  </a:cubicBezTo>
                  <a:cubicBezTo>
                    <a:pt x="1864" y="1489"/>
                    <a:pt x="1871" y="1481"/>
                    <a:pt x="1879" y="1481"/>
                  </a:cubicBezTo>
                  <a:cubicBezTo>
                    <a:pt x="1910" y="1474"/>
                    <a:pt x="1917" y="1474"/>
                    <a:pt x="1894" y="1497"/>
                  </a:cubicBezTo>
                  <a:cubicBezTo>
                    <a:pt x="1879" y="1520"/>
                    <a:pt x="1856" y="1542"/>
                    <a:pt x="1841" y="1565"/>
                  </a:cubicBezTo>
                  <a:cubicBezTo>
                    <a:pt x="1825" y="1588"/>
                    <a:pt x="1810" y="1611"/>
                    <a:pt x="1795" y="1634"/>
                  </a:cubicBezTo>
                  <a:lnTo>
                    <a:pt x="1787" y="1649"/>
                  </a:ln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9" name="Freeform 198"/>
            <p:cNvSpPr>
              <a:spLocks noChangeArrowheads="1"/>
            </p:cNvSpPr>
            <p:nvPr/>
          </p:nvSpPr>
          <p:spPr bwMode="auto">
            <a:xfrm>
              <a:off x="5851144" y="2886076"/>
              <a:ext cx="631784" cy="701675"/>
            </a:xfrm>
            <a:custGeom>
              <a:avLst/>
              <a:gdLst>
                <a:gd name="T0" fmla="*/ 69 w 1757"/>
                <a:gd name="T1" fmla="*/ 1947 h 1948"/>
                <a:gd name="T2" fmla="*/ 199 w 1757"/>
                <a:gd name="T3" fmla="*/ 1932 h 1948"/>
                <a:gd name="T4" fmla="*/ 367 w 1757"/>
                <a:gd name="T5" fmla="*/ 1909 h 1948"/>
                <a:gd name="T6" fmla="*/ 580 w 1757"/>
                <a:gd name="T7" fmla="*/ 1856 h 1948"/>
                <a:gd name="T8" fmla="*/ 718 w 1757"/>
                <a:gd name="T9" fmla="*/ 1810 h 1948"/>
                <a:gd name="T10" fmla="*/ 688 w 1757"/>
                <a:gd name="T11" fmla="*/ 1626 h 1948"/>
                <a:gd name="T12" fmla="*/ 900 w 1757"/>
                <a:gd name="T13" fmla="*/ 1390 h 1948"/>
                <a:gd name="T14" fmla="*/ 1191 w 1757"/>
                <a:gd name="T15" fmla="*/ 1374 h 1948"/>
                <a:gd name="T16" fmla="*/ 1267 w 1757"/>
                <a:gd name="T17" fmla="*/ 1206 h 1948"/>
                <a:gd name="T18" fmla="*/ 1298 w 1757"/>
                <a:gd name="T19" fmla="*/ 1038 h 1948"/>
                <a:gd name="T20" fmla="*/ 1290 w 1757"/>
                <a:gd name="T21" fmla="*/ 855 h 1948"/>
                <a:gd name="T22" fmla="*/ 1259 w 1757"/>
                <a:gd name="T23" fmla="*/ 710 h 1948"/>
                <a:gd name="T24" fmla="*/ 1404 w 1757"/>
                <a:gd name="T25" fmla="*/ 603 h 1948"/>
                <a:gd name="T26" fmla="*/ 1542 w 1757"/>
                <a:gd name="T27" fmla="*/ 656 h 1948"/>
                <a:gd name="T28" fmla="*/ 1656 w 1757"/>
                <a:gd name="T29" fmla="*/ 672 h 1948"/>
                <a:gd name="T30" fmla="*/ 1756 w 1757"/>
                <a:gd name="T31" fmla="*/ 588 h 1948"/>
                <a:gd name="T32" fmla="*/ 1664 w 1757"/>
                <a:gd name="T33" fmla="*/ 573 h 1948"/>
                <a:gd name="T34" fmla="*/ 1603 w 1757"/>
                <a:gd name="T35" fmla="*/ 442 h 1948"/>
                <a:gd name="T36" fmla="*/ 1550 w 1757"/>
                <a:gd name="T37" fmla="*/ 221 h 1948"/>
                <a:gd name="T38" fmla="*/ 1534 w 1757"/>
                <a:gd name="T39" fmla="*/ 137 h 1948"/>
                <a:gd name="T40" fmla="*/ 1175 w 1757"/>
                <a:gd name="T41" fmla="*/ 183 h 1948"/>
                <a:gd name="T42" fmla="*/ 611 w 1757"/>
                <a:gd name="T43" fmla="*/ 23 h 1948"/>
                <a:gd name="T44" fmla="*/ 290 w 1757"/>
                <a:gd name="T45" fmla="*/ 213 h 1948"/>
                <a:gd name="T46" fmla="*/ 145 w 1757"/>
                <a:gd name="T47" fmla="*/ 213 h 1948"/>
                <a:gd name="T48" fmla="*/ 0 w 1757"/>
                <a:gd name="T49" fmla="*/ 252 h 1948"/>
                <a:gd name="T50" fmla="*/ 46 w 1757"/>
                <a:gd name="T51" fmla="*/ 427 h 1948"/>
                <a:gd name="T52" fmla="*/ 92 w 1757"/>
                <a:gd name="T53" fmla="*/ 595 h 1948"/>
                <a:gd name="T54" fmla="*/ 130 w 1757"/>
                <a:gd name="T55" fmla="*/ 809 h 1948"/>
                <a:gd name="T56" fmla="*/ 221 w 1757"/>
                <a:gd name="T57" fmla="*/ 909 h 1948"/>
                <a:gd name="T58" fmla="*/ 382 w 1757"/>
                <a:gd name="T59" fmla="*/ 848 h 1948"/>
                <a:gd name="T60" fmla="*/ 489 w 1757"/>
                <a:gd name="T61" fmla="*/ 893 h 1948"/>
                <a:gd name="T62" fmla="*/ 611 w 1757"/>
                <a:gd name="T63" fmla="*/ 1046 h 1948"/>
                <a:gd name="T64" fmla="*/ 451 w 1757"/>
                <a:gd name="T65" fmla="*/ 1283 h 1948"/>
                <a:gd name="T66" fmla="*/ 504 w 1757"/>
                <a:gd name="T67" fmla="*/ 1459 h 1948"/>
                <a:gd name="T68" fmla="*/ 535 w 1757"/>
                <a:gd name="T69" fmla="*/ 1573 h 1948"/>
                <a:gd name="T70" fmla="*/ 390 w 1757"/>
                <a:gd name="T71" fmla="*/ 1672 h 1948"/>
                <a:gd name="T72" fmla="*/ 275 w 1757"/>
                <a:gd name="T73" fmla="*/ 1810 h 1948"/>
                <a:gd name="T74" fmla="*/ 69 w 1757"/>
                <a:gd name="T75" fmla="*/ 1947 h 1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57" h="1948">
                  <a:moveTo>
                    <a:pt x="69" y="1947"/>
                  </a:moveTo>
                  <a:lnTo>
                    <a:pt x="69" y="1947"/>
                  </a:lnTo>
                  <a:cubicBezTo>
                    <a:pt x="107" y="1940"/>
                    <a:pt x="138" y="1917"/>
                    <a:pt x="176" y="1917"/>
                  </a:cubicBezTo>
                  <a:cubicBezTo>
                    <a:pt x="183" y="1917"/>
                    <a:pt x="191" y="1932"/>
                    <a:pt x="199" y="1932"/>
                  </a:cubicBezTo>
                  <a:cubicBezTo>
                    <a:pt x="252" y="1924"/>
                    <a:pt x="290" y="1894"/>
                    <a:pt x="336" y="1886"/>
                  </a:cubicBezTo>
                  <a:cubicBezTo>
                    <a:pt x="351" y="1886"/>
                    <a:pt x="351" y="1909"/>
                    <a:pt x="367" y="1909"/>
                  </a:cubicBezTo>
                  <a:cubicBezTo>
                    <a:pt x="405" y="1917"/>
                    <a:pt x="443" y="1909"/>
                    <a:pt x="481" y="1901"/>
                  </a:cubicBezTo>
                  <a:cubicBezTo>
                    <a:pt x="512" y="1894"/>
                    <a:pt x="542" y="1863"/>
                    <a:pt x="580" y="1856"/>
                  </a:cubicBezTo>
                  <a:cubicBezTo>
                    <a:pt x="603" y="1848"/>
                    <a:pt x="634" y="1863"/>
                    <a:pt x="657" y="1856"/>
                  </a:cubicBezTo>
                  <a:cubicBezTo>
                    <a:pt x="680" y="1848"/>
                    <a:pt x="710" y="1833"/>
                    <a:pt x="718" y="1810"/>
                  </a:cubicBezTo>
                  <a:cubicBezTo>
                    <a:pt x="733" y="1772"/>
                    <a:pt x="703" y="1734"/>
                    <a:pt x="695" y="1695"/>
                  </a:cubicBezTo>
                  <a:cubicBezTo>
                    <a:pt x="695" y="1672"/>
                    <a:pt x="672" y="1642"/>
                    <a:pt x="688" y="1626"/>
                  </a:cubicBezTo>
                  <a:cubicBezTo>
                    <a:pt x="733" y="1596"/>
                    <a:pt x="802" y="1611"/>
                    <a:pt x="839" y="1565"/>
                  </a:cubicBezTo>
                  <a:cubicBezTo>
                    <a:pt x="885" y="1520"/>
                    <a:pt x="854" y="1436"/>
                    <a:pt x="900" y="1390"/>
                  </a:cubicBezTo>
                  <a:cubicBezTo>
                    <a:pt x="946" y="1344"/>
                    <a:pt x="1023" y="1336"/>
                    <a:pt x="1084" y="1336"/>
                  </a:cubicBezTo>
                  <a:cubicBezTo>
                    <a:pt x="1122" y="1329"/>
                    <a:pt x="1160" y="1382"/>
                    <a:pt x="1191" y="1374"/>
                  </a:cubicBezTo>
                  <a:cubicBezTo>
                    <a:pt x="1229" y="1367"/>
                    <a:pt x="1244" y="1321"/>
                    <a:pt x="1267" y="1290"/>
                  </a:cubicBezTo>
                  <a:cubicBezTo>
                    <a:pt x="1267" y="1290"/>
                    <a:pt x="1267" y="1222"/>
                    <a:pt x="1267" y="1206"/>
                  </a:cubicBezTo>
                  <a:cubicBezTo>
                    <a:pt x="1267" y="1191"/>
                    <a:pt x="1267" y="1092"/>
                    <a:pt x="1267" y="1092"/>
                  </a:cubicBezTo>
                  <a:cubicBezTo>
                    <a:pt x="1275" y="1069"/>
                    <a:pt x="1305" y="1054"/>
                    <a:pt x="1298" y="1038"/>
                  </a:cubicBezTo>
                  <a:cubicBezTo>
                    <a:pt x="1275" y="1000"/>
                    <a:pt x="1191" y="1000"/>
                    <a:pt x="1191" y="954"/>
                  </a:cubicBezTo>
                  <a:cubicBezTo>
                    <a:pt x="1183" y="909"/>
                    <a:pt x="1282" y="901"/>
                    <a:pt x="1290" y="855"/>
                  </a:cubicBezTo>
                  <a:cubicBezTo>
                    <a:pt x="1290" y="825"/>
                    <a:pt x="1206" y="848"/>
                    <a:pt x="1198" y="817"/>
                  </a:cubicBezTo>
                  <a:cubicBezTo>
                    <a:pt x="1191" y="779"/>
                    <a:pt x="1229" y="740"/>
                    <a:pt x="1259" y="710"/>
                  </a:cubicBezTo>
                  <a:cubicBezTo>
                    <a:pt x="1282" y="695"/>
                    <a:pt x="1320" y="717"/>
                    <a:pt x="1343" y="702"/>
                  </a:cubicBezTo>
                  <a:cubicBezTo>
                    <a:pt x="1374" y="679"/>
                    <a:pt x="1374" y="626"/>
                    <a:pt x="1404" y="603"/>
                  </a:cubicBezTo>
                  <a:cubicBezTo>
                    <a:pt x="1427" y="588"/>
                    <a:pt x="1458" y="573"/>
                    <a:pt x="1481" y="580"/>
                  </a:cubicBezTo>
                  <a:cubicBezTo>
                    <a:pt x="1511" y="595"/>
                    <a:pt x="1511" y="641"/>
                    <a:pt x="1542" y="656"/>
                  </a:cubicBezTo>
                  <a:cubicBezTo>
                    <a:pt x="1557" y="664"/>
                    <a:pt x="1557" y="626"/>
                    <a:pt x="1565" y="626"/>
                  </a:cubicBezTo>
                  <a:cubicBezTo>
                    <a:pt x="1603" y="626"/>
                    <a:pt x="1626" y="672"/>
                    <a:pt x="1656" y="672"/>
                  </a:cubicBezTo>
                  <a:cubicBezTo>
                    <a:pt x="1687" y="672"/>
                    <a:pt x="1702" y="634"/>
                    <a:pt x="1725" y="618"/>
                  </a:cubicBezTo>
                  <a:cubicBezTo>
                    <a:pt x="1733" y="611"/>
                    <a:pt x="1756" y="603"/>
                    <a:pt x="1756" y="588"/>
                  </a:cubicBezTo>
                  <a:cubicBezTo>
                    <a:pt x="1756" y="573"/>
                    <a:pt x="1733" y="565"/>
                    <a:pt x="1717" y="565"/>
                  </a:cubicBezTo>
                  <a:cubicBezTo>
                    <a:pt x="1702" y="557"/>
                    <a:pt x="1679" y="580"/>
                    <a:pt x="1664" y="573"/>
                  </a:cubicBezTo>
                  <a:cubicBezTo>
                    <a:pt x="1641" y="565"/>
                    <a:pt x="1611" y="557"/>
                    <a:pt x="1595" y="534"/>
                  </a:cubicBezTo>
                  <a:cubicBezTo>
                    <a:pt x="1580" y="504"/>
                    <a:pt x="1618" y="473"/>
                    <a:pt x="1603" y="442"/>
                  </a:cubicBezTo>
                  <a:cubicBezTo>
                    <a:pt x="1580" y="404"/>
                    <a:pt x="1519" y="404"/>
                    <a:pt x="1511" y="366"/>
                  </a:cubicBezTo>
                  <a:cubicBezTo>
                    <a:pt x="1496" y="313"/>
                    <a:pt x="1542" y="267"/>
                    <a:pt x="1550" y="221"/>
                  </a:cubicBezTo>
                  <a:cubicBezTo>
                    <a:pt x="1550" y="175"/>
                    <a:pt x="1542" y="183"/>
                    <a:pt x="1534" y="137"/>
                  </a:cubicBezTo>
                  <a:lnTo>
                    <a:pt x="1534" y="137"/>
                  </a:lnTo>
                  <a:cubicBezTo>
                    <a:pt x="1481" y="122"/>
                    <a:pt x="1420" y="91"/>
                    <a:pt x="1374" y="91"/>
                  </a:cubicBezTo>
                  <a:cubicBezTo>
                    <a:pt x="1290" y="122"/>
                    <a:pt x="1252" y="122"/>
                    <a:pt x="1175" y="183"/>
                  </a:cubicBezTo>
                  <a:cubicBezTo>
                    <a:pt x="1114" y="229"/>
                    <a:pt x="1015" y="175"/>
                    <a:pt x="954" y="152"/>
                  </a:cubicBezTo>
                  <a:cubicBezTo>
                    <a:pt x="877" y="129"/>
                    <a:pt x="672" y="0"/>
                    <a:pt x="611" y="23"/>
                  </a:cubicBezTo>
                  <a:cubicBezTo>
                    <a:pt x="535" y="61"/>
                    <a:pt x="443" y="91"/>
                    <a:pt x="367" y="91"/>
                  </a:cubicBezTo>
                  <a:cubicBezTo>
                    <a:pt x="382" y="145"/>
                    <a:pt x="367" y="213"/>
                    <a:pt x="290" y="213"/>
                  </a:cubicBezTo>
                  <a:cubicBezTo>
                    <a:pt x="206" y="213"/>
                    <a:pt x="183" y="183"/>
                    <a:pt x="183" y="275"/>
                  </a:cubicBezTo>
                  <a:cubicBezTo>
                    <a:pt x="168" y="275"/>
                    <a:pt x="168" y="213"/>
                    <a:pt x="145" y="213"/>
                  </a:cubicBezTo>
                  <a:cubicBezTo>
                    <a:pt x="99" y="213"/>
                    <a:pt x="61" y="221"/>
                    <a:pt x="15" y="244"/>
                  </a:cubicBezTo>
                  <a:cubicBezTo>
                    <a:pt x="15" y="244"/>
                    <a:pt x="8" y="252"/>
                    <a:pt x="0" y="252"/>
                  </a:cubicBezTo>
                  <a:lnTo>
                    <a:pt x="0" y="252"/>
                  </a:lnTo>
                  <a:cubicBezTo>
                    <a:pt x="15" y="313"/>
                    <a:pt x="23" y="374"/>
                    <a:pt x="46" y="427"/>
                  </a:cubicBezTo>
                  <a:cubicBezTo>
                    <a:pt x="53" y="450"/>
                    <a:pt x="92" y="465"/>
                    <a:pt x="99" y="496"/>
                  </a:cubicBezTo>
                  <a:cubicBezTo>
                    <a:pt x="107" y="527"/>
                    <a:pt x="92" y="565"/>
                    <a:pt x="92" y="595"/>
                  </a:cubicBezTo>
                  <a:cubicBezTo>
                    <a:pt x="92" y="611"/>
                    <a:pt x="115" y="618"/>
                    <a:pt x="115" y="634"/>
                  </a:cubicBezTo>
                  <a:cubicBezTo>
                    <a:pt x="130" y="687"/>
                    <a:pt x="130" y="748"/>
                    <a:pt x="130" y="809"/>
                  </a:cubicBezTo>
                  <a:cubicBezTo>
                    <a:pt x="130" y="832"/>
                    <a:pt x="107" y="863"/>
                    <a:pt x="130" y="886"/>
                  </a:cubicBezTo>
                  <a:cubicBezTo>
                    <a:pt x="145" y="909"/>
                    <a:pt x="191" y="916"/>
                    <a:pt x="221" y="909"/>
                  </a:cubicBezTo>
                  <a:cubicBezTo>
                    <a:pt x="244" y="909"/>
                    <a:pt x="237" y="863"/>
                    <a:pt x="260" y="855"/>
                  </a:cubicBezTo>
                  <a:cubicBezTo>
                    <a:pt x="298" y="840"/>
                    <a:pt x="344" y="855"/>
                    <a:pt x="382" y="848"/>
                  </a:cubicBezTo>
                  <a:cubicBezTo>
                    <a:pt x="405" y="840"/>
                    <a:pt x="413" y="809"/>
                    <a:pt x="435" y="817"/>
                  </a:cubicBezTo>
                  <a:cubicBezTo>
                    <a:pt x="458" y="825"/>
                    <a:pt x="466" y="870"/>
                    <a:pt x="489" y="893"/>
                  </a:cubicBezTo>
                  <a:cubicBezTo>
                    <a:pt x="512" y="909"/>
                    <a:pt x="550" y="901"/>
                    <a:pt x="565" y="924"/>
                  </a:cubicBezTo>
                  <a:cubicBezTo>
                    <a:pt x="596" y="962"/>
                    <a:pt x="619" y="1000"/>
                    <a:pt x="611" y="1046"/>
                  </a:cubicBezTo>
                  <a:cubicBezTo>
                    <a:pt x="603" y="1100"/>
                    <a:pt x="550" y="1138"/>
                    <a:pt x="519" y="1184"/>
                  </a:cubicBezTo>
                  <a:cubicBezTo>
                    <a:pt x="496" y="1222"/>
                    <a:pt x="451" y="1245"/>
                    <a:pt x="451" y="1283"/>
                  </a:cubicBezTo>
                  <a:cubicBezTo>
                    <a:pt x="451" y="1313"/>
                    <a:pt x="512" y="1298"/>
                    <a:pt x="519" y="1321"/>
                  </a:cubicBezTo>
                  <a:cubicBezTo>
                    <a:pt x="535" y="1367"/>
                    <a:pt x="496" y="1420"/>
                    <a:pt x="504" y="1459"/>
                  </a:cubicBezTo>
                  <a:cubicBezTo>
                    <a:pt x="512" y="1481"/>
                    <a:pt x="550" y="1466"/>
                    <a:pt x="550" y="1481"/>
                  </a:cubicBezTo>
                  <a:cubicBezTo>
                    <a:pt x="557" y="1512"/>
                    <a:pt x="542" y="1542"/>
                    <a:pt x="535" y="1573"/>
                  </a:cubicBezTo>
                  <a:cubicBezTo>
                    <a:pt x="527" y="1596"/>
                    <a:pt x="535" y="1634"/>
                    <a:pt x="512" y="1649"/>
                  </a:cubicBezTo>
                  <a:cubicBezTo>
                    <a:pt x="481" y="1672"/>
                    <a:pt x="428" y="1642"/>
                    <a:pt x="390" y="1672"/>
                  </a:cubicBezTo>
                  <a:cubicBezTo>
                    <a:pt x="367" y="1688"/>
                    <a:pt x="382" y="1726"/>
                    <a:pt x="367" y="1749"/>
                  </a:cubicBezTo>
                  <a:cubicBezTo>
                    <a:pt x="336" y="1779"/>
                    <a:pt x="305" y="1802"/>
                    <a:pt x="275" y="1810"/>
                  </a:cubicBezTo>
                  <a:cubicBezTo>
                    <a:pt x="244" y="1825"/>
                    <a:pt x="214" y="1802"/>
                    <a:pt x="191" y="1817"/>
                  </a:cubicBezTo>
                  <a:cubicBezTo>
                    <a:pt x="145" y="1848"/>
                    <a:pt x="107" y="1901"/>
                    <a:pt x="69" y="1947"/>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grpSp>
        <p:nvGrpSpPr>
          <p:cNvPr id="250" name="Group 249"/>
          <p:cNvGrpSpPr/>
          <p:nvPr/>
        </p:nvGrpSpPr>
        <p:grpSpPr>
          <a:xfrm>
            <a:off x="1576079" y="4117007"/>
            <a:ext cx="9962885" cy="2418219"/>
            <a:chOff x="12238817" y="4362087"/>
            <a:chExt cx="9962885" cy="2418219"/>
          </a:xfrm>
        </p:grpSpPr>
        <p:sp>
          <p:nvSpPr>
            <p:cNvPr id="251" name="TextBox 250"/>
            <p:cNvSpPr txBox="1"/>
            <p:nvPr/>
          </p:nvSpPr>
          <p:spPr>
            <a:xfrm>
              <a:off x="12238817" y="4362087"/>
              <a:ext cx="3649880" cy="800183"/>
            </a:xfrm>
            <a:prstGeom prst="rect">
              <a:avLst/>
            </a:prstGeom>
            <a:noFill/>
          </p:spPr>
          <p:txBody>
            <a:bodyPr wrap="none" lIns="182843" tIns="91422" rIns="182843" bIns="91422" rtlCol="0">
              <a:spAutoFit/>
            </a:bodyPr>
            <a:lstStyle/>
            <a:p>
              <a:r>
                <a:rPr lang="id-ID" sz="4000" b="1" dirty="0">
                  <a:latin typeface="Lato Regular"/>
                  <a:cs typeface="Lato Regular"/>
                </a:rPr>
                <a:t>POPULATION</a:t>
              </a:r>
            </a:p>
          </p:txBody>
        </p:sp>
        <p:grpSp>
          <p:nvGrpSpPr>
            <p:cNvPr id="252" name="Group 251"/>
            <p:cNvGrpSpPr/>
            <p:nvPr/>
          </p:nvGrpSpPr>
          <p:grpSpPr>
            <a:xfrm>
              <a:off x="12666112" y="4933683"/>
              <a:ext cx="9535590" cy="1846623"/>
              <a:chOff x="12666112" y="4933683"/>
              <a:chExt cx="9535590" cy="1846623"/>
            </a:xfrm>
          </p:grpSpPr>
          <p:sp>
            <p:nvSpPr>
              <p:cNvPr id="253" name="TextBox 252"/>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latin typeface="Lato Light"/>
                    <a:cs typeface="Lato Light"/>
                  </a:rPr>
                  <a:t>Lorem ipsum dolor sit amet, consectetur adipiscing elit. Aliquam tincidunt ante nec sem congue convallis. </a:t>
                </a:r>
                <a:endParaRPr lang="en-US" sz="2400" dirty="0">
                  <a:latin typeface="Lato Light"/>
                  <a:cs typeface="Lato Light"/>
                </a:endParaRPr>
              </a:p>
            </p:txBody>
          </p:sp>
          <p:sp>
            <p:nvSpPr>
              <p:cNvPr id="254" name="TextBox 253"/>
              <p:cNvSpPr txBox="1"/>
              <p:nvPr/>
            </p:nvSpPr>
            <p:spPr>
              <a:xfrm>
                <a:off x="12666112" y="4933683"/>
                <a:ext cx="3038102" cy="1846623"/>
              </a:xfrm>
              <a:prstGeom prst="rect">
                <a:avLst/>
              </a:prstGeom>
              <a:noFill/>
            </p:spPr>
            <p:txBody>
              <a:bodyPr wrap="none" lIns="182843" tIns="91422" rIns="182843" bIns="91422" rtlCol="0">
                <a:spAutoFit/>
              </a:bodyPr>
              <a:lstStyle/>
              <a:p>
                <a:r>
                  <a:rPr lang="id-ID" sz="10800" dirty="0" smtClean="0">
                    <a:solidFill>
                      <a:schemeClr val="accent2"/>
                    </a:solidFill>
                    <a:latin typeface="Lato Light"/>
                    <a:cs typeface="Lato Light"/>
                  </a:rPr>
                  <a:t>9</a:t>
                </a:r>
                <a:r>
                  <a:rPr lang="id-ID" sz="10800" dirty="0">
                    <a:solidFill>
                      <a:schemeClr val="accent2"/>
                    </a:solidFill>
                    <a:latin typeface="Lato Light"/>
                    <a:cs typeface="Lato Light"/>
                  </a:rPr>
                  <a:t>3</a:t>
                </a:r>
                <a:r>
                  <a:rPr lang="id-ID" sz="10800" dirty="0" smtClean="0">
                    <a:solidFill>
                      <a:schemeClr val="accent2"/>
                    </a:solidFill>
                    <a:latin typeface="Lato Light"/>
                    <a:cs typeface="Lato Light"/>
                  </a:rPr>
                  <a:t>%</a:t>
                </a:r>
                <a:endParaRPr lang="id-ID" sz="10800" dirty="0">
                  <a:solidFill>
                    <a:schemeClr val="accent2"/>
                  </a:solidFill>
                  <a:latin typeface="Lato Light"/>
                  <a:cs typeface="Lato Light"/>
                </a:endParaRPr>
              </a:p>
            </p:txBody>
          </p:sp>
        </p:grpSp>
      </p:grpSp>
      <p:sp>
        <p:nvSpPr>
          <p:cNvPr id="255" name="Round Same Side Corner Rectangle 254"/>
          <p:cNvSpPr/>
          <p:nvPr/>
        </p:nvSpPr>
        <p:spPr>
          <a:xfrm rot="5400000">
            <a:off x="3118715" y="6493650"/>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grpSp>
        <p:nvGrpSpPr>
          <p:cNvPr id="256" name="Group 18"/>
          <p:cNvGrpSpPr>
            <a:grpSpLocks noChangeAspect="1"/>
          </p:cNvGrpSpPr>
          <p:nvPr/>
        </p:nvGrpSpPr>
        <p:grpSpPr bwMode="auto">
          <a:xfrm flipH="1">
            <a:off x="2351420" y="10104799"/>
            <a:ext cx="446836" cy="839760"/>
            <a:chOff x="3241" y="1291"/>
            <a:chExt cx="421" cy="791"/>
          </a:xfrm>
          <a:solidFill>
            <a:schemeClr val="accent3"/>
          </a:solidFill>
        </p:grpSpPr>
        <p:sp>
          <p:nvSpPr>
            <p:cNvPr id="257"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58"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259" name="Rectangle 258"/>
          <p:cNvSpPr/>
          <p:nvPr/>
        </p:nvSpPr>
        <p:spPr>
          <a:xfrm>
            <a:off x="2953489" y="7274011"/>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Male</a:t>
            </a:r>
            <a:endParaRPr lang="bg-BG" sz="2400" dirty="0">
              <a:solidFill>
                <a:schemeClr val="bg1"/>
              </a:solidFill>
              <a:latin typeface="Lato Regular"/>
              <a:cs typeface="Lato Regular"/>
            </a:endParaRPr>
          </a:p>
        </p:txBody>
      </p:sp>
      <p:sp>
        <p:nvSpPr>
          <p:cNvPr id="260" name="Round Same Side Corner Rectangle 259"/>
          <p:cNvSpPr/>
          <p:nvPr/>
        </p:nvSpPr>
        <p:spPr>
          <a:xfrm rot="5400000">
            <a:off x="3118715" y="8516486"/>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sp>
        <p:nvSpPr>
          <p:cNvPr id="261" name="Rectangle 260"/>
          <p:cNvSpPr/>
          <p:nvPr/>
        </p:nvSpPr>
        <p:spPr>
          <a:xfrm>
            <a:off x="2741436" y="9249372"/>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Female</a:t>
            </a:r>
            <a:endParaRPr lang="bg-BG" sz="2400" dirty="0">
              <a:solidFill>
                <a:schemeClr val="bg1"/>
              </a:solidFill>
              <a:latin typeface="Lato Regular"/>
              <a:cs typeface="Lato Regular"/>
            </a:endParaRPr>
          </a:p>
        </p:txBody>
      </p:sp>
      <p:grpSp>
        <p:nvGrpSpPr>
          <p:cNvPr id="262" name="Group 18"/>
          <p:cNvGrpSpPr>
            <a:grpSpLocks noChangeAspect="1"/>
          </p:cNvGrpSpPr>
          <p:nvPr/>
        </p:nvGrpSpPr>
        <p:grpSpPr bwMode="auto">
          <a:xfrm flipH="1">
            <a:off x="2846572" y="10104799"/>
            <a:ext cx="446836" cy="839760"/>
            <a:chOff x="3241" y="1291"/>
            <a:chExt cx="421" cy="791"/>
          </a:xfrm>
          <a:solidFill>
            <a:schemeClr val="accent3"/>
          </a:solidFill>
        </p:grpSpPr>
        <p:sp>
          <p:nvSpPr>
            <p:cNvPr id="263"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6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65" name="Group 18"/>
          <p:cNvGrpSpPr>
            <a:grpSpLocks noChangeAspect="1"/>
          </p:cNvGrpSpPr>
          <p:nvPr/>
        </p:nvGrpSpPr>
        <p:grpSpPr bwMode="auto">
          <a:xfrm flipH="1">
            <a:off x="3341723" y="10104799"/>
            <a:ext cx="446836" cy="839760"/>
            <a:chOff x="3241" y="1291"/>
            <a:chExt cx="421" cy="791"/>
          </a:xfrm>
          <a:solidFill>
            <a:schemeClr val="accent3"/>
          </a:solidFill>
        </p:grpSpPr>
        <p:sp>
          <p:nvSpPr>
            <p:cNvPr id="266"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67"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68" name="Group 18"/>
          <p:cNvGrpSpPr>
            <a:grpSpLocks noChangeAspect="1"/>
          </p:cNvGrpSpPr>
          <p:nvPr/>
        </p:nvGrpSpPr>
        <p:grpSpPr bwMode="auto">
          <a:xfrm flipH="1">
            <a:off x="3836875" y="10104799"/>
            <a:ext cx="446836" cy="839760"/>
            <a:chOff x="3241" y="1291"/>
            <a:chExt cx="421" cy="791"/>
          </a:xfrm>
          <a:solidFill>
            <a:schemeClr val="accent3"/>
          </a:solidFill>
        </p:grpSpPr>
        <p:sp>
          <p:nvSpPr>
            <p:cNvPr id="26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7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71" name="Group 18"/>
          <p:cNvGrpSpPr>
            <a:grpSpLocks noChangeAspect="1"/>
          </p:cNvGrpSpPr>
          <p:nvPr/>
        </p:nvGrpSpPr>
        <p:grpSpPr bwMode="auto">
          <a:xfrm flipH="1">
            <a:off x="4332027" y="10104799"/>
            <a:ext cx="446836" cy="839760"/>
            <a:chOff x="3241" y="1291"/>
            <a:chExt cx="421" cy="791"/>
          </a:xfrm>
          <a:solidFill>
            <a:schemeClr val="accent3"/>
          </a:solidFill>
        </p:grpSpPr>
        <p:sp>
          <p:nvSpPr>
            <p:cNvPr id="272"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73"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74" name="Group 18"/>
          <p:cNvGrpSpPr>
            <a:grpSpLocks noChangeAspect="1"/>
          </p:cNvGrpSpPr>
          <p:nvPr/>
        </p:nvGrpSpPr>
        <p:grpSpPr bwMode="auto">
          <a:xfrm flipH="1">
            <a:off x="4827179" y="10127079"/>
            <a:ext cx="446836" cy="839760"/>
            <a:chOff x="3241" y="1291"/>
            <a:chExt cx="421" cy="791"/>
          </a:xfrm>
          <a:solidFill>
            <a:schemeClr val="bg1">
              <a:lumMod val="85000"/>
            </a:schemeClr>
          </a:solidFill>
        </p:grpSpPr>
        <p:sp>
          <p:nvSpPr>
            <p:cNvPr id="27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7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77" name="Group 13"/>
          <p:cNvGrpSpPr>
            <a:grpSpLocks noChangeAspect="1"/>
          </p:cNvGrpSpPr>
          <p:nvPr/>
        </p:nvGrpSpPr>
        <p:grpSpPr bwMode="auto">
          <a:xfrm flipH="1">
            <a:off x="2382693" y="8104650"/>
            <a:ext cx="358743" cy="829145"/>
            <a:chOff x="3696" y="1271"/>
            <a:chExt cx="338" cy="781"/>
          </a:xfrm>
          <a:solidFill>
            <a:schemeClr val="accent2"/>
          </a:solidFill>
        </p:grpSpPr>
        <p:sp>
          <p:nvSpPr>
            <p:cNvPr id="27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7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80" name="Group 13"/>
          <p:cNvGrpSpPr>
            <a:grpSpLocks noChangeAspect="1"/>
          </p:cNvGrpSpPr>
          <p:nvPr/>
        </p:nvGrpSpPr>
        <p:grpSpPr bwMode="auto">
          <a:xfrm flipH="1">
            <a:off x="2880148" y="8104650"/>
            <a:ext cx="358743" cy="829145"/>
            <a:chOff x="3696" y="1271"/>
            <a:chExt cx="338" cy="781"/>
          </a:xfrm>
          <a:solidFill>
            <a:schemeClr val="accent2"/>
          </a:solidFill>
        </p:grpSpPr>
        <p:sp>
          <p:nvSpPr>
            <p:cNvPr id="28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82"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83" name="Group 13"/>
          <p:cNvGrpSpPr>
            <a:grpSpLocks noChangeAspect="1"/>
          </p:cNvGrpSpPr>
          <p:nvPr/>
        </p:nvGrpSpPr>
        <p:grpSpPr bwMode="auto">
          <a:xfrm flipH="1">
            <a:off x="3377603" y="8104650"/>
            <a:ext cx="358743" cy="829145"/>
            <a:chOff x="3696" y="1271"/>
            <a:chExt cx="338" cy="781"/>
          </a:xfrm>
          <a:solidFill>
            <a:schemeClr val="accent2"/>
          </a:solidFill>
        </p:grpSpPr>
        <p:sp>
          <p:nvSpPr>
            <p:cNvPr id="28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85"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86" name="Group 13"/>
          <p:cNvGrpSpPr>
            <a:grpSpLocks noChangeAspect="1"/>
          </p:cNvGrpSpPr>
          <p:nvPr/>
        </p:nvGrpSpPr>
        <p:grpSpPr bwMode="auto">
          <a:xfrm flipH="1">
            <a:off x="3875058" y="8104650"/>
            <a:ext cx="358743" cy="829145"/>
            <a:chOff x="3696" y="1271"/>
            <a:chExt cx="338" cy="781"/>
          </a:xfrm>
          <a:solidFill>
            <a:schemeClr val="accent2"/>
          </a:solidFill>
        </p:grpSpPr>
        <p:sp>
          <p:nvSpPr>
            <p:cNvPr id="28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88"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89" name="Group 13"/>
          <p:cNvGrpSpPr>
            <a:grpSpLocks noChangeAspect="1"/>
          </p:cNvGrpSpPr>
          <p:nvPr/>
        </p:nvGrpSpPr>
        <p:grpSpPr bwMode="auto">
          <a:xfrm flipH="1">
            <a:off x="4372514" y="8104650"/>
            <a:ext cx="358743" cy="829145"/>
            <a:chOff x="3696" y="1271"/>
            <a:chExt cx="338" cy="781"/>
          </a:xfrm>
          <a:solidFill>
            <a:schemeClr val="accent2"/>
          </a:solidFill>
        </p:grpSpPr>
        <p:sp>
          <p:nvSpPr>
            <p:cNvPr id="290"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91"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92" name="Group 13"/>
          <p:cNvGrpSpPr>
            <a:grpSpLocks noChangeAspect="1"/>
          </p:cNvGrpSpPr>
          <p:nvPr/>
        </p:nvGrpSpPr>
        <p:grpSpPr bwMode="auto">
          <a:xfrm flipH="1">
            <a:off x="4867440" y="8091203"/>
            <a:ext cx="358743" cy="829145"/>
            <a:chOff x="3696" y="1271"/>
            <a:chExt cx="338" cy="781"/>
          </a:xfrm>
          <a:solidFill>
            <a:schemeClr val="bg1">
              <a:lumMod val="85000"/>
            </a:schemeClr>
          </a:solidFill>
        </p:grpSpPr>
        <p:sp>
          <p:nvSpPr>
            <p:cNvPr id="293"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94"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95" name="Group 13"/>
          <p:cNvGrpSpPr>
            <a:grpSpLocks noChangeAspect="1"/>
          </p:cNvGrpSpPr>
          <p:nvPr/>
        </p:nvGrpSpPr>
        <p:grpSpPr bwMode="auto">
          <a:xfrm flipH="1">
            <a:off x="5367781" y="8091203"/>
            <a:ext cx="358743" cy="829145"/>
            <a:chOff x="3696" y="1271"/>
            <a:chExt cx="338" cy="781"/>
          </a:xfrm>
          <a:solidFill>
            <a:schemeClr val="bg1">
              <a:lumMod val="85000"/>
            </a:schemeClr>
          </a:solidFill>
        </p:grpSpPr>
        <p:sp>
          <p:nvSpPr>
            <p:cNvPr id="29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29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298" name="Group 13"/>
          <p:cNvGrpSpPr>
            <a:grpSpLocks noChangeAspect="1"/>
          </p:cNvGrpSpPr>
          <p:nvPr/>
        </p:nvGrpSpPr>
        <p:grpSpPr bwMode="auto">
          <a:xfrm flipH="1">
            <a:off x="5868123" y="8091203"/>
            <a:ext cx="358743" cy="829145"/>
            <a:chOff x="3696" y="1271"/>
            <a:chExt cx="338" cy="781"/>
          </a:xfrm>
          <a:solidFill>
            <a:schemeClr val="bg1">
              <a:lumMod val="85000"/>
            </a:schemeClr>
          </a:solidFill>
        </p:grpSpPr>
        <p:sp>
          <p:nvSpPr>
            <p:cNvPr id="29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00"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01" name="Group 13"/>
          <p:cNvGrpSpPr>
            <a:grpSpLocks noChangeAspect="1"/>
          </p:cNvGrpSpPr>
          <p:nvPr/>
        </p:nvGrpSpPr>
        <p:grpSpPr bwMode="auto">
          <a:xfrm flipH="1">
            <a:off x="6368467" y="8091203"/>
            <a:ext cx="358743" cy="829145"/>
            <a:chOff x="3696" y="1271"/>
            <a:chExt cx="338" cy="781"/>
          </a:xfrm>
          <a:solidFill>
            <a:schemeClr val="bg1">
              <a:lumMod val="85000"/>
            </a:schemeClr>
          </a:solidFill>
        </p:grpSpPr>
        <p:sp>
          <p:nvSpPr>
            <p:cNvPr id="30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03"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04" name="Group 13"/>
          <p:cNvGrpSpPr>
            <a:grpSpLocks noChangeAspect="1"/>
          </p:cNvGrpSpPr>
          <p:nvPr/>
        </p:nvGrpSpPr>
        <p:grpSpPr bwMode="auto">
          <a:xfrm flipH="1">
            <a:off x="6881868" y="8091203"/>
            <a:ext cx="358743" cy="829145"/>
            <a:chOff x="3696" y="1271"/>
            <a:chExt cx="338" cy="781"/>
          </a:xfrm>
          <a:solidFill>
            <a:schemeClr val="bg1">
              <a:lumMod val="85000"/>
            </a:schemeClr>
          </a:solidFill>
        </p:grpSpPr>
        <p:sp>
          <p:nvSpPr>
            <p:cNvPr id="30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0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07" name="Group 18"/>
          <p:cNvGrpSpPr>
            <a:grpSpLocks noChangeAspect="1"/>
          </p:cNvGrpSpPr>
          <p:nvPr/>
        </p:nvGrpSpPr>
        <p:grpSpPr bwMode="auto">
          <a:xfrm flipH="1">
            <a:off x="5351601" y="10097774"/>
            <a:ext cx="446836" cy="839760"/>
            <a:chOff x="3241" y="1291"/>
            <a:chExt cx="421" cy="791"/>
          </a:xfrm>
          <a:solidFill>
            <a:schemeClr val="bg1">
              <a:lumMod val="85000"/>
            </a:schemeClr>
          </a:solidFill>
        </p:grpSpPr>
        <p:sp>
          <p:nvSpPr>
            <p:cNvPr id="30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0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10" name="Group 18"/>
          <p:cNvGrpSpPr>
            <a:grpSpLocks noChangeAspect="1"/>
          </p:cNvGrpSpPr>
          <p:nvPr/>
        </p:nvGrpSpPr>
        <p:grpSpPr bwMode="auto">
          <a:xfrm flipH="1">
            <a:off x="5846753" y="10120054"/>
            <a:ext cx="446836" cy="839760"/>
            <a:chOff x="3241" y="1291"/>
            <a:chExt cx="421" cy="791"/>
          </a:xfrm>
          <a:solidFill>
            <a:schemeClr val="bg1">
              <a:lumMod val="85000"/>
            </a:schemeClr>
          </a:solidFill>
        </p:grpSpPr>
        <p:sp>
          <p:nvSpPr>
            <p:cNvPr id="31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1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13" name="Group 18"/>
          <p:cNvGrpSpPr>
            <a:grpSpLocks noChangeAspect="1"/>
          </p:cNvGrpSpPr>
          <p:nvPr/>
        </p:nvGrpSpPr>
        <p:grpSpPr bwMode="auto">
          <a:xfrm flipH="1">
            <a:off x="6341904" y="10120054"/>
            <a:ext cx="446836" cy="839760"/>
            <a:chOff x="3241" y="1291"/>
            <a:chExt cx="421" cy="791"/>
          </a:xfrm>
          <a:solidFill>
            <a:schemeClr val="bg1">
              <a:lumMod val="85000"/>
            </a:schemeClr>
          </a:solidFill>
        </p:grpSpPr>
        <p:sp>
          <p:nvSpPr>
            <p:cNvPr id="31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1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316" name="Group 18"/>
          <p:cNvGrpSpPr>
            <a:grpSpLocks noChangeAspect="1"/>
          </p:cNvGrpSpPr>
          <p:nvPr/>
        </p:nvGrpSpPr>
        <p:grpSpPr bwMode="auto">
          <a:xfrm flipH="1">
            <a:off x="6837056" y="10120054"/>
            <a:ext cx="446836" cy="839760"/>
            <a:chOff x="3241" y="1291"/>
            <a:chExt cx="421" cy="791"/>
          </a:xfrm>
          <a:solidFill>
            <a:schemeClr val="bg1">
              <a:lumMod val="85000"/>
            </a:schemeClr>
          </a:solidFill>
        </p:grpSpPr>
        <p:sp>
          <p:nvSpPr>
            <p:cNvPr id="317"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18"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319" name="TextBox 318"/>
          <p:cNvSpPr txBox="1"/>
          <p:nvPr/>
        </p:nvSpPr>
        <p:spPr>
          <a:xfrm>
            <a:off x="1663535" y="688643"/>
            <a:ext cx="2989510" cy="400110"/>
          </a:xfrm>
          <a:prstGeom prst="rect">
            <a:avLst/>
          </a:prstGeom>
          <a:noFill/>
        </p:spPr>
        <p:txBody>
          <a:bodyPr wrap="none">
            <a:spAutoFit/>
          </a:bodyPr>
          <a:lstStyle/>
          <a:p>
            <a:pP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320" name="Group 319"/>
          <p:cNvGrpSpPr/>
          <p:nvPr/>
        </p:nvGrpSpPr>
        <p:grpSpPr bwMode="auto">
          <a:xfrm>
            <a:off x="1752655" y="2019844"/>
            <a:ext cx="1477962" cy="258763"/>
            <a:chOff x="1703388" y="2006913"/>
            <a:chExt cx="1478230" cy="258682"/>
          </a:xfrm>
        </p:grpSpPr>
        <p:sp>
          <p:nvSpPr>
            <p:cNvPr id="321" name="Oval 320"/>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defTabSz="1828165" fontAlgn="auto">
                <a:spcBef>
                  <a:spcPts val="0"/>
                </a:spcBef>
                <a:spcAft>
                  <a:spcPts val="0"/>
                </a:spcAft>
                <a:defRPr/>
              </a:pPr>
              <a:endParaRPr lang="en-US" dirty="0"/>
            </a:p>
          </p:txBody>
        </p:sp>
        <p:sp>
          <p:nvSpPr>
            <p:cNvPr id="322" name="Oval 321"/>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defTabSz="1828165" fontAlgn="auto">
                <a:spcBef>
                  <a:spcPts val="0"/>
                </a:spcBef>
                <a:spcAft>
                  <a:spcPts val="0"/>
                </a:spcAft>
                <a:defRPr/>
              </a:pPr>
              <a:endParaRPr lang="en-US" dirty="0"/>
            </a:p>
          </p:txBody>
        </p:sp>
        <p:sp>
          <p:nvSpPr>
            <p:cNvPr id="323" name="Oval 322"/>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defTabSz="1828165" fontAlgn="auto">
                <a:spcBef>
                  <a:spcPts val="0"/>
                </a:spcBef>
                <a:spcAft>
                  <a:spcPts val="0"/>
                </a:spcAft>
                <a:defRPr/>
              </a:pPr>
              <a:endParaRPr lang="en-US" dirty="0"/>
            </a:p>
          </p:txBody>
        </p:sp>
        <p:sp>
          <p:nvSpPr>
            <p:cNvPr id="324" name="Oval 323"/>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defTabSz="1828165" fontAlgn="auto">
                <a:spcBef>
                  <a:spcPts val="0"/>
                </a:spcBef>
                <a:spcAft>
                  <a:spcPts val="0"/>
                </a:spcAft>
                <a:defRPr/>
              </a:pPr>
              <a:endParaRPr lang="en-US" dirty="0"/>
            </a:p>
          </p:txBody>
        </p:sp>
        <p:sp>
          <p:nvSpPr>
            <p:cNvPr id="325" name="Oval 324"/>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defTabSz="1828165" fontAlgn="auto">
                <a:spcBef>
                  <a:spcPts val="0"/>
                </a:spcBef>
                <a:spcAft>
                  <a:spcPts val="0"/>
                </a:spcAft>
                <a:defRPr/>
              </a:pPr>
              <a:endParaRPr lang="en-US" dirty="0"/>
            </a:p>
          </p:txBody>
        </p:sp>
      </p:grpSp>
      <p:sp>
        <p:nvSpPr>
          <p:cNvPr id="326" name="TextBox 72"/>
          <p:cNvSpPr txBox="1">
            <a:spLocks noChangeArrowheads="1"/>
          </p:cNvSpPr>
          <p:nvPr/>
        </p:nvSpPr>
        <p:spPr bwMode="auto">
          <a:xfrm>
            <a:off x="1730375" y="913302"/>
            <a:ext cx="804014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r>
              <a:rPr lang="en-US" sz="6600" b="1">
                <a:latin typeface="Lato Regular" charset="0"/>
                <a:cs typeface="Lato Regular" charset="0"/>
              </a:rPr>
              <a:t>United Kingdom Map</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3366645" y="2581680"/>
            <a:ext cx="7359460" cy="9852739"/>
            <a:chOff x="3366645" y="2581680"/>
            <a:chExt cx="7359460" cy="9852739"/>
          </a:xfrm>
        </p:grpSpPr>
        <p:sp>
          <p:nvSpPr>
            <p:cNvPr id="2" name="Freeform 1"/>
            <p:cNvSpPr>
              <a:spLocks noChangeArrowheads="1"/>
            </p:cNvSpPr>
            <p:nvPr/>
          </p:nvSpPr>
          <p:spPr bwMode="auto">
            <a:xfrm>
              <a:off x="7853453" y="3772691"/>
              <a:ext cx="1824" cy="1823"/>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4C646C"/>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3" name="Freeform 2"/>
            <p:cNvSpPr>
              <a:spLocks noChangeArrowheads="1"/>
            </p:cNvSpPr>
            <p:nvPr/>
          </p:nvSpPr>
          <p:spPr bwMode="auto">
            <a:xfrm>
              <a:off x="7853453" y="3772691"/>
              <a:ext cx="3648" cy="5471"/>
            </a:xfrm>
            <a:custGeom>
              <a:avLst/>
              <a:gdLst>
                <a:gd name="T0" fmla="*/ 0 w 9"/>
                <a:gd name="T1" fmla="*/ 0 h 16"/>
                <a:gd name="T2" fmla="*/ 0 w 9"/>
                <a:gd name="T3" fmla="*/ 0 h 16"/>
              </a:gdLst>
              <a:ahLst/>
              <a:cxnLst>
                <a:cxn ang="0">
                  <a:pos x="T0" y="T1"/>
                </a:cxn>
                <a:cxn ang="0">
                  <a:pos x="T2" y="T3"/>
                </a:cxn>
              </a:cxnLst>
              <a:rect l="0" t="0" r="r" b="b"/>
              <a:pathLst>
                <a:path w="9" h="16">
                  <a:moveTo>
                    <a:pt x="0" y="0"/>
                  </a:moveTo>
                  <a:cubicBezTo>
                    <a:pt x="0" y="0"/>
                    <a:pt x="8" y="15"/>
                    <a:pt x="0" y="0"/>
                  </a:cubicBezTo>
                </a:path>
              </a:pathLst>
            </a:custGeom>
            <a:solidFill>
              <a:srgbClr val="4C646C"/>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4" name="Freeform 3"/>
            <p:cNvSpPr>
              <a:spLocks noChangeArrowheads="1"/>
            </p:cNvSpPr>
            <p:nvPr/>
          </p:nvSpPr>
          <p:spPr bwMode="auto">
            <a:xfrm>
              <a:off x="7851630" y="3754452"/>
              <a:ext cx="3648" cy="18239"/>
            </a:xfrm>
            <a:custGeom>
              <a:avLst/>
              <a:gdLst>
                <a:gd name="T0" fmla="*/ 7 w 8"/>
                <a:gd name="T1" fmla="*/ 44 h 45"/>
                <a:gd name="T2" fmla="*/ 7 w 8"/>
                <a:gd name="T3" fmla="*/ 44 h 45"/>
                <a:gd name="T4" fmla="*/ 7 w 8"/>
                <a:gd name="T5" fmla="*/ 22 h 45"/>
                <a:gd name="T6" fmla="*/ 0 w 8"/>
                <a:gd name="T7" fmla="*/ 0 h 45"/>
                <a:gd name="T8" fmla="*/ 7 w 8"/>
                <a:gd name="T9" fmla="*/ 44 h 45"/>
              </a:gdLst>
              <a:ahLst/>
              <a:cxnLst>
                <a:cxn ang="0">
                  <a:pos x="T0" y="T1"/>
                </a:cxn>
                <a:cxn ang="0">
                  <a:pos x="T2" y="T3"/>
                </a:cxn>
                <a:cxn ang="0">
                  <a:pos x="T4" y="T5"/>
                </a:cxn>
                <a:cxn ang="0">
                  <a:pos x="T6" y="T7"/>
                </a:cxn>
                <a:cxn ang="0">
                  <a:pos x="T8" y="T9"/>
                </a:cxn>
              </a:cxnLst>
              <a:rect l="0" t="0" r="r" b="b"/>
              <a:pathLst>
                <a:path w="8" h="45">
                  <a:moveTo>
                    <a:pt x="7" y="44"/>
                  </a:moveTo>
                  <a:lnTo>
                    <a:pt x="7" y="44"/>
                  </a:lnTo>
                  <a:cubicBezTo>
                    <a:pt x="7" y="37"/>
                    <a:pt x="7" y="30"/>
                    <a:pt x="7" y="22"/>
                  </a:cubicBezTo>
                  <a:cubicBezTo>
                    <a:pt x="7" y="8"/>
                    <a:pt x="0" y="0"/>
                    <a:pt x="0" y="0"/>
                  </a:cubicBezTo>
                  <a:cubicBezTo>
                    <a:pt x="0" y="0"/>
                    <a:pt x="7" y="22"/>
                    <a:pt x="7" y="44"/>
                  </a:cubicBezTo>
                </a:path>
              </a:pathLst>
            </a:custGeom>
            <a:solidFill>
              <a:srgbClr val="4C646C"/>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5" name="Freeform 4"/>
            <p:cNvSpPr>
              <a:spLocks noChangeArrowheads="1"/>
            </p:cNvSpPr>
            <p:nvPr/>
          </p:nvSpPr>
          <p:spPr bwMode="auto">
            <a:xfrm>
              <a:off x="3693125" y="9424974"/>
              <a:ext cx="871827" cy="673022"/>
            </a:xfrm>
            <a:custGeom>
              <a:avLst/>
              <a:gdLst>
                <a:gd name="T0" fmla="*/ 2169 w 2266"/>
                <a:gd name="T1" fmla="*/ 923 h 1767"/>
                <a:gd name="T2" fmla="*/ 2169 w 2266"/>
                <a:gd name="T3" fmla="*/ 923 h 1767"/>
                <a:gd name="T4" fmla="*/ 2045 w 2266"/>
                <a:gd name="T5" fmla="*/ 842 h 1767"/>
                <a:gd name="T6" fmla="*/ 1971 w 2266"/>
                <a:gd name="T7" fmla="*/ 725 h 1767"/>
                <a:gd name="T8" fmla="*/ 2023 w 2266"/>
                <a:gd name="T9" fmla="*/ 622 h 1767"/>
                <a:gd name="T10" fmla="*/ 2008 w 2266"/>
                <a:gd name="T11" fmla="*/ 461 h 1767"/>
                <a:gd name="T12" fmla="*/ 2037 w 2266"/>
                <a:gd name="T13" fmla="*/ 337 h 1767"/>
                <a:gd name="T14" fmla="*/ 1935 w 2266"/>
                <a:gd name="T15" fmla="*/ 263 h 1767"/>
                <a:gd name="T16" fmla="*/ 1796 w 2266"/>
                <a:gd name="T17" fmla="*/ 205 h 1767"/>
                <a:gd name="T18" fmla="*/ 1715 w 2266"/>
                <a:gd name="T19" fmla="*/ 183 h 1767"/>
                <a:gd name="T20" fmla="*/ 1583 w 2266"/>
                <a:gd name="T21" fmla="*/ 110 h 1767"/>
                <a:gd name="T22" fmla="*/ 1459 w 2266"/>
                <a:gd name="T23" fmla="*/ 14 h 1767"/>
                <a:gd name="T24" fmla="*/ 1231 w 2266"/>
                <a:gd name="T25" fmla="*/ 66 h 1767"/>
                <a:gd name="T26" fmla="*/ 1034 w 2266"/>
                <a:gd name="T27" fmla="*/ 161 h 1767"/>
                <a:gd name="T28" fmla="*/ 880 w 2266"/>
                <a:gd name="T29" fmla="*/ 241 h 1767"/>
                <a:gd name="T30" fmla="*/ 755 w 2266"/>
                <a:gd name="T31" fmla="*/ 300 h 1767"/>
                <a:gd name="T32" fmla="*/ 609 w 2266"/>
                <a:gd name="T33" fmla="*/ 315 h 1767"/>
                <a:gd name="T34" fmla="*/ 499 w 2266"/>
                <a:gd name="T35" fmla="*/ 373 h 1767"/>
                <a:gd name="T36" fmla="*/ 389 w 2266"/>
                <a:gd name="T37" fmla="*/ 329 h 1767"/>
                <a:gd name="T38" fmla="*/ 132 w 2266"/>
                <a:gd name="T39" fmla="*/ 278 h 1767"/>
                <a:gd name="T40" fmla="*/ 8 w 2266"/>
                <a:gd name="T41" fmla="*/ 300 h 1767"/>
                <a:gd name="T42" fmla="*/ 8 w 2266"/>
                <a:gd name="T43" fmla="*/ 366 h 1767"/>
                <a:gd name="T44" fmla="*/ 132 w 2266"/>
                <a:gd name="T45" fmla="*/ 535 h 1767"/>
                <a:gd name="T46" fmla="*/ 279 w 2266"/>
                <a:gd name="T47" fmla="*/ 586 h 1767"/>
                <a:gd name="T48" fmla="*/ 418 w 2266"/>
                <a:gd name="T49" fmla="*/ 710 h 1767"/>
                <a:gd name="T50" fmla="*/ 469 w 2266"/>
                <a:gd name="T51" fmla="*/ 842 h 1767"/>
                <a:gd name="T52" fmla="*/ 469 w 2266"/>
                <a:gd name="T53" fmla="*/ 908 h 1767"/>
                <a:gd name="T54" fmla="*/ 521 w 2266"/>
                <a:gd name="T55" fmla="*/ 1040 h 1767"/>
                <a:gd name="T56" fmla="*/ 675 w 2266"/>
                <a:gd name="T57" fmla="*/ 1245 h 1767"/>
                <a:gd name="T58" fmla="*/ 770 w 2266"/>
                <a:gd name="T59" fmla="*/ 1370 h 1767"/>
                <a:gd name="T60" fmla="*/ 755 w 2266"/>
                <a:gd name="T61" fmla="*/ 1465 h 1767"/>
                <a:gd name="T62" fmla="*/ 858 w 2266"/>
                <a:gd name="T63" fmla="*/ 1568 h 1767"/>
                <a:gd name="T64" fmla="*/ 968 w 2266"/>
                <a:gd name="T65" fmla="*/ 1619 h 1767"/>
                <a:gd name="T66" fmla="*/ 1063 w 2266"/>
                <a:gd name="T67" fmla="*/ 1495 h 1767"/>
                <a:gd name="T68" fmla="*/ 1041 w 2266"/>
                <a:gd name="T69" fmla="*/ 1392 h 1767"/>
                <a:gd name="T70" fmla="*/ 1231 w 2266"/>
                <a:gd name="T71" fmla="*/ 1385 h 1767"/>
                <a:gd name="T72" fmla="*/ 1400 w 2266"/>
                <a:gd name="T73" fmla="*/ 1472 h 1767"/>
                <a:gd name="T74" fmla="*/ 1459 w 2266"/>
                <a:gd name="T75" fmla="*/ 1656 h 1767"/>
                <a:gd name="T76" fmla="*/ 1561 w 2266"/>
                <a:gd name="T77" fmla="*/ 1663 h 1767"/>
                <a:gd name="T78" fmla="*/ 1664 w 2266"/>
                <a:gd name="T79" fmla="*/ 1663 h 1767"/>
                <a:gd name="T80" fmla="*/ 1913 w 2266"/>
                <a:gd name="T81" fmla="*/ 1736 h 1767"/>
                <a:gd name="T82" fmla="*/ 2037 w 2266"/>
                <a:gd name="T83" fmla="*/ 1714 h 1767"/>
                <a:gd name="T84" fmla="*/ 2125 w 2266"/>
                <a:gd name="T85" fmla="*/ 1619 h 1767"/>
                <a:gd name="T86" fmla="*/ 2111 w 2266"/>
                <a:gd name="T87" fmla="*/ 1538 h 1767"/>
                <a:gd name="T88" fmla="*/ 2008 w 2266"/>
                <a:gd name="T89" fmla="*/ 1436 h 1767"/>
                <a:gd name="T90" fmla="*/ 2037 w 2266"/>
                <a:gd name="T91" fmla="*/ 1311 h 1767"/>
                <a:gd name="T92" fmla="*/ 2133 w 2266"/>
                <a:gd name="T93" fmla="*/ 1209 h 1767"/>
                <a:gd name="T94" fmla="*/ 2206 w 2266"/>
                <a:gd name="T95" fmla="*/ 1165 h 1767"/>
                <a:gd name="T96" fmla="*/ 2257 w 2266"/>
                <a:gd name="T97" fmla="*/ 1003 h 1767"/>
                <a:gd name="T98" fmla="*/ 2169 w 2266"/>
                <a:gd name="T99" fmla="*/ 923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66" h="1767">
                  <a:moveTo>
                    <a:pt x="2169" y="923"/>
                  </a:moveTo>
                  <a:lnTo>
                    <a:pt x="2169" y="923"/>
                  </a:lnTo>
                  <a:cubicBezTo>
                    <a:pt x="2111" y="930"/>
                    <a:pt x="2052" y="872"/>
                    <a:pt x="2045" y="842"/>
                  </a:cubicBezTo>
                  <a:cubicBezTo>
                    <a:pt x="2037" y="820"/>
                    <a:pt x="2023" y="776"/>
                    <a:pt x="1971" y="725"/>
                  </a:cubicBezTo>
                  <a:cubicBezTo>
                    <a:pt x="1920" y="674"/>
                    <a:pt x="1949" y="652"/>
                    <a:pt x="2023" y="622"/>
                  </a:cubicBezTo>
                  <a:cubicBezTo>
                    <a:pt x="2089" y="600"/>
                    <a:pt x="1994" y="512"/>
                    <a:pt x="2008" y="461"/>
                  </a:cubicBezTo>
                  <a:cubicBezTo>
                    <a:pt x="2030" y="410"/>
                    <a:pt x="2045" y="373"/>
                    <a:pt x="2037" y="337"/>
                  </a:cubicBezTo>
                  <a:cubicBezTo>
                    <a:pt x="2030" y="293"/>
                    <a:pt x="1971" y="249"/>
                    <a:pt x="1935" y="263"/>
                  </a:cubicBezTo>
                  <a:cubicBezTo>
                    <a:pt x="1898" y="286"/>
                    <a:pt x="1832" y="256"/>
                    <a:pt x="1796" y="205"/>
                  </a:cubicBezTo>
                  <a:cubicBezTo>
                    <a:pt x="1766" y="153"/>
                    <a:pt x="1744" y="131"/>
                    <a:pt x="1715" y="183"/>
                  </a:cubicBezTo>
                  <a:cubicBezTo>
                    <a:pt x="1678" y="234"/>
                    <a:pt x="1627" y="139"/>
                    <a:pt x="1583" y="110"/>
                  </a:cubicBezTo>
                  <a:cubicBezTo>
                    <a:pt x="1547" y="88"/>
                    <a:pt x="1510" y="22"/>
                    <a:pt x="1459" y="14"/>
                  </a:cubicBezTo>
                  <a:cubicBezTo>
                    <a:pt x="1407" y="0"/>
                    <a:pt x="1312" y="22"/>
                    <a:pt x="1231" y="66"/>
                  </a:cubicBezTo>
                  <a:cubicBezTo>
                    <a:pt x="1144" y="102"/>
                    <a:pt x="1092" y="131"/>
                    <a:pt x="1034" y="161"/>
                  </a:cubicBezTo>
                  <a:cubicBezTo>
                    <a:pt x="975" y="198"/>
                    <a:pt x="924" y="234"/>
                    <a:pt x="880" y="241"/>
                  </a:cubicBezTo>
                  <a:cubicBezTo>
                    <a:pt x="836" y="249"/>
                    <a:pt x="806" y="263"/>
                    <a:pt x="755" y="300"/>
                  </a:cubicBezTo>
                  <a:cubicBezTo>
                    <a:pt x="704" y="337"/>
                    <a:pt x="653" y="263"/>
                    <a:pt x="609" y="315"/>
                  </a:cubicBezTo>
                  <a:cubicBezTo>
                    <a:pt x="565" y="366"/>
                    <a:pt x="521" y="373"/>
                    <a:pt x="499" y="373"/>
                  </a:cubicBezTo>
                  <a:cubicBezTo>
                    <a:pt x="469" y="373"/>
                    <a:pt x="447" y="315"/>
                    <a:pt x="389" y="329"/>
                  </a:cubicBezTo>
                  <a:cubicBezTo>
                    <a:pt x="330" y="337"/>
                    <a:pt x="206" y="307"/>
                    <a:pt x="132" y="278"/>
                  </a:cubicBezTo>
                  <a:cubicBezTo>
                    <a:pt x="88" y="256"/>
                    <a:pt x="37" y="278"/>
                    <a:pt x="8" y="300"/>
                  </a:cubicBezTo>
                  <a:cubicBezTo>
                    <a:pt x="0" y="322"/>
                    <a:pt x="0" y="344"/>
                    <a:pt x="8" y="366"/>
                  </a:cubicBezTo>
                  <a:cubicBezTo>
                    <a:pt x="30" y="417"/>
                    <a:pt x="30" y="586"/>
                    <a:pt x="132" y="535"/>
                  </a:cubicBezTo>
                  <a:cubicBezTo>
                    <a:pt x="235" y="476"/>
                    <a:pt x="235" y="564"/>
                    <a:pt x="279" y="586"/>
                  </a:cubicBezTo>
                  <a:cubicBezTo>
                    <a:pt x="323" y="615"/>
                    <a:pt x="440" y="659"/>
                    <a:pt x="418" y="710"/>
                  </a:cubicBezTo>
                  <a:cubicBezTo>
                    <a:pt x="396" y="769"/>
                    <a:pt x="425" y="813"/>
                    <a:pt x="469" y="842"/>
                  </a:cubicBezTo>
                  <a:cubicBezTo>
                    <a:pt x="521" y="864"/>
                    <a:pt x="506" y="872"/>
                    <a:pt x="469" y="908"/>
                  </a:cubicBezTo>
                  <a:cubicBezTo>
                    <a:pt x="440" y="938"/>
                    <a:pt x="462" y="974"/>
                    <a:pt x="521" y="1040"/>
                  </a:cubicBezTo>
                  <a:cubicBezTo>
                    <a:pt x="572" y="1113"/>
                    <a:pt x="675" y="1179"/>
                    <a:pt x="675" y="1245"/>
                  </a:cubicBezTo>
                  <a:cubicBezTo>
                    <a:pt x="675" y="1311"/>
                    <a:pt x="711" y="1392"/>
                    <a:pt x="770" y="1370"/>
                  </a:cubicBezTo>
                  <a:cubicBezTo>
                    <a:pt x="821" y="1348"/>
                    <a:pt x="770" y="1392"/>
                    <a:pt x="755" y="1465"/>
                  </a:cubicBezTo>
                  <a:cubicBezTo>
                    <a:pt x="748" y="1531"/>
                    <a:pt x="777" y="1553"/>
                    <a:pt x="858" y="1568"/>
                  </a:cubicBezTo>
                  <a:cubicBezTo>
                    <a:pt x="938" y="1575"/>
                    <a:pt x="924" y="1619"/>
                    <a:pt x="968" y="1619"/>
                  </a:cubicBezTo>
                  <a:cubicBezTo>
                    <a:pt x="1019" y="1619"/>
                    <a:pt x="1070" y="1538"/>
                    <a:pt x="1063" y="1495"/>
                  </a:cubicBezTo>
                  <a:cubicBezTo>
                    <a:pt x="1048" y="1450"/>
                    <a:pt x="997" y="1407"/>
                    <a:pt x="1041" y="1392"/>
                  </a:cubicBezTo>
                  <a:cubicBezTo>
                    <a:pt x="1085" y="1385"/>
                    <a:pt x="1173" y="1348"/>
                    <a:pt x="1231" y="1385"/>
                  </a:cubicBezTo>
                  <a:cubicBezTo>
                    <a:pt x="1290" y="1414"/>
                    <a:pt x="1371" y="1392"/>
                    <a:pt x="1400" y="1472"/>
                  </a:cubicBezTo>
                  <a:cubicBezTo>
                    <a:pt x="1437" y="1553"/>
                    <a:pt x="1437" y="1590"/>
                    <a:pt x="1459" y="1656"/>
                  </a:cubicBezTo>
                  <a:cubicBezTo>
                    <a:pt x="1480" y="1722"/>
                    <a:pt x="1561" y="1722"/>
                    <a:pt x="1561" y="1663"/>
                  </a:cubicBezTo>
                  <a:cubicBezTo>
                    <a:pt x="1561" y="1612"/>
                    <a:pt x="1605" y="1619"/>
                    <a:pt x="1664" y="1663"/>
                  </a:cubicBezTo>
                  <a:cubicBezTo>
                    <a:pt x="1722" y="1714"/>
                    <a:pt x="1854" y="1766"/>
                    <a:pt x="1913" y="1736"/>
                  </a:cubicBezTo>
                  <a:cubicBezTo>
                    <a:pt x="1971" y="1700"/>
                    <a:pt x="1979" y="1766"/>
                    <a:pt x="2037" y="1714"/>
                  </a:cubicBezTo>
                  <a:cubicBezTo>
                    <a:pt x="2067" y="1678"/>
                    <a:pt x="2103" y="1641"/>
                    <a:pt x="2125" y="1619"/>
                  </a:cubicBezTo>
                  <a:cubicBezTo>
                    <a:pt x="2118" y="1582"/>
                    <a:pt x="2118" y="1560"/>
                    <a:pt x="2111" y="1538"/>
                  </a:cubicBezTo>
                  <a:cubicBezTo>
                    <a:pt x="2103" y="1502"/>
                    <a:pt x="2052" y="1487"/>
                    <a:pt x="2008" y="1436"/>
                  </a:cubicBezTo>
                  <a:cubicBezTo>
                    <a:pt x="1971" y="1392"/>
                    <a:pt x="1994" y="1370"/>
                    <a:pt x="2037" y="1311"/>
                  </a:cubicBezTo>
                  <a:cubicBezTo>
                    <a:pt x="2081" y="1253"/>
                    <a:pt x="2089" y="1245"/>
                    <a:pt x="2133" y="1209"/>
                  </a:cubicBezTo>
                  <a:cubicBezTo>
                    <a:pt x="2169" y="1179"/>
                    <a:pt x="2169" y="1201"/>
                    <a:pt x="2206" y="1165"/>
                  </a:cubicBezTo>
                  <a:cubicBezTo>
                    <a:pt x="2243" y="1136"/>
                    <a:pt x="2250" y="1055"/>
                    <a:pt x="2257" y="1003"/>
                  </a:cubicBezTo>
                  <a:cubicBezTo>
                    <a:pt x="2265" y="952"/>
                    <a:pt x="2235" y="916"/>
                    <a:pt x="2169" y="923"/>
                  </a:cubicBezTo>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6" name="Freeform 5"/>
            <p:cNvSpPr>
              <a:spLocks noChangeArrowheads="1"/>
            </p:cNvSpPr>
            <p:nvPr/>
          </p:nvSpPr>
          <p:spPr bwMode="auto">
            <a:xfrm>
              <a:off x="4595957" y="9242584"/>
              <a:ext cx="2558940" cy="2910954"/>
            </a:xfrm>
            <a:custGeom>
              <a:avLst/>
              <a:gdLst>
                <a:gd name="T0" fmla="*/ 3824 w 6660"/>
                <a:gd name="T1" fmla="*/ 7181 h 7659"/>
                <a:gd name="T2" fmla="*/ 3055 w 6660"/>
                <a:gd name="T3" fmla="*/ 7079 h 7659"/>
                <a:gd name="T4" fmla="*/ 2916 w 6660"/>
                <a:gd name="T5" fmla="*/ 7064 h 7659"/>
                <a:gd name="T6" fmla="*/ 2637 w 6660"/>
                <a:gd name="T7" fmla="*/ 6932 h 7659"/>
                <a:gd name="T8" fmla="*/ 2506 w 6660"/>
                <a:gd name="T9" fmla="*/ 6727 h 7659"/>
                <a:gd name="T10" fmla="*/ 2125 w 6660"/>
                <a:gd name="T11" fmla="*/ 6896 h 7659"/>
                <a:gd name="T12" fmla="*/ 2403 w 6660"/>
                <a:gd name="T13" fmla="*/ 7013 h 7659"/>
                <a:gd name="T14" fmla="*/ 2403 w 6660"/>
                <a:gd name="T15" fmla="*/ 7306 h 7659"/>
                <a:gd name="T16" fmla="*/ 2146 w 6660"/>
                <a:gd name="T17" fmla="*/ 7394 h 7659"/>
                <a:gd name="T18" fmla="*/ 930 w 6660"/>
                <a:gd name="T19" fmla="*/ 7475 h 7659"/>
                <a:gd name="T20" fmla="*/ 344 w 6660"/>
                <a:gd name="T21" fmla="*/ 7467 h 7659"/>
                <a:gd name="T22" fmla="*/ 263 w 6660"/>
                <a:gd name="T23" fmla="*/ 7379 h 7659"/>
                <a:gd name="T24" fmla="*/ 80 w 6660"/>
                <a:gd name="T25" fmla="*/ 6786 h 7659"/>
                <a:gd name="T26" fmla="*/ 271 w 6660"/>
                <a:gd name="T27" fmla="*/ 5994 h 7659"/>
                <a:gd name="T28" fmla="*/ 366 w 6660"/>
                <a:gd name="T29" fmla="*/ 5203 h 7659"/>
                <a:gd name="T30" fmla="*/ 593 w 6660"/>
                <a:gd name="T31" fmla="*/ 4448 h 7659"/>
                <a:gd name="T32" fmla="*/ 1157 w 6660"/>
                <a:gd name="T33" fmla="*/ 3415 h 7659"/>
                <a:gd name="T34" fmla="*/ 1604 w 6660"/>
                <a:gd name="T35" fmla="*/ 2777 h 7659"/>
                <a:gd name="T36" fmla="*/ 1963 w 6660"/>
                <a:gd name="T37" fmla="*/ 2184 h 7659"/>
                <a:gd name="T38" fmla="*/ 2205 w 6660"/>
                <a:gd name="T39" fmla="*/ 1664 h 7659"/>
                <a:gd name="T40" fmla="*/ 2271 w 6660"/>
                <a:gd name="T41" fmla="*/ 1217 h 7659"/>
                <a:gd name="T42" fmla="*/ 2103 w 6660"/>
                <a:gd name="T43" fmla="*/ 704 h 7659"/>
                <a:gd name="T44" fmla="*/ 2183 w 6660"/>
                <a:gd name="T45" fmla="*/ 667 h 7659"/>
                <a:gd name="T46" fmla="*/ 2506 w 6660"/>
                <a:gd name="T47" fmla="*/ 616 h 7659"/>
                <a:gd name="T48" fmla="*/ 2975 w 6660"/>
                <a:gd name="T49" fmla="*/ 880 h 7659"/>
                <a:gd name="T50" fmla="*/ 3055 w 6660"/>
                <a:gd name="T51" fmla="*/ 1092 h 7659"/>
                <a:gd name="T52" fmla="*/ 3187 w 6660"/>
                <a:gd name="T53" fmla="*/ 1165 h 7659"/>
                <a:gd name="T54" fmla="*/ 3444 w 6660"/>
                <a:gd name="T55" fmla="*/ 953 h 7659"/>
                <a:gd name="T56" fmla="*/ 3583 w 6660"/>
                <a:gd name="T57" fmla="*/ 748 h 7659"/>
                <a:gd name="T58" fmla="*/ 3766 w 6660"/>
                <a:gd name="T59" fmla="*/ 740 h 7659"/>
                <a:gd name="T60" fmla="*/ 4227 w 6660"/>
                <a:gd name="T61" fmla="*/ 447 h 7659"/>
                <a:gd name="T62" fmla="*/ 4081 w 6660"/>
                <a:gd name="T63" fmla="*/ 257 h 7659"/>
                <a:gd name="T64" fmla="*/ 4337 w 6660"/>
                <a:gd name="T65" fmla="*/ 66 h 7659"/>
                <a:gd name="T66" fmla="*/ 4506 w 6660"/>
                <a:gd name="T67" fmla="*/ 103 h 7659"/>
                <a:gd name="T68" fmla="*/ 4733 w 6660"/>
                <a:gd name="T69" fmla="*/ 8 h 7659"/>
                <a:gd name="T70" fmla="*/ 4909 w 6660"/>
                <a:gd name="T71" fmla="*/ 308 h 7659"/>
                <a:gd name="T72" fmla="*/ 5173 w 6660"/>
                <a:gd name="T73" fmla="*/ 403 h 7659"/>
                <a:gd name="T74" fmla="*/ 5187 w 6660"/>
                <a:gd name="T75" fmla="*/ 777 h 7659"/>
                <a:gd name="T76" fmla="*/ 5495 w 6660"/>
                <a:gd name="T77" fmla="*/ 997 h 7659"/>
                <a:gd name="T78" fmla="*/ 5774 w 6660"/>
                <a:gd name="T79" fmla="*/ 1070 h 7659"/>
                <a:gd name="T80" fmla="*/ 5876 w 6660"/>
                <a:gd name="T81" fmla="*/ 1341 h 7659"/>
                <a:gd name="T82" fmla="*/ 6111 w 6660"/>
                <a:gd name="T83" fmla="*/ 2155 h 7659"/>
                <a:gd name="T84" fmla="*/ 6162 w 6660"/>
                <a:gd name="T85" fmla="*/ 2477 h 7659"/>
                <a:gd name="T86" fmla="*/ 6505 w 6660"/>
                <a:gd name="T87" fmla="*/ 3488 h 7659"/>
                <a:gd name="T88" fmla="*/ 6513 w 6660"/>
                <a:gd name="T89" fmla="*/ 3730 h 7659"/>
                <a:gd name="T90" fmla="*/ 6140 w 6660"/>
                <a:gd name="T91" fmla="*/ 3730 h 7659"/>
                <a:gd name="T92" fmla="*/ 6265 w 6660"/>
                <a:gd name="T93" fmla="*/ 4214 h 7659"/>
                <a:gd name="T94" fmla="*/ 6162 w 6660"/>
                <a:gd name="T95" fmla="*/ 4316 h 7659"/>
                <a:gd name="T96" fmla="*/ 5810 w 6660"/>
                <a:gd name="T97" fmla="*/ 4390 h 7659"/>
                <a:gd name="T98" fmla="*/ 5759 w 6660"/>
                <a:gd name="T99" fmla="*/ 5013 h 7659"/>
                <a:gd name="T100" fmla="*/ 5803 w 6660"/>
                <a:gd name="T101" fmla="*/ 6053 h 7659"/>
                <a:gd name="T102" fmla="*/ 5876 w 6660"/>
                <a:gd name="T103" fmla="*/ 6595 h 7659"/>
                <a:gd name="T104" fmla="*/ 5781 w 6660"/>
                <a:gd name="T105" fmla="*/ 7079 h 7659"/>
                <a:gd name="T106" fmla="*/ 5202 w 6660"/>
                <a:gd name="T107" fmla="*/ 7152 h 7659"/>
                <a:gd name="T108" fmla="*/ 4806 w 6660"/>
                <a:gd name="T109" fmla="*/ 7394 h 7659"/>
                <a:gd name="T110" fmla="*/ 4982 w 6660"/>
                <a:gd name="T111" fmla="*/ 7599 h 7659"/>
                <a:gd name="T112" fmla="*/ 4462 w 6660"/>
                <a:gd name="T113" fmla="*/ 7658 h 7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660" h="7659">
                  <a:moveTo>
                    <a:pt x="4462" y="7658"/>
                  </a:moveTo>
                  <a:lnTo>
                    <a:pt x="4462" y="7658"/>
                  </a:lnTo>
                  <a:cubicBezTo>
                    <a:pt x="4455" y="7658"/>
                    <a:pt x="4440" y="7658"/>
                    <a:pt x="4433" y="7658"/>
                  </a:cubicBezTo>
                  <a:cubicBezTo>
                    <a:pt x="4367" y="7650"/>
                    <a:pt x="4301" y="7548"/>
                    <a:pt x="4213" y="7350"/>
                  </a:cubicBezTo>
                  <a:cubicBezTo>
                    <a:pt x="4191" y="7306"/>
                    <a:pt x="4037" y="7255"/>
                    <a:pt x="3934" y="7218"/>
                  </a:cubicBezTo>
                  <a:cubicBezTo>
                    <a:pt x="3883" y="7203"/>
                    <a:pt x="3846" y="7189"/>
                    <a:pt x="3824" y="7181"/>
                  </a:cubicBezTo>
                  <a:cubicBezTo>
                    <a:pt x="3766" y="7145"/>
                    <a:pt x="3619" y="7086"/>
                    <a:pt x="3509" y="7064"/>
                  </a:cubicBezTo>
                  <a:cubicBezTo>
                    <a:pt x="3495" y="7064"/>
                    <a:pt x="3473" y="7057"/>
                    <a:pt x="3451" y="7057"/>
                  </a:cubicBezTo>
                  <a:cubicBezTo>
                    <a:pt x="3377" y="7057"/>
                    <a:pt x="3304" y="7086"/>
                    <a:pt x="3231" y="7130"/>
                  </a:cubicBezTo>
                  <a:cubicBezTo>
                    <a:pt x="3194" y="7152"/>
                    <a:pt x="3165" y="7167"/>
                    <a:pt x="3136" y="7167"/>
                  </a:cubicBezTo>
                  <a:cubicBezTo>
                    <a:pt x="3106" y="7167"/>
                    <a:pt x="3084" y="7152"/>
                    <a:pt x="3070" y="7137"/>
                  </a:cubicBezTo>
                  <a:cubicBezTo>
                    <a:pt x="3055" y="7123"/>
                    <a:pt x="3055" y="7101"/>
                    <a:pt x="3055" y="7079"/>
                  </a:cubicBezTo>
                  <a:cubicBezTo>
                    <a:pt x="3070" y="7027"/>
                    <a:pt x="3055" y="6991"/>
                    <a:pt x="2975" y="6940"/>
                  </a:cubicBezTo>
                  <a:cubicBezTo>
                    <a:pt x="2938" y="6918"/>
                    <a:pt x="2916" y="6910"/>
                    <a:pt x="2908" y="6910"/>
                  </a:cubicBezTo>
                  <a:cubicBezTo>
                    <a:pt x="2901" y="6910"/>
                    <a:pt x="2901" y="6910"/>
                    <a:pt x="2901" y="6910"/>
                  </a:cubicBezTo>
                  <a:cubicBezTo>
                    <a:pt x="2894" y="6918"/>
                    <a:pt x="2901" y="6925"/>
                    <a:pt x="2916" y="6940"/>
                  </a:cubicBezTo>
                  <a:cubicBezTo>
                    <a:pt x="2945" y="6969"/>
                    <a:pt x="2960" y="7013"/>
                    <a:pt x="2953" y="7042"/>
                  </a:cubicBezTo>
                  <a:cubicBezTo>
                    <a:pt x="2945" y="7057"/>
                    <a:pt x="2930" y="7064"/>
                    <a:pt x="2916" y="7064"/>
                  </a:cubicBezTo>
                  <a:cubicBezTo>
                    <a:pt x="2894" y="7064"/>
                    <a:pt x="2879" y="7057"/>
                    <a:pt x="2857" y="7042"/>
                  </a:cubicBezTo>
                  <a:cubicBezTo>
                    <a:pt x="2843" y="7035"/>
                    <a:pt x="2821" y="7020"/>
                    <a:pt x="2799" y="7020"/>
                  </a:cubicBezTo>
                  <a:cubicBezTo>
                    <a:pt x="2799" y="7020"/>
                    <a:pt x="2799" y="7020"/>
                    <a:pt x="2791" y="7020"/>
                  </a:cubicBezTo>
                  <a:cubicBezTo>
                    <a:pt x="2784" y="7027"/>
                    <a:pt x="2769" y="7027"/>
                    <a:pt x="2755" y="7027"/>
                  </a:cubicBezTo>
                  <a:cubicBezTo>
                    <a:pt x="2733" y="7027"/>
                    <a:pt x="2674" y="7020"/>
                    <a:pt x="2645" y="6984"/>
                  </a:cubicBezTo>
                  <a:cubicBezTo>
                    <a:pt x="2637" y="6976"/>
                    <a:pt x="2630" y="6962"/>
                    <a:pt x="2637" y="6932"/>
                  </a:cubicBezTo>
                  <a:cubicBezTo>
                    <a:pt x="2652" y="6888"/>
                    <a:pt x="2689" y="6874"/>
                    <a:pt x="2718" y="6859"/>
                  </a:cubicBezTo>
                  <a:cubicBezTo>
                    <a:pt x="2740" y="6844"/>
                    <a:pt x="2769" y="6837"/>
                    <a:pt x="2791" y="6808"/>
                  </a:cubicBezTo>
                  <a:cubicBezTo>
                    <a:pt x="2791" y="6800"/>
                    <a:pt x="2791" y="6793"/>
                    <a:pt x="2791" y="6793"/>
                  </a:cubicBezTo>
                  <a:cubicBezTo>
                    <a:pt x="2777" y="6756"/>
                    <a:pt x="2689" y="6713"/>
                    <a:pt x="2623" y="6690"/>
                  </a:cubicBezTo>
                  <a:cubicBezTo>
                    <a:pt x="2615" y="6742"/>
                    <a:pt x="2579" y="6778"/>
                    <a:pt x="2549" y="6778"/>
                  </a:cubicBezTo>
                  <a:cubicBezTo>
                    <a:pt x="2542" y="6778"/>
                    <a:pt x="2513" y="6778"/>
                    <a:pt x="2506" y="6727"/>
                  </a:cubicBezTo>
                  <a:cubicBezTo>
                    <a:pt x="2498" y="6698"/>
                    <a:pt x="2484" y="6661"/>
                    <a:pt x="2454" y="6661"/>
                  </a:cubicBezTo>
                  <a:cubicBezTo>
                    <a:pt x="2439" y="6661"/>
                    <a:pt x="2417" y="6668"/>
                    <a:pt x="2403" y="6676"/>
                  </a:cubicBezTo>
                  <a:cubicBezTo>
                    <a:pt x="2366" y="6698"/>
                    <a:pt x="2322" y="6713"/>
                    <a:pt x="2286" y="6720"/>
                  </a:cubicBezTo>
                  <a:cubicBezTo>
                    <a:pt x="2242" y="6727"/>
                    <a:pt x="2205" y="6734"/>
                    <a:pt x="2205" y="6749"/>
                  </a:cubicBezTo>
                  <a:cubicBezTo>
                    <a:pt x="2198" y="6756"/>
                    <a:pt x="2198" y="6764"/>
                    <a:pt x="2198" y="6778"/>
                  </a:cubicBezTo>
                  <a:cubicBezTo>
                    <a:pt x="2190" y="6822"/>
                    <a:pt x="2183" y="6874"/>
                    <a:pt x="2125" y="6896"/>
                  </a:cubicBezTo>
                  <a:cubicBezTo>
                    <a:pt x="2103" y="6903"/>
                    <a:pt x="2088" y="6932"/>
                    <a:pt x="2080" y="6962"/>
                  </a:cubicBezTo>
                  <a:cubicBezTo>
                    <a:pt x="2066" y="7006"/>
                    <a:pt x="2073" y="7049"/>
                    <a:pt x="2095" y="7079"/>
                  </a:cubicBezTo>
                  <a:cubicBezTo>
                    <a:pt x="2132" y="7115"/>
                    <a:pt x="2168" y="7123"/>
                    <a:pt x="2198" y="7123"/>
                  </a:cubicBezTo>
                  <a:cubicBezTo>
                    <a:pt x="2234" y="7123"/>
                    <a:pt x="2271" y="7108"/>
                    <a:pt x="2293" y="7094"/>
                  </a:cubicBezTo>
                  <a:cubicBezTo>
                    <a:pt x="2308" y="7086"/>
                    <a:pt x="2315" y="7072"/>
                    <a:pt x="2330" y="7064"/>
                  </a:cubicBezTo>
                  <a:cubicBezTo>
                    <a:pt x="2344" y="7042"/>
                    <a:pt x="2359" y="7013"/>
                    <a:pt x="2403" y="7013"/>
                  </a:cubicBezTo>
                  <a:cubicBezTo>
                    <a:pt x="2425" y="7013"/>
                    <a:pt x="2447" y="7020"/>
                    <a:pt x="2476" y="7035"/>
                  </a:cubicBezTo>
                  <a:cubicBezTo>
                    <a:pt x="2520" y="7057"/>
                    <a:pt x="2542" y="7079"/>
                    <a:pt x="2549" y="7094"/>
                  </a:cubicBezTo>
                  <a:cubicBezTo>
                    <a:pt x="2557" y="7115"/>
                    <a:pt x="2542" y="7137"/>
                    <a:pt x="2535" y="7152"/>
                  </a:cubicBezTo>
                  <a:cubicBezTo>
                    <a:pt x="2520" y="7174"/>
                    <a:pt x="2513" y="7189"/>
                    <a:pt x="2513" y="7211"/>
                  </a:cubicBezTo>
                  <a:cubicBezTo>
                    <a:pt x="2498" y="7284"/>
                    <a:pt x="2447" y="7306"/>
                    <a:pt x="2417" y="7306"/>
                  </a:cubicBezTo>
                  <a:cubicBezTo>
                    <a:pt x="2403" y="7306"/>
                    <a:pt x="2403" y="7306"/>
                    <a:pt x="2403" y="7306"/>
                  </a:cubicBezTo>
                  <a:cubicBezTo>
                    <a:pt x="2403" y="7291"/>
                    <a:pt x="2403" y="7291"/>
                    <a:pt x="2403" y="7291"/>
                  </a:cubicBezTo>
                  <a:cubicBezTo>
                    <a:pt x="2396" y="7277"/>
                    <a:pt x="2352" y="7233"/>
                    <a:pt x="2286" y="7233"/>
                  </a:cubicBezTo>
                  <a:cubicBezTo>
                    <a:pt x="2264" y="7233"/>
                    <a:pt x="2249" y="7240"/>
                    <a:pt x="2227" y="7247"/>
                  </a:cubicBezTo>
                  <a:cubicBezTo>
                    <a:pt x="2139" y="7284"/>
                    <a:pt x="2154" y="7372"/>
                    <a:pt x="2161" y="7379"/>
                  </a:cubicBezTo>
                  <a:cubicBezTo>
                    <a:pt x="2161" y="7394"/>
                    <a:pt x="2161" y="7394"/>
                    <a:pt x="2161" y="7394"/>
                  </a:cubicBezTo>
                  <a:cubicBezTo>
                    <a:pt x="2146" y="7394"/>
                    <a:pt x="2146" y="7394"/>
                    <a:pt x="2146" y="7394"/>
                  </a:cubicBezTo>
                  <a:cubicBezTo>
                    <a:pt x="2073" y="7408"/>
                    <a:pt x="2015" y="7416"/>
                    <a:pt x="1971" y="7416"/>
                  </a:cubicBezTo>
                  <a:cubicBezTo>
                    <a:pt x="1861" y="7416"/>
                    <a:pt x="1795" y="7372"/>
                    <a:pt x="1758" y="7284"/>
                  </a:cubicBezTo>
                  <a:cubicBezTo>
                    <a:pt x="1744" y="7262"/>
                    <a:pt x="1722" y="7255"/>
                    <a:pt x="1685" y="7255"/>
                  </a:cubicBezTo>
                  <a:cubicBezTo>
                    <a:pt x="1589" y="7255"/>
                    <a:pt x="1436" y="7328"/>
                    <a:pt x="1370" y="7394"/>
                  </a:cubicBezTo>
                  <a:cubicBezTo>
                    <a:pt x="1289" y="7475"/>
                    <a:pt x="1055" y="7482"/>
                    <a:pt x="1011" y="7482"/>
                  </a:cubicBezTo>
                  <a:cubicBezTo>
                    <a:pt x="974" y="7482"/>
                    <a:pt x="937" y="7475"/>
                    <a:pt x="930" y="7475"/>
                  </a:cubicBezTo>
                  <a:cubicBezTo>
                    <a:pt x="894" y="7467"/>
                    <a:pt x="886" y="7431"/>
                    <a:pt x="879" y="7394"/>
                  </a:cubicBezTo>
                  <a:cubicBezTo>
                    <a:pt x="864" y="7357"/>
                    <a:pt x="857" y="7328"/>
                    <a:pt x="842" y="7328"/>
                  </a:cubicBezTo>
                  <a:cubicBezTo>
                    <a:pt x="806" y="7328"/>
                    <a:pt x="725" y="7379"/>
                    <a:pt x="652" y="7416"/>
                  </a:cubicBezTo>
                  <a:cubicBezTo>
                    <a:pt x="600" y="7445"/>
                    <a:pt x="549" y="7482"/>
                    <a:pt x="505" y="7496"/>
                  </a:cubicBezTo>
                  <a:cubicBezTo>
                    <a:pt x="483" y="7504"/>
                    <a:pt x="461" y="7511"/>
                    <a:pt x="432" y="7511"/>
                  </a:cubicBezTo>
                  <a:cubicBezTo>
                    <a:pt x="395" y="7511"/>
                    <a:pt x="358" y="7496"/>
                    <a:pt x="344" y="7467"/>
                  </a:cubicBezTo>
                  <a:cubicBezTo>
                    <a:pt x="329" y="7445"/>
                    <a:pt x="329" y="7423"/>
                    <a:pt x="337" y="7408"/>
                  </a:cubicBezTo>
                  <a:cubicBezTo>
                    <a:pt x="344" y="7387"/>
                    <a:pt x="358" y="7372"/>
                    <a:pt x="373" y="7357"/>
                  </a:cubicBezTo>
                  <a:cubicBezTo>
                    <a:pt x="395" y="7335"/>
                    <a:pt x="410" y="7306"/>
                    <a:pt x="403" y="7291"/>
                  </a:cubicBezTo>
                  <a:cubicBezTo>
                    <a:pt x="403" y="7284"/>
                    <a:pt x="403" y="7284"/>
                    <a:pt x="395" y="7284"/>
                  </a:cubicBezTo>
                  <a:cubicBezTo>
                    <a:pt x="395" y="7284"/>
                    <a:pt x="373" y="7284"/>
                    <a:pt x="344" y="7335"/>
                  </a:cubicBezTo>
                  <a:cubicBezTo>
                    <a:pt x="322" y="7365"/>
                    <a:pt x="293" y="7379"/>
                    <a:pt x="263" y="7379"/>
                  </a:cubicBezTo>
                  <a:cubicBezTo>
                    <a:pt x="227" y="7379"/>
                    <a:pt x="197" y="7350"/>
                    <a:pt x="190" y="7328"/>
                  </a:cubicBezTo>
                  <a:cubicBezTo>
                    <a:pt x="190" y="7321"/>
                    <a:pt x="183" y="7306"/>
                    <a:pt x="183" y="7291"/>
                  </a:cubicBezTo>
                  <a:cubicBezTo>
                    <a:pt x="183" y="7262"/>
                    <a:pt x="183" y="7211"/>
                    <a:pt x="117" y="7152"/>
                  </a:cubicBezTo>
                  <a:cubicBezTo>
                    <a:pt x="29" y="7079"/>
                    <a:pt x="0" y="6991"/>
                    <a:pt x="44" y="6910"/>
                  </a:cubicBezTo>
                  <a:cubicBezTo>
                    <a:pt x="51" y="6896"/>
                    <a:pt x="58" y="6881"/>
                    <a:pt x="65" y="6866"/>
                  </a:cubicBezTo>
                  <a:cubicBezTo>
                    <a:pt x="87" y="6830"/>
                    <a:pt x="95" y="6822"/>
                    <a:pt x="80" y="6786"/>
                  </a:cubicBezTo>
                  <a:cubicBezTo>
                    <a:pt x="51" y="6720"/>
                    <a:pt x="58" y="6654"/>
                    <a:pt x="102" y="6588"/>
                  </a:cubicBezTo>
                  <a:cubicBezTo>
                    <a:pt x="117" y="6566"/>
                    <a:pt x="117" y="6566"/>
                    <a:pt x="117" y="6566"/>
                  </a:cubicBezTo>
                  <a:cubicBezTo>
                    <a:pt x="146" y="6522"/>
                    <a:pt x="153" y="6515"/>
                    <a:pt x="132" y="6456"/>
                  </a:cubicBezTo>
                  <a:cubicBezTo>
                    <a:pt x="109" y="6383"/>
                    <a:pt x="161" y="6309"/>
                    <a:pt x="175" y="6287"/>
                  </a:cubicBezTo>
                  <a:cubicBezTo>
                    <a:pt x="168" y="6236"/>
                    <a:pt x="190" y="6170"/>
                    <a:pt x="241" y="6126"/>
                  </a:cubicBezTo>
                  <a:cubicBezTo>
                    <a:pt x="278" y="6082"/>
                    <a:pt x="293" y="6031"/>
                    <a:pt x="271" y="5994"/>
                  </a:cubicBezTo>
                  <a:cubicBezTo>
                    <a:pt x="263" y="5980"/>
                    <a:pt x="256" y="5972"/>
                    <a:pt x="249" y="5958"/>
                  </a:cubicBezTo>
                  <a:cubicBezTo>
                    <a:pt x="219" y="5906"/>
                    <a:pt x="183" y="5840"/>
                    <a:pt x="168" y="5760"/>
                  </a:cubicBezTo>
                  <a:cubicBezTo>
                    <a:pt x="146" y="5650"/>
                    <a:pt x="183" y="5547"/>
                    <a:pt x="212" y="5503"/>
                  </a:cubicBezTo>
                  <a:cubicBezTo>
                    <a:pt x="234" y="5481"/>
                    <a:pt x="241" y="5452"/>
                    <a:pt x="256" y="5415"/>
                  </a:cubicBezTo>
                  <a:cubicBezTo>
                    <a:pt x="271" y="5386"/>
                    <a:pt x="285" y="5342"/>
                    <a:pt x="315" y="5291"/>
                  </a:cubicBezTo>
                  <a:cubicBezTo>
                    <a:pt x="337" y="5254"/>
                    <a:pt x="351" y="5225"/>
                    <a:pt x="366" y="5203"/>
                  </a:cubicBezTo>
                  <a:cubicBezTo>
                    <a:pt x="403" y="5152"/>
                    <a:pt x="425" y="5115"/>
                    <a:pt x="439" y="5049"/>
                  </a:cubicBezTo>
                  <a:cubicBezTo>
                    <a:pt x="461" y="4961"/>
                    <a:pt x="498" y="4932"/>
                    <a:pt x="542" y="4903"/>
                  </a:cubicBezTo>
                  <a:cubicBezTo>
                    <a:pt x="549" y="4895"/>
                    <a:pt x="549" y="4895"/>
                    <a:pt x="549" y="4895"/>
                  </a:cubicBezTo>
                  <a:cubicBezTo>
                    <a:pt x="571" y="4881"/>
                    <a:pt x="571" y="4771"/>
                    <a:pt x="571" y="4690"/>
                  </a:cubicBezTo>
                  <a:cubicBezTo>
                    <a:pt x="578" y="4624"/>
                    <a:pt x="578" y="4565"/>
                    <a:pt x="586" y="4529"/>
                  </a:cubicBezTo>
                  <a:cubicBezTo>
                    <a:pt x="593" y="4507"/>
                    <a:pt x="593" y="4477"/>
                    <a:pt x="593" y="4448"/>
                  </a:cubicBezTo>
                  <a:cubicBezTo>
                    <a:pt x="593" y="4404"/>
                    <a:pt x="586" y="4360"/>
                    <a:pt x="637" y="4316"/>
                  </a:cubicBezTo>
                  <a:cubicBezTo>
                    <a:pt x="703" y="4265"/>
                    <a:pt x="732" y="4184"/>
                    <a:pt x="732" y="4067"/>
                  </a:cubicBezTo>
                  <a:cubicBezTo>
                    <a:pt x="732" y="3943"/>
                    <a:pt x="820" y="3818"/>
                    <a:pt x="886" y="3767"/>
                  </a:cubicBezTo>
                  <a:cubicBezTo>
                    <a:pt x="945" y="3723"/>
                    <a:pt x="1018" y="3642"/>
                    <a:pt x="1040" y="3606"/>
                  </a:cubicBezTo>
                  <a:cubicBezTo>
                    <a:pt x="1047" y="3598"/>
                    <a:pt x="1062" y="3576"/>
                    <a:pt x="1069" y="3554"/>
                  </a:cubicBezTo>
                  <a:cubicBezTo>
                    <a:pt x="1099" y="3510"/>
                    <a:pt x="1128" y="3452"/>
                    <a:pt x="1157" y="3415"/>
                  </a:cubicBezTo>
                  <a:cubicBezTo>
                    <a:pt x="1201" y="3356"/>
                    <a:pt x="1245" y="3327"/>
                    <a:pt x="1326" y="3305"/>
                  </a:cubicBezTo>
                  <a:cubicBezTo>
                    <a:pt x="1370" y="3290"/>
                    <a:pt x="1392" y="3210"/>
                    <a:pt x="1414" y="3137"/>
                  </a:cubicBezTo>
                  <a:cubicBezTo>
                    <a:pt x="1421" y="3100"/>
                    <a:pt x="1428" y="3071"/>
                    <a:pt x="1436" y="3041"/>
                  </a:cubicBezTo>
                  <a:cubicBezTo>
                    <a:pt x="1465" y="2968"/>
                    <a:pt x="1568" y="2851"/>
                    <a:pt x="1604" y="2814"/>
                  </a:cubicBezTo>
                  <a:cubicBezTo>
                    <a:pt x="1626" y="2792"/>
                    <a:pt x="1626" y="2792"/>
                    <a:pt x="1626" y="2792"/>
                  </a:cubicBezTo>
                  <a:cubicBezTo>
                    <a:pt x="1604" y="2777"/>
                    <a:pt x="1604" y="2777"/>
                    <a:pt x="1604" y="2777"/>
                  </a:cubicBezTo>
                  <a:cubicBezTo>
                    <a:pt x="1670" y="2741"/>
                    <a:pt x="1670" y="2741"/>
                    <a:pt x="1670" y="2741"/>
                  </a:cubicBezTo>
                  <a:cubicBezTo>
                    <a:pt x="1677" y="2741"/>
                    <a:pt x="1677" y="2741"/>
                    <a:pt x="1677" y="2741"/>
                  </a:cubicBezTo>
                  <a:cubicBezTo>
                    <a:pt x="1677" y="2741"/>
                    <a:pt x="1736" y="2734"/>
                    <a:pt x="1787" y="2602"/>
                  </a:cubicBezTo>
                  <a:cubicBezTo>
                    <a:pt x="1824" y="2514"/>
                    <a:pt x="1868" y="2455"/>
                    <a:pt x="1897" y="2404"/>
                  </a:cubicBezTo>
                  <a:cubicBezTo>
                    <a:pt x="1927" y="2353"/>
                    <a:pt x="1956" y="2316"/>
                    <a:pt x="1956" y="2279"/>
                  </a:cubicBezTo>
                  <a:cubicBezTo>
                    <a:pt x="1963" y="2243"/>
                    <a:pt x="1963" y="2213"/>
                    <a:pt x="1963" y="2184"/>
                  </a:cubicBezTo>
                  <a:cubicBezTo>
                    <a:pt x="1956" y="2147"/>
                    <a:pt x="1956" y="2111"/>
                    <a:pt x="1971" y="2089"/>
                  </a:cubicBezTo>
                  <a:cubicBezTo>
                    <a:pt x="1978" y="2081"/>
                    <a:pt x="1985" y="2067"/>
                    <a:pt x="2000" y="2059"/>
                  </a:cubicBezTo>
                  <a:cubicBezTo>
                    <a:pt x="2022" y="2037"/>
                    <a:pt x="2051" y="2008"/>
                    <a:pt x="2037" y="1964"/>
                  </a:cubicBezTo>
                  <a:cubicBezTo>
                    <a:pt x="2022" y="1920"/>
                    <a:pt x="2022" y="1847"/>
                    <a:pt x="2125" y="1781"/>
                  </a:cubicBezTo>
                  <a:cubicBezTo>
                    <a:pt x="2139" y="1766"/>
                    <a:pt x="2154" y="1759"/>
                    <a:pt x="2161" y="1759"/>
                  </a:cubicBezTo>
                  <a:cubicBezTo>
                    <a:pt x="2198" y="1737"/>
                    <a:pt x="2205" y="1730"/>
                    <a:pt x="2205" y="1664"/>
                  </a:cubicBezTo>
                  <a:cubicBezTo>
                    <a:pt x="2205" y="1627"/>
                    <a:pt x="2198" y="1620"/>
                    <a:pt x="2183" y="1605"/>
                  </a:cubicBezTo>
                  <a:cubicBezTo>
                    <a:pt x="2168" y="1590"/>
                    <a:pt x="2161" y="1576"/>
                    <a:pt x="2176" y="1539"/>
                  </a:cubicBezTo>
                  <a:cubicBezTo>
                    <a:pt x="2183" y="1503"/>
                    <a:pt x="2205" y="1480"/>
                    <a:pt x="2220" y="1466"/>
                  </a:cubicBezTo>
                  <a:cubicBezTo>
                    <a:pt x="2242" y="1444"/>
                    <a:pt x="2256" y="1429"/>
                    <a:pt x="2256" y="1407"/>
                  </a:cubicBezTo>
                  <a:cubicBezTo>
                    <a:pt x="2256" y="1385"/>
                    <a:pt x="2256" y="1356"/>
                    <a:pt x="2264" y="1327"/>
                  </a:cubicBezTo>
                  <a:cubicBezTo>
                    <a:pt x="2271" y="1297"/>
                    <a:pt x="2286" y="1224"/>
                    <a:pt x="2271" y="1217"/>
                  </a:cubicBezTo>
                  <a:cubicBezTo>
                    <a:pt x="2264" y="1217"/>
                    <a:pt x="2256" y="1217"/>
                    <a:pt x="2249" y="1217"/>
                  </a:cubicBezTo>
                  <a:cubicBezTo>
                    <a:pt x="2213" y="1217"/>
                    <a:pt x="2176" y="1202"/>
                    <a:pt x="2161" y="1173"/>
                  </a:cubicBezTo>
                  <a:cubicBezTo>
                    <a:pt x="2161" y="1158"/>
                    <a:pt x="2154" y="1136"/>
                    <a:pt x="2176" y="1099"/>
                  </a:cubicBezTo>
                  <a:cubicBezTo>
                    <a:pt x="2198" y="1070"/>
                    <a:pt x="2190" y="1063"/>
                    <a:pt x="2161" y="1019"/>
                  </a:cubicBezTo>
                  <a:cubicBezTo>
                    <a:pt x="2146" y="1012"/>
                    <a:pt x="2132" y="989"/>
                    <a:pt x="2117" y="975"/>
                  </a:cubicBezTo>
                  <a:cubicBezTo>
                    <a:pt x="2073" y="902"/>
                    <a:pt x="2103" y="726"/>
                    <a:pt x="2103" y="704"/>
                  </a:cubicBezTo>
                  <a:cubicBezTo>
                    <a:pt x="2103" y="696"/>
                    <a:pt x="2103" y="696"/>
                    <a:pt x="2103" y="696"/>
                  </a:cubicBezTo>
                  <a:cubicBezTo>
                    <a:pt x="2110" y="689"/>
                    <a:pt x="2110" y="689"/>
                    <a:pt x="2110" y="689"/>
                  </a:cubicBezTo>
                  <a:lnTo>
                    <a:pt x="2110" y="689"/>
                  </a:lnTo>
                  <a:cubicBezTo>
                    <a:pt x="2117" y="689"/>
                    <a:pt x="2117" y="689"/>
                    <a:pt x="2117" y="689"/>
                  </a:cubicBezTo>
                  <a:cubicBezTo>
                    <a:pt x="2168" y="667"/>
                    <a:pt x="2168" y="667"/>
                    <a:pt x="2168" y="667"/>
                  </a:cubicBezTo>
                  <a:cubicBezTo>
                    <a:pt x="2176" y="667"/>
                    <a:pt x="2183" y="667"/>
                    <a:pt x="2183" y="667"/>
                  </a:cubicBezTo>
                  <a:cubicBezTo>
                    <a:pt x="2227" y="667"/>
                    <a:pt x="2264" y="718"/>
                    <a:pt x="2308" y="777"/>
                  </a:cubicBezTo>
                  <a:cubicBezTo>
                    <a:pt x="2344" y="828"/>
                    <a:pt x="2381" y="880"/>
                    <a:pt x="2410" y="894"/>
                  </a:cubicBezTo>
                  <a:cubicBezTo>
                    <a:pt x="2425" y="902"/>
                    <a:pt x="2432" y="902"/>
                    <a:pt x="2439" y="902"/>
                  </a:cubicBezTo>
                  <a:cubicBezTo>
                    <a:pt x="2454" y="902"/>
                    <a:pt x="2462" y="894"/>
                    <a:pt x="2476" y="887"/>
                  </a:cubicBezTo>
                  <a:cubicBezTo>
                    <a:pt x="2498" y="858"/>
                    <a:pt x="2506" y="806"/>
                    <a:pt x="2491" y="763"/>
                  </a:cubicBezTo>
                  <a:cubicBezTo>
                    <a:pt x="2476" y="704"/>
                    <a:pt x="2484" y="653"/>
                    <a:pt x="2506" y="616"/>
                  </a:cubicBezTo>
                  <a:cubicBezTo>
                    <a:pt x="2527" y="587"/>
                    <a:pt x="2557" y="572"/>
                    <a:pt x="2594" y="565"/>
                  </a:cubicBezTo>
                  <a:cubicBezTo>
                    <a:pt x="2601" y="565"/>
                    <a:pt x="2615" y="565"/>
                    <a:pt x="2615" y="565"/>
                  </a:cubicBezTo>
                  <a:cubicBezTo>
                    <a:pt x="2689" y="565"/>
                    <a:pt x="2696" y="608"/>
                    <a:pt x="2711" y="726"/>
                  </a:cubicBezTo>
                  <a:cubicBezTo>
                    <a:pt x="2718" y="755"/>
                    <a:pt x="2718" y="784"/>
                    <a:pt x="2725" y="814"/>
                  </a:cubicBezTo>
                  <a:cubicBezTo>
                    <a:pt x="2740" y="887"/>
                    <a:pt x="2777" y="916"/>
                    <a:pt x="2843" y="916"/>
                  </a:cubicBezTo>
                  <a:cubicBezTo>
                    <a:pt x="2908" y="916"/>
                    <a:pt x="2975" y="880"/>
                    <a:pt x="2975" y="880"/>
                  </a:cubicBezTo>
                  <a:cubicBezTo>
                    <a:pt x="2996" y="872"/>
                    <a:pt x="2996" y="872"/>
                    <a:pt x="2996" y="872"/>
                  </a:cubicBezTo>
                  <a:cubicBezTo>
                    <a:pt x="2996" y="894"/>
                    <a:pt x="2996" y="894"/>
                    <a:pt x="2996" y="894"/>
                  </a:cubicBezTo>
                  <a:cubicBezTo>
                    <a:pt x="3004" y="938"/>
                    <a:pt x="3018" y="946"/>
                    <a:pt x="3106" y="946"/>
                  </a:cubicBezTo>
                  <a:cubicBezTo>
                    <a:pt x="3158" y="946"/>
                    <a:pt x="3165" y="982"/>
                    <a:pt x="3172" y="989"/>
                  </a:cubicBezTo>
                  <a:cubicBezTo>
                    <a:pt x="3172" y="1034"/>
                    <a:pt x="3128" y="1085"/>
                    <a:pt x="3077" y="1092"/>
                  </a:cubicBezTo>
                  <a:cubicBezTo>
                    <a:pt x="3070" y="1092"/>
                    <a:pt x="3062" y="1092"/>
                    <a:pt x="3055" y="1092"/>
                  </a:cubicBezTo>
                  <a:cubicBezTo>
                    <a:pt x="3026" y="1099"/>
                    <a:pt x="3026" y="1099"/>
                    <a:pt x="3026" y="1180"/>
                  </a:cubicBezTo>
                  <a:cubicBezTo>
                    <a:pt x="3018" y="1239"/>
                    <a:pt x="3018" y="1239"/>
                    <a:pt x="3018" y="1239"/>
                  </a:cubicBezTo>
                  <a:cubicBezTo>
                    <a:pt x="3018" y="1275"/>
                    <a:pt x="3026" y="1283"/>
                    <a:pt x="3026" y="1290"/>
                  </a:cubicBezTo>
                  <a:lnTo>
                    <a:pt x="3026" y="1290"/>
                  </a:lnTo>
                  <a:cubicBezTo>
                    <a:pt x="3055" y="1290"/>
                    <a:pt x="3099" y="1246"/>
                    <a:pt x="3136" y="1217"/>
                  </a:cubicBezTo>
                  <a:cubicBezTo>
                    <a:pt x="3158" y="1187"/>
                    <a:pt x="3180" y="1173"/>
                    <a:pt x="3187" y="1165"/>
                  </a:cubicBezTo>
                  <a:cubicBezTo>
                    <a:pt x="3209" y="1158"/>
                    <a:pt x="3209" y="1151"/>
                    <a:pt x="3216" y="1122"/>
                  </a:cubicBezTo>
                  <a:cubicBezTo>
                    <a:pt x="3216" y="1107"/>
                    <a:pt x="3216" y="1085"/>
                    <a:pt x="3231" y="1048"/>
                  </a:cubicBezTo>
                  <a:cubicBezTo>
                    <a:pt x="3238" y="1004"/>
                    <a:pt x="3260" y="953"/>
                    <a:pt x="3304" y="953"/>
                  </a:cubicBezTo>
                  <a:cubicBezTo>
                    <a:pt x="3326" y="953"/>
                    <a:pt x="3348" y="968"/>
                    <a:pt x="3377" y="982"/>
                  </a:cubicBezTo>
                  <a:cubicBezTo>
                    <a:pt x="3392" y="997"/>
                    <a:pt x="3407" y="1004"/>
                    <a:pt x="3414" y="1004"/>
                  </a:cubicBezTo>
                  <a:cubicBezTo>
                    <a:pt x="3429" y="1004"/>
                    <a:pt x="3436" y="982"/>
                    <a:pt x="3444" y="953"/>
                  </a:cubicBezTo>
                  <a:cubicBezTo>
                    <a:pt x="3451" y="938"/>
                    <a:pt x="3458" y="924"/>
                    <a:pt x="3465" y="909"/>
                  </a:cubicBezTo>
                  <a:cubicBezTo>
                    <a:pt x="3473" y="902"/>
                    <a:pt x="3487" y="880"/>
                    <a:pt x="3524" y="880"/>
                  </a:cubicBezTo>
                  <a:cubicBezTo>
                    <a:pt x="3539" y="880"/>
                    <a:pt x="3561" y="887"/>
                    <a:pt x="3583" y="902"/>
                  </a:cubicBezTo>
                  <a:cubicBezTo>
                    <a:pt x="3517" y="799"/>
                    <a:pt x="3517" y="799"/>
                    <a:pt x="3517" y="799"/>
                  </a:cubicBezTo>
                  <a:cubicBezTo>
                    <a:pt x="3583" y="755"/>
                    <a:pt x="3583" y="755"/>
                    <a:pt x="3583" y="755"/>
                  </a:cubicBezTo>
                  <a:cubicBezTo>
                    <a:pt x="3583" y="748"/>
                    <a:pt x="3583" y="748"/>
                    <a:pt x="3583" y="748"/>
                  </a:cubicBezTo>
                  <a:cubicBezTo>
                    <a:pt x="3590" y="748"/>
                    <a:pt x="3590" y="748"/>
                    <a:pt x="3590" y="748"/>
                  </a:cubicBezTo>
                  <a:cubicBezTo>
                    <a:pt x="3605" y="733"/>
                    <a:pt x="3605" y="733"/>
                    <a:pt x="3605" y="733"/>
                  </a:cubicBezTo>
                  <a:cubicBezTo>
                    <a:pt x="3612" y="733"/>
                    <a:pt x="3612" y="733"/>
                    <a:pt x="3612" y="733"/>
                  </a:cubicBezTo>
                  <a:cubicBezTo>
                    <a:pt x="3619" y="733"/>
                    <a:pt x="3634" y="726"/>
                    <a:pt x="3649" y="726"/>
                  </a:cubicBezTo>
                  <a:cubicBezTo>
                    <a:pt x="3663" y="726"/>
                    <a:pt x="3685" y="733"/>
                    <a:pt x="3707" y="733"/>
                  </a:cubicBezTo>
                  <a:cubicBezTo>
                    <a:pt x="3722" y="740"/>
                    <a:pt x="3744" y="740"/>
                    <a:pt x="3766" y="740"/>
                  </a:cubicBezTo>
                  <a:cubicBezTo>
                    <a:pt x="3780" y="740"/>
                    <a:pt x="3795" y="740"/>
                    <a:pt x="3803" y="733"/>
                  </a:cubicBezTo>
                  <a:cubicBezTo>
                    <a:pt x="3817" y="726"/>
                    <a:pt x="3839" y="718"/>
                    <a:pt x="3854" y="718"/>
                  </a:cubicBezTo>
                  <a:cubicBezTo>
                    <a:pt x="3898" y="696"/>
                    <a:pt x="3927" y="689"/>
                    <a:pt x="3927" y="616"/>
                  </a:cubicBezTo>
                  <a:cubicBezTo>
                    <a:pt x="3927" y="499"/>
                    <a:pt x="4030" y="491"/>
                    <a:pt x="4125" y="491"/>
                  </a:cubicBezTo>
                  <a:cubicBezTo>
                    <a:pt x="4139" y="484"/>
                    <a:pt x="4154" y="484"/>
                    <a:pt x="4169" y="484"/>
                  </a:cubicBezTo>
                  <a:cubicBezTo>
                    <a:pt x="4235" y="477"/>
                    <a:pt x="4235" y="469"/>
                    <a:pt x="4227" y="447"/>
                  </a:cubicBezTo>
                  <a:cubicBezTo>
                    <a:pt x="4227" y="440"/>
                    <a:pt x="4227" y="418"/>
                    <a:pt x="4235" y="403"/>
                  </a:cubicBezTo>
                  <a:cubicBezTo>
                    <a:pt x="4249" y="381"/>
                    <a:pt x="4271" y="323"/>
                    <a:pt x="4220" y="271"/>
                  </a:cubicBezTo>
                  <a:cubicBezTo>
                    <a:pt x="4206" y="257"/>
                    <a:pt x="4191" y="249"/>
                    <a:pt x="4169" y="249"/>
                  </a:cubicBezTo>
                  <a:cubicBezTo>
                    <a:pt x="4161" y="249"/>
                    <a:pt x="4154" y="257"/>
                    <a:pt x="4139" y="257"/>
                  </a:cubicBezTo>
                  <a:cubicBezTo>
                    <a:pt x="4132" y="257"/>
                    <a:pt x="4118" y="257"/>
                    <a:pt x="4110" y="257"/>
                  </a:cubicBezTo>
                  <a:cubicBezTo>
                    <a:pt x="4096" y="257"/>
                    <a:pt x="4088" y="257"/>
                    <a:pt x="4081" y="257"/>
                  </a:cubicBezTo>
                  <a:cubicBezTo>
                    <a:pt x="4015" y="242"/>
                    <a:pt x="4008" y="213"/>
                    <a:pt x="4008" y="206"/>
                  </a:cubicBezTo>
                  <a:cubicBezTo>
                    <a:pt x="4015" y="198"/>
                    <a:pt x="4037" y="125"/>
                    <a:pt x="4081" y="88"/>
                  </a:cubicBezTo>
                  <a:cubicBezTo>
                    <a:pt x="4132" y="52"/>
                    <a:pt x="4191" y="44"/>
                    <a:pt x="4249" y="30"/>
                  </a:cubicBezTo>
                  <a:cubicBezTo>
                    <a:pt x="4257" y="30"/>
                    <a:pt x="4257" y="30"/>
                    <a:pt x="4264" y="30"/>
                  </a:cubicBezTo>
                  <a:cubicBezTo>
                    <a:pt x="4294" y="30"/>
                    <a:pt x="4308" y="44"/>
                    <a:pt x="4315" y="59"/>
                  </a:cubicBezTo>
                  <a:cubicBezTo>
                    <a:pt x="4323" y="66"/>
                    <a:pt x="4330" y="66"/>
                    <a:pt x="4337" y="66"/>
                  </a:cubicBezTo>
                  <a:lnTo>
                    <a:pt x="4345" y="66"/>
                  </a:lnTo>
                  <a:cubicBezTo>
                    <a:pt x="4367" y="59"/>
                    <a:pt x="4374" y="52"/>
                    <a:pt x="4381" y="37"/>
                  </a:cubicBezTo>
                  <a:cubicBezTo>
                    <a:pt x="4389" y="30"/>
                    <a:pt x="4403" y="15"/>
                    <a:pt x="4418" y="15"/>
                  </a:cubicBezTo>
                  <a:cubicBezTo>
                    <a:pt x="4425" y="15"/>
                    <a:pt x="4433" y="15"/>
                    <a:pt x="4440" y="22"/>
                  </a:cubicBezTo>
                  <a:cubicBezTo>
                    <a:pt x="4462" y="30"/>
                    <a:pt x="4469" y="52"/>
                    <a:pt x="4484" y="66"/>
                  </a:cubicBezTo>
                  <a:cubicBezTo>
                    <a:pt x="4491" y="81"/>
                    <a:pt x="4499" y="96"/>
                    <a:pt x="4506" y="103"/>
                  </a:cubicBezTo>
                  <a:cubicBezTo>
                    <a:pt x="4513" y="103"/>
                    <a:pt x="4513" y="103"/>
                    <a:pt x="4520" y="103"/>
                  </a:cubicBezTo>
                  <a:cubicBezTo>
                    <a:pt x="4535" y="103"/>
                    <a:pt x="4550" y="88"/>
                    <a:pt x="4572" y="74"/>
                  </a:cubicBezTo>
                  <a:cubicBezTo>
                    <a:pt x="4587" y="66"/>
                    <a:pt x="4601" y="52"/>
                    <a:pt x="4616" y="44"/>
                  </a:cubicBezTo>
                  <a:cubicBezTo>
                    <a:pt x="4638" y="30"/>
                    <a:pt x="4638" y="30"/>
                    <a:pt x="4638" y="30"/>
                  </a:cubicBezTo>
                  <a:cubicBezTo>
                    <a:pt x="4667" y="15"/>
                    <a:pt x="4682" y="0"/>
                    <a:pt x="4704" y="0"/>
                  </a:cubicBezTo>
                  <a:cubicBezTo>
                    <a:pt x="4711" y="0"/>
                    <a:pt x="4726" y="8"/>
                    <a:pt x="4733" y="8"/>
                  </a:cubicBezTo>
                  <a:cubicBezTo>
                    <a:pt x="4770" y="22"/>
                    <a:pt x="4770" y="110"/>
                    <a:pt x="4755" y="242"/>
                  </a:cubicBezTo>
                  <a:cubicBezTo>
                    <a:pt x="4740" y="323"/>
                    <a:pt x="4748" y="352"/>
                    <a:pt x="4755" y="352"/>
                  </a:cubicBezTo>
                  <a:cubicBezTo>
                    <a:pt x="4755" y="352"/>
                    <a:pt x="4762" y="345"/>
                    <a:pt x="4770" y="330"/>
                  </a:cubicBezTo>
                  <a:cubicBezTo>
                    <a:pt x="4784" y="315"/>
                    <a:pt x="4792" y="301"/>
                    <a:pt x="4799" y="286"/>
                  </a:cubicBezTo>
                  <a:cubicBezTo>
                    <a:pt x="4814" y="271"/>
                    <a:pt x="4821" y="257"/>
                    <a:pt x="4836" y="257"/>
                  </a:cubicBezTo>
                  <a:cubicBezTo>
                    <a:pt x="4858" y="257"/>
                    <a:pt x="4872" y="271"/>
                    <a:pt x="4909" y="308"/>
                  </a:cubicBezTo>
                  <a:cubicBezTo>
                    <a:pt x="4924" y="323"/>
                    <a:pt x="4931" y="330"/>
                    <a:pt x="4946" y="330"/>
                  </a:cubicBezTo>
                  <a:cubicBezTo>
                    <a:pt x="4960" y="330"/>
                    <a:pt x="4975" y="308"/>
                    <a:pt x="4997" y="286"/>
                  </a:cubicBezTo>
                  <a:cubicBezTo>
                    <a:pt x="5011" y="264"/>
                    <a:pt x="5034" y="235"/>
                    <a:pt x="5063" y="227"/>
                  </a:cubicBezTo>
                  <a:cubicBezTo>
                    <a:pt x="5070" y="220"/>
                    <a:pt x="5077" y="220"/>
                    <a:pt x="5085" y="220"/>
                  </a:cubicBezTo>
                  <a:cubicBezTo>
                    <a:pt x="5099" y="220"/>
                    <a:pt x="5121" y="235"/>
                    <a:pt x="5136" y="249"/>
                  </a:cubicBezTo>
                  <a:cubicBezTo>
                    <a:pt x="5165" y="294"/>
                    <a:pt x="5180" y="367"/>
                    <a:pt x="5173" y="403"/>
                  </a:cubicBezTo>
                  <a:cubicBezTo>
                    <a:pt x="5165" y="440"/>
                    <a:pt x="5173" y="462"/>
                    <a:pt x="5224" y="484"/>
                  </a:cubicBezTo>
                  <a:cubicBezTo>
                    <a:pt x="5224" y="491"/>
                    <a:pt x="5231" y="491"/>
                    <a:pt x="5239" y="491"/>
                  </a:cubicBezTo>
                  <a:cubicBezTo>
                    <a:pt x="5246" y="499"/>
                    <a:pt x="5261" y="499"/>
                    <a:pt x="5261" y="506"/>
                  </a:cubicBezTo>
                  <a:cubicBezTo>
                    <a:pt x="5268" y="521"/>
                    <a:pt x="5268" y="535"/>
                    <a:pt x="5246" y="579"/>
                  </a:cubicBezTo>
                  <a:cubicBezTo>
                    <a:pt x="5239" y="601"/>
                    <a:pt x="5224" y="645"/>
                    <a:pt x="5209" y="696"/>
                  </a:cubicBezTo>
                  <a:cubicBezTo>
                    <a:pt x="5187" y="748"/>
                    <a:pt x="5187" y="770"/>
                    <a:pt x="5187" y="777"/>
                  </a:cubicBezTo>
                  <a:cubicBezTo>
                    <a:pt x="5202" y="770"/>
                    <a:pt x="5246" y="726"/>
                    <a:pt x="5268" y="682"/>
                  </a:cubicBezTo>
                  <a:cubicBezTo>
                    <a:pt x="5283" y="667"/>
                    <a:pt x="5290" y="667"/>
                    <a:pt x="5297" y="667"/>
                  </a:cubicBezTo>
                  <a:cubicBezTo>
                    <a:pt x="5349" y="667"/>
                    <a:pt x="5378" y="821"/>
                    <a:pt x="5378" y="872"/>
                  </a:cubicBezTo>
                  <a:cubicBezTo>
                    <a:pt x="5378" y="909"/>
                    <a:pt x="5385" y="938"/>
                    <a:pt x="5393" y="960"/>
                  </a:cubicBezTo>
                  <a:cubicBezTo>
                    <a:pt x="5407" y="989"/>
                    <a:pt x="5429" y="997"/>
                    <a:pt x="5458" y="997"/>
                  </a:cubicBezTo>
                  <a:cubicBezTo>
                    <a:pt x="5473" y="997"/>
                    <a:pt x="5480" y="997"/>
                    <a:pt x="5495" y="997"/>
                  </a:cubicBezTo>
                  <a:cubicBezTo>
                    <a:pt x="5568" y="982"/>
                    <a:pt x="5568" y="968"/>
                    <a:pt x="5583" y="938"/>
                  </a:cubicBezTo>
                  <a:cubicBezTo>
                    <a:pt x="5583" y="924"/>
                    <a:pt x="5590" y="909"/>
                    <a:pt x="5598" y="887"/>
                  </a:cubicBezTo>
                  <a:cubicBezTo>
                    <a:pt x="5620" y="843"/>
                    <a:pt x="5656" y="814"/>
                    <a:pt x="5686" y="814"/>
                  </a:cubicBezTo>
                  <a:cubicBezTo>
                    <a:pt x="5700" y="814"/>
                    <a:pt x="5730" y="821"/>
                    <a:pt x="5737" y="880"/>
                  </a:cubicBezTo>
                  <a:cubicBezTo>
                    <a:pt x="5744" y="916"/>
                    <a:pt x="5751" y="946"/>
                    <a:pt x="5759" y="960"/>
                  </a:cubicBezTo>
                  <a:cubicBezTo>
                    <a:pt x="5774" y="989"/>
                    <a:pt x="5781" y="1019"/>
                    <a:pt x="5774" y="1070"/>
                  </a:cubicBezTo>
                  <a:cubicBezTo>
                    <a:pt x="5766" y="1129"/>
                    <a:pt x="5788" y="1144"/>
                    <a:pt x="5825" y="1165"/>
                  </a:cubicBezTo>
                  <a:cubicBezTo>
                    <a:pt x="5832" y="1165"/>
                    <a:pt x="5832" y="1165"/>
                    <a:pt x="5832" y="1165"/>
                  </a:cubicBezTo>
                  <a:cubicBezTo>
                    <a:pt x="5884" y="1195"/>
                    <a:pt x="5898" y="1312"/>
                    <a:pt x="5898" y="1327"/>
                  </a:cubicBezTo>
                  <a:cubicBezTo>
                    <a:pt x="5898" y="1349"/>
                    <a:pt x="5898" y="1349"/>
                    <a:pt x="5898" y="1349"/>
                  </a:cubicBezTo>
                  <a:cubicBezTo>
                    <a:pt x="5884" y="1341"/>
                    <a:pt x="5884" y="1341"/>
                    <a:pt x="5884" y="1341"/>
                  </a:cubicBezTo>
                  <a:lnTo>
                    <a:pt x="5876" y="1341"/>
                  </a:lnTo>
                  <a:cubicBezTo>
                    <a:pt x="5854" y="1341"/>
                    <a:pt x="5818" y="1349"/>
                    <a:pt x="5796" y="1393"/>
                  </a:cubicBezTo>
                  <a:cubicBezTo>
                    <a:pt x="5766" y="1451"/>
                    <a:pt x="5810" y="1568"/>
                    <a:pt x="5847" y="1613"/>
                  </a:cubicBezTo>
                  <a:cubicBezTo>
                    <a:pt x="5884" y="1642"/>
                    <a:pt x="5869" y="1686"/>
                    <a:pt x="5854" y="1737"/>
                  </a:cubicBezTo>
                  <a:cubicBezTo>
                    <a:pt x="5839" y="1774"/>
                    <a:pt x="5832" y="1810"/>
                    <a:pt x="5832" y="1847"/>
                  </a:cubicBezTo>
                  <a:cubicBezTo>
                    <a:pt x="5832" y="1942"/>
                    <a:pt x="5964" y="2052"/>
                    <a:pt x="6037" y="2081"/>
                  </a:cubicBezTo>
                  <a:cubicBezTo>
                    <a:pt x="6081" y="2103"/>
                    <a:pt x="6111" y="2125"/>
                    <a:pt x="6111" y="2155"/>
                  </a:cubicBezTo>
                  <a:cubicBezTo>
                    <a:pt x="6111" y="2177"/>
                    <a:pt x="6111" y="2199"/>
                    <a:pt x="6074" y="2221"/>
                  </a:cubicBezTo>
                  <a:cubicBezTo>
                    <a:pt x="6008" y="2272"/>
                    <a:pt x="6008" y="2294"/>
                    <a:pt x="6023" y="2301"/>
                  </a:cubicBezTo>
                  <a:cubicBezTo>
                    <a:pt x="6030" y="2316"/>
                    <a:pt x="6045" y="2323"/>
                    <a:pt x="6059" y="2323"/>
                  </a:cubicBezTo>
                  <a:cubicBezTo>
                    <a:pt x="6081" y="2338"/>
                    <a:pt x="6103" y="2345"/>
                    <a:pt x="6111" y="2375"/>
                  </a:cubicBezTo>
                  <a:cubicBezTo>
                    <a:pt x="6118" y="2389"/>
                    <a:pt x="6118" y="2404"/>
                    <a:pt x="6118" y="2418"/>
                  </a:cubicBezTo>
                  <a:cubicBezTo>
                    <a:pt x="6118" y="2448"/>
                    <a:pt x="6118" y="2470"/>
                    <a:pt x="6162" y="2477"/>
                  </a:cubicBezTo>
                  <a:cubicBezTo>
                    <a:pt x="6242" y="2506"/>
                    <a:pt x="6316" y="2543"/>
                    <a:pt x="6439" y="2668"/>
                  </a:cubicBezTo>
                  <a:cubicBezTo>
                    <a:pt x="6564" y="2792"/>
                    <a:pt x="6579" y="3012"/>
                    <a:pt x="6564" y="3063"/>
                  </a:cubicBezTo>
                  <a:cubicBezTo>
                    <a:pt x="6557" y="3093"/>
                    <a:pt x="6535" y="3107"/>
                    <a:pt x="6520" y="3107"/>
                  </a:cubicBezTo>
                  <a:lnTo>
                    <a:pt x="6520" y="3107"/>
                  </a:lnTo>
                  <a:cubicBezTo>
                    <a:pt x="6557" y="3173"/>
                    <a:pt x="6557" y="3232"/>
                    <a:pt x="6520" y="3283"/>
                  </a:cubicBezTo>
                  <a:cubicBezTo>
                    <a:pt x="6476" y="3349"/>
                    <a:pt x="6476" y="3415"/>
                    <a:pt x="6505" y="3488"/>
                  </a:cubicBezTo>
                  <a:cubicBezTo>
                    <a:pt x="6520" y="3510"/>
                    <a:pt x="6535" y="3518"/>
                    <a:pt x="6557" y="3518"/>
                  </a:cubicBezTo>
                  <a:cubicBezTo>
                    <a:pt x="6579" y="3525"/>
                    <a:pt x="6608" y="3525"/>
                    <a:pt x="6630" y="3576"/>
                  </a:cubicBezTo>
                  <a:cubicBezTo>
                    <a:pt x="6652" y="3613"/>
                    <a:pt x="6659" y="3649"/>
                    <a:pt x="6637" y="3686"/>
                  </a:cubicBezTo>
                  <a:cubicBezTo>
                    <a:pt x="6615" y="3715"/>
                    <a:pt x="6586" y="3737"/>
                    <a:pt x="6564" y="3737"/>
                  </a:cubicBezTo>
                  <a:cubicBezTo>
                    <a:pt x="6557" y="3737"/>
                    <a:pt x="6549" y="3730"/>
                    <a:pt x="6542" y="3730"/>
                  </a:cubicBezTo>
                  <a:cubicBezTo>
                    <a:pt x="6535" y="3730"/>
                    <a:pt x="6520" y="3730"/>
                    <a:pt x="6513" y="3730"/>
                  </a:cubicBezTo>
                  <a:cubicBezTo>
                    <a:pt x="6476" y="3730"/>
                    <a:pt x="6454" y="3737"/>
                    <a:pt x="6439" y="3752"/>
                  </a:cubicBezTo>
                  <a:cubicBezTo>
                    <a:pt x="6432" y="3759"/>
                    <a:pt x="6425" y="3767"/>
                    <a:pt x="6410" y="3767"/>
                  </a:cubicBezTo>
                  <a:cubicBezTo>
                    <a:pt x="6395" y="3767"/>
                    <a:pt x="6381" y="3752"/>
                    <a:pt x="6360" y="3730"/>
                  </a:cubicBezTo>
                  <a:cubicBezTo>
                    <a:pt x="6338" y="3708"/>
                    <a:pt x="6301" y="3679"/>
                    <a:pt x="6257" y="3664"/>
                  </a:cubicBezTo>
                  <a:cubicBezTo>
                    <a:pt x="6220" y="3657"/>
                    <a:pt x="6206" y="3657"/>
                    <a:pt x="6191" y="3657"/>
                  </a:cubicBezTo>
                  <a:cubicBezTo>
                    <a:pt x="6162" y="3657"/>
                    <a:pt x="6155" y="3664"/>
                    <a:pt x="6140" y="3730"/>
                  </a:cubicBezTo>
                  <a:cubicBezTo>
                    <a:pt x="6118" y="3796"/>
                    <a:pt x="6242" y="3877"/>
                    <a:pt x="6286" y="3899"/>
                  </a:cubicBezTo>
                  <a:cubicBezTo>
                    <a:pt x="6279" y="3928"/>
                    <a:pt x="6279" y="3928"/>
                    <a:pt x="6279" y="3928"/>
                  </a:cubicBezTo>
                  <a:cubicBezTo>
                    <a:pt x="6272" y="3928"/>
                    <a:pt x="6257" y="3921"/>
                    <a:pt x="6250" y="3921"/>
                  </a:cubicBezTo>
                  <a:cubicBezTo>
                    <a:pt x="6235" y="3921"/>
                    <a:pt x="6228" y="3928"/>
                    <a:pt x="6228" y="3928"/>
                  </a:cubicBezTo>
                  <a:cubicBezTo>
                    <a:pt x="6228" y="3935"/>
                    <a:pt x="6220" y="3950"/>
                    <a:pt x="6257" y="3994"/>
                  </a:cubicBezTo>
                  <a:cubicBezTo>
                    <a:pt x="6308" y="4053"/>
                    <a:pt x="6294" y="4155"/>
                    <a:pt x="6265" y="4214"/>
                  </a:cubicBezTo>
                  <a:cubicBezTo>
                    <a:pt x="6250" y="4243"/>
                    <a:pt x="6235" y="4258"/>
                    <a:pt x="6220" y="4258"/>
                  </a:cubicBezTo>
                  <a:cubicBezTo>
                    <a:pt x="6213" y="4258"/>
                    <a:pt x="6206" y="4258"/>
                    <a:pt x="6199" y="4250"/>
                  </a:cubicBezTo>
                  <a:cubicBezTo>
                    <a:pt x="6184" y="4236"/>
                    <a:pt x="6169" y="4228"/>
                    <a:pt x="6147" y="4228"/>
                  </a:cubicBezTo>
                  <a:cubicBezTo>
                    <a:pt x="6133" y="4228"/>
                    <a:pt x="6125" y="4228"/>
                    <a:pt x="6125" y="4243"/>
                  </a:cubicBezTo>
                  <a:cubicBezTo>
                    <a:pt x="6125" y="4258"/>
                    <a:pt x="6133" y="4265"/>
                    <a:pt x="6147" y="4280"/>
                  </a:cubicBezTo>
                  <a:cubicBezTo>
                    <a:pt x="6155" y="4294"/>
                    <a:pt x="6169" y="4302"/>
                    <a:pt x="6162" y="4316"/>
                  </a:cubicBezTo>
                  <a:cubicBezTo>
                    <a:pt x="6155" y="4331"/>
                    <a:pt x="6140" y="4331"/>
                    <a:pt x="6140" y="4331"/>
                  </a:cubicBezTo>
                  <a:cubicBezTo>
                    <a:pt x="6103" y="4346"/>
                    <a:pt x="6045" y="4360"/>
                    <a:pt x="5971" y="4419"/>
                  </a:cubicBezTo>
                  <a:cubicBezTo>
                    <a:pt x="5949" y="4441"/>
                    <a:pt x="5935" y="4448"/>
                    <a:pt x="5913" y="4448"/>
                  </a:cubicBezTo>
                  <a:cubicBezTo>
                    <a:pt x="5884" y="4448"/>
                    <a:pt x="5861" y="4426"/>
                    <a:pt x="5839" y="4412"/>
                  </a:cubicBezTo>
                  <a:cubicBezTo>
                    <a:pt x="5832" y="4404"/>
                    <a:pt x="5818" y="4397"/>
                    <a:pt x="5810" y="4390"/>
                  </a:cubicBezTo>
                  <a:lnTo>
                    <a:pt x="5810" y="4390"/>
                  </a:lnTo>
                  <a:cubicBezTo>
                    <a:pt x="5766" y="4390"/>
                    <a:pt x="5678" y="4485"/>
                    <a:pt x="5627" y="4609"/>
                  </a:cubicBezTo>
                  <a:cubicBezTo>
                    <a:pt x="5598" y="4668"/>
                    <a:pt x="5568" y="4697"/>
                    <a:pt x="5546" y="4719"/>
                  </a:cubicBezTo>
                  <a:cubicBezTo>
                    <a:pt x="5539" y="4719"/>
                    <a:pt x="5532" y="4734"/>
                    <a:pt x="5532" y="4734"/>
                  </a:cubicBezTo>
                  <a:lnTo>
                    <a:pt x="5532" y="4734"/>
                  </a:lnTo>
                  <a:cubicBezTo>
                    <a:pt x="5532" y="4734"/>
                    <a:pt x="5539" y="4741"/>
                    <a:pt x="5554" y="4749"/>
                  </a:cubicBezTo>
                  <a:cubicBezTo>
                    <a:pt x="5620" y="4793"/>
                    <a:pt x="5751" y="5005"/>
                    <a:pt x="5759" y="5013"/>
                  </a:cubicBezTo>
                  <a:cubicBezTo>
                    <a:pt x="5766" y="5020"/>
                    <a:pt x="5766" y="5020"/>
                    <a:pt x="5766" y="5020"/>
                  </a:cubicBezTo>
                  <a:cubicBezTo>
                    <a:pt x="5759" y="5027"/>
                    <a:pt x="5759" y="5027"/>
                    <a:pt x="5759" y="5027"/>
                  </a:cubicBezTo>
                  <a:cubicBezTo>
                    <a:pt x="5759" y="5027"/>
                    <a:pt x="5751" y="5071"/>
                    <a:pt x="5766" y="5225"/>
                  </a:cubicBezTo>
                  <a:cubicBezTo>
                    <a:pt x="5766" y="5306"/>
                    <a:pt x="5818" y="5408"/>
                    <a:pt x="5869" y="5503"/>
                  </a:cubicBezTo>
                  <a:cubicBezTo>
                    <a:pt x="5906" y="5591"/>
                    <a:pt x="5942" y="5665"/>
                    <a:pt x="5942" y="5716"/>
                  </a:cubicBezTo>
                  <a:cubicBezTo>
                    <a:pt x="5942" y="5826"/>
                    <a:pt x="5876" y="5994"/>
                    <a:pt x="5803" y="6053"/>
                  </a:cubicBezTo>
                  <a:cubicBezTo>
                    <a:pt x="5781" y="6075"/>
                    <a:pt x="5788" y="6082"/>
                    <a:pt x="5810" y="6119"/>
                  </a:cubicBezTo>
                  <a:cubicBezTo>
                    <a:pt x="5832" y="6156"/>
                    <a:pt x="5861" y="6199"/>
                    <a:pt x="5839" y="6265"/>
                  </a:cubicBezTo>
                  <a:cubicBezTo>
                    <a:pt x="5839" y="6280"/>
                    <a:pt x="5832" y="6295"/>
                    <a:pt x="5825" y="6309"/>
                  </a:cubicBezTo>
                  <a:cubicBezTo>
                    <a:pt x="5803" y="6383"/>
                    <a:pt x="5796" y="6405"/>
                    <a:pt x="5869" y="6471"/>
                  </a:cubicBezTo>
                  <a:cubicBezTo>
                    <a:pt x="5913" y="6507"/>
                    <a:pt x="5927" y="6537"/>
                    <a:pt x="5927" y="6551"/>
                  </a:cubicBezTo>
                  <a:cubicBezTo>
                    <a:pt x="5920" y="6573"/>
                    <a:pt x="5898" y="6588"/>
                    <a:pt x="5876" y="6595"/>
                  </a:cubicBezTo>
                  <a:cubicBezTo>
                    <a:pt x="5854" y="6603"/>
                    <a:pt x="5839" y="6610"/>
                    <a:pt x="5825" y="6625"/>
                  </a:cubicBezTo>
                  <a:cubicBezTo>
                    <a:pt x="5796" y="6639"/>
                    <a:pt x="5803" y="6661"/>
                    <a:pt x="5839" y="6727"/>
                  </a:cubicBezTo>
                  <a:cubicBezTo>
                    <a:pt x="5854" y="6756"/>
                    <a:pt x="5876" y="6793"/>
                    <a:pt x="5898" y="6844"/>
                  </a:cubicBezTo>
                  <a:cubicBezTo>
                    <a:pt x="5942" y="6940"/>
                    <a:pt x="5891" y="7020"/>
                    <a:pt x="5876" y="7049"/>
                  </a:cubicBezTo>
                  <a:cubicBezTo>
                    <a:pt x="5854" y="7079"/>
                    <a:pt x="5825" y="7101"/>
                    <a:pt x="5810" y="7101"/>
                  </a:cubicBezTo>
                  <a:cubicBezTo>
                    <a:pt x="5796" y="7101"/>
                    <a:pt x="5788" y="7094"/>
                    <a:pt x="5781" y="7079"/>
                  </a:cubicBezTo>
                  <a:cubicBezTo>
                    <a:pt x="5766" y="7057"/>
                    <a:pt x="5730" y="7027"/>
                    <a:pt x="5693" y="7027"/>
                  </a:cubicBezTo>
                  <a:cubicBezTo>
                    <a:pt x="5671" y="7027"/>
                    <a:pt x="5649" y="7035"/>
                    <a:pt x="5634" y="7049"/>
                  </a:cubicBezTo>
                  <a:cubicBezTo>
                    <a:pt x="5590" y="7086"/>
                    <a:pt x="5532" y="7130"/>
                    <a:pt x="5466" y="7130"/>
                  </a:cubicBezTo>
                  <a:cubicBezTo>
                    <a:pt x="5437" y="7130"/>
                    <a:pt x="5400" y="7115"/>
                    <a:pt x="5363" y="7101"/>
                  </a:cubicBezTo>
                  <a:cubicBezTo>
                    <a:pt x="5341" y="7086"/>
                    <a:pt x="5319" y="7079"/>
                    <a:pt x="5305" y="7079"/>
                  </a:cubicBezTo>
                  <a:cubicBezTo>
                    <a:pt x="5261" y="7079"/>
                    <a:pt x="5231" y="7115"/>
                    <a:pt x="5202" y="7152"/>
                  </a:cubicBezTo>
                  <a:cubicBezTo>
                    <a:pt x="5195" y="7167"/>
                    <a:pt x="5195" y="7167"/>
                    <a:pt x="5195" y="7167"/>
                  </a:cubicBezTo>
                  <a:cubicBezTo>
                    <a:pt x="5143" y="7218"/>
                    <a:pt x="5063" y="7269"/>
                    <a:pt x="4989" y="7284"/>
                  </a:cubicBezTo>
                  <a:cubicBezTo>
                    <a:pt x="4960" y="7284"/>
                    <a:pt x="4960" y="7284"/>
                    <a:pt x="4960" y="7284"/>
                  </a:cubicBezTo>
                  <a:cubicBezTo>
                    <a:pt x="4894" y="7299"/>
                    <a:pt x="4806" y="7313"/>
                    <a:pt x="4770" y="7343"/>
                  </a:cubicBezTo>
                  <a:cubicBezTo>
                    <a:pt x="4762" y="7357"/>
                    <a:pt x="4762" y="7365"/>
                    <a:pt x="4762" y="7365"/>
                  </a:cubicBezTo>
                  <a:cubicBezTo>
                    <a:pt x="4762" y="7372"/>
                    <a:pt x="4784" y="7387"/>
                    <a:pt x="4806" y="7394"/>
                  </a:cubicBezTo>
                  <a:cubicBezTo>
                    <a:pt x="4821" y="7408"/>
                    <a:pt x="4836" y="7416"/>
                    <a:pt x="4850" y="7423"/>
                  </a:cubicBezTo>
                  <a:cubicBezTo>
                    <a:pt x="4894" y="7453"/>
                    <a:pt x="4989" y="7467"/>
                    <a:pt x="5034" y="7475"/>
                  </a:cubicBezTo>
                  <a:cubicBezTo>
                    <a:pt x="5048" y="7475"/>
                    <a:pt x="5048" y="7475"/>
                    <a:pt x="5048" y="7475"/>
                  </a:cubicBezTo>
                  <a:cubicBezTo>
                    <a:pt x="5048" y="7489"/>
                    <a:pt x="5048" y="7489"/>
                    <a:pt x="5048" y="7489"/>
                  </a:cubicBezTo>
                  <a:cubicBezTo>
                    <a:pt x="5056" y="7504"/>
                    <a:pt x="5056" y="7548"/>
                    <a:pt x="5034" y="7584"/>
                  </a:cubicBezTo>
                  <a:cubicBezTo>
                    <a:pt x="5026" y="7592"/>
                    <a:pt x="5011" y="7599"/>
                    <a:pt x="4982" y="7599"/>
                  </a:cubicBezTo>
                  <a:cubicBezTo>
                    <a:pt x="4946" y="7599"/>
                    <a:pt x="4894" y="7584"/>
                    <a:pt x="4879" y="7577"/>
                  </a:cubicBezTo>
                  <a:cubicBezTo>
                    <a:pt x="4784" y="7636"/>
                    <a:pt x="4784" y="7636"/>
                    <a:pt x="4784" y="7636"/>
                  </a:cubicBezTo>
                  <a:cubicBezTo>
                    <a:pt x="4770" y="7628"/>
                    <a:pt x="4770" y="7628"/>
                    <a:pt x="4770" y="7628"/>
                  </a:cubicBezTo>
                  <a:cubicBezTo>
                    <a:pt x="4770" y="7628"/>
                    <a:pt x="4726" y="7577"/>
                    <a:pt x="4682" y="7577"/>
                  </a:cubicBezTo>
                  <a:cubicBezTo>
                    <a:pt x="4667" y="7577"/>
                    <a:pt x="4652" y="7577"/>
                    <a:pt x="4645" y="7584"/>
                  </a:cubicBezTo>
                  <a:cubicBezTo>
                    <a:pt x="4587" y="7628"/>
                    <a:pt x="4528" y="7658"/>
                    <a:pt x="4462" y="7658"/>
                  </a:cubicBezTo>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7" name="Freeform 6"/>
            <p:cNvSpPr>
              <a:spLocks noChangeArrowheads="1"/>
            </p:cNvSpPr>
            <p:nvPr/>
          </p:nvSpPr>
          <p:spPr bwMode="auto">
            <a:xfrm>
              <a:off x="4588662" y="9238936"/>
              <a:ext cx="2573531" cy="2918249"/>
            </a:xfrm>
            <a:custGeom>
              <a:avLst/>
              <a:gdLst>
                <a:gd name="T0" fmla="*/ 4969 w 6698"/>
                <a:gd name="T1" fmla="*/ 359 h 7687"/>
                <a:gd name="T2" fmla="*/ 5386 w 6698"/>
                <a:gd name="T3" fmla="*/ 886 h 7687"/>
                <a:gd name="T4" fmla="*/ 5899 w 6698"/>
                <a:gd name="T5" fmla="*/ 1341 h 7687"/>
                <a:gd name="T6" fmla="*/ 6448 w 6698"/>
                <a:gd name="T7" fmla="*/ 2689 h 7687"/>
                <a:gd name="T8" fmla="*/ 6433 w 6698"/>
                <a:gd name="T9" fmla="*/ 3759 h 7687"/>
                <a:gd name="T10" fmla="*/ 6170 w 6698"/>
                <a:gd name="T11" fmla="*/ 4228 h 7687"/>
                <a:gd name="T12" fmla="*/ 5767 w 6698"/>
                <a:gd name="T13" fmla="*/ 5034 h 7687"/>
                <a:gd name="T14" fmla="*/ 5819 w 6698"/>
                <a:gd name="T15" fmla="*/ 7086 h 7687"/>
                <a:gd name="T16" fmla="*/ 4866 w 6698"/>
                <a:gd name="T17" fmla="*/ 7452 h 7687"/>
                <a:gd name="T18" fmla="*/ 4456 w 6698"/>
                <a:gd name="T19" fmla="*/ 7657 h 7687"/>
                <a:gd name="T20" fmla="*/ 2931 w 6698"/>
                <a:gd name="T21" fmla="*/ 6910 h 7687"/>
                <a:gd name="T22" fmla="*/ 2572 w 6698"/>
                <a:gd name="T23" fmla="*/ 6778 h 7687"/>
                <a:gd name="T24" fmla="*/ 2426 w 6698"/>
                <a:gd name="T25" fmla="*/ 7049 h 7687"/>
                <a:gd name="T26" fmla="*/ 1708 w 6698"/>
                <a:gd name="T27" fmla="*/ 7254 h 7687"/>
                <a:gd name="T28" fmla="*/ 418 w 6698"/>
                <a:gd name="T29" fmla="*/ 7283 h 7687"/>
                <a:gd name="T30" fmla="*/ 213 w 6698"/>
                <a:gd name="T31" fmla="*/ 6309 h 7687"/>
                <a:gd name="T32" fmla="*/ 667 w 6698"/>
                <a:gd name="T33" fmla="*/ 4345 h 7687"/>
                <a:gd name="T34" fmla="*/ 1657 w 6698"/>
                <a:gd name="T35" fmla="*/ 2791 h 7687"/>
                <a:gd name="T36" fmla="*/ 2213 w 6698"/>
                <a:gd name="T37" fmla="*/ 1553 h 7687"/>
                <a:gd name="T38" fmla="*/ 2162 w 6698"/>
                <a:gd name="T39" fmla="*/ 747 h 7687"/>
                <a:gd name="T40" fmla="*/ 2734 w 6698"/>
                <a:gd name="T41" fmla="*/ 828 h 7687"/>
                <a:gd name="T42" fmla="*/ 3327 w 6698"/>
                <a:gd name="T43" fmla="*/ 982 h 7687"/>
                <a:gd name="T44" fmla="*/ 3620 w 6698"/>
                <a:gd name="T45" fmla="*/ 791 h 7687"/>
                <a:gd name="T46" fmla="*/ 4272 w 6698"/>
                <a:gd name="T47" fmla="*/ 425 h 7687"/>
                <a:gd name="T48" fmla="*/ 4360 w 6698"/>
                <a:gd name="T49" fmla="*/ 102 h 7687"/>
                <a:gd name="T50" fmla="*/ 4727 w 6698"/>
                <a:gd name="T51" fmla="*/ 0 h 7687"/>
                <a:gd name="T52" fmla="*/ 4397 w 6698"/>
                <a:gd name="T53" fmla="*/ 44 h 7687"/>
                <a:gd name="T54" fmla="*/ 4016 w 6698"/>
                <a:gd name="T55" fmla="*/ 220 h 7687"/>
                <a:gd name="T56" fmla="*/ 4192 w 6698"/>
                <a:gd name="T57" fmla="*/ 483 h 7687"/>
                <a:gd name="T58" fmla="*/ 3650 w 6698"/>
                <a:gd name="T59" fmla="*/ 710 h 7687"/>
                <a:gd name="T60" fmla="*/ 3481 w 6698"/>
                <a:gd name="T61" fmla="*/ 916 h 7687"/>
                <a:gd name="T62" fmla="*/ 3056 w 6698"/>
                <a:gd name="T63" fmla="*/ 1289 h 7687"/>
                <a:gd name="T64" fmla="*/ 3027 w 6698"/>
                <a:gd name="T65" fmla="*/ 864 h 7687"/>
                <a:gd name="T66" fmla="*/ 2485 w 6698"/>
                <a:gd name="T67" fmla="*/ 886 h 7687"/>
                <a:gd name="T68" fmla="*/ 2126 w 6698"/>
                <a:gd name="T69" fmla="*/ 696 h 7687"/>
                <a:gd name="T70" fmla="*/ 2272 w 6698"/>
                <a:gd name="T71" fmla="*/ 1341 h 7687"/>
                <a:gd name="T72" fmla="*/ 2008 w 6698"/>
                <a:gd name="T73" fmla="*/ 2066 h 7687"/>
                <a:gd name="T74" fmla="*/ 1642 w 6698"/>
                <a:gd name="T75" fmla="*/ 2770 h 7687"/>
                <a:gd name="T76" fmla="*/ 1056 w 6698"/>
                <a:gd name="T77" fmla="*/ 3612 h 7687"/>
                <a:gd name="T78" fmla="*/ 448 w 6698"/>
                <a:gd name="T79" fmla="*/ 5063 h 7687"/>
                <a:gd name="T80" fmla="*/ 184 w 6698"/>
                <a:gd name="T81" fmla="*/ 6301 h 7687"/>
                <a:gd name="T82" fmla="*/ 198 w 6698"/>
                <a:gd name="T83" fmla="*/ 7349 h 7687"/>
                <a:gd name="T84" fmla="*/ 682 w 6698"/>
                <a:gd name="T85" fmla="*/ 7445 h 7687"/>
                <a:gd name="T86" fmla="*/ 2169 w 6698"/>
                <a:gd name="T87" fmla="*/ 7422 h 7687"/>
                <a:gd name="T88" fmla="*/ 2572 w 6698"/>
                <a:gd name="T89" fmla="*/ 7181 h 7687"/>
                <a:gd name="T90" fmla="*/ 2155 w 6698"/>
                <a:gd name="T91" fmla="*/ 6924 h 7687"/>
                <a:gd name="T92" fmla="*/ 2800 w 6698"/>
                <a:gd name="T93" fmla="*/ 6807 h 7687"/>
                <a:gd name="T94" fmla="*/ 2990 w 6698"/>
                <a:gd name="T95" fmla="*/ 7063 h 7687"/>
                <a:gd name="T96" fmla="*/ 3840 w 6698"/>
                <a:gd name="T97" fmla="*/ 7203 h 7687"/>
                <a:gd name="T98" fmla="*/ 4822 w 6698"/>
                <a:gd name="T99" fmla="*/ 7657 h 7687"/>
                <a:gd name="T100" fmla="*/ 4800 w 6698"/>
                <a:gd name="T101" fmla="*/ 7379 h 7687"/>
                <a:gd name="T102" fmla="*/ 5665 w 6698"/>
                <a:gd name="T103" fmla="*/ 7078 h 7687"/>
                <a:gd name="T104" fmla="*/ 5965 w 6698"/>
                <a:gd name="T105" fmla="*/ 6572 h 7687"/>
                <a:gd name="T106" fmla="*/ 5804 w 6698"/>
                <a:gd name="T107" fmla="*/ 5041 h 7687"/>
                <a:gd name="T108" fmla="*/ 5936 w 6698"/>
                <a:gd name="T109" fmla="*/ 4477 h 7687"/>
                <a:gd name="T110" fmla="*/ 6302 w 6698"/>
                <a:gd name="T111" fmla="*/ 4235 h 7687"/>
                <a:gd name="T112" fmla="*/ 6375 w 6698"/>
                <a:gd name="T113" fmla="*/ 3759 h 7687"/>
                <a:gd name="T114" fmla="*/ 6543 w 6698"/>
                <a:gd name="T115" fmla="*/ 3495 h 7687"/>
                <a:gd name="T116" fmla="*/ 6060 w 6698"/>
                <a:gd name="T117" fmla="*/ 2308 h 7687"/>
                <a:gd name="T118" fmla="*/ 5899 w 6698"/>
                <a:gd name="T119" fmla="*/ 1370 h 7687"/>
                <a:gd name="T120" fmla="*/ 5606 w 6698"/>
                <a:gd name="T121" fmla="*/ 894 h 7687"/>
                <a:gd name="T122" fmla="*/ 5284 w 6698"/>
                <a:gd name="T123" fmla="*/ 601 h 7687"/>
                <a:gd name="T124" fmla="*/ 4969 w 6698"/>
                <a:gd name="T125" fmla="*/ 329 h 7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8" h="7687">
                  <a:moveTo>
                    <a:pt x="4727" y="36"/>
                  </a:moveTo>
                  <a:lnTo>
                    <a:pt x="4727" y="36"/>
                  </a:lnTo>
                  <a:cubicBezTo>
                    <a:pt x="4734" y="36"/>
                    <a:pt x="4741" y="36"/>
                    <a:pt x="4749" y="36"/>
                  </a:cubicBezTo>
                  <a:cubicBezTo>
                    <a:pt x="4785" y="51"/>
                    <a:pt x="4771" y="161"/>
                    <a:pt x="4763" y="256"/>
                  </a:cubicBezTo>
                  <a:cubicBezTo>
                    <a:pt x="4756" y="322"/>
                    <a:pt x="4749" y="388"/>
                    <a:pt x="4771" y="388"/>
                  </a:cubicBezTo>
                  <a:cubicBezTo>
                    <a:pt x="4778" y="388"/>
                    <a:pt x="4793" y="373"/>
                    <a:pt x="4807" y="351"/>
                  </a:cubicBezTo>
                  <a:cubicBezTo>
                    <a:pt x="4837" y="308"/>
                    <a:pt x="4844" y="285"/>
                    <a:pt x="4859" y="285"/>
                  </a:cubicBezTo>
                  <a:cubicBezTo>
                    <a:pt x="4873" y="285"/>
                    <a:pt x="4888" y="300"/>
                    <a:pt x="4917" y="329"/>
                  </a:cubicBezTo>
                  <a:cubicBezTo>
                    <a:pt x="4939" y="351"/>
                    <a:pt x="4954" y="359"/>
                    <a:pt x="4969" y="359"/>
                  </a:cubicBezTo>
                  <a:cubicBezTo>
                    <a:pt x="5012" y="359"/>
                    <a:pt x="5034" y="271"/>
                    <a:pt x="5093" y="256"/>
                  </a:cubicBezTo>
                  <a:cubicBezTo>
                    <a:pt x="5093" y="249"/>
                    <a:pt x="5100" y="249"/>
                    <a:pt x="5108" y="249"/>
                  </a:cubicBezTo>
                  <a:cubicBezTo>
                    <a:pt x="5166" y="249"/>
                    <a:pt x="5188" y="366"/>
                    <a:pt x="5181" y="410"/>
                  </a:cubicBezTo>
                  <a:cubicBezTo>
                    <a:pt x="5174" y="454"/>
                    <a:pt x="5181" y="491"/>
                    <a:pt x="5240" y="513"/>
                  </a:cubicBezTo>
                  <a:cubicBezTo>
                    <a:pt x="5298" y="535"/>
                    <a:pt x="5284" y="505"/>
                    <a:pt x="5218" y="703"/>
                  </a:cubicBezTo>
                  <a:cubicBezTo>
                    <a:pt x="5188" y="784"/>
                    <a:pt x="5188" y="813"/>
                    <a:pt x="5203" y="813"/>
                  </a:cubicBezTo>
                  <a:cubicBezTo>
                    <a:pt x="5232" y="813"/>
                    <a:pt x="5284" y="740"/>
                    <a:pt x="5306" y="703"/>
                  </a:cubicBezTo>
                  <a:cubicBezTo>
                    <a:pt x="5313" y="696"/>
                    <a:pt x="5313" y="696"/>
                    <a:pt x="5320" y="696"/>
                  </a:cubicBezTo>
                  <a:cubicBezTo>
                    <a:pt x="5350" y="696"/>
                    <a:pt x="5386" y="820"/>
                    <a:pt x="5386" y="886"/>
                  </a:cubicBezTo>
                  <a:cubicBezTo>
                    <a:pt x="5386" y="960"/>
                    <a:pt x="5401" y="1026"/>
                    <a:pt x="5481" y="1026"/>
                  </a:cubicBezTo>
                  <a:cubicBezTo>
                    <a:pt x="5496" y="1026"/>
                    <a:pt x="5511" y="1026"/>
                    <a:pt x="5518" y="1026"/>
                  </a:cubicBezTo>
                  <a:cubicBezTo>
                    <a:pt x="5635" y="1003"/>
                    <a:pt x="5599" y="982"/>
                    <a:pt x="5635" y="908"/>
                  </a:cubicBezTo>
                  <a:cubicBezTo>
                    <a:pt x="5657" y="872"/>
                    <a:pt x="5687" y="842"/>
                    <a:pt x="5709" y="842"/>
                  </a:cubicBezTo>
                  <a:cubicBezTo>
                    <a:pt x="5731" y="842"/>
                    <a:pt x="5745" y="857"/>
                    <a:pt x="5745" y="901"/>
                  </a:cubicBezTo>
                  <a:cubicBezTo>
                    <a:pt x="5760" y="989"/>
                    <a:pt x="5797" y="1003"/>
                    <a:pt x="5782" y="1077"/>
                  </a:cubicBezTo>
                  <a:cubicBezTo>
                    <a:pt x="5767" y="1158"/>
                    <a:pt x="5804" y="1172"/>
                    <a:pt x="5848" y="1194"/>
                  </a:cubicBezTo>
                  <a:cubicBezTo>
                    <a:pt x="5899" y="1216"/>
                    <a:pt x="5907" y="1341"/>
                    <a:pt x="5907" y="1341"/>
                  </a:cubicBezTo>
                  <a:lnTo>
                    <a:pt x="5899" y="1341"/>
                  </a:lnTo>
                  <a:cubicBezTo>
                    <a:pt x="5877" y="1341"/>
                    <a:pt x="5833" y="1348"/>
                    <a:pt x="5804" y="1399"/>
                  </a:cubicBezTo>
                  <a:cubicBezTo>
                    <a:pt x="5767" y="1465"/>
                    <a:pt x="5819" y="1590"/>
                    <a:pt x="5862" y="1634"/>
                  </a:cubicBezTo>
                  <a:cubicBezTo>
                    <a:pt x="5907" y="1678"/>
                    <a:pt x="5841" y="1758"/>
                    <a:pt x="5841" y="1861"/>
                  </a:cubicBezTo>
                  <a:cubicBezTo>
                    <a:pt x="5841" y="1963"/>
                    <a:pt x="5972" y="2081"/>
                    <a:pt x="6053" y="2110"/>
                  </a:cubicBezTo>
                  <a:cubicBezTo>
                    <a:pt x="6134" y="2147"/>
                    <a:pt x="6134" y="2191"/>
                    <a:pt x="6090" y="2227"/>
                  </a:cubicBezTo>
                  <a:cubicBezTo>
                    <a:pt x="6046" y="2257"/>
                    <a:pt x="6009" y="2293"/>
                    <a:pt x="6031" y="2330"/>
                  </a:cubicBezTo>
                  <a:cubicBezTo>
                    <a:pt x="6053" y="2359"/>
                    <a:pt x="6112" y="2352"/>
                    <a:pt x="6119" y="2396"/>
                  </a:cubicBezTo>
                  <a:cubicBezTo>
                    <a:pt x="6134" y="2440"/>
                    <a:pt x="6097" y="2484"/>
                    <a:pt x="6178" y="2506"/>
                  </a:cubicBezTo>
                  <a:cubicBezTo>
                    <a:pt x="6258" y="2528"/>
                    <a:pt x="6324" y="2564"/>
                    <a:pt x="6448" y="2689"/>
                  </a:cubicBezTo>
                  <a:cubicBezTo>
                    <a:pt x="6572" y="2813"/>
                    <a:pt x="6587" y="3033"/>
                    <a:pt x="6572" y="3077"/>
                  </a:cubicBezTo>
                  <a:cubicBezTo>
                    <a:pt x="6565" y="3121"/>
                    <a:pt x="6506" y="3099"/>
                    <a:pt x="6528" y="3129"/>
                  </a:cubicBezTo>
                  <a:cubicBezTo>
                    <a:pt x="6550" y="3165"/>
                    <a:pt x="6572" y="3224"/>
                    <a:pt x="6528" y="3290"/>
                  </a:cubicBezTo>
                  <a:cubicBezTo>
                    <a:pt x="6484" y="3356"/>
                    <a:pt x="6484" y="3436"/>
                    <a:pt x="6521" y="3510"/>
                  </a:cubicBezTo>
                  <a:cubicBezTo>
                    <a:pt x="6550" y="3576"/>
                    <a:pt x="6594" y="3517"/>
                    <a:pt x="6646" y="3598"/>
                  </a:cubicBezTo>
                  <a:cubicBezTo>
                    <a:pt x="6690" y="3678"/>
                    <a:pt x="6623" y="3729"/>
                    <a:pt x="6587" y="3729"/>
                  </a:cubicBezTo>
                  <a:cubicBezTo>
                    <a:pt x="6572" y="3729"/>
                    <a:pt x="6550" y="3729"/>
                    <a:pt x="6536" y="3729"/>
                  </a:cubicBezTo>
                  <a:cubicBezTo>
                    <a:pt x="6506" y="3729"/>
                    <a:pt x="6470" y="3737"/>
                    <a:pt x="6448" y="3759"/>
                  </a:cubicBezTo>
                  <a:cubicBezTo>
                    <a:pt x="6448" y="3759"/>
                    <a:pt x="6440" y="3759"/>
                    <a:pt x="6433" y="3759"/>
                  </a:cubicBezTo>
                  <a:cubicBezTo>
                    <a:pt x="6404" y="3759"/>
                    <a:pt x="6368" y="3686"/>
                    <a:pt x="6280" y="3663"/>
                  </a:cubicBezTo>
                  <a:cubicBezTo>
                    <a:pt x="6251" y="3656"/>
                    <a:pt x="6229" y="3656"/>
                    <a:pt x="6214" y="3656"/>
                  </a:cubicBezTo>
                  <a:cubicBezTo>
                    <a:pt x="6170" y="3656"/>
                    <a:pt x="6163" y="3678"/>
                    <a:pt x="6148" y="3744"/>
                  </a:cubicBezTo>
                  <a:cubicBezTo>
                    <a:pt x="6119" y="3832"/>
                    <a:pt x="6302" y="3927"/>
                    <a:pt x="6302" y="3927"/>
                  </a:cubicBezTo>
                  <a:cubicBezTo>
                    <a:pt x="6295" y="3927"/>
                    <a:pt x="6280" y="3920"/>
                    <a:pt x="6273" y="3920"/>
                  </a:cubicBezTo>
                  <a:cubicBezTo>
                    <a:pt x="6229" y="3920"/>
                    <a:pt x="6214" y="3949"/>
                    <a:pt x="6273" y="4015"/>
                  </a:cubicBezTo>
                  <a:cubicBezTo>
                    <a:pt x="6331" y="4089"/>
                    <a:pt x="6280" y="4257"/>
                    <a:pt x="6243" y="4257"/>
                  </a:cubicBezTo>
                  <a:lnTo>
                    <a:pt x="6236" y="4257"/>
                  </a:lnTo>
                  <a:cubicBezTo>
                    <a:pt x="6214" y="4235"/>
                    <a:pt x="6192" y="4228"/>
                    <a:pt x="6170" y="4228"/>
                  </a:cubicBezTo>
                  <a:cubicBezTo>
                    <a:pt x="6156" y="4228"/>
                    <a:pt x="6141" y="4235"/>
                    <a:pt x="6134" y="4257"/>
                  </a:cubicBezTo>
                  <a:cubicBezTo>
                    <a:pt x="6119" y="4301"/>
                    <a:pt x="6200" y="4323"/>
                    <a:pt x="6156" y="4330"/>
                  </a:cubicBezTo>
                  <a:cubicBezTo>
                    <a:pt x="6112" y="4345"/>
                    <a:pt x="6053" y="4367"/>
                    <a:pt x="5987" y="4426"/>
                  </a:cubicBezTo>
                  <a:cubicBezTo>
                    <a:pt x="5965" y="4440"/>
                    <a:pt x="5950" y="4448"/>
                    <a:pt x="5936" y="4448"/>
                  </a:cubicBezTo>
                  <a:cubicBezTo>
                    <a:pt x="5899" y="4448"/>
                    <a:pt x="5870" y="4404"/>
                    <a:pt x="5841" y="4389"/>
                  </a:cubicBezTo>
                  <a:cubicBezTo>
                    <a:pt x="5833" y="4389"/>
                    <a:pt x="5833" y="4389"/>
                    <a:pt x="5826" y="4389"/>
                  </a:cubicBezTo>
                  <a:cubicBezTo>
                    <a:pt x="5774" y="4389"/>
                    <a:pt x="5687" y="4499"/>
                    <a:pt x="5635" y="4616"/>
                  </a:cubicBezTo>
                  <a:cubicBezTo>
                    <a:pt x="5577" y="4741"/>
                    <a:pt x="5496" y="4733"/>
                    <a:pt x="5569" y="4777"/>
                  </a:cubicBezTo>
                  <a:cubicBezTo>
                    <a:pt x="5635" y="4821"/>
                    <a:pt x="5767" y="5034"/>
                    <a:pt x="5767" y="5034"/>
                  </a:cubicBezTo>
                  <a:cubicBezTo>
                    <a:pt x="5767" y="5034"/>
                    <a:pt x="5760" y="5085"/>
                    <a:pt x="5767" y="5239"/>
                  </a:cubicBezTo>
                  <a:cubicBezTo>
                    <a:pt x="5782" y="5400"/>
                    <a:pt x="5950" y="5627"/>
                    <a:pt x="5950" y="5730"/>
                  </a:cubicBezTo>
                  <a:cubicBezTo>
                    <a:pt x="5950" y="5832"/>
                    <a:pt x="5884" y="6001"/>
                    <a:pt x="5819" y="6060"/>
                  </a:cubicBezTo>
                  <a:cubicBezTo>
                    <a:pt x="5745" y="6111"/>
                    <a:pt x="5884" y="6162"/>
                    <a:pt x="5848" y="6272"/>
                  </a:cubicBezTo>
                  <a:cubicBezTo>
                    <a:pt x="5819" y="6382"/>
                    <a:pt x="5782" y="6411"/>
                    <a:pt x="5884" y="6499"/>
                  </a:cubicBezTo>
                  <a:cubicBezTo>
                    <a:pt x="5987" y="6587"/>
                    <a:pt x="5907" y="6580"/>
                    <a:pt x="5841" y="6624"/>
                  </a:cubicBezTo>
                  <a:cubicBezTo>
                    <a:pt x="5767" y="6668"/>
                    <a:pt x="5848" y="6727"/>
                    <a:pt x="5907" y="6858"/>
                  </a:cubicBezTo>
                  <a:cubicBezTo>
                    <a:pt x="5958" y="6983"/>
                    <a:pt x="5870" y="7100"/>
                    <a:pt x="5833" y="7100"/>
                  </a:cubicBezTo>
                  <a:cubicBezTo>
                    <a:pt x="5826" y="7100"/>
                    <a:pt x="5819" y="7093"/>
                    <a:pt x="5819" y="7086"/>
                  </a:cubicBezTo>
                  <a:cubicBezTo>
                    <a:pt x="5804" y="7056"/>
                    <a:pt x="5760" y="7027"/>
                    <a:pt x="5716" y="7027"/>
                  </a:cubicBezTo>
                  <a:cubicBezTo>
                    <a:pt x="5694" y="7027"/>
                    <a:pt x="5672" y="7034"/>
                    <a:pt x="5643" y="7056"/>
                  </a:cubicBezTo>
                  <a:cubicBezTo>
                    <a:pt x="5599" y="7093"/>
                    <a:pt x="5548" y="7122"/>
                    <a:pt x="5489" y="7122"/>
                  </a:cubicBezTo>
                  <a:cubicBezTo>
                    <a:pt x="5460" y="7122"/>
                    <a:pt x="5430" y="7115"/>
                    <a:pt x="5393" y="7100"/>
                  </a:cubicBezTo>
                  <a:cubicBezTo>
                    <a:pt x="5372" y="7086"/>
                    <a:pt x="5350" y="7078"/>
                    <a:pt x="5328" y="7078"/>
                  </a:cubicBezTo>
                  <a:cubicBezTo>
                    <a:pt x="5269" y="7078"/>
                    <a:pt x="5240" y="7129"/>
                    <a:pt x="5203" y="7166"/>
                  </a:cubicBezTo>
                  <a:cubicBezTo>
                    <a:pt x="5159" y="7225"/>
                    <a:pt x="5079" y="7269"/>
                    <a:pt x="5012" y="7283"/>
                  </a:cubicBezTo>
                  <a:cubicBezTo>
                    <a:pt x="4947" y="7291"/>
                    <a:pt x="4829" y="7305"/>
                    <a:pt x="4785" y="7349"/>
                  </a:cubicBezTo>
                  <a:cubicBezTo>
                    <a:pt x="4741" y="7393"/>
                    <a:pt x="4793" y="7408"/>
                    <a:pt x="4866" y="7452"/>
                  </a:cubicBezTo>
                  <a:cubicBezTo>
                    <a:pt x="4910" y="7481"/>
                    <a:pt x="5005" y="7496"/>
                    <a:pt x="5057" y="7503"/>
                  </a:cubicBezTo>
                  <a:cubicBezTo>
                    <a:pt x="5057" y="7518"/>
                    <a:pt x="5064" y="7562"/>
                    <a:pt x="5042" y="7584"/>
                  </a:cubicBezTo>
                  <a:cubicBezTo>
                    <a:pt x="5042" y="7598"/>
                    <a:pt x="5027" y="7598"/>
                    <a:pt x="5005" y="7598"/>
                  </a:cubicBezTo>
                  <a:cubicBezTo>
                    <a:pt x="4961" y="7598"/>
                    <a:pt x="4895" y="7577"/>
                    <a:pt x="4895" y="7577"/>
                  </a:cubicBezTo>
                  <a:cubicBezTo>
                    <a:pt x="4807" y="7635"/>
                    <a:pt x="4807" y="7635"/>
                    <a:pt x="4807" y="7635"/>
                  </a:cubicBezTo>
                  <a:cubicBezTo>
                    <a:pt x="4807" y="7635"/>
                    <a:pt x="4756" y="7577"/>
                    <a:pt x="4705" y="7577"/>
                  </a:cubicBezTo>
                  <a:cubicBezTo>
                    <a:pt x="4690" y="7577"/>
                    <a:pt x="4675" y="7577"/>
                    <a:pt x="4661" y="7584"/>
                  </a:cubicBezTo>
                  <a:cubicBezTo>
                    <a:pt x="4602" y="7628"/>
                    <a:pt x="4551" y="7657"/>
                    <a:pt x="4485" y="7657"/>
                  </a:cubicBezTo>
                  <a:cubicBezTo>
                    <a:pt x="4478" y="7657"/>
                    <a:pt x="4463" y="7657"/>
                    <a:pt x="4456" y="7657"/>
                  </a:cubicBezTo>
                  <a:cubicBezTo>
                    <a:pt x="4375" y="7642"/>
                    <a:pt x="4287" y="7437"/>
                    <a:pt x="4250" y="7364"/>
                  </a:cubicBezTo>
                  <a:cubicBezTo>
                    <a:pt x="4221" y="7283"/>
                    <a:pt x="3921" y="7210"/>
                    <a:pt x="3855" y="7181"/>
                  </a:cubicBezTo>
                  <a:cubicBezTo>
                    <a:pt x="3789" y="7144"/>
                    <a:pt x="3642" y="7086"/>
                    <a:pt x="3540" y="7063"/>
                  </a:cubicBezTo>
                  <a:cubicBezTo>
                    <a:pt x="3518" y="7063"/>
                    <a:pt x="3496" y="7056"/>
                    <a:pt x="3474" y="7056"/>
                  </a:cubicBezTo>
                  <a:cubicBezTo>
                    <a:pt x="3393" y="7056"/>
                    <a:pt x="3312" y="7086"/>
                    <a:pt x="3247" y="7137"/>
                  </a:cubicBezTo>
                  <a:cubicBezTo>
                    <a:pt x="3210" y="7151"/>
                    <a:pt x="3181" y="7166"/>
                    <a:pt x="3159" y="7166"/>
                  </a:cubicBezTo>
                  <a:cubicBezTo>
                    <a:pt x="3115" y="7166"/>
                    <a:pt x="3085" y="7137"/>
                    <a:pt x="3093" y="7100"/>
                  </a:cubicBezTo>
                  <a:cubicBezTo>
                    <a:pt x="3107" y="7041"/>
                    <a:pt x="3093" y="6998"/>
                    <a:pt x="3005" y="6939"/>
                  </a:cubicBezTo>
                  <a:cubicBezTo>
                    <a:pt x="2968" y="6917"/>
                    <a:pt x="2946" y="6910"/>
                    <a:pt x="2931" y="6910"/>
                  </a:cubicBezTo>
                  <a:cubicBezTo>
                    <a:pt x="2902" y="6910"/>
                    <a:pt x="2895" y="6932"/>
                    <a:pt x="2924" y="6961"/>
                  </a:cubicBezTo>
                  <a:cubicBezTo>
                    <a:pt x="2968" y="7012"/>
                    <a:pt x="2968" y="7063"/>
                    <a:pt x="2939" y="7063"/>
                  </a:cubicBezTo>
                  <a:cubicBezTo>
                    <a:pt x="2910" y="7063"/>
                    <a:pt x="2866" y="7020"/>
                    <a:pt x="2822" y="7020"/>
                  </a:cubicBezTo>
                  <a:lnTo>
                    <a:pt x="2814" y="7020"/>
                  </a:lnTo>
                  <a:cubicBezTo>
                    <a:pt x="2800" y="7020"/>
                    <a:pt x="2792" y="7027"/>
                    <a:pt x="2778" y="7027"/>
                  </a:cubicBezTo>
                  <a:cubicBezTo>
                    <a:pt x="2726" y="7027"/>
                    <a:pt x="2660" y="7005"/>
                    <a:pt x="2675" y="6954"/>
                  </a:cubicBezTo>
                  <a:cubicBezTo>
                    <a:pt x="2697" y="6888"/>
                    <a:pt x="2778" y="6895"/>
                    <a:pt x="2822" y="6829"/>
                  </a:cubicBezTo>
                  <a:cubicBezTo>
                    <a:pt x="2866" y="6763"/>
                    <a:pt x="2631" y="6682"/>
                    <a:pt x="2631" y="6682"/>
                  </a:cubicBezTo>
                  <a:cubicBezTo>
                    <a:pt x="2631" y="6741"/>
                    <a:pt x="2602" y="6778"/>
                    <a:pt x="2572" y="6778"/>
                  </a:cubicBezTo>
                  <a:cubicBezTo>
                    <a:pt x="2558" y="6778"/>
                    <a:pt x="2543" y="6763"/>
                    <a:pt x="2543" y="6734"/>
                  </a:cubicBezTo>
                  <a:cubicBezTo>
                    <a:pt x="2536" y="6682"/>
                    <a:pt x="2514" y="6660"/>
                    <a:pt x="2477" y="6660"/>
                  </a:cubicBezTo>
                  <a:cubicBezTo>
                    <a:pt x="2462" y="6660"/>
                    <a:pt x="2440" y="6668"/>
                    <a:pt x="2419" y="6682"/>
                  </a:cubicBezTo>
                  <a:cubicBezTo>
                    <a:pt x="2345" y="6727"/>
                    <a:pt x="2221" y="6712"/>
                    <a:pt x="2213" y="6763"/>
                  </a:cubicBezTo>
                  <a:cubicBezTo>
                    <a:pt x="2199" y="6807"/>
                    <a:pt x="2199" y="6873"/>
                    <a:pt x="2140" y="6895"/>
                  </a:cubicBezTo>
                  <a:cubicBezTo>
                    <a:pt x="2089" y="6917"/>
                    <a:pt x="2052" y="7034"/>
                    <a:pt x="2111" y="7100"/>
                  </a:cubicBezTo>
                  <a:cubicBezTo>
                    <a:pt x="2140" y="7137"/>
                    <a:pt x="2184" y="7151"/>
                    <a:pt x="2221" y="7151"/>
                  </a:cubicBezTo>
                  <a:cubicBezTo>
                    <a:pt x="2265" y="7151"/>
                    <a:pt x="2301" y="7137"/>
                    <a:pt x="2323" y="7122"/>
                  </a:cubicBezTo>
                  <a:cubicBezTo>
                    <a:pt x="2367" y="7100"/>
                    <a:pt x="2375" y="7049"/>
                    <a:pt x="2426" y="7049"/>
                  </a:cubicBezTo>
                  <a:cubicBezTo>
                    <a:pt x="2440" y="7049"/>
                    <a:pt x="2462" y="7049"/>
                    <a:pt x="2492" y="7063"/>
                  </a:cubicBezTo>
                  <a:cubicBezTo>
                    <a:pt x="2617" y="7122"/>
                    <a:pt x="2529" y="7144"/>
                    <a:pt x="2514" y="7225"/>
                  </a:cubicBezTo>
                  <a:cubicBezTo>
                    <a:pt x="2507" y="7305"/>
                    <a:pt x="2440" y="7305"/>
                    <a:pt x="2440" y="7305"/>
                  </a:cubicBezTo>
                  <a:cubicBezTo>
                    <a:pt x="2440" y="7283"/>
                    <a:pt x="2382" y="7232"/>
                    <a:pt x="2309" y="7232"/>
                  </a:cubicBezTo>
                  <a:cubicBezTo>
                    <a:pt x="2287" y="7232"/>
                    <a:pt x="2265" y="7239"/>
                    <a:pt x="2243" y="7247"/>
                  </a:cubicBezTo>
                  <a:cubicBezTo>
                    <a:pt x="2140" y="7291"/>
                    <a:pt x="2169" y="7393"/>
                    <a:pt x="2169" y="7393"/>
                  </a:cubicBezTo>
                  <a:cubicBezTo>
                    <a:pt x="2103" y="7408"/>
                    <a:pt x="2045" y="7415"/>
                    <a:pt x="1994" y="7415"/>
                  </a:cubicBezTo>
                  <a:cubicBezTo>
                    <a:pt x="1898" y="7415"/>
                    <a:pt x="1832" y="7386"/>
                    <a:pt x="1796" y="7291"/>
                  </a:cubicBezTo>
                  <a:cubicBezTo>
                    <a:pt x="1781" y="7261"/>
                    <a:pt x="1752" y="7254"/>
                    <a:pt x="1708" y="7254"/>
                  </a:cubicBezTo>
                  <a:cubicBezTo>
                    <a:pt x="1612" y="7254"/>
                    <a:pt x="1451" y="7327"/>
                    <a:pt x="1386" y="7393"/>
                  </a:cubicBezTo>
                  <a:cubicBezTo>
                    <a:pt x="1319" y="7459"/>
                    <a:pt x="1136" y="7481"/>
                    <a:pt x="1034" y="7481"/>
                  </a:cubicBezTo>
                  <a:cubicBezTo>
                    <a:pt x="997" y="7481"/>
                    <a:pt x="968" y="7474"/>
                    <a:pt x="953" y="7474"/>
                  </a:cubicBezTo>
                  <a:cubicBezTo>
                    <a:pt x="909" y="7459"/>
                    <a:pt x="917" y="7327"/>
                    <a:pt x="865" y="7327"/>
                  </a:cubicBezTo>
                  <a:cubicBezTo>
                    <a:pt x="807" y="7327"/>
                    <a:pt x="623" y="7452"/>
                    <a:pt x="521" y="7496"/>
                  </a:cubicBezTo>
                  <a:cubicBezTo>
                    <a:pt x="499" y="7510"/>
                    <a:pt x="477" y="7510"/>
                    <a:pt x="455" y="7510"/>
                  </a:cubicBezTo>
                  <a:cubicBezTo>
                    <a:pt x="396" y="7510"/>
                    <a:pt x="360" y="7467"/>
                    <a:pt x="374" y="7430"/>
                  </a:cubicBezTo>
                  <a:cubicBezTo>
                    <a:pt x="396" y="7386"/>
                    <a:pt x="455" y="7335"/>
                    <a:pt x="440" y="7305"/>
                  </a:cubicBezTo>
                  <a:cubicBezTo>
                    <a:pt x="440" y="7291"/>
                    <a:pt x="433" y="7283"/>
                    <a:pt x="418" y="7283"/>
                  </a:cubicBezTo>
                  <a:cubicBezTo>
                    <a:pt x="404" y="7283"/>
                    <a:pt x="381" y="7298"/>
                    <a:pt x="352" y="7335"/>
                  </a:cubicBezTo>
                  <a:cubicBezTo>
                    <a:pt x="330" y="7364"/>
                    <a:pt x="308" y="7379"/>
                    <a:pt x="286" y="7379"/>
                  </a:cubicBezTo>
                  <a:cubicBezTo>
                    <a:pt x="257" y="7379"/>
                    <a:pt x="235" y="7357"/>
                    <a:pt x="228" y="7335"/>
                  </a:cubicBezTo>
                  <a:cubicBezTo>
                    <a:pt x="213" y="7305"/>
                    <a:pt x="242" y="7232"/>
                    <a:pt x="147" y="7159"/>
                  </a:cubicBezTo>
                  <a:cubicBezTo>
                    <a:pt x="59" y="7078"/>
                    <a:pt x="45" y="6998"/>
                    <a:pt x="81" y="6932"/>
                  </a:cubicBezTo>
                  <a:cubicBezTo>
                    <a:pt x="118" y="6858"/>
                    <a:pt x="140" y="6851"/>
                    <a:pt x="118" y="6792"/>
                  </a:cubicBezTo>
                  <a:cubicBezTo>
                    <a:pt x="88" y="6734"/>
                    <a:pt x="88" y="6682"/>
                    <a:pt x="140" y="6609"/>
                  </a:cubicBezTo>
                  <a:cubicBezTo>
                    <a:pt x="184" y="6543"/>
                    <a:pt x="191" y="6543"/>
                    <a:pt x="169" y="6463"/>
                  </a:cubicBezTo>
                  <a:cubicBezTo>
                    <a:pt x="147" y="6382"/>
                    <a:pt x="213" y="6309"/>
                    <a:pt x="213" y="6309"/>
                  </a:cubicBezTo>
                  <a:cubicBezTo>
                    <a:pt x="206" y="6258"/>
                    <a:pt x="228" y="6191"/>
                    <a:pt x="272" y="6148"/>
                  </a:cubicBezTo>
                  <a:cubicBezTo>
                    <a:pt x="316" y="6104"/>
                    <a:pt x="330" y="6045"/>
                    <a:pt x="308" y="6001"/>
                  </a:cubicBezTo>
                  <a:cubicBezTo>
                    <a:pt x="286" y="5957"/>
                    <a:pt x="228" y="5877"/>
                    <a:pt x="206" y="5774"/>
                  </a:cubicBezTo>
                  <a:cubicBezTo>
                    <a:pt x="184" y="5671"/>
                    <a:pt x="213" y="5569"/>
                    <a:pt x="250" y="5525"/>
                  </a:cubicBezTo>
                  <a:cubicBezTo>
                    <a:pt x="286" y="5481"/>
                    <a:pt x="294" y="5408"/>
                    <a:pt x="352" y="5312"/>
                  </a:cubicBezTo>
                  <a:cubicBezTo>
                    <a:pt x="411" y="5210"/>
                    <a:pt x="455" y="5158"/>
                    <a:pt x="477" y="5070"/>
                  </a:cubicBezTo>
                  <a:cubicBezTo>
                    <a:pt x="499" y="4982"/>
                    <a:pt x="536" y="4960"/>
                    <a:pt x="579" y="4924"/>
                  </a:cubicBezTo>
                  <a:cubicBezTo>
                    <a:pt x="623" y="4887"/>
                    <a:pt x="601" y="4631"/>
                    <a:pt x="623" y="4550"/>
                  </a:cubicBezTo>
                  <a:cubicBezTo>
                    <a:pt x="645" y="4470"/>
                    <a:pt x="601" y="4404"/>
                    <a:pt x="667" y="4345"/>
                  </a:cubicBezTo>
                  <a:cubicBezTo>
                    <a:pt x="741" y="4286"/>
                    <a:pt x="770" y="4206"/>
                    <a:pt x="770" y="4081"/>
                  </a:cubicBezTo>
                  <a:cubicBezTo>
                    <a:pt x="770" y="3957"/>
                    <a:pt x="865" y="3832"/>
                    <a:pt x="917" y="3788"/>
                  </a:cubicBezTo>
                  <a:cubicBezTo>
                    <a:pt x="975" y="3744"/>
                    <a:pt x="1056" y="3663"/>
                    <a:pt x="1078" y="3634"/>
                  </a:cubicBezTo>
                  <a:cubicBezTo>
                    <a:pt x="1100" y="3598"/>
                    <a:pt x="1144" y="3495"/>
                    <a:pt x="1195" y="3436"/>
                  </a:cubicBezTo>
                  <a:cubicBezTo>
                    <a:pt x="1239" y="3378"/>
                    <a:pt x="1268" y="3356"/>
                    <a:pt x="1349" y="3334"/>
                  </a:cubicBezTo>
                  <a:cubicBezTo>
                    <a:pt x="1429" y="3312"/>
                    <a:pt x="1444" y="3158"/>
                    <a:pt x="1473" y="3063"/>
                  </a:cubicBezTo>
                  <a:cubicBezTo>
                    <a:pt x="1503" y="2989"/>
                    <a:pt x="1598" y="2887"/>
                    <a:pt x="1635" y="2843"/>
                  </a:cubicBezTo>
                  <a:cubicBezTo>
                    <a:pt x="1664" y="2806"/>
                    <a:pt x="1664" y="2806"/>
                    <a:pt x="1664" y="2806"/>
                  </a:cubicBezTo>
                  <a:cubicBezTo>
                    <a:pt x="1664" y="2806"/>
                    <a:pt x="1664" y="2799"/>
                    <a:pt x="1657" y="2791"/>
                  </a:cubicBezTo>
                  <a:cubicBezTo>
                    <a:pt x="1700" y="2770"/>
                    <a:pt x="1700" y="2770"/>
                    <a:pt x="1700" y="2770"/>
                  </a:cubicBezTo>
                  <a:lnTo>
                    <a:pt x="1700" y="2770"/>
                  </a:lnTo>
                  <a:cubicBezTo>
                    <a:pt x="1708" y="2770"/>
                    <a:pt x="1767" y="2762"/>
                    <a:pt x="1825" y="2623"/>
                  </a:cubicBezTo>
                  <a:cubicBezTo>
                    <a:pt x="1898" y="2447"/>
                    <a:pt x="1986" y="2374"/>
                    <a:pt x="1994" y="2293"/>
                  </a:cubicBezTo>
                  <a:cubicBezTo>
                    <a:pt x="2008" y="2213"/>
                    <a:pt x="1986" y="2147"/>
                    <a:pt x="2008" y="2110"/>
                  </a:cubicBezTo>
                  <a:cubicBezTo>
                    <a:pt x="2030" y="2081"/>
                    <a:pt x="2096" y="2044"/>
                    <a:pt x="2074" y="1978"/>
                  </a:cubicBezTo>
                  <a:cubicBezTo>
                    <a:pt x="2052" y="1905"/>
                    <a:pt x="2089" y="1853"/>
                    <a:pt x="2155" y="1802"/>
                  </a:cubicBezTo>
                  <a:cubicBezTo>
                    <a:pt x="2221" y="1758"/>
                    <a:pt x="2243" y="1773"/>
                    <a:pt x="2243" y="1678"/>
                  </a:cubicBezTo>
                  <a:cubicBezTo>
                    <a:pt x="2243" y="1590"/>
                    <a:pt x="2191" y="1627"/>
                    <a:pt x="2213" y="1553"/>
                  </a:cubicBezTo>
                  <a:cubicBezTo>
                    <a:pt x="2236" y="1487"/>
                    <a:pt x="2294" y="1480"/>
                    <a:pt x="2294" y="1421"/>
                  </a:cubicBezTo>
                  <a:cubicBezTo>
                    <a:pt x="2294" y="1363"/>
                    <a:pt x="2345" y="1216"/>
                    <a:pt x="2294" y="1216"/>
                  </a:cubicBezTo>
                  <a:lnTo>
                    <a:pt x="2294" y="1216"/>
                  </a:lnTo>
                  <a:cubicBezTo>
                    <a:pt x="2287" y="1216"/>
                    <a:pt x="2279" y="1216"/>
                    <a:pt x="2272" y="1216"/>
                  </a:cubicBezTo>
                  <a:cubicBezTo>
                    <a:pt x="2221" y="1216"/>
                    <a:pt x="2169" y="1179"/>
                    <a:pt x="2213" y="1128"/>
                  </a:cubicBezTo>
                  <a:cubicBezTo>
                    <a:pt x="2257" y="1070"/>
                    <a:pt x="2199" y="1048"/>
                    <a:pt x="2155" y="982"/>
                  </a:cubicBezTo>
                  <a:cubicBezTo>
                    <a:pt x="2111" y="908"/>
                    <a:pt x="2140" y="718"/>
                    <a:pt x="2140" y="718"/>
                  </a:cubicBezTo>
                  <a:cubicBezTo>
                    <a:pt x="2140" y="718"/>
                    <a:pt x="2140" y="718"/>
                    <a:pt x="2148" y="718"/>
                  </a:cubicBezTo>
                  <a:cubicBezTo>
                    <a:pt x="2155" y="732"/>
                    <a:pt x="2162" y="747"/>
                    <a:pt x="2162" y="747"/>
                  </a:cubicBezTo>
                  <a:cubicBezTo>
                    <a:pt x="2162" y="747"/>
                    <a:pt x="2155" y="732"/>
                    <a:pt x="2148" y="718"/>
                  </a:cubicBezTo>
                  <a:cubicBezTo>
                    <a:pt x="2148" y="718"/>
                    <a:pt x="2162" y="710"/>
                    <a:pt x="2199" y="696"/>
                  </a:cubicBezTo>
                  <a:cubicBezTo>
                    <a:pt x="2206" y="696"/>
                    <a:pt x="2206" y="696"/>
                    <a:pt x="2206" y="696"/>
                  </a:cubicBezTo>
                  <a:cubicBezTo>
                    <a:pt x="2265" y="696"/>
                    <a:pt x="2353" y="879"/>
                    <a:pt x="2426" y="923"/>
                  </a:cubicBezTo>
                  <a:cubicBezTo>
                    <a:pt x="2440" y="930"/>
                    <a:pt x="2455" y="930"/>
                    <a:pt x="2462" y="930"/>
                  </a:cubicBezTo>
                  <a:cubicBezTo>
                    <a:pt x="2521" y="930"/>
                    <a:pt x="2550" y="850"/>
                    <a:pt x="2529" y="777"/>
                  </a:cubicBezTo>
                  <a:cubicBezTo>
                    <a:pt x="2507" y="681"/>
                    <a:pt x="2529" y="601"/>
                    <a:pt x="2617" y="593"/>
                  </a:cubicBezTo>
                  <a:cubicBezTo>
                    <a:pt x="2631" y="593"/>
                    <a:pt x="2638" y="593"/>
                    <a:pt x="2638" y="593"/>
                  </a:cubicBezTo>
                  <a:cubicBezTo>
                    <a:pt x="2712" y="593"/>
                    <a:pt x="2704" y="644"/>
                    <a:pt x="2734" y="828"/>
                  </a:cubicBezTo>
                  <a:cubicBezTo>
                    <a:pt x="2748" y="923"/>
                    <a:pt x="2807" y="945"/>
                    <a:pt x="2866" y="945"/>
                  </a:cubicBezTo>
                  <a:cubicBezTo>
                    <a:pt x="2931" y="945"/>
                    <a:pt x="3005" y="908"/>
                    <a:pt x="3005" y="908"/>
                  </a:cubicBezTo>
                  <a:cubicBezTo>
                    <a:pt x="3019" y="967"/>
                    <a:pt x="3041" y="982"/>
                    <a:pt x="3129" y="982"/>
                  </a:cubicBezTo>
                  <a:cubicBezTo>
                    <a:pt x="3217" y="982"/>
                    <a:pt x="3166" y="1077"/>
                    <a:pt x="3093" y="1091"/>
                  </a:cubicBezTo>
                  <a:cubicBezTo>
                    <a:pt x="3027" y="1106"/>
                    <a:pt x="3041" y="1077"/>
                    <a:pt x="3027" y="1253"/>
                  </a:cubicBezTo>
                  <a:cubicBezTo>
                    <a:pt x="3027" y="1297"/>
                    <a:pt x="3034" y="1319"/>
                    <a:pt x="3056" y="1319"/>
                  </a:cubicBezTo>
                  <a:cubicBezTo>
                    <a:pt x="3100" y="1319"/>
                    <a:pt x="3188" y="1209"/>
                    <a:pt x="3217" y="1194"/>
                  </a:cubicBezTo>
                  <a:cubicBezTo>
                    <a:pt x="3269" y="1172"/>
                    <a:pt x="3247" y="1150"/>
                    <a:pt x="3269" y="1070"/>
                  </a:cubicBezTo>
                  <a:cubicBezTo>
                    <a:pt x="3283" y="1018"/>
                    <a:pt x="3298" y="982"/>
                    <a:pt x="3327" y="982"/>
                  </a:cubicBezTo>
                  <a:cubicBezTo>
                    <a:pt x="3342" y="982"/>
                    <a:pt x="3364" y="996"/>
                    <a:pt x="3393" y="1011"/>
                  </a:cubicBezTo>
                  <a:cubicBezTo>
                    <a:pt x="3408" y="1026"/>
                    <a:pt x="3422" y="1033"/>
                    <a:pt x="3437" y="1033"/>
                  </a:cubicBezTo>
                  <a:cubicBezTo>
                    <a:pt x="3474" y="1033"/>
                    <a:pt x="3481" y="974"/>
                    <a:pt x="3503" y="930"/>
                  </a:cubicBezTo>
                  <a:cubicBezTo>
                    <a:pt x="3510" y="916"/>
                    <a:pt x="3525" y="916"/>
                    <a:pt x="3547" y="916"/>
                  </a:cubicBezTo>
                  <a:cubicBezTo>
                    <a:pt x="3591" y="916"/>
                    <a:pt x="3650" y="952"/>
                    <a:pt x="3650" y="952"/>
                  </a:cubicBezTo>
                  <a:cubicBezTo>
                    <a:pt x="3562" y="820"/>
                    <a:pt x="3562" y="820"/>
                    <a:pt x="3562" y="820"/>
                  </a:cubicBezTo>
                  <a:cubicBezTo>
                    <a:pt x="3562" y="820"/>
                    <a:pt x="3562" y="820"/>
                    <a:pt x="3620" y="777"/>
                  </a:cubicBezTo>
                  <a:cubicBezTo>
                    <a:pt x="3620" y="777"/>
                    <a:pt x="3620" y="777"/>
                    <a:pt x="3620" y="769"/>
                  </a:cubicBezTo>
                  <a:cubicBezTo>
                    <a:pt x="3620" y="777"/>
                    <a:pt x="3620" y="784"/>
                    <a:pt x="3620" y="791"/>
                  </a:cubicBezTo>
                  <a:cubicBezTo>
                    <a:pt x="3620" y="813"/>
                    <a:pt x="3620" y="828"/>
                    <a:pt x="3620" y="828"/>
                  </a:cubicBezTo>
                  <a:cubicBezTo>
                    <a:pt x="3620" y="828"/>
                    <a:pt x="3620" y="813"/>
                    <a:pt x="3620" y="791"/>
                  </a:cubicBezTo>
                  <a:cubicBezTo>
                    <a:pt x="3620" y="784"/>
                    <a:pt x="3620" y="777"/>
                    <a:pt x="3620" y="769"/>
                  </a:cubicBezTo>
                  <a:cubicBezTo>
                    <a:pt x="3635" y="762"/>
                    <a:pt x="3650" y="762"/>
                    <a:pt x="3672" y="762"/>
                  </a:cubicBezTo>
                  <a:cubicBezTo>
                    <a:pt x="3708" y="762"/>
                    <a:pt x="3745" y="769"/>
                    <a:pt x="3789" y="769"/>
                  </a:cubicBezTo>
                  <a:cubicBezTo>
                    <a:pt x="3803" y="769"/>
                    <a:pt x="3818" y="769"/>
                    <a:pt x="3833" y="762"/>
                  </a:cubicBezTo>
                  <a:cubicBezTo>
                    <a:pt x="3899" y="725"/>
                    <a:pt x="3972" y="740"/>
                    <a:pt x="3972" y="630"/>
                  </a:cubicBezTo>
                  <a:cubicBezTo>
                    <a:pt x="3972" y="513"/>
                    <a:pt x="4082" y="527"/>
                    <a:pt x="4192" y="513"/>
                  </a:cubicBezTo>
                  <a:cubicBezTo>
                    <a:pt x="4309" y="505"/>
                    <a:pt x="4250" y="469"/>
                    <a:pt x="4272" y="425"/>
                  </a:cubicBezTo>
                  <a:cubicBezTo>
                    <a:pt x="4294" y="381"/>
                    <a:pt x="4294" y="322"/>
                    <a:pt x="4250" y="278"/>
                  </a:cubicBezTo>
                  <a:cubicBezTo>
                    <a:pt x="4236" y="256"/>
                    <a:pt x="4214" y="249"/>
                    <a:pt x="4192" y="249"/>
                  </a:cubicBezTo>
                  <a:cubicBezTo>
                    <a:pt x="4170" y="249"/>
                    <a:pt x="4155" y="256"/>
                    <a:pt x="4133" y="256"/>
                  </a:cubicBezTo>
                  <a:cubicBezTo>
                    <a:pt x="4126" y="256"/>
                    <a:pt x="4111" y="256"/>
                    <a:pt x="4104" y="256"/>
                  </a:cubicBezTo>
                  <a:cubicBezTo>
                    <a:pt x="4045" y="241"/>
                    <a:pt x="4045" y="220"/>
                    <a:pt x="4045" y="220"/>
                  </a:cubicBezTo>
                  <a:cubicBezTo>
                    <a:pt x="4045" y="220"/>
                    <a:pt x="4067" y="153"/>
                    <a:pt x="4119" y="117"/>
                  </a:cubicBezTo>
                  <a:cubicBezTo>
                    <a:pt x="4162" y="80"/>
                    <a:pt x="4221" y="73"/>
                    <a:pt x="4272" y="58"/>
                  </a:cubicBezTo>
                  <a:cubicBezTo>
                    <a:pt x="4280" y="58"/>
                    <a:pt x="4280" y="58"/>
                    <a:pt x="4287" y="58"/>
                  </a:cubicBezTo>
                  <a:cubicBezTo>
                    <a:pt x="4324" y="58"/>
                    <a:pt x="4331" y="102"/>
                    <a:pt x="4360" y="102"/>
                  </a:cubicBezTo>
                  <a:cubicBezTo>
                    <a:pt x="4368" y="102"/>
                    <a:pt x="4368" y="95"/>
                    <a:pt x="4375" y="95"/>
                  </a:cubicBezTo>
                  <a:cubicBezTo>
                    <a:pt x="4419" y="73"/>
                    <a:pt x="4419" y="44"/>
                    <a:pt x="4441" y="44"/>
                  </a:cubicBezTo>
                  <a:cubicBezTo>
                    <a:pt x="4448" y="44"/>
                    <a:pt x="4448" y="44"/>
                    <a:pt x="4456" y="51"/>
                  </a:cubicBezTo>
                  <a:cubicBezTo>
                    <a:pt x="4492" y="58"/>
                    <a:pt x="4492" y="102"/>
                    <a:pt x="4522" y="132"/>
                  </a:cubicBezTo>
                  <a:cubicBezTo>
                    <a:pt x="4529" y="132"/>
                    <a:pt x="4536" y="132"/>
                    <a:pt x="4543" y="132"/>
                  </a:cubicBezTo>
                  <a:cubicBezTo>
                    <a:pt x="4573" y="132"/>
                    <a:pt x="4602" y="102"/>
                    <a:pt x="4646" y="73"/>
                  </a:cubicBezTo>
                  <a:cubicBezTo>
                    <a:pt x="4690" y="44"/>
                    <a:pt x="4705" y="36"/>
                    <a:pt x="4727" y="36"/>
                  </a:cubicBezTo>
                  <a:lnTo>
                    <a:pt x="4727" y="0"/>
                  </a:lnTo>
                  <a:lnTo>
                    <a:pt x="4727" y="0"/>
                  </a:lnTo>
                  <a:lnTo>
                    <a:pt x="4727" y="0"/>
                  </a:lnTo>
                  <a:cubicBezTo>
                    <a:pt x="4705" y="0"/>
                    <a:pt x="4683" y="14"/>
                    <a:pt x="4653" y="36"/>
                  </a:cubicBezTo>
                  <a:cubicBezTo>
                    <a:pt x="4631" y="44"/>
                    <a:pt x="4631" y="44"/>
                    <a:pt x="4631" y="44"/>
                  </a:cubicBezTo>
                  <a:cubicBezTo>
                    <a:pt x="4617" y="58"/>
                    <a:pt x="4602" y="66"/>
                    <a:pt x="4588" y="80"/>
                  </a:cubicBezTo>
                  <a:cubicBezTo>
                    <a:pt x="4573" y="88"/>
                    <a:pt x="4551" y="102"/>
                    <a:pt x="4543" y="102"/>
                  </a:cubicBezTo>
                  <a:cubicBezTo>
                    <a:pt x="4529" y="95"/>
                    <a:pt x="4522" y="88"/>
                    <a:pt x="4522" y="73"/>
                  </a:cubicBezTo>
                  <a:cubicBezTo>
                    <a:pt x="4507" y="51"/>
                    <a:pt x="4492" y="29"/>
                    <a:pt x="4463" y="22"/>
                  </a:cubicBezTo>
                  <a:cubicBezTo>
                    <a:pt x="4456" y="14"/>
                    <a:pt x="4448" y="14"/>
                    <a:pt x="4441" y="14"/>
                  </a:cubicBezTo>
                  <a:cubicBezTo>
                    <a:pt x="4419" y="14"/>
                    <a:pt x="4404" y="29"/>
                    <a:pt x="4397" y="44"/>
                  </a:cubicBezTo>
                  <a:cubicBezTo>
                    <a:pt x="4382" y="51"/>
                    <a:pt x="4375" y="58"/>
                    <a:pt x="4360" y="66"/>
                  </a:cubicBezTo>
                  <a:lnTo>
                    <a:pt x="4360" y="66"/>
                  </a:lnTo>
                  <a:cubicBezTo>
                    <a:pt x="4360" y="66"/>
                    <a:pt x="4353" y="66"/>
                    <a:pt x="4353" y="58"/>
                  </a:cubicBezTo>
                  <a:cubicBezTo>
                    <a:pt x="4338" y="44"/>
                    <a:pt x="4317" y="29"/>
                    <a:pt x="4287" y="29"/>
                  </a:cubicBezTo>
                  <a:cubicBezTo>
                    <a:pt x="4280" y="29"/>
                    <a:pt x="4272" y="29"/>
                    <a:pt x="4265" y="29"/>
                  </a:cubicBezTo>
                  <a:cubicBezTo>
                    <a:pt x="4207" y="44"/>
                    <a:pt x="4148" y="51"/>
                    <a:pt x="4097" y="95"/>
                  </a:cubicBezTo>
                  <a:cubicBezTo>
                    <a:pt x="4045" y="132"/>
                    <a:pt x="4023" y="205"/>
                    <a:pt x="4016" y="212"/>
                  </a:cubicBezTo>
                  <a:lnTo>
                    <a:pt x="4016" y="212"/>
                  </a:lnTo>
                  <a:cubicBezTo>
                    <a:pt x="4016" y="220"/>
                    <a:pt x="4016" y="220"/>
                    <a:pt x="4016" y="220"/>
                  </a:cubicBezTo>
                  <a:cubicBezTo>
                    <a:pt x="4016" y="227"/>
                    <a:pt x="4023" y="271"/>
                    <a:pt x="4097" y="285"/>
                  </a:cubicBezTo>
                  <a:cubicBezTo>
                    <a:pt x="4111" y="285"/>
                    <a:pt x="4119" y="285"/>
                    <a:pt x="4133" y="285"/>
                  </a:cubicBezTo>
                  <a:cubicBezTo>
                    <a:pt x="4141" y="285"/>
                    <a:pt x="4155" y="285"/>
                    <a:pt x="4170" y="285"/>
                  </a:cubicBezTo>
                  <a:cubicBezTo>
                    <a:pt x="4177" y="285"/>
                    <a:pt x="4184" y="278"/>
                    <a:pt x="4192" y="278"/>
                  </a:cubicBezTo>
                  <a:cubicBezTo>
                    <a:pt x="4207" y="278"/>
                    <a:pt x="4214" y="285"/>
                    <a:pt x="4229" y="300"/>
                  </a:cubicBezTo>
                  <a:cubicBezTo>
                    <a:pt x="4272" y="344"/>
                    <a:pt x="4258" y="388"/>
                    <a:pt x="4250" y="410"/>
                  </a:cubicBezTo>
                  <a:cubicBezTo>
                    <a:pt x="4236" y="432"/>
                    <a:pt x="4236" y="454"/>
                    <a:pt x="4236" y="461"/>
                  </a:cubicBezTo>
                  <a:cubicBezTo>
                    <a:pt x="4236" y="469"/>
                    <a:pt x="4236" y="469"/>
                    <a:pt x="4236" y="476"/>
                  </a:cubicBezTo>
                  <a:cubicBezTo>
                    <a:pt x="4236" y="476"/>
                    <a:pt x="4221" y="483"/>
                    <a:pt x="4192" y="483"/>
                  </a:cubicBezTo>
                  <a:cubicBezTo>
                    <a:pt x="4177" y="483"/>
                    <a:pt x="4162" y="483"/>
                    <a:pt x="4148" y="491"/>
                  </a:cubicBezTo>
                  <a:cubicBezTo>
                    <a:pt x="4045" y="491"/>
                    <a:pt x="3935" y="498"/>
                    <a:pt x="3935" y="630"/>
                  </a:cubicBezTo>
                  <a:cubicBezTo>
                    <a:pt x="3935" y="689"/>
                    <a:pt x="3913" y="696"/>
                    <a:pt x="3869" y="718"/>
                  </a:cubicBezTo>
                  <a:cubicBezTo>
                    <a:pt x="3855" y="718"/>
                    <a:pt x="3840" y="725"/>
                    <a:pt x="3818" y="732"/>
                  </a:cubicBezTo>
                  <a:cubicBezTo>
                    <a:pt x="3811" y="740"/>
                    <a:pt x="3796" y="740"/>
                    <a:pt x="3789" y="740"/>
                  </a:cubicBezTo>
                  <a:cubicBezTo>
                    <a:pt x="3767" y="740"/>
                    <a:pt x="3752" y="740"/>
                    <a:pt x="3730" y="732"/>
                  </a:cubicBezTo>
                  <a:cubicBezTo>
                    <a:pt x="3708" y="732"/>
                    <a:pt x="3686" y="725"/>
                    <a:pt x="3672" y="725"/>
                  </a:cubicBezTo>
                  <a:cubicBezTo>
                    <a:pt x="3664" y="725"/>
                    <a:pt x="3657" y="725"/>
                    <a:pt x="3650" y="732"/>
                  </a:cubicBezTo>
                  <a:cubicBezTo>
                    <a:pt x="3650" y="710"/>
                    <a:pt x="3650" y="710"/>
                    <a:pt x="3650" y="710"/>
                  </a:cubicBezTo>
                  <a:cubicBezTo>
                    <a:pt x="3598" y="747"/>
                    <a:pt x="3598" y="747"/>
                    <a:pt x="3598" y="747"/>
                  </a:cubicBezTo>
                  <a:cubicBezTo>
                    <a:pt x="3591" y="754"/>
                    <a:pt x="3591" y="754"/>
                    <a:pt x="3591" y="754"/>
                  </a:cubicBezTo>
                  <a:cubicBezTo>
                    <a:pt x="3591" y="762"/>
                    <a:pt x="3591" y="762"/>
                    <a:pt x="3591" y="762"/>
                  </a:cubicBezTo>
                  <a:cubicBezTo>
                    <a:pt x="3540" y="798"/>
                    <a:pt x="3540" y="798"/>
                    <a:pt x="3540" y="798"/>
                  </a:cubicBezTo>
                  <a:cubicBezTo>
                    <a:pt x="3518" y="813"/>
                    <a:pt x="3518" y="813"/>
                    <a:pt x="3518" y="813"/>
                  </a:cubicBezTo>
                  <a:cubicBezTo>
                    <a:pt x="3532" y="835"/>
                    <a:pt x="3532" y="835"/>
                    <a:pt x="3532" y="835"/>
                  </a:cubicBezTo>
                  <a:cubicBezTo>
                    <a:pt x="3569" y="886"/>
                    <a:pt x="3569" y="886"/>
                    <a:pt x="3569" y="886"/>
                  </a:cubicBezTo>
                  <a:cubicBezTo>
                    <a:pt x="3562" y="886"/>
                    <a:pt x="3554" y="879"/>
                    <a:pt x="3547" y="879"/>
                  </a:cubicBezTo>
                  <a:cubicBezTo>
                    <a:pt x="3518" y="879"/>
                    <a:pt x="3488" y="894"/>
                    <a:pt x="3481" y="916"/>
                  </a:cubicBezTo>
                  <a:cubicBezTo>
                    <a:pt x="3467" y="930"/>
                    <a:pt x="3459" y="952"/>
                    <a:pt x="3452" y="967"/>
                  </a:cubicBezTo>
                  <a:cubicBezTo>
                    <a:pt x="3452" y="974"/>
                    <a:pt x="3444" y="996"/>
                    <a:pt x="3437" y="1003"/>
                  </a:cubicBezTo>
                  <a:cubicBezTo>
                    <a:pt x="3437" y="1003"/>
                    <a:pt x="3430" y="1003"/>
                    <a:pt x="3408" y="989"/>
                  </a:cubicBezTo>
                  <a:cubicBezTo>
                    <a:pt x="3379" y="967"/>
                    <a:pt x="3349" y="952"/>
                    <a:pt x="3327" y="952"/>
                  </a:cubicBezTo>
                  <a:cubicBezTo>
                    <a:pt x="3269" y="952"/>
                    <a:pt x="3247" y="1018"/>
                    <a:pt x="3239" y="1062"/>
                  </a:cubicBezTo>
                  <a:cubicBezTo>
                    <a:pt x="3225" y="1091"/>
                    <a:pt x="3225" y="1113"/>
                    <a:pt x="3225" y="1136"/>
                  </a:cubicBezTo>
                  <a:cubicBezTo>
                    <a:pt x="3217" y="1158"/>
                    <a:pt x="3217" y="1158"/>
                    <a:pt x="3210" y="1165"/>
                  </a:cubicBezTo>
                  <a:cubicBezTo>
                    <a:pt x="3195" y="1172"/>
                    <a:pt x="3173" y="1187"/>
                    <a:pt x="3144" y="1216"/>
                  </a:cubicBezTo>
                  <a:cubicBezTo>
                    <a:pt x="3122" y="1238"/>
                    <a:pt x="3078" y="1275"/>
                    <a:pt x="3056" y="1289"/>
                  </a:cubicBezTo>
                  <a:cubicBezTo>
                    <a:pt x="3056" y="1282"/>
                    <a:pt x="3056" y="1267"/>
                    <a:pt x="3056" y="1253"/>
                  </a:cubicBezTo>
                  <a:cubicBezTo>
                    <a:pt x="3056" y="1231"/>
                    <a:pt x="3063" y="1209"/>
                    <a:pt x="3063" y="1194"/>
                  </a:cubicBezTo>
                  <a:cubicBezTo>
                    <a:pt x="3063" y="1165"/>
                    <a:pt x="3063" y="1136"/>
                    <a:pt x="3071" y="1128"/>
                  </a:cubicBezTo>
                  <a:lnTo>
                    <a:pt x="3078" y="1128"/>
                  </a:lnTo>
                  <a:cubicBezTo>
                    <a:pt x="3085" y="1121"/>
                    <a:pt x="3093" y="1121"/>
                    <a:pt x="3100" y="1121"/>
                  </a:cubicBezTo>
                  <a:cubicBezTo>
                    <a:pt x="3159" y="1113"/>
                    <a:pt x="3210" y="1055"/>
                    <a:pt x="3210" y="1003"/>
                  </a:cubicBezTo>
                  <a:cubicBezTo>
                    <a:pt x="3203" y="974"/>
                    <a:pt x="3181" y="945"/>
                    <a:pt x="3129" y="945"/>
                  </a:cubicBezTo>
                  <a:cubicBezTo>
                    <a:pt x="3041" y="945"/>
                    <a:pt x="3041" y="938"/>
                    <a:pt x="3034" y="901"/>
                  </a:cubicBezTo>
                  <a:cubicBezTo>
                    <a:pt x="3027" y="864"/>
                    <a:pt x="3027" y="864"/>
                    <a:pt x="3027" y="864"/>
                  </a:cubicBezTo>
                  <a:cubicBezTo>
                    <a:pt x="2990" y="886"/>
                    <a:pt x="2990" y="886"/>
                    <a:pt x="2990" y="886"/>
                  </a:cubicBezTo>
                  <a:cubicBezTo>
                    <a:pt x="2990" y="886"/>
                    <a:pt x="2924" y="916"/>
                    <a:pt x="2866" y="916"/>
                  </a:cubicBezTo>
                  <a:cubicBezTo>
                    <a:pt x="2807" y="916"/>
                    <a:pt x="2770" y="886"/>
                    <a:pt x="2763" y="828"/>
                  </a:cubicBezTo>
                  <a:cubicBezTo>
                    <a:pt x="2756" y="791"/>
                    <a:pt x="2756" y="762"/>
                    <a:pt x="2748" y="740"/>
                  </a:cubicBezTo>
                  <a:cubicBezTo>
                    <a:pt x="2734" y="622"/>
                    <a:pt x="2726" y="564"/>
                    <a:pt x="2638" y="564"/>
                  </a:cubicBezTo>
                  <a:cubicBezTo>
                    <a:pt x="2631" y="564"/>
                    <a:pt x="2624" y="564"/>
                    <a:pt x="2617" y="564"/>
                  </a:cubicBezTo>
                  <a:cubicBezTo>
                    <a:pt x="2572" y="571"/>
                    <a:pt x="2536" y="586"/>
                    <a:pt x="2514" y="622"/>
                  </a:cubicBezTo>
                  <a:cubicBezTo>
                    <a:pt x="2492" y="659"/>
                    <a:pt x="2485" y="718"/>
                    <a:pt x="2499" y="784"/>
                  </a:cubicBezTo>
                  <a:cubicBezTo>
                    <a:pt x="2507" y="820"/>
                    <a:pt x="2507" y="864"/>
                    <a:pt x="2485" y="886"/>
                  </a:cubicBezTo>
                  <a:cubicBezTo>
                    <a:pt x="2477" y="901"/>
                    <a:pt x="2470" y="901"/>
                    <a:pt x="2462" y="901"/>
                  </a:cubicBezTo>
                  <a:cubicBezTo>
                    <a:pt x="2455" y="901"/>
                    <a:pt x="2448" y="901"/>
                    <a:pt x="2440" y="894"/>
                  </a:cubicBezTo>
                  <a:cubicBezTo>
                    <a:pt x="2411" y="879"/>
                    <a:pt x="2375" y="828"/>
                    <a:pt x="2345" y="784"/>
                  </a:cubicBezTo>
                  <a:cubicBezTo>
                    <a:pt x="2294" y="718"/>
                    <a:pt x="2257" y="659"/>
                    <a:pt x="2206" y="659"/>
                  </a:cubicBezTo>
                  <a:cubicBezTo>
                    <a:pt x="2199" y="659"/>
                    <a:pt x="2199" y="667"/>
                    <a:pt x="2191" y="667"/>
                  </a:cubicBezTo>
                  <a:cubicBezTo>
                    <a:pt x="2133" y="689"/>
                    <a:pt x="2133" y="689"/>
                    <a:pt x="2133" y="689"/>
                  </a:cubicBezTo>
                  <a:lnTo>
                    <a:pt x="2133" y="689"/>
                  </a:lnTo>
                  <a:cubicBezTo>
                    <a:pt x="2126" y="689"/>
                    <a:pt x="2126" y="689"/>
                    <a:pt x="2126" y="689"/>
                  </a:cubicBezTo>
                  <a:cubicBezTo>
                    <a:pt x="2126" y="696"/>
                    <a:pt x="2126" y="696"/>
                    <a:pt x="2126" y="696"/>
                  </a:cubicBezTo>
                  <a:cubicBezTo>
                    <a:pt x="2103" y="703"/>
                    <a:pt x="2103" y="703"/>
                    <a:pt x="2103" y="703"/>
                  </a:cubicBezTo>
                  <a:cubicBezTo>
                    <a:pt x="2111" y="718"/>
                    <a:pt x="2111" y="718"/>
                    <a:pt x="2111" y="718"/>
                  </a:cubicBezTo>
                  <a:cubicBezTo>
                    <a:pt x="2103" y="762"/>
                    <a:pt x="2081" y="923"/>
                    <a:pt x="2133" y="996"/>
                  </a:cubicBezTo>
                  <a:cubicBezTo>
                    <a:pt x="2140" y="1018"/>
                    <a:pt x="2155" y="1033"/>
                    <a:pt x="2169" y="1048"/>
                  </a:cubicBezTo>
                  <a:cubicBezTo>
                    <a:pt x="2206" y="1084"/>
                    <a:pt x="2206" y="1084"/>
                    <a:pt x="2184" y="1106"/>
                  </a:cubicBezTo>
                  <a:cubicBezTo>
                    <a:pt x="2162" y="1136"/>
                    <a:pt x="2162" y="1165"/>
                    <a:pt x="2177" y="1194"/>
                  </a:cubicBezTo>
                  <a:cubicBezTo>
                    <a:pt x="2191" y="1223"/>
                    <a:pt x="2228" y="1245"/>
                    <a:pt x="2272" y="1245"/>
                  </a:cubicBezTo>
                  <a:cubicBezTo>
                    <a:pt x="2279" y="1245"/>
                    <a:pt x="2279" y="1245"/>
                    <a:pt x="2287" y="1245"/>
                  </a:cubicBezTo>
                  <a:cubicBezTo>
                    <a:pt x="2287" y="1267"/>
                    <a:pt x="2279" y="1311"/>
                    <a:pt x="2272" y="1341"/>
                  </a:cubicBezTo>
                  <a:cubicBezTo>
                    <a:pt x="2265" y="1370"/>
                    <a:pt x="2257" y="1399"/>
                    <a:pt x="2257" y="1421"/>
                  </a:cubicBezTo>
                  <a:cubicBezTo>
                    <a:pt x="2257" y="1436"/>
                    <a:pt x="2250" y="1451"/>
                    <a:pt x="2236" y="1465"/>
                  </a:cubicBezTo>
                  <a:cubicBezTo>
                    <a:pt x="2213" y="1487"/>
                    <a:pt x="2199" y="1509"/>
                    <a:pt x="2184" y="1546"/>
                  </a:cubicBezTo>
                  <a:cubicBezTo>
                    <a:pt x="2169" y="1597"/>
                    <a:pt x="2184" y="1612"/>
                    <a:pt x="2199" y="1634"/>
                  </a:cubicBezTo>
                  <a:cubicBezTo>
                    <a:pt x="2206" y="1641"/>
                    <a:pt x="2213" y="1648"/>
                    <a:pt x="2213" y="1678"/>
                  </a:cubicBezTo>
                  <a:cubicBezTo>
                    <a:pt x="2213" y="1736"/>
                    <a:pt x="2213" y="1736"/>
                    <a:pt x="2177" y="1758"/>
                  </a:cubicBezTo>
                  <a:cubicBezTo>
                    <a:pt x="2169" y="1766"/>
                    <a:pt x="2155" y="1773"/>
                    <a:pt x="2140" y="1780"/>
                  </a:cubicBezTo>
                  <a:cubicBezTo>
                    <a:pt x="2030" y="1853"/>
                    <a:pt x="2030" y="1934"/>
                    <a:pt x="2045" y="1986"/>
                  </a:cubicBezTo>
                  <a:cubicBezTo>
                    <a:pt x="2060" y="2015"/>
                    <a:pt x="2045" y="2029"/>
                    <a:pt x="2008" y="2066"/>
                  </a:cubicBezTo>
                  <a:cubicBezTo>
                    <a:pt x="2001" y="2073"/>
                    <a:pt x="1994" y="2081"/>
                    <a:pt x="1979" y="2095"/>
                  </a:cubicBezTo>
                  <a:cubicBezTo>
                    <a:pt x="1964" y="2125"/>
                    <a:pt x="1964" y="2154"/>
                    <a:pt x="1964" y="2198"/>
                  </a:cubicBezTo>
                  <a:cubicBezTo>
                    <a:pt x="1972" y="2227"/>
                    <a:pt x="1972" y="2257"/>
                    <a:pt x="1964" y="2286"/>
                  </a:cubicBezTo>
                  <a:cubicBezTo>
                    <a:pt x="1964" y="2322"/>
                    <a:pt x="1935" y="2359"/>
                    <a:pt x="1906" y="2410"/>
                  </a:cubicBezTo>
                  <a:cubicBezTo>
                    <a:pt x="1876" y="2462"/>
                    <a:pt x="1832" y="2520"/>
                    <a:pt x="1796" y="2608"/>
                  </a:cubicBezTo>
                  <a:cubicBezTo>
                    <a:pt x="1745" y="2733"/>
                    <a:pt x="1700" y="2740"/>
                    <a:pt x="1700" y="2740"/>
                  </a:cubicBezTo>
                  <a:cubicBezTo>
                    <a:pt x="1693" y="2740"/>
                    <a:pt x="1693" y="2740"/>
                    <a:pt x="1693" y="2740"/>
                  </a:cubicBezTo>
                  <a:cubicBezTo>
                    <a:pt x="1686" y="2740"/>
                    <a:pt x="1686" y="2740"/>
                    <a:pt x="1686" y="2740"/>
                  </a:cubicBezTo>
                  <a:cubicBezTo>
                    <a:pt x="1642" y="2770"/>
                    <a:pt x="1642" y="2770"/>
                    <a:pt x="1642" y="2770"/>
                  </a:cubicBezTo>
                  <a:cubicBezTo>
                    <a:pt x="1605" y="2784"/>
                    <a:pt x="1605" y="2784"/>
                    <a:pt x="1605" y="2784"/>
                  </a:cubicBezTo>
                  <a:cubicBezTo>
                    <a:pt x="1627" y="2806"/>
                    <a:pt x="1627" y="2806"/>
                    <a:pt x="1627" y="2806"/>
                  </a:cubicBezTo>
                  <a:cubicBezTo>
                    <a:pt x="1612" y="2821"/>
                    <a:pt x="1612" y="2821"/>
                    <a:pt x="1612" y="2821"/>
                  </a:cubicBezTo>
                  <a:cubicBezTo>
                    <a:pt x="1554" y="2887"/>
                    <a:pt x="1473" y="2982"/>
                    <a:pt x="1444" y="3055"/>
                  </a:cubicBezTo>
                  <a:cubicBezTo>
                    <a:pt x="1437" y="3077"/>
                    <a:pt x="1429" y="3114"/>
                    <a:pt x="1422" y="3143"/>
                  </a:cubicBezTo>
                  <a:cubicBezTo>
                    <a:pt x="1400" y="3209"/>
                    <a:pt x="1386" y="3297"/>
                    <a:pt x="1341" y="3304"/>
                  </a:cubicBezTo>
                  <a:cubicBezTo>
                    <a:pt x="1254" y="3334"/>
                    <a:pt x="1217" y="3356"/>
                    <a:pt x="1166" y="3422"/>
                  </a:cubicBezTo>
                  <a:cubicBezTo>
                    <a:pt x="1136" y="3458"/>
                    <a:pt x="1107" y="3517"/>
                    <a:pt x="1085" y="3561"/>
                  </a:cubicBezTo>
                  <a:cubicBezTo>
                    <a:pt x="1070" y="3583"/>
                    <a:pt x="1063" y="3605"/>
                    <a:pt x="1056" y="3612"/>
                  </a:cubicBezTo>
                  <a:cubicBezTo>
                    <a:pt x="1034" y="3641"/>
                    <a:pt x="960" y="3722"/>
                    <a:pt x="902" y="3766"/>
                  </a:cubicBezTo>
                  <a:cubicBezTo>
                    <a:pt x="836" y="3817"/>
                    <a:pt x="741" y="3949"/>
                    <a:pt x="741" y="4081"/>
                  </a:cubicBezTo>
                  <a:cubicBezTo>
                    <a:pt x="741" y="4198"/>
                    <a:pt x="711" y="4272"/>
                    <a:pt x="653" y="4323"/>
                  </a:cubicBezTo>
                  <a:cubicBezTo>
                    <a:pt x="594" y="4367"/>
                    <a:pt x="601" y="4418"/>
                    <a:pt x="601" y="4462"/>
                  </a:cubicBezTo>
                  <a:cubicBezTo>
                    <a:pt x="601" y="4491"/>
                    <a:pt x="601" y="4513"/>
                    <a:pt x="594" y="4543"/>
                  </a:cubicBezTo>
                  <a:cubicBezTo>
                    <a:pt x="587" y="4579"/>
                    <a:pt x="587" y="4638"/>
                    <a:pt x="579" y="4704"/>
                  </a:cubicBezTo>
                  <a:cubicBezTo>
                    <a:pt x="579" y="4770"/>
                    <a:pt x="579" y="4880"/>
                    <a:pt x="557" y="4902"/>
                  </a:cubicBezTo>
                  <a:lnTo>
                    <a:pt x="557" y="4902"/>
                  </a:lnTo>
                  <a:cubicBezTo>
                    <a:pt x="513" y="4939"/>
                    <a:pt x="469" y="4968"/>
                    <a:pt x="448" y="5063"/>
                  </a:cubicBezTo>
                  <a:cubicBezTo>
                    <a:pt x="433" y="5122"/>
                    <a:pt x="411" y="5158"/>
                    <a:pt x="381" y="5210"/>
                  </a:cubicBezTo>
                  <a:cubicBezTo>
                    <a:pt x="360" y="5232"/>
                    <a:pt x="345" y="5261"/>
                    <a:pt x="323" y="5298"/>
                  </a:cubicBezTo>
                  <a:cubicBezTo>
                    <a:pt x="294" y="5349"/>
                    <a:pt x="279" y="5393"/>
                    <a:pt x="264" y="5429"/>
                  </a:cubicBezTo>
                  <a:cubicBezTo>
                    <a:pt x="250" y="5459"/>
                    <a:pt x="242" y="5488"/>
                    <a:pt x="228" y="5503"/>
                  </a:cubicBezTo>
                  <a:cubicBezTo>
                    <a:pt x="184" y="5561"/>
                    <a:pt x="155" y="5679"/>
                    <a:pt x="176" y="5781"/>
                  </a:cubicBezTo>
                  <a:cubicBezTo>
                    <a:pt x="191" y="5862"/>
                    <a:pt x="235" y="5928"/>
                    <a:pt x="257" y="5979"/>
                  </a:cubicBezTo>
                  <a:cubicBezTo>
                    <a:pt x="272" y="5994"/>
                    <a:pt x="272" y="6001"/>
                    <a:pt x="279" y="6016"/>
                  </a:cubicBezTo>
                  <a:cubicBezTo>
                    <a:pt x="294" y="6045"/>
                    <a:pt x="286" y="6089"/>
                    <a:pt x="250" y="6126"/>
                  </a:cubicBezTo>
                  <a:cubicBezTo>
                    <a:pt x="206" y="6170"/>
                    <a:pt x="176" y="6243"/>
                    <a:pt x="184" y="6301"/>
                  </a:cubicBezTo>
                  <a:cubicBezTo>
                    <a:pt x="162" y="6323"/>
                    <a:pt x="118" y="6397"/>
                    <a:pt x="140" y="6470"/>
                  </a:cubicBezTo>
                  <a:cubicBezTo>
                    <a:pt x="155" y="6529"/>
                    <a:pt x="155" y="6529"/>
                    <a:pt x="125" y="6572"/>
                  </a:cubicBezTo>
                  <a:cubicBezTo>
                    <a:pt x="125" y="6580"/>
                    <a:pt x="118" y="6587"/>
                    <a:pt x="110" y="6595"/>
                  </a:cubicBezTo>
                  <a:cubicBezTo>
                    <a:pt x="67" y="6668"/>
                    <a:pt x="59" y="6734"/>
                    <a:pt x="88" y="6807"/>
                  </a:cubicBezTo>
                  <a:cubicBezTo>
                    <a:pt x="96" y="6836"/>
                    <a:pt x="96" y="6844"/>
                    <a:pt x="74" y="6873"/>
                  </a:cubicBezTo>
                  <a:cubicBezTo>
                    <a:pt x="67" y="6888"/>
                    <a:pt x="59" y="6902"/>
                    <a:pt x="52" y="6917"/>
                  </a:cubicBezTo>
                  <a:cubicBezTo>
                    <a:pt x="30" y="6968"/>
                    <a:pt x="0" y="7071"/>
                    <a:pt x="125" y="7181"/>
                  </a:cubicBezTo>
                  <a:cubicBezTo>
                    <a:pt x="191" y="7232"/>
                    <a:pt x="191" y="7276"/>
                    <a:pt x="191" y="7313"/>
                  </a:cubicBezTo>
                  <a:cubicBezTo>
                    <a:pt x="191" y="7320"/>
                    <a:pt x="198" y="7335"/>
                    <a:pt x="198" y="7349"/>
                  </a:cubicBezTo>
                  <a:cubicBezTo>
                    <a:pt x="213" y="7379"/>
                    <a:pt x="250" y="7408"/>
                    <a:pt x="286" y="7408"/>
                  </a:cubicBezTo>
                  <a:cubicBezTo>
                    <a:pt x="323" y="7408"/>
                    <a:pt x="352" y="7386"/>
                    <a:pt x="381" y="7357"/>
                  </a:cubicBezTo>
                  <a:cubicBezTo>
                    <a:pt x="396" y="7327"/>
                    <a:pt x="411" y="7320"/>
                    <a:pt x="411" y="7313"/>
                  </a:cubicBezTo>
                  <a:cubicBezTo>
                    <a:pt x="411" y="7320"/>
                    <a:pt x="396" y="7349"/>
                    <a:pt x="381" y="7364"/>
                  </a:cubicBezTo>
                  <a:cubicBezTo>
                    <a:pt x="374" y="7379"/>
                    <a:pt x="360" y="7393"/>
                    <a:pt x="345" y="7415"/>
                  </a:cubicBezTo>
                  <a:cubicBezTo>
                    <a:pt x="338" y="7437"/>
                    <a:pt x="338" y="7467"/>
                    <a:pt x="352" y="7489"/>
                  </a:cubicBezTo>
                  <a:cubicBezTo>
                    <a:pt x="374" y="7525"/>
                    <a:pt x="411" y="7540"/>
                    <a:pt x="455" y="7540"/>
                  </a:cubicBezTo>
                  <a:cubicBezTo>
                    <a:pt x="484" y="7540"/>
                    <a:pt x="506" y="7532"/>
                    <a:pt x="536" y="7525"/>
                  </a:cubicBezTo>
                  <a:cubicBezTo>
                    <a:pt x="579" y="7503"/>
                    <a:pt x="631" y="7474"/>
                    <a:pt x="682" y="7445"/>
                  </a:cubicBezTo>
                  <a:cubicBezTo>
                    <a:pt x="748" y="7408"/>
                    <a:pt x="836" y="7357"/>
                    <a:pt x="865" y="7357"/>
                  </a:cubicBezTo>
                  <a:cubicBezTo>
                    <a:pt x="872" y="7364"/>
                    <a:pt x="880" y="7393"/>
                    <a:pt x="887" y="7415"/>
                  </a:cubicBezTo>
                  <a:cubicBezTo>
                    <a:pt x="895" y="7452"/>
                    <a:pt x="909" y="7496"/>
                    <a:pt x="946" y="7503"/>
                  </a:cubicBezTo>
                  <a:cubicBezTo>
                    <a:pt x="968" y="7510"/>
                    <a:pt x="1012" y="7510"/>
                    <a:pt x="1034" y="7510"/>
                  </a:cubicBezTo>
                  <a:cubicBezTo>
                    <a:pt x="1078" y="7510"/>
                    <a:pt x="1319" y="7503"/>
                    <a:pt x="1407" y="7415"/>
                  </a:cubicBezTo>
                  <a:cubicBezTo>
                    <a:pt x="1466" y="7357"/>
                    <a:pt x="1620" y="7283"/>
                    <a:pt x="1708" y="7283"/>
                  </a:cubicBezTo>
                  <a:cubicBezTo>
                    <a:pt x="1737" y="7283"/>
                    <a:pt x="1759" y="7291"/>
                    <a:pt x="1767" y="7305"/>
                  </a:cubicBezTo>
                  <a:cubicBezTo>
                    <a:pt x="1818" y="7430"/>
                    <a:pt x="1920" y="7445"/>
                    <a:pt x="1994" y="7445"/>
                  </a:cubicBezTo>
                  <a:cubicBezTo>
                    <a:pt x="2045" y="7445"/>
                    <a:pt x="2096" y="7437"/>
                    <a:pt x="2169" y="7422"/>
                  </a:cubicBezTo>
                  <a:cubicBezTo>
                    <a:pt x="2206" y="7415"/>
                    <a:pt x="2206" y="7415"/>
                    <a:pt x="2206" y="7415"/>
                  </a:cubicBezTo>
                  <a:cubicBezTo>
                    <a:pt x="2199" y="7386"/>
                    <a:pt x="2199" y="7386"/>
                    <a:pt x="2199" y="7386"/>
                  </a:cubicBezTo>
                  <a:cubicBezTo>
                    <a:pt x="2191" y="7379"/>
                    <a:pt x="2184" y="7305"/>
                    <a:pt x="2257" y="7276"/>
                  </a:cubicBezTo>
                  <a:cubicBezTo>
                    <a:pt x="2272" y="7269"/>
                    <a:pt x="2294" y="7261"/>
                    <a:pt x="2309" y="7261"/>
                  </a:cubicBezTo>
                  <a:cubicBezTo>
                    <a:pt x="2360" y="7261"/>
                    <a:pt x="2397" y="7298"/>
                    <a:pt x="2411" y="7305"/>
                  </a:cubicBezTo>
                  <a:cubicBezTo>
                    <a:pt x="2411" y="7335"/>
                    <a:pt x="2411" y="7335"/>
                    <a:pt x="2411" y="7335"/>
                  </a:cubicBezTo>
                  <a:cubicBezTo>
                    <a:pt x="2440" y="7335"/>
                    <a:pt x="2440" y="7335"/>
                    <a:pt x="2440" y="7335"/>
                  </a:cubicBezTo>
                  <a:cubicBezTo>
                    <a:pt x="2470" y="7335"/>
                    <a:pt x="2536" y="7313"/>
                    <a:pt x="2550" y="7232"/>
                  </a:cubicBezTo>
                  <a:cubicBezTo>
                    <a:pt x="2550" y="7210"/>
                    <a:pt x="2558" y="7195"/>
                    <a:pt x="2572" y="7181"/>
                  </a:cubicBezTo>
                  <a:cubicBezTo>
                    <a:pt x="2580" y="7159"/>
                    <a:pt x="2594" y="7137"/>
                    <a:pt x="2587" y="7108"/>
                  </a:cubicBezTo>
                  <a:cubicBezTo>
                    <a:pt x="2580" y="7078"/>
                    <a:pt x="2558" y="7063"/>
                    <a:pt x="2507" y="7034"/>
                  </a:cubicBezTo>
                  <a:cubicBezTo>
                    <a:pt x="2477" y="7020"/>
                    <a:pt x="2448" y="7012"/>
                    <a:pt x="2426" y="7012"/>
                  </a:cubicBezTo>
                  <a:cubicBezTo>
                    <a:pt x="2375" y="7012"/>
                    <a:pt x="2353" y="7041"/>
                    <a:pt x="2338" y="7063"/>
                  </a:cubicBezTo>
                  <a:cubicBezTo>
                    <a:pt x="2331" y="7078"/>
                    <a:pt x="2323" y="7086"/>
                    <a:pt x="2309" y="7093"/>
                  </a:cubicBezTo>
                  <a:cubicBezTo>
                    <a:pt x="2287" y="7108"/>
                    <a:pt x="2250" y="7122"/>
                    <a:pt x="2221" y="7122"/>
                  </a:cubicBezTo>
                  <a:cubicBezTo>
                    <a:pt x="2199" y="7122"/>
                    <a:pt x="2162" y="7115"/>
                    <a:pt x="2133" y="7078"/>
                  </a:cubicBezTo>
                  <a:cubicBezTo>
                    <a:pt x="2111" y="7056"/>
                    <a:pt x="2103" y="7020"/>
                    <a:pt x="2118" y="6983"/>
                  </a:cubicBezTo>
                  <a:cubicBezTo>
                    <a:pt x="2126" y="6954"/>
                    <a:pt x="2140" y="6932"/>
                    <a:pt x="2155" y="6924"/>
                  </a:cubicBezTo>
                  <a:cubicBezTo>
                    <a:pt x="2213" y="6902"/>
                    <a:pt x="2228" y="6836"/>
                    <a:pt x="2236" y="6792"/>
                  </a:cubicBezTo>
                  <a:cubicBezTo>
                    <a:pt x="2236" y="6785"/>
                    <a:pt x="2236" y="6778"/>
                    <a:pt x="2243" y="6770"/>
                  </a:cubicBezTo>
                  <a:cubicBezTo>
                    <a:pt x="2250" y="6763"/>
                    <a:pt x="2287" y="6756"/>
                    <a:pt x="2309" y="6748"/>
                  </a:cubicBezTo>
                  <a:cubicBezTo>
                    <a:pt x="2353" y="6741"/>
                    <a:pt x="2397" y="6727"/>
                    <a:pt x="2433" y="6704"/>
                  </a:cubicBezTo>
                  <a:cubicBezTo>
                    <a:pt x="2455" y="6690"/>
                    <a:pt x="2470" y="6690"/>
                    <a:pt x="2477" y="6690"/>
                  </a:cubicBezTo>
                  <a:cubicBezTo>
                    <a:pt x="2499" y="6690"/>
                    <a:pt x="2507" y="6719"/>
                    <a:pt x="2514" y="6741"/>
                  </a:cubicBezTo>
                  <a:cubicBezTo>
                    <a:pt x="2514" y="6792"/>
                    <a:pt x="2543" y="6807"/>
                    <a:pt x="2572" y="6807"/>
                  </a:cubicBezTo>
                  <a:cubicBezTo>
                    <a:pt x="2609" y="6807"/>
                    <a:pt x="2646" y="6778"/>
                    <a:pt x="2653" y="6719"/>
                  </a:cubicBezTo>
                  <a:cubicBezTo>
                    <a:pt x="2741" y="6756"/>
                    <a:pt x="2800" y="6792"/>
                    <a:pt x="2800" y="6807"/>
                  </a:cubicBezTo>
                  <a:cubicBezTo>
                    <a:pt x="2785" y="6836"/>
                    <a:pt x="2756" y="6851"/>
                    <a:pt x="2734" y="6858"/>
                  </a:cubicBezTo>
                  <a:cubicBezTo>
                    <a:pt x="2697" y="6873"/>
                    <a:pt x="2660" y="6895"/>
                    <a:pt x="2646" y="6939"/>
                  </a:cubicBezTo>
                  <a:cubicBezTo>
                    <a:pt x="2638" y="6976"/>
                    <a:pt x="2646" y="6998"/>
                    <a:pt x="2653" y="7012"/>
                  </a:cubicBezTo>
                  <a:cubicBezTo>
                    <a:pt x="2682" y="7049"/>
                    <a:pt x="2756" y="7056"/>
                    <a:pt x="2778" y="7056"/>
                  </a:cubicBezTo>
                  <a:cubicBezTo>
                    <a:pt x="2792" y="7056"/>
                    <a:pt x="2807" y="7056"/>
                    <a:pt x="2822" y="7049"/>
                  </a:cubicBezTo>
                  <a:lnTo>
                    <a:pt x="2822" y="7049"/>
                  </a:lnTo>
                  <a:cubicBezTo>
                    <a:pt x="2836" y="7049"/>
                    <a:pt x="2858" y="7063"/>
                    <a:pt x="2873" y="7071"/>
                  </a:cubicBezTo>
                  <a:cubicBezTo>
                    <a:pt x="2895" y="7086"/>
                    <a:pt x="2917" y="7093"/>
                    <a:pt x="2939" y="7093"/>
                  </a:cubicBezTo>
                  <a:cubicBezTo>
                    <a:pt x="2961" y="7093"/>
                    <a:pt x="2976" y="7086"/>
                    <a:pt x="2990" y="7063"/>
                  </a:cubicBezTo>
                  <a:cubicBezTo>
                    <a:pt x="2998" y="7034"/>
                    <a:pt x="2983" y="6983"/>
                    <a:pt x="2953" y="6946"/>
                  </a:cubicBezTo>
                  <a:cubicBezTo>
                    <a:pt x="2961" y="6954"/>
                    <a:pt x="2976" y="6961"/>
                    <a:pt x="2990" y="6968"/>
                  </a:cubicBezTo>
                  <a:cubicBezTo>
                    <a:pt x="3071" y="7020"/>
                    <a:pt x="3071" y="7056"/>
                    <a:pt x="3063" y="7093"/>
                  </a:cubicBezTo>
                  <a:cubicBezTo>
                    <a:pt x="3063" y="7122"/>
                    <a:pt x="3063" y="7144"/>
                    <a:pt x="3078" y="7159"/>
                  </a:cubicBezTo>
                  <a:cubicBezTo>
                    <a:pt x="3100" y="7181"/>
                    <a:pt x="3122" y="7195"/>
                    <a:pt x="3159" y="7195"/>
                  </a:cubicBezTo>
                  <a:cubicBezTo>
                    <a:pt x="3188" y="7195"/>
                    <a:pt x="3225" y="7181"/>
                    <a:pt x="3261" y="7159"/>
                  </a:cubicBezTo>
                  <a:cubicBezTo>
                    <a:pt x="3335" y="7115"/>
                    <a:pt x="3408" y="7086"/>
                    <a:pt x="3474" y="7086"/>
                  </a:cubicBezTo>
                  <a:cubicBezTo>
                    <a:pt x="3496" y="7086"/>
                    <a:pt x="3510" y="7093"/>
                    <a:pt x="3532" y="7093"/>
                  </a:cubicBezTo>
                  <a:cubicBezTo>
                    <a:pt x="3635" y="7115"/>
                    <a:pt x="3781" y="7173"/>
                    <a:pt x="3840" y="7203"/>
                  </a:cubicBezTo>
                  <a:cubicBezTo>
                    <a:pt x="3862" y="7217"/>
                    <a:pt x="3906" y="7232"/>
                    <a:pt x="3950" y="7247"/>
                  </a:cubicBezTo>
                  <a:cubicBezTo>
                    <a:pt x="4038" y="7276"/>
                    <a:pt x="4207" y="7327"/>
                    <a:pt x="4221" y="7371"/>
                  </a:cubicBezTo>
                  <a:cubicBezTo>
                    <a:pt x="4309" y="7577"/>
                    <a:pt x="4382" y="7679"/>
                    <a:pt x="4448" y="7686"/>
                  </a:cubicBezTo>
                  <a:cubicBezTo>
                    <a:pt x="4463" y="7686"/>
                    <a:pt x="4478" y="7686"/>
                    <a:pt x="4485" y="7686"/>
                  </a:cubicBezTo>
                  <a:cubicBezTo>
                    <a:pt x="4558" y="7686"/>
                    <a:pt x="4617" y="7650"/>
                    <a:pt x="4675" y="7613"/>
                  </a:cubicBezTo>
                  <a:cubicBezTo>
                    <a:pt x="4683" y="7606"/>
                    <a:pt x="4690" y="7606"/>
                    <a:pt x="4705" y="7606"/>
                  </a:cubicBezTo>
                  <a:cubicBezTo>
                    <a:pt x="4734" y="7606"/>
                    <a:pt x="4771" y="7642"/>
                    <a:pt x="4785" y="7650"/>
                  </a:cubicBezTo>
                  <a:cubicBezTo>
                    <a:pt x="4800" y="7672"/>
                    <a:pt x="4800" y="7672"/>
                    <a:pt x="4800" y="7672"/>
                  </a:cubicBezTo>
                  <a:cubicBezTo>
                    <a:pt x="4822" y="7657"/>
                    <a:pt x="4822" y="7657"/>
                    <a:pt x="4822" y="7657"/>
                  </a:cubicBezTo>
                  <a:cubicBezTo>
                    <a:pt x="4902" y="7606"/>
                    <a:pt x="4902" y="7606"/>
                    <a:pt x="4902" y="7606"/>
                  </a:cubicBezTo>
                  <a:cubicBezTo>
                    <a:pt x="4925" y="7613"/>
                    <a:pt x="4969" y="7628"/>
                    <a:pt x="5005" y="7628"/>
                  </a:cubicBezTo>
                  <a:cubicBezTo>
                    <a:pt x="5034" y="7628"/>
                    <a:pt x="5057" y="7620"/>
                    <a:pt x="5071" y="7606"/>
                  </a:cubicBezTo>
                  <a:cubicBezTo>
                    <a:pt x="5093" y="7569"/>
                    <a:pt x="5093" y="7525"/>
                    <a:pt x="5086" y="7503"/>
                  </a:cubicBezTo>
                  <a:cubicBezTo>
                    <a:pt x="5086" y="7474"/>
                    <a:pt x="5086" y="7474"/>
                    <a:pt x="5086" y="7474"/>
                  </a:cubicBezTo>
                  <a:cubicBezTo>
                    <a:pt x="5064" y="7474"/>
                    <a:pt x="5064" y="7474"/>
                    <a:pt x="5064" y="7474"/>
                  </a:cubicBezTo>
                  <a:cubicBezTo>
                    <a:pt x="4976" y="7467"/>
                    <a:pt x="4910" y="7445"/>
                    <a:pt x="4881" y="7422"/>
                  </a:cubicBezTo>
                  <a:cubicBezTo>
                    <a:pt x="4866" y="7415"/>
                    <a:pt x="4851" y="7408"/>
                    <a:pt x="4837" y="7401"/>
                  </a:cubicBezTo>
                  <a:cubicBezTo>
                    <a:pt x="4822" y="7393"/>
                    <a:pt x="4807" y="7379"/>
                    <a:pt x="4800" y="7379"/>
                  </a:cubicBezTo>
                  <a:cubicBezTo>
                    <a:pt x="4800" y="7371"/>
                    <a:pt x="4807" y="7371"/>
                    <a:pt x="4807" y="7371"/>
                  </a:cubicBezTo>
                  <a:cubicBezTo>
                    <a:pt x="4837" y="7342"/>
                    <a:pt x="4925" y="7327"/>
                    <a:pt x="4983" y="7313"/>
                  </a:cubicBezTo>
                  <a:cubicBezTo>
                    <a:pt x="4998" y="7313"/>
                    <a:pt x="5005" y="7313"/>
                    <a:pt x="5020" y="7313"/>
                  </a:cubicBezTo>
                  <a:cubicBezTo>
                    <a:pt x="5093" y="7298"/>
                    <a:pt x="5181" y="7247"/>
                    <a:pt x="5225" y="7188"/>
                  </a:cubicBezTo>
                  <a:cubicBezTo>
                    <a:pt x="5232" y="7173"/>
                    <a:pt x="5232" y="7173"/>
                    <a:pt x="5232" y="7173"/>
                  </a:cubicBezTo>
                  <a:cubicBezTo>
                    <a:pt x="5262" y="7144"/>
                    <a:pt x="5291" y="7108"/>
                    <a:pt x="5328" y="7108"/>
                  </a:cubicBezTo>
                  <a:cubicBezTo>
                    <a:pt x="5342" y="7108"/>
                    <a:pt x="5364" y="7115"/>
                    <a:pt x="5379" y="7129"/>
                  </a:cubicBezTo>
                  <a:cubicBezTo>
                    <a:pt x="5416" y="7144"/>
                    <a:pt x="5452" y="7159"/>
                    <a:pt x="5489" y="7159"/>
                  </a:cubicBezTo>
                  <a:cubicBezTo>
                    <a:pt x="5562" y="7159"/>
                    <a:pt x="5621" y="7115"/>
                    <a:pt x="5665" y="7078"/>
                  </a:cubicBezTo>
                  <a:cubicBezTo>
                    <a:pt x="5679" y="7063"/>
                    <a:pt x="5701" y="7056"/>
                    <a:pt x="5716" y="7056"/>
                  </a:cubicBezTo>
                  <a:cubicBezTo>
                    <a:pt x="5745" y="7056"/>
                    <a:pt x="5782" y="7078"/>
                    <a:pt x="5789" y="7100"/>
                  </a:cubicBezTo>
                  <a:cubicBezTo>
                    <a:pt x="5797" y="7115"/>
                    <a:pt x="5811" y="7129"/>
                    <a:pt x="5833" y="7129"/>
                  </a:cubicBezTo>
                  <a:cubicBezTo>
                    <a:pt x="5870" y="7129"/>
                    <a:pt x="5899" y="7086"/>
                    <a:pt x="5914" y="7071"/>
                  </a:cubicBezTo>
                  <a:cubicBezTo>
                    <a:pt x="5929" y="7041"/>
                    <a:pt x="5980" y="6954"/>
                    <a:pt x="5936" y="6851"/>
                  </a:cubicBezTo>
                  <a:cubicBezTo>
                    <a:pt x="5914" y="6800"/>
                    <a:pt x="5892" y="6763"/>
                    <a:pt x="5877" y="6734"/>
                  </a:cubicBezTo>
                  <a:cubicBezTo>
                    <a:pt x="5833" y="6660"/>
                    <a:pt x="5841" y="6660"/>
                    <a:pt x="5855" y="6646"/>
                  </a:cubicBezTo>
                  <a:cubicBezTo>
                    <a:pt x="5870" y="6639"/>
                    <a:pt x="5884" y="6631"/>
                    <a:pt x="5899" y="6624"/>
                  </a:cubicBezTo>
                  <a:cubicBezTo>
                    <a:pt x="5929" y="6617"/>
                    <a:pt x="5958" y="6602"/>
                    <a:pt x="5965" y="6572"/>
                  </a:cubicBezTo>
                  <a:cubicBezTo>
                    <a:pt x="5965" y="6536"/>
                    <a:pt x="5943" y="6514"/>
                    <a:pt x="5907" y="6477"/>
                  </a:cubicBezTo>
                  <a:cubicBezTo>
                    <a:pt x="5833" y="6411"/>
                    <a:pt x="5841" y="6404"/>
                    <a:pt x="5862" y="6331"/>
                  </a:cubicBezTo>
                  <a:cubicBezTo>
                    <a:pt x="5870" y="6316"/>
                    <a:pt x="5877" y="6301"/>
                    <a:pt x="5877" y="6279"/>
                  </a:cubicBezTo>
                  <a:cubicBezTo>
                    <a:pt x="5899" y="6213"/>
                    <a:pt x="5870" y="6162"/>
                    <a:pt x="5848" y="6126"/>
                  </a:cubicBezTo>
                  <a:cubicBezTo>
                    <a:pt x="5826" y="6089"/>
                    <a:pt x="5826" y="6089"/>
                    <a:pt x="5833" y="6082"/>
                  </a:cubicBezTo>
                  <a:cubicBezTo>
                    <a:pt x="5914" y="6016"/>
                    <a:pt x="5980" y="5832"/>
                    <a:pt x="5980" y="5730"/>
                  </a:cubicBezTo>
                  <a:cubicBezTo>
                    <a:pt x="5980" y="5671"/>
                    <a:pt x="5943" y="5598"/>
                    <a:pt x="5899" y="5510"/>
                  </a:cubicBezTo>
                  <a:cubicBezTo>
                    <a:pt x="5855" y="5422"/>
                    <a:pt x="5804" y="5320"/>
                    <a:pt x="5804" y="5239"/>
                  </a:cubicBezTo>
                  <a:cubicBezTo>
                    <a:pt x="5789" y="5092"/>
                    <a:pt x="5804" y="5041"/>
                    <a:pt x="5804" y="5041"/>
                  </a:cubicBezTo>
                  <a:cubicBezTo>
                    <a:pt x="5804" y="5034"/>
                    <a:pt x="5804" y="5034"/>
                    <a:pt x="5804" y="5034"/>
                  </a:cubicBezTo>
                  <a:cubicBezTo>
                    <a:pt x="5797" y="5019"/>
                    <a:pt x="5797" y="5019"/>
                    <a:pt x="5797" y="5019"/>
                  </a:cubicBezTo>
                  <a:cubicBezTo>
                    <a:pt x="5782" y="4997"/>
                    <a:pt x="5657" y="4799"/>
                    <a:pt x="5584" y="4748"/>
                  </a:cubicBezTo>
                  <a:lnTo>
                    <a:pt x="5577" y="4748"/>
                  </a:lnTo>
                  <a:lnTo>
                    <a:pt x="5584" y="4741"/>
                  </a:lnTo>
                  <a:cubicBezTo>
                    <a:pt x="5599" y="4719"/>
                    <a:pt x="5635" y="4689"/>
                    <a:pt x="5665" y="4631"/>
                  </a:cubicBezTo>
                  <a:cubicBezTo>
                    <a:pt x="5723" y="4499"/>
                    <a:pt x="5804" y="4418"/>
                    <a:pt x="5826" y="4418"/>
                  </a:cubicBezTo>
                  <a:cubicBezTo>
                    <a:pt x="5833" y="4426"/>
                    <a:pt x="5841" y="4433"/>
                    <a:pt x="5855" y="4440"/>
                  </a:cubicBezTo>
                  <a:cubicBezTo>
                    <a:pt x="5877" y="4455"/>
                    <a:pt x="5899" y="4477"/>
                    <a:pt x="5936" y="4477"/>
                  </a:cubicBezTo>
                  <a:cubicBezTo>
                    <a:pt x="5958" y="4477"/>
                    <a:pt x="5980" y="4470"/>
                    <a:pt x="6009" y="4448"/>
                  </a:cubicBezTo>
                  <a:cubicBezTo>
                    <a:pt x="6075" y="4389"/>
                    <a:pt x="6126" y="4374"/>
                    <a:pt x="6163" y="4360"/>
                  </a:cubicBezTo>
                  <a:cubicBezTo>
                    <a:pt x="6185" y="4360"/>
                    <a:pt x="6192" y="4345"/>
                    <a:pt x="6200" y="4330"/>
                  </a:cubicBezTo>
                  <a:cubicBezTo>
                    <a:pt x="6207" y="4308"/>
                    <a:pt x="6192" y="4294"/>
                    <a:pt x="6178" y="4286"/>
                  </a:cubicBezTo>
                  <a:cubicBezTo>
                    <a:pt x="6170" y="4279"/>
                    <a:pt x="6163" y="4264"/>
                    <a:pt x="6163" y="4264"/>
                  </a:cubicBezTo>
                  <a:cubicBezTo>
                    <a:pt x="6163" y="4257"/>
                    <a:pt x="6163" y="4257"/>
                    <a:pt x="6170" y="4257"/>
                  </a:cubicBezTo>
                  <a:cubicBezTo>
                    <a:pt x="6185" y="4257"/>
                    <a:pt x="6200" y="4264"/>
                    <a:pt x="6214" y="4279"/>
                  </a:cubicBezTo>
                  <a:cubicBezTo>
                    <a:pt x="6222" y="4286"/>
                    <a:pt x="6236" y="4286"/>
                    <a:pt x="6243" y="4286"/>
                  </a:cubicBezTo>
                  <a:cubicBezTo>
                    <a:pt x="6265" y="4286"/>
                    <a:pt x="6288" y="4272"/>
                    <a:pt x="6302" y="4235"/>
                  </a:cubicBezTo>
                  <a:cubicBezTo>
                    <a:pt x="6331" y="4177"/>
                    <a:pt x="6346" y="4059"/>
                    <a:pt x="6295" y="3993"/>
                  </a:cubicBezTo>
                  <a:cubicBezTo>
                    <a:pt x="6273" y="3971"/>
                    <a:pt x="6265" y="3964"/>
                    <a:pt x="6265" y="3957"/>
                  </a:cubicBezTo>
                  <a:lnTo>
                    <a:pt x="6273" y="3957"/>
                  </a:lnTo>
                  <a:cubicBezTo>
                    <a:pt x="6280" y="3957"/>
                    <a:pt x="6288" y="3957"/>
                    <a:pt x="6302" y="3957"/>
                  </a:cubicBezTo>
                  <a:cubicBezTo>
                    <a:pt x="6317" y="3898"/>
                    <a:pt x="6317" y="3898"/>
                    <a:pt x="6317" y="3898"/>
                  </a:cubicBezTo>
                  <a:cubicBezTo>
                    <a:pt x="6265" y="3869"/>
                    <a:pt x="6163" y="3803"/>
                    <a:pt x="6178" y="3751"/>
                  </a:cubicBezTo>
                  <a:cubicBezTo>
                    <a:pt x="6192" y="3686"/>
                    <a:pt x="6200" y="3686"/>
                    <a:pt x="6214" y="3686"/>
                  </a:cubicBezTo>
                  <a:cubicBezTo>
                    <a:pt x="6229" y="3686"/>
                    <a:pt x="6243" y="3686"/>
                    <a:pt x="6273" y="3693"/>
                  </a:cubicBezTo>
                  <a:cubicBezTo>
                    <a:pt x="6317" y="3708"/>
                    <a:pt x="6346" y="3729"/>
                    <a:pt x="6375" y="3759"/>
                  </a:cubicBezTo>
                  <a:cubicBezTo>
                    <a:pt x="6397" y="3773"/>
                    <a:pt x="6411" y="3795"/>
                    <a:pt x="6433" y="3795"/>
                  </a:cubicBezTo>
                  <a:cubicBezTo>
                    <a:pt x="6448" y="3795"/>
                    <a:pt x="6455" y="3788"/>
                    <a:pt x="6470" y="3773"/>
                  </a:cubicBezTo>
                  <a:cubicBezTo>
                    <a:pt x="6484" y="3766"/>
                    <a:pt x="6499" y="3759"/>
                    <a:pt x="6536" y="3759"/>
                  </a:cubicBezTo>
                  <a:cubicBezTo>
                    <a:pt x="6543" y="3759"/>
                    <a:pt x="6550" y="3759"/>
                    <a:pt x="6565" y="3766"/>
                  </a:cubicBezTo>
                  <a:cubicBezTo>
                    <a:pt x="6572" y="3766"/>
                    <a:pt x="6580" y="3766"/>
                    <a:pt x="6587" y="3766"/>
                  </a:cubicBezTo>
                  <a:cubicBezTo>
                    <a:pt x="6616" y="3766"/>
                    <a:pt x="6653" y="3737"/>
                    <a:pt x="6675" y="3708"/>
                  </a:cubicBezTo>
                  <a:cubicBezTo>
                    <a:pt x="6697" y="3671"/>
                    <a:pt x="6697" y="3627"/>
                    <a:pt x="6668" y="3583"/>
                  </a:cubicBezTo>
                  <a:cubicBezTo>
                    <a:pt x="6638" y="3532"/>
                    <a:pt x="6602" y="3524"/>
                    <a:pt x="6580" y="3517"/>
                  </a:cubicBezTo>
                  <a:cubicBezTo>
                    <a:pt x="6565" y="3517"/>
                    <a:pt x="6558" y="3510"/>
                    <a:pt x="6543" y="3495"/>
                  </a:cubicBezTo>
                  <a:cubicBezTo>
                    <a:pt x="6514" y="3429"/>
                    <a:pt x="6521" y="3363"/>
                    <a:pt x="6558" y="3304"/>
                  </a:cubicBezTo>
                  <a:cubicBezTo>
                    <a:pt x="6594" y="3253"/>
                    <a:pt x="6594" y="3187"/>
                    <a:pt x="6565" y="3129"/>
                  </a:cubicBezTo>
                  <a:cubicBezTo>
                    <a:pt x="6580" y="3121"/>
                    <a:pt x="6594" y="3114"/>
                    <a:pt x="6602" y="3085"/>
                  </a:cubicBezTo>
                  <a:cubicBezTo>
                    <a:pt x="6616" y="3026"/>
                    <a:pt x="6602" y="2799"/>
                    <a:pt x="6470" y="2667"/>
                  </a:cubicBezTo>
                  <a:cubicBezTo>
                    <a:pt x="6346" y="2542"/>
                    <a:pt x="6273" y="2506"/>
                    <a:pt x="6185" y="2477"/>
                  </a:cubicBezTo>
                  <a:cubicBezTo>
                    <a:pt x="6156" y="2469"/>
                    <a:pt x="6156" y="2462"/>
                    <a:pt x="6156" y="2432"/>
                  </a:cubicBezTo>
                  <a:cubicBezTo>
                    <a:pt x="6156" y="2418"/>
                    <a:pt x="6156" y="2403"/>
                    <a:pt x="6148" y="2389"/>
                  </a:cubicBezTo>
                  <a:cubicBezTo>
                    <a:pt x="6141" y="2344"/>
                    <a:pt x="6104" y="2337"/>
                    <a:pt x="6082" y="2322"/>
                  </a:cubicBezTo>
                  <a:cubicBezTo>
                    <a:pt x="6075" y="2322"/>
                    <a:pt x="6060" y="2315"/>
                    <a:pt x="6060" y="2308"/>
                  </a:cubicBezTo>
                  <a:cubicBezTo>
                    <a:pt x="6053" y="2301"/>
                    <a:pt x="6068" y="2279"/>
                    <a:pt x="6104" y="2249"/>
                  </a:cubicBezTo>
                  <a:cubicBezTo>
                    <a:pt x="6141" y="2227"/>
                    <a:pt x="6156" y="2198"/>
                    <a:pt x="6148" y="2169"/>
                  </a:cubicBezTo>
                  <a:cubicBezTo>
                    <a:pt x="6148" y="2132"/>
                    <a:pt x="6119" y="2103"/>
                    <a:pt x="6068" y="2081"/>
                  </a:cubicBezTo>
                  <a:cubicBezTo>
                    <a:pt x="5987" y="2051"/>
                    <a:pt x="5870" y="1941"/>
                    <a:pt x="5870" y="1861"/>
                  </a:cubicBezTo>
                  <a:cubicBezTo>
                    <a:pt x="5870" y="1824"/>
                    <a:pt x="5877" y="1788"/>
                    <a:pt x="5892" y="1758"/>
                  </a:cubicBezTo>
                  <a:cubicBezTo>
                    <a:pt x="5907" y="1707"/>
                    <a:pt x="5921" y="1656"/>
                    <a:pt x="5884" y="1612"/>
                  </a:cubicBezTo>
                  <a:cubicBezTo>
                    <a:pt x="5848" y="1575"/>
                    <a:pt x="5804" y="1465"/>
                    <a:pt x="5833" y="1414"/>
                  </a:cubicBezTo>
                  <a:cubicBezTo>
                    <a:pt x="5848" y="1377"/>
                    <a:pt x="5877" y="1370"/>
                    <a:pt x="5899" y="1370"/>
                  </a:cubicBezTo>
                  <a:lnTo>
                    <a:pt x="5899" y="1370"/>
                  </a:lnTo>
                  <a:cubicBezTo>
                    <a:pt x="5943" y="1377"/>
                    <a:pt x="5943" y="1377"/>
                    <a:pt x="5943" y="1377"/>
                  </a:cubicBezTo>
                  <a:cubicBezTo>
                    <a:pt x="5936" y="1341"/>
                    <a:pt x="5936" y="1341"/>
                    <a:pt x="5936" y="1341"/>
                  </a:cubicBezTo>
                  <a:cubicBezTo>
                    <a:pt x="5936" y="1304"/>
                    <a:pt x="5921" y="1194"/>
                    <a:pt x="5862" y="1165"/>
                  </a:cubicBezTo>
                  <a:cubicBezTo>
                    <a:pt x="5855" y="1165"/>
                    <a:pt x="5855" y="1165"/>
                    <a:pt x="5855" y="1165"/>
                  </a:cubicBezTo>
                  <a:cubicBezTo>
                    <a:pt x="5819" y="1143"/>
                    <a:pt x="5804" y="1136"/>
                    <a:pt x="5811" y="1084"/>
                  </a:cubicBezTo>
                  <a:cubicBezTo>
                    <a:pt x="5819" y="1033"/>
                    <a:pt x="5811" y="1003"/>
                    <a:pt x="5797" y="974"/>
                  </a:cubicBezTo>
                  <a:cubicBezTo>
                    <a:pt x="5789" y="952"/>
                    <a:pt x="5782" y="930"/>
                    <a:pt x="5782" y="894"/>
                  </a:cubicBezTo>
                  <a:cubicBezTo>
                    <a:pt x="5767" y="820"/>
                    <a:pt x="5723" y="813"/>
                    <a:pt x="5709" y="813"/>
                  </a:cubicBezTo>
                  <a:cubicBezTo>
                    <a:pt x="5672" y="813"/>
                    <a:pt x="5635" y="842"/>
                    <a:pt x="5606" y="894"/>
                  </a:cubicBezTo>
                  <a:cubicBezTo>
                    <a:pt x="5599" y="916"/>
                    <a:pt x="5591" y="938"/>
                    <a:pt x="5591" y="952"/>
                  </a:cubicBezTo>
                  <a:cubicBezTo>
                    <a:pt x="5584" y="974"/>
                    <a:pt x="5577" y="982"/>
                    <a:pt x="5518" y="996"/>
                  </a:cubicBezTo>
                  <a:cubicBezTo>
                    <a:pt x="5503" y="996"/>
                    <a:pt x="5496" y="996"/>
                    <a:pt x="5481" y="996"/>
                  </a:cubicBezTo>
                  <a:cubicBezTo>
                    <a:pt x="5460" y="996"/>
                    <a:pt x="5416" y="996"/>
                    <a:pt x="5416" y="886"/>
                  </a:cubicBezTo>
                  <a:cubicBezTo>
                    <a:pt x="5416" y="842"/>
                    <a:pt x="5393" y="667"/>
                    <a:pt x="5320" y="667"/>
                  </a:cubicBezTo>
                  <a:cubicBezTo>
                    <a:pt x="5313" y="667"/>
                    <a:pt x="5291" y="667"/>
                    <a:pt x="5276" y="689"/>
                  </a:cubicBezTo>
                  <a:cubicBezTo>
                    <a:pt x="5269" y="710"/>
                    <a:pt x="5247" y="732"/>
                    <a:pt x="5232" y="754"/>
                  </a:cubicBezTo>
                  <a:cubicBezTo>
                    <a:pt x="5232" y="740"/>
                    <a:pt x="5240" y="732"/>
                    <a:pt x="5247" y="718"/>
                  </a:cubicBezTo>
                  <a:cubicBezTo>
                    <a:pt x="5262" y="659"/>
                    <a:pt x="5276" y="622"/>
                    <a:pt x="5284" y="601"/>
                  </a:cubicBezTo>
                  <a:cubicBezTo>
                    <a:pt x="5306" y="549"/>
                    <a:pt x="5313" y="535"/>
                    <a:pt x="5298" y="520"/>
                  </a:cubicBezTo>
                  <a:cubicBezTo>
                    <a:pt x="5291" y="498"/>
                    <a:pt x="5276" y="498"/>
                    <a:pt x="5262" y="491"/>
                  </a:cubicBezTo>
                  <a:cubicBezTo>
                    <a:pt x="5262" y="491"/>
                    <a:pt x="5254" y="491"/>
                    <a:pt x="5247" y="483"/>
                  </a:cubicBezTo>
                  <a:cubicBezTo>
                    <a:pt x="5210" y="469"/>
                    <a:pt x="5203" y="447"/>
                    <a:pt x="5210" y="417"/>
                  </a:cubicBezTo>
                  <a:cubicBezTo>
                    <a:pt x="5218" y="381"/>
                    <a:pt x="5203" y="300"/>
                    <a:pt x="5174" y="256"/>
                  </a:cubicBezTo>
                  <a:cubicBezTo>
                    <a:pt x="5152" y="227"/>
                    <a:pt x="5122" y="220"/>
                    <a:pt x="5108" y="220"/>
                  </a:cubicBezTo>
                  <a:cubicBezTo>
                    <a:pt x="5100" y="220"/>
                    <a:pt x="5086" y="220"/>
                    <a:pt x="5079" y="227"/>
                  </a:cubicBezTo>
                  <a:cubicBezTo>
                    <a:pt x="5049" y="234"/>
                    <a:pt x="5027" y="263"/>
                    <a:pt x="5005" y="293"/>
                  </a:cubicBezTo>
                  <a:cubicBezTo>
                    <a:pt x="4991" y="308"/>
                    <a:pt x="4976" y="329"/>
                    <a:pt x="4969" y="329"/>
                  </a:cubicBezTo>
                  <a:cubicBezTo>
                    <a:pt x="4961" y="329"/>
                    <a:pt x="4954" y="322"/>
                    <a:pt x="4939" y="308"/>
                  </a:cubicBezTo>
                  <a:cubicBezTo>
                    <a:pt x="4902" y="271"/>
                    <a:pt x="4881" y="249"/>
                    <a:pt x="4859" y="249"/>
                  </a:cubicBezTo>
                  <a:cubicBezTo>
                    <a:pt x="4837" y="249"/>
                    <a:pt x="4822" y="271"/>
                    <a:pt x="4807" y="293"/>
                  </a:cubicBezTo>
                  <a:cubicBezTo>
                    <a:pt x="4800" y="308"/>
                    <a:pt x="4793" y="315"/>
                    <a:pt x="4785" y="329"/>
                  </a:cubicBezTo>
                  <a:cubicBezTo>
                    <a:pt x="4785" y="315"/>
                    <a:pt x="4785" y="293"/>
                    <a:pt x="4793" y="256"/>
                  </a:cubicBezTo>
                  <a:cubicBezTo>
                    <a:pt x="4807" y="110"/>
                    <a:pt x="4815" y="29"/>
                    <a:pt x="4763" y="7"/>
                  </a:cubicBezTo>
                  <a:cubicBezTo>
                    <a:pt x="4749" y="7"/>
                    <a:pt x="4741" y="0"/>
                    <a:pt x="4727" y="0"/>
                  </a:cubicBezTo>
                  <a:lnTo>
                    <a:pt x="4727" y="36"/>
                  </a:lnTo>
                </a:path>
              </a:pathLst>
            </a:custGeom>
            <a:solidFill>
              <a:srgbClr val="EEEADE"/>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8" name="Freeform 7"/>
            <p:cNvSpPr>
              <a:spLocks noChangeArrowheads="1"/>
            </p:cNvSpPr>
            <p:nvPr/>
          </p:nvSpPr>
          <p:spPr bwMode="auto">
            <a:xfrm>
              <a:off x="5863572" y="8279562"/>
              <a:ext cx="4125675" cy="4147562"/>
            </a:xfrm>
            <a:custGeom>
              <a:avLst/>
              <a:gdLst>
                <a:gd name="T0" fmla="*/ 2616 w 10735"/>
                <a:gd name="T1" fmla="*/ 10618 h 10919"/>
                <a:gd name="T2" fmla="*/ 2183 w 10735"/>
                <a:gd name="T3" fmla="*/ 10031 h 10919"/>
                <a:gd name="T4" fmla="*/ 1759 w 10735"/>
                <a:gd name="T5" fmla="*/ 10039 h 10919"/>
                <a:gd name="T6" fmla="*/ 2008 w 10735"/>
                <a:gd name="T7" fmla="*/ 9584 h 10919"/>
                <a:gd name="T8" fmla="*/ 2513 w 10735"/>
                <a:gd name="T9" fmla="*/ 9130 h 10919"/>
                <a:gd name="T10" fmla="*/ 2433 w 10735"/>
                <a:gd name="T11" fmla="*/ 7760 h 10919"/>
                <a:gd name="T12" fmla="*/ 2660 w 10735"/>
                <a:gd name="T13" fmla="*/ 6932 h 10919"/>
                <a:gd name="T14" fmla="*/ 2814 w 10735"/>
                <a:gd name="T15" fmla="*/ 6258 h 10919"/>
                <a:gd name="T16" fmla="*/ 3252 w 10735"/>
                <a:gd name="T17" fmla="*/ 6082 h 10919"/>
                <a:gd name="T18" fmla="*/ 2784 w 10735"/>
                <a:gd name="T19" fmla="*/ 4917 h 10919"/>
                <a:gd name="T20" fmla="*/ 2572 w 10735"/>
                <a:gd name="T21" fmla="*/ 3847 h 10919"/>
                <a:gd name="T22" fmla="*/ 2161 w 10735"/>
                <a:gd name="T23" fmla="*/ 3561 h 10919"/>
                <a:gd name="T24" fmla="*/ 1927 w 10735"/>
                <a:gd name="T25" fmla="*/ 3056 h 10919"/>
                <a:gd name="T26" fmla="*/ 1531 w 10735"/>
                <a:gd name="T27" fmla="*/ 2843 h 10919"/>
                <a:gd name="T28" fmla="*/ 1223 w 10735"/>
                <a:gd name="T29" fmla="*/ 2667 h 10919"/>
                <a:gd name="T30" fmla="*/ 960 w 10735"/>
                <a:gd name="T31" fmla="*/ 2594 h 10919"/>
                <a:gd name="T32" fmla="*/ 879 w 10735"/>
                <a:gd name="T33" fmla="*/ 3048 h 10919"/>
                <a:gd name="T34" fmla="*/ 286 w 10735"/>
                <a:gd name="T35" fmla="*/ 3298 h 10919"/>
                <a:gd name="T36" fmla="*/ 300 w 10735"/>
                <a:gd name="T37" fmla="*/ 2865 h 10919"/>
                <a:gd name="T38" fmla="*/ 51 w 10735"/>
                <a:gd name="T39" fmla="*/ 1590 h 10919"/>
                <a:gd name="T40" fmla="*/ 659 w 10735"/>
                <a:gd name="T41" fmla="*/ 1363 h 10919"/>
                <a:gd name="T42" fmla="*/ 1121 w 10735"/>
                <a:gd name="T43" fmla="*/ 1062 h 10919"/>
                <a:gd name="T44" fmla="*/ 1590 w 10735"/>
                <a:gd name="T45" fmla="*/ 879 h 10919"/>
                <a:gd name="T46" fmla="*/ 2220 w 10735"/>
                <a:gd name="T47" fmla="*/ 286 h 10919"/>
                <a:gd name="T48" fmla="*/ 2506 w 10735"/>
                <a:gd name="T49" fmla="*/ 29 h 10919"/>
                <a:gd name="T50" fmla="*/ 3098 w 10735"/>
                <a:gd name="T51" fmla="*/ 542 h 10919"/>
                <a:gd name="T52" fmla="*/ 3523 w 10735"/>
                <a:gd name="T53" fmla="*/ 1062 h 10919"/>
                <a:gd name="T54" fmla="*/ 3919 w 10735"/>
                <a:gd name="T55" fmla="*/ 1004 h 10919"/>
                <a:gd name="T56" fmla="*/ 4007 w 10735"/>
                <a:gd name="T57" fmla="*/ 506 h 10919"/>
                <a:gd name="T58" fmla="*/ 4622 w 10735"/>
                <a:gd name="T59" fmla="*/ 623 h 10919"/>
                <a:gd name="T60" fmla="*/ 4886 w 10735"/>
                <a:gd name="T61" fmla="*/ 872 h 10919"/>
                <a:gd name="T62" fmla="*/ 5128 w 10735"/>
                <a:gd name="T63" fmla="*/ 51 h 10919"/>
                <a:gd name="T64" fmla="*/ 5560 w 10735"/>
                <a:gd name="T65" fmla="*/ 410 h 10919"/>
                <a:gd name="T66" fmla="*/ 6286 w 10735"/>
                <a:gd name="T67" fmla="*/ 352 h 10919"/>
                <a:gd name="T68" fmla="*/ 6682 w 10735"/>
                <a:gd name="T69" fmla="*/ 901 h 10919"/>
                <a:gd name="T70" fmla="*/ 7158 w 10735"/>
                <a:gd name="T71" fmla="*/ 1546 h 10919"/>
                <a:gd name="T72" fmla="*/ 7539 w 10735"/>
                <a:gd name="T73" fmla="*/ 2293 h 10919"/>
                <a:gd name="T74" fmla="*/ 7700 w 10735"/>
                <a:gd name="T75" fmla="*/ 2909 h 10919"/>
                <a:gd name="T76" fmla="*/ 8477 w 10735"/>
                <a:gd name="T77" fmla="*/ 3803 h 10919"/>
                <a:gd name="T78" fmla="*/ 9708 w 10735"/>
                <a:gd name="T79" fmla="*/ 4778 h 10919"/>
                <a:gd name="T80" fmla="*/ 10331 w 10735"/>
                <a:gd name="T81" fmla="*/ 5239 h 10919"/>
                <a:gd name="T82" fmla="*/ 10682 w 10735"/>
                <a:gd name="T83" fmla="*/ 5884 h 10919"/>
                <a:gd name="T84" fmla="*/ 10360 w 10735"/>
                <a:gd name="T85" fmla="*/ 6419 h 10919"/>
                <a:gd name="T86" fmla="*/ 9869 w 10735"/>
                <a:gd name="T87" fmla="*/ 6390 h 10919"/>
                <a:gd name="T88" fmla="*/ 9100 w 10735"/>
                <a:gd name="T89" fmla="*/ 7379 h 10919"/>
                <a:gd name="T90" fmla="*/ 8418 w 10735"/>
                <a:gd name="T91" fmla="*/ 8031 h 10919"/>
                <a:gd name="T92" fmla="*/ 8836 w 10735"/>
                <a:gd name="T93" fmla="*/ 9174 h 10919"/>
                <a:gd name="T94" fmla="*/ 9165 w 10735"/>
                <a:gd name="T95" fmla="*/ 9812 h 10919"/>
                <a:gd name="T96" fmla="*/ 8557 w 10735"/>
                <a:gd name="T97" fmla="*/ 9636 h 10919"/>
                <a:gd name="T98" fmla="*/ 8081 w 10735"/>
                <a:gd name="T99" fmla="*/ 9526 h 10919"/>
                <a:gd name="T100" fmla="*/ 7334 w 10735"/>
                <a:gd name="T101" fmla="*/ 9350 h 10919"/>
                <a:gd name="T102" fmla="*/ 6938 w 10735"/>
                <a:gd name="T103" fmla="*/ 9665 h 10919"/>
                <a:gd name="T104" fmla="*/ 5883 w 10735"/>
                <a:gd name="T105" fmla="*/ 9973 h 10919"/>
                <a:gd name="T106" fmla="*/ 5516 w 10735"/>
                <a:gd name="T107" fmla="*/ 10302 h 10919"/>
                <a:gd name="T108" fmla="*/ 4989 w 10735"/>
                <a:gd name="T109" fmla="*/ 10369 h 10919"/>
                <a:gd name="T110" fmla="*/ 4256 w 10735"/>
                <a:gd name="T111" fmla="*/ 10017 h 10919"/>
                <a:gd name="T112" fmla="*/ 3355 w 10735"/>
                <a:gd name="T113" fmla="*/ 9951 h 10919"/>
                <a:gd name="T114" fmla="*/ 2784 w 10735"/>
                <a:gd name="T115" fmla="*/ 10918 h 10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35" h="10919">
                  <a:moveTo>
                    <a:pt x="2784" y="10918"/>
                  </a:moveTo>
                  <a:lnTo>
                    <a:pt x="2784" y="10918"/>
                  </a:lnTo>
                  <a:cubicBezTo>
                    <a:pt x="2755" y="10918"/>
                    <a:pt x="2733" y="10911"/>
                    <a:pt x="2726" y="10889"/>
                  </a:cubicBezTo>
                  <a:cubicBezTo>
                    <a:pt x="2718" y="10860"/>
                    <a:pt x="2733" y="10830"/>
                    <a:pt x="2762" y="10808"/>
                  </a:cubicBezTo>
                  <a:cubicBezTo>
                    <a:pt x="2792" y="10786"/>
                    <a:pt x="2799" y="10750"/>
                    <a:pt x="2806" y="10684"/>
                  </a:cubicBezTo>
                  <a:cubicBezTo>
                    <a:pt x="2814" y="10662"/>
                    <a:pt x="2814" y="10640"/>
                    <a:pt x="2821" y="10618"/>
                  </a:cubicBezTo>
                  <a:cubicBezTo>
                    <a:pt x="2828" y="10574"/>
                    <a:pt x="2814" y="10552"/>
                    <a:pt x="2806" y="10537"/>
                  </a:cubicBezTo>
                  <a:cubicBezTo>
                    <a:pt x="2799" y="10530"/>
                    <a:pt x="2784" y="10522"/>
                    <a:pt x="2777" y="10522"/>
                  </a:cubicBezTo>
                  <a:cubicBezTo>
                    <a:pt x="2762" y="10522"/>
                    <a:pt x="2755" y="10530"/>
                    <a:pt x="2748" y="10544"/>
                  </a:cubicBezTo>
                  <a:cubicBezTo>
                    <a:pt x="2733" y="10588"/>
                    <a:pt x="2682" y="10618"/>
                    <a:pt x="2616" y="10618"/>
                  </a:cubicBezTo>
                  <a:cubicBezTo>
                    <a:pt x="2587" y="10618"/>
                    <a:pt x="2557" y="10610"/>
                    <a:pt x="2535" y="10596"/>
                  </a:cubicBezTo>
                  <a:cubicBezTo>
                    <a:pt x="2506" y="10581"/>
                    <a:pt x="2491" y="10552"/>
                    <a:pt x="2484" y="10522"/>
                  </a:cubicBezTo>
                  <a:cubicBezTo>
                    <a:pt x="2477" y="10486"/>
                    <a:pt x="2499" y="10449"/>
                    <a:pt x="2528" y="10412"/>
                  </a:cubicBezTo>
                  <a:cubicBezTo>
                    <a:pt x="2557" y="10391"/>
                    <a:pt x="2542" y="10339"/>
                    <a:pt x="2535" y="10325"/>
                  </a:cubicBezTo>
                  <a:cubicBezTo>
                    <a:pt x="2513" y="10281"/>
                    <a:pt x="2484" y="10244"/>
                    <a:pt x="2477" y="10244"/>
                  </a:cubicBezTo>
                  <a:cubicBezTo>
                    <a:pt x="2469" y="10251"/>
                    <a:pt x="2462" y="10251"/>
                    <a:pt x="2454" y="10251"/>
                  </a:cubicBezTo>
                  <a:cubicBezTo>
                    <a:pt x="2411" y="10251"/>
                    <a:pt x="2345" y="10229"/>
                    <a:pt x="2301" y="10185"/>
                  </a:cubicBezTo>
                  <a:cubicBezTo>
                    <a:pt x="2271" y="10156"/>
                    <a:pt x="2257" y="10112"/>
                    <a:pt x="2242" y="10083"/>
                  </a:cubicBezTo>
                  <a:cubicBezTo>
                    <a:pt x="2235" y="10068"/>
                    <a:pt x="2228" y="10046"/>
                    <a:pt x="2220" y="10039"/>
                  </a:cubicBezTo>
                  <a:cubicBezTo>
                    <a:pt x="2220" y="10039"/>
                    <a:pt x="2220" y="10031"/>
                    <a:pt x="2183" y="10031"/>
                  </a:cubicBezTo>
                  <a:cubicBezTo>
                    <a:pt x="2147" y="10031"/>
                    <a:pt x="2096" y="10039"/>
                    <a:pt x="2052" y="10046"/>
                  </a:cubicBezTo>
                  <a:cubicBezTo>
                    <a:pt x="2037" y="10053"/>
                    <a:pt x="2022" y="10053"/>
                    <a:pt x="2015" y="10053"/>
                  </a:cubicBezTo>
                  <a:cubicBezTo>
                    <a:pt x="2000" y="10053"/>
                    <a:pt x="1993" y="10053"/>
                    <a:pt x="1986" y="10053"/>
                  </a:cubicBezTo>
                  <a:cubicBezTo>
                    <a:pt x="1964" y="10053"/>
                    <a:pt x="1942" y="10046"/>
                    <a:pt x="1927" y="10024"/>
                  </a:cubicBezTo>
                  <a:cubicBezTo>
                    <a:pt x="1905" y="10002"/>
                    <a:pt x="1905" y="9966"/>
                    <a:pt x="1912" y="9922"/>
                  </a:cubicBezTo>
                  <a:cubicBezTo>
                    <a:pt x="1920" y="9907"/>
                    <a:pt x="1920" y="9892"/>
                    <a:pt x="1912" y="9878"/>
                  </a:cubicBezTo>
                  <a:cubicBezTo>
                    <a:pt x="1898" y="9870"/>
                    <a:pt x="1876" y="9856"/>
                    <a:pt x="1854" y="9856"/>
                  </a:cubicBezTo>
                  <a:cubicBezTo>
                    <a:pt x="1839" y="9856"/>
                    <a:pt x="1824" y="9863"/>
                    <a:pt x="1817" y="9870"/>
                  </a:cubicBezTo>
                  <a:cubicBezTo>
                    <a:pt x="1780" y="9892"/>
                    <a:pt x="1759" y="9980"/>
                    <a:pt x="1751" y="10017"/>
                  </a:cubicBezTo>
                  <a:lnTo>
                    <a:pt x="1759" y="10039"/>
                  </a:lnTo>
                  <a:cubicBezTo>
                    <a:pt x="1737" y="10039"/>
                    <a:pt x="1737" y="10039"/>
                    <a:pt x="1737" y="10039"/>
                  </a:cubicBezTo>
                  <a:cubicBezTo>
                    <a:pt x="1685" y="10031"/>
                    <a:pt x="1582" y="10017"/>
                    <a:pt x="1539" y="9988"/>
                  </a:cubicBezTo>
                  <a:cubicBezTo>
                    <a:pt x="1524" y="9973"/>
                    <a:pt x="1509" y="9966"/>
                    <a:pt x="1495" y="9958"/>
                  </a:cubicBezTo>
                  <a:cubicBezTo>
                    <a:pt x="1458" y="9943"/>
                    <a:pt x="1436" y="9929"/>
                    <a:pt x="1436" y="9900"/>
                  </a:cubicBezTo>
                  <a:cubicBezTo>
                    <a:pt x="1429" y="9885"/>
                    <a:pt x="1443" y="9870"/>
                    <a:pt x="1451" y="9856"/>
                  </a:cubicBezTo>
                  <a:cubicBezTo>
                    <a:pt x="1495" y="9819"/>
                    <a:pt x="1582" y="9804"/>
                    <a:pt x="1656" y="9790"/>
                  </a:cubicBezTo>
                  <a:cubicBezTo>
                    <a:pt x="1685" y="9790"/>
                    <a:pt x="1685" y="9790"/>
                    <a:pt x="1685" y="9790"/>
                  </a:cubicBezTo>
                  <a:cubicBezTo>
                    <a:pt x="1751" y="9775"/>
                    <a:pt x="1832" y="9731"/>
                    <a:pt x="1876" y="9680"/>
                  </a:cubicBezTo>
                  <a:cubicBezTo>
                    <a:pt x="1883" y="9672"/>
                    <a:pt x="1883" y="9672"/>
                    <a:pt x="1883" y="9672"/>
                  </a:cubicBezTo>
                  <a:cubicBezTo>
                    <a:pt x="1912" y="9629"/>
                    <a:pt x="1949" y="9584"/>
                    <a:pt x="2008" y="9584"/>
                  </a:cubicBezTo>
                  <a:cubicBezTo>
                    <a:pt x="2030" y="9584"/>
                    <a:pt x="2059" y="9592"/>
                    <a:pt x="2081" y="9607"/>
                  </a:cubicBezTo>
                  <a:cubicBezTo>
                    <a:pt x="2110" y="9621"/>
                    <a:pt x="2140" y="9629"/>
                    <a:pt x="2169" y="9629"/>
                  </a:cubicBezTo>
                  <a:cubicBezTo>
                    <a:pt x="2228" y="9629"/>
                    <a:pt x="2279" y="9592"/>
                    <a:pt x="2315" y="9562"/>
                  </a:cubicBezTo>
                  <a:cubicBezTo>
                    <a:pt x="2337" y="9541"/>
                    <a:pt x="2367" y="9533"/>
                    <a:pt x="2396" y="9533"/>
                  </a:cubicBezTo>
                  <a:cubicBezTo>
                    <a:pt x="2447" y="9533"/>
                    <a:pt x="2491" y="9570"/>
                    <a:pt x="2513" y="9599"/>
                  </a:cubicBezTo>
                  <a:lnTo>
                    <a:pt x="2513" y="9599"/>
                  </a:lnTo>
                  <a:cubicBezTo>
                    <a:pt x="2521" y="9599"/>
                    <a:pt x="2535" y="9592"/>
                    <a:pt x="2550" y="9562"/>
                  </a:cubicBezTo>
                  <a:cubicBezTo>
                    <a:pt x="2579" y="9526"/>
                    <a:pt x="2601" y="9453"/>
                    <a:pt x="2572" y="9387"/>
                  </a:cubicBezTo>
                  <a:cubicBezTo>
                    <a:pt x="2557" y="9343"/>
                    <a:pt x="2535" y="9306"/>
                    <a:pt x="2513" y="9277"/>
                  </a:cubicBezTo>
                  <a:cubicBezTo>
                    <a:pt x="2484" y="9218"/>
                    <a:pt x="2454" y="9167"/>
                    <a:pt x="2513" y="9130"/>
                  </a:cubicBezTo>
                  <a:cubicBezTo>
                    <a:pt x="2528" y="9123"/>
                    <a:pt x="2550" y="9108"/>
                    <a:pt x="2564" y="9101"/>
                  </a:cubicBezTo>
                  <a:cubicBezTo>
                    <a:pt x="2579" y="9101"/>
                    <a:pt x="2594" y="9086"/>
                    <a:pt x="2601" y="9086"/>
                  </a:cubicBezTo>
                  <a:cubicBezTo>
                    <a:pt x="2601" y="9079"/>
                    <a:pt x="2594" y="9072"/>
                    <a:pt x="2557" y="9028"/>
                  </a:cubicBezTo>
                  <a:cubicBezTo>
                    <a:pt x="2462" y="8954"/>
                    <a:pt x="2469" y="8918"/>
                    <a:pt x="2499" y="8837"/>
                  </a:cubicBezTo>
                  <a:cubicBezTo>
                    <a:pt x="2506" y="8822"/>
                    <a:pt x="2513" y="8808"/>
                    <a:pt x="2513" y="8786"/>
                  </a:cubicBezTo>
                  <a:cubicBezTo>
                    <a:pt x="2528" y="8742"/>
                    <a:pt x="2506" y="8705"/>
                    <a:pt x="2484" y="8669"/>
                  </a:cubicBezTo>
                  <a:cubicBezTo>
                    <a:pt x="2469" y="8639"/>
                    <a:pt x="2440" y="8603"/>
                    <a:pt x="2484" y="8566"/>
                  </a:cubicBezTo>
                  <a:cubicBezTo>
                    <a:pt x="2550" y="8515"/>
                    <a:pt x="2616" y="8346"/>
                    <a:pt x="2616" y="8251"/>
                  </a:cubicBezTo>
                  <a:cubicBezTo>
                    <a:pt x="2616" y="8207"/>
                    <a:pt x="2579" y="8134"/>
                    <a:pt x="2542" y="8053"/>
                  </a:cubicBezTo>
                  <a:cubicBezTo>
                    <a:pt x="2491" y="7958"/>
                    <a:pt x="2440" y="7848"/>
                    <a:pt x="2433" y="7760"/>
                  </a:cubicBezTo>
                  <a:cubicBezTo>
                    <a:pt x="2425" y="7635"/>
                    <a:pt x="2433" y="7577"/>
                    <a:pt x="2433" y="7562"/>
                  </a:cubicBezTo>
                  <a:cubicBezTo>
                    <a:pt x="2411" y="7525"/>
                    <a:pt x="2301" y="7350"/>
                    <a:pt x="2242" y="7313"/>
                  </a:cubicBezTo>
                  <a:cubicBezTo>
                    <a:pt x="2220" y="7298"/>
                    <a:pt x="2205" y="7284"/>
                    <a:pt x="2205" y="7269"/>
                  </a:cubicBezTo>
                  <a:cubicBezTo>
                    <a:pt x="2205" y="7254"/>
                    <a:pt x="2213" y="7247"/>
                    <a:pt x="2228" y="7232"/>
                  </a:cubicBezTo>
                  <a:cubicBezTo>
                    <a:pt x="2249" y="7210"/>
                    <a:pt x="2279" y="7181"/>
                    <a:pt x="2301" y="7130"/>
                  </a:cubicBezTo>
                  <a:cubicBezTo>
                    <a:pt x="2352" y="7020"/>
                    <a:pt x="2447" y="6895"/>
                    <a:pt x="2506" y="6895"/>
                  </a:cubicBezTo>
                  <a:cubicBezTo>
                    <a:pt x="2513" y="6895"/>
                    <a:pt x="2521" y="6895"/>
                    <a:pt x="2528" y="6895"/>
                  </a:cubicBezTo>
                  <a:cubicBezTo>
                    <a:pt x="2542" y="6903"/>
                    <a:pt x="2550" y="6917"/>
                    <a:pt x="2564" y="6925"/>
                  </a:cubicBezTo>
                  <a:cubicBezTo>
                    <a:pt x="2579" y="6939"/>
                    <a:pt x="2601" y="6954"/>
                    <a:pt x="2616" y="6954"/>
                  </a:cubicBezTo>
                  <a:cubicBezTo>
                    <a:pt x="2630" y="6954"/>
                    <a:pt x="2645" y="6947"/>
                    <a:pt x="2660" y="6932"/>
                  </a:cubicBezTo>
                  <a:cubicBezTo>
                    <a:pt x="2711" y="6888"/>
                    <a:pt x="2770" y="6859"/>
                    <a:pt x="2828" y="6844"/>
                  </a:cubicBezTo>
                  <a:cubicBezTo>
                    <a:pt x="2828" y="6837"/>
                    <a:pt x="2828" y="6837"/>
                    <a:pt x="2828" y="6837"/>
                  </a:cubicBezTo>
                  <a:cubicBezTo>
                    <a:pt x="2814" y="6822"/>
                    <a:pt x="2792" y="6800"/>
                    <a:pt x="2799" y="6771"/>
                  </a:cubicBezTo>
                  <a:cubicBezTo>
                    <a:pt x="2806" y="6749"/>
                    <a:pt x="2828" y="6727"/>
                    <a:pt x="2850" y="6727"/>
                  </a:cubicBezTo>
                  <a:cubicBezTo>
                    <a:pt x="2880" y="6727"/>
                    <a:pt x="2902" y="6741"/>
                    <a:pt x="2923" y="6763"/>
                  </a:cubicBezTo>
                  <a:cubicBezTo>
                    <a:pt x="2931" y="6763"/>
                    <a:pt x="2945" y="6741"/>
                    <a:pt x="2953" y="6705"/>
                  </a:cubicBezTo>
                  <a:cubicBezTo>
                    <a:pt x="2968" y="6653"/>
                    <a:pt x="2968" y="6588"/>
                    <a:pt x="2938" y="6551"/>
                  </a:cubicBezTo>
                  <a:cubicBezTo>
                    <a:pt x="2902" y="6507"/>
                    <a:pt x="2894" y="6478"/>
                    <a:pt x="2902" y="6456"/>
                  </a:cubicBezTo>
                  <a:cubicBezTo>
                    <a:pt x="2902" y="6448"/>
                    <a:pt x="2909" y="6434"/>
                    <a:pt x="2931" y="6434"/>
                  </a:cubicBezTo>
                  <a:cubicBezTo>
                    <a:pt x="2872" y="6397"/>
                    <a:pt x="2792" y="6331"/>
                    <a:pt x="2814" y="6258"/>
                  </a:cubicBezTo>
                  <a:cubicBezTo>
                    <a:pt x="2828" y="6199"/>
                    <a:pt x="2836" y="6162"/>
                    <a:pt x="2894" y="6162"/>
                  </a:cubicBezTo>
                  <a:cubicBezTo>
                    <a:pt x="2909" y="6162"/>
                    <a:pt x="2931" y="6162"/>
                    <a:pt x="2968" y="6170"/>
                  </a:cubicBezTo>
                  <a:cubicBezTo>
                    <a:pt x="3019" y="6184"/>
                    <a:pt x="3055" y="6221"/>
                    <a:pt x="3084" y="6243"/>
                  </a:cubicBezTo>
                  <a:cubicBezTo>
                    <a:pt x="3098" y="6258"/>
                    <a:pt x="3106" y="6265"/>
                    <a:pt x="3113" y="6265"/>
                  </a:cubicBezTo>
                  <a:cubicBezTo>
                    <a:pt x="3142" y="6243"/>
                    <a:pt x="3186" y="6236"/>
                    <a:pt x="3216" y="6236"/>
                  </a:cubicBezTo>
                  <a:cubicBezTo>
                    <a:pt x="3223" y="6236"/>
                    <a:pt x="3238" y="6236"/>
                    <a:pt x="3245" y="6236"/>
                  </a:cubicBezTo>
                  <a:cubicBezTo>
                    <a:pt x="3252" y="6236"/>
                    <a:pt x="3260" y="6236"/>
                    <a:pt x="3267" y="6236"/>
                  </a:cubicBezTo>
                  <a:cubicBezTo>
                    <a:pt x="3274" y="6236"/>
                    <a:pt x="3303" y="6229"/>
                    <a:pt x="3311" y="6207"/>
                  </a:cubicBezTo>
                  <a:cubicBezTo>
                    <a:pt x="3326" y="6184"/>
                    <a:pt x="3333" y="6162"/>
                    <a:pt x="3311" y="6126"/>
                  </a:cubicBezTo>
                  <a:cubicBezTo>
                    <a:pt x="3289" y="6089"/>
                    <a:pt x="3274" y="6089"/>
                    <a:pt x="3252" y="6082"/>
                  </a:cubicBezTo>
                  <a:cubicBezTo>
                    <a:pt x="3230" y="6082"/>
                    <a:pt x="3201" y="6074"/>
                    <a:pt x="3186" y="6031"/>
                  </a:cubicBezTo>
                  <a:cubicBezTo>
                    <a:pt x="3150" y="5957"/>
                    <a:pt x="3150" y="5869"/>
                    <a:pt x="3194" y="5803"/>
                  </a:cubicBezTo>
                  <a:cubicBezTo>
                    <a:pt x="3230" y="5760"/>
                    <a:pt x="3230" y="5708"/>
                    <a:pt x="3194" y="5664"/>
                  </a:cubicBezTo>
                  <a:cubicBezTo>
                    <a:pt x="3194" y="5657"/>
                    <a:pt x="3186" y="5642"/>
                    <a:pt x="3194" y="5635"/>
                  </a:cubicBezTo>
                  <a:cubicBezTo>
                    <a:pt x="3194" y="5620"/>
                    <a:pt x="3208" y="5620"/>
                    <a:pt x="3216" y="5613"/>
                  </a:cubicBezTo>
                  <a:cubicBezTo>
                    <a:pt x="3230" y="5613"/>
                    <a:pt x="3238" y="5606"/>
                    <a:pt x="3238" y="5591"/>
                  </a:cubicBezTo>
                  <a:cubicBezTo>
                    <a:pt x="3252" y="5547"/>
                    <a:pt x="3238" y="5342"/>
                    <a:pt x="3120" y="5224"/>
                  </a:cubicBezTo>
                  <a:cubicBezTo>
                    <a:pt x="2997" y="5100"/>
                    <a:pt x="2931" y="5063"/>
                    <a:pt x="2858" y="5041"/>
                  </a:cubicBezTo>
                  <a:cubicBezTo>
                    <a:pt x="2784" y="5027"/>
                    <a:pt x="2792" y="4983"/>
                    <a:pt x="2792" y="4953"/>
                  </a:cubicBezTo>
                  <a:cubicBezTo>
                    <a:pt x="2792" y="4939"/>
                    <a:pt x="2792" y="4931"/>
                    <a:pt x="2784" y="4917"/>
                  </a:cubicBezTo>
                  <a:cubicBezTo>
                    <a:pt x="2784" y="4902"/>
                    <a:pt x="2770" y="4895"/>
                    <a:pt x="2748" y="4888"/>
                  </a:cubicBezTo>
                  <a:cubicBezTo>
                    <a:pt x="2733" y="4880"/>
                    <a:pt x="2711" y="4873"/>
                    <a:pt x="2696" y="4858"/>
                  </a:cubicBezTo>
                  <a:cubicBezTo>
                    <a:pt x="2667" y="4807"/>
                    <a:pt x="2726" y="4756"/>
                    <a:pt x="2762" y="4734"/>
                  </a:cubicBezTo>
                  <a:cubicBezTo>
                    <a:pt x="2770" y="4726"/>
                    <a:pt x="2784" y="4712"/>
                    <a:pt x="2784" y="4697"/>
                  </a:cubicBezTo>
                  <a:cubicBezTo>
                    <a:pt x="2784" y="4675"/>
                    <a:pt x="2762" y="4660"/>
                    <a:pt x="2726" y="4646"/>
                  </a:cubicBezTo>
                  <a:cubicBezTo>
                    <a:pt x="2645" y="4609"/>
                    <a:pt x="2506" y="4492"/>
                    <a:pt x="2506" y="4382"/>
                  </a:cubicBezTo>
                  <a:cubicBezTo>
                    <a:pt x="2506" y="4338"/>
                    <a:pt x="2513" y="4301"/>
                    <a:pt x="2528" y="4265"/>
                  </a:cubicBezTo>
                  <a:cubicBezTo>
                    <a:pt x="2542" y="4213"/>
                    <a:pt x="2550" y="4184"/>
                    <a:pt x="2528" y="4169"/>
                  </a:cubicBezTo>
                  <a:cubicBezTo>
                    <a:pt x="2484" y="4118"/>
                    <a:pt x="2433" y="3986"/>
                    <a:pt x="2469" y="3913"/>
                  </a:cubicBezTo>
                  <a:cubicBezTo>
                    <a:pt x="2499" y="3854"/>
                    <a:pt x="2542" y="3847"/>
                    <a:pt x="2572" y="3847"/>
                  </a:cubicBezTo>
                  <a:cubicBezTo>
                    <a:pt x="2564" y="3803"/>
                    <a:pt x="2550" y="3737"/>
                    <a:pt x="2521" y="3730"/>
                  </a:cubicBezTo>
                  <a:cubicBezTo>
                    <a:pt x="2513" y="3722"/>
                    <a:pt x="2513" y="3722"/>
                    <a:pt x="2513" y="3722"/>
                  </a:cubicBezTo>
                  <a:cubicBezTo>
                    <a:pt x="2477" y="3700"/>
                    <a:pt x="2433" y="3686"/>
                    <a:pt x="2447" y="3598"/>
                  </a:cubicBezTo>
                  <a:cubicBezTo>
                    <a:pt x="2454" y="3554"/>
                    <a:pt x="2447" y="3539"/>
                    <a:pt x="2433" y="3510"/>
                  </a:cubicBezTo>
                  <a:cubicBezTo>
                    <a:pt x="2425" y="3488"/>
                    <a:pt x="2418" y="3459"/>
                    <a:pt x="2411" y="3422"/>
                  </a:cubicBezTo>
                  <a:cubicBezTo>
                    <a:pt x="2411" y="3407"/>
                    <a:pt x="2403" y="3378"/>
                    <a:pt x="2389" y="3378"/>
                  </a:cubicBezTo>
                  <a:cubicBezTo>
                    <a:pt x="2374" y="3378"/>
                    <a:pt x="2345" y="3400"/>
                    <a:pt x="2330" y="3437"/>
                  </a:cubicBezTo>
                  <a:cubicBezTo>
                    <a:pt x="2323" y="3459"/>
                    <a:pt x="2315" y="3466"/>
                    <a:pt x="2315" y="3481"/>
                  </a:cubicBezTo>
                  <a:cubicBezTo>
                    <a:pt x="2301" y="3524"/>
                    <a:pt x="2293" y="3539"/>
                    <a:pt x="2205" y="3561"/>
                  </a:cubicBezTo>
                  <a:cubicBezTo>
                    <a:pt x="2191" y="3561"/>
                    <a:pt x="2176" y="3561"/>
                    <a:pt x="2161" y="3561"/>
                  </a:cubicBezTo>
                  <a:cubicBezTo>
                    <a:pt x="2088" y="3561"/>
                    <a:pt x="2052" y="3510"/>
                    <a:pt x="2052" y="3407"/>
                  </a:cubicBezTo>
                  <a:cubicBezTo>
                    <a:pt x="2052" y="3341"/>
                    <a:pt x="2015" y="3239"/>
                    <a:pt x="2000" y="3231"/>
                  </a:cubicBezTo>
                  <a:lnTo>
                    <a:pt x="2000" y="3231"/>
                  </a:lnTo>
                  <a:cubicBezTo>
                    <a:pt x="2000" y="3239"/>
                    <a:pt x="1927" y="3349"/>
                    <a:pt x="1883" y="3349"/>
                  </a:cubicBezTo>
                  <a:cubicBezTo>
                    <a:pt x="1876" y="3349"/>
                    <a:pt x="1868" y="3341"/>
                    <a:pt x="1868" y="3334"/>
                  </a:cubicBezTo>
                  <a:cubicBezTo>
                    <a:pt x="1861" y="3327"/>
                    <a:pt x="1854" y="3305"/>
                    <a:pt x="1883" y="3224"/>
                  </a:cubicBezTo>
                  <a:cubicBezTo>
                    <a:pt x="1898" y="3165"/>
                    <a:pt x="1912" y="3129"/>
                    <a:pt x="1927" y="3100"/>
                  </a:cubicBezTo>
                  <a:cubicBezTo>
                    <a:pt x="1934" y="3078"/>
                    <a:pt x="1942" y="3063"/>
                    <a:pt x="1942" y="3056"/>
                  </a:cubicBezTo>
                  <a:cubicBezTo>
                    <a:pt x="1942" y="3056"/>
                    <a:pt x="1942" y="3056"/>
                    <a:pt x="1934" y="3056"/>
                  </a:cubicBezTo>
                  <a:cubicBezTo>
                    <a:pt x="1934" y="3056"/>
                    <a:pt x="1934" y="3056"/>
                    <a:pt x="1927" y="3056"/>
                  </a:cubicBezTo>
                  <a:cubicBezTo>
                    <a:pt x="1927" y="3056"/>
                    <a:pt x="1920" y="3048"/>
                    <a:pt x="1912" y="3048"/>
                  </a:cubicBezTo>
                  <a:cubicBezTo>
                    <a:pt x="1854" y="3026"/>
                    <a:pt x="1832" y="2990"/>
                    <a:pt x="1846" y="2931"/>
                  </a:cubicBezTo>
                  <a:cubicBezTo>
                    <a:pt x="1854" y="2902"/>
                    <a:pt x="1839" y="2836"/>
                    <a:pt x="1817" y="2806"/>
                  </a:cubicBezTo>
                  <a:cubicBezTo>
                    <a:pt x="1802" y="2792"/>
                    <a:pt x="1795" y="2784"/>
                    <a:pt x="1788" y="2784"/>
                  </a:cubicBezTo>
                  <a:cubicBezTo>
                    <a:pt x="1780" y="2784"/>
                    <a:pt x="1780" y="2784"/>
                    <a:pt x="1773" y="2792"/>
                  </a:cubicBezTo>
                  <a:cubicBezTo>
                    <a:pt x="1751" y="2792"/>
                    <a:pt x="1737" y="2814"/>
                    <a:pt x="1722" y="2836"/>
                  </a:cubicBezTo>
                  <a:cubicBezTo>
                    <a:pt x="1700" y="2865"/>
                    <a:pt x="1678" y="2894"/>
                    <a:pt x="1649" y="2894"/>
                  </a:cubicBezTo>
                  <a:cubicBezTo>
                    <a:pt x="1627" y="2894"/>
                    <a:pt x="1612" y="2887"/>
                    <a:pt x="1590" y="2865"/>
                  </a:cubicBezTo>
                  <a:cubicBezTo>
                    <a:pt x="1568" y="2843"/>
                    <a:pt x="1546" y="2821"/>
                    <a:pt x="1539" y="2821"/>
                  </a:cubicBezTo>
                  <a:cubicBezTo>
                    <a:pt x="1539" y="2821"/>
                    <a:pt x="1531" y="2829"/>
                    <a:pt x="1531" y="2843"/>
                  </a:cubicBezTo>
                  <a:cubicBezTo>
                    <a:pt x="1524" y="2850"/>
                    <a:pt x="1509" y="2865"/>
                    <a:pt x="1502" y="2887"/>
                  </a:cubicBezTo>
                  <a:cubicBezTo>
                    <a:pt x="1480" y="2909"/>
                    <a:pt x="1465" y="2924"/>
                    <a:pt x="1451" y="2924"/>
                  </a:cubicBezTo>
                  <a:cubicBezTo>
                    <a:pt x="1443" y="2924"/>
                    <a:pt x="1436" y="2916"/>
                    <a:pt x="1436" y="2909"/>
                  </a:cubicBezTo>
                  <a:cubicBezTo>
                    <a:pt x="1429" y="2909"/>
                    <a:pt x="1414" y="2887"/>
                    <a:pt x="1429" y="2770"/>
                  </a:cubicBezTo>
                  <a:cubicBezTo>
                    <a:pt x="1451" y="2601"/>
                    <a:pt x="1436" y="2572"/>
                    <a:pt x="1429" y="2572"/>
                  </a:cubicBezTo>
                  <a:cubicBezTo>
                    <a:pt x="1421" y="2572"/>
                    <a:pt x="1414" y="2572"/>
                    <a:pt x="1407" y="2572"/>
                  </a:cubicBezTo>
                  <a:cubicBezTo>
                    <a:pt x="1399" y="2572"/>
                    <a:pt x="1385" y="2579"/>
                    <a:pt x="1355" y="2594"/>
                  </a:cubicBezTo>
                  <a:cubicBezTo>
                    <a:pt x="1333" y="2609"/>
                    <a:pt x="1333" y="2609"/>
                    <a:pt x="1333" y="2609"/>
                  </a:cubicBezTo>
                  <a:cubicBezTo>
                    <a:pt x="1319" y="2616"/>
                    <a:pt x="1304" y="2623"/>
                    <a:pt x="1290" y="2638"/>
                  </a:cubicBezTo>
                  <a:cubicBezTo>
                    <a:pt x="1268" y="2653"/>
                    <a:pt x="1246" y="2667"/>
                    <a:pt x="1223" y="2667"/>
                  </a:cubicBezTo>
                  <a:cubicBezTo>
                    <a:pt x="1216" y="2667"/>
                    <a:pt x="1202" y="2667"/>
                    <a:pt x="1194" y="2660"/>
                  </a:cubicBezTo>
                  <a:cubicBezTo>
                    <a:pt x="1180" y="2645"/>
                    <a:pt x="1165" y="2631"/>
                    <a:pt x="1158" y="2616"/>
                  </a:cubicBezTo>
                  <a:cubicBezTo>
                    <a:pt x="1150" y="2601"/>
                    <a:pt x="1143" y="2587"/>
                    <a:pt x="1128" y="2587"/>
                  </a:cubicBezTo>
                  <a:cubicBezTo>
                    <a:pt x="1128" y="2587"/>
                    <a:pt x="1128" y="2579"/>
                    <a:pt x="1121" y="2579"/>
                  </a:cubicBezTo>
                  <a:cubicBezTo>
                    <a:pt x="1121" y="2579"/>
                    <a:pt x="1114" y="2587"/>
                    <a:pt x="1106" y="2594"/>
                  </a:cubicBezTo>
                  <a:cubicBezTo>
                    <a:pt x="1099" y="2601"/>
                    <a:pt x="1084" y="2616"/>
                    <a:pt x="1062" y="2631"/>
                  </a:cubicBezTo>
                  <a:cubicBezTo>
                    <a:pt x="1055" y="2631"/>
                    <a:pt x="1048" y="2638"/>
                    <a:pt x="1040" y="2638"/>
                  </a:cubicBezTo>
                  <a:cubicBezTo>
                    <a:pt x="1018" y="2638"/>
                    <a:pt x="1011" y="2623"/>
                    <a:pt x="997" y="2616"/>
                  </a:cubicBezTo>
                  <a:cubicBezTo>
                    <a:pt x="989" y="2601"/>
                    <a:pt x="982" y="2594"/>
                    <a:pt x="967" y="2594"/>
                  </a:cubicBezTo>
                  <a:lnTo>
                    <a:pt x="960" y="2594"/>
                  </a:lnTo>
                  <a:cubicBezTo>
                    <a:pt x="901" y="2609"/>
                    <a:pt x="850" y="2616"/>
                    <a:pt x="806" y="2653"/>
                  </a:cubicBezTo>
                  <a:cubicBezTo>
                    <a:pt x="769" y="2674"/>
                    <a:pt x="747" y="2726"/>
                    <a:pt x="747" y="2741"/>
                  </a:cubicBezTo>
                  <a:cubicBezTo>
                    <a:pt x="747" y="2748"/>
                    <a:pt x="762" y="2755"/>
                    <a:pt x="791" y="2755"/>
                  </a:cubicBezTo>
                  <a:cubicBezTo>
                    <a:pt x="799" y="2762"/>
                    <a:pt x="806" y="2762"/>
                    <a:pt x="813" y="2762"/>
                  </a:cubicBezTo>
                  <a:cubicBezTo>
                    <a:pt x="821" y="2762"/>
                    <a:pt x="835" y="2762"/>
                    <a:pt x="842" y="2762"/>
                  </a:cubicBezTo>
                  <a:cubicBezTo>
                    <a:pt x="850" y="2755"/>
                    <a:pt x="864" y="2755"/>
                    <a:pt x="872" y="2755"/>
                  </a:cubicBezTo>
                  <a:cubicBezTo>
                    <a:pt x="894" y="2755"/>
                    <a:pt x="916" y="2762"/>
                    <a:pt x="945" y="2784"/>
                  </a:cubicBezTo>
                  <a:cubicBezTo>
                    <a:pt x="989" y="2829"/>
                    <a:pt x="997" y="2894"/>
                    <a:pt x="967" y="2953"/>
                  </a:cubicBezTo>
                  <a:cubicBezTo>
                    <a:pt x="960" y="2960"/>
                    <a:pt x="960" y="2975"/>
                    <a:pt x="967" y="2982"/>
                  </a:cubicBezTo>
                  <a:cubicBezTo>
                    <a:pt x="967" y="3019"/>
                    <a:pt x="952" y="3041"/>
                    <a:pt x="879" y="3048"/>
                  </a:cubicBezTo>
                  <a:cubicBezTo>
                    <a:pt x="857" y="3048"/>
                    <a:pt x="842" y="3056"/>
                    <a:pt x="828" y="3056"/>
                  </a:cubicBezTo>
                  <a:cubicBezTo>
                    <a:pt x="725" y="3063"/>
                    <a:pt x="667" y="3070"/>
                    <a:pt x="667" y="3151"/>
                  </a:cubicBezTo>
                  <a:cubicBezTo>
                    <a:pt x="667" y="3246"/>
                    <a:pt x="615" y="3261"/>
                    <a:pt x="564" y="3283"/>
                  </a:cubicBezTo>
                  <a:cubicBezTo>
                    <a:pt x="549" y="3283"/>
                    <a:pt x="535" y="3290"/>
                    <a:pt x="520" y="3298"/>
                  </a:cubicBezTo>
                  <a:cubicBezTo>
                    <a:pt x="506" y="3305"/>
                    <a:pt x="483" y="3312"/>
                    <a:pt x="469" y="3312"/>
                  </a:cubicBezTo>
                  <a:cubicBezTo>
                    <a:pt x="447" y="3312"/>
                    <a:pt x="425" y="3305"/>
                    <a:pt x="403" y="3305"/>
                  </a:cubicBezTo>
                  <a:cubicBezTo>
                    <a:pt x="381" y="3298"/>
                    <a:pt x="366" y="3298"/>
                    <a:pt x="352" y="3298"/>
                  </a:cubicBezTo>
                  <a:cubicBezTo>
                    <a:pt x="330" y="3298"/>
                    <a:pt x="322" y="3298"/>
                    <a:pt x="308" y="3305"/>
                  </a:cubicBezTo>
                  <a:cubicBezTo>
                    <a:pt x="286" y="3319"/>
                    <a:pt x="286" y="3319"/>
                    <a:pt x="286" y="3319"/>
                  </a:cubicBezTo>
                  <a:cubicBezTo>
                    <a:pt x="286" y="3298"/>
                    <a:pt x="286" y="3298"/>
                    <a:pt x="286" y="3298"/>
                  </a:cubicBezTo>
                  <a:cubicBezTo>
                    <a:pt x="286" y="3268"/>
                    <a:pt x="278" y="3253"/>
                    <a:pt x="271" y="3246"/>
                  </a:cubicBezTo>
                  <a:cubicBezTo>
                    <a:pt x="271" y="3246"/>
                    <a:pt x="271" y="3239"/>
                    <a:pt x="256" y="3239"/>
                  </a:cubicBezTo>
                  <a:lnTo>
                    <a:pt x="242" y="3239"/>
                  </a:lnTo>
                  <a:cubicBezTo>
                    <a:pt x="234" y="3239"/>
                    <a:pt x="220" y="3239"/>
                    <a:pt x="212" y="3231"/>
                  </a:cubicBezTo>
                  <a:cubicBezTo>
                    <a:pt x="205" y="3224"/>
                    <a:pt x="198" y="3202"/>
                    <a:pt x="205" y="3180"/>
                  </a:cubicBezTo>
                  <a:cubicBezTo>
                    <a:pt x="212" y="3129"/>
                    <a:pt x="227" y="3122"/>
                    <a:pt x="242" y="3114"/>
                  </a:cubicBezTo>
                  <a:cubicBezTo>
                    <a:pt x="256" y="3114"/>
                    <a:pt x="264" y="3114"/>
                    <a:pt x="271" y="3085"/>
                  </a:cubicBezTo>
                  <a:cubicBezTo>
                    <a:pt x="286" y="3048"/>
                    <a:pt x="278" y="3026"/>
                    <a:pt x="278" y="2997"/>
                  </a:cubicBezTo>
                  <a:cubicBezTo>
                    <a:pt x="271" y="2975"/>
                    <a:pt x="271" y="2960"/>
                    <a:pt x="271" y="2931"/>
                  </a:cubicBezTo>
                  <a:cubicBezTo>
                    <a:pt x="271" y="2894"/>
                    <a:pt x="278" y="2880"/>
                    <a:pt x="300" y="2865"/>
                  </a:cubicBezTo>
                  <a:cubicBezTo>
                    <a:pt x="308" y="2858"/>
                    <a:pt x="315" y="2850"/>
                    <a:pt x="330" y="2814"/>
                  </a:cubicBezTo>
                  <a:cubicBezTo>
                    <a:pt x="344" y="2762"/>
                    <a:pt x="337" y="2741"/>
                    <a:pt x="330" y="2697"/>
                  </a:cubicBezTo>
                  <a:cubicBezTo>
                    <a:pt x="322" y="2682"/>
                    <a:pt x="322" y="2667"/>
                    <a:pt x="315" y="2638"/>
                  </a:cubicBezTo>
                  <a:cubicBezTo>
                    <a:pt x="308" y="2572"/>
                    <a:pt x="278" y="2535"/>
                    <a:pt x="249" y="2484"/>
                  </a:cubicBezTo>
                  <a:cubicBezTo>
                    <a:pt x="227" y="2440"/>
                    <a:pt x="227" y="2440"/>
                    <a:pt x="227" y="2440"/>
                  </a:cubicBezTo>
                  <a:cubicBezTo>
                    <a:pt x="190" y="2381"/>
                    <a:pt x="132" y="2293"/>
                    <a:pt x="110" y="2198"/>
                  </a:cubicBezTo>
                  <a:cubicBezTo>
                    <a:pt x="88" y="2096"/>
                    <a:pt x="88" y="1964"/>
                    <a:pt x="110" y="1920"/>
                  </a:cubicBezTo>
                  <a:cubicBezTo>
                    <a:pt x="124" y="1891"/>
                    <a:pt x="168" y="1795"/>
                    <a:pt x="117" y="1766"/>
                  </a:cubicBezTo>
                  <a:cubicBezTo>
                    <a:pt x="73" y="1737"/>
                    <a:pt x="0" y="1700"/>
                    <a:pt x="44" y="1597"/>
                  </a:cubicBezTo>
                  <a:cubicBezTo>
                    <a:pt x="51" y="1590"/>
                    <a:pt x="51" y="1590"/>
                    <a:pt x="51" y="1590"/>
                  </a:cubicBezTo>
                  <a:cubicBezTo>
                    <a:pt x="80" y="1517"/>
                    <a:pt x="95" y="1480"/>
                    <a:pt x="190" y="1443"/>
                  </a:cubicBezTo>
                  <a:cubicBezTo>
                    <a:pt x="212" y="1436"/>
                    <a:pt x="234" y="1436"/>
                    <a:pt x="249" y="1436"/>
                  </a:cubicBezTo>
                  <a:cubicBezTo>
                    <a:pt x="278" y="1436"/>
                    <a:pt x="308" y="1443"/>
                    <a:pt x="322" y="1451"/>
                  </a:cubicBezTo>
                  <a:cubicBezTo>
                    <a:pt x="337" y="1451"/>
                    <a:pt x="352" y="1458"/>
                    <a:pt x="366" y="1458"/>
                  </a:cubicBezTo>
                  <a:cubicBezTo>
                    <a:pt x="366" y="1458"/>
                    <a:pt x="366" y="1458"/>
                    <a:pt x="373" y="1458"/>
                  </a:cubicBezTo>
                  <a:cubicBezTo>
                    <a:pt x="373" y="1451"/>
                    <a:pt x="381" y="1451"/>
                    <a:pt x="381" y="1451"/>
                  </a:cubicBezTo>
                  <a:cubicBezTo>
                    <a:pt x="396" y="1451"/>
                    <a:pt x="403" y="1458"/>
                    <a:pt x="410" y="1465"/>
                  </a:cubicBezTo>
                  <a:lnTo>
                    <a:pt x="410" y="1465"/>
                  </a:lnTo>
                  <a:cubicBezTo>
                    <a:pt x="440" y="1429"/>
                    <a:pt x="483" y="1385"/>
                    <a:pt x="520" y="1378"/>
                  </a:cubicBezTo>
                  <a:cubicBezTo>
                    <a:pt x="557" y="1370"/>
                    <a:pt x="608" y="1363"/>
                    <a:pt x="659" y="1363"/>
                  </a:cubicBezTo>
                  <a:cubicBezTo>
                    <a:pt x="703" y="1363"/>
                    <a:pt x="740" y="1370"/>
                    <a:pt x="755" y="1378"/>
                  </a:cubicBezTo>
                  <a:cubicBezTo>
                    <a:pt x="791" y="1392"/>
                    <a:pt x="850" y="1429"/>
                    <a:pt x="887" y="1488"/>
                  </a:cubicBezTo>
                  <a:cubicBezTo>
                    <a:pt x="916" y="1517"/>
                    <a:pt x="967" y="1553"/>
                    <a:pt x="1018" y="1553"/>
                  </a:cubicBezTo>
                  <a:cubicBezTo>
                    <a:pt x="1033" y="1553"/>
                    <a:pt x="1040" y="1553"/>
                    <a:pt x="1055" y="1546"/>
                  </a:cubicBezTo>
                  <a:cubicBezTo>
                    <a:pt x="1114" y="1524"/>
                    <a:pt x="1143" y="1495"/>
                    <a:pt x="1143" y="1451"/>
                  </a:cubicBezTo>
                  <a:cubicBezTo>
                    <a:pt x="1143" y="1414"/>
                    <a:pt x="1165" y="1392"/>
                    <a:pt x="1180" y="1370"/>
                  </a:cubicBezTo>
                  <a:cubicBezTo>
                    <a:pt x="1187" y="1356"/>
                    <a:pt x="1202" y="1341"/>
                    <a:pt x="1202" y="1326"/>
                  </a:cubicBezTo>
                  <a:cubicBezTo>
                    <a:pt x="1202" y="1312"/>
                    <a:pt x="1194" y="1304"/>
                    <a:pt x="1180" y="1297"/>
                  </a:cubicBezTo>
                  <a:cubicBezTo>
                    <a:pt x="1158" y="1282"/>
                    <a:pt x="1136" y="1268"/>
                    <a:pt x="1136" y="1231"/>
                  </a:cubicBezTo>
                  <a:cubicBezTo>
                    <a:pt x="1136" y="1180"/>
                    <a:pt x="1121" y="1062"/>
                    <a:pt x="1121" y="1062"/>
                  </a:cubicBezTo>
                  <a:cubicBezTo>
                    <a:pt x="1121" y="1048"/>
                    <a:pt x="1121" y="1048"/>
                    <a:pt x="1121" y="1048"/>
                  </a:cubicBezTo>
                  <a:cubicBezTo>
                    <a:pt x="1136" y="1048"/>
                    <a:pt x="1136" y="1048"/>
                    <a:pt x="1136" y="1048"/>
                  </a:cubicBezTo>
                  <a:cubicBezTo>
                    <a:pt x="1150" y="1048"/>
                    <a:pt x="1260" y="1048"/>
                    <a:pt x="1297" y="1084"/>
                  </a:cubicBezTo>
                  <a:cubicBezTo>
                    <a:pt x="1297" y="1084"/>
                    <a:pt x="1304" y="1092"/>
                    <a:pt x="1326" y="1092"/>
                  </a:cubicBezTo>
                  <a:cubicBezTo>
                    <a:pt x="1355" y="1092"/>
                    <a:pt x="1407" y="1084"/>
                    <a:pt x="1436" y="1070"/>
                  </a:cubicBezTo>
                  <a:cubicBezTo>
                    <a:pt x="1421" y="1062"/>
                    <a:pt x="1407" y="1055"/>
                    <a:pt x="1399" y="1033"/>
                  </a:cubicBezTo>
                  <a:cubicBezTo>
                    <a:pt x="1399" y="1026"/>
                    <a:pt x="1399" y="1004"/>
                    <a:pt x="1421" y="982"/>
                  </a:cubicBezTo>
                  <a:cubicBezTo>
                    <a:pt x="1451" y="953"/>
                    <a:pt x="1480" y="945"/>
                    <a:pt x="1502" y="938"/>
                  </a:cubicBezTo>
                  <a:cubicBezTo>
                    <a:pt x="1531" y="938"/>
                    <a:pt x="1546" y="931"/>
                    <a:pt x="1568" y="909"/>
                  </a:cubicBezTo>
                  <a:cubicBezTo>
                    <a:pt x="1575" y="894"/>
                    <a:pt x="1582" y="887"/>
                    <a:pt x="1590" y="879"/>
                  </a:cubicBezTo>
                  <a:cubicBezTo>
                    <a:pt x="1619" y="843"/>
                    <a:pt x="1641" y="813"/>
                    <a:pt x="1641" y="755"/>
                  </a:cubicBezTo>
                  <a:cubicBezTo>
                    <a:pt x="1641" y="733"/>
                    <a:pt x="1634" y="711"/>
                    <a:pt x="1627" y="681"/>
                  </a:cubicBezTo>
                  <a:cubicBezTo>
                    <a:pt x="1605" y="638"/>
                    <a:pt x="1582" y="586"/>
                    <a:pt x="1634" y="520"/>
                  </a:cubicBezTo>
                  <a:cubicBezTo>
                    <a:pt x="1671" y="469"/>
                    <a:pt x="1692" y="447"/>
                    <a:pt x="1722" y="447"/>
                  </a:cubicBezTo>
                  <a:cubicBezTo>
                    <a:pt x="1737" y="447"/>
                    <a:pt x="1751" y="462"/>
                    <a:pt x="1773" y="469"/>
                  </a:cubicBezTo>
                  <a:cubicBezTo>
                    <a:pt x="1788" y="484"/>
                    <a:pt x="1788" y="484"/>
                    <a:pt x="1788" y="484"/>
                  </a:cubicBezTo>
                  <a:cubicBezTo>
                    <a:pt x="1810" y="491"/>
                    <a:pt x="1839" y="498"/>
                    <a:pt x="1868" y="498"/>
                  </a:cubicBezTo>
                  <a:cubicBezTo>
                    <a:pt x="1920" y="498"/>
                    <a:pt x="2000" y="484"/>
                    <a:pt x="2044" y="440"/>
                  </a:cubicBezTo>
                  <a:cubicBezTo>
                    <a:pt x="2073" y="410"/>
                    <a:pt x="2103" y="388"/>
                    <a:pt x="2132" y="366"/>
                  </a:cubicBezTo>
                  <a:cubicBezTo>
                    <a:pt x="2169" y="337"/>
                    <a:pt x="2205" y="315"/>
                    <a:pt x="2220" y="286"/>
                  </a:cubicBezTo>
                  <a:cubicBezTo>
                    <a:pt x="2235" y="264"/>
                    <a:pt x="2235" y="242"/>
                    <a:pt x="2235" y="220"/>
                  </a:cubicBezTo>
                  <a:cubicBezTo>
                    <a:pt x="2242" y="191"/>
                    <a:pt x="2242" y="154"/>
                    <a:pt x="2271" y="124"/>
                  </a:cubicBezTo>
                  <a:cubicBezTo>
                    <a:pt x="2286" y="103"/>
                    <a:pt x="2301" y="88"/>
                    <a:pt x="2323" y="73"/>
                  </a:cubicBezTo>
                  <a:cubicBezTo>
                    <a:pt x="2323" y="66"/>
                    <a:pt x="2323" y="66"/>
                    <a:pt x="2323" y="66"/>
                  </a:cubicBezTo>
                  <a:cubicBezTo>
                    <a:pt x="2345" y="51"/>
                    <a:pt x="2345" y="51"/>
                    <a:pt x="2345" y="51"/>
                  </a:cubicBezTo>
                  <a:lnTo>
                    <a:pt x="2345" y="51"/>
                  </a:lnTo>
                  <a:cubicBezTo>
                    <a:pt x="2374" y="29"/>
                    <a:pt x="2403" y="15"/>
                    <a:pt x="2425" y="7"/>
                  </a:cubicBezTo>
                  <a:cubicBezTo>
                    <a:pt x="2433" y="0"/>
                    <a:pt x="2433" y="0"/>
                    <a:pt x="2440" y="0"/>
                  </a:cubicBezTo>
                  <a:cubicBezTo>
                    <a:pt x="2454" y="0"/>
                    <a:pt x="2462" y="7"/>
                    <a:pt x="2462" y="15"/>
                  </a:cubicBezTo>
                  <a:cubicBezTo>
                    <a:pt x="2469" y="22"/>
                    <a:pt x="2477" y="29"/>
                    <a:pt x="2506" y="29"/>
                  </a:cubicBezTo>
                  <a:cubicBezTo>
                    <a:pt x="2528" y="29"/>
                    <a:pt x="2542" y="15"/>
                    <a:pt x="2557" y="7"/>
                  </a:cubicBezTo>
                  <a:cubicBezTo>
                    <a:pt x="2572" y="0"/>
                    <a:pt x="2587" y="0"/>
                    <a:pt x="2601" y="0"/>
                  </a:cubicBezTo>
                  <a:cubicBezTo>
                    <a:pt x="2616" y="0"/>
                    <a:pt x="2638" y="7"/>
                    <a:pt x="2652" y="29"/>
                  </a:cubicBezTo>
                  <a:cubicBezTo>
                    <a:pt x="2674" y="51"/>
                    <a:pt x="2689" y="73"/>
                    <a:pt x="2696" y="95"/>
                  </a:cubicBezTo>
                  <a:cubicBezTo>
                    <a:pt x="2733" y="147"/>
                    <a:pt x="2762" y="191"/>
                    <a:pt x="2814" y="198"/>
                  </a:cubicBezTo>
                  <a:cubicBezTo>
                    <a:pt x="2872" y="205"/>
                    <a:pt x="2880" y="227"/>
                    <a:pt x="2894" y="256"/>
                  </a:cubicBezTo>
                  <a:cubicBezTo>
                    <a:pt x="2902" y="271"/>
                    <a:pt x="2909" y="293"/>
                    <a:pt x="2931" y="315"/>
                  </a:cubicBezTo>
                  <a:cubicBezTo>
                    <a:pt x="2982" y="374"/>
                    <a:pt x="2997" y="403"/>
                    <a:pt x="3019" y="447"/>
                  </a:cubicBezTo>
                  <a:cubicBezTo>
                    <a:pt x="3041" y="484"/>
                    <a:pt x="3041" y="484"/>
                    <a:pt x="3041" y="484"/>
                  </a:cubicBezTo>
                  <a:cubicBezTo>
                    <a:pt x="3063" y="520"/>
                    <a:pt x="3077" y="542"/>
                    <a:pt x="3098" y="542"/>
                  </a:cubicBezTo>
                  <a:cubicBezTo>
                    <a:pt x="3106" y="542"/>
                    <a:pt x="3113" y="535"/>
                    <a:pt x="3113" y="535"/>
                  </a:cubicBezTo>
                  <a:cubicBezTo>
                    <a:pt x="3120" y="535"/>
                    <a:pt x="3128" y="535"/>
                    <a:pt x="3128" y="535"/>
                  </a:cubicBezTo>
                  <a:cubicBezTo>
                    <a:pt x="3164" y="535"/>
                    <a:pt x="3179" y="564"/>
                    <a:pt x="3194" y="586"/>
                  </a:cubicBezTo>
                  <a:cubicBezTo>
                    <a:pt x="3208" y="601"/>
                    <a:pt x="3216" y="615"/>
                    <a:pt x="3230" y="630"/>
                  </a:cubicBezTo>
                  <a:cubicBezTo>
                    <a:pt x="3245" y="645"/>
                    <a:pt x="3282" y="652"/>
                    <a:pt x="3326" y="652"/>
                  </a:cubicBezTo>
                  <a:cubicBezTo>
                    <a:pt x="3348" y="652"/>
                    <a:pt x="3370" y="652"/>
                    <a:pt x="3370" y="652"/>
                  </a:cubicBezTo>
                  <a:cubicBezTo>
                    <a:pt x="3399" y="652"/>
                    <a:pt x="3450" y="681"/>
                    <a:pt x="3450" y="747"/>
                  </a:cubicBezTo>
                  <a:cubicBezTo>
                    <a:pt x="3450" y="769"/>
                    <a:pt x="3458" y="791"/>
                    <a:pt x="3472" y="813"/>
                  </a:cubicBezTo>
                  <a:cubicBezTo>
                    <a:pt x="3479" y="835"/>
                    <a:pt x="3494" y="865"/>
                    <a:pt x="3487" y="909"/>
                  </a:cubicBezTo>
                  <a:cubicBezTo>
                    <a:pt x="3472" y="982"/>
                    <a:pt x="3465" y="1041"/>
                    <a:pt x="3523" y="1062"/>
                  </a:cubicBezTo>
                  <a:cubicBezTo>
                    <a:pt x="3589" y="1077"/>
                    <a:pt x="3655" y="1092"/>
                    <a:pt x="3655" y="1092"/>
                  </a:cubicBezTo>
                  <a:cubicBezTo>
                    <a:pt x="3655" y="1092"/>
                    <a:pt x="3677" y="1099"/>
                    <a:pt x="3692" y="1099"/>
                  </a:cubicBezTo>
                  <a:cubicBezTo>
                    <a:pt x="3707" y="1099"/>
                    <a:pt x="3714" y="1099"/>
                    <a:pt x="3721" y="1092"/>
                  </a:cubicBezTo>
                  <a:cubicBezTo>
                    <a:pt x="3729" y="1077"/>
                    <a:pt x="3736" y="1055"/>
                    <a:pt x="3729" y="1033"/>
                  </a:cubicBezTo>
                  <a:cubicBezTo>
                    <a:pt x="3721" y="997"/>
                    <a:pt x="3721" y="997"/>
                    <a:pt x="3721" y="997"/>
                  </a:cubicBezTo>
                  <a:cubicBezTo>
                    <a:pt x="3751" y="1019"/>
                    <a:pt x="3751" y="1019"/>
                    <a:pt x="3751" y="1019"/>
                  </a:cubicBezTo>
                  <a:cubicBezTo>
                    <a:pt x="3751" y="1019"/>
                    <a:pt x="3794" y="1041"/>
                    <a:pt x="3824" y="1041"/>
                  </a:cubicBezTo>
                  <a:cubicBezTo>
                    <a:pt x="3839" y="1041"/>
                    <a:pt x="3846" y="1041"/>
                    <a:pt x="3853" y="1033"/>
                  </a:cubicBezTo>
                  <a:cubicBezTo>
                    <a:pt x="3868" y="1011"/>
                    <a:pt x="3882" y="1004"/>
                    <a:pt x="3897" y="1004"/>
                  </a:cubicBezTo>
                  <a:cubicBezTo>
                    <a:pt x="3904" y="1004"/>
                    <a:pt x="3912" y="1004"/>
                    <a:pt x="3919" y="1004"/>
                  </a:cubicBezTo>
                  <a:cubicBezTo>
                    <a:pt x="3926" y="1011"/>
                    <a:pt x="3934" y="1011"/>
                    <a:pt x="3948" y="1011"/>
                  </a:cubicBezTo>
                  <a:cubicBezTo>
                    <a:pt x="3963" y="1011"/>
                    <a:pt x="3978" y="997"/>
                    <a:pt x="3985" y="974"/>
                  </a:cubicBezTo>
                  <a:cubicBezTo>
                    <a:pt x="3992" y="953"/>
                    <a:pt x="3978" y="931"/>
                    <a:pt x="3948" y="916"/>
                  </a:cubicBezTo>
                  <a:cubicBezTo>
                    <a:pt x="3926" y="901"/>
                    <a:pt x="3897" y="894"/>
                    <a:pt x="3868" y="879"/>
                  </a:cubicBezTo>
                  <a:cubicBezTo>
                    <a:pt x="3809" y="857"/>
                    <a:pt x="3758" y="835"/>
                    <a:pt x="3736" y="784"/>
                  </a:cubicBezTo>
                  <a:cubicBezTo>
                    <a:pt x="3736" y="762"/>
                    <a:pt x="3736" y="762"/>
                    <a:pt x="3736" y="762"/>
                  </a:cubicBezTo>
                  <a:cubicBezTo>
                    <a:pt x="3714" y="711"/>
                    <a:pt x="3699" y="667"/>
                    <a:pt x="3780" y="608"/>
                  </a:cubicBezTo>
                  <a:cubicBezTo>
                    <a:pt x="3802" y="593"/>
                    <a:pt x="3802" y="593"/>
                    <a:pt x="3802" y="593"/>
                  </a:cubicBezTo>
                  <a:cubicBezTo>
                    <a:pt x="3860" y="550"/>
                    <a:pt x="3875" y="535"/>
                    <a:pt x="3941" y="513"/>
                  </a:cubicBezTo>
                  <a:cubicBezTo>
                    <a:pt x="3963" y="506"/>
                    <a:pt x="3985" y="506"/>
                    <a:pt x="4007" y="506"/>
                  </a:cubicBezTo>
                  <a:cubicBezTo>
                    <a:pt x="4022" y="506"/>
                    <a:pt x="4036" y="506"/>
                    <a:pt x="4051" y="513"/>
                  </a:cubicBezTo>
                  <a:cubicBezTo>
                    <a:pt x="4066" y="513"/>
                    <a:pt x="4080" y="513"/>
                    <a:pt x="4095" y="513"/>
                  </a:cubicBezTo>
                  <a:cubicBezTo>
                    <a:pt x="4117" y="513"/>
                    <a:pt x="4227" y="520"/>
                    <a:pt x="4256" y="579"/>
                  </a:cubicBezTo>
                  <a:cubicBezTo>
                    <a:pt x="4271" y="608"/>
                    <a:pt x="4293" y="623"/>
                    <a:pt x="4293" y="623"/>
                  </a:cubicBezTo>
                  <a:cubicBezTo>
                    <a:pt x="4293" y="601"/>
                    <a:pt x="4308" y="593"/>
                    <a:pt x="4322" y="593"/>
                  </a:cubicBezTo>
                  <a:cubicBezTo>
                    <a:pt x="4337" y="593"/>
                    <a:pt x="4366" y="601"/>
                    <a:pt x="4410" y="630"/>
                  </a:cubicBezTo>
                  <a:lnTo>
                    <a:pt x="4417" y="630"/>
                  </a:lnTo>
                  <a:cubicBezTo>
                    <a:pt x="4454" y="630"/>
                    <a:pt x="4498" y="608"/>
                    <a:pt x="4513" y="593"/>
                  </a:cubicBezTo>
                  <a:cubicBezTo>
                    <a:pt x="4520" y="593"/>
                    <a:pt x="4534" y="593"/>
                    <a:pt x="4549" y="593"/>
                  </a:cubicBezTo>
                  <a:cubicBezTo>
                    <a:pt x="4571" y="593"/>
                    <a:pt x="4601" y="593"/>
                    <a:pt x="4622" y="623"/>
                  </a:cubicBezTo>
                  <a:cubicBezTo>
                    <a:pt x="4666" y="660"/>
                    <a:pt x="4644" y="747"/>
                    <a:pt x="4644" y="762"/>
                  </a:cubicBezTo>
                  <a:cubicBezTo>
                    <a:pt x="4637" y="762"/>
                    <a:pt x="4622" y="806"/>
                    <a:pt x="4652" y="835"/>
                  </a:cubicBezTo>
                  <a:cubicBezTo>
                    <a:pt x="4674" y="865"/>
                    <a:pt x="4703" y="879"/>
                    <a:pt x="4718" y="879"/>
                  </a:cubicBezTo>
                  <a:cubicBezTo>
                    <a:pt x="4725" y="879"/>
                    <a:pt x="4732" y="879"/>
                    <a:pt x="4740" y="872"/>
                  </a:cubicBezTo>
                  <a:cubicBezTo>
                    <a:pt x="4754" y="857"/>
                    <a:pt x="4762" y="850"/>
                    <a:pt x="4776" y="850"/>
                  </a:cubicBezTo>
                  <a:cubicBezTo>
                    <a:pt x="4791" y="850"/>
                    <a:pt x="4798" y="857"/>
                    <a:pt x="4806" y="865"/>
                  </a:cubicBezTo>
                  <a:cubicBezTo>
                    <a:pt x="4813" y="872"/>
                    <a:pt x="4820" y="879"/>
                    <a:pt x="4828" y="879"/>
                  </a:cubicBezTo>
                  <a:cubicBezTo>
                    <a:pt x="4835" y="879"/>
                    <a:pt x="4842" y="879"/>
                    <a:pt x="4842" y="879"/>
                  </a:cubicBezTo>
                  <a:cubicBezTo>
                    <a:pt x="4850" y="879"/>
                    <a:pt x="4857" y="879"/>
                    <a:pt x="4857" y="879"/>
                  </a:cubicBezTo>
                  <a:cubicBezTo>
                    <a:pt x="4872" y="879"/>
                    <a:pt x="4879" y="879"/>
                    <a:pt x="4886" y="872"/>
                  </a:cubicBezTo>
                  <a:cubicBezTo>
                    <a:pt x="4894" y="865"/>
                    <a:pt x="4901" y="835"/>
                    <a:pt x="4894" y="777"/>
                  </a:cubicBezTo>
                  <a:cubicBezTo>
                    <a:pt x="4894" y="725"/>
                    <a:pt x="4894" y="681"/>
                    <a:pt x="4894" y="638"/>
                  </a:cubicBezTo>
                  <a:cubicBezTo>
                    <a:pt x="4901" y="572"/>
                    <a:pt x="4901" y="513"/>
                    <a:pt x="4872" y="469"/>
                  </a:cubicBezTo>
                  <a:cubicBezTo>
                    <a:pt x="4828" y="388"/>
                    <a:pt x="4813" y="249"/>
                    <a:pt x="4813" y="249"/>
                  </a:cubicBezTo>
                  <a:cubicBezTo>
                    <a:pt x="4813" y="242"/>
                    <a:pt x="4813" y="242"/>
                    <a:pt x="4813" y="242"/>
                  </a:cubicBezTo>
                  <a:cubicBezTo>
                    <a:pt x="4820" y="234"/>
                    <a:pt x="4820" y="234"/>
                    <a:pt x="4820" y="234"/>
                  </a:cubicBezTo>
                  <a:cubicBezTo>
                    <a:pt x="4820" y="234"/>
                    <a:pt x="4864" y="198"/>
                    <a:pt x="4923" y="161"/>
                  </a:cubicBezTo>
                  <a:cubicBezTo>
                    <a:pt x="4974" y="132"/>
                    <a:pt x="5011" y="110"/>
                    <a:pt x="5018" y="81"/>
                  </a:cubicBezTo>
                  <a:cubicBezTo>
                    <a:pt x="5033" y="44"/>
                    <a:pt x="5077" y="44"/>
                    <a:pt x="5091" y="44"/>
                  </a:cubicBezTo>
                  <a:cubicBezTo>
                    <a:pt x="5106" y="44"/>
                    <a:pt x="5113" y="51"/>
                    <a:pt x="5128" y="51"/>
                  </a:cubicBezTo>
                  <a:cubicBezTo>
                    <a:pt x="5135" y="51"/>
                    <a:pt x="5150" y="51"/>
                    <a:pt x="5157" y="51"/>
                  </a:cubicBezTo>
                  <a:cubicBezTo>
                    <a:pt x="5179" y="51"/>
                    <a:pt x="5194" y="59"/>
                    <a:pt x="5209" y="73"/>
                  </a:cubicBezTo>
                  <a:cubicBezTo>
                    <a:pt x="5231" y="110"/>
                    <a:pt x="5231" y="176"/>
                    <a:pt x="5216" y="205"/>
                  </a:cubicBezTo>
                  <a:cubicBezTo>
                    <a:pt x="5216" y="220"/>
                    <a:pt x="5216" y="256"/>
                    <a:pt x="5238" y="286"/>
                  </a:cubicBezTo>
                  <a:cubicBezTo>
                    <a:pt x="5245" y="300"/>
                    <a:pt x="5253" y="315"/>
                    <a:pt x="5275" y="322"/>
                  </a:cubicBezTo>
                  <a:cubicBezTo>
                    <a:pt x="5341" y="337"/>
                    <a:pt x="5355" y="381"/>
                    <a:pt x="5370" y="425"/>
                  </a:cubicBezTo>
                  <a:cubicBezTo>
                    <a:pt x="5377" y="462"/>
                    <a:pt x="5407" y="513"/>
                    <a:pt x="5436" y="513"/>
                  </a:cubicBezTo>
                  <a:cubicBezTo>
                    <a:pt x="5443" y="513"/>
                    <a:pt x="5451" y="513"/>
                    <a:pt x="5458" y="506"/>
                  </a:cubicBezTo>
                  <a:cubicBezTo>
                    <a:pt x="5472" y="491"/>
                    <a:pt x="5487" y="469"/>
                    <a:pt x="5502" y="454"/>
                  </a:cubicBezTo>
                  <a:cubicBezTo>
                    <a:pt x="5524" y="432"/>
                    <a:pt x="5539" y="410"/>
                    <a:pt x="5560" y="410"/>
                  </a:cubicBezTo>
                  <a:cubicBezTo>
                    <a:pt x="5568" y="410"/>
                    <a:pt x="5575" y="410"/>
                    <a:pt x="5582" y="410"/>
                  </a:cubicBezTo>
                  <a:cubicBezTo>
                    <a:pt x="5604" y="425"/>
                    <a:pt x="5612" y="432"/>
                    <a:pt x="5626" y="447"/>
                  </a:cubicBezTo>
                  <a:cubicBezTo>
                    <a:pt x="5641" y="462"/>
                    <a:pt x="5648" y="469"/>
                    <a:pt x="5663" y="469"/>
                  </a:cubicBezTo>
                  <a:cubicBezTo>
                    <a:pt x="5678" y="469"/>
                    <a:pt x="5685" y="462"/>
                    <a:pt x="5700" y="462"/>
                  </a:cubicBezTo>
                  <a:cubicBezTo>
                    <a:pt x="5773" y="425"/>
                    <a:pt x="5883" y="381"/>
                    <a:pt x="5956" y="381"/>
                  </a:cubicBezTo>
                  <a:cubicBezTo>
                    <a:pt x="5985" y="381"/>
                    <a:pt x="6000" y="381"/>
                    <a:pt x="6000" y="403"/>
                  </a:cubicBezTo>
                  <a:cubicBezTo>
                    <a:pt x="6007" y="410"/>
                    <a:pt x="6007" y="410"/>
                    <a:pt x="6044" y="410"/>
                  </a:cubicBezTo>
                  <a:cubicBezTo>
                    <a:pt x="6132" y="410"/>
                    <a:pt x="6139" y="410"/>
                    <a:pt x="6198" y="381"/>
                  </a:cubicBezTo>
                  <a:cubicBezTo>
                    <a:pt x="6220" y="366"/>
                    <a:pt x="6249" y="359"/>
                    <a:pt x="6271" y="352"/>
                  </a:cubicBezTo>
                  <a:cubicBezTo>
                    <a:pt x="6271" y="352"/>
                    <a:pt x="6279" y="352"/>
                    <a:pt x="6286" y="352"/>
                  </a:cubicBezTo>
                  <a:cubicBezTo>
                    <a:pt x="6315" y="352"/>
                    <a:pt x="6337" y="366"/>
                    <a:pt x="6352" y="381"/>
                  </a:cubicBezTo>
                  <a:cubicBezTo>
                    <a:pt x="6359" y="403"/>
                    <a:pt x="6366" y="425"/>
                    <a:pt x="6366" y="462"/>
                  </a:cubicBezTo>
                  <a:cubicBezTo>
                    <a:pt x="6374" y="506"/>
                    <a:pt x="6381" y="564"/>
                    <a:pt x="6410" y="572"/>
                  </a:cubicBezTo>
                  <a:cubicBezTo>
                    <a:pt x="6469" y="593"/>
                    <a:pt x="6520" y="615"/>
                    <a:pt x="6564" y="615"/>
                  </a:cubicBezTo>
                  <a:cubicBezTo>
                    <a:pt x="6572" y="615"/>
                    <a:pt x="6601" y="615"/>
                    <a:pt x="6718" y="681"/>
                  </a:cubicBezTo>
                  <a:cubicBezTo>
                    <a:pt x="6725" y="681"/>
                    <a:pt x="6725" y="681"/>
                    <a:pt x="6725" y="681"/>
                  </a:cubicBezTo>
                  <a:cubicBezTo>
                    <a:pt x="6725" y="689"/>
                    <a:pt x="6725" y="689"/>
                    <a:pt x="6725" y="689"/>
                  </a:cubicBezTo>
                  <a:cubicBezTo>
                    <a:pt x="6740" y="711"/>
                    <a:pt x="6770" y="762"/>
                    <a:pt x="6755" y="806"/>
                  </a:cubicBezTo>
                  <a:cubicBezTo>
                    <a:pt x="6747" y="828"/>
                    <a:pt x="6733" y="843"/>
                    <a:pt x="6718" y="850"/>
                  </a:cubicBezTo>
                  <a:cubicBezTo>
                    <a:pt x="6696" y="865"/>
                    <a:pt x="6682" y="879"/>
                    <a:pt x="6682" y="901"/>
                  </a:cubicBezTo>
                  <a:cubicBezTo>
                    <a:pt x="6682" y="931"/>
                    <a:pt x="6703" y="945"/>
                    <a:pt x="6725" y="960"/>
                  </a:cubicBezTo>
                  <a:cubicBezTo>
                    <a:pt x="6762" y="967"/>
                    <a:pt x="6777" y="982"/>
                    <a:pt x="6791" y="989"/>
                  </a:cubicBezTo>
                  <a:cubicBezTo>
                    <a:pt x="6813" y="1004"/>
                    <a:pt x="6828" y="1019"/>
                    <a:pt x="6872" y="1026"/>
                  </a:cubicBezTo>
                  <a:cubicBezTo>
                    <a:pt x="6909" y="1026"/>
                    <a:pt x="6931" y="1048"/>
                    <a:pt x="6938" y="1077"/>
                  </a:cubicBezTo>
                  <a:cubicBezTo>
                    <a:pt x="6953" y="1121"/>
                    <a:pt x="6945" y="1172"/>
                    <a:pt x="6916" y="1194"/>
                  </a:cubicBezTo>
                  <a:cubicBezTo>
                    <a:pt x="6901" y="1216"/>
                    <a:pt x="6887" y="1253"/>
                    <a:pt x="6894" y="1290"/>
                  </a:cubicBezTo>
                  <a:cubicBezTo>
                    <a:pt x="6894" y="1312"/>
                    <a:pt x="6901" y="1334"/>
                    <a:pt x="6916" y="1348"/>
                  </a:cubicBezTo>
                  <a:cubicBezTo>
                    <a:pt x="6923" y="1356"/>
                    <a:pt x="6938" y="1363"/>
                    <a:pt x="6953" y="1370"/>
                  </a:cubicBezTo>
                  <a:cubicBezTo>
                    <a:pt x="6989" y="1385"/>
                    <a:pt x="7026" y="1407"/>
                    <a:pt x="7055" y="1465"/>
                  </a:cubicBezTo>
                  <a:cubicBezTo>
                    <a:pt x="7077" y="1510"/>
                    <a:pt x="7106" y="1524"/>
                    <a:pt x="7158" y="1546"/>
                  </a:cubicBezTo>
                  <a:cubicBezTo>
                    <a:pt x="7187" y="1561"/>
                    <a:pt x="7216" y="1575"/>
                    <a:pt x="7253" y="1605"/>
                  </a:cubicBezTo>
                  <a:cubicBezTo>
                    <a:pt x="7275" y="1619"/>
                    <a:pt x="7290" y="1634"/>
                    <a:pt x="7304" y="1641"/>
                  </a:cubicBezTo>
                  <a:cubicBezTo>
                    <a:pt x="7348" y="1678"/>
                    <a:pt x="7370" y="1693"/>
                    <a:pt x="7429" y="1707"/>
                  </a:cubicBezTo>
                  <a:cubicBezTo>
                    <a:pt x="7488" y="1715"/>
                    <a:pt x="7546" y="1744"/>
                    <a:pt x="7553" y="1781"/>
                  </a:cubicBezTo>
                  <a:cubicBezTo>
                    <a:pt x="7561" y="1803"/>
                    <a:pt x="7553" y="1824"/>
                    <a:pt x="7539" y="1847"/>
                  </a:cubicBezTo>
                  <a:cubicBezTo>
                    <a:pt x="7524" y="1854"/>
                    <a:pt x="7524" y="1869"/>
                    <a:pt x="7524" y="1876"/>
                  </a:cubicBezTo>
                  <a:cubicBezTo>
                    <a:pt x="7524" y="1883"/>
                    <a:pt x="7546" y="1905"/>
                    <a:pt x="7612" y="1934"/>
                  </a:cubicBezTo>
                  <a:cubicBezTo>
                    <a:pt x="7649" y="1949"/>
                    <a:pt x="7678" y="1964"/>
                    <a:pt x="7678" y="1993"/>
                  </a:cubicBezTo>
                  <a:cubicBezTo>
                    <a:pt x="7693" y="2037"/>
                    <a:pt x="7663" y="2081"/>
                    <a:pt x="7634" y="2118"/>
                  </a:cubicBezTo>
                  <a:cubicBezTo>
                    <a:pt x="7575" y="2176"/>
                    <a:pt x="7568" y="2206"/>
                    <a:pt x="7539" y="2293"/>
                  </a:cubicBezTo>
                  <a:cubicBezTo>
                    <a:pt x="7532" y="2301"/>
                    <a:pt x="7532" y="2301"/>
                    <a:pt x="7532" y="2301"/>
                  </a:cubicBezTo>
                  <a:cubicBezTo>
                    <a:pt x="7524" y="2330"/>
                    <a:pt x="7517" y="2352"/>
                    <a:pt x="7524" y="2360"/>
                  </a:cubicBezTo>
                  <a:cubicBezTo>
                    <a:pt x="7539" y="2374"/>
                    <a:pt x="7553" y="2374"/>
                    <a:pt x="7553" y="2374"/>
                  </a:cubicBezTo>
                  <a:cubicBezTo>
                    <a:pt x="7605" y="2374"/>
                    <a:pt x="7605" y="2374"/>
                    <a:pt x="7605" y="2374"/>
                  </a:cubicBezTo>
                  <a:cubicBezTo>
                    <a:pt x="7561" y="2403"/>
                    <a:pt x="7561" y="2403"/>
                    <a:pt x="7561" y="2403"/>
                  </a:cubicBezTo>
                  <a:cubicBezTo>
                    <a:pt x="7561" y="2403"/>
                    <a:pt x="7480" y="2448"/>
                    <a:pt x="7436" y="2499"/>
                  </a:cubicBezTo>
                  <a:cubicBezTo>
                    <a:pt x="7400" y="2550"/>
                    <a:pt x="7414" y="2572"/>
                    <a:pt x="7451" y="2616"/>
                  </a:cubicBezTo>
                  <a:cubicBezTo>
                    <a:pt x="7480" y="2653"/>
                    <a:pt x="7568" y="2689"/>
                    <a:pt x="7620" y="2704"/>
                  </a:cubicBezTo>
                  <a:cubicBezTo>
                    <a:pt x="7685" y="2719"/>
                    <a:pt x="7663" y="2821"/>
                    <a:pt x="7656" y="2865"/>
                  </a:cubicBezTo>
                  <a:cubicBezTo>
                    <a:pt x="7649" y="2887"/>
                    <a:pt x="7663" y="2894"/>
                    <a:pt x="7700" y="2909"/>
                  </a:cubicBezTo>
                  <a:cubicBezTo>
                    <a:pt x="7715" y="2924"/>
                    <a:pt x="7737" y="2931"/>
                    <a:pt x="7744" y="2946"/>
                  </a:cubicBezTo>
                  <a:cubicBezTo>
                    <a:pt x="7766" y="2982"/>
                    <a:pt x="7832" y="3165"/>
                    <a:pt x="7846" y="3217"/>
                  </a:cubicBezTo>
                  <a:cubicBezTo>
                    <a:pt x="7869" y="3224"/>
                    <a:pt x="7942" y="3253"/>
                    <a:pt x="7949" y="3312"/>
                  </a:cubicBezTo>
                  <a:cubicBezTo>
                    <a:pt x="7956" y="3334"/>
                    <a:pt x="7956" y="3363"/>
                    <a:pt x="7956" y="3393"/>
                  </a:cubicBezTo>
                  <a:cubicBezTo>
                    <a:pt x="7956" y="3451"/>
                    <a:pt x="7956" y="3524"/>
                    <a:pt x="7979" y="3554"/>
                  </a:cubicBezTo>
                  <a:cubicBezTo>
                    <a:pt x="7986" y="3561"/>
                    <a:pt x="7993" y="3561"/>
                    <a:pt x="8008" y="3561"/>
                  </a:cubicBezTo>
                  <a:cubicBezTo>
                    <a:pt x="8103" y="3561"/>
                    <a:pt x="8220" y="3679"/>
                    <a:pt x="8257" y="3774"/>
                  </a:cubicBezTo>
                  <a:cubicBezTo>
                    <a:pt x="8272" y="3825"/>
                    <a:pt x="8301" y="3832"/>
                    <a:pt x="8330" y="3832"/>
                  </a:cubicBezTo>
                  <a:cubicBezTo>
                    <a:pt x="8360" y="3832"/>
                    <a:pt x="8403" y="3818"/>
                    <a:pt x="8455" y="3810"/>
                  </a:cubicBezTo>
                  <a:cubicBezTo>
                    <a:pt x="8477" y="3803"/>
                    <a:pt x="8477" y="3803"/>
                    <a:pt x="8477" y="3803"/>
                  </a:cubicBezTo>
                  <a:cubicBezTo>
                    <a:pt x="8491" y="3796"/>
                    <a:pt x="8513" y="3796"/>
                    <a:pt x="8528" y="3796"/>
                  </a:cubicBezTo>
                  <a:cubicBezTo>
                    <a:pt x="8638" y="3796"/>
                    <a:pt x="8733" y="3891"/>
                    <a:pt x="8784" y="3942"/>
                  </a:cubicBezTo>
                  <a:cubicBezTo>
                    <a:pt x="8799" y="3957"/>
                    <a:pt x="8799" y="3957"/>
                    <a:pt x="8799" y="3957"/>
                  </a:cubicBezTo>
                  <a:cubicBezTo>
                    <a:pt x="8843" y="4001"/>
                    <a:pt x="8887" y="4052"/>
                    <a:pt x="8931" y="4111"/>
                  </a:cubicBezTo>
                  <a:cubicBezTo>
                    <a:pt x="8946" y="4133"/>
                    <a:pt x="8953" y="4155"/>
                    <a:pt x="8968" y="4169"/>
                  </a:cubicBezTo>
                  <a:cubicBezTo>
                    <a:pt x="8975" y="4199"/>
                    <a:pt x="8990" y="4228"/>
                    <a:pt x="9019" y="4243"/>
                  </a:cubicBezTo>
                  <a:cubicBezTo>
                    <a:pt x="9070" y="4272"/>
                    <a:pt x="9165" y="4345"/>
                    <a:pt x="9173" y="4411"/>
                  </a:cubicBezTo>
                  <a:cubicBezTo>
                    <a:pt x="9187" y="4455"/>
                    <a:pt x="9232" y="4499"/>
                    <a:pt x="9246" y="4514"/>
                  </a:cubicBezTo>
                  <a:cubicBezTo>
                    <a:pt x="9275" y="4514"/>
                    <a:pt x="9415" y="4514"/>
                    <a:pt x="9466" y="4529"/>
                  </a:cubicBezTo>
                  <a:cubicBezTo>
                    <a:pt x="9532" y="4543"/>
                    <a:pt x="9686" y="4719"/>
                    <a:pt x="9708" y="4778"/>
                  </a:cubicBezTo>
                  <a:cubicBezTo>
                    <a:pt x="9722" y="4807"/>
                    <a:pt x="9708" y="4851"/>
                    <a:pt x="9701" y="4895"/>
                  </a:cubicBezTo>
                  <a:cubicBezTo>
                    <a:pt x="9693" y="4910"/>
                    <a:pt x="9686" y="4939"/>
                    <a:pt x="9686" y="4946"/>
                  </a:cubicBezTo>
                  <a:cubicBezTo>
                    <a:pt x="9693" y="4953"/>
                    <a:pt x="9693" y="4953"/>
                    <a:pt x="9693" y="4953"/>
                  </a:cubicBezTo>
                  <a:cubicBezTo>
                    <a:pt x="9737" y="4961"/>
                    <a:pt x="9810" y="4990"/>
                    <a:pt x="9884" y="5049"/>
                  </a:cubicBezTo>
                  <a:cubicBezTo>
                    <a:pt x="9898" y="5063"/>
                    <a:pt x="9906" y="5063"/>
                    <a:pt x="9906" y="5063"/>
                  </a:cubicBezTo>
                  <a:cubicBezTo>
                    <a:pt x="9913" y="5063"/>
                    <a:pt x="9920" y="5049"/>
                    <a:pt x="9927" y="5034"/>
                  </a:cubicBezTo>
                  <a:cubicBezTo>
                    <a:pt x="9935" y="5012"/>
                    <a:pt x="9950" y="4975"/>
                    <a:pt x="9986" y="4975"/>
                  </a:cubicBezTo>
                  <a:cubicBezTo>
                    <a:pt x="9994" y="4975"/>
                    <a:pt x="9994" y="4975"/>
                    <a:pt x="10001" y="4983"/>
                  </a:cubicBezTo>
                  <a:cubicBezTo>
                    <a:pt x="10082" y="5005"/>
                    <a:pt x="10169" y="5027"/>
                    <a:pt x="10206" y="5115"/>
                  </a:cubicBezTo>
                  <a:cubicBezTo>
                    <a:pt x="10243" y="5195"/>
                    <a:pt x="10272" y="5232"/>
                    <a:pt x="10331" y="5239"/>
                  </a:cubicBezTo>
                  <a:cubicBezTo>
                    <a:pt x="10338" y="5239"/>
                    <a:pt x="10345" y="5239"/>
                    <a:pt x="10353" y="5239"/>
                  </a:cubicBezTo>
                  <a:cubicBezTo>
                    <a:pt x="10375" y="5239"/>
                    <a:pt x="10389" y="5239"/>
                    <a:pt x="10411" y="5232"/>
                  </a:cubicBezTo>
                  <a:cubicBezTo>
                    <a:pt x="10426" y="5232"/>
                    <a:pt x="10433" y="5224"/>
                    <a:pt x="10448" y="5224"/>
                  </a:cubicBezTo>
                  <a:cubicBezTo>
                    <a:pt x="10470" y="5224"/>
                    <a:pt x="10477" y="5239"/>
                    <a:pt x="10477" y="5254"/>
                  </a:cubicBezTo>
                  <a:cubicBezTo>
                    <a:pt x="10492" y="5283"/>
                    <a:pt x="10543" y="5371"/>
                    <a:pt x="10580" y="5415"/>
                  </a:cubicBezTo>
                  <a:cubicBezTo>
                    <a:pt x="10602" y="5452"/>
                    <a:pt x="10616" y="5481"/>
                    <a:pt x="10638" y="5518"/>
                  </a:cubicBezTo>
                  <a:cubicBezTo>
                    <a:pt x="10646" y="5532"/>
                    <a:pt x="10653" y="5547"/>
                    <a:pt x="10660" y="5569"/>
                  </a:cubicBezTo>
                  <a:cubicBezTo>
                    <a:pt x="10690" y="5620"/>
                    <a:pt x="10682" y="5657"/>
                    <a:pt x="10668" y="5708"/>
                  </a:cubicBezTo>
                  <a:cubicBezTo>
                    <a:pt x="10668" y="5730"/>
                    <a:pt x="10660" y="5752"/>
                    <a:pt x="10660" y="5781"/>
                  </a:cubicBezTo>
                  <a:cubicBezTo>
                    <a:pt x="10653" y="5848"/>
                    <a:pt x="10660" y="5862"/>
                    <a:pt x="10682" y="5884"/>
                  </a:cubicBezTo>
                  <a:cubicBezTo>
                    <a:pt x="10690" y="5891"/>
                    <a:pt x="10697" y="5899"/>
                    <a:pt x="10704" y="5921"/>
                  </a:cubicBezTo>
                  <a:cubicBezTo>
                    <a:pt x="10734" y="5965"/>
                    <a:pt x="10719" y="6016"/>
                    <a:pt x="10697" y="6082"/>
                  </a:cubicBezTo>
                  <a:cubicBezTo>
                    <a:pt x="10690" y="6111"/>
                    <a:pt x="10682" y="6141"/>
                    <a:pt x="10675" y="6177"/>
                  </a:cubicBezTo>
                  <a:cubicBezTo>
                    <a:pt x="10653" y="6250"/>
                    <a:pt x="10638" y="6272"/>
                    <a:pt x="10609" y="6287"/>
                  </a:cubicBezTo>
                  <a:cubicBezTo>
                    <a:pt x="10594" y="6294"/>
                    <a:pt x="10580" y="6309"/>
                    <a:pt x="10565" y="6331"/>
                  </a:cubicBezTo>
                  <a:cubicBezTo>
                    <a:pt x="10551" y="6360"/>
                    <a:pt x="10543" y="6382"/>
                    <a:pt x="10536" y="6404"/>
                  </a:cubicBezTo>
                  <a:cubicBezTo>
                    <a:pt x="10521" y="6434"/>
                    <a:pt x="10514" y="6463"/>
                    <a:pt x="10484" y="6478"/>
                  </a:cubicBezTo>
                  <a:cubicBezTo>
                    <a:pt x="10477" y="6485"/>
                    <a:pt x="10470" y="6492"/>
                    <a:pt x="10455" y="6492"/>
                  </a:cubicBezTo>
                  <a:lnTo>
                    <a:pt x="10455" y="6492"/>
                  </a:lnTo>
                  <a:cubicBezTo>
                    <a:pt x="10426" y="6492"/>
                    <a:pt x="10389" y="6456"/>
                    <a:pt x="10360" y="6419"/>
                  </a:cubicBezTo>
                  <a:cubicBezTo>
                    <a:pt x="10345" y="6404"/>
                    <a:pt x="10331" y="6390"/>
                    <a:pt x="10316" y="6382"/>
                  </a:cubicBezTo>
                  <a:cubicBezTo>
                    <a:pt x="10294" y="6360"/>
                    <a:pt x="10257" y="6353"/>
                    <a:pt x="10221" y="6346"/>
                  </a:cubicBezTo>
                  <a:cubicBezTo>
                    <a:pt x="10184" y="6338"/>
                    <a:pt x="10147" y="6331"/>
                    <a:pt x="10111" y="6316"/>
                  </a:cubicBezTo>
                  <a:cubicBezTo>
                    <a:pt x="10060" y="6294"/>
                    <a:pt x="10045" y="6272"/>
                    <a:pt x="10030" y="6258"/>
                  </a:cubicBezTo>
                  <a:lnTo>
                    <a:pt x="10023" y="6250"/>
                  </a:lnTo>
                  <a:cubicBezTo>
                    <a:pt x="10023" y="6250"/>
                    <a:pt x="10015" y="6258"/>
                    <a:pt x="10008" y="6265"/>
                  </a:cubicBezTo>
                  <a:cubicBezTo>
                    <a:pt x="9994" y="6280"/>
                    <a:pt x="9986" y="6294"/>
                    <a:pt x="9986" y="6302"/>
                  </a:cubicBezTo>
                  <a:cubicBezTo>
                    <a:pt x="9979" y="6316"/>
                    <a:pt x="9972" y="6331"/>
                    <a:pt x="9927" y="6360"/>
                  </a:cubicBezTo>
                  <a:cubicBezTo>
                    <a:pt x="9898" y="6375"/>
                    <a:pt x="9884" y="6382"/>
                    <a:pt x="9876" y="6382"/>
                  </a:cubicBezTo>
                  <a:cubicBezTo>
                    <a:pt x="9869" y="6390"/>
                    <a:pt x="9869" y="6390"/>
                    <a:pt x="9869" y="6390"/>
                  </a:cubicBezTo>
                  <a:cubicBezTo>
                    <a:pt x="9869" y="6390"/>
                    <a:pt x="9869" y="6397"/>
                    <a:pt x="9869" y="6412"/>
                  </a:cubicBezTo>
                  <a:cubicBezTo>
                    <a:pt x="9869" y="6463"/>
                    <a:pt x="9913" y="6588"/>
                    <a:pt x="9913" y="6588"/>
                  </a:cubicBezTo>
                  <a:cubicBezTo>
                    <a:pt x="9913" y="6595"/>
                    <a:pt x="9913" y="6595"/>
                    <a:pt x="9913" y="6595"/>
                  </a:cubicBezTo>
                  <a:cubicBezTo>
                    <a:pt x="9913" y="6602"/>
                    <a:pt x="9913" y="6602"/>
                    <a:pt x="9913" y="6602"/>
                  </a:cubicBezTo>
                  <a:cubicBezTo>
                    <a:pt x="9913" y="6602"/>
                    <a:pt x="9891" y="6668"/>
                    <a:pt x="9869" y="6749"/>
                  </a:cubicBezTo>
                  <a:cubicBezTo>
                    <a:pt x="9854" y="6785"/>
                    <a:pt x="9854" y="6815"/>
                    <a:pt x="9854" y="6851"/>
                  </a:cubicBezTo>
                  <a:cubicBezTo>
                    <a:pt x="9854" y="6888"/>
                    <a:pt x="9854" y="6932"/>
                    <a:pt x="9847" y="6983"/>
                  </a:cubicBezTo>
                  <a:cubicBezTo>
                    <a:pt x="9818" y="7100"/>
                    <a:pt x="9503" y="7276"/>
                    <a:pt x="9415" y="7298"/>
                  </a:cubicBezTo>
                  <a:cubicBezTo>
                    <a:pt x="9385" y="7306"/>
                    <a:pt x="9349" y="7313"/>
                    <a:pt x="9319" y="7320"/>
                  </a:cubicBezTo>
                  <a:cubicBezTo>
                    <a:pt x="9246" y="7335"/>
                    <a:pt x="9158" y="7357"/>
                    <a:pt x="9100" y="7379"/>
                  </a:cubicBezTo>
                  <a:cubicBezTo>
                    <a:pt x="9012" y="7416"/>
                    <a:pt x="8887" y="7548"/>
                    <a:pt x="8865" y="7577"/>
                  </a:cubicBezTo>
                  <a:cubicBezTo>
                    <a:pt x="8851" y="7599"/>
                    <a:pt x="8828" y="7599"/>
                    <a:pt x="8814" y="7599"/>
                  </a:cubicBezTo>
                  <a:cubicBezTo>
                    <a:pt x="8799" y="7599"/>
                    <a:pt x="8792" y="7599"/>
                    <a:pt x="8784" y="7599"/>
                  </a:cubicBezTo>
                  <a:cubicBezTo>
                    <a:pt x="8777" y="7599"/>
                    <a:pt x="8762" y="7599"/>
                    <a:pt x="8755" y="7599"/>
                  </a:cubicBezTo>
                  <a:cubicBezTo>
                    <a:pt x="8733" y="7599"/>
                    <a:pt x="8719" y="7599"/>
                    <a:pt x="8704" y="7606"/>
                  </a:cubicBezTo>
                  <a:cubicBezTo>
                    <a:pt x="8667" y="7613"/>
                    <a:pt x="8667" y="7635"/>
                    <a:pt x="8660" y="7665"/>
                  </a:cubicBezTo>
                  <a:cubicBezTo>
                    <a:pt x="8653" y="7694"/>
                    <a:pt x="8645" y="7731"/>
                    <a:pt x="8616" y="7767"/>
                  </a:cubicBezTo>
                  <a:cubicBezTo>
                    <a:pt x="8587" y="7819"/>
                    <a:pt x="8550" y="7841"/>
                    <a:pt x="8513" y="7862"/>
                  </a:cubicBezTo>
                  <a:cubicBezTo>
                    <a:pt x="8484" y="7877"/>
                    <a:pt x="8455" y="7892"/>
                    <a:pt x="8440" y="7929"/>
                  </a:cubicBezTo>
                  <a:cubicBezTo>
                    <a:pt x="8418" y="7965"/>
                    <a:pt x="8411" y="7994"/>
                    <a:pt x="8418" y="8031"/>
                  </a:cubicBezTo>
                  <a:cubicBezTo>
                    <a:pt x="8433" y="8060"/>
                    <a:pt x="8455" y="8090"/>
                    <a:pt x="8499" y="8112"/>
                  </a:cubicBezTo>
                  <a:cubicBezTo>
                    <a:pt x="8521" y="8119"/>
                    <a:pt x="8543" y="8134"/>
                    <a:pt x="8565" y="8141"/>
                  </a:cubicBezTo>
                  <a:cubicBezTo>
                    <a:pt x="8623" y="8163"/>
                    <a:pt x="8667" y="8178"/>
                    <a:pt x="8675" y="8243"/>
                  </a:cubicBezTo>
                  <a:cubicBezTo>
                    <a:pt x="8689" y="8317"/>
                    <a:pt x="8741" y="8383"/>
                    <a:pt x="8799" y="8405"/>
                  </a:cubicBezTo>
                  <a:cubicBezTo>
                    <a:pt x="8851" y="8419"/>
                    <a:pt x="8880" y="8478"/>
                    <a:pt x="8909" y="8544"/>
                  </a:cubicBezTo>
                  <a:cubicBezTo>
                    <a:pt x="8931" y="8581"/>
                    <a:pt x="8953" y="8625"/>
                    <a:pt x="8982" y="8669"/>
                  </a:cubicBezTo>
                  <a:cubicBezTo>
                    <a:pt x="9041" y="8771"/>
                    <a:pt x="8982" y="8852"/>
                    <a:pt x="8938" y="8925"/>
                  </a:cubicBezTo>
                  <a:cubicBezTo>
                    <a:pt x="8916" y="8954"/>
                    <a:pt x="8902" y="8976"/>
                    <a:pt x="8894" y="9006"/>
                  </a:cubicBezTo>
                  <a:cubicBezTo>
                    <a:pt x="8880" y="9035"/>
                    <a:pt x="8865" y="9057"/>
                    <a:pt x="8851" y="9079"/>
                  </a:cubicBezTo>
                  <a:cubicBezTo>
                    <a:pt x="8828" y="9108"/>
                    <a:pt x="8814" y="9123"/>
                    <a:pt x="8836" y="9174"/>
                  </a:cubicBezTo>
                  <a:cubicBezTo>
                    <a:pt x="8836" y="9189"/>
                    <a:pt x="8836" y="9189"/>
                    <a:pt x="8836" y="9189"/>
                  </a:cubicBezTo>
                  <a:cubicBezTo>
                    <a:pt x="8858" y="9225"/>
                    <a:pt x="8865" y="9240"/>
                    <a:pt x="8872" y="9240"/>
                  </a:cubicBezTo>
                  <a:cubicBezTo>
                    <a:pt x="8894" y="9240"/>
                    <a:pt x="8938" y="9218"/>
                    <a:pt x="8982" y="9189"/>
                  </a:cubicBezTo>
                  <a:cubicBezTo>
                    <a:pt x="9004" y="9174"/>
                    <a:pt x="9034" y="9167"/>
                    <a:pt x="9056" y="9167"/>
                  </a:cubicBezTo>
                  <a:cubicBezTo>
                    <a:pt x="9136" y="9167"/>
                    <a:pt x="9180" y="9255"/>
                    <a:pt x="9217" y="9335"/>
                  </a:cubicBezTo>
                  <a:cubicBezTo>
                    <a:pt x="9232" y="9357"/>
                    <a:pt x="9239" y="9379"/>
                    <a:pt x="9253" y="9394"/>
                  </a:cubicBezTo>
                  <a:cubicBezTo>
                    <a:pt x="9312" y="9489"/>
                    <a:pt x="9261" y="9541"/>
                    <a:pt x="9202" y="9607"/>
                  </a:cubicBezTo>
                  <a:cubicBezTo>
                    <a:pt x="9180" y="9629"/>
                    <a:pt x="9180" y="9629"/>
                    <a:pt x="9180" y="9629"/>
                  </a:cubicBezTo>
                  <a:cubicBezTo>
                    <a:pt x="9136" y="9680"/>
                    <a:pt x="9151" y="9724"/>
                    <a:pt x="9158" y="9760"/>
                  </a:cubicBezTo>
                  <a:cubicBezTo>
                    <a:pt x="9158" y="9782"/>
                    <a:pt x="9165" y="9797"/>
                    <a:pt x="9165" y="9812"/>
                  </a:cubicBezTo>
                  <a:cubicBezTo>
                    <a:pt x="9165" y="9834"/>
                    <a:pt x="9173" y="9848"/>
                    <a:pt x="9180" y="9863"/>
                  </a:cubicBezTo>
                  <a:cubicBezTo>
                    <a:pt x="9202" y="9892"/>
                    <a:pt x="9217" y="9922"/>
                    <a:pt x="9180" y="9958"/>
                  </a:cubicBezTo>
                  <a:cubicBezTo>
                    <a:pt x="9165" y="9973"/>
                    <a:pt x="9158" y="9988"/>
                    <a:pt x="9151" y="10002"/>
                  </a:cubicBezTo>
                  <a:cubicBezTo>
                    <a:pt x="9136" y="10024"/>
                    <a:pt x="9122" y="10046"/>
                    <a:pt x="9085" y="10046"/>
                  </a:cubicBezTo>
                  <a:cubicBezTo>
                    <a:pt x="9078" y="10046"/>
                    <a:pt x="9078" y="10046"/>
                    <a:pt x="9070" y="10046"/>
                  </a:cubicBezTo>
                  <a:cubicBezTo>
                    <a:pt x="9012" y="10031"/>
                    <a:pt x="9012" y="10031"/>
                    <a:pt x="8916" y="10010"/>
                  </a:cubicBezTo>
                  <a:cubicBezTo>
                    <a:pt x="8865" y="9995"/>
                    <a:pt x="8828" y="9958"/>
                    <a:pt x="8784" y="9914"/>
                  </a:cubicBezTo>
                  <a:cubicBezTo>
                    <a:pt x="8755" y="9878"/>
                    <a:pt x="8719" y="9841"/>
                    <a:pt x="8682" y="9826"/>
                  </a:cubicBezTo>
                  <a:cubicBezTo>
                    <a:pt x="8609" y="9804"/>
                    <a:pt x="8557" y="9746"/>
                    <a:pt x="8543" y="9694"/>
                  </a:cubicBezTo>
                  <a:cubicBezTo>
                    <a:pt x="8535" y="9672"/>
                    <a:pt x="8543" y="9650"/>
                    <a:pt x="8557" y="9636"/>
                  </a:cubicBezTo>
                  <a:cubicBezTo>
                    <a:pt x="8565" y="9629"/>
                    <a:pt x="8572" y="9621"/>
                    <a:pt x="8579" y="9614"/>
                  </a:cubicBezTo>
                  <a:cubicBezTo>
                    <a:pt x="8594" y="9599"/>
                    <a:pt x="8609" y="9584"/>
                    <a:pt x="8609" y="9577"/>
                  </a:cubicBezTo>
                  <a:cubicBezTo>
                    <a:pt x="8609" y="9577"/>
                    <a:pt x="8609" y="9570"/>
                    <a:pt x="8579" y="9555"/>
                  </a:cubicBezTo>
                  <a:cubicBezTo>
                    <a:pt x="8521" y="9533"/>
                    <a:pt x="8506" y="9497"/>
                    <a:pt x="8491" y="9460"/>
                  </a:cubicBezTo>
                  <a:cubicBezTo>
                    <a:pt x="8484" y="9438"/>
                    <a:pt x="8477" y="9423"/>
                    <a:pt x="8455" y="9401"/>
                  </a:cubicBezTo>
                  <a:cubicBezTo>
                    <a:pt x="8440" y="9387"/>
                    <a:pt x="8418" y="9379"/>
                    <a:pt x="8381" y="9379"/>
                  </a:cubicBezTo>
                  <a:cubicBezTo>
                    <a:pt x="8352" y="9379"/>
                    <a:pt x="8323" y="9379"/>
                    <a:pt x="8294" y="9387"/>
                  </a:cubicBezTo>
                  <a:cubicBezTo>
                    <a:pt x="8264" y="9387"/>
                    <a:pt x="8264" y="9387"/>
                    <a:pt x="8264" y="9387"/>
                  </a:cubicBezTo>
                  <a:cubicBezTo>
                    <a:pt x="8191" y="9394"/>
                    <a:pt x="8162" y="9431"/>
                    <a:pt x="8118" y="9482"/>
                  </a:cubicBezTo>
                  <a:cubicBezTo>
                    <a:pt x="8110" y="9497"/>
                    <a:pt x="8096" y="9511"/>
                    <a:pt x="8081" y="9526"/>
                  </a:cubicBezTo>
                  <a:cubicBezTo>
                    <a:pt x="8052" y="9570"/>
                    <a:pt x="8022" y="9584"/>
                    <a:pt x="7993" y="9584"/>
                  </a:cubicBezTo>
                  <a:cubicBezTo>
                    <a:pt x="7971" y="9584"/>
                    <a:pt x="7949" y="9577"/>
                    <a:pt x="7927" y="9570"/>
                  </a:cubicBezTo>
                  <a:cubicBezTo>
                    <a:pt x="7920" y="9562"/>
                    <a:pt x="7905" y="9562"/>
                    <a:pt x="7898" y="9555"/>
                  </a:cubicBezTo>
                  <a:cubicBezTo>
                    <a:pt x="7839" y="9533"/>
                    <a:pt x="7803" y="9467"/>
                    <a:pt x="7781" y="9416"/>
                  </a:cubicBezTo>
                  <a:cubicBezTo>
                    <a:pt x="7766" y="9394"/>
                    <a:pt x="7759" y="9379"/>
                    <a:pt x="7751" y="9365"/>
                  </a:cubicBezTo>
                  <a:cubicBezTo>
                    <a:pt x="7744" y="9350"/>
                    <a:pt x="7707" y="9335"/>
                    <a:pt x="7656" y="9335"/>
                  </a:cubicBezTo>
                  <a:cubicBezTo>
                    <a:pt x="7605" y="9335"/>
                    <a:pt x="7539" y="9350"/>
                    <a:pt x="7480" y="9372"/>
                  </a:cubicBezTo>
                  <a:cubicBezTo>
                    <a:pt x="7414" y="9401"/>
                    <a:pt x="7378" y="9409"/>
                    <a:pt x="7356" y="9409"/>
                  </a:cubicBezTo>
                  <a:cubicBezTo>
                    <a:pt x="7341" y="9409"/>
                    <a:pt x="7334" y="9401"/>
                    <a:pt x="7326" y="9394"/>
                  </a:cubicBezTo>
                  <a:cubicBezTo>
                    <a:pt x="7319" y="9379"/>
                    <a:pt x="7326" y="9365"/>
                    <a:pt x="7334" y="9350"/>
                  </a:cubicBezTo>
                  <a:cubicBezTo>
                    <a:pt x="7356" y="9306"/>
                    <a:pt x="7363" y="9225"/>
                    <a:pt x="7356" y="9218"/>
                  </a:cubicBezTo>
                  <a:cubicBezTo>
                    <a:pt x="7326" y="9218"/>
                    <a:pt x="7304" y="9248"/>
                    <a:pt x="7275" y="9284"/>
                  </a:cubicBezTo>
                  <a:cubicBezTo>
                    <a:pt x="7260" y="9306"/>
                    <a:pt x="7238" y="9335"/>
                    <a:pt x="7209" y="9357"/>
                  </a:cubicBezTo>
                  <a:cubicBezTo>
                    <a:pt x="7158" y="9409"/>
                    <a:pt x="7180" y="9453"/>
                    <a:pt x="7231" y="9533"/>
                  </a:cubicBezTo>
                  <a:cubicBezTo>
                    <a:pt x="7246" y="9555"/>
                    <a:pt x="7246" y="9555"/>
                    <a:pt x="7246" y="9555"/>
                  </a:cubicBezTo>
                  <a:cubicBezTo>
                    <a:pt x="7282" y="9607"/>
                    <a:pt x="7290" y="9636"/>
                    <a:pt x="7282" y="9650"/>
                  </a:cubicBezTo>
                  <a:cubicBezTo>
                    <a:pt x="7275" y="9672"/>
                    <a:pt x="7253" y="9672"/>
                    <a:pt x="7216" y="9680"/>
                  </a:cubicBezTo>
                  <a:cubicBezTo>
                    <a:pt x="7180" y="9687"/>
                    <a:pt x="7158" y="9687"/>
                    <a:pt x="7129" y="9687"/>
                  </a:cubicBezTo>
                  <a:cubicBezTo>
                    <a:pt x="7106" y="9687"/>
                    <a:pt x="7084" y="9687"/>
                    <a:pt x="7048" y="9680"/>
                  </a:cubicBezTo>
                  <a:cubicBezTo>
                    <a:pt x="7019" y="9672"/>
                    <a:pt x="6975" y="9672"/>
                    <a:pt x="6938" y="9665"/>
                  </a:cubicBezTo>
                  <a:cubicBezTo>
                    <a:pt x="6894" y="9658"/>
                    <a:pt x="6857" y="9650"/>
                    <a:pt x="6821" y="9650"/>
                  </a:cubicBezTo>
                  <a:cubicBezTo>
                    <a:pt x="6821" y="9643"/>
                    <a:pt x="6813" y="9643"/>
                    <a:pt x="6806" y="9643"/>
                  </a:cubicBezTo>
                  <a:cubicBezTo>
                    <a:pt x="6725" y="9643"/>
                    <a:pt x="6528" y="9709"/>
                    <a:pt x="6462" y="9768"/>
                  </a:cubicBezTo>
                  <a:cubicBezTo>
                    <a:pt x="6432" y="9797"/>
                    <a:pt x="6389" y="9804"/>
                    <a:pt x="6330" y="9804"/>
                  </a:cubicBezTo>
                  <a:cubicBezTo>
                    <a:pt x="6293" y="9804"/>
                    <a:pt x="6256" y="9804"/>
                    <a:pt x="6227" y="9797"/>
                  </a:cubicBezTo>
                  <a:cubicBezTo>
                    <a:pt x="6191" y="9797"/>
                    <a:pt x="6169" y="9790"/>
                    <a:pt x="6139" y="9790"/>
                  </a:cubicBezTo>
                  <a:cubicBezTo>
                    <a:pt x="6132" y="9790"/>
                    <a:pt x="6125" y="9797"/>
                    <a:pt x="6110" y="9797"/>
                  </a:cubicBezTo>
                  <a:cubicBezTo>
                    <a:pt x="6088" y="9797"/>
                    <a:pt x="6088" y="9797"/>
                    <a:pt x="6088" y="9797"/>
                  </a:cubicBezTo>
                  <a:cubicBezTo>
                    <a:pt x="6015" y="9804"/>
                    <a:pt x="5956" y="9812"/>
                    <a:pt x="5898" y="9892"/>
                  </a:cubicBezTo>
                  <a:cubicBezTo>
                    <a:pt x="5868" y="9936"/>
                    <a:pt x="5875" y="9951"/>
                    <a:pt x="5883" y="9973"/>
                  </a:cubicBezTo>
                  <a:cubicBezTo>
                    <a:pt x="5883" y="9988"/>
                    <a:pt x="5898" y="10010"/>
                    <a:pt x="5861" y="10039"/>
                  </a:cubicBezTo>
                  <a:cubicBezTo>
                    <a:pt x="5824" y="10068"/>
                    <a:pt x="5773" y="10075"/>
                    <a:pt x="5736" y="10075"/>
                  </a:cubicBezTo>
                  <a:cubicBezTo>
                    <a:pt x="5707" y="10075"/>
                    <a:pt x="5685" y="10068"/>
                    <a:pt x="5656" y="10068"/>
                  </a:cubicBezTo>
                  <a:cubicBezTo>
                    <a:pt x="5634" y="10068"/>
                    <a:pt x="5612" y="10068"/>
                    <a:pt x="5590" y="10068"/>
                  </a:cubicBezTo>
                  <a:cubicBezTo>
                    <a:pt x="5509" y="10068"/>
                    <a:pt x="5502" y="10090"/>
                    <a:pt x="5494" y="10185"/>
                  </a:cubicBezTo>
                  <a:cubicBezTo>
                    <a:pt x="5487" y="10222"/>
                    <a:pt x="5494" y="10229"/>
                    <a:pt x="5494" y="10229"/>
                  </a:cubicBezTo>
                  <a:cubicBezTo>
                    <a:pt x="5494" y="10229"/>
                    <a:pt x="5502" y="10222"/>
                    <a:pt x="5509" y="10215"/>
                  </a:cubicBezTo>
                  <a:cubicBezTo>
                    <a:pt x="5539" y="10178"/>
                    <a:pt x="5539" y="10178"/>
                    <a:pt x="5539" y="10178"/>
                  </a:cubicBezTo>
                  <a:cubicBezTo>
                    <a:pt x="5539" y="10310"/>
                    <a:pt x="5539" y="10310"/>
                    <a:pt x="5539" y="10310"/>
                  </a:cubicBezTo>
                  <a:cubicBezTo>
                    <a:pt x="5516" y="10302"/>
                    <a:pt x="5516" y="10302"/>
                    <a:pt x="5516" y="10302"/>
                  </a:cubicBezTo>
                  <a:cubicBezTo>
                    <a:pt x="5516" y="10302"/>
                    <a:pt x="5472" y="10295"/>
                    <a:pt x="5392" y="10281"/>
                  </a:cubicBezTo>
                  <a:cubicBezTo>
                    <a:pt x="5392" y="10281"/>
                    <a:pt x="5384" y="10281"/>
                    <a:pt x="5377" y="10281"/>
                  </a:cubicBezTo>
                  <a:cubicBezTo>
                    <a:pt x="5326" y="10281"/>
                    <a:pt x="5297" y="10325"/>
                    <a:pt x="5253" y="10383"/>
                  </a:cubicBezTo>
                  <a:cubicBezTo>
                    <a:pt x="5238" y="10398"/>
                    <a:pt x="5238" y="10398"/>
                    <a:pt x="5238" y="10398"/>
                  </a:cubicBezTo>
                  <a:cubicBezTo>
                    <a:pt x="5209" y="10442"/>
                    <a:pt x="5194" y="10464"/>
                    <a:pt x="5165" y="10464"/>
                  </a:cubicBezTo>
                  <a:cubicBezTo>
                    <a:pt x="5150" y="10464"/>
                    <a:pt x="5135" y="10457"/>
                    <a:pt x="5113" y="10449"/>
                  </a:cubicBezTo>
                  <a:cubicBezTo>
                    <a:pt x="5099" y="10442"/>
                    <a:pt x="5099" y="10442"/>
                    <a:pt x="5099" y="10442"/>
                  </a:cubicBezTo>
                  <a:cubicBezTo>
                    <a:pt x="5070" y="10427"/>
                    <a:pt x="5062" y="10412"/>
                    <a:pt x="5062" y="10398"/>
                  </a:cubicBezTo>
                  <a:cubicBezTo>
                    <a:pt x="5062" y="10376"/>
                    <a:pt x="5070" y="10354"/>
                    <a:pt x="5084" y="10339"/>
                  </a:cubicBezTo>
                  <a:cubicBezTo>
                    <a:pt x="5055" y="10347"/>
                    <a:pt x="5025" y="10361"/>
                    <a:pt x="4989" y="10369"/>
                  </a:cubicBezTo>
                  <a:cubicBezTo>
                    <a:pt x="4894" y="10405"/>
                    <a:pt x="4776" y="10442"/>
                    <a:pt x="4681" y="10449"/>
                  </a:cubicBezTo>
                  <a:cubicBezTo>
                    <a:pt x="4674" y="10449"/>
                    <a:pt x="4666" y="10457"/>
                    <a:pt x="4652" y="10457"/>
                  </a:cubicBezTo>
                  <a:cubicBezTo>
                    <a:pt x="4534" y="10457"/>
                    <a:pt x="4520" y="10383"/>
                    <a:pt x="4513" y="10339"/>
                  </a:cubicBezTo>
                  <a:cubicBezTo>
                    <a:pt x="4513" y="10325"/>
                    <a:pt x="4513" y="10325"/>
                    <a:pt x="4513" y="10325"/>
                  </a:cubicBezTo>
                  <a:cubicBezTo>
                    <a:pt x="4498" y="10288"/>
                    <a:pt x="4454" y="10193"/>
                    <a:pt x="4403" y="10193"/>
                  </a:cubicBezTo>
                  <a:cubicBezTo>
                    <a:pt x="4344" y="10193"/>
                    <a:pt x="4344" y="10193"/>
                    <a:pt x="4344" y="10193"/>
                  </a:cubicBezTo>
                  <a:cubicBezTo>
                    <a:pt x="4293" y="10193"/>
                    <a:pt x="4256" y="10185"/>
                    <a:pt x="4249" y="10163"/>
                  </a:cubicBezTo>
                  <a:cubicBezTo>
                    <a:pt x="4241" y="10141"/>
                    <a:pt x="4271" y="10119"/>
                    <a:pt x="4285" y="10105"/>
                  </a:cubicBezTo>
                  <a:cubicBezTo>
                    <a:pt x="4315" y="10090"/>
                    <a:pt x="4322" y="10068"/>
                    <a:pt x="4315" y="10053"/>
                  </a:cubicBezTo>
                  <a:cubicBezTo>
                    <a:pt x="4308" y="10031"/>
                    <a:pt x="4285" y="10017"/>
                    <a:pt x="4256" y="10017"/>
                  </a:cubicBezTo>
                  <a:cubicBezTo>
                    <a:pt x="4241" y="10017"/>
                    <a:pt x="4227" y="10024"/>
                    <a:pt x="4212" y="10031"/>
                  </a:cubicBezTo>
                  <a:cubicBezTo>
                    <a:pt x="4168" y="10053"/>
                    <a:pt x="4132" y="10068"/>
                    <a:pt x="4095" y="10068"/>
                  </a:cubicBezTo>
                  <a:cubicBezTo>
                    <a:pt x="4066" y="10068"/>
                    <a:pt x="4044" y="10061"/>
                    <a:pt x="4014" y="10039"/>
                  </a:cubicBezTo>
                  <a:cubicBezTo>
                    <a:pt x="3992" y="10024"/>
                    <a:pt x="3948" y="10002"/>
                    <a:pt x="3897" y="9988"/>
                  </a:cubicBezTo>
                  <a:cubicBezTo>
                    <a:pt x="3860" y="9973"/>
                    <a:pt x="3817" y="9958"/>
                    <a:pt x="3794" y="9943"/>
                  </a:cubicBezTo>
                  <a:cubicBezTo>
                    <a:pt x="3765" y="9922"/>
                    <a:pt x="3736" y="9914"/>
                    <a:pt x="3714" y="9914"/>
                  </a:cubicBezTo>
                  <a:cubicBezTo>
                    <a:pt x="3685" y="9914"/>
                    <a:pt x="3663" y="9929"/>
                    <a:pt x="3655" y="9951"/>
                  </a:cubicBezTo>
                  <a:cubicBezTo>
                    <a:pt x="3633" y="10017"/>
                    <a:pt x="3531" y="10024"/>
                    <a:pt x="3487" y="10024"/>
                  </a:cubicBezTo>
                  <a:cubicBezTo>
                    <a:pt x="3465" y="10024"/>
                    <a:pt x="3443" y="10024"/>
                    <a:pt x="3421" y="10024"/>
                  </a:cubicBezTo>
                  <a:cubicBezTo>
                    <a:pt x="3391" y="10017"/>
                    <a:pt x="3370" y="9988"/>
                    <a:pt x="3355" y="9951"/>
                  </a:cubicBezTo>
                  <a:cubicBezTo>
                    <a:pt x="3355" y="9980"/>
                    <a:pt x="3348" y="10002"/>
                    <a:pt x="3340" y="10046"/>
                  </a:cubicBezTo>
                  <a:cubicBezTo>
                    <a:pt x="3318" y="10119"/>
                    <a:pt x="3340" y="10134"/>
                    <a:pt x="3377" y="10149"/>
                  </a:cubicBezTo>
                  <a:cubicBezTo>
                    <a:pt x="3391" y="10156"/>
                    <a:pt x="3406" y="10178"/>
                    <a:pt x="3413" y="10200"/>
                  </a:cubicBezTo>
                  <a:cubicBezTo>
                    <a:pt x="3428" y="10259"/>
                    <a:pt x="3421" y="10347"/>
                    <a:pt x="3391" y="10391"/>
                  </a:cubicBezTo>
                  <a:cubicBezTo>
                    <a:pt x="3384" y="10405"/>
                    <a:pt x="3370" y="10427"/>
                    <a:pt x="3362" y="10449"/>
                  </a:cubicBezTo>
                  <a:cubicBezTo>
                    <a:pt x="3348" y="10493"/>
                    <a:pt x="3333" y="10530"/>
                    <a:pt x="3289" y="10544"/>
                  </a:cubicBezTo>
                  <a:cubicBezTo>
                    <a:pt x="3252" y="10552"/>
                    <a:pt x="3164" y="10625"/>
                    <a:pt x="3120" y="10735"/>
                  </a:cubicBezTo>
                  <a:cubicBezTo>
                    <a:pt x="3077" y="10845"/>
                    <a:pt x="2931" y="10889"/>
                    <a:pt x="2843" y="10911"/>
                  </a:cubicBezTo>
                  <a:cubicBezTo>
                    <a:pt x="2821" y="10918"/>
                    <a:pt x="2821" y="10918"/>
                    <a:pt x="2821" y="10918"/>
                  </a:cubicBezTo>
                  <a:cubicBezTo>
                    <a:pt x="2806" y="10918"/>
                    <a:pt x="2792" y="10918"/>
                    <a:pt x="2784" y="10918"/>
                  </a:cubicBezTo>
                </a:path>
              </a:pathLst>
            </a:custGeom>
            <a:solidFill>
              <a:schemeClr val="accent3"/>
            </a:solidFill>
            <a:ln w="38100" cmpd="sng">
              <a:solidFill>
                <a:schemeClr val="bg1"/>
              </a:solidFil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9" name="Freeform 8"/>
            <p:cNvSpPr>
              <a:spLocks noChangeArrowheads="1"/>
            </p:cNvSpPr>
            <p:nvPr/>
          </p:nvSpPr>
          <p:spPr bwMode="auto">
            <a:xfrm>
              <a:off x="5858100" y="8272266"/>
              <a:ext cx="4134795" cy="4162153"/>
            </a:xfrm>
            <a:custGeom>
              <a:avLst/>
              <a:gdLst>
                <a:gd name="T0" fmla="*/ 3663 w 10764"/>
                <a:gd name="T1" fmla="*/ 1128 h 10956"/>
                <a:gd name="T2" fmla="*/ 4337 w 10764"/>
                <a:gd name="T3" fmla="*/ 630 h 10956"/>
                <a:gd name="T4" fmla="*/ 4945 w 10764"/>
                <a:gd name="T5" fmla="*/ 198 h 10956"/>
                <a:gd name="T6" fmla="*/ 6286 w 10764"/>
                <a:gd name="T7" fmla="*/ 388 h 10956"/>
                <a:gd name="T8" fmla="*/ 7547 w 10764"/>
                <a:gd name="T9" fmla="*/ 1854 h 10956"/>
                <a:gd name="T10" fmla="*/ 8543 w 10764"/>
                <a:gd name="T11" fmla="*/ 3832 h 10956"/>
                <a:gd name="T12" fmla="*/ 10463 w 10764"/>
                <a:gd name="T13" fmla="*/ 5269 h 10956"/>
                <a:gd name="T14" fmla="*/ 9913 w 10764"/>
                <a:gd name="T15" fmla="*/ 6617 h 10956"/>
                <a:gd name="T16" fmla="*/ 8836 w 10764"/>
                <a:gd name="T17" fmla="*/ 9203 h 10956"/>
                <a:gd name="T18" fmla="*/ 8279 w 10764"/>
                <a:gd name="T19" fmla="*/ 9394 h 10956"/>
                <a:gd name="T20" fmla="*/ 6843 w 10764"/>
                <a:gd name="T21" fmla="*/ 9651 h 10956"/>
                <a:gd name="T22" fmla="*/ 5246 w 10764"/>
                <a:gd name="T23" fmla="*/ 10413 h 10956"/>
                <a:gd name="T24" fmla="*/ 3656 w 10764"/>
                <a:gd name="T25" fmla="*/ 9973 h 10956"/>
                <a:gd name="T26" fmla="*/ 2631 w 10764"/>
                <a:gd name="T27" fmla="*/ 10625 h 10956"/>
                <a:gd name="T28" fmla="*/ 1561 w 10764"/>
                <a:gd name="T29" fmla="*/ 9995 h 10956"/>
                <a:gd name="T30" fmla="*/ 2645 w 10764"/>
                <a:gd name="T31" fmla="*/ 8273 h 10956"/>
                <a:gd name="T32" fmla="*/ 2997 w 10764"/>
                <a:gd name="T33" fmla="*/ 6470 h 10956"/>
                <a:gd name="T34" fmla="*/ 2726 w 10764"/>
                <a:gd name="T35" fmla="*/ 4873 h 10956"/>
                <a:gd name="T36" fmla="*/ 2015 w 10764"/>
                <a:gd name="T37" fmla="*/ 3239 h 10956"/>
                <a:gd name="T38" fmla="*/ 1341 w 10764"/>
                <a:gd name="T39" fmla="*/ 2616 h 10956"/>
                <a:gd name="T40" fmla="*/ 887 w 10764"/>
                <a:gd name="T41" fmla="*/ 3056 h 10956"/>
                <a:gd name="T42" fmla="*/ 139 w 10764"/>
                <a:gd name="T43" fmla="*/ 1949 h 10956"/>
                <a:gd name="T44" fmla="*/ 1231 w 10764"/>
                <a:gd name="T45" fmla="*/ 1348 h 10956"/>
                <a:gd name="T46" fmla="*/ 2360 w 10764"/>
                <a:gd name="T47" fmla="*/ 95 h 10956"/>
                <a:gd name="T48" fmla="*/ 2360 w 10764"/>
                <a:gd name="T49" fmla="*/ 51 h 10956"/>
                <a:gd name="T50" fmla="*/ 1642 w 10764"/>
                <a:gd name="T51" fmla="*/ 777 h 10956"/>
                <a:gd name="T52" fmla="*/ 1143 w 10764"/>
                <a:gd name="T53" fmla="*/ 1473 h 10956"/>
                <a:gd name="T54" fmla="*/ 44 w 10764"/>
                <a:gd name="T55" fmla="*/ 1619 h 10956"/>
                <a:gd name="T56" fmla="*/ 213 w 10764"/>
                <a:gd name="T57" fmla="*/ 3261 h 10956"/>
                <a:gd name="T58" fmla="*/ 997 w 10764"/>
                <a:gd name="T59" fmla="*/ 3004 h 10956"/>
                <a:gd name="T60" fmla="*/ 1158 w 10764"/>
                <a:gd name="T61" fmla="*/ 2645 h 10956"/>
                <a:gd name="T62" fmla="*/ 1744 w 10764"/>
                <a:gd name="T63" fmla="*/ 2872 h 10956"/>
                <a:gd name="T64" fmla="*/ 2360 w 10764"/>
                <a:gd name="T65" fmla="*/ 3466 h 10956"/>
                <a:gd name="T66" fmla="*/ 2763 w 10764"/>
                <a:gd name="T67" fmla="*/ 4924 h 10956"/>
                <a:gd name="T68" fmla="*/ 3231 w 10764"/>
                <a:gd name="T69" fmla="*/ 6243 h 10956"/>
                <a:gd name="T70" fmla="*/ 2587 w 10764"/>
                <a:gd name="T71" fmla="*/ 6932 h 10956"/>
                <a:gd name="T72" fmla="*/ 2594 w 10764"/>
                <a:gd name="T73" fmla="*/ 9101 h 10956"/>
                <a:gd name="T74" fmla="*/ 1458 w 10764"/>
                <a:gd name="T75" fmla="*/ 9870 h 10956"/>
                <a:gd name="T76" fmla="*/ 2198 w 10764"/>
                <a:gd name="T77" fmla="*/ 10068 h 10956"/>
                <a:gd name="T78" fmla="*/ 2763 w 10764"/>
                <a:gd name="T79" fmla="*/ 10823 h 10956"/>
                <a:gd name="T80" fmla="*/ 3729 w 10764"/>
                <a:gd name="T81" fmla="*/ 9951 h 10956"/>
                <a:gd name="T82" fmla="*/ 4704 w 10764"/>
                <a:gd name="T83" fmla="*/ 10486 h 10956"/>
                <a:gd name="T84" fmla="*/ 5524 w 10764"/>
                <a:gd name="T85" fmla="*/ 10215 h 10956"/>
                <a:gd name="T86" fmla="*/ 6946 w 10764"/>
                <a:gd name="T87" fmla="*/ 9702 h 10956"/>
                <a:gd name="T88" fmla="*/ 7759 w 10764"/>
                <a:gd name="T89" fmla="*/ 9394 h 10956"/>
                <a:gd name="T90" fmla="*/ 8543 w 10764"/>
                <a:gd name="T91" fmla="*/ 9724 h 10956"/>
                <a:gd name="T92" fmla="*/ 8990 w 10764"/>
                <a:gd name="T93" fmla="*/ 9196 h 10956"/>
                <a:gd name="T94" fmla="*/ 8646 w 10764"/>
                <a:gd name="T95" fmla="*/ 7797 h 10956"/>
                <a:gd name="T96" fmla="*/ 9899 w 10764"/>
                <a:gd name="T97" fmla="*/ 6434 h 10956"/>
                <a:gd name="T98" fmla="*/ 10727 w 10764"/>
                <a:gd name="T99" fmla="*/ 6111 h 10956"/>
                <a:gd name="T100" fmla="*/ 9928 w 10764"/>
                <a:gd name="T101" fmla="*/ 5056 h 10956"/>
                <a:gd name="T102" fmla="*/ 8470 w 10764"/>
                <a:gd name="T103" fmla="*/ 3818 h 10956"/>
                <a:gd name="T104" fmla="*/ 7568 w 10764"/>
                <a:gd name="T105" fmla="*/ 2382 h 10956"/>
                <a:gd name="T106" fmla="*/ 6938 w 10764"/>
                <a:gd name="T107" fmla="*/ 1356 h 10956"/>
                <a:gd name="T108" fmla="*/ 6381 w 10764"/>
                <a:gd name="T109" fmla="*/ 396 h 10956"/>
                <a:gd name="T110" fmla="*/ 5451 w 10764"/>
                <a:gd name="T111" fmla="*/ 520 h 10956"/>
                <a:gd name="T112" fmla="*/ 4894 w 10764"/>
                <a:gd name="T113" fmla="*/ 806 h 10956"/>
                <a:gd name="T114" fmla="*/ 4528 w 10764"/>
                <a:gd name="T115" fmla="*/ 601 h 10956"/>
                <a:gd name="T116" fmla="*/ 3883 w 10764"/>
                <a:gd name="T117" fmla="*/ 916 h 10956"/>
                <a:gd name="T118" fmla="*/ 3538 w 10764"/>
                <a:gd name="T119" fmla="*/ 1070 h 10956"/>
                <a:gd name="T120" fmla="*/ 2953 w 10764"/>
                <a:gd name="T121" fmla="*/ 330 h 10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64" h="10956">
                  <a:moveTo>
                    <a:pt x="2616" y="37"/>
                  </a:moveTo>
                  <a:lnTo>
                    <a:pt x="2616" y="37"/>
                  </a:lnTo>
                  <a:cubicBezTo>
                    <a:pt x="2624" y="37"/>
                    <a:pt x="2638" y="44"/>
                    <a:pt x="2660" y="66"/>
                  </a:cubicBezTo>
                  <a:cubicBezTo>
                    <a:pt x="2719" y="132"/>
                    <a:pt x="2748" y="220"/>
                    <a:pt x="2829" y="234"/>
                  </a:cubicBezTo>
                  <a:cubicBezTo>
                    <a:pt x="2909" y="242"/>
                    <a:pt x="2873" y="278"/>
                    <a:pt x="2931" y="344"/>
                  </a:cubicBezTo>
                  <a:cubicBezTo>
                    <a:pt x="2990" y="418"/>
                    <a:pt x="2997" y="440"/>
                    <a:pt x="3034" y="498"/>
                  </a:cubicBezTo>
                  <a:cubicBezTo>
                    <a:pt x="3063" y="542"/>
                    <a:pt x="3078" y="579"/>
                    <a:pt x="3113" y="579"/>
                  </a:cubicBezTo>
                  <a:cubicBezTo>
                    <a:pt x="3121" y="579"/>
                    <a:pt x="3128" y="579"/>
                    <a:pt x="3135" y="572"/>
                  </a:cubicBezTo>
                  <a:lnTo>
                    <a:pt x="3143" y="572"/>
                  </a:lnTo>
                  <a:cubicBezTo>
                    <a:pt x="3194" y="572"/>
                    <a:pt x="3194" y="630"/>
                    <a:pt x="3238" y="667"/>
                  </a:cubicBezTo>
                  <a:cubicBezTo>
                    <a:pt x="3260" y="682"/>
                    <a:pt x="3311" y="689"/>
                    <a:pt x="3348" y="689"/>
                  </a:cubicBezTo>
                  <a:cubicBezTo>
                    <a:pt x="3370" y="689"/>
                    <a:pt x="3385" y="689"/>
                    <a:pt x="3385" y="689"/>
                  </a:cubicBezTo>
                  <a:cubicBezTo>
                    <a:pt x="3385" y="689"/>
                    <a:pt x="3450" y="696"/>
                    <a:pt x="3450" y="769"/>
                  </a:cubicBezTo>
                  <a:cubicBezTo>
                    <a:pt x="3450" y="835"/>
                    <a:pt x="3494" y="857"/>
                    <a:pt x="3487" y="923"/>
                  </a:cubicBezTo>
                  <a:cubicBezTo>
                    <a:pt x="3473" y="996"/>
                    <a:pt x="3465" y="1070"/>
                    <a:pt x="3531" y="1092"/>
                  </a:cubicBezTo>
                  <a:cubicBezTo>
                    <a:pt x="3597" y="1121"/>
                    <a:pt x="3663" y="1128"/>
                    <a:pt x="3663" y="1128"/>
                  </a:cubicBezTo>
                  <a:cubicBezTo>
                    <a:pt x="3663" y="1128"/>
                    <a:pt x="3685" y="1136"/>
                    <a:pt x="3707" y="1136"/>
                  </a:cubicBezTo>
                  <a:cubicBezTo>
                    <a:pt x="3736" y="1136"/>
                    <a:pt x="3773" y="1121"/>
                    <a:pt x="3758" y="1048"/>
                  </a:cubicBezTo>
                  <a:cubicBezTo>
                    <a:pt x="3758" y="1048"/>
                    <a:pt x="3802" y="1077"/>
                    <a:pt x="3839" y="1077"/>
                  </a:cubicBezTo>
                  <a:cubicBezTo>
                    <a:pt x="3861" y="1077"/>
                    <a:pt x="3875" y="1077"/>
                    <a:pt x="3883" y="1063"/>
                  </a:cubicBezTo>
                  <a:cubicBezTo>
                    <a:pt x="3897" y="1041"/>
                    <a:pt x="3905" y="1041"/>
                    <a:pt x="3912" y="1041"/>
                  </a:cubicBezTo>
                  <a:cubicBezTo>
                    <a:pt x="3927" y="1041"/>
                    <a:pt x="3934" y="1048"/>
                    <a:pt x="3963" y="1048"/>
                  </a:cubicBezTo>
                  <a:cubicBezTo>
                    <a:pt x="4007" y="1048"/>
                    <a:pt x="4051" y="967"/>
                    <a:pt x="3971" y="923"/>
                  </a:cubicBezTo>
                  <a:cubicBezTo>
                    <a:pt x="3890" y="879"/>
                    <a:pt x="3787" y="872"/>
                    <a:pt x="3766" y="799"/>
                  </a:cubicBezTo>
                  <a:cubicBezTo>
                    <a:pt x="3744" y="733"/>
                    <a:pt x="3722" y="696"/>
                    <a:pt x="3802" y="645"/>
                  </a:cubicBezTo>
                  <a:cubicBezTo>
                    <a:pt x="3883" y="586"/>
                    <a:pt x="3890" y="572"/>
                    <a:pt x="3963" y="550"/>
                  </a:cubicBezTo>
                  <a:cubicBezTo>
                    <a:pt x="3985" y="542"/>
                    <a:pt x="4000" y="542"/>
                    <a:pt x="4022" y="542"/>
                  </a:cubicBezTo>
                  <a:cubicBezTo>
                    <a:pt x="4051" y="542"/>
                    <a:pt x="4081" y="550"/>
                    <a:pt x="4110" y="550"/>
                  </a:cubicBezTo>
                  <a:cubicBezTo>
                    <a:pt x="4154" y="550"/>
                    <a:pt x="4235" y="564"/>
                    <a:pt x="4256" y="608"/>
                  </a:cubicBezTo>
                  <a:cubicBezTo>
                    <a:pt x="4271" y="637"/>
                    <a:pt x="4293" y="660"/>
                    <a:pt x="4308" y="660"/>
                  </a:cubicBezTo>
                  <a:cubicBezTo>
                    <a:pt x="4323" y="660"/>
                    <a:pt x="4323" y="652"/>
                    <a:pt x="4323" y="645"/>
                  </a:cubicBezTo>
                  <a:cubicBezTo>
                    <a:pt x="4323" y="630"/>
                    <a:pt x="4330" y="630"/>
                    <a:pt x="4337" y="630"/>
                  </a:cubicBezTo>
                  <a:cubicBezTo>
                    <a:pt x="4359" y="630"/>
                    <a:pt x="4388" y="652"/>
                    <a:pt x="4418" y="667"/>
                  </a:cubicBezTo>
                  <a:cubicBezTo>
                    <a:pt x="4418" y="667"/>
                    <a:pt x="4425" y="667"/>
                    <a:pt x="4432" y="667"/>
                  </a:cubicBezTo>
                  <a:cubicBezTo>
                    <a:pt x="4476" y="667"/>
                    <a:pt x="4542" y="630"/>
                    <a:pt x="4542" y="630"/>
                  </a:cubicBezTo>
                  <a:cubicBezTo>
                    <a:pt x="4542" y="630"/>
                    <a:pt x="4549" y="630"/>
                    <a:pt x="4564" y="630"/>
                  </a:cubicBezTo>
                  <a:cubicBezTo>
                    <a:pt x="4579" y="630"/>
                    <a:pt x="4608" y="630"/>
                    <a:pt x="4630" y="652"/>
                  </a:cubicBezTo>
                  <a:cubicBezTo>
                    <a:pt x="4667" y="689"/>
                    <a:pt x="4645" y="777"/>
                    <a:pt x="4645" y="777"/>
                  </a:cubicBezTo>
                  <a:cubicBezTo>
                    <a:pt x="4645" y="777"/>
                    <a:pt x="4616" y="835"/>
                    <a:pt x="4652" y="872"/>
                  </a:cubicBezTo>
                  <a:cubicBezTo>
                    <a:pt x="4674" y="894"/>
                    <a:pt x="4704" y="916"/>
                    <a:pt x="4733" y="916"/>
                  </a:cubicBezTo>
                  <a:cubicBezTo>
                    <a:pt x="4747" y="916"/>
                    <a:pt x="4755" y="916"/>
                    <a:pt x="4769" y="901"/>
                  </a:cubicBezTo>
                  <a:cubicBezTo>
                    <a:pt x="4777" y="894"/>
                    <a:pt x="4784" y="887"/>
                    <a:pt x="4791" y="887"/>
                  </a:cubicBezTo>
                  <a:cubicBezTo>
                    <a:pt x="4806" y="887"/>
                    <a:pt x="4821" y="916"/>
                    <a:pt x="4843" y="916"/>
                  </a:cubicBezTo>
                  <a:cubicBezTo>
                    <a:pt x="4857" y="916"/>
                    <a:pt x="4865" y="916"/>
                    <a:pt x="4872" y="916"/>
                  </a:cubicBezTo>
                  <a:cubicBezTo>
                    <a:pt x="4901" y="916"/>
                    <a:pt x="4931" y="901"/>
                    <a:pt x="4923" y="799"/>
                  </a:cubicBezTo>
                  <a:cubicBezTo>
                    <a:pt x="4916" y="667"/>
                    <a:pt x="4945" y="564"/>
                    <a:pt x="4901" y="484"/>
                  </a:cubicBezTo>
                  <a:cubicBezTo>
                    <a:pt x="4857" y="403"/>
                    <a:pt x="4843" y="271"/>
                    <a:pt x="4843" y="271"/>
                  </a:cubicBezTo>
                  <a:cubicBezTo>
                    <a:pt x="4843" y="271"/>
                    <a:pt x="4894" y="234"/>
                    <a:pt x="4945" y="198"/>
                  </a:cubicBezTo>
                  <a:cubicBezTo>
                    <a:pt x="5004" y="169"/>
                    <a:pt x="5040" y="146"/>
                    <a:pt x="5048" y="110"/>
                  </a:cubicBezTo>
                  <a:cubicBezTo>
                    <a:pt x="5055" y="88"/>
                    <a:pt x="5077" y="88"/>
                    <a:pt x="5106" y="88"/>
                  </a:cubicBezTo>
                  <a:cubicBezTo>
                    <a:pt x="5128" y="88"/>
                    <a:pt x="5150" y="88"/>
                    <a:pt x="5172" y="88"/>
                  </a:cubicBezTo>
                  <a:cubicBezTo>
                    <a:pt x="5231" y="88"/>
                    <a:pt x="5231" y="191"/>
                    <a:pt x="5216" y="220"/>
                  </a:cubicBezTo>
                  <a:cubicBezTo>
                    <a:pt x="5209" y="256"/>
                    <a:pt x="5231" y="344"/>
                    <a:pt x="5290" y="359"/>
                  </a:cubicBezTo>
                  <a:cubicBezTo>
                    <a:pt x="5341" y="366"/>
                    <a:pt x="5356" y="403"/>
                    <a:pt x="5370" y="447"/>
                  </a:cubicBezTo>
                  <a:cubicBezTo>
                    <a:pt x="5378" y="484"/>
                    <a:pt x="5407" y="550"/>
                    <a:pt x="5451" y="550"/>
                  </a:cubicBezTo>
                  <a:cubicBezTo>
                    <a:pt x="5458" y="550"/>
                    <a:pt x="5473" y="550"/>
                    <a:pt x="5480" y="542"/>
                  </a:cubicBezTo>
                  <a:cubicBezTo>
                    <a:pt x="5531" y="498"/>
                    <a:pt x="5546" y="447"/>
                    <a:pt x="5575" y="447"/>
                  </a:cubicBezTo>
                  <a:cubicBezTo>
                    <a:pt x="5583" y="447"/>
                    <a:pt x="5590" y="447"/>
                    <a:pt x="5590" y="447"/>
                  </a:cubicBezTo>
                  <a:cubicBezTo>
                    <a:pt x="5627" y="469"/>
                    <a:pt x="5641" y="506"/>
                    <a:pt x="5678" y="506"/>
                  </a:cubicBezTo>
                  <a:cubicBezTo>
                    <a:pt x="5693" y="506"/>
                    <a:pt x="5700" y="506"/>
                    <a:pt x="5715" y="498"/>
                  </a:cubicBezTo>
                  <a:cubicBezTo>
                    <a:pt x="5788" y="462"/>
                    <a:pt x="5898" y="418"/>
                    <a:pt x="5971" y="418"/>
                  </a:cubicBezTo>
                  <a:cubicBezTo>
                    <a:pt x="6037" y="418"/>
                    <a:pt x="5971" y="447"/>
                    <a:pt x="6059" y="447"/>
                  </a:cubicBezTo>
                  <a:cubicBezTo>
                    <a:pt x="6147" y="447"/>
                    <a:pt x="6162" y="447"/>
                    <a:pt x="6220" y="418"/>
                  </a:cubicBezTo>
                  <a:cubicBezTo>
                    <a:pt x="6242" y="403"/>
                    <a:pt x="6264" y="396"/>
                    <a:pt x="6286" y="388"/>
                  </a:cubicBezTo>
                  <a:cubicBezTo>
                    <a:pt x="6294" y="388"/>
                    <a:pt x="6294" y="396"/>
                    <a:pt x="6294" y="396"/>
                  </a:cubicBezTo>
                  <a:cubicBezTo>
                    <a:pt x="6294" y="396"/>
                    <a:pt x="6294" y="388"/>
                    <a:pt x="6286" y="388"/>
                  </a:cubicBezTo>
                  <a:cubicBezTo>
                    <a:pt x="6294" y="388"/>
                    <a:pt x="6294" y="388"/>
                    <a:pt x="6301" y="388"/>
                  </a:cubicBezTo>
                  <a:cubicBezTo>
                    <a:pt x="6323" y="388"/>
                    <a:pt x="6345" y="396"/>
                    <a:pt x="6352" y="418"/>
                  </a:cubicBezTo>
                  <a:cubicBezTo>
                    <a:pt x="6374" y="447"/>
                    <a:pt x="6367" y="586"/>
                    <a:pt x="6418" y="608"/>
                  </a:cubicBezTo>
                  <a:cubicBezTo>
                    <a:pt x="6477" y="630"/>
                    <a:pt x="6535" y="652"/>
                    <a:pt x="6579" y="652"/>
                  </a:cubicBezTo>
                  <a:cubicBezTo>
                    <a:pt x="6609" y="652"/>
                    <a:pt x="6682" y="689"/>
                    <a:pt x="6733" y="718"/>
                  </a:cubicBezTo>
                  <a:cubicBezTo>
                    <a:pt x="6740" y="733"/>
                    <a:pt x="6785" y="828"/>
                    <a:pt x="6726" y="857"/>
                  </a:cubicBezTo>
                  <a:cubicBezTo>
                    <a:pt x="6660" y="894"/>
                    <a:pt x="6667" y="967"/>
                    <a:pt x="6740" y="996"/>
                  </a:cubicBezTo>
                  <a:cubicBezTo>
                    <a:pt x="6806" y="1019"/>
                    <a:pt x="6806" y="1048"/>
                    <a:pt x="6887" y="1063"/>
                  </a:cubicBezTo>
                  <a:cubicBezTo>
                    <a:pt x="6968" y="1070"/>
                    <a:pt x="6953" y="1172"/>
                    <a:pt x="6916" y="1209"/>
                  </a:cubicBezTo>
                  <a:cubicBezTo>
                    <a:pt x="6887" y="1246"/>
                    <a:pt x="6872" y="1348"/>
                    <a:pt x="6916" y="1378"/>
                  </a:cubicBezTo>
                  <a:cubicBezTo>
                    <a:pt x="6968" y="1414"/>
                    <a:pt x="7019" y="1414"/>
                    <a:pt x="7056" y="1495"/>
                  </a:cubicBezTo>
                  <a:cubicBezTo>
                    <a:pt x="7092" y="1568"/>
                    <a:pt x="7173" y="1568"/>
                    <a:pt x="7261" y="1641"/>
                  </a:cubicBezTo>
                  <a:cubicBezTo>
                    <a:pt x="7349" y="1707"/>
                    <a:pt x="7363" y="1729"/>
                    <a:pt x="7444" y="1744"/>
                  </a:cubicBezTo>
                  <a:cubicBezTo>
                    <a:pt x="7517" y="1751"/>
                    <a:pt x="7590" y="1810"/>
                    <a:pt x="7547" y="1854"/>
                  </a:cubicBezTo>
                  <a:cubicBezTo>
                    <a:pt x="7495" y="1898"/>
                    <a:pt x="7532" y="1934"/>
                    <a:pt x="7620" y="1971"/>
                  </a:cubicBezTo>
                  <a:cubicBezTo>
                    <a:pt x="7715" y="2001"/>
                    <a:pt x="7693" y="2059"/>
                    <a:pt x="7635" y="2125"/>
                  </a:cubicBezTo>
                  <a:cubicBezTo>
                    <a:pt x="7576" y="2198"/>
                    <a:pt x="7568" y="2228"/>
                    <a:pt x="7532" y="2323"/>
                  </a:cubicBezTo>
                  <a:cubicBezTo>
                    <a:pt x="7495" y="2411"/>
                    <a:pt x="7568" y="2411"/>
                    <a:pt x="7568" y="2411"/>
                  </a:cubicBezTo>
                  <a:cubicBezTo>
                    <a:pt x="7568" y="2411"/>
                    <a:pt x="7488" y="2455"/>
                    <a:pt x="7444" y="2513"/>
                  </a:cubicBezTo>
                  <a:cubicBezTo>
                    <a:pt x="7393" y="2572"/>
                    <a:pt x="7422" y="2601"/>
                    <a:pt x="7451" y="2645"/>
                  </a:cubicBezTo>
                  <a:cubicBezTo>
                    <a:pt x="7488" y="2696"/>
                    <a:pt x="7590" y="2726"/>
                    <a:pt x="7635" y="2741"/>
                  </a:cubicBezTo>
                  <a:cubicBezTo>
                    <a:pt x="7678" y="2748"/>
                    <a:pt x="7671" y="2828"/>
                    <a:pt x="7656" y="2887"/>
                  </a:cubicBezTo>
                  <a:cubicBezTo>
                    <a:pt x="7642" y="2946"/>
                    <a:pt x="7722" y="2946"/>
                    <a:pt x="7744" y="2975"/>
                  </a:cubicBezTo>
                  <a:cubicBezTo>
                    <a:pt x="7766" y="3012"/>
                    <a:pt x="7847" y="3246"/>
                    <a:pt x="7847" y="3246"/>
                  </a:cubicBezTo>
                  <a:cubicBezTo>
                    <a:pt x="7847" y="3246"/>
                    <a:pt x="7942" y="3268"/>
                    <a:pt x="7949" y="3341"/>
                  </a:cubicBezTo>
                  <a:cubicBezTo>
                    <a:pt x="7964" y="3407"/>
                    <a:pt x="7928" y="3598"/>
                    <a:pt x="8023" y="3598"/>
                  </a:cubicBezTo>
                  <a:cubicBezTo>
                    <a:pt x="8111" y="3598"/>
                    <a:pt x="8221" y="3715"/>
                    <a:pt x="8257" y="3803"/>
                  </a:cubicBezTo>
                  <a:cubicBezTo>
                    <a:pt x="8272" y="3854"/>
                    <a:pt x="8301" y="3869"/>
                    <a:pt x="8345" y="3869"/>
                  </a:cubicBezTo>
                  <a:cubicBezTo>
                    <a:pt x="8382" y="3869"/>
                    <a:pt x="8433" y="3854"/>
                    <a:pt x="8499" y="3840"/>
                  </a:cubicBezTo>
                  <a:cubicBezTo>
                    <a:pt x="8514" y="3832"/>
                    <a:pt x="8528" y="3832"/>
                    <a:pt x="8543" y="3832"/>
                  </a:cubicBezTo>
                  <a:cubicBezTo>
                    <a:pt x="8660" y="3832"/>
                    <a:pt x="8748" y="3935"/>
                    <a:pt x="8799" y="3986"/>
                  </a:cubicBezTo>
                  <a:cubicBezTo>
                    <a:pt x="8858" y="4045"/>
                    <a:pt x="8902" y="4096"/>
                    <a:pt x="8939" y="4147"/>
                  </a:cubicBezTo>
                  <a:cubicBezTo>
                    <a:pt x="8968" y="4191"/>
                    <a:pt x="8968" y="4250"/>
                    <a:pt x="9027" y="4279"/>
                  </a:cubicBezTo>
                  <a:cubicBezTo>
                    <a:pt x="9085" y="4316"/>
                    <a:pt x="9166" y="4382"/>
                    <a:pt x="9173" y="4441"/>
                  </a:cubicBezTo>
                  <a:cubicBezTo>
                    <a:pt x="9188" y="4499"/>
                    <a:pt x="9254" y="4551"/>
                    <a:pt x="9254" y="4551"/>
                  </a:cubicBezTo>
                  <a:cubicBezTo>
                    <a:pt x="9254" y="4551"/>
                    <a:pt x="9422" y="4551"/>
                    <a:pt x="9481" y="4565"/>
                  </a:cubicBezTo>
                  <a:cubicBezTo>
                    <a:pt x="9540" y="4572"/>
                    <a:pt x="9686" y="4748"/>
                    <a:pt x="9708" y="4800"/>
                  </a:cubicBezTo>
                  <a:cubicBezTo>
                    <a:pt x="9730" y="4858"/>
                    <a:pt x="9664" y="4975"/>
                    <a:pt x="9693" y="4983"/>
                  </a:cubicBezTo>
                  <a:cubicBezTo>
                    <a:pt x="9730" y="4997"/>
                    <a:pt x="9811" y="5020"/>
                    <a:pt x="9891" y="5085"/>
                  </a:cubicBezTo>
                  <a:cubicBezTo>
                    <a:pt x="9906" y="5100"/>
                    <a:pt x="9913" y="5100"/>
                    <a:pt x="9921" y="5100"/>
                  </a:cubicBezTo>
                  <a:cubicBezTo>
                    <a:pt x="9957" y="5100"/>
                    <a:pt x="9950" y="5012"/>
                    <a:pt x="10001" y="5012"/>
                  </a:cubicBezTo>
                  <a:cubicBezTo>
                    <a:pt x="10001" y="5012"/>
                    <a:pt x="10009" y="5020"/>
                    <a:pt x="10016" y="5020"/>
                  </a:cubicBezTo>
                  <a:cubicBezTo>
                    <a:pt x="10097" y="5041"/>
                    <a:pt x="10170" y="5063"/>
                    <a:pt x="10206" y="5144"/>
                  </a:cubicBezTo>
                  <a:cubicBezTo>
                    <a:pt x="10243" y="5225"/>
                    <a:pt x="10272" y="5269"/>
                    <a:pt x="10346" y="5276"/>
                  </a:cubicBezTo>
                  <a:cubicBezTo>
                    <a:pt x="10353" y="5276"/>
                    <a:pt x="10360" y="5283"/>
                    <a:pt x="10368" y="5283"/>
                  </a:cubicBezTo>
                  <a:cubicBezTo>
                    <a:pt x="10404" y="5283"/>
                    <a:pt x="10441" y="5269"/>
                    <a:pt x="10463" y="5269"/>
                  </a:cubicBezTo>
                  <a:cubicBezTo>
                    <a:pt x="10470" y="5269"/>
                    <a:pt x="10478" y="5269"/>
                    <a:pt x="10478" y="5276"/>
                  </a:cubicBezTo>
                  <a:cubicBezTo>
                    <a:pt x="10492" y="5313"/>
                    <a:pt x="10551" y="5401"/>
                    <a:pt x="10580" y="5452"/>
                  </a:cubicBezTo>
                  <a:cubicBezTo>
                    <a:pt x="10617" y="5496"/>
                    <a:pt x="10624" y="5525"/>
                    <a:pt x="10661" y="5598"/>
                  </a:cubicBezTo>
                  <a:cubicBezTo>
                    <a:pt x="10697" y="5664"/>
                    <a:pt x="10675" y="5701"/>
                    <a:pt x="10661" y="5796"/>
                  </a:cubicBezTo>
                  <a:cubicBezTo>
                    <a:pt x="10646" y="5899"/>
                    <a:pt x="10675" y="5891"/>
                    <a:pt x="10705" y="5950"/>
                  </a:cubicBezTo>
                  <a:cubicBezTo>
                    <a:pt x="10741" y="6001"/>
                    <a:pt x="10697" y="6082"/>
                    <a:pt x="10675" y="6199"/>
                  </a:cubicBezTo>
                  <a:cubicBezTo>
                    <a:pt x="10646" y="6309"/>
                    <a:pt x="10617" y="6272"/>
                    <a:pt x="10573" y="6346"/>
                  </a:cubicBezTo>
                  <a:cubicBezTo>
                    <a:pt x="10521" y="6412"/>
                    <a:pt x="10536" y="6456"/>
                    <a:pt x="10492" y="6492"/>
                  </a:cubicBezTo>
                  <a:cubicBezTo>
                    <a:pt x="10485" y="6492"/>
                    <a:pt x="10478" y="6500"/>
                    <a:pt x="10470" y="6500"/>
                  </a:cubicBezTo>
                  <a:cubicBezTo>
                    <a:pt x="10426" y="6500"/>
                    <a:pt x="10382" y="6419"/>
                    <a:pt x="10346" y="6390"/>
                  </a:cubicBezTo>
                  <a:cubicBezTo>
                    <a:pt x="10294" y="6353"/>
                    <a:pt x="10221" y="6353"/>
                    <a:pt x="10126" y="6324"/>
                  </a:cubicBezTo>
                  <a:cubicBezTo>
                    <a:pt x="10060" y="6294"/>
                    <a:pt x="10052" y="6258"/>
                    <a:pt x="10038" y="6258"/>
                  </a:cubicBezTo>
                  <a:cubicBezTo>
                    <a:pt x="10030" y="6258"/>
                    <a:pt x="10023" y="6265"/>
                    <a:pt x="10016" y="6272"/>
                  </a:cubicBezTo>
                  <a:cubicBezTo>
                    <a:pt x="9972" y="6324"/>
                    <a:pt x="10001" y="6324"/>
                    <a:pt x="9935" y="6368"/>
                  </a:cubicBezTo>
                  <a:cubicBezTo>
                    <a:pt x="9869" y="6412"/>
                    <a:pt x="9869" y="6375"/>
                    <a:pt x="9869" y="6434"/>
                  </a:cubicBezTo>
                  <a:cubicBezTo>
                    <a:pt x="9869" y="6492"/>
                    <a:pt x="9913" y="6617"/>
                    <a:pt x="9913" y="6617"/>
                  </a:cubicBezTo>
                  <a:cubicBezTo>
                    <a:pt x="9913" y="6617"/>
                    <a:pt x="9891" y="6683"/>
                    <a:pt x="9869" y="6763"/>
                  </a:cubicBezTo>
                  <a:cubicBezTo>
                    <a:pt x="9847" y="6844"/>
                    <a:pt x="9869" y="6903"/>
                    <a:pt x="9847" y="6998"/>
                  </a:cubicBezTo>
                  <a:cubicBezTo>
                    <a:pt x="9825" y="7101"/>
                    <a:pt x="9518" y="7284"/>
                    <a:pt x="9422" y="7306"/>
                  </a:cubicBezTo>
                  <a:cubicBezTo>
                    <a:pt x="9334" y="7328"/>
                    <a:pt x="9195" y="7350"/>
                    <a:pt x="9107" y="7386"/>
                  </a:cubicBezTo>
                  <a:cubicBezTo>
                    <a:pt x="9019" y="7423"/>
                    <a:pt x="8895" y="7555"/>
                    <a:pt x="8873" y="7591"/>
                  </a:cubicBezTo>
                  <a:cubicBezTo>
                    <a:pt x="8858" y="7606"/>
                    <a:pt x="8843" y="7606"/>
                    <a:pt x="8829" y="7606"/>
                  </a:cubicBezTo>
                  <a:cubicBezTo>
                    <a:pt x="8807" y="7606"/>
                    <a:pt x="8792" y="7606"/>
                    <a:pt x="8770" y="7606"/>
                  </a:cubicBezTo>
                  <a:cubicBezTo>
                    <a:pt x="8748" y="7606"/>
                    <a:pt x="8734" y="7606"/>
                    <a:pt x="8711" y="7613"/>
                  </a:cubicBezTo>
                  <a:cubicBezTo>
                    <a:pt x="8646" y="7635"/>
                    <a:pt x="8675" y="7694"/>
                    <a:pt x="8624" y="7782"/>
                  </a:cubicBezTo>
                  <a:cubicBezTo>
                    <a:pt x="8565" y="7877"/>
                    <a:pt x="8485" y="7863"/>
                    <a:pt x="8440" y="7943"/>
                  </a:cubicBezTo>
                  <a:cubicBezTo>
                    <a:pt x="8396" y="8024"/>
                    <a:pt x="8418" y="8104"/>
                    <a:pt x="8506" y="8148"/>
                  </a:cubicBezTo>
                  <a:cubicBezTo>
                    <a:pt x="8594" y="8192"/>
                    <a:pt x="8668" y="8192"/>
                    <a:pt x="8675" y="8273"/>
                  </a:cubicBezTo>
                  <a:cubicBezTo>
                    <a:pt x="8690" y="8353"/>
                    <a:pt x="8748" y="8420"/>
                    <a:pt x="8814" y="8441"/>
                  </a:cubicBezTo>
                  <a:cubicBezTo>
                    <a:pt x="8880" y="8463"/>
                    <a:pt x="8902" y="8581"/>
                    <a:pt x="8983" y="8705"/>
                  </a:cubicBezTo>
                  <a:cubicBezTo>
                    <a:pt x="9063" y="8830"/>
                    <a:pt x="8924" y="8925"/>
                    <a:pt x="8895" y="9020"/>
                  </a:cubicBezTo>
                  <a:cubicBezTo>
                    <a:pt x="8858" y="9108"/>
                    <a:pt x="8799" y="9108"/>
                    <a:pt x="8836" y="9203"/>
                  </a:cubicBezTo>
                  <a:cubicBezTo>
                    <a:pt x="8858" y="9255"/>
                    <a:pt x="8866" y="9284"/>
                    <a:pt x="8887" y="9284"/>
                  </a:cubicBezTo>
                  <a:cubicBezTo>
                    <a:pt x="8909" y="9284"/>
                    <a:pt x="8946" y="9262"/>
                    <a:pt x="9005" y="9225"/>
                  </a:cubicBezTo>
                  <a:cubicBezTo>
                    <a:pt x="9027" y="9211"/>
                    <a:pt x="9049" y="9203"/>
                    <a:pt x="9071" y="9203"/>
                  </a:cubicBezTo>
                  <a:cubicBezTo>
                    <a:pt x="9159" y="9203"/>
                    <a:pt x="9210" y="9350"/>
                    <a:pt x="9254" y="9431"/>
                  </a:cubicBezTo>
                  <a:cubicBezTo>
                    <a:pt x="9312" y="9519"/>
                    <a:pt x="9254" y="9563"/>
                    <a:pt x="9188" y="9643"/>
                  </a:cubicBezTo>
                  <a:cubicBezTo>
                    <a:pt x="9122" y="9724"/>
                    <a:pt x="9166" y="9775"/>
                    <a:pt x="9166" y="9834"/>
                  </a:cubicBezTo>
                  <a:cubicBezTo>
                    <a:pt x="9166" y="9892"/>
                    <a:pt x="9232" y="9929"/>
                    <a:pt x="9188" y="9973"/>
                  </a:cubicBezTo>
                  <a:cubicBezTo>
                    <a:pt x="9144" y="10010"/>
                    <a:pt x="9144" y="10053"/>
                    <a:pt x="9100" y="10053"/>
                  </a:cubicBezTo>
                  <a:cubicBezTo>
                    <a:pt x="9093" y="10053"/>
                    <a:pt x="9093" y="10053"/>
                    <a:pt x="9085" y="10053"/>
                  </a:cubicBezTo>
                  <a:cubicBezTo>
                    <a:pt x="9027" y="10039"/>
                    <a:pt x="9027" y="10039"/>
                    <a:pt x="8939" y="10017"/>
                  </a:cubicBezTo>
                  <a:cubicBezTo>
                    <a:pt x="8843" y="9995"/>
                    <a:pt x="8792" y="9870"/>
                    <a:pt x="8697" y="9834"/>
                  </a:cubicBezTo>
                  <a:cubicBezTo>
                    <a:pt x="8609" y="9804"/>
                    <a:pt x="8543" y="9709"/>
                    <a:pt x="8587" y="9665"/>
                  </a:cubicBezTo>
                  <a:cubicBezTo>
                    <a:pt x="8631" y="9621"/>
                    <a:pt x="8675" y="9599"/>
                    <a:pt x="8594" y="9563"/>
                  </a:cubicBezTo>
                  <a:cubicBezTo>
                    <a:pt x="8521" y="9526"/>
                    <a:pt x="8528" y="9460"/>
                    <a:pt x="8485" y="9416"/>
                  </a:cubicBezTo>
                  <a:cubicBezTo>
                    <a:pt x="8462" y="9394"/>
                    <a:pt x="8433" y="9379"/>
                    <a:pt x="8396" y="9379"/>
                  </a:cubicBezTo>
                  <a:cubicBezTo>
                    <a:pt x="8360" y="9379"/>
                    <a:pt x="8323" y="9387"/>
                    <a:pt x="8279" y="9394"/>
                  </a:cubicBezTo>
                  <a:cubicBezTo>
                    <a:pt x="8177" y="9401"/>
                    <a:pt x="8155" y="9460"/>
                    <a:pt x="8089" y="9541"/>
                  </a:cubicBezTo>
                  <a:cubicBezTo>
                    <a:pt x="8052" y="9577"/>
                    <a:pt x="8030" y="9592"/>
                    <a:pt x="8008" y="9592"/>
                  </a:cubicBezTo>
                  <a:cubicBezTo>
                    <a:pt x="7979" y="9592"/>
                    <a:pt x="7949" y="9577"/>
                    <a:pt x="7920" y="9563"/>
                  </a:cubicBezTo>
                  <a:cubicBezTo>
                    <a:pt x="7847" y="9541"/>
                    <a:pt x="7818" y="9438"/>
                    <a:pt x="7781" y="9379"/>
                  </a:cubicBezTo>
                  <a:cubicBezTo>
                    <a:pt x="7766" y="9357"/>
                    <a:pt x="7722" y="9343"/>
                    <a:pt x="7671" y="9343"/>
                  </a:cubicBezTo>
                  <a:cubicBezTo>
                    <a:pt x="7612" y="9343"/>
                    <a:pt x="7547" y="9357"/>
                    <a:pt x="7488" y="9379"/>
                  </a:cubicBezTo>
                  <a:cubicBezTo>
                    <a:pt x="7429" y="9401"/>
                    <a:pt x="7393" y="9416"/>
                    <a:pt x="7371" y="9416"/>
                  </a:cubicBezTo>
                  <a:cubicBezTo>
                    <a:pt x="7356" y="9416"/>
                    <a:pt x="7349" y="9401"/>
                    <a:pt x="7363" y="9379"/>
                  </a:cubicBezTo>
                  <a:cubicBezTo>
                    <a:pt x="7385" y="9335"/>
                    <a:pt x="7407" y="9225"/>
                    <a:pt x="7371" y="9225"/>
                  </a:cubicBezTo>
                  <a:cubicBezTo>
                    <a:pt x="7363" y="9225"/>
                    <a:pt x="7363" y="9225"/>
                    <a:pt x="7363" y="9225"/>
                  </a:cubicBezTo>
                  <a:cubicBezTo>
                    <a:pt x="7319" y="9233"/>
                    <a:pt x="7283" y="9306"/>
                    <a:pt x="7217" y="9372"/>
                  </a:cubicBezTo>
                  <a:cubicBezTo>
                    <a:pt x="7144" y="9438"/>
                    <a:pt x="7195" y="9497"/>
                    <a:pt x="7246" y="9584"/>
                  </a:cubicBezTo>
                  <a:cubicBezTo>
                    <a:pt x="7305" y="9680"/>
                    <a:pt x="7297" y="9680"/>
                    <a:pt x="7224" y="9687"/>
                  </a:cubicBezTo>
                  <a:cubicBezTo>
                    <a:pt x="7195" y="9694"/>
                    <a:pt x="7173" y="9694"/>
                    <a:pt x="7144" y="9694"/>
                  </a:cubicBezTo>
                  <a:cubicBezTo>
                    <a:pt x="7121" y="9694"/>
                    <a:pt x="7099" y="9694"/>
                    <a:pt x="7070" y="9687"/>
                  </a:cubicBezTo>
                  <a:cubicBezTo>
                    <a:pt x="6997" y="9680"/>
                    <a:pt x="6909" y="9665"/>
                    <a:pt x="6843" y="9651"/>
                  </a:cubicBezTo>
                  <a:cubicBezTo>
                    <a:pt x="6836" y="9651"/>
                    <a:pt x="6828" y="9651"/>
                    <a:pt x="6821" y="9651"/>
                  </a:cubicBezTo>
                  <a:cubicBezTo>
                    <a:pt x="6740" y="9651"/>
                    <a:pt x="6543" y="9716"/>
                    <a:pt x="6469" y="9775"/>
                  </a:cubicBezTo>
                  <a:cubicBezTo>
                    <a:pt x="6433" y="9804"/>
                    <a:pt x="6389" y="9812"/>
                    <a:pt x="6345" y="9812"/>
                  </a:cubicBezTo>
                  <a:cubicBezTo>
                    <a:pt x="6279" y="9812"/>
                    <a:pt x="6206" y="9797"/>
                    <a:pt x="6154" y="9797"/>
                  </a:cubicBezTo>
                  <a:cubicBezTo>
                    <a:pt x="6147" y="9797"/>
                    <a:pt x="6132" y="9797"/>
                    <a:pt x="6125" y="9804"/>
                  </a:cubicBezTo>
                  <a:cubicBezTo>
                    <a:pt x="6037" y="9812"/>
                    <a:pt x="5971" y="9812"/>
                    <a:pt x="5898" y="9907"/>
                  </a:cubicBezTo>
                  <a:cubicBezTo>
                    <a:pt x="5832" y="9995"/>
                    <a:pt x="5920" y="10002"/>
                    <a:pt x="5868" y="10053"/>
                  </a:cubicBezTo>
                  <a:cubicBezTo>
                    <a:pt x="5839" y="10075"/>
                    <a:pt x="5795" y="10075"/>
                    <a:pt x="5751" y="10075"/>
                  </a:cubicBezTo>
                  <a:cubicBezTo>
                    <a:pt x="5700" y="10075"/>
                    <a:pt x="5649" y="10075"/>
                    <a:pt x="5605" y="10075"/>
                  </a:cubicBezTo>
                  <a:cubicBezTo>
                    <a:pt x="5517" y="10075"/>
                    <a:pt x="5502" y="10105"/>
                    <a:pt x="5495" y="10207"/>
                  </a:cubicBezTo>
                  <a:cubicBezTo>
                    <a:pt x="5487" y="10251"/>
                    <a:pt x="5495" y="10266"/>
                    <a:pt x="5502" y="10266"/>
                  </a:cubicBezTo>
                  <a:cubicBezTo>
                    <a:pt x="5517" y="10266"/>
                    <a:pt x="5539" y="10244"/>
                    <a:pt x="5539" y="10244"/>
                  </a:cubicBezTo>
                  <a:cubicBezTo>
                    <a:pt x="5539" y="10310"/>
                    <a:pt x="5539" y="10310"/>
                    <a:pt x="5539" y="10310"/>
                  </a:cubicBezTo>
                  <a:cubicBezTo>
                    <a:pt x="5539" y="10310"/>
                    <a:pt x="5495" y="10303"/>
                    <a:pt x="5414" y="10288"/>
                  </a:cubicBezTo>
                  <a:cubicBezTo>
                    <a:pt x="5407" y="10288"/>
                    <a:pt x="5399" y="10288"/>
                    <a:pt x="5392" y="10288"/>
                  </a:cubicBezTo>
                  <a:cubicBezTo>
                    <a:pt x="5326" y="10288"/>
                    <a:pt x="5297" y="10339"/>
                    <a:pt x="5246" y="10413"/>
                  </a:cubicBezTo>
                  <a:cubicBezTo>
                    <a:pt x="5209" y="10456"/>
                    <a:pt x="5194" y="10471"/>
                    <a:pt x="5180" y="10471"/>
                  </a:cubicBezTo>
                  <a:cubicBezTo>
                    <a:pt x="5165" y="10471"/>
                    <a:pt x="5150" y="10464"/>
                    <a:pt x="5121" y="10449"/>
                  </a:cubicBezTo>
                  <a:cubicBezTo>
                    <a:pt x="5048" y="10413"/>
                    <a:pt x="5143" y="10332"/>
                    <a:pt x="5143" y="10332"/>
                  </a:cubicBezTo>
                  <a:cubicBezTo>
                    <a:pt x="5063" y="10347"/>
                    <a:pt x="4843" y="10449"/>
                    <a:pt x="4696" y="10456"/>
                  </a:cubicBezTo>
                  <a:cubicBezTo>
                    <a:pt x="4689" y="10456"/>
                    <a:pt x="4681" y="10456"/>
                    <a:pt x="4667" y="10456"/>
                  </a:cubicBezTo>
                  <a:cubicBezTo>
                    <a:pt x="4549" y="10456"/>
                    <a:pt x="4549" y="10391"/>
                    <a:pt x="4542" y="10347"/>
                  </a:cubicBezTo>
                  <a:cubicBezTo>
                    <a:pt x="4528" y="10303"/>
                    <a:pt x="4484" y="10200"/>
                    <a:pt x="4418" y="10200"/>
                  </a:cubicBezTo>
                  <a:cubicBezTo>
                    <a:pt x="4396" y="10200"/>
                    <a:pt x="4374" y="10200"/>
                    <a:pt x="4359" y="10200"/>
                  </a:cubicBezTo>
                  <a:cubicBezTo>
                    <a:pt x="4300" y="10200"/>
                    <a:pt x="4242" y="10193"/>
                    <a:pt x="4315" y="10141"/>
                  </a:cubicBezTo>
                  <a:cubicBezTo>
                    <a:pt x="4381" y="10090"/>
                    <a:pt x="4337" y="10024"/>
                    <a:pt x="4271" y="10024"/>
                  </a:cubicBezTo>
                  <a:cubicBezTo>
                    <a:pt x="4256" y="10024"/>
                    <a:pt x="4235" y="10032"/>
                    <a:pt x="4220" y="10039"/>
                  </a:cubicBezTo>
                  <a:cubicBezTo>
                    <a:pt x="4176" y="10061"/>
                    <a:pt x="4147" y="10075"/>
                    <a:pt x="4110" y="10075"/>
                  </a:cubicBezTo>
                  <a:cubicBezTo>
                    <a:pt x="4088" y="10075"/>
                    <a:pt x="4059" y="10068"/>
                    <a:pt x="4044" y="10053"/>
                  </a:cubicBezTo>
                  <a:cubicBezTo>
                    <a:pt x="3993" y="10017"/>
                    <a:pt x="3868" y="9980"/>
                    <a:pt x="3817" y="9951"/>
                  </a:cubicBezTo>
                  <a:cubicBezTo>
                    <a:pt x="3787" y="9936"/>
                    <a:pt x="3758" y="9922"/>
                    <a:pt x="3729" y="9922"/>
                  </a:cubicBezTo>
                  <a:cubicBezTo>
                    <a:pt x="3692" y="9922"/>
                    <a:pt x="3670" y="9936"/>
                    <a:pt x="3656" y="9973"/>
                  </a:cubicBezTo>
                  <a:cubicBezTo>
                    <a:pt x="3641" y="10017"/>
                    <a:pt x="3568" y="10032"/>
                    <a:pt x="3502" y="10032"/>
                  </a:cubicBezTo>
                  <a:cubicBezTo>
                    <a:pt x="3480" y="10032"/>
                    <a:pt x="3458" y="10032"/>
                    <a:pt x="3443" y="10032"/>
                  </a:cubicBezTo>
                  <a:cubicBezTo>
                    <a:pt x="3392" y="10017"/>
                    <a:pt x="3355" y="9907"/>
                    <a:pt x="3348" y="9907"/>
                  </a:cubicBezTo>
                  <a:lnTo>
                    <a:pt x="3348" y="9914"/>
                  </a:lnTo>
                  <a:cubicBezTo>
                    <a:pt x="3348" y="9951"/>
                    <a:pt x="3363" y="9980"/>
                    <a:pt x="3341" y="10061"/>
                  </a:cubicBezTo>
                  <a:cubicBezTo>
                    <a:pt x="3318" y="10141"/>
                    <a:pt x="3341" y="10163"/>
                    <a:pt x="3385" y="10185"/>
                  </a:cubicBezTo>
                  <a:cubicBezTo>
                    <a:pt x="3428" y="10207"/>
                    <a:pt x="3428" y="10347"/>
                    <a:pt x="3392" y="10405"/>
                  </a:cubicBezTo>
                  <a:cubicBezTo>
                    <a:pt x="3363" y="10456"/>
                    <a:pt x="3348" y="10537"/>
                    <a:pt x="3304" y="10552"/>
                  </a:cubicBezTo>
                  <a:cubicBezTo>
                    <a:pt x="3260" y="10559"/>
                    <a:pt x="3165" y="10640"/>
                    <a:pt x="3121" y="10757"/>
                  </a:cubicBezTo>
                  <a:cubicBezTo>
                    <a:pt x="3078" y="10867"/>
                    <a:pt x="2909" y="10903"/>
                    <a:pt x="2829" y="10925"/>
                  </a:cubicBezTo>
                  <a:cubicBezTo>
                    <a:pt x="2821" y="10925"/>
                    <a:pt x="2807" y="10925"/>
                    <a:pt x="2799" y="10925"/>
                  </a:cubicBezTo>
                  <a:cubicBezTo>
                    <a:pt x="2748" y="10925"/>
                    <a:pt x="2741" y="10874"/>
                    <a:pt x="2785" y="10845"/>
                  </a:cubicBezTo>
                  <a:cubicBezTo>
                    <a:pt x="2829" y="10808"/>
                    <a:pt x="2829" y="10742"/>
                    <a:pt x="2851" y="10640"/>
                  </a:cubicBezTo>
                  <a:cubicBezTo>
                    <a:pt x="2865" y="10574"/>
                    <a:pt x="2829" y="10530"/>
                    <a:pt x="2792" y="10530"/>
                  </a:cubicBezTo>
                  <a:cubicBezTo>
                    <a:pt x="2770" y="10530"/>
                    <a:pt x="2755" y="10537"/>
                    <a:pt x="2748" y="10559"/>
                  </a:cubicBezTo>
                  <a:cubicBezTo>
                    <a:pt x="2733" y="10603"/>
                    <a:pt x="2682" y="10625"/>
                    <a:pt x="2631" y="10625"/>
                  </a:cubicBezTo>
                  <a:cubicBezTo>
                    <a:pt x="2602" y="10625"/>
                    <a:pt x="2579" y="10618"/>
                    <a:pt x="2557" y="10603"/>
                  </a:cubicBezTo>
                  <a:cubicBezTo>
                    <a:pt x="2499" y="10574"/>
                    <a:pt x="2499" y="10508"/>
                    <a:pt x="2557" y="10449"/>
                  </a:cubicBezTo>
                  <a:cubicBezTo>
                    <a:pt x="2609" y="10391"/>
                    <a:pt x="2528" y="10251"/>
                    <a:pt x="2492" y="10251"/>
                  </a:cubicBezTo>
                  <a:lnTo>
                    <a:pt x="2492" y="10251"/>
                  </a:lnTo>
                  <a:cubicBezTo>
                    <a:pt x="2484" y="10259"/>
                    <a:pt x="2477" y="10259"/>
                    <a:pt x="2469" y="10259"/>
                  </a:cubicBezTo>
                  <a:cubicBezTo>
                    <a:pt x="2426" y="10259"/>
                    <a:pt x="2367" y="10237"/>
                    <a:pt x="2330" y="10200"/>
                  </a:cubicBezTo>
                  <a:cubicBezTo>
                    <a:pt x="2286" y="10156"/>
                    <a:pt x="2272" y="10083"/>
                    <a:pt x="2250" y="10053"/>
                  </a:cubicBezTo>
                  <a:cubicBezTo>
                    <a:pt x="2243" y="10039"/>
                    <a:pt x="2228" y="10039"/>
                    <a:pt x="2198" y="10039"/>
                  </a:cubicBezTo>
                  <a:cubicBezTo>
                    <a:pt x="2147" y="10039"/>
                    <a:pt x="2074" y="10053"/>
                    <a:pt x="2023" y="10061"/>
                  </a:cubicBezTo>
                  <a:cubicBezTo>
                    <a:pt x="2015" y="10061"/>
                    <a:pt x="2008" y="10061"/>
                    <a:pt x="2001" y="10061"/>
                  </a:cubicBezTo>
                  <a:cubicBezTo>
                    <a:pt x="1949" y="10061"/>
                    <a:pt x="1927" y="10017"/>
                    <a:pt x="1942" y="9951"/>
                  </a:cubicBezTo>
                  <a:cubicBezTo>
                    <a:pt x="1957" y="9892"/>
                    <a:pt x="1913" y="9863"/>
                    <a:pt x="1869" y="9863"/>
                  </a:cubicBezTo>
                  <a:cubicBezTo>
                    <a:pt x="1854" y="9863"/>
                    <a:pt x="1832" y="9870"/>
                    <a:pt x="1817" y="9878"/>
                  </a:cubicBezTo>
                  <a:cubicBezTo>
                    <a:pt x="1774" y="9914"/>
                    <a:pt x="1752" y="10039"/>
                    <a:pt x="1752" y="10039"/>
                  </a:cubicBezTo>
                  <a:cubicBezTo>
                    <a:pt x="1752" y="10039"/>
                    <a:pt x="1752" y="10039"/>
                    <a:pt x="1752" y="10046"/>
                  </a:cubicBezTo>
                  <a:cubicBezTo>
                    <a:pt x="1700" y="10039"/>
                    <a:pt x="1605" y="10024"/>
                    <a:pt x="1561" y="9995"/>
                  </a:cubicBezTo>
                  <a:cubicBezTo>
                    <a:pt x="1488" y="9951"/>
                    <a:pt x="1436" y="9936"/>
                    <a:pt x="1480" y="9892"/>
                  </a:cubicBezTo>
                  <a:cubicBezTo>
                    <a:pt x="1524" y="9848"/>
                    <a:pt x="1642" y="9834"/>
                    <a:pt x="1707" y="9826"/>
                  </a:cubicBezTo>
                  <a:cubicBezTo>
                    <a:pt x="1774" y="9812"/>
                    <a:pt x="1854" y="9768"/>
                    <a:pt x="1898" y="9709"/>
                  </a:cubicBezTo>
                  <a:cubicBezTo>
                    <a:pt x="1935" y="9672"/>
                    <a:pt x="1964" y="9621"/>
                    <a:pt x="2023" y="9621"/>
                  </a:cubicBezTo>
                  <a:cubicBezTo>
                    <a:pt x="2045" y="9621"/>
                    <a:pt x="2067" y="9629"/>
                    <a:pt x="2088" y="9643"/>
                  </a:cubicBezTo>
                  <a:cubicBezTo>
                    <a:pt x="2125" y="9658"/>
                    <a:pt x="2155" y="9665"/>
                    <a:pt x="2184" y="9665"/>
                  </a:cubicBezTo>
                  <a:cubicBezTo>
                    <a:pt x="2243" y="9665"/>
                    <a:pt x="2294" y="9636"/>
                    <a:pt x="2338" y="9599"/>
                  </a:cubicBezTo>
                  <a:cubicBezTo>
                    <a:pt x="2367" y="9577"/>
                    <a:pt x="2389" y="9570"/>
                    <a:pt x="2411" y="9570"/>
                  </a:cubicBezTo>
                  <a:cubicBezTo>
                    <a:pt x="2455" y="9570"/>
                    <a:pt x="2499" y="9599"/>
                    <a:pt x="2514" y="9629"/>
                  </a:cubicBezTo>
                  <a:cubicBezTo>
                    <a:pt x="2514" y="9636"/>
                    <a:pt x="2521" y="9643"/>
                    <a:pt x="2528" y="9643"/>
                  </a:cubicBezTo>
                  <a:cubicBezTo>
                    <a:pt x="2565" y="9643"/>
                    <a:pt x="2653" y="9526"/>
                    <a:pt x="2602" y="9401"/>
                  </a:cubicBezTo>
                  <a:cubicBezTo>
                    <a:pt x="2543" y="9270"/>
                    <a:pt x="2462" y="9211"/>
                    <a:pt x="2536" y="9167"/>
                  </a:cubicBezTo>
                  <a:cubicBezTo>
                    <a:pt x="2602" y="9123"/>
                    <a:pt x="2682" y="9130"/>
                    <a:pt x="2579" y="9042"/>
                  </a:cubicBezTo>
                  <a:cubicBezTo>
                    <a:pt x="2477" y="8954"/>
                    <a:pt x="2514" y="8925"/>
                    <a:pt x="2543" y="8815"/>
                  </a:cubicBezTo>
                  <a:cubicBezTo>
                    <a:pt x="2579" y="8705"/>
                    <a:pt x="2440" y="8654"/>
                    <a:pt x="2514" y="8603"/>
                  </a:cubicBezTo>
                  <a:cubicBezTo>
                    <a:pt x="2579" y="8544"/>
                    <a:pt x="2645" y="8375"/>
                    <a:pt x="2645" y="8273"/>
                  </a:cubicBezTo>
                  <a:cubicBezTo>
                    <a:pt x="2645" y="8170"/>
                    <a:pt x="2477" y="7943"/>
                    <a:pt x="2462" y="7782"/>
                  </a:cubicBezTo>
                  <a:cubicBezTo>
                    <a:pt x="2455" y="7628"/>
                    <a:pt x="2462" y="7577"/>
                    <a:pt x="2462" y="7577"/>
                  </a:cubicBezTo>
                  <a:cubicBezTo>
                    <a:pt x="2462" y="7577"/>
                    <a:pt x="2330" y="7364"/>
                    <a:pt x="2264" y="7320"/>
                  </a:cubicBezTo>
                  <a:cubicBezTo>
                    <a:pt x="2191" y="7276"/>
                    <a:pt x="2272" y="7284"/>
                    <a:pt x="2330" y="7159"/>
                  </a:cubicBezTo>
                  <a:cubicBezTo>
                    <a:pt x="2382" y="7042"/>
                    <a:pt x="2469" y="6932"/>
                    <a:pt x="2521" y="6932"/>
                  </a:cubicBezTo>
                  <a:cubicBezTo>
                    <a:pt x="2528" y="6932"/>
                    <a:pt x="2528" y="6932"/>
                    <a:pt x="2536" y="6932"/>
                  </a:cubicBezTo>
                  <a:cubicBezTo>
                    <a:pt x="2565" y="6947"/>
                    <a:pt x="2594" y="6991"/>
                    <a:pt x="2631" y="6991"/>
                  </a:cubicBezTo>
                  <a:cubicBezTo>
                    <a:pt x="2645" y="6991"/>
                    <a:pt x="2660" y="6983"/>
                    <a:pt x="2682" y="6969"/>
                  </a:cubicBezTo>
                  <a:cubicBezTo>
                    <a:pt x="2748" y="6910"/>
                    <a:pt x="2807" y="6888"/>
                    <a:pt x="2851" y="6873"/>
                  </a:cubicBezTo>
                  <a:cubicBezTo>
                    <a:pt x="2895" y="6866"/>
                    <a:pt x="2814" y="6844"/>
                    <a:pt x="2829" y="6800"/>
                  </a:cubicBezTo>
                  <a:cubicBezTo>
                    <a:pt x="2836" y="6778"/>
                    <a:pt x="2851" y="6771"/>
                    <a:pt x="2865" y="6771"/>
                  </a:cubicBezTo>
                  <a:cubicBezTo>
                    <a:pt x="2887" y="6771"/>
                    <a:pt x="2909" y="6778"/>
                    <a:pt x="2931" y="6800"/>
                  </a:cubicBezTo>
                  <a:lnTo>
                    <a:pt x="2938" y="6800"/>
                  </a:lnTo>
                  <a:cubicBezTo>
                    <a:pt x="2975" y="6800"/>
                    <a:pt x="3026" y="6632"/>
                    <a:pt x="2968" y="6558"/>
                  </a:cubicBezTo>
                  <a:cubicBezTo>
                    <a:pt x="2909" y="6492"/>
                    <a:pt x="2924" y="6463"/>
                    <a:pt x="2968" y="6463"/>
                  </a:cubicBezTo>
                  <a:cubicBezTo>
                    <a:pt x="2975" y="6463"/>
                    <a:pt x="2990" y="6470"/>
                    <a:pt x="2997" y="6470"/>
                  </a:cubicBezTo>
                  <a:cubicBezTo>
                    <a:pt x="2997" y="6470"/>
                    <a:pt x="2814" y="6375"/>
                    <a:pt x="2843" y="6287"/>
                  </a:cubicBezTo>
                  <a:cubicBezTo>
                    <a:pt x="2858" y="6221"/>
                    <a:pt x="2865" y="6199"/>
                    <a:pt x="2909" y="6199"/>
                  </a:cubicBezTo>
                  <a:cubicBezTo>
                    <a:pt x="2924" y="6199"/>
                    <a:pt x="2946" y="6199"/>
                    <a:pt x="2975" y="6206"/>
                  </a:cubicBezTo>
                  <a:cubicBezTo>
                    <a:pt x="3063" y="6229"/>
                    <a:pt x="3099" y="6302"/>
                    <a:pt x="3128" y="6302"/>
                  </a:cubicBezTo>
                  <a:cubicBezTo>
                    <a:pt x="3135" y="6302"/>
                    <a:pt x="3143" y="6302"/>
                    <a:pt x="3143" y="6302"/>
                  </a:cubicBezTo>
                  <a:cubicBezTo>
                    <a:pt x="3165" y="6280"/>
                    <a:pt x="3201" y="6272"/>
                    <a:pt x="3231" y="6272"/>
                  </a:cubicBezTo>
                  <a:cubicBezTo>
                    <a:pt x="3245" y="6272"/>
                    <a:pt x="3267" y="6272"/>
                    <a:pt x="3282" y="6272"/>
                  </a:cubicBezTo>
                  <a:cubicBezTo>
                    <a:pt x="3318" y="6272"/>
                    <a:pt x="3385" y="6221"/>
                    <a:pt x="3341" y="6141"/>
                  </a:cubicBezTo>
                  <a:cubicBezTo>
                    <a:pt x="3289" y="6060"/>
                    <a:pt x="3245" y="6119"/>
                    <a:pt x="3216" y="6053"/>
                  </a:cubicBezTo>
                  <a:cubicBezTo>
                    <a:pt x="3179" y="5979"/>
                    <a:pt x="3179" y="5899"/>
                    <a:pt x="3223" y="5833"/>
                  </a:cubicBezTo>
                  <a:cubicBezTo>
                    <a:pt x="3267" y="5767"/>
                    <a:pt x="3245" y="5708"/>
                    <a:pt x="3223" y="5672"/>
                  </a:cubicBezTo>
                  <a:cubicBezTo>
                    <a:pt x="3201" y="5642"/>
                    <a:pt x="3260" y="5664"/>
                    <a:pt x="3267" y="5620"/>
                  </a:cubicBezTo>
                  <a:cubicBezTo>
                    <a:pt x="3282" y="5576"/>
                    <a:pt x="3267" y="5356"/>
                    <a:pt x="3143" y="5232"/>
                  </a:cubicBezTo>
                  <a:cubicBezTo>
                    <a:pt x="3019" y="5107"/>
                    <a:pt x="2953" y="5071"/>
                    <a:pt x="2873" y="5049"/>
                  </a:cubicBezTo>
                  <a:cubicBezTo>
                    <a:pt x="2792" y="5027"/>
                    <a:pt x="2829" y="4983"/>
                    <a:pt x="2814" y="4939"/>
                  </a:cubicBezTo>
                  <a:cubicBezTo>
                    <a:pt x="2807" y="4895"/>
                    <a:pt x="2748" y="4902"/>
                    <a:pt x="2726" y="4873"/>
                  </a:cubicBezTo>
                  <a:cubicBezTo>
                    <a:pt x="2704" y="4836"/>
                    <a:pt x="2741" y="4800"/>
                    <a:pt x="2785" y="4770"/>
                  </a:cubicBezTo>
                  <a:cubicBezTo>
                    <a:pt x="2829" y="4734"/>
                    <a:pt x="2829" y="4690"/>
                    <a:pt x="2748" y="4653"/>
                  </a:cubicBezTo>
                  <a:cubicBezTo>
                    <a:pt x="2667" y="4624"/>
                    <a:pt x="2536" y="4506"/>
                    <a:pt x="2536" y="4404"/>
                  </a:cubicBezTo>
                  <a:cubicBezTo>
                    <a:pt x="2536" y="4301"/>
                    <a:pt x="2602" y="4221"/>
                    <a:pt x="2557" y="4177"/>
                  </a:cubicBezTo>
                  <a:cubicBezTo>
                    <a:pt x="2514" y="4133"/>
                    <a:pt x="2462" y="4008"/>
                    <a:pt x="2499" y="3942"/>
                  </a:cubicBezTo>
                  <a:cubicBezTo>
                    <a:pt x="2528" y="3891"/>
                    <a:pt x="2572" y="3884"/>
                    <a:pt x="2594" y="3884"/>
                  </a:cubicBezTo>
                  <a:lnTo>
                    <a:pt x="2602" y="3884"/>
                  </a:lnTo>
                  <a:cubicBezTo>
                    <a:pt x="2602" y="3884"/>
                    <a:pt x="2594" y="3759"/>
                    <a:pt x="2543" y="3737"/>
                  </a:cubicBezTo>
                  <a:cubicBezTo>
                    <a:pt x="2499" y="3715"/>
                    <a:pt x="2462" y="3701"/>
                    <a:pt x="2477" y="3620"/>
                  </a:cubicBezTo>
                  <a:cubicBezTo>
                    <a:pt x="2492" y="3546"/>
                    <a:pt x="2455" y="3532"/>
                    <a:pt x="2440" y="3444"/>
                  </a:cubicBezTo>
                  <a:cubicBezTo>
                    <a:pt x="2440" y="3400"/>
                    <a:pt x="2426" y="3385"/>
                    <a:pt x="2404" y="3385"/>
                  </a:cubicBezTo>
                  <a:cubicBezTo>
                    <a:pt x="2382" y="3385"/>
                    <a:pt x="2352" y="3415"/>
                    <a:pt x="2330" y="3451"/>
                  </a:cubicBezTo>
                  <a:cubicBezTo>
                    <a:pt x="2294" y="3525"/>
                    <a:pt x="2330" y="3546"/>
                    <a:pt x="2213" y="3569"/>
                  </a:cubicBezTo>
                  <a:cubicBezTo>
                    <a:pt x="2206" y="3569"/>
                    <a:pt x="2191" y="3569"/>
                    <a:pt x="2176" y="3569"/>
                  </a:cubicBezTo>
                  <a:cubicBezTo>
                    <a:pt x="2096" y="3569"/>
                    <a:pt x="2081" y="3503"/>
                    <a:pt x="2081" y="3429"/>
                  </a:cubicBezTo>
                  <a:cubicBezTo>
                    <a:pt x="2081" y="3363"/>
                    <a:pt x="2045" y="3239"/>
                    <a:pt x="2015" y="3239"/>
                  </a:cubicBezTo>
                  <a:cubicBezTo>
                    <a:pt x="2008" y="3239"/>
                    <a:pt x="2008" y="3239"/>
                    <a:pt x="2001" y="3246"/>
                  </a:cubicBezTo>
                  <a:cubicBezTo>
                    <a:pt x="1979" y="3283"/>
                    <a:pt x="1927" y="3356"/>
                    <a:pt x="1898" y="3356"/>
                  </a:cubicBezTo>
                  <a:cubicBezTo>
                    <a:pt x="1883" y="3356"/>
                    <a:pt x="1883" y="3327"/>
                    <a:pt x="1913" y="3246"/>
                  </a:cubicBezTo>
                  <a:cubicBezTo>
                    <a:pt x="1979" y="3048"/>
                    <a:pt x="1993" y="3078"/>
                    <a:pt x="1935" y="3056"/>
                  </a:cubicBezTo>
                  <a:cubicBezTo>
                    <a:pt x="1876" y="3034"/>
                    <a:pt x="1869" y="2997"/>
                    <a:pt x="1876" y="2953"/>
                  </a:cubicBezTo>
                  <a:cubicBezTo>
                    <a:pt x="1883" y="2909"/>
                    <a:pt x="1861" y="2792"/>
                    <a:pt x="1803" y="2792"/>
                  </a:cubicBezTo>
                  <a:cubicBezTo>
                    <a:pt x="1795" y="2792"/>
                    <a:pt x="1788" y="2792"/>
                    <a:pt x="1788" y="2799"/>
                  </a:cubicBezTo>
                  <a:cubicBezTo>
                    <a:pt x="1729" y="2814"/>
                    <a:pt x="1707" y="2902"/>
                    <a:pt x="1664" y="2902"/>
                  </a:cubicBezTo>
                  <a:cubicBezTo>
                    <a:pt x="1649" y="2902"/>
                    <a:pt x="1634" y="2894"/>
                    <a:pt x="1612" y="2872"/>
                  </a:cubicBezTo>
                  <a:cubicBezTo>
                    <a:pt x="1583" y="2843"/>
                    <a:pt x="1568" y="2828"/>
                    <a:pt x="1554" y="2828"/>
                  </a:cubicBezTo>
                  <a:cubicBezTo>
                    <a:pt x="1539" y="2828"/>
                    <a:pt x="1532" y="2851"/>
                    <a:pt x="1502" y="2894"/>
                  </a:cubicBezTo>
                  <a:cubicBezTo>
                    <a:pt x="1488" y="2916"/>
                    <a:pt x="1473" y="2931"/>
                    <a:pt x="1466" y="2931"/>
                  </a:cubicBezTo>
                  <a:cubicBezTo>
                    <a:pt x="1444" y="2931"/>
                    <a:pt x="1451" y="2865"/>
                    <a:pt x="1458" y="2799"/>
                  </a:cubicBezTo>
                  <a:cubicBezTo>
                    <a:pt x="1466" y="2704"/>
                    <a:pt x="1480" y="2594"/>
                    <a:pt x="1444" y="2579"/>
                  </a:cubicBezTo>
                  <a:cubicBezTo>
                    <a:pt x="1436" y="2579"/>
                    <a:pt x="1429" y="2579"/>
                    <a:pt x="1422" y="2579"/>
                  </a:cubicBezTo>
                  <a:cubicBezTo>
                    <a:pt x="1400" y="2579"/>
                    <a:pt x="1385" y="2587"/>
                    <a:pt x="1341" y="2616"/>
                  </a:cubicBezTo>
                  <a:cubicBezTo>
                    <a:pt x="1297" y="2645"/>
                    <a:pt x="1268" y="2675"/>
                    <a:pt x="1238" y="2675"/>
                  </a:cubicBezTo>
                  <a:cubicBezTo>
                    <a:pt x="1231" y="2675"/>
                    <a:pt x="1224" y="2675"/>
                    <a:pt x="1217" y="2675"/>
                  </a:cubicBezTo>
                  <a:cubicBezTo>
                    <a:pt x="1187" y="2645"/>
                    <a:pt x="1187" y="2601"/>
                    <a:pt x="1151" y="2594"/>
                  </a:cubicBezTo>
                  <a:cubicBezTo>
                    <a:pt x="1143" y="2587"/>
                    <a:pt x="1143" y="2587"/>
                    <a:pt x="1136" y="2587"/>
                  </a:cubicBezTo>
                  <a:cubicBezTo>
                    <a:pt x="1114" y="2587"/>
                    <a:pt x="1114" y="2616"/>
                    <a:pt x="1070" y="2638"/>
                  </a:cubicBezTo>
                  <a:cubicBezTo>
                    <a:pt x="1063" y="2638"/>
                    <a:pt x="1063" y="2645"/>
                    <a:pt x="1055" y="2645"/>
                  </a:cubicBezTo>
                  <a:cubicBezTo>
                    <a:pt x="1026" y="2645"/>
                    <a:pt x="1019" y="2601"/>
                    <a:pt x="982" y="2601"/>
                  </a:cubicBezTo>
                  <a:cubicBezTo>
                    <a:pt x="975" y="2601"/>
                    <a:pt x="975" y="2601"/>
                    <a:pt x="967" y="2601"/>
                  </a:cubicBezTo>
                  <a:cubicBezTo>
                    <a:pt x="916" y="2616"/>
                    <a:pt x="857" y="2623"/>
                    <a:pt x="814" y="2660"/>
                  </a:cubicBezTo>
                  <a:cubicBezTo>
                    <a:pt x="762" y="2696"/>
                    <a:pt x="740" y="2763"/>
                    <a:pt x="740" y="2763"/>
                  </a:cubicBezTo>
                  <a:cubicBezTo>
                    <a:pt x="740" y="2763"/>
                    <a:pt x="740" y="2784"/>
                    <a:pt x="799" y="2799"/>
                  </a:cubicBezTo>
                  <a:cubicBezTo>
                    <a:pt x="806" y="2799"/>
                    <a:pt x="821" y="2799"/>
                    <a:pt x="828" y="2799"/>
                  </a:cubicBezTo>
                  <a:cubicBezTo>
                    <a:pt x="850" y="2799"/>
                    <a:pt x="865" y="2792"/>
                    <a:pt x="887" y="2792"/>
                  </a:cubicBezTo>
                  <a:cubicBezTo>
                    <a:pt x="909" y="2792"/>
                    <a:pt x="931" y="2799"/>
                    <a:pt x="945" y="2821"/>
                  </a:cubicBezTo>
                  <a:cubicBezTo>
                    <a:pt x="989" y="2865"/>
                    <a:pt x="989" y="2924"/>
                    <a:pt x="967" y="2968"/>
                  </a:cubicBezTo>
                  <a:cubicBezTo>
                    <a:pt x="945" y="3012"/>
                    <a:pt x="1004" y="3048"/>
                    <a:pt x="887" y="3056"/>
                  </a:cubicBezTo>
                  <a:cubicBezTo>
                    <a:pt x="777" y="3070"/>
                    <a:pt x="667" y="3056"/>
                    <a:pt x="667" y="3173"/>
                  </a:cubicBezTo>
                  <a:cubicBezTo>
                    <a:pt x="667" y="3283"/>
                    <a:pt x="594" y="3268"/>
                    <a:pt x="528" y="3305"/>
                  </a:cubicBezTo>
                  <a:cubicBezTo>
                    <a:pt x="513" y="3312"/>
                    <a:pt x="498" y="3312"/>
                    <a:pt x="484" y="3312"/>
                  </a:cubicBezTo>
                  <a:cubicBezTo>
                    <a:pt x="440" y="3312"/>
                    <a:pt x="403" y="3305"/>
                    <a:pt x="367" y="3305"/>
                  </a:cubicBezTo>
                  <a:cubicBezTo>
                    <a:pt x="345" y="3305"/>
                    <a:pt x="330" y="3305"/>
                    <a:pt x="315" y="3312"/>
                  </a:cubicBezTo>
                  <a:cubicBezTo>
                    <a:pt x="315" y="3297"/>
                    <a:pt x="308" y="3275"/>
                    <a:pt x="301" y="3261"/>
                  </a:cubicBezTo>
                  <a:cubicBezTo>
                    <a:pt x="293" y="3253"/>
                    <a:pt x="286" y="3246"/>
                    <a:pt x="271" y="3246"/>
                  </a:cubicBezTo>
                  <a:cubicBezTo>
                    <a:pt x="264" y="3246"/>
                    <a:pt x="264" y="3246"/>
                    <a:pt x="257" y="3246"/>
                  </a:cubicBezTo>
                  <a:cubicBezTo>
                    <a:pt x="242" y="3246"/>
                    <a:pt x="227" y="3246"/>
                    <a:pt x="235" y="3202"/>
                  </a:cubicBezTo>
                  <a:cubicBezTo>
                    <a:pt x="242" y="3122"/>
                    <a:pt x="279" y="3180"/>
                    <a:pt x="301" y="3114"/>
                  </a:cubicBezTo>
                  <a:cubicBezTo>
                    <a:pt x="323" y="3048"/>
                    <a:pt x="301" y="3019"/>
                    <a:pt x="301" y="2953"/>
                  </a:cubicBezTo>
                  <a:cubicBezTo>
                    <a:pt x="301" y="2887"/>
                    <a:pt x="337" y="2924"/>
                    <a:pt x="359" y="2843"/>
                  </a:cubicBezTo>
                  <a:cubicBezTo>
                    <a:pt x="381" y="2763"/>
                    <a:pt x="359" y="2741"/>
                    <a:pt x="345" y="2660"/>
                  </a:cubicBezTo>
                  <a:cubicBezTo>
                    <a:pt x="337" y="2579"/>
                    <a:pt x="301" y="2535"/>
                    <a:pt x="264" y="2477"/>
                  </a:cubicBezTo>
                  <a:cubicBezTo>
                    <a:pt x="235" y="2418"/>
                    <a:pt x="162" y="2323"/>
                    <a:pt x="139" y="2220"/>
                  </a:cubicBezTo>
                  <a:cubicBezTo>
                    <a:pt x="117" y="2118"/>
                    <a:pt x="117" y="1993"/>
                    <a:pt x="139" y="1949"/>
                  </a:cubicBezTo>
                  <a:cubicBezTo>
                    <a:pt x="162" y="1898"/>
                    <a:pt x="198" y="1810"/>
                    <a:pt x="139" y="1773"/>
                  </a:cubicBezTo>
                  <a:cubicBezTo>
                    <a:pt x="88" y="1744"/>
                    <a:pt x="37" y="1707"/>
                    <a:pt x="74" y="1627"/>
                  </a:cubicBezTo>
                  <a:cubicBezTo>
                    <a:pt x="110" y="1546"/>
                    <a:pt x="117" y="1517"/>
                    <a:pt x="213" y="1480"/>
                  </a:cubicBezTo>
                  <a:cubicBezTo>
                    <a:pt x="235" y="1473"/>
                    <a:pt x="249" y="1473"/>
                    <a:pt x="264" y="1473"/>
                  </a:cubicBezTo>
                  <a:cubicBezTo>
                    <a:pt x="315" y="1473"/>
                    <a:pt x="345" y="1495"/>
                    <a:pt x="381" y="1495"/>
                  </a:cubicBezTo>
                  <a:lnTo>
                    <a:pt x="388" y="1495"/>
                  </a:lnTo>
                  <a:cubicBezTo>
                    <a:pt x="396" y="1495"/>
                    <a:pt x="396" y="1487"/>
                    <a:pt x="396" y="1487"/>
                  </a:cubicBezTo>
                  <a:cubicBezTo>
                    <a:pt x="433" y="1487"/>
                    <a:pt x="388" y="1561"/>
                    <a:pt x="388" y="1561"/>
                  </a:cubicBezTo>
                  <a:cubicBezTo>
                    <a:pt x="388" y="1561"/>
                    <a:pt x="484" y="1422"/>
                    <a:pt x="542" y="1414"/>
                  </a:cubicBezTo>
                  <a:cubicBezTo>
                    <a:pt x="572" y="1407"/>
                    <a:pt x="630" y="1400"/>
                    <a:pt x="674" y="1400"/>
                  </a:cubicBezTo>
                  <a:cubicBezTo>
                    <a:pt x="711" y="1400"/>
                    <a:pt x="748" y="1400"/>
                    <a:pt x="762" y="1414"/>
                  </a:cubicBezTo>
                  <a:cubicBezTo>
                    <a:pt x="814" y="1436"/>
                    <a:pt x="857" y="1473"/>
                    <a:pt x="887" y="1517"/>
                  </a:cubicBezTo>
                  <a:cubicBezTo>
                    <a:pt x="916" y="1553"/>
                    <a:pt x="975" y="1590"/>
                    <a:pt x="1033" y="1590"/>
                  </a:cubicBezTo>
                  <a:cubicBezTo>
                    <a:pt x="1048" y="1590"/>
                    <a:pt x="1063" y="1590"/>
                    <a:pt x="1070" y="1583"/>
                  </a:cubicBezTo>
                  <a:cubicBezTo>
                    <a:pt x="1143" y="1561"/>
                    <a:pt x="1173" y="1524"/>
                    <a:pt x="1173" y="1473"/>
                  </a:cubicBezTo>
                  <a:cubicBezTo>
                    <a:pt x="1173" y="1414"/>
                    <a:pt x="1231" y="1392"/>
                    <a:pt x="1231" y="1348"/>
                  </a:cubicBezTo>
                  <a:cubicBezTo>
                    <a:pt x="1231" y="1297"/>
                    <a:pt x="1165" y="1312"/>
                    <a:pt x="1165" y="1253"/>
                  </a:cubicBezTo>
                  <a:cubicBezTo>
                    <a:pt x="1165" y="1194"/>
                    <a:pt x="1151" y="1084"/>
                    <a:pt x="1151" y="1084"/>
                  </a:cubicBezTo>
                  <a:cubicBezTo>
                    <a:pt x="1151" y="1084"/>
                    <a:pt x="1268" y="1084"/>
                    <a:pt x="1297" y="1121"/>
                  </a:cubicBezTo>
                  <a:cubicBezTo>
                    <a:pt x="1305" y="1128"/>
                    <a:pt x="1319" y="1128"/>
                    <a:pt x="1341" y="1128"/>
                  </a:cubicBezTo>
                  <a:cubicBezTo>
                    <a:pt x="1400" y="1128"/>
                    <a:pt x="1502" y="1092"/>
                    <a:pt x="1502" y="1092"/>
                  </a:cubicBezTo>
                  <a:cubicBezTo>
                    <a:pt x="1502" y="1092"/>
                    <a:pt x="1393" y="1070"/>
                    <a:pt x="1444" y="1019"/>
                  </a:cubicBezTo>
                  <a:cubicBezTo>
                    <a:pt x="1502" y="960"/>
                    <a:pt x="1546" y="996"/>
                    <a:pt x="1590" y="938"/>
                  </a:cubicBezTo>
                  <a:cubicBezTo>
                    <a:pt x="1642" y="879"/>
                    <a:pt x="1671" y="857"/>
                    <a:pt x="1671" y="777"/>
                  </a:cubicBezTo>
                  <a:cubicBezTo>
                    <a:pt x="1671" y="696"/>
                    <a:pt x="1590" y="645"/>
                    <a:pt x="1664" y="550"/>
                  </a:cubicBezTo>
                  <a:cubicBezTo>
                    <a:pt x="1700" y="506"/>
                    <a:pt x="1715" y="484"/>
                    <a:pt x="1737" y="484"/>
                  </a:cubicBezTo>
                  <a:cubicBezTo>
                    <a:pt x="1752" y="484"/>
                    <a:pt x="1774" y="498"/>
                    <a:pt x="1795" y="520"/>
                  </a:cubicBezTo>
                  <a:cubicBezTo>
                    <a:pt x="1817" y="528"/>
                    <a:pt x="1847" y="535"/>
                    <a:pt x="1883" y="535"/>
                  </a:cubicBezTo>
                  <a:cubicBezTo>
                    <a:pt x="1949" y="535"/>
                    <a:pt x="2023" y="513"/>
                    <a:pt x="2067" y="469"/>
                  </a:cubicBezTo>
                  <a:cubicBezTo>
                    <a:pt x="2140" y="403"/>
                    <a:pt x="2213" y="366"/>
                    <a:pt x="2250" y="315"/>
                  </a:cubicBezTo>
                  <a:cubicBezTo>
                    <a:pt x="2286" y="256"/>
                    <a:pt x="2250" y="213"/>
                    <a:pt x="2294" y="154"/>
                  </a:cubicBezTo>
                  <a:cubicBezTo>
                    <a:pt x="2316" y="132"/>
                    <a:pt x="2338" y="110"/>
                    <a:pt x="2360" y="95"/>
                  </a:cubicBezTo>
                  <a:cubicBezTo>
                    <a:pt x="2374" y="117"/>
                    <a:pt x="2374" y="117"/>
                    <a:pt x="2374" y="117"/>
                  </a:cubicBezTo>
                  <a:cubicBezTo>
                    <a:pt x="2360" y="95"/>
                    <a:pt x="2360" y="95"/>
                    <a:pt x="2360" y="95"/>
                  </a:cubicBezTo>
                  <a:cubicBezTo>
                    <a:pt x="2389" y="66"/>
                    <a:pt x="2426" y="51"/>
                    <a:pt x="2440" y="44"/>
                  </a:cubicBezTo>
                  <a:cubicBezTo>
                    <a:pt x="2448" y="37"/>
                    <a:pt x="2455" y="37"/>
                    <a:pt x="2455" y="37"/>
                  </a:cubicBezTo>
                  <a:cubicBezTo>
                    <a:pt x="2469" y="37"/>
                    <a:pt x="2462" y="66"/>
                    <a:pt x="2521" y="66"/>
                  </a:cubicBezTo>
                  <a:cubicBezTo>
                    <a:pt x="2565" y="66"/>
                    <a:pt x="2587" y="37"/>
                    <a:pt x="2616" y="37"/>
                  </a:cubicBezTo>
                  <a:lnTo>
                    <a:pt x="2616" y="0"/>
                  </a:lnTo>
                  <a:lnTo>
                    <a:pt x="2616" y="0"/>
                  </a:lnTo>
                  <a:lnTo>
                    <a:pt x="2616" y="0"/>
                  </a:lnTo>
                  <a:cubicBezTo>
                    <a:pt x="2594" y="0"/>
                    <a:pt x="2579" y="15"/>
                    <a:pt x="2565" y="22"/>
                  </a:cubicBezTo>
                  <a:cubicBezTo>
                    <a:pt x="2550" y="29"/>
                    <a:pt x="2543" y="37"/>
                    <a:pt x="2521" y="37"/>
                  </a:cubicBezTo>
                  <a:cubicBezTo>
                    <a:pt x="2499" y="37"/>
                    <a:pt x="2492" y="29"/>
                    <a:pt x="2492" y="22"/>
                  </a:cubicBezTo>
                  <a:cubicBezTo>
                    <a:pt x="2484" y="22"/>
                    <a:pt x="2477" y="7"/>
                    <a:pt x="2455" y="7"/>
                  </a:cubicBezTo>
                  <a:cubicBezTo>
                    <a:pt x="2448" y="7"/>
                    <a:pt x="2440" y="7"/>
                    <a:pt x="2433" y="15"/>
                  </a:cubicBezTo>
                  <a:cubicBezTo>
                    <a:pt x="2411" y="22"/>
                    <a:pt x="2389" y="29"/>
                    <a:pt x="2360" y="51"/>
                  </a:cubicBezTo>
                  <a:lnTo>
                    <a:pt x="2360" y="51"/>
                  </a:lnTo>
                  <a:cubicBezTo>
                    <a:pt x="2338" y="73"/>
                    <a:pt x="2338" y="73"/>
                    <a:pt x="2338" y="73"/>
                  </a:cubicBezTo>
                  <a:lnTo>
                    <a:pt x="2338" y="73"/>
                  </a:lnTo>
                  <a:cubicBezTo>
                    <a:pt x="2316" y="88"/>
                    <a:pt x="2316" y="88"/>
                    <a:pt x="2316" y="88"/>
                  </a:cubicBezTo>
                  <a:lnTo>
                    <a:pt x="2316" y="88"/>
                  </a:lnTo>
                  <a:cubicBezTo>
                    <a:pt x="2301" y="103"/>
                    <a:pt x="2286" y="117"/>
                    <a:pt x="2272" y="139"/>
                  </a:cubicBezTo>
                  <a:cubicBezTo>
                    <a:pt x="2243" y="176"/>
                    <a:pt x="2243" y="213"/>
                    <a:pt x="2235" y="234"/>
                  </a:cubicBezTo>
                  <a:cubicBezTo>
                    <a:pt x="2235" y="264"/>
                    <a:pt x="2235" y="278"/>
                    <a:pt x="2228" y="301"/>
                  </a:cubicBezTo>
                  <a:cubicBezTo>
                    <a:pt x="2206" y="322"/>
                    <a:pt x="2176" y="344"/>
                    <a:pt x="2140" y="374"/>
                  </a:cubicBezTo>
                  <a:cubicBezTo>
                    <a:pt x="2111" y="396"/>
                    <a:pt x="2081" y="418"/>
                    <a:pt x="2045" y="447"/>
                  </a:cubicBezTo>
                  <a:cubicBezTo>
                    <a:pt x="2015" y="484"/>
                    <a:pt x="1949" y="506"/>
                    <a:pt x="1883" y="506"/>
                  </a:cubicBezTo>
                  <a:cubicBezTo>
                    <a:pt x="1854" y="506"/>
                    <a:pt x="1825" y="498"/>
                    <a:pt x="1810" y="491"/>
                  </a:cubicBezTo>
                  <a:cubicBezTo>
                    <a:pt x="1810" y="491"/>
                    <a:pt x="1803" y="484"/>
                    <a:pt x="1795" y="484"/>
                  </a:cubicBezTo>
                  <a:cubicBezTo>
                    <a:pt x="1774" y="469"/>
                    <a:pt x="1759" y="454"/>
                    <a:pt x="1737" y="454"/>
                  </a:cubicBezTo>
                  <a:cubicBezTo>
                    <a:pt x="1700" y="454"/>
                    <a:pt x="1671" y="484"/>
                    <a:pt x="1634" y="535"/>
                  </a:cubicBezTo>
                  <a:cubicBezTo>
                    <a:pt x="1583" y="608"/>
                    <a:pt x="1605" y="667"/>
                    <a:pt x="1627" y="711"/>
                  </a:cubicBezTo>
                  <a:cubicBezTo>
                    <a:pt x="1634" y="733"/>
                    <a:pt x="1642" y="755"/>
                    <a:pt x="1642" y="777"/>
                  </a:cubicBezTo>
                  <a:cubicBezTo>
                    <a:pt x="1642" y="835"/>
                    <a:pt x="1627" y="850"/>
                    <a:pt x="1590" y="887"/>
                  </a:cubicBezTo>
                  <a:cubicBezTo>
                    <a:pt x="1583" y="901"/>
                    <a:pt x="1576" y="909"/>
                    <a:pt x="1568" y="916"/>
                  </a:cubicBezTo>
                  <a:cubicBezTo>
                    <a:pt x="1554" y="938"/>
                    <a:pt x="1539" y="945"/>
                    <a:pt x="1517" y="945"/>
                  </a:cubicBezTo>
                  <a:cubicBezTo>
                    <a:pt x="1488" y="953"/>
                    <a:pt x="1458" y="960"/>
                    <a:pt x="1422" y="996"/>
                  </a:cubicBezTo>
                  <a:cubicBezTo>
                    <a:pt x="1400" y="1019"/>
                    <a:pt x="1400" y="1048"/>
                    <a:pt x="1400" y="1063"/>
                  </a:cubicBezTo>
                  <a:cubicBezTo>
                    <a:pt x="1407" y="1070"/>
                    <a:pt x="1407" y="1077"/>
                    <a:pt x="1414" y="1084"/>
                  </a:cubicBezTo>
                  <a:cubicBezTo>
                    <a:pt x="1393" y="1092"/>
                    <a:pt x="1363" y="1099"/>
                    <a:pt x="1341" y="1099"/>
                  </a:cubicBezTo>
                  <a:cubicBezTo>
                    <a:pt x="1326" y="1099"/>
                    <a:pt x="1319" y="1099"/>
                    <a:pt x="1319" y="1099"/>
                  </a:cubicBezTo>
                  <a:cubicBezTo>
                    <a:pt x="1283" y="1055"/>
                    <a:pt x="1173" y="1055"/>
                    <a:pt x="1151" y="1055"/>
                  </a:cubicBezTo>
                  <a:cubicBezTo>
                    <a:pt x="1114" y="1055"/>
                    <a:pt x="1114" y="1055"/>
                    <a:pt x="1114" y="1055"/>
                  </a:cubicBezTo>
                  <a:cubicBezTo>
                    <a:pt x="1121" y="1084"/>
                    <a:pt x="1121" y="1084"/>
                    <a:pt x="1121" y="1084"/>
                  </a:cubicBezTo>
                  <a:cubicBezTo>
                    <a:pt x="1121" y="1092"/>
                    <a:pt x="1129" y="1202"/>
                    <a:pt x="1129" y="1253"/>
                  </a:cubicBezTo>
                  <a:cubicBezTo>
                    <a:pt x="1129" y="1304"/>
                    <a:pt x="1165" y="1319"/>
                    <a:pt x="1187" y="1334"/>
                  </a:cubicBezTo>
                  <a:cubicBezTo>
                    <a:pt x="1202" y="1341"/>
                    <a:pt x="1202" y="1341"/>
                    <a:pt x="1202" y="1348"/>
                  </a:cubicBezTo>
                  <a:cubicBezTo>
                    <a:pt x="1202" y="1356"/>
                    <a:pt x="1195" y="1363"/>
                    <a:pt x="1180" y="1378"/>
                  </a:cubicBezTo>
                  <a:cubicBezTo>
                    <a:pt x="1165" y="1400"/>
                    <a:pt x="1143" y="1429"/>
                    <a:pt x="1143" y="1473"/>
                  </a:cubicBezTo>
                  <a:cubicBezTo>
                    <a:pt x="1143" y="1502"/>
                    <a:pt x="1136" y="1532"/>
                    <a:pt x="1063" y="1553"/>
                  </a:cubicBezTo>
                  <a:cubicBezTo>
                    <a:pt x="1055" y="1553"/>
                    <a:pt x="1041" y="1561"/>
                    <a:pt x="1033" y="1561"/>
                  </a:cubicBezTo>
                  <a:cubicBezTo>
                    <a:pt x="989" y="1561"/>
                    <a:pt x="938" y="1524"/>
                    <a:pt x="916" y="1495"/>
                  </a:cubicBezTo>
                  <a:cubicBezTo>
                    <a:pt x="872" y="1436"/>
                    <a:pt x="821" y="1407"/>
                    <a:pt x="777" y="1385"/>
                  </a:cubicBezTo>
                  <a:cubicBezTo>
                    <a:pt x="755" y="1378"/>
                    <a:pt x="726" y="1370"/>
                    <a:pt x="674" y="1370"/>
                  </a:cubicBezTo>
                  <a:cubicBezTo>
                    <a:pt x="623" y="1370"/>
                    <a:pt x="564" y="1378"/>
                    <a:pt x="535" y="1385"/>
                  </a:cubicBezTo>
                  <a:cubicBezTo>
                    <a:pt x="498" y="1392"/>
                    <a:pt x="455" y="1429"/>
                    <a:pt x="425" y="1465"/>
                  </a:cubicBezTo>
                  <a:cubicBezTo>
                    <a:pt x="418" y="1465"/>
                    <a:pt x="411" y="1458"/>
                    <a:pt x="396" y="1458"/>
                  </a:cubicBezTo>
                  <a:lnTo>
                    <a:pt x="396" y="1458"/>
                  </a:lnTo>
                  <a:cubicBezTo>
                    <a:pt x="396" y="1458"/>
                    <a:pt x="388" y="1458"/>
                    <a:pt x="381" y="1465"/>
                  </a:cubicBezTo>
                  <a:lnTo>
                    <a:pt x="381" y="1465"/>
                  </a:lnTo>
                  <a:cubicBezTo>
                    <a:pt x="367" y="1465"/>
                    <a:pt x="359" y="1458"/>
                    <a:pt x="345" y="1458"/>
                  </a:cubicBezTo>
                  <a:cubicBezTo>
                    <a:pt x="323" y="1451"/>
                    <a:pt x="301" y="1436"/>
                    <a:pt x="264" y="1436"/>
                  </a:cubicBezTo>
                  <a:cubicBezTo>
                    <a:pt x="242" y="1436"/>
                    <a:pt x="220" y="1444"/>
                    <a:pt x="198" y="1451"/>
                  </a:cubicBezTo>
                  <a:cubicBezTo>
                    <a:pt x="103" y="1487"/>
                    <a:pt x="81" y="1532"/>
                    <a:pt x="52" y="1605"/>
                  </a:cubicBezTo>
                  <a:cubicBezTo>
                    <a:pt x="44" y="1619"/>
                    <a:pt x="44" y="1619"/>
                    <a:pt x="44" y="1619"/>
                  </a:cubicBezTo>
                  <a:cubicBezTo>
                    <a:pt x="0" y="1722"/>
                    <a:pt x="81" y="1773"/>
                    <a:pt x="125" y="1803"/>
                  </a:cubicBezTo>
                  <a:cubicBezTo>
                    <a:pt x="169" y="1825"/>
                    <a:pt x="117" y="1920"/>
                    <a:pt x="117" y="1934"/>
                  </a:cubicBezTo>
                  <a:cubicBezTo>
                    <a:pt x="88" y="1993"/>
                    <a:pt x="88" y="2125"/>
                    <a:pt x="110" y="2228"/>
                  </a:cubicBezTo>
                  <a:cubicBezTo>
                    <a:pt x="132" y="2315"/>
                    <a:pt x="191" y="2411"/>
                    <a:pt x="227" y="2470"/>
                  </a:cubicBezTo>
                  <a:cubicBezTo>
                    <a:pt x="242" y="2491"/>
                    <a:pt x="242" y="2491"/>
                    <a:pt x="242" y="2491"/>
                  </a:cubicBezTo>
                  <a:cubicBezTo>
                    <a:pt x="257" y="2513"/>
                    <a:pt x="257" y="2513"/>
                    <a:pt x="257" y="2513"/>
                  </a:cubicBezTo>
                  <a:cubicBezTo>
                    <a:pt x="286" y="2565"/>
                    <a:pt x="308" y="2601"/>
                    <a:pt x="315" y="2667"/>
                  </a:cubicBezTo>
                  <a:cubicBezTo>
                    <a:pt x="323" y="2689"/>
                    <a:pt x="323" y="2711"/>
                    <a:pt x="330" y="2726"/>
                  </a:cubicBezTo>
                  <a:cubicBezTo>
                    <a:pt x="337" y="2763"/>
                    <a:pt x="345" y="2784"/>
                    <a:pt x="330" y="2836"/>
                  </a:cubicBezTo>
                  <a:cubicBezTo>
                    <a:pt x="323" y="2865"/>
                    <a:pt x="308" y="2872"/>
                    <a:pt x="301" y="2880"/>
                  </a:cubicBezTo>
                  <a:cubicBezTo>
                    <a:pt x="286" y="2894"/>
                    <a:pt x="271" y="2909"/>
                    <a:pt x="271" y="2953"/>
                  </a:cubicBezTo>
                  <a:cubicBezTo>
                    <a:pt x="271" y="2982"/>
                    <a:pt x="271" y="3004"/>
                    <a:pt x="279" y="3019"/>
                  </a:cubicBezTo>
                  <a:cubicBezTo>
                    <a:pt x="279" y="3048"/>
                    <a:pt x="286" y="3070"/>
                    <a:pt x="271" y="3107"/>
                  </a:cubicBezTo>
                  <a:cubicBezTo>
                    <a:pt x="264" y="3122"/>
                    <a:pt x="264" y="3122"/>
                    <a:pt x="257" y="3122"/>
                  </a:cubicBezTo>
                  <a:cubicBezTo>
                    <a:pt x="227" y="3136"/>
                    <a:pt x="213" y="3151"/>
                    <a:pt x="205" y="3202"/>
                  </a:cubicBezTo>
                  <a:cubicBezTo>
                    <a:pt x="198" y="3217"/>
                    <a:pt x="198" y="3246"/>
                    <a:pt x="213" y="3261"/>
                  </a:cubicBezTo>
                  <a:cubicBezTo>
                    <a:pt x="227" y="3283"/>
                    <a:pt x="249" y="3283"/>
                    <a:pt x="257" y="3283"/>
                  </a:cubicBezTo>
                  <a:lnTo>
                    <a:pt x="264" y="3283"/>
                  </a:lnTo>
                  <a:cubicBezTo>
                    <a:pt x="271" y="3275"/>
                    <a:pt x="271" y="3275"/>
                    <a:pt x="271" y="3275"/>
                  </a:cubicBezTo>
                  <a:cubicBezTo>
                    <a:pt x="279" y="3275"/>
                    <a:pt x="279" y="3283"/>
                    <a:pt x="279" y="3283"/>
                  </a:cubicBezTo>
                  <a:cubicBezTo>
                    <a:pt x="279" y="3283"/>
                    <a:pt x="286" y="3290"/>
                    <a:pt x="286" y="3320"/>
                  </a:cubicBezTo>
                  <a:cubicBezTo>
                    <a:pt x="286" y="3371"/>
                    <a:pt x="286" y="3371"/>
                    <a:pt x="286" y="3371"/>
                  </a:cubicBezTo>
                  <a:cubicBezTo>
                    <a:pt x="330" y="3341"/>
                    <a:pt x="330" y="3341"/>
                    <a:pt x="330" y="3341"/>
                  </a:cubicBezTo>
                  <a:cubicBezTo>
                    <a:pt x="337" y="3334"/>
                    <a:pt x="352" y="3334"/>
                    <a:pt x="367" y="3334"/>
                  </a:cubicBezTo>
                  <a:cubicBezTo>
                    <a:pt x="381" y="3334"/>
                    <a:pt x="396" y="3334"/>
                    <a:pt x="418" y="3341"/>
                  </a:cubicBezTo>
                  <a:cubicBezTo>
                    <a:pt x="440" y="3341"/>
                    <a:pt x="462" y="3349"/>
                    <a:pt x="484" y="3349"/>
                  </a:cubicBezTo>
                  <a:cubicBezTo>
                    <a:pt x="506" y="3349"/>
                    <a:pt x="521" y="3341"/>
                    <a:pt x="542" y="3334"/>
                  </a:cubicBezTo>
                  <a:cubicBezTo>
                    <a:pt x="557" y="3327"/>
                    <a:pt x="572" y="3320"/>
                    <a:pt x="586" y="3320"/>
                  </a:cubicBezTo>
                  <a:cubicBezTo>
                    <a:pt x="638" y="3297"/>
                    <a:pt x="696" y="3275"/>
                    <a:pt x="696" y="3173"/>
                  </a:cubicBezTo>
                  <a:cubicBezTo>
                    <a:pt x="696" y="3107"/>
                    <a:pt x="733" y="3100"/>
                    <a:pt x="843" y="3092"/>
                  </a:cubicBezTo>
                  <a:cubicBezTo>
                    <a:pt x="857" y="3092"/>
                    <a:pt x="879" y="3085"/>
                    <a:pt x="894" y="3085"/>
                  </a:cubicBezTo>
                  <a:cubicBezTo>
                    <a:pt x="975" y="3078"/>
                    <a:pt x="997" y="3056"/>
                    <a:pt x="997" y="3004"/>
                  </a:cubicBezTo>
                  <a:cubicBezTo>
                    <a:pt x="997" y="2990"/>
                    <a:pt x="997" y="2990"/>
                    <a:pt x="997" y="2982"/>
                  </a:cubicBezTo>
                  <a:cubicBezTo>
                    <a:pt x="1026" y="2916"/>
                    <a:pt x="1019" y="2843"/>
                    <a:pt x="967" y="2799"/>
                  </a:cubicBezTo>
                  <a:cubicBezTo>
                    <a:pt x="938" y="2770"/>
                    <a:pt x="909" y="2763"/>
                    <a:pt x="887" y="2763"/>
                  </a:cubicBezTo>
                  <a:cubicBezTo>
                    <a:pt x="879" y="2763"/>
                    <a:pt x="865" y="2763"/>
                    <a:pt x="857" y="2763"/>
                  </a:cubicBezTo>
                  <a:cubicBezTo>
                    <a:pt x="843" y="2770"/>
                    <a:pt x="836" y="2770"/>
                    <a:pt x="828" y="2770"/>
                  </a:cubicBezTo>
                  <a:cubicBezTo>
                    <a:pt x="821" y="2770"/>
                    <a:pt x="814" y="2770"/>
                    <a:pt x="806" y="2763"/>
                  </a:cubicBezTo>
                  <a:cubicBezTo>
                    <a:pt x="792" y="2763"/>
                    <a:pt x="784" y="2763"/>
                    <a:pt x="777" y="2755"/>
                  </a:cubicBezTo>
                  <a:cubicBezTo>
                    <a:pt x="784" y="2741"/>
                    <a:pt x="806" y="2704"/>
                    <a:pt x="828" y="2682"/>
                  </a:cubicBezTo>
                  <a:cubicBezTo>
                    <a:pt x="872" y="2653"/>
                    <a:pt x="924" y="2645"/>
                    <a:pt x="975" y="2631"/>
                  </a:cubicBezTo>
                  <a:lnTo>
                    <a:pt x="982" y="2631"/>
                  </a:lnTo>
                  <a:cubicBezTo>
                    <a:pt x="989" y="2631"/>
                    <a:pt x="997" y="2638"/>
                    <a:pt x="1004" y="2645"/>
                  </a:cubicBezTo>
                  <a:cubicBezTo>
                    <a:pt x="1012" y="2660"/>
                    <a:pt x="1033" y="2675"/>
                    <a:pt x="1055" y="2675"/>
                  </a:cubicBezTo>
                  <a:cubicBezTo>
                    <a:pt x="1063" y="2675"/>
                    <a:pt x="1077" y="2667"/>
                    <a:pt x="1085" y="2667"/>
                  </a:cubicBezTo>
                  <a:cubicBezTo>
                    <a:pt x="1107" y="2653"/>
                    <a:pt x="1121" y="2638"/>
                    <a:pt x="1136" y="2631"/>
                  </a:cubicBezTo>
                  <a:cubicBezTo>
                    <a:pt x="1136" y="2623"/>
                    <a:pt x="1143" y="2623"/>
                    <a:pt x="1143" y="2616"/>
                  </a:cubicBezTo>
                  <a:cubicBezTo>
                    <a:pt x="1151" y="2623"/>
                    <a:pt x="1151" y="2631"/>
                    <a:pt x="1158" y="2645"/>
                  </a:cubicBezTo>
                  <a:cubicBezTo>
                    <a:pt x="1165" y="2660"/>
                    <a:pt x="1180" y="2682"/>
                    <a:pt x="1202" y="2696"/>
                  </a:cubicBezTo>
                  <a:cubicBezTo>
                    <a:pt x="1217" y="2704"/>
                    <a:pt x="1224" y="2704"/>
                    <a:pt x="1238" y="2704"/>
                  </a:cubicBezTo>
                  <a:cubicBezTo>
                    <a:pt x="1268" y="2704"/>
                    <a:pt x="1290" y="2689"/>
                    <a:pt x="1319" y="2667"/>
                  </a:cubicBezTo>
                  <a:cubicBezTo>
                    <a:pt x="1334" y="2660"/>
                    <a:pt x="1341" y="2653"/>
                    <a:pt x="1356" y="2638"/>
                  </a:cubicBezTo>
                  <a:cubicBezTo>
                    <a:pt x="1378" y="2631"/>
                    <a:pt x="1378" y="2631"/>
                    <a:pt x="1378" y="2631"/>
                  </a:cubicBezTo>
                  <a:cubicBezTo>
                    <a:pt x="1407" y="2616"/>
                    <a:pt x="1414" y="2609"/>
                    <a:pt x="1422" y="2609"/>
                  </a:cubicBezTo>
                  <a:cubicBezTo>
                    <a:pt x="1429" y="2609"/>
                    <a:pt x="1429" y="2609"/>
                    <a:pt x="1429" y="2609"/>
                  </a:cubicBezTo>
                  <a:cubicBezTo>
                    <a:pt x="1436" y="2623"/>
                    <a:pt x="1444" y="2660"/>
                    <a:pt x="1429" y="2792"/>
                  </a:cubicBezTo>
                  <a:cubicBezTo>
                    <a:pt x="1414" y="2902"/>
                    <a:pt x="1422" y="2931"/>
                    <a:pt x="1436" y="2946"/>
                  </a:cubicBezTo>
                  <a:cubicBezTo>
                    <a:pt x="1444" y="2953"/>
                    <a:pt x="1458" y="2960"/>
                    <a:pt x="1466" y="2960"/>
                  </a:cubicBezTo>
                  <a:cubicBezTo>
                    <a:pt x="1495" y="2960"/>
                    <a:pt x="1510" y="2938"/>
                    <a:pt x="1524" y="2916"/>
                  </a:cubicBezTo>
                  <a:cubicBezTo>
                    <a:pt x="1539" y="2894"/>
                    <a:pt x="1546" y="2880"/>
                    <a:pt x="1554" y="2872"/>
                  </a:cubicBezTo>
                  <a:cubicBezTo>
                    <a:pt x="1561" y="2865"/>
                    <a:pt x="1561" y="2865"/>
                    <a:pt x="1561" y="2865"/>
                  </a:cubicBezTo>
                  <a:cubicBezTo>
                    <a:pt x="1568" y="2872"/>
                    <a:pt x="1583" y="2887"/>
                    <a:pt x="1597" y="2894"/>
                  </a:cubicBezTo>
                  <a:cubicBezTo>
                    <a:pt x="1620" y="2916"/>
                    <a:pt x="1642" y="2931"/>
                    <a:pt x="1664" y="2931"/>
                  </a:cubicBezTo>
                  <a:cubicBezTo>
                    <a:pt x="1700" y="2931"/>
                    <a:pt x="1722" y="2902"/>
                    <a:pt x="1744" y="2872"/>
                  </a:cubicBezTo>
                  <a:cubicBezTo>
                    <a:pt x="1766" y="2851"/>
                    <a:pt x="1781" y="2828"/>
                    <a:pt x="1795" y="2821"/>
                  </a:cubicBezTo>
                  <a:cubicBezTo>
                    <a:pt x="1795" y="2821"/>
                    <a:pt x="1795" y="2821"/>
                    <a:pt x="1803" y="2821"/>
                  </a:cubicBezTo>
                  <a:cubicBezTo>
                    <a:pt x="1810" y="2821"/>
                    <a:pt x="1817" y="2828"/>
                    <a:pt x="1817" y="2836"/>
                  </a:cubicBezTo>
                  <a:cubicBezTo>
                    <a:pt x="1839" y="2865"/>
                    <a:pt x="1854" y="2924"/>
                    <a:pt x="1847" y="2946"/>
                  </a:cubicBezTo>
                  <a:cubicBezTo>
                    <a:pt x="1832" y="3012"/>
                    <a:pt x="1854" y="3056"/>
                    <a:pt x="1920" y="3085"/>
                  </a:cubicBezTo>
                  <a:cubicBezTo>
                    <a:pt x="1927" y="3085"/>
                    <a:pt x="1935" y="3085"/>
                    <a:pt x="1935" y="3092"/>
                  </a:cubicBezTo>
                  <a:cubicBezTo>
                    <a:pt x="1935" y="3100"/>
                    <a:pt x="1927" y="3107"/>
                    <a:pt x="1927" y="3122"/>
                  </a:cubicBezTo>
                  <a:cubicBezTo>
                    <a:pt x="1913" y="3144"/>
                    <a:pt x="1898" y="3180"/>
                    <a:pt x="1883" y="3239"/>
                  </a:cubicBezTo>
                  <a:cubicBezTo>
                    <a:pt x="1854" y="3320"/>
                    <a:pt x="1854" y="3349"/>
                    <a:pt x="1869" y="3371"/>
                  </a:cubicBezTo>
                  <a:cubicBezTo>
                    <a:pt x="1876" y="3378"/>
                    <a:pt x="1891" y="3385"/>
                    <a:pt x="1898" y="3385"/>
                  </a:cubicBezTo>
                  <a:cubicBezTo>
                    <a:pt x="1942" y="3385"/>
                    <a:pt x="1993" y="3312"/>
                    <a:pt x="2015" y="3283"/>
                  </a:cubicBezTo>
                  <a:cubicBezTo>
                    <a:pt x="2030" y="3312"/>
                    <a:pt x="2052" y="3378"/>
                    <a:pt x="2052" y="3429"/>
                  </a:cubicBezTo>
                  <a:cubicBezTo>
                    <a:pt x="2052" y="3569"/>
                    <a:pt x="2118" y="3598"/>
                    <a:pt x="2176" y="3598"/>
                  </a:cubicBezTo>
                  <a:cubicBezTo>
                    <a:pt x="2191" y="3598"/>
                    <a:pt x="2206" y="3598"/>
                    <a:pt x="2220" y="3598"/>
                  </a:cubicBezTo>
                  <a:cubicBezTo>
                    <a:pt x="2316" y="3576"/>
                    <a:pt x="2330" y="3554"/>
                    <a:pt x="2345" y="3510"/>
                  </a:cubicBezTo>
                  <a:cubicBezTo>
                    <a:pt x="2345" y="3495"/>
                    <a:pt x="2352" y="3481"/>
                    <a:pt x="2360" y="3466"/>
                  </a:cubicBezTo>
                  <a:cubicBezTo>
                    <a:pt x="2374" y="3429"/>
                    <a:pt x="2396" y="3415"/>
                    <a:pt x="2404" y="3415"/>
                  </a:cubicBezTo>
                  <a:cubicBezTo>
                    <a:pt x="2404" y="3415"/>
                    <a:pt x="2411" y="3429"/>
                    <a:pt x="2411" y="3444"/>
                  </a:cubicBezTo>
                  <a:cubicBezTo>
                    <a:pt x="2418" y="3488"/>
                    <a:pt x="2426" y="3517"/>
                    <a:pt x="2433" y="3539"/>
                  </a:cubicBezTo>
                  <a:cubicBezTo>
                    <a:pt x="2448" y="3561"/>
                    <a:pt x="2455" y="3583"/>
                    <a:pt x="2448" y="3620"/>
                  </a:cubicBezTo>
                  <a:cubicBezTo>
                    <a:pt x="2433" y="3715"/>
                    <a:pt x="2484" y="3737"/>
                    <a:pt x="2521" y="3759"/>
                  </a:cubicBezTo>
                  <a:cubicBezTo>
                    <a:pt x="2528" y="3766"/>
                    <a:pt x="2528" y="3766"/>
                    <a:pt x="2528" y="3766"/>
                  </a:cubicBezTo>
                  <a:cubicBezTo>
                    <a:pt x="2543" y="3774"/>
                    <a:pt x="2557" y="3810"/>
                    <a:pt x="2565" y="3854"/>
                  </a:cubicBezTo>
                  <a:cubicBezTo>
                    <a:pt x="2536" y="3862"/>
                    <a:pt x="2499" y="3876"/>
                    <a:pt x="2469" y="3928"/>
                  </a:cubicBezTo>
                  <a:cubicBezTo>
                    <a:pt x="2433" y="4008"/>
                    <a:pt x="2484" y="4147"/>
                    <a:pt x="2536" y="4199"/>
                  </a:cubicBezTo>
                  <a:cubicBezTo>
                    <a:pt x="2550" y="4213"/>
                    <a:pt x="2543" y="4235"/>
                    <a:pt x="2528" y="4279"/>
                  </a:cubicBezTo>
                  <a:cubicBezTo>
                    <a:pt x="2514" y="4316"/>
                    <a:pt x="2506" y="4360"/>
                    <a:pt x="2506" y="4404"/>
                  </a:cubicBezTo>
                  <a:cubicBezTo>
                    <a:pt x="2506" y="4529"/>
                    <a:pt x="2660" y="4646"/>
                    <a:pt x="2741" y="4682"/>
                  </a:cubicBezTo>
                  <a:cubicBezTo>
                    <a:pt x="2770" y="4697"/>
                    <a:pt x="2785" y="4712"/>
                    <a:pt x="2785" y="4719"/>
                  </a:cubicBezTo>
                  <a:cubicBezTo>
                    <a:pt x="2785" y="4726"/>
                    <a:pt x="2777" y="4734"/>
                    <a:pt x="2763" y="4741"/>
                  </a:cubicBezTo>
                  <a:cubicBezTo>
                    <a:pt x="2733" y="4770"/>
                    <a:pt x="2660" y="4822"/>
                    <a:pt x="2704" y="4887"/>
                  </a:cubicBezTo>
                  <a:cubicBezTo>
                    <a:pt x="2719" y="4910"/>
                    <a:pt x="2741" y="4917"/>
                    <a:pt x="2763" y="4924"/>
                  </a:cubicBezTo>
                  <a:cubicBezTo>
                    <a:pt x="2777" y="4932"/>
                    <a:pt x="2785" y="4939"/>
                    <a:pt x="2785" y="4946"/>
                  </a:cubicBezTo>
                  <a:cubicBezTo>
                    <a:pt x="2792" y="4953"/>
                    <a:pt x="2792" y="4968"/>
                    <a:pt x="2792" y="4975"/>
                  </a:cubicBezTo>
                  <a:cubicBezTo>
                    <a:pt x="2785" y="5005"/>
                    <a:pt x="2785" y="5056"/>
                    <a:pt x="2865" y="5078"/>
                  </a:cubicBezTo>
                  <a:cubicBezTo>
                    <a:pt x="2946" y="5100"/>
                    <a:pt x="3004" y="5137"/>
                    <a:pt x="3121" y="5254"/>
                  </a:cubicBezTo>
                  <a:cubicBezTo>
                    <a:pt x="3238" y="5371"/>
                    <a:pt x="3253" y="5569"/>
                    <a:pt x="3238" y="5613"/>
                  </a:cubicBezTo>
                  <a:cubicBezTo>
                    <a:pt x="3238" y="5613"/>
                    <a:pt x="3238" y="5620"/>
                    <a:pt x="3223" y="5620"/>
                  </a:cubicBezTo>
                  <a:cubicBezTo>
                    <a:pt x="3216" y="5628"/>
                    <a:pt x="3194" y="5635"/>
                    <a:pt x="3194" y="5650"/>
                  </a:cubicBezTo>
                  <a:cubicBezTo>
                    <a:pt x="3187" y="5672"/>
                    <a:pt x="3194" y="5686"/>
                    <a:pt x="3201" y="5694"/>
                  </a:cubicBezTo>
                  <a:cubicBezTo>
                    <a:pt x="3231" y="5738"/>
                    <a:pt x="3231" y="5774"/>
                    <a:pt x="3201" y="5818"/>
                  </a:cubicBezTo>
                  <a:cubicBezTo>
                    <a:pt x="3150" y="5891"/>
                    <a:pt x="3143" y="5979"/>
                    <a:pt x="3187" y="6060"/>
                  </a:cubicBezTo>
                  <a:cubicBezTo>
                    <a:pt x="3209" y="6111"/>
                    <a:pt x="3238" y="6119"/>
                    <a:pt x="3260" y="6119"/>
                  </a:cubicBezTo>
                  <a:cubicBezTo>
                    <a:pt x="3282" y="6126"/>
                    <a:pt x="3297" y="6126"/>
                    <a:pt x="3311" y="6155"/>
                  </a:cubicBezTo>
                  <a:cubicBezTo>
                    <a:pt x="3326" y="6177"/>
                    <a:pt x="3326" y="6199"/>
                    <a:pt x="3318" y="6221"/>
                  </a:cubicBezTo>
                  <a:cubicBezTo>
                    <a:pt x="3304" y="6236"/>
                    <a:pt x="3289" y="6243"/>
                    <a:pt x="3282" y="6243"/>
                  </a:cubicBezTo>
                  <a:cubicBezTo>
                    <a:pt x="3275" y="6243"/>
                    <a:pt x="3267" y="6243"/>
                    <a:pt x="3260" y="6243"/>
                  </a:cubicBezTo>
                  <a:cubicBezTo>
                    <a:pt x="3253" y="6243"/>
                    <a:pt x="3238" y="6243"/>
                    <a:pt x="3231" y="6243"/>
                  </a:cubicBezTo>
                  <a:cubicBezTo>
                    <a:pt x="3201" y="6243"/>
                    <a:pt x="3157" y="6251"/>
                    <a:pt x="3128" y="6272"/>
                  </a:cubicBezTo>
                  <a:cubicBezTo>
                    <a:pt x="3121" y="6272"/>
                    <a:pt x="3113" y="6258"/>
                    <a:pt x="3106" y="6258"/>
                  </a:cubicBezTo>
                  <a:cubicBezTo>
                    <a:pt x="3085" y="6229"/>
                    <a:pt x="3041" y="6192"/>
                    <a:pt x="2983" y="6177"/>
                  </a:cubicBezTo>
                  <a:cubicBezTo>
                    <a:pt x="2946" y="6170"/>
                    <a:pt x="2924" y="6170"/>
                    <a:pt x="2909" y="6170"/>
                  </a:cubicBezTo>
                  <a:cubicBezTo>
                    <a:pt x="2836" y="6170"/>
                    <a:pt x="2821" y="6221"/>
                    <a:pt x="2814" y="6280"/>
                  </a:cubicBezTo>
                  <a:cubicBezTo>
                    <a:pt x="2792" y="6353"/>
                    <a:pt x="2858" y="6412"/>
                    <a:pt x="2917" y="6456"/>
                  </a:cubicBezTo>
                  <a:cubicBezTo>
                    <a:pt x="2909" y="6456"/>
                    <a:pt x="2902" y="6463"/>
                    <a:pt x="2902" y="6470"/>
                  </a:cubicBezTo>
                  <a:cubicBezTo>
                    <a:pt x="2887" y="6507"/>
                    <a:pt x="2917" y="6551"/>
                    <a:pt x="2938" y="6580"/>
                  </a:cubicBezTo>
                  <a:cubicBezTo>
                    <a:pt x="2960" y="6602"/>
                    <a:pt x="2968" y="6639"/>
                    <a:pt x="2960" y="6683"/>
                  </a:cubicBezTo>
                  <a:cubicBezTo>
                    <a:pt x="2960" y="6720"/>
                    <a:pt x="2946" y="6749"/>
                    <a:pt x="2938" y="6763"/>
                  </a:cubicBezTo>
                  <a:cubicBezTo>
                    <a:pt x="2917" y="6749"/>
                    <a:pt x="2887" y="6734"/>
                    <a:pt x="2865" y="6734"/>
                  </a:cubicBezTo>
                  <a:cubicBezTo>
                    <a:pt x="2836" y="6734"/>
                    <a:pt x="2807" y="6756"/>
                    <a:pt x="2799" y="6793"/>
                  </a:cubicBezTo>
                  <a:cubicBezTo>
                    <a:pt x="2792" y="6815"/>
                    <a:pt x="2807" y="6837"/>
                    <a:pt x="2814" y="6859"/>
                  </a:cubicBezTo>
                  <a:cubicBezTo>
                    <a:pt x="2763" y="6873"/>
                    <a:pt x="2711" y="6903"/>
                    <a:pt x="2660" y="6947"/>
                  </a:cubicBezTo>
                  <a:cubicBezTo>
                    <a:pt x="2653" y="6954"/>
                    <a:pt x="2638" y="6961"/>
                    <a:pt x="2631" y="6961"/>
                  </a:cubicBezTo>
                  <a:cubicBezTo>
                    <a:pt x="2616" y="6961"/>
                    <a:pt x="2602" y="6947"/>
                    <a:pt x="2587" y="6932"/>
                  </a:cubicBezTo>
                  <a:cubicBezTo>
                    <a:pt x="2572" y="6925"/>
                    <a:pt x="2565" y="6917"/>
                    <a:pt x="2550" y="6903"/>
                  </a:cubicBezTo>
                  <a:cubicBezTo>
                    <a:pt x="2543" y="6903"/>
                    <a:pt x="2528" y="6903"/>
                    <a:pt x="2521" y="6903"/>
                  </a:cubicBezTo>
                  <a:cubicBezTo>
                    <a:pt x="2440" y="6903"/>
                    <a:pt x="2345" y="7049"/>
                    <a:pt x="2301" y="7144"/>
                  </a:cubicBezTo>
                  <a:cubicBezTo>
                    <a:pt x="2279" y="7196"/>
                    <a:pt x="2257" y="7225"/>
                    <a:pt x="2235" y="7240"/>
                  </a:cubicBezTo>
                  <a:cubicBezTo>
                    <a:pt x="2220" y="7254"/>
                    <a:pt x="2206" y="7269"/>
                    <a:pt x="2206" y="7291"/>
                  </a:cubicBezTo>
                  <a:cubicBezTo>
                    <a:pt x="2206" y="7320"/>
                    <a:pt x="2228" y="7335"/>
                    <a:pt x="2243" y="7342"/>
                  </a:cubicBezTo>
                  <a:cubicBezTo>
                    <a:pt x="2294" y="7379"/>
                    <a:pt x="2389" y="7518"/>
                    <a:pt x="2433" y="7584"/>
                  </a:cubicBezTo>
                  <a:cubicBezTo>
                    <a:pt x="2433" y="7613"/>
                    <a:pt x="2426" y="7665"/>
                    <a:pt x="2433" y="7782"/>
                  </a:cubicBezTo>
                  <a:cubicBezTo>
                    <a:pt x="2440" y="7877"/>
                    <a:pt x="2499" y="7987"/>
                    <a:pt x="2543" y="8082"/>
                  </a:cubicBezTo>
                  <a:cubicBezTo>
                    <a:pt x="2579" y="8156"/>
                    <a:pt x="2616" y="8229"/>
                    <a:pt x="2616" y="8273"/>
                  </a:cubicBezTo>
                  <a:cubicBezTo>
                    <a:pt x="2616" y="8368"/>
                    <a:pt x="2550" y="8529"/>
                    <a:pt x="2492" y="8573"/>
                  </a:cubicBezTo>
                  <a:cubicBezTo>
                    <a:pt x="2440" y="8625"/>
                    <a:pt x="2469" y="8669"/>
                    <a:pt x="2492" y="8705"/>
                  </a:cubicBezTo>
                  <a:cubicBezTo>
                    <a:pt x="2506" y="8734"/>
                    <a:pt x="2528" y="8764"/>
                    <a:pt x="2514" y="8808"/>
                  </a:cubicBezTo>
                  <a:cubicBezTo>
                    <a:pt x="2514" y="8822"/>
                    <a:pt x="2506" y="8837"/>
                    <a:pt x="2499" y="8852"/>
                  </a:cubicBezTo>
                  <a:cubicBezTo>
                    <a:pt x="2469" y="8932"/>
                    <a:pt x="2462" y="8976"/>
                    <a:pt x="2557" y="9064"/>
                  </a:cubicBezTo>
                  <a:cubicBezTo>
                    <a:pt x="2579" y="9086"/>
                    <a:pt x="2594" y="9094"/>
                    <a:pt x="2594" y="9101"/>
                  </a:cubicBezTo>
                  <a:cubicBezTo>
                    <a:pt x="2587" y="9108"/>
                    <a:pt x="2579" y="9108"/>
                    <a:pt x="2572" y="9115"/>
                  </a:cubicBezTo>
                  <a:cubicBezTo>
                    <a:pt x="2557" y="9123"/>
                    <a:pt x="2536" y="9130"/>
                    <a:pt x="2514" y="9138"/>
                  </a:cubicBezTo>
                  <a:cubicBezTo>
                    <a:pt x="2448" y="9189"/>
                    <a:pt x="2484" y="9247"/>
                    <a:pt x="2521" y="9306"/>
                  </a:cubicBezTo>
                  <a:cubicBezTo>
                    <a:pt x="2536" y="9343"/>
                    <a:pt x="2557" y="9372"/>
                    <a:pt x="2572" y="9416"/>
                  </a:cubicBezTo>
                  <a:cubicBezTo>
                    <a:pt x="2602" y="9475"/>
                    <a:pt x="2579" y="9533"/>
                    <a:pt x="2565" y="9555"/>
                  </a:cubicBezTo>
                  <a:cubicBezTo>
                    <a:pt x="2557" y="9584"/>
                    <a:pt x="2543" y="9599"/>
                    <a:pt x="2528" y="9606"/>
                  </a:cubicBezTo>
                  <a:cubicBezTo>
                    <a:pt x="2506" y="9570"/>
                    <a:pt x="2462" y="9541"/>
                    <a:pt x="2411" y="9541"/>
                  </a:cubicBezTo>
                  <a:cubicBezTo>
                    <a:pt x="2382" y="9541"/>
                    <a:pt x="2345" y="9555"/>
                    <a:pt x="2323" y="9577"/>
                  </a:cubicBezTo>
                  <a:cubicBezTo>
                    <a:pt x="2286" y="9606"/>
                    <a:pt x="2235" y="9636"/>
                    <a:pt x="2184" y="9636"/>
                  </a:cubicBezTo>
                  <a:cubicBezTo>
                    <a:pt x="2162" y="9636"/>
                    <a:pt x="2133" y="9629"/>
                    <a:pt x="2103" y="9614"/>
                  </a:cubicBezTo>
                  <a:cubicBezTo>
                    <a:pt x="2074" y="9599"/>
                    <a:pt x="2052" y="9592"/>
                    <a:pt x="2023" y="9592"/>
                  </a:cubicBezTo>
                  <a:cubicBezTo>
                    <a:pt x="1957" y="9592"/>
                    <a:pt x="1913" y="9643"/>
                    <a:pt x="1883" y="9680"/>
                  </a:cubicBezTo>
                  <a:cubicBezTo>
                    <a:pt x="1876" y="9694"/>
                    <a:pt x="1876" y="9694"/>
                    <a:pt x="1876" y="9694"/>
                  </a:cubicBezTo>
                  <a:cubicBezTo>
                    <a:pt x="1832" y="9738"/>
                    <a:pt x="1766" y="9782"/>
                    <a:pt x="1700" y="9797"/>
                  </a:cubicBezTo>
                  <a:cubicBezTo>
                    <a:pt x="1693" y="9797"/>
                    <a:pt x="1678" y="9797"/>
                    <a:pt x="1671" y="9797"/>
                  </a:cubicBezTo>
                  <a:cubicBezTo>
                    <a:pt x="1597" y="9812"/>
                    <a:pt x="1502" y="9826"/>
                    <a:pt x="1458" y="9870"/>
                  </a:cubicBezTo>
                  <a:cubicBezTo>
                    <a:pt x="1451" y="9878"/>
                    <a:pt x="1429" y="9900"/>
                    <a:pt x="1436" y="9929"/>
                  </a:cubicBezTo>
                  <a:cubicBezTo>
                    <a:pt x="1436" y="9958"/>
                    <a:pt x="1466" y="9973"/>
                    <a:pt x="1502" y="9995"/>
                  </a:cubicBezTo>
                  <a:cubicBezTo>
                    <a:pt x="1510" y="10002"/>
                    <a:pt x="1524" y="10010"/>
                    <a:pt x="1539" y="10017"/>
                  </a:cubicBezTo>
                  <a:cubicBezTo>
                    <a:pt x="1590" y="10053"/>
                    <a:pt x="1686" y="10068"/>
                    <a:pt x="1752" y="10075"/>
                  </a:cubicBezTo>
                  <a:cubicBezTo>
                    <a:pt x="1788" y="10083"/>
                    <a:pt x="1788" y="10083"/>
                    <a:pt x="1788" y="10083"/>
                  </a:cubicBezTo>
                  <a:cubicBezTo>
                    <a:pt x="1781" y="10046"/>
                    <a:pt x="1781" y="10046"/>
                    <a:pt x="1781" y="10046"/>
                  </a:cubicBezTo>
                  <a:cubicBezTo>
                    <a:pt x="1781" y="10039"/>
                    <a:pt x="1781" y="10039"/>
                    <a:pt x="1781" y="10039"/>
                  </a:cubicBezTo>
                  <a:cubicBezTo>
                    <a:pt x="1795" y="9995"/>
                    <a:pt x="1817" y="9922"/>
                    <a:pt x="1839" y="9907"/>
                  </a:cubicBezTo>
                  <a:cubicBezTo>
                    <a:pt x="1847" y="9900"/>
                    <a:pt x="1861" y="9892"/>
                    <a:pt x="1869" y="9892"/>
                  </a:cubicBezTo>
                  <a:cubicBezTo>
                    <a:pt x="1891" y="9892"/>
                    <a:pt x="1905" y="9900"/>
                    <a:pt x="1913" y="9914"/>
                  </a:cubicBezTo>
                  <a:cubicBezTo>
                    <a:pt x="1913" y="9914"/>
                    <a:pt x="1920" y="9922"/>
                    <a:pt x="1913" y="9944"/>
                  </a:cubicBezTo>
                  <a:cubicBezTo>
                    <a:pt x="1898" y="10002"/>
                    <a:pt x="1913" y="10039"/>
                    <a:pt x="1927" y="10061"/>
                  </a:cubicBezTo>
                  <a:cubicBezTo>
                    <a:pt x="1942" y="10083"/>
                    <a:pt x="1971" y="10097"/>
                    <a:pt x="2001" y="10097"/>
                  </a:cubicBezTo>
                  <a:cubicBezTo>
                    <a:pt x="2015" y="10097"/>
                    <a:pt x="2023" y="10090"/>
                    <a:pt x="2030" y="10090"/>
                  </a:cubicBezTo>
                  <a:cubicBezTo>
                    <a:pt x="2037" y="10090"/>
                    <a:pt x="2052" y="10090"/>
                    <a:pt x="2067" y="10083"/>
                  </a:cubicBezTo>
                  <a:cubicBezTo>
                    <a:pt x="2111" y="10075"/>
                    <a:pt x="2162" y="10068"/>
                    <a:pt x="2198" y="10068"/>
                  </a:cubicBezTo>
                  <a:cubicBezTo>
                    <a:pt x="2220" y="10068"/>
                    <a:pt x="2220" y="10068"/>
                    <a:pt x="2228" y="10068"/>
                  </a:cubicBezTo>
                  <a:cubicBezTo>
                    <a:pt x="2235" y="10083"/>
                    <a:pt x="2235" y="10097"/>
                    <a:pt x="2243" y="10112"/>
                  </a:cubicBezTo>
                  <a:cubicBezTo>
                    <a:pt x="2257" y="10141"/>
                    <a:pt x="2272" y="10185"/>
                    <a:pt x="2308" y="10222"/>
                  </a:cubicBezTo>
                  <a:cubicBezTo>
                    <a:pt x="2352" y="10266"/>
                    <a:pt x="2426" y="10288"/>
                    <a:pt x="2469" y="10288"/>
                  </a:cubicBezTo>
                  <a:cubicBezTo>
                    <a:pt x="2477" y="10288"/>
                    <a:pt x="2484" y="10288"/>
                    <a:pt x="2492" y="10288"/>
                  </a:cubicBezTo>
                  <a:cubicBezTo>
                    <a:pt x="2506" y="10295"/>
                    <a:pt x="2536" y="10332"/>
                    <a:pt x="2543" y="10376"/>
                  </a:cubicBezTo>
                  <a:cubicBezTo>
                    <a:pt x="2543" y="10391"/>
                    <a:pt x="2550" y="10413"/>
                    <a:pt x="2536" y="10427"/>
                  </a:cubicBezTo>
                  <a:cubicBezTo>
                    <a:pt x="2499" y="10464"/>
                    <a:pt x="2477" y="10508"/>
                    <a:pt x="2484" y="10552"/>
                  </a:cubicBezTo>
                  <a:cubicBezTo>
                    <a:pt x="2492" y="10581"/>
                    <a:pt x="2506" y="10610"/>
                    <a:pt x="2543" y="10632"/>
                  </a:cubicBezTo>
                  <a:cubicBezTo>
                    <a:pt x="2565" y="10647"/>
                    <a:pt x="2602" y="10654"/>
                    <a:pt x="2631" y="10654"/>
                  </a:cubicBezTo>
                  <a:cubicBezTo>
                    <a:pt x="2704" y="10654"/>
                    <a:pt x="2763" y="10625"/>
                    <a:pt x="2777" y="10574"/>
                  </a:cubicBezTo>
                  <a:cubicBezTo>
                    <a:pt x="2785" y="10559"/>
                    <a:pt x="2785" y="10559"/>
                    <a:pt x="2792" y="10559"/>
                  </a:cubicBezTo>
                  <a:cubicBezTo>
                    <a:pt x="2792" y="10559"/>
                    <a:pt x="2807" y="10559"/>
                    <a:pt x="2814" y="10574"/>
                  </a:cubicBezTo>
                  <a:cubicBezTo>
                    <a:pt x="2821" y="10581"/>
                    <a:pt x="2829" y="10603"/>
                    <a:pt x="2821" y="10632"/>
                  </a:cubicBezTo>
                  <a:cubicBezTo>
                    <a:pt x="2814" y="10662"/>
                    <a:pt x="2814" y="10684"/>
                    <a:pt x="2807" y="10706"/>
                  </a:cubicBezTo>
                  <a:cubicBezTo>
                    <a:pt x="2799" y="10764"/>
                    <a:pt x="2792" y="10801"/>
                    <a:pt x="2763" y="10823"/>
                  </a:cubicBezTo>
                  <a:cubicBezTo>
                    <a:pt x="2733" y="10845"/>
                    <a:pt x="2719" y="10882"/>
                    <a:pt x="2733" y="10911"/>
                  </a:cubicBezTo>
                  <a:cubicBezTo>
                    <a:pt x="2741" y="10940"/>
                    <a:pt x="2763" y="10955"/>
                    <a:pt x="2799" y="10955"/>
                  </a:cubicBezTo>
                  <a:cubicBezTo>
                    <a:pt x="2814" y="10955"/>
                    <a:pt x="2821" y="10955"/>
                    <a:pt x="2836" y="10955"/>
                  </a:cubicBezTo>
                  <a:cubicBezTo>
                    <a:pt x="2843" y="10947"/>
                    <a:pt x="2851" y="10947"/>
                    <a:pt x="2865" y="10947"/>
                  </a:cubicBezTo>
                  <a:cubicBezTo>
                    <a:pt x="2953" y="10918"/>
                    <a:pt x="3106" y="10882"/>
                    <a:pt x="3150" y="10764"/>
                  </a:cubicBezTo>
                  <a:cubicBezTo>
                    <a:pt x="3194" y="10662"/>
                    <a:pt x="3275" y="10589"/>
                    <a:pt x="3311" y="10581"/>
                  </a:cubicBezTo>
                  <a:cubicBezTo>
                    <a:pt x="3355" y="10566"/>
                    <a:pt x="3377" y="10522"/>
                    <a:pt x="3392" y="10479"/>
                  </a:cubicBezTo>
                  <a:cubicBezTo>
                    <a:pt x="3399" y="10456"/>
                    <a:pt x="3414" y="10434"/>
                    <a:pt x="3421" y="10420"/>
                  </a:cubicBezTo>
                  <a:cubicBezTo>
                    <a:pt x="3450" y="10369"/>
                    <a:pt x="3458" y="10281"/>
                    <a:pt x="3443" y="10222"/>
                  </a:cubicBezTo>
                  <a:cubicBezTo>
                    <a:pt x="3428" y="10193"/>
                    <a:pt x="3414" y="10171"/>
                    <a:pt x="3399" y="10156"/>
                  </a:cubicBezTo>
                  <a:cubicBezTo>
                    <a:pt x="3363" y="10141"/>
                    <a:pt x="3348" y="10134"/>
                    <a:pt x="3370" y="10068"/>
                  </a:cubicBezTo>
                  <a:cubicBezTo>
                    <a:pt x="3370" y="10053"/>
                    <a:pt x="3377" y="10032"/>
                    <a:pt x="3377" y="10017"/>
                  </a:cubicBezTo>
                  <a:cubicBezTo>
                    <a:pt x="3392" y="10039"/>
                    <a:pt x="3414" y="10053"/>
                    <a:pt x="3436" y="10061"/>
                  </a:cubicBezTo>
                  <a:cubicBezTo>
                    <a:pt x="3450" y="10061"/>
                    <a:pt x="3480" y="10061"/>
                    <a:pt x="3502" y="10061"/>
                  </a:cubicBezTo>
                  <a:cubicBezTo>
                    <a:pt x="3560" y="10061"/>
                    <a:pt x="3663" y="10053"/>
                    <a:pt x="3685" y="9980"/>
                  </a:cubicBezTo>
                  <a:cubicBezTo>
                    <a:pt x="3685" y="9965"/>
                    <a:pt x="3700" y="9951"/>
                    <a:pt x="3729" y="9951"/>
                  </a:cubicBezTo>
                  <a:cubicBezTo>
                    <a:pt x="3751" y="9951"/>
                    <a:pt x="3773" y="9958"/>
                    <a:pt x="3795" y="9973"/>
                  </a:cubicBezTo>
                  <a:cubicBezTo>
                    <a:pt x="3824" y="9995"/>
                    <a:pt x="3868" y="10010"/>
                    <a:pt x="3912" y="10024"/>
                  </a:cubicBezTo>
                  <a:cubicBezTo>
                    <a:pt x="3956" y="10039"/>
                    <a:pt x="4000" y="10061"/>
                    <a:pt x="4022" y="10075"/>
                  </a:cubicBezTo>
                  <a:cubicBezTo>
                    <a:pt x="4051" y="10097"/>
                    <a:pt x="4081" y="10105"/>
                    <a:pt x="4110" y="10105"/>
                  </a:cubicBezTo>
                  <a:cubicBezTo>
                    <a:pt x="4147" y="10105"/>
                    <a:pt x="4191" y="10090"/>
                    <a:pt x="4235" y="10068"/>
                  </a:cubicBezTo>
                  <a:cubicBezTo>
                    <a:pt x="4249" y="10061"/>
                    <a:pt x="4256" y="10053"/>
                    <a:pt x="4271" y="10053"/>
                  </a:cubicBezTo>
                  <a:cubicBezTo>
                    <a:pt x="4293" y="10053"/>
                    <a:pt x="4315" y="10068"/>
                    <a:pt x="4315" y="10083"/>
                  </a:cubicBezTo>
                  <a:cubicBezTo>
                    <a:pt x="4323" y="10097"/>
                    <a:pt x="4300" y="10112"/>
                    <a:pt x="4293" y="10120"/>
                  </a:cubicBezTo>
                  <a:cubicBezTo>
                    <a:pt x="4278" y="10127"/>
                    <a:pt x="4242" y="10156"/>
                    <a:pt x="4249" y="10193"/>
                  </a:cubicBezTo>
                  <a:cubicBezTo>
                    <a:pt x="4264" y="10229"/>
                    <a:pt x="4308" y="10229"/>
                    <a:pt x="4359" y="10229"/>
                  </a:cubicBezTo>
                  <a:cubicBezTo>
                    <a:pt x="4366" y="10229"/>
                    <a:pt x="4381" y="10229"/>
                    <a:pt x="4388" y="10229"/>
                  </a:cubicBezTo>
                  <a:cubicBezTo>
                    <a:pt x="4396" y="10229"/>
                    <a:pt x="4403" y="10229"/>
                    <a:pt x="4418" y="10229"/>
                  </a:cubicBezTo>
                  <a:cubicBezTo>
                    <a:pt x="4462" y="10229"/>
                    <a:pt x="4498" y="10310"/>
                    <a:pt x="4513" y="10354"/>
                  </a:cubicBezTo>
                  <a:cubicBezTo>
                    <a:pt x="4513" y="10354"/>
                    <a:pt x="4513" y="10361"/>
                    <a:pt x="4513" y="10369"/>
                  </a:cubicBezTo>
                  <a:cubicBezTo>
                    <a:pt x="4520" y="10413"/>
                    <a:pt x="4535" y="10493"/>
                    <a:pt x="4667" y="10493"/>
                  </a:cubicBezTo>
                  <a:cubicBezTo>
                    <a:pt x="4681" y="10493"/>
                    <a:pt x="4689" y="10493"/>
                    <a:pt x="4704" y="10486"/>
                  </a:cubicBezTo>
                  <a:cubicBezTo>
                    <a:pt x="4791" y="10479"/>
                    <a:pt x="4916" y="10442"/>
                    <a:pt x="5011" y="10405"/>
                  </a:cubicBezTo>
                  <a:cubicBezTo>
                    <a:pt x="5026" y="10398"/>
                    <a:pt x="5048" y="10391"/>
                    <a:pt x="5070" y="10383"/>
                  </a:cubicBezTo>
                  <a:cubicBezTo>
                    <a:pt x="5063" y="10398"/>
                    <a:pt x="5063" y="10413"/>
                    <a:pt x="5063" y="10420"/>
                  </a:cubicBezTo>
                  <a:cubicBezTo>
                    <a:pt x="5063" y="10434"/>
                    <a:pt x="5070" y="10456"/>
                    <a:pt x="5106" y="10471"/>
                  </a:cubicBezTo>
                  <a:cubicBezTo>
                    <a:pt x="5121" y="10486"/>
                    <a:pt x="5121" y="10486"/>
                    <a:pt x="5121" y="10486"/>
                  </a:cubicBezTo>
                  <a:cubicBezTo>
                    <a:pt x="5143" y="10493"/>
                    <a:pt x="5158" y="10501"/>
                    <a:pt x="5180" y="10501"/>
                  </a:cubicBezTo>
                  <a:cubicBezTo>
                    <a:pt x="5216" y="10501"/>
                    <a:pt x="5231" y="10479"/>
                    <a:pt x="5268" y="10434"/>
                  </a:cubicBezTo>
                  <a:cubicBezTo>
                    <a:pt x="5275" y="10420"/>
                    <a:pt x="5275" y="10420"/>
                    <a:pt x="5275" y="10420"/>
                  </a:cubicBezTo>
                  <a:cubicBezTo>
                    <a:pt x="5326" y="10347"/>
                    <a:pt x="5348" y="10317"/>
                    <a:pt x="5392" y="10317"/>
                  </a:cubicBezTo>
                  <a:cubicBezTo>
                    <a:pt x="5399" y="10317"/>
                    <a:pt x="5399" y="10317"/>
                    <a:pt x="5407" y="10317"/>
                  </a:cubicBezTo>
                  <a:cubicBezTo>
                    <a:pt x="5487" y="10332"/>
                    <a:pt x="5531" y="10339"/>
                    <a:pt x="5531" y="10339"/>
                  </a:cubicBezTo>
                  <a:cubicBezTo>
                    <a:pt x="5568" y="10347"/>
                    <a:pt x="5568" y="10347"/>
                    <a:pt x="5568" y="10347"/>
                  </a:cubicBezTo>
                  <a:cubicBezTo>
                    <a:pt x="5568" y="10310"/>
                    <a:pt x="5568" y="10310"/>
                    <a:pt x="5568" y="10310"/>
                  </a:cubicBezTo>
                  <a:cubicBezTo>
                    <a:pt x="5568" y="10244"/>
                    <a:pt x="5568" y="10244"/>
                    <a:pt x="5568" y="10244"/>
                  </a:cubicBezTo>
                  <a:cubicBezTo>
                    <a:pt x="5568" y="10156"/>
                    <a:pt x="5568" y="10156"/>
                    <a:pt x="5568" y="10156"/>
                  </a:cubicBezTo>
                  <a:cubicBezTo>
                    <a:pt x="5524" y="10215"/>
                    <a:pt x="5524" y="10215"/>
                    <a:pt x="5524" y="10215"/>
                  </a:cubicBezTo>
                  <a:lnTo>
                    <a:pt x="5524" y="10215"/>
                  </a:lnTo>
                  <a:cubicBezTo>
                    <a:pt x="5531" y="10112"/>
                    <a:pt x="5539" y="10105"/>
                    <a:pt x="5605" y="10105"/>
                  </a:cubicBezTo>
                  <a:cubicBezTo>
                    <a:pt x="5627" y="10105"/>
                    <a:pt x="5649" y="10105"/>
                    <a:pt x="5671" y="10105"/>
                  </a:cubicBezTo>
                  <a:cubicBezTo>
                    <a:pt x="5700" y="10105"/>
                    <a:pt x="5722" y="10112"/>
                    <a:pt x="5751" y="10112"/>
                  </a:cubicBezTo>
                  <a:cubicBezTo>
                    <a:pt x="5788" y="10112"/>
                    <a:pt x="5847" y="10105"/>
                    <a:pt x="5883" y="10075"/>
                  </a:cubicBezTo>
                  <a:cubicBezTo>
                    <a:pt x="5927" y="10039"/>
                    <a:pt x="5913" y="10010"/>
                    <a:pt x="5905" y="9988"/>
                  </a:cubicBezTo>
                  <a:cubicBezTo>
                    <a:pt x="5905" y="9973"/>
                    <a:pt x="5898" y="9958"/>
                    <a:pt x="5927" y="9922"/>
                  </a:cubicBezTo>
                  <a:cubicBezTo>
                    <a:pt x="5978" y="9848"/>
                    <a:pt x="6030" y="9841"/>
                    <a:pt x="6103" y="9834"/>
                  </a:cubicBezTo>
                  <a:cubicBezTo>
                    <a:pt x="6132" y="9834"/>
                    <a:pt x="6132" y="9834"/>
                    <a:pt x="6132" y="9834"/>
                  </a:cubicBezTo>
                  <a:cubicBezTo>
                    <a:pt x="6140" y="9834"/>
                    <a:pt x="6147" y="9834"/>
                    <a:pt x="6154" y="9834"/>
                  </a:cubicBezTo>
                  <a:cubicBezTo>
                    <a:pt x="6176" y="9834"/>
                    <a:pt x="6206" y="9834"/>
                    <a:pt x="6235" y="9834"/>
                  </a:cubicBezTo>
                  <a:cubicBezTo>
                    <a:pt x="6271" y="9841"/>
                    <a:pt x="6308" y="9841"/>
                    <a:pt x="6345" y="9841"/>
                  </a:cubicBezTo>
                  <a:cubicBezTo>
                    <a:pt x="6411" y="9841"/>
                    <a:pt x="6455" y="9826"/>
                    <a:pt x="6484" y="9804"/>
                  </a:cubicBezTo>
                  <a:cubicBezTo>
                    <a:pt x="6550" y="9746"/>
                    <a:pt x="6740" y="9680"/>
                    <a:pt x="6821" y="9680"/>
                  </a:cubicBezTo>
                  <a:cubicBezTo>
                    <a:pt x="6828" y="9680"/>
                    <a:pt x="6828" y="9680"/>
                    <a:pt x="6836" y="9687"/>
                  </a:cubicBezTo>
                  <a:cubicBezTo>
                    <a:pt x="6872" y="9687"/>
                    <a:pt x="6909" y="9694"/>
                    <a:pt x="6946" y="9702"/>
                  </a:cubicBezTo>
                  <a:cubicBezTo>
                    <a:pt x="6990" y="9709"/>
                    <a:pt x="7026" y="9709"/>
                    <a:pt x="7063" y="9716"/>
                  </a:cubicBezTo>
                  <a:cubicBezTo>
                    <a:pt x="7092" y="9724"/>
                    <a:pt x="7121" y="9724"/>
                    <a:pt x="7144" y="9724"/>
                  </a:cubicBezTo>
                  <a:cubicBezTo>
                    <a:pt x="7173" y="9724"/>
                    <a:pt x="7195" y="9724"/>
                    <a:pt x="7231" y="9716"/>
                  </a:cubicBezTo>
                  <a:lnTo>
                    <a:pt x="7231" y="9716"/>
                  </a:lnTo>
                  <a:cubicBezTo>
                    <a:pt x="7275" y="9709"/>
                    <a:pt x="7297" y="9709"/>
                    <a:pt x="7312" y="9680"/>
                  </a:cubicBezTo>
                  <a:cubicBezTo>
                    <a:pt x="7327" y="9651"/>
                    <a:pt x="7312" y="9621"/>
                    <a:pt x="7275" y="9570"/>
                  </a:cubicBezTo>
                  <a:cubicBezTo>
                    <a:pt x="7261" y="9548"/>
                    <a:pt x="7261" y="9548"/>
                    <a:pt x="7261" y="9548"/>
                  </a:cubicBezTo>
                  <a:cubicBezTo>
                    <a:pt x="7209" y="9467"/>
                    <a:pt x="7195" y="9438"/>
                    <a:pt x="7239" y="9394"/>
                  </a:cubicBezTo>
                  <a:cubicBezTo>
                    <a:pt x="7261" y="9365"/>
                    <a:pt x="7283" y="9343"/>
                    <a:pt x="7305" y="9313"/>
                  </a:cubicBezTo>
                  <a:cubicBezTo>
                    <a:pt x="7327" y="9291"/>
                    <a:pt x="7341" y="9270"/>
                    <a:pt x="7356" y="9255"/>
                  </a:cubicBezTo>
                  <a:cubicBezTo>
                    <a:pt x="7356" y="9284"/>
                    <a:pt x="7349" y="9335"/>
                    <a:pt x="7334" y="9365"/>
                  </a:cubicBezTo>
                  <a:cubicBezTo>
                    <a:pt x="7327" y="9379"/>
                    <a:pt x="7319" y="9401"/>
                    <a:pt x="7334" y="9423"/>
                  </a:cubicBezTo>
                  <a:cubicBezTo>
                    <a:pt x="7334" y="9438"/>
                    <a:pt x="7349" y="9445"/>
                    <a:pt x="7371" y="9445"/>
                  </a:cubicBezTo>
                  <a:cubicBezTo>
                    <a:pt x="7400" y="9445"/>
                    <a:pt x="7437" y="9438"/>
                    <a:pt x="7495" y="9409"/>
                  </a:cubicBezTo>
                  <a:cubicBezTo>
                    <a:pt x="7554" y="9387"/>
                    <a:pt x="7620" y="9372"/>
                    <a:pt x="7671" y="9372"/>
                  </a:cubicBezTo>
                  <a:cubicBezTo>
                    <a:pt x="7722" y="9372"/>
                    <a:pt x="7752" y="9387"/>
                    <a:pt x="7759" y="9394"/>
                  </a:cubicBezTo>
                  <a:cubicBezTo>
                    <a:pt x="7766" y="9409"/>
                    <a:pt x="7774" y="9423"/>
                    <a:pt x="7781" y="9438"/>
                  </a:cubicBezTo>
                  <a:cubicBezTo>
                    <a:pt x="7810" y="9497"/>
                    <a:pt x="7847" y="9570"/>
                    <a:pt x="7906" y="9592"/>
                  </a:cubicBezTo>
                  <a:cubicBezTo>
                    <a:pt x="7920" y="9599"/>
                    <a:pt x="7928" y="9599"/>
                    <a:pt x="7935" y="9606"/>
                  </a:cubicBezTo>
                  <a:cubicBezTo>
                    <a:pt x="7957" y="9614"/>
                    <a:pt x="7979" y="9621"/>
                    <a:pt x="8008" y="9621"/>
                  </a:cubicBezTo>
                  <a:cubicBezTo>
                    <a:pt x="8045" y="9621"/>
                    <a:pt x="8074" y="9599"/>
                    <a:pt x="8111" y="9563"/>
                  </a:cubicBezTo>
                  <a:cubicBezTo>
                    <a:pt x="8125" y="9548"/>
                    <a:pt x="8133" y="9533"/>
                    <a:pt x="8147" y="9519"/>
                  </a:cubicBezTo>
                  <a:cubicBezTo>
                    <a:pt x="8191" y="9460"/>
                    <a:pt x="8213" y="9431"/>
                    <a:pt x="8287" y="9423"/>
                  </a:cubicBezTo>
                  <a:cubicBezTo>
                    <a:pt x="8309" y="9423"/>
                    <a:pt x="8309" y="9423"/>
                    <a:pt x="8309" y="9423"/>
                  </a:cubicBezTo>
                  <a:cubicBezTo>
                    <a:pt x="8345" y="9416"/>
                    <a:pt x="8367" y="9416"/>
                    <a:pt x="8396" y="9416"/>
                  </a:cubicBezTo>
                  <a:cubicBezTo>
                    <a:pt x="8426" y="9416"/>
                    <a:pt x="8448" y="9423"/>
                    <a:pt x="8462" y="9438"/>
                  </a:cubicBezTo>
                  <a:cubicBezTo>
                    <a:pt x="8477" y="9453"/>
                    <a:pt x="8485" y="9467"/>
                    <a:pt x="8492" y="9489"/>
                  </a:cubicBezTo>
                  <a:cubicBezTo>
                    <a:pt x="8506" y="9526"/>
                    <a:pt x="8528" y="9563"/>
                    <a:pt x="8587" y="9592"/>
                  </a:cubicBezTo>
                  <a:cubicBezTo>
                    <a:pt x="8594" y="9599"/>
                    <a:pt x="8602" y="9599"/>
                    <a:pt x="8609" y="9599"/>
                  </a:cubicBezTo>
                  <a:cubicBezTo>
                    <a:pt x="8602" y="9606"/>
                    <a:pt x="8594" y="9614"/>
                    <a:pt x="8587" y="9621"/>
                  </a:cubicBezTo>
                  <a:cubicBezTo>
                    <a:pt x="8580" y="9629"/>
                    <a:pt x="8572" y="9636"/>
                    <a:pt x="8565" y="9643"/>
                  </a:cubicBezTo>
                  <a:cubicBezTo>
                    <a:pt x="8543" y="9665"/>
                    <a:pt x="8536" y="9694"/>
                    <a:pt x="8543" y="9724"/>
                  </a:cubicBezTo>
                  <a:cubicBezTo>
                    <a:pt x="8558" y="9775"/>
                    <a:pt x="8616" y="9834"/>
                    <a:pt x="8690" y="9863"/>
                  </a:cubicBezTo>
                  <a:cubicBezTo>
                    <a:pt x="8726" y="9878"/>
                    <a:pt x="8756" y="9914"/>
                    <a:pt x="8792" y="9944"/>
                  </a:cubicBezTo>
                  <a:cubicBezTo>
                    <a:pt x="8829" y="9988"/>
                    <a:pt x="8873" y="10032"/>
                    <a:pt x="8931" y="10046"/>
                  </a:cubicBezTo>
                  <a:cubicBezTo>
                    <a:pt x="9019" y="10068"/>
                    <a:pt x="9019" y="10068"/>
                    <a:pt x="9078" y="10083"/>
                  </a:cubicBezTo>
                  <a:cubicBezTo>
                    <a:pt x="9085" y="10083"/>
                    <a:pt x="9093" y="10083"/>
                    <a:pt x="9100" y="10083"/>
                  </a:cubicBezTo>
                  <a:cubicBezTo>
                    <a:pt x="9144" y="10083"/>
                    <a:pt x="9166" y="10053"/>
                    <a:pt x="9180" y="10032"/>
                  </a:cubicBezTo>
                  <a:cubicBezTo>
                    <a:pt x="9188" y="10017"/>
                    <a:pt x="9195" y="10002"/>
                    <a:pt x="9210" y="9995"/>
                  </a:cubicBezTo>
                  <a:cubicBezTo>
                    <a:pt x="9254" y="9951"/>
                    <a:pt x="9225" y="9907"/>
                    <a:pt x="9210" y="9878"/>
                  </a:cubicBezTo>
                  <a:cubicBezTo>
                    <a:pt x="9202" y="9863"/>
                    <a:pt x="9195" y="9848"/>
                    <a:pt x="9195" y="9834"/>
                  </a:cubicBezTo>
                  <a:cubicBezTo>
                    <a:pt x="9195" y="9819"/>
                    <a:pt x="9188" y="9797"/>
                    <a:pt x="9188" y="9782"/>
                  </a:cubicBezTo>
                  <a:cubicBezTo>
                    <a:pt x="9180" y="9738"/>
                    <a:pt x="9173" y="9709"/>
                    <a:pt x="9210" y="9665"/>
                  </a:cubicBezTo>
                  <a:cubicBezTo>
                    <a:pt x="9217" y="9651"/>
                    <a:pt x="9225" y="9643"/>
                    <a:pt x="9232" y="9636"/>
                  </a:cubicBezTo>
                  <a:cubicBezTo>
                    <a:pt x="9290" y="9570"/>
                    <a:pt x="9342" y="9511"/>
                    <a:pt x="9283" y="9409"/>
                  </a:cubicBezTo>
                  <a:cubicBezTo>
                    <a:pt x="9268" y="9394"/>
                    <a:pt x="9261" y="9372"/>
                    <a:pt x="9247" y="9350"/>
                  </a:cubicBezTo>
                  <a:cubicBezTo>
                    <a:pt x="9210" y="9270"/>
                    <a:pt x="9159" y="9167"/>
                    <a:pt x="9071" y="9167"/>
                  </a:cubicBezTo>
                  <a:cubicBezTo>
                    <a:pt x="9041" y="9167"/>
                    <a:pt x="9019" y="9182"/>
                    <a:pt x="8990" y="9196"/>
                  </a:cubicBezTo>
                  <a:cubicBezTo>
                    <a:pt x="8968" y="9211"/>
                    <a:pt x="8909" y="9247"/>
                    <a:pt x="8887" y="9247"/>
                  </a:cubicBezTo>
                  <a:cubicBezTo>
                    <a:pt x="8887" y="9247"/>
                    <a:pt x="8873" y="9225"/>
                    <a:pt x="8866" y="9203"/>
                  </a:cubicBezTo>
                  <a:cubicBezTo>
                    <a:pt x="8866" y="9189"/>
                    <a:pt x="8866" y="9189"/>
                    <a:pt x="8866" y="9189"/>
                  </a:cubicBezTo>
                  <a:cubicBezTo>
                    <a:pt x="8851" y="9145"/>
                    <a:pt x="8858" y="9138"/>
                    <a:pt x="8873" y="9108"/>
                  </a:cubicBezTo>
                  <a:cubicBezTo>
                    <a:pt x="8887" y="9086"/>
                    <a:pt x="8909" y="9064"/>
                    <a:pt x="8924" y="9028"/>
                  </a:cubicBezTo>
                  <a:cubicBezTo>
                    <a:pt x="8931" y="9006"/>
                    <a:pt x="8946" y="8984"/>
                    <a:pt x="8968" y="8954"/>
                  </a:cubicBezTo>
                  <a:cubicBezTo>
                    <a:pt x="9012" y="8881"/>
                    <a:pt x="9078" y="8793"/>
                    <a:pt x="9012" y="8683"/>
                  </a:cubicBezTo>
                  <a:cubicBezTo>
                    <a:pt x="8983" y="8639"/>
                    <a:pt x="8961" y="8595"/>
                    <a:pt x="8939" y="8559"/>
                  </a:cubicBezTo>
                  <a:cubicBezTo>
                    <a:pt x="8909" y="8485"/>
                    <a:pt x="8880" y="8434"/>
                    <a:pt x="8821" y="8412"/>
                  </a:cubicBezTo>
                  <a:cubicBezTo>
                    <a:pt x="8763" y="8390"/>
                    <a:pt x="8719" y="8332"/>
                    <a:pt x="8704" y="8265"/>
                  </a:cubicBezTo>
                  <a:cubicBezTo>
                    <a:pt x="8697" y="8192"/>
                    <a:pt x="8638" y="8170"/>
                    <a:pt x="8587" y="8148"/>
                  </a:cubicBezTo>
                  <a:cubicBezTo>
                    <a:pt x="8565" y="8141"/>
                    <a:pt x="8543" y="8134"/>
                    <a:pt x="8521" y="8119"/>
                  </a:cubicBezTo>
                  <a:cubicBezTo>
                    <a:pt x="8485" y="8097"/>
                    <a:pt x="8462" y="8075"/>
                    <a:pt x="8448" y="8046"/>
                  </a:cubicBezTo>
                  <a:cubicBezTo>
                    <a:pt x="8440" y="8016"/>
                    <a:pt x="8448" y="7987"/>
                    <a:pt x="8462" y="7958"/>
                  </a:cubicBezTo>
                  <a:cubicBezTo>
                    <a:pt x="8485" y="7929"/>
                    <a:pt x="8506" y="7914"/>
                    <a:pt x="8536" y="7892"/>
                  </a:cubicBezTo>
                  <a:cubicBezTo>
                    <a:pt x="8572" y="7877"/>
                    <a:pt x="8616" y="7855"/>
                    <a:pt x="8646" y="7797"/>
                  </a:cubicBezTo>
                  <a:cubicBezTo>
                    <a:pt x="8675" y="7753"/>
                    <a:pt x="8682" y="7716"/>
                    <a:pt x="8690" y="7694"/>
                  </a:cubicBezTo>
                  <a:cubicBezTo>
                    <a:pt x="8697" y="7657"/>
                    <a:pt x="8697" y="7650"/>
                    <a:pt x="8719" y="7643"/>
                  </a:cubicBezTo>
                  <a:cubicBezTo>
                    <a:pt x="8734" y="7635"/>
                    <a:pt x="8748" y="7635"/>
                    <a:pt x="8770" y="7635"/>
                  </a:cubicBezTo>
                  <a:cubicBezTo>
                    <a:pt x="8777" y="7635"/>
                    <a:pt x="8792" y="7635"/>
                    <a:pt x="8799" y="7635"/>
                  </a:cubicBezTo>
                  <a:cubicBezTo>
                    <a:pt x="8807" y="7635"/>
                    <a:pt x="8814" y="7635"/>
                    <a:pt x="8829" y="7635"/>
                  </a:cubicBezTo>
                  <a:cubicBezTo>
                    <a:pt x="8836" y="7635"/>
                    <a:pt x="8873" y="7635"/>
                    <a:pt x="8895" y="7606"/>
                  </a:cubicBezTo>
                  <a:cubicBezTo>
                    <a:pt x="8917" y="7570"/>
                    <a:pt x="9041" y="7445"/>
                    <a:pt x="9122" y="7415"/>
                  </a:cubicBezTo>
                  <a:cubicBezTo>
                    <a:pt x="9180" y="7394"/>
                    <a:pt x="9261" y="7372"/>
                    <a:pt x="9334" y="7357"/>
                  </a:cubicBezTo>
                  <a:cubicBezTo>
                    <a:pt x="9371" y="7350"/>
                    <a:pt x="9400" y="7342"/>
                    <a:pt x="9430" y="7335"/>
                  </a:cubicBezTo>
                  <a:cubicBezTo>
                    <a:pt x="9525" y="7313"/>
                    <a:pt x="9847" y="7130"/>
                    <a:pt x="9877" y="7005"/>
                  </a:cubicBezTo>
                  <a:cubicBezTo>
                    <a:pt x="9884" y="6954"/>
                    <a:pt x="9884" y="6910"/>
                    <a:pt x="9884" y="6873"/>
                  </a:cubicBezTo>
                  <a:cubicBezTo>
                    <a:pt x="9884" y="6837"/>
                    <a:pt x="9884" y="6807"/>
                    <a:pt x="9899" y="6771"/>
                  </a:cubicBezTo>
                  <a:cubicBezTo>
                    <a:pt x="9921" y="6697"/>
                    <a:pt x="9942" y="6624"/>
                    <a:pt x="9942" y="6624"/>
                  </a:cubicBezTo>
                  <a:cubicBezTo>
                    <a:pt x="9942" y="6617"/>
                    <a:pt x="9942" y="6617"/>
                    <a:pt x="9942" y="6617"/>
                  </a:cubicBezTo>
                  <a:cubicBezTo>
                    <a:pt x="9942" y="6602"/>
                    <a:pt x="9942" y="6602"/>
                    <a:pt x="9942" y="6602"/>
                  </a:cubicBezTo>
                  <a:cubicBezTo>
                    <a:pt x="9928" y="6573"/>
                    <a:pt x="9899" y="6478"/>
                    <a:pt x="9899" y="6434"/>
                  </a:cubicBezTo>
                  <a:cubicBezTo>
                    <a:pt x="9899" y="6426"/>
                    <a:pt x="9899" y="6426"/>
                    <a:pt x="9899" y="6419"/>
                  </a:cubicBezTo>
                  <a:cubicBezTo>
                    <a:pt x="9906" y="6419"/>
                    <a:pt x="9928" y="6412"/>
                    <a:pt x="9950" y="6390"/>
                  </a:cubicBezTo>
                  <a:cubicBezTo>
                    <a:pt x="9994" y="6360"/>
                    <a:pt x="10001" y="6346"/>
                    <a:pt x="10016" y="6331"/>
                  </a:cubicBezTo>
                  <a:cubicBezTo>
                    <a:pt x="10016" y="6316"/>
                    <a:pt x="10023" y="6309"/>
                    <a:pt x="10038" y="6294"/>
                  </a:cubicBezTo>
                  <a:lnTo>
                    <a:pt x="10038" y="6294"/>
                  </a:lnTo>
                  <a:cubicBezTo>
                    <a:pt x="10052" y="6309"/>
                    <a:pt x="10075" y="6331"/>
                    <a:pt x="10118" y="6353"/>
                  </a:cubicBezTo>
                  <a:cubicBezTo>
                    <a:pt x="10155" y="6368"/>
                    <a:pt x="10199" y="6375"/>
                    <a:pt x="10228" y="6382"/>
                  </a:cubicBezTo>
                  <a:cubicBezTo>
                    <a:pt x="10272" y="6390"/>
                    <a:pt x="10302" y="6397"/>
                    <a:pt x="10324" y="6412"/>
                  </a:cubicBezTo>
                  <a:cubicBezTo>
                    <a:pt x="10338" y="6419"/>
                    <a:pt x="10353" y="6441"/>
                    <a:pt x="10368" y="6456"/>
                  </a:cubicBezTo>
                  <a:cubicBezTo>
                    <a:pt x="10397" y="6492"/>
                    <a:pt x="10433" y="6529"/>
                    <a:pt x="10470" y="6529"/>
                  </a:cubicBezTo>
                  <a:cubicBezTo>
                    <a:pt x="10485" y="6529"/>
                    <a:pt x="10499" y="6522"/>
                    <a:pt x="10507" y="6514"/>
                  </a:cubicBezTo>
                  <a:cubicBezTo>
                    <a:pt x="10543" y="6492"/>
                    <a:pt x="10551" y="6463"/>
                    <a:pt x="10558" y="6434"/>
                  </a:cubicBezTo>
                  <a:cubicBezTo>
                    <a:pt x="10573" y="6412"/>
                    <a:pt x="10580" y="6390"/>
                    <a:pt x="10595" y="6360"/>
                  </a:cubicBezTo>
                  <a:cubicBezTo>
                    <a:pt x="10609" y="6338"/>
                    <a:pt x="10624" y="6331"/>
                    <a:pt x="10631" y="6324"/>
                  </a:cubicBezTo>
                  <a:cubicBezTo>
                    <a:pt x="10661" y="6302"/>
                    <a:pt x="10690" y="6280"/>
                    <a:pt x="10705" y="6199"/>
                  </a:cubicBezTo>
                  <a:cubicBezTo>
                    <a:pt x="10712" y="6170"/>
                    <a:pt x="10719" y="6141"/>
                    <a:pt x="10727" y="6111"/>
                  </a:cubicBezTo>
                  <a:cubicBezTo>
                    <a:pt x="10749" y="6038"/>
                    <a:pt x="10763" y="5979"/>
                    <a:pt x="10734" y="5928"/>
                  </a:cubicBezTo>
                  <a:cubicBezTo>
                    <a:pt x="10719" y="5913"/>
                    <a:pt x="10712" y="5906"/>
                    <a:pt x="10705" y="5899"/>
                  </a:cubicBezTo>
                  <a:cubicBezTo>
                    <a:pt x="10690" y="5877"/>
                    <a:pt x="10683" y="5870"/>
                    <a:pt x="10690" y="5803"/>
                  </a:cubicBezTo>
                  <a:cubicBezTo>
                    <a:pt x="10697" y="5774"/>
                    <a:pt x="10697" y="5752"/>
                    <a:pt x="10697" y="5738"/>
                  </a:cubicBezTo>
                  <a:cubicBezTo>
                    <a:pt x="10712" y="5679"/>
                    <a:pt x="10719" y="5642"/>
                    <a:pt x="10690" y="5584"/>
                  </a:cubicBezTo>
                  <a:cubicBezTo>
                    <a:pt x="10675" y="5562"/>
                    <a:pt x="10668" y="5547"/>
                    <a:pt x="10661" y="5532"/>
                  </a:cubicBezTo>
                  <a:cubicBezTo>
                    <a:pt x="10646" y="5496"/>
                    <a:pt x="10631" y="5466"/>
                    <a:pt x="10602" y="5430"/>
                  </a:cubicBezTo>
                  <a:cubicBezTo>
                    <a:pt x="10573" y="5386"/>
                    <a:pt x="10514" y="5298"/>
                    <a:pt x="10507" y="5269"/>
                  </a:cubicBezTo>
                  <a:cubicBezTo>
                    <a:pt x="10499" y="5246"/>
                    <a:pt x="10485" y="5232"/>
                    <a:pt x="10463" y="5232"/>
                  </a:cubicBezTo>
                  <a:cubicBezTo>
                    <a:pt x="10448" y="5232"/>
                    <a:pt x="10433" y="5239"/>
                    <a:pt x="10419" y="5239"/>
                  </a:cubicBezTo>
                  <a:cubicBezTo>
                    <a:pt x="10404" y="5246"/>
                    <a:pt x="10382" y="5246"/>
                    <a:pt x="10368" y="5246"/>
                  </a:cubicBezTo>
                  <a:cubicBezTo>
                    <a:pt x="10360" y="5246"/>
                    <a:pt x="10353" y="5246"/>
                    <a:pt x="10346" y="5246"/>
                  </a:cubicBezTo>
                  <a:cubicBezTo>
                    <a:pt x="10294" y="5239"/>
                    <a:pt x="10272" y="5210"/>
                    <a:pt x="10236" y="5129"/>
                  </a:cubicBezTo>
                  <a:cubicBezTo>
                    <a:pt x="10192" y="5034"/>
                    <a:pt x="10104" y="5012"/>
                    <a:pt x="10023" y="4990"/>
                  </a:cubicBezTo>
                  <a:cubicBezTo>
                    <a:pt x="10016" y="4983"/>
                    <a:pt x="10009" y="4983"/>
                    <a:pt x="10001" y="4983"/>
                  </a:cubicBezTo>
                  <a:cubicBezTo>
                    <a:pt x="9950" y="4983"/>
                    <a:pt x="9935" y="5027"/>
                    <a:pt x="9928" y="5056"/>
                  </a:cubicBezTo>
                  <a:cubicBezTo>
                    <a:pt x="9921" y="5056"/>
                    <a:pt x="9921" y="5063"/>
                    <a:pt x="9921" y="5071"/>
                  </a:cubicBezTo>
                  <a:cubicBezTo>
                    <a:pt x="9913" y="5071"/>
                    <a:pt x="9913" y="5063"/>
                    <a:pt x="9906" y="5063"/>
                  </a:cubicBezTo>
                  <a:cubicBezTo>
                    <a:pt x="9833" y="4997"/>
                    <a:pt x="9759" y="4968"/>
                    <a:pt x="9716" y="4961"/>
                  </a:cubicBezTo>
                  <a:cubicBezTo>
                    <a:pt x="9723" y="4946"/>
                    <a:pt x="9723" y="4932"/>
                    <a:pt x="9730" y="4917"/>
                  </a:cubicBezTo>
                  <a:cubicBezTo>
                    <a:pt x="9737" y="4873"/>
                    <a:pt x="9752" y="4829"/>
                    <a:pt x="9737" y="4792"/>
                  </a:cubicBezTo>
                  <a:cubicBezTo>
                    <a:pt x="9716" y="4726"/>
                    <a:pt x="9561" y="4551"/>
                    <a:pt x="9488" y="4536"/>
                  </a:cubicBezTo>
                  <a:cubicBezTo>
                    <a:pt x="9437" y="4521"/>
                    <a:pt x="9305" y="4521"/>
                    <a:pt x="9268" y="4521"/>
                  </a:cubicBezTo>
                  <a:cubicBezTo>
                    <a:pt x="9247" y="4506"/>
                    <a:pt x="9210" y="4463"/>
                    <a:pt x="9202" y="4433"/>
                  </a:cubicBezTo>
                  <a:cubicBezTo>
                    <a:pt x="9188" y="4360"/>
                    <a:pt x="9100" y="4287"/>
                    <a:pt x="9041" y="4257"/>
                  </a:cubicBezTo>
                  <a:cubicBezTo>
                    <a:pt x="9019" y="4235"/>
                    <a:pt x="9005" y="4213"/>
                    <a:pt x="8990" y="4184"/>
                  </a:cubicBezTo>
                  <a:cubicBezTo>
                    <a:pt x="8983" y="4170"/>
                    <a:pt x="8975" y="4147"/>
                    <a:pt x="8961" y="4125"/>
                  </a:cubicBezTo>
                  <a:cubicBezTo>
                    <a:pt x="8917" y="4067"/>
                    <a:pt x="8873" y="4008"/>
                    <a:pt x="8821" y="3964"/>
                  </a:cubicBezTo>
                  <a:cubicBezTo>
                    <a:pt x="8814" y="3957"/>
                    <a:pt x="8814" y="3957"/>
                    <a:pt x="8814" y="3957"/>
                  </a:cubicBezTo>
                  <a:cubicBezTo>
                    <a:pt x="8756" y="3898"/>
                    <a:pt x="8660" y="3803"/>
                    <a:pt x="8543" y="3803"/>
                  </a:cubicBezTo>
                  <a:cubicBezTo>
                    <a:pt x="8521" y="3803"/>
                    <a:pt x="8506" y="3803"/>
                    <a:pt x="8485" y="3810"/>
                  </a:cubicBezTo>
                  <a:cubicBezTo>
                    <a:pt x="8470" y="3818"/>
                    <a:pt x="8470" y="3818"/>
                    <a:pt x="8470" y="3818"/>
                  </a:cubicBezTo>
                  <a:cubicBezTo>
                    <a:pt x="8418" y="3825"/>
                    <a:pt x="8375" y="3840"/>
                    <a:pt x="8345" y="3840"/>
                  </a:cubicBezTo>
                  <a:cubicBezTo>
                    <a:pt x="8316" y="3840"/>
                    <a:pt x="8301" y="3832"/>
                    <a:pt x="8287" y="3796"/>
                  </a:cubicBezTo>
                  <a:cubicBezTo>
                    <a:pt x="8250" y="3693"/>
                    <a:pt x="8125" y="3569"/>
                    <a:pt x="8023" y="3569"/>
                  </a:cubicBezTo>
                  <a:cubicBezTo>
                    <a:pt x="8008" y="3569"/>
                    <a:pt x="8008" y="3569"/>
                    <a:pt x="8008" y="3569"/>
                  </a:cubicBezTo>
                  <a:cubicBezTo>
                    <a:pt x="7986" y="3539"/>
                    <a:pt x="7986" y="3466"/>
                    <a:pt x="7986" y="3415"/>
                  </a:cubicBezTo>
                  <a:cubicBezTo>
                    <a:pt x="7986" y="3385"/>
                    <a:pt x="7986" y="3356"/>
                    <a:pt x="7979" y="3334"/>
                  </a:cubicBezTo>
                  <a:cubicBezTo>
                    <a:pt x="7971" y="3268"/>
                    <a:pt x="7906" y="3239"/>
                    <a:pt x="7876" y="3224"/>
                  </a:cubicBezTo>
                  <a:cubicBezTo>
                    <a:pt x="7854" y="3165"/>
                    <a:pt x="7796" y="2990"/>
                    <a:pt x="7774" y="2960"/>
                  </a:cubicBezTo>
                  <a:cubicBezTo>
                    <a:pt x="7759" y="2938"/>
                    <a:pt x="7737" y="2931"/>
                    <a:pt x="7715" y="2924"/>
                  </a:cubicBezTo>
                  <a:cubicBezTo>
                    <a:pt x="7686" y="2902"/>
                    <a:pt x="7686" y="2902"/>
                    <a:pt x="7686" y="2894"/>
                  </a:cubicBezTo>
                  <a:cubicBezTo>
                    <a:pt x="7693" y="2851"/>
                    <a:pt x="7722" y="2726"/>
                    <a:pt x="7642" y="2711"/>
                  </a:cubicBezTo>
                  <a:cubicBezTo>
                    <a:pt x="7576" y="2696"/>
                    <a:pt x="7503" y="2660"/>
                    <a:pt x="7473" y="2631"/>
                  </a:cubicBezTo>
                  <a:cubicBezTo>
                    <a:pt x="7444" y="2587"/>
                    <a:pt x="7437" y="2572"/>
                    <a:pt x="7466" y="2528"/>
                  </a:cubicBezTo>
                  <a:cubicBezTo>
                    <a:pt x="7503" y="2477"/>
                    <a:pt x="7583" y="2440"/>
                    <a:pt x="7583" y="2440"/>
                  </a:cubicBezTo>
                  <a:cubicBezTo>
                    <a:pt x="7678" y="2382"/>
                    <a:pt x="7678" y="2382"/>
                    <a:pt x="7678" y="2382"/>
                  </a:cubicBezTo>
                  <a:cubicBezTo>
                    <a:pt x="7568" y="2382"/>
                    <a:pt x="7568" y="2382"/>
                    <a:pt x="7568" y="2382"/>
                  </a:cubicBezTo>
                  <a:cubicBezTo>
                    <a:pt x="7568" y="2382"/>
                    <a:pt x="7561" y="2382"/>
                    <a:pt x="7554" y="2374"/>
                  </a:cubicBezTo>
                  <a:cubicBezTo>
                    <a:pt x="7554" y="2367"/>
                    <a:pt x="7554" y="2352"/>
                    <a:pt x="7561" y="2330"/>
                  </a:cubicBezTo>
                  <a:cubicBezTo>
                    <a:pt x="7561" y="2323"/>
                    <a:pt x="7561" y="2323"/>
                    <a:pt x="7561" y="2323"/>
                  </a:cubicBezTo>
                  <a:cubicBezTo>
                    <a:pt x="7598" y="2235"/>
                    <a:pt x="7605" y="2206"/>
                    <a:pt x="7656" y="2147"/>
                  </a:cubicBezTo>
                  <a:cubicBezTo>
                    <a:pt x="7693" y="2103"/>
                    <a:pt x="7722" y="2059"/>
                    <a:pt x="7708" y="2008"/>
                  </a:cubicBezTo>
                  <a:cubicBezTo>
                    <a:pt x="7700" y="1978"/>
                    <a:pt x="7678" y="1956"/>
                    <a:pt x="7635" y="1942"/>
                  </a:cubicBezTo>
                  <a:cubicBezTo>
                    <a:pt x="7561" y="1913"/>
                    <a:pt x="7554" y="1898"/>
                    <a:pt x="7554" y="1891"/>
                  </a:cubicBezTo>
                  <a:cubicBezTo>
                    <a:pt x="7554" y="1891"/>
                    <a:pt x="7554" y="1883"/>
                    <a:pt x="7561" y="1876"/>
                  </a:cubicBezTo>
                  <a:cubicBezTo>
                    <a:pt x="7583" y="1854"/>
                    <a:pt x="7590" y="1825"/>
                    <a:pt x="7583" y="1803"/>
                  </a:cubicBezTo>
                  <a:cubicBezTo>
                    <a:pt x="7568" y="1759"/>
                    <a:pt x="7510" y="1722"/>
                    <a:pt x="7444" y="1715"/>
                  </a:cubicBezTo>
                  <a:cubicBezTo>
                    <a:pt x="7393" y="1700"/>
                    <a:pt x="7378" y="1693"/>
                    <a:pt x="7327" y="1656"/>
                  </a:cubicBezTo>
                  <a:cubicBezTo>
                    <a:pt x="7312" y="1641"/>
                    <a:pt x="7297" y="1627"/>
                    <a:pt x="7275" y="1612"/>
                  </a:cubicBezTo>
                  <a:cubicBezTo>
                    <a:pt x="7239" y="1590"/>
                    <a:pt x="7209" y="1568"/>
                    <a:pt x="7173" y="1553"/>
                  </a:cubicBezTo>
                  <a:cubicBezTo>
                    <a:pt x="7129" y="1532"/>
                    <a:pt x="7099" y="1517"/>
                    <a:pt x="7085" y="1480"/>
                  </a:cubicBezTo>
                  <a:cubicBezTo>
                    <a:pt x="7056" y="1414"/>
                    <a:pt x="7012" y="1392"/>
                    <a:pt x="6975" y="1378"/>
                  </a:cubicBezTo>
                  <a:cubicBezTo>
                    <a:pt x="6960" y="1370"/>
                    <a:pt x="6946" y="1363"/>
                    <a:pt x="6938" y="1356"/>
                  </a:cubicBezTo>
                  <a:cubicBezTo>
                    <a:pt x="6931" y="1348"/>
                    <a:pt x="6924" y="1334"/>
                    <a:pt x="6924" y="1312"/>
                  </a:cubicBezTo>
                  <a:cubicBezTo>
                    <a:pt x="6916" y="1275"/>
                    <a:pt x="6931" y="1238"/>
                    <a:pt x="6938" y="1231"/>
                  </a:cubicBezTo>
                  <a:cubicBezTo>
                    <a:pt x="6975" y="1202"/>
                    <a:pt x="6982" y="1143"/>
                    <a:pt x="6968" y="1099"/>
                  </a:cubicBezTo>
                  <a:cubicBezTo>
                    <a:pt x="6960" y="1063"/>
                    <a:pt x="6931" y="1041"/>
                    <a:pt x="6887" y="1033"/>
                  </a:cubicBezTo>
                  <a:cubicBezTo>
                    <a:pt x="6850" y="1026"/>
                    <a:pt x="6836" y="1019"/>
                    <a:pt x="6821" y="1004"/>
                  </a:cubicBezTo>
                  <a:cubicBezTo>
                    <a:pt x="6799" y="989"/>
                    <a:pt x="6785" y="975"/>
                    <a:pt x="6748" y="967"/>
                  </a:cubicBezTo>
                  <a:cubicBezTo>
                    <a:pt x="6726" y="960"/>
                    <a:pt x="6711" y="945"/>
                    <a:pt x="6711" y="923"/>
                  </a:cubicBezTo>
                  <a:cubicBezTo>
                    <a:pt x="6711" y="909"/>
                    <a:pt x="6718" y="894"/>
                    <a:pt x="6740" y="887"/>
                  </a:cubicBezTo>
                  <a:cubicBezTo>
                    <a:pt x="6762" y="872"/>
                    <a:pt x="6777" y="857"/>
                    <a:pt x="6785" y="835"/>
                  </a:cubicBezTo>
                  <a:cubicBezTo>
                    <a:pt x="6799" y="784"/>
                    <a:pt x="6770" y="725"/>
                    <a:pt x="6755" y="703"/>
                  </a:cubicBezTo>
                  <a:cubicBezTo>
                    <a:pt x="6755" y="689"/>
                    <a:pt x="6755" y="689"/>
                    <a:pt x="6755" y="689"/>
                  </a:cubicBezTo>
                  <a:cubicBezTo>
                    <a:pt x="6740" y="689"/>
                    <a:pt x="6740" y="689"/>
                    <a:pt x="6740" y="689"/>
                  </a:cubicBezTo>
                  <a:cubicBezTo>
                    <a:pt x="6623" y="623"/>
                    <a:pt x="6594" y="623"/>
                    <a:pt x="6579" y="623"/>
                  </a:cubicBezTo>
                  <a:cubicBezTo>
                    <a:pt x="6543" y="623"/>
                    <a:pt x="6484" y="601"/>
                    <a:pt x="6433" y="579"/>
                  </a:cubicBezTo>
                  <a:cubicBezTo>
                    <a:pt x="6411" y="572"/>
                    <a:pt x="6404" y="513"/>
                    <a:pt x="6396" y="476"/>
                  </a:cubicBezTo>
                  <a:cubicBezTo>
                    <a:pt x="6396" y="447"/>
                    <a:pt x="6389" y="418"/>
                    <a:pt x="6381" y="396"/>
                  </a:cubicBezTo>
                  <a:cubicBezTo>
                    <a:pt x="6359" y="374"/>
                    <a:pt x="6330" y="359"/>
                    <a:pt x="6301" y="359"/>
                  </a:cubicBezTo>
                  <a:cubicBezTo>
                    <a:pt x="6294" y="359"/>
                    <a:pt x="6294" y="359"/>
                    <a:pt x="6294" y="359"/>
                  </a:cubicBezTo>
                  <a:lnTo>
                    <a:pt x="6294" y="359"/>
                  </a:lnTo>
                  <a:cubicBezTo>
                    <a:pt x="6286" y="359"/>
                    <a:pt x="6286" y="359"/>
                    <a:pt x="6286" y="359"/>
                  </a:cubicBezTo>
                  <a:cubicBezTo>
                    <a:pt x="6257" y="359"/>
                    <a:pt x="6228" y="374"/>
                    <a:pt x="6198" y="388"/>
                  </a:cubicBezTo>
                  <a:cubicBezTo>
                    <a:pt x="6154" y="418"/>
                    <a:pt x="6147" y="418"/>
                    <a:pt x="6059" y="418"/>
                  </a:cubicBezTo>
                  <a:cubicBezTo>
                    <a:pt x="6044" y="418"/>
                    <a:pt x="6037" y="418"/>
                    <a:pt x="6030" y="418"/>
                  </a:cubicBezTo>
                  <a:cubicBezTo>
                    <a:pt x="6022" y="388"/>
                    <a:pt x="5993" y="381"/>
                    <a:pt x="5971" y="381"/>
                  </a:cubicBezTo>
                  <a:cubicBezTo>
                    <a:pt x="5898" y="381"/>
                    <a:pt x="5780" y="432"/>
                    <a:pt x="5707" y="469"/>
                  </a:cubicBezTo>
                  <a:cubicBezTo>
                    <a:pt x="5693" y="469"/>
                    <a:pt x="5685" y="476"/>
                    <a:pt x="5678" y="476"/>
                  </a:cubicBezTo>
                  <a:cubicBezTo>
                    <a:pt x="5671" y="476"/>
                    <a:pt x="5663" y="469"/>
                    <a:pt x="5649" y="454"/>
                  </a:cubicBezTo>
                  <a:cubicBezTo>
                    <a:pt x="5641" y="447"/>
                    <a:pt x="5627" y="432"/>
                    <a:pt x="5605" y="425"/>
                  </a:cubicBezTo>
                  <a:cubicBezTo>
                    <a:pt x="5597" y="418"/>
                    <a:pt x="5590" y="418"/>
                    <a:pt x="5575" y="418"/>
                  </a:cubicBezTo>
                  <a:cubicBezTo>
                    <a:pt x="5546" y="418"/>
                    <a:pt x="5524" y="440"/>
                    <a:pt x="5502" y="469"/>
                  </a:cubicBezTo>
                  <a:cubicBezTo>
                    <a:pt x="5495" y="484"/>
                    <a:pt x="5480" y="498"/>
                    <a:pt x="5458" y="513"/>
                  </a:cubicBezTo>
                  <a:cubicBezTo>
                    <a:pt x="5458" y="520"/>
                    <a:pt x="5451" y="520"/>
                    <a:pt x="5451" y="520"/>
                  </a:cubicBezTo>
                  <a:cubicBezTo>
                    <a:pt x="5436" y="520"/>
                    <a:pt x="5407" y="484"/>
                    <a:pt x="5399" y="440"/>
                  </a:cubicBezTo>
                  <a:cubicBezTo>
                    <a:pt x="5385" y="403"/>
                    <a:pt x="5370" y="344"/>
                    <a:pt x="5297" y="330"/>
                  </a:cubicBezTo>
                  <a:cubicBezTo>
                    <a:pt x="5282" y="322"/>
                    <a:pt x="5268" y="315"/>
                    <a:pt x="5260" y="301"/>
                  </a:cubicBezTo>
                  <a:cubicBezTo>
                    <a:pt x="5246" y="271"/>
                    <a:pt x="5246" y="242"/>
                    <a:pt x="5246" y="234"/>
                  </a:cubicBezTo>
                  <a:cubicBezTo>
                    <a:pt x="5260" y="205"/>
                    <a:pt x="5260" y="132"/>
                    <a:pt x="5231" y="88"/>
                  </a:cubicBezTo>
                  <a:cubicBezTo>
                    <a:pt x="5216" y="66"/>
                    <a:pt x="5194" y="59"/>
                    <a:pt x="5172" y="59"/>
                  </a:cubicBezTo>
                  <a:cubicBezTo>
                    <a:pt x="5165" y="59"/>
                    <a:pt x="5150" y="59"/>
                    <a:pt x="5143" y="59"/>
                  </a:cubicBezTo>
                  <a:cubicBezTo>
                    <a:pt x="5128" y="51"/>
                    <a:pt x="5121" y="51"/>
                    <a:pt x="5106" y="51"/>
                  </a:cubicBezTo>
                  <a:cubicBezTo>
                    <a:pt x="5085" y="51"/>
                    <a:pt x="5033" y="51"/>
                    <a:pt x="5018" y="103"/>
                  </a:cubicBezTo>
                  <a:cubicBezTo>
                    <a:pt x="5011" y="125"/>
                    <a:pt x="4982" y="146"/>
                    <a:pt x="4931" y="176"/>
                  </a:cubicBezTo>
                  <a:cubicBezTo>
                    <a:pt x="4872" y="205"/>
                    <a:pt x="4828" y="242"/>
                    <a:pt x="4828" y="242"/>
                  </a:cubicBezTo>
                  <a:cubicBezTo>
                    <a:pt x="4813" y="256"/>
                    <a:pt x="4813" y="256"/>
                    <a:pt x="4813" y="256"/>
                  </a:cubicBezTo>
                  <a:cubicBezTo>
                    <a:pt x="4813" y="271"/>
                    <a:pt x="4813" y="271"/>
                    <a:pt x="4813" y="271"/>
                  </a:cubicBezTo>
                  <a:cubicBezTo>
                    <a:pt x="4813" y="278"/>
                    <a:pt x="4828" y="410"/>
                    <a:pt x="4872" y="498"/>
                  </a:cubicBezTo>
                  <a:cubicBezTo>
                    <a:pt x="4901" y="542"/>
                    <a:pt x="4894" y="594"/>
                    <a:pt x="4894" y="660"/>
                  </a:cubicBezTo>
                  <a:cubicBezTo>
                    <a:pt x="4894" y="703"/>
                    <a:pt x="4887" y="747"/>
                    <a:pt x="4894" y="806"/>
                  </a:cubicBezTo>
                  <a:cubicBezTo>
                    <a:pt x="4901" y="865"/>
                    <a:pt x="4887" y="879"/>
                    <a:pt x="4887" y="879"/>
                  </a:cubicBezTo>
                  <a:cubicBezTo>
                    <a:pt x="4887" y="879"/>
                    <a:pt x="4887" y="887"/>
                    <a:pt x="4872" y="887"/>
                  </a:cubicBezTo>
                  <a:cubicBezTo>
                    <a:pt x="4872" y="887"/>
                    <a:pt x="4865" y="887"/>
                    <a:pt x="4857" y="887"/>
                  </a:cubicBezTo>
                  <a:cubicBezTo>
                    <a:pt x="4857" y="887"/>
                    <a:pt x="4850" y="887"/>
                    <a:pt x="4843" y="887"/>
                  </a:cubicBezTo>
                  <a:cubicBezTo>
                    <a:pt x="4843" y="887"/>
                    <a:pt x="4835" y="879"/>
                    <a:pt x="4828" y="879"/>
                  </a:cubicBezTo>
                  <a:cubicBezTo>
                    <a:pt x="4821" y="872"/>
                    <a:pt x="4806" y="857"/>
                    <a:pt x="4791" y="857"/>
                  </a:cubicBezTo>
                  <a:cubicBezTo>
                    <a:pt x="4777" y="857"/>
                    <a:pt x="4762" y="865"/>
                    <a:pt x="4747" y="879"/>
                  </a:cubicBezTo>
                  <a:cubicBezTo>
                    <a:pt x="4740" y="887"/>
                    <a:pt x="4740" y="887"/>
                    <a:pt x="4733" y="887"/>
                  </a:cubicBezTo>
                  <a:cubicBezTo>
                    <a:pt x="4725" y="887"/>
                    <a:pt x="4711" y="879"/>
                    <a:pt x="4674" y="850"/>
                  </a:cubicBezTo>
                  <a:cubicBezTo>
                    <a:pt x="4652" y="828"/>
                    <a:pt x="4667" y="791"/>
                    <a:pt x="4667" y="791"/>
                  </a:cubicBezTo>
                  <a:cubicBezTo>
                    <a:pt x="4667" y="784"/>
                    <a:pt x="4667" y="784"/>
                    <a:pt x="4667" y="784"/>
                  </a:cubicBezTo>
                  <a:cubicBezTo>
                    <a:pt x="4674" y="784"/>
                    <a:pt x="4674" y="784"/>
                    <a:pt x="4674" y="784"/>
                  </a:cubicBezTo>
                  <a:cubicBezTo>
                    <a:pt x="4674" y="769"/>
                    <a:pt x="4696" y="674"/>
                    <a:pt x="4652" y="630"/>
                  </a:cubicBezTo>
                  <a:cubicBezTo>
                    <a:pt x="4623" y="601"/>
                    <a:pt x="4586" y="601"/>
                    <a:pt x="4564" y="601"/>
                  </a:cubicBezTo>
                  <a:cubicBezTo>
                    <a:pt x="4549" y="601"/>
                    <a:pt x="4535" y="601"/>
                    <a:pt x="4535" y="601"/>
                  </a:cubicBezTo>
                  <a:cubicBezTo>
                    <a:pt x="4528" y="601"/>
                    <a:pt x="4528" y="601"/>
                    <a:pt x="4528" y="601"/>
                  </a:cubicBezTo>
                  <a:cubicBezTo>
                    <a:pt x="4520" y="608"/>
                    <a:pt x="4520" y="608"/>
                    <a:pt x="4520" y="608"/>
                  </a:cubicBezTo>
                  <a:cubicBezTo>
                    <a:pt x="4498" y="615"/>
                    <a:pt x="4462" y="637"/>
                    <a:pt x="4432" y="637"/>
                  </a:cubicBezTo>
                  <a:lnTo>
                    <a:pt x="4432" y="637"/>
                  </a:lnTo>
                  <a:cubicBezTo>
                    <a:pt x="4388" y="608"/>
                    <a:pt x="4359" y="594"/>
                    <a:pt x="4337" y="594"/>
                  </a:cubicBezTo>
                  <a:cubicBezTo>
                    <a:pt x="4323" y="594"/>
                    <a:pt x="4315" y="601"/>
                    <a:pt x="4308" y="608"/>
                  </a:cubicBezTo>
                  <a:cubicBezTo>
                    <a:pt x="4300" y="608"/>
                    <a:pt x="4300" y="615"/>
                    <a:pt x="4300" y="615"/>
                  </a:cubicBezTo>
                  <a:cubicBezTo>
                    <a:pt x="4293" y="615"/>
                    <a:pt x="4286" y="608"/>
                    <a:pt x="4286" y="594"/>
                  </a:cubicBezTo>
                  <a:cubicBezTo>
                    <a:pt x="4249" y="528"/>
                    <a:pt x="4139" y="520"/>
                    <a:pt x="4110" y="520"/>
                  </a:cubicBezTo>
                  <a:cubicBezTo>
                    <a:pt x="4095" y="520"/>
                    <a:pt x="4088" y="520"/>
                    <a:pt x="4073" y="513"/>
                  </a:cubicBezTo>
                  <a:cubicBezTo>
                    <a:pt x="4059" y="513"/>
                    <a:pt x="4037" y="513"/>
                    <a:pt x="4022" y="513"/>
                  </a:cubicBezTo>
                  <a:cubicBezTo>
                    <a:pt x="4000" y="513"/>
                    <a:pt x="3978" y="513"/>
                    <a:pt x="3949" y="520"/>
                  </a:cubicBezTo>
                  <a:cubicBezTo>
                    <a:pt x="3883" y="542"/>
                    <a:pt x="3868" y="557"/>
                    <a:pt x="3809" y="601"/>
                  </a:cubicBezTo>
                  <a:cubicBezTo>
                    <a:pt x="3787" y="615"/>
                    <a:pt x="3787" y="615"/>
                    <a:pt x="3787" y="615"/>
                  </a:cubicBezTo>
                  <a:cubicBezTo>
                    <a:pt x="3692" y="682"/>
                    <a:pt x="3714" y="733"/>
                    <a:pt x="3736" y="791"/>
                  </a:cubicBezTo>
                  <a:cubicBezTo>
                    <a:pt x="3736" y="813"/>
                    <a:pt x="3736" y="813"/>
                    <a:pt x="3736" y="813"/>
                  </a:cubicBezTo>
                  <a:cubicBezTo>
                    <a:pt x="3758" y="872"/>
                    <a:pt x="3817" y="894"/>
                    <a:pt x="3883" y="916"/>
                  </a:cubicBezTo>
                  <a:cubicBezTo>
                    <a:pt x="3905" y="931"/>
                    <a:pt x="3934" y="938"/>
                    <a:pt x="3956" y="953"/>
                  </a:cubicBezTo>
                  <a:cubicBezTo>
                    <a:pt x="3971" y="960"/>
                    <a:pt x="3993" y="975"/>
                    <a:pt x="3985" y="996"/>
                  </a:cubicBezTo>
                  <a:cubicBezTo>
                    <a:pt x="3978" y="1011"/>
                    <a:pt x="3971" y="1019"/>
                    <a:pt x="3963" y="1019"/>
                  </a:cubicBezTo>
                  <a:cubicBezTo>
                    <a:pt x="3949" y="1019"/>
                    <a:pt x="3941" y="1019"/>
                    <a:pt x="3941" y="1011"/>
                  </a:cubicBezTo>
                  <a:cubicBezTo>
                    <a:pt x="3934" y="1011"/>
                    <a:pt x="3919" y="1004"/>
                    <a:pt x="3912" y="1004"/>
                  </a:cubicBezTo>
                  <a:cubicBezTo>
                    <a:pt x="3890" y="1004"/>
                    <a:pt x="3868" y="1026"/>
                    <a:pt x="3861" y="1041"/>
                  </a:cubicBezTo>
                  <a:cubicBezTo>
                    <a:pt x="3854" y="1048"/>
                    <a:pt x="3854" y="1048"/>
                    <a:pt x="3839" y="1048"/>
                  </a:cubicBezTo>
                  <a:cubicBezTo>
                    <a:pt x="3817" y="1048"/>
                    <a:pt x="3780" y="1033"/>
                    <a:pt x="3773" y="1026"/>
                  </a:cubicBezTo>
                  <a:cubicBezTo>
                    <a:pt x="3714" y="989"/>
                    <a:pt x="3714" y="989"/>
                    <a:pt x="3714" y="989"/>
                  </a:cubicBezTo>
                  <a:cubicBezTo>
                    <a:pt x="3729" y="1055"/>
                    <a:pt x="3729" y="1055"/>
                    <a:pt x="3729" y="1055"/>
                  </a:cubicBezTo>
                  <a:cubicBezTo>
                    <a:pt x="3736" y="1092"/>
                    <a:pt x="3729" y="1099"/>
                    <a:pt x="3722" y="1099"/>
                  </a:cubicBezTo>
                  <a:cubicBezTo>
                    <a:pt x="3722" y="1106"/>
                    <a:pt x="3714" y="1106"/>
                    <a:pt x="3707" y="1106"/>
                  </a:cubicBezTo>
                  <a:cubicBezTo>
                    <a:pt x="3692" y="1106"/>
                    <a:pt x="3678" y="1099"/>
                    <a:pt x="3678" y="1099"/>
                  </a:cubicBezTo>
                  <a:lnTo>
                    <a:pt x="3678" y="1099"/>
                  </a:lnTo>
                  <a:cubicBezTo>
                    <a:pt x="3670" y="1099"/>
                    <a:pt x="3670" y="1099"/>
                    <a:pt x="3670" y="1099"/>
                  </a:cubicBezTo>
                  <a:cubicBezTo>
                    <a:pt x="3670" y="1099"/>
                    <a:pt x="3604" y="1084"/>
                    <a:pt x="3538" y="1070"/>
                  </a:cubicBezTo>
                  <a:cubicBezTo>
                    <a:pt x="3502" y="1055"/>
                    <a:pt x="3502" y="1011"/>
                    <a:pt x="3516" y="931"/>
                  </a:cubicBezTo>
                  <a:cubicBezTo>
                    <a:pt x="3524" y="887"/>
                    <a:pt x="3509" y="857"/>
                    <a:pt x="3494" y="828"/>
                  </a:cubicBezTo>
                  <a:cubicBezTo>
                    <a:pt x="3487" y="806"/>
                    <a:pt x="3480" y="791"/>
                    <a:pt x="3480" y="769"/>
                  </a:cubicBezTo>
                  <a:cubicBezTo>
                    <a:pt x="3480" y="689"/>
                    <a:pt x="3421" y="660"/>
                    <a:pt x="3385" y="660"/>
                  </a:cubicBezTo>
                  <a:lnTo>
                    <a:pt x="3385" y="660"/>
                  </a:lnTo>
                  <a:cubicBezTo>
                    <a:pt x="3377" y="660"/>
                    <a:pt x="3377" y="660"/>
                    <a:pt x="3377" y="660"/>
                  </a:cubicBezTo>
                  <a:cubicBezTo>
                    <a:pt x="3377" y="660"/>
                    <a:pt x="3363" y="660"/>
                    <a:pt x="3348" y="660"/>
                  </a:cubicBezTo>
                  <a:cubicBezTo>
                    <a:pt x="3304" y="660"/>
                    <a:pt x="3267" y="652"/>
                    <a:pt x="3253" y="637"/>
                  </a:cubicBezTo>
                  <a:cubicBezTo>
                    <a:pt x="3238" y="630"/>
                    <a:pt x="3231" y="615"/>
                    <a:pt x="3223" y="601"/>
                  </a:cubicBezTo>
                  <a:cubicBezTo>
                    <a:pt x="3209" y="579"/>
                    <a:pt x="3187" y="542"/>
                    <a:pt x="3143" y="542"/>
                  </a:cubicBezTo>
                  <a:cubicBezTo>
                    <a:pt x="3143" y="542"/>
                    <a:pt x="3135" y="542"/>
                    <a:pt x="3128" y="542"/>
                  </a:cubicBezTo>
                  <a:cubicBezTo>
                    <a:pt x="3121" y="542"/>
                    <a:pt x="3121" y="542"/>
                    <a:pt x="3113" y="542"/>
                  </a:cubicBezTo>
                  <a:cubicBezTo>
                    <a:pt x="3099" y="542"/>
                    <a:pt x="3092" y="542"/>
                    <a:pt x="3070" y="498"/>
                  </a:cubicBezTo>
                  <a:cubicBezTo>
                    <a:pt x="3063" y="491"/>
                    <a:pt x="3063" y="484"/>
                    <a:pt x="3056" y="476"/>
                  </a:cubicBezTo>
                  <a:cubicBezTo>
                    <a:pt x="3048" y="462"/>
                    <a:pt x="3048" y="462"/>
                    <a:pt x="3048" y="462"/>
                  </a:cubicBezTo>
                  <a:cubicBezTo>
                    <a:pt x="3019" y="418"/>
                    <a:pt x="3004" y="388"/>
                    <a:pt x="2953" y="330"/>
                  </a:cubicBezTo>
                  <a:cubicBezTo>
                    <a:pt x="2938" y="308"/>
                    <a:pt x="2931" y="286"/>
                    <a:pt x="2924" y="271"/>
                  </a:cubicBezTo>
                  <a:cubicBezTo>
                    <a:pt x="2909" y="234"/>
                    <a:pt x="2895" y="213"/>
                    <a:pt x="2836" y="205"/>
                  </a:cubicBezTo>
                  <a:cubicBezTo>
                    <a:pt x="2792" y="198"/>
                    <a:pt x="2763" y="154"/>
                    <a:pt x="2726" y="110"/>
                  </a:cubicBezTo>
                  <a:cubicBezTo>
                    <a:pt x="2711" y="88"/>
                    <a:pt x="2697" y="66"/>
                    <a:pt x="2682" y="44"/>
                  </a:cubicBezTo>
                  <a:cubicBezTo>
                    <a:pt x="2667" y="22"/>
                    <a:pt x="2645" y="0"/>
                    <a:pt x="2616" y="0"/>
                  </a:cubicBezTo>
                  <a:lnTo>
                    <a:pt x="2616" y="37"/>
                  </a:lnTo>
                </a:path>
              </a:pathLst>
            </a:custGeom>
            <a:solidFill>
              <a:srgbClr val="EEEADE"/>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0" name="Freeform 9"/>
            <p:cNvSpPr>
              <a:spLocks noChangeArrowheads="1"/>
            </p:cNvSpPr>
            <p:nvPr/>
          </p:nvSpPr>
          <p:spPr bwMode="auto">
            <a:xfrm>
              <a:off x="3501614" y="7785284"/>
              <a:ext cx="1986234" cy="2522461"/>
            </a:xfrm>
            <a:custGeom>
              <a:avLst/>
              <a:gdLst>
                <a:gd name="T0" fmla="*/ 4082 w 5167"/>
                <a:gd name="T1" fmla="*/ 6426 h 6639"/>
                <a:gd name="T2" fmla="*/ 3686 w 5167"/>
                <a:gd name="T3" fmla="*/ 6345 h 6639"/>
                <a:gd name="T4" fmla="*/ 3444 w 5167"/>
                <a:gd name="T5" fmla="*/ 6323 h 6639"/>
                <a:gd name="T6" fmla="*/ 3173 w 5167"/>
                <a:gd name="T7" fmla="*/ 6206 h 6639"/>
                <a:gd name="T8" fmla="*/ 2938 w 5167"/>
                <a:gd name="T9" fmla="*/ 5950 h 6639"/>
                <a:gd name="T10" fmla="*/ 2609 w 5167"/>
                <a:gd name="T11" fmla="*/ 5935 h 6639"/>
                <a:gd name="T12" fmla="*/ 2616 w 5167"/>
                <a:gd name="T13" fmla="*/ 5517 h 6639"/>
                <a:gd name="T14" fmla="*/ 2682 w 5167"/>
                <a:gd name="T15" fmla="*/ 5254 h 6639"/>
                <a:gd name="T16" fmla="*/ 2514 w 5167"/>
                <a:gd name="T17" fmla="*/ 4924 h 6639"/>
                <a:gd name="T18" fmla="*/ 2447 w 5167"/>
                <a:gd name="T19" fmla="*/ 4594 h 6639"/>
                <a:gd name="T20" fmla="*/ 2191 w 5167"/>
                <a:gd name="T21" fmla="*/ 4528 h 6639"/>
                <a:gd name="T22" fmla="*/ 1737 w 5167"/>
                <a:gd name="T23" fmla="*/ 4389 h 6639"/>
                <a:gd name="T24" fmla="*/ 1173 w 5167"/>
                <a:gd name="T25" fmla="*/ 4631 h 6639"/>
                <a:gd name="T26" fmla="*/ 887 w 5167"/>
                <a:gd name="T27" fmla="*/ 4660 h 6639"/>
                <a:gd name="T28" fmla="*/ 491 w 5167"/>
                <a:gd name="T29" fmla="*/ 4616 h 6639"/>
                <a:gd name="T30" fmla="*/ 777 w 5167"/>
                <a:gd name="T31" fmla="*/ 4066 h 6639"/>
                <a:gd name="T32" fmla="*/ 616 w 5167"/>
                <a:gd name="T33" fmla="*/ 3627 h 6639"/>
                <a:gd name="T34" fmla="*/ 249 w 5167"/>
                <a:gd name="T35" fmla="*/ 3283 h 6639"/>
                <a:gd name="T36" fmla="*/ 95 w 5167"/>
                <a:gd name="T37" fmla="*/ 2608 h 6639"/>
                <a:gd name="T38" fmla="*/ 249 w 5167"/>
                <a:gd name="T39" fmla="*/ 2220 h 6639"/>
                <a:gd name="T40" fmla="*/ 696 w 5167"/>
                <a:gd name="T41" fmla="*/ 1978 h 6639"/>
                <a:gd name="T42" fmla="*/ 696 w 5167"/>
                <a:gd name="T43" fmla="*/ 1788 h 6639"/>
                <a:gd name="T44" fmla="*/ 1048 w 5167"/>
                <a:gd name="T45" fmla="*/ 1810 h 6639"/>
                <a:gd name="T46" fmla="*/ 1319 w 5167"/>
                <a:gd name="T47" fmla="*/ 1905 h 6639"/>
                <a:gd name="T48" fmla="*/ 1510 w 5167"/>
                <a:gd name="T49" fmla="*/ 1722 h 6639"/>
                <a:gd name="T50" fmla="*/ 1590 w 5167"/>
                <a:gd name="T51" fmla="*/ 1524 h 6639"/>
                <a:gd name="T52" fmla="*/ 1803 w 5167"/>
                <a:gd name="T53" fmla="*/ 1326 h 6639"/>
                <a:gd name="T54" fmla="*/ 2037 w 5167"/>
                <a:gd name="T55" fmla="*/ 1143 h 6639"/>
                <a:gd name="T56" fmla="*/ 2433 w 5167"/>
                <a:gd name="T57" fmla="*/ 996 h 6639"/>
                <a:gd name="T58" fmla="*/ 2748 w 5167"/>
                <a:gd name="T59" fmla="*/ 908 h 6639"/>
                <a:gd name="T60" fmla="*/ 3173 w 5167"/>
                <a:gd name="T61" fmla="*/ 637 h 6639"/>
                <a:gd name="T62" fmla="*/ 3393 w 5167"/>
                <a:gd name="T63" fmla="*/ 571 h 6639"/>
                <a:gd name="T64" fmla="*/ 3561 w 5167"/>
                <a:gd name="T65" fmla="*/ 322 h 6639"/>
                <a:gd name="T66" fmla="*/ 3788 w 5167"/>
                <a:gd name="T67" fmla="*/ 22 h 6639"/>
                <a:gd name="T68" fmla="*/ 3979 w 5167"/>
                <a:gd name="T69" fmla="*/ 337 h 6639"/>
                <a:gd name="T70" fmla="*/ 4104 w 5167"/>
                <a:gd name="T71" fmla="*/ 637 h 6639"/>
                <a:gd name="T72" fmla="*/ 4279 w 5167"/>
                <a:gd name="T73" fmla="*/ 828 h 6639"/>
                <a:gd name="T74" fmla="*/ 4375 w 5167"/>
                <a:gd name="T75" fmla="*/ 908 h 6639"/>
                <a:gd name="T76" fmla="*/ 4250 w 5167"/>
                <a:gd name="T77" fmla="*/ 1370 h 6639"/>
                <a:gd name="T78" fmla="*/ 4089 w 5167"/>
                <a:gd name="T79" fmla="*/ 1553 h 6639"/>
                <a:gd name="T80" fmla="*/ 4023 w 5167"/>
                <a:gd name="T81" fmla="*/ 1810 h 6639"/>
                <a:gd name="T82" fmla="*/ 4287 w 5167"/>
                <a:gd name="T83" fmla="*/ 2051 h 6639"/>
                <a:gd name="T84" fmla="*/ 4155 w 5167"/>
                <a:gd name="T85" fmla="*/ 2301 h 6639"/>
                <a:gd name="T86" fmla="*/ 4126 w 5167"/>
                <a:gd name="T87" fmla="*/ 2454 h 6639"/>
                <a:gd name="T88" fmla="*/ 3876 w 5167"/>
                <a:gd name="T89" fmla="*/ 2542 h 6639"/>
                <a:gd name="T90" fmla="*/ 3920 w 5167"/>
                <a:gd name="T91" fmla="*/ 2806 h 6639"/>
                <a:gd name="T92" fmla="*/ 3745 w 5167"/>
                <a:gd name="T93" fmla="*/ 2857 h 6639"/>
                <a:gd name="T94" fmla="*/ 3766 w 5167"/>
                <a:gd name="T95" fmla="*/ 3107 h 6639"/>
                <a:gd name="T96" fmla="*/ 4228 w 5167"/>
                <a:gd name="T97" fmla="*/ 3114 h 6639"/>
                <a:gd name="T98" fmla="*/ 4653 w 5167"/>
                <a:gd name="T99" fmla="*/ 3092 h 6639"/>
                <a:gd name="T100" fmla="*/ 4888 w 5167"/>
                <a:gd name="T101" fmla="*/ 3605 h 6639"/>
                <a:gd name="T102" fmla="*/ 5056 w 5167"/>
                <a:gd name="T103" fmla="*/ 3920 h 6639"/>
                <a:gd name="T104" fmla="*/ 4844 w 5167"/>
                <a:gd name="T105" fmla="*/ 4220 h 6639"/>
                <a:gd name="T106" fmla="*/ 4997 w 5167"/>
                <a:gd name="T107" fmla="*/ 4792 h 6639"/>
                <a:gd name="T108" fmla="*/ 5122 w 5167"/>
                <a:gd name="T109" fmla="*/ 5026 h 6639"/>
                <a:gd name="T110" fmla="*/ 5056 w 5167"/>
                <a:gd name="T111" fmla="*/ 5422 h 6639"/>
                <a:gd name="T112" fmla="*/ 4851 w 5167"/>
                <a:gd name="T113" fmla="*/ 5942 h 6639"/>
                <a:gd name="T114" fmla="*/ 4485 w 5167"/>
                <a:gd name="T115" fmla="*/ 6638 h 6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67" h="6639">
                  <a:moveTo>
                    <a:pt x="4477" y="6631"/>
                  </a:moveTo>
                  <a:lnTo>
                    <a:pt x="4477" y="6631"/>
                  </a:lnTo>
                  <a:cubicBezTo>
                    <a:pt x="4455" y="6609"/>
                    <a:pt x="4389" y="6551"/>
                    <a:pt x="4338" y="6551"/>
                  </a:cubicBezTo>
                  <a:cubicBezTo>
                    <a:pt x="4272" y="6551"/>
                    <a:pt x="4228" y="6514"/>
                    <a:pt x="4191" y="6485"/>
                  </a:cubicBezTo>
                  <a:cubicBezTo>
                    <a:pt x="4184" y="6485"/>
                    <a:pt x="4177" y="6477"/>
                    <a:pt x="4169" y="6470"/>
                  </a:cubicBezTo>
                  <a:cubicBezTo>
                    <a:pt x="4147" y="6455"/>
                    <a:pt x="4118" y="6441"/>
                    <a:pt x="4082" y="6426"/>
                  </a:cubicBezTo>
                  <a:cubicBezTo>
                    <a:pt x="4045" y="6404"/>
                    <a:pt x="3994" y="6382"/>
                    <a:pt x="3964" y="6360"/>
                  </a:cubicBezTo>
                  <a:cubicBezTo>
                    <a:pt x="3935" y="6331"/>
                    <a:pt x="3913" y="6323"/>
                    <a:pt x="3898" y="6323"/>
                  </a:cubicBezTo>
                  <a:cubicBezTo>
                    <a:pt x="3884" y="6323"/>
                    <a:pt x="3869" y="6331"/>
                    <a:pt x="3847" y="6345"/>
                  </a:cubicBezTo>
                  <a:cubicBezTo>
                    <a:pt x="3825" y="6367"/>
                    <a:pt x="3796" y="6375"/>
                    <a:pt x="3774" y="6375"/>
                  </a:cubicBezTo>
                  <a:cubicBezTo>
                    <a:pt x="3752" y="6375"/>
                    <a:pt x="3730" y="6367"/>
                    <a:pt x="3700" y="6353"/>
                  </a:cubicBezTo>
                  <a:cubicBezTo>
                    <a:pt x="3686" y="6345"/>
                    <a:pt x="3686" y="6345"/>
                    <a:pt x="3686" y="6345"/>
                  </a:cubicBezTo>
                  <a:cubicBezTo>
                    <a:pt x="3657" y="6338"/>
                    <a:pt x="3642" y="6316"/>
                    <a:pt x="3627" y="6294"/>
                  </a:cubicBezTo>
                  <a:cubicBezTo>
                    <a:pt x="3620" y="6287"/>
                    <a:pt x="3613" y="6279"/>
                    <a:pt x="3605" y="6279"/>
                  </a:cubicBezTo>
                  <a:lnTo>
                    <a:pt x="3598" y="6279"/>
                  </a:lnTo>
                  <a:cubicBezTo>
                    <a:pt x="3583" y="6287"/>
                    <a:pt x="3576" y="6294"/>
                    <a:pt x="3561" y="6302"/>
                  </a:cubicBezTo>
                  <a:cubicBezTo>
                    <a:pt x="3539" y="6316"/>
                    <a:pt x="3517" y="6331"/>
                    <a:pt x="3481" y="6331"/>
                  </a:cubicBezTo>
                  <a:cubicBezTo>
                    <a:pt x="3473" y="6331"/>
                    <a:pt x="3459" y="6331"/>
                    <a:pt x="3444" y="6323"/>
                  </a:cubicBezTo>
                  <a:cubicBezTo>
                    <a:pt x="3437" y="6323"/>
                    <a:pt x="3429" y="6316"/>
                    <a:pt x="3422" y="6316"/>
                  </a:cubicBezTo>
                  <a:cubicBezTo>
                    <a:pt x="3415" y="6309"/>
                    <a:pt x="3407" y="6309"/>
                    <a:pt x="3400" y="6309"/>
                  </a:cubicBezTo>
                  <a:cubicBezTo>
                    <a:pt x="3393" y="6309"/>
                    <a:pt x="3378" y="6316"/>
                    <a:pt x="3364" y="6331"/>
                  </a:cubicBezTo>
                  <a:cubicBezTo>
                    <a:pt x="3349" y="6345"/>
                    <a:pt x="3334" y="6345"/>
                    <a:pt x="3319" y="6345"/>
                  </a:cubicBezTo>
                  <a:cubicBezTo>
                    <a:pt x="3261" y="6345"/>
                    <a:pt x="3209" y="6250"/>
                    <a:pt x="3202" y="6228"/>
                  </a:cubicBezTo>
                  <a:cubicBezTo>
                    <a:pt x="3195" y="6214"/>
                    <a:pt x="3188" y="6206"/>
                    <a:pt x="3173" y="6206"/>
                  </a:cubicBezTo>
                  <a:cubicBezTo>
                    <a:pt x="3166" y="6206"/>
                    <a:pt x="3158" y="6206"/>
                    <a:pt x="3151" y="6221"/>
                  </a:cubicBezTo>
                  <a:cubicBezTo>
                    <a:pt x="3136" y="6228"/>
                    <a:pt x="3129" y="6235"/>
                    <a:pt x="3122" y="6235"/>
                  </a:cubicBezTo>
                  <a:cubicBezTo>
                    <a:pt x="3100" y="6235"/>
                    <a:pt x="3078" y="6214"/>
                    <a:pt x="3048" y="6192"/>
                  </a:cubicBezTo>
                  <a:cubicBezTo>
                    <a:pt x="3034" y="6177"/>
                    <a:pt x="3012" y="6155"/>
                    <a:pt x="2990" y="6140"/>
                  </a:cubicBezTo>
                  <a:cubicBezTo>
                    <a:pt x="2938" y="6104"/>
                    <a:pt x="2938" y="6060"/>
                    <a:pt x="2938" y="6008"/>
                  </a:cubicBezTo>
                  <a:cubicBezTo>
                    <a:pt x="2938" y="5994"/>
                    <a:pt x="2938" y="5972"/>
                    <a:pt x="2938" y="5950"/>
                  </a:cubicBezTo>
                  <a:cubicBezTo>
                    <a:pt x="2931" y="5920"/>
                    <a:pt x="2902" y="5913"/>
                    <a:pt x="2858" y="5906"/>
                  </a:cubicBezTo>
                  <a:cubicBezTo>
                    <a:pt x="2836" y="5906"/>
                    <a:pt x="2814" y="5906"/>
                    <a:pt x="2799" y="5891"/>
                  </a:cubicBezTo>
                  <a:cubicBezTo>
                    <a:pt x="2799" y="5891"/>
                    <a:pt x="2792" y="5891"/>
                    <a:pt x="2777" y="5891"/>
                  </a:cubicBezTo>
                  <a:cubicBezTo>
                    <a:pt x="2733" y="5891"/>
                    <a:pt x="2675" y="5913"/>
                    <a:pt x="2660" y="5913"/>
                  </a:cubicBezTo>
                  <a:cubicBezTo>
                    <a:pt x="2653" y="5920"/>
                    <a:pt x="2609" y="5964"/>
                    <a:pt x="2609" y="5964"/>
                  </a:cubicBezTo>
                  <a:cubicBezTo>
                    <a:pt x="2609" y="5935"/>
                    <a:pt x="2609" y="5935"/>
                    <a:pt x="2609" y="5935"/>
                  </a:cubicBezTo>
                  <a:cubicBezTo>
                    <a:pt x="2601" y="5906"/>
                    <a:pt x="2601" y="5876"/>
                    <a:pt x="2594" y="5862"/>
                  </a:cubicBezTo>
                  <a:cubicBezTo>
                    <a:pt x="2594" y="5840"/>
                    <a:pt x="2579" y="5833"/>
                    <a:pt x="2557" y="5818"/>
                  </a:cubicBezTo>
                  <a:cubicBezTo>
                    <a:pt x="2535" y="5803"/>
                    <a:pt x="2514" y="5788"/>
                    <a:pt x="2499" y="5766"/>
                  </a:cubicBezTo>
                  <a:cubicBezTo>
                    <a:pt x="2455" y="5715"/>
                    <a:pt x="2477" y="5686"/>
                    <a:pt x="2506" y="5642"/>
                  </a:cubicBezTo>
                  <a:cubicBezTo>
                    <a:pt x="2514" y="5635"/>
                    <a:pt x="2514" y="5627"/>
                    <a:pt x="2521" y="5620"/>
                  </a:cubicBezTo>
                  <a:cubicBezTo>
                    <a:pt x="2565" y="5561"/>
                    <a:pt x="2572" y="5547"/>
                    <a:pt x="2616" y="5517"/>
                  </a:cubicBezTo>
                  <a:cubicBezTo>
                    <a:pt x="2645" y="5495"/>
                    <a:pt x="2653" y="5495"/>
                    <a:pt x="2667" y="5488"/>
                  </a:cubicBezTo>
                  <a:cubicBezTo>
                    <a:pt x="2675" y="5488"/>
                    <a:pt x="2682" y="5488"/>
                    <a:pt x="2697" y="5473"/>
                  </a:cubicBezTo>
                  <a:cubicBezTo>
                    <a:pt x="2719" y="5444"/>
                    <a:pt x="2733" y="5385"/>
                    <a:pt x="2741" y="5334"/>
                  </a:cubicBezTo>
                  <a:cubicBezTo>
                    <a:pt x="2741" y="5319"/>
                    <a:pt x="2741" y="5319"/>
                    <a:pt x="2741" y="5319"/>
                  </a:cubicBezTo>
                  <a:cubicBezTo>
                    <a:pt x="2741" y="5297"/>
                    <a:pt x="2741" y="5283"/>
                    <a:pt x="2726" y="5268"/>
                  </a:cubicBezTo>
                  <a:cubicBezTo>
                    <a:pt x="2719" y="5254"/>
                    <a:pt x="2704" y="5254"/>
                    <a:pt x="2682" y="5254"/>
                  </a:cubicBezTo>
                  <a:lnTo>
                    <a:pt x="2675" y="5254"/>
                  </a:lnTo>
                  <a:cubicBezTo>
                    <a:pt x="2667" y="5254"/>
                    <a:pt x="2660" y="5254"/>
                    <a:pt x="2660" y="5254"/>
                  </a:cubicBezTo>
                  <a:cubicBezTo>
                    <a:pt x="2594" y="5254"/>
                    <a:pt x="2535" y="5195"/>
                    <a:pt x="2528" y="5166"/>
                  </a:cubicBezTo>
                  <a:cubicBezTo>
                    <a:pt x="2521" y="5136"/>
                    <a:pt x="2506" y="5100"/>
                    <a:pt x="2455" y="5048"/>
                  </a:cubicBezTo>
                  <a:cubicBezTo>
                    <a:pt x="2433" y="5026"/>
                    <a:pt x="2426" y="5012"/>
                    <a:pt x="2426" y="4990"/>
                  </a:cubicBezTo>
                  <a:cubicBezTo>
                    <a:pt x="2433" y="4961"/>
                    <a:pt x="2462" y="4946"/>
                    <a:pt x="2514" y="4924"/>
                  </a:cubicBezTo>
                  <a:cubicBezTo>
                    <a:pt x="2521" y="4924"/>
                    <a:pt x="2528" y="4916"/>
                    <a:pt x="2528" y="4916"/>
                  </a:cubicBezTo>
                  <a:cubicBezTo>
                    <a:pt x="2528" y="4902"/>
                    <a:pt x="2521" y="4880"/>
                    <a:pt x="2514" y="4858"/>
                  </a:cubicBezTo>
                  <a:cubicBezTo>
                    <a:pt x="2499" y="4828"/>
                    <a:pt x="2484" y="4799"/>
                    <a:pt x="2492" y="4770"/>
                  </a:cubicBezTo>
                  <a:cubicBezTo>
                    <a:pt x="2506" y="4748"/>
                    <a:pt x="2506" y="4748"/>
                    <a:pt x="2506" y="4748"/>
                  </a:cubicBezTo>
                  <a:cubicBezTo>
                    <a:pt x="2514" y="4711"/>
                    <a:pt x="2528" y="4682"/>
                    <a:pt x="2521" y="4653"/>
                  </a:cubicBezTo>
                  <a:cubicBezTo>
                    <a:pt x="2514" y="4623"/>
                    <a:pt x="2477" y="4594"/>
                    <a:pt x="2447" y="4594"/>
                  </a:cubicBezTo>
                  <a:lnTo>
                    <a:pt x="2440" y="4594"/>
                  </a:lnTo>
                  <a:cubicBezTo>
                    <a:pt x="2433" y="4602"/>
                    <a:pt x="2418" y="4602"/>
                    <a:pt x="2411" y="4602"/>
                  </a:cubicBezTo>
                  <a:cubicBezTo>
                    <a:pt x="2367" y="4602"/>
                    <a:pt x="2308" y="4572"/>
                    <a:pt x="2286" y="4528"/>
                  </a:cubicBezTo>
                  <a:cubicBezTo>
                    <a:pt x="2272" y="4514"/>
                    <a:pt x="2250" y="4484"/>
                    <a:pt x="2242" y="4484"/>
                  </a:cubicBezTo>
                  <a:cubicBezTo>
                    <a:pt x="2242" y="4484"/>
                    <a:pt x="2235" y="4484"/>
                    <a:pt x="2220" y="4506"/>
                  </a:cubicBezTo>
                  <a:cubicBezTo>
                    <a:pt x="2213" y="4521"/>
                    <a:pt x="2198" y="4528"/>
                    <a:pt x="2191" y="4528"/>
                  </a:cubicBezTo>
                  <a:cubicBezTo>
                    <a:pt x="2162" y="4528"/>
                    <a:pt x="2140" y="4506"/>
                    <a:pt x="2118" y="4477"/>
                  </a:cubicBezTo>
                  <a:cubicBezTo>
                    <a:pt x="2103" y="4462"/>
                    <a:pt x="2088" y="4447"/>
                    <a:pt x="2074" y="4440"/>
                  </a:cubicBezTo>
                  <a:cubicBezTo>
                    <a:pt x="2059" y="4433"/>
                    <a:pt x="2037" y="4411"/>
                    <a:pt x="2023" y="4396"/>
                  </a:cubicBezTo>
                  <a:cubicBezTo>
                    <a:pt x="2001" y="4374"/>
                    <a:pt x="1978" y="4345"/>
                    <a:pt x="1957" y="4345"/>
                  </a:cubicBezTo>
                  <a:cubicBezTo>
                    <a:pt x="1949" y="4338"/>
                    <a:pt x="1935" y="4338"/>
                    <a:pt x="1927" y="4338"/>
                  </a:cubicBezTo>
                  <a:cubicBezTo>
                    <a:pt x="1883" y="4338"/>
                    <a:pt x="1810" y="4352"/>
                    <a:pt x="1737" y="4389"/>
                  </a:cubicBezTo>
                  <a:cubicBezTo>
                    <a:pt x="1649" y="4433"/>
                    <a:pt x="1597" y="4462"/>
                    <a:pt x="1539" y="4492"/>
                  </a:cubicBezTo>
                  <a:cubicBezTo>
                    <a:pt x="1502" y="4514"/>
                    <a:pt x="1502" y="4514"/>
                    <a:pt x="1502" y="4514"/>
                  </a:cubicBezTo>
                  <a:cubicBezTo>
                    <a:pt x="1458" y="4543"/>
                    <a:pt x="1414" y="4565"/>
                    <a:pt x="1378" y="4572"/>
                  </a:cubicBezTo>
                  <a:cubicBezTo>
                    <a:pt x="1341" y="4579"/>
                    <a:pt x="1312" y="4594"/>
                    <a:pt x="1261" y="4631"/>
                  </a:cubicBezTo>
                  <a:cubicBezTo>
                    <a:pt x="1246" y="4638"/>
                    <a:pt x="1231" y="4638"/>
                    <a:pt x="1216" y="4638"/>
                  </a:cubicBezTo>
                  <a:cubicBezTo>
                    <a:pt x="1202" y="4638"/>
                    <a:pt x="1187" y="4638"/>
                    <a:pt x="1173" y="4631"/>
                  </a:cubicBezTo>
                  <a:cubicBezTo>
                    <a:pt x="1165" y="4631"/>
                    <a:pt x="1158" y="4631"/>
                    <a:pt x="1143" y="4631"/>
                  </a:cubicBezTo>
                  <a:cubicBezTo>
                    <a:pt x="1136" y="4631"/>
                    <a:pt x="1128" y="4631"/>
                    <a:pt x="1121" y="4645"/>
                  </a:cubicBezTo>
                  <a:cubicBezTo>
                    <a:pt x="1070" y="4697"/>
                    <a:pt x="1026" y="4711"/>
                    <a:pt x="997" y="4711"/>
                  </a:cubicBezTo>
                  <a:cubicBezTo>
                    <a:pt x="982" y="4711"/>
                    <a:pt x="967" y="4697"/>
                    <a:pt x="953" y="4682"/>
                  </a:cubicBezTo>
                  <a:cubicBezTo>
                    <a:pt x="938" y="4675"/>
                    <a:pt x="923" y="4653"/>
                    <a:pt x="894" y="4653"/>
                  </a:cubicBezTo>
                  <a:cubicBezTo>
                    <a:pt x="894" y="4653"/>
                    <a:pt x="894" y="4653"/>
                    <a:pt x="887" y="4660"/>
                  </a:cubicBezTo>
                  <a:cubicBezTo>
                    <a:pt x="879" y="4660"/>
                    <a:pt x="872" y="4660"/>
                    <a:pt x="857" y="4660"/>
                  </a:cubicBezTo>
                  <a:cubicBezTo>
                    <a:pt x="792" y="4660"/>
                    <a:pt x="696" y="4638"/>
                    <a:pt x="623" y="4602"/>
                  </a:cubicBezTo>
                  <a:cubicBezTo>
                    <a:pt x="616" y="4602"/>
                    <a:pt x="601" y="4602"/>
                    <a:pt x="594" y="4602"/>
                  </a:cubicBezTo>
                  <a:cubicBezTo>
                    <a:pt x="572" y="4602"/>
                    <a:pt x="542" y="4609"/>
                    <a:pt x="513" y="4631"/>
                  </a:cubicBezTo>
                  <a:cubicBezTo>
                    <a:pt x="476" y="4653"/>
                    <a:pt x="476" y="4653"/>
                    <a:pt x="476" y="4653"/>
                  </a:cubicBezTo>
                  <a:cubicBezTo>
                    <a:pt x="491" y="4616"/>
                    <a:pt x="491" y="4616"/>
                    <a:pt x="491" y="4616"/>
                  </a:cubicBezTo>
                  <a:cubicBezTo>
                    <a:pt x="491" y="4594"/>
                    <a:pt x="498" y="4579"/>
                    <a:pt x="506" y="4557"/>
                  </a:cubicBezTo>
                  <a:cubicBezTo>
                    <a:pt x="513" y="4543"/>
                    <a:pt x="520" y="4521"/>
                    <a:pt x="528" y="4506"/>
                  </a:cubicBezTo>
                  <a:cubicBezTo>
                    <a:pt x="535" y="4440"/>
                    <a:pt x="579" y="4396"/>
                    <a:pt x="630" y="4338"/>
                  </a:cubicBezTo>
                  <a:cubicBezTo>
                    <a:pt x="674" y="4301"/>
                    <a:pt x="674" y="4272"/>
                    <a:pt x="674" y="4228"/>
                  </a:cubicBezTo>
                  <a:cubicBezTo>
                    <a:pt x="682" y="4213"/>
                    <a:pt x="682" y="4198"/>
                    <a:pt x="682" y="4176"/>
                  </a:cubicBezTo>
                  <a:cubicBezTo>
                    <a:pt x="696" y="4103"/>
                    <a:pt x="726" y="4088"/>
                    <a:pt x="777" y="4066"/>
                  </a:cubicBezTo>
                  <a:cubicBezTo>
                    <a:pt x="784" y="4059"/>
                    <a:pt x="799" y="4052"/>
                    <a:pt x="813" y="4045"/>
                  </a:cubicBezTo>
                  <a:cubicBezTo>
                    <a:pt x="850" y="4023"/>
                    <a:pt x="850" y="3986"/>
                    <a:pt x="850" y="3927"/>
                  </a:cubicBezTo>
                  <a:cubicBezTo>
                    <a:pt x="850" y="3891"/>
                    <a:pt x="850" y="3854"/>
                    <a:pt x="865" y="3825"/>
                  </a:cubicBezTo>
                  <a:cubicBezTo>
                    <a:pt x="872" y="3795"/>
                    <a:pt x="879" y="3781"/>
                    <a:pt x="865" y="3766"/>
                  </a:cubicBezTo>
                  <a:cubicBezTo>
                    <a:pt x="850" y="3744"/>
                    <a:pt x="821" y="3729"/>
                    <a:pt x="777" y="3729"/>
                  </a:cubicBezTo>
                  <a:cubicBezTo>
                    <a:pt x="696" y="3729"/>
                    <a:pt x="616" y="3700"/>
                    <a:pt x="616" y="3627"/>
                  </a:cubicBezTo>
                  <a:cubicBezTo>
                    <a:pt x="616" y="3576"/>
                    <a:pt x="608" y="3576"/>
                    <a:pt x="594" y="3576"/>
                  </a:cubicBezTo>
                  <a:cubicBezTo>
                    <a:pt x="579" y="3576"/>
                    <a:pt x="564" y="3583"/>
                    <a:pt x="542" y="3583"/>
                  </a:cubicBezTo>
                  <a:cubicBezTo>
                    <a:pt x="535" y="3583"/>
                    <a:pt x="528" y="3583"/>
                    <a:pt x="520" y="3583"/>
                  </a:cubicBezTo>
                  <a:cubicBezTo>
                    <a:pt x="476" y="3583"/>
                    <a:pt x="447" y="3554"/>
                    <a:pt x="418" y="3532"/>
                  </a:cubicBezTo>
                  <a:cubicBezTo>
                    <a:pt x="403" y="3517"/>
                    <a:pt x="388" y="3502"/>
                    <a:pt x="374" y="3488"/>
                  </a:cubicBezTo>
                  <a:cubicBezTo>
                    <a:pt x="301" y="3451"/>
                    <a:pt x="264" y="3378"/>
                    <a:pt x="249" y="3283"/>
                  </a:cubicBezTo>
                  <a:cubicBezTo>
                    <a:pt x="242" y="3209"/>
                    <a:pt x="220" y="3195"/>
                    <a:pt x="183" y="3165"/>
                  </a:cubicBezTo>
                  <a:cubicBezTo>
                    <a:pt x="176" y="3158"/>
                    <a:pt x="161" y="3143"/>
                    <a:pt x="154" y="3136"/>
                  </a:cubicBezTo>
                  <a:cubicBezTo>
                    <a:pt x="125" y="3107"/>
                    <a:pt x="110" y="3055"/>
                    <a:pt x="88" y="3004"/>
                  </a:cubicBezTo>
                  <a:cubicBezTo>
                    <a:pt x="73" y="2967"/>
                    <a:pt x="59" y="2931"/>
                    <a:pt x="37" y="2894"/>
                  </a:cubicBezTo>
                  <a:cubicBezTo>
                    <a:pt x="0" y="2828"/>
                    <a:pt x="29" y="2762"/>
                    <a:pt x="66" y="2689"/>
                  </a:cubicBezTo>
                  <a:cubicBezTo>
                    <a:pt x="73" y="2660"/>
                    <a:pt x="88" y="2638"/>
                    <a:pt x="95" y="2608"/>
                  </a:cubicBezTo>
                  <a:cubicBezTo>
                    <a:pt x="110" y="2572"/>
                    <a:pt x="110" y="2550"/>
                    <a:pt x="110" y="2535"/>
                  </a:cubicBezTo>
                  <a:cubicBezTo>
                    <a:pt x="117" y="2506"/>
                    <a:pt x="117" y="2498"/>
                    <a:pt x="154" y="2469"/>
                  </a:cubicBezTo>
                  <a:cubicBezTo>
                    <a:pt x="176" y="2447"/>
                    <a:pt x="191" y="2447"/>
                    <a:pt x="205" y="2440"/>
                  </a:cubicBezTo>
                  <a:cubicBezTo>
                    <a:pt x="205" y="2440"/>
                    <a:pt x="213" y="2440"/>
                    <a:pt x="213" y="2433"/>
                  </a:cubicBezTo>
                  <a:cubicBezTo>
                    <a:pt x="213" y="2433"/>
                    <a:pt x="198" y="2418"/>
                    <a:pt x="198" y="2403"/>
                  </a:cubicBezTo>
                  <a:cubicBezTo>
                    <a:pt x="161" y="2330"/>
                    <a:pt x="198" y="2257"/>
                    <a:pt x="249" y="2220"/>
                  </a:cubicBezTo>
                  <a:cubicBezTo>
                    <a:pt x="264" y="2205"/>
                    <a:pt x="286" y="2198"/>
                    <a:pt x="315" y="2191"/>
                  </a:cubicBezTo>
                  <a:cubicBezTo>
                    <a:pt x="359" y="2176"/>
                    <a:pt x="403" y="2154"/>
                    <a:pt x="425" y="2110"/>
                  </a:cubicBezTo>
                  <a:cubicBezTo>
                    <a:pt x="447" y="2051"/>
                    <a:pt x="484" y="2015"/>
                    <a:pt x="528" y="2015"/>
                  </a:cubicBezTo>
                  <a:cubicBezTo>
                    <a:pt x="542" y="2015"/>
                    <a:pt x="564" y="2022"/>
                    <a:pt x="579" y="2037"/>
                  </a:cubicBezTo>
                  <a:cubicBezTo>
                    <a:pt x="594" y="2044"/>
                    <a:pt x="601" y="2044"/>
                    <a:pt x="608" y="2044"/>
                  </a:cubicBezTo>
                  <a:cubicBezTo>
                    <a:pt x="637" y="2044"/>
                    <a:pt x="660" y="2015"/>
                    <a:pt x="696" y="1978"/>
                  </a:cubicBezTo>
                  <a:cubicBezTo>
                    <a:pt x="704" y="1964"/>
                    <a:pt x="704" y="1956"/>
                    <a:pt x="704" y="1949"/>
                  </a:cubicBezTo>
                  <a:cubicBezTo>
                    <a:pt x="704" y="1942"/>
                    <a:pt x="689" y="1927"/>
                    <a:pt x="674" y="1919"/>
                  </a:cubicBezTo>
                  <a:cubicBezTo>
                    <a:pt x="667" y="1912"/>
                    <a:pt x="652" y="1905"/>
                    <a:pt x="645" y="1897"/>
                  </a:cubicBezTo>
                  <a:cubicBezTo>
                    <a:pt x="637" y="1890"/>
                    <a:pt x="637" y="1890"/>
                    <a:pt x="637" y="1890"/>
                  </a:cubicBezTo>
                  <a:cubicBezTo>
                    <a:pt x="645" y="1868"/>
                    <a:pt x="645" y="1868"/>
                    <a:pt x="645" y="1868"/>
                  </a:cubicBezTo>
                  <a:cubicBezTo>
                    <a:pt x="652" y="1832"/>
                    <a:pt x="660" y="1795"/>
                    <a:pt x="696" y="1788"/>
                  </a:cubicBezTo>
                  <a:cubicBezTo>
                    <a:pt x="704" y="1788"/>
                    <a:pt x="711" y="1788"/>
                    <a:pt x="718" y="1788"/>
                  </a:cubicBezTo>
                  <a:cubicBezTo>
                    <a:pt x="755" y="1788"/>
                    <a:pt x="777" y="1810"/>
                    <a:pt x="799" y="1846"/>
                  </a:cubicBezTo>
                  <a:cubicBezTo>
                    <a:pt x="799" y="1854"/>
                    <a:pt x="806" y="1868"/>
                    <a:pt x="813" y="1883"/>
                  </a:cubicBezTo>
                  <a:cubicBezTo>
                    <a:pt x="828" y="1912"/>
                    <a:pt x="843" y="1949"/>
                    <a:pt x="857" y="1949"/>
                  </a:cubicBezTo>
                  <a:cubicBezTo>
                    <a:pt x="872" y="1949"/>
                    <a:pt x="879" y="1942"/>
                    <a:pt x="894" y="1927"/>
                  </a:cubicBezTo>
                  <a:cubicBezTo>
                    <a:pt x="960" y="1854"/>
                    <a:pt x="989" y="1832"/>
                    <a:pt x="1048" y="1810"/>
                  </a:cubicBezTo>
                  <a:cubicBezTo>
                    <a:pt x="1063" y="1810"/>
                    <a:pt x="1070" y="1810"/>
                    <a:pt x="1077" y="1810"/>
                  </a:cubicBezTo>
                  <a:cubicBezTo>
                    <a:pt x="1136" y="1810"/>
                    <a:pt x="1180" y="1861"/>
                    <a:pt x="1195" y="1883"/>
                  </a:cubicBezTo>
                  <a:cubicBezTo>
                    <a:pt x="1209" y="1905"/>
                    <a:pt x="1224" y="1912"/>
                    <a:pt x="1238" y="1912"/>
                  </a:cubicBezTo>
                  <a:cubicBezTo>
                    <a:pt x="1246" y="1912"/>
                    <a:pt x="1253" y="1912"/>
                    <a:pt x="1253" y="1897"/>
                  </a:cubicBezTo>
                  <a:cubicBezTo>
                    <a:pt x="1261" y="1876"/>
                    <a:pt x="1268" y="1876"/>
                    <a:pt x="1275" y="1876"/>
                  </a:cubicBezTo>
                  <a:cubicBezTo>
                    <a:pt x="1290" y="1876"/>
                    <a:pt x="1304" y="1890"/>
                    <a:pt x="1319" y="1905"/>
                  </a:cubicBezTo>
                  <a:cubicBezTo>
                    <a:pt x="1326" y="1912"/>
                    <a:pt x="1334" y="1919"/>
                    <a:pt x="1341" y="1927"/>
                  </a:cubicBezTo>
                  <a:cubicBezTo>
                    <a:pt x="1348" y="1934"/>
                    <a:pt x="1356" y="1942"/>
                    <a:pt x="1370" y="1942"/>
                  </a:cubicBezTo>
                  <a:cubicBezTo>
                    <a:pt x="1400" y="1942"/>
                    <a:pt x="1422" y="1927"/>
                    <a:pt x="1444" y="1919"/>
                  </a:cubicBezTo>
                  <a:cubicBezTo>
                    <a:pt x="1480" y="1897"/>
                    <a:pt x="1488" y="1868"/>
                    <a:pt x="1480" y="1832"/>
                  </a:cubicBezTo>
                  <a:cubicBezTo>
                    <a:pt x="1480" y="1810"/>
                    <a:pt x="1488" y="1780"/>
                    <a:pt x="1502" y="1766"/>
                  </a:cubicBezTo>
                  <a:cubicBezTo>
                    <a:pt x="1517" y="1736"/>
                    <a:pt x="1524" y="1729"/>
                    <a:pt x="1510" y="1722"/>
                  </a:cubicBezTo>
                  <a:cubicBezTo>
                    <a:pt x="1502" y="1707"/>
                    <a:pt x="1495" y="1707"/>
                    <a:pt x="1480" y="1700"/>
                  </a:cubicBezTo>
                  <a:cubicBezTo>
                    <a:pt x="1458" y="1685"/>
                    <a:pt x="1436" y="1670"/>
                    <a:pt x="1436" y="1626"/>
                  </a:cubicBezTo>
                  <a:cubicBezTo>
                    <a:pt x="1436" y="1612"/>
                    <a:pt x="1436" y="1604"/>
                    <a:pt x="1436" y="1597"/>
                  </a:cubicBezTo>
                  <a:cubicBezTo>
                    <a:pt x="1436" y="1560"/>
                    <a:pt x="1436" y="1531"/>
                    <a:pt x="1480" y="1495"/>
                  </a:cubicBezTo>
                  <a:cubicBezTo>
                    <a:pt x="1488" y="1480"/>
                    <a:pt x="1502" y="1473"/>
                    <a:pt x="1517" y="1473"/>
                  </a:cubicBezTo>
                  <a:cubicBezTo>
                    <a:pt x="1546" y="1473"/>
                    <a:pt x="1568" y="1502"/>
                    <a:pt x="1590" y="1524"/>
                  </a:cubicBezTo>
                  <a:cubicBezTo>
                    <a:pt x="1590" y="1524"/>
                    <a:pt x="1597" y="1531"/>
                    <a:pt x="1605" y="1538"/>
                  </a:cubicBezTo>
                  <a:cubicBezTo>
                    <a:pt x="1619" y="1553"/>
                    <a:pt x="1649" y="1583"/>
                    <a:pt x="1678" y="1583"/>
                  </a:cubicBezTo>
                  <a:cubicBezTo>
                    <a:pt x="1693" y="1583"/>
                    <a:pt x="1700" y="1583"/>
                    <a:pt x="1707" y="1568"/>
                  </a:cubicBezTo>
                  <a:cubicBezTo>
                    <a:pt x="1751" y="1516"/>
                    <a:pt x="1766" y="1473"/>
                    <a:pt x="1759" y="1451"/>
                  </a:cubicBezTo>
                  <a:cubicBezTo>
                    <a:pt x="1744" y="1428"/>
                    <a:pt x="1737" y="1392"/>
                    <a:pt x="1751" y="1363"/>
                  </a:cubicBezTo>
                  <a:cubicBezTo>
                    <a:pt x="1759" y="1341"/>
                    <a:pt x="1781" y="1333"/>
                    <a:pt x="1803" y="1326"/>
                  </a:cubicBezTo>
                  <a:cubicBezTo>
                    <a:pt x="1832" y="1326"/>
                    <a:pt x="1832" y="1319"/>
                    <a:pt x="1832" y="1289"/>
                  </a:cubicBezTo>
                  <a:cubicBezTo>
                    <a:pt x="1839" y="1282"/>
                    <a:pt x="1839" y="1282"/>
                    <a:pt x="1839" y="1275"/>
                  </a:cubicBezTo>
                  <a:cubicBezTo>
                    <a:pt x="1847" y="1238"/>
                    <a:pt x="1898" y="1231"/>
                    <a:pt x="1942" y="1231"/>
                  </a:cubicBezTo>
                  <a:cubicBezTo>
                    <a:pt x="1957" y="1231"/>
                    <a:pt x="1971" y="1231"/>
                    <a:pt x="1978" y="1223"/>
                  </a:cubicBezTo>
                  <a:cubicBezTo>
                    <a:pt x="1986" y="1223"/>
                    <a:pt x="1993" y="1216"/>
                    <a:pt x="2008" y="1194"/>
                  </a:cubicBezTo>
                  <a:cubicBezTo>
                    <a:pt x="2015" y="1179"/>
                    <a:pt x="2023" y="1165"/>
                    <a:pt x="2037" y="1143"/>
                  </a:cubicBezTo>
                  <a:cubicBezTo>
                    <a:pt x="2052" y="1128"/>
                    <a:pt x="2066" y="1121"/>
                    <a:pt x="2088" y="1121"/>
                  </a:cubicBezTo>
                  <a:cubicBezTo>
                    <a:pt x="2103" y="1121"/>
                    <a:pt x="2125" y="1128"/>
                    <a:pt x="2140" y="1135"/>
                  </a:cubicBezTo>
                  <a:cubicBezTo>
                    <a:pt x="2154" y="1135"/>
                    <a:pt x="2169" y="1143"/>
                    <a:pt x="2176" y="1143"/>
                  </a:cubicBezTo>
                  <a:cubicBezTo>
                    <a:pt x="2213" y="1143"/>
                    <a:pt x="2242" y="1128"/>
                    <a:pt x="2286" y="1092"/>
                  </a:cubicBezTo>
                  <a:cubicBezTo>
                    <a:pt x="2301" y="1084"/>
                    <a:pt x="2308" y="1077"/>
                    <a:pt x="2323" y="1062"/>
                  </a:cubicBezTo>
                  <a:cubicBezTo>
                    <a:pt x="2360" y="1033"/>
                    <a:pt x="2396" y="996"/>
                    <a:pt x="2433" y="996"/>
                  </a:cubicBezTo>
                  <a:cubicBezTo>
                    <a:pt x="2455" y="996"/>
                    <a:pt x="2477" y="1011"/>
                    <a:pt x="2499" y="1018"/>
                  </a:cubicBezTo>
                  <a:cubicBezTo>
                    <a:pt x="2521" y="1033"/>
                    <a:pt x="2543" y="1047"/>
                    <a:pt x="2565" y="1047"/>
                  </a:cubicBezTo>
                  <a:cubicBezTo>
                    <a:pt x="2572" y="1047"/>
                    <a:pt x="2572" y="1040"/>
                    <a:pt x="2579" y="1040"/>
                  </a:cubicBezTo>
                  <a:cubicBezTo>
                    <a:pt x="2594" y="1033"/>
                    <a:pt x="2609" y="1026"/>
                    <a:pt x="2631" y="1011"/>
                  </a:cubicBezTo>
                  <a:cubicBezTo>
                    <a:pt x="2660" y="996"/>
                    <a:pt x="2704" y="982"/>
                    <a:pt x="2719" y="960"/>
                  </a:cubicBezTo>
                  <a:cubicBezTo>
                    <a:pt x="2733" y="938"/>
                    <a:pt x="2741" y="930"/>
                    <a:pt x="2748" y="908"/>
                  </a:cubicBezTo>
                  <a:cubicBezTo>
                    <a:pt x="2755" y="894"/>
                    <a:pt x="2763" y="879"/>
                    <a:pt x="2777" y="857"/>
                  </a:cubicBezTo>
                  <a:cubicBezTo>
                    <a:pt x="2814" y="798"/>
                    <a:pt x="2880" y="762"/>
                    <a:pt x="2924" y="747"/>
                  </a:cubicBezTo>
                  <a:cubicBezTo>
                    <a:pt x="2931" y="747"/>
                    <a:pt x="2938" y="747"/>
                    <a:pt x="2953" y="747"/>
                  </a:cubicBezTo>
                  <a:cubicBezTo>
                    <a:pt x="2983" y="740"/>
                    <a:pt x="3026" y="733"/>
                    <a:pt x="3070" y="703"/>
                  </a:cubicBezTo>
                  <a:cubicBezTo>
                    <a:pt x="3078" y="696"/>
                    <a:pt x="3092" y="688"/>
                    <a:pt x="3100" y="681"/>
                  </a:cubicBezTo>
                  <a:cubicBezTo>
                    <a:pt x="3129" y="659"/>
                    <a:pt x="3151" y="637"/>
                    <a:pt x="3173" y="637"/>
                  </a:cubicBezTo>
                  <a:cubicBezTo>
                    <a:pt x="3180" y="637"/>
                    <a:pt x="3202" y="645"/>
                    <a:pt x="3202" y="666"/>
                  </a:cubicBezTo>
                  <a:cubicBezTo>
                    <a:pt x="3202" y="674"/>
                    <a:pt x="3209" y="674"/>
                    <a:pt x="3209" y="674"/>
                  </a:cubicBezTo>
                  <a:cubicBezTo>
                    <a:pt x="3209" y="674"/>
                    <a:pt x="3232" y="659"/>
                    <a:pt x="3232" y="637"/>
                  </a:cubicBezTo>
                  <a:cubicBezTo>
                    <a:pt x="3239" y="593"/>
                    <a:pt x="3268" y="593"/>
                    <a:pt x="3297" y="586"/>
                  </a:cubicBezTo>
                  <a:cubicBezTo>
                    <a:pt x="3312" y="586"/>
                    <a:pt x="3334" y="586"/>
                    <a:pt x="3356" y="578"/>
                  </a:cubicBezTo>
                  <a:cubicBezTo>
                    <a:pt x="3378" y="578"/>
                    <a:pt x="3385" y="571"/>
                    <a:pt x="3393" y="571"/>
                  </a:cubicBezTo>
                  <a:lnTo>
                    <a:pt x="3393" y="571"/>
                  </a:lnTo>
                  <a:cubicBezTo>
                    <a:pt x="3400" y="564"/>
                    <a:pt x="3400" y="557"/>
                    <a:pt x="3407" y="542"/>
                  </a:cubicBezTo>
                  <a:cubicBezTo>
                    <a:pt x="3407" y="527"/>
                    <a:pt x="3407" y="513"/>
                    <a:pt x="3415" y="505"/>
                  </a:cubicBezTo>
                  <a:cubicBezTo>
                    <a:pt x="3422" y="469"/>
                    <a:pt x="3429" y="439"/>
                    <a:pt x="3459" y="410"/>
                  </a:cubicBezTo>
                  <a:cubicBezTo>
                    <a:pt x="3481" y="381"/>
                    <a:pt x="3503" y="359"/>
                    <a:pt x="3525" y="344"/>
                  </a:cubicBezTo>
                  <a:cubicBezTo>
                    <a:pt x="3539" y="337"/>
                    <a:pt x="3554" y="329"/>
                    <a:pt x="3561" y="322"/>
                  </a:cubicBezTo>
                  <a:cubicBezTo>
                    <a:pt x="3576" y="307"/>
                    <a:pt x="3583" y="271"/>
                    <a:pt x="3583" y="242"/>
                  </a:cubicBezTo>
                  <a:cubicBezTo>
                    <a:pt x="3583" y="227"/>
                    <a:pt x="3591" y="212"/>
                    <a:pt x="3591" y="197"/>
                  </a:cubicBezTo>
                  <a:cubicBezTo>
                    <a:pt x="3591" y="190"/>
                    <a:pt x="3591" y="176"/>
                    <a:pt x="3591" y="168"/>
                  </a:cubicBezTo>
                  <a:cubicBezTo>
                    <a:pt x="3591" y="124"/>
                    <a:pt x="3591" y="80"/>
                    <a:pt x="3642" y="44"/>
                  </a:cubicBezTo>
                  <a:cubicBezTo>
                    <a:pt x="3686" y="14"/>
                    <a:pt x="3715" y="0"/>
                    <a:pt x="3737" y="0"/>
                  </a:cubicBezTo>
                  <a:cubicBezTo>
                    <a:pt x="3759" y="0"/>
                    <a:pt x="3774" y="7"/>
                    <a:pt x="3788" y="22"/>
                  </a:cubicBezTo>
                  <a:cubicBezTo>
                    <a:pt x="3818" y="66"/>
                    <a:pt x="3818" y="124"/>
                    <a:pt x="3788" y="168"/>
                  </a:cubicBezTo>
                  <a:cubicBezTo>
                    <a:pt x="3781" y="176"/>
                    <a:pt x="3781" y="183"/>
                    <a:pt x="3788" y="183"/>
                  </a:cubicBezTo>
                  <a:cubicBezTo>
                    <a:pt x="3788" y="205"/>
                    <a:pt x="3825" y="219"/>
                    <a:pt x="3847" y="227"/>
                  </a:cubicBezTo>
                  <a:cubicBezTo>
                    <a:pt x="3847" y="234"/>
                    <a:pt x="3847" y="234"/>
                    <a:pt x="3847" y="234"/>
                  </a:cubicBezTo>
                  <a:cubicBezTo>
                    <a:pt x="3884" y="249"/>
                    <a:pt x="3913" y="278"/>
                    <a:pt x="3935" y="315"/>
                  </a:cubicBezTo>
                  <a:cubicBezTo>
                    <a:pt x="3942" y="329"/>
                    <a:pt x="3964" y="337"/>
                    <a:pt x="3979" y="337"/>
                  </a:cubicBezTo>
                  <a:cubicBezTo>
                    <a:pt x="3986" y="337"/>
                    <a:pt x="3994" y="337"/>
                    <a:pt x="3994" y="337"/>
                  </a:cubicBezTo>
                  <a:cubicBezTo>
                    <a:pt x="4008" y="337"/>
                    <a:pt x="4067" y="344"/>
                    <a:pt x="4082" y="388"/>
                  </a:cubicBezTo>
                  <a:cubicBezTo>
                    <a:pt x="4089" y="417"/>
                    <a:pt x="4074" y="461"/>
                    <a:pt x="4059" y="491"/>
                  </a:cubicBezTo>
                  <a:cubicBezTo>
                    <a:pt x="4059" y="498"/>
                    <a:pt x="4052" y="498"/>
                    <a:pt x="4052" y="505"/>
                  </a:cubicBezTo>
                  <a:cubicBezTo>
                    <a:pt x="4045" y="527"/>
                    <a:pt x="4045" y="593"/>
                    <a:pt x="4067" y="608"/>
                  </a:cubicBezTo>
                  <a:cubicBezTo>
                    <a:pt x="4074" y="623"/>
                    <a:pt x="4089" y="630"/>
                    <a:pt x="4104" y="637"/>
                  </a:cubicBezTo>
                  <a:cubicBezTo>
                    <a:pt x="4118" y="652"/>
                    <a:pt x="4147" y="674"/>
                    <a:pt x="4162" y="696"/>
                  </a:cubicBezTo>
                  <a:cubicBezTo>
                    <a:pt x="4169" y="703"/>
                    <a:pt x="4177" y="718"/>
                    <a:pt x="4191" y="725"/>
                  </a:cubicBezTo>
                  <a:cubicBezTo>
                    <a:pt x="4214" y="740"/>
                    <a:pt x="4243" y="762"/>
                    <a:pt x="4235" y="798"/>
                  </a:cubicBezTo>
                  <a:cubicBezTo>
                    <a:pt x="4228" y="806"/>
                    <a:pt x="4228" y="820"/>
                    <a:pt x="4235" y="820"/>
                  </a:cubicBezTo>
                  <a:cubicBezTo>
                    <a:pt x="4235" y="828"/>
                    <a:pt x="4250" y="828"/>
                    <a:pt x="4257" y="828"/>
                  </a:cubicBezTo>
                  <a:cubicBezTo>
                    <a:pt x="4265" y="828"/>
                    <a:pt x="4272" y="828"/>
                    <a:pt x="4279" y="828"/>
                  </a:cubicBezTo>
                  <a:cubicBezTo>
                    <a:pt x="4287" y="828"/>
                    <a:pt x="4294" y="820"/>
                    <a:pt x="4301" y="820"/>
                  </a:cubicBezTo>
                  <a:cubicBezTo>
                    <a:pt x="4316" y="820"/>
                    <a:pt x="4331" y="813"/>
                    <a:pt x="4338" y="813"/>
                  </a:cubicBezTo>
                  <a:cubicBezTo>
                    <a:pt x="4353" y="813"/>
                    <a:pt x="4375" y="820"/>
                    <a:pt x="4375" y="850"/>
                  </a:cubicBezTo>
                  <a:lnTo>
                    <a:pt x="4375" y="850"/>
                  </a:lnTo>
                  <a:lnTo>
                    <a:pt x="4375" y="857"/>
                  </a:lnTo>
                  <a:cubicBezTo>
                    <a:pt x="4375" y="908"/>
                    <a:pt x="4375" y="908"/>
                    <a:pt x="4375" y="908"/>
                  </a:cubicBezTo>
                  <a:cubicBezTo>
                    <a:pt x="4375" y="945"/>
                    <a:pt x="4382" y="982"/>
                    <a:pt x="4404" y="1018"/>
                  </a:cubicBezTo>
                  <a:cubicBezTo>
                    <a:pt x="4433" y="1077"/>
                    <a:pt x="4477" y="1187"/>
                    <a:pt x="4433" y="1260"/>
                  </a:cubicBezTo>
                  <a:cubicBezTo>
                    <a:pt x="4426" y="1267"/>
                    <a:pt x="4419" y="1282"/>
                    <a:pt x="4411" y="1297"/>
                  </a:cubicBezTo>
                  <a:cubicBezTo>
                    <a:pt x="4382" y="1355"/>
                    <a:pt x="4360" y="1407"/>
                    <a:pt x="4316" y="1407"/>
                  </a:cubicBezTo>
                  <a:cubicBezTo>
                    <a:pt x="4309" y="1407"/>
                    <a:pt x="4309" y="1407"/>
                    <a:pt x="4309" y="1407"/>
                  </a:cubicBezTo>
                  <a:cubicBezTo>
                    <a:pt x="4279" y="1407"/>
                    <a:pt x="4265" y="1385"/>
                    <a:pt x="4250" y="1370"/>
                  </a:cubicBezTo>
                  <a:cubicBezTo>
                    <a:pt x="4243" y="1355"/>
                    <a:pt x="4228" y="1341"/>
                    <a:pt x="4214" y="1341"/>
                  </a:cubicBezTo>
                  <a:lnTo>
                    <a:pt x="4206" y="1341"/>
                  </a:lnTo>
                  <a:cubicBezTo>
                    <a:pt x="4177" y="1341"/>
                    <a:pt x="4155" y="1363"/>
                    <a:pt x="4140" y="1392"/>
                  </a:cubicBezTo>
                  <a:cubicBezTo>
                    <a:pt x="4133" y="1407"/>
                    <a:pt x="4118" y="1414"/>
                    <a:pt x="4111" y="1421"/>
                  </a:cubicBezTo>
                  <a:cubicBezTo>
                    <a:pt x="4089" y="1451"/>
                    <a:pt x="4067" y="1473"/>
                    <a:pt x="4074" y="1502"/>
                  </a:cubicBezTo>
                  <a:cubicBezTo>
                    <a:pt x="4074" y="1516"/>
                    <a:pt x="4082" y="1538"/>
                    <a:pt x="4089" y="1553"/>
                  </a:cubicBezTo>
                  <a:cubicBezTo>
                    <a:pt x="4096" y="1583"/>
                    <a:pt x="4111" y="1619"/>
                    <a:pt x="4104" y="1648"/>
                  </a:cubicBezTo>
                  <a:cubicBezTo>
                    <a:pt x="4104" y="1663"/>
                    <a:pt x="4104" y="1670"/>
                    <a:pt x="4104" y="1678"/>
                  </a:cubicBezTo>
                  <a:cubicBezTo>
                    <a:pt x="4096" y="1714"/>
                    <a:pt x="4096" y="1736"/>
                    <a:pt x="4059" y="1773"/>
                  </a:cubicBezTo>
                  <a:cubicBezTo>
                    <a:pt x="4045" y="1780"/>
                    <a:pt x="4045" y="1780"/>
                    <a:pt x="4045" y="1780"/>
                  </a:cubicBezTo>
                  <a:cubicBezTo>
                    <a:pt x="4038" y="1788"/>
                    <a:pt x="4023" y="1802"/>
                    <a:pt x="4023" y="1810"/>
                  </a:cubicBezTo>
                  <a:lnTo>
                    <a:pt x="4023" y="1810"/>
                  </a:lnTo>
                  <a:cubicBezTo>
                    <a:pt x="4030" y="1810"/>
                    <a:pt x="4038" y="1810"/>
                    <a:pt x="4059" y="1810"/>
                  </a:cubicBezTo>
                  <a:cubicBezTo>
                    <a:pt x="4133" y="1824"/>
                    <a:pt x="4169" y="1861"/>
                    <a:pt x="4199" y="1890"/>
                  </a:cubicBezTo>
                  <a:cubicBezTo>
                    <a:pt x="4214" y="1905"/>
                    <a:pt x="4214" y="1905"/>
                    <a:pt x="4214" y="1905"/>
                  </a:cubicBezTo>
                  <a:cubicBezTo>
                    <a:pt x="4235" y="1927"/>
                    <a:pt x="4243" y="1949"/>
                    <a:pt x="4250" y="1971"/>
                  </a:cubicBezTo>
                  <a:cubicBezTo>
                    <a:pt x="4250" y="1985"/>
                    <a:pt x="4250" y="1993"/>
                    <a:pt x="4257" y="2007"/>
                  </a:cubicBezTo>
                  <a:cubicBezTo>
                    <a:pt x="4265" y="2029"/>
                    <a:pt x="4272" y="2037"/>
                    <a:pt x="4287" y="2051"/>
                  </a:cubicBezTo>
                  <a:cubicBezTo>
                    <a:pt x="4294" y="2059"/>
                    <a:pt x="4301" y="2066"/>
                    <a:pt x="4316" y="2081"/>
                  </a:cubicBezTo>
                  <a:cubicBezTo>
                    <a:pt x="4345" y="2125"/>
                    <a:pt x="4360" y="2183"/>
                    <a:pt x="4353" y="2227"/>
                  </a:cubicBezTo>
                  <a:cubicBezTo>
                    <a:pt x="4345" y="2249"/>
                    <a:pt x="4338" y="2315"/>
                    <a:pt x="4294" y="2315"/>
                  </a:cubicBezTo>
                  <a:cubicBezTo>
                    <a:pt x="4279" y="2315"/>
                    <a:pt x="4265" y="2308"/>
                    <a:pt x="4250" y="2301"/>
                  </a:cubicBezTo>
                  <a:cubicBezTo>
                    <a:pt x="4235" y="2286"/>
                    <a:pt x="4214" y="2286"/>
                    <a:pt x="4206" y="2286"/>
                  </a:cubicBezTo>
                  <a:cubicBezTo>
                    <a:pt x="4184" y="2286"/>
                    <a:pt x="4162" y="2293"/>
                    <a:pt x="4155" y="2301"/>
                  </a:cubicBezTo>
                  <a:cubicBezTo>
                    <a:pt x="4155" y="2308"/>
                    <a:pt x="4155" y="2308"/>
                    <a:pt x="4155" y="2308"/>
                  </a:cubicBezTo>
                  <a:cubicBezTo>
                    <a:pt x="4155" y="2315"/>
                    <a:pt x="4162" y="2315"/>
                    <a:pt x="4177" y="2323"/>
                  </a:cubicBezTo>
                  <a:cubicBezTo>
                    <a:pt x="4191" y="2323"/>
                    <a:pt x="4221" y="2330"/>
                    <a:pt x="4221" y="2359"/>
                  </a:cubicBezTo>
                  <a:cubicBezTo>
                    <a:pt x="4228" y="2388"/>
                    <a:pt x="4221" y="2425"/>
                    <a:pt x="4206" y="2440"/>
                  </a:cubicBezTo>
                  <a:cubicBezTo>
                    <a:pt x="4191" y="2454"/>
                    <a:pt x="4177" y="2462"/>
                    <a:pt x="4162" y="2462"/>
                  </a:cubicBezTo>
                  <a:cubicBezTo>
                    <a:pt x="4147" y="2462"/>
                    <a:pt x="4140" y="2462"/>
                    <a:pt x="4126" y="2454"/>
                  </a:cubicBezTo>
                  <a:cubicBezTo>
                    <a:pt x="4111" y="2447"/>
                    <a:pt x="4096" y="2433"/>
                    <a:pt x="4082" y="2425"/>
                  </a:cubicBezTo>
                  <a:cubicBezTo>
                    <a:pt x="4067" y="2410"/>
                    <a:pt x="4052" y="2403"/>
                    <a:pt x="4045" y="2403"/>
                  </a:cubicBezTo>
                  <a:cubicBezTo>
                    <a:pt x="4038" y="2403"/>
                    <a:pt x="4038" y="2403"/>
                    <a:pt x="4023" y="2418"/>
                  </a:cubicBezTo>
                  <a:cubicBezTo>
                    <a:pt x="4008" y="2440"/>
                    <a:pt x="3979" y="2454"/>
                    <a:pt x="3957" y="2476"/>
                  </a:cubicBezTo>
                  <a:cubicBezTo>
                    <a:pt x="3942" y="2484"/>
                    <a:pt x="3928" y="2498"/>
                    <a:pt x="3913" y="2513"/>
                  </a:cubicBezTo>
                  <a:cubicBezTo>
                    <a:pt x="3906" y="2520"/>
                    <a:pt x="3891" y="2528"/>
                    <a:pt x="3876" y="2542"/>
                  </a:cubicBezTo>
                  <a:cubicBezTo>
                    <a:pt x="3854" y="2557"/>
                    <a:pt x="3825" y="2579"/>
                    <a:pt x="3825" y="2594"/>
                  </a:cubicBezTo>
                  <a:cubicBezTo>
                    <a:pt x="3825" y="2594"/>
                    <a:pt x="3825" y="2594"/>
                    <a:pt x="3832" y="2601"/>
                  </a:cubicBezTo>
                  <a:cubicBezTo>
                    <a:pt x="3854" y="2630"/>
                    <a:pt x="3884" y="2638"/>
                    <a:pt x="3906" y="2645"/>
                  </a:cubicBezTo>
                  <a:cubicBezTo>
                    <a:pt x="3913" y="2645"/>
                    <a:pt x="3913" y="2645"/>
                    <a:pt x="3913" y="2645"/>
                  </a:cubicBezTo>
                  <a:cubicBezTo>
                    <a:pt x="3950" y="2660"/>
                    <a:pt x="3972" y="2704"/>
                    <a:pt x="3957" y="2747"/>
                  </a:cubicBezTo>
                  <a:cubicBezTo>
                    <a:pt x="3957" y="2777"/>
                    <a:pt x="3950" y="2806"/>
                    <a:pt x="3920" y="2806"/>
                  </a:cubicBezTo>
                  <a:cubicBezTo>
                    <a:pt x="3913" y="2806"/>
                    <a:pt x="3898" y="2799"/>
                    <a:pt x="3884" y="2792"/>
                  </a:cubicBezTo>
                  <a:cubicBezTo>
                    <a:pt x="3869" y="2792"/>
                    <a:pt x="3854" y="2784"/>
                    <a:pt x="3840" y="2777"/>
                  </a:cubicBezTo>
                  <a:cubicBezTo>
                    <a:pt x="3818" y="2769"/>
                    <a:pt x="3796" y="2762"/>
                    <a:pt x="3788" y="2762"/>
                  </a:cubicBezTo>
                  <a:cubicBezTo>
                    <a:pt x="3781" y="2762"/>
                    <a:pt x="3781" y="2762"/>
                    <a:pt x="3781" y="2762"/>
                  </a:cubicBezTo>
                  <a:cubicBezTo>
                    <a:pt x="3766" y="2777"/>
                    <a:pt x="3759" y="2806"/>
                    <a:pt x="3759" y="2828"/>
                  </a:cubicBezTo>
                  <a:cubicBezTo>
                    <a:pt x="3752" y="2843"/>
                    <a:pt x="3752" y="2850"/>
                    <a:pt x="3745" y="2857"/>
                  </a:cubicBezTo>
                  <a:cubicBezTo>
                    <a:pt x="3737" y="2879"/>
                    <a:pt x="3723" y="2887"/>
                    <a:pt x="3715" y="2887"/>
                  </a:cubicBezTo>
                  <a:cubicBezTo>
                    <a:pt x="3700" y="2887"/>
                    <a:pt x="3693" y="2887"/>
                    <a:pt x="3678" y="2901"/>
                  </a:cubicBezTo>
                  <a:cubicBezTo>
                    <a:pt x="3649" y="2923"/>
                    <a:pt x="3627" y="2960"/>
                    <a:pt x="3635" y="2989"/>
                  </a:cubicBezTo>
                  <a:cubicBezTo>
                    <a:pt x="3635" y="2989"/>
                    <a:pt x="3635" y="2997"/>
                    <a:pt x="3649" y="3004"/>
                  </a:cubicBezTo>
                  <a:cubicBezTo>
                    <a:pt x="3657" y="3011"/>
                    <a:pt x="3671" y="3011"/>
                    <a:pt x="3678" y="3019"/>
                  </a:cubicBezTo>
                  <a:cubicBezTo>
                    <a:pt x="3715" y="3033"/>
                    <a:pt x="3752" y="3048"/>
                    <a:pt x="3766" y="3107"/>
                  </a:cubicBezTo>
                  <a:cubicBezTo>
                    <a:pt x="3781" y="3173"/>
                    <a:pt x="3796" y="3231"/>
                    <a:pt x="3832" y="3238"/>
                  </a:cubicBezTo>
                  <a:cubicBezTo>
                    <a:pt x="3840" y="3246"/>
                    <a:pt x="3854" y="3246"/>
                    <a:pt x="3884" y="3246"/>
                  </a:cubicBezTo>
                  <a:cubicBezTo>
                    <a:pt x="3920" y="3246"/>
                    <a:pt x="3964" y="3246"/>
                    <a:pt x="3972" y="3238"/>
                  </a:cubicBezTo>
                  <a:cubicBezTo>
                    <a:pt x="4001" y="3216"/>
                    <a:pt x="4030" y="3209"/>
                    <a:pt x="4052" y="3202"/>
                  </a:cubicBezTo>
                  <a:cubicBezTo>
                    <a:pt x="4074" y="3195"/>
                    <a:pt x="4089" y="3187"/>
                    <a:pt x="4104" y="3173"/>
                  </a:cubicBezTo>
                  <a:cubicBezTo>
                    <a:pt x="4140" y="3143"/>
                    <a:pt x="4177" y="3136"/>
                    <a:pt x="4228" y="3114"/>
                  </a:cubicBezTo>
                  <a:cubicBezTo>
                    <a:pt x="4294" y="3092"/>
                    <a:pt x="4294" y="3092"/>
                    <a:pt x="4294" y="3092"/>
                  </a:cubicBezTo>
                  <a:cubicBezTo>
                    <a:pt x="4353" y="3070"/>
                    <a:pt x="4419" y="3041"/>
                    <a:pt x="4455" y="3041"/>
                  </a:cubicBezTo>
                  <a:cubicBezTo>
                    <a:pt x="4463" y="3033"/>
                    <a:pt x="4463" y="3033"/>
                    <a:pt x="4463" y="3033"/>
                  </a:cubicBezTo>
                  <a:cubicBezTo>
                    <a:pt x="4477" y="3033"/>
                    <a:pt x="4507" y="3026"/>
                    <a:pt x="4536" y="3026"/>
                  </a:cubicBezTo>
                  <a:cubicBezTo>
                    <a:pt x="4573" y="3026"/>
                    <a:pt x="4602" y="3033"/>
                    <a:pt x="4616" y="3055"/>
                  </a:cubicBezTo>
                  <a:cubicBezTo>
                    <a:pt x="4631" y="3070"/>
                    <a:pt x="4638" y="3077"/>
                    <a:pt x="4653" y="3092"/>
                  </a:cubicBezTo>
                  <a:cubicBezTo>
                    <a:pt x="4682" y="3114"/>
                    <a:pt x="4704" y="3143"/>
                    <a:pt x="4734" y="3180"/>
                  </a:cubicBezTo>
                  <a:cubicBezTo>
                    <a:pt x="4741" y="3195"/>
                    <a:pt x="4756" y="3209"/>
                    <a:pt x="4770" y="3224"/>
                  </a:cubicBezTo>
                  <a:cubicBezTo>
                    <a:pt x="4800" y="3253"/>
                    <a:pt x="4836" y="3290"/>
                    <a:pt x="4829" y="3341"/>
                  </a:cubicBezTo>
                  <a:cubicBezTo>
                    <a:pt x="4822" y="3378"/>
                    <a:pt x="4807" y="3495"/>
                    <a:pt x="4829" y="3546"/>
                  </a:cubicBezTo>
                  <a:cubicBezTo>
                    <a:pt x="4836" y="3568"/>
                    <a:pt x="4844" y="3576"/>
                    <a:pt x="4851" y="3576"/>
                  </a:cubicBezTo>
                  <a:cubicBezTo>
                    <a:pt x="4858" y="3583"/>
                    <a:pt x="4873" y="3583"/>
                    <a:pt x="4888" y="3605"/>
                  </a:cubicBezTo>
                  <a:cubicBezTo>
                    <a:pt x="4902" y="3627"/>
                    <a:pt x="4902" y="3664"/>
                    <a:pt x="4902" y="3700"/>
                  </a:cubicBezTo>
                  <a:cubicBezTo>
                    <a:pt x="4902" y="3722"/>
                    <a:pt x="4902" y="3737"/>
                    <a:pt x="4902" y="3752"/>
                  </a:cubicBezTo>
                  <a:cubicBezTo>
                    <a:pt x="4909" y="3766"/>
                    <a:pt x="4909" y="3773"/>
                    <a:pt x="4909" y="3781"/>
                  </a:cubicBezTo>
                  <a:cubicBezTo>
                    <a:pt x="4917" y="3817"/>
                    <a:pt x="4917" y="3869"/>
                    <a:pt x="4946" y="3869"/>
                  </a:cubicBezTo>
                  <a:cubicBezTo>
                    <a:pt x="4968" y="3876"/>
                    <a:pt x="4983" y="3883"/>
                    <a:pt x="4997" y="3898"/>
                  </a:cubicBezTo>
                  <a:cubicBezTo>
                    <a:pt x="5012" y="3905"/>
                    <a:pt x="5027" y="3920"/>
                    <a:pt x="5056" y="3920"/>
                  </a:cubicBezTo>
                  <a:cubicBezTo>
                    <a:pt x="5071" y="3920"/>
                    <a:pt x="5071" y="3920"/>
                    <a:pt x="5071" y="3920"/>
                  </a:cubicBezTo>
                  <a:cubicBezTo>
                    <a:pt x="5085" y="3927"/>
                    <a:pt x="5100" y="3927"/>
                    <a:pt x="5107" y="3942"/>
                  </a:cubicBezTo>
                  <a:cubicBezTo>
                    <a:pt x="5115" y="3957"/>
                    <a:pt x="5100" y="3971"/>
                    <a:pt x="5064" y="4015"/>
                  </a:cubicBezTo>
                  <a:cubicBezTo>
                    <a:pt x="5041" y="4037"/>
                    <a:pt x="5034" y="4059"/>
                    <a:pt x="5019" y="4081"/>
                  </a:cubicBezTo>
                  <a:cubicBezTo>
                    <a:pt x="5012" y="4110"/>
                    <a:pt x="4997" y="4133"/>
                    <a:pt x="4946" y="4147"/>
                  </a:cubicBezTo>
                  <a:cubicBezTo>
                    <a:pt x="4866" y="4162"/>
                    <a:pt x="4851" y="4176"/>
                    <a:pt x="4844" y="4220"/>
                  </a:cubicBezTo>
                  <a:cubicBezTo>
                    <a:pt x="4836" y="4272"/>
                    <a:pt x="4851" y="4301"/>
                    <a:pt x="4880" y="4330"/>
                  </a:cubicBezTo>
                  <a:cubicBezTo>
                    <a:pt x="4931" y="4367"/>
                    <a:pt x="4954" y="4433"/>
                    <a:pt x="4961" y="4477"/>
                  </a:cubicBezTo>
                  <a:cubicBezTo>
                    <a:pt x="4968" y="4499"/>
                    <a:pt x="4983" y="4521"/>
                    <a:pt x="4983" y="4535"/>
                  </a:cubicBezTo>
                  <a:cubicBezTo>
                    <a:pt x="4997" y="4550"/>
                    <a:pt x="4997" y="4550"/>
                    <a:pt x="4997" y="4550"/>
                  </a:cubicBezTo>
                  <a:cubicBezTo>
                    <a:pt x="4983" y="4557"/>
                    <a:pt x="4983" y="4557"/>
                    <a:pt x="4983" y="4557"/>
                  </a:cubicBezTo>
                  <a:cubicBezTo>
                    <a:pt x="4976" y="4609"/>
                    <a:pt x="4961" y="4748"/>
                    <a:pt x="4997" y="4792"/>
                  </a:cubicBezTo>
                  <a:cubicBezTo>
                    <a:pt x="5005" y="4814"/>
                    <a:pt x="5019" y="4828"/>
                    <a:pt x="5034" y="4843"/>
                  </a:cubicBezTo>
                  <a:cubicBezTo>
                    <a:pt x="5064" y="4880"/>
                    <a:pt x="5093" y="4909"/>
                    <a:pt x="5049" y="4961"/>
                  </a:cubicBezTo>
                  <a:cubicBezTo>
                    <a:pt x="5041" y="4975"/>
                    <a:pt x="5034" y="4990"/>
                    <a:pt x="5041" y="4997"/>
                  </a:cubicBezTo>
                  <a:cubicBezTo>
                    <a:pt x="5049" y="5019"/>
                    <a:pt x="5078" y="5026"/>
                    <a:pt x="5100" y="5026"/>
                  </a:cubicBezTo>
                  <a:cubicBezTo>
                    <a:pt x="5107" y="5026"/>
                    <a:pt x="5115" y="5026"/>
                    <a:pt x="5115" y="5026"/>
                  </a:cubicBezTo>
                  <a:cubicBezTo>
                    <a:pt x="5122" y="5026"/>
                    <a:pt x="5122" y="5026"/>
                    <a:pt x="5122" y="5026"/>
                  </a:cubicBezTo>
                  <a:cubicBezTo>
                    <a:pt x="5137" y="5026"/>
                    <a:pt x="5144" y="5026"/>
                    <a:pt x="5151" y="5034"/>
                  </a:cubicBezTo>
                  <a:cubicBezTo>
                    <a:pt x="5166" y="5056"/>
                    <a:pt x="5159" y="5107"/>
                    <a:pt x="5144" y="5173"/>
                  </a:cubicBezTo>
                  <a:cubicBezTo>
                    <a:pt x="5137" y="5202"/>
                    <a:pt x="5137" y="5232"/>
                    <a:pt x="5137" y="5246"/>
                  </a:cubicBezTo>
                  <a:cubicBezTo>
                    <a:pt x="5137" y="5283"/>
                    <a:pt x="5115" y="5305"/>
                    <a:pt x="5093" y="5319"/>
                  </a:cubicBezTo>
                  <a:cubicBezTo>
                    <a:pt x="5078" y="5342"/>
                    <a:pt x="5064" y="5356"/>
                    <a:pt x="5056" y="5385"/>
                  </a:cubicBezTo>
                  <a:cubicBezTo>
                    <a:pt x="5049" y="5415"/>
                    <a:pt x="5049" y="5415"/>
                    <a:pt x="5056" y="5422"/>
                  </a:cubicBezTo>
                  <a:cubicBezTo>
                    <a:pt x="5071" y="5437"/>
                    <a:pt x="5085" y="5452"/>
                    <a:pt x="5085" y="5503"/>
                  </a:cubicBezTo>
                  <a:cubicBezTo>
                    <a:pt x="5085" y="5583"/>
                    <a:pt x="5071" y="5598"/>
                    <a:pt x="5027" y="5620"/>
                  </a:cubicBezTo>
                  <a:cubicBezTo>
                    <a:pt x="5019" y="5627"/>
                    <a:pt x="5005" y="5635"/>
                    <a:pt x="4990" y="5642"/>
                  </a:cubicBezTo>
                  <a:cubicBezTo>
                    <a:pt x="4924" y="5686"/>
                    <a:pt x="4902" y="5737"/>
                    <a:pt x="4917" y="5796"/>
                  </a:cubicBezTo>
                  <a:cubicBezTo>
                    <a:pt x="4939" y="5854"/>
                    <a:pt x="4902" y="5891"/>
                    <a:pt x="4873" y="5920"/>
                  </a:cubicBezTo>
                  <a:cubicBezTo>
                    <a:pt x="4866" y="5928"/>
                    <a:pt x="4851" y="5935"/>
                    <a:pt x="4851" y="5942"/>
                  </a:cubicBezTo>
                  <a:cubicBezTo>
                    <a:pt x="4836" y="5957"/>
                    <a:pt x="4836" y="5986"/>
                    <a:pt x="4844" y="6023"/>
                  </a:cubicBezTo>
                  <a:cubicBezTo>
                    <a:pt x="4844" y="6052"/>
                    <a:pt x="4844" y="6082"/>
                    <a:pt x="4836" y="6118"/>
                  </a:cubicBezTo>
                  <a:cubicBezTo>
                    <a:pt x="4836" y="6162"/>
                    <a:pt x="4807" y="6206"/>
                    <a:pt x="4778" y="6257"/>
                  </a:cubicBezTo>
                  <a:cubicBezTo>
                    <a:pt x="4741" y="6309"/>
                    <a:pt x="4704" y="6367"/>
                    <a:pt x="4668" y="6455"/>
                  </a:cubicBezTo>
                  <a:cubicBezTo>
                    <a:pt x="4609" y="6587"/>
                    <a:pt x="4550" y="6609"/>
                    <a:pt x="4536" y="6609"/>
                  </a:cubicBezTo>
                  <a:cubicBezTo>
                    <a:pt x="4485" y="6638"/>
                    <a:pt x="4485" y="6638"/>
                    <a:pt x="4485" y="6638"/>
                  </a:cubicBezTo>
                  <a:lnTo>
                    <a:pt x="4477" y="6631"/>
                  </a:lnTo>
                </a:path>
              </a:pathLst>
            </a:custGeom>
            <a:solidFill>
              <a:schemeClr val="accent4"/>
            </a:solidFill>
            <a:ln w="38100" cmpd="sng">
              <a:solidFill>
                <a:schemeClr val="bg1"/>
              </a:solidFil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1" name="Freeform 10"/>
            <p:cNvSpPr>
              <a:spLocks noChangeArrowheads="1"/>
            </p:cNvSpPr>
            <p:nvPr/>
          </p:nvSpPr>
          <p:spPr bwMode="auto">
            <a:xfrm>
              <a:off x="3494318" y="7779811"/>
              <a:ext cx="1999001" cy="2531581"/>
            </a:xfrm>
            <a:custGeom>
              <a:avLst/>
              <a:gdLst>
                <a:gd name="T0" fmla="*/ 4053 w 5197"/>
                <a:gd name="T1" fmla="*/ 513 h 6669"/>
                <a:gd name="T2" fmla="*/ 4375 w 5197"/>
                <a:gd name="T3" fmla="*/ 916 h 6669"/>
                <a:gd name="T4" fmla="*/ 4060 w 5197"/>
                <a:gd name="T5" fmla="*/ 1773 h 6669"/>
                <a:gd name="T6" fmla="*/ 4221 w 5197"/>
                <a:gd name="T7" fmla="*/ 2381 h 6669"/>
                <a:gd name="T8" fmla="*/ 3899 w 5197"/>
                <a:gd name="T9" fmla="*/ 2792 h 6669"/>
                <a:gd name="T10" fmla="*/ 4133 w 5197"/>
                <a:gd name="T11" fmla="*/ 3202 h 6669"/>
                <a:gd name="T12" fmla="*/ 4954 w 5197"/>
                <a:gd name="T13" fmla="*/ 3898 h 6669"/>
                <a:gd name="T14" fmla="*/ 5056 w 5197"/>
                <a:gd name="T15" fmla="*/ 4968 h 6669"/>
                <a:gd name="T16" fmla="*/ 4837 w 5197"/>
                <a:gd name="T17" fmla="*/ 6133 h 6669"/>
                <a:gd name="T18" fmla="*/ 3789 w 5197"/>
                <a:gd name="T19" fmla="*/ 6375 h 6669"/>
                <a:gd name="T20" fmla="*/ 3188 w 5197"/>
                <a:gd name="T21" fmla="*/ 6207 h 6669"/>
                <a:gd name="T22" fmla="*/ 2521 w 5197"/>
                <a:gd name="T23" fmla="*/ 5767 h 6669"/>
                <a:gd name="T24" fmla="*/ 2536 w 5197"/>
                <a:gd name="T25" fmla="*/ 4953 h 6669"/>
                <a:gd name="T26" fmla="*/ 2096 w 5197"/>
                <a:gd name="T27" fmla="*/ 4441 h 6669"/>
                <a:gd name="T28" fmla="*/ 1012 w 5197"/>
                <a:gd name="T29" fmla="*/ 4704 h 6669"/>
                <a:gd name="T30" fmla="*/ 836 w 5197"/>
                <a:gd name="T31" fmla="*/ 4067 h 6669"/>
                <a:gd name="T32" fmla="*/ 67 w 5197"/>
                <a:gd name="T33" fmla="*/ 2902 h 6669"/>
                <a:gd name="T34" fmla="*/ 667 w 5197"/>
                <a:gd name="T35" fmla="*/ 1898 h 6669"/>
                <a:gd name="T36" fmla="*/ 1283 w 5197"/>
                <a:gd name="T37" fmla="*/ 1920 h 6669"/>
                <a:gd name="T38" fmla="*/ 1605 w 5197"/>
                <a:gd name="T39" fmla="*/ 1561 h 6669"/>
                <a:gd name="T40" fmla="*/ 2309 w 5197"/>
                <a:gd name="T41" fmla="*/ 1121 h 6669"/>
                <a:gd name="T42" fmla="*/ 3217 w 5197"/>
                <a:gd name="T43" fmla="*/ 703 h 6669"/>
                <a:gd name="T44" fmla="*/ 3752 w 5197"/>
                <a:gd name="T45" fmla="*/ 0 h 6669"/>
                <a:gd name="T46" fmla="*/ 3408 w 5197"/>
                <a:gd name="T47" fmla="*/ 550 h 6669"/>
                <a:gd name="T48" fmla="*/ 2931 w 5197"/>
                <a:gd name="T49" fmla="*/ 748 h 6669"/>
                <a:gd name="T50" fmla="*/ 2294 w 5197"/>
                <a:gd name="T51" fmla="*/ 1099 h 6669"/>
                <a:gd name="T52" fmla="*/ 1810 w 5197"/>
                <a:gd name="T53" fmla="*/ 1326 h 6669"/>
                <a:gd name="T54" fmla="*/ 1437 w 5197"/>
                <a:gd name="T55" fmla="*/ 1641 h 6669"/>
                <a:gd name="T56" fmla="*/ 1253 w 5197"/>
                <a:gd name="T57" fmla="*/ 1912 h 6669"/>
                <a:gd name="T58" fmla="*/ 704 w 5197"/>
                <a:gd name="T59" fmla="*/ 1788 h 6669"/>
                <a:gd name="T60" fmla="*/ 601 w 5197"/>
                <a:gd name="T61" fmla="*/ 2037 h 6669"/>
                <a:gd name="T62" fmla="*/ 67 w 5197"/>
                <a:gd name="T63" fmla="*/ 2697 h 6669"/>
                <a:gd name="T64" fmla="*/ 609 w 5197"/>
                <a:gd name="T65" fmla="*/ 3605 h 6669"/>
                <a:gd name="T66" fmla="*/ 675 w 5197"/>
                <a:gd name="T67" fmla="*/ 4235 h 6669"/>
                <a:gd name="T68" fmla="*/ 902 w 5197"/>
                <a:gd name="T69" fmla="*/ 4690 h 6669"/>
                <a:gd name="T70" fmla="*/ 1525 w 5197"/>
                <a:gd name="T71" fmla="*/ 4543 h 6669"/>
                <a:gd name="T72" fmla="*/ 2257 w 5197"/>
                <a:gd name="T73" fmla="*/ 4521 h 6669"/>
                <a:gd name="T74" fmla="*/ 2529 w 5197"/>
                <a:gd name="T75" fmla="*/ 4924 h 6669"/>
                <a:gd name="T76" fmla="*/ 2741 w 5197"/>
                <a:gd name="T77" fmla="*/ 5349 h 6669"/>
                <a:gd name="T78" fmla="*/ 2616 w 5197"/>
                <a:gd name="T79" fmla="*/ 6016 h 6669"/>
                <a:gd name="T80" fmla="*/ 3137 w 5197"/>
                <a:gd name="T81" fmla="*/ 6265 h 6669"/>
                <a:gd name="T82" fmla="*/ 3584 w 5197"/>
                <a:gd name="T83" fmla="*/ 6324 h 6669"/>
                <a:gd name="T84" fmla="*/ 4097 w 5197"/>
                <a:gd name="T85" fmla="*/ 6456 h 6669"/>
                <a:gd name="T86" fmla="*/ 4866 w 5197"/>
                <a:gd name="T87" fmla="*/ 6141 h 6669"/>
                <a:gd name="T88" fmla="*/ 5079 w 5197"/>
                <a:gd name="T89" fmla="*/ 5422 h 6669"/>
                <a:gd name="T90" fmla="*/ 5079 w 5197"/>
                <a:gd name="T91" fmla="*/ 4983 h 6669"/>
                <a:gd name="T92" fmla="*/ 5049 w 5197"/>
                <a:gd name="T93" fmla="*/ 4103 h 6669"/>
                <a:gd name="T94" fmla="*/ 4910 w 5197"/>
                <a:gd name="T95" fmla="*/ 3612 h 6669"/>
                <a:gd name="T96" fmla="*/ 4463 w 5197"/>
                <a:gd name="T97" fmla="*/ 3034 h 6669"/>
                <a:gd name="T98" fmla="*/ 3701 w 5197"/>
                <a:gd name="T99" fmla="*/ 3019 h 6669"/>
                <a:gd name="T100" fmla="*/ 3935 w 5197"/>
                <a:gd name="T101" fmla="*/ 2836 h 6669"/>
                <a:gd name="T102" fmla="*/ 4060 w 5197"/>
                <a:gd name="T103" fmla="*/ 2433 h 6669"/>
                <a:gd name="T104" fmla="*/ 4382 w 5197"/>
                <a:gd name="T105" fmla="*/ 2250 h 6669"/>
                <a:gd name="T106" fmla="*/ 4082 w 5197"/>
                <a:gd name="T107" fmla="*/ 1795 h 6669"/>
                <a:gd name="T108" fmla="*/ 4324 w 5197"/>
                <a:gd name="T109" fmla="*/ 1436 h 6669"/>
                <a:gd name="T110" fmla="*/ 4404 w 5197"/>
                <a:gd name="T111" fmla="*/ 872 h 6669"/>
                <a:gd name="T112" fmla="*/ 4214 w 5197"/>
                <a:gd name="T113" fmla="*/ 725 h 6669"/>
                <a:gd name="T114" fmla="*/ 3994 w 5197"/>
                <a:gd name="T115" fmla="*/ 337 h 6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97" h="6669">
                  <a:moveTo>
                    <a:pt x="3752" y="29"/>
                  </a:moveTo>
                  <a:lnTo>
                    <a:pt x="3752" y="29"/>
                  </a:lnTo>
                  <a:cubicBezTo>
                    <a:pt x="3767" y="29"/>
                    <a:pt x="3781" y="37"/>
                    <a:pt x="3789" y="51"/>
                  </a:cubicBezTo>
                  <a:cubicBezTo>
                    <a:pt x="3818" y="81"/>
                    <a:pt x="3818" y="132"/>
                    <a:pt x="3789" y="176"/>
                  </a:cubicBezTo>
                  <a:cubicBezTo>
                    <a:pt x="3767" y="220"/>
                    <a:pt x="3825" y="242"/>
                    <a:pt x="3862" y="264"/>
                  </a:cubicBezTo>
                  <a:cubicBezTo>
                    <a:pt x="3891" y="279"/>
                    <a:pt x="3921" y="300"/>
                    <a:pt x="3935" y="337"/>
                  </a:cubicBezTo>
                  <a:cubicBezTo>
                    <a:pt x="3950" y="359"/>
                    <a:pt x="3979" y="366"/>
                    <a:pt x="3994" y="366"/>
                  </a:cubicBezTo>
                  <a:cubicBezTo>
                    <a:pt x="4009" y="366"/>
                    <a:pt x="4009" y="366"/>
                    <a:pt x="4009" y="366"/>
                  </a:cubicBezTo>
                  <a:cubicBezTo>
                    <a:pt x="4009" y="366"/>
                    <a:pt x="4074" y="374"/>
                    <a:pt x="4082" y="403"/>
                  </a:cubicBezTo>
                  <a:cubicBezTo>
                    <a:pt x="4089" y="440"/>
                    <a:pt x="4060" y="491"/>
                    <a:pt x="4053" y="513"/>
                  </a:cubicBezTo>
                  <a:cubicBezTo>
                    <a:pt x="4045" y="542"/>
                    <a:pt x="4045" y="608"/>
                    <a:pt x="4074" y="638"/>
                  </a:cubicBezTo>
                  <a:cubicBezTo>
                    <a:pt x="4097" y="660"/>
                    <a:pt x="4141" y="689"/>
                    <a:pt x="4162" y="718"/>
                  </a:cubicBezTo>
                  <a:cubicBezTo>
                    <a:pt x="4192" y="755"/>
                    <a:pt x="4243" y="769"/>
                    <a:pt x="4236" y="813"/>
                  </a:cubicBezTo>
                  <a:cubicBezTo>
                    <a:pt x="4229" y="850"/>
                    <a:pt x="4243" y="857"/>
                    <a:pt x="4272" y="857"/>
                  </a:cubicBezTo>
                  <a:cubicBezTo>
                    <a:pt x="4280" y="857"/>
                    <a:pt x="4294" y="857"/>
                    <a:pt x="4302" y="857"/>
                  </a:cubicBezTo>
                  <a:cubicBezTo>
                    <a:pt x="4324" y="850"/>
                    <a:pt x="4338" y="843"/>
                    <a:pt x="4353" y="843"/>
                  </a:cubicBezTo>
                  <a:cubicBezTo>
                    <a:pt x="4368" y="843"/>
                    <a:pt x="4375" y="850"/>
                    <a:pt x="4375" y="872"/>
                  </a:cubicBezTo>
                  <a:cubicBezTo>
                    <a:pt x="4375" y="887"/>
                    <a:pt x="4375" y="901"/>
                    <a:pt x="4375" y="916"/>
                  </a:cubicBezTo>
                  <a:cubicBezTo>
                    <a:pt x="4346" y="960"/>
                    <a:pt x="4324" y="1004"/>
                    <a:pt x="4324" y="1004"/>
                  </a:cubicBezTo>
                  <a:cubicBezTo>
                    <a:pt x="4324" y="1004"/>
                    <a:pt x="4346" y="960"/>
                    <a:pt x="4375" y="916"/>
                  </a:cubicBezTo>
                  <a:cubicBezTo>
                    <a:pt x="4375" y="953"/>
                    <a:pt x="4375" y="1004"/>
                    <a:pt x="4404" y="1041"/>
                  </a:cubicBezTo>
                  <a:cubicBezTo>
                    <a:pt x="4434" y="1107"/>
                    <a:pt x="4470" y="1202"/>
                    <a:pt x="4434" y="1268"/>
                  </a:cubicBezTo>
                  <a:cubicBezTo>
                    <a:pt x="4404" y="1319"/>
                    <a:pt x="4375" y="1407"/>
                    <a:pt x="4331" y="1407"/>
                  </a:cubicBezTo>
                  <a:cubicBezTo>
                    <a:pt x="4331" y="1407"/>
                    <a:pt x="4331" y="1407"/>
                    <a:pt x="4324" y="1407"/>
                  </a:cubicBezTo>
                  <a:cubicBezTo>
                    <a:pt x="4287" y="1400"/>
                    <a:pt x="4272" y="1348"/>
                    <a:pt x="4236" y="1341"/>
                  </a:cubicBezTo>
                  <a:cubicBezTo>
                    <a:pt x="4229" y="1341"/>
                    <a:pt x="4221" y="1341"/>
                    <a:pt x="4221" y="1341"/>
                  </a:cubicBezTo>
                  <a:cubicBezTo>
                    <a:pt x="4184" y="1341"/>
                    <a:pt x="4162" y="1370"/>
                    <a:pt x="4141" y="1400"/>
                  </a:cubicBezTo>
                  <a:cubicBezTo>
                    <a:pt x="4111" y="1436"/>
                    <a:pt x="4060" y="1466"/>
                    <a:pt x="4074" y="1517"/>
                  </a:cubicBezTo>
                  <a:cubicBezTo>
                    <a:pt x="4082" y="1568"/>
                    <a:pt x="4111" y="1612"/>
                    <a:pt x="4104" y="1663"/>
                  </a:cubicBezTo>
                  <a:cubicBezTo>
                    <a:pt x="4097" y="1715"/>
                    <a:pt x="4104" y="1729"/>
                    <a:pt x="4060" y="1773"/>
                  </a:cubicBezTo>
                  <a:cubicBezTo>
                    <a:pt x="4023" y="1817"/>
                    <a:pt x="3994" y="1832"/>
                    <a:pt x="4074" y="1839"/>
                  </a:cubicBezTo>
                  <a:cubicBezTo>
                    <a:pt x="4148" y="1854"/>
                    <a:pt x="4184" y="1891"/>
                    <a:pt x="4214" y="1927"/>
                  </a:cubicBezTo>
                  <a:cubicBezTo>
                    <a:pt x="4250" y="1964"/>
                    <a:pt x="4243" y="1986"/>
                    <a:pt x="4258" y="2030"/>
                  </a:cubicBezTo>
                  <a:cubicBezTo>
                    <a:pt x="4272" y="2074"/>
                    <a:pt x="4294" y="2074"/>
                    <a:pt x="4316" y="2103"/>
                  </a:cubicBezTo>
                  <a:cubicBezTo>
                    <a:pt x="4346" y="2140"/>
                    <a:pt x="4360" y="2191"/>
                    <a:pt x="4353" y="2242"/>
                  </a:cubicBezTo>
                  <a:cubicBezTo>
                    <a:pt x="4346" y="2279"/>
                    <a:pt x="4331" y="2316"/>
                    <a:pt x="4309" y="2316"/>
                  </a:cubicBezTo>
                  <a:cubicBezTo>
                    <a:pt x="4302" y="2316"/>
                    <a:pt x="4287" y="2308"/>
                    <a:pt x="4272" y="2301"/>
                  </a:cubicBezTo>
                  <a:cubicBezTo>
                    <a:pt x="4258" y="2293"/>
                    <a:pt x="4236" y="2286"/>
                    <a:pt x="4221" y="2286"/>
                  </a:cubicBezTo>
                  <a:cubicBezTo>
                    <a:pt x="4184" y="2286"/>
                    <a:pt x="4148" y="2301"/>
                    <a:pt x="4155" y="2330"/>
                  </a:cubicBezTo>
                  <a:cubicBezTo>
                    <a:pt x="4162" y="2360"/>
                    <a:pt x="4214" y="2338"/>
                    <a:pt x="4221" y="2381"/>
                  </a:cubicBezTo>
                  <a:cubicBezTo>
                    <a:pt x="4229" y="2411"/>
                    <a:pt x="4214" y="2462"/>
                    <a:pt x="4177" y="2462"/>
                  </a:cubicBezTo>
                  <a:cubicBezTo>
                    <a:pt x="4170" y="2462"/>
                    <a:pt x="4162" y="2462"/>
                    <a:pt x="4148" y="2455"/>
                  </a:cubicBezTo>
                  <a:cubicBezTo>
                    <a:pt x="4104" y="2433"/>
                    <a:pt x="4082" y="2403"/>
                    <a:pt x="4060" y="2403"/>
                  </a:cubicBezTo>
                  <a:cubicBezTo>
                    <a:pt x="4045" y="2403"/>
                    <a:pt x="4038" y="2411"/>
                    <a:pt x="4031" y="2418"/>
                  </a:cubicBezTo>
                  <a:cubicBezTo>
                    <a:pt x="3994" y="2462"/>
                    <a:pt x="3950" y="2477"/>
                    <a:pt x="3921" y="2513"/>
                  </a:cubicBezTo>
                  <a:cubicBezTo>
                    <a:pt x="3884" y="2550"/>
                    <a:pt x="3796" y="2594"/>
                    <a:pt x="3833" y="2623"/>
                  </a:cubicBezTo>
                  <a:cubicBezTo>
                    <a:pt x="3869" y="2660"/>
                    <a:pt x="3899" y="2667"/>
                    <a:pt x="3928" y="2675"/>
                  </a:cubicBezTo>
                  <a:cubicBezTo>
                    <a:pt x="3950" y="2682"/>
                    <a:pt x="3972" y="2719"/>
                    <a:pt x="3957" y="2762"/>
                  </a:cubicBezTo>
                  <a:cubicBezTo>
                    <a:pt x="3957" y="2792"/>
                    <a:pt x="3950" y="2807"/>
                    <a:pt x="3935" y="2807"/>
                  </a:cubicBezTo>
                  <a:cubicBezTo>
                    <a:pt x="3928" y="2807"/>
                    <a:pt x="3921" y="2799"/>
                    <a:pt x="3899" y="2792"/>
                  </a:cubicBezTo>
                  <a:cubicBezTo>
                    <a:pt x="3862" y="2784"/>
                    <a:pt x="3825" y="2762"/>
                    <a:pt x="3803" y="2762"/>
                  </a:cubicBezTo>
                  <a:cubicBezTo>
                    <a:pt x="3796" y="2762"/>
                    <a:pt x="3789" y="2762"/>
                    <a:pt x="3781" y="2770"/>
                  </a:cubicBezTo>
                  <a:cubicBezTo>
                    <a:pt x="3767" y="2792"/>
                    <a:pt x="3760" y="2843"/>
                    <a:pt x="3745" y="2872"/>
                  </a:cubicBezTo>
                  <a:cubicBezTo>
                    <a:pt x="3738" y="2894"/>
                    <a:pt x="3715" y="2872"/>
                    <a:pt x="3679" y="2902"/>
                  </a:cubicBezTo>
                  <a:cubicBezTo>
                    <a:pt x="3650" y="2938"/>
                    <a:pt x="3606" y="3004"/>
                    <a:pt x="3657" y="3034"/>
                  </a:cubicBezTo>
                  <a:cubicBezTo>
                    <a:pt x="3708" y="3056"/>
                    <a:pt x="3745" y="3056"/>
                    <a:pt x="3767" y="3129"/>
                  </a:cubicBezTo>
                  <a:cubicBezTo>
                    <a:pt x="3781" y="3195"/>
                    <a:pt x="3796" y="3253"/>
                    <a:pt x="3840" y="3268"/>
                  </a:cubicBezTo>
                  <a:cubicBezTo>
                    <a:pt x="3855" y="3275"/>
                    <a:pt x="3877" y="3275"/>
                    <a:pt x="3899" y="3275"/>
                  </a:cubicBezTo>
                  <a:cubicBezTo>
                    <a:pt x="3943" y="3275"/>
                    <a:pt x="3994" y="3268"/>
                    <a:pt x="3994" y="3268"/>
                  </a:cubicBezTo>
                  <a:cubicBezTo>
                    <a:pt x="4045" y="3231"/>
                    <a:pt x="4089" y="3239"/>
                    <a:pt x="4133" y="3202"/>
                  </a:cubicBezTo>
                  <a:cubicBezTo>
                    <a:pt x="4170" y="3166"/>
                    <a:pt x="4206" y="3158"/>
                    <a:pt x="4272" y="3136"/>
                  </a:cubicBezTo>
                  <a:cubicBezTo>
                    <a:pt x="4346" y="3107"/>
                    <a:pt x="4426" y="3078"/>
                    <a:pt x="4470" y="3070"/>
                  </a:cubicBezTo>
                  <a:cubicBezTo>
                    <a:pt x="4492" y="3063"/>
                    <a:pt x="4522" y="3056"/>
                    <a:pt x="4551" y="3056"/>
                  </a:cubicBezTo>
                  <a:cubicBezTo>
                    <a:pt x="4573" y="3056"/>
                    <a:pt x="4602" y="3063"/>
                    <a:pt x="4624" y="3085"/>
                  </a:cubicBezTo>
                  <a:cubicBezTo>
                    <a:pt x="4668" y="3129"/>
                    <a:pt x="4697" y="3151"/>
                    <a:pt x="4734" y="3202"/>
                  </a:cubicBezTo>
                  <a:cubicBezTo>
                    <a:pt x="4771" y="3253"/>
                    <a:pt x="4837" y="3290"/>
                    <a:pt x="4829" y="3356"/>
                  </a:cubicBezTo>
                  <a:cubicBezTo>
                    <a:pt x="4822" y="3422"/>
                    <a:pt x="4807" y="3517"/>
                    <a:pt x="4829" y="3569"/>
                  </a:cubicBezTo>
                  <a:cubicBezTo>
                    <a:pt x="4844" y="3620"/>
                    <a:pt x="4859" y="3591"/>
                    <a:pt x="4888" y="3627"/>
                  </a:cubicBezTo>
                  <a:cubicBezTo>
                    <a:pt x="4910" y="3664"/>
                    <a:pt x="4895" y="3730"/>
                    <a:pt x="4903" y="3774"/>
                  </a:cubicBezTo>
                  <a:cubicBezTo>
                    <a:pt x="4910" y="3818"/>
                    <a:pt x="4910" y="3891"/>
                    <a:pt x="4954" y="3898"/>
                  </a:cubicBezTo>
                  <a:cubicBezTo>
                    <a:pt x="4998" y="3906"/>
                    <a:pt x="5012" y="3942"/>
                    <a:pt x="5064" y="3950"/>
                  </a:cubicBezTo>
                  <a:cubicBezTo>
                    <a:pt x="5115" y="3957"/>
                    <a:pt x="5122" y="3950"/>
                    <a:pt x="5064" y="4016"/>
                  </a:cubicBezTo>
                  <a:cubicBezTo>
                    <a:pt x="5005" y="4089"/>
                    <a:pt x="5034" y="4133"/>
                    <a:pt x="4954" y="4148"/>
                  </a:cubicBezTo>
                  <a:cubicBezTo>
                    <a:pt x="4881" y="4162"/>
                    <a:pt x="4851" y="4184"/>
                    <a:pt x="4844" y="4235"/>
                  </a:cubicBezTo>
                  <a:cubicBezTo>
                    <a:pt x="4837" y="4279"/>
                    <a:pt x="4844" y="4323"/>
                    <a:pt x="4888" y="4360"/>
                  </a:cubicBezTo>
                  <a:cubicBezTo>
                    <a:pt x="4932" y="4397"/>
                    <a:pt x="4954" y="4455"/>
                    <a:pt x="4961" y="4492"/>
                  </a:cubicBezTo>
                  <a:cubicBezTo>
                    <a:pt x="4969" y="4514"/>
                    <a:pt x="4976" y="4536"/>
                    <a:pt x="4991" y="4558"/>
                  </a:cubicBezTo>
                  <a:cubicBezTo>
                    <a:pt x="4983" y="4558"/>
                    <a:pt x="4983" y="4558"/>
                    <a:pt x="4983" y="4558"/>
                  </a:cubicBezTo>
                  <a:cubicBezTo>
                    <a:pt x="4983" y="4558"/>
                    <a:pt x="4954" y="4748"/>
                    <a:pt x="4998" y="4822"/>
                  </a:cubicBezTo>
                  <a:cubicBezTo>
                    <a:pt x="5042" y="4888"/>
                    <a:pt x="5100" y="4910"/>
                    <a:pt x="5056" y="4968"/>
                  </a:cubicBezTo>
                  <a:cubicBezTo>
                    <a:pt x="5012" y="5019"/>
                    <a:pt x="5064" y="5056"/>
                    <a:pt x="5115" y="5056"/>
                  </a:cubicBezTo>
                  <a:cubicBezTo>
                    <a:pt x="5122" y="5056"/>
                    <a:pt x="5130" y="5056"/>
                    <a:pt x="5137" y="5056"/>
                  </a:cubicBezTo>
                  <a:lnTo>
                    <a:pt x="5137" y="5056"/>
                  </a:lnTo>
                  <a:cubicBezTo>
                    <a:pt x="5188" y="5056"/>
                    <a:pt x="5137" y="5203"/>
                    <a:pt x="5137" y="5261"/>
                  </a:cubicBezTo>
                  <a:cubicBezTo>
                    <a:pt x="5137" y="5320"/>
                    <a:pt x="5079" y="5327"/>
                    <a:pt x="5056" y="5393"/>
                  </a:cubicBezTo>
                  <a:cubicBezTo>
                    <a:pt x="5034" y="5467"/>
                    <a:pt x="5086" y="5430"/>
                    <a:pt x="5086" y="5518"/>
                  </a:cubicBezTo>
                  <a:cubicBezTo>
                    <a:pt x="5086" y="5613"/>
                    <a:pt x="5064" y="5598"/>
                    <a:pt x="4998" y="5642"/>
                  </a:cubicBezTo>
                  <a:cubicBezTo>
                    <a:pt x="4932" y="5693"/>
                    <a:pt x="4895" y="5745"/>
                    <a:pt x="4917" y="5818"/>
                  </a:cubicBezTo>
                  <a:cubicBezTo>
                    <a:pt x="4939" y="5884"/>
                    <a:pt x="4873" y="5921"/>
                    <a:pt x="4851" y="5950"/>
                  </a:cubicBezTo>
                  <a:cubicBezTo>
                    <a:pt x="4829" y="5987"/>
                    <a:pt x="4851" y="6053"/>
                    <a:pt x="4837" y="6133"/>
                  </a:cubicBezTo>
                  <a:cubicBezTo>
                    <a:pt x="4829" y="6214"/>
                    <a:pt x="4741" y="6287"/>
                    <a:pt x="4668" y="6463"/>
                  </a:cubicBezTo>
                  <a:cubicBezTo>
                    <a:pt x="4610" y="6602"/>
                    <a:pt x="4551" y="6610"/>
                    <a:pt x="4543" y="6610"/>
                  </a:cubicBezTo>
                  <a:lnTo>
                    <a:pt x="4543" y="6610"/>
                  </a:lnTo>
                  <a:cubicBezTo>
                    <a:pt x="4500" y="6631"/>
                    <a:pt x="4500" y="6631"/>
                    <a:pt x="4500" y="6631"/>
                  </a:cubicBezTo>
                  <a:cubicBezTo>
                    <a:pt x="4470" y="6610"/>
                    <a:pt x="4404" y="6551"/>
                    <a:pt x="4353" y="6551"/>
                  </a:cubicBezTo>
                  <a:cubicBezTo>
                    <a:pt x="4287" y="6551"/>
                    <a:pt x="4236" y="6507"/>
                    <a:pt x="4192" y="6470"/>
                  </a:cubicBezTo>
                  <a:cubicBezTo>
                    <a:pt x="4148" y="6441"/>
                    <a:pt x="4045" y="6404"/>
                    <a:pt x="3987" y="6360"/>
                  </a:cubicBezTo>
                  <a:cubicBezTo>
                    <a:pt x="3957" y="6331"/>
                    <a:pt x="3935" y="6317"/>
                    <a:pt x="3913" y="6317"/>
                  </a:cubicBezTo>
                  <a:cubicBezTo>
                    <a:pt x="3899" y="6317"/>
                    <a:pt x="3877" y="6331"/>
                    <a:pt x="3855" y="6346"/>
                  </a:cubicBezTo>
                  <a:cubicBezTo>
                    <a:pt x="3825" y="6368"/>
                    <a:pt x="3811" y="6375"/>
                    <a:pt x="3789" y="6375"/>
                  </a:cubicBezTo>
                  <a:cubicBezTo>
                    <a:pt x="3767" y="6375"/>
                    <a:pt x="3738" y="6360"/>
                    <a:pt x="3708" y="6346"/>
                  </a:cubicBezTo>
                  <a:cubicBezTo>
                    <a:pt x="3657" y="6331"/>
                    <a:pt x="3650" y="6272"/>
                    <a:pt x="3620" y="6272"/>
                  </a:cubicBezTo>
                  <a:cubicBezTo>
                    <a:pt x="3613" y="6272"/>
                    <a:pt x="3613" y="6280"/>
                    <a:pt x="3606" y="6280"/>
                  </a:cubicBezTo>
                  <a:cubicBezTo>
                    <a:pt x="3569" y="6302"/>
                    <a:pt x="3540" y="6331"/>
                    <a:pt x="3496" y="6331"/>
                  </a:cubicBezTo>
                  <a:cubicBezTo>
                    <a:pt x="3488" y="6331"/>
                    <a:pt x="3481" y="6331"/>
                    <a:pt x="3466" y="6324"/>
                  </a:cubicBezTo>
                  <a:cubicBezTo>
                    <a:pt x="3437" y="6317"/>
                    <a:pt x="3430" y="6309"/>
                    <a:pt x="3415" y="6309"/>
                  </a:cubicBezTo>
                  <a:cubicBezTo>
                    <a:pt x="3408" y="6309"/>
                    <a:pt x="3393" y="6317"/>
                    <a:pt x="3364" y="6338"/>
                  </a:cubicBezTo>
                  <a:cubicBezTo>
                    <a:pt x="3356" y="6346"/>
                    <a:pt x="3349" y="6346"/>
                    <a:pt x="3334" y="6346"/>
                  </a:cubicBezTo>
                  <a:cubicBezTo>
                    <a:pt x="3291" y="6346"/>
                    <a:pt x="3239" y="6265"/>
                    <a:pt x="3232" y="6236"/>
                  </a:cubicBezTo>
                  <a:cubicBezTo>
                    <a:pt x="3224" y="6214"/>
                    <a:pt x="3203" y="6207"/>
                    <a:pt x="3188" y="6207"/>
                  </a:cubicBezTo>
                  <a:cubicBezTo>
                    <a:pt x="3173" y="6207"/>
                    <a:pt x="3159" y="6207"/>
                    <a:pt x="3151" y="6221"/>
                  </a:cubicBezTo>
                  <a:cubicBezTo>
                    <a:pt x="3144" y="6229"/>
                    <a:pt x="3144" y="6236"/>
                    <a:pt x="3137" y="6236"/>
                  </a:cubicBezTo>
                  <a:cubicBezTo>
                    <a:pt x="3107" y="6236"/>
                    <a:pt x="3071" y="6184"/>
                    <a:pt x="3012" y="6148"/>
                  </a:cubicBezTo>
                  <a:cubicBezTo>
                    <a:pt x="2946" y="6097"/>
                    <a:pt x="2983" y="6031"/>
                    <a:pt x="2968" y="5965"/>
                  </a:cubicBezTo>
                  <a:cubicBezTo>
                    <a:pt x="2961" y="5899"/>
                    <a:pt x="2858" y="5921"/>
                    <a:pt x="2822" y="5899"/>
                  </a:cubicBezTo>
                  <a:cubicBezTo>
                    <a:pt x="2814" y="5891"/>
                    <a:pt x="2807" y="5891"/>
                    <a:pt x="2792" y="5891"/>
                  </a:cubicBezTo>
                  <a:cubicBezTo>
                    <a:pt x="2741" y="5891"/>
                    <a:pt x="2660" y="5921"/>
                    <a:pt x="2660" y="5921"/>
                  </a:cubicBezTo>
                  <a:cubicBezTo>
                    <a:pt x="2660" y="5921"/>
                    <a:pt x="2653" y="5928"/>
                    <a:pt x="2638" y="5950"/>
                  </a:cubicBezTo>
                  <a:cubicBezTo>
                    <a:pt x="2631" y="5913"/>
                    <a:pt x="2631" y="5891"/>
                    <a:pt x="2624" y="5869"/>
                  </a:cubicBezTo>
                  <a:cubicBezTo>
                    <a:pt x="2616" y="5833"/>
                    <a:pt x="2565" y="5818"/>
                    <a:pt x="2521" y="5767"/>
                  </a:cubicBezTo>
                  <a:cubicBezTo>
                    <a:pt x="2484" y="5723"/>
                    <a:pt x="2507" y="5701"/>
                    <a:pt x="2550" y="5642"/>
                  </a:cubicBezTo>
                  <a:cubicBezTo>
                    <a:pt x="2594" y="5584"/>
                    <a:pt x="2602" y="5576"/>
                    <a:pt x="2646" y="5540"/>
                  </a:cubicBezTo>
                  <a:cubicBezTo>
                    <a:pt x="2682" y="5510"/>
                    <a:pt x="2682" y="5532"/>
                    <a:pt x="2719" y="5496"/>
                  </a:cubicBezTo>
                  <a:cubicBezTo>
                    <a:pt x="2756" y="5467"/>
                    <a:pt x="2763" y="5386"/>
                    <a:pt x="2770" y="5334"/>
                  </a:cubicBezTo>
                  <a:cubicBezTo>
                    <a:pt x="2778" y="5291"/>
                    <a:pt x="2748" y="5254"/>
                    <a:pt x="2697" y="5254"/>
                  </a:cubicBezTo>
                  <a:cubicBezTo>
                    <a:pt x="2697" y="5254"/>
                    <a:pt x="2690" y="5254"/>
                    <a:pt x="2682" y="5254"/>
                  </a:cubicBezTo>
                  <a:lnTo>
                    <a:pt x="2675" y="5254"/>
                  </a:lnTo>
                  <a:cubicBezTo>
                    <a:pt x="2616" y="5254"/>
                    <a:pt x="2565" y="5203"/>
                    <a:pt x="2558" y="5173"/>
                  </a:cubicBezTo>
                  <a:cubicBezTo>
                    <a:pt x="2550" y="5151"/>
                    <a:pt x="2536" y="5107"/>
                    <a:pt x="2484" y="5056"/>
                  </a:cubicBezTo>
                  <a:cubicBezTo>
                    <a:pt x="2433" y="5005"/>
                    <a:pt x="2462" y="4983"/>
                    <a:pt x="2536" y="4953"/>
                  </a:cubicBezTo>
                  <a:cubicBezTo>
                    <a:pt x="2602" y="4931"/>
                    <a:pt x="2507" y="4843"/>
                    <a:pt x="2521" y="4792"/>
                  </a:cubicBezTo>
                  <a:cubicBezTo>
                    <a:pt x="2543" y="4741"/>
                    <a:pt x="2558" y="4704"/>
                    <a:pt x="2550" y="4668"/>
                  </a:cubicBezTo>
                  <a:cubicBezTo>
                    <a:pt x="2543" y="4631"/>
                    <a:pt x="2499" y="4594"/>
                    <a:pt x="2462" y="4594"/>
                  </a:cubicBezTo>
                  <a:cubicBezTo>
                    <a:pt x="2455" y="4594"/>
                    <a:pt x="2455" y="4594"/>
                    <a:pt x="2448" y="4594"/>
                  </a:cubicBezTo>
                  <a:cubicBezTo>
                    <a:pt x="2441" y="4602"/>
                    <a:pt x="2433" y="4602"/>
                    <a:pt x="2426" y="4602"/>
                  </a:cubicBezTo>
                  <a:cubicBezTo>
                    <a:pt x="2389" y="4602"/>
                    <a:pt x="2338" y="4580"/>
                    <a:pt x="2309" y="4536"/>
                  </a:cubicBezTo>
                  <a:cubicBezTo>
                    <a:pt x="2294" y="4507"/>
                    <a:pt x="2279" y="4484"/>
                    <a:pt x="2257" y="4484"/>
                  </a:cubicBezTo>
                  <a:cubicBezTo>
                    <a:pt x="2250" y="4484"/>
                    <a:pt x="2243" y="4492"/>
                    <a:pt x="2228" y="4514"/>
                  </a:cubicBezTo>
                  <a:cubicBezTo>
                    <a:pt x="2221" y="4521"/>
                    <a:pt x="2213" y="4529"/>
                    <a:pt x="2206" y="4529"/>
                  </a:cubicBezTo>
                  <a:cubicBezTo>
                    <a:pt x="2169" y="4529"/>
                    <a:pt x="2133" y="4462"/>
                    <a:pt x="2096" y="4441"/>
                  </a:cubicBezTo>
                  <a:cubicBezTo>
                    <a:pt x="2060" y="4419"/>
                    <a:pt x="2023" y="4353"/>
                    <a:pt x="1972" y="4345"/>
                  </a:cubicBezTo>
                  <a:cubicBezTo>
                    <a:pt x="1964" y="4338"/>
                    <a:pt x="1950" y="4338"/>
                    <a:pt x="1942" y="4338"/>
                  </a:cubicBezTo>
                  <a:cubicBezTo>
                    <a:pt x="1891" y="4338"/>
                    <a:pt x="1810" y="4360"/>
                    <a:pt x="1744" y="4397"/>
                  </a:cubicBezTo>
                  <a:cubicBezTo>
                    <a:pt x="1657" y="4433"/>
                    <a:pt x="1605" y="4462"/>
                    <a:pt x="1547" y="4492"/>
                  </a:cubicBezTo>
                  <a:cubicBezTo>
                    <a:pt x="1488" y="4529"/>
                    <a:pt x="1437" y="4565"/>
                    <a:pt x="1393" y="4572"/>
                  </a:cubicBezTo>
                  <a:cubicBezTo>
                    <a:pt x="1349" y="4580"/>
                    <a:pt x="1319" y="4594"/>
                    <a:pt x="1268" y="4631"/>
                  </a:cubicBezTo>
                  <a:cubicBezTo>
                    <a:pt x="1253" y="4638"/>
                    <a:pt x="1246" y="4638"/>
                    <a:pt x="1231" y="4638"/>
                  </a:cubicBezTo>
                  <a:cubicBezTo>
                    <a:pt x="1210" y="4638"/>
                    <a:pt x="1180" y="4631"/>
                    <a:pt x="1158" y="4631"/>
                  </a:cubicBezTo>
                  <a:cubicBezTo>
                    <a:pt x="1143" y="4631"/>
                    <a:pt x="1136" y="4631"/>
                    <a:pt x="1122" y="4646"/>
                  </a:cubicBezTo>
                  <a:cubicBezTo>
                    <a:pt x="1078" y="4697"/>
                    <a:pt x="1034" y="4704"/>
                    <a:pt x="1012" y="4704"/>
                  </a:cubicBezTo>
                  <a:cubicBezTo>
                    <a:pt x="990" y="4704"/>
                    <a:pt x="960" y="4653"/>
                    <a:pt x="909" y="4653"/>
                  </a:cubicBezTo>
                  <a:cubicBezTo>
                    <a:pt x="909" y="4653"/>
                    <a:pt x="902" y="4653"/>
                    <a:pt x="902" y="4660"/>
                  </a:cubicBezTo>
                  <a:cubicBezTo>
                    <a:pt x="894" y="4660"/>
                    <a:pt x="880" y="4660"/>
                    <a:pt x="872" y="4660"/>
                  </a:cubicBezTo>
                  <a:cubicBezTo>
                    <a:pt x="807" y="4660"/>
                    <a:pt x="711" y="4638"/>
                    <a:pt x="645" y="4609"/>
                  </a:cubicBezTo>
                  <a:cubicBezTo>
                    <a:pt x="631" y="4602"/>
                    <a:pt x="623" y="4602"/>
                    <a:pt x="609" y="4602"/>
                  </a:cubicBezTo>
                  <a:cubicBezTo>
                    <a:pt x="579" y="4602"/>
                    <a:pt x="543" y="4617"/>
                    <a:pt x="521" y="4631"/>
                  </a:cubicBezTo>
                  <a:cubicBezTo>
                    <a:pt x="528" y="4594"/>
                    <a:pt x="550" y="4558"/>
                    <a:pt x="557" y="4521"/>
                  </a:cubicBezTo>
                  <a:cubicBezTo>
                    <a:pt x="565" y="4470"/>
                    <a:pt x="601" y="4419"/>
                    <a:pt x="652" y="4367"/>
                  </a:cubicBezTo>
                  <a:cubicBezTo>
                    <a:pt x="711" y="4309"/>
                    <a:pt x="704" y="4272"/>
                    <a:pt x="711" y="4191"/>
                  </a:cubicBezTo>
                  <a:cubicBezTo>
                    <a:pt x="726" y="4118"/>
                    <a:pt x="755" y="4118"/>
                    <a:pt x="836" y="4067"/>
                  </a:cubicBezTo>
                  <a:cubicBezTo>
                    <a:pt x="917" y="4023"/>
                    <a:pt x="858" y="3920"/>
                    <a:pt x="894" y="3840"/>
                  </a:cubicBezTo>
                  <a:cubicBezTo>
                    <a:pt x="931" y="3767"/>
                    <a:pt x="858" y="3730"/>
                    <a:pt x="792" y="3730"/>
                  </a:cubicBezTo>
                  <a:cubicBezTo>
                    <a:pt x="726" y="3730"/>
                    <a:pt x="645" y="3708"/>
                    <a:pt x="645" y="3642"/>
                  </a:cubicBezTo>
                  <a:cubicBezTo>
                    <a:pt x="645" y="3591"/>
                    <a:pt x="638" y="3576"/>
                    <a:pt x="609" y="3576"/>
                  </a:cubicBezTo>
                  <a:cubicBezTo>
                    <a:pt x="594" y="3576"/>
                    <a:pt x="579" y="3576"/>
                    <a:pt x="557" y="3583"/>
                  </a:cubicBezTo>
                  <a:cubicBezTo>
                    <a:pt x="550" y="3583"/>
                    <a:pt x="543" y="3583"/>
                    <a:pt x="535" y="3583"/>
                  </a:cubicBezTo>
                  <a:cubicBezTo>
                    <a:pt x="469" y="3583"/>
                    <a:pt x="448" y="3525"/>
                    <a:pt x="396" y="3495"/>
                  </a:cubicBezTo>
                  <a:cubicBezTo>
                    <a:pt x="338" y="3459"/>
                    <a:pt x="294" y="3400"/>
                    <a:pt x="279" y="3298"/>
                  </a:cubicBezTo>
                  <a:cubicBezTo>
                    <a:pt x="272" y="3195"/>
                    <a:pt x="228" y="3188"/>
                    <a:pt x="184" y="3143"/>
                  </a:cubicBezTo>
                  <a:cubicBezTo>
                    <a:pt x="132" y="3092"/>
                    <a:pt x="110" y="2982"/>
                    <a:pt x="67" y="2902"/>
                  </a:cubicBezTo>
                  <a:cubicBezTo>
                    <a:pt x="22" y="2821"/>
                    <a:pt x="88" y="2733"/>
                    <a:pt x="125" y="2631"/>
                  </a:cubicBezTo>
                  <a:cubicBezTo>
                    <a:pt x="154" y="2528"/>
                    <a:pt x="125" y="2543"/>
                    <a:pt x="184" y="2491"/>
                  </a:cubicBezTo>
                  <a:cubicBezTo>
                    <a:pt x="235" y="2448"/>
                    <a:pt x="257" y="2484"/>
                    <a:pt x="228" y="2418"/>
                  </a:cubicBezTo>
                  <a:cubicBezTo>
                    <a:pt x="191" y="2345"/>
                    <a:pt x="228" y="2279"/>
                    <a:pt x="272" y="2242"/>
                  </a:cubicBezTo>
                  <a:cubicBezTo>
                    <a:pt x="316" y="2213"/>
                    <a:pt x="418" y="2213"/>
                    <a:pt x="455" y="2132"/>
                  </a:cubicBezTo>
                  <a:cubicBezTo>
                    <a:pt x="477" y="2074"/>
                    <a:pt x="506" y="2052"/>
                    <a:pt x="543" y="2052"/>
                  </a:cubicBezTo>
                  <a:cubicBezTo>
                    <a:pt x="557" y="2052"/>
                    <a:pt x="572" y="2052"/>
                    <a:pt x="587" y="2066"/>
                  </a:cubicBezTo>
                  <a:cubicBezTo>
                    <a:pt x="601" y="2074"/>
                    <a:pt x="616" y="2074"/>
                    <a:pt x="623" y="2074"/>
                  </a:cubicBezTo>
                  <a:cubicBezTo>
                    <a:pt x="660" y="2074"/>
                    <a:pt x="689" y="2037"/>
                    <a:pt x="726" y="1993"/>
                  </a:cubicBezTo>
                  <a:cubicBezTo>
                    <a:pt x="762" y="1949"/>
                    <a:pt x="711" y="1934"/>
                    <a:pt x="667" y="1898"/>
                  </a:cubicBezTo>
                  <a:cubicBezTo>
                    <a:pt x="682" y="1861"/>
                    <a:pt x="682" y="1825"/>
                    <a:pt x="711" y="1817"/>
                  </a:cubicBezTo>
                  <a:cubicBezTo>
                    <a:pt x="719" y="1817"/>
                    <a:pt x="726" y="1817"/>
                    <a:pt x="733" y="1817"/>
                  </a:cubicBezTo>
                  <a:cubicBezTo>
                    <a:pt x="762" y="1817"/>
                    <a:pt x="777" y="1832"/>
                    <a:pt x="799" y="1869"/>
                  </a:cubicBezTo>
                  <a:cubicBezTo>
                    <a:pt x="821" y="1898"/>
                    <a:pt x="836" y="1979"/>
                    <a:pt x="872" y="1979"/>
                  </a:cubicBezTo>
                  <a:cubicBezTo>
                    <a:pt x="887" y="1979"/>
                    <a:pt x="902" y="1971"/>
                    <a:pt x="917" y="1957"/>
                  </a:cubicBezTo>
                  <a:cubicBezTo>
                    <a:pt x="982" y="1876"/>
                    <a:pt x="1012" y="1861"/>
                    <a:pt x="1070" y="1839"/>
                  </a:cubicBezTo>
                  <a:cubicBezTo>
                    <a:pt x="1078" y="1839"/>
                    <a:pt x="1085" y="1839"/>
                    <a:pt x="1092" y="1839"/>
                  </a:cubicBezTo>
                  <a:cubicBezTo>
                    <a:pt x="1143" y="1839"/>
                    <a:pt x="1173" y="1883"/>
                    <a:pt x="1195" y="1912"/>
                  </a:cubicBezTo>
                  <a:cubicBezTo>
                    <a:pt x="1210" y="1927"/>
                    <a:pt x="1239" y="1942"/>
                    <a:pt x="1253" y="1942"/>
                  </a:cubicBezTo>
                  <a:cubicBezTo>
                    <a:pt x="1268" y="1942"/>
                    <a:pt x="1276" y="1934"/>
                    <a:pt x="1283" y="1920"/>
                  </a:cubicBezTo>
                  <a:cubicBezTo>
                    <a:pt x="1283" y="1905"/>
                    <a:pt x="1290" y="1905"/>
                    <a:pt x="1290" y="1905"/>
                  </a:cubicBezTo>
                  <a:cubicBezTo>
                    <a:pt x="1305" y="1905"/>
                    <a:pt x="1327" y="1934"/>
                    <a:pt x="1341" y="1957"/>
                  </a:cubicBezTo>
                  <a:cubicBezTo>
                    <a:pt x="1356" y="1964"/>
                    <a:pt x="1371" y="1971"/>
                    <a:pt x="1385" y="1971"/>
                  </a:cubicBezTo>
                  <a:cubicBezTo>
                    <a:pt x="1415" y="1971"/>
                    <a:pt x="1444" y="1957"/>
                    <a:pt x="1466" y="1942"/>
                  </a:cubicBezTo>
                  <a:cubicBezTo>
                    <a:pt x="1510" y="1920"/>
                    <a:pt x="1517" y="1883"/>
                    <a:pt x="1510" y="1839"/>
                  </a:cubicBezTo>
                  <a:cubicBezTo>
                    <a:pt x="1503" y="1803"/>
                    <a:pt x="1569" y="1759"/>
                    <a:pt x="1539" y="1722"/>
                  </a:cubicBezTo>
                  <a:cubicBezTo>
                    <a:pt x="1503" y="1693"/>
                    <a:pt x="1466" y="1700"/>
                    <a:pt x="1466" y="1641"/>
                  </a:cubicBezTo>
                  <a:cubicBezTo>
                    <a:pt x="1466" y="1575"/>
                    <a:pt x="1459" y="1561"/>
                    <a:pt x="1503" y="1517"/>
                  </a:cubicBezTo>
                  <a:cubicBezTo>
                    <a:pt x="1517" y="1510"/>
                    <a:pt x="1525" y="1502"/>
                    <a:pt x="1532" y="1502"/>
                  </a:cubicBezTo>
                  <a:cubicBezTo>
                    <a:pt x="1561" y="1502"/>
                    <a:pt x="1583" y="1546"/>
                    <a:pt x="1605" y="1561"/>
                  </a:cubicBezTo>
                  <a:cubicBezTo>
                    <a:pt x="1627" y="1583"/>
                    <a:pt x="1657" y="1619"/>
                    <a:pt x="1693" y="1619"/>
                  </a:cubicBezTo>
                  <a:cubicBezTo>
                    <a:pt x="1708" y="1619"/>
                    <a:pt x="1722" y="1612"/>
                    <a:pt x="1730" y="1598"/>
                  </a:cubicBezTo>
                  <a:cubicBezTo>
                    <a:pt x="1774" y="1546"/>
                    <a:pt x="1803" y="1495"/>
                    <a:pt x="1781" y="1458"/>
                  </a:cubicBezTo>
                  <a:cubicBezTo>
                    <a:pt x="1766" y="1429"/>
                    <a:pt x="1766" y="1363"/>
                    <a:pt x="1818" y="1356"/>
                  </a:cubicBezTo>
                  <a:cubicBezTo>
                    <a:pt x="1869" y="1348"/>
                    <a:pt x="1862" y="1326"/>
                    <a:pt x="1869" y="1290"/>
                  </a:cubicBezTo>
                  <a:cubicBezTo>
                    <a:pt x="1876" y="1253"/>
                    <a:pt x="1972" y="1268"/>
                    <a:pt x="1993" y="1253"/>
                  </a:cubicBezTo>
                  <a:cubicBezTo>
                    <a:pt x="2023" y="1246"/>
                    <a:pt x="2030" y="1216"/>
                    <a:pt x="2067" y="1172"/>
                  </a:cubicBezTo>
                  <a:cubicBezTo>
                    <a:pt x="2074" y="1158"/>
                    <a:pt x="2089" y="1150"/>
                    <a:pt x="2103" y="1150"/>
                  </a:cubicBezTo>
                  <a:cubicBezTo>
                    <a:pt x="2133" y="1150"/>
                    <a:pt x="2162" y="1172"/>
                    <a:pt x="2191" y="1172"/>
                  </a:cubicBezTo>
                  <a:cubicBezTo>
                    <a:pt x="2235" y="1172"/>
                    <a:pt x="2272" y="1150"/>
                    <a:pt x="2309" y="1121"/>
                  </a:cubicBezTo>
                  <a:cubicBezTo>
                    <a:pt x="2353" y="1084"/>
                    <a:pt x="2404" y="1026"/>
                    <a:pt x="2448" y="1026"/>
                  </a:cubicBezTo>
                  <a:cubicBezTo>
                    <a:pt x="2484" y="1026"/>
                    <a:pt x="2536" y="1077"/>
                    <a:pt x="2580" y="1077"/>
                  </a:cubicBezTo>
                  <a:cubicBezTo>
                    <a:pt x="2587" y="1077"/>
                    <a:pt x="2594" y="1070"/>
                    <a:pt x="2602" y="1070"/>
                  </a:cubicBezTo>
                  <a:cubicBezTo>
                    <a:pt x="2646" y="1041"/>
                    <a:pt x="2719" y="1019"/>
                    <a:pt x="2748" y="982"/>
                  </a:cubicBezTo>
                  <a:cubicBezTo>
                    <a:pt x="2770" y="953"/>
                    <a:pt x="2770" y="938"/>
                    <a:pt x="2807" y="879"/>
                  </a:cubicBezTo>
                  <a:cubicBezTo>
                    <a:pt x="2836" y="821"/>
                    <a:pt x="2910" y="791"/>
                    <a:pt x="2939" y="777"/>
                  </a:cubicBezTo>
                  <a:cubicBezTo>
                    <a:pt x="2975" y="769"/>
                    <a:pt x="3034" y="769"/>
                    <a:pt x="3093" y="725"/>
                  </a:cubicBezTo>
                  <a:cubicBezTo>
                    <a:pt x="3137" y="696"/>
                    <a:pt x="3166" y="667"/>
                    <a:pt x="3188" y="667"/>
                  </a:cubicBezTo>
                  <a:cubicBezTo>
                    <a:pt x="3195" y="667"/>
                    <a:pt x="3203" y="674"/>
                    <a:pt x="3203" y="689"/>
                  </a:cubicBezTo>
                  <a:cubicBezTo>
                    <a:pt x="3210" y="703"/>
                    <a:pt x="3210" y="703"/>
                    <a:pt x="3217" y="703"/>
                  </a:cubicBezTo>
                  <a:cubicBezTo>
                    <a:pt x="3239" y="703"/>
                    <a:pt x="3261" y="681"/>
                    <a:pt x="3261" y="652"/>
                  </a:cubicBezTo>
                  <a:cubicBezTo>
                    <a:pt x="3269" y="608"/>
                    <a:pt x="3305" y="630"/>
                    <a:pt x="3371" y="608"/>
                  </a:cubicBezTo>
                  <a:cubicBezTo>
                    <a:pt x="3444" y="593"/>
                    <a:pt x="3415" y="616"/>
                    <a:pt x="3437" y="557"/>
                  </a:cubicBezTo>
                  <a:cubicBezTo>
                    <a:pt x="3452" y="498"/>
                    <a:pt x="3452" y="476"/>
                    <a:pt x="3481" y="432"/>
                  </a:cubicBezTo>
                  <a:cubicBezTo>
                    <a:pt x="3518" y="388"/>
                    <a:pt x="3562" y="374"/>
                    <a:pt x="3584" y="344"/>
                  </a:cubicBezTo>
                  <a:cubicBezTo>
                    <a:pt x="3613" y="322"/>
                    <a:pt x="3613" y="264"/>
                    <a:pt x="3620" y="220"/>
                  </a:cubicBezTo>
                  <a:cubicBezTo>
                    <a:pt x="3628" y="176"/>
                    <a:pt x="3606" y="117"/>
                    <a:pt x="3664" y="73"/>
                  </a:cubicBezTo>
                  <a:cubicBezTo>
                    <a:pt x="3701" y="44"/>
                    <a:pt x="3730" y="29"/>
                    <a:pt x="3752" y="29"/>
                  </a:cubicBezTo>
                  <a:lnTo>
                    <a:pt x="3752" y="0"/>
                  </a:lnTo>
                  <a:lnTo>
                    <a:pt x="3752" y="0"/>
                  </a:lnTo>
                  <a:lnTo>
                    <a:pt x="3752" y="0"/>
                  </a:lnTo>
                  <a:cubicBezTo>
                    <a:pt x="3730" y="0"/>
                    <a:pt x="3693" y="15"/>
                    <a:pt x="3642" y="51"/>
                  </a:cubicBezTo>
                  <a:cubicBezTo>
                    <a:pt x="3591" y="88"/>
                    <a:pt x="3591" y="139"/>
                    <a:pt x="3591" y="183"/>
                  </a:cubicBezTo>
                  <a:cubicBezTo>
                    <a:pt x="3591" y="191"/>
                    <a:pt x="3591" y="205"/>
                    <a:pt x="3591" y="212"/>
                  </a:cubicBezTo>
                  <a:cubicBezTo>
                    <a:pt x="3591" y="227"/>
                    <a:pt x="3584" y="234"/>
                    <a:pt x="3584" y="249"/>
                  </a:cubicBezTo>
                  <a:cubicBezTo>
                    <a:pt x="3584" y="279"/>
                    <a:pt x="3576" y="315"/>
                    <a:pt x="3562" y="322"/>
                  </a:cubicBezTo>
                  <a:cubicBezTo>
                    <a:pt x="3554" y="330"/>
                    <a:pt x="3547" y="337"/>
                    <a:pt x="3532" y="352"/>
                  </a:cubicBezTo>
                  <a:cubicBezTo>
                    <a:pt x="3510" y="366"/>
                    <a:pt x="3481" y="381"/>
                    <a:pt x="3459" y="410"/>
                  </a:cubicBezTo>
                  <a:cubicBezTo>
                    <a:pt x="3430" y="447"/>
                    <a:pt x="3422" y="476"/>
                    <a:pt x="3415" y="520"/>
                  </a:cubicBezTo>
                  <a:cubicBezTo>
                    <a:pt x="3408" y="528"/>
                    <a:pt x="3408" y="535"/>
                    <a:pt x="3408" y="550"/>
                  </a:cubicBezTo>
                  <a:cubicBezTo>
                    <a:pt x="3400" y="557"/>
                    <a:pt x="3400" y="564"/>
                    <a:pt x="3400" y="572"/>
                  </a:cubicBezTo>
                  <a:cubicBezTo>
                    <a:pt x="3393" y="572"/>
                    <a:pt x="3379" y="579"/>
                    <a:pt x="3364" y="579"/>
                  </a:cubicBezTo>
                  <a:cubicBezTo>
                    <a:pt x="3349" y="586"/>
                    <a:pt x="3327" y="586"/>
                    <a:pt x="3312" y="586"/>
                  </a:cubicBezTo>
                  <a:cubicBezTo>
                    <a:pt x="3283" y="593"/>
                    <a:pt x="3247" y="593"/>
                    <a:pt x="3232" y="645"/>
                  </a:cubicBezTo>
                  <a:cubicBezTo>
                    <a:pt x="3232" y="652"/>
                    <a:pt x="3232" y="660"/>
                    <a:pt x="3224" y="660"/>
                  </a:cubicBezTo>
                  <a:cubicBezTo>
                    <a:pt x="3217" y="638"/>
                    <a:pt x="3195" y="638"/>
                    <a:pt x="3188" y="638"/>
                  </a:cubicBezTo>
                  <a:cubicBezTo>
                    <a:pt x="3166" y="638"/>
                    <a:pt x="3137" y="660"/>
                    <a:pt x="3107" y="681"/>
                  </a:cubicBezTo>
                  <a:cubicBezTo>
                    <a:pt x="3093" y="689"/>
                    <a:pt x="3085" y="696"/>
                    <a:pt x="3078" y="703"/>
                  </a:cubicBezTo>
                  <a:cubicBezTo>
                    <a:pt x="3034" y="733"/>
                    <a:pt x="2998" y="740"/>
                    <a:pt x="2961" y="748"/>
                  </a:cubicBezTo>
                  <a:cubicBezTo>
                    <a:pt x="2953" y="748"/>
                    <a:pt x="2939" y="748"/>
                    <a:pt x="2931" y="748"/>
                  </a:cubicBezTo>
                  <a:cubicBezTo>
                    <a:pt x="2895" y="762"/>
                    <a:pt x="2814" y="799"/>
                    <a:pt x="2778" y="865"/>
                  </a:cubicBezTo>
                  <a:cubicBezTo>
                    <a:pt x="2763" y="887"/>
                    <a:pt x="2756" y="901"/>
                    <a:pt x="2748" y="916"/>
                  </a:cubicBezTo>
                  <a:cubicBezTo>
                    <a:pt x="2741" y="938"/>
                    <a:pt x="2734" y="945"/>
                    <a:pt x="2719" y="967"/>
                  </a:cubicBezTo>
                  <a:cubicBezTo>
                    <a:pt x="2704" y="982"/>
                    <a:pt x="2668" y="1004"/>
                    <a:pt x="2638" y="1019"/>
                  </a:cubicBezTo>
                  <a:cubicBezTo>
                    <a:pt x="2616" y="1026"/>
                    <a:pt x="2602" y="1033"/>
                    <a:pt x="2587" y="1041"/>
                  </a:cubicBezTo>
                  <a:lnTo>
                    <a:pt x="2580" y="1041"/>
                  </a:lnTo>
                  <a:cubicBezTo>
                    <a:pt x="2565" y="1041"/>
                    <a:pt x="2543" y="1033"/>
                    <a:pt x="2521" y="1026"/>
                  </a:cubicBezTo>
                  <a:cubicBezTo>
                    <a:pt x="2499" y="1011"/>
                    <a:pt x="2470" y="997"/>
                    <a:pt x="2448" y="997"/>
                  </a:cubicBezTo>
                  <a:cubicBezTo>
                    <a:pt x="2404" y="997"/>
                    <a:pt x="2367" y="1033"/>
                    <a:pt x="2323" y="1070"/>
                  </a:cubicBezTo>
                  <a:cubicBezTo>
                    <a:pt x="2316" y="1077"/>
                    <a:pt x="2301" y="1084"/>
                    <a:pt x="2294" y="1099"/>
                  </a:cubicBezTo>
                  <a:cubicBezTo>
                    <a:pt x="2250" y="1129"/>
                    <a:pt x="2228" y="1143"/>
                    <a:pt x="2191" y="1143"/>
                  </a:cubicBezTo>
                  <a:cubicBezTo>
                    <a:pt x="2184" y="1143"/>
                    <a:pt x="2169" y="1136"/>
                    <a:pt x="2155" y="1136"/>
                  </a:cubicBezTo>
                  <a:cubicBezTo>
                    <a:pt x="2140" y="1129"/>
                    <a:pt x="2125" y="1121"/>
                    <a:pt x="2103" y="1121"/>
                  </a:cubicBezTo>
                  <a:cubicBezTo>
                    <a:pt x="2081" y="1121"/>
                    <a:pt x="2060" y="1129"/>
                    <a:pt x="2038" y="1150"/>
                  </a:cubicBezTo>
                  <a:cubicBezTo>
                    <a:pt x="2030" y="1172"/>
                    <a:pt x="2016" y="1187"/>
                    <a:pt x="2008" y="1202"/>
                  </a:cubicBezTo>
                  <a:cubicBezTo>
                    <a:pt x="2001" y="1209"/>
                    <a:pt x="1993" y="1224"/>
                    <a:pt x="1986" y="1224"/>
                  </a:cubicBezTo>
                  <a:cubicBezTo>
                    <a:pt x="1986" y="1231"/>
                    <a:pt x="1964" y="1231"/>
                    <a:pt x="1957" y="1231"/>
                  </a:cubicBezTo>
                  <a:cubicBezTo>
                    <a:pt x="1906" y="1231"/>
                    <a:pt x="1854" y="1238"/>
                    <a:pt x="1840" y="1282"/>
                  </a:cubicBezTo>
                  <a:cubicBezTo>
                    <a:pt x="1840" y="1290"/>
                    <a:pt x="1840" y="1297"/>
                    <a:pt x="1832" y="1304"/>
                  </a:cubicBezTo>
                  <a:cubicBezTo>
                    <a:pt x="1832" y="1326"/>
                    <a:pt x="1832" y="1326"/>
                    <a:pt x="1810" y="1326"/>
                  </a:cubicBezTo>
                  <a:cubicBezTo>
                    <a:pt x="1788" y="1334"/>
                    <a:pt x="1766" y="1348"/>
                    <a:pt x="1752" y="1370"/>
                  </a:cubicBezTo>
                  <a:cubicBezTo>
                    <a:pt x="1737" y="1407"/>
                    <a:pt x="1744" y="1443"/>
                    <a:pt x="1759" y="1473"/>
                  </a:cubicBezTo>
                  <a:cubicBezTo>
                    <a:pt x="1766" y="1488"/>
                    <a:pt x="1752" y="1524"/>
                    <a:pt x="1708" y="1575"/>
                  </a:cubicBezTo>
                  <a:cubicBezTo>
                    <a:pt x="1700" y="1583"/>
                    <a:pt x="1700" y="1583"/>
                    <a:pt x="1693" y="1583"/>
                  </a:cubicBezTo>
                  <a:cubicBezTo>
                    <a:pt x="1671" y="1583"/>
                    <a:pt x="1642" y="1553"/>
                    <a:pt x="1627" y="1539"/>
                  </a:cubicBezTo>
                  <a:cubicBezTo>
                    <a:pt x="1620" y="1539"/>
                    <a:pt x="1620" y="1531"/>
                    <a:pt x="1612" y="1524"/>
                  </a:cubicBezTo>
                  <a:cubicBezTo>
                    <a:pt x="1598" y="1502"/>
                    <a:pt x="1569" y="1473"/>
                    <a:pt x="1532" y="1473"/>
                  </a:cubicBezTo>
                  <a:cubicBezTo>
                    <a:pt x="1517" y="1473"/>
                    <a:pt x="1495" y="1480"/>
                    <a:pt x="1481" y="1495"/>
                  </a:cubicBezTo>
                  <a:cubicBezTo>
                    <a:pt x="1437" y="1539"/>
                    <a:pt x="1437" y="1568"/>
                    <a:pt x="1437" y="1612"/>
                  </a:cubicBezTo>
                  <a:cubicBezTo>
                    <a:pt x="1437" y="1619"/>
                    <a:pt x="1437" y="1627"/>
                    <a:pt x="1437" y="1641"/>
                  </a:cubicBezTo>
                  <a:cubicBezTo>
                    <a:pt x="1437" y="1693"/>
                    <a:pt x="1466" y="1715"/>
                    <a:pt x="1488" y="1729"/>
                  </a:cubicBezTo>
                  <a:cubicBezTo>
                    <a:pt x="1503" y="1729"/>
                    <a:pt x="1510" y="1737"/>
                    <a:pt x="1517" y="1744"/>
                  </a:cubicBezTo>
                  <a:cubicBezTo>
                    <a:pt x="1517" y="1751"/>
                    <a:pt x="1510" y="1766"/>
                    <a:pt x="1503" y="1773"/>
                  </a:cubicBezTo>
                  <a:cubicBezTo>
                    <a:pt x="1495" y="1795"/>
                    <a:pt x="1473" y="1817"/>
                    <a:pt x="1481" y="1847"/>
                  </a:cubicBezTo>
                  <a:cubicBezTo>
                    <a:pt x="1488" y="1883"/>
                    <a:pt x="1481" y="1905"/>
                    <a:pt x="1451" y="1920"/>
                  </a:cubicBezTo>
                  <a:cubicBezTo>
                    <a:pt x="1437" y="1927"/>
                    <a:pt x="1407" y="1934"/>
                    <a:pt x="1385" y="1934"/>
                  </a:cubicBezTo>
                  <a:cubicBezTo>
                    <a:pt x="1378" y="1934"/>
                    <a:pt x="1371" y="1934"/>
                    <a:pt x="1363" y="1934"/>
                  </a:cubicBezTo>
                  <a:cubicBezTo>
                    <a:pt x="1356" y="1927"/>
                    <a:pt x="1349" y="1920"/>
                    <a:pt x="1349" y="1912"/>
                  </a:cubicBezTo>
                  <a:cubicBezTo>
                    <a:pt x="1327" y="1891"/>
                    <a:pt x="1312" y="1876"/>
                    <a:pt x="1290" y="1876"/>
                  </a:cubicBezTo>
                  <a:cubicBezTo>
                    <a:pt x="1283" y="1876"/>
                    <a:pt x="1261" y="1876"/>
                    <a:pt x="1253" y="1912"/>
                  </a:cubicBezTo>
                  <a:lnTo>
                    <a:pt x="1253" y="1912"/>
                  </a:lnTo>
                  <a:cubicBezTo>
                    <a:pt x="1246" y="1912"/>
                    <a:pt x="1231" y="1905"/>
                    <a:pt x="1224" y="1891"/>
                  </a:cubicBezTo>
                  <a:cubicBezTo>
                    <a:pt x="1202" y="1869"/>
                    <a:pt x="1158" y="1810"/>
                    <a:pt x="1092" y="1810"/>
                  </a:cubicBezTo>
                  <a:cubicBezTo>
                    <a:pt x="1085" y="1810"/>
                    <a:pt x="1070" y="1810"/>
                    <a:pt x="1063" y="1810"/>
                  </a:cubicBezTo>
                  <a:cubicBezTo>
                    <a:pt x="997" y="1832"/>
                    <a:pt x="968" y="1854"/>
                    <a:pt x="894" y="1934"/>
                  </a:cubicBezTo>
                  <a:cubicBezTo>
                    <a:pt x="880" y="1949"/>
                    <a:pt x="872" y="1949"/>
                    <a:pt x="872" y="1949"/>
                  </a:cubicBezTo>
                  <a:cubicBezTo>
                    <a:pt x="865" y="1942"/>
                    <a:pt x="850" y="1905"/>
                    <a:pt x="843" y="1891"/>
                  </a:cubicBezTo>
                  <a:cubicBezTo>
                    <a:pt x="836" y="1876"/>
                    <a:pt x="828" y="1861"/>
                    <a:pt x="821" y="1854"/>
                  </a:cubicBezTo>
                  <a:cubicBezTo>
                    <a:pt x="799" y="1817"/>
                    <a:pt x="777" y="1788"/>
                    <a:pt x="733" y="1788"/>
                  </a:cubicBezTo>
                  <a:cubicBezTo>
                    <a:pt x="726" y="1788"/>
                    <a:pt x="719" y="1788"/>
                    <a:pt x="704" y="1788"/>
                  </a:cubicBezTo>
                  <a:cubicBezTo>
                    <a:pt x="660" y="1795"/>
                    <a:pt x="652" y="1847"/>
                    <a:pt x="645" y="1883"/>
                  </a:cubicBezTo>
                  <a:cubicBezTo>
                    <a:pt x="638" y="1891"/>
                    <a:pt x="638" y="1891"/>
                    <a:pt x="638" y="1891"/>
                  </a:cubicBezTo>
                  <a:cubicBezTo>
                    <a:pt x="638" y="1912"/>
                    <a:pt x="638" y="1912"/>
                    <a:pt x="638" y="1912"/>
                  </a:cubicBezTo>
                  <a:cubicBezTo>
                    <a:pt x="652" y="1920"/>
                    <a:pt x="652" y="1920"/>
                    <a:pt x="652" y="1920"/>
                  </a:cubicBezTo>
                  <a:cubicBezTo>
                    <a:pt x="660" y="1934"/>
                    <a:pt x="667" y="1934"/>
                    <a:pt x="682" y="1942"/>
                  </a:cubicBezTo>
                  <a:cubicBezTo>
                    <a:pt x="689" y="1949"/>
                    <a:pt x="704" y="1964"/>
                    <a:pt x="704" y="1971"/>
                  </a:cubicBezTo>
                  <a:cubicBezTo>
                    <a:pt x="704" y="1971"/>
                    <a:pt x="704" y="1971"/>
                    <a:pt x="704" y="1979"/>
                  </a:cubicBezTo>
                  <a:cubicBezTo>
                    <a:pt x="697" y="1979"/>
                    <a:pt x="697" y="1979"/>
                    <a:pt x="697" y="1979"/>
                  </a:cubicBezTo>
                  <a:cubicBezTo>
                    <a:pt x="667" y="2015"/>
                    <a:pt x="645" y="2044"/>
                    <a:pt x="623" y="2044"/>
                  </a:cubicBezTo>
                  <a:cubicBezTo>
                    <a:pt x="616" y="2044"/>
                    <a:pt x="609" y="2044"/>
                    <a:pt x="601" y="2037"/>
                  </a:cubicBezTo>
                  <a:cubicBezTo>
                    <a:pt x="579" y="2022"/>
                    <a:pt x="557" y="2015"/>
                    <a:pt x="543" y="2015"/>
                  </a:cubicBezTo>
                  <a:cubicBezTo>
                    <a:pt x="491" y="2015"/>
                    <a:pt x="455" y="2052"/>
                    <a:pt x="426" y="2118"/>
                  </a:cubicBezTo>
                  <a:cubicBezTo>
                    <a:pt x="411" y="2162"/>
                    <a:pt x="367" y="2176"/>
                    <a:pt x="323" y="2191"/>
                  </a:cubicBezTo>
                  <a:cubicBezTo>
                    <a:pt x="294" y="2198"/>
                    <a:pt x="272" y="2206"/>
                    <a:pt x="250" y="2220"/>
                  </a:cubicBezTo>
                  <a:cubicBezTo>
                    <a:pt x="198" y="2264"/>
                    <a:pt x="154" y="2345"/>
                    <a:pt x="198" y="2425"/>
                  </a:cubicBezTo>
                  <a:cubicBezTo>
                    <a:pt x="198" y="2433"/>
                    <a:pt x="206" y="2440"/>
                    <a:pt x="206" y="2440"/>
                  </a:cubicBezTo>
                  <a:cubicBezTo>
                    <a:pt x="191" y="2448"/>
                    <a:pt x="176" y="2455"/>
                    <a:pt x="162" y="2469"/>
                  </a:cubicBezTo>
                  <a:cubicBezTo>
                    <a:pt x="125" y="2499"/>
                    <a:pt x="118" y="2513"/>
                    <a:pt x="110" y="2550"/>
                  </a:cubicBezTo>
                  <a:cubicBezTo>
                    <a:pt x="110" y="2565"/>
                    <a:pt x="110" y="2587"/>
                    <a:pt x="96" y="2623"/>
                  </a:cubicBezTo>
                  <a:cubicBezTo>
                    <a:pt x="88" y="2645"/>
                    <a:pt x="74" y="2675"/>
                    <a:pt x="67" y="2697"/>
                  </a:cubicBezTo>
                  <a:cubicBezTo>
                    <a:pt x="30" y="2770"/>
                    <a:pt x="0" y="2843"/>
                    <a:pt x="37" y="2916"/>
                  </a:cubicBezTo>
                  <a:cubicBezTo>
                    <a:pt x="59" y="2946"/>
                    <a:pt x="74" y="2990"/>
                    <a:pt x="88" y="3026"/>
                  </a:cubicBezTo>
                  <a:cubicBezTo>
                    <a:pt x="110" y="3078"/>
                    <a:pt x="125" y="3129"/>
                    <a:pt x="162" y="3166"/>
                  </a:cubicBezTo>
                  <a:cubicBezTo>
                    <a:pt x="169" y="3173"/>
                    <a:pt x="184" y="3180"/>
                    <a:pt x="191" y="3188"/>
                  </a:cubicBezTo>
                  <a:cubicBezTo>
                    <a:pt x="220" y="3217"/>
                    <a:pt x="242" y="3239"/>
                    <a:pt x="250" y="3305"/>
                  </a:cubicBezTo>
                  <a:cubicBezTo>
                    <a:pt x="264" y="3400"/>
                    <a:pt x="308" y="3473"/>
                    <a:pt x="381" y="3517"/>
                  </a:cubicBezTo>
                  <a:cubicBezTo>
                    <a:pt x="396" y="3525"/>
                    <a:pt x="411" y="3539"/>
                    <a:pt x="426" y="3554"/>
                  </a:cubicBezTo>
                  <a:cubicBezTo>
                    <a:pt x="448" y="3583"/>
                    <a:pt x="484" y="3612"/>
                    <a:pt x="535" y="3612"/>
                  </a:cubicBezTo>
                  <a:cubicBezTo>
                    <a:pt x="543" y="3612"/>
                    <a:pt x="550" y="3612"/>
                    <a:pt x="557" y="3612"/>
                  </a:cubicBezTo>
                  <a:cubicBezTo>
                    <a:pt x="579" y="3612"/>
                    <a:pt x="594" y="3605"/>
                    <a:pt x="609" y="3605"/>
                  </a:cubicBezTo>
                  <a:cubicBezTo>
                    <a:pt x="609" y="3605"/>
                    <a:pt x="609" y="3605"/>
                    <a:pt x="616" y="3605"/>
                  </a:cubicBezTo>
                  <a:cubicBezTo>
                    <a:pt x="616" y="3612"/>
                    <a:pt x="616" y="3620"/>
                    <a:pt x="616" y="3642"/>
                  </a:cubicBezTo>
                  <a:cubicBezTo>
                    <a:pt x="616" y="3715"/>
                    <a:pt x="682" y="3759"/>
                    <a:pt x="792" y="3759"/>
                  </a:cubicBezTo>
                  <a:cubicBezTo>
                    <a:pt x="828" y="3759"/>
                    <a:pt x="858" y="3774"/>
                    <a:pt x="865" y="3788"/>
                  </a:cubicBezTo>
                  <a:cubicBezTo>
                    <a:pt x="872" y="3796"/>
                    <a:pt x="872" y="3810"/>
                    <a:pt x="865" y="3832"/>
                  </a:cubicBezTo>
                  <a:cubicBezTo>
                    <a:pt x="850" y="3869"/>
                    <a:pt x="850" y="3913"/>
                    <a:pt x="850" y="3942"/>
                  </a:cubicBezTo>
                  <a:cubicBezTo>
                    <a:pt x="850" y="4001"/>
                    <a:pt x="850" y="4023"/>
                    <a:pt x="821" y="4045"/>
                  </a:cubicBezTo>
                  <a:cubicBezTo>
                    <a:pt x="807" y="4052"/>
                    <a:pt x="792" y="4060"/>
                    <a:pt x="785" y="4067"/>
                  </a:cubicBezTo>
                  <a:cubicBezTo>
                    <a:pt x="726" y="4096"/>
                    <a:pt x="697" y="4111"/>
                    <a:pt x="682" y="4191"/>
                  </a:cubicBezTo>
                  <a:cubicBezTo>
                    <a:pt x="682" y="4206"/>
                    <a:pt x="682" y="4221"/>
                    <a:pt x="675" y="4235"/>
                  </a:cubicBezTo>
                  <a:cubicBezTo>
                    <a:pt x="675" y="4287"/>
                    <a:pt x="675" y="4309"/>
                    <a:pt x="638" y="4345"/>
                  </a:cubicBezTo>
                  <a:cubicBezTo>
                    <a:pt x="579" y="4397"/>
                    <a:pt x="535" y="4448"/>
                    <a:pt x="528" y="4521"/>
                  </a:cubicBezTo>
                  <a:cubicBezTo>
                    <a:pt x="521" y="4536"/>
                    <a:pt x="513" y="4550"/>
                    <a:pt x="506" y="4572"/>
                  </a:cubicBezTo>
                  <a:cubicBezTo>
                    <a:pt x="499" y="4587"/>
                    <a:pt x="491" y="4602"/>
                    <a:pt x="491" y="4624"/>
                  </a:cubicBezTo>
                  <a:cubicBezTo>
                    <a:pt x="469" y="4697"/>
                    <a:pt x="469" y="4697"/>
                    <a:pt x="469" y="4697"/>
                  </a:cubicBezTo>
                  <a:cubicBezTo>
                    <a:pt x="535" y="4653"/>
                    <a:pt x="535" y="4653"/>
                    <a:pt x="535" y="4653"/>
                  </a:cubicBezTo>
                  <a:cubicBezTo>
                    <a:pt x="565" y="4638"/>
                    <a:pt x="587" y="4631"/>
                    <a:pt x="609" y="4631"/>
                  </a:cubicBezTo>
                  <a:cubicBezTo>
                    <a:pt x="616" y="4631"/>
                    <a:pt x="623" y="4631"/>
                    <a:pt x="631" y="4631"/>
                  </a:cubicBezTo>
                  <a:cubicBezTo>
                    <a:pt x="704" y="4668"/>
                    <a:pt x="807" y="4690"/>
                    <a:pt x="872" y="4690"/>
                  </a:cubicBezTo>
                  <a:cubicBezTo>
                    <a:pt x="887" y="4690"/>
                    <a:pt x="894" y="4690"/>
                    <a:pt x="902" y="4690"/>
                  </a:cubicBezTo>
                  <a:cubicBezTo>
                    <a:pt x="909" y="4690"/>
                    <a:pt x="909" y="4690"/>
                    <a:pt x="909" y="4690"/>
                  </a:cubicBezTo>
                  <a:cubicBezTo>
                    <a:pt x="931" y="4690"/>
                    <a:pt x="946" y="4697"/>
                    <a:pt x="960" y="4712"/>
                  </a:cubicBezTo>
                  <a:cubicBezTo>
                    <a:pt x="975" y="4726"/>
                    <a:pt x="990" y="4741"/>
                    <a:pt x="1012" y="4741"/>
                  </a:cubicBezTo>
                  <a:cubicBezTo>
                    <a:pt x="1048" y="4741"/>
                    <a:pt x="1092" y="4726"/>
                    <a:pt x="1143" y="4668"/>
                  </a:cubicBezTo>
                  <a:cubicBezTo>
                    <a:pt x="1151" y="4660"/>
                    <a:pt x="1158" y="4660"/>
                    <a:pt x="1158" y="4660"/>
                  </a:cubicBezTo>
                  <a:cubicBezTo>
                    <a:pt x="1166" y="4660"/>
                    <a:pt x="1180" y="4660"/>
                    <a:pt x="1188" y="4660"/>
                  </a:cubicBezTo>
                  <a:cubicBezTo>
                    <a:pt x="1202" y="4668"/>
                    <a:pt x="1217" y="4675"/>
                    <a:pt x="1231" y="4675"/>
                  </a:cubicBezTo>
                  <a:cubicBezTo>
                    <a:pt x="1253" y="4675"/>
                    <a:pt x="1268" y="4668"/>
                    <a:pt x="1283" y="4653"/>
                  </a:cubicBezTo>
                  <a:cubicBezTo>
                    <a:pt x="1334" y="4624"/>
                    <a:pt x="1363" y="4609"/>
                    <a:pt x="1400" y="4602"/>
                  </a:cubicBezTo>
                  <a:cubicBezTo>
                    <a:pt x="1437" y="4594"/>
                    <a:pt x="1481" y="4572"/>
                    <a:pt x="1525" y="4543"/>
                  </a:cubicBezTo>
                  <a:cubicBezTo>
                    <a:pt x="1539" y="4536"/>
                    <a:pt x="1547" y="4529"/>
                    <a:pt x="1561" y="4521"/>
                  </a:cubicBezTo>
                  <a:cubicBezTo>
                    <a:pt x="1620" y="4492"/>
                    <a:pt x="1664" y="4462"/>
                    <a:pt x="1752" y="4419"/>
                  </a:cubicBezTo>
                  <a:cubicBezTo>
                    <a:pt x="1818" y="4389"/>
                    <a:pt x="1891" y="4367"/>
                    <a:pt x="1942" y="4367"/>
                  </a:cubicBezTo>
                  <a:cubicBezTo>
                    <a:pt x="1950" y="4367"/>
                    <a:pt x="1957" y="4375"/>
                    <a:pt x="1964" y="4375"/>
                  </a:cubicBezTo>
                  <a:cubicBezTo>
                    <a:pt x="1986" y="4375"/>
                    <a:pt x="2008" y="4397"/>
                    <a:pt x="2030" y="4419"/>
                  </a:cubicBezTo>
                  <a:cubicBezTo>
                    <a:pt x="2045" y="4441"/>
                    <a:pt x="2060" y="4455"/>
                    <a:pt x="2081" y="4470"/>
                  </a:cubicBezTo>
                  <a:cubicBezTo>
                    <a:pt x="2096" y="4477"/>
                    <a:pt x="2103" y="4492"/>
                    <a:pt x="2118" y="4507"/>
                  </a:cubicBezTo>
                  <a:cubicBezTo>
                    <a:pt x="2148" y="4529"/>
                    <a:pt x="2169" y="4558"/>
                    <a:pt x="2206" y="4558"/>
                  </a:cubicBezTo>
                  <a:cubicBezTo>
                    <a:pt x="2213" y="4558"/>
                    <a:pt x="2235" y="4550"/>
                    <a:pt x="2250" y="4529"/>
                  </a:cubicBezTo>
                  <a:cubicBezTo>
                    <a:pt x="2257" y="4521"/>
                    <a:pt x="2257" y="4521"/>
                    <a:pt x="2257" y="4521"/>
                  </a:cubicBezTo>
                  <a:cubicBezTo>
                    <a:pt x="2265" y="4529"/>
                    <a:pt x="2279" y="4543"/>
                    <a:pt x="2287" y="4558"/>
                  </a:cubicBezTo>
                  <a:cubicBezTo>
                    <a:pt x="2316" y="4602"/>
                    <a:pt x="2375" y="4631"/>
                    <a:pt x="2426" y="4631"/>
                  </a:cubicBezTo>
                  <a:cubicBezTo>
                    <a:pt x="2433" y="4631"/>
                    <a:pt x="2448" y="4631"/>
                    <a:pt x="2462" y="4624"/>
                  </a:cubicBezTo>
                  <a:lnTo>
                    <a:pt x="2462" y="4624"/>
                  </a:lnTo>
                  <a:cubicBezTo>
                    <a:pt x="2484" y="4624"/>
                    <a:pt x="2514" y="4646"/>
                    <a:pt x="2521" y="4668"/>
                  </a:cubicBezTo>
                  <a:cubicBezTo>
                    <a:pt x="2529" y="4697"/>
                    <a:pt x="2514" y="4719"/>
                    <a:pt x="2507" y="4756"/>
                  </a:cubicBezTo>
                  <a:cubicBezTo>
                    <a:pt x="2499" y="4763"/>
                    <a:pt x="2499" y="4778"/>
                    <a:pt x="2492" y="4785"/>
                  </a:cubicBezTo>
                  <a:cubicBezTo>
                    <a:pt x="2484" y="4814"/>
                    <a:pt x="2499" y="4851"/>
                    <a:pt x="2514" y="4880"/>
                  </a:cubicBezTo>
                  <a:cubicBezTo>
                    <a:pt x="2521" y="4895"/>
                    <a:pt x="2529" y="4917"/>
                    <a:pt x="2529" y="4924"/>
                  </a:cubicBezTo>
                  <a:lnTo>
                    <a:pt x="2529" y="4924"/>
                  </a:lnTo>
                  <a:cubicBezTo>
                    <a:pt x="2529" y="4924"/>
                    <a:pt x="2529" y="4924"/>
                    <a:pt x="2521" y="4924"/>
                  </a:cubicBezTo>
                  <a:cubicBezTo>
                    <a:pt x="2477" y="4939"/>
                    <a:pt x="2433" y="4961"/>
                    <a:pt x="2426" y="4998"/>
                  </a:cubicBezTo>
                  <a:cubicBezTo>
                    <a:pt x="2419" y="5034"/>
                    <a:pt x="2448" y="5071"/>
                    <a:pt x="2462" y="5078"/>
                  </a:cubicBezTo>
                  <a:cubicBezTo>
                    <a:pt x="2507" y="5122"/>
                    <a:pt x="2521" y="5159"/>
                    <a:pt x="2529" y="5188"/>
                  </a:cubicBezTo>
                  <a:cubicBezTo>
                    <a:pt x="2543" y="5217"/>
                    <a:pt x="2602" y="5283"/>
                    <a:pt x="2675" y="5283"/>
                  </a:cubicBezTo>
                  <a:cubicBezTo>
                    <a:pt x="2682" y="5283"/>
                    <a:pt x="2682" y="5283"/>
                    <a:pt x="2690" y="5283"/>
                  </a:cubicBezTo>
                  <a:cubicBezTo>
                    <a:pt x="2697" y="5283"/>
                    <a:pt x="2697" y="5283"/>
                    <a:pt x="2697" y="5283"/>
                  </a:cubicBezTo>
                  <a:cubicBezTo>
                    <a:pt x="2712" y="5283"/>
                    <a:pt x="2726" y="5283"/>
                    <a:pt x="2734" y="5291"/>
                  </a:cubicBezTo>
                  <a:cubicBezTo>
                    <a:pt x="2741" y="5305"/>
                    <a:pt x="2741" y="5320"/>
                    <a:pt x="2741" y="5334"/>
                  </a:cubicBezTo>
                  <a:cubicBezTo>
                    <a:pt x="2741" y="5349"/>
                    <a:pt x="2741" y="5349"/>
                    <a:pt x="2741" y="5349"/>
                  </a:cubicBezTo>
                  <a:cubicBezTo>
                    <a:pt x="2734" y="5393"/>
                    <a:pt x="2719" y="5452"/>
                    <a:pt x="2697" y="5474"/>
                  </a:cubicBezTo>
                  <a:cubicBezTo>
                    <a:pt x="2690" y="5488"/>
                    <a:pt x="2682" y="5488"/>
                    <a:pt x="2675" y="5488"/>
                  </a:cubicBezTo>
                  <a:cubicBezTo>
                    <a:pt x="2660" y="5496"/>
                    <a:pt x="2646" y="5496"/>
                    <a:pt x="2624" y="5518"/>
                  </a:cubicBezTo>
                  <a:cubicBezTo>
                    <a:pt x="2580" y="5554"/>
                    <a:pt x="2572" y="5562"/>
                    <a:pt x="2521" y="5628"/>
                  </a:cubicBezTo>
                  <a:cubicBezTo>
                    <a:pt x="2521" y="5635"/>
                    <a:pt x="2514" y="5642"/>
                    <a:pt x="2507" y="5650"/>
                  </a:cubicBezTo>
                  <a:cubicBezTo>
                    <a:pt x="2477" y="5693"/>
                    <a:pt x="2448" y="5730"/>
                    <a:pt x="2499" y="5789"/>
                  </a:cubicBezTo>
                  <a:cubicBezTo>
                    <a:pt x="2521" y="5818"/>
                    <a:pt x="2543" y="5833"/>
                    <a:pt x="2565" y="5840"/>
                  </a:cubicBezTo>
                  <a:cubicBezTo>
                    <a:pt x="2580" y="5855"/>
                    <a:pt x="2594" y="5869"/>
                    <a:pt x="2594" y="5877"/>
                  </a:cubicBezTo>
                  <a:cubicBezTo>
                    <a:pt x="2602" y="5891"/>
                    <a:pt x="2602" y="5913"/>
                    <a:pt x="2609" y="5950"/>
                  </a:cubicBezTo>
                  <a:cubicBezTo>
                    <a:pt x="2616" y="6016"/>
                    <a:pt x="2616" y="6016"/>
                    <a:pt x="2616" y="6016"/>
                  </a:cubicBezTo>
                  <a:cubicBezTo>
                    <a:pt x="2660" y="5965"/>
                    <a:pt x="2660" y="5965"/>
                    <a:pt x="2660" y="5965"/>
                  </a:cubicBezTo>
                  <a:cubicBezTo>
                    <a:pt x="2668" y="5957"/>
                    <a:pt x="2675" y="5950"/>
                    <a:pt x="2682" y="5943"/>
                  </a:cubicBezTo>
                  <a:cubicBezTo>
                    <a:pt x="2704" y="5935"/>
                    <a:pt x="2763" y="5921"/>
                    <a:pt x="2792" y="5921"/>
                  </a:cubicBezTo>
                  <a:cubicBezTo>
                    <a:pt x="2800" y="5921"/>
                    <a:pt x="2807" y="5921"/>
                    <a:pt x="2807" y="5921"/>
                  </a:cubicBezTo>
                  <a:cubicBezTo>
                    <a:pt x="2822" y="5935"/>
                    <a:pt x="2843" y="5935"/>
                    <a:pt x="2873" y="5935"/>
                  </a:cubicBezTo>
                  <a:cubicBezTo>
                    <a:pt x="2917" y="5943"/>
                    <a:pt x="2939" y="5950"/>
                    <a:pt x="2939" y="5965"/>
                  </a:cubicBezTo>
                  <a:cubicBezTo>
                    <a:pt x="2939" y="5987"/>
                    <a:pt x="2939" y="6001"/>
                    <a:pt x="2939" y="6023"/>
                  </a:cubicBezTo>
                  <a:cubicBezTo>
                    <a:pt x="2939" y="6075"/>
                    <a:pt x="2939" y="6126"/>
                    <a:pt x="2998" y="6170"/>
                  </a:cubicBezTo>
                  <a:cubicBezTo>
                    <a:pt x="3019" y="6184"/>
                    <a:pt x="3041" y="6199"/>
                    <a:pt x="3056" y="6214"/>
                  </a:cubicBezTo>
                  <a:cubicBezTo>
                    <a:pt x="3085" y="6243"/>
                    <a:pt x="3107" y="6265"/>
                    <a:pt x="3137" y="6265"/>
                  </a:cubicBezTo>
                  <a:cubicBezTo>
                    <a:pt x="3151" y="6265"/>
                    <a:pt x="3166" y="6258"/>
                    <a:pt x="3173" y="6243"/>
                  </a:cubicBezTo>
                  <a:cubicBezTo>
                    <a:pt x="3181" y="6236"/>
                    <a:pt x="3181" y="6236"/>
                    <a:pt x="3188" y="6236"/>
                  </a:cubicBezTo>
                  <a:cubicBezTo>
                    <a:pt x="3188" y="6236"/>
                    <a:pt x="3195" y="6236"/>
                    <a:pt x="3203" y="6243"/>
                  </a:cubicBezTo>
                  <a:cubicBezTo>
                    <a:pt x="3210" y="6265"/>
                    <a:pt x="3261" y="6375"/>
                    <a:pt x="3334" y="6375"/>
                  </a:cubicBezTo>
                  <a:cubicBezTo>
                    <a:pt x="3356" y="6375"/>
                    <a:pt x="3371" y="6375"/>
                    <a:pt x="3386" y="6360"/>
                  </a:cubicBezTo>
                  <a:cubicBezTo>
                    <a:pt x="3393" y="6353"/>
                    <a:pt x="3415" y="6338"/>
                    <a:pt x="3415" y="6338"/>
                  </a:cubicBezTo>
                  <a:cubicBezTo>
                    <a:pt x="3415" y="6338"/>
                    <a:pt x="3422" y="6338"/>
                    <a:pt x="3430" y="6346"/>
                  </a:cubicBezTo>
                  <a:cubicBezTo>
                    <a:pt x="3437" y="6346"/>
                    <a:pt x="3444" y="6353"/>
                    <a:pt x="3459" y="6353"/>
                  </a:cubicBezTo>
                  <a:cubicBezTo>
                    <a:pt x="3474" y="6360"/>
                    <a:pt x="3481" y="6360"/>
                    <a:pt x="3496" y="6360"/>
                  </a:cubicBezTo>
                  <a:cubicBezTo>
                    <a:pt x="3532" y="6360"/>
                    <a:pt x="3562" y="6346"/>
                    <a:pt x="3584" y="6324"/>
                  </a:cubicBezTo>
                  <a:cubicBezTo>
                    <a:pt x="3598" y="6317"/>
                    <a:pt x="3606" y="6309"/>
                    <a:pt x="3620" y="6309"/>
                  </a:cubicBezTo>
                  <a:lnTo>
                    <a:pt x="3620" y="6309"/>
                  </a:lnTo>
                  <a:cubicBezTo>
                    <a:pt x="3620" y="6309"/>
                    <a:pt x="3628" y="6317"/>
                    <a:pt x="3628" y="6324"/>
                  </a:cubicBezTo>
                  <a:cubicBezTo>
                    <a:pt x="3642" y="6338"/>
                    <a:pt x="3664" y="6360"/>
                    <a:pt x="3693" y="6375"/>
                  </a:cubicBezTo>
                  <a:cubicBezTo>
                    <a:pt x="3701" y="6382"/>
                    <a:pt x="3708" y="6382"/>
                    <a:pt x="3715" y="6382"/>
                  </a:cubicBezTo>
                  <a:cubicBezTo>
                    <a:pt x="3738" y="6397"/>
                    <a:pt x="3760" y="6404"/>
                    <a:pt x="3789" y="6404"/>
                  </a:cubicBezTo>
                  <a:cubicBezTo>
                    <a:pt x="3818" y="6404"/>
                    <a:pt x="3847" y="6397"/>
                    <a:pt x="3869" y="6375"/>
                  </a:cubicBezTo>
                  <a:cubicBezTo>
                    <a:pt x="3891" y="6360"/>
                    <a:pt x="3906" y="6353"/>
                    <a:pt x="3913" y="6353"/>
                  </a:cubicBezTo>
                  <a:cubicBezTo>
                    <a:pt x="3928" y="6353"/>
                    <a:pt x="3943" y="6360"/>
                    <a:pt x="3972" y="6382"/>
                  </a:cubicBezTo>
                  <a:cubicBezTo>
                    <a:pt x="4001" y="6412"/>
                    <a:pt x="4053" y="6434"/>
                    <a:pt x="4097" y="6456"/>
                  </a:cubicBezTo>
                  <a:cubicBezTo>
                    <a:pt x="4126" y="6470"/>
                    <a:pt x="4155" y="6485"/>
                    <a:pt x="4177" y="6500"/>
                  </a:cubicBezTo>
                  <a:cubicBezTo>
                    <a:pt x="4184" y="6500"/>
                    <a:pt x="4184" y="6507"/>
                    <a:pt x="4192" y="6514"/>
                  </a:cubicBezTo>
                  <a:cubicBezTo>
                    <a:pt x="4236" y="6543"/>
                    <a:pt x="4287" y="6580"/>
                    <a:pt x="4353" y="6580"/>
                  </a:cubicBezTo>
                  <a:cubicBezTo>
                    <a:pt x="4390" y="6580"/>
                    <a:pt x="4441" y="6617"/>
                    <a:pt x="4478" y="6653"/>
                  </a:cubicBezTo>
                  <a:cubicBezTo>
                    <a:pt x="4492" y="6668"/>
                    <a:pt x="4492" y="6668"/>
                    <a:pt x="4492" y="6668"/>
                  </a:cubicBezTo>
                  <a:cubicBezTo>
                    <a:pt x="4514" y="6661"/>
                    <a:pt x="4514" y="6661"/>
                    <a:pt x="4514" y="6661"/>
                  </a:cubicBezTo>
                  <a:cubicBezTo>
                    <a:pt x="4551" y="6639"/>
                    <a:pt x="4551" y="6639"/>
                    <a:pt x="4551" y="6639"/>
                  </a:cubicBezTo>
                  <a:cubicBezTo>
                    <a:pt x="4580" y="6631"/>
                    <a:pt x="4646" y="6602"/>
                    <a:pt x="4697" y="6470"/>
                  </a:cubicBezTo>
                  <a:cubicBezTo>
                    <a:pt x="4734" y="6390"/>
                    <a:pt x="4771" y="6331"/>
                    <a:pt x="4800" y="6280"/>
                  </a:cubicBezTo>
                  <a:cubicBezTo>
                    <a:pt x="4837" y="6229"/>
                    <a:pt x="4866" y="6184"/>
                    <a:pt x="4866" y="6141"/>
                  </a:cubicBezTo>
                  <a:cubicBezTo>
                    <a:pt x="4873" y="6097"/>
                    <a:pt x="4873" y="6067"/>
                    <a:pt x="4873" y="6038"/>
                  </a:cubicBezTo>
                  <a:cubicBezTo>
                    <a:pt x="4873" y="6009"/>
                    <a:pt x="4866" y="5979"/>
                    <a:pt x="4873" y="5972"/>
                  </a:cubicBezTo>
                  <a:cubicBezTo>
                    <a:pt x="4881" y="5965"/>
                    <a:pt x="4888" y="5957"/>
                    <a:pt x="4895" y="5943"/>
                  </a:cubicBezTo>
                  <a:cubicBezTo>
                    <a:pt x="4924" y="5921"/>
                    <a:pt x="4969" y="5877"/>
                    <a:pt x="4946" y="5803"/>
                  </a:cubicBezTo>
                  <a:cubicBezTo>
                    <a:pt x="4939" y="5789"/>
                    <a:pt x="4924" y="5730"/>
                    <a:pt x="5012" y="5672"/>
                  </a:cubicBezTo>
                  <a:cubicBezTo>
                    <a:pt x="5027" y="5664"/>
                    <a:pt x="5042" y="5657"/>
                    <a:pt x="5049" y="5650"/>
                  </a:cubicBezTo>
                  <a:cubicBezTo>
                    <a:pt x="5100" y="5620"/>
                    <a:pt x="5122" y="5606"/>
                    <a:pt x="5122" y="5518"/>
                  </a:cubicBezTo>
                  <a:cubicBezTo>
                    <a:pt x="5122" y="5467"/>
                    <a:pt x="5100" y="5444"/>
                    <a:pt x="5086" y="5430"/>
                  </a:cubicBezTo>
                  <a:lnTo>
                    <a:pt x="5079" y="5422"/>
                  </a:lnTo>
                  <a:lnTo>
                    <a:pt x="5079" y="5422"/>
                  </a:lnTo>
                  <a:cubicBezTo>
                    <a:pt x="5079" y="5422"/>
                    <a:pt x="5079" y="5415"/>
                    <a:pt x="5086" y="5408"/>
                  </a:cubicBezTo>
                  <a:cubicBezTo>
                    <a:pt x="5093" y="5379"/>
                    <a:pt x="5108" y="5364"/>
                    <a:pt x="5122" y="5349"/>
                  </a:cubicBezTo>
                  <a:cubicBezTo>
                    <a:pt x="5144" y="5327"/>
                    <a:pt x="5166" y="5305"/>
                    <a:pt x="5166" y="5261"/>
                  </a:cubicBezTo>
                  <a:cubicBezTo>
                    <a:pt x="5166" y="5247"/>
                    <a:pt x="5166" y="5217"/>
                    <a:pt x="5174" y="5188"/>
                  </a:cubicBezTo>
                  <a:cubicBezTo>
                    <a:pt x="5188" y="5115"/>
                    <a:pt x="5196" y="5071"/>
                    <a:pt x="5174" y="5041"/>
                  </a:cubicBezTo>
                  <a:cubicBezTo>
                    <a:pt x="5166" y="5034"/>
                    <a:pt x="5152" y="5027"/>
                    <a:pt x="5137" y="5027"/>
                  </a:cubicBezTo>
                  <a:lnTo>
                    <a:pt x="5130" y="5027"/>
                  </a:lnTo>
                  <a:cubicBezTo>
                    <a:pt x="5122" y="5027"/>
                    <a:pt x="5122" y="5027"/>
                    <a:pt x="5115" y="5027"/>
                  </a:cubicBezTo>
                  <a:cubicBezTo>
                    <a:pt x="5093" y="5027"/>
                    <a:pt x="5079" y="5019"/>
                    <a:pt x="5071" y="5005"/>
                  </a:cubicBezTo>
                  <a:cubicBezTo>
                    <a:pt x="5071" y="5005"/>
                    <a:pt x="5071" y="4998"/>
                    <a:pt x="5079" y="4983"/>
                  </a:cubicBezTo>
                  <a:cubicBezTo>
                    <a:pt x="5130" y="4924"/>
                    <a:pt x="5086" y="4880"/>
                    <a:pt x="5056" y="4843"/>
                  </a:cubicBezTo>
                  <a:cubicBezTo>
                    <a:pt x="5049" y="4836"/>
                    <a:pt x="5034" y="4822"/>
                    <a:pt x="5020" y="4800"/>
                  </a:cubicBezTo>
                  <a:cubicBezTo>
                    <a:pt x="4998" y="4763"/>
                    <a:pt x="5005" y="4653"/>
                    <a:pt x="5012" y="4580"/>
                  </a:cubicBezTo>
                  <a:cubicBezTo>
                    <a:pt x="5034" y="4580"/>
                    <a:pt x="5034" y="4580"/>
                    <a:pt x="5034" y="4580"/>
                  </a:cubicBezTo>
                  <a:cubicBezTo>
                    <a:pt x="5012" y="4543"/>
                    <a:pt x="5012" y="4543"/>
                    <a:pt x="5012" y="4543"/>
                  </a:cubicBezTo>
                  <a:cubicBezTo>
                    <a:pt x="5005" y="4521"/>
                    <a:pt x="4998" y="4507"/>
                    <a:pt x="4991" y="4492"/>
                  </a:cubicBezTo>
                  <a:cubicBezTo>
                    <a:pt x="4983" y="4441"/>
                    <a:pt x="4954" y="4375"/>
                    <a:pt x="4910" y="4338"/>
                  </a:cubicBezTo>
                  <a:cubicBezTo>
                    <a:pt x="4873" y="4309"/>
                    <a:pt x="4866" y="4279"/>
                    <a:pt x="4873" y="4235"/>
                  </a:cubicBezTo>
                  <a:cubicBezTo>
                    <a:pt x="4881" y="4206"/>
                    <a:pt x="4888" y="4191"/>
                    <a:pt x="4961" y="4177"/>
                  </a:cubicBezTo>
                  <a:cubicBezTo>
                    <a:pt x="5020" y="4162"/>
                    <a:pt x="5034" y="4133"/>
                    <a:pt x="5049" y="4103"/>
                  </a:cubicBezTo>
                  <a:cubicBezTo>
                    <a:pt x="5056" y="4081"/>
                    <a:pt x="5071" y="4060"/>
                    <a:pt x="5086" y="4038"/>
                  </a:cubicBezTo>
                  <a:cubicBezTo>
                    <a:pt x="5130" y="3993"/>
                    <a:pt x="5144" y="3979"/>
                    <a:pt x="5137" y="3950"/>
                  </a:cubicBezTo>
                  <a:cubicBezTo>
                    <a:pt x="5130" y="3928"/>
                    <a:pt x="5108" y="3928"/>
                    <a:pt x="5086" y="3920"/>
                  </a:cubicBezTo>
                  <a:cubicBezTo>
                    <a:pt x="5079" y="3920"/>
                    <a:pt x="5079" y="3920"/>
                    <a:pt x="5071" y="3920"/>
                  </a:cubicBezTo>
                  <a:cubicBezTo>
                    <a:pt x="5049" y="3920"/>
                    <a:pt x="5034" y="3906"/>
                    <a:pt x="5020" y="3898"/>
                  </a:cubicBezTo>
                  <a:cubicBezTo>
                    <a:pt x="5005" y="3891"/>
                    <a:pt x="4991" y="3876"/>
                    <a:pt x="4961" y="3869"/>
                  </a:cubicBezTo>
                  <a:cubicBezTo>
                    <a:pt x="4946" y="3869"/>
                    <a:pt x="4939" y="3818"/>
                    <a:pt x="4939" y="3796"/>
                  </a:cubicBezTo>
                  <a:cubicBezTo>
                    <a:pt x="4939" y="3788"/>
                    <a:pt x="4939" y="3774"/>
                    <a:pt x="4932" y="3767"/>
                  </a:cubicBezTo>
                  <a:cubicBezTo>
                    <a:pt x="4932" y="3752"/>
                    <a:pt x="4932" y="3737"/>
                    <a:pt x="4932" y="3715"/>
                  </a:cubicBezTo>
                  <a:cubicBezTo>
                    <a:pt x="4932" y="3679"/>
                    <a:pt x="4932" y="3642"/>
                    <a:pt x="4910" y="3612"/>
                  </a:cubicBezTo>
                  <a:cubicBezTo>
                    <a:pt x="4895" y="3591"/>
                    <a:pt x="4881" y="3583"/>
                    <a:pt x="4873" y="3576"/>
                  </a:cubicBezTo>
                  <a:cubicBezTo>
                    <a:pt x="4866" y="3576"/>
                    <a:pt x="4859" y="3576"/>
                    <a:pt x="4859" y="3561"/>
                  </a:cubicBezTo>
                  <a:cubicBezTo>
                    <a:pt x="4837" y="3510"/>
                    <a:pt x="4851" y="3393"/>
                    <a:pt x="4859" y="3356"/>
                  </a:cubicBezTo>
                  <a:cubicBezTo>
                    <a:pt x="4866" y="3298"/>
                    <a:pt x="4829" y="3261"/>
                    <a:pt x="4793" y="3224"/>
                  </a:cubicBezTo>
                  <a:cubicBezTo>
                    <a:pt x="4778" y="3210"/>
                    <a:pt x="4771" y="3202"/>
                    <a:pt x="4756" y="3188"/>
                  </a:cubicBezTo>
                  <a:cubicBezTo>
                    <a:pt x="4734" y="3143"/>
                    <a:pt x="4705" y="3122"/>
                    <a:pt x="4675" y="3092"/>
                  </a:cubicBezTo>
                  <a:cubicBezTo>
                    <a:pt x="4668" y="3085"/>
                    <a:pt x="4653" y="3070"/>
                    <a:pt x="4646" y="3063"/>
                  </a:cubicBezTo>
                  <a:cubicBezTo>
                    <a:pt x="4624" y="3041"/>
                    <a:pt x="4588" y="3026"/>
                    <a:pt x="4551" y="3026"/>
                  </a:cubicBezTo>
                  <a:cubicBezTo>
                    <a:pt x="4522" y="3026"/>
                    <a:pt x="4492" y="3034"/>
                    <a:pt x="4470" y="3034"/>
                  </a:cubicBezTo>
                  <a:cubicBezTo>
                    <a:pt x="4463" y="3034"/>
                    <a:pt x="4463" y="3034"/>
                    <a:pt x="4463" y="3034"/>
                  </a:cubicBezTo>
                  <a:cubicBezTo>
                    <a:pt x="4426" y="3041"/>
                    <a:pt x="4368" y="3070"/>
                    <a:pt x="4302" y="3092"/>
                  </a:cubicBezTo>
                  <a:cubicBezTo>
                    <a:pt x="4265" y="3107"/>
                    <a:pt x="4265" y="3107"/>
                    <a:pt x="4265" y="3107"/>
                  </a:cubicBezTo>
                  <a:cubicBezTo>
                    <a:pt x="4236" y="3114"/>
                    <a:pt x="4236" y="3114"/>
                    <a:pt x="4236" y="3114"/>
                  </a:cubicBezTo>
                  <a:cubicBezTo>
                    <a:pt x="4184" y="3136"/>
                    <a:pt x="4148" y="3151"/>
                    <a:pt x="4111" y="3180"/>
                  </a:cubicBezTo>
                  <a:cubicBezTo>
                    <a:pt x="4097" y="3195"/>
                    <a:pt x="4082" y="3195"/>
                    <a:pt x="4060" y="3202"/>
                  </a:cubicBezTo>
                  <a:cubicBezTo>
                    <a:pt x="4038" y="3210"/>
                    <a:pt x="4009" y="3217"/>
                    <a:pt x="3979" y="3239"/>
                  </a:cubicBezTo>
                  <a:cubicBezTo>
                    <a:pt x="3965" y="3246"/>
                    <a:pt x="3935" y="3246"/>
                    <a:pt x="3899" y="3246"/>
                  </a:cubicBezTo>
                  <a:cubicBezTo>
                    <a:pt x="3869" y="3246"/>
                    <a:pt x="3855" y="3246"/>
                    <a:pt x="3855" y="3246"/>
                  </a:cubicBezTo>
                  <a:cubicBezTo>
                    <a:pt x="3825" y="3231"/>
                    <a:pt x="3811" y="3180"/>
                    <a:pt x="3796" y="3122"/>
                  </a:cubicBezTo>
                  <a:cubicBezTo>
                    <a:pt x="3774" y="3048"/>
                    <a:pt x="3738" y="3034"/>
                    <a:pt x="3701" y="3019"/>
                  </a:cubicBezTo>
                  <a:cubicBezTo>
                    <a:pt x="3686" y="3012"/>
                    <a:pt x="3679" y="3012"/>
                    <a:pt x="3672" y="3004"/>
                  </a:cubicBezTo>
                  <a:cubicBezTo>
                    <a:pt x="3664" y="3004"/>
                    <a:pt x="3664" y="2997"/>
                    <a:pt x="3664" y="2997"/>
                  </a:cubicBezTo>
                  <a:cubicBezTo>
                    <a:pt x="3657" y="2982"/>
                    <a:pt x="3679" y="2953"/>
                    <a:pt x="3701" y="2924"/>
                  </a:cubicBezTo>
                  <a:cubicBezTo>
                    <a:pt x="3708" y="2916"/>
                    <a:pt x="3715" y="2916"/>
                    <a:pt x="3730" y="2916"/>
                  </a:cubicBezTo>
                  <a:cubicBezTo>
                    <a:pt x="3738" y="2916"/>
                    <a:pt x="3767" y="2909"/>
                    <a:pt x="3774" y="2880"/>
                  </a:cubicBezTo>
                  <a:cubicBezTo>
                    <a:pt x="3781" y="2872"/>
                    <a:pt x="3781" y="2865"/>
                    <a:pt x="3789" y="2850"/>
                  </a:cubicBezTo>
                  <a:cubicBezTo>
                    <a:pt x="3789" y="2829"/>
                    <a:pt x="3796" y="2807"/>
                    <a:pt x="3803" y="2792"/>
                  </a:cubicBezTo>
                  <a:cubicBezTo>
                    <a:pt x="3818" y="2792"/>
                    <a:pt x="3833" y="2799"/>
                    <a:pt x="3847" y="2807"/>
                  </a:cubicBezTo>
                  <a:cubicBezTo>
                    <a:pt x="3862" y="2814"/>
                    <a:pt x="3877" y="2821"/>
                    <a:pt x="3891" y="2821"/>
                  </a:cubicBezTo>
                  <a:cubicBezTo>
                    <a:pt x="3913" y="2829"/>
                    <a:pt x="3928" y="2836"/>
                    <a:pt x="3935" y="2836"/>
                  </a:cubicBezTo>
                  <a:cubicBezTo>
                    <a:pt x="3979" y="2836"/>
                    <a:pt x="3987" y="2799"/>
                    <a:pt x="3987" y="2770"/>
                  </a:cubicBezTo>
                  <a:cubicBezTo>
                    <a:pt x="3994" y="2770"/>
                    <a:pt x="3994" y="2770"/>
                    <a:pt x="3994" y="2770"/>
                  </a:cubicBezTo>
                  <a:cubicBezTo>
                    <a:pt x="4001" y="2711"/>
                    <a:pt x="3979" y="2660"/>
                    <a:pt x="3935" y="2645"/>
                  </a:cubicBezTo>
                  <a:cubicBezTo>
                    <a:pt x="3928" y="2645"/>
                    <a:pt x="3928" y="2645"/>
                    <a:pt x="3928" y="2645"/>
                  </a:cubicBezTo>
                  <a:cubicBezTo>
                    <a:pt x="3906" y="2638"/>
                    <a:pt x="3884" y="2631"/>
                    <a:pt x="3855" y="2609"/>
                  </a:cubicBezTo>
                  <a:cubicBezTo>
                    <a:pt x="3862" y="2594"/>
                    <a:pt x="3891" y="2579"/>
                    <a:pt x="3899" y="2565"/>
                  </a:cubicBezTo>
                  <a:cubicBezTo>
                    <a:pt x="3913" y="2557"/>
                    <a:pt x="3928" y="2543"/>
                    <a:pt x="3943" y="2535"/>
                  </a:cubicBezTo>
                  <a:cubicBezTo>
                    <a:pt x="3950" y="2521"/>
                    <a:pt x="3965" y="2513"/>
                    <a:pt x="3979" y="2499"/>
                  </a:cubicBezTo>
                  <a:cubicBezTo>
                    <a:pt x="4001" y="2484"/>
                    <a:pt x="4031" y="2469"/>
                    <a:pt x="4053" y="2440"/>
                  </a:cubicBezTo>
                  <a:cubicBezTo>
                    <a:pt x="4060" y="2433"/>
                    <a:pt x="4060" y="2433"/>
                    <a:pt x="4060" y="2433"/>
                  </a:cubicBezTo>
                  <a:cubicBezTo>
                    <a:pt x="4060" y="2433"/>
                    <a:pt x="4074" y="2448"/>
                    <a:pt x="4089" y="2455"/>
                  </a:cubicBezTo>
                  <a:cubicBezTo>
                    <a:pt x="4104" y="2462"/>
                    <a:pt x="4119" y="2469"/>
                    <a:pt x="4133" y="2484"/>
                  </a:cubicBezTo>
                  <a:cubicBezTo>
                    <a:pt x="4148" y="2491"/>
                    <a:pt x="4162" y="2491"/>
                    <a:pt x="4177" y="2491"/>
                  </a:cubicBezTo>
                  <a:cubicBezTo>
                    <a:pt x="4199" y="2491"/>
                    <a:pt x="4221" y="2484"/>
                    <a:pt x="4236" y="2469"/>
                  </a:cubicBezTo>
                  <a:cubicBezTo>
                    <a:pt x="4258" y="2440"/>
                    <a:pt x="4258" y="2396"/>
                    <a:pt x="4250" y="2374"/>
                  </a:cubicBezTo>
                  <a:cubicBezTo>
                    <a:pt x="4243" y="2330"/>
                    <a:pt x="4214" y="2323"/>
                    <a:pt x="4199" y="2323"/>
                  </a:cubicBezTo>
                  <a:cubicBezTo>
                    <a:pt x="4199" y="2316"/>
                    <a:pt x="4206" y="2316"/>
                    <a:pt x="4221" y="2316"/>
                  </a:cubicBezTo>
                  <a:cubicBezTo>
                    <a:pt x="4229" y="2316"/>
                    <a:pt x="4243" y="2316"/>
                    <a:pt x="4258" y="2330"/>
                  </a:cubicBezTo>
                  <a:cubicBezTo>
                    <a:pt x="4272" y="2338"/>
                    <a:pt x="4294" y="2345"/>
                    <a:pt x="4309" y="2345"/>
                  </a:cubicBezTo>
                  <a:cubicBezTo>
                    <a:pt x="4368" y="2345"/>
                    <a:pt x="4375" y="2272"/>
                    <a:pt x="4382" y="2250"/>
                  </a:cubicBezTo>
                  <a:cubicBezTo>
                    <a:pt x="4390" y="2191"/>
                    <a:pt x="4375" y="2132"/>
                    <a:pt x="4338" y="2088"/>
                  </a:cubicBezTo>
                  <a:cubicBezTo>
                    <a:pt x="4331" y="2074"/>
                    <a:pt x="4324" y="2066"/>
                    <a:pt x="4309" y="2059"/>
                  </a:cubicBezTo>
                  <a:cubicBezTo>
                    <a:pt x="4302" y="2044"/>
                    <a:pt x="4294" y="2037"/>
                    <a:pt x="4287" y="2015"/>
                  </a:cubicBezTo>
                  <a:cubicBezTo>
                    <a:pt x="4280" y="2008"/>
                    <a:pt x="4280" y="1993"/>
                    <a:pt x="4280" y="1986"/>
                  </a:cubicBezTo>
                  <a:cubicBezTo>
                    <a:pt x="4272" y="1964"/>
                    <a:pt x="4265" y="1934"/>
                    <a:pt x="4236" y="1905"/>
                  </a:cubicBezTo>
                  <a:cubicBezTo>
                    <a:pt x="4229" y="1898"/>
                    <a:pt x="4229" y="1898"/>
                    <a:pt x="4229" y="1898"/>
                  </a:cubicBezTo>
                  <a:cubicBezTo>
                    <a:pt x="4192" y="1861"/>
                    <a:pt x="4155" y="1825"/>
                    <a:pt x="4074" y="1810"/>
                  </a:cubicBezTo>
                  <a:lnTo>
                    <a:pt x="4067" y="1810"/>
                  </a:lnTo>
                  <a:lnTo>
                    <a:pt x="4074" y="1810"/>
                  </a:lnTo>
                  <a:cubicBezTo>
                    <a:pt x="4082" y="1795"/>
                    <a:pt x="4082" y="1795"/>
                    <a:pt x="4082" y="1795"/>
                  </a:cubicBezTo>
                  <a:cubicBezTo>
                    <a:pt x="4126" y="1759"/>
                    <a:pt x="4126" y="1729"/>
                    <a:pt x="4133" y="1693"/>
                  </a:cubicBezTo>
                  <a:cubicBezTo>
                    <a:pt x="4133" y="1685"/>
                    <a:pt x="4133" y="1678"/>
                    <a:pt x="4133" y="1671"/>
                  </a:cubicBezTo>
                  <a:cubicBezTo>
                    <a:pt x="4141" y="1627"/>
                    <a:pt x="4126" y="1598"/>
                    <a:pt x="4119" y="1568"/>
                  </a:cubicBezTo>
                  <a:cubicBezTo>
                    <a:pt x="4111" y="1546"/>
                    <a:pt x="4104" y="1531"/>
                    <a:pt x="4104" y="1517"/>
                  </a:cubicBezTo>
                  <a:cubicBezTo>
                    <a:pt x="4097" y="1495"/>
                    <a:pt x="4111" y="1473"/>
                    <a:pt x="4141" y="1451"/>
                  </a:cubicBezTo>
                  <a:cubicBezTo>
                    <a:pt x="4148" y="1436"/>
                    <a:pt x="4155" y="1429"/>
                    <a:pt x="4162" y="1422"/>
                  </a:cubicBezTo>
                  <a:cubicBezTo>
                    <a:pt x="4184" y="1385"/>
                    <a:pt x="4199" y="1370"/>
                    <a:pt x="4221" y="1370"/>
                  </a:cubicBezTo>
                  <a:cubicBezTo>
                    <a:pt x="4221" y="1370"/>
                    <a:pt x="4221" y="1370"/>
                    <a:pt x="4229" y="1370"/>
                  </a:cubicBezTo>
                  <a:cubicBezTo>
                    <a:pt x="4236" y="1370"/>
                    <a:pt x="4243" y="1378"/>
                    <a:pt x="4258" y="1392"/>
                  </a:cubicBezTo>
                  <a:cubicBezTo>
                    <a:pt x="4272" y="1414"/>
                    <a:pt x="4287" y="1429"/>
                    <a:pt x="4324" y="1436"/>
                  </a:cubicBezTo>
                  <a:lnTo>
                    <a:pt x="4331" y="1436"/>
                  </a:lnTo>
                  <a:cubicBezTo>
                    <a:pt x="4382" y="1436"/>
                    <a:pt x="4412" y="1385"/>
                    <a:pt x="4441" y="1319"/>
                  </a:cubicBezTo>
                  <a:cubicBezTo>
                    <a:pt x="4448" y="1304"/>
                    <a:pt x="4455" y="1290"/>
                    <a:pt x="4463" y="1282"/>
                  </a:cubicBezTo>
                  <a:cubicBezTo>
                    <a:pt x="4507" y="1202"/>
                    <a:pt x="4463" y="1084"/>
                    <a:pt x="4426" y="1026"/>
                  </a:cubicBezTo>
                  <a:cubicBezTo>
                    <a:pt x="4412" y="997"/>
                    <a:pt x="4404" y="960"/>
                    <a:pt x="4404" y="923"/>
                  </a:cubicBezTo>
                  <a:cubicBezTo>
                    <a:pt x="4404" y="916"/>
                    <a:pt x="4404" y="916"/>
                    <a:pt x="4404" y="916"/>
                  </a:cubicBezTo>
                  <a:lnTo>
                    <a:pt x="4404" y="916"/>
                  </a:lnTo>
                  <a:cubicBezTo>
                    <a:pt x="4404" y="909"/>
                    <a:pt x="4404" y="909"/>
                    <a:pt x="4404" y="909"/>
                  </a:cubicBezTo>
                  <a:cubicBezTo>
                    <a:pt x="4404" y="901"/>
                    <a:pt x="4404" y="901"/>
                    <a:pt x="4404" y="894"/>
                  </a:cubicBezTo>
                  <a:cubicBezTo>
                    <a:pt x="4404" y="887"/>
                    <a:pt x="4404" y="879"/>
                    <a:pt x="4404" y="872"/>
                  </a:cubicBezTo>
                  <a:cubicBezTo>
                    <a:pt x="4404" y="872"/>
                    <a:pt x="4404" y="872"/>
                    <a:pt x="4404" y="865"/>
                  </a:cubicBezTo>
                  <a:cubicBezTo>
                    <a:pt x="4412" y="806"/>
                    <a:pt x="4412" y="806"/>
                    <a:pt x="4412" y="806"/>
                  </a:cubicBezTo>
                  <a:cubicBezTo>
                    <a:pt x="4397" y="828"/>
                    <a:pt x="4397" y="828"/>
                    <a:pt x="4397" y="828"/>
                  </a:cubicBezTo>
                  <a:cubicBezTo>
                    <a:pt x="4382" y="821"/>
                    <a:pt x="4368" y="813"/>
                    <a:pt x="4353" y="813"/>
                  </a:cubicBezTo>
                  <a:cubicBezTo>
                    <a:pt x="4346" y="813"/>
                    <a:pt x="4331" y="821"/>
                    <a:pt x="4316" y="821"/>
                  </a:cubicBezTo>
                  <a:cubicBezTo>
                    <a:pt x="4309" y="821"/>
                    <a:pt x="4302" y="828"/>
                    <a:pt x="4294" y="828"/>
                  </a:cubicBezTo>
                  <a:cubicBezTo>
                    <a:pt x="4287" y="828"/>
                    <a:pt x="4280" y="828"/>
                    <a:pt x="4272" y="828"/>
                  </a:cubicBezTo>
                  <a:cubicBezTo>
                    <a:pt x="4265" y="828"/>
                    <a:pt x="4265" y="828"/>
                    <a:pt x="4265" y="828"/>
                  </a:cubicBezTo>
                  <a:lnTo>
                    <a:pt x="4265" y="821"/>
                  </a:lnTo>
                  <a:cubicBezTo>
                    <a:pt x="4272" y="777"/>
                    <a:pt x="4236" y="748"/>
                    <a:pt x="4214" y="725"/>
                  </a:cubicBezTo>
                  <a:cubicBezTo>
                    <a:pt x="4206" y="718"/>
                    <a:pt x="4199" y="711"/>
                    <a:pt x="4192" y="703"/>
                  </a:cubicBezTo>
                  <a:cubicBezTo>
                    <a:pt x="4170" y="681"/>
                    <a:pt x="4148" y="660"/>
                    <a:pt x="4126" y="645"/>
                  </a:cubicBezTo>
                  <a:cubicBezTo>
                    <a:pt x="4111" y="630"/>
                    <a:pt x="4104" y="623"/>
                    <a:pt x="4089" y="616"/>
                  </a:cubicBezTo>
                  <a:cubicBezTo>
                    <a:pt x="4082" y="601"/>
                    <a:pt x="4074" y="550"/>
                    <a:pt x="4082" y="528"/>
                  </a:cubicBezTo>
                  <a:cubicBezTo>
                    <a:pt x="4082" y="520"/>
                    <a:pt x="4089" y="513"/>
                    <a:pt x="4089" y="513"/>
                  </a:cubicBezTo>
                  <a:cubicBezTo>
                    <a:pt x="4104" y="476"/>
                    <a:pt x="4119" y="432"/>
                    <a:pt x="4111" y="396"/>
                  </a:cubicBezTo>
                  <a:cubicBezTo>
                    <a:pt x="4097" y="344"/>
                    <a:pt x="4023" y="337"/>
                    <a:pt x="4016" y="330"/>
                  </a:cubicBezTo>
                  <a:cubicBezTo>
                    <a:pt x="4009" y="330"/>
                    <a:pt x="4009" y="330"/>
                    <a:pt x="4009" y="330"/>
                  </a:cubicBezTo>
                  <a:lnTo>
                    <a:pt x="4009" y="330"/>
                  </a:lnTo>
                  <a:cubicBezTo>
                    <a:pt x="4009" y="330"/>
                    <a:pt x="4001" y="337"/>
                    <a:pt x="3994" y="337"/>
                  </a:cubicBezTo>
                  <a:cubicBezTo>
                    <a:pt x="3979" y="337"/>
                    <a:pt x="3965" y="330"/>
                    <a:pt x="3965" y="322"/>
                  </a:cubicBezTo>
                  <a:cubicBezTo>
                    <a:pt x="3943" y="286"/>
                    <a:pt x="3913" y="257"/>
                    <a:pt x="3869" y="234"/>
                  </a:cubicBezTo>
                  <a:cubicBezTo>
                    <a:pt x="3862" y="227"/>
                    <a:pt x="3862" y="227"/>
                    <a:pt x="3862" y="227"/>
                  </a:cubicBezTo>
                  <a:cubicBezTo>
                    <a:pt x="3855" y="227"/>
                    <a:pt x="3818" y="205"/>
                    <a:pt x="3818" y="198"/>
                  </a:cubicBezTo>
                  <a:cubicBezTo>
                    <a:pt x="3818" y="198"/>
                    <a:pt x="3818" y="198"/>
                    <a:pt x="3818" y="191"/>
                  </a:cubicBezTo>
                  <a:cubicBezTo>
                    <a:pt x="3847" y="139"/>
                    <a:pt x="3847" y="73"/>
                    <a:pt x="3818" y="29"/>
                  </a:cubicBezTo>
                  <a:cubicBezTo>
                    <a:pt x="3803" y="7"/>
                    <a:pt x="3781" y="0"/>
                    <a:pt x="3752" y="0"/>
                  </a:cubicBezTo>
                  <a:lnTo>
                    <a:pt x="3752" y="29"/>
                  </a:lnTo>
                </a:path>
              </a:pathLst>
            </a:custGeom>
            <a:solidFill>
              <a:srgbClr val="EEEADE"/>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2" name="Freeform 11"/>
            <p:cNvSpPr>
              <a:spLocks noChangeArrowheads="1"/>
            </p:cNvSpPr>
            <p:nvPr/>
          </p:nvSpPr>
          <p:spPr bwMode="auto">
            <a:xfrm>
              <a:off x="4884135" y="6902513"/>
              <a:ext cx="2000825" cy="2841645"/>
            </a:xfrm>
            <a:custGeom>
              <a:avLst/>
              <a:gdLst>
                <a:gd name="T0" fmla="*/ 2323 w 5203"/>
                <a:gd name="T1" fmla="*/ 7224 h 7481"/>
                <a:gd name="T2" fmla="*/ 1868 w 5203"/>
                <a:gd name="T3" fmla="*/ 6755 h 7481"/>
                <a:gd name="T4" fmla="*/ 1539 w 5203"/>
                <a:gd name="T5" fmla="*/ 6960 h 7481"/>
                <a:gd name="T6" fmla="*/ 1341 w 5203"/>
                <a:gd name="T7" fmla="*/ 6440 h 7481"/>
                <a:gd name="T8" fmla="*/ 1282 w 5203"/>
                <a:gd name="T9" fmla="*/ 6110 h 7481"/>
                <a:gd name="T10" fmla="*/ 1150 w 5203"/>
                <a:gd name="T11" fmla="*/ 5568 h 7481"/>
                <a:gd name="T12" fmla="*/ 711 w 5203"/>
                <a:gd name="T13" fmla="*/ 5443 h 7481"/>
                <a:gd name="T14" fmla="*/ 286 w 5203"/>
                <a:gd name="T15" fmla="*/ 5597 h 7481"/>
                <a:gd name="T16" fmla="*/ 110 w 5203"/>
                <a:gd name="T17" fmla="*/ 5179 h 7481"/>
                <a:gd name="T18" fmla="*/ 322 w 5203"/>
                <a:gd name="T19" fmla="*/ 5091 h 7481"/>
                <a:gd name="T20" fmla="*/ 293 w 5203"/>
                <a:gd name="T21" fmla="*/ 4813 h 7481"/>
                <a:gd name="T22" fmla="*/ 586 w 5203"/>
                <a:gd name="T23" fmla="*/ 4747 h 7481"/>
                <a:gd name="T24" fmla="*/ 696 w 5203"/>
                <a:gd name="T25" fmla="*/ 4608 h 7481"/>
                <a:gd name="T26" fmla="*/ 579 w 5203"/>
                <a:gd name="T27" fmla="*/ 4234 h 7481"/>
                <a:gd name="T28" fmla="*/ 461 w 5203"/>
                <a:gd name="T29" fmla="*/ 3890 h 7481"/>
                <a:gd name="T30" fmla="*/ 718 w 5203"/>
                <a:gd name="T31" fmla="*/ 3699 h 7481"/>
                <a:gd name="T32" fmla="*/ 747 w 5203"/>
                <a:gd name="T33" fmla="*/ 3216 h 7481"/>
                <a:gd name="T34" fmla="*/ 850 w 5203"/>
                <a:gd name="T35" fmla="*/ 2776 h 7481"/>
                <a:gd name="T36" fmla="*/ 1216 w 5203"/>
                <a:gd name="T37" fmla="*/ 2615 h 7481"/>
                <a:gd name="T38" fmla="*/ 1473 w 5203"/>
                <a:gd name="T39" fmla="*/ 2402 h 7481"/>
                <a:gd name="T40" fmla="*/ 1634 w 5203"/>
                <a:gd name="T41" fmla="*/ 2095 h 7481"/>
                <a:gd name="T42" fmla="*/ 1912 w 5203"/>
                <a:gd name="T43" fmla="*/ 1845 h 7481"/>
                <a:gd name="T44" fmla="*/ 2096 w 5203"/>
                <a:gd name="T45" fmla="*/ 1568 h 7481"/>
                <a:gd name="T46" fmla="*/ 1802 w 5203"/>
                <a:gd name="T47" fmla="*/ 1377 h 7481"/>
                <a:gd name="T48" fmla="*/ 1876 w 5203"/>
                <a:gd name="T49" fmla="*/ 989 h 7481"/>
                <a:gd name="T50" fmla="*/ 2271 w 5203"/>
                <a:gd name="T51" fmla="*/ 879 h 7481"/>
                <a:gd name="T52" fmla="*/ 2403 w 5203"/>
                <a:gd name="T53" fmla="*/ 674 h 7481"/>
                <a:gd name="T54" fmla="*/ 2777 w 5203"/>
                <a:gd name="T55" fmla="*/ 506 h 7481"/>
                <a:gd name="T56" fmla="*/ 3041 w 5203"/>
                <a:gd name="T57" fmla="*/ 608 h 7481"/>
                <a:gd name="T58" fmla="*/ 3459 w 5203"/>
                <a:gd name="T59" fmla="*/ 73 h 7481"/>
                <a:gd name="T60" fmla="*/ 3722 w 5203"/>
                <a:gd name="T61" fmla="*/ 88 h 7481"/>
                <a:gd name="T62" fmla="*/ 3979 w 5203"/>
                <a:gd name="T63" fmla="*/ 286 h 7481"/>
                <a:gd name="T64" fmla="*/ 3905 w 5203"/>
                <a:gd name="T65" fmla="*/ 366 h 7481"/>
                <a:gd name="T66" fmla="*/ 3949 w 5203"/>
                <a:gd name="T67" fmla="*/ 806 h 7481"/>
                <a:gd name="T68" fmla="*/ 4125 w 5203"/>
                <a:gd name="T69" fmla="*/ 1187 h 7481"/>
                <a:gd name="T70" fmla="*/ 4147 w 5203"/>
                <a:gd name="T71" fmla="*/ 930 h 7481"/>
                <a:gd name="T72" fmla="*/ 4514 w 5203"/>
                <a:gd name="T73" fmla="*/ 791 h 7481"/>
                <a:gd name="T74" fmla="*/ 4616 w 5203"/>
                <a:gd name="T75" fmla="*/ 1106 h 7481"/>
                <a:gd name="T76" fmla="*/ 5202 w 5203"/>
                <a:gd name="T77" fmla="*/ 1560 h 7481"/>
                <a:gd name="T78" fmla="*/ 4997 w 5203"/>
                <a:gd name="T79" fmla="*/ 1684 h 7481"/>
                <a:gd name="T80" fmla="*/ 5063 w 5203"/>
                <a:gd name="T81" fmla="*/ 1875 h 7481"/>
                <a:gd name="T82" fmla="*/ 5137 w 5203"/>
                <a:gd name="T83" fmla="*/ 2146 h 7481"/>
                <a:gd name="T84" fmla="*/ 4799 w 5203"/>
                <a:gd name="T85" fmla="*/ 2124 h 7481"/>
                <a:gd name="T86" fmla="*/ 4653 w 5203"/>
                <a:gd name="T87" fmla="*/ 2358 h 7481"/>
                <a:gd name="T88" fmla="*/ 4887 w 5203"/>
                <a:gd name="T89" fmla="*/ 2564 h 7481"/>
                <a:gd name="T90" fmla="*/ 4638 w 5203"/>
                <a:gd name="T91" fmla="*/ 2857 h 7481"/>
                <a:gd name="T92" fmla="*/ 4506 w 5203"/>
                <a:gd name="T93" fmla="*/ 3238 h 7481"/>
                <a:gd name="T94" fmla="*/ 4638 w 5203"/>
                <a:gd name="T95" fmla="*/ 3274 h 7481"/>
                <a:gd name="T96" fmla="*/ 4902 w 5203"/>
                <a:gd name="T97" fmla="*/ 3421 h 7481"/>
                <a:gd name="T98" fmla="*/ 4917 w 5203"/>
                <a:gd name="T99" fmla="*/ 3699 h 7481"/>
                <a:gd name="T100" fmla="*/ 4418 w 5203"/>
                <a:gd name="T101" fmla="*/ 4154 h 7481"/>
                <a:gd name="T102" fmla="*/ 4162 w 5203"/>
                <a:gd name="T103" fmla="*/ 4520 h 7481"/>
                <a:gd name="T104" fmla="*/ 4045 w 5203"/>
                <a:gd name="T105" fmla="*/ 4710 h 7481"/>
                <a:gd name="T106" fmla="*/ 3752 w 5203"/>
                <a:gd name="T107" fmla="*/ 5011 h 7481"/>
                <a:gd name="T108" fmla="*/ 3077 w 5203"/>
                <a:gd name="T109" fmla="*/ 5033 h 7481"/>
                <a:gd name="T110" fmla="*/ 2748 w 5203"/>
                <a:gd name="T111" fmla="*/ 5099 h 7481"/>
                <a:gd name="T112" fmla="*/ 2828 w 5203"/>
                <a:gd name="T113" fmla="*/ 6095 h 7481"/>
                <a:gd name="T114" fmla="*/ 2850 w 5203"/>
                <a:gd name="T115" fmla="*/ 6718 h 7481"/>
                <a:gd name="T116" fmla="*/ 2865 w 5203"/>
                <a:gd name="T117" fmla="*/ 6916 h 7481"/>
                <a:gd name="T118" fmla="*/ 2726 w 5203"/>
                <a:gd name="T119" fmla="*/ 7129 h 7481"/>
                <a:gd name="T120" fmla="*/ 2411 w 5203"/>
                <a:gd name="T121" fmla="*/ 7400 h 7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03" h="7481">
                  <a:moveTo>
                    <a:pt x="2286" y="7480"/>
                  </a:moveTo>
                  <a:lnTo>
                    <a:pt x="2286" y="7480"/>
                  </a:lnTo>
                  <a:cubicBezTo>
                    <a:pt x="2271" y="7480"/>
                    <a:pt x="2264" y="7473"/>
                    <a:pt x="2257" y="7466"/>
                  </a:cubicBezTo>
                  <a:cubicBezTo>
                    <a:pt x="2242" y="7458"/>
                    <a:pt x="2242" y="7429"/>
                    <a:pt x="2242" y="7400"/>
                  </a:cubicBezTo>
                  <a:cubicBezTo>
                    <a:pt x="2249" y="7341"/>
                    <a:pt x="2249" y="7341"/>
                    <a:pt x="2249" y="7341"/>
                  </a:cubicBezTo>
                  <a:cubicBezTo>
                    <a:pt x="2249" y="7246"/>
                    <a:pt x="2249" y="7231"/>
                    <a:pt x="2301" y="7224"/>
                  </a:cubicBezTo>
                  <a:cubicBezTo>
                    <a:pt x="2308" y="7224"/>
                    <a:pt x="2315" y="7224"/>
                    <a:pt x="2323" y="7224"/>
                  </a:cubicBezTo>
                  <a:cubicBezTo>
                    <a:pt x="2359" y="7217"/>
                    <a:pt x="2396" y="7180"/>
                    <a:pt x="2389" y="7158"/>
                  </a:cubicBezTo>
                  <a:cubicBezTo>
                    <a:pt x="2389" y="7143"/>
                    <a:pt x="2374" y="7143"/>
                    <a:pt x="2359" y="7143"/>
                  </a:cubicBezTo>
                  <a:cubicBezTo>
                    <a:pt x="2279" y="7143"/>
                    <a:pt x="2242" y="7129"/>
                    <a:pt x="2228" y="7077"/>
                  </a:cubicBezTo>
                  <a:cubicBezTo>
                    <a:pt x="2198" y="7092"/>
                    <a:pt x="2147" y="7107"/>
                    <a:pt x="2096" y="7107"/>
                  </a:cubicBezTo>
                  <a:cubicBezTo>
                    <a:pt x="2037" y="7107"/>
                    <a:pt x="1964" y="7085"/>
                    <a:pt x="1949" y="6982"/>
                  </a:cubicBezTo>
                  <a:cubicBezTo>
                    <a:pt x="1942" y="6945"/>
                    <a:pt x="1934" y="6916"/>
                    <a:pt x="1934" y="6894"/>
                  </a:cubicBezTo>
                  <a:cubicBezTo>
                    <a:pt x="1912" y="6769"/>
                    <a:pt x="1912" y="6755"/>
                    <a:pt x="1868" y="6755"/>
                  </a:cubicBezTo>
                  <a:cubicBezTo>
                    <a:pt x="1868" y="6755"/>
                    <a:pt x="1861" y="6755"/>
                    <a:pt x="1854" y="6755"/>
                  </a:cubicBezTo>
                  <a:cubicBezTo>
                    <a:pt x="1824" y="6762"/>
                    <a:pt x="1795" y="6769"/>
                    <a:pt x="1780" y="6791"/>
                  </a:cubicBezTo>
                  <a:cubicBezTo>
                    <a:pt x="1766" y="6821"/>
                    <a:pt x="1759" y="6865"/>
                    <a:pt x="1773" y="6916"/>
                  </a:cubicBezTo>
                  <a:cubicBezTo>
                    <a:pt x="1788" y="6975"/>
                    <a:pt x="1780" y="7033"/>
                    <a:pt x="1751" y="7063"/>
                  </a:cubicBezTo>
                  <a:cubicBezTo>
                    <a:pt x="1737" y="7085"/>
                    <a:pt x="1715" y="7092"/>
                    <a:pt x="1692" y="7092"/>
                  </a:cubicBezTo>
                  <a:cubicBezTo>
                    <a:pt x="1678" y="7092"/>
                    <a:pt x="1663" y="7092"/>
                    <a:pt x="1649" y="7085"/>
                  </a:cubicBezTo>
                  <a:cubicBezTo>
                    <a:pt x="1612" y="7063"/>
                    <a:pt x="1575" y="7011"/>
                    <a:pt x="1539" y="6960"/>
                  </a:cubicBezTo>
                  <a:cubicBezTo>
                    <a:pt x="1502" y="6909"/>
                    <a:pt x="1466" y="6857"/>
                    <a:pt x="1436" y="6857"/>
                  </a:cubicBezTo>
                  <a:cubicBezTo>
                    <a:pt x="1370" y="6879"/>
                    <a:pt x="1370" y="6879"/>
                    <a:pt x="1370" y="6879"/>
                  </a:cubicBezTo>
                  <a:cubicBezTo>
                    <a:pt x="1363" y="6872"/>
                    <a:pt x="1363" y="6872"/>
                    <a:pt x="1363" y="6872"/>
                  </a:cubicBezTo>
                  <a:cubicBezTo>
                    <a:pt x="1356" y="6857"/>
                    <a:pt x="1341" y="6828"/>
                    <a:pt x="1333" y="6806"/>
                  </a:cubicBezTo>
                  <a:cubicBezTo>
                    <a:pt x="1326" y="6762"/>
                    <a:pt x="1304" y="6711"/>
                    <a:pt x="1268" y="6674"/>
                  </a:cubicBezTo>
                  <a:cubicBezTo>
                    <a:pt x="1224" y="6645"/>
                    <a:pt x="1209" y="6601"/>
                    <a:pt x="1216" y="6535"/>
                  </a:cubicBezTo>
                  <a:cubicBezTo>
                    <a:pt x="1224" y="6476"/>
                    <a:pt x="1260" y="6455"/>
                    <a:pt x="1341" y="6440"/>
                  </a:cubicBezTo>
                  <a:cubicBezTo>
                    <a:pt x="1378" y="6432"/>
                    <a:pt x="1385" y="6418"/>
                    <a:pt x="1399" y="6388"/>
                  </a:cubicBezTo>
                  <a:cubicBezTo>
                    <a:pt x="1407" y="6367"/>
                    <a:pt x="1414" y="6345"/>
                    <a:pt x="1443" y="6315"/>
                  </a:cubicBezTo>
                  <a:cubicBezTo>
                    <a:pt x="1451" y="6300"/>
                    <a:pt x="1466" y="6286"/>
                    <a:pt x="1473" y="6279"/>
                  </a:cubicBezTo>
                  <a:lnTo>
                    <a:pt x="1451" y="6271"/>
                  </a:lnTo>
                  <a:cubicBezTo>
                    <a:pt x="1421" y="6271"/>
                    <a:pt x="1399" y="6257"/>
                    <a:pt x="1385" y="6242"/>
                  </a:cubicBezTo>
                  <a:cubicBezTo>
                    <a:pt x="1370" y="6235"/>
                    <a:pt x="1356" y="6227"/>
                    <a:pt x="1341" y="6220"/>
                  </a:cubicBezTo>
                  <a:cubicBezTo>
                    <a:pt x="1297" y="6213"/>
                    <a:pt x="1290" y="6154"/>
                    <a:pt x="1282" y="6110"/>
                  </a:cubicBezTo>
                  <a:cubicBezTo>
                    <a:pt x="1282" y="6103"/>
                    <a:pt x="1275" y="6088"/>
                    <a:pt x="1275" y="6081"/>
                  </a:cubicBezTo>
                  <a:cubicBezTo>
                    <a:pt x="1275" y="6066"/>
                    <a:pt x="1275" y="6044"/>
                    <a:pt x="1275" y="6022"/>
                  </a:cubicBezTo>
                  <a:cubicBezTo>
                    <a:pt x="1275" y="5993"/>
                    <a:pt x="1275" y="5964"/>
                    <a:pt x="1260" y="5941"/>
                  </a:cubicBezTo>
                  <a:cubicBezTo>
                    <a:pt x="1253" y="5934"/>
                    <a:pt x="1246" y="5934"/>
                    <a:pt x="1238" y="5927"/>
                  </a:cubicBezTo>
                  <a:cubicBezTo>
                    <a:pt x="1224" y="5919"/>
                    <a:pt x="1209" y="5912"/>
                    <a:pt x="1202" y="5883"/>
                  </a:cubicBezTo>
                  <a:cubicBezTo>
                    <a:pt x="1180" y="5824"/>
                    <a:pt x="1194" y="5729"/>
                    <a:pt x="1202" y="5663"/>
                  </a:cubicBezTo>
                  <a:cubicBezTo>
                    <a:pt x="1202" y="5619"/>
                    <a:pt x="1180" y="5597"/>
                    <a:pt x="1150" y="5568"/>
                  </a:cubicBezTo>
                  <a:cubicBezTo>
                    <a:pt x="1136" y="5553"/>
                    <a:pt x="1121" y="5538"/>
                    <a:pt x="1106" y="5517"/>
                  </a:cubicBezTo>
                  <a:cubicBezTo>
                    <a:pt x="1084" y="5480"/>
                    <a:pt x="1062" y="5458"/>
                    <a:pt x="1033" y="5436"/>
                  </a:cubicBezTo>
                  <a:cubicBezTo>
                    <a:pt x="1018" y="5421"/>
                    <a:pt x="1011" y="5414"/>
                    <a:pt x="997" y="5399"/>
                  </a:cubicBezTo>
                  <a:cubicBezTo>
                    <a:pt x="982" y="5385"/>
                    <a:pt x="960" y="5377"/>
                    <a:pt x="938" y="5377"/>
                  </a:cubicBezTo>
                  <a:cubicBezTo>
                    <a:pt x="909" y="5377"/>
                    <a:pt x="887" y="5385"/>
                    <a:pt x="865" y="5385"/>
                  </a:cubicBezTo>
                  <a:cubicBezTo>
                    <a:pt x="857" y="5392"/>
                    <a:pt x="857" y="5392"/>
                    <a:pt x="857" y="5392"/>
                  </a:cubicBezTo>
                  <a:cubicBezTo>
                    <a:pt x="828" y="5392"/>
                    <a:pt x="762" y="5421"/>
                    <a:pt x="711" y="5443"/>
                  </a:cubicBezTo>
                  <a:cubicBezTo>
                    <a:pt x="637" y="5465"/>
                    <a:pt x="637" y="5465"/>
                    <a:pt x="637" y="5465"/>
                  </a:cubicBezTo>
                  <a:cubicBezTo>
                    <a:pt x="586" y="5487"/>
                    <a:pt x="564" y="5495"/>
                    <a:pt x="528" y="5524"/>
                  </a:cubicBezTo>
                  <a:cubicBezTo>
                    <a:pt x="506" y="5538"/>
                    <a:pt x="484" y="5546"/>
                    <a:pt x="461" y="5553"/>
                  </a:cubicBezTo>
                  <a:cubicBezTo>
                    <a:pt x="440" y="5560"/>
                    <a:pt x="418" y="5568"/>
                    <a:pt x="388" y="5590"/>
                  </a:cubicBezTo>
                  <a:lnTo>
                    <a:pt x="388" y="5590"/>
                  </a:lnTo>
                  <a:cubicBezTo>
                    <a:pt x="381" y="5590"/>
                    <a:pt x="381" y="5590"/>
                    <a:pt x="381" y="5590"/>
                  </a:cubicBezTo>
                  <a:cubicBezTo>
                    <a:pt x="381" y="5590"/>
                    <a:pt x="330" y="5597"/>
                    <a:pt x="286" y="5597"/>
                  </a:cubicBezTo>
                  <a:cubicBezTo>
                    <a:pt x="256" y="5597"/>
                    <a:pt x="234" y="5597"/>
                    <a:pt x="220" y="5590"/>
                  </a:cubicBezTo>
                  <a:cubicBezTo>
                    <a:pt x="168" y="5568"/>
                    <a:pt x="154" y="5502"/>
                    <a:pt x="139" y="5436"/>
                  </a:cubicBezTo>
                  <a:cubicBezTo>
                    <a:pt x="125" y="5392"/>
                    <a:pt x="102" y="5385"/>
                    <a:pt x="66" y="5370"/>
                  </a:cubicBezTo>
                  <a:cubicBezTo>
                    <a:pt x="59" y="5363"/>
                    <a:pt x="44" y="5363"/>
                    <a:pt x="37" y="5355"/>
                  </a:cubicBezTo>
                  <a:cubicBezTo>
                    <a:pt x="15" y="5348"/>
                    <a:pt x="7" y="5333"/>
                    <a:pt x="0" y="5311"/>
                  </a:cubicBezTo>
                  <a:cubicBezTo>
                    <a:pt x="0" y="5275"/>
                    <a:pt x="29" y="5231"/>
                    <a:pt x="59" y="5201"/>
                  </a:cubicBezTo>
                  <a:cubicBezTo>
                    <a:pt x="80" y="5179"/>
                    <a:pt x="95" y="5179"/>
                    <a:pt x="110" y="5179"/>
                  </a:cubicBezTo>
                  <a:cubicBezTo>
                    <a:pt x="117" y="5179"/>
                    <a:pt x="117" y="5179"/>
                    <a:pt x="117" y="5172"/>
                  </a:cubicBezTo>
                  <a:cubicBezTo>
                    <a:pt x="125" y="5165"/>
                    <a:pt x="125" y="5157"/>
                    <a:pt x="132" y="5143"/>
                  </a:cubicBezTo>
                  <a:cubicBezTo>
                    <a:pt x="132" y="5121"/>
                    <a:pt x="147" y="5084"/>
                    <a:pt x="154" y="5069"/>
                  </a:cubicBezTo>
                  <a:cubicBezTo>
                    <a:pt x="161" y="5062"/>
                    <a:pt x="168" y="5055"/>
                    <a:pt x="190" y="5055"/>
                  </a:cubicBezTo>
                  <a:cubicBezTo>
                    <a:pt x="205" y="5055"/>
                    <a:pt x="227" y="5062"/>
                    <a:pt x="249" y="5069"/>
                  </a:cubicBezTo>
                  <a:cubicBezTo>
                    <a:pt x="264" y="5077"/>
                    <a:pt x="278" y="5084"/>
                    <a:pt x="293" y="5084"/>
                  </a:cubicBezTo>
                  <a:cubicBezTo>
                    <a:pt x="300" y="5091"/>
                    <a:pt x="315" y="5091"/>
                    <a:pt x="322" y="5091"/>
                  </a:cubicBezTo>
                  <a:cubicBezTo>
                    <a:pt x="330" y="5091"/>
                    <a:pt x="330" y="5077"/>
                    <a:pt x="330" y="5069"/>
                  </a:cubicBezTo>
                  <a:cubicBezTo>
                    <a:pt x="337" y="5026"/>
                    <a:pt x="322" y="5004"/>
                    <a:pt x="308" y="4996"/>
                  </a:cubicBezTo>
                  <a:cubicBezTo>
                    <a:pt x="300" y="4996"/>
                    <a:pt x="300" y="4996"/>
                    <a:pt x="300" y="4996"/>
                  </a:cubicBezTo>
                  <a:cubicBezTo>
                    <a:pt x="278" y="4989"/>
                    <a:pt x="242" y="4974"/>
                    <a:pt x="212" y="4945"/>
                  </a:cubicBezTo>
                  <a:cubicBezTo>
                    <a:pt x="198" y="4930"/>
                    <a:pt x="198" y="4923"/>
                    <a:pt x="198" y="4916"/>
                  </a:cubicBezTo>
                  <a:cubicBezTo>
                    <a:pt x="198" y="4886"/>
                    <a:pt x="227" y="4864"/>
                    <a:pt x="264" y="4835"/>
                  </a:cubicBezTo>
                  <a:cubicBezTo>
                    <a:pt x="271" y="4828"/>
                    <a:pt x="286" y="4820"/>
                    <a:pt x="293" y="4813"/>
                  </a:cubicBezTo>
                  <a:cubicBezTo>
                    <a:pt x="308" y="4798"/>
                    <a:pt x="330" y="4784"/>
                    <a:pt x="344" y="4769"/>
                  </a:cubicBezTo>
                  <a:cubicBezTo>
                    <a:pt x="366" y="4755"/>
                    <a:pt x="388" y="4740"/>
                    <a:pt x="403" y="4718"/>
                  </a:cubicBezTo>
                  <a:cubicBezTo>
                    <a:pt x="418" y="4703"/>
                    <a:pt x="432" y="4696"/>
                    <a:pt x="447" y="4696"/>
                  </a:cubicBezTo>
                  <a:cubicBezTo>
                    <a:pt x="461" y="4696"/>
                    <a:pt x="484" y="4710"/>
                    <a:pt x="506" y="4725"/>
                  </a:cubicBezTo>
                  <a:cubicBezTo>
                    <a:pt x="513" y="4732"/>
                    <a:pt x="528" y="4740"/>
                    <a:pt x="542" y="4747"/>
                  </a:cubicBezTo>
                  <a:cubicBezTo>
                    <a:pt x="549" y="4755"/>
                    <a:pt x="557" y="4755"/>
                    <a:pt x="564" y="4755"/>
                  </a:cubicBezTo>
                  <a:cubicBezTo>
                    <a:pt x="571" y="4755"/>
                    <a:pt x="579" y="4755"/>
                    <a:pt x="586" y="4747"/>
                  </a:cubicBezTo>
                  <a:cubicBezTo>
                    <a:pt x="593" y="4732"/>
                    <a:pt x="601" y="4710"/>
                    <a:pt x="593" y="4688"/>
                  </a:cubicBezTo>
                  <a:cubicBezTo>
                    <a:pt x="593" y="4674"/>
                    <a:pt x="586" y="4674"/>
                    <a:pt x="571" y="4674"/>
                  </a:cubicBezTo>
                  <a:cubicBezTo>
                    <a:pt x="557" y="4667"/>
                    <a:pt x="535" y="4667"/>
                    <a:pt x="528" y="4637"/>
                  </a:cubicBezTo>
                  <a:cubicBezTo>
                    <a:pt x="528" y="4630"/>
                    <a:pt x="528" y="4615"/>
                    <a:pt x="535" y="4608"/>
                  </a:cubicBezTo>
                  <a:cubicBezTo>
                    <a:pt x="549" y="4586"/>
                    <a:pt x="579" y="4579"/>
                    <a:pt x="608" y="4579"/>
                  </a:cubicBezTo>
                  <a:cubicBezTo>
                    <a:pt x="623" y="4579"/>
                    <a:pt x="645" y="4579"/>
                    <a:pt x="674" y="4593"/>
                  </a:cubicBezTo>
                  <a:cubicBezTo>
                    <a:pt x="681" y="4600"/>
                    <a:pt x="689" y="4608"/>
                    <a:pt x="696" y="4608"/>
                  </a:cubicBezTo>
                  <a:cubicBezTo>
                    <a:pt x="711" y="4608"/>
                    <a:pt x="718" y="4586"/>
                    <a:pt x="725" y="4549"/>
                  </a:cubicBezTo>
                  <a:cubicBezTo>
                    <a:pt x="733" y="4498"/>
                    <a:pt x="711" y="4447"/>
                    <a:pt x="696" y="4425"/>
                  </a:cubicBezTo>
                  <a:cubicBezTo>
                    <a:pt x="681" y="4410"/>
                    <a:pt x="674" y="4403"/>
                    <a:pt x="667" y="4395"/>
                  </a:cubicBezTo>
                  <a:cubicBezTo>
                    <a:pt x="652" y="4381"/>
                    <a:pt x="645" y="4373"/>
                    <a:pt x="630" y="4344"/>
                  </a:cubicBezTo>
                  <a:cubicBezTo>
                    <a:pt x="623" y="4329"/>
                    <a:pt x="623" y="4315"/>
                    <a:pt x="616" y="4300"/>
                  </a:cubicBezTo>
                  <a:cubicBezTo>
                    <a:pt x="616" y="4278"/>
                    <a:pt x="608" y="4264"/>
                    <a:pt x="593" y="4249"/>
                  </a:cubicBezTo>
                  <a:cubicBezTo>
                    <a:pt x="579" y="4234"/>
                    <a:pt x="579" y="4234"/>
                    <a:pt x="579" y="4234"/>
                  </a:cubicBezTo>
                  <a:cubicBezTo>
                    <a:pt x="549" y="4205"/>
                    <a:pt x="520" y="4168"/>
                    <a:pt x="454" y="4168"/>
                  </a:cubicBezTo>
                  <a:cubicBezTo>
                    <a:pt x="425" y="4161"/>
                    <a:pt x="403" y="4154"/>
                    <a:pt x="396" y="4139"/>
                  </a:cubicBezTo>
                  <a:cubicBezTo>
                    <a:pt x="388" y="4117"/>
                    <a:pt x="403" y="4102"/>
                    <a:pt x="425" y="4080"/>
                  </a:cubicBezTo>
                  <a:cubicBezTo>
                    <a:pt x="440" y="4073"/>
                    <a:pt x="440" y="4073"/>
                    <a:pt x="440" y="4073"/>
                  </a:cubicBezTo>
                  <a:cubicBezTo>
                    <a:pt x="469" y="4044"/>
                    <a:pt x="469" y="4029"/>
                    <a:pt x="476" y="4000"/>
                  </a:cubicBezTo>
                  <a:cubicBezTo>
                    <a:pt x="476" y="3992"/>
                    <a:pt x="476" y="3978"/>
                    <a:pt x="476" y="3970"/>
                  </a:cubicBezTo>
                  <a:cubicBezTo>
                    <a:pt x="484" y="3941"/>
                    <a:pt x="469" y="3912"/>
                    <a:pt x="461" y="3890"/>
                  </a:cubicBezTo>
                  <a:cubicBezTo>
                    <a:pt x="454" y="3868"/>
                    <a:pt x="447" y="3853"/>
                    <a:pt x="440" y="3831"/>
                  </a:cubicBezTo>
                  <a:cubicBezTo>
                    <a:pt x="432" y="3780"/>
                    <a:pt x="469" y="3750"/>
                    <a:pt x="491" y="3721"/>
                  </a:cubicBezTo>
                  <a:cubicBezTo>
                    <a:pt x="498" y="3714"/>
                    <a:pt x="506" y="3707"/>
                    <a:pt x="513" y="3699"/>
                  </a:cubicBezTo>
                  <a:cubicBezTo>
                    <a:pt x="535" y="3670"/>
                    <a:pt x="564" y="3633"/>
                    <a:pt x="608" y="3633"/>
                  </a:cubicBezTo>
                  <a:cubicBezTo>
                    <a:pt x="616" y="3633"/>
                    <a:pt x="616" y="3633"/>
                    <a:pt x="623" y="3633"/>
                  </a:cubicBezTo>
                  <a:cubicBezTo>
                    <a:pt x="652" y="3641"/>
                    <a:pt x="667" y="3655"/>
                    <a:pt x="681" y="3670"/>
                  </a:cubicBezTo>
                  <a:cubicBezTo>
                    <a:pt x="689" y="3685"/>
                    <a:pt x="703" y="3699"/>
                    <a:pt x="718" y="3699"/>
                  </a:cubicBezTo>
                  <a:lnTo>
                    <a:pt x="718" y="3699"/>
                  </a:lnTo>
                  <a:cubicBezTo>
                    <a:pt x="740" y="3699"/>
                    <a:pt x="769" y="3648"/>
                    <a:pt x="784" y="3611"/>
                  </a:cubicBezTo>
                  <a:cubicBezTo>
                    <a:pt x="799" y="3589"/>
                    <a:pt x="806" y="3575"/>
                    <a:pt x="813" y="3567"/>
                  </a:cubicBezTo>
                  <a:cubicBezTo>
                    <a:pt x="842" y="3509"/>
                    <a:pt x="806" y="3414"/>
                    <a:pt x="777" y="3355"/>
                  </a:cubicBezTo>
                  <a:cubicBezTo>
                    <a:pt x="747" y="3311"/>
                    <a:pt x="747" y="3267"/>
                    <a:pt x="747" y="3223"/>
                  </a:cubicBezTo>
                  <a:cubicBezTo>
                    <a:pt x="747" y="3216"/>
                    <a:pt x="747" y="3216"/>
                    <a:pt x="747" y="3216"/>
                  </a:cubicBezTo>
                  <a:lnTo>
                    <a:pt x="747" y="3216"/>
                  </a:lnTo>
                  <a:cubicBezTo>
                    <a:pt x="769" y="3186"/>
                    <a:pt x="784" y="3164"/>
                    <a:pt x="806" y="3135"/>
                  </a:cubicBezTo>
                  <a:cubicBezTo>
                    <a:pt x="835" y="3091"/>
                    <a:pt x="835" y="3069"/>
                    <a:pt x="828" y="3025"/>
                  </a:cubicBezTo>
                  <a:cubicBezTo>
                    <a:pt x="821" y="3010"/>
                    <a:pt x="821" y="2996"/>
                    <a:pt x="821" y="2981"/>
                  </a:cubicBezTo>
                  <a:cubicBezTo>
                    <a:pt x="813" y="2945"/>
                    <a:pt x="806" y="2937"/>
                    <a:pt x="799" y="2930"/>
                  </a:cubicBezTo>
                  <a:cubicBezTo>
                    <a:pt x="791" y="2915"/>
                    <a:pt x="777" y="2908"/>
                    <a:pt x="777" y="2879"/>
                  </a:cubicBezTo>
                  <a:cubicBezTo>
                    <a:pt x="769" y="2835"/>
                    <a:pt x="791" y="2820"/>
                    <a:pt x="813" y="2805"/>
                  </a:cubicBezTo>
                  <a:cubicBezTo>
                    <a:pt x="828" y="2798"/>
                    <a:pt x="842" y="2791"/>
                    <a:pt x="850" y="2776"/>
                  </a:cubicBezTo>
                  <a:cubicBezTo>
                    <a:pt x="879" y="2725"/>
                    <a:pt x="909" y="2710"/>
                    <a:pt x="960" y="2681"/>
                  </a:cubicBezTo>
                  <a:cubicBezTo>
                    <a:pt x="982" y="2673"/>
                    <a:pt x="982" y="2673"/>
                    <a:pt x="982" y="2673"/>
                  </a:cubicBezTo>
                  <a:cubicBezTo>
                    <a:pt x="1026" y="2651"/>
                    <a:pt x="1033" y="2637"/>
                    <a:pt x="1040" y="2600"/>
                  </a:cubicBezTo>
                  <a:cubicBezTo>
                    <a:pt x="1048" y="2586"/>
                    <a:pt x="1048" y="2578"/>
                    <a:pt x="1055" y="2564"/>
                  </a:cubicBezTo>
                  <a:cubicBezTo>
                    <a:pt x="1062" y="2541"/>
                    <a:pt x="1077" y="2519"/>
                    <a:pt x="1099" y="2519"/>
                  </a:cubicBezTo>
                  <a:cubicBezTo>
                    <a:pt x="1121" y="2519"/>
                    <a:pt x="1136" y="2541"/>
                    <a:pt x="1150" y="2571"/>
                  </a:cubicBezTo>
                  <a:cubicBezTo>
                    <a:pt x="1172" y="2600"/>
                    <a:pt x="1180" y="2615"/>
                    <a:pt x="1216" y="2615"/>
                  </a:cubicBezTo>
                  <a:cubicBezTo>
                    <a:pt x="1231" y="2615"/>
                    <a:pt x="1246" y="2607"/>
                    <a:pt x="1268" y="2607"/>
                  </a:cubicBezTo>
                  <a:cubicBezTo>
                    <a:pt x="1333" y="2586"/>
                    <a:pt x="1333" y="2578"/>
                    <a:pt x="1348" y="2556"/>
                  </a:cubicBezTo>
                  <a:cubicBezTo>
                    <a:pt x="1348" y="2549"/>
                    <a:pt x="1356" y="2534"/>
                    <a:pt x="1363" y="2519"/>
                  </a:cubicBezTo>
                  <a:cubicBezTo>
                    <a:pt x="1392" y="2468"/>
                    <a:pt x="1399" y="2461"/>
                    <a:pt x="1429" y="2446"/>
                  </a:cubicBezTo>
                  <a:cubicBezTo>
                    <a:pt x="1436" y="2439"/>
                    <a:pt x="1443" y="2432"/>
                    <a:pt x="1451" y="2432"/>
                  </a:cubicBezTo>
                  <a:cubicBezTo>
                    <a:pt x="1473" y="2417"/>
                    <a:pt x="1473" y="2410"/>
                    <a:pt x="1473" y="2410"/>
                  </a:cubicBezTo>
                  <a:lnTo>
                    <a:pt x="1473" y="2402"/>
                  </a:lnTo>
                  <a:cubicBezTo>
                    <a:pt x="1466" y="2395"/>
                    <a:pt x="1466" y="2373"/>
                    <a:pt x="1466" y="2344"/>
                  </a:cubicBezTo>
                  <a:cubicBezTo>
                    <a:pt x="1466" y="2300"/>
                    <a:pt x="1480" y="2285"/>
                    <a:pt x="1502" y="2263"/>
                  </a:cubicBezTo>
                  <a:cubicBezTo>
                    <a:pt x="1509" y="2256"/>
                    <a:pt x="1524" y="2241"/>
                    <a:pt x="1531" y="2219"/>
                  </a:cubicBezTo>
                  <a:cubicBezTo>
                    <a:pt x="1553" y="2182"/>
                    <a:pt x="1575" y="2168"/>
                    <a:pt x="1590" y="2153"/>
                  </a:cubicBezTo>
                  <a:cubicBezTo>
                    <a:pt x="1605" y="2146"/>
                    <a:pt x="1612" y="2138"/>
                    <a:pt x="1627" y="2124"/>
                  </a:cubicBezTo>
                  <a:lnTo>
                    <a:pt x="1649" y="2102"/>
                  </a:lnTo>
                  <a:cubicBezTo>
                    <a:pt x="1649" y="2102"/>
                    <a:pt x="1641" y="2102"/>
                    <a:pt x="1634" y="2095"/>
                  </a:cubicBezTo>
                  <a:cubicBezTo>
                    <a:pt x="1605" y="2065"/>
                    <a:pt x="1590" y="2029"/>
                    <a:pt x="1575" y="1948"/>
                  </a:cubicBezTo>
                  <a:cubicBezTo>
                    <a:pt x="1561" y="1897"/>
                    <a:pt x="1575" y="1882"/>
                    <a:pt x="1612" y="1867"/>
                  </a:cubicBezTo>
                  <a:cubicBezTo>
                    <a:pt x="1619" y="1860"/>
                    <a:pt x="1634" y="1853"/>
                    <a:pt x="1656" y="1831"/>
                  </a:cubicBezTo>
                  <a:cubicBezTo>
                    <a:pt x="1678" y="1816"/>
                    <a:pt x="1700" y="1809"/>
                    <a:pt x="1729" y="1809"/>
                  </a:cubicBezTo>
                  <a:cubicBezTo>
                    <a:pt x="1759" y="1809"/>
                    <a:pt x="1788" y="1816"/>
                    <a:pt x="1810" y="1823"/>
                  </a:cubicBezTo>
                  <a:cubicBezTo>
                    <a:pt x="1832" y="1823"/>
                    <a:pt x="1854" y="1831"/>
                    <a:pt x="1868" y="1831"/>
                  </a:cubicBezTo>
                  <a:cubicBezTo>
                    <a:pt x="1890" y="1831"/>
                    <a:pt x="1905" y="1838"/>
                    <a:pt x="1912" y="1845"/>
                  </a:cubicBezTo>
                  <a:cubicBezTo>
                    <a:pt x="1927" y="1823"/>
                    <a:pt x="1949" y="1801"/>
                    <a:pt x="1986" y="1794"/>
                  </a:cubicBezTo>
                  <a:cubicBezTo>
                    <a:pt x="1993" y="1794"/>
                    <a:pt x="1993" y="1794"/>
                    <a:pt x="2000" y="1794"/>
                  </a:cubicBezTo>
                  <a:cubicBezTo>
                    <a:pt x="1993" y="1787"/>
                    <a:pt x="1993" y="1787"/>
                    <a:pt x="1986" y="1779"/>
                  </a:cubicBezTo>
                  <a:cubicBezTo>
                    <a:pt x="1942" y="1736"/>
                    <a:pt x="1971" y="1706"/>
                    <a:pt x="1993" y="1677"/>
                  </a:cubicBezTo>
                  <a:cubicBezTo>
                    <a:pt x="2000" y="1669"/>
                    <a:pt x="2008" y="1662"/>
                    <a:pt x="2008" y="1655"/>
                  </a:cubicBezTo>
                  <a:cubicBezTo>
                    <a:pt x="2022" y="1640"/>
                    <a:pt x="2037" y="1626"/>
                    <a:pt x="2052" y="1618"/>
                  </a:cubicBezTo>
                  <a:cubicBezTo>
                    <a:pt x="2066" y="1604"/>
                    <a:pt x="2081" y="1596"/>
                    <a:pt x="2096" y="1568"/>
                  </a:cubicBezTo>
                  <a:cubicBezTo>
                    <a:pt x="2118" y="1517"/>
                    <a:pt x="2118" y="1517"/>
                    <a:pt x="2103" y="1487"/>
                  </a:cubicBezTo>
                  <a:cubicBezTo>
                    <a:pt x="2088" y="1451"/>
                    <a:pt x="2074" y="1429"/>
                    <a:pt x="2059" y="1356"/>
                  </a:cubicBezTo>
                  <a:cubicBezTo>
                    <a:pt x="2052" y="1341"/>
                    <a:pt x="2052" y="1326"/>
                    <a:pt x="2052" y="1311"/>
                  </a:cubicBezTo>
                  <a:cubicBezTo>
                    <a:pt x="2044" y="1282"/>
                    <a:pt x="2044" y="1282"/>
                    <a:pt x="2030" y="1282"/>
                  </a:cubicBezTo>
                  <a:cubicBezTo>
                    <a:pt x="2030" y="1282"/>
                    <a:pt x="2022" y="1282"/>
                    <a:pt x="2015" y="1282"/>
                  </a:cubicBezTo>
                  <a:cubicBezTo>
                    <a:pt x="1956" y="1289"/>
                    <a:pt x="1927" y="1311"/>
                    <a:pt x="1890" y="1341"/>
                  </a:cubicBezTo>
                  <a:cubicBezTo>
                    <a:pt x="1861" y="1363"/>
                    <a:pt x="1832" y="1377"/>
                    <a:pt x="1802" y="1377"/>
                  </a:cubicBezTo>
                  <a:cubicBezTo>
                    <a:pt x="1788" y="1377"/>
                    <a:pt x="1773" y="1377"/>
                    <a:pt x="1759" y="1363"/>
                  </a:cubicBezTo>
                  <a:cubicBezTo>
                    <a:pt x="1737" y="1348"/>
                    <a:pt x="1729" y="1333"/>
                    <a:pt x="1729" y="1319"/>
                  </a:cubicBezTo>
                  <a:cubicBezTo>
                    <a:pt x="1722" y="1311"/>
                    <a:pt x="1722" y="1297"/>
                    <a:pt x="1707" y="1275"/>
                  </a:cubicBezTo>
                  <a:cubicBezTo>
                    <a:pt x="1670" y="1238"/>
                    <a:pt x="1692" y="1209"/>
                    <a:pt x="1722" y="1172"/>
                  </a:cubicBezTo>
                  <a:cubicBezTo>
                    <a:pt x="1729" y="1158"/>
                    <a:pt x="1744" y="1136"/>
                    <a:pt x="1751" y="1114"/>
                  </a:cubicBezTo>
                  <a:cubicBezTo>
                    <a:pt x="1788" y="1055"/>
                    <a:pt x="1802" y="1048"/>
                    <a:pt x="1839" y="1018"/>
                  </a:cubicBezTo>
                  <a:cubicBezTo>
                    <a:pt x="1847" y="1011"/>
                    <a:pt x="1861" y="1004"/>
                    <a:pt x="1876" y="989"/>
                  </a:cubicBezTo>
                  <a:cubicBezTo>
                    <a:pt x="1905" y="974"/>
                    <a:pt x="1920" y="952"/>
                    <a:pt x="1927" y="945"/>
                  </a:cubicBezTo>
                  <a:cubicBezTo>
                    <a:pt x="1934" y="923"/>
                    <a:pt x="1949" y="916"/>
                    <a:pt x="1978" y="916"/>
                  </a:cubicBezTo>
                  <a:cubicBezTo>
                    <a:pt x="1993" y="916"/>
                    <a:pt x="2000" y="916"/>
                    <a:pt x="2015" y="916"/>
                  </a:cubicBezTo>
                  <a:cubicBezTo>
                    <a:pt x="2030" y="916"/>
                    <a:pt x="2037" y="916"/>
                    <a:pt x="2044" y="916"/>
                  </a:cubicBezTo>
                  <a:cubicBezTo>
                    <a:pt x="2074" y="916"/>
                    <a:pt x="2096" y="908"/>
                    <a:pt x="2110" y="894"/>
                  </a:cubicBezTo>
                  <a:cubicBezTo>
                    <a:pt x="2140" y="865"/>
                    <a:pt x="2161" y="857"/>
                    <a:pt x="2191" y="857"/>
                  </a:cubicBezTo>
                  <a:cubicBezTo>
                    <a:pt x="2220" y="857"/>
                    <a:pt x="2242" y="865"/>
                    <a:pt x="2271" y="879"/>
                  </a:cubicBezTo>
                  <a:cubicBezTo>
                    <a:pt x="2279" y="887"/>
                    <a:pt x="2293" y="894"/>
                    <a:pt x="2308" y="894"/>
                  </a:cubicBezTo>
                  <a:cubicBezTo>
                    <a:pt x="2345" y="894"/>
                    <a:pt x="2381" y="879"/>
                    <a:pt x="2418" y="872"/>
                  </a:cubicBezTo>
                  <a:cubicBezTo>
                    <a:pt x="2440" y="865"/>
                    <a:pt x="2462" y="857"/>
                    <a:pt x="2477" y="857"/>
                  </a:cubicBezTo>
                  <a:cubicBezTo>
                    <a:pt x="2499" y="850"/>
                    <a:pt x="2513" y="842"/>
                    <a:pt x="2521" y="828"/>
                  </a:cubicBezTo>
                  <a:cubicBezTo>
                    <a:pt x="2528" y="813"/>
                    <a:pt x="2521" y="791"/>
                    <a:pt x="2513" y="777"/>
                  </a:cubicBezTo>
                  <a:cubicBezTo>
                    <a:pt x="2506" y="762"/>
                    <a:pt x="2491" y="747"/>
                    <a:pt x="2469" y="732"/>
                  </a:cubicBezTo>
                  <a:cubicBezTo>
                    <a:pt x="2447" y="718"/>
                    <a:pt x="2425" y="703"/>
                    <a:pt x="2403" y="674"/>
                  </a:cubicBezTo>
                  <a:cubicBezTo>
                    <a:pt x="2374" y="637"/>
                    <a:pt x="2359" y="623"/>
                    <a:pt x="2359" y="601"/>
                  </a:cubicBezTo>
                  <a:cubicBezTo>
                    <a:pt x="2359" y="579"/>
                    <a:pt x="2374" y="564"/>
                    <a:pt x="2403" y="542"/>
                  </a:cubicBezTo>
                  <a:cubicBezTo>
                    <a:pt x="2447" y="513"/>
                    <a:pt x="2506" y="491"/>
                    <a:pt x="2557" y="469"/>
                  </a:cubicBezTo>
                  <a:cubicBezTo>
                    <a:pt x="2579" y="461"/>
                    <a:pt x="2601" y="454"/>
                    <a:pt x="2623" y="447"/>
                  </a:cubicBezTo>
                  <a:cubicBezTo>
                    <a:pt x="2630" y="439"/>
                    <a:pt x="2638" y="439"/>
                    <a:pt x="2652" y="439"/>
                  </a:cubicBezTo>
                  <a:cubicBezTo>
                    <a:pt x="2682" y="439"/>
                    <a:pt x="2704" y="461"/>
                    <a:pt x="2726" y="476"/>
                  </a:cubicBezTo>
                  <a:cubicBezTo>
                    <a:pt x="2748" y="491"/>
                    <a:pt x="2762" y="498"/>
                    <a:pt x="2777" y="506"/>
                  </a:cubicBezTo>
                  <a:cubicBezTo>
                    <a:pt x="2806" y="520"/>
                    <a:pt x="2836" y="527"/>
                    <a:pt x="2843" y="549"/>
                  </a:cubicBezTo>
                  <a:cubicBezTo>
                    <a:pt x="2850" y="564"/>
                    <a:pt x="2843" y="586"/>
                    <a:pt x="2836" y="601"/>
                  </a:cubicBezTo>
                  <a:cubicBezTo>
                    <a:pt x="2828" y="623"/>
                    <a:pt x="2828" y="645"/>
                    <a:pt x="2836" y="659"/>
                  </a:cubicBezTo>
                  <a:cubicBezTo>
                    <a:pt x="2850" y="681"/>
                    <a:pt x="2872" y="696"/>
                    <a:pt x="2909" y="703"/>
                  </a:cubicBezTo>
                  <a:lnTo>
                    <a:pt x="2916" y="703"/>
                  </a:lnTo>
                  <a:cubicBezTo>
                    <a:pt x="2960" y="703"/>
                    <a:pt x="2982" y="674"/>
                    <a:pt x="3004" y="645"/>
                  </a:cubicBezTo>
                  <a:cubicBezTo>
                    <a:pt x="3019" y="637"/>
                    <a:pt x="3026" y="623"/>
                    <a:pt x="3041" y="608"/>
                  </a:cubicBezTo>
                  <a:cubicBezTo>
                    <a:pt x="3070" y="586"/>
                    <a:pt x="3136" y="520"/>
                    <a:pt x="3246" y="418"/>
                  </a:cubicBezTo>
                  <a:cubicBezTo>
                    <a:pt x="3290" y="373"/>
                    <a:pt x="3334" y="286"/>
                    <a:pt x="3349" y="242"/>
                  </a:cubicBezTo>
                  <a:cubicBezTo>
                    <a:pt x="3356" y="227"/>
                    <a:pt x="3356" y="227"/>
                    <a:pt x="3341" y="220"/>
                  </a:cubicBezTo>
                  <a:cubicBezTo>
                    <a:pt x="3327" y="212"/>
                    <a:pt x="3305" y="198"/>
                    <a:pt x="3305" y="168"/>
                  </a:cubicBezTo>
                  <a:cubicBezTo>
                    <a:pt x="3305" y="124"/>
                    <a:pt x="3356" y="95"/>
                    <a:pt x="3437" y="95"/>
                  </a:cubicBezTo>
                  <a:cubicBezTo>
                    <a:pt x="3459" y="95"/>
                    <a:pt x="3480" y="88"/>
                    <a:pt x="3495" y="73"/>
                  </a:cubicBezTo>
                  <a:cubicBezTo>
                    <a:pt x="3459" y="73"/>
                    <a:pt x="3459" y="73"/>
                    <a:pt x="3459" y="73"/>
                  </a:cubicBezTo>
                  <a:cubicBezTo>
                    <a:pt x="3495" y="44"/>
                    <a:pt x="3495" y="44"/>
                    <a:pt x="3495" y="44"/>
                  </a:cubicBezTo>
                  <a:cubicBezTo>
                    <a:pt x="3532" y="15"/>
                    <a:pt x="3561" y="0"/>
                    <a:pt x="3583" y="0"/>
                  </a:cubicBezTo>
                  <a:cubicBezTo>
                    <a:pt x="3583" y="0"/>
                    <a:pt x="3590" y="0"/>
                    <a:pt x="3590" y="7"/>
                  </a:cubicBezTo>
                  <a:cubicBezTo>
                    <a:pt x="3620" y="7"/>
                    <a:pt x="3634" y="37"/>
                    <a:pt x="3642" y="58"/>
                  </a:cubicBezTo>
                  <a:cubicBezTo>
                    <a:pt x="3656" y="80"/>
                    <a:pt x="3664" y="88"/>
                    <a:pt x="3671" y="88"/>
                  </a:cubicBezTo>
                  <a:cubicBezTo>
                    <a:pt x="3678" y="88"/>
                    <a:pt x="3686" y="88"/>
                    <a:pt x="3700" y="88"/>
                  </a:cubicBezTo>
                  <a:cubicBezTo>
                    <a:pt x="3708" y="88"/>
                    <a:pt x="3715" y="88"/>
                    <a:pt x="3722" y="88"/>
                  </a:cubicBezTo>
                  <a:cubicBezTo>
                    <a:pt x="3737" y="88"/>
                    <a:pt x="3766" y="88"/>
                    <a:pt x="3796" y="73"/>
                  </a:cubicBezTo>
                  <a:cubicBezTo>
                    <a:pt x="3825" y="58"/>
                    <a:pt x="3854" y="51"/>
                    <a:pt x="3876" y="51"/>
                  </a:cubicBezTo>
                  <a:cubicBezTo>
                    <a:pt x="3913" y="51"/>
                    <a:pt x="3935" y="66"/>
                    <a:pt x="3942" y="95"/>
                  </a:cubicBezTo>
                  <a:cubicBezTo>
                    <a:pt x="3949" y="124"/>
                    <a:pt x="3993" y="168"/>
                    <a:pt x="4037" y="190"/>
                  </a:cubicBezTo>
                  <a:cubicBezTo>
                    <a:pt x="4059" y="205"/>
                    <a:pt x="4059" y="234"/>
                    <a:pt x="4052" y="256"/>
                  </a:cubicBezTo>
                  <a:cubicBezTo>
                    <a:pt x="4045" y="278"/>
                    <a:pt x="4030" y="293"/>
                    <a:pt x="4008" y="293"/>
                  </a:cubicBezTo>
                  <a:cubicBezTo>
                    <a:pt x="4001" y="293"/>
                    <a:pt x="3993" y="293"/>
                    <a:pt x="3979" y="286"/>
                  </a:cubicBezTo>
                  <a:cubicBezTo>
                    <a:pt x="3957" y="278"/>
                    <a:pt x="3942" y="271"/>
                    <a:pt x="3928" y="271"/>
                  </a:cubicBezTo>
                  <a:cubicBezTo>
                    <a:pt x="3920" y="271"/>
                    <a:pt x="3920" y="278"/>
                    <a:pt x="3920" y="278"/>
                  </a:cubicBezTo>
                  <a:lnTo>
                    <a:pt x="3920" y="278"/>
                  </a:lnTo>
                  <a:cubicBezTo>
                    <a:pt x="3942" y="308"/>
                    <a:pt x="3964" y="337"/>
                    <a:pt x="3949" y="351"/>
                  </a:cubicBezTo>
                  <a:cubicBezTo>
                    <a:pt x="3949" y="359"/>
                    <a:pt x="3942" y="366"/>
                    <a:pt x="3920" y="366"/>
                  </a:cubicBezTo>
                  <a:cubicBezTo>
                    <a:pt x="3920" y="366"/>
                    <a:pt x="3913" y="366"/>
                    <a:pt x="3905" y="366"/>
                  </a:cubicBezTo>
                  <a:lnTo>
                    <a:pt x="3905" y="366"/>
                  </a:lnTo>
                  <a:cubicBezTo>
                    <a:pt x="3913" y="381"/>
                    <a:pt x="3928" y="418"/>
                    <a:pt x="3891" y="439"/>
                  </a:cubicBezTo>
                  <a:cubicBezTo>
                    <a:pt x="3876" y="454"/>
                    <a:pt x="3869" y="461"/>
                    <a:pt x="3869" y="476"/>
                  </a:cubicBezTo>
                  <a:cubicBezTo>
                    <a:pt x="3869" y="491"/>
                    <a:pt x="3876" y="506"/>
                    <a:pt x="3883" y="520"/>
                  </a:cubicBezTo>
                  <a:cubicBezTo>
                    <a:pt x="3913" y="542"/>
                    <a:pt x="3949" y="637"/>
                    <a:pt x="3942" y="674"/>
                  </a:cubicBezTo>
                  <a:cubicBezTo>
                    <a:pt x="3942" y="681"/>
                    <a:pt x="3942" y="689"/>
                    <a:pt x="3949" y="703"/>
                  </a:cubicBezTo>
                  <a:cubicBezTo>
                    <a:pt x="3964" y="718"/>
                    <a:pt x="3979" y="747"/>
                    <a:pt x="3957" y="784"/>
                  </a:cubicBezTo>
                  <a:cubicBezTo>
                    <a:pt x="3949" y="791"/>
                    <a:pt x="3949" y="798"/>
                    <a:pt x="3949" y="806"/>
                  </a:cubicBezTo>
                  <a:cubicBezTo>
                    <a:pt x="3928" y="842"/>
                    <a:pt x="3928" y="850"/>
                    <a:pt x="3869" y="857"/>
                  </a:cubicBezTo>
                  <a:cubicBezTo>
                    <a:pt x="3818" y="865"/>
                    <a:pt x="3810" y="887"/>
                    <a:pt x="3803" y="923"/>
                  </a:cubicBezTo>
                  <a:cubicBezTo>
                    <a:pt x="3803" y="938"/>
                    <a:pt x="3803" y="938"/>
                    <a:pt x="3803" y="938"/>
                  </a:cubicBezTo>
                  <a:cubicBezTo>
                    <a:pt x="3796" y="974"/>
                    <a:pt x="3788" y="1004"/>
                    <a:pt x="3832" y="1026"/>
                  </a:cubicBezTo>
                  <a:cubicBezTo>
                    <a:pt x="3854" y="1040"/>
                    <a:pt x="3891" y="1055"/>
                    <a:pt x="3928" y="1070"/>
                  </a:cubicBezTo>
                  <a:cubicBezTo>
                    <a:pt x="3993" y="1091"/>
                    <a:pt x="4052" y="1114"/>
                    <a:pt x="4067" y="1143"/>
                  </a:cubicBezTo>
                  <a:cubicBezTo>
                    <a:pt x="4096" y="1180"/>
                    <a:pt x="4118" y="1187"/>
                    <a:pt x="4125" y="1187"/>
                  </a:cubicBezTo>
                  <a:cubicBezTo>
                    <a:pt x="4132" y="1187"/>
                    <a:pt x="4147" y="1180"/>
                    <a:pt x="4155" y="1172"/>
                  </a:cubicBezTo>
                  <a:cubicBezTo>
                    <a:pt x="4162" y="1165"/>
                    <a:pt x="4162" y="1165"/>
                    <a:pt x="4162" y="1165"/>
                  </a:cubicBezTo>
                  <a:cubicBezTo>
                    <a:pt x="4184" y="1150"/>
                    <a:pt x="4199" y="1128"/>
                    <a:pt x="4199" y="1121"/>
                  </a:cubicBezTo>
                  <a:cubicBezTo>
                    <a:pt x="4199" y="1121"/>
                    <a:pt x="4199" y="1114"/>
                    <a:pt x="4177" y="1106"/>
                  </a:cubicBezTo>
                  <a:cubicBezTo>
                    <a:pt x="4111" y="1077"/>
                    <a:pt x="4081" y="1018"/>
                    <a:pt x="4081" y="989"/>
                  </a:cubicBezTo>
                  <a:cubicBezTo>
                    <a:pt x="4081" y="967"/>
                    <a:pt x="4089" y="960"/>
                    <a:pt x="4103" y="952"/>
                  </a:cubicBezTo>
                  <a:cubicBezTo>
                    <a:pt x="4111" y="952"/>
                    <a:pt x="4125" y="945"/>
                    <a:pt x="4147" y="930"/>
                  </a:cubicBezTo>
                  <a:cubicBezTo>
                    <a:pt x="4162" y="923"/>
                    <a:pt x="4177" y="916"/>
                    <a:pt x="4191" y="908"/>
                  </a:cubicBezTo>
                  <a:cubicBezTo>
                    <a:pt x="4228" y="887"/>
                    <a:pt x="4250" y="872"/>
                    <a:pt x="4264" y="842"/>
                  </a:cubicBezTo>
                  <a:cubicBezTo>
                    <a:pt x="4272" y="813"/>
                    <a:pt x="4309" y="784"/>
                    <a:pt x="4338" y="784"/>
                  </a:cubicBezTo>
                  <a:cubicBezTo>
                    <a:pt x="4352" y="784"/>
                    <a:pt x="4367" y="791"/>
                    <a:pt x="4374" y="806"/>
                  </a:cubicBezTo>
                  <a:cubicBezTo>
                    <a:pt x="4382" y="791"/>
                    <a:pt x="4389" y="777"/>
                    <a:pt x="4404" y="769"/>
                  </a:cubicBezTo>
                  <a:cubicBezTo>
                    <a:pt x="4426" y="762"/>
                    <a:pt x="4433" y="762"/>
                    <a:pt x="4448" y="762"/>
                  </a:cubicBezTo>
                  <a:cubicBezTo>
                    <a:pt x="4477" y="762"/>
                    <a:pt x="4492" y="769"/>
                    <a:pt x="4514" y="791"/>
                  </a:cubicBezTo>
                  <a:cubicBezTo>
                    <a:pt x="4543" y="806"/>
                    <a:pt x="4558" y="835"/>
                    <a:pt x="4565" y="872"/>
                  </a:cubicBezTo>
                  <a:lnTo>
                    <a:pt x="4565" y="872"/>
                  </a:lnTo>
                  <a:lnTo>
                    <a:pt x="4572" y="894"/>
                  </a:lnTo>
                  <a:lnTo>
                    <a:pt x="4572" y="901"/>
                  </a:lnTo>
                  <a:cubicBezTo>
                    <a:pt x="4572" y="908"/>
                    <a:pt x="4572" y="923"/>
                    <a:pt x="4572" y="930"/>
                  </a:cubicBezTo>
                  <a:cubicBezTo>
                    <a:pt x="4565" y="967"/>
                    <a:pt x="4565" y="1026"/>
                    <a:pt x="4580" y="1040"/>
                  </a:cubicBezTo>
                  <a:cubicBezTo>
                    <a:pt x="4609" y="1062"/>
                    <a:pt x="4609" y="1084"/>
                    <a:pt x="4616" y="1106"/>
                  </a:cubicBezTo>
                  <a:cubicBezTo>
                    <a:pt x="4616" y="1121"/>
                    <a:pt x="4616" y="1136"/>
                    <a:pt x="4631" y="1150"/>
                  </a:cubicBezTo>
                  <a:cubicBezTo>
                    <a:pt x="4653" y="1187"/>
                    <a:pt x="4675" y="1209"/>
                    <a:pt x="4726" y="1209"/>
                  </a:cubicBezTo>
                  <a:cubicBezTo>
                    <a:pt x="4785" y="1209"/>
                    <a:pt x="4799" y="1246"/>
                    <a:pt x="4814" y="1282"/>
                  </a:cubicBezTo>
                  <a:cubicBezTo>
                    <a:pt x="4814" y="1289"/>
                    <a:pt x="4814" y="1297"/>
                    <a:pt x="4814" y="1304"/>
                  </a:cubicBezTo>
                  <a:cubicBezTo>
                    <a:pt x="4829" y="1348"/>
                    <a:pt x="4909" y="1407"/>
                    <a:pt x="4968" y="1414"/>
                  </a:cubicBezTo>
                  <a:cubicBezTo>
                    <a:pt x="5027" y="1421"/>
                    <a:pt x="5151" y="1495"/>
                    <a:pt x="5173" y="1509"/>
                  </a:cubicBezTo>
                  <a:cubicBezTo>
                    <a:pt x="5195" y="1524"/>
                    <a:pt x="5202" y="1539"/>
                    <a:pt x="5202" y="1560"/>
                  </a:cubicBezTo>
                  <a:cubicBezTo>
                    <a:pt x="5202" y="1582"/>
                    <a:pt x="5188" y="1604"/>
                    <a:pt x="5159" y="1618"/>
                  </a:cubicBezTo>
                  <a:cubicBezTo>
                    <a:pt x="5144" y="1633"/>
                    <a:pt x="5144" y="1640"/>
                    <a:pt x="5144" y="1669"/>
                  </a:cubicBezTo>
                  <a:cubicBezTo>
                    <a:pt x="5151" y="1691"/>
                    <a:pt x="5151" y="1706"/>
                    <a:pt x="5151" y="1728"/>
                  </a:cubicBezTo>
                  <a:cubicBezTo>
                    <a:pt x="5144" y="1743"/>
                    <a:pt x="5144" y="1772"/>
                    <a:pt x="5114" y="1772"/>
                  </a:cubicBezTo>
                  <a:cubicBezTo>
                    <a:pt x="5100" y="1772"/>
                    <a:pt x="5085" y="1757"/>
                    <a:pt x="5071" y="1714"/>
                  </a:cubicBezTo>
                  <a:cubicBezTo>
                    <a:pt x="5049" y="1669"/>
                    <a:pt x="5034" y="1669"/>
                    <a:pt x="5034" y="1669"/>
                  </a:cubicBezTo>
                  <a:cubicBezTo>
                    <a:pt x="5027" y="1669"/>
                    <a:pt x="5012" y="1677"/>
                    <a:pt x="4997" y="1684"/>
                  </a:cubicBezTo>
                  <a:cubicBezTo>
                    <a:pt x="4983" y="1699"/>
                    <a:pt x="4975" y="1706"/>
                    <a:pt x="4975" y="1714"/>
                  </a:cubicBezTo>
                  <a:cubicBezTo>
                    <a:pt x="4975" y="1721"/>
                    <a:pt x="4983" y="1736"/>
                    <a:pt x="5012" y="1750"/>
                  </a:cubicBezTo>
                  <a:cubicBezTo>
                    <a:pt x="5063" y="1772"/>
                    <a:pt x="5114" y="1787"/>
                    <a:pt x="5114" y="1787"/>
                  </a:cubicBezTo>
                  <a:cubicBezTo>
                    <a:pt x="5129" y="1794"/>
                    <a:pt x="5129" y="1794"/>
                    <a:pt x="5129" y="1794"/>
                  </a:cubicBezTo>
                  <a:cubicBezTo>
                    <a:pt x="5122" y="1809"/>
                    <a:pt x="5122" y="1809"/>
                    <a:pt x="5122" y="1809"/>
                  </a:cubicBezTo>
                  <a:cubicBezTo>
                    <a:pt x="5122" y="1809"/>
                    <a:pt x="5114" y="1831"/>
                    <a:pt x="5078" y="1867"/>
                  </a:cubicBezTo>
                  <a:cubicBezTo>
                    <a:pt x="5063" y="1875"/>
                    <a:pt x="5063" y="1875"/>
                    <a:pt x="5063" y="1875"/>
                  </a:cubicBezTo>
                  <a:cubicBezTo>
                    <a:pt x="5056" y="1882"/>
                    <a:pt x="5049" y="1897"/>
                    <a:pt x="5049" y="1897"/>
                  </a:cubicBezTo>
                  <a:cubicBezTo>
                    <a:pt x="5049" y="1904"/>
                    <a:pt x="5049" y="1904"/>
                    <a:pt x="5063" y="1919"/>
                  </a:cubicBezTo>
                  <a:cubicBezTo>
                    <a:pt x="5078" y="1933"/>
                    <a:pt x="5085" y="1941"/>
                    <a:pt x="5100" y="1948"/>
                  </a:cubicBezTo>
                  <a:cubicBezTo>
                    <a:pt x="5114" y="1955"/>
                    <a:pt x="5129" y="1963"/>
                    <a:pt x="5137" y="1985"/>
                  </a:cubicBezTo>
                  <a:cubicBezTo>
                    <a:pt x="5144" y="1985"/>
                    <a:pt x="5144" y="1992"/>
                    <a:pt x="5151" y="1992"/>
                  </a:cubicBezTo>
                  <a:cubicBezTo>
                    <a:pt x="5166" y="2014"/>
                    <a:pt x="5188" y="2043"/>
                    <a:pt x="5159" y="2102"/>
                  </a:cubicBezTo>
                  <a:cubicBezTo>
                    <a:pt x="5144" y="2117"/>
                    <a:pt x="5144" y="2131"/>
                    <a:pt x="5137" y="2146"/>
                  </a:cubicBezTo>
                  <a:cubicBezTo>
                    <a:pt x="5122" y="2168"/>
                    <a:pt x="5114" y="2197"/>
                    <a:pt x="5078" y="2197"/>
                  </a:cubicBezTo>
                  <a:cubicBezTo>
                    <a:pt x="5071" y="2197"/>
                    <a:pt x="5063" y="2197"/>
                    <a:pt x="5056" y="2190"/>
                  </a:cubicBezTo>
                  <a:cubicBezTo>
                    <a:pt x="5019" y="2182"/>
                    <a:pt x="5004" y="2160"/>
                    <a:pt x="4990" y="2146"/>
                  </a:cubicBezTo>
                  <a:cubicBezTo>
                    <a:pt x="4983" y="2138"/>
                    <a:pt x="4975" y="2124"/>
                    <a:pt x="4968" y="2124"/>
                  </a:cubicBezTo>
                  <a:cubicBezTo>
                    <a:pt x="4939" y="2146"/>
                    <a:pt x="4909" y="2168"/>
                    <a:pt x="4887" y="2168"/>
                  </a:cubicBezTo>
                  <a:cubicBezTo>
                    <a:pt x="4865" y="2168"/>
                    <a:pt x="4851" y="2160"/>
                    <a:pt x="4843" y="2146"/>
                  </a:cubicBezTo>
                  <a:cubicBezTo>
                    <a:pt x="4836" y="2131"/>
                    <a:pt x="4814" y="2124"/>
                    <a:pt x="4799" y="2124"/>
                  </a:cubicBezTo>
                  <a:cubicBezTo>
                    <a:pt x="4799" y="2124"/>
                    <a:pt x="4792" y="2124"/>
                    <a:pt x="4785" y="2131"/>
                  </a:cubicBezTo>
                  <a:cubicBezTo>
                    <a:pt x="4785" y="2131"/>
                    <a:pt x="4785" y="2146"/>
                    <a:pt x="4785" y="2153"/>
                  </a:cubicBezTo>
                  <a:cubicBezTo>
                    <a:pt x="4799" y="2248"/>
                    <a:pt x="4821" y="2278"/>
                    <a:pt x="4836" y="2292"/>
                  </a:cubicBezTo>
                  <a:cubicBezTo>
                    <a:pt x="4858" y="2307"/>
                    <a:pt x="4887" y="2329"/>
                    <a:pt x="4880" y="2358"/>
                  </a:cubicBezTo>
                  <a:cubicBezTo>
                    <a:pt x="4873" y="2373"/>
                    <a:pt x="4843" y="2380"/>
                    <a:pt x="4814" y="2380"/>
                  </a:cubicBezTo>
                  <a:cubicBezTo>
                    <a:pt x="4719" y="2380"/>
                    <a:pt x="4690" y="2373"/>
                    <a:pt x="4660" y="2358"/>
                  </a:cubicBezTo>
                  <a:cubicBezTo>
                    <a:pt x="4660" y="2358"/>
                    <a:pt x="4660" y="2358"/>
                    <a:pt x="4653" y="2358"/>
                  </a:cubicBezTo>
                  <a:cubicBezTo>
                    <a:pt x="4646" y="2358"/>
                    <a:pt x="4638" y="2366"/>
                    <a:pt x="4638" y="2373"/>
                  </a:cubicBezTo>
                  <a:cubicBezTo>
                    <a:pt x="4638" y="2373"/>
                    <a:pt x="4638" y="2373"/>
                    <a:pt x="4638" y="2380"/>
                  </a:cubicBezTo>
                  <a:cubicBezTo>
                    <a:pt x="4660" y="2388"/>
                    <a:pt x="4675" y="2395"/>
                    <a:pt x="4690" y="2395"/>
                  </a:cubicBezTo>
                  <a:cubicBezTo>
                    <a:pt x="4704" y="2402"/>
                    <a:pt x="4719" y="2402"/>
                    <a:pt x="4733" y="2410"/>
                  </a:cubicBezTo>
                  <a:cubicBezTo>
                    <a:pt x="4763" y="2424"/>
                    <a:pt x="4792" y="2446"/>
                    <a:pt x="4829" y="2483"/>
                  </a:cubicBezTo>
                  <a:cubicBezTo>
                    <a:pt x="4843" y="2498"/>
                    <a:pt x="4843" y="2498"/>
                    <a:pt x="4843" y="2498"/>
                  </a:cubicBezTo>
                  <a:cubicBezTo>
                    <a:pt x="4873" y="2519"/>
                    <a:pt x="4895" y="2541"/>
                    <a:pt x="4887" y="2564"/>
                  </a:cubicBezTo>
                  <a:cubicBezTo>
                    <a:pt x="4880" y="2586"/>
                    <a:pt x="4851" y="2593"/>
                    <a:pt x="4829" y="2593"/>
                  </a:cubicBezTo>
                  <a:cubicBezTo>
                    <a:pt x="4785" y="2593"/>
                    <a:pt x="4778" y="2607"/>
                    <a:pt x="4778" y="2607"/>
                  </a:cubicBezTo>
                  <a:cubicBezTo>
                    <a:pt x="4778" y="2615"/>
                    <a:pt x="4785" y="2629"/>
                    <a:pt x="4792" y="2637"/>
                  </a:cubicBezTo>
                  <a:cubicBezTo>
                    <a:pt x="4807" y="2659"/>
                    <a:pt x="4821" y="2688"/>
                    <a:pt x="4807" y="2717"/>
                  </a:cubicBezTo>
                  <a:cubicBezTo>
                    <a:pt x="4799" y="2732"/>
                    <a:pt x="4785" y="2739"/>
                    <a:pt x="4763" y="2739"/>
                  </a:cubicBezTo>
                  <a:cubicBezTo>
                    <a:pt x="4711" y="2739"/>
                    <a:pt x="4653" y="2754"/>
                    <a:pt x="4638" y="2805"/>
                  </a:cubicBezTo>
                  <a:cubicBezTo>
                    <a:pt x="4631" y="2820"/>
                    <a:pt x="4638" y="2835"/>
                    <a:pt x="4638" y="2857"/>
                  </a:cubicBezTo>
                  <a:cubicBezTo>
                    <a:pt x="4646" y="2879"/>
                    <a:pt x="4660" y="2915"/>
                    <a:pt x="4623" y="2937"/>
                  </a:cubicBezTo>
                  <a:cubicBezTo>
                    <a:pt x="4609" y="2952"/>
                    <a:pt x="4594" y="2959"/>
                    <a:pt x="4587" y="2959"/>
                  </a:cubicBezTo>
                  <a:lnTo>
                    <a:pt x="4580" y="2967"/>
                  </a:lnTo>
                  <a:cubicBezTo>
                    <a:pt x="4580" y="2967"/>
                    <a:pt x="4587" y="2967"/>
                    <a:pt x="4594" y="2974"/>
                  </a:cubicBezTo>
                  <a:cubicBezTo>
                    <a:pt x="4631" y="3010"/>
                    <a:pt x="4638" y="3055"/>
                    <a:pt x="4602" y="3106"/>
                  </a:cubicBezTo>
                  <a:cubicBezTo>
                    <a:pt x="4594" y="3113"/>
                    <a:pt x="4587" y="3135"/>
                    <a:pt x="4580" y="3150"/>
                  </a:cubicBezTo>
                  <a:cubicBezTo>
                    <a:pt x="4565" y="3194"/>
                    <a:pt x="4543" y="3238"/>
                    <a:pt x="4506" y="3238"/>
                  </a:cubicBezTo>
                  <a:cubicBezTo>
                    <a:pt x="4499" y="3238"/>
                    <a:pt x="4499" y="3238"/>
                    <a:pt x="4492" y="3238"/>
                  </a:cubicBezTo>
                  <a:cubicBezTo>
                    <a:pt x="4492" y="3245"/>
                    <a:pt x="4492" y="3267"/>
                    <a:pt x="4499" y="3289"/>
                  </a:cubicBezTo>
                  <a:cubicBezTo>
                    <a:pt x="4506" y="3304"/>
                    <a:pt x="4506" y="3304"/>
                    <a:pt x="4506" y="3304"/>
                  </a:cubicBezTo>
                  <a:cubicBezTo>
                    <a:pt x="4514" y="3355"/>
                    <a:pt x="4528" y="3369"/>
                    <a:pt x="4565" y="3369"/>
                  </a:cubicBezTo>
                  <a:cubicBezTo>
                    <a:pt x="4594" y="3369"/>
                    <a:pt x="4646" y="3369"/>
                    <a:pt x="4653" y="3355"/>
                  </a:cubicBezTo>
                  <a:cubicBezTo>
                    <a:pt x="4660" y="3355"/>
                    <a:pt x="4653" y="3348"/>
                    <a:pt x="4653" y="3340"/>
                  </a:cubicBezTo>
                  <a:cubicBezTo>
                    <a:pt x="4646" y="3318"/>
                    <a:pt x="4631" y="3296"/>
                    <a:pt x="4638" y="3274"/>
                  </a:cubicBezTo>
                  <a:cubicBezTo>
                    <a:pt x="4646" y="3252"/>
                    <a:pt x="4668" y="3238"/>
                    <a:pt x="4697" y="3223"/>
                  </a:cubicBezTo>
                  <a:cubicBezTo>
                    <a:pt x="4704" y="3223"/>
                    <a:pt x="4711" y="3216"/>
                    <a:pt x="4719" y="3216"/>
                  </a:cubicBezTo>
                  <a:cubicBezTo>
                    <a:pt x="4748" y="3201"/>
                    <a:pt x="4763" y="3186"/>
                    <a:pt x="4792" y="3186"/>
                  </a:cubicBezTo>
                  <a:cubicBezTo>
                    <a:pt x="4799" y="3186"/>
                    <a:pt x="4807" y="3186"/>
                    <a:pt x="4814" y="3194"/>
                  </a:cubicBezTo>
                  <a:cubicBezTo>
                    <a:pt x="4851" y="3201"/>
                    <a:pt x="4858" y="3223"/>
                    <a:pt x="4865" y="3245"/>
                  </a:cubicBezTo>
                  <a:cubicBezTo>
                    <a:pt x="4873" y="3260"/>
                    <a:pt x="4880" y="3274"/>
                    <a:pt x="4887" y="3289"/>
                  </a:cubicBezTo>
                  <a:cubicBezTo>
                    <a:pt x="4931" y="3340"/>
                    <a:pt x="4909" y="3399"/>
                    <a:pt x="4902" y="3421"/>
                  </a:cubicBezTo>
                  <a:cubicBezTo>
                    <a:pt x="4902" y="3436"/>
                    <a:pt x="4895" y="3443"/>
                    <a:pt x="4887" y="3443"/>
                  </a:cubicBezTo>
                  <a:cubicBezTo>
                    <a:pt x="4873" y="3443"/>
                    <a:pt x="4873" y="3436"/>
                    <a:pt x="4865" y="3428"/>
                  </a:cubicBezTo>
                  <a:lnTo>
                    <a:pt x="4865" y="3436"/>
                  </a:lnTo>
                  <a:cubicBezTo>
                    <a:pt x="4851" y="3465"/>
                    <a:pt x="4851" y="3479"/>
                    <a:pt x="4858" y="3509"/>
                  </a:cubicBezTo>
                  <a:cubicBezTo>
                    <a:pt x="4865" y="3523"/>
                    <a:pt x="4865" y="3538"/>
                    <a:pt x="4865" y="3553"/>
                  </a:cubicBezTo>
                  <a:cubicBezTo>
                    <a:pt x="4873" y="3604"/>
                    <a:pt x="4887" y="3663"/>
                    <a:pt x="4895" y="3677"/>
                  </a:cubicBezTo>
                  <a:cubicBezTo>
                    <a:pt x="4917" y="3699"/>
                    <a:pt x="4917" y="3699"/>
                    <a:pt x="4917" y="3699"/>
                  </a:cubicBezTo>
                  <a:cubicBezTo>
                    <a:pt x="4902" y="3707"/>
                    <a:pt x="4902" y="3707"/>
                    <a:pt x="4902" y="3707"/>
                  </a:cubicBezTo>
                  <a:cubicBezTo>
                    <a:pt x="4880" y="3729"/>
                    <a:pt x="4858" y="3750"/>
                    <a:pt x="4843" y="3765"/>
                  </a:cubicBezTo>
                  <a:cubicBezTo>
                    <a:pt x="4821" y="3795"/>
                    <a:pt x="4821" y="3817"/>
                    <a:pt x="4821" y="3846"/>
                  </a:cubicBezTo>
                  <a:cubicBezTo>
                    <a:pt x="4814" y="3868"/>
                    <a:pt x="4814" y="3897"/>
                    <a:pt x="4799" y="3926"/>
                  </a:cubicBezTo>
                  <a:cubicBezTo>
                    <a:pt x="4778" y="3963"/>
                    <a:pt x="4741" y="3985"/>
                    <a:pt x="4704" y="4014"/>
                  </a:cubicBezTo>
                  <a:cubicBezTo>
                    <a:pt x="4675" y="4036"/>
                    <a:pt x="4646" y="4058"/>
                    <a:pt x="4616" y="4088"/>
                  </a:cubicBezTo>
                  <a:cubicBezTo>
                    <a:pt x="4565" y="4139"/>
                    <a:pt x="4484" y="4154"/>
                    <a:pt x="4418" y="4154"/>
                  </a:cubicBezTo>
                  <a:cubicBezTo>
                    <a:pt x="4382" y="4154"/>
                    <a:pt x="4345" y="4146"/>
                    <a:pt x="4323" y="4132"/>
                  </a:cubicBezTo>
                  <a:cubicBezTo>
                    <a:pt x="4309" y="4124"/>
                    <a:pt x="4309" y="4124"/>
                    <a:pt x="4309" y="4124"/>
                  </a:cubicBezTo>
                  <a:cubicBezTo>
                    <a:pt x="4294" y="4117"/>
                    <a:pt x="4279" y="4110"/>
                    <a:pt x="4272" y="4110"/>
                  </a:cubicBezTo>
                  <a:cubicBezTo>
                    <a:pt x="4257" y="4110"/>
                    <a:pt x="4235" y="4124"/>
                    <a:pt x="4206" y="4161"/>
                  </a:cubicBezTo>
                  <a:cubicBezTo>
                    <a:pt x="4169" y="4219"/>
                    <a:pt x="4184" y="4256"/>
                    <a:pt x="4199" y="4300"/>
                  </a:cubicBezTo>
                  <a:cubicBezTo>
                    <a:pt x="4213" y="4322"/>
                    <a:pt x="4221" y="4351"/>
                    <a:pt x="4221" y="4381"/>
                  </a:cubicBezTo>
                  <a:cubicBezTo>
                    <a:pt x="4221" y="4454"/>
                    <a:pt x="4199" y="4483"/>
                    <a:pt x="4162" y="4520"/>
                  </a:cubicBezTo>
                  <a:cubicBezTo>
                    <a:pt x="4155" y="4535"/>
                    <a:pt x="4147" y="4542"/>
                    <a:pt x="4140" y="4549"/>
                  </a:cubicBezTo>
                  <a:cubicBezTo>
                    <a:pt x="4111" y="4586"/>
                    <a:pt x="4089" y="4586"/>
                    <a:pt x="4059" y="4593"/>
                  </a:cubicBezTo>
                  <a:cubicBezTo>
                    <a:pt x="4037" y="4600"/>
                    <a:pt x="4015" y="4608"/>
                    <a:pt x="3993" y="4630"/>
                  </a:cubicBezTo>
                  <a:cubicBezTo>
                    <a:pt x="3986" y="4637"/>
                    <a:pt x="3979" y="4645"/>
                    <a:pt x="3979" y="4652"/>
                  </a:cubicBezTo>
                  <a:cubicBezTo>
                    <a:pt x="3986" y="4667"/>
                    <a:pt x="4015" y="4681"/>
                    <a:pt x="4037" y="4681"/>
                  </a:cubicBezTo>
                  <a:cubicBezTo>
                    <a:pt x="4096" y="4696"/>
                    <a:pt x="4096" y="4696"/>
                    <a:pt x="4096" y="4696"/>
                  </a:cubicBezTo>
                  <a:cubicBezTo>
                    <a:pt x="4045" y="4710"/>
                    <a:pt x="4045" y="4710"/>
                    <a:pt x="4045" y="4710"/>
                  </a:cubicBezTo>
                  <a:cubicBezTo>
                    <a:pt x="4037" y="4718"/>
                    <a:pt x="3942" y="4747"/>
                    <a:pt x="3876" y="4747"/>
                  </a:cubicBezTo>
                  <a:cubicBezTo>
                    <a:pt x="3847" y="4747"/>
                    <a:pt x="3832" y="4740"/>
                    <a:pt x="3825" y="4732"/>
                  </a:cubicBezTo>
                  <a:cubicBezTo>
                    <a:pt x="3803" y="4710"/>
                    <a:pt x="3744" y="4703"/>
                    <a:pt x="3700" y="4703"/>
                  </a:cubicBezTo>
                  <a:cubicBezTo>
                    <a:pt x="3708" y="4740"/>
                    <a:pt x="3715" y="4813"/>
                    <a:pt x="3715" y="4857"/>
                  </a:cubicBezTo>
                  <a:cubicBezTo>
                    <a:pt x="3715" y="4879"/>
                    <a:pt x="3722" y="4886"/>
                    <a:pt x="3744" y="4894"/>
                  </a:cubicBezTo>
                  <a:cubicBezTo>
                    <a:pt x="3759" y="4908"/>
                    <a:pt x="3781" y="4916"/>
                    <a:pt x="3781" y="4952"/>
                  </a:cubicBezTo>
                  <a:cubicBezTo>
                    <a:pt x="3781" y="4974"/>
                    <a:pt x="3766" y="4996"/>
                    <a:pt x="3752" y="5011"/>
                  </a:cubicBezTo>
                  <a:cubicBezTo>
                    <a:pt x="3737" y="5033"/>
                    <a:pt x="3722" y="5048"/>
                    <a:pt x="3722" y="5077"/>
                  </a:cubicBezTo>
                  <a:cubicBezTo>
                    <a:pt x="3722" y="5136"/>
                    <a:pt x="3686" y="5172"/>
                    <a:pt x="3612" y="5201"/>
                  </a:cubicBezTo>
                  <a:cubicBezTo>
                    <a:pt x="3598" y="5209"/>
                    <a:pt x="3583" y="5209"/>
                    <a:pt x="3568" y="5209"/>
                  </a:cubicBezTo>
                  <a:cubicBezTo>
                    <a:pt x="3502" y="5209"/>
                    <a:pt x="3444" y="5165"/>
                    <a:pt x="3414" y="5128"/>
                  </a:cubicBezTo>
                  <a:cubicBezTo>
                    <a:pt x="3378" y="5077"/>
                    <a:pt x="3327" y="5048"/>
                    <a:pt x="3297" y="5033"/>
                  </a:cubicBezTo>
                  <a:cubicBezTo>
                    <a:pt x="3283" y="5026"/>
                    <a:pt x="3253" y="5018"/>
                    <a:pt x="3209" y="5018"/>
                  </a:cubicBezTo>
                  <a:cubicBezTo>
                    <a:pt x="3165" y="5018"/>
                    <a:pt x="3107" y="5026"/>
                    <a:pt x="3077" y="5033"/>
                  </a:cubicBezTo>
                  <a:cubicBezTo>
                    <a:pt x="3041" y="5040"/>
                    <a:pt x="2975" y="5121"/>
                    <a:pt x="2938" y="5172"/>
                  </a:cubicBezTo>
                  <a:cubicBezTo>
                    <a:pt x="2916" y="5157"/>
                    <a:pt x="2916" y="5157"/>
                    <a:pt x="2916" y="5157"/>
                  </a:cubicBezTo>
                  <a:cubicBezTo>
                    <a:pt x="2923" y="5136"/>
                    <a:pt x="2931" y="5114"/>
                    <a:pt x="2931" y="5106"/>
                  </a:cubicBezTo>
                  <a:cubicBezTo>
                    <a:pt x="2923" y="5114"/>
                    <a:pt x="2916" y="5114"/>
                    <a:pt x="2916" y="5114"/>
                  </a:cubicBezTo>
                  <a:cubicBezTo>
                    <a:pt x="2894" y="5114"/>
                    <a:pt x="2880" y="5106"/>
                    <a:pt x="2865" y="5099"/>
                  </a:cubicBezTo>
                  <a:cubicBezTo>
                    <a:pt x="2850" y="5099"/>
                    <a:pt x="2828" y="5091"/>
                    <a:pt x="2799" y="5091"/>
                  </a:cubicBezTo>
                  <a:cubicBezTo>
                    <a:pt x="2784" y="5091"/>
                    <a:pt x="2770" y="5091"/>
                    <a:pt x="2748" y="5099"/>
                  </a:cubicBezTo>
                  <a:cubicBezTo>
                    <a:pt x="2667" y="5128"/>
                    <a:pt x="2660" y="5157"/>
                    <a:pt x="2623" y="5231"/>
                  </a:cubicBezTo>
                  <a:cubicBezTo>
                    <a:pt x="2623" y="5238"/>
                    <a:pt x="2623" y="5238"/>
                    <a:pt x="2623" y="5238"/>
                  </a:cubicBezTo>
                  <a:cubicBezTo>
                    <a:pt x="2594" y="5304"/>
                    <a:pt x="2630" y="5333"/>
                    <a:pt x="2682" y="5370"/>
                  </a:cubicBezTo>
                  <a:cubicBezTo>
                    <a:pt x="2755" y="5407"/>
                    <a:pt x="2711" y="5517"/>
                    <a:pt x="2689" y="5553"/>
                  </a:cubicBezTo>
                  <a:cubicBezTo>
                    <a:pt x="2667" y="5597"/>
                    <a:pt x="2667" y="5722"/>
                    <a:pt x="2689" y="5817"/>
                  </a:cubicBezTo>
                  <a:cubicBezTo>
                    <a:pt x="2711" y="5905"/>
                    <a:pt x="2762" y="5993"/>
                    <a:pt x="2799" y="6051"/>
                  </a:cubicBezTo>
                  <a:cubicBezTo>
                    <a:pt x="2828" y="6095"/>
                    <a:pt x="2828" y="6095"/>
                    <a:pt x="2828" y="6095"/>
                  </a:cubicBezTo>
                  <a:cubicBezTo>
                    <a:pt x="2858" y="6147"/>
                    <a:pt x="2887" y="6191"/>
                    <a:pt x="2894" y="6264"/>
                  </a:cubicBezTo>
                  <a:cubicBezTo>
                    <a:pt x="2902" y="6286"/>
                    <a:pt x="2902" y="6300"/>
                    <a:pt x="2909" y="6323"/>
                  </a:cubicBezTo>
                  <a:cubicBezTo>
                    <a:pt x="2916" y="6359"/>
                    <a:pt x="2923" y="6388"/>
                    <a:pt x="2909" y="6447"/>
                  </a:cubicBezTo>
                  <a:cubicBezTo>
                    <a:pt x="2894" y="6491"/>
                    <a:pt x="2880" y="6506"/>
                    <a:pt x="2865" y="6513"/>
                  </a:cubicBezTo>
                  <a:cubicBezTo>
                    <a:pt x="2858" y="6528"/>
                    <a:pt x="2850" y="6528"/>
                    <a:pt x="2850" y="6557"/>
                  </a:cubicBezTo>
                  <a:cubicBezTo>
                    <a:pt x="2850" y="6579"/>
                    <a:pt x="2850" y="6601"/>
                    <a:pt x="2858" y="6616"/>
                  </a:cubicBezTo>
                  <a:cubicBezTo>
                    <a:pt x="2865" y="6645"/>
                    <a:pt x="2865" y="6674"/>
                    <a:pt x="2850" y="6718"/>
                  </a:cubicBezTo>
                  <a:cubicBezTo>
                    <a:pt x="2836" y="6755"/>
                    <a:pt x="2821" y="6769"/>
                    <a:pt x="2806" y="6769"/>
                  </a:cubicBezTo>
                  <a:cubicBezTo>
                    <a:pt x="2792" y="6777"/>
                    <a:pt x="2784" y="6777"/>
                    <a:pt x="2784" y="6814"/>
                  </a:cubicBezTo>
                  <a:cubicBezTo>
                    <a:pt x="2777" y="6836"/>
                    <a:pt x="2784" y="6836"/>
                    <a:pt x="2784" y="6836"/>
                  </a:cubicBezTo>
                  <a:cubicBezTo>
                    <a:pt x="2799" y="6836"/>
                    <a:pt x="2799" y="6836"/>
                    <a:pt x="2799" y="6836"/>
                  </a:cubicBezTo>
                  <a:lnTo>
                    <a:pt x="2806" y="6836"/>
                  </a:lnTo>
                  <a:cubicBezTo>
                    <a:pt x="2814" y="6836"/>
                    <a:pt x="2836" y="6836"/>
                    <a:pt x="2850" y="6857"/>
                  </a:cubicBezTo>
                  <a:cubicBezTo>
                    <a:pt x="2858" y="6872"/>
                    <a:pt x="2865" y="6894"/>
                    <a:pt x="2865" y="6916"/>
                  </a:cubicBezTo>
                  <a:cubicBezTo>
                    <a:pt x="2865" y="6924"/>
                    <a:pt x="2865" y="6924"/>
                    <a:pt x="2865" y="6924"/>
                  </a:cubicBezTo>
                  <a:cubicBezTo>
                    <a:pt x="2814" y="6967"/>
                    <a:pt x="2814" y="6967"/>
                    <a:pt x="2814" y="6967"/>
                  </a:cubicBezTo>
                  <a:cubicBezTo>
                    <a:pt x="2894" y="7092"/>
                    <a:pt x="2894" y="7092"/>
                    <a:pt x="2894" y="7092"/>
                  </a:cubicBezTo>
                  <a:cubicBezTo>
                    <a:pt x="2872" y="7114"/>
                    <a:pt x="2872" y="7114"/>
                    <a:pt x="2872" y="7114"/>
                  </a:cubicBezTo>
                  <a:cubicBezTo>
                    <a:pt x="2858" y="7107"/>
                    <a:pt x="2806" y="7077"/>
                    <a:pt x="2777" y="7077"/>
                  </a:cubicBezTo>
                  <a:cubicBezTo>
                    <a:pt x="2755" y="7077"/>
                    <a:pt x="2748" y="7085"/>
                    <a:pt x="2748" y="7085"/>
                  </a:cubicBezTo>
                  <a:cubicBezTo>
                    <a:pt x="2740" y="7099"/>
                    <a:pt x="2733" y="7114"/>
                    <a:pt x="2726" y="7129"/>
                  </a:cubicBezTo>
                  <a:cubicBezTo>
                    <a:pt x="2711" y="7158"/>
                    <a:pt x="2704" y="7195"/>
                    <a:pt x="2667" y="7195"/>
                  </a:cubicBezTo>
                  <a:cubicBezTo>
                    <a:pt x="2652" y="7195"/>
                    <a:pt x="2630" y="7187"/>
                    <a:pt x="2609" y="7173"/>
                  </a:cubicBezTo>
                  <a:cubicBezTo>
                    <a:pt x="2587" y="7158"/>
                    <a:pt x="2572" y="7143"/>
                    <a:pt x="2557" y="7143"/>
                  </a:cubicBezTo>
                  <a:cubicBezTo>
                    <a:pt x="2535" y="7143"/>
                    <a:pt x="2528" y="7165"/>
                    <a:pt x="2513" y="7224"/>
                  </a:cubicBezTo>
                  <a:cubicBezTo>
                    <a:pt x="2506" y="7246"/>
                    <a:pt x="2499" y="7268"/>
                    <a:pt x="2499" y="7283"/>
                  </a:cubicBezTo>
                  <a:cubicBezTo>
                    <a:pt x="2499" y="7312"/>
                    <a:pt x="2491" y="7334"/>
                    <a:pt x="2455" y="7356"/>
                  </a:cubicBezTo>
                  <a:cubicBezTo>
                    <a:pt x="2447" y="7356"/>
                    <a:pt x="2425" y="7378"/>
                    <a:pt x="2411" y="7400"/>
                  </a:cubicBezTo>
                  <a:cubicBezTo>
                    <a:pt x="2352" y="7444"/>
                    <a:pt x="2315" y="7480"/>
                    <a:pt x="2286" y="7480"/>
                  </a:cubicBezTo>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3" name="Freeform 12"/>
            <p:cNvSpPr>
              <a:spLocks noChangeArrowheads="1"/>
            </p:cNvSpPr>
            <p:nvPr/>
          </p:nvSpPr>
          <p:spPr bwMode="auto">
            <a:xfrm>
              <a:off x="4876839" y="6897041"/>
              <a:ext cx="2011769" cy="2854413"/>
            </a:xfrm>
            <a:custGeom>
              <a:avLst/>
              <a:gdLst>
                <a:gd name="T0" fmla="*/ 3950 w 5240"/>
                <a:gd name="T1" fmla="*/ 271 h 7511"/>
                <a:gd name="T2" fmla="*/ 4074 w 5240"/>
                <a:gd name="T3" fmla="*/ 1165 h 7511"/>
                <a:gd name="T4" fmla="*/ 4528 w 5240"/>
                <a:gd name="T5" fmla="*/ 813 h 7511"/>
                <a:gd name="T6" fmla="*/ 5159 w 5240"/>
                <a:gd name="T7" fmla="*/ 1743 h 7511"/>
                <a:gd name="T8" fmla="*/ 5078 w 5240"/>
                <a:gd name="T9" fmla="*/ 2190 h 7511"/>
                <a:gd name="T10" fmla="*/ 4748 w 5240"/>
                <a:gd name="T11" fmla="*/ 2439 h 7511"/>
                <a:gd name="T12" fmla="*/ 4690 w 5240"/>
                <a:gd name="T13" fmla="*/ 3348 h 7511"/>
                <a:gd name="T14" fmla="*/ 4851 w 5240"/>
                <a:gd name="T15" fmla="*/ 3773 h 7511"/>
                <a:gd name="T16" fmla="*/ 3854 w 5240"/>
                <a:gd name="T17" fmla="*/ 4740 h 7511"/>
                <a:gd name="T18" fmla="*/ 2953 w 5240"/>
                <a:gd name="T19" fmla="*/ 5106 h 7511"/>
                <a:gd name="T20" fmla="*/ 2858 w 5240"/>
                <a:gd name="T21" fmla="*/ 6572 h 7511"/>
                <a:gd name="T22" fmla="*/ 2689 w 5240"/>
                <a:gd name="T23" fmla="*/ 7195 h 7511"/>
                <a:gd name="T24" fmla="*/ 1890 w 5240"/>
                <a:gd name="T25" fmla="*/ 6755 h 7511"/>
                <a:gd name="T26" fmla="*/ 1473 w 5240"/>
                <a:gd name="T27" fmla="*/ 6338 h 7511"/>
                <a:gd name="T28" fmla="*/ 542 w 5240"/>
                <a:gd name="T29" fmla="*/ 5524 h 7511"/>
                <a:gd name="T30" fmla="*/ 366 w 5240"/>
                <a:gd name="T31" fmla="*/ 5084 h 7511"/>
                <a:gd name="T32" fmla="*/ 718 w 5240"/>
                <a:gd name="T33" fmla="*/ 4638 h 7511"/>
                <a:gd name="T34" fmla="*/ 733 w 5240"/>
                <a:gd name="T35" fmla="*/ 3729 h 7511"/>
                <a:gd name="T36" fmla="*/ 1158 w 5240"/>
                <a:gd name="T37" fmla="*/ 2593 h 7511"/>
                <a:gd name="T38" fmla="*/ 1890 w 5240"/>
                <a:gd name="T39" fmla="*/ 1860 h 7511"/>
                <a:gd name="T40" fmla="*/ 1824 w 5240"/>
                <a:gd name="T41" fmla="*/ 1378 h 7511"/>
                <a:gd name="T42" fmla="*/ 2543 w 5240"/>
                <a:gd name="T43" fmla="*/ 784 h 7511"/>
                <a:gd name="T44" fmla="*/ 3349 w 5240"/>
                <a:gd name="T45" fmla="*/ 183 h 7511"/>
                <a:gd name="T46" fmla="*/ 3363 w 5240"/>
                <a:gd name="T47" fmla="*/ 249 h 7511"/>
                <a:gd name="T48" fmla="*/ 2674 w 5240"/>
                <a:gd name="T49" fmla="*/ 440 h 7511"/>
                <a:gd name="T50" fmla="*/ 2330 w 5240"/>
                <a:gd name="T51" fmla="*/ 894 h 7511"/>
                <a:gd name="T52" fmla="*/ 1714 w 5240"/>
                <a:gd name="T53" fmla="*/ 1304 h 7511"/>
                <a:gd name="T54" fmla="*/ 2022 w 5240"/>
                <a:gd name="T55" fmla="*/ 1663 h 7511"/>
                <a:gd name="T56" fmla="*/ 1605 w 5240"/>
                <a:gd name="T57" fmla="*/ 2153 h 7511"/>
                <a:gd name="T58" fmla="*/ 1121 w 5240"/>
                <a:gd name="T59" fmla="*/ 2520 h 7511"/>
                <a:gd name="T60" fmla="*/ 762 w 5240"/>
                <a:gd name="T61" fmla="*/ 3223 h 7511"/>
                <a:gd name="T62" fmla="*/ 447 w 5240"/>
                <a:gd name="T63" fmla="*/ 3846 h 7511"/>
                <a:gd name="T64" fmla="*/ 681 w 5240"/>
                <a:gd name="T65" fmla="*/ 4425 h 7511"/>
                <a:gd name="T66" fmla="*/ 571 w 5240"/>
                <a:gd name="T67" fmla="*/ 4747 h 7511"/>
                <a:gd name="T68" fmla="*/ 337 w 5240"/>
                <a:gd name="T69" fmla="*/ 5077 h 7511"/>
                <a:gd name="T70" fmla="*/ 147 w 5240"/>
                <a:gd name="T71" fmla="*/ 5458 h 7511"/>
                <a:gd name="T72" fmla="*/ 894 w 5240"/>
                <a:gd name="T73" fmla="*/ 5414 h 7511"/>
                <a:gd name="T74" fmla="*/ 1290 w 5240"/>
                <a:gd name="T75" fmla="*/ 6125 h 7511"/>
                <a:gd name="T76" fmla="*/ 1407 w 5240"/>
                <a:gd name="T77" fmla="*/ 6909 h 7511"/>
                <a:gd name="T78" fmla="*/ 2118 w 5240"/>
                <a:gd name="T79" fmla="*/ 7144 h 7511"/>
                <a:gd name="T80" fmla="*/ 2440 w 5240"/>
                <a:gd name="T81" fmla="*/ 7422 h 7511"/>
                <a:gd name="T82" fmla="*/ 2850 w 5240"/>
                <a:gd name="T83" fmla="*/ 6990 h 7511"/>
                <a:gd name="T84" fmla="*/ 2828 w 5240"/>
                <a:gd name="T85" fmla="*/ 6799 h 7511"/>
                <a:gd name="T86" fmla="*/ 2726 w 5240"/>
                <a:gd name="T87" fmla="*/ 5575 h 7511"/>
                <a:gd name="T88" fmla="*/ 3312 w 5240"/>
                <a:gd name="T89" fmla="*/ 5063 h 7511"/>
                <a:gd name="T90" fmla="*/ 4067 w 5240"/>
                <a:gd name="T91" fmla="*/ 4740 h 7511"/>
                <a:gd name="T92" fmla="*/ 4323 w 5240"/>
                <a:gd name="T93" fmla="*/ 4154 h 7511"/>
                <a:gd name="T94" fmla="*/ 4902 w 5240"/>
                <a:gd name="T95" fmla="*/ 3568 h 7511"/>
                <a:gd name="T96" fmla="*/ 4660 w 5240"/>
                <a:gd name="T97" fmla="*/ 3363 h 7511"/>
                <a:gd name="T98" fmla="*/ 4785 w 5240"/>
                <a:gd name="T99" fmla="*/ 2769 h 7511"/>
                <a:gd name="T100" fmla="*/ 4865 w 5240"/>
                <a:gd name="T101" fmla="*/ 2293 h 7511"/>
                <a:gd name="T102" fmla="*/ 5188 w 5240"/>
                <a:gd name="T103" fmla="*/ 2124 h 7511"/>
                <a:gd name="T104" fmla="*/ 5188 w 5240"/>
                <a:gd name="T105" fmla="*/ 1684 h 7511"/>
                <a:gd name="T106" fmla="*/ 4609 w 5240"/>
                <a:gd name="T107" fmla="*/ 931 h 7511"/>
                <a:gd name="T108" fmla="*/ 4272 w 5240"/>
                <a:gd name="T109" fmla="*/ 857 h 7511"/>
                <a:gd name="T110" fmla="*/ 3862 w 5240"/>
                <a:gd name="T111" fmla="*/ 1026 h 7511"/>
                <a:gd name="T112" fmla="*/ 3986 w 5240"/>
                <a:gd name="T113" fmla="*/ 374 h 7511"/>
                <a:gd name="T114" fmla="*/ 3678 w 5240"/>
                <a:gd name="T115" fmla="*/ 66 h 7511"/>
                <a:gd name="T116" fmla="*/ 5012 w 5240"/>
                <a:gd name="T117" fmla="*/ 1729 h 7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0" h="7511">
                  <a:moveTo>
                    <a:pt x="3605" y="30"/>
                  </a:moveTo>
                  <a:lnTo>
                    <a:pt x="3605" y="30"/>
                  </a:lnTo>
                  <a:cubicBezTo>
                    <a:pt x="3605" y="30"/>
                    <a:pt x="3612" y="30"/>
                    <a:pt x="3612" y="37"/>
                  </a:cubicBezTo>
                  <a:cubicBezTo>
                    <a:pt x="3656" y="44"/>
                    <a:pt x="3649" y="117"/>
                    <a:pt x="3693" y="117"/>
                  </a:cubicBezTo>
                  <a:cubicBezTo>
                    <a:pt x="3708" y="117"/>
                    <a:pt x="3730" y="117"/>
                    <a:pt x="3744" y="117"/>
                  </a:cubicBezTo>
                  <a:cubicBezTo>
                    <a:pt x="3766" y="117"/>
                    <a:pt x="3788" y="117"/>
                    <a:pt x="3825" y="103"/>
                  </a:cubicBezTo>
                  <a:cubicBezTo>
                    <a:pt x="3847" y="88"/>
                    <a:pt x="3876" y="81"/>
                    <a:pt x="3898" y="81"/>
                  </a:cubicBezTo>
                  <a:cubicBezTo>
                    <a:pt x="3927" y="81"/>
                    <a:pt x="3942" y="88"/>
                    <a:pt x="3950" y="110"/>
                  </a:cubicBezTo>
                  <a:cubicBezTo>
                    <a:pt x="3957" y="154"/>
                    <a:pt x="4023" y="205"/>
                    <a:pt x="4052" y="220"/>
                  </a:cubicBezTo>
                  <a:cubicBezTo>
                    <a:pt x="4074" y="235"/>
                    <a:pt x="4067" y="293"/>
                    <a:pt x="4030" y="293"/>
                  </a:cubicBezTo>
                  <a:cubicBezTo>
                    <a:pt x="4023" y="293"/>
                    <a:pt x="4015" y="293"/>
                    <a:pt x="4008" y="286"/>
                  </a:cubicBezTo>
                  <a:cubicBezTo>
                    <a:pt x="3986" y="279"/>
                    <a:pt x="3964" y="271"/>
                    <a:pt x="3950" y="271"/>
                  </a:cubicBezTo>
                  <a:cubicBezTo>
                    <a:pt x="3927" y="271"/>
                    <a:pt x="3913" y="286"/>
                    <a:pt x="3935" y="308"/>
                  </a:cubicBezTo>
                  <a:cubicBezTo>
                    <a:pt x="3957" y="337"/>
                    <a:pt x="3979" y="366"/>
                    <a:pt x="3942" y="366"/>
                  </a:cubicBezTo>
                  <a:lnTo>
                    <a:pt x="3935" y="366"/>
                  </a:lnTo>
                  <a:cubicBezTo>
                    <a:pt x="3927" y="366"/>
                    <a:pt x="3927" y="366"/>
                    <a:pt x="3920" y="366"/>
                  </a:cubicBezTo>
                  <a:cubicBezTo>
                    <a:pt x="3891" y="366"/>
                    <a:pt x="3942" y="411"/>
                    <a:pt x="3905" y="440"/>
                  </a:cubicBezTo>
                  <a:cubicBezTo>
                    <a:pt x="3862" y="476"/>
                    <a:pt x="3869" y="521"/>
                    <a:pt x="3898" y="542"/>
                  </a:cubicBezTo>
                  <a:cubicBezTo>
                    <a:pt x="3920" y="572"/>
                    <a:pt x="3957" y="652"/>
                    <a:pt x="3950" y="689"/>
                  </a:cubicBezTo>
                  <a:cubicBezTo>
                    <a:pt x="3942" y="726"/>
                    <a:pt x="3993" y="740"/>
                    <a:pt x="3964" y="792"/>
                  </a:cubicBezTo>
                  <a:cubicBezTo>
                    <a:pt x="3942" y="843"/>
                    <a:pt x="3950" y="850"/>
                    <a:pt x="3891" y="857"/>
                  </a:cubicBezTo>
                  <a:cubicBezTo>
                    <a:pt x="3832" y="865"/>
                    <a:pt x="3825" y="894"/>
                    <a:pt x="3810" y="938"/>
                  </a:cubicBezTo>
                  <a:cubicBezTo>
                    <a:pt x="3803" y="975"/>
                    <a:pt x="3788" y="1019"/>
                    <a:pt x="3847" y="1055"/>
                  </a:cubicBezTo>
                  <a:cubicBezTo>
                    <a:pt x="3905" y="1085"/>
                    <a:pt x="4052" y="1129"/>
                    <a:pt x="4074" y="1165"/>
                  </a:cubicBezTo>
                  <a:cubicBezTo>
                    <a:pt x="4096" y="1187"/>
                    <a:pt x="4118" y="1216"/>
                    <a:pt x="4147" y="1216"/>
                  </a:cubicBezTo>
                  <a:cubicBezTo>
                    <a:pt x="4162" y="1216"/>
                    <a:pt x="4177" y="1209"/>
                    <a:pt x="4184" y="1202"/>
                  </a:cubicBezTo>
                  <a:cubicBezTo>
                    <a:pt x="4228" y="1158"/>
                    <a:pt x="4264" y="1129"/>
                    <a:pt x="4206" y="1106"/>
                  </a:cubicBezTo>
                  <a:cubicBezTo>
                    <a:pt x="4147" y="1077"/>
                    <a:pt x="4118" y="1026"/>
                    <a:pt x="4118" y="1004"/>
                  </a:cubicBezTo>
                  <a:cubicBezTo>
                    <a:pt x="4118" y="975"/>
                    <a:pt x="4125" y="997"/>
                    <a:pt x="4177" y="960"/>
                  </a:cubicBezTo>
                  <a:cubicBezTo>
                    <a:pt x="4228" y="923"/>
                    <a:pt x="4279" y="909"/>
                    <a:pt x="4294" y="865"/>
                  </a:cubicBezTo>
                  <a:cubicBezTo>
                    <a:pt x="4309" y="835"/>
                    <a:pt x="4338" y="813"/>
                    <a:pt x="4360" y="813"/>
                  </a:cubicBezTo>
                  <a:cubicBezTo>
                    <a:pt x="4374" y="813"/>
                    <a:pt x="4382" y="821"/>
                    <a:pt x="4382" y="835"/>
                  </a:cubicBezTo>
                  <a:cubicBezTo>
                    <a:pt x="4389" y="865"/>
                    <a:pt x="4411" y="902"/>
                    <a:pt x="4411" y="902"/>
                  </a:cubicBezTo>
                  <a:cubicBezTo>
                    <a:pt x="4411" y="902"/>
                    <a:pt x="4389" y="813"/>
                    <a:pt x="4433" y="799"/>
                  </a:cubicBezTo>
                  <a:cubicBezTo>
                    <a:pt x="4448" y="792"/>
                    <a:pt x="4462" y="792"/>
                    <a:pt x="4470" y="792"/>
                  </a:cubicBezTo>
                  <a:cubicBezTo>
                    <a:pt x="4492" y="792"/>
                    <a:pt x="4506" y="799"/>
                    <a:pt x="4528" y="813"/>
                  </a:cubicBezTo>
                  <a:cubicBezTo>
                    <a:pt x="4558" y="835"/>
                    <a:pt x="4572" y="872"/>
                    <a:pt x="4580" y="909"/>
                  </a:cubicBezTo>
                  <a:cubicBezTo>
                    <a:pt x="4558" y="916"/>
                    <a:pt x="4550" y="916"/>
                    <a:pt x="4550" y="916"/>
                  </a:cubicBezTo>
                  <a:cubicBezTo>
                    <a:pt x="4550" y="916"/>
                    <a:pt x="4558" y="916"/>
                    <a:pt x="4580" y="909"/>
                  </a:cubicBezTo>
                  <a:lnTo>
                    <a:pt x="4580" y="916"/>
                  </a:lnTo>
                  <a:cubicBezTo>
                    <a:pt x="4580" y="953"/>
                    <a:pt x="4558" y="1048"/>
                    <a:pt x="4594" y="1070"/>
                  </a:cubicBezTo>
                  <a:cubicBezTo>
                    <a:pt x="4631" y="1099"/>
                    <a:pt x="4609" y="1129"/>
                    <a:pt x="4638" y="1173"/>
                  </a:cubicBezTo>
                  <a:cubicBezTo>
                    <a:pt x="4660" y="1216"/>
                    <a:pt x="4690" y="1239"/>
                    <a:pt x="4748" y="1239"/>
                  </a:cubicBezTo>
                  <a:cubicBezTo>
                    <a:pt x="4807" y="1239"/>
                    <a:pt x="4807" y="1275"/>
                    <a:pt x="4821" y="1326"/>
                  </a:cubicBezTo>
                  <a:cubicBezTo>
                    <a:pt x="4843" y="1378"/>
                    <a:pt x="4924" y="1436"/>
                    <a:pt x="4983" y="1444"/>
                  </a:cubicBezTo>
                  <a:cubicBezTo>
                    <a:pt x="5049" y="1451"/>
                    <a:pt x="5166" y="1524"/>
                    <a:pt x="5188" y="1539"/>
                  </a:cubicBezTo>
                  <a:cubicBezTo>
                    <a:pt x="5217" y="1554"/>
                    <a:pt x="5217" y="1597"/>
                    <a:pt x="5173" y="1626"/>
                  </a:cubicBezTo>
                  <a:cubicBezTo>
                    <a:pt x="5129" y="1648"/>
                    <a:pt x="5166" y="1692"/>
                    <a:pt x="5159" y="1743"/>
                  </a:cubicBezTo>
                  <a:cubicBezTo>
                    <a:pt x="5151" y="1765"/>
                    <a:pt x="5144" y="1772"/>
                    <a:pt x="5136" y="1772"/>
                  </a:cubicBezTo>
                  <a:cubicBezTo>
                    <a:pt x="5129" y="1772"/>
                    <a:pt x="5122" y="1758"/>
                    <a:pt x="5107" y="1721"/>
                  </a:cubicBezTo>
                  <a:cubicBezTo>
                    <a:pt x="5093" y="1684"/>
                    <a:pt x="5071" y="1670"/>
                    <a:pt x="5056" y="1670"/>
                  </a:cubicBezTo>
                  <a:cubicBezTo>
                    <a:pt x="5041" y="1670"/>
                    <a:pt x="5026" y="1677"/>
                    <a:pt x="5012" y="1692"/>
                  </a:cubicBezTo>
                  <a:cubicBezTo>
                    <a:pt x="4968" y="1721"/>
                    <a:pt x="4975" y="1751"/>
                    <a:pt x="5026" y="1772"/>
                  </a:cubicBezTo>
                  <a:cubicBezTo>
                    <a:pt x="5078" y="1802"/>
                    <a:pt x="5129" y="1816"/>
                    <a:pt x="5129" y="1816"/>
                  </a:cubicBezTo>
                  <a:cubicBezTo>
                    <a:pt x="5129" y="1816"/>
                    <a:pt x="5122" y="1838"/>
                    <a:pt x="5085" y="1868"/>
                  </a:cubicBezTo>
                  <a:cubicBezTo>
                    <a:pt x="5056" y="1904"/>
                    <a:pt x="5034" y="1912"/>
                    <a:pt x="5071" y="1948"/>
                  </a:cubicBezTo>
                  <a:cubicBezTo>
                    <a:pt x="5107" y="1978"/>
                    <a:pt x="5129" y="1978"/>
                    <a:pt x="5151" y="2007"/>
                  </a:cubicBezTo>
                  <a:cubicBezTo>
                    <a:pt x="5166" y="2029"/>
                    <a:pt x="5195" y="2051"/>
                    <a:pt x="5166" y="2110"/>
                  </a:cubicBezTo>
                  <a:cubicBezTo>
                    <a:pt x="5136" y="2161"/>
                    <a:pt x="5136" y="2197"/>
                    <a:pt x="5100" y="2197"/>
                  </a:cubicBezTo>
                  <a:cubicBezTo>
                    <a:pt x="5093" y="2197"/>
                    <a:pt x="5085" y="2197"/>
                    <a:pt x="5078" y="2190"/>
                  </a:cubicBezTo>
                  <a:cubicBezTo>
                    <a:pt x="5026" y="2175"/>
                    <a:pt x="5012" y="2124"/>
                    <a:pt x="4990" y="2124"/>
                  </a:cubicBezTo>
                  <a:cubicBezTo>
                    <a:pt x="4990" y="2124"/>
                    <a:pt x="4983" y="2132"/>
                    <a:pt x="4975" y="2132"/>
                  </a:cubicBezTo>
                  <a:cubicBezTo>
                    <a:pt x="4953" y="2146"/>
                    <a:pt x="4931" y="2168"/>
                    <a:pt x="4909" y="2168"/>
                  </a:cubicBezTo>
                  <a:cubicBezTo>
                    <a:pt x="4895" y="2168"/>
                    <a:pt x="4887" y="2161"/>
                    <a:pt x="4873" y="2146"/>
                  </a:cubicBezTo>
                  <a:cubicBezTo>
                    <a:pt x="4865" y="2132"/>
                    <a:pt x="4843" y="2124"/>
                    <a:pt x="4821" y="2124"/>
                  </a:cubicBezTo>
                  <a:cubicBezTo>
                    <a:pt x="4800" y="2124"/>
                    <a:pt x="4785" y="2139"/>
                    <a:pt x="4792" y="2168"/>
                  </a:cubicBezTo>
                  <a:cubicBezTo>
                    <a:pt x="4800" y="2227"/>
                    <a:pt x="4814" y="2293"/>
                    <a:pt x="4851" y="2322"/>
                  </a:cubicBezTo>
                  <a:cubicBezTo>
                    <a:pt x="4887" y="2344"/>
                    <a:pt x="4924" y="2381"/>
                    <a:pt x="4836" y="2381"/>
                  </a:cubicBezTo>
                  <a:cubicBezTo>
                    <a:pt x="4741" y="2381"/>
                    <a:pt x="4712" y="2373"/>
                    <a:pt x="4690" y="2359"/>
                  </a:cubicBezTo>
                  <a:cubicBezTo>
                    <a:pt x="4682" y="2359"/>
                    <a:pt x="4682" y="2359"/>
                    <a:pt x="4675" y="2359"/>
                  </a:cubicBezTo>
                  <a:cubicBezTo>
                    <a:pt x="4653" y="2359"/>
                    <a:pt x="4624" y="2381"/>
                    <a:pt x="4653" y="2403"/>
                  </a:cubicBezTo>
                  <a:cubicBezTo>
                    <a:pt x="4690" y="2432"/>
                    <a:pt x="4712" y="2425"/>
                    <a:pt x="4748" y="2439"/>
                  </a:cubicBezTo>
                  <a:cubicBezTo>
                    <a:pt x="4785" y="2454"/>
                    <a:pt x="4807" y="2476"/>
                    <a:pt x="4843" y="2505"/>
                  </a:cubicBezTo>
                  <a:cubicBezTo>
                    <a:pt x="4873" y="2542"/>
                    <a:pt x="4931" y="2586"/>
                    <a:pt x="4851" y="2593"/>
                  </a:cubicBezTo>
                  <a:cubicBezTo>
                    <a:pt x="4763" y="2601"/>
                    <a:pt x="4785" y="2637"/>
                    <a:pt x="4800" y="2659"/>
                  </a:cubicBezTo>
                  <a:cubicBezTo>
                    <a:pt x="4814" y="2688"/>
                    <a:pt x="4843" y="2740"/>
                    <a:pt x="4785" y="2740"/>
                  </a:cubicBezTo>
                  <a:cubicBezTo>
                    <a:pt x="4719" y="2740"/>
                    <a:pt x="4660" y="2762"/>
                    <a:pt x="4645" y="2813"/>
                  </a:cubicBezTo>
                  <a:cubicBezTo>
                    <a:pt x="4631" y="2864"/>
                    <a:pt x="4682" y="2908"/>
                    <a:pt x="4638" y="2938"/>
                  </a:cubicBezTo>
                  <a:cubicBezTo>
                    <a:pt x="4594" y="2974"/>
                    <a:pt x="4558" y="2967"/>
                    <a:pt x="4602" y="3003"/>
                  </a:cubicBezTo>
                  <a:cubicBezTo>
                    <a:pt x="4645" y="3033"/>
                    <a:pt x="4638" y="3077"/>
                    <a:pt x="4609" y="3113"/>
                  </a:cubicBezTo>
                  <a:cubicBezTo>
                    <a:pt x="4587" y="3143"/>
                    <a:pt x="4572" y="3238"/>
                    <a:pt x="4528" y="3238"/>
                  </a:cubicBezTo>
                  <a:cubicBezTo>
                    <a:pt x="4484" y="3238"/>
                    <a:pt x="4499" y="3282"/>
                    <a:pt x="4506" y="3326"/>
                  </a:cubicBezTo>
                  <a:cubicBezTo>
                    <a:pt x="4521" y="3363"/>
                    <a:pt x="4536" y="3399"/>
                    <a:pt x="4587" y="3399"/>
                  </a:cubicBezTo>
                  <a:cubicBezTo>
                    <a:pt x="4638" y="3399"/>
                    <a:pt x="4712" y="3399"/>
                    <a:pt x="4690" y="3348"/>
                  </a:cubicBezTo>
                  <a:cubicBezTo>
                    <a:pt x="4660" y="3297"/>
                    <a:pt x="4675" y="3282"/>
                    <a:pt x="4719" y="3253"/>
                  </a:cubicBezTo>
                  <a:cubicBezTo>
                    <a:pt x="4763" y="3231"/>
                    <a:pt x="4785" y="3216"/>
                    <a:pt x="4814" y="3216"/>
                  </a:cubicBezTo>
                  <a:cubicBezTo>
                    <a:pt x="4821" y="3216"/>
                    <a:pt x="4829" y="3216"/>
                    <a:pt x="4836" y="3223"/>
                  </a:cubicBezTo>
                  <a:cubicBezTo>
                    <a:pt x="4873" y="3231"/>
                    <a:pt x="4865" y="3275"/>
                    <a:pt x="4902" y="3311"/>
                  </a:cubicBezTo>
                  <a:cubicBezTo>
                    <a:pt x="4931" y="3355"/>
                    <a:pt x="4917" y="3406"/>
                    <a:pt x="4909" y="3436"/>
                  </a:cubicBezTo>
                  <a:lnTo>
                    <a:pt x="4909" y="3436"/>
                  </a:lnTo>
                  <a:cubicBezTo>
                    <a:pt x="4902" y="3436"/>
                    <a:pt x="4902" y="3421"/>
                    <a:pt x="4895" y="3421"/>
                  </a:cubicBezTo>
                  <a:cubicBezTo>
                    <a:pt x="4887" y="3421"/>
                    <a:pt x="4880" y="3429"/>
                    <a:pt x="4873" y="3443"/>
                  </a:cubicBezTo>
                  <a:cubicBezTo>
                    <a:pt x="4851" y="3494"/>
                    <a:pt x="4865" y="3509"/>
                    <a:pt x="4873" y="3568"/>
                  </a:cubicBezTo>
                  <a:cubicBezTo>
                    <a:pt x="4887" y="3626"/>
                    <a:pt x="4902" y="3700"/>
                    <a:pt x="4902" y="3700"/>
                  </a:cubicBezTo>
                  <a:cubicBezTo>
                    <a:pt x="4917" y="3714"/>
                    <a:pt x="4917" y="3714"/>
                    <a:pt x="4917" y="3714"/>
                  </a:cubicBezTo>
                  <a:cubicBezTo>
                    <a:pt x="4895" y="3729"/>
                    <a:pt x="4873" y="3751"/>
                    <a:pt x="4851" y="3773"/>
                  </a:cubicBezTo>
                  <a:cubicBezTo>
                    <a:pt x="4807" y="3832"/>
                    <a:pt x="4843" y="3875"/>
                    <a:pt x="4807" y="3934"/>
                  </a:cubicBezTo>
                  <a:cubicBezTo>
                    <a:pt x="4770" y="3985"/>
                    <a:pt x="4697" y="4022"/>
                    <a:pt x="4624" y="4088"/>
                  </a:cubicBezTo>
                  <a:cubicBezTo>
                    <a:pt x="4580" y="4132"/>
                    <a:pt x="4506" y="4154"/>
                    <a:pt x="4440" y="4154"/>
                  </a:cubicBezTo>
                  <a:cubicBezTo>
                    <a:pt x="4404" y="4154"/>
                    <a:pt x="4374" y="4147"/>
                    <a:pt x="4352" y="4139"/>
                  </a:cubicBezTo>
                  <a:cubicBezTo>
                    <a:pt x="4331" y="4117"/>
                    <a:pt x="4309" y="4103"/>
                    <a:pt x="4294" y="4103"/>
                  </a:cubicBezTo>
                  <a:cubicBezTo>
                    <a:pt x="4272" y="4103"/>
                    <a:pt x="4257" y="4125"/>
                    <a:pt x="4221" y="4169"/>
                  </a:cubicBezTo>
                  <a:cubicBezTo>
                    <a:pt x="4147" y="4264"/>
                    <a:pt x="4228" y="4315"/>
                    <a:pt x="4228" y="4396"/>
                  </a:cubicBezTo>
                  <a:cubicBezTo>
                    <a:pt x="4228" y="4476"/>
                    <a:pt x="4199" y="4498"/>
                    <a:pt x="4147" y="4557"/>
                  </a:cubicBezTo>
                  <a:cubicBezTo>
                    <a:pt x="4103" y="4615"/>
                    <a:pt x="4059" y="4579"/>
                    <a:pt x="4001" y="4638"/>
                  </a:cubicBezTo>
                  <a:cubicBezTo>
                    <a:pt x="3950" y="4689"/>
                    <a:pt x="4059" y="4711"/>
                    <a:pt x="4059" y="4711"/>
                  </a:cubicBezTo>
                  <a:cubicBezTo>
                    <a:pt x="4059" y="4711"/>
                    <a:pt x="3957" y="4747"/>
                    <a:pt x="3898" y="4747"/>
                  </a:cubicBezTo>
                  <a:cubicBezTo>
                    <a:pt x="3876" y="4747"/>
                    <a:pt x="3862" y="4747"/>
                    <a:pt x="3854" y="4740"/>
                  </a:cubicBezTo>
                  <a:cubicBezTo>
                    <a:pt x="3825" y="4703"/>
                    <a:pt x="3708" y="4703"/>
                    <a:pt x="3708" y="4703"/>
                  </a:cubicBezTo>
                  <a:cubicBezTo>
                    <a:pt x="3708" y="4703"/>
                    <a:pt x="3722" y="4813"/>
                    <a:pt x="3722" y="4872"/>
                  </a:cubicBezTo>
                  <a:cubicBezTo>
                    <a:pt x="3722" y="4931"/>
                    <a:pt x="3788" y="4916"/>
                    <a:pt x="3788" y="4967"/>
                  </a:cubicBezTo>
                  <a:cubicBezTo>
                    <a:pt x="3788" y="5011"/>
                    <a:pt x="3730" y="5033"/>
                    <a:pt x="3730" y="5092"/>
                  </a:cubicBezTo>
                  <a:cubicBezTo>
                    <a:pt x="3730" y="5143"/>
                    <a:pt x="3700" y="5180"/>
                    <a:pt x="3627" y="5202"/>
                  </a:cubicBezTo>
                  <a:cubicBezTo>
                    <a:pt x="3620" y="5209"/>
                    <a:pt x="3605" y="5209"/>
                    <a:pt x="3590" y="5209"/>
                  </a:cubicBezTo>
                  <a:cubicBezTo>
                    <a:pt x="3532" y="5209"/>
                    <a:pt x="3473" y="5172"/>
                    <a:pt x="3444" y="5136"/>
                  </a:cubicBezTo>
                  <a:cubicBezTo>
                    <a:pt x="3414" y="5092"/>
                    <a:pt x="3371" y="5055"/>
                    <a:pt x="3319" y="5033"/>
                  </a:cubicBezTo>
                  <a:cubicBezTo>
                    <a:pt x="3305" y="5019"/>
                    <a:pt x="3268" y="5019"/>
                    <a:pt x="3231" y="5019"/>
                  </a:cubicBezTo>
                  <a:cubicBezTo>
                    <a:pt x="3187" y="5019"/>
                    <a:pt x="3129" y="5026"/>
                    <a:pt x="3099" y="5033"/>
                  </a:cubicBezTo>
                  <a:cubicBezTo>
                    <a:pt x="3041" y="5041"/>
                    <a:pt x="2945" y="5180"/>
                    <a:pt x="2945" y="5180"/>
                  </a:cubicBezTo>
                  <a:cubicBezTo>
                    <a:pt x="2945" y="5180"/>
                    <a:pt x="2990" y="5106"/>
                    <a:pt x="2953" y="5106"/>
                  </a:cubicBezTo>
                  <a:cubicBezTo>
                    <a:pt x="2953" y="5106"/>
                    <a:pt x="2953" y="5114"/>
                    <a:pt x="2945" y="5114"/>
                  </a:cubicBezTo>
                  <a:lnTo>
                    <a:pt x="2938" y="5114"/>
                  </a:lnTo>
                  <a:cubicBezTo>
                    <a:pt x="2902" y="5114"/>
                    <a:pt x="2872" y="5092"/>
                    <a:pt x="2821" y="5092"/>
                  </a:cubicBezTo>
                  <a:cubicBezTo>
                    <a:pt x="2806" y="5092"/>
                    <a:pt x="2792" y="5092"/>
                    <a:pt x="2770" y="5099"/>
                  </a:cubicBezTo>
                  <a:cubicBezTo>
                    <a:pt x="2674" y="5136"/>
                    <a:pt x="2667" y="5165"/>
                    <a:pt x="2631" y="5246"/>
                  </a:cubicBezTo>
                  <a:cubicBezTo>
                    <a:pt x="2594" y="5326"/>
                    <a:pt x="2645" y="5363"/>
                    <a:pt x="2696" y="5392"/>
                  </a:cubicBezTo>
                  <a:cubicBezTo>
                    <a:pt x="2755" y="5429"/>
                    <a:pt x="2719" y="5517"/>
                    <a:pt x="2696" y="5568"/>
                  </a:cubicBezTo>
                  <a:cubicBezTo>
                    <a:pt x="2674" y="5612"/>
                    <a:pt x="2674" y="5737"/>
                    <a:pt x="2696" y="5839"/>
                  </a:cubicBezTo>
                  <a:cubicBezTo>
                    <a:pt x="2719" y="5942"/>
                    <a:pt x="2792" y="6037"/>
                    <a:pt x="2821" y="6096"/>
                  </a:cubicBezTo>
                  <a:cubicBezTo>
                    <a:pt x="2858" y="6154"/>
                    <a:pt x="2894" y="6198"/>
                    <a:pt x="2902" y="6279"/>
                  </a:cubicBezTo>
                  <a:cubicBezTo>
                    <a:pt x="2916" y="6360"/>
                    <a:pt x="2938" y="6382"/>
                    <a:pt x="2916" y="6462"/>
                  </a:cubicBezTo>
                  <a:cubicBezTo>
                    <a:pt x="2894" y="6543"/>
                    <a:pt x="2858" y="6506"/>
                    <a:pt x="2858" y="6572"/>
                  </a:cubicBezTo>
                  <a:cubicBezTo>
                    <a:pt x="2858" y="6638"/>
                    <a:pt x="2880" y="6667"/>
                    <a:pt x="2858" y="6733"/>
                  </a:cubicBezTo>
                  <a:cubicBezTo>
                    <a:pt x="2836" y="6799"/>
                    <a:pt x="2799" y="6741"/>
                    <a:pt x="2792" y="6821"/>
                  </a:cubicBezTo>
                  <a:cubicBezTo>
                    <a:pt x="2784" y="6865"/>
                    <a:pt x="2799" y="6865"/>
                    <a:pt x="2814" y="6865"/>
                  </a:cubicBezTo>
                  <a:cubicBezTo>
                    <a:pt x="2821" y="6865"/>
                    <a:pt x="2821" y="6865"/>
                    <a:pt x="2828" y="6865"/>
                  </a:cubicBezTo>
                  <a:cubicBezTo>
                    <a:pt x="2843" y="6865"/>
                    <a:pt x="2850" y="6872"/>
                    <a:pt x="2858" y="6880"/>
                  </a:cubicBezTo>
                  <a:cubicBezTo>
                    <a:pt x="2865" y="6894"/>
                    <a:pt x="2872" y="6916"/>
                    <a:pt x="2872" y="6931"/>
                  </a:cubicBezTo>
                  <a:cubicBezTo>
                    <a:pt x="2872" y="6939"/>
                    <a:pt x="2872" y="6939"/>
                    <a:pt x="2872" y="6939"/>
                  </a:cubicBezTo>
                  <a:cubicBezTo>
                    <a:pt x="2814" y="6982"/>
                    <a:pt x="2814" y="6982"/>
                    <a:pt x="2814" y="6982"/>
                  </a:cubicBezTo>
                  <a:cubicBezTo>
                    <a:pt x="2902" y="7114"/>
                    <a:pt x="2902" y="7114"/>
                    <a:pt x="2902" y="7114"/>
                  </a:cubicBezTo>
                  <a:cubicBezTo>
                    <a:pt x="2902" y="7114"/>
                    <a:pt x="2843" y="7078"/>
                    <a:pt x="2799" y="7078"/>
                  </a:cubicBezTo>
                  <a:cubicBezTo>
                    <a:pt x="2777" y="7078"/>
                    <a:pt x="2762" y="7078"/>
                    <a:pt x="2755" y="7092"/>
                  </a:cubicBezTo>
                  <a:cubicBezTo>
                    <a:pt x="2733" y="7136"/>
                    <a:pt x="2726" y="7195"/>
                    <a:pt x="2689" y="7195"/>
                  </a:cubicBezTo>
                  <a:cubicBezTo>
                    <a:pt x="2674" y="7195"/>
                    <a:pt x="2660" y="7188"/>
                    <a:pt x="2645" y="7173"/>
                  </a:cubicBezTo>
                  <a:cubicBezTo>
                    <a:pt x="2616" y="7158"/>
                    <a:pt x="2594" y="7144"/>
                    <a:pt x="2579" y="7144"/>
                  </a:cubicBezTo>
                  <a:cubicBezTo>
                    <a:pt x="2550" y="7144"/>
                    <a:pt x="2535" y="7180"/>
                    <a:pt x="2521" y="7232"/>
                  </a:cubicBezTo>
                  <a:cubicBezTo>
                    <a:pt x="2499" y="7312"/>
                    <a:pt x="2521" y="7334"/>
                    <a:pt x="2469" y="7356"/>
                  </a:cubicBezTo>
                  <a:cubicBezTo>
                    <a:pt x="2440" y="7371"/>
                    <a:pt x="2352" y="7481"/>
                    <a:pt x="2308" y="7481"/>
                  </a:cubicBezTo>
                  <a:cubicBezTo>
                    <a:pt x="2286" y="7481"/>
                    <a:pt x="2279" y="7459"/>
                    <a:pt x="2279" y="7415"/>
                  </a:cubicBezTo>
                  <a:cubicBezTo>
                    <a:pt x="2293" y="7239"/>
                    <a:pt x="2279" y="7268"/>
                    <a:pt x="2345" y="7253"/>
                  </a:cubicBezTo>
                  <a:cubicBezTo>
                    <a:pt x="2418" y="7239"/>
                    <a:pt x="2469" y="7144"/>
                    <a:pt x="2381" y="7144"/>
                  </a:cubicBezTo>
                  <a:cubicBezTo>
                    <a:pt x="2293" y="7144"/>
                    <a:pt x="2271" y="7129"/>
                    <a:pt x="2257" y="7070"/>
                  </a:cubicBezTo>
                  <a:cubicBezTo>
                    <a:pt x="2257" y="7070"/>
                    <a:pt x="2183" y="7107"/>
                    <a:pt x="2118" y="7107"/>
                  </a:cubicBezTo>
                  <a:cubicBezTo>
                    <a:pt x="2059" y="7107"/>
                    <a:pt x="2000" y="7085"/>
                    <a:pt x="1986" y="6990"/>
                  </a:cubicBezTo>
                  <a:cubicBezTo>
                    <a:pt x="1956" y="6806"/>
                    <a:pt x="1964" y="6755"/>
                    <a:pt x="1890" y="6755"/>
                  </a:cubicBezTo>
                  <a:cubicBezTo>
                    <a:pt x="1890" y="6755"/>
                    <a:pt x="1883" y="6755"/>
                    <a:pt x="1869" y="6755"/>
                  </a:cubicBezTo>
                  <a:cubicBezTo>
                    <a:pt x="1781" y="6763"/>
                    <a:pt x="1759" y="6843"/>
                    <a:pt x="1781" y="6939"/>
                  </a:cubicBezTo>
                  <a:cubicBezTo>
                    <a:pt x="1802" y="7012"/>
                    <a:pt x="1773" y="7092"/>
                    <a:pt x="1714" y="7092"/>
                  </a:cubicBezTo>
                  <a:cubicBezTo>
                    <a:pt x="1707" y="7092"/>
                    <a:pt x="1692" y="7092"/>
                    <a:pt x="1678" y="7085"/>
                  </a:cubicBezTo>
                  <a:cubicBezTo>
                    <a:pt x="1605" y="7041"/>
                    <a:pt x="1517" y="6858"/>
                    <a:pt x="1458" y="6858"/>
                  </a:cubicBezTo>
                  <a:cubicBezTo>
                    <a:pt x="1458" y="6858"/>
                    <a:pt x="1458" y="6858"/>
                    <a:pt x="1451" y="6858"/>
                  </a:cubicBezTo>
                  <a:cubicBezTo>
                    <a:pt x="1414" y="6872"/>
                    <a:pt x="1400" y="6880"/>
                    <a:pt x="1400" y="6880"/>
                  </a:cubicBezTo>
                  <a:cubicBezTo>
                    <a:pt x="1385" y="6858"/>
                    <a:pt x="1378" y="6836"/>
                    <a:pt x="1370" y="6814"/>
                  </a:cubicBezTo>
                  <a:cubicBezTo>
                    <a:pt x="1363" y="6777"/>
                    <a:pt x="1341" y="6719"/>
                    <a:pt x="1297" y="6682"/>
                  </a:cubicBezTo>
                  <a:cubicBezTo>
                    <a:pt x="1253" y="6645"/>
                    <a:pt x="1246" y="6601"/>
                    <a:pt x="1253" y="6557"/>
                  </a:cubicBezTo>
                  <a:cubicBezTo>
                    <a:pt x="1260" y="6506"/>
                    <a:pt x="1290" y="6484"/>
                    <a:pt x="1363" y="6470"/>
                  </a:cubicBezTo>
                  <a:cubicBezTo>
                    <a:pt x="1443" y="6455"/>
                    <a:pt x="1414" y="6411"/>
                    <a:pt x="1473" y="6338"/>
                  </a:cubicBezTo>
                  <a:cubicBezTo>
                    <a:pt x="1531" y="6272"/>
                    <a:pt x="1524" y="6279"/>
                    <a:pt x="1473" y="6272"/>
                  </a:cubicBezTo>
                  <a:cubicBezTo>
                    <a:pt x="1421" y="6264"/>
                    <a:pt x="1407" y="6228"/>
                    <a:pt x="1363" y="6220"/>
                  </a:cubicBezTo>
                  <a:cubicBezTo>
                    <a:pt x="1319" y="6213"/>
                    <a:pt x="1319" y="6140"/>
                    <a:pt x="1312" y="6096"/>
                  </a:cubicBezTo>
                  <a:cubicBezTo>
                    <a:pt x="1304" y="6052"/>
                    <a:pt x="1319" y="5986"/>
                    <a:pt x="1297" y="5949"/>
                  </a:cubicBezTo>
                  <a:cubicBezTo>
                    <a:pt x="1268" y="5913"/>
                    <a:pt x="1253" y="5942"/>
                    <a:pt x="1238" y="5891"/>
                  </a:cubicBezTo>
                  <a:cubicBezTo>
                    <a:pt x="1216" y="5839"/>
                    <a:pt x="1231" y="5744"/>
                    <a:pt x="1238" y="5678"/>
                  </a:cubicBezTo>
                  <a:cubicBezTo>
                    <a:pt x="1246" y="5612"/>
                    <a:pt x="1180" y="5575"/>
                    <a:pt x="1143" y="5524"/>
                  </a:cubicBezTo>
                  <a:cubicBezTo>
                    <a:pt x="1106" y="5473"/>
                    <a:pt x="1077" y="5451"/>
                    <a:pt x="1033" y="5407"/>
                  </a:cubicBezTo>
                  <a:cubicBezTo>
                    <a:pt x="1011" y="5385"/>
                    <a:pt x="982" y="5378"/>
                    <a:pt x="960" y="5378"/>
                  </a:cubicBezTo>
                  <a:cubicBezTo>
                    <a:pt x="931" y="5378"/>
                    <a:pt x="901" y="5385"/>
                    <a:pt x="879" y="5392"/>
                  </a:cubicBezTo>
                  <a:cubicBezTo>
                    <a:pt x="835" y="5400"/>
                    <a:pt x="755" y="5429"/>
                    <a:pt x="681" y="5458"/>
                  </a:cubicBezTo>
                  <a:cubicBezTo>
                    <a:pt x="615" y="5480"/>
                    <a:pt x="579" y="5488"/>
                    <a:pt x="542" y="5524"/>
                  </a:cubicBezTo>
                  <a:cubicBezTo>
                    <a:pt x="498" y="5561"/>
                    <a:pt x="454" y="5553"/>
                    <a:pt x="403" y="5590"/>
                  </a:cubicBezTo>
                  <a:cubicBezTo>
                    <a:pt x="403" y="5590"/>
                    <a:pt x="352" y="5597"/>
                    <a:pt x="308" y="5597"/>
                  </a:cubicBezTo>
                  <a:cubicBezTo>
                    <a:pt x="286" y="5597"/>
                    <a:pt x="264" y="5597"/>
                    <a:pt x="249" y="5590"/>
                  </a:cubicBezTo>
                  <a:cubicBezTo>
                    <a:pt x="205" y="5575"/>
                    <a:pt x="190" y="5517"/>
                    <a:pt x="176" y="5451"/>
                  </a:cubicBezTo>
                  <a:cubicBezTo>
                    <a:pt x="154" y="5378"/>
                    <a:pt x="117" y="5378"/>
                    <a:pt x="66" y="5356"/>
                  </a:cubicBezTo>
                  <a:cubicBezTo>
                    <a:pt x="15" y="5326"/>
                    <a:pt x="59" y="5260"/>
                    <a:pt x="88" y="5224"/>
                  </a:cubicBezTo>
                  <a:cubicBezTo>
                    <a:pt x="124" y="5194"/>
                    <a:pt x="147" y="5216"/>
                    <a:pt x="154" y="5194"/>
                  </a:cubicBezTo>
                  <a:cubicBezTo>
                    <a:pt x="169" y="5165"/>
                    <a:pt x="176" y="5114"/>
                    <a:pt x="190" y="5092"/>
                  </a:cubicBezTo>
                  <a:cubicBezTo>
                    <a:pt x="198" y="5084"/>
                    <a:pt x="205" y="5084"/>
                    <a:pt x="212" y="5084"/>
                  </a:cubicBezTo>
                  <a:cubicBezTo>
                    <a:pt x="234" y="5084"/>
                    <a:pt x="271" y="5106"/>
                    <a:pt x="308" y="5114"/>
                  </a:cubicBezTo>
                  <a:cubicBezTo>
                    <a:pt x="330" y="5121"/>
                    <a:pt x="337" y="5129"/>
                    <a:pt x="344" y="5129"/>
                  </a:cubicBezTo>
                  <a:cubicBezTo>
                    <a:pt x="359" y="5129"/>
                    <a:pt x="366" y="5114"/>
                    <a:pt x="366" y="5084"/>
                  </a:cubicBezTo>
                  <a:cubicBezTo>
                    <a:pt x="381" y="5041"/>
                    <a:pt x="359" y="5004"/>
                    <a:pt x="337" y="4997"/>
                  </a:cubicBezTo>
                  <a:cubicBezTo>
                    <a:pt x="308" y="4989"/>
                    <a:pt x="278" y="4982"/>
                    <a:pt x="242" y="4945"/>
                  </a:cubicBezTo>
                  <a:cubicBezTo>
                    <a:pt x="205" y="4916"/>
                    <a:pt x="293" y="4872"/>
                    <a:pt x="330" y="4835"/>
                  </a:cubicBezTo>
                  <a:cubicBezTo>
                    <a:pt x="359" y="4799"/>
                    <a:pt x="403" y="4784"/>
                    <a:pt x="440" y="4740"/>
                  </a:cubicBezTo>
                  <a:cubicBezTo>
                    <a:pt x="447" y="4733"/>
                    <a:pt x="454" y="4725"/>
                    <a:pt x="469" y="4725"/>
                  </a:cubicBezTo>
                  <a:cubicBezTo>
                    <a:pt x="491" y="4725"/>
                    <a:pt x="513" y="4755"/>
                    <a:pt x="557" y="4777"/>
                  </a:cubicBezTo>
                  <a:cubicBezTo>
                    <a:pt x="571" y="4784"/>
                    <a:pt x="579" y="4784"/>
                    <a:pt x="586" y="4784"/>
                  </a:cubicBezTo>
                  <a:cubicBezTo>
                    <a:pt x="623" y="4784"/>
                    <a:pt x="638" y="4733"/>
                    <a:pt x="630" y="4703"/>
                  </a:cubicBezTo>
                  <a:cubicBezTo>
                    <a:pt x="623" y="4660"/>
                    <a:pt x="571" y="4682"/>
                    <a:pt x="564" y="4652"/>
                  </a:cubicBezTo>
                  <a:cubicBezTo>
                    <a:pt x="557" y="4623"/>
                    <a:pt x="593" y="4608"/>
                    <a:pt x="630" y="4608"/>
                  </a:cubicBezTo>
                  <a:cubicBezTo>
                    <a:pt x="645" y="4608"/>
                    <a:pt x="667" y="4615"/>
                    <a:pt x="681" y="4623"/>
                  </a:cubicBezTo>
                  <a:cubicBezTo>
                    <a:pt x="696" y="4630"/>
                    <a:pt x="711" y="4638"/>
                    <a:pt x="718" y="4638"/>
                  </a:cubicBezTo>
                  <a:cubicBezTo>
                    <a:pt x="740" y="4638"/>
                    <a:pt x="755" y="4601"/>
                    <a:pt x="762" y="4564"/>
                  </a:cubicBezTo>
                  <a:cubicBezTo>
                    <a:pt x="769" y="4513"/>
                    <a:pt x="755" y="4462"/>
                    <a:pt x="725" y="4425"/>
                  </a:cubicBezTo>
                  <a:cubicBezTo>
                    <a:pt x="703" y="4396"/>
                    <a:pt x="681" y="4396"/>
                    <a:pt x="667" y="4352"/>
                  </a:cubicBezTo>
                  <a:cubicBezTo>
                    <a:pt x="652" y="4308"/>
                    <a:pt x="659" y="4286"/>
                    <a:pt x="623" y="4249"/>
                  </a:cubicBezTo>
                  <a:cubicBezTo>
                    <a:pt x="593" y="4213"/>
                    <a:pt x="557" y="4176"/>
                    <a:pt x="483" y="4161"/>
                  </a:cubicBezTo>
                  <a:cubicBezTo>
                    <a:pt x="403" y="4154"/>
                    <a:pt x="432" y="4139"/>
                    <a:pt x="469" y="4095"/>
                  </a:cubicBezTo>
                  <a:cubicBezTo>
                    <a:pt x="513" y="4051"/>
                    <a:pt x="506" y="4037"/>
                    <a:pt x="513" y="3985"/>
                  </a:cubicBezTo>
                  <a:cubicBezTo>
                    <a:pt x="520" y="3934"/>
                    <a:pt x="491" y="3890"/>
                    <a:pt x="483" y="3839"/>
                  </a:cubicBezTo>
                  <a:cubicBezTo>
                    <a:pt x="469" y="3788"/>
                    <a:pt x="520" y="3758"/>
                    <a:pt x="550" y="3722"/>
                  </a:cubicBezTo>
                  <a:cubicBezTo>
                    <a:pt x="571" y="3692"/>
                    <a:pt x="593" y="3663"/>
                    <a:pt x="630" y="3663"/>
                  </a:cubicBezTo>
                  <a:cubicBezTo>
                    <a:pt x="630" y="3663"/>
                    <a:pt x="638" y="3663"/>
                    <a:pt x="645" y="3663"/>
                  </a:cubicBezTo>
                  <a:cubicBezTo>
                    <a:pt x="681" y="3670"/>
                    <a:pt x="696" y="3722"/>
                    <a:pt x="733" y="3729"/>
                  </a:cubicBezTo>
                  <a:cubicBezTo>
                    <a:pt x="740" y="3729"/>
                    <a:pt x="740" y="3729"/>
                    <a:pt x="740" y="3729"/>
                  </a:cubicBezTo>
                  <a:cubicBezTo>
                    <a:pt x="784" y="3729"/>
                    <a:pt x="813" y="3641"/>
                    <a:pt x="843" y="3590"/>
                  </a:cubicBezTo>
                  <a:cubicBezTo>
                    <a:pt x="879" y="3524"/>
                    <a:pt x="843" y="3429"/>
                    <a:pt x="813" y="3363"/>
                  </a:cubicBezTo>
                  <a:cubicBezTo>
                    <a:pt x="784" y="3326"/>
                    <a:pt x="784" y="3275"/>
                    <a:pt x="784" y="3238"/>
                  </a:cubicBezTo>
                  <a:cubicBezTo>
                    <a:pt x="799" y="3216"/>
                    <a:pt x="821" y="3187"/>
                    <a:pt x="835" y="3165"/>
                  </a:cubicBezTo>
                  <a:cubicBezTo>
                    <a:pt x="887" y="3091"/>
                    <a:pt x="864" y="3070"/>
                    <a:pt x="857" y="2989"/>
                  </a:cubicBezTo>
                  <a:cubicBezTo>
                    <a:pt x="843" y="2915"/>
                    <a:pt x="821" y="2952"/>
                    <a:pt x="813" y="2886"/>
                  </a:cubicBezTo>
                  <a:cubicBezTo>
                    <a:pt x="806" y="2828"/>
                    <a:pt x="864" y="2850"/>
                    <a:pt x="887" y="2798"/>
                  </a:cubicBezTo>
                  <a:cubicBezTo>
                    <a:pt x="916" y="2747"/>
                    <a:pt x="938" y="2740"/>
                    <a:pt x="1004" y="2703"/>
                  </a:cubicBezTo>
                  <a:cubicBezTo>
                    <a:pt x="1077" y="2666"/>
                    <a:pt x="1070" y="2644"/>
                    <a:pt x="1092" y="2586"/>
                  </a:cubicBezTo>
                  <a:cubicBezTo>
                    <a:pt x="1106" y="2556"/>
                    <a:pt x="1114" y="2549"/>
                    <a:pt x="1121" y="2549"/>
                  </a:cubicBezTo>
                  <a:cubicBezTo>
                    <a:pt x="1136" y="2549"/>
                    <a:pt x="1143" y="2564"/>
                    <a:pt x="1158" y="2593"/>
                  </a:cubicBezTo>
                  <a:cubicBezTo>
                    <a:pt x="1180" y="2622"/>
                    <a:pt x="1194" y="2644"/>
                    <a:pt x="1238" y="2644"/>
                  </a:cubicBezTo>
                  <a:cubicBezTo>
                    <a:pt x="1253" y="2644"/>
                    <a:pt x="1268" y="2644"/>
                    <a:pt x="1297" y="2637"/>
                  </a:cubicBezTo>
                  <a:cubicBezTo>
                    <a:pt x="1392" y="2608"/>
                    <a:pt x="1363" y="2601"/>
                    <a:pt x="1400" y="2542"/>
                  </a:cubicBezTo>
                  <a:cubicBezTo>
                    <a:pt x="1429" y="2483"/>
                    <a:pt x="1429" y="2491"/>
                    <a:pt x="1480" y="2454"/>
                  </a:cubicBezTo>
                  <a:cubicBezTo>
                    <a:pt x="1531" y="2425"/>
                    <a:pt x="1502" y="2432"/>
                    <a:pt x="1502" y="2359"/>
                  </a:cubicBezTo>
                  <a:cubicBezTo>
                    <a:pt x="1502" y="2293"/>
                    <a:pt x="1531" y="2300"/>
                    <a:pt x="1568" y="2241"/>
                  </a:cubicBezTo>
                  <a:cubicBezTo>
                    <a:pt x="1605" y="2183"/>
                    <a:pt x="1619" y="2190"/>
                    <a:pt x="1663" y="2146"/>
                  </a:cubicBezTo>
                  <a:cubicBezTo>
                    <a:pt x="1707" y="2110"/>
                    <a:pt x="1692" y="2124"/>
                    <a:pt x="1671" y="2102"/>
                  </a:cubicBezTo>
                  <a:cubicBezTo>
                    <a:pt x="1641" y="2073"/>
                    <a:pt x="1627" y="2036"/>
                    <a:pt x="1612" y="1963"/>
                  </a:cubicBezTo>
                  <a:cubicBezTo>
                    <a:pt x="1597" y="1882"/>
                    <a:pt x="1627" y="1912"/>
                    <a:pt x="1685" y="1860"/>
                  </a:cubicBezTo>
                  <a:cubicBezTo>
                    <a:pt x="1707" y="1846"/>
                    <a:pt x="1729" y="1838"/>
                    <a:pt x="1751" y="1838"/>
                  </a:cubicBezTo>
                  <a:cubicBezTo>
                    <a:pt x="1802" y="1838"/>
                    <a:pt x="1854" y="1860"/>
                    <a:pt x="1890" y="1860"/>
                  </a:cubicBezTo>
                  <a:cubicBezTo>
                    <a:pt x="1942" y="1860"/>
                    <a:pt x="1920" y="1904"/>
                    <a:pt x="1920" y="1904"/>
                  </a:cubicBezTo>
                  <a:cubicBezTo>
                    <a:pt x="1920" y="1904"/>
                    <a:pt x="1920" y="1897"/>
                    <a:pt x="1927" y="1897"/>
                  </a:cubicBezTo>
                  <a:cubicBezTo>
                    <a:pt x="1942" y="1868"/>
                    <a:pt x="1971" y="1838"/>
                    <a:pt x="2008" y="1824"/>
                  </a:cubicBezTo>
                  <a:cubicBezTo>
                    <a:pt x="2052" y="1816"/>
                    <a:pt x="2059" y="1824"/>
                    <a:pt x="2022" y="1787"/>
                  </a:cubicBezTo>
                  <a:cubicBezTo>
                    <a:pt x="1978" y="1743"/>
                    <a:pt x="2008" y="1721"/>
                    <a:pt x="2044" y="1684"/>
                  </a:cubicBezTo>
                  <a:cubicBezTo>
                    <a:pt x="2081" y="1641"/>
                    <a:pt x="2103" y="1641"/>
                    <a:pt x="2132" y="1590"/>
                  </a:cubicBezTo>
                  <a:cubicBezTo>
                    <a:pt x="2154" y="1539"/>
                    <a:pt x="2154" y="1532"/>
                    <a:pt x="2140" y="1495"/>
                  </a:cubicBezTo>
                  <a:cubicBezTo>
                    <a:pt x="2118" y="1466"/>
                    <a:pt x="2110" y="1436"/>
                    <a:pt x="2096" y="1371"/>
                  </a:cubicBezTo>
                  <a:cubicBezTo>
                    <a:pt x="2081" y="1312"/>
                    <a:pt x="2088" y="1282"/>
                    <a:pt x="2052" y="1282"/>
                  </a:cubicBezTo>
                  <a:cubicBezTo>
                    <a:pt x="2052" y="1282"/>
                    <a:pt x="2044" y="1282"/>
                    <a:pt x="2037" y="1282"/>
                  </a:cubicBezTo>
                  <a:cubicBezTo>
                    <a:pt x="1978" y="1290"/>
                    <a:pt x="1942" y="1312"/>
                    <a:pt x="1898" y="1341"/>
                  </a:cubicBezTo>
                  <a:cubicBezTo>
                    <a:pt x="1869" y="1363"/>
                    <a:pt x="1846" y="1378"/>
                    <a:pt x="1824" y="1378"/>
                  </a:cubicBezTo>
                  <a:cubicBezTo>
                    <a:pt x="1810" y="1378"/>
                    <a:pt x="1802" y="1378"/>
                    <a:pt x="1788" y="1371"/>
                  </a:cubicBezTo>
                  <a:cubicBezTo>
                    <a:pt x="1759" y="1341"/>
                    <a:pt x="1773" y="1326"/>
                    <a:pt x="1737" y="1282"/>
                  </a:cubicBezTo>
                  <a:cubicBezTo>
                    <a:pt x="1707" y="1239"/>
                    <a:pt x="1744" y="1216"/>
                    <a:pt x="1788" y="1136"/>
                  </a:cubicBezTo>
                  <a:cubicBezTo>
                    <a:pt x="1832" y="1063"/>
                    <a:pt x="1839" y="1070"/>
                    <a:pt x="1905" y="1019"/>
                  </a:cubicBezTo>
                  <a:cubicBezTo>
                    <a:pt x="1978" y="967"/>
                    <a:pt x="1949" y="945"/>
                    <a:pt x="2000" y="945"/>
                  </a:cubicBezTo>
                  <a:cubicBezTo>
                    <a:pt x="2022" y="945"/>
                    <a:pt x="2044" y="945"/>
                    <a:pt x="2066" y="945"/>
                  </a:cubicBezTo>
                  <a:cubicBezTo>
                    <a:pt x="2096" y="945"/>
                    <a:pt x="2125" y="938"/>
                    <a:pt x="2147" y="916"/>
                  </a:cubicBezTo>
                  <a:cubicBezTo>
                    <a:pt x="2169" y="894"/>
                    <a:pt x="2191" y="887"/>
                    <a:pt x="2213" y="887"/>
                  </a:cubicBezTo>
                  <a:cubicBezTo>
                    <a:pt x="2235" y="887"/>
                    <a:pt x="2257" y="894"/>
                    <a:pt x="2286" y="909"/>
                  </a:cubicBezTo>
                  <a:cubicBezTo>
                    <a:pt x="2293" y="916"/>
                    <a:pt x="2315" y="923"/>
                    <a:pt x="2330" y="923"/>
                  </a:cubicBezTo>
                  <a:cubicBezTo>
                    <a:pt x="2381" y="923"/>
                    <a:pt x="2447" y="894"/>
                    <a:pt x="2506" y="887"/>
                  </a:cubicBezTo>
                  <a:cubicBezTo>
                    <a:pt x="2579" y="865"/>
                    <a:pt x="2564" y="813"/>
                    <a:pt x="2543" y="784"/>
                  </a:cubicBezTo>
                  <a:cubicBezTo>
                    <a:pt x="2528" y="747"/>
                    <a:pt x="2477" y="733"/>
                    <a:pt x="2433" y="682"/>
                  </a:cubicBezTo>
                  <a:cubicBezTo>
                    <a:pt x="2396" y="630"/>
                    <a:pt x="2374" y="608"/>
                    <a:pt x="2433" y="572"/>
                  </a:cubicBezTo>
                  <a:cubicBezTo>
                    <a:pt x="2499" y="528"/>
                    <a:pt x="2587" y="498"/>
                    <a:pt x="2645" y="476"/>
                  </a:cubicBezTo>
                  <a:cubicBezTo>
                    <a:pt x="2660" y="469"/>
                    <a:pt x="2667" y="469"/>
                    <a:pt x="2674" y="469"/>
                  </a:cubicBezTo>
                  <a:cubicBezTo>
                    <a:pt x="2719" y="469"/>
                    <a:pt x="2748" y="521"/>
                    <a:pt x="2792" y="535"/>
                  </a:cubicBezTo>
                  <a:cubicBezTo>
                    <a:pt x="2843" y="550"/>
                    <a:pt x="2872" y="564"/>
                    <a:pt x="2843" y="608"/>
                  </a:cubicBezTo>
                  <a:cubicBezTo>
                    <a:pt x="2821" y="660"/>
                    <a:pt x="2850" y="726"/>
                    <a:pt x="2931" y="733"/>
                  </a:cubicBezTo>
                  <a:lnTo>
                    <a:pt x="2938" y="733"/>
                  </a:lnTo>
                  <a:cubicBezTo>
                    <a:pt x="3012" y="733"/>
                    <a:pt x="3033" y="667"/>
                    <a:pt x="3070" y="638"/>
                  </a:cubicBezTo>
                  <a:cubicBezTo>
                    <a:pt x="3114" y="601"/>
                    <a:pt x="3231" y="484"/>
                    <a:pt x="3275" y="440"/>
                  </a:cubicBezTo>
                  <a:cubicBezTo>
                    <a:pt x="3319" y="396"/>
                    <a:pt x="3363" y="315"/>
                    <a:pt x="3385" y="264"/>
                  </a:cubicBezTo>
                  <a:cubicBezTo>
                    <a:pt x="3414" y="213"/>
                    <a:pt x="3349" y="227"/>
                    <a:pt x="3349" y="183"/>
                  </a:cubicBezTo>
                  <a:cubicBezTo>
                    <a:pt x="3349" y="147"/>
                    <a:pt x="3400" y="125"/>
                    <a:pt x="3459" y="125"/>
                  </a:cubicBezTo>
                  <a:cubicBezTo>
                    <a:pt x="3517" y="125"/>
                    <a:pt x="3546" y="66"/>
                    <a:pt x="3546" y="66"/>
                  </a:cubicBezTo>
                  <a:cubicBezTo>
                    <a:pt x="3546" y="66"/>
                    <a:pt x="3539" y="66"/>
                    <a:pt x="3524" y="73"/>
                  </a:cubicBezTo>
                  <a:cubicBezTo>
                    <a:pt x="3546" y="52"/>
                    <a:pt x="3583" y="30"/>
                    <a:pt x="3605" y="30"/>
                  </a:cubicBezTo>
                  <a:lnTo>
                    <a:pt x="3605" y="0"/>
                  </a:lnTo>
                  <a:lnTo>
                    <a:pt x="3605" y="0"/>
                  </a:lnTo>
                  <a:lnTo>
                    <a:pt x="3605" y="0"/>
                  </a:lnTo>
                  <a:cubicBezTo>
                    <a:pt x="3576" y="0"/>
                    <a:pt x="3546" y="15"/>
                    <a:pt x="3510" y="44"/>
                  </a:cubicBezTo>
                  <a:cubicBezTo>
                    <a:pt x="3444" y="95"/>
                    <a:pt x="3444" y="95"/>
                    <a:pt x="3444" y="95"/>
                  </a:cubicBezTo>
                  <a:cubicBezTo>
                    <a:pt x="3363" y="103"/>
                    <a:pt x="3312" y="132"/>
                    <a:pt x="3312" y="183"/>
                  </a:cubicBezTo>
                  <a:cubicBezTo>
                    <a:pt x="3312" y="227"/>
                    <a:pt x="3341" y="242"/>
                    <a:pt x="3356" y="249"/>
                  </a:cubicBezTo>
                  <a:lnTo>
                    <a:pt x="3363" y="249"/>
                  </a:lnTo>
                  <a:lnTo>
                    <a:pt x="3363" y="249"/>
                  </a:lnTo>
                  <a:cubicBezTo>
                    <a:pt x="3341" y="293"/>
                    <a:pt x="3297" y="381"/>
                    <a:pt x="3253" y="418"/>
                  </a:cubicBezTo>
                  <a:cubicBezTo>
                    <a:pt x="3151" y="528"/>
                    <a:pt x="3085" y="594"/>
                    <a:pt x="3055" y="616"/>
                  </a:cubicBezTo>
                  <a:cubicBezTo>
                    <a:pt x="3041" y="623"/>
                    <a:pt x="3026" y="638"/>
                    <a:pt x="3019" y="652"/>
                  </a:cubicBezTo>
                  <a:cubicBezTo>
                    <a:pt x="2990" y="682"/>
                    <a:pt x="2975" y="704"/>
                    <a:pt x="2938" y="704"/>
                  </a:cubicBezTo>
                  <a:cubicBezTo>
                    <a:pt x="2938" y="704"/>
                    <a:pt x="2938" y="704"/>
                    <a:pt x="2931" y="704"/>
                  </a:cubicBezTo>
                  <a:cubicBezTo>
                    <a:pt x="2902" y="696"/>
                    <a:pt x="2880" y="682"/>
                    <a:pt x="2872" y="667"/>
                  </a:cubicBezTo>
                  <a:cubicBezTo>
                    <a:pt x="2865" y="652"/>
                    <a:pt x="2865" y="638"/>
                    <a:pt x="2872" y="623"/>
                  </a:cubicBezTo>
                  <a:cubicBezTo>
                    <a:pt x="2880" y="608"/>
                    <a:pt x="2887" y="579"/>
                    <a:pt x="2880" y="557"/>
                  </a:cubicBezTo>
                  <a:cubicBezTo>
                    <a:pt x="2865" y="528"/>
                    <a:pt x="2836" y="521"/>
                    <a:pt x="2799" y="506"/>
                  </a:cubicBezTo>
                  <a:cubicBezTo>
                    <a:pt x="2792" y="506"/>
                    <a:pt x="2777" y="491"/>
                    <a:pt x="2762" y="476"/>
                  </a:cubicBezTo>
                  <a:cubicBezTo>
                    <a:pt x="2740" y="462"/>
                    <a:pt x="2711" y="440"/>
                    <a:pt x="2674" y="440"/>
                  </a:cubicBezTo>
                  <a:cubicBezTo>
                    <a:pt x="2660" y="440"/>
                    <a:pt x="2645" y="440"/>
                    <a:pt x="2638" y="447"/>
                  </a:cubicBezTo>
                  <a:cubicBezTo>
                    <a:pt x="2616" y="454"/>
                    <a:pt x="2601" y="462"/>
                    <a:pt x="2579" y="469"/>
                  </a:cubicBezTo>
                  <a:cubicBezTo>
                    <a:pt x="2521" y="491"/>
                    <a:pt x="2462" y="513"/>
                    <a:pt x="2418" y="542"/>
                  </a:cubicBezTo>
                  <a:cubicBezTo>
                    <a:pt x="2396" y="564"/>
                    <a:pt x="2374" y="579"/>
                    <a:pt x="2367" y="608"/>
                  </a:cubicBezTo>
                  <a:cubicBezTo>
                    <a:pt x="2367" y="638"/>
                    <a:pt x="2381" y="667"/>
                    <a:pt x="2411" y="696"/>
                  </a:cubicBezTo>
                  <a:lnTo>
                    <a:pt x="2411" y="696"/>
                  </a:lnTo>
                  <a:cubicBezTo>
                    <a:pt x="2433" y="726"/>
                    <a:pt x="2462" y="747"/>
                    <a:pt x="2484" y="762"/>
                  </a:cubicBezTo>
                  <a:cubicBezTo>
                    <a:pt x="2499" y="777"/>
                    <a:pt x="2513" y="784"/>
                    <a:pt x="2521" y="799"/>
                  </a:cubicBezTo>
                  <a:cubicBezTo>
                    <a:pt x="2535" y="821"/>
                    <a:pt x="2528" y="835"/>
                    <a:pt x="2528" y="835"/>
                  </a:cubicBezTo>
                  <a:cubicBezTo>
                    <a:pt x="2528" y="843"/>
                    <a:pt x="2513" y="850"/>
                    <a:pt x="2499" y="857"/>
                  </a:cubicBezTo>
                  <a:cubicBezTo>
                    <a:pt x="2477" y="857"/>
                    <a:pt x="2455" y="865"/>
                    <a:pt x="2440" y="872"/>
                  </a:cubicBezTo>
                  <a:cubicBezTo>
                    <a:pt x="2403" y="880"/>
                    <a:pt x="2359" y="894"/>
                    <a:pt x="2330" y="894"/>
                  </a:cubicBezTo>
                  <a:cubicBezTo>
                    <a:pt x="2315" y="894"/>
                    <a:pt x="2308" y="887"/>
                    <a:pt x="2301" y="887"/>
                  </a:cubicBezTo>
                  <a:cubicBezTo>
                    <a:pt x="2271" y="865"/>
                    <a:pt x="2242" y="857"/>
                    <a:pt x="2213" y="857"/>
                  </a:cubicBezTo>
                  <a:cubicBezTo>
                    <a:pt x="2183" y="857"/>
                    <a:pt x="2154" y="872"/>
                    <a:pt x="2125" y="894"/>
                  </a:cubicBezTo>
                  <a:cubicBezTo>
                    <a:pt x="2110" y="909"/>
                    <a:pt x="2096" y="916"/>
                    <a:pt x="2066" y="916"/>
                  </a:cubicBezTo>
                  <a:cubicBezTo>
                    <a:pt x="2059" y="916"/>
                    <a:pt x="2052" y="916"/>
                    <a:pt x="2037" y="916"/>
                  </a:cubicBezTo>
                  <a:cubicBezTo>
                    <a:pt x="2030" y="916"/>
                    <a:pt x="2015" y="916"/>
                    <a:pt x="2000" y="916"/>
                  </a:cubicBezTo>
                  <a:cubicBezTo>
                    <a:pt x="1964" y="916"/>
                    <a:pt x="1949" y="931"/>
                    <a:pt x="1934" y="953"/>
                  </a:cubicBezTo>
                  <a:cubicBezTo>
                    <a:pt x="1927" y="960"/>
                    <a:pt x="1920" y="975"/>
                    <a:pt x="1890" y="997"/>
                  </a:cubicBezTo>
                  <a:cubicBezTo>
                    <a:pt x="1876" y="1004"/>
                    <a:pt x="1861" y="1019"/>
                    <a:pt x="1854" y="1019"/>
                  </a:cubicBezTo>
                  <a:cubicBezTo>
                    <a:pt x="1810" y="1048"/>
                    <a:pt x="1795" y="1063"/>
                    <a:pt x="1766" y="1121"/>
                  </a:cubicBezTo>
                  <a:cubicBezTo>
                    <a:pt x="1751" y="1143"/>
                    <a:pt x="1744" y="1158"/>
                    <a:pt x="1729" y="1173"/>
                  </a:cubicBezTo>
                  <a:cubicBezTo>
                    <a:pt x="1707" y="1216"/>
                    <a:pt x="1678" y="1253"/>
                    <a:pt x="1714" y="1304"/>
                  </a:cubicBezTo>
                  <a:cubicBezTo>
                    <a:pt x="1729" y="1319"/>
                    <a:pt x="1729" y="1326"/>
                    <a:pt x="1737" y="1341"/>
                  </a:cubicBezTo>
                  <a:cubicBezTo>
                    <a:pt x="1737" y="1356"/>
                    <a:pt x="1744" y="1371"/>
                    <a:pt x="1773" y="1392"/>
                  </a:cubicBezTo>
                  <a:cubicBezTo>
                    <a:pt x="1788" y="1407"/>
                    <a:pt x="1802" y="1414"/>
                    <a:pt x="1824" y="1414"/>
                  </a:cubicBezTo>
                  <a:cubicBezTo>
                    <a:pt x="1861" y="1414"/>
                    <a:pt x="1890" y="1392"/>
                    <a:pt x="1920" y="1363"/>
                  </a:cubicBezTo>
                  <a:cubicBezTo>
                    <a:pt x="1964" y="1334"/>
                    <a:pt x="1993" y="1319"/>
                    <a:pt x="2037" y="1312"/>
                  </a:cubicBezTo>
                  <a:cubicBezTo>
                    <a:pt x="2044" y="1312"/>
                    <a:pt x="2052" y="1312"/>
                    <a:pt x="2052" y="1312"/>
                  </a:cubicBezTo>
                  <a:cubicBezTo>
                    <a:pt x="2059" y="1319"/>
                    <a:pt x="2059" y="1326"/>
                    <a:pt x="2059" y="1326"/>
                  </a:cubicBezTo>
                  <a:cubicBezTo>
                    <a:pt x="2059" y="1341"/>
                    <a:pt x="2059" y="1356"/>
                    <a:pt x="2066" y="1378"/>
                  </a:cubicBezTo>
                  <a:cubicBezTo>
                    <a:pt x="2081" y="1444"/>
                    <a:pt x="2088" y="1473"/>
                    <a:pt x="2110" y="1510"/>
                  </a:cubicBezTo>
                  <a:cubicBezTo>
                    <a:pt x="2125" y="1532"/>
                    <a:pt x="2125" y="1532"/>
                    <a:pt x="2103" y="1575"/>
                  </a:cubicBezTo>
                  <a:cubicBezTo>
                    <a:pt x="2088" y="1597"/>
                    <a:pt x="2081" y="1611"/>
                    <a:pt x="2066" y="1619"/>
                  </a:cubicBezTo>
                  <a:cubicBezTo>
                    <a:pt x="2052" y="1633"/>
                    <a:pt x="2037" y="1641"/>
                    <a:pt x="2022" y="1663"/>
                  </a:cubicBezTo>
                  <a:cubicBezTo>
                    <a:pt x="2015" y="1670"/>
                    <a:pt x="2008" y="1677"/>
                    <a:pt x="2000" y="1684"/>
                  </a:cubicBezTo>
                  <a:cubicBezTo>
                    <a:pt x="1978" y="1706"/>
                    <a:pt x="1942" y="1751"/>
                    <a:pt x="1993" y="1802"/>
                  </a:cubicBezTo>
                  <a:cubicBezTo>
                    <a:pt x="1964" y="1809"/>
                    <a:pt x="1949" y="1824"/>
                    <a:pt x="1927" y="1838"/>
                  </a:cubicBezTo>
                  <a:cubicBezTo>
                    <a:pt x="1920" y="1831"/>
                    <a:pt x="1905" y="1831"/>
                    <a:pt x="1890" y="1831"/>
                  </a:cubicBezTo>
                  <a:cubicBezTo>
                    <a:pt x="1876" y="1831"/>
                    <a:pt x="1854" y="1824"/>
                    <a:pt x="1839" y="1824"/>
                  </a:cubicBezTo>
                  <a:cubicBezTo>
                    <a:pt x="1810" y="1816"/>
                    <a:pt x="1781" y="1809"/>
                    <a:pt x="1751" y="1809"/>
                  </a:cubicBezTo>
                  <a:cubicBezTo>
                    <a:pt x="1722" y="1809"/>
                    <a:pt x="1692" y="1816"/>
                    <a:pt x="1671" y="1838"/>
                  </a:cubicBezTo>
                  <a:cubicBezTo>
                    <a:pt x="1649" y="1853"/>
                    <a:pt x="1634" y="1860"/>
                    <a:pt x="1627" y="1868"/>
                  </a:cubicBezTo>
                  <a:cubicBezTo>
                    <a:pt x="1583" y="1882"/>
                    <a:pt x="1568" y="1904"/>
                    <a:pt x="1583" y="1970"/>
                  </a:cubicBezTo>
                  <a:cubicBezTo>
                    <a:pt x="1597" y="2044"/>
                    <a:pt x="1619" y="2088"/>
                    <a:pt x="1649" y="2117"/>
                  </a:cubicBezTo>
                  <a:cubicBezTo>
                    <a:pt x="1649" y="2124"/>
                    <a:pt x="1641" y="2124"/>
                    <a:pt x="1641" y="2124"/>
                  </a:cubicBezTo>
                  <a:cubicBezTo>
                    <a:pt x="1627" y="2139"/>
                    <a:pt x="1619" y="2146"/>
                    <a:pt x="1605" y="2153"/>
                  </a:cubicBezTo>
                  <a:cubicBezTo>
                    <a:pt x="1583" y="2168"/>
                    <a:pt x="1568" y="2183"/>
                    <a:pt x="1539" y="2227"/>
                  </a:cubicBezTo>
                  <a:cubicBezTo>
                    <a:pt x="1531" y="2249"/>
                    <a:pt x="1517" y="2256"/>
                    <a:pt x="1509" y="2271"/>
                  </a:cubicBezTo>
                  <a:cubicBezTo>
                    <a:pt x="1488" y="2285"/>
                    <a:pt x="1473" y="2307"/>
                    <a:pt x="1473" y="2359"/>
                  </a:cubicBezTo>
                  <a:cubicBezTo>
                    <a:pt x="1473" y="2395"/>
                    <a:pt x="1473" y="2410"/>
                    <a:pt x="1480" y="2425"/>
                  </a:cubicBezTo>
                  <a:cubicBezTo>
                    <a:pt x="1480" y="2425"/>
                    <a:pt x="1473" y="2425"/>
                    <a:pt x="1465" y="2432"/>
                  </a:cubicBezTo>
                  <a:cubicBezTo>
                    <a:pt x="1458" y="2439"/>
                    <a:pt x="1451" y="2439"/>
                    <a:pt x="1443" y="2447"/>
                  </a:cubicBezTo>
                  <a:cubicBezTo>
                    <a:pt x="1407" y="2469"/>
                    <a:pt x="1400" y="2476"/>
                    <a:pt x="1370" y="2527"/>
                  </a:cubicBezTo>
                  <a:cubicBezTo>
                    <a:pt x="1363" y="2542"/>
                    <a:pt x="1355" y="2556"/>
                    <a:pt x="1355" y="2564"/>
                  </a:cubicBezTo>
                  <a:cubicBezTo>
                    <a:pt x="1341" y="2586"/>
                    <a:pt x="1341" y="2593"/>
                    <a:pt x="1290" y="2608"/>
                  </a:cubicBezTo>
                  <a:cubicBezTo>
                    <a:pt x="1268" y="2608"/>
                    <a:pt x="1246" y="2615"/>
                    <a:pt x="1238" y="2615"/>
                  </a:cubicBezTo>
                  <a:cubicBezTo>
                    <a:pt x="1209" y="2615"/>
                    <a:pt x="1202" y="2608"/>
                    <a:pt x="1187" y="2579"/>
                  </a:cubicBezTo>
                  <a:cubicBezTo>
                    <a:pt x="1172" y="2549"/>
                    <a:pt x="1150" y="2520"/>
                    <a:pt x="1121" y="2520"/>
                  </a:cubicBezTo>
                  <a:cubicBezTo>
                    <a:pt x="1084" y="2520"/>
                    <a:pt x="1070" y="2556"/>
                    <a:pt x="1062" y="2571"/>
                  </a:cubicBezTo>
                  <a:cubicBezTo>
                    <a:pt x="1055" y="2586"/>
                    <a:pt x="1055" y="2601"/>
                    <a:pt x="1048" y="2608"/>
                  </a:cubicBezTo>
                  <a:cubicBezTo>
                    <a:pt x="1040" y="2644"/>
                    <a:pt x="1033" y="2652"/>
                    <a:pt x="997" y="2674"/>
                  </a:cubicBezTo>
                  <a:cubicBezTo>
                    <a:pt x="974" y="2681"/>
                    <a:pt x="974" y="2681"/>
                    <a:pt x="974" y="2681"/>
                  </a:cubicBezTo>
                  <a:cubicBezTo>
                    <a:pt x="916" y="2710"/>
                    <a:pt x="887" y="2725"/>
                    <a:pt x="864" y="2784"/>
                  </a:cubicBezTo>
                  <a:cubicBezTo>
                    <a:pt x="857" y="2798"/>
                    <a:pt x="843" y="2798"/>
                    <a:pt x="828" y="2806"/>
                  </a:cubicBezTo>
                  <a:cubicBezTo>
                    <a:pt x="806" y="2820"/>
                    <a:pt x="777" y="2842"/>
                    <a:pt x="784" y="2894"/>
                  </a:cubicBezTo>
                  <a:cubicBezTo>
                    <a:pt x="784" y="2930"/>
                    <a:pt x="799" y="2945"/>
                    <a:pt x="813" y="2952"/>
                  </a:cubicBezTo>
                  <a:cubicBezTo>
                    <a:pt x="813" y="2960"/>
                    <a:pt x="821" y="2967"/>
                    <a:pt x="821" y="2996"/>
                  </a:cubicBezTo>
                  <a:cubicBezTo>
                    <a:pt x="828" y="3011"/>
                    <a:pt x="828" y="3033"/>
                    <a:pt x="835" y="3047"/>
                  </a:cubicBezTo>
                  <a:cubicBezTo>
                    <a:pt x="843" y="3084"/>
                    <a:pt x="843" y="3099"/>
                    <a:pt x="813" y="3143"/>
                  </a:cubicBezTo>
                  <a:cubicBezTo>
                    <a:pt x="791" y="3172"/>
                    <a:pt x="769" y="3201"/>
                    <a:pt x="762" y="3223"/>
                  </a:cubicBezTo>
                  <a:cubicBezTo>
                    <a:pt x="755" y="3231"/>
                    <a:pt x="755" y="3231"/>
                    <a:pt x="755" y="3231"/>
                  </a:cubicBezTo>
                  <a:cubicBezTo>
                    <a:pt x="755" y="3238"/>
                    <a:pt x="755" y="3238"/>
                    <a:pt x="755" y="3238"/>
                  </a:cubicBezTo>
                  <a:cubicBezTo>
                    <a:pt x="755" y="3282"/>
                    <a:pt x="755" y="3333"/>
                    <a:pt x="784" y="3377"/>
                  </a:cubicBezTo>
                  <a:cubicBezTo>
                    <a:pt x="821" y="3443"/>
                    <a:pt x="843" y="3531"/>
                    <a:pt x="821" y="3575"/>
                  </a:cubicBezTo>
                  <a:cubicBezTo>
                    <a:pt x="813" y="3582"/>
                    <a:pt x="806" y="3597"/>
                    <a:pt x="799" y="3619"/>
                  </a:cubicBezTo>
                  <a:cubicBezTo>
                    <a:pt x="784" y="3641"/>
                    <a:pt x="755" y="3700"/>
                    <a:pt x="740" y="3700"/>
                  </a:cubicBezTo>
                  <a:cubicBezTo>
                    <a:pt x="733" y="3700"/>
                    <a:pt x="725" y="3692"/>
                    <a:pt x="711" y="3678"/>
                  </a:cubicBezTo>
                  <a:cubicBezTo>
                    <a:pt x="696" y="3663"/>
                    <a:pt x="681" y="3641"/>
                    <a:pt x="645" y="3634"/>
                  </a:cubicBezTo>
                  <a:cubicBezTo>
                    <a:pt x="645" y="3634"/>
                    <a:pt x="638" y="3634"/>
                    <a:pt x="630" y="3634"/>
                  </a:cubicBezTo>
                  <a:cubicBezTo>
                    <a:pt x="579" y="3634"/>
                    <a:pt x="550" y="3670"/>
                    <a:pt x="528" y="3700"/>
                  </a:cubicBezTo>
                  <a:cubicBezTo>
                    <a:pt x="520" y="3714"/>
                    <a:pt x="513" y="3722"/>
                    <a:pt x="506" y="3729"/>
                  </a:cubicBezTo>
                  <a:cubicBezTo>
                    <a:pt x="476" y="3758"/>
                    <a:pt x="440" y="3795"/>
                    <a:pt x="447" y="3846"/>
                  </a:cubicBezTo>
                  <a:cubicBezTo>
                    <a:pt x="454" y="3868"/>
                    <a:pt x="462" y="3890"/>
                    <a:pt x="469" y="3912"/>
                  </a:cubicBezTo>
                  <a:cubicBezTo>
                    <a:pt x="476" y="3934"/>
                    <a:pt x="491" y="3956"/>
                    <a:pt x="483" y="3978"/>
                  </a:cubicBezTo>
                  <a:cubicBezTo>
                    <a:pt x="483" y="3993"/>
                    <a:pt x="483" y="4000"/>
                    <a:pt x="483" y="4015"/>
                  </a:cubicBezTo>
                  <a:cubicBezTo>
                    <a:pt x="476" y="4037"/>
                    <a:pt x="476" y="4051"/>
                    <a:pt x="447" y="4073"/>
                  </a:cubicBezTo>
                  <a:cubicBezTo>
                    <a:pt x="440" y="4088"/>
                    <a:pt x="440" y="4088"/>
                    <a:pt x="440" y="4088"/>
                  </a:cubicBezTo>
                  <a:cubicBezTo>
                    <a:pt x="410" y="4110"/>
                    <a:pt x="396" y="4132"/>
                    <a:pt x="403" y="4161"/>
                  </a:cubicBezTo>
                  <a:cubicBezTo>
                    <a:pt x="410" y="4183"/>
                    <a:pt x="447" y="4191"/>
                    <a:pt x="476" y="4198"/>
                  </a:cubicBezTo>
                  <a:cubicBezTo>
                    <a:pt x="535" y="4198"/>
                    <a:pt x="564" y="4227"/>
                    <a:pt x="593" y="4264"/>
                  </a:cubicBezTo>
                  <a:cubicBezTo>
                    <a:pt x="601" y="4271"/>
                    <a:pt x="601" y="4271"/>
                    <a:pt x="601" y="4271"/>
                  </a:cubicBezTo>
                  <a:cubicBezTo>
                    <a:pt x="615" y="4286"/>
                    <a:pt x="623" y="4301"/>
                    <a:pt x="623" y="4322"/>
                  </a:cubicBezTo>
                  <a:cubicBezTo>
                    <a:pt x="630" y="4330"/>
                    <a:pt x="630" y="4344"/>
                    <a:pt x="638" y="4366"/>
                  </a:cubicBezTo>
                  <a:cubicBezTo>
                    <a:pt x="652" y="4396"/>
                    <a:pt x="667" y="4410"/>
                    <a:pt x="681" y="4425"/>
                  </a:cubicBezTo>
                  <a:cubicBezTo>
                    <a:pt x="689" y="4425"/>
                    <a:pt x="696" y="4432"/>
                    <a:pt x="703" y="4447"/>
                  </a:cubicBezTo>
                  <a:cubicBezTo>
                    <a:pt x="718" y="4469"/>
                    <a:pt x="740" y="4513"/>
                    <a:pt x="733" y="4557"/>
                  </a:cubicBezTo>
                  <a:cubicBezTo>
                    <a:pt x="725" y="4594"/>
                    <a:pt x="718" y="4608"/>
                    <a:pt x="718" y="4608"/>
                  </a:cubicBezTo>
                  <a:cubicBezTo>
                    <a:pt x="718" y="4608"/>
                    <a:pt x="711" y="4608"/>
                    <a:pt x="703" y="4601"/>
                  </a:cubicBezTo>
                  <a:cubicBezTo>
                    <a:pt x="681" y="4586"/>
                    <a:pt x="652" y="4579"/>
                    <a:pt x="630" y="4579"/>
                  </a:cubicBezTo>
                  <a:cubicBezTo>
                    <a:pt x="593" y="4579"/>
                    <a:pt x="564" y="4594"/>
                    <a:pt x="550" y="4608"/>
                  </a:cubicBezTo>
                  <a:cubicBezTo>
                    <a:pt x="535" y="4623"/>
                    <a:pt x="535" y="4638"/>
                    <a:pt x="535" y="4660"/>
                  </a:cubicBezTo>
                  <a:cubicBezTo>
                    <a:pt x="542" y="4689"/>
                    <a:pt x="571" y="4696"/>
                    <a:pt x="593" y="4703"/>
                  </a:cubicBezTo>
                  <a:lnTo>
                    <a:pt x="601" y="4703"/>
                  </a:lnTo>
                  <a:cubicBezTo>
                    <a:pt x="608" y="4718"/>
                    <a:pt x="601" y="4740"/>
                    <a:pt x="593" y="4747"/>
                  </a:cubicBezTo>
                  <a:cubicBezTo>
                    <a:pt x="593" y="4755"/>
                    <a:pt x="586" y="4755"/>
                    <a:pt x="586" y="4755"/>
                  </a:cubicBezTo>
                  <a:cubicBezTo>
                    <a:pt x="586" y="4755"/>
                    <a:pt x="579" y="4755"/>
                    <a:pt x="571" y="4747"/>
                  </a:cubicBezTo>
                  <a:cubicBezTo>
                    <a:pt x="557" y="4740"/>
                    <a:pt x="542" y="4733"/>
                    <a:pt x="535" y="4725"/>
                  </a:cubicBezTo>
                  <a:cubicBezTo>
                    <a:pt x="513" y="4711"/>
                    <a:pt x="491" y="4696"/>
                    <a:pt x="469" y="4696"/>
                  </a:cubicBezTo>
                  <a:cubicBezTo>
                    <a:pt x="447" y="4696"/>
                    <a:pt x="432" y="4703"/>
                    <a:pt x="410" y="4725"/>
                  </a:cubicBezTo>
                  <a:cubicBezTo>
                    <a:pt x="396" y="4747"/>
                    <a:pt x="374" y="4762"/>
                    <a:pt x="359" y="4777"/>
                  </a:cubicBezTo>
                  <a:cubicBezTo>
                    <a:pt x="337" y="4784"/>
                    <a:pt x="322" y="4799"/>
                    <a:pt x="308" y="4813"/>
                  </a:cubicBezTo>
                  <a:cubicBezTo>
                    <a:pt x="300" y="4821"/>
                    <a:pt x="286" y="4828"/>
                    <a:pt x="271" y="4843"/>
                  </a:cubicBezTo>
                  <a:cubicBezTo>
                    <a:pt x="242" y="4865"/>
                    <a:pt x="205" y="4894"/>
                    <a:pt x="205" y="4923"/>
                  </a:cubicBezTo>
                  <a:cubicBezTo>
                    <a:pt x="205" y="4938"/>
                    <a:pt x="205" y="4953"/>
                    <a:pt x="220" y="4967"/>
                  </a:cubicBezTo>
                  <a:cubicBezTo>
                    <a:pt x="256" y="5004"/>
                    <a:pt x="293" y="5019"/>
                    <a:pt x="315" y="5026"/>
                  </a:cubicBezTo>
                  <a:cubicBezTo>
                    <a:pt x="322" y="5026"/>
                    <a:pt x="322" y="5026"/>
                    <a:pt x="322" y="5026"/>
                  </a:cubicBezTo>
                  <a:cubicBezTo>
                    <a:pt x="337" y="5033"/>
                    <a:pt x="344" y="5048"/>
                    <a:pt x="337" y="5077"/>
                  </a:cubicBezTo>
                  <a:lnTo>
                    <a:pt x="337" y="5077"/>
                  </a:lnTo>
                  <a:cubicBezTo>
                    <a:pt x="337" y="5084"/>
                    <a:pt x="337" y="5092"/>
                    <a:pt x="337" y="5092"/>
                  </a:cubicBezTo>
                  <a:cubicBezTo>
                    <a:pt x="330" y="5092"/>
                    <a:pt x="330" y="5092"/>
                    <a:pt x="322" y="5084"/>
                  </a:cubicBezTo>
                  <a:cubicBezTo>
                    <a:pt x="308" y="5084"/>
                    <a:pt x="293" y="5077"/>
                    <a:pt x="278" y="5070"/>
                  </a:cubicBezTo>
                  <a:cubicBezTo>
                    <a:pt x="256" y="5063"/>
                    <a:pt x="234" y="5055"/>
                    <a:pt x="212" y="5055"/>
                  </a:cubicBezTo>
                  <a:cubicBezTo>
                    <a:pt x="190" y="5055"/>
                    <a:pt x="176" y="5063"/>
                    <a:pt x="169" y="5077"/>
                  </a:cubicBezTo>
                  <a:cubicBezTo>
                    <a:pt x="154" y="5099"/>
                    <a:pt x="139" y="5129"/>
                    <a:pt x="132" y="5158"/>
                  </a:cubicBezTo>
                  <a:cubicBezTo>
                    <a:pt x="132" y="5165"/>
                    <a:pt x="132" y="5172"/>
                    <a:pt x="132" y="5180"/>
                  </a:cubicBezTo>
                  <a:cubicBezTo>
                    <a:pt x="117" y="5180"/>
                    <a:pt x="95" y="5180"/>
                    <a:pt x="66" y="5209"/>
                  </a:cubicBezTo>
                  <a:cubicBezTo>
                    <a:pt x="59" y="5216"/>
                    <a:pt x="0" y="5275"/>
                    <a:pt x="7" y="5334"/>
                  </a:cubicBezTo>
                  <a:cubicBezTo>
                    <a:pt x="15" y="5356"/>
                    <a:pt x="29" y="5370"/>
                    <a:pt x="51" y="5385"/>
                  </a:cubicBezTo>
                  <a:cubicBezTo>
                    <a:pt x="59" y="5385"/>
                    <a:pt x="73" y="5392"/>
                    <a:pt x="88" y="5400"/>
                  </a:cubicBezTo>
                  <a:cubicBezTo>
                    <a:pt x="117" y="5414"/>
                    <a:pt x="132" y="5414"/>
                    <a:pt x="147" y="5458"/>
                  </a:cubicBezTo>
                  <a:cubicBezTo>
                    <a:pt x="161" y="5524"/>
                    <a:pt x="183" y="5597"/>
                    <a:pt x="242" y="5620"/>
                  </a:cubicBezTo>
                  <a:cubicBezTo>
                    <a:pt x="256" y="5627"/>
                    <a:pt x="278" y="5634"/>
                    <a:pt x="308" y="5634"/>
                  </a:cubicBezTo>
                  <a:cubicBezTo>
                    <a:pt x="359" y="5634"/>
                    <a:pt x="403" y="5627"/>
                    <a:pt x="410" y="5620"/>
                  </a:cubicBezTo>
                  <a:cubicBezTo>
                    <a:pt x="418" y="5620"/>
                    <a:pt x="418" y="5620"/>
                    <a:pt x="418" y="5620"/>
                  </a:cubicBezTo>
                  <a:cubicBezTo>
                    <a:pt x="425" y="5620"/>
                    <a:pt x="425" y="5620"/>
                    <a:pt x="425" y="5620"/>
                  </a:cubicBezTo>
                  <a:cubicBezTo>
                    <a:pt x="447" y="5597"/>
                    <a:pt x="469" y="5590"/>
                    <a:pt x="491" y="5583"/>
                  </a:cubicBezTo>
                  <a:cubicBezTo>
                    <a:pt x="513" y="5575"/>
                    <a:pt x="535" y="5568"/>
                    <a:pt x="557" y="5546"/>
                  </a:cubicBezTo>
                  <a:cubicBezTo>
                    <a:pt x="593" y="5524"/>
                    <a:pt x="615" y="5517"/>
                    <a:pt x="667" y="5495"/>
                  </a:cubicBezTo>
                  <a:cubicBezTo>
                    <a:pt x="696" y="5488"/>
                    <a:pt x="696" y="5488"/>
                    <a:pt x="696" y="5488"/>
                  </a:cubicBezTo>
                  <a:cubicBezTo>
                    <a:pt x="733" y="5473"/>
                    <a:pt x="733" y="5473"/>
                    <a:pt x="733" y="5473"/>
                  </a:cubicBezTo>
                  <a:cubicBezTo>
                    <a:pt x="791" y="5451"/>
                    <a:pt x="857" y="5422"/>
                    <a:pt x="887" y="5422"/>
                  </a:cubicBezTo>
                  <a:cubicBezTo>
                    <a:pt x="894" y="5414"/>
                    <a:pt x="894" y="5414"/>
                    <a:pt x="894" y="5414"/>
                  </a:cubicBezTo>
                  <a:cubicBezTo>
                    <a:pt x="916" y="5414"/>
                    <a:pt x="938" y="5407"/>
                    <a:pt x="960" y="5407"/>
                  </a:cubicBezTo>
                  <a:cubicBezTo>
                    <a:pt x="982" y="5407"/>
                    <a:pt x="997" y="5414"/>
                    <a:pt x="1011" y="5429"/>
                  </a:cubicBezTo>
                  <a:cubicBezTo>
                    <a:pt x="1026" y="5436"/>
                    <a:pt x="1033" y="5451"/>
                    <a:pt x="1040" y="5458"/>
                  </a:cubicBezTo>
                  <a:cubicBezTo>
                    <a:pt x="1070" y="5488"/>
                    <a:pt x="1092" y="5510"/>
                    <a:pt x="1121" y="5539"/>
                  </a:cubicBezTo>
                  <a:cubicBezTo>
                    <a:pt x="1128" y="5561"/>
                    <a:pt x="1143" y="5575"/>
                    <a:pt x="1158" y="5590"/>
                  </a:cubicBezTo>
                  <a:cubicBezTo>
                    <a:pt x="1194" y="5620"/>
                    <a:pt x="1209" y="5641"/>
                    <a:pt x="1209" y="5671"/>
                  </a:cubicBezTo>
                  <a:cubicBezTo>
                    <a:pt x="1194" y="5744"/>
                    <a:pt x="1187" y="5839"/>
                    <a:pt x="1209" y="5898"/>
                  </a:cubicBezTo>
                  <a:cubicBezTo>
                    <a:pt x="1224" y="5942"/>
                    <a:pt x="1238" y="5949"/>
                    <a:pt x="1260" y="5956"/>
                  </a:cubicBezTo>
                  <a:cubicBezTo>
                    <a:pt x="1260" y="5956"/>
                    <a:pt x="1268" y="5964"/>
                    <a:pt x="1275" y="5971"/>
                  </a:cubicBezTo>
                  <a:cubicBezTo>
                    <a:pt x="1282" y="5979"/>
                    <a:pt x="1282" y="6008"/>
                    <a:pt x="1282" y="6037"/>
                  </a:cubicBezTo>
                  <a:cubicBezTo>
                    <a:pt x="1282" y="6059"/>
                    <a:pt x="1282" y="6081"/>
                    <a:pt x="1282" y="6103"/>
                  </a:cubicBezTo>
                  <a:cubicBezTo>
                    <a:pt x="1282" y="6110"/>
                    <a:pt x="1290" y="6118"/>
                    <a:pt x="1290" y="6125"/>
                  </a:cubicBezTo>
                  <a:cubicBezTo>
                    <a:pt x="1297" y="6176"/>
                    <a:pt x="1304" y="6242"/>
                    <a:pt x="1355" y="6250"/>
                  </a:cubicBezTo>
                  <a:cubicBezTo>
                    <a:pt x="1370" y="6257"/>
                    <a:pt x="1385" y="6264"/>
                    <a:pt x="1400" y="6272"/>
                  </a:cubicBezTo>
                  <a:cubicBezTo>
                    <a:pt x="1414" y="6279"/>
                    <a:pt x="1436" y="6294"/>
                    <a:pt x="1465" y="6301"/>
                  </a:cubicBezTo>
                  <a:cubicBezTo>
                    <a:pt x="1465" y="6308"/>
                    <a:pt x="1458" y="6315"/>
                    <a:pt x="1451" y="6323"/>
                  </a:cubicBezTo>
                  <a:cubicBezTo>
                    <a:pt x="1429" y="6352"/>
                    <a:pt x="1414" y="6374"/>
                    <a:pt x="1407" y="6396"/>
                  </a:cubicBezTo>
                  <a:cubicBezTo>
                    <a:pt x="1392" y="6425"/>
                    <a:pt x="1392" y="6433"/>
                    <a:pt x="1355" y="6440"/>
                  </a:cubicBezTo>
                  <a:cubicBezTo>
                    <a:pt x="1275" y="6455"/>
                    <a:pt x="1238" y="6477"/>
                    <a:pt x="1224" y="6550"/>
                  </a:cubicBezTo>
                  <a:cubicBezTo>
                    <a:pt x="1209" y="6616"/>
                    <a:pt x="1231" y="6667"/>
                    <a:pt x="1275" y="6704"/>
                  </a:cubicBezTo>
                  <a:cubicBezTo>
                    <a:pt x="1312" y="6733"/>
                    <a:pt x="1333" y="6784"/>
                    <a:pt x="1341" y="6821"/>
                  </a:cubicBezTo>
                  <a:cubicBezTo>
                    <a:pt x="1348" y="6851"/>
                    <a:pt x="1363" y="6872"/>
                    <a:pt x="1370" y="6894"/>
                  </a:cubicBezTo>
                  <a:cubicBezTo>
                    <a:pt x="1385" y="6916"/>
                    <a:pt x="1385" y="6916"/>
                    <a:pt x="1385" y="6916"/>
                  </a:cubicBezTo>
                  <a:cubicBezTo>
                    <a:pt x="1407" y="6909"/>
                    <a:pt x="1407" y="6909"/>
                    <a:pt x="1407" y="6909"/>
                  </a:cubicBezTo>
                  <a:cubicBezTo>
                    <a:pt x="1465" y="6887"/>
                    <a:pt x="1465" y="6887"/>
                    <a:pt x="1465" y="6887"/>
                  </a:cubicBezTo>
                  <a:cubicBezTo>
                    <a:pt x="1480" y="6887"/>
                    <a:pt x="1524" y="6946"/>
                    <a:pt x="1546" y="6982"/>
                  </a:cubicBezTo>
                  <a:cubicBezTo>
                    <a:pt x="1583" y="7034"/>
                    <a:pt x="1619" y="7085"/>
                    <a:pt x="1663" y="7107"/>
                  </a:cubicBezTo>
                  <a:cubicBezTo>
                    <a:pt x="1678" y="7122"/>
                    <a:pt x="1700" y="7122"/>
                    <a:pt x="1714" y="7122"/>
                  </a:cubicBezTo>
                  <a:cubicBezTo>
                    <a:pt x="1744" y="7122"/>
                    <a:pt x="1766" y="7114"/>
                    <a:pt x="1788" y="7092"/>
                  </a:cubicBezTo>
                  <a:cubicBezTo>
                    <a:pt x="1817" y="7048"/>
                    <a:pt x="1824" y="6990"/>
                    <a:pt x="1810" y="6931"/>
                  </a:cubicBezTo>
                  <a:cubicBezTo>
                    <a:pt x="1795" y="6880"/>
                    <a:pt x="1802" y="6843"/>
                    <a:pt x="1817" y="6814"/>
                  </a:cubicBezTo>
                  <a:cubicBezTo>
                    <a:pt x="1832" y="6799"/>
                    <a:pt x="1846" y="6784"/>
                    <a:pt x="1876" y="6784"/>
                  </a:cubicBezTo>
                  <a:cubicBezTo>
                    <a:pt x="1883" y="6784"/>
                    <a:pt x="1890" y="6784"/>
                    <a:pt x="1890" y="6784"/>
                  </a:cubicBezTo>
                  <a:cubicBezTo>
                    <a:pt x="1920" y="6784"/>
                    <a:pt x="1920" y="6784"/>
                    <a:pt x="1942" y="6909"/>
                  </a:cubicBezTo>
                  <a:cubicBezTo>
                    <a:pt x="1942" y="6939"/>
                    <a:pt x="1949" y="6968"/>
                    <a:pt x="1956" y="6997"/>
                  </a:cubicBezTo>
                  <a:cubicBezTo>
                    <a:pt x="1971" y="7092"/>
                    <a:pt x="2030" y="7144"/>
                    <a:pt x="2118" y="7144"/>
                  </a:cubicBezTo>
                  <a:cubicBezTo>
                    <a:pt x="2162" y="7144"/>
                    <a:pt x="2205" y="7129"/>
                    <a:pt x="2235" y="7114"/>
                  </a:cubicBezTo>
                  <a:cubicBezTo>
                    <a:pt x="2257" y="7158"/>
                    <a:pt x="2301" y="7173"/>
                    <a:pt x="2381" y="7173"/>
                  </a:cubicBezTo>
                  <a:cubicBezTo>
                    <a:pt x="2396" y="7173"/>
                    <a:pt x="2396" y="7173"/>
                    <a:pt x="2396" y="7173"/>
                  </a:cubicBezTo>
                  <a:lnTo>
                    <a:pt x="2396" y="7173"/>
                  </a:lnTo>
                  <a:cubicBezTo>
                    <a:pt x="2396" y="7173"/>
                    <a:pt x="2396" y="7180"/>
                    <a:pt x="2389" y="7188"/>
                  </a:cubicBezTo>
                  <a:cubicBezTo>
                    <a:pt x="2381" y="7210"/>
                    <a:pt x="2359" y="7224"/>
                    <a:pt x="2345" y="7224"/>
                  </a:cubicBezTo>
                  <a:cubicBezTo>
                    <a:pt x="2337" y="7224"/>
                    <a:pt x="2330" y="7224"/>
                    <a:pt x="2323" y="7224"/>
                  </a:cubicBezTo>
                  <a:cubicBezTo>
                    <a:pt x="2257" y="7232"/>
                    <a:pt x="2257" y="7261"/>
                    <a:pt x="2250" y="7356"/>
                  </a:cubicBezTo>
                  <a:cubicBezTo>
                    <a:pt x="2250" y="7371"/>
                    <a:pt x="2250" y="7385"/>
                    <a:pt x="2250" y="7407"/>
                  </a:cubicBezTo>
                  <a:cubicBezTo>
                    <a:pt x="2250" y="7451"/>
                    <a:pt x="2250" y="7481"/>
                    <a:pt x="2271" y="7495"/>
                  </a:cubicBezTo>
                  <a:cubicBezTo>
                    <a:pt x="2279" y="7503"/>
                    <a:pt x="2293" y="7510"/>
                    <a:pt x="2308" y="7510"/>
                  </a:cubicBezTo>
                  <a:cubicBezTo>
                    <a:pt x="2345" y="7510"/>
                    <a:pt x="2381" y="7473"/>
                    <a:pt x="2440" y="7422"/>
                  </a:cubicBezTo>
                  <a:cubicBezTo>
                    <a:pt x="2455" y="7407"/>
                    <a:pt x="2477" y="7385"/>
                    <a:pt x="2484" y="7385"/>
                  </a:cubicBezTo>
                  <a:cubicBezTo>
                    <a:pt x="2528" y="7363"/>
                    <a:pt x="2535" y="7334"/>
                    <a:pt x="2535" y="7305"/>
                  </a:cubicBezTo>
                  <a:cubicBezTo>
                    <a:pt x="2535" y="7283"/>
                    <a:pt x="2543" y="7268"/>
                    <a:pt x="2550" y="7239"/>
                  </a:cubicBezTo>
                  <a:cubicBezTo>
                    <a:pt x="2550" y="7224"/>
                    <a:pt x="2564" y="7173"/>
                    <a:pt x="2579" y="7173"/>
                  </a:cubicBezTo>
                  <a:cubicBezTo>
                    <a:pt x="2587" y="7173"/>
                    <a:pt x="2594" y="7180"/>
                    <a:pt x="2623" y="7202"/>
                  </a:cubicBezTo>
                  <a:cubicBezTo>
                    <a:pt x="2645" y="7217"/>
                    <a:pt x="2667" y="7224"/>
                    <a:pt x="2689" y="7224"/>
                  </a:cubicBezTo>
                  <a:cubicBezTo>
                    <a:pt x="2733" y="7224"/>
                    <a:pt x="2748" y="7180"/>
                    <a:pt x="2762" y="7151"/>
                  </a:cubicBezTo>
                  <a:cubicBezTo>
                    <a:pt x="2770" y="7136"/>
                    <a:pt x="2777" y="7122"/>
                    <a:pt x="2784" y="7114"/>
                  </a:cubicBezTo>
                  <a:cubicBezTo>
                    <a:pt x="2784" y="7107"/>
                    <a:pt x="2784" y="7107"/>
                    <a:pt x="2799" y="7107"/>
                  </a:cubicBezTo>
                  <a:cubicBezTo>
                    <a:pt x="2828" y="7107"/>
                    <a:pt x="2872" y="7136"/>
                    <a:pt x="2887" y="7144"/>
                  </a:cubicBezTo>
                  <a:cubicBezTo>
                    <a:pt x="2931" y="7100"/>
                    <a:pt x="2931" y="7100"/>
                    <a:pt x="2931" y="7100"/>
                  </a:cubicBezTo>
                  <a:cubicBezTo>
                    <a:pt x="2850" y="6990"/>
                    <a:pt x="2850" y="6990"/>
                    <a:pt x="2850" y="6990"/>
                  </a:cubicBezTo>
                  <a:cubicBezTo>
                    <a:pt x="2887" y="6960"/>
                    <a:pt x="2887" y="6960"/>
                    <a:pt x="2887" y="6960"/>
                  </a:cubicBezTo>
                  <a:lnTo>
                    <a:pt x="2887" y="6960"/>
                  </a:lnTo>
                  <a:cubicBezTo>
                    <a:pt x="2894" y="6960"/>
                    <a:pt x="2894" y="6960"/>
                    <a:pt x="2894" y="6960"/>
                  </a:cubicBezTo>
                  <a:cubicBezTo>
                    <a:pt x="2902" y="6946"/>
                    <a:pt x="2902" y="6946"/>
                    <a:pt x="2902" y="6946"/>
                  </a:cubicBezTo>
                  <a:cubicBezTo>
                    <a:pt x="2902" y="6931"/>
                    <a:pt x="2902" y="6931"/>
                    <a:pt x="2902" y="6931"/>
                  </a:cubicBezTo>
                  <a:cubicBezTo>
                    <a:pt x="2902" y="6902"/>
                    <a:pt x="2894" y="6880"/>
                    <a:pt x="2880" y="6865"/>
                  </a:cubicBezTo>
                  <a:cubicBezTo>
                    <a:pt x="2872" y="6843"/>
                    <a:pt x="2858" y="6836"/>
                    <a:pt x="2828" y="6836"/>
                  </a:cubicBezTo>
                  <a:lnTo>
                    <a:pt x="2821" y="6836"/>
                  </a:lnTo>
                  <a:lnTo>
                    <a:pt x="2821" y="6829"/>
                  </a:lnTo>
                  <a:cubicBezTo>
                    <a:pt x="2821" y="6806"/>
                    <a:pt x="2828" y="6806"/>
                    <a:pt x="2828" y="6799"/>
                  </a:cubicBezTo>
                  <a:lnTo>
                    <a:pt x="2828" y="6799"/>
                  </a:lnTo>
                  <a:lnTo>
                    <a:pt x="2828" y="6799"/>
                  </a:lnTo>
                  <a:cubicBezTo>
                    <a:pt x="2850" y="6792"/>
                    <a:pt x="2872" y="6784"/>
                    <a:pt x="2887" y="6741"/>
                  </a:cubicBezTo>
                  <a:cubicBezTo>
                    <a:pt x="2902" y="6689"/>
                    <a:pt x="2902" y="6660"/>
                    <a:pt x="2894" y="6631"/>
                  </a:cubicBezTo>
                  <a:cubicBezTo>
                    <a:pt x="2894" y="6616"/>
                    <a:pt x="2887" y="6594"/>
                    <a:pt x="2887" y="6572"/>
                  </a:cubicBezTo>
                  <a:cubicBezTo>
                    <a:pt x="2887" y="6550"/>
                    <a:pt x="2887" y="6550"/>
                    <a:pt x="2902" y="6543"/>
                  </a:cubicBezTo>
                  <a:cubicBezTo>
                    <a:pt x="2909" y="6535"/>
                    <a:pt x="2931" y="6513"/>
                    <a:pt x="2945" y="6470"/>
                  </a:cubicBezTo>
                  <a:cubicBezTo>
                    <a:pt x="2960" y="6403"/>
                    <a:pt x="2953" y="6367"/>
                    <a:pt x="2945" y="6330"/>
                  </a:cubicBezTo>
                  <a:cubicBezTo>
                    <a:pt x="2938" y="6315"/>
                    <a:pt x="2938" y="6294"/>
                    <a:pt x="2931" y="6272"/>
                  </a:cubicBezTo>
                  <a:cubicBezTo>
                    <a:pt x="2924" y="6198"/>
                    <a:pt x="2894" y="6154"/>
                    <a:pt x="2865" y="6103"/>
                  </a:cubicBezTo>
                  <a:cubicBezTo>
                    <a:pt x="2850" y="6081"/>
                    <a:pt x="2850" y="6081"/>
                    <a:pt x="2850" y="6081"/>
                  </a:cubicBezTo>
                  <a:cubicBezTo>
                    <a:pt x="2836" y="6059"/>
                    <a:pt x="2836" y="6059"/>
                    <a:pt x="2836" y="6059"/>
                  </a:cubicBezTo>
                  <a:cubicBezTo>
                    <a:pt x="2799" y="6001"/>
                    <a:pt x="2748" y="5913"/>
                    <a:pt x="2726" y="5832"/>
                  </a:cubicBezTo>
                  <a:cubicBezTo>
                    <a:pt x="2704" y="5729"/>
                    <a:pt x="2711" y="5612"/>
                    <a:pt x="2726" y="5575"/>
                  </a:cubicBezTo>
                  <a:cubicBezTo>
                    <a:pt x="2777" y="5480"/>
                    <a:pt x="2770" y="5400"/>
                    <a:pt x="2711" y="5370"/>
                  </a:cubicBezTo>
                  <a:cubicBezTo>
                    <a:pt x="2652" y="5334"/>
                    <a:pt x="2638" y="5312"/>
                    <a:pt x="2660" y="5260"/>
                  </a:cubicBezTo>
                  <a:cubicBezTo>
                    <a:pt x="2660" y="5253"/>
                    <a:pt x="2660" y="5253"/>
                    <a:pt x="2660" y="5253"/>
                  </a:cubicBezTo>
                  <a:cubicBezTo>
                    <a:pt x="2689" y="5180"/>
                    <a:pt x="2704" y="5158"/>
                    <a:pt x="2777" y="5129"/>
                  </a:cubicBezTo>
                  <a:cubicBezTo>
                    <a:pt x="2792" y="5121"/>
                    <a:pt x="2806" y="5121"/>
                    <a:pt x="2821" y="5121"/>
                  </a:cubicBezTo>
                  <a:cubicBezTo>
                    <a:pt x="2843" y="5121"/>
                    <a:pt x="2865" y="5129"/>
                    <a:pt x="2880" y="5129"/>
                  </a:cubicBezTo>
                  <a:cubicBezTo>
                    <a:pt x="2902" y="5136"/>
                    <a:pt x="2916" y="5143"/>
                    <a:pt x="2931" y="5143"/>
                  </a:cubicBezTo>
                  <a:cubicBezTo>
                    <a:pt x="2931" y="5151"/>
                    <a:pt x="2924" y="5158"/>
                    <a:pt x="2924" y="5165"/>
                  </a:cubicBezTo>
                  <a:cubicBezTo>
                    <a:pt x="2975" y="5194"/>
                    <a:pt x="2975" y="5194"/>
                    <a:pt x="2975" y="5194"/>
                  </a:cubicBezTo>
                  <a:cubicBezTo>
                    <a:pt x="3012" y="5136"/>
                    <a:pt x="3078" y="5070"/>
                    <a:pt x="3099" y="5063"/>
                  </a:cubicBezTo>
                  <a:cubicBezTo>
                    <a:pt x="3136" y="5055"/>
                    <a:pt x="3187" y="5048"/>
                    <a:pt x="3231" y="5048"/>
                  </a:cubicBezTo>
                  <a:cubicBezTo>
                    <a:pt x="3283" y="5048"/>
                    <a:pt x="3305" y="5055"/>
                    <a:pt x="3312" y="5063"/>
                  </a:cubicBezTo>
                  <a:cubicBezTo>
                    <a:pt x="3341" y="5077"/>
                    <a:pt x="3385" y="5106"/>
                    <a:pt x="3422" y="5151"/>
                  </a:cubicBezTo>
                  <a:cubicBezTo>
                    <a:pt x="3451" y="5194"/>
                    <a:pt x="3517" y="5238"/>
                    <a:pt x="3590" y="5238"/>
                  </a:cubicBezTo>
                  <a:cubicBezTo>
                    <a:pt x="3605" y="5238"/>
                    <a:pt x="3620" y="5238"/>
                    <a:pt x="3642" y="5231"/>
                  </a:cubicBezTo>
                  <a:cubicBezTo>
                    <a:pt x="3722" y="5202"/>
                    <a:pt x="3759" y="5158"/>
                    <a:pt x="3759" y="5092"/>
                  </a:cubicBezTo>
                  <a:cubicBezTo>
                    <a:pt x="3759" y="5070"/>
                    <a:pt x="3774" y="5055"/>
                    <a:pt x="3788" y="5041"/>
                  </a:cubicBezTo>
                  <a:cubicBezTo>
                    <a:pt x="3803" y="5019"/>
                    <a:pt x="3818" y="4997"/>
                    <a:pt x="3818" y="4967"/>
                  </a:cubicBezTo>
                  <a:cubicBezTo>
                    <a:pt x="3818" y="4923"/>
                    <a:pt x="3788" y="4909"/>
                    <a:pt x="3774" y="4901"/>
                  </a:cubicBezTo>
                  <a:cubicBezTo>
                    <a:pt x="3752" y="4887"/>
                    <a:pt x="3752" y="4887"/>
                    <a:pt x="3752" y="4872"/>
                  </a:cubicBezTo>
                  <a:cubicBezTo>
                    <a:pt x="3752" y="4835"/>
                    <a:pt x="3744" y="4777"/>
                    <a:pt x="3744" y="4733"/>
                  </a:cubicBezTo>
                  <a:cubicBezTo>
                    <a:pt x="3781" y="4740"/>
                    <a:pt x="3825" y="4747"/>
                    <a:pt x="3832" y="4762"/>
                  </a:cubicBezTo>
                  <a:cubicBezTo>
                    <a:pt x="3847" y="4770"/>
                    <a:pt x="3869" y="4777"/>
                    <a:pt x="3898" y="4777"/>
                  </a:cubicBezTo>
                  <a:cubicBezTo>
                    <a:pt x="3964" y="4777"/>
                    <a:pt x="4067" y="4747"/>
                    <a:pt x="4067" y="4740"/>
                  </a:cubicBezTo>
                  <a:cubicBezTo>
                    <a:pt x="4177" y="4711"/>
                    <a:pt x="4177" y="4711"/>
                    <a:pt x="4177" y="4711"/>
                  </a:cubicBezTo>
                  <a:cubicBezTo>
                    <a:pt x="4067" y="4682"/>
                    <a:pt x="4067" y="4682"/>
                    <a:pt x="4067" y="4682"/>
                  </a:cubicBezTo>
                  <a:cubicBezTo>
                    <a:pt x="4045" y="4682"/>
                    <a:pt x="4023" y="4674"/>
                    <a:pt x="4015" y="4667"/>
                  </a:cubicBezTo>
                  <a:cubicBezTo>
                    <a:pt x="4015" y="4660"/>
                    <a:pt x="4023" y="4660"/>
                    <a:pt x="4023" y="4660"/>
                  </a:cubicBezTo>
                  <a:cubicBezTo>
                    <a:pt x="4045" y="4638"/>
                    <a:pt x="4067" y="4630"/>
                    <a:pt x="4089" y="4623"/>
                  </a:cubicBezTo>
                  <a:cubicBezTo>
                    <a:pt x="4111" y="4623"/>
                    <a:pt x="4147" y="4608"/>
                    <a:pt x="4177" y="4572"/>
                  </a:cubicBezTo>
                  <a:cubicBezTo>
                    <a:pt x="4184" y="4564"/>
                    <a:pt x="4191" y="4557"/>
                    <a:pt x="4199" y="4550"/>
                  </a:cubicBezTo>
                  <a:cubicBezTo>
                    <a:pt x="4228" y="4506"/>
                    <a:pt x="4257" y="4476"/>
                    <a:pt x="4257" y="4396"/>
                  </a:cubicBezTo>
                  <a:cubicBezTo>
                    <a:pt x="4257" y="4366"/>
                    <a:pt x="4250" y="4337"/>
                    <a:pt x="4235" y="4308"/>
                  </a:cubicBezTo>
                  <a:cubicBezTo>
                    <a:pt x="4221" y="4264"/>
                    <a:pt x="4206" y="4234"/>
                    <a:pt x="4243" y="4191"/>
                  </a:cubicBezTo>
                  <a:cubicBezTo>
                    <a:pt x="4279" y="4139"/>
                    <a:pt x="4294" y="4139"/>
                    <a:pt x="4294" y="4139"/>
                  </a:cubicBezTo>
                  <a:cubicBezTo>
                    <a:pt x="4301" y="4139"/>
                    <a:pt x="4309" y="4147"/>
                    <a:pt x="4323" y="4154"/>
                  </a:cubicBezTo>
                  <a:cubicBezTo>
                    <a:pt x="4323" y="4154"/>
                    <a:pt x="4331" y="4161"/>
                    <a:pt x="4338" y="4161"/>
                  </a:cubicBezTo>
                  <a:cubicBezTo>
                    <a:pt x="4360" y="4176"/>
                    <a:pt x="4396" y="4183"/>
                    <a:pt x="4440" y="4183"/>
                  </a:cubicBezTo>
                  <a:cubicBezTo>
                    <a:pt x="4506" y="4183"/>
                    <a:pt x="4594" y="4169"/>
                    <a:pt x="4645" y="4110"/>
                  </a:cubicBezTo>
                  <a:cubicBezTo>
                    <a:pt x="4675" y="4088"/>
                    <a:pt x="4704" y="4066"/>
                    <a:pt x="4733" y="4044"/>
                  </a:cubicBezTo>
                  <a:cubicBezTo>
                    <a:pt x="4770" y="4015"/>
                    <a:pt x="4814" y="3985"/>
                    <a:pt x="4836" y="3949"/>
                  </a:cubicBezTo>
                  <a:cubicBezTo>
                    <a:pt x="4851" y="3912"/>
                    <a:pt x="4858" y="3883"/>
                    <a:pt x="4858" y="3861"/>
                  </a:cubicBezTo>
                  <a:cubicBezTo>
                    <a:pt x="4858" y="3832"/>
                    <a:pt x="4858" y="3817"/>
                    <a:pt x="4880" y="3795"/>
                  </a:cubicBezTo>
                  <a:cubicBezTo>
                    <a:pt x="4895" y="3773"/>
                    <a:pt x="4909" y="3751"/>
                    <a:pt x="4931" y="3736"/>
                  </a:cubicBezTo>
                  <a:cubicBezTo>
                    <a:pt x="4953" y="3714"/>
                    <a:pt x="4953" y="3714"/>
                    <a:pt x="4953" y="3714"/>
                  </a:cubicBezTo>
                  <a:cubicBezTo>
                    <a:pt x="4939" y="3692"/>
                    <a:pt x="4939" y="3692"/>
                    <a:pt x="4939" y="3692"/>
                  </a:cubicBezTo>
                  <a:cubicBezTo>
                    <a:pt x="4931" y="3685"/>
                    <a:pt x="4931" y="3685"/>
                    <a:pt x="4931" y="3685"/>
                  </a:cubicBezTo>
                  <a:cubicBezTo>
                    <a:pt x="4924" y="3663"/>
                    <a:pt x="4909" y="3612"/>
                    <a:pt x="4902" y="3568"/>
                  </a:cubicBezTo>
                  <a:cubicBezTo>
                    <a:pt x="4902" y="3546"/>
                    <a:pt x="4902" y="3538"/>
                    <a:pt x="4895" y="3524"/>
                  </a:cubicBezTo>
                  <a:cubicBezTo>
                    <a:pt x="4895" y="3502"/>
                    <a:pt x="4887" y="3487"/>
                    <a:pt x="4895" y="3465"/>
                  </a:cubicBezTo>
                  <a:cubicBezTo>
                    <a:pt x="4902" y="3472"/>
                    <a:pt x="4902" y="3472"/>
                    <a:pt x="4909" y="3472"/>
                  </a:cubicBezTo>
                  <a:cubicBezTo>
                    <a:pt x="4909" y="3472"/>
                    <a:pt x="4931" y="3465"/>
                    <a:pt x="4939" y="3443"/>
                  </a:cubicBezTo>
                  <a:cubicBezTo>
                    <a:pt x="4946" y="3414"/>
                    <a:pt x="4968" y="3348"/>
                    <a:pt x="4924" y="3297"/>
                  </a:cubicBezTo>
                  <a:cubicBezTo>
                    <a:pt x="4917" y="3282"/>
                    <a:pt x="4909" y="3267"/>
                    <a:pt x="4902" y="3253"/>
                  </a:cubicBezTo>
                  <a:cubicBezTo>
                    <a:pt x="4895" y="3231"/>
                    <a:pt x="4880" y="3201"/>
                    <a:pt x="4836" y="3194"/>
                  </a:cubicBezTo>
                  <a:cubicBezTo>
                    <a:pt x="4829" y="3187"/>
                    <a:pt x="4821" y="3187"/>
                    <a:pt x="4814" y="3187"/>
                  </a:cubicBezTo>
                  <a:cubicBezTo>
                    <a:pt x="4785" y="3187"/>
                    <a:pt x="4763" y="3201"/>
                    <a:pt x="4733" y="3216"/>
                  </a:cubicBezTo>
                  <a:cubicBezTo>
                    <a:pt x="4726" y="3216"/>
                    <a:pt x="4719" y="3223"/>
                    <a:pt x="4712" y="3231"/>
                  </a:cubicBezTo>
                  <a:cubicBezTo>
                    <a:pt x="4675" y="3245"/>
                    <a:pt x="4653" y="3260"/>
                    <a:pt x="4645" y="3282"/>
                  </a:cubicBezTo>
                  <a:cubicBezTo>
                    <a:pt x="4638" y="3311"/>
                    <a:pt x="4653" y="3341"/>
                    <a:pt x="4660" y="3363"/>
                  </a:cubicBezTo>
                  <a:lnTo>
                    <a:pt x="4660" y="3363"/>
                  </a:lnTo>
                  <a:cubicBezTo>
                    <a:pt x="4645" y="3370"/>
                    <a:pt x="4602" y="3370"/>
                    <a:pt x="4587" y="3370"/>
                  </a:cubicBezTo>
                  <a:cubicBezTo>
                    <a:pt x="4565" y="3370"/>
                    <a:pt x="4550" y="3363"/>
                    <a:pt x="4543" y="3319"/>
                  </a:cubicBezTo>
                  <a:cubicBezTo>
                    <a:pt x="4536" y="3311"/>
                    <a:pt x="4536" y="3304"/>
                    <a:pt x="4536" y="3297"/>
                  </a:cubicBezTo>
                  <a:cubicBezTo>
                    <a:pt x="4536" y="3289"/>
                    <a:pt x="4528" y="3275"/>
                    <a:pt x="4528" y="3267"/>
                  </a:cubicBezTo>
                  <a:cubicBezTo>
                    <a:pt x="4580" y="3267"/>
                    <a:pt x="4602" y="3216"/>
                    <a:pt x="4616" y="3172"/>
                  </a:cubicBezTo>
                  <a:cubicBezTo>
                    <a:pt x="4624" y="3157"/>
                    <a:pt x="4631" y="3135"/>
                    <a:pt x="4638" y="3128"/>
                  </a:cubicBezTo>
                  <a:cubicBezTo>
                    <a:pt x="4675" y="3077"/>
                    <a:pt x="4675" y="3018"/>
                    <a:pt x="4631" y="2982"/>
                  </a:cubicBezTo>
                  <a:cubicBezTo>
                    <a:pt x="4638" y="2974"/>
                    <a:pt x="4645" y="2974"/>
                    <a:pt x="4653" y="2967"/>
                  </a:cubicBezTo>
                  <a:cubicBezTo>
                    <a:pt x="4697" y="2930"/>
                    <a:pt x="4682" y="2894"/>
                    <a:pt x="4675" y="2864"/>
                  </a:cubicBezTo>
                  <a:cubicBezTo>
                    <a:pt x="4675" y="2850"/>
                    <a:pt x="4668" y="2835"/>
                    <a:pt x="4675" y="2820"/>
                  </a:cubicBezTo>
                  <a:cubicBezTo>
                    <a:pt x="4690" y="2784"/>
                    <a:pt x="4741" y="2769"/>
                    <a:pt x="4785" y="2769"/>
                  </a:cubicBezTo>
                  <a:cubicBezTo>
                    <a:pt x="4821" y="2769"/>
                    <a:pt x="4836" y="2747"/>
                    <a:pt x="4843" y="2740"/>
                  </a:cubicBezTo>
                  <a:cubicBezTo>
                    <a:pt x="4858" y="2710"/>
                    <a:pt x="4851" y="2681"/>
                    <a:pt x="4821" y="2644"/>
                  </a:cubicBezTo>
                  <a:cubicBezTo>
                    <a:pt x="4821" y="2637"/>
                    <a:pt x="4821" y="2630"/>
                    <a:pt x="4814" y="2630"/>
                  </a:cubicBezTo>
                  <a:cubicBezTo>
                    <a:pt x="4821" y="2630"/>
                    <a:pt x="4829" y="2622"/>
                    <a:pt x="4851" y="2622"/>
                  </a:cubicBezTo>
                  <a:cubicBezTo>
                    <a:pt x="4865" y="2622"/>
                    <a:pt x="4909" y="2615"/>
                    <a:pt x="4924" y="2586"/>
                  </a:cubicBezTo>
                  <a:cubicBezTo>
                    <a:pt x="4931" y="2549"/>
                    <a:pt x="4902" y="2527"/>
                    <a:pt x="4880" y="2498"/>
                  </a:cubicBezTo>
                  <a:cubicBezTo>
                    <a:pt x="4873" y="2491"/>
                    <a:pt x="4865" y="2491"/>
                    <a:pt x="4865" y="2483"/>
                  </a:cubicBezTo>
                  <a:cubicBezTo>
                    <a:pt x="4821" y="2447"/>
                    <a:pt x="4792" y="2432"/>
                    <a:pt x="4763" y="2410"/>
                  </a:cubicBezTo>
                  <a:cubicBezTo>
                    <a:pt x="4755" y="2410"/>
                    <a:pt x="4755" y="2410"/>
                    <a:pt x="4748" y="2403"/>
                  </a:cubicBezTo>
                  <a:cubicBezTo>
                    <a:pt x="4770" y="2410"/>
                    <a:pt x="4800" y="2410"/>
                    <a:pt x="4836" y="2410"/>
                  </a:cubicBezTo>
                  <a:cubicBezTo>
                    <a:pt x="4858" y="2410"/>
                    <a:pt x="4909" y="2410"/>
                    <a:pt x="4917" y="2373"/>
                  </a:cubicBezTo>
                  <a:cubicBezTo>
                    <a:pt x="4931" y="2344"/>
                    <a:pt x="4895" y="2315"/>
                    <a:pt x="4865" y="2293"/>
                  </a:cubicBezTo>
                  <a:cubicBezTo>
                    <a:pt x="4858" y="2285"/>
                    <a:pt x="4836" y="2263"/>
                    <a:pt x="4821" y="2161"/>
                  </a:cubicBezTo>
                  <a:lnTo>
                    <a:pt x="4821" y="2153"/>
                  </a:lnTo>
                  <a:lnTo>
                    <a:pt x="4821" y="2153"/>
                  </a:lnTo>
                  <a:lnTo>
                    <a:pt x="4821" y="2153"/>
                  </a:lnTo>
                  <a:cubicBezTo>
                    <a:pt x="4836" y="2153"/>
                    <a:pt x="4843" y="2161"/>
                    <a:pt x="4851" y="2168"/>
                  </a:cubicBezTo>
                  <a:cubicBezTo>
                    <a:pt x="4865" y="2183"/>
                    <a:pt x="4887" y="2197"/>
                    <a:pt x="4909" y="2197"/>
                  </a:cubicBezTo>
                  <a:cubicBezTo>
                    <a:pt x="4939" y="2197"/>
                    <a:pt x="4968" y="2175"/>
                    <a:pt x="4990" y="2161"/>
                  </a:cubicBezTo>
                  <a:lnTo>
                    <a:pt x="4997" y="2168"/>
                  </a:lnTo>
                  <a:cubicBezTo>
                    <a:pt x="5012" y="2183"/>
                    <a:pt x="5034" y="2212"/>
                    <a:pt x="5071" y="2220"/>
                  </a:cubicBezTo>
                  <a:cubicBezTo>
                    <a:pt x="5085" y="2227"/>
                    <a:pt x="5093" y="2227"/>
                    <a:pt x="5100" y="2227"/>
                  </a:cubicBezTo>
                  <a:cubicBezTo>
                    <a:pt x="5144" y="2227"/>
                    <a:pt x="5159" y="2190"/>
                    <a:pt x="5173" y="2161"/>
                  </a:cubicBezTo>
                  <a:cubicBezTo>
                    <a:pt x="5181" y="2153"/>
                    <a:pt x="5181" y="2139"/>
                    <a:pt x="5188" y="2124"/>
                  </a:cubicBezTo>
                  <a:cubicBezTo>
                    <a:pt x="5232" y="2058"/>
                    <a:pt x="5202" y="2022"/>
                    <a:pt x="5181" y="2000"/>
                  </a:cubicBezTo>
                  <a:cubicBezTo>
                    <a:pt x="5181" y="1992"/>
                    <a:pt x="5173" y="1992"/>
                    <a:pt x="5173" y="1985"/>
                  </a:cubicBezTo>
                  <a:cubicBezTo>
                    <a:pt x="5159" y="1970"/>
                    <a:pt x="5144" y="1963"/>
                    <a:pt x="5129" y="1948"/>
                  </a:cubicBezTo>
                  <a:cubicBezTo>
                    <a:pt x="5122" y="1948"/>
                    <a:pt x="5107" y="1941"/>
                    <a:pt x="5093" y="1926"/>
                  </a:cubicBezTo>
                  <a:cubicBezTo>
                    <a:pt x="5085" y="1919"/>
                    <a:pt x="5085" y="1919"/>
                    <a:pt x="5085" y="1919"/>
                  </a:cubicBezTo>
                  <a:cubicBezTo>
                    <a:pt x="5085" y="1912"/>
                    <a:pt x="5093" y="1904"/>
                    <a:pt x="5100" y="1904"/>
                  </a:cubicBezTo>
                  <a:cubicBezTo>
                    <a:pt x="5107" y="1890"/>
                    <a:pt x="5107" y="1890"/>
                    <a:pt x="5107" y="1890"/>
                  </a:cubicBezTo>
                  <a:cubicBezTo>
                    <a:pt x="5144" y="1853"/>
                    <a:pt x="5159" y="1838"/>
                    <a:pt x="5159" y="1831"/>
                  </a:cubicBezTo>
                  <a:cubicBezTo>
                    <a:pt x="5173" y="1802"/>
                    <a:pt x="5173" y="1802"/>
                    <a:pt x="5173" y="1802"/>
                  </a:cubicBezTo>
                  <a:cubicBezTo>
                    <a:pt x="5166" y="1794"/>
                    <a:pt x="5166" y="1794"/>
                    <a:pt x="5166" y="1794"/>
                  </a:cubicBezTo>
                  <a:cubicBezTo>
                    <a:pt x="5181" y="1787"/>
                    <a:pt x="5188" y="1758"/>
                    <a:pt x="5188" y="1743"/>
                  </a:cubicBezTo>
                  <a:cubicBezTo>
                    <a:pt x="5188" y="1721"/>
                    <a:pt x="5188" y="1699"/>
                    <a:pt x="5188" y="1684"/>
                  </a:cubicBezTo>
                  <a:cubicBezTo>
                    <a:pt x="5181" y="1655"/>
                    <a:pt x="5181" y="1655"/>
                    <a:pt x="5188" y="1648"/>
                  </a:cubicBezTo>
                  <a:cubicBezTo>
                    <a:pt x="5217" y="1633"/>
                    <a:pt x="5239" y="1605"/>
                    <a:pt x="5239" y="1575"/>
                  </a:cubicBezTo>
                  <a:cubicBezTo>
                    <a:pt x="5239" y="1546"/>
                    <a:pt x="5224" y="1524"/>
                    <a:pt x="5210" y="1510"/>
                  </a:cubicBezTo>
                  <a:cubicBezTo>
                    <a:pt x="5188" y="1502"/>
                    <a:pt x="5063" y="1422"/>
                    <a:pt x="4990" y="1414"/>
                  </a:cubicBezTo>
                  <a:cubicBezTo>
                    <a:pt x="4939" y="1407"/>
                    <a:pt x="4865" y="1356"/>
                    <a:pt x="4851" y="1319"/>
                  </a:cubicBezTo>
                  <a:cubicBezTo>
                    <a:pt x="4851" y="1312"/>
                    <a:pt x="4851" y="1304"/>
                    <a:pt x="4851" y="1297"/>
                  </a:cubicBezTo>
                  <a:cubicBezTo>
                    <a:pt x="4836" y="1253"/>
                    <a:pt x="4821" y="1209"/>
                    <a:pt x="4748" y="1209"/>
                  </a:cubicBezTo>
                  <a:cubicBezTo>
                    <a:pt x="4704" y="1209"/>
                    <a:pt x="4682" y="1195"/>
                    <a:pt x="4660" y="1158"/>
                  </a:cubicBezTo>
                  <a:cubicBezTo>
                    <a:pt x="4653" y="1143"/>
                    <a:pt x="4653" y="1129"/>
                    <a:pt x="4653" y="1114"/>
                  </a:cubicBezTo>
                  <a:cubicBezTo>
                    <a:pt x="4645" y="1092"/>
                    <a:pt x="4638" y="1070"/>
                    <a:pt x="4616" y="1048"/>
                  </a:cubicBezTo>
                  <a:cubicBezTo>
                    <a:pt x="4602" y="1033"/>
                    <a:pt x="4602" y="967"/>
                    <a:pt x="4609" y="945"/>
                  </a:cubicBezTo>
                  <a:cubicBezTo>
                    <a:pt x="4609" y="938"/>
                    <a:pt x="4609" y="938"/>
                    <a:pt x="4609" y="931"/>
                  </a:cubicBezTo>
                  <a:lnTo>
                    <a:pt x="4609" y="931"/>
                  </a:lnTo>
                  <a:cubicBezTo>
                    <a:pt x="4609" y="916"/>
                    <a:pt x="4609" y="916"/>
                    <a:pt x="4609" y="916"/>
                  </a:cubicBezTo>
                  <a:lnTo>
                    <a:pt x="4609" y="916"/>
                  </a:lnTo>
                  <a:lnTo>
                    <a:pt x="4609" y="909"/>
                  </a:lnTo>
                  <a:cubicBezTo>
                    <a:pt x="4602" y="872"/>
                    <a:pt x="4602" y="872"/>
                    <a:pt x="4602" y="872"/>
                  </a:cubicBezTo>
                  <a:lnTo>
                    <a:pt x="4602" y="872"/>
                  </a:lnTo>
                  <a:cubicBezTo>
                    <a:pt x="4587" y="835"/>
                    <a:pt x="4572" y="813"/>
                    <a:pt x="4543" y="792"/>
                  </a:cubicBezTo>
                  <a:cubicBezTo>
                    <a:pt x="4521" y="777"/>
                    <a:pt x="4499" y="762"/>
                    <a:pt x="4470" y="762"/>
                  </a:cubicBezTo>
                  <a:cubicBezTo>
                    <a:pt x="4455" y="762"/>
                    <a:pt x="4440" y="762"/>
                    <a:pt x="4418" y="770"/>
                  </a:cubicBezTo>
                  <a:cubicBezTo>
                    <a:pt x="4411" y="777"/>
                    <a:pt x="4396" y="784"/>
                    <a:pt x="4389" y="799"/>
                  </a:cubicBezTo>
                  <a:cubicBezTo>
                    <a:pt x="4382" y="792"/>
                    <a:pt x="4374" y="784"/>
                    <a:pt x="4360" y="784"/>
                  </a:cubicBezTo>
                  <a:cubicBezTo>
                    <a:pt x="4323" y="784"/>
                    <a:pt x="4286" y="813"/>
                    <a:pt x="4272" y="857"/>
                  </a:cubicBezTo>
                  <a:cubicBezTo>
                    <a:pt x="4257" y="880"/>
                    <a:pt x="4235" y="894"/>
                    <a:pt x="4206" y="909"/>
                  </a:cubicBezTo>
                  <a:cubicBezTo>
                    <a:pt x="4191" y="916"/>
                    <a:pt x="4177" y="923"/>
                    <a:pt x="4162" y="938"/>
                  </a:cubicBezTo>
                  <a:cubicBezTo>
                    <a:pt x="4140" y="945"/>
                    <a:pt x="4133" y="953"/>
                    <a:pt x="4125" y="953"/>
                  </a:cubicBezTo>
                  <a:cubicBezTo>
                    <a:pt x="4103" y="960"/>
                    <a:pt x="4089" y="967"/>
                    <a:pt x="4089" y="1004"/>
                  </a:cubicBezTo>
                  <a:cubicBezTo>
                    <a:pt x="4089" y="1041"/>
                    <a:pt x="4125" y="1106"/>
                    <a:pt x="4191" y="1136"/>
                  </a:cubicBezTo>
                  <a:cubicBezTo>
                    <a:pt x="4199" y="1136"/>
                    <a:pt x="4199" y="1136"/>
                    <a:pt x="4206" y="1136"/>
                  </a:cubicBezTo>
                  <a:cubicBezTo>
                    <a:pt x="4199" y="1143"/>
                    <a:pt x="4184" y="1158"/>
                    <a:pt x="4177" y="1165"/>
                  </a:cubicBezTo>
                  <a:cubicBezTo>
                    <a:pt x="4162" y="1180"/>
                    <a:pt x="4162" y="1180"/>
                    <a:pt x="4162" y="1180"/>
                  </a:cubicBezTo>
                  <a:cubicBezTo>
                    <a:pt x="4154" y="1187"/>
                    <a:pt x="4154" y="1187"/>
                    <a:pt x="4147" y="1187"/>
                  </a:cubicBezTo>
                  <a:cubicBezTo>
                    <a:pt x="4147" y="1187"/>
                    <a:pt x="4125" y="1180"/>
                    <a:pt x="4103" y="1143"/>
                  </a:cubicBezTo>
                  <a:cubicBezTo>
                    <a:pt x="4081" y="1121"/>
                    <a:pt x="4030" y="1099"/>
                    <a:pt x="3957" y="1070"/>
                  </a:cubicBezTo>
                  <a:cubicBezTo>
                    <a:pt x="3920" y="1055"/>
                    <a:pt x="3883" y="1041"/>
                    <a:pt x="3862" y="1026"/>
                  </a:cubicBezTo>
                  <a:cubicBezTo>
                    <a:pt x="3832" y="1011"/>
                    <a:pt x="3832" y="997"/>
                    <a:pt x="3840" y="953"/>
                  </a:cubicBezTo>
                  <a:cubicBezTo>
                    <a:pt x="3840" y="938"/>
                    <a:pt x="3840" y="938"/>
                    <a:pt x="3840" y="938"/>
                  </a:cubicBezTo>
                  <a:cubicBezTo>
                    <a:pt x="3847" y="909"/>
                    <a:pt x="3854" y="894"/>
                    <a:pt x="3891" y="887"/>
                  </a:cubicBezTo>
                  <a:cubicBezTo>
                    <a:pt x="3950" y="880"/>
                    <a:pt x="3964" y="865"/>
                    <a:pt x="3986" y="828"/>
                  </a:cubicBezTo>
                  <a:cubicBezTo>
                    <a:pt x="3986" y="821"/>
                    <a:pt x="3986" y="813"/>
                    <a:pt x="3993" y="806"/>
                  </a:cubicBezTo>
                  <a:cubicBezTo>
                    <a:pt x="4015" y="762"/>
                    <a:pt x="3993" y="726"/>
                    <a:pt x="3986" y="711"/>
                  </a:cubicBezTo>
                  <a:cubicBezTo>
                    <a:pt x="3979" y="704"/>
                    <a:pt x="3979" y="696"/>
                    <a:pt x="3979" y="696"/>
                  </a:cubicBezTo>
                  <a:cubicBezTo>
                    <a:pt x="3993" y="645"/>
                    <a:pt x="3950" y="550"/>
                    <a:pt x="3920" y="521"/>
                  </a:cubicBezTo>
                  <a:cubicBezTo>
                    <a:pt x="3913" y="513"/>
                    <a:pt x="3905" y="506"/>
                    <a:pt x="3905" y="491"/>
                  </a:cubicBezTo>
                  <a:cubicBezTo>
                    <a:pt x="3905" y="484"/>
                    <a:pt x="3913" y="476"/>
                    <a:pt x="3927" y="462"/>
                  </a:cubicBezTo>
                  <a:cubicBezTo>
                    <a:pt x="3950" y="447"/>
                    <a:pt x="3957" y="418"/>
                    <a:pt x="3950" y="396"/>
                  </a:cubicBezTo>
                  <a:cubicBezTo>
                    <a:pt x="3971" y="396"/>
                    <a:pt x="3986" y="381"/>
                    <a:pt x="3986" y="374"/>
                  </a:cubicBezTo>
                  <a:cubicBezTo>
                    <a:pt x="4001" y="352"/>
                    <a:pt x="3986" y="330"/>
                    <a:pt x="3971" y="308"/>
                  </a:cubicBezTo>
                  <a:cubicBezTo>
                    <a:pt x="3979" y="308"/>
                    <a:pt x="3986" y="315"/>
                    <a:pt x="3993" y="315"/>
                  </a:cubicBezTo>
                  <a:cubicBezTo>
                    <a:pt x="4008" y="323"/>
                    <a:pt x="4023" y="323"/>
                    <a:pt x="4030" y="323"/>
                  </a:cubicBezTo>
                  <a:cubicBezTo>
                    <a:pt x="4059" y="323"/>
                    <a:pt x="4081" y="308"/>
                    <a:pt x="4089" y="279"/>
                  </a:cubicBezTo>
                  <a:cubicBezTo>
                    <a:pt x="4096" y="249"/>
                    <a:pt x="4096" y="213"/>
                    <a:pt x="4067" y="198"/>
                  </a:cubicBezTo>
                  <a:cubicBezTo>
                    <a:pt x="4030" y="169"/>
                    <a:pt x="3986" y="125"/>
                    <a:pt x="3979" y="103"/>
                  </a:cubicBezTo>
                  <a:cubicBezTo>
                    <a:pt x="3971" y="73"/>
                    <a:pt x="3942" y="52"/>
                    <a:pt x="3898" y="52"/>
                  </a:cubicBezTo>
                  <a:cubicBezTo>
                    <a:pt x="3876" y="52"/>
                    <a:pt x="3840" y="59"/>
                    <a:pt x="3810" y="73"/>
                  </a:cubicBezTo>
                  <a:cubicBezTo>
                    <a:pt x="3781" y="88"/>
                    <a:pt x="3766" y="88"/>
                    <a:pt x="3744" y="88"/>
                  </a:cubicBezTo>
                  <a:cubicBezTo>
                    <a:pt x="3737" y="88"/>
                    <a:pt x="3730" y="88"/>
                    <a:pt x="3722" y="88"/>
                  </a:cubicBezTo>
                  <a:cubicBezTo>
                    <a:pt x="3715" y="88"/>
                    <a:pt x="3700" y="88"/>
                    <a:pt x="3693" y="88"/>
                  </a:cubicBezTo>
                  <a:cubicBezTo>
                    <a:pt x="3693" y="88"/>
                    <a:pt x="3686" y="73"/>
                    <a:pt x="3678" y="66"/>
                  </a:cubicBezTo>
                  <a:cubicBezTo>
                    <a:pt x="3671" y="44"/>
                    <a:pt x="3656" y="7"/>
                    <a:pt x="3620" y="0"/>
                  </a:cubicBezTo>
                  <a:cubicBezTo>
                    <a:pt x="3612" y="0"/>
                    <a:pt x="3612" y="0"/>
                    <a:pt x="3605" y="0"/>
                  </a:cubicBezTo>
                  <a:lnTo>
                    <a:pt x="3605" y="0"/>
                  </a:lnTo>
                  <a:lnTo>
                    <a:pt x="3605" y="30"/>
                  </a:lnTo>
                  <a:close/>
                  <a:moveTo>
                    <a:pt x="5012" y="1729"/>
                  </a:moveTo>
                  <a:lnTo>
                    <a:pt x="5012" y="1729"/>
                  </a:lnTo>
                  <a:cubicBezTo>
                    <a:pt x="5019" y="1729"/>
                    <a:pt x="5019" y="1721"/>
                    <a:pt x="5034" y="1714"/>
                  </a:cubicBezTo>
                  <a:cubicBezTo>
                    <a:pt x="5049" y="1699"/>
                    <a:pt x="5056" y="1699"/>
                    <a:pt x="5056" y="1699"/>
                  </a:cubicBezTo>
                  <a:cubicBezTo>
                    <a:pt x="5056" y="1699"/>
                    <a:pt x="5063" y="1706"/>
                    <a:pt x="5078" y="1736"/>
                  </a:cubicBezTo>
                  <a:cubicBezTo>
                    <a:pt x="5085" y="1751"/>
                    <a:pt x="5085" y="1765"/>
                    <a:pt x="5093" y="1772"/>
                  </a:cubicBezTo>
                  <a:cubicBezTo>
                    <a:pt x="5078" y="1765"/>
                    <a:pt x="5063" y="1758"/>
                    <a:pt x="5041" y="1751"/>
                  </a:cubicBezTo>
                  <a:cubicBezTo>
                    <a:pt x="5019" y="1736"/>
                    <a:pt x="5019" y="1729"/>
                    <a:pt x="5012" y="1729"/>
                  </a:cubicBezTo>
                  <a:close/>
                </a:path>
              </a:pathLst>
            </a:custGeom>
            <a:solidFill>
              <a:srgbClr val="EEEADE"/>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4" name="Freeform 13"/>
            <p:cNvSpPr>
              <a:spLocks noChangeArrowheads="1"/>
            </p:cNvSpPr>
            <p:nvPr/>
          </p:nvSpPr>
          <p:spPr bwMode="auto">
            <a:xfrm>
              <a:off x="6596783" y="6889745"/>
              <a:ext cx="2243404" cy="1820258"/>
            </a:xfrm>
            <a:custGeom>
              <a:avLst/>
              <a:gdLst>
                <a:gd name="T0" fmla="*/ 1538 w 5840"/>
                <a:gd name="T1" fmla="*/ 4491 h 4793"/>
                <a:gd name="T2" fmla="*/ 1215 w 5840"/>
                <a:gd name="T3" fmla="*/ 4227 h 4793"/>
                <a:gd name="T4" fmla="*/ 769 w 5840"/>
                <a:gd name="T5" fmla="*/ 3773 h 4793"/>
                <a:gd name="T6" fmla="*/ 528 w 5840"/>
                <a:gd name="T7" fmla="*/ 3700 h 4793"/>
                <a:gd name="T8" fmla="*/ 388 w 5840"/>
                <a:gd name="T9" fmla="*/ 3458 h 4793"/>
                <a:gd name="T10" fmla="*/ 278 w 5840"/>
                <a:gd name="T11" fmla="*/ 3275 h 4793"/>
                <a:gd name="T12" fmla="*/ 15 w 5840"/>
                <a:gd name="T13" fmla="*/ 3326 h 4793"/>
                <a:gd name="T14" fmla="*/ 117 w 5840"/>
                <a:gd name="T15" fmla="*/ 2974 h 4793"/>
                <a:gd name="T16" fmla="*/ 293 w 5840"/>
                <a:gd name="T17" fmla="*/ 2630 h 4793"/>
                <a:gd name="T18" fmla="*/ 168 w 5840"/>
                <a:gd name="T19" fmla="*/ 2439 h 4793"/>
                <a:gd name="T20" fmla="*/ 300 w 5840"/>
                <a:gd name="T21" fmla="*/ 2190 h 4793"/>
                <a:gd name="T22" fmla="*/ 557 w 5840"/>
                <a:gd name="T23" fmla="*/ 2161 h 4793"/>
                <a:gd name="T24" fmla="*/ 630 w 5840"/>
                <a:gd name="T25" fmla="*/ 2014 h 4793"/>
                <a:gd name="T26" fmla="*/ 491 w 5840"/>
                <a:gd name="T27" fmla="*/ 1758 h 4793"/>
                <a:gd name="T28" fmla="*/ 689 w 5840"/>
                <a:gd name="T29" fmla="*/ 1633 h 4793"/>
                <a:gd name="T30" fmla="*/ 147 w 5840"/>
                <a:gd name="T31" fmla="*/ 1202 h 4793"/>
                <a:gd name="T32" fmla="*/ 227 w 5840"/>
                <a:gd name="T33" fmla="*/ 850 h 4793"/>
                <a:gd name="T34" fmla="*/ 637 w 5840"/>
                <a:gd name="T35" fmla="*/ 579 h 4793"/>
                <a:gd name="T36" fmla="*/ 931 w 5840"/>
                <a:gd name="T37" fmla="*/ 433 h 4793"/>
                <a:gd name="T38" fmla="*/ 1377 w 5840"/>
                <a:gd name="T39" fmla="*/ 330 h 4793"/>
                <a:gd name="T40" fmla="*/ 1596 w 5840"/>
                <a:gd name="T41" fmla="*/ 249 h 4793"/>
                <a:gd name="T42" fmla="*/ 1648 w 5840"/>
                <a:gd name="T43" fmla="*/ 15 h 4793"/>
                <a:gd name="T44" fmla="*/ 1867 w 5840"/>
                <a:gd name="T45" fmla="*/ 7 h 4793"/>
                <a:gd name="T46" fmla="*/ 2124 w 5840"/>
                <a:gd name="T47" fmla="*/ 110 h 4793"/>
                <a:gd name="T48" fmla="*/ 2190 w 5840"/>
                <a:gd name="T49" fmla="*/ 403 h 4793"/>
                <a:gd name="T50" fmla="*/ 2403 w 5840"/>
                <a:gd name="T51" fmla="*/ 718 h 4793"/>
                <a:gd name="T52" fmla="*/ 2681 w 5840"/>
                <a:gd name="T53" fmla="*/ 777 h 4793"/>
                <a:gd name="T54" fmla="*/ 2871 w 5840"/>
                <a:gd name="T55" fmla="*/ 799 h 4793"/>
                <a:gd name="T56" fmla="*/ 3106 w 5840"/>
                <a:gd name="T57" fmla="*/ 828 h 4793"/>
                <a:gd name="T58" fmla="*/ 3311 w 5840"/>
                <a:gd name="T59" fmla="*/ 1099 h 4793"/>
                <a:gd name="T60" fmla="*/ 3135 w 5840"/>
                <a:gd name="T61" fmla="*/ 1334 h 4793"/>
                <a:gd name="T62" fmla="*/ 3326 w 5840"/>
                <a:gd name="T63" fmla="*/ 1619 h 4793"/>
                <a:gd name="T64" fmla="*/ 3655 w 5840"/>
                <a:gd name="T65" fmla="*/ 1751 h 4793"/>
                <a:gd name="T66" fmla="*/ 3927 w 5840"/>
                <a:gd name="T67" fmla="*/ 1912 h 4793"/>
                <a:gd name="T68" fmla="*/ 4212 w 5840"/>
                <a:gd name="T69" fmla="*/ 1890 h 4793"/>
                <a:gd name="T70" fmla="*/ 4593 w 5840"/>
                <a:gd name="T71" fmla="*/ 2146 h 4793"/>
                <a:gd name="T72" fmla="*/ 4908 w 5840"/>
                <a:gd name="T73" fmla="*/ 2219 h 4793"/>
                <a:gd name="T74" fmla="*/ 5026 w 5840"/>
                <a:gd name="T75" fmla="*/ 1970 h 4793"/>
                <a:gd name="T76" fmla="*/ 5084 w 5840"/>
                <a:gd name="T77" fmla="*/ 1721 h 4793"/>
                <a:gd name="T78" fmla="*/ 5451 w 5840"/>
                <a:gd name="T79" fmla="*/ 1816 h 4793"/>
                <a:gd name="T80" fmla="*/ 5715 w 5840"/>
                <a:gd name="T81" fmla="*/ 2022 h 4793"/>
                <a:gd name="T82" fmla="*/ 5707 w 5840"/>
                <a:gd name="T83" fmla="*/ 2388 h 4793"/>
                <a:gd name="T84" fmla="*/ 5392 w 5840"/>
                <a:gd name="T85" fmla="*/ 2556 h 4793"/>
                <a:gd name="T86" fmla="*/ 5216 w 5840"/>
                <a:gd name="T87" fmla="*/ 2608 h 4793"/>
                <a:gd name="T88" fmla="*/ 5070 w 5840"/>
                <a:gd name="T89" fmla="*/ 2681 h 4793"/>
                <a:gd name="T90" fmla="*/ 5018 w 5840"/>
                <a:gd name="T91" fmla="*/ 2872 h 4793"/>
                <a:gd name="T92" fmla="*/ 5070 w 5840"/>
                <a:gd name="T93" fmla="*/ 2923 h 4793"/>
                <a:gd name="T94" fmla="*/ 5121 w 5840"/>
                <a:gd name="T95" fmla="*/ 3231 h 4793"/>
                <a:gd name="T96" fmla="*/ 4842 w 5840"/>
                <a:gd name="T97" fmla="*/ 3355 h 4793"/>
                <a:gd name="T98" fmla="*/ 4710 w 5840"/>
                <a:gd name="T99" fmla="*/ 3502 h 4793"/>
                <a:gd name="T100" fmla="*/ 4520 w 5840"/>
                <a:gd name="T101" fmla="*/ 3341 h 4793"/>
                <a:gd name="T102" fmla="*/ 4278 w 5840"/>
                <a:gd name="T103" fmla="*/ 3604 h 4793"/>
                <a:gd name="T104" fmla="*/ 4286 w 5840"/>
                <a:gd name="T105" fmla="*/ 3963 h 4793"/>
                <a:gd name="T106" fmla="*/ 3802 w 5840"/>
                <a:gd name="T107" fmla="*/ 4147 h 4793"/>
                <a:gd name="T108" fmla="*/ 3531 w 5840"/>
                <a:gd name="T109" fmla="*/ 4205 h 4793"/>
                <a:gd name="T110" fmla="*/ 3216 w 5840"/>
                <a:gd name="T111" fmla="*/ 3744 h 4793"/>
                <a:gd name="T112" fmla="*/ 3018 w 5840"/>
                <a:gd name="T113" fmla="*/ 4440 h 4793"/>
                <a:gd name="T114" fmla="*/ 2857 w 5840"/>
                <a:gd name="T115" fmla="*/ 4557 h 4793"/>
                <a:gd name="T116" fmla="*/ 2622 w 5840"/>
                <a:gd name="T117" fmla="*/ 4286 h 4793"/>
                <a:gd name="T118" fmla="*/ 2146 w 5840"/>
                <a:gd name="T119" fmla="*/ 4205 h 4793"/>
                <a:gd name="T120" fmla="*/ 1977 w 5840"/>
                <a:gd name="T121" fmla="*/ 4513 h 4793"/>
                <a:gd name="T122" fmla="*/ 1919 w 5840"/>
                <a:gd name="T123" fmla="*/ 4733 h 4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40" h="4793">
                  <a:moveTo>
                    <a:pt x="1787" y="4792"/>
                  </a:moveTo>
                  <a:lnTo>
                    <a:pt x="1787" y="4792"/>
                  </a:lnTo>
                  <a:cubicBezTo>
                    <a:pt x="1765" y="4792"/>
                    <a:pt x="1743" y="4784"/>
                    <a:pt x="1743" y="4784"/>
                  </a:cubicBezTo>
                  <a:lnTo>
                    <a:pt x="1743" y="4784"/>
                  </a:lnTo>
                  <a:cubicBezTo>
                    <a:pt x="1736" y="4784"/>
                    <a:pt x="1670" y="4769"/>
                    <a:pt x="1604" y="4747"/>
                  </a:cubicBezTo>
                  <a:cubicBezTo>
                    <a:pt x="1523" y="4725"/>
                    <a:pt x="1538" y="4630"/>
                    <a:pt x="1553" y="4564"/>
                  </a:cubicBezTo>
                  <a:cubicBezTo>
                    <a:pt x="1553" y="4535"/>
                    <a:pt x="1545" y="4513"/>
                    <a:pt x="1538" y="4491"/>
                  </a:cubicBezTo>
                  <a:cubicBezTo>
                    <a:pt x="1523" y="4469"/>
                    <a:pt x="1516" y="4440"/>
                    <a:pt x="1516" y="4410"/>
                  </a:cubicBezTo>
                  <a:cubicBezTo>
                    <a:pt x="1516" y="4359"/>
                    <a:pt x="1465" y="4344"/>
                    <a:pt x="1465" y="4344"/>
                  </a:cubicBezTo>
                  <a:cubicBezTo>
                    <a:pt x="1457" y="4344"/>
                    <a:pt x="1443" y="4344"/>
                    <a:pt x="1421" y="4344"/>
                  </a:cubicBezTo>
                  <a:cubicBezTo>
                    <a:pt x="1384" y="4344"/>
                    <a:pt x="1340" y="4337"/>
                    <a:pt x="1303" y="4315"/>
                  </a:cubicBezTo>
                  <a:cubicBezTo>
                    <a:pt x="1289" y="4301"/>
                    <a:pt x="1274" y="4286"/>
                    <a:pt x="1267" y="4264"/>
                  </a:cubicBezTo>
                  <a:cubicBezTo>
                    <a:pt x="1252" y="4242"/>
                    <a:pt x="1245" y="4227"/>
                    <a:pt x="1223" y="4227"/>
                  </a:cubicBezTo>
                  <a:cubicBezTo>
                    <a:pt x="1223" y="4227"/>
                    <a:pt x="1223" y="4227"/>
                    <a:pt x="1215" y="4227"/>
                  </a:cubicBezTo>
                  <a:cubicBezTo>
                    <a:pt x="1208" y="4235"/>
                    <a:pt x="1201" y="4235"/>
                    <a:pt x="1193" y="4235"/>
                  </a:cubicBezTo>
                  <a:cubicBezTo>
                    <a:pt x="1150" y="4235"/>
                    <a:pt x="1136" y="4198"/>
                    <a:pt x="1114" y="4161"/>
                  </a:cubicBezTo>
                  <a:cubicBezTo>
                    <a:pt x="1092" y="4125"/>
                    <a:pt x="1092" y="4125"/>
                    <a:pt x="1092" y="4125"/>
                  </a:cubicBezTo>
                  <a:cubicBezTo>
                    <a:pt x="1063" y="4081"/>
                    <a:pt x="1048" y="4059"/>
                    <a:pt x="997" y="4000"/>
                  </a:cubicBezTo>
                  <a:cubicBezTo>
                    <a:pt x="975" y="3971"/>
                    <a:pt x="967" y="3949"/>
                    <a:pt x="960" y="3927"/>
                  </a:cubicBezTo>
                  <a:cubicBezTo>
                    <a:pt x="953" y="3905"/>
                    <a:pt x="945" y="3897"/>
                    <a:pt x="909" y="3890"/>
                  </a:cubicBezTo>
                  <a:cubicBezTo>
                    <a:pt x="843" y="3883"/>
                    <a:pt x="806" y="3824"/>
                    <a:pt x="769" y="3773"/>
                  </a:cubicBezTo>
                  <a:cubicBezTo>
                    <a:pt x="755" y="3751"/>
                    <a:pt x="740" y="3736"/>
                    <a:pt x="725" y="3714"/>
                  </a:cubicBezTo>
                  <a:cubicBezTo>
                    <a:pt x="711" y="3700"/>
                    <a:pt x="704" y="3692"/>
                    <a:pt x="696" y="3692"/>
                  </a:cubicBezTo>
                  <a:cubicBezTo>
                    <a:pt x="689" y="3692"/>
                    <a:pt x="682" y="3692"/>
                    <a:pt x="667" y="3700"/>
                  </a:cubicBezTo>
                  <a:cubicBezTo>
                    <a:pt x="652" y="3707"/>
                    <a:pt x="630" y="3722"/>
                    <a:pt x="601" y="3722"/>
                  </a:cubicBezTo>
                  <a:cubicBezTo>
                    <a:pt x="564" y="3722"/>
                    <a:pt x="549" y="3707"/>
                    <a:pt x="535" y="3700"/>
                  </a:cubicBezTo>
                  <a:lnTo>
                    <a:pt x="535" y="3692"/>
                  </a:lnTo>
                  <a:lnTo>
                    <a:pt x="528" y="3700"/>
                  </a:lnTo>
                  <a:cubicBezTo>
                    <a:pt x="506" y="3700"/>
                    <a:pt x="476" y="3722"/>
                    <a:pt x="447" y="3744"/>
                  </a:cubicBezTo>
                  <a:cubicBezTo>
                    <a:pt x="432" y="3758"/>
                    <a:pt x="432" y="3758"/>
                    <a:pt x="432" y="3758"/>
                  </a:cubicBezTo>
                  <a:cubicBezTo>
                    <a:pt x="410" y="3729"/>
                    <a:pt x="410" y="3729"/>
                    <a:pt x="410" y="3729"/>
                  </a:cubicBezTo>
                  <a:cubicBezTo>
                    <a:pt x="410" y="3722"/>
                    <a:pt x="410" y="3722"/>
                    <a:pt x="410" y="3722"/>
                  </a:cubicBezTo>
                  <a:cubicBezTo>
                    <a:pt x="410" y="3722"/>
                    <a:pt x="388" y="3656"/>
                    <a:pt x="381" y="3597"/>
                  </a:cubicBezTo>
                  <a:cubicBezTo>
                    <a:pt x="381" y="3575"/>
                    <a:pt x="381" y="3568"/>
                    <a:pt x="374" y="3553"/>
                  </a:cubicBezTo>
                  <a:cubicBezTo>
                    <a:pt x="366" y="3524"/>
                    <a:pt x="366" y="3502"/>
                    <a:pt x="388" y="3458"/>
                  </a:cubicBezTo>
                  <a:cubicBezTo>
                    <a:pt x="388" y="3443"/>
                    <a:pt x="403" y="3428"/>
                    <a:pt x="418" y="3428"/>
                  </a:cubicBezTo>
                  <a:lnTo>
                    <a:pt x="425" y="3428"/>
                  </a:lnTo>
                  <a:cubicBezTo>
                    <a:pt x="432" y="3406"/>
                    <a:pt x="432" y="3377"/>
                    <a:pt x="410" y="3348"/>
                  </a:cubicBezTo>
                  <a:cubicBezTo>
                    <a:pt x="396" y="3326"/>
                    <a:pt x="388" y="3311"/>
                    <a:pt x="381" y="3297"/>
                  </a:cubicBezTo>
                  <a:cubicBezTo>
                    <a:pt x="374" y="3267"/>
                    <a:pt x="366" y="3260"/>
                    <a:pt x="352" y="3260"/>
                  </a:cubicBezTo>
                  <a:cubicBezTo>
                    <a:pt x="344" y="3260"/>
                    <a:pt x="344" y="3253"/>
                    <a:pt x="337" y="3253"/>
                  </a:cubicBezTo>
                  <a:cubicBezTo>
                    <a:pt x="315" y="3253"/>
                    <a:pt x="300" y="3260"/>
                    <a:pt x="278" y="3275"/>
                  </a:cubicBezTo>
                  <a:cubicBezTo>
                    <a:pt x="271" y="3282"/>
                    <a:pt x="264" y="3282"/>
                    <a:pt x="249" y="3289"/>
                  </a:cubicBezTo>
                  <a:cubicBezTo>
                    <a:pt x="227" y="3304"/>
                    <a:pt x="220" y="3311"/>
                    <a:pt x="213" y="3319"/>
                  </a:cubicBezTo>
                  <a:cubicBezTo>
                    <a:pt x="213" y="3326"/>
                    <a:pt x="213" y="3341"/>
                    <a:pt x="227" y="3363"/>
                  </a:cubicBezTo>
                  <a:cubicBezTo>
                    <a:pt x="235" y="3385"/>
                    <a:pt x="235" y="3399"/>
                    <a:pt x="227" y="3406"/>
                  </a:cubicBezTo>
                  <a:cubicBezTo>
                    <a:pt x="205" y="3436"/>
                    <a:pt x="154" y="3436"/>
                    <a:pt x="110" y="3436"/>
                  </a:cubicBezTo>
                  <a:cubicBezTo>
                    <a:pt x="44" y="3436"/>
                    <a:pt x="22" y="3385"/>
                    <a:pt x="15" y="3348"/>
                  </a:cubicBezTo>
                  <a:cubicBezTo>
                    <a:pt x="15" y="3326"/>
                    <a:pt x="15" y="3326"/>
                    <a:pt x="15" y="3326"/>
                  </a:cubicBezTo>
                  <a:cubicBezTo>
                    <a:pt x="7" y="3304"/>
                    <a:pt x="0" y="3275"/>
                    <a:pt x="15" y="3260"/>
                  </a:cubicBezTo>
                  <a:cubicBezTo>
                    <a:pt x="22" y="3253"/>
                    <a:pt x="37" y="3245"/>
                    <a:pt x="51" y="3245"/>
                  </a:cubicBezTo>
                  <a:cubicBezTo>
                    <a:pt x="66" y="3245"/>
                    <a:pt x="81" y="3209"/>
                    <a:pt x="95" y="3179"/>
                  </a:cubicBezTo>
                  <a:cubicBezTo>
                    <a:pt x="103" y="3157"/>
                    <a:pt x="110" y="3135"/>
                    <a:pt x="125" y="3121"/>
                  </a:cubicBezTo>
                  <a:cubicBezTo>
                    <a:pt x="139" y="3099"/>
                    <a:pt x="154" y="3062"/>
                    <a:pt x="117" y="3033"/>
                  </a:cubicBezTo>
                  <a:cubicBezTo>
                    <a:pt x="103" y="3025"/>
                    <a:pt x="88" y="3011"/>
                    <a:pt x="95" y="2996"/>
                  </a:cubicBezTo>
                  <a:cubicBezTo>
                    <a:pt x="95" y="2982"/>
                    <a:pt x="103" y="2974"/>
                    <a:pt x="117" y="2974"/>
                  </a:cubicBezTo>
                  <a:cubicBezTo>
                    <a:pt x="125" y="2967"/>
                    <a:pt x="139" y="2960"/>
                    <a:pt x="154" y="2952"/>
                  </a:cubicBezTo>
                  <a:cubicBezTo>
                    <a:pt x="168" y="2937"/>
                    <a:pt x="161" y="2923"/>
                    <a:pt x="154" y="2901"/>
                  </a:cubicBezTo>
                  <a:cubicBezTo>
                    <a:pt x="154" y="2879"/>
                    <a:pt x="147" y="2857"/>
                    <a:pt x="154" y="2828"/>
                  </a:cubicBezTo>
                  <a:cubicBezTo>
                    <a:pt x="168" y="2776"/>
                    <a:pt x="235" y="2740"/>
                    <a:pt x="308" y="2740"/>
                  </a:cubicBezTo>
                  <a:cubicBezTo>
                    <a:pt x="315" y="2740"/>
                    <a:pt x="323" y="2740"/>
                    <a:pt x="323" y="2740"/>
                  </a:cubicBezTo>
                  <a:cubicBezTo>
                    <a:pt x="330" y="2732"/>
                    <a:pt x="323" y="2718"/>
                    <a:pt x="308" y="2688"/>
                  </a:cubicBezTo>
                  <a:cubicBezTo>
                    <a:pt x="300" y="2681"/>
                    <a:pt x="286" y="2652"/>
                    <a:pt x="293" y="2630"/>
                  </a:cubicBezTo>
                  <a:cubicBezTo>
                    <a:pt x="308" y="2615"/>
                    <a:pt x="330" y="2601"/>
                    <a:pt x="374" y="2601"/>
                  </a:cubicBezTo>
                  <a:cubicBezTo>
                    <a:pt x="396" y="2593"/>
                    <a:pt x="403" y="2593"/>
                    <a:pt x="403" y="2593"/>
                  </a:cubicBezTo>
                  <a:cubicBezTo>
                    <a:pt x="403" y="2586"/>
                    <a:pt x="381" y="2564"/>
                    <a:pt x="366" y="2556"/>
                  </a:cubicBezTo>
                  <a:cubicBezTo>
                    <a:pt x="352" y="2542"/>
                    <a:pt x="352" y="2542"/>
                    <a:pt x="352" y="2542"/>
                  </a:cubicBezTo>
                  <a:cubicBezTo>
                    <a:pt x="323" y="2505"/>
                    <a:pt x="293" y="2491"/>
                    <a:pt x="264" y="2476"/>
                  </a:cubicBezTo>
                  <a:cubicBezTo>
                    <a:pt x="249" y="2469"/>
                    <a:pt x="242" y="2469"/>
                    <a:pt x="227" y="2461"/>
                  </a:cubicBezTo>
                  <a:cubicBezTo>
                    <a:pt x="213" y="2461"/>
                    <a:pt x="191" y="2454"/>
                    <a:pt x="168" y="2439"/>
                  </a:cubicBezTo>
                  <a:cubicBezTo>
                    <a:pt x="147" y="2425"/>
                    <a:pt x="147" y="2403"/>
                    <a:pt x="154" y="2395"/>
                  </a:cubicBezTo>
                  <a:cubicBezTo>
                    <a:pt x="161" y="2381"/>
                    <a:pt x="183" y="2366"/>
                    <a:pt x="198" y="2366"/>
                  </a:cubicBezTo>
                  <a:cubicBezTo>
                    <a:pt x="205" y="2366"/>
                    <a:pt x="213" y="2366"/>
                    <a:pt x="220" y="2373"/>
                  </a:cubicBezTo>
                  <a:cubicBezTo>
                    <a:pt x="242" y="2381"/>
                    <a:pt x="264" y="2388"/>
                    <a:pt x="359" y="2388"/>
                  </a:cubicBezTo>
                  <a:cubicBezTo>
                    <a:pt x="388" y="2388"/>
                    <a:pt x="396" y="2381"/>
                    <a:pt x="396" y="2381"/>
                  </a:cubicBezTo>
                  <a:cubicBezTo>
                    <a:pt x="396" y="2381"/>
                    <a:pt x="374" y="2359"/>
                    <a:pt x="366" y="2351"/>
                  </a:cubicBezTo>
                  <a:cubicBezTo>
                    <a:pt x="330" y="2329"/>
                    <a:pt x="308" y="2278"/>
                    <a:pt x="300" y="2190"/>
                  </a:cubicBezTo>
                  <a:cubicBezTo>
                    <a:pt x="293" y="2168"/>
                    <a:pt x="300" y="2154"/>
                    <a:pt x="308" y="2146"/>
                  </a:cubicBezTo>
                  <a:cubicBezTo>
                    <a:pt x="315" y="2139"/>
                    <a:pt x="330" y="2132"/>
                    <a:pt x="344" y="2132"/>
                  </a:cubicBezTo>
                  <a:cubicBezTo>
                    <a:pt x="374" y="2132"/>
                    <a:pt x="396" y="2146"/>
                    <a:pt x="410" y="2161"/>
                  </a:cubicBezTo>
                  <a:cubicBezTo>
                    <a:pt x="418" y="2168"/>
                    <a:pt x="425" y="2175"/>
                    <a:pt x="432" y="2175"/>
                  </a:cubicBezTo>
                  <a:cubicBezTo>
                    <a:pt x="447" y="2175"/>
                    <a:pt x="476" y="2154"/>
                    <a:pt x="491" y="2139"/>
                  </a:cubicBezTo>
                  <a:cubicBezTo>
                    <a:pt x="498" y="2139"/>
                    <a:pt x="506" y="2132"/>
                    <a:pt x="513" y="2132"/>
                  </a:cubicBezTo>
                  <a:cubicBezTo>
                    <a:pt x="535" y="2132"/>
                    <a:pt x="542" y="2146"/>
                    <a:pt x="557" y="2161"/>
                  </a:cubicBezTo>
                  <a:cubicBezTo>
                    <a:pt x="572" y="2175"/>
                    <a:pt x="586" y="2190"/>
                    <a:pt x="608" y="2197"/>
                  </a:cubicBezTo>
                  <a:cubicBezTo>
                    <a:pt x="616" y="2205"/>
                    <a:pt x="623" y="2205"/>
                    <a:pt x="623" y="2205"/>
                  </a:cubicBezTo>
                  <a:cubicBezTo>
                    <a:pt x="637" y="2205"/>
                    <a:pt x="645" y="2197"/>
                    <a:pt x="652" y="2168"/>
                  </a:cubicBezTo>
                  <a:cubicBezTo>
                    <a:pt x="659" y="2154"/>
                    <a:pt x="667" y="2139"/>
                    <a:pt x="674" y="2124"/>
                  </a:cubicBezTo>
                  <a:cubicBezTo>
                    <a:pt x="696" y="2080"/>
                    <a:pt x="689" y="2066"/>
                    <a:pt x="667" y="2051"/>
                  </a:cubicBezTo>
                  <a:cubicBezTo>
                    <a:pt x="667" y="2044"/>
                    <a:pt x="659" y="2044"/>
                    <a:pt x="659" y="2036"/>
                  </a:cubicBezTo>
                  <a:cubicBezTo>
                    <a:pt x="652" y="2029"/>
                    <a:pt x="645" y="2022"/>
                    <a:pt x="630" y="2014"/>
                  </a:cubicBezTo>
                  <a:cubicBezTo>
                    <a:pt x="616" y="2007"/>
                    <a:pt x="601" y="2000"/>
                    <a:pt x="586" y="1978"/>
                  </a:cubicBezTo>
                  <a:cubicBezTo>
                    <a:pt x="572" y="1970"/>
                    <a:pt x="557" y="1956"/>
                    <a:pt x="557" y="1934"/>
                  </a:cubicBezTo>
                  <a:cubicBezTo>
                    <a:pt x="557" y="1919"/>
                    <a:pt x="572" y="1904"/>
                    <a:pt x="594" y="1890"/>
                  </a:cubicBezTo>
                  <a:cubicBezTo>
                    <a:pt x="601" y="1882"/>
                    <a:pt x="601" y="1882"/>
                    <a:pt x="601" y="1882"/>
                  </a:cubicBezTo>
                  <a:cubicBezTo>
                    <a:pt x="616" y="1868"/>
                    <a:pt x="623" y="1853"/>
                    <a:pt x="630" y="1846"/>
                  </a:cubicBezTo>
                  <a:cubicBezTo>
                    <a:pt x="608" y="1838"/>
                    <a:pt x="579" y="1831"/>
                    <a:pt x="542" y="1809"/>
                  </a:cubicBezTo>
                  <a:cubicBezTo>
                    <a:pt x="520" y="1802"/>
                    <a:pt x="498" y="1780"/>
                    <a:pt x="491" y="1758"/>
                  </a:cubicBezTo>
                  <a:cubicBezTo>
                    <a:pt x="491" y="1736"/>
                    <a:pt x="498" y="1721"/>
                    <a:pt x="528" y="1699"/>
                  </a:cubicBezTo>
                  <a:cubicBezTo>
                    <a:pt x="542" y="1685"/>
                    <a:pt x="564" y="1677"/>
                    <a:pt x="579" y="1677"/>
                  </a:cubicBezTo>
                  <a:cubicBezTo>
                    <a:pt x="608" y="1677"/>
                    <a:pt x="630" y="1714"/>
                    <a:pt x="645" y="1743"/>
                  </a:cubicBezTo>
                  <a:cubicBezTo>
                    <a:pt x="652" y="1758"/>
                    <a:pt x="659" y="1773"/>
                    <a:pt x="659" y="1780"/>
                  </a:cubicBezTo>
                  <a:cubicBezTo>
                    <a:pt x="659" y="1773"/>
                    <a:pt x="659" y="1765"/>
                    <a:pt x="667" y="1758"/>
                  </a:cubicBezTo>
                  <a:cubicBezTo>
                    <a:pt x="667" y="1743"/>
                    <a:pt x="667" y="1728"/>
                    <a:pt x="659" y="1714"/>
                  </a:cubicBezTo>
                  <a:cubicBezTo>
                    <a:pt x="659" y="1685"/>
                    <a:pt x="652" y="1655"/>
                    <a:pt x="689" y="1633"/>
                  </a:cubicBezTo>
                  <a:cubicBezTo>
                    <a:pt x="704" y="1619"/>
                    <a:pt x="718" y="1605"/>
                    <a:pt x="718" y="1597"/>
                  </a:cubicBezTo>
                  <a:cubicBezTo>
                    <a:pt x="718" y="1583"/>
                    <a:pt x="711" y="1576"/>
                    <a:pt x="704" y="1576"/>
                  </a:cubicBezTo>
                  <a:cubicBezTo>
                    <a:pt x="674" y="1554"/>
                    <a:pt x="564" y="1488"/>
                    <a:pt x="506" y="1480"/>
                  </a:cubicBezTo>
                  <a:cubicBezTo>
                    <a:pt x="447" y="1473"/>
                    <a:pt x="352" y="1414"/>
                    <a:pt x="330" y="1356"/>
                  </a:cubicBezTo>
                  <a:cubicBezTo>
                    <a:pt x="330" y="1348"/>
                    <a:pt x="330" y="1341"/>
                    <a:pt x="330" y="1334"/>
                  </a:cubicBezTo>
                  <a:cubicBezTo>
                    <a:pt x="315" y="1290"/>
                    <a:pt x="308" y="1275"/>
                    <a:pt x="271" y="1275"/>
                  </a:cubicBezTo>
                  <a:cubicBezTo>
                    <a:pt x="205" y="1275"/>
                    <a:pt x="176" y="1246"/>
                    <a:pt x="147" y="1202"/>
                  </a:cubicBezTo>
                  <a:cubicBezTo>
                    <a:pt x="132" y="1180"/>
                    <a:pt x="132" y="1165"/>
                    <a:pt x="132" y="1143"/>
                  </a:cubicBezTo>
                  <a:cubicBezTo>
                    <a:pt x="125" y="1128"/>
                    <a:pt x="125" y="1114"/>
                    <a:pt x="110" y="1107"/>
                  </a:cubicBezTo>
                  <a:cubicBezTo>
                    <a:pt x="73" y="1077"/>
                    <a:pt x="81" y="1011"/>
                    <a:pt x="81" y="967"/>
                  </a:cubicBezTo>
                  <a:cubicBezTo>
                    <a:pt x="88" y="953"/>
                    <a:pt x="88" y="945"/>
                    <a:pt x="88" y="938"/>
                  </a:cubicBezTo>
                  <a:cubicBezTo>
                    <a:pt x="81" y="916"/>
                    <a:pt x="81" y="916"/>
                    <a:pt x="81" y="916"/>
                  </a:cubicBezTo>
                  <a:cubicBezTo>
                    <a:pt x="95" y="916"/>
                    <a:pt x="95" y="916"/>
                    <a:pt x="95" y="916"/>
                  </a:cubicBezTo>
                  <a:cubicBezTo>
                    <a:pt x="183" y="887"/>
                    <a:pt x="220" y="865"/>
                    <a:pt x="227" y="850"/>
                  </a:cubicBezTo>
                  <a:cubicBezTo>
                    <a:pt x="249" y="814"/>
                    <a:pt x="315" y="755"/>
                    <a:pt x="359" y="748"/>
                  </a:cubicBezTo>
                  <a:cubicBezTo>
                    <a:pt x="374" y="748"/>
                    <a:pt x="396" y="748"/>
                    <a:pt x="410" y="748"/>
                  </a:cubicBezTo>
                  <a:cubicBezTo>
                    <a:pt x="432" y="748"/>
                    <a:pt x="454" y="748"/>
                    <a:pt x="476" y="748"/>
                  </a:cubicBezTo>
                  <a:lnTo>
                    <a:pt x="484" y="748"/>
                  </a:lnTo>
                  <a:cubicBezTo>
                    <a:pt x="520" y="748"/>
                    <a:pt x="579" y="726"/>
                    <a:pt x="586" y="704"/>
                  </a:cubicBezTo>
                  <a:cubicBezTo>
                    <a:pt x="594" y="689"/>
                    <a:pt x="601" y="667"/>
                    <a:pt x="601" y="652"/>
                  </a:cubicBezTo>
                  <a:cubicBezTo>
                    <a:pt x="608" y="623"/>
                    <a:pt x="608" y="594"/>
                    <a:pt x="637" y="579"/>
                  </a:cubicBezTo>
                  <a:cubicBezTo>
                    <a:pt x="637" y="579"/>
                    <a:pt x="645" y="579"/>
                    <a:pt x="652" y="579"/>
                  </a:cubicBezTo>
                  <a:cubicBezTo>
                    <a:pt x="659" y="579"/>
                    <a:pt x="674" y="586"/>
                    <a:pt x="682" y="594"/>
                  </a:cubicBezTo>
                  <a:cubicBezTo>
                    <a:pt x="696" y="601"/>
                    <a:pt x="704" y="608"/>
                    <a:pt x="711" y="608"/>
                  </a:cubicBezTo>
                  <a:cubicBezTo>
                    <a:pt x="718" y="608"/>
                    <a:pt x="725" y="601"/>
                    <a:pt x="733" y="601"/>
                  </a:cubicBezTo>
                  <a:cubicBezTo>
                    <a:pt x="740" y="594"/>
                    <a:pt x="755" y="586"/>
                    <a:pt x="762" y="572"/>
                  </a:cubicBezTo>
                  <a:cubicBezTo>
                    <a:pt x="791" y="550"/>
                    <a:pt x="828" y="528"/>
                    <a:pt x="843" y="506"/>
                  </a:cubicBezTo>
                  <a:cubicBezTo>
                    <a:pt x="872" y="469"/>
                    <a:pt x="887" y="455"/>
                    <a:pt x="931" y="433"/>
                  </a:cubicBezTo>
                  <a:cubicBezTo>
                    <a:pt x="967" y="410"/>
                    <a:pt x="975" y="410"/>
                    <a:pt x="982" y="374"/>
                  </a:cubicBezTo>
                  <a:cubicBezTo>
                    <a:pt x="982" y="352"/>
                    <a:pt x="982" y="352"/>
                    <a:pt x="982" y="352"/>
                  </a:cubicBezTo>
                  <a:cubicBezTo>
                    <a:pt x="982" y="308"/>
                    <a:pt x="989" y="257"/>
                    <a:pt x="1026" y="242"/>
                  </a:cubicBezTo>
                  <a:cubicBezTo>
                    <a:pt x="1063" y="220"/>
                    <a:pt x="1121" y="220"/>
                    <a:pt x="1143" y="220"/>
                  </a:cubicBezTo>
                  <a:cubicBezTo>
                    <a:pt x="1179" y="220"/>
                    <a:pt x="1252" y="242"/>
                    <a:pt x="1274" y="271"/>
                  </a:cubicBezTo>
                  <a:cubicBezTo>
                    <a:pt x="1303" y="301"/>
                    <a:pt x="1340" y="337"/>
                    <a:pt x="1362" y="337"/>
                  </a:cubicBezTo>
                  <a:cubicBezTo>
                    <a:pt x="1369" y="337"/>
                    <a:pt x="1369" y="337"/>
                    <a:pt x="1377" y="330"/>
                  </a:cubicBezTo>
                  <a:cubicBezTo>
                    <a:pt x="1391" y="323"/>
                    <a:pt x="1398" y="308"/>
                    <a:pt x="1406" y="293"/>
                  </a:cubicBezTo>
                  <a:cubicBezTo>
                    <a:pt x="1413" y="279"/>
                    <a:pt x="1421" y="264"/>
                    <a:pt x="1443" y="249"/>
                  </a:cubicBezTo>
                  <a:cubicBezTo>
                    <a:pt x="1457" y="242"/>
                    <a:pt x="1472" y="242"/>
                    <a:pt x="1486" y="242"/>
                  </a:cubicBezTo>
                  <a:cubicBezTo>
                    <a:pt x="1508" y="242"/>
                    <a:pt x="1523" y="249"/>
                    <a:pt x="1545" y="264"/>
                  </a:cubicBezTo>
                  <a:cubicBezTo>
                    <a:pt x="1545" y="271"/>
                    <a:pt x="1560" y="271"/>
                    <a:pt x="1567" y="271"/>
                  </a:cubicBezTo>
                  <a:cubicBezTo>
                    <a:pt x="1582" y="271"/>
                    <a:pt x="1596" y="264"/>
                    <a:pt x="1596" y="264"/>
                  </a:cubicBezTo>
                  <a:cubicBezTo>
                    <a:pt x="1596" y="257"/>
                    <a:pt x="1596" y="257"/>
                    <a:pt x="1596" y="249"/>
                  </a:cubicBezTo>
                  <a:cubicBezTo>
                    <a:pt x="1582" y="242"/>
                    <a:pt x="1574" y="235"/>
                    <a:pt x="1560" y="227"/>
                  </a:cubicBezTo>
                  <a:cubicBezTo>
                    <a:pt x="1545" y="213"/>
                    <a:pt x="1530" y="198"/>
                    <a:pt x="1530" y="161"/>
                  </a:cubicBezTo>
                  <a:cubicBezTo>
                    <a:pt x="1538" y="117"/>
                    <a:pt x="1560" y="103"/>
                    <a:pt x="1604" y="74"/>
                  </a:cubicBezTo>
                  <a:cubicBezTo>
                    <a:pt x="1618" y="66"/>
                    <a:pt x="1618" y="59"/>
                    <a:pt x="1626" y="52"/>
                  </a:cubicBezTo>
                  <a:lnTo>
                    <a:pt x="1626" y="44"/>
                  </a:lnTo>
                  <a:lnTo>
                    <a:pt x="1626" y="44"/>
                  </a:lnTo>
                  <a:cubicBezTo>
                    <a:pt x="1648" y="15"/>
                    <a:pt x="1648" y="15"/>
                    <a:pt x="1648" y="15"/>
                  </a:cubicBezTo>
                  <a:cubicBezTo>
                    <a:pt x="1655" y="22"/>
                    <a:pt x="1655" y="22"/>
                    <a:pt x="1655" y="22"/>
                  </a:cubicBezTo>
                  <a:cubicBezTo>
                    <a:pt x="1662" y="22"/>
                    <a:pt x="1670" y="15"/>
                    <a:pt x="1677" y="15"/>
                  </a:cubicBezTo>
                  <a:lnTo>
                    <a:pt x="1684" y="15"/>
                  </a:lnTo>
                  <a:cubicBezTo>
                    <a:pt x="1692" y="15"/>
                    <a:pt x="1692" y="22"/>
                    <a:pt x="1699" y="22"/>
                  </a:cubicBezTo>
                  <a:cubicBezTo>
                    <a:pt x="1721" y="22"/>
                    <a:pt x="1743" y="15"/>
                    <a:pt x="1765" y="15"/>
                  </a:cubicBezTo>
                  <a:cubicBezTo>
                    <a:pt x="1794" y="7"/>
                    <a:pt x="1816" y="0"/>
                    <a:pt x="1838" y="0"/>
                  </a:cubicBezTo>
                  <a:cubicBezTo>
                    <a:pt x="1846" y="0"/>
                    <a:pt x="1853" y="7"/>
                    <a:pt x="1867" y="7"/>
                  </a:cubicBezTo>
                  <a:cubicBezTo>
                    <a:pt x="1875" y="7"/>
                    <a:pt x="1889" y="15"/>
                    <a:pt x="1904" y="15"/>
                  </a:cubicBezTo>
                  <a:cubicBezTo>
                    <a:pt x="1934" y="22"/>
                    <a:pt x="1963" y="29"/>
                    <a:pt x="1985" y="44"/>
                  </a:cubicBezTo>
                  <a:cubicBezTo>
                    <a:pt x="1992" y="52"/>
                    <a:pt x="1999" y="59"/>
                    <a:pt x="2007" y="74"/>
                  </a:cubicBezTo>
                  <a:cubicBezTo>
                    <a:pt x="2021" y="88"/>
                    <a:pt x="2036" y="103"/>
                    <a:pt x="2051" y="103"/>
                  </a:cubicBezTo>
                  <a:cubicBezTo>
                    <a:pt x="2065" y="103"/>
                    <a:pt x="2073" y="103"/>
                    <a:pt x="2073" y="103"/>
                  </a:cubicBezTo>
                  <a:cubicBezTo>
                    <a:pt x="2087" y="103"/>
                    <a:pt x="2095" y="103"/>
                    <a:pt x="2102" y="103"/>
                  </a:cubicBezTo>
                  <a:cubicBezTo>
                    <a:pt x="2109" y="110"/>
                    <a:pt x="2117" y="110"/>
                    <a:pt x="2124" y="110"/>
                  </a:cubicBezTo>
                  <a:cubicBezTo>
                    <a:pt x="2153" y="110"/>
                    <a:pt x="2175" y="139"/>
                    <a:pt x="2175" y="169"/>
                  </a:cubicBezTo>
                  <a:cubicBezTo>
                    <a:pt x="2175" y="198"/>
                    <a:pt x="2168" y="220"/>
                    <a:pt x="2131" y="227"/>
                  </a:cubicBezTo>
                  <a:cubicBezTo>
                    <a:pt x="2095" y="227"/>
                    <a:pt x="2095" y="235"/>
                    <a:pt x="2095" y="235"/>
                  </a:cubicBezTo>
                  <a:cubicBezTo>
                    <a:pt x="2095" y="235"/>
                    <a:pt x="2087" y="242"/>
                    <a:pt x="2102" y="264"/>
                  </a:cubicBezTo>
                  <a:cubicBezTo>
                    <a:pt x="2117" y="279"/>
                    <a:pt x="2131" y="293"/>
                    <a:pt x="2146" y="308"/>
                  </a:cubicBezTo>
                  <a:cubicBezTo>
                    <a:pt x="2175" y="330"/>
                    <a:pt x="2190" y="345"/>
                    <a:pt x="2190" y="367"/>
                  </a:cubicBezTo>
                  <a:cubicBezTo>
                    <a:pt x="2197" y="374"/>
                    <a:pt x="2190" y="388"/>
                    <a:pt x="2190" y="403"/>
                  </a:cubicBezTo>
                  <a:cubicBezTo>
                    <a:pt x="2183" y="425"/>
                    <a:pt x="2183" y="433"/>
                    <a:pt x="2190" y="440"/>
                  </a:cubicBezTo>
                  <a:cubicBezTo>
                    <a:pt x="2212" y="462"/>
                    <a:pt x="2248" y="520"/>
                    <a:pt x="2248" y="557"/>
                  </a:cubicBezTo>
                  <a:cubicBezTo>
                    <a:pt x="2248" y="667"/>
                    <a:pt x="2248" y="667"/>
                    <a:pt x="2248" y="667"/>
                  </a:cubicBezTo>
                  <a:cubicBezTo>
                    <a:pt x="2248" y="704"/>
                    <a:pt x="2263" y="733"/>
                    <a:pt x="2285" y="740"/>
                  </a:cubicBezTo>
                  <a:cubicBezTo>
                    <a:pt x="2300" y="740"/>
                    <a:pt x="2307" y="748"/>
                    <a:pt x="2322" y="748"/>
                  </a:cubicBezTo>
                  <a:cubicBezTo>
                    <a:pt x="2336" y="748"/>
                    <a:pt x="2351" y="740"/>
                    <a:pt x="2373" y="733"/>
                  </a:cubicBezTo>
                  <a:cubicBezTo>
                    <a:pt x="2388" y="726"/>
                    <a:pt x="2395" y="726"/>
                    <a:pt x="2403" y="718"/>
                  </a:cubicBezTo>
                  <a:cubicBezTo>
                    <a:pt x="2417" y="711"/>
                    <a:pt x="2432" y="711"/>
                    <a:pt x="2439" y="711"/>
                  </a:cubicBezTo>
                  <a:cubicBezTo>
                    <a:pt x="2454" y="711"/>
                    <a:pt x="2461" y="711"/>
                    <a:pt x="2476" y="718"/>
                  </a:cubicBezTo>
                  <a:cubicBezTo>
                    <a:pt x="2490" y="726"/>
                    <a:pt x="2505" y="733"/>
                    <a:pt x="2527" y="748"/>
                  </a:cubicBezTo>
                  <a:cubicBezTo>
                    <a:pt x="2556" y="762"/>
                    <a:pt x="2578" y="777"/>
                    <a:pt x="2600" y="784"/>
                  </a:cubicBezTo>
                  <a:cubicBezTo>
                    <a:pt x="2608" y="792"/>
                    <a:pt x="2622" y="792"/>
                    <a:pt x="2637" y="792"/>
                  </a:cubicBezTo>
                  <a:cubicBezTo>
                    <a:pt x="2644" y="792"/>
                    <a:pt x="2652" y="792"/>
                    <a:pt x="2659" y="784"/>
                  </a:cubicBezTo>
                  <a:cubicBezTo>
                    <a:pt x="2674" y="777"/>
                    <a:pt x="2681" y="777"/>
                    <a:pt x="2681" y="777"/>
                  </a:cubicBezTo>
                  <a:cubicBezTo>
                    <a:pt x="2696" y="777"/>
                    <a:pt x="2703" y="784"/>
                    <a:pt x="2710" y="792"/>
                  </a:cubicBezTo>
                  <a:cubicBezTo>
                    <a:pt x="2717" y="792"/>
                    <a:pt x="2717" y="792"/>
                    <a:pt x="2717" y="792"/>
                  </a:cubicBezTo>
                  <a:cubicBezTo>
                    <a:pt x="2732" y="792"/>
                    <a:pt x="2739" y="792"/>
                    <a:pt x="2739" y="784"/>
                  </a:cubicBezTo>
                  <a:cubicBezTo>
                    <a:pt x="2754" y="777"/>
                    <a:pt x="2761" y="762"/>
                    <a:pt x="2784" y="762"/>
                  </a:cubicBezTo>
                  <a:cubicBezTo>
                    <a:pt x="2791" y="762"/>
                    <a:pt x="2791" y="762"/>
                    <a:pt x="2798" y="769"/>
                  </a:cubicBezTo>
                  <a:cubicBezTo>
                    <a:pt x="2820" y="769"/>
                    <a:pt x="2827" y="777"/>
                    <a:pt x="2842" y="784"/>
                  </a:cubicBezTo>
                  <a:cubicBezTo>
                    <a:pt x="2849" y="792"/>
                    <a:pt x="2857" y="799"/>
                    <a:pt x="2871" y="799"/>
                  </a:cubicBezTo>
                  <a:cubicBezTo>
                    <a:pt x="2871" y="799"/>
                    <a:pt x="2879" y="799"/>
                    <a:pt x="2879" y="792"/>
                  </a:cubicBezTo>
                  <a:cubicBezTo>
                    <a:pt x="2901" y="792"/>
                    <a:pt x="2915" y="784"/>
                    <a:pt x="2923" y="777"/>
                  </a:cubicBezTo>
                  <a:cubicBezTo>
                    <a:pt x="2930" y="769"/>
                    <a:pt x="2937" y="762"/>
                    <a:pt x="2959" y="762"/>
                  </a:cubicBezTo>
                  <a:cubicBezTo>
                    <a:pt x="2981" y="762"/>
                    <a:pt x="2989" y="784"/>
                    <a:pt x="2989" y="799"/>
                  </a:cubicBezTo>
                  <a:cubicBezTo>
                    <a:pt x="2996" y="806"/>
                    <a:pt x="2996" y="814"/>
                    <a:pt x="3011" y="814"/>
                  </a:cubicBezTo>
                  <a:cubicBezTo>
                    <a:pt x="3025" y="814"/>
                    <a:pt x="3040" y="814"/>
                    <a:pt x="3055" y="821"/>
                  </a:cubicBezTo>
                  <a:cubicBezTo>
                    <a:pt x="3069" y="821"/>
                    <a:pt x="3084" y="828"/>
                    <a:pt x="3106" y="828"/>
                  </a:cubicBezTo>
                  <a:cubicBezTo>
                    <a:pt x="3135" y="828"/>
                    <a:pt x="3150" y="843"/>
                    <a:pt x="3157" y="857"/>
                  </a:cubicBezTo>
                  <a:cubicBezTo>
                    <a:pt x="3172" y="879"/>
                    <a:pt x="3165" y="902"/>
                    <a:pt x="3157" y="924"/>
                  </a:cubicBezTo>
                  <a:cubicBezTo>
                    <a:pt x="3150" y="938"/>
                    <a:pt x="3143" y="938"/>
                    <a:pt x="3150" y="945"/>
                  </a:cubicBezTo>
                  <a:cubicBezTo>
                    <a:pt x="3150" y="953"/>
                    <a:pt x="3157" y="960"/>
                    <a:pt x="3172" y="967"/>
                  </a:cubicBezTo>
                  <a:cubicBezTo>
                    <a:pt x="3216" y="982"/>
                    <a:pt x="3223" y="989"/>
                    <a:pt x="3245" y="1026"/>
                  </a:cubicBezTo>
                  <a:cubicBezTo>
                    <a:pt x="3260" y="1063"/>
                    <a:pt x="3267" y="1070"/>
                    <a:pt x="3304" y="1092"/>
                  </a:cubicBezTo>
                  <a:cubicBezTo>
                    <a:pt x="3311" y="1099"/>
                    <a:pt x="3311" y="1099"/>
                    <a:pt x="3311" y="1099"/>
                  </a:cubicBezTo>
                  <a:cubicBezTo>
                    <a:pt x="3326" y="1107"/>
                    <a:pt x="3333" y="1114"/>
                    <a:pt x="3340" y="1128"/>
                  </a:cubicBezTo>
                  <a:cubicBezTo>
                    <a:pt x="3340" y="1143"/>
                    <a:pt x="3333" y="1158"/>
                    <a:pt x="3304" y="1187"/>
                  </a:cubicBezTo>
                  <a:cubicBezTo>
                    <a:pt x="3289" y="1209"/>
                    <a:pt x="3274" y="1238"/>
                    <a:pt x="3260" y="1261"/>
                  </a:cubicBezTo>
                  <a:cubicBezTo>
                    <a:pt x="3245" y="1297"/>
                    <a:pt x="3230" y="1326"/>
                    <a:pt x="3208" y="1326"/>
                  </a:cubicBezTo>
                  <a:cubicBezTo>
                    <a:pt x="3201" y="1326"/>
                    <a:pt x="3194" y="1319"/>
                    <a:pt x="3186" y="1319"/>
                  </a:cubicBezTo>
                  <a:cubicBezTo>
                    <a:pt x="3179" y="1319"/>
                    <a:pt x="3179" y="1319"/>
                    <a:pt x="3172" y="1319"/>
                  </a:cubicBezTo>
                  <a:cubicBezTo>
                    <a:pt x="3165" y="1319"/>
                    <a:pt x="3150" y="1319"/>
                    <a:pt x="3135" y="1334"/>
                  </a:cubicBezTo>
                  <a:cubicBezTo>
                    <a:pt x="3135" y="1334"/>
                    <a:pt x="3113" y="1348"/>
                    <a:pt x="3113" y="1356"/>
                  </a:cubicBezTo>
                  <a:cubicBezTo>
                    <a:pt x="3113" y="1356"/>
                    <a:pt x="3113" y="1356"/>
                    <a:pt x="3128" y="1370"/>
                  </a:cubicBezTo>
                  <a:cubicBezTo>
                    <a:pt x="3157" y="1400"/>
                    <a:pt x="3201" y="1407"/>
                    <a:pt x="3230" y="1414"/>
                  </a:cubicBezTo>
                  <a:cubicBezTo>
                    <a:pt x="3274" y="1422"/>
                    <a:pt x="3326" y="1444"/>
                    <a:pt x="3333" y="1488"/>
                  </a:cubicBezTo>
                  <a:cubicBezTo>
                    <a:pt x="3340" y="1495"/>
                    <a:pt x="3340" y="1502"/>
                    <a:pt x="3348" y="1510"/>
                  </a:cubicBezTo>
                  <a:cubicBezTo>
                    <a:pt x="3362" y="1539"/>
                    <a:pt x="3377" y="1576"/>
                    <a:pt x="3348" y="1605"/>
                  </a:cubicBezTo>
                  <a:cubicBezTo>
                    <a:pt x="3340" y="1612"/>
                    <a:pt x="3333" y="1612"/>
                    <a:pt x="3326" y="1619"/>
                  </a:cubicBezTo>
                  <a:cubicBezTo>
                    <a:pt x="3304" y="1633"/>
                    <a:pt x="3296" y="1641"/>
                    <a:pt x="3296" y="1648"/>
                  </a:cubicBezTo>
                  <a:cubicBezTo>
                    <a:pt x="3304" y="1677"/>
                    <a:pt x="3318" y="1692"/>
                    <a:pt x="3340" y="1706"/>
                  </a:cubicBezTo>
                  <a:cubicBezTo>
                    <a:pt x="3370" y="1736"/>
                    <a:pt x="3399" y="1751"/>
                    <a:pt x="3421" y="1751"/>
                  </a:cubicBezTo>
                  <a:cubicBezTo>
                    <a:pt x="3421" y="1751"/>
                    <a:pt x="3428" y="1751"/>
                    <a:pt x="3428" y="1743"/>
                  </a:cubicBezTo>
                  <a:cubicBezTo>
                    <a:pt x="3465" y="1736"/>
                    <a:pt x="3538" y="1714"/>
                    <a:pt x="3575" y="1714"/>
                  </a:cubicBezTo>
                  <a:cubicBezTo>
                    <a:pt x="3597" y="1714"/>
                    <a:pt x="3611" y="1721"/>
                    <a:pt x="3626" y="1736"/>
                  </a:cubicBezTo>
                  <a:cubicBezTo>
                    <a:pt x="3634" y="1743"/>
                    <a:pt x="3648" y="1751"/>
                    <a:pt x="3655" y="1751"/>
                  </a:cubicBezTo>
                  <a:cubicBezTo>
                    <a:pt x="3692" y="1751"/>
                    <a:pt x="3729" y="1743"/>
                    <a:pt x="3751" y="1743"/>
                  </a:cubicBezTo>
                  <a:lnTo>
                    <a:pt x="3751" y="1743"/>
                  </a:lnTo>
                  <a:cubicBezTo>
                    <a:pt x="3758" y="1736"/>
                    <a:pt x="3758" y="1736"/>
                    <a:pt x="3758" y="1736"/>
                  </a:cubicBezTo>
                  <a:cubicBezTo>
                    <a:pt x="3780" y="1736"/>
                    <a:pt x="3787" y="1765"/>
                    <a:pt x="3802" y="1787"/>
                  </a:cubicBezTo>
                  <a:cubicBezTo>
                    <a:pt x="3809" y="1802"/>
                    <a:pt x="3809" y="1816"/>
                    <a:pt x="3817" y="1816"/>
                  </a:cubicBezTo>
                  <a:cubicBezTo>
                    <a:pt x="3839" y="1853"/>
                    <a:pt x="3868" y="1875"/>
                    <a:pt x="3890" y="1882"/>
                  </a:cubicBezTo>
                  <a:cubicBezTo>
                    <a:pt x="3905" y="1890"/>
                    <a:pt x="3919" y="1904"/>
                    <a:pt x="3927" y="1912"/>
                  </a:cubicBezTo>
                  <a:cubicBezTo>
                    <a:pt x="3934" y="1926"/>
                    <a:pt x="3934" y="1926"/>
                    <a:pt x="3948" y="1926"/>
                  </a:cubicBezTo>
                  <a:lnTo>
                    <a:pt x="3956" y="1926"/>
                  </a:lnTo>
                  <a:cubicBezTo>
                    <a:pt x="3970" y="1926"/>
                    <a:pt x="3993" y="1926"/>
                    <a:pt x="4015" y="1926"/>
                  </a:cubicBezTo>
                  <a:cubicBezTo>
                    <a:pt x="4051" y="1926"/>
                    <a:pt x="4095" y="1919"/>
                    <a:pt x="4110" y="1912"/>
                  </a:cubicBezTo>
                  <a:cubicBezTo>
                    <a:pt x="4117" y="1904"/>
                    <a:pt x="4117" y="1904"/>
                    <a:pt x="4117" y="1904"/>
                  </a:cubicBezTo>
                  <a:cubicBezTo>
                    <a:pt x="4139" y="1890"/>
                    <a:pt x="4161" y="1882"/>
                    <a:pt x="4183" y="1882"/>
                  </a:cubicBezTo>
                  <a:cubicBezTo>
                    <a:pt x="4198" y="1882"/>
                    <a:pt x="4205" y="1882"/>
                    <a:pt x="4212" y="1890"/>
                  </a:cubicBezTo>
                  <a:cubicBezTo>
                    <a:pt x="4227" y="1897"/>
                    <a:pt x="4234" y="1912"/>
                    <a:pt x="4249" y="1926"/>
                  </a:cubicBezTo>
                  <a:cubicBezTo>
                    <a:pt x="4264" y="1956"/>
                    <a:pt x="4286" y="1985"/>
                    <a:pt x="4315" y="1985"/>
                  </a:cubicBezTo>
                  <a:cubicBezTo>
                    <a:pt x="4366" y="1985"/>
                    <a:pt x="4396" y="2000"/>
                    <a:pt x="4417" y="2051"/>
                  </a:cubicBezTo>
                  <a:cubicBezTo>
                    <a:pt x="4432" y="2087"/>
                    <a:pt x="4454" y="2139"/>
                    <a:pt x="4491" y="2139"/>
                  </a:cubicBezTo>
                  <a:cubicBezTo>
                    <a:pt x="4505" y="2146"/>
                    <a:pt x="4513" y="2146"/>
                    <a:pt x="4527" y="2146"/>
                  </a:cubicBezTo>
                  <a:cubicBezTo>
                    <a:pt x="4535" y="2154"/>
                    <a:pt x="4549" y="2154"/>
                    <a:pt x="4557" y="2154"/>
                  </a:cubicBezTo>
                  <a:cubicBezTo>
                    <a:pt x="4571" y="2154"/>
                    <a:pt x="4579" y="2154"/>
                    <a:pt x="4593" y="2146"/>
                  </a:cubicBezTo>
                  <a:cubicBezTo>
                    <a:pt x="4615" y="2132"/>
                    <a:pt x="4637" y="2124"/>
                    <a:pt x="4659" y="2124"/>
                  </a:cubicBezTo>
                  <a:cubicBezTo>
                    <a:pt x="4681" y="2124"/>
                    <a:pt x="4696" y="2132"/>
                    <a:pt x="4703" y="2146"/>
                  </a:cubicBezTo>
                  <a:cubicBezTo>
                    <a:pt x="4725" y="2175"/>
                    <a:pt x="4733" y="2190"/>
                    <a:pt x="4740" y="2190"/>
                  </a:cubicBezTo>
                  <a:cubicBezTo>
                    <a:pt x="4755" y="2183"/>
                    <a:pt x="4762" y="2175"/>
                    <a:pt x="4769" y="2168"/>
                  </a:cubicBezTo>
                  <a:cubicBezTo>
                    <a:pt x="4784" y="2146"/>
                    <a:pt x="4798" y="2132"/>
                    <a:pt x="4820" y="2132"/>
                  </a:cubicBezTo>
                  <a:cubicBezTo>
                    <a:pt x="4850" y="2132"/>
                    <a:pt x="4872" y="2154"/>
                    <a:pt x="4879" y="2183"/>
                  </a:cubicBezTo>
                  <a:cubicBezTo>
                    <a:pt x="4879" y="2190"/>
                    <a:pt x="4894" y="2219"/>
                    <a:pt x="4908" y="2219"/>
                  </a:cubicBezTo>
                  <a:lnTo>
                    <a:pt x="4916" y="2219"/>
                  </a:lnTo>
                  <a:cubicBezTo>
                    <a:pt x="4938" y="2205"/>
                    <a:pt x="4938" y="2205"/>
                    <a:pt x="4938" y="2190"/>
                  </a:cubicBezTo>
                  <a:cubicBezTo>
                    <a:pt x="4938" y="2183"/>
                    <a:pt x="4938" y="2168"/>
                    <a:pt x="4945" y="2154"/>
                  </a:cubicBezTo>
                  <a:cubicBezTo>
                    <a:pt x="4952" y="2139"/>
                    <a:pt x="4952" y="2139"/>
                    <a:pt x="4952" y="2139"/>
                  </a:cubicBezTo>
                  <a:cubicBezTo>
                    <a:pt x="4967" y="2110"/>
                    <a:pt x="4967" y="2102"/>
                    <a:pt x="5004" y="2073"/>
                  </a:cubicBezTo>
                  <a:cubicBezTo>
                    <a:pt x="5018" y="2058"/>
                    <a:pt x="5055" y="2022"/>
                    <a:pt x="5048" y="1992"/>
                  </a:cubicBezTo>
                  <a:cubicBezTo>
                    <a:pt x="5048" y="1978"/>
                    <a:pt x="5040" y="1978"/>
                    <a:pt x="5026" y="1970"/>
                  </a:cubicBezTo>
                  <a:cubicBezTo>
                    <a:pt x="5004" y="1963"/>
                    <a:pt x="4989" y="1956"/>
                    <a:pt x="4982" y="1926"/>
                  </a:cubicBezTo>
                  <a:cubicBezTo>
                    <a:pt x="4974" y="1919"/>
                    <a:pt x="4974" y="1919"/>
                    <a:pt x="4974" y="1919"/>
                  </a:cubicBezTo>
                  <a:cubicBezTo>
                    <a:pt x="4967" y="1890"/>
                    <a:pt x="4952" y="1853"/>
                    <a:pt x="4982" y="1816"/>
                  </a:cubicBezTo>
                  <a:cubicBezTo>
                    <a:pt x="4996" y="1802"/>
                    <a:pt x="5011" y="1765"/>
                    <a:pt x="5033" y="1728"/>
                  </a:cubicBezTo>
                  <a:lnTo>
                    <a:pt x="5033" y="1728"/>
                  </a:lnTo>
                  <a:cubicBezTo>
                    <a:pt x="5040" y="1721"/>
                    <a:pt x="5040" y="1721"/>
                    <a:pt x="5040" y="1721"/>
                  </a:cubicBezTo>
                  <a:cubicBezTo>
                    <a:pt x="5062" y="1721"/>
                    <a:pt x="5077" y="1721"/>
                    <a:pt x="5084" y="1721"/>
                  </a:cubicBezTo>
                  <a:cubicBezTo>
                    <a:pt x="5121" y="1721"/>
                    <a:pt x="5150" y="1728"/>
                    <a:pt x="5172" y="1765"/>
                  </a:cubicBezTo>
                  <a:cubicBezTo>
                    <a:pt x="5187" y="1787"/>
                    <a:pt x="5216" y="1794"/>
                    <a:pt x="5260" y="1794"/>
                  </a:cubicBezTo>
                  <a:cubicBezTo>
                    <a:pt x="5275" y="1794"/>
                    <a:pt x="5289" y="1794"/>
                    <a:pt x="5304" y="1794"/>
                  </a:cubicBezTo>
                  <a:cubicBezTo>
                    <a:pt x="5341" y="1787"/>
                    <a:pt x="5348" y="1780"/>
                    <a:pt x="5363" y="1780"/>
                  </a:cubicBezTo>
                  <a:cubicBezTo>
                    <a:pt x="5370" y="1773"/>
                    <a:pt x="5377" y="1773"/>
                    <a:pt x="5385" y="1773"/>
                  </a:cubicBezTo>
                  <a:cubicBezTo>
                    <a:pt x="5407" y="1773"/>
                    <a:pt x="5414" y="1787"/>
                    <a:pt x="5421" y="1794"/>
                  </a:cubicBezTo>
                  <a:cubicBezTo>
                    <a:pt x="5429" y="1802"/>
                    <a:pt x="5436" y="1816"/>
                    <a:pt x="5451" y="1816"/>
                  </a:cubicBezTo>
                  <a:cubicBezTo>
                    <a:pt x="5495" y="1824"/>
                    <a:pt x="5524" y="1846"/>
                    <a:pt x="5553" y="1912"/>
                  </a:cubicBezTo>
                  <a:cubicBezTo>
                    <a:pt x="5560" y="1934"/>
                    <a:pt x="5568" y="1948"/>
                    <a:pt x="5568" y="1970"/>
                  </a:cubicBezTo>
                  <a:cubicBezTo>
                    <a:pt x="5575" y="2000"/>
                    <a:pt x="5575" y="2014"/>
                    <a:pt x="5612" y="2022"/>
                  </a:cubicBezTo>
                  <a:cubicBezTo>
                    <a:pt x="5641" y="2029"/>
                    <a:pt x="5648" y="2029"/>
                    <a:pt x="5656" y="2036"/>
                  </a:cubicBezTo>
                  <a:cubicBezTo>
                    <a:pt x="5663" y="2036"/>
                    <a:pt x="5663" y="2036"/>
                    <a:pt x="5663" y="2036"/>
                  </a:cubicBezTo>
                  <a:cubicBezTo>
                    <a:pt x="5670" y="2036"/>
                    <a:pt x="5678" y="2036"/>
                    <a:pt x="5685" y="2029"/>
                  </a:cubicBezTo>
                  <a:cubicBezTo>
                    <a:pt x="5700" y="2029"/>
                    <a:pt x="5707" y="2022"/>
                    <a:pt x="5715" y="2022"/>
                  </a:cubicBezTo>
                  <a:cubicBezTo>
                    <a:pt x="5744" y="2022"/>
                    <a:pt x="5751" y="2051"/>
                    <a:pt x="5758" y="2073"/>
                  </a:cubicBezTo>
                  <a:cubicBezTo>
                    <a:pt x="5758" y="2080"/>
                    <a:pt x="5766" y="2087"/>
                    <a:pt x="5766" y="2095"/>
                  </a:cubicBezTo>
                  <a:cubicBezTo>
                    <a:pt x="5780" y="2124"/>
                    <a:pt x="5780" y="2124"/>
                    <a:pt x="5780" y="2124"/>
                  </a:cubicBezTo>
                  <a:cubicBezTo>
                    <a:pt x="5795" y="2154"/>
                    <a:pt x="5802" y="2190"/>
                    <a:pt x="5817" y="2242"/>
                  </a:cubicBezTo>
                  <a:cubicBezTo>
                    <a:pt x="5824" y="2263"/>
                    <a:pt x="5824" y="2263"/>
                    <a:pt x="5824" y="2263"/>
                  </a:cubicBezTo>
                  <a:cubicBezTo>
                    <a:pt x="5839" y="2322"/>
                    <a:pt x="5839" y="2337"/>
                    <a:pt x="5795" y="2373"/>
                  </a:cubicBezTo>
                  <a:cubicBezTo>
                    <a:pt x="5780" y="2381"/>
                    <a:pt x="5758" y="2388"/>
                    <a:pt x="5707" y="2388"/>
                  </a:cubicBezTo>
                  <a:lnTo>
                    <a:pt x="5707" y="2388"/>
                  </a:lnTo>
                  <a:cubicBezTo>
                    <a:pt x="5685" y="2388"/>
                    <a:pt x="5663" y="2388"/>
                    <a:pt x="5634" y="2388"/>
                  </a:cubicBezTo>
                  <a:cubicBezTo>
                    <a:pt x="5605" y="2381"/>
                    <a:pt x="5583" y="2381"/>
                    <a:pt x="5560" y="2381"/>
                  </a:cubicBezTo>
                  <a:cubicBezTo>
                    <a:pt x="5531" y="2381"/>
                    <a:pt x="5509" y="2388"/>
                    <a:pt x="5495" y="2388"/>
                  </a:cubicBezTo>
                  <a:cubicBezTo>
                    <a:pt x="5458" y="2410"/>
                    <a:pt x="5443" y="2432"/>
                    <a:pt x="5429" y="2469"/>
                  </a:cubicBezTo>
                  <a:cubicBezTo>
                    <a:pt x="5421" y="2476"/>
                    <a:pt x="5414" y="2483"/>
                    <a:pt x="5407" y="2491"/>
                  </a:cubicBezTo>
                  <a:cubicBezTo>
                    <a:pt x="5399" y="2513"/>
                    <a:pt x="5392" y="2542"/>
                    <a:pt x="5392" y="2556"/>
                  </a:cubicBezTo>
                  <a:cubicBezTo>
                    <a:pt x="5385" y="2586"/>
                    <a:pt x="5385" y="2601"/>
                    <a:pt x="5370" y="2608"/>
                  </a:cubicBezTo>
                  <a:cubicBezTo>
                    <a:pt x="5363" y="2615"/>
                    <a:pt x="5363" y="2615"/>
                    <a:pt x="5363" y="2615"/>
                  </a:cubicBezTo>
                  <a:lnTo>
                    <a:pt x="5363" y="2615"/>
                  </a:lnTo>
                  <a:cubicBezTo>
                    <a:pt x="5355" y="2615"/>
                    <a:pt x="5341" y="2615"/>
                    <a:pt x="5326" y="2549"/>
                  </a:cubicBezTo>
                  <a:cubicBezTo>
                    <a:pt x="5319" y="2564"/>
                    <a:pt x="5304" y="2571"/>
                    <a:pt x="5289" y="2578"/>
                  </a:cubicBezTo>
                  <a:cubicBezTo>
                    <a:pt x="5275" y="2586"/>
                    <a:pt x="5260" y="2586"/>
                    <a:pt x="5253" y="2586"/>
                  </a:cubicBezTo>
                  <a:cubicBezTo>
                    <a:pt x="5224" y="2593"/>
                    <a:pt x="5216" y="2593"/>
                    <a:pt x="5216" y="2608"/>
                  </a:cubicBezTo>
                  <a:cubicBezTo>
                    <a:pt x="5216" y="2615"/>
                    <a:pt x="5216" y="2615"/>
                    <a:pt x="5216" y="2615"/>
                  </a:cubicBezTo>
                  <a:cubicBezTo>
                    <a:pt x="5209" y="2644"/>
                    <a:pt x="5201" y="2666"/>
                    <a:pt x="5172" y="2666"/>
                  </a:cubicBezTo>
                  <a:cubicBezTo>
                    <a:pt x="5165" y="2666"/>
                    <a:pt x="5165" y="2666"/>
                    <a:pt x="5158" y="2659"/>
                  </a:cubicBezTo>
                  <a:cubicBezTo>
                    <a:pt x="5143" y="2659"/>
                    <a:pt x="5143" y="2659"/>
                    <a:pt x="5143" y="2659"/>
                  </a:cubicBezTo>
                  <a:cubicBezTo>
                    <a:pt x="5128" y="2652"/>
                    <a:pt x="5114" y="2652"/>
                    <a:pt x="5106" y="2652"/>
                  </a:cubicBezTo>
                  <a:cubicBezTo>
                    <a:pt x="5092" y="2652"/>
                    <a:pt x="5084" y="2652"/>
                    <a:pt x="5077" y="2666"/>
                  </a:cubicBezTo>
                  <a:cubicBezTo>
                    <a:pt x="5070" y="2674"/>
                    <a:pt x="5070" y="2674"/>
                    <a:pt x="5070" y="2681"/>
                  </a:cubicBezTo>
                  <a:cubicBezTo>
                    <a:pt x="5048" y="2703"/>
                    <a:pt x="5048" y="2710"/>
                    <a:pt x="5004" y="2725"/>
                  </a:cubicBezTo>
                  <a:cubicBezTo>
                    <a:pt x="4989" y="2725"/>
                    <a:pt x="4989" y="2725"/>
                    <a:pt x="4989" y="2725"/>
                  </a:cubicBezTo>
                  <a:cubicBezTo>
                    <a:pt x="4989" y="2732"/>
                    <a:pt x="5018" y="2747"/>
                    <a:pt x="5040" y="2754"/>
                  </a:cubicBezTo>
                  <a:cubicBezTo>
                    <a:pt x="5055" y="2754"/>
                    <a:pt x="5055" y="2754"/>
                    <a:pt x="5055" y="2754"/>
                  </a:cubicBezTo>
                  <a:cubicBezTo>
                    <a:pt x="5077" y="2762"/>
                    <a:pt x="5099" y="2762"/>
                    <a:pt x="5106" y="2776"/>
                  </a:cubicBezTo>
                  <a:cubicBezTo>
                    <a:pt x="5114" y="2791"/>
                    <a:pt x="5106" y="2813"/>
                    <a:pt x="5092" y="2828"/>
                  </a:cubicBezTo>
                  <a:cubicBezTo>
                    <a:pt x="5070" y="2864"/>
                    <a:pt x="5040" y="2864"/>
                    <a:pt x="5018" y="2872"/>
                  </a:cubicBezTo>
                  <a:cubicBezTo>
                    <a:pt x="5011" y="2872"/>
                    <a:pt x="5011" y="2872"/>
                    <a:pt x="5004" y="2872"/>
                  </a:cubicBezTo>
                  <a:cubicBezTo>
                    <a:pt x="4982" y="2879"/>
                    <a:pt x="4974" y="2901"/>
                    <a:pt x="4974" y="2937"/>
                  </a:cubicBezTo>
                  <a:cubicBezTo>
                    <a:pt x="4982" y="2937"/>
                    <a:pt x="4982" y="2945"/>
                    <a:pt x="4982" y="2945"/>
                  </a:cubicBezTo>
                  <a:cubicBezTo>
                    <a:pt x="4989" y="2945"/>
                    <a:pt x="5004" y="2930"/>
                    <a:pt x="5011" y="2923"/>
                  </a:cubicBezTo>
                  <a:cubicBezTo>
                    <a:pt x="5011" y="2923"/>
                    <a:pt x="5018" y="2916"/>
                    <a:pt x="5026" y="2916"/>
                  </a:cubicBezTo>
                  <a:cubicBezTo>
                    <a:pt x="5033" y="2908"/>
                    <a:pt x="5040" y="2908"/>
                    <a:pt x="5048" y="2908"/>
                  </a:cubicBezTo>
                  <a:cubicBezTo>
                    <a:pt x="5055" y="2908"/>
                    <a:pt x="5062" y="2916"/>
                    <a:pt x="5070" y="2923"/>
                  </a:cubicBezTo>
                  <a:cubicBezTo>
                    <a:pt x="5084" y="2937"/>
                    <a:pt x="5084" y="2960"/>
                    <a:pt x="5077" y="2982"/>
                  </a:cubicBezTo>
                  <a:cubicBezTo>
                    <a:pt x="5077" y="3004"/>
                    <a:pt x="5070" y="3011"/>
                    <a:pt x="5062" y="3018"/>
                  </a:cubicBezTo>
                  <a:cubicBezTo>
                    <a:pt x="5055" y="3025"/>
                    <a:pt x="5048" y="3033"/>
                    <a:pt x="5055" y="3040"/>
                  </a:cubicBezTo>
                  <a:cubicBezTo>
                    <a:pt x="5062" y="3069"/>
                    <a:pt x="5077" y="3084"/>
                    <a:pt x="5136" y="3092"/>
                  </a:cubicBezTo>
                  <a:cubicBezTo>
                    <a:pt x="5165" y="3099"/>
                    <a:pt x="5179" y="3113"/>
                    <a:pt x="5179" y="3135"/>
                  </a:cubicBezTo>
                  <a:cubicBezTo>
                    <a:pt x="5187" y="3165"/>
                    <a:pt x="5165" y="3209"/>
                    <a:pt x="5143" y="3223"/>
                  </a:cubicBezTo>
                  <a:cubicBezTo>
                    <a:pt x="5121" y="3231"/>
                    <a:pt x="5121" y="3231"/>
                    <a:pt x="5121" y="3231"/>
                  </a:cubicBezTo>
                  <a:cubicBezTo>
                    <a:pt x="5099" y="3238"/>
                    <a:pt x="5099" y="3245"/>
                    <a:pt x="5084" y="3260"/>
                  </a:cubicBezTo>
                  <a:cubicBezTo>
                    <a:pt x="5077" y="3267"/>
                    <a:pt x="5077" y="3267"/>
                    <a:pt x="5077" y="3267"/>
                  </a:cubicBezTo>
                  <a:cubicBezTo>
                    <a:pt x="5070" y="3289"/>
                    <a:pt x="5062" y="3297"/>
                    <a:pt x="5026" y="3311"/>
                  </a:cubicBezTo>
                  <a:cubicBezTo>
                    <a:pt x="5018" y="3311"/>
                    <a:pt x="5004" y="3311"/>
                    <a:pt x="4989" y="3311"/>
                  </a:cubicBezTo>
                  <a:cubicBezTo>
                    <a:pt x="4974" y="3311"/>
                    <a:pt x="4960" y="3311"/>
                    <a:pt x="4952" y="3311"/>
                  </a:cubicBezTo>
                  <a:cubicBezTo>
                    <a:pt x="4938" y="3319"/>
                    <a:pt x="4901" y="3348"/>
                    <a:pt x="4842" y="3348"/>
                  </a:cubicBezTo>
                  <a:cubicBezTo>
                    <a:pt x="4842" y="3355"/>
                    <a:pt x="4842" y="3355"/>
                    <a:pt x="4842" y="3355"/>
                  </a:cubicBezTo>
                  <a:cubicBezTo>
                    <a:pt x="4842" y="3363"/>
                    <a:pt x="4835" y="3370"/>
                    <a:pt x="4828" y="3377"/>
                  </a:cubicBezTo>
                  <a:cubicBezTo>
                    <a:pt x="4813" y="3406"/>
                    <a:pt x="4813" y="3406"/>
                    <a:pt x="4820" y="3428"/>
                  </a:cubicBezTo>
                  <a:cubicBezTo>
                    <a:pt x="4835" y="3451"/>
                    <a:pt x="4842" y="3494"/>
                    <a:pt x="4777" y="3531"/>
                  </a:cubicBezTo>
                  <a:cubicBezTo>
                    <a:pt x="4769" y="3531"/>
                    <a:pt x="4762" y="3531"/>
                    <a:pt x="4755" y="3531"/>
                  </a:cubicBezTo>
                  <a:cubicBezTo>
                    <a:pt x="4733" y="3531"/>
                    <a:pt x="4725" y="3516"/>
                    <a:pt x="4725" y="3502"/>
                  </a:cubicBezTo>
                  <a:cubicBezTo>
                    <a:pt x="4718" y="3494"/>
                    <a:pt x="4718" y="3487"/>
                    <a:pt x="4718" y="3487"/>
                  </a:cubicBezTo>
                  <a:cubicBezTo>
                    <a:pt x="4718" y="3487"/>
                    <a:pt x="4710" y="3494"/>
                    <a:pt x="4710" y="3502"/>
                  </a:cubicBezTo>
                  <a:cubicBezTo>
                    <a:pt x="4710" y="3516"/>
                    <a:pt x="4703" y="3546"/>
                    <a:pt x="4674" y="3568"/>
                  </a:cubicBezTo>
                  <a:cubicBezTo>
                    <a:pt x="4667" y="3582"/>
                    <a:pt x="4652" y="3590"/>
                    <a:pt x="4630" y="3590"/>
                  </a:cubicBezTo>
                  <a:cubicBezTo>
                    <a:pt x="4593" y="3590"/>
                    <a:pt x="4557" y="3546"/>
                    <a:pt x="4549" y="3516"/>
                  </a:cubicBezTo>
                  <a:cubicBezTo>
                    <a:pt x="4542" y="3494"/>
                    <a:pt x="4557" y="3465"/>
                    <a:pt x="4564" y="3451"/>
                  </a:cubicBezTo>
                  <a:cubicBezTo>
                    <a:pt x="4549" y="3436"/>
                    <a:pt x="4527" y="3406"/>
                    <a:pt x="4527" y="3377"/>
                  </a:cubicBezTo>
                  <a:cubicBezTo>
                    <a:pt x="4527" y="3370"/>
                    <a:pt x="4527" y="3355"/>
                    <a:pt x="4535" y="3348"/>
                  </a:cubicBezTo>
                  <a:cubicBezTo>
                    <a:pt x="4535" y="3348"/>
                    <a:pt x="4527" y="3341"/>
                    <a:pt x="4520" y="3341"/>
                  </a:cubicBezTo>
                  <a:cubicBezTo>
                    <a:pt x="4513" y="3341"/>
                    <a:pt x="4513" y="3348"/>
                    <a:pt x="4505" y="3355"/>
                  </a:cubicBezTo>
                  <a:cubicBezTo>
                    <a:pt x="4498" y="3377"/>
                    <a:pt x="4491" y="3385"/>
                    <a:pt x="4469" y="3392"/>
                  </a:cubicBezTo>
                  <a:cubicBezTo>
                    <a:pt x="4461" y="3399"/>
                    <a:pt x="4454" y="3399"/>
                    <a:pt x="4447" y="3406"/>
                  </a:cubicBezTo>
                  <a:cubicBezTo>
                    <a:pt x="4403" y="3436"/>
                    <a:pt x="4388" y="3443"/>
                    <a:pt x="4374" y="3487"/>
                  </a:cubicBezTo>
                  <a:cubicBezTo>
                    <a:pt x="4374" y="3494"/>
                    <a:pt x="4374" y="3494"/>
                    <a:pt x="4374" y="3494"/>
                  </a:cubicBezTo>
                  <a:cubicBezTo>
                    <a:pt x="4351" y="3546"/>
                    <a:pt x="4344" y="3582"/>
                    <a:pt x="4293" y="3590"/>
                  </a:cubicBezTo>
                  <a:cubicBezTo>
                    <a:pt x="4278" y="3590"/>
                    <a:pt x="4278" y="3597"/>
                    <a:pt x="4278" y="3604"/>
                  </a:cubicBezTo>
                  <a:cubicBezTo>
                    <a:pt x="4271" y="3612"/>
                    <a:pt x="4264" y="3626"/>
                    <a:pt x="4278" y="3670"/>
                  </a:cubicBezTo>
                  <a:cubicBezTo>
                    <a:pt x="4286" y="3685"/>
                    <a:pt x="4293" y="3692"/>
                    <a:pt x="4293" y="3692"/>
                  </a:cubicBezTo>
                  <a:cubicBezTo>
                    <a:pt x="4300" y="3692"/>
                    <a:pt x="4308" y="3692"/>
                    <a:pt x="4322" y="3678"/>
                  </a:cubicBezTo>
                  <a:cubicBezTo>
                    <a:pt x="4329" y="3663"/>
                    <a:pt x="4344" y="3663"/>
                    <a:pt x="4351" y="3663"/>
                  </a:cubicBezTo>
                  <a:cubicBezTo>
                    <a:pt x="4388" y="3663"/>
                    <a:pt x="4417" y="3707"/>
                    <a:pt x="4432" y="3758"/>
                  </a:cubicBezTo>
                  <a:cubicBezTo>
                    <a:pt x="4454" y="3824"/>
                    <a:pt x="4439" y="3846"/>
                    <a:pt x="4374" y="3883"/>
                  </a:cubicBezTo>
                  <a:cubicBezTo>
                    <a:pt x="4315" y="3919"/>
                    <a:pt x="4315" y="3927"/>
                    <a:pt x="4286" y="3963"/>
                  </a:cubicBezTo>
                  <a:cubicBezTo>
                    <a:pt x="4293" y="3985"/>
                    <a:pt x="4329" y="4000"/>
                    <a:pt x="4374" y="4015"/>
                  </a:cubicBezTo>
                  <a:cubicBezTo>
                    <a:pt x="4374" y="4044"/>
                    <a:pt x="4374" y="4044"/>
                    <a:pt x="4374" y="4044"/>
                  </a:cubicBezTo>
                  <a:cubicBezTo>
                    <a:pt x="4351" y="4051"/>
                    <a:pt x="4329" y="4059"/>
                    <a:pt x="4308" y="4066"/>
                  </a:cubicBezTo>
                  <a:cubicBezTo>
                    <a:pt x="4242" y="4103"/>
                    <a:pt x="4227" y="4103"/>
                    <a:pt x="4139" y="4103"/>
                  </a:cubicBezTo>
                  <a:cubicBezTo>
                    <a:pt x="4095" y="4103"/>
                    <a:pt x="4073" y="4095"/>
                    <a:pt x="4066" y="4073"/>
                  </a:cubicBezTo>
                  <a:cubicBezTo>
                    <a:pt x="4066" y="4073"/>
                    <a:pt x="4066" y="4073"/>
                    <a:pt x="4051" y="4073"/>
                  </a:cubicBezTo>
                  <a:cubicBezTo>
                    <a:pt x="3985" y="4073"/>
                    <a:pt x="3883" y="4110"/>
                    <a:pt x="3802" y="4147"/>
                  </a:cubicBezTo>
                  <a:cubicBezTo>
                    <a:pt x="3787" y="4154"/>
                    <a:pt x="3773" y="4161"/>
                    <a:pt x="3758" y="4161"/>
                  </a:cubicBezTo>
                  <a:cubicBezTo>
                    <a:pt x="3729" y="4161"/>
                    <a:pt x="3714" y="4147"/>
                    <a:pt x="3699" y="4132"/>
                  </a:cubicBezTo>
                  <a:cubicBezTo>
                    <a:pt x="3692" y="4117"/>
                    <a:pt x="3677" y="4110"/>
                    <a:pt x="3670" y="4103"/>
                  </a:cubicBezTo>
                  <a:cubicBezTo>
                    <a:pt x="3663" y="4103"/>
                    <a:pt x="3663" y="4103"/>
                    <a:pt x="3655" y="4103"/>
                  </a:cubicBezTo>
                  <a:cubicBezTo>
                    <a:pt x="3648" y="4103"/>
                    <a:pt x="3634" y="4117"/>
                    <a:pt x="3619" y="4132"/>
                  </a:cubicBezTo>
                  <a:cubicBezTo>
                    <a:pt x="3611" y="4154"/>
                    <a:pt x="3589" y="4176"/>
                    <a:pt x="3567" y="4191"/>
                  </a:cubicBezTo>
                  <a:cubicBezTo>
                    <a:pt x="3560" y="4205"/>
                    <a:pt x="3546" y="4205"/>
                    <a:pt x="3531" y="4205"/>
                  </a:cubicBezTo>
                  <a:cubicBezTo>
                    <a:pt x="3472" y="4205"/>
                    <a:pt x="3443" y="4125"/>
                    <a:pt x="3436" y="4095"/>
                  </a:cubicBezTo>
                  <a:cubicBezTo>
                    <a:pt x="3421" y="4051"/>
                    <a:pt x="3414" y="4022"/>
                    <a:pt x="3362" y="4015"/>
                  </a:cubicBezTo>
                  <a:cubicBezTo>
                    <a:pt x="3340" y="4007"/>
                    <a:pt x="3318" y="3993"/>
                    <a:pt x="3304" y="3963"/>
                  </a:cubicBezTo>
                  <a:cubicBezTo>
                    <a:pt x="3282" y="3934"/>
                    <a:pt x="3274" y="3883"/>
                    <a:pt x="3282" y="3861"/>
                  </a:cubicBezTo>
                  <a:cubicBezTo>
                    <a:pt x="3289" y="3839"/>
                    <a:pt x="3296" y="3780"/>
                    <a:pt x="3274" y="3751"/>
                  </a:cubicBezTo>
                  <a:cubicBezTo>
                    <a:pt x="3267" y="3744"/>
                    <a:pt x="3260" y="3744"/>
                    <a:pt x="3252" y="3744"/>
                  </a:cubicBezTo>
                  <a:cubicBezTo>
                    <a:pt x="3245" y="3744"/>
                    <a:pt x="3230" y="3744"/>
                    <a:pt x="3216" y="3744"/>
                  </a:cubicBezTo>
                  <a:cubicBezTo>
                    <a:pt x="3208" y="3744"/>
                    <a:pt x="3201" y="3744"/>
                    <a:pt x="3186" y="3744"/>
                  </a:cubicBezTo>
                  <a:cubicBezTo>
                    <a:pt x="3150" y="3744"/>
                    <a:pt x="3150" y="3751"/>
                    <a:pt x="3143" y="3758"/>
                  </a:cubicBezTo>
                  <a:cubicBezTo>
                    <a:pt x="3128" y="3795"/>
                    <a:pt x="3091" y="3817"/>
                    <a:pt x="3033" y="3854"/>
                  </a:cubicBezTo>
                  <a:cubicBezTo>
                    <a:pt x="2996" y="3883"/>
                    <a:pt x="2959" y="3905"/>
                    <a:pt x="2945" y="3919"/>
                  </a:cubicBezTo>
                  <a:cubicBezTo>
                    <a:pt x="2945" y="3949"/>
                    <a:pt x="2959" y="4051"/>
                    <a:pt x="2996" y="4117"/>
                  </a:cubicBezTo>
                  <a:cubicBezTo>
                    <a:pt x="3025" y="4169"/>
                    <a:pt x="3025" y="4235"/>
                    <a:pt x="3018" y="4301"/>
                  </a:cubicBezTo>
                  <a:cubicBezTo>
                    <a:pt x="3018" y="4344"/>
                    <a:pt x="3018" y="4388"/>
                    <a:pt x="3018" y="4440"/>
                  </a:cubicBezTo>
                  <a:cubicBezTo>
                    <a:pt x="3025" y="4498"/>
                    <a:pt x="3018" y="4535"/>
                    <a:pt x="3003" y="4557"/>
                  </a:cubicBezTo>
                  <a:cubicBezTo>
                    <a:pt x="2989" y="4572"/>
                    <a:pt x="2967" y="4572"/>
                    <a:pt x="2952" y="4572"/>
                  </a:cubicBezTo>
                  <a:cubicBezTo>
                    <a:pt x="2945" y="4572"/>
                    <a:pt x="2945" y="4572"/>
                    <a:pt x="2937" y="4572"/>
                  </a:cubicBezTo>
                  <a:cubicBezTo>
                    <a:pt x="2930" y="4572"/>
                    <a:pt x="2930" y="4572"/>
                    <a:pt x="2923" y="4572"/>
                  </a:cubicBezTo>
                  <a:cubicBezTo>
                    <a:pt x="2908" y="4572"/>
                    <a:pt x="2893" y="4564"/>
                    <a:pt x="2886" y="4557"/>
                  </a:cubicBezTo>
                  <a:cubicBezTo>
                    <a:pt x="2879" y="4550"/>
                    <a:pt x="2871" y="4550"/>
                    <a:pt x="2871" y="4550"/>
                  </a:cubicBezTo>
                  <a:cubicBezTo>
                    <a:pt x="2864" y="4550"/>
                    <a:pt x="2864" y="4550"/>
                    <a:pt x="2857" y="4557"/>
                  </a:cubicBezTo>
                  <a:cubicBezTo>
                    <a:pt x="2842" y="4564"/>
                    <a:pt x="2827" y="4572"/>
                    <a:pt x="2813" y="4572"/>
                  </a:cubicBezTo>
                  <a:cubicBezTo>
                    <a:pt x="2784" y="4572"/>
                    <a:pt x="2754" y="4557"/>
                    <a:pt x="2725" y="4520"/>
                  </a:cubicBezTo>
                  <a:cubicBezTo>
                    <a:pt x="2681" y="4476"/>
                    <a:pt x="2703" y="4418"/>
                    <a:pt x="2710" y="4410"/>
                  </a:cubicBezTo>
                  <a:cubicBezTo>
                    <a:pt x="2710" y="4396"/>
                    <a:pt x="2725" y="4330"/>
                    <a:pt x="2703" y="4308"/>
                  </a:cubicBezTo>
                  <a:cubicBezTo>
                    <a:pt x="2681" y="4286"/>
                    <a:pt x="2659" y="4286"/>
                    <a:pt x="2644" y="4286"/>
                  </a:cubicBezTo>
                  <a:cubicBezTo>
                    <a:pt x="2629" y="4286"/>
                    <a:pt x="2622" y="4286"/>
                    <a:pt x="2622" y="4286"/>
                  </a:cubicBezTo>
                  <a:lnTo>
                    <a:pt x="2622" y="4286"/>
                  </a:lnTo>
                  <a:cubicBezTo>
                    <a:pt x="2622" y="4286"/>
                    <a:pt x="2564" y="4330"/>
                    <a:pt x="2512" y="4330"/>
                  </a:cubicBezTo>
                  <a:cubicBezTo>
                    <a:pt x="2505" y="4330"/>
                    <a:pt x="2498" y="4323"/>
                    <a:pt x="2483" y="4315"/>
                  </a:cubicBezTo>
                  <a:cubicBezTo>
                    <a:pt x="2439" y="4286"/>
                    <a:pt x="2424" y="4286"/>
                    <a:pt x="2417" y="4286"/>
                  </a:cubicBezTo>
                  <a:cubicBezTo>
                    <a:pt x="2417" y="4308"/>
                    <a:pt x="2403" y="4315"/>
                    <a:pt x="2388" y="4315"/>
                  </a:cubicBezTo>
                  <a:cubicBezTo>
                    <a:pt x="2366" y="4315"/>
                    <a:pt x="2336" y="4286"/>
                    <a:pt x="2322" y="4256"/>
                  </a:cubicBezTo>
                  <a:cubicBezTo>
                    <a:pt x="2300" y="4220"/>
                    <a:pt x="2227" y="4205"/>
                    <a:pt x="2190" y="4205"/>
                  </a:cubicBezTo>
                  <a:cubicBezTo>
                    <a:pt x="2175" y="4205"/>
                    <a:pt x="2161" y="4205"/>
                    <a:pt x="2146" y="4205"/>
                  </a:cubicBezTo>
                  <a:cubicBezTo>
                    <a:pt x="2131" y="4198"/>
                    <a:pt x="2117" y="4198"/>
                    <a:pt x="2102" y="4198"/>
                  </a:cubicBezTo>
                  <a:cubicBezTo>
                    <a:pt x="2080" y="4198"/>
                    <a:pt x="2065" y="4198"/>
                    <a:pt x="2043" y="4205"/>
                  </a:cubicBezTo>
                  <a:cubicBezTo>
                    <a:pt x="1985" y="4227"/>
                    <a:pt x="1970" y="4235"/>
                    <a:pt x="1912" y="4278"/>
                  </a:cubicBezTo>
                  <a:cubicBezTo>
                    <a:pt x="1889" y="4293"/>
                    <a:pt x="1889" y="4293"/>
                    <a:pt x="1889" y="4293"/>
                  </a:cubicBezTo>
                  <a:cubicBezTo>
                    <a:pt x="1831" y="4337"/>
                    <a:pt x="1838" y="4359"/>
                    <a:pt x="1853" y="4418"/>
                  </a:cubicBezTo>
                  <a:cubicBezTo>
                    <a:pt x="1860" y="4440"/>
                    <a:pt x="1860" y="4440"/>
                    <a:pt x="1860" y="4440"/>
                  </a:cubicBezTo>
                  <a:cubicBezTo>
                    <a:pt x="1875" y="4476"/>
                    <a:pt x="1919" y="4491"/>
                    <a:pt x="1977" y="4513"/>
                  </a:cubicBezTo>
                  <a:cubicBezTo>
                    <a:pt x="2007" y="4528"/>
                    <a:pt x="2036" y="4535"/>
                    <a:pt x="2058" y="4550"/>
                  </a:cubicBezTo>
                  <a:cubicBezTo>
                    <a:pt x="2102" y="4579"/>
                    <a:pt x="2117" y="4608"/>
                    <a:pt x="2109" y="4652"/>
                  </a:cubicBezTo>
                  <a:cubicBezTo>
                    <a:pt x="2102" y="4682"/>
                    <a:pt x="2073" y="4704"/>
                    <a:pt x="2043" y="4704"/>
                  </a:cubicBezTo>
                  <a:cubicBezTo>
                    <a:pt x="2021" y="4704"/>
                    <a:pt x="2007" y="4704"/>
                    <a:pt x="1999" y="4696"/>
                  </a:cubicBezTo>
                  <a:lnTo>
                    <a:pt x="1992" y="4696"/>
                  </a:lnTo>
                  <a:cubicBezTo>
                    <a:pt x="1992" y="4696"/>
                    <a:pt x="1985" y="4696"/>
                    <a:pt x="1977" y="4711"/>
                  </a:cubicBezTo>
                  <a:cubicBezTo>
                    <a:pt x="1963" y="4725"/>
                    <a:pt x="1941" y="4733"/>
                    <a:pt x="1919" y="4733"/>
                  </a:cubicBezTo>
                  <a:cubicBezTo>
                    <a:pt x="1897" y="4733"/>
                    <a:pt x="1875" y="4725"/>
                    <a:pt x="1853" y="4718"/>
                  </a:cubicBezTo>
                  <a:cubicBezTo>
                    <a:pt x="1853" y="4740"/>
                    <a:pt x="1853" y="4762"/>
                    <a:pt x="1838" y="4769"/>
                  </a:cubicBezTo>
                  <a:cubicBezTo>
                    <a:pt x="1831" y="4784"/>
                    <a:pt x="1809" y="4792"/>
                    <a:pt x="1787" y="4792"/>
                  </a:cubicBezTo>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5" name="Freeform 14"/>
            <p:cNvSpPr>
              <a:spLocks noChangeArrowheads="1"/>
            </p:cNvSpPr>
            <p:nvPr/>
          </p:nvSpPr>
          <p:spPr bwMode="auto">
            <a:xfrm>
              <a:off x="6589487" y="6880626"/>
              <a:ext cx="2257995" cy="1834849"/>
            </a:xfrm>
            <a:custGeom>
              <a:avLst/>
              <a:gdLst>
                <a:gd name="T0" fmla="*/ 2190 w 5877"/>
                <a:gd name="T1" fmla="*/ 477 h 4829"/>
                <a:gd name="T2" fmla="*/ 2732 w 5877"/>
                <a:gd name="T3" fmla="*/ 836 h 4829"/>
                <a:gd name="T4" fmla="*/ 3311 w 5877"/>
                <a:gd name="T5" fmla="*/ 1129 h 4829"/>
                <a:gd name="T6" fmla="*/ 3451 w 5877"/>
                <a:gd name="T7" fmla="*/ 1780 h 4829"/>
                <a:gd name="T8" fmla="*/ 4330 w 5877"/>
                <a:gd name="T9" fmla="*/ 2022 h 4829"/>
                <a:gd name="T10" fmla="*/ 4938 w 5877"/>
                <a:gd name="T11" fmla="*/ 2256 h 4829"/>
                <a:gd name="T12" fmla="*/ 5400 w 5877"/>
                <a:gd name="T13" fmla="*/ 1809 h 4829"/>
                <a:gd name="T14" fmla="*/ 5502 w 5877"/>
                <a:gd name="T15" fmla="*/ 2395 h 4829"/>
                <a:gd name="T16" fmla="*/ 5055 w 5877"/>
                <a:gd name="T17" fmla="*/ 2791 h 4829"/>
                <a:gd name="T18" fmla="*/ 5041 w 5877"/>
                <a:gd name="T19" fmla="*/ 3319 h 4829"/>
                <a:gd name="T20" fmla="*/ 4594 w 5877"/>
                <a:gd name="T21" fmla="*/ 3473 h 4829"/>
                <a:gd name="T22" fmla="*/ 4381 w 5877"/>
                <a:gd name="T23" fmla="*/ 3897 h 4829"/>
                <a:gd name="T24" fmla="*/ 3465 w 5877"/>
                <a:gd name="T25" fmla="*/ 4110 h 4829"/>
                <a:gd name="T26" fmla="*/ 2886 w 5877"/>
                <a:gd name="T27" fmla="*/ 4550 h 4829"/>
                <a:gd name="T28" fmla="*/ 2403 w 5877"/>
                <a:gd name="T29" fmla="*/ 4323 h 4829"/>
                <a:gd name="T30" fmla="*/ 1853 w 5877"/>
                <a:gd name="T31" fmla="*/ 4711 h 4829"/>
                <a:gd name="T32" fmla="*/ 1129 w 5877"/>
                <a:gd name="T33" fmla="*/ 4161 h 4829"/>
                <a:gd name="T34" fmla="*/ 433 w 5877"/>
                <a:gd name="T35" fmla="*/ 3465 h 4829"/>
                <a:gd name="T36" fmla="*/ 140 w 5877"/>
                <a:gd name="T37" fmla="*/ 3047 h 4829"/>
                <a:gd name="T38" fmla="*/ 389 w 5877"/>
                <a:gd name="T39" fmla="*/ 2366 h 4829"/>
                <a:gd name="T40" fmla="*/ 623 w 5877"/>
                <a:gd name="T41" fmla="*/ 1912 h 4829"/>
                <a:gd name="T42" fmla="*/ 286 w 5877"/>
                <a:gd name="T43" fmla="*/ 1283 h 4829"/>
                <a:gd name="T44" fmla="*/ 667 w 5877"/>
                <a:gd name="T45" fmla="*/ 616 h 4829"/>
                <a:gd name="T46" fmla="*/ 1501 w 5877"/>
                <a:gd name="T47" fmla="*/ 279 h 4829"/>
                <a:gd name="T48" fmla="*/ 1853 w 5877"/>
                <a:gd name="T49" fmla="*/ 44 h 4829"/>
                <a:gd name="T50" fmla="*/ 1501 w 5877"/>
                <a:gd name="T51" fmla="*/ 242 h 4829"/>
                <a:gd name="T52" fmla="*/ 770 w 5877"/>
                <a:gd name="T53" fmla="*/ 586 h 4829"/>
                <a:gd name="T54" fmla="*/ 228 w 5877"/>
                <a:gd name="T55" fmla="*/ 865 h 4829"/>
                <a:gd name="T56" fmla="*/ 521 w 5877"/>
                <a:gd name="T57" fmla="*/ 1517 h 4829"/>
                <a:gd name="T58" fmla="*/ 557 w 5877"/>
                <a:gd name="T59" fmla="*/ 1956 h 4829"/>
                <a:gd name="T60" fmla="*/ 447 w 5877"/>
                <a:gd name="T61" fmla="*/ 2183 h 4829"/>
                <a:gd name="T62" fmla="*/ 242 w 5877"/>
                <a:gd name="T63" fmla="*/ 2498 h 4829"/>
                <a:gd name="T64" fmla="*/ 154 w 5877"/>
                <a:gd name="T65" fmla="*/ 2959 h 4829"/>
                <a:gd name="T66" fmla="*/ 257 w 5877"/>
                <a:gd name="T67" fmla="*/ 3436 h 4829"/>
                <a:gd name="T68" fmla="*/ 381 w 5877"/>
                <a:gd name="T69" fmla="*/ 3619 h 4829"/>
                <a:gd name="T70" fmla="*/ 770 w 5877"/>
                <a:gd name="T71" fmla="*/ 3802 h 4829"/>
                <a:gd name="T72" fmla="*/ 1443 w 5877"/>
                <a:gd name="T73" fmla="*/ 4381 h 4829"/>
                <a:gd name="T74" fmla="*/ 2007 w 5877"/>
                <a:gd name="T75" fmla="*/ 4733 h 4829"/>
                <a:gd name="T76" fmla="*/ 2154 w 5877"/>
                <a:gd name="T77" fmla="*/ 4242 h 4829"/>
                <a:gd name="T78" fmla="*/ 2828 w 5877"/>
                <a:gd name="T79" fmla="*/ 4608 h 4829"/>
                <a:gd name="T80" fmla="*/ 3055 w 5877"/>
                <a:gd name="T81" fmla="*/ 3890 h 4829"/>
                <a:gd name="T82" fmla="*/ 3649 w 5877"/>
                <a:gd name="T83" fmla="*/ 4169 h 4829"/>
                <a:gd name="T84" fmla="*/ 4315 w 5877"/>
                <a:gd name="T85" fmla="*/ 3993 h 4829"/>
                <a:gd name="T86" fmla="*/ 4469 w 5877"/>
                <a:gd name="T87" fmla="*/ 3443 h 4829"/>
                <a:gd name="T88" fmla="*/ 4857 w 5877"/>
                <a:gd name="T89" fmla="*/ 3414 h 4829"/>
                <a:gd name="T90" fmla="*/ 5085 w 5877"/>
                <a:gd name="T91" fmla="*/ 3055 h 4829"/>
                <a:gd name="T92" fmla="*/ 5070 w 5877"/>
                <a:gd name="T93" fmla="*/ 2762 h 4829"/>
                <a:gd name="T94" fmla="*/ 5312 w 5877"/>
                <a:gd name="T95" fmla="*/ 2615 h 4829"/>
                <a:gd name="T96" fmla="*/ 5825 w 5877"/>
                <a:gd name="T97" fmla="*/ 2403 h 4829"/>
                <a:gd name="T98" fmla="*/ 5598 w 5877"/>
                <a:gd name="T99" fmla="*/ 1985 h 4829"/>
                <a:gd name="T100" fmla="*/ 5048 w 5877"/>
                <a:gd name="T101" fmla="*/ 1736 h 4829"/>
                <a:gd name="T102" fmla="*/ 4938 w 5877"/>
                <a:gd name="T103" fmla="*/ 2219 h 4829"/>
                <a:gd name="T104" fmla="*/ 4542 w 5877"/>
                <a:gd name="T105" fmla="*/ 2154 h 4829"/>
                <a:gd name="T106" fmla="*/ 3963 w 5877"/>
                <a:gd name="T107" fmla="*/ 1934 h 4829"/>
                <a:gd name="T108" fmla="*/ 3363 w 5877"/>
                <a:gd name="T109" fmla="*/ 1721 h 4829"/>
                <a:gd name="T110" fmla="*/ 3223 w 5877"/>
                <a:gd name="T111" fmla="*/ 1363 h 4829"/>
                <a:gd name="T112" fmla="*/ 3070 w 5877"/>
                <a:gd name="T113" fmla="*/ 828 h 4829"/>
                <a:gd name="T114" fmla="*/ 2747 w 5877"/>
                <a:gd name="T115" fmla="*/ 791 h 4829"/>
                <a:gd name="T116" fmla="*/ 2337 w 5877"/>
                <a:gd name="T117" fmla="*/ 755 h 4829"/>
                <a:gd name="T118" fmla="*/ 2139 w 5877"/>
                <a:gd name="T119" fmla="*/ 117 h 4829"/>
                <a:gd name="T120" fmla="*/ 1780 w 5877"/>
                <a:gd name="T121" fmla="*/ 15 h 4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77" h="4829">
                  <a:moveTo>
                    <a:pt x="1853" y="44"/>
                  </a:moveTo>
                  <a:lnTo>
                    <a:pt x="1853" y="44"/>
                  </a:lnTo>
                  <a:cubicBezTo>
                    <a:pt x="1861" y="44"/>
                    <a:pt x="1868" y="44"/>
                    <a:pt x="1875" y="44"/>
                  </a:cubicBezTo>
                  <a:cubicBezTo>
                    <a:pt x="1912" y="51"/>
                    <a:pt x="1963" y="51"/>
                    <a:pt x="1985" y="81"/>
                  </a:cubicBezTo>
                  <a:cubicBezTo>
                    <a:pt x="2014" y="96"/>
                    <a:pt x="2036" y="139"/>
                    <a:pt x="2066" y="139"/>
                  </a:cubicBezTo>
                  <a:lnTo>
                    <a:pt x="2073" y="139"/>
                  </a:lnTo>
                  <a:cubicBezTo>
                    <a:pt x="2080" y="139"/>
                    <a:pt x="2088" y="139"/>
                    <a:pt x="2088" y="139"/>
                  </a:cubicBezTo>
                  <a:cubicBezTo>
                    <a:pt x="2110" y="139"/>
                    <a:pt x="2117" y="147"/>
                    <a:pt x="2139" y="147"/>
                  </a:cubicBezTo>
                  <a:cubicBezTo>
                    <a:pt x="2168" y="147"/>
                    <a:pt x="2205" y="227"/>
                    <a:pt x="2139" y="227"/>
                  </a:cubicBezTo>
                  <a:cubicBezTo>
                    <a:pt x="2080" y="235"/>
                    <a:pt x="2088" y="257"/>
                    <a:pt x="2110" y="293"/>
                  </a:cubicBezTo>
                  <a:cubicBezTo>
                    <a:pt x="2132" y="330"/>
                    <a:pt x="2190" y="367"/>
                    <a:pt x="2190" y="389"/>
                  </a:cubicBezTo>
                  <a:cubicBezTo>
                    <a:pt x="2198" y="410"/>
                    <a:pt x="2168" y="455"/>
                    <a:pt x="2190" y="477"/>
                  </a:cubicBezTo>
                  <a:cubicBezTo>
                    <a:pt x="2212" y="498"/>
                    <a:pt x="2249" y="550"/>
                    <a:pt x="2249" y="579"/>
                  </a:cubicBezTo>
                  <a:cubicBezTo>
                    <a:pt x="2249" y="608"/>
                    <a:pt x="2249" y="652"/>
                    <a:pt x="2249" y="689"/>
                  </a:cubicBezTo>
                  <a:cubicBezTo>
                    <a:pt x="2249" y="733"/>
                    <a:pt x="2263" y="762"/>
                    <a:pt x="2293" y="777"/>
                  </a:cubicBezTo>
                  <a:cubicBezTo>
                    <a:pt x="2308" y="777"/>
                    <a:pt x="2322" y="784"/>
                    <a:pt x="2337" y="784"/>
                  </a:cubicBezTo>
                  <a:cubicBezTo>
                    <a:pt x="2351" y="784"/>
                    <a:pt x="2373" y="777"/>
                    <a:pt x="2395" y="770"/>
                  </a:cubicBezTo>
                  <a:cubicBezTo>
                    <a:pt x="2425" y="755"/>
                    <a:pt x="2439" y="748"/>
                    <a:pt x="2454" y="748"/>
                  </a:cubicBezTo>
                  <a:cubicBezTo>
                    <a:pt x="2461" y="748"/>
                    <a:pt x="2469" y="748"/>
                    <a:pt x="2483" y="755"/>
                  </a:cubicBezTo>
                  <a:cubicBezTo>
                    <a:pt x="2513" y="770"/>
                    <a:pt x="2579" y="806"/>
                    <a:pt x="2608" y="821"/>
                  </a:cubicBezTo>
                  <a:cubicBezTo>
                    <a:pt x="2623" y="828"/>
                    <a:pt x="2637" y="828"/>
                    <a:pt x="2652" y="828"/>
                  </a:cubicBezTo>
                  <a:cubicBezTo>
                    <a:pt x="2659" y="828"/>
                    <a:pt x="2674" y="828"/>
                    <a:pt x="2689" y="821"/>
                  </a:cubicBezTo>
                  <a:cubicBezTo>
                    <a:pt x="2689" y="814"/>
                    <a:pt x="2696" y="814"/>
                    <a:pt x="2696" y="814"/>
                  </a:cubicBezTo>
                  <a:cubicBezTo>
                    <a:pt x="2711" y="814"/>
                    <a:pt x="2718" y="836"/>
                    <a:pt x="2732" y="836"/>
                  </a:cubicBezTo>
                  <a:cubicBezTo>
                    <a:pt x="2740" y="836"/>
                    <a:pt x="2740" y="836"/>
                    <a:pt x="2740" y="828"/>
                  </a:cubicBezTo>
                  <a:cubicBezTo>
                    <a:pt x="2769" y="828"/>
                    <a:pt x="2769" y="799"/>
                    <a:pt x="2799" y="799"/>
                  </a:cubicBezTo>
                  <a:cubicBezTo>
                    <a:pt x="2806" y="799"/>
                    <a:pt x="2806" y="799"/>
                    <a:pt x="2813" y="806"/>
                  </a:cubicBezTo>
                  <a:cubicBezTo>
                    <a:pt x="2842" y="806"/>
                    <a:pt x="2850" y="836"/>
                    <a:pt x="2886" y="836"/>
                  </a:cubicBezTo>
                  <a:cubicBezTo>
                    <a:pt x="2886" y="836"/>
                    <a:pt x="2894" y="836"/>
                    <a:pt x="2901" y="828"/>
                  </a:cubicBezTo>
                  <a:cubicBezTo>
                    <a:pt x="2945" y="821"/>
                    <a:pt x="2945" y="806"/>
                    <a:pt x="2974" y="806"/>
                  </a:cubicBezTo>
                  <a:cubicBezTo>
                    <a:pt x="3004" y="806"/>
                    <a:pt x="2982" y="843"/>
                    <a:pt x="3018" y="850"/>
                  </a:cubicBezTo>
                  <a:cubicBezTo>
                    <a:pt x="3062" y="857"/>
                    <a:pt x="3077" y="857"/>
                    <a:pt x="3121" y="865"/>
                  </a:cubicBezTo>
                  <a:cubicBezTo>
                    <a:pt x="3165" y="872"/>
                    <a:pt x="3172" y="909"/>
                    <a:pt x="3158" y="938"/>
                  </a:cubicBezTo>
                  <a:cubicBezTo>
                    <a:pt x="3135" y="967"/>
                    <a:pt x="3143" y="982"/>
                    <a:pt x="3187" y="1004"/>
                  </a:cubicBezTo>
                  <a:cubicBezTo>
                    <a:pt x="3223" y="1019"/>
                    <a:pt x="3231" y="1026"/>
                    <a:pt x="3245" y="1055"/>
                  </a:cubicBezTo>
                  <a:cubicBezTo>
                    <a:pt x="3260" y="1092"/>
                    <a:pt x="3275" y="1107"/>
                    <a:pt x="3311" y="1129"/>
                  </a:cubicBezTo>
                  <a:cubicBezTo>
                    <a:pt x="3341" y="1150"/>
                    <a:pt x="3355" y="1150"/>
                    <a:pt x="3311" y="1202"/>
                  </a:cubicBezTo>
                  <a:cubicBezTo>
                    <a:pt x="3260" y="1253"/>
                    <a:pt x="3253" y="1334"/>
                    <a:pt x="3223" y="1334"/>
                  </a:cubicBezTo>
                  <a:cubicBezTo>
                    <a:pt x="3209" y="1334"/>
                    <a:pt x="3201" y="1326"/>
                    <a:pt x="3187" y="1326"/>
                  </a:cubicBezTo>
                  <a:cubicBezTo>
                    <a:pt x="3172" y="1326"/>
                    <a:pt x="3165" y="1334"/>
                    <a:pt x="3143" y="1341"/>
                  </a:cubicBezTo>
                  <a:cubicBezTo>
                    <a:pt x="3113" y="1363"/>
                    <a:pt x="3099" y="1378"/>
                    <a:pt x="3135" y="1407"/>
                  </a:cubicBezTo>
                  <a:cubicBezTo>
                    <a:pt x="3165" y="1429"/>
                    <a:pt x="3209" y="1444"/>
                    <a:pt x="3245" y="1451"/>
                  </a:cubicBezTo>
                  <a:cubicBezTo>
                    <a:pt x="3282" y="1458"/>
                    <a:pt x="3326" y="1480"/>
                    <a:pt x="3341" y="1510"/>
                  </a:cubicBezTo>
                  <a:cubicBezTo>
                    <a:pt x="3348" y="1546"/>
                    <a:pt x="3385" y="1590"/>
                    <a:pt x="3355" y="1612"/>
                  </a:cubicBezTo>
                  <a:cubicBezTo>
                    <a:pt x="3326" y="1634"/>
                    <a:pt x="3289" y="1641"/>
                    <a:pt x="3297" y="1677"/>
                  </a:cubicBezTo>
                  <a:cubicBezTo>
                    <a:pt x="3304" y="1707"/>
                    <a:pt x="3319" y="1728"/>
                    <a:pt x="3341" y="1743"/>
                  </a:cubicBezTo>
                  <a:cubicBezTo>
                    <a:pt x="3363" y="1758"/>
                    <a:pt x="3407" y="1787"/>
                    <a:pt x="3436" y="1787"/>
                  </a:cubicBezTo>
                  <a:cubicBezTo>
                    <a:pt x="3443" y="1787"/>
                    <a:pt x="3443" y="1787"/>
                    <a:pt x="3451" y="1780"/>
                  </a:cubicBezTo>
                  <a:cubicBezTo>
                    <a:pt x="3487" y="1773"/>
                    <a:pt x="3553" y="1750"/>
                    <a:pt x="3590" y="1750"/>
                  </a:cubicBezTo>
                  <a:cubicBezTo>
                    <a:pt x="3619" y="1750"/>
                    <a:pt x="3641" y="1787"/>
                    <a:pt x="3670" y="1787"/>
                  </a:cubicBezTo>
                  <a:cubicBezTo>
                    <a:pt x="3707" y="1787"/>
                    <a:pt x="3744" y="1780"/>
                    <a:pt x="3766" y="1780"/>
                  </a:cubicBezTo>
                  <a:lnTo>
                    <a:pt x="3773" y="1780"/>
                  </a:lnTo>
                  <a:cubicBezTo>
                    <a:pt x="3795" y="1780"/>
                    <a:pt x="3802" y="1831"/>
                    <a:pt x="3817" y="1853"/>
                  </a:cubicBezTo>
                  <a:cubicBezTo>
                    <a:pt x="3839" y="1875"/>
                    <a:pt x="3861" y="1904"/>
                    <a:pt x="3898" y="1919"/>
                  </a:cubicBezTo>
                  <a:cubicBezTo>
                    <a:pt x="3927" y="1926"/>
                    <a:pt x="3927" y="1963"/>
                    <a:pt x="3963" y="1963"/>
                  </a:cubicBezTo>
                  <a:lnTo>
                    <a:pt x="3971" y="1963"/>
                  </a:lnTo>
                  <a:cubicBezTo>
                    <a:pt x="4015" y="1956"/>
                    <a:pt x="4103" y="1963"/>
                    <a:pt x="4132" y="1948"/>
                  </a:cubicBezTo>
                  <a:cubicBezTo>
                    <a:pt x="4154" y="1934"/>
                    <a:pt x="4176" y="1919"/>
                    <a:pt x="4198" y="1919"/>
                  </a:cubicBezTo>
                  <a:cubicBezTo>
                    <a:pt x="4205" y="1919"/>
                    <a:pt x="4213" y="1919"/>
                    <a:pt x="4220" y="1926"/>
                  </a:cubicBezTo>
                  <a:cubicBezTo>
                    <a:pt x="4249" y="1948"/>
                    <a:pt x="4279" y="2022"/>
                    <a:pt x="4330" y="2022"/>
                  </a:cubicBezTo>
                  <a:cubicBezTo>
                    <a:pt x="4381" y="2022"/>
                    <a:pt x="4403" y="2036"/>
                    <a:pt x="4418" y="2080"/>
                  </a:cubicBezTo>
                  <a:cubicBezTo>
                    <a:pt x="4440" y="2117"/>
                    <a:pt x="4462" y="2176"/>
                    <a:pt x="4506" y="2183"/>
                  </a:cubicBezTo>
                  <a:cubicBezTo>
                    <a:pt x="4535" y="2183"/>
                    <a:pt x="4550" y="2190"/>
                    <a:pt x="4572" y="2190"/>
                  </a:cubicBezTo>
                  <a:cubicBezTo>
                    <a:pt x="4586" y="2190"/>
                    <a:pt x="4601" y="2190"/>
                    <a:pt x="4616" y="2183"/>
                  </a:cubicBezTo>
                  <a:cubicBezTo>
                    <a:pt x="4630" y="2168"/>
                    <a:pt x="4652" y="2161"/>
                    <a:pt x="4674" y="2161"/>
                  </a:cubicBezTo>
                  <a:cubicBezTo>
                    <a:pt x="4689" y="2161"/>
                    <a:pt x="4704" y="2168"/>
                    <a:pt x="4711" y="2183"/>
                  </a:cubicBezTo>
                  <a:cubicBezTo>
                    <a:pt x="4725" y="2205"/>
                    <a:pt x="4740" y="2227"/>
                    <a:pt x="4755" y="2227"/>
                  </a:cubicBezTo>
                  <a:cubicBezTo>
                    <a:pt x="4762" y="2227"/>
                    <a:pt x="4770" y="2227"/>
                    <a:pt x="4770" y="2227"/>
                  </a:cubicBezTo>
                  <a:cubicBezTo>
                    <a:pt x="4792" y="2205"/>
                    <a:pt x="4813" y="2168"/>
                    <a:pt x="4835" y="2168"/>
                  </a:cubicBezTo>
                  <a:cubicBezTo>
                    <a:pt x="4857" y="2168"/>
                    <a:pt x="4872" y="2190"/>
                    <a:pt x="4880" y="2205"/>
                  </a:cubicBezTo>
                  <a:cubicBezTo>
                    <a:pt x="4887" y="2219"/>
                    <a:pt x="4894" y="2256"/>
                    <a:pt x="4923" y="2256"/>
                  </a:cubicBezTo>
                  <a:cubicBezTo>
                    <a:pt x="4931" y="2256"/>
                    <a:pt x="4931" y="2256"/>
                    <a:pt x="4938" y="2256"/>
                  </a:cubicBezTo>
                  <a:cubicBezTo>
                    <a:pt x="4982" y="2227"/>
                    <a:pt x="4960" y="2219"/>
                    <a:pt x="4975" y="2183"/>
                  </a:cubicBezTo>
                  <a:cubicBezTo>
                    <a:pt x="4989" y="2139"/>
                    <a:pt x="4989" y="2132"/>
                    <a:pt x="5026" y="2102"/>
                  </a:cubicBezTo>
                  <a:cubicBezTo>
                    <a:pt x="5063" y="2080"/>
                    <a:pt x="5085" y="2044"/>
                    <a:pt x="5077" y="2007"/>
                  </a:cubicBezTo>
                  <a:cubicBezTo>
                    <a:pt x="5070" y="1978"/>
                    <a:pt x="5019" y="1978"/>
                    <a:pt x="5011" y="1948"/>
                  </a:cubicBezTo>
                  <a:cubicBezTo>
                    <a:pt x="4997" y="1912"/>
                    <a:pt x="4982" y="1882"/>
                    <a:pt x="5011" y="1846"/>
                  </a:cubicBezTo>
                  <a:cubicBezTo>
                    <a:pt x="5026" y="1824"/>
                    <a:pt x="5048" y="1787"/>
                    <a:pt x="5063" y="1758"/>
                  </a:cubicBezTo>
                  <a:lnTo>
                    <a:pt x="5063" y="1758"/>
                  </a:lnTo>
                  <a:cubicBezTo>
                    <a:pt x="5077" y="1758"/>
                    <a:pt x="5092" y="1758"/>
                    <a:pt x="5099" y="1758"/>
                  </a:cubicBezTo>
                  <a:cubicBezTo>
                    <a:pt x="5136" y="1758"/>
                    <a:pt x="5151" y="1765"/>
                    <a:pt x="5173" y="1795"/>
                  </a:cubicBezTo>
                  <a:cubicBezTo>
                    <a:pt x="5194" y="1816"/>
                    <a:pt x="5224" y="1831"/>
                    <a:pt x="5275" y="1831"/>
                  </a:cubicBezTo>
                  <a:cubicBezTo>
                    <a:pt x="5290" y="1831"/>
                    <a:pt x="5304" y="1831"/>
                    <a:pt x="5319" y="1831"/>
                  </a:cubicBezTo>
                  <a:cubicBezTo>
                    <a:pt x="5385" y="1816"/>
                    <a:pt x="5378" y="1809"/>
                    <a:pt x="5400" y="1809"/>
                  </a:cubicBezTo>
                  <a:cubicBezTo>
                    <a:pt x="5429" y="1809"/>
                    <a:pt x="5422" y="1846"/>
                    <a:pt x="5466" y="1853"/>
                  </a:cubicBezTo>
                  <a:cubicBezTo>
                    <a:pt x="5502" y="1860"/>
                    <a:pt x="5532" y="1882"/>
                    <a:pt x="5554" y="1941"/>
                  </a:cubicBezTo>
                  <a:cubicBezTo>
                    <a:pt x="5583" y="2000"/>
                    <a:pt x="5554" y="2044"/>
                    <a:pt x="5627" y="2058"/>
                  </a:cubicBezTo>
                  <a:cubicBezTo>
                    <a:pt x="5663" y="2066"/>
                    <a:pt x="5671" y="2073"/>
                    <a:pt x="5678" y="2073"/>
                  </a:cubicBezTo>
                  <a:cubicBezTo>
                    <a:pt x="5685" y="2073"/>
                    <a:pt x="5693" y="2073"/>
                    <a:pt x="5707" y="2066"/>
                  </a:cubicBezTo>
                  <a:cubicBezTo>
                    <a:pt x="5715" y="2066"/>
                    <a:pt x="5722" y="2058"/>
                    <a:pt x="5730" y="2058"/>
                  </a:cubicBezTo>
                  <a:cubicBezTo>
                    <a:pt x="5751" y="2058"/>
                    <a:pt x="5751" y="2088"/>
                    <a:pt x="5766" y="2124"/>
                  </a:cubicBezTo>
                  <a:cubicBezTo>
                    <a:pt x="5788" y="2168"/>
                    <a:pt x="5803" y="2205"/>
                    <a:pt x="5817" y="2271"/>
                  </a:cubicBezTo>
                  <a:cubicBezTo>
                    <a:pt x="5839" y="2337"/>
                    <a:pt x="5847" y="2344"/>
                    <a:pt x="5803" y="2381"/>
                  </a:cubicBezTo>
                  <a:cubicBezTo>
                    <a:pt x="5788" y="2388"/>
                    <a:pt x="5759" y="2395"/>
                    <a:pt x="5722" y="2395"/>
                  </a:cubicBezTo>
                  <a:cubicBezTo>
                    <a:pt x="5678" y="2395"/>
                    <a:pt x="5620" y="2388"/>
                    <a:pt x="5575" y="2388"/>
                  </a:cubicBezTo>
                  <a:cubicBezTo>
                    <a:pt x="5546" y="2388"/>
                    <a:pt x="5517" y="2388"/>
                    <a:pt x="5502" y="2395"/>
                  </a:cubicBezTo>
                  <a:cubicBezTo>
                    <a:pt x="5444" y="2425"/>
                    <a:pt x="5436" y="2469"/>
                    <a:pt x="5414" y="2505"/>
                  </a:cubicBezTo>
                  <a:cubicBezTo>
                    <a:pt x="5385" y="2549"/>
                    <a:pt x="5392" y="2608"/>
                    <a:pt x="5378" y="2615"/>
                  </a:cubicBezTo>
                  <a:cubicBezTo>
                    <a:pt x="5378" y="2623"/>
                    <a:pt x="5378" y="2623"/>
                    <a:pt x="5378" y="2623"/>
                  </a:cubicBezTo>
                  <a:cubicBezTo>
                    <a:pt x="5363" y="2623"/>
                    <a:pt x="5348" y="2527"/>
                    <a:pt x="5348" y="2527"/>
                  </a:cubicBezTo>
                  <a:cubicBezTo>
                    <a:pt x="5348" y="2527"/>
                    <a:pt x="5341" y="2571"/>
                    <a:pt x="5304" y="2586"/>
                  </a:cubicBezTo>
                  <a:cubicBezTo>
                    <a:pt x="5261" y="2600"/>
                    <a:pt x="5224" y="2593"/>
                    <a:pt x="5216" y="2630"/>
                  </a:cubicBezTo>
                  <a:cubicBezTo>
                    <a:pt x="5209" y="2652"/>
                    <a:pt x="5209" y="2674"/>
                    <a:pt x="5187" y="2674"/>
                  </a:cubicBezTo>
                  <a:cubicBezTo>
                    <a:pt x="5187" y="2674"/>
                    <a:pt x="5180" y="2674"/>
                    <a:pt x="5173" y="2666"/>
                  </a:cubicBezTo>
                  <a:cubicBezTo>
                    <a:pt x="5158" y="2666"/>
                    <a:pt x="5136" y="2659"/>
                    <a:pt x="5121" y="2659"/>
                  </a:cubicBezTo>
                  <a:cubicBezTo>
                    <a:pt x="5107" y="2659"/>
                    <a:pt x="5092" y="2659"/>
                    <a:pt x="5077" y="2681"/>
                  </a:cubicBezTo>
                  <a:cubicBezTo>
                    <a:pt x="5055" y="2710"/>
                    <a:pt x="5063" y="2710"/>
                    <a:pt x="5011" y="2732"/>
                  </a:cubicBezTo>
                  <a:cubicBezTo>
                    <a:pt x="4960" y="2747"/>
                    <a:pt x="5011" y="2784"/>
                    <a:pt x="5055" y="2791"/>
                  </a:cubicBezTo>
                  <a:cubicBezTo>
                    <a:pt x="5099" y="2798"/>
                    <a:pt x="5121" y="2798"/>
                    <a:pt x="5099" y="2842"/>
                  </a:cubicBezTo>
                  <a:cubicBezTo>
                    <a:pt x="5070" y="2879"/>
                    <a:pt x="5041" y="2872"/>
                    <a:pt x="5011" y="2879"/>
                  </a:cubicBezTo>
                  <a:cubicBezTo>
                    <a:pt x="4989" y="2894"/>
                    <a:pt x="4967" y="2916"/>
                    <a:pt x="4975" y="2959"/>
                  </a:cubicBezTo>
                  <a:cubicBezTo>
                    <a:pt x="4982" y="2974"/>
                    <a:pt x="4989" y="2982"/>
                    <a:pt x="4997" y="2982"/>
                  </a:cubicBezTo>
                  <a:cubicBezTo>
                    <a:pt x="5011" y="2982"/>
                    <a:pt x="5026" y="2959"/>
                    <a:pt x="5048" y="2952"/>
                  </a:cubicBezTo>
                  <a:cubicBezTo>
                    <a:pt x="5048" y="2945"/>
                    <a:pt x="5055" y="2945"/>
                    <a:pt x="5063" y="2945"/>
                  </a:cubicBezTo>
                  <a:cubicBezTo>
                    <a:pt x="5077" y="2945"/>
                    <a:pt x="5085" y="2974"/>
                    <a:pt x="5077" y="3004"/>
                  </a:cubicBezTo>
                  <a:cubicBezTo>
                    <a:pt x="5070" y="3033"/>
                    <a:pt x="5048" y="3033"/>
                    <a:pt x="5055" y="3069"/>
                  </a:cubicBezTo>
                  <a:cubicBezTo>
                    <a:pt x="5063" y="3106"/>
                    <a:pt x="5092" y="3121"/>
                    <a:pt x="5151" y="3128"/>
                  </a:cubicBezTo>
                  <a:cubicBezTo>
                    <a:pt x="5209" y="3135"/>
                    <a:pt x="5180" y="3216"/>
                    <a:pt x="5151" y="3231"/>
                  </a:cubicBezTo>
                  <a:cubicBezTo>
                    <a:pt x="5114" y="3245"/>
                    <a:pt x="5107" y="3245"/>
                    <a:pt x="5092" y="3275"/>
                  </a:cubicBezTo>
                  <a:cubicBezTo>
                    <a:pt x="5070" y="3297"/>
                    <a:pt x="5070" y="3304"/>
                    <a:pt x="5041" y="3319"/>
                  </a:cubicBezTo>
                  <a:cubicBezTo>
                    <a:pt x="5026" y="3319"/>
                    <a:pt x="5011" y="3319"/>
                    <a:pt x="5004" y="3319"/>
                  </a:cubicBezTo>
                  <a:cubicBezTo>
                    <a:pt x="4982" y="3319"/>
                    <a:pt x="4960" y="3319"/>
                    <a:pt x="4960" y="3319"/>
                  </a:cubicBezTo>
                  <a:cubicBezTo>
                    <a:pt x="4960" y="3319"/>
                    <a:pt x="4923" y="3348"/>
                    <a:pt x="4857" y="3355"/>
                  </a:cubicBezTo>
                  <a:cubicBezTo>
                    <a:pt x="4792" y="3370"/>
                    <a:pt x="4857" y="3355"/>
                    <a:pt x="4835" y="3392"/>
                  </a:cubicBezTo>
                  <a:cubicBezTo>
                    <a:pt x="4806" y="3428"/>
                    <a:pt x="4806" y="3428"/>
                    <a:pt x="4828" y="3458"/>
                  </a:cubicBezTo>
                  <a:cubicBezTo>
                    <a:pt x="4843" y="3495"/>
                    <a:pt x="4813" y="3516"/>
                    <a:pt x="4784" y="3538"/>
                  </a:cubicBezTo>
                  <a:cubicBezTo>
                    <a:pt x="4777" y="3538"/>
                    <a:pt x="4777" y="3538"/>
                    <a:pt x="4770" y="3538"/>
                  </a:cubicBezTo>
                  <a:cubicBezTo>
                    <a:pt x="4748" y="3538"/>
                    <a:pt x="4755" y="3495"/>
                    <a:pt x="4733" y="3495"/>
                  </a:cubicBezTo>
                  <a:cubicBezTo>
                    <a:pt x="4704" y="3495"/>
                    <a:pt x="4725" y="3538"/>
                    <a:pt x="4682" y="3582"/>
                  </a:cubicBezTo>
                  <a:cubicBezTo>
                    <a:pt x="4667" y="3590"/>
                    <a:pt x="4660" y="3597"/>
                    <a:pt x="4645" y="3597"/>
                  </a:cubicBezTo>
                  <a:cubicBezTo>
                    <a:pt x="4616" y="3597"/>
                    <a:pt x="4586" y="3553"/>
                    <a:pt x="4579" y="3538"/>
                  </a:cubicBezTo>
                  <a:cubicBezTo>
                    <a:pt x="4572" y="3509"/>
                    <a:pt x="4594" y="3473"/>
                    <a:pt x="4594" y="3473"/>
                  </a:cubicBezTo>
                  <a:cubicBezTo>
                    <a:pt x="4594" y="3473"/>
                    <a:pt x="4535" y="3407"/>
                    <a:pt x="4564" y="3385"/>
                  </a:cubicBezTo>
                  <a:cubicBezTo>
                    <a:pt x="4579" y="3370"/>
                    <a:pt x="4557" y="3348"/>
                    <a:pt x="4535" y="3348"/>
                  </a:cubicBezTo>
                  <a:cubicBezTo>
                    <a:pt x="4528" y="3348"/>
                    <a:pt x="4513" y="3355"/>
                    <a:pt x="4513" y="3370"/>
                  </a:cubicBezTo>
                  <a:cubicBezTo>
                    <a:pt x="4491" y="3399"/>
                    <a:pt x="4491" y="3392"/>
                    <a:pt x="4447" y="3421"/>
                  </a:cubicBezTo>
                  <a:cubicBezTo>
                    <a:pt x="4411" y="3443"/>
                    <a:pt x="4389" y="3450"/>
                    <a:pt x="4374" y="3502"/>
                  </a:cubicBezTo>
                  <a:cubicBezTo>
                    <a:pt x="4359" y="3553"/>
                    <a:pt x="4352" y="3590"/>
                    <a:pt x="4308" y="3597"/>
                  </a:cubicBezTo>
                  <a:cubicBezTo>
                    <a:pt x="4264" y="3604"/>
                    <a:pt x="4264" y="3648"/>
                    <a:pt x="4279" y="3700"/>
                  </a:cubicBezTo>
                  <a:cubicBezTo>
                    <a:pt x="4286" y="3722"/>
                    <a:pt x="4301" y="3729"/>
                    <a:pt x="4308" y="3729"/>
                  </a:cubicBezTo>
                  <a:cubicBezTo>
                    <a:pt x="4323" y="3729"/>
                    <a:pt x="4337" y="3722"/>
                    <a:pt x="4352" y="3707"/>
                  </a:cubicBezTo>
                  <a:cubicBezTo>
                    <a:pt x="4352" y="3700"/>
                    <a:pt x="4359" y="3700"/>
                    <a:pt x="4366" y="3700"/>
                  </a:cubicBezTo>
                  <a:cubicBezTo>
                    <a:pt x="4389" y="3700"/>
                    <a:pt x="4418" y="3736"/>
                    <a:pt x="4432" y="3780"/>
                  </a:cubicBezTo>
                  <a:cubicBezTo>
                    <a:pt x="4447" y="3846"/>
                    <a:pt x="4440" y="3861"/>
                    <a:pt x="4381" y="3897"/>
                  </a:cubicBezTo>
                  <a:cubicBezTo>
                    <a:pt x="4323" y="3927"/>
                    <a:pt x="4315" y="3934"/>
                    <a:pt x="4286" y="3978"/>
                  </a:cubicBezTo>
                  <a:cubicBezTo>
                    <a:pt x="4271" y="4015"/>
                    <a:pt x="4359" y="4044"/>
                    <a:pt x="4381" y="4051"/>
                  </a:cubicBezTo>
                  <a:cubicBezTo>
                    <a:pt x="4359" y="4059"/>
                    <a:pt x="4337" y="4066"/>
                    <a:pt x="4315" y="4081"/>
                  </a:cubicBezTo>
                  <a:cubicBezTo>
                    <a:pt x="4257" y="4110"/>
                    <a:pt x="4242" y="4110"/>
                    <a:pt x="4154" y="4110"/>
                  </a:cubicBezTo>
                  <a:cubicBezTo>
                    <a:pt x="4066" y="4110"/>
                    <a:pt x="4132" y="4081"/>
                    <a:pt x="4066" y="4081"/>
                  </a:cubicBezTo>
                  <a:cubicBezTo>
                    <a:pt x="3993" y="4081"/>
                    <a:pt x="3883" y="4125"/>
                    <a:pt x="3810" y="4161"/>
                  </a:cubicBezTo>
                  <a:cubicBezTo>
                    <a:pt x="3795" y="4169"/>
                    <a:pt x="3788" y="4169"/>
                    <a:pt x="3773" y="4169"/>
                  </a:cubicBezTo>
                  <a:cubicBezTo>
                    <a:pt x="3736" y="4169"/>
                    <a:pt x="3722" y="4132"/>
                    <a:pt x="3685" y="4110"/>
                  </a:cubicBezTo>
                  <a:cubicBezTo>
                    <a:pt x="3685" y="4110"/>
                    <a:pt x="3678" y="4110"/>
                    <a:pt x="3670" y="4110"/>
                  </a:cubicBezTo>
                  <a:cubicBezTo>
                    <a:pt x="3641" y="4110"/>
                    <a:pt x="3626" y="4161"/>
                    <a:pt x="3575" y="4205"/>
                  </a:cubicBezTo>
                  <a:cubicBezTo>
                    <a:pt x="3568" y="4213"/>
                    <a:pt x="3553" y="4213"/>
                    <a:pt x="3546" y="4213"/>
                  </a:cubicBezTo>
                  <a:cubicBezTo>
                    <a:pt x="3502" y="4213"/>
                    <a:pt x="3473" y="4147"/>
                    <a:pt x="3465" y="4110"/>
                  </a:cubicBezTo>
                  <a:cubicBezTo>
                    <a:pt x="3451" y="4066"/>
                    <a:pt x="3436" y="4029"/>
                    <a:pt x="3385" y="4022"/>
                  </a:cubicBezTo>
                  <a:cubicBezTo>
                    <a:pt x="3326" y="4007"/>
                    <a:pt x="3304" y="3919"/>
                    <a:pt x="3311" y="3883"/>
                  </a:cubicBezTo>
                  <a:cubicBezTo>
                    <a:pt x="3326" y="3854"/>
                    <a:pt x="3326" y="3751"/>
                    <a:pt x="3267" y="3751"/>
                  </a:cubicBezTo>
                  <a:cubicBezTo>
                    <a:pt x="3245" y="3751"/>
                    <a:pt x="3223" y="3751"/>
                    <a:pt x="3201" y="3751"/>
                  </a:cubicBezTo>
                  <a:cubicBezTo>
                    <a:pt x="3172" y="3751"/>
                    <a:pt x="3150" y="3751"/>
                    <a:pt x="3143" y="3773"/>
                  </a:cubicBezTo>
                  <a:cubicBezTo>
                    <a:pt x="3135" y="3809"/>
                    <a:pt x="3099" y="3832"/>
                    <a:pt x="3040" y="3861"/>
                  </a:cubicBezTo>
                  <a:cubicBezTo>
                    <a:pt x="2989" y="3897"/>
                    <a:pt x="2938" y="3934"/>
                    <a:pt x="2938" y="3934"/>
                  </a:cubicBezTo>
                  <a:cubicBezTo>
                    <a:pt x="2938" y="3934"/>
                    <a:pt x="2952" y="4066"/>
                    <a:pt x="2996" y="4147"/>
                  </a:cubicBezTo>
                  <a:cubicBezTo>
                    <a:pt x="3040" y="4227"/>
                    <a:pt x="3011" y="4330"/>
                    <a:pt x="3018" y="4462"/>
                  </a:cubicBezTo>
                  <a:cubicBezTo>
                    <a:pt x="3026" y="4564"/>
                    <a:pt x="2996" y="4579"/>
                    <a:pt x="2967" y="4579"/>
                  </a:cubicBezTo>
                  <a:cubicBezTo>
                    <a:pt x="2960" y="4579"/>
                    <a:pt x="2952" y="4579"/>
                    <a:pt x="2938" y="4579"/>
                  </a:cubicBezTo>
                  <a:cubicBezTo>
                    <a:pt x="2916" y="4579"/>
                    <a:pt x="2901" y="4550"/>
                    <a:pt x="2886" y="4550"/>
                  </a:cubicBezTo>
                  <a:cubicBezTo>
                    <a:pt x="2879" y="4550"/>
                    <a:pt x="2872" y="4557"/>
                    <a:pt x="2864" y="4564"/>
                  </a:cubicBezTo>
                  <a:cubicBezTo>
                    <a:pt x="2850" y="4579"/>
                    <a:pt x="2842" y="4579"/>
                    <a:pt x="2828" y="4579"/>
                  </a:cubicBezTo>
                  <a:cubicBezTo>
                    <a:pt x="2799" y="4579"/>
                    <a:pt x="2769" y="4557"/>
                    <a:pt x="2747" y="4535"/>
                  </a:cubicBezTo>
                  <a:cubicBezTo>
                    <a:pt x="2711" y="4498"/>
                    <a:pt x="2740" y="4440"/>
                    <a:pt x="2740" y="4440"/>
                  </a:cubicBezTo>
                  <a:cubicBezTo>
                    <a:pt x="2740" y="4440"/>
                    <a:pt x="2762" y="4352"/>
                    <a:pt x="2725" y="4315"/>
                  </a:cubicBezTo>
                  <a:cubicBezTo>
                    <a:pt x="2703" y="4293"/>
                    <a:pt x="2674" y="4293"/>
                    <a:pt x="2659" y="4293"/>
                  </a:cubicBezTo>
                  <a:cubicBezTo>
                    <a:pt x="2644" y="4293"/>
                    <a:pt x="2637" y="4293"/>
                    <a:pt x="2637" y="4293"/>
                  </a:cubicBezTo>
                  <a:cubicBezTo>
                    <a:pt x="2637" y="4293"/>
                    <a:pt x="2571" y="4330"/>
                    <a:pt x="2527" y="4330"/>
                  </a:cubicBezTo>
                  <a:cubicBezTo>
                    <a:pt x="2520" y="4330"/>
                    <a:pt x="2513" y="4330"/>
                    <a:pt x="2513" y="4330"/>
                  </a:cubicBezTo>
                  <a:cubicBezTo>
                    <a:pt x="2483" y="4315"/>
                    <a:pt x="2454" y="4293"/>
                    <a:pt x="2432" y="4293"/>
                  </a:cubicBezTo>
                  <a:cubicBezTo>
                    <a:pt x="2425" y="4293"/>
                    <a:pt x="2418" y="4293"/>
                    <a:pt x="2418" y="4308"/>
                  </a:cubicBezTo>
                  <a:cubicBezTo>
                    <a:pt x="2418" y="4315"/>
                    <a:pt x="2418" y="4323"/>
                    <a:pt x="2403" y="4323"/>
                  </a:cubicBezTo>
                  <a:cubicBezTo>
                    <a:pt x="2388" y="4323"/>
                    <a:pt x="2366" y="4300"/>
                    <a:pt x="2351" y="4271"/>
                  </a:cubicBezTo>
                  <a:cubicBezTo>
                    <a:pt x="2330" y="4227"/>
                    <a:pt x="2249" y="4213"/>
                    <a:pt x="2205" y="4213"/>
                  </a:cubicBezTo>
                  <a:cubicBezTo>
                    <a:pt x="2176" y="4213"/>
                    <a:pt x="2146" y="4205"/>
                    <a:pt x="2117" y="4205"/>
                  </a:cubicBezTo>
                  <a:cubicBezTo>
                    <a:pt x="2095" y="4205"/>
                    <a:pt x="2080" y="4205"/>
                    <a:pt x="2058" y="4213"/>
                  </a:cubicBezTo>
                  <a:cubicBezTo>
                    <a:pt x="1985" y="4235"/>
                    <a:pt x="1978" y="4249"/>
                    <a:pt x="1897" y="4308"/>
                  </a:cubicBezTo>
                  <a:cubicBezTo>
                    <a:pt x="1817" y="4359"/>
                    <a:pt x="1839" y="4396"/>
                    <a:pt x="1861" y="4462"/>
                  </a:cubicBezTo>
                  <a:cubicBezTo>
                    <a:pt x="1882" y="4535"/>
                    <a:pt x="1985" y="4542"/>
                    <a:pt x="2066" y="4586"/>
                  </a:cubicBezTo>
                  <a:cubicBezTo>
                    <a:pt x="2146" y="4630"/>
                    <a:pt x="2102" y="4711"/>
                    <a:pt x="2058" y="4711"/>
                  </a:cubicBezTo>
                  <a:cubicBezTo>
                    <a:pt x="2029" y="4711"/>
                    <a:pt x="2022" y="4704"/>
                    <a:pt x="2007" y="4704"/>
                  </a:cubicBezTo>
                  <a:cubicBezTo>
                    <a:pt x="2000" y="4704"/>
                    <a:pt x="1992" y="4704"/>
                    <a:pt x="1978" y="4726"/>
                  </a:cubicBezTo>
                  <a:cubicBezTo>
                    <a:pt x="1970" y="4740"/>
                    <a:pt x="1956" y="4740"/>
                    <a:pt x="1934" y="4740"/>
                  </a:cubicBezTo>
                  <a:cubicBezTo>
                    <a:pt x="1897" y="4740"/>
                    <a:pt x="1853" y="4711"/>
                    <a:pt x="1853" y="4711"/>
                  </a:cubicBezTo>
                  <a:cubicBezTo>
                    <a:pt x="1868" y="4784"/>
                    <a:pt x="1831" y="4799"/>
                    <a:pt x="1802" y="4799"/>
                  </a:cubicBezTo>
                  <a:cubicBezTo>
                    <a:pt x="1780" y="4799"/>
                    <a:pt x="1758" y="4791"/>
                    <a:pt x="1758" y="4791"/>
                  </a:cubicBezTo>
                  <a:cubicBezTo>
                    <a:pt x="1758" y="4791"/>
                    <a:pt x="1692" y="4784"/>
                    <a:pt x="1626" y="4755"/>
                  </a:cubicBezTo>
                  <a:cubicBezTo>
                    <a:pt x="1560" y="4733"/>
                    <a:pt x="1568" y="4659"/>
                    <a:pt x="1582" y="4586"/>
                  </a:cubicBezTo>
                  <a:cubicBezTo>
                    <a:pt x="1589" y="4520"/>
                    <a:pt x="1545" y="4498"/>
                    <a:pt x="1545" y="4432"/>
                  </a:cubicBezTo>
                  <a:cubicBezTo>
                    <a:pt x="1545" y="4359"/>
                    <a:pt x="1480" y="4352"/>
                    <a:pt x="1480" y="4352"/>
                  </a:cubicBezTo>
                  <a:cubicBezTo>
                    <a:pt x="1480" y="4352"/>
                    <a:pt x="1465" y="4352"/>
                    <a:pt x="1443" y="4352"/>
                  </a:cubicBezTo>
                  <a:cubicBezTo>
                    <a:pt x="1406" y="4352"/>
                    <a:pt x="1355" y="4345"/>
                    <a:pt x="1333" y="4330"/>
                  </a:cubicBezTo>
                  <a:cubicBezTo>
                    <a:pt x="1289" y="4293"/>
                    <a:pt x="1289" y="4235"/>
                    <a:pt x="1238" y="4235"/>
                  </a:cubicBezTo>
                  <a:lnTo>
                    <a:pt x="1230" y="4235"/>
                  </a:lnTo>
                  <a:cubicBezTo>
                    <a:pt x="1223" y="4242"/>
                    <a:pt x="1216" y="4242"/>
                    <a:pt x="1208" y="4242"/>
                  </a:cubicBezTo>
                  <a:cubicBezTo>
                    <a:pt x="1173" y="4242"/>
                    <a:pt x="1158" y="4205"/>
                    <a:pt x="1129" y="4161"/>
                  </a:cubicBezTo>
                  <a:cubicBezTo>
                    <a:pt x="1092" y="4103"/>
                    <a:pt x="1085" y="4081"/>
                    <a:pt x="1026" y="4007"/>
                  </a:cubicBezTo>
                  <a:cubicBezTo>
                    <a:pt x="968" y="3941"/>
                    <a:pt x="1004" y="3905"/>
                    <a:pt x="924" y="3897"/>
                  </a:cubicBezTo>
                  <a:cubicBezTo>
                    <a:pt x="843" y="3883"/>
                    <a:pt x="814" y="3795"/>
                    <a:pt x="755" y="3729"/>
                  </a:cubicBezTo>
                  <a:cubicBezTo>
                    <a:pt x="733" y="3707"/>
                    <a:pt x="719" y="3700"/>
                    <a:pt x="711" y="3700"/>
                  </a:cubicBezTo>
                  <a:cubicBezTo>
                    <a:pt x="682" y="3700"/>
                    <a:pt x="660" y="3729"/>
                    <a:pt x="616" y="3729"/>
                  </a:cubicBezTo>
                  <a:cubicBezTo>
                    <a:pt x="557" y="3729"/>
                    <a:pt x="564" y="3700"/>
                    <a:pt x="550" y="3700"/>
                  </a:cubicBezTo>
                  <a:cubicBezTo>
                    <a:pt x="550" y="3700"/>
                    <a:pt x="543" y="3700"/>
                    <a:pt x="535" y="3707"/>
                  </a:cubicBezTo>
                  <a:cubicBezTo>
                    <a:pt x="521" y="3714"/>
                    <a:pt x="484" y="3729"/>
                    <a:pt x="455" y="3758"/>
                  </a:cubicBezTo>
                  <a:cubicBezTo>
                    <a:pt x="440" y="3744"/>
                    <a:pt x="440" y="3744"/>
                    <a:pt x="440" y="3744"/>
                  </a:cubicBezTo>
                  <a:cubicBezTo>
                    <a:pt x="440" y="3744"/>
                    <a:pt x="425" y="3670"/>
                    <a:pt x="411" y="3612"/>
                  </a:cubicBezTo>
                  <a:cubicBezTo>
                    <a:pt x="403" y="3553"/>
                    <a:pt x="389" y="3538"/>
                    <a:pt x="411" y="3487"/>
                  </a:cubicBezTo>
                  <a:cubicBezTo>
                    <a:pt x="418" y="3473"/>
                    <a:pt x="425" y="3465"/>
                    <a:pt x="433" y="3465"/>
                  </a:cubicBezTo>
                  <a:cubicBezTo>
                    <a:pt x="440" y="3465"/>
                    <a:pt x="440" y="3480"/>
                    <a:pt x="447" y="3480"/>
                  </a:cubicBezTo>
                  <a:lnTo>
                    <a:pt x="447" y="3480"/>
                  </a:lnTo>
                  <a:cubicBezTo>
                    <a:pt x="455" y="3450"/>
                    <a:pt x="469" y="3399"/>
                    <a:pt x="440" y="3355"/>
                  </a:cubicBezTo>
                  <a:cubicBezTo>
                    <a:pt x="403" y="3319"/>
                    <a:pt x="411" y="3275"/>
                    <a:pt x="374" y="3267"/>
                  </a:cubicBezTo>
                  <a:cubicBezTo>
                    <a:pt x="367" y="3260"/>
                    <a:pt x="359" y="3260"/>
                    <a:pt x="352" y="3260"/>
                  </a:cubicBezTo>
                  <a:cubicBezTo>
                    <a:pt x="323" y="3260"/>
                    <a:pt x="301" y="3275"/>
                    <a:pt x="257" y="3297"/>
                  </a:cubicBezTo>
                  <a:cubicBezTo>
                    <a:pt x="213" y="3326"/>
                    <a:pt x="198" y="3341"/>
                    <a:pt x="228" y="3392"/>
                  </a:cubicBezTo>
                  <a:cubicBezTo>
                    <a:pt x="250" y="3443"/>
                    <a:pt x="176" y="3443"/>
                    <a:pt x="125" y="3443"/>
                  </a:cubicBezTo>
                  <a:cubicBezTo>
                    <a:pt x="74" y="3443"/>
                    <a:pt x="59" y="3407"/>
                    <a:pt x="44" y="3370"/>
                  </a:cubicBezTo>
                  <a:cubicBezTo>
                    <a:pt x="37" y="3326"/>
                    <a:pt x="22" y="3282"/>
                    <a:pt x="66" y="3282"/>
                  </a:cubicBezTo>
                  <a:cubicBezTo>
                    <a:pt x="110" y="3282"/>
                    <a:pt x="125" y="3187"/>
                    <a:pt x="147" y="3157"/>
                  </a:cubicBezTo>
                  <a:cubicBezTo>
                    <a:pt x="176" y="3121"/>
                    <a:pt x="183" y="3077"/>
                    <a:pt x="140" y="3047"/>
                  </a:cubicBezTo>
                  <a:cubicBezTo>
                    <a:pt x="96" y="3011"/>
                    <a:pt x="132" y="3018"/>
                    <a:pt x="176" y="2982"/>
                  </a:cubicBezTo>
                  <a:cubicBezTo>
                    <a:pt x="220" y="2952"/>
                    <a:pt x="169" y="2908"/>
                    <a:pt x="183" y="2857"/>
                  </a:cubicBezTo>
                  <a:cubicBezTo>
                    <a:pt x="198" y="2806"/>
                    <a:pt x="257" y="2784"/>
                    <a:pt x="323" y="2784"/>
                  </a:cubicBezTo>
                  <a:cubicBezTo>
                    <a:pt x="381" y="2784"/>
                    <a:pt x="352" y="2732"/>
                    <a:pt x="338" y="2703"/>
                  </a:cubicBezTo>
                  <a:cubicBezTo>
                    <a:pt x="323" y="2681"/>
                    <a:pt x="301" y="2645"/>
                    <a:pt x="389" y="2637"/>
                  </a:cubicBezTo>
                  <a:cubicBezTo>
                    <a:pt x="469" y="2630"/>
                    <a:pt x="411" y="2586"/>
                    <a:pt x="381" y="2549"/>
                  </a:cubicBezTo>
                  <a:cubicBezTo>
                    <a:pt x="345" y="2520"/>
                    <a:pt x="323" y="2498"/>
                    <a:pt x="286" y="2483"/>
                  </a:cubicBezTo>
                  <a:cubicBezTo>
                    <a:pt x="250" y="2469"/>
                    <a:pt x="228" y="2476"/>
                    <a:pt x="191" y="2447"/>
                  </a:cubicBezTo>
                  <a:cubicBezTo>
                    <a:pt x="162" y="2425"/>
                    <a:pt x="191" y="2403"/>
                    <a:pt x="213" y="2403"/>
                  </a:cubicBezTo>
                  <a:cubicBezTo>
                    <a:pt x="220" y="2403"/>
                    <a:pt x="220" y="2403"/>
                    <a:pt x="228" y="2403"/>
                  </a:cubicBezTo>
                  <a:cubicBezTo>
                    <a:pt x="250" y="2417"/>
                    <a:pt x="279" y="2425"/>
                    <a:pt x="374" y="2425"/>
                  </a:cubicBezTo>
                  <a:cubicBezTo>
                    <a:pt x="462" y="2425"/>
                    <a:pt x="425" y="2388"/>
                    <a:pt x="389" y="2366"/>
                  </a:cubicBezTo>
                  <a:cubicBezTo>
                    <a:pt x="352" y="2337"/>
                    <a:pt x="338" y="2271"/>
                    <a:pt x="330" y="2212"/>
                  </a:cubicBezTo>
                  <a:cubicBezTo>
                    <a:pt x="323" y="2183"/>
                    <a:pt x="338" y="2168"/>
                    <a:pt x="359" y="2168"/>
                  </a:cubicBezTo>
                  <a:cubicBezTo>
                    <a:pt x="381" y="2168"/>
                    <a:pt x="403" y="2176"/>
                    <a:pt x="411" y="2190"/>
                  </a:cubicBezTo>
                  <a:cubicBezTo>
                    <a:pt x="425" y="2205"/>
                    <a:pt x="433" y="2212"/>
                    <a:pt x="447" y="2212"/>
                  </a:cubicBezTo>
                  <a:cubicBezTo>
                    <a:pt x="469" y="2212"/>
                    <a:pt x="491" y="2190"/>
                    <a:pt x="513" y="2176"/>
                  </a:cubicBezTo>
                  <a:cubicBezTo>
                    <a:pt x="521" y="2176"/>
                    <a:pt x="528" y="2168"/>
                    <a:pt x="528" y="2168"/>
                  </a:cubicBezTo>
                  <a:cubicBezTo>
                    <a:pt x="550" y="2168"/>
                    <a:pt x="564" y="2219"/>
                    <a:pt x="616" y="2234"/>
                  </a:cubicBezTo>
                  <a:cubicBezTo>
                    <a:pt x="623" y="2241"/>
                    <a:pt x="631" y="2241"/>
                    <a:pt x="638" y="2241"/>
                  </a:cubicBezTo>
                  <a:cubicBezTo>
                    <a:pt x="674" y="2241"/>
                    <a:pt x="674" y="2205"/>
                    <a:pt x="704" y="2154"/>
                  </a:cubicBezTo>
                  <a:cubicBezTo>
                    <a:pt x="733" y="2095"/>
                    <a:pt x="704" y="2073"/>
                    <a:pt x="689" y="2051"/>
                  </a:cubicBezTo>
                  <a:cubicBezTo>
                    <a:pt x="667" y="2022"/>
                    <a:pt x="645" y="2022"/>
                    <a:pt x="609" y="1992"/>
                  </a:cubicBezTo>
                  <a:cubicBezTo>
                    <a:pt x="572" y="1956"/>
                    <a:pt x="594" y="1948"/>
                    <a:pt x="623" y="1912"/>
                  </a:cubicBezTo>
                  <a:cubicBezTo>
                    <a:pt x="660" y="1882"/>
                    <a:pt x="667" y="1860"/>
                    <a:pt x="667" y="1860"/>
                  </a:cubicBezTo>
                  <a:cubicBezTo>
                    <a:pt x="667" y="1860"/>
                    <a:pt x="616" y="1846"/>
                    <a:pt x="564" y="1816"/>
                  </a:cubicBezTo>
                  <a:cubicBezTo>
                    <a:pt x="513" y="1795"/>
                    <a:pt x="506" y="1765"/>
                    <a:pt x="550" y="1736"/>
                  </a:cubicBezTo>
                  <a:cubicBezTo>
                    <a:pt x="564" y="1721"/>
                    <a:pt x="579" y="1714"/>
                    <a:pt x="594" y="1714"/>
                  </a:cubicBezTo>
                  <a:cubicBezTo>
                    <a:pt x="609" y="1714"/>
                    <a:pt x="631" y="1728"/>
                    <a:pt x="645" y="1765"/>
                  </a:cubicBezTo>
                  <a:cubicBezTo>
                    <a:pt x="660" y="1802"/>
                    <a:pt x="667" y="1816"/>
                    <a:pt x="674" y="1816"/>
                  </a:cubicBezTo>
                  <a:cubicBezTo>
                    <a:pt x="682" y="1816"/>
                    <a:pt x="689" y="1809"/>
                    <a:pt x="697" y="1787"/>
                  </a:cubicBezTo>
                  <a:cubicBezTo>
                    <a:pt x="704" y="1736"/>
                    <a:pt x="667" y="1692"/>
                    <a:pt x="711" y="1670"/>
                  </a:cubicBezTo>
                  <a:cubicBezTo>
                    <a:pt x="755" y="1641"/>
                    <a:pt x="755" y="1598"/>
                    <a:pt x="726" y="1583"/>
                  </a:cubicBezTo>
                  <a:cubicBezTo>
                    <a:pt x="704" y="1568"/>
                    <a:pt x="587" y="1495"/>
                    <a:pt x="521" y="1488"/>
                  </a:cubicBezTo>
                  <a:cubicBezTo>
                    <a:pt x="462" y="1480"/>
                    <a:pt x="381" y="1422"/>
                    <a:pt x="359" y="1370"/>
                  </a:cubicBezTo>
                  <a:cubicBezTo>
                    <a:pt x="345" y="1319"/>
                    <a:pt x="345" y="1283"/>
                    <a:pt x="286" y="1283"/>
                  </a:cubicBezTo>
                  <a:cubicBezTo>
                    <a:pt x="228" y="1283"/>
                    <a:pt x="198" y="1260"/>
                    <a:pt x="176" y="1217"/>
                  </a:cubicBezTo>
                  <a:cubicBezTo>
                    <a:pt x="147" y="1173"/>
                    <a:pt x="169" y="1143"/>
                    <a:pt x="132" y="1114"/>
                  </a:cubicBezTo>
                  <a:cubicBezTo>
                    <a:pt x="96" y="1092"/>
                    <a:pt x="118" y="997"/>
                    <a:pt x="118" y="960"/>
                  </a:cubicBezTo>
                  <a:lnTo>
                    <a:pt x="118" y="953"/>
                  </a:lnTo>
                  <a:cubicBezTo>
                    <a:pt x="162" y="938"/>
                    <a:pt x="242" y="909"/>
                    <a:pt x="257" y="879"/>
                  </a:cubicBezTo>
                  <a:cubicBezTo>
                    <a:pt x="279" y="850"/>
                    <a:pt x="338" y="791"/>
                    <a:pt x="374" y="784"/>
                  </a:cubicBezTo>
                  <a:cubicBezTo>
                    <a:pt x="389" y="784"/>
                    <a:pt x="411" y="784"/>
                    <a:pt x="425" y="784"/>
                  </a:cubicBezTo>
                  <a:cubicBezTo>
                    <a:pt x="447" y="784"/>
                    <a:pt x="469" y="784"/>
                    <a:pt x="484" y="784"/>
                  </a:cubicBezTo>
                  <a:cubicBezTo>
                    <a:pt x="491" y="784"/>
                    <a:pt x="499" y="784"/>
                    <a:pt x="499" y="784"/>
                  </a:cubicBezTo>
                  <a:cubicBezTo>
                    <a:pt x="543" y="784"/>
                    <a:pt x="601" y="762"/>
                    <a:pt x="616" y="733"/>
                  </a:cubicBezTo>
                  <a:cubicBezTo>
                    <a:pt x="638" y="689"/>
                    <a:pt x="631" y="630"/>
                    <a:pt x="660" y="616"/>
                  </a:cubicBezTo>
                  <a:cubicBezTo>
                    <a:pt x="660" y="616"/>
                    <a:pt x="660" y="616"/>
                    <a:pt x="667" y="616"/>
                  </a:cubicBezTo>
                  <a:cubicBezTo>
                    <a:pt x="682" y="616"/>
                    <a:pt x="704" y="645"/>
                    <a:pt x="726" y="645"/>
                  </a:cubicBezTo>
                  <a:cubicBezTo>
                    <a:pt x="733" y="645"/>
                    <a:pt x="740" y="638"/>
                    <a:pt x="755" y="630"/>
                  </a:cubicBezTo>
                  <a:cubicBezTo>
                    <a:pt x="799" y="601"/>
                    <a:pt x="843" y="572"/>
                    <a:pt x="872" y="535"/>
                  </a:cubicBezTo>
                  <a:cubicBezTo>
                    <a:pt x="902" y="506"/>
                    <a:pt x="909" y="491"/>
                    <a:pt x="953" y="469"/>
                  </a:cubicBezTo>
                  <a:cubicBezTo>
                    <a:pt x="990" y="447"/>
                    <a:pt x="1004" y="440"/>
                    <a:pt x="1012" y="396"/>
                  </a:cubicBezTo>
                  <a:cubicBezTo>
                    <a:pt x="1012" y="352"/>
                    <a:pt x="1012" y="293"/>
                    <a:pt x="1048" y="279"/>
                  </a:cubicBezTo>
                  <a:cubicBezTo>
                    <a:pt x="1085" y="257"/>
                    <a:pt x="1136" y="257"/>
                    <a:pt x="1158" y="257"/>
                  </a:cubicBezTo>
                  <a:cubicBezTo>
                    <a:pt x="1187" y="257"/>
                    <a:pt x="1260" y="279"/>
                    <a:pt x="1282" y="308"/>
                  </a:cubicBezTo>
                  <a:cubicBezTo>
                    <a:pt x="1296" y="330"/>
                    <a:pt x="1340" y="374"/>
                    <a:pt x="1377" y="374"/>
                  </a:cubicBezTo>
                  <a:cubicBezTo>
                    <a:pt x="1384" y="374"/>
                    <a:pt x="1392" y="374"/>
                    <a:pt x="1399" y="367"/>
                  </a:cubicBezTo>
                  <a:cubicBezTo>
                    <a:pt x="1436" y="345"/>
                    <a:pt x="1436" y="308"/>
                    <a:pt x="1465" y="286"/>
                  </a:cubicBezTo>
                  <a:cubicBezTo>
                    <a:pt x="1480" y="279"/>
                    <a:pt x="1494" y="279"/>
                    <a:pt x="1501" y="279"/>
                  </a:cubicBezTo>
                  <a:cubicBezTo>
                    <a:pt x="1516" y="279"/>
                    <a:pt x="1531" y="286"/>
                    <a:pt x="1545" y="301"/>
                  </a:cubicBezTo>
                  <a:cubicBezTo>
                    <a:pt x="1553" y="308"/>
                    <a:pt x="1568" y="308"/>
                    <a:pt x="1582" y="308"/>
                  </a:cubicBezTo>
                  <a:cubicBezTo>
                    <a:pt x="1611" y="308"/>
                    <a:pt x="1641" y="293"/>
                    <a:pt x="1619" y="264"/>
                  </a:cubicBezTo>
                  <a:cubicBezTo>
                    <a:pt x="1589" y="227"/>
                    <a:pt x="1560" y="227"/>
                    <a:pt x="1560" y="183"/>
                  </a:cubicBezTo>
                  <a:cubicBezTo>
                    <a:pt x="1568" y="147"/>
                    <a:pt x="1589" y="132"/>
                    <a:pt x="1626" y="110"/>
                  </a:cubicBezTo>
                  <a:cubicBezTo>
                    <a:pt x="1648" y="103"/>
                    <a:pt x="1655" y="81"/>
                    <a:pt x="1663" y="66"/>
                  </a:cubicBezTo>
                  <a:cubicBezTo>
                    <a:pt x="1677" y="132"/>
                    <a:pt x="1677" y="132"/>
                    <a:pt x="1677" y="132"/>
                  </a:cubicBezTo>
                  <a:cubicBezTo>
                    <a:pt x="1663" y="66"/>
                    <a:pt x="1663" y="66"/>
                    <a:pt x="1663" y="66"/>
                  </a:cubicBezTo>
                  <a:cubicBezTo>
                    <a:pt x="1670" y="59"/>
                    <a:pt x="1677" y="51"/>
                    <a:pt x="1692" y="51"/>
                  </a:cubicBezTo>
                  <a:lnTo>
                    <a:pt x="1699" y="51"/>
                  </a:lnTo>
                  <a:cubicBezTo>
                    <a:pt x="1707" y="59"/>
                    <a:pt x="1707" y="59"/>
                    <a:pt x="1714" y="59"/>
                  </a:cubicBezTo>
                  <a:cubicBezTo>
                    <a:pt x="1758" y="59"/>
                    <a:pt x="1809" y="44"/>
                    <a:pt x="1853" y="44"/>
                  </a:cubicBezTo>
                  <a:lnTo>
                    <a:pt x="1670" y="0"/>
                  </a:lnTo>
                  <a:lnTo>
                    <a:pt x="1670" y="0"/>
                  </a:lnTo>
                  <a:cubicBezTo>
                    <a:pt x="1633" y="51"/>
                    <a:pt x="1633" y="51"/>
                    <a:pt x="1633" y="51"/>
                  </a:cubicBezTo>
                  <a:cubicBezTo>
                    <a:pt x="1626" y="66"/>
                    <a:pt x="1626" y="66"/>
                    <a:pt x="1626" y="66"/>
                  </a:cubicBezTo>
                  <a:lnTo>
                    <a:pt x="1626" y="66"/>
                  </a:lnTo>
                  <a:cubicBezTo>
                    <a:pt x="1626" y="74"/>
                    <a:pt x="1619" y="81"/>
                    <a:pt x="1611" y="88"/>
                  </a:cubicBezTo>
                  <a:cubicBezTo>
                    <a:pt x="1568" y="110"/>
                    <a:pt x="1538" y="125"/>
                    <a:pt x="1531" y="183"/>
                  </a:cubicBezTo>
                  <a:cubicBezTo>
                    <a:pt x="1523" y="227"/>
                    <a:pt x="1553" y="242"/>
                    <a:pt x="1568" y="257"/>
                  </a:cubicBezTo>
                  <a:cubicBezTo>
                    <a:pt x="1575" y="264"/>
                    <a:pt x="1582" y="271"/>
                    <a:pt x="1589" y="279"/>
                  </a:cubicBezTo>
                  <a:cubicBezTo>
                    <a:pt x="1589" y="279"/>
                    <a:pt x="1589" y="279"/>
                    <a:pt x="1582" y="279"/>
                  </a:cubicBezTo>
                  <a:cubicBezTo>
                    <a:pt x="1575" y="279"/>
                    <a:pt x="1568" y="279"/>
                    <a:pt x="1568" y="279"/>
                  </a:cubicBezTo>
                  <a:cubicBezTo>
                    <a:pt x="1553" y="264"/>
                    <a:pt x="1531" y="242"/>
                    <a:pt x="1501" y="242"/>
                  </a:cubicBezTo>
                  <a:cubicBezTo>
                    <a:pt x="1487" y="242"/>
                    <a:pt x="1465" y="249"/>
                    <a:pt x="1450" y="257"/>
                  </a:cubicBezTo>
                  <a:cubicBezTo>
                    <a:pt x="1428" y="271"/>
                    <a:pt x="1413" y="293"/>
                    <a:pt x="1406" y="308"/>
                  </a:cubicBezTo>
                  <a:cubicBezTo>
                    <a:pt x="1399" y="323"/>
                    <a:pt x="1399" y="330"/>
                    <a:pt x="1384" y="337"/>
                  </a:cubicBezTo>
                  <a:cubicBezTo>
                    <a:pt x="1384" y="337"/>
                    <a:pt x="1384" y="345"/>
                    <a:pt x="1377" y="345"/>
                  </a:cubicBezTo>
                  <a:cubicBezTo>
                    <a:pt x="1362" y="345"/>
                    <a:pt x="1326" y="315"/>
                    <a:pt x="1304" y="286"/>
                  </a:cubicBezTo>
                  <a:cubicBezTo>
                    <a:pt x="1274" y="242"/>
                    <a:pt x="1187" y="227"/>
                    <a:pt x="1158" y="227"/>
                  </a:cubicBezTo>
                  <a:cubicBezTo>
                    <a:pt x="1129" y="227"/>
                    <a:pt x="1078" y="227"/>
                    <a:pt x="1033" y="249"/>
                  </a:cubicBezTo>
                  <a:cubicBezTo>
                    <a:pt x="990" y="271"/>
                    <a:pt x="982" y="323"/>
                    <a:pt x="982" y="374"/>
                  </a:cubicBezTo>
                  <a:cubicBezTo>
                    <a:pt x="982" y="374"/>
                    <a:pt x="982" y="381"/>
                    <a:pt x="975" y="389"/>
                  </a:cubicBezTo>
                  <a:cubicBezTo>
                    <a:pt x="975" y="418"/>
                    <a:pt x="975" y="418"/>
                    <a:pt x="938" y="440"/>
                  </a:cubicBezTo>
                  <a:cubicBezTo>
                    <a:pt x="894" y="469"/>
                    <a:pt x="880" y="477"/>
                    <a:pt x="850" y="520"/>
                  </a:cubicBezTo>
                  <a:cubicBezTo>
                    <a:pt x="828" y="542"/>
                    <a:pt x="799" y="565"/>
                    <a:pt x="770" y="586"/>
                  </a:cubicBezTo>
                  <a:cubicBezTo>
                    <a:pt x="755" y="594"/>
                    <a:pt x="748" y="601"/>
                    <a:pt x="733" y="608"/>
                  </a:cubicBezTo>
                  <a:lnTo>
                    <a:pt x="726" y="616"/>
                  </a:lnTo>
                  <a:cubicBezTo>
                    <a:pt x="726" y="616"/>
                    <a:pt x="719" y="608"/>
                    <a:pt x="711" y="601"/>
                  </a:cubicBezTo>
                  <a:cubicBezTo>
                    <a:pt x="697" y="594"/>
                    <a:pt x="682" y="586"/>
                    <a:pt x="667" y="586"/>
                  </a:cubicBezTo>
                  <a:cubicBezTo>
                    <a:pt x="660" y="586"/>
                    <a:pt x="652" y="586"/>
                    <a:pt x="645" y="586"/>
                  </a:cubicBezTo>
                  <a:cubicBezTo>
                    <a:pt x="616" y="601"/>
                    <a:pt x="609" y="638"/>
                    <a:pt x="601" y="674"/>
                  </a:cubicBezTo>
                  <a:cubicBezTo>
                    <a:pt x="601" y="689"/>
                    <a:pt x="594" y="704"/>
                    <a:pt x="587" y="718"/>
                  </a:cubicBezTo>
                  <a:cubicBezTo>
                    <a:pt x="579" y="740"/>
                    <a:pt x="535" y="755"/>
                    <a:pt x="499" y="755"/>
                  </a:cubicBezTo>
                  <a:lnTo>
                    <a:pt x="491" y="755"/>
                  </a:lnTo>
                  <a:cubicBezTo>
                    <a:pt x="469" y="755"/>
                    <a:pt x="447" y="755"/>
                    <a:pt x="425" y="755"/>
                  </a:cubicBezTo>
                  <a:cubicBezTo>
                    <a:pt x="411" y="755"/>
                    <a:pt x="389" y="755"/>
                    <a:pt x="367" y="755"/>
                  </a:cubicBezTo>
                  <a:cubicBezTo>
                    <a:pt x="323" y="762"/>
                    <a:pt x="250" y="836"/>
                    <a:pt x="228" y="865"/>
                  </a:cubicBezTo>
                  <a:cubicBezTo>
                    <a:pt x="220" y="872"/>
                    <a:pt x="183" y="894"/>
                    <a:pt x="103" y="924"/>
                  </a:cubicBezTo>
                  <a:cubicBezTo>
                    <a:pt x="81" y="931"/>
                    <a:pt x="81" y="931"/>
                    <a:pt x="81" y="931"/>
                  </a:cubicBezTo>
                  <a:cubicBezTo>
                    <a:pt x="81" y="953"/>
                    <a:pt x="81" y="953"/>
                    <a:pt x="81" y="953"/>
                  </a:cubicBezTo>
                  <a:cubicBezTo>
                    <a:pt x="88" y="960"/>
                    <a:pt x="88" y="960"/>
                    <a:pt x="88" y="960"/>
                  </a:cubicBezTo>
                  <a:cubicBezTo>
                    <a:pt x="88" y="967"/>
                    <a:pt x="88" y="975"/>
                    <a:pt x="81" y="989"/>
                  </a:cubicBezTo>
                  <a:cubicBezTo>
                    <a:pt x="81" y="1041"/>
                    <a:pt x="74" y="1107"/>
                    <a:pt x="118" y="1136"/>
                  </a:cubicBezTo>
                  <a:cubicBezTo>
                    <a:pt x="125" y="1143"/>
                    <a:pt x="125" y="1150"/>
                    <a:pt x="132" y="1173"/>
                  </a:cubicBezTo>
                  <a:cubicBezTo>
                    <a:pt x="132" y="1187"/>
                    <a:pt x="132" y="1209"/>
                    <a:pt x="147" y="1231"/>
                  </a:cubicBezTo>
                  <a:cubicBezTo>
                    <a:pt x="176" y="1283"/>
                    <a:pt x="213" y="1312"/>
                    <a:pt x="286" y="1312"/>
                  </a:cubicBezTo>
                  <a:cubicBezTo>
                    <a:pt x="315" y="1312"/>
                    <a:pt x="315" y="1319"/>
                    <a:pt x="330" y="1356"/>
                  </a:cubicBezTo>
                  <a:cubicBezTo>
                    <a:pt x="330" y="1363"/>
                    <a:pt x="330" y="1370"/>
                    <a:pt x="330" y="1378"/>
                  </a:cubicBezTo>
                  <a:cubicBezTo>
                    <a:pt x="352" y="1444"/>
                    <a:pt x="455" y="1510"/>
                    <a:pt x="521" y="1517"/>
                  </a:cubicBezTo>
                  <a:cubicBezTo>
                    <a:pt x="572" y="1524"/>
                    <a:pt x="682" y="1590"/>
                    <a:pt x="711" y="1605"/>
                  </a:cubicBezTo>
                  <a:cubicBezTo>
                    <a:pt x="711" y="1612"/>
                    <a:pt x="719" y="1612"/>
                    <a:pt x="719" y="1619"/>
                  </a:cubicBezTo>
                  <a:cubicBezTo>
                    <a:pt x="719" y="1627"/>
                    <a:pt x="711" y="1634"/>
                    <a:pt x="697" y="1641"/>
                  </a:cubicBezTo>
                  <a:cubicBezTo>
                    <a:pt x="652" y="1670"/>
                    <a:pt x="660" y="1707"/>
                    <a:pt x="660" y="1736"/>
                  </a:cubicBezTo>
                  <a:cubicBezTo>
                    <a:pt x="652" y="1714"/>
                    <a:pt x="631" y="1685"/>
                    <a:pt x="594" y="1685"/>
                  </a:cubicBezTo>
                  <a:cubicBezTo>
                    <a:pt x="572" y="1685"/>
                    <a:pt x="550" y="1692"/>
                    <a:pt x="528" y="1714"/>
                  </a:cubicBezTo>
                  <a:cubicBezTo>
                    <a:pt x="521" y="1721"/>
                    <a:pt x="491" y="1743"/>
                    <a:pt x="491" y="1780"/>
                  </a:cubicBezTo>
                  <a:cubicBezTo>
                    <a:pt x="499" y="1816"/>
                    <a:pt x="528" y="1831"/>
                    <a:pt x="550" y="1846"/>
                  </a:cubicBezTo>
                  <a:cubicBezTo>
                    <a:pt x="579" y="1860"/>
                    <a:pt x="601" y="1868"/>
                    <a:pt x="616" y="1875"/>
                  </a:cubicBezTo>
                  <a:cubicBezTo>
                    <a:pt x="616" y="1882"/>
                    <a:pt x="609" y="1882"/>
                    <a:pt x="601" y="1890"/>
                  </a:cubicBezTo>
                  <a:cubicBezTo>
                    <a:pt x="594" y="1904"/>
                    <a:pt x="594" y="1904"/>
                    <a:pt x="594" y="1904"/>
                  </a:cubicBezTo>
                  <a:cubicBezTo>
                    <a:pt x="579" y="1919"/>
                    <a:pt x="557" y="1934"/>
                    <a:pt x="557" y="1956"/>
                  </a:cubicBezTo>
                  <a:cubicBezTo>
                    <a:pt x="557" y="1978"/>
                    <a:pt x="572" y="2000"/>
                    <a:pt x="587" y="2014"/>
                  </a:cubicBezTo>
                  <a:cubicBezTo>
                    <a:pt x="609" y="2029"/>
                    <a:pt x="623" y="2044"/>
                    <a:pt x="638" y="2051"/>
                  </a:cubicBezTo>
                  <a:cubicBezTo>
                    <a:pt x="652" y="2058"/>
                    <a:pt x="652" y="2058"/>
                    <a:pt x="660" y="2066"/>
                  </a:cubicBezTo>
                  <a:cubicBezTo>
                    <a:pt x="667" y="2073"/>
                    <a:pt x="667" y="2080"/>
                    <a:pt x="674" y="2080"/>
                  </a:cubicBezTo>
                  <a:cubicBezTo>
                    <a:pt x="689" y="2102"/>
                    <a:pt x="697" y="2109"/>
                    <a:pt x="674" y="2139"/>
                  </a:cubicBezTo>
                  <a:cubicBezTo>
                    <a:pt x="667" y="2154"/>
                    <a:pt x="660" y="2168"/>
                    <a:pt x="652" y="2183"/>
                  </a:cubicBezTo>
                  <a:cubicBezTo>
                    <a:pt x="652" y="2197"/>
                    <a:pt x="645" y="2205"/>
                    <a:pt x="638" y="2212"/>
                  </a:cubicBezTo>
                  <a:cubicBezTo>
                    <a:pt x="638" y="2212"/>
                    <a:pt x="631" y="2212"/>
                    <a:pt x="623" y="2205"/>
                  </a:cubicBezTo>
                  <a:cubicBezTo>
                    <a:pt x="609" y="2205"/>
                    <a:pt x="594" y="2190"/>
                    <a:pt x="579" y="2176"/>
                  </a:cubicBezTo>
                  <a:cubicBezTo>
                    <a:pt x="572" y="2161"/>
                    <a:pt x="557" y="2139"/>
                    <a:pt x="528" y="2139"/>
                  </a:cubicBezTo>
                  <a:cubicBezTo>
                    <a:pt x="521" y="2139"/>
                    <a:pt x="506" y="2146"/>
                    <a:pt x="499" y="2154"/>
                  </a:cubicBezTo>
                  <a:cubicBezTo>
                    <a:pt x="477" y="2168"/>
                    <a:pt x="455" y="2183"/>
                    <a:pt x="447" y="2183"/>
                  </a:cubicBezTo>
                  <a:cubicBezTo>
                    <a:pt x="440" y="2183"/>
                    <a:pt x="440" y="2183"/>
                    <a:pt x="440" y="2176"/>
                  </a:cubicBezTo>
                  <a:cubicBezTo>
                    <a:pt x="418" y="2154"/>
                    <a:pt x="389" y="2139"/>
                    <a:pt x="359" y="2139"/>
                  </a:cubicBezTo>
                  <a:cubicBezTo>
                    <a:pt x="345" y="2139"/>
                    <a:pt x="323" y="2146"/>
                    <a:pt x="315" y="2161"/>
                  </a:cubicBezTo>
                  <a:cubicBezTo>
                    <a:pt x="301" y="2168"/>
                    <a:pt x="293" y="2183"/>
                    <a:pt x="301" y="2212"/>
                  </a:cubicBezTo>
                  <a:cubicBezTo>
                    <a:pt x="308" y="2307"/>
                    <a:pt x="338" y="2359"/>
                    <a:pt x="367" y="2388"/>
                  </a:cubicBezTo>
                  <a:cubicBezTo>
                    <a:pt x="374" y="2388"/>
                    <a:pt x="374" y="2388"/>
                    <a:pt x="374" y="2395"/>
                  </a:cubicBezTo>
                  <a:lnTo>
                    <a:pt x="374" y="2395"/>
                  </a:lnTo>
                  <a:cubicBezTo>
                    <a:pt x="286" y="2395"/>
                    <a:pt x="257" y="2388"/>
                    <a:pt x="235" y="2381"/>
                  </a:cubicBezTo>
                  <a:cubicBezTo>
                    <a:pt x="228" y="2373"/>
                    <a:pt x="220" y="2373"/>
                    <a:pt x="213" y="2373"/>
                  </a:cubicBezTo>
                  <a:cubicBezTo>
                    <a:pt x="191" y="2373"/>
                    <a:pt x="162" y="2388"/>
                    <a:pt x="154" y="2417"/>
                  </a:cubicBezTo>
                  <a:cubicBezTo>
                    <a:pt x="147" y="2425"/>
                    <a:pt x="140" y="2447"/>
                    <a:pt x="176" y="2476"/>
                  </a:cubicBezTo>
                  <a:cubicBezTo>
                    <a:pt x="198" y="2491"/>
                    <a:pt x="220" y="2498"/>
                    <a:pt x="242" y="2498"/>
                  </a:cubicBezTo>
                  <a:cubicBezTo>
                    <a:pt x="250" y="2505"/>
                    <a:pt x="264" y="2505"/>
                    <a:pt x="271" y="2513"/>
                  </a:cubicBezTo>
                  <a:cubicBezTo>
                    <a:pt x="301" y="2527"/>
                    <a:pt x="323" y="2542"/>
                    <a:pt x="359" y="2571"/>
                  </a:cubicBezTo>
                  <a:cubicBezTo>
                    <a:pt x="359" y="2578"/>
                    <a:pt x="367" y="2578"/>
                    <a:pt x="374" y="2586"/>
                  </a:cubicBezTo>
                  <a:cubicBezTo>
                    <a:pt x="381" y="2593"/>
                    <a:pt x="389" y="2600"/>
                    <a:pt x="389" y="2608"/>
                  </a:cubicBezTo>
                  <a:lnTo>
                    <a:pt x="389" y="2608"/>
                  </a:lnTo>
                  <a:cubicBezTo>
                    <a:pt x="352" y="2608"/>
                    <a:pt x="315" y="2615"/>
                    <a:pt x="301" y="2645"/>
                  </a:cubicBezTo>
                  <a:cubicBezTo>
                    <a:pt x="286" y="2681"/>
                    <a:pt x="301" y="2710"/>
                    <a:pt x="308" y="2718"/>
                  </a:cubicBezTo>
                  <a:cubicBezTo>
                    <a:pt x="323" y="2732"/>
                    <a:pt x="323" y="2747"/>
                    <a:pt x="323" y="2747"/>
                  </a:cubicBezTo>
                  <a:lnTo>
                    <a:pt x="323" y="2747"/>
                  </a:lnTo>
                  <a:cubicBezTo>
                    <a:pt x="242" y="2747"/>
                    <a:pt x="176" y="2791"/>
                    <a:pt x="154" y="2850"/>
                  </a:cubicBezTo>
                  <a:cubicBezTo>
                    <a:pt x="147" y="2879"/>
                    <a:pt x="154" y="2908"/>
                    <a:pt x="154" y="2923"/>
                  </a:cubicBezTo>
                  <a:cubicBezTo>
                    <a:pt x="162" y="2952"/>
                    <a:pt x="162" y="2952"/>
                    <a:pt x="154" y="2959"/>
                  </a:cubicBezTo>
                  <a:cubicBezTo>
                    <a:pt x="147" y="2967"/>
                    <a:pt x="132" y="2974"/>
                    <a:pt x="125" y="2982"/>
                  </a:cubicBezTo>
                  <a:cubicBezTo>
                    <a:pt x="110" y="2989"/>
                    <a:pt x="96" y="2996"/>
                    <a:pt x="88" y="3018"/>
                  </a:cubicBezTo>
                  <a:cubicBezTo>
                    <a:pt x="88" y="3040"/>
                    <a:pt x="110" y="3055"/>
                    <a:pt x="125" y="3069"/>
                  </a:cubicBezTo>
                  <a:cubicBezTo>
                    <a:pt x="132" y="3077"/>
                    <a:pt x="154" y="3091"/>
                    <a:pt x="125" y="3135"/>
                  </a:cubicBezTo>
                  <a:cubicBezTo>
                    <a:pt x="118" y="3150"/>
                    <a:pt x="103" y="3172"/>
                    <a:pt x="96" y="3194"/>
                  </a:cubicBezTo>
                  <a:cubicBezTo>
                    <a:pt x="88" y="3209"/>
                    <a:pt x="74" y="3245"/>
                    <a:pt x="66" y="3253"/>
                  </a:cubicBezTo>
                  <a:lnTo>
                    <a:pt x="66" y="3253"/>
                  </a:lnTo>
                  <a:cubicBezTo>
                    <a:pt x="37" y="3253"/>
                    <a:pt x="22" y="3260"/>
                    <a:pt x="15" y="3267"/>
                  </a:cubicBezTo>
                  <a:cubicBezTo>
                    <a:pt x="0" y="3297"/>
                    <a:pt x="8" y="3326"/>
                    <a:pt x="15" y="3355"/>
                  </a:cubicBezTo>
                  <a:cubicBezTo>
                    <a:pt x="15" y="3363"/>
                    <a:pt x="15" y="3370"/>
                    <a:pt x="15" y="3370"/>
                  </a:cubicBezTo>
                  <a:cubicBezTo>
                    <a:pt x="22" y="3399"/>
                    <a:pt x="37" y="3473"/>
                    <a:pt x="125" y="3473"/>
                  </a:cubicBezTo>
                  <a:cubicBezTo>
                    <a:pt x="176" y="3473"/>
                    <a:pt x="235" y="3473"/>
                    <a:pt x="257" y="3436"/>
                  </a:cubicBezTo>
                  <a:cubicBezTo>
                    <a:pt x="264" y="3428"/>
                    <a:pt x="264" y="3407"/>
                    <a:pt x="257" y="3377"/>
                  </a:cubicBezTo>
                  <a:cubicBezTo>
                    <a:pt x="242" y="3355"/>
                    <a:pt x="242" y="3348"/>
                    <a:pt x="242" y="3348"/>
                  </a:cubicBezTo>
                  <a:cubicBezTo>
                    <a:pt x="242" y="3348"/>
                    <a:pt x="250" y="3341"/>
                    <a:pt x="271" y="3326"/>
                  </a:cubicBezTo>
                  <a:cubicBezTo>
                    <a:pt x="286" y="3319"/>
                    <a:pt x="293" y="3319"/>
                    <a:pt x="301" y="3311"/>
                  </a:cubicBezTo>
                  <a:cubicBezTo>
                    <a:pt x="323" y="3297"/>
                    <a:pt x="338" y="3297"/>
                    <a:pt x="352" y="3297"/>
                  </a:cubicBezTo>
                  <a:cubicBezTo>
                    <a:pt x="352" y="3297"/>
                    <a:pt x="359" y="3297"/>
                    <a:pt x="367" y="3297"/>
                  </a:cubicBezTo>
                  <a:cubicBezTo>
                    <a:pt x="374" y="3297"/>
                    <a:pt x="374" y="3297"/>
                    <a:pt x="381" y="3319"/>
                  </a:cubicBezTo>
                  <a:cubicBezTo>
                    <a:pt x="389" y="3341"/>
                    <a:pt x="396" y="3355"/>
                    <a:pt x="418" y="3377"/>
                  </a:cubicBezTo>
                  <a:cubicBezTo>
                    <a:pt x="433" y="3392"/>
                    <a:pt x="433" y="3414"/>
                    <a:pt x="425" y="3436"/>
                  </a:cubicBezTo>
                  <a:cubicBezTo>
                    <a:pt x="403" y="3436"/>
                    <a:pt x="389" y="3465"/>
                    <a:pt x="389" y="3473"/>
                  </a:cubicBezTo>
                  <a:cubicBezTo>
                    <a:pt x="359" y="3516"/>
                    <a:pt x="367" y="3546"/>
                    <a:pt x="374" y="3582"/>
                  </a:cubicBezTo>
                  <a:cubicBezTo>
                    <a:pt x="381" y="3590"/>
                    <a:pt x="381" y="3604"/>
                    <a:pt x="381" y="3619"/>
                  </a:cubicBezTo>
                  <a:cubicBezTo>
                    <a:pt x="389" y="3678"/>
                    <a:pt x="411" y="3744"/>
                    <a:pt x="411" y="3751"/>
                  </a:cubicBezTo>
                  <a:cubicBezTo>
                    <a:pt x="411" y="3758"/>
                    <a:pt x="411" y="3758"/>
                    <a:pt x="411" y="3758"/>
                  </a:cubicBezTo>
                  <a:cubicBezTo>
                    <a:pt x="418" y="3758"/>
                    <a:pt x="418" y="3758"/>
                    <a:pt x="418" y="3758"/>
                  </a:cubicBezTo>
                  <a:cubicBezTo>
                    <a:pt x="425" y="3773"/>
                    <a:pt x="425" y="3773"/>
                    <a:pt x="425" y="3773"/>
                  </a:cubicBezTo>
                  <a:cubicBezTo>
                    <a:pt x="447" y="3802"/>
                    <a:pt x="447" y="3802"/>
                    <a:pt x="447" y="3802"/>
                  </a:cubicBezTo>
                  <a:cubicBezTo>
                    <a:pt x="469" y="3780"/>
                    <a:pt x="469" y="3780"/>
                    <a:pt x="469" y="3780"/>
                  </a:cubicBezTo>
                  <a:cubicBezTo>
                    <a:pt x="499" y="3758"/>
                    <a:pt x="528" y="3736"/>
                    <a:pt x="543" y="3736"/>
                  </a:cubicBezTo>
                  <a:cubicBezTo>
                    <a:pt x="557" y="3744"/>
                    <a:pt x="579" y="3758"/>
                    <a:pt x="616" y="3758"/>
                  </a:cubicBezTo>
                  <a:cubicBezTo>
                    <a:pt x="652" y="3758"/>
                    <a:pt x="674" y="3744"/>
                    <a:pt x="689" y="3736"/>
                  </a:cubicBezTo>
                  <a:cubicBezTo>
                    <a:pt x="697" y="3729"/>
                    <a:pt x="704" y="3729"/>
                    <a:pt x="711" y="3729"/>
                  </a:cubicBezTo>
                  <a:cubicBezTo>
                    <a:pt x="711" y="3729"/>
                    <a:pt x="711" y="3729"/>
                    <a:pt x="733" y="3744"/>
                  </a:cubicBezTo>
                  <a:cubicBezTo>
                    <a:pt x="748" y="3766"/>
                    <a:pt x="755" y="3788"/>
                    <a:pt x="770" y="3802"/>
                  </a:cubicBezTo>
                  <a:cubicBezTo>
                    <a:pt x="806" y="3861"/>
                    <a:pt x="850" y="3919"/>
                    <a:pt x="916" y="3927"/>
                  </a:cubicBezTo>
                  <a:cubicBezTo>
                    <a:pt x="953" y="3934"/>
                    <a:pt x="953" y="3934"/>
                    <a:pt x="960" y="3956"/>
                  </a:cubicBezTo>
                  <a:cubicBezTo>
                    <a:pt x="968" y="3978"/>
                    <a:pt x="975" y="4000"/>
                    <a:pt x="1004" y="4029"/>
                  </a:cubicBezTo>
                  <a:cubicBezTo>
                    <a:pt x="1048" y="4088"/>
                    <a:pt x="1063" y="4110"/>
                    <a:pt x="1092" y="4154"/>
                  </a:cubicBezTo>
                  <a:cubicBezTo>
                    <a:pt x="1099" y="4176"/>
                    <a:pt x="1099" y="4176"/>
                    <a:pt x="1099" y="4176"/>
                  </a:cubicBezTo>
                  <a:cubicBezTo>
                    <a:pt x="1107" y="4183"/>
                    <a:pt x="1107" y="4183"/>
                    <a:pt x="1114" y="4191"/>
                  </a:cubicBezTo>
                  <a:cubicBezTo>
                    <a:pt x="1136" y="4235"/>
                    <a:pt x="1158" y="4271"/>
                    <a:pt x="1208" y="4271"/>
                  </a:cubicBezTo>
                  <a:cubicBezTo>
                    <a:pt x="1216" y="4271"/>
                    <a:pt x="1223" y="4271"/>
                    <a:pt x="1238" y="4264"/>
                  </a:cubicBezTo>
                  <a:lnTo>
                    <a:pt x="1238" y="4264"/>
                  </a:lnTo>
                  <a:cubicBezTo>
                    <a:pt x="1245" y="4264"/>
                    <a:pt x="1252" y="4271"/>
                    <a:pt x="1267" y="4293"/>
                  </a:cubicBezTo>
                  <a:cubicBezTo>
                    <a:pt x="1274" y="4315"/>
                    <a:pt x="1289" y="4337"/>
                    <a:pt x="1311" y="4352"/>
                  </a:cubicBezTo>
                  <a:cubicBezTo>
                    <a:pt x="1340" y="4374"/>
                    <a:pt x="1384" y="4381"/>
                    <a:pt x="1443" y="4381"/>
                  </a:cubicBezTo>
                  <a:cubicBezTo>
                    <a:pt x="1458" y="4381"/>
                    <a:pt x="1472" y="4381"/>
                    <a:pt x="1480" y="4381"/>
                  </a:cubicBezTo>
                  <a:cubicBezTo>
                    <a:pt x="1487" y="4381"/>
                    <a:pt x="1516" y="4396"/>
                    <a:pt x="1516" y="4432"/>
                  </a:cubicBezTo>
                  <a:cubicBezTo>
                    <a:pt x="1516" y="4469"/>
                    <a:pt x="1523" y="4491"/>
                    <a:pt x="1538" y="4513"/>
                  </a:cubicBezTo>
                  <a:cubicBezTo>
                    <a:pt x="1545" y="4542"/>
                    <a:pt x="1553" y="4557"/>
                    <a:pt x="1553" y="4586"/>
                  </a:cubicBezTo>
                  <a:cubicBezTo>
                    <a:pt x="1538" y="4645"/>
                    <a:pt x="1523" y="4755"/>
                    <a:pt x="1619" y="4784"/>
                  </a:cubicBezTo>
                  <a:cubicBezTo>
                    <a:pt x="1677" y="4806"/>
                    <a:pt x="1736" y="4821"/>
                    <a:pt x="1751" y="4821"/>
                  </a:cubicBezTo>
                  <a:cubicBezTo>
                    <a:pt x="1758" y="4828"/>
                    <a:pt x="1780" y="4828"/>
                    <a:pt x="1802" y="4828"/>
                  </a:cubicBezTo>
                  <a:cubicBezTo>
                    <a:pt x="1839" y="4828"/>
                    <a:pt x="1853" y="4814"/>
                    <a:pt x="1868" y="4806"/>
                  </a:cubicBezTo>
                  <a:cubicBezTo>
                    <a:pt x="1875" y="4791"/>
                    <a:pt x="1882" y="4777"/>
                    <a:pt x="1882" y="4762"/>
                  </a:cubicBezTo>
                  <a:cubicBezTo>
                    <a:pt x="1897" y="4769"/>
                    <a:pt x="1919" y="4769"/>
                    <a:pt x="1934" y="4769"/>
                  </a:cubicBezTo>
                  <a:cubicBezTo>
                    <a:pt x="1970" y="4769"/>
                    <a:pt x="1992" y="4755"/>
                    <a:pt x="2000" y="4740"/>
                  </a:cubicBezTo>
                  <a:cubicBezTo>
                    <a:pt x="2007" y="4740"/>
                    <a:pt x="2007" y="4733"/>
                    <a:pt x="2007" y="4733"/>
                  </a:cubicBezTo>
                  <a:lnTo>
                    <a:pt x="2007" y="4733"/>
                  </a:lnTo>
                  <a:cubicBezTo>
                    <a:pt x="2022" y="4740"/>
                    <a:pt x="2036" y="4740"/>
                    <a:pt x="2058" y="4740"/>
                  </a:cubicBezTo>
                  <a:cubicBezTo>
                    <a:pt x="2095" y="4740"/>
                    <a:pt x="2124" y="4711"/>
                    <a:pt x="2139" y="4674"/>
                  </a:cubicBezTo>
                  <a:cubicBezTo>
                    <a:pt x="2146" y="4630"/>
                    <a:pt x="2132" y="4586"/>
                    <a:pt x="2080" y="4564"/>
                  </a:cubicBezTo>
                  <a:cubicBezTo>
                    <a:pt x="2051" y="4542"/>
                    <a:pt x="2022" y="4535"/>
                    <a:pt x="2000" y="4520"/>
                  </a:cubicBezTo>
                  <a:cubicBezTo>
                    <a:pt x="1949" y="4506"/>
                    <a:pt x="1904" y="4484"/>
                    <a:pt x="1890" y="4454"/>
                  </a:cubicBezTo>
                  <a:cubicBezTo>
                    <a:pt x="1890" y="4447"/>
                    <a:pt x="1890" y="4440"/>
                    <a:pt x="1882" y="4432"/>
                  </a:cubicBezTo>
                  <a:cubicBezTo>
                    <a:pt x="1868" y="4381"/>
                    <a:pt x="1861" y="4366"/>
                    <a:pt x="1912" y="4330"/>
                  </a:cubicBezTo>
                  <a:cubicBezTo>
                    <a:pt x="1941" y="4315"/>
                    <a:pt x="1941" y="4315"/>
                    <a:pt x="1941" y="4315"/>
                  </a:cubicBezTo>
                  <a:cubicBezTo>
                    <a:pt x="2000" y="4271"/>
                    <a:pt x="2007" y="4264"/>
                    <a:pt x="2066" y="4242"/>
                  </a:cubicBezTo>
                  <a:cubicBezTo>
                    <a:pt x="2080" y="4235"/>
                    <a:pt x="2102" y="4235"/>
                    <a:pt x="2117" y="4235"/>
                  </a:cubicBezTo>
                  <a:cubicBezTo>
                    <a:pt x="2132" y="4235"/>
                    <a:pt x="2139" y="4235"/>
                    <a:pt x="2154" y="4242"/>
                  </a:cubicBezTo>
                  <a:cubicBezTo>
                    <a:pt x="2168" y="4242"/>
                    <a:pt x="2183" y="4242"/>
                    <a:pt x="2205" y="4242"/>
                  </a:cubicBezTo>
                  <a:cubicBezTo>
                    <a:pt x="2256" y="4242"/>
                    <a:pt x="2308" y="4257"/>
                    <a:pt x="2322" y="4286"/>
                  </a:cubicBezTo>
                  <a:cubicBezTo>
                    <a:pt x="2337" y="4315"/>
                    <a:pt x="2373" y="4352"/>
                    <a:pt x="2403" y="4352"/>
                  </a:cubicBezTo>
                  <a:cubicBezTo>
                    <a:pt x="2425" y="4352"/>
                    <a:pt x="2439" y="4345"/>
                    <a:pt x="2447" y="4323"/>
                  </a:cubicBezTo>
                  <a:cubicBezTo>
                    <a:pt x="2454" y="4330"/>
                    <a:pt x="2469" y="4337"/>
                    <a:pt x="2491" y="4352"/>
                  </a:cubicBezTo>
                  <a:cubicBezTo>
                    <a:pt x="2505" y="4359"/>
                    <a:pt x="2513" y="4366"/>
                    <a:pt x="2527" y="4366"/>
                  </a:cubicBezTo>
                  <a:cubicBezTo>
                    <a:pt x="2571" y="4366"/>
                    <a:pt x="2630" y="4337"/>
                    <a:pt x="2644" y="4323"/>
                  </a:cubicBezTo>
                  <a:cubicBezTo>
                    <a:pt x="2644" y="4323"/>
                    <a:pt x="2652" y="4323"/>
                    <a:pt x="2659" y="4323"/>
                  </a:cubicBezTo>
                  <a:cubicBezTo>
                    <a:pt x="2674" y="4323"/>
                    <a:pt x="2689" y="4323"/>
                    <a:pt x="2703" y="4337"/>
                  </a:cubicBezTo>
                  <a:cubicBezTo>
                    <a:pt x="2718" y="4352"/>
                    <a:pt x="2718" y="4403"/>
                    <a:pt x="2711" y="4432"/>
                  </a:cubicBezTo>
                  <a:cubicBezTo>
                    <a:pt x="2696" y="4462"/>
                    <a:pt x="2689" y="4513"/>
                    <a:pt x="2725" y="4550"/>
                  </a:cubicBezTo>
                  <a:cubicBezTo>
                    <a:pt x="2762" y="4594"/>
                    <a:pt x="2799" y="4608"/>
                    <a:pt x="2828" y="4608"/>
                  </a:cubicBezTo>
                  <a:cubicBezTo>
                    <a:pt x="2850" y="4608"/>
                    <a:pt x="2864" y="4601"/>
                    <a:pt x="2879" y="4586"/>
                  </a:cubicBezTo>
                  <a:cubicBezTo>
                    <a:pt x="2886" y="4586"/>
                    <a:pt x="2886" y="4586"/>
                    <a:pt x="2886" y="4586"/>
                  </a:cubicBezTo>
                  <a:cubicBezTo>
                    <a:pt x="2886" y="4586"/>
                    <a:pt x="2886" y="4586"/>
                    <a:pt x="2894" y="4586"/>
                  </a:cubicBezTo>
                  <a:cubicBezTo>
                    <a:pt x="2901" y="4594"/>
                    <a:pt x="2916" y="4608"/>
                    <a:pt x="2938" y="4608"/>
                  </a:cubicBezTo>
                  <a:cubicBezTo>
                    <a:pt x="2945" y="4608"/>
                    <a:pt x="2945" y="4608"/>
                    <a:pt x="2952" y="4608"/>
                  </a:cubicBezTo>
                  <a:cubicBezTo>
                    <a:pt x="2960" y="4608"/>
                    <a:pt x="2960" y="4608"/>
                    <a:pt x="2967" y="4608"/>
                  </a:cubicBezTo>
                  <a:cubicBezTo>
                    <a:pt x="2974" y="4608"/>
                    <a:pt x="3004" y="4608"/>
                    <a:pt x="3026" y="4586"/>
                  </a:cubicBezTo>
                  <a:cubicBezTo>
                    <a:pt x="3048" y="4564"/>
                    <a:pt x="3055" y="4520"/>
                    <a:pt x="3048" y="4462"/>
                  </a:cubicBezTo>
                  <a:cubicBezTo>
                    <a:pt x="3048" y="4410"/>
                    <a:pt x="3048" y="4366"/>
                    <a:pt x="3048" y="4323"/>
                  </a:cubicBezTo>
                  <a:cubicBezTo>
                    <a:pt x="3055" y="4249"/>
                    <a:pt x="3055" y="4191"/>
                    <a:pt x="3026" y="4132"/>
                  </a:cubicBezTo>
                  <a:cubicBezTo>
                    <a:pt x="2989" y="4073"/>
                    <a:pt x="2974" y="3985"/>
                    <a:pt x="2974" y="3941"/>
                  </a:cubicBezTo>
                  <a:cubicBezTo>
                    <a:pt x="2989" y="3934"/>
                    <a:pt x="3018" y="3912"/>
                    <a:pt x="3055" y="3890"/>
                  </a:cubicBezTo>
                  <a:cubicBezTo>
                    <a:pt x="3121" y="3854"/>
                    <a:pt x="3158" y="3824"/>
                    <a:pt x="3172" y="3780"/>
                  </a:cubicBezTo>
                  <a:cubicBezTo>
                    <a:pt x="3172" y="3780"/>
                    <a:pt x="3180" y="3780"/>
                    <a:pt x="3201" y="3780"/>
                  </a:cubicBezTo>
                  <a:cubicBezTo>
                    <a:pt x="3216" y="3780"/>
                    <a:pt x="3223" y="3780"/>
                    <a:pt x="3231" y="3780"/>
                  </a:cubicBezTo>
                  <a:cubicBezTo>
                    <a:pt x="3245" y="3780"/>
                    <a:pt x="3260" y="3780"/>
                    <a:pt x="3267" y="3780"/>
                  </a:cubicBezTo>
                  <a:cubicBezTo>
                    <a:pt x="3275" y="3780"/>
                    <a:pt x="3275" y="3780"/>
                    <a:pt x="3275" y="3788"/>
                  </a:cubicBezTo>
                  <a:cubicBezTo>
                    <a:pt x="3297" y="3802"/>
                    <a:pt x="3289" y="3854"/>
                    <a:pt x="3282" y="3876"/>
                  </a:cubicBezTo>
                  <a:cubicBezTo>
                    <a:pt x="3275" y="3905"/>
                    <a:pt x="3282" y="3956"/>
                    <a:pt x="3304" y="3993"/>
                  </a:cubicBezTo>
                  <a:cubicBezTo>
                    <a:pt x="3326" y="4029"/>
                    <a:pt x="3348" y="4044"/>
                    <a:pt x="3377" y="4051"/>
                  </a:cubicBezTo>
                  <a:cubicBezTo>
                    <a:pt x="3414" y="4059"/>
                    <a:pt x="3421" y="4073"/>
                    <a:pt x="3436" y="4117"/>
                  </a:cubicBezTo>
                  <a:cubicBezTo>
                    <a:pt x="3443" y="4161"/>
                    <a:pt x="3480" y="4249"/>
                    <a:pt x="3546" y="4249"/>
                  </a:cubicBezTo>
                  <a:cubicBezTo>
                    <a:pt x="3561" y="4249"/>
                    <a:pt x="3575" y="4242"/>
                    <a:pt x="3597" y="4227"/>
                  </a:cubicBezTo>
                  <a:cubicBezTo>
                    <a:pt x="3619" y="4205"/>
                    <a:pt x="3634" y="4183"/>
                    <a:pt x="3649" y="4169"/>
                  </a:cubicBezTo>
                  <a:cubicBezTo>
                    <a:pt x="3656" y="4154"/>
                    <a:pt x="3670" y="4139"/>
                    <a:pt x="3670" y="4139"/>
                  </a:cubicBezTo>
                  <a:cubicBezTo>
                    <a:pt x="3670" y="4139"/>
                    <a:pt x="3670" y="4139"/>
                    <a:pt x="3678" y="4139"/>
                  </a:cubicBezTo>
                  <a:cubicBezTo>
                    <a:pt x="3685" y="4147"/>
                    <a:pt x="3692" y="4154"/>
                    <a:pt x="3700" y="4161"/>
                  </a:cubicBezTo>
                  <a:cubicBezTo>
                    <a:pt x="3722" y="4176"/>
                    <a:pt x="3744" y="4198"/>
                    <a:pt x="3773" y="4198"/>
                  </a:cubicBezTo>
                  <a:cubicBezTo>
                    <a:pt x="3795" y="4198"/>
                    <a:pt x="3810" y="4191"/>
                    <a:pt x="3824" y="4183"/>
                  </a:cubicBezTo>
                  <a:cubicBezTo>
                    <a:pt x="3898" y="4147"/>
                    <a:pt x="4008" y="4110"/>
                    <a:pt x="4066" y="4110"/>
                  </a:cubicBezTo>
                  <a:lnTo>
                    <a:pt x="4073" y="4110"/>
                  </a:lnTo>
                  <a:cubicBezTo>
                    <a:pt x="4088" y="4139"/>
                    <a:pt x="4110" y="4139"/>
                    <a:pt x="4154" y="4139"/>
                  </a:cubicBezTo>
                  <a:cubicBezTo>
                    <a:pt x="4242" y="4139"/>
                    <a:pt x="4264" y="4139"/>
                    <a:pt x="4330" y="4103"/>
                  </a:cubicBezTo>
                  <a:cubicBezTo>
                    <a:pt x="4344" y="4095"/>
                    <a:pt x="4366" y="4088"/>
                    <a:pt x="4389" y="4081"/>
                  </a:cubicBezTo>
                  <a:cubicBezTo>
                    <a:pt x="4396" y="4022"/>
                    <a:pt x="4396" y="4022"/>
                    <a:pt x="4396" y="4022"/>
                  </a:cubicBezTo>
                  <a:cubicBezTo>
                    <a:pt x="4352" y="4015"/>
                    <a:pt x="4330" y="4000"/>
                    <a:pt x="4315" y="3993"/>
                  </a:cubicBezTo>
                  <a:cubicBezTo>
                    <a:pt x="4337" y="3956"/>
                    <a:pt x="4344" y="3949"/>
                    <a:pt x="4396" y="3919"/>
                  </a:cubicBezTo>
                  <a:cubicBezTo>
                    <a:pt x="4469" y="3883"/>
                    <a:pt x="4484" y="3846"/>
                    <a:pt x="4462" y="3773"/>
                  </a:cubicBezTo>
                  <a:cubicBezTo>
                    <a:pt x="4447" y="3722"/>
                    <a:pt x="4411" y="3670"/>
                    <a:pt x="4366" y="3670"/>
                  </a:cubicBezTo>
                  <a:cubicBezTo>
                    <a:pt x="4352" y="3670"/>
                    <a:pt x="4337" y="3678"/>
                    <a:pt x="4330" y="3685"/>
                  </a:cubicBezTo>
                  <a:cubicBezTo>
                    <a:pt x="4323" y="3692"/>
                    <a:pt x="4315" y="3692"/>
                    <a:pt x="4315" y="3700"/>
                  </a:cubicBezTo>
                  <a:cubicBezTo>
                    <a:pt x="4315" y="3692"/>
                    <a:pt x="4308" y="3692"/>
                    <a:pt x="4308" y="3692"/>
                  </a:cubicBezTo>
                  <a:cubicBezTo>
                    <a:pt x="4293" y="3648"/>
                    <a:pt x="4301" y="3634"/>
                    <a:pt x="4301" y="3634"/>
                  </a:cubicBezTo>
                  <a:cubicBezTo>
                    <a:pt x="4301" y="3634"/>
                    <a:pt x="4308" y="3626"/>
                    <a:pt x="4315" y="3626"/>
                  </a:cubicBezTo>
                  <a:cubicBezTo>
                    <a:pt x="4366" y="3612"/>
                    <a:pt x="4381" y="3568"/>
                    <a:pt x="4403" y="3524"/>
                  </a:cubicBezTo>
                  <a:cubicBezTo>
                    <a:pt x="4403" y="3509"/>
                    <a:pt x="4403" y="3509"/>
                    <a:pt x="4403" y="3509"/>
                  </a:cubicBezTo>
                  <a:cubicBezTo>
                    <a:pt x="4418" y="3473"/>
                    <a:pt x="4425" y="3473"/>
                    <a:pt x="4462" y="3450"/>
                  </a:cubicBezTo>
                  <a:cubicBezTo>
                    <a:pt x="4469" y="3443"/>
                    <a:pt x="4469" y="3443"/>
                    <a:pt x="4469" y="3443"/>
                  </a:cubicBezTo>
                  <a:cubicBezTo>
                    <a:pt x="4476" y="3436"/>
                    <a:pt x="4484" y="3436"/>
                    <a:pt x="4491" y="3428"/>
                  </a:cubicBezTo>
                  <a:cubicBezTo>
                    <a:pt x="4506" y="3421"/>
                    <a:pt x="4513" y="3414"/>
                    <a:pt x="4528" y="3407"/>
                  </a:cubicBezTo>
                  <a:cubicBezTo>
                    <a:pt x="4528" y="3428"/>
                    <a:pt x="4542" y="3458"/>
                    <a:pt x="4557" y="3473"/>
                  </a:cubicBezTo>
                  <a:cubicBezTo>
                    <a:pt x="4550" y="3495"/>
                    <a:pt x="4542" y="3524"/>
                    <a:pt x="4550" y="3546"/>
                  </a:cubicBezTo>
                  <a:cubicBezTo>
                    <a:pt x="4557" y="3575"/>
                    <a:pt x="4594" y="3626"/>
                    <a:pt x="4645" y="3626"/>
                  </a:cubicBezTo>
                  <a:cubicBezTo>
                    <a:pt x="4667" y="3626"/>
                    <a:pt x="4689" y="3619"/>
                    <a:pt x="4704" y="3604"/>
                  </a:cubicBezTo>
                  <a:cubicBezTo>
                    <a:pt x="4718" y="3582"/>
                    <a:pt x="4725" y="3568"/>
                    <a:pt x="4733" y="3553"/>
                  </a:cubicBezTo>
                  <a:cubicBezTo>
                    <a:pt x="4740" y="3560"/>
                    <a:pt x="4755" y="3568"/>
                    <a:pt x="4770" y="3568"/>
                  </a:cubicBezTo>
                  <a:cubicBezTo>
                    <a:pt x="4777" y="3568"/>
                    <a:pt x="4784" y="3568"/>
                    <a:pt x="4799" y="3568"/>
                  </a:cubicBezTo>
                  <a:cubicBezTo>
                    <a:pt x="4880" y="3524"/>
                    <a:pt x="4857" y="3465"/>
                    <a:pt x="4850" y="3443"/>
                  </a:cubicBezTo>
                  <a:cubicBezTo>
                    <a:pt x="4850" y="3443"/>
                    <a:pt x="4843" y="3436"/>
                    <a:pt x="4843" y="3428"/>
                  </a:cubicBezTo>
                  <a:cubicBezTo>
                    <a:pt x="4850" y="3428"/>
                    <a:pt x="4850" y="3421"/>
                    <a:pt x="4857" y="3414"/>
                  </a:cubicBezTo>
                  <a:cubicBezTo>
                    <a:pt x="4865" y="3407"/>
                    <a:pt x="4865" y="3392"/>
                    <a:pt x="4872" y="3385"/>
                  </a:cubicBezTo>
                  <a:cubicBezTo>
                    <a:pt x="4916" y="3377"/>
                    <a:pt x="4953" y="3363"/>
                    <a:pt x="4967" y="3348"/>
                  </a:cubicBezTo>
                  <a:cubicBezTo>
                    <a:pt x="4982" y="3348"/>
                    <a:pt x="4989" y="3348"/>
                    <a:pt x="5004" y="3348"/>
                  </a:cubicBezTo>
                  <a:cubicBezTo>
                    <a:pt x="5019" y="3348"/>
                    <a:pt x="5033" y="3348"/>
                    <a:pt x="5048" y="3348"/>
                  </a:cubicBezTo>
                  <a:cubicBezTo>
                    <a:pt x="5085" y="3333"/>
                    <a:pt x="5092" y="3319"/>
                    <a:pt x="5107" y="3304"/>
                  </a:cubicBezTo>
                  <a:cubicBezTo>
                    <a:pt x="5107" y="3297"/>
                    <a:pt x="5114" y="3297"/>
                    <a:pt x="5114" y="3289"/>
                  </a:cubicBezTo>
                  <a:cubicBezTo>
                    <a:pt x="5121" y="3275"/>
                    <a:pt x="5129" y="3275"/>
                    <a:pt x="5143" y="3267"/>
                  </a:cubicBezTo>
                  <a:cubicBezTo>
                    <a:pt x="5151" y="3267"/>
                    <a:pt x="5158" y="3260"/>
                    <a:pt x="5158" y="3260"/>
                  </a:cubicBezTo>
                  <a:cubicBezTo>
                    <a:pt x="5194" y="3238"/>
                    <a:pt x="5216" y="3194"/>
                    <a:pt x="5216" y="3157"/>
                  </a:cubicBezTo>
                  <a:cubicBezTo>
                    <a:pt x="5209" y="3128"/>
                    <a:pt x="5187" y="3106"/>
                    <a:pt x="5151" y="3099"/>
                  </a:cubicBezTo>
                  <a:cubicBezTo>
                    <a:pt x="5092" y="3091"/>
                    <a:pt x="5085" y="3077"/>
                    <a:pt x="5085" y="3062"/>
                  </a:cubicBezTo>
                  <a:cubicBezTo>
                    <a:pt x="5085" y="3055"/>
                    <a:pt x="5085" y="3055"/>
                    <a:pt x="5085" y="3055"/>
                  </a:cubicBezTo>
                  <a:cubicBezTo>
                    <a:pt x="5085" y="3055"/>
                    <a:pt x="5085" y="3055"/>
                    <a:pt x="5085" y="3047"/>
                  </a:cubicBezTo>
                  <a:cubicBezTo>
                    <a:pt x="5092" y="3040"/>
                    <a:pt x="5107" y="3033"/>
                    <a:pt x="5107" y="3011"/>
                  </a:cubicBezTo>
                  <a:cubicBezTo>
                    <a:pt x="5114" y="2982"/>
                    <a:pt x="5114" y="2952"/>
                    <a:pt x="5099" y="2938"/>
                  </a:cubicBezTo>
                  <a:cubicBezTo>
                    <a:pt x="5085" y="2923"/>
                    <a:pt x="5077" y="2916"/>
                    <a:pt x="5063" y="2916"/>
                  </a:cubicBezTo>
                  <a:cubicBezTo>
                    <a:pt x="5048" y="2916"/>
                    <a:pt x="5041" y="2916"/>
                    <a:pt x="5026" y="2923"/>
                  </a:cubicBezTo>
                  <a:cubicBezTo>
                    <a:pt x="5026" y="2930"/>
                    <a:pt x="5019" y="2930"/>
                    <a:pt x="5019" y="2938"/>
                  </a:cubicBezTo>
                  <a:cubicBezTo>
                    <a:pt x="5011" y="2938"/>
                    <a:pt x="5011" y="2938"/>
                    <a:pt x="5004" y="2945"/>
                  </a:cubicBezTo>
                  <a:cubicBezTo>
                    <a:pt x="5004" y="2930"/>
                    <a:pt x="5011" y="2916"/>
                    <a:pt x="5019" y="2908"/>
                  </a:cubicBezTo>
                  <a:cubicBezTo>
                    <a:pt x="5026" y="2908"/>
                    <a:pt x="5033" y="2908"/>
                    <a:pt x="5041" y="2908"/>
                  </a:cubicBezTo>
                  <a:cubicBezTo>
                    <a:pt x="5063" y="2901"/>
                    <a:pt x="5099" y="2901"/>
                    <a:pt x="5121" y="2857"/>
                  </a:cubicBezTo>
                  <a:cubicBezTo>
                    <a:pt x="5136" y="2842"/>
                    <a:pt x="5143" y="2813"/>
                    <a:pt x="5136" y="2798"/>
                  </a:cubicBezTo>
                  <a:cubicBezTo>
                    <a:pt x="5121" y="2769"/>
                    <a:pt x="5099" y="2769"/>
                    <a:pt x="5070" y="2762"/>
                  </a:cubicBezTo>
                  <a:cubicBezTo>
                    <a:pt x="5063" y="2762"/>
                    <a:pt x="5063" y="2762"/>
                    <a:pt x="5063" y="2762"/>
                  </a:cubicBezTo>
                  <a:cubicBezTo>
                    <a:pt x="5055" y="2754"/>
                    <a:pt x="5048" y="2754"/>
                    <a:pt x="5041" y="2754"/>
                  </a:cubicBezTo>
                  <a:cubicBezTo>
                    <a:pt x="5070" y="2740"/>
                    <a:pt x="5077" y="2732"/>
                    <a:pt x="5092" y="2710"/>
                  </a:cubicBezTo>
                  <a:cubicBezTo>
                    <a:pt x="5099" y="2710"/>
                    <a:pt x="5099" y="2703"/>
                    <a:pt x="5107" y="2696"/>
                  </a:cubicBezTo>
                  <a:cubicBezTo>
                    <a:pt x="5107" y="2688"/>
                    <a:pt x="5114" y="2688"/>
                    <a:pt x="5121" y="2688"/>
                  </a:cubicBezTo>
                  <a:cubicBezTo>
                    <a:pt x="5129" y="2688"/>
                    <a:pt x="5136" y="2688"/>
                    <a:pt x="5151" y="2696"/>
                  </a:cubicBezTo>
                  <a:cubicBezTo>
                    <a:pt x="5158" y="2696"/>
                    <a:pt x="5158" y="2696"/>
                    <a:pt x="5165" y="2696"/>
                  </a:cubicBezTo>
                  <a:cubicBezTo>
                    <a:pt x="5173" y="2703"/>
                    <a:pt x="5180" y="2703"/>
                    <a:pt x="5187" y="2703"/>
                  </a:cubicBezTo>
                  <a:cubicBezTo>
                    <a:pt x="5231" y="2703"/>
                    <a:pt x="5239" y="2666"/>
                    <a:pt x="5246" y="2645"/>
                  </a:cubicBezTo>
                  <a:cubicBezTo>
                    <a:pt x="5246" y="2637"/>
                    <a:pt x="5246" y="2637"/>
                    <a:pt x="5246" y="2637"/>
                  </a:cubicBezTo>
                  <a:cubicBezTo>
                    <a:pt x="5246" y="2630"/>
                    <a:pt x="5261" y="2630"/>
                    <a:pt x="5268" y="2623"/>
                  </a:cubicBezTo>
                  <a:cubicBezTo>
                    <a:pt x="5282" y="2623"/>
                    <a:pt x="5297" y="2623"/>
                    <a:pt x="5312" y="2615"/>
                  </a:cubicBezTo>
                  <a:cubicBezTo>
                    <a:pt x="5319" y="2608"/>
                    <a:pt x="5326" y="2608"/>
                    <a:pt x="5334" y="2600"/>
                  </a:cubicBezTo>
                  <a:cubicBezTo>
                    <a:pt x="5341" y="2637"/>
                    <a:pt x="5356" y="2652"/>
                    <a:pt x="5378" y="2652"/>
                  </a:cubicBezTo>
                  <a:cubicBezTo>
                    <a:pt x="5385" y="2652"/>
                    <a:pt x="5385" y="2652"/>
                    <a:pt x="5385" y="2652"/>
                  </a:cubicBezTo>
                  <a:cubicBezTo>
                    <a:pt x="5392" y="2645"/>
                    <a:pt x="5392" y="2645"/>
                    <a:pt x="5392" y="2645"/>
                  </a:cubicBezTo>
                  <a:cubicBezTo>
                    <a:pt x="5414" y="2637"/>
                    <a:pt x="5414" y="2608"/>
                    <a:pt x="5422" y="2586"/>
                  </a:cubicBezTo>
                  <a:cubicBezTo>
                    <a:pt x="5422" y="2564"/>
                    <a:pt x="5429" y="2542"/>
                    <a:pt x="5436" y="2527"/>
                  </a:cubicBezTo>
                  <a:cubicBezTo>
                    <a:pt x="5444" y="2513"/>
                    <a:pt x="5451" y="2505"/>
                    <a:pt x="5451" y="2491"/>
                  </a:cubicBezTo>
                  <a:cubicBezTo>
                    <a:pt x="5473" y="2461"/>
                    <a:pt x="5480" y="2439"/>
                    <a:pt x="5517" y="2425"/>
                  </a:cubicBezTo>
                  <a:cubicBezTo>
                    <a:pt x="5524" y="2425"/>
                    <a:pt x="5539" y="2417"/>
                    <a:pt x="5575" y="2417"/>
                  </a:cubicBezTo>
                  <a:cubicBezTo>
                    <a:pt x="5598" y="2417"/>
                    <a:pt x="5620" y="2417"/>
                    <a:pt x="5649" y="2425"/>
                  </a:cubicBezTo>
                  <a:cubicBezTo>
                    <a:pt x="5678" y="2425"/>
                    <a:pt x="5700" y="2425"/>
                    <a:pt x="5722" y="2425"/>
                  </a:cubicBezTo>
                  <a:cubicBezTo>
                    <a:pt x="5773" y="2425"/>
                    <a:pt x="5803" y="2417"/>
                    <a:pt x="5825" y="2403"/>
                  </a:cubicBezTo>
                  <a:cubicBezTo>
                    <a:pt x="5876" y="2366"/>
                    <a:pt x="5869" y="2337"/>
                    <a:pt x="5854" y="2285"/>
                  </a:cubicBezTo>
                  <a:cubicBezTo>
                    <a:pt x="5847" y="2264"/>
                    <a:pt x="5847" y="2264"/>
                    <a:pt x="5847" y="2264"/>
                  </a:cubicBezTo>
                  <a:cubicBezTo>
                    <a:pt x="5832" y="2205"/>
                    <a:pt x="5817" y="2176"/>
                    <a:pt x="5810" y="2139"/>
                  </a:cubicBezTo>
                  <a:cubicBezTo>
                    <a:pt x="5803" y="2132"/>
                    <a:pt x="5803" y="2124"/>
                    <a:pt x="5795" y="2117"/>
                  </a:cubicBezTo>
                  <a:cubicBezTo>
                    <a:pt x="5795" y="2109"/>
                    <a:pt x="5788" y="2102"/>
                    <a:pt x="5788" y="2095"/>
                  </a:cubicBezTo>
                  <a:cubicBezTo>
                    <a:pt x="5781" y="2066"/>
                    <a:pt x="5766" y="2029"/>
                    <a:pt x="5730" y="2029"/>
                  </a:cubicBezTo>
                  <a:cubicBezTo>
                    <a:pt x="5722" y="2029"/>
                    <a:pt x="5707" y="2036"/>
                    <a:pt x="5700" y="2036"/>
                  </a:cubicBezTo>
                  <a:cubicBezTo>
                    <a:pt x="5693" y="2036"/>
                    <a:pt x="5693" y="2036"/>
                    <a:pt x="5693" y="2036"/>
                  </a:cubicBezTo>
                  <a:cubicBezTo>
                    <a:pt x="5685" y="2044"/>
                    <a:pt x="5685" y="2044"/>
                    <a:pt x="5678" y="2044"/>
                  </a:cubicBezTo>
                  <a:lnTo>
                    <a:pt x="5678" y="2044"/>
                  </a:lnTo>
                  <a:cubicBezTo>
                    <a:pt x="5671" y="2044"/>
                    <a:pt x="5656" y="2036"/>
                    <a:pt x="5634" y="2029"/>
                  </a:cubicBezTo>
                  <a:cubicBezTo>
                    <a:pt x="5605" y="2022"/>
                    <a:pt x="5605" y="2014"/>
                    <a:pt x="5598" y="1985"/>
                  </a:cubicBezTo>
                  <a:cubicBezTo>
                    <a:pt x="5598" y="1970"/>
                    <a:pt x="5590" y="1948"/>
                    <a:pt x="5583" y="1926"/>
                  </a:cubicBezTo>
                  <a:cubicBezTo>
                    <a:pt x="5554" y="1860"/>
                    <a:pt x="5524" y="1838"/>
                    <a:pt x="5466" y="1824"/>
                  </a:cubicBezTo>
                  <a:cubicBezTo>
                    <a:pt x="5458" y="1824"/>
                    <a:pt x="5458" y="1816"/>
                    <a:pt x="5451" y="1809"/>
                  </a:cubicBezTo>
                  <a:cubicBezTo>
                    <a:pt x="5444" y="1802"/>
                    <a:pt x="5429" y="1780"/>
                    <a:pt x="5400" y="1780"/>
                  </a:cubicBezTo>
                  <a:cubicBezTo>
                    <a:pt x="5385" y="1780"/>
                    <a:pt x="5378" y="1787"/>
                    <a:pt x="5370" y="1787"/>
                  </a:cubicBezTo>
                  <a:cubicBezTo>
                    <a:pt x="5363" y="1787"/>
                    <a:pt x="5348" y="1795"/>
                    <a:pt x="5312" y="1795"/>
                  </a:cubicBezTo>
                  <a:cubicBezTo>
                    <a:pt x="5297" y="1802"/>
                    <a:pt x="5282" y="1802"/>
                    <a:pt x="5275" y="1802"/>
                  </a:cubicBezTo>
                  <a:cubicBezTo>
                    <a:pt x="5239" y="1802"/>
                    <a:pt x="5209" y="1795"/>
                    <a:pt x="5194" y="1773"/>
                  </a:cubicBezTo>
                  <a:cubicBezTo>
                    <a:pt x="5173" y="1743"/>
                    <a:pt x="5143" y="1728"/>
                    <a:pt x="5099" y="1728"/>
                  </a:cubicBezTo>
                  <a:cubicBezTo>
                    <a:pt x="5085" y="1728"/>
                    <a:pt x="5077" y="1728"/>
                    <a:pt x="5055" y="1728"/>
                  </a:cubicBezTo>
                  <a:lnTo>
                    <a:pt x="5055" y="1728"/>
                  </a:lnTo>
                  <a:cubicBezTo>
                    <a:pt x="5048" y="1736"/>
                    <a:pt x="5048" y="1736"/>
                    <a:pt x="5048" y="1736"/>
                  </a:cubicBezTo>
                  <a:cubicBezTo>
                    <a:pt x="5041" y="1736"/>
                    <a:pt x="5041" y="1736"/>
                    <a:pt x="5041" y="1736"/>
                  </a:cubicBezTo>
                  <a:cubicBezTo>
                    <a:pt x="5033" y="1743"/>
                    <a:pt x="5033" y="1743"/>
                    <a:pt x="5033" y="1743"/>
                  </a:cubicBezTo>
                  <a:cubicBezTo>
                    <a:pt x="5019" y="1780"/>
                    <a:pt x="4997" y="1809"/>
                    <a:pt x="4982" y="1824"/>
                  </a:cubicBezTo>
                  <a:cubicBezTo>
                    <a:pt x="4953" y="1868"/>
                    <a:pt x="4967" y="1912"/>
                    <a:pt x="4975" y="1948"/>
                  </a:cubicBezTo>
                  <a:cubicBezTo>
                    <a:pt x="4982" y="1956"/>
                    <a:pt x="4982" y="1956"/>
                    <a:pt x="4982" y="1956"/>
                  </a:cubicBezTo>
                  <a:cubicBezTo>
                    <a:pt x="4989" y="1985"/>
                    <a:pt x="5011" y="2000"/>
                    <a:pt x="5033" y="2007"/>
                  </a:cubicBezTo>
                  <a:lnTo>
                    <a:pt x="5048" y="2014"/>
                  </a:lnTo>
                  <a:cubicBezTo>
                    <a:pt x="5048" y="2036"/>
                    <a:pt x="5033" y="2058"/>
                    <a:pt x="5004" y="2080"/>
                  </a:cubicBezTo>
                  <a:cubicBezTo>
                    <a:pt x="4975" y="2109"/>
                    <a:pt x="4967" y="2124"/>
                    <a:pt x="4953" y="2154"/>
                  </a:cubicBezTo>
                  <a:cubicBezTo>
                    <a:pt x="4945" y="2168"/>
                    <a:pt x="4945" y="2168"/>
                    <a:pt x="4945" y="2168"/>
                  </a:cubicBezTo>
                  <a:cubicBezTo>
                    <a:pt x="4938" y="2190"/>
                    <a:pt x="4938" y="2205"/>
                    <a:pt x="4938" y="2212"/>
                  </a:cubicBezTo>
                  <a:lnTo>
                    <a:pt x="4938" y="2219"/>
                  </a:lnTo>
                  <a:lnTo>
                    <a:pt x="4938" y="2219"/>
                  </a:lnTo>
                  <a:cubicBezTo>
                    <a:pt x="4938" y="2219"/>
                    <a:pt x="4931" y="2219"/>
                    <a:pt x="4923" y="2227"/>
                  </a:cubicBezTo>
                  <a:lnTo>
                    <a:pt x="4923" y="2227"/>
                  </a:lnTo>
                  <a:cubicBezTo>
                    <a:pt x="4923" y="2227"/>
                    <a:pt x="4916" y="2219"/>
                    <a:pt x="4909" y="2197"/>
                  </a:cubicBezTo>
                  <a:cubicBezTo>
                    <a:pt x="4901" y="2168"/>
                    <a:pt x="4872" y="2139"/>
                    <a:pt x="4835" y="2139"/>
                  </a:cubicBezTo>
                  <a:cubicBezTo>
                    <a:pt x="4806" y="2139"/>
                    <a:pt x="4784" y="2161"/>
                    <a:pt x="4770" y="2183"/>
                  </a:cubicBezTo>
                  <a:cubicBezTo>
                    <a:pt x="4770" y="2183"/>
                    <a:pt x="4762" y="2190"/>
                    <a:pt x="4755" y="2197"/>
                  </a:cubicBezTo>
                  <a:cubicBezTo>
                    <a:pt x="4755" y="2190"/>
                    <a:pt x="4748" y="2183"/>
                    <a:pt x="4733" y="2161"/>
                  </a:cubicBezTo>
                  <a:cubicBezTo>
                    <a:pt x="4718" y="2139"/>
                    <a:pt x="4696" y="2132"/>
                    <a:pt x="4674" y="2132"/>
                  </a:cubicBezTo>
                  <a:cubicBezTo>
                    <a:pt x="4652" y="2132"/>
                    <a:pt x="4623" y="2139"/>
                    <a:pt x="4594" y="2154"/>
                  </a:cubicBezTo>
                  <a:cubicBezTo>
                    <a:pt x="4586" y="2161"/>
                    <a:pt x="4579" y="2161"/>
                    <a:pt x="4572" y="2161"/>
                  </a:cubicBezTo>
                  <a:cubicBezTo>
                    <a:pt x="4564" y="2161"/>
                    <a:pt x="4557" y="2161"/>
                    <a:pt x="4542" y="2154"/>
                  </a:cubicBezTo>
                  <a:cubicBezTo>
                    <a:pt x="4535" y="2154"/>
                    <a:pt x="4520" y="2154"/>
                    <a:pt x="4506" y="2146"/>
                  </a:cubicBezTo>
                  <a:cubicBezTo>
                    <a:pt x="4484" y="2146"/>
                    <a:pt x="4462" y="2102"/>
                    <a:pt x="4447" y="2073"/>
                  </a:cubicBezTo>
                  <a:cubicBezTo>
                    <a:pt x="4447" y="2066"/>
                    <a:pt x="4447" y="2066"/>
                    <a:pt x="4447" y="2066"/>
                  </a:cubicBezTo>
                  <a:cubicBezTo>
                    <a:pt x="4425" y="2014"/>
                    <a:pt x="4389" y="1992"/>
                    <a:pt x="4330" y="1992"/>
                  </a:cubicBezTo>
                  <a:cubicBezTo>
                    <a:pt x="4308" y="1992"/>
                    <a:pt x="4293" y="1963"/>
                    <a:pt x="4271" y="1941"/>
                  </a:cubicBezTo>
                  <a:cubicBezTo>
                    <a:pt x="4264" y="1926"/>
                    <a:pt x="4249" y="1912"/>
                    <a:pt x="4242" y="1897"/>
                  </a:cubicBezTo>
                  <a:cubicBezTo>
                    <a:pt x="4227" y="1890"/>
                    <a:pt x="4213" y="1882"/>
                    <a:pt x="4198" y="1882"/>
                  </a:cubicBezTo>
                  <a:cubicBezTo>
                    <a:pt x="4169" y="1882"/>
                    <a:pt x="4147" y="1904"/>
                    <a:pt x="4125" y="1912"/>
                  </a:cubicBezTo>
                  <a:cubicBezTo>
                    <a:pt x="4125" y="1919"/>
                    <a:pt x="4117" y="1919"/>
                    <a:pt x="4117" y="1919"/>
                  </a:cubicBezTo>
                  <a:cubicBezTo>
                    <a:pt x="4103" y="1926"/>
                    <a:pt x="4059" y="1926"/>
                    <a:pt x="4030" y="1934"/>
                  </a:cubicBezTo>
                  <a:cubicBezTo>
                    <a:pt x="4008" y="1934"/>
                    <a:pt x="3985" y="1934"/>
                    <a:pt x="3971" y="1934"/>
                  </a:cubicBezTo>
                  <a:cubicBezTo>
                    <a:pt x="3963" y="1934"/>
                    <a:pt x="3963" y="1934"/>
                    <a:pt x="3963" y="1934"/>
                  </a:cubicBezTo>
                  <a:cubicBezTo>
                    <a:pt x="3956" y="1934"/>
                    <a:pt x="3956" y="1934"/>
                    <a:pt x="3949" y="1926"/>
                  </a:cubicBezTo>
                  <a:cubicBezTo>
                    <a:pt x="3942" y="1912"/>
                    <a:pt x="3934" y="1897"/>
                    <a:pt x="3905" y="1890"/>
                  </a:cubicBezTo>
                  <a:cubicBezTo>
                    <a:pt x="3890" y="1882"/>
                    <a:pt x="3868" y="1860"/>
                    <a:pt x="3846" y="1831"/>
                  </a:cubicBezTo>
                  <a:cubicBezTo>
                    <a:pt x="3839" y="1824"/>
                    <a:pt x="3832" y="1816"/>
                    <a:pt x="3832" y="1809"/>
                  </a:cubicBezTo>
                  <a:cubicBezTo>
                    <a:pt x="3817" y="1780"/>
                    <a:pt x="3802" y="1743"/>
                    <a:pt x="3773" y="1743"/>
                  </a:cubicBezTo>
                  <a:cubicBezTo>
                    <a:pt x="3766" y="1743"/>
                    <a:pt x="3766" y="1743"/>
                    <a:pt x="3758" y="1750"/>
                  </a:cubicBezTo>
                  <a:cubicBezTo>
                    <a:pt x="3736" y="1750"/>
                    <a:pt x="3700" y="1758"/>
                    <a:pt x="3670" y="1758"/>
                  </a:cubicBezTo>
                  <a:cubicBezTo>
                    <a:pt x="3663" y="1758"/>
                    <a:pt x="3656" y="1750"/>
                    <a:pt x="3649" y="1743"/>
                  </a:cubicBezTo>
                  <a:cubicBezTo>
                    <a:pt x="3634" y="1736"/>
                    <a:pt x="3612" y="1721"/>
                    <a:pt x="3590" y="1721"/>
                  </a:cubicBezTo>
                  <a:cubicBezTo>
                    <a:pt x="3553" y="1721"/>
                    <a:pt x="3494" y="1736"/>
                    <a:pt x="3443" y="1750"/>
                  </a:cubicBezTo>
                  <a:cubicBezTo>
                    <a:pt x="3436" y="1758"/>
                    <a:pt x="3436" y="1758"/>
                    <a:pt x="3436" y="1758"/>
                  </a:cubicBezTo>
                  <a:cubicBezTo>
                    <a:pt x="3421" y="1758"/>
                    <a:pt x="3392" y="1743"/>
                    <a:pt x="3363" y="1721"/>
                  </a:cubicBezTo>
                  <a:cubicBezTo>
                    <a:pt x="3341" y="1707"/>
                    <a:pt x="3333" y="1692"/>
                    <a:pt x="3326" y="1670"/>
                  </a:cubicBezTo>
                  <a:cubicBezTo>
                    <a:pt x="3326" y="1663"/>
                    <a:pt x="3341" y="1655"/>
                    <a:pt x="3348" y="1655"/>
                  </a:cubicBezTo>
                  <a:cubicBezTo>
                    <a:pt x="3355" y="1648"/>
                    <a:pt x="3363" y="1641"/>
                    <a:pt x="3370" y="1634"/>
                  </a:cubicBezTo>
                  <a:cubicBezTo>
                    <a:pt x="3414" y="1605"/>
                    <a:pt x="3392" y="1554"/>
                    <a:pt x="3377" y="1524"/>
                  </a:cubicBezTo>
                  <a:cubicBezTo>
                    <a:pt x="3370" y="1517"/>
                    <a:pt x="3370" y="1510"/>
                    <a:pt x="3363" y="1502"/>
                  </a:cubicBezTo>
                  <a:cubicBezTo>
                    <a:pt x="3348" y="1458"/>
                    <a:pt x="3297" y="1429"/>
                    <a:pt x="3253" y="1422"/>
                  </a:cubicBezTo>
                  <a:cubicBezTo>
                    <a:pt x="3223" y="1415"/>
                    <a:pt x="3180" y="1407"/>
                    <a:pt x="3150" y="1378"/>
                  </a:cubicBezTo>
                  <a:lnTo>
                    <a:pt x="3150" y="1378"/>
                  </a:lnTo>
                  <a:cubicBezTo>
                    <a:pt x="3150" y="1370"/>
                    <a:pt x="3158" y="1370"/>
                    <a:pt x="3165" y="1363"/>
                  </a:cubicBezTo>
                  <a:cubicBezTo>
                    <a:pt x="3172" y="1356"/>
                    <a:pt x="3180" y="1356"/>
                    <a:pt x="3187" y="1356"/>
                  </a:cubicBezTo>
                  <a:cubicBezTo>
                    <a:pt x="3187" y="1356"/>
                    <a:pt x="3194" y="1356"/>
                    <a:pt x="3201" y="1356"/>
                  </a:cubicBezTo>
                  <a:cubicBezTo>
                    <a:pt x="3209" y="1363"/>
                    <a:pt x="3216" y="1363"/>
                    <a:pt x="3223" y="1363"/>
                  </a:cubicBezTo>
                  <a:cubicBezTo>
                    <a:pt x="3260" y="1363"/>
                    <a:pt x="3275" y="1326"/>
                    <a:pt x="3289" y="1290"/>
                  </a:cubicBezTo>
                  <a:cubicBezTo>
                    <a:pt x="3304" y="1268"/>
                    <a:pt x="3311" y="1239"/>
                    <a:pt x="3333" y="1217"/>
                  </a:cubicBezTo>
                  <a:cubicBezTo>
                    <a:pt x="3355" y="1195"/>
                    <a:pt x="3370" y="1173"/>
                    <a:pt x="3370" y="1150"/>
                  </a:cubicBezTo>
                  <a:cubicBezTo>
                    <a:pt x="3363" y="1129"/>
                    <a:pt x="3348" y="1114"/>
                    <a:pt x="3333" y="1107"/>
                  </a:cubicBezTo>
                  <a:cubicBezTo>
                    <a:pt x="3326" y="1099"/>
                    <a:pt x="3326" y="1099"/>
                    <a:pt x="3326" y="1099"/>
                  </a:cubicBezTo>
                  <a:cubicBezTo>
                    <a:pt x="3297" y="1077"/>
                    <a:pt x="3289" y="1070"/>
                    <a:pt x="3275" y="1048"/>
                  </a:cubicBezTo>
                  <a:cubicBezTo>
                    <a:pt x="3253" y="1004"/>
                    <a:pt x="3245" y="997"/>
                    <a:pt x="3194" y="975"/>
                  </a:cubicBezTo>
                  <a:cubicBezTo>
                    <a:pt x="3187" y="967"/>
                    <a:pt x="3180" y="967"/>
                    <a:pt x="3180" y="960"/>
                  </a:cubicBezTo>
                  <a:cubicBezTo>
                    <a:pt x="3180" y="960"/>
                    <a:pt x="3180" y="960"/>
                    <a:pt x="3180" y="953"/>
                  </a:cubicBezTo>
                  <a:cubicBezTo>
                    <a:pt x="3194" y="931"/>
                    <a:pt x="3201" y="901"/>
                    <a:pt x="3187" y="879"/>
                  </a:cubicBezTo>
                  <a:cubicBezTo>
                    <a:pt x="3180" y="850"/>
                    <a:pt x="3158" y="836"/>
                    <a:pt x="3128" y="836"/>
                  </a:cubicBezTo>
                  <a:cubicBezTo>
                    <a:pt x="3099" y="836"/>
                    <a:pt x="3084" y="828"/>
                    <a:pt x="3070" y="828"/>
                  </a:cubicBezTo>
                  <a:cubicBezTo>
                    <a:pt x="3055" y="821"/>
                    <a:pt x="3040" y="821"/>
                    <a:pt x="3026" y="821"/>
                  </a:cubicBezTo>
                  <a:lnTo>
                    <a:pt x="3026" y="821"/>
                  </a:lnTo>
                  <a:lnTo>
                    <a:pt x="3026" y="821"/>
                  </a:lnTo>
                  <a:cubicBezTo>
                    <a:pt x="3026" y="814"/>
                    <a:pt x="3026" y="814"/>
                    <a:pt x="3018" y="814"/>
                  </a:cubicBezTo>
                  <a:cubicBezTo>
                    <a:pt x="3018" y="806"/>
                    <a:pt x="3011" y="770"/>
                    <a:pt x="2974" y="770"/>
                  </a:cubicBezTo>
                  <a:cubicBezTo>
                    <a:pt x="2952" y="770"/>
                    <a:pt x="2938" y="784"/>
                    <a:pt x="2930" y="784"/>
                  </a:cubicBezTo>
                  <a:cubicBezTo>
                    <a:pt x="2923" y="791"/>
                    <a:pt x="2908" y="799"/>
                    <a:pt x="2894" y="799"/>
                  </a:cubicBezTo>
                  <a:cubicBezTo>
                    <a:pt x="2886" y="806"/>
                    <a:pt x="2886" y="806"/>
                    <a:pt x="2886" y="806"/>
                  </a:cubicBezTo>
                  <a:cubicBezTo>
                    <a:pt x="2879" y="806"/>
                    <a:pt x="2872" y="799"/>
                    <a:pt x="2864" y="791"/>
                  </a:cubicBezTo>
                  <a:cubicBezTo>
                    <a:pt x="2850" y="784"/>
                    <a:pt x="2835" y="777"/>
                    <a:pt x="2813" y="770"/>
                  </a:cubicBezTo>
                  <a:cubicBezTo>
                    <a:pt x="2806" y="770"/>
                    <a:pt x="2806" y="770"/>
                    <a:pt x="2799" y="770"/>
                  </a:cubicBezTo>
                  <a:cubicBezTo>
                    <a:pt x="2769" y="770"/>
                    <a:pt x="2754" y="784"/>
                    <a:pt x="2747" y="791"/>
                  </a:cubicBezTo>
                  <a:cubicBezTo>
                    <a:pt x="2740" y="799"/>
                    <a:pt x="2740" y="799"/>
                    <a:pt x="2732" y="799"/>
                  </a:cubicBezTo>
                  <a:cubicBezTo>
                    <a:pt x="2740" y="799"/>
                    <a:pt x="2732" y="799"/>
                    <a:pt x="2732" y="799"/>
                  </a:cubicBezTo>
                  <a:cubicBezTo>
                    <a:pt x="2725" y="791"/>
                    <a:pt x="2718" y="784"/>
                    <a:pt x="2696" y="784"/>
                  </a:cubicBezTo>
                  <a:cubicBezTo>
                    <a:pt x="2689" y="784"/>
                    <a:pt x="2681" y="784"/>
                    <a:pt x="2667" y="791"/>
                  </a:cubicBezTo>
                  <a:cubicBezTo>
                    <a:pt x="2659" y="799"/>
                    <a:pt x="2652" y="799"/>
                    <a:pt x="2652" y="799"/>
                  </a:cubicBezTo>
                  <a:cubicBezTo>
                    <a:pt x="2637" y="799"/>
                    <a:pt x="2630" y="799"/>
                    <a:pt x="2615" y="791"/>
                  </a:cubicBezTo>
                  <a:cubicBezTo>
                    <a:pt x="2601" y="784"/>
                    <a:pt x="2571" y="770"/>
                    <a:pt x="2549" y="755"/>
                  </a:cubicBezTo>
                  <a:cubicBezTo>
                    <a:pt x="2527" y="740"/>
                    <a:pt x="2513" y="733"/>
                    <a:pt x="2498" y="726"/>
                  </a:cubicBezTo>
                  <a:cubicBezTo>
                    <a:pt x="2483" y="718"/>
                    <a:pt x="2469" y="718"/>
                    <a:pt x="2454" y="718"/>
                  </a:cubicBezTo>
                  <a:cubicBezTo>
                    <a:pt x="2439" y="718"/>
                    <a:pt x="2425" y="718"/>
                    <a:pt x="2418" y="726"/>
                  </a:cubicBezTo>
                  <a:cubicBezTo>
                    <a:pt x="2410" y="733"/>
                    <a:pt x="2395" y="733"/>
                    <a:pt x="2388" y="740"/>
                  </a:cubicBezTo>
                  <a:cubicBezTo>
                    <a:pt x="2366" y="748"/>
                    <a:pt x="2351" y="755"/>
                    <a:pt x="2337" y="755"/>
                  </a:cubicBezTo>
                  <a:cubicBezTo>
                    <a:pt x="2322" y="755"/>
                    <a:pt x="2315" y="748"/>
                    <a:pt x="2308" y="748"/>
                  </a:cubicBezTo>
                  <a:cubicBezTo>
                    <a:pt x="2293" y="740"/>
                    <a:pt x="2278" y="718"/>
                    <a:pt x="2278" y="689"/>
                  </a:cubicBezTo>
                  <a:cubicBezTo>
                    <a:pt x="2278" y="579"/>
                    <a:pt x="2278" y="579"/>
                    <a:pt x="2278" y="579"/>
                  </a:cubicBezTo>
                  <a:cubicBezTo>
                    <a:pt x="2278" y="535"/>
                    <a:pt x="2234" y="477"/>
                    <a:pt x="2212" y="455"/>
                  </a:cubicBezTo>
                  <a:cubicBezTo>
                    <a:pt x="2212" y="447"/>
                    <a:pt x="2220" y="432"/>
                    <a:pt x="2220" y="432"/>
                  </a:cubicBezTo>
                  <a:cubicBezTo>
                    <a:pt x="2220" y="418"/>
                    <a:pt x="2227" y="396"/>
                    <a:pt x="2220" y="381"/>
                  </a:cubicBezTo>
                  <a:cubicBezTo>
                    <a:pt x="2220" y="359"/>
                    <a:pt x="2198" y="345"/>
                    <a:pt x="2176" y="323"/>
                  </a:cubicBezTo>
                  <a:cubicBezTo>
                    <a:pt x="2161" y="308"/>
                    <a:pt x="2139" y="286"/>
                    <a:pt x="2132" y="279"/>
                  </a:cubicBezTo>
                  <a:cubicBezTo>
                    <a:pt x="2132" y="271"/>
                    <a:pt x="2124" y="264"/>
                    <a:pt x="2124" y="264"/>
                  </a:cubicBezTo>
                  <a:cubicBezTo>
                    <a:pt x="2132" y="264"/>
                    <a:pt x="2132" y="264"/>
                    <a:pt x="2146" y="264"/>
                  </a:cubicBezTo>
                  <a:cubicBezTo>
                    <a:pt x="2183" y="257"/>
                    <a:pt x="2205" y="227"/>
                    <a:pt x="2205" y="191"/>
                  </a:cubicBezTo>
                  <a:cubicBezTo>
                    <a:pt x="2205" y="154"/>
                    <a:pt x="2176" y="117"/>
                    <a:pt x="2139" y="117"/>
                  </a:cubicBezTo>
                  <a:cubicBezTo>
                    <a:pt x="2132" y="117"/>
                    <a:pt x="2132" y="117"/>
                    <a:pt x="2124" y="110"/>
                  </a:cubicBezTo>
                  <a:cubicBezTo>
                    <a:pt x="2117" y="110"/>
                    <a:pt x="2102" y="110"/>
                    <a:pt x="2088" y="110"/>
                  </a:cubicBezTo>
                  <a:cubicBezTo>
                    <a:pt x="2088" y="110"/>
                    <a:pt x="2080" y="110"/>
                    <a:pt x="2066" y="110"/>
                  </a:cubicBezTo>
                  <a:lnTo>
                    <a:pt x="2066" y="110"/>
                  </a:lnTo>
                  <a:cubicBezTo>
                    <a:pt x="2058" y="110"/>
                    <a:pt x="2044" y="96"/>
                    <a:pt x="2036" y="81"/>
                  </a:cubicBezTo>
                  <a:cubicBezTo>
                    <a:pt x="2029" y="74"/>
                    <a:pt x="2014" y="66"/>
                    <a:pt x="2007" y="51"/>
                  </a:cubicBezTo>
                  <a:cubicBezTo>
                    <a:pt x="1985" y="37"/>
                    <a:pt x="1949" y="29"/>
                    <a:pt x="1919" y="22"/>
                  </a:cubicBezTo>
                  <a:cubicBezTo>
                    <a:pt x="1904" y="22"/>
                    <a:pt x="1897" y="15"/>
                    <a:pt x="1882" y="15"/>
                  </a:cubicBezTo>
                  <a:cubicBezTo>
                    <a:pt x="1875" y="15"/>
                    <a:pt x="1861" y="8"/>
                    <a:pt x="1853" y="8"/>
                  </a:cubicBezTo>
                  <a:lnTo>
                    <a:pt x="1853" y="8"/>
                  </a:lnTo>
                  <a:lnTo>
                    <a:pt x="1853" y="8"/>
                  </a:lnTo>
                  <a:cubicBezTo>
                    <a:pt x="1831" y="8"/>
                    <a:pt x="1802" y="15"/>
                    <a:pt x="1780" y="15"/>
                  </a:cubicBezTo>
                  <a:cubicBezTo>
                    <a:pt x="1758" y="22"/>
                    <a:pt x="1736" y="22"/>
                    <a:pt x="1714" y="22"/>
                  </a:cubicBezTo>
                  <a:cubicBezTo>
                    <a:pt x="1707" y="22"/>
                    <a:pt x="1707" y="22"/>
                    <a:pt x="1699" y="22"/>
                  </a:cubicBezTo>
                  <a:lnTo>
                    <a:pt x="1692" y="22"/>
                  </a:lnTo>
                  <a:cubicBezTo>
                    <a:pt x="1685" y="22"/>
                    <a:pt x="1685" y="22"/>
                    <a:pt x="1677" y="22"/>
                  </a:cubicBezTo>
                  <a:cubicBezTo>
                    <a:pt x="1670" y="0"/>
                    <a:pt x="1670" y="0"/>
                    <a:pt x="1670" y="0"/>
                  </a:cubicBezTo>
                  <a:lnTo>
                    <a:pt x="1853" y="44"/>
                  </a:lnTo>
                </a:path>
              </a:pathLst>
            </a:custGeom>
            <a:solidFill>
              <a:srgbClr val="EEEADE"/>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6" name="Freeform 15"/>
            <p:cNvSpPr>
              <a:spLocks noChangeArrowheads="1"/>
            </p:cNvSpPr>
            <p:nvPr/>
          </p:nvSpPr>
          <p:spPr bwMode="auto">
            <a:xfrm>
              <a:off x="7107476" y="5115086"/>
              <a:ext cx="2106610" cy="2630072"/>
            </a:xfrm>
            <a:custGeom>
              <a:avLst/>
              <a:gdLst>
                <a:gd name="T0" fmla="*/ 1824 w 5482"/>
                <a:gd name="T1" fmla="*/ 271 h 6924"/>
                <a:gd name="T2" fmla="*/ 1443 w 5482"/>
                <a:gd name="T3" fmla="*/ 571 h 6924"/>
                <a:gd name="T4" fmla="*/ 1040 w 5482"/>
                <a:gd name="T5" fmla="*/ 468 h 6924"/>
                <a:gd name="T6" fmla="*/ 461 w 5482"/>
                <a:gd name="T7" fmla="*/ 703 h 6924"/>
                <a:gd name="T8" fmla="*/ 644 w 5482"/>
                <a:gd name="T9" fmla="*/ 1341 h 6924"/>
                <a:gd name="T10" fmla="*/ 813 w 5482"/>
                <a:gd name="T11" fmla="*/ 1758 h 6924"/>
                <a:gd name="T12" fmla="*/ 886 w 5482"/>
                <a:gd name="T13" fmla="*/ 2124 h 6924"/>
                <a:gd name="T14" fmla="*/ 945 w 5482"/>
                <a:gd name="T15" fmla="*/ 2572 h 6924"/>
                <a:gd name="T16" fmla="*/ 1003 w 5482"/>
                <a:gd name="T17" fmla="*/ 2931 h 6924"/>
                <a:gd name="T18" fmla="*/ 813 w 5482"/>
                <a:gd name="T19" fmla="*/ 3326 h 6924"/>
                <a:gd name="T20" fmla="*/ 95 w 5482"/>
                <a:gd name="T21" fmla="*/ 3495 h 6924"/>
                <a:gd name="T22" fmla="*/ 212 w 5482"/>
                <a:gd name="T23" fmla="*/ 3810 h 6924"/>
                <a:gd name="T24" fmla="*/ 241 w 5482"/>
                <a:gd name="T25" fmla="*/ 4440 h 6924"/>
                <a:gd name="T26" fmla="*/ 527 w 5482"/>
                <a:gd name="T27" fmla="*/ 4689 h 6924"/>
                <a:gd name="T28" fmla="*/ 791 w 5482"/>
                <a:gd name="T29" fmla="*/ 4872 h 6924"/>
                <a:gd name="T30" fmla="*/ 901 w 5482"/>
                <a:gd name="T31" fmla="*/ 5224 h 6924"/>
                <a:gd name="T32" fmla="*/ 1135 w 5482"/>
                <a:gd name="T33" fmla="*/ 5400 h 6924"/>
                <a:gd name="T34" fmla="*/ 1465 w 5482"/>
                <a:gd name="T35" fmla="*/ 5451 h 6924"/>
                <a:gd name="T36" fmla="*/ 1773 w 5482"/>
                <a:gd name="T37" fmla="*/ 5510 h 6924"/>
                <a:gd name="T38" fmla="*/ 1963 w 5482"/>
                <a:gd name="T39" fmla="*/ 5774 h 6924"/>
                <a:gd name="T40" fmla="*/ 1787 w 5482"/>
                <a:gd name="T41" fmla="*/ 6052 h 6924"/>
                <a:gd name="T42" fmla="*/ 1949 w 5482"/>
                <a:gd name="T43" fmla="*/ 6322 h 6924"/>
                <a:gd name="T44" fmla="*/ 2322 w 5482"/>
                <a:gd name="T45" fmla="*/ 6432 h 6924"/>
                <a:gd name="T46" fmla="*/ 2623 w 5482"/>
                <a:gd name="T47" fmla="*/ 6608 h 6924"/>
                <a:gd name="T48" fmla="*/ 3070 w 5482"/>
                <a:gd name="T49" fmla="*/ 6725 h 6924"/>
                <a:gd name="T50" fmla="*/ 3422 w 5482"/>
                <a:gd name="T51" fmla="*/ 6872 h 6924"/>
                <a:gd name="T52" fmla="*/ 3627 w 5482"/>
                <a:gd name="T53" fmla="*/ 6828 h 6924"/>
                <a:gd name="T54" fmla="*/ 3663 w 5482"/>
                <a:gd name="T55" fmla="*/ 6491 h 6924"/>
                <a:gd name="T56" fmla="*/ 3517 w 5482"/>
                <a:gd name="T57" fmla="*/ 6133 h 6924"/>
                <a:gd name="T58" fmla="*/ 3407 w 5482"/>
                <a:gd name="T59" fmla="*/ 5686 h 6924"/>
                <a:gd name="T60" fmla="*/ 3392 w 5482"/>
                <a:gd name="T61" fmla="*/ 5224 h 6924"/>
                <a:gd name="T62" fmla="*/ 3561 w 5482"/>
                <a:gd name="T63" fmla="*/ 4843 h 6924"/>
                <a:gd name="T64" fmla="*/ 3927 w 5482"/>
                <a:gd name="T65" fmla="*/ 4741 h 6924"/>
                <a:gd name="T66" fmla="*/ 4227 w 5482"/>
                <a:gd name="T67" fmla="*/ 4660 h 6924"/>
                <a:gd name="T68" fmla="*/ 4594 w 5482"/>
                <a:gd name="T69" fmla="*/ 4521 h 6924"/>
                <a:gd name="T70" fmla="*/ 4997 w 5482"/>
                <a:gd name="T71" fmla="*/ 4491 h 6924"/>
                <a:gd name="T72" fmla="*/ 5283 w 5482"/>
                <a:gd name="T73" fmla="*/ 4447 h 6924"/>
                <a:gd name="T74" fmla="*/ 5400 w 5482"/>
                <a:gd name="T75" fmla="*/ 3949 h 6924"/>
                <a:gd name="T76" fmla="*/ 5034 w 5482"/>
                <a:gd name="T77" fmla="*/ 3641 h 6924"/>
                <a:gd name="T78" fmla="*/ 4653 w 5482"/>
                <a:gd name="T79" fmla="*/ 3473 h 6924"/>
                <a:gd name="T80" fmla="*/ 4242 w 5482"/>
                <a:gd name="T81" fmla="*/ 3422 h 6924"/>
                <a:gd name="T82" fmla="*/ 3876 w 5482"/>
                <a:gd name="T83" fmla="*/ 3348 h 6924"/>
                <a:gd name="T84" fmla="*/ 3429 w 5482"/>
                <a:gd name="T85" fmla="*/ 2901 h 6924"/>
                <a:gd name="T86" fmla="*/ 3465 w 5482"/>
                <a:gd name="T87" fmla="*/ 2462 h 6924"/>
                <a:gd name="T88" fmla="*/ 3590 w 5482"/>
                <a:gd name="T89" fmla="*/ 1817 h 6924"/>
                <a:gd name="T90" fmla="*/ 3268 w 5482"/>
                <a:gd name="T91" fmla="*/ 1736 h 6924"/>
                <a:gd name="T92" fmla="*/ 3268 w 5482"/>
                <a:gd name="T93" fmla="*/ 1384 h 6924"/>
                <a:gd name="T94" fmla="*/ 3290 w 5482"/>
                <a:gd name="T95" fmla="*/ 879 h 6924"/>
                <a:gd name="T96" fmla="*/ 3165 w 5482"/>
                <a:gd name="T97" fmla="*/ 586 h 6924"/>
                <a:gd name="T98" fmla="*/ 2689 w 5482"/>
                <a:gd name="T99" fmla="*/ 483 h 6924"/>
                <a:gd name="T100" fmla="*/ 2396 w 5482"/>
                <a:gd name="T101" fmla="*/ 205 h 6924"/>
                <a:gd name="T102" fmla="*/ 2125 w 5482"/>
                <a:gd name="T103" fmla="*/ 43 h 6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82" h="6924">
                  <a:moveTo>
                    <a:pt x="1956" y="146"/>
                  </a:moveTo>
                  <a:lnTo>
                    <a:pt x="1956" y="146"/>
                  </a:lnTo>
                  <a:cubicBezTo>
                    <a:pt x="1927" y="168"/>
                    <a:pt x="1890" y="124"/>
                    <a:pt x="1890" y="124"/>
                  </a:cubicBezTo>
                  <a:cubicBezTo>
                    <a:pt x="1890" y="124"/>
                    <a:pt x="1861" y="219"/>
                    <a:pt x="1824" y="271"/>
                  </a:cubicBezTo>
                  <a:cubicBezTo>
                    <a:pt x="1795" y="322"/>
                    <a:pt x="1861" y="351"/>
                    <a:pt x="1817" y="359"/>
                  </a:cubicBezTo>
                  <a:cubicBezTo>
                    <a:pt x="1780" y="373"/>
                    <a:pt x="1751" y="395"/>
                    <a:pt x="1707" y="432"/>
                  </a:cubicBezTo>
                  <a:cubicBezTo>
                    <a:pt x="1663" y="461"/>
                    <a:pt x="1612" y="491"/>
                    <a:pt x="1582" y="520"/>
                  </a:cubicBezTo>
                  <a:cubicBezTo>
                    <a:pt x="1546" y="556"/>
                    <a:pt x="1502" y="556"/>
                    <a:pt x="1443" y="571"/>
                  </a:cubicBezTo>
                  <a:cubicBezTo>
                    <a:pt x="1384" y="593"/>
                    <a:pt x="1392" y="586"/>
                    <a:pt x="1363" y="593"/>
                  </a:cubicBezTo>
                  <a:cubicBezTo>
                    <a:pt x="1326" y="600"/>
                    <a:pt x="1260" y="534"/>
                    <a:pt x="1209" y="505"/>
                  </a:cubicBezTo>
                  <a:cubicBezTo>
                    <a:pt x="1157" y="483"/>
                    <a:pt x="1150" y="505"/>
                    <a:pt x="1121" y="520"/>
                  </a:cubicBezTo>
                  <a:cubicBezTo>
                    <a:pt x="1099" y="542"/>
                    <a:pt x="1040" y="468"/>
                    <a:pt x="1040" y="468"/>
                  </a:cubicBezTo>
                  <a:cubicBezTo>
                    <a:pt x="1040" y="468"/>
                    <a:pt x="915" y="491"/>
                    <a:pt x="857" y="498"/>
                  </a:cubicBezTo>
                  <a:cubicBezTo>
                    <a:pt x="798" y="505"/>
                    <a:pt x="806" y="571"/>
                    <a:pt x="784" y="615"/>
                  </a:cubicBezTo>
                  <a:cubicBezTo>
                    <a:pt x="754" y="659"/>
                    <a:pt x="740" y="666"/>
                    <a:pt x="681" y="696"/>
                  </a:cubicBezTo>
                  <a:cubicBezTo>
                    <a:pt x="622" y="718"/>
                    <a:pt x="542" y="696"/>
                    <a:pt x="461" y="703"/>
                  </a:cubicBezTo>
                  <a:cubicBezTo>
                    <a:pt x="373" y="710"/>
                    <a:pt x="373" y="776"/>
                    <a:pt x="366" y="850"/>
                  </a:cubicBezTo>
                  <a:cubicBezTo>
                    <a:pt x="359" y="915"/>
                    <a:pt x="417" y="1040"/>
                    <a:pt x="425" y="1084"/>
                  </a:cubicBezTo>
                  <a:cubicBezTo>
                    <a:pt x="432" y="1128"/>
                    <a:pt x="527" y="1179"/>
                    <a:pt x="534" y="1209"/>
                  </a:cubicBezTo>
                  <a:cubicBezTo>
                    <a:pt x="534" y="1209"/>
                    <a:pt x="622" y="1289"/>
                    <a:pt x="644" y="1341"/>
                  </a:cubicBezTo>
                  <a:cubicBezTo>
                    <a:pt x="674" y="1392"/>
                    <a:pt x="688" y="1487"/>
                    <a:pt x="747" y="1450"/>
                  </a:cubicBezTo>
                  <a:cubicBezTo>
                    <a:pt x="806" y="1414"/>
                    <a:pt x="857" y="1443"/>
                    <a:pt x="842" y="1465"/>
                  </a:cubicBezTo>
                  <a:cubicBezTo>
                    <a:pt x="828" y="1494"/>
                    <a:pt x="791" y="1560"/>
                    <a:pt x="784" y="1604"/>
                  </a:cubicBezTo>
                  <a:cubicBezTo>
                    <a:pt x="776" y="1648"/>
                    <a:pt x="791" y="1700"/>
                    <a:pt x="813" y="1758"/>
                  </a:cubicBezTo>
                  <a:cubicBezTo>
                    <a:pt x="842" y="1817"/>
                    <a:pt x="915" y="1861"/>
                    <a:pt x="915" y="1861"/>
                  </a:cubicBezTo>
                  <a:cubicBezTo>
                    <a:pt x="915" y="1861"/>
                    <a:pt x="886" y="1861"/>
                    <a:pt x="828" y="1868"/>
                  </a:cubicBezTo>
                  <a:cubicBezTo>
                    <a:pt x="762" y="1875"/>
                    <a:pt x="776" y="1883"/>
                    <a:pt x="762" y="1949"/>
                  </a:cubicBezTo>
                  <a:cubicBezTo>
                    <a:pt x="754" y="2022"/>
                    <a:pt x="828" y="2088"/>
                    <a:pt x="886" y="2124"/>
                  </a:cubicBezTo>
                  <a:cubicBezTo>
                    <a:pt x="945" y="2154"/>
                    <a:pt x="974" y="2198"/>
                    <a:pt x="1040" y="2234"/>
                  </a:cubicBezTo>
                  <a:cubicBezTo>
                    <a:pt x="1099" y="2264"/>
                    <a:pt x="1040" y="2352"/>
                    <a:pt x="960" y="2366"/>
                  </a:cubicBezTo>
                  <a:cubicBezTo>
                    <a:pt x="886" y="2388"/>
                    <a:pt x="879" y="2403"/>
                    <a:pt x="923" y="2425"/>
                  </a:cubicBezTo>
                  <a:cubicBezTo>
                    <a:pt x="974" y="2454"/>
                    <a:pt x="952" y="2527"/>
                    <a:pt x="945" y="2572"/>
                  </a:cubicBezTo>
                  <a:cubicBezTo>
                    <a:pt x="938" y="2615"/>
                    <a:pt x="967" y="2645"/>
                    <a:pt x="1018" y="2689"/>
                  </a:cubicBezTo>
                  <a:cubicBezTo>
                    <a:pt x="1070" y="2733"/>
                    <a:pt x="1091" y="2747"/>
                    <a:pt x="1077" y="2777"/>
                  </a:cubicBezTo>
                  <a:cubicBezTo>
                    <a:pt x="1070" y="2799"/>
                    <a:pt x="996" y="2799"/>
                    <a:pt x="967" y="2828"/>
                  </a:cubicBezTo>
                  <a:cubicBezTo>
                    <a:pt x="945" y="2850"/>
                    <a:pt x="923" y="2909"/>
                    <a:pt x="1003" y="2931"/>
                  </a:cubicBezTo>
                  <a:cubicBezTo>
                    <a:pt x="1077" y="2945"/>
                    <a:pt x="1040" y="3011"/>
                    <a:pt x="1003" y="3062"/>
                  </a:cubicBezTo>
                  <a:cubicBezTo>
                    <a:pt x="967" y="3114"/>
                    <a:pt x="952" y="3136"/>
                    <a:pt x="886" y="3143"/>
                  </a:cubicBezTo>
                  <a:cubicBezTo>
                    <a:pt x="813" y="3150"/>
                    <a:pt x="798" y="3187"/>
                    <a:pt x="842" y="3224"/>
                  </a:cubicBezTo>
                  <a:cubicBezTo>
                    <a:pt x="886" y="3268"/>
                    <a:pt x="886" y="3297"/>
                    <a:pt x="813" y="3326"/>
                  </a:cubicBezTo>
                  <a:cubicBezTo>
                    <a:pt x="747" y="3363"/>
                    <a:pt x="703" y="3334"/>
                    <a:pt x="637" y="3355"/>
                  </a:cubicBezTo>
                  <a:cubicBezTo>
                    <a:pt x="571" y="3370"/>
                    <a:pt x="425" y="3363"/>
                    <a:pt x="351" y="3370"/>
                  </a:cubicBezTo>
                  <a:cubicBezTo>
                    <a:pt x="271" y="3377"/>
                    <a:pt x="249" y="3400"/>
                    <a:pt x="205" y="3458"/>
                  </a:cubicBezTo>
                  <a:cubicBezTo>
                    <a:pt x="161" y="3517"/>
                    <a:pt x="161" y="3495"/>
                    <a:pt x="95" y="3495"/>
                  </a:cubicBezTo>
                  <a:cubicBezTo>
                    <a:pt x="22" y="3495"/>
                    <a:pt x="36" y="3465"/>
                    <a:pt x="14" y="3524"/>
                  </a:cubicBezTo>
                  <a:cubicBezTo>
                    <a:pt x="0" y="3583"/>
                    <a:pt x="88" y="3612"/>
                    <a:pt x="146" y="3634"/>
                  </a:cubicBezTo>
                  <a:cubicBezTo>
                    <a:pt x="205" y="3663"/>
                    <a:pt x="197" y="3678"/>
                    <a:pt x="161" y="3722"/>
                  </a:cubicBezTo>
                  <a:cubicBezTo>
                    <a:pt x="124" y="3759"/>
                    <a:pt x="161" y="3773"/>
                    <a:pt x="212" y="3810"/>
                  </a:cubicBezTo>
                  <a:cubicBezTo>
                    <a:pt x="263" y="3854"/>
                    <a:pt x="220" y="3912"/>
                    <a:pt x="168" y="3964"/>
                  </a:cubicBezTo>
                  <a:cubicBezTo>
                    <a:pt x="117" y="4015"/>
                    <a:pt x="110" y="4015"/>
                    <a:pt x="88" y="4088"/>
                  </a:cubicBezTo>
                  <a:cubicBezTo>
                    <a:pt x="58" y="4154"/>
                    <a:pt x="102" y="4250"/>
                    <a:pt x="117" y="4301"/>
                  </a:cubicBezTo>
                  <a:cubicBezTo>
                    <a:pt x="139" y="4345"/>
                    <a:pt x="190" y="4396"/>
                    <a:pt x="241" y="4440"/>
                  </a:cubicBezTo>
                  <a:cubicBezTo>
                    <a:pt x="285" y="4484"/>
                    <a:pt x="278" y="4565"/>
                    <a:pt x="285" y="4638"/>
                  </a:cubicBezTo>
                  <a:cubicBezTo>
                    <a:pt x="315" y="4711"/>
                    <a:pt x="315" y="4711"/>
                    <a:pt x="315" y="4711"/>
                  </a:cubicBezTo>
                  <a:cubicBezTo>
                    <a:pt x="322" y="4704"/>
                    <a:pt x="329" y="4696"/>
                    <a:pt x="351" y="4696"/>
                  </a:cubicBezTo>
                  <a:cubicBezTo>
                    <a:pt x="403" y="4704"/>
                    <a:pt x="491" y="4674"/>
                    <a:pt x="527" y="4689"/>
                  </a:cubicBezTo>
                  <a:cubicBezTo>
                    <a:pt x="564" y="4696"/>
                    <a:pt x="615" y="4696"/>
                    <a:pt x="637" y="4726"/>
                  </a:cubicBezTo>
                  <a:cubicBezTo>
                    <a:pt x="666" y="4748"/>
                    <a:pt x="688" y="4792"/>
                    <a:pt x="725" y="4784"/>
                  </a:cubicBezTo>
                  <a:cubicBezTo>
                    <a:pt x="762" y="4777"/>
                    <a:pt x="762" y="4792"/>
                    <a:pt x="791" y="4792"/>
                  </a:cubicBezTo>
                  <a:cubicBezTo>
                    <a:pt x="820" y="4792"/>
                    <a:pt x="857" y="4872"/>
                    <a:pt x="791" y="4872"/>
                  </a:cubicBezTo>
                  <a:cubicBezTo>
                    <a:pt x="732" y="4880"/>
                    <a:pt x="740" y="4902"/>
                    <a:pt x="762" y="4938"/>
                  </a:cubicBezTo>
                  <a:cubicBezTo>
                    <a:pt x="784" y="4975"/>
                    <a:pt x="842" y="5012"/>
                    <a:pt x="842" y="5034"/>
                  </a:cubicBezTo>
                  <a:cubicBezTo>
                    <a:pt x="850" y="5055"/>
                    <a:pt x="820" y="5100"/>
                    <a:pt x="842" y="5122"/>
                  </a:cubicBezTo>
                  <a:cubicBezTo>
                    <a:pt x="864" y="5143"/>
                    <a:pt x="901" y="5195"/>
                    <a:pt x="901" y="5224"/>
                  </a:cubicBezTo>
                  <a:cubicBezTo>
                    <a:pt x="901" y="5253"/>
                    <a:pt x="901" y="5297"/>
                    <a:pt x="901" y="5334"/>
                  </a:cubicBezTo>
                  <a:cubicBezTo>
                    <a:pt x="901" y="5378"/>
                    <a:pt x="915" y="5407"/>
                    <a:pt x="945" y="5422"/>
                  </a:cubicBezTo>
                  <a:cubicBezTo>
                    <a:pt x="974" y="5429"/>
                    <a:pt x="1003" y="5429"/>
                    <a:pt x="1047" y="5415"/>
                  </a:cubicBezTo>
                  <a:cubicBezTo>
                    <a:pt x="1091" y="5400"/>
                    <a:pt x="1099" y="5378"/>
                    <a:pt x="1135" y="5400"/>
                  </a:cubicBezTo>
                  <a:cubicBezTo>
                    <a:pt x="1165" y="5415"/>
                    <a:pt x="1231" y="5451"/>
                    <a:pt x="1260" y="5466"/>
                  </a:cubicBezTo>
                  <a:cubicBezTo>
                    <a:pt x="1289" y="5473"/>
                    <a:pt x="1311" y="5481"/>
                    <a:pt x="1341" y="5466"/>
                  </a:cubicBezTo>
                  <a:cubicBezTo>
                    <a:pt x="1363" y="5451"/>
                    <a:pt x="1363" y="5481"/>
                    <a:pt x="1392" y="5473"/>
                  </a:cubicBezTo>
                  <a:cubicBezTo>
                    <a:pt x="1421" y="5473"/>
                    <a:pt x="1421" y="5444"/>
                    <a:pt x="1465" y="5451"/>
                  </a:cubicBezTo>
                  <a:cubicBezTo>
                    <a:pt x="1502" y="5451"/>
                    <a:pt x="1509" y="5488"/>
                    <a:pt x="1553" y="5473"/>
                  </a:cubicBezTo>
                  <a:cubicBezTo>
                    <a:pt x="1597" y="5466"/>
                    <a:pt x="1597" y="5451"/>
                    <a:pt x="1626" y="5451"/>
                  </a:cubicBezTo>
                  <a:cubicBezTo>
                    <a:pt x="1656" y="5451"/>
                    <a:pt x="1634" y="5488"/>
                    <a:pt x="1670" y="5495"/>
                  </a:cubicBezTo>
                  <a:cubicBezTo>
                    <a:pt x="1714" y="5502"/>
                    <a:pt x="1729" y="5502"/>
                    <a:pt x="1773" y="5510"/>
                  </a:cubicBezTo>
                  <a:cubicBezTo>
                    <a:pt x="1817" y="5517"/>
                    <a:pt x="1824" y="5554"/>
                    <a:pt x="1810" y="5583"/>
                  </a:cubicBezTo>
                  <a:cubicBezTo>
                    <a:pt x="1787" y="5612"/>
                    <a:pt x="1795" y="5627"/>
                    <a:pt x="1839" y="5649"/>
                  </a:cubicBezTo>
                  <a:cubicBezTo>
                    <a:pt x="1875" y="5664"/>
                    <a:pt x="1883" y="5671"/>
                    <a:pt x="1897" y="5700"/>
                  </a:cubicBezTo>
                  <a:cubicBezTo>
                    <a:pt x="1912" y="5737"/>
                    <a:pt x="1927" y="5752"/>
                    <a:pt x="1963" y="5774"/>
                  </a:cubicBezTo>
                  <a:cubicBezTo>
                    <a:pt x="1993" y="5795"/>
                    <a:pt x="2007" y="5795"/>
                    <a:pt x="1963" y="5847"/>
                  </a:cubicBezTo>
                  <a:cubicBezTo>
                    <a:pt x="1912" y="5898"/>
                    <a:pt x="1905" y="5979"/>
                    <a:pt x="1875" y="5979"/>
                  </a:cubicBezTo>
                  <a:cubicBezTo>
                    <a:pt x="1846" y="5979"/>
                    <a:pt x="1832" y="5964"/>
                    <a:pt x="1795" y="5986"/>
                  </a:cubicBezTo>
                  <a:cubicBezTo>
                    <a:pt x="1765" y="6008"/>
                    <a:pt x="1751" y="6023"/>
                    <a:pt x="1787" y="6052"/>
                  </a:cubicBezTo>
                  <a:cubicBezTo>
                    <a:pt x="1817" y="6074"/>
                    <a:pt x="1861" y="6089"/>
                    <a:pt x="1897" y="6096"/>
                  </a:cubicBezTo>
                  <a:cubicBezTo>
                    <a:pt x="1934" y="6103"/>
                    <a:pt x="1978" y="6125"/>
                    <a:pt x="1993" y="6155"/>
                  </a:cubicBezTo>
                  <a:cubicBezTo>
                    <a:pt x="2000" y="6191"/>
                    <a:pt x="2037" y="6235"/>
                    <a:pt x="2007" y="6257"/>
                  </a:cubicBezTo>
                  <a:cubicBezTo>
                    <a:pt x="1978" y="6279"/>
                    <a:pt x="1941" y="6286"/>
                    <a:pt x="1949" y="6322"/>
                  </a:cubicBezTo>
                  <a:cubicBezTo>
                    <a:pt x="1956" y="6352"/>
                    <a:pt x="1971" y="6373"/>
                    <a:pt x="1993" y="6388"/>
                  </a:cubicBezTo>
                  <a:cubicBezTo>
                    <a:pt x="2015" y="6403"/>
                    <a:pt x="2066" y="6440"/>
                    <a:pt x="2103" y="6425"/>
                  </a:cubicBezTo>
                  <a:cubicBezTo>
                    <a:pt x="2139" y="6418"/>
                    <a:pt x="2205" y="6395"/>
                    <a:pt x="2242" y="6395"/>
                  </a:cubicBezTo>
                  <a:cubicBezTo>
                    <a:pt x="2271" y="6395"/>
                    <a:pt x="2293" y="6432"/>
                    <a:pt x="2322" y="6432"/>
                  </a:cubicBezTo>
                  <a:cubicBezTo>
                    <a:pt x="2359" y="6432"/>
                    <a:pt x="2396" y="6425"/>
                    <a:pt x="2418" y="6425"/>
                  </a:cubicBezTo>
                  <a:cubicBezTo>
                    <a:pt x="2440" y="6418"/>
                    <a:pt x="2454" y="6476"/>
                    <a:pt x="2469" y="6498"/>
                  </a:cubicBezTo>
                  <a:cubicBezTo>
                    <a:pt x="2491" y="6520"/>
                    <a:pt x="2513" y="6549"/>
                    <a:pt x="2550" y="6564"/>
                  </a:cubicBezTo>
                  <a:cubicBezTo>
                    <a:pt x="2586" y="6571"/>
                    <a:pt x="2579" y="6615"/>
                    <a:pt x="2623" y="6608"/>
                  </a:cubicBezTo>
                  <a:cubicBezTo>
                    <a:pt x="2667" y="6601"/>
                    <a:pt x="2755" y="6608"/>
                    <a:pt x="2784" y="6593"/>
                  </a:cubicBezTo>
                  <a:cubicBezTo>
                    <a:pt x="2813" y="6571"/>
                    <a:pt x="2843" y="6549"/>
                    <a:pt x="2872" y="6571"/>
                  </a:cubicBezTo>
                  <a:cubicBezTo>
                    <a:pt x="2901" y="6593"/>
                    <a:pt x="2931" y="6667"/>
                    <a:pt x="2982" y="6667"/>
                  </a:cubicBezTo>
                  <a:cubicBezTo>
                    <a:pt x="3033" y="6667"/>
                    <a:pt x="3055" y="6681"/>
                    <a:pt x="3070" y="6725"/>
                  </a:cubicBezTo>
                  <a:cubicBezTo>
                    <a:pt x="3092" y="6762"/>
                    <a:pt x="3114" y="6821"/>
                    <a:pt x="3158" y="6828"/>
                  </a:cubicBezTo>
                  <a:cubicBezTo>
                    <a:pt x="3202" y="6828"/>
                    <a:pt x="3224" y="6850"/>
                    <a:pt x="3268" y="6828"/>
                  </a:cubicBezTo>
                  <a:cubicBezTo>
                    <a:pt x="3304" y="6799"/>
                    <a:pt x="3341" y="6799"/>
                    <a:pt x="3363" y="6828"/>
                  </a:cubicBezTo>
                  <a:cubicBezTo>
                    <a:pt x="3377" y="6850"/>
                    <a:pt x="3400" y="6886"/>
                    <a:pt x="3422" y="6872"/>
                  </a:cubicBezTo>
                  <a:cubicBezTo>
                    <a:pt x="3444" y="6850"/>
                    <a:pt x="3465" y="6813"/>
                    <a:pt x="3487" y="6813"/>
                  </a:cubicBezTo>
                  <a:cubicBezTo>
                    <a:pt x="3509" y="6813"/>
                    <a:pt x="3524" y="6835"/>
                    <a:pt x="3532" y="6850"/>
                  </a:cubicBezTo>
                  <a:cubicBezTo>
                    <a:pt x="3539" y="6872"/>
                    <a:pt x="3553" y="6923"/>
                    <a:pt x="3590" y="6901"/>
                  </a:cubicBezTo>
                  <a:cubicBezTo>
                    <a:pt x="3634" y="6872"/>
                    <a:pt x="3612" y="6864"/>
                    <a:pt x="3627" y="6828"/>
                  </a:cubicBezTo>
                  <a:cubicBezTo>
                    <a:pt x="3641" y="6784"/>
                    <a:pt x="3641" y="6777"/>
                    <a:pt x="3678" y="6747"/>
                  </a:cubicBezTo>
                  <a:cubicBezTo>
                    <a:pt x="3715" y="6725"/>
                    <a:pt x="3737" y="6689"/>
                    <a:pt x="3729" y="6652"/>
                  </a:cubicBezTo>
                  <a:cubicBezTo>
                    <a:pt x="3722" y="6623"/>
                    <a:pt x="3671" y="6623"/>
                    <a:pt x="3663" y="6593"/>
                  </a:cubicBezTo>
                  <a:cubicBezTo>
                    <a:pt x="3649" y="6557"/>
                    <a:pt x="3634" y="6527"/>
                    <a:pt x="3663" y="6491"/>
                  </a:cubicBezTo>
                  <a:cubicBezTo>
                    <a:pt x="3678" y="6469"/>
                    <a:pt x="3700" y="6432"/>
                    <a:pt x="3715" y="6403"/>
                  </a:cubicBezTo>
                  <a:cubicBezTo>
                    <a:pt x="3656" y="6410"/>
                    <a:pt x="3546" y="6388"/>
                    <a:pt x="3568" y="6352"/>
                  </a:cubicBezTo>
                  <a:cubicBezTo>
                    <a:pt x="3597" y="6322"/>
                    <a:pt x="3568" y="6279"/>
                    <a:pt x="3539" y="6279"/>
                  </a:cubicBezTo>
                  <a:cubicBezTo>
                    <a:pt x="3502" y="6279"/>
                    <a:pt x="3561" y="6184"/>
                    <a:pt x="3517" y="6133"/>
                  </a:cubicBezTo>
                  <a:cubicBezTo>
                    <a:pt x="3480" y="6081"/>
                    <a:pt x="3487" y="6052"/>
                    <a:pt x="3509" y="6023"/>
                  </a:cubicBezTo>
                  <a:cubicBezTo>
                    <a:pt x="3539" y="6001"/>
                    <a:pt x="3517" y="5964"/>
                    <a:pt x="3502" y="5928"/>
                  </a:cubicBezTo>
                  <a:cubicBezTo>
                    <a:pt x="3487" y="5898"/>
                    <a:pt x="3444" y="5928"/>
                    <a:pt x="3429" y="5847"/>
                  </a:cubicBezTo>
                  <a:cubicBezTo>
                    <a:pt x="3407" y="5759"/>
                    <a:pt x="3356" y="5708"/>
                    <a:pt x="3407" y="5686"/>
                  </a:cubicBezTo>
                  <a:cubicBezTo>
                    <a:pt x="3458" y="5656"/>
                    <a:pt x="3502" y="5649"/>
                    <a:pt x="3480" y="5576"/>
                  </a:cubicBezTo>
                  <a:cubicBezTo>
                    <a:pt x="3451" y="5495"/>
                    <a:pt x="3400" y="5429"/>
                    <a:pt x="3436" y="5393"/>
                  </a:cubicBezTo>
                  <a:cubicBezTo>
                    <a:pt x="3465" y="5363"/>
                    <a:pt x="3451" y="5312"/>
                    <a:pt x="3407" y="5312"/>
                  </a:cubicBezTo>
                  <a:cubicBezTo>
                    <a:pt x="3363" y="5312"/>
                    <a:pt x="3363" y="5283"/>
                    <a:pt x="3392" y="5224"/>
                  </a:cubicBezTo>
                  <a:cubicBezTo>
                    <a:pt x="3414" y="5165"/>
                    <a:pt x="3436" y="5165"/>
                    <a:pt x="3451" y="5136"/>
                  </a:cubicBezTo>
                  <a:cubicBezTo>
                    <a:pt x="3465" y="5114"/>
                    <a:pt x="3480" y="5048"/>
                    <a:pt x="3465" y="5012"/>
                  </a:cubicBezTo>
                  <a:cubicBezTo>
                    <a:pt x="3458" y="4975"/>
                    <a:pt x="3517" y="4953"/>
                    <a:pt x="3532" y="4924"/>
                  </a:cubicBezTo>
                  <a:cubicBezTo>
                    <a:pt x="3539" y="4902"/>
                    <a:pt x="3539" y="4858"/>
                    <a:pt x="3561" y="4843"/>
                  </a:cubicBezTo>
                  <a:cubicBezTo>
                    <a:pt x="3590" y="4828"/>
                    <a:pt x="3568" y="4887"/>
                    <a:pt x="3612" y="4872"/>
                  </a:cubicBezTo>
                  <a:cubicBezTo>
                    <a:pt x="3656" y="4865"/>
                    <a:pt x="3656" y="4850"/>
                    <a:pt x="3678" y="4828"/>
                  </a:cubicBezTo>
                  <a:cubicBezTo>
                    <a:pt x="3707" y="4799"/>
                    <a:pt x="3722" y="4755"/>
                    <a:pt x="3781" y="4755"/>
                  </a:cubicBezTo>
                  <a:cubicBezTo>
                    <a:pt x="3839" y="4755"/>
                    <a:pt x="3927" y="4741"/>
                    <a:pt x="3927" y="4741"/>
                  </a:cubicBezTo>
                  <a:cubicBezTo>
                    <a:pt x="3927" y="4741"/>
                    <a:pt x="3942" y="4704"/>
                    <a:pt x="3993" y="4704"/>
                  </a:cubicBezTo>
                  <a:cubicBezTo>
                    <a:pt x="4044" y="4704"/>
                    <a:pt x="4044" y="4741"/>
                    <a:pt x="4074" y="4741"/>
                  </a:cubicBezTo>
                  <a:cubicBezTo>
                    <a:pt x="4096" y="4741"/>
                    <a:pt x="4118" y="4726"/>
                    <a:pt x="4147" y="4696"/>
                  </a:cubicBezTo>
                  <a:cubicBezTo>
                    <a:pt x="4184" y="4674"/>
                    <a:pt x="4191" y="4674"/>
                    <a:pt x="4227" y="4660"/>
                  </a:cubicBezTo>
                  <a:cubicBezTo>
                    <a:pt x="4257" y="4653"/>
                    <a:pt x="4286" y="4653"/>
                    <a:pt x="4315" y="4653"/>
                  </a:cubicBezTo>
                  <a:cubicBezTo>
                    <a:pt x="4352" y="4653"/>
                    <a:pt x="4367" y="4653"/>
                    <a:pt x="4403" y="4601"/>
                  </a:cubicBezTo>
                  <a:cubicBezTo>
                    <a:pt x="4440" y="4550"/>
                    <a:pt x="4455" y="4499"/>
                    <a:pt x="4499" y="4491"/>
                  </a:cubicBezTo>
                  <a:cubicBezTo>
                    <a:pt x="4543" y="4484"/>
                    <a:pt x="4543" y="4528"/>
                    <a:pt x="4594" y="4521"/>
                  </a:cubicBezTo>
                  <a:cubicBezTo>
                    <a:pt x="4645" y="4513"/>
                    <a:pt x="4660" y="4499"/>
                    <a:pt x="4689" y="4462"/>
                  </a:cubicBezTo>
                  <a:cubicBezTo>
                    <a:pt x="4726" y="4418"/>
                    <a:pt x="4770" y="4396"/>
                    <a:pt x="4814" y="4418"/>
                  </a:cubicBezTo>
                  <a:cubicBezTo>
                    <a:pt x="4858" y="4433"/>
                    <a:pt x="4828" y="4499"/>
                    <a:pt x="4872" y="4499"/>
                  </a:cubicBezTo>
                  <a:cubicBezTo>
                    <a:pt x="4916" y="4499"/>
                    <a:pt x="4953" y="4535"/>
                    <a:pt x="4997" y="4491"/>
                  </a:cubicBezTo>
                  <a:cubicBezTo>
                    <a:pt x="5041" y="4447"/>
                    <a:pt x="5070" y="4411"/>
                    <a:pt x="5092" y="4418"/>
                  </a:cubicBezTo>
                  <a:cubicBezTo>
                    <a:pt x="5122" y="4425"/>
                    <a:pt x="5107" y="4499"/>
                    <a:pt x="5143" y="4499"/>
                  </a:cubicBezTo>
                  <a:cubicBezTo>
                    <a:pt x="5173" y="4499"/>
                    <a:pt x="5180" y="4491"/>
                    <a:pt x="5202" y="4513"/>
                  </a:cubicBezTo>
                  <a:cubicBezTo>
                    <a:pt x="5224" y="4491"/>
                    <a:pt x="5246" y="4469"/>
                    <a:pt x="5283" y="4447"/>
                  </a:cubicBezTo>
                  <a:cubicBezTo>
                    <a:pt x="5349" y="4411"/>
                    <a:pt x="5393" y="4396"/>
                    <a:pt x="5422" y="4345"/>
                  </a:cubicBezTo>
                  <a:cubicBezTo>
                    <a:pt x="5458" y="4301"/>
                    <a:pt x="5481" y="4227"/>
                    <a:pt x="5444" y="4205"/>
                  </a:cubicBezTo>
                  <a:cubicBezTo>
                    <a:pt x="5400" y="4176"/>
                    <a:pt x="5371" y="4125"/>
                    <a:pt x="5400" y="4074"/>
                  </a:cubicBezTo>
                  <a:cubicBezTo>
                    <a:pt x="5422" y="4022"/>
                    <a:pt x="5429" y="3971"/>
                    <a:pt x="5400" y="3949"/>
                  </a:cubicBezTo>
                  <a:cubicBezTo>
                    <a:pt x="5363" y="3920"/>
                    <a:pt x="5319" y="3898"/>
                    <a:pt x="5334" y="3854"/>
                  </a:cubicBezTo>
                  <a:cubicBezTo>
                    <a:pt x="5341" y="3810"/>
                    <a:pt x="5356" y="3700"/>
                    <a:pt x="5246" y="3736"/>
                  </a:cubicBezTo>
                  <a:cubicBezTo>
                    <a:pt x="5136" y="3773"/>
                    <a:pt x="5056" y="3722"/>
                    <a:pt x="5092" y="3685"/>
                  </a:cubicBezTo>
                  <a:cubicBezTo>
                    <a:pt x="5129" y="3649"/>
                    <a:pt x="5085" y="3641"/>
                    <a:pt x="5034" y="3641"/>
                  </a:cubicBezTo>
                  <a:cubicBezTo>
                    <a:pt x="4982" y="3641"/>
                    <a:pt x="4968" y="3634"/>
                    <a:pt x="4953" y="3590"/>
                  </a:cubicBezTo>
                  <a:cubicBezTo>
                    <a:pt x="4946" y="3546"/>
                    <a:pt x="4931" y="3510"/>
                    <a:pt x="4887" y="3539"/>
                  </a:cubicBezTo>
                  <a:cubicBezTo>
                    <a:pt x="4843" y="3575"/>
                    <a:pt x="4770" y="3612"/>
                    <a:pt x="4741" y="3531"/>
                  </a:cubicBezTo>
                  <a:cubicBezTo>
                    <a:pt x="4718" y="3458"/>
                    <a:pt x="4689" y="3465"/>
                    <a:pt x="4653" y="3473"/>
                  </a:cubicBezTo>
                  <a:cubicBezTo>
                    <a:pt x="4608" y="3480"/>
                    <a:pt x="4557" y="3451"/>
                    <a:pt x="4528" y="3414"/>
                  </a:cubicBezTo>
                  <a:cubicBezTo>
                    <a:pt x="4506" y="3377"/>
                    <a:pt x="4469" y="3422"/>
                    <a:pt x="4447" y="3385"/>
                  </a:cubicBezTo>
                  <a:cubicBezTo>
                    <a:pt x="4418" y="3355"/>
                    <a:pt x="4455" y="3312"/>
                    <a:pt x="4403" y="3326"/>
                  </a:cubicBezTo>
                  <a:cubicBezTo>
                    <a:pt x="4352" y="3348"/>
                    <a:pt x="4308" y="3385"/>
                    <a:pt x="4242" y="3422"/>
                  </a:cubicBezTo>
                  <a:cubicBezTo>
                    <a:pt x="4176" y="3458"/>
                    <a:pt x="4132" y="3487"/>
                    <a:pt x="4088" y="3429"/>
                  </a:cubicBezTo>
                  <a:cubicBezTo>
                    <a:pt x="4044" y="3370"/>
                    <a:pt x="4000" y="3334"/>
                    <a:pt x="3986" y="3304"/>
                  </a:cubicBezTo>
                  <a:cubicBezTo>
                    <a:pt x="3971" y="3268"/>
                    <a:pt x="3920" y="3282"/>
                    <a:pt x="3920" y="3282"/>
                  </a:cubicBezTo>
                  <a:cubicBezTo>
                    <a:pt x="3920" y="3282"/>
                    <a:pt x="3913" y="3363"/>
                    <a:pt x="3876" y="3348"/>
                  </a:cubicBezTo>
                  <a:cubicBezTo>
                    <a:pt x="3839" y="3326"/>
                    <a:pt x="3700" y="3238"/>
                    <a:pt x="3700" y="3238"/>
                  </a:cubicBezTo>
                  <a:cubicBezTo>
                    <a:pt x="3700" y="3238"/>
                    <a:pt x="3663" y="3224"/>
                    <a:pt x="3641" y="3158"/>
                  </a:cubicBezTo>
                  <a:cubicBezTo>
                    <a:pt x="3612" y="3092"/>
                    <a:pt x="3553" y="3084"/>
                    <a:pt x="3532" y="3048"/>
                  </a:cubicBezTo>
                  <a:cubicBezTo>
                    <a:pt x="3502" y="3011"/>
                    <a:pt x="3444" y="2960"/>
                    <a:pt x="3429" y="2901"/>
                  </a:cubicBezTo>
                  <a:cubicBezTo>
                    <a:pt x="3407" y="2843"/>
                    <a:pt x="3407" y="2799"/>
                    <a:pt x="3451" y="2747"/>
                  </a:cubicBezTo>
                  <a:cubicBezTo>
                    <a:pt x="3495" y="2696"/>
                    <a:pt x="3502" y="2725"/>
                    <a:pt x="3539" y="2696"/>
                  </a:cubicBezTo>
                  <a:cubicBezTo>
                    <a:pt x="3568" y="2674"/>
                    <a:pt x="3509" y="2645"/>
                    <a:pt x="3480" y="2615"/>
                  </a:cubicBezTo>
                  <a:cubicBezTo>
                    <a:pt x="3444" y="2579"/>
                    <a:pt x="3451" y="2550"/>
                    <a:pt x="3465" y="2462"/>
                  </a:cubicBezTo>
                  <a:cubicBezTo>
                    <a:pt x="3487" y="2374"/>
                    <a:pt x="3546" y="2352"/>
                    <a:pt x="3553" y="2308"/>
                  </a:cubicBezTo>
                  <a:cubicBezTo>
                    <a:pt x="3561" y="2264"/>
                    <a:pt x="3539" y="2234"/>
                    <a:pt x="3532" y="2183"/>
                  </a:cubicBezTo>
                  <a:cubicBezTo>
                    <a:pt x="3517" y="2132"/>
                    <a:pt x="3509" y="1985"/>
                    <a:pt x="3546" y="1941"/>
                  </a:cubicBezTo>
                  <a:cubicBezTo>
                    <a:pt x="3575" y="1897"/>
                    <a:pt x="3619" y="1846"/>
                    <a:pt x="3590" y="1817"/>
                  </a:cubicBezTo>
                  <a:cubicBezTo>
                    <a:pt x="3553" y="1780"/>
                    <a:pt x="3517" y="1824"/>
                    <a:pt x="3480" y="1795"/>
                  </a:cubicBezTo>
                  <a:cubicBezTo>
                    <a:pt x="3436" y="1773"/>
                    <a:pt x="3451" y="1685"/>
                    <a:pt x="3429" y="1677"/>
                  </a:cubicBezTo>
                  <a:cubicBezTo>
                    <a:pt x="3400" y="1670"/>
                    <a:pt x="3400" y="1670"/>
                    <a:pt x="3363" y="1707"/>
                  </a:cubicBezTo>
                  <a:cubicBezTo>
                    <a:pt x="3334" y="1736"/>
                    <a:pt x="3275" y="1787"/>
                    <a:pt x="3268" y="1736"/>
                  </a:cubicBezTo>
                  <a:cubicBezTo>
                    <a:pt x="3253" y="1685"/>
                    <a:pt x="3275" y="1685"/>
                    <a:pt x="3290" y="1663"/>
                  </a:cubicBezTo>
                  <a:cubicBezTo>
                    <a:pt x="3304" y="1634"/>
                    <a:pt x="3224" y="1626"/>
                    <a:pt x="3224" y="1626"/>
                  </a:cubicBezTo>
                  <a:cubicBezTo>
                    <a:pt x="3224" y="1626"/>
                    <a:pt x="3231" y="1597"/>
                    <a:pt x="3246" y="1546"/>
                  </a:cubicBezTo>
                  <a:cubicBezTo>
                    <a:pt x="3268" y="1494"/>
                    <a:pt x="3246" y="1406"/>
                    <a:pt x="3268" y="1384"/>
                  </a:cubicBezTo>
                  <a:cubicBezTo>
                    <a:pt x="3282" y="1355"/>
                    <a:pt x="3334" y="1348"/>
                    <a:pt x="3348" y="1318"/>
                  </a:cubicBezTo>
                  <a:cubicBezTo>
                    <a:pt x="3363" y="1296"/>
                    <a:pt x="3392" y="1231"/>
                    <a:pt x="3348" y="1143"/>
                  </a:cubicBezTo>
                  <a:cubicBezTo>
                    <a:pt x="3304" y="1055"/>
                    <a:pt x="3275" y="1025"/>
                    <a:pt x="3297" y="981"/>
                  </a:cubicBezTo>
                  <a:cubicBezTo>
                    <a:pt x="3326" y="937"/>
                    <a:pt x="3297" y="915"/>
                    <a:pt x="3290" y="879"/>
                  </a:cubicBezTo>
                  <a:cubicBezTo>
                    <a:pt x="3282" y="850"/>
                    <a:pt x="3312" y="813"/>
                    <a:pt x="3356" y="784"/>
                  </a:cubicBezTo>
                  <a:cubicBezTo>
                    <a:pt x="3400" y="762"/>
                    <a:pt x="3385" y="710"/>
                    <a:pt x="3363" y="666"/>
                  </a:cubicBezTo>
                  <a:cubicBezTo>
                    <a:pt x="3348" y="622"/>
                    <a:pt x="3275" y="534"/>
                    <a:pt x="3238" y="520"/>
                  </a:cubicBezTo>
                  <a:cubicBezTo>
                    <a:pt x="3202" y="512"/>
                    <a:pt x="3202" y="564"/>
                    <a:pt x="3165" y="586"/>
                  </a:cubicBezTo>
                  <a:cubicBezTo>
                    <a:pt x="3121" y="600"/>
                    <a:pt x="3128" y="542"/>
                    <a:pt x="3114" y="505"/>
                  </a:cubicBezTo>
                  <a:cubicBezTo>
                    <a:pt x="3092" y="468"/>
                    <a:pt x="3092" y="520"/>
                    <a:pt x="3041" y="512"/>
                  </a:cubicBezTo>
                  <a:cubicBezTo>
                    <a:pt x="2989" y="505"/>
                    <a:pt x="2916" y="491"/>
                    <a:pt x="2887" y="498"/>
                  </a:cubicBezTo>
                  <a:cubicBezTo>
                    <a:pt x="2865" y="505"/>
                    <a:pt x="2755" y="512"/>
                    <a:pt x="2689" y="483"/>
                  </a:cubicBezTo>
                  <a:cubicBezTo>
                    <a:pt x="2615" y="446"/>
                    <a:pt x="2542" y="432"/>
                    <a:pt x="2527" y="403"/>
                  </a:cubicBezTo>
                  <a:cubicBezTo>
                    <a:pt x="2506" y="381"/>
                    <a:pt x="2527" y="344"/>
                    <a:pt x="2542" y="307"/>
                  </a:cubicBezTo>
                  <a:cubicBezTo>
                    <a:pt x="2557" y="278"/>
                    <a:pt x="2506" y="249"/>
                    <a:pt x="2462" y="278"/>
                  </a:cubicBezTo>
                  <a:cubicBezTo>
                    <a:pt x="2425" y="300"/>
                    <a:pt x="2396" y="205"/>
                    <a:pt x="2396" y="205"/>
                  </a:cubicBezTo>
                  <a:cubicBezTo>
                    <a:pt x="2352" y="153"/>
                    <a:pt x="2337" y="146"/>
                    <a:pt x="2293" y="175"/>
                  </a:cubicBezTo>
                  <a:cubicBezTo>
                    <a:pt x="2249" y="197"/>
                    <a:pt x="2220" y="227"/>
                    <a:pt x="2213" y="175"/>
                  </a:cubicBezTo>
                  <a:cubicBezTo>
                    <a:pt x="2205" y="124"/>
                    <a:pt x="2191" y="124"/>
                    <a:pt x="2154" y="117"/>
                  </a:cubicBezTo>
                  <a:cubicBezTo>
                    <a:pt x="2110" y="109"/>
                    <a:pt x="2110" y="80"/>
                    <a:pt x="2125" y="43"/>
                  </a:cubicBezTo>
                  <a:cubicBezTo>
                    <a:pt x="2139" y="14"/>
                    <a:pt x="2117" y="0"/>
                    <a:pt x="2073" y="0"/>
                  </a:cubicBezTo>
                  <a:cubicBezTo>
                    <a:pt x="2051" y="22"/>
                    <a:pt x="2022" y="51"/>
                    <a:pt x="2022" y="73"/>
                  </a:cubicBezTo>
                  <a:cubicBezTo>
                    <a:pt x="2022" y="109"/>
                    <a:pt x="1978" y="131"/>
                    <a:pt x="1956" y="146"/>
                  </a:cubicBezTo>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040" name="Freeform 16"/>
            <p:cNvSpPr>
              <a:spLocks noChangeArrowheads="1"/>
            </p:cNvSpPr>
            <p:nvPr/>
          </p:nvSpPr>
          <p:spPr bwMode="auto">
            <a:xfrm>
              <a:off x="4094384" y="4059044"/>
              <a:ext cx="3810138" cy="3310390"/>
            </a:xfrm>
            <a:custGeom>
              <a:avLst/>
              <a:gdLst>
                <a:gd name="T0" fmla="*/ 3153683 w 9914"/>
                <a:gd name="T1" fmla="*/ 905904 h 8714"/>
                <a:gd name="T2" fmla="*/ 2982120 w 9914"/>
                <a:gd name="T3" fmla="*/ 765721 h 8714"/>
                <a:gd name="T4" fmla="*/ 2759055 w 9914"/>
                <a:gd name="T5" fmla="*/ 647027 h 8714"/>
                <a:gd name="T6" fmla="*/ 2575118 w 9914"/>
                <a:gd name="T7" fmla="*/ 578919 h 8714"/>
                <a:gd name="T8" fmla="*/ 2345364 w 9914"/>
                <a:gd name="T9" fmla="*/ 557098 h 8714"/>
                <a:gd name="T10" fmla="*/ 2163768 w 9914"/>
                <a:gd name="T11" fmla="*/ 501554 h 8714"/>
                <a:gd name="T12" fmla="*/ 1980165 w 9914"/>
                <a:gd name="T13" fmla="*/ 361039 h 8714"/>
                <a:gd name="T14" fmla="*/ 1759441 w 9914"/>
                <a:gd name="T15" fmla="*/ 82325 h 8714"/>
                <a:gd name="T16" fmla="*/ 1313645 w 9914"/>
                <a:gd name="T17" fmla="*/ 31409 h 8714"/>
                <a:gd name="T18" fmla="*/ 1262142 w 9914"/>
                <a:gd name="T19" fmla="*/ 438405 h 8714"/>
                <a:gd name="T20" fmla="*/ 1058808 w 9914"/>
                <a:gd name="T21" fmla="*/ 356080 h 8714"/>
                <a:gd name="T22" fmla="*/ 1024362 w 9914"/>
                <a:gd name="T23" fmla="*/ 547510 h 8714"/>
                <a:gd name="T24" fmla="*/ 967843 w 9914"/>
                <a:gd name="T25" fmla="*/ 297890 h 8714"/>
                <a:gd name="T26" fmla="*/ 700967 w 9914"/>
                <a:gd name="T27" fmla="*/ 225154 h 8714"/>
                <a:gd name="T28" fmla="*/ 318713 w 9914"/>
                <a:gd name="T29" fmla="*/ 387489 h 8714"/>
                <a:gd name="T30" fmla="*/ 387271 w 9914"/>
                <a:gd name="T31" fmla="*/ 622561 h 8714"/>
                <a:gd name="T32" fmla="*/ 357841 w 9914"/>
                <a:gd name="T33" fmla="*/ 881769 h 8714"/>
                <a:gd name="T34" fmla="*/ 220724 w 9914"/>
                <a:gd name="T35" fmla="*/ 1388282 h 8714"/>
                <a:gd name="T36" fmla="*/ 27089 w 9914"/>
                <a:gd name="T37" fmla="*/ 1463333 h 8714"/>
                <a:gd name="T38" fmla="*/ 206009 w 9914"/>
                <a:gd name="T39" fmla="*/ 1574753 h 8714"/>
                <a:gd name="T40" fmla="*/ 240121 w 9914"/>
                <a:gd name="T41" fmla="*/ 1821727 h 8714"/>
                <a:gd name="T42" fmla="*/ 580906 w 9914"/>
                <a:gd name="T43" fmla="*/ 1678898 h 8714"/>
                <a:gd name="T44" fmla="*/ 671537 w 9914"/>
                <a:gd name="T45" fmla="*/ 1598888 h 8714"/>
                <a:gd name="T46" fmla="*/ 833402 w 9914"/>
                <a:gd name="T47" fmla="*/ 1688486 h 8714"/>
                <a:gd name="T48" fmla="*/ 823369 w 9914"/>
                <a:gd name="T49" fmla="*/ 1858096 h 8714"/>
                <a:gd name="T50" fmla="*/ 816011 w 9914"/>
                <a:gd name="T51" fmla="*/ 1996296 h 8714"/>
                <a:gd name="T52" fmla="*/ 994932 w 9914"/>
                <a:gd name="T53" fmla="*/ 2015802 h 8714"/>
                <a:gd name="T54" fmla="*/ 1181210 w 9914"/>
                <a:gd name="T55" fmla="*/ 1933147 h 8714"/>
                <a:gd name="T56" fmla="*/ 1183551 w 9914"/>
                <a:gd name="T57" fmla="*/ 1710308 h 8714"/>
                <a:gd name="T58" fmla="*/ 1195925 w 9914"/>
                <a:gd name="T59" fmla="*/ 1591614 h 8714"/>
                <a:gd name="T60" fmla="*/ 1345416 w 9914"/>
                <a:gd name="T61" fmla="*/ 1523837 h 8714"/>
                <a:gd name="T62" fmla="*/ 1539051 w 9914"/>
                <a:gd name="T63" fmla="*/ 1637571 h 8714"/>
                <a:gd name="T64" fmla="*/ 1639380 w 9914"/>
                <a:gd name="T65" fmla="*/ 1627983 h 8714"/>
                <a:gd name="T66" fmla="*/ 1580520 w 9914"/>
                <a:gd name="T67" fmla="*/ 1824372 h 8714"/>
                <a:gd name="T68" fmla="*/ 1609950 w 9914"/>
                <a:gd name="T69" fmla="*/ 1945380 h 8714"/>
                <a:gd name="T70" fmla="*/ 1688542 w 9914"/>
                <a:gd name="T71" fmla="*/ 2110030 h 8714"/>
                <a:gd name="T72" fmla="*/ 1847731 w 9914"/>
                <a:gd name="T73" fmla="*/ 2250544 h 8714"/>
                <a:gd name="T74" fmla="*/ 1838032 w 9914"/>
                <a:gd name="T75" fmla="*/ 2444619 h 8714"/>
                <a:gd name="T76" fmla="*/ 1958093 w 9914"/>
                <a:gd name="T77" fmla="*/ 2505123 h 8714"/>
                <a:gd name="T78" fmla="*/ 1994880 w 9914"/>
                <a:gd name="T79" fmla="*/ 2592076 h 8714"/>
                <a:gd name="T80" fmla="*/ 1980165 w 9914"/>
                <a:gd name="T81" fmla="*/ 2754412 h 8714"/>
                <a:gd name="T82" fmla="*/ 2085511 w 9914"/>
                <a:gd name="T83" fmla="*/ 2836737 h 8714"/>
                <a:gd name="T84" fmla="*/ 2154069 w 9914"/>
                <a:gd name="T85" fmla="*/ 2769290 h 8714"/>
                <a:gd name="T86" fmla="*/ 2296203 w 9914"/>
                <a:gd name="T87" fmla="*/ 2715729 h 8714"/>
                <a:gd name="T88" fmla="*/ 2462749 w 9914"/>
                <a:gd name="T89" fmla="*/ 2633404 h 8714"/>
                <a:gd name="T90" fmla="*/ 2599866 w 9914"/>
                <a:gd name="T91" fmla="*/ 2558353 h 8714"/>
                <a:gd name="T92" fmla="*/ 2692838 w 9914"/>
                <a:gd name="T93" fmla="*/ 2517025 h 8714"/>
                <a:gd name="T94" fmla="*/ 2661067 w 9914"/>
                <a:gd name="T95" fmla="*/ 2342787 h 8714"/>
                <a:gd name="T96" fmla="*/ 2670765 w 9914"/>
                <a:gd name="T97" fmla="*/ 2122263 h 8714"/>
                <a:gd name="T98" fmla="*/ 2834971 w 9914"/>
                <a:gd name="T99" fmla="*/ 2030019 h 8714"/>
                <a:gd name="T100" fmla="*/ 2957372 w 9914"/>
                <a:gd name="T101" fmla="*/ 1889835 h 8714"/>
                <a:gd name="T102" fmla="*/ 2930618 w 9914"/>
                <a:gd name="T103" fmla="*/ 1722541 h 8714"/>
                <a:gd name="T104" fmla="*/ 2898847 w 9914"/>
                <a:gd name="T105" fmla="*/ 1538384 h 8714"/>
                <a:gd name="T106" fmla="*/ 2871758 w 9914"/>
                <a:gd name="T107" fmla="*/ 1400184 h 8714"/>
                <a:gd name="T108" fmla="*/ 2776111 w 9914"/>
                <a:gd name="T109" fmla="*/ 1153209 h 8714"/>
                <a:gd name="T110" fmla="*/ 2996835 w 9914"/>
                <a:gd name="T111" fmla="*/ 1092706 h 8714"/>
                <a:gd name="T112" fmla="*/ 3192812 w 9914"/>
                <a:gd name="T113" fmla="*/ 1063611 h 8714"/>
                <a:gd name="T114" fmla="*/ 3298158 w 9914"/>
                <a:gd name="T115" fmla="*/ 944918 h 871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9914" h="8714">
                  <a:moveTo>
                    <a:pt x="9906" y="2777"/>
                  </a:moveTo>
                  <a:lnTo>
                    <a:pt x="9906" y="2777"/>
                  </a:lnTo>
                  <a:cubicBezTo>
                    <a:pt x="9855" y="2777"/>
                    <a:pt x="9833" y="2799"/>
                    <a:pt x="9767" y="2792"/>
                  </a:cubicBezTo>
                  <a:cubicBezTo>
                    <a:pt x="9708" y="2777"/>
                    <a:pt x="9664" y="2733"/>
                    <a:pt x="9598" y="2704"/>
                  </a:cubicBezTo>
                  <a:cubicBezTo>
                    <a:pt x="9532" y="2682"/>
                    <a:pt x="9474" y="2719"/>
                    <a:pt x="9430" y="2740"/>
                  </a:cubicBezTo>
                  <a:cubicBezTo>
                    <a:pt x="9386" y="2755"/>
                    <a:pt x="9342" y="2755"/>
                    <a:pt x="9305" y="2704"/>
                  </a:cubicBezTo>
                  <a:cubicBezTo>
                    <a:pt x="9261" y="2653"/>
                    <a:pt x="9195" y="2565"/>
                    <a:pt x="9239" y="2557"/>
                  </a:cubicBezTo>
                  <a:cubicBezTo>
                    <a:pt x="9195" y="2521"/>
                    <a:pt x="9115" y="2491"/>
                    <a:pt x="9056" y="2506"/>
                  </a:cubicBezTo>
                  <a:cubicBezTo>
                    <a:pt x="8975" y="2528"/>
                    <a:pt x="8975" y="2447"/>
                    <a:pt x="9027" y="2418"/>
                  </a:cubicBezTo>
                  <a:cubicBezTo>
                    <a:pt x="9078" y="2381"/>
                    <a:pt x="8968" y="2330"/>
                    <a:pt x="8917" y="2316"/>
                  </a:cubicBezTo>
                  <a:cubicBezTo>
                    <a:pt x="8865" y="2294"/>
                    <a:pt x="8778" y="2176"/>
                    <a:pt x="8755" y="2132"/>
                  </a:cubicBezTo>
                  <a:cubicBezTo>
                    <a:pt x="8741" y="2088"/>
                    <a:pt x="8682" y="2015"/>
                    <a:pt x="8638" y="1942"/>
                  </a:cubicBezTo>
                  <a:cubicBezTo>
                    <a:pt x="8594" y="1861"/>
                    <a:pt x="8572" y="1847"/>
                    <a:pt x="8506" y="1839"/>
                  </a:cubicBezTo>
                  <a:cubicBezTo>
                    <a:pt x="8433" y="1832"/>
                    <a:pt x="8426" y="1869"/>
                    <a:pt x="8382" y="1920"/>
                  </a:cubicBezTo>
                  <a:cubicBezTo>
                    <a:pt x="8338" y="1971"/>
                    <a:pt x="8294" y="1971"/>
                    <a:pt x="8250" y="1957"/>
                  </a:cubicBezTo>
                  <a:cubicBezTo>
                    <a:pt x="8206" y="1942"/>
                    <a:pt x="8140" y="1854"/>
                    <a:pt x="8111" y="1810"/>
                  </a:cubicBezTo>
                  <a:cubicBezTo>
                    <a:pt x="8089" y="1766"/>
                    <a:pt x="8060" y="1759"/>
                    <a:pt x="8015" y="1781"/>
                  </a:cubicBezTo>
                  <a:cubicBezTo>
                    <a:pt x="7986" y="1788"/>
                    <a:pt x="7935" y="1766"/>
                    <a:pt x="7905" y="1744"/>
                  </a:cubicBezTo>
                  <a:cubicBezTo>
                    <a:pt x="7891" y="1751"/>
                    <a:pt x="7869" y="1759"/>
                    <a:pt x="7854" y="1766"/>
                  </a:cubicBezTo>
                  <a:cubicBezTo>
                    <a:pt x="7818" y="1795"/>
                    <a:pt x="7752" y="1759"/>
                    <a:pt x="7700" y="1751"/>
                  </a:cubicBezTo>
                  <a:cubicBezTo>
                    <a:pt x="7650" y="1744"/>
                    <a:pt x="7570" y="1693"/>
                    <a:pt x="7533" y="1678"/>
                  </a:cubicBezTo>
                  <a:cubicBezTo>
                    <a:pt x="7504" y="1656"/>
                    <a:pt x="7408" y="1597"/>
                    <a:pt x="7364" y="1576"/>
                  </a:cubicBezTo>
                  <a:cubicBezTo>
                    <a:pt x="7320" y="1546"/>
                    <a:pt x="7291" y="1583"/>
                    <a:pt x="7240" y="1590"/>
                  </a:cubicBezTo>
                  <a:cubicBezTo>
                    <a:pt x="7189" y="1597"/>
                    <a:pt x="7181" y="1619"/>
                    <a:pt x="7144" y="1649"/>
                  </a:cubicBezTo>
                  <a:cubicBezTo>
                    <a:pt x="7108" y="1685"/>
                    <a:pt x="7079" y="1678"/>
                    <a:pt x="7013" y="1685"/>
                  </a:cubicBezTo>
                  <a:cubicBezTo>
                    <a:pt x="6954" y="1693"/>
                    <a:pt x="6881" y="1597"/>
                    <a:pt x="6837" y="1546"/>
                  </a:cubicBezTo>
                  <a:cubicBezTo>
                    <a:pt x="6793" y="1495"/>
                    <a:pt x="6778" y="1517"/>
                    <a:pt x="6727" y="1539"/>
                  </a:cubicBezTo>
                  <a:cubicBezTo>
                    <a:pt x="6675" y="1568"/>
                    <a:pt x="6668" y="1597"/>
                    <a:pt x="6624" y="1634"/>
                  </a:cubicBezTo>
                  <a:cubicBezTo>
                    <a:pt x="6580" y="1663"/>
                    <a:pt x="6522" y="1634"/>
                    <a:pt x="6507" y="1597"/>
                  </a:cubicBezTo>
                  <a:cubicBezTo>
                    <a:pt x="6492" y="1568"/>
                    <a:pt x="6507" y="1524"/>
                    <a:pt x="6470" y="1517"/>
                  </a:cubicBezTo>
                  <a:cubicBezTo>
                    <a:pt x="6441" y="1502"/>
                    <a:pt x="6412" y="1539"/>
                    <a:pt x="6368" y="1576"/>
                  </a:cubicBezTo>
                  <a:cubicBezTo>
                    <a:pt x="6324" y="1605"/>
                    <a:pt x="6302" y="1502"/>
                    <a:pt x="6265" y="1473"/>
                  </a:cubicBezTo>
                  <a:cubicBezTo>
                    <a:pt x="6236" y="1436"/>
                    <a:pt x="6243" y="1363"/>
                    <a:pt x="6251" y="1312"/>
                  </a:cubicBezTo>
                  <a:cubicBezTo>
                    <a:pt x="6258" y="1260"/>
                    <a:pt x="6214" y="1216"/>
                    <a:pt x="6177" y="1180"/>
                  </a:cubicBezTo>
                  <a:cubicBezTo>
                    <a:pt x="6133" y="1150"/>
                    <a:pt x="5994" y="1121"/>
                    <a:pt x="5921" y="1092"/>
                  </a:cubicBezTo>
                  <a:cubicBezTo>
                    <a:pt x="5840" y="1055"/>
                    <a:pt x="5730" y="879"/>
                    <a:pt x="5708" y="784"/>
                  </a:cubicBezTo>
                  <a:cubicBezTo>
                    <a:pt x="5679" y="689"/>
                    <a:pt x="5576" y="645"/>
                    <a:pt x="5540" y="594"/>
                  </a:cubicBezTo>
                  <a:cubicBezTo>
                    <a:pt x="5518" y="571"/>
                    <a:pt x="5459" y="476"/>
                    <a:pt x="5408" y="396"/>
                  </a:cubicBezTo>
                  <a:cubicBezTo>
                    <a:pt x="5415" y="410"/>
                    <a:pt x="5423" y="425"/>
                    <a:pt x="5423" y="425"/>
                  </a:cubicBezTo>
                  <a:cubicBezTo>
                    <a:pt x="5423" y="425"/>
                    <a:pt x="5342" y="308"/>
                    <a:pt x="5261" y="249"/>
                  </a:cubicBezTo>
                  <a:cubicBezTo>
                    <a:pt x="5181" y="198"/>
                    <a:pt x="5100" y="154"/>
                    <a:pt x="5012" y="161"/>
                  </a:cubicBezTo>
                  <a:cubicBezTo>
                    <a:pt x="4924" y="176"/>
                    <a:pt x="4829" y="161"/>
                    <a:pt x="4749" y="220"/>
                  </a:cubicBezTo>
                  <a:cubicBezTo>
                    <a:pt x="4675" y="278"/>
                    <a:pt x="4573" y="300"/>
                    <a:pt x="4448" y="278"/>
                  </a:cubicBezTo>
                  <a:cubicBezTo>
                    <a:pt x="4323" y="249"/>
                    <a:pt x="4243" y="308"/>
                    <a:pt x="4177" y="227"/>
                  </a:cubicBezTo>
                  <a:cubicBezTo>
                    <a:pt x="4104" y="154"/>
                    <a:pt x="4001" y="0"/>
                    <a:pt x="3928" y="95"/>
                  </a:cubicBezTo>
                  <a:cubicBezTo>
                    <a:pt x="3847" y="183"/>
                    <a:pt x="3789" y="249"/>
                    <a:pt x="3774" y="322"/>
                  </a:cubicBezTo>
                  <a:cubicBezTo>
                    <a:pt x="3767" y="388"/>
                    <a:pt x="3722" y="579"/>
                    <a:pt x="3671" y="659"/>
                  </a:cubicBezTo>
                  <a:cubicBezTo>
                    <a:pt x="3627" y="740"/>
                    <a:pt x="3664" y="901"/>
                    <a:pt x="3708" y="967"/>
                  </a:cubicBezTo>
                  <a:cubicBezTo>
                    <a:pt x="3752" y="1033"/>
                    <a:pt x="3774" y="1055"/>
                    <a:pt x="3774" y="1150"/>
                  </a:cubicBezTo>
                  <a:cubicBezTo>
                    <a:pt x="3774" y="1238"/>
                    <a:pt x="3774" y="1326"/>
                    <a:pt x="3774" y="1326"/>
                  </a:cubicBezTo>
                  <a:cubicBezTo>
                    <a:pt x="3774" y="1326"/>
                    <a:pt x="3744" y="1238"/>
                    <a:pt x="3701" y="1194"/>
                  </a:cubicBezTo>
                  <a:cubicBezTo>
                    <a:pt x="3649" y="1150"/>
                    <a:pt x="3701" y="1194"/>
                    <a:pt x="3605" y="1172"/>
                  </a:cubicBezTo>
                  <a:cubicBezTo>
                    <a:pt x="3518" y="1150"/>
                    <a:pt x="3518" y="1172"/>
                    <a:pt x="3459" y="1092"/>
                  </a:cubicBezTo>
                  <a:cubicBezTo>
                    <a:pt x="3400" y="1011"/>
                    <a:pt x="3356" y="901"/>
                    <a:pt x="3276" y="952"/>
                  </a:cubicBezTo>
                  <a:cubicBezTo>
                    <a:pt x="3202" y="1011"/>
                    <a:pt x="3166" y="1004"/>
                    <a:pt x="3166" y="1077"/>
                  </a:cubicBezTo>
                  <a:cubicBezTo>
                    <a:pt x="3166" y="1158"/>
                    <a:pt x="3166" y="1216"/>
                    <a:pt x="3144" y="1275"/>
                  </a:cubicBezTo>
                  <a:cubicBezTo>
                    <a:pt x="3122" y="1326"/>
                    <a:pt x="3188" y="1385"/>
                    <a:pt x="3232" y="1319"/>
                  </a:cubicBezTo>
                  <a:cubicBezTo>
                    <a:pt x="3276" y="1253"/>
                    <a:pt x="3298" y="1304"/>
                    <a:pt x="3312" y="1407"/>
                  </a:cubicBezTo>
                  <a:cubicBezTo>
                    <a:pt x="3327" y="1509"/>
                    <a:pt x="3312" y="1553"/>
                    <a:pt x="3254" y="1627"/>
                  </a:cubicBezTo>
                  <a:cubicBezTo>
                    <a:pt x="3202" y="1693"/>
                    <a:pt x="3144" y="1737"/>
                    <a:pt x="3063" y="1656"/>
                  </a:cubicBezTo>
                  <a:cubicBezTo>
                    <a:pt x="2982" y="1576"/>
                    <a:pt x="3004" y="1502"/>
                    <a:pt x="2902" y="1502"/>
                  </a:cubicBezTo>
                  <a:cubicBezTo>
                    <a:pt x="2799" y="1502"/>
                    <a:pt x="2748" y="1363"/>
                    <a:pt x="2814" y="1341"/>
                  </a:cubicBezTo>
                  <a:cubicBezTo>
                    <a:pt x="2880" y="1319"/>
                    <a:pt x="2961" y="1385"/>
                    <a:pt x="2997" y="1319"/>
                  </a:cubicBezTo>
                  <a:cubicBezTo>
                    <a:pt x="3027" y="1253"/>
                    <a:pt x="3041" y="1202"/>
                    <a:pt x="2997" y="1128"/>
                  </a:cubicBezTo>
                  <a:cubicBezTo>
                    <a:pt x="2946" y="1048"/>
                    <a:pt x="2924" y="945"/>
                    <a:pt x="2894" y="901"/>
                  </a:cubicBezTo>
                  <a:cubicBezTo>
                    <a:pt x="2858" y="850"/>
                    <a:pt x="2770" y="901"/>
                    <a:pt x="2770" y="799"/>
                  </a:cubicBezTo>
                  <a:cubicBezTo>
                    <a:pt x="2770" y="696"/>
                    <a:pt x="2792" y="674"/>
                    <a:pt x="2711" y="652"/>
                  </a:cubicBezTo>
                  <a:cubicBezTo>
                    <a:pt x="2711" y="652"/>
                    <a:pt x="2623" y="616"/>
                    <a:pt x="2550" y="616"/>
                  </a:cubicBezTo>
                  <a:cubicBezTo>
                    <a:pt x="2484" y="616"/>
                    <a:pt x="2418" y="579"/>
                    <a:pt x="2374" y="630"/>
                  </a:cubicBezTo>
                  <a:cubicBezTo>
                    <a:pt x="2323" y="674"/>
                    <a:pt x="2169" y="652"/>
                    <a:pt x="2096" y="681"/>
                  </a:cubicBezTo>
                  <a:cubicBezTo>
                    <a:pt x="2030" y="718"/>
                    <a:pt x="1818" y="806"/>
                    <a:pt x="1744" y="777"/>
                  </a:cubicBezTo>
                  <a:cubicBezTo>
                    <a:pt x="1678" y="740"/>
                    <a:pt x="1554" y="703"/>
                    <a:pt x="1473" y="726"/>
                  </a:cubicBezTo>
                  <a:cubicBezTo>
                    <a:pt x="1400" y="755"/>
                    <a:pt x="1224" y="726"/>
                    <a:pt x="1158" y="799"/>
                  </a:cubicBezTo>
                  <a:cubicBezTo>
                    <a:pt x="1092" y="865"/>
                    <a:pt x="968" y="952"/>
                    <a:pt x="923" y="1026"/>
                  </a:cubicBezTo>
                  <a:cubicBezTo>
                    <a:pt x="872" y="1092"/>
                    <a:pt x="887" y="1128"/>
                    <a:pt x="953" y="1172"/>
                  </a:cubicBezTo>
                  <a:cubicBezTo>
                    <a:pt x="1019" y="1216"/>
                    <a:pt x="997" y="1260"/>
                    <a:pt x="894" y="1253"/>
                  </a:cubicBezTo>
                  <a:cubicBezTo>
                    <a:pt x="799" y="1238"/>
                    <a:pt x="799" y="1253"/>
                    <a:pt x="770" y="1341"/>
                  </a:cubicBezTo>
                  <a:cubicBezTo>
                    <a:pt x="748" y="1429"/>
                    <a:pt x="748" y="1524"/>
                    <a:pt x="718" y="1612"/>
                  </a:cubicBezTo>
                  <a:cubicBezTo>
                    <a:pt x="682" y="1707"/>
                    <a:pt x="660" y="1854"/>
                    <a:pt x="784" y="1876"/>
                  </a:cubicBezTo>
                  <a:cubicBezTo>
                    <a:pt x="909" y="1898"/>
                    <a:pt x="1099" y="1861"/>
                    <a:pt x="1158" y="1883"/>
                  </a:cubicBezTo>
                  <a:cubicBezTo>
                    <a:pt x="1217" y="1905"/>
                    <a:pt x="1173" y="1883"/>
                    <a:pt x="1158" y="1978"/>
                  </a:cubicBezTo>
                  <a:cubicBezTo>
                    <a:pt x="1151" y="2066"/>
                    <a:pt x="1158" y="2132"/>
                    <a:pt x="1114" y="2176"/>
                  </a:cubicBezTo>
                  <a:cubicBezTo>
                    <a:pt x="1070" y="2228"/>
                    <a:pt x="1136" y="2235"/>
                    <a:pt x="1121" y="2330"/>
                  </a:cubicBezTo>
                  <a:cubicBezTo>
                    <a:pt x="1114" y="2418"/>
                    <a:pt x="1077" y="2359"/>
                    <a:pt x="1055" y="2440"/>
                  </a:cubicBezTo>
                  <a:cubicBezTo>
                    <a:pt x="1033" y="2521"/>
                    <a:pt x="1048" y="2557"/>
                    <a:pt x="1070" y="2667"/>
                  </a:cubicBezTo>
                  <a:cubicBezTo>
                    <a:pt x="1092" y="2777"/>
                    <a:pt x="1121" y="2953"/>
                    <a:pt x="1070" y="3056"/>
                  </a:cubicBezTo>
                  <a:cubicBezTo>
                    <a:pt x="1011" y="3158"/>
                    <a:pt x="931" y="3349"/>
                    <a:pt x="865" y="3429"/>
                  </a:cubicBezTo>
                  <a:cubicBezTo>
                    <a:pt x="799" y="3510"/>
                    <a:pt x="762" y="3657"/>
                    <a:pt x="770" y="3759"/>
                  </a:cubicBezTo>
                  <a:cubicBezTo>
                    <a:pt x="784" y="3854"/>
                    <a:pt x="740" y="4016"/>
                    <a:pt x="740" y="4059"/>
                  </a:cubicBezTo>
                  <a:cubicBezTo>
                    <a:pt x="740" y="4103"/>
                    <a:pt x="740" y="4243"/>
                    <a:pt x="660" y="4199"/>
                  </a:cubicBezTo>
                  <a:cubicBezTo>
                    <a:pt x="579" y="4155"/>
                    <a:pt x="520" y="4177"/>
                    <a:pt x="447" y="4155"/>
                  </a:cubicBezTo>
                  <a:cubicBezTo>
                    <a:pt x="367" y="4133"/>
                    <a:pt x="308" y="4081"/>
                    <a:pt x="249" y="4103"/>
                  </a:cubicBezTo>
                  <a:cubicBezTo>
                    <a:pt x="198" y="4133"/>
                    <a:pt x="44" y="4096"/>
                    <a:pt x="44" y="4177"/>
                  </a:cubicBezTo>
                  <a:cubicBezTo>
                    <a:pt x="44" y="4257"/>
                    <a:pt x="37" y="4323"/>
                    <a:pt x="73" y="4345"/>
                  </a:cubicBezTo>
                  <a:cubicBezTo>
                    <a:pt x="103" y="4367"/>
                    <a:pt x="147" y="4389"/>
                    <a:pt x="81" y="4426"/>
                  </a:cubicBezTo>
                  <a:cubicBezTo>
                    <a:pt x="15" y="4455"/>
                    <a:pt x="0" y="4448"/>
                    <a:pt x="0" y="4514"/>
                  </a:cubicBezTo>
                  <a:cubicBezTo>
                    <a:pt x="0" y="4580"/>
                    <a:pt x="0" y="4682"/>
                    <a:pt x="59" y="4704"/>
                  </a:cubicBezTo>
                  <a:cubicBezTo>
                    <a:pt x="118" y="4734"/>
                    <a:pt x="264" y="4785"/>
                    <a:pt x="330" y="4807"/>
                  </a:cubicBezTo>
                  <a:cubicBezTo>
                    <a:pt x="396" y="4829"/>
                    <a:pt x="513" y="4866"/>
                    <a:pt x="520" y="4821"/>
                  </a:cubicBezTo>
                  <a:cubicBezTo>
                    <a:pt x="535" y="4778"/>
                    <a:pt x="601" y="4675"/>
                    <a:pt x="616" y="4763"/>
                  </a:cubicBezTo>
                  <a:cubicBezTo>
                    <a:pt x="623" y="4858"/>
                    <a:pt x="696" y="4968"/>
                    <a:pt x="726" y="4990"/>
                  </a:cubicBezTo>
                  <a:cubicBezTo>
                    <a:pt x="762" y="5012"/>
                    <a:pt x="770" y="5129"/>
                    <a:pt x="726" y="5181"/>
                  </a:cubicBezTo>
                  <a:cubicBezTo>
                    <a:pt x="682" y="5239"/>
                    <a:pt x="623" y="5400"/>
                    <a:pt x="645" y="5430"/>
                  </a:cubicBezTo>
                  <a:cubicBezTo>
                    <a:pt x="674" y="5466"/>
                    <a:pt x="726" y="5503"/>
                    <a:pt x="726" y="5503"/>
                  </a:cubicBezTo>
                  <a:cubicBezTo>
                    <a:pt x="726" y="5503"/>
                    <a:pt x="726" y="5503"/>
                    <a:pt x="718" y="5510"/>
                  </a:cubicBezTo>
                  <a:cubicBezTo>
                    <a:pt x="755" y="5510"/>
                    <a:pt x="799" y="5503"/>
                    <a:pt x="821" y="5474"/>
                  </a:cubicBezTo>
                  <a:cubicBezTo>
                    <a:pt x="850" y="5422"/>
                    <a:pt x="1004" y="5430"/>
                    <a:pt x="1055" y="5422"/>
                  </a:cubicBezTo>
                  <a:cubicBezTo>
                    <a:pt x="1107" y="5415"/>
                    <a:pt x="1275" y="5400"/>
                    <a:pt x="1334" y="5342"/>
                  </a:cubicBezTo>
                  <a:cubicBezTo>
                    <a:pt x="1400" y="5283"/>
                    <a:pt x="1532" y="5203"/>
                    <a:pt x="1583" y="5173"/>
                  </a:cubicBezTo>
                  <a:cubicBezTo>
                    <a:pt x="1634" y="5137"/>
                    <a:pt x="1678" y="5107"/>
                    <a:pt x="1737" y="5078"/>
                  </a:cubicBezTo>
                  <a:cubicBezTo>
                    <a:pt x="1795" y="5041"/>
                    <a:pt x="1788" y="5034"/>
                    <a:pt x="1803" y="4997"/>
                  </a:cubicBezTo>
                  <a:cubicBezTo>
                    <a:pt x="1825" y="4968"/>
                    <a:pt x="1847" y="4946"/>
                    <a:pt x="1788" y="4909"/>
                  </a:cubicBezTo>
                  <a:cubicBezTo>
                    <a:pt x="1730" y="4866"/>
                    <a:pt x="1788" y="4844"/>
                    <a:pt x="1803" y="4807"/>
                  </a:cubicBezTo>
                  <a:cubicBezTo>
                    <a:pt x="1825" y="4763"/>
                    <a:pt x="1847" y="4719"/>
                    <a:pt x="1898" y="4756"/>
                  </a:cubicBezTo>
                  <a:cubicBezTo>
                    <a:pt x="1949" y="4785"/>
                    <a:pt x="1964" y="4821"/>
                    <a:pt x="2008" y="4836"/>
                  </a:cubicBezTo>
                  <a:cubicBezTo>
                    <a:pt x="2052" y="4858"/>
                    <a:pt x="2023" y="4909"/>
                    <a:pt x="2045" y="4953"/>
                  </a:cubicBezTo>
                  <a:cubicBezTo>
                    <a:pt x="2059" y="5005"/>
                    <a:pt x="2103" y="5019"/>
                    <a:pt x="2147" y="5027"/>
                  </a:cubicBezTo>
                  <a:cubicBezTo>
                    <a:pt x="2184" y="5034"/>
                    <a:pt x="2206" y="5056"/>
                    <a:pt x="2235" y="5085"/>
                  </a:cubicBezTo>
                  <a:cubicBezTo>
                    <a:pt x="2272" y="5107"/>
                    <a:pt x="2323" y="5107"/>
                    <a:pt x="2360" y="5085"/>
                  </a:cubicBezTo>
                  <a:cubicBezTo>
                    <a:pt x="2389" y="5056"/>
                    <a:pt x="2470" y="5071"/>
                    <a:pt x="2492" y="5107"/>
                  </a:cubicBezTo>
                  <a:cubicBezTo>
                    <a:pt x="2521" y="5151"/>
                    <a:pt x="2513" y="5232"/>
                    <a:pt x="2558" y="5247"/>
                  </a:cubicBezTo>
                  <a:cubicBezTo>
                    <a:pt x="2609" y="5261"/>
                    <a:pt x="2623" y="5312"/>
                    <a:pt x="2543" y="5320"/>
                  </a:cubicBezTo>
                  <a:cubicBezTo>
                    <a:pt x="2470" y="5335"/>
                    <a:pt x="2484" y="5371"/>
                    <a:pt x="2499" y="5408"/>
                  </a:cubicBezTo>
                  <a:cubicBezTo>
                    <a:pt x="2521" y="5445"/>
                    <a:pt x="2528" y="5445"/>
                    <a:pt x="2499" y="5496"/>
                  </a:cubicBezTo>
                  <a:cubicBezTo>
                    <a:pt x="2477" y="5547"/>
                    <a:pt x="2513" y="5598"/>
                    <a:pt x="2462" y="5620"/>
                  </a:cubicBezTo>
                  <a:cubicBezTo>
                    <a:pt x="2411" y="5642"/>
                    <a:pt x="2389" y="5671"/>
                    <a:pt x="2462" y="5716"/>
                  </a:cubicBezTo>
                  <a:cubicBezTo>
                    <a:pt x="2528" y="5759"/>
                    <a:pt x="2572" y="5774"/>
                    <a:pt x="2623" y="5767"/>
                  </a:cubicBezTo>
                  <a:cubicBezTo>
                    <a:pt x="2675" y="5759"/>
                    <a:pt x="2660" y="5789"/>
                    <a:pt x="2645" y="5847"/>
                  </a:cubicBezTo>
                  <a:cubicBezTo>
                    <a:pt x="2631" y="5906"/>
                    <a:pt x="2653" y="5943"/>
                    <a:pt x="2580" y="5972"/>
                  </a:cubicBezTo>
                  <a:cubicBezTo>
                    <a:pt x="2499" y="5994"/>
                    <a:pt x="2492" y="5994"/>
                    <a:pt x="2440" y="6038"/>
                  </a:cubicBezTo>
                  <a:cubicBezTo>
                    <a:pt x="2389" y="6082"/>
                    <a:pt x="2382" y="6089"/>
                    <a:pt x="2440" y="6119"/>
                  </a:cubicBezTo>
                  <a:cubicBezTo>
                    <a:pt x="2499" y="6155"/>
                    <a:pt x="2492" y="6221"/>
                    <a:pt x="2550" y="6207"/>
                  </a:cubicBezTo>
                  <a:cubicBezTo>
                    <a:pt x="2609" y="6192"/>
                    <a:pt x="2645" y="6170"/>
                    <a:pt x="2675" y="6140"/>
                  </a:cubicBezTo>
                  <a:cubicBezTo>
                    <a:pt x="2697" y="6104"/>
                    <a:pt x="2741" y="6104"/>
                    <a:pt x="2807" y="6111"/>
                  </a:cubicBezTo>
                  <a:cubicBezTo>
                    <a:pt x="2873" y="6119"/>
                    <a:pt x="2924" y="6119"/>
                    <a:pt x="2975" y="6097"/>
                  </a:cubicBezTo>
                  <a:cubicBezTo>
                    <a:pt x="3027" y="6067"/>
                    <a:pt x="3019" y="6045"/>
                    <a:pt x="3063" y="5994"/>
                  </a:cubicBezTo>
                  <a:cubicBezTo>
                    <a:pt x="3107" y="5943"/>
                    <a:pt x="3114" y="5899"/>
                    <a:pt x="3173" y="5906"/>
                  </a:cubicBezTo>
                  <a:cubicBezTo>
                    <a:pt x="3232" y="5921"/>
                    <a:pt x="3290" y="5891"/>
                    <a:pt x="3320" y="5928"/>
                  </a:cubicBezTo>
                  <a:cubicBezTo>
                    <a:pt x="3342" y="5957"/>
                    <a:pt x="3422" y="6009"/>
                    <a:pt x="3437" y="5957"/>
                  </a:cubicBezTo>
                  <a:cubicBezTo>
                    <a:pt x="3451" y="5906"/>
                    <a:pt x="3473" y="5877"/>
                    <a:pt x="3532" y="5847"/>
                  </a:cubicBezTo>
                  <a:cubicBezTo>
                    <a:pt x="3591" y="5826"/>
                    <a:pt x="3686" y="5789"/>
                    <a:pt x="3664" y="5745"/>
                  </a:cubicBezTo>
                  <a:cubicBezTo>
                    <a:pt x="3649" y="5708"/>
                    <a:pt x="3605" y="5708"/>
                    <a:pt x="3576" y="5679"/>
                  </a:cubicBezTo>
                  <a:cubicBezTo>
                    <a:pt x="3539" y="5657"/>
                    <a:pt x="3554" y="5664"/>
                    <a:pt x="3576" y="5598"/>
                  </a:cubicBezTo>
                  <a:cubicBezTo>
                    <a:pt x="3591" y="5525"/>
                    <a:pt x="3627" y="5312"/>
                    <a:pt x="3591" y="5283"/>
                  </a:cubicBezTo>
                  <a:cubicBezTo>
                    <a:pt x="3554" y="5247"/>
                    <a:pt x="3547" y="5232"/>
                    <a:pt x="3539" y="5173"/>
                  </a:cubicBezTo>
                  <a:cubicBezTo>
                    <a:pt x="3532" y="5107"/>
                    <a:pt x="3473" y="5071"/>
                    <a:pt x="3415" y="5049"/>
                  </a:cubicBezTo>
                  <a:cubicBezTo>
                    <a:pt x="3349" y="5034"/>
                    <a:pt x="3298" y="4997"/>
                    <a:pt x="3283" y="4953"/>
                  </a:cubicBezTo>
                  <a:cubicBezTo>
                    <a:pt x="3268" y="4917"/>
                    <a:pt x="3217" y="4836"/>
                    <a:pt x="3283" y="4836"/>
                  </a:cubicBezTo>
                  <a:cubicBezTo>
                    <a:pt x="3349" y="4836"/>
                    <a:pt x="3371" y="4866"/>
                    <a:pt x="3437" y="4858"/>
                  </a:cubicBezTo>
                  <a:cubicBezTo>
                    <a:pt x="3503" y="4844"/>
                    <a:pt x="3554" y="4873"/>
                    <a:pt x="3576" y="4814"/>
                  </a:cubicBezTo>
                  <a:cubicBezTo>
                    <a:pt x="3591" y="4756"/>
                    <a:pt x="3532" y="4726"/>
                    <a:pt x="3583" y="4697"/>
                  </a:cubicBezTo>
                  <a:cubicBezTo>
                    <a:pt x="3635" y="4660"/>
                    <a:pt x="3635" y="4616"/>
                    <a:pt x="3671" y="4616"/>
                  </a:cubicBezTo>
                  <a:cubicBezTo>
                    <a:pt x="3715" y="4616"/>
                    <a:pt x="3686" y="4675"/>
                    <a:pt x="3759" y="4660"/>
                  </a:cubicBezTo>
                  <a:cubicBezTo>
                    <a:pt x="3840" y="4646"/>
                    <a:pt x="3854" y="4646"/>
                    <a:pt x="3906" y="4609"/>
                  </a:cubicBezTo>
                  <a:cubicBezTo>
                    <a:pt x="3957" y="4572"/>
                    <a:pt x="3979" y="4572"/>
                    <a:pt x="4023" y="4609"/>
                  </a:cubicBezTo>
                  <a:cubicBezTo>
                    <a:pt x="4067" y="4646"/>
                    <a:pt x="4030" y="4697"/>
                    <a:pt x="4067" y="4741"/>
                  </a:cubicBezTo>
                  <a:cubicBezTo>
                    <a:pt x="4096" y="4792"/>
                    <a:pt x="4111" y="4873"/>
                    <a:pt x="4089" y="4909"/>
                  </a:cubicBezTo>
                  <a:cubicBezTo>
                    <a:pt x="4074" y="4939"/>
                    <a:pt x="4052" y="4990"/>
                    <a:pt x="4126" y="5019"/>
                  </a:cubicBezTo>
                  <a:cubicBezTo>
                    <a:pt x="4199" y="5041"/>
                    <a:pt x="4331" y="5071"/>
                    <a:pt x="4397" y="5034"/>
                  </a:cubicBezTo>
                  <a:cubicBezTo>
                    <a:pt x="4463" y="4997"/>
                    <a:pt x="4594" y="5027"/>
                    <a:pt x="4602" y="4953"/>
                  </a:cubicBezTo>
                  <a:cubicBezTo>
                    <a:pt x="4609" y="4888"/>
                    <a:pt x="4661" y="4880"/>
                    <a:pt x="4690" y="4814"/>
                  </a:cubicBezTo>
                  <a:cubicBezTo>
                    <a:pt x="4712" y="4741"/>
                    <a:pt x="4726" y="4712"/>
                    <a:pt x="4778" y="4704"/>
                  </a:cubicBezTo>
                  <a:cubicBezTo>
                    <a:pt x="4829" y="4697"/>
                    <a:pt x="4880" y="4668"/>
                    <a:pt x="4924" y="4712"/>
                  </a:cubicBezTo>
                  <a:cubicBezTo>
                    <a:pt x="4968" y="4756"/>
                    <a:pt x="4932" y="4792"/>
                    <a:pt x="4888" y="4821"/>
                  </a:cubicBezTo>
                  <a:cubicBezTo>
                    <a:pt x="4851" y="4844"/>
                    <a:pt x="4858" y="4895"/>
                    <a:pt x="4902" y="4924"/>
                  </a:cubicBezTo>
                  <a:cubicBezTo>
                    <a:pt x="4939" y="4946"/>
                    <a:pt x="4939" y="4990"/>
                    <a:pt x="4910" y="5034"/>
                  </a:cubicBezTo>
                  <a:cubicBezTo>
                    <a:pt x="4873" y="5078"/>
                    <a:pt x="4858" y="5195"/>
                    <a:pt x="4792" y="5203"/>
                  </a:cubicBezTo>
                  <a:cubicBezTo>
                    <a:pt x="4719" y="5210"/>
                    <a:pt x="4690" y="5217"/>
                    <a:pt x="4661" y="5283"/>
                  </a:cubicBezTo>
                  <a:cubicBezTo>
                    <a:pt x="4639" y="5342"/>
                    <a:pt x="4602" y="5386"/>
                    <a:pt x="4639" y="5415"/>
                  </a:cubicBezTo>
                  <a:cubicBezTo>
                    <a:pt x="4668" y="5452"/>
                    <a:pt x="4668" y="5496"/>
                    <a:pt x="4726" y="5518"/>
                  </a:cubicBezTo>
                  <a:cubicBezTo>
                    <a:pt x="4792" y="5547"/>
                    <a:pt x="4858" y="5562"/>
                    <a:pt x="4822" y="5584"/>
                  </a:cubicBezTo>
                  <a:cubicBezTo>
                    <a:pt x="4792" y="5613"/>
                    <a:pt x="4749" y="5620"/>
                    <a:pt x="4756" y="5657"/>
                  </a:cubicBezTo>
                  <a:cubicBezTo>
                    <a:pt x="4763" y="5686"/>
                    <a:pt x="4756" y="5716"/>
                    <a:pt x="4719" y="5730"/>
                  </a:cubicBezTo>
                  <a:cubicBezTo>
                    <a:pt x="4690" y="5745"/>
                    <a:pt x="4690" y="5811"/>
                    <a:pt x="4697" y="5833"/>
                  </a:cubicBezTo>
                  <a:cubicBezTo>
                    <a:pt x="4704" y="5855"/>
                    <a:pt x="4726" y="5884"/>
                    <a:pt x="4814" y="5884"/>
                  </a:cubicBezTo>
                  <a:cubicBezTo>
                    <a:pt x="4902" y="5884"/>
                    <a:pt x="4961" y="5877"/>
                    <a:pt x="4975" y="5921"/>
                  </a:cubicBezTo>
                  <a:cubicBezTo>
                    <a:pt x="4990" y="5957"/>
                    <a:pt x="4968" y="5987"/>
                    <a:pt x="4975" y="6023"/>
                  </a:cubicBezTo>
                  <a:cubicBezTo>
                    <a:pt x="4983" y="6053"/>
                    <a:pt x="5042" y="6089"/>
                    <a:pt x="5042" y="6089"/>
                  </a:cubicBezTo>
                  <a:cubicBezTo>
                    <a:pt x="5042" y="6089"/>
                    <a:pt x="5049" y="6185"/>
                    <a:pt x="5063" y="6236"/>
                  </a:cubicBezTo>
                  <a:cubicBezTo>
                    <a:pt x="5071" y="6280"/>
                    <a:pt x="5078" y="6346"/>
                    <a:pt x="5049" y="6382"/>
                  </a:cubicBezTo>
                  <a:cubicBezTo>
                    <a:pt x="5027" y="6426"/>
                    <a:pt x="5071" y="6507"/>
                    <a:pt x="5137" y="6456"/>
                  </a:cubicBezTo>
                  <a:cubicBezTo>
                    <a:pt x="5203" y="6404"/>
                    <a:pt x="5254" y="6456"/>
                    <a:pt x="5254" y="6514"/>
                  </a:cubicBezTo>
                  <a:cubicBezTo>
                    <a:pt x="5254" y="6573"/>
                    <a:pt x="5283" y="6624"/>
                    <a:pt x="5327" y="6624"/>
                  </a:cubicBezTo>
                  <a:cubicBezTo>
                    <a:pt x="5364" y="6624"/>
                    <a:pt x="5386" y="6683"/>
                    <a:pt x="5386" y="6749"/>
                  </a:cubicBezTo>
                  <a:cubicBezTo>
                    <a:pt x="5386" y="6822"/>
                    <a:pt x="5444" y="6822"/>
                    <a:pt x="5525" y="6807"/>
                  </a:cubicBezTo>
                  <a:cubicBezTo>
                    <a:pt x="5613" y="6800"/>
                    <a:pt x="5599" y="6881"/>
                    <a:pt x="5562" y="6932"/>
                  </a:cubicBezTo>
                  <a:cubicBezTo>
                    <a:pt x="5525" y="6983"/>
                    <a:pt x="5576" y="6961"/>
                    <a:pt x="5576" y="7012"/>
                  </a:cubicBezTo>
                  <a:cubicBezTo>
                    <a:pt x="5576" y="7064"/>
                    <a:pt x="5540" y="7108"/>
                    <a:pt x="5503" y="7130"/>
                  </a:cubicBezTo>
                  <a:cubicBezTo>
                    <a:pt x="5466" y="7159"/>
                    <a:pt x="5466" y="7196"/>
                    <a:pt x="5474" y="7254"/>
                  </a:cubicBezTo>
                  <a:cubicBezTo>
                    <a:pt x="5489" y="7313"/>
                    <a:pt x="5540" y="7357"/>
                    <a:pt x="5496" y="7394"/>
                  </a:cubicBezTo>
                  <a:cubicBezTo>
                    <a:pt x="5452" y="7438"/>
                    <a:pt x="5401" y="7474"/>
                    <a:pt x="5452" y="7518"/>
                  </a:cubicBezTo>
                  <a:cubicBezTo>
                    <a:pt x="5489" y="7547"/>
                    <a:pt x="5532" y="7547"/>
                    <a:pt x="5554" y="7547"/>
                  </a:cubicBezTo>
                  <a:cubicBezTo>
                    <a:pt x="5584" y="7526"/>
                    <a:pt x="5620" y="7504"/>
                    <a:pt x="5642" y="7511"/>
                  </a:cubicBezTo>
                  <a:cubicBezTo>
                    <a:pt x="5686" y="7518"/>
                    <a:pt x="5679" y="7591"/>
                    <a:pt x="5723" y="7591"/>
                  </a:cubicBezTo>
                  <a:cubicBezTo>
                    <a:pt x="5767" y="7591"/>
                    <a:pt x="5804" y="7599"/>
                    <a:pt x="5855" y="7577"/>
                  </a:cubicBezTo>
                  <a:cubicBezTo>
                    <a:pt x="5899" y="7547"/>
                    <a:pt x="5972" y="7540"/>
                    <a:pt x="5980" y="7584"/>
                  </a:cubicBezTo>
                  <a:cubicBezTo>
                    <a:pt x="5987" y="7628"/>
                    <a:pt x="6053" y="7679"/>
                    <a:pt x="6082" y="7694"/>
                  </a:cubicBezTo>
                  <a:cubicBezTo>
                    <a:pt x="6104" y="7709"/>
                    <a:pt x="6097" y="7789"/>
                    <a:pt x="6038" y="7760"/>
                  </a:cubicBezTo>
                  <a:cubicBezTo>
                    <a:pt x="5980" y="7738"/>
                    <a:pt x="5935" y="7745"/>
                    <a:pt x="5965" y="7782"/>
                  </a:cubicBezTo>
                  <a:cubicBezTo>
                    <a:pt x="5987" y="7811"/>
                    <a:pt x="6016" y="7848"/>
                    <a:pt x="5965" y="7840"/>
                  </a:cubicBezTo>
                  <a:cubicBezTo>
                    <a:pt x="5913" y="7833"/>
                    <a:pt x="5980" y="7885"/>
                    <a:pt x="5935" y="7914"/>
                  </a:cubicBezTo>
                  <a:cubicBezTo>
                    <a:pt x="5892" y="7950"/>
                    <a:pt x="5899" y="7995"/>
                    <a:pt x="5928" y="8016"/>
                  </a:cubicBezTo>
                  <a:cubicBezTo>
                    <a:pt x="5950" y="8046"/>
                    <a:pt x="5987" y="8126"/>
                    <a:pt x="5980" y="8163"/>
                  </a:cubicBezTo>
                  <a:cubicBezTo>
                    <a:pt x="5972" y="8200"/>
                    <a:pt x="6023" y="8214"/>
                    <a:pt x="5994" y="8266"/>
                  </a:cubicBezTo>
                  <a:cubicBezTo>
                    <a:pt x="5972" y="8317"/>
                    <a:pt x="5980" y="8324"/>
                    <a:pt x="5921" y="8331"/>
                  </a:cubicBezTo>
                  <a:cubicBezTo>
                    <a:pt x="5862" y="8339"/>
                    <a:pt x="5855" y="8368"/>
                    <a:pt x="5840" y="8412"/>
                  </a:cubicBezTo>
                  <a:cubicBezTo>
                    <a:pt x="5833" y="8449"/>
                    <a:pt x="5818" y="8493"/>
                    <a:pt x="5877" y="8529"/>
                  </a:cubicBezTo>
                  <a:cubicBezTo>
                    <a:pt x="5935" y="8559"/>
                    <a:pt x="6082" y="8603"/>
                    <a:pt x="6104" y="8639"/>
                  </a:cubicBezTo>
                  <a:cubicBezTo>
                    <a:pt x="6133" y="8676"/>
                    <a:pt x="6177" y="8713"/>
                    <a:pt x="6214" y="8676"/>
                  </a:cubicBezTo>
                  <a:cubicBezTo>
                    <a:pt x="6258" y="8632"/>
                    <a:pt x="6294" y="8603"/>
                    <a:pt x="6236" y="8580"/>
                  </a:cubicBezTo>
                  <a:cubicBezTo>
                    <a:pt x="6177" y="8551"/>
                    <a:pt x="6148" y="8500"/>
                    <a:pt x="6148" y="8478"/>
                  </a:cubicBezTo>
                  <a:cubicBezTo>
                    <a:pt x="6148" y="8449"/>
                    <a:pt x="6155" y="8471"/>
                    <a:pt x="6207" y="8434"/>
                  </a:cubicBezTo>
                  <a:cubicBezTo>
                    <a:pt x="6258" y="8397"/>
                    <a:pt x="6309" y="8383"/>
                    <a:pt x="6324" y="8339"/>
                  </a:cubicBezTo>
                  <a:cubicBezTo>
                    <a:pt x="6346" y="8295"/>
                    <a:pt x="6404" y="8273"/>
                    <a:pt x="6412" y="8309"/>
                  </a:cubicBezTo>
                  <a:cubicBezTo>
                    <a:pt x="6419" y="8339"/>
                    <a:pt x="6441" y="8376"/>
                    <a:pt x="6441" y="8376"/>
                  </a:cubicBezTo>
                  <a:cubicBezTo>
                    <a:pt x="6441" y="8376"/>
                    <a:pt x="6419" y="8287"/>
                    <a:pt x="6463" y="8273"/>
                  </a:cubicBezTo>
                  <a:cubicBezTo>
                    <a:pt x="6507" y="8258"/>
                    <a:pt x="6522" y="8266"/>
                    <a:pt x="6558" y="8287"/>
                  </a:cubicBezTo>
                  <a:cubicBezTo>
                    <a:pt x="6588" y="8309"/>
                    <a:pt x="6602" y="8346"/>
                    <a:pt x="6610" y="8383"/>
                  </a:cubicBezTo>
                  <a:cubicBezTo>
                    <a:pt x="6654" y="8368"/>
                    <a:pt x="6734" y="8339"/>
                    <a:pt x="6749" y="8309"/>
                  </a:cubicBezTo>
                  <a:cubicBezTo>
                    <a:pt x="6771" y="8280"/>
                    <a:pt x="6830" y="8221"/>
                    <a:pt x="6866" y="8214"/>
                  </a:cubicBezTo>
                  <a:cubicBezTo>
                    <a:pt x="6903" y="8207"/>
                    <a:pt x="6939" y="8207"/>
                    <a:pt x="6976" y="8214"/>
                  </a:cubicBezTo>
                  <a:cubicBezTo>
                    <a:pt x="7020" y="8221"/>
                    <a:pt x="7093" y="8200"/>
                    <a:pt x="7108" y="8163"/>
                  </a:cubicBezTo>
                  <a:cubicBezTo>
                    <a:pt x="7130" y="8119"/>
                    <a:pt x="7123" y="8060"/>
                    <a:pt x="7152" y="8046"/>
                  </a:cubicBezTo>
                  <a:cubicBezTo>
                    <a:pt x="7181" y="8038"/>
                    <a:pt x="7203" y="8097"/>
                    <a:pt x="7247" y="8060"/>
                  </a:cubicBezTo>
                  <a:cubicBezTo>
                    <a:pt x="7291" y="8031"/>
                    <a:pt x="7335" y="8002"/>
                    <a:pt x="7364" y="7965"/>
                  </a:cubicBezTo>
                  <a:cubicBezTo>
                    <a:pt x="7394" y="7936"/>
                    <a:pt x="7401" y="7921"/>
                    <a:pt x="7445" y="7899"/>
                  </a:cubicBezTo>
                  <a:cubicBezTo>
                    <a:pt x="7482" y="7877"/>
                    <a:pt x="7496" y="7870"/>
                    <a:pt x="7504" y="7826"/>
                  </a:cubicBezTo>
                  <a:cubicBezTo>
                    <a:pt x="7504" y="7782"/>
                    <a:pt x="7504" y="7723"/>
                    <a:pt x="7540" y="7709"/>
                  </a:cubicBezTo>
                  <a:cubicBezTo>
                    <a:pt x="7577" y="7687"/>
                    <a:pt x="7628" y="7687"/>
                    <a:pt x="7650" y="7687"/>
                  </a:cubicBezTo>
                  <a:cubicBezTo>
                    <a:pt x="7679" y="7687"/>
                    <a:pt x="7752" y="7709"/>
                    <a:pt x="7774" y="7738"/>
                  </a:cubicBezTo>
                  <a:cubicBezTo>
                    <a:pt x="7796" y="7760"/>
                    <a:pt x="7854" y="7819"/>
                    <a:pt x="7891" y="7797"/>
                  </a:cubicBezTo>
                  <a:cubicBezTo>
                    <a:pt x="7928" y="7775"/>
                    <a:pt x="7928" y="7738"/>
                    <a:pt x="7957" y="7716"/>
                  </a:cubicBezTo>
                  <a:cubicBezTo>
                    <a:pt x="7993" y="7701"/>
                    <a:pt x="8008" y="7701"/>
                    <a:pt x="8037" y="7731"/>
                  </a:cubicBezTo>
                  <a:cubicBezTo>
                    <a:pt x="8067" y="7760"/>
                    <a:pt x="8147" y="7738"/>
                    <a:pt x="8111" y="7694"/>
                  </a:cubicBezTo>
                  <a:cubicBezTo>
                    <a:pt x="8081" y="7657"/>
                    <a:pt x="8052" y="7657"/>
                    <a:pt x="8052" y="7613"/>
                  </a:cubicBezTo>
                  <a:cubicBezTo>
                    <a:pt x="8060" y="7577"/>
                    <a:pt x="8081" y="7562"/>
                    <a:pt x="8118" y="7540"/>
                  </a:cubicBezTo>
                  <a:cubicBezTo>
                    <a:pt x="8140" y="7533"/>
                    <a:pt x="8147" y="7511"/>
                    <a:pt x="8155" y="7496"/>
                  </a:cubicBezTo>
                  <a:cubicBezTo>
                    <a:pt x="8125" y="7423"/>
                    <a:pt x="8125" y="7423"/>
                    <a:pt x="8125" y="7423"/>
                  </a:cubicBezTo>
                  <a:cubicBezTo>
                    <a:pt x="8118" y="7350"/>
                    <a:pt x="8125" y="7269"/>
                    <a:pt x="8081" y="7225"/>
                  </a:cubicBezTo>
                  <a:cubicBezTo>
                    <a:pt x="8030" y="7181"/>
                    <a:pt x="7979" y="7130"/>
                    <a:pt x="7957" y="7086"/>
                  </a:cubicBezTo>
                  <a:cubicBezTo>
                    <a:pt x="7942" y="7035"/>
                    <a:pt x="7898" y="6939"/>
                    <a:pt x="7928" y="6873"/>
                  </a:cubicBezTo>
                  <a:cubicBezTo>
                    <a:pt x="7950" y="6800"/>
                    <a:pt x="7957" y="6800"/>
                    <a:pt x="8008" y="6749"/>
                  </a:cubicBezTo>
                  <a:cubicBezTo>
                    <a:pt x="8060" y="6697"/>
                    <a:pt x="8103" y="6639"/>
                    <a:pt x="8052" y="6595"/>
                  </a:cubicBezTo>
                  <a:cubicBezTo>
                    <a:pt x="8001" y="6558"/>
                    <a:pt x="7964" y="6544"/>
                    <a:pt x="8001" y="6507"/>
                  </a:cubicBezTo>
                  <a:cubicBezTo>
                    <a:pt x="8037" y="6463"/>
                    <a:pt x="8045" y="6448"/>
                    <a:pt x="7986" y="6419"/>
                  </a:cubicBezTo>
                  <a:cubicBezTo>
                    <a:pt x="7928" y="6397"/>
                    <a:pt x="7840" y="6368"/>
                    <a:pt x="7854" y="6309"/>
                  </a:cubicBezTo>
                  <a:cubicBezTo>
                    <a:pt x="7876" y="6250"/>
                    <a:pt x="7862" y="6280"/>
                    <a:pt x="7935" y="6280"/>
                  </a:cubicBezTo>
                  <a:cubicBezTo>
                    <a:pt x="8001" y="6280"/>
                    <a:pt x="8001" y="6302"/>
                    <a:pt x="8045" y="6243"/>
                  </a:cubicBezTo>
                  <a:cubicBezTo>
                    <a:pt x="8089" y="6185"/>
                    <a:pt x="8111" y="6162"/>
                    <a:pt x="8191" y="6155"/>
                  </a:cubicBezTo>
                  <a:cubicBezTo>
                    <a:pt x="8265" y="6148"/>
                    <a:pt x="8411" y="6155"/>
                    <a:pt x="8477" y="6140"/>
                  </a:cubicBezTo>
                  <a:cubicBezTo>
                    <a:pt x="8543" y="6119"/>
                    <a:pt x="8587" y="6148"/>
                    <a:pt x="8653" y="6111"/>
                  </a:cubicBezTo>
                  <a:cubicBezTo>
                    <a:pt x="8726" y="6082"/>
                    <a:pt x="8726" y="6053"/>
                    <a:pt x="8682" y="6009"/>
                  </a:cubicBezTo>
                  <a:cubicBezTo>
                    <a:pt x="8638" y="5972"/>
                    <a:pt x="8653" y="5935"/>
                    <a:pt x="8726" y="5928"/>
                  </a:cubicBezTo>
                  <a:cubicBezTo>
                    <a:pt x="8792" y="5921"/>
                    <a:pt x="8807" y="5899"/>
                    <a:pt x="8843" y="5847"/>
                  </a:cubicBezTo>
                  <a:cubicBezTo>
                    <a:pt x="8880" y="5796"/>
                    <a:pt x="8917" y="5730"/>
                    <a:pt x="8843" y="5716"/>
                  </a:cubicBezTo>
                  <a:cubicBezTo>
                    <a:pt x="8763" y="5694"/>
                    <a:pt x="8785" y="5635"/>
                    <a:pt x="8807" y="5613"/>
                  </a:cubicBezTo>
                  <a:cubicBezTo>
                    <a:pt x="8836" y="5584"/>
                    <a:pt x="8910" y="5584"/>
                    <a:pt x="8917" y="5562"/>
                  </a:cubicBezTo>
                  <a:cubicBezTo>
                    <a:pt x="8931" y="5532"/>
                    <a:pt x="8910" y="5518"/>
                    <a:pt x="8858" y="5474"/>
                  </a:cubicBezTo>
                  <a:cubicBezTo>
                    <a:pt x="8807" y="5430"/>
                    <a:pt x="8778" y="5400"/>
                    <a:pt x="8785" y="5357"/>
                  </a:cubicBezTo>
                  <a:cubicBezTo>
                    <a:pt x="8792" y="5312"/>
                    <a:pt x="8814" y="5239"/>
                    <a:pt x="8763" y="5210"/>
                  </a:cubicBezTo>
                  <a:cubicBezTo>
                    <a:pt x="8719" y="5188"/>
                    <a:pt x="8726" y="5173"/>
                    <a:pt x="8800" y="5151"/>
                  </a:cubicBezTo>
                  <a:cubicBezTo>
                    <a:pt x="8880" y="5137"/>
                    <a:pt x="8939" y="5049"/>
                    <a:pt x="8880" y="5019"/>
                  </a:cubicBezTo>
                  <a:cubicBezTo>
                    <a:pt x="8814" y="4983"/>
                    <a:pt x="8785" y="4939"/>
                    <a:pt x="8726" y="4909"/>
                  </a:cubicBezTo>
                  <a:cubicBezTo>
                    <a:pt x="8668" y="4873"/>
                    <a:pt x="8594" y="4807"/>
                    <a:pt x="8602" y="4734"/>
                  </a:cubicBezTo>
                  <a:cubicBezTo>
                    <a:pt x="8616" y="4668"/>
                    <a:pt x="8602" y="4660"/>
                    <a:pt x="8668" y="4653"/>
                  </a:cubicBezTo>
                  <a:cubicBezTo>
                    <a:pt x="8726" y="4646"/>
                    <a:pt x="8755" y="4646"/>
                    <a:pt x="8755" y="4646"/>
                  </a:cubicBezTo>
                  <a:cubicBezTo>
                    <a:pt x="8755" y="4646"/>
                    <a:pt x="8682" y="4602"/>
                    <a:pt x="8653" y="4543"/>
                  </a:cubicBezTo>
                  <a:cubicBezTo>
                    <a:pt x="8631" y="4485"/>
                    <a:pt x="8616" y="4433"/>
                    <a:pt x="8624" y="4389"/>
                  </a:cubicBezTo>
                  <a:cubicBezTo>
                    <a:pt x="8631" y="4345"/>
                    <a:pt x="8668" y="4279"/>
                    <a:pt x="8682" y="4250"/>
                  </a:cubicBezTo>
                  <a:cubicBezTo>
                    <a:pt x="8697" y="4228"/>
                    <a:pt x="8646" y="4199"/>
                    <a:pt x="8587" y="4235"/>
                  </a:cubicBezTo>
                  <a:cubicBezTo>
                    <a:pt x="8528" y="4272"/>
                    <a:pt x="8514" y="4177"/>
                    <a:pt x="8484" y="4126"/>
                  </a:cubicBezTo>
                  <a:cubicBezTo>
                    <a:pt x="8462" y="4074"/>
                    <a:pt x="8374" y="3994"/>
                    <a:pt x="8374" y="3994"/>
                  </a:cubicBezTo>
                  <a:cubicBezTo>
                    <a:pt x="8367" y="3964"/>
                    <a:pt x="8272" y="3913"/>
                    <a:pt x="8265" y="3869"/>
                  </a:cubicBezTo>
                  <a:cubicBezTo>
                    <a:pt x="8257" y="3825"/>
                    <a:pt x="8199" y="3700"/>
                    <a:pt x="8206" y="3635"/>
                  </a:cubicBezTo>
                  <a:cubicBezTo>
                    <a:pt x="8213" y="3561"/>
                    <a:pt x="8213" y="3495"/>
                    <a:pt x="8301" y="3488"/>
                  </a:cubicBezTo>
                  <a:cubicBezTo>
                    <a:pt x="8382" y="3481"/>
                    <a:pt x="8462" y="3503"/>
                    <a:pt x="8521" y="3481"/>
                  </a:cubicBezTo>
                  <a:cubicBezTo>
                    <a:pt x="8580" y="3451"/>
                    <a:pt x="8594" y="3444"/>
                    <a:pt x="8624" y="3400"/>
                  </a:cubicBezTo>
                  <a:cubicBezTo>
                    <a:pt x="8646" y="3356"/>
                    <a:pt x="8638" y="3290"/>
                    <a:pt x="8697" y="3283"/>
                  </a:cubicBezTo>
                  <a:cubicBezTo>
                    <a:pt x="8755" y="3276"/>
                    <a:pt x="8880" y="3253"/>
                    <a:pt x="8880" y="3253"/>
                  </a:cubicBezTo>
                  <a:cubicBezTo>
                    <a:pt x="8880" y="3253"/>
                    <a:pt x="8939" y="3327"/>
                    <a:pt x="8961" y="3305"/>
                  </a:cubicBezTo>
                  <a:cubicBezTo>
                    <a:pt x="8990" y="3290"/>
                    <a:pt x="8997" y="3268"/>
                    <a:pt x="9049" y="3290"/>
                  </a:cubicBezTo>
                  <a:cubicBezTo>
                    <a:pt x="9100" y="3319"/>
                    <a:pt x="9166" y="3385"/>
                    <a:pt x="9203" y="3378"/>
                  </a:cubicBezTo>
                  <a:cubicBezTo>
                    <a:pt x="9232" y="3371"/>
                    <a:pt x="9224" y="3378"/>
                    <a:pt x="9283" y="3356"/>
                  </a:cubicBezTo>
                  <a:cubicBezTo>
                    <a:pt x="9342" y="3341"/>
                    <a:pt x="9386" y="3341"/>
                    <a:pt x="9422" y="3305"/>
                  </a:cubicBezTo>
                  <a:cubicBezTo>
                    <a:pt x="9452" y="3276"/>
                    <a:pt x="9503" y="3246"/>
                    <a:pt x="9547" y="3217"/>
                  </a:cubicBezTo>
                  <a:cubicBezTo>
                    <a:pt x="9591" y="3180"/>
                    <a:pt x="9620" y="3158"/>
                    <a:pt x="9657" y="3144"/>
                  </a:cubicBezTo>
                  <a:cubicBezTo>
                    <a:pt x="9701" y="3136"/>
                    <a:pt x="9635" y="3107"/>
                    <a:pt x="9664" y="3056"/>
                  </a:cubicBezTo>
                  <a:cubicBezTo>
                    <a:pt x="9701" y="3004"/>
                    <a:pt x="9730" y="2909"/>
                    <a:pt x="9730" y="2909"/>
                  </a:cubicBezTo>
                  <a:cubicBezTo>
                    <a:pt x="9730" y="2909"/>
                    <a:pt x="9767" y="2953"/>
                    <a:pt x="9796" y="2931"/>
                  </a:cubicBezTo>
                  <a:cubicBezTo>
                    <a:pt x="9818" y="2916"/>
                    <a:pt x="9862" y="2894"/>
                    <a:pt x="9862" y="2858"/>
                  </a:cubicBezTo>
                  <a:cubicBezTo>
                    <a:pt x="9862" y="2836"/>
                    <a:pt x="9891" y="2807"/>
                    <a:pt x="9913" y="2785"/>
                  </a:cubicBezTo>
                  <a:lnTo>
                    <a:pt x="9906" y="2777"/>
                  </a:lnTo>
                </a:path>
              </a:pathLst>
            </a:custGeom>
            <a:solidFill>
              <a:schemeClr val="accent1"/>
            </a:solidFill>
            <a:ln w="38100" cap="flat" cmpd="sng">
              <a:solidFill>
                <a:schemeClr val="bg1"/>
              </a:solidFill>
              <a:bevel/>
            </a:ln>
          </p:spPr>
          <p:txBody>
            <a:bodyPr wrap="none" anchor="ctr"/>
            <a:lstStyle/>
            <a:p>
              <a:endParaRPr lang="en-US"/>
            </a:p>
          </p:txBody>
        </p:sp>
        <p:sp>
          <p:nvSpPr>
            <p:cNvPr id="18" name="Freeform 17"/>
            <p:cNvSpPr>
              <a:spLocks noChangeArrowheads="1"/>
            </p:cNvSpPr>
            <p:nvPr/>
          </p:nvSpPr>
          <p:spPr bwMode="auto">
            <a:xfrm>
              <a:off x="3373941" y="5791754"/>
              <a:ext cx="2878123" cy="2744979"/>
            </a:xfrm>
            <a:custGeom>
              <a:avLst/>
              <a:gdLst>
                <a:gd name="T0" fmla="*/ 974 w 7489"/>
                <a:gd name="T1" fmla="*/ 7143 h 7225"/>
                <a:gd name="T2" fmla="*/ 630 w 7489"/>
                <a:gd name="T3" fmla="*/ 6616 h 7225"/>
                <a:gd name="T4" fmla="*/ 717 w 7489"/>
                <a:gd name="T5" fmla="*/ 6213 h 7225"/>
                <a:gd name="T6" fmla="*/ 402 w 7489"/>
                <a:gd name="T7" fmla="*/ 5920 h 7225"/>
                <a:gd name="T8" fmla="*/ 256 w 7489"/>
                <a:gd name="T9" fmla="*/ 5502 h 7225"/>
                <a:gd name="T10" fmla="*/ 278 w 7489"/>
                <a:gd name="T11" fmla="*/ 5194 h 7225"/>
                <a:gd name="T12" fmla="*/ 36 w 7489"/>
                <a:gd name="T13" fmla="*/ 4974 h 7225"/>
                <a:gd name="T14" fmla="*/ 205 w 7489"/>
                <a:gd name="T15" fmla="*/ 4799 h 7225"/>
                <a:gd name="T16" fmla="*/ 571 w 7489"/>
                <a:gd name="T17" fmla="*/ 4426 h 7225"/>
                <a:gd name="T18" fmla="*/ 534 w 7489"/>
                <a:gd name="T19" fmla="*/ 4067 h 7225"/>
                <a:gd name="T20" fmla="*/ 674 w 7489"/>
                <a:gd name="T21" fmla="*/ 3158 h 7225"/>
                <a:gd name="T22" fmla="*/ 293 w 7489"/>
                <a:gd name="T23" fmla="*/ 2521 h 7225"/>
                <a:gd name="T24" fmla="*/ 446 w 7489"/>
                <a:gd name="T25" fmla="*/ 2140 h 7225"/>
                <a:gd name="T26" fmla="*/ 762 w 7489"/>
                <a:gd name="T27" fmla="*/ 2044 h 7225"/>
                <a:gd name="T28" fmla="*/ 1150 w 7489"/>
                <a:gd name="T29" fmla="*/ 2096 h 7225"/>
                <a:gd name="T30" fmla="*/ 1985 w 7489"/>
                <a:gd name="T31" fmla="*/ 1949 h 7225"/>
                <a:gd name="T32" fmla="*/ 1868 w 7489"/>
                <a:gd name="T33" fmla="*/ 1444 h 7225"/>
                <a:gd name="T34" fmla="*/ 2359 w 7489"/>
                <a:gd name="T35" fmla="*/ 1085 h 7225"/>
                <a:gd name="T36" fmla="*/ 2960 w 7489"/>
                <a:gd name="T37" fmla="*/ 843 h 7225"/>
                <a:gd name="T38" fmla="*/ 3619 w 7489"/>
                <a:gd name="T39" fmla="*/ 308 h 7225"/>
                <a:gd name="T40" fmla="*/ 4022 w 7489"/>
                <a:gd name="T41" fmla="*/ 447 h 7225"/>
                <a:gd name="T42" fmla="*/ 4491 w 7489"/>
                <a:gd name="T43" fmla="*/ 725 h 7225"/>
                <a:gd name="T44" fmla="*/ 4345 w 7489"/>
                <a:gd name="T45" fmla="*/ 1136 h 7225"/>
                <a:gd name="T46" fmla="*/ 4330 w 7489"/>
                <a:gd name="T47" fmla="*/ 1480 h 7225"/>
                <a:gd name="T48" fmla="*/ 4755 w 7489"/>
                <a:gd name="T49" fmla="*/ 1539 h 7225"/>
                <a:gd name="T50" fmla="*/ 5143 w 7489"/>
                <a:gd name="T51" fmla="*/ 1326 h 7225"/>
                <a:gd name="T52" fmla="*/ 5422 w 7489"/>
                <a:gd name="T53" fmla="*/ 1070 h 7225"/>
                <a:gd name="T54" fmla="*/ 5231 w 7489"/>
                <a:gd name="T55" fmla="*/ 271 h 7225"/>
                <a:gd name="T56" fmla="*/ 5546 w 7489"/>
                <a:gd name="T57" fmla="*/ 37 h 7225"/>
                <a:gd name="T58" fmla="*/ 5957 w 7489"/>
                <a:gd name="T59" fmla="*/ 169 h 7225"/>
                <a:gd name="T60" fmla="*/ 6550 w 7489"/>
                <a:gd name="T61" fmla="*/ 242 h 7225"/>
                <a:gd name="T62" fmla="*/ 6821 w 7489"/>
                <a:gd name="T63" fmla="*/ 396 h 7225"/>
                <a:gd name="T64" fmla="*/ 6645 w 7489"/>
                <a:gd name="T65" fmla="*/ 953 h 7225"/>
                <a:gd name="T66" fmla="*/ 6865 w 7489"/>
                <a:gd name="T67" fmla="*/ 1348 h 7225"/>
                <a:gd name="T68" fmla="*/ 6968 w 7489"/>
                <a:gd name="T69" fmla="*/ 1891 h 7225"/>
                <a:gd name="T70" fmla="*/ 7415 w 7489"/>
                <a:gd name="T71" fmla="*/ 2228 h 7225"/>
                <a:gd name="T72" fmla="*/ 7364 w 7489"/>
                <a:gd name="T73" fmla="*/ 2858 h 7225"/>
                <a:gd name="T74" fmla="*/ 7268 w 7489"/>
                <a:gd name="T75" fmla="*/ 3092 h 7225"/>
                <a:gd name="T76" fmla="*/ 6733 w 7489"/>
                <a:gd name="T77" fmla="*/ 3517 h 7225"/>
                <a:gd name="T78" fmla="*/ 6352 w 7489"/>
                <a:gd name="T79" fmla="*/ 3576 h 7225"/>
                <a:gd name="T80" fmla="*/ 6059 w 7489"/>
                <a:gd name="T81" fmla="*/ 3840 h 7225"/>
                <a:gd name="T82" fmla="*/ 5656 w 7489"/>
                <a:gd name="T83" fmla="*/ 4184 h 7225"/>
                <a:gd name="T84" fmla="*/ 6059 w 7489"/>
                <a:gd name="T85" fmla="*/ 4397 h 7225"/>
                <a:gd name="T86" fmla="*/ 5847 w 7489"/>
                <a:gd name="T87" fmla="*/ 4813 h 7225"/>
                <a:gd name="T88" fmla="*/ 5605 w 7489"/>
                <a:gd name="T89" fmla="*/ 4784 h 7225"/>
                <a:gd name="T90" fmla="*/ 5488 w 7489"/>
                <a:gd name="T91" fmla="*/ 5158 h 7225"/>
                <a:gd name="T92" fmla="*/ 5143 w 7489"/>
                <a:gd name="T93" fmla="*/ 5568 h 7225"/>
                <a:gd name="T94" fmla="*/ 4733 w 7489"/>
                <a:gd name="T95" fmla="*/ 5795 h 7225"/>
                <a:gd name="T96" fmla="*/ 4638 w 7489"/>
                <a:gd name="T97" fmla="*/ 6096 h 7225"/>
                <a:gd name="T98" fmla="*/ 4352 w 7489"/>
                <a:gd name="T99" fmla="*/ 5744 h 7225"/>
                <a:gd name="T100" fmla="*/ 4088 w 7489"/>
                <a:gd name="T101" fmla="*/ 5400 h 7225"/>
                <a:gd name="T102" fmla="*/ 3810 w 7489"/>
                <a:gd name="T103" fmla="*/ 5671 h 7225"/>
                <a:gd name="T104" fmla="*/ 3502 w 7489"/>
                <a:gd name="T105" fmla="*/ 5920 h 7225"/>
                <a:gd name="T106" fmla="*/ 2974 w 7489"/>
                <a:gd name="T107" fmla="*/ 6286 h 7225"/>
                <a:gd name="T108" fmla="*/ 2417 w 7489"/>
                <a:gd name="T109" fmla="*/ 6396 h 7225"/>
                <a:gd name="T110" fmla="*/ 2110 w 7489"/>
                <a:gd name="T111" fmla="*/ 6682 h 7225"/>
                <a:gd name="T112" fmla="*/ 1824 w 7489"/>
                <a:gd name="T113" fmla="*/ 6916 h 7225"/>
                <a:gd name="T114" fmla="*/ 1567 w 7489"/>
                <a:gd name="T115" fmla="*/ 7188 h 7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89" h="7225">
                  <a:moveTo>
                    <a:pt x="1186" y="7224"/>
                  </a:moveTo>
                  <a:lnTo>
                    <a:pt x="1186" y="7224"/>
                  </a:lnTo>
                  <a:cubicBezTo>
                    <a:pt x="1150" y="7224"/>
                    <a:pt x="1128" y="7180"/>
                    <a:pt x="1113" y="7136"/>
                  </a:cubicBezTo>
                  <a:cubicBezTo>
                    <a:pt x="1106" y="7129"/>
                    <a:pt x="1106" y="7114"/>
                    <a:pt x="1099" y="7107"/>
                  </a:cubicBezTo>
                  <a:cubicBezTo>
                    <a:pt x="1076" y="7070"/>
                    <a:pt x="1069" y="7063"/>
                    <a:pt x="1047" y="7063"/>
                  </a:cubicBezTo>
                  <a:cubicBezTo>
                    <a:pt x="1040" y="7063"/>
                    <a:pt x="1033" y="7063"/>
                    <a:pt x="1033" y="7063"/>
                  </a:cubicBezTo>
                  <a:cubicBezTo>
                    <a:pt x="1018" y="7063"/>
                    <a:pt x="1011" y="7085"/>
                    <a:pt x="1003" y="7122"/>
                  </a:cubicBezTo>
                  <a:cubicBezTo>
                    <a:pt x="996" y="7158"/>
                    <a:pt x="996" y="7158"/>
                    <a:pt x="996" y="7158"/>
                  </a:cubicBezTo>
                  <a:cubicBezTo>
                    <a:pt x="974" y="7143"/>
                    <a:pt x="974" y="7143"/>
                    <a:pt x="974" y="7143"/>
                  </a:cubicBezTo>
                  <a:cubicBezTo>
                    <a:pt x="959" y="7129"/>
                    <a:pt x="952" y="7122"/>
                    <a:pt x="945" y="7107"/>
                  </a:cubicBezTo>
                  <a:cubicBezTo>
                    <a:pt x="908" y="7048"/>
                    <a:pt x="923" y="7004"/>
                    <a:pt x="966" y="6916"/>
                  </a:cubicBezTo>
                  <a:cubicBezTo>
                    <a:pt x="996" y="6858"/>
                    <a:pt x="981" y="6850"/>
                    <a:pt x="959" y="6821"/>
                  </a:cubicBezTo>
                  <a:cubicBezTo>
                    <a:pt x="945" y="6806"/>
                    <a:pt x="937" y="6792"/>
                    <a:pt x="923" y="6770"/>
                  </a:cubicBezTo>
                  <a:cubicBezTo>
                    <a:pt x="893" y="6704"/>
                    <a:pt x="857" y="6660"/>
                    <a:pt x="791" y="6660"/>
                  </a:cubicBezTo>
                  <a:cubicBezTo>
                    <a:pt x="783" y="6660"/>
                    <a:pt x="769" y="6660"/>
                    <a:pt x="762" y="6660"/>
                  </a:cubicBezTo>
                  <a:cubicBezTo>
                    <a:pt x="732" y="6667"/>
                    <a:pt x="710" y="6674"/>
                    <a:pt x="695" y="6674"/>
                  </a:cubicBezTo>
                  <a:cubicBezTo>
                    <a:pt x="666" y="6674"/>
                    <a:pt x="652" y="6653"/>
                    <a:pt x="644" y="6638"/>
                  </a:cubicBezTo>
                  <a:cubicBezTo>
                    <a:pt x="644" y="6631"/>
                    <a:pt x="637" y="6623"/>
                    <a:pt x="630" y="6616"/>
                  </a:cubicBezTo>
                  <a:cubicBezTo>
                    <a:pt x="622" y="6601"/>
                    <a:pt x="615" y="6594"/>
                    <a:pt x="608" y="6587"/>
                  </a:cubicBezTo>
                  <a:cubicBezTo>
                    <a:pt x="586" y="6557"/>
                    <a:pt x="564" y="6535"/>
                    <a:pt x="578" y="6455"/>
                  </a:cubicBezTo>
                  <a:cubicBezTo>
                    <a:pt x="593" y="6396"/>
                    <a:pt x="608" y="6389"/>
                    <a:pt x="637" y="6374"/>
                  </a:cubicBezTo>
                  <a:cubicBezTo>
                    <a:pt x="652" y="6374"/>
                    <a:pt x="674" y="6360"/>
                    <a:pt x="710" y="6330"/>
                  </a:cubicBezTo>
                  <a:cubicBezTo>
                    <a:pt x="732" y="6315"/>
                    <a:pt x="754" y="6293"/>
                    <a:pt x="762" y="6286"/>
                  </a:cubicBezTo>
                  <a:lnTo>
                    <a:pt x="762" y="6286"/>
                  </a:lnTo>
                  <a:lnTo>
                    <a:pt x="754" y="6279"/>
                  </a:lnTo>
                  <a:cubicBezTo>
                    <a:pt x="747" y="6272"/>
                    <a:pt x="740" y="6257"/>
                    <a:pt x="732" y="6235"/>
                  </a:cubicBezTo>
                  <a:cubicBezTo>
                    <a:pt x="725" y="6213"/>
                    <a:pt x="717" y="6213"/>
                    <a:pt x="717" y="6213"/>
                  </a:cubicBezTo>
                  <a:cubicBezTo>
                    <a:pt x="710" y="6213"/>
                    <a:pt x="703" y="6213"/>
                    <a:pt x="703" y="6213"/>
                  </a:cubicBezTo>
                  <a:cubicBezTo>
                    <a:pt x="688" y="6220"/>
                    <a:pt x="674" y="6220"/>
                    <a:pt x="659" y="6220"/>
                  </a:cubicBezTo>
                  <a:cubicBezTo>
                    <a:pt x="644" y="6220"/>
                    <a:pt x="622" y="6220"/>
                    <a:pt x="600" y="6206"/>
                  </a:cubicBezTo>
                  <a:cubicBezTo>
                    <a:pt x="542" y="6184"/>
                    <a:pt x="534" y="6169"/>
                    <a:pt x="534" y="6132"/>
                  </a:cubicBezTo>
                  <a:cubicBezTo>
                    <a:pt x="534" y="6118"/>
                    <a:pt x="534" y="6096"/>
                    <a:pt x="527" y="6066"/>
                  </a:cubicBezTo>
                  <a:cubicBezTo>
                    <a:pt x="512" y="6030"/>
                    <a:pt x="505" y="6015"/>
                    <a:pt x="505" y="6000"/>
                  </a:cubicBezTo>
                  <a:cubicBezTo>
                    <a:pt x="490" y="5971"/>
                    <a:pt x="490" y="5964"/>
                    <a:pt x="468" y="5927"/>
                  </a:cubicBezTo>
                  <a:cubicBezTo>
                    <a:pt x="461" y="5912"/>
                    <a:pt x="454" y="5912"/>
                    <a:pt x="439" y="5912"/>
                  </a:cubicBezTo>
                  <a:cubicBezTo>
                    <a:pt x="432" y="5912"/>
                    <a:pt x="417" y="5912"/>
                    <a:pt x="402" y="5920"/>
                  </a:cubicBezTo>
                  <a:cubicBezTo>
                    <a:pt x="388" y="5927"/>
                    <a:pt x="373" y="5927"/>
                    <a:pt x="351" y="5927"/>
                  </a:cubicBezTo>
                  <a:cubicBezTo>
                    <a:pt x="344" y="5927"/>
                    <a:pt x="336" y="5927"/>
                    <a:pt x="329" y="5927"/>
                  </a:cubicBezTo>
                  <a:cubicBezTo>
                    <a:pt x="307" y="5920"/>
                    <a:pt x="285" y="5912"/>
                    <a:pt x="278" y="5891"/>
                  </a:cubicBezTo>
                  <a:cubicBezTo>
                    <a:pt x="263" y="5869"/>
                    <a:pt x="263" y="5832"/>
                    <a:pt x="278" y="5781"/>
                  </a:cubicBezTo>
                  <a:cubicBezTo>
                    <a:pt x="293" y="5737"/>
                    <a:pt x="285" y="5729"/>
                    <a:pt x="256" y="5722"/>
                  </a:cubicBezTo>
                  <a:cubicBezTo>
                    <a:pt x="249" y="5722"/>
                    <a:pt x="234" y="5715"/>
                    <a:pt x="226" y="5707"/>
                  </a:cubicBezTo>
                  <a:cubicBezTo>
                    <a:pt x="205" y="5700"/>
                    <a:pt x="161" y="5671"/>
                    <a:pt x="168" y="5641"/>
                  </a:cubicBezTo>
                  <a:cubicBezTo>
                    <a:pt x="168" y="5627"/>
                    <a:pt x="183" y="5619"/>
                    <a:pt x="205" y="5612"/>
                  </a:cubicBezTo>
                  <a:cubicBezTo>
                    <a:pt x="249" y="5605"/>
                    <a:pt x="256" y="5575"/>
                    <a:pt x="256" y="5502"/>
                  </a:cubicBezTo>
                  <a:cubicBezTo>
                    <a:pt x="256" y="5465"/>
                    <a:pt x="271" y="5451"/>
                    <a:pt x="300" y="5451"/>
                  </a:cubicBezTo>
                  <a:cubicBezTo>
                    <a:pt x="314" y="5451"/>
                    <a:pt x="322" y="5451"/>
                    <a:pt x="336" y="5451"/>
                  </a:cubicBezTo>
                  <a:cubicBezTo>
                    <a:pt x="351" y="5451"/>
                    <a:pt x="366" y="5458"/>
                    <a:pt x="381" y="5458"/>
                  </a:cubicBezTo>
                  <a:cubicBezTo>
                    <a:pt x="388" y="5458"/>
                    <a:pt x="395" y="5458"/>
                    <a:pt x="402" y="5451"/>
                  </a:cubicBezTo>
                  <a:cubicBezTo>
                    <a:pt x="410" y="5451"/>
                    <a:pt x="417" y="5451"/>
                    <a:pt x="424" y="5443"/>
                  </a:cubicBezTo>
                  <a:cubicBezTo>
                    <a:pt x="432" y="5429"/>
                    <a:pt x="424" y="5407"/>
                    <a:pt x="417" y="5378"/>
                  </a:cubicBezTo>
                  <a:cubicBezTo>
                    <a:pt x="417" y="5356"/>
                    <a:pt x="410" y="5334"/>
                    <a:pt x="410" y="5312"/>
                  </a:cubicBezTo>
                  <a:cubicBezTo>
                    <a:pt x="410" y="5238"/>
                    <a:pt x="410" y="5238"/>
                    <a:pt x="373" y="5238"/>
                  </a:cubicBezTo>
                  <a:cubicBezTo>
                    <a:pt x="336" y="5238"/>
                    <a:pt x="293" y="5224"/>
                    <a:pt x="278" y="5194"/>
                  </a:cubicBezTo>
                  <a:cubicBezTo>
                    <a:pt x="271" y="5172"/>
                    <a:pt x="263" y="5150"/>
                    <a:pt x="293" y="5106"/>
                  </a:cubicBezTo>
                  <a:cubicBezTo>
                    <a:pt x="300" y="5092"/>
                    <a:pt x="307" y="5070"/>
                    <a:pt x="307" y="5062"/>
                  </a:cubicBezTo>
                  <a:cubicBezTo>
                    <a:pt x="300" y="5055"/>
                    <a:pt x="285" y="5048"/>
                    <a:pt x="285" y="5048"/>
                  </a:cubicBezTo>
                  <a:cubicBezTo>
                    <a:pt x="278" y="5048"/>
                    <a:pt x="278" y="5055"/>
                    <a:pt x="271" y="5055"/>
                  </a:cubicBezTo>
                  <a:cubicBezTo>
                    <a:pt x="256" y="5055"/>
                    <a:pt x="241" y="5062"/>
                    <a:pt x="219" y="5062"/>
                  </a:cubicBezTo>
                  <a:cubicBezTo>
                    <a:pt x="197" y="5062"/>
                    <a:pt x="161" y="5062"/>
                    <a:pt x="109" y="5077"/>
                  </a:cubicBezTo>
                  <a:cubicBezTo>
                    <a:pt x="102" y="5077"/>
                    <a:pt x="87" y="5077"/>
                    <a:pt x="80" y="5077"/>
                  </a:cubicBezTo>
                  <a:cubicBezTo>
                    <a:pt x="65" y="5077"/>
                    <a:pt x="51" y="5077"/>
                    <a:pt x="43" y="5062"/>
                  </a:cubicBezTo>
                  <a:cubicBezTo>
                    <a:pt x="29" y="5048"/>
                    <a:pt x="29" y="5011"/>
                    <a:pt x="36" y="4974"/>
                  </a:cubicBezTo>
                  <a:cubicBezTo>
                    <a:pt x="36" y="4960"/>
                    <a:pt x="36" y="4945"/>
                    <a:pt x="36" y="4923"/>
                  </a:cubicBezTo>
                  <a:cubicBezTo>
                    <a:pt x="36" y="4894"/>
                    <a:pt x="29" y="4872"/>
                    <a:pt x="21" y="4850"/>
                  </a:cubicBezTo>
                  <a:cubicBezTo>
                    <a:pt x="7" y="4813"/>
                    <a:pt x="0" y="4784"/>
                    <a:pt x="29" y="4755"/>
                  </a:cubicBezTo>
                  <a:cubicBezTo>
                    <a:pt x="58" y="4733"/>
                    <a:pt x="73" y="4725"/>
                    <a:pt x="87" y="4725"/>
                  </a:cubicBezTo>
                  <a:cubicBezTo>
                    <a:pt x="102" y="4725"/>
                    <a:pt x="124" y="4733"/>
                    <a:pt x="124" y="4777"/>
                  </a:cubicBezTo>
                  <a:cubicBezTo>
                    <a:pt x="124" y="4791"/>
                    <a:pt x="131" y="4806"/>
                    <a:pt x="146" y="4821"/>
                  </a:cubicBezTo>
                  <a:cubicBezTo>
                    <a:pt x="161" y="4835"/>
                    <a:pt x="175" y="4843"/>
                    <a:pt x="183" y="4843"/>
                  </a:cubicBezTo>
                  <a:cubicBezTo>
                    <a:pt x="183" y="4843"/>
                    <a:pt x="183" y="4843"/>
                    <a:pt x="190" y="4835"/>
                  </a:cubicBezTo>
                  <a:cubicBezTo>
                    <a:pt x="190" y="4828"/>
                    <a:pt x="197" y="4813"/>
                    <a:pt x="205" y="4799"/>
                  </a:cubicBezTo>
                  <a:cubicBezTo>
                    <a:pt x="226" y="4762"/>
                    <a:pt x="249" y="4711"/>
                    <a:pt x="293" y="4674"/>
                  </a:cubicBezTo>
                  <a:cubicBezTo>
                    <a:pt x="314" y="4660"/>
                    <a:pt x="329" y="4652"/>
                    <a:pt x="344" y="4645"/>
                  </a:cubicBezTo>
                  <a:cubicBezTo>
                    <a:pt x="351" y="4638"/>
                    <a:pt x="358" y="4638"/>
                    <a:pt x="381" y="4601"/>
                  </a:cubicBezTo>
                  <a:cubicBezTo>
                    <a:pt x="410" y="4535"/>
                    <a:pt x="454" y="4520"/>
                    <a:pt x="505" y="4499"/>
                  </a:cubicBezTo>
                  <a:cubicBezTo>
                    <a:pt x="520" y="4492"/>
                    <a:pt x="520" y="4492"/>
                    <a:pt x="520" y="4492"/>
                  </a:cubicBezTo>
                  <a:cubicBezTo>
                    <a:pt x="549" y="4484"/>
                    <a:pt x="571" y="4477"/>
                    <a:pt x="578" y="4477"/>
                  </a:cubicBezTo>
                  <a:cubicBezTo>
                    <a:pt x="586" y="4477"/>
                    <a:pt x="593" y="4477"/>
                    <a:pt x="593" y="4477"/>
                  </a:cubicBezTo>
                  <a:cubicBezTo>
                    <a:pt x="593" y="4477"/>
                    <a:pt x="593" y="4477"/>
                    <a:pt x="593" y="4470"/>
                  </a:cubicBezTo>
                  <a:cubicBezTo>
                    <a:pt x="593" y="4448"/>
                    <a:pt x="571" y="4426"/>
                    <a:pt x="571" y="4426"/>
                  </a:cubicBezTo>
                  <a:cubicBezTo>
                    <a:pt x="564" y="4411"/>
                    <a:pt x="564" y="4411"/>
                    <a:pt x="564" y="4411"/>
                  </a:cubicBezTo>
                  <a:cubicBezTo>
                    <a:pt x="644" y="4353"/>
                    <a:pt x="644" y="4353"/>
                    <a:pt x="644" y="4353"/>
                  </a:cubicBezTo>
                  <a:cubicBezTo>
                    <a:pt x="644" y="4353"/>
                    <a:pt x="637" y="4353"/>
                    <a:pt x="630" y="4353"/>
                  </a:cubicBezTo>
                  <a:cubicBezTo>
                    <a:pt x="630" y="4353"/>
                    <a:pt x="615" y="4353"/>
                    <a:pt x="608" y="4360"/>
                  </a:cubicBezTo>
                  <a:cubicBezTo>
                    <a:pt x="571" y="4382"/>
                    <a:pt x="527" y="4404"/>
                    <a:pt x="483" y="4404"/>
                  </a:cubicBezTo>
                  <a:cubicBezTo>
                    <a:pt x="461" y="4404"/>
                    <a:pt x="439" y="4397"/>
                    <a:pt x="417" y="4382"/>
                  </a:cubicBezTo>
                  <a:cubicBezTo>
                    <a:pt x="402" y="4375"/>
                    <a:pt x="395" y="4360"/>
                    <a:pt x="388" y="4345"/>
                  </a:cubicBezTo>
                  <a:cubicBezTo>
                    <a:pt x="381" y="4272"/>
                    <a:pt x="461" y="4170"/>
                    <a:pt x="468" y="4155"/>
                  </a:cubicBezTo>
                  <a:cubicBezTo>
                    <a:pt x="490" y="4133"/>
                    <a:pt x="512" y="4104"/>
                    <a:pt x="534" y="4067"/>
                  </a:cubicBezTo>
                  <a:cubicBezTo>
                    <a:pt x="556" y="4023"/>
                    <a:pt x="578" y="3979"/>
                    <a:pt x="615" y="3928"/>
                  </a:cubicBezTo>
                  <a:cubicBezTo>
                    <a:pt x="652" y="3884"/>
                    <a:pt x="681" y="3869"/>
                    <a:pt x="695" y="3854"/>
                  </a:cubicBezTo>
                  <a:cubicBezTo>
                    <a:pt x="717" y="3840"/>
                    <a:pt x="732" y="3832"/>
                    <a:pt x="740" y="3803"/>
                  </a:cubicBezTo>
                  <a:cubicBezTo>
                    <a:pt x="747" y="3774"/>
                    <a:pt x="747" y="3744"/>
                    <a:pt x="747" y="3715"/>
                  </a:cubicBezTo>
                  <a:cubicBezTo>
                    <a:pt x="740" y="3679"/>
                    <a:pt x="740" y="3627"/>
                    <a:pt x="762" y="3569"/>
                  </a:cubicBezTo>
                  <a:cubicBezTo>
                    <a:pt x="798" y="3503"/>
                    <a:pt x="776" y="3444"/>
                    <a:pt x="754" y="3378"/>
                  </a:cubicBezTo>
                  <a:cubicBezTo>
                    <a:pt x="754" y="3363"/>
                    <a:pt x="747" y="3342"/>
                    <a:pt x="740" y="3320"/>
                  </a:cubicBezTo>
                  <a:cubicBezTo>
                    <a:pt x="725" y="3275"/>
                    <a:pt x="710" y="3246"/>
                    <a:pt x="703" y="3224"/>
                  </a:cubicBezTo>
                  <a:cubicBezTo>
                    <a:pt x="688" y="3210"/>
                    <a:pt x="681" y="3188"/>
                    <a:pt x="674" y="3158"/>
                  </a:cubicBezTo>
                  <a:cubicBezTo>
                    <a:pt x="659" y="3114"/>
                    <a:pt x="637" y="3070"/>
                    <a:pt x="564" y="2997"/>
                  </a:cubicBezTo>
                  <a:cubicBezTo>
                    <a:pt x="527" y="2968"/>
                    <a:pt x="512" y="2939"/>
                    <a:pt x="512" y="2916"/>
                  </a:cubicBezTo>
                  <a:cubicBezTo>
                    <a:pt x="512" y="2894"/>
                    <a:pt x="534" y="2873"/>
                    <a:pt x="564" y="2851"/>
                  </a:cubicBezTo>
                  <a:cubicBezTo>
                    <a:pt x="578" y="2843"/>
                    <a:pt x="578" y="2836"/>
                    <a:pt x="578" y="2836"/>
                  </a:cubicBezTo>
                  <a:cubicBezTo>
                    <a:pt x="578" y="2821"/>
                    <a:pt x="534" y="2806"/>
                    <a:pt x="505" y="2792"/>
                  </a:cubicBezTo>
                  <a:cubicBezTo>
                    <a:pt x="490" y="2785"/>
                    <a:pt x="490" y="2785"/>
                    <a:pt x="490" y="2785"/>
                  </a:cubicBezTo>
                  <a:cubicBezTo>
                    <a:pt x="424" y="2763"/>
                    <a:pt x="410" y="2726"/>
                    <a:pt x="410" y="2660"/>
                  </a:cubicBezTo>
                  <a:cubicBezTo>
                    <a:pt x="410" y="2587"/>
                    <a:pt x="410" y="2557"/>
                    <a:pt x="366" y="2535"/>
                  </a:cubicBezTo>
                  <a:cubicBezTo>
                    <a:pt x="336" y="2528"/>
                    <a:pt x="307" y="2521"/>
                    <a:pt x="293" y="2521"/>
                  </a:cubicBezTo>
                  <a:cubicBezTo>
                    <a:pt x="271" y="2521"/>
                    <a:pt x="263" y="2528"/>
                    <a:pt x="256" y="2528"/>
                  </a:cubicBezTo>
                  <a:cubicBezTo>
                    <a:pt x="226" y="2535"/>
                    <a:pt x="226" y="2535"/>
                    <a:pt x="226" y="2535"/>
                  </a:cubicBezTo>
                  <a:cubicBezTo>
                    <a:pt x="241" y="2506"/>
                    <a:pt x="241" y="2506"/>
                    <a:pt x="241" y="2506"/>
                  </a:cubicBezTo>
                  <a:cubicBezTo>
                    <a:pt x="241" y="2499"/>
                    <a:pt x="271" y="2462"/>
                    <a:pt x="329" y="2440"/>
                  </a:cubicBezTo>
                  <a:cubicBezTo>
                    <a:pt x="351" y="2433"/>
                    <a:pt x="351" y="2418"/>
                    <a:pt x="351" y="2418"/>
                  </a:cubicBezTo>
                  <a:cubicBezTo>
                    <a:pt x="358" y="2396"/>
                    <a:pt x="336" y="2367"/>
                    <a:pt x="300" y="2345"/>
                  </a:cubicBezTo>
                  <a:cubicBezTo>
                    <a:pt x="271" y="2316"/>
                    <a:pt x="249" y="2279"/>
                    <a:pt x="256" y="2250"/>
                  </a:cubicBezTo>
                  <a:cubicBezTo>
                    <a:pt x="263" y="2235"/>
                    <a:pt x="278" y="2213"/>
                    <a:pt x="322" y="2206"/>
                  </a:cubicBezTo>
                  <a:cubicBezTo>
                    <a:pt x="395" y="2191"/>
                    <a:pt x="432" y="2176"/>
                    <a:pt x="446" y="2140"/>
                  </a:cubicBezTo>
                  <a:cubicBezTo>
                    <a:pt x="461" y="2111"/>
                    <a:pt x="490" y="2089"/>
                    <a:pt x="520" y="2089"/>
                  </a:cubicBezTo>
                  <a:cubicBezTo>
                    <a:pt x="527" y="2089"/>
                    <a:pt x="549" y="2089"/>
                    <a:pt x="564" y="2118"/>
                  </a:cubicBezTo>
                  <a:cubicBezTo>
                    <a:pt x="586" y="2154"/>
                    <a:pt x="608" y="2169"/>
                    <a:pt x="688" y="2169"/>
                  </a:cubicBezTo>
                  <a:cubicBezTo>
                    <a:pt x="695" y="2169"/>
                    <a:pt x="703" y="2169"/>
                    <a:pt x="703" y="2169"/>
                  </a:cubicBezTo>
                  <a:cubicBezTo>
                    <a:pt x="710" y="2154"/>
                    <a:pt x="659" y="2096"/>
                    <a:pt x="644" y="2074"/>
                  </a:cubicBezTo>
                  <a:cubicBezTo>
                    <a:pt x="630" y="2066"/>
                    <a:pt x="622" y="2052"/>
                    <a:pt x="615" y="2044"/>
                  </a:cubicBezTo>
                  <a:cubicBezTo>
                    <a:pt x="600" y="2023"/>
                    <a:pt x="608" y="2008"/>
                    <a:pt x="608" y="2001"/>
                  </a:cubicBezTo>
                  <a:cubicBezTo>
                    <a:pt x="622" y="1964"/>
                    <a:pt x="688" y="1964"/>
                    <a:pt x="695" y="1964"/>
                  </a:cubicBezTo>
                  <a:cubicBezTo>
                    <a:pt x="732" y="1964"/>
                    <a:pt x="747" y="2008"/>
                    <a:pt x="762" y="2044"/>
                  </a:cubicBezTo>
                  <a:cubicBezTo>
                    <a:pt x="769" y="2059"/>
                    <a:pt x="776" y="2074"/>
                    <a:pt x="783" y="2089"/>
                  </a:cubicBezTo>
                  <a:cubicBezTo>
                    <a:pt x="791" y="2111"/>
                    <a:pt x="813" y="2118"/>
                    <a:pt x="857" y="2118"/>
                  </a:cubicBezTo>
                  <a:cubicBezTo>
                    <a:pt x="879" y="2118"/>
                    <a:pt x="901" y="2118"/>
                    <a:pt x="923" y="2111"/>
                  </a:cubicBezTo>
                  <a:cubicBezTo>
                    <a:pt x="930" y="2111"/>
                    <a:pt x="937" y="2111"/>
                    <a:pt x="945" y="2111"/>
                  </a:cubicBezTo>
                  <a:cubicBezTo>
                    <a:pt x="1011" y="2111"/>
                    <a:pt x="1076" y="2154"/>
                    <a:pt x="1128" y="2191"/>
                  </a:cubicBezTo>
                  <a:cubicBezTo>
                    <a:pt x="1157" y="2220"/>
                    <a:pt x="1179" y="2228"/>
                    <a:pt x="1194" y="2228"/>
                  </a:cubicBezTo>
                  <a:cubicBezTo>
                    <a:pt x="1194" y="2228"/>
                    <a:pt x="1201" y="2228"/>
                    <a:pt x="1208" y="2213"/>
                  </a:cubicBezTo>
                  <a:cubicBezTo>
                    <a:pt x="1208" y="2198"/>
                    <a:pt x="1194" y="2184"/>
                    <a:pt x="1179" y="2162"/>
                  </a:cubicBezTo>
                  <a:cubicBezTo>
                    <a:pt x="1157" y="2147"/>
                    <a:pt x="1142" y="2125"/>
                    <a:pt x="1150" y="2096"/>
                  </a:cubicBezTo>
                  <a:cubicBezTo>
                    <a:pt x="1157" y="2081"/>
                    <a:pt x="1172" y="2074"/>
                    <a:pt x="1186" y="2074"/>
                  </a:cubicBezTo>
                  <a:cubicBezTo>
                    <a:pt x="1223" y="2074"/>
                    <a:pt x="1267" y="2103"/>
                    <a:pt x="1296" y="2140"/>
                  </a:cubicBezTo>
                  <a:cubicBezTo>
                    <a:pt x="1311" y="2154"/>
                    <a:pt x="1326" y="2154"/>
                    <a:pt x="1340" y="2154"/>
                  </a:cubicBezTo>
                  <a:cubicBezTo>
                    <a:pt x="1377" y="2154"/>
                    <a:pt x="1428" y="2125"/>
                    <a:pt x="1450" y="2103"/>
                  </a:cubicBezTo>
                  <a:cubicBezTo>
                    <a:pt x="1487" y="2066"/>
                    <a:pt x="1663" y="2001"/>
                    <a:pt x="1729" y="1979"/>
                  </a:cubicBezTo>
                  <a:cubicBezTo>
                    <a:pt x="1743" y="1971"/>
                    <a:pt x="1758" y="1964"/>
                    <a:pt x="1773" y="1964"/>
                  </a:cubicBezTo>
                  <a:cubicBezTo>
                    <a:pt x="1809" y="1964"/>
                    <a:pt x="1846" y="1979"/>
                    <a:pt x="1861" y="2044"/>
                  </a:cubicBezTo>
                  <a:cubicBezTo>
                    <a:pt x="1861" y="2052"/>
                    <a:pt x="1861" y="2052"/>
                    <a:pt x="1868" y="2052"/>
                  </a:cubicBezTo>
                  <a:cubicBezTo>
                    <a:pt x="1897" y="2052"/>
                    <a:pt x="1963" y="2001"/>
                    <a:pt x="1985" y="1949"/>
                  </a:cubicBezTo>
                  <a:cubicBezTo>
                    <a:pt x="2014" y="1905"/>
                    <a:pt x="2022" y="1883"/>
                    <a:pt x="2044" y="1854"/>
                  </a:cubicBezTo>
                  <a:cubicBezTo>
                    <a:pt x="2051" y="1847"/>
                    <a:pt x="2058" y="1832"/>
                    <a:pt x="2066" y="1810"/>
                  </a:cubicBezTo>
                  <a:cubicBezTo>
                    <a:pt x="2088" y="1781"/>
                    <a:pt x="2088" y="1773"/>
                    <a:pt x="2066" y="1751"/>
                  </a:cubicBezTo>
                  <a:cubicBezTo>
                    <a:pt x="2058" y="1744"/>
                    <a:pt x="2051" y="1737"/>
                    <a:pt x="2044" y="1730"/>
                  </a:cubicBezTo>
                  <a:cubicBezTo>
                    <a:pt x="2014" y="1693"/>
                    <a:pt x="1971" y="1656"/>
                    <a:pt x="1912" y="1620"/>
                  </a:cubicBezTo>
                  <a:cubicBezTo>
                    <a:pt x="1890" y="1605"/>
                    <a:pt x="1890" y="1605"/>
                    <a:pt x="1890" y="1605"/>
                  </a:cubicBezTo>
                  <a:cubicBezTo>
                    <a:pt x="1846" y="1575"/>
                    <a:pt x="1817" y="1554"/>
                    <a:pt x="1817" y="1524"/>
                  </a:cubicBezTo>
                  <a:cubicBezTo>
                    <a:pt x="1809" y="1510"/>
                    <a:pt x="1817" y="1495"/>
                    <a:pt x="1831" y="1473"/>
                  </a:cubicBezTo>
                  <a:cubicBezTo>
                    <a:pt x="1846" y="1451"/>
                    <a:pt x="1853" y="1444"/>
                    <a:pt x="1868" y="1444"/>
                  </a:cubicBezTo>
                  <a:cubicBezTo>
                    <a:pt x="1875" y="1444"/>
                    <a:pt x="1883" y="1451"/>
                    <a:pt x="1883" y="1451"/>
                  </a:cubicBezTo>
                  <a:cubicBezTo>
                    <a:pt x="1890" y="1451"/>
                    <a:pt x="1890" y="1451"/>
                    <a:pt x="1890" y="1451"/>
                  </a:cubicBezTo>
                  <a:cubicBezTo>
                    <a:pt x="1890" y="1451"/>
                    <a:pt x="1897" y="1444"/>
                    <a:pt x="1897" y="1436"/>
                  </a:cubicBezTo>
                  <a:cubicBezTo>
                    <a:pt x="1912" y="1407"/>
                    <a:pt x="1956" y="1326"/>
                    <a:pt x="2036" y="1326"/>
                  </a:cubicBezTo>
                  <a:cubicBezTo>
                    <a:pt x="2102" y="1326"/>
                    <a:pt x="2132" y="1326"/>
                    <a:pt x="2161" y="1297"/>
                  </a:cubicBezTo>
                  <a:cubicBezTo>
                    <a:pt x="2176" y="1290"/>
                    <a:pt x="2183" y="1261"/>
                    <a:pt x="2198" y="1231"/>
                  </a:cubicBezTo>
                  <a:cubicBezTo>
                    <a:pt x="2212" y="1194"/>
                    <a:pt x="2227" y="1151"/>
                    <a:pt x="2256" y="1129"/>
                  </a:cubicBezTo>
                  <a:cubicBezTo>
                    <a:pt x="2278" y="1106"/>
                    <a:pt x="2300" y="1106"/>
                    <a:pt x="2322" y="1106"/>
                  </a:cubicBezTo>
                  <a:cubicBezTo>
                    <a:pt x="2344" y="1106"/>
                    <a:pt x="2352" y="1106"/>
                    <a:pt x="2359" y="1085"/>
                  </a:cubicBezTo>
                  <a:cubicBezTo>
                    <a:pt x="2366" y="1077"/>
                    <a:pt x="2374" y="1070"/>
                    <a:pt x="2374" y="1063"/>
                  </a:cubicBezTo>
                  <a:cubicBezTo>
                    <a:pt x="2388" y="1026"/>
                    <a:pt x="2403" y="989"/>
                    <a:pt x="2476" y="975"/>
                  </a:cubicBezTo>
                  <a:cubicBezTo>
                    <a:pt x="2527" y="967"/>
                    <a:pt x="2564" y="945"/>
                    <a:pt x="2586" y="931"/>
                  </a:cubicBezTo>
                  <a:cubicBezTo>
                    <a:pt x="2593" y="931"/>
                    <a:pt x="2593" y="931"/>
                    <a:pt x="2593" y="931"/>
                  </a:cubicBezTo>
                  <a:lnTo>
                    <a:pt x="2593" y="931"/>
                  </a:lnTo>
                  <a:cubicBezTo>
                    <a:pt x="2645" y="931"/>
                    <a:pt x="2667" y="916"/>
                    <a:pt x="2681" y="901"/>
                  </a:cubicBezTo>
                  <a:cubicBezTo>
                    <a:pt x="2711" y="857"/>
                    <a:pt x="2798" y="850"/>
                    <a:pt x="2879" y="850"/>
                  </a:cubicBezTo>
                  <a:cubicBezTo>
                    <a:pt x="2901" y="850"/>
                    <a:pt x="2916" y="850"/>
                    <a:pt x="2930" y="843"/>
                  </a:cubicBezTo>
                  <a:cubicBezTo>
                    <a:pt x="2938" y="843"/>
                    <a:pt x="2945" y="843"/>
                    <a:pt x="2960" y="843"/>
                  </a:cubicBezTo>
                  <a:cubicBezTo>
                    <a:pt x="3018" y="828"/>
                    <a:pt x="3150" y="813"/>
                    <a:pt x="3202" y="762"/>
                  </a:cubicBezTo>
                  <a:cubicBezTo>
                    <a:pt x="3245" y="718"/>
                    <a:pt x="3333" y="660"/>
                    <a:pt x="3399" y="623"/>
                  </a:cubicBezTo>
                  <a:cubicBezTo>
                    <a:pt x="3421" y="608"/>
                    <a:pt x="3436" y="601"/>
                    <a:pt x="3451" y="594"/>
                  </a:cubicBezTo>
                  <a:cubicBezTo>
                    <a:pt x="3502" y="557"/>
                    <a:pt x="3546" y="528"/>
                    <a:pt x="3605" y="498"/>
                  </a:cubicBezTo>
                  <a:cubicBezTo>
                    <a:pt x="3648" y="476"/>
                    <a:pt x="3648" y="462"/>
                    <a:pt x="3656" y="447"/>
                  </a:cubicBezTo>
                  <a:cubicBezTo>
                    <a:pt x="3663" y="440"/>
                    <a:pt x="3663" y="432"/>
                    <a:pt x="3663" y="425"/>
                  </a:cubicBezTo>
                  <a:cubicBezTo>
                    <a:pt x="3670" y="425"/>
                    <a:pt x="3670" y="418"/>
                    <a:pt x="3678" y="411"/>
                  </a:cubicBezTo>
                  <a:cubicBezTo>
                    <a:pt x="3685" y="388"/>
                    <a:pt x="3693" y="381"/>
                    <a:pt x="3656" y="352"/>
                  </a:cubicBezTo>
                  <a:cubicBezTo>
                    <a:pt x="3634" y="337"/>
                    <a:pt x="3626" y="323"/>
                    <a:pt x="3619" y="308"/>
                  </a:cubicBezTo>
                  <a:cubicBezTo>
                    <a:pt x="3619" y="293"/>
                    <a:pt x="3634" y="279"/>
                    <a:pt x="3641" y="264"/>
                  </a:cubicBezTo>
                  <a:cubicBezTo>
                    <a:pt x="3656" y="256"/>
                    <a:pt x="3663" y="242"/>
                    <a:pt x="3663" y="235"/>
                  </a:cubicBezTo>
                  <a:cubicBezTo>
                    <a:pt x="3678" y="198"/>
                    <a:pt x="3700" y="161"/>
                    <a:pt x="3736" y="161"/>
                  </a:cubicBezTo>
                  <a:cubicBezTo>
                    <a:pt x="3751" y="161"/>
                    <a:pt x="3766" y="169"/>
                    <a:pt x="3780" y="176"/>
                  </a:cubicBezTo>
                  <a:cubicBezTo>
                    <a:pt x="3802" y="191"/>
                    <a:pt x="3824" y="205"/>
                    <a:pt x="3839" y="220"/>
                  </a:cubicBezTo>
                  <a:cubicBezTo>
                    <a:pt x="3854" y="235"/>
                    <a:pt x="3868" y="249"/>
                    <a:pt x="3890" y="256"/>
                  </a:cubicBezTo>
                  <a:cubicBezTo>
                    <a:pt x="3927" y="271"/>
                    <a:pt x="3927" y="308"/>
                    <a:pt x="3927" y="337"/>
                  </a:cubicBezTo>
                  <a:cubicBezTo>
                    <a:pt x="3927" y="352"/>
                    <a:pt x="3927" y="366"/>
                    <a:pt x="3934" y="388"/>
                  </a:cubicBezTo>
                  <a:cubicBezTo>
                    <a:pt x="3949" y="432"/>
                    <a:pt x="3978" y="440"/>
                    <a:pt x="4022" y="447"/>
                  </a:cubicBezTo>
                  <a:cubicBezTo>
                    <a:pt x="4059" y="454"/>
                    <a:pt x="4074" y="469"/>
                    <a:pt x="4095" y="491"/>
                  </a:cubicBezTo>
                  <a:cubicBezTo>
                    <a:pt x="4103" y="491"/>
                    <a:pt x="4110" y="498"/>
                    <a:pt x="4125" y="506"/>
                  </a:cubicBezTo>
                  <a:cubicBezTo>
                    <a:pt x="4139" y="520"/>
                    <a:pt x="4154" y="520"/>
                    <a:pt x="4176" y="520"/>
                  </a:cubicBezTo>
                  <a:cubicBezTo>
                    <a:pt x="4191" y="520"/>
                    <a:pt x="4213" y="520"/>
                    <a:pt x="4220" y="506"/>
                  </a:cubicBezTo>
                  <a:cubicBezTo>
                    <a:pt x="4235" y="498"/>
                    <a:pt x="4257" y="491"/>
                    <a:pt x="4286" y="491"/>
                  </a:cubicBezTo>
                  <a:cubicBezTo>
                    <a:pt x="4323" y="491"/>
                    <a:pt x="4367" y="506"/>
                    <a:pt x="4381" y="535"/>
                  </a:cubicBezTo>
                  <a:cubicBezTo>
                    <a:pt x="4388" y="557"/>
                    <a:pt x="4396" y="579"/>
                    <a:pt x="4403" y="594"/>
                  </a:cubicBezTo>
                  <a:cubicBezTo>
                    <a:pt x="4411" y="638"/>
                    <a:pt x="4418" y="660"/>
                    <a:pt x="4440" y="667"/>
                  </a:cubicBezTo>
                  <a:cubicBezTo>
                    <a:pt x="4476" y="674"/>
                    <a:pt x="4491" y="704"/>
                    <a:pt x="4491" y="725"/>
                  </a:cubicBezTo>
                  <a:cubicBezTo>
                    <a:pt x="4491" y="740"/>
                    <a:pt x="4476" y="770"/>
                    <a:pt x="4418" y="770"/>
                  </a:cubicBezTo>
                  <a:cubicBezTo>
                    <a:pt x="4396" y="777"/>
                    <a:pt x="4381" y="784"/>
                    <a:pt x="4381" y="792"/>
                  </a:cubicBezTo>
                  <a:cubicBezTo>
                    <a:pt x="4374" y="799"/>
                    <a:pt x="4381" y="821"/>
                    <a:pt x="4388" y="835"/>
                  </a:cubicBezTo>
                  <a:cubicBezTo>
                    <a:pt x="4396" y="850"/>
                    <a:pt x="4396" y="850"/>
                    <a:pt x="4396" y="850"/>
                  </a:cubicBezTo>
                  <a:cubicBezTo>
                    <a:pt x="4411" y="880"/>
                    <a:pt x="4411" y="887"/>
                    <a:pt x="4388" y="938"/>
                  </a:cubicBezTo>
                  <a:cubicBezTo>
                    <a:pt x="4381" y="953"/>
                    <a:pt x="4381" y="975"/>
                    <a:pt x="4381" y="989"/>
                  </a:cubicBezTo>
                  <a:cubicBezTo>
                    <a:pt x="4381" y="1019"/>
                    <a:pt x="4381" y="1048"/>
                    <a:pt x="4337" y="1070"/>
                  </a:cubicBezTo>
                  <a:cubicBezTo>
                    <a:pt x="4308" y="1085"/>
                    <a:pt x="4308" y="1092"/>
                    <a:pt x="4308" y="1099"/>
                  </a:cubicBezTo>
                  <a:cubicBezTo>
                    <a:pt x="4308" y="1099"/>
                    <a:pt x="4308" y="1114"/>
                    <a:pt x="4345" y="1136"/>
                  </a:cubicBezTo>
                  <a:cubicBezTo>
                    <a:pt x="4403" y="1173"/>
                    <a:pt x="4433" y="1187"/>
                    <a:pt x="4469" y="1187"/>
                  </a:cubicBezTo>
                  <a:cubicBezTo>
                    <a:pt x="4476" y="1187"/>
                    <a:pt x="4484" y="1187"/>
                    <a:pt x="4491" y="1187"/>
                  </a:cubicBezTo>
                  <a:cubicBezTo>
                    <a:pt x="4498" y="1187"/>
                    <a:pt x="4506" y="1180"/>
                    <a:pt x="4506" y="1180"/>
                  </a:cubicBezTo>
                  <a:cubicBezTo>
                    <a:pt x="4528" y="1180"/>
                    <a:pt x="4535" y="1187"/>
                    <a:pt x="4543" y="1194"/>
                  </a:cubicBezTo>
                  <a:cubicBezTo>
                    <a:pt x="4557" y="1216"/>
                    <a:pt x="4550" y="1246"/>
                    <a:pt x="4535" y="1290"/>
                  </a:cubicBezTo>
                  <a:cubicBezTo>
                    <a:pt x="4528" y="1304"/>
                    <a:pt x="4528" y="1319"/>
                    <a:pt x="4528" y="1334"/>
                  </a:cubicBezTo>
                  <a:cubicBezTo>
                    <a:pt x="4528" y="1363"/>
                    <a:pt x="4520" y="1400"/>
                    <a:pt x="4455" y="1422"/>
                  </a:cubicBezTo>
                  <a:cubicBezTo>
                    <a:pt x="4440" y="1429"/>
                    <a:pt x="4440" y="1429"/>
                    <a:pt x="4440" y="1429"/>
                  </a:cubicBezTo>
                  <a:cubicBezTo>
                    <a:pt x="4381" y="1444"/>
                    <a:pt x="4374" y="1444"/>
                    <a:pt x="4330" y="1480"/>
                  </a:cubicBezTo>
                  <a:cubicBezTo>
                    <a:pt x="4315" y="1495"/>
                    <a:pt x="4293" y="1510"/>
                    <a:pt x="4293" y="1517"/>
                  </a:cubicBezTo>
                  <a:cubicBezTo>
                    <a:pt x="4293" y="1524"/>
                    <a:pt x="4293" y="1524"/>
                    <a:pt x="4323" y="1546"/>
                  </a:cubicBezTo>
                  <a:cubicBezTo>
                    <a:pt x="4352" y="1561"/>
                    <a:pt x="4367" y="1583"/>
                    <a:pt x="4381" y="1605"/>
                  </a:cubicBezTo>
                  <a:cubicBezTo>
                    <a:pt x="4396" y="1620"/>
                    <a:pt x="4396" y="1627"/>
                    <a:pt x="4411" y="1627"/>
                  </a:cubicBezTo>
                  <a:cubicBezTo>
                    <a:pt x="4418" y="1627"/>
                    <a:pt x="4418" y="1627"/>
                    <a:pt x="4425" y="1627"/>
                  </a:cubicBezTo>
                  <a:cubicBezTo>
                    <a:pt x="4484" y="1612"/>
                    <a:pt x="4513" y="1590"/>
                    <a:pt x="4535" y="1568"/>
                  </a:cubicBezTo>
                  <a:cubicBezTo>
                    <a:pt x="4557" y="1532"/>
                    <a:pt x="4594" y="1532"/>
                    <a:pt x="4623" y="1532"/>
                  </a:cubicBezTo>
                  <a:cubicBezTo>
                    <a:pt x="4638" y="1532"/>
                    <a:pt x="4660" y="1532"/>
                    <a:pt x="4682" y="1532"/>
                  </a:cubicBezTo>
                  <a:cubicBezTo>
                    <a:pt x="4711" y="1539"/>
                    <a:pt x="4733" y="1539"/>
                    <a:pt x="4755" y="1539"/>
                  </a:cubicBezTo>
                  <a:cubicBezTo>
                    <a:pt x="4792" y="1539"/>
                    <a:pt x="4821" y="1532"/>
                    <a:pt x="4843" y="1517"/>
                  </a:cubicBezTo>
                  <a:cubicBezTo>
                    <a:pt x="4872" y="1502"/>
                    <a:pt x="4879" y="1495"/>
                    <a:pt x="4894" y="1473"/>
                  </a:cubicBezTo>
                  <a:cubicBezTo>
                    <a:pt x="4902" y="1458"/>
                    <a:pt x="4909" y="1444"/>
                    <a:pt x="4924" y="1422"/>
                  </a:cubicBezTo>
                  <a:cubicBezTo>
                    <a:pt x="4938" y="1407"/>
                    <a:pt x="4945" y="1400"/>
                    <a:pt x="4953" y="1385"/>
                  </a:cubicBezTo>
                  <a:cubicBezTo>
                    <a:pt x="4975" y="1356"/>
                    <a:pt x="4989" y="1326"/>
                    <a:pt x="5033" y="1326"/>
                  </a:cubicBezTo>
                  <a:cubicBezTo>
                    <a:pt x="5041" y="1326"/>
                    <a:pt x="5048" y="1326"/>
                    <a:pt x="5048" y="1326"/>
                  </a:cubicBezTo>
                  <a:cubicBezTo>
                    <a:pt x="5063" y="1334"/>
                    <a:pt x="5070" y="1334"/>
                    <a:pt x="5077" y="1334"/>
                  </a:cubicBezTo>
                  <a:cubicBezTo>
                    <a:pt x="5092" y="1334"/>
                    <a:pt x="5099" y="1326"/>
                    <a:pt x="5114" y="1326"/>
                  </a:cubicBezTo>
                  <a:cubicBezTo>
                    <a:pt x="5121" y="1326"/>
                    <a:pt x="5136" y="1326"/>
                    <a:pt x="5143" y="1326"/>
                  </a:cubicBezTo>
                  <a:cubicBezTo>
                    <a:pt x="5165" y="1326"/>
                    <a:pt x="5187" y="1334"/>
                    <a:pt x="5202" y="1356"/>
                  </a:cubicBezTo>
                  <a:cubicBezTo>
                    <a:pt x="5224" y="1378"/>
                    <a:pt x="5260" y="1400"/>
                    <a:pt x="5283" y="1400"/>
                  </a:cubicBezTo>
                  <a:cubicBezTo>
                    <a:pt x="5290" y="1400"/>
                    <a:pt x="5297" y="1400"/>
                    <a:pt x="5297" y="1392"/>
                  </a:cubicBezTo>
                  <a:cubicBezTo>
                    <a:pt x="5312" y="1341"/>
                    <a:pt x="5334" y="1297"/>
                    <a:pt x="5400" y="1268"/>
                  </a:cubicBezTo>
                  <a:cubicBezTo>
                    <a:pt x="5414" y="1261"/>
                    <a:pt x="5414" y="1261"/>
                    <a:pt x="5414" y="1261"/>
                  </a:cubicBezTo>
                  <a:cubicBezTo>
                    <a:pt x="5458" y="1246"/>
                    <a:pt x="5539" y="1216"/>
                    <a:pt x="5524" y="1187"/>
                  </a:cubicBezTo>
                  <a:cubicBezTo>
                    <a:pt x="5517" y="1165"/>
                    <a:pt x="5502" y="1158"/>
                    <a:pt x="5480" y="1151"/>
                  </a:cubicBezTo>
                  <a:cubicBezTo>
                    <a:pt x="5466" y="1143"/>
                    <a:pt x="5451" y="1136"/>
                    <a:pt x="5436" y="1129"/>
                  </a:cubicBezTo>
                  <a:cubicBezTo>
                    <a:pt x="5414" y="1106"/>
                    <a:pt x="5407" y="1099"/>
                    <a:pt x="5422" y="1070"/>
                  </a:cubicBezTo>
                  <a:cubicBezTo>
                    <a:pt x="5422" y="1063"/>
                    <a:pt x="5429" y="1048"/>
                    <a:pt x="5436" y="1026"/>
                  </a:cubicBezTo>
                  <a:cubicBezTo>
                    <a:pt x="5458" y="931"/>
                    <a:pt x="5480" y="747"/>
                    <a:pt x="5451" y="725"/>
                  </a:cubicBezTo>
                  <a:cubicBezTo>
                    <a:pt x="5414" y="689"/>
                    <a:pt x="5407" y="667"/>
                    <a:pt x="5400" y="608"/>
                  </a:cubicBezTo>
                  <a:cubicBezTo>
                    <a:pt x="5393" y="550"/>
                    <a:pt x="5334" y="513"/>
                    <a:pt x="5283" y="498"/>
                  </a:cubicBezTo>
                  <a:cubicBezTo>
                    <a:pt x="5217" y="484"/>
                    <a:pt x="5165" y="440"/>
                    <a:pt x="5143" y="396"/>
                  </a:cubicBezTo>
                  <a:cubicBezTo>
                    <a:pt x="5143" y="388"/>
                    <a:pt x="5136" y="381"/>
                    <a:pt x="5136" y="374"/>
                  </a:cubicBezTo>
                  <a:cubicBezTo>
                    <a:pt x="5121" y="337"/>
                    <a:pt x="5099" y="301"/>
                    <a:pt x="5114" y="279"/>
                  </a:cubicBezTo>
                  <a:cubicBezTo>
                    <a:pt x="5121" y="264"/>
                    <a:pt x="5136" y="256"/>
                    <a:pt x="5158" y="256"/>
                  </a:cubicBezTo>
                  <a:cubicBezTo>
                    <a:pt x="5195" y="256"/>
                    <a:pt x="5217" y="264"/>
                    <a:pt x="5231" y="271"/>
                  </a:cubicBezTo>
                  <a:cubicBezTo>
                    <a:pt x="5253" y="271"/>
                    <a:pt x="5268" y="279"/>
                    <a:pt x="5283" y="279"/>
                  </a:cubicBezTo>
                  <a:cubicBezTo>
                    <a:pt x="5290" y="279"/>
                    <a:pt x="5297" y="279"/>
                    <a:pt x="5312" y="279"/>
                  </a:cubicBezTo>
                  <a:cubicBezTo>
                    <a:pt x="5326" y="271"/>
                    <a:pt x="5334" y="271"/>
                    <a:pt x="5348" y="271"/>
                  </a:cubicBezTo>
                  <a:cubicBezTo>
                    <a:pt x="5385" y="271"/>
                    <a:pt x="5385" y="271"/>
                    <a:pt x="5385" y="271"/>
                  </a:cubicBezTo>
                  <a:cubicBezTo>
                    <a:pt x="5414" y="271"/>
                    <a:pt x="5429" y="271"/>
                    <a:pt x="5436" y="242"/>
                  </a:cubicBezTo>
                  <a:cubicBezTo>
                    <a:pt x="5436" y="220"/>
                    <a:pt x="5436" y="205"/>
                    <a:pt x="5429" y="191"/>
                  </a:cubicBezTo>
                  <a:cubicBezTo>
                    <a:pt x="5422" y="169"/>
                    <a:pt x="5407" y="139"/>
                    <a:pt x="5451" y="117"/>
                  </a:cubicBezTo>
                  <a:cubicBezTo>
                    <a:pt x="5466" y="103"/>
                    <a:pt x="5480" y="88"/>
                    <a:pt x="5488" y="73"/>
                  </a:cubicBezTo>
                  <a:cubicBezTo>
                    <a:pt x="5502" y="59"/>
                    <a:pt x="5517" y="37"/>
                    <a:pt x="5546" y="37"/>
                  </a:cubicBezTo>
                  <a:cubicBezTo>
                    <a:pt x="5576" y="37"/>
                    <a:pt x="5583" y="59"/>
                    <a:pt x="5590" y="66"/>
                  </a:cubicBezTo>
                  <a:cubicBezTo>
                    <a:pt x="5597" y="81"/>
                    <a:pt x="5597" y="81"/>
                    <a:pt x="5612" y="81"/>
                  </a:cubicBezTo>
                  <a:cubicBezTo>
                    <a:pt x="5619" y="81"/>
                    <a:pt x="5627" y="81"/>
                    <a:pt x="5634" y="81"/>
                  </a:cubicBezTo>
                  <a:cubicBezTo>
                    <a:pt x="5656" y="73"/>
                    <a:pt x="5656" y="73"/>
                    <a:pt x="5656" y="73"/>
                  </a:cubicBezTo>
                  <a:cubicBezTo>
                    <a:pt x="5715" y="59"/>
                    <a:pt x="5729" y="59"/>
                    <a:pt x="5774" y="29"/>
                  </a:cubicBezTo>
                  <a:cubicBezTo>
                    <a:pt x="5803" y="15"/>
                    <a:pt x="5825" y="0"/>
                    <a:pt x="5839" y="0"/>
                  </a:cubicBezTo>
                  <a:cubicBezTo>
                    <a:pt x="5861" y="0"/>
                    <a:pt x="5883" y="15"/>
                    <a:pt x="5905" y="29"/>
                  </a:cubicBezTo>
                  <a:cubicBezTo>
                    <a:pt x="5935" y="51"/>
                    <a:pt x="5935" y="81"/>
                    <a:pt x="5935" y="110"/>
                  </a:cubicBezTo>
                  <a:cubicBezTo>
                    <a:pt x="5942" y="132"/>
                    <a:pt x="5942" y="154"/>
                    <a:pt x="5957" y="169"/>
                  </a:cubicBezTo>
                  <a:cubicBezTo>
                    <a:pt x="5986" y="220"/>
                    <a:pt x="6001" y="308"/>
                    <a:pt x="5979" y="344"/>
                  </a:cubicBezTo>
                  <a:cubicBezTo>
                    <a:pt x="5971" y="366"/>
                    <a:pt x="5957" y="388"/>
                    <a:pt x="5964" y="411"/>
                  </a:cubicBezTo>
                  <a:cubicBezTo>
                    <a:pt x="5971" y="418"/>
                    <a:pt x="5986" y="432"/>
                    <a:pt x="6008" y="440"/>
                  </a:cubicBezTo>
                  <a:cubicBezTo>
                    <a:pt x="6030" y="447"/>
                    <a:pt x="6110" y="469"/>
                    <a:pt x="6184" y="469"/>
                  </a:cubicBezTo>
                  <a:cubicBezTo>
                    <a:pt x="6220" y="469"/>
                    <a:pt x="6250" y="462"/>
                    <a:pt x="6264" y="454"/>
                  </a:cubicBezTo>
                  <a:cubicBezTo>
                    <a:pt x="6294" y="440"/>
                    <a:pt x="6330" y="440"/>
                    <a:pt x="6367" y="432"/>
                  </a:cubicBezTo>
                  <a:cubicBezTo>
                    <a:pt x="6426" y="425"/>
                    <a:pt x="6455" y="418"/>
                    <a:pt x="6462" y="388"/>
                  </a:cubicBezTo>
                  <a:cubicBezTo>
                    <a:pt x="6469" y="344"/>
                    <a:pt x="6484" y="323"/>
                    <a:pt x="6506" y="301"/>
                  </a:cubicBezTo>
                  <a:cubicBezTo>
                    <a:pt x="6521" y="286"/>
                    <a:pt x="6536" y="271"/>
                    <a:pt x="6550" y="242"/>
                  </a:cubicBezTo>
                  <a:cubicBezTo>
                    <a:pt x="6572" y="176"/>
                    <a:pt x="6594" y="132"/>
                    <a:pt x="6653" y="125"/>
                  </a:cubicBezTo>
                  <a:cubicBezTo>
                    <a:pt x="6660" y="117"/>
                    <a:pt x="6675" y="117"/>
                    <a:pt x="6682" y="117"/>
                  </a:cubicBezTo>
                  <a:cubicBezTo>
                    <a:pt x="6704" y="110"/>
                    <a:pt x="6719" y="110"/>
                    <a:pt x="6741" y="110"/>
                  </a:cubicBezTo>
                  <a:cubicBezTo>
                    <a:pt x="6770" y="110"/>
                    <a:pt x="6792" y="117"/>
                    <a:pt x="6814" y="132"/>
                  </a:cubicBezTo>
                  <a:cubicBezTo>
                    <a:pt x="6836" y="154"/>
                    <a:pt x="6836" y="176"/>
                    <a:pt x="6836" y="191"/>
                  </a:cubicBezTo>
                  <a:cubicBezTo>
                    <a:pt x="6829" y="227"/>
                    <a:pt x="6792" y="256"/>
                    <a:pt x="6770" y="271"/>
                  </a:cubicBezTo>
                  <a:cubicBezTo>
                    <a:pt x="6763" y="279"/>
                    <a:pt x="6755" y="286"/>
                    <a:pt x="6755" y="301"/>
                  </a:cubicBezTo>
                  <a:cubicBezTo>
                    <a:pt x="6755" y="315"/>
                    <a:pt x="6763" y="337"/>
                    <a:pt x="6785" y="344"/>
                  </a:cubicBezTo>
                  <a:cubicBezTo>
                    <a:pt x="6807" y="359"/>
                    <a:pt x="6814" y="374"/>
                    <a:pt x="6821" y="396"/>
                  </a:cubicBezTo>
                  <a:cubicBezTo>
                    <a:pt x="6829" y="425"/>
                    <a:pt x="6814" y="447"/>
                    <a:pt x="6792" y="476"/>
                  </a:cubicBezTo>
                  <a:cubicBezTo>
                    <a:pt x="6785" y="491"/>
                    <a:pt x="6777" y="513"/>
                    <a:pt x="6763" y="535"/>
                  </a:cubicBezTo>
                  <a:cubicBezTo>
                    <a:pt x="6741" y="586"/>
                    <a:pt x="6719" y="645"/>
                    <a:pt x="6667" y="652"/>
                  </a:cubicBezTo>
                  <a:cubicBezTo>
                    <a:pt x="6601" y="660"/>
                    <a:pt x="6572" y="667"/>
                    <a:pt x="6550" y="718"/>
                  </a:cubicBezTo>
                  <a:cubicBezTo>
                    <a:pt x="6543" y="733"/>
                    <a:pt x="6536" y="747"/>
                    <a:pt x="6536" y="755"/>
                  </a:cubicBezTo>
                  <a:cubicBezTo>
                    <a:pt x="6514" y="799"/>
                    <a:pt x="6506" y="821"/>
                    <a:pt x="6521" y="843"/>
                  </a:cubicBezTo>
                  <a:cubicBezTo>
                    <a:pt x="6536" y="857"/>
                    <a:pt x="6543" y="865"/>
                    <a:pt x="6550" y="880"/>
                  </a:cubicBezTo>
                  <a:cubicBezTo>
                    <a:pt x="6565" y="909"/>
                    <a:pt x="6579" y="923"/>
                    <a:pt x="6609" y="938"/>
                  </a:cubicBezTo>
                  <a:cubicBezTo>
                    <a:pt x="6624" y="945"/>
                    <a:pt x="6631" y="945"/>
                    <a:pt x="6645" y="953"/>
                  </a:cubicBezTo>
                  <a:cubicBezTo>
                    <a:pt x="6689" y="967"/>
                    <a:pt x="6719" y="982"/>
                    <a:pt x="6719" y="1004"/>
                  </a:cubicBezTo>
                  <a:cubicBezTo>
                    <a:pt x="6726" y="1011"/>
                    <a:pt x="6719" y="1026"/>
                    <a:pt x="6704" y="1033"/>
                  </a:cubicBezTo>
                  <a:cubicBezTo>
                    <a:pt x="6697" y="1041"/>
                    <a:pt x="6682" y="1048"/>
                    <a:pt x="6675" y="1055"/>
                  </a:cubicBezTo>
                  <a:cubicBezTo>
                    <a:pt x="6645" y="1070"/>
                    <a:pt x="6638" y="1077"/>
                    <a:pt x="6645" y="1085"/>
                  </a:cubicBezTo>
                  <a:cubicBezTo>
                    <a:pt x="6653" y="1129"/>
                    <a:pt x="6638" y="1158"/>
                    <a:pt x="6601" y="1180"/>
                  </a:cubicBezTo>
                  <a:cubicBezTo>
                    <a:pt x="6579" y="1194"/>
                    <a:pt x="6579" y="1238"/>
                    <a:pt x="6587" y="1261"/>
                  </a:cubicBezTo>
                  <a:cubicBezTo>
                    <a:pt x="6587" y="1275"/>
                    <a:pt x="6601" y="1304"/>
                    <a:pt x="6689" y="1304"/>
                  </a:cubicBezTo>
                  <a:cubicBezTo>
                    <a:pt x="6755" y="1304"/>
                    <a:pt x="6755" y="1304"/>
                    <a:pt x="6755" y="1304"/>
                  </a:cubicBezTo>
                  <a:cubicBezTo>
                    <a:pt x="6807" y="1304"/>
                    <a:pt x="6850" y="1304"/>
                    <a:pt x="6865" y="1348"/>
                  </a:cubicBezTo>
                  <a:cubicBezTo>
                    <a:pt x="6873" y="1378"/>
                    <a:pt x="6873" y="1400"/>
                    <a:pt x="6865" y="1414"/>
                  </a:cubicBezTo>
                  <a:cubicBezTo>
                    <a:pt x="6865" y="1429"/>
                    <a:pt x="6865" y="1444"/>
                    <a:pt x="6865" y="1451"/>
                  </a:cubicBezTo>
                  <a:cubicBezTo>
                    <a:pt x="6873" y="1473"/>
                    <a:pt x="6902" y="1495"/>
                    <a:pt x="6924" y="1510"/>
                  </a:cubicBezTo>
                  <a:cubicBezTo>
                    <a:pt x="6931" y="1517"/>
                    <a:pt x="6931" y="1517"/>
                    <a:pt x="6931" y="1517"/>
                  </a:cubicBezTo>
                  <a:cubicBezTo>
                    <a:pt x="6931" y="1524"/>
                    <a:pt x="6931" y="1524"/>
                    <a:pt x="6931" y="1524"/>
                  </a:cubicBezTo>
                  <a:cubicBezTo>
                    <a:pt x="6931" y="1524"/>
                    <a:pt x="6946" y="1612"/>
                    <a:pt x="6953" y="1663"/>
                  </a:cubicBezTo>
                  <a:cubicBezTo>
                    <a:pt x="6960" y="1707"/>
                    <a:pt x="6968" y="1781"/>
                    <a:pt x="6938" y="1825"/>
                  </a:cubicBezTo>
                  <a:cubicBezTo>
                    <a:pt x="6931" y="1839"/>
                    <a:pt x="6931" y="1861"/>
                    <a:pt x="6938" y="1876"/>
                  </a:cubicBezTo>
                  <a:cubicBezTo>
                    <a:pt x="6946" y="1876"/>
                    <a:pt x="6953" y="1891"/>
                    <a:pt x="6968" y="1891"/>
                  </a:cubicBezTo>
                  <a:cubicBezTo>
                    <a:pt x="6983" y="1891"/>
                    <a:pt x="6990" y="1883"/>
                    <a:pt x="7004" y="1876"/>
                  </a:cubicBezTo>
                  <a:cubicBezTo>
                    <a:pt x="7026" y="1861"/>
                    <a:pt x="7048" y="1854"/>
                    <a:pt x="7063" y="1854"/>
                  </a:cubicBezTo>
                  <a:cubicBezTo>
                    <a:pt x="7114" y="1854"/>
                    <a:pt x="7144" y="1898"/>
                    <a:pt x="7144" y="1949"/>
                  </a:cubicBezTo>
                  <a:cubicBezTo>
                    <a:pt x="7144" y="1993"/>
                    <a:pt x="7166" y="2044"/>
                    <a:pt x="7202" y="2044"/>
                  </a:cubicBezTo>
                  <a:cubicBezTo>
                    <a:pt x="7246" y="2044"/>
                    <a:pt x="7276" y="2096"/>
                    <a:pt x="7276" y="2184"/>
                  </a:cubicBezTo>
                  <a:cubicBezTo>
                    <a:pt x="7276" y="2213"/>
                    <a:pt x="7283" y="2220"/>
                    <a:pt x="7290" y="2220"/>
                  </a:cubicBezTo>
                  <a:cubicBezTo>
                    <a:pt x="7298" y="2228"/>
                    <a:pt x="7319" y="2235"/>
                    <a:pt x="7341" y="2235"/>
                  </a:cubicBezTo>
                  <a:cubicBezTo>
                    <a:pt x="7364" y="2235"/>
                    <a:pt x="7378" y="2235"/>
                    <a:pt x="7400" y="2228"/>
                  </a:cubicBezTo>
                  <a:cubicBezTo>
                    <a:pt x="7407" y="2228"/>
                    <a:pt x="7415" y="2228"/>
                    <a:pt x="7415" y="2228"/>
                  </a:cubicBezTo>
                  <a:cubicBezTo>
                    <a:pt x="7451" y="2228"/>
                    <a:pt x="7466" y="2242"/>
                    <a:pt x="7474" y="2257"/>
                  </a:cubicBezTo>
                  <a:cubicBezTo>
                    <a:pt x="7488" y="2294"/>
                    <a:pt x="7474" y="2338"/>
                    <a:pt x="7451" y="2374"/>
                  </a:cubicBezTo>
                  <a:cubicBezTo>
                    <a:pt x="7437" y="2389"/>
                    <a:pt x="7437" y="2389"/>
                    <a:pt x="7444" y="2396"/>
                  </a:cubicBezTo>
                  <a:cubicBezTo>
                    <a:pt x="7459" y="2411"/>
                    <a:pt x="7466" y="2418"/>
                    <a:pt x="7466" y="2447"/>
                  </a:cubicBezTo>
                  <a:cubicBezTo>
                    <a:pt x="7466" y="2506"/>
                    <a:pt x="7422" y="2550"/>
                    <a:pt x="7386" y="2580"/>
                  </a:cubicBezTo>
                  <a:cubicBezTo>
                    <a:pt x="7364" y="2601"/>
                    <a:pt x="7356" y="2623"/>
                    <a:pt x="7371" y="2682"/>
                  </a:cubicBezTo>
                  <a:cubicBezTo>
                    <a:pt x="7371" y="2704"/>
                    <a:pt x="7378" y="2719"/>
                    <a:pt x="7386" y="2741"/>
                  </a:cubicBezTo>
                  <a:cubicBezTo>
                    <a:pt x="7400" y="2770"/>
                    <a:pt x="7415" y="2806"/>
                    <a:pt x="7378" y="2843"/>
                  </a:cubicBezTo>
                  <a:cubicBezTo>
                    <a:pt x="7371" y="2851"/>
                    <a:pt x="7371" y="2851"/>
                    <a:pt x="7364" y="2858"/>
                  </a:cubicBezTo>
                  <a:cubicBezTo>
                    <a:pt x="7341" y="2880"/>
                    <a:pt x="7319" y="2902"/>
                    <a:pt x="7319" y="2916"/>
                  </a:cubicBezTo>
                  <a:cubicBezTo>
                    <a:pt x="7319" y="2924"/>
                    <a:pt x="7327" y="2931"/>
                    <a:pt x="7334" y="2939"/>
                  </a:cubicBezTo>
                  <a:cubicBezTo>
                    <a:pt x="7364" y="2961"/>
                    <a:pt x="7393" y="2968"/>
                    <a:pt x="7415" y="2968"/>
                  </a:cubicBezTo>
                  <a:cubicBezTo>
                    <a:pt x="7422" y="2968"/>
                    <a:pt x="7429" y="2968"/>
                    <a:pt x="7429" y="2968"/>
                  </a:cubicBezTo>
                  <a:cubicBezTo>
                    <a:pt x="7444" y="2961"/>
                    <a:pt x="7451" y="2961"/>
                    <a:pt x="7451" y="2961"/>
                  </a:cubicBezTo>
                  <a:cubicBezTo>
                    <a:pt x="7481" y="2953"/>
                    <a:pt x="7481" y="2953"/>
                    <a:pt x="7481" y="2953"/>
                  </a:cubicBezTo>
                  <a:cubicBezTo>
                    <a:pt x="7466" y="2982"/>
                    <a:pt x="7466" y="2982"/>
                    <a:pt x="7466" y="2982"/>
                  </a:cubicBezTo>
                  <a:cubicBezTo>
                    <a:pt x="7466" y="2990"/>
                    <a:pt x="7429" y="3048"/>
                    <a:pt x="7364" y="3048"/>
                  </a:cubicBezTo>
                  <a:cubicBezTo>
                    <a:pt x="7312" y="3048"/>
                    <a:pt x="7268" y="3063"/>
                    <a:pt x="7268" y="3092"/>
                  </a:cubicBezTo>
                  <a:cubicBezTo>
                    <a:pt x="7268" y="3107"/>
                    <a:pt x="7268" y="3107"/>
                    <a:pt x="7283" y="3114"/>
                  </a:cubicBezTo>
                  <a:cubicBezTo>
                    <a:pt x="7298" y="3122"/>
                    <a:pt x="7327" y="3136"/>
                    <a:pt x="7305" y="3180"/>
                  </a:cubicBezTo>
                  <a:cubicBezTo>
                    <a:pt x="7283" y="3224"/>
                    <a:pt x="7239" y="3320"/>
                    <a:pt x="7195" y="3363"/>
                  </a:cubicBezTo>
                  <a:cubicBezTo>
                    <a:pt x="7085" y="3466"/>
                    <a:pt x="7019" y="3532"/>
                    <a:pt x="6990" y="3561"/>
                  </a:cubicBezTo>
                  <a:cubicBezTo>
                    <a:pt x="6975" y="3569"/>
                    <a:pt x="6968" y="3576"/>
                    <a:pt x="6953" y="3591"/>
                  </a:cubicBezTo>
                  <a:cubicBezTo>
                    <a:pt x="6931" y="3620"/>
                    <a:pt x="6902" y="3656"/>
                    <a:pt x="6843" y="3656"/>
                  </a:cubicBezTo>
                  <a:cubicBezTo>
                    <a:pt x="6843" y="3656"/>
                    <a:pt x="6836" y="3656"/>
                    <a:pt x="6829" y="3656"/>
                  </a:cubicBezTo>
                  <a:cubicBezTo>
                    <a:pt x="6785" y="3649"/>
                    <a:pt x="6755" y="3627"/>
                    <a:pt x="6733" y="3598"/>
                  </a:cubicBezTo>
                  <a:cubicBezTo>
                    <a:pt x="6719" y="3569"/>
                    <a:pt x="6719" y="3539"/>
                    <a:pt x="6733" y="3517"/>
                  </a:cubicBezTo>
                  <a:cubicBezTo>
                    <a:pt x="6741" y="3503"/>
                    <a:pt x="6748" y="3488"/>
                    <a:pt x="6741" y="3481"/>
                  </a:cubicBezTo>
                  <a:cubicBezTo>
                    <a:pt x="6741" y="3473"/>
                    <a:pt x="6719" y="3466"/>
                    <a:pt x="6689" y="3459"/>
                  </a:cubicBezTo>
                  <a:cubicBezTo>
                    <a:pt x="6675" y="3451"/>
                    <a:pt x="6653" y="3437"/>
                    <a:pt x="6638" y="3422"/>
                  </a:cubicBezTo>
                  <a:cubicBezTo>
                    <a:pt x="6616" y="3407"/>
                    <a:pt x="6601" y="3393"/>
                    <a:pt x="6579" y="3393"/>
                  </a:cubicBezTo>
                  <a:cubicBezTo>
                    <a:pt x="6572" y="3393"/>
                    <a:pt x="6565" y="3393"/>
                    <a:pt x="6557" y="3400"/>
                  </a:cubicBezTo>
                  <a:cubicBezTo>
                    <a:pt x="6543" y="3407"/>
                    <a:pt x="6521" y="3415"/>
                    <a:pt x="6499" y="3422"/>
                  </a:cubicBezTo>
                  <a:cubicBezTo>
                    <a:pt x="6448" y="3444"/>
                    <a:pt x="6389" y="3459"/>
                    <a:pt x="6352" y="3488"/>
                  </a:cubicBezTo>
                  <a:cubicBezTo>
                    <a:pt x="6330" y="3503"/>
                    <a:pt x="6316" y="3517"/>
                    <a:pt x="6316" y="3525"/>
                  </a:cubicBezTo>
                  <a:cubicBezTo>
                    <a:pt x="6316" y="3539"/>
                    <a:pt x="6330" y="3554"/>
                    <a:pt x="6352" y="3576"/>
                  </a:cubicBezTo>
                  <a:cubicBezTo>
                    <a:pt x="6374" y="3605"/>
                    <a:pt x="6396" y="3620"/>
                    <a:pt x="6411" y="3635"/>
                  </a:cubicBezTo>
                  <a:cubicBezTo>
                    <a:pt x="6433" y="3649"/>
                    <a:pt x="6455" y="3664"/>
                    <a:pt x="6462" y="3686"/>
                  </a:cubicBezTo>
                  <a:cubicBezTo>
                    <a:pt x="6477" y="3708"/>
                    <a:pt x="6492" y="3737"/>
                    <a:pt x="6477" y="3766"/>
                  </a:cubicBezTo>
                  <a:cubicBezTo>
                    <a:pt x="6462" y="3789"/>
                    <a:pt x="6448" y="3803"/>
                    <a:pt x="6411" y="3811"/>
                  </a:cubicBezTo>
                  <a:cubicBezTo>
                    <a:pt x="6396" y="3811"/>
                    <a:pt x="6374" y="3818"/>
                    <a:pt x="6352" y="3825"/>
                  </a:cubicBezTo>
                  <a:cubicBezTo>
                    <a:pt x="6316" y="3832"/>
                    <a:pt x="6272" y="3847"/>
                    <a:pt x="6235" y="3847"/>
                  </a:cubicBezTo>
                  <a:cubicBezTo>
                    <a:pt x="6213" y="3847"/>
                    <a:pt x="6191" y="3840"/>
                    <a:pt x="6176" y="3832"/>
                  </a:cubicBezTo>
                  <a:cubicBezTo>
                    <a:pt x="6155" y="3818"/>
                    <a:pt x="6140" y="3811"/>
                    <a:pt x="6118" y="3811"/>
                  </a:cubicBezTo>
                  <a:cubicBezTo>
                    <a:pt x="6103" y="3811"/>
                    <a:pt x="6081" y="3818"/>
                    <a:pt x="6059" y="3840"/>
                  </a:cubicBezTo>
                  <a:cubicBezTo>
                    <a:pt x="6030" y="3869"/>
                    <a:pt x="6001" y="3869"/>
                    <a:pt x="5971" y="3869"/>
                  </a:cubicBezTo>
                  <a:cubicBezTo>
                    <a:pt x="5964" y="3869"/>
                    <a:pt x="5949" y="3869"/>
                    <a:pt x="5942" y="3869"/>
                  </a:cubicBezTo>
                  <a:cubicBezTo>
                    <a:pt x="5927" y="3869"/>
                    <a:pt x="5920" y="3869"/>
                    <a:pt x="5905" y="3869"/>
                  </a:cubicBezTo>
                  <a:cubicBezTo>
                    <a:pt x="5891" y="3869"/>
                    <a:pt x="5883" y="3869"/>
                    <a:pt x="5876" y="3884"/>
                  </a:cubicBezTo>
                  <a:cubicBezTo>
                    <a:pt x="5869" y="3898"/>
                    <a:pt x="5854" y="3913"/>
                    <a:pt x="5825" y="3942"/>
                  </a:cubicBezTo>
                  <a:cubicBezTo>
                    <a:pt x="5810" y="3950"/>
                    <a:pt x="5795" y="3964"/>
                    <a:pt x="5781" y="3972"/>
                  </a:cubicBezTo>
                  <a:cubicBezTo>
                    <a:pt x="5751" y="3994"/>
                    <a:pt x="5737" y="4001"/>
                    <a:pt x="5707" y="4052"/>
                  </a:cubicBezTo>
                  <a:cubicBezTo>
                    <a:pt x="5693" y="4074"/>
                    <a:pt x="5686" y="4096"/>
                    <a:pt x="5671" y="4111"/>
                  </a:cubicBezTo>
                  <a:cubicBezTo>
                    <a:pt x="5649" y="4148"/>
                    <a:pt x="5642" y="4162"/>
                    <a:pt x="5656" y="4184"/>
                  </a:cubicBezTo>
                  <a:cubicBezTo>
                    <a:pt x="5671" y="4206"/>
                    <a:pt x="5678" y="4221"/>
                    <a:pt x="5686" y="4235"/>
                  </a:cubicBezTo>
                  <a:cubicBezTo>
                    <a:pt x="5686" y="4250"/>
                    <a:pt x="5693" y="4257"/>
                    <a:pt x="5700" y="4265"/>
                  </a:cubicBezTo>
                  <a:cubicBezTo>
                    <a:pt x="5715" y="4272"/>
                    <a:pt x="5722" y="4272"/>
                    <a:pt x="5729" y="4272"/>
                  </a:cubicBezTo>
                  <a:cubicBezTo>
                    <a:pt x="5744" y="4272"/>
                    <a:pt x="5766" y="4265"/>
                    <a:pt x="5795" y="4243"/>
                  </a:cubicBezTo>
                  <a:cubicBezTo>
                    <a:pt x="5839" y="4199"/>
                    <a:pt x="5883" y="4184"/>
                    <a:pt x="5942" y="4177"/>
                  </a:cubicBezTo>
                  <a:cubicBezTo>
                    <a:pt x="5949" y="4177"/>
                    <a:pt x="5957" y="4177"/>
                    <a:pt x="5957" y="4177"/>
                  </a:cubicBezTo>
                  <a:cubicBezTo>
                    <a:pt x="6001" y="4177"/>
                    <a:pt x="6001" y="4206"/>
                    <a:pt x="6008" y="4228"/>
                  </a:cubicBezTo>
                  <a:cubicBezTo>
                    <a:pt x="6008" y="4243"/>
                    <a:pt x="6008" y="4257"/>
                    <a:pt x="6015" y="4272"/>
                  </a:cubicBezTo>
                  <a:cubicBezTo>
                    <a:pt x="6030" y="4338"/>
                    <a:pt x="6037" y="4367"/>
                    <a:pt x="6059" y="4397"/>
                  </a:cubicBezTo>
                  <a:cubicBezTo>
                    <a:pt x="6074" y="4441"/>
                    <a:pt x="6074" y="4448"/>
                    <a:pt x="6045" y="4506"/>
                  </a:cubicBezTo>
                  <a:cubicBezTo>
                    <a:pt x="6030" y="4535"/>
                    <a:pt x="6015" y="4550"/>
                    <a:pt x="6001" y="4564"/>
                  </a:cubicBezTo>
                  <a:cubicBezTo>
                    <a:pt x="5986" y="4572"/>
                    <a:pt x="5971" y="4586"/>
                    <a:pt x="5964" y="4601"/>
                  </a:cubicBezTo>
                  <a:cubicBezTo>
                    <a:pt x="5957" y="4608"/>
                    <a:pt x="5949" y="4615"/>
                    <a:pt x="5942" y="4623"/>
                  </a:cubicBezTo>
                  <a:cubicBezTo>
                    <a:pt x="5920" y="4652"/>
                    <a:pt x="5913" y="4660"/>
                    <a:pt x="5935" y="4681"/>
                  </a:cubicBezTo>
                  <a:cubicBezTo>
                    <a:pt x="5964" y="4711"/>
                    <a:pt x="5971" y="4718"/>
                    <a:pt x="5964" y="4733"/>
                  </a:cubicBezTo>
                  <a:cubicBezTo>
                    <a:pt x="5964" y="4740"/>
                    <a:pt x="5949" y="4747"/>
                    <a:pt x="5935" y="4747"/>
                  </a:cubicBezTo>
                  <a:cubicBezTo>
                    <a:pt x="5927" y="4747"/>
                    <a:pt x="5927" y="4747"/>
                    <a:pt x="5920" y="4747"/>
                  </a:cubicBezTo>
                  <a:cubicBezTo>
                    <a:pt x="5883" y="4755"/>
                    <a:pt x="5861" y="4784"/>
                    <a:pt x="5847" y="4813"/>
                  </a:cubicBezTo>
                  <a:cubicBezTo>
                    <a:pt x="5839" y="4821"/>
                    <a:pt x="5832" y="4828"/>
                    <a:pt x="5825" y="4828"/>
                  </a:cubicBezTo>
                  <a:cubicBezTo>
                    <a:pt x="5817" y="4828"/>
                    <a:pt x="5817" y="4828"/>
                    <a:pt x="5817" y="4828"/>
                  </a:cubicBezTo>
                  <a:cubicBezTo>
                    <a:pt x="5810" y="4813"/>
                    <a:pt x="5810" y="4813"/>
                    <a:pt x="5810" y="4813"/>
                  </a:cubicBezTo>
                  <a:cubicBezTo>
                    <a:pt x="5810" y="4806"/>
                    <a:pt x="5810" y="4806"/>
                    <a:pt x="5810" y="4806"/>
                  </a:cubicBezTo>
                  <a:cubicBezTo>
                    <a:pt x="5817" y="4791"/>
                    <a:pt x="5817" y="4791"/>
                    <a:pt x="5810" y="4791"/>
                  </a:cubicBezTo>
                  <a:cubicBezTo>
                    <a:pt x="5810" y="4784"/>
                    <a:pt x="5810" y="4784"/>
                    <a:pt x="5795" y="4784"/>
                  </a:cubicBezTo>
                  <a:cubicBezTo>
                    <a:pt x="5774" y="4784"/>
                    <a:pt x="5751" y="4777"/>
                    <a:pt x="5729" y="4777"/>
                  </a:cubicBezTo>
                  <a:cubicBezTo>
                    <a:pt x="5707" y="4769"/>
                    <a:pt x="5678" y="4762"/>
                    <a:pt x="5656" y="4762"/>
                  </a:cubicBezTo>
                  <a:cubicBezTo>
                    <a:pt x="5634" y="4762"/>
                    <a:pt x="5619" y="4769"/>
                    <a:pt x="5605" y="4784"/>
                  </a:cubicBezTo>
                  <a:cubicBezTo>
                    <a:pt x="5583" y="4799"/>
                    <a:pt x="5561" y="4806"/>
                    <a:pt x="5546" y="4813"/>
                  </a:cubicBezTo>
                  <a:cubicBezTo>
                    <a:pt x="5524" y="4828"/>
                    <a:pt x="5524" y="4828"/>
                    <a:pt x="5532" y="4865"/>
                  </a:cubicBezTo>
                  <a:cubicBezTo>
                    <a:pt x="5546" y="4945"/>
                    <a:pt x="5568" y="4974"/>
                    <a:pt x="5583" y="4997"/>
                  </a:cubicBezTo>
                  <a:cubicBezTo>
                    <a:pt x="5590" y="5004"/>
                    <a:pt x="5597" y="5004"/>
                    <a:pt x="5597" y="5011"/>
                  </a:cubicBezTo>
                  <a:cubicBezTo>
                    <a:pt x="5605" y="5011"/>
                    <a:pt x="5612" y="5019"/>
                    <a:pt x="5612" y="5026"/>
                  </a:cubicBezTo>
                  <a:cubicBezTo>
                    <a:pt x="5612" y="5033"/>
                    <a:pt x="5605" y="5041"/>
                    <a:pt x="5590" y="5055"/>
                  </a:cubicBezTo>
                  <a:cubicBezTo>
                    <a:pt x="5576" y="5070"/>
                    <a:pt x="5576" y="5070"/>
                    <a:pt x="5576" y="5070"/>
                  </a:cubicBezTo>
                  <a:cubicBezTo>
                    <a:pt x="5561" y="5084"/>
                    <a:pt x="5546" y="5092"/>
                    <a:pt x="5539" y="5106"/>
                  </a:cubicBezTo>
                  <a:cubicBezTo>
                    <a:pt x="5517" y="5114"/>
                    <a:pt x="5510" y="5129"/>
                    <a:pt x="5488" y="5158"/>
                  </a:cubicBezTo>
                  <a:cubicBezTo>
                    <a:pt x="5473" y="5187"/>
                    <a:pt x="5458" y="5202"/>
                    <a:pt x="5444" y="5209"/>
                  </a:cubicBezTo>
                  <a:cubicBezTo>
                    <a:pt x="5429" y="5224"/>
                    <a:pt x="5422" y="5238"/>
                    <a:pt x="5422" y="5268"/>
                  </a:cubicBezTo>
                  <a:cubicBezTo>
                    <a:pt x="5422" y="5297"/>
                    <a:pt x="5422" y="5304"/>
                    <a:pt x="5429" y="5319"/>
                  </a:cubicBezTo>
                  <a:cubicBezTo>
                    <a:pt x="5436" y="5341"/>
                    <a:pt x="5429" y="5356"/>
                    <a:pt x="5400" y="5378"/>
                  </a:cubicBezTo>
                  <a:cubicBezTo>
                    <a:pt x="5385" y="5385"/>
                    <a:pt x="5378" y="5385"/>
                    <a:pt x="5370" y="5392"/>
                  </a:cubicBezTo>
                  <a:cubicBezTo>
                    <a:pt x="5348" y="5407"/>
                    <a:pt x="5341" y="5414"/>
                    <a:pt x="5319" y="5458"/>
                  </a:cubicBezTo>
                  <a:cubicBezTo>
                    <a:pt x="5312" y="5473"/>
                    <a:pt x="5305" y="5480"/>
                    <a:pt x="5297" y="5495"/>
                  </a:cubicBezTo>
                  <a:cubicBezTo>
                    <a:pt x="5290" y="5524"/>
                    <a:pt x="5275" y="5539"/>
                    <a:pt x="5202" y="5561"/>
                  </a:cubicBezTo>
                  <a:cubicBezTo>
                    <a:pt x="5180" y="5568"/>
                    <a:pt x="5158" y="5568"/>
                    <a:pt x="5143" y="5568"/>
                  </a:cubicBezTo>
                  <a:cubicBezTo>
                    <a:pt x="5085" y="5568"/>
                    <a:pt x="5070" y="5539"/>
                    <a:pt x="5055" y="5510"/>
                  </a:cubicBezTo>
                  <a:cubicBezTo>
                    <a:pt x="5048" y="5495"/>
                    <a:pt x="5033" y="5473"/>
                    <a:pt x="5026" y="5473"/>
                  </a:cubicBezTo>
                  <a:cubicBezTo>
                    <a:pt x="5026" y="5473"/>
                    <a:pt x="5019" y="5480"/>
                    <a:pt x="5011" y="5495"/>
                  </a:cubicBezTo>
                  <a:cubicBezTo>
                    <a:pt x="5004" y="5510"/>
                    <a:pt x="5004" y="5524"/>
                    <a:pt x="4997" y="5531"/>
                  </a:cubicBezTo>
                  <a:cubicBezTo>
                    <a:pt x="4989" y="5568"/>
                    <a:pt x="4975" y="5597"/>
                    <a:pt x="4916" y="5627"/>
                  </a:cubicBezTo>
                  <a:cubicBezTo>
                    <a:pt x="4902" y="5634"/>
                    <a:pt x="4902" y="5634"/>
                    <a:pt x="4902" y="5634"/>
                  </a:cubicBezTo>
                  <a:cubicBezTo>
                    <a:pt x="4850" y="5663"/>
                    <a:pt x="4828" y="5671"/>
                    <a:pt x="4806" y="5715"/>
                  </a:cubicBezTo>
                  <a:cubicBezTo>
                    <a:pt x="4792" y="5737"/>
                    <a:pt x="4769" y="5751"/>
                    <a:pt x="4755" y="5759"/>
                  </a:cubicBezTo>
                  <a:cubicBezTo>
                    <a:pt x="4740" y="5766"/>
                    <a:pt x="4726" y="5773"/>
                    <a:pt x="4733" y="5795"/>
                  </a:cubicBezTo>
                  <a:cubicBezTo>
                    <a:pt x="4733" y="5817"/>
                    <a:pt x="4740" y="5824"/>
                    <a:pt x="4748" y="5832"/>
                  </a:cubicBezTo>
                  <a:cubicBezTo>
                    <a:pt x="4762" y="5839"/>
                    <a:pt x="4769" y="5854"/>
                    <a:pt x="4777" y="5898"/>
                  </a:cubicBezTo>
                  <a:cubicBezTo>
                    <a:pt x="4777" y="5920"/>
                    <a:pt x="4777" y="5934"/>
                    <a:pt x="4784" y="5942"/>
                  </a:cubicBezTo>
                  <a:cubicBezTo>
                    <a:pt x="4792" y="5993"/>
                    <a:pt x="4799" y="6022"/>
                    <a:pt x="4755" y="6081"/>
                  </a:cubicBezTo>
                  <a:cubicBezTo>
                    <a:pt x="4740" y="6103"/>
                    <a:pt x="4718" y="6132"/>
                    <a:pt x="4704" y="6154"/>
                  </a:cubicBezTo>
                  <a:cubicBezTo>
                    <a:pt x="4674" y="6198"/>
                    <a:pt x="4674" y="6198"/>
                    <a:pt x="4674" y="6198"/>
                  </a:cubicBezTo>
                  <a:cubicBezTo>
                    <a:pt x="4674" y="6103"/>
                    <a:pt x="4674" y="6103"/>
                    <a:pt x="4674" y="6103"/>
                  </a:cubicBezTo>
                  <a:cubicBezTo>
                    <a:pt x="4674" y="6096"/>
                    <a:pt x="4674" y="6096"/>
                    <a:pt x="4667" y="6096"/>
                  </a:cubicBezTo>
                  <a:cubicBezTo>
                    <a:pt x="4660" y="6096"/>
                    <a:pt x="4652" y="6096"/>
                    <a:pt x="4638" y="6096"/>
                  </a:cubicBezTo>
                  <a:cubicBezTo>
                    <a:pt x="4630" y="6096"/>
                    <a:pt x="4623" y="6103"/>
                    <a:pt x="4616" y="6103"/>
                  </a:cubicBezTo>
                  <a:cubicBezTo>
                    <a:pt x="4608" y="6103"/>
                    <a:pt x="4594" y="6103"/>
                    <a:pt x="4586" y="6103"/>
                  </a:cubicBezTo>
                  <a:cubicBezTo>
                    <a:pt x="4564" y="6103"/>
                    <a:pt x="4550" y="6103"/>
                    <a:pt x="4543" y="6088"/>
                  </a:cubicBezTo>
                  <a:cubicBezTo>
                    <a:pt x="4528" y="6074"/>
                    <a:pt x="4528" y="6059"/>
                    <a:pt x="4535" y="6044"/>
                  </a:cubicBezTo>
                  <a:cubicBezTo>
                    <a:pt x="4535" y="6022"/>
                    <a:pt x="4520" y="6015"/>
                    <a:pt x="4498" y="5993"/>
                  </a:cubicBezTo>
                  <a:cubicBezTo>
                    <a:pt x="4491" y="5986"/>
                    <a:pt x="4476" y="5971"/>
                    <a:pt x="4469" y="5964"/>
                  </a:cubicBezTo>
                  <a:cubicBezTo>
                    <a:pt x="4455" y="5942"/>
                    <a:pt x="4433" y="5927"/>
                    <a:pt x="4411" y="5905"/>
                  </a:cubicBezTo>
                  <a:cubicBezTo>
                    <a:pt x="4396" y="5898"/>
                    <a:pt x="4381" y="5891"/>
                    <a:pt x="4374" y="5876"/>
                  </a:cubicBezTo>
                  <a:cubicBezTo>
                    <a:pt x="4345" y="5847"/>
                    <a:pt x="4345" y="5773"/>
                    <a:pt x="4352" y="5744"/>
                  </a:cubicBezTo>
                  <a:cubicBezTo>
                    <a:pt x="4352" y="5737"/>
                    <a:pt x="4359" y="5729"/>
                    <a:pt x="4359" y="5722"/>
                  </a:cubicBezTo>
                  <a:cubicBezTo>
                    <a:pt x="4367" y="5700"/>
                    <a:pt x="4381" y="5663"/>
                    <a:pt x="4381" y="5641"/>
                  </a:cubicBezTo>
                  <a:cubicBezTo>
                    <a:pt x="4374" y="5619"/>
                    <a:pt x="4345" y="5612"/>
                    <a:pt x="4323" y="5612"/>
                  </a:cubicBezTo>
                  <a:cubicBezTo>
                    <a:pt x="4323" y="5612"/>
                    <a:pt x="4315" y="5612"/>
                    <a:pt x="4308" y="5612"/>
                  </a:cubicBezTo>
                  <a:cubicBezTo>
                    <a:pt x="4271" y="5612"/>
                    <a:pt x="4249" y="5597"/>
                    <a:pt x="4235" y="5575"/>
                  </a:cubicBezTo>
                  <a:cubicBezTo>
                    <a:pt x="4220" y="5546"/>
                    <a:pt x="4198" y="5524"/>
                    <a:pt x="4169" y="5510"/>
                  </a:cubicBezTo>
                  <a:cubicBezTo>
                    <a:pt x="4161" y="5502"/>
                    <a:pt x="4161" y="5502"/>
                    <a:pt x="4161" y="5502"/>
                  </a:cubicBezTo>
                  <a:cubicBezTo>
                    <a:pt x="4132" y="5488"/>
                    <a:pt x="4095" y="5473"/>
                    <a:pt x="4088" y="5443"/>
                  </a:cubicBezTo>
                  <a:cubicBezTo>
                    <a:pt x="4081" y="5429"/>
                    <a:pt x="4081" y="5414"/>
                    <a:pt x="4088" y="5400"/>
                  </a:cubicBezTo>
                  <a:cubicBezTo>
                    <a:pt x="4117" y="5363"/>
                    <a:pt x="4117" y="5319"/>
                    <a:pt x="4095" y="5290"/>
                  </a:cubicBezTo>
                  <a:cubicBezTo>
                    <a:pt x="4088" y="5282"/>
                    <a:pt x="4081" y="5275"/>
                    <a:pt x="4066" y="5275"/>
                  </a:cubicBezTo>
                  <a:cubicBezTo>
                    <a:pt x="4044" y="5275"/>
                    <a:pt x="4007" y="5297"/>
                    <a:pt x="3986" y="5319"/>
                  </a:cubicBezTo>
                  <a:cubicBezTo>
                    <a:pt x="3949" y="5341"/>
                    <a:pt x="3949" y="5378"/>
                    <a:pt x="3949" y="5407"/>
                  </a:cubicBezTo>
                  <a:cubicBezTo>
                    <a:pt x="3949" y="5422"/>
                    <a:pt x="3949" y="5436"/>
                    <a:pt x="3949" y="5451"/>
                  </a:cubicBezTo>
                  <a:cubicBezTo>
                    <a:pt x="3949" y="5465"/>
                    <a:pt x="3949" y="5473"/>
                    <a:pt x="3942" y="5488"/>
                  </a:cubicBezTo>
                  <a:cubicBezTo>
                    <a:pt x="3942" y="5524"/>
                    <a:pt x="3934" y="5568"/>
                    <a:pt x="3912" y="5590"/>
                  </a:cubicBezTo>
                  <a:cubicBezTo>
                    <a:pt x="3898" y="5597"/>
                    <a:pt x="3890" y="5612"/>
                    <a:pt x="3876" y="5619"/>
                  </a:cubicBezTo>
                  <a:cubicBezTo>
                    <a:pt x="3854" y="5634"/>
                    <a:pt x="3832" y="5649"/>
                    <a:pt x="3810" y="5671"/>
                  </a:cubicBezTo>
                  <a:cubicBezTo>
                    <a:pt x="3788" y="5700"/>
                    <a:pt x="3780" y="5722"/>
                    <a:pt x="3773" y="5759"/>
                  </a:cubicBezTo>
                  <a:cubicBezTo>
                    <a:pt x="3766" y="5766"/>
                    <a:pt x="3766" y="5781"/>
                    <a:pt x="3766" y="5795"/>
                  </a:cubicBezTo>
                  <a:cubicBezTo>
                    <a:pt x="3758" y="5810"/>
                    <a:pt x="3758" y="5817"/>
                    <a:pt x="3758" y="5824"/>
                  </a:cubicBezTo>
                  <a:cubicBezTo>
                    <a:pt x="3751" y="5839"/>
                    <a:pt x="3744" y="5847"/>
                    <a:pt x="3729" y="5847"/>
                  </a:cubicBezTo>
                  <a:cubicBezTo>
                    <a:pt x="3722" y="5847"/>
                    <a:pt x="3707" y="5854"/>
                    <a:pt x="3693" y="5854"/>
                  </a:cubicBezTo>
                  <a:cubicBezTo>
                    <a:pt x="3670" y="5861"/>
                    <a:pt x="3648" y="5861"/>
                    <a:pt x="3634" y="5869"/>
                  </a:cubicBezTo>
                  <a:cubicBezTo>
                    <a:pt x="3597" y="5869"/>
                    <a:pt x="3597" y="5869"/>
                    <a:pt x="3590" y="5883"/>
                  </a:cubicBezTo>
                  <a:cubicBezTo>
                    <a:pt x="3583" y="5920"/>
                    <a:pt x="3561" y="5949"/>
                    <a:pt x="3531" y="5949"/>
                  </a:cubicBezTo>
                  <a:cubicBezTo>
                    <a:pt x="3531" y="5949"/>
                    <a:pt x="3509" y="5949"/>
                    <a:pt x="3502" y="5920"/>
                  </a:cubicBezTo>
                  <a:cubicBezTo>
                    <a:pt x="3502" y="5912"/>
                    <a:pt x="3502" y="5912"/>
                    <a:pt x="3502" y="5912"/>
                  </a:cubicBezTo>
                  <a:cubicBezTo>
                    <a:pt x="3495" y="5912"/>
                    <a:pt x="3465" y="5934"/>
                    <a:pt x="3443" y="5949"/>
                  </a:cubicBezTo>
                  <a:cubicBezTo>
                    <a:pt x="3436" y="5956"/>
                    <a:pt x="3429" y="5964"/>
                    <a:pt x="3414" y="5971"/>
                  </a:cubicBezTo>
                  <a:cubicBezTo>
                    <a:pt x="3370" y="6008"/>
                    <a:pt x="3319" y="6015"/>
                    <a:pt x="3282" y="6022"/>
                  </a:cubicBezTo>
                  <a:cubicBezTo>
                    <a:pt x="3275" y="6022"/>
                    <a:pt x="3267" y="6022"/>
                    <a:pt x="3260" y="6022"/>
                  </a:cubicBezTo>
                  <a:cubicBezTo>
                    <a:pt x="3224" y="6037"/>
                    <a:pt x="3165" y="6066"/>
                    <a:pt x="3128" y="6118"/>
                  </a:cubicBezTo>
                  <a:cubicBezTo>
                    <a:pt x="3121" y="6140"/>
                    <a:pt x="3114" y="6154"/>
                    <a:pt x="3106" y="6169"/>
                  </a:cubicBezTo>
                  <a:cubicBezTo>
                    <a:pt x="3092" y="6191"/>
                    <a:pt x="3084" y="6198"/>
                    <a:pt x="3070" y="6228"/>
                  </a:cubicBezTo>
                  <a:cubicBezTo>
                    <a:pt x="3055" y="6250"/>
                    <a:pt x="3011" y="6272"/>
                    <a:pt x="2974" y="6286"/>
                  </a:cubicBezTo>
                  <a:cubicBezTo>
                    <a:pt x="2952" y="6293"/>
                    <a:pt x="2938" y="6308"/>
                    <a:pt x="2923" y="6315"/>
                  </a:cubicBezTo>
                  <a:cubicBezTo>
                    <a:pt x="2916" y="6315"/>
                    <a:pt x="2901" y="6323"/>
                    <a:pt x="2894" y="6323"/>
                  </a:cubicBezTo>
                  <a:cubicBezTo>
                    <a:pt x="2864" y="6323"/>
                    <a:pt x="2843" y="6308"/>
                    <a:pt x="2813" y="6293"/>
                  </a:cubicBezTo>
                  <a:cubicBezTo>
                    <a:pt x="2798" y="6286"/>
                    <a:pt x="2776" y="6272"/>
                    <a:pt x="2762" y="6272"/>
                  </a:cubicBezTo>
                  <a:cubicBezTo>
                    <a:pt x="2733" y="6272"/>
                    <a:pt x="2703" y="6301"/>
                    <a:pt x="2667" y="6330"/>
                  </a:cubicBezTo>
                  <a:cubicBezTo>
                    <a:pt x="2659" y="6345"/>
                    <a:pt x="2645" y="6352"/>
                    <a:pt x="2637" y="6360"/>
                  </a:cubicBezTo>
                  <a:cubicBezTo>
                    <a:pt x="2593" y="6396"/>
                    <a:pt x="2557" y="6418"/>
                    <a:pt x="2505" y="6418"/>
                  </a:cubicBezTo>
                  <a:cubicBezTo>
                    <a:pt x="2491" y="6418"/>
                    <a:pt x="2476" y="6411"/>
                    <a:pt x="2454" y="6403"/>
                  </a:cubicBezTo>
                  <a:cubicBezTo>
                    <a:pt x="2439" y="6403"/>
                    <a:pt x="2432" y="6396"/>
                    <a:pt x="2417" y="6396"/>
                  </a:cubicBezTo>
                  <a:cubicBezTo>
                    <a:pt x="2403" y="6396"/>
                    <a:pt x="2395" y="6403"/>
                    <a:pt x="2388" y="6411"/>
                  </a:cubicBezTo>
                  <a:cubicBezTo>
                    <a:pt x="2381" y="6425"/>
                    <a:pt x="2366" y="6440"/>
                    <a:pt x="2359" y="6455"/>
                  </a:cubicBezTo>
                  <a:cubicBezTo>
                    <a:pt x="2344" y="6477"/>
                    <a:pt x="2337" y="6491"/>
                    <a:pt x="2315" y="6499"/>
                  </a:cubicBezTo>
                  <a:cubicBezTo>
                    <a:pt x="2307" y="6506"/>
                    <a:pt x="2293" y="6506"/>
                    <a:pt x="2271" y="6506"/>
                  </a:cubicBezTo>
                  <a:cubicBezTo>
                    <a:pt x="2249" y="6506"/>
                    <a:pt x="2198" y="6513"/>
                    <a:pt x="2198" y="6528"/>
                  </a:cubicBezTo>
                  <a:cubicBezTo>
                    <a:pt x="2198" y="6528"/>
                    <a:pt x="2198" y="6535"/>
                    <a:pt x="2198" y="6543"/>
                  </a:cubicBezTo>
                  <a:cubicBezTo>
                    <a:pt x="2190" y="6565"/>
                    <a:pt x="2183" y="6594"/>
                    <a:pt x="2132" y="6601"/>
                  </a:cubicBezTo>
                  <a:cubicBezTo>
                    <a:pt x="2124" y="6609"/>
                    <a:pt x="2117" y="6609"/>
                    <a:pt x="2110" y="6623"/>
                  </a:cubicBezTo>
                  <a:cubicBezTo>
                    <a:pt x="2102" y="6638"/>
                    <a:pt x="2102" y="6667"/>
                    <a:pt x="2110" y="6682"/>
                  </a:cubicBezTo>
                  <a:cubicBezTo>
                    <a:pt x="2132" y="6719"/>
                    <a:pt x="2110" y="6770"/>
                    <a:pt x="2058" y="6836"/>
                  </a:cubicBezTo>
                  <a:cubicBezTo>
                    <a:pt x="2044" y="6850"/>
                    <a:pt x="2029" y="6865"/>
                    <a:pt x="2007" y="6865"/>
                  </a:cubicBezTo>
                  <a:cubicBezTo>
                    <a:pt x="1971" y="6865"/>
                    <a:pt x="1926" y="6821"/>
                    <a:pt x="1912" y="6806"/>
                  </a:cubicBezTo>
                  <a:cubicBezTo>
                    <a:pt x="1905" y="6799"/>
                    <a:pt x="1897" y="6792"/>
                    <a:pt x="1897" y="6784"/>
                  </a:cubicBezTo>
                  <a:cubicBezTo>
                    <a:pt x="1883" y="6770"/>
                    <a:pt x="1861" y="6748"/>
                    <a:pt x="1846" y="6748"/>
                  </a:cubicBezTo>
                  <a:cubicBezTo>
                    <a:pt x="1839" y="6748"/>
                    <a:pt x="1839" y="6755"/>
                    <a:pt x="1831" y="6762"/>
                  </a:cubicBezTo>
                  <a:cubicBezTo>
                    <a:pt x="1795" y="6792"/>
                    <a:pt x="1795" y="6806"/>
                    <a:pt x="1802" y="6843"/>
                  </a:cubicBezTo>
                  <a:cubicBezTo>
                    <a:pt x="1802" y="6850"/>
                    <a:pt x="1802" y="6858"/>
                    <a:pt x="1802" y="6872"/>
                  </a:cubicBezTo>
                  <a:cubicBezTo>
                    <a:pt x="1802" y="6902"/>
                    <a:pt x="1809" y="6909"/>
                    <a:pt x="1824" y="6916"/>
                  </a:cubicBezTo>
                  <a:cubicBezTo>
                    <a:pt x="1839" y="6924"/>
                    <a:pt x="1853" y="6931"/>
                    <a:pt x="1861" y="6946"/>
                  </a:cubicBezTo>
                  <a:cubicBezTo>
                    <a:pt x="1890" y="6968"/>
                    <a:pt x="1868" y="7004"/>
                    <a:pt x="1861" y="7026"/>
                  </a:cubicBezTo>
                  <a:cubicBezTo>
                    <a:pt x="1846" y="7041"/>
                    <a:pt x="1839" y="7056"/>
                    <a:pt x="1839" y="7070"/>
                  </a:cubicBezTo>
                  <a:cubicBezTo>
                    <a:pt x="1853" y="7122"/>
                    <a:pt x="1839" y="7165"/>
                    <a:pt x="1795" y="7188"/>
                  </a:cubicBezTo>
                  <a:cubicBezTo>
                    <a:pt x="1765" y="7202"/>
                    <a:pt x="1729" y="7217"/>
                    <a:pt x="1699" y="7217"/>
                  </a:cubicBezTo>
                  <a:cubicBezTo>
                    <a:pt x="1677" y="7217"/>
                    <a:pt x="1655" y="7210"/>
                    <a:pt x="1648" y="7195"/>
                  </a:cubicBezTo>
                  <a:cubicBezTo>
                    <a:pt x="1641" y="7188"/>
                    <a:pt x="1633" y="7180"/>
                    <a:pt x="1626" y="7173"/>
                  </a:cubicBezTo>
                  <a:cubicBezTo>
                    <a:pt x="1619" y="7165"/>
                    <a:pt x="1619" y="7158"/>
                    <a:pt x="1612" y="7151"/>
                  </a:cubicBezTo>
                  <a:cubicBezTo>
                    <a:pt x="1604" y="7180"/>
                    <a:pt x="1590" y="7188"/>
                    <a:pt x="1567" y="7188"/>
                  </a:cubicBezTo>
                  <a:cubicBezTo>
                    <a:pt x="1545" y="7188"/>
                    <a:pt x="1516" y="7173"/>
                    <a:pt x="1502" y="7151"/>
                  </a:cubicBezTo>
                  <a:cubicBezTo>
                    <a:pt x="1472" y="7122"/>
                    <a:pt x="1443" y="7085"/>
                    <a:pt x="1406" y="7085"/>
                  </a:cubicBezTo>
                  <a:cubicBezTo>
                    <a:pt x="1399" y="7085"/>
                    <a:pt x="1392" y="7085"/>
                    <a:pt x="1392" y="7085"/>
                  </a:cubicBezTo>
                  <a:cubicBezTo>
                    <a:pt x="1333" y="7107"/>
                    <a:pt x="1311" y="7122"/>
                    <a:pt x="1245" y="7195"/>
                  </a:cubicBezTo>
                  <a:cubicBezTo>
                    <a:pt x="1223" y="7217"/>
                    <a:pt x="1208" y="7224"/>
                    <a:pt x="1186" y="7224"/>
                  </a:cubicBezTo>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9" name="Freeform 18"/>
            <p:cNvSpPr>
              <a:spLocks noChangeArrowheads="1"/>
            </p:cNvSpPr>
            <p:nvPr/>
          </p:nvSpPr>
          <p:spPr bwMode="auto">
            <a:xfrm>
              <a:off x="3366645" y="5788106"/>
              <a:ext cx="2900010" cy="2754098"/>
            </a:xfrm>
            <a:custGeom>
              <a:avLst/>
              <a:gdLst>
                <a:gd name="T0" fmla="*/ 6786 w 7549"/>
                <a:gd name="T1" fmla="*/ 271 h 7255"/>
                <a:gd name="T2" fmla="*/ 6873 w 7549"/>
                <a:gd name="T3" fmla="*/ 1473 h 7255"/>
                <a:gd name="T4" fmla="*/ 7474 w 7549"/>
                <a:gd name="T5" fmla="*/ 2462 h 7255"/>
                <a:gd name="T6" fmla="*/ 6998 w 7549"/>
                <a:gd name="T7" fmla="*/ 3562 h 7255"/>
                <a:gd name="T8" fmla="*/ 6075 w 7549"/>
                <a:gd name="T9" fmla="*/ 3840 h 7255"/>
                <a:gd name="T10" fmla="*/ 5972 w 7549"/>
                <a:gd name="T11" fmla="*/ 4608 h 7255"/>
                <a:gd name="T12" fmla="*/ 5328 w 7549"/>
                <a:gd name="T13" fmla="*/ 5466 h 7255"/>
                <a:gd name="T14" fmla="*/ 4639 w 7549"/>
                <a:gd name="T15" fmla="*/ 6103 h 7255"/>
                <a:gd name="T16" fmla="*/ 4001 w 7549"/>
                <a:gd name="T17" fmla="*/ 5319 h 7255"/>
                <a:gd name="T18" fmla="*/ 2939 w 7549"/>
                <a:gd name="T19" fmla="*/ 6316 h 7255"/>
                <a:gd name="T20" fmla="*/ 1869 w 7549"/>
                <a:gd name="T21" fmla="*/ 6748 h 7255"/>
                <a:gd name="T22" fmla="*/ 1254 w 7549"/>
                <a:gd name="T23" fmla="*/ 7203 h 7255"/>
                <a:gd name="T24" fmla="*/ 740 w 7549"/>
                <a:gd name="T25" fmla="*/ 6360 h 7255"/>
                <a:gd name="T26" fmla="*/ 323 w 7549"/>
                <a:gd name="T27" fmla="*/ 5480 h 7255"/>
                <a:gd name="T28" fmla="*/ 206 w 7549"/>
                <a:gd name="T29" fmla="*/ 4872 h 7255"/>
                <a:gd name="T30" fmla="*/ 777 w 7549"/>
                <a:gd name="T31" fmla="*/ 3818 h 7255"/>
                <a:gd name="T32" fmla="*/ 484 w 7549"/>
                <a:gd name="T33" fmla="*/ 2162 h 7255"/>
                <a:gd name="T34" fmla="*/ 1209 w 7549"/>
                <a:gd name="T35" fmla="*/ 2104 h 7255"/>
                <a:gd name="T36" fmla="*/ 1913 w 7549"/>
                <a:gd name="T37" fmla="*/ 1481 h 7255"/>
                <a:gd name="T38" fmla="*/ 3701 w 7549"/>
                <a:gd name="T39" fmla="*/ 447 h 7255"/>
                <a:gd name="T40" fmla="*/ 4441 w 7549"/>
                <a:gd name="T41" fmla="*/ 770 h 7255"/>
                <a:gd name="T42" fmla="*/ 4573 w 7549"/>
                <a:gd name="T43" fmla="*/ 1590 h 7255"/>
                <a:gd name="T44" fmla="*/ 5562 w 7549"/>
                <a:gd name="T45" fmla="*/ 1195 h 7255"/>
                <a:gd name="T46" fmla="*/ 5569 w 7549"/>
                <a:gd name="T47" fmla="*/ 66 h 7255"/>
                <a:gd name="T48" fmla="*/ 5569 w 7549"/>
                <a:gd name="T49" fmla="*/ 37 h 7255"/>
                <a:gd name="T50" fmla="*/ 5152 w 7549"/>
                <a:gd name="T51" fmla="*/ 418 h 7255"/>
                <a:gd name="T52" fmla="*/ 5166 w 7549"/>
                <a:gd name="T53" fmla="*/ 1327 h 7255"/>
                <a:gd name="T54" fmla="*/ 4434 w 7549"/>
                <a:gd name="T55" fmla="*/ 1627 h 7255"/>
                <a:gd name="T56" fmla="*/ 4346 w 7549"/>
                <a:gd name="T57" fmla="*/ 1114 h 7255"/>
                <a:gd name="T58" fmla="*/ 4236 w 7549"/>
                <a:gd name="T59" fmla="*/ 513 h 7255"/>
                <a:gd name="T60" fmla="*/ 3664 w 7549"/>
                <a:gd name="T61" fmla="*/ 381 h 7255"/>
                <a:gd name="T62" fmla="*/ 2616 w 7549"/>
                <a:gd name="T63" fmla="*/ 924 h 7255"/>
                <a:gd name="T64" fmla="*/ 1818 w 7549"/>
                <a:gd name="T65" fmla="*/ 1547 h 7255"/>
                <a:gd name="T66" fmla="*/ 1334 w 7549"/>
                <a:gd name="T67" fmla="*/ 2147 h 7255"/>
                <a:gd name="T68" fmla="*/ 631 w 7549"/>
                <a:gd name="T69" fmla="*/ 2067 h 7255"/>
                <a:gd name="T70" fmla="*/ 316 w 7549"/>
                <a:gd name="T71" fmla="*/ 2558 h 7255"/>
                <a:gd name="T72" fmla="*/ 755 w 7549"/>
                <a:gd name="T73" fmla="*/ 3730 h 7255"/>
                <a:gd name="T74" fmla="*/ 543 w 7549"/>
                <a:gd name="T75" fmla="*/ 4492 h 7255"/>
                <a:gd name="T76" fmla="*/ 103 w 7549"/>
                <a:gd name="T77" fmla="*/ 5114 h 7255"/>
                <a:gd name="T78" fmla="*/ 404 w 7549"/>
                <a:gd name="T79" fmla="*/ 5458 h 7255"/>
                <a:gd name="T80" fmla="*/ 374 w 7549"/>
                <a:gd name="T81" fmla="*/ 5957 h 7255"/>
                <a:gd name="T82" fmla="*/ 653 w 7549"/>
                <a:gd name="T83" fmla="*/ 6382 h 7255"/>
                <a:gd name="T84" fmla="*/ 1034 w 7549"/>
                <a:gd name="T85" fmla="*/ 7151 h 7255"/>
                <a:gd name="T86" fmla="*/ 1722 w 7549"/>
                <a:gd name="T87" fmla="*/ 7246 h 7255"/>
                <a:gd name="T88" fmla="*/ 2147 w 7549"/>
                <a:gd name="T89" fmla="*/ 6689 h 7255"/>
                <a:gd name="T90" fmla="*/ 2785 w 7549"/>
                <a:gd name="T91" fmla="*/ 6301 h 7255"/>
                <a:gd name="T92" fmla="*/ 3628 w 7549"/>
                <a:gd name="T93" fmla="*/ 5906 h 7255"/>
                <a:gd name="T94" fmla="*/ 4016 w 7549"/>
                <a:gd name="T95" fmla="*/ 5341 h 7255"/>
                <a:gd name="T96" fmla="*/ 4426 w 7549"/>
                <a:gd name="T97" fmla="*/ 5935 h 7255"/>
                <a:gd name="T98" fmla="*/ 4822 w 7549"/>
                <a:gd name="T99" fmla="*/ 5957 h 7255"/>
                <a:gd name="T100" fmla="*/ 5335 w 7549"/>
                <a:gd name="T101" fmla="*/ 5510 h 7255"/>
                <a:gd name="T102" fmla="*/ 5569 w 7549"/>
                <a:gd name="T103" fmla="*/ 4880 h 7255"/>
                <a:gd name="T104" fmla="*/ 5877 w 7549"/>
                <a:gd name="T105" fmla="*/ 4836 h 7255"/>
                <a:gd name="T106" fmla="*/ 5958 w 7549"/>
                <a:gd name="T107" fmla="*/ 4177 h 7255"/>
                <a:gd name="T108" fmla="*/ 5965 w 7549"/>
                <a:gd name="T109" fmla="*/ 3899 h 7255"/>
                <a:gd name="T110" fmla="*/ 6383 w 7549"/>
                <a:gd name="T111" fmla="*/ 3518 h 7255"/>
                <a:gd name="T112" fmla="*/ 7342 w 7549"/>
                <a:gd name="T113" fmla="*/ 3203 h 7255"/>
                <a:gd name="T114" fmla="*/ 7394 w 7549"/>
                <a:gd name="T115" fmla="*/ 2888 h 7255"/>
                <a:gd name="T116" fmla="*/ 7181 w 7549"/>
                <a:gd name="T117" fmla="*/ 1964 h 7255"/>
                <a:gd name="T118" fmla="*/ 6749 w 7549"/>
                <a:gd name="T119" fmla="*/ 1305 h 7255"/>
                <a:gd name="T120" fmla="*/ 6690 w 7549"/>
                <a:gd name="T121" fmla="*/ 682 h 7255"/>
                <a:gd name="T122" fmla="*/ 6471 w 7549"/>
                <a:gd name="T123" fmla="*/ 403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49" h="7255">
                  <a:moveTo>
                    <a:pt x="5862" y="30"/>
                  </a:moveTo>
                  <a:lnTo>
                    <a:pt x="5862" y="30"/>
                  </a:lnTo>
                  <a:cubicBezTo>
                    <a:pt x="5884" y="30"/>
                    <a:pt x="5899" y="44"/>
                    <a:pt x="5921" y="59"/>
                  </a:cubicBezTo>
                  <a:cubicBezTo>
                    <a:pt x="5965" y="96"/>
                    <a:pt x="5928" y="147"/>
                    <a:pt x="5965" y="191"/>
                  </a:cubicBezTo>
                  <a:cubicBezTo>
                    <a:pt x="5994" y="242"/>
                    <a:pt x="6009" y="323"/>
                    <a:pt x="5987" y="359"/>
                  </a:cubicBezTo>
                  <a:cubicBezTo>
                    <a:pt x="5972" y="389"/>
                    <a:pt x="5950" y="440"/>
                    <a:pt x="6024" y="469"/>
                  </a:cubicBezTo>
                  <a:cubicBezTo>
                    <a:pt x="6075" y="484"/>
                    <a:pt x="6148" y="499"/>
                    <a:pt x="6207" y="499"/>
                  </a:cubicBezTo>
                  <a:cubicBezTo>
                    <a:pt x="6243" y="499"/>
                    <a:pt x="6273" y="499"/>
                    <a:pt x="6295" y="484"/>
                  </a:cubicBezTo>
                  <a:cubicBezTo>
                    <a:pt x="6361" y="447"/>
                    <a:pt x="6492" y="477"/>
                    <a:pt x="6500" y="403"/>
                  </a:cubicBezTo>
                  <a:cubicBezTo>
                    <a:pt x="6507" y="338"/>
                    <a:pt x="6559" y="330"/>
                    <a:pt x="6588" y="264"/>
                  </a:cubicBezTo>
                  <a:cubicBezTo>
                    <a:pt x="6610" y="191"/>
                    <a:pt x="6624" y="162"/>
                    <a:pt x="6676" y="154"/>
                  </a:cubicBezTo>
                  <a:cubicBezTo>
                    <a:pt x="6705" y="147"/>
                    <a:pt x="6734" y="140"/>
                    <a:pt x="6764" y="140"/>
                  </a:cubicBezTo>
                  <a:cubicBezTo>
                    <a:pt x="6786" y="140"/>
                    <a:pt x="6808" y="140"/>
                    <a:pt x="6822" y="162"/>
                  </a:cubicBezTo>
                  <a:cubicBezTo>
                    <a:pt x="6866" y="206"/>
                    <a:pt x="6830" y="242"/>
                    <a:pt x="6786" y="271"/>
                  </a:cubicBezTo>
                  <a:cubicBezTo>
                    <a:pt x="6749" y="294"/>
                    <a:pt x="6756" y="345"/>
                    <a:pt x="6800" y="374"/>
                  </a:cubicBezTo>
                  <a:cubicBezTo>
                    <a:pt x="6837" y="396"/>
                    <a:pt x="6837" y="440"/>
                    <a:pt x="6808" y="484"/>
                  </a:cubicBezTo>
                  <a:cubicBezTo>
                    <a:pt x="6771" y="528"/>
                    <a:pt x="6756" y="645"/>
                    <a:pt x="6690" y="653"/>
                  </a:cubicBezTo>
                  <a:cubicBezTo>
                    <a:pt x="6617" y="660"/>
                    <a:pt x="6588" y="667"/>
                    <a:pt x="6559" y="733"/>
                  </a:cubicBezTo>
                  <a:cubicBezTo>
                    <a:pt x="6537" y="792"/>
                    <a:pt x="6500" y="836"/>
                    <a:pt x="6537" y="865"/>
                  </a:cubicBezTo>
                  <a:cubicBezTo>
                    <a:pt x="6566" y="902"/>
                    <a:pt x="6566" y="946"/>
                    <a:pt x="6624" y="968"/>
                  </a:cubicBezTo>
                  <a:cubicBezTo>
                    <a:pt x="6690" y="997"/>
                    <a:pt x="6756" y="1012"/>
                    <a:pt x="6720" y="1034"/>
                  </a:cubicBezTo>
                  <a:cubicBezTo>
                    <a:pt x="6690" y="1063"/>
                    <a:pt x="6647" y="1070"/>
                    <a:pt x="6654" y="1107"/>
                  </a:cubicBezTo>
                  <a:cubicBezTo>
                    <a:pt x="6661" y="1136"/>
                    <a:pt x="6654" y="1166"/>
                    <a:pt x="6617" y="1180"/>
                  </a:cubicBezTo>
                  <a:cubicBezTo>
                    <a:pt x="6588" y="1195"/>
                    <a:pt x="6588" y="1261"/>
                    <a:pt x="6595" y="1283"/>
                  </a:cubicBezTo>
                  <a:cubicBezTo>
                    <a:pt x="6602" y="1305"/>
                    <a:pt x="6624" y="1334"/>
                    <a:pt x="6712" y="1334"/>
                  </a:cubicBezTo>
                  <a:cubicBezTo>
                    <a:pt x="6734" y="1334"/>
                    <a:pt x="6756" y="1334"/>
                    <a:pt x="6778" y="1334"/>
                  </a:cubicBezTo>
                  <a:cubicBezTo>
                    <a:pt x="6830" y="1334"/>
                    <a:pt x="6859" y="1334"/>
                    <a:pt x="6873" y="1371"/>
                  </a:cubicBezTo>
                  <a:cubicBezTo>
                    <a:pt x="6888" y="1407"/>
                    <a:pt x="6866" y="1437"/>
                    <a:pt x="6873" y="1473"/>
                  </a:cubicBezTo>
                  <a:cubicBezTo>
                    <a:pt x="6881" y="1503"/>
                    <a:pt x="6940" y="1539"/>
                    <a:pt x="6940" y="1539"/>
                  </a:cubicBezTo>
                  <a:cubicBezTo>
                    <a:pt x="6940" y="1539"/>
                    <a:pt x="6947" y="1635"/>
                    <a:pt x="6961" y="1686"/>
                  </a:cubicBezTo>
                  <a:cubicBezTo>
                    <a:pt x="6969" y="1730"/>
                    <a:pt x="6976" y="1796"/>
                    <a:pt x="6947" y="1832"/>
                  </a:cubicBezTo>
                  <a:cubicBezTo>
                    <a:pt x="6932" y="1869"/>
                    <a:pt x="6954" y="1920"/>
                    <a:pt x="6991" y="1920"/>
                  </a:cubicBezTo>
                  <a:cubicBezTo>
                    <a:pt x="7006" y="1920"/>
                    <a:pt x="7020" y="1913"/>
                    <a:pt x="7035" y="1906"/>
                  </a:cubicBezTo>
                  <a:cubicBezTo>
                    <a:pt x="7057" y="1891"/>
                    <a:pt x="7071" y="1884"/>
                    <a:pt x="7086" y="1884"/>
                  </a:cubicBezTo>
                  <a:cubicBezTo>
                    <a:pt x="7130" y="1884"/>
                    <a:pt x="7152" y="1920"/>
                    <a:pt x="7152" y="1964"/>
                  </a:cubicBezTo>
                  <a:cubicBezTo>
                    <a:pt x="7152" y="2023"/>
                    <a:pt x="7181" y="2074"/>
                    <a:pt x="7225" y="2074"/>
                  </a:cubicBezTo>
                  <a:cubicBezTo>
                    <a:pt x="7262" y="2074"/>
                    <a:pt x="7284" y="2133"/>
                    <a:pt x="7284" y="2199"/>
                  </a:cubicBezTo>
                  <a:cubicBezTo>
                    <a:pt x="7284" y="2250"/>
                    <a:pt x="7313" y="2265"/>
                    <a:pt x="7364" y="2265"/>
                  </a:cubicBezTo>
                  <a:cubicBezTo>
                    <a:pt x="7387" y="2265"/>
                    <a:pt x="7401" y="2265"/>
                    <a:pt x="7423" y="2257"/>
                  </a:cubicBezTo>
                  <a:cubicBezTo>
                    <a:pt x="7430" y="2257"/>
                    <a:pt x="7438" y="2257"/>
                    <a:pt x="7438" y="2257"/>
                  </a:cubicBezTo>
                  <a:cubicBezTo>
                    <a:pt x="7511" y="2257"/>
                    <a:pt x="7489" y="2331"/>
                    <a:pt x="7460" y="2382"/>
                  </a:cubicBezTo>
                  <a:cubicBezTo>
                    <a:pt x="7423" y="2433"/>
                    <a:pt x="7474" y="2411"/>
                    <a:pt x="7474" y="2462"/>
                  </a:cubicBezTo>
                  <a:cubicBezTo>
                    <a:pt x="7474" y="2514"/>
                    <a:pt x="7438" y="2558"/>
                    <a:pt x="7401" y="2580"/>
                  </a:cubicBezTo>
                  <a:cubicBezTo>
                    <a:pt x="7364" y="2609"/>
                    <a:pt x="7364" y="2646"/>
                    <a:pt x="7372" y="2704"/>
                  </a:cubicBezTo>
                  <a:cubicBezTo>
                    <a:pt x="7387" y="2763"/>
                    <a:pt x="7438" y="2807"/>
                    <a:pt x="7394" y="2844"/>
                  </a:cubicBezTo>
                  <a:cubicBezTo>
                    <a:pt x="7350" y="2888"/>
                    <a:pt x="7299" y="2924"/>
                    <a:pt x="7350" y="2968"/>
                  </a:cubicBezTo>
                  <a:cubicBezTo>
                    <a:pt x="7379" y="2990"/>
                    <a:pt x="7416" y="2997"/>
                    <a:pt x="7438" y="2997"/>
                  </a:cubicBezTo>
                  <a:cubicBezTo>
                    <a:pt x="7445" y="2997"/>
                    <a:pt x="7452" y="2997"/>
                    <a:pt x="7452" y="2997"/>
                  </a:cubicBezTo>
                  <a:cubicBezTo>
                    <a:pt x="7438" y="3005"/>
                    <a:pt x="7423" y="3019"/>
                    <a:pt x="7423" y="3019"/>
                  </a:cubicBezTo>
                  <a:cubicBezTo>
                    <a:pt x="7423" y="3019"/>
                    <a:pt x="7438" y="3005"/>
                    <a:pt x="7452" y="2997"/>
                  </a:cubicBezTo>
                  <a:cubicBezTo>
                    <a:pt x="7467" y="2990"/>
                    <a:pt x="7474" y="2990"/>
                    <a:pt x="7474" y="2990"/>
                  </a:cubicBezTo>
                  <a:cubicBezTo>
                    <a:pt x="7474" y="2990"/>
                    <a:pt x="7445" y="3049"/>
                    <a:pt x="7387" y="3049"/>
                  </a:cubicBezTo>
                  <a:cubicBezTo>
                    <a:pt x="7328" y="3049"/>
                    <a:pt x="7277" y="3071"/>
                    <a:pt x="7277" y="3107"/>
                  </a:cubicBezTo>
                  <a:cubicBezTo>
                    <a:pt x="7277" y="3151"/>
                    <a:pt x="7342" y="3137"/>
                    <a:pt x="7313" y="3188"/>
                  </a:cubicBezTo>
                  <a:cubicBezTo>
                    <a:pt x="7291" y="3239"/>
                    <a:pt x="7247" y="3320"/>
                    <a:pt x="7203" y="3364"/>
                  </a:cubicBezTo>
                  <a:cubicBezTo>
                    <a:pt x="7159" y="3408"/>
                    <a:pt x="7042" y="3525"/>
                    <a:pt x="6998" y="3562"/>
                  </a:cubicBezTo>
                  <a:cubicBezTo>
                    <a:pt x="6961" y="3591"/>
                    <a:pt x="6940" y="3657"/>
                    <a:pt x="6866" y="3657"/>
                  </a:cubicBezTo>
                  <a:lnTo>
                    <a:pt x="6859" y="3657"/>
                  </a:lnTo>
                  <a:cubicBezTo>
                    <a:pt x="6778" y="3650"/>
                    <a:pt x="6749" y="3584"/>
                    <a:pt x="6771" y="3532"/>
                  </a:cubicBezTo>
                  <a:cubicBezTo>
                    <a:pt x="6800" y="3488"/>
                    <a:pt x="6771" y="3474"/>
                    <a:pt x="6720" y="3459"/>
                  </a:cubicBezTo>
                  <a:cubicBezTo>
                    <a:pt x="6676" y="3445"/>
                    <a:pt x="6647" y="3393"/>
                    <a:pt x="6602" y="3393"/>
                  </a:cubicBezTo>
                  <a:cubicBezTo>
                    <a:pt x="6595" y="3393"/>
                    <a:pt x="6588" y="3393"/>
                    <a:pt x="6573" y="3400"/>
                  </a:cubicBezTo>
                  <a:cubicBezTo>
                    <a:pt x="6515" y="3422"/>
                    <a:pt x="6427" y="3452"/>
                    <a:pt x="6361" y="3496"/>
                  </a:cubicBezTo>
                  <a:cubicBezTo>
                    <a:pt x="6302" y="3532"/>
                    <a:pt x="6324" y="3554"/>
                    <a:pt x="6361" y="3606"/>
                  </a:cubicBezTo>
                  <a:cubicBezTo>
                    <a:pt x="6405" y="3657"/>
                    <a:pt x="6456" y="3671"/>
                    <a:pt x="6471" y="3708"/>
                  </a:cubicBezTo>
                  <a:cubicBezTo>
                    <a:pt x="6492" y="3737"/>
                    <a:pt x="6507" y="3789"/>
                    <a:pt x="6434" y="3811"/>
                  </a:cubicBezTo>
                  <a:cubicBezTo>
                    <a:pt x="6375" y="3818"/>
                    <a:pt x="6309" y="3847"/>
                    <a:pt x="6258" y="3847"/>
                  </a:cubicBezTo>
                  <a:cubicBezTo>
                    <a:pt x="6243" y="3847"/>
                    <a:pt x="6221" y="3840"/>
                    <a:pt x="6214" y="3833"/>
                  </a:cubicBezTo>
                  <a:cubicBezTo>
                    <a:pt x="6185" y="3818"/>
                    <a:pt x="6163" y="3811"/>
                    <a:pt x="6141" y="3811"/>
                  </a:cubicBezTo>
                  <a:cubicBezTo>
                    <a:pt x="6119" y="3811"/>
                    <a:pt x="6097" y="3818"/>
                    <a:pt x="6075" y="3840"/>
                  </a:cubicBezTo>
                  <a:cubicBezTo>
                    <a:pt x="6053" y="3862"/>
                    <a:pt x="6024" y="3869"/>
                    <a:pt x="5994" y="3869"/>
                  </a:cubicBezTo>
                  <a:cubicBezTo>
                    <a:pt x="5972" y="3869"/>
                    <a:pt x="5950" y="3869"/>
                    <a:pt x="5928" y="3869"/>
                  </a:cubicBezTo>
                  <a:cubicBezTo>
                    <a:pt x="5877" y="3869"/>
                    <a:pt x="5906" y="3891"/>
                    <a:pt x="5833" y="3943"/>
                  </a:cubicBezTo>
                  <a:cubicBezTo>
                    <a:pt x="5767" y="3994"/>
                    <a:pt x="5760" y="3987"/>
                    <a:pt x="5716" y="4060"/>
                  </a:cubicBezTo>
                  <a:cubicBezTo>
                    <a:pt x="5672" y="4140"/>
                    <a:pt x="5635" y="4163"/>
                    <a:pt x="5665" y="4206"/>
                  </a:cubicBezTo>
                  <a:cubicBezTo>
                    <a:pt x="5701" y="4250"/>
                    <a:pt x="5687" y="4265"/>
                    <a:pt x="5716" y="4295"/>
                  </a:cubicBezTo>
                  <a:cubicBezTo>
                    <a:pt x="5730" y="4302"/>
                    <a:pt x="5738" y="4302"/>
                    <a:pt x="5752" y="4302"/>
                  </a:cubicBezTo>
                  <a:cubicBezTo>
                    <a:pt x="5774" y="4302"/>
                    <a:pt x="5797" y="4287"/>
                    <a:pt x="5826" y="4265"/>
                  </a:cubicBezTo>
                  <a:cubicBezTo>
                    <a:pt x="5870" y="4236"/>
                    <a:pt x="5906" y="4214"/>
                    <a:pt x="5965" y="4206"/>
                  </a:cubicBezTo>
                  <a:cubicBezTo>
                    <a:pt x="5972" y="4206"/>
                    <a:pt x="5980" y="4206"/>
                    <a:pt x="5980" y="4206"/>
                  </a:cubicBezTo>
                  <a:cubicBezTo>
                    <a:pt x="6016" y="4206"/>
                    <a:pt x="6009" y="4236"/>
                    <a:pt x="6024" y="4295"/>
                  </a:cubicBezTo>
                  <a:cubicBezTo>
                    <a:pt x="6038" y="4360"/>
                    <a:pt x="6046" y="4390"/>
                    <a:pt x="6068" y="4419"/>
                  </a:cubicBezTo>
                  <a:cubicBezTo>
                    <a:pt x="6082" y="4456"/>
                    <a:pt x="6082" y="4463"/>
                    <a:pt x="6060" y="4514"/>
                  </a:cubicBezTo>
                  <a:cubicBezTo>
                    <a:pt x="6031" y="4565"/>
                    <a:pt x="6009" y="4565"/>
                    <a:pt x="5972" y="4608"/>
                  </a:cubicBezTo>
                  <a:cubicBezTo>
                    <a:pt x="5936" y="4645"/>
                    <a:pt x="5906" y="4667"/>
                    <a:pt x="5950" y="4711"/>
                  </a:cubicBezTo>
                  <a:cubicBezTo>
                    <a:pt x="5987" y="4748"/>
                    <a:pt x="5980" y="4740"/>
                    <a:pt x="5936" y="4748"/>
                  </a:cubicBezTo>
                  <a:cubicBezTo>
                    <a:pt x="5899" y="4762"/>
                    <a:pt x="5870" y="4792"/>
                    <a:pt x="5855" y="4821"/>
                  </a:cubicBezTo>
                  <a:cubicBezTo>
                    <a:pt x="5848" y="4821"/>
                    <a:pt x="5848" y="4828"/>
                    <a:pt x="5848" y="4828"/>
                  </a:cubicBezTo>
                  <a:cubicBezTo>
                    <a:pt x="5848" y="4828"/>
                    <a:pt x="5870" y="4784"/>
                    <a:pt x="5818" y="4784"/>
                  </a:cubicBezTo>
                  <a:cubicBezTo>
                    <a:pt x="5782" y="4784"/>
                    <a:pt x="5730" y="4762"/>
                    <a:pt x="5679" y="4762"/>
                  </a:cubicBezTo>
                  <a:cubicBezTo>
                    <a:pt x="5657" y="4762"/>
                    <a:pt x="5635" y="4770"/>
                    <a:pt x="5613" y="4784"/>
                  </a:cubicBezTo>
                  <a:cubicBezTo>
                    <a:pt x="5555" y="4836"/>
                    <a:pt x="5525" y="4806"/>
                    <a:pt x="5540" y="4887"/>
                  </a:cubicBezTo>
                  <a:cubicBezTo>
                    <a:pt x="5555" y="4960"/>
                    <a:pt x="5569" y="4997"/>
                    <a:pt x="5599" y="5026"/>
                  </a:cubicBezTo>
                  <a:cubicBezTo>
                    <a:pt x="5620" y="5048"/>
                    <a:pt x="5635" y="5034"/>
                    <a:pt x="5591" y="5070"/>
                  </a:cubicBezTo>
                  <a:cubicBezTo>
                    <a:pt x="5547" y="5114"/>
                    <a:pt x="5533" y="5107"/>
                    <a:pt x="5496" y="5165"/>
                  </a:cubicBezTo>
                  <a:cubicBezTo>
                    <a:pt x="5459" y="5224"/>
                    <a:pt x="5430" y="5217"/>
                    <a:pt x="5430" y="5283"/>
                  </a:cubicBezTo>
                  <a:cubicBezTo>
                    <a:pt x="5430" y="5356"/>
                    <a:pt x="5459" y="5349"/>
                    <a:pt x="5408" y="5378"/>
                  </a:cubicBezTo>
                  <a:cubicBezTo>
                    <a:pt x="5357" y="5415"/>
                    <a:pt x="5357" y="5407"/>
                    <a:pt x="5328" y="5466"/>
                  </a:cubicBezTo>
                  <a:cubicBezTo>
                    <a:pt x="5291" y="5525"/>
                    <a:pt x="5320" y="5532"/>
                    <a:pt x="5225" y="5561"/>
                  </a:cubicBezTo>
                  <a:cubicBezTo>
                    <a:pt x="5196" y="5568"/>
                    <a:pt x="5181" y="5568"/>
                    <a:pt x="5166" y="5568"/>
                  </a:cubicBezTo>
                  <a:cubicBezTo>
                    <a:pt x="5122" y="5568"/>
                    <a:pt x="5108" y="5546"/>
                    <a:pt x="5086" y="5517"/>
                  </a:cubicBezTo>
                  <a:cubicBezTo>
                    <a:pt x="5071" y="5488"/>
                    <a:pt x="5064" y="5473"/>
                    <a:pt x="5049" y="5473"/>
                  </a:cubicBezTo>
                  <a:cubicBezTo>
                    <a:pt x="5042" y="5473"/>
                    <a:pt x="5034" y="5480"/>
                    <a:pt x="5020" y="5510"/>
                  </a:cubicBezTo>
                  <a:cubicBezTo>
                    <a:pt x="4998" y="5568"/>
                    <a:pt x="5005" y="5590"/>
                    <a:pt x="4932" y="5627"/>
                  </a:cubicBezTo>
                  <a:cubicBezTo>
                    <a:pt x="4866" y="5664"/>
                    <a:pt x="4844" y="5671"/>
                    <a:pt x="4815" y="5722"/>
                  </a:cubicBezTo>
                  <a:cubicBezTo>
                    <a:pt x="4792" y="5774"/>
                    <a:pt x="4734" y="5752"/>
                    <a:pt x="4741" y="5810"/>
                  </a:cubicBezTo>
                  <a:cubicBezTo>
                    <a:pt x="4749" y="5876"/>
                    <a:pt x="4771" y="5839"/>
                    <a:pt x="4785" y="5913"/>
                  </a:cubicBezTo>
                  <a:cubicBezTo>
                    <a:pt x="4792" y="5994"/>
                    <a:pt x="4815" y="6015"/>
                    <a:pt x="4763" y="6089"/>
                  </a:cubicBezTo>
                  <a:cubicBezTo>
                    <a:pt x="4749" y="6111"/>
                    <a:pt x="4727" y="6140"/>
                    <a:pt x="4712" y="6162"/>
                  </a:cubicBezTo>
                  <a:cubicBezTo>
                    <a:pt x="4712" y="6147"/>
                    <a:pt x="4712" y="6133"/>
                    <a:pt x="4712" y="6118"/>
                  </a:cubicBezTo>
                  <a:cubicBezTo>
                    <a:pt x="4712" y="6096"/>
                    <a:pt x="4705" y="6089"/>
                    <a:pt x="4690" y="6089"/>
                  </a:cubicBezTo>
                  <a:cubicBezTo>
                    <a:pt x="4675" y="6089"/>
                    <a:pt x="4661" y="6096"/>
                    <a:pt x="4639" y="6103"/>
                  </a:cubicBezTo>
                  <a:cubicBezTo>
                    <a:pt x="4631" y="6103"/>
                    <a:pt x="4617" y="6103"/>
                    <a:pt x="4609" y="6103"/>
                  </a:cubicBezTo>
                  <a:cubicBezTo>
                    <a:pt x="4580" y="6103"/>
                    <a:pt x="4566" y="6096"/>
                    <a:pt x="4573" y="6059"/>
                  </a:cubicBezTo>
                  <a:cubicBezTo>
                    <a:pt x="4580" y="6015"/>
                    <a:pt x="4529" y="6001"/>
                    <a:pt x="4499" y="5964"/>
                  </a:cubicBezTo>
                  <a:cubicBezTo>
                    <a:pt x="4478" y="5935"/>
                    <a:pt x="4434" y="5906"/>
                    <a:pt x="4411" y="5884"/>
                  </a:cubicBezTo>
                  <a:cubicBezTo>
                    <a:pt x="4382" y="5854"/>
                    <a:pt x="4382" y="5788"/>
                    <a:pt x="4390" y="5759"/>
                  </a:cubicBezTo>
                  <a:cubicBezTo>
                    <a:pt x="4397" y="5737"/>
                    <a:pt x="4426" y="5686"/>
                    <a:pt x="4419" y="5649"/>
                  </a:cubicBezTo>
                  <a:cubicBezTo>
                    <a:pt x="4411" y="5620"/>
                    <a:pt x="4346" y="5612"/>
                    <a:pt x="4346" y="5612"/>
                  </a:cubicBezTo>
                  <a:cubicBezTo>
                    <a:pt x="4346" y="5612"/>
                    <a:pt x="4346" y="5612"/>
                    <a:pt x="4331" y="5612"/>
                  </a:cubicBezTo>
                  <a:cubicBezTo>
                    <a:pt x="4316" y="5612"/>
                    <a:pt x="4287" y="5605"/>
                    <a:pt x="4272" y="5583"/>
                  </a:cubicBezTo>
                  <a:cubicBezTo>
                    <a:pt x="4258" y="5546"/>
                    <a:pt x="4228" y="5525"/>
                    <a:pt x="4199" y="5510"/>
                  </a:cubicBezTo>
                  <a:cubicBezTo>
                    <a:pt x="4162" y="5488"/>
                    <a:pt x="4104" y="5466"/>
                    <a:pt x="4126" y="5422"/>
                  </a:cubicBezTo>
                  <a:cubicBezTo>
                    <a:pt x="4155" y="5378"/>
                    <a:pt x="4155" y="5327"/>
                    <a:pt x="4126" y="5297"/>
                  </a:cubicBezTo>
                  <a:cubicBezTo>
                    <a:pt x="4118" y="5283"/>
                    <a:pt x="4104" y="5275"/>
                    <a:pt x="4089" y="5275"/>
                  </a:cubicBezTo>
                  <a:cubicBezTo>
                    <a:pt x="4067" y="5275"/>
                    <a:pt x="4038" y="5290"/>
                    <a:pt x="4001" y="5319"/>
                  </a:cubicBezTo>
                  <a:cubicBezTo>
                    <a:pt x="3943" y="5363"/>
                    <a:pt x="3965" y="5422"/>
                    <a:pt x="3957" y="5466"/>
                  </a:cubicBezTo>
                  <a:cubicBezTo>
                    <a:pt x="3950" y="5510"/>
                    <a:pt x="3950" y="5568"/>
                    <a:pt x="3921" y="5590"/>
                  </a:cubicBezTo>
                  <a:cubicBezTo>
                    <a:pt x="3899" y="5620"/>
                    <a:pt x="3855" y="5634"/>
                    <a:pt x="3818" y="5678"/>
                  </a:cubicBezTo>
                  <a:cubicBezTo>
                    <a:pt x="3789" y="5722"/>
                    <a:pt x="3789" y="5744"/>
                    <a:pt x="3774" y="5803"/>
                  </a:cubicBezTo>
                  <a:cubicBezTo>
                    <a:pt x="3752" y="5862"/>
                    <a:pt x="3781" y="5839"/>
                    <a:pt x="3708" y="5854"/>
                  </a:cubicBezTo>
                  <a:cubicBezTo>
                    <a:pt x="3642" y="5876"/>
                    <a:pt x="3606" y="5854"/>
                    <a:pt x="3598" y="5898"/>
                  </a:cubicBezTo>
                  <a:cubicBezTo>
                    <a:pt x="3598" y="5927"/>
                    <a:pt x="3576" y="5949"/>
                    <a:pt x="3554" y="5949"/>
                  </a:cubicBezTo>
                  <a:cubicBezTo>
                    <a:pt x="3547" y="5949"/>
                    <a:pt x="3547" y="5949"/>
                    <a:pt x="3540" y="5935"/>
                  </a:cubicBezTo>
                  <a:cubicBezTo>
                    <a:pt x="3540" y="5920"/>
                    <a:pt x="3532" y="5913"/>
                    <a:pt x="3525" y="5913"/>
                  </a:cubicBezTo>
                  <a:cubicBezTo>
                    <a:pt x="3503" y="5913"/>
                    <a:pt x="3474" y="5942"/>
                    <a:pt x="3430" y="5971"/>
                  </a:cubicBezTo>
                  <a:cubicBezTo>
                    <a:pt x="3371" y="6015"/>
                    <a:pt x="3312" y="6015"/>
                    <a:pt x="3276" y="6023"/>
                  </a:cubicBezTo>
                  <a:cubicBezTo>
                    <a:pt x="3247" y="6037"/>
                    <a:pt x="3173" y="6067"/>
                    <a:pt x="3144" y="6125"/>
                  </a:cubicBezTo>
                  <a:cubicBezTo>
                    <a:pt x="3107" y="6184"/>
                    <a:pt x="3107" y="6199"/>
                    <a:pt x="3085" y="6228"/>
                  </a:cubicBezTo>
                  <a:cubicBezTo>
                    <a:pt x="3056" y="6265"/>
                    <a:pt x="2983" y="6287"/>
                    <a:pt x="2939" y="6316"/>
                  </a:cubicBezTo>
                  <a:cubicBezTo>
                    <a:pt x="2931" y="6316"/>
                    <a:pt x="2924" y="6323"/>
                    <a:pt x="2917" y="6323"/>
                  </a:cubicBezTo>
                  <a:cubicBezTo>
                    <a:pt x="2873" y="6323"/>
                    <a:pt x="2821" y="6272"/>
                    <a:pt x="2785" y="6272"/>
                  </a:cubicBezTo>
                  <a:cubicBezTo>
                    <a:pt x="2741" y="6272"/>
                    <a:pt x="2690" y="6330"/>
                    <a:pt x="2646" y="6367"/>
                  </a:cubicBezTo>
                  <a:cubicBezTo>
                    <a:pt x="2609" y="6396"/>
                    <a:pt x="2572" y="6418"/>
                    <a:pt x="2528" y="6418"/>
                  </a:cubicBezTo>
                  <a:cubicBezTo>
                    <a:pt x="2499" y="6418"/>
                    <a:pt x="2470" y="6396"/>
                    <a:pt x="2440" y="6396"/>
                  </a:cubicBezTo>
                  <a:cubicBezTo>
                    <a:pt x="2426" y="6396"/>
                    <a:pt x="2411" y="6404"/>
                    <a:pt x="2404" y="6418"/>
                  </a:cubicBezTo>
                  <a:cubicBezTo>
                    <a:pt x="2367" y="6462"/>
                    <a:pt x="2360" y="6492"/>
                    <a:pt x="2330" y="6499"/>
                  </a:cubicBezTo>
                  <a:cubicBezTo>
                    <a:pt x="2309" y="6514"/>
                    <a:pt x="2213" y="6499"/>
                    <a:pt x="2206" y="6536"/>
                  </a:cubicBezTo>
                  <a:cubicBezTo>
                    <a:pt x="2199" y="6572"/>
                    <a:pt x="2206" y="6594"/>
                    <a:pt x="2155" y="6602"/>
                  </a:cubicBezTo>
                  <a:cubicBezTo>
                    <a:pt x="2103" y="6609"/>
                    <a:pt x="2103" y="6675"/>
                    <a:pt x="2118" y="6704"/>
                  </a:cubicBezTo>
                  <a:cubicBezTo>
                    <a:pt x="2140" y="6741"/>
                    <a:pt x="2111" y="6792"/>
                    <a:pt x="2067" y="6844"/>
                  </a:cubicBezTo>
                  <a:cubicBezTo>
                    <a:pt x="2059" y="6858"/>
                    <a:pt x="2045" y="6865"/>
                    <a:pt x="2030" y="6865"/>
                  </a:cubicBezTo>
                  <a:cubicBezTo>
                    <a:pt x="1994" y="6865"/>
                    <a:pt x="1964" y="6829"/>
                    <a:pt x="1942" y="6807"/>
                  </a:cubicBezTo>
                  <a:cubicBezTo>
                    <a:pt x="1920" y="6792"/>
                    <a:pt x="1898" y="6748"/>
                    <a:pt x="1869" y="6748"/>
                  </a:cubicBezTo>
                  <a:cubicBezTo>
                    <a:pt x="1862" y="6748"/>
                    <a:pt x="1854" y="6756"/>
                    <a:pt x="1840" y="6763"/>
                  </a:cubicBezTo>
                  <a:cubicBezTo>
                    <a:pt x="1796" y="6807"/>
                    <a:pt x="1803" y="6821"/>
                    <a:pt x="1803" y="6887"/>
                  </a:cubicBezTo>
                  <a:cubicBezTo>
                    <a:pt x="1803" y="6946"/>
                    <a:pt x="1840" y="6939"/>
                    <a:pt x="1876" y="6968"/>
                  </a:cubicBezTo>
                  <a:cubicBezTo>
                    <a:pt x="1906" y="7005"/>
                    <a:pt x="1840" y="7049"/>
                    <a:pt x="1847" y="7085"/>
                  </a:cubicBezTo>
                  <a:cubicBezTo>
                    <a:pt x="1854" y="7129"/>
                    <a:pt x="1847" y="7166"/>
                    <a:pt x="1803" y="7188"/>
                  </a:cubicBezTo>
                  <a:cubicBezTo>
                    <a:pt x="1781" y="7203"/>
                    <a:pt x="1752" y="7217"/>
                    <a:pt x="1722" y="7217"/>
                  </a:cubicBezTo>
                  <a:cubicBezTo>
                    <a:pt x="1708" y="7217"/>
                    <a:pt x="1693" y="7210"/>
                    <a:pt x="1678" y="7203"/>
                  </a:cubicBezTo>
                  <a:cubicBezTo>
                    <a:pt x="1664" y="7180"/>
                    <a:pt x="1642" y="7151"/>
                    <a:pt x="1627" y="7151"/>
                  </a:cubicBezTo>
                  <a:cubicBezTo>
                    <a:pt x="1627" y="7151"/>
                    <a:pt x="1620" y="7151"/>
                    <a:pt x="1620" y="7166"/>
                  </a:cubicBezTo>
                  <a:cubicBezTo>
                    <a:pt x="1613" y="7180"/>
                    <a:pt x="1605" y="7188"/>
                    <a:pt x="1590" y="7188"/>
                  </a:cubicBezTo>
                  <a:cubicBezTo>
                    <a:pt x="1576" y="7188"/>
                    <a:pt x="1547" y="7173"/>
                    <a:pt x="1532" y="7158"/>
                  </a:cubicBezTo>
                  <a:cubicBezTo>
                    <a:pt x="1510" y="7129"/>
                    <a:pt x="1480" y="7085"/>
                    <a:pt x="1429" y="7085"/>
                  </a:cubicBezTo>
                  <a:cubicBezTo>
                    <a:pt x="1422" y="7085"/>
                    <a:pt x="1415" y="7085"/>
                    <a:pt x="1407" y="7085"/>
                  </a:cubicBezTo>
                  <a:cubicBezTo>
                    <a:pt x="1349" y="7107"/>
                    <a:pt x="1319" y="7122"/>
                    <a:pt x="1254" y="7203"/>
                  </a:cubicBezTo>
                  <a:cubicBezTo>
                    <a:pt x="1239" y="7217"/>
                    <a:pt x="1224" y="7225"/>
                    <a:pt x="1209" y="7225"/>
                  </a:cubicBezTo>
                  <a:cubicBezTo>
                    <a:pt x="1173" y="7225"/>
                    <a:pt x="1158" y="7144"/>
                    <a:pt x="1136" y="7115"/>
                  </a:cubicBezTo>
                  <a:cubicBezTo>
                    <a:pt x="1114" y="7078"/>
                    <a:pt x="1099" y="7063"/>
                    <a:pt x="1070" y="7063"/>
                  </a:cubicBezTo>
                  <a:cubicBezTo>
                    <a:pt x="1063" y="7063"/>
                    <a:pt x="1056" y="7063"/>
                    <a:pt x="1048" y="7063"/>
                  </a:cubicBezTo>
                  <a:cubicBezTo>
                    <a:pt x="1019" y="7071"/>
                    <a:pt x="1019" y="7107"/>
                    <a:pt x="1004" y="7144"/>
                  </a:cubicBezTo>
                  <a:cubicBezTo>
                    <a:pt x="997" y="7137"/>
                    <a:pt x="989" y="7129"/>
                    <a:pt x="982" y="7115"/>
                  </a:cubicBezTo>
                  <a:cubicBezTo>
                    <a:pt x="946" y="7063"/>
                    <a:pt x="960" y="7027"/>
                    <a:pt x="1004" y="6939"/>
                  </a:cubicBezTo>
                  <a:cubicBezTo>
                    <a:pt x="1048" y="6844"/>
                    <a:pt x="989" y="6844"/>
                    <a:pt x="960" y="6777"/>
                  </a:cubicBezTo>
                  <a:cubicBezTo>
                    <a:pt x="931" y="6719"/>
                    <a:pt x="894" y="6660"/>
                    <a:pt x="814" y="6660"/>
                  </a:cubicBezTo>
                  <a:cubicBezTo>
                    <a:pt x="806" y="6660"/>
                    <a:pt x="792" y="6660"/>
                    <a:pt x="777" y="6660"/>
                  </a:cubicBezTo>
                  <a:cubicBezTo>
                    <a:pt x="748" y="6668"/>
                    <a:pt x="733" y="6675"/>
                    <a:pt x="718" y="6675"/>
                  </a:cubicBezTo>
                  <a:cubicBezTo>
                    <a:pt x="682" y="6675"/>
                    <a:pt x="689" y="6653"/>
                    <a:pt x="667" y="6616"/>
                  </a:cubicBezTo>
                  <a:cubicBezTo>
                    <a:pt x="631" y="6572"/>
                    <a:pt x="594" y="6565"/>
                    <a:pt x="616" y="6470"/>
                  </a:cubicBezTo>
                  <a:cubicBezTo>
                    <a:pt x="645" y="6382"/>
                    <a:pt x="653" y="6433"/>
                    <a:pt x="740" y="6360"/>
                  </a:cubicBezTo>
                  <a:cubicBezTo>
                    <a:pt x="836" y="6279"/>
                    <a:pt x="792" y="6308"/>
                    <a:pt x="770" y="6243"/>
                  </a:cubicBezTo>
                  <a:cubicBezTo>
                    <a:pt x="755" y="6221"/>
                    <a:pt x="748" y="6213"/>
                    <a:pt x="740" y="6213"/>
                  </a:cubicBezTo>
                  <a:cubicBezTo>
                    <a:pt x="726" y="6213"/>
                    <a:pt x="711" y="6221"/>
                    <a:pt x="682" y="6221"/>
                  </a:cubicBezTo>
                  <a:cubicBezTo>
                    <a:pt x="667" y="6221"/>
                    <a:pt x="653" y="6221"/>
                    <a:pt x="631" y="6213"/>
                  </a:cubicBezTo>
                  <a:cubicBezTo>
                    <a:pt x="543" y="6177"/>
                    <a:pt x="594" y="6162"/>
                    <a:pt x="565" y="6074"/>
                  </a:cubicBezTo>
                  <a:cubicBezTo>
                    <a:pt x="528" y="5986"/>
                    <a:pt x="543" y="5994"/>
                    <a:pt x="506" y="5935"/>
                  </a:cubicBezTo>
                  <a:cubicBezTo>
                    <a:pt x="491" y="5920"/>
                    <a:pt x="477" y="5913"/>
                    <a:pt x="462" y="5913"/>
                  </a:cubicBezTo>
                  <a:cubicBezTo>
                    <a:pt x="440" y="5913"/>
                    <a:pt x="404" y="5927"/>
                    <a:pt x="374" y="5927"/>
                  </a:cubicBezTo>
                  <a:cubicBezTo>
                    <a:pt x="367" y="5927"/>
                    <a:pt x="367" y="5927"/>
                    <a:pt x="359" y="5927"/>
                  </a:cubicBezTo>
                  <a:cubicBezTo>
                    <a:pt x="301" y="5913"/>
                    <a:pt x="294" y="5884"/>
                    <a:pt x="316" y="5803"/>
                  </a:cubicBezTo>
                  <a:cubicBezTo>
                    <a:pt x="337" y="5722"/>
                    <a:pt x="301" y="5737"/>
                    <a:pt x="257" y="5708"/>
                  </a:cubicBezTo>
                  <a:cubicBezTo>
                    <a:pt x="213" y="5686"/>
                    <a:pt x="176" y="5656"/>
                    <a:pt x="235" y="5642"/>
                  </a:cubicBezTo>
                  <a:cubicBezTo>
                    <a:pt x="294" y="5634"/>
                    <a:pt x="294" y="5583"/>
                    <a:pt x="294" y="5517"/>
                  </a:cubicBezTo>
                  <a:cubicBezTo>
                    <a:pt x="294" y="5488"/>
                    <a:pt x="308" y="5480"/>
                    <a:pt x="323" y="5480"/>
                  </a:cubicBezTo>
                  <a:cubicBezTo>
                    <a:pt x="345" y="5480"/>
                    <a:pt x="374" y="5488"/>
                    <a:pt x="404" y="5488"/>
                  </a:cubicBezTo>
                  <a:cubicBezTo>
                    <a:pt x="411" y="5488"/>
                    <a:pt x="418" y="5488"/>
                    <a:pt x="425" y="5488"/>
                  </a:cubicBezTo>
                  <a:cubicBezTo>
                    <a:pt x="491" y="5473"/>
                    <a:pt x="447" y="5393"/>
                    <a:pt x="447" y="5327"/>
                  </a:cubicBezTo>
                  <a:cubicBezTo>
                    <a:pt x="447" y="5261"/>
                    <a:pt x="447" y="5239"/>
                    <a:pt x="396" y="5239"/>
                  </a:cubicBezTo>
                  <a:cubicBezTo>
                    <a:pt x="337" y="5239"/>
                    <a:pt x="279" y="5202"/>
                    <a:pt x="323" y="5136"/>
                  </a:cubicBezTo>
                  <a:cubicBezTo>
                    <a:pt x="359" y="5077"/>
                    <a:pt x="337" y="5048"/>
                    <a:pt x="308" y="5048"/>
                  </a:cubicBezTo>
                  <a:cubicBezTo>
                    <a:pt x="301" y="5048"/>
                    <a:pt x="294" y="5056"/>
                    <a:pt x="294" y="5056"/>
                  </a:cubicBezTo>
                  <a:cubicBezTo>
                    <a:pt x="257" y="5063"/>
                    <a:pt x="220" y="5056"/>
                    <a:pt x="132" y="5077"/>
                  </a:cubicBezTo>
                  <a:cubicBezTo>
                    <a:pt x="118" y="5077"/>
                    <a:pt x="110" y="5077"/>
                    <a:pt x="103" y="5077"/>
                  </a:cubicBezTo>
                  <a:cubicBezTo>
                    <a:pt x="52" y="5077"/>
                    <a:pt x="74" y="5012"/>
                    <a:pt x="74" y="4938"/>
                  </a:cubicBezTo>
                  <a:cubicBezTo>
                    <a:pt x="74" y="4858"/>
                    <a:pt x="15" y="4814"/>
                    <a:pt x="66" y="4784"/>
                  </a:cubicBezTo>
                  <a:cubicBezTo>
                    <a:pt x="88" y="4762"/>
                    <a:pt x="103" y="4755"/>
                    <a:pt x="110" y="4755"/>
                  </a:cubicBezTo>
                  <a:cubicBezTo>
                    <a:pt x="125" y="4755"/>
                    <a:pt x="132" y="4770"/>
                    <a:pt x="132" y="4792"/>
                  </a:cubicBezTo>
                  <a:cubicBezTo>
                    <a:pt x="132" y="4828"/>
                    <a:pt x="176" y="4872"/>
                    <a:pt x="206" y="4872"/>
                  </a:cubicBezTo>
                  <a:cubicBezTo>
                    <a:pt x="213" y="4872"/>
                    <a:pt x="220" y="4865"/>
                    <a:pt x="220" y="4858"/>
                  </a:cubicBezTo>
                  <a:cubicBezTo>
                    <a:pt x="242" y="4828"/>
                    <a:pt x="264" y="4748"/>
                    <a:pt x="323" y="4704"/>
                  </a:cubicBezTo>
                  <a:cubicBezTo>
                    <a:pt x="381" y="4660"/>
                    <a:pt x="381" y="4689"/>
                    <a:pt x="418" y="4623"/>
                  </a:cubicBezTo>
                  <a:cubicBezTo>
                    <a:pt x="447" y="4557"/>
                    <a:pt x="491" y="4543"/>
                    <a:pt x="550" y="4521"/>
                  </a:cubicBezTo>
                  <a:cubicBezTo>
                    <a:pt x="609" y="4499"/>
                    <a:pt x="631" y="4521"/>
                    <a:pt x="631" y="4485"/>
                  </a:cubicBezTo>
                  <a:cubicBezTo>
                    <a:pt x="631" y="4456"/>
                    <a:pt x="609" y="4434"/>
                    <a:pt x="609" y="4434"/>
                  </a:cubicBezTo>
                  <a:cubicBezTo>
                    <a:pt x="689" y="4375"/>
                    <a:pt x="689" y="4375"/>
                    <a:pt x="689" y="4375"/>
                  </a:cubicBezTo>
                  <a:cubicBezTo>
                    <a:pt x="689" y="4375"/>
                    <a:pt x="682" y="4353"/>
                    <a:pt x="653" y="4353"/>
                  </a:cubicBezTo>
                  <a:cubicBezTo>
                    <a:pt x="645" y="4353"/>
                    <a:pt x="638" y="4353"/>
                    <a:pt x="616" y="4360"/>
                  </a:cubicBezTo>
                  <a:cubicBezTo>
                    <a:pt x="579" y="4382"/>
                    <a:pt x="543" y="4404"/>
                    <a:pt x="506" y="4404"/>
                  </a:cubicBezTo>
                  <a:cubicBezTo>
                    <a:pt x="491" y="4404"/>
                    <a:pt x="469" y="4397"/>
                    <a:pt x="447" y="4390"/>
                  </a:cubicBezTo>
                  <a:cubicBezTo>
                    <a:pt x="396" y="4353"/>
                    <a:pt x="462" y="4236"/>
                    <a:pt x="506" y="4185"/>
                  </a:cubicBezTo>
                  <a:cubicBezTo>
                    <a:pt x="550" y="4126"/>
                    <a:pt x="587" y="4045"/>
                    <a:pt x="653" y="3957"/>
                  </a:cubicBezTo>
                  <a:cubicBezTo>
                    <a:pt x="718" y="3862"/>
                    <a:pt x="755" y="3884"/>
                    <a:pt x="777" y="3818"/>
                  </a:cubicBezTo>
                  <a:cubicBezTo>
                    <a:pt x="799" y="3752"/>
                    <a:pt x="755" y="3686"/>
                    <a:pt x="799" y="3591"/>
                  </a:cubicBezTo>
                  <a:cubicBezTo>
                    <a:pt x="843" y="3503"/>
                    <a:pt x="799" y="3422"/>
                    <a:pt x="777" y="3335"/>
                  </a:cubicBezTo>
                  <a:cubicBezTo>
                    <a:pt x="755" y="3239"/>
                    <a:pt x="718" y="3232"/>
                    <a:pt x="711" y="3173"/>
                  </a:cubicBezTo>
                  <a:cubicBezTo>
                    <a:pt x="697" y="3115"/>
                    <a:pt x="667" y="3071"/>
                    <a:pt x="594" y="3005"/>
                  </a:cubicBezTo>
                  <a:cubicBezTo>
                    <a:pt x="528" y="2931"/>
                    <a:pt x="543" y="2924"/>
                    <a:pt x="594" y="2880"/>
                  </a:cubicBezTo>
                  <a:cubicBezTo>
                    <a:pt x="653" y="2836"/>
                    <a:pt x="572" y="2807"/>
                    <a:pt x="521" y="2785"/>
                  </a:cubicBezTo>
                  <a:cubicBezTo>
                    <a:pt x="462" y="2763"/>
                    <a:pt x="447" y="2741"/>
                    <a:pt x="447" y="2675"/>
                  </a:cubicBezTo>
                  <a:cubicBezTo>
                    <a:pt x="447" y="2609"/>
                    <a:pt x="447" y="2558"/>
                    <a:pt x="396" y="2536"/>
                  </a:cubicBezTo>
                  <a:cubicBezTo>
                    <a:pt x="367" y="2528"/>
                    <a:pt x="337" y="2521"/>
                    <a:pt x="316" y="2521"/>
                  </a:cubicBezTo>
                  <a:cubicBezTo>
                    <a:pt x="294" y="2521"/>
                    <a:pt x="279" y="2528"/>
                    <a:pt x="279" y="2528"/>
                  </a:cubicBezTo>
                  <a:cubicBezTo>
                    <a:pt x="279" y="2528"/>
                    <a:pt x="301" y="2492"/>
                    <a:pt x="359" y="2470"/>
                  </a:cubicBezTo>
                  <a:cubicBezTo>
                    <a:pt x="418" y="2448"/>
                    <a:pt x="396" y="2389"/>
                    <a:pt x="337" y="2345"/>
                  </a:cubicBezTo>
                  <a:cubicBezTo>
                    <a:pt x="279" y="2301"/>
                    <a:pt x="279" y="2243"/>
                    <a:pt x="345" y="2235"/>
                  </a:cubicBezTo>
                  <a:cubicBezTo>
                    <a:pt x="418" y="2221"/>
                    <a:pt x="462" y="2206"/>
                    <a:pt x="484" y="2162"/>
                  </a:cubicBezTo>
                  <a:cubicBezTo>
                    <a:pt x="499" y="2133"/>
                    <a:pt x="521" y="2118"/>
                    <a:pt x="543" y="2118"/>
                  </a:cubicBezTo>
                  <a:cubicBezTo>
                    <a:pt x="550" y="2118"/>
                    <a:pt x="565" y="2126"/>
                    <a:pt x="572" y="2140"/>
                  </a:cubicBezTo>
                  <a:cubicBezTo>
                    <a:pt x="594" y="2184"/>
                    <a:pt x="631" y="2199"/>
                    <a:pt x="711" y="2199"/>
                  </a:cubicBezTo>
                  <a:cubicBezTo>
                    <a:pt x="792" y="2199"/>
                    <a:pt x="689" y="2096"/>
                    <a:pt x="653" y="2052"/>
                  </a:cubicBezTo>
                  <a:cubicBezTo>
                    <a:pt x="616" y="2008"/>
                    <a:pt x="689" y="1994"/>
                    <a:pt x="718" y="1994"/>
                  </a:cubicBezTo>
                  <a:cubicBezTo>
                    <a:pt x="755" y="1994"/>
                    <a:pt x="770" y="2059"/>
                    <a:pt x="792" y="2111"/>
                  </a:cubicBezTo>
                  <a:cubicBezTo>
                    <a:pt x="806" y="2140"/>
                    <a:pt x="843" y="2147"/>
                    <a:pt x="880" y="2147"/>
                  </a:cubicBezTo>
                  <a:cubicBezTo>
                    <a:pt x="902" y="2147"/>
                    <a:pt x="924" y="2147"/>
                    <a:pt x="946" y="2140"/>
                  </a:cubicBezTo>
                  <a:cubicBezTo>
                    <a:pt x="953" y="2140"/>
                    <a:pt x="960" y="2140"/>
                    <a:pt x="968" y="2140"/>
                  </a:cubicBezTo>
                  <a:cubicBezTo>
                    <a:pt x="1034" y="2140"/>
                    <a:pt x="1092" y="2177"/>
                    <a:pt x="1144" y="2221"/>
                  </a:cubicBezTo>
                  <a:cubicBezTo>
                    <a:pt x="1173" y="2243"/>
                    <a:pt x="1195" y="2257"/>
                    <a:pt x="1217" y="2257"/>
                  </a:cubicBezTo>
                  <a:cubicBezTo>
                    <a:pt x="1231" y="2257"/>
                    <a:pt x="1239" y="2250"/>
                    <a:pt x="1246" y="2235"/>
                  </a:cubicBezTo>
                  <a:cubicBezTo>
                    <a:pt x="1254" y="2184"/>
                    <a:pt x="1173" y="2155"/>
                    <a:pt x="1187" y="2118"/>
                  </a:cubicBezTo>
                  <a:cubicBezTo>
                    <a:pt x="1187" y="2111"/>
                    <a:pt x="1202" y="2104"/>
                    <a:pt x="1209" y="2104"/>
                  </a:cubicBezTo>
                  <a:cubicBezTo>
                    <a:pt x="1239" y="2104"/>
                    <a:pt x="1283" y="2126"/>
                    <a:pt x="1312" y="2162"/>
                  </a:cubicBezTo>
                  <a:cubicBezTo>
                    <a:pt x="1327" y="2184"/>
                    <a:pt x="1341" y="2191"/>
                    <a:pt x="1363" y="2191"/>
                  </a:cubicBezTo>
                  <a:cubicBezTo>
                    <a:pt x="1407" y="2191"/>
                    <a:pt x="1459" y="2155"/>
                    <a:pt x="1480" y="2133"/>
                  </a:cubicBezTo>
                  <a:cubicBezTo>
                    <a:pt x="1517" y="2096"/>
                    <a:pt x="1686" y="2030"/>
                    <a:pt x="1752" y="2008"/>
                  </a:cubicBezTo>
                  <a:cubicBezTo>
                    <a:pt x="1774" y="2001"/>
                    <a:pt x="1788" y="1994"/>
                    <a:pt x="1796" y="1994"/>
                  </a:cubicBezTo>
                  <a:cubicBezTo>
                    <a:pt x="1840" y="1994"/>
                    <a:pt x="1854" y="2023"/>
                    <a:pt x="1869" y="2059"/>
                  </a:cubicBezTo>
                  <a:cubicBezTo>
                    <a:pt x="1869" y="2074"/>
                    <a:pt x="1876" y="2081"/>
                    <a:pt x="1891" y="2081"/>
                  </a:cubicBezTo>
                  <a:cubicBezTo>
                    <a:pt x="1928" y="2081"/>
                    <a:pt x="2001" y="2023"/>
                    <a:pt x="2023" y="1971"/>
                  </a:cubicBezTo>
                  <a:cubicBezTo>
                    <a:pt x="2059" y="1906"/>
                    <a:pt x="2067" y="1891"/>
                    <a:pt x="2103" y="1832"/>
                  </a:cubicBezTo>
                  <a:cubicBezTo>
                    <a:pt x="2140" y="1781"/>
                    <a:pt x="2118" y="1781"/>
                    <a:pt x="2081" y="1730"/>
                  </a:cubicBezTo>
                  <a:cubicBezTo>
                    <a:pt x="2045" y="1686"/>
                    <a:pt x="1994" y="1657"/>
                    <a:pt x="1920" y="1605"/>
                  </a:cubicBezTo>
                  <a:cubicBezTo>
                    <a:pt x="1854" y="1561"/>
                    <a:pt x="1832" y="1539"/>
                    <a:pt x="1869" y="1495"/>
                  </a:cubicBezTo>
                  <a:cubicBezTo>
                    <a:pt x="1876" y="1481"/>
                    <a:pt x="1884" y="1473"/>
                    <a:pt x="1891" y="1473"/>
                  </a:cubicBezTo>
                  <a:cubicBezTo>
                    <a:pt x="1898" y="1473"/>
                    <a:pt x="1906" y="1481"/>
                    <a:pt x="1913" y="1481"/>
                  </a:cubicBezTo>
                  <a:cubicBezTo>
                    <a:pt x="1920" y="1481"/>
                    <a:pt x="1928" y="1473"/>
                    <a:pt x="1935" y="1459"/>
                  </a:cubicBezTo>
                  <a:cubicBezTo>
                    <a:pt x="1957" y="1415"/>
                    <a:pt x="1994" y="1356"/>
                    <a:pt x="2059" y="1356"/>
                  </a:cubicBezTo>
                  <a:cubicBezTo>
                    <a:pt x="2125" y="1356"/>
                    <a:pt x="2162" y="1356"/>
                    <a:pt x="2191" y="1327"/>
                  </a:cubicBezTo>
                  <a:cubicBezTo>
                    <a:pt x="2228" y="1290"/>
                    <a:pt x="2243" y="1188"/>
                    <a:pt x="2287" y="1158"/>
                  </a:cubicBezTo>
                  <a:cubicBezTo>
                    <a:pt x="2330" y="1121"/>
                    <a:pt x="2375" y="1158"/>
                    <a:pt x="2397" y="1107"/>
                  </a:cubicBezTo>
                  <a:cubicBezTo>
                    <a:pt x="2418" y="1063"/>
                    <a:pt x="2418" y="1019"/>
                    <a:pt x="2499" y="1004"/>
                  </a:cubicBezTo>
                  <a:cubicBezTo>
                    <a:pt x="2565" y="997"/>
                    <a:pt x="2602" y="968"/>
                    <a:pt x="2616" y="960"/>
                  </a:cubicBezTo>
                  <a:lnTo>
                    <a:pt x="2624" y="960"/>
                  </a:lnTo>
                  <a:cubicBezTo>
                    <a:pt x="2660" y="960"/>
                    <a:pt x="2697" y="953"/>
                    <a:pt x="2719" y="924"/>
                  </a:cubicBezTo>
                  <a:cubicBezTo>
                    <a:pt x="2748" y="872"/>
                    <a:pt x="2902" y="880"/>
                    <a:pt x="2953" y="872"/>
                  </a:cubicBezTo>
                  <a:cubicBezTo>
                    <a:pt x="3005" y="865"/>
                    <a:pt x="3173" y="850"/>
                    <a:pt x="3232" y="792"/>
                  </a:cubicBezTo>
                  <a:cubicBezTo>
                    <a:pt x="3298" y="733"/>
                    <a:pt x="3430" y="653"/>
                    <a:pt x="3481" y="623"/>
                  </a:cubicBezTo>
                  <a:cubicBezTo>
                    <a:pt x="3532" y="587"/>
                    <a:pt x="3576" y="557"/>
                    <a:pt x="3635" y="528"/>
                  </a:cubicBezTo>
                  <a:cubicBezTo>
                    <a:pt x="3693" y="491"/>
                    <a:pt x="3686" y="484"/>
                    <a:pt x="3701" y="447"/>
                  </a:cubicBezTo>
                  <a:cubicBezTo>
                    <a:pt x="3723" y="418"/>
                    <a:pt x="3745" y="396"/>
                    <a:pt x="3686" y="359"/>
                  </a:cubicBezTo>
                  <a:cubicBezTo>
                    <a:pt x="3628" y="316"/>
                    <a:pt x="3686" y="294"/>
                    <a:pt x="3701" y="257"/>
                  </a:cubicBezTo>
                  <a:cubicBezTo>
                    <a:pt x="3716" y="220"/>
                    <a:pt x="3730" y="191"/>
                    <a:pt x="3759" y="191"/>
                  </a:cubicBezTo>
                  <a:cubicBezTo>
                    <a:pt x="3774" y="191"/>
                    <a:pt x="3781" y="191"/>
                    <a:pt x="3796" y="206"/>
                  </a:cubicBezTo>
                  <a:cubicBezTo>
                    <a:pt x="3847" y="235"/>
                    <a:pt x="3862" y="271"/>
                    <a:pt x="3906" y="286"/>
                  </a:cubicBezTo>
                  <a:cubicBezTo>
                    <a:pt x="3950" y="308"/>
                    <a:pt x="3921" y="359"/>
                    <a:pt x="3943" y="403"/>
                  </a:cubicBezTo>
                  <a:cubicBezTo>
                    <a:pt x="3957" y="455"/>
                    <a:pt x="4001" y="469"/>
                    <a:pt x="4045" y="477"/>
                  </a:cubicBezTo>
                  <a:cubicBezTo>
                    <a:pt x="4082" y="484"/>
                    <a:pt x="4104" y="506"/>
                    <a:pt x="4133" y="535"/>
                  </a:cubicBezTo>
                  <a:cubicBezTo>
                    <a:pt x="4155" y="550"/>
                    <a:pt x="4177" y="557"/>
                    <a:pt x="4199" y="557"/>
                  </a:cubicBezTo>
                  <a:cubicBezTo>
                    <a:pt x="4214" y="557"/>
                    <a:pt x="4236" y="550"/>
                    <a:pt x="4258" y="535"/>
                  </a:cubicBezTo>
                  <a:cubicBezTo>
                    <a:pt x="4265" y="528"/>
                    <a:pt x="4287" y="521"/>
                    <a:pt x="4309" y="521"/>
                  </a:cubicBezTo>
                  <a:cubicBezTo>
                    <a:pt x="4338" y="521"/>
                    <a:pt x="4375" y="535"/>
                    <a:pt x="4390" y="557"/>
                  </a:cubicBezTo>
                  <a:cubicBezTo>
                    <a:pt x="4419" y="601"/>
                    <a:pt x="4411" y="682"/>
                    <a:pt x="4456" y="697"/>
                  </a:cubicBezTo>
                  <a:cubicBezTo>
                    <a:pt x="4507" y="711"/>
                    <a:pt x="4521" y="762"/>
                    <a:pt x="4441" y="770"/>
                  </a:cubicBezTo>
                  <a:cubicBezTo>
                    <a:pt x="4368" y="785"/>
                    <a:pt x="4382" y="821"/>
                    <a:pt x="4397" y="858"/>
                  </a:cubicBezTo>
                  <a:cubicBezTo>
                    <a:pt x="4419" y="895"/>
                    <a:pt x="4426" y="895"/>
                    <a:pt x="4397" y="946"/>
                  </a:cubicBezTo>
                  <a:cubicBezTo>
                    <a:pt x="4375" y="997"/>
                    <a:pt x="4411" y="1048"/>
                    <a:pt x="4360" y="1070"/>
                  </a:cubicBezTo>
                  <a:cubicBezTo>
                    <a:pt x="4309" y="1092"/>
                    <a:pt x="4287" y="1121"/>
                    <a:pt x="4360" y="1166"/>
                  </a:cubicBezTo>
                  <a:cubicBezTo>
                    <a:pt x="4411" y="1202"/>
                    <a:pt x="4456" y="1217"/>
                    <a:pt x="4492" y="1217"/>
                  </a:cubicBezTo>
                  <a:cubicBezTo>
                    <a:pt x="4499" y="1217"/>
                    <a:pt x="4507" y="1217"/>
                    <a:pt x="4521" y="1217"/>
                  </a:cubicBezTo>
                  <a:lnTo>
                    <a:pt x="4529" y="1217"/>
                  </a:lnTo>
                  <a:cubicBezTo>
                    <a:pt x="4566" y="1217"/>
                    <a:pt x="4558" y="1246"/>
                    <a:pt x="4543" y="1297"/>
                  </a:cubicBezTo>
                  <a:cubicBezTo>
                    <a:pt x="4529" y="1356"/>
                    <a:pt x="4551" y="1393"/>
                    <a:pt x="4478" y="1422"/>
                  </a:cubicBezTo>
                  <a:cubicBezTo>
                    <a:pt x="4397" y="1444"/>
                    <a:pt x="4390" y="1444"/>
                    <a:pt x="4338" y="1488"/>
                  </a:cubicBezTo>
                  <a:cubicBezTo>
                    <a:pt x="4287" y="1532"/>
                    <a:pt x="4280" y="1539"/>
                    <a:pt x="4338" y="1569"/>
                  </a:cubicBezTo>
                  <a:cubicBezTo>
                    <a:pt x="4397" y="1605"/>
                    <a:pt x="4390" y="1657"/>
                    <a:pt x="4434" y="1657"/>
                  </a:cubicBezTo>
                  <a:cubicBezTo>
                    <a:pt x="4441" y="1657"/>
                    <a:pt x="4441" y="1657"/>
                    <a:pt x="4448" y="1657"/>
                  </a:cubicBezTo>
                  <a:cubicBezTo>
                    <a:pt x="4507" y="1642"/>
                    <a:pt x="4543" y="1620"/>
                    <a:pt x="4573" y="1590"/>
                  </a:cubicBezTo>
                  <a:cubicBezTo>
                    <a:pt x="4587" y="1569"/>
                    <a:pt x="4609" y="1561"/>
                    <a:pt x="4646" y="1561"/>
                  </a:cubicBezTo>
                  <a:cubicBezTo>
                    <a:pt x="4661" y="1561"/>
                    <a:pt x="4683" y="1561"/>
                    <a:pt x="4705" y="1561"/>
                  </a:cubicBezTo>
                  <a:cubicBezTo>
                    <a:pt x="4734" y="1569"/>
                    <a:pt x="4756" y="1569"/>
                    <a:pt x="4778" y="1569"/>
                  </a:cubicBezTo>
                  <a:cubicBezTo>
                    <a:pt x="4815" y="1569"/>
                    <a:pt x="4844" y="1561"/>
                    <a:pt x="4873" y="1547"/>
                  </a:cubicBezTo>
                  <a:cubicBezTo>
                    <a:pt x="4925" y="1517"/>
                    <a:pt x="4917" y="1495"/>
                    <a:pt x="4961" y="1444"/>
                  </a:cubicBezTo>
                  <a:cubicBezTo>
                    <a:pt x="4998" y="1400"/>
                    <a:pt x="5012" y="1356"/>
                    <a:pt x="5056" y="1356"/>
                  </a:cubicBezTo>
                  <a:cubicBezTo>
                    <a:pt x="5064" y="1356"/>
                    <a:pt x="5064" y="1356"/>
                    <a:pt x="5071" y="1356"/>
                  </a:cubicBezTo>
                  <a:cubicBezTo>
                    <a:pt x="5078" y="1363"/>
                    <a:pt x="5093" y="1363"/>
                    <a:pt x="5100" y="1363"/>
                  </a:cubicBezTo>
                  <a:cubicBezTo>
                    <a:pt x="5122" y="1363"/>
                    <a:pt x="5144" y="1356"/>
                    <a:pt x="5166" y="1356"/>
                  </a:cubicBezTo>
                  <a:cubicBezTo>
                    <a:pt x="5188" y="1356"/>
                    <a:pt x="5203" y="1363"/>
                    <a:pt x="5218" y="1378"/>
                  </a:cubicBezTo>
                  <a:cubicBezTo>
                    <a:pt x="5232" y="1400"/>
                    <a:pt x="5276" y="1429"/>
                    <a:pt x="5306" y="1429"/>
                  </a:cubicBezTo>
                  <a:cubicBezTo>
                    <a:pt x="5320" y="1429"/>
                    <a:pt x="5328" y="1429"/>
                    <a:pt x="5335" y="1407"/>
                  </a:cubicBezTo>
                  <a:cubicBezTo>
                    <a:pt x="5349" y="1356"/>
                    <a:pt x="5371" y="1327"/>
                    <a:pt x="5430" y="1297"/>
                  </a:cubicBezTo>
                  <a:cubicBezTo>
                    <a:pt x="5489" y="1276"/>
                    <a:pt x="5584" y="1239"/>
                    <a:pt x="5562" y="1195"/>
                  </a:cubicBezTo>
                  <a:cubicBezTo>
                    <a:pt x="5547" y="1158"/>
                    <a:pt x="5503" y="1158"/>
                    <a:pt x="5474" y="1129"/>
                  </a:cubicBezTo>
                  <a:cubicBezTo>
                    <a:pt x="5437" y="1107"/>
                    <a:pt x="5452" y="1114"/>
                    <a:pt x="5474" y="1048"/>
                  </a:cubicBezTo>
                  <a:cubicBezTo>
                    <a:pt x="5489" y="975"/>
                    <a:pt x="5525" y="762"/>
                    <a:pt x="5489" y="733"/>
                  </a:cubicBezTo>
                  <a:cubicBezTo>
                    <a:pt x="5452" y="697"/>
                    <a:pt x="5445" y="682"/>
                    <a:pt x="5437" y="623"/>
                  </a:cubicBezTo>
                  <a:cubicBezTo>
                    <a:pt x="5430" y="557"/>
                    <a:pt x="5371" y="521"/>
                    <a:pt x="5313" y="499"/>
                  </a:cubicBezTo>
                  <a:cubicBezTo>
                    <a:pt x="5247" y="484"/>
                    <a:pt x="5196" y="447"/>
                    <a:pt x="5181" y="403"/>
                  </a:cubicBezTo>
                  <a:cubicBezTo>
                    <a:pt x="5166" y="367"/>
                    <a:pt x="5115" y="286"/>
                    <a:pt x="5181" y="286"/>
                  </a:cubicBezTo>
                  <a:cubicBezTo>
                    <a:pt x="5240" y="286"/>
                    <a:pt x="5261" y="308"/>
                    <a:pt x="5306" y="308"/>
                  </a:cubicBezTo>
                  <a:cubicBezTo>
                    <a:pt x="5313" y="308"/>
                    <a:pt x="5328" y="308"/>
                    <a:pt x="5335" y="308"/>
                  </a:cubicBezTo>
                  <a:cubicBezTo>
                    <a:pt x="5349" y="301"/>
                    <a:pt x="5357" y="301"/>
                    <a:pt x="5371" y="301"/>
                  </a:cubicBezTo>
                  <a:cubicBezTo>
                    <a:pt x="5386" y="301"/>
                    <a:pt x="5393" y="301"/>
                    <a:pt x="5408" y="301"/>
                  </a:cubicBezTo>
                  <a:cubicBezTo>
                    <a:pt x="5437" y="301"/>
                    <a:pt x="5459" y="301"/>
                    <a:pt x="5474" y="264"/>
                  </a:cubicBezTo>
                  <a:cubicBezTo>
                    <a:pt x="5489" y="206"/>
                    <a:pt x="5430" y="176"/>
                    <a:pt x="5481" y="147"/>
                  </a:cubicBezTo>
                  <a:cubicBezTo>
                    <a:pt x="5533" y="110"/>
                    <a:pt x="5533" y="66"/>
                    <a:pt x="5569" y="66"/>
                  </a:cubicBezTo>
                  <a:cubicBezTo>
                    <a:pt x="5613" y="66"/>
                    <a:pt x="5591" y="110"/>
                    <a:pt x="5635" y="110"/>
                  </a:cubicBezTo>
                  <a:cubicBezTo>
                    <a:pt x="5642" y="110"/>
                    <a:pt x="5650" y="110"/>
                    <a:pt x="5657" y="110"/>
                  </a:cubicBezTo>
                  <a:cubicBezTo>
                    <a:pt x="5738" y="96"/>
                    <a:pt x="5752" y="96"/>
                    <a:pt x="5804" y="59"/>
                  </a:cubicBezTo>
                  <a:cubicBezTo>
                    <a:pt x="5826" y="44"/>
                    <a:pt x="5848" y="30"/>
                    <a:pt x="5862" y="30"/>
                  </a:cubicBezTo>
                  <a:lnTo>
                    <a:pt x="5862" y="0"/>
                  </a:lnTo>
                  <a:lnTo>
                    <a:pt x="5862" y="0"/>
                  </a:lnTo>
                  <a:cubicBezTo>
                    <a:pt x="5840" y="0"/>
                    <a:pt x="5818" y="15"/>
                    <a:pt x="5789" y="30"/>
                  </a:cubicBezTo>
                  <a:cubicBezTo>
                    <a:pt x="5745" y="59"/>
                    <a:pt x="5730" y="59"/>
                    <a:pt x="5679" y="74"/>
                  </a:cubicBezTo>
                  <a:cubicBezTo>
                    <a:pt x="5650" y="81"/>
                    <a:pt x="5650" y="81"/>
                    <a:pt x="5650" y="81"/>
                  </a:cubicBezTo>
                  <a:cubicBezTo>
                    <a:pt x="5642" y="81"/>
                    <a:pt x="5635" y="81"/>
                    <a:pt x="5635" y="81"/>
                  </a:cubicBezTo>
                  <a:cubicBezTo>
                    <a:pt x="5628" y="81"/>
                    <a:pt x="5628" y="81"/>
                    <a:pt x="5628" y="81"/>
                  </a:cubicBezTo>
                  <a:lnTo>
                    <a:pt x="5628" y="81"/>
                  </a:lnTo>
                  <a:cubicBezTo>
                    <a:pt x="5628" y="81"/>
                    <a:pt x="5628" y="81"/>
                    <a:pt x="5628" y="74"/>
                  </a:cubicBezTo>
                  <a:cubicBezTo>
                    <a:pt x="5620" y="66"/>
                    <a:pt x="5613" y="37"/>
                    <a:pt x="5569" y="37"/>
                  </a:cubicBezTo>
                  <a:cubicBezTo>
                    <a:pt x="5533" y="37"/>
                    <a:pt x="5518" y="59"/>
                    <a:pt x="5503" y="81"/>
                  </a:cubicBezTo>
                  <a:cubicBezTo>
                    <a:pt x="5489" y="96"/>
                    <a:pt x="5481" y="103"/>
                    <a:pt x="5459" y="118"/>
                  </a:cubicBezTo>
                  <a:cubicBezTo>
                    <a:pt x="5416" y="147"/>
                    <a:pt x="5430" y="191"/>
                    <a:pt x="5437" y="213"/>
                  </a:cubicBezTo>
                  <a:cubicBezTo>
                    <a:pt x="5445" y="228"/>
                    <a:pt x="5445" y="235"/>
                    <a:pt x="5445" y="257"/>
                  </a:cubicBezTo>
                  <a:cubicBezTo>
                    <a:pt x="5437" y="271"/>
                    <a:pt x="5437" y="271"/>
                    <a:pt x="5408" y="271"/>
                  </a:cubicBezTo>
                  <a:cubicBezTo>
                    <a:pt x="5401" y="271"/>
                    <a:pt x="5393" y="271"/>
                    <a:pt x="5393" y="271"/>
                  </a:cubicBezTo>
                  <a:cubicBezTo>
                    <a:pt x="5386" y="271"/>
                    <a:pt x="5379" y="271"/>
                    <a:pt x="5371" y="271"/>
                  </a:cubicBezTo>
                  <a:cubicBezTo>
                    <a:pt x="5357" y="271"/>
                    <a:pt x="5342" y="271"/>
                    <a:pt x="5328" y="271"/>
                  </a:cubicBezTo>
                  <a:cubicBezTo>
                    <a:pt x="5320" y="279"/>
                    <a:pt x="5313" y="279"/>
                    <a:pt x="5306" y="279"/>
                  </a:cubicBezTo>
                  <a:cubicBezTo>
                    <a:pt x="5291" y="279"/>
                    <a:pt x="5276" y="271"/>
                    <a:pt x="5261" y="271"/>
                  </a:cubicBezTo>
                  <a:cubicBezTo>
                    <a:pt x="5240" y="264"/>
                    <a:pt x="5218" y="257"/>
                    <a:pt x="5181" y="257"/>
                  </a:cubicBezTo>
                  <a:cubicBezTo>
                    <a:pt x="5152" y="257"/>
                    <a:pt x="5130" y="271"/>
                    <a:pt x="5122" y="286"/>
                  </a:cubicBezTo>
                  <a:cubicBezTo>
                    <a:pt x="5108" y="316"/>
                    <a:pt x="5122" y="359"/>
                    <a:pt x="5144" y="396"/>
                  </a:cubicBezTo>
                  <a:cubicBezTo>
                    <a:pt x="5144" y="403"/>
                    <a:pt x="5152" y="411"/>
                    <a:pt x="5152" y="418"/>
                  </a:cubicBezTo>
                  <a:cubicBezTo>
                    <a:pt x="5174" y="469"/>
                    <a:pt x="5225" y="506"/>
                    <a:pt x="5298" y="528"/>
                  </a:cubicBezTo>
                  <a:cubicBezTo>
                    <a:pt x="5349" y="543"/>
                    <a:pt x="5401" y="579"/>
                    <a:pt x="5408" y="623"/>
                  </a:cubicBezTo>
                  <a:cubicBezTo>
                    <a:pt x="5416" y="689"/>
                    <a:pt x="5430" y="711"/>
                    <a:pt x="5467" y="755"/>
                  </a:cubicBezTo>
                  <a:cubicBezTo>
                    <a:pt x="5481" y="777"/>
                    <a:pt x="5467" y="953"/>
                    <a:pt x="5445" y="1041"/>
                  </a:cubicBezTo>
                  <a:cubicBezTo>
                    <a:pt x="5437" y="1056"/>
                    <a:pt x="5430" y="1070"/>
                    <a:pt x="5430" y="1078"/>
                  </a:cubicBezTo>
                  <a:cubicBezTo>
                    <a:pt x="5416" y="1114"/>
                    <a:pt x="5423" y="1129"/>
                    <a:pt x="5452" y="1151"/>
                  </a:cubicBezTo>
                  <a:cubicBezTo>
                    <a:pt x="5467" y="1166"/>
                    <a:pt x="5481" y="1173"/>
                    <a:pt x="5496" y="1180"/>
                  </a:cubicBezTo>
                  <a:cubicBezTo>
                    <a:pt x="5518" y="1188"/>
                    <a:pt x="5533" y="1195"/>
                    <a:pt x="5533" y="1209"/>
                  </a:cubicBezTo>
                  <a:cubicBezTo>
                    <a:pt x="5533" y="1224"/>
                    <a:pt x="5467" y="1253"/>
                    <a:pt x="5437" y="1261"/>
                  </a:cubicBezTo>
                  <a:cubicBezTo>
                    <a:pt x="5416" y="1276"/>
                    <a:pt x="5416" y="1276"/>
                    <a:pt x="5416" y="1276"/>
                  </a:cubicBezTo>
                  <a:cubicBezTo>
                    <a:pt x="5342" y="1305"/>
                    <a:pt x="5320" y="1349"/>
                    <a:pt x="5306" y="1400"/>
                  </a:cubicBezTo>
                  <a:lnTo>
                    <a:pt x="5306" y="1400"/>
                  </a:lnTo>
                  <a:cubicBezTo>
                    <a:pt x="5291" y="1400"/>
                    <a:pt x="5254" y="1378"/>
                    <a:pt x="5240" y="1356"/>
                  </a:cubicBezTo>
                  <a:cubicBezTo>
                    <a:pt x="5218" y="1334"/>
                    <a:pt x="5188" y="1327"/>
                    <a:pt x="5166" y="1327"/>
                  </a:cubicBezTo>
                  <a:cubicBezTo>
                    <a:pt x="5159" y="1327"/>
                    <a:pt x="5144" y="1327"/>
                    <a:pt x="5137" y="1327"/>
                  </a:cubicBezTo>
                  <a:cubicBezTo>
                    <a:pt x="5122" y="1327"/>
                    <a:pt x="5115" y="1334"/>
                    <a:pt x="5100" y="1334"/>
                  </a:cubicBezTo>
                  <a:cubicBezTo>
                    <a:pt x="5093" y="1334"/>
                    <a:pt x="5086" y="1327"/>
                    <a:pt x="5078" y="1327"/>
                  </a:cubicBezTo>
                  <a:cubicBezTo>
                    <a:pt x="5071" y="1327"/>
                    <a:pt x="5064" y="1327"/>
                    <a:pt x="5056" y="1327"/>
                  </a:cubicBezTo>
                  <a:cubicBezTo>
                    <a:pt x="5005" y="1327"/>
                    <a:pt x="4983" y="1363"/>
                    <a:pt x="4961" y="1393"/>
                  </a:cubicBezTo>
                  <a:cubicBezTo>
                    <a:pt x="4954" y="1400"/>
                    <a:pt x="4947" y="1415"/>
                    <a:pt x="4939" y="1422"/>
                  </a:cubicBezTo>
                  <a:cubicBezTo>
                    <a:pt x="4917" y="1444"/>
                    <a:pt x="4910" y="1466"/>
                    <a:pt x="4902" y="1481"/>
                  </a:cubicBezTo>
                  <a:cubicBezTo>
                    <a:pt x="4888" y="1495"/>
                    <a:pt x="4888" y="1510"/>
                    <a:pt x="4866" y="1517"/>
                  </a:cubicBezTo>
                  <a:cubicBezTo>
                    <a:pt x="4837" y="1532"/>
                    <a:pt x="4807" y="1539"/>
                    <a:pt x="4778" y="1539"/>
                  </a:cubicBezTo>
                  <a:cubicBezTo>
                    <a:pt x="4756" y="1539"/>
                    <a:pt x="4734" y="1539"/>
                    <a:pt x="4712" y="1532"/>
                  </a:cubicBezTo>
                  <a:cubicBezTo>
                    <a:pt x="4683" y="1532"/>
                    <a:pt x="4661" y="1525"/>
                    <a:pt x="4646" y="1525"/>
                  </a:cubicBezTo>
                  <a:cubicBezTo>
                    <a:pt x="4617" y="1525"/>
                    <a:pt x="4573" y="1532"/>
                    <a:pt x="4543" y="1569"/>
                  </a:cubicBezTo>
                  <a:cubicBezTo>
                    <a:pt x="4529" y="1598"/>
                    <a:pt x="4499" y="1612"/>
                    <a:pt x="4441" y="1627"/>
                  </a:cubicBezTo>
                  <a:lnTo>
                    <a:pt x="4434" y="1627"/>
                  </a:lnTo>
                  <a:cubicBezTo>
                    <a:pt x="4426" y="1627"/>
                    <a:pt x="4426" y="1627"/>
                    <a:pt x="4411" y="1605"/>
                  </a:cubicBezTo>
                  <a:cubicBezTo>
                    <a:pt x="4404" y="1590"/>
                    <a:pt x="4390" y="1561"/>
                    <a:pt x="4353" y="1547"/>
                  </a:cubicBezTo>
                  <a:cubicBezTo>
                    <a:pt x="4346" y="1539"/>
                    <a:pt x="4338" y="1532"/>
                    <a:pt x="4331" y="1532"/>
                  </a:cubicBezTo>
                  <a:cubicBezTo>
                    <a:pt x="4338" y="1525"/>
                    <a:pt x="4353" y="1517"/>
                    <a:pt x="4360" y="1510"/>
                  </a:cubicBezTo>
                  <a:cubicBezTo>
                    <a:pt x="4404" y="1473"/>
                    <a:pt x="4411" y="1473"/>
                    <a:pt x="4463" y="1451"/>
                  </a:cubicBezTo>
                  <a:cubicBezTo>
                    <a:pt x="4485" y="1451"/>
                    <a:pt x="4485" y="1451"/>
                    <a:pt x="4485" y="1451"/>
                  </a:cubicBezTo>
                  <a:cubicBezTo>
                    <a:pt x="4551" y="1422"/>
                    <a:pt x="4566" y="1393"/>
                    <a:pt x="4566" y="1349"/>
                  </a:cubicBezTo>
                  <a:cubicBezTo>
                    <a:pt x="4566" y="1334"/>
                    <a:pt x="4573" y="1319"/>
                    <a:pt x="4573" y="1305"/>
                  </a:cubicBezTo>
                  <a:cubicBezTo>
                    <a:pt x="4587" y="1261"/>
                    <a:pt x="4595" y="1231"/>
                    <a:pt x="4580" y="1202"/>
                  </a:cubicBezTo>
                  <a:cubicBezTo>
                    <a:pt x="4573" y="1195"/>
                    <a:pt x="4558" y="1180"/>
                    <a:pt x="4529" y="1180"/>
                  </a:cubicBezTo>
                  <a:cubicBezTo>
                    <a:pt x="4529" y="1180"/>
                    <a:pt x="4521" y="1180"/>
                    <a:pt x="4514" y="1188"/>
                  </a:cubicBezTo>
                  <a:cubicBezTo>
                    <a:pt x="4507" y="1188"/>
                    <a:pt x="4499" y="1188"/>
                    <a:pt x="4492" y="1188"/>
                  </a:cubicBezTo>
                  <a:cubicBezTo>
                    <a:pt x="4463" y="1188"/>
                    <a:pt x="4426" y="1173"/>
                    <a:pt x="4375" y="1136"/>
                  </a:cubicBezTo>
                  <a:cubicBezTo>
                    <a:pt x="4353" y="1129"/>
                    <a:pt x="4346" y="1121"/>
                    <a:pt x="4346" y="1114"/>
                  </a:cubicBezTo>
                  <a:cubicBezTo>
                    <a:pt x="4346" y="1114"/>
                    <a:pt x="4353" y="1107"/>
                    <a:pt x="4368" y="1100"/>
                  </a:cubicBezTo>
                  <a:cubicBezTo>
                    <a:pt x="4419" y="1078"/>
                    <a:pt x="4419" y="1034"/>
                    <a:pt x="4419" y="1004"/>
                  </a:cubicBezTo>
                  <a:cubicBezTo>
                    <a:pt x="4419" y="990"/>
                    <a:pt x="4419" y="968"/>
                    <a:pt x="4426" y="953"/>
                  </a:cubicBezTo>
                  <a:cubicBezTo>
                    <a:pt x="4456" y="902"/>
                    <a:pt x="4448" y="887"/>
                    <a:pt x="4434" y="858"/>
                  </a:cubicBezTo>
                  <a:cubicBezTo>
                    <a:pt x="4434" y="850"/>
                    <a:pt x="4426" y="850"/>
                    <a:pt x="4426" y="843"/>
                  </a:cubicBezTo>
                  <a:cubicBezTo>
                    <a:pt x="4419" y="821"/>
                    <a:pt x="4411" y="814"/>
                    <a:pt x="4419" y="814"/>
                  </a:cubicBezTo>
                  <a:lnTo>
                    <a:pt x="4419" y="814"/>
                  </a:lnTo>
                  <a:cubicBezTo>
                    <a:pt x="4419" y="814"/>
                    <a:pt x="4419" y="807"/>
                    <a:pt x="4448" y="807"/>
                  </a:cubicBezTo>
                  <a:cubicBezTo>
                    <a:pt x="4514" y="792"/>
                    <a:pt x="4529" y="755"/>
                    <a:pt x="4529" y="740"/>
                  </a:cubicBezTo>
                  <a:cubicBezTo>
                    <a:pt x="4529" y="711"/>
                    <a:pt x="4507" y="682"/>
                    <a:pt x="4470" y="667"/>
                  </a:cubicBezTo>
                  <a:cubicBezTo>
                    <a:pt x="4456" y="660"/>
                    <a:pt x="4448" y="645"/>
                    <a:pt x="4441" y="609"/>
                  </a:cubicBezTo>
                  <a:cubicBezTo>
                    <a:pt x="4434" y="587"/>
                    <a:pt x="4426" y="565"/>
                    <a:pt x="4419" y="543"/>
                  </a:cubicBezTo>
                  <a:cubicBezTo>
                    <a:pt x="4390" y="506"/>
                    <a:pt x="4346" y="491"/>
                    <a:pt x="4309" y="491"/>
                  </a:cubicBezTo>
                  <a:cubicBezTo>
                    <a:pt x="4280" y="491"/>
                    <a:pt x="4258" y="499"/>
                    <a:pt x="4236" y="513"/>
                  </a:cubicBezTo>
                  <a:cubicBezTo>
                    <a:pt x="4228" y="521"/>
                    <a:pt x="4214" y="521"/>
                    <a:pt x="4199" y="521"/>
                  </a:cubicBezTo>
                  <a:cubicBezTo>
                    <a:pt x="4177" y="521"/>
                    <a:pt x="4162" y="521"/>
                    <a:pt x="4155" y="513"/>
                  </a:cubicBezTo>
                  <a:cubicBezTo>
                    <a:pt x="4148" y="506"/>
                    <a:pt x="4140" y="499"/>
                    <a:pt x="4133" y="491"/>
                  </a:cubicBezTo>
                  <a:cubicBezTo>
                    <a:pt x="4111" y="469"/>
                    <a:pt x="4089" y="455"/>
                    <a:pt x="4045" y="447"/>
                  </a:cubicBezTo>
                  <a:cubicBezTo>
                    <a:pt x="4009" y="440"/>
                    <a:pt x="3979" y="433"/>
                    <a:pt x="3972" y="396"/>
                  </a:cubicBezTo>
                  <a:cubicBezTo>
                    <a:pt x="3965" y="381"/>
                    <a:pt x="3965" y="367"/>
                    <a:pt x="3965" y="352"/>
                  </a:cubicBezTo>
                  <a:cubicBezTo>
                    <a:pt x="3965" y="323"/>
                    <a:pt x="3965" y="279"/>
                    <a:pt x="3921" y="257"/>
                  </a:cubicBezTo>
                  <a:cubicBezTo>
                    <a:pt x="3899" y="250"/>
                    <a:pt x="3884" y="242"/>
                    <a:pt x="3869" y="228"/>
                  </a:cubicBezTo>
                  <a:cubicBezTo>
                    <a:pt x="3855" y="213"/>
                    <a:pt x="3840" y="191"/>
                    <a:pt x="3811" y="176"/>
                  </a:cubicBezTo>
                  <a:cubicBezTo>
                    <a:pt x="3796" y="169"/>
                    <a:pt x="3781" y="162"/>
                    <a:pt x="3759" y="162"/>
                  </a:cubicBezTo>
                  <a:cubicBezTo>
                    <a:pt x="3708" y="162"/>
                    <a:pt x="3686" y="220"/>
                    <a:pt x="3671" y="242"/>
                  </a:cubicBezTo>
                  <a:cubicBezTo>
                    <a:pt x="3671" y="250"/>
                    <a:pt x="3664" y="257"/>
                    <a:pt x="3657" y="271"/>
                  </a:cubicBezTo>
                  <a:cubicBezTo>
                    <a:pt x="3642" y="286"/>
                    <a:pt x="3628" y="301"/>
                    <a:pt x="3628" y="330"/>
                  </a:cubicBezTo>
                  <a:cubicBezTo>
                    <a:pt x="3635" y="352"/>
                    <a:pt x="3649" y="367"/>
                    <a:pt x="3664" y="381"/>
                  </a:cubicBezTo>
                  <a:cubicBezTo>
                    <a:pt x="3693" y="396"/>
                    <a:pt x="3693" y="403"/>
                    <a:pt x="3693" y="403"/>
                  </a:cubicBezTo>
                  <a:cubicBezTo>
                    <a:pt x="3693" y="403"/>
                    <a:pt x="3686" y="411"/>
                    <a:pt x="3686" y="418"/>
                  </a:cubicBezTo>
                  <a:cubicBezTo>
                    <a:pt x="3679" y="426"/>
                    <a:pt x="3679" y="433"/>
                    <a:pt x="3679" y="433"/>
                  </a:cubicBezTo>
                  <a:cubicBezTo>
                    <a:pt x="3671" y="447"/>
                    <a:pt x="3671" y="447"/>
                    <a:pt x="3664" y="455"/>
                  </a:cubicBezTo>
                  <a:cubicBezTo>
                    <a:pt x="3657" y="469"/>
                    <a:pt x="3657" y="477"/>
                    <a:pt x="3620" y="499"/>
                  </a:cubicBezTo>
                  <a:cubicBezTo>
                    <a:pt x="3561" y="535"/>
                    <a:pt x="3518" y="557"/>
                    <a:pt x="3466" y="594"/>
                  </a:cubicBezTo>
                  <a:cubicBezTo>
                    <a:pt x="3452" y="601"/>
                    <a:pt x="3437" y="616"/>
                    <a:pt x="3415" y="623"/>
                  </a:cubicBezTo>
                  <a:cubicBezTo>
                    <a:pt x="3349" y="667"/>
                    <a:pt x="3261" y="719"/>
                    <a:pt x="3210" y="770"/>
                  </a:cubicBezTo>
                  <a:cubicBezTo>
                    <a:pt x="3166" y="814"/>
                    <a:pt x="3034" y="828"/>
                    <a:pt x="2975" y="843"/>
                  </a:cubicBezTo>
                  <a:cubicBezTo>
                    <a:pt x="2968" y="843"/>
                    <a:pt x="2953" y="843"/>
                    <a:pt x="2946" y="843"/>
                  </a:cubicBezTo>
                  <a:cubicBezTo>
                    <a:pt x="2939" y="843"/>
                    <a:pt x="2917" y="850"/>
                    <a:pt x="2895" y="850"/>
                  </a:cubicBezTo>
                  <a:cubicBezTo>
                    <a:pt x="2821" y="850"/>
                    <a:pt x="2726" y="858"/>
                    <a:pt x="2690" y="909"/>
                  </a:cubicBezTo>
                  <a:cubicBezTo>
                    <a:pt x="2682" y="924"/>
                    <a:pt x="2660" y="924"/>
                    <a:pt x="2624" y="924"/>
                  </a:cubicBezTo>
                  <a:cubicBezTo>
                    <a:pt x="2616" y="924"/>
                    <a:pt x="2616" y="924"/>
                    <a:pt x="2616" y="924"/>
                  </a:cubicBezTo>
                  <a:cubicBezTo>
                    <a:pt x="2609" y="924"/>
                    <a:pt x="2609" y="924"/>
                    <a:pt x="2609" y="924"/>
                  </a:cubicBezTo>
                  <a:cubicBezTo>
                    <a:pt x="2602" y="931"/>
                    <a:pt x="2602" y="931"/>
                    <a:pt x="2602" y="931"/>
                  </a:cubicBezTo>
                  <a:cubicBezTo>
                    <a:pt x="2580" y="953"/>
                    <a:pt x="2543" y="968"/>
                    <a:pt x="2499" y="975"/>
                  </a:cubicBezTo>
                  <a:cubicBezTo>
                    <a:pt x="2418" y="990"/>
                    <a:pt x="2397" y="1034"/>
                    <a:pt x="2382" y="1070"/>
                  </a:cubicBezTo>
                  <a:cubicBezTo>
                    <a:pt x="2382" y="1078"/>
                    <a:pt x="2375" y="1085"/>
                    <a:pt x="2375" y="1100"/>
                  </a:cubicBezTo>
                  <a:cubicBezTo>
                    <a:pt x="2367" y="1107"/>
                    <a:pt x="2367" y="1107"/>
                    <a:pt x="2345" y="1107"/>
                  </a:cubicBezTo>
                  <a:cubicBezTo>
                    <a:pt x="2323" y="1107"/>
                    <a:pt x="2294" y="1107"/>
                    <a:pt x="2265" y="1129"/>
                  </a:cubicBezTo>
                  <a:cubicBezTo>
                    <a:pt x="2235" y="1158"/>
                    <a:pt x="2221" y="1202"/>
                    <a:pt x="2206" y="1239"/>
                  </a:cubicBezTo>
                  <a:cubicBezTo>
                    <a:pt x="2191" y="1268"/>
                    <a:pt x="2184" y="1290"/>
                    <a:pt x="2177" y="1305"/>
                  </a:cubicBezTo>
                  <a:cubicBezTo>
                    <a:pt x="2147" y="1327"/>
                    <a:pt x="2125" y="1327"/>
                    <a:pt x="2059" y="1327"/>
                  </a:cubicBezTo>
                  <a:cubicBezTo>
                    <a:pt x="1964" y="1327"/>
                    <a:pt x="1928" y="1415"/>
                    <a:pt x="1906" y="1451"/>
                  </a:cubicBezTo>
                  <a:cubicBezTo>
                    <a:pt x="1906" y="1444"/>
                    <a:pt x="1898" y="1444"/>
                    <a:pt x="1891" y="1444"/>
                  </a:cubicBezTo>
                  <a:cubicBezTo>
                    <a:pt x="1862" y="1444"/>
                    <a:pt x="1847" y="1466"/>
                    <a:pt x="1840" y="1481"/>
                  </a:cubicBezTo>
                  <a:cubicBezTo>
                    <a:pt x="1825" y="1503"/>
                    <a:pt x="1818" y="1525"/>
                    <a:pt x="1818" y="1547"/>
                  </a:cubicBezTo>
                  <a:cubicBezTo>
                    <a:pt x="1825" y="1576"/>
                    <a:pt x="1862" y="1605"/>
                    <a:pt x="1906" y="1635"/>
                  </a:cubicBezTo>
                  <a:cubicBezTo>
                    <a:pt x="1928" y="1649"/>
                    <a:pt x="1928" y="1649"/>
                    <a:pt x="1928" y="1649"/>
                  </a:cubicBezTo>
                  <a:cubicBezTo>
                    <a:pt x="1986" y="1686"/>
                    <a:pt x="2030" y="1715"/>
                    <a:pt x="2059" y="1752"/>
                  </a:cubicBezTo>
                  <a:cubicBezTo>
                    <a:pt x="2067" y="1759"/>
                    <a:pt x="2074" y="1774"/>
                    <a:pt x="2081" y="1774"/>
                  </a:cubicBezTo>
                  <a:cubicBezTo>
                    <a:pt x="2081" y="1781"/>
                    <a:pt x="2089" y="1788"/>
                    <a:pt x="2089" y="1796"/>
                  </a:cubicBezTo>
                  <a:cubicBezTo>
                    <a:pt x="2089" y="1796"/>
                    <a:pt x="2089" y="1796"/>
                    <a:pt x="2081" y="1818"/>
                  </a:cubicBezTo>
                  <a:cubicBezTo>
                    <a:pt x="2067" y="1840"/>
                    <a:pt x="2059" y="1854"/>
                    <a:pt x="2052" y="1862"/>
                  </a:cubicBezTo>
                  <a:cubicBezTo>
                    <a:pt x="2037" y="1891"/>
                    <a:pt x="2023" y="1913"/>
                    <a:pt x="2001" y="1957"/>
                  </a:cubicBezTo>
                  <a:cubicBezTo>
                    <a:pt x="1979" y="2001"/>
                    <a:pt x="1920" y="2045"/>
                    <a:pt x="1898" y="2052"/>
                  </a:cubicBezTo>
                  <a:cubicBezTo>
                    <a:pt x="1876" y="1979"/>
                    <a:pt x="1825" y="1964"/>
                    <a:pt x="1796" y="1964"/>
                  </a:cubicBezTo>
                  <a:cubicBezTo>
                    <a:pt x="1781" y="1964"/>
                    <a:pt x="1766" y="1971"/>
                    <a:pt x="1744" y="1979"/>
                  </a:cubicBezTo>
                  <a:cubicBezTo>
                    <a:pt x="1693" y="1994"/>
                    <a:pt x="1503" y="2067"/>
                    <a:pt x="1459" y="2111"/>
                  </a:cubicBezTo>
                  <a:cubicBezTo>
                    <a:pt x="1437" y="2126"/>
                    <a:pt x="1393" y="2155"/>
                    <a:pt x="1363" y="2155"/>
                  </a:cubicBezTo>
                  <a:cubicBezTo>
                    <a:pt x="1349" y="2155"/>
                    <a:pt x="1341" y="2155"/>
                    <a:pt x="1334" y="2147"/>
                  </a:cubicBezTo>
                  <a:cubicBezTo>
                    <a:pt x="1297" y="2104"/>
                    <a:pt x="1254" y="2074"/>
                    <a:pt x="1209" y="2074"/>
                  </a:cubicBezTo>
                  <a:cubicBezTo>
                    <a:pt x="1187" y="2074"/>
                    <a:pt x="1165" y="2089"/>
                    <a:pt x="1158" y="2111"/>
                  </a:cubicBezTo>
                  <a:cubicBezTo>
                    <a:pt x="1144" y="2140"/>
                    <a:pt x="1173" y="2169"/>
                    <a:pt x="1187" y="2191"/>
                  </a:cubicBezTo>
                  <a:cubicBezTo>
                    <a:pt x="1202" y="2199"/>
                    <a:pt x="1217" y="2213"/>
                    <a:pt x="1209" y="2228"/>
                  </a:cubicBezTo>
                  <a:lnTo>
                    <a:pt x="1209" y="2228"/>
                  </a:lnTo>
                  <a:cubicBezTo>
                    <a:pt x="1202" y="2228"/>
                    <a:pt x="1187" y="2221"/>
                    <a:pt x="1158" y="2199"/>
                  </a:cubicBezTo>
                  <a:cubicBezTo>
                    <a:pt x="1107" y="2155"/>
                    <a:pt x="1041" y="2111"/>
                    <a:pt x="968" y="2111"/>
                  </a:cubicBezTo>
                  <a:cubicBezTo>
                    <a:pt x="960" y="2111"/>
                    <a:pt x="953" y="2111"/>
                    <a:pt x="946" y="2111"/>
                  </a:cubicBezTo>
                  <a:cubicBezTo>
                    <a:pt x="916" y="2118"/>
                    <a:pt x="902" y="2118"/>
                    <a:pt x="880" y="2118"/>
                  </a:cubicBezTo>
                  <a:cubicBezTo>
                    <a:pt x="843" y="2118"/>
                    <a:pt x="821" y="2111"/>
                    <a:pt x="814" y="2096"/>
                  </a:cubicBezTo>
                  <a:cubicBezTo>
                    <a:pt x="814" y="2081"/>
                    <a:pt x="806" y="2067"/>
                    <a:pt x="799" y="2052"/>
                  </a:cubicBezTo>
                  <a:cubicBezTo>
                    <a:pt x="785" y="2008"/>
                    <a:pt x="770" y="1964"/>
                    <a:pt x="718" y="1964"/>
                  </a:cubicBezTo>
                  <a:cubicBezTo>
                    <a:pt x="704" y="1964"/>
                    <a:pt x="638" y="1964"/>
                    <a:pt x="616" y="2008"/>
                  </a:cubicBezTo>
                  <a:cubicBezTo>
                    <a:pt x="616" y="2016"/>
                    <a:pt x="609" y="2038"/>
                    <a:pt x="631" y="2067"/>
                  </a:cubicBezTo>
                  <a:cubicBezTo>
                    <a:pt x="638" y="2074"/>
                    <a:pt x="645" y="2089"/>
                    <a:pt x="653" y="2096"/>
                  </a:cubicBezTo>
                  <a:cubicBezTo>
                    <a:pt x="667" y="2118"/>
                    <a:pt x="697" y="2147"/>
                    <a:pt x="704" y="2169"/>
                  </a:cubicBezTo>
                  <a:cubicBezTo>
                    <a:pt x="631" y="2169"/>
                    <a:pt x="616" y="2155"/>
                    <a:pt x="601" y="2126"/>
                  </a:cubicBezTo>
                  <a:cubicBezTo>
                    <a:pt x="587" y="2104"/>
                    <a:pt x="565" y="2089"/>
                    <a:pt x="543" y="2089"/>
                  </a:cubicBezTo>
                  <a:cubicBezTo>
                    <a:pt x="506" y="2089"/>
                    <a:pt x="477" y="2111"/>
                    <a:pt x="455" y="2147"/>
                  </a:cubicBezTo>
                  <a:cubicBezTo>
                    <a:pt x="440" y="2184"/>
                    <a:pt x="411" y="2191"/>
                    <a:pt x="345" y="2199"/>
                  </a:cubicBezTo>
                  <a:cubicBezTo>
                    <a:pt x="301" y="2206"/>
                    <a:pt x="272" y="2228"/>
                    <a:pt x="264" y="2257"/>
                  </a:cubicBezTo>
                  <a:cubicBezTo>
                    <a:pt x="257" y="2294"/>
                    <a:pt x="279" y="2338"/>
                    <a:pt x="316" y="2367"/>
                  </a:cubicBezTo>
                  <a:cubicBezTo>
                    <a:pt x="352" y="2397"/>
                    <a:pt x="359" y="2419"/>
                    <a:pt x="359" y="2433"/>
                  </a:cubicBezTo>
                  <a:cubicBezTo>
                    <a:pt x="359" y="2433"/>
                    <a:pt x="352" y="2440"/>
                    <a:pt x="345" y="2440"/>
                  </a:cubicBezTo>
                  <a:cubicBezTo>
                    <a:pt x="286" y="2470"/>
                    <a:pt x="257" y="2507"/>
                    <a:pt x="257" y="2507"/>
                  </a:cubicBezTo>
                  <a:cubicBezTo>
                    <a:pt x="213" y="2572"/>
                    <a:pt x="213" y="2572"/>
                    <a:pt x="213" y="2572"/>
                  </a:cubicBezTo>
                  <a:cubicBezTo>
                    <a:pt x="286" y="2558"/>
                    <a:pt x="286" y="2558"/>
                    <a:pt x="286" y="2558"/>
                  </a:cubicBezTo>
                  <a:cubicBezTo>
                    <a:pt x="286" y="2558"/>
                    <a:pt x="294" y="2558"/>
                    <a:pt x="316" y="2558"/>
                  </a:cubicBezTo>
                  <a:cubicBezTo>
                    <a:pt x="330" y="2558"/>
                    <a:pt x="359" y="2558"/>
                    <a:pt x="381" y="2565"/>
                  </a:cubicBezTo>
                  <a:cubicBezTo>
                    <a:pt x="418" y="2580"/>
                    <a:pt x="418" y="2602"/>
                    <a:pt x="418" y="2675"/>
                  </a:cubicBezTo>
                  <a:cubicBezTo>
                    <a:pt x="418" y="2748"/>
                    <a:pt x="433" y="2785"/>
                    <a:pt x="506" y="2814"/>
                  </a:cubicBezTo>
                  <a:cubicBezTo>
                    <a:pt x="528" y="2821"/>
                    <a:pt x="528" y="2821"/>
                    <a:pt x="528" y="2821"/>
                  </a:cubicBezTo>
                  <a:cubicBezTo>
                    <a:pt x="543" y="2829"/>
                    <a:pt x="572" y="2844"/>
                    <a:pt x="579" y="2851"/>
                  </a:cubicBezTo>
                  <a:lnTo>
                    <a:pt x="579" y="2851"/>
                  </a:lnTo>
                  <a:cubicBezTo>
                    <a:pt x="543" y="2880"/>
                    <a:pt x="521" y="2902"/>
                    <a:pt x="521" y="2931"/>
                  </a:cubicBezTo>
                  <a:cubicBezTo>
                    <a:pt x="521" y="2961"/>
                    <a:pt x="535" y="2990"/>
                    <a:pt x="572" y="3027"/>
                  </a:cubicBezTo>
                  <a:cubicBezTo>
                    <a:pt x="645" y="3093"/>
                    <a:pt x="675" y="3129"/>
                    <a:pt x="682" y="3181"/>
                  </a:cubicBezTo>
                  <a:cubicBezTo>
                    <a:pt x="689" y="3210"/>
                    <a:pt x="697" y="3232"/>
                    <a:pt x="711" y="3247"/>
                  </a:cubicBezTo>
                  <a:cubicBezTo>
                    <a:pt x="726" y="3269"/>
                    <a:pt x="740" y="3298"/>
                    <a:pt x="748" y="3342"/>
                  </a:cubicBezTo>
                  <a:cubicBezTo>
                    <a:pt x="755" y="3357"/>
                    <a:pt x="763" y="3378"/>
                    <a:pt x="763" y="3400"/>
                  </a:cubicBezTo>
                  <a:cubicBezTo>
                    <a:pt x="785" y="3466"/>
                    <a:pt x="806" y="3518"/>
                    <a:pt x="770" y="3576"/>
                  </a:cubicBezTo>
                  <a:cubicBezTo>
                    <a:pt x="740" y="3642"/>
                    <a:pt x="748" y="3694"/>
                    <a:pt x="755" y="3730"/>
                  </a:cubicBezTo>
                  <a:cubicBezTo>
                    <a:pt x="755" y="3759"/>
                    <a:pt x="755" y="3789"/>
                    <a:pt x="748" y="3811"/>
                  </a:cubicBezTo>
                  <a:cubicBezTo>
                    <a:pt x="740" y="3833"/>
                    <a:pt x="733" y="3840"/>
                    <a:pt x="711" y="3855"/>
                  </a:cubicBezTo>
                  <a:cubicBezTo>
                    <a:pt x="689" y="3869"/>
                    <a:pt x="667" y="3891"/>
                    <a:pt x="631" y="3935"/>
                  </a:cubicBezTo>
                  <a:cubicBezTo>
                    <a:pt x="594" y="3987"/>
                    <a:pt x="565" y="4030"/>
                    <a:pt x="543" y="4075"/>
                  </a:cubicBezTo>
                  <a:cubicBezTo>
                    <a:pt x="521" y="4104"/>
                    <a:pt x="499" y="4140"/>
                    <a:pt x="484" y="4163"/>
                  </a:cubicBezTo>
                  <a:cubicBezTo>
                    <a:pt x="469" y="4185"/>
                    <a:pt x="389" y="4287"/>
                    <a:pt x="396" y="4360"/>
                  </a:cubicBezTo>
                  <a:cubicBezTo>
                    <a:pt x="404" y="4382"/>
                    <a:pt x="418" y="4404"/>
                    <a:pt x="433" y="4412"/>
                  </a:cubicBezTo>
                  <a:cubicBezTo>
                    <a:pt x="455" y="4426"/>
                    <a:pt x="484" y="4434"/>
                    <a:pt x="506" y="4434"/>
                  </a:cubicBezTo>
                  <a:cubicBezTo>
                    <a:pt x="528" y="4434"/>
                    <a:pt x="550" y="4426"/>
                    <a:pt x="572" y="4419"/>
                  </a:cubicBezTo>
                  <a:cubicBezTo>
                    <a:pt x="565" y="4426"/>
                    <a:pt x="565" y="4426"/>
                    <a:pt x="565" y="4426"/>
                  </a:cubicBezTo>
                  <a:cubicBezTo>
                    <a:pt x="587" y="4456"/>
                    <a:pt x="587" y="4456"/>
                    <a:pt x="587" y="4456"/>
                  </a:cubicBezTo>
                  <a:lnTo>
                    <a:pt x="587" y="4456"/>
                  </a:lnTo>
                  <a:cubicBezTo>
                    <a:pt x="587" y="4456"/>
                    <a:pt x="594" y="4463"/>
                    <a:pt x="601" y="4478"/>
                  </a:cubicBezTo>
                  <a:cubicBezTo>
                    <a:pt x="587" y="4478"/>
                    <a:pt x="565" y="4485"/>
                    <a:pt x="543" y="4492"/>
                  </a:cubicBezTo>
                  <a:cubicBezTo>
                    <a:pt x="521" y="4499"/>
                    <a:pt x="521" y="4499"/>
                    <a:pt x="521" y="4499"/>
                  </a:cubicBezTo>
                  <a:cubicBezTo>
                    <a:pt x="469" y="4521"/>
                    <a:pt x="425" y="4535"/>
                    <a:pt x="389" y="4608"/>
                  </a:cubicBezTo>
                  <a:cubicBezTo>
                    <a:pt x="374" y="4638"/>
                    <a:pt x="367" y="4645"/>
                    <a:pt x="359" y="4645"/>
                  </a:cubicBezTo>
                  <a:cubicBezTo>
                    <a:pt x="345" y="4653"/>
                    <a:pt x="330" y="4660"/>
                    <a:pt x="308" y="4682"/>
                  </a:cubicBezTo>
                  <a:cubicBezTo>
                    <a:pt x="257" y="4711"/>
                    <a:pt x="235" y="4770"/>
                    <a:pt x="213" y="4806"/>
                  </a:cubicBezTo>
                  <a:cubicBezTo>
                    <a:pt x="213" y="4821"/>
                    <a:pt x="206" y="4828"/>
                    <a:pt x="198" y="4843"/>
                  </a:cubicBezTo>
                  <a:cubicBezTo>
                    <a:pt x="184" y="4836"/>
                    <a:pt x="162" y="4814"/>
                    <a:pt x="162" y="4792"/>
                  </a:cubicBezTo>
                  <a:cubicBezTo>
                    <a:pt x="162" y="4733"/>
                    <a:pt x="125" y="4726"/>
                    <a:pt x="110" y="4726"/>
                  </a:cubicBezTo>
                  <a:cubicBezTo>
                    <a:pt x="96" y="4726"/>
                    <a:pt x="74" y="4733"/>
                    <a:pt x="44" y="4755"/>
                  </a:cubicBezTo>
                  <a:cubicBezTo>
                    <a:pt x="0" y="4792"/>
                    <a:pt x="15" y="4836"/>
                    <a:pt x="30" y="4865"/>
                  </a:cubicBezTo>
                  <a:cubicBezTo>
                    <a:pt x="37" y="4887"/>
                    <a:pt x="44" y="4916"/>
                    <a:pt x="44" y="4938"/>
                  </a:cubicBezTo>
                  <a:cubicBezTo>
                    <a:pt x="44" y="4960"/>
                    <a:pt x="44" y="4975"/>
                    <a:pt x="44" y="4989"/>
                  </a:cubicBezTo>
                  <a:cubicBezTo>
                    <a:pt x="37" y="5034"/>
                    <a:pt x="37" y="5070"/>
                    <a:pt x="59" y="5092"/>
                  </a:cubicBezTo>
                  <a:cubicBezTo>
                    <a:pt x="66" y="5107"/>
                    <a:pt x="81" y="5114"/>
                    <a:pt x="103" y="5114"/>
                  </a:cubicBezTo>
                  <a:cubicBezTo>
                    <a:pt x="118" y="5114"/>
                    <a:pt x="125" y="5107"/>
                    <a:pt x="140" y="5107"/>
                  </a:cubicBezTo>
                  <a:cubicBezTo>
                    <a:pt x="191" y="5092"/>
                    <a:pt x="220" y="5092"/>
                    <a:pt x="242" y="5092"/>
                  </a:cubicBezTo>
                  <a:cubicBezTo>
                    <a:pt x="264" y="5092"/>
                    <a:pt x="279" y="5092"/>
                    <a:pt x="301" y="5085"/>
                  </a:cubicBezTo>
                  <a:lnTo>
                    <a:pt x="308" y="5085"/>
                  </a:lnTo>
                  <a:lnTo>
                    <a:pt x="316" y="5085"/>
                  </a:lnTo>
                  <a:cubicBezTo>
                    <a:pt x="316" y="5085"/>
                    <a:pt x="316" y="5092"/>
                    <a:pt x="301" y="5114"/>
                  </a:cubicBezTo>
                  <a:cubicBezTo>
                    <a:pt x="272" y="5158"/>
                    <a:pt x="279" y="5195"/>
                    <a:pt x="286" y="5217"/>
                  </a:cubicBezTo>
                  <a:cubicBezTo>
                    <a:pt x="301" y="5246"/>
                    <a:pt x="345" y="5268"/>
                    <a:pt x="396" y="5268"/>
                  </a:cubicBezTo>
                  <a:cubicBezTo>
                    <a:pt x="411" y="5268"/>
                    <a:pt x="418" y="5268"/>
                    <a:pt x="418" y="5268"/>
                  </a:cubicBezTo>
                  <a:cubicBezTo>
                    <a:pt x="418" y="5275"/>
                    <a:pt x="418" y="5305"/>
                    <a:pt x="418" y="5327"/>
                  </a:cubicBezTo>
                  <a:cubicBezTo>
                    <a:pt x="418" y="5349"/>
                    <a:pt x="425" y="5371"/>
                    <a:pt x="425" y="5393"/>
                  </a:cubicBezTo>
                  <a:cubicBezTo>
                    <a:pt x="433" y="5415"/>
                    <a:pt x="440" y="5444"/>
                    <a:pt x="433" y="5451"/>
                  </a:cubicBezTo>
                  <a:cubicBezTo>
                    <a:pt x="433" y="5451"/>
                    <a:pt x="425" y="5451"/>
                    <a:pt x="418" y="5451"/>
                  </a:cubicBezTo>
                  <a:cubicBezTo>
                    <a:pt x="418" y="5458"/>
                    <a:pt x="411" y="5458"/>
                    <a:pt x="404" y="5458"/>
                  </a:cubicBezTo>
                  <a:cubicBezTo>
                    <a:pt x="389" y="5458"/>
                    <a:pt x="374" y="5451"/>
                    <a:pt x="359" y="5451"/>
                  </a:cubicBezTo>
                  <a:cubicBezTo>
                    <a:pt x="352" y="5451"/>
                    <a:pt x="337" y="5451"/>
                    <a:pt x="323" y="5451"/>
                  </a:cubicBezTo>
                  <a:cubicBezTo>
                    <a:pt x="316" y="5451"/>
                    <a:pt x="294" y="5451"/>
                    <a:pt x="279" y="5466"/>
                  </a:cubicBezTo>
                  <a:cubicBezTo>
                    <a:pt x="264" y="5480"/>
                    <a:pt x="257" y="5495"/>
                    <a:pt x="257" y="5517"/>
                  </a:cubicBezTo>
                  <a:cubicBezTo>
                    <a:pt x="257" y="5598"/>
                    <a:pt x="257" y="5605"/>
                    <a:pt x="228" y="5612"/>
                  </a:cubicBezTo>
                  <a:cubicBezTo>
                    <a:pt x="184" y="5620"/>
                    <a:pt x="176" y="5642"/>
                    <a:pt x="176" y="5656"/>
                  </a:cubicBezTo>
                  <a:cubicBezTo>
                    <a:pt x="169" y="5693"/>
                    <a:pt x="206" y="5722"/>
                    <a:pt x="242" y="5737"/>
                  </a:cubicBezTo>
                  <a:cubicBezTo>
                    <a:pt x="257" y="5744"/>
                    <a:pt x="264" y="5744"/>
                    <a:pt x="272" y="5752"/>
                  </a:cubicBezTo>
                  <a:cubicBezTo>
                    <a:pt x="279" y="5752"/>
                    <a:pt x="286" y="5759"/>
                    <a:pt x="294" y="5759"/>
                  </a:cubicBezTo>
                  <a:lnTo>
                    <a:pt x="294" y="5759"/>
                  </a:lnTo>
                  <a:cubicBezTo>
                    <a:pt x="294" y="5759"/>
                    <a:pt x="294" y="5766"/>
                    <a:pt x="286" y="5796"/>
                  </a:cubicBezTo>
                  <a:cubicBezTo>
                    <a:pt x="264" y="5854"/>
                    <a:pt x="264" y="5891"/>
                    <a:pt x="286" y="5913"/>
                  </a:cubicBezTo>
                  <a:cubicBezTo>
                    <a:pt x="301" y="5935"/>
                    <a:pt x="323" y="5949"/>
                    <a:pt x="352" y="5957"/>
                  </a:cubicBezTo>
                  <a:cubicBezTo>
                    <a:pt x="359" y="5957"/>
                    <a:pt x="367" y="5957"/>
                    <a:pt x="374" y="5957"/>
                  </a:cubicBezTo>
                  <a:cubicBezTo>
                    <a:pt x="396" y="5957"/>
                    <a:pt x="411" y="5957"/>
                    <a:pt x="433" y="5949"/>
                  </a:cubicBezTo>
                  <a:cubicBezTo>
                    <a:pt x="440" y="5949"/>
                    <a:pt x="455" y="5942"/>
                    <a:pt x="462" y="5942"/>
                  </a:cubicBezTo>
                  <a:cubicBezTo>
                    <a:pt x="469" y="5942"/>
                    <a:pt x="477" y="5942"/>
                    <a:pt x="477" y="5957"/>
                  </a:cubicBezTo>
                  <a:cubicBezTo>
                    <a:pt x="499" y="5986"/>
                    <a:pt x="506" y="5994"/>
                    <a:pt x="513" y="6023"/>
                  </a:cubicBezTo>
                  <a:cubicBezTo>
                    <a:pt x="513" y="6037"/>
                    <a:pt x="521" y="6052"/>
                    <a:pt x="535" y="6081"/>
                  </a:cubicBezTo>
                  <a:cubicBezTo>
                    <a:pt x="543" y="6111"/>
                    <a:pt x="543" y="6133"/>
                    <a:pt x="543" y="6147"/>
                  </a:cubicBezTo>
                  <a:cubicBezTo>
                    <a:pt x="543" y="6191"/>
                    <a:pt x="557" y="6213"/>
                    <a:pt x="623" y="6235"/>
                  </a:cubicBezTo>
                  <a:cubicBezTo>
                    <a:pt x="645" y="6250"/>
                    <a:pt x="660" y="6250"/>
                    <a:pt x="682" y="6250"/>
                  </a:cubicBezTo>
                  <a:cubicBezTo>
                    <a:pt x="704" y="6250"/>
                    <a:pt x="718" y="6250"/>
                    <a:pt x="726" y="6243"/>
                  </a:cubicBezTo>
                  <a:lnTo>
                    <a:pt x="733" y="6243"/>
                  </a:lnTo>
                  <a:cubicBezTo>
                    <a:pt x="733" y="6243"/>
                    <a:pt x="733" y="6250"/>
                    <a:pt x="740" y="6257"/>
                  </a:cubicBezTo>
                  <a:cubicBezTo>
                    <a:pt x="748" y="6279"/>
                    <a:pt x="755" y="6294"/>
                    <a:pt x="763" y="6301"/>
                  </a:cubicBezTo>
                  <a:cubicBezTo>
                    <a:pt x="755" y="6308"/>
                    <a:pt x="733" y="6323"/>
                    <a:pt x="726" y="6338"/>
                  </a:cubicBezTo>
                  <a:cubicBezTo>
                    <a:pt x="689" y="6367"/>
                    <a:pt x="667" y="6375"/>
                    <a:pt x="653" y="6382"/>
                  </a:cubicBezTo>
                  <a:cubicBezTo>
                    <a:pt x="616" y="6389"/>
                    <a:pt x="601" y="6404"/>
                    <a:pt x="587" y="6462"/>
                  </a:cubicBezTo>
                  <a:cubicBezTo>
                    <a:pt x="572" y="6543"/>
                    <a:pt x="587" y="6580"/>
                    <a:pt x="623" y="6616"/>
                  </a:cubicBezTo>
                  <a:cubicBezTo>
                    <a:pt x="631" y="6624"/>
                    <a:pt x="631" y="6631"/>
                    <a:pt x="638" y="6638"/>
                  </a:cubicBezTo>
                  <a:cubicBezTo>
                    <a:pt x="645" y="6646"/>
                    <a:pt x="653" y="6653"/>
                    <a:pt x="653" y="6660"/>
                  </a:cubicBezTo>
                  <a:cubicBezTo>
                    <a:pt x="667" y="6675"/>
                    <a:pt x="675" y="6704"/>
                    <a:pt x="718" y="6704"/>
                  </a:cubicBezTo>
                  <a:cubicBezTo>
                    <a:pt x="733" y="6704"/>
                    <a:pt x="755" y="6697"/>
                    <a:pt x="785" y="6697"/>
                  </a:cubicBezTo>
                  <a:cubicBezTo>
                    <a:pt x="799" y="6689"/>
                    <a:pt x="806" y="6689"/>
                    <a:pt x="814" y="6689"/>
                  </a:cubicBezTo>
                  <a:cubicBezTo>
                    <a:pt x="872" y="6689"/>
                    <a:pt x="902" y="6726"/>
                    <a:pt x="931" y="6792"/>
                  </a:cubicBezTo>
                  <a:cubicBezTo>
                    <a:pt x="946" y="6814"/>
                    <a:pt x="960" y="6829"/>
                    <a:pt x="968" y="6844"/>
                  </a:cubicBezTo>
                  <a:cubicBezTo>
                    <a:pt x="997" y="6873"/>
                    <a:pt x="997" y="6880"/>
                    <a:pt x="975" y="6924"/>
                  </a:cubicBezTo>
                  <a:cubicBezTo>
                    <a:pt x="931" y="7012"/>
                    <a:pt x="909" y="7056"/>
                    <a:pt x="953" y="7129"/>
                  </a:cubicBezTo>
                  <a:cubicBezTo>
                    <a:pt x="960" y="7144"/>
                    <a:pt x="975" y="7158"/>
                    <a:pt x="989" y="7166"/>
                  </a:cubicBezTo>
                  <a:cubicBezTo>
                    <a:pt x="1026" y="7203"/>
                    <a:pt x="1026" y="7203"/>
                    <a:pt x="1026" y="7203"/>
                  </a:cubicBezTo>
                  <a:cubicBezTo>
                    <a:pt x="1034" y="7151"/>
                    <a:pt x="1034" y="7151"/>
                    <a:pt x="1034" y="7151"/>
                  </a:cubicBezTo>
                  <a:cubicBezTo>
                    <a:pt x="1041" y="7144"/>
                    <a:pt x="1041" y="7144"/>
                    <a:pt x="1041" y="7144"/>
                  </a:cubicBezTo>
                  <a:cubicBezTo>
                    <a:pt x="1041" y="7129"/>
                    <a:pt x="1048" y="7093"/>
                    <a:pt x="1056" y="7093"/>
                  </a:cubicBezTo>
                  <a:cubicBezTo>
                    <a:pt x="1063" y="7093"/>
                    <a:pt x="1063" y="7093"/>
                    <a:pt x="1070" y="7093"/>
                  </a:cubicBezTo>
                  <a:cubicBezTo>
                    <a:pt x="1078" y="7093"/>
                    <a:pt x="1085" y="7093"/>
                    <a:pt x="1107" y="7129"/>
                  </a:cubicBezTo>
                  <a:cubicBezTo>
                    <a:pt x="1114" y="7137"/>
                    <a:pt x="1122" y="7151"/>
                    <a:pt x="1122" y="7158"/>
                  </a:cubicBezTo>
                  <a:cubicBezTo>
                    <a:pt x="1144" y="7203"/>
                    <a:pt x="1165" y="7254"/>
                    <a:pt x="1209" y="7254"/>
                  </a:cubicBezTo>
                  <a:cubicBezTo>
                    <a:pt x="1231" y="7254"/>
                    <a:pt x="1254" y="7246"/>
                    <a:pt x="1275" y="7217"/>
                  </a:cubicBezTo>
                  <a:cubicBezTo>
                    <a:pt x="1341" y="7144"/>
                    <a:pt x="1363" y="7129"/>
                    <a:pt x="1415" y="7115"/>
                  </a:cubicBezTo>
                  <a:cubicBezTo>
                    <a:pt x="1422" y="7115"/>
                    <a:pt x="1422" y="7115"/>
                    <a:pt x="1429" y="7115"/>
                  </a:cubicBezTo>
                  <a:cubicBezTo>
                    <a:pt x="1459" y="7115"/>
                    <a:pt x="1488" y="7144"/>
                    <a:pt x="1510" y="7173"/>
                  </a:cubicBezTo>
                  <a:cubicBezTo>
                    <a:pt x="1532" y="7203"/>
                    <a:pt x="1561" y="7217"/>
                    <a:pt x="1590" y="7217"/>
                  </a:cubicBezTo>
                  <a:cubicBezTo>
                    <a:pt x="1613" y="7217"/>
                    <a:pt x="1627" y="7210"/>
                    <a:pt x="1635" y="7195"/>
                  </a:cubicBezTo>
                  <a:cubicBezTo>
                    <a:pt x="1642" y="7203"/>
                    <a:pt x="1649" y="7217"/>
                    <a:pt x="1656" y="7217"/>
                  </a:cubicBezTo>
                  <a:cubicBezTo>
                    <a:pt x="1671" y="7239"/>
                    <a:pt x="1700" y="7246"/>
                    <a:pt x="1722" y="7246"/>
                  </a:cubicBezTo>
                  <a:cubicBezTo>
                    <a:pt x="1759" y="7246"/>
                    <a:pt x="1796" y="7232"/>
                    <a:pt x="1825" y="7217"/>
                  </a:cubicBezTo>
                  <a:cubicBezTo>
                    <a:pt x="1869" y="7188"/>
                    <a:pt x="1891" y="7144"/>
                    <a:pt x="1876" y="7085"/>
                  </a:cubicBezTo>
                  <a:cubicBezTo>
                    <a:pt x="1876" y="7078"/>
                    <a:pt x="1884" y="7063"/>
                    <a:pt x="1891" y="7049"/>
                  </a:cubicBezTo>
                  <a:cubicBezTo>
                    <a:pt x="1906" y="7027"/>
                    <a:pt x="1935" y="6983"/>
                    <a:pt x="1898" y="6946"/>
                  </a:cubicBezTo>
                  <a:cubicBezTo>
                    <a:pt x="1884" y="6931"/>
                    <a:pt x="1869" y="6924"/>
                    <a:pt x="1862" y="6917"/>
                  </a:cubicBezTo>
                  <a:cubicBezTo>
                    <a:pt x="1840" y="6909"/>
                    <a:pt x="1840" y="6909"/>
                    <a:pt x="1840" y="6887"/>
                  </a:cubicBezTo>
                  <a:cubicBezTo>
                    <a:pt x="1840" y="6873"/>
                    <a:pt x="1840" y="6865"/>
                    <a:pt x="1840" y="6858"/>
                  </a:cubicBezTo>
                  <a:cubicBezTo>
                    <a:pt x="1832" y="6821"/>
                    <a:pt x="1832" y="6814"/>
                    <a:pt x="1862" y="6785"/>
                  </a:cubicBezTo>
                  <a:cubicBezTo>
                    <a:pt x="1869" y="6785"/>
                    <a:pt x="1869" y="6777"/>
                    <a:pt x="1869" y="6777"/>
                  </a:cubicBezTo>
                  <a:cubicBezTo>
                    <a:pt x="1876" y="6777"/>
                    <a:pt x="1898" y="6799"/>
                    <a:pt x="1906" y="6814"/>
                  </a:cubicBezTo>
                  <a:cubicBezTo>
                    <a:pt x="1913" y="6821"/>
                    <a:pt x="1913" y="6821"/>
                    <a:pt x="1920" y="6829"/>
                  </a:cubicBezTo>
                  <a:cubicBezTo>
                    <a:pt x="1942" y="6851"/>
                    <a:pt x="1986" y="6895"/>
                    <a:pt x="2030" y="6895"/>
                  </a:cubicBezTo>
                  <a:cubicBezTo>
                    <a:pt x="2045" y="6895"/>
                    <a:pt x="2074" y="6887"/>
                    <a:pt x="2096" y="6858"/>
                  </a:cubicBezTo>
                  <a:cubicBezTo>
                    <a:pt x="2155" y="6792"/>
                    <a:pt x="2169" y="6734"/>
                    <a:pt x="2147" y="6689"/>
                  </a:cubicBezTo>
                  <a:cubicBezTo>
                    <a:pt x="2140" y="6675"/>
                    <a:pt x="2140" y="6653"/>
                    <a:pt x="2147" y="6646"/>
                  </a:cubicBezTo>
                  <a:cubicBezTo>
                    <a:pt x="2147" y="6638"/>
                    <a:pt x="2147" y="6638"/>
                    <a:pt x="2162" y="6631"/>
                  </a:cubicBezTo>
                  <a:cubicBezTo>
                    <a:pt x="2221" y="6624"/>
                    <a:pt x="2228" y="6587"/>
                    <a:pt x="2235" y="6558"/>
                  </a:cubicBezTo>
                  <a:lnTo>
                    <a:pt x="2235" y="6550"/>
                  </a:lnTo>
                  <a:cubicBezTo>
                    <a:pt x="2243" y="6543"/>
                    <a:pt x="2279" y="6536"/>
                    <a:pt x="2294" y="6536"/>
                  </a:cubicBezTo>
                  <a:cubicBezTo>
                    <a:pt x="2316" y="6536"/>
                    <a:pt x="2330" y="6536"/>
                    <a:pt x="2345" y="6528"/>
                  </a:cubicBezTo>
                  <a:cubicBezTo>
                    <a:pt x="2367" y="6521"/>
                    <a:pt x="2382" y="6499"/>
                    <a:pt x="2397" y="6477"/>
                  </a:cubicBezTo>
                  <a:cubicBezTo>
                    <a:pt x="2404" y="6462"/>
                    <a:pt x="2411" y="6448"/>
                    <a:pt x="2426" y="6433"/>
                  </a:cubicBezTo>
                  <a:cubicBezTo>
                    <a:pt x="2433" y="6433"/>
                    <a:pt x="2433" y="6426"/>
                    <a:pt x="2440" y="6426"/>
                  </a:cubicBezTo>
                  <a:cubicBezTo>
                    <a:pt x="2448" y="6426"/>
                    <a:pt x="2462" y="6433"/>
                    <a:pt x="2477" y="6433"/>
                  </a:cubicBezTo>
                  <a:cubicBezTo>
                    <a:pt x="2492" y="6440"/>
                    <a:pt x="2514" y="6448"/>
                    <a:pt x="2528" y="6448"/>
                  </a:cubicBezTo>
                  <a:cubicBezTo>
                    <a:pt x="2587" y="6448"/>
                    <a:pt x="2631" y="6418"/>
                    <a:pt x="2668" y="6389"/>
                  </a:cubicBezTo>
                  <a:cubicBezTo>
                    <a:pt x="2682" y="6382"/>
                    <a:pt x="2690" y="6367"/>
                    <a:pt x="2704" y="6360"/>
                  </a:cubicBezTo>
                  <a:cubicBezTo>
                    <a:pt x="2726" y="6338"/>
                    <a:pt x="2763" y="6301"/>
                    <a:pt x="2785" y="6301"/>
                  </a:cubicBezTo>
                  <a:cubicBezTo>
                    <a:pt x="2792" y="6301"/>
                    <a:pt x="2814" y="6316"/>
                    <a:pt x="2829" y="6323"/>
                  </a:cubicBezTo>
                  <a:cubicBezTo>
                    <a:pt x="2858" y="6338"/>
                    <a:pt x="2887" y="6353"/>
                    <a:pt x="2917" y="6353"/>
                  </a:cubicBezTo>
                  <a:cubicBezTo>
                    <a:pt x="2931" y="6353"/>
                    <a:pt x="2939" y="6345"/>
                    <a:pt x="2953" y="6338"/>
                  </a:cubicBezTo>
                  <a:cubicBezTo>
                    <a:pt x="2968" y="6330"/>
                    <a:pt x="2983" y="6323"/>
                    <a:pt x="2997" y="6316"/>
                  </a:cubicBezTo>
                  <a:cubicBezTo>
                    <a:pt x="3041" y="6294"/>
                    <a:pt x="3085" y="6279"/>
                    <a:pt x="3107" y="6250"/>
                  </a:cubicBezTo>
                  <a:cubicBezTo>
                    <a:pt x="3122" y="6228"/>
                    <a:pt x="3129" y="6213"/>
                    <a:pt x="3144" y="6191"/>
                  </a:cubicBezTo>
                  <a:cubicBezTo>
                    <a:pt x="3144" y="6177"/>
                    <a:pt x="3159" y="6162"/>
                    <a:pt x="3166" y="6140"/>
                  </a:cubicBezTo>
                  <a:cubicBezTo>
                    <a:pt x="3195" y="6096"/>
                    <a:pt x="3254" y="6059"/>
                    <a:pt x="3283" y="6052"/>
                  </a:cubicBezTo>
                  <a:cubicBezTo>
                    <a:pt x="3290" y="6052"/>
                    <a:pt x="3298" y="6052"/>
                    <a:pt x="3312" y="6052"/>
                  </a:cubicBezTo>
                  <a:cubicBezTo>
                    <a:pt x="3349" y="6045"/>
                    <a:pt x="3393" y="6037"/>
                    <a:pt x="3452" y="6001"/>
                  </a:cubicBezTo>
                  <a:cubicBezTo>
                    <a:pt x="3459" y="5994"/>
                    <a:pt x="3466" y="5986"/>
                    <a:pt x="3481" y="5979"/>
                  </a:cubicBezTo>
                  <a:cubicBezTo>
                    <a:pt x="3488" y="5971"/>
                    <a:pt x="3503" y="5957"/>
                    <a:pt x="3518" y="5949"/>
                  </a:cubicBezTo>
                  <a:cubicBezTo>
                    <a:pt x="3525" y="5971"/>
                    <a:pt x="3540" y="5979"/>
                    <a:pt x="3554" y="5979"/>
                  </a:cubicBezTo>
                  <a:cubicBezTo>
                    <a:pt x="3591" y="5979"/>
                    <a:pt x="3620" y="5942"/>
                    <a:pt x="3628" y="5906"/>
                  </a:cubicBezTo>
                  <a:cubicBezTo>
                    <a:pt x="3628" y="5898"/>
                    <a:pt x="3635" y="5898"/>
                    <a:pt x="3635" y="5898"/>
                  </a:cubicBezTo>
                  <a:cubicBezTo>
                    <a:pt x="3635" y="5898"/>
                    <a:pt x="3649" y="5898"/>
                    <a:pt x="3657" y="5898"/>
                  </a:cubicBezTo>
                  <a:cubicBezTo>
                    <a:pt x="3671" y="5891"/>
                    <a:pt x="3693" y="5891"/>
                    <a:pt x="3716" y="5884"/>
                  </a:cubicBezTo>
                  <a:cubicBezTo>
                    <a:pt x="3737" y="5884"/>
                    <a:pt x="3745" y="5876"/>
                    <a:pt x="3752" y="5876"/>
                  </a:cubicBezTo>
                  <a:cubicBezTo>
                    <a:pt x="3781" y="5876"/>
                    <a:pt x="3789" y="5869"/>
                    <a:pt x="3796" y="5839"/>
                  </a:cubicBezTo>
                  <a:cubicBezTo>
                    <a:pt x="3796" y="5832"/>
                    <a:pt x="3796" y="5825"/>
                    <a:pt x="3803" y="5810"/>
                  </a:cubicBezTo>
                  <a:cubicBezTo>
                    <a:pt x="3803" y="5803"/>
                    <a:pt x="3803" y="5788"/>
                    <a:pt x="3811" y="5781"/>
                  </a:cubicBezTo>
                  <a:cubicBezTo>
                    <a:pt x="3818" y="5744"/>
                    <a:pt x="3825" y="5722"/>
                    <a:pt x="3847" y="5693"/>
                  </a:cubicBezTo>
                  <a:cubicBezTo>
                    <a:pt x="3862" y="5671"/>
                    <a:pt x="3884" y="5656"/>
                    <a:pt x="3906" y="5649"/>
                  </a:cubicBezTo>
                  <a:cubicBezTo>
                    <a:pt x="3921" y="5634"/>
                    <a:pt x="3935" y="5627"/>
                    <a:pt x="3943" y="5612"/>
                  </a:cubicBezTo>
                  <a:cubicBezTo>
                    <a:pt x="3972" y="5590"/>
                    <a:pt x="3979" y="5546"/>
                    <a:pt x="3979" y="5503"/>
                  </a:cubicBezTo>
                  <a:cubicBezTo>
                    <a:pt x="3987" y="5495"/>
                    <a:pt x="3987" y="5480"/>
                    <a:pt x="3987" y="5473"/>
                  </a:cubicBezTo>
                  <a:cubicBezTo>
                    <a:pt x="3994" y="5458"/>
                    <a:pt x="3987" y="5437"/>
                    <a:pt x="3987" y="5422"/>
                  </a:cubicBezTo>
                  <a:cubicBezTo>
                    <a:pt x="3987" y="5385"/>
                    <a:pt x="3987" y="5363"/>
                    <a:pt x="4016" y="5341"/>
                  </a:cubicBezTo>
                  <a:cubicBezTo>
                    <a:pt x="4052" y="5319"/>
                    <a:pt x="4082" y="5305"/>
                    <a:pt x="4089" y="5305"/>
                  </a:cubicBezTo>
                  <a:cubicBezTo>
                    <a:pt x="4097" y="5305"/>
                    <a:pt x="4097" y="5305"/>
                    <a:pt x="4104" y="5312"/>
                  </a:cubicBezTo>
                  <a:cubicBezTo>
                    <a:pt x="4118" y="5334"/>
                    <a:pt x="4118" y="5378"/>
                    <a:pt x="4104" y="5407"/>
                  </a:cubicBezTo>
                  <a:cubicBezTo>
                    <a:pt x="4089" y="5429"/>
                    <a:pt x="4089" y="5444"/>
                    <a:pt x="4097" y="5458"/>
                  </a:cubicBezTo>
                  <a:cubicBezTo>
                    <a:pt x="4104" y="5495"/>
                    <a:pt x="4148" y="5517"/>
                    <a:pt x="4177" y="5532"/>
                  </a:cubicBezTo>
                  <a:cubicBezTo>
                    <a:pt x="4184" y="5532"/>
                    <a:pt x="4184" y="5532"/>
                    <a:pt x="4184" y="5532"/>
                  </a:cubicBezTo>
                  <a:cubicBezTo>
                    <a:pt x="4206" y="5546"/>
                    <a:pt x="4228" y="5568"/>
                    <a:pt x="4243" y="5598"/>
                  </a:cubicBezTo>
                  <a:cubicBezTo>
                    <a:pt x="4258" y="5627"/>
                    <a:pt x="4287" y="5642"/>
                    <a:pt x="4331" y="5642"/>
                  </a:cubicBezTo>
                  <a:cubicBezTo>
                    <a:pt x="4338" y="5642"/>
                    <a:pt x="4346" y="5642"/>
                    <a:pt x="4346" y="5642"/>
                  </a:cubicBezTo>
                  <a:cubicBezTo>
                    <a:pt x="4368" y="5642"/>
                    <a:pt x="4382" y="5656"/>
                    <a:pt x="4390" y="5656"/>
                  </a:cubicBezTo>
                  <a:cubicBezTo>
                    <a:pt x="4390" y="5678"/>
                    <a:pt x="4375" y="5715"/>
                    <a:pt x="4368" y="5730"/>
                  </a:cubicBezTo>
                  <a:cubicBezTo>
                    <a:pt x="4368" y="5737"/>
                    <a:pt x="4368" y="5744"/>
                    <a:pt x="4360" y="5752"/>
                  </a:cubicBezTo>
                  <a:cubicBezTo>
                    <a:pt x="4353" y="5788"/>
                    <a:pt x="4353" y="5869"/>
                    <a:pt x="4390" y="5906"/>
                  </a:cubicBezTo>
                  <a:cubicBezTo>
                    <a:pt x="4397" y="5913"/>
                    <a:pt x="4411" y="5927"/>
                    <a:pt x="4426" y="5935"/>
                  </a:cubicBezTo>
                  <a:cubicBezTo>
                    <a:pt x="4441" y="5949"/>
                    <a:pt x="4463" y="5964"/>
                    <a:pt x="4478" y="5986"/>
                  </a:cubicBezTo>
                  <a:cubicBezTo>
                    <a:pt x="4485" y="6001"/>
                    <a:pt x="4499" y="6008"/>
                    <a:pt x="4514" y="6023"/>
                  </a:cubicBezTo>
                  <a:cubicBezTo>
                    <a:pt x="4536" y="6037"/>
                    <a:pt x="4543" y="6045"/>
                    <a:pt x="4543" y="6052"/>
                  </a:cubicBezTo>
                  <a:cubicBezTo>
                    <a:pt x="4536" y="6081"/>
                    <a:pt x="4543" y="6103"/>
                    <a:pt x="4551" y="6111"/>
                  </a:cubicBezTo>
                  <a:cubicBezTo>
                    <a:pt x="4558" y="6125"/>
                    <a:pt x="4580" y="6133"/>
                    <a:pt x="4609" y="6133"/>
                  </a:cubicBezTo>
                  <a:cubicBezTo>
                    <a:pt x="4624" y="6133"/>
                    <a:pt x="4631" y="6133"/>
                    <a:pt x="4646" y="6133"/>
                  </a:cubicBezTo>
                  <a:cubicBezTo>
                    <a:pt x="4653" y="6133"/>
                    <a:pt x="4661" y="6125"/>
                    <a:pt x="4668" y="6125"/>
                  </a:cubicBezTo>
                  <a:cubicBezTo>
                    <a:pt x="4675" y="6125"/>
                    <a:pt x="4675" y="6125"/>
                    <a:pt x="4683" y="6125"/>
                  </a:cubicBezTo>
                  <a:cubicBezTo>
                    <a:pt x="4683" y="6125"/>
                    <a:pt x="4683" y="6133"/>
                    <a:pt x="4683" y="6140"/>
                  </a:cubicBezTo>
                  <a:cubicBezTo>
                    <a:pt x="4683" y="6147"/>
                    <a:pt x="4683" y="6155"/>
                    <a:pt x="4683" y="6162"/>
                  </a:cubicBezTo>
                  <a:cubicBezTo>
                    <a:pt x="4683" y="6272"/>
                    <a:pt x="4683" y="6272"/>
                    <a:pt x="4683" y="6272"/>
                  </a:cubicBezTo>
                  <a:cubicBezTo>
                    <a:pt x="4741" y="6177"/>
                    <a:pt x="4741" y="6177"/>
                    <a:pt x="4741" y="6177"/>
                  </a:cubicBezTo>
                  <a:cubicBezTo>
                    <a:pt x="4756" y="6147"/>
                    <a:pt x="4771" y="6125"/>
                    <a:pt x="4792" y="6103"/>
                  </a:cubicBezTo>
                  <a:cubicBezTo>
                    <a:pt x="4837" y="6045"/>
                    <a:pt x="4829" y="6001"/>
                    <a:pt x="4822" y="5957"/>
                  </a:cubicBezTo>
                  <a:cubicBezTo>
                    <a:pt x="4815" y="5942"/>
                    <a:pt x="4815" y="5927"/>
                    <a:pt x="4815" y="5913"/>
                  </a:cubicBezTo>
                  <a:cubicBezTo>
                    <a:pt x="4807" y="5862"/>
                    <a:pt x="4792" y="5847"/>
                    <a:pt x="4778" y="5832"/>
                  </a:cubicBezTo>
                  <a:cubicBezTo>
                    <a:pt x="4778" y="5832"/>
                    <a:pt x="4771" y="5825"/>
                    <a:pt x="4771" y="5810"/>
                  </a:cubicBezTo>
                  <a:cubicBezTo>
                    <a:pt x="4771" y="5796"/>
                    <a:pt x="4771" y="5796"/>
                    <a:pt x="4785" y="5788"/>
                  </a:cubicBezTo>
                  <a:cubicBezTo>
                    <a:pt x="4807" y="5774"/>
                    <a:pt x="4829" y="5766"/>
                    <a:pt x="4844" y="5737"/>
                  </a:cubicBezTo>
                  <a:cubicBezTo>
                    <a:pt x="4859" y="5693"/>
                    <a:pt x="4880" y="5686"/>
                    <a:pt x="4932" y="5664"/>
                  </a:cubicBezTo>
                  <a:cubicBezTo>
                    <a:pt x="4947" y="5656"/>
                    <a:pt x="4947" y="5656"/>
                    <a:pt x="4947" y="5656"/>
                  </a:cubicBezTo>
                  <a:cubicBezTo>
                    <a:pt x="5012" y="5620"/>
                    <a:pt x="5020" y="5598"/>
                    <a:pt x="5034" y="5554"/>
                  </a:cubicBezTo>
                  <a:cubicBezTo>
                    <a:pt x="5042" y="5546"/>
                    <a:pt x="5042" y="5532"/>
                    <a:pt x="5049" y="5517"/>
                  </a:cubicBezTo>
                  <a:cubicBezTo>
                    <a:pt x="5049" y="5517"/>
                    <a:pt x="5049" y="5517"/>
                    <a:pt x="5049" y="5510"/>
                  </a:cubicBezTo>
                  <a:cubicBezTo>
                    <a:pt x="5056" y="5517"/>
                    <a:pt x="5056" y="5525"/>
                    <a:pt x="5064" y="5532"/>
                  </a:cubicBezTo>
                  <a:cubicBezTo>
                    <a:pt x="5078" y="5561"/>
                    <a:pt x="5100" y="5598"/>
                    <a:pt x="5166" y="5598"/>
                  </a:cubicBezTo>
                  <a:cubicBezTo>
                    <a:pt x="5181" y="5598"/>
                    <a:pt x="5203" y="5598"/>
                    <a:pt x="5232" y="5590"/>
                  </a:cubicBezTo>
                  <a:cubicBezTo>
                    <a:pt x="5306" y="5568"/>
                    <a:pt x="5320" y="5554"/>
                    <a:pt x="5335" y="5510"/>
                  </a:cubicBezTo>
                  <a:cubicBezTo>
                    <a:pt x="5342" y="5503"/>
                    <a:pt x="5342" y="5495"/>
                    <a:pt x="5349" y="5480"/>
                  </a:cubicBezTo>
                  <a:cubicBezTo>
                    <a:pt x="5379" y="5437"/>
                    <a:pt x="5379" y="5437"/>
                    <a:pt x="5401" y="5422"/>
                  </a:cubicBezTo>
                  <a:cubicBezTo>
                    <a:pt x="5408" y="5415"/>
                    <a:pt x="5416" y="5415"/>
                    <a:pt x="5430" y="5407"/>
                  </a:cubicBezTo>
                  <a:cubicBezTo>
                    <a:pt x="5467" y="5378"/>
                    <a:pt x="5474" y="5363"/>
                    <a:pt x="5467" y="5327"/>
                  </a:cubicBezTo>
                  <a:cubicBezTo>
                    <a:pt x="5459" y="5319"/>
                    <a:pt x="5459" y="5305"/>
                    <a:pt x="5459" y="5283"/>
                  </a:cubicBezTo>
                  <a:cubicBezTo>
                    <a:pt x="5459" y="5253"/>
                    <a:pt x="5467" y="5253"/>
                    <a:pt x="5481" y="5239"/>
                  </a:cubicBezTo>
                  <a:cubicBezTo>
                    <a:pt x="5496" y="5224"/>
                    <a:pt x="5511" y="5209"/>
                    <a:pt x="5525" y="5180"/>
                  </a:cubicBezTo>
                  <a:cubicBezTo>
                    <a:pt x="5540" y="5151"/>
                    <a:pt x="5555" y="5144"/>
                    <a:pt x="5569" y="5129"/>
                  </a:cubicBezTo>
                  <a:cubicBezTo>
                    <a:pt x="5577" y="5121"/>
                    <a:pt x="5591" y="5114"/>
                    <a:pt x="5613" y="5092"/>
                  </a:cubicBezTo>
                  <a:cubicBezTo>
                    <a:pt x="5620" y="5092"/>
                    <a:pt x="5620" y="5085"/>
                    <a:pt x="5628" y="5077"/>
                  </a:cubicBezTo>
                  <a:cubicBezTo>
                    <a:pt x="5642" y="5063"/>
                    <a:pt x="5650" y="5056"/>
                    <a:pt x="5650" y="5041"/>
                  </a:cubicBezTo>
                  <a:cubicBezTo>
                    <a:pt x="5650" y="5026"/>
                    <a:pt x="5635" y="5012"/>
                    <a:pt x="5628" y="5012"/>
                  </a:cubicBezTo>
                  <a:cubicBezTo>
                    <a:pt x="5628" y="5012"/>
                    <a:pt x="5628" y="5004"/>
                    <a:pt x="5620" y="5004"/>
                  </a:cubicBezTo>
                  <a:cubicBezTo>
                    <a:pt x="5599" y="4982"/>
                    <a:pt x="5584" y="4953"/>
                    <a:pt x="5569" y="4880"/>
                  </a:cubicBezTo>
                  <a:cubicBezTo>
                    <a:pt x="5562" y="4858"/>
                    <a:pt x="5562" y="4850"/>
                    <a:pt x="5562" y="4850"/>
                  </a:cubicBezTo>
                  <a:cubicBezTo>
                    <a:pt x="5569" y="4850"/>
                    <a:pt x="5577" y="4850"/>
                    <a:pt x="5577" y="4843"/>
                  </a:cubicBezTo>
                  <a:cubicBezTo>
                    <a:pt x="5591" y="4836"/>
                    <a:pt x="5613" y="4828"/>
                    <a:pt x="5635" y="4806"/>
                  </a:cubicBezTo>
                  <a:cubicBezTo>
                    <a:pt x="5650" y="4799"/>
                    <a:pt x="5665" y="4792"/>
                    <a:pt x="5679" y="4792"/>
                  </a:cubicBezTo>
                  <a:cubicBezTo>
                    <a:pt x="5701" y="4792"/>
                    <a:pt x="5723" y="4799"/>
                    <a:pt x="5752" y="4806"/>
                  </a:cubicBezTo>
                  <a:cubicBezTo>
                    <a:pt x="5774" y="4806"/>
                    <a:pt x="5797" y="4814"/>
                    <a:pt x="5818" y="4814"/>
                  </a:cubicBezTo>
                  <a:lnTo>
                    <a:pt x="5818" y="4814"/>
                  </a:lnTo>
                  <a:cubicBezTo>
                    <a:pt x="5818" y="4828"/>
                    <a:pt x="5818" y="4828"/>
                    <a:pt x="5818" y="4828"/>
                  </a:cubicBezTo>
                  <a:cubicBezTo>
                    <a:pt x="5826" y="4843"/>
                    <a:pt x="5826" y="4843"/>
                    <a:pt x="5826" y="4843"/>
                  </a:cubicBezTo>
                  <a:cubicBezTo>
                    <a:pt x="5833" y="4858"/>
                    <a:pt x="5833" y="4858"/>
                    <a:pt x="5833" y="4858"/>
                  </a:cubicBezTo>
                  <a:cubicBezTo>
                    <a:pt x="5848" y="4858"/>
                    <a:pt x="5848" y="4858"/>
                    <a:pt x="5848" y="4858"/>
                  </a:cubicBezTo>
                  <a:cubicBezTo>
                    <a:pt x="5862" y="4858"/>
                    <a:pt x="5862" y="4858"/>
                    <a:pt x="5862" y="4858"/>
                  </a:cubicBezTo>
                  <a:cubicBezTo>
                    <a:pt x="5877" y="4836"/>
                    <a:pt x="5877" y="4836"/>
                    <a:pt x="5877" y="4836"/>
                  </a:cubicBezTo>
                  <a:lnTo>
                    <a:pt x="5877" y="4836"/>
                  </a:lnTo>
                  <a:cubicBezTo>
                    <a:pt x="5892" y="4814"/>
                    <a:pt x="5914" y="4784"/>
                    <a:pt x="5943" y="4777"/>
                  </a:cubicBezTo>
                  <a:cubicBezTo>
                    <a:pt x="5950" y="4777"/>
                    <a:pt x="5958" y="4777"/>
                    <a:pt x="5958" y="4777"/>
                  </a:cubicBezTo>
                  <a:cubicBezTo>
                    <a:pt x="5980" y="4777"/>
                    <a:pt x="5994" y="4770"/>
                    <a:pt x="6002" y="4748"/>
                  </a:cubicBezTo>
                  <a:cubicBezTo>
                    <a:pt x="6009" y="4726"/>
                    <a:pt x="5994" y="4718"/>
                    <a:pt x="5972" y="4689"/>
                  </a:cubicBezTo>
                  <a:cubicBezTo>
                    <a:pt x="5958" y="4675"/>
                    <a:pt x="5958" y="4675"/>
                    <a:pt x="5958" y="4675"/>
                  </a:cubicBezTo>
                  <a:cubicBezTo>
                    <a:pt x="5958" y="4667"/>
                    <a:pt x="5972" y="4660"/>
                    <a:pt x="5980" y="4645"/>
                  </a:cubicBezTo>
                  <a:cubicBezTo>
                    <a:pt x="5980" y="4638"/>
                    <a:pt x="5987" y="4630"/>
                    <a:pt x="5994" y="4623"/>
                  </a:cubicBezTo>
                  <a:cubicBezTo>
                    <a:pt x="6009" y="4608"/>
                    <a:pt x="6016" y="4601"/>
                    <a:pt x="6031" y="4594"/>
                  </a:cubicBezTo>
                  <a:cubicBezTo>
                    <a:pt x="6046" y="4579"/>
                    <a:pt x="6068" y="4565"/>
                    <a:pt x="6082" y="4529"/>
                  </a:cubicBezTo>
                  <a:cubicBezTo>
                    <a:pt x="6111" y="4470"/>
                    <a:pt x="6119" y="4456"/>
                    <a:pt x="6090" y="4404"/>
                  </a:cubicBezTo>
                  <a:cubicBezTo>
                    <a:pt x="6075" y="4375"/>
                    <a:pt x="6068" y="4353"/>
                    <a:pt x="6053" y="4287"/>
                  </a:cubicBezTo>
                  <a:cubicBezTo>
                    <a:pt x="6046" y="4272"/>
                    <a:pt x="6046" y="4258"/>
                    <a:pt x="6046" y="4243"/>
                  </a:cubicBezTo>
                  <a:cubicBezTo>
                    <a:pt x="6038" y="4214"/>
                    <a:pt x="6038" y="4177"/>
                    <a:pt x="5980" y="4177"/>
                  </a:cubicBezTo>
                  <a:cubicBezTo>
                    <a:pt x="5980" y="4177"/>
                    <a:pt x="5972" y="4177"/>
                    <a:pt x="5958" y="4177"/>
                  </a:cubicBezTo>
                  <a:cubicBezTo>
                    <a:pt x="5899" y="4185"/>
                    <a:pt x="5855" y="4206"/>
                    <a:pt x="5811" y="4243"/>
                  </a:cubicBezTo>
                  <a:cubicBezTo>
                    <a:pt x="5789" y="4258"/>
                    <a:pt x="5767" y="4272"/>
                    <a:pt x="5752" y="4272"/>
                  </a:cubicBezTo>
                  <a:cubicBezTo>
                    <a:pt x="5745" y="4272"/>
                    <a:pt x="5745" y="4272"/>
                    <a:pt x="5738" y="4265"/>
                  </a:cubicBezTo>
                  <a:cubicBezTo>
                    <a:pt x="5723" y="4258"/>
                    <a:pt x="5723" y="4258"/>
                    <a:pt x="5723" y="4243"/>
                  </a:cubicBezTo>
                  <a:cubicBezTo>
                    <a:pt x="5716" y="4228"/>
                    <a:pt x="5709" y="4214"/>
                    <a:pt x="5694" y="4192"/>
                  </a:cubicBezTo>
                  <a:cubicBezTo>
                    <a:pt x="5679" y="4177"/>
                    <a:pt x="5679" y="4177"/>
                    <a:pt x="5709" y="4133"/>
                  </a:cubicBezTo>
                  <a:cubicBezTo>
                    <a:pt x="5716" y="4119"/>
                    <a:pt x="5730" y="4104"/>
                    <a:pt x="5745" y="4075"/>
                  </a:cubicBezTo>
                  <a:cubicBezTo>
                    <a:pt x="5774" y="4023"/>
                    <a:pt x="5782" y="4016"/>
                    <a:pt x="5818" y="3994"/>
                  </a:cubicBezTo>
                  <a:cubicBezTo>
                    <a:pt x="5826" y="3987"/>
                    <a:pt x="5840" y="3979"/>
                    <a:pt x="5855" y="3965"/>
                  </a:cubicBezTo>
                  <a:cubicBezTo>
                    <a:pt x="5892" y="3943"/>
                    <a:pt x="5906" y="3921"/>
                    <a:pt x="5914" y="3906"/>
                  </a:cubicBezTo>
                  <a:cubicBezTo>
                    <a:pt x="5914" y="3906"/>
                    <a:pt x="5914" y="3899"/>
                    <a:pt x="5921" y="3899"/>
                  </a:cubicBezTo>
                  <a:lnTo>
                    <a:pt x="5921" y="3899"/>
                  </a:lnTo>
                  <a:cubicBezTo>
                    <a:pt x="5921" y="3899"/>
                    <a:pt x="5921" y="3899"/>
                    <a:pt x="5928" y="3899"/>
                  </a:cubicBezTo>
                  <a:cubicBezTo>
                    <a:pt x="5943" y="3899"/>
                    <a:pt x="5950" y="3899"/>
                    <a:pt x="5965" y="3899"/>
                  </a:cubicBezTo>
                  <a:cubicBezTo>
                    <a:pt x="5972" y="3899"/>
                    <a:pt x="5987" y="3899"/>
                    <a:pt x="5994" y="3899"/>
                  </a:cubicBezTo>
                  <a:cubicBezTo>
                    <a:pt x="6024" y="3899"/>
                    <a:pt x="6060" y="3899"/>
                    <a:pt x="6097" y="3862"/>
                  </a:cubicBezTo>
                  <a:cubicBezTo>
                    <a:pt x="6119" y="3840"/>
                    <a:pt x="6133" y="3840"/>
                    <a:pt x="6141" y="3840"/>
                  </a:cubicBezTo>
                  <a:cubicBezTo>
                    <a:pt x="6156" y="3840"/>
                    <a:pt x="6178" y="3847"/>
                    <a:pt x="6192" y="3862"/>
                  </a:cubicBezTo>
                  <a:cubicBezTo>
                    <a:pt x="6214" y="3869"/>
                    <a:pt x="6236" y="3877"/>
                    <a:pt x="6258" y="3877"/>
                  </a:cubicBezTo>
                  <a:cubicBezTo>
                    <a:pt x="6302" y="3877"/>
                    <a:pt x="6339" y="3862"/>
                    <a:pt x="6383" y="3855"/>
                  </a:cubicBezTo>
                  <a:cubicBezTo>
                    <a:pt x="6405" y="3847"/>
                    <a:pt x="6419" y="3840"/>
                    <a:pt x="6441" y="3840"/>
                  </a:cubicBezTo>
                  <a:cubicBezTo>
                    <a:pt x="6478" y="3833"/>
                    <a:pt x="6500" y="3811"/>
                    <a:pt x="6515" y="3789"/>
                  </a:cubicBezTo>
                  <a:cubicBezTo>
                    <a:pt x="6529" y="3752"/>
                    <a:pt x="6515" y="3716"/>
                    <a:pt x="6500" y="3694"/>
                  </a:cubicBezTo>
                  <a:cubicBezTo>
                    <a:pt x="6492" y="3671"/>
                    <a:pt x="6471" y="3650"/>
                    <a:pt x="6449" y="3635"/>
                  </a:cubicBezTo>
                  <a:cubicBezTo>
                    <a:pt x="6427" y="3620"/>
                    <a:pt x="6405" y="3606"/>
                    <a:pt x="6390" y="3584"/>
                  </a:cubicBezTo>
                  <a:cubicBezTo>
                    <a:pt x="6383" y="3584"/>
                    <a:pt x="6383" y="3584"/>
                    <a:pt x="6383" y="3584"/>
                  </a:cubicBezTo>
                  <a:cubicBezTo>
                    <a:pt x="6368" y="3569"/>
                    <a:pt x="6353" y="3547"/>
                    <a:pt x="6353" y="3540"/>
                  </a:cubicBezTo>
                  <a:cubicBezTo>
                    <a:pt x="6353" y="3540"/>
                    <a:pt x="6361" y="3532"/>
                    <a:pt x="6383" y="3518"/>
                  </a:cubicBezTo>
                  <a:cubicBezTo>
                    <a:pt x="6419" y="3488"/>
                    <a:pt x="6478" y="3466"/>
                    <a:pt x="6529" y="3452"/>
                  </a:cubicBezTo>
                  <a:cubicBezTo>
                    <a:pt x="6551" y="3445"/>
                    <a:pt x="6573" y="3437"/>
                    <a:pt x="6588" y="3430"/>
                  </a:cubicBezTo>
                  <a:cubicBezTo>
                    <a:pt x="6595" y="3422"/>
                    <a:pt x="6595" y="3422"/>
                    <a:pt x="6602" y="3422"/>
                  </a:cubicBezTo>
                  <a:cubicBezTo>
                    <a:pt x="6617" y="3422"/>
                    <a:pt x="6632" y="3437"/>
                    <a:pt x="6654" y="3452"/>
                  </a:cubicBezTo>
                  <a:cubicBezTo>
                    <a:pt x="6668" y="3466"/>
                    <a:pt x="6690" y="3481"/>
                    <a:pt x="6712" y="3488"/>
                  </a:cubicBezTo>
                  <a:cubicBezTo>
                    <a:pt x="6727" y="3496"/>
                    <a:pt x="6749" y="3503"/>
                    <a:pt x="6749" y="3503"/>
                  </a:cubicBezTo>
                  <a:cubicBezTo>
                    <a:pt x="6749" y="3503"/>
                    <a:pt x="6749" y="3510"/>
                    <a:pt x="6742" y="3525"/>
                  </a:cubicBezTo>
                  <a:cubicBezTo>
                    <a:pt x="6727" y="3554"/>
                    <a:pt x="6727" y="3591"/>
                    <a:pt x="6749" y="3620"/>
                  </a:cubicBezTo>
                  <a:cubicBezTo>
                    <a:pt x="6764" y="3657"/>
                    <a:pt x="6808" y="3679"/>
                    <a:pt x="6852" y="3686"/>
                  </a:cubicBezTo>
                  <a:cubicBezTo>
                    <a:pt x="6859" y="3686"/>
                    <a:pt x="6866" y="3686"/>
                    <a:pt x="6866" y="3686"/>
                  </a:cubicBezTo>
                  <a:cubicBezTo>
                    <a:pt x="6932" y="3686"/>
                    <a:pt x="6961" y="3650"/>
                    <a:pt x="6991" y="3613"/>
                  </a:cubicBezTo>
                  <a:cubicBezTo>
                    <a:pt x="6998" y="3606"/>
                    <a:pt x="7013" y="3591"/>
                    <a:pt x="7020" y="3584"/>
                  </a:cubicBezTo>
                  <a:cubicBezTo>
                    <a:pt x="7049" y="3562"/>
                    <a:pt x="7115" y="3496"/>
                    <a:pt x="7225" y="3386"/>
                  </a:cubicBezTo>
                  <a:cubicBezTo>
                    <a:pt x="7277" y="3342"/>
                    <a:pt x="7321" y="3247"/>
                    <a:pt x="7342" y="3203"/>
                  </a:cubicBezTo>
                  <a:cubicBezTo>
                    <a:pt x="7372" y="3144"/>
                    <a:pt x="7328" y="3122"/>
                    <a:pt x="7313" y="3115"/>
                  </a:cubicBezTo>
                  <a:cubicBezTo>
                    <a:pt x="7313" y="3115"/>
                    <a:pt x="7306" y="3115"/>
                    <a:pt x="7306" y="3107"/>
                  </a:cubicBezTo>
                  <a:cubicBezTo>
                    <a:pt x="7306" y="3093"/>
                    <a:pt x="7342" y="3078"/>
                    <a:pt x="7387" y="3078"/>
                  </a:cubicBezTo>
                  <a:cubicBezTo>
                    <a:pt x="7460" y="3078"/>
                    <a:pt x="7504" y="3012"/>
                    <a:pt x="7504" y="3005"/>
                  </a:cubicBezTo>
                  <a:cubicBezTo>
                    <a:pt x="7518" y="2983"/>
                    <a:pt x="7518" y="2983"/>
                    <a:pt x="7518" y="2983"/>
                  </a:cubicBezTo>
                  <a:cubicBezTo>
                    <a:pt x="7548" y="2954"/>
                    <a:pt x="7548" y="2954"/>
                    <a:pt x="7548" y="2954"/>
                  </a:cubicBezTo>
                  <a:cubicBezTo>
                    <a:pt x="7533" y="2961"/>
                    <a:pt x="7533" y="2961"/>
                    <a:pt x="7533" y="2961"/>
                  </a:cubicBezTo>
                  <a:cubicBezTo>
                    <a:pt x="7533" y="2954"/>
                    <a:pt x="7533" y="2954"/>
                    <a:pt x="7533" y="2954"/>
                  </a:cubicBezTo>
                  <a:cubicBezTo>
                    <a:pt x="7474" y="2961"/>
                    <a:pt x="7474" y="2961"/>
                    <a:pt x="7474" y="2961"/>
                  </a:cubicBezTo>
                  <a:cubicBezTo>
                    <a:pt x="7474" y="2961"/>
                    <a:pt x="7467" y="2961"/>
                    <a:pt x="7452" y="2961"/>
                  </a:cubicBezTo>
                  <a:cubicBezTo>
                    <a:pt x="7452" y="2961"/>
                    <a:pt x="7445" y="2968"/>
                    <a:pt x="7438" y="2968"/>
                  </a:cubicBezTo>
                  <a:cubicBezTo>
                    <a:pt x="7423" y="2968"/>
                    <a:pt x="7394" y="2961"/>
                    <a:pt x="7372" y="2946"/>
                  </a:cubicBezTo>
                  <a:cubicBezTo>
                    <a:pt x="7364" y="2939"/>
                    <a:pt x="7357" y="2931"/>
                    <a:pt x="7357" y="2931"/>
                  </a:cubicBezTo>
                  <a:cubicBezTo>
                    <a:pt x="7357" y="2924"/>
                    <a:pt x="7379" y="2902"/>
                    <a:pt x="7394" y="2888"/>
                  </a:cubicBezTo>
                  <a:cubicBezTo>
                    <a:pt x="7401" y="2880"/>
                    <a:pt x="7409" y="2873"/>
                    <a:pt x="7416" y="2866"/>
                  </a:cubicBezTo>
                  <a:cubicBezTo>
                    <a:pt x="7452" y="2829"/>
                    <a:pt x="7438" y="2778"/>
                    <a:pt x="7423" y="2748"/>
                  </a:cubicBezTo>
                  <a:cubicBezTo>
                    <a:pt x="7416" y="2734"/>
                    <a:pt x="7409" y="2712"/>
                    <a:pt x="7409" y="2697"/>
                  </a:cubicBezTo>
                  <a:cubicBezTo>
                    <a:pt x="7394" y="2638"/>
                    <a:pt x="7401" y="2624"/>
                    <a:pt x="7416" y="2609"/>
                  </a:cubicBezTo>
                  <a:cubicBezTo>
                    <a:pt x="7460" y="2580"/>
                    <a:pt x="7511" y="2528"/>
                    <a:pt x="7511" y="2462"/>
                  </a:cubicBezTo>
                  <a:cubicBezTo>
                    <a:pt x="7511" y="2433"/>
                    <a:pt x="7489" y="2411"/>
                    <a:pt x="7482" y="2404"/>
                  </a:cubicBezTo>
                  <a:cubicBezTo>
                    <a:pt x="7482" y="2404"/>
                    <a:pt x="7482" y="2397"/>
                    <a:pt x="7489" y="2397"/>
                  </a:cubicBezTo>
                  <a:cubicBezTo>
                    <a:pt x="7511" y="2360"/>
                    <a:pt x="7533" y="2301"/>
                    <a:pt x="7511" y="2265"/>
                  </a:cubicBezTo>
                  <a:cubicBezTo>
                    <a:pt x="7504" y="2250"/>
                    <a:pt x="7482" y="2228"/>
                    <a:pt x="7438" y="2228"/>
                  </a:cubicBezTo>
                  <a:cubicBezTo>
                    <a:pt x="7430" y="2228"/>
                    <a:pt x="7430" y="2228"/>
                    <a:pt x="7423" y="2228"/>
                  </a:cubicBezTo>
                  <a:cubicBezTo>
                    <a:pt x="7401" y="2235"/>
                    <a:pt x="7387" y="2235"/>
                    <a:pt x="7364" y="2235"/>
                  </a:cubicBezTo>
                  <a:cubicBezTo>
                    <a:pt x="7313" y="2235"/>
                    <a:pt x="7313" y="2221"/>
                    <a:pt x="7313" y="2199"/>
                  </a:cubicBezTo>
                  <a:cubicBezTo>
                    <a:pt x="7313" y="2059"/>
                    <a:pt x="7247" y="2045"/>
                    <a:pt x="7225" y="2045"/>
                  </a:cubicBezTo>
                  <a:cubicBezTo>
                    <a:pt x="7203" y="2045"/>
                    <a:pt x="7181" y="2008"/>
                    <a:pt x="7181" y="1964"/>
                  </a:cubicBezTo>
                  <a:cubicBezTo>
                    <a:pt x="7181" y="1898"/>
                    <a:pt x="7145" y="1854"/>
                    <a:pt x="7086" y="1854"/>
                  </a:cubicBezTo>
                  <a:cubicBezTo>
                    <a:pt x="7064" y="1854"/>
                    <a:pt x="7042" y="1862"/>
                    <a:pt x="7020" y="1876"/>
                  </a:cubicBezTo>
                  <a:cubicBezTo>
                    <a:pt x="7006" y="1884"/>
                    <a:pt x="6998" y="1891"/>
                    <a:pt x="6991" y="1891"/>
                  </a:cubicBezTo>
                  <a:cubicBezTo>
                    <a:pt x="6983" y="1891"/>
                    <a:pt x="6983" y="1884"/>
                    <a:pt x="6976" y="1884"/>
                  </a:cubicBezTo>
                  <a:cubicBezTo>
                    <a:pt x="6969" y="1869"/>
                    <a:pt x="6969" y="1862"/>
                    <a:pt x="6976" y="1854"/>
                  </a:cubicBezTo>
                  <a:cubicBezTo>
                    <a:pt x="7006" y="1796"/>
                    <a:pt x="6998" y="1722"/>
                    <a:pt x="6991" y="1678"/>
                  </a:cubicBezTo>
                  <a:cubicBezTo>
                    <a:pt x="6983" y="1627"/>
                    <a:pt x="6969" y="1539"/>
                    <a:pt x="6969" y="1532"/>
                  </a:cubicBezTo>
                  <a:cubicBezTo>
                    <a:pt x="6969" y="1517"/>
                    <a:pt x="6969" y="1517"/>
                    <a:pt x="6969" y="1517"/>
                  </a:cubicBezTo>
                  <a:cubicBezTo>
                    <a:pt x="6954" y="1510"/>
                    <a:pt x="6954" y="1510"/>
                    <a:pt x="6954" y="1510"/>
                  </a:cubicBezTo>
                  <a:cubicBezTo>
                    <a:pt x="6932" y="1495"/>
                    <a:pt x="6903" y="1473"/>
                    <a:pt x="6903" y="1459"/>
                  </a:cubicBezTo>
                  <a:cubicBezTo>
                    <a:pt x="6903" y="1459"/>
                    <a:pt x="6903" y="1444"/>
                    <a:pt x="6903" y="1437"/>
                  </a:cubicBezTo>
                  <a:cubicBezTo>
                    <a:pt x="6910" y="1415"/>
                    <a:pt x="6918" y="1393"/>
                    <a:pt x="6903" y="1356"/>
                  </a:cubicBezTo>
                  <a:cubicBezTo>
                    <a:pt x="6881" y="1305"/>
                    <a:pt x="6815" y="1305"/>
                    <a:pt x="6778" y="1305"/>
                  </a:cubicBezTo>
                  <a:cubicBezTo>
                    <a:pt x="6771" y="1305"/>
                    <a:pt x="6756" y="1305"/>
                    <a:pt x="6749" y="1305"/>
                  </a:cubicBezTo>
                  <a:cubicBezTo>
                    <a:pt x="6734" y="1305"/>
                    <a:pt x="6727" y="1305"/>
                    <a:pt x="6712" y="1305"/>
                  </a:cubicBezTo>
                  <a:cubicBezTo>
                    <a:pt x="6661" y="1305"/>
                    <a:pt x="6632" y="1290"/>
                    <a:pt x="6624" y="1276"/>
                  </a:cubicBezTo>
                  <a:cubicBezTo>
                    <a:pt x="6617" y="1253"/>
                    <a:pt x="6617" y="1217"/>
                    <a:pt x="6632" y="1209"/>
                  </a:cubicBezTo>
                  <a:cubicBezTo>
                    <a:pt x="6661" y="1195"/>
                    <a:pt x="6698" y="1158"/>
                    <a:pt x="6683" y="1100"/>
                  </a:cubicBezTo>
                  <a:cubicBezTo>
                    <a:pt x="6683" y="1092"/>
                    <a:pt x="6698" y="1085"/>
                    <a:pt x="6705" y="1085"/>
                  </a:cubicBezTo>
                  <a:cubicBezTo>
                    <a:pt x="6712" y="1078"/>
                    <a:pt x="6727" y="1070"/>
                    <a:pt x="6742" y="1063"/>
                  </a:cubicBezTo>
                  <a:cubicBezTo>
                    <a:pt x="6764" y="1048"/>
                    <a:pt x="6764" y="1026"/>
                    <a:pt x="6756" y="1019"/>
                  </a:cubicBezTo>
                  <a:cubicBezTo>
                    <a:pt x="6756" y="990"/>
                    <a:pt x="6720" y="975"/>
                    <a:pt x="6676" y="953"/>
                  </a:cubicBezTo>
                  <a:cubicBezTo>
                    <a:pt x="6661" y="953"/>
                    <a:pt x="6654" y="946"/>
                    <a:pt x="6639" y="938"/>
                  </a:cubicBezTo>
                  <a:cubicBezTo>
                    <a:pt x="6610" y="931"/>
                    <a:pt x="6602" y="909"/>
                    <a:pt x="6588" y="887"/>
                  </a:cubicBezTo>
                  <a:cubicBezTo>
                    <a:pt x="6580" y="872"/>
                    <a:pt x="6573" y="858"/>
                    <a:pt x="6559" y="843"/>
                  </a:cubicBezTo>
                  <a:cubicBezTo>
                    <a:pt x="6544" y="836"/>
                    <a:pt x="6551" y="821"/>
                    <a:pt x="6573" y="777"/>
                  </a:cubicBezTo>
                  <a:cubicBezTo>
                    <a:pt x="6573" y="770"/>
                    <a:pt x="6580" y="755"/>
                    <a:pt x="6588" y="740"/>
                  </a:cubicBezTo>
                  <a:cubicBezTo>
                    <a:pt x="6602" y="697"/>
                    <a:pt x="6624" y="689"/>
                    <a:pt x="6690" y="682"/>
                  </a:cubicBezTo>
                  <a:cubicBezTo>
                    <a:pt x="6756" y="675"/>
                    <a:pt x="6778" y="609"/>
                    <a:pt x="6800" y="557"/>
                  </a:cubicBezTo>
                  <a:cubicBezTo>
                    <a:pt x="6815" y="535"/>
                    <a:pt x="6822" y="513"/>
                    <a:pt x="6830" y="506"/>
                  </a:cubicBezTo>
                  <a:cubicBezTo>
                    <a:pt x="6852" y="469"/>
                    <a:pt x="6866" y="440"/>
                    <a:pt x="6859" y="411"/>
                  </a:cubicBezTo>
                  <a:cubicBezTo>
                    <a:pt x="6859" y="389"/>
                    <a:pt x="6844" y="367"/>
                    <a:pt x="6815" y="345"/>
                  </a:cubicBezTo>
                  <a:cubicBezTo>
                    <a:pt x="6800" y="338"/>
                    <a:pt x="6793" y="330"/>
                    <a:pt x="6793" y="316"/>
                  </a:cubicBezTo>
                  <a:cubicBezTo>
                    <a:pt x="6793" y="308"/>
                    <a:pt x="6793" y="301"/>
                    <a:pt x="6808" y="294"/>
                  </a:cubicBezTo>
                  <a:cubicBezTo>
                    <a:pt x="6844" y="271"/>
                    <a:pt x="6866" y="242"/>
                    <a:pt x="6873" y="213"/>
                  </a:cubicBezTo>
                  <a:cubicBezTo>
                    <a:pt x="6873" y="191"/>
                    <a:pt x="6873" y="169"/>
                    <a:pt x="6844" y="140"/>
                  </a:cubicBezTo>
                  <a:cubicBezTo>
                    <a:pt x="6822" y="118"/>
                    <a:pt x="6793" y="103"/>
                    <a:pt x="6764" y="103"/>
                  </a:cubicBezTo>
                  <a:cubicBezTo>
                    <a:pt x="6742" y="103"/>
                    <a:pt x="6720" y="110"/>
                    <a:pt x="6705" y="118"/>
                  </a:cubicBezTo>
                  <a:cubicBezTo>
                    <a:pt x="6690" y="118"/>
                    <a:pt x="6683" y="118"/>
                    <a:pt x="6676" y="125"/>
                  </a:cubicBezTo>
                  <a:cubicBezTo>
                    <a:pt x="6602" y="132"/>
                    <a:pt x="6580" y="191"/>
                    <a:pt x="6559" y="250"/>
                  </a:cubicBezTo>
                  <a:cubicBezTo>
                    <a:pt x="6544" y="279"/>
                    <a:pt x="6529" y="294"/>
                    <a:pt x="6515" y="308"/>
                  </a:cubicBezTo>
                  <a:cubicBezTo>
                    <a:pt x="6500" y="330"/>
                    <a:pt x="6478" y="359"/>
                    <a:pt x="6471" y="403"/>
                  </a:cubicBezTo>
                  <a:cubicBezTo>
                    <a:pt x="6471" y="418"/>
                    <a:pt x="6434" y="426"/>
                    <a:pt x="6383" y="433"/>
                  </a:cubicBezTo>
                  <a:cubicBezTo>
                    <a:pt x="6353" y="440"/>
                    <a:pt x="6309" y="440"/>
                    <a:pt x="6280" y="455"/>
                  </a:cubicBezTo>
                  <a:cubicBezTo>
                    <a:pt x="6265" y="462"/>
                    <a:pt x="6236" y="469"/>
                    <a:pt x="6207" y="469"/>
                  </a:cubicBezTo>
                  <a:cubicBezTo>
                    <a:pt x="6133" y="469"/>
                    <a:pt x="6053" y="447"/>
                    <a:pt x="6031" y="440"/>
                  </a:cubicBezTo>
                  <a:cubicBezTo>
                    <a:pt x="6016" y="433"/>
                    <a:pt x="6009" y="426"/>
                    <a:pt x="6002" y="418"/>
                  </a:cubicBezTo>
                  <a:cubicBezTo>
                    <a:pt x="6002" y="403"/>
                    <a:pt x="6009" y="381"/>
                    <a:pt x="6016" y="367"/>
                  </a:cubicBezTo>
                  <a:cubicBezTo>
                    <a:pt x="6038" y="323"/>
                    <a:pt x="6031" y="235"/>
                    <a:pt x="5987" y="176"/>
                  </a:cubicBezTo>
                  <a:cubicBezTo>
                    <a:pt x="5980" y="162"/>
                    <a:pt x="5980" y="147"/>
                    <a:pt x="5980" y="125"/>
                  </a:cubicBezTo>
                  <a:cubicBezTo>
                    <a:pt x="5972" y="96"/>
                    <a:pt x="5972" y="59"/>
                    <a:pt x="5943" y="37"/>
                  </a:cubicBezTo>
                  <a:cubicBezTo>
                    <a:pt x="5921" y="22"/>
                    <a:pt x="5899" y="0"/>
                    <a:pt x="5862" y="0"/>
                  </a:cubicBezTo>
                  <a:lnTo>
                    <a:pt x="5862" y="30"/>
                  </a:lnTo>
                </a:path>
              </a:pathLst>
            </a:custGeom>
            <a:solidFill>
              <a:srgbClr val="EEEADE"/>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1043" name="Freeform 19"/>
            <p:cNvSpPr>
              <a:spLocks noChangeArrowheads="1"/>
            </p:cNvSpPr>
            <p:nvPr/>
          </p:nvSpPr>
          <p:spPr bwMode="auto">
            <a:xfrm>
              <a:off x="7630936" y="4383699"/>
              <a:ext cx="2852588" cy="2772337"/>
            </a:xfrm>
            <a:custGeom>
              <a:avLst/>
              <a:gdLst>
                <a:gd name="T0" fmla="*/ 1619489 w 7423"/>
                <a:gd name="T1" fmla="*/ 2383597 h 7300"/>
                <a:gd name="T2" fmla="*/ 1533549 w 7423"/>
                <a:gd name="T3" fmla="*/ 2339964 h 7300"/>
                <a:gd name="T4" fmla="*/ 1433230 w 7423"/>
                <a:gd name="T5" fmla="*/ 2407727 h 7300"/>
                <a:gd name="T6" fmla="*/ 1381732 w 7423"/>
                <a:gd name="T7" fmla="*/ 2291374 h 7300"/>
                <a:gd name="T8" fmla="*/ 1374376 w 7423"/>
                <a:gd name="T9" fmla="*/ 2221297 h 7300"/>
                <a:gd name="T10" fmla="*/ 1313181 w 7423"/>
                <a:gd name="T11" fmla="*/ 2165434 h 7300"/>
                <a:gd name="T12" fmla="*/ 1354981 w 7423"/>
                <a:gd name="T13" fmla="*/ 2070897 h 7300"/>
                <a:gd name="T14" fmla="*/ 1320538 w 7423"/>
                <a:gd name="T15" fmla="*/ 1879839 h 7300"/>
                <a:gd name="T16" fmla="*/ 1246970 w 7423"/>
                <a:gd name="T17" fmla="*/ 1848106 h 7300"/>
                <a:gd name="T18" fmla="*/ 1112208 w 7423"/>
                <a:gd name="T19" fmla="*/ 1787615 h 7300"/>
                <a:gd name="T20" fmla="*/ 1026602 w 7423"/>
                <a:gd name="T21" fmla="*/ 1761171 h 7300"/>
                <a:gd name="T22" fmla="*/ 928623 w 7423"/>
                <a:gd name="T23" fmla="*/ 1787615 h 7300"/>
                <a:gd name="T24" fmla="*/ 837667 w 7423"/>
                <a:gd name="T25" fmla="*/ 1746296 h 7300"/>
                <a:gd name="T26" fmla="*/ 685850 w 7423"/>
                <a:gd name="T27" fmla="*/ 1598871 h 7300"/>
                <a:gd name="T28" fmla="*/ 698223 w 7423"/>
                <a:gd name="T29" fmla="*/ 1451115 h 7300"/>
                <a:gd name="T30" fmla="*/ 732332 w 7423"/>
                <a:gd name="T31" fmla="*/ 1237910 h 7300"/>
                <a:gd name="T32" fmla="*/ 673477 w 7423"/>
                <a:gd name="T33" fmla="*/ 1203864 h 7300"/>
                <a:gd name="T34" fmla="*/ 617299 w 7423"/>
                <a:gd name="T35" fmla="*/ 1174775 h 7300"/>
                <a:gd name="T36" fmla="*/ 651742 w 7423"/>
                <a:gd name="T37" fmla="*/ 1000575 h 7300"/>
                <a:gd name="T38" fmla="*/ 624655 w 7423"/>
                <a:gd name="T39" fmla="*/ 813814 h 7300"/>
                <a:gd name="T40" fmla="*/ 565801 w 7423"/>
                <a:gd name="T41" fmla="*/ 811501 h 7300"/>
                <a:gd name="T42" fmla="*/ 413985 w 7423"/>
                <a:gd name="T43" fmla="*/ 789684 h 7300"/>
                <a:gd name="T44" fmla="*/ 340417 w 7423"/>
                <a:gd name="T45" fmla="*/ 707377 h 7300"/>
                <a:gd name="T46" fmla="*/ 247454 w 7423"/>
                <a:gd name="T47" fmla="*/ 671017 h 7300"/>
                <a:gd name="T48" fmla="*/ 188600 w 7423"/>
                <a:gd name="T49" fmla="*/ 644573 h 7300"/>
                <a:gd name="T50" fmla="*/ 29427 w 7423"/>
                <a:gd name="T51" fmla="*/ 612840 h 7300"/>
                <a:gd name="T52" fmla="*/ 85606 w 7423"/>
                <a:gd name="T53" fmla="*/ 547391 h 7300"/>
                <a:gd name="T54" fmla="*/ 183584 w 7423"/>
                <a:gd name="T55" fmla="*/ 499131 h 7300"/>
                <a:gd name="T56" fmla="*/ 325704 w 7423"/>
                <a:gd name="T57" fmla="*/ 431368 h 7300"/>
                <a:gd name="T58" fmla="*/ 431039 w 7423"/>
                <a:gd name="T59" fmla="*/ 360961 h 7300"/>
                <a:gd name="T60" fmla="*/ 492234 w 7423"/>
                <a:gd name="T61" fmla="*/ 300470 h 7300"/>
                <a:gd name="T62" fmla="*/ 573158 w 7423"/>
                <a:gd name="T63" fmla="*/ 285926 h 7300"/>
                <a:gd name="T64" fmla="*/ 757077 w 7423"/>
                <a:gd name="T65" fmla="*/ 346417 h 7300"/>
                <a:gd name="T66" fmla="*/ 864753 w 7423"/>
                <a:gd name="T67" fmla="*/ 370547 h 7300"/>
                <a:gd name="T68" fmla="*/ 945677 w 7423"/>
                <a:gd name="T69" fmla="*/ 404593 h 7300"/>
                <a:gd name="T70" fmla="*/ 1019245 w 7423"/>
                <a:gd name="T71" fmla="*/ 440954 h 7300"/>
                <a:gd name="T72" fmla="*/ 1131937 w 7423"/>
                <a:gd name="T73" fmla="*/ 419138 h 7300"/>
                <a:gd name="T74" fmla="*/ 1188116 w 7423"/>
                <a:gd name="T75" fmla="*/ 419138 h 7300"/>
                <a:gd name="T76" fmla="*/ 1288770 w 7423"/>
                <a:gd name="T77" fmla="*/ 382777 h 7300"/>
                <a:gd name="T78" fmla="*/ 1394105 w 7423"/>
                <a:gd name="T79" fmla="*/ 339144 h 7300"/>
                <a:gd name="T80" fmla="*/ 1460316 w 7423"/>
                <a:gd name="T81" fmla="*/ 295512 h 7300"/>
                <a:gd name="T82" fmla="*/ 1536224 w 7423"/>
                <a:gd name="T83" fmla="*/ 155028 h 7300"/>
                <a:gd name="T84" fmla="*/ 1651257 w 7423"/>
                <a:gd name="T85" fmla="*/ 65449 h 7300"/>
                <a:gd name="T86" fmla="*/ 1722484 w 7423"/>
                <a:gd name="T87" fmla="*/ 65449 h 7300"/>
                <a:gd name="T88" fmla="*/ 1805749 w 7423"/>
                <a:gd name="T89" fmla="*/ 116354 h 7300"/>
                <a:gd name="T90" fmla="*/ 1889014 w 7423"/>
                <a:gd name="T91" fmla="*/ 109082 h 7300"/>
                <a:gd name="T92" fmla="*/ 1967263 w 7423"/>
                <a:gd name="T93" fmla="*/ 164945 h 7300"/>
                <a:gd name="T94" fmla="*/ 1972279 w 7423"/>
                <a:gd name="T95" fmla="*/ 307742 h 7300"/>
                <a:gd name="T96" fmla="*/ 2082630 w 7423"/>
                <a:gd name="T97" fmla="*/ 220477 h 7300"/>
                <a:gd name="T98" fmla="*/ 2033474 w 7423"/>
                <a:gd name="T99" fmla="*/ 571852 h 7300"/>
                <a:gd name="T100" fmla="*/ 1989668 w 7423"/>
                <a:gd name="T101" fmla="*/ 780098 h 7300"/>
                <a:gd name="T102" fmla="*/ 2153523 w 7423"/>
                <a:gd name="T103" fmla="*/ 930168 h 7300"/>
                <a:gd name="T104" fmla="*/ 2285944 w 7423"/>
                <a:gd name="T105" fmla="*/ 1167503 h 7300"/>
                <a:gd name="T106" fmla="*/ 2344798 w 7423"/>
                <a:gd name="T107" fmla="*/ 1375750 h 7300"/>
                <a:gd name="T108" fmla="*/ 2386264 w 7423"/>
                <a:gd name="T109" fmla="*/ 1463015 h 7300"/>
                <a:gd name="T110" fmla="*/ 2408334 w 7423"/>
                <a:gd name="T111" fmla="*/ 1722166 h 7300"/>
                <a:gd name="T112" fmla="*/ 2462507 w 7423"/>
                <a:gd name="T113" fmla="*/ 2024950 h 7300"/>
                <a:gd name="T114" fmla="*/ 2396296 w 7423"/>
                <a:gd name="T115" fmla="*/ 2165434 h 7300"/>
                <a:gd name="T116" fmla="*/ 2310355 w 7423"/>
                <a:gd name="T117" fmla="*/ 2155848 h 7300"/>
                <a:gd name="T118" fmla="*/ 2180609 w 7423"/>
                <a:gd name="T119" fmla="*/ 2225925 h 7300"/>
                <a:gd name="T120" fmla="*/ 2087646 w 7423"/>
                <a:gd name="T121" fmla="*/ 2189564 h 7300"/>
                <a:gd name="T122" fmla="*/ 1996690 w 7423"/>
                <a:gd name="T123" fmla="*/ 2315504 h 7300"/>
                <a:gd name="T124" fmla="*/ 1886673 w 7423"/>
                <a:gd name="T125" fmla="*/ 2383597 h 730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7423" h="7300">
                  <a:moveTo>
                    <a:pt x="5275" y="7299"/>
                  </a:moveTo>
                  <a:lnTo>
                    <a:pt x="5275" y="7299"/>
                  </a:lnTo>
                  <a:cubicBezTo>
                    <a:pt x="5217" y="7299"/>
                    <a:pt x="5158" y="7284"/>
                    <a:pt x="5107" y="7277"/>
                  </a:cubicBezTo>
                  <a:cubicBezTo>
                    <a:pt x="5077" y="7269"/>
                    <a:pt x="5048" y="7262"/>
                    <a:pt x="5026" y="7262"/>
                  </a:cubicBezTo>
                  <a:cubicBezTo>
                    <a:pt x="4990" y="7255"/>
                    <a:pt x="4960" y="7255"/>
                    <a:pt x="4931" y="7255"/>
                  </a:cubicBezTo>
                  <a:cubicBezTo>
                    <a:pt x="4909" y="7255"/>
                    <a:pt x="4887" y="7255"/>
                    <a:pt x="4865" y="7255"/>
                  </a:cubicBezTo>
                  <a:cubicBezTo>
                    <a:pt x="4836" y="7247"/>
                    <a:pt x="4843" y="7218"/>
                    <a:pt x="4843" y="7211"/>
                  </a:cubicBezTo>
                  <a:cubicBezTo>
                    <a:pt x="4843" y="7203"/>
                    <a:pt x="4843" y="7196"/>
                    <a:pt x="4843" y="7189"/>
                  </a:cubicBezTo>
                  <a:cubicBezTo>
                    <a:pt x="4843" y="7189"/>
                    <a:pt x="4843" y="7189"/>
                    <a:pt x="4821" y="7181"/>
                  </a:cubicBezTo>
                  <a:cubicBezTo>
                    <a:pt x="4777" y="7181"/>
                    <a:pt x="4740" y="7152"/>
                    <a:pt x="4704" y="7130"/>
                  </a:cubicBezTo>
                  <a:cubicBezTo>
                    <a:pt x="4689" y="7115"/>
                    <a:pt x="4674" y="7108"/>
                    <a:pt x="4660" y="7101"/>
                  </a:cubicBezTo>
                  <a:cubicBezTo>
                    <a:pt x="4631" y="7086"/>
                    <a:pt x="4623" y="7057"/>
                    <a:pt x="4623" y="7042"/>
                  </a:cubicBezTo>
                  <a:cubicBezTo>
                    <a:pt x="4609" y="7057"/>
                    <a:pt x="4594" y="7064"/>
                    <a:pt x="4586" y="7079"/>
                  </a:cubicBezTo>
                  <a:cubicBezTo>
                    <a:pt x="4564" y="7093"/>
                    <a:pt x="4550" y="7108"/>
                    <a:pt x="4506" y="7115"/>
                  </a:cubicBezTo>
                  <a:cubicBezTo>
                    <a:pt x="4499" y="7115"/>
                    <a:pt x="4491" y="7115"/>
                    <a:pt x="4484" y="7115"/>
                  </a:cubicBezTo>
                  <a:cubicBezTo>
                    <a:pt x="4477" y="7115"/>
                    <a:pt x="4469" y="7115"/>
                    <a:pt x="4462" y="7115"/>
                  </a:cubicBezTo>
                  <a:lnTo>
                    <a:pt x="4447" y="7138"/>
                  </a:lnTo>
                  <a:cubicBezTo>
                    <a:pt x="4425" y="7167"/>
                    <a:pt x="4411" y="7181"/>
                    <a:pt x="4389" y="7203"/>
                  </a:cubicBezTo>
                  <a:cubicBezTo>
                    <a:pt x="4374" y="7211"/>
                    <a:pt x="4359" y="7233"/>
                    <a:pt x="4337" y="7255"/>
                  </a:cubicBezTo>
                  <a:cubicBezTo>
                    <a:pt x="4323" y="7277"/>
                    <a:pt x="4308" y="7284"/>
                    <a:pt x="4286" y="7284"/>
                  </a:cubicBezTo>
                  <a:cubicBezTo>
                    <a:pt x="4257" y="7284"/>
                    <a:pt x="4235" y="7262"/>
                    <a:pt x="4220" y="7240"/>
                  </a:cubicBezTo>
                  <a:cubicBezTo>
                    <a:pt x="4205" y="7233"/>
                    <a:pt x="4198" y="7218"/>
                    <a:pt x="4191" y="7218"/>
                  </a:cubicBezTo>
                  <a:cubicBezTo>
                    <a:pt x="4154" y="7196"/>
                    <a:pt x="4140" y="7152"/>
                    <a:pt x="4169" y="7093"/>
                  </a:cubicBezTo>
                  <a:cubicBezTo>
                    <a:pt x="4176" y="7064"/>
                    <a:pt x="4176" y="7057"/>
                    <a:pt x="4169" y="7035"/>
                  </a:cubicBezTo>
                  <a:cubicBezTo>
                    <a:pt x="4161" y="7020"/>
                    <a:pt x="4161" y="7020"/>
                    <a:pt x="4161" y="7020"/>
                  </a:cubicBezTo>
                  <a:cubicBezTo>
                    <a:pt x="4161" y="7005"/>
                    <a:pt x="4154" y="6998"/>
                    <a:pt x="4147" y="6983"/>
                  </a:cubicBezTo>
                  <a:cubicBezTo>
                    <a:pt x="4140" y="6969"/>
                    <a:pt x="4132" y="6954"/>
                    <a:pt x="4132" y="6932"/>
                  </a:cubicBezTo>
                  <a:cubicBezTo>
                    <a:pt x="4132" y="6903"/>
                    <a:pt x="4154" y="6888"/>
                    <a:pt x="4169" y="6881"/>
                  </a:cubicBezTo>
                  <a:cubicBezTo>
                    <a:pt x="4176" y="6874"/>
                    <a:pt x="4183" y="6866"/>
                    <a:pt x="4198" y="6859"/>
                  </a:cubicBezTo>
                  <a:cubicBezTo>
                    <a:pt x="4198" y="6859"/>
                    <a:pt x="4198" y="6859"/>
                    <a:pt x="4198" y="6844"/>
                  </a:cubicBezTo>
                  <a:cubicBezTo>
                    <a:pt x="4191" y="6822"/>
                    <a:pt x="4169" y="6793"/>
                    <a:pt x="4147" y="6786"/>
                  </a:cubicBezTo>
                  <a:cubicBezTo>
                    <a:pt x="4125" y="6771"/>
                    <a:pt x="4125" y="6742"/>
                    <a:pt x="4125" y="6727"/>
                  </a:cubicBezTo>
                  <a:cubicBezTo>
                    <a:pt x="4125" y="6720"/>
                    <a:pt x="4125" y="6712"/>
                    <a:pt x="4125" y="6712"/>
                  </a:cubicBezTo>
                  <a:cubicBezTo>
                    <a:pt x="4118" y="6720"/>
                    <a:pt x="4110" y="6720"/>
                    <a:pt x="4110" y="6720"/>
                  </a:cubicBezTo>
                  <a:cubicBezTo>
                    <a:pt x="4066" y="6720"/>
                    <a:pt x="4044" y="6683"/>
                    <a:pt x="4037" y="6683"/>
                  </a:cubicBezTo>
                  <a:cubicBezTo>
                    <a:pt x="4037" y="6676"/>
                    <a:pt x="4037" y="6676"/>
                    <a:pt x="4037" y="6676"/>
                  </a:cubicBezTo>
                  <a:cubicBezTo>
                    <a:pt x="4044" y="6654"/>
                    <a:pt x="4044" y="6588"/>
                    <a:pt x="4022" y="6566"/>
                  </a:cubicBezTo>
                  <a:cubicBezTo>
                    <a:pt x="4000" y="6544"/>
                    <a:pt x="3993" y="6544"/>
                    <a:pt x="3978" y="6544"/>
                  </a:cubicBezTo>
                  <a:cubicBezTo>
                    <a:pt x="3971" y="6544"/>
                    <a:pt x="3956" y="6544"/>
                    <a:pt x="3934" y="6544"/>
                  </a:cubicBezTo>
                  <a:lnTo>
                    <a:pt x="3927" y="6551"/>
                  </a:lnTo>
                  <a:cubicBezTo>
                    <a:pt x="3883" y="6551"/>
                    <a:pt x="3869" y="6514"/>
                    <a:pt x="3854" y="6485"/>
                  </a:cubicBezTo>
                  <a:cubicBezTo>
                    <a:pt x="3846" y="6478"/>
                    <a:pt x="3846" y="6463"/>
                    <a:pt x="3839" y="6456"/>
                  </a:cubicBezTo>
                  <a:cubicBezTo>
                    <a:pt x="3824" y="6449"/>
                    <a:pt x="3824" y="6449"/>
                    <a:pt x="3824" y="6449"/>
                  </a:cubicBezTo>
                  <a:cubicBezTo>
                    <a:pt x="3832" y="6427"/>
                    <a:pt x="3832" y="6427"/>
                    <a:pt x="3832" y="6427"/>
                  </a:cubicBezTo>
                  <a:cubicBezTo>
                    <a:pt x="3854" y="6405"/>
                    <a:pt x="3883" y="6383"/>
                    <a:pt x="3905" y="6368"/>
                  </a:cubicBezTo>
                  <a:cubicBezTo>
                    <a:pt x="3927" y="6353"/>
                    <a:pt x="3949" y="6346"/>
                    <a:pt x="3964" y="6331"/>
                  </a:cubicBezTo>
                  <a:cubicBezTo>
                    <a:pt x="4000" y="6317"/>
                    <a:pt x="4030" y="6302"/>
                    <a:pt x="4052" y="6265"/>
                  </a:cubicBezTo>
                  <a:cubicBezTo>
                    <a:pt x="4074" y="6229"/>
                    <a:pt x="4088" y="6185"/>
                    <a:pt x="4081" y="6163"/>
                  </a:cubicBezTo>
                  <a:cubicBezTo>
                    <a:pt x="4081" y="6155"/>
                    <a:pt x="4081" y="6148"/>
                    <a:pt x="4066" y="6148"/>
                  </a:cubicBezTo>
                  <a:cubicBezTo>
                    <a:pt x="4022" y="6119"/>
                    <a:pt x="3993" y="6060"/>
                    <a:pt x="4022" y="5994"/>
                  </a:cubicBezTo>
                  <a:cubicBezTo>
                    <a:pt x="4037" y="5965"/>
                    <a:pt x="4059" y="5914"/>
                    <a:pt x="4030" y="5892"/>
                  </a:cubicBezTo>
                  <a:cubicBezTo>
                    <a:pt x="4015" y="5884"/>
                    <a:pt x="4015" y="5884"/>
                    <a:pt x="4015" y="5884"/>
                  </a:cubicBezTo>
                  <a:cubicBezTo>
                    <a:pt x="3986" y="5855"/>
                    <a:pt x="3942" y="5826"/>
                    <a:pt x="3949" y="5782"/>
                  </a:cubicBezTo>
                  <a:cubicBezTo>
                    <a:pt x="3964" y="5731"/>
                    <a:pt x="3964" y="5701"/>
                    <a:pt x="3949" y="5687"/>
                  </a:cubicBezTo>
                  <a:cubicBezTo>
                    <a:pt x="3942" y="5679"/>
                    <a:pt x="3934" y="5672"/>
                    <a:pt x="3920" y="5672"/>
                  </a:cubicBezTo>
                  <a:cubicBezTo>
                    <a:pt x="3912" y="5672"/>
                    <a:pt x="3898" y="5672"/>
                    <a:pt x="3890" y="5679"/>
                  </a:cubicBezTo>
                  <a:cubicBezTo>
                    <a:pt x="3861" y="5687"/>
                    <a:pt x="3839" y="5694"/>
                    <a:pt x="3810" y="5694"/>
                  </a:cubicBezTo>
                  <a:cubicBezTo>
                    <a:pt x="3759" y="5694"/>
                    <a:pt x="3722" y="5672"/>
                    <a:pt x="3707" y="5643"/>
                  </a:cubicBezTo>
                  <a:cubicBezTo>
                    <a:pt x="3700" y="5628"/>
                    <a:pt x="3707" y="5613"/>
                    <a:pt x="3722" y="5606"/>
                  </a:cubicBezTo>
                  <a:cubicBezTo>
                    <a:pt x="3722" y="5599"/>
                    <a:pt x="3729" y="5591"/>
                    <a:pt x="3729" y="5591"/>
                  </a:cubicBezTo>
                  <a:cubicBezTo>
                    <a:pt x="3722" y="5591"/>
                    <a:pt x="3714" y="5584"/>
                    <a:pt x="3671" y="5584"/>
                  </a:cubicBezTo>
                  <a:cubicBezTo>
                    <a:pt x="3619" y="5584"/>
                    <a:pt x="3590" y="5577"/>
                    <a:pt x="3575" y="5525"/>
                  </a:cubicBezTo>
                  <a:cubicBezTo>
                    <a:pt x="3568" y="5474"/>
                    <a:pt x="3553" y="5474"/>
                    <a:pt x="3553" y="5474"/>
                  </a:cubicBezTo>
                  <a:cubicBezTo>
                    <a:pt x="3553" y="5474"/>
                    <a:pt x="3546" y="5474"/>
                    <a:pt x="3531" y="5481"/>
                  </a:cubicBezTo>
                  <a:cubicBezTo>
                    <a:pt x="3517" y="5496"/>
                    <a:pt x="3480" y="5525"/>
                    <a:pt x="3436" y="5525"/>
                  </a:cubicBezTo>
                  <a:cubicBezTo>
                    <a:pt x="3407" y="5525"/>
                    <a:pt x="3378" y="5503"/>
                    <a:pt x="3363" y="5467"/>
                  </a:cubicBezTo>
                  <a:cubicBezTo>
                    <a:pt x="3348" y="5408"/>
                    <a:pt x="3333" y="5408"/>
                    <a:pt x="3326" y="5408"/>
                  </a:cubicBezTo>
                  <a:cubicBezTo>
                    <a:pt x="3319" y="5408"/>
                    <a:pt x="3304" y="5415"/>
                    <a:pt x="3297" y="5415"/>
                  </a:cubicBezTo>
                  <a:cubicBezTo>
                    <a:pt x="3282" y="5415"/>
                    <a:pt x="3282" y="5415"/>
                    <a:pt x="3275" y="5415"/>
                  </a:cubicBezTo>
                  <a:cubicBezTo>
                    <a:pt x="3224" y="5415"/>
                    <a:pt x="3180" y="5386"/>
                    <a:pt x="3158" y="5350"/>
                  </a:cubicBezTo>
                  <a:cubicBezTo>
                    <a:pt x="3150" y="5342"/>
                    <a:pt x="3143" y="5342"/>
                    <a:pt x="3143" y="5342"/>
                  </a:cubicBezTo>
                  <a:cubicBezTo>
                    <a:pt x="3136" y="5342"/>
                    <a:pt x="3136" y="5342"/>
                    <a:pt x="3128" y="5342"/>
                  </a:cubicBezTo>
                  <a:cubicBezTo>
                    <a:pt x="3121" y="5342"/>
                    <a:pt x="3114" y="5342"/>
                    <a:pt x="3114" y="5342"/>
                  </a:cubicBezTo>
                  <a:cubicBezTo>
                    <a:pt x="3092" y="5342"/>
                    <a:pt x="3084" y="5342"/>
                    <a:pt x="3070" y="5328"/>
                  </a:cubicBezTo>
                  <a:cubicBezTo>
                    <a:pt x="3055" y="5305"/>
                    <a:pt x="3055" y="5291"/>
                    <a:pt x="3055" y="5276"/>
                  </a:cubicBezTo>
                  <a:cubicBezTo>
                    <a:pt x="3055" y="5269"/>
                    <a:pt x="3055" y="5269"/>
                    <a:pt x="3055" y="5269"/>
                  </a:cubicBezTo>
                  <a:cubicBezTo>
                    <a:pt x="3055" y="5269"/>
                    <a:pt x="3055" y="5269"/>
                    <a:pt x="3048" y="5269"/>
                  </a:cubicBezTo>
                  <a:cubicBezTo>
                    <a:pt x="3019" y="5276"/>
                    <a:pt x="2996" y="5298"/>
                    <a:pt x="2967" y="5313"/>
                  </a:cubicBezTo>
                  <a:cubicBezTo>
                    <a:pt x="2945" y="5328"/>
                    <a:pt x="2916" y="5350"/>
                    <a:pt x="2887" y="5364"/>
                  </a:cubicBezTo>
                  <a:cubicBezTo>
                    <a:pt x="2864" y="5379"/>
                    <a:pt x="2864" y="5379"/>
                    <a:pt x="2864" y="5379"/>
                  </a:cubicBezTo>
                  <a:cubicBezTo>
                    <a:pt x="2828" y="5393"/>
                    <a:pt x="2806" y="5408"/>
                    <a:pt x="2777" y="5408"/>
                  </a:cubicBezTo>
                  <a:cubicBezTo>
                    <a:pt x="2755" y="5408"/>
                    <a:pt x="2733" y="5393"/>
                    <a:pt x="2711" y="5364"/>
                  </a:cubicBezTo>
                  <a:cubicBezTo>
                    <a:pt x="2696" y="5342"/>
                    <a:pt x="2674" y="5320"/>
                    <a:pt x="2659" y="5298"/>
                  </a:cubicBezTo>
                  <a:cubicBezTo>
                    <a:pt x="2637" y="5276"/>
                    <a:pt x="2623" y="5254"/>
                    <a:pt x="2608" y="5240"/>
                  </a:cubicBezTo>
                  <a:cubicBezTo>
                    <a:pt x="2608" y="5232"/>
                    <a:pt x="2601" y="5225"/>
                    <a:pt x="2586" y="5225"/>
                  </a:cubicBezTo>
                  <a:cubicBezTo>
                    <a:pt x="2579" y="5225"/>
                    <a:pt x="2571" y="5225"/>
                    <a:pt x="2571" y="5225"/>
                  </a:cubicBezTo>
                  <a:cubicBezTo>
                    <a:pt x="2564" y="5247"/>
                    <a:pt x="2557" y="5291"/>
                    <a:pt x="2520" y="5291"/>
                  </a:cubicBezTo>
                  <a:cubicBezTo>
                    <a:pt x="2520" y="5291"/>
                    <a:pt x="2513" y="5291"/>
                    <a:pt x="2505" y="5283"/>
                  </a:cubicBezTo>
                  <a:cubicBezTo>
                    <a:pt x="2469" y="5269"/>
                    <a:pt x="2330" y="5181"/>
                    <a:pt x="2330" y="5174"/>
                  </a:cubicBezTo>
                  <a:cubicBezTo>
                    <a:pt x="2322" y="5174"/>
                    <a:pt x="2286" y="5159"/>
                    <a:pt x="2264" y="5093"/>
                  </a:cubicBezTo>
                  <a:cubicBezTo>
                    <a:pt x="2249" y="5056"/>
                    <a:pt x="2220" y="5034"/>
                    <a:pt x="2198" y="5020"/>
                  </a:cubicBezTo>
                  <a:cubicBezTo>
                    <a:pt x="2176" y="5012"/>
                    <a:pt x="2161" y="4998"/>
                    <a:pt x="2154" y="4983"/>
                  </a:cubicBezTo>
                  <a:cubicBezTo>
                    <a:pt x="2146" y="4976"/>
                    <a:pt x="2139" y="4969"/>
                    <a:pt x="2124" y="4954"/>
                  </a:cubicBezTo>
                  <a:cubicBezTo>
                    <a:pt x="2095" y="4924"/>
                    <a:pt x="2059" y="4881"/>
                    <a:pt x="2051" y="4837"/>
                  </a:cubicBezTo>
                  <a:cubicBezTo>
                    <a:pt x="2029" y="4778"/>
                    <a:pt x="2029" y="4727"/>
                    <a:pt x="2073" y="4668"/>
                  </a:cubicBezTo>
                  <a:cubicBezTo>
                    <a:pt x="2102" y="4639"/>
                    <a:pt x="2117" y="4631"/>
                    <a:pt x="2139" y="4624"/>
                  </a:cubicBezTo>
                  <a:cubicBezTo>
                    <a:pt x="2146" y="4624"/>
                    <a:pt x="2154" y="4624"/>
                    <a:pt x="2161" y="4617"/>
                  </a:cubicBezTo>
                  <a:cubicBezTo>
                    <a:pt x="2169" y="4602"/>
                    <a:pt x="2146" y="4588"/>
                    <a:pt x="2139" y="4580"/>
                  </a:cubicBezTo>
                  <a:cubicBezTo>
                    <a:pt x="2124" y="4573"/>
                    <a:pt x="2110" y="4565"/>
                    <a:pt x="2102" y="4551"/>
                  </a:cubicBezTo>
                  <a:cubicBezTo>
                    <a:pt x="2066" y="4514"/>
                    <a:pt x="2073" y="4478"/>
                    <a:pt x="2088" y="4397"/>
                  </a:cubicBezTo>
                  <a:cubicBezTo>
                    <a:pt x="2088" y="4390"/>
                    <a:pt x="2088" y="4390"/>
                    <a:pt x="2088" y="4390"/>
                  </a:cubicBezTo>
                  <a:cubicBezTo>
                    <a:pt x="2102" y="4331"/>
                    <a:pt x="2124" y="4302"/>
                    <a:pt x="2146" y="4272"/>
                  </a:cubicBezTo>
                  <a:cubicBezTo>
                    <a:pt x="2161" y="4258"/>
                    <a:pt x="2176" y="4250"/>
                    <a:pt x="2176" y="4236"/>
                  </a:cubicBezTo>
                  <a:cubicBezTo>
                    <a:pt x="2183" y="4214"/>
                    <a:pt x="2176" y="4192"/>
                    <a:pt x="2169" y="4162"/>
                  </a:cubicBezTo>
                  <a:cubicBezTo>
                    <a:pt x="2161" y="4148"/>
                    <a:pt x="2154" y="4133"/>
                    <a:pt x="2146" y="4111"/>
                  </a:cubicBezTo>
                  <a:cubicBezTo>
                    <a:pt x="2139" y="4060"/>
                    <a:pt x="2132" y="3913"/>
                    <a:pt x="2169" y="3862"/>
                  </a:cubicBezTo>
                  <a:cubicBezTo>
                    <a:pt x="2212" y="3811"/>
                    <a:pt x="2234" y="3774"/>
                    <a:pt x="2212" y="3752"/>
                  </a:cubicBezTo>
                  <a:cubicBezTo>
                    <a:pt x="2205" y="3745"/>
                    <a:pt x="2198" y="3745"/>
                    <a:pt x="2190" y="3745"/>
                  </a:cubicBezTo>
                  <a:cubicBezTo>
                    <a:pt x="2183" y="3745"/>
                    <a:pt x="2176" y="3745"/>
                    <a:pt x="2176" y="3745"/>
                  </a:cubicBezTo>
                  <a:cubicBezTo>
                    <a:pt x="2161" y="3745"/>
                    <a:pt x="2154" y="3752"/>
                    <a:pt x="2146" y="3752"/>
                  </a:cubicBezTo>
                  <a:cubicBezTo>
                    <a:pt x="2132" y="3752"/>
                    <a:pt x="2117" y="3745"/>
                    <a:pt x="2110" y="3737"/>
                  </a:cubicBezTo>
                  <a:cubicBezTo>
                    <a:pt x="2073" y="3723"/>
                    <a:pt x="2073" y="3686"/>
                    <a:pt x="2066" y="3657"/>
                  </a:cubicBezTo>
                  <a:cubicBezTo>
                    <a:pt x="2066" y="3642"/>
                    <a:pt x="2059" y="3628"/>
                    <a:pt x="2059" y="3620"/>
                  </a:cubicBezTo>
                  <a:cubicBezTo>
                    <a:pt x="2051" y="3620"/>
                    <a:pt x="2044" y="3620"/>
                    <a:pt x="2044" y="3620"/>
                  </a:cubicBezTo>
                  <a:cubicBezTo>
                    <a:pt x="2037" y="3620"/>
                    <a:pt x="2029" y="3628"/>
                    <a:pt x="2014" y="3642"/>
                  </a:cubicBezTo>
                  <a:cubicBezTo>
                    <a:pt x="1956" y="3701"/>
                    <a:pt x="1927" y="3701"/>
                    <a:pt x="1919" y="3701"/>
                  </a:cubicBezTo>
                  <a:cubicBezTo>
                    <a:pt x="1912" y="3701"/>
                    <a:pt x="1890" y="3701"/>
                    <a:pt x="1883" y="3671"/>
                  </a:cubicBezTo>
                  <a:cubicBezTo>
                    <a:pt x="1883" y="3628"/>
                    <a:pt x="1890" y="3613"/>
                    <a:pt x="1905" y="3598"/>
                  </a:cubicBezTo>
                  <a:cubicBezTo>
                    <a:pt x="1905" y="3591"/>
                    <a:pt x="1912" y="3583"/>
                    <a:pt x="1912" y="3583"/>
                  </a:cubicBezTo>
                  <a:cubicBezTo>
                    <a:pt x="1912" y="3583"/>
                    <a:pt x="1883" y="3576"/>
                    <a:pt x="1861" y="3569"/>
                  </a:cubicBezTo>
                  <a:cubicBezTo>
                    <a:pt x="1839" y="3569"/>
                    <a:pt x="1839" y="3569"/>
                    <a:pt x="1839" y="3569"/>
                  </a:cubicBezTo>
                  <a:cubicBezTo>
                    <a:pt x="1846" y="3554"/>
                    <a:pt x="1846" y="3554"/>
                    <a:pt x="1846" y="3554"/>
                  </a:cubicBezTo>
                  <a:cubicBezTo>
                    <a:pt x="1846" y="3554"/>
                    <a:pt x="1853" y="3518"/>
                    <a:pt x="1868" y="3466"/>
                  </a:cubicBezTo>
                  <a:cubicBezTo>
                    <a:pt x="1875" y="3444"/>
                    <a:pt x="1875" y="3408"/>
                    <a:pt x="1875" y="3378"/>
                  </a:cubicBezTo>
                  <a:cubicBezTo>
                    <a:pt x="1875" y="3349"/>
                    <a:pt x="1875" y="3320"/>
                    <a:pt x="1890" y="3298"/>
                  </a:cubicBezTo>
                  <a:cubicBezTo>
                    <a:pt x="1897" y="3283"/>
                    <a:pt x="1919" y="3276"/>
                    <a:pt x="1934" y="3269"/>
                  </a:cubicBezTo>
                  <a:cubicBezTo>
                    <a:pt x="1949" y="3261"/>
                    <a:pt x="1971" y="3254"/>
                    <a:pt x="1971" y="3239"/>
                  </a:cubicBezTo>
                  <a:cubicBezTo>
                    <a:pt x="1978" y="3232"/>
                    <a:pt x="2022" y="3173"/>
                    <a:pt x="1971" y="3078"/>
                  </a:cubicBezTo>
                  <a:cubicBezTo>
                    <a:pt x="1963" y="3056"/>
                    <a:pt x="1956" y="3041"/>
                    <a:pt x="1949" y="3027"/>
                  </a:cubicBezTo>
                  <a:cubicBezTo>
                    <a:pt x="1919" y="2975"/>
                    <a:pt x="1897" y="2939"/>
                    <a:pt x="1919" y="2902"/>
                  </a:cubicBezTo>
                  <a:cubicBezTo>
                    <a:pt x="1934" y="2880"/>
                    <a:pt x="1934" y="2858"/>
                    <a:pt x="1919" y="2836"/>
                  </a:cubicBezTo>
                  <a:cubicBezTo>
                    <a:pt x="1919" y="2829"/>
                    <a:pt x="1912" y="2821"/>
                    <a:pt x="1912" y="2814"/>
                  </a:cubicBezTo>
                  <a:cubicBezTo>
                    <a:pt x="1905" y="2778"/>
                    <a:pt x="1927" y="2733"/>
                    <a:pt x="1985" y="2704"/>
                  </a:cubicBezTo>
                  <a:cubicBezTo>
                    <a:pt x="2014" y="2682"/>
                    <a:pt x="2007" y="2653"/>
                    <a:pt x="1993" y="2602"/>
                  </a:cubicBezTo>
                  <a:cubicBezTo>
                    <a:pt x="1971" y="2558"/>
                    <a:pt x="1897" y="2470"/>
                    <a:pt x="1875" y="2462"/>
                  </a:cubicBezTo>
                  <a:lnTo>
                    <a:pt x="1868" y="2462"/>
                  </a:lnTo>
                  <a:cubicBezTo>
                    <a:pt x="1861" y="2462"/>
                    <a:pt x="1861" y="2470"/>
                    <a:pt x="1853" y="2484"/>
                  </a:cubicBezTo>
                  <a:cubicBezTo>
                    <a:pt x="1839" y="2499"/>
                    <a:pt x="1831" y="2514"/>
                    <a:pt x="1802" y="2521"/>
                  </a:cubicBezTo>
                  <a:cubicBezTo>
                    <a:pt x="1795" y="2528"/>
                    <a:pt x="1795" y="2528"/>
                    <a:pt x="1788" y="2528"/>
                  </a:cubicBezTo>
                  <a:cubicBezTo>
                    <a:pt x="1758" y="2528"/>
                    <a:pt x="1751" y="2499"/>
                    <a:pt x="1743" y="2470"/>
                  </a:cubicBezTo>
                  <a:cubicBezTo>
                    <a:pt x="1743" y="2462"/>
                    <a:pt x="1736" y="2448"/>
                    <a:pt x="1736" y="2440"/>
                  </a:cubicBezTo>
                  <a:cubicBezTo>
                    <a:pt x="1729" y="2448"/>
                    <a:pt x="1714" y="2455"/>
                    <a:pt x="1692" y="2455"/>
                  </a:cubicBezTo>
                  <a:cubicBezTo>
                    <a:pt x="1685" y="2455"/>
                    <a:pt x="1685" y="2455"/>
                    <a:pt x="1678" y="2455"/>
                  </a:cubicBezTo>
                  <a:cubicBezTo>
                    <a:pt x="1648" y="2455"/>
                    <a:pt x="1648" y="2455"/>
                    <a:pt x="1648" y="2455"/>
                  </a:cubicBezTo>
                  <a:cubicBezTo>
                    <a:pt x="1612" y="2448"/>
                    <a:pt x="1575" y="2440"/>
                    <a:pt x="1546" y="2440"/>
                  </a:cubicBezTo>
                  <a:cubicBezTo>
                    <a:pt x="1538" y="2440"/>
                    <a:pt x="1531" y="2440"/>
                    <a:pt x="1531" y="2440"/>
                  </a:cubicBezTo>
                  <a:cubicBezTo>
                    <a:pt x="1516" y="2448"/>
                    <a:pt x="1487" y="2448"/>
                    <a:pt x="1450" y="2448"/>
                  </a:cubicBezTo>
                  <a:cubicBezTo>
                    <a:pt x="1421" y="2448"/>
                    <a:pt x="1362" y="2448"/>
                    <a:pt x="1319" y="2419"/>
                  </a:cubicBezTo>
                  <a:cubicBezTo>
                    <a:pt x="1289" y="2411"/>
                    <a:pt x="1260" y="2396"/>
                    <a:pt x="1238" y="2389"/>
                  </a:cubicBezTo>
                  <a:cubicBezTo>
                    <a:pt x="1194" y="2374"/>
                    <a:pt x="1164" y="2360"/>
                    <a:pt x="1150" y="2338"/>
                  </a:cubicBezTo>
                  <a:cubicBezTo>
                    <a:pt x="1128" y="2309"/>
                    <a:pt x="1150" y="2264"/>
                    <a:pt x="1164" y="2228"/>
                  </a:cubicBezTo>
                  <a:lnTo>
                    <a:pt x="1164" y="2221"/>
                  </a:lnTo>
                  <a:cubicBezTo>
                    <a:pt x="1164" y="2213"/>
                    <a:pt x="1150" y="2206"/>
                    <a:pt x="1135" y="2206"/>
                  </a:cubicBezTo>
                  <a:cubicBezTo>
                    <a:pt x="1128" y="2206"/>
                    <a:pt x="1121" y="2213"/>
                    <a:pt x="1113" y="2221"/>
                  </a:cubicBezTo>
                  <a:cubicBezTo>
                    <a:pt x="1106" y="2221"/>
                    <a:pt x="1099" y="2221"/>
                    <a:pt x="1084" y="2221"/>
                  </a:cubicBezTo>
                  <a:cubicBezTo>
                    <a:pt x="1047" y="2221"/>
                    <a:pt x="1025" y="2162"/>
                    <a:pt x="1018" y="2140"/>
                  </a:cubicBezTo>
                  <a:cubicBezTo>
                    <a:pt x="996" y="2111"/>
                    <a:pt x="981" y="2103"/>
                    <a:pt x="974" y="2103"/>
                  </a:cubicBezTo>
                  <a:cubicBezTo>
                    <a:pt x="959" y="2103"/>
                    <a:pt x="952" y="2111"/>
                    <a:pt x="938" y="2118"/>
                  </a:cubicBezTo>
                  <a:cubicBezTo>
                    <a:pt x="930" y="2118"/>
                    <a:pt x="930" y="2118"/>
                    <a:pt x="930" y="2118"/>
                  </a:cubicBezTo>
                  <a:cubicBezTo>
                    <a:pt x="908" y="2133"/>
                    <a:pt x="886" y="2147"/>
                    <a:pt x="871" y="2147"/>
                  </a:cubicBezTo>
                  <a:cubicBezTo>
                    <a:pt x="857" y="2147"/>
                    <a:pt x="835" y="2140"/>
                    <a:pt x="835" y="2103"/>
                  </a:cubicBezTo>
                  <a:cubicBezTo>
                    <a:pt x="828" y="2067"/>
                    <a:pt x="828" y="2067"/>
                    <a:pt x="791" y="2059"/>
                  </a:cubicBezTo>
                  <a:cubicBezTo>
                    <a:pt x="762" y="2052"/>
                    <a:pt x="747" y="2045"/>
                    <a:pt x="740" y="2030"/>
                  </a:cubicBezTo>
                  <a:cubicBezTo>
                    <a:pt x="732" y="2008"/>
                    <a:pt x="740" y="1986"/>
                    <a:pt x="747" y="1971"/>
                  </a:cubicBezTo>
                  <a:cubicBezTo>
                    <a:pt x="754" y="1964"/>
                    <a:pt x="754" y="1957"/>
                    <a:pt x="754" y="1950"/>
                  </a:cubicBezTo>
                  <a:cubicBezTo>
                    <a:pt x="747" y="1950"/>
                    <a:pt x="732" y="1942"/>
                    <a:pt x="710" y="1942"/>
                  </a:cubicBezTo>
                  <a:cubicBezTo>
                    <a:pt x="696" y="1942"/>
                    <a:pt x="696" y="1942"/>
                    <a:pt x="696" y="1942"/>
                  </a:cubicBezTo>
                  <a:cubicBezTo>
                    <a:pt x="681" y="1942"/>
                    <a:pt x="666" y="1942"/>
                    <a:pt x="652" y="1942"/>
                  </a:cubicBezTo>
                  <a:cubicBezTo>
                    <a:pt x="637" y="1950"/>
                    <a:pt x="622" y="1950"/>
                    <a:pt x="600" y="1950"/>
                  </a:cubicBezTo>
                  <a:cubicBezTo>
                    <a:pt x="586" y="1950"/>
                    <a:pt x="578" y="1950"/>
                    <a:pt x="564" y="1950"/>
                  </a:cubicBezTo>
                  <a:cubicBezTo>
                    <a:pt x="527" y="1942"/>
                    <a:pt x="498" y="1920"/>
                    <a:pt x="469" y="1905"/>
                  </a:cubicBezTo>
                  <a:cubicBezTo>
                    <a:pt x="447" y="1891"/>
                    <a:pt x="417" y="1869"/>
                    <a:pt x="388" y="1862"/>
                  </a:cubicBezTo>
                  <a:cubicBezTo>
                    <a:pt x="381" y="1854"/>
                    <a:pt x="366" y="1854"/>
                    <a:pt x="351" y="1854"/>
                  </a:cubicBezTo>
                  <a:cubicBezTo>
                    <a:pt x="322" y="1854"/>
                    <a:pt x="285" y="1869"/>
                    <a:pt x="263" y="1883"/>
                  </a:cubicBezTo>
                  <a:cubicBezTo>
                    <a:pt x="249" y="1891"/>
                    <a:pt x="241" y="1891"/>
                    <a:pt x="234" y="1898"/>
                  </a:cubicBezTo>
                  <a:cubicBezTo>
                    <a:pt x="212" y="1905"/>
                    <a:pt x="197" y="1905"/>
                    <a:pt x="183" y="1905"/>
                  </a:cubicBezTo>
                  <a:cubicBezTo>
                    <a:pt x="146" y="1905"/>
                    <a:pt x="117" y="1891"/>
                    <a:pt x="88" y="1854"/>
                  </a:cubicBezTo>
                  <a:cubicBezTo>
                    <a:pt x="21" y="1781"/>
                    <a:pt x="0" y="1730"/>
                    <a:pt x="7" y="1708"/>
                  </a:cubicBezTo>
                  <a:cubicBezTo>
                    <a:pt x="7" y="1708"/>
                    <a:pt x="7" y="1700"/>
                    <a:pt x="14" y="1700"/>
                  </a:cubicBezTo>
                  <a:cubicBezTo>
                    <a:pt x="0" y="1693"/>
                    <a:pt x="0" y="1693"/>
                    <a:pt x="0" y="1693"/>
                  </a:cubicBezTo>
                  <a:cubicBezTo>
                    <a:pt x="43" y="1686"/>
                    <a:pt x="43" y="1686"/>
                    <a:pt x="43" y="1686"/>
                  </a:cubicBezTo>
                  <a:cubicBezTo>
                    <a:pt x="212" y="1686"/>
                    <a:pt x="212" y="1686"/>
                    <a:pt x="212" y="1686"/>
                  </a:cubicBezTo>
                  <a:cubicBezTo>
                    <a:pt x="241" y="1686"/>
                    <a:pt x="249" y="1678"/>
                    <a:pt x="256" y="1656"/>
                  </a:cubicBezTo>
                  <a:cubicBezTo>
                    <a:pt x="263" y="1620"/>
                    <a:pt x="300" y="1598"/>
                    <a:pt x="351" y="1598"/>
                  </a:cubicBezTo>
                  <a:cubicBezTo>
                    <a:pt x="366" y="1598"/>
                    <a:pt x="373" y="1598"/>
                    <a:pt x="388" y="1605"/>
                  </a:cubicBezTo>
                  <a:cubicBezTo>
                    <a:pt x="432" y="1605"/>
                    <a:pt x="461" y="1627"/>
                    <a:pt x="490" y="1642"/>
                  </a:cubicBezTo>
                  <a:cubicBezTo>
                    <a:pt x="512" y="1649"/>
                    <a:pt x="527" y="1664"/>
                    <a:pt x="534" y="1664"/>
                  </a:cubicBezTo>
                  <a:cubicBezTo>
                    <a:pt x="549" y="1634"/>
                    <a:pt x="549" y="1627"/>
                    <a:pt x="556" y="1576"/>
                  </a:cubicBezTo>
                  <a:cubicBezTo>
                    <a:pt x="556" y="1561"/>
                    <a:pt x="556" y="1561"/>
                    <a:pt x="556" y="1561"/>
                  </a:cubicBezTo>
                  <a:cubicBezTo>
                    <a:pt x="564" y="1546"/>
                    <a:pt x="556" y="1524"/>
                    <a:pt x="549" y="1510"/>
                  </a:cubicBezTo>
                  <a:cubicBezTo>
                    <a:pt x="534" y="1488"/>
                    <a:pt x="527" y="1451"/>
                    <a:pt x="556" y="1414"/>
                  </a:cubicBezTo>
                  <a:cubicBezTo>
                    <a:pt x="600" y="1356"/>
                    <a:pt x="630" y="1327"/>
                    <a:pt x="681" y="1297"/>
                  </a:cubicBezTo>
                  <a:cubicBezTo>
                    <a:pt x="688" y="1290"/>
                    <a:pt x="703" y="1283"/>
                    <a:pt x="710" y="1275"/>
                  </a:cubicBezTo>
                  <a:cubicBezTo>
                    <a:pt x="732" y="1253"/>
                    <a:pt x="762" y="1231"/>
                    <a:pt x="791" y="1231"/>
                  </a:cubicBezTo>
                  <a:cubicBezTo>
                    <a:pt x="806" y="1231"/>
                    <a:pt x="813" y="1231"/>
                    <a:pt x="828" y="1239"/>
                  </a:cubicBezTo>
                  <a:cubicBezTo>
                    <a:pt x="842" y="1246"/>
                    <a:pt x="864" y="1253"/>
                    <a:pt x="879" y="1268"/>
                  </a:cubicBezTo>
                  <a:cubicBezTo>
                    <a:pt x="915" y="1283"/>
                    <a:pt x="952" y="1305"/>
                    <a:pt x="974" y="1305"/>
                  </a:cubicBezTo>
                  <a:cubicBezTo>
                    <a:pt x="981" y="1305"/>
                    <a:pt x="989" y="1305"/>
                    <a:pt x="989" y="1297"/>
                  </a:cubicBezTo>
                  <a:cubicBezTo>
                    <a:pt x="1011" y="1290"/>
                    <a:pt x="1025" y="1283"/>
                    <a:pt x="1047" y="1275"/>
                  </a:cubicBezTo>
                  <a:cubicBezTo>
                    <a:pt x="1069" y="1268"/>
                    <a:pt x="1091" y="1261"/>
                    <a:pt x="1099" y="1246"/>
                  </a:cubicBezTo>
                  <a:cubicBezTo>
                    <a:pt x="1113" y="1217"/>
                    <a:pt x="1128" y="1202"/>
                    <a:pt x="1150" y="1187"/>
                  </a:cubicBezTo>
                  <a:cubicBezTo>
                    <a:pt x="1164" y="1180"/>
                    <a:pt x="1179" y="1165"/>
                    <a:pt x="1194" y="1158"/>
                  </a:cubicBezTo>
                  <a:cubicBezTo>
                    <a:pt x="1201" y="1151"/>
                    <a:pt x="1209" y="1143"/>
                    <a:pt x="1216" y="1136"/>
                  </a:cubicBezTo>
                  <a:cubicBezTo>
                    <a:pt x="1245" y="1114"/>
                    <a:pt x="1267" y="1092"/>
                    <a:pt x="1289" y="1092"/>
                  </a:cubicBezTo>
                  <a:cubicBezTo>
                    <a:pt x="1304" y="1092"/>
                    <a:pt x="1311" y="1100"/>
                    <a:pt x="1326" y="1107"/>
                  </a:cubicBezTo>
                  <a:cubicBezTo>
                    <a:pt x="1333" y="1107"/>
                    <a:pt x="1333" y="1114"/>
                    <a:pt x="1340" y="1114"/>
                  </a:cubicBezTo>
                  <a:cubicBezTo>
                    <a:pt x="1355" y="1114"/>
                    <a:pt x="1362" y="1100"/>
                    <a:pt x="1370" y="1085"/>
                  </a:cubicBezTo>
                  <a:cubicBezTo>
                    <a:pt x="1370" y="1078"/>
                    <a:pt x="1370" y="1078"/>
                    <a:pt x="1370" y="1070"/>
                  </a:cubicBezTo>
                  <a:cubicBezTo>
                    <a:pt x="1377" y="1048"/>
                    <a:pt x="1384" y="1041"/>
                    <a:pt x="1428" y="1033"/>
                  </a:cubicBezTo>
                  <a:cubicBezTo>
                    <a:pt x="1472" y="1026"/>
                    <a:pt x="1472" y="946"/>
                    <a:pt x="1472" y="924"/>
                  </a:cubicBezTo>
                  <a:cubicBezTo>
                    <a:pt x="1472" y="909"/>
                    <a:pt x="1472" y="909"/>
                    <a:pt x="1472" y="909"/>
                  </a:cubicBezTo>
                  <a:cubicBezTo>
                    <a:pt x="1480" y="909"/>
                    <a:pt x="1480" y="909"/>
                    <a:pt x="1480" y="909"/>
                  </a:cubicBezTo>
                  <a:cubicBezTo>
                    <a:pt x="1487" y="902"/>
                    <a:pt x="1531" y="894"/>
                    <a:pt x="1538" y="858"/>
                  </a:cubicBezTo>
                  <a:cubicBezTo>
                    <a:pt x="1538" y="843"/>
                    <a:pt x="1546" y="814"/>
                    <a:pt x="1568" y="814"/>
                  </a:cubicBezTo>
                  <a:cubicBezTo>
                    <a:pt x="1575" y="814"/>
                    <a:pt x="1582" y="828"/>
                    <a:pt x="1604" y="843"/>
                  </a:cubicBezTo>
                  <a:cubicBezTo>
                    <a:pt x="1604" y="850"/>
                    <a:pt x="1612" y="858"/>
                    <a:pt x="1626" y="865"/>
                  </a:cubicBezTo>
                  <a:cubicBezTo>
                    <a:pt x="1641" y="880"/>
                    <a:pt x="1648" y="887"/>
                    <a:pt x="1663" y="887"/>
                  </a:cubicBezTo>
                  <a:cubicBezTo>
                    <a:pt x="1678" y="887"/>
                    <a:pt x="1700" y="880"/>
                    <a:pt x="1714" y="865"/>
                  </a:cubicBezTo>
                  <a:cubicBezTo>
                    <a:pt x="1736" y="850"/>
                    <a:pt x="1780" y="821"/>
                    <a:pt x="1831" y="821"/>
                  </a:cubicBezTo>
                  <a:cubicBezTo>
                    <a:pt x="1839" y="821"/>
                    <a:pt x="1846" y="821"/>
                    <a:pt x="1853" y="821"/>
                  </a:cubicBezTo>
                  <a:cubicBezTo>
                    <a:pt x="1883" y="828"/>
                    <a:pt x="1897" y="843"/>
                    <a:pt x="1905" y="865"/>
                  </a:cubicBezTo>
                  <a:cubicBezTo>
                    <a:pt x="1912" y="872"/>
                    <a:pt x="1919" y="887"/>
                    <a:pt x="1934" y="887"/>
                  </a:cubicBezTo>
                  <a:cubicBezTo>
                    <a:pt x="1949" y="902"/>
                    <a:pt x="1971" y="902"/>
                    <a:pt x="1993" y="902"/>
                  </a:cubicBezTo>
                  <a:cubicBezTo>
                    <a:pt x="2014" y="902"/>
                    <a:pt x="2029" y="902"/>
                    <a:pt x="2059" y="909"/>
                  </a:cubicBezTo>
                  <a:cubicBezTo>
                    <a:pt x="2132" y="916"/>
                    <a:pt x="2249" y="1033"/>
                    <a:pt x="2264" y="1048"/>
                  </a:cubicBezTo>
                  <a:cubicBezTo>
                    <a:pt x="2271" y="1055"/>
                    <a:pt x="2278" y="1070"/>
                    <a:pt x="2286" y="1092"/>
                  </a:cubicBezTo>
                  <a:cubicBezTo>
                    <a:pt x="2308" y="1121"/>
                    <a:pt x="2322" y="1151"/>
                    <a:pt x="2352" y="1151"/>
                  </a:cubicBezTo>
                  <a:cubicBezTo>
                    <a:pt x="2359" y="1151"/>
                    <a:pt x="2366" y="1143"/>
                    <a:pt x="2374" y="1143"/>
                  </a:cubicBezTo>
                  <a:cubicBezTo>
                    <a:pt x="2396" y="1136"/>
                    <a:pt x="2418" y="1129"/>
                    <a:pt x="2432" y="1121"/>
                  </a:cubicBezTo>
                  <a:cubicBezTo>
                    <a:pt x="2462" y="1114"/>
                    <a:pt x="2483" y="1107"/>
                    <a:pt x="2513" y="1107"/>
                  </a:cubicBezTo>
                  <a:cubicBezTo>
                    <a:pt x="2528" y="1107"/>
                    <a:pt x="2535" y="1107"/>
                    <a:pt x="2550" y="1107"/>
                  </a:cubicBezTo>
                  <a:cubicBezTo>
                    <a:pt x="2564" y="1114"/>
                    <a:pt x="2571" y="1114"/>
                    <a:pt x="2586" y="1121"/>
                  </a:cubicBezTo>
                  <a:cubicBezTo>
                    <a:pt x="2601" y="1129"/>
                    <a:pt x="2615" y="1129"/>
                    <a:pt x="2630" y="1129"/>
                  </a:cubicBezTo>
                  <a:cubicBezTo>
                    <a:pt x="2645" y="1129"/>
                    <a:pt x="2659" y="1129"/>
                    <a:pt x="2674" y="1121"/>
                  </a:cubicBezTo>
                  <a:cubicBezTo>
                    <a:pt x="2696" y="1114"/>
                    <a:pt x="2711" y="1107"/>
                    <a:pt x="2725" y="1107"/>
                  </a:cubicBezTo>
                  <a:cubicBezTo>
                    <a:pt x="2747" y="1107"/>
                    <a:pt x="2769" y="1121"/>
                    <a:pt x="2777" y="1136"/>
                  </a:cubicBezTo>
                  <a:cubicBezTo>
                    <a:pt x="2791" y="1151"/>
                    <a:pt x="2799" y="1165"/>
                    <a:pt x="2791" y="1187"/>
                  </a:cubicBezTo>
                  <a:cubicBezTo>
                    <a:pt x="2791" y="1195"/>
                    <a:pt x="2791" y="1209"/>
                    <a:pt x="2799" y="1217"/>
                  </a:cubicBezTo>
                  <a:cubicBezTo>
                    <a:pt x="2806" y="1224"/>
                    <a:pt x="2813" y="1224"/>
                    <a:pt x="2828" y="1224"/>
                  </a:cubicBezTo>
                  <a:cubicBezTo>
                    <a:pt x="2835" y="1224"/>
                    <a:pt x="2850" y="1224"/>
                    <a:pt x="2857" y="1217"/>
                  </a:cubicBezTo>
                  <a:cubicBezTo>
                    <a:pt x="2864" y="1217"/>
                    <a:pt x="2872" y="1217"/>
                    <a:pt x="2879" y="1217"/>
                  </a:cubicBezTo>
                  <a:cubicBezTo>
                    <a:pt x="2909" y="1217"/>
                    <a:pt x="2931" y="1246"/>
                    <a:pt x="2938" y="1268"/>
                  </a:cubicBezTo>
                  <a:cubicBezTo>
                    <a:pt x="2952" y="1283"/>
                    <a:pt x="2960" y="1297"/>
                    <a:pt x="2974" y="1305"/>
                  </a:cubicBezTo>
                  <a:cubicBezTo>
                    <a:pt x="2989" y="1319"/>
                    <a:pt x="2989" y="1319"/>
                    <a:pt x="2989" y="1319"/>
                  </a:cubicBezTo>
                  <a:cubicBezTo>
                    <a:pt x="3011" y="1327"/>
                    <a:pt x="3019" y="1334"/>
                    <a:pt x="3033" y="1334"/>
                  </a:cubicBezTo>
                  <a:cubicBezTo>
                    <a:pt x="3040" y="1334"/>
                    <a:pt x="3040" y="1334"/>
                    <a:pt x="3048" y="1334"/>
                  </a:cubicBezTo>
                  <a:cubicBezTo>
                    <a:pt x="3084" y="1312"/>
                    <a:pt x="3180" y="1305"/>
                    <a:pt x="3187" y="1305"/>
                  </a:cubicBezTo>
                  <a:cubicBezTo>
                    <a:pt x="3194" y="1305"/>
                    <a:pt x="3194" y="1305"/>
                    <a:pt x="3194" y="1305"/>
                  </a:cubicBezTo>
                  <a:cubicBezTo>
                    <a:pt x="3209" y="1319"/>
                    <a:pt x="3224" y="1327"/>
                    <a:pt x="3245" y="1327"/>
                  </a:cubicBezTo>
                  <a:cubicBezTo>
                    <a:pt x="3260" y="1327"/>
                    <a:pt x="3268" y="1327"/>
                    <a:pt x="3282" y="1319"/>
                  </a:cubicBezTo>
                  <a:cubicBezTo>
                    <a:pt x="3304" y="1319"/>
                    <a:pt x="3326" y="1297"/>
                    <a:pt x="3341" y="1290"/>
                  </a:cubicBezTo>
                  <a:cubicBezTo>
                    <a:pt x="3355" y="1275"/>
                    <a:pt x="3370" y="1268"/>
                    <a:pt x="3385" y="1268"/>
                  </a:cubicBezTo>
                  <a:cubicBezTo>
                    <a:pt x="3392" y="1268"/>
                    <a:pt x="3400" y="1268"/>
                    <a:pt x="3407" y="1283"/>
                  </a:cubicBezTo>
                  <a:cubicBezTo>
                    <a:pt x="3407" y="1297"/>
                    <a:pt x="3407" y="1312"/>
                    <a:pt x="3400" y="1327"/>
                  </a:cubicBezTo>
                  <a:cubicBezTo>
                    <a:pt x="3392" y="1349"/>
                    <a:pt x="3392" y="1371"/>
                    <a:pt x="3392" y="1378"/>
                  </a:cubicBezTo>
                  <a:cubicBezTo>
                    <a:pt x="3400" y="1378"/>
                    <a:pt x="3400" y="1378"/>
                    <a:pt x="3407" y="1378"/>
                  </a:cubicBezTo>
                  <a:cubicBezTo>
                    <a:pt x="3451" y="1378"/>
                    <a:pt x="3451" y="1378"/>
                    <a:pt x="3473" y="1349"/>
                  </a:cubicBezTo>
                  <a:cubicBezTo>
                    <a:pt x="3487" y="1327"/>
                    <a:pt x="3487" y="1327"/>
                    <a:pt x="3487" y="1327"/>
                  </a:cubicBezTo>
                  <a:cubicBezTo>
                    <a:pt x="3517" y="1290"/>
                    <a:pt x="3531" y="1283"/>
                    <a:pt x="3553" y="1268"/>
                  </a:cubicBezTo>
                  <a:cubicBezTo>
                    <a:pt x="3568" y="1261"/>
                    <a:pt x="3575" y="1261"/>
                    <a:pt x="3590" y="1246"/>
                  </a:cubicBezTo>
                  <a:cubicBezTo>
                    <a:pt x="3627" y="1224"/>
                    <a:pt x="3627" y="1209"/>
                    <a:pt x="3641" y="1187"/>
                  </a:cubicBezTo>
                  <a:cubicBezTo>
                    <a:pt x="3641" y="1180"/>
                    <a:pt x="3649" y="1165"/>
                    <a:pt x="3656" y="1151"/>
                  </a:cubicBezTo>
                  <a:cubicBezTo>
                    <a:pt x="3663" y="1136"/>
                    <a:pt x="3714" y="1063"/>
                    <a:pt x="3759" y="1063"/>
                  </a:cubicBezTo>
                  <a:cubicBezTo>
                    <a:pt x="3773" y="1063"/>
                    <a:pt x="3780" y="1063"/>
                    <a:pt x="3788" y="1070"/>
                  </a:cubicBezTo>
                  <a:cubicBezTo>
                    <a:pt x="3810" y="1085"/>
                    <a:pt x="3817" y="1107"/>
                    <a:pt x="3824" y="1121"/>
                  </a:cubicBezTo>
                  <a:cubicBezTo>
                    <a:pt x="3839" y="1151"/>
                    <a:pt x="3846" y="1158"/>
                    <a:pt x="3854" y="1158"/>
                  </a:cubicBezTo>
                  <a:cubicBezTo>
                    <a:pt x="3876" y="1158"/>
                    <a:pt x="3876" y="1158"/>
                    <a:pt x="3876" y="1158"/>
                  </a:cubicBezTo>
                  <a:cubicBezTo>
                    <a:pt x="3898" y="1158"/>
                    <a:pt x="3905" y="1158"/>
                    <a:pt x="3912" y="1114"/>
                  </a:cubicBezTo>
                  <a:cubicBezTo>
                    <a:pt x="3920" y="1041"/>
                    <a:pt x="3927" y="1019"/>
                    <a:pt x="3993" y="990"/>
                  </a:cubicBezTo>
                  <a:cubicBezTo>
                    <a:pt x="4008" y="982"/>
                    <a:pt x="4022" y="975"/>
                    <a:pt x="4037" y="968"/>
                  </a:cubicBezTo>
                  <a:cubicBezTo>
                    <a:pt x="4059" y="960"/>
                    <a:pt x="4081" y="946"/>
                    <a:pt x="4095" y="946"/>
                  </a:cubicBezTo>
                  <a:cubicBezTo>
                    <a:pt x="4110" y="946"/>
                    <a:pt x="4125" y="953"/>
                    <a:pt x="4140" y="968"/>
                  </a:cubicBezTo>
                  <a:cubicBezTo>
                    <a:pt x="4154" y="990"/>
                    <a:pt x="4161" y="1004"/>
                    <a:pt x="4169" y="1026"/>
                  </a:cubicBezTo>
                  <a:cubicBezTo>
                    <a:pt x="4183" y="1048"/>
                    <a:pt x="4191" y="1070"/>
                    <a:pt x="4205" y="1070"/>
                  </a:cubicBezTo>
                  <a:cubicBezTo>
                    <a:pt x="4235" y="1063"/>
                    <a:pt x="4235" y="1063"/>
                    <a:pt x="4242" y="1048"/>
                  </a:cubicBezTo>
                  <a:cubicBezTo>
                    <a:pt x="4242" y="1033"/>
                    <a:pt x="4250" y="1019"/>
                    <a:pt x="4257" y="997"/>
                  </a:cubicBezTo>
                  <a:cubicBezTo>
                    <a:pt x="4271" y="975"/>
                    <a:pt x="4279" y="953"/>
                    <a:pt x="4279" y="938"/>
                  </a:cubicBezTo>
                  <a:cubicBezTo>
                    <a:pt x="4286" y="916"/>
                    <a:pt x="4286" y="887"/>
                    <a:pt x="4323" y="887"/>
                  </a:cubicBezTo>
                  <a:cubicBezTo>
                    <a:pt x="4323" y="887"/>
                    <a:pt x="4330" y="887"/>
                    <a:pt x="4337" y="887"/>
                  </a:cubicBezTo>
                  <a:cubicBezTo>
                    <a:pt x="4352" y="894"/>
                    <a:pt x="4359" y="894"/>
                    <a:pt x="4367" y="894"/>
                  </a:cubicBezTo>
                  <a:cubicBezTo>
                    <a:pt x="4374" y="902"/>
                    <a:pt x="4381" y="902"/>
                    <a:pt x="4381" y="902"/>
                  </a:cubicBezTo>
                  <a:cubicBezTo>
                    <a:pt x="4389" y="902"/>
                    <a:pt x="4396" y="894"/>
                    <a:pt x="4403" y="872"/>
                  </a:cubicBezTo>
                  <a:cubicBezTo>
                    <a:pt x="4411" y="858"/>
                    <a:pt x="4418" y="836"/>
                    <a:pt x="4425" y="821"/>
                  </a:cubicBezTo>
                  <a:cubicBezTo>
                    <a:pt x="4447" y="784"/>
                    <a:pt x="4469" y="740"/>
                    <a:pt x="4462" y="711"/>
                  </a:cubicBezTo>
                  <a:cubicBezTo>
                    <a:pt x="4455" y="667"/>
                    <a:pt x="4440" y="587"/>
                    <a:pt x="4491" y="543"/>
                  </a:cubicBezTo>
                  <a:cubicBezTo>
                    <a:pt x="4506" y="535"/>
                    <a:pt x="4513" y="521"/>
                    <a:pt x="4528" y="513"/>
                  </a:cubicBezTo>
                  <a:cubicBezTo>
                    <a:pt x="4543" y="499"/>
                    <a:pt x="4557" y="484"/>
                    <a:pt x="4594" y="469"/>
                  </a:cubicBezTo>
                  <a:cubicBezTo>
                    <a:pt x="4616" y="462"/>
                    <a:pt x="4616" y="455"/>
                    <a:pt x="4631" y="433"/>
                  </a:cubicBezTo>
                  <a:cubicBezTo>
                    <a:pt x="4645" y="418"/>
                    <a:pt x="4660" y="389"/>
                    <a:pt x="4689" y="359"/>
                  </a:cubicBezTo>
                  <a:cubicBezTo>
                    <a:pt x="4748" y="279"/>
                    <a:pt x="4755" y="279"/>
                    <a:pt x="4806" y="271"/>
                  </a:cubicBezTo>
                  <a:cubicBezTo>
                    <a:pt x="4850" y="264"/>
                    <a:pt x="4850" y="264"/>
                    <a:pt x="4850" y="264"/>
                  </a:cubicBezTo>
                  <a:cubicBezTo>
                    <a:pt x="4894" y="257"/>
                    <a:pt x="4924" y="257"/>
                    <a:pt x="4953" y="228"/>
                  </a:cubicBezTo>
                  <a:cubicBezTo>
                    <a:pt x="4960" y="220"/>
                    <a:pt x="4960" y="220"/>
                    <a:pt x="4960" y="220"/>
                  </a:cubicBezTo>
                  <a:cubicBezTo>
                    <a:pt x="4960" y="213"/>
                    <a:pt x="4945" y="205"/>
                    <a:pt x="4938" y="198"/>
                  </a:cubicBezTo>
                  <a:cubicBezTo>
                    <a:pt x="4931" y="191"/>
                    <a:pt x="4916" y="183"/>
                    <a:pt x="4909" y="176"/>
                  </a:cubicBezTo>
                  <a:cubicBezTo>
                    <a:pt x="4865" y="132"/>
                    <a:pt x="4865" y="103"/>
                    <a:pt x="4887" y="37"/>
                  </a:cubicBezTo>
                  <a:cubicBezTo>
                    <a:pt x="4902" y="15"/>
                    <a:pt x="4916" y="0"/>
                    <a:pt x="4931" y="0"/>
                  </a:cubicBezTo>
                  <a:cubicBezTo>
                    <a:pt x="4960" y="0"/>
                    <a:pt x="4990" y="30"/>
                    <a:pt x="5012" y="59"/>
                  </a:cubicBezTo>
                  <a:cubicBezTo>
                    <a:pt x="5012" y="66"/>
                    <a:pt x="5012" y="66"/>
                    <a:pt x="5012" y="66"/>
                  </a:cubicBezTo>
                  <a:cubicBezTo>
                    <a:pt x="5041" y="118"/>
                    <a:pt x="5048" y="125"/>
                    <a:pt x="5092" y="132"/>
                  </a:cubicBezTo>
                  <a:cubicBezTo>
                    <a:pt x="5136" y="140"/>
                    <a:pt x="5143" y="169"/>
                    <a:pt x="5151" y="198"/>
                  </a:cubicBezTo>
                  <a:cubicBezTo>
                    <a:pt x="5158" y="205"/>
                    <a:pt x="5165" y="220"/>
                    <a:pt x="5173" y="235"/>
                  </a:cubicBezTo>
                  <a:cubicBezTo>
                    <a:pt x="5187" y="257"/>
                    <a:pt x="5202" y="293"/>
                    <a:pt x="5209" y="323"/>
                  </a:cubicBezTo>
                  <a:cubicBezTo>
                    <a:pt x="5217" y="337"/>
                    <a:pt x="5224" y="359"/>
                    <a:pt x="5231" y="367"/>
                  </a:cubicBezTo>
                  <a:cubicBezTo>
                    <a:pt x="5246" y="396"/>
                    <a:pt x="5261" y="411"/>
                    <a:pt x="5275" y="411"/>
                  </a:cubicBezTo>
                  <a:cubicBezTo>
                    <a:pt x="5283" y="411"/>
                    <a:pt x="5297" y="411"/>
                    <a:pt x="5305" y="403"/>
                  </a:cubicBezTo>
                  <a:cubicBezTo>
                    <a:pt x="5319" y="396"/>
                    <a:pt x="5334" y="389"/>
                    <a:pt x="5341" y="381"/>
                  </a:cubicBezTo>
                  <a:cubicBezTo>
                    <a:pt x="5363" y="367"/>
                    <a:pt x="5378" y="352"/>
                    <a:pt x="5400" y="352"/>
                  </a:cubicBezTo>
                  <a:cubicBezTo>
                    <a:pt x="5407" y="352"/>
                    <a:pt x="5422" y="359"/>
                    <a:pt x="5429" y="367"/>
                  </a:cubicBezTo>
                  <a:cubicBezTo>
                    <a:pt x="5444" y="374"/>
                    <a:pt x="5451" y="389"/>
                    <a:pt x="5459" y="396"/>
                  </a:cubicBezTo>
                  <a:cubicBezTo>
                    <a:pt x="5473" y="411"/>
                    <a:pt x="5473" y="418"/>
                    <a:pt x="5488" y="418"/>
                  </a:cubicBezTo>
                  <a:cubicBezTo>
                    <a:pt x="5488" y="418"/>
                    <a:pt x="5495" y="418"/>
                    <a:pt x="5502" y="411"/>
                  </a:cubicBezTo>
                  <a:cubicBezTo>
                    <a:pt x="5546" y="396"/>
                    <a:pt x="5546" y="396"/>
                    <a:pt x="5590" y="367"/>
                  </a:cubicBezTo>
                  <a:cubicBezTo>
                    <a:pt x="5605" y="352"/>
                    <a:pt x="5605" y="352"/>
                    <a:pt x="5605" y="352"/>
                  </a:cubicBezTo>
                  <a:cubicBezTo>
                    <a:pt x="5620" y="337"/>
                    <a:pt x="5634" y="330"/>
                    <a:pt x="5649" y="330"/>
                  </a:cubicBezTo>
                  <a:cubicBezTo>
                    <a:pt x="5664" y="330"/>
                    <a:pt x="5671" y="337"/>
                    <a:pt x="5693" y="345"/>
                  </a:cubicBezTo>
                  <a:cubicBezTo>
                    <a:pt x="5708" y="359"/>
                    <a:pt x="5737" y="359"/>
                    <a:pt x="5766" y="359"/>
                  </a:cubicBezTo>
                  <a:cubicBezTo>
                    <a:pt x="5788" y="359"/>
                    <a:pt x="5810" y="359"/>
                    <a:pt x="5825" y="352"/>
                  </a:cubicBezTo>
                  <a:cubicBezTo>
                    <a:pt x="5832" y="352"/>
                    <a:pt x="5832" y="352"/>
                    <a:pt x="5840" y="352"/>
                  </a:cubicBezTo>
                  <a:cubicBezTo>
                    <a:pt x="5847" y="352"/>
                    <a:pt x="5862" y="352"/>
                    <a:pt x="5869" y="367"/>
                  </a:cubicBezTo>
                  <a:cubicBezTo>
                    <a:pt x="5876" y="381"/>
                    <a:pt x="5883" y="411"/>
                    <a:pt x="5876" y="447"/>
                  </a:cubicBezTo>
                  <a:cubicBezTo>
                    <a:pt x="5876" y="462"/>
                    <a:pt x="5883" y="484"/>
                    <a:pt x="5883" y="499"/>
                  </a:cubicBezTo>
                  <a:cubicBezTo>
                    <a:pt x="5898" y="543"/>
                    <a:pt x="5913" y="601"/>
                    <a:pt x="5847" y="645"/>
                  </a:cubicBezTo>
                  <a:cubicBezTo>
                    <a:pt x="5766" y="704"/>
                    <a:pt x="5700" y="784"/>
                    <a:pt x="5671" y="828"/>
                  </a:cubicBezTo>
                  <a:cubicBezTo>
                    <a:pt x="5664" y="843"/>
                    <a:pt x="5642" y="872"/>
                    <a:pt x="5649" y="887"/>
                  </a:cubicBezTo>
                  <a:cubicBezTo>
                    <a:pt x="5656" y="894"/>
                    <a:pt x="5671" y="902"/>
                    <a:pt x="5693" y="909"/>
                  </a:cubicBezTo>
                  <a:cubicBezTo>
                    <a:pt x="5730" y="909"/>
                    <a:pt x="5752" y="909"/>
                    <a:pt x="5766" y="909"/>
                  </a:cubicBezTo>
                  <a:cubicBezTo>
                    <a:pt x="5803" y="909"/>
                    <a:pt x="5832" y="909"/>
                    <a:pt x="5869" y="924"/>
                  </a:cubicBezTo>
                  <a:cubicBezTo>
                    <a:pt x="5883" y="924"/>
                    <a:pt x="5891" y="931"/>
                    <a:pt x="5898" y="931"/>
                  </a:cubicBezTo>
                  <a:cubicBezTo>
                    <a:pt x="5905" y="931"/>
                    <a:pt x="5905" y="931"/>
                    <a:pt x="5920" y="909"/>
                  </a:cubicBezTo>
                  <a:cubicBezTo>
                    <a:pt x="5920" y="902"/>
                    <a:pt x="5935" y="894"/>
                    <a:pt x="5942" y="880"/>
                  </a:cubicBezTo>
                  <a:cubicBezTo>
                    <a:pt x="5993" y="814"/>
                    <a:pt x="6001" y="814"/>
                    <a:pt x="6074" y="755"/>
                  </a:cubicBezTo>
                  <a:cubicBezTo>
                    <a:pt x="6103" y="733"/>
                    <a:pt x="6118" y="711"/>
                    <a:pt x="6125" y="696"/>
                  </a:cubicBezTo>
                  <a:cubicBezTo>
                    <a:pt x="6140" y="667"/>
                    <a:pt x="6155" y="652"/>
                    <a:pt x="6213" y="652"/>
                  </a:cubicBezTo>
                  <a:cubicBezTo>
                    <a:pt x="6228" y="652"/>
                    <a:pt x="6228" y="652"/>
                    <a:pt x="6228" y="652"/>
                  </a:cubicBezTo>
                  <a:cubicBezTo>
                    <a:pt x="6228" y="667"/>
                    <a:pt x="6228" y="667"/>
                    <a:pt x="6228" y="667"/>
                  </a:cubicBezTo>
                  <a:cubicBezTo>
                    <a:pt x="6228" y="711"/>
                    <a:pt x="6243" y="770"/>
                    <a:pt x="6294" y="814"/>
                  </a:cubicBezTo>
                  <a:cubicBezTo>
                    <a:pt x="6316" y="828"/>
                    <a:pt x="6323" y="850"/>
                    <a:pt x="6323" y="872"/>
                  </a:cubicBezTo>
                  <a:cubicBezTo>
                    <a:pt x="6331" y="931"/>
                    <a:pt x="6294" y="990"/>
                    <a:pt x="6257" y="1026"/>
                  </a:cubicBezTo>
                  <a:cubicBezTo>
                    <a:pt x="6206" y="1092"/>
                    <a:pt x="6199" y="1121"/>
                    <a:pt x="6206" y="1187"/>
                  </a:cubicBezTo>
                  <a:cubicBezTo>
                    <a:pt x="6221" y="1253"/>
                    <a:pt x="6228" y="1414"/>
                    <a:pt x="6228" y="1480"/>
                  </a:cubicBezTo>
                  <a:cubicBezTo>
                    <a:pt x="6228" y="1546"/>
                    <a:pt x="6155" y="1642"/>
                    <a:pt x="6103" y="1700"/>
                  </a:cubicBezTo>
                  <a:cubicBezTo>
                    <a:pt x="6081" y="1730"/>
                    <a:pt x="6081" y="1730"/>
                    <a:pt x="6081" y="1730"/>
                  </a:cubicBezTo>
                  <a:cubicBezTo>
                    <a:pt x="6045" y="1773"/>
                    <a:pt x="5964" y="1832"/>
                    <a:pt x="5847" y="1913"/>
                  </a:cubicBezTo>
                  <a:cubicBezTo>
                    <a:pt x="5803" y="1942"/>
                    <a:pt x="5803" y="2001"/>
                    <a:pt x="5840" y="2089"/>
                  </a:cubicBezTo>
                  <a:cubicBezTo>
                    <a:pt x="5869" y="2140"/>
                    <a:pt x="5854" y="2169"/>
                    <a:pt x="5840" y="2206"/>
                  </a:cubicBezTo>
                  <a:cubicBezTo>
                    <a:pt x="5832" y="2228"/>
                    <a:pt x="5817" y="2257"/>
                    <a:pt x="5810" y="2287"/>
                  </a:cubicBezTo>
                  <a:cubicBezTo>
                    <a:pt x="5803" y="2309"/>
                    <a:pt x="5810" y="2316"/>
                    <a:pt x="5817" y="2331"/>
                  </a:cubicBezTo>
                  <a:cubicBezTo>
                    <a:pt x="5832" y="2352"/>
                    <a:pt x="5876" y="2360"/>
                    <a:pt x="5935" y="2360"/>
                  </a:cubicBezTo>
                  <a:cubicBezTo>
                    <a:pt x="5950" y="2360"/>
                    <a:pt x="5950" y="2360"/>
                    <a:pt x="5950" y="2360"/>
                  </a:cubicBezTo>
                  <a:cubicBezTo>
                    <a:pt x="5964" y="2360"/>
                    <a:pt x="5964" y="2360"/>
                    <a:pt x="5964" y="2360"/>
                  </a:cubicBezTo>
                  <a:cubicBezTo>
                    <a:pt x="5964" y="2367"/>
                    <a:pt x="5964" y="2367"/>
                    <a:pt x="5964" y="2367"/>
                  </a:cubicBezTo>
                  <a:cubicBezTo>
                    <a:pt x="5964" y="2367"/>
                    <a:pt x="6030" y="2455"/>
                    <a:pt x="6118" y="2499"/>
                  </a:cubicBezTo>
                  <a:cubicBezTo>
                    <a:pt x="6162" y="2521"/>
                    <a:pt x="6191" y="2543"/>
                    <a:pt x="6213" y="2558"/>
                  </a:cubicBezTo>
                  <a:cubicBezTo>
                    <a:pt x="6243" y="2580"/>
                    <a:pt x="6264" y="2602"/>
                    <a:pt x="6308" y="2609"/>
                  </a:cubicBezTo>
                  <a:cubicBezTo>
                    <a:pt x="6367" y="2631"/>
                    <a:pt x="6382" y="2668"/>
                    <a:pt x="6404" y="2719"/>
                  </a:cubicBezTo>
                  <a:cubicBezTo>
                    <a:pt x="6411" y="2748"/>
                    <a:pt x="6426" y="2778"/>
                    <a:pt x="6440" y="2814"/>
                  </a:cubicBezTo>
                  <a:cubicBezTo>
                    <a:pt x="6477" y="2873"/>
                    <a:pt x="6572" y="2909"/>
                    <a:pt x="6653" y="2939"/>
                  </a:cubicBezTo>
                  <a:cubicBezTo>
                    <a:pt x="6697" y="2953"/>
                    <a:pt x="6733" y="2968"/>
                    <a:pt x="6755" y="2990"/>
                  </a:cubicBezTo>
                  <a:cubicBezTo>
                    <a:pt x="6799" y="3019"/>
                    <a:pt x="6902" y="3107"/>
                    <a:pt x="6895" y="3159"/>
                  </a:cubicBezTo>
                  <a:cubicBezTo>
                    <a:pt x="6895" y="3173"/>
                    <a:pt x="6895" y="3188"/>
                    <a:pt x="6880" y="3195"/>
                  </a:cubicBezTo>
                  <a:cubicBezTo>
                    <a:pt x="6843" y="3224"/>
                    <a:pt x="6829" y="3290"/>
                    <a:pt x="6851" y="3356"/>
                  </a:cubicBezTo>
                  <a:cubicBezTo>
                    <a:pt x="6858" y="3371"/>
                    <a:pt x="6858" y="3378"/>
                    <a:pt x="6865" y="3386"/>
                  </a:cubicBezTo>
                  <a:cubicBezTo>
                    <a:pt x="6880" y="3437"/>
                    <a:pt x="6895" y="3466"/>
                    <a:pt x="6836" y="3532"/>
                  </a:cubicBezTo>
                  <a:cubicBezTo>
                    <a:pt x="6821" y="3547"/>
                    <a:pt x="6814" y="3562"/>
                    <a:pt x="6799" y="3576"/>
                  </a:cubicBezTo>
                  <a:cubicBezTo>
                    <a:pt x="6770" y="3613"/>
                    <a:pt x="6748" y="3635"/>
                    <a:pt x="6719" y="3701"/>
                  </a:cubicBezTo>
                  <a:cubicBezTo>
                    <a:pt x="6697" y="3745"/>
                    <a:pt x="6712" y="3759"/>
                    <a:pt x="6733" y="3789"/>
                  </a:cubicBezTo>
                  <a:cubicBezTo>
                    <a:pt x="6748" y="3811"/>
                    <a:pt x="6770" y="3840"/>
                    <a:pt x="6770" y="3884"/>
                  </a:cubicBezTo>
                  <a:cubicBezTo>
                    <a:pt x="6777" y="3935"/>
                    <a:pt x="6799" y="3979"/>
                    <a:pt x="6814" y="4016"/>
                  </a:cubicBezTo>
                  <a:cubicBezTo>
                    <a:pt x="6829" y="4045"/>
                    <a:pt x="6836" y="4074"/>
                    <a:pt x="6843" y="4096"/>
                  </a:cubicBezTo>
                  <a:cubicBezTo>
                    <a:pt x="6851" y="4133"/>
                    <a:pt x="6953" y="4148"/>
                    <a:pt x="7012" y="4162"/>
                  </a:cubicBezTo>
                  <a:cubicBezTo>
                    <a:pt x="7026" y="4162"/>
                    <a:pt x="7034" y="4162"/>
                    <a:pt x="7041" y="4162"/>
                  </a:cubicBezTo>
                  <a:cubicBezTo>
                    <a:pt x="7078" y="4170"/>
                    <a:pt x="7114" y="4199"/>
                    <a:pt x="7129" y="4243"/>
                  </a:cubicBezTo>
                  <a:cubicBezTo>
                    <a:pt x="7144" y="4280"/>
                    <a:pt x="7151" y="4316"/>
                    <a:pt x="7136" y="4338"/>
                  </a:cubicBezTo>
                  <a:cubicBezTo>
                    <a:pt x="7122" y="4353"/>
                    <a:pt x="7114" y="4360"/>
                    <a:pt x="7100" y="4368"/>
                  </a:cubicBezTo>
                  <a:cubicBezTo>
                    <a:pt x="7093" y="4375"/>
                    <a:pt x="7085" y="4382"/>
                    <a:pt x="7093" y="4390"/>
                  </a:cubicBezTo>
                  <a:cubicBezTo>
                    <a:pt x="7100" y="4412"/>
                    <a:pt x="7122" y="4419"/>
                    <a:pt x="7136" y="4426"/>
                  </a:cubicBezTo>
                  <a:cubicBezTo>
                    <a:pt x="7144" y="4426"/>
                    <a:pt x="7151" y="4426"/>
                    <a:pt x="7158" y="4433"/>
                  </a:cubicBezTo>
                  <a:cubicBezTo>
                    <a:pt x="7158" y="4448"/>
                    <a:pt x="7158" y="4463"/>
                    <a:pt x="7122" y="4514"/>
                  </a:cubicBezTo>
                  <a:cubicBezTo>
                    <a:pt x="7085" y="4573"/>
                    <a:pt x="7122" y="4646"/>
                    <a:pt x="7246" y="4734"/>
                  </a:cubicBezTo>
                  <a:cubicBezTo>
                    <a:pt x="7334" y="4800"/>
                    <a:pt x="7261" y="4924"/>
                    <a:pt x="7217" y="5005"/>
                  </a:cubicBezTo>
                  <a:cubicBezTo>
                    <a:pt x="7217" y="5012"/>
                    <a:pt x="7210" y="5027"/>
                    <a:pt x="7202" y="5034"/>
                  </a:cubicBezTo>
                  <a:cubicBezTo>
                    <a:pt x="7181" y="5086"/>
                    <a:pt x="7188" y="5108"/>
                    <a:pt x="7195" y="5159"/>
                  </a:cubicBezTo>
                  <a:cubicBezTo>
                    <a:pt x="7195" y="5174"/>
                    <a:pt x="7202" y="5188"/>
                    <a:pt x="7202" y="5210"/>
                  </a:cubicBezTo>
                  <a:cubicBezTo>
                    <a:pt x="7217" y="5298"/>
                    <a:pt x="7122" y="5430"/>
                    <a:pt x="7063" y="5496"/>
                  </a:cubicBezTo>
                  <a:cubicBezTo>
                    <a:pt x="6997" y="5562"/>
                    <a:pt x="6983" y="5577"/>
                    <a:pt x="7019" y="5643"/>
                  </a:cubicBezTo>
                  <a:cubicBezTo>
                    <a:pt x="7041" y="5679"/>
                    <a:pt x="7063" y="5701"/>
                    <a:pt x="7085" y="5723"/>
                  </a:cubicBezTo>
                  <a:cubicBezTo>
                    <a:pt x="7114" y="5752"/>
                    <a:pt x="7144" y="5782"/>
                    <a:pt x="7158" y="5840"/>
                  </a:cubicBezTo>
                  <a:cubicBezTo>
                    <a:pt x="7158" y="5848"/>
                    <a:pt x="7158" y="5848"/>
                    <a:pt x="7158" y="5848"/>
                  </a:cubicBezTo>
                  <a:cubicBezTo>
                    <a:pt x="7181" y="5936"/>
                    <a:pt x="7195" y="5980"/>
                    <a:pt x="7276" y="6002"/>
                  </a:cubicBezTo>
                  <a:cubicBezTo>
                    <a:pt x="7349" y="6016"/>
                    <a:pt x="7356" y="6068"/>
                    <a:pt x="7364" y="6126"/>
                  </a:cubicBezTo>
                  <a:cubicBezTo>
                    <a:pt x="7371" y="6148"/>
                    <a:pt x="7378" y="6178"/>
                    <a:pt x="7386" y="6207"/>
                  </a:cubicBezTo>
                  <a:cubicBezTo>
                    <a:pt x="7422" y="6309"/>
                    <a:pt x="7422" y="6324"/>
                    <a:pt x="7386" y="6375"/>
                  </a:cubicBezTo>
                  <a:cubicBezTo>
                    <a:pt x="7356" y="6412"/>
                    <a:pt x="7312" y="6449"/>
                    <a:pt x="7290" y="6471"/>
                  </a:cubicBezTo>
                  <a:cubicBezTo>
                    <a:pt x="7320" y="6493"/>
                    <a:pt x="7320" y="6493"/>
                    <a:pt x="7320" y="6493"/>
                  </a:cubicBezTo>
                  <a:cubicBezTo>
                    <a:pt x="7298" y="6500"/>
                    <a:pt x="7298" y="6500"/>
                    <a:pt x="7298" y="6500"/>
                  </a:cubicBezTo>
                  <a:cubicBezTo>
                    <a:pt x="7239" y="6522"/>
                    <a:pt x="7202" y="6537"/>
                    <a:pt x="7188" y="6544"/>
                  </a:cubicBezTo>
                  <a:cubicBezTo>
                    <a:pt x="7181" y="6551"/>
                    <a:pt x="7181" y="6551"/>
                    <a:pt x="7166" y="6551"/>
                  </a:cubicBezTo>
                  <a:cubicBezTo>
                    <a:pt x="7129" y="6551"/>
                    <a:pt x="7049" y="6493"/>
                    <a:pt x="7034" y="6449"/>
                  </a:cubicBezTo>
                  <a:cubicBezTo>
                    <a:pt x="7026" y="6434"/>
                    <a:pt x="7012" y="6427"/>
                    <a:pt x="7005" y="6427"/>
                  </a:cubicBezTo>
                  <a:cubicBezTo>
                    <a:pt x="6990" y="6427"/>
                    <a:pt x="6975" y="6434"/>
                    <a:pt x="6961" y="6456"/>
                  </a:cubicBezTo>
                  <a:cubicBezTo>
                    <a:pt x="6953" y="6478"/>
                    <a:pt x="6946" y="6485"/>
                    <a:pt x="6946" y="6500"/>
                  </a:cubicBezTo>
                  <a:cubicBezTo>
                    <a:pt x="6946" y="6507"/>
                    <a:pt x="6946" y="6522"/>
                    <a:pt x="6924" y="6522"/>
                  </a:cubicBezTo>
                  <a:cubicBezTo>
                    <a:pt x="6917" y="6522"/>
                    <a:pt x="6917" y="6522"/>
                    <a:pt x="6909" y="6522"/>
                  </a:cubicBezTo>
                  <a:cubicBezTo>
                    <a:pt x="6895" y="6522"/>
                    <a:pt x="6880" y="6514"/>
                    <a:pt x="6873" y="6514"/>
                  </a:cubicBezTo>
                  <a:cubicBezTo>
                    <a:pt x="6851" y="6514"/>
                    <a:pt x="6821" y="6522"/>
                    <a:pt x="6770" y="6544"/>
                  </a:cubicBezTo>
                  <a:cubicBezTo>
                    <a:pt x="6741" y="6559"/>
                    <a:pt x="6726" y="6566"/>
                    <a:pt x="6719" y="6566"/>
                  </a:cubicBezTo>
                  <a:cubicBezTo>
                    <a:pt x="6697" y="6581"/>
                    <a:pt x="6697" y="6581"/>
                    <a:pt x="6645" y="6588"/>
                  </a:cubicBezTo>
                  <a:cubicBezTo>
                    <a:pt x="6616" y="6595"/>
                    <a:pt x="6609" y="6602"/>
                    <a:pt x="6602" y="6624"/>
                  </a:cubicBezTo>
                  <a:cubicBezTo>
                    <a:pt x="6602" y="6639"/>
                    <a:pt x="6594" y="6661"/>
                    <a:pt x="6565" y="6690"/>
                  </a:cubicBezTo>
                  <a:cubicBezTo>
                    <a:pt x="6536" y="6712"/>
                    <a:pt x="6528" y="6727"/>
                    <a:pt x="6521" y="6734"/>
                  </a:cubicBezTo>
                  <a:cubicBezTo>
                    <a:pt x="6521" y="6734"/>
                    <a:pt x="6514" y="6749"/>
                    <a:pt x="6506" y="6749"/>
                  </a:cubicBezTo>
                  <a:cubicBezTo>
                    <a:pt x="6499" y="6749"/>
                    <a:pt x="6492" y="6742"/>
                    <a:pt x="6484" y="6734"/>
                  </a:cubicBezTo>
                  <a:cubicBezTo>
                    <a:pt x="6484" y="6727"/>
                    <a:pt x="6484" y="6727"/>
                    <a:pt x="6484" y="6727"/>
                  </a:cubicBezTo>
                  <a:cubicBezTo>
                    <a:pt x="6470" y="6720"/>
                    <a:pt x="6462" y="6705"/>
                    <a:pt x="6462" y="6698"/>
                  </a:cubicBezTo>
                  <a:cubicBezTo>
                    <a:pt x="6455" y="6676"/>
                    <a:pt x="6455" y="6676"/>
                    <a:pt x="6433" y="6676"/>
                  </a:cubicBezTo>
                  <a:cubicBezTo>
                    <a:pt x="6382" y="6676"/>
                    <a:pt x="6316" y="6676"/>
                    <a:pt x="6279" y="6639"/>
                  </a:cubicBezTo>
                  <a:cubicBezTo>
                    <a:pt x="6272" y="6632"/>
                    <a:pt x="6257" y="6624"/>
                    <a:pt x="6243" y="6624"/>
                  </a:cubicBezTo>
                  <a:cubicBezTo>
                    <a:pt x="6199" y="6624"/>
                    <a:pt x="6140" y="6647"/>
                    <a:pt x="6103" y="6654"/>
                  </a:cubicBezTo>
                  <a:cubicBezTo>
                    <a:pt x="6081" y="6669"/>
                    <a:pt x="6074" y="6683"/>
                    <a:pt x="6067" y="6720"/>
                  </a:cubicBezTo>
                  <a:cubicBezTo>
                    <a:pt x="6059" y="6742"/>
                    <a:pt x="6052" y="6764"/>
                    <a:pt x="6037" y="6786"/>
                  </a:cubicBezTo>
                  <a:cubicBezTo>
                    <a:pt x="6030" y="6808"/>
                    <a:pt x="6023" y="6822"/>
                    <a:pt x="6015" y="6830"/>
                  </a:cubicBezTo>
                  <a:cubicBezTo>
                    <a:pt x="6008" y="6859"/>
                    <a:pt x="6001" y="6874"/>
                    <a:pt x="5964" y="6888"/>
                  </a:cubicBezTo>
                  <a:cubicBezTo>
                    <a:pt x="5942" y="6896"/>
                    <a:pt x="5942" y="6903"/>
                    <a:pt x="5957" y="6947"/>
                  </a:cubicBezTo>
                  <a:cubicBezTo>
                    <a:pt x="5964" y="6962"/>
                    <a:pt x="5971" y="6983"/>
                    <a:pt x="5971" y="7005"/>
                  </a:cubicBezTo>
                  <a:cubicBezTo>
                    <a:pt x="5979" y="7064"/>
                    <a:pt x="5957" y="7093"/>
                    <a:pt x="5935" y="7130"/>
                  </a:cubicBezTo>
                  <a:cubicBezTo>
                    <a:pt x="5927" y="7145"/>
                    <a:pt x="5920" y="7159"/>
                    <a:pt x="5913" y="7174"/>
                  </a:cubicBezTo>
                  <a:cubicBezTo>
                    <a:pt x="5891" y="7218"/>
                    <a:pt x="5862" y="7225"/>
                    <a:pt x="5854" y="7225"/>
                  </a:cubicBezTo>
                  <a:cubicBezTo>
                    <a:pt x="5825" y="7225"/>
                    <a:pt x="5803" y="7203"/>
                    <a:pt x="5803" y="7167"/>
                  </a:cubicBezTo>
                  <a:cubicBezTo>
                    <a:pt x="5803" y="7152"/>
                    <a:pt x="5803" y="7152"/>
                    <a:pt x="5795" y="7152"/>
                  </a:cubicBezTo>
                  <a:cubicBezTo>
                    <a:pt x="5788" y="7152"/>
                    <a:pt x="5774" y="7152"/>
                    <a:pt x="5744" y="7174"/>
                  </a:cubicBezTo>
                  <a:cubicBezTo>
                    <a:pt x="5708" y="7196"/>
                    <a:pt x="5686" y="7203"/>
                    <a:pt x="5642" y="7211"/>
                  </a:cubicBezTo>
                  <a:cubicBezTo>
                    <a:pt x="5620" y="7211"/>
                    <a:pt x="5598" y="7218"/>
                    <a:pt x="5561" y="7225"/>
                  </a:cubicBezTo>
                  <a:cubicBezTo>
                    <a:pt x="5532" y="7233"/>
                    <a:pt x="5510" y="7240"/>
                    <a:pt x="5488" y="7240"/>
                  </a:cubicBezTo>
                  <a:cubicBezTo>
                    <a:pt x="5444" y="7255"/>
                    <a:pt x="5407" y="7262"/>
                    <a:pt x="5349" y="7284"/>
                  </a:cubicBezTo>
                  <a:cubicBezTo>
                    <a:pt x="5326" y="7291"/>
                    <a:pt x="5305" y="7299"/>
                    <a:pt x="5275" y="7299"/>
                  </a:cubicBezTo>
                </a:path>
              </a:pathLst>
            </a:custGeom>
            <a:solidFill>
              <a:schemeClr val="accent2"/>
            </a:solidFill>
            <a:ln w="38100" cmpd="sng">
              <a:solidFill>
                <a:schemeClr val="bg1"/>
              </a:solidFill>
              <a:round/>
            </a:ln>
          </p:spPr>
          <p:txBody>
            <a:bodyPr wrap="none" anchor="ctr"/>
            <a:lstStyle/>
            <a:p>
              <a:endParaRPr lang="en-US"/>
            </a:p>
          </p:txBody>
        </p:sp>
        <p:sp>
          <p:nvSpPr>
            <p:cNvPr id="21" name="Freeform 20"/>
            <p:cNvSpPr>
              <a:spLocks noChangeArrowheads="1"/>
            </p:cNvSpPr>
            <p:nvPr/>
          </p:nvSpPr>
          <p:spPr bwMode="auto">
            <a:xfrm>
              <a:off x="7619993" y="4378228"/>
              <a:ext cx="2870828" cy="2785104"/>
            </a:xfrm>
            <a:custGeom>
              <a:avLst/>
              <a:gdLst>
                <a:gd name="T0" fmla="*/ 5532 w 7468"/>
                <a:gd name="T1" fmla="*/ 439 h 7328"/>
                <a:gd name="T2" fmla="*/ 5928 w 7468"/>
                <a:gd name="T3" fmla="*/ 960 h 7328"/>
                <a:gd name="T4" fmla="*/ 5965 w 7468"/>
                <a:gd name="T5" fmla="*/ 2388 h 7328"/>
                <a:gd name="T6" fmla="*/ 7071 w 7468"/>
                <a:gd name="T7" fmla="*/ 4191 h 7328"/>
                <a:gd name="T8" fmla="*/ 7298 w 7468"/>
                <a:gd name="T9" fmla="*/ 6030 h 7328"/>
                <a:gd name="T10" fmla="*/ 6903 w 7468"/>
                <a:gd name="T11" fmla="*/ 6514 h 7328"/>
                <a:gd name="T12" fmla="*/ 5987 w 7468"/>
                <a:gd name="T13" fmla="*/ 7019 h 7328"/>
                <a:gd name="T14" fmla="*/ 4697 w 7468"/>
                <a:gd name="T15" fmla="*/ 7100 h 7328"/>
                <a:gd name="T16" fmla="*/ 4177 w 7468"/>
                <a:gd name="T17" fmla="*/ 6946 h 7328"/>
                <a:gd name="T18" fmla="*/ 3869 w 7468"/>
                <a:gd name="T19" fmla="*/ 6455 h 7328"/>
                <a:gd name="T20" fmla="*/ 3620 w 7468"/>
                <a:gd name="T21" fmla="*/ 5532 h 7328"/>
                <a:gd name="T22" fmla="*/ 3092 w 7468"/>
                <a:gd name="T23" fmla="*/ 5268 h 7328"/>
                <a:gd name="T24" fmla="*/ 2199 w 7468"/>
                <a:gd name="T25" fmla="*/ 4990 h 7328"/>
                <a:gd name="T26" fmla="*/ 2147 w 7468"/>
                <a:gd name="T27" fmla="*/ 3737 h 7328"/>
                <a:gd name="T28" fmla="*/ 1964 w 7468"/>
                <a:gd name="T29" fmla="*/ 2923 h 7328"/>
                <a:gd name="T30" fmla="*/ 1576 w 7468"/>
                <a:gd name="T31" fmla="*/ 2440 h 7328"/>
                <a:gd name="T32" fmla="*/ 901 w 7468"/>
                <a:gd name="T33" fmla="*/ 2147 h 7328"/>
                <a:gd name="T34" fmla="*/ 257 w 7468"/>
                <a:gd name="T35" fmla="*/ 1897 h 7328"/>
                <a:gd name="T36" fmla="*/ 579 w 7468"/>
                <a:gd name="T37" fmla="*/ 1685 h 7328"/>
                <a:gd name="T38" fmla="*/ 1370 w 7468"/>
                <a:gd name="T39" fmla="*/ 1143 h 7328"/>
                <a:gd name="T40" fmla="*/ 2081 w 7468"/>
                <a:gd name="T41" fmla="*/ 938 h 7328"/>
                <a:gd name="T42" fmla="*/ 2909 w 7468"/>
                <a:gd name="T43" fmla="*/ 1245 h 7328"/>
                <a:gd name="T44" fmla="*/ 3701 w 7468"/>
                <a:gd name="T45" fmla="*/ 1172 h 7328"/>
                <a:gd name="T46" fmla="*/ 4353 w 7468"/>
                <a:gd name="T47" fmla="*/ 916 h 7328"/>
                <a:gd name="T48" fmla="*/ 4961 w 7468"/>
                <a:gd name="T49" fmla="*/ 29 h 7328"/>
                <a:gd name="T50" fmla="*/ 4704 w 7468"/>
                <a:gd name="T51" fmla="*/ 366 h 7328"/>
                <a:gd name="T52" fmla="*/ 4294 w 7468"/>
                <a:gd name="T53" fmla="*/ 945 h 7328"/>
                <a:gd name="T54" fmla="*/ 3913 w 7468"/>
                <a:gd name="T55" fmla="*/ 1157 h 7328"/>
                <a:gd name="T56" fmla="*/ 3488 w 7468"/>
                <a:gd name="T57" fmla="*/ 1355 h 7328"/>
                <a:gd name="T58" fmla="*/ 3063 w 7468"/>
                <a:gd name="T59" fmla="*/ 1333 h 7328"/>
                <a:gd name="T60" fmla="*/ 2660 w 7468"/>
                <a:gd name="T61" fmla="*/ 1128 h 7328"/>
                <a:gd name="T62" fmla="*/ 1949 w 7468"/>
                <a:gd name="T63" fmla="*/ 872 h 7328"/>
                <a:gd name="T64" fmla="*/ 1458 w 7468"/>
                <a:gd name="T65" fmla="*/ 1033 h 7328"/>
                <a:gd name="T66" fmla="*/ 1004 w 7468"/>
                <a:gd name="T67" fmla="*/ 1304 h 7328"/>
                <a:gd name="T68" fmla="*/ 418 w 7468"/>
                <a:gd name="T69" fmla="*/ 1604 h 7328"/>
                <a:gd name="T70" fmla="*/ 271 w 7468"/>
                <a:gd name="T71" fmla="*/ 1927 h 7328"/>
                <a:gd name="T72" fmla="*/ 762 w 7468"/>
                <a:gd name="T73" fmla="*/ 1978 h 7328"/>
                <a:gd name="T74" fmla="*/ 1151 w 7468"/>
                <a:gd name="T75" fmla="*/ 2242 h 7328"/>
                <a:gd name="T76" fmla="*/ 1759 w 7468"/>
                <a:gd name="T77" fmla="*/ 2476 h 7328"/>
                <a:gd name="T78" fmla="*/ 1986 w 7468"/>
                <a:gd name="T79" fmla="*/ 3099 h 7328"/>
                <a:gd name="T80" fmla="*/ 2052 w 7468"/>
                <a:gd name="T81" fmla="*/ 3671 h 7328"/>
                <a:gd name="T82" fmla="*/ 2184 w 7468"/>
                <a:gd name="T83" fmla="*/ 4184 h 7328"/>
                <a:gd name="T84" fmla="*/ 2169 w 7468"/>
                <a:gd name="T85" fmla="*/ 5012 h 7328"/>
                <a:gd name="T86" fmla="*/ 2902 w 7468"/>
                <a:gd name="T87" fmla="*/ 5400 h 7328"/>
                <a:gd name="T88" fmla="*/ 3327 w 7468"/>
                <a:gd name="T89" fmla="*/ 5444 h 7328"/>
                <a:gd name="T90" fmla="*/ 3950 w 7468"/>
                <a:gd name="T91" fmla="*/ 5701 h 7328"/>
                <a:gd name="T92" fmla="*/ 3825 w 7468"/>
                <a:gd name="T93" fmla="*/ 6455 h 7328"/>
                <a:gd name="T94" fmla="*/ 4140 w 7468"/>
                <a:gd name="T95" fmla="*/ 6748 h 7328"/>
                <a:gd name="T96" fmla="*/ 4316 w 7468"/>
                <a:gd name="T97" fmla="*/ 7313 h 7328"/>
                <a:gd name="T98" fmla="*/ 4851 w 7468"/>
                <a:gd name="T99" fmla="*/ 7210 h 7328"/>
                <a:gd name="T100" fmla="*/ 5782 w 7468"/>
                <a:gd name="T101" fmla="*/ 7203 h 7328"/>
                <a:gd name="T102" fmla="*/ 6111 w 7468"/>
                <a:gd name="T103" fmla="*/ 6734 h 7328"/>
                <a:gd name="T104" fmla="*/ 6646 w 7468"/>
                <a:gd name="T105" fmla="*/ 6646 h 7328"/>
                <a:gd name="T106" fmla="*/ 7225 w 7468"/>
                <a:gd name="T107" fmla="*/ 6573 h 7328"/>
                <a:gd name="T108" fmla="*/ 7108 w 7468"/>
                <a:gd name="T109" fmla="*/ 5517 h 7328"/>
                <a:gd name="T110" fmla="*/ 7144 w 7468"/>
                <a:gd name="T111" fmla="*/ 4389 h 7328"/>
                <a:gd name="T112" fmla="*/ 6910 w 7468"/>
                <a:gd name="T113" fmla="*/ 3392 h 7328"/>
                <a:gd name="T114" fmla="*/ 6001 w 7468"/>
                <a:gd name="T115" fmla="*/ 2359 h 7328"/>
                <a:gd name="T116" fmla="*/ 6302 w 7468"/>
                <a:gd name="T117" fmla="*/ 1047 h 7328"/>
                <a:gd name="T118" fmla="*/ 5804 w 7468"/>
                <a:gd name="T119" fmla="*/ 908 h 7328"/>
                <a:gd name="T120" fmla="*/ 5679 w 7468"/>
                <a:gd name="T121" fmla="*/ 329 h 7328"/>
                <a:gd name="T122" fmla="*/ 5254 w 7468"/>
                <a:gd name="T123" fmla="*/ 329 h 7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68" h="7328">
                  <a:moveTo>
                    <a:pt x="4961" y="29"/>
                  </a:moveTo>
                  <a:lnTo>
                    <a:pt x="4961" y="29"/>
                  </a:lnTo>
                  <a:cubicBezTo>
                    <a:pt x="4983" y="29"/>
                    <a:pt x="5005" y="51"/>
                    <a:pt x="5027" y="88"/>
                  </a:cubicBezTo>
                  <a:cubicBezTo>
                    <a:pt x="5063" y="139"/>
                    <a:pt x="5071" y="154"/>
                    <a:pt x="5122" y="161"/>
                  </a:cubicBezTo>
                  <a:cubicBezTo>
                    <a:pt x="5173" y="168"/>
                    <a:pt x="5159" y="219"/>
                    <a:pt x="5188" y="256"/>
                  </a:cubicBezTo>
                  <a:cubicBezTo>
                    <a:pt x="5210" y="285"/>
                    <a:pt x="5232" y="359"/>
                    <a:pt x="5247" y="388"/>
                  </a:cubicBezTo>
                  <a:cubicBezTo>
                    <a:pt x="5261" y="417"/>
                    <a:pt x="5276" y="439"/>
                    <a:pt x="5305" y="439"/>
                  </a:cubicBezTo>
                  <a:cubicBezTo>
                    <a:pt x="5320" y="439"/>
                    <a:pt x="5327" y="439"/>
                    <a:pt x="5342" y="432"/>
                  </a:cubicBezTo>
                  <a:cubicBezTo>
                    <a:pt x="5379" y="410"/>
                    <a:pt x="5408" y="381"/>
                    <a:pt x="5430" y="381"/>
                  </a:cubicBezTo>
                  <a:cubicBezTo>
                    <a:pt x="5437" y="381"/>
                    <a:pt x="5444" y="388"/>
                    <a:pt x="5452" y="388"/>
                  </a:cubicBezTo>
                  <a:cubicBezTo>
                    <a:pt x="5481" y="410"/>
                    <a:pt x="5481" y="447"/>
                    <a:pt x="5518" y="447"/>
                  </a:cubicBezTo>
                  <a:cubicBezTo>
                    <a:pt x="5518" y="447"/>
                    <a:pt x="5525" y="447"/>
                    <a:pt x="5532" y="439"/>
                  </a:cubicBezTo>
                  <a:cubicBezTo>
                    <a:pt x="5584" y="425"/>
                    <a:pt x="5584" y="425"/>
                    <a:pt x="5628" y="388"/>
                  </a:cubicBezTo>
                  <a:cubicBezTo>
                    <a:pt x="5657" y="366"/>
                    <a:pt x="5664" y="359"/>
                    <a:pt x="5679" y="359"/>
                  </a:cubicBezTo>
                  <a:cubicBezTo>
                    <a:pt x="5686" y="359"/>
                    <a:pt x="5701" y="366"/>
                    <a:pt x="5716" y="373"/>
                  </a:cubicBezTo>
                  <a:cubicBezTo>
                    <a:pt x="5738" y="388"/>
                    <a:pt x="5767" y="388"/>
                    <a:pt x="5796" y="388"/>
                  </a:cubicBezTo>
                  <a:cubicBezTo>
                    <a:pt x="5818" y="388"/>
                    <a:pt x="5847" y="388"/>
                    <a:pt x="5862" y="381"/>
                  </a:cubicBezTo>
                  <a:cubicBezTo>
                    <a:pt x="5862" y="381"/>
                    <a:pt x="5862" y="381"/>
                    <a:pt x="5870" y="381"/>
                  </a:cubicBezTo>
                  <a:cubicBezTo>
                    <a:pt x="5892" y="381"/>
                    <a:pt x="5899" y="403"/>
                    <a:pt x="5892" y="461"/>
                  </a:cubicBezTo>
                  <a:cubicBezTo>
                    <a:pt x="5884" y="520"/>
                    <a:pt x="5950" y="586"/>
                    <a:pt x="5870" y="645"/>
                  </a:cubicBezTo>
                  <a:cubicBezTo>
                    <a:pt x="5782" y="703"/>
                    <a:pt x="5716" y="791"/>
                    <a:pt x="5686" y="835"/>
                  </a:cubicBezTo>
                  <a:cubicBezTo>
                    <a:pt x="5664" y="872"/>
                    <a:pt x="5635" y="923"/>
                    <a:pt x="5723" y="938"/>
                  </a:cubicBezTo>
                  <a:cubicBezTo>
                    <a:pt x="5811" y="945"/>
                    <a:pt x="5833" y="938"/>
                    <a:pt x="5892" y="952"/>
                  </a:cubicBezTo>
                  <a:cubicBezTo>
                    <a:pt x="5913" y="960"/>
                    <a:pt x="5921" y="960"/>
                    <a:pt x="5928" y="960"/>
                  </a:cubicBezTo>
                  <a:cubicBezTo>
                    <a:pt x="5950" y="960"/>
                    <a:pt x="5950" y="945"/>
                    <a:pt x="5987" y="901"/>
                  </a:cubicBezTo>
                  <a:cubicBezTo>
                    <a:pt x="6038" y="842"/>
                    <a:pt x="6038" y="842"/>
                    <a:pt x="6111" y="784"/>
                  </a:cubicBezTo>
                  <a:cubicBezTo>
                    <a:pt x="6192" y="725"/>
                    <a:pt x="6155" y="681"/>
                    <a:pt x="6243" y="681"/>
                  </a:cubicBezTo>
                  <a:cubicBezTo>
                    <a:pt x="6243" y="725"/>
                    <a:pt x="6258" y="791"/>
                    <a:pt x="6309" y="835"/>
                  </a:cubicBezTo>
                  <a:cubicBezTo>
                    <a:pt x="6368" y="886"/>
                    <a:pt x="6338" y="960"/>
                    <a:pt x="6280" y="1033"/>
                  </a:cubicBezTo>
                  <a:cubicBezTo>
                    <a:pt x="6221" y="1099"/>
                    <a:pt x="6214" y="1135"/>
                    <a:pt x="6221" y="1201"/>
                  </a:cubicBezTo>
                  <a:cubicBezTo>
                    <a:pt x="6236" y="1267"/>
                    <a:pt x="6243" y="1428"/>
                    <a:pt x="6243" y="1494"/>
                  </a:cubicBezTo>
                  <a:cubicBezTo>
                    <a:pt x="6243" y="1560"/>
                    <a:pt x="6141" y="1678"/>
                    <a:pt x="6097" y="1736"/>
                  </a:cubicBezTo>
                  <a:cubicBezTo>
                    <a:pt x="6053" y="1787"/>
                    <a:pt x="5935" y="1868"/>
                    <a:pt x="5870" y="1912"/>
                  </a:cubicBezTo>
                  <a:cubicBezTo>
                    <a:pt x="5804" y="1964"/>
                    <a:pt x="5825" y="2037"/>
                    <a:pt x="5862" y="2110"/>
                  </a:cubicBezTo>
                  <a:cubicBezTo>
                    <a:pt x="5892" y="2176"/>
                    <a:pt x="5847" y="2198"/>
                    <a:pt x="5825" y="2301"/>
                  </a:cubicBezTo>
                  <a:cubicBezTo>
                    <a:pt x="5804" y="2381"/>
                    <a:pt x="5921" y="2388"/>
                    <a:pt x="5965" y="2388"/>
                  </a:cubicBezTo>
                  <a:cubicBezTo>
                    <a:pt x="5980" y="2388"/>
                    <a:pt x="5987" y="2388"/>
                    <a:pt x="5987" y="2388"/>
                  </a:cubicBezTo>
                  <a:cubicBezTo>
                    <a:pt x="5987" y="2388"/>
                    <a:pt x="6053" y="2484"/>
                    <a:pt x="6141" y="2528"/>
                  </a:cubicBezTo>
                  <a:cubicBezTo>
                    <a:pt x="6236" y="2572"/>
                    <a:pt x="6258" y="2616"/>
                    <a:pt x="6338" y="2638"/>
                  </a:cubicBezTo>
                  <a:cubicBezTo>
                    <a:pt x="6412" y="2660"/>
                    <a:pt x="6404" y="2733"/>
                    <a:pt x="6463" y="2835"/>
                  </a:cubicBezTo>
                  <a:cubicBezTo>
                    <a:pt x="6514" y="2938"/>
                    <a:pt x="6720" y="2967"/>
                    <a:pt x="6778" y="3011"/>
                  </a:cubicBezTo>
                  <a:cubicBezTo>
                    <a:pt x="6837" y="3063"/>
                    <a:pt x="6947" y="3165"/>
                    <a:pt x="6903" y="3195"/>
                  </a:cubicBezTo>
                  <a:cubicBezTo>
                    <a:pt x="6859" y="3231"/>
                    <a:pt x="6844" y="3312"/>
                    <a:pt x="6866" y="3378"/>
                  </a:cubicBezTo>
                  <a:cubicBezTo>
                    <a:pt x="6888" y="3444"/>
                    <a:pt x="6910" y="3466"/>
                    <a:pt x="6859" y="3539"/>
                  </a:cubicBezTo>
                  <a:cubicBezTo>
                    <a:pt x="6800" y="3605"/>
                    <a:pt x="6778" y="3612"/>
                    <a:pt x="6734" y="3707"/>
                  </a:cubicBezTo>
                  <a:cubicBezTo>
                    <a:pt x="6683" y="3795"/>
                    <a:pt x="6778" y="3810"/>
                    <a:pt x="6785" y="3898"/>
                  </a:cubicBezTo>
                  <a:cubicBezTo>
                    <a:pt x="6800" y="3986"/>
                    <a:pt x="6844" y="4059"/>
                    <a:pt x="6859" y="4110"/>
                  </a:cubicBezTo>
                  <a:cubicBezTo>
                    <a:pt x="6866" y="4169"/>
                    <a:pt x="7005" y="4184"/>
                    <a:pt x="7071" y="4191"/>
                  </a:cubicBezTo>
                  <a:cubicBezTo>
                    <a:pt x="7137" y="4206"/>
                    <a:pt x="7174" y="4308"/>
                    <a:pt x="7152" y="4338"/>
                  </a:cubicBezTo>
                  <a:cubicBezTo>
                    <a:pt x="7130" y="4374"/>
                    <a:pt x="7093" y="4374"/>
                    <a:pt x="7108" y="4411"/>
                  </a:cubicBezTo>
                  <a:cubicBezTo>
                    <a:pt x="7115" y="4440"/>
                    <a:pt x="7166" y="4455"/>
                    <a:pt x="7166" y="4455"/>
                  </a:cubicBezTo>
                  <a:lnTo>
                    <a:pt x="7166" y="4455"/>
                  </a:lnTo>
                  <a:cubicBezTo>
                    <a:pt x="7174" y="4455"/>
                    <a:pt x="7181" y="4462"/>
                    <a:pt x="7137" y="4521"/>
                  </a:cubicBezTo>
                  <a:cubicBezTo>
                    <a:pt x="7086" y="4602"/>
                    <a:pt x="7174" y="4689"/>
                    <a:pt x="7262" y="4763"/>
                  </a:cubicBezTo>
                  <a:cubicBezTo>
                    <a:pt x="7357" y="4828"/>
                    <a:pt x="7254" y="4975"/>
                    <a:pt x="7218" y="5041"/>
                  </a:cubicBezTo>
                  <a:cubicBezTo>
                    <a:pt x="7188" y="5114"/>
                    <a:pt x="7211" y="5144"/>
                    <a:pt x="7218" y="5224"/>
                  </a:cubicBezTo>
                  <a:cubicBezTo>
                    <a:pt x="7232" y="5305"/>
                    <a:pt x="7152" y="5429"/>
                    <a:pt x="7086" y="5495"/>
                  </a:cubicBezTo>
                  <a:cubicBezTo>
                    <a:pt x="7013" y="5561"/>
                    <a:pt x="6991" y="5591"/>
                    <a:pt x="7042" y="5664"/>
                  </a:cubicBezTo>
                  <a:cubicBezTo>
                    <a:pt x="7086" y="5745"/>
                    <a:pt x="7152" y="5766"/>
                    <a:pt x="7174" y="5862"/>
                  </a:cubicBezTo>
                  <a:cubicBezTo>
                    <a:pt x="7196" y="5950"/>
                    <a:pt x="7211" y="6008"/>
                    <a:pt x="7298" y="6030"/>
                  </a:cubicBezTo>
                  <a:cubicBezTo>
                    <a:pt x="7386" y="6052"/>
                    <a:pt x="7364" y="6118"/>
                    <a:pt x="7401" y="6221"/>
                  </a:cubicBezTo>
                  <a:cubicBezTo>
                    <a:pt x="7437" y="6323"/>
                    <a:pt x="7437" y="6338"/>
                    <a:pt x="7401" y="6382"/>
                  </a:cubicBezTo>
                  <a:cubicBezTo>
                    <a:pt x="7364" y="6426"/>
                    <a:pt x="7298" y="6485"/>
                    <a:pt x="7298" y="6485"/>
                  </a:cubicBezTo>
                  <a:cubicBezTo>
                    <a:pt x="7298" y="6485"/>
                    <a:pt x="7306" y="6492"/>
                    <a:pt x="7320" y="6507"/>
                  </a:cubicBezTo>
                  <a:cubicBezTo>
                    <a:pt x="7276" y="6521"/>
                    <a:pt x="7225" y="6536"/>
                    <a:pt x="7211" y="6543"/>
                  </a:cubicBezTo>
                  <a:cubicBezTo>
                    <a:pt x="7211" y="6551"/>
                    <a:pt x="7203" y="6551"/>
                    <a:pt x="7196" y="6551"/>
                  </a:cubicBezTo>
                  <a:cubicBezTo>
                    <a:pt x="7166" y="6551"/>
                    <a:pt x="7093" y="6499"/>
                    <a:pt x="7071" y="6463"/>
                  </a:cubicBezTo>
                  <a:cubicBezTo>
                    <a:pt x="7064" y="6441"/>
                    <a:pt x="7049" y="6426"/>
                    <a:pt x="7035" y="6426"/>
                  </a:cubicBezTo>
                  <a:cubicBezTo>
                    <a:pt x="7013" y="6426"/>
                    <a:pt x="6998" y="6433"/>
                    <a:pt x="6983" y="6463"/>
                  </a:cubicBezTo>
                  <a:cubicBezTo>
                    <a:pt x="6954" y="6507"/>
                    <a:pt x="6969" y="6521"/>
                    <a:pt x="6954" y="6521"/>
                  </a:cubicBezTo>
                  <a:cubicBezTo>
                    <a:pt x="6954" y="6521"/>
                    <a:pt x="6947" y="6521"/>
                    <a:pt x="6939" y="6521"/>
                  </a:cubicBezTo>
                  <a:cubicBezTo>
                    <a:pt x="6925" y="6514"/>
                    <a:pt x="6910" y="6514"/>
                    <a:pt x="6903" y="6514"/>
                  </a:cubicBezTo>
                  <a:cubicBezTo>
                    <a:pt x="6881" y="6514"/>
                    <a:pt x="6851" y="6521"/>
                    <a:pt x="6793" y="6543"/>
                  </a:cubicBezTo>
                  <a:cubicBezTo>
                    <a:pt x="6712" y="6580"/>
                    <a:pt x="6749" y="6573"/>
                    <a:pt x="6675" y="6587"/>
                  </a:cubicBezTo>
                  <a:cubicBezTo>
                    <a:pt x="6602" y="6602"/>
                    <a:pt x="6639" y="6638"/>
                    <a:pt x="6580" y="6690"/>
                  </a:cubicBezTo>
                  <a:cubicBezTo>
                    <a:pt x="6544" y="6726"/>
                    <a:pt x="6544" y="6741"/>
                    <a:pt x="6536" y="6741"/>
                  </a:cubicBezTo>
                  <a:cubicBezTo>
                    <a:pt x="6536" y="6741"/>
                    <a:pt x="6529" y="6741"/>
                    <a:pt x="6522" y="6734"/>
                  </a:cubicBezTo>
                  <a:cubicBezTo>
                    <a:pt x="6500" y="6704"/>
                    <a:pt x="6514" y="6675"/>
                    <a:pt x="6463" y="6675"/>
                  </a:cubicBezTo>
                  <a:cubicBezTo>
                    <a:pt x="6412" y="6675"/>
                    <a:pt x="6353" y="6675"/>
                    <a:pt x="6316" y="6638"/>
                  </a:cubicBezTo>
                  <a:cubicBezTo>
                    <a:pt x="6309" y="6631"/>
                    <a:pt x="6287" y="6624"/>
                    <a:pt x="6273" y="6624"/>
                  </a:cubicBezTo>
                  <a:cubicBezTo>
                    <a:pt x="6229" y="6624"/>
                    <a:pt x="6170" y="6646"/>
                    <a:pt x="6133" y="6653"/>
                  </a:cubicBezTo>
                  <a:cubicBezTo>
                    <a:pt x="6082" y="6675"/>
                    <a:pt x="6089" y="6726"/>
                    <a:pt x="6053" y="6792"/>
                  </a:cubicBezTo>
                  <a:cubicBezTo>
                    <a:pt x="6023" y="6858"/>
                    <a:pt x="6038" y="6866"/>
                    <a:pt x="5987" y="6888"/>
                  </a:cubicBezTo>
                  <a:cubicBezTo>
                    <a:pt x="5935" y="6902"/>
                    <a:pt x="5980" y="6954"/>
                    <a:pt x="5987" y="7019"/>
                  </a:cubicBezTo>
                  <a:cubicBezTo>
                    <a:pt x="5994" y="7093"/>
                    <a:pt x="5965" y="7115"/>
                    <a:pt x="5928" y="7181"/>
                  </a:cubicBezTo>
                  <a:cubicBezTo>
                    <a:pt x="5913" y="7210"/>
                    <a:pt x="5899" y="7225"/>
                    <a:pt x="5884" y="7225"/>
                  </a:cubicBezTo>
                  <a:cubicBezTo>
                    <a:pt x="5862" y="7225"/>
                    <a:pt x="5847" y="7210"/>
                    <a:pt x="5847" y="7181"/>
                  </a:cubicBezTo>
                  <a:cubicBezTo>
                    <a:pt x="5847" y="7159"/>
                    <a:pt x="5840" y="7152"/>
                    <a:pt x="5825" y="7152"/>
                  </a:cubicBezTo>
                  <a:cubicBezTo>
                    <a:pt x="5811" y="7152"/>
                    <a:pt x="5789" y="7159"/>
                    <a:pt x="5767" y="7173"/>
                  </a:cubicBezTo>
                  <a:cubicBezTo>
                    <a:pt x="5716" y="7210"/>
                    <a:pt x="5686" y="7203"/>
                    <a:pt x="5584" y="7225"/>
                  </a:cubicBezTo>
                  <a:cubicBezTo>
                    <a:pt x="5489" y="7254"/>
                    <a:pt x="5459" y="7254"/>
                    <a:pt x="5371" y="7283"/>
                  </a:cubicBezTo>
                  <a:cubicBezTo>
                    <a:pt x="5356" y="7291"/>
                    <a:pt x="5327" y="7298"/>
                    <a:pt x="5305" y="7298"/>
                  </a:cubicBezTo>
                  <a:cubicBezTo>
                    <a:pt x="5217" y="7298"/>
                    <a:pt x="5115" y="7269"/>
                    <a:pt x="5063" y="7261"/>
                  </a:cubicBezTo>
                  <a:cubicBezTo>
                    <a:pt x="4983" y="7254"/>
                    <a:pt x="4932" y="7261"/>
                    <a:pt x="4895" y="7254"/>
                  </a:cubicBezTo>
                  <a:cubicBezTo>
                    <a:pt x="4866" y="7239"/>
                    <a:pt x="4924" y="7195"/>
                    <a:pt x="4858" y="7181"/>
                  </a:cubicBezTo>
                  <a:cubicBezTo>
                    <a:pt x="4785" y="7173"/>
                    <a:pt x="4748" y="7122"/>
                    <a:pt x="4697" y="7100"/>
                  </a:cubicBezTo>
                  <a:cubicBezTo>
                    <a:pt x="4653" y="7078"/>
                    <a:pt x="4675" y="7034"/>
                    <a:pt x="4661" y="7034"/>
                  </a:cubicBezTo>
                  <a:cubicBezTo>
                    <a:pt x="4661" y="7034"/>
                    <a:pt x="4653" y="7042"/>
                    <a:pt x="4646" y="7049"/>
                  </a:cubicBezTo>
                  <a:cubicBezTo>
                    <a:pt x="4594" y="7078"/>
                    <a:pt x="4594" y="7107"/>
                    <a:pt x="4536" y="7115"/>
                  </a:cubicBezTo>
                  <a:cubicBezTo>
                    <a:pt x="4529" y="7115"/>
                    <a:pt x="4521" y="7115"/>
                    <a:pt x="4514" y="7115"/>
                  </a:cubicBezTo>
                  <a:cubicBezTo>
                    <a:pt x="4499" y="7115"/>
                    <a:pt x="4492" y="7115"/>
                    <a:pt x="4485" y="7115"/>
                  </a:cubicBezTo>
                  <a:cubicBezTo>
                    <a:pt x="4485" y="7115"/>
                    <a:pt x="4477" y="7115"/>
                    <a:pt x="4463" y="7144"/>
                  </a:cubicBezTo>
                  <a:cubicBezTo>
                    <a:pt x="4433" y="7195"/>
                    <a:pt x="4404" y="7203"/>
                    <a:pt x="4353" y="7261"/>
                  </a:cubicBezTo>
                  <a:cubicBezTo>
                    <a:pt x="4338" y="7276"/>
                    <a:pt x="4331" y="7283"/>
                    <a:pt x="4316" y="7283"/>
                  </a:cubicBezTo>
                  <a:cubicBezTo>
                    <a:pt x="4280" y="7283"/>
                    <a:pt x="4250" y="7232"/>
                    <a:pt x="4228" y="7217"/>
                  </a:cubicBezTo>
                  <a:cubicBezTo>
                    <a:pt x="4191" y="7203"/>
                    <a:pt x="4191" y="7159"/>
                    <a:pt x="4213" y="7115"/>
                  </a:cubicBezTo>
                  <a:cubicBezTo>
                    <a:pt x="4228" y="7071"/>
                    <a:pt x="4221" y="7064"/>
                    <a:pt x="4213" y="7027"/>
                  </a:cubicBezTo>
                  <a:cubicBezTo>
                    <a:pt x="4199" y="6997"/>
                    <a:pt x="4177" y="6983"/>
                    <a:pt x="4177" y="6946"/>
                  </a:cubicBezTo>
                  <a:cubicBezTo>
                    <a:pt x="4177" y="6910"/>
                    <a:pt x="4213" y="6910"/>
                    <a:pt x="4235" y="6888"/>
                  </a:cubicBezTo>
                  <a:cubicBezTo>
                    <a:pt x="4257" y="6858"/>
                    <a:pt x="4221" y="6800"/>
                    <a:pt x="4184" y="6785"/>
                  </a:cubicBezTo>
                  <a:cubicBezTo>
                    <a:pt x="4155" y="6770"/>
                    <a:pt x="4184" y="6712"/>
                    <a:pt x="4155" y="6712"/>
                  </a:cubicBezTo>
                  <a:cubicBezTo>
                    <a:pt x="4155" y="6712"/>
                    <a:pt x="4155" y="6712"/>
                    <a:pt x="4148" y="6719"/>
                  </a:cubicBezTo>
                  <a:lnTo>
                    <a:pt x="4140" y="6719"/>
                  </a:lnTo>
                  <a:cubicBezTo>
                    <a:pt x="4104" y="6719"/>
                    <a:pt x="4082" y="6690"/>
                    <a:pt x="4082" y="6690"/>
                  </a:cubicBezTo>
                  <a:cubicBezTo>
                    <a:pt x="4082" y="6690"/>
                    <a:pt x="4096" y="6602"/>
                    <a:pt x="4067" y="6573"/>
                  </a:cubicBezTo>
                  <a:cubicBezTo>
                    <a:pt x="4045" y="6551"/>
                    <a:pt x="4030" y="6543"/>
                    <a:pt x="4008" y="6543"/>
                  </a:cubicBezTo>
                  <a:cubicBezTo>
                    <a:pt x="3994" y="6543"/>
                    <a:pt x="3986" y="6543"/>
                    <a:pt x="3964" y="6543"/>
                  </a:cubicBezTo>
                  <a:cubicBezTo>
                    <a:pt x="3957" y="6543"/>
                    <a:pt x="3957" y="6543"/>
                    <a:pt x="3957" y="6543"/>
                  </a:cubicBezTo>
                  <a:cubicBezTo>
                    <a:pt x="3906" y="6543"/>
                    <a:pt x="3906" y="6485"/>
                    <a:pt x="3876" y="6463"/>
                  </a:cubicBezTo>
                  <a:cubicBezTo>
                    <a:pt x="3876" y="6455"/>
                    <a:pt x="3876" y="6455"/>
                    <a:pt x="3869" y="6455"/>
                  </a:cubicBezTo>
                  <a:cubicBezTo>
                    <a:pt x="3891" y="6433"/>
                    <a:pt x="3913" y="6411"/>
                    <a:pt x="3950" y="6389"/>
                  </a:cubicBezTo>
                  <a:cubicBezTo>
                    <a:pt x="4016" y="6353"/>
                    <a:pt x="4060" y="6338"/>
                    <a:pt x="4089" y="6287"/>
                  </a:cubicBezTo>
                  <a:cubicBezTo>
                    <a:pt x="4125" y="6243"/>
                    <a:pt x="4148" y="6169"/>
                    <a:pt x="4111" y="6147"/>
                  </a:cubicBezTo>
                  <a:cubicBezTo>
                    <a:pt x="4067" y="6118"/>
                    <a:pt x="4038" y="6067"/>
                    <a:pt x="4067" y="6016"/>
                  </a:cubicBezTo>
                  <a:cubicBezTo>
                    <a:pt x="4089" y="5964"/>
                    <a:pt x="4096" y="5913"/>
                    <a:pt x="4067" y="5891"/>
                  </a:cubicBezTo>
                  <a:cubicBezTo>
                    <a:pt x="4030" y="5862"/>
                    <a:pt x="3986" y="5840"/>
                    <a:pt x="4001" y="5796"/>
                  </a:cubicBezTo>
                  <a:cubicBezTo>
                    <a:pt x="4001" y="5759"/>
                    <a:pt x="4016" y="5671"/>
                    <a:pt x="3950" y="5671"/>
                  </a:cubicBezTo>
                  <a:cubicBezTo>
                    <a:pt x="3942" y="5671"/>
                    <a:pt x="3928" y="5671"/>
                    <a:pt x="3913" y="5678"/>
                  </a:cubicBezTo>
                  <a:cubicBezTo>
                    <a:pt x="3884" y="5686"/>
                    <a:pt x="3862" y="5693"/>
                    <a:pt x="3840" y="5693"/>
                  </a:cubicBezTo>
                  <a:cubicBezTo>
                    <a:pt x="3774" y="5693"/>
                    <a:pt x="3730" y="5657"/>
                    <a:pt x="3759" y="5627"/>
                  </a:cubicBezTo>
                  <a:cubicBezTo>
                    <a:pt x="3796" y="5591"/>
                    <a:pt x="3752" y="5583"/>
                    <a:pt x="3701" y="5583"/>
                  </a:cubicBezTo>
                  <a:cubicBezTo>
                    <a:pt x="3649" y="5583"/>
                    <a:pt x="3635" y="5576"/>
                    <a:pt x="3620" y="5532"/>
                  </a:cubicBezTo>
                  <a:cubicBezTo>
                    <a:pt x="3620" y="5503"/>
                    <a:pt x="3605" y="5473"/>
                    <a:pt x="3583" y="5473"/>
                  </a:cubicBezTo>
                  <a:cubicBezTo>
                    <a:pt x="3576" y="5473"/>
                    <a:pt x="3569" y="5473"/>
                    <a:pt x="3554" y="5481"/>
                  </a:cubicBezTo>
                  <a:cubicBezTo>
                    <a:pt x="3532" y="5503"/>
                    <a:pt x="3495" y="5517"/>
                    <a:pt x="3466" y="5517"/>
                  </a:cubicBezTo>
                  <a:cubicBezTo>
                    <a:pt x="3444" y="5517"/>
                    <a:pt x="3422" y="5510"/>
                    <a:pt x="3408" y="5473"/>
                  </a:cubicBezTo>
                  <a:cubicBezTo>
                    <a:pt x="3393" y="5422"/>
                    <a:pt x="3378" y="5407"/>
                    <a:pt x="3356" y="5407"/>
                  </a:cubicBezTo>
                  <a:cubicBezTo>
                    <a:pt x="3342" y="5407"/>
                    <a:pt x="3334" y="5415"/>
                    <a:pt x="3320" y="5415"/>
                  </a:cubicBezTo>
                  <a:cubicBezTo>
                    <a:pt x="3312" y="5415"/>
                    <a:pt x="3305" y="5415"/>
                    <a:pt x="3305" y="5415"/>
                  </a:cubicBezTo>
                  <a:cubicBezTo>
                    <a:pt x="3261" y="5415"/>
                    <a:pt x="3224" y="5385"/>
                    <a:pt x="3195" y="5356"/>
                  </a:cubicBezTo>
                  <a:cubicBezTo>
                    <a:pt x="3188" y="5342"/>
                    <a:pt x="3180" y="5342"/>
                    <a:pt x="3173" y="5342"/>
                  </a:cubicBezTo>
                  <a:cubicBezTo>
                    <a:pt x="3158" y="5342"/>
                    <a:pt x="3151" y="5342"/>
                    <a:pt x="3144" y="5342"/>
                  </a:cubicBezTo>
                  <a:cubicBezTo>
                    <a:pt x="3129" y="5342"/>
                    <a:pt x="3122" y="5342"/>
                    <a:pt x="3114" y="5327"/>
                  </a:cubicBezTo>
                  <a:cubicBezTo>
                    <a:pt x="3092" y="5297"/>
                    <a:pt x="3114" y="5268"/>
                    <a:pt x="3092" y="5268"/>
                  </a:cubicBezTo>
                  <a:cubicBezTo>
                    <a:pt x="3085" y="5268"/>
                    <a:pt x="3078" y="5268"/>
                    <a:pt x="3070" y="5268"/>
                  </a:cubicBezTo>
                  <a:cubicBezTo>
                    <a:pt x="3019" y="5290"/>
                    <a:pt x="2975" y="5327"/>
                    <a:pt x="2909" y="5364"/>
                  </a:cubicBezTo>
                  <a:cubicBezTo>
                    <a:pt x="2865" y="5385"/>
                    <a:pt x="2836" y="5407"/>
                    <a:pt x="2807" y="5407"/>
                  </a:cubicBezTo>
                  <a:cubicBezTo>
                    <a:pt x="2792" y="5407"/>
                    <a:pt x="2770" y="5393"/>
                    <a:pt x="2755" y="5371"/>
                  </a:cubicBezTo>
                  <a:cubicBezTo>
                    <a:pt x="2711" y="5312"/>
                    <a:pt x="2667" y="5276"/>
                    <a:pt x="2653" y="5246"/>
                  </a:cubicBezTo>
                  <a:cubicBezTo>
                    <a:pt x="2645" y="5224"/>
                    <a:pt x="2631" y="5224"/>
                    <a:pt x="2616" y="5224"/>
                  </a:cubicBezTo>
                  <a:cubicBezTo>
                    <a:pt x="2601" y="5224"/>
                    <a:pt x="2587" y="5224"/>
                    <a:pt x="2587" y="5224"/>
                  </a:cubicBezTo>
                  <a:cubicBezTo>
                    <a:pt x="2587" y="5224"/>
                    <a:pt x="2580" y="5290"/>
                    <a:pt x="2550" y="5290"/>
                  </a:cubicBezTo>
                  <a:cubicBezTo>
                    <a:pt x="2550" y="5290"/>
                    <a:pt x="2550" y="5290"/>
                    <a:pt x="2543" y="5290"/>
                  </a:cubicBezTo>
                  <a:cubicBezTo>
                    <a:pt x="2506" y="5268"/>
                    <a:pt x="2367" y="5180"/>
                    <a:pt x="2367" y="5180"/>
                  </a:cubicBezTo>
                  <a:cubicBezTo>
                    <a:pt x="2367" y="5180"/>
                    <a:pt x="2330" y="5166"/>
                    <a:pt x="2308" y="5100"/>
                  </a:cubicBezTo>
                  <a:cubicBezTo>
                    <a:pt x="2279" y="5034"/>
                    <a:pt x="2220" y="5026"/>
                    <a:pt x="2199" y="4990"/>
                  </a:cubicBezTo>
                  <a:cubicBezTo>
                    <a:pt x="2169" y="4953"/>
                    <a:pt x="2111" y="4902"/>
                    <a:pt x="2096" y="4843"/>
                  </a:cubicBezTo>
                  <a:cubicBezTo>
                    <a:pt x="2074" y="4785"/>
                    <a:pt x="2074" y="4741"/>
                    <a:pt x="2118" y="4689"/>
                  </a:cubicBezTo>
                  <a:cubicBezTo>
                    <a:pt x="2162" y="4638"/>
                    <a:pt x="2169" y="4667"/>
                    <a:pt x="2206" y="4638"/>
                  </a:cubicBezTo>
                  <a:cubicBezTo>
                    <a:pt x="2235" y="4616"/>
                    <a:pt x="2176" y="4587"/>
                    <a:pt x="2147" y="4557"/>
                  </a:cubicBezTo>
                  <a:cubicBezTo>
                    <a:pt x="2111" y="4521"/>
                    <a:pt x="2118" y="4492"/>
                    <a:pt x="2132" y="4404"/>
                  </a:cubicBezTo>
                  <a:cubicBezTo>
                    <a:pt x="2154" y="4316"/>
                    <a:pt x="2213" y="4294"/>
                    <a:pt x="2220" y="4250"/>
                  </a:cubicBezTo>
                  <a:cubicBezTo>
                    <a:pt x="2228" y="4206"/>
                    <a:pt x="2206" y="4176"/>
                    <a:pt x="2199" y="4125"/>
                  </a:cubicBezTo>
                  <a:cubicBezTo>
                    <a:pt x="2184" y="4074"/>
                    <a:pt x="2176" y="3927"/>
                    <a:pt x="2213" y="3883"/>
                  </a:cubicBezTo>
                  <a:cubicBezTo>
                    <a:pt x="2242" y="3839"/>
                    <a:pt x="2286" y="3788"/>
                    <a:pt x="2257" y="3759"/>
                  </a:cubicBezTo>
                  <a:cubicBezTo>
                    <a:pt x="2242" y="3744"/>
                    <a:pt x="2235" y="3744"/>
                    <a:pt x="2220" y="3744"/>
                  </a:cubicBezTo>
                  <a:cubicBezTo>
                    <a:pt x="2206" y="3744"/>
                    <a:pt x="2191" y="3751"/>
                    <a:pt x="2176" y="3751"/>
                  </a:cubicBezTo>
                  <a:cubicBezTo>
                    <a:pt x="2162" y="3751"/>
                    <a:pt x="2154" y="3744"/>
                    <a:pt x="2147" y="3737"/>
                  </a:cubicBezTo>
                  <a:cubicBezTo>
                    <a:pt x="2103" y="3715"/>
                    <a:pt x="2118" y="3627"/>
                    <a:pt x="2096" y="3619"/>
                  </a:cubicBezTo>
                  <a:cubicBezTo>
                    <a:pt x="2081" y="3619"/>
                    <a:pt x="2081" y="3619"/>
                    <a:pt x="2074" y="3619"/>
                  </a:cubicBezTo>
                  <a:cubicBezTo>
                    <a:pt x="2067" y="3619"/>
                    <a:pt x="2059" y="3627"/>
                    <a:pt x="2030" y="3649"/>
                  </a:cubicBezTo>
                  <a:cubicBezTo>
                    <a:pt x="2008" y="3671"/>
                    <a:pt x="1971" y="3700"/>
                    <a:pt x="1949" y="3700"/>
                  </a:cubicBezTo>
                  <a:cubicBezTo>
                    <a:pt x="1942" y="3700"/>
                    <a:pt x="1935" y="3693"/>
                    <a:pt x="1935" y="3678"/>
                  </a:cubicBezTo>
                  <a:cubicBezTo>
                    <a:pt x="1920" y="3627"/>
                    <a:pt x="1942" y="3627"/>
                    <a:pt x="1957" y="3605"/>
                  </a:cubicBezTo>
                  <a:cubicBezTo>
                    <a:pt x="1971" y="3576"/>
                    <a:pt x="1891" y="3568"/>
                    <a:pt x="1891" y="3568"/>
                  </a:cubicBezTo>
                  <a:cubicBezTo>
                    <a:pt x="1891" y="3568"/>
                    <a:pt x="1898" y="3539"/>
                    <a:pt x="1913" y="3488"/>
                  </a:cubicBezTo>
                  <a:cubicBezTo>
                    <a:pt x="1935" y="3436"/>
                    <a:pt x="1913" y="3348"/>
                    <a:pt x="1935" y="3326"/>
                  </a:cubicBezTo>
                  <a:cubicBezTo>
                    <a:pt x="1949" y="3297"/>
                    <a:pt x="2001" y="3290"/>
                    <a:pt x="2015" y="3260"/>
                  </a:cubicBezTo>
                  <a:cubicBezTo>
                    <a:pt x="2030" y="3238"/>
                    <a:pt x="2059" y="3173"/>
                    <a:pt x="2015" y="3085"/>
                  </a:cubicBezTo>
                  <a:cubicBezTo>
                    <a:pt x="1971" y="2997"/>
                    <a:pt x="1942" y="2967"/>
                    <a:pt x="1964" y="2923"/>
                  </a:cubicBezTo>
                  <a:cubicBezTo>
                    <a:pt x="1993" y="2879"/>
                    <a:pt x="1964" y="2857"/>
                    <a:pt x="1957" y="2821"/>
                  </a:cubicBezTo>
                  <a:cubicBezTo>
                    <a:pt x="1949" y="2792"/>
                    <a:pt x="1979" y="2755"/>
                    <a:pt x="2023" y="2726"/>
                  </a:cubicBezTo>
                  <a:cubicBezTo>
                    <a:pt x="2067" y="2704"/>
                    <a:pt x="2052" y="2652"/>
                    <a:pt x="2030" y="2608"/>
                  </a:cubicBezTo>
                  <a:cubicBezTo>
                    <a:pt x="2015" y="2564"/>
                    <a:pt x="1942" y="2476"/>
                    <a:pt x="1905" y="2462"/>
                  </a:cubicBezTo>
                  <a:lnTo>
                    <a:pt x="1898" y="2462"/>
                  </a:lnTo>
                  <a:cubicBezTo>
                    <a:pt x="1869" y="2462"/>
                    <a:pt x="1869" y="2506"/>
                    <a:pt x="1832" y="2528"/>
                  </a:cubicBezTo>
                  <a:cubicBezTo>
                    <a:pt x="1825" y="2528"/>
                    <a:pt x="1818" y="2528"/>
                    <a:pt x="1818" y="2528"/>
                  </a:cubicBezTo>
                  <a:cubicBezTo>
                    <a:pt x="1788" y="2528"/>
                    <a:pt x="1795" y="2476"/>
                    <a:pt x="1781" y="2447"/>
                  </a:cubicBezTo>
                  <a:cubicBezTo>
                    <a:pt x="1773" y="2440"/>
                    <a:pt x="1773" y="2433"/>
                    <a:pt x="1766" y="2433"/>
                  </a:cubicBezTo>
                  <a:cubicBezTo>
                    <a:pt x="1759" y="2433"/>
                    <a:pt x="1751" y="2454"/>
                    <a:pt x="1722" y="2454"/>
                  </a:cubicBezTo>
                  <a:cubicBezTo>
                    <a:pt x="1715" y="2454"/>
                    <a:pt x="1715" y="2454"/>
                    <a:pt x="1708" y="2454"/>
                  </a:cubicBezTo>
                  <a:cubicBezTo>
                    <a:pt x="1671" y="2447"/>
                    <a:pt x="1612" y="2440"/>
                    <a:pt x="1576" y="2440"/>
                  </a:cubicBezTo>
                  <a:cubicBezTo>
                    <a:pt x="1568" y="2440"/>
                    <a:pt x="1561" y="2440"/>
                    <a:pt x="1554" y="2440"/>
                  </a:cubicBezTo>
                  <a:cubicBezTo>
                    <a:pt x="1546" y="2440"/>
                    <a:pt x="1517" y="2447"/>
                    <a:pt x="1480" y="2447"/>
                  </a:cubicBezTo>
                  <a:cubicBezTo>
                    <a:pt x="1444" y="2447"/>
                    <a:pt x="1392" y="2440"/>
                    <a:pt x="1356" y="2425"/>
                  </a:cubicBezTo>
                  <a:cubicBezTo>
                    <a:pt x="1282" y="2388"/>
                    <a:pt x="1209" y="2374"/>
                    <a:pt x="1194" y="2345"/>
                  </a:cubicBezTo>
                  <a:cubicBezTo>
                    <a:pt x="1173" y="2323"/>
                    <a:pt x="1194" y="2286"/>
                    <a:pt x="1209" y="2249"/>
                  </a:cubicBezTo>
                  <a:cubicBezTo>
                    <a:pt x="1224" y="2227"/>
                    <a:pt x="1194" y="2205"/>
                    <a:pt x="1165" y="2205"/>
                  </a:cubicBezTo>
                  <a:cubicBezTo>
                    <a:pt x="1158" y="2205"/>
                    <a:pt x="1143" y="2213"/>
                    <a:pt x="1129" y="2220"/>
                  </a:cubicBezTo>
                  <a:cubicBezTo>
                    <a:pt x="1129" y="2220"/>
                    <a:pt x="1121" y="2220"/>
                    <a:pt x="1114" y="2220"/>
                  </a:cubicBezTo>
                  <a:cubicBezTo>
                    <a:pt x="1085" y="2220"/>
                    <a:pt x="1063" y="2147"/>
                    <a:pt x="1063" y="2147"/>
                  </a:cubicBezTo>
                  <a:cubicBezTo>
                    <a:pt x="1033" y="2117"/>
                    <a:pt x="1019" y="2103"/>
                    <a:pt x="1004" y="2103"/>
                  </a:cubicBezTo>
                  <a:cubicBezTo>
                    <a:pt x="989" y="2103"/>
                    <a:pt x="975" y="2110"/>
                    <a:pt x="960" y="2117"/>
                  </a:cubicBezTo>
                  <a:cubicBezTo>
                    <a:pt x="938" y="2132"/>
                    <a:pt x="916" y="2147"/>
                    <a:pt x="901" y="2147"/>
                  </a:cubicBezTo>
                  <a:cubicBezTo>
                    <a:pt x="887" y="2147"/>
                    <a:pt x="880" y="2139"/>
                    <a:pt x="880" y="2117"/>
                  </a:cubicBezTo>
                  <a:cubicBezTo>
                    <a:pt x="872" y="2066"/>
                    <a:pt x="858" y="2066"/>
                    <a:pt x="821" y="2059"/>
                  </a:cubicBezTo>
                  <a:cubicBezTo>
                    <a:pt x="777" y="2051"/>
                    <a:pt x="777" y="2022"/>
                    <a:pt x="792" y="1985"/>
                  </a:cubicBezTo>
                  <a:cubicBezTo>
                    <a:pt x="806" y="1956"/>
                    <a:pt x="784" y="1942"/>
                    <a:pt x="740" y="1942"/>
                  </a:cubicBezTo>
                  <a:cubicBezTo>
                    <a:pt x="762" y="1919"/>
                    <a:pt x="777" y="1905"/>
                    <a:pt x="777" y="1905"/>
                  </a:cubicBezTo>
                  <a:cubicBezTo>
                    <a:pt x="777" y="1905"/>
                    <a:pt x="762" y="1919"/>
                    <a:pt x="740" y="1942"/>
                  </a:cubicBezTo>
                  <a:lnTo>
                    <a:pt x="733" y="1934"/>
                  </a:lnTo>
                  <a:cubicBezTo>
                    <a:pt x="689" y="1934"/>
                    <a:pt x="667" y="1949"/>
                    <a:pt x="630" y="1949"/>
                  </a:cubicBezTo>
                  <a:cubicBezTo>
                    <a:pt x="616" y="1949"/>
                    <a:pt x="608" y="1949"/>
                    <a:pt x="594" y="1949"/>
                  </a:cubicBezTo>
                  <a:cubicBezTo>
                    <a:pt x="535" y="1934"/>
                    <a:pt x="491" y="1890"/>
                    <a:pt x="425" y="1861"/>
                  </a:cubicBezTo>
                  <a:cubicBezTo>
                    <a:pt x="411" y="1854"/>
                    <a:pt x="396" y="1854"/>
                    <a:pt x="381" y="1854"/>
                  </a:cubicBezTo>
                  <a:cubicBezTo>
                    <a:pt x="330" y="1854"/>
                    <a:pt x="293" y="1883"/>
                    <a:pt x="257" y="1897"/>
                  </a:cubicBezTo>
                  <a:cubicBezTo>
                    <a:pt x="242" y="1905"/>
                    <a:pt x="227" y="1905"/>
                    <a:pt x="213" y="1905"/>
                  </a:cubicBezTo>
                  <a:cubicBezTo>
                    <a:pt x="183" y="1905"/>
                    <a:pt x="154" y="1890"/>
                    <a:pt x="132" y="1861"/>
                  </a:cubicBezTo>
                  <a:cubicBezTo>
                    <a:pt x="88" y="1810"/>
                    <a:pt x="22" y="1722"/>
                    <a:pt x="66" y="1714"/>
                  </a:cubicBezTo>
                  <a:cubicBezTo>
                    <a:pt x="81" y="1729"/>
                    <a:pt x="88" y="1736"/>
                    <a:pt x="95" y="1751"/>
                  </a:cubicBezTo>
                  <a:cubicBezTo>
                    <a:pt x="88" y="1736"/>
                    <a:pt x="81" y="1729"/>
                    <a:pt x="66" y="1714"/>
                  </a:cubicBezTo>
                  <a:lnTo>
                    <a:pt x="66" y="1714"/>
                  </a:lnTo>
                  <a:cubicBezTo>
                    <a:pt x="118" y="1714"/>
                    <a:pt x="205" y="1714"/>
                    <a:pt x="242" y="1714"/>
                  </a:cubicBezTo>
                  <a:cubicBezTo>
                    <a:pt x="271" y="1714"/>
                    <a:pt x="293" y="1707"/>
                    <a:pt x="301" y="1670"/>
                  </a:cubicBezTo>
                  <a:cubicBezTo>
                    <a:pt x="308" y="1648"/>
                    <a:pt x="330" y="1626"/>
                    <a:pt x="381" y="1626"/>
                  </a:cubicBezTo>
                  <a:cubicBezTo>
                    <a:pt x="396" y="1626"/>
                    <a:pt x="403" y="1634"/>
                    <a:pt x="418" y="1634"/>
                  </a:cubicBezTo>
                  <a:cubicBezTo>
                    <a:pt x="484" y="1641"/>
                    <a:pt x="535" y="1692"/>
                    <a:pt x="564" y="1692"/>
                  </a:cubicBezTo>
                  <a:cubicBezTo>
                    <a:pt x="572" y="1692"/>
                    <a:pt x="579" y="1692"/>
                    <a:pt x="579" y="1685"/>
                  </a:cubicBezTo>
                  <a:cubicBezTo>
                    <a:pt x="594" y="1648"/>
                    <a:pt x="594" y="1641"/>
                    <a:pt x="608" y="1582"/>
                  </a:cubicBezTo>
                  <a:cubicBezTo>
                    <a:pt x="616" y="1524"/>
                    <a:pt x="557" y="1494"/>
                    <a:pt x="594" y="1436"/>
                  </a:cubicBezTo>
                  <a:cubicBezTo>
                    <a:pt x="638" y="1377"/>
                    <a:pt x="674" y="1348"/>
                    <a:pt x="718" y="1326"/>
                  </a:cubicBezTo>
                  <a:cubicBezTo>
                    <a:pt x="748" y="1304"/>
                    <a:pt x="777" y="1260"/>
                    <a:pt x="821" y="1260"/>
                  </a:cubicBezTo>
                  <a:cubicBezTo>
                    <a:pt x="836" y="1260"/>
                    <a:pt x="843" y="1260"/>
                    <a:pt x="850" y="1267"/>
                  </a:cubicBezTo>
                  <a:cubicBezTo>
                    <a:pt x="901" y="1289"/>
                    <a:pt x="960" y="1333"/>
                    <a:pt x="1004" y="1333"/>
                  </a:cubicBezTo>
                  <a:cubicBezTo>
                    <a:pt x="1011" y="1333"/>
                    <a:pt x="1026" y="1333"/>
                    <a:pt x="1033" y="1326"/>
                  </a:cubicBezTo>
                  <a:cubicBezTo>
                    <a:pt x="1070" y="1297"/>
                    <a:pt x="1121" y="1297"/>
                    <a:pt x="1143" y="1267"/>
                  </a:cubicBezTo>
                  <a:cubicBezTo>
                    <a:pt x="1158" y="1231"/>
                    <a:pt x="1180" y="1223"/>
                    <a:pt x="1231" y="1179"/>
                  </a:cubicBezTo>
                  <a:cubicBezTo>
                    <a:pt x="1275" y="1150"/>
                    <a:pt x="1297" y="1121"/>
                    <a:pt x="1319" y="1121"/>
                  </a:cubicBezTo>
                  <a:cubicBezTo>
                    <a:pt x="1327" y="1121"/>
                    <a:pt x="1334" y="1121"/>
                    <a:pt x="1341" y="1128"/>
                  </a:cubicBezTo>
                  <a:cubicBezTo>
                    <a:pt x="1356" y="1135"/>
                    <a:pt x="1363" y="1143"/>
                    <a:pt x="1370" y="1143"/>
                  </a:cubicBezTo>
                  <a:cubicBezTo>
                    <a:pt x="1392" y="1143"/>
                    <a:pt x="1407" y="1121"/>
                    <a:pt x="1414" y="1106"/>
                  </a:cubicBezTo>
                  <a:cubicBezTo>
                    <a:pt x="1422" y="1077"/>
                    <a:pt x="1407" y="1069"/>
                    <a:pt x="1466" y="1062"/>
                  </a:cubicBezTo>
                  <a:cubicBezTo>
                    <a:pt x="1524" y="1055"/>
                    <a:pt x="1517" y="938"/>
                    <a:pt x="1517" y="938"/>
                  </a:cubicBezTo>
                  <a:cubicBezTo>
                    <a:pt x="1517" y="938"/>
                    <a:pt x="1576" y="923"/>
                    <a:pt x="1583" y="872"/>
                  </a:cubicBezTo>
                  <a:cubicBezTo>
                    <a:pt x="1583" y="857"/>
                    <a:pt x="1590" y="850"/>
                    <a:pt x="1598" y="850"/>
                  </a:cubicBezTo>
                  <a:cubicBezTo>
                    <a:pt x="1605" y="850"/>
                    <a:pt x="1620" y="864"/>
                    <a:pt x="1642" y="894"/>
                  </a:cubicBezTo>
                  <a:cubicBezTo>
                    <a:pt x="1663" y="908"/>
                    <a:pt x="1678" y="916"/>
                    <a:pt x="1693" y="916"/>
                  </a:cubicBezTo>
                  <a:cubicBezTo>
                    <a:pt x="1715" y="916"/>
                    <a:pt x="1737" y="908"/>
                    <a:pt x="1751" y="894"/>
                  </a:cubicBezTo>
                  <a:cubicBezTo>
                    <a:pt x="1781" y="872"/>
                    <a:pt x="1825" y="850"/>
                    <a:pt x="1861" y="850"/>
                  </a:cubicBezTo>
                  <a:cubicBezTo>
                    <a:pt x="1869" y="850"/>
                    <a:pt x="1876" y="850"/>
                    <a:pt x="1883" y="850"/>
                  </a:cubicBezTo>
                  <a:cubicBezTo>
                    <a:pt x="1920" y="857"/>
                    <a:pt x="1920" y="901"/>
                    <a:pt x="1957" y="916"/>
                  </a:cubicBezTo>
                  <a:cubicBezTo>
                    <a:pt x="1993" y="938"/>
                    <a:pt x="2023" y="923"/>
                    <a:pt x="2081" y="938"/>
                  </a:cubicBezTo>
                  <a:cubicBezTo>
                    <a:pt x="2147" y="945"/>
                    <a:pt x="2242" y="1033"/>
                    <a:pt x="2279" y="1069"/>
                  </a:cubicBezTo>
                  <a:cubicBezTo>
                    <a:pt x="2308" y="1099"/>
                    <a:pt x="2323" y="1179"/>
                    <a:pt x="2382" y="1179"/>
                  </a:cubicBezTo>
                  <a:cubicBezTo>
                    <a:pt x="2389" y="1179"/>
                    <a:pt x="2396" y="1172"/>
                    <a:pt x="2411" y="1172"/>
                  </a:cubicBezTo>
                  <a:cubicBezTo>
                    <a:pt x="2477" y="1150"/>
                    <a:pt x="2506" y="1135"/>
                    <a:pt x="2543" y="1135"/>
                  </a:cubicBezTo>
                  <a:cubicBezTo>
                    <a:pt x="2550" y="1135"/>
                    <a:pt x="2565" y="1135"/>
                    <a:pt x="2580" y="1135"/>
                  </a:cubicBezTo>
                  <a:cubicBezTo>
                    <a:pt x="2616" y="1150"/>
                    <a:pt x="2638" y="1157"/>
                    <a:pt x="2660" y="1157"/>
                  </a:cubicBezTo>
                  <a:cubicBezTo>
                    <a:pt x="2675" y="1157"/>
                    <a:pt x="2689" y="1157"/>
                    <a:pt x="2711" y="1150"/>
                  </a:cubicBezTo>
                  <a:cubicBezTo>
                    <a:pt x="2726" y="1143"/>
                    <a:pt x="2741" y="1135"/>
                    <a:pt x="2755" y="1135"/>
                  </a:cubicBezTo>
                  <a:cubicBezTo>
                    <a:pt x="2792" y="1135"/>
                    <a:pt x="2814" y="1165"/>
                    <a:pt x="2807" y="1201"/>
                  </a:cubicBezTo>
                  <a:cubicBezTo>
                    <a:pt x="2799" y="1231"/>
                    <a:pt x="2821" y="1253"/>
                    <a:pt x="2858" y="1253"/>
                  </a:cubicBezTo>
                  <a:cubicBezTo>
                    <a:pt x="2865" y="1253"/>
                    <a:pt x="2880" y="1253"/>
                    <a:pt x="2894" y="1245"/>
                  </a:cubicBezTo>
                  <a:cubicBezTo>
                    <a:pt x="2894" y="1245"/>
                    <a:pt x="2902" y="1245"/>
                    <a:pt x="2909" y="1245"/>
                  </a:cubicBezTo>
                  <a:cubicBezTo>
                    <a:pt x="2953" y="1245"/>
                    <a:pt x="2953" y="1311"/>
                    <a:pt x="2997" y="1333"/>
                  </a:cubicBezTo>
                  <a:cubicBezTo>
                    <a:pt x="3026" y="1355"/>
                    <a:pt x="3041" y="1370"/>
                    <a:pt x="3063" y="1370"/>
                  </a:cubicBezTo>
                  <a:cubicBezTo>
                    <a:pt x="3070" y="1370"/>
                    <a:pt x="3078" y="1363"/>
                    <a:pt x="3085" y="1363"/>
                  </a:cubicBezTo>
                  <a:cubicBezTo>
                    <a:pt x="3122" y="1341"/>
                    <a:pt x="3217" y="1333"/>
                    <a:pt x="3217" y="1333"/>
                  </a:cubicBezTo>
                  <a:cubicBezTo>
                    <a:pt x="3232" y="1348"/>
                    <a:pt x="3254" y="1355"/>
                    <a:pt x="3275" y="1355"/>
                  </a:cubicBezTo>
                  <a:cubicBezTo>
                    <a:pt x="3290" y="1355"/>
                    <a:pt x="3305" y="1355"/>
                    <a:pt x="3320" y="1348"/>
                  </a:cubicBezTo>
                  <a:cubicBezTo>
                    <a:pt x="3356" y="1341"/>
                    <a:pt x="3393" y="1297"/>
                    <a:pt x="3415" y="1297"/>
                  </a:cubicBezTo>
                  <a:cubicBezTo>
                    <a:pt x="3415" y="1297"/>
                    <a:pt x="3415" y="1297"/>
                    <a:pt x="3422" y="1297"/>
                  </a:cubicBezTo>
                  <a:cubicBezTo>
                    <a:pt x="3430" y="1326"/>
                    <a:pt x="3378" y="1414"/>
                    <a:pt x="3437" y="1414"/>
                  </a:cubicBezTo>
                  <a:cubicBezTo>
                    <a:pt x="3495" y="1414"/>
                    <a:pt x="3488" y="1414"/>
                    <a:pt x="3532" y="1348"/>
                  </a:cubicBezTo>
                  <a:cubicBezTo>
                    <a:pt x="3569" y="1289"/>
                    <a:pt x="3583" y="1311"/>
                    <a:pt x="3635" y="1275"/>
                  </a:cubicBezTo>
                  <a:cubicBezTo>
                    <a:pt x="3686" y="1238"/>
                    <a:pt x="3671" y="1216"/>
                    <a:pt x="3701" y="1172"/>
                  </a:cubicBezTo>
                  <a:cubicBezTo>
                    <a:pt x="3723" y="1135"/>
                    <a:pt x="3759" y="1092"/>
                    <a:pt x="3789" y="1092"/>
                  </a:cubicBezTo>
                  <a:cubicBezTo>
                    <a:pt x="3796" y="1092"/>
                    <a:pt x="3803" y="1092"/>
                    <a:pt x="3810" y="1099"/>
                  </a:cubicBezTo>
                  <a:cubicBezTo>
                    <a:pt x="3847" y="1121"/>
                    <a:pt x="3847" y="1187"/>
                    <a:pt x="3884" y="1187"/>
                  </a:cubicBezTo>
                  <a:cubicBezTo>
                    <a:pt x="3899" y="1187"/>
                    <a:pt x="3906" y="1187"/>
                    <a:pt x="3906" y="1187"/>
                  </a:cubicBezTo>
                  <a:cubicBezTo>
                    <a:pt x="3935" y="1187"/>
                    <a:pt x="3950" y="1187"/>
                    <a:pt x="3957" y="1128"/>
                  </a:cubicBezTo>
                  <a:cubicBezTo>
                    <a:pt x="3964" y="1062"/>
                    <a:pt x="3972" y="1047"/>
                    <a:pt x="4030" y="1018"/>
                  </a:cubicBezTo>
                  <a:cubicBezTo>
                    <a:pt x="4074" y="1004"/>
                    <a:pt x="4104" y="974"/>
                    <a:pt x="4125" y="974"/>
                  </a:cubicBezTo>
                  <a:cubicBezTo>
                    <a:pt x="4140" y="974"/>
                    <a:pt x="4148" y="982"/>
                    <a:pt x="4162" y="996"/>
                  </a:cubicBezTo>
                  <a:cubicBezTo>
                    <a:pt x="4191" y="1033"/>
                    <a:pt x="4199" y="1099"/>
                    <a:pt x="4235" y="1099"/>
                  </a:cubicBezTo>
                  <a:lnTo>
                    <a:pt x="4243" y="1099"/>
                  </a:lnTo>
                  <a:cubicBezTo>
                    <a:pt x="4287" y="1084"/>
                    <a:pt x="4272" y="1084"/>
                    <a:pt x="4301" y="1018"/>
                  </a:cubicBezTo>
                  <a:cubicBezTo>
                    <a:pt x="4331" y="960"/>
                    <a:pt x="4316" y="916"/>
                    <a:pt x="4353" y="916"/>
                  </a:cubicBezTo>
                  <a:lnTo>
                    <a:pt x="4360" y="916"/>
                  </a:lnTo>
                  <a:cubicBezTo>
                    <a:pt x="4389" y="923"/>
                    <a:pt x="4404" y="930"/>
                    <a:pt x="4411" y="930"/>
                  </a:cubicBezTo>
                  <a:cubicBezTo>
                    <a:pt x="4426" y="930"/>
                    <a:pt x="4433" y="923"/>
                    <a:pt x="4448" y="894"/>
                  </a:cubicBezTo>
                  <a:cubicBezTo>
                    <a:pt x="4470" y="835"/>
                    <a:pt x="4514" y="776"/>
                    <a:pt x="4507" y="725"/>
                  </a:cubicBezTo>
                  <a:cubicBezTo>
                    <a:pt x="4499" y="674"/>
                    <a:pt x="4492" y="601"/>
                    <a:pt x="4536" y="571"/>
                  </a:cubicBezTo>
                  <a:cubicBezTo>
                    <a:pt x="4573" y="535"/>
                    <a:pt x="4587" y="520"/>
                    <a:pt x="4624" y="498"/>
                  </a:cubicBezTo>
                  <a:cubicBezTo>
                    <a:pt x="4668" y="483"/>
                    <a:pt x="4661" y="469"/>
                    <a:pt x="4726" y="381"/>
                  </a:cubicBezTo>
                  <a:cubicBezTo>
                    <a:pt x="4800" y="300"/>
                    <a:pt x="4800" y="307"/>
                    <a:pt x="4858" y="300"/>
                  </a:cubicBezTo>
                  <a:cubicBezTo>
                    <a:pt x="4917" y="285"/>
                    <a:pt x="4961" y="285"/>
                    <a:pt x="4990" y="256"/>
                  </a:cubicBezTo>
                  <a:cubicBezTo>
                    <a:pt x="5027" y="219"/>
                    <a:pt x="4983" y="212"/>
                    <a:pt x="4946" y="176"/>
                  </a:cubicBezTo>
                  <a:cubicBezTo>
                    <a:pt x="4917" y="146"/>
                    <a:pt x="4910" y="117"/>
                    <a:pt x="4932" y="58"/>
                  </a:cubicBezTo>
                  <a:cubicBezTo>
                    <a:pt x="4939" y="36"/>
                    <a:pt x="4954" y="29"/>
                    <a:pt x="4961" y="29"/>
                  </a:cubicBezTo>
                  <a:lnTo>
                    <a:pt x="4961" y="0"/>
                  </a:lnTo>
                  <a:lnTo>
                    <a:pt x="4961" y="0"/>
                  </a:lnTo>
                  <a:lnTo>
                    <a:pt x="4961" y="0"/>
                  </a:lnTo>
                  <a:lnTo>
                    <a:pt x="4961" y="0"/>
                  </a:lnTo>
                  <a:cubicBezTo>
                    <a:pt x="4946" y="0"/>
                    <a:pt x="4924" y="7"/>
                    <a:pt x="4902" y="44"/>
                  </a:cubicBezTo>
                  <a:cubicBezTo>
                    <a:pt x="4873" y="117"/>
                    <a:pt x="4880" y="154"/>
                    <a:pt x="4932" y="197"/>
                  </a:cubicBezTo>
                  <a:cubicBezTo>
                    <a:pt x="4939" y="212"/>
                    <a:pt x="4954" y="219"/>
                    <a:pt x="4961" y="227"/>
                  </a:cubicBezTo>
                  <a:lnTo>
                    <a:pt x="4968" y="234"/>
                  </a:lnTo>
                  <a:cubicBezTo>
                    <a:pt x="4946" y="256"/>
                    <a:pt x="4924" y="256"/>
                    <a:pt x="4880" y="264"/>
                  </a:cubicBezTo>
                  <a:cubicBezTo>
                    <a:pt x="4873" y="264"/>
                    <a:pt x="4858" y="264"/>
                    <a:pt x="4851" y="264"/>
                  </a:cubicBezTo>
                  <a:cubicBezTo>
                    <a:pt x="4836" y="271"/>
                    <a:pt x="4836" y="271"/>
                    <a:pt x="4836" y="271"/>
                  </a:cubicBezTo>
                  <a:cubicBezTo>
                    <a:pt x="4778" y="278"/>
                    <a:pt x="4770" y="285"/>
                    <a:pt x="4704" y="366"/>
                  </a:cubicBezTo>
                  <a:cubicBezTo>
                    <a:pt x="4675" y="395"/>
                    <a:pt x="4661" y="417"/>
                    <a:pt x="4653" y="439"/>
                  </a:cubicBezTo>
                  <a:cubicBezTo>
                    <a:pt x="4639" y="461"/>
                    <a:pt x="4631" y="469"/>
                    <a:pt x="4616" y="476"/>
                  </a:cubicBezTo>
                  <a:cubicBezTo>
                    <a:pt x="4580" y="483"/>
                    <a:pt x="4565" y="498"/>
                    <a:pt x="4543" y="520"/>
                  </a:cubicBezTo>
                  <a:cubicBezTo>
                    <a:pt x="4536" y="527"/>
                    <a:pt x="4529" y="535"/>
                    <a:pt x="4514" y="542"/>
                  </a:cubicBezTo>
                  <a:cubicBezTo>
                    <a:pt x="4455" y="593"/>
                    <a:pt x="4470" y="681"/>
                    <a:pt x="4477" y="725"/>
                  </a:cubicBezTo>
                  <a:cubicBezTo>
                    <a:pt x="4485" y="754"/>
                    <a:pt x="4463" y="791"/>
                    <a:pt x="4441" y="828"/>
                  </a:cubicBezTo>
                  <a:cubicBezTo>
                    <a:pt x="4433" y="850"/>
                    <a:pt x="4426" y="864"/>
                    <a:pt x="4419" y="879"/>
                  </a:cubicBezTo>
                  <a:cubicBezTo>
                    <a:pt x="4419" y="894"/>
                    <a:pt x="4411" y="894"/>
                    <a:pt x="4411" y="901"/>
                  </a:cubicBezTo>
                  <a:lnTo>
                    <a:pt x="4404" y="894"/>
                  </a:lnTo>
                  <a:cubicBezTo>
                    <a:pt x="4397" y="894"/>
                    <a:pt x="4382" y="886"/>
                    <a:pt x="4367" y="886"/>
                  </a:cubicBezTo>
                  <a:cubicBezTo>
                    <a:pt x="4360" y="886"/>
                    <a:pt x="4353" y="886"/>
                    <a:pt x="4353" y="886"/>
                  </a:cubicBezTo>
                  <a:cubicBezTo>
                    <a:pt x="4309" y="886"/>
                    <a:pt x="4301" y="923"/>
                    <a:pt x="4294" y="945"/>
                  </a:cubicBezTo>
                  <a:cubicBezTo>
                    <a:pt x="4294" y="967"/>
                    <a:pt x="4287" y="982"/>
                    <a:pt x="4280" y="1004"/>
                  </a:cubicBezTo>
                  <a:cubicBezTo>
                    <a:pt x="4265" y="1026"/>
                    <a:pt x="4257" y="1040"/>
                    <a:pt x="4257" y="1055"/>
                  </a:cubicBezTo>
                  <a:cubicBezTo>
                    <a:pt x="4250" y="1055"/>
                    <a:pt x="4250" y="1062"/>
                    <a:pt x="4250" y="1062"/>
                  </a:cubicBezTo>
                  <a:cubicBezTo>
                    <a:pt x="4250" y="1062"/>
                    <a:pt x="4243" y="1062"/>
                    <a:pt x="4235" y="1069"/>
                  </a:cubicBezTo>
                  <a:cubicBezTo>
                    <a:pt x="4228" y="1062"/>
                    <a:pt x="4221" y="1040"/>
                    <a:pt x="4213" y="1033"/>
                  </a:cubicBezTo>
                  <a:cubicBezTo>
                    <a:pt x="4206" y="1011"/>
                    <a:pt x="4199" y="989"/>
                    <a:pt x="4184" y="974"/>
                  </a:cubicBezTo>
                  <a:cubicBezTo>
                    <a:pt x="4170" y="952"/>
                    <a:pt x="4148" y="945"/>
                    <a:pt x="4125" y="945"/>
                  </a:cubicBezTo>
                  <a:cubicBezTo>
                    <a:pt x="4104" y="945"/>
                    <a:pt x="4082" y="960"/>
                    <a:pt x="4060" y="974"/>
                  </a:cubicBezTo>
                  <a:cubicBezTo>
                    <a:pt x="4045" y="974"/>
                    <a:pt x="4030" y="989"/>
                    <a:pt x="4023" y="989"/>
                  </a:cubicBezTo>
                  <a:cubicBezTo>
                    <a:pt x="3950" y="1026"/>
                    <a:pt x="3935" y="1047"/>
                    <a:pt x="3928" y="1128"/>
                  </a:cubicBezTo>
                  <a:cubicBezTo>
                    <a:pt x="3920" y="1150"/>
                    <a:pt x="3920" y="1157"/>
                    <a:pt x="3920" y="1157"/>
                  </a:cubicBezTo>
                  <a:lnTo>
                    <a:pt x="3913" y="1157"/>
                  </a:lnTo>
                  <a:cubicBezTo>
                    <a:pt x="3913" y="1157"/>
                    <a:pt x="3913" y="1157"/>
                    <a:pt x="3906" y="1157"/>
                  </a:cubicBezTo>
                  <a:cubicBezTo>
                    <a:pt x="3899" y="1157"/>
                    <a:pt x="3899" y="1157"/>
                    <a:pt x="3899" y="1157"/>
                  </a:cubicBezTo>
                  <a:cubicBezTo>
                    <a:pt x="3884" y="1157"/>
                    <a:pt x="3884" y="1157"/>
                    <a:pt x="3884" y="1157"/>
                  </a:cubicBezTo>
                  <a:cubicBezTo>
                    <a:pt x="3884" y="1157"/>
                    <a:pt x="3876" y="1143"/>
                    <a:pt x="3869" y="1128"/>
                  </a:cubicBezTo>
                  <a:cubicBezTo>
                    <a:pt x="3862" y="1106"/>
                    <a:pt x="3847" y="1084"/>
                    <a:pt x="3825" y="1069"/>
                  </a:cubicBezTo>
                  <a:cubicBezTo>
                    <a:pt x="3818" y="1062"/>
                    <a:pt x="3803" y="1062"/>
                    <a:pt x="3789" y="1062"/>
                  </a:cubicBezTo>
                  <a:cubicBezTo>
                    <a:pt x="3737" y="1062"/>
                    <a:pt x="3686" y="1135"/>
                    <a:pt x="3671" y="1157"/>
                  </a:cubicBezTo>
                  <a:cubicBezTo>
                    <a:pt x="3664" y="1172"/>
                    <a:pt x="3657" y="1187"/>
                    <a:pt x="3657" y="1201"/>
                  </a:cubicBezTo>
                  <a:cubicBezTo>
                    <a:pt x="3649" y="1223"/>
                    <a:pt x="3642" y="1231"/>
                    <a:pt x="3613" y="1253"/>
                  </a:cubicBezTo>
                  <a:cubicBezTo>
                    <a:pt x="3598" y="1260"/>
                    <a:pt x="3591" y="1267"/>
                    <a:pt x="3576" y="1267"/>
                  </a:cubicBezTo>
                  <a:cubicBezTo>
                    <a:pt x="3554" y="1282"/>
                    <a:pt x="3539" y="1289"/>
                    <a:pt x="3503" y="1333"/>
                  </a:cubicBezTo>
                  <a:cubicBezTo>
                    <a:pt x="3503" y="1341"/>
                    <a:pt x="3495" y="1348"/>
                    <a:pt x="3488" y="1355"/>
                  </a:cubicBezTo>
                  <a:cubicBezTo>
                    <a:pt x="3473" y="1377"/>
                    <a:pt x="3473" y="1377"/>
                    <a:pt x="3437" y="1377"/>
                  </a:cubicBezTo>
                  <a:cubicBezTo>
                    <a:pt x="3437" y="1370"/>
                    <a:pt x="3444" y="1355"/>
                    <a:pt x="3444" y="1348"/>
                  </a:cubicBezTo>
                  <a:cubicBezTo>
                    <a:pt x="3451" y="1326"/>
                    <a:pt x="3451" y="1304"/>
                    <a:pt x="3451" y="1289"/>
                  </a:cubicBezTo>
                  <a:cubicBezTo>
                    <a:pt x="3444" y="1275"/>
                    <a:pt x="3430" y="1260"/>
                    <a:pt x="3415" y="1260"/>
                  </a:cubicBezTo>
                  <a:cubicBezTo>
                    <a:pt x="3393" y="1260"/>
                    <a:pt x="3378" y="1275"/>
                    <a:pt x="3363" y="1289"/>
                  </a:cubicBezTo>
                  <a:cubicBezTo>
                    <a:pt x="3342" y="1304"/>
                    <a:pt x="3327" y="1319"/>
                    <a:pt x="3305" y="1319"/>
                  </a:cubicBezTo>
                  <a:cubicBezTo>
                    <a:pt x="3298" y="1326"/>
                    <a:pt x="3290" y="1326"/>
                    <a:pt x="3275" y="1326"/>
                  </a:cubicBezTo>
                  <a:cubicBezTo>
                    <a:pt x="3261" y="1326"/>
                    <a:pt x="3246" y="1319"/>
                    <a:pt x="3232" y="1311"/>
                  </a:cubicBezTo>
                  <a:cubicBezTo>
                    <a:pt x="3224" y="1304"/>
                    <a:pt x="3224" y="1304"/>
                    <a:pt x="3224" y="1304"/>
                  </a:cubicBezTo>
                  <a:cubicBezTo>
                    <a:pt x="3210" y="1304"/>
                    <a:pt x="3210" y="1304"/>
                    <a:pt x="3210" y="1304"/>
                  </a:cubicBezTo>
                  <a:cubicBezTo>
                    <a:pt x="3202" y="1304"/>
                    <a:pt x="3114" y="1311"/>
                    <a:pt x="3070" y="1333"/>
                  </a:cubicBezTo>
                  <a:lnTo>
                    <a:pt x="3063" y="1333"/>
                  </a:lnTo>
                  <a:cubicBezTo>
                    <a:pt x="3056" y="1333"/>
                    <a:pt x="3041" y="1326"/>
                    <a:pt x="3026" y="1319"/>
                  </a:cubicBezTo>
                  <a:cubicBezTo>
                    <a:pt x="3019" y="1319"/>
                    <a:pt x="3019" y="1311"/>
                    <a:pt x="3012" y="1311"/>
                  </a:cubicBezTo>
                  <a:cubicBezTo>
                    <a:pt x="2997" y="1304"/>
                    <a:pt x="2990" y="1289"/>
                    <a:pt x="2982" y="1275"/>
                  </a:cubicBezTo>
                  <a:cubicBezTo>
                    <a:pt x="2968" y="1253"/>
                    <a:pt x="2953" y="1216"/>
                    <a:pt x="2909" y="1216"/>
                  </a:cubicBezTo>
                  <a:cubicBezTo>
                    <a:pt x="2902" y="1216"/>
                    <a:pt x="2894" y="1216"/>
                    <a:pt x="2887" y="1223"/>
                  </a:cubicBezTo>
                  <a:cubicBezTo>
                    <a:pt x="2873" y="1223"/>
                    <a:pt x="2865" y="1223"/>
                    <a:pt x="2858" y="1223"/>
                  </a:cubicBezTo>
                  <a:cubicBezTo>
                    <a:pt x="2851" y="1223"/>
                    <a:pt x="2843" y="1223"/>
                    <a:pt x="2836" y="1216"/>
                  </a:cubicBezTo>
                  <a:cubicBezTo>
                    <a:pt x="2836" y="1216"/>
                    <a:pt x="2836" y="1209"/>
                    <a:pt x="2836" y="1201"/>
                  </a:cubicBezTo>
                  <a:cubicBezTo>
                    <a:pt x="2843" y="1179"/>
                    <a:pt x="2836" y="1157"/>
                    <a:pt x="2821" y="1135"/>
                  </a:cubicBezTo>
                  <a:cubicBezTo>
                    <a:pt x="2807" y="1121"/>
                    <a:pt x="2777" y="1106"/>
                    <a:pt x="2755" y="1106"/>
                  </a:cubicBezTo>
                  <a:cubicBezTo>
                    <a:pt x="2733" y="1106"/>
                    <a:pt x="2719" y="1114"/>
                    <a:pt x="2704" y="1121"/>
                  </a:cubicBezTo>
                  <a:cubicBezTo>
                    <a:pt x="2682" y="1128"/>
                    <a:pt x="2675" y="1128"/>
                    <a:pt x="2660" y="1128"/>
                  </a:cubicBezTo>
                  <a:cubicBezTo>
                    <a:pt x="2645" y="1128"/>
                    <a:pt x="2638" y="1128"/>
                    <a:pt x="2616" y="1121"/>
                  </a:cubicBezTo>
                  <a:cubicBezTo>
                    <a:pt x="2609" y="1114"/>
                    <a:pt x="2601" y="1114"/>
                    <a:pt x="2587" y="1106"/>
                  </a:cubicBezTo>
                  <a:cubicBezTo>
                    <a:pt x="2572" y="1106"/>
                    <a:pt x="2558" y="1106"/>
                    <a:pt x="2543" y="1106"/>
                  </a:cubicBezTo>
                  <a:cubicBezTo>
                    <a:pt x="2513" y="1106"/>
                    <a:pt x="2492" y="1114"/>
                    <a:pt x="2455" y="1121"/>
                  </a:cubicBezTo>
                  <a:cubicBezTo>
                    <a:pt x="2440" y="1128"/>
                    <a:pt x="2426" y="1135"/>
                    <a:pt x="2396" y="1143"/>
                  </a:cubicBezTo>
                  <a:cubicBezTo>
                    <a:pt x="2389" y="1143"/>
                    <a:pt x="2389" y="1143"/>
                    <a:pt x="2382" y="1143"/>
                  </a:cubicBezTo>
                  <a:cubicBezTo>
                    <a:pt x="2360" y="1143"/>
                    <a:pt x="2352" y="1128"/>
                    <a:pt x="2330" y="1099"/>
                  </a:cubicBezTo>
                  <a:cubicBezTo>
                    <a:pt x="2323" y="1077"/>
                    <a:pt x="2316" y="1062"/>
                    <a:pt x="2301" y="1047"/>
                  </a:cubicBezTo>
                  <a:cubicBezTo>
                    <a:pt x="2279" y="1026"/>
                    <a:pt x="2162" y="916"/>
                    <a:pt x="2089" y="901"/>
                  </a:cubicBezTo>
                  <a:cubicBezTo>
                    <a:pt x="2067" y="901"/>
                    <a:pt x="2044" y="901"/>
                    <a:pt x="2030" y="901"/>
                  </a:cubicBezTo>
                  <a:cubicBezTo>
                    <a:pt x="2001" y="901"/>
                    <a:pt x="1986" y="901"/>
                    <a:pt x="1971" y="894"/>
                  </a:cubicBezTo>
                  <a:cubicBezTo>
                    <a:pt x="1964" y="886"/>
                    <a:pt x="1957" y="879"/>
                    <a:pt x="1949" y="872"/>
                  </a:cubicBezTo>
                  <a:cubicBezTo>
                    <a:pt x="1942" y="850"/>
                    <a:pt x="1920" y="828"/>
                    <a:pt x="1883" y="820"/>
                  </a:cubicBezTo>
                  <a:cubicBezTo>
                    <a:pt x="1876" y="820"/>
                    <a:pt x="1869" y="820"/>
                    <a:pt x="1861" y="820"/>
                  </a:cubicBezTo>
                  <a:cubicBezTo>
                    <a:pt x="1810" y="820"/>
                    <a:pt x="1751" y="850"/>
                    <a:pt x="1737" y="864"/>
                  </a:cubicBezTo>
                  <a:cubicBezTo>
                    <a:pt x="1722" y="879"/>
                    <a:pt x="1708" y="886"/>
                    <a:pt x="1693" y="886"/>
                  </a:cubicBezTo>
                  <a:cubicBezTo>
                    <a:pt x="1693" y="886"/>
                    <a:pt x="1678" y="886"/>
                    <a:pt x="1663" y="872"/>
                  </a:cubicBezTo>
                  <a:cubicBezTo>
                    <a:pt x="1656" y="864"/>
                    <a:pt x="1649" y="857"/>
                    <a:pt x="1642" y="850"/>
                  </a:cubicBezTo>
                  <a:cubicBezTo>
                    <a:pt x="1627" y="828"/>
                    <a:pt x="1612" y="813"/>
                    <a:pt x="1598" y="813"/>
                  </a:cubicBezTo>
                  <a:cubicBezTo>
                    <a:pt x="1561" y="813"/>
                    <a:pt x="1554" y="850"/>
                    <a:pt x="1554" y="872"/>
                  </a:cubicBezTo>
                  <a:cubicBezTo>
                    <a:pt x="1546" y="901"/>
                    <a:pt x="1510" y="901"/>
                    <a:pt x="1510" y="901"/>
                  </a:cubicBezTo>
                  <a:cubicBezTo>
                    <a:pt x="1480" y="908"/>
                    <a:pt x="1480" y="908"/>
                    <a:pt x="1480" y="908"/>
                  </a:cubicBezTo>
                  <a:cubicBezTo>
                    <a:pt x="1488" y="938"/>
                    <a:pt x="1488" y="938"/>
                    <a:pt x="1488" y="938"/>
                  </a:cubicBezTo>
                  <a:cubicBezTo>
                    <a:pt x="1488" y="974"/>
                    <a:pt x="1480" y="1026"/>
                    <a:pt x="1458" y="1033"/>
                  </a:cubicBezTo>
                  <a:cubicBezTo>
                    <a:pt x="1414" y="1040"/>
                    <a:pt x="1392" y="1047"/>
                    <a:pt x="1385" y="1084"/>
                  </a:cubicBezTo>
                  <a:cubicBezTo>
                    <a:pt x="1385" y="1092"/>
                    <a:pt x="1385" y="1092"/>
                    <a:pt x="1385" y="1092"/>
                  </a:cubicBezTo>
                  <a:cubicBezTo>
                    <a:pt x="1378" y="1106"/>
                    <a:pt x="1378" y="1114"/>
                    <a:pt x="1370" y="1114"/>
                  </a:cubicBezTo>
                  <a:cubicBezTo>
                    <a:pt x="1370" y="1114"/>
                    <a:pt x="1370" y="1114"/>
                    <a:pt x="1363" y="1106"/>
                  </a:cubicBezTo>
                  <a:cubicBezTo>
                    <a:pt x="1349" y="1099"/>
                    <a:pt x="1334" y="1092"/>
                    <a:pt x="1319" y="1092"/>
                  </a:cubicBezTo>
                  <a:cubicBezTo>
                    <a:pt x="1290" y="1092"/>
                    <a:pt x="1268" y="1114"/>
                    <a:pt x="1239" y="1135"/>
                  </a:cubicBezTo>
                  <a:cubicBezTo>
                    <a:pt x="1231" y="1143"/>
                    <a:pt x="1224" y="1150"/>
                    <a:pt x="1217" y="1157"/>
                  </a:cubicBezTo>
                  <a:cubicBezTo>
                    <a:pt x="1202" y="1172"/>
                    <a:pt x="1187" y="1179"/>
                    <a:pt x="1173" y="1187"/>
                  </a:cubicBezTo>
                  <a:cubicBezTo>
                    <a:pt x="1151" y="1209"/>
                    <a:pt x="1129" y="1223"/>
                    <a:pt x="1114" y="1253"/>
                  </a:cubicBezTo>
                  <a:cubicBezTo>
                    <a:pt x="1107" y="1260"/>
                    <a:pt x="1092" y="1267"/>
                    <a:pt x="1070" y="1275"/>
                  </a:cubicBezTo>
                  <a:cubicBezTo>
                    <a:pt x="1055" y="1282"/>
                    <a:pt x="1033" y="1289"/>
                    <a:pt x="1011" y="1297"/>
                  </a:cubicBezTo>
                  <a:cubicBezTo>
                    <a:pt x="1011" y="1297"/>
                    <a:pt x="1011" y="1304"/>
                    <a:pt x="1004" y="1304"/>
                  </a:cubicBezTo>
                  <a:cubicBezTo>
                    <a:pt x="982" y="1304"/>
                    <a:pt x="945" y="1282"/>
                    <a:pt x="916" y="1267"/>
                  </a:cubicBezTo>
                  <a:cubicBezTo>
                    <a:pt x="901" y="1253"/>
                    <a:pt x="880" y="1245"/>
                    <a:pt x="865" y="1238"/>
                  </a:cubicBezTo>
                  <a:cubicBezTo>
                    <a:pt x="850" y="1231"/>
                    <a:pt x="836" y="1231"/>
                    <a:pt x="821" y="1231"/>
                  </a:cubicBezTo>
                  <a:cubicBezTo>
                    <a:pt x="784" y="1231"/>
                    <a:pt x="755" y="1253"/>
                    <a:pt x="733" y="1275"/>
                  </a:cubicBezTo>
                  <a:cubicBezTo>
                    <a:pt x="718" y="1282"/>
                    <a:pt x="711" y="1297"/>
                    <a:pt x="696" y="1297"/>
                  </a:cubicBezTo>
                  <a:cubicBezTo>
                    <a:pt x="652" y="1326"/>
                    <a:pt x="616" y="1355"/>
                    <a:pt x="572" y="1421"/>
                  </a:cubicBezTo>
                  <a:cubicBezTo>
                    <a:pt x="535" y="1465"/>
                    <a:pt x="550" y="1502"/>
                    <a:pt x="564" y="1531"/>
                  </a:cubicBezTo>
                  <a:cubicBezTo>
                    <a:pt x="572" y="1546"/>
                    <a:pt x="579" y="1560"/>
                    <a:pt x="572" y="1575"/>
                  </a:cubicBezTo>
                  <a:cubicBezTo>
                    <a:pt x="572" y="1590"/>
                    <a:pt x="572" y="1590"/>
                    <a:pt x="572" y="1590"/>
                  </a:cubicBezTo>
                  <a:cubicBezTo>
                    <a:pt x="564" y="1626"/>
                    <a:pt x="564" y="1641"/>
                    <a:pt x="557" y="1656"/>
                  </a:cubicBezTo>
                  <a:cubicBezTo>
                    <a:pt x="550" y="1656"/>
                    <a:pt x="542" y="1648"/>
                    <a:pt x="528" y="1641"/>
                  </a:cubicBezTo>
                  <a:cubicBezTo>
                    <a:pt x="499" y="1626"/>
                    <a:pt x="462" y="1604"/>
                    <a:pt x="418" y="1604"/>
                  </a:cubicBezTo>
                  <a:cubicBezTo>
                    <a:pt x="411" y="1597"/>
                    <a:pt x="396" y="1597"/>
                    <a:pt x="381" y="1597"/>
                  </a:cubicBezTo>
                  <a:cubicBezTo>
                    <a:pt x="301" y="1597"/>
                    <a:pt x="279" y="1634"/>
                    <a:pt x="271" y="1670"/>
                  </a:cubicBezTo>
                  <a:cubicBezTo>
                    <a:pt x="264" y="1685"/>
                    <a:pt x="264" y="1685"/>
                    <a:pt x="242" y="1685"/>
                  </a:cubicBezTo>
                  <a:cubicBezTo>
                    <a:pt x="81" y="1685"/>
                    <a:pt x="81" y="1685"/>
                    <a:pt x="81" y="1685"/>
                  </a:cubicBezTo>
                  <a:cubicBezTo>
                    <a:pt x="73" y="1685"/>
                    <a:pt x="73" y="1685"/>
                    <a:pt x="73" y="1685"/>
                  </a:cubicBezTo>
                  <a:cubicBezTo>
                    <a:pt x="66" y="1685"/>
                    <a:pt x="66" y="1685"/>
                    <a:pt x="66" y="1685"/>
                  </a:cubicBezTo>
                  <a:cubicBezTo>
                    <a:pt x="59" y="1685"/>
                    <a:pt x="59" y="1685"/>
                    <a:pt x="59" y="1685"/>
                  </a:cubicBezTo>
                  <a:cubicBezTo>
                    <a:pt x="0" y="1692"/>
                    <a:pt x="0" y="1692"/>
                    <a:pt x="0" y="1692"/>
                  </a:cubicBezTo>
                  <a:cubicBezTo>
                    <a:pt x="22" y="1722"/>
                    <a:pt x="22" y="1722"/>
                    <a:pt x="22" y="1722"/>
                  </a:cubicBezTo>
                  <a:cubicBezTo>
                    <a:pt x="15" y="1736"/>
                    <a:pt x="15" y="1773"/>
                    <a:pt x="103" y="1883"/>
                  </a:cubicBezTo>
                  <a:cubicBezTo>
                    <a:pt x="139" y="1919"/>
                    <a:pt x="169" y="1934"/>
                    <a:pt x="213" y="1934"/>
                  </a:cubicBezTo>
                  <a:cubicBezTo>
                    <a:pt x="227" y="1934"/>
                    <a:pt x="249" y="1934"/>
                    <a:pt x="271" y="1927"/>
                  </a:cubicBezTo>
                  <a:cubicBezTo>
                    <a:pt x="279" y="1919"/>
                    <a:pt x="286" y="1912"/>
                    <a:pt x="293" y="1912"/>
                  </a:cubicBezTo>
                  <a:cubicBezTo>
                    <a:pt x="323" y="1897"/>
                    <a:pt x="352" y="1883"/>
                    <a:pt x="381" y="1883"/>
                  </a:cubicBezTo>
                  <a:cubicBezTo>
                    <a:pt x="396" y="1883"/>
                    <a:pt x="403" y="1883"/>
                    <a:pt x="418" y="1890"/>
                  </a:cubicBezTo>
                  <a:cubicBezTo>
                    <a:pt x="440" y="1897"/>
                    <a:pt x="469" y="1912"/>
                    <a:pt x="491" y="1927"/>
                  </a:cubicBezTo>
                  <a:cubicBezTo>
                    <a:pt x="520" y="1949"/>
                    <a:pt x="550" y="1971"/>
                    <a:pt x="594" y="1978"/>
                  </a:cubicBezTo>
                  <a:cubicBezTo>
                    <a:pt x="608" y="1978"/>
                    <a:pt x="616" y="1978"/>
                    <a:pt x="630" y="1978"/>
                  </a:cubicBezTo>
                  <a:cubicBezTo>
                    <a:pt x="652" y="1978"/>
                    <a:pt x="667" y="1978"/>
                    <a:pt x="682" y="1971"/>
                  </a:cubicBezTo>
                  <a:cubicBezTo>
                    <a:pt x="696" y="1971"/>
                    <a:pt x="711" y="1971"/>
                    <a:pt x="726" y="1971"/>
                  </a:cubicBezTo>
                  <a:cubicBezTo>
                    <a:pt x="740" y="1971"/>
                    <a:pt x="740" y="1971"/>
                    <a:pt x="740" y="1971"/>
                  </a:cubicBezTo>
                  <a:lnTo>
                    <a:pt x="740" y="1971"/>
                  </a:lnTo>
                  <a:cubicBezTo>
                    <a:pt x="755" y="1971"/>
                    <a:pt x="762" y="1971"/>
                    <a:pt x="770" y="1971"/>
                  </a:cubicBezTo>
                  <a:cubicBezTo>
                    <a:pt x="762" y="1971"/>
                    <a:pt x="762" y="1971"/>
                    <a:pt x="762" y="1978"/>
                  </a:cubicBezTo>
                  <a:cubicBezTo>
                    <a:pt x="755" y="1993"/>
                    <a:pt x="740" y="2022"/>
                    <a:pt x="755" y="2051"/>
                  </a:cubicBezTo>
                  <a:cubicBezTo>
                    <a:pt x="770" y="2066"/>
                    <a:pt x="784" y="2081"/>
                    <a:pt x="813" y="2088"/>
                  </a:cubicBezTo>
                  <a:lnTo>
                    <a:pt x="813" y="2088"/>
                  </a:lnTo>
                  <a:cubicBezTo>
                    <a:pt x="828" y="2088"/>
                    <a:pt x="836" y="2088"/>
                    <a:pt x="843" y="2095"/>
                  </a:cubicBezTo>
                  <a:cubicBezTo>
                    <a:pt x="843" y="2095"/>
                    <a:pt x="843" y="2103"/>
                    <a:pt x="850" y="2125"/>
                  </a:cubicBezTo>
                  <a:cubicBezTo>
                    <a:pt x="858" y="2169"/>
                    <a:pt x="887" y="2176"/>
                    <a:pt x="901" y="2176"/>
                  </a:cubicBezTo>
                  <a:cubicBezTo>
                    <a:pt x="923" y="2176"/>
                    <a:pt x="945" y="2161"/>
                    <a:pt x="968" y="2147"/>
                  </a:cubicBezTo>
                  <a:cubicBezTo>
                    <a:pt x="975" y="2139"/>
                    <a:pt x="975" y="2139"/>
                    <a:pt x="975" y="2139"/>
                  </a:cubicBezTo>
                  <a:cubicBezTo>
                    <a:pt x="989" y="2132"/>
                    <a:pt x="997" y="2132"/>
                    <a:pt x="1004" y="2132"/>
                  </a:cubicBezTo>
                  <a:cubicBezTo>
                    <a:pt x="1011" y="2132"/>
                    <a:pt x="1026" y="2154"/>
                    <a:pt x="1033" y="2161"/>
                  </a:cubicBezTo>
                  <a:cubicBezTo>
                    <a:pt x="1048" y="2191"/>
                    <a:pt x="1070" y="2257"/>
                    <a:pt x="1114" y="2257"/>
                  </a:cubicBezTo>
                  <a:cubicBezTo>
                    <a:pt x="1129" y="2257"/>
                    <a:pt x="1136" y="2249"/>
                    <a:pt x="1151" y="2242"/>
                  </a:cubicBezTo>
                  <a:cubicBezTo>
                    <a:pt x="1158" y="2242"/>
                    <a:pt x="1165" y="2235"/>
                    <a:pt x="1165" y="2235"/>
                  </a:cubicBezTo>
                  <a:cubicBezTo>
                    <a:pt x="1173" y="2235"/>
                    <a:pt x="1180" y="2242"/>
                    <a:pt x="1180" y="2242"/>
                  </a:cubicBezTo>
                  <a:cubicBezTo>
                    <a:pt x="1165" y="2278"/>
                    <a:pt x="1143" y="2323"/>
                    <a:pt x="1165" y="2359"/>
                  </a:cubicBezTo>
                  <a:cubicBezTo>
                    <a:pt x="1180" y="2388"/>
                    <a:pt x="1217" y="2396"/>
                    <a:pt x="1261" y="2418"/>
                  </a:cubicBezTo>
                  <a:cubicBezTo>
                    <a:pt x="1290" y="2425"/>
                    <a:pt x="1312" y="2440"/>
                    <a:pt x="1341" y="2447"/>
                  </a:cubicBezTo>
                  <a:cubicBezTo>
                    <a:pt x="1385" y="2469"/>
                    <a:pt x="1444" y="2476"/>
                    <a:pt x="1480" y="2476"/>
                  </a:cubicBezTo>
                  <a:cubicBezTo>
                    <a:pt x="1517" y="2476"/>
                    <a:pt x="1554" y="2476"/>
                    <a:pt x="1568" y="2469"/>
                  </a:cubicBezTo>
                  <a:cubicBezTo>
                    <a:pt x="1568" y="2469"/>
                    <a:pt x="1568" y="2469"/>
                    <a:pt x="1576" y="2469"/>
                  </a:cubicBezTo>
                  <a:cubicBezTo>
                    <a:pt x="1598" y="2469"/>
                    <a:pt x="1642" y="2476"/>
                    <a:pt x="1671" y="2484"/>
                  </a:cubicBezTo>
                  <a:cubicBezTo>
                    <a:pt x="1685" y="2484"/>
                    <a:pt x="1693" y="2484"/>
                    <a:pt x="1708" y="2484"/>
                  </a:cubicBezTo>
                  <a:cubicBezTo>
                    <a:pt x="1708" y="2484"/>
                    <a:pt x="1715" y="2491"/>
                    <a:pt x="1722" y="2491"/>
                  </a:cubicBezTo>
                  <a:cubicBezTo>
                    <a:pt x="1737" y="2491"/>
                    <a:pt x="1751" y="2484"/>
                    <a:pt x="1759" y="2476"/>
                  </a:cubicBezTo>
                  <a:cubicBezTo>
                    <a:pt x="1759" y="2484"/>
                    <a:pt x="1759" y="2484"/>
                    <a:pt x="1759" y="2491"/>
                  </a:cubicBezTo>
                  <a:cubicBezTo>
                    <a:pt x="1766" y="2513"/>
                    <a:pt x="1773" y="2557"/>
                    <a:pt x="1818" y="2557"/>
                  </a:cubicBezTo>
                  <a:cubicBezTo>
                    <a:pt x="1825" y="2557"/>
                    <a:pt x="1832" y="2557"/>
                    <a:pt x="1839" y="2550"/>
                  </a:cubicBezTo>
                  <a:cubicBezTo>
                    <a:pt x="1869" y="2542"/>
                    <a:pt x="1883" y="2520"/>
                    <a:pt x="1891" y="2506"/>
                  </a:cubicBezTo>
                  <a:cubicBezTo>
                    <a:pt x="1898" y="2498"/>
                    <a:pt x="1898" y="2498"/>
                    <a:pt x="1898" y="2498"/>
                  </a:cubicBezTo>
                  <a:cubicBezTo>
                    <a:pt x="1927" y="2506"/>
                    <a:pt x="1986" y="2579"/>
                    <a:pt x="2008" y="2623"/>
                  </a:cubicBezTo>
                  <a:cubicBezTo>
                    <a:pt x="2030" y="2674"/>
                    <a:pt x="2023" y="2696"/>
                    <a:pt x="2008" y="2704"/>
                  </a:cubicBezTo>
                  <a:cubicBezTo>
                    <a:pt x="1942" y="2740"/>
                    <a:pt x="1920" y="2784"/>
                    <a:pt x="1927" y="2828"/>
                  </a:cubicBezTo>
                  <a:cubicBezTo>
                    <a:pt x="1927" y="2843"/>
                    <a:pt x="1935" y="2850"/>
                    <a:pt x="1935" y="2857"/>
                  </a:cubicBezTo>
                  <a:cubicBezTo>
                    <a:pt x="1949" y="2879"/>
                    <a:pt x="1949" y="2887"/>
                    <a:pt x="1942" y="2909"/>
                  </a:cubicBezTo>
                  <a:cubicBezTo>
                    <a:pt x="1913" y="2953"/>
                    <a:pt x="1935" y="2997"/>
                    <a:pt x="1964" y="3048"/>
                  </a:cubicBezTo>
                  <a:cubicBezTo>
                    <a:pt x="1971" y="3063"/>
                    <a:pt x="1979" y="3077"/>
                    <a:pt x="1986" y="3099"/>
                  </a:cubicBezTo>
                  <a:cubicBezTo>
                    <a:pt x="2023" y="3165"/>
                    <a:pt x="2008" y="3224"/>
                    <a:pt x="1993" y="3246"/>
                  </a:cubicBezTo>
                  <a:cubicBezTo>
                    <a:pt x="1986" y="3253"/>
                    <a:pt x="1971" y="3260"/>
                    <a:pt x="1957" y="3268"/>
                  </a:cubicBezTo>
                  <a:cubicBezTo>
                    <a:pt x="1942" y="3275"/>
                    <a:pt x="1920" y="3290"/>
                    <a:pt x="1905" y="3304"/>
                  </a:cubicBezTo>
                  <a:cubicBezTo>
                    <a:pt x="1891" y="3326"/>
                    <a:pt x="1891" y="3356"/>
                    <a:pt x="1891" y="3392"/>
                  </a:cubicBezTo>
                  <a:cubicBezTo>
                    <a:pt x="1891" y="3422"/>
                    <a:pt x="1891" y="3451"/>
                    <a:pt x="1883" y="3473"/>
                  </a:cubicBezTo>
                  <a:cubicBezTo>
                    <a:pt x="1869" y="3524"/>
                    <a:pt x="1861" y="3561"/>
                    <a:pt x="1861" y="3561"/>
                  </a:cubicBezTo>
                  <a:cubicBezTo>
                    <a:pt x="1854" y="3597"/>
                    <a:pt x="1854" y="3597"/>
                    <a:pt x="1854" y="3597"/>
                  </a:cubicBezTo>
                  <a:cubicBezTo>
                    <a:pt x="1883" y="3597"/>
                    <a:pt x="1883" y="3597"/>
                    <a:pt x="1883" y="3597"/>
                  </a:cubicBezTo>
                  <a:cubicBezTo>
                    <a:pt x="1898" y="3605"/>
                    <a:pt x="1905" y="3605"/>
                    <a:pt x="1920" y="3605"/>
                  </a:cubicBezTo>
                  <a:cubicBezTo>
                    <a:pt x="1905" y="3619"/>
                    <a:pt x="1891" y="3642"/>
                    <a:pt x="1898" y="3685"/>
                  </a:cubicBezTo>
                  <a:cubicBezTo>
                    <a:pt x="1905" y="3722"/>
                    <a:pt x="1927" y="3729"/>
                    <a:pt x="1949" y="3729"/>
                  </a:cubicBezTo>
                  <a:cubicBezTo>
                    <a:pt x="1971" y="3729"/>
                    <a:pt x="1993" y="3729"/>
                    <a:pt x="2052" y="3671"/>
                  </a:cubicBezTo>
                  <a:cubicBezTo>
                    <a:pt x="2067" y="3656"/>
                    <a:pt x="2074" y="3649"/>
                    <a:pt x="2074" y="3649"/>
                  </a:cubicBezTo>
                  <a:lnTo>
                    <a:pt x="2074" y="3649"/>
                  </a:lnTo>
                  <a:cubicBezTo>
                    <a:pt x="2081" y="3656"/>
                    <a:pt x="2081" y="3664"/>
                    <a:pt x="2081" y="3671"/>
                  </a:cubicBezTo>
                  <a:cubicBezTo>
                    <a:pt x="2089" y="3700"/>
                    <a:pt x="2096" y="3744"/>
                    <a:pt x="2125" y="3766"/>
                  </a:cubicBezTo>
                  <a:cubicBezTo>
                    <a:pt x="2140" y="3773"/>
                    <a:pt x="2162" y="3781"/>
                    <a:pt x="2176" y="3781"/>
                  </a:cubicBezTo>
                  <a:cubicBezTo>
                    <a:pt x="2184" y="3781"/>
                    <a:pt x="2199" y="3781"/>
                    <a:pt x="2206" y="3773"/>
                  </a:cubicBezTo>
                  <a:cubicBezTo>
                    <a:pt x="2213" y="3773"/>
                    <a:pt x="2213" y="3773"/>
                    <a:pt x="2220" y="3773"/>
                  </a:cubicBezTo>
                  <a:cubicBezTo>
                    <a:pt x="2228" y="3773"/>
                    <a:pt x="2228" y="3773"/>
                    <a:pt x="2235" y="3781"/>
                  </a:cubicBezTo>
                  <a:cubicBezTo>
                    <a:pt x="2250" y="3795"/>
                    <a:pt x="2213" y="3832"/>
                    <a:pt x="2191" y="3861"/>
                  </a:cubicBezTo>
                  <a:cubicBezTo>
                    <a:pt x="2191" y="3869"/>
                    <a:pt x="2191" y="3869"/>
                    <a:pt x="2191" y="3869"/>
                  </a:cubicBezTo>
                  <a:cubicBezTo>
                    <a:pt x="2140" y="3927"/>
                    <a:pt x="2162" y="4125"/>
                    <a:pt x="2162" y="4125"/>
                  </a:cubicBezTo>
                  <a:cubicBezTo>
                    <a:pt x="2169" y="4147"/>
                    <a:pt x="2176" y="4169"/>
                    <a:pt x="2184" y="4184"/>
                  </a:cubicBezTo>
                  <a:cubicBezTo>
                    <a:pt x="2191" y="4206"/>
                    <a:pt x="2191" y="4228"/>
                    <a:pt x="2191" y="4242"/>
                  </a:cubicBezTo>
                  <a:cubicBezTo>
                    <a:pt x="2191" y="4257"/>
                    <a:pt x="2176" y="4264"/>
                    <a:pt x="2169" y="4279"/>
                  </a:cubicBezTo>
                  <a:cubicBezTo>
                    <a:pt x="2147" y="4308"/>
                    <a:pt x="2118" y="4338"/>
                    <a:pt x="2103" y="4396"/>
                  </a:cubicBezTo>
                  <a:cubicBezTo>
                    <a:pt x="2103" y="4404"/>
                    <a:pt x="2103" y="4404"/>
                    <a:pt x="2103" y="4404"/>
                  </a:cubicBezTo>
                  <a:cubicBezTo>
                    <a:pt x="2089" y="4492"/>
                    <a:pt x="2081" y="4535"/>
                    <a:pt x="2125" y="4579"/>
                  </a:cubicBezTo>
                  <a:cubicBezTo>
                    <a:pt x="2132" y="4587"/>
                    <a:pt x="2147" y="4602"/>
                    <a:pt x="2154" y="4609"/>
                  </a:cubicBezTo>
                  <a:cubicBezTo>
                    <a:pt x="2162" y="4609"/>
                    <a:pt x="2169" y="4616"/>
                    <a:pt x="2176" y="4623"/>
                  </a:cubicBezTo>
                  <a:cubicBezTo>
                    <a:pt x="2169" y="4623"/>
                    <a:pt x="2169" y="4623"/>
                    <a:pt x="2162" y="4623"/>
                  </a:cubicBezTo>
                  <a:cubicBezTo>
                    <a:pt x="2147" y="4631"/>
                    <a:pt x="2125" y="4638"/>
                    <a:pt x="2096" y="4675"/>
                  </a:cubicBezTo>
                  <a:cubicBezTo>
                    <a:pt x="2044" y="4733"/>
                    <a:pt x="2044" y="4792"/>
                    <a:pt x="2067" y="4851"/>
                  </a:cubicBezTo>
                  <a:cubicBezTo>
                    <a:pt x="2081" y="4902"/>
                    <a:pt x="2118" y="4946"/>
                    <a:pt x="2147" y="4983"/>
                  </a:cubicBezTo>
                  <a:cubicBezTo>
                    <a:pt x="2154" y="4990"/>
                    <a:pt x="2162" y="4997"/>
                    <a:pt x="2169" y="5012"/>
                  </a:cubicBezTo>
                  <a:cubicBezTo>
                    <a:pt x="2184" y="5026"/>
                    <a:pt x="2199" y="5034"/>
                    <a:pt x="2220" y="5048"/>
                  </a:cubicBezTo>
                  <a:cubicBezTo>
                    <a:pt x="2242" y="5063"/>
                    <a:pt x="2264" y="5078"/>
                    <a:pt x="2279" y="5114"/>
                  </a:cubicBezTo>
                  <a:cubicBezTo>
                    <a:pt x="2301" y="5180"/>
                    <a:pt x="2338" y="5195"/>
                    <a:pt x="2352" y="5202"/>
                  </a:cubicBezTo>
                  <a:cubicBezTo>
                    <a:pt x="2374" y="5217"/>
                    <a:pt x="2499" y="5297"/>
                    <a:pt x="2528" y="5312"/>
                  </a:cubicBezTo>
                  <a:cubicBezTo>
                    <a:pt x="2535" y="5319"/>
                    <a:pt x="2543" y="5319"/>
                    <a:pt x="2550" y="5319"/>
                  </a:cubicBezTo>
                  <a:cubicBezTo>
                    <a:pt x="2587" y="5319"/>
                    <a:pt x="2609" y="5283"/>
                    <a:pt x="2609" y="5254"/>
                  </a:cubicBezTo>
                  <a:cubicBezTo>
                    <a:pt x="2616" y="5254"/>
                    <a:pt x="2616" y="5254"/>
                    <a:pt x="2616" y="5254"/>
                  </a:cubicBezTo>
                  <a:cubicBezTo>
                    <a:pt x="2623" y="5254"/>
                    <a:pt x="2623" y="5261"/>
                    <a:pt x="2623" y="5261"/>
                  </a:cubicBezTo>
                  <a:cubicBezTo>
                    <a:pt x="2638" y="5283"/>
                    <a:pt x="2653" y="5297"/>
                    <a:pt x="2675" y="5319"/>
                  </a:cubicBezTo>
                  <a:cubicBezTo>
                    <a:pt x="2689" y="5342"/>
                    <a:pt x="2711" y="5364"/>
                    <a:pt x="2733" y="5393"/>
                  </a:cubicBezTo>
                  <a:cubicBezTo>
                    <a:pt x="2755" y="5422"/>
                    <a:pt x="2777" y="5437"/>
                    <a:pt x="2807" y="5437"/>
                  </a:cubicBezTo>
                  <a:cubicBezTo>
                    <a:pt x="2836" y="5437"/>
                    <a:pt x="2865" y="5422"/>
                    <a:pt x="2902" y="5400"/>
                  </a:cubicBezTo>
                  <a:cubicBezTo>
                    <a:pt x="2909" y="5400"/>
                    <a:pt x="2917" y="5393"/>
                    <a:pt x="2924" y="5393"/>
                  </a:cubicBezTo>
                  <a:cubicBezTo>
                    <a:pt x="2953" y="5378"/>
                    <a:pt x="2982" y="5356"/>
                    <a:pt x="3004" y="5342"/>
                  </a:cubicBezTo>
                  <a:cubicBezTo>
                    <a:pt x="3026" y="5327"/>
                    <a:pt x="3049" y="5312"/>
                    <a:pt x="3070" y="5305"/>
                  </a:cubicBezTo>
                  <a:cubicBezTo>
                    <a:pt x="3070" y="5312"/>
                    <a:pt x="3078" y="5334"/>
                    <a:pt x="3092" y="5349"/>
                  </a:cubicBezTo>
                  <a:cubicBezTo>
                    <a:pt x="3100" y="5364"/>
                    <a:pt x="3122" y="5378"/>
                    <a:pt x="3144" y="5378"/>
                  </a:cubicBezTo>
                  <a:cubicBezTo>
                    <a:pt x="3144" y="5378"/>
                    <a:pt x="3151" y="5371"/>
                    <a:pt x="3158" y="5371"/>
                  </a:cubicBezTo>
                  <a:cubicBezTo>
                    <a:pt x="3166" y="5371"/>
                    <a:pt x="3166" y="5371"/>
                    <a:pt x="3173" y="5371"/>
                  </a:cubicBezTo>
                  <a:lnTo>
                    <a:pt x="3173" y="5371"/>
                  </a:lnTo>
                  <a:lnTo>
                    <a:pt x="3173" y="5371"/>
                  </a:lnTo>
                  <a:cubicBezTo>
                    <a:pt x="3202" y="5407"/>
                    <a:pt x="3254" y="5444"/>
                    <a:pt x="3305" y="5444"/>
                  </a:cubicBezTo>
                  <a:cubicBezTo>
                    <a:pt x="3312" y="5444"/>
                    <a:pt x="3320" y="5444"/>
                    <a:pt x="3320" y="5444"/>
                  </a:cubicBezTo>
                  <a:cubicBezTo>
                    <a:pt x="3327" y="5444"/>
                    <a:pt x="3327" y="5444"/>
                    <a:pt x="3327" y="5444"/>
                  </a:cubicBezTo>
                  <a:cubicBezTo>
                    <a:pt x="3342" y="5444"/>
                    <a:pt x="3349" y="5437"/>
                    <a:pt x="3356" y="5437"/>
                  </a:cubicBezTo>
                  <a:cubicBezTo>
                    <a:pt x="3356" y="5437"/>
                    <a:pt x="3371" y="5437"/>
                    <a:pt x="3385" y="5481"/>
                  </a:cubicBezTo>
                  <a:cubicBezTo>
                    <a:pt x="3400" y="5539"/>
                    <a:pt x="3444" y="5554"/>
                    <a:pt x="3466" y="5554"/>
                  </a:cubicBezTo>
                  <a:cubicBezTo>
                    <a:pt x="3510" y="5554"/>
                    <a:pt x="3554" y="5517"/>
                    <a:pt x="3576" y="5510"/>
                  </a:cubicBezTo>
                  <a:cubicBezTo>
                    <a:pt x="3576" y="5503"/>
                    <a:pt x="3576" y="5503"/>
                    <a:pt x="3583" y="5503"/>
                  </a:cubicBezTo>
                  <a:cubicBezTo>
                    <a:pt x="3583" y="5503"/>
                    <a:pt x="3591" y="5517"/>
                    <a:pt x="3591" y="5539"/>
                  </a:cubicBezTo>
                  <a:cubicBezTo>
                    <a:pt x="3605" y="5605"/>
                    <a:pt x="3642" y="5613"/>
                    <a:pt x="3701" y="5613"/>
                  </a:cubicBezTo>
                  <a:cubicBezTo>
                    <a:pt x="3715" y="5613"/>
                    <a:pt x="3723" y="5613"/>
                    <a:pt x="3730" y="5620"/>
                  </a:cubicBezTo>
                  <a:cubicBezTo>
                    <a:pt x="3723" y="5635"/>
                    <a:pt x="3715" y="5649"/>
                    <a:pt x="3723" y="5664"/>
                  </a:cubicBezTo>
                  <a:cubicBezTo>
                    <a:pt x="3737" y="5701"/>
                    <a:pt x="3781" y="5723"/>
                    <a:pt x="3840" y="5723"/>
                  </a:cubicBezTo>
                  <a:cubicBezTo>
                    <a:pt x="3869" y="5723"/>
                    <a:pt x="3891" y="5715"/>
                    <a:pt x="3920" y="5708"/>
                  </a:cubicBezTo>
                  <a:cubicBezTo>
                    <a:pt x="3935" y="5701"/>
                    <a:pt x="3942" y="5701"/>
                    <a:pt x="3950" y="5701"/>
                  </a:cubicBezTo>
                  <a:cubicBezTo>
                    <a:pt x="3964" y="5701"/>
                    <a:pt x="3964" y="5708"/>
                    <a:pt x="3964" y="5708"/>
                  </a:cubicBezTo>
                  <a:cubicBezTo>
                    <a:pt x="3972" y="5715"/>
                    <a:pt x="3979" y="5730"/>
                    <a:pt x="3964" y="5788"/>
                  </a:cubicBezTo>
                  <a:cubicBezTo>
                    <a:pt x="3957" y="5847"/>
                    <a:pt x="4001" y="5884"/>
                    <a:pt x="4038" y="5906"/>
                  </a:cubicBezTo>
                  <a:cubicBezTo>
                    <a:pt x="4045" y="5913"/>
                    <a:pt x="4045" y="5913"/>
                    <a:pt x="4045" y="5913"/>
                  </a:cubicBezTo>
                  <a:cubicBezTo>
                    <a:pt x="4074" y="5935"/>
                    <a:pt x="4045" y="5986"/>
                    <a:pt x="4038" y="6008"/>
                  </a:cubicBezTo>
                  <a:cubicBezTo>
                    <a:pt x="4001" y="6074"/>
                    <a:pt x="4038" y="6140"/>
                    <a:pt x="4089" y="6169"/>
                  </a:cubicBezTo>
                  <a:cubicBezTo>
                    <a:pt x="4096" y="6177"/>
                    <a:pt x="4096" y="6177"/>
                    <a:pt x="4096" y="6184"/>
                  </a:cubicBezTo>
                  <a:cubicBezTo>
                    <a:pt x="4104" y="6199"/>
                    <a:pt x="4089" y="6235"/>
                    <a:pt x="4067" y="6272"/>
                  </a:cubicBezTo>
                  <a:cubicBezTo>
                    <a:pt x="4045" y="6302"/>
                    <a:pt x="4023" y="6316"/>
                    <a:pt x="3986" y="6331"/>
                  </a:cubicBezTo>
                  <a:cubicBezTo>
                    <a:pt x="3972" y="6345"/>
                    <a:pt x="3950" y="6353"/>
                    <a:pt x="3928" y="6367"/>
                  </a:cubicBezTo>
                  <a:cubicBezTo>
                    <a:pt x="3899" y="6382"/>
                    <a:pt x="3876" y="6404"/>
                    <a:pt x="3847" y="6433"/>
                  </a:cubicBezTo>
                  <a:cubicBezTo>
                    <a:pt x="3825" y="6455"/>
                    <a:pt x="3825" y="6455"/>
                    <a:pt x="3825" y="6455"/>
                  </a:cubicBezTo>
                  <a:cubicBezTo>
                    <a:pt x="3847" y="6477"/>
                    <a:pt x="3847" y="6477"/>
                    <a:pt x="3847" y="6477"/>
                  </a:cubicBezTo>
                  <a:cubicBezTo>
                    <a:pt x="3854" y="6477"/>
                    <a:pt x="3854" y="6477"/>
                    <a:pt x="3854" y="6477"/>
                  </a:cubicBezTo>
                  <a:cubicBezTo>
                    <a:pt x="3854" y="6485"/>
                    <a:pt x="3854" y="6485"/>
                    <a:pt x="3854" y="6485"/>
                  </a:cubicBezTo>
                  <a:cubicBezTo>
                    <a:pt x="3862" y="6485"/>
                    <a:pt x="3869" y="6499"/>
                    <a:pt x="3869" y="6507"/>
                  </a:cubicBezTo>
                  <a:cubicBezTo>
                    <a:pt x="3884" y="6536"/>
                    <a:pt x="3899" y="6580"/>
                    <a:pt x="3957" y="6580"/>
                  </a:cubicBezTo>
                  <a:cubicBezTo>
                    <a:pt x="3957" y="6580"/>
                    <a:pt x="3964" y="6580"/>
                    <a:pt x="3964" y="6573"/>
                  </a:cubicBezTo>
                  <a:cubicBezTo>
                    <a:pt x="3986" y="6573"/>
                    <a:pt x="4001" y="6573"/>
                    <a:pt x="4008" y="6573"/>
                  </a:cubicBezTo>
                  <a:cubicBezTo>
                    <a:pt x="4016" y="6573"/>
                    <a:pt x="4023" y="6573"/>
                    <a:pt x="4045" y="6595"/>
                  </a:cubicBezTo>
                  <a:cubicBezTo>
                    <a:pt x="4060" y="6609"/>
                    <a:pt x="4060" y="6661"/>
                    <a:pt x="4052" y="6683"/>
                  </a:cubicBezTo>
                  <a:cubicBezTo>
                    <a:pt x="4052" y="6697"/>
                    <a:pt x="4052" y="6697"/>
                    <a:pt x="4052" y="6697"/>
                  </a:cubicBezTo>
                  <a:cubicBezTo>
                    <a:pt x="4060" y="6712"/>
                    <a:pt x="4060" y="6712"/>
                    <a:pt x="4060" y="6712"/>
                  </a:cubicBezTo>
                  <a:cubicBezTo>
                    <a:pt x="4060" y="6712"/>
                    <a:pt x="4089" y="6748"/>
                    <a:pt x="4140" y="6748"/>
                  </a:cubicBezTo>
                  <a:lnTo>
                    <a:pt x="4140" y="6748"/>
                  </a:lnTo>
                  <a:cubicBezTo>
                    <a:pt x="4140" y="6763"/>
                    <a:pt x="4140" y="6792"/>
                    <a:pt x="4170" y="6814"/>
                  </a:cubicBezTo>
                  <a:cubicBezTo>
                    <a:pt x="4191" y="6822"/>
                    <a:pt x="4213" y="6858"/>
                    <a:pt x="4213" y="6866"/>
                  </a:cubicBezTo>
                  <a:cubicBezTo>
                    <a:pt x="4206" y="6873"/>
                    <a:pt x="4199" y="6873"/>
                    <a:pt x="4191" y="6880"/>
                  </a:cubicBezTo>
                  <a:cubicBezTo>
                    <a:pt x="4170" y="6888"/>
                    <a:pt x="4148" y="6902"/>
                    <a:pt x="4148" y="6946"/>
                  </a:cubicBezTo>
                  <a:cubicBezTo>
                    <a:pt x="4148" y="6976"/>
                    <a:pt x="4155" y="6990"/>
                    <a:pt x="4170" y="7012"/>
                  </a:cubicBezTo>
                  <a:cubicBezTo>
                    <a:pt x="4170" y="7019"/>
                    <a:pt x="4177" y="7027"/>
                    <a:pt x="4177" y="7034"/>
                  </a:cubicBezTo>
                  <a:cubicBezTo>
                    <a:pt x="4184" y="7042"/>
                    <a:pt x="4184" y="7049"/>
                    <a:pt x="4184" y="7056"/>
                  </a:cubicBezTo>
                  <a:cubicBezTo>
                    <a:pt x="4191" y="7071"/>
                    <a:pt x="4191" y="7078"/>
                    <a:pt x="4184" y="7107"/>
                  </a:cubicBezTo>
                  <a:cubicBezTo>
                    <a:pt x="4155" y="7166"/>
                    <a:pt x="4170" y="7225"/>
                    <a:pt x="4213" y="7247"/>
                  </a:cubicBezTo>
                  <a:cubicBezTo>
                    <a:pt x="4221" y="7247"/>
                    <a:pt x="4228" y="7254"/>
                    <a:pt x="4235" y="7261"/>
                  </a:cubicBezTo>
                  <a:cubicBezTo>
                    <a:pt x="4257" y="7283"/>
                    <a:pt x="4280" y="7313"/>
                    <a:pt x="4316" y="7313"/>
                  </a:cubicBezTo>
                  <a:cubicBezTo>
                    <a:pt x="4338" y="7313"/>
                    <a:pt x="4360" y="7298"/>
                    <a:pt x="4375" y="7283"/>
                  </a:cubicBezTo>
                  <a:cubicBezTo>
                    <a:pt x="4397" y="7254"/>
                    <a:pt x="4419" y="7239"/>
                    <a:pt x="4433" y="7225"/>
                  </a:cubicBezTo>
                  <a:cubicBezTo>
                    <a:pt x="4448" y="7210"/>
                    <a:pt x="4470" y="7188"/>
                    <a:pt x="4492" y="7159"/>
                  </a:cubicBezTo>
                  <a:cubicBezTo>
                    <a:pt x="4492" y="7152"/>
                    <a:pt x="4492" y="7152"/>
                    <a:pt x="4492" y="7152"/>
                  </a:cubicBezTo>
                  <a:cubicBezTo>
                    <a:pt x="4499" y="7152"/>
                    <a:pt x="4499" y="7144"/>
                    <a:pt x="4499" y="7144"/>
                  </a:cubicBezTo>
                  <a:cubicBezTo>
                    <a:pt x="4499" y="7144"/>
                    <a:pt x="4507" y="7144"/>
                    <a:pt x="4514" y="7144"/>
                  </a:cubicBezTo>
                  <a:cubicBezTo>
                    <a:pt x="4521" y="7144"/>
                    <a:pt x="4529" y="7144"/>
                    <a:pt x="4536" y="7144"/>
                  </a:cubicBezTo>
                  <a:cubicBezTo>
                    <a:pt x="4587" y="7137"/>
                    <a:pt x="4602" y="7122"/>
                    <a:pt x="4624" y="7100"/>
                  </a:cubicBezTo>
                  <a:cubicBezTo>
                    <a:pt x="4631" y="7093"/>
                    <a:pt x="4639" y="7093"/>
                    <a:pt x="4646" y="7085"/>
                  </a:cubicBezTo>
                  <a:cubicBezTo>
                    <a:pt x="4646" y="7100"/>
                    <a:pt x="4661" y="7115"/>
                    <a:pt x="4682" y="7122"/>
                  </a:cubicBezTo>
                  <a:cubicBezTo>
                    <a:pt x="4697" y="7137"/>
                    <a:pt x="4712" y="7144"/>
                    <a:pt x="4726" y="7159"/>
                  </a:cubicBezTo>
                  <a:cubicBezTo>
                    <a:pt x="4763" y="7181"/>
                    <a:pt x="4800" y="7210"/>
                    <a:pt x="4851" y="7210"/>
                  </a:cubicBezTo>
                  <a:cubicBezTo>
                    <a:pt x="4858" y="7217"/>
                    <a:pt x="4858" y="7217"/>
                    <a:pt x="4858" y="7217"/>
                  </a:cubicBezTo>
                  <a:lnTo>
                    <a:pt x="4858" y="7217"/>
                  </a:lnTo>
                  <a:cubicBezTo>
                    <a:pt x="4851" y="7261"/>
                    <a:pt x="4873" y="7276"/>
                    <a:pt x="4888" y="7283"/>
                  </a:cubicBezTo>
                  <a:cubicBezTo>
                    <a:pt x="4910" y="7283"/>
                    <a:pt x="4932" y="7283"/>
                    <a:pt x="4961" y="7283"/>
                  </a:cubicBezTo>
                  <a:cubicBezTo>
                    <a:pt x="4990" y="7283"/>
                    <a:pt x="5020" y="7283"/>
                    <a:pt x="5056" y="7291"/>
                  </a:cubicBezTo>
                  <a:cubicBezTo>
                    <a:pt x="5078" y="7291"/>
                    <a:pt x="5100" y="7298"/>
                    <a:pt x="5130" y="7305"/>
                  </a:cubicBezTo>
                  <a:cubicBezTo>
                    <a:pt x="5188" y="7313"/>
                    <a:pt x="5247" y="7327"/>
                    <a:pt x="5305" y="7327"/>
                  </a:cubicBezTo>
                  <a:cubicBezTo>
                    <a:pt x="5335" y="7327"/>
                    <a:pt x="5364" y="7320"/>
                    <a:pt x="5386" y="7313"/>
                  </a:cubicBezTo>
                  <a:cubicBezTo>
                    <a:pt x="5444" y="7291"/>
                    <a:pt x="5474" y="7283"/>
                    <a:pt x="5525" y="7269"/>
                  </a:cubicBezTo>
                  <a:cubicBezTo>
                    <a:pt x="5540" y="7269"/>
                    <a:pt x="5569" y="7261"/>
                    <a:pt x="5591" y="7254"/>
                  </a:cubicBezTo>
                  <a:cubicBezTo>
                    <a:pt x="5628" y="7247"/>
                    <a:pt x="5657" y="7239"/>
                    <a:pt x="5672" y="7239"/>
                  </a:cubicBezTo>
                  <a:cubicBezTo>
                    <a:pt x="5716" y="7232"/>
                    <a:pt x="5745" y="7225"/>
                    <a:pt x="5782" y="7203"/>
                  </a:cubicBezTo>
                  <a:cubicBezTo>
                    <a:pt x="5804" y="7188"/>
                    <a:pt x="5811" y="7181"/>
                    <a:pt x="5818" y="7181"/>
                  </a:cubicBezTo>
                  <a:lnTo>
                    <a:pt x="5818" y="7181"/>
                  </a:lnTo>
                  <a:cubicBezTo>
                    <a:pt x="5818" y="7225"/>
                    <a:pt x="5847" y="7254"/>
                    <a:pt x="5884" y="7254"/>
                  </a:cubicBezTo>
                  <a:cubicBezTo>
                    <a:pt x="5899" y="7254"/>
                    <a:pt x="5928" y="7247"/>
                    <a:pt x="5957" y="7195"/>
                  </a:cubicBezTo>
                  <a:cubicBezTo>
                    <a:pt x="5965" y="7181"/>
                    <a:pt x="5972" y="7166"/>
                    <a:pt x="5980" y="7152"/>
                  </a:cubicBezTo>
                  <a:cubicBezTo>
                    <a:pt x="6001" y="7115"/>
                    <a:pt x="6023" y="7078"/>
                    <a:pt x="6016" y="7019"/>
                  </a:cubicBezTo>
                  <a:cubicBezTo>
                    <a:pt x="6016" y="6990"/>
                    <a:pt x="6009" y="6976"/>
                    <a:pt x="6001" y="6954"/>
                  </a:cubicBezTo>
                  <a:cubicBezTo>
                    <a:pt x="5994" y="6939"/>
                    <a:pt x="5994" y="6924"/>
                    <a:pt x="5994" y="6917"/>
                  </a:cubicBezTo>
                  <a:lnTo>
                    <a:pt x="5994" y="6917"/>
                  </a:lnTo>
                  <a:cubicBezTo>
                    <a:pt x="6038" y="6902"/>
                    <a:pt x="6053" y="6888"/>
                    <a:pt x="6060" y="6851"/>
                  </a:cubicBezTo>
                  <a:cubicBezTo>
                    <a:pt x="6067" y="6836"/>
                    <a:pt x="6075" y="6829"/>
                    <a:pt x="6082" y="6807"/>
                  </a:cubicBezTo>
                  <a:cubicBezTo>
                    <a:pt x="6097" y="6778"/>
                    <a:pt x="6104" y="6756"/>
                    <a:pt x="6111" y="6734"/>
                  </a:cubicBezTo>
                  <a:cubicBezTo>
                    <a:pt x="6119" y="6697"/>
                    <a:pt x="6126" y="6690"/>
                    <a:pt x="6141" y="6683"/>
                  </a:cubicBezTo>
                  <a:cubicBezTo>
                    <a:pt x="6177" y="6675"/>
                    <a:pt x="6229" y="6653"/>
                    <a:pt x="6273" y="6653"/>
                  </a:cubicBezTo>
                  <a:cubicBezTo>
                    <a:pt x="6287" y="6653"/>
                    <a:pt x="6294" y="6661"/>
                    <a:pt x="6294" y="6661"/>
                  </a:cubicBezTo>
                  <a:cubicBezTo>
                    <a:pt x="6338" y="6704"/>
                    <a:pt x="6404" y="6704"/>
                    <a:pt x="6463" y="6704"/>
                  </a:cubicBezTo>
                  <a:cubicBezTo>
                    <a:pt x="6470" y="6704"/>
                    <a:pt x="6478" y="6704"/>
                    <a:pt x="6478" y="6704"/>
                  </a:cubicBezTo>
                  <a:lnTo>
                    <a:pt x="6478" y="6712"/>
                  </a:lnTo>
                  <a:cubicBezTo>
                    <a:pt x="6478" y="6726"/>
                    <a:pt x="6485" y="6741"/>
                    <a:pt x="6500" y="6756"/>
                  </a:cubicBezTo>
                  <a:cubicBezTo>
                    <a:pt x="6507" y="6756"/>
                    <a:pt x="6507" y="6756"/>
                    <a:pt x="6507" y="6756"/>
                  </a:cubicBezTo>
                  <a:cubicBezTo>
                    <a:pt x="6514" y="6763"/>
                    <a:pt x="6522" y="6778"/>
                    <a:pt x="6536" y="6778"/>
                  </a:cubicBezTo>
                  <a:cubicBezTo>
                    <a:pt x="6551" y="6778"/>
                    <a:pt x="6566" y="6756"/>
                    <a:pt x="6566" y="6756"/>
                  </a:cubicBezTo>
                  <a:cubicBezTo>
                    <a:pt x="6573" y="6748"/>
                    <a:pt x="6580" y="6734"/>
                    <a:pt x="6602" y="6712"/>
                  </a:cubicBezTo>
                  <a:cubicBezTo>
                    <a:pt x="6632" y="6683"/>
                    <a:pt x="6646" y="6661"/>
                    <a:pt x="6646" y="6646"/>
                  </a:cubicBezTo>
                  <a:cubicBezTo>
                    <a:pt x="6654" y="6624"/>
                    <a:pt x="6654" y="6624"/>
                    <a:pt x="6683" y="6616"/>
                  </a:cubicBezTo>
                  <a:cubicBezTo>
                    <a:pt x="6727" y="6609"/>
                    <a:pt x="6734" y="6609"/>
                    <a:pt x="6756" y="6595"/>
                  </a:cubicBezTo>
                  <a:cubicBezTo>
                    <a:pt x="6763" y="6595"/>
                    <a:pt x="6778" y="6587"/>
                    <a:pt x="6807" y="6573"/>
                  </a:cubicBezTo>
                  <a:cubicBezTo>
                    <a:pt x="6859" y="6551"/>
                    <a:pt x="6881" y="6543"/>
                    <a:pt x="6903" y="6543"/>
                  </a:cubicBezTo>
                  <a:cubicBezTo>
                    <a:pt x="6910" y="6543"/>
                    <a:pt x="6917" y="6551"/>
                    <a:pt x="6932" y="6551"/>
                  </a:cubicBezTo>
                  <a:cubicBezTo>
                    <a:pt x="6939" y="6551"/>
                    <a:pt x="6947" y="6551"/>
                    <a:pt x="6954" y="6551"/>
                  </a:cubicBezTo>
                  <a:cubicBezTo>
                    <a:pt x="6969" y="6551"/>
                    <a:pt x="6991" y="6551"/>
                    <a:pt x="6991" y="6514"/>
                  </a:cubicBezTo>
                  <a:cubicBezTo>
                    <a:pt x="6998" y="6507"/>
                    <a:pt x="6998" y="6492"/>
                    <a:pt x="7005" y="6477"/>
                  </a:cubicBezTo>
                  <a:cubicBezTo>
                    <a:pt x="7020" y="6463"/>
                    <a:pt x="7027" y="6455"/>
                    <a:pt x="7035" y="6455"/>
                  </a:cubicBezTo>
                  <a:cubicBezTo>
                    <a:pt x="7035" y="6455"/>
                    <a:pt x="7042" y="6463"/>
                    <a:pt x="7049" y="6470"/>
                  </a:cubicBezTo>
                  <a:cubicBezTo>
                    <a:pt x="7064" y="6521"/>
                    <a:pt x="7152" y="6580"/>
                    <a:pt x="7196" y="6580"/>
                  </a:cubicBezTo>
                  <a:cubicBezTo>
                    <a:pt x="7211" y="6580"/>
                    <a:pt x="7218" y="6580"/>
                    <a:pt x="7225" y="6573"/>
                  </a:cubicBezTo>
                  <a:cubicBezTo>
                    <a:pt x="7232" y="6573"/>
                    <a:pt x="7247" y="6558"/>
                    <a:pt x="7328" y="6528"/>
                  </a:cubicBezTo>
                  <a:cubicBezTo>
                    <a:pt x="7379" y="6514"/>
                    <a:pt x="7379" y="6514"/>
                    <a:pt x="7379" y="6514"/>
                  </a:cubicBezTo>
                  <a:cubicBezTo>
                    <a:pt x="7342" y="6485"/>
                    <a:pt x="7342" y="6485"/>
                    <a:pt x="7342" y="6485"/>
                  </a:cubicBezTo>
                  <a:cubicBezTo>
                    <a:pt x="7372" y="6463"/>
                    <a:pt x="7401" y="6426"/>
                    <a:pt x="7423" y="6397"/>
                  </a:cubicBezTo>
                  <a:cubicBezTo>
                    <a:pt x="7467" y="6345"/>
                    <a:pt x="7467" y="6316"/>
                    <a:pt x="7430" y="6214"/>
                  </a:cubicBezTo>
                  <a:cubicBezTo>
                    <a:pt x="7423" y="6184"/>
                    <a:pt x="7416" y="6162"/>
                    <a:pt x="7408" y="6140"/>
                  </a:cubicBezTo>
                  <a:cubicBezTo>
                    <a:pt x="7401" y="6074"/>
                    <a:pt x="7386" y="6023"/>
                    <a:pt x="7306" y="6001"/>
                  </a:cubicBezTo>
                  <a:cubicBezTo>
                    <a:pt x="7232" y="5986"/>
                    <a:pt x="7225" y="5942"/>
                    <a:pt x="7203" y="5862"/>
                  </a:cubicBezTo>
                  <a:cubicBezTo>
                    <a:pt x="7203" y="5854"/>
                    <a:pt x="7203" y="5854"/>
                    <a:pt x="7203" y="5854"/>
                  </a:cubicBezTo>
                  <a:cubicBezTo>
                    <a:pt x="7188" y="5788"/>
                    <a:pt x="7152" y="5759"/>
                    <a:pt x="7123" y="5723"/>
                  </a:cubicBezTo>
                  <a:cubicBezTo>
                    <a:pt x="7101" y="5701"/>
                    <a:pt x="7079" y="5678"/>
                    <a:pt x="7064" y="5649"/>
                  </a:cubicBezTo>
                  <a:cubicBezTo>
                    <a:pt x="7027" y="5591"/>
                    <a:pt x="7035" y="5583"/>
                    <a:pt x="7108" y="5517"/>
                  </a:cubicBezTo>
                  <a:cubicBezTo>
                    <a:pt x="7166" y="5459"/>
                    <a:pt x="7262" y="5319"/>
                    <a:pt x="7247" y="5224"/>
                  </a:cubicBezTo>
                  <a:cubicBezTo>
                    <a:pt x="7247" y="5202"/>
                    <a:pt x="7240" y="5180"/>
                    <a:pt x="7240" y="5166"/>
                  </a:cubicBezTo>
                  <a:cubicBezTo>
                    <a:pt x="7232" y="5122"/>
                    <a:pt x="7225" y="5100"/>
                    <a:pt x="7247" y="5056"/>
                  </a:cubicBezTo>
                  <a:cubicBezTo>
                    <a:pt x="7254" y="5048"/>
                    <a:pt x="7254" y="5034"/>
                    <a:pt x="7262" y="5026"/>
                  </a:cubicBezTo>
                  <a:cubicBezTo>
                    <a:pt x="7306" y="4946"/>
                    <a:pt x="7379" y="4807"/>
                    <a:pt x="7284" y="4733"/>
                  </a:cubicBezTo>
                  <a:cubicBezTo>
                    <a:pt x="7174" y="4653"/>
                    <a:pt x="7130" y="4587"/>
                    <a:pt x="7166" y="4543"/>
                  </a:cubicBezTo>
                  <a:cubicBezTo>
                    <a:pt x="7203" y="4492"/>
                    <a:pt x="7211" y="4462"/>
                    <a:pt x="7196" y="4440"/>
                  </a:cubicBezTo>
                  <a:cubicBezTo>
                    <a:pt x="7196" y="4433"/>
                    <a:pt x="7181" y="4426"/>
                    <a:pt x="7166" y="4426"/>
                  </a:cubicBezTo>
                  <a:lnTo>
                    <a:pt x="7166" y="4426"/>
                  </a:lnTo>
                  <a:cubicBezTo>
                    <a:pt x="7152" y="4418"/>
                    <a:pt x="7137" y="4411"/>
                    <a:pt x="7137" y="4396"/>
                  </a:cubicBezTo>
                  <a:lnTo>
                    <a:pt x="7137" y="4396"/>
                  </a:lnTo>
                  <a:cubicBezTo>
                    <a:pt x="7137" y="4396"/>
                    <a:pt x="7137" y="4396"/>
                    <a:pt x="7144" y="4389"/>
                  </a:cubicBezTo>
                  <a:cubicBezTo>
                    <a:pt x="7152" y="4382"/>
                    <a:pt x="7166" y="4374"/>
                    <a:pt x="7174" y="4360"/>
                  </a:cubicBezTo>
                  <a:cubicBezTo>
                    <a:pt x="7196" y="4330"/>
                    <a:pt x="7188" y="4279"/>
                    <a:pt x="7174" y="4250"/>
                  </a:cubicBezTo>
                  <a:cubicBezTo>
                    <a:pt x="7152" y="4206"/>
                    <a:pt x="7115" y="4169"/>
                    <a:pt x="7079" y="4162"/>
                  </a:cubicBezTo>
                  <a:cubicBezTo>
                    <a:pt x="7071" y="4162"/>
                    <a:pt x="7056" y="4162"/>
                    <a:pt x="7042" y="4162"/>
                  </a:cubicBezTo>
                  <a:cubicBezTo>
                    <a:pt x="7005" y="4154"/>
                    <a:pt x="6895" y="4133"/>
                    <a:pt x="6888" y="4110"/>
                  </a:cubicBezTo>
                  <a:cubicBezTo>
                    <a:pt x="6881" y="4081"/>
                    <a:pt x="6873" y="4059"/>
                    <a:pt x="6859" y="4030"/>
                  </a:cubicBezTo>
                  <a:cubicBezTo>
                    <a:pt x="6844" y="3986"/>
                    <a:pt x="6822" y="3942"/>
                    <a:pt x="6822" y="3898"/>
                  </a:cubicBezTo>
                  <a:cubicBezTo>
                    <a:pt x="6815" y="3847"/>
                    <a:pt x="6793" y="3817"/>
                    <a:pt x="6771" y="3795"/>
                  </a:cubicBezTo>
                  <a:cubicBezTo>
                    <a:pt x="6749" y="3766"/>
                    <a:pt x="6742" y="3759"/>
                    <a:pt x="6756" y="3722"/>
                  </a:cubicBezTo>
                  <a:cubicBezTo>
                    <a:pt x="6793" y="3656"/>
                    <a:pt x="6807" y="3634"/>
                    <a:pt x="6844" y="3597"/>
                  </a:cubicBezTo>
                  <a:cubicBezTo>
                    <a:pt x="6851" y="3590"/>
                    <a:pt x="6866" y="3576"/>
                    <a:pt x="6881" y="3554"/>
                  </a:cubicBezTo>
                  <a:cubicBezTo>
                    <a:pt x="6939" y="3488"/>
                    <a:pt x="6925" y="3451"/>
                    <a:pt x="6910" y="3392"/>
                  </a:cubicBezTo>
                  <a:cubicBezTo>
                    <a:pt x="6903" y="3385"/>
                    <a:pt x="6903" y="3378"/>
                    <a:pt x="6895" y="3370"/>
                  </a:cubicBezTo>
                  <a:cubicBezTo>
                    <a:pt x="6881" y="3312"/>
                    <a:pt x="6888" y="3246"/>
                    <a:pt x="6917" y="3224"/>
                  </a:cubicBezTo>
                  <a:cubicBezTo>
                    <a:pt x="6932" y="3209"/>
                    <a:pt x="6939" y="3195"/>
                    <a:pt x="6939" y="3173"/>
                  </a:cubicBezTo>
                  <a:cubicBezTo>
                    <a:pt x="6947" y="3121"/>
                    <a:pt x="6866" y="3048"/>
                    <a:pt x="6793" y="2989"/>
                  </a:cubicBezTo>
                  <a:cubicBezTo>
                    <a:pt x="6771" y="2975"/>
                    <a:pt x="6734" y="2960"/>
                    <a:pt x="6683" y="2938"/>
                  </a:cubicBezTo>
                  <a:cubicBezTo>
                    <a:pt x="6610" y="2909"/>
                    <a:pt x="6514" y="2872"/>
                    <a:pt x="6485" y="2821"/>
                  </a:cubicBezTo>
                  <a:cubicBezTo>
                    <a:pt x="6470" y="2784"/>
                    <a:pt x="6456" y="2755"/>
                    <a:pt x="6448" y="2733"/>
                  </a:cubicBezTo>
                  <a:cubicBezTo>
                    <a:pt x="6426" y="2674"/>
                    <a:pt x="6412" y="2630"/>
                    <a:pt x="6346" y="2608"/>
                  </a:cubicBezTo>
                  <a:cubicBezTo>
                    <a:pt x="6302" y="2601"/>
                    <a:pt x="6280" y="2579"/>
                    <a:pt x="6251" y="2557"/>
                  </a:cubicBezTo>
                  <a:cubicBezTo>
                    <a:pt x="6229" y="2542"/>
                    <a:pt x="6199" y="2520"/>
                    <a:pt x="6155" y="2498"/>
                  </a:cubicBezTo>
                  <a:cubicBezTo>
                    <a:pt x="6075" y="2462"/>
                    <a:pt x="6009" y="2374"/>
                    <a:pt x="6009" y="2374"/>
                  </a:cubicBezTo>
                  <a:cubicBezTo>
                    <a:pt x="6001" y="2359"/>
                    <a:pt x="6001" y="2359"/>
                    <a:pt x="6001" y="2359"/>
                  </a:cubicBezTo>
                  <a:cubicBezTo>
                    <a:pt x="5980" y="2359"/>
                    <a:pt x="5980" y="2359"/>
                    <a:pt x="5980" y="2359"/>
                  </a:cubicBezTo>
                  <a:cubicBezTo>
                    <a:pt x="5980" y="2359"/>
                    <a:pt x="5980" y="2359"/>
                    <a:pt x="5965" y="2359"/>
                  </a:cubicBezTo>
                  <a:cubicBezTo>
                    <a:pt x="5913" y="2359"/>
                    <a:pt x="5870" y="2352"/>
                    <a:pt x="5862" y="2330"/>
                  </a:cubicBezTo>
                  <a:cubicBezTo>
                    <a:pt x="5855" y="2330"/>
                    <a:pt x="5855" y="2323"/>
                    <a:pt x="5855" y="2308"/>
                  </a:cubicBezTo>
                  <a:cubicBezTo>
                    <a:pt x="5862" y="2271"/>
                    <a:pt x="5870" y="2249"/>
                    <a:pt x="5884" y="2227"/>
                  </a:cubicBezTo>
                  <a:cubicBezTo>
                    <a:pt x="5899" y="2183"/>
                    <a:pt x="5913" y="2147"/>
                    <a:pt x="5884" y="2095"/>
                  </a:cubicBezTo>
                  <a:cubicBezTo>
                    <a:pt x="5833" y="1993"/>
                    <a:pt x="5862" y="1956"/>
                    <a:pt x="5884" y="1942"/>
                  </a:cubicBezTo>
                  <a:cubicBezTo>
                    <a:pt x="6009" y="1861"/>
                    <a:pt x="6082" y="1795"/>
                    <a:pt x="6119" y="1751"/>
                  </a:cubicBezTo>
                  <a:cubicBezTo>
                    <a:pt x="6126" y="1744"/>
                    <a:pt x="6133" y="1736"/>
                    <a:pt x="6141" y="1729"/>
                  </a:cubicBezTo>
                  <a:cubicBezTo>
                    <a:pt x="6214" y="1641"/>
                    <a:pt x="6273" y="1560"/>
                    <a:pt x="6273" y="1494"/>
                  </a:cubicBezTo>
                  <a:cubicBezTo>
                    <a:pt x="6273" y="1428"/>
                    <a:pt x="6265" y="1267"/>
                    <a:pt x="6251" y="1194"/>
                  </a:cubicBezTo>
                  <a:cubicBezTo>
                    <a:pt x="6243" y="1143"/>
                    <a:pt x="6251" y="1114"/>
                    <a:pt x="6302" y="1047"/>
                  </a:cubicBezTo>
                  <a:cubicBezTo>
                    <a:pt x="6338" y="1011"/>
                    <a:pt x="6375" y="945"/>
                    <a:pt x="6375" y="886"/>
                  </a:cubicBezTo>
                  <a:cubicBezTo>
                    <a:pt x="6368" y="857"/>
                    <a:pt x="6353" y="835"/>
                    <a:pt x="6331" y="813"/>
                  </a:cubicBezTo>
                  <a:cubicBezTo>
                    <a:pt x="6287" y="776"/>
                    <a:pt x="6273" y="718"/>
                    <a:pt x="6273" y="681"/>
                  </a:cubicBezTo>
                  <a:cubicBezTo>
                    <a:pt x="6273" y="652"/>
                    <a:pt x="6273" y="652"/>
                    <a:pt x="6273" y="652"/>
                  </a:cubicBezTo>
                  <a:cubicBezTo>
                    <a:pt x="6243" y="652"/>
                    <a:pt x="6243" y="652"/>
                    <a:pt x="6243" y="652"/>
                  </a:cubicBezTo>
                  <a:cubicBezTo>
                    <a:pt x="6177" y="652"/>
                    <a:pt x="6163" y="674"/>
                    <a:pt x="6141" y="703"/>
                  </a:cubicBezTo>
                  <a:cubicBezTo>
                    <a:pt x="6133" y="718"/>
                    <a:pt x="6119" y="740"/>
                    <a:pt x="6097" y="754"/>
                  </a:cubicBezTo>
                  <a:cubicBezTo>
                    <a:pt x="6016" y="820"/>
                    <a:pt x="6016" y="820"/>
                    <a:pt x="5965" y="879"/>
                  </a:cubicBezTo>
                  <a:cubicBezTo>
                    <a:pt x="5950" y="894"/>
                    <a:pt x="5943" y="908"/>
                    <a:pt x="5935" y="916"/>
                  </a:cubicBezTo>
                  <a:cubicBezTo>
                    <a:pt x="5935" y="923"/>
                    <a:pt x="5928" y="923"/>
                    <a:pt x="5928" y="930"/>
                  </a:cubicBezTo>
                  <a:cubicBezTo>
                    <a:pt x="5921" y="930"/>
                    <a:pt x="5906" y="923"/>
                    <a:pt x="5899" y="923"/>
                  </a:cubicBezTo>
                  <a:cubicBezTo>
                    <a:pt x="5862" y="908"/>
                    <a:pt x="5833" y="908"/>
                    <a:pt x="5804" y="908"/>
                  </a:cubicBezTo>
                  <a:cubicBezTo>
                    <a:pt x="5782" y="908"/>
                    <a:pt x="5760" y="908"/>
                    <a:pt x="5723" y="901"/>
                  </a:cubicBezTo>
                  <a:cubicBezTo>
                    <a:pt x="5701" y="901"/>
                    <a:pt x="5694" y="894"/>
                    <a:pt x="5694" y="894"/>
                  </a:cubicBezTo>
                  <a:cubicBezTo>
                    <a:pt x="5694" y="894"/>
                    <a:pt x="5694" y="886"/>
                    <a:pt x="5716" y="850"/>
                  </a:cubicBezTo>
                  <a:cubicBezTo>
                    <a:pt x="5738" y="806"/>
                    <a:pt x="5804" y="725"/>
                    <a:pt x="5884" y="674"/>
                  </a:cubicBezTo>
                  <a:cubicBezTo>
                    <a:pt x="5957" y="615"/>
                    <a:pt x="5943" y="557"/>
                    <a:pt x="5928" y="513"/>
                  </a:cubicBezTo>
                  <a:cubicBezTo>
                    <a:pt x="5928" y="491"/>
                    <a:pt x="5921" y="476"/>
                    <a:pt x="5921" y="461"/>
                  </a:cubicBezTo>
                  <a:cubicBezTo>
                    <a:pt x="5928" y="417"/>
                    <a:pt x="5921" y="388"/>
                    <a:pt x="5906" y="366"/>
                  </a:cubicBezTo>
                  <a:cubicBezTo>
                    <a:pt x="5899" y="359"/>
                    <a:pt x="5884" y="351"/>
                    <a:pt x="5870" y="351"/>
                  </a:cubicBezTo>
                  <a:cubicBezTo>
                    <a:pt x="5862" y="351"/>
                    <a:pt x="5855" y="351"/>
                    <a:pt x="5847" y="351"/>
                  </a:cubicBezTo>
                  <a:cubicBezTo>
                    <a:pt x="5840" y="359"/>
                    <a:pt x="5818" y="359"/>
                    <a:pt x="5796" y="359"/>
                  </a:cubicBezTo>
                  <a:cubicBezTo>
                    <a:pt x="5767" y="359"/>
                    <a:pt x="5745" y="359"/>
                    <a:pt x="5730" y="344"/>
                  </a:cubicBezTo>
                  <a:cubicBezTo>
                    <a:pt x="5708" y="337"/>
                    <a:pt x="5694" y="329"/>
                    <a:pt x="5679" y="329"/>
                  </a:cubicBezTo>
                  <a:cubicBezTo>
                    <a:pt x="5657" y="329"/>
                    <a:pt x="5642" y="337"/>
                    <a:pt x="5628" y="359"/>
                  </a:cubicBezTo>
                  <a:cubicBezTo>
                    <a:pt x="5613" y="366"/>
                    <a:pt x="5613" y="366"/>
                    <a:pt x="5613" y="366"/>
                  </a:cubicBezTo>
                  <a:cubicBezTo>
                    <a:pt x="5569" y="395"/>
                    <a:pt x="5569" y="395"/>
                    <a:pt x="5525" y="410"/>
                  </a:cubicBezTo>
                  <a:cubicBezTo>
                    <a:pt x="5518" y="417"/>
                    <a:pt x="5518" y="417"/>
                    <a:pt x="5518" y="417"/>
                  </a:cubicBezTo>
                  <a:cubicBezTo>
                    <a:pt x="5511" y="417"/>
                    <a:pt x="5511" y="410"/>
                    <a:pt x="5503" y="403"/>
                  </a:cubicBezTo>
                  <a:cubicBezTo>
                    <a:pt x="5496" y="388"/>
                    <a:pt x="5481" y="373"/>
                    <a:pt x="5466" y="366"/>
                  </a:cubicBezTo>
                  <a:cubicBezTo>
                    <a:pt x="5459" y="359"/>
                    <a:pt x="5444" y="351"/>
                    <a:pt x="5430" y="351"/>
                  </a:cubicBezTo>
                  <a:cubicBezTo>
                    <a:pt x="5408" y="351"/>
                    <a:pt x="5386" y="366"/>
                    <a:pt x="5364" y="381"/>
                  </a:cubicBezTo>
                  <a:cubicBezTo>
                    <a:pt x="5356" y="388"/>
                    <a:pt x="5342" y="395"/>
                    <a:pt x="5327" y="403"/>
                  </a:cubicBezTo>
                  <a:cubicBezTo>
                    <a:pt x="5320" y="410"/>
                    <a:pt x="5313" y="410"/>
                    <a:pt x="5305" y="410"/>
                  </a:cubicBezTo>
                  <a:cubicBezTo>
                    <a:pt x="5298" y="410"/>
                    <a:pt x="5291" y="410"/>
                    <a:pt x="5276" y="373"/>
                  </a:cubicBezTo>
                  <a:cubicBezTo>
                    <a:pt x="5269" y="366"/>
                    <a:pt x="5261" y="351"/>
                    <a:pt x="5254" y="329"/>
                  </a:cubicBezTo>
                  <a:cubicBezTo>
                    <a:pt x="5247" y="300"/>
                    <a:pt x="5232" y="264"/>
                    <a:pt x="5210" y="234"/>
                  </a:cubicBezTo>
                  <a:cubicBezTo>
                    <a:pt x="5203" y="227"/>
                    <a:pt x="5203" y="219"/>
                    <a:pt x="5195" y="205"/>
                  </a:cubicBezTo>
                  <a:cubicBezTo>
                    <a:pt x="5188" y="176"/>
                    <a:pt x="5173" y="139"/>
                    <a:pt x="5122" y="132"/>
                  </a:cubicBezTo>
                  <a:cubicBezTo>
                    <a:pt x="5093" y="124"/>
                    <a:pt x="5085" y="117"/>
                    <a:pt x="5056" y="73"/>
                  </a:cubicBezTo>
                  <a:cubicBezTo>
                    <a:pt x="5049" y="66"/>
                    <a:pt x="5049" y="66"/>
                    <a:pt x="5049" y="66"/>
                  </a:cubicBezTo>
                  <a:cubicBezTo>
                    <a:pt x="5027" y="29"/>
                    <a:pt x="4998" y="0"/>
                    <a:pt x="4961" y="0"/>
                  </a:cubicBezTo>
                  <a:lnTo>
                    <a:pt x="4961" y="0"/>
                  </a:lnTo>
                  <a:lnTo>
                    <a:pt x="4961" y="29"/>
                  </a:lnTo>
                </a:path>
              </a:pathLst>
            </a:custGeom>
            <a:solidFill>
              <a:srgbClr val="EEEADE"/>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22" name="Freeform 21"/>
            <p:cNvSpPr>
              <a:spLocks noChangeArrowheads="1"/>
            </p:cNvSpPr>
            <p:nvPr/>
          </p:nvSpPr>
          <p:spPr bwMode="auto">
            <a:xfrm>
              <a:off x="8227354" y="6785783"/>
              <a:ext cx="2498751" cy="1951579"/>
            </a:xfrm>
            <a:custGeom>
              <a:avLst/>
              <a:gdLst>
                <a:gd name="T0" fmla="*/ 6177 w 6500"/>
                <a:gd name="T1" fmla="*/ 374 h 5137"/>
                <a:gd name="T2" fmla="*/ 5488 w 6500"/>
                <a:gd name="T3" fmla="*/ 125 h 5137"/>
                <a:gd name="T4" fmla="*/ 5092 w 6500"/>
                <a:gd name="T5" fmla="*/ 249 h 5137"/>
                <a:gd name="T6" fmla="*/ 4733 w 6500"/>
                <a:gd name="T7" fmla="*/ 300 h 5137"/>
                <a:gd name="T8" fmla="*/ 4404 w 6500"/>
                <a:gd name="T9" fmla="*/ 681 h 5137"/>
                <a:gd name="T10" fmla="*/ 4001 w 6500"/>
                <a:gd name="T11" fmla="*/ 887 h 5137"/>
                <a:gd name="T12" fmla="*/ 3275 w 6500"/>
                <a:gd name="T13" fmla="*/ 843 h 5137"/>
                <a:gd name="T14" fmla="*/ 2880 w 6500"/>
                <a:gd name="T15" fmla="*/ 806 h 5137"/>
                <a:gd name="T16" fmla="*/ 2630 w 6500"/>
                <a:gd name="T17" fmla="*/ 689 h 5137"/>
                <a:gd name="T18" fmla="*/ 2565 w 6500"/>
                <a:gd name="T19" fmla="*/ 381 h 5137"/>
                <a:gd name="T20" fmla="*/ 2293 w 6500"/>
                <a:gd name="T21" fmla="*/ 125 h 5137"/>
                <a:gd name="T22" fmla="*/ 2227 w 6500"/>
                <a:gd name="T23" fmla="*/ 103 h 5137"/>
                <a:gd name="T24" fmla="*/ 1898 w 6500"/>
                <a:gd name="T25" fmla="*/ 22 h 5137"/>
                <a:gd name="T26" fmla="*/ 1487 w 6500"/>
                <a:gd name="T27" fmla="*/ 205 h 5137"/>
                <a:gd name="T28" fmla="*/ 1158 w 6500"/>
                <a:gd name="T29" fmla="*/ 345 h 5137"/>
                <a:gd name="T30" fmla="*/ 762 w 6500"/>
                <a:gd name="T31" fmla="*/ 432 h 5137"/>
                <a:gd name="T32" fmla="*/ 549 w 6500"/>
                <a:gd name="T33" fmla="*/ 616 h 5137"/>
                <a:gd name="T34" fmla="*/ 520 w 6500"/>
                <a:gd name="T35" fmla="*/ 997 h 5137"/>
                <a:gd name="T36" fmla="*/ 586 w 6500"/>
                <a:gd name="T37" fmla="*/ 1532 h 5137"/>
                <a:gd name="T38" fmla="*/ 652 w 6500"/>
                <a:gd name="T39" fmla="*/ 1956 h 5137"/>
                <a:gd name="T40" fmla="*/ 799 w 6500"/>
                <a:gd name="T41" fmla="*/ 2007 h 5137"/>
                <a:gd name="T42" fmla="*/ 1202 w 6500"/>
                <a:gd name="T43" fmla="*/ 2102 h 5137"/>
                <a:gd name="T44" fmla="*/ 1502 w 6500"/>
                <a:gd name="T45" fmla="*/ 2373 h 5137"/>
                <a:gd name="T46" fmla="*/ 1150 w 6500"/>
                <a:gd name="T47" fmla="*/ 2754 h 5137"/>
                <a:gd name="T48" fmla="*/ 952 w 6500"/>
                <a:gd name="T49" fmla="*/ 2879 h 5137"/>
                <a:gd name="T50" fmla="*/ 791 w 6500"/>
                <a:gd name="T51" fmla="*/ 3040 h 5137"/>
                <a:gd name="T52" fmla="*/ 784 w 6500"/>
                <a:gd name="T53" fmla="*/ 3201 h 5137"/>
                <a:gd name="T54" fmla="*/ 887 w 6500"/>
                <a:gd name="T55" fmla="*/ 3480 h 5137"/>
                <a:gd name="T56" fmla="*/ 593 w 6500"/>
                <a:gd name="T57" fmla="*/ 3604 h 5137"/>
                <a:gd name="T58" fmla="*/ 469 w 6500"/>
                <a:gd name="T59" fmla="*/ 3744 h 5137"/>
                <a:gd name="T60" fmla="*/ 300 w 6500"/>
                <a:gd name="T61" fmla="*/ 3634 h 5137"/>
                <a:gd name="T62" fmla="*/ 44 w 6500"/>
                <a:gd name="T63" fmla="*/ 3846 h 5137"/>
                <a:gd name="T64" fmla="*/ 117 w 6500"/>
                <a:gd name="T65" fmla="*/ 4146 h 5137"/>
                <a:gd name="T66" fmla="*/ 249 w 6500"/>
                <a:gd name="T67" fmla="*/ 4520 h 5137"/>
                <a:gd name="T68" fmla="*/ 659 w 6500"/>
                <a:gd name="T69" fmla="*/ 4579 h 5137"/>
                <a:gd name="T70" fmla="*/ 909 w 6500"/>
                <a:gd name="T71" fmla="*/ 4916 h 5137"/>
                <a:gd name="T72" fmla="*/ 1304 w 6500"/>
                <a:gd name="T73" fmla="*/ 4454 h 5137"/>
                <a:gd name="T74" fmla="*/ 2176 w 6500"/>
                <a:gd name="T75" fmla="*/ 4154 h 5137"/>
                <a:gd name="T76" fmla="*/ 2565 w 6500"/>
                <a:gd name="T77" fmla="*/ 3897 h 5137"/>
                <a:gd name="T78" fmla="*/ 3063 w 6500"/>
                <a:gd name="T79" fmla="*/ 3612 h 5137"/>
                <a:gd name="T80" fmla="*/ 3349 w 6500"/>
                <a:gd name="T81" fmla="*/ 3502 h 5137"/>
                <a:gd name="T82" fmla="*/ 3678 w 6500"/>
                <a:gd name="T83" fmla="*/ 3113 h 5137"/>
                <a:gd name="T84" fmla="*/ 4242 w 6500"/>
                <a:gd name="T85" fmla="*/ 2967 h 5137"/>
                <a:gd name="T86" fmla="*/ 4946 w 6500"/>
                <a:gd name="T87" fmla="*/ 2476 h 5137"/>
                <a:gd name="T88" fmla="*/ 4953 w 6500"/>
                <a:gd name="T89" fmla="*/ 2102 h 5137"/>
                <a:gd name="T90" fmla="*/ 5305 w 6500"/>
                <a:gd name="T91" fmla="*/ 1970 h 5137"/>
                <a:gd name="T92" fmla="*/ 5693 w 6500"/>
                <a:gd name="T93" fmla="*/ 2300 h 5137"/>
                <a:gd name="T94" fmla="*/ 6155 w 6500"/>
                <a:gd name="T95" fmla="*/ 2513 h 5137"/>
                <a:gd name="T96" fmla="*/ 6477 w 6500"/>
                <a:gd name="T97" fmla="*/ 1209 h 5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500" h="5137">
                  <a:moveTo>
                    <a:pt x="6382" y="916"/>
                  </a:moveTo>
                  <a:lnTo>
                    <a:pt x="6382" y="916"/>
                  </a:lnTo>
                  <a:cubicBezTo>
                    <a:pt x="6338" y="828"/>
                    <a:pt x="6250" y="667"/>
                    <a:pt x="6294" y="579"/>
                  </a:cubicBezTo>
                  <a:cubicBezTo>
                    <a:pt x="6338" y="484"/>
                    <a:pt x="6294" y="337"/>
                    <a:pt x="6177" y="374"/>
                  </a:cubicBezTo>
                  <a:cubicBezTo>
                    <a:pt x="6067" y="403"/>
                    <a:pt x="5979" y="330"/>
                    <a:pt x="5906" y="293"/>
                  </a:cubicBezTo>
                  <a:cubicBezTo>
                    <a:pt x="5854" y="264"/>
                    <a:pt x="5774" y="198"/>
                    <a:pt x="5737" y="169"/>
                  </a:cubicBezTo>
                  <a:cubicBezTo>
                    <a:pt x="5693" y="183"/>
                    <a:pt x="5642" y="198"/>
                    <a:pt x="5628" y="205"/>
                  </a:cubicBezTo>
                  <a:cubicBezTo>
                    <a:pt x="5605" y="227"/>
                    <a:pt x="5510" y="169"/>
                    <a:pt x="5488" y="125"/>
                  </a:cubicBezTo>
                  <a:cubicBezTo>
                    <a:pt x="5473" y="81"/>
                    <a:pt x="5430" y="73"/>
                    <a:pt x="5400" y="125"/>
                  </a:cubicBezTo>
                  <a:cubicBezTo>
                    <a:pt x="5364" y="176"/>
                    <a:pt x="5400" y="190"/>
                    <a:pt x="5356" y="183"/>
                  </a:cubicBezTo>
                  <a:cubicBezTo>
                    <a:pt x="5312" y="176"/>
                    <a:pt x="5298" y="176"/>
                    <a:pt x="5210" y="205"/>
                  </a:cubicBezTo>
                  <a:cubicBezTo>
                    <a:pt x="5129" y="242"/>
                    <a:pt x="5166" y="235"/>
                    <a:pt x="5092" y="249"/>
                  </a:cubicBezTo>
                  <a:cubicBezTo>
                    <a:pt x="5019" y="264"/>
                    <a:pt x="5056" y="300"/>
                    <a:pt x="4997" y="352"/>
                  </a:cubicBezTo>
                  <a:cubicBezTo>
                    <a:pt x="4939" y="403"/>
                    <a:pt x="4968" y="418"/>
                    <a:pt x="4939" y="396"/>
                  </a:cubicBezTo>
                  <a:cubicBezTo>
                    <a:pt x="4917" y="366"/>
                    <a:pt x="4931" y="337"/>
                    <a:pt x="4880" y="337"/>
                  </a:cubicBezTo>
                  <a:cubicBezTo>
                    <a:pt x="4829" y="337"/>
                    <a:pt x="4770" y="337"/>
                    <a:pt x="4733" y="300"/>
                  </a:cubicBezTo>
                  <a:cubicBezTo>
                    <a:pt x="4704" y="264"/>
                    <a:pt x="4602" y="300"/>
                    <a:pt x="4550" y="315"/>
                  </a:cubicBezTo>
                  <a:cubicBezTo>
                    <a:pt x="4499" y="337"/>
                    <a:pt x="4506" y="388"/>
                    <a:pt x="4470" y="454"/>
                  </a:cubicBezTo>
                  <a:cubicBezTo>
                    <a:pt x="4440" y="520"/>
                    <a:pt x="4455" y="528"/>
                    <a:pt x="4404" y="550"/>
                  </a:cubicBezTo>
                  <a:cubicBezTo>
                    <a:pt x="4352" y="564"/>
                    <a:pt x="4397" y="616"/>
                    <a:pt x="4404" y="681"/>
                  </a:cubicBezTo>
                  <a:cubicBezTo>
                    <a:pt x="4411" y="755"/>
                    <a:pt x="4382" y="777"/>
                    <a:pt x="4345" y="843"/>
                  </a:cubicBezTo>
                  <a:cubicBezTo>
                    <a:pt x="4309" y="916"/>
                    <a:pt x="4264" y="887"/>
                    <a:pt x="4264" y="843"/>
                  </a:cubicBezTo>
                  <a:cubicBezTo>
                    <a:pt x="4264" y="806"/>
                    <a:pt x="4235" y="806"/>
                    <a:pt x="4184" y="835"/>
                  </a:cubicBezTo>
                  <a:cubicBezTo>
                    <a:pt x="4133" y="872"/>
                    <a:pt x="4103" y="865"/>
                    <a:pt x="4001" y="887"/>
                  </a:cubicBezTo>
                  <a:cubicBezTo>
                    <a:pt x="3906" y="916"/>
                    <a:pt x="3876" y="916"/>
                    <a:pt x="3788" y="945"/>
                  </a:cubicBezTo>
                  <a:cubicBezTo>
                    <a:pt x="3708" y="982"/>
                    <a:pt x="3554" y="931"/>
                    <a:pt x="3480" y="923"/>
                  </a:cubicBezTo>
                  <a:cubicBezTo>
                    <a:pt x="3400" y="916"/>
                    <a:pt x="3349" y="923"/>
                    <a:pt x="3312" y="916"/>
                  </a:cubicBezTo>
                  <a:cubicBezTo>
                    <a:pt x="3283" y="901"/>
                    <a:pt x="3341" y="857"/>
                    <a:pt x="3275" y="843"/>
                  </a:cubicBezTo>
                  <a:cubicBezTo>
                    <a:pt x="3202" y="835"/>
                    <a:pt x="3165" y="784"/>
                    <a:pt x="3114" y="762"/>
                  </a:cubicBezTo>
                  <a:cubicBezTo>
                    <a:pt x="3063" y="733"/>
                    <a:pt x="3114" y="674"/>
                    <a:pt x="3063" y="711"/>
                  </a:cubicBezTo>
                  <a:cubicBezTo>
                    <a:pt x="3011" y="740"/>
                    <a:pt x="3011" y="769"/>
                    <a:pt x="2953" y="777"/>
                  </a:cubicBezTo>
                  <a:cubicBezTo>
                    <a:pt x="2887" y="784"/>
                    <a:pt x="2916" y="755"/>
                    <a:pt x="2880" y="806"/>
                  </a:cubicBezTo>
                  <a:cubicBezTo>
                    <a:pt x="2850" y="857"/>
                    <a:pt x="2821" y="865"/>
                    <a:pt x="2770" y="923"/>
                  </a:cubicBezTo>
                  <a:cubicBezTo>
                    <a:pt x="2718" y="982"/>
                    <a:pt x="2674" y="894"/>
                    <a:pt x="2645" y="879"/>
                  </a:cubicBezTo>
                  <a:cubicBezTo>
                    <a:pt x="2608" y="865"/>
                    <a:pt x="2608" y="821"/>
                    <a:pt x="2630" y="777"/>
                  </a:cubicBezTo>
                  <a:cubicBezTo>
                    <a:pt x="2645" y="733"/>
                    <a:pt x="2638" y="726"/>
                    <a:pt x="2630" y="689"/>
                  </a:cubicBezTo>
                  <a:cubicBezTo>
                    <a:pt x="2616" y="659"/>
                    <a:pt x="2594" y="645"/>
                    <a:pt x="2594" y="608"/>
                  </a:cubicBezTo>
                  <a:cubicBezTo>
                    <a:pt x="2594" y="572"/>
                    <a:pt x="2630" y="572"/>
                    <a:pt x="2652" y="550"/>
                  </a:cubicBezTo>
                  <a:cubicBezTo>
                    <a:pt x="2674" y="520"/>
                    <a:pt x="2638" y="462"/>
                    <a:pt x="2601" y="447"/>
                  </a:cubicBezTo>
                  <a:cubicBezTo>
                    <a:pt x="2565" y="432"/>
                    <a:pt x="2608" y="366"/>
                    <a:pt x="2565" y="381"/>
                  </a:cubicBezTo>
                  <a:cubicBezTo>
                    <a:pt x="2528" y="388"/>
                    <a:pt x="2499" y="352"/>
                    <a:pt x="2499" y="352"/>
                  </a:cubicBezTo>
                  <a:cubicBezTo>
                    <a:pt x="2499" y="352"/>
                    <a:pt x="2513" y="264"/>
                    <a:pt x="2484" y="235"/>
                  </a:cubicBezTo>
                  <a:cubicBezTo>
                    <a:pt x="2447" y="198"/>
                    <a:pt x="2440" y="198"/>
                    <a:pt x="2381" y="205"/>
                  </a:cubicBezTo>
                  <a:cubicBezTo>
                    <a:pt x="2323" y="213"/>
                    <a:pt x="2323" y="147"/>
                    <a:pt x="2293" y="125"/>
                  </a:cubicBezTo>
                  <a:cubicBezTo>
                    <a:pt x="2293" y="117"/>
                    <a:pt x="2293" y="117"/>
                    <a:pt x="2286" y="117"/>
                  </a:cubicBezTo>
                  <a:cubicBezTo>
                    <a:pt x="2271" y="132"/>
                    <a:pt x="2264" y="147"/>
                    <a:pt x="2264" y="147"/>
                  </a:cubicBezTo>
                  <a:cubicBezTo>
                    <a:pt x="2264" y="147"/>
                    <a:pt x="2271" y="132"/>
                    <a:pt x="2286" y="117"/>
                  </a:cubicBezTo>
                  <a:cubicBezTo>
                    <a:pt x="2264" y="95"/>
                    <a:pt x="2257" y="103"/>
                    <a:pt x="2227" y="103"/>
                  </a:cubicBezTo>
                  <a:cubicBezTo>
                    <a:pt x="2191" y="103"/>
                    <a:pt x="2206" y="29"/>
                    <a:pt x="2176" y="22"/>
                  </a:cubicBezTo>
                  <a:cubicBezTo>
                    <a:pt x="2154" y="15"/>
                    <a:pt x="2125" y="51"/>
                    <a:pt x="2081" y="95"/>
                  </a:cubicBezTo>
                  <a:cubicBezTo>
                    <a:pt x="2037" y="139"/>
                    <a:pt x="2000" y="103"/>
                    <a:pt x="1956" y="103"/>
                  </a:cubicBezTo>
                  <a:cubicBezTo>
                    <a:pt x="1912" y="103"/>
                    <a:pt x="1942" y="37"/>
                    <a:pt x="1898" y="22"/>
                  </a:cubicBezTo>
                  <a:cubicBezTo>
                    <a:pt x="1854" y="0"/>
                    <a:pt x="1810" y="22"/>
                    <a:pt x="1773" y="66"/>
                  </a:cubicBezTo>
                  <a:cubicBezTo>
                    <a:pt x="1744" y="103"/>
                    <a:pt x="1729" y="117"/>
                    <a:pt x="1678" y="125"/>
                  </a:cubicBezTo>
                  <a:cubicBezTo>
                    <a:pt x="1627" y="132"/>
                    <a:pt x="1627" y="88"/>
                    <a:pt x="1583" y="95"/>
                  </a:cubicBezTo>
                  <a:cubicBezTo>
                    <a:pt x="1539" y="103"/>
                    <a:pt x="1524" y="154"/>
                    <a:pt x="1487" y="205"/>
                  </a:cubicBezTo>
                  <a:cubicBezTo>
                    <a:pt x="1451" y="257"/>
                    <a:pt x="1436" y="257"/>
                    <a:pt x="1399" y="257"/>
                  </a:cubicBezTo>
                  <a:cubicBezTo>
                    <a:pt x="1370" y="257"/>
                    <a:pt x="1341" y="257"/>
                    <a:pt x="1311" y="264"/>
                  </a:cubicBezTo>
                  <a:cubicBezTo>
                    <a:pt x="1275" y="278"/>
                    <a:pt x="1268" y="278"/>
                    <a:pt x="1231" y="300"/>
                  </a:cubicBezTo>
                  <a:cubicBezTo>
                    <a:pt x="1202" y="330"/>
                    <a:pt x="1180" y="345"/>
                    <a:pt x="1158" y="345"/>
                  </a:cubicBezTo>
                  <a:cubicBezTo>
                    <a:pt x="1128" y="345"/>
                    <a:pt x="1128" y="308"/>
                    <a:pt x="1077" y="308"/>
                  </a:cubicBezTo>
                  <a:cubicBezTo>
                    <a:pt x="1026" y="308"/>
                    <a:pt x="1011" y="345"/>
                    <a:pt x="1011" y="345"/>
                  </a:cubicBezTo>
                  <a:cubicBezTo>
                    <a:pt x="1011" y="345"/>
                    <a:pt x="923" y="359"/>
                    <a:pt x="865" y="359"/>
                  </a:cubicBezTo>
                  <a:cubicBezTo>
                    <a:pt x="806" y="359"/>
                    <a:pt x="791" y="403"/>
                    <a:pt x="762" y="432"/>
                  </a:cubicBezTo>
                  <a:cubicBezTo>
                    <a:pt x="740" y="454"/>
                    <a:pt x="740" y="469"/>
                    <a:pt x="696" y="476"/>
                  </a:cubicBezTo>
                  <a:cubicBezTo>
                    <a:pt x="652" y="491"/>
                    <a:pt x="674" y="432"/>
                    <a:pt x="645" y="447"/>
                  </a:cubicBezTo>
                  <a:cubicBezTo>
                    <a:pt x="623" y="462"/>
                    <a:pt x="623" y="506"/>
                    <a:pt x="616" y="528"/>
                  </a:cubicBezTo>
                  <a:cubicBezTo>
                    <a:pt x="601" y="557"/>
                    <a:pt x="542" y="579"/>
                    <a:pt x="549" y="616"/>
                  </a:cubicBezTo>
                  <a:cubicBezTo>
                    <a:pt x="564" y="652"/>
                    <a:pt x="549" y="718"/>
                    <a:pt x="535" y="740"/>
                  </a:cubicBezTo>
                  <a:cubicBezTo>
                    <a:pt x="520" y="769"/>
                    <a:pt x="498" y="769"/>
                    <a:pt x="476" y="828"/>
                  </a:cubicBezTo>
                  <a:cubicBezTo>
                    <a:pt x="447" y="887"/>
                    <a:pt x="447" y="916"/>
                    <a:pt x="491" y="916"/>
                  </a:cubicBezTo>
                  <a:cubicBezTo>
                    <a:pt x="535" y="916"/>
                    <a:pt x="549" y="967"/>
                    <a:pt x="520" y="997"/>
                  </a:cubicBezTo>
                  <a:cubicBezTo>
                    <a:pt x="484" y="1033"/>
                    <a:pt x="535" y="1099"/>
                    <a:pt x="564" y="1180"/>
                  </a:cubicBezTo>
                  <a:cubicBezTo>
                    <a:pt x="586" y="1253"/>
                    <a:pt x="542" y="1260"/>
                    <a:pt x="491" y="1290"/>
                  </a:cubicBezTo>
                  <a:cubicBezTo>
                    <a:pt x="440" y="1312"/>
                    <a:pt x="491" y="1363"/>
                    <a:pt x="513" y="1451"/>
                  </a:cubicBezTo>
                  <a:cubicBezTo>
                    <a:pt x="528" y="1532"/>
                    <a:pt x="571" y="1502"/>
                    <a:pt x="586" y="1532"/>
                  </a:cubicBezTo>
                  <a:cubicBezTo>
                    <a:pt x="601" y="1568"/>
                    <a:pt x="623" y="1605"/>
                    <a:pt x="593" y="1627"/>
                  </a:cubicBezTo>
                  <a:cubicBezTo>
                    <a:pt x="571" y="1656"/>
                    <a:pt x="564" y="1685"/>
                    <a:pt x="601" y="1737"/>
                  </a:cubicBezTo>
                  <a:cubicBezTo>
                    <a:pt x="645" y="1788"/>
                    <a:pt x="586" y="1883"/>
                    <a:pt x="623" y="1883"/>
                  </a:cubicBezTo>
                  <a:cubicBezTo>
                    <a:pt x="652" y="1883"/>
                    <a:pt x="681" y="1926"/>
                    <a:pt x="652" y="1956"/>
                  </a:cubicBezTo>
                  <a:cubicBezTo>
                    <a:pt x="630" y="1992"/>
                    <a:pt x="740" y="2014"/>
                    <a:pt x="799" y="2007"/>
                  </a:cubicBezTo>
                  <a:cubicBezTo>
                    <a:pt x="813" y="1985"/>
                    <a:pt x="821" y="1970"/>
                    <a:pt x="821" y="1970"/>
                  </a:cubicBezTo>
                  <a:cubicBezTo>
                    <a:pt x="821" y="1970"/>
                    <a:pt x="813" y="1985"/>
                    <a:pt x="799" y="2007"/>
                  </a:cubicBezTo>
                  <a:lnTo>
                    <a:pt x="799" y="2007"/>
                  </a:lnTo>
                  <a:cubicBezTo>
                    <a:pt x="857" y="1999"/>
                    <a:pt x="887" y="2007"/>
                    <a:pt x="909" y="2044"/>
                  </a:cubicBezTo>
                  <a:cubicBezTo>
                    <a:pt x="938" y="2080"/>
                    <a:pt x="989" y="2087"/>
                    <a:pt x="1055" y="2080"/>
                  </a:cubicBezTo>
                  <a:cubicBezTo>
                    <a:pt x="1121" y="2065"/>
                    <a:pt x="1114" y="2058"/>
                    <a:pt x="1136" y="2058"/>
                  </a:cubicBezTo>
                  <a:cubicBezTo>
                    <a:pt x="1165" y="2058"/>
                    <a:pt x="1158" y="2095"/>
                    <a:pt x="1202" y="2102"/>
                  </a:cubicBezTo>
                  <a:cubicBezTo>
                    <a:pt x="1238" y="2109"/>
                    <a:pt x="1268" y="2131"/>
                    <a:pt x="1290" y="2190"/>
                  </a:cubicBezTo>
                  <a:cubicBezTo>
                    <a:pt x="1319" y="2249"/>
                    <a:pt x="1290" y="2293"/>
                    <a:pt x="1363" y="2307"/>
                  </a:cubicBezTo>
                  <a:cubicBezTo>
                    <a:pt x="1429" y="2322"/>
                    <a:pt x="1399" y="2329"/>
                    <a:pt x="1443" y="2315"/>
                  </a:cubicBezTo>
                  <a:cubicBezTo>
                    <a:pt x="1487" y="2300"/>
                    <a:pt x="1487" y="2329"/>
                    <a:pt x="1502" y="2373"/>
                  </a:cubicBezTo>
                  <a:cubicBezTo>
                    <a:pt x="1524" y="2417"/>
                    <a:pt x="1539" y="2454"/>
                    <a:pt x="1553" y="2520"/>
                  </a:cubicBezTo>
                  <a:cubicBezTo>
                    <a:pt x="1575" y="2586"/>
                    <a:pt x="1583" y="2593"/>
                    <a:pt x="1539" y="2630"/>
                  </a:cubicBezTo>
                  <a:cubicBezTo>
                    <a:pt x="1495" y="2666"/>
                    <a:pt x="1297" y="2622"/>
                    <a:pt x="1238" y="2644"/>
                  </a:cubicBezTo>
                  <a:cubicBezTo>
                    <a:pt x="1180" y="2674"/>
                    <a:pt x="1172" y="2718"/>
                    <a:pt x="1150" y="2754"/>
                  </a:cubicBezTo>
                  <a:cubicBezTo>
                    <a:pt x="1121" y="2798"/>
                    <a:pt x="1128" y="2857"/>
                    <a:pt x="1114" y="2864"/>
                  </a:cubicBezTo>
                  <a:cubicBezTo>
                    <a:pt x="1099" y="2879"/>
                    <a:pt x="1084" y="2776"/>
                    <a:pt x="1084" y="2776"/>
                  </a:cubicBezTo>
                  <a:cubicBezTo>
                    <a:pt x="1084" y="2776"/>
                    <a:pt x="1077" y="2820"/>
                    <a:pt x="1040" y="2835"/>
                  </a:cubicBezTo>
                  <a:cubicBezTo>
                    <a:pt x="997" y="2849"/>
                    <a:pt x="960" y="2842"/>
                    <a:pt x="952" y="2879"/>
                  </a:cubicBezTo>
                  <a:cubicBezTo>
                    <a:pt x="945" y="2908"/>
                    <a:pt x="945" y="2930"/>
                    <a:pt x="909" y="2915"/>
                  </a:cubicBezTo>
                  <a:cubicBezTo>
                    <a:pt x="872" y="2908"/>
                    <a:pt x="843" y="2894"/>
                    <a:pt x="813" y="2930"/>
                  </a:cubicBezTo>
                  <a:cubicBezTo>
                    <a:pt x="791" y="2959"/>
                    <a:pt x="799" y="2959"/>
                    <a:pt x="747" y="2981"/>
                  </a:cubicBezTo>
                  <a:cubicBezTo>
                    <a:pt x="696" y="2996"/>
                    <a:pt x="747" y="3033"/>
                    <a:pt x="791" y="3040"/>
                  </a:cubicBezTo>
                  <a:cubicBezTo>
                    <a:pt x="835" y="3047"/>
                    <a:pt x="857" y="3047"/>
                    <a:pt x="835" y="3091"/>
                  </a:cubicBezTo>
                  <a:cubicBezTo>
                    <a:pt x="806" y="3128"/>
                    <a:pt x="777" y="3121"/>
                    <a:pt x="747" y="3128"/>
                  </a:cubicBezTo>
                  <a:cubicBezTo>
                    <a:pt x="725" y="3143"/>
                    <a:pt x="703" y="3165"/>
                    <a:pt x="711" y="3208"/>
                  </a:cubicBezTo>
                  <a:cubicBezTo>
                    <a:pt x="725" y="3253"/>
                    <a:pt x="755" y="3216"/>
                    <a:pt x="784" y="3201"/>
                  </a:cubicBezTo>
                  <a:cubicBezTo>
                    <a:pt x="806" y="3179"/>
                    <a:pt x="828" y="3216"/>
                    <a:pt x="813" y="3253"/>
                  </a:cubicBezTo>
                  <a:cubicBezTo>
                    <a:pt x="806" y="3282"/>
                    <a:pt x="784" y="3282"/>
                    <a:pt x="791" y="3318"/>
                  </a:cubicBezTo>
                  <a:cubicBezTo>
                    <a:pt x="799" y="3355"/>
                    <a:pt x="828" y="3370"/>
                    <a:pt x="887" y="3377"/>
                  </a:cubicBezTo>
                  <a:cubicBezTo>
                    <a:pt x="945" y="3384"/>
                    <a:pt x="916" y="3465"/>
                    <a:pt x="887" y="3480"/>
                  </a:cubicBezTo>
                  <a:cubicBezTo>
                    <a:pt x="850" y="3494"/>
                    <a:pt x="843" y="3494"/>
                    <a:pt x="828" y="3524"/>
                  </a:cubicBezTo>
                  <a:cubicBezTo>
                    <a:pt x="806" y="3546"/>
                    <a:pt x="806" y="3553"/>
                    <a:pt x="777" y="3568"/>
                  </a:cubicBezTo>
                  <a:cubicBezTo>
                    <a:pt x="740" y="3575"/>
                    <a:pt x="696" y="3568"/>
                    <a:pt x="696" y="3568"/>
                  </a:cubicBezTo>
                  <a:cubicBezTo>
                    <a:pt x="696" y="3568"/>
                    <a:pt x="659" y="3597"/>
                    <a:pt x="593" y="3604"/>
                  </a:cubicBezTo>
                  <a:cubicBezTo>
                    <a:pt x="528" y="3619"/>
                    <a:pt x="593" y="3604"/>
                    <a:pt x="571" y="3641"/>
                  </a:cubicBezTo>
                  <a:cubicBezTo>
                    <a:pt x="542" y="3677"/>
                    <a:pt x="542" y="3677"/>
                    <a:pt x="564" y="3707"/>
                  </a:cubicBezTo>
                  <a:cubicBezTo>
                    <a:pt x="579" y="3744"/>
                    <a:pt x="549" y="3765"/>
                    <a:pt x="520" y="3787"/>
                  </a:cubicBezTo>
                  <a:cubicBezTo>
                    <a:pt x="484" y="3802"/>
                    <a:pt x="491" y="3744"/>
                    <a:pt x="469" y="3744"/>
                  </a:cubicBezTo>
                  <a:cubicBezTo>
                    <a:pt x="440" y="3744"/>
                    <a:pt x="461" y="3787"/>
                    <a:pt x="418" y="3831"/>
                  </a:cubicBezTo>
                  <a:cubicBezTo>
                    <a:pt x="374" y="3868"/>
                    <a:pt x="322" y="3809"/>
                    <a:pt x="315" y="3787"/>
                  </a:cubicBezTo>
                  <a:cubicBezTo>
                    <a:pt x="308" y="3758"/>
                    <a:pt x="330" y="3722"/>
                    <a:pt x="330" y="3722"/>
                  </a:cubicBezTo>
                  <a:cubicBezTo>
                    <a:pt x="330" y="3722"/>
                    <a:pt x="271" y="3656"/>
                    <a:pt x="300" y="3634"/>
                  </a:cubicBezTo>
                  <a:cubicBezTo>
                    <a:pt x="322" y="3604"/>
                    <a:pt x="264" y="3582"/>
                    <a:pt x="249" y="3619"/>
                  </a:cubicBezTo>
                  <a:cubicBezTo>
                    <a:pt x="227" y="3648"/>
                    <a:pt x="227" y="3641"/>
                    <a:pt x="183" y="3670"/>
                  </a:cubicBezTo>
                  <a:cubicBezTo>
                    <a:pt x="147" y="3692"/>
                    <a:pt x="125" y="3699"/>
                    <a:pt x="110" y="3751"/>
                  </a:cubicBezTo>
                  <a:cubicBezTo>
                    <a:pt x="95" y="3802"/>
                    <a:pt x="88" y="3839"/>
                    <a:pt x="44" y="3846"/>
                  </a:cubicBezTo>
                  <a:cubicBezTo>
                    <a:pt x="0" y="3853"/>
                    <a:pt x="0" y="3897"/>
                    <a:pt x="15" y="3949"/>
                  </a:cubicBezTo>
                  <a:cubicBezTo>
                    <a:pt x="37" y="4000"/>
                    <a:pt x="59" y="3978"/>
                    <a:pt x="88" y="3956"/>
                  </a:cubicBezTo>
                  <a:cubicBezTo>
                    <a:pt x="110" y="3934"/>
                    <a:pt x="154" y="3971"/>
                    <a:pt x="168" y="4029"/>
                  </a:cubicBezTo>
                  <a:cubicBezTo>
                    <a:pt x="183" y="4095"/>
                    <a:pt x="176" y="4110"/>
                    <a:pt x="117" y="4146"/>
                  </a:cubicBezTo>
                  <a:cubicBezTo>
                    <a:pt x="59" y="4176"/>
                    <a:pt x="51" y="4183"/>
                    <a:pt x="22" y="4227"/>
                  </a:cubicBezTo>
                  <a:cubicBezTo>
                    <a:pt x="7" y="4264"/>
                    <a:pt x="95" y="4293"/>
                    <a:pt x="117" y="4300"/>
                  </a:cubicBezTo>
                  <a:cubicBezTo>
                    <a:pt x="147" y="4300"/>
                    <a:pt x="168" y="4308"/>
                    <a:pt x="183" y="4330"/>
                  </a:cubicBezTo>
                  <a:cubicBezTo>
                    <a:pt x="205" y="4359"/>
                    <a:pt x="198" y="4498"/>
                    <a:pt x="249" y="4520"/>
                  </a:cubicBezTo>
                  <a:cubicBezTo>
                    <a:pt x="308" y="4542"/>
                    <a:pt x="366" y="4564"/>
                    <a:pt x="410" y="4564"/>
                  </a:cubicBezTo>
                  <a:cubicBezTo>
                    <a:pt x="440" y="4564"/>
                    <a:pt x="513" y="4601"/>
                    <a:pt x="564" y="4630"/>
                  </a:cubicBezTo>
                  <a:cubicBezTo>
                    <a:pt x="557" y="4623"/>
                    <a:pt x="557" y="4623"/>
                    <a:pt x="557" y="4623"/>
                  </a:cubicBezTo>
                  <a:cubicBezTo>
                    <a:pt x="557" y="4623"/>
                    <a:pt x="616" y="4579"/>
                    <a:pt x="659" y="4579"/>
                  </a:cubicBezTo>
                  <a:cubicBezTo>
                    <a:pt x="703" y="4579"/>
                    <a:pt x="696" y="4667"/>
                    <a:pt x="725" y="4711"/>
                  </a:cubicBezTo>
                  <a:cubicBezTo>
                    <a:pt x="762" y="4755"/>
                    <a:pt x="828" y="4733"/>
                    <a:pt x="865" y="4769"/>
                  </a:cubicBezTo>
                  <a:cubicBezTo>
                    <a:pt x="901" y="4806"/>
                    <a:pt x="872" y="4828"/>
                    <a:pt x="865" y="4857"/>
                  </a:cubicBezTo>
                  <a:cubicBezTo>
                    <a:pt x="850" y="4894"/>
                    <a:pt x="901" y="4872"/>
                    <a:pt x="909" y="4916"/>
                  </a:cubicBezTo>
                  <a:cubicBezTo>
                    <a:pt x="923" y="4960"/>
                    <a:pt x="967" y="5136"/>
                    <a:pt x="1026" y="4960"/>
                  </a:cubicBezTo>
                  <a:cubicBezTo>
                    <a:pt x="1077" y="4791"/>
                    <a:pt x="1092" y="4703"/>
                    <a:pt x="1128" y="4681"/>
                  </a:cubicBezTo>
                  <a:cubicBezTo>
                    <a:pt x="1158" y="4659"/>
                    <a:pt x="1180" y="4586"/>
                    <a:pt x="1180" y="4542"/>
                  </a:cubicBezTo>
                  <a:cubicBezTo>
                    <a:pt x="1180" y="4498"/>
                    <a:pt x="1275" y="4462"/>
                    <a:pt x="1304" y="4454"/>
                  </a:cubicBezTo>
                  <a:cubicBezTo>
                    <a:pt x="1341" y="4440"/>
                    <a:pt x="1363" y="4374"/>
                    <a:pt x="1385" y="4330"/>
                  </a:cubicBezTo>
                  <a:cubicBezTo>
                    <a:pt x="1407" y="4278"/>
                    <a:pt x="1692" y="4227"/>
                    <a:pt x="1737" y="4234"/>
                  </a:cubicBezTo>
                  <a:cubicBezTo>
                    <a:pt x="1780" y="4249"/>
                    <a:pt x="1780" y="4234"/>
                    <a:pt x="1876" y="4168"/>
                  </a:cubicBezTo>
                  <a:cubicBezTo>
                    <a:pt x="1964" y="4103"/>
                    <a:pt x="2052" y="4088"/>
                    <a:pt x="2176" y="4154"/>
                  </a:cubicBezTo>
                  <a:cubicBezTo>
                    <a:pt x="2301" y="4227"/>
                    <a:pt x="2271" y="4234"/>
                    <a:pt x="2271" y="4234"/>
                  </a:cubicBezTo>
                  <a:cubicBezTo>
                    <a:pt x="2271" y="4234"/>
                    <a:pt x="2396" y="4213"/>
                    <a:pt x="2425" y="4110"/>
                  </a:cubicBezTo>
                  <a:cubicBezTo>
                    <a:pt x="2462" y="4007"/>
                    <a:pt x="2418" y="3985"/>
                    <a:pt x="2440" y="3919"/>
                  </a:cubicBezTo>
                  <a:cubicBezTo>
                    <a:pt x="2462" y="3853"/>
                    <a:pt x="2506" y="3919"/>
                    <a:pt x="2565" y="3897"/>
                  </a:cubicBezTo>
                  <a:cubicBezTo>
                    <a:pt x="2623" y="3875"/>
                    <a:pt x="2652" y="3853"/>
                    <a:pt x="2726" y="3875"/>
                  </a:cubicBezTo>
                  <a:cubicBezTo>
                    <a:pt x="2792" y="3897"/>
                    <a:pt x="2850" y="3861"/>
                    <a:pt x="2850" y="3758"/>
                  </a:cubicBezTo>
                  <a:cubicBezTo>
                    <a:pt x="2850" y="3656"/>
                    <a:pt x="2894" y="3553"/>
                    <a:pt x="2938" y="3582"/>
                  </a:cubicBezTo>
                  <a:cubicBezTo>
                    <a:pt x="2982" y="3604"/>
                    <a:pt x="3056" y="3670"/>
                    <a:pt x="3063" y="3612"/>
                  </a:cubicBezTo>
                  <a:cubicBezTo>
                    <a:pt x="3078" y="3553"/>
                    <a:pt x="3078" y="3524"/>
                    <a:pt x="3121" y="3465"/>
                  </a:cubicBezTo>
                  <a:cubicBezTo>
                    <a:pt x="3165" y="3406"/>
                    <a:pt x="3180" y="3340"/>
                    <a:pt x="3180" y="3340"/>
                  </a:cubicBezTo>
                  <a:cubicBezTo>
                    <a:pt x="3180" y="3340"/>
                    <a:pt x="3165" y="3406"/>
                    <a:pt x="3224" y="3458"/>
                  </a:cubicBezTo>
                  <a:cubicBezTo>
                    <a:pt x="3275" y="3502"/>
                    <a:pt x="3312" y="3531"/>
                    <a:pt x="3349" y="3502"/>
                  </a:cubicBezTo>
                  <a:cubicBezTo>
                    <a:pt x="3378" y="3465"/>
                    <a:pt x="3392" y="3480"/>
                    <a:pt x="3437" y="3406"/>
                  </a:cubicBezTo>
                  <a:cubicBezTo>
                    <a:pt x="3480" y="3340"/>
                    <a:pt x="3480" y="3318"/>
                    <a:pt x="3480" y="3260"/>
                  </a:cubicBezTo>
                  <a:cubicBezTo>
                    <a:pt x="3480" y="3201"/>
                    <a:pt x="3451" y="3128"/>
                    <a:pt x="3502" y="3135"/>
                  </a:cubicBezTo>
                  <a:cubicBezTo>
                    <a:pt x="3561" y="3150"/>
                    <a:pt x="3598" y="3157"/>
                    <a:pt x="3678" y="3113"/>
                  </a:cubicBezTo>
                  <a:cubicBezTo>
                    <a:pt x="3752" y="3069"/>
                    <a:pt x="3788" y="3106"/>
                    <a:pt x="3847" y="3106"/>
                  </a:cubicBezTo>
                  <a:cubicBezTo>
                    <a:pt x="3906" y="3106"/>
                    <a:pt x="3913" y="3069"/>
                    <a:pt x="3993" y="3047"/>
                  </a:cubicBezTo>
                  <a:cubicBezTo>
                    <a:pt x="4074" y="3025"/>
                    <a:pt x="4081" y="3069"/>
                    <a:pt x="4155" y="3047"/>
                  </a:cubicBezTo>
                  <a:cubicBezTo>
                    <a:pt x="4221" y="3025"/>
                    <a:pt x="4264" y="3025"/>
                    <a:pt x="4242" y="2967"/>
                  </a:cubicBezTo>
                  <a:cubicBezTo>
                    <a:pt x="4221" y="2908"/>
                    <a:pt x="4242" y="2806"/>
                    <a:pt x="4382" y="2776"/>
                  </a:cubicBezTo>
                  <a:cubicBezTo>
                    <a:pt x="4514" y="2740"/>
                    <a:pt x="4528" y="2798"/>
                    <a:pt x="4631" y="2732"/>
                  </a:cubicBezTo>
                  <a:cubicBezTo>
                    <a:pt x="4726" y="2659"/>
                    <a:pt x="4821" y="2608"/>
                    <a:pt x="4887" y="2571"/>
                  </a:cubicBezTo>
                  <a:cubicBezTo>
                    <a:pt x="4953" y="2534"/>
                    <a:pt x="4865" y="2549"/>
                    <a:pt x="4946" y="2476"/>
                  </a:cubicBezTo>
                  <a:cubicBezTo>
                    <a:pt x="5027" y="2410"/>
                    <a:pt x="5049" y="2432"/>
                    <a:pt x="5137" y="2410"/>
                  </a:cubicBezTo>
                  <a:cubicBezTo>
                    <a:pt x="5232" y="2388"/>
                    <a:pt x="5320" y="2322"/>
                    <a:pt x="5195" y="2278"/>
                  </a:cubicBezTo>
                  <a:cubicBezTo>
                    <a:pt x="5071" y="2227"/>
                    <a:pt x="5049" y="2219"/>
                    <a:pt x="5049" y="2175"/>
                  </a:cubicBezTo>
                  <a:cubicBezTo>
                    <a:pt x="5049" y="2131"/>
                    <a:pt x="4975" y="2139"/>
                    <a:pt x="4953" y="2102"/>
                  </a:cubicBezTo>
                  <a:cubicBezTo>
                    <a:pt x="4931" y="2073"/>
                    <a:pt x="4931" y="2073"/>
                    <a:pt x="4953" y="1992"/>
                  </a:cubicBezTo>
                  <a:cubicBezTo>
                    <a:pt x="4975" y="1912"/>
                    <a:pt x="4968" y="1912"/>
                    <a:pt x="5056" y="1926"/>
                  </a:cubicBezTo>
                  <a:cubicBezTo>
                    <a:pt x="5151" y="1934"/>
                    <a:pt x="5151" y="1934"/>
                    <a:pt x="5195" y="1977"/>
                  </a:cubicBezTo>
                  <a:cubicBezTo>
                    <a:pt x="5239" y="2029"/>
                    <a:pt x="5261" y="2036"/>
                    <a:pt x="5305" y="1970"/>
                  </a:cubicBezTo>
                  <a:cubicBezTo>
                    <a:pt x="5356" y="1904"/>
                    <a:pt x="5400" y="1904"/>
                    <a:pt x="5444" y="1948"/>
                  </a:cubicBezTo>
                  <a:cubicBezTo>
                    <a:pt x="5488" y="1992"/>
                    <a:pt x="5605" y="2029"/>
                    <a:pt x="5628" y="2073"/>
                  </a:cubicBezTo>
                  <a:cubicBezTo>
                    <a:pt x="5649" y="2117"/>
                    <a:pt x="5649" y="2183"/>
                    <a:pt x="5613" y="2227"/>
                  </a:cubicBezTo>
                  <a:cubicBezTo>
                    <a:pt x="5583" y="2278"/>
                    <a:pt x="5613" y="2344"/>
                    <a:pt x="5693" y="2300"/>
                  </a:cubicBezTo>
                  <a:cubicBezTo>
                    <a:pt x="5774" y="2256"/>
                    <a:pt x="5796" y="2351"/>
                    <a:pt x="5752" y="2410"/>
                  </a:cubicBezTo>
                  <a:cubicBezTo>
                    <a:pt x="5708" y="2468"/>
                    <a:pt x="5730" y="2513"/>
                    <a:pt x="5803" y="2527"/>
                  </a:cubicBezTo>
                  <a:cubicBezTo>
                    <a:pt x="5884" y="2534"/>
                    <a:pt x="5986" y="2571"/>
                    <a:pt x="6009" y="2608"/>
                  </a:cubicBezTo>
                  <a:cubicBezTo>
                    <a:pt x="6030" y="2637"/>
                    <a:pt x="6148" y="2615"/>
                    <a:pt x="6155" y="2513"/>
                  </a:cubicBezTo>
                  <a:cubicBezTo>
                    <a:pt x="6170" y="2410"/>
                    <a:pt x="6170" y="2344"/>
                    <a:pt x="6236" y="2263"/>
                  </a:cubicBezTo>
                  <a:cubicBezTo>
                    <a:pt x="6309" y="2183"/>
                    <a:pt x="6294" y="2051"/>
                    <a:pt x="6331" y="1970"/>
                  </a:cubicBezTo>
                  <a:cubicBezTo>
                    <a:pt x="6360" y="1890"/>
                    <a:pt x="6485" y="1517"/>
                    <a:pt x="6455" y="1451"/>
                  </a:cubicBezTo>
                  <a:cubicBezTo>
                    <a:pt x="6419" y="1378"/>
                    <a:pt x="6455" y="1290"/>
                    <a:pt x="6477" y="1209"/>
                  </a:cubicBezTo>
                  <a:cubicBezTo>
                    <a:pt x="6499" y="1128"/>
                    <a:pt x="6433" y="1004"/>
                    <a:pt x="6382" y="916"/>
                  </a:cubicBezTo>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23" name="Freeform 22"/>
            <p:cNvSpPr>
              <a:spLocks noChangeArrowheads="1"/>
            </p:cNvSpPr>
            <p:nvPr/>
          </p:nvSpPr>
          <p:spPr bwMode="auto">
            <a:xfrm>
              <a:off x="5495144" y="4899865"/>
              <a:ext cx="393964" cy="302768"/>
            </a:xfrm>
            <a:custGeom>
              <a:avLst/>
              <a:gdLst>
                <a:gd name="T0" fmla="*/ 7 w 1027"/>
                <a:gd name="T1" fmla="*/ 66 h 800"/>
                <a:gd name="T2" fmla="*/ 7 w 1027"/>
                <a:gd name="T3" fmla="*/ 66 h 800"/>
                <a:gd name="T4" fmla="*/ 95 w 1027"/>
                <a:gd name="T5" fmla="*/ 183 h 800"/>
                <a:gd name="T6" fmla="*/ 257 w 1027"/>
                <a:gd name="T7" fmla="*/ 278 h 800"/>
                <a:gd name="T8" fmla="*/ 322 w 1027"/>
                <a:gd name="T9" fmla="*/ 417 h 800"/>
                <a:gd name="T10" fmla="*/ 396 w 1027"/>
                <a:gd name="T11" fmla="*/ 498 h 800"/>
                <a:gd name="T12" fmla="*/ 447 w 1027"/>
                <a:gd name="T13" fmla="*/ 637 h 800"/>
                <a:gd name="T14" fmla="*/ 586 w 1027"/>
                <a:gd name="T15" fmla="*/ 696 h 800"/>
                <a:gd name="T16" fmla="*/ 674 w 1027"/>
                <a:gd name="T17" fmla="*/ 740 h 800"/>
                <a:gd name="T18" fmla="*/ 747 w 1027"/>
                <a:gd name="T19" fmla="*/ 747 h 800"/>
                <a:gd name="T20" fmla="*/ 835 w 1027"/>
                <a:gd name="T21" fmla="*/ 762 h 800"/>
                <a:gd name="T22" fmla="*/ 916 w 1027"/>
                <a:gd name="T23" fmla="*/ 740 h 800"/>
                <a:gd name="T24" fmla="*/ 975 w 1027"/>
                <a:gd name="T25" fmla="*/ 630 h 800"/>
                <a:gd name="T26" fmla="*/ 982 w 1027"/>
                <a:gd name="T27" fmla="*/ 527 h 800"/>
                <a:gd name="T28" fmla="*/ 982 w 1027"/>
                <a:gd name="T29" fmla="*/ 454 h 800"/>
                <a:gd name="T30" fmla="*/ 1004 w 1027"/>
                <a:gd name="T31" fmla="*/ 396 h 800"/>
                <a:gd name="T32" fmla="*/ 931 w 1027"/>
                <a:gd name="T33" fmla="*/ 300 h 800"/>
                <a:gd name="T34" fmla="*/ 850 w 1027"/>
                <a:gd name="T35" fmla="*/ 352 h 800"/>
                <a:gd name="T36" fmla="*/ 755 w 1027"/>
                <a:gd name="T37" fmla="*/ 337 h 800"/>
                <a:gd name="T38" fmla="*/ 608 w 1027"/>
                <a:gd name="T39" fmla="*/ 264 h 800"/>
                <a:gd name="T40" fmla="*/ 491 w 1027"/>
                <a:gd name="T41" fmla="*/ 220 h 800"/>
                <a:gd name="T42" fmla="*/ 396 w 1027"/>
                <a:gd name="T43" fmla="*/ 190 h 800"/>
                <a:gd name="T44" fmla="*/ 293 w 1027"/>
                <a:gd name="T45" fmla="*/ 154 h 800"/>
                <a:gd name="T46" fmla="*/ 220 w 1027"/>
                <a:gd name="T47" fmla="*/ 110 h 800"/>
                <a:gd name="T48" fmla="*/ 110 w 1027"/>
                <a:gd name="T49" fmla="*/ 95 h 800"/>
                <a:gd name="T50" fmla="*/ 7 w 1027"/>
                <a:gd name="T51" fmla="*/ 66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7" h="800">
                  <a:moveTo>
                    <a:pt x="7" y="66"/>
                  </a:moveTo>
                  <a:lnTo>
                    <a:pt x="7" y="66"/>
                  </a:lnTo>
                  <a:cubicBezTo>
                    <a:pt x="0" y="110"/>
                    <a:pt x="44" y="168"/>
                    <a:pt x="95" y="183"/>
                  </a:cubicBezTo>
                  <a:cubicBezTo>
                    <a:pt x="147" y="205"/>
                    <a:pt x="234" y="234"/>
                    <a:pt x="257" y="278"/>
                  </a:cubicBezTo>
                  <a:cubicBezTo>
                    <a:pt x="271" y="322"/>
                    <a:pt x="278" y="381"/>
                    <a:pt x="322" y="417"/>
                  </a:cubicBezTo>
                  <a:cubicBezTo>
                    <a:pt x="366" y="447"/>
                    <a:pt x="374" y="454"/>
                    <a:pt x="396" y="498"/>
                  </a:cubicBezTo>
                  <a:cubicBezTo>
                    <a:pt x="425" y="542"/>
                    <a:pt x="425" y="594"/>
                    <a:pt x="447" y="637"/>
                  </a:cubicBezTo>
                  <a:cubicBezTo>
                    <a:pt x="476" y="681"/>
                    <a:pt x="528" y="703"/>
                    <a:pt x="586" y="696"/>
                  </a:cubicBezTo>
                  <a:cubicBezTo>
                    <a:pt x="645" y="689"/>
                    <a:pt x="652" y="711"/>
                    <a:pt x="674" y="740"/>
                  </a:cubicBezTo>
                  <a:cubicBezTo>
                    <a:pt x="689" y="762"/>
                    <a:pt x="718" y="791"/>
                    <a:pt x="747" y="747"/>
                  </a:cubicBezTo>
                  <a:cubicBezTo>
                    <a:pt x="769" y="703"/>
                    <a:pt x="806" y="725"/>
                    <a:pt x="835" y="762"/>
                  </a:cubicBezTo>
                  <a:cubicBezTo>
                    <a:pt x="857" y="799"/>
                    <a:pt x="887" y="799"/>
                    <a:pt x="916" y="740"/>
                  </a:cubicBezTo>
                  <a:cubicBezTo>
                    <a:pt x="952" y="681"/>
                    <a:pt x="997" y="689"/>
                    <a:pt x="975" y="630"/>
                  </a:cubicBezTo>
                  <a:cubicBezTo>
                    <a:pt x="960" y="564"/>
                    <a:pt x="960" y="564"/>
                    <a:pt x="982" y="527"/>
                  </a:cubicBezTo>
                  <a:cubicBezTo>
                    <a:pt x="1011" y="484"/>
                    <a:pt x="1004" y="484"/>
                    <a:pt x="982" y="454"/>
                  </a:cubicBezTo>
                  <a:cubicBezTo>
                    <a:pt x="967" y="432"/>
                    <a:pt x="975" y="447"/>
                    <a:pt x="1004" y="396"/>
                  </a:cubicBezTo>
                  <a:cubicBezTo>
                    <a:pt x="1026" y="344"/>
                    <a:pt x="982" y="315"/>
                    <a:pt x="931" y="300"/>
                  </a:cubicBezTo>
                  <a:cubicBezTo>
                    <a:pt x="887" y="293"/>
                    <a:pt x="887" y="344"/>
                    <a:pt x="850" y="352"/>
                  </a:cubicBezTo>
                  <a:cubicBezTo>
                    <a:pt x="813" y="366"/>
                    <a:pt x="784" y="396"/>
                    <a:pt x="755" y="337"/>
                  </a:cubicBezTo>
                  <a:cubicBezTo>
                    <a:pt x="733" y="278"/>
                    <a:pt x="652" y="256"/>
                    <a:pt x="608" y="264"/>
                  </a:cubicBezTo>
                  <a:cubicBezTo>
                    <a:pt x="571" y="271"/>
                    <a:pt x="506" y="256"/>
                    <a:pt x="491" y="220"/>
                  </a:cubicBezTo>
                  <a:cubicBezTo>
                    <a:pt x="476" y="183"/>
                    <a:pt x="447" y="183"/>
                    <a:pt x="396" y="190"/>
                  </a:cubicBezTo>
                  <a:cubicBezTo>
                    <a:pt x="344" y="205"/>
                    <a:pt x="322" y="183"/>
                    <a:pt x="293" y="154"/>
                  </a:cubicBezTo>
                  <a:cubicBezTo>
                    <a:pt x="271" y="117"/>
                    <a:pt x="264" y="110"/>
                    <a:pt x="220" y="110"/>
                  </a:cubicBezTo>
                  <a:cubicBezTo>
                    <a:pt x="176" y="110"/>
                    <a:pt x="132" y="132"/>
                    <a:pt x="110" y="95"/>
                  </a:cubicBezTo>
                  <a:cubicBezTo>
                    <a:pt x="80" y="51"/>
                    <a:pt x="15" y="0"/>
                    <a:pt x="7" y="66"/>
                  </a:cubicBezTo>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24" name="Freeform 23"/>
            <p:cNvSpPr>
              <a:spLocks noChangeArrowheads="1"/>
            </p:cNvSpPr>
            <p:nvPr/>
          </p:nvSpPr>
          <p:spPr bwMode="auto">
            <a:xfrm>
              <a:off x="5349231" y="2581680"/>
              <a:ext cx="2272586" cy="2152209"/>
            </a:xfrm>
            <a:custGeom>
              <a:avLst/>
              <a:gdLst>
                <a:gd name="T0" fmla="*/ 4140 w 5913"/>
                <a:gd name="T1" fmla="*/ 5488 h 5665"/>
                <a:gd name="T2" fmla="*/ 3788 w 5913"/>
                <a:gd name="T3" fmla="*/ 5569 h 5665"/>
                <a:gd name="T4" fmla="*/ 3466 w 5913"/>
                <a:gd name="T5" fmla="*/ 5422 h 5665"/>
                <a:gd name="T6" fmla="*/ 3187 w 5913"/>
                <a:gd name="T7" fmla="*/ 5400 h 5665"/>
                <a:gd name="T8" fmla="*/ 2894 w 5913"/>
                <a:gd name="T9" fmla="*/ 5063 h 5665"/>
                <a:gd name="T10" fmla="*/ 2081 w 5913"/>
                <a:gd name="T11" fmla="*/ 4118 h 5665"/>
                <a:gd name="T12" fmla="*/ 1443 w 5913"/>
                <a:gd name="T13" fmla="*/ 3935 h 5665"/>
                <a:gd name="T14" fmla="*/ 1092 w 5913"/>
                <a:gd name="T15" fmla="*/ 3429 h 5665"/>
                <a:gd name="T16" fmla="*/ 1341 w 5913"/>
                <a:gd name="T17" fmla="*/ 3334 h 5665"/>
                <a:gd name="T18" fmla="*/ 1062 w 5913"/>
                <a:gd name="T19" fmla="*/ 3136 h 5665"/>
                <a:gd name="T20" fmla="*/ 945 w 5913"/>
                <a:gd name="T21" fmla="*/ 2616 h 5665"/>
                <a:gd name="T22" fmla="*/ 571 w 5913"/>
                <a:gd name="T23" fmla="*/ 2462 h 5665"/>
                <a:gd name="T24" fmla="*/ 703 w 5913"/>
                <a:gd name="T25" fmla="*/ 2242 h 5665"/>
                <a:gd name="T26" fmla="*/ 1209 w 5913"/>
                <a:gd name="T27" fmla="*/ 2191 h 5665"/>
                <a:gd name="T28" fmla="*/ 1290 w 5913"/>
                <a:gd name="T29" fmla="*/ 2022 h 5665"/>
                <a:gd name="T30" fmla="*/ 1026 w 5913"/>
                <a:gd name="T31" fmla="*/ 1920 h 5665"/>
                <a:gd name="T32" fmla="*/ 1143 w 5913"/>
                <a:gd name="T33" fmla="*/ 1634 h 5665"/>
                <a:gd name="T34" fmla="*/ 923 w 5913"/>
                <a:gd name="T35" fmla="*/ 1312 h 5665"/>
                <a:gd name="T36" fmla="*/ 608 w 5913"/>
                <a:gd name="T37" fmla="*/ 674 h 5665"/>
                <a:gd name="T38" fmla="*/ 183 w 5913"/>
                <a:gd name="T39" fmla="*/ 689 h 5665"/>
                <a:gd name="T40" fmla="*/ 110 w 5913"/>
                <a:gd name="T41" fmla="*/ 1055 h 5665"/>
                <a:gd name="T42" fmla="*/ 139 w 5913"/>
                <a:gd name="T43" fmla="*/ 249 h 5665"/>
                <a:gd name="T44" fmla="*/ 418 w 5913"/>
                <a:gd name="T45" fmla="*/ 95 h 5665"/>
                <a:gd name="T46" fmla="*/ 205 w 5913"/>
                <a:gd name="T47" fmla="*/ 403 h 5665"/>
                <a:gd name="T48" fmla="*/ 821 w 5913"/>
                <a:gd name="T49" fmla="*/ 564 h 5665"/>
                <a:gd name="T50" fmla="*/ 1700 w 5913"/>
                <a:gd name="T51" fmla="*/ 660 h 5665"/>
                <a:gd name="T52" fmla="*/ 2220 w 5913"/>
                <a:gd name="T53" fmla="*/ 777 h 5665"/>
                <a:gd name="T54" fmla="*/ 2550 w 5913"/>
                <a:gd name="T55" fmla="*/ 769 h 5665"/>
                <a:gd name="T56" fmla="*/ 3165 w 5913"/>
                <a:gd name="T57" fmla="*/ 901 h 5665"/>
                <a:gd name="T58" fmla="*/ 3414 w 5913"/>
                <a:gd name="T59" fmla="*/ 1414 h 5665"/>
                <a:gd name="T60" fmla="*/ 3078 w 5913"/>
                <a:gd name="T61" fmla="*/ 2059 h 5665"/>
                <a:gd name="T62" fmla="*/ 3744 w 5913"/>
                <a:gd name="T63" fmla="*/ 2044 h 5665"/>
                <a:gd name="T64" fmla="*/ 3942 w 5913"/>
                <a:gd name="T65" fmla="*/ 2088 h 5665"/>
                <a:gd name="T66" fmla="*/ 4813 w 5913"/>
                <a:gd name="T67" fmla="*/ 2499 h 5665"/>
                <a:gd name="T68" fmla="*/ 5414 w 5913"/>
                <a:gd name="T69" fmla="*/ 2242 h 5665"/>
                <a:gd name="T70" fmla="*/ 5297 w 5913"/>
                <a:gd name="T71" fmla="*/ 2081 h 5665"/>
                <a:gd name="T72" fmla="*/ 5326 w 5913"/>
                <a:gd name="T73" fmla="*/ 1788 h 5665"/>
                <a:gd name="T74" fmla="*/ 5868 w 5913"/>
                <a:gd name="T75" fmla="*/ 2096 h 5665"/>
                <a:gd name="T76" fmla="*/ 5670 w 5913"/>
                <a:gd name="T77" fmla="*/ 2140 h 5665"/>
                <a:gd name="T78" fmla="*/ 5458 w 5913"/>
                <a:gd name="T79" fmla="*/ 2308 h 5665"/>
                <a:gd name="T80" fmla="*/ 5282 w 5913"/>
                <a:gd name="T81" fmla="*/ 3041 h 5665"/>
                <a:gd name="T82" fmla="*/ 5106 w 5913"/>
                <a:gd name="T83" fmla="*/ 3605 h 5665"/>
                <a:gd name="T84" fmla="*/ 4864 w 5913"/>
                <a:gd name="T85" fmla="*/ 4052 h 5665"/>
                <a:gd name="T86" fmla="*/ 5209 w 5913"/>
                <a:gd name="T87" fmla="*/ 4543 h 5665"/>
                <a:gd name="T88" fmla="*/ 5099 w 5913"/>
                <a:gd name="T89" fmla="*/ 4976 h 5665"/>
                <a:gd name="T90" fmla="*/ 4857 w 5913"/>
                <a:gd name="T91" fmla="*/ 5276 h 5665"/>
                <a:gd name="T92" fmla="*/ 4593 w 5913"/>
                <a:gd name="T93" fmla="*/ 5657 h 5665"/>
                <a:gd name="T94" fmla="*/ 3656 w 5913"/>
                <a:gd name="T95" fmla="*/ 2403 h 5665"/>
                <a:gd name="T96" fmla="*/ 322 w 5913"/>
                <a:gd name="T97" fmla="*/ 2030 h 5665"/>
                <a:gd name="T98" fmla="*/ 667 w 5913"/>
                <a:gd name="T99" fmla="*/ 1979 h 5665"/>
                <a:gd name="T100" fmla="*/ 850 w 5913"/>
                <a:gd name="T101" fmla="*/ 1707 h 5665"/>
                <a:gd name="T102" fmla="*/ 667 w 5913"/>
                <a:gd name="T103" fmla="*/ 1979 h 5665"/>
                <a:gd name="T104" fmla="*/ 564 w 5913"/>
                <a:gd name="T105" fmla="*/ 1649 h 5665"/>
                <a:gd name="T106" fmla="*/ 51 w 5913"/>
                <a:gd name="T107" fmla="*/ 1392 h 5665"/>
                <a:gd name="T108" fmla="*/ 227 w 5913"/>
                <a:gd name="T109" fmla="*/ 1400 h 5665"/>
                <a:gd name="T110" fmla="*/ 557 w 5913"/>
                <a:gd name="T111" fmla="*/ 1531 h 5665"/>
                <a:gd name="T112" fmla="*/ 791 w 5913"/>
                <a:gd name="T113" fmla="*/ 1282 h 5665"/>
                <a:gd name="T114" fmla="*/ 528 w 5913"/>
                <a:gd name="T115" fmla="*/ 1356 h 5665"/>
                <a:gd name="T116" fmla="*/ 330 w 5913"/>
                <a:gd name="T117" fmla="*/ 1077 h 5665"/>
                <a:gd name="T118" fmla="*/ 593 w 5913"/>
                <a:gd name="T119" fmla="*/ 1282 h 5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13" h="5665">
                  <a:moveTo>
                    <a:pt x="4549" y="5664"/>
                  </a:moveTo>
                  <a:lnTo>
                    <a:pt x="4549" y="5664"/>
                  </a:lnTo>
                  <a:cubicBezTo>
                    <a:pt x="4527" y="5664"/>
                    <a:pt x="4498" y="5657"/>
                    <a:pt x="4476" y="5650"/>
                  </a:cubicBezTo>
                  <a:cubicBezTo>
                    <a:pt x="4461" y="5642"/>
                    <a:pt x="4447" y="5642"/>
                    <a:pt x="4432" y="5635"/>
                  </a:cubicBezTo>
                  <a:cubicBezTo>
                    <a:pt x="4389" y="5628"/>
                    <a:pt x="4323" y="5598"/>
                    <a:pt x="4286" y="5576"/>
                  </a:cubicBezTo>
                  <a:cubicBezTo>
                    <a:pt x="4272" y="5569"/>
                    <a:pt x="4264" y="5562"/>
                    <a:pt x="4257" y="5562"/>
                  </a:cubicBezTo>
                  <a:cubicBezTo>
                    <a:pt x="4235" y="5547"/>
                    <a:pt x="4184" y="5518"/>
                    <a:pt x="4140" y="5488"/>
                  </a:cubicBezTo>
                  <a:cubicBezTo>
                    <a:pt x="4118" y="5474"/>
                    <a:pt x="4096" y="5467"/>
                    <a:pt x="4089" y="5459"/>
                  </a:cubicBezTo>
                  <a:cubicBezTo>
                    <a:pt x="4081" y="5452"/>
                    <a:pt x="4067" y="5452"/>
                    <a:pt x="4059" y="5452"/>
                  </a:cubicBezTo>
                  <a:cubicBezTo>
                    <a:pt x="4052" y="5452"/>
                    <a:pt x="4037" y="5459"/>
                    <a:pt x="4015" y="5459"/>
                  </a:cubicBezTo>
                  <a:cubicBezTo>
                    <a:pt x="4001" y="5467"/>
                    <a:pt x="3986" y="5474"/>
                    <a:pt x="3971" y="5474"/>
                  </a:cubicBezTo>
                  <a:cubicBezTo>
                    <a:pt x="3928" y="5481"/>
                    <a:pt x="3920" y="5496"/>
                    <a:pt x="3898" y="5518"/>
                  </a:cubicBezTo>
                  <a:cubicBezTo>
                    <a:pt x="3883" y="5532"/>
                    <a:pt x="3883" y="5532"/>
                    <a:pt x="3883" y="5532"/>
                  </a:cubicBezTo>
                  <a:cubicBezTo>
                    <a:pt x="3854" y="5562"/>
                    <a:pt x="3825" y="5562"/>
                    <a:pt x="3788" y="5569"/>
                  </a:cubicBezTo>
                  <a:cubicBezTo>
                    <a:pt x="3774" y="5569"/>
                    <a:pt x="3759" y="5569"/>
                    <a:pt x="3744" y="5569"/>
                  </a:cubicBezTo>
                  <a:lnTo>
                    <a:pt x="3737" y="5569"/>
                  </a:lnTo>
                  <a:cubicBezTo>
                    <a:pt x="3671" y="5569"/>
                    <a:pt x="3605" y="5488"/>
                    <a:pt x="3561" y="5437"/>
                  </a:cubicBezTo>
                  <a:cubicBezTo>
                    <a:pt x="3554" y="5430"/>
                    <a:pt x="3554" y="5430"/>
                    <a:pt x="3554" y="5430"/>
                  </a:cubicBezTo>
                  <a:cubicBezTo>
                    <a:pt x="3532" y="5408"/>
                    <a:pt x="3524" y="5400"/>
                    <a:pt x="3517" y="5400"/>
                  </a:cubicBezTo>
                  <a:cubicBezTo>
                    <a:pt x="3510" y="5400"/>
                    <a:pt x="3495" y="5408"/>
                    <a:pt x="3481" y="5415"/>
                  </a:cubicBezTo>
                  <a:cubicBezTo>
                    <a:pt x="3466" y="5422"/>
                    <a:pt x="3466" y="5422"/>
                    <a:pt x="3466" y="5422"/>
                  </a:cubicBezTo>
                  <a:cubicBezTo>
                    <a:pt x="3437" y="5437"/>
                    <a:pt x="3422" y="5452"/>
                    <a:pt x="3407" y="5474"/>
                  </a:cubicBezTo>
                  <a:cubicBezTo>
                    <a:pt x="3393" y="5488"/>
                    <a:pt x="3385" y="5503"/>
                    <a:pt x="3363" y="5518"/>
                  </a:cubicBezTo>
                  <a:cubicBezTo>
                    <a:pt x="3349" y="5525"/>
                    <a:pt x="3334" y="5532"/>
                    <a:pt x="3312" y="5532"/>
                  </a:cubicBezTo>
                  <a:cubicBezTo>
                    <a:pt x="3275" y="5532"/>
                    <a:pt x="3239" y="5503"/>
                    <a:pt x="3224" y="5474"/>
                  </a:cubicBezTo>
                  <a:cubicBezTo>
                    <a:pt x="3217" y="5459"/>
                    <a:pt x="3209" y="5444"/>
                    <a:pt x="3209" y="5430"/>
                  </a:cubicBezTo>
                  <a:cubicBezTo>
                    <a:pt x="3209" y="5408"/>
                    <a:pt x="3209" y="5400"/>
                    <a:pt x="3195" y="5400"/>
                  </a:cubicBezTo>
                  <a:cubicBezTo>
                    <a:pt x="3195" y="5400"/>
                    <a:pt x="3195" y="5400"/>
                    <a:pt x="3187" y="5400"/>
                  </a:cubicBezTo>
                  <a:cubicBezTo>
                    <a:pt x="3173" y="5400"/>
                    <a:pt x="3158" y="5415"/>
                    <a:pt x="3136" y="5437"/>
                  </a:cubicBezTo>
                  <a:cubicBezTo>
                    <a:pt x="3129" y="5444"/>
                    <a:pt x="3121" y="5452"/>
                    <a:pt x="3107" y="5459"/>
                  </a:cubicBezTo>
                  <a:cubicBezTo>
                    <a:pt x="3100" y="5467"/>
                    <a:pt x="3092" y="5467"/>
                    <a:pt x="3085" y="5467"/>
                  </a:cubicBezTo>
                  <a:cubicBezTo>
                    <a:pt x="3055" y="5467"/>
                    <a:pt x="3033" y="5437"/>
                    <a:pt x="3019" y="5400"/>
                  </a:cubicBezTo>
                  <a:cubicBezTo>
                    <a:pt x="3004" y="5379"/>
                    <a:pt x="2997" y="5364"/>
                    <a:pt x="2990" y="5357"/>
                  </a:cubicBezTo>
                  <a:cubicBezTo>
                    <a:pt x="2946" y="5312"/>
                    <a:pt x="2953" y="5232"/>
                    <a:pt x="2968" y="5181"/>
                  </a:cubicBezTo>
                  <a:cubicBezTo>
                    <a:pt x="2975" y="5137"/>
                    <a:pt x="2931" y="5093"/>
                    <a:pt x="2894" y="5063"/>
                  </a:cubicBezTo>
                  <a:cubicBezTo>
                    <a:pt x="2872" y="5049"/>
                    <a:pt x="2814" y="5034"/>
                    <a:pt x="2762" y="5012"/>
                  </a:cubicBezTo>
                  <a:cubicBezTo>
                    <a:pt x="2719" y="5005"/>
                    <a:pt x="2674" y="4990"/>
                    <a:pt x="2645" y="4976"/>
                  </a:cubicBezTo>
                  <a:cubicBezTo>
                    <a:pt x="2557" y="4939"/>
                    <a:pt x="2447" y="4756"/>
                    <a:pt x="2418" y="4660"/>
                  </a:cubicBezTo>
                  <a:cubicBezTo>
                    <a:pt x="2403" y="4602"/>
                    <a:pt x="2359" y="4565"/>
                    <a:pt x="2315" y="4529"/>
                  </a:cubicBezTo>
                  <a:cubicBezTo>
                    <a:pt x="2293" y="4514"/>
                    <a:pt x="2271" y="4492"/>
                    <a:pt x="2257" y="4477"/>
                  </a:cubicBezTo>
                  <a:cubicBezTo>
                    <a:pt x="2235" y="4455"/>
                    <a:pt x="2198" y="4389"/>
                    <a:pt x="2125" y="4272"/>
                  </a:cubicBezTo>
                  <a:cubicBezTo>
                    <a:pt x="2118" y="4235"/>
                    <a:pt x="2103" y="4184"/>
                    <a:pt x="2081" y="4118"/>
                  </a:cubicBezTo>
                  <a:cubicBezTo>
                    <a:pt x="2052" y="4038"/>
                    <a:pt x="2008" y="4023"/>
                    <a:pt x="1964" y="4001"/>
                  </a:cubicBezTo>
                  <a:cubicBezTo>
                    <a:pt x="1949" y="3993"/>
                    <a:pt x="1927" y="3986"/>
                    <a:pt x="1912" y="3979"/>
                  </a:cubicBezTo>
                  <a:cubicBezTo>
                    <a:pt x="1868" y="3950"/>
                    <a:pt x="1737" y="3950"/>
                    <a:pt x="1685" y="3950"/>
                  </a:cubicBezTo>
                  <a:cubicBezTo>
                    <a:pt x="1678" y="3950"/>
                    <a:pt x="1671" y="3950"/>
                    <a:pt x="1656" y="3950"/>
                  </a:cubicBezTo>
                  <a:cubicBezTo>
                    <a:pt x="1627" y="3950"/>
                    <a:pt x="1597" y="3942"/>
                    <a:pt x="1568" y="3935"/>
                  </a:cubicBezTo>
                  <a:cubicBezTo>
                    <a:pt x="1531" y="3935"/>
                    <a:pt x="1509" y="3928"/>
                    <a:pt x="1480" y="3928"/>
                  </a:cubicBezTo>
                  <a:cubicBezTo>
                    <a:pt x="1465" y="3928"/>
                    <a:pt x="1451" y="3928"/>
                    <a:pt x="1443" y="3935"/>
                  </a:cubicBezTo>
                  <a:cubicBezTo>
                    <a:pt x="1421" y="3942"/>
                    <a:pt x="1407" y="3942"/>
                    <a:pt x="1392" y="3942"/>
                  </a:cubicBezTo>
                  <a:cubicBezTo>
                    <a:pt x="1341" y="3942"/>
                    <a:pt x="1297" y="3906"/>
                    <a:pt x="1268" y="3876"/>
                  </a:cubicBezTo>
                  <a:cubicBezTo>
                    <a:pt x="1231" y="3840"/>
                    <a:pt x="1216" y="3796"/>
                    <a:pt x="1194" y="3744"/>
                  </a:cubicBezTo>
                  <a:cubicBezTo>
                    <a:pt x="1187" y="3730"/>
                    <a:pt x="1180" y="3715"/>
                    <a:pt x="1172" y="3700"/>
                  </a:cubicBezTo>
                  <a:cubicBezTo>
                    <a:pt x="1136" y="3620"/>
                    <a:pt x="1106" y="3576"/>
                    <a:pt x="1062" y="3525"/>
                  </a:cubicBezTo>
                  <a:cubicBezTo>
                    <a:pt x="1048" y="3510"/>
                    <a:pt x="1040" y="3488"/>
                    <a:pt x="1040" y="3466"/>
                  </a:cubicBezTo>
                  <a:cubicBezTo>
                    <a:pt x="1048" y="3451"/>
                    <a:pt x="1070" y="3437"/>
                    <a:pt x="1092" y="3429"/>
                  </a:cubicBezTo>
                  <a:cubicBezTo>
                    <a:pt x="1106" y="3429"/>
                    <a:pt x="1114" y="3422"/>
                    <a:pt x="1121" y="3422"/>
                  </a:cubicBezTo>
                  <a:cubicBezTo>
                    <a:pt x="1136" y="3415"/>
                    <a:pt x="1150" y="3407"/>
                    <a:pt x="1165" y="3407"/>
                  </a:cubicBezTo>
                  <a:cubicBezTo>
                    <a:pt x="1194" y="3407"/>
                    <a:pt x="1216" y="3422"/>
                    <a:pt x="1260" y="3437"/>
                  </a:cubicBezTo>
                  <a:cubicBezTo>
                    <a:pt x="1275" y="3437"/>
                    <a:pt x="1290" y="3444"/>
                    <a:pt x="1304" y="3451"/>
                  </a:cubicBezTo>
                  <a:cubicBezTo>
                    <a:pt x="1312" y="3459"/>
                    <a:pt x="1319" y="3459"/>
                    <a:pt x="1326" y="3459"/>
                  </a:cubicBezTo>
                  <a:cubicBezTo>
                    <a:pt x="1333" y="3459"/>
                    <a:pt x="1341" y="3459"/>
                    <a:pt x="1341" y="3451"/>
                  </a:cubicBezTo>
                  <a:cubicBezTo>
                    <a:pt x="1356" y="3437"/>
                    <a:pt x="1356" y="3385"/>
                    <a:pt x="1341" y="3334"/>
                  </a:cubicBezTo>
                  <a:cubicBezTo>
                    <a:pt x="1333" y="3305"/>
                    <a:pt x="1319" y="3276"/>
                    <a:pt x="1297" y="3246"/>
                  </a:cubicBezTo>
                  <a:cubicBezTo>
                    <a:pt x="1290" y="3231"/>
                    <a:pt x="1282" y="3217"/>
                    <a:pt x="1275" y="3202"/>
                  </a:cubicBezTo>
                  <a:cubicBezTo>
                    <a:pt x="1268" y="3195"/>
                    <a:pt x="1268" y="3188"/>
                    <a:pt x="1268" y="3180"/>
                  </a:cubicBezTo>
                  <a:cubicBezTo>
                    <a:pt x="1253" y="3158"/>
                    <a:pt x="1246" y="3136"/>
                    <a:pt x="1231" y="3136"/>
                  </a:cubicBezTo>
                  <a:cubicBezTo>
                    <a:pt x="1231" y="3136"/>
                    <a:pt x="1224" y="3136"/>
                    <a:pt x="1209" y="3151"/>
                  </a:cubicBezTo>
                  <a:cubicBezTo>
                    <a:pt x="1180" y="3173"/>
                    <a:pt x="1158" y="3180"/>
                    <a:pt x="1128" y="3180"/>
                  </a:cubicBezTo>
                  <a:cubicBezTo>
                    <a:pt x="1099" y="3180"/>
                    <a:pt x="1077" y="3166"/>
                    <a:pt x="1062" y="3136"/>
                  </a:cubicBezTo>
                  <a:cubicBezTo>
                    <a:pt x="1048" y="3114"/>
                    <a:pt x="1048" y="3100"/>
                    <a:pt x="1048" y="3085"/>
                  </a:cubicBezTo>
                  <a:cubicBezTo>
                    <a:pt x="1048" y="3078"/>
                    <a:pt x="1040" y="3070"/>
                    <a:pt x="1026" y="3048"/>
                  </a:cubicBezTo>
                  <a:cubicBezTo>
                    <a:pt x="989" y="2997"/>
                    <a:pt x="989" y="2968"/>
                    <a:pt x="1026" y="2894"/>
                  </a:cubicBezTo>
                  <a:cubicBezTo>
                    <a:pt x="1033" y="2872"/>
                    <a:pt x="1048" y="2858"/>
                    <a:pt x="1055" y="2850"/>
                  </a:cubicBezTo>
                  <a:cubicBezTo>
                    <a:pt x="1070" y="2829"/>
                    <a:pt x="1070" y="2814"/>
                    <a:pt x="1077" y="2748"/>
                  </a:cubicBezTo>
                  <a:cubicBezTo>
                    <a:pt x="1092" y="2675"/>
                    <a:pt x="1070" y="2638"/>
                    <a:pt x="1062" y="2631"/>
                  </a:cubicBezTo>
                  <a:cubicBezTo>
                    <a:pt x="1048" y="2623"/>
                    <a:pt x="997" y="2616"/>
                    <a:pt x="945" y="2616"/>
                  </a:cubicBezTo>
                  <a:cubicBezTo>
                    <a:pt x="916" y="2616"/>
                    <a:pt x="887" y="2623"/>
                    <a:pt x="865" y="2631"/>
                  </a:cubicBezTo>
                  <a:cubicBezTo>
                    <a:pt x="828" y="2645"/>
                    <a:pt x="799" y="2667"/>
                    <a:pt x="784" y="2689"/>
                  </a:cubicBezTo>
                  <a:cubicBezTo>
                    <a:pt x="769" y="2697"/>
                    <a:pt x="762" y="2711"/>
                    <a:pt x="755" y="2711"/>
                  </a:cubicBezTo>
                  <a:cubicBezTo>
                    <a:pt x="747" y="2711"/>
                    <a:pt x="733" y="2704"/>
                    <a:pt x="733" y="2689"/>
                  </a:cubicBezTo>
                  <a:cubicBezTo>
                    <a:pt x="718" y="2667"/>
                    <a:pt x="711" y="2653"/>
                    <a:pt x="659" y="2623"/>
                  </a:cubicBezTo>
                  <a:cubicBezTo>
                    <a:pt x="645" y="2616"/>
                    <a:pt x="645" y="2616"/>
                    <a:pt x="645" y="2616"/>
                  </a:cubicBezTo>
                  <a:cubicBezTo>
                    <a:pt x="630" y="2609"/>
                    <a:pt x="535" y="2513"/>
                    <a:pt x="571" y="2462"/>
                  </a:cubicBezTo>
                  <a:cubicBezTo>
                    <a:pt x="593" y="2433"/>
                    <a:pt x="615" y="2433"/>
                    <a:pt x="630" y="2433"/>
                  </a:cubicBezTo>
                  <a:cubicBezTo>
                    <a:pt x="652" y="2425"/>
                    <a:pt x="674" y="2425"/>
                    <a:pt x="711" y="2403"/>
                  </a:cubicBezTo>
                  <a:cubicBezTo>
                    <a:pt x="740" y="2381"/>
                    <a:pt x="755" y="2367"/>
                    <a:pt x="762" y="2360"/>
                  </a:cubicBezTo>
                  <a:cubicBezTo>
                    <a:pt x="762" y="2360"/>
                    <a:pt x="762" y="2360"/>
                    <a:pt x="755" y="2360"/>
                  </a:cubicBezTo>
                  <a:cubicBezTo>
                    <a:pt x="711" y="2360"/>
                    <a:pt x="630" y="2323"/>
                    <a:pt x="623" y="2323"/>
                  </a:cubicBezTo>
                  <a:cubicBezTo>
                    <a:pt x="601" y="2316"/>
                    <a:pt x="601" y="2316"/>
                    <a:pt x="601" y="2316"/>
                  </a:cubicBezTo>
                  <a:cubicBezTo>
                    <a:pt x="703" y="2242"/>
                    <a:pt x="703" y="2242"/>
                    <a:pt x="703" y="2242"/>
                  </a:cubicBezTo>
                  <a:cubicBezTo>
                    <a:pt x="762" y="2198"/>
                    <a:pt x="835" y="2198"/>
                    <a:pt x="901" y="2198"/>
                  </a:cubicBezTo>
                  <a:cubicBezTo>
                    <a:pt x="923" y="2198"/>
                    <a:pt x="952" y="2198"/>
                    <a:pt x="967" y="2191"/>
                  </a:cubicBezTo>
                  <a:cubicBezTo>
                    <a:pt x="989" y="2191"/>
                    <a:pt x="1019" y="2191"/>
                    <a:pt x="1048" y="2191"/>
                  </a:cubicBezTo>
                  <a:cubicBezTo>
                    <a:pt x="1084" y="2191"/>
                    <a:pt x="1121" y="2191"/>
                    <a:pt x="1150" y="2191"/>
                  </a:cubicBezTo>
                  <a:cubicBezTo>
                    <a:pt x="1165" y="2191"/>
                    <a:pt x="1180" y="2191"/>
                    <a:pt x="1187" y="2191"/>
                  </a:cubicBezTo>
                  <a:cubicBezTo>
                    <a:pt x="1194" y="2191"/>
                    <a:pt x="1194" y="2191"/>
                    <a:pt x="1202" y="2191"/>
                  </a:cubicBezTo>
                  <a:cubicBezTo>
                    <a:pt x="1209" y="2191"/>
                    <a:pt x="1209" y="2191"/>
                    <a:pt x="1209" y="2191"/>
                  </a:cubicBezTo>
                  <a:cubicBezTo>
                    <a:pt x="1216" y="2191"/>
                    <a:pt x="1216" y="2191"/>
                    <a:pt x="1238" y="2154"/>
                  </a:cubicBezTo>
                  <a:cubicBezTo>
                    <a:pt x="1246" y="2147"/>
                    <a:pt x="1246" y="2147"/>
                    <a:pt x="1246" y="2147"/>
                  </a:cubicBezTo>
                  <a:cubicBezTo>
                    <a:pt x="1275" y="2096"/>
                    <a:pt x="1290" y="2074"/>
                    <a:pt x="1348" y="2037"/>
                  </a:cubicBezTo>
                  <a:cubicBezTo>
                    <a:pt x="1400" y="2008"/>
                    <a:pt x="1421" y="1964"/>
                    <a:pt x="1400" y="1920"/>
                  </a:cubicBezTo>
                  <a:cubicBezTo>
                    <a:pt x="1378" y="1861"/>
                    <a:pt x="1363" y="1854"/>
                    <a:pt x="1363" y="1847"/>
                  </a:cubicBezTo>
                  <a:cubicBezTo>
                    <a:pt x="1363" y="1847"/>
                    <a:pt x="1363" y="1854"/>
                    <a:pt x="1356" y="1854"/>
                  </a:cubicBezTo>
                  <a:cubicBezTo>
                    <a:pt x="1333" y="1883"/>
                    <a:pt x="1312" y="1942"/>
                    <a:pt x="1290" y="2022"/>
                  </a:cubicBezTo>
                  <a:cubicBezTo>
                    <a:pt x="1282" y="2059"/>
                    <a:pt x="1260" y="2074"/>
                    <a:pt x="1224" y="2074"/>
                  </a:cubicBezTo>
                  <a:cubicBezTo>
                    <a:pt x="1209" y="2074"/>
                    <a:pt x="1187" y="2074"/>
                    <a:pt x="1172" y="2067"/>
                  </a:cubicBezTo>
                  <a:cubicBezTo>
                    <a:pt x="1158" y="2067"/>
                    <a:pt x="1136" y="2067"/>
                    <a:pt x="1121" y="2067"/>
                  </a:cubicBezTo>
                  <a:cubicBezTo>
                    <a:pt x="1114" y="2067"/>
                    <a:pt x="1106" y="2067"/>
                    <a:pt x="1099" y="2067"/>
                  </a:cubicBezTo>
                  <a:cubicBezTo>
                    <a:pt x="1092" y="2067"/>
                    <a:pt x="1084" y="2067"/>
                    <a:pt x="1077" y="2067"/>
                  </a:cubicBezTo>
                  <a:cubicBezTo>
                    <a:pt x="1048" y="2067"/>
                    <a:pt x="1033" y="2052"/>
                    <a:pt x="1026" y="2044"/>
                  </a:cubicBezTo>
                  <a:cubicBezTo>
                    <a:pt x="1004" y="2008"/>
                    <a:pt x="1011" y="1957"/>
                    <a:pt x="1026" y="1920"/>
                  </a:cubicBezTo>
                  <a:cubicBezTo>
                    <a:pt x="1040" y="1876"/>
                    <a:pt x="1062" y="1861"/>
                    <a:pt x="1084" y="1854"/>
                  </a:cubicBezTo>
                  <a:cubicBezTo>
                    <a:pt x="1099" y="1847"/>
                    <a:pt x="1114" y="1832"/>
                    <a:pt x="1128" y="1817"/>
                  </a:cubicBezTo>
                  <a:cubicBezTo>
                    <a:pt x="1150" y="1788"/>
                    <a:pt x="1143" y="1766"/>
                    <a:pt x="1143" y="1744"/>
                  </a:cubicBezTo>
                  <a:cubicBezTo>
                    <a:pt x="1136" y="1722"/>
                    <a:pt x="1128" y="1693"/>
                    <a:pt x="1150" y="1663"/>
                  </a:cubicBezTo>
                  <a:cubicBezTo>
                    <a:pt x="1165" y="1641"/>
                    <a:pt x="1172" y="1634"/>
                    <a:pt x="1172" y="1634"/>
                  </a:cubicBezTo>
                  <a:lnTo>
                    <a:pt x="1165" y="1634"/>
                  </a:lnTo>
                  <a:cubicBezTo>
                    <a:pt x="1158" y="1634"/>
                    <a:pt x="1150" y="1634"/>
                    <a:pt x="1143" y="1634"/>
                  </a:cubicBezTo>
                  <a:cubicBezTo>
                    <a:pt x="1136" y="1634"/>
                    <a:pt x="1128" y="1634"/>
                    <a:pt x="1121" y="1634"/>
                  </a:cubicBezTo>
                  <a:cubicBezTo>
                    <a:pt x="1084" y="1634"/>
                    <a:pt x="1055" y="1619"/>
                    <a:pt x="1048" y="1598"/>
                  </a:cubicBezTo>
                  <a:cubicBezTo>
                    <a:pt x="1040" y="1590"/>
                    <a:pt x="1033" y="1561"/>
                    <a:pt x="1062" y="1531"/>
                  </a:cubicBezTo>
                  <a:cubicBezTo>
                    <a:pt x="1092" y="1495"/>
                    <a:pt x="1084" y="1488"/>
                    <a:pt x="1062" y="1466"/>
                  </a:cubicBezTo>
                  <a:cubicBezTo>
                    <a:pt x="1062" y="1458"/>
                    <a:pt x="1055" y="1451"/>
                    <a:pt x="1048" y="1443"/>
                  </a:cubicBezTo>
                  <a:cubicBezTo>
                    <a:pt x="1040" y="1436"/>
                    <a:pt x="1019" y="1414"/>
                    <a:pt x="997" y="1400"/>
                  </a:cubicBezTo>
                  <a:cubicBezTo>
                    <a:pt x="960" y="1370"/>
                    <a:pt x="923" y="1341"/>
                    <a:pt x="923" y="1312"/>
                  </a:cubicBezTo>
                  <a:cubicBezTo>
                    <a:pt x="923" y="1275"/>
                    <a:pt x="909" y="1224"/>
                    <a:pt x="879" y="1217"/>
                  </a:cubicBezTo>
                  <a:cubicBezTo>
                    <a:pt x="821" y="1202"/>
                    <a:pt x="799" y="1129"/>
                    <a:pt x="806" y="1041"/>
                  </a:cubicBezTo>
                  <a:cubicBezTo>
                    <a:pt x="813" y="989"/>
                    <a:pt x="813" y="982"/>
                    <a:pt x="784" y="967"/>
                  </a:cubicBezTo>
                  <a:cubicBezTo>
                    <a:pt x="769" y="960"/>
                    <a:pt x="762" y="953"/>
                    <a:pt x="747" y="938"/>
                  </a:cubicBezTo>
                  <a:cubicBezTo>
                    <a:pt x="681" y="887"/>
                    <a:pt x="645" y="799"/>
                    <a:pt x="630" y="740"/>
                  </a:cubicBezTo>
                  <a:cubicBezTo>
                    <a:pt x="623" y="718"/>
                    <a:pt x="623" y="696"/>
                    <a:pt x="630" y="674"/>
                  </a:cubicBezTo>
                  <a:cubicBezTo>
                    <a:pt x="623" y="674"/>
                    <a:pt x="615" y="674"/>
                    <a:pt x="608" y="674"/>
                  </a:cubicBezTo>
                  <a:cubicBezTo>
                    <a:pt x="593" y="674"/>
                    <a:pt x="579" y="667"/>
                    <a:pt x="564" y="667"/>
                  </a:cubicBezTo>
                  <a:cubicBezTo>
                    <a:pt x="550" y="667"/>
                    <a:pt x="535" y="667"/>
                    <a:pt x="513" y="667"/>
                  </a:cubicBezTo>
                  <a:cubicBezTo>
                    <a:pt x="483" y="667"/>
                    <a:pt x="461" y="667"/>
                    <a:pt x="447" y="681"/>
                  </a:cubicBezTo>
                  <a:cubicBezTo>
                    <a:pt x="432" y="689"/>
                    <a:pt x="425" y="696"/>
                    <a:pt x="418" y="696"/>
                  </a:cubicBezTo>
                  <a:cubicBezTo>
                    <a:pt x="388" y="718"/>
                    <a:pt x="381" y="725"/>
                    <a:pt x="308" y="748"/>
                  </a:cubicBezTo>
                  <a:cubicBezTo>
                    <a:pt x="286" y="755"/>
                    <a:pt x="271" y="762"/>
                    <a:pt x="257" y="762"/>
                  </a:cubicBezTo>
                  <a:cubicBezTo>
                    <a:pt x="205" y="762"/>
                    <a:pt x="198" y="718"/>
                    <a:pt x="183" y="689"/>
                  </a:cubicBezTo>
                  <a:cubicBezTo>
                    <a:pt x="183" y="681"/>
                    <a:pt x="176" y="667"/>
                    <a:pt x="176" y="660"/>
                  </a:cubicBezTo>
                  <a:cubicBezTo>
                    <a:pt x="169" y="652"/>
                    <a:pt x="169" y="645"/>
                    <a:pt x="169" y="645"/>
                  </a:cubicBezTo>
                  <a:cubicBezTo>
                    <a:pt x="161" y="652"/>
                    <a:pt x="139" y="696"/>
                    <a:pt x="124" y="733"/>
                  </a:cubicBezTo>
                  <a:cubicBezTo>
                    <a:pt x="117" y="755"/>
                    <a:pt x="117" y="755"/>
                    <a:pt x="117" y="755"/>
                  </a:cubicBezTo>
                  <a:cubicBezTo>
                    <a:pt x="95" y="813"/>
                    <a:pt x="95" y="813"/>
                    <a:pt x="110" y="909"/>
                  </a:cubicBezTo>
                  <a:cubicBezTo>
                    <a:pt x="110" y="923"/>
                    <a:pt x="110" y="923"/>
                    <a:pt x="110" y="923"/>
                  </a:cubicBezTo>
                  <a:cubicBezTo>
                    <a:pt x="124" y="997"/>
                    <a:pt x="124" y="1033"/>
                    <a:pt x="110" y="1055"/>
                  </a:cubicBezTo>
                  <a:cubicBezTo>
                    <a:pt x="102" y="1062"/>
                    <a:pt x="88" y="1070"/>
                    <a:pt x="73" y="1070"/>
                  </a:cubicBezTo>
                  <a:cubicBezTo>
                    <a:pt x="66" y="1070"/>
                    <a:pt x="59" y="1070"/>
                    <a:pt x="51" y="1070"/>
                  </a:cubicBezTo>
                  <a:cubicBezTo>
                    <a:pt x="0" y="1055"/>
                    <a:pt x="7" y="997"/>
                    <a:pt x="15" y="931"/>
                  </a:cubicBezTo>
                  <a:cubicBezTo>
                    <a:pt x="15" y="909"/>
                    <a:pt x="15" y="894"/>
                    <a:pt x="15" y="872"/>
                  </a:cubicBezTo>
                  <a:cubicBezTo>
                    <a:pt x="15" y="850"/>
                    <a:pt x="15" y="835"/>
                    <a:pt x="15" y="813"/>
                  </a:cubicBezTo>
                  <a:cubicBezTo>
                    <a:pt x="15" y="748"/>
                    <a:pt x="7" y="660"/>
                    <a:pt x="29" y="564"/>
                  </a:cubicBezTo>
                  <a:cubicBezTo>
                    <a:pt x="51" y="432"/>
                    <a:pt x="88" y="352"/>
                    <a:pt x="139" y="249"/>
                  </a:cubicBezTo>
                  <a:cubicBezTo>
                    <a:pt x="161" y="176"/>
                    <a:pt x="161" y="176"/>
                    <a:pt x="161" y="176"/>
                  </a:cubicBezTo>
                  <a:lnTo>
                    <a:pt x="161" y="176"/>
                  </a:lnTo>
                  <a:cubicBezTo>
                    <a:pt x="161" y="176"/>
                    <a:pt x="161" y="103"/>
                    <a:pt x="212" y="37"/>
                  </a:cubicBezTo>
                  <a:cubicBezTo>
                    <a:pt x="227" y="7"/>
                    <a:pt x="242" y="0"/>
                    <a:pt x="264" y="0"/>
                  </a:cubicBezTo>
                  <a:cubicBezTo>
                    <a:pt x="293" y="0"/>
                    <a:pt x="315" y="15"/>
                    <a:pt x="337" y="37"/>
                  </a:cubicBezTo>
                  <a:cubicBezTo>
                    <a:pt x="352" y="44"/>
                    <a:pt x="374" y="51"/>
                    <a:pt x="388" y="66"/>
                  </a:cubicBezTo>
                  <a:cubicBezTo>
                    <a:pt x="396" y="66"/>
                    <a:pt x="418" y="81"/>
                    <a:pt x="418" y="95"/>
                  </a:cubicBezTo>
                  <a:cubicBezTo>
                    <a:pt x="425" y="125"/>
                    <a:pt x="403" y="139"/>
                    <a:pt x="374" y="161"/>
                  </a:cubicBezTo>
                  <a:cubicBezTo>
                    <a:pt x="359" y="176"/>
                    <a:pt x="337" y="191"/>
                    <a:pt x="330" y="212"/>
                  </a:cubicBezTo>
                  <a:cubicBezTo>
                    <a:pt x="308" y="249"/>
                    <a:pt x="278" y="249"/>
                    <a:pt x="257" y="249"/>
                  </a:cubicBezTo>
                  <a:cubicBezTo>
                    <a:pt x="249" y="249"/>
                    <a:pt x="242" y="249"/>
                    <a:pt x="234" y="249"/>
                  </a:cubicBezTo>
                  <a:cubicBezTo>
                    <a:pt x="227" y="249"/>
                    <a:pt x="227" y="249"/>
                    <a:pt x="220" y="249"/>
                  </a:cubicBezTo>
                  <a:cubicBezTo>
                    <a:pt x="212" y="249"/>
                    <a:pt x="205" y="249"/>
                    <a:pt x="205" y="249"/>
                  </a:cubicBezTo>
                  <a:cubicBezTo>
                    <a:pt x="183" y="257"/>
                    <a:pt x="183" y="308"/>
                    <a:pt x="205" y="403"/>
                  </a:cubicBezTo>
                  <a:cubicBezTo>
                    <a:pt x="212" y="454"/>
                    <a:pt x="212" y="491"/>
                    <a:pt x="212" y="513"/>
                  </a:cubicBezTo>
                  <a:cubicBezTo>
                    <a:pt x="212" y="535"/>
                    <a:pt x="212" y="550"/>
                    <a:pt x="227" y="572"/>
                  </a:cubicBezTo>
                  <a:cubicBezTo>
                    <a:pt x="242" y="601"/>
                    <a:pt x="293" y="608"/>
                    <a:pt x="315" y="608"/>
                  </a:cubicBezTo>
                  <a:cubicBezTo>
                    <a:pt x="652" y="616"/>
                    <a:pt x="652" y="616"/>
                    <a:pt x="652" y="616"/>
                  </a:cubicBezTo>
                  <a:cubicBezTo>
                    <a:pt x="667" y="579"/>
                    <a:pt x="689" y="557"/>
                    <a:pt x="689" y="557"/>
                  </a:cubicBezTo>
                  <a:cubicBezTo>
                    <a:pt x="689" y="550"/>
                    <a:pt x="718" y="535"/>
                    <a:pt x="755" y="535"/>
                  </a:cubicBezTo>
                  <a:cubicBezTo>
                    <a:pt x="784" y="535"/>
                    <a:pt x="806" y="542"/>
                    <a:pt x="821" y="564"/>
                  </a:cubicBezTo>
                  <a:cubicBezTo>
                    <a:pt x="835" y="579"/>
                    <a:pt x="857" y="586"/>
                    <a:pt x="894" y="586"/>
                  </a:cubicBezTo>
                  <a:cubicBezTo>
                    <a:pt x="916" y="586"/>
                    <a:pt x="952" y="586"/>
                    <a:pt x="974" y="579"/>
                  </a:cubicBezTo>
                  <a:cubicBezTo>
                    <a:pt x="997" y="579"/>
                    <a:pt x="1011" y="572"/>
                    <a:pt x="1026" y="572"/>
                  </a:cubicBezTo>
                  <a:cubicBezTo>
                    <a:pt x="1312" y="572"/>
                    <a:pt x="1312" y="572"/>
                    <a:pt x="1312" y="572"/>
                  </a:cubicBezTo>
                  <a:cubicBezTo>
                    <a:pt x="1370" y="572"/>
                    <a:pt x="1400" y="593"/>
                    <a:pt x="1443" y="616"/>
                  </a:cubicBezTo>
                  <a:cubicBezTo>
                    <a:pt x="1465" y="630"/>
                    <a:pt x="1465" y="630"/>
                    <a:pt x="1465" y="630"/>
                  </a:cubicBezTo>
                  <a:cubicBezTo>
                    <a:pt x="1517" y="660"/>
                    <a:pt x="1627" y="660"/>
                    <a:pt x="1700" y="660"/>
                  </a:cubicBezTo>
                  <a:cubicBezTo>
                    <a:pt x="1773" y="660"/>
                    <a:pt x="1839" y="703"/>
                    <a:pt x="1876" y="733"/>
                  </a:cubicBezTo>
                  <a:cubicBezTo>
                    <a:pt x="1898" y="755"/>
                    <a:pt x="1898" y="777"/>
                    <a:pt x="1898" y="799"/>
                  </a:cubicBezTo>
                  <a:cubicBezTo>
                    <a:pt x="1890" y="828"/>
                    <a:pt x="1890" y="850"/>
                    <a:pt x="1912" y="887"/>
                  </a:cubicBezTo>
                  <a:cubicBezTo>
                    <a:pt x="1927" y="909"/>
                    <a:pt x="1942" y="916"/>
                    <a:pt x="1964" y="916"/>
                  </a:cubicBezTo>
                  <a:cubicBezTo>
                    <a:pt x="1993" y="916"/>
                    <a:pt x="2037" y="894"/>
                    <a:pt x="2074" y="850"/>
                  </a:cubicBezTo>
                  <a:cubicBezTo>
                    <a:pt x="2132" y="777"/>
                    <a:pt x="2205" y="777"/>
                    <a:pt x="2205" y="777"/>
                  </a:cubicBezTo>
                  <a:cubicBezTo>
                    <a:pt x="2220" y="777"/>
                    <a:pt x="2220" y="777"/>
                    <a:pt x="2220" y="777"/>
                  </a:cubicBezTo>
                  <a:cubicBezTo>
                    <a:pt x="2220" y="791"/>
                    <a:pt x="2220" y="791"/>
                    <a:pt x="2220" y="791"/>
                  </a:cubicBezTo>
                  <a:cubicBezTo>
                    <a:pt x="2228" y="813"/>
                    <a:pt x="2235" y="879"/>
                    <a:pt x="2257" y="909"/>
                  </a:cubicBezTo>
                  <a:cubicBezTo>
                    <a:pt x="2257" y="909"/>
                    <a:pt x="2264" y="894"/>
                    <a:pt x="2271" y="879"/>
                  </a:cubicBezTo>
                  <a:cubicBezTo>
                    <a:pt x="2286" y="857"/>
                    <a:pt x="2308" y="835"/>
                    <a:pt x="2330" y="813"/>
                  </a:cubicBezTo>
                  <a:cubicBezTo>
                    <a:pt x="2389" y="769"/>
                    <a:pt x="2521" y="689"/>
                    <a:pt x="2528" y="689"/>
                  </a:cubicBezTo>
                  <a:cubicBezTo>
                    <a:pt x="2550" y="674"/>
                    <a:pt x="2550" y="674"/>
                    <a:pt x="2550" y="674"/>
                  </a:cubicBezTo>
                  <a:cubicBezTo>
                    <a:pt x="2550" y="769"/>
                    <a:pt x="2550" y="769"/>
                    <a:pt x="2550" y="769"/>
                  </a:cubicBezTo>
                  <a:cubicBezTo>
                    <a:pt x="2579" y="791"/>
                    <a:pt x="2689" y="850"/>
                    <a:pt x="2755" y="865"/>
                  </a:cubicBezTo>
                  <a:cubicBezTo>
                    <a:pt x="2762" y="872"/>
                    <a:pt x="2762" y="872"/>
                    <a:pt x="2762" y="872"/>
                  </a:cubicBezTo>
                  <a:cubicBezTo>
                    <a:pt x="2843" y="894"/>
                    <a:pt x="2887" y="901"/>
                    <a:pt x="2931" y="953"/>
                  </a:cubicBezTo>
                  <a:cubicBezTo>
                    <a:pt x="2975" y="997"/>
                    <a:pt x="3026" y="1011"/>
                    <a:pt x="3092" y="1011"/>
                  </a:cubicBezTo>
                  <a:cubicBezTo>
                    <a:pt x="3143" y="1011"/>
                    <a:pt x="3143" y="916"/>
                    <a:pt x="3143" y="916"/>
                  </a:cubicBezTo>
                  <a:cubicBezTo>
                    <a:pt x="3143" y="887"/>
                    <a:pt x="3143" y="887"/>
                    <a:pt x="3143" y="887"/>
                  </a:cubicBezTo>
                  <a:cubicBezTo>
                    <a:pt x="3165" y="901"/>
                    <a:pt x="3165" y="901"/>
                    <a:pt x="3165" y="901"/>
                  </a:cubicBezTo>
                  <a:cubicBezTo>
                    <a:pt x="3173" y="909"/>
                    <a:pt x="3239" y="953"/>
                    <a:pt x="3275" y="1011"/>
                  </a:cubicBezTo>
                  <a:cubicBezTo>
                    <a:pt x="3312" y="1070"/>
                    <a:pt x="3319" y="1136"/>
                    <a:pt x="3312" y="1217"/>
                  </a:cubicBezTo>
                  <a:cubicBezTo>
                    <a:pt x="3305" y="1260"/>
                    <a:pt x="3283" y="1297"/>
                    <a:pt x="3261" y="1312"/>
                  </a:cubicBezTo>
                  <a:cubicBezTo>
                    <a:pt x="3283" y="1319"/>
                    <a:pt x="3312" y="1326"/>
                    <a:pt x="3334" y="1334"/>
                  </a:cubicBezTo>
                  <a:cubicBezTo>
                    <a:pt x="3341" y="1334"/>
                    <a:pt x="3349" y="1334"/>
                    <a:pt x="3356" y="1334"/>
                  </a:cubicBezTo>
                  <a:cubicBezTo>
                    <a:pt x="3371" y="1334"/>
                    <a:pt x="3393" y="1341"/>
                    <a:pt x="3400" y="1356"/>
                  </a:cubicBezTo>
                  <a:cubicBezTo>
                    <a:pt x="3414" y="1370"/>
                    <a:pt x="3414" y="1385"/>
                    <a:pt x="3414" y="1414"/>
                  </a:cubicBezTo>
                  <a:cubicBezTo>
                    <a:pt x="3407" y="1436"/>
                    <a:pt x="3407" y="1458"/>
                    <a:pt x="3400" y="1473"/>
                  </a:cubicBezTo>
                  <a:cubicBezTo>
                    <a:pt x="3393" y="1517"/>
                    <a:pt x="3393" y="1553"/>
                    <a:pt x="3393" y="1605"/>
                  </a:cubicBezTo>
                  <a:cubicBezTo>
                    <a:pt x="3393" y="1715"/>
                    <a:pt x="3371" y="1795"/>
                    <a:pt x="3334" y="1861"/>
                  </a:cubicBezTo>
                  <a:cubicBezTo>
                    <a:pt x="3283" y="1942"/>
                    <a:pt x="3202" y="1964"/>
                    <a:pt x="3143" y="1971"/>
                  </a:cubicBezTo>
                  <a:cubicBezTo>
                    <a:pt x="3129" y="1971"/>
                    <a:pt x="3129" y="1971"/>
                    <a:pt x="3129" y="1971"/>
                  </a:cubicBezTo>
                  <a:cubicBezTo>
                    <a:pt x="3092" y="1979"/>
                    <a:pt x="3055" y="2008"/>
                    <a:pt x="3055" y="2030"/>
                  </a:cubicBezTo>
                  <a:cubicBezTo>
                    <a:pt x="3055" y="2037"/>
                    <a:pt x="3055" y="2044"/>
                    <a:pt x="3078" y="2059"/>
                  </a:cubicBezTo>
                  <a:cubicBezTo>
                    <a:pt x="3085" y="2067"/>
                    <a:pt x="3100" y="2067"/>
                    <a:pt x="3114" y="2067"/>
                  </a:cubicBezTo>
                  <a:cubicBezTo>
                    <a:pt x="3173" y="2067"/>
                    <a:pt x="3261" y="2015"/>
                    <a:pt x="3297" y="1986"/>
                  </a:cubicBezTo>
                  <a:cubicBezTo>
                    <a:pt x="3341" y="1934"/>
                    <a:pt x="3459" y="1934"/>
                    <a:pt x="3481" y="1934"/>
                  </a:cubicBezTo>
                  <a:cubicBezTo>
                    <a:pt x="3502" y="1920"/>
                    <a:pt x="3517" y="1920"/>
                    <a:pt x="3539" y="1920"/>
                  </a:cubicBezTo>
                  <a:cubicBezTo>
                    <a:pt x="3569" y="1920"/>
                    <a:pt x="3590" y="1927"/>
                    <a:pt x="3620" y="1942"/>
                  </a:cubicBezTo>
                  <a:cubicBezTo>
                    <a:pt x="3634" y="1949"/>
                    <a:pt x="3642" y="1949"/>
                    <a:pt x="3649" y="1957"/>
                  </a:cubicBezTo>
                  <a:cubicBezTo>
                    <a:pt x="3693" y="1971"/>
                    <a:pt x="3744" y="2015"/>
                    <a:pt x="3744" y="2044"/>
                  </a:cubicBezTo>
                  <a:cubicBezTo>
                    <a:pt x="3744" y="2059"/>
                    <a:pt x="3730" y="2074"/>
                    <a:pt x="3722" y="2074"/>
                  </a:cubicBezTo>
                  <a:cubicBezTo>
                    <a:pt x="3708" y="2081"/>
                    <a:pt x="3700" y="2081"/>
                    <a:pt x="3700" y="2088"/>
                  </a:cubicBezTo>
                  <a:cubicBezTo>
                    <a:pt x="3700" y="2103"/>
                    <a:pt x="3700" y="2125"/>
                    <a:pt x="3730" y="2169"/>
                  </a:cubicBezTo>
                  <a:cubicBezTo>
                    <a:pt x="3730" y="2176"/>
                    <a:pt x="3737" y="2184"/>
                    <a:pt x="3737" y="2191"/>
                  </a:cubicBezTo>
                  <a:cubicBezTo>
                    <a:pt x="3759" y="2176"/>
                    <a:pt x="3781" y="2162"/>
                    <a:pt x="3810" y="2154"/>
                  </a:cubicBezTo>
                  <a:cubicBezTo>
                    <a:pt x="3840" y="2140"/>
                    <a:pt x="3869" y="2125"/>
                    <a:pt x="3883" y="2110"/>
                  </a:cubicBezTo>
                  <a:cubicBezTo>
                    <a:pt x="3898" y="2096"/>
                    <a:pt x="3913" y="2088"/>
                    <a:pt x="3942" y="2088"/>
                  </a:cubicBezTo>
                  <a:cubicBezTo>
                    <a:pt x="3993" y="2088"/>
                    <a:pt x="4081" y="2125"/>
                    <a:pt x="4118" y="2147"/>
                  </a:cubicBezTo>
                  <a:cubicBezTo>
                    <a:pt x="4133" y="2162"/>
                    <a:pt x="4147" y="2169"/>
                    <a:pt x="4169" y="2184"/>
                  </a:cubicBezTo>
                  <a:cubicBezTo>
                    <a:pt x="4206" y="2213"/>
                    <a:pt x="4250" y="2242"/>
                    <a:pt x="4309" y="2250"/>
                  </a:cubicBezTo>
                  <a:cubicBezTo>
                    <a:pt x="4382" y="2264"/>
                    <a:pt x="4557" y="2330"/>
                    <a:pt x="4593" y="2367"/>
                  </a:cubicBezTo>
                  <a:cubicBezTo>
                    <a:pt x="4601" y="2374"/>
                    <a:pt x="4608" y="2381"/>
                    <a:pt x="4615" y="2389"/>
                  </a:cubicBezTo>
                  <a:cubicBezTo>
                    <a:pt x="4652" y="2433"/>
                    <a:pt x="4703" y="2491"/>
                    <a:pt x="4806" y="2499"/>
                  </a:cubicBezTo>
                  <a:lnTo>
                    <a:pt x="4813" y="2499"/>
                  </a:lnTo>
                  <a:cubicBezTo>
                    <a:pt x="4886" y="2499"/>
                    <a:pt x="4938" y="2440"/>
                    <a:pt x="4974" y="2381"/>
                  </a:cubicBezTo>
                  <a:cubicBezTo>
                    <a:pt x="4996" y="2360"/>
                    <a:pt x="5011" y="2338"/>
                    <a:pt x="5033" y="2323"/>
                  </a:cubicBezTo>
                  <a:cubicBezTo>
                    <a:pt x="5077" y="2279"/>
                    <a:pt x="5150" y="2257"/>
                    <a:pt x="5238" y="2242"/>
                  </a:cubicBezTo>
                  <a:cubicBezTo>
                    <a:pt x="5260" y="2235"/>
                    <a:pt x="5282" y="2235"/>
                    <a:pt x="5304" y="2235"/>
                  </a:cubicBezTo>
                  <a:cubicBezTo>
                    <a:pt x="5319" y="2235"/>
                    <a:pt x="5333" y="2235"/>
                    <a:pt x="5348" y="2235"/>
                  </a:cubicBezTo>
                  <a:cubicBezTo>
                    <a:pt x="5370" y="2235"/>
                    <a:pt x="5385" y="2235"/>
                    <a:pt x="5399" y="2235"/>
                  </a:cubicBezTo>
                  <a:cubicBezTo>
                    <a:pt x="5407" y="2235"/>
                    <a:pt x="5407" y="2242"/>
                    <a:pt x="5414" y="2242"/>
                  </a:cubicBezTo>
                  <a:cubicBezTo>
                    <a:pt x="5414" y="2228"/>
                    <a:pt x="5414" y="2213"/>
                    <a:pt x="5421" y="2198"/>
                  </a:cubicBezTo>
                  <a:cubicBezTo>
                    <a:pt x="5436" y="2184"/>
                    <a:pt x="5436" y="2184"/>
                    <a:pt x="5436" y="2184"/>
                  </a:cubicBezTo>
                  <a:cubicBezTo>
                    <a:pt x="5458" y="2154"/>
                    <a:pt x="5494" y="2103"/>
                    <a:pt x="5473" y="2074"/>
                  </a:cubicBezTo>
                  <a:cubicBezTo>
                    <a:pt x="5458" y="2059"/>
                    <a:pt x="5451" y="2044"/>
                    <a:pt x="5451" y="2037"/>
                  </a:cubicBezTo>
                  <a:cubicBezTo>
                    <a:pt x="5443" y="2030"/>
                    <a:pt x="5443" y="2022"/>
                    <a:pt x="5436" y="2022"/>
                  </a:cubicBezTo>
                  <a:cubicBezTo>
                    <a:pt x="5436" y="2022"/>
                    <a:pt x="5436" y="2022"/>
                    <a:pt x="5414" y="2037"/>
                  </a:cubicBezTo>
                  <a:cubicBezTo>
                    <a:pt x="5370" y="2074"/>
                    <a:pt x="5319" y="2081"/>
                    <a:pt x="5297" y="2081"/>
                  </a:cubicBezTo>
                  <a:cubicBezTo>
                    <a:pt x="5282" y="2081"/>
                    <a:pt x="5275" y="2074"/>
                    <a:pt x="5275" y="2074"/>
                  </a:cubicBezTo>
                  <a:cubicBezTo>
                    <a:pt x="5260" y="2074"/>
                    <a:pt x="5260" y="2074"/>
                    <a:pt x="5260" y="2074"/>
                  </a:cubicBezTo>
                  <a:cubicBezTo>
                    <a:pt x="5260" y="2059"/>
                    <a:pt x="5260" y="2059"/>
                    <a:pt x="5260" y="2059"/>
                  </a:cubicBezTo>
                  <a:cubicBezTo>
                    <a:pt x="5260" y="2044"/>
                    <a:pt x="5260" y="2030"/>
                    <a:pt x="5253" y="2022"/>
                  </a:cubicBezTo>
                  <a:cubicBezTo>
                    <a:pt x="5245" y="1993"/>
                    <a:pt x="5238" y="1979"/>
                    <a:pt x="5267" y="1927"/>
                  </a:cubicBezTo>
                  <a:cubicBezTo>
                    <a:pt x="5275" y="1905"/>
                    <a:pt x="5275" y="1891"/>
                    <a:pt x="5275" y="1883"/>
                  </a:cubicBezTo>
                  <a:cubicBezTo>
                    <a:pt x="5282" y="1854"/>
                    <a:pt x="5282" y="1839"/>
                    <a:pt x="5326" y="1788"/>
                  </a:cubicBezTo>
                  <a:cubicBezTo>
                    <a:pt x="5370" y="1737"/>
                    <a:pt x="5392" y="1707"/>
                    <a:pt x="5421" y="1707"/>
                  </a:cubicBezTo>
                  <a:cubicBezTo>
                    <a:pt x="5443" y="1707"/>
                    <a:pt x="5458" y="1722"/>
                    <a:pt x="5480" y="1729"/>
                  </a:cubicBezTo>
                  <a:cubicBezTo>
                    <a:pt x="5531" y="1766"/>
                    <a:pt x="5568" y="1773"/>
                    <a:pt x="5656" y="1795"/>
                  </a:cubicBezTo>
                  <a:cubicBezTo>
                    <a:pt x="5722" y="1817"/>
                    <a:pt x="5744" y="1861"/>
                    <a:pt x="5758" y="1898"/>
                  </a:cubicBezTo>
                  <a:cubicBezTo>
                    <a:pt x="5766" y="1912"/>
                    <a:pt x="5766" y="1927"/>
                    <a:pt x="5780" y="1942"/>
                  </a:cubicBezTo>
                  <a:cubicBezTo>
                    <a:pt x="5795" y="1957"/>
                    <a:pt x="5802" y="1979"/>
                    <a:pt x="5810" y="2000"/>
                  </a:cubicBezTo>
                  <a:cubicBezTo>
                    <a:pt x="5824" y="2037"/>
                    <a:pt x="5832" y="2067"/>
                    <a:pt x="5868" y="2096"/>
                  </a:cubicBezTo>
                  <a:cubicBezTo>
                    <a:pt x="5905" y="2125"/>
                    <a:pt x="5912" y="2169"/>
                    <a:pt x="5898" y="2198"/>
                  </a:cubicBezTo>
                  <a:cubicBezTo>
                    <a:pt x="5898" y="2213"/>
                    <a:pt x="5883" y="2228"/>
                    <a:pt x="5868" y="2228"/>
                  </a:cubicBezTo>
                  <a:lnTo>
                    <a:pt x="5868" y="2228"/>
                  </a:lnTo>
                  <a:cubicBezTo>
                    <a:pt x="5854" y="2228"/>
                    <a:pt x="5846" y="2220"/>
                    <a:pt x="5832" y="2206"/>
                  </a:cubicBezTo>
                  <a:cubicBezTo>
                    <a:pt x="5802" y="2176"/>
                    <a:pt x="5780" y="2176"/>
                    <a:pt x="5751" y="2176"/>
                  </a:cubicBezTo>
                  <a:cubicBezTo>
                    <a:pt x="5744" y="2169"/>
                    <a:pt x="5729" y="2169"/>
                    <a:pt x="5714" y="2169"/>
                  </a:cubicBezTo>
                  <a:cubicBezTo>
                    <a:pt x="5700" y="2162"/>
                    <a:pt x="5685" y="2147"/>
                    <a:pt x="5670" y="2140"/>
                  </a:cubicBezTo>
                  <a:cubicBezTo>
                    <a:pt x="5663" y="2132"/>
                    <a:pt x="5656" y="2125"/>
                    <a:pt x="5649" y="2125"/>
                  </a:cubicBezTo>
                  <a:cubicBezTo>
                    <a:pt x="5641" y="2125"/>
                    <a:pt x="5626" y="2132"/>
                    <a:pt x="5612" y="2140"/>
                  </a:cubicBezTo>
                  <a:cubicBezTo>
                    <a:pt x="5553" y="2184"/>
                    <a:pt x="5553" y="2191"/>
                    <a:pt x="5568" y="2242"/>
                  </a:cubicBezTo>
                  <a:cubicBezTo>
                    <a:pt x="5568" y="2264"/>
                    <a:pt x="5561" y="2293"/>
                    <a:pt x="5546" y="2316"/>
                  </a:cubicBezTo>
                  <a:cubicBezTo>
                    <a:pt x="5539" y="2330"/>
                    <a:pt x="5524" y="2338"/>
                    <a:pt x="5509" y="2338"/>
                  </a:cubicBezTo>
                  <a:cubicBezTo>
                    <a:pt x="5494" y="2338"/>
                    <a:pt x="5480" y="2330"/>
                    <a:pt x="5473" y="2323"/>
                  </a:cubicBezTo>
                  <a:cubicBezTo>
                    <a:pt x="5465" y="2316"/>
                    <a:pt x="5458" y="2308"/>
                    <a:pt x="5458" y="2308"/>
                  </a:cubicBezTo>
                  <a:cubicBezTo>
                    <a:pt x="5458" y="2323"/>
                    <a:pt x="5458" y="2345"/>
                    <a:pt x="5451" y="2360"/>
                  </a:cubicBezTo>
                  <a:cubicBezTo>
                    <a:pt x="5451" y="2374"/>
                    <a:pt x="5451" y="2389"/>
                    <a:pt x="5451" y="2403"/>
                  </a:cubicBezTo>
                  <a:cubicBezTo>
                    <a:pt x="5451" y="2455"/>
                    <a:pt x="5451" y="2601"/>
                    <a:pt x="5465" y="2645"/>
                  </a:cubicBezTo>
                  <a:cubicBezTo>
                    <a:pt x="5465" y="2653"/>
                    <a:pt x="5465" y="2667"/>
                    <a:pt x="5473" y="2675"/>
                  </a:cubicBezTo>
                  <a:cubicBezTo>
                    <a:pt x="5487" y="2726"/>
                    <a:pt x="5509" y="2807"/>
                    <a:pt x="5494" y="2865"/>
                  </a:cubicBezTo>
                  <a:cubicBezTo>
                    <a:pt x="5487" y="2931"/>
                    <a:pt x="5392" y="2990"/>
                    <a:pt x="5297" y="3034"/>
                  </a:cubicBezTo>
                  <a:cubicBezTo>
                    <a:pt x="5282" y="3041"/>
                    <a:pt x="5282" y="3041"/>
                    <a:pt x="5282" y="3041"/>
                  </a:cubicBezTo>
                  <a:cubicBezTo>
                    <a:pt x="5238" y="3063"/>
                    <a:pt x="5201" y="3078"/>
                    <a:pt x="5187" y="3129"/>
                  </a:cubicBezTo>
                  <a:cubicBezTo>
                    <a:pt x="5180" y="3195"/>
                    <a:pt x="5077" y="3246"/>
                    <a:pt x="5004" y="3246"/>
                  </a:cubicBezTo>
                  <a:cubicBezTo>
                    <a:pt x="4945" y="3246"/>
                    <a:pt x="4901" y="3268"/>
                    <a:pt x="4857" y="3341"/>
                  </a:cubicBezTo>
                  <a:cubicBezTo>
                    <a:pt x="4842" y="3363"/>
                    <a:pt x="4850" y="3400"/>
                    <a:pt x="4850" y="3422"/>
                  </a:cubicBezTo>
                  <a:cubicBezTo>
                    <a:pt x="4864" y="3466"/>
                    <a:pt x="4901" y="3510"/>
                    <a:pt x="4930" y="3517"/>
                  </a:cubicBezTo>
                  <a:cubicBezTo>
                    <a:pt x="4945" y="3525"/>
                    <a:pt x="4967" y="3532"/>
                    <a:pt x="4982" y="3539"/>
                  </a:cubicBezTo>
                  <a:cubicBezTo>
                    <a:pt x="5033" y="3547"/>
                    <a:pt x="5084" y="3561"/>
                    <a:pt x="5106" y="3605"/>
                  </a:cubicBezTo>
                  <a:cubicBezTo>
                    <a:pt x="5121" y="3627"/>
                    <a:pt x="5128" y="3642"/>
                    <a:pt x="5135" y="3642"/>
                  </a:cubicBezTo>
                  <a:cubicBezTo>
                    <a:pt x="5143" y="3649"/>
                    <a:pt x="5143" y="3649"/>
                    <a:pt x="5143" y="3649"/>
                  </a:cubicBezTo>
                  <a:cubicBezTo>
                    <a:pt x="5135" y="3657"/>
                    <a:pt x="5135" y="3657"/>
                    <a:pt x="5135" y="3657"/>
                  </a:cubicBezTo>
                  <a:cubicBezTo>
                    <a:pt x="5128" y="3715"/>
                    <a:pt x="5113" y="3767"/>
                    <a:pt x="5077" y="3796"/>
                  </a:cubicBezTo>
                  <a:cubicBezTo>
                    <a:pt x="5062" y="3818"/>
                    <a:pt x="5048" y="3825"/>
                    <a:pt x="5040" y="3840"/>
                  </a:cubicBezTo>
                  <a:cubicBezTo>
                    <a:pt x="5026" y="3862"/>
                    <a:pt x="5004" y="3884"/>
                    <a:pt x="4952" y="3920"/>
                  </a:cubicBezTo>
                  <a:cubicBezTo>
                    <a:pt x="4872" y="3979"/>
                    <a:pt x="4857" y="3986"/>
                    <a:pt x="4864" y="4052"/>
                  </a:cubicBezTo>
                  <a:cubicBezTo>
                    <a:pt x="4864" y="4074"/>
                    <a:pt x="4879" y="4096"/>
                    <a:pt x="4886" y="4118"/>
                  </a:cubicBezTo>
                  <a:cubicBezTo>
                    <a:pt x="4908" y="4155"/>
                    <a:pt x="4923" y="4191"/>
                    <a:pt x="4908" y="4235"/>
                  </a:cubicBezTo>
                  <a:cubicBezTo>
                    <a:pt x="4872" y="4316"/>
                    <a:pt x="4886" y="4338"/>
                    <a:pt x="4908" y="4353"/>
                  </a:cubicBezTo>
                  <a:cubicBezTo>
                    <a:pt x="4930" y="4367"/>
                    <a:pt x="4938" y="4389"/>
                    <a:pt x="4945" y="4419"/>
                  </a:cubicBezTo>
                  <a:cubicBezTo>
                    <a:pt x="4960" y="4448"/>
                    <a:pt x="4967" y="4477"/>
                    <a:pt x="4996" y="4485"/>
                  </a:cubicBezTo>
                  <a:cubicBezTo>
                    <a:pt x="5062" y="4507"/>
                    <a:pt x="5128" y="4529"/>
                    <a:pt x="5187" y="4536"/>
                  </a:cubicBezTo>
                  <a:cubicBezTo>
                    <a:pt x="5194" y="4536"/>
                    <a:pt x="5201" y="4536"/>
                    <a:pt x="5209" y="4543"/>
                  </a:cubicBezTo>
                  <a:cubicBezTo>
                    <a:pt x="5238" y="4543"/>
                    <a:pt x="5267" y="4550"/>
                    <a:pt x="5282" y="4572"/>
                  </a:cubicBezTo>
                  <a:cubicBezTo>
                    <a:pt x="5289" y="4587"/>
                    <a:pt x="5289" y="4609"/>
                    <a:pt x="5267" y="4646"/>
                  </a:cubicBezTo>
                  <a:cubicBezTo>
                    <a:pt x="5245" y="4697"/>
                    <a:pt x="5245" y="4734"/>
                    <a:pt x="5238" y="4770"/>
                  </a:cubicBezTo>
                  <a:cubicBezTo>
                    <a:pt x="5238" y="4792"/>
                    <a:pt x="5238" y="4822"/>
                    <a:pt x="5231" y="4843"/>
                  </a:cubicBezTo>
                  <a:cubicBezTo>
                    <a:pt x="5216" y="4888"/>
                    <a:pt x="5194" y="4976"/>
                    <a:pt x="5128" y="4976"/>
                  </a:cubicBezTo>
                  <a:lnTo>
                    <a:pt x="5128" y="4976"/>
                  </a:lnTo>
                  <a:cubicBezTo>
                    <a:pt x="5113" y="4976"/>
                    <a:pt x="5106" y="4976"/>
                    <a:pt x="5099" y="4976"/>
                  </a:cubicBezTo>
                  <a:cubicBezTo>
                    <a:pt x="5077" y="4968"/>
                    <a:pt x="5062" y="4961"/>
                    <a:pt x="5048" y="4953"/>
                  </a:cubicBezTo>
                  <a:cubicBezTo>
                    <a:pt x="5033" y="4946"/>
                    <a:pt x="5026" y="4946"/>
                    <a:pt x="5018" y="4946"/>
                  </a:cubicBezTo>
                  <a:cubicBezTo>
                    <a:pt x="5018" y="4946"/>
                    <a:pt x="5018" y="4946"/>
                    <a:pt x="5018" y="4968"/>
                  </a:cubicBezTo>
                  <a:cubicBezTo>
                    <a:pt x="5018" y="4990"/>
                    <a:pt x="5026" y="5012"/>
                    <a:pt x="5026" y="5034"/>
                  </a:cubicBezTo>
                  <a:cubicBezTo>
                    <a:pt x="5033" y="5071"/>
                    <a:pt x="5048" y="5107"/>
                    <a:pt x="5004" y="5151"/>
                  </a:cubicBezTo>
                  <a:cubicBezTo>
                    <a:pt x="4989" y="5166"/>
                    <a:pt x="4974" y="5181"/>
                    <a:pt x="4967" y="5195"/>
                  </a:cubicBezTo>
                  <a:cubicBezTo>
                    <a:pt x="4938" y="5232"/>
                    <a:pt x="4916" y="5269"/>
                    <a:pt x="4857" y="5276"/>
                  </a:cubicBezTo>
                  <a:cubicBezTo>
                    <a:pt x="4799" y="5283"/>
                    <a:pt x="4769" y="5291"/>
                    <a:pt x="4711" y="5327"/>
                  </a:cubicBezTo>
                  <a:cubicBezTo>
                    <a:pt x="4696" y="5342"/>
                    <a:pt x="4681" y="5349"/>
                    <a:pt x="4674" y="5357"/>
                  </a:cubicBezTo>
                  <a:cubicBezTo>
                    <a:pt x="4637" y="5371"/>
                    <a:pt x="4630" y="5379"/>
                    <a:pt x="4637" y="5422"/>
                  </a:cubicBezTo>
                  <a:cubicBezTo>
                    <a:pt x="4644" y="5488"/>
                    <a:pt x="4637" y="5569"/>
                    <a:pt x="4637" y="5598"/>
                  </a:cubicBezTo>
                  <a:lnTo>
                    <a:pt x="4674" y="5620"/>
                  </a:lnTo>
                  <a:cubicBezTo>
                    <a:pt x="4644" y="5635"/>
                    <a:pt x="4644" y="5635"/>
                    <a:pt x="4644" y="5635"/>
                  </a:cubicBezTo>
                  <a:cubicBezTo>
                    <a:pt x="4623" y="5642"/>
                    <a:pt x="4601" y="5650"/>
                    <a:pt x="4593" y="5657"/>
                  </a:cubicBezTo>
                  <a:cubicBezTo>
                    <a:pt x="4579" y="5664"/>
                    <a:pt x="4564" y="5664"/>
                    <a:pt x="4549" y="5664"/>
                  </a:cubicBezTo>
                  <a:close/>
                  <a:moveTo>
                    <a:pt x="3708" y="2257"/>
                  </a:moveTo>
                  <a:lnTo>
                    <a:pt x="3708" y="2257"/>
                  </a:lnTo>
                  <a:cubicBezTo>
                    <a:pt x="3700" y="2264"/>
                    <a:pt x="3686" y="2264"/>
                    <a:pt x="3678" y="2272"/>
                  </a:cubicBezTo>
                  <a:cubicBezTo>
                    <a:pt x="3671" y="2279"/>
                    <a:pt x="3649" y="2286"/>
                    <a:pt x="3649" y="2293"/>
                  </a:cubicBezTo>
                  <a:cubicBezTo>
                    <a:pt x="3642" y="2308"/>
                    <a:pt x="3634" y="2381"/>
                    <a:pt x="3634" y="2448"/>
                  </a:cubicBezTo>
                  <a:cubicBezTo>
                    <a:pt x="3656" y="2403"/>
                    <a:pt x="3656" y="2403"/>
                    <a:pt x="3656" y="2403"/>
                  </a:cubicBezTo>
                  <a:cubicBezTo>
                    <a:pt x="3656" y="2403"/>
                    <a:pt x="3686" y="2316"/>
                    <a:pt x="3708" y="2257"/>
                  </a:cubicBezTo>
                  <a:close/>
                  <a:moveTo>
                    <a:pt x="432" y="2206"/>
                  </a:moveTo>
                  <a:lnTo>
                    <a:pt x="432" y="2206"/>
                  </a:lnTo>
                  <a:cubicBezTo>
                    <a:pt x="418" y="2206"/>
                    <a:pt x="403" y="2206"/>
                    <a:pt x="374" y="2198"/>
                  </a:cubicBezTo>
                  <a:cubicBezTo>
                    <a:pt x="352" y="2191"/>
                    <a:pt x="352" y="2191"/>
                    <a:pt x="352" y="2191"/>
                  </a:cubicBezTo>
                  <a:cubicBezTo>
                    <a:pt x="286" y="2169"/>
                    <a:pt x="300" y="2125"/>
                    <a:pt x="308" y="2096"/>
                  </a:cubicBezTo>
                  <a:cubicBezTo>
                    <a:pt x="315" y="2074"/>
                    <a:pt x="322" y="2052"/>
                    <a:pt x="322" y="2030"/>
                  </a:cubicBezTo>
                  <a:cubicBezTo>
                    <a:pt x="322" y="2008"/>
                    <a:pt x="322" y="1971"/>
                    <a:pt x="344" y="1971"/>
                  </a:cubicBezTo>
                  <a:cubicBezTo>
                    <a:pt x="359" y="1971"/>
                    <a:pt x="374" y="1986"/>
                    <a:pt x="403" y="2022"/>
                  </a:cubicBezTo>
                  <a:cubicBezTo>
                    <a:pt x="418" y="2037"/>
                    <a:pt x="425" y="2044"/>
                    <a:pt x="432" y="2059"/>
                  </a:cubicBezTo>
                  <a:cubicBezTo>
                    <a:pt x="447" y="2059"/>
                    <a:pt x="469" y="2067"/>
                    <a:pt x="483" y="2081"/>
                  </a:cubicBezTo>
                  <a:cubicBezTo>
                    <a:pt x="491" y="2096"/>
                    <a:pt x="498" y="2118"/>
                    <a:pt x="483" y="2147"/>
                  </a:cubicBezTo>
                  <a:cubicBezTo>
                    <a:pt x="476" y="2176"/>
                    <a:pt x="461" y="2206"/>
                    <a:pt x="432" y="2206"/>
                  </a:cubicBezTo>
                  <a:close/>
                  <a:moveTo>
                    <a:pt x="667" y="1979"/>
                  </a:moveTo>
                  <a:lnTo>
                    <a:pt x="667" y="1979"/>
                  </a:lnTo>
                  <a:cubicBezTo>
                    <a:pt x="630" y="1979"/>
                    <a:pt x="615" y="1949"/>
                    <a:pt x="601" y="1912"/>
                  </a:cubicBezTo>
                  <a:cubicBezTo>
                    <a:pt x="593" y="1898"/>
                    <a:pt x="593" y="1891"/>
                    <a:pt x="586" y="1876"/>
                  </a:cubicBezTo>
                  <a:cubicBezTo>
                    <a:pt x="571" y="1847"/>
                    <a:pt x="564" y="1825"/>
                    <a:pt x="579" y="1810"/>
                  </a:cubicBezTo>
                  <a:cubicBezTo>
                    <a:pt x="593" y="1788"/>
                    <a:pt x="630" y="1788"/>
                    <a:pt x="667" y="1788"/>
                  </a:cubicBezTo>
                  <a:cubicBezTo>
                    <a:pt x="689" y="1766"/>
                    <a:pt x="755" y="1693"/>
                    <a:pt x="813" y="1693"/>
                  </a:cubicBezTo>
                  <a:cubicBezTo>
                    <a:pt x="828" y="1693"/>
                    <a:pt x="843" y="1700"/>
                    <a:pt x="850" y="1707"/>
                  </a:cubicBezTo>
                  <a:cubicBezTo>
                    <a:pt x="865" y="1729"/>
                    <a:pt x="857" y="1759"/>
                    <a:pt x="850" y="1810"/>
                  </a:cubicBezTo>
                  <a:cubicBezTo>
                    <a:pt x="850" y="1832"/>
                    <a:pt x="843" y="1861"/>
                    <a:pt x="835" y="1891"/>
                  </a:cubicBezTo>
                  <a:cubicBezTo>
                    <a:pt x="835" y="1934"/>
                    <a:pt x="828" y="1971"/>
                    <a:pt x="784" y="1971"/>
                  </a:cubicBezTo>
                  <a:cubicBezTo>
                    <a:pt x="777" y="1971"/>
                    <a:pt x="769" y="1971"/>
                    <a:pt x="762" y="1971"/>
                  </a:cubicBezTo>
                  <a:cubicBezTo>
                    <a:pt x="747" y="1971"/>
                    <a:pt x="740" y="1971"/>
                    <a:pt x="733" y="1971"/>
                  </a:cubicBezTo>
                  <a:cubicBezTo>
                    <a:pt x="718" y="1971"/>
                    <a:pt x="711" y="1971"/>
                    <a:pt x="703" y="1971"/>
                  </a:cubicBezTo>
                  <a:cubicBezTo>
                    <a:pt x="689" y="1979"/>
                    <a:pt x="681" y="1979"/>
                    <a:pt x="667" y="1979"/>
                  </a:cubicBezTo>
                  <a:close/>
                  <a:moveTo>
                    <a:pt x="506" y="1759"/>
                  </a:moveTo>
                  <a:lnTo>
                    <a:pt x="506" y="1759"/>
                  </a:lnTo>
                  <a:cubicBezTo>
                    <a:pt x="476" y="1759"/>
                    <a:pt x="469" y="1737"/>
                    <a:pt x="469" y="1715"/>
                  </a:cubicBezTo>
                  <a:cubicBezTo>
                    <a:pt x="461" y="1693"/>
                    <a:pt x="461" y="1678"/>
                    <a:pt x="447" y="1663"/>
                  </a:cubicBezTo>
                  <a:cubicBezTo>
                    <a:pt x="447" y="1656"/>
                    <a:pt x="432" y="1641"/>
                    <a:pt x="440" y="1627"/>
                  </a:cubicBezTo>
                  <a:cubicBezTo>
                    <a:pt x="440" y="1619"/>
                    <a:pt x="447" y="1612"/>
                    <a:pt x="461" y="1612"/>
                  </a:cubicBezTo>
                  <a:cubicBezTo>
                    <a:pt x="491" y="1612"/>
                    <a:pt x="528" y="1627"/>
                    <a:pt x="564" y="1649"/>
                  </a:cubicBezTo>
                  <a:cubicBezTo>
                    <a:pt x="564" y="1656"/>
                    <a:pt x="579" y="1663"/>
                    <a:pt x="579" y="1685"/>
                  </a:cubicBezTo>
                  <a:cubicBezTo>
                    <a:pt x="579" y="1700"/>
                    <a:pt x="564" y="1722"/>
                    <a:pt x="535" y="1744"/>
                  </a:cubicBezTo>
                  <a:cubicBezTo>
                    <a:pt x="520" y="1759"/>
                    <a:pt x="513" y="1759"/>
                    <a:pt x="506" y="1759"/>
                  </a:cubicBezTo>
                  <a:close/>
                  <a:moveTo>
                    <a:pt x="220" y="1575"/>
                  </a:moveTo>
                  <a:lnTo>
                    <a:pt x="220" y="1575"/>
                  </a:lnTo>
                  <a:cubicBezTo>
                    <a:pt x="190" y="1575"/>
                    <a:pt x="161" y="1561"/>
                    <a:pt x="124" y="1539"/>
                  </a:cubicBezTo>
                  <a:cubicBezTo>
                    <a:pt x="59" y="1510"/>
                    <a:pt x="59" y="1466"/>
                    <a:pt x="51" y="1392"/>
                  </a:cubicBezTo>
                  <a:cubicBezTo>
                    <a:pt x="51" y="1378"/>
                    <a:pt x="51" y="1356"/>
                    <a:pt x="51" y="1334"/>
                  </a:cubicBezTo>
                  <a:cubicBezTo>
                    <a:pt x="44" y="1253"/>
                    <a:pt x="66" y="1238"/>
                    <a:pt x="102" y="1217"/>
                  </a:cubicBezTo>
                  <a:cubicBezTo>
                    <a:pt x="117" y="1209"/>
                    <a:pt x="139" y="1202"/>
                    <a:pt x="154" y="1187"/>
                  </a:cubicBezTo>
                  <a:cubicBezTo>
                    <a:pt x="190" y="1158"/>
                    <a:pt x="190" y="1158"/>
                    <a:pt x="190" y="1158"/>
                  </a:cubicBezTo>
                  <a:cubicBezTo>
                    <a:pt x="183" y="1202"/>
                    <a:pt x="183" y="1202"/>
                    <a:pt x="183" y="1202"/>
                  </a:cubicBezTo>
                  <a:cubicBezTo>
                    <a:pt x="183" y="1202"/>
                    <a:pt x="161" y="1312"/>
                    <a:pt x="212" y="1385"/>
                  </a:cubicBezTo>
                  <a:cubicBezTo>
                    <a:pt x="227" y="1400"/>
                    <a:pt x="227" y="1400"/>
                    <a:pt x="227" y="1400"/>
                  </a:cubicBezTo>
                  <a:cubicBezTo>
                    <a:pt x="257" y="1451"/>
                    <a:pt x="264" y="1451"/>
                    <a:pt x="264" y="1488"/>
                  </a:cubicBezTo>
                  <a:cubicBezTo>
                    <a:pt x="264" y="1495"/>
                    <a:pt x="264" y="1502"/>
                    <a:pt x="264" y="1517"/>
                  </a:cubicBezTo>
                  <a:cubicBezTo>
                    <a:pt x="264" y="1539"/>
                    <a:pt x="257" y="1546"/>
                    <a:pt x="249" y="1561"/>
                  </a:cubicBezTo>
                  <a:cubicBezTo>
                    <a:pt x="249" y="1568"/>
                    <a:pt x="234" y="1575"/>
                    <a:pt x="220" y="1575"/>
                  </a:cubicBezTo>
                  <a:close/>
                  <a:moveTo>
                    <a:pt x="601" y="1539"/>
                  </a:moveTo>
                  <a:lnTo>
                    <a:pt x="601" y="1539"/>
                  </a:lnTo>
                  <a:cubicBezTo>
                    <a:pt x="579" y="1539"/>
                    <a:pt x="571" y="1539"/>
                    <a:pt x="557" y="1531"/>
                  </a:cubicBezTo>
                  <a:cubicBezTo>
                    <a:pt x="506" y="1510"/>
                    <a:pt x="491" y="1480"/>
                    <a:pt x="491" y="1480"/>
                  </a:cubicBezTo>
                  <a:cubicBezTo>
                    <a:pt x="483" y="1466"/>
                    <a:pt x="483" y="1466"/>
                    <a:pt x="483" y="1466"/>
                  </a:cubicBezTo>
                  <a:cubicBezTo>
                    <a:pt x="498" y="1458"/>
                    <a:pt x="498" y="1458"/>
                    <a:pt x="498" y="1458"/>
                  </a:cubicBezTo>
                  <a:cubicBezTo>
                    <a:pt x="528" y="1443"/>
                    <a:pt x="557" y="1443"/>
                    <a:pt x="586" y="1436"/>
                  </a:cubicBezTo>
                  <a:cubicBezTo>
                    <a:pt x="630" y="1436"/>
                    <a:pt x="667" y="1429"/>
                    <a:pt x="696" y="1392"/>
                  </a:cubicBezTo>
                  <a:cubicBezTo>
                    <a:pt x="718" y="1370"/>
                    <a:pt x="733" y="1356"/>
                    <a:pt x="740" y="1348"/>
                  </a:cubicBezTo>
                  <a:cubicBezTo>
                    <a:pt x="755" y="1334"/>
                    <a:pt x="762" y="1326"/>
                    <a:pt x="791" y="1282"/>
                  </a:cubicBezTo>
                  <a:cubicBezTo>
                    <a:pt x="813" y="1246"/>
                    <a:pt x="813" y="1246"/>
                    <a:pt x="813" y="1246"/>
                  </a:cubicBezTo>
                  <a:cubicBezTo>
                    <a:pt x="813" y="1290"/>
                    <a:pt x="813" y="1290"/>
                    <a:pt x="813" y="1290"/>
                  </a:cubicBezTo>
                  <a:cubicBezTo>
                    <a:pt x="821" y="1304"/>
                    <a:pt x="828" y="1473"/>
                    <a:pt x="747" y="1495"/>
                  </a:cubicBezTo>
                  <a:cubicBezTo>
                    <a:pt x="733" y="1502"/>
                    <a:pt x="725" y="1510"/>
                    <a:pt x="711" y="1510"/>
                  </a:cubicBezTo>
                  <a:cubicBezTo>
                    <a:pt x="674" y="1524"/>
                    <a:pt x="630" y="1539"/>
                    <a:pt x="601" y="1539"/>
                  </a:cubicBezTo>
                  <a:close/>
                  <a:moveTo>
                    <a:pt x="528" y="1356"/>
                  </a:moveTo>
                  <a:lnTo>
                    <a:pt x="528" y="1356"/>
                  </a:lnTo>
                  <a:cubicBezTo>
                    <a:pt x="520" y="1356"/>
                    <a:pt x="506" y="1356"/>
                    <a:pt x="491" y="1348"/>
                  </a:cubicBezTo>
                  <a:cubicBezTo>
                    <a:pt x="469" y="1341"/>
                    <a:pt x="440" y="1341"/>
                    <a:pt x="418" y="1334"/>
                  </a:cubicBezTo>
                  <a:cubicBezTo>
                    <a:pt x="344" y="1326"/>
                    <a:pt x="286" y="1319"/>
                    <a:pt x="257" y="1260"/>
                  </a:cubicBezTo>
                  <a:cubicBezTo>
                    <a:pt x="220" y="1187"/>
                    <a:pt x="242" y="1129"/>
                    <a:pt x="242" y="1129"/>
                  </a:cubicBezTo>
                  <a:cubicBezTo>
                    <a:pt x="264" y="1092"/>
                    <a:pt x="286" y="1077"/>
                    <a:pt x="308" y="1077"/>
                  </a:cubicBezTo>
                  <a:lnTo>
                    <a:pt x="315" y="1077"/>
                  </a:lnTo>
                  <a:cubicBezTo>
                    <a:pt x="322" y="1077"/>
                    <a:pt x="322" y="1077"/>
                    <a:pt x="330" y="1077"/>
                  </a:cubicBezTo>
                  <a:cubicBezTo>
                    <a:pt x="344" y="1077"/>
                    <a:pt x="352" y="1077"/>
                    <a:pt x="366" y="1070"/>
                  </a:cubicBezTo>
                  <a:cubicBezTo>
                    <a:pt x="432" y="1048"/>
                    <a:pt x="432" y="1048"/>
                    <a:pt x="491" y="1041"/>
                  </a:cubicBezTo>
                  <a:cubicBezTo>
                    <a:pt x="513" y="1033"/>
                    <a:pt x="520" y="1033"/>
                    <a:pt x="535" y="1033"/>
                  </a:cubicBezTo>
                  <a:cubicBezTo>
                    <a:pt x="564" y="1033"/>
                    <a:pt x="571" y="1048"/>
                    <a:pt x="601" y="1092"/>
                  </a:cubicBezTo>
                  <a:cubicBezTo>
                    <a:pt x="601" y="1099"/>
                    <a:pt x="608" y="1107"/>
                    <a:pt x="615" y="1114"/>
                  </a:cubicBezTo>
                  <a:cubicBezTo>
                    <a:pt x="638" y="1150"/>
                    <a:pt x="638" y="1158"/>
                    <a:pt x="608" y="1231"/>
                  </a:cubicBezTo>
                  <a:cubicBezTo>
                    <a:pt x="601" y="1246"/>
                    <a:pt x="593" y="1268"/>
                    <a:pt x="593" y="1282"/>
                  </a:cubicBezTo>
                  <a:cubicBezTo>
                    <a:pt x="586" y="1319"/>
                    <a:pt x="571" y="1356"/>
                    <a:pt x="528" y="1356"/>
                  </a:cubicBezTo>
                  <a:close/>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25" name="Freeform 24"/>
            <p:cNvSpPr>
              <a:spLocks noChangeArrowheads="1"/>
            </p:cNvSpPr>
            <p:nvPr/>
          </p:nvSpPr>
          <p:spPr bwMode="auto">
            <a:xfrm>
              <a:off x="7120243" y="2973820"/>
              <a:ext cx="2905482" cy="2062837"/>
            </a:xfrm>
            <a:custGeom>
              <a:avLst/>
              <a:gdLst>
                <a:gd name="T0" fmla="*/ 821 w 7563"/>
                <a:gd name="T1" fmla="*/ 4910 h 5431"/>
                <a:gd name="T2" fmla="*/ 132 w 7563"/>
                <a:gd name="T3" fmla="*/ 4653 h 5431"/>
                <a:gd name="T4" fmla="*/ 396 w 7563"/>
                <a:gd name="T5" fmla="*/ 4030 h 5431"/>
                <a:gd name="T6" fmla="*/ 579 w 7563"/>
                <a:gd name="T7" fmla="*/ 3554 h 5431"/>
                <a:gd name="T8" fmla="*/ 513 w 7563"/>
                <a:gd name="T9" fmla="*/ 2609 h 5431"/>
                <a:gd name="T10" fmla="*/ 1246 w 7563"/>
                <a:gd name="T11" fmla="*/ 2711 h 5431"/>
                <a:gd name="T12" fmla="*/ 1641 w 7563"/>
                <a:gd name="T13" fmla="*/ 2550 h 5431"/>
                <a:gd name="T14" fmla="*/ 1803 w 7563"/>
                <a:gd name="T15" fmla="*/ 2345 h 5431"/>
                <a:gd name="T16" fmla="*/ 2286 w 7563"/>
                <a:gd name="T17" fmla="*/ 1949 h 5431"/>
                <a:gd name="T18" fmla="*/ 3253 w 7563"/>
                <a:gd name="T19" fmla="*/ 1407 h 5431"/>
                <a:gd name="T20" fmla="*/ 4037 w 7563"/>
                <a:gd name="T21" fmla="*/ 887 h 5431"/>
                <a:gd name="T22" fmla="*/ 4037 w 7563"/>
                <a:gd name="T23" fmla="*/ 989 h 5431"/>
                <a:gd name="T24" fmla="*/ 3480 w 7563"/>
                <a:gd name="T25" fmla="*/ 1180 h 5431"/>
                <a:gd name="T26" fmla="*/ 3422 w 7563"/>
                <a:gd name="T27" fmla="*/ 1473 h 5431"/>
                <a:gd name="T28" fmla="*/ 4125 w 7563"/>
                <a:gd name="T29" fmla="*/ 1114 h 5431"/>
                <a:gd name="T30" fmla="*/ 4499 w 7563"/>
                <a:gd name="T31" fmla="*/ 887 h 5431"/>
                <a:gd name="T32" fmla="*/ 4961 w 7563"/>
                <a:gd name="T33" fmla="*/ 1473 h 5431"/>
                <a:gd name="T34" fmla="*/ 5591 w 7563"/>
                <a:gd name="T35" fmla="*/ 1979 h 5431"/>
                <a:gd name="T36" fmla="*/ 6140 w 7563"/>
                <a:gd name="T37" fmla="*/ 1642 h 5431"/>
                <a:gd name="T38" fmla="*/ 7042 w 7563"/>
                <a:gd name="T39" fmla="*/ 2411 h 5431"/>
                <a:gd name="T40" fmla="*/ 6485 w 7563"/>
                <a:gd name="T41" fmla="*/ 2763 h 5431"/>
                <a:gd name="T42" fmla="*/ 7034 w 7563"/>
                <a:gd name="T43" fmla="*/ 2990 h 5431"/>
                <a:gd name="T44" fmla="*/ 7430 w 7563"/>
                <a:gd name="T45" fmla="*/ 3950 h 5431"/>
                <a:gd name="T46" fmla="*/ 7196 w 7563"/>
                <a:gd name="T47" fmla="*/ 4668 h 5431"/>
                <a:gd name="T48" fmla="*/ 7100 w 7563"/>
                <a:gd name="T49" fmla="*/ 4104 h 5431"/>
                <a:gd name="T50" fmla="*/ 6653 w 7563"/>
                <a:gd name="T51" fmla="*/ 4148 h 5431"/>
                <a:gd name="T52" fmla="*/ 6265 w 7563"/>
                <a:gd name="T53" fmla="*/ 3869 h 5431"/>
                <a:gd name="T54" fmla="*/ 5825 w 7563"/>
                <a:gd name="T55" fmla="*/ 4419 h 5431"/>
                <a:gd name="T56" fmla="*/ 5539 w 7563"/>
                <a:gd name="T57" fmla="*/ 4815 h 5431"/>
                <a:gd name="T58" fmla="*/ 5093 w 7563"/>
                <a:gd name="T59" fmla="*/ 4807 h 5431"/>
                <a:gd name="T60" fmla="*/ 4689 w 7563"/>
                <a:gd name="T61" fmla="*/ 5027 h 5431"/>
                <a:gd name="T62" fmla="*/ 4162 w 7563"/>
                <a:gd name="T63" fmla="*/ 4968 h 5431"/>
                <a:gd name="T64" fmla="*/ 3715 w 7563"/>
                <a:gd name="T65" fmla="*/ 4888 h 5431"/>
                <a:gd name="T66" fmla="*/ 2997 w 7563"/>
                <a:gd name="T67" fmla="*/ 4631 h 5431"/>
                <a:gd name="T68" fmla="*/ 2623 w 7563"/>
                <a:gd name="T69" fmla="*/ 4836 h 5431"/>
                <a:gd name="T70" fmla="*/ 2066 w 7563"/>
                <a:gd name="T71" fmla="*/ 5012 h 5431"/>
                <a:gd name="T72" fmla="*/ 1619 w 7563"/>
                <a:gd name="T73" fmla="*/ 5379 h 5431"/>
                <a:gd name="T74" fmla="*/ 6434 w 7563"/>
                <a:gd name="T75" fmla="*/ 2477 h 5431"/>
                <a:gd name="T76" fmla="*/ 6441 w 7563"/>
                <a:gd name="T77" fmla="*/ 2411 h 5431"/>
                <a:gd name="T78" fmla="*/ 6580 w 7563"/>
                <a:gd name="T79" fmla="*/ 2330 h 5431"/>
                <a:gd name="T80" fmla="*/ 6448 w 7563"/>
                <a:gd name="T81" fmla="*/ 2037 h 5431"/>
                <a:gd name="T82" fmla="*/ 6309 w 7563"/>
                <a:gd name="T83" fmla="*/ 2133 h 5431"/>
                <a:gd name="T84" fmla="*/ 6104 w 7563"/>
                <a:gd name="T85" fmla="*/ 2169 h 5431"/>
                <a:gd name="T86" fmla="*/ 1890 w 7563"/>
                <a:gd name="T87" fmla="*/ 2191 h 5431"/>
                <a:gd name="T88" fmla="*/ 5364 w 7563"/>
                <a:gd name="T89" fmla="*/ 1392 h 5431"/>
                <a:gd name="T90" fmla="*/ 4975 w 7563"/>
                <a:gd name="T91" fmla="*/ 1348 h 5431"/>
                <a:gd name="T92" fmla="*/ 4851 w 7563"/>
                <a:gd name="T93" fmla="*/ 894 h 5431"/>
                <a:gd name="T94" fmla="*/ 4953 w 7563"/>
                <a:gd name="T95" fmla="*/ 462 h 5431"/>
                <a:gd name="T96" fmla="*/ 5144 w 7563"/>
                <a:gd name="T97" fmla="*/ 542 h 5431"/>
                <a:gd name="T98" fmla="*/ 5356 w 7563"/>
                <a:gd name="T99" fmla="*/ 586 h 5431"/>
                <a:gd name="T100" fmla="*/ 5723 w 7563"/>
                <a:gd name="T101" fmla="*/ 858 h 5431"/>
                <a:gd name="T102" fmla="*/ 5972 w 7563"/>
                <a:gd name="T103" fmla="*/ 1004 h 5431"/>
                <a:gd name="T104" fmla="*/ 5767 w 7563"/>
                <a:gd name="T105" fmla="*/ 1180 h 5431"/>
                <a:gd name="T106" fmla="*/ 5584 w 7563"/>
                <a:gd name="T107" fmla="*/ 1180 h 5431"/>
                <a:gd name="T108" fmla="*/ 5239 w 7563"/>
                <a:gd name="T109" fmla="*/ 1356 h 5431"/>
                <a:gd name="T110" fmla="*/ 4843 w 7563"/>
                <a:gd name="T111" fmla="*/ 865 h 5431"/>
                <a:gd name="T112" fmla="*/ 4990 w 7563"/>
                <a:gd name="T113" fmla="*/ 616 h 5431"/>
                <a:gd name="T114" fmla="*/ 5503 w 7563"/>
                <a:gd name="T115" fmla="*/ 469 h 5431"/>
                <a:gd name="T116" fmla="*/ 5642 w 7563"/>
                <a:gd name="T117" fmla="*/ 674 h 5431"/>
                <a:gd name="T118" fmla="*/ 5093 w 7563"/>
                <a:gd name="T119" fmla="*/ 59 h 5431"/>
                <a:gd name="T120" fmla="*/ 5144 w 7563"/>
                <a:gd name="T121" fmla="*/ 359 h 5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63" h="5431">
                  <a:moveTo>
                    <a:pt x="1363" y="5430"/>
                  </a:moveTo>
                  <a:lnTo>
                    <a:pt x="1363" y="5430"/>
                  </a:lnTo>
                  <a:cubicBezTo>
                    <a:pt x="1326" y="5401"/>
                    <a:pt x="1267" y="5379"/>
                    <a:pt x="1224" y="5379"/>
                  </a:cubicBezTo>
                  <a:cubicBezTo>
                    <a:pt x="1209" y="5379"/>
                    <a:pt x="1202" y="5379"/>
                    <a:pt x="1187" y="5379"/>
                  </a:cubicBezTo>
                  <a:cubicBezTo>
                    <a:pt x="1180" y="5386"/>
                    <a:pt x="1172" y="5386"/>
                    <a:pt x="1165" y="5386"/>
                  </a:cubicBezTo>
                  <a:cubicBezTo>
                    <a:pt x="1136" y="5386"/>
                    <a:pt x="1121" y="5371"/>
                    <a:pt x="1114" y="5349"/>
                  </a:cubicBezTo>
                  <a:cubicBezTo>
                    <a:pt x="1106" y="5320"/>
                    <a:pt x="1121" y="5283"/>
                    <a:pt x="1150" y="5261"/>
                  </a:cubicBezTo>
                  <a:cubicBezTo>
                    <a:pt x="1158" y="5261"/>
                    <a:pt x="1158" y="5254"/>
                    <a:pt x="1158" y="5254"/>
                  </a:cubicBezTo>
                  <a:cubicBezTo>
                    <a:pt x="1158" y="5239"/>
                    <a:pt x="1099" y="5203"/>
                    <a:pt x="1048" y="5188"/>
                  </a:cubicBezTo>
                  <a:cubicBezTo>
                    <a:pt x="989" y="5166"/>
                    <a:pt x="894" y="5042"/>
                    <a:pt x="872" y="4998"/>
                  </a:cubicBezTo>
                  <a:cubicBezTo>
                    <a:pt x="865" y="4976"/>
                    <a:pt x="843" y="4946"/>
                    <a:pt x="821" y="4910"/>
                  </a:cubicBezTo>
                  <a:cubicBezTo>
                    <a:pt x="799" y="4873"/>
                    <a:pt x="777" y="4836"/>
                    <a:pt x="755" y="4807"/>
                  </a:cubicBezTo>
                  <a:cubicBezTo>
                    <a:pt x="718" y="4734"/>
                    <a:pt x="696" y="4719"/>
                    <a:pt x="630" y="4712"/>
                  </a:cubicBezTo>
                  <a:cubicBezTo>
                    <a:pt x="630" y="4712"/>
                    <a:pt x="623" y="4712"/>
                    <a:pt x="615" y="4712"/>
                  </a:cubicBezTo>
                  <a:cubicBezTo>
                    <a:pt x="586" y="4712"/>
                    <a:pt x="572" y="4727"/>
                    <a:pt x="550" y="4756"/>
                  </a:cubicBezTo>
                  <a:cubicBezTo>
                    <a:pt x="542" y="4763"/>
                    <a:pt x="535" y="4778"/>
                    <a:pt x="527" y="4793"/>
                  </a:cubicBezTo>
                  <a:cubicBezTo>
                    <a:pt x="498" y="4822"/>
                    <a:pt x="469" y="4836"/>
                    <a:pt x="425" y="4836"/>
                  </a:cubicBezTo>
                  <a:cubicBezTo>
                    <a:pt x="410" y="4836"/>
                    <a:pt x="388" y="4836"/>
                    <a:pt x="374" y="4829"/>
                  </a:cubicBezTo>
                  <a:cubicBezTo>
                    <a:pt x="322" y="4807"/>
                    <a:pt x="256" y="4719"/>
                    <a:pt x="227" y="4675"/>
                  </a:cubicBezTo>
                  <a:cubicBezTo>
                    <a:pt x="212" y="4646"/>
                    <a:pt x="198" y="4646"/>
                    <a:pt x="183" y="4646"/>
                  </a:cubicBezTo>
                  <a:cubicBezTo>
                    <a:pt x="176" y="4646"/>
                    <a:pt x="168" y="4646"/>
                    <a:pt x="154" y="4653"/>
                  </a:cubicBezTo>
                  <a:cubicBezTo>
                    <a:pt x="146" y="4653"/>
                    <a:pt x="139" y="4653"/>
                    <a:pt x="132" y="4653"/>
                  </a:cubicBezTo>
                  <a:cubicBezTo>
                    <a:pt x="103" y="4653"/>
                    <a:pt x="59" y="4631"/>
                    <a:pt x="29" y="4617"/>
                  </a:cubicBezTo>
                  <a:cubicBezTo>
                    <a:pt x="22" y="4609"/>
                    <a:pt x="15" y="4602"/>
                    <a:pt x="15" y="4602"/>
                  </a:cubicBezTo>
                  <a:cubicBezTo>
                    <a:pt x="7" y="4602"/>
                    <a:pt x="7" y="4602"/>
                    <a:pt x="7" y="4602"/>
                  </a:cubicBezTo>
                  <a:cubicBezTo>
                    <a:pt x="7" y="4595"/>
                    <a:pt x="7" y="4595"/>
                    <a:pt x="7" y="4595"/>
                  </a:cubicBezTo>
                  <a:cubicBezTo>
                    <a:pt x="7" y="4587"/>
                    <a:pt x="15" y="4492"/>
                    <a:pt x="7" y="4419"/>
                  </a:cubicBezTo>
                  <a:cubicBezTo>
                    <a:pt x="0" y="4353"/>
                    <a:pt x="22" y="4338"/>
                    <a:pt x="59" y="4316"/>
                  </a:cubicBezTo>
                  <a:cubicBezTo>
                    <a:pt x="73" y="4309"/>
                    <a:pt x="81" y="4302"/>
                    <a:pt x="95" y="4294"/>
                  </a:cubicBezTo>
                  <a:cubicBezTo>
                    <a:pt x="161" y="4250"/>
                    <a:pt x="191" y="4236"/>
                    <a:pt x="256" y="4228"/>
                  </a:cubicBezTo>
                  <a:cubicBezTo>
                    <a:pt x="300" y="4221"/>
                    <a:pt x="315" y="4199"/>
                    <a:pt x="344" y="4162"/>
                  </a:cubicBezTo>
                  <a:cubicBezTo>
                    <a:pt x="352" y="4148"/>
                    <a:pt x="366" y="4133"/>
                    <a:pt x="388" y="4111"/>
                  </a:cubicBezTo>
                  <a:cubicBezTo>
                    <a:pt x="410" y="4089"/>
                    <a:pt x="410" y="4067"/>
                    <a:pt x="396" y="4030"/>
                  </a:cubicBezTo>
                  <a:cubicBezTo>
                    <a:pt x="396" y="4008"/>
                    <a:pt x="388" y="3986"/>
                    <a:pt x="388" y="3957"/>
                  </a:cubicBezTo>
                  <a:cubicBezTo>
                    <a:pt x="388" y="3935"/>
                    <a:pt x="388" y="3898"/>
                    <a:pt x="418" y="3898"/>
                  </a:cubicBezTo>
                  <a:cubicBezTo>
                    <a:pt x="432" y="3898"/>
                    <a:pt x="447" y="3906"/>
                    <a:pt x="462" y="3913"/>
                  </a:cubicBezTo>
                  <a:cubicBezTo>
                    <a:pt x="476" y="3920"/>
                    <a:pt x="491" y="3928"/>
                    <a:pt x="513" y="3935"/>
                  </a:cubicBezTo>
                  <a:cubicBezTo>
                    <a:pt x="513" y="3935"/>
                    <a:pt x="520" y="3935"/>
                    <a:pt x="527" y="3935"/>
                  </a:cubicBezTo>
                  <a:cubicBezTo>
                    <a:pt x="557" y="3935"/>
                    <a:pt x="579" y="3906"/>
                    <a:pt x="601" y="3825"/>
                  </a:cubicBezTo>
                  <a:cubicBezTo>
                    <a:pt x="608" y="3803"/>
                    <a:pt x="608" y="3781"/>
                    <a:pt x="608" y="3759"/>
                  </a:cubicBezTo>
                  <a:cubicBezTo>
                    <a:pt x="615" y="3715"/>
                    <a:pt x="615" y="3671"/>
                    <a:pt x="645" y="3620"/>
                  </a:cubicBezTo>
                  <a:cubicBezTo>
                    <a:pt x="659" y="3591"/>
                    <a:pt x="659" y="3576"/>
                    <a:pt x="659" y="3569"/>
                  </a:cubicBezTo>
                  <a:cubicBezTo>
                    <a:pt x="652" y="3561"/>
                    <a:pt x="630" y="3561"/>
                    <a:pt x="608" y="3554"/>
                  </a:cubicBezTo>
                  <a:cubicBezTo>
                    <a:pt x="593" y="3554"/>
                    <a:pt x="586" y="3554"/>
                    <a:pt x="579" y="3554"/>
                  </a:cubicBezTo>
                  <a:cubicBezTo>
                    <a:pt x="520" y="3547"/>
                    <a:pt x="454" y="3525"/>
                    <a:pt x="388" y="3503"/>
                  </a:cubicBezTo>
                  <a:cubicBezTo>
                    <a:pt x="344" y="3488"/>
                    <a:pt x="330" y="3444"/>
                    <a:pt x="322" y="3415"/>
                  </a:cubicBezTo>
                  <a:cubicBezTo>
                    <a:pt x="315" y="3393"/>
                    <a:pt x="308" y="3371"/>
                    <a:pt x="293" y="3364"/>
                  </a:cubicBezTo>
                  <a:cubicBezTo>
                    <a:pt x="227" y="3327"/>
                    <a:pt x="264" y="3239"/>
                    <a:pt x="278" y="3210"/>
                  </a:cubicBezTo>
                  <a:cubicBezTo>
                    <a:pt x="293" y="3180"/>
                    <a:pt x="278" y="3151"/>
                    <a:pt x="264" y="3122"/>
                  </a:cubicBezTo>
                  <a:cubicBezTo>
                    <a:pt x="249" y="3093"/>
                    <a:pt x="242" y="3070"/>
                    <a:pt x="234" y="3041"/>
                  </a:cubicBezTo>
                  <a:cubicBezTo>
                    <a:pt x="227" y="2960"/>
                    <a:pt x="249" y="2939"/>
                    <a:pt x="337" y="2880"/>
                  </a:cubicBezTo>
                  <a:cubicBezTo>
                    <a:pt x="388" y="2843"/>
                    <a:pt x="403" y="2829"/>
                    <a:pt x="418" y="2807"/>
                  </a:cubicBezTo>
                  <a:cubicBezTo>
                    <a:pt x="432" y="2792"/>
                    <a:pt x="440" y="2777"/>
                    <a:pt x="462" y="2763"/>
                  </a:cubicBezTo>
                  <a:cubicBezTo>
                    <a:pt x="491" y="2734"/>
                    <a:pt x="505" y="2675"/>
                    <a:pt x="513" y="2638"/>
                  </a:cubicBezTo>
                  <a:cubicBezTo>
                    <a:pt x="513" y="2609"/>
                    <a:pt x="513" y="2609"/>
                    <a:pt x="513" y="2609"/>
                  </a:cubicBezTo>
                  <a:cubicBezTo>
                    <a:pt x="535" y="2631"/>
                    <a:pt x="535" y="2631"/>
                    <a:pt x="535" y="2631"/>
                  </a:cubicBezTo>
                  <a:cubicBezTo>
                    <a:pt x="542" y="2631"/>
                    <a:pt x="542" y="2631"/>
                    <a:pt x="542" y="2631"/>
                  </a:cubicBezTo>
                  <a:cubicBezTo>
                    <a:pt x="550" y="2631"/>
                    <a:pt x="564" y="2631"/>
                    <a:pt x="586" y="2624"/>
                  </a:cubicBezTo>
                  <a:cubicBezTo>
                    <a:pt x="637" y="2601"/>
                    <a:pt x="791" y="2484"/>
                    <a:pt x="835" y="2440"/>
                  </a:cubicBezTo>
                  <a:cubicBezTo>
                    <a:pt x="865" y="2418"/>
                    <a:pt x="916" y="2411"/>
                    <a:pt x="938" y="2411"/>
                  </a:cubicBezTo>
                  <a:cubicBezTo>
                    <a:pt x="989" y="2411"/>
                    <a:pt x="1077" y="2426"/>
                    <a:pt x="1092" y="2470"/>
                  </a:cubicBezTo>
                  <a:cubicBezTo>
                    <a:pt x="1099" y="2499"/>
                    <a:pt x="1165" y="2521"/>
                    <a:pt x="1216" y="2528"/>
                  </a:cubicBezTo>
                  <a:cubicBezTo>
                    <a:pt x="1246" y="2536"/>
                    <a:pt x="1246" y="2536"/>
                    <a:pt x="1246" y="2536"/>
                  </a:cubicBezTo>
                  <a:cubicBezTo>
                    <a:pt x="1224" y="2558"/>
                    <a:pt x="1224" y="2558"/>
                    <a:pt x="1224" y="2558"/>
                  </a:cubicBezTo>
                  <a:cubicBezTo>
                    <a:pt x="1224" y="2558"/>
                    <a:pt x="1172" y="2601"/>
                    <a:pt x="1216" y="2682"/>
                  </a:cubicBezTo>
                  <a:cubicBezTo>
                    <a:pt x="1224" y="2711"/>
                    <a:pt x="1238" y="2711"/>
                    <a:pt x="1246" y="2711"/>
                  </a:cubicBezTo>
                  <a:cubicBezTo>
                    <a:pt x="1275" y="2711"/>
                    <a:pt x="1312" y="2667"/>
                    <a:pt x="1326" y="2646"/>
                  </a:cubicBezTo>
                  <a:cubicBezTo>
                    <a:pt x="1334" y="2638"/>
                    <a:pt x="1334" y="2638"/>
                    <a:pt x="1334" y="2638"/>
                  </a:cubicBezTo>
                  <a:cubicBezTo>
                    <a:pt x="1399" y="2667"/>
                    <a:pt x="1399" y="2667"/>
                    <a:pt x="1399" y="2667"/>
                  </a:cubicBezTo>
                  <a:cubicBezTo>
                    <a:pt x="1429" y="2675"/>
                    <a:pt x="1451" y="2689"/>
                    <a:pt x="1480" y="2711"/>
                  </a:cubicBezTo>
                  <a:cubicBezTo>
                    <a:pt x="1509" y="2726"/>
                    <a:pt x="1539" y="2748"/>
                    <a:pt x="1583" y="2770"/>
                  </a:cubicBezTo>
                  <a:cubicBezTo>
                    <a:pt x="1597" y="2777"/>
                    <a:pt x="1605" y="2777"/>
                    <a:pt x="1612" y="2777"/>
                  </a:cubicBezTo>
                  <a:cubicBezTo>
                    <a:pt x="1619" y="2777"/>
                    <a:pt x="1627" y="2777"/>
                    <a:pt x="1627" y="2777"/>
                  </a:cubicBezTo>
                  <a:cubicBezTo>
                    <a:pt x="1641" y="2763"/>
                    <a:pt x="1641" y="2719"/>
                    <a:pt x="1641" y="2675"/>
                  </a:cubicBezTo>
                  <a:cubicBezTo>
                    <a:pt x="1641" y="2646"/>
                    <a:pt x="1641" y="2646"/>
                    <a:pt x="1641" y="2646"/>
                  </a:cubicBezTo>
                  <a:cubicBezTo>
                    <a:pt x="1641" y="2616"/>
                    <a:pt x="1641" y="2594"/>
                    <a:pt x="1641" y="2579"/>
                  </a:cubicBezTo>
                  <a:cubicBezTo>
                    <a:pt x="1641" y="2565"/>
                    <a:pt x="1649" y="2558"/>
                    <a:pt x="1641" y="2550"/>
                  </a:cubicBezTo>
                  <a:cubicBezTo>
                    <a:pt x="1649" y="2558"/>
                    <a:pt x="1641" y="2558"/>
                    <a:pt x="1634" y="2558"/>
                  </a:cubicBezTo>
                  <a:cubicBezTo>
                    <a:pt x="1612" y="2565"/>
                    <a:pt x="1612" y="2565"/>
                    <a:pt x="1612" y="2565"/>
                  </a:cubicBezTo>
                  <a:cubicBezTo>
                    <a:pt x="1605" y="2572"/>
                    <a:pt x="1590" y="2572"/>
                    <a:pt x="1546" y="2594"/>
                  </a:cubicBezTo>
                  <a:cubicBezTo>
                    <a:pt x="1531" y="2601"/>
                    <a:pt x="1517" y="2601"/>
                    <a:pt x="1502" y="2601"/>
                  </a:cubicBezTo>
                  <a:cubicBezTo>
                    <a:pt x="1480" y="2601"/>
                    <a:pt x="1465" y="2587"/>
                    <a:pt x="1465" y="2579"/>
                  </a:cubicBezTo>
                  <a:cubicBezTo>
                    <a:pt x="1451" y="2543"/>
                    <a:pt x="1480" y="2492"/>
                    <a:pt x="1509" y="2455"/>
                  </a:cubicBezTo>
                  <a:cubicBezTo>
                    <a:pt x="1568" y="2382"/>
                    <a:pt x="1634" y="2382"/>
                    <a:pt x="1707" y="2382"/>
                  </a:cubicBezTo>
                  <a:cubicBezTo>
                    <a:pt x="1722" y="2382"/>
                    <a:pt x="1736" y="2382"/>
                    <a:pt x="1744" y="2382"/>
                  </a:cubicBezTo>
                  <a:cubicBezTo>
                    <a:pt x="1758" y="2382"/>
                    <a:pt x="1758" y="2382"/>
                    <a:pt x="1758" y="2382"/>
                  </a:cubicBezTo>
                  <a:cubicBezTo>
                    <a:pt x="1773" y="2382"/>
                    <a:pt x="1773" y="2382"/>
                    <a:pt x="1795" y="2352"/>
                  </a:cubicBezTo>
                  <a:cubicBezTo>
                    <a:pt x="1803" y="2345"/>
                    <a:pt x="1803" y="2345"/>
                    <a:pt x="1803" y="2345"/>
                  </a:cubicBezTo>
                  <a:cubicBezTo>
                    <a:pt x="1817" y="2316"/>
                    <a:pt x="1832" y="2301"/>
                    <a:pt x="1854" y="2286"/>
                  </a:cubicBezTo>
                  <a:cubicBezTo>
                    <a:pt x="1876" y="2265"/>
                    <a:pt x="1898" y="2243"/>
                    <a:pt x="1912" y="2198"/>
                  </a:cubicBezTo>
                  <a:cubicBezTo>
                    <a:pt x="1927" y="2155"/>
                    <a:pt x="1912" y="2110"/>
                    <a:pt x="1905" y="2089"/>
                  </a:cubicBezTo>
                  <a:cubicBezTo>
                    <a:pt x="1898" y="2081"/>
                    <a:pt x="1898" y="2081"/>
                    <a:pt x="1898" y="2081"/>
                  </a:cubicBezTo>
                  <a:cubicBezTo>
                    <a:pt x="1898" y="2074"/>
                    <a:pt x="1898" y="2074"/>
                    <a:pt x="1898" y="2074"/>
                  </a:cubicBezTo>
                  <a:cubicBezTo>
                    <a:pt x="1905" y="2052"/>
                    <a:pt x="1927" y="2037"/>
                    <a:pt x="1942" y="2023"/>
                  </a:cubicBezTo>
                  <a:cubicBezTo>
                    <a:pt x="1964" y="2008"/>
                    <a:pt x="1978" y="1993"/>
                    <a:pt x="1993" y="1971"/>
                  </a:cubicBezTo>
                  <a:cubicBezTo>
                    <a:pt x="2015" y="1927"/>
                    <a:pt x="2037" y="1927"/>
                    <a:pt x="2066" y="1927"/>
                  </a:cubicBezTo>
                  <a:cubicBezTo>
                    <a:pt x="2088" y="1927"/>
                    <a:pt x="2110" y="1927"/>
                    <a:pt x="2147" y="1920"/>
                  </a:cubicBezTo>
                  <a:cubicBezTo>
                    <a:pt x="2162" y="1913"/>
                    <a:pt x="2176" y="1913"/>
                    <a:pt x="2191" y="1913"/>
                  </a:cubicBezTo>
                  <a:cubicBezTo>
                    <a:pt x="2235" y="1913"/>
                    <a:pt x="2264" y="1935"/>
                    <a:pt x="2286" y="1949"/>
                  </a:cubicBezTo>
                  <a:cubicBezTo>
                    <a:pt x="2301" y="1964"/>
                    <a:pt x="2315" y="1979"/>
                    <a:pt x="2337" y="1986"/>
                  </a:cubicBezTo>
                  <a:cubicBezTo>
                    <a:pt x="2345" y="1986"/>
                    <a:pt x="2352" y="1986"/>
                    <a:pt x="2367" y="1986"/>
                  </a:cubicBezTo>
                  <a:cubicBezTo>
                    <a:pt x="2396" y="1986"/>
                    <a:pt x="2418" y="1964"/>
                    <a:pt x="2462" y="1927"/>
                  </a:cubicBezTo>
                  <a:cubicBezTo>
                    <a:pt x="2469" y="1913"/>
                    <a:pt x="2491" y="1898"/>
                    <a:pt x="2506" y="1884"/>
                  </a:cubicBezTo>
                  <a:cubicBezTo>
                    <a:pt x="2565" y="1832"/>
                    <a:pt x="2645" y="1832"/>
                    <a:pt x="2718" y="1832"/>
                  </a:cubicBezTo>
                  <a:cubicBezTo>
                    <a:pt x="2748" y="1832"/>
                    <a:pt x="2770" y="1832"/>
                    <a:pt x="2799" y="1825"/>
                  </a:cubicBezTo>
                  <a:cubicBezTo>
                    <a:pt x="2872" y="1817"/>
                    <a:pt x="2880" y="1810"/>
                    <a:pt x="2887" y="1781"/>
                  </a:cubicBezTo>
                  <a:cubicBezTo>
                    <a:pt x="2902" y="1737"/>
                    <a:pt x="2946" y="1649"/>
                    <a:pt x="3004" y="1605"/>
                  </a:cubicBezTo>
                  <a:cubicBezTo>
                    <a:pt x="3063" y="1554"/>
                    <a:pt x="3063" y="1554"/>
                    <a:pt x="3063" y="1554"/>
                  </a:cubicBezTo>
                  <a:cubicBezTo>
                    <a:pt x="3122" y="1510"/>
                    <a:pt x="3202" y="1444"/>
                    <a:pt x="3231" y="1422"/>
                  </a:cubicBezTo>
                  <a:cubicBezTo>
                    <a:pt x="3253" y="1407"/>
                    <a:pt x="3253" y="1407"/>
                    <a:pt x="3253" y="1407"/>
                  </a:cubicBezTo>
                  <a:cubicBezTo>
                    <a:pt x="3290" y="1378"/>
                    <a:pt x="3319" y="1363"/>
                    <a:pt x="3319" y="1319"/>
                  </a:cubicBezTo>
                  <a:cubicBezTo>
                    <a:pt x="3319" y="1260"/>
                    <a:pt x="3363" y="1195"/>
                    <a:pt x="3407" y="1121"/>
                  </a:cubicBezTo>
                  <a:cubicBezTo>
                    <a:pt x="3429" y="1085"/>
                    <a:pt x="3429" y="1085"/>
                    <a:pt x="3429" y="1085"/>
                  </a:cubicBezTo>
                  <a:cubicBezTo>
                    <a:pt x="3466" y="1041"/>
                    <a:pt x="3480" y="1019"/>
                    <a:pt x="3495" y="953"/>
                  </a:cubicBezTo>
                  <a:cubicBezTo>
                    <a:pt x="3524" y="865"/>
                    <a:pt x="3561" y="806"/>
                    <a:pt x="3605" y="784"/>
                  </a:cubicBezTo>
                  <a:cubicBezTo>
                    <a:pt x="3612" y="784"/>
                    <a:pt x="3620" y="777"/>
                    <a:pt x="3627" y="777"/>
                  </a:cubicBezTo>
                  <a:cubicBezTo>
                    <a:pt x="3656" y="777"/>
                    <a:pt x="3678" y="806"/>
                    <a:pt x="3693" y="836"/>
                  </a:cubicBezTo>
                  <a:cubicBezTo>
                    <a:pt x="3708" y="858"/>
                    <a:pt x="3722" y="879"/>
                    <a:pt x="3737" y="887"/>
                  </a:cubicBezTo>
                  <a:cubicBezTo>
                    <a:pt x="3744" y="887"/>
                    <a:pt x="3766" y="894"/>
                    <a:pt x="3810" y="894"/>
                  </a:cubicBezTo>
                  <a:cubicBezTo>
                    <a:pt x="3854" y="894"/>
                    <a:pt x="3905" y="894"/>
                    <a:pt x="3949" y="887"/>
                  </a:cubicBezTo>
                  <a:cubicBezTo>
                    <a:pt x="3986" y="887"/>
                    <a:pt x="4015" y="887"/>
                    <a:pt x="4037" y="887"/>
                  </a:cubicBezTo>
                  <a:cubicBezTo>
                    <a:pt x="4103" y="887"/>
                    <a:pt x="4272" y="872"/>
                    <a:pt x="4353" y="865"/>
                  </a:cubicBezTo>
                  <a:cubicBezTo>
                    <a:pt x="4360" y="858"/>
                    <a:pt x="4374" y="858"/>
                    <a:pt x="4382" y="858"/>
                  </a:cubicBezTo>
                  <a:cubicBezTo>
                    <a:pt x="4411" y="858"/>
                    <a:pt x="4433" y="865"/>
                    <a:pt x="4462" y="872"/>
                  </a:cubicBezTo>
                  <a:cubicBezTo>
                    <a:pt x="4477" y="879"/>
                    <a:pt x="4477" y="879"/>
                    <a:pt x="4477" y="879"/>
                  </a:cubicBezTo>
                  <a:cubicBezTo>
                    <a:pt x="4462" y="901"/>
                    <a:pt x="4462" y="901"/>
                    <a:pt x="4462" y="901"/>
                  </a:cubicBezTo>
                  <a:cubicBezTo>
                    <a:pt x="4455" y="916"/>
                    <a:pt x="4440" y="931"/>
                    <a:pt x="4426" y="938"/>
                  </a:cubicBezTo>
                  <a:cubicBezTo>
                    <a:pt x="4396" y="960"/>
                    <a:pt x="4367" y="967"/>
                    <a:pt x="4323" y="967"/>
                  </a:cubicBezTo>
                  <a:cubicBezTo>
                    <a:pt x="4308" y="975"/>
                    <a:pt x="4286" y="975"/>
                    <a:pt x="4257" y="982"/>
                  </a:cubicBezTo>
                  <a:cubicBezTo>
                    <a:pt x="4221" y="989"/>
                    <a:pt x="4184" y="997"/>
                    <a:pt x="4147" y="997"/>
                  </a:cubicBezTo>
                  <a:cubicBezTo>
                    <a:pt x="4118" y="997"/>
                    <a:pt x="4089" y="989"/>
                    <a:pt x="4059" y="989"/>
                  </a:cubicBezTo>
                  <a:cubicBezTo>
                    <a:pt x="4037" y="989"/>
                    <a:pt x="4037" y="989"/>
                    <a:pt x="4037" y="989"/>
                  </a:cubicBezTo>
                  <a:cubicBezTo>
                    <a:pt x="4015" y="989"/>
                    <a:pt x="4001" y="982"/>
                    <a:pt x="3986" y="982"/>
                  </a:cubicBezTo>
                  <a:cubicBezTo>
                    <a:pt x="3964" y="982"/>
                    <a:pt x="3957" y="982"/>
                    <a:pt x="3942" y="982"/>
                  </a:cubicBezTo>
                  <a:cubicBezTo>
                    <a:pt x="3920" y="982"/>
                    <a:pt x="3905" y="982"/>
                    <a:pt x="3884" y="989"/>
                  </a:cubicBezTo>
                  <a:cubicBezTo>
                    <a:pt x="3832" y="1004"/>
                    <a:pt x="3810" y="1026"/>
                    <a:pt x="3759" y="1077"/>
                  </a:cubicBezTo>
                  <a:cubicBezTo>
                    <a:pt x="3737" y="1099"/>
                    <a:pt x="3737" y="1099"/>
                    <a:pt x="3737" y="1099"/>
                  </a:cubicBezTo>
                  <a:cubicBezTo>
                    <a:pt x="3708" y="1129"/>
                    <a:pt x="3686" y="1143"/>
                    <a:pt x="3664" y="1143"/>
                  </a:cubicBezTo>
                  <a:cubicBezTo>
                    <a:pt x="3656" y="1143"/>
                    <a:pt x="3642" y="1143"/>
                    <a:pt x="3627" y="1136"/>
                  </a:cubicBezTo>
                  <a:cubicBezTo>
                    <a:pt x="3620" y="1136"/>
                    <a:pt x="3605" y="1129"/>
                    <a:pt x="3590" y="1121"/>
                  </a:cubicBezTo>
                  <a:cubicBezTo>
                    <a:pt x="3576" y="1121"/>
                    <a:pt x="3568" y="1121"/>
                    <a:pt x="3554" y="1121"/>
                  </a:cubicBezTo>
                  <a:cubicBezTo>
                    <a:pt x="3532" y="1121"/>
                    <a:pt x="3524" y="1129"/>
                    <a:pt x="3510" y="1151"/>
                  </a:cubicBezTo>
                  <a:cubicBezTo>
                    <a:pt x="3503" y="1158"/>
                    <a:pt x="3488" y="1173"/>
                    <a:pt x="3480" y="1180"/>
                  </a:cubicBezTo>
                  <a:cubicBezTo>
                    <a:pt x="3451" y="1217"/>
                    <a:pt x="3444" y="1239"/>
                    <a:pt x="3444" y="1268"/>
                  </a:cubicBezTo>
                  <a:cubicBezTo>
                    <a:pt x="3436" y="1283"/>
                    <a:pt x="3436" y="1297"/>
                    <a:pt x="3429" y="1319"/>
                  </a:cubicBezTo>
                  <a:cubicBezTo>
                    <a:pt x="3422" y="1348"/>
                    <a:pt x="3400" y="1370"/>
                    <a:pt x="3385" y="1392"/>
                  </a:cubicBezTo>
                  <a:cubicBezTo>
                    <a:pt x="3371" y="1400"/>
                    <a:pt x="3363" y="1407"/>
                    <a:pt x="3356" y="1422"/>
                  </a:cubicBezTo>
                  <a:cubicBezTo>
                    <a:pt x="3356" y="1429"/>
                    <a:pt x="3356" y="1451"/>
                    <a:pt x="3348" y="1495"/>
                  </a:cubicBezTo>
                  <a:cubicBezTo>
                    <a:pt x="3341" y="1510"/>
                    <a:pt x="3341" y="1510"/>
                    <a:pt x="3363" y="1517"/>
                  </a:cubicBezTo>
                  <a:cubicBezTo>
                    <a:pt x="3378" y="1517"/>
                    <a:pt x="3393" y="1524"/>
                    <a:pt x="3407" y="1539"/>
                  </a:cubicBezTo>
                  <a:cubicBezTo>
                    <a:pt x="3415" y="1546"/>
                    <a:pt x="3436" y="1561"/>
                    <a:pt x="3488" y="1561"/>
                  </a:cubicBezTo>
                  <a:cubicBezTo>
                    <a:pt x="3495" y="1561"/>
                    <a:pt x="3503" y="1561"/>
                    <a:pt x="3510" y="1554"/>
                  </a:cubicBezTo>
                  <a:cubicBezTo>
                    <a:pt x="3495" y="1546"/>
                    <a:pt x="3473" y="1524"/>
                    <a:pt x="3444" y="1510"/>
                  </a:cubicBezTo>
                  <a:cubicBezTo>
                    <a:pt x="3436" y="1502"/>
                    <a:pt x="3422" y="1488"/>
                    <a:pt x="3422" y="1473"/>
                  </a:cubicBezTo>
                  <a:cubicBezTo>
                    <a:pt x="3422" y="1458"/>
                    <a:pt x="3436" y="1451"/>
                    <a:pt x="3444" y="1444"/>
                  </a:cubicBezTo>
                  <a:cubicBezTo>
                    <a:pt x="3458" y="1429"/>
                    <a:pt x="3473" y="1415"/>
                    <a:pt x="3488" y="1385"/>
                  </a:cubicBezTo>
                  <a:cubicBezTo>
                    <a:pt x="3510" y="1341"/>
                    <a:pt x="3532" y="1327"/>
                    <a:pt x="3554" y="1312"/>
                  </a:cubicBezTo>
                  <a:cubicBezTo>
                    <a:pt x="3576" y="1305"/>
                    <a:pt x="3598" y="1297"/>
                    <a:pt x="3627" y="1268"/>
                  </a:cubicBezTo>
                  <a:cubicBezTo>
                    <a:pt x="3708" y="1202"/>
                    <a:pt x="3766" y="1165"/>
                    <a:pt x="3862" y="1107"/>
                  </a:cubicBezTo>
                  <a:cubicBezTo>
                    <a:pt x="3884" y="1099"/>
                    <a:pt x="3891" y="1092"/>
                    <a:pt x="3905" y="1085"/>
                  </a:cubicBezTo>
                  <a:cubicBezTo>
                    <a:pt x="3920" y="1070"/>
                    <a:pt x="3927" y="1070"/>
                    <a:pt x="3935" y="1070"/>
                  </a:cubicBezTo>
                  <a:cubicBezTo>
                    <a:pt x="3949" y="1070"/>
                    <a:pt x="3949" y="1077"/>
                    <a:pt x="3957" y="1077"/>
                  </a:cubicBezTo>
                  <a:cubicBezTo>
                    <a:pt x="3957" y="1085"/>
                    <a:pt x="3957" y="1085"/>
                    <a:pt x="3971" y="1092"/>
                  </a:cubicBezTo>
                  <a:cubicBezTo>
                    <a:pt x="4008" y="1114"/>
                    <a:pt x="4030" y="1121"/>
                    <a:pt x="4089" y="1121"/>
                  </a:cubicBezTo>
                  <a:cubicBezTo>
                    <a:pt x="4103" y="1121"/>
                    <a:pt x="4118" y="1121"/>
                    <a:pt x="4125" y="1114"/>
                  </a:cubicBezTo>
                  <a:cubicBezTo>
                    <a:pt x="4133" y="1114"/>
                    <a:pt x="4140" y="1114"/>
                    <a:pt x="4147" y="1114"/>
                  </a:cubicBezTo>
                  <a:cubicBezTo>
                    <a:pt x="4162" y="1114"/>
                    <a:pt x="4177" y="1121"/>
                    <a:pt x="4198" y="1143"/>
                  </a:cubicBezTo>
                  <a:cubicBezTo>
                    <a:pt x="4228" y="1173"/>
                    <a:pt x="4235" y="1173"/>
                    <a:pt x="4243" y="1173"/>
                  </a:cubicBezTo>
                  <a:cubicBezTo>
                    <a:pt x="4243" y="1173"/>
                    <a:pt x="4250" y="1173"/>
                    <a:pt x="4257" y="1173"/>
                  </a:cubicBezTo>
                  <a:cubicBezTo>
                    <a:pt x="4265" y="1173"/>
                    <a:pt x="4279" y="1173"/>
                    <a:pt x="4286" y="1165"/>
                  </a:cubicBezTo>
                  <a:cubicBezTo>
                    <a:pt x="4323" y="1165"/>
                    <a:pt x="4323" y="1158"/>
                    <a:pt x="4338" y="1114"/>
                  </a:cubicBezTo>
                  <a:cubicBezTo>
                    <a:pt x="4338" y="1092"/>
                    <a:pt x="4345" y="1070"/>
                    <a:pt x="4353" y="1041"/>
                  </a:cubicBezTo>
                  <a:cubicBezTo>
                    <a:pt x="4360" y="1034"/>
                    <a:pt x="4360" y="1034"/>
                    <a:pt x="4360" y="1034"/>
                  </a:cubicBezTo>
                  <a:cubicBezTo>
                    <a:pt x="4374" y="975"/>
                    <a:pt x="4382" y="967"/>
                    <a:pt x="4396" y="967"/>
                  </a:cubicBezTo>
                  <a:cubicBezTo>
                    <a:pt x="4404" y="967"/>
                    <a:pt x="4411" y="967"/>
                    <a:pt x="4426" y="953"/>
                  </a:cubicBezTo>
                  <a:cubicBezTo>
                    <a:pt x="4470" y="924"/>
                    <a:pt x="4484" y="916"/>
                    <a:pt x="4499" y="887"/>
                  </a:cubicBezTo>
                  <a:cubicBezTo>
                    <a:pt x="4506" y="879"/>
                    <a:pt x="4506" y="879"/>
                    <a:pt x="4506" y="879"/>
                  </a:cubicBezTo>
                  <a:cubicBezTo>
                    <a:pt x="4514" y="879"/>
                    <a:pt x="4514" y="879"/>
                    <a:pt x="4514" y="879"/>
                  </a:cubicBezTo>
                  <a:cubicBezTo>
                    <a:pt x="4550" y="879"/>
                    <a:pt x="4572" y="894"/>
                    <a:pt x="4587" y="909"/>
                  </a:cubicBezTo>
                  <a:cubicBezTo>
                    <a:pt x="4594" y="924"/>
                    <a:pt x="4602" y="938"/>
                    <a:pt x="4594" y="960"/>
                  </a:cubicBezTo>
                  <a:cubicBezTo>
                    <a:pt x="4587" y="997"/>
                    <a:pt x="4624" y="1011"/>
                    <a:pt x="4675" y="1026"/>
                  </a:cubicBezTo>
                  <a:cubicBezTo>
                    <a:pt x="4704" y="1034"/>
                    <a:pt x="4734" y="1048"/>
                    <a:pt x="4741" y="1063"/>
                  </a:cubicBezTo>
                  <a:cubicBezTo>
                    <a:pt x="4748" y="1070"/>
                    <a:pt x="4748" y="1070"/>
                    <a:pt x="4748" y="1070"/>
                  </a:cubicBezTo>
                  <a:cubicBezTo>
                    <a:pt x="4748" y="1085"/>
                    <a:pt x="4748" y="1085"/>
                    <a:pt x="4748" y="1085"/>
                  </a:cubicBezTo>
                  <a:cubicBezTo>
                    <a:pt x="4719" y="1165"/>
                    <a:pt x="4719" y="1217"/>
                    <a:pt x="4726" y="1224"/>
                  </a:cubicBezTo>
                  <a:cubicBezTo>
                    <a:pt x="4763" y="1268"/>
                    <a:pt x="4799" y="1356"/>
                    <a:pt x="4814" y="1378"/>
                  </a:cubicBezTo>
                  <a:cubicBezTo>
                    <a:pt x="4829" y="1415"/>
                    <a:pt x="4880" y="1451"/>
                    <a:pt x="4961" y="1473"/>
                  </a:cubicBezTo>
                  <a:cubicBezTo>
                    <a:pt x="4983" y="1480"/>
                    <a:pt x="5012" y="1488"/>
                    <a:pt x="5056" y="1488"/>
                  </a:cubicBezTo>
                  <a:cubicBezTo>
                    <a:pt x="5056" y="1495"/>
                    <a:pt x="5056" y="1495"/>
                    <a:pt x="5056" y="1495"/>
                  </a:cubicBezTo>
                  <a:cubicBezTo>
                    <a:pt x="5107" y="1495"/>
                    <a:pt x="5158" y="1502"/>
                    <a:pt x="5180" y="1554"/>
                  </a:cubicBezTo>
                  <a:cubicBezTo>
                    <a:pt x="5188" y="1561"/>
                    <a:pt x="5195" y="1576"/>
                    <a:pt x="5195" y="1583"/>
                  </a:cubicBezTo>
                  <a:cubicBezTo>
                    <a:pt x="5217" y="1620"/>
                    <a:pt x="5246" y="1686"/>
                    <a:pt x="5261" y="1693"/>
                  </a:cubicBezTo>
                  <a:cubicBezTo>
                    <a:pt x="5268" y="1693"/>
                    <a:pt x="5268" y="1693"/>
                    <a:pt x="5276" y="1693"/>
                  </a:cubicBezTo>
                  <a:cubicBezTo>
                    <a:pt x="5290" y="1693"/>
                    <a:pt x="5298" y="1693"/>
                    <a:pt x="5305" y="1693"/>
                  </a:cubicBezTo>
                  <a:cubicBezTo>
                    <a:pt x="5320" y="1693"/>
                    <a:pt x="5327" y="1686"/>
                    <a:pt x="5334" y="1686"/>
                  </a:cubicBezTo>
                  <a:cubicBezTo>
                    <a:pt x="5378" y="1686"/>
                    <a:pt x="5386" y="1715"/>
                    <a:pt x="5386" y="1729"/>
                  </a:cubicBezTo>
                  <a:cubicBezTo>
                    <a:pt x="5386" y="1774"/>
                    <a:pt x="5400" y="1825"/>
                    <a:pt x="5488" y="1913"/>
                  </a:cubicBezTo>
                  <a:cubicBezTo>
                    <a:pt x="5539" y="1964"/>
                    <a:pt x="5576" y="1979"/>
                    <a:pt x="5591" y="1979"/>
                  </a:cubicBezTo>
                  <a:cubicBezTo>
                    <a:pt x="5591" y="1979"/>
                    <a:pt x="5591" y="1979"/>
                    <a:pt x="5584" y="1971"/>
                  </a:cubicBezTo>
                  <a:cubicBezTo>
                    <a:pt x="5576" y="1957"/>
                    <a:pt x="5576" y="1957"/>
                    <a:pt x="5576" y="1957"/>
                  </a:cubicBezTo>
                  <a:cubicBezTo>
                    <a:pt x="5561" y="1920"/>
                    <a:pt x="5539" y="1884"/>
                    <a:pt x="5554" y="1861"/>
                  </a:cubicBezTo>
                  <a:cubicBezTo>
                    <a:pt x="5561" y="1854"/>
                    <a:pt x="5569" y="1847"/>
                    <a:pt x="5591" y="1847"/>
                  </a:cubicBezTo>
                  <a:cubicBezTo>
                    <a:pt x="5642" y="1847"/>
                    <a:pt x="5745" y="1832"/>
                    <a:pt x="5803" y="1781"/>
                  </a:cubicBezTo>
                  <a:cubicBezTo>
                    <a:pt x="5847" y="1744"/>
                    <a:pt x="5884" y="1729"/>
                    <a:pt x="5920" y="1729"/>
                  </a:cubicBezTo>
                  <a:cubicBezTo>
                    <a:pt x="5943" y="1729"/>
                    <a:pt x="5972" y="1737"/>
                    <a:pt x="6001" y="1759"/>
                  </a:cubicBezTo>
                  <a:cubicBezTo>
                    <a:pt x="6038" y="1781"/>
                    <a:pt x="6052" y="1788"/>
                    <a:pt x="6067" y="1788"/>
                  </a:cubicBezTo>
                  <a:lnTo>
                    <a:pt x="6074" y="1788"/>
                  </a:lnTo>
                  <a:cubicBezTo>
                    <a:pt x="6082" y="1744"/>
                    <a:pt x="6104" y="1656"/>
                    <a:pt x="6140" y="1649"/>
                  </a:cubicBezTo>
                  <a:cubicBezTo>
                    <a:pt x="6140" y="1642"/>
                    <a:pt x="6140" y="1642"/>
                    <a:pt x="6140" y="1642"/>
                  </a:cubicBezTo>
                  <a:cubicBezTo>
                    <a:pt x="6148" y="1642"/>
                    <a:pt x="6148" y="1642"/>
                    <a:pt x="6148" y="1642"/>
                  </a:cubicBezTo>
                  <a:cubicBezTo>
                    <a:pt x="6177" y="1642"/>
                    <a:pt x="6192" y="1678"/>
                    <a:pt x="6214" y="1729"/>
                  </a:cubicBezTo>
                  <a:cubicBezTo>
                    <a:pt x="6236" y="1759"/>
                    <a:pt x="6250" y="1803"/>
                    <a:pt x="6279" y="1847"/>
                  </a:cubicBezTo>
                  <a:cubicBezTo>
                    <a:pt x="6331" y="1920"/>
                    <a:pt x="6338" y="1920"/>
                    <a:pt x="6397" y="1927"/>
                  </a:cubicBezTo>
                  <a:cubicBezTo>
                    <a:pt x="6411" y="1935"/>
                    <a:pt x="6426" y="1935"/>
                    <a:pt x="6455" y="1942"/>
                  </a:cubicBezTo>
                  <a:cubicBezTo>
                    <a:pt x="6543" y="1957"/>
                    <a:pt x="6587" y="1993"/>
                    <a:pt x="6631" y="2023"/>
                  </a:cubicBezTo>
                  <a:cubicBezTo>
                    <a:pt x="6646" y="2037"/>
                    <a:pt x="6660" y="2045"/>
                    <a:pt x="6675" y="2052"/>
                  </a:cubicBezTo>
                  <a:cubicBezTo>
                    <a:pt x="6712" y="2081"/>
                    <a:pt x="6756" y="2125"/>
                    <a:pt x="6793" y="2162"/>
                  </a:cubicBezTo>
                  <a:cubicBezTo>
                    <a:pt x="6815" y="2191"/>
                    <a:pt x="6836" y="2213"/>
                    <a:pt x="6858" y="2228"/>
                  </a:cubicBezTo>
                  <a:cubicBezTo>
                    <a:pt x="6902" y="2257"/>
                    <a:pt x="7034" y="2404"/>
                    <a:pt x="7042" y="2411"/>
                  </a:cubicBezTo>
                  <a:lnTo>
                    <a:pt x="7042" y="2411"/>
                  </a:lnTo>
                  <a:cubicBezTo>
                    <a:pt x="7056" y="2638"/>
                    <a:pt x="7056" y="2638"/>
                    <a:pt x="7056" y="2638"/>
                  </a:cubicBezTo>
                  <a:cubicBezTo>
                    <a:pt x="7042" y="2638"/>
                    <a:pt x="7042" y="2638"/>
                    <a:pt x="7042" y="2638"/>
                  </a:cubicBezTo>
                  <a:cubicBezTo>
                    <a:pt x="7020" y="2638"/>
                    <a:pt x="6998" y="2638"/>
                    <a:pt x="6976" y="2638"/>
                  </a:cubicBezTo>
                  <a:cubicBezTo>
                    <a:pt x="6946" y="2638"/>
                    <a:pt x="6910" y="2638"/>
                    <a:pt x="6888" y="2638"/>
                  </a:cubicBezTo>
                  <a:cubicBezTo>
                    <a:pt x="6844" y="2638"/>
                    <a:pt x="6815" y="2638"/>
                    <a:pt x="6785" y="2638"/>
                  </a:cubicBezTo>
                  <a:lnTo>
                    <a:pt x="6785" y="2638"/>
                  </a:lnTo>
                  <a:cubicBezTo>
                    <a:pt x="6756" y="2638"/>
                    <a:pt x="6727" y="2638"/>
                    <a:pt x="6697" y="2646"/>
                  </a:cubicBezTo>
                  <a:cubicBezTo>
                    <a:pt x="6668" y="2646"/>
                    <a:pt x="6660" y="2660"/>
                    <a:pt x="6653" y="2682"/>
                  </a:cubicBezTo>
                  <a:cubicBezTo>
                    <a:pt x="6646" y="2689"/>
                    <a:pt x="6631" y="2711"/>
                    <a:pt x="6617" y="2726"/>
                  </a:cubicBezTo>
                  <a:cubicBezTo>
                    <a:pt x="6580" y="2763"/>
                    <a:pt x="6565" y="2763"/>
                    <a:pt x="6521" y="2763"/>
                  </a:cubicBezTo>
                  <a:cubicBezTo>
                    <a:pt x="6485" y="2763"/>
                    <a:pt x="6485" y="2763"/>
                    <a:pt x="6485" y="2763"/>
                  </a:cubicBezTo>
                  <a:cubicBezTo>
                    <a:pt x="6434" y="2763"/>
                    <a:pt x="6426" y="2763"/>
                    <a:pt x="6411" y="2785"/>
                  </a:cubicBezTo>
                  <a:cubicBezTo>
                    <a:pt x="6404" y="2792"/>
                    <a:pt x="6404" y="2792"/>
                    <a:pt x="6404" y="2792"/>
                  </a:cubicBezTo>
                  <a:cubicBezTo>
                    <a:pt x="6397" y="2799"/>
                    <a:pt x="6404" y="2836"/>
                    <a:pt x="6441" y="2865"/>
                  </a:cubicBezTo>
                  <a:cubicBezTo>
                    <a:pt x="6470" y="2887"/>
                    <a:pt x="6492" y="2902"/>
                    <a:pt x="6521" y="2909"/>
                  </a:cubicBezTo>
                  <a:cubicBezTo>
                    <a:pt x="6543" y="2924"/>
                    <a:pt x="6573" y="2939"/>
                    <a:pt x="6595" y="2960"/>
                  </a:cubicBezTo>
                  <a:cubicBezTo>
                    <a:pt x="6624" y="2983"/>
                    <a:pt x="6675" y="2997"/>
                    <a:pt x="6727" y="3012"/>
                  </a:cubicBezTo>
                  <a:cubicBezTo>
                    <a:pt x="6741" y="3019"/>
                    <a:pt x="6756" y="3019"/>
                    <a:pt x="6778" y="3027"/>
                  </a:cubicBezTo>
                  <a:cubicBezTo>
                    <a:pt x="6822" y="3041"/>
                    <a:pt x="6866" y="3048"/>
                    <a:pt x="6902" y="3048"/>
                  </a:cubicBezTo>
                  <a:cubicBezTo>
                    <a:pt x="6917" y="3048"/>
                    <a:pt x="6939" y="3048"/>
                    <a:pt x="6954" y="3041"/>
                  </a:cubicBezTo>
                  <a:cubicBezTo>
                    <a:pt x="6998" y="3034"/>
                    <a:pt x="7005" y="3027"/>
                    <a:pt x="7027" y="2997"/>
                  </a:cubicBezTo>
                  <a:cubicBezTo>
                    <a:pt x="7034" y="2990"/>
                    <a:pt x="7034" y="2990"/>
                    <a:pt x="7034" y="2990"/>
                  </a:cubicBezTo>
                  <a:cubicBezTo>
                    <a:pt x="7049" y="2960"/>
                    <a:pt x="7071" y="2953"/>
                    <a:pt x="7100" y="2953"/>
                  </a:cubicBezTo>
                  <a:cubicBezTo>
                    <a:pt x="7115" y="2953"/>
                    <a:pt x="7122" y="2953"/>
                    <a:pt x="7129" y="2953"/>
                  </a:cubicBezTo>
                  <a:cubicBezTo>
                    <a:pt x="7144" y="2953"/>
                    <a:pt x="7144" y="2953"/>
                    <a:pt x="7144" y="2953"/>
                  </a:cubicBezTo>
                  <a:cubicBezTo>
                    <a:pt x="7144" y="2960"/>
                    <a:pt x="7144" y="2960"/>
                    <a:pt x="7144" y="2960"/>
                  </a:cubicBezTo>
                  <a:cubicBezTo>
                    <a:pt x="7159" y="2983"/>
                    <a:pt x="7181" y="3019"/>
                    <a:pt x="7181" y="3063"/>
                  </a:cubicBezTo>
                  <a:cubicBezTo>
                    <a:pt x="7188" y="3144"/>
                    <a:pt x="7232" y="3239"/>
                    <a:pt x="7232" y="3239"/>
                  </a:cubicBezTo>
                  <a:cubicBezTo>
                    <a:pt x="7239" y="3254"/>
                    <a:pt x="7247" y="3268"/>
                    <a:pt x="7254" y="3290"/>
                  </a:cubicBezTo>
                  <a:cubicBezTo>
                    <a:pt x="7276" y="3364"/>
                    <a:pt x="7320" y="3481"/>
                    <a:pt x="7305" y="3554"/>
                  </a:cubicBezTo>
                  <a:cubicBezTo>
                    <a:pt x="7284" y="3620"/>
                    <a:pt x="7320" y="3701"/>
                    <a:pt x="7357" y="3767"/>
                  </a:cubicBezTo>
                  <a:cubicBezTo>
                    <a:pt x="7364" y="3781"/>
                    <a:pt x="7371" y="3803"/>
                    <a:pt x="7379" y="3818"/>
                  </a:cubicBezTo>
                  <a:cubicBezTo>
                    <a:pt x="7401" y="3855"/>
                    <a:pt x="7415" y="3906"/>
                    <a:pt x="7430" y="3950"/>
                  </a:cubicBezTo>
                  <a:cubicBezTo>
                    <a:pt x="7445" y="4001"/>
                    <a:pt x="7459" y="4052"/>
                    <a:pt x="7474" y="4067"/>
                  </a:cubicBezTo>
                  <a:cubicBezTo>
                    <a:pt x="7496" y="4104"/>
                    <a:pt x="7562" y="4331"/>
                    <a:pt x="7562" y="4382"/>
                  </a:cubicBezTo>
                  <a:cubicBezTo>
                    <a:pt x="7562" y="4397"/>
                    <a:pt x="7562" y="4397"/>
                    <a:pt x="7562" y="4397"/>
                  </a:cubicBezTo>
                  <a:cubicBezTo>
                    <a:pt x="7547" y="4397"/>
                    <a:pt x="7547" y="4397"/>
                    <a:pt x="7547" y="4397"/>
                  </a:cubicBezTo>
                  <a:cubicBezTo>
                    <a:pt x="7503" y="4397"/>
                    <a:pt x="7496" y="4404"/>
                    <a:pt x="7481" y="4426"/>
                  </a:cubicBezTo>
                  <a:cubicBezTo>
                    <a:pt x="7474" y="4448"/>
                    <a:pt x="7459" y="4470"/>
                    <a:pt x="7430" y="4492"/>
                  </a:cubicBezTo>
                  <a:cubicBezTo>
                    <a:pt x="7349" y="4551"/>
                    <a:pt x="7349" y="4551"/>
                    <a:pt x="7305" y="4609"/>
                  </a:cubicBezTo>
                  <a:cubicBezTo>
                    <a:pt x="7291" y="4624"/>
                    <a:pt x="7284" y="4639"/>
                    <a:pt x="7276" y="4646"/>
                  </a:cubicBezTo>
                  <a:cubicBezTo>
                    <a:pt x="7261" y="4661"/>
                    <a:pt x="7254" y="4675"/>
                    <a:pt x="7232" y="4675"/>
                  </a:cubicBezTo>
                  <a:lnTo>
                    <a:pt x="7232" y="4675"/>
                  </a:lnTo>
                  <a:cubicBezTo>
                    <a:pt x="7225" y="4675"/>
                    <a:pt x="7210" y="4675"/>
                    <a:pt x="7196" y="4668"/>
                  </a:cubicBezTo>
                  <a:cubicBezTo>
                    <a:pt x="7159" y="4661"/>
                    <a:pt x="7137" y="4653"/>
                    <a:pt x="7100" y="4653"/>
                  </a:cubicBezTo>
                  <a:cubicBezTo>
                    <a:pt x="7086" y="4653"/>
                    <a:pt x="7056" y="4653"/>
                    <a:pt x="7027" y="4653"/>
                  </a:cubicBezTo>
                  <a:cubicBezTo>
                    <a:pt x="6990" y="4646"/>
                    <a:pt x="6968" y="4639"/>
                    <a:pt x="6961" y="4617"/>
                  </a:cubicBezTo>
                  <a:cubicBezTo>
                    <a:pt x="6946" y="4587"/>
                    <a:pt x="6961" y="4558"/>
                    <a:pt x="6983" y="4529"/>
                  </a:cubicBezTo>
                  <a:cubicBezTo>
                    <a:pt x="7005" y="4485"/>
                    <a:pt x="7071" y="4397"/>
                    <a:pt x="7166" y="4331"/>
                  </a:cubicBezTo>
                  <a:cubicBezTo>
                    <a:pt x="7210" y="4302"/>
                    <a:pt x="7203" y="4265"/>
                    <a:pt x="7188" y="4221"/>
                  </a:cubicBezTo>
                  <a:cubicBezTo>
                    <a:pt x="7188" y="4199"/>
                    <a:pt x="7181" y="4177"/>
                    <a:pt x="7181" y="4155"/>
                  </a:cubicBezTo>
                  <a:cubicBezTo>
                    <a:pt x="7188" y="4126"/>
                    <a:pt x="7181" y="4104"/>
                    <a:pt x="7174" y="4096"/>
                  </a:cubicBezTo>
                  <a:cubicBezTo>
                    <a:pt x="7166" y="4082"/>
                    <a:pt x="7166" y="4082"/>
                    <a:pt x="7166" y="4082"/>
                  </a:cubicBezTo>
                  <a:cubicBezTo>
                    <a:pt x="7166" y="4096"/>
                    <a:pt x="7166" y="4096"/>
                    <a:pt x="7166" y="4096"/>
                  </a:cubicBezTo>
                  <a:cubicBezTo>
                    <a:pt x="7151" y="4104"/>
                    <a:pt x="7129" y="4104"/>
                    <a:pt x="7100" y="4104"/>
                  </a:cubicBezTo>
                  <a:cubicBezTo>
                    <a:pt x="7071" y="4104"/>
                    <a:pt x="7034" y="4104"/>
                    <a:pt x="7012" y="4089"/>
                  </a:cubicBezTo>
                  <a:cubicBezTo>
                    <a:pt x="6998" y="4082"/>
                    <a:pt x="6990" y="4074"/>
                    <a:pt x="6983" y="4074"/>
                  </a:cubicBezTo>
                  <a:cubicBezTo>
                    <a:pt x="6976" y="4074"/>
                    <a:pt x="6968" y="4082"/>
                    <a:pt x="6961" y="4089"/>
                  </a:cubicBezTo>
                  <a:cubicBezTo>
                    <a:pt x="6946" y="4104"/>
                    <a:pt x="6946" y="4104"/>
                    <a:pt x="6946" y="4104"/>
                  </a:cubicBezTo>
                  <a:cubicBezTo>
                    <a:pt x="6902" y="4140"/>
                    <a:pt x="6895" y="4140"/>
                    <a:pt x="6844" y="4155"/>
                  </a:cubicBezTo>
                  <a:cubicBezTo>
                    <a:pt x="6836" y="4162"/>
                    <a:pt x="6829" y="4162"/>
                    <a:pt x="6822" y="4162"/>
                  </a:cubicBezTo>
                  <a:cubicBezTo>
                    <a:pt x="6793" y="4162"/>
                    <a:pt x="6778" y="4140"/>
                    <a:pt x="6770" y="4126"/>
                  </a:cubicBezTo>
                  <a:cubicBezTo>
                    <a:pt x="6763" y="4118"/>
                    <a:pt x="6756" y="4111"/>
                    <a:pt x="6748" y="4104"/>
                  </a:cubicBezTo>
                  <a:cubicBezTo>
                    <a:pt x="6741" y="4096"/>
                    <a:pt x="6734" y="4096"/>
                    <a:pt x="6734" y="4096"/>
                  </a:cubicBezTo>
                  <a:cubicBezTo>
                    <a:pt x="6727" y="4096"/>
                    <a:pt x="6712" y="4111"/>
                    <a:pt x="6697" y="4118"/>
                  </a:cubicBezTo>
                  <a:cubicBezTo>
                    <a:pt x="6683" y="4126"/>
                    <a:pt x="6668" y="4140"/>
                    <a:pt x="6653" y="4148"/>
                  </a:cubicBezTo>
                  <a:cubicBezTo>
                    <a:pt x="6639" y="4155"/>
                    <a:pt x="6624" y="4155"/>
                    <a:pt x="6609" y="4155"/>
                  </a:cubicBezTo>
                  <a:cubicBezTo>
                    <a:pt x="6573" y="4155"/>
                    <a:pt x="6551" y="4126"/>
                    <a:pt x="6536" y="4096"/>
                  </a:cubicBezTo>
                  <a:cubicBezTo>
                    <a:pt x="6529" y="4082"/>
                    <a:pt x="6521" y="4067"/>
                    <a:pt x="6514" y="4045"/>
                  </a:cubicBezTo>
                  <a:cubicBezTo>
                    <a:pt x="6507" y="4016"/>
                    <a:pt x="6492" y="3986"/>
                    <a:pt x="6477" y="3965"/>
                  </a:cubicBezTo>
                  <a:cubicBezTo>
                    <a:pt x="6470" y="3950"/>
                    <a:pt x="6463" y="3935"/>
                    <a:pt x="6455" y="3920"/>
                  </a:cubicBezTo>
                  <a:cubicBezTo>
                    <a:pt x="6448" y="3891"/>
                    <a:pt x="6441" y="3884"/>
                    <a:pt x="6419" y="3877"/>
                  </a:cubicBezTo>
                  <a:cubicBezTo>
                    <a:pt x="6367" y="3869"/>
                    <a:pt x="6353" y="3847"/>
                    <a:pt x="6324" y="3803"/>
                  </a:cubicBezTo>
                  <a:cubicBezTo>
                    <a:pt x="6316" y="3796"/>
                    <a:pt x="6316" y="3796"/>
                    <a:pt x="6316" y="3796"/>
                  </a:cubicBezTo>
                  <a:cubicBezTo>
                    <a:pt x="6287" y="3752"/>
                    <a:pt x="6272" y="3745"/>
                    <a:pt x="6265" y="3745"/>
                  </a:cubicBezTo>
                  <a:cubicBezTo>
                    <a:pt x="6265" y="3745"/>
                    <a:pt x="6258" y="3752"/>
                    <a:pt x="6250" y="3767"/>
                  </a:cubicBezTo>
                  <a:cubicBezTo>
                    <a:pt x="6228" y="3818"/>
                    <a:pt x="6236" y="3840"/>
                    <a:pt x="6265" y="3869"/>
                  </a:cubicBezTo>
                  <a:cubicBezTo>
                    <a:pt x="6272" y="3877"/>
                    <a:pt x="6279" y="3884"/>
                    <a:pt x="6294" y="3891"/>
                  </a:cubicBezTo>
                  <a:cubicBezTo>
                    <a:pt x="6309" y="3906"/>
                    <a:pt x="6324" y="3913"/>
                    <a:pt x="6324" y="3928"/>
                  </a:cubicBezTo>
                  <a:cubicBezTo>
                    <a:pt x="6324" y="3943"/>
                    <a:pt x="6316" y="3957"/>
                    <a:pt x="6309" y="3965"/>
                  </a:cubicBezTo>
                  <a:cubicBezTo>
                    <a:pt x="6272" y="4001"/>
                    <a:pt x="6236" y="4001"/>
                    <a:pt x="6192" y="4008"/>
                  </a:cubicBezTo>
                  <a:cubicBezTo>
                    <a:pt x="6148" y="4016"/>
                    <a:pt x="6148" y="4016"/>
                    <a:pt x="6148" y="4016"/>
                  </a:cubicBezTo>
                  <a:cubicBezTo>
                    <a:pt x="6104" y="4023"/>
                    <a:pt x="6104" y="4023"/>
                    <a:pt x="6045" y="4089"/>
                  </a:cubicBezTo>
                  <a:cubicBezTo>
                    <a:pt x="6016" y="4126"/>
                    <a:pt x="6001" y="4148"/>
                    <a:pt x="5994" y="4162"/>
                  </a:cubicBezTo>
                  <a:cubicBezTo>
                    <a:pt x="5972" y="4192"/>
                    <a:pt x="5965" y="4206"/>
                    <a:pt x="5935" y="4214"/>
                  </a:cubicBezTo>
                  <a:cubicBezTo>
                    <a:pt x="5906" y="4228"/>
                    <a:pt x="5898" y="4236"/>
                    <a:pt x="5877" y="4250"/>
                  </a:cubicBezTo>
                  <a:cubicBezTo>
                    <a:pt x="5869" y="4265"/>
                    <a:pt x="5862" y="4272"/>
                    <a:pt x="5847" y="4279"/>
                  </a:cubicBezTo>
                  <a:cubicBezTo>
                    <a:pt x="5811" y="4309"/>
                    <a:pt x="5818" y="4367"/>
                    <a:pt x="5825" y="4419"/>
                  </a:cubicBezTo>
                  <a:cubicBezTo>
                    <a:pt x="5833" y="4463"/>
                    <a:pt x="5811" y="4507"/>
                    <a:pt x="5789" y="4551"/>
                  </a:cubicBezTo>
                  <a:cubicBezTo>
                    <a:pt x="5781" y="4565"/>
                    <a:pt x="5774" y="4580"/>
                    <a:pt x="5767" y="4602"/>
                  </a:cubicBezTo>
                  <a:cubicBezTo>
                    <a:pt x="5752" y="4631"/>
                    <a:pt x="5745" y="4646"/>
                    <a:pt x="5715" y="4646"/>
                  </a:cubicBezTo>
                  <a:cubicBezTo>
                    <a:pt x="5708" y="4646"/>
                    <a:pt x="5701" y="4646"/>
                    <a:pt x="5693" y="4639"/>
                  </a:cubicBezTo>
                  <a:cubicBezTo>
                    <a:pt x="5686" y="4639"/>
                    <a:pt x="5679" y="4639"/>
                    <a:pt x="5664" y="4631"/>
                  </a:cubicBezTo>
                  <a:lnTo>
                    <a:pt x="5657" y="4631"/>
                  </a:lnTo>
                  <a:cubicBezTo>
                    <a:pt x="5649" y="4631"/>
                    <a:pt x="5649" y="4631"/>
                    <a:pt x="5642" y="4661"/>
                  </a:cubicBezTo>
                  <a:cubicBezTo>
                    <a:pt x="5642" y="4675"/>
                    <a:pt x="5635" y="4697"/>
                    <a:pt x="5620" y="4727"/>
                  </a:cubicBezTo>
                  <a:cubicBezTo>
                    <a:pt x="5613" y="4748"/>
                    <a:pt x="5605" y="4763"/>
                    <a:pt x="5598" y="4770"/>
                  </a:cubicBezTo>
                  <a:cubicBezTo>
                    <a:pt x="5591" y="4800"/>
                    <a:pt x="5584" y="4807"/>
                    <a:pt x="5554" y="4815"/>
                  </a:cubicBezTo>
                  <a:cubicBezTo>
                    <a:pt x="5547" y="4815"/>
                    <a:pt x="5547" y="4815"/>
                    <a:pt x="5539" y="4815"/>
                  </a:cubicBezTo>
                  <a:cubicBezTo>
                    <a:pt x="5510" y="4815"/>
                    <a:pt x="5495" y="4778"/>
                    <a:pt x="5481" y="4748"/>
                  </a:cubicBezTo>
                  <a:cubicBezTo>
                    <a:pt x="5474" y="4734"/>
                    <a:pt x="5459" y="4719"/>
                    <a:pt x="5452" y="4705"/>
                  </a:cubicBezTo>
                  <a:cubicBezTo>
                    <a:pt x="5444" y="4690"/>
                    <a:pt x="5437" y="4690"/>
                    <a:pt x="5429" y="4690"/>
                  </a:cubicBezTo>
                  <a:cubicBezTo>
                    <a:pt x="5422" y="4690"/>
                    <a:pt x="5400" y="4705"/>
                    <a:pt x="5386" y="4712"/>
                  </a:cubicBezTo>
                  <a:cubicBezTo>
                    <a:pt x="5371" y="4719"/>
                    <a:pt x="5356" y="4727"/>
                    <a:pt x="5342" y="4734"/>
                  </a:cubicBezTo>
                  <a:cubicBezTo>
                    <a:pt x="5290" y="4756"/>
                    <a:pt x="5283" y="4770"/>
                    <a:pt x="5276" y="4836"/>
                  </a:cubicBezTo>
                  <a:cubicBezTo>
                    <a:pt x="5268" y="4888"/>
                    <a:pt x="5254" y="4910"/>
                    <a:pt x="5210" y="4910"/>
                  </a:cubicBezTo>
                  <a:cubicBezTo>
                    <a:pt x="5188" y="4902"/>
                    <a:pt x="5188" y="4902"/>
                    <a:pt x="5188" y="4902"/>
                  </a:cubicBezTo>
                  <a:cubicBezTo>
                    <a:pt x="5158" y="4902"/>
                    <a:pt x="5144" y="4873"/>
                    <a:pt x="5129" y="4851"/>
                  </a:cubicBezTo>
                  <a:cubicBezTo>
                    <a:pt x="5122" y="4836"/>
                    <a:pt x="5114" y="4815"/>
                    <a:pt x="5107" y="4807"/>
                  </a:cubicBezTo>
                  <a:cubicBezTo>
                    <a:pt x="5100" y="4807"/>
                    <a:pt x="5100" y="4807"/>
                    <a:pt x="5093" y="4807"/>
                  </a:cubicBezTo>
                  <a:cubicBezTo>
                    <a:pt x="5078" y="4807"/>
                    <a:pt x="5041" y="4836"/>
                    <a:pt x="5019" y="4880"/>
                  </a:cubicBezTo>
                  <a:cubicBezTo>
                    <a:pt x="5012" y="4895"/>
                    <a:pt x="5005" y="4902"/>
                    <a:pt x="4997" y="4917"/>
                  </a:cubicBezTo>
                  <a:cubicBezTo>
                    <a:pt x="4990" y="4939"/>
                    <a:pt x="4983" y="4961"/>
                    <a:pt x="4946" y="4990"/>
                  </a:cubicBezTo>
                  <a:cubicBezTo>
                    <a:pt x="4924" y="4998"/>
                    <a:pt x="4909" y="5005"/>
                    <a:pt x="4902" y="5012"/>
                  </a:cubicBezTo>
                  <a:cubicBezTo>
                    <a:pt x="4880" y="5020"/>
                    <a:pt x="4873" y="5027"/>
                    <a:pt x="4843" y="5064"/>
                  </a:cubicBezTo>
                  <a:cubicBezTo>
                    <a:pt x="4836" y="5078"/>
                    <a:pt x="4836" y="5078"/>
                    <a:pt x="4836" y="5078"/>
                  </a:cubicBezTo>
                  <a:cubicBezTo>
                    <a:pt x="4799" y="5122"/>
                    <a:pt x="4799" y="5129"/>
                    <a:pt x="4741" y="5129"/>
                  </a:cubicBezTo>
                  <a:cubicBezTo>
                    <a:pt x="4726" y="5129"/>
                    <a:pt x="4712" y="5122"/>
                    <a:pt x="4704" y="5115"/>
                  </a:cubicBezTo>
                  <a:cubicBezTo>
                    <a:pt x="4689" y="5093"/>
                    <a:pt x="4697" y="5064"/>
                    <a:pt x="4704" y="5034"/>
                  </a:cubicBezTo>
                  <a:cubicBezTo>
                    <a:pt x="4704" y="5027"/>
                    <a:pt x="4704" y="5020"/>
                    <a:pt x="4712" y="5012"/>
                  </a:cubicBezTo>
                  <a:cubicBezTo>
                    <a:pt x="4704" y="5020"/>
                    <a:pt x="4697" y="5020"/>
                    <a:pt x="4689" y="5027"/>
                  </a:cubicBezTo>
                  <a:cubicBezTo>
                    <a:pt x="4675" y="5042"/>
                    <a:pt x="4653" y="5056"/>
                    <a:pt x="4624" y="5064"/>
                  </a:cubicBezTo>
                  <a:cubicBezTo>
                    <a:pt x="4609" y="5071"/>
                    <a:pt x="4594" y="5071"/>
                    <a:pt x="4579" y="5071"/>
                  </a:cubicBezTo>
                  <a:cubicBezTo>
                    <a:pt x="4550" y="5071"/>
                    <a:pt x="4536" y="5064"/>
                    <a:pt x="4514" y="5049"/>
                  </a:cubicBezTo>
                  <a:cubicBezTo>
                    <a:pt x="4484" y="5056"/>
                    <a:pt x="4426" y="5064"/>
                    <a:pt x="4396" y="5071"/>
                  </a:cubicBezTo>
                  <a:cubicBezTo>
                    <a:pt x="4389" y="5078"/>
                    <a:pt x="4374" y="5086"/>
                    <a:pt x="4367" y="5086"/>
                  </a:cubicBezTo>
                  <a:cubicBezTo>
                    <a:pt x="4345" y="5086"/>
                    <a:pt x="4330" y="5071"/>
                    <a:pt x="4308" y="5056"/>
                  </a:cubicBezTo>
                  <a:cubicBezTo>
                    <a:pt x="4294" y="5049"/>
                    <a:pt x="4294" y="5049"/>
                    <a:pt x="4294" y="5049"/>
                  </a:cubicBezTo>
                  <a:cubicBezTo>
                    <a:pt x="4272" y="5034"/>
                    <a:pt x="4257" y="5020"/>
                    <a:pt x="4250" y="4998"/>
                  </a:cubicBezTo>
                  <a:cubicBezTo>
                    <a:pt x="4235" y="4976"/>
                    <a:pt x="4228" y="4961"/>
                    <a:pt x="4213" y="4961"/>
                  </a:cubicBezTo>
                  <a:cubicBezTo>
                    <a:pt x="4206" y="4961"/>
                    <a:pt x="4206" y="4961"/>
                    <a:pt x="4198" y="4961"/>
                  </a:cubicBezTo>
                  <a:cubicBezTo>
                    <a:pt x="4184" y="4968"/>
                    <a:pt x="4177" y="4968"/>
                    <a:pt x="4162" y="4968"/>
                  </a:cubicBezTo>
                  <a:cubicBezTo>
                    <a:pt x="4133" y="4968"/>
                    <a:pt x="4118" y="4961"/>
                    <a:pt x="4111" y="4946"/>
                  </a:cubicBezTo>
                  <a:cubicBezTo>
                    <a:pt x="4096" y="4932"/>
                    <a:pt x="4089" y="4917"/>
                    <a:pt x="4096" y="4895"/>
                  </a:cubicBezTo>
                  <a:cubicBezTo>
                    <a:pt x="4096" y="4888"/>
                    <a:pt x="4096" y="4873"/>
                    <a:pt x="4089" y="4866"/>
                  </a:cubicBezTo>
                  <a:cubicBezTo>
                    <a:pt x="4081" y="4858"/>
                    <a:pt x="4074" y="4851"/>
                    <a:pt x="4059" y="4851"/>
                  </a:cubicBezTo>
                  <a:cubicBezTo>
                    <a:pt x="4045" y="4851"/>
                    <a:pt x="4037" y="4858"/>
                    <a:pt x="4023" y="4858"/>
                  </a:cubicBezTo>
                  <a:cubicBezTo>
                    <a:pt x="4001" y="4873"/>
                    <a:pt x="3986" y="4873"/>
                    <a:pt x="3964" y="4873"/>
                  </a:cubicBezTo>
                  <a:cubicBezTo>
                    <a:pt x="3942" y="4873"/>
                    <a:pt x="3927" y="4873"/>
                    <a:pt x="3905" y="4866"/>
                  </a:cubicBezTo>
                  <a:cubicBezTo>
                    <a:pt x="3898" y="4858"/>
                    <a:pt x="3891" y="4858"/>
                    <a:pt x="3876" y="4851"/>
                  </a:cubicBezTo>
                  <a:cubicBezTo>
                    <a:pt x="3869" y="4851"/>
                    <a:pt x="3854" y="4851"/>
                    <a:pt x="3847" y="4851"/>
                  </a:cubicBezTo>
                  <a:cubicBezTo>
                    <a:pt x="3825" y="4851"/>
                    <a:pt x="3803" y="4858"/>
                    <a:pt x="3781" y="4866"/>
                  </a:cubicBezTo>
                  <a:cubicBezTo>
                    <a:pt x="3759" y="4873"/>
                    <a:pt x="3744" y="4880"/>
                    <a:pt x="3715" y="4888"/>
                  </a:cubicBezTo>
                  <a:cubicBezTo>
                    <a:pt x="3708" y="4888"/>
                    <a:pt x="3693" y="4895"/>
                    <a:pt x="3686" y="4895"/>
                  </a:cubicBezTo>
                  <a:cubicBezTo>
                    <a:pt x="3634" y="4895"/>
                    <a:pt x="3612" y="4851"/>
                    <a:pt x="3598" y="4822"/>
                  </a:cubicBezTo>
                  <a:cubicBezTo>
                    <a:pt x="3590" y="4807"/>
                    <a:pt x="3583" y="4793"/>
                    <a:pt x="3576" y="4785"/>
                  </a:cubicBezTo>
                  <a:cubicBezTo>
                    <a:pt x="3532" y="4741"/>
                    <a:pt x="3436" y="4661"/>
                    <a:pt x="3385" y="4653"/>
                  </a:cubicBezTo>
                  <a:cubicBezTo>
                    <a:pt x="3363" y="4646"/>
                    <a:pt x="3348" y="4646"/>
                    <a:pt x="3327" y="4646"/>
                  </a:cubicBezTo>
                  <a:cubicBezTo>
                    <a:pt x="3305" y="4646"/>
                    <a:pt x="3275" y="4646"/>
                    <a:pt x="3253" y="4631"/>
                  </a:cubicBezTo>
                  <a:cubicBezTo>
                    <a:pt x="3239" y="4624"/>
                    <a:pt x="3224" y="4609"/>
                    <a:pt x="3217" y="4595"/>
                  </a:cubicBezTo>
                  <a:cubicBezTo>
                    <a:pt x="3209" y="4580"/>
                    <a:pt x="3202" y="4565"/>
                    <a:pt x="3180" y="4565"/>
                  </a:cubicBezTo>
                  <a:cubicBezTo>
                    <a:pt x="3180" y="4565"/>
                    <a:pt x="3173" y="4565"/>
                    <a:pt x="3165" y="4565"/>
                  </a:cubicBezTo>
                  <a:cubicBezTo>
                    <a:pt x="3136" y="4565"/>
                    <a:pt x="3099" y="4580"/>
                    <a:pt x="3063" y="4602"/>
                  </a:cubicBezTo>
                  <a:cubicBezTo>
                    <a:pt x="3048" y="4617"/>
                    <a:pt x="3026" y="4631"/>
                    <a:pt x="2997" y="4631"/>
                  </a:cubicBezTo>
                  <a:cubicBezTo>
                    <a:pt x="2975" y="4631"/>
                    <a:pt x="2953" y="4624"/>
                    <a:pt x="2938" y="4602"/>
                  </a:cubicBezTo>
                  <a:cubicBezTo>
                    <a:pt x="2924" y="4595"/>
                    <a:pt x="2916" y="4587"/>
                    <a:pt x="2909" y="4580"/>
                  </a:cubicBezTo>
                  <a:cubicBezTo>
                    <a:pt x="2909" y="4573"/>
                    <a:pt x="2909" y="4573"/>
                    <a:pt x="2902" y="4573"/>
                  </a:cubicBezTo>
                  <a:cubicBezTo>
                    <a:pt x="2902" y="4573"/>
                    <a:pt x="2902" y="4573"/>
                    <a:pt x="2902" y="4580"/>
                  </a:cubicBezTo>
                  <a:cubicBezTo>
                    <a:pt x="2894" y="4624"/>
                    <a:pt x="2858" y="4639"/>
                    <a:pt x="2836" y="4646"/>
                  </a:cubicBezTo>
                  <a:cubicBezTo>
                    <a:pt x="2836" y="4683"/>
                    <a:pt x="2828" y="4770"/>
                    <a:pt x="2770" y="4778"/>
                  </a:cubicBezTo>
                  <a:cubicBezTo>
                    <a:pt x="2740" y="4785"/>
                    <a:pt x="2733" y="4785"/>
                    <a:pt x="2733" y="4785"/>
                  </a:cubicBezTo>
                  <a:cubicBezTo>
                    <a:pt x="2733" y="4800"/>
                    <a:pt x="2733" y="4800"/>
                    <a:pt x="2733" y="4807"/>
                  </a:cubicBezTo>
                  <a:cubicBezTo>
                    <a:pt x="2726" y="4829"/>
                    <a:pt x="2704" y="4858"/>
                    <a:pt x="2674" y="4858"/>
                  </a:cubicBezTo>
                  <a:cubicBezTo>
                    <a:pt x="2667" y="4858"/>
                    <a:pt x="2653" y="4851"/>
                    <a:pt x="2638" y="4844"/>
                  </a:cubicBezTo>
                  <a:cubicBezTo>
                    <a:pt x="2631" y="4836"/>
                    <a:pt x="2631" y="4836"/>
                    <a:pt x="2623" y="4836"/>
                  </a:cubicBezTo>
                  <a:cubicBezTo>
                    <a:pt x="2616" y="4836"/>
                    <a:pt x="2594" y="4851"/>
                    <a:pt x="2572" y="4873"/>
                  </a:cubicBezTo>
                  <a:cubicBezTo>
                    <a:pt x="2565" y="4880"/>
                    <a:pt x="2557" y="4888"/>
                    <a:pt x="2550" y="4895"/>
                  </a:cubicBezTo>
                  <a:cubicBezTo>
                    <a:pt x="2528" y="4910"/>
                    <a:pt x="2521" y="4917"/>
                    <a:pt x="2506" y="4924"/>
                  </a:cubicBezTo>
                  <a:cubicBezTo>
                    <a:pt x="2484" y="4946"/>
                    <a:pt x="2469" y="4954"/>
                    <a:pt x="2462" y="4976"/>
                  </a:cubicBezTo>
                  <a:cubicBezTo>
                    <a:pt x="2447" y="4998"/>
                    <a:pt x="2418" y="5012"/>
                    <a:pt x="2389" y="5020"/>
                  </a:cubicBezTo>
                  <a:cubicBezTo>
                    <a:pt x="2374" y="5027"/>
                    <a:pt x="2359" y="5027"/>
                    <a:pt x="2345" y="5042"/>
                  </a:cubicBezTo>
                  <a:cubicBezTo>
                    <a:pt x="2330" y="5042"/>
                    <a:pt x="2323" y="5049"/>
                    <a:pt x="2308" y="5049"/>
                  </a:cubicBezTo>
                  <a:cubicBezTo>
                    <a:pt x="2279" y="5049"/>
                    <a:pt x="2235" y="5027"/>
                    <a:pt x="2198" y="5005"/>
                  </a:cubicBezTo>
                  <a:cubicBezTo>
                    <a:pt x="2184" y="4998"/>
                    <a:pt x="2169" y="4990"/>
                    <a:pt x="2147" y="4983"/>
                  </a:cubicBezTo>
                  <a:cubicBezTo>
                    <a:pt x="2140" y="4976"/>
                    <a:pt x="2132" y="4976"/>
                    <a:pt x="2125" y="4976"/>
                  </a:cubicBezTo>
                  <a:cubicBezTo>
                    <a:pt x="2103" y="4976"/>
                    <a:pt x="2088" y="4990"/>
                    <a:pt x="2066" y="5012"/>
                  </a:cubicBezTo>
                  <a:cubicBezTo>
                    <a:pt x="2052" y="5020"/>
                    <a:pt x="2037" y="5034"/>
                    <a:pt x="2030" y="5042"/>
                  </a:cubicBezTo>
                  <a:cubicBezTo>
                    <a:pt x="1986" y="5064"/>
                    <a:pt x="1949" y="5093"/>
                    <a:pt x="1912" y="5144"/>
                  </a:cubicBezTo>
                  <a:cubicBezTo>
                    <a:pt x="1890" y="5174"/>
                    <a:pt x="1898" y="5188"/>
                    <a:pt x="1912" y="5217"/>
                  </a:cubicBezTo>
                  <a:cubicBezTo>
                    <a:pt x="1920" y="5232"/>
                    <a:pt x="1927" y="5254"/>
                    <a:pt x="1927" y="5283"/>
                  </a:cubicBezTo>
                  <a:cubicBezTo>
                    <a:pt x="1920" y="5298"/>
                    <a:pt x="1920" y="5298"/>
                    <a:pt x="1920" y="5298"/>
                  </a:cubicBezTo>
                  <a:cubicBezTo>
                    <a:pt x="1912" y="5349"/>
                    <a:pt x="1912" y="5357"/>
                    <a:pt x="1898" y="5393"/>
                  </a:cubicBezTo>
                  <a:cubicBezTo>
                    <a:pt x="1890" y="5401"/>
                    <a:pt x="1883" y="5408"/>
                    <a:pt x="1868" y="5408"/>
                  </a:cubicBezTo>
                  <a:cubicBezTo>
                    <a:pt x="1854" y="5408"/>
                    <a:pt x="1839" y="5401"/>
                    <a:pt x="1810" y="5386"/>
                  </a:cubicBezTo>
                  <a:cubicBezTo>
                    <a:pt x="1788" y="5371"/>
                    <a:pt x="1751" y="5349"/>
                    <a:pt x="1722" y="5349"/>
                  </a:cubicBezTo>
                  <a:cubicBezTo>
                    <a:pt x="1707" y="5349"/>
                    <a:pt x="1700" y="5342"/>
                    <a:pt x="1685" y="5342"/>
                  </a:cubicBezTo>
                  <a:cubicBezTo>
                    <a:pt x="1627" y="5342"/>
                    <a:pt x="1619" y="5371"/>
                    <a:pt x="1619" y="5379"/>
                  </a:cubicBezTo>
                  <a:cubicBezTo>
                    <a:pt x="1605" y="5423"/>
                    <a:pt x="1583" y="5430"/>
                    <a:pt x="1546" y="5430"/>
                  </a:cubicBezTo>
                  <a:cubicBezTo>
                    <a:pt x="1370" y="5430"/>
                    <a:pt x="1370" y="5430"/>
                    <a:pt x="1370" y="5430"/>
                  </a:cubicBezTo>
                  <a:lnTo>
                    <a:pt x="1370" y="5430"/>
                  </a:lnTo>
                  <a:lnTo>
                    <a:pt x="1363" y="5430"/>
                  </a:lnTo>
                  <a:close/>
                  <a:moveTo>
                    <a:pt x="6133" y="2191"/>
                  </a:moveTo>
                  <a:lnTo>
                    <a:pt x="6133" y="2191"/>
                  </a:lnTo>
                  <a:cubicBezTo>
                    <a:pt x="6148" y="2198"/>
                    <a:pt x="6162" y="2206"/>
                    <a:pt x="6184" y="2213"/>
                  </a:cubicBezTo>
                  <a:cubicBezTo>
                    <a:pt x="6221" y="2228"/>
                    <a:pt x="6243" y="2250"/>
                    <a:pt x="6272" y="2279"/>
                  </a:cubicBezTo>
                  <a:cubicBezTo>
                    <a:pt x="6279" y="2286"/>
                    <a:pt x="6287" y="2301"/>
                    <a:pt x="6302" y="2316"/>
                  </a:cubicBezTo>
                  <a:cubicBezTo>
                    <a:pt x="6346" y="2360"/>
                    <a:pt x="6367" y="2382"/>
                    <a:pt x="6411" y="2404"/>
                  </a:cubicBezTo>
                  <a:cubicBezTo>
                    <a:pt x="6455" y="2433"/>
                    <a:pt x="6448" y="2448"/>
                    <a:pt x="6434" y="2477"/>
                  </a:cubicBezTo>
                  <a:cubicBezTo>
                    <a:pt x="6434" y="2484"/>
                    <a:pt x="6426" y="2492"/>
                    <a:pt x="6426" y="2499"/>
                  </a:cubicBezTo>
                  <a:cubicBezTo>
                    <a:pt x="6411" y="2528"/>
                    <a:pt x="6404" y="2536"/>
                    <a:pt x="6382" y="2543"/>
                  </a:cubicBezTo>
                  <a:cubicBezTo>
                    <a:pt x="6375" y="2558"/>
                    <a:pt x="6360" y="2565"/>
                    <a:pt x="6338" y="2587"/>
                  </a:cubicBezTo>
                  <a:cubicBezTo>
                    <a:pt x="6309" y="2616"/>
                    <a:pt x="6294" y="2638"/>
                    <a:pt x="6294" y="2646"/>
                  </a:cubicBezTo>
                  <a:cubicBezTo>
                    <a:pt x="6316" y="2646"/>
                    <a:pt x="6353" y="2631"/>
                    <a:pt x="6404" y="2609"/>
                  </a:cubicBezTo>
                  <a:cubicBezTo>
                    <a:pt x="6411" y="2609"/>
                    <a:pt x="6411" y="2609"/>
                    <a:pt x="6411" y="2609"/>
                  </a:cubicBezTo>
                  <a:cubicBezTo>
                    <a:pt x="6463" y="2587"/>
                    <a:pt x="6463" y="2572"/>
                    <a:pt x="6470" y="2536"/>
                  </a:cubicBezTo>
                  <a:cubicBezTo>
                    <a:pt x="6470" y="2528"/>
                    <a:pt x="6470" y="2521"/>
                    <a:pt x="6477" y="2514"/>
                  </a:cubicBezTo>
                  <a:cubicBezTo>
                    <a:pt x="6477" y="2484"/>
                    <a:pt x="6477" y="2484"/>
                    <a:pt x="6470" y="2470"/>
                  </a:cubicBezTo>
                  <a:cubicBezTo>
                    <a:pt x="6463" y="2462"/>
                    <a:pt x="6463" y="2455"/>
                    <a:pt x="6455" y="2440"/>
                  </a:cubicBezTo>
                  <a:cubicBezTo>
                    <a:pt x="6448" y="2426"/>
                    <a:pt x="6441" y="2418"/>
                    <a:pt x="6441" y="2411"/>
                  </a:cubicBezTo>
                  <a:cubicBezTo>
                    <a:pt x="6434" y="2389"/>
                    <a:pt x="6434" y="2389"/>
                    <a:pt x="6404" y="2374"/>
                  </a:cubicBezTo>
                  <a:cubicBezTo>
                    <a:pt x="6360" y="2352"/>
                    <a:pt x="6360" y="2338"/>
                    <a:pt x="6360" y="2301"/>
                  </a:cubicBezTo>
                  <a:cubicBezTo>
                    <a:pt x="6360" y="2301"/>
                    <a:pt x="6360" y="2294"/>
                    <a:pt x="6360" y="2286"/>
                  </a:cubicBezTo>
                  <a:cubicBezTo>
                    <a:pt x="6360" y="2228"/>
                    <a:pt x="6411" y="2228"/>
                    <a:pt x="6441" y="2228"/>
                  </a:cubicBezTo>
                  <a:cubicBezTo>
                    <a:pt x="6477" y="2228"/>
                    <a:pt x="6477" y="2228"/>
                    <a:pt x="6477" y="2228"/>
                  </a:cubicBezTo>
                  <a:cubicBezTo>
                    <a:pt x="6499" y="2228"/>
                    <a:pt x="6514" y="2235"/>
                    <a:pt x="6529" y="2243"/>
                  </a:cubicBezTo>
                  <a:cubicBezTo>
                    <a:pt x="6543" y="2265"/>
                    <a:pt x="6529" y="2294"/>
                    <a:pt x="6521" y="2330"/>
                  </a:cubicBezTo>
                  <a:cubicBezTo>
                    <a:pt x="6521" y="2345"/>
                    <a:pt x="6514" y="2352"/>
                    <a:pt x="6514" y="2360"/>
                  </a:cubicBezTo>
                  <a:cubicBezTo>
                    <a:pt x="6514" y="2374"/>
                    <a:pt x="6514" y="2382"/>
                    <a:pt x="6514" y="2382"/>
                  </a:cubicBezTo>
                  <a:cubicBezTo>
                    <a:pt x="6514" y="2382"/>
                    <a:pt x="6529" y="2374"/>
                    <a:pt x="6536" y="2360"/>
                  </a:cubicBezTo>
                  <a:cubicBezTo>
                    <a:pt x="6558" y="2338"/>
                    <a:pt x="6565" y="2330"/>
                    <a:pt x="6580" y="2330"/>
                  </a:cubicBezTo>
                  <a:cubicBezTo>
                    <a:pt x="6595" y="2330"/>
                    <a:pt x="6609" y="2338"/>
                    <a:pt x="6624" y="2352"/>
                  </a:cubicBezTo>
                  <a:cubicBezTo>
                    <a:pt x="6639" y="2360"/>
                    <a:pt x="6639" y="2360"/>
                    <a:pt x="6639" y="2360"/>
                  </a:cubicBezTo>
                  <a:cubicBezTo>
                    <a:pt x="6646" y="2367"/>
                    <a:pt x="6653" y="2367"/>
                    <a:pt x="6653" y="2374"/>
                  </a:cubicBezTo>
                  <a:cubicBezTo>
                    <a:pt x="6653" y="2367"/>
                    <a:pt x="6653" y="2367"/>
                    <a:pt x="6653" y="2360"/>
                  </a:cubicBezTo>
                  <a:cubicBezTo>
                    <a:pt x="6660" y="2352"/>
                    <a:pt x="6668" y="2330"/>
                    <a:pt x="6675" y="2308"/>
                  </a:cubicBezTo>
                  <a:cubicBezTo>
                    <a:pt x="6690" y="2272"/>
                    <a:pt x="6675" y="2250"/>
                    <a:pt x="6653" y="2220"/>
                  </a:cubicBezTo>
                  <a:cubicBezTo>
                    <a:pt x="6639" y="2206"/>
                    <a:pt x="6624" y="2191"/>
                    <a:pt x="6617" y="2169"/>
                  </a:cubicBezTo>
                  <a:cubicBezTo>
                    <a:pt x="6602" y="2140"/>
                    <a:pt x="6587" y="2133"/>
                    <a:pt x="6573" y="2125"/>
                  </a:cubicBezTo>
                  <a:cubicBezTo>
                    <a:pt x="6565" y="2118"/>
                    <a:pt x="6551" y="2110"/>
                    <a:pt x="6536" y="2096"/>
                  </a:cubicBezTo>
                  <a:cubicBezTo>
                    <a:pt x="6507" y="2052"/>
                    <a:pt x="6492" y="2037"/>
                    <a:pt x="6463" y="2037"/>
                  </a:cubicBezTo>
                  <a:cubicBezTo>
                    <a:pt x="6455" y="2037"/>
                    <a:pt x="6448" y="2037"/>
                    <a:pt x="6448" y="2037"/>
                  </a:cubicBezTo>
                  <a:cubicBezTo>
                    <a:pt x="6448" y="2037"/>
                    <a:pt x="6448" y="2045"/>
                    <a:pt x="6448" y="2067"/>
                  </a:cubicBezTo>
                  <a:cubicBezTo>
                    <a:pt x="6448" y="2081"/>
                    <a:pt x="6455" y="2089"/>
                    <a:pt x="6463" y="2096"/>
                  </a:cubicBezTo>
                  <a:cubicBezTo>
                    <a:pt x="6470" y="2103"/>
                    <a:pt x="6477" y="2110"/>
                    <a:pt x="6477" y="2133"/>
                  </a:cubicBezTo>
                  <a:cubicBezTo>
                    <a:pt x="6477" y="2162"/>
                    <a:pt x="6448" y="2177"/>
                    <a:pt x="6419" y="2184"/>
                  </a:cubicBezTo>
                  <a:cubicBezTo>
                    <a:pt x="6397" y="2191"/>
                    <a:pt x="6367" y="2198"/>
                    <a:pt x="6346" y="2213"/>
                  </a:cubicBezTo>
                  <a:cubicBezTo>
                    <a:pt x="6316" y="2243"/>
                    <a:pt x="6302" y="2250"/>
                    <a:pt x="6294" y="2250"/>
                  </a:cubicBezTo>
                  <a:cubicBezTo>
                    <a:pt x="6279" y="2250"/>
                    <a:pt x="6272" y="2243"/>
                    <a:pt x="6272" y="2235"/>
                  </a:cubicBezTo>
                  <a:lnTo>
                    <a:pt x="6265" y="2228"/>
                  </a:lnTo>
                  <a:cubicBezTo>
                    <a:pt x="6258" y="2220"/>
                    <a:pt x="6250" y="2213"/>
                    <a:pt x="6250" y="2206"/>
                  </a:cubicBezTo>
                  <a:cubicBezTo>
                    <a:pt x="6250" y="2191"/>
                    <a:pt x="6265" y="2177"/>
                    <a:pt x="6279" y="2155"/>
                  </a:cubicBezTo>
                  <a:cubicBezTo>
                    <a:pt x="6294" y="2147"/>
                    <a:pt x="6302" y="2140"/>
                    <a:pt x="6309" y="2133"/>
                  </a:cubicBezTo>
                  <a:cubicBezTo>
                    <a:pt x="6316" y="2118"/>
                    <a:pt x="6324" y="2103"/>
                    <a:pt x="6316" y="2096"/>
                  </a:cubicBezTo>
                  <a:cubicBezTo>
                    <a:pt x="6316" y="2096"/>
                    <a:pt x="6309" y="2096"/>
                    <a:pt x="6302" y="2096"/>
                  </a:cubicBezTo>
                  <a:cubicBezTo>
                    <a:pt x="6302" y="2096"/>
                    <a:pt x="6302" y="2096"/>
                    <a:pt x="6294" y="2096"/>
                  </a:cubicBezTo>
                  <a:cubicBezTo>
                    <a:pt x="6250" y="2103"/>
                    <a:pt x="6250" y="2110"/>
                    <a:pt x="6236" y="2140"/>
                  </a:cubicBezTo>
                  <a:cubicBezTo>
                    <a:pt x="6214" y="2191"/>
                    <a:pt x="6177" y="2191"/>
                    <a:pt x="6140" y="2191"/>
                  </a:cubicBezTo>
                  <a:cubicBezTo>
                    <a:pt x="6133" y="2191"/>
                    <a:pt x="6133" y="2191"/>
                    <a:pt x="6133" y="2191"/>
                  </a:cubicBezTo>
                  <a:close/>
                  <a:moveTo>
                    <a:pt x="6104" y="2133"/>
                  </a:moveTo>
                  <a:lnTo>
                    <a:pt x="6104" y="2133"/>
                  </a:lnTo>
                  <a:cubicBezTo>
                    <a:pt x="6096" y="2140"/>
                    <a:pt x="6096" y="2140"/>
                    <a:pt x="6096" y="2140"/>
                  </a:cubicBezTo>
                  <a:cubicBezTo>
                    <a:pt x="6089" y="2147"/>
                    <a:pt x="6089" y="2155"/>
                    <a:pt x="6089" y="2155"/>
                  </a:cubicBezTo>
                  <a:cubicBezTo>
                    <a:pt x="6096" y="2162"/>
                    <a:pt x="6096" y="2169"/>
                    <a:pt x="6104" y="2169"/>
                  </a:cubicBezTo>
                  <a:lnTo>
                    <a:pt x="6104" y="2169"/>
                  </a:lnTo>
                  <a:cubicBezTo>
                    <a:pt x="6096" y="2162"/>
                    <a:pt x="6096" y="2147"/>
                    <a:pt x="6104" y="2133"/>
                  </a:cubicBezTo>
                  <a:close/>
                  <a:moveTo>
                    <a:pt x="1729" y="2286"/>
                  </a:moveTo>
                  <a:lnTo>
                    <a:pt x="1729" y="2286"/>
                  </a:lnTo>
                  <a:lnTo>
                    <a:pt x="1729" y="2286"/>
                  </a:lnTo>
                  <a:cubicBezTo>
                    <a:pt x="1729" y="2272"/>
                    <a:pt x="1729" y="2265"/>
                    <a:pt x="1729" y="2257"/>
                  </a:cubicBezTo>
                  <a:cubicBezTo>
                    <a:pt x="1729" y="2235"/>
                    <a:pt x="1722" y="2206"/>
                    <a:pt x="1758" y="2177"/>
                  </a:cubicBezTo>
                  <a:cubicBezTo>
                    <a:pt x="1766" y="2169"/>
                    <a:pt x="1773" y="2162"/>
                    <a:pt x="1781" y="2155"/>
                  </a:cubicBezTo>
                  <a:cubicBezTo>
                    <a:pt x="1788" y="2147"/>
                    <a:pt x="1795" y="2140"/>
                    <a:pt x="1817" y="2140"/>
                  </a:cubicBezTo>
                  <a:cubicBezTo>
                    <a:pt x="1824" y="2140"/>
                    <a:pt x="1832" y="2140"/>
                    <a:pt x="1839" y="2147"/>
                  </a:cubicBezTo>
                  <a:cubicBezTo>
                    <a:pt x="1861" y="2155"/>
                    <a:pt x="1883" y="2169"/>
                    <a:pt x="1890" y="2191"/>
                  </a:cubicBezTo>
                  <a:cubicBezTo>
                    <a:pt x="1890" y="2206"/>
                    <a:pt x="1883" y="2220"/>
                    <a:pt x="1868" y="2235"/>
                  </a:cubicBezTo>
                  <a:cubicBezTo>
                    <a:pt x="1839" y="2272"/>
                    <a:pt x="1773" y="2308"/>
                    <a:pt x="1766" y="2316"/>
                  </a:cubicBezTo>
                  <a:cubicBezTo>
                    <a:pt x="1758" y="2316"/>
                    <a:pt x="1758" y="2316"/>
                    <a:pt x="1758" y="2316"/>
                  </a:cubicBezTo>
                  <a:lnTo>
                    <a:pt x="1729" y="2286"/>
                  </a:lnTo>
                  <a:close/>
                  <a:moveTo>
                    <a:pt x="5312" y="1576"/>
                  </a:moveTo>
                  <a:lnTo>
                    <a:pt x="5312" y="1576"/>
                  </a:lnTo>
                  <a:cubicBezTo>
                    <a:pt x="5283" y="1576"/>
                    <a:pt x="5254" y="1561"/>
                    <a:pt x="5224" y="1546"/>
                  </a:cubicBezTo>
                  <a:cubicBezTo>
                    <a:pt x="5217" y="1539"/>
                    <a:pt x="5210" y="1532"/>
                    <a:pt x="5195" y="1524"/>
                  </a:cubicBezTo>
                  <a:cubicBezTo>
                    <a:pt x="5158" y="1510"/>
                    <a:pt x="5158" y="1510"/>
                    <a:pt x="5158" y="1510"/>
                  </a:cubicBezTo>
                  <a:cubicBezTo>
                    <a:pt x="5195" y="1495"/>
                    <a:pt x="5195" y="1495"/>
                    <a:pt x="5195" y="1495"/>
                  </a:cubicBezTo>
                  <a:cubicBezTo>
                    <a:pt x="5217" y="1495"/>
                    <a:pt x="5298" y="1458"/>
                    <a:pt x="5364" y="1392"/>
                  </a:cubicBezTo>
                  <a:cubicBezTo>
                    <a:pt x="5386" y="1370"/>
                    <a:pt x="5386" y="1370"/>
                    <a:pt x="5386" y="1370"/>
                  </a:cubicBezTo>
                  <a:cubicBezTo>
                    <a:pt x="5393" y="1385"/>
                    <a:pt x="5393" y="1385"/>
                    <a:pt x="5393" y="1385"/>
                  </a:cubicBezTo>
                  <a:cubicBezTo>
                    <a:pt x="5400" y="1392"/>
                    <a:pt x="5408" y="1400"/>
                    <a:pt x="5415" y="1415"/>
                  </a:cubicBezTo>
                  <a:cubicBezTo>
                    <a:pt x="5429" y="1422"/>
                    <a:pt x="5437" y="1444"/>
                    <a:pt x="5429" y="1458"/>
                  </a:cubicBezTo>
                  <a:cubicBezTo>
                    <a:pt x="5422" y="1502"/>
                    <a:pt x="5378" y="1554"/>
                    <a:pt x="5342" y="1568"/>
                  </a:cubicBezTo>
                  <a:cubicBezTo>
                    <a:pt x="5334" y="1576"/>
                    <a:pt x="5327" y="1576"/>
                    <a:pt x="5312" y="1576"/>
                  </a:cubicBezTo>
                  <a:close/>
                  <a:moveTo>
                    <a:pt x="5129" y="1458"/>
                  </a:moveTo>
                  <a:lnTo>
                    <a:pt x="5129" y="1458"/>
                  </a:lnTo>
                  <a:cubicBezTo>
                    <a:pt x="5114" y="1458"/>
                    <a:pt x="5100" y="1458"/>
                    <a:pt x="5085" y="1444"/>
                  </a:cubicBezTo>
                  <a:cubicBezTo>
                    <a:pt x="5070" y="1436"/>
                    <a:pt x="5056" y="1422"/>
                    <a:pt x="5048" y="1415"/>
                  </a:cubicBezTo>
                  <a:cubicBezTo>
                    <a:pt x="5019" y="1400"/>
                    <a:pt x="4997" y="1378"/>
                    <a:pt x="4975" y="1348"/>
                  </a:cubicBezTo>
                  <a:cubicBezTo>
                    <a:pt x="4953" y="1319"/>
                    <a:pt x="4924" y="1305"/>
                    <a:pt x="4895" y="1290"/>
                  </a:cubicBezTo>
                  <a:cubicBezTo>
                    <a:pt x="4865" y="1268"/>
                    <a:pt x="4865" y="1268"/>
                    <a:pt x="4865" y="1268"/>
                  </a:cubicBezTo>
                  <a:cubicBezTo>
                    <a:pt x="4829" y="1253"/>
                    <a:pt x="4785" y="1224"/>
                    <a:pt x="4785" y="1165"/>
                  </a:cubicBezTo>
                  <a:cubicBezTo>
                    <a:pt x="4785" y="1143"/>
                    <a:pt x="4785" y="1121"/>
                    <a:pt x="4785" y="1099"/>
                  </a:cubicBezTo>
                  <a:cubicBezTo>
                    <a:pt x="4792" y="1092"/>
                    <a:pt x="4792" y="1092"/>
                    <a:pt x="4792" y="1092"/>
                  </a:cubicBezTo>
                  <a:cubicBezTo>
                    <a:pt x="4799" y="1092"/>
                    <a:pt x="4799" y="1092"/>
                    <a:pt x="4799" y="1092"/>
                  </a:cubicBezTo>
                  <a:cubicBezTo>
                    <a:pt x="4807" y="1092"/>
                    <a:pt x="4865" y="1077"/>
                    <a:pt x="4990" y="1077"/>
                  </a:cubicBezTo>
                  <a:cubicBezTo>
                    <a:pt x="5019" y="1077"/>
                    <a:pt x="5034" y="1063"/>
                    <a:pt x="5034" y="1041"/>
                  </a:cubicBezTo>
                  <a:cubicBezTo>
                    <a:pt x="5034" y="997"/>
                    <a:pt x="4990" y="938"/>
                    <a:pt x="4953" y="938"/>
                  </a:cubicBezTo>
                  <a:cubicBezTo>
                    <a:pt x="4902" y="938"/>
                    <a:pt x="4880" y="916"/>
                    <a:pt x="4865" y="901"/>
                  </a:cubicBezTo>
                  <a:cubicBezTo>
                    <a:pt x="4858" y="894"/>
                    <a:pt x="4851" y="894"/>
                    <a:pt x="4851" y="894"/>
                  </a:cubicBezTo>
                  <a:cubicBezTo>
                    <a:pt x="4829" y="887"/>
                    <a:pt x="4829" y="887"/>
                    <a:pt x="4829" y="887"/>
                  </a:cubicBezTo>
                  <a:cubicBezTo>
                    <a:pt x="4829" y="894"/>
                    <a:pt x="4829" y="894"/>
                    <a:pt x="4829" y="894"/>
                  </a:cubicBezTo>
                  <a:cubicBezTo>
                    <a:pt x="4814" y="894"/>
                    <a:pt x="4814" y="894"/>
                    <a:pt x="4814" y="894"/>
                  </a:cubicBezTo>
                  <a:cubicBezTo>
                    <a:pt x="4777" y="887"/>
                    <a:pt x="4755" y="858"/>
                    <a:pt x="4755" y="821"/>
                  </a:cubicBezTo>
                  <a:cubicBezTo>
                    <a:pt x="4755" y="762"/>
                    <a:pt x="4785" y="726"/>
                    <a:pt x="4814" y="696"/>
                  </a:cubicBezTo>
                  <a:cubicBezTo>
                    <a:pt x="4829" y="682"/>
                    <a:pt x="4829" y="660"/>
                    <a:pt x="4836" y="630"/>
                  </a:cubicBezTo>
                  <a:cubicBezTo>
                    <a:pt x="4836" y="608"/>
                    <a:pt x="4836" y="608"/>
                    <a:pt x="4836" y="608"/>
                  </a:cubicBezTo>
                  <a:cubicBezTo>
                    <a:pt x="4836" y="579"/>
                    <a:pt x="4836" y="535"/>
                    <a:pt x="4851" y="498"/>
                  </a:cubicBezTo>
                  <a:cubicBezTo>
                    <a:pt x="4858" y="477"/>
                    <a:pt x="4865" y="447"/>
                    <a:pt x="4895" y="447"/>
                  </a:cubicBezTo>
                  <a:cubicBezTo>
                    <a:pt x="4902" y="447"/>
                    <a:pt x="4909" y="447"/>
                    <a:pt x="4924" y="455"/>
                  </a:cubicBezTo>
                  <a:cubicBezTo>
                    <a:pt x="4931" y="462"/>
                    <a:pt x="4939" y="462"/>
                    <a:pt x="4953" y="462"/>
                  </a:cubicBezTo>
                  <a:cubicBezTo>
                    <a:pt x="4961" y="462"/>
                    <a:pt x="4968" y="462"/>
                    <a:pt x="4968" y="455"/>
                  </a:cubicBezTo>
                  <a:cubicBezTo>
                    <a:pt x="4983" y="447"/>
                    <a:pt x="4983" y="447"/>
                    <a:pt x="4983" y="447"/>
                  </a:cubicBezTo>
                  <a:cubicBezTo>
                    <a:pt x="5005" y="469"/>
                    <a:pt x="5005" y="469"/>
                    <a:pt x="5005" y="469"/>
                  </a:cubicBezTo>
                  <a:cubicBezTo>
                    <a:pt x="5012" y="469"/>
                    <a:pt x="5019" y="469"/>
                    <a:pt x="5027" y="469"/>
                  </a:cubicBezTo>
                  <a:cubicBezTo>
                    <a:pt x="5056" y="469"/>
                    <a:pt x="5070" y="484"/>
                    <a:pt x="5078" y="506"/>
                  </a:cubicBezTo>
                  <a:cubicBezTo>
                    <a:pt x="5085" y="528"/>
                    <a:pt x="5085" y="528"/>
                    <a:pt x="5085" y="528"/>
                  </a:cubicBezTo>
                  <a:cubicBezTo>
                    <a:pt x="5093" y="550"/>
                    <a:pt x="5093" y="557"/>
                    <a:pt x="5107" y="565"/>
                  </a:cubicBezTo>
                  <a:cubicBezTo>
                    <a:pt x="5114" y="565"/>
                    <a:pt x="5114" y="572"/>
                    <a:pt x="5122" y="572"/>
                  </a:cubicBezTo>
                  <a:cubicBezTo>
                    <a:pt x="5129" y="572"/>
                    <a:pt x="5136" y="579"/>
                    <a:pt x="5144" y="579"/>
                  </a:cubicBezTo>
                  <a:lnTo>
                    <a:pt x="5144" y="579"/>
                  </a:lnTo>
                  <a:cubicBezTo>
                    <a:pt x="5144" y="565"/>
                    <a:pt x="5144" y="557"/>
                    <a:pt x="5144" y="542"/>
                  </a:cubicBezTo>
                  <a:cubicBezTo>
                    <a:pt x="5144" y="528"/>
                    <a:pt x="5144" y="520"/>
                    <a:pt x="5136" y="491"/>
                  </a:cubicBezTo>
                  <a:cubicBezTo>
                    <a:pt x="5136" y="484"/>
                    <a:pt x="5129" y="477"/>
                    <a:pt x="5129" y="469"/>
                  </a:cubicBezTo>
                  <a:cubicBezTo>
                    <a:pt x="5122" y="455"/>
                    <a:pt x="5114" y="440"/>
                    <a:pt x="5122" y="425"/>
                  </a:cubicBezTo>
                  <a:cubicBezTo>
                    <a:pt x="5122" y="410"/>
                    <a:pt x="5136" y="410"/>
                    <a:pt x="5158" y="403"/>
                  </a:cubicBezTo>
                  <a:cubicBezTo>
                    <a:pt x="5180" y="396"/>
                    <a:pt x="5180" y="396"/>
                    <a:pt x="5180" y="396"/>
                  </a:cubicBezTo>
                  <a:cubicBezTo>
                    <a:pt x="5188" y="396"/>
                    <a:pt x="5195" y="396"/>
                    <a:pt x="5203" y="396"/>
                  </a:cubicBezTo>
                  <a:cubicBezTo>
                    <a:pt x="5232" y="396"/>
                    <a:pt x="5239" y="425"/>
                    <a:pt x="5239" y="455"/>
                  </a:cubicBezTo>
                  <a:cubicBezTo>
                    <a:pt x="5246" y="498"/>
                    <a:pt x="5261" y="535"/>
                    <a:pt x="5290" y="535"/>
                  </a:cubicBezTo>
                  <a:cubicBezTo>
                    <a:pt x="5298" y="535"/>
                    <a:pt x="5298" y="535"/>
                    <a:pt x="5305" y="528"/>
                  </a:cubicBezTo>
                  <a:cubicBezTo>
                    <a:pt x="5312" y="528"/>
                    <a:pt x="5312" y="528"/>
                    <a:pt x="5320" y="528"/>
                  </a:cubicBezTo>
                  <a:cubicBezTo>
                    <a:pt x="5342" y="528"/>
                    <a:pt x="5349" y="550"/>
                    <a:pt x="5356" y="586"/>
                  </a:cubicBezTo>
                  <a:cubicBezTo>
                    <a:pt x="5371" y="645"/>
                    <a:pt x="5393" y="652"/>
                    <a:pt x="5422" y="667"/>
                  </a:cubicBezTo>
                  <a:cubicBezTo>
                    <a:pt x="5429" y="667"/>
                    <a:pt x="5437" y="667"/>
                    <a:pt x="5444" y="667"/>
                  </a:cubicBezTo>
                  <a:cubicBezTo>
                    <a:pt x="5466" y="674"/>
                    <a:pt x="5488" y="682"/>
                    <a:pt x="5481" y="740"/>
                  </a:cubicBezTo>
                  <a:cubicBezTo>
                    <a:pt x="5481" y="799"/>
                    <a:pt x="5474" y="828"/>
                    <a:pt x="5503" y="850"/>
                  </a:cubicBezTo>
                  <a:cubicBezTo>
                    <a:pt x="5517" y="858"/>
                    <a:pt x="5525" y="865"/>
                    <a:pt x="5532" y="872"/>
                  </a:cubicBezTo>
                  <a:cubicBezTo>
                    <a:pt x="5554" y="879"/>
                    <a:pt x="5561" y="887"/>
                    <a:pt x="5576" y="887"/>
                  </a:cubicBezTo>
                  <a:cubicBezTo>
                    <a:pt x="5584" y="887"/>
                    <a:pt x="5584" y="887"/>
                    <a:pt x="5591" y="887"/>
                  </a:cubicBezTo>
                  <a:cubicBezTo>
                    <a:pt x="5605" y="879"/>
                    <a:pt x="5620" y="872"/>
                    <a:pt x="5627" y="865"/>
                  </a:cubicBezTo>
                  <a:cubicBezTo>
                    <a:pt x="5649" y="858"/>
                    <a:pt x="5664" y="843"/>
                    <a:pt x="5686" y="843"/>
                  </a:cubicBezTo>
                  <a:cubicBezTo>
                    <a:pt x="5693" y="843"/>
                    <a:pt x="5701" y="850"/>
                    <a:pt x="5715" y="850"/>
                  </a:cubicBezTo>
                  <a:cubicBezTo>
                    <a:pt x="5715" y="858"/>
                    <a:pt x="5723" y="858"/>
                    <a:pt x="5723" y="858"/>
                  </a:cubicBezTo>
                  <a:cubicBezTo>
                    <a:pt x="5730" y="858"/>
                    <a:pt x="5730" y="858"/>
                    <a:pt x="5730" y="858"/>
                  </a:cubicBezTo>
                  <a:cubicBezTo>
                    <a:pt x="5730" y="865"/>
                    <a:pt x="5730" y="865"/>
                    <a:pt x="5730" y="865"/>
                  </a:cubicBezTo>
                  <a:cubicBezTo>
                    <a:pt x="5745" y="879"/>
                    <a:pt x="5759" y="894"/>
                    <a:pt x="5774" y="894"/>
                  </a:cubicBezTo>
                  <a:cubicBezTo>
                    <a:pt x="5781" y="901"/>
                    <a:pt x="5781" y="901"/>
                    <a:pt x="5781" y="901"/>
                  </a:cubicBezTo>
                  <a:lnTo>
                    <a:pt x="5781" y="901"/>
                  </a:lnTo>
                  <a:cubicBezTo>
                    <a:pt x="5796" y="924"/>
                    <a:pt x="5803" y="931"/>
                    <a:pt x="5811" y="931"/>
                  </a:cubicBezTo>
                  <a:cubicBezTo>
                    <a:pt x="5818" y="931"/>
                    <a:pt x="5833" y="931"/>
                    <a:pt x="5840" y="924"/>
                  </a:cubicBezTo>
                  <a:cubicBezTo>
                    <a:pt x="5847" y="924"/>
                    <a:pt x="5847" y="924"/>
                    <a:pt x="5847" y="924"/>
                  </a:cubicBezTo>
                  <a:cubicBezTo>
                    <a:pt x="5855" y="924"/>
                    <a:pt x="5855" y="924"/>
                    <a:pt x="5855" y="924"/>
                  </a:cubicBezTo>
                  <a:cubicBezTo>
                    <a:pt x="5884" y="938"/>
                    <a:pt x="5913" y="960"/>
                    <a:pt x="5935" y="982"/>
                  </a:cubicBezTo>
                  <a:cubicBezTo>
                    <a:pt x="5950" y="989"/>
                    <a:pt x="5957" y="997"/>
                    <a:pt x="5972" y="1004"/>
                  </a:cubicBezTo>
                  <a:cubicBezTo>
                    <a:pt x="6023" y="1041"/>
                    <a:pt x="6082" y="1085"/>
                    <a:pt x="6052" y="1136"/>
                  </a:cubicBezTo>
                  <a:cubicBezTo>
                    <a:pt x="6045" y="1158"/>
                    <a:pt x="6030" y="1165"/>
                    <a:pt x="6016" y="1173"/>
                  </a:cubicBezTo>
                  <a:cubicBezTo>
                    <a:pt x="6008" y="1180"/>
                    <a:pt x="6008" y="1180"/>
                    <a:pt x="6008" y="1187"/>
                  </a:cubicBezTo>
                  <a:cubicBezTo>
                    <a:pt x="6023" y="1224"/>
                    <a:pt x="6023" y="1290"/>
                    <a:pt x="6008" y="1334"/>
                  </a:cubicBezTo>
                  <a:cubicBezTo>
                    <a:pt x="6008" y="1341"/>
                    <a:pt x="6001" y="1363"/>
                    <a:pt x="5972" y="1363"/>
                  </a:cubicBezTo>
                  <a:cubicBezTo>
                    <a:pt x="5928" y="1363"/>
                    <a:pt x="5884" y="1334"/>
                    <a:pt x="5877" y="1334"/>
                  </a:cubicBezTo>
                  <a:cubicBezTo>
                    <a:pt x="5869" y="1327"/>
                    <a:pt x="5869" y="1327"/>
                    <a:pt x="5869" y="1327"/>
                  </a:cubicBezTo>
                  <a:lnTo>
                    <a:pt x="5869" y="1327"/>
                  </a:lnTo>
                  <a:cubicBezTo>
                    <a:pt x="5862" y="1312"/>
                    <a:pt x="5840" y="1231"/>
                    <a:pt x="5884" y="1202"/>
                  </a:cubicBezTo>
                  <a:cubicBezTo>
                    <a:pt x="5891" y="1187"/>
                    <a:pt x="5877" y="1151"/>
                    <a:pt x="5855" y="1129"/>
                  </a:cubicBezTo>
                  <a:cubicBezTo>
                    <a:pt x="5840" y="1143"/>
                    <a:pt x="5796" y="1180"/>
                    <a:pt x="5767" y="1180"/>
                  </a:cubicBezTo>
                  <a:cubicBezTo>
                    <a:pt x="5759" y="1180"/>
                    <a:pt x="5759" y="1180"/>
                    <a:pt x="5752" y="1173"/>
                  </a:cubicBezTo>
                  <a:cubicBezTo>
                    <a:pt x="5737" y="1173"/>
                    <a:pt x="5723" y="1158"/>
                    <a:pt x="5715" y="1143"/>
                  </a:cubicBezTo>
                  <a:cubicBezTo>
                    <a:pt x="5708" y="1136"/>
                    <a:pt x="5708" y="1129"/>
                    <a:pt x="5701" y="1129"/>
                  </a:cubicBezTo>
                  <a:cubicBezTo>
                    <a:pt x="5701" y="1129"/>
                    <a:pt x="5693" y="1129"/>
                    <a:pt x="5686" y="1136"/>
                  </a:cubicBezTo>
                  <a:cubicBezTo>
                    <a:pt x="5664" y="1151"/>
                    <a:pt x="5642" y="1187"/>
                    <a:pt x="5627" y="1209"/>
                  </a:cubicBezTo>
                  <a:cubicBezTo>
                    <a:pt x="5605" y="1239"/>
                    <a:pt x="5598" y="1246"/>
                    <a:pt x="5591" y="1246"/>
                  </a:cubicBezTo>
                  <a:cubicBezTo>
                    <a:pt x="5584" y="1246"/>
                    <a:pt x="5584" y="1246"/>
                    <a:pt x="5584" y="1246"/>
                  </a:cubicBezTo>
                  <a:cubicBezTo>
                    <a:pt x="5576" y="1239"/>
                    <a:pt x="5576" y="1239"/>
                    <a:pt x="5576" y="1239"/>
                  </a:cubicBezTo>
                  <a:cubicBezTo>
                    <a:pt x="5569" y="1231"/>
                    <a:pt x="5569" y="1224"/>
                    <a:pt x="5576" y="1217"/>
                  </a:cubicBezTo>
                  <a:cubicBezTo>
                    <a:pt x="5576" y="1202"/>
                    <a:pt x="5584" y="1187"/>
                    <a:pt x="5584" y="1180"/>
                  </a:cubicBezTo>
                  <a:lnTo>
                    <a:pt x="5584" y="1180"/>
                  </a:lnTo>
                  <a:cubicBezTo>
                    <a:pt x="5584" y="1173"/>
                    <a:pt x="5584" y="1173"/>
                    <a:pt x="5576" y="1173"/>
                  </a:cubicBezTo>
                  <a:cubicBezTo>
                    <a:pt x="5547" y="1173"/>
                    <a:pt x="5539" y="1180"/>
                    <a:pt x="5517" y="1195"/>
                  </a:cubicBezTo>
                  <a:cubicBezTo>
                    <a:pt x="5503" y="1202"/>
                    <a:pt x="5488" y="1209"/>
                    <a:pt x="5466" y="1217"/>
                  </a:cubicBezTo>
                  <a:cubicBezTo>
                    <a:pt x="5422" y="1246"/>
                    <a:pt x="5415" y="1253"/>
                    <a:pt x="5408" y="1283"/>
                  </a:cubicBezTo>
                  <a:cubicBezTo>
                    <a:pt x="5408" y="1290"/>
                    <a:pt x="5400" y="1305"/>
                    <a:pt x="5400" y="1312"/>
                  </a:cubicBezTo>
                  <a:cubicBezTo>
                    <a:pt x="5393" y="1319"/>
                    <a:pt x="5393" y="1319"/>
                    <a:pt x="5393" y="1319"/>
                  </a:cubicBezTo>
                  <a:cubicBezTo>
                    <a:pt x="5386" y="1334"/>
                    <a:pt x="5386" y="1334"/>
                    <a:pt x="5386" y="1334"/>
                  </a:cubicBezTo>
                  <a:cubicBezTo>
                    <a:pt x="5342" y="1348"/>
                    <a:pt x="5312" y="1363"/>
                    <a:pt x="5290" y="1363"/>
                  </a:cubicBezTo>
                  <a:cubicBezTo>
                    <a:pt x="5283" y="1363"/>
                    <a:pt x="5283" y="1363"/>
                    <a:pt x="5276" y="1363"/>
                  </a:cubicBezTo>
                  <a:cubicBezTo>
                    <a:pt x="5261" y="1363"/>
                    <a:pt x="5254" y="1356"/>
                    <a:pt x="5246" y="1356"/>
                  </a:cubicBezTo>
                  <a:lnTo>
                    <a:pt x="5239" y="1356"/>
                  </a:lnTo>
                  <a:cubicBezTo>
                    <a:pt x="5239" y="1356"/>
                    <a:pt x="5232" y="1356"/>
                    <a:pt x="5217" y="1378"/>
                  </a:cubicBezTo>
                  <a:cubicBezTo>
                    <a:pt x="5210" y="1385"/>
                    <a:pt x="5210" y="1392"/>
                    <a:pt x="5203" y="1400"/>
                  </a:cubicBezTo>
                  <a:cubicBezTo>
                    <a:pt x="5180" y="1429"/>
                    <a:pt x="5158" y="1458"/>
                    <a:pt x="5129" y="1458"/>
                  </a:cubicBezTo>
                  <a:close/>
                  <a:moveTo>
                    <a:pt x="4902" y="652"/>
                  </a:moveTo>
                  <a:lnTo>
                    <a:pt x="4902" y="652"/>
                  </a:lnTo>
                  <a:cubicBezTo>
                    <a:pt x="4946" y="674"/>
                    <a:pt x="4953" y="682"/>
                    <a:pt x="4946" y="696"/>
                  </a:cubicBezTo>
                  <a:cubicBezTo>
                    <a:pt x="4946" y="704"/>
                    <a:pt x="4946" y="704"/>
                    <a:pt x="4946" y="711"/>
                  </a:cubicBezTo>
                  <a:cubicBezTo>
                    <a:pt x="4953" y="748"/>
                    <a:pt x="4924" y="770"/>
                    <a:pt x="4887" y="799"/>
                  </a:cubicBezTo>
                  <a:cubicBezTo>
                    <a:pt x="4880" y="806"/>
                    <a:pt x="4873" y="806"/>
                    <a:pt x="4865" y="814"/>
                  </a:cubicBezTo>
                  <a:cubicBezTo>
                    <a:pt x="4851" y="828"/>
                    <a:pt x="4836" y="858"/>
                    <a:pt x="4836" y="872"/>
                  </a:cubicBezTo>
                  <a:cubicBezTo>
                    <a:pt x="4843" y="865"/>
                    <a:pt x="4843" y="865"/>
                    <a:pt x="4843" y="865"/>
                  </a:cubicBezTo>
                  <a:cubicBezTo>
                    <a:pt x="4865" y="850"/>
                    <a:pt x="4880" y="836"/>
                    <a:pt x="4895" y="821"/>
                  </a:cubicBezTo>
                  <a:cubicBezTo>
                    <a:pt x="4924" y="792"/>
                    <a:pt x="4968" y="777"/>
                    <a:pt x="5012" y="755"/>
                  </a:cubicBezTo>
                  <a:cubicBezTo>
                    <a:pt x="5027" y="748"/>
                    <a:pt x="5034" y="748"/>
                    <a:pt x="5048" y="740"/>
                  </a:cubicBezTo>
                  <a:cubicBezTo>
                    <a:pt x="5078" y="726"/>
                    <a:pt x="5078" y="718"/>
                    <a:pt x="5078" y="718"/>
                  </a:cubicBezTo>
                  <a:lnTo>
                    <a:pt x="5078" y="718"/>
                  </a:lnTo>
                  <a:cubicBezTo>
                    <a:pt x="5078" y="718"/>
                    <a:pt x="5070" y="718"/>
                    <a:pt x="5070" y="711"/>
                  </a:cubicBezTo>
                  <a:cubicBezTo>
                    <a:pt x="5063" y="711"/>
                    <a:pt x="5063" y="711"/>
                    <a:pt x="5063" y="704"/>
                  </a:cubicBezTo>
                  <a:cubicBezTo>
                    <a:pt x="5056" y="704"/>
                    <a:pt x="5048" y="696"/>
                    <a:pt x="5048" y="696"/>
                  </a:cubicBezTo>
                  <a:cubicBezTo>
                    <a:pt x="5034" y="682"/>
                    <a:pt x="5027" y="674"/>
                    <a:pt x="5012" y="652"/>
                  </a:cubicBezTo>
                  <a:cubicBezTo>
                    <a:pt x="4997" y="645"/>
                    <a:pt x="4997" y="630"/>
                    <a:pt x="4990" y="623"/>
                  </a:cubicBezTo>
                  <a:lnTo>
                    <a:pt x="4990" y="616"/>
                  </a:lnTo>
                  <a:lnTo>
                    <a:pt x="4983" y="616"/>
                  </a:lnTo>
                  <a:cubicBezTo>
                    <a:pt x="4983" y="616"/>
                    <a:pt x="4983" y="616"/>
                    <a:pt x="4975" y="616"/>
                  </a:cubicBezTo>
                  <a:cubicBezTo>
                    <a:pt x="4946" y="623"/>
                    <a:pt x="4939" y="623"/>
                    <a:pt x="4902" y="645"/>
                  </a:cubicBezTo>
                  <a:cubicBezTo>
                    <a:pt x="4902" y="645"/>
                    <a:pt x="4902" y="645"/>
                    <a:pt x="4895" y="645"/>
                  </a:cubicBezTo>
                  <a:cubicBezTo>
                    <a:pt x="4902" y="645"/>
                    <a:pt x="4902" y="645"/>
                    <a:pt x="4902" y="652"/>
                  </a:cubicBezTo>
                  <a:close/>
                  <a:moveTo>
                    <a:pt x="5561" y="696"/>
                  </a:moveTo>
                  <a:lnTo>
                    <a:pt x="5561" y="696"/>
                  </a:lnTo>
                  <a:cubicBezTo>
                    <a:pt x="5539" y="696"/>
                    <a:pt x="5525" y="689"/>
                    <a:pt x="5510" y="674"/>
                  </a:cubicBezTo>
                  <a:cubicBezTo>
                    <a:pt x="5510" y="674"/>
                    <a:pt x="5503" y="667"/>
                    <a:pt x="5495" y="667"/>
                  </a:cubicBezTo>
                  <a:cubicBezTo>
                    <a:pt x="5481" y="645"/>
                    <a:pt x="5474" y="638"/>
                    <a:pt x="5488" y="594"/>
                  </a:cubicBezTo>
                  <a:cubicBezTo>
                    <a:pt x="5503" y="528"/>
                    <a:pt x="5510" y="506"/>
                    <a:pt x="5503" y="469"/>
                  </a:cubicBezTo>
                  <a:cubicBezTo>
                    <a:pt x="5488" y="425"/>
                    <a:pt x="5488" y="389"/>
                    <a:pt x="5503" y="367"/>
                  </a:cubicBezTo>
                  <a:cubicBezTo>
                    <a:pt x="5525" y="330"/>
                    <a:pt x="5576" y="315"/>
                    <a:pt x="5627" y="301"/>
                  </a:cubicBezTo>
                  <a:cubicBezTo>
                    <a:pt x="5657" y="293"/>
                    <a:pt x="5693" y="286"/>
                    <a:pt x="5715" y="271"/>
                  </a:cubicBezTo>
                  <a:cubicBezTo>
                    <a:pt x="5723" y="271"/>
                    <a:pt x="5737" y="264"/>
                    <a:pt x="5745" y="264"/>
                  </a:cubicBezTo>
                  <a:cubicBezTo>
                    <a:pt x="5796" y="264"/>
                    <a:pt x="5825" y="345"/>
                    <a:pt x="5847" y="396"/>
                  </a:cubicBezTo>
                  <a:cubicBezTo>
                    <a:pt x="5855" y="410"/>
                    <a:pt x="5855" y="418"/>
                    <a:pt x="5862" y="425"/>
                  </a:cubicBezTo>
                  <a:cubicBezTo>
                    <a:pt x="5898" y="498"/>
                    <a:pt x="5796" y="557"/>
                    <a:pt x="5767" y="572"/>
                  </a:cubicBezTo>
                  <a:cubicBezTo>
                    <a:pt x="5723" y="601"/>
                    <a:pt x="5708" y="616"/>
                    <a:pt x="5671" y="660"/>
                  </a:cubicBezTo>
                  <a:cubicBezTo>
                    <a:pt x="5657" y="682"/>
                    <a:pt x="5657" y="682"/>
                    <a:pt x="5657" y="682"/>
                  </a:cubicBezTo>
                  <a:cubicBezTo>
                    <a:pt x="5649" y="682"/>
                    <a:pt x="5649" y="682"/>
                    <a:pt x="5649" y="682"/>
                  </a:cubicBezTo>
                  <a:cubicBezTo>
                    <a:pt x="5642" y="674"/>
                    <a:pt x="5642" y="674"/>
                    <a:pt x="5642" y="674"/>
                  </a:cubicBezTo>
                  <a:cubicBezTo>
                    <a:pt x="5635" y="682"/>
                    <a:pt x="5598" y="696"/>
                    <a:pt x="5561" y="696"/>
                  </a:cubicBezTo>
                  <a:close/>
                  <a:moveTo>
                    <a:pt x="4997" y="410"/>
                  </a:moveTo>
                  <a:lnTo>
                    <a:pt x="4997" y="410"/>
                  </a:lnTo>
                  <a:cubicBezTo>
                    <a:pt x="5012" y="418"/>
                    <a:pt x="5012" y="418"/>
                    <a:pt x="5012" y="418"/>
                  </a:cubicBezTo>
                  <a:cubicBezTo>
                    <a:pt x="4997" y="410"/>
                    <a:pt x="4997" y="410"/>
                    <a:pt x="4997" y="410"/>
                  </a:cubicBezTo>
                  <a:cubicBezTo>
                    <a:pt x="5005" y="389"/>
                    <a:pt x="5012" y="359"/>
                    <a:pt x="5027" y="330"/>
                  </a:cubicBezTo>
                  <a:cubicBezTo>
                    <a:pt x="5063" y="264"/>
                    <a:pt x="5056" y="227"/>
                    <a:pt x="5048" y="205"/>
                  </a:cubicBezTo>
                  <a:cubicBezTo>
                    <a:pt x="4909" y="257"/>
                    <a:pt x="4909" y="257"/>
                    <a:pt x="4909" y="257"/>
                  </a:cubicBezTo>
                  <a:cubicBezTo>
                    <a:pt x="4917" y="227"/>
                    <a:pt x="4917" y="227"/>
                    <a:pt x="4917" y="227"/>
                  </a:cubicBezTo>
                  <a:cubicBezTo>
                    <a:pt x="4917" y="227"/>
                    <a:pt x="4939" y="139"/>
                    <a:pt x="4990" y="103"/>
                  </a:cubicBezTo>
                  <a:cubicBezTo>
                    <a:pt x="5019" y="88"/>
                    <a:pt x="5048" y="74"/>
                    <a:pt x="5093" y="59"/>
                  </a:cubicBezTo>
                  <a:cubicBezTo>
                    <a:pt x="5114" y="51"/>
                    <a:pt x="5144" y="37"/>
                    <a:pt x="5173" y="22"/>
                  </a:cubicBezTo>
                  <a:cubicBezTo>
                    <a:pt x="5217" y="0"/>
                    <a:pt x="5268" y="0"/>
                    <a:pt x="5305" y="0"/>
                  </a:cubicBezTo>
                  <a:cubicBezTo>
                    <a:pt x="5327" y="0"/>
                    <a:pt x="5342" y="0"/>
                    <a:pt x="5342" y="0"/>
                  </a:cubicBezTo>
                  <a:cubicBezTo>
                    <a:pt x="5349" y="0"/>
                    <a:pt x="5349" y="0"/>
                    <a:pt x="5349" y="0"/>
                  </a:cubicBezTo>
                  <a:cubicBezTo>
                    <a:pt x="5356" y="15"/>
                    <a:pt x="5356" y="15"/>
                    <a:pt x="5356" y="15"/>
                  </a:cubicBezTo>
                  <a:cubicBezTo>
                    <a:pt x="5356" y="15"/>
                    <a:pt x="5364" y="81"/>
                    <a:pt x="5312" y="132"/>
                  </a:cubicBezTo>
                  <a:cubicBezTo>
                    <a:pt x="5283" y="161"/>
                    <a:pt x="5268" y="191"/>
                    <a:pt x="5268" y="227"/>
                  </a:cubicBezTo>
                  <a:cubicBezTo>
                    <a:pt x="5268" y="235"/>
                    <a:pt x="5268" y="235"/>
                    <a:pt x="5268" y="235"/>
                  </a:cubicBezTo>
                  <a:cubicBezTo>
                    <a:pt x="5268" y="242"/>
                    <a:pt x="5268" y="242"/>
                    <a:pt x="5268" y="242"/>
                  </a:cubicBezTo>
                  <a:cubicBezTo>
                    <a:pt x="5203" y="323"/>
                    <a:pt x="5188" y="330"/>
                    <a:pt x="5180" y="330"/>
                  </a:cubicBezTo>
                  <a:cubicBezTo>
                    <a:pt x="5166" y="337"/>
                    <a:pt x="5158" y="345"/>
                    <a:pt x="5144" y="359"/>
                  </a:cubicBezTo>
                  <a:cubicBezTo>
                    <a:pt x="5122" y="381"/>
                    <a:pt x="5107" y="396"/>
                    <a:pt x="5093" y="403"/>
                  </a:cubicBezTo>
                  <a:cubicBezTo>
                    <a:pt x="5063" y="418"/>
                    <a:pt x="5048" y="418"/>
                    <a:pt x="5027" y="425"/>
                  </a:cubicBezTo>
                  <a:cubicBezTo>
                    <a:pt x="4983" y="440"/>
                    <a:pt x="4983" y="440"/>
                    <a:pt x="4983" y="440"/>
                  </a:cubicBezTo>
                  <a:lnTo>
                    <a:pt x="4997" y="410"/>
                  </a:lnTo>
                  <a:close/>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26" name="Freeform 25"/>
            <p:cNvSpPr>
              <a:spLocks noChangeArrowheads="1"/>
            </p:cNvSpPr>
            <p:nvPr/>
          </p:nvSpPr>
          <p:spPr bwMode="auto">
            <a:xfrm>
              <a:off x="6438102" y="4261498"/>
              <a:ext cx="463272" cy="441385"/>
            </a:xfrm>
            <a:custGeom>
              <a:avLst/>
              <a:gdLst>
                <a:gd name="T0" fmla="*/ 908 w 1202"/>
                <a:gd name="T1" fmla="*/ 1165 h 1166"/>
                <a:gd name="T2" fmla="*/ 733 w 1202"/>
                <a:gd name="T3" fmla="*/ 1026 h 1166"/>
                <a:gd name="T4" fmla="*/ 652 w 1202"/>
                <a:gd name="T5" fmla="*/ 1011 h 1166"/>
                <a:gd name="T6" fmla="*/ 578 w 1202"/>
                <a:gd name="T7" fmla="*/ 1070 h 1166"/>
                <a:gd name="T8" fmla="*/ 491 w 1202"/>
                <a:gd name="T9" fmla="*/ 1128 h 1166"/>
                <a:gd name="T10" fmla="*/ 388 w 1202"/>
                <a:gd name="T11" fmla="*/ 1026 h 1166"/>
                <a:gd name="T12" fmla="*/ 366 w 1202"/>
                <a:gd name="T13" fmla="*/ 989 h 1166"/>
                <a:gd name="T14" fmla="*/ 285 w 1202"/>
                <a:gd name="T15" fmla="*/ 1048 h 1166"/>
                <a:gd name="T16" fmla="*/ 190 w 1202"/>
                <a:gd name="T17" fmla="*/ 989 h 1166"/>
                <a:gd name="T18" fmla="*/ 139 w 1202"/>
                <a:gd name="T19" fmla="*/ 769 h 1166"/>
                <a:gd name="T20" fmla="*/ 51 w 1202"/>
                <a:gd name="T21" fmla="*/ 652 h 1166"/>
                <a:gd name="T22" fmla="*/ 29 w 1202"/>
                <a:gd name="T23" fmla="*/ 645 h 1166"/>
                <a:gd name="T24" fmla="*/ 29 w 1202"/>
                <a:gd name="T25" fmla="*/ 505 h 1166"/>
                <a:gd name="T26" fmla="*/ 80 w 1202"/>
                <a:gd name="T27" fmla="*/ 396 h 1166"/>
                <a:gd name="T28" fmla="*/ 161 w 1202"/>
                <a:gd name="T29" fmla="*/ 469 h 1166"/>
                <a:gd name="T30" fmla="*/ 183 w 1202"/>
                <a:gd name="T31" fmla="*/ 527 h 1166"/>
                <a:gd name="T32" fmla="*/ 249 w 1202"/>
                <a:gd name="T33" fmla="*/ 484 h 1166"/>
                <a:gd name="T34" fmla="*/ 307 w 1202"/>
                <a:gd name="T35" fmla="*/ 410 h 1166"/>
                <a:gd name="T36" fmla="*/ 505 w 1202"/>
                <a:gd name="T37" fmla="*/ 293 h 1166"/>
                <a:gd name="T38" fmla="*/ 549 w 1202"/>
                <a:gd name="T39" fmla="*/ 227 h 1166"/>
                <a:gd name="T40" fmla="*/ 623 w 1202"/>
                <a:gd name="T41" fmla="*/ 212 h 1166"/>
                <a:gd name="T42" fmla="*/ 681 w 1202"/>
                <a:gd name="T43" fmla="*/ 154 h 1166"/>
                <a:gd name="T44" fmla="*/ 769 w 1202"/>
                <a:gd name="T45" fmla="*/ 73 h 1166"/>
                <a:gd name="T46" fmla="*/ 908 w 1202"/>
                <a:gd name="T47" fmla="*/ 0 h 1166"/>
                <a:gd name="T48" fmla="*/ 923 w 1202"/>
                <a:gd name="T49" fmla="*/ 7 h 1166"/>
                <a:gd name="T50" fmla="*/ 850 w 1202"/>
                <a:gd name="T51" fmla="*/ 212 h 1166"/>
                <a:gd name="T52" fmla="*/ 938 w 1202"/>
                <a:gd name="T53" fmla="*/ 300 h 1166"/>
                <a:gd name="T54" fmla="*/ 1004 w 1202"/>
                <a:gd name="T55" fmla="*/ 403 h 1166"/>
                <a:gd name="T56" fmla="*/ 952 w 1202"/>
                <a:gd name="T57" fmla="*/ 505 h 1166"/>
                <a:gd name="T58" fmla="*/ 967 w 1202"/>
                <a:gd name="T59" fmla="*/ 550 h 1166"/>
                <a:gd name="T60" fmla="*/ 872 w 1202"/>
                <a:gd name="T61" fmla="*/ 586 h 1166"/>
                <a:gd name="T62" fmla="*/ 872 w 1202"/>
                <a:gd name="T63" fmla="*/ 645 h 1166"/>
                <a:gd name="T64" fmla="*/ 1033 w 1202"/>
                <a:gd name="T65" fmla="*/ 828 h 1166"/>
                <a:gd name="T66" fmla="*/ 1187 w 1202"/>
                <a:gd name="T67" fmla="*/ 989 h 1166"/>
                <a:gd name="T68" fmla="*/ 1201 w 1202"/>
                <a:gd name="T69" fmla="*/ 1062 h 1166"/>
                <a:gd name="T70" fmla="*/ 1143 w 1202"/>
                <a:gd name="T71" fmla="*/ 1070 h 1166"/>
                <a:gd name="T72" fmla="*/ 1055 w 1202"/>
                <a:gd name="T73" fmla="*/ 1128 h 1166"/>
                <a:gd name="T74" fmla="*/ 923 w 1202"/>
                <a:gd name="T75" fmla="*/ 1165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2" h="1166">
                  <a:moveTo>
                    <a:pt x="908" y="1165"/>
                  </a:moveTo>
                  <a:lnTo>
                    <a:pt x="908" y="1165"/>
                  </a:lnTo>
                  <a:cubicBezTo>
                    <a:pt x="850" y="1165"/>
                    <a:pt x="776" y="1084"/>
                    <a:pt x="733" y="1026"/>
                  </a:cubicBezTo>
                  <a:lnTo>
                    <a:pt x="733" y="1026"/>
                  </a:lnTo>
                  <a:cubicBezTo>
                    <a:pt x="710" y="996"/>
                    <a:pt x="696" y="996"/>
                    <a:pt x="688" y="996"/>
                  </a:cubicBezTo>
                  <a:cubicBezTo>
                    <a:pt x="681" y="996"/>
                    <a:pt x="666" y="1004"/>
                    <a:pt x="652" y="1011"/>
                  </a:cubicBezTo>
                  <a:cubicBezTo>
                    <a:pt x="637" y="1018"/>
                    <a:pt x="637" y="1018"/>
                    <a:pt x="637" y="1018"/>
                  </a:cubicBezTo>
                  <a:cubicBezTo>
                    <a:pt x="608" y="1033"/>
                    <a:pt x="593" y="1048"/>
                    <a:pt x="578" y="1070"/>
                  </a:cubicBezTo>
                  <a:cubicBezTo>
                    <a:pt x="571" y="1077"/>
                    <a:pt x="557" y="1092"/>
                    <a:pt x="535" y="1106"/>
                  </a:cubicBezTo>
                  <a:cubicBezTo>
                    <a:pt x="520" y="1121"/>
                    <a:pt x="505" y="1128"/>
                    <a:pt x="491" y="1128"/>
                  </a:cubicBezTo>
                  <a:cubicBezTo>
                    <a:pt x="447" y="1128"/>
                    <a:pt x="410" y="1099"/>
                    <a:pt x="395" y="1070"/>
                  </a:cubicBezTo>
                  <a:cubicBezTo>
                    <a:pt x="388" y="1055"/>
                    <a:pt x="388" y="1041"/>
                    <a:pt x="388" y="1026"/>
                  </a:cubicBezTo>
                  <a:cubicBezTo>
                    <a:pt x="381" y="1004"/>
                    <a:pt x="381" y="996"/>
                    <a:pt x="373" y="996"/>
                  </a:cubicBezTo>
                  <a:cubicBezTo>
                    <a:pt x="366" y="996"/>
                    <a:pt x="366" y="989"/>
                    <a:pt x="366" y="989"/>
                  </a:cubicBezTo>
                  <a:cubicBezTo>
                    <a:pt x="351" y="989"/>
                    <a:pt x="329" y="1011"/>
                    <a:pt x="307" y="1026"/>
                  </a:cubicBezTo>
                  <a:cubicBezTo>
                    <a:pt x="300" y="1033"/>
                    <a:pt x="293" y="1041"/>
                    <a:pt x="285" y="1048"/>
                  </a:cubicBezTo>
                  <a:cubicBezTo>
                    <a:pt x="271" y="1055"/>
                    <a:pt x="264" y="1062"/>
                    <a:pt x="256" y="1062"/>
                  </a:cubicBezTo>
                  <a:cubicBezTo>
                    <a:pt x="227" y="1062"/>
                    <a:pt x="212" y="1026"/>
                    <a:pt x="190" y="989"/>
                  </a:cubicBezTo>
                  <a:cubicBezTo>
                    <a:pt x="183" y="974"/>
                    <a:pt x="168" y="960"/>
                    <a:pt x="161" y="945"/>
                  </a:cubicBezTo>
                  <a:cubicBezTo>
                    <a:pt x="124" y="909"/>
                    <a:pt x="132" y="828"/>
                    <a:pt x="139" y="769"/>
                  </a:cubicBezTo>
                  <a:cubicBezTo>
                    <a:pt x="146" y="725"/>
                    <a:pt x="102" y="689"/>
                    <a:pt x="66" y="659"/>
                  </a:cubicBezTo>
                  <a:cubicBezTo>
                    <a:pt x="58" y="652"/>
                    <a:pt x="58" y="652"/>
                    <a:pt x="51" y="652"/>
                  </a:cubicBezTo>
                  <a:cubicBezTo>
                    <a:pt x="51" y="652"/>
                    <a:pt x="44" y="645"/>
                    <a:pt x="36" y="645"/>
                  </a:cubicBezTo>
                  <a:cubicBezTo>
                    <a:pt x="29" y="645"/>
                    <a:pt x="29" y="645"/>
                    <a:pt x="29" y="645"/>
                  </a:cubicBezTo>
                  <a:cubicBezTo>
                    <a:pt x="22" y="630"/>
                    <a:pt x="22" y="630"/>
                    <a:pt x="22" y="630"/>
                  </a:cubicBezTo>
                  <a:cubicBezTo>
                    <a:pt x="22" y="623"/>
                    <a:pt x="0" y="550"/>
                    <a:pt x="29" y="505"/>
                  </a:cubicBezTo>
                  <a:cubicBezTo>
                    <a:pt x="44" y="484"/>
                    <a:pt x="51" y="462"/>
                    <a:pt x="58" y="440"/>
                  </a:cubicBezTo>
                  <a:cubicBezTo>
                    <a:pt x="66" y="425"/>
                    <a:pt x="73" y="403"/>
                    <a:pt x="80" y="396"/>
                  </a:cubicBezTo>
                  <a:cubicBezTo>
                    <a:pt x="87" y="381"/>
                    <a:pt x="102" y="381"/>
                    <a:pt x="102" y="381"/>
                  </a:cubicBezTo>
                  <a:cubicBezTo>
                    <a:pt x="139" y="381"/>
                    <a:pt x="161" y="462"/>
                    <a:pt x="161" y="469"/>
                  </a:cubicBezTo>
                  <a:cubicBezTo>
                    <a:pt x="161" y="476"/>
                    <a:pt x="161" y="476"/>
                    <a:pt x="161" y="476"/>
                  </a:cubicBezTo>
                  <a:cubicBezTo>
                    <a:pt x="168" y="491"/>
                    <a:pt x="176" y="527"/>
                    <a:pt x="183" y="527"/>
                  </a:cubicBezTo>
                  <a:cubicBezTo>
                    <a:pt x="183" y="527"/>
                    <a:pt x="190" y="527"/>
                    <a:pt x="205" y="513"/>
                  </a:cubicBezTo>
                  <a:cubicBezTo>
                    <a:pt x="219" y="498"/>
                    <a:pt x="242" y="491"/>
                    <a:pt x="249" y="484"/>
                  </a:cubicBezTo>
                  <a:cubicBezTo>
                    <a:pt x="278" y="476"/>
                    <a:pt x="285" y="469"/>
                    <a:pt x="300" y="432"/>
                  </a:cubicBezTo>
                  <a:cubicBezTo>
                    <a:pt x="307" y="410"/>
                    <a:pt x="307" y="410"/>
                    <a:pt x="307" y="410"/>
                  </a:cubicBezTo>
                  <a:cubicBezTo>
                    <a:pt x="329" y="359"/>
                    <a:pt x="344" y="315"/>
                    <a:pt x="395" y="315"/>
                  </a:cubicBezTo>
                  <a:cubicBezTo>
                    <a:pt x="432" y="315"/>
                    <a:pt x="469" y="315"/>
                    <a:pt x="505" y="293"/>
                  </a:cubicBezTo>
                  <a:cubicBezTo>
                    <a:pt x="520" y="286"/>
                    <a:pt x="520" y="271"/>
                    <a:pt x="527" y="264"/>
                  </a:cubicBezTo>
                  <a:cubicBezTo>
                    <a:pt x="535" y="249"/>
                    <a:pt x="542" y="242"/>
                    <a:pt x="549" y="227"/>
                  </a:cubicBezTo>
                  <a:cubicBezTo>
                    <a:pt x="571" y="212"/>
                    <a:pt x="586" y="212"/>
                    <a:pt x="601" y="212"/>
                  </a:cubicBezTo>
                  <a:cubicBezTo>
                    <a:pt x="623" y="212"/>
                    <a:pt x="623" y="212"/>
                    <a:pt x="623" y="212"/>
                  </a:cubicBezTo>
                  <a:cubicBezTo>
                    <a:pt x="630" y="212"/>
                    <a:pt x="637" y="212"/>
                    <a:pt x="645" y="205"/>
                  </a:cubicBezTo>
                  <a:cubicBezTo>
                    <a:pt x="666" y="198"/>
                    <a:pt x="674" y="183"/>
                    <a:pt x="681" y="154"/>
                  </a:cubicBezTo>
                  <a:cubicBezTo>
                    <a:pt x="688" y="117"/>
                    <a:pt x="703" y="88"/>
                    <a:pt x="747" y="81"/>
                  </a:cubicBezTo>
                  <a:cubicBezTo>
                    <a:pt x="754" y="81"/>
                    <a:pt x="762" y="73"/>
                    <a:pt x="769" y="73"/>
                  </a:cubicBezTo>
                  <a:cubicBezTo>
                    <a:pt x="791" y="73"/>
                    <a:pt x="798" y="73"/>
                    <a:pt x="820" y="51"/>
                  </a:cubicBezTo>
                  <a:cubicBezTo>
                    <a:pt x="857" y="15"/>
                    <a:pt x="908" y="0"/>
                    <a:pt x="908" y="0"/>
                  </a:cubicBezTo>
                  <a:cubicBezTo>
                    <a:pt x="916" y="0"/>
                    <a:pt x="916" y="0"/>
                    <a:pt x="916" y="0"/>
                  </a:cubicBezTo>
                  <a:cubicBezTo>
                    <a:pt x="923" y="7"/>
                    <a:pt x="923" y="7"/>
                    <a:pt x="923" y="7"/>
                  </a:cubicBezTo>
                  <a:cubicBezTo>
                    <a:pt x="930" y="15"/>
                    <a:pt x="974" y="88"/>
                    <a:pt x="930" y="124"/>
                  </a:cubicBezTo>
                  <a:cubicBezTo>
                    <a:pt x="886" y="154"/>
                    <a:pt x="850" y="198"/>
                    <a:pt x="850" y="212"/>
                  </a:cubicBezTo>
                  <a:cubicBezTo>
                    <a:pt x="850" y="234"/>
                    <a:pt x="886" y="278"/>
                    <a:pt x="916" y="293"/>
                  </a:cubicBezTo>
                  <a:cubicBezTo>
                    <a:pt x="923" y="293"/>
                    <a:pt x="930" y="300"/>
                    <a:pt x="938" y="300"/>
                  </a:cubicBezTo>
                  <a:cubicBezTo>
                    <a:pt x="974" y="315"/>
                    <a:pt x="1018" y="337"/>
                    <a:pt x="1018" y="366"/>
                  </a:cubicBezTo>
                  <a:cubicBezTo>
                    <a:pt x="1026" y="374"/>
                    <a:pt x="1018" y="388"/>
                    <a:pt x="1004" y="403"/>
                  </a:cubicBezTo>
                  <a:cubicBezTo>
                    <a:pt x="982" y="432"/>
                    <a:pt x="974" y="454"/>
                    <a:pt x="967" y="469"/>
                  </a:cubicBezTo>
                  <a:cubicBezTo>
                    <a:pt x="959" y="484"/>
                    <a:pt x="952" y="491"/>
                    <a:pt x="952" y="505"/>
                  </a:cubicBezTo>
                  <a:cubicBezTo>
                    <a:pt x="938" y="520"/>
                    <a:pt x="952" y="535"/>
                    <a:pt x="952" y="535"/>
                  </a:cubicBezTo>
                  <a:cubicBezTo>
                    <a:pt x="967" y="550"/>
                    <a:pt x="967" y="550"/>
                    <a:pt x="967" y="550"/>
                  </a:cubicBezTo>
                  <a:cubicBezTo>
                    <a:pt x="952" y="557"/>
                    <a:pt x="952" y="557"/>
                    <a:pt x="952" y="557"/>
                  </a:cubicBezTo>
                  <a:cubicBezTo>
                    <a:pt x="945" y="564"/>
                    <a:pt x="901" y="586"/>
                    <a:pt x="872" y="586"/>
                  </a:cubicBezTo>
                  <a:cubicBezTo>
                    <a:pt x="864" y="586"/>
                    <a:pt x="864" y="586"/>
                    <a:pt x="864" y="586"/>
                  </a:cubicBezTo>
                  <a:cubicBezTo>
                    <a:pt x="864" y="601"/>
                    <a:pt x="864" y="623"/>
                    <a:pt x="872" y="645"/>
                  </a:cubicBezTo>
                  <a:cubicBezTo>
                    <a:pt x="879" y="689"/>
                    <a:pt x="894" y="755"/>
                    <a:pt x="916" y="755"/>
                  </a:cubicBezTo>
                  <a:cubicBezTo>
                    <a:pt x="982" y="755"/>
                    <a:pt x="1026" y="791"/>
                    <a:pt x="1033" y="828"/>
                  </a:cubicBezTo>
                  <a:cubicBezTo>
                    <a:pt x="1040" y="857"/>
                    <a:pt x="1062" y="886"/>
                    <a:pt x="1092" y="894"/>
                  </a:cubicBezTo>
                  <a:cubicBezTo>
                    <a:pt x="1128" y="909"/>
                    <a:pt x="1179" y="974"/>
                    <a:pt x="1187" y="989"/>
                  </a:cubicBezTo>
                  <a:lnTo>
                    <a:pt x="1187" y="989"/>
                  </a:lnTo>
                  <a:cubicBezTo>
                    <a:pt x="1201" y="1062"/>
                    <a:pt x="1201" y="1062"/>
                    <a:pt x="1201" y="1062"/>
                  </a:cubicBezTo>
                  <a:cubicBezTo>
                    <a:pt x="1172" y="1062"/>
                    <a:pt x="1172" y="1062"/>
                    <a:pt x="1172" y="1062"/>
                  </a:cubicBezTo>
                  <a:cubicBezTo>
                    <a:pt x="1165" y="1062"/>
                    <a:pt x="1150" y="1070"/>
                    <a:pt x="1143" y="1070"/>
                  </a:cubicBezTo>
                  <a:cubicBezTo>
                    <a:pt x="1106" y="1077"/>
                    <a:pt x="1092" y="1084"/>
                    <a:pt x="1069" y="1114"/>
                  </a:cubicBezTo>
                  <a:cubicBezTo>
                    <a:pt x="1055" y="1128"/>
                    <a:pt x="1055" y="1128"/>
                    <a:pt x="1055" y="1128"/>
                  </a:cubicBezTo>
                  <a:cubicBezTo>
                    <a:pt x="1026" y="1158"/>
                    <a:pt x="996" y="1158"/>
                    <a:pt x="959" y="1158"/>
                  </a:cubicBezTo>
                  <a:cubicBezTo>
                    <a:pt x="952" y="1158"/>
                    <a:pt x="938" y="1165"/>
                    <a:pt x="923" y="1165"/>
                  </a:cubicBezTo>
                  <a:cubicBezTo>
                    <a:pt x="916" y="1165"/>
                    <a:pt x="916" y="1165"/>
                    <a:pt x="908" y="1165"/>
                  </a:cubicBezTo>
                </a:path>
              </a:pathLst>
            </a:custGeom>
            <a:solidFill>
              <a:schemeClr val="bg1">
                <a:lumMod val="75000"/>
              </a:schemeClr>
            </a:solidFill>
            <a:ln w="38100" cap="flat" cmpd="sng">
              <a:solidFill>
                <a:schemeClr val="bg1"/>
              </a:solidFill>
              <a:bevel/>
            </a:ln>
            <a:effectLst/>
          </p:spPr>
          <p:txBody>
            <a:bodyPr wrap="none" anchor="ctr"/>
            <a:lstStyle/>
            <a:p>
              <a:pPr defTabSz="1828165" fontAlgn="auto">
                <a:spcBef>
                  <a:spcPts val="0"/>
                </a:spcBef>
                <a:spcAft>
                  <a:spcPts val="0"/>
                </a:spcAft>
                <a:defRPr/>
              </a:pPr>
              <a:endParaRPr lang="en-US">
                <a:latin typeface="+mn-lt"/>
                <a:ea typeface="+mn-ea"/>
                <a:cs typeface="+mn-cs"/>
              </a:endParaRPr>
            </a:p>
          </p:txBody>
        </p:sp>
        <p:sp>
          <p:nvSpPr>
            <p:cNvPr id="27" name="Freeform 26"/>
            <p:cNvSpPr>
              <a:spLocks noChangeArrowheads="1"/>
            </p:cNvSpPr>
            <p:nvPr/>
          </p:nvSpPr>
          <p:spPr bwMode="auto">
            <a:xfrm>
              <a:off x="6432631" y="4256026"/>
              <a:ext cx="472391" cy="454153"/>
            </a:xfrm>
            <a:custGeom>
              <a:avLst/>
              <a:gdLst>
                <a:gd name="T0" fmla="*/ 931 w 1232"/>
                <a:gd name="T1" fmla="*/ 125 h 1196"/>
                <a:gd name="T2" fmla="*/ 1011 w 1232"/>
                <a:gd name="T3" fmla="*/ 411 h 1196"/>
                <a:gd name="T4" fmla="*/ 887 w 1232"/>
                <a:gd name="T5" fmla="*/ 587 h 1196"/>
                <a:gd name="T6" fmla="*/ 872 w 1232"/>
                <a:gd name="T7" fmla="*/ 660 h 1196"/>
                <a:gd name="T8" fmla="*/ 1107 w 1232"/>
                <a:gd name="T9" fmla="*/ 924 h 1196"/>
                <a:gd name="T10" fmla="*/ 1187 w 1232"/>
                <a:gd name="T11" fmla="*/ 1063 h 1196"/>
                <a:gd name="T12" fmla="*/ 931 w 1232"/>
                <a:gd name="T13" fmla="*/ 1165 h 1196"/>
                <a:gd name="T14" fmla="*/ 703 w 1232"/>
                <a:gd name="T15" fmla="*/ 997 h 1196"/>
                <a:gd name="T16" fmla="*/ 506 w 1232"/>
                <a:gd name="T17" fmla="*/ 1129 h 1196"/>
                <a:gd name="T18" fmla="*/ 381 w 1232"/>
                <a:gd name="T19" fmla="*/ 989 h 1196"/>
                <a:gd name="T20" fmla="*/ 183 w 1232"/>
                <a:gd name="T21" fmla="*/ 953 h 1196"/>
                <a:gd name="T22" fmla="*/ 51 w 1232"/>
                <a:gd name="T23" fmla="*/ 645 h 1196"/>
                <a:gd name="T24" fmla="*/ 110 w 1232"/>
                <a:gd name="T25" fmla="*/ 418 h 1196"/>
                <a:gd name="T26" fmla="*/ 198 w 1232"/>
                <a:gd name="T27" fmla="*/ 557 h 1196"/>
                <a:gd name="T28" fmla="*/ 410 w 1232"/>
                <a:gd name="T29" fmla="*/ 345 h 1196"/>
                <a:gd name="T30" fmla="*/ 616 w 1232"/>
                <a:gd name="T31" fmla="*/ 242 h 1196"/>
                <a:gd name="T32" fmla="*/ 711 w 1232"/>
                <a:gd name="T33" fmla="*/ 169 h 1196"/>
                <a:gd name="T34" fmla="*/ 923 w 1232"/>
                <a:gd name="T35" fmla="*/ 30 h 1196"/>
                <a:gd name="T36" fmla="*/ 923 w 1232"/>
                <a:gd name="T37" fmla="*/ 0 h 1196"/>
                <a:gd name="T38" fmla="*/ 755 w 1232"/>
                <a:gd name="T39" fmla="*/ 81 h 1196"/>
                <a:gd name="T40" fmla="*/ 638 w 1232"/>
                <a:gd name="T41" fmla="*/ 213 h 1196"/>
                <a:gd name="T42" fmla="*/ 557 w 1232"/>
                <a:gd name="T43" fmla="*/ 235 h 1196"/>
                <a:gd name="T44" fmla="*/ 410 w 1232"/>
                <a:gd name="T45" fmla="*/ 315 h 1196"/>
                <a:gd name="T46" fmla="*/ 264 w 1232"/>
                <a:gd name="T47" fmla="*/ 484 h 1196"/>
                <a:gd name="T48" fmla="*/ 191 w 1232"/>
                <a:gd name="T49" fmla="*/ 484 h 1196"/>
                <a:gd name="T50" fmla="*/ 117 w 1232"/>
                <a:gd name="T51" fmla="*/ 381 h 1196"/>
                <a:gd name="T52" fmla="*/ 29 w 1232"/>
                <a:gd name="T53" fmla="*/ 513 h 1196"/>
                <a:gd name="T54" fmla="*/ 29 w 1232"/>
                <a:gd name="T55" fmla="*/ 667 h 1196"/>
                <a:gd name="T56" fmla="*/ 73 w 1232"/>
                <a:gd name="T57" fmla="*/ 689 h 1196"/>
                <a:gd name="T58" fmla="*/ 191 w 1232"/>
                <a:gd name="T59" fmla="*/ 1011 h 1196"/>
                <a:gd name="T60" fmla="*/ 337 w 1232"/>
                <a:gd name="T61" fmla="*/ 1056 h 1196"/>
                <a:gd name="T62" fmla="*/ 381 w 1232"/>
                <a:gd name="T63" fmla="*/ 1041 h 1196"/>
                <a:gd name="T64" fmla="*/ 564 w 1232"/>
                <a:gd name="T65" fmla="*/ 1136 h 1196"/>
                <a:gd name="T66" fmla="*/ 674 w 1232"/>
                <a:gd name="T67" fmla="*/ 1041 h 1196"/>
                <a:gd name="T68" fmla="*/ 733 w 1232"/>
                <a:gd name="T69" fmla="*/ 1056 h 1196"/>
                <a:gd name="T70" fmla="*/ 982 w 1232"/>
                <a:gd name="T71" fmla="*/ 1187 h 1196"/>
                <a:gd name="T72" fmla="*/ 1158 w 1232"/>
                <a:gd name="T73" fmla="*/ 1099 h 1196"/>
                <a:gd name="T74" fmla="*/ 1231 w 1232"/>
                <a:gd name="T75" fmla="*/ 1092 h 1196"/>
                <a:gd name="T76" fmla="*/ 1216 w 1232"/>
                <a:gd name="T77" fmla="*/ 997 h 1196"/>
                <a:gd name="T78" fmla="*/ 1062 w 1232"/>
                <a:gd name="T79" fmla="*/ 843 h 1196"/>
                <a:gd name="T80" fmla="*/ 901 w 1232"/>
                <a:gd name="T81" fmla="*/ 660 h 1196"/>
                <a:gd name="T82" fmla="*/ 974 w 1232"/>
                <a:gd name="T83" fmla="*/ 587 h 1196"/>
                <a:gd name="T84" fmla="*/ 982 w 1232"/>
                <a:gd name="T85" fmla="*/ 535 h 1196"/>
                <a:gd name="T86" fmla="*/ 1033 w 1232"/>
                <a:gd name="T87" fmla="*/ 425 h 1196"/>
                <a:gd name="T88" fmla="*/ 938 w 1232"/>
                <a:gd name="T89" fmla="*/ 293 h 1196"/>
                <a:gd name="T90" fmla="*/ 953 w 1232"/>
                <a:gd name="T91" fmla="*/ 15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2" h="1196">
                  <a:moveTo>
                    <a:pt x="923" y="30"/>
                  </a:moveTo>
                  <a:lnTo>
                    <a:pt x="923" y="30"/>
                  </a:lnTo>
                  <a:cubicBezTo>
                    <a:pt x="923" y="30"/>
                    <a:pt x="967" y="103"/>
                    <a:pt x="931" y="125"/>
                  </a:cubicBezTo>
                  <a:cubicBezTo>
                    <a:pt x="901" y="154"/>
                    <a:pt x="850" y="206"/>
                    <a:pt x="850" y="227"/>
                  </a:cubicBezTo>
                  <a:cubicBezTo>
                    <a:pt x="850" y="257"/>
                    <a:pt x="894" y="308"/>
                    <a:pt x="923" y="323"/>
                  </a:cubicBezTo>
                  <a:cubicBezTo>
                    <a:pt x="960" y="337"/>
                    <a:pt x="1055" y="367"/>
                    <a:pt x="1011" y="411"/>
                  </a:cubicBezTo>
                  <a:cubicBezTo>
                    <a:pt x="967" y="447"/>
                    <a:pt x="967" y="484"/>
                    <a:pt x="953" y="506"/>
                  </a:cubicBezTo>
                  <a:cubicBezTo>
                    <a:pt x="931" y="535"/>
                    <a:pt x="960" y="557"/>
                    <a:pt x="960" y="557"/>
                  </a:cubicBezTo>
                  <a:cubicBezTo>
                    <a:pt x="960" y="557"/>
                    <a:pt x="916" y="587"/>
                    <a:pt x="887" y="587"/>
                  </a:cubicBezTo>
                  <a:cubicBezTo>
                    <a:pt x="879" y="587"/>
                    <a:pt x="879" y="587"/>
                    <a:pt x="872" y="587"/>
                  </a:cubicBezTo>
                  <a:lnTo>
                    <a:pt x="872" y="587"/>
                  </a:lnTo>
                  <a:cubicBezTo>
                    <a:pt x="850" y="587"/>
                    <a:pt x="872" y="660"/>
                    <a:pt x="872" y="660"/>
                  </a:cubicBezTo>
                  <a:cubicBezTo>
                    <a:pt x="872" y="660"/>
                    <a:pt x="879" y="784"/>
                    <a:pt x="931" y="784"/>
                  </a:cubicBezTo>
                  <a:cubicBezTo>
                    <a:pt x="982" y="784"/>
                    <a:pt x="1026" y="814"/>
                    <a:pt x="1033" y="850"/>
                  </a:cubicBezTo>
                  <a:cubicBezTo>
                    <a:pt x="1048" y="887"/>
                    <a:pt x="1070" y="916"/>
                    <a:pt x="1107" y="924"/>
                  </a:cubicBezTo>
                  <a:cubicBezTo>
                    <a:pt x="1136" y="931"/>
                    <a:pt x="1187" y="1011"/>
                    <a:pt x="1187" y="1011"/>
                  </a:cubicBezTo>
                  <a:cubicBezTo>
                    <a:pt x="1194" y="1063"/>
                    <a:pt x="1194" y="1063"/>
                    <a:pt x="1194" y="1063"/>
                  </a:cubicBezTo>
                  <a:cubicBezTo>
                    <a:pt x="1187" y="1063"/>
                    <a:pt x="1187" y="1063"/>
                    <a:pt x="1187" y="1063"/>
                  </a:cubicBezTo>
                  <a:cubicBezTo>
                    <a:pt x="1172" y="1063"/>
                    <a:pt x="1165" y="1070"/>
                    <a:pt x="1158" y="1070"/>
                  </a:cubicBezTo>
                  <a:cubicBezTo>
                    <a:pt x="1107" y="1077"/>
                    <a:pt x="1099" y="1099"/>
                    <a:pt x="1062" y="1129"/>
                  </a:cubicBezTo>
                  <a:cubicBezTo>
                    <a:pt x="1026" y="1165"/>
                    <a:pt x="997" y="1158"/>
                    <a:pt x="931" y="1165"/>
                  </a:cubicBezTo>
                  <a:cubicBezTo>
                    <a:pt x="931" y="1165"/>
                    <a:pt x="931" y="1165"/>
                    <a:pt x="923" y="1165"/>
                  </a:cubicBezTo>
                  <a:cubicBezTo>
                    <a:pt x="865" y="1165"/>
                    <a:pt x="799" y="1077"/>
                    <a:pt x="755" y="1026"/>
                  </a:cubicBezTo>
                  <a:cubicBezTo>
                    <a:pt x="733" y="1004"/>
                    <a:pt x="718" y="997"/>
                    <a:pt x="703" y="997"/>
                  </a:cubicBezTo>
                  <a:cubicBezTo>
                    <a:pt x="689" y="997"/>
                    <a:pt x="674" y="1004"/>
                    <a:pt x="645" y="1019"/>
                  </a:cubicBezTo>
                  <a:cubicBezTo>
                    <a:pt x="593" y="1048"/>
                    <a:pt x="586" y="1077"/>
                    <a:pt x="542" y="1114"/>
                  </a:cubicBezTo>
                  <a:cubicBezTo>
                    <a:pt x="528" y="1121"/>
                    <a:pt x="520" y="1129"/>
                    <a:pt x="506" y="1129"/>
                  </a:cubicBezTo>
                  <a:cubicBezTo>
                    <a:pt x="469" y="1129"/>
                    <a:pt x="432" y="1099"/>
                    <a:pt x="425" y="1077"/>
                  </a:cubicBezTo>
                  <a:cubicBezTo>
                    <a:pt x="410" y="1048"/>
                    <a:pt x="425" y="1004"/>
                    <a:pt x="388" y="997"/>
                  </a:cubicBezTo>
                  <a:cubicBezTo>
                    <a:pt x="388" y="989"/>
                    <a:pt x="381" y="989"/>
                    <a:pt x="381" y="989"/>
                  </a:cubicBezTo>
                  <a:cubicBezTo>
                    <a:pt x="352" y="989"/>
                    <a:pt x="322" y="1026"/>
                    <a:pt x="286" y="1056"/>
                  </a:cubicBezTo>
                  <a:cubicBezTo>
                    <a:pt x="279" y="1056"/>
                    <a:pt x="279" y="1063"/>
                    <a:pt x="271" y="1063"/>
                  </a:cubicBezTo>
                  <a:cubicBezTo>
                    <a:pt x="242" y="1063"/>
                    <a:pt x="212" y="982"/>
                    <a:pt x="183" y="953"/>
                  </a:cubicBezTo>
                  <a:cubicBezTo>
                    <a:pt x="154" y="916"/>
                    <a:pt x="161" y="843"/>
                    <a:pt x="169" y="792"/>
                  </a:cubicBezTo>
                  <a:cubicBezTo>
                    <a:pt x="176" y="740"/>
                    <a:pt x="132" y="696"/>
                    <a:pt x="95" y="660"/>
                  </a:cubicBezTo>
                  <a:cubicBezTo>
                    <a:pt x="81" y="652"/>
                    <a:pt x="81" y="652"/>
                    <a:pt x="51" y="645"/>
                  </a:cubicBezTo>
                  <a:cubicBezTo>
                    <a:pt x="51" y="638"/>
                    <a:pt x="51" y="638"/>
                    <a:pt x="51" y="638"/>
                  </a:cubicBezTo>
                  <a:cubicBezTo>
                    <a:pt x="51" y="638"/>
                    <a:pt x="29" y="572"/>
                    <a:pt x="59" y="528"/>
                  </a:cubicBezTo>
                  <a:cubicBezTo>
                    <a:pt x="81" y="484"/>
                    <a:pt x="95" y="440"/>
                    <a:pt x="110" y="418"/>
                  </a:cubicBezTo>
                  <a:cubicBezTo>
                    <a:pt x="110" y="411"/>
                    <a:pt x="117" y="411"/>
                    <a:pt x="117" y="411"/>
                  </a:cubicBezTo>
                  <a:cubicBezTo>
                    <a:pt x="132" y="411"/>
                    <a:pt x="154" y="447"/>
                    <a:pt x="161" y="484"/>
                  </a:cubicBezTo>
                  <a:cubicBezTo>
                    <a:pt x="169" y="513"/>
                    <a:pt x="176" y="557"/>
                    <a:pt x="198" y="557"/>
                  </a:cubicBezTo>
                  <a:cubicBezTo>
                    <a:pt x="205" y="557"/>
                    <a:pt x="212" y="550"/>
                    <a:pt x="227" y="542"/>
                  </a:cubicBezTo>
                  <a:cubicBezTo>
                    <a:pt x="279" y="499"/>
                    <a:pt x="308" y="520"/>
                    <a:pt x="330" y="447"/>
                  </a:cubicBezTo>
                  <a:cubicBezTo>
                    <a:pt x="359" y="381"/>
                    <a:pt x="366" y="345"/>
                    <a:pt x="410" y="345"/>
                  </a:cubicBezTo>
                  <a:cubicBezTo>
                    <a:pt x="447" y="345"/>
                    <a:pt x="491" y="345"/>
                    <a:pt x="528" y="323"/>
                  </a:cubicBezTo>
                  <a:cubicBezTo>
                    <a:pt x="557" y="293"/>
                    <a:pt x="550" y="279"/>
                    <a:pt x="579" y="257"/>
                  </a:cubicBezTo>
                  <a:cubicBezTo>
                    <a:pt x="586" y="242"/>
                    <a:pt x="601" y="242"/>
                    <a:pt x="616" y="242"/>
                  </a:cubicBezTo>
                  <a:cubicBezTo>
                    <a:pt x="623" y="242"/>
                    <a:pt x="630" y="242"/>
                    <a:pt x="638" y="242"/>
                  </a:cubicBezTo>
                  <a:cubicBezTo>
                    <a:pt x="645" y="242"/>
                    <a:pt x="652" y="242"/>
                    <a:pt x="660" y="235"/>
                  </a:cubicBezTo>
                  <a:cubicBezTo>
                    <a:pt x="696" y="227"/>
                    <a:pt x="703" y="206"/>
                    <a:pt x="711" y="169"/>
                  </a:cubicBezTo>
                  <a:cubicBezTo>
                    <a:pt x="718" y="132"/>
                    <a:pt x="733" y="118"/>
                    <a:pt x="762" y="110"/>
                  </a:cubicBezTo>
                  <a:cubicBezTo>
                    <a:pt x="799" y="103"/>
                    <a:pt x="813" y="110"/>
                    <a:pt x="850" y="74"/>
                  </a:cubicBezTo>
                  <a:cubicBezTo>
                    <a:pt x="879" y="44"/>
                    <a:pt x="923" y="30"/>
                    <a:pt x="923" y="30"/>
                  </a:cubicBezTo>
                  <a:lnTo>
                    <a:pt x="938" y="0"/>
                  </a:lnTo>
                  <a:lnTo>
                    <a:pt x="938" y="0"/>
                  </a:lnTo>
                  <a:cubicBezTo>
                    <a:pt x="923" y="0"/>
                    <a:pt x="923" y="0"/>
                    <a:pt x="923" y="0"/>
                  </a:cubicBezTo>
                  <a:cubicBezTo>
                    <a:pt x="916" y="0"/>
                    <a:pt x="865" y="15"/>
                    <a:pt x="828" y="51"/>
                  </a:cubicBezTo>
                  <a:cubicBezTo>
                    <a:pt x="813" y="74"/>
                    <a:pt x="806" y="74"/>
                    <a:pt x="784" y="74"/>
                  </a:cubicBezTo>
                  <a:cubicBezTo>
                    <a:pt x="777" y="74"/>
                    <a:pt x="769" y="81"/>
                    <a:pt x="755" y="81"/>
                  </a:cubicBezTo>
                  <a:cubicBezTo>
                    <a:pt x="703" y="96"/>
                    <a:pt x="689" y="125"/>
                    <a:pt x="681" y="161"/>
                  </a:cubicBezTo>
                  <a:cubicBezTo>
                    <a:pt x="674" y="198"/>
                    <a:pt x="667" y="206"/>
                    <a:pt x="652" y="206"/>
                  </a:cubicBezTo>
                  <a:cubicBezTo>
                    <a:pt x="652" y="206"/>
                    <a:pt x="645" y="213"/>
                    <a:pt x="638" y="213"/>
                  </a:cubicBezTo>
                  <a:lnTo>
                    <a:pt x="630" y="213"/>
                  </a:lnTo>
                  <a:cubicBezTo>
                    <a:pt x="623" y="206"/>
                    <a:pt x="623" y="206"/>
                    <a:pt x="616" y="206"/>
                  </a:cubicBezTo>
                  <a:cubicBezTo>
                    <a:pt x="601" y="206"/>
                    <a:pt x="579" y="213"/>
                    <a:pt x="557" y="235"/>
                  </a:cubicBezTo>
                  <a:cubicBezTo>
                    <a:pt x="542" y="249"/>
                    <a:pt x="535" y="257"/>
                    <a:pt x="528" y="271"/>
                  </a:cubicBezTo>
                  <a:cubicBezTo>
                    <a:pt x="528" y="279"/>
                    <a:pt x="520" y="286"/>
                    <a:pt x="506" y="301"/>
                  </a:cubicBezTo>
                  <a:cubicBezTo>
                    <a:pt x="484" y="315"/>
                    <a:pt x="447" y="315"/>
                    <a:pt x="410" y="315"/>
                  </a:cubicBezTo>
                  <a:cubicBezTo>
                    <a:pt x="344" y="315"/>
                    <a:pt x="330" y="367"/>
                    <a:pt x="308" y="425"/>
                  </a:cubicBezTo>
                  <a:cubicBezTo>
                    <a:pt x="300" y="440"/>
                    <a:pt x="300" y="440"/>
                    <a:pt x="300" y="440"/>
                  </a:cubicBezTo>
                  <a:cubicBezTo>
                    <a:pt x="293" y="469"/>
                    <a:pt x="279" y="477"/>
                    <a:pt x="264" y="484"/>
                  </a:cubicBezTo>
                  <a:cubicBezTo>
                    <a:pt x="249" y="491"/>
                    <a:pt x="227" y="506"/>
                    <a:pt x="212" y="520"/>
                  </a:cubicBezTo>
                  <a:cubicBezTo>
                    <a:pt x="205" y="520"/>
                    <a:pt x="205" y="520"/>
                    <a:pt x="205" y="528"/>
                  </a:cubicBezTo>
                  <a:cubicBezTo>
                    <a:pt x="198" y="513"/>
                    <a:pt x="191" y="499"/>
                    <a:pt x="191" y="484"/>
                  </a:cubicBezTo>
                  <a:cubicBezTo>
                    <a:pt x="191" y="477"/>
                    <a:pt x="191" y="477"/>
                    <a:pt x="191" y="477"/>
                  </a:cubicBezTo>
                  <a:cubicBezTo>
                    <a:pt x="191" y="462"/>
                    <a:pt x="169" y="381"/>
                    <a:pt x="117" y="381"/>
                  </a:cubicBezTo>
                  <a:lnTo>
                    <a:pt x="117" y="381"/>
                  </a:lnTo>
                  <a:cubicBezTo>
                    <a:pt x="110" y="381"/>
                    <a:pt x="95" y="381"/>
                    <a:pt x="81" y="396"/>
                  </a:cubicBezTo>
                  <a:cubicBezTo>
                    <a:pt x="73" y="411"/>
                    <a:pt x="66" y="432"/>
                    <a:pt x="59" y="447"/>
                  </a:cubicBezTo>
                  <a:cubicBezTo>
                    <a:pt x="51" y="469"/>
                    <a:pt x="44" y="491"/>
                    <a:pt x="29" y="513"/>
                  </a:cubicBezTo>
                  <a:cubicBezTo>
                    <a:pt x="0" y="565"/>
                    <a:pt x="15" y="638"/>
                    <a:pt x="22" y="645"/>
                  </a:cubicBezTo>
                  <a:cubicBezTo>
                    <a:pt x="22" y="652"/>
                    <a:pt x="22" y="652"/>
                    <a:pt x="22" y="652"/>
                  </a:cubicBezTo>
                  <a:cubicBezTo>
                    <a:pt x="29" y="667"/>
                    <a:pt x="29" y="667"/>
                    <a:pt x="29" y="667"/>
                  </a:cubicBezTo>
                  <a:cubicBezTo>
                    <a:pt x="44" y="674"/>
                    <a:pt x="44" y="674"/>
                    <a:pt x="44" y="674"/>
                  </a:cubicBezTo>
                  <a:cubicBezTo>
                    <a:pt x="51" y="674"/>
                    <a:pt x="59" y="682"/>
                    <a:pt x="66" y="682"/>
                  </a:cubicBezTo>
                  <a:cubicBezTo>
                    <a:pt x="66" y="682"/>
                    <a:pt x="66" y="682"/>
                    <a:pt x="73" y="689"/>
                  </a:cubicBezTo>
                  <a:cubicBezTo>
                    <a:pt x="125" y="726"/>
                    <a:pt x="147" y="755"/>
                    <a:pt x="139" y="784"/>
                  </a:cubicBezTo>
                  <a:cubicBezTo>
                    <a:pt x="132" y="843"/>
                    <a:pt x="117" y="931"/>
                    <a:pt x="161" y="975"/>
                  </a:cubicBezTo>
                  <a:cubicBezTo>
                    <a:pt x="176" y="982"/>
                    <a:pt x="183" y="997"/>
                    <a:pt x="191" y="1011"/>
                  </a:cubicBezTo>
                  <a:cubicBezTo>
                    <a:pt x="212" y="1056"/>
                    <a:pt x="234" y="1092"/>
                    <a:pt x="271" y="1092"/>
                  </a:cubicBezTo>
                  <a:cubicBezTo>
                    <a:pt x="286" y="1092"/>
                    <a:pt x="293" y="1085"/>
                    <a:pt x="308" y="1077"/>
                  </a:cubicBezTo>
                  <a:cubicBezTo>
                    <a:pt x="315" y="1070"/>
                    <a:pt x="330" y="1063"/>
                    <a:pt x="337" y="1056"/>
                  </a:cubicBezTo>
                  <a:cubicBezTo>
                    <a:pt x="352" y="1041"/>
                    <a:pt x="366" y="1026"/>
                    <a:pt x="381" y="1026"/>
                  </a:cubicBezTo>
                  <a:lnTo>
                    <a:pt x="381" y="1026"/>
                  </a:lnTo>
                  <a:cubicBezTo>
                    <a:pt x="381" y="1026"/>
                    <a:pt x="381" y="1033"/>
                    <a:pt x="381" y="1041"/>
                  </a:cubicBezTo>
                  <a:cubicBezTo>
                    <a:pt x="388" y="1056"/>
                    <a:pt x="388" y="1077"/>
                    <a:pt x="396" y="1092"/>
                  </a:cubicBezTo>
                  <a:cubicBezTo>
                    <a:pt x="410" y="1121"/>
                    <a:pt x="454" y="1158"/>
                    <a:pt x="506" y="1158"/>
                  </a:cubicBezTo>
                  <a:cubicBezTo>
                    <a:pt x="528" y="1158"/>
                    <a:pt x="542" y="1151"/>
                    <a:pt x="564" y="1136"/>
                  </a:cubicBezTo>
                  <a:cubicBezTo>
                    <a:pt x="579" y="1121"/>
                    <a:pt x="593" y="1107"/>
                    <a:pt x="608" y="1092"/>
                  </a:cubicBezTo>
                  <a:cubicBezTo>
                    <a:pt x="623" y="1070"/>
                    <a:pt x="638" y="1056"/>
                    <a:pt x="660" y="1048"/>
                  </a:cubicBezTo>
                  <a:cubicBezTo>
                    <a:pt x="674" y="1041"/>
                    <a:pt x="674" y="1041"/>
                    <a:pt x="674" y="1041"/>
                  </a:cubicBezTo>
                  <a:cubicBezTo>
                    <a:pt x="689" y="1033"/>
                    <a:pt x="703" y="1026"/>
                    <a:pt x="703" y="1026"/>
                  </a:cubicBezTo>
                  <a:cubicBezTo>
                    <a:pt x="711" y="1026"/>
                    <a:pt x="718" y="1026"/>
                    <a:pt x="733" y="1048"/>
                  </a:cubicBezTo>
                  <a:cubicBezTo>
                    <a:pt x="733" y="1056"/>
                    <a:pt x="733" y="1056"/>
                    <a:pt x="733" y="1056"/>
                  </a:cubicBezTo>
                  <a:cubicBezTo>
                    <a:pt x="784" y="1107"/>
                    <a:pt x="857" y="1195"/>
                    <a:pt x="923" y="1195"/>
                  </a:cubicBezTo>
                  <a:cubicBezTo>
                    <a:pt x="931" y="1195"/>
                    <a:pt x="931" y="1195"/>
                    <a:pt x="938" y="1195"/>
                  </a:cubicBezTo>
                  <a:cubicBezTo>
                    <a:pt x="953" y="1195"/>
                    <a:pt x="967" y="1187"/>
                    <a:pt x="982" y="1187"/>
                  </a:cubicBezTo>
                  <a:cubicBezTo>
                    <a:pt x="1019" y="1187"/>
                    <a:pt x="1048" y="1187"/>
                    <a:pt x="1084" y="1151"/>
                  </a:cubicBezTo>
                  <a:cubicBezTo>
                    <a:pt x="1092" y="1143"/>
                    <a:pt x="1092" y="1143"/>
                    <a:pt x="1099" y="1136"/>
                  </a:cubicBezTo>
                  <a:cubicBezTo>
                    <a:pt x="1121" y="1114"/>
                    <a:pt x="1129" y="1107"/>
                    <a:pt x="1158" y="1099"/>
                  </a:cubicBezTo>
                  <a:cubicBezTo>
                    <a:pt x="1172" y="1099"/>
                    <a:pt x="1180" y="1099"/>
                    <a:pt x="1187" y="1092"/>
                  </a:cubicBezTo>
                  <a:cubicBezTo>
                    <a:pt x="1202" y="1092"/>
                    <a:pt x="1202" y="1092"/>
                    <a:pt x="1202" y="1092"/>
                  </a:cubicBezTo>
                  <a:cubicBezTo>
                    <a:pt x="1231" y="1092"/>
                    <a:pt x="1231" y="1092"/>
                    <a:pt x="1231" y="1092"/>
                  </a:cubicBezTo>
                  <a:cubicBezTo>
                    <a:pt x="1231" y="1056"/>
                    <a:pt x="1231" y="1056"/>
                    <a:pt x="1231" y="1056"/>
                  </a:cubicBezTo>
                  <a:cubicBezTo>
                    <a:pt x="1216" y="1004"/>
                    <a:pt x="1216" y="1004"/>
                    <a:pt x="1216" y="1004"/>
                  </a:cubicBezTo>
                  <a:cubicBezTo>
                    <a:pt x="1216" y="997"/>
                    <a:pt x="1216" y="997"/>
                    <a:pt x="1216" y="997"/>
                  </a:cubicBezTo>
                  <a:lnTo>
                    <a:pt x="1216" y="997"/>
                  </a:lnTo>
                  <a:cubicBezTo>
                    <a:pt x="1202" y="975"/>
                    <a:pt x="1150" y="909"/>
                    <a:pt x="1114" y="894"/>
                  </a:cubicBezTo>
                  <a:cubicBezTo>
                    <a:pt x="1092" y="894"/>
                    <a:pt x="1070" y="865"/>
                    <a:pt x="1062" y="843"/>
                  </a:cubicBezTo>
                  <a:cubicBezTo>
                    <a:pt x="1055" y="792"/>
                    <a:pt x="997" y="748"/>
                    <a:pt x="931" y="748"/>
                  </a:cubicBezTo>
                  <a:cubicBezTo>
                    <a:pt x="923" y="748"/>
                    <a:pt x="909" y="704"/>
                    <a:pt x="901" y="660"/>
                  </a:cubicBezTo>
                  <a:lnTo>
                    <a:pt x="901" y="660"/>
                  </a:lnTo>
                  <a:cubicBezTo>
                    <a:pt x="901" y="652"/>
                    <a:pt x="901" y="652"/>
                    <a:pt x="901" y="652"/>
                  </a:cubicBezTo>
                  <a:cubicBezTo>
                    <a:pt x="901" y="645"/>
                    <a:pt x="894" y="630"/>
                    <a:pt x="894" y="616"/>
                  </a:cubicBezTo>
                  <a:cubicBezTo>
                    <a:pt x="931" y="616"/>
                    <a:pt x="967" y="594"/>
                    <a:pt x="974" y="587"/>
                  </a:cubicBezTo>
                  <a:cubicBezTo>
                    <a:pt x="1011" y="565"/>
                    <a:pt x="1011" y="565"/>
                    <a:pt x="1011" y="565"/>
                  </a:cubicBezTo>
                  <a:cubicBezTo>
                    <a:pt x="982" y="535"/>
                    <a:pt x="982" y="535"/>
                    <a:pt x="982" y="535"/>
                  </a:cubicBezTo>
                  <a:lnTo>
                    <a:pt x="982" y="535"/>
                  </a:lnTo>
                  <a:lnTo>
                    <a:pt x="974" y="528"/>
                  </a:lnTo>
                  <a:cubicBezTo>
                    <a:pt x="982" y="513"/>
                    <a:pt x="989" y="506"/>
                    <a:pt x="997" y="491"/>
                  </a:cubicBezTo>
                  <a:cubicBezTo>
                    <a:pt x="1004" y="469"/>
                    <a:pt x="1011" y="455"/>
                    <a:pt x="1033" y="425"/>
                  </a:cubicBezTo>
                  <a:cubicBezTo>
                    <a:pt x="1055" y="411"/>
                    <a:pt x="1055" y="389"/>
                    <a:pt x="1048" y="374"/>
                  </a:cubicBezTo>
                  <a:cubicBezTo>
                    <a:pt x="1041" y="337"/>
                    <a:pt x="997" y="323"/>
                    <a:pt x="960" y="301"/>
                  </a:cubicBezTo>
                  <a:cubicBezTo>
                    <a:pt x="953" y="301"/>
                    <a:pt x="945" y="301"/>
                    <a:pt x="938" y="293"/>
                  </a:cubicBezTo>
                  <a:cubicBezTo>
                    <a:pt x="909" y="279"/>
                    <a:pt x="879" y="242"/>
                    <a:pt x="879" y="227"/>
                  </a:cubicBezTo>
                  <a:cubicBezTo>
                    <a:pt x="879" y="220"/>
                    <a:pt x="916" y="176"/>
                    <a:pt x="953" y="154"/>
                  </a:cubicBezTo>
                  <a:cubicBezTo>
                    <a:pt x="997" y="118"/>
                    <a:pt x="974" y="59"/>
                    <a:pt x="953" y="15"/>
                  </a:cubicBezTo>
                  <a:cubicBezTo>
                    <a:pt x="938" y="0"/>
                    <a:pt x="938" y="0"/>
                    <a:pt x="938" y="0"/>
                  </a:cubicBezTo>
                  <a:lnTo>
                    <a:pt x="923" y="30"/>
                  </a:lnTo>
                </a:path>
              </a:pathLst>
            </a:custGeom>
            <a:solidFill>
              <a:srgbClr val="EEEADE"/>
            </a:solidFill>
            <a:ln w="38100"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165" fontAlgn="auto">
                <a:spcBef>
                  <a:spcPts val="0"/>
                </a:spcBef>
                <a:spcAft>
                  <a:spcPts val="0"/>
                </a:spcAft>
                <a:defRPr/>
              </a:pPr>
              <a:endParaRPr lang="en-US">
                <a:latin typeface="+mn-lt"/>
                <a:ea typeface="+mn-ea"/>
                <a:cs typeface="+mn-cs"/>
              </a:endParaRPr>
            </a:p>
          </p:txBody>
        </p:sp>
      </p:grpSp>
      <p:sp>
        <p:nvSpPr>
          <p:cNvPr id="32" name="Round Same Side Corner Rectangle 31"/>
          <p:cNvSpPr/>
          <p:nvPr/>
        </p:nvSpPr>
        <p:spPr>
          <a:xfrm rot="5400000">
            <a:off x="14346424" y="7752791"/>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grpSp>
        <p:nvGrpSpPr>
          <p:cNvPr id="33" name="Group 18"/>
          <p:cNvGrpSpPr>
            <a:grpSpLocks noChangeAspect="1"/>
          </p:cNvGrpSpPr>
          <p:nvPr/>
        </p:nvGrpSpPr>
        <p:grpSpPr bwMode="auto">
          <a:xfrm flipH="1">
            <a:off x="17739159" y="10022474"/>
            <a:ext cx="446836" cy="839760"/>
            <a:chOff x="3241" y="1291"/>
            <a:chExt cx="421" cy="791"/>
          </a:xfrm>
          <a:solidFill>
            <a:schemeClr val="accent3"/>
          </a:solidFill>
        </p:grpSpPr>
        <p:sp>
          <p:nvSpPr>
            <p:cNvPr id="3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36" name="Rectangle 35"/>
          <p:cNvSpPr/>
          <p:nvPr/>
        </p:nvSpPr>
        <p:spPr>
          <a:xfrm>
            <a:off x="14181198" y="8533152"/>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Male</a:t>
            </a:r>
            <a:endParaRPr lang="bg-BG" sz="2400" dirty="0">
              <a:solidFill>
                <a:schemeClr val="bg1"/>
              </a:solidFill>
              <a:latin typeface="Lato Regular"/>
              <a:cs typeface="Lato Regular"/>
            </a:endParaRPr>
          </a:p>
        </p:txBody>
      </p:sp>
      <p:sp>
        <p:nvSpPr>
          <p:cNvPr id="37" name="Round Same Side Corner Rectangle 36"/>
          <p:cNvSpPr/>
          <p:nvPr/>
        </p:nvSpPr>
        <p:spPr>
          <a:xfrm rot="5400000">
            <a:off x="19907677" y="7772199"/>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sp>
        <p:nvSpPr>
          <p:cNvPr id="38" name="Rectangle 37"/>
          <p:cNvSpPr/>
          <p:nvPr/>
        </p:nvSpPr>
        <p:spPr>
          <a:xfrm>
            <a:off x="19530398" y="8505085"/>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Female</a:t>
            </a:r>
            <a:endParaRPr lang="bg-BG" sz="2400" dirty="0">
              <a:solidFill>
                <a:schemeClr val="bg1"/>
              </a:solidFill>
              <a:latin typeface="Lato Regular"/>
              <a:cs typeface="Lato Regular"/>
            </a:endParaRPr>
          </a:p>
        </p:txBody>
      </p:sp>
      <p:grpSp>
        <p:nvGrpSpPr>
          <p:cNvPr id="39" name="Group 18"/>
          <p:cNvGrpSpPr>
            <a:grpSpLocks noChangeAspect="1"/>
          </p:cNvGrpSpPr>
          <p:nvPr/>
        </p:nvGrpSpPr>
        <p:grpSpPr bwMode="auto">
          <a:xfrm flipH="1">
            <a:off x="18234311" y="10022474"/>
            <a:ext cx="446836" cy="839760"/>
            <a:chOff x="3241" y="1291"/>
            <a:chExt cx="421" cy="791"/>
          </a:xfrm>
          <a:solidFill>
            <a:schemeClr val="accent3"/>
          </a:solidFill>
        </p:grpSpPr>
        <p:sp>
          <p:nvSpPr>
            <p:cNvPr id="40"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1"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2" name="Group 18"/>
          <p:cNvGrpSpPr>
            <a:grpSpLocks noChangeAspect="1"/>
          </p:cNvGrpSpPr>
          <p:nvPr/>
        </p:nvGrpSpPr>
        <p:grpSpPr bwMode="auto">
          <a:xfrm flipH="1">
            <a:off x="18729462" y="10022474"/>
            <a:ext cx="446836" cy="839760"/>
            <a:chOff x="3241" y="1291"/>
            <a:chExt cx="421" cy="791"/>
          </a:xfrm>
          <a:solidFill>
            <a:schemeClr val="accent3"/>
          </a:solidFill>
        </p:grpSpPr>
        <p:sp>
          <p:nvSpPr>
            <p:cNvPr id="43"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5" name="Group 18"/>
          <p:cNvGrpSpPr>
            <a:grpSpLocks noChangeAspect="1"/>
          </p:cNvGrpSpPr>
          <p:nvPr/>
        </p:nvGrpSpPr>
        <p:grpSpPr bwMode="auto">
          <a:xfrm flipH="1">
            <a:off x="19224614" y="10022474"/>
            <a:ext cx="446836" cy="839760"/>
            <a:chOff x="3241" y="1291"/>
            <a:chExt cx="421" cy="791"/>
          </a:xfrm>
          <a:solidFill>
            <a:schemeClr val="accent3"/>
          </a:solidFill>
        </p:grpSpPr>
        <p:sp>
          <p:nvSpPr>
            <p:cNvPr id="46"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7"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8" name="Group 18"/>
          <p:cNvGrpSpPr>
            <a:grpSpLocks noChangeAspect="1"/>
          </p:cNvGrpSpPr>
          <p:nvPr/>
        </p:nvGrpSpPr>
        <p:grpSpPr bwMode="auto">
          <a:xfrm flipH="1">
            <a:off x="19719766" y="10022474"/>
            <a:ext cx="446836" cy="839760"/>
            <a:chOff x="3241" y="1291"/>
            <a:chExt cx="421" cy="791"/>
          </a:xfrm>
          <a:solidFill>
            <a:schemeClr val="accent3"/>
          </a:solidFill>
        </p:grpSpPr>
        <p:sp>
          <p:nvSpPr>
            <p:cNvPr id="4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51" name="Group 18"/>
          <p:cNvGrpSpPr>
            <a:grpSpLocks noChangeAspect="1"/>
          </p:cNvGrpSpPr>
          <p:nvPr/>
        </p:nvGrpSpPr>
        <p:grpSpPr bwMode="auto">
          <a:xfrm flipH="1">
            <a:off x="20214918" y="10044754"/>
            <a:ext cx="446836" cy="839760"/>
            <a:chOff x="3241" y="1291"/>
            <a:chExt cx="421" cy="791"/>
          </a:xfrm>
          <a:solidFill>
            <a:schemeClr val="bg1">
              <a:lumMod val="85000"/>
            </a:schemeClr>
          </a:solidFill>
        </p:grpSpPr>
        <p:sp>
          <p:nvSpPr>
            <p:cNvPr id="52"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3"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54" name="Group 13"/>
          <p:cNvGrpSpPr>
            <a:grpSpLocks noChangeAspect="1"/>
          </p:cNvGrpSpPr>
          <p:nvPr/>
        </p:nvGrpSpPr>
        <p:grpSpPr bwMode="auto">
          <a:xfrm flipH="1">
            <a:off x="12229265" y="10007223"/>
            <a:ext cx="358743" cy="829145"/>
            <a:chOff x="3696" y="1271"/>
            <a:chExt cx="338" cy="781"/>
          </a:xfrm>
          <a:solidFill>
            <a:schemeClr val="accent2"/>
          </a:solidFill>
        </p:grpSpPr>
        <p:sp>
          <p:nvSpPr>
            <p:cNvPr id="5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57" name="Group 13"/>
          <p:cNvGrpSpPr>
            <a:grpSpLocks noChangeAspect="1"/>
          </p:cNvGrpSpPr>
          <p:nvPr/>
        </p:nvGrpSpPr>
        <p:grpSpPr bwMode="auto">
          <a:xfrm flipH="1">
            <a:off x="12726720" y="10007223"/>
            <a:ext cx="358743" cy="829145"/>
            <a:chOff x="3696" y="1271"/>
            <a:chExt cx="338" cy="781"/>
          </a:xfrm>
          <a:solidFill>
            <a:schemeClr val="accent2"/>
          </a:solidFill>
        </p:grpSpPr>
        <p:sp>
          <p:nvSpPr>
            <p:cNvPr id="5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0" name="Group 13"/>
          <p:cNvGrpSpPr>
            <a:grpSpLocks noChangeAspect="1"/>
          </p:cNvGrpSpPr>
          <p:nvPr/>
        </p:nvGrpSpPr>
        <p:grpSpPr bwMode="auto">
          <a:xfrm flipH="1">
            <a:off x="13224175" y="10007223"/>
            <a:ext cx="358743" cy="829145"/>
            <a:chOff x="3696" y="1271"/>
            <a:chExt cx="338" cy="781"/>
          </a:xfrm>
          <a:solidFill>
            <a:schemeClr val="accent2"/>
          </a:solidFill>
        </p:grpSpPr>
        <p:sp>
          <p:nvSpPr>
            <p:cNvPr id="6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62"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3" name="Group 13"/>
          <p:cNvGrpSpPr>
            <a:grpSpLocks noChangeAspect="1"/>
          </p:cNvGrpSpPr>
          <p:nvPr/>
        </p:nvGrpSpPr>
        <p:grpSpPr bwMode="auto">
          <a:xfrm flipH="1">
            <a:off x="13721630" y="10007223"/>
            <a:ext cx="358743" cy="829145"/>
            <a:chOff x="3696" y="1271"/>
            <a:chExt cx="338" cy="781"/>
          </a:xfrm>
          <a:solidFill>
            <a:schemeClr val="accent2"/>
          </a:solidFill>
        </p:grpSpPr>
        <p:sp>
          <p:nvSpPr>
            <p:cNvPr id="6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65"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6" name="Group 13"/>
          <p:cNvGrpSpPr>
            <a:grpSpLocks noChangeAspect="1"/>
          </p:cNvGrpSpPr>
          <p:nvPr/>
        </p:nvGrpSpPr>
        <p:grpSpPr bwMode="auto">
          <a:xfrm flipH="1">
            <a:off x="14219086" y="10007223"/>
            <a:ext cx="358743" cy="829145"/>
            <a:chOff x="3696" y="1271"/>
            <a:chExt cx="338" cy="781"/>
          </a:xfrm>
          <a:solidFill>
            <a:schemeClr val="accent2"/>
          </a:solidFill>
        </p:grpSpPr>
        <p:sp>
          <p:nvSpPr>
            <p:cNvPr id="6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68"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9" name="Group 13"/>
          <p:cNvGrpSpPr>
            <a:grpSpLocks noChangeAspect="1"/>
          </p:cNvGrpSpPr>
          <p:nvPr/>
        </p:nvGrpSpPr>
        <p:grpSpPr bwMode="auto">
          <a:xfrm flipH="1">
            <a:off x="14714012" y="9993776"/>
            <a:ext cx="358743" cy="829145"/>
            <a:chOff x="3696" y="1271"/>
            <a:chExt cx="338" cy="781"/>
          </a:xfrm>
          <a:solidFill>
            <a:schemeClr val="bg1">
              <a:lumMod val="85000"/>
            </a:schemeClr>
          </a:solidFill>
        </p:grpSpPr>
        <p:sp>
          <p:nvSpPr>
            <p:cNvPr id="70"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71"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72" name="Group 13"/>
          <p:cNvGrpSpPr>
            <a:grpSpLocks noChangeAspect="1"/>
          </p:cNvGrpSpPr>
          <p:nvPr/>
        </p:nvGrpSpPr>
        <p:grpSpPr bwMode="auto">
          <a:xfrm flipH="1">
            <a:off x="15214353" y="9993776"/>
            <a:ext cx="358743" cy="829145"/>
            <a:chOff x="3696" y="1271"/>
            <a:chExt cx="338" cy="781"/>
          </a:xfrm>
          <a:solidFill>
            <a:schemeClr val="bg1">
              <a:lumMod val="85000"/>
            </a:schemeClr>
          </a:solidFill>
        </p:grpSpPr>
        <p:sp>
          <p:nvSpPr>
            <p:cNvPr id="73"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74"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75" name="Group 13"/>
          <p:cNvGrpSpPr>
            <a:grpSpLocks noChangeAspect="1"/>
          </p:cNvGrpSpPr>
          <p:nvPr/>
        </p:nvGrpSpPr>
        <p:grpSpPr bwMode="auto">
          <a:xfrm flipH="1">
            <a:off x="15714695" y="9993776"/>
            <a:ext cx="358743" cy="829145"/>
            <a:chOff x="3696" y="1271"/>
            <a:chExt cx="338" cy="781"/>
          </a:xfrm>
          <a:solidFill>
            <a:schemeClr val="bg1">
              <a:lumMod val="85000"/>
            </a:schemeClr>
          </a:solidFill>
        </p:grpSpPr>
        <p:sp>
          <p:nvSpPr>
            <p:cNvPr id="7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7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78" name="Group 13"/>
          <p:cNvGrpSpPr>
            <a:grpSpLocks noChangeAspect="1"/>
          </p:cNvGrpSpPr>
          <p:nvPr/>
        </p:nvGrpSpPr>
        <p:grpSpPr bwMode="auto">
          <a:xfrm flipH="1">
            <a:off x="16215039" y="9993776"/>
            <a:ext cx="358743" cy="829145"/>
            <a:chOff x="3696" y="1271"/>
            <a:chExt cx="338" cy="781"/>
          </a:xfrm>
          <a:solidFill>
            <a:schemeClr val="bg1">
              <a:lumMod val="85000"/>
            </a:schemeClr>
          </a:solidFill>
        </p:grpSpPr>
        <p:sp>
          <p:nvSpPr>
            <p:cNvPr id="7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0"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81" name="Group 13"/>
          <p:cNvGrpSpPr>
            <a:grpSpLocks noChangeAspect="1"/>
          </p:cNvGrpSpPr>
          <p:nvPr/>
        </p:nvGrpSpPr>
        <p:grpSpPr bwMode="auto">
          <a:xfrm flipH="1">
            <a:off x="16728440" y="9993776"/>
            <a:ext cx="358743" cy="829145"/>
            <a:chOff x="3696" y="1271"/>
            <a:chExt cx="338" cy="781"/>
          </a:xfrm>
          <a:solidFill>
            <a:schemeClr val="bg1">
              <a:lumMod val="85000"/>
            </a:schemeClr>
          </a:solidFill>
        </p:grpSpPr>
        <p:sp>
          <p:nvSpPr>
            <p:cNvPr id="8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3"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84" name="Group 18"/>
          <p:cNvGrpSpPr>
            <a:grpSpLocks noChangeAspect="1"/>
          </p:cNvGrpSpPr>
          <p:nvPr/>
        </p:nvGrpSpPr>
        <p:grpSpPr bwMode="auto">
          <a:xfrm flipH="1">
            <a:off x="20739340" y="10015449"/>
            <a:ext cx="446836" cy="839760"/>
            <a:chOff x="3241" y="1291"/>
            <a:chExt cx="421" cy="791"/>
          </a:xfrm>
          <a:solidFill>
            <a:schemeClr val="bg1">
              <a:lumMod val="85000"/>
            </a:schemeClr>
          </a:solidFill>
        </p:grpSpPr>
        <p:sp>
          <p:nvSpPr>
            <p:cNvPr id="8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87" name="Group 18"/>
          <p:cNvGrpSpPr>
            <a:grpSpLocks noChangeAspect="1"/>
          </p:cNvGrpSpPr>
          <p:nvPr/>
        </p:nvGrpSpPr>
        <p:grpSpPr bwMode="auto">
          <a:xfrm flipH="1">
            <a:off x="21234492" y="10037729"/>
            <a:ext cx="446836" cy="839760"/>
            <a:chOff x="3241" y="1291"/>
            <a:chExt cx="421" cy="791"/>
          </a:xfrm>
          <a:solidFill>
            <a:schemeClr val="bg1">
              <a:lumMod val="85000"/>
            </a:schemeClr>
          </a:solidFill>
        </p:grpSpPr>
        <p:sp>
          <p:nvSpPr>
            <p:cNvPr id="8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90" name="Group 18"/>
          <p:cNvGrpSpPr>
            <a:grpSpLocks noChangeAspect="1"/>
          </p:cNvGrpSpPr>
          <p:nvPr/>
        </p:nvGrpSpPr>
        <p:grpSpPr bwMode="auto">
          <a:xfrm flipH="1">
            <a:off x="21729643" y="10037729"/>
            <a:ext cx="446836" cy="839760"/>
            <a:chOff x="3241" y="1291"/>
            <a:chExt cx="421" cy="791"/>
          </a:xfrm>
          <a:solidFill>
            <a:schemeClr val="bg1">
              <a:lumMod val="85000"/>
            </a:schemeClr>
          </a:solidFill>
        </p:grpSpPr>
        <p:sp>
          <p:nvSpPr>
            <p:cNvPr id="9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9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93" name="Group 18"/>
          <p:cNvGrpSpPr>
            <a:grpSpLocks noChangeAspect="1"/>
          </p:cNvGrpSpPr>
          <p:nvPr/>
        </p:nvGrpSpPr>
        <p:grpSpPr bwMode="auto">
          <a:xfrm flipH="1">
            <a:off x="22224795" y="10037729"/>
            <a:ext cx="446836" cy="839760"/>
            <a:chOff x="3241" y="1291"/>
            <a:chExt cx="421" cy="791"/>
          </a:xfrm>
          <a:solidFill>
            <a:schemeClr val="bg1">
              <a:lumMod val="85000"/>
            </a:schemeClr>
          </a:solidFill>
        </p:grpSpPr>
        <p:sp>
          <p:nvSpPr>
            <p:cNvPr id="9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9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97" name="Subtitle 2"/>
          <p:cNvSpPr txBox="1"/>
          <p:nvPr/>
        </p:nvSpPr>
        <p:spPr>
          <a:xfrm>
            <a:off x="12034327" y="4852919"/>
            <a:ext cx="10685959" cy="2305120"/>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just">
              <a:lnSpc>
                <a:spcPct val="130000"/>
              </a:lnSpc>
              <a:buNone/>
            </a:pPr>
            <a:r>
              <a:rPr lang="en-US" sz="2400" dirty="0" smtClean="0">
                <a:latin typeface="Lato Light"/>
                <a:cs typeface="Lato Regular"/>
              </a:rPr>
              <a:t>Lorem </a:t>
            </a:r>
            <a:r>
              <a:rPr lang="en-US" sz="2400" dirty="0">
                <a:latin typeface="Lato Light"/>
                <a:cs typeface="Lato Regular"/>
              </a:rPr>
              <a:t>ipsum dolor sit amet, consectetur adipiscing elit. In in tortor in urna pulvinar blandit. Aliquam dolor nulla, interdum non quam ac, ultricies porttitor tellus. Vivamus vitae vestibulum mauris. In ut congue arcu. In lectus nibh, ultricies a elit ac, laoreet dictum nulla. Proin sed nisi justo. Cras quis placerat ipsum. </a:t>
            </a:r>
          </a:p>
        </p:txBody>
      </p:sp>
      <p:sp>
        <p:nvSpPr>
          <p:cNvPr id="98" name="Subtitle 2"/>
          <p:cNvSpPr txBox="1"/>
          <p:nvPr/>
        </p:nvSpPr>
        <p:spPr>
          <a:xfrm>
            <a:off x="12020795" y="4158305"/>
            <a:ext cx="2818282" cy="910463"/>
          </a:xfrm>
          <a:prstGeom prst="rect">
            <a:avLst/>
          </a:prstGeom>
        </p:spPr>
        <p:txBody>
          <a:bodyPr vert="horz" wrap="none" lIns="243797" tIns="121899" rIns="243797" bIns="12189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nSpc>
                <a:spcPct val="120000"/>
              </a:lnSpc>
              <a:buNone/>
            </a:pPr>
            <a:r>
              <a:rPr lang="en-US" sz="3700" b="1" dirty="0" smtClean="0">
                <a:latin typeface="Lato Regular"/>
                <a:cs typeface="Lato Regular"/>
              </a:rPr>
              <a:t>Population</a:t>
            </a:r>
            <a:endParaRPr lang="en-US" sz="2900" b="1" dirty="0">
              <a:latin typeface="Lato Regular"/>
              <a:cs typeface="Lato Regular"/>
            </a:endParaRPr>
          </a:p>
        </p:txBody>
      </p:sp>
      <p:grpSp>
        <p:nvGrpSpPr>
          <p:cNvPr id="99" name="Group 18"/>
          <p:cNvGrpSpPr>
            <a:grpSpLocks noChangeAspect="1"/>
          </p:cNvGrpSpPr>
          <p:nvPr/>
        </p:nvGrpSpPr>
        <p:grpSpPr bwMode="auto">
          <a:xfrm flipH="1">
            <a:off x="19990943" y="7583488"/>
            <a:ext cx="446836" cy="839760"/>
            <a:chOff x="3241" y="1291"/>
            <a:chExt cx="421" cy="791"/>
          </a:xfrm>
          <a:solidFill>
            <a:schemeClr val="accent3"/>
          </a:solidFill>
        </p:grpSpPr>
        <p:sp>
          <p:nvSpPr>
            <p:cNvPr id="100"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1"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2" name="Group 13"/>
          <p:cNvGrpSpPr>
            <a:grpSpLocks noChangeAspect="1"/>
          </p:cNvGrpSpPr>
          <p:nvPr/>
        </p:nvGrpSpPr>
        <p:grpSpPr bwMode="auto">
          <a:xfrm flipH="1">
            <a:off x="14465652" y="7575588"/>
            <a:ext cx="358743" cy="829145"/>
            <a:chOff x="3696" y="1271"/>
            <a:chExt cx="338" cy="781"/>
          </a:xfrm>
          <a:solidFill>
            <a:schemeClr val="accent2"/>
          </a:solidFill>
        </p:grpSpPr>
        <p:sp>
          <p:nvSpPr>
            <p:cNvPr id="103"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4"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106" name="TextBox 105"/>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07" name="Group 106"/>
          <p:cNvGrpSpPr/>
          <p:nvPr/>
        </p:nvGrpSpPr>
        <p:grpSpPr bwMode="auto">
          <a:xfrm>
            <a:off x="11449844" y="2019844"/>
            <a:ext cx="1477962" cy="258763"/>
            <a:chOff x="1703388" y="2006913"/>
            <a:chExt cx="1478230" cy="258682"/>
          </a:xfrm>
        </p:grpSpPr>
        <p:sp>
          <p:nvSpPr>
            <p:cNvPr id="108" name="Oval 107"/>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09" name="Oval 108"/>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10" name="Oval 109"/>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11" name="Oval 110"/>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12" name="Oval 111"/>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13" name="TextBox 72"/>
          <p:cNvSpPr txBox="1">
            <a:spLocks noChangeArrowheads="1"/>
          </p:cNvSpPr>
          <p:nvPr/>
        </p:nvSpPr>
        <p:spPr bwMode="auto">
          <a:xfrm>
            <a:off x="9522745" y="913302"/>
            <a:ext cx="535544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Germany Map</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 Same Side Corner Rectangle 31"/>
          <p:cNvSpPr/>
          <p:nvPr/>
        </p:nvSpPr>
        <p:spPr>
          <a:xfrm rot="5400000">
            <a:off x="14346424" y="7752791"/>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grpSp>
        <p:nvGrpSpPr>
          <p:cNvPr id="33" name="Group 18"/>
          <p:cNvGrpSpPr>
            <a:grpSpLocks noChangeAspect="1"/>
          </p:cNvGrpSpPr>
          <p:nvPr/>
        </p:nvGrpSpPr>
        <p:grpSpPr bwMode="auto">
          <a:xfrm flipH="1">
            <a:off x="17739159" y="10022474"/>
            <a:ext cx="446836" cy="839760"/>
            <a:chOff x="3241" y="1291"/>
            <a:chExt cx="421" cy="791"/>
          </a:xfrm>
          <a:solidFill>
            <a:schemeClr val="accent3"/>
          </a:solidFill>
        </p:grpSpPr>
        <p:sp>
          <p:nvSpPr>
            <p:cNvPr id="3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3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36" name="Rectangle 35"/>
          <p:cNvSpPr/>
          <p:nvPr/>
        </p:nvSpPr>
        <p:spPr>
          <a:xfrm>
            <a:off x="14181198" y="8533152"/>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Male</a:t>
            </a:r>
            <a:endParaRPr lang="bg-BG" sz="2400" dirty="0">
              <a:solidFill>
                <a:schemeClr val="bg1"/>
              </a:solidFill>
              <a:latin typeface="Lato Regular"/>
              <a:cs typeface="Lato Regular"/>
            </a:endParaRPr>
          </a:p>
        </p:txBody>
      </p:sp>
      <p:sp>
        <p:nvSpPr>
          <p:cNvPr id="37" name="Round Same Side Corner Rectangle 36"/>
          <p:cNvSpPr/>
          <p:nvPr/>
        </p:nvSpPr>
        <p:spPr>
          <a:xfrm rot="5400000">
            <a:off x="19907677" y="7772199"/>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Lato Light"/>
            </a:endParaRPr>
          </a:p>
        </p:txBody>
      </p:sp>
      <p:sp>
        <p:nvSpPr>
          <p:cNvPr id="38" name="Rectangle 37"/>
          <p:cNvSpPr/>
          <p:nvPr/>
        </p:nvSpPr>
        <p:spPr>
          <a:xfrm>
            <a:off x="19530398" y="8505085"/>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Female</a:t>
            </a:r>
            <a:endParaRPr lang="bg-BG" sz="2400" dirty="0">
              <a:solidFill>
                <a:schemeClr val="bg1"/>
              </a:solidFill>
              <a:latin typeface="Lato Regular"/>
              <a:cs typeface="Lato Regular"/>
            </a:endParaRPr>
          </a:p>
        </p:txBody>
      </p:sp>
      <p:grpSp>
        <p:nvGrpSpPr>
          <p:cNvPr id="39" name="Group 18"/>
          <p:cNvGrpSpPr>
            <a:grpSpLocks noChangeAspect="1"/>
          </p:cNvGrpSpPr>
          <p:nvPr/>
        </p:nvGrpSpPr>
        <p:grpSpPr bwMode="auto">
          <a:xfrm flipH="1">
            <a:off x="18234311" y="10022474"/>
            <a:ext cx="446836" cy="839760"/>
            <a:chOff x="3241" y="1291"/>
            <a:chExt cx="421" cy="791"/>
          </a:xfrm>
          <a:solidFill>
            <a:schemeClr val="accent3"/>
          </a:solidFill>
        </p:grpSpPr>
        <p:sp>
          <p:nvSpPr>
            <p:cNvPr id="40"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1"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2" name="Group 18"/>
          <p:cNvGrpSpPr>
            <a:grpSpLocks noChangeAspect="1"/>
          </p:cNvGrpSpPr>
          <p:nvPr/>
        </p:nvGrpSpPr>
        <p:grpSpPr bwMode="auto">
          <a:xfrm flipH="1">
            <a:off x="18729462" y="10022474"/>
            <a:ext cx="446836" cy="839760"/>
            <a:chOff x="3241" y="1291"/>
            <a:chExt cx="421" cy="791"/>
          </a:xfrm>
          <a:solidFill>
            <a:schemeClr val="accent3"/>
          </a:solidFill>
        </p:grpSpPr>
        <p:sp>
          <p:nvSpPr>
            <p:cNvPr id="43"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5" name="Group 18"/>
          <p:cNvGrpSpPr>
            <a:grpSpLocks noChangeAspect="1"/>
          </p:cNvGrpSpPr>
          <p:nvPr/>
        </p:nvGrpSpPr>
        <p:grpSpPr bwMode="auto">
          <a:xfrm flipH="1">
            <a:off x="19224614" y="10022474"/>
            <a:ext cx="446836" cy="839760"/>
            <a:chOff x="3241" y="1291"/>
            <a:chExt cx="421" cy="791"/>
          </a:xfrm>
          <a:solidFill>
            <a:schemeClr val="accent3"/>
          </a:solidFill>
        </p:grpSpPr>
        <p:sp>
          <p:nvSpPr>
            <p:cNvPr id="46"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47"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48" name="Group 18"/>
          <p:cNvGrpSpPr>
            <a:grpSpLocks noChangeAspect="1"/>
          </p:cNvGrpSpPr>
          <p:nvPr/>
        </p:nvGrpSpPr>
        <p:grpSpPr bwMode="auto">
          <a:xfrm flipH="1">
            <a:off x="19719766" y="10022474"/>
            <a:ext cx="446836" cy="839760"/>
            <a:chOff x="3241" y="1291"/>
            <a:chExt cx="421" cy="791"/>
          </a:xfrm>
          <a:solidFill>
            <a:schemeClr val="accent3"/>
          </a:solidFill>
        </p:grpSpPr>
        <p:sp>
          <p:nvSpPr>
            <p:cNvPr id="49"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51" name="Group 18"/>
          <p:cNvGrpSpPr>
            <a:grpSpLocks noChangeAspect="1"/>
          </p:cNvGrpSpPr>
          <p:nvPr/>
        </p:nvGrpSpPr>
        <p:grpSpPr bwMode="auto">
          <a:xfrm flipH="1">
            <a:off x="20214918" y="10044754"/>
            <a:ext cx="446836" cy="839760"/>
            <a:chOff x="3241" y="1291"/>
            <a:chExt cx="421" cy="791"/>
          </a:xfrm>
          <a:solidFill>
            <a:schemeClr val="bg1">
              <a:lumMod val="85000"/>
            </a:schemeClr>
          </a:solidFill>
        </p:grpSpPr>
        <p:sp>
          <p:nvSpPr>
            <p:cNvPr id="52"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3"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54" name="Group 13"/>
          <p:cNvGrpSpPr>
            <a:grpSpLocks noChangeAspect="1"/>
          </p:cNvGrpSpPr>
          <p:nvPr/>
        </p:nvGrpSpPr>
        <p:grpSpPr bwMode="auto">
          <a:xfrm flipH="1">
            <a:off x="12229265" y="10007223"/>
            <a:ext cx="358743" cy="829145"/>
            <a:chOff x="3696" y="1271"/>
            <a:chExt cx="338" cy="781"/>
          </a:xfrm>
          <a:solidFill>
            <a:schemeClr val="accent2"/>
          </a:solidFill>
        </p:grpSpPr>
        <p:sp>
          <p:nvSpPr>
            <p:cNvPr id="5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6"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57" name="Group 13"/>
          <p:cNvGrpSpPr>
            <a:grpSpLocks noChangeAspect="1"/>
          </p:cNvGrpSpPr>
          <p:nvPr/>
        </p:nvGrpSpPr>
        <p:grpSpPr bwMode="auto">
          <a:xfrm flipH="1">
            <a:off x="12726720" y="10007223"/>
            <a:ext cx="358743" cy="829145"/>
            <a:chOff x="3696" y="1271"/>
            <a:chExt cx="338" cy="781"/>
          </a:xfrm>
          <a:solidFill>
            <a:schemeClr val="accent2"/>
          </a:solidFill>
        </p:grpSpPr>
        <p:sp>
          <p:nvSpPr>
            <p:cNvPr id="5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59"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0" name="Group 13"/>
          <p:cNvGrpSpPr>
            <a:grpSpLocks noChangeAspect="1"/>
          </p:cNvGrpSpPr>
          <p:nvPr/>
        </p:nvGrpSpPr>
        <p:grpSpPr bwMode="auto">
          <a:xfrm flipH="1">
            <a:off x="13224175" y="10007223"/>
            <a:ext cx="358743" cy="829145"/>
            <a:chOff x="3696" y="1271"/>
            <a:chExt cx="338" cy="781"/>
          </a:xfrm>
          <a:solidFill>
            <a:schemeClr val="accent2"/>
          </a:solidFill>
        </p:grpSpPr>
        <p:sp>
          <p:nvSpPr>
            <p:cNvPr id="6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62"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3" name="Group 13"/>
          <p:cNvGrpSpPr>
            <a:grpSpLocks noChangeAspect="1"/>
          </p:cNvGrpSpPr>
          <p:nvPr/>
        </p:nvGrpSpPr>
        <p:grpSpPr bwMode="auto">
          <a:xfrm flipH="1">
            <a:off x="13721630" y="10007223"/>
            <a:ext cx="358743" cy="829145"/>
            <a:chOff x="3696" y="1271"/>
            <a:chExt cx="338" cy="781"/>
          </a:xfrm>
          <a:solidFill>
            <a:schemeClr val="accent2"/>
          </a:solidFill>
        </p:grpSpPr>
        <p:sp>
          <p:nvSpPr>
            <p:cNvPr id="6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65"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6" name="Group 13"/>
          <p:cNvGrpSpPr>
            <a:grpSpLocks noChangeAspect="1"/>
          </p:cNvGrpSpPr>
          <p:nvPr/>
        </p:nvGrpSpPr>
        <p:grpSpPr bwMode="auto">
          <a:xfrm flipH="1">
            <a:off x="14219086" y="10007223"/>
            <a:ext cx="358743" cy="829145"/>
            <a:chOff x="3696" y="1271"/>
            <a:chExt cx="338" cy="781"/>
          </a:xfrm>
          <a:solidFill>
            <a:schemeClr val="accent2"/>
          </a:solidFill>
        </p:grpSpPr>
        <p:sp>
          <p:nvSpPr>
            <p:cNvPr id="6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68"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69" name="Group 13"/>
          <p:cNvGrpSpPr>
            <a:grpSpLocks noChangeAspect="1"/>
          </p:cNvGrpSpPr>
          <p:nvPr/>
        </p:nvGrpSpPr>
        <p:grpSpPr bwMode="auto">
          <a:xfrm flipH="1">
            <a:off x="14714012" y="9993776"/>
            <a:ext cx="358743" cy="829145"/>
            <a:chOff x="3696" y="1271"/>
            <a:chExt cx="338" cy="781"/>
          </a:xfrm>
          <a:solidFill>
            <a:schemeClr val="bg1">
              <a:lumMod val="85000"/>
            </a:schemeClr>
          </a:solidFill>
        </p:grpSpPr>
        <p:sp>
          <p:nvSpPr>
            <p:cNvPr id="70"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71"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72" name="Group 13"/>
          <p:cNvGrpSpPr>
            <a:grpSpLocks noChangeAspect="1"/>
          </p:cNvGrpSpPr>
          <p:nvPr/>
        </p:nvGrpSpPr>
        <p:grpSpPr bwMode="auto">
          <a:xfrm flipH="1">
            <a:off x="15214353" y="9993776"/>
            <a:ext cx="358743" cy="829145"/>
            <a:chOff x="3696" y="1271"/>
            <a:chExt cx="338" cy="781"/>
          </a:xfrm>
          <a:solidFill>
            <a:schemeClr val="bg1">
              <a:lumMod val="85000"/>
            </a:schemeClr>
          </a:solidFill>
        </p:grpSpPr>
        <p:sp>
          <p:nvSpPr>
            <p:cNvPr id="73"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74"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75" name="Group 13"/>
          <p:cNvGrpSpPr>
            <a:grpSpLocks noChangeAspect="1"/>
          </p:cNvGrpSpPr>
          <p:nvPr/>
        </p:nvGrpSpPr>
        <p:grpSpPr bwMode="auto">
          <a:xfrm flipH="1">
            <a:off x="15714695" y="9993776"/>
            <a:ext cx="358743" cy="829145"/>
            <a:chOff x="3696" y="1271"/>
            <a:chExt cx="338" cy="781"/>
          </a:xfrm>
          <a:solidFill>
            <a:schemeClr val="bg1">
              <a:lumMod val="85000"/>
            </a:schemeClr>
          </a:solidFill>
        </p:grpSpPr>
        <p:sp>
          <p:nvSpPr>
            <p:cNvPr id="7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77"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78" name="Group 13"/>
          <p:cNvGrpSpPr>
            <a:grpSpLocks noChangeAspect="1"/>
          </p:cNvGrpSpPr>
          <p:nvPr/>
        </p:nvGrpSpPr>
        <p:grpSpPr bwMode="auto">
          <a:xfrm flipH="1">
            <a:off x="16215039" y="9993776"/>
            <a:ext cx="358743" cy="829145"/>
            <a:chOff x="3696" y="1271"/>
            <a:chExt cx="338" cy="781"/>
          </a:xfrm>
          <a:solidFill>
            <a:schemeClr val="bg1">
              <a:lumMod val="85000"/>
            </a:schemeClr>
          </a:solidFill>
        </p:grpSpPr>
        <p:sp>
          <p:nvSpPr>
            <p:cNvPr id="7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0"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81" name="Group 13"/>
          <p:cNvGrpSpPr>
            <a:grpSpLocks noChangeAspect="1"/>
          </p:cNvGrpSpPr>
          <p:nvPr/>
        </p:nvGrpSpPr>
        <p:grpSpPr bwMode="auto">
          <a:xfrm flipH="1">
            <a:off x="16728440" y="9993776"/>
            <a:ext cx="358743" cy="829145"/>
            <a:chOff x="3696" y="1271"/>
            <a:chExt cx="338" cy="781"/>
          </a:xfrm>
          <a:solidFill>
            <a:schemeClr val="bg1">
              <a:lumMod val="85000"/>
            </a:schemeClr>
          </a:solidFill>
        </p:grpSpPr>
        <p:sp>
          <p:nvSpPr>
            <p:cNvPr id="8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3"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84" name="Group 18"/>
          <p:cNvGrpSpPr>
            <a:grpSpLocks noChangeAspect="1"/>
          </p:cNvGrpSpPr>
          <p:nvPr/>
        </p:nvGrpSpPr>
        <p:grpSpPr bwMode="auto">
          <a:xfrm flipH="1">
            <a:off x="20739340" y="10015449"/>
            <a:ext cx="446836" cy="839760"/>
            <a:chOff x="3241" y="1291"/>
            <a:chExt cx="421" cy="791"/>
          </a:xfrm>
          <a:solidFill>
            <a:schemeClr val="bg1">
              <a:lumMod val="85000"/>
            </a:schemeClr>
          </a:solidFill>
        </p:grpSpPr>
        <p:sp>
          <p:nvSpPr>
            <p:cNvPr id="85"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87" name="Group 18"/>
          <p:cNvGrpSpPr>
            <a:grpSpLocks noChangeAspect="1"/>
          </p:cNvGrpSpPr>
          <p:nvPr/>
        </p:nvGrpSpPr>
        <p:grpSpPr bwMode="auto">
          <a:xfrm flipH="1">
            <a:off x="21234492" y="10037729"/>
            <a:ext cx="446836" cy="839760"/>
            <a:chOff x="3241" y="1291"/>
            <a:chExt cx="421" cy="791"/>
          </a:xfrm>
          <a:solidFill>
            <a:schemeClr val="bg1">
              <a:lumMod val="85000"/>
            </a:schemeClr>
          </a:solidFill>
        </p:grpSpPr>
        <p:sp>
          <p:nvSpPr>
            <p:cNvPr id="88"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8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90" name="Group 18"/>
          <p:cNvGrpSpPr>
            <a:grpSpLocks noChangeAspect="1"/>
          </p:cNvGrpSpPr>
          <p:nvPr/>
        </p:nvGrpSpPr>
        <p:grpSpPr bwMode="auto">
          <a:xfrm flipH="1">
            <a:off x="21729643" y="10037729"/>
            <a:ext cx="446836" cy="839760"/>
            <a:chOff x="3241" y="1291"/>
            <a:chExt cx="421" cy="791"/>
          </a:xfrm>
          <a:solidFill>
            <a:schemeClr val="bg1">
              <a:lumMod val="85000"/>
            </a:schemeClr>
          </a:solidFill>
        </p:grpSpPr>
        <p:sp>
          <p:nvSpPr>
            <p:cNvPr id="91"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9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93" name="Group 18"/>
          <p:cNvGrpSpPr>
            <a:grpSpLocks noChangeAspect="1"/>
          </p:cNvGrpSpPr>
          <p:nvPr/>
        </p:nvGrpSpPr>
        <p:grpSpPr bwMode="auto">
          <a:xfrm flipH="1">
            <a:off x="22224795" y="10037729"/>
            <a:ext cx="446836" cy="839760"/>
            <a:chOff x="3241" y="1291"/>
            <a:chExt cx="421" cy="791"/>
          </a:xfrm>
          <a:solidFill>
            <a:schemeClr val="bg1">
              <a:lumMod val="85000"/>
            </a:schemeClr>
          </a:solidFill>
        </p:grpSpPr>
        <p:sp>
          <p:nvSpPr>
            <p:cNvPr id="94"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9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97" name="Subtitle 2"/>
          <p:cNvSpPr txBox="1"/>
          <p:nvPr/>
        </p:nvSpPr>
        <p:spPr>
          <a:xfrm>
            <a:off x="12034327" y="4852919"/>
            <a:ext cx="10685959" cy="2305120"/>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just">
              <a:lnSpc>
                <a:spcPct val="130000"/>
              </a:lnSpc>
              <a:buNone/>
            </a:pPr>
            <a:r>
              <a:rPr lang="en-US" sz="2400" dirty="0" smtClean="0">
                <a:latin typeface="Lato Light"/>
                <a:cs typeface="Lato Regular"/>
              </a:rPr>
              <a:t>Lorem </a:t>
            </a:r>
            <a:r>
              <a:rPr lang="en-US" sz="2400" dirty="0">
                <a:latin typeface="Lato Light"/>
                <a:cs typeface="Lato Regular"/>
              </a:rPr>
              <a:t>ipsum dolor sit amet, consectetur adipiscing elit. In in tortor in urna pulvinar blandit. Aliquam dolor nulla, interdum non quam ac, ultricies porttitor tellus. Vivamus vitae vestibulum mauris. In ut congue arcu. In lectus nibh, ultricies a elit ac, laoreet dictum nulla. Proin sed nisi justo. Cras quis placerat ipsum. </a:t>
            </a:r>
          </a:p>
        </p:txBody>
      </p:sp>
      <p:sp>
        <p:nvSpPr>
          <p:cNvPr id="98" name="Subtitle 2"/>
          <p:cNvSpPr txBox="1"/>
          <p:nvPr/>
        </p:nvSpPr>
        <p:spPr>
          <a:xfrm>
            <a:off x="12020795" y="4158305"/>
            <a:ext cx="2818282" cy="910463"/>
          </a:xfrm>
          <a:prstGeom prst="rect">
            <a:avLst/>
          </a:prstGeom>
        </p:spPr>
        <p:txBody>
          <a:bodyPr vert="horz" wrap="none" lIns="243797" tIns="121899" rIns="243797" bIns="12189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nSpc>
                <a:spcPct val="120000"/>
              </a:lnSpc>
              <a:buNone/>
            </a:pPr>
            <a:r>
              <a:rPr lang="en-US" sz="3700" b="1" dirty="0" smtClean="0">
                <a:latin typeface="Lato Regular"/>
                <a:cs typeface="Lato Regular"/>
              </a:rPr>
              <a:t>Population</a:t>
            </a:r>
            <a:endParaRPr lang="en-US" sz="2900" b="1" dirty="0">
              <a:latin typeface="Lato Regular"/>
              <a:cs typeface="Lato Regular"/>
            </a:endParaRPr>
          </a:p>
        </p:txBody>
      </p:sp>
      <p:grpSp>
        <p:nvGrpSpPr>
          <p:cNvPr id="99" name="Group 18"/>
          <p:cNvGrpSpPr>
            <a:grpSpLocks noChangeAspect="1"/>
          </p:cNvGrpSpPr>
          <p:nvPr/>
        </p:nvGrpSpPr>
        <p:grpSpPr bwMode="auto">
          <a:xfrm flipH="1">
            <a:off x="19990943" y="7583488"/>
            <a:ext cx="446836" cy="839760"/>
            <a:chOff x="3241" y="1291"/>
            <a:chExt cx="421" cy="791"/>
          </a:xfrm>
          <a:solidFill>
            <a:schemeClr val="accent3"/>
          </a:solidFill>
        </p:grpSpPr>
        <p:sp>
          <p:nvSpPr>
            <p:cNvPr id="100"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1"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02" name="Group 13"/>
          <p:cNvGrpSpPr>
            <a:grpSpLocks noChangeAspect="1"/>
          </p:cNvGrpSpPr>
          <p:nvPr/>
        </p:nvGrpSpPr>
        <p:grpSpPr bwMode="auto">
          <a:xfrm flipH="1">
            <a:off x="14465652" y="7575588"/>
            <a:ext cx="358743" cy="829145"/>
            <a:chOff x="3696" y="1271"/>
            <a:chExt cx="338" cy="781"/>
          </a:xfrm>
          <a:solidFill>
            <a:schemeClr val="accent2"/>
          </a:solidFill>
        </p:grpSpPr>
        <p:sp>
          <p:nvSpPr>
            <p:cNvPr id="103"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04"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
        <p:nvSpPr>
          <p:cNvPr id="106" name="TextBox 105"/>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07" name="Group 106"/>
          <p:cNvGrpSpPr/>
          <p:nvPr/>
        </p:nvGrpSpPr>
        <p:grpSpPr bwMode="auto">
          <a:xfrm>
            <a:off x="11449844" y="2019844"/>
            <a:ext cx="1477962" cy="258763"/>
            <a:chOff x="1703388" y="2006913"/>
            <a:chExt cx="1478230" cy="258682"/>
          </a:xfrm>
        </p:grpSpPr>
        <p:sp>
          <p:nvSpPr>
            <p:cNvPr id="108" name="Oval 107"/>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09" name="Oval 108"/>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10" name="Oval 109"/>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11" name="Oval 110"/>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12" name="Oval 111"/>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13" name="TextBox 72"/>
          <p:cNvSpPr txBox="1">
            <a:spLocks noChangeArrowheads="1"/>
          </p:cNvSpPr>
          <p:nvPr/>
        </p:nvSpPr>
        <p:spPr bwMode="auto">
          <a:xfrm>
            <a:off x="7522773" y="913302"/>
            <a:ext cx="93554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Brazil Fully Editable Map</a:t>
            </a:r>
          </a:p>
        </p:txBody>
      </p:sp>
      <p:grpSp>
        <p:nvGrpSpPr>
          <p:cNvPr id="20" name="Group 19"/>
          <p:cNvGrpSpPr/>
          <p:nvPr/>
        </p:nvGrpSpPr>
        <p:grpSpPr>
          <a:xfrm>
            <a:off x="1911058" y="3579552"/>
            <a:ext cx="8560778" cy="8705792"/>
            <a:chOff x="3342265" y="3367081"/>
            <a:chExt cx="7055977" cy="7175501"/>
          </a:xfrm>
          <a:solidFill>
            <a:schemeClr val="bg1">
              <a:lumMod val="75000"/>
            </a:schemeClr>
          </a:solidFill>
        </p:grpSpPr>
        <p:sp>
          <p:nvSpPr>
            <p:cNvPr id="114" name="Freeform 18"/>
            <p:cNvSpPr>
              <a:spLocks noChangeArrowheads="1"/>
            </p:cNvSpPr>
            <p:nvPr/>
          </p:nvSpPr>
          <p:spPr bwMode="auto">
            <a:xfrm>
              <a:off x="8299704" y="6091233"/>
              <a:ext cx="1588984" cy="1825625"/>
            </a:xfrm>
            <a:custGeom>
              <a:avLst/>
              <a:gdLst>
                <a:gd name="T0" fmla="*/ 4327 w 4414"/>
                <a:gd name="T1" fmla="*/ 1702 h 5072"/>
                <a:gd name="T2" fmla="*/ 4070 w 4414"/>
                <a:gd name="T3" fmla="*/ 2078 h 5072"/>
                <a:gd name="T4" fmla="*/ 3760 w 4414"/>
                <a:gd name="T5" fmla="*/ 2328 h 5072"/>
                <a:gd name="T6" fmla="*/ 3766 w 4414"/>
                <a:gd name="T7" fmla="*/ 2177 h 5072"/>
                <a:gd name="T8" fmla="*/ 3628 w 4414"/>
                <a:gd name="T9" fmla="*/ 2164 h 5072"/>
                <a:gd name="T10" fmla="*/ 3542 w 4414"/>
                <a:gd name="T11" fmla="*/ 2420 h 5072"/>
                <a:gd name="T12" fmla="*/ 3417 w 4414"/>
                <a:gd name="T13" fmla="*/ 2743 h 5072"/>
                <a:gd name="T14" fmla="*/ 3502 w 4414"/>
                <a:gd name="T15" fmla="*/ 2862 h 5072"/>
                <a:gd name="T16" fmla="*/ 3450 w 4414"/>
                <a:gd name="T17" fmla="*/ 3218 h 5072"/>
                <a:gd name="T18" fmla="*/ 3403 w 4414"/>
                <a:gd name="T19" fmla="*/ 3811 h 5072"/>
                <a:gd name="T20" fmla="*/ 3291 w 4414"/>
                <a:gd name="T21" fmla="*/ 4201 h 5072"/>
                <a:gd name="T22" fmla="*/ 3192 w 4414"/>
                <a:gd name="T23" fmla="*/ 4544 h 5072"/>
                <a:gd name="T24" fmla="*/ 3159 w 4414"/>
                <a:gd name="T25" fmla="*/ 4834 h 5072"/>
                <a:gd name="T26" fmla="*/ 2902 w 4414"/>
                <a:gd name="T27" fmla="*/ 5071 h 5072"/>
                <a:gd name="T28" fmla="*/ 2678 w 4414"/>
                <a:gd name="T29" fmla="*/ 4966 h 5072"/>
                <a:gd name="T30" fmla="*/ 2638 w 4414"/>
                <a:gd name="T31" fmla="*/ 4840 h 5072"/>
                <a:gd name="T32" fmla="*/ 2757 w 4414"/>
                <a:gd name="T33" fmla="*/ 4484 h 5072"/>
                <a:gd name="T34" fmla="*/ 2784 w 4414"/>
                <a:gd name="T35" fmla="*/ 3798 h 5072"/>
                <a:gd name="T36" fmla="*/ 2454 w 4414"/>
                <a:gd name="T37" fmla="*/ 3666 h 5072"/>
                <a:gd name="T38" fmla="*/ 2282 w 4414"/>
                <a:gd name="T39" fmla="*/ 3580 h 5072"/>
                <a:gd name="T40" fmla="*/ 1913 w 4414"/>
                <a:gd name="T41" fmla="*/ 3343 h 5072"/>
                <a:gd name="T42" fmla="*/ 1741 w 4414"/>
                <a:gd name="T43" fmla="*/ 3191 h 5072"/>
                <a:gd name="T44" fmla="*/ 1280 w 4414"/>
                <a:gd name="T45" fmla="*/ 3033 h 5072"/>
                <a:gd name="T46" fmla="*/ 1134 w 4414"/>
                <a:gd name="T47" fmla="*/ 2835 h 5072"/>
                <a:gd name="T48" fmla="*/ 1049 w 4414"/>
                <a:gd name="T49" fmla="*/ 2717 h 5072"/>
                <a:gd name="T50" fmla="*/ 825 w 4414"/>
                <a:gd name="T51" fmla="*/ 2736 h 5072"/>
                <a:gd name="T52" fmla="*/ 482 w 4414"/>
                <a:gd name="T53" fmla="*/ 2947 h 5072"/>
                <a:gd name="T54" fmla="*/ 0 w 4414"/>
                <a:gd name="T55" fmla="*/ 2974 h 5072"/>
                <a:gd name="T56" fmla="*/ 7 w 4414"/>
                <a:gd name="T57" fmla="*/ 2453 h 5072"/>
                <a:gd name="T58" fmla="*/ 73 w 4414"/>
                <a:gd name="T59" fmla="*/ 2038 h 5072"/>
                <a:gd name="T60" fmla="*/ 99 w 4414"/>
                <a:gd name="T61" fmla="*/ 1840 h 5072"/>
                <a:gd name="T62" fmla="*/ 132 w 4414"/>
                <a:gd name="T63" fmla="*/ 1451 h 5072"/>
                <a:gd name="T64" fmla="*/ 86 w 4414"/>
                <a:gd name="T65" fmla="*/ 1194 h 5072"/>
                <a:gd name="T66" fmla="*/ 198 w 4414"/>
                <a:gd name="T67" fmla="*/ 877 h 5072"/>
                <a:gd name="T68" fmla="*/ 383 w 4414"/>
                <a:gd name="T69" fmla="*/ 594 h 5072"/>
                <a:gd name="T70" fmla="*/ 455 w 4414"/>
                <a:gd name="T71" fmla="*/ 620 h 5072"/>
                <a:gd name="T72" fmla="*/ 983 w 4414"/>
                <a:gd name="T73" fmla="*/ 818 h 5072"/>
                <a:gd name="T74" fmla="*/ 1372 w 4414"/>
                <a:gd name="T75" fmla="*/ 462 h 5072"/>
                <a:gd name="T76" fmla="*/ 1365 w 4414"/>
                <a:gd name="T77" fmla="*/ 198 h 5072"/>
                <a:gd name="T78" fmla="*/ 1695 w 4414"/>
                <a:gd name="T79" fmla="*/ 264 h 5072"/>
                <a:gd name="T80" fmla="*/ 2137 w 4414"/>
                <a:gd name="T81" fmla="*/ 264 h 5072"/>
                <a:gd name="T82" fmla="*/ 2467 w 4414"/>
                <a:gd name="T83" fmla="*/ 145 h 5072"/>
                <a:gd name="T84" fmla="*/ 2638 w 4414"/>
                <a:gd name="T85" fmla="*/ 0 h 5072"/>
                <a:gd name="T86" fmla="*/ 2790 w 4414"/>
                <a:gd name="T87" fmla="*/ 244 h 5072"/>
                <a:gd name="T88" fmla="*/ 2962 w 4414"/>
                <a:gd name="T89" fmla="*/ 429 h 5072"/>
                <a:gd name="T90" fmla="*/ 3153 w 4414"/>
                <a:gd name="T91" fmla="*/ 310 h 5072"/>
                <a:gd name="T92" fmla="*/ 3529 w 4414"/>
                <a:gd name="T93" fmla="*/ 46 h 5072"/>
                <a:gd name="T94" fmla="*/ 4096 w 4414"/>
                <a:gd name="T95" fmla="*/ 370 h 5072"/>
                <a:gd name="T96" fmla="*/ 4182 w 4414"/>
                <a:gd name="T97" fmla="*/ 581 h 5072"/>
                <a:gd name="T98" fmla="*/ 4261 w 4414"/>
                <a:gd name="T99" fmla="*/ 930 h 5072"/>
                <a:gd name="T100" fmla="*/ 4096 w 4414"/>
                <a:gd name="T101" fmla="*/ 1451 h 5072"/>
                <a:gd name="T102" fmla="*/ 4261 w 4414"/>
                <a:gd name="T103" fmla="*/ 1596 h 5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14" h="5072">
                  <a:moveTo>
                    <a:pt x="4413" y="1603"/>
                  </a:moveTo>
                  <a:lnTo>
                    <a:pt x="4413" y="1603"/>
                  </a:lnTo>
                  <a:cubicBezTo>
                    <a:pt x="4386" y="1629"/>
                    <a:pt x="4360" y="1662"/>
                    <a:pt x="4327" y="1702"/>
                  </a:cubicBezTo>
                  <a:cubicBezTo>
                    <a:pt x="4274" y="1774"/>
                    <a:pt x="4287" y="1840"/>
                    <a:pt x="4248" y="1926"/>
                  </a:cubicBezTo>
                  <a:cubicBezTo>
                    <a:pt x="4221" y="1972"/>
                    <a:pt x="4175" y="1972"/>
                    <a:pt x="4142" y="2012"/>
                  </a:cubicBezTo>
                  <a:cubicBezTo>
                    <a:pt x="4123" y="2045"/>
                    <a:pt x="4096" y="2051"/>
                    <a:pt x="4070" y="2078"/>
                  </a:cubicBezTo>
                  <a:cubicBezTo>
                    <a:pt x="4024" y="2124"/>
                    <a:pt x="3991" y="2144"/>
                    <a:pt x="3944" y="2190"/>
                  </a:cubicBezTo>
                  <a:cubicBezTo>
                    <a:pt x="3905" y="2229"/>
                    <a:pt x="3878" y="2243"/>
                    <a:pt x="3832" y="2282"/>
                  </a:cubicBezTo>
                  <a:cubicBezTo>
                    <a:pt x="3806" y="2302"/>
                    <a:pt x="3793" y="2328"/>
                    <a:pt x="3760" y="2328"/>
                  </a:cubicBezTo>
                  <a:cubicBezTo>
                    <a:pt x="3753" y="2328"/>
                    <a:pt x="3746" y="2328"/>
                    <a:pt x="3733" y="2328"/>
                  </a:cubicBezTo>
                  <a:cubicBezTo>
                    <a:pt x="3740" y="2295"/>
                    <a:pt x="3766" y="2282"/>
                    <a:pt x="3766" y="2243"/>
                  </a:cubicBezTo>
                  <a:cubicBezTo>
                    <a:pt x="3766" y="2216"/>
                    <a:pt x="3766" y="2203"/>
                    <a:pt x="3766" y="2177"/>
                  </a:cubicBezTo>
                  <a:cubicBezTo>
                    <a:pt x="3760" y="2170"/>
                    <a:pt x="3753" y="2157"/>
                    <a:pt x="3740" y="2157"/>
                  </a:cubicBezTo>
                  <a:cubicBezTo>
                    <a:pt x="3733" y="2157"/>
                    <a:pt x="3733" y="2164"/>
                    <a:pt x="3727" y="2164"/>
                  </a:cubicBezTo>
                  <a:cubicBezTo>
                    <a:pt x="3687" y="2164"/>
                    <a:pt x="3667" y="2164"/>
                    <a:pt x="3628" y="2164"/>
                  </a:cubicBezTo>
                  <a:cubicBezTo>
                    <a:pt x="3615" y="2164"/>
                    <a:pt x="3601" y="2170"/>
                    <a:pt x="3582" y="2177"/>
                  </a:cubicBezTo>
                  <a:cubicBezTo>
                    <a:pt x="3615" y="2223"/>
                    <a:pt x="3661" y="2243"/>
                    <a:pt x="3661" y="2302"/>
                  </a:cubicBezTo>
                  <a:cubicBezTo>
                    <a:pt x="3661" y="2368"/>
                    <a:pt x="3569" y="2361"/>
                    <a:pt x="3542" y="2420"/>
                  </a:cubicBezTo>
                  <a:cubicBezTo>
                    <a:pt x="3516" y="2472"/>
                    <a:pt x="3509" y="2506"/>
                    <a:pt x="3509" y="2565"/>
                  </a:cubicBezTo>
                  <a:cubicBezTo>
                    <a:pt x="3509" y="2585"/>
                    <a:pt x="3509" y="2598"/>
                    <a:pt x="3509" y="2618"/>
                  </a:cubicBezTo>
                  <a:cubicBezTo>
                    <a:pt x="3509" y="2677"/>
                    <a:pt x="3437" y="2690"/>
                    <a:pt x="3417" y="2743"/>
                  </a:cubicBezTo>
                  <a:cubicBezTo>
                    <a:pt x="3397" y="2802"/>
                    <a:pt x="3403" y="2835"/>
                    <a:pt x="3397" y="2895"/>
                  </a:cubicBezTo>
                  <a:cubicBezTo>
                    <a:pt x="3423" y="2901"/>
                    <a:pt x="3423" y="2901"/>
                    <a:pt x="3423" y="2901"/>
                  </a:cubicBezTo>
                  <a:cubicBezTo>
                    <a:pt x="3450" y="2888"/>
                    <a:pt x="3470" y="2875"/>
                    <a:pt x="3502" y="2862"/>
                  </a:cubicBezTo>
                  <a:cubicBezTo>
                    <a:pt x="3463" y="2934"/>
                    <a:pt x="3450" y="2987"/>
                    <a:pt x="3450" y="3066"/>
                  </a:cubicBezTo>
                  <a:cubicBezTo>
                    <a:pt x="3450" y="3125"/>
                    <a:pt x="3450" y="3158"/>
                    <a:pt x="3450" y="3218"/>
                  </a:cubicBezTo>
                  <a:lnTo>
                    <a:pt x="3450" y="3218"/>
                  </a:lnTo>
                  <a:cubicBezTo>
                    <a:pt x="3403" y="3587"/>
                    <a:pt x="3403" y="3587"/>
                    <a:pt x="3403" y="3587"/>
                  </a:cubicBezTo>
                  <a:lnTo>
                    <a:pt x="3403" y="3587"/>
                  </a:lnTo>
                  <a:cubicBezTo>
                    <a:pt x="3403" y="3673"/>
                    <a:pt x="3403" y="3719"/>
                    <a:pt x="3403" y="3811"/>
                  </a:cubicBezTo>
                  <a:cubicBezTo>
                    <a:pt x="3403" y="3831"/>
                    <a:pt x="3384" y="3844"/>
                    <a:pt x="3377" y="3864"/>
                  </a:cubicBezTo>
                  <a:cubicBezTo>
                    <a:pt x="3364" y="3897"/>
                    <a:pt x="3357" y="3923"/>
                    <a:pt x="3351" y="3957"/>
                  </a:cubicBezTo>
                  <a:cubicBezTo>
                    <a:pt x="3318" y="4049"/>
                    <a:pt x="3324" y="4108"/>
                    <a:pt x="3291" y="4201"/>
                  </a:cubicBezTo>
                  <a:cubicBezTo>
                    <a:pt x="3252" y="4286"/>
                    <a:pt x="3232" y="4339"/>
                    <a:pt x="3212" y="4438"/>
                  </a:cubicBezTo>
                  <a:cubicBezTo>
                    <a:pt x="3206" y="4464"/>
                    <a:pt x="3199" y="4477"/>
                    <a:pt x="3199" y="4504"/>
                  </a:cubicBezTo>
                  <a:cubicBezTo>
                    <a:pt x="3199" y="4517"/>
                    <a:pt x="3192" y="4530"/>
                    <a:pt x="3192" y="4544"/>
                  </a:cubicBezTo>
                  <a:cubicBezTo>
                    <a:pt x="3192" y="4570"/>
                    <a:pt x="3192" y="4583"/>
                    <a:pt x="3192" y="4609"/>
                  </a:cubicBezTo>
                  <a:cubicBezTo>
                    <a:pt x="3192" y="4662"/>
                    <a:pt x="3186" y="4689"/>
                    <a:pt x="3179" y="4741"/>
                  </a:cubicBezTo>
                  <a:cubicBezTo>
                    <a:pt x="3179" y="4781"/>
                    <a:pt x="3186" y="4807"/>
                    <a:pt x="3159" y="4834"/>
                  </a:cubicBezTo>
                  <a:cubicBezTo>
                    <a:pt x="3153" y="4847"/>
                    <a:pt x="3140" y="4847"/>
                    <a:pt x="3133" y="4847"/>
                  </a:cubicBezTo>
                  <a:cubicBezTo>
                    <a:pt x="3113" y="4860"/>
                    <a:pt x="3107" y="4873"/>
                    <a:pt x="3087" y="4886"/>
                  </a:cubicBezTo>
                  <a:cubicBezTo>
                    <a:pt x="2995" y="4933"/>
                    <a:pt x="2929" y="4985"/>
                    <a:pt x="2902" y="5071"/>
                  </a:cubicBezTo>
                  <a:lnTo>
                    <a:pt x="2902" y="5071"/>
                  </a:lnTo>
                  <a:cubicBezTo>
                    <a:pt x="2830" y="5045"/>
                    <a:pt x="2790" y="5005"/>
                    <a:pt x="2718" y="4979"/>
                  </a:cubicBezTo>
                  <a:cubicBezTo>
                    <a:pt x="2704" y="4972"/>
                    <a:pt x="2685" y="4972"/>
                    <a:pt x="2678" y="4966"/>
                  </a:cubicBezTo>
                  <a:cubicBezTo>
                    <a:pt x="2638" y="4939"/>
                    <a:pt x="2645" y="4900"/>
                    <a:pt x="2645" y="4860"/>
                  </a:cubicBezTo>
                  <a:lnTo>
                    <a:pt x="2645" y="4860"/>
                  </a:lnTo>
                  <a:cubicBezTo>
                    <a:pt x="2645" y="4847"/>
                    <a:pt x="2638" y="4854"/>
                    <a:pt x="2638" y="4840"/>
                  </a:cubicBezTo>
                  <a:cubicBezTo>
                    <a:pt x="2638" y="4768"/>
                    <a:pt x="2711" y="4735"/>
                    <a:pt x="2711" y="4656"/>
                  </a:cubicBezTo>
                  <a:cubicBezTo>
                    <a:pt x="2711" y="4629"/>
                    <a:pt x="2698" y="4616"/>
                    <a:pt x="2698" y="4596"/>
                  </a:cubicBezTo>
                  <a:cubicBezTo>
                    <a:pt x="2698" y="4544"/>
                    <a:pt x="2744" y="4530"/>
                    <a:pt x="2757" y="4484"/>
                  </a:cubicBezTo>
                  <a:cubicBezTo>
                    <a:pt x="2790" y="4385"/>
                    <a:pt x="2784" y="4326"/>
                    <a:pt x="2823" y="4233"/>
                  </a:cubicBezTo>
                  <a:cubicBezTo>
                    <a:pt x="2863" y="4141"/>
                    <a:pt x="2922" y="4095"/>
                    <a:pt x="2922" y="3996"/>
                  </a:cubicBezTo>
                  <a:cubicBezTo>
                    <a:pt x="2922" y="3904"/>
                    <a:pt x="2843" y="3871"/>
                    <a:pt x="2784" y="3798"/>
                  </a:cubicBezTo>
                  <a:cubicBezTo>
                    <a:pt x="2751" y="3765"/>
                    <a:pt x="2737" y="3726"/>
                    <a:pt x="2685" y="3719"/>
                  </a:cubicBezTo>
                  <a:cubicBezTo>
                    <a:pt x="2632" y="3706"/>
                    <a:pt x="2599" y="3726"/>
                    <a:pt x="2546" y="3699"/>
                  </a:cubicBezTo>
                  <a:cubicBezTo>
                    <a:pt x="2513" y="3686"/>
                    <a:pt x="2493" y="3666"/>
                    <a:pt x="2454" y="3666"/>
                  </a:cubicBezTo>
                  <a:cubicBezTo>
                    <a:pt x="2408" y="3666"/>
                    <a:pt x="2388" y="3693"/>
                    <a:pt x="2342" y="3693"/>
                  </a:cubicBezTo>
                  <a:cubicBezTo>
                    <a:pt x="2329" y="3693"/>
                    <a:pt x="2329" y="3673"/>
                    <a:pt x="2322" y="3653"/>
                  </a:cubicBezTo>
                  <a:cubicBezTo>
                    <a:pt x="2315" y="3620"/>
                    <a:pt x="2302" y="3607"/>
                    <a:pt x="2282" y="3580"/>
                  </a:cubicBezTo>
                  <a:cubicBezTo>
                    <a:pt x="2249" y="3528"/>
                    <a:pt x="2230" y="3488"/>
                    <a:pt x="2183" y="3442"/>
                  </a:cubicBezTo>
                  <a:cubicBezTo>
                    <a:pt x="2137" y="3389"/>
                    <a:pt x="2078" y="3409"/>
                    <a:pt x="2012" y="3383"/>
                  </a:cubicBezTo>
                  <a:cubicBezTo>
                    <a:pt x="1972" y="3369"/>
                    <a:pt x="1952" y="3356"/>
                    <a:pt x="1913" y="3343"/>
                  </a:cubicBezTo>
                  <a:cubicBezTo>
                    <a:pt x="1887" y="3330"/>
                    <a:pt x="1867" y="3310"/>
                    <a:pt x="1840" y="3304"/>
                  </a:cubicBezTo>
                  <a:cubicBezTo>
                    <a:pt x="1820" y="3290"/>
                    <a:pt x="1801" y="3290"/>
                    <a:pt x="1788" y="3271"/>
                  </a:cubicBezTo>
                  <a:cubicBezTo>
                    <a:pt x="1768" y="3244"/>
                    <a:pt x="1768" y="3218"/>
                    <a:pt x="1741" y="3191"/>
                  </a:cubicBezTo>
                  <a:cubicBezTo>
                    <a:pt x="1662" y="3112"/>
                    <a:pt x="1603" y="3086"/>
                    <a:pt x="1511" y="3046"/>
                  </a:cubicBezTo>
                  <a:cubicBezTo>
                    <a:pt x="1471" y="3026"/>
                    <a:pt x="1458" y="2987"/>
                    <a:pt x="1418" y="2987"/>
                  </a:cubicBezTo>
                  <a:cubicBezTo>
                    <a:pt x="1359" y="2987"/>
                    <a:pt x="1332" y="3033"/>
                    <a:pt x="1280" y="3033"/>
                  </a:cubicBezTo>
                  <a:cubicBezTo>
                    <a:pt x="1240" y="3033"/>
                    <a:pt x="1227" y="2993"/>
                    <a:pt x="1187" y="2974"/>
                  </a:cubicBezTo>
                  <a:cubicBezTo>
                    <a:pt x="1161" y="2954"/>
                    <a:pt x="1115" y="2954"/>
                    <a:pt x="1115" y="2921"/>
                  </a:cubicBezTo>
                  <a:cubicBezTo>
                    <a:pt x="1115" y="2888"/>
                    <a:pt x="1121" y="2862"/>
                    <a:pt x="1134" y="2835"/>
                  </a:cubicBezTo>
                  <a:cubicBezTo>
                    <a:pt x="1141" y="2809"/>
                    <a:pt x="1161" y="2802"/>
                    <a:pt x="1161" y="2776"/>
                  </a:cubicBezTo>
                  <a:cubicBezTo>
                    <a:pt x="1161" y="2750"/>
                    <a:pt x="1128" y="2750"/>
                    <a:pt x="1102" y="2743"/>
                  </a:cubicBezTo>
                  <a:cubicBezTo>
                    <a:pt x="1082" y="2736"/>
                    <a:pt x="1069" y="2717"/>
                    <a:pt x="1049" y="2717"/>
                  </a:cubicBezTo>
                  <a:cubicBezTo>
                    <a:pt x="1016" y="2717"/>
                    <a:pt x="996" y="2717"/>
                    <a:pt x="963" y="2717"/>
                  </a:cubicBezTo>
                  <a:cubicBezTo>
                    <a:pt x="937" y="2717"/>
                    <a:pt x="923" y="2736"/>
                    <a:pt x="890" y="2736"/>
                  </a:cubicBezTo>
                  <a:cubicBezTo>
                    <a:pt x="864" y="2736"/>
                    <a:pt x="851" y="2736"/>
                    <a:pt x="825" y="2736"/>
                  </a:cubicBezTo>
                  <a:cubicBezTo>
                    <a:pt x="798" y="2736"/>
                    <a:pt x="785" y="2756"/>
                    <a:pt x="759" y="2776"/>
                  </a:cubicBezTo>
                  <a:cubicBezTo>
                    <a:pt x="719" y="2802"/>
                    <a:pt x="699" y="2822"/>
                    <a:pt x="666" y="2849"/>
                  </a:cubicBezTo>
                  <a:cubicBezTo>
                    <a:pt x="600" y="2908"/>
                    <a:pt x="554" y="2914"/>
                    <a:pt x="482" y="2947"/>
                  </a:cubicBezTo>
                  <a:cubicBezTo>
                    <a:pt x="363" y="2993"/>
                    <a:pt x="310" y="3060"/>
                    <a:pt x="191" y="3086"/>
                  </a:cubicBezTo>
                  <a:cubicBezTo>
                    <a:pt x="158" y="3092"/>
                    <a:pt x="145" y="3119"/>
                    <a:pt x="112" y="3119"/>
                  </a:cubicBezTo>
                  <a:cubicBezTo>
                    <a:pt x="40" y="3119"/>
                    <a:pt x="26" y="3046"/>
                    <a:pt x="0" y="2974"/>
                  </a:cubicBezTo>
                  <a:lnTo>
                    <a:pt x="0" y="2974"/>
                  </a:lnTo>
                  <a:cubicBezTo>
                    <a:pt x="40" y="2868"/>
                    <a:pt x="73" y="2809"/>
                    <a:pt x="73" y="2697"/>
                  </a:cubicBezTo>
                  <a:cubicBezTo>
                    <a:pt x="73" y="2598"/>
                    <a:pt x="7" y="2552"/>
                    <a:pt x="7" y="2453"/>
                  </a:cubicBezTo>
                  <a:cubicBezTo>
                    <a:pt x="7" y="2394"/>
                    <a:pt x="7" y="2361"/>
                    <a:pt x="7" y="2302"/>
                  </a:cubicBezTo>
                  <a:cubicBezTo>
                    <a:pt x="7" y="2229"/>
                    <a:pt x="73" y="2196"/>
                    <a:pt x="73" y="2124"/>
                  </a:cubicBezTo>
                  <a:cubicBezTo>
                    <a:pt x="73" y="2091"/>
                    <a:pt x="73" y="2071"/>
                    <a:pt x="73" y="2038"/>
                  </a:cubicBezTo>
                  <a:cubicBezTo>
                    <a:pt x="73" y="1999"/>
                    <a:pt x="112" y="1979"/>
                    <a:pt x="112" y="1939"/>
                  </a:cubicBezTo>
                  <a:lnTo>
                    <a:pt x="112" y="1939"/>
                  </a:lnTo>
                  <a:cubicBezTo>
                    <a:pt x="99" y="1906"/>
                    <a:pt x="99" y="1880"/>
                    <a:pt x="99" y="1840"/>
                  </a:cubicBezTo>
                  <a:cubicBezTo>
                    <a:pt x="99" y="1774"/>
                    <a:pt x="112" y="1735"/>
                    <a:pt x="112" y="1669"/>
                  </a:cubicBezTo>
                  <a:cubicBezTo>
                    <a:pt x="112" y="1616"/>
                    <a:pt x="86" y="1596"/>
                    <a:pt x="86" y="1543"/>
                  </a:cubicBezTo>
                  <a:cubicBezTo>
                    <a:pt x="86" y="1504"/>
                    <a:pt x="132" y="1491"/>
                    <a:pt x="132" y="1451"/>
                  </a:cubicBezTo>
                  <a:cubicBezTo>
                    <a:pt x="132" y="1412"/>
                    <a:pt x="92" y="1398"/>
                    <a:pt x="92" y="1359"/>
                  </a:cubicBezTo>
                  <a:cubicBezTo>
                    <a:pt x="92" y="1313"/>
                    <a:pt x="145" y="1299"/>
                    <a:pt x="145" y="1253"/>
                  </a:cubicBezTo>
                  <a:cubicBezTo>
                    <a:pt x="145" y="1220"/>
                    <a:pt x="86" y="1227"/>
                    <a:pt x="86" y="1194"/>
                  </a:cubicBezTo>
                  <a:cubicBezTo>
                    <a:pt x="86" y="1148"/>
                    <a:pt x="112" y="1128"/>
                    <a:pt x="125" y="1088"/>
                  </a:cubicBezTo>
                  <a:cubicBezTo>
                    <a:pt x="145" y="1042"/>
                    <a:pt x="139" y="1016"/>
                    <a:pt x="152" y="970"/>
                  </a:cubicBezTo>
                  <a:cubicBezTo>
                    <a:pt x="165" y="937"/>
                    <a:pt x="185" y="917"/>
                    <a:pt x="198" y="877"/>
                  </a:cubicBezTo>
                  <a:cubicBezTo>
                    <a:pt x="218" y="818"/>
                    <a:pt x="218" y="785"/>
                    <a:pt x="244" y="726"/>
                  </a:cubicBezTo>
                  <a:cubicBezTo>
                    <a:pt x="257" y="686"/>
                    <a:pt x="277" y="660"/>
                    <a:pt x="317" y="640"/>
                  </a:cubicBezTo>
                  <a:cubicBezTo>
                    <a:pt x="343" y="620"/>
                    <a:pt x="383" y="627"/>
                    <a:pt x="383" y="594"/>
                  </a:cubicBezTo>
                  <a:cubicBezTo>
                    <a:pt x="383" y="567"/>
                    <a:pt x="356" y="561"/>
                    <a:pt x="356" y="534"/>
                  </a:cubicBezTo>
                  <a:lnTo>
                    <a:pt x="356" y="534"/>
                  </a:lnTo>
                  <a:cubicBezTo>
                    <a:pt x="396" y="561"/>
                    <a:pt x="416" y="594"/>
                    <a:pt x="455" y="620"/>
                  </a:cubicBezTo>
                  <a:cubicBezTo>
                    <a:pt x="521" y="660"/>
                    <a:pt x="567" y="660"/>
                    <a:pt x="633" y="679"/>
                  </a:cubicBezTo>
                  <a:cubicBezTo>
                    <a:pt x="745" y="719"/>
                    <a:pt x="765" y="851"/>
                    <a:pt x="884" y="851"/>
                  </a:cubicBezTo>
                  <a:cubicBezTo>
                    <a:pt x="923" y="851"/>
                    <a:pt x="943" y="831"/>
                    <a:pt x="983" y="818"/>
                  </a:cubicBezTo>
                  <a:cubicBezTo>
                    <a:pt x="1049" y="792"/>
                    <a:pt x="1082" y="785"/>
                    <a:pt x="1148" y="752"/>
                  </a:cubicBezTo>
                  <a:cubicBezTo>
                    <a:pt x="1181" y="739"/>
                    <a:pt x="1194" y="713"/>
                    <a:pt x="1227" y="693"/>
                  </a:cubicBezTo>
                  <a:cubicBezTo>
                    <a:pt x="1313" y="627"/>
                    <a:pt x="1372" y="567"/>
                    <a:pt x="1372" y="462"/>
                  </a:cubicBezTo>
                  <a:cubicBezTo>
                    <a:pt x="1372" y="383"/>
                    <a:pt x="1293" y="356"/>
                    <a:pt x="1293" y="277"/>
                  </a:cubicBezTo>
                  <a:cubicBezTo>
                    <a:pt x="1293" y="251"/>
                    <a:pt x="1286" y="224"/>
                    <a:pt x="1306" y="205"/>
                  </a:cubicBezTo>
                  <a:cubicBezTo>
                    <a:pt x="1326" y="191"/>
                    <a:pt x="1346" y="198"/>
                    <a:pt x="1365" y="198"/>
                  </a:cubicBezTo>
                  <a:cubicBezTo>
                    <a:pt x="1425" y="178"/>
                    <a:pt x="1458" y="158"/>
                    <a:pt x="1524" y="158"/>
                  </a:cubicBezTo>
                  <a:cubicBezTo>
                    <a:pt x="1557" y="158"/>
                    <a:pt x="1570" y="198"/>
                    <a:pt x="1596" y="218"/>
                  </a:cubicBezTo>
                  <a:cubicBezTo>
                    <a:pt x="1629" y="244"/>
                    <a:pt x="1656" y="244"/>
                    <a:pt x="1695" y="264"/>
                  </a:cubicBezTo>
                  <a:cubicBezTo>
                    <a:pt x="1761" y="290"/>
                    <a:pt x="1801" y="303"/>
                    <a:pt x="1867" y="303"/>
                  </a:cubicBezTo>
                  <a:cubicBezTo>
                    <a:pt x="1913" y="303"/>
                    <a:pt x="1926" y="264"/>
                    <a:pt x="1972" y="264"/>
                  </a:cubicBezTo>
                  <a:cubicBezTo>
                    <a:pt x="2038" y="264"/>
                    <a:pt x="2071" y="264"/>
                    <a:pt x="2137" y="264"/>
                  </a:cubicBezTo>
                  <a:cubicBezTo>
                    <a:pt x="2197" y="264"/>
                    <a:pt x="2216" y="211"/>
                    <a:pt x="2249" y="165"/>
                  </a:cubicBezTo>
                  <a:cubicBezTo>
                    <a:pt x="2295" y="165"/>
                    <a:pt x="2322" y="165"/>
                    <a:pt x="2368" y="165"/>
                  </a:cubicBezTo>
                  <a:cubicBezTo>
                    <a:pt x="2408" y="165"/>
                    <a:pt x="2434" y="172"/>
                    <a:pt x="2467" y="145"/>
                  </a:cubicBezTo>
                  <a:cubicBezTo>
                    <a:pt x="2500" y="125"/>
                    <a:pt x="2500" y="86"/>
                    <a:pt x="2526" y="60"/>
                  </a:cubicBezTo>
                  <a:cubicBezTo>
                    <a:pt x="2559" y="27"/>
                    <a:pt x="2592" y="20"/>
                    <a:pt x="2638" y="0"/>
                  </a:cubicBezTo>
                  <a:lnTo>
                    <a:pt x="2638" y="0"/>
                  </a:lnTo>
                  <a:cubicBezTo>
                    <a:pt x="2685" y="46"/>
                    <a:pt x="2724" y="53"/>
                    <a:pt x="2770" y="92"/>
                  </a:cubicBezTo>
                  <a:cubicBezTo>
                    <a:pt x="2803" y="119"/>
                    <a:pt x="2810" y="158"/>
                    <a:pt x="2810" y="205"/>
                  </a:cubicBezTo>
                  <a:cubicBezTo>
                    <a:pt x="2810" y="224"/>
                    <a:pt x="2797" y="231"/>
                    <a:pt x="2790" y="244"/>
                  </a:cubicBezTo>
                  <a:cubicBezTo>
                    <a:pt x="2830" y="271"/>
                    <a:pt x="2843" y="317"/>
                    <a:pt x="2856" y="356"/>
                  </a:cubicBezTo>
                  <a:cubicBezTo>
                    <a:pt x="2863" y="376"/>
                    <a:pt x="2883" y="396"/>
                    <a:pt x="2889" y="409"/>
                  </a:cubicBezTo>
                  <a:cubicBezTo>
                    <a:pt x="2915" y="422"/>
                    <a:pt x="2935" y="429"/>
                    <a:pt x="2962" y="429"/>
                  </a:cubicBezTo>
                  <a:cubicBezTo>
                    <a:pt x="3028" y="429"/>
                    <a:pt x="3041" y="350"/>
                    <a:pt x="3041" y="284"/>
                  </a:cubicBezTo>
                  <a:cubicBezTo>
                    <a:pt x="3047" y="284"/>
                    <a:pt x="3054" y="277"/>
                    <a:pt x="3061" y="271"/>
                  </a:cubicBezTo>
                  <a:cubicBezTo>
                    <a:pt x="3087" y="297"/>
                    <a:pt x="3113" y="310"/>
                    <a:pt x="3153" y="310"/>
                  </a:cubicBezTo>
                  <a:cubicBezTo>
                    <a:pt x="3199" y="310"/>
                    <a:pt x="3219" y="277"/>
                    <a:pt x="3252" y="244"/>
                  </a:cubicBezTo>
                  <a:cubicBezTo>
                    <a:pt x="3298" y="205"/>
                    <a:pt x="3331" y="185"/>
                    <a:pt x="3371" y="139"/>
                  </a:cubicBezTo>
                  <a:cubicBezTo>
                    <a:pt x="3423" y="92"/>
                    <a:pt x="3456" y="46"/>
                    <a:pt x="3529" y="46"/>
                  </a:cubicBezTo>
                  <a:cubicBezTo>
                    <a:pt x="3569" y="46"/>
                    <a:pt x="3588" y="60"/>
                    <a:pt x="3621" y="79"/>
                  </a:cubicBezTo>
                  <a:cubicBezTo>
                    <a:pt x="3687" y="119"/>
                    <a:pt x="3733" y="119"/>
                    <a:pt x="3813" y="139"/>
                  </a:cubicBezTo>
                  <a:cubicBezTo>
                    <a:pt x="4096" y="370"/>
                    <a:pt x="4096" y="370"/>
                    <a:pt x="4096" y="370"/>
                  </a:cubicBezTo>
                  <a:lnTo>
                    <a:pt x="4096" y="370"/>
                  </a:lnTo>
                  <a:cubicBezTo>
                    <a:pt x="4096" y="389"/>
                    <a:pt x="4089" y="409"/>
                    <a:pt x="4089" y="429"/>
                  </a:cubicBezTo>
                  <a:cubicBezTo>
                    <a:pt x="4089" y="501"/>
                    <a:pt x="4123" y="547"/>
                    <a:pt x="4182" y="581"/>
                  </a:cubicBezTo>
                  <a:lnTo>
                    <a:pt x="4182" y="581"/>
                  </a:lnTo>
                  <a:cubicBezTo>
                    <a:pt x="4182" y="660"/>
                    <a:pt x="4188" y="706"/>
                    <a:pt x="4208" y="785"/>
                  </a:cubicBezTo>
                  <a:cubicBezTo>
                    <a:pt x="4221" y="844"/>
                    <a:pt x="4255" y="871"/>
                    <a:pt x="4261" y="930"/>
                  </a:cubicBezTo>
                  <a:cubicBezTo>
                    <a:pt x="4228" y="1154"/>
                    <a:pt x="4228" y="1154"/>
                    <a:pt x="4228" y="1154"/>
                  </a:cubicBezTo>
                  <a:cubicBezTo>
                    <a:pt x="4142" y="1168"/>
                    <a:pt x="4037" y="1181"/>
                    <a:pt x="4037" y="1273"/>
                  </a:cubicBezTo>
                  <a:cubicBezTo>
                    <a:pt x="4037" y="1345"/>
                    <a:pt x="4096" y="1379"/>
                    <a:pt x="4096" y="1451"/>
                  </a:cubicBezTo>
                  <a:cubicBezTo>
                    <a:pt x="4103" y="1504"/>
                    <a:pt x="4109" y="1530"/>
                    <a:pt x="4129" y="1576"/>
                  </a:cubicBezTo>
                  <a:cubicBezTo>
                    <a:pt x="4142" y="1596"/>
                    <a:pt x="4149" y="1616"/>
                    <a:pt x="4175" y="1616"/>
                  </a:cubicBezTo>
                  <a:cubicBezTo>
                    <a:pt x="4208" y="1616"/>
                    <a:pt x="4228" y="1596"/>
                    <a:pt x="4261" y="1596"/>
                  </a:cubicBezTo>
                  <a:cubicBezTo>
                    <a:pt x="4327" y="1596"/>
                    <a:pt x="4353" y="1603"/>
                    <a:pt x="4413" y="1603"/>
                  </a:cubicBezTo>
                </a:path>
              </a:pathLst>
            </a:custGeom>
            <a:solidFill>
              <a:schemeClr val="accent4"/>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5" name="Freeform 19"/>
            <p:cNvSpPr>
              <a:spLocks noChangeArrowheads="1"/>
            </p:cNvSpPr>
            <p:nvPr/>
          </p:nvSpPr>
          <p:spPr bwMode="auto">
            <a:xfrm>
              <a:off x="9752172" y="6299195"/>
              <a:ext cx="323829" cy="373063"/>
            </a:xfrm>
            <a:custGeom>
              <a:avLst/>
              <a:gdLst>
                <a:gd name="T0" fmla="*/ 376 w 898"/>
                <a:gd name="T1" fmla="*/ 1022 h 1036"/>
                <a:gd name="T2" fmla="*/ 376 w 898"/>
                <a:gd name="T3" fmla="*/ 1022 h 1036"/>
                <a:gd name="T4" fmla="*/ 224 w 898"/>
                <a:gd name="T5" fmla="*/ 1015 h 1036"/>
                <a:gd name="T6" fmla="*/ 138 w 898"/>
                <a:gd name="T7" fmla="*/ 1035 h 1036"/>
                <a:gd name="T8" fmla="*/ 92 w 898"/>
                <a:gd name="T9" fmla="*/ 995 h 1036"/>
                <a:gd name="T10" fmla="*/ 59 w 898"/>
                <a:gd name="T11" fmla="*/ 870 h 1036"/>
                <a:gd name="T12" fmla="*/ 0 w 898"/>
                <a:gd name="T13" fmla="*/ 692 h 1036"/>
                <a:gd name="T14" fmla="*/ 191 w 898"/>
                <a:gd name="T15" fmla="*/ 573 h 1036"/>
                <a:gd name="T16" fmla="*/ 224 w 898"/>
                <a:gd name="T17" fmla="*/ 349 h 1036"/>
                <a:gd name="T18" fmla="*/ 171 w 898"/>
                <a:gd name="T19" fmla="*/ 204 h 1036"/>
                <a:gd name="T20" fmla="*/ 145 w 898"/>
                <a:gd name="T21" fmla="*/ 0 h 1036"/>
                <a:gd name="T22" fmla="*/ 145 w 898"/>
                <a:gd name="T23" fmla="*/ 0 h 1036"/>
                <a:gd name="T24" fmla="*/ 184 w 898"/>
                <a:gd name="T25" fmla="*/ 19 h 1036"/>
                <a:gd name="T26" fmla="*/ 297 w 898"/>
                <a:gd name="T27" fmla="*/ 59 h 1036"/>
                <a:gd name="T28" fmla="*/ 422 w 898"/>
                <a:gd name="T29" fmla="*/ 164 h 1036"/>
                <a:gd name="T30" fmla="*/ 534 w 898"/>
                <a:gd name="T31" fmla="*/ 224 h 1036"/>
                <a:gd name="T32" fmla="*/ 666 w 898"/>
                <a:gd name="T33" fmla="*/ 408 h 1036"/>
                <a:gd name="T34" fmla="*/ 897 w 898"/>
                <a:gd name="T35" fmla="*/ 600 h 1036"/>
                <a:gd name="T36" fmla="*/ 897 w 898"/>
                <a:gd name="T37" fmla="*/ 600 h 1036"/>
                <a:gd name="T38" fmla="*/ 666 w 898"/>
                <a:gd name="T39" fmla="*/ 718 h 1036"/>
                <a:gd name="T40" fmla="*/ 534 w 898"/>
                <a:gd name="T41" fmla="*/ 844 h 1036"/>
                <a:gd name="T42" fmla="*/ 462 w 898"/>
                <a:gd name="T43" fmla="*/ 910 h 1036"/>
                <a:gd name="T44" fmla="*/ 376 w 898"/>
                <a:gd name="T45" fmla="*/ 1022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8" h="1036">
                  <a:moveTo>
                    <a:pt x="376" y="1022"/>
                  </a:moveTo>
                  <a:lnTo>
                    <a:pt x="376" y="1022"/>
                  </a:lnTo>
                  <a:cubicBezTo>
                    <a:pt x="316" y="1022"/>
                    <a:pt x="290" y="1015"/>
                    <a:pt x="224" y="1015"/>
                  </a:cubicBezTo>
                  <a:cubicBezTo>
                    <a:pt x="191" y="1015"/>
                    <a:pt x="171" y="1035"/>
                    <a:pt x="138" y="1035"/>
                  </a:cubicBezTo>
                  <a:cubicBezTo>
                    <a:pt x="112" y="1035"/>
                    <a:pt x="105" y="1015"/>
                    <a:pt x="92" y="995"/>
                  </a:cubicBezTo>
                  <a:cubicBezTo>
                    <a:pt x="72" y="949"/>
                    <a:pt x="66" y="923"/>
                    <a:pt x="59" y="870"/>
                  </a:cubicBezTo>
                  <a:cubicBezTo>
                    <a:pt x="59" y="798"/>
                    <a:pt x="0" y="764"/>
                    <a:pt x="0" y="692"/>
                  </a:cubicBezTo>
                  <a:cubicBezTo>
                    <a:pt x="0" y="600"/>
                    <a:pt x="105" y="587"/>
                    <a:pt x="191" y="573"/>
                  </a:cubicBezTo>
                  <a:cubicBezTo>
                    <a:pt x="224" y="349"/>
                    <a:pt x="224" y="349"/>
                    <a:pt x="224" y="349"/>
                  </a:cubicBezTo>
                  <a:cubicBezTo>
                    <a:pt x="218" y="290"/>
                    <a:pt x="184" y="263"/>
                    <a:pt x="171" y="204"/>
                  </a:cubicBezTo>
                  <a:cubicBezTo>
                    <a:pt x="151" y="125"/>
                    <a:pt x="145" y="79"/>
                    <a:pt x="145" y="0"/>
                  </a:cubicBezTo>
                  <a:lnTo>
                    <a:pt x="145" y="0"/>
                  </a:lnTo>
                  <a:cubicBezTo>
                    <a:pt x="151" y="6"/>
                    <a:pt x="165" y="13"/>
                    <a:pt x="184" y="19"/>
                  </a:cubicBezTo>
                  <a:cubicBezTo>
                    <a:pt x="224" y="39"/>
                    <a:pt x="257" y="33"/>
                    <a:pt x="297" y="59"/>
                  </a:cubicBezTo>
                  <a:cubicBezTo>
                    <a:pt x="343" y="105"/>
                    <a:pt x="363" y="138"/>
                    <a:pt x="422" y="164"/>
                  </a:cubicBezTo>
                  <a:cubicBezTo>
                    <a:pt x="468" y="191"/>
                    <a:pt x="501" y="184"/>
                    <a:pt x="534" y="224"/>
                  </a:cubicBezTo>
                  <a:cubicBezTo>
                    <a:pt x="600" y="283"/>
                    <a:pt x="607" y="349"/>
                    <a:pt x="666" y="408"/>
                  </a:cubicBezTo>
                  <a:cubicBezTo>
                    <a:pt x="752" y="494"/>
                    <a:pt x="818" y="514"/>
                    <a:pt x="897" y="600"/>
                  </a:cubicBezTo>
                  <a:lnTo>
                    <a:pt x="897" y="600"/>
                  </a:lnTo>
                  <a:cubicBezTo>
                    <a:pt x="831" y="652"/>
                    <a:pt x="758" y="679"/>
                    <a:pt x="666" y="718"/>
                  </a:cubicBezTo>
                  <a:cubicBezTo>
                    <a:pt x="607" y="745"/>
                    <a:pt x="587" y="791"/>
                    <a:pt x="534" y="844"/>
                  </a:cubicBezTo>
                  <a:cubicBezTo>
                    <a:pt x="508" y="870"/>
                    <a:pt x="488" y="877"/>
                    <a:pt x="462" y="910"/>
                  </a:cubicBezTo>
                  <a:cubicBezTo>
                    <a:pt x="435" y="956"/>
                    <a:pt x="402" y="989"/>
                    <a:pt x="376" y="102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6" name="Freeform 20"/>
            <p:cNvSpPr>
              <a:spLocks noChangeArrowheads="1"/>
            </p:cNvSpPr>
            <p:nvPr/>
          </p:nvSpPr>
          <p:spPr bwMode="auto">
            <a:xfrm>
              <a:off x="9771221" y="6202358"/>
              <a:ext cx="544477" cy="314325"/>
            </a:xfrm>
            <a:custGeom>
              <a:avLst/>
              <a:gdLst>
                <a:gd name="T0" fmla="*/ 7 w 1512"/>
                <a:gd name="T1" fmla="*/ 60 h 872"/>
                <a:gd name="T2" fmla="*/ 7 w 1512"/>
                <a:gd name="T3" fmla="*/ 60 h 872"/>
                <a:gd name="T4" fmla="*/ 0 w 1512"/>
                <a:gd name="T5" fmla="*/ 119 h 872"/>
                <a:gd name="T6" fmla="*/ 93 w 1512"/>
                <a:gd name="T7" fmla="*/ 271 h 872"/>
                <a:gd name="T8" fmla="*/ 93 w 1512"/>
                <a:gd name="T9" fmla="*/ 271 h 872"/>
                <a:gd name="T10" fmla="*/ 132 w 1512"/>
                <a:gd name="T11" fmla="*/ 290 h 872"/>
                <a:gd name="T12" fmla="*/ 245 w 1512"/>
                <a:gd name="T13" fmla="*/ 330 h 872"/>
                <a:gd name="T14" fmla="*/ 370 w 1512"/>
                <a:gd name="T15" fmla="*/ 435 h 872"/>
                <a:gd name="T16" fmla="*/ 482 w 1512"/>
                <a:gd name="T17" fmla="*/ 495 h 872"/>
                <a:gd name="T18" fmla="*/ 614 w 1512"/>
                <a:gd name="T19" fmla="*/ 679 h 872"/>
                <a:gd name="T20" fmla="*/ 845 w 1512"/>
                <a:gd name="T21" fmla="*/ 871 h 872"/>
                <a:gd name="T22" fmla="*/ 845 w 1512"/>
                <a:gd name="T23" fmla="*/ 871 h 872"/>
                <a:gd name="T24" fmla="*/ 911 w 1512"/>
                <a:gd name="T25" fmla="*/ 805 h 872"/>
                <a:gd name="T26" fmla="*/ 1023 w 1512"/>
                <a:gd name="T27" fmla="*/ 706 h 872"/>
                <a:gd name="T28" fmla="*/ 1128 w 1512"/>
                <a:gd name="T29" fmla="*/ 594 h 872"/>
                <a:gd name="T30" fmla="*/ 1234 w 1512"/>
                <a:gd name="T31" fmla="*/ 501 h 872"/>
                <a:gd name="T32" fmla="*/ 1406 w 1512"/>
                <a:gd name="T33" fmla="*/ 297 h 872"/>
                <a:gd name="T34" fmla="*/ 1511 w 1512"/>
                <a:gd name="T35" fmla="*/ 165 h 872"/>
                <a:gd name="T36" fmla="*/ 1511 w 1512"/>
                <a:gd name="T37" fmla="*/ 165 h 872"/>
                <a:gd name="T38" fmla="*/ 1379 w 1512"/>
                <a:gd name="T39" fmla="*/ 125 h 872"/>
                <a:gd name="T40" fmla="*/ 1293 w 1512"/>
                <a:gd name="T41" fmla="*/ 145 h 872"/>
                <a:gd name="T42" fmla="*/ 1181 w 1512"/>
                <a:gd name="T43" fmla="*/ 125 h 872"/>
                <a:gd name="T44" fmla="*/ 1168 w 1512"/>
                <a:gd name="T45" fmla="*/ 112 h 872"/>
                <a:gd name="T46" fmla="*/ 1102 w 1512"/>
                <a:gd name="T47" fmla="*/ 165 h 872"/>
                <a:gd name="T48" fmla="*/ 911 w 1512"/>
                <a:gd name="T49" fmla="*/ 224 h 872"/>
                <a:gd name="T50" fmla="*/ 838 w 1512"/>
                <a:gd name="T51" fmla="*/ 224 h 872"/>
                <a:gd name="T52" fmla="*/ 785 w 1512"/>
                <a:gd name="T53" fmla="*/ 251 h 872"/>
                <a:gd name="T54" fmla="*/ 706 w 1512"/>
                <a:gd name="T55" fmla="*/ 231 h 872"/>
                <a:gd name="T56" fmla="*/ 515 w 1512"/>
                <a:gd name="T57" fmla="*/ 165 h 872"/>
                <a:gd name="T58" fmla="*/ 271 w 1512"/>
                <a:gd name="T59" fmla="*/ 0 h 872"/>
                <a:gd name="T60" fmla="*/ 60 w 1512"/>
                <a:gd name="T61" fmla="*/ 112 h 872"/>
                <a:gd name="T62" fmla="*/ 7 w 1512"/>
                <a:gd name="T63" fmla="*/ 6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2" h="872">
                  <a:moveTo>
                    <a:pt x="7" y="60"/>
                  </a:moveTo>
                  <a:lnTo>
                    <a:pt x="7" y="60"/>
                  </a:lnTo>
                  <a:cubicBezTo>
                    <a:pt x="7" y="79"/>
                    <a:pt x="0" y="99"/>
                    <a:pt x="0" y="119"/>
                  </a:cubicBezTo>
                  <a:cubicBezTo>
                    <a:pt x="0" y="191"/>
                    <a:pt x="34" y="237"/>
                    <a:pt x="93" y="271"/>
                  </a:cubicBezTo>
                  <a:lnTo>
                    <a:pt x="93" y="271"/>
                  </a:lnTo>
                  <a:cubicBezTo>
                    <a:pt x="99" y="277"/>
                    <a:pt x="113" y="284"/>
                    <a:pt x="132" y="290"/>
                  </a:cubicBezTo>
                  <a:cubicBezTo>
                    <a:pt x="172" y="310"/>
                    <a:pt x="205" y="304"/>
                    <a:pt x="245" y="330"/>
                  </a:cubicBezTo>
                  <a:cubicBezTo>
                    <a:pt x="291" y="376"/>
                    <a:pt x="311" y="409"/>
                    <a:pt x="370" y="435"/>
                  </a:cubicBezTo>
                  <a:cubicBezTo>
                    <a:pt x="416" y="462"/>
                    <a:pt x="449" y="455"/>
                    <a:pt x="482" y="495"/>
                  </a:cubicBezTo>
                  <a:cubicBezTo>
                    <a:pt x="548" y="554"/>
                    <a:pt x="555" y="620"/>
                    <a:pt x="614" y="679"/>
                  </a:cubicBezTo>
                  <a:cubicBezTo>
                    <a:pt x="700" y="765"/>
                    <a:pt x="766" y="785"/>
                    <a:pt x="845" y="871"/>
                  </a:cubicBezTo>
                  <a:lnTo>
                    <a:pt x="845" y="871"/>
                  </a:lnTo>
                  <a:cubicBezTo>
                    <a:pt x="871" y="851"/>
                    <a:pt x="891" y="831"/>
                    <a:pt x="911" y="805"/>
                  </a:cubicBezTo>
                  <a:cubicBezTo>
                    <a:pt x="950" y="759"/>
                    <a:pt x="977" y="739"/>
                    <a:pt x="1023" y="706"/>
                  </a:cubicBezTo>
                  <a:cubicBezTo>
                    <a:pt x="1069" y="660"/>
                    <a:pt x="1082" y="633"/>
                    <a:pt x="1128" y="594"/>
                  </a:cubicBezTo>
                  <a:cubicBezTo>
                    <a:pt x="1168" y="554"/>
                    <a:pt x="1194" y="541"/>
                    <a:pt x="1234" y="501"/>
                  </a:cubicBezTo>
                  <a:cubicBezTo>
                    <a:pt x="1300" y="422"/>
                    <a:pt x="1320" y="363"/>
                    <a:pt x="1406" y="297"/>
                  </a:cubicBezTo>
                  <a:cubicBezTo>
                    <a:pt x="1458" y="257"/>
                    <a:pt x="1478" y="218"/>
                    <a:pt x="1511" y="165"/>
                  </a:cubicBezTo>
                  <a:lnTo>
                    <a:pt x="1511" y="165"/>
                  </a:lnTo>
                  <a:cubicBezTo>
                    <a:pt x="1465" y="145"/>
                    <a:pt x="1432" y="125"/>
                    <a:pt x="1379" y="125"/>
                  </a:cubicBezTo>
                  <a:cubicBezTo>
                    <a:pt x="1346" y="125"/>
                    <a:pt x="1326" y="145"/>
                    <a:pt x="1293" y="145"/>
                  </a:cubicBezTo>
                  <a:cubicBezTo>
                    <a:pt x="1247" y="145"/>
                    <a:pt x="1221" y="139"/>
                    <a:pt x="1181" y="125"/>
                  </a:cubicBezTo>
                  <a:cubicBezTo>
                    <a:pt x="1175" y="125"/>
                    <a:pt x="1175" y="112"/>
                    <a:pt x="1168" y="112"/>
                  </a:cubicBezTo>
                  <a:cubicBezTo>
                    <a:pt x="1135" y="112"/>
                    <a:pt x="1128" y="152"/>
                    <a:pt x="1102" y="165"/>
                  </a:cubicBezTo>
                  <a:cubicBezTo>
                    <a:pt x="1036" y="211"/>
                    <a:pt x="990" y="224"/>
                    <a:pt x="911" y="224"/>
                  </a:cubicBezTo>
                  <a:cubicBezTo>
                    <a:pt x="878" y="224"/>
                    <a:pt x="865" y="224"/>
                    <a:pt x="838" y="224"/>
                  </a:cubicBezTo>
                  <a:cubicBezTo>
                    <a:pt x="818" y="224"/>
                    <a:pt x="805" y="251"/>
                    <a:pt x="785" y="251"/>
                  </a:cubicBezTo>
                  <a:cubicBezTo>
                    <a:pt x="753" y="251"/>
                    <a:pt x="733" y="237"/>
                    <a:pt x="706" y="231"/>
                  </a:cubicBezTo>
                  <a:cubicBezTo>
                    <a:pt x="627" y="218"/>
                    <a:pt x="581" y="211"/>
                    <a:pt x="515" y="165"/>
                  </a:cubicBezTo>
                  <a:cubicBezTo>
                    <a:pt x="429" y="92"/>
                    <a:pt x="390" y="0"/>
                    <a:pt x="271" y="0"/>
                  </a:cubicBezTo>
                  <a:cubicBezTo>
                    <a:pt x="179" y="0"/>
                    <a:pt x="152" y="112"/>
                    <a:pt x="60" y="112"/>
                  </a:cubicBezTo>
                  <a:cubicBezTo>
                    <a:pt x="27" y="112"/>
                    <a:pt x="14" y="86"/>
                    <a:pt x="7" y="6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7" name="Freeform 21"/>
            <p:cNvSpPr>
              <a:spLocks noChangeArrowheads="1"/>
            </p:cNvSpPr>
            <p:nvPr/>
          </p:nvSpPr>
          <p:spPr bwMode="auto">
            <a:xfrm>
              <a:off x="9248967" y="5851520"/>
              <a:ext cx="1142926" cy="441325"/>
            </a:xfrm>
            <a:custGeom>
              <a:avLst/>
              <a:gdLst>
                <a:gd name="T0" fmla="*/ 1458 w 3174"/>
                <a:gd name="T1" fmla="*/ 1036 h 1228"/>
                <a:gd name="T2" fmla="*/ 983 w 3174"/>
                <a:gd name="T3" fmla="*/ 745 h 1228"/>
                <a:gd name="T4" fmla="*/ 733 w 3174"/>
                <a:gd name="T5" fmla="*/ 805 h 1228"/>
                <a:gd name="T6" fmla="*/ 515 w 3174"/>
                <a:gd name="T7" fmla="*/ 976 h 1228"/>
                <a:gd name="T8" fmla="*/ 403 w 3174"/>
                <a:gd name="T9" fmla="*/ 950 h 1228"/>
                <a:gd name="T10" fmla="*/ 251 w 3174"/>
                <a:gd name="T11" fmla="*/ 1075 h 1228"/>
                <a:gd name="T12" fmla="*/ 152 w 3174"/>
                <a:gd name="T13" fmla="*/ 910 h 1228"/>
                <a:gd name="T14" fmla="*/ 132 w 3174"/>
                <a:gd name="T15" fmla="*/ 758 h 1228"/>
                <a:gd name="T16" fmla="*/ 0 w 3174"/>
                <a:gd name="T17" fmla="*/ 666 h 1228"/>
                <a:gd name="T18" fmla="*/ 264 w 3174"/>
                <a:gd name="T19" fmla="*/ 455 h 1228"/>
                <a:gd name="T20" fmla="*/ 350 w 3174"/>
                <a:gd name="T21" fmla="*/ 336 h 1228"/>
                <a:gd name="T22" fmla="*/ 330 w 3174"/>
                <a:gd name="T23" fmla="*/ 244 h 1228"/>
                <a:gd name="T24" fmla="*/ 304 w 3174"/>
                <a:gd name="T25" fmla="*/ 46 h 1228"/>
                <a:gd name="T26" fmla="*/ 442 w 3174"/>
                <a:gd name="T27" fmla="*/ 33 h 1228"/>
                <a:gd name="T28" fmla="*/ 752 w 3174"/>
                <a:gd name="T29" fmla="*/ 7 h 1228"/>
                <a:gd name="T30" fmla="*/ 924 w 3174"/>
                <a:gd name="T31" fmla="*/ 59 h 1228"/>
                <a:gd name="T32" fmla="*/ 1069 w 3174"/>
                <a:gd name="T33" fmla="*/ 251 h 1228"/>
                <a:gd name="T34" fmla="*/ 1188 w 3174"/>
                <a:gd name="T35" fmla="*/ 284 h 1228"/>
                <a:gd name="T36" fmla="*/ 1359 w 3174"/>
                <a:gd name="T37" fmla="*/ 198 h 1228"/>
                <a:gd name="T38" fmla="*/ 1583 w 3174"/>
                <a:gd name="T39" fmla="*/ 336 h 1228"/>
                <a:gd name="T40" fmla="*/ 1775 w 3174"/>
                <a:gd name="T41" fmla="*/ 237 h 1228"/>
                <a:gd name="T42" fmla="*/ 2006 w 3174"/>
                <a:gd name="T43" fmla="*/ 191 h 1228"/>
                <a:gd name="T44" fmla="*/ 2052 w 3174"/>
                <a:gd name="T45" fmla="*/ 455 h 1228"/>
                <a:gd name="T46" fmla="*/ 2164 w 3174"/>
                <a:gd name="T47" fmla="*/ 706 h 1228"/>
                <a:gd name="T48" fmla="*/ 2316 w 3174"/>
                <a:gd name="T49" fmla="*/ 554 h 1228"/>
                <a:gd name="T50" fmla="*/ 2612 w 3174"/>
                <a:gd name="T51" fmla="*/ 448 h 1228"/>
                <a:gd name="T52" fmla="*/ 2837 w 3174"/>
                <a:gd name="T53" fmla="*/ 402 h 1228"/>
                <a:gd name="T54" fmla="*/ 3166 w 3174"/>
                <a:gd name="T55" fmla="*/ 389 h 1228"/>
                <a:gd name="T56" fmla="*/ 3166 w 3174"/>
                <a:gd name="T57" fmla="*/ 462 h 1228"/>
                <a:gd name="T58" fmla="*/ 3160 w 3174"/>
                <a:gd name="T59" fmla="*/ 712 h 1228"/>
                <a:gd name="T60" fmla="*/ 3054 w 3174"/>
                <a:gd name="T61" fmla="*/ 1016 h 1228"/>
                <a:gd name="T62" fmla="*/ 2962 w 3174"/>
                <a:gd name="T63" fmla="*/ 1141 h 1228"/>
                <a:gd name="T64" fmla="*/ 2830 w 3174"/>
                <a:gd name="T65" fmla="*/ 1101 h 1228"/>
                <a:gd name="T66" fmla="*/ 2632 w 3174"/>
                <a:gd name="T67" fmla="*/ 1101 h 1228"/>
                <a:gd name="T68" fmla="*/ 2553 w 3174"/>
                <a:gd name="T69" fmla="*/ 1141 h 1228"/>
                <a:gd name="T70" fmla="*/ 2289 w 3174"/>
                <a:gd name="T71" fmla="*/ 1200 h 1228"/>
                <a:gd name="T72" fmla="*/ 2157 w 3174"/>
                <a:gd name="T73" fmla="*/ 1207 h 1228"/>
                <a:gd name="T74" fmla="*/ 1722 w 3174"/>
                <a:gd name="T75" fmla="*/ 976 h 1228"/>
                <a:gd name="T76" fmla="*/ 1458 w 3174"/>
                <a:gd name="T77" fmla="*/ 1036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74" h="1228">
                  <a:moveTo>
                    <a:pt x="1458" y="1036"/>
                  </a:moveTo>
                  <a:lnTo>
                    <a:pt x="1458" y="1036"/>
                  </a:lnTo>
                  <a:cubicBezTo>
                    <a:pt x="1175" y="805"/>
                    <a:pt x="1175" y="805"/>
                    <a:pt x="1175" y="805"/>
                  </a:cubicBezTo>
                  <a:cubicBezTo>
                    <a:pt x="1095" y="785"/>
                    <a:pt x="1049" y="785"/>
                    <a:pt x="983" y="745"/>
                  </a:cubicBezTo>
                  <a:cubicBezTo>
                    <a:pt x="950" y="726"/>
                    <a:pt x="931" y="712"/>
                    <a:pt x="891" y="712"/>
                  </a:cubicBezTo>
                  <a:cubicBezTo>
                    <a:pt x="818" y="712"/>
                    <a:pt x="785" y="758"/>
                    <a:pt x="733" y="805"/>
                  </a:cubicBezTo>
                  <a:cubicBezTo>
                    <a:pt x="693" y="851"/>
                    <a:pt x="660" y="871"/>
                    <a:pt x="614" y="910"/>
                  </a:cubicBezTo>
                  <a:cubicBezTo>
                    <a:pt x="581" y="943"/>
                    <a:pt x="561" y="976"/>
                    <a:pt x="515" y="976"/>
                  </a:cubicBezTo>
                  <a:cubicBezTo>
                    <a:pt x="475" y="976"/>
                    <a:pt x="449" y="963"/>
                    <a:pt x="423" y="937"/>
                  </a:cubicBezTo>
                  <a:cubicBezTo>
                    <a:pt x="416" y="943"/>
                    <a:pt x="409" y="950"/>
                    <a:pt x="403" y="950"/>
                  </a:cubicBezTo>
                  <a:cubicBezTo>
                    <a:pt x="403" y="1016"/>
                    <a:pt x="390" y="1095"/>
                    <a:pt x="324" y="1095"/>
                  </a:cubicBezTo>
                  <a:cubicBezTo>
                    <a:pt x="297" y="1095"/>
                    <a:pt x="277" y="1088"/>
                    <a:pt x="251" y="1075"/>
                  </a:cubicBezTo>
                  <a:cubicBezTo>
                    <a:pt x="245" y="1062"/>
                    <a:pt x="225" y="1042"/>
                    <a:pt x="218" y="1022"/>
                  </a:cubicBezTo>
                  <a:cubicBezTo>
                    <a:pt x="205" y="983"/>
                    <a:pt x="192" y="937"/>
                    <a:pt x="152" y="910"/>
                  </a:cubicBezTo>
                  <a:cubicBezTo>
                    <a:pt x="159" y="897"/>
                    <a:pt x="172" y="890"/>
                    <a:pt x="172" y="871"/>
                  </a:cubicBezTo>
                  <a:cubicBezTo>
                    <a:pt x="172" y="824"/>
                    <a:pt x="165" y="785"/>
                    <a:pt x="132" y="758"/>
                  </a:cubicBezTo>
                  <a:cubicBezTo>
                    <a:pt x="86" y="719"/>
                    <a:pt x="47" y="712"/>
                    <a:pt x="0" y="666"/>
                  </a:cubicBezTo>
                  <a:lnTo>
                    <a:pt x="0" y="666"/>
                  </a:lnTo>
                  <a:cubicBezTo>
                    <a:pt x="33" y="613"/>
                    <a:pt x="80" y="613"/>
                    <a:pt x="139" y="580"/>
                  </a:cubicBezTo>
                  <a:cubicBezTo>
                    <a:pt x="198" y="554"/>
                    <a:pt x="218" y="501"/>
                    <a:pt x="264" y="455"/>
                  </a:cubicBezTo>
                  <a:cubicBezTo>
                    <a:pt x="284" y="429"/>
                    <a:pt x="297" y="415"/>
                    <a:pt x="317" y="389"/>
                  </a:cubicBezTo>
                  <a:cubicBezTo>
                    <a:pt x="330" y="369"/>
                    <a:pt x="350" y="363"/>
                    <a:pt x="350" y="336"/>
                  </a:cubicBezTo>
                  <a:cubicBezTo>
                    <a:pt x="350" y="310"/>
                    <a:pt x="350" y="297"/>
                    <a:pt x="350" y="270"/>
                  </a:cubicBezTo>
                  <a:cubicBezTo>
                    <a:pt x="350" y="257"/>
                    <a:pt x="337" y="251"/>
                    <a:pt x="330" y="244"/>
                  </a:cubicBezTo>
                  <a:cubicBezTo>
                    <a:pt x="317" y="198"/>
                    <a:pt x="304" y="171"/>
                    <a:pt x="304" y="125"/>
                  </a:cubicBezTo>
                  <a:cubicBezTo>
                    <a:pt x="304" y="92"/>
                    <a:pt x="304" y="72"/>
                    <a:pt x="304" y="46"/>
                  </a:cubicBezTo>
                  <a:cubicBezTo>
                    <a:pt x="357" y="46"/>
                    <a:pt x="390" y="46"/>
                    <a:pt x="442" y="33"/>
                  </a:cubicBezTo>
                  <a:lnTo>
                    <a:pt x="442" y="33"/>
                  </a:lnTo>
                  <a:cubicBezTo>
                    <a:pt x="686" y="7"/>
                    <a:pt x="686" y="7"/>
                    <a:pt x="686" y="7"/>
                  </a:cubicBezTo>
                  <a:cubicBezTo>
                    <a:pt x="713" y="7"/>
                    <a:pt x="726" y="7"/>
                    <a:pt x="752" y="7"/>
                  </a:cubicBezTo>
                  <a:cubicBezTo>
                    <a:pt x="765" y="7"/>
                    <a:pt x="772" y="0"/>
                    <a:pt x="785" y="0"/>
                  </a:cubicBezTo>
                  <a:cubicBezTo>
                    <a:pt x="845" y="0"/>
                    <a:pt x="871" y="26"/>
                    <a:pt x="924" y="59"/>
                  </a:cubicBezTo>
                  <a:cubicBezTo>
                    <a:pt x="963" y="79"/>
                    <a:pt x="990" y="99"/>
                    <a:pt x="1010" y="139"/>
                  </a:cubicBezTo>
                  <a:cubicBezTo>
                    <a:pt x="1036" y="178"/>
                    <a:pt x="1049" y="204"/>
                    <a:pt x="1069" y="251"/>
                  </a:cubicBezTo>
                  <a:cubicBezTo>
                    <a:pt x="1082" y="284"/>
                    <a:pt x="1095" y="330"/>
                    <a:pt x="1135" y="330"/>
                  </a:cubicBezTo>
                  <a:cubicBezTo>
                    <a:pt x="1161" y="330"/>
                    <a:pt x="1168" y="303"/>
                    <a:pt x="1188" y="284"/>
                  </a:cubicBezTo>
                  <a:cubicBezTo>
                    <a:pt x="1240" y="231"/>
                    <a:pt x="1287" y="211"/>
                    <a:pt x="1359" y="198"/>
                  </a:cubicBezTo>
                  <a:lnTo>
                    <a:pt x="1359" y="198"/>
                  </a:lnTo>
                  <a:cubicBezTo>
                    <a:pt x="1412" y="237"/>
                    <a:pt x="1465" y="244"/>
                    <a:pt x="1524" y="284"/>
                  </a:cubicBezTo>
                  <a:cubicBezTo>
                    <a:pt x="1544" y="303"/>
                    <a:pt x="1550" y="336"/>
                    <a:pt x="1583" y="336"/>
                  </a:cubicBezTo>
                  <a:cubicBezTo>
                    <a:pt x="1617" y="336"/>
                    <a:pt x="1630" y="303"/>
                    <a:pt x="1663" y="284"/>
                  </a:cubicBezTo>
                  <a:cubicBezTo>
                    <a:pt x="1702" y="257"/>
                    <a:pt x="1729" y="251"/>
                    <a:pt x="1775" y="237"/>
                  </a:cubicBezTo>
                  <a:cubicBezTo>
                    <a:pt x="1834" y="224"/>
                    <a:pt x="1861" y="191"/>
                    <a:pt x="1920" y="191"/>
                  </a:cubicBezTo>
                  <a:cubicBezTo>
                    <a:pt x="1953" y="191"/>
                    <a:pt x="1973" y="191"/>
                    <a:pt x="2006" y="191"/>
                  </a:cubicBezTo>
                  <a:cubicBezTo>
                    <a:pt x="2058" y="191"/>
                    <a:pt x="2124" y="211"/>
                    <a:pt x="2124" y="264"/>
                  </a:cubicBezTo>
                  <a:cubicBezTo>
                    <a:pt x="2124" y="343"/>
                    <a:pt x="2091" y="383"/>
                    <a:pt x="2052" y="455"/>
                  </a:cubicBezTo>
                  <a:cubicBezTo>
                    <a:pt x="2032" y="495"/>
                    <a:pt x="2006" y="508"/>
                    <a:pt x="2006" y="554"/>
                  </a:cubicBezTo>
                  <a:cubicBezTo>
                    <a:pt x="2006" y="633"/>
                    <a:pt x="2078" y="706"/>
                    <a:pt x="2164" y="706"/>
                  </a:cubicBezTo>
                  <a:cubicBezTo>
                    <a:pt x="2210" y="706"/>
                    <a:pt x="2223" y="666"/>
                    <a:pt x="2256" y="633"/>
                  </a:cubicBezTo>
                  <a:cubicBezTo>
                    <a:pt x="2276" y="600"/>
                    <a:pt x="2296" y="587"/>
                    <a:pt x="2316" y="554"/>
                  </a:cubicBezTo>
                  <a:cubicBezTo>
                    <a:pt x="2329" y="528"/>
                    <a:pt x="2335" y="501"/>
                    <a:pt x="2362" y="495"/>
                  </a:cubicBezTo>
                  <a:cubicBezTo>
                    <a:pt x="2461" y="468"/>
                    <a:pt x="2514" y="448"/>
                    <a:pt x="2612" y="448"/>
                  </a:cubicBezTo>
                  <a:cubicBezTo>
                    <a:pt x="2652" y="448"/>
                    <a:pt x="2678" y="482"/>
                    <a:pt x="2718" y="482"/>
                  </a:cubicBezTo>
                  <a:cubicBezTo>
                    <a:pt x="2771" y="482"/>
                    <a:pt x="2790" y="429"/>
                    <a:pt x="2837" y="402"/>
                  </a:cubicBezTo>
                  <a:cubicBezTo>
                    <a:pt x="2896" y="369"/>
                    <a:pt x="2942" y="350"/>
                    <a:pt x="3015" y="343"/>
                  </a:cubicBezTo>
                  <a:cubicBezTo>
                    <a:pt x="3166" y="389"/>
                    <a:pt x="3166" y="389"/>
                    <a:pt x="3166" y="389"/>
                  </a:cubicBezTo>
                  <a:lnTo>
                    <a:pt x="3166" y="389"/>
                  </a:lnTo>
                  <a:cubicBezTo>
                    <a:pt x="3166" y="415"/>
                    <a:pt x="3173" y="435"/>
                    <a:pt x="3166" y="462"/>
                  </a:cubicBezTo>
                  <a:cubicBezTo>
                    <a:pt x="3147" y="488"/>
                    <a:pt x="3114" y="501"/>
                    <a:pt x="3114" y="541"/>
                  </a:cubicBezTo>
                  <a:cubicBezTo>
                    <a:pt x="3114" y="607"/>
                    <a:pt x="3160" y="646"/>
                    <a:pt x="3160" y="712"/>
                  </a:cubicBezTo>
                  <a:cubicBezTo>
                    <a:pt x="3160" y="791"/>
                    <a:pt x="3127" y="831"/>
                    <a:pt x="3101" y="897"/>
                  </a:cubicBezTo>
                  <a:cubicBezTo>
                    <a:pt x="3081" y="943"/>
                    <a:pt x="3081" y="976"/>
                    <a:pt x="3054" y="1016"/>
                  </a:cubicBezTo>
                  <a:cubicBezTo>
                    <a:pt x="3034" y="1042"/>
                    <a:pt x="3008" y="1055"/>
                    <a:pt x="2988" y="1088"/>
                  </a:cubicBezTo>
                  <a:cubicBezTo>
                    <a:pt x="2975" y="1108"/>
                    <a:pt x="2969" y="1128"/>
                    <a:pt x="2962" y="1141"/>
                  </a:cubicBezTo>
                  <a:lnTo>
                    <a:pt x="2962" y="1141"/>
                  </a:lnTo>
                  <a:cubicBezTo>
                    <a:pt x="2916" y="1121"/>
                    <a:pt x="2883" y="1101"/>
                    <a:pt x="2830" y="1101"/>
                  </a:cubicBezTo>
                  <a:cubicBezTo>
                    <a:pt x="2797" y="1101"/>
                    <a:pt x="2777" y="1121"/>
                    <a:pt x="2744" y="1121"/>
                  </a:cubicBezTo>
                  <a:cubicBezTo>
                    <a:pt x="2698" y="1121"/>
                    <a:pt x="2672" y="1115"/>
                    <a:pt x="2632" y="1101"/>
                  </a:cubicBezTo>
                  <a:cubicBezTo>
                    <a:pt x="2626" y="1101"/>
                    <a:pt x="2626" y="1088"/>
                    <a:pt x="2619" y="1088"/>
                  </a:cubicBezTo>
                  <a:cubicBezTo>
                    <a:pt x="2586" y="1088"/>
                    <a:pt x="2579" y="1128"/>
                    <a:pt x="2553" y="1141"/>
                  </a:cubicBezTo>
                  <a:cubicBezTo>
                    <a:pt x="2487" y="1187"/>
                    <a:pt x="2441" y="1200"/>
                    <a:pt x="2362" y="1200"/>
                  </a:cubicBezTo>
                  <a:cubicBezTo>
                    <a:pt x="2329" y="1200"/>
                    <a:pt x="2316" y="1200"/>
                    <a:pt x="2289" y="1200"/>
                  </a:cubicBezTo>
                  <a:cubicBezTo>
                    <a:pt x="2269" y="1200"/>
                    <a:pt x="2256" y="1227"/>
                    <a:pt x="2236" y="1227"/>
                  </a:cubicBezTo>
                  <a:cubicBezTo>
                    <a:pt x="2204" y="1227"/>
                    <a:pt x="2184" y="1213"/>
                    <a:pt x="2157" y="1207"/>
                  </a:cubicBezTo>
                  <a:cubicBezTo>
                    <a:pt x="2078" y="1194"/>
                    <a:pt x="2032" y="1187"/>
                    <a:pt x="1966" y="1141"/>
                  </a:cubicBezTo>
                  <a:cubicBezTo>
                    <a:pt x="1880" y="1068"/>
                    <a:pt x="1841" y="976"/>
                    <a:pt x="1722" y="976"/>
                  </a:cubicBezTo>
                  <a:cubicBezTo>
                    <a:pt x="1630" y="976"/>
                    <a:pt x="1603" y="1088"/>
                    <a:pt x="1511" y="1088"/>
                  </a:cubicBezTo>
                  <a:cubicBezTo>
                    <a:pt x="1478" y="1088"/>
                    <a:pt x="1465" y="1062"/>
                    <a:pt x="1458" y="103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8" name="Freeform 22"/>
            <p:cNvSpPr>
              <a:spLocks noChangeArrowheads="1"/>
            </p:cNvSpPr>
            <p:nvPr/>
          </p:nvSpPr>
          <p:spPr bwMode="auto">
            <a:xfrm>
              <a:off x="9737885" y="5694357"/>
              <a:ext cx="660357" cy="411162"/>
            </a:xfrm>
            <a:custGeom>
              <a:avLst/>
              <a:gdLst>
                <a:gd name="T0" fmla="*/ 1807 w 1835"/>
                <a:gd name="T1" fmla="*/ 824 h 1142"/>
                <a:gd name="T2" fmla="*/ 1807 w 1835"/>
                <a:gd name="T3" fmla="*/ 824 h 1142"/>
                <a:gd name="T4" fmla="*/ 1656 w 1835"/>
                <a:gd name="T5" fmla="*/ 778 h 1142"/>
                <a:gd name="T6" fmla="*/ 1478 w 1835"/>
                <a:gd name="T7" fmla="*/ 837 h 1142"/>
                <a:gd name="T8" fmla="*/ 1359 w 1835"/>
                <a:gd name="T9" fmla="*/ 917 h 1142"/>
                <a:gd name="T10" fmla="*/ 1253 w 1835"/>
                <a:gd name="T11" fmla="*/ 883 h 1142"/>
                <a:gd name="T12" fmla="*/ 1003 w 1835"/>
                <a:gd name="T13" fmla="*/ 930 h 1142"/>
                <a:gd name="T14" fmla="*/ 957 w 1835"/>
                <a:gd name="T15" fmla="*/ 989 h 1142"/>
                <a:gd name="T16" fmla="*/ 897 w 1835"/>
                <a:gd name="T17" fmla="*/ 1068 h 1142"/>
                <a:gd name="T18" fmla="*/ 805 w 1835"/>
                <a:gd name="T19" fmla="*/ 1141 h 1142"/>
                <a:gd name="T20" fmla="*/ 647 w 1835"/>
                <a:gd name="T21" fmla="*/ 989 h 1142"/>
                <a:gd name="T22" fmla="*/ 693 w 1835"/>
                <a:gd name="T23" fmla="*/ 890 h 1142"/>
                <a:gd name="T24" fmla="*/ 765 w 1835"/>
                <a:gd name="T25" fmla="*/ 699 h 1142"/>
                <a:gd name="T26" fmla="*/ 647 w 1835"/>
                <a:gd name="T27" fmla="*/ 626 h 1142"/>
                <a:gd name="T28" fmla="*/ 561 w 1835"/>
                <a:gd name="T29" fmla="*/ 626 h 1142"/>
                <a:gd name="T30" fmla="*/ 416 w 1835"/>
                <a:gd name="T31" fmla="*/ 672 h 1142"/>
                <a:gd name="T32" fmla="*/ 304 w 1835"/>
                <a:gd name="T33" fmla="*/ 719 h 1142"/>
                <a:gd name="T34" fmla="*/ 224 w 1835"/>
                <a:gd name="T35" fmla="*/ 771 h 1142"/>
                <a:gd name="T36" fmla="*/ 165 w 1835"/>
                <a:gd name="T37" fmla="*/ 719 h 1142"/>
                <a:gd name="T38" fmla="*/ 0 w 1835"/>
                <a:gd name="T39" fmla="*/ 633 h 1142"/>
                <a:gd name="T40" fmla="*/ 0 w 1835"/>
                <a:gd name="T41" fmla="*/ 633 h 1142"/>
                <a:gd name="T42" fmla="*/ 27 w 1835"/>
                <a:gd name="T43" fmla="*/ 587 h 1142"/>
                <a:gd name="T44" fmla="*/ 73 w 1835"/>
                <a:gd name="T45" fmla="*/ 507 h 1142"/>
                <a:gd name="T46" fmla="*/ 0 w 1835"/>
                <a:gd name="T47" fmla="*/ 310 h 1142"/>
                <a:gd name="T48" fmla="*/ 53 w 1835"/>
                <a:gd name="T49" fmla="*/ 184 h 1142"/>
                <a:gd name="T50" fmla="*/ 53 w 1835"/>
                <a:gd name="T51" fmla="*/ 118 h 1142"/>
                <a:gd name="T52" fmla="*/ 66 w 1835"/>
                <a:gd name="T53" fmla="*/ 59 h 1142"/>
                <a:gd name="T54" fmla="*/ 66 w 1835"/>
                <a:gd name="T55" fmla="*/ 59 h 1142"/>
                <a:gd name="T56" fmla="*/ 178 w 1835"/>
                <a:gd name="T57" fmla="*/ 99 h 1142"/>
                <a:gd name="T58" fmla="*/ 290 w 1835"/>
                <a:gd name="T59" fmla="*/ 79 h 1142"/>
                <a:gd name="T60" fmla="*/ 403 w 1835"/>
                <a:gd name="T61" fmla="*/ 85 h 1142"/>
                <a:gd name="T62" fmla="*/ 594 w 1835"/>
                <a:gd name="T63" fmla="*/ 33 h 1142"/>
                <a:gd name="T64" fmla="*/ 732 w 1835"/>
                <a:gd name="T65" fmla="*/ 0 h 1142"/>
                <a:gd name="T66" fmla="*/ 673 w 1835"/>
                <a:gd name="T67" fmla="*/ 145 h 1142"/>
                <a:gd name="T68" fmla="*/ 640 w 1835"/>
                <a:gd name="T69" fmla="*/ 250 h 1142"/>
                <a:gd name="T70" fmla="*/ 713 w 1835"/>
                <a:gd name="T71" fmla="*/ 310 h 1142"/>
                <a:gd name="T72" fmla="*/ 805 w 1835"/>
                <a:gd name="T73" fmla="*/ 356 h 1142"/>
                <a:gd name="T74" fmla="*/ 884 w 1835"/>
                <a:gd name="T75" fmla="*/ 316 h 1142"/>
                <a:gd name="T76" fmla="*/ 910 w 1835"/>
                <a:gd name="T77" fmla="*/ 343 h 1142"/>
                <a:gd name="T78" fmla="*/ 963 w 1835"/>
                <a:gd name="T79" fmla="*/ 376 h 1142"/>
                <a:gd name="T80" fmla="*/ 1016 w 1835"/>
                <a:gd name="T81" fmla="*/ 422 h 1142"/>
                <a:gd name="T82" fmla="*/ 1069 w 1835"/>
                <a:gd name="T83" fmla="*/ 369 h 1142"/>
                <a:gd name="T84" fmla="*/ 1049 w 1835"/>
                <a:gd name="T85" fmla="*/ 290 h 1142"/>
                <a:gd name="T86" fmla="*/ 1095 w 1835"/>
                <a:gd name="T87" fmla="*/ 270 h 1142"/>
                <a:gd name="T88" fmla="*/ 1128 w 1835"/>
                <a:gd name="T89" fmla="*/ 197 h 1142"/>
                <a:gd name="T90" fmla="*/ 1161 w 1835"/>
                <a:gd name="T91" fmla="*/ 125 h 1142"/>
                <a:gd name="T92" fmla="*/ 1234 w 1835"/>
                <a:gd name="T93" fmla="*/ 184 h 1142"/>
                <a:gd name="T94" fmla="*/ 1412 w 1835"/>
                <a:gd name="T95" fmla="*/ 257 h 1142"/>
                <a:gd name="T96" fmla="*/ 1484 w 1835"/>
                <a:gd name="T97" fmla="*/ 257 h 1142"/>
                <a:gd name="T98" fmla="*/ 1570 w 1835"/>
                <a:gd name="T99" fmla="*/ 250 h 1142"/>
                <a:gd name="T100" fmla="*/ 1643 w 1835"/>
                <a:gd name="T101" fmla="*/ 270 h 1142"/>
                <a:gd name="T102" fmla="*/ 1794 w 1835"/>
                <a:gd name="T103" fmla="*/ 290 h 1142"/>
                <a:gd name="T104" fmla="*/ 1794 w 1835"/>
                <a:gd name="T105" fmla="*/ 290 h 1142"/>
                <a:gd name="T106" fmla="*/ 1801 w 1835"/>
                <a:gd name="T107" fmla="*/ 323 h 1142"/>
                <a:gd name="T108" fmla="*/ 1801 w 1835"/>
                <a:gd name="T109" fmla="*/ 382 h 1142"/>
                <a:gd name="T110" fmla="*/ 1821 w 1835"/>
                <a:gd name="T111" fmla="*/ 567 h 1142"/>
                <a:gd name="T112" fmla="*/ 1821 w 1835"/>
                <a:gd name="T113" fmla="*/ 620 h 1142"/>
                <a:gd name="T114" fmla="*/ 1834 w 1835"/>
                <a:gd name="T115" fmla="*/ 666 h 1142"/>
                <a:gd name="T116" fmla="*/ 1807 w 1835"/>
                <a:gd name="T117" fmla="*/ 804 h 1142"/>
                <a:gd name="T118" fmla="*/ 1807 w 1835"/>
                <a:gd name="T119" fmla="*/ 824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35" h="1142">
                  <a:moveTo>
                    <a:pt x="1807" y="824"/>
                  </a:moveTo>
                  <a:lnTo>
                    <a:pt x="1807" y="824"/>
                  </a:lnTo>
                  <a:cubicBezTo>
                    <a:pt x="1656" y="778"/>
                    <a:pt x="1656" y="778"/>
                    <a:pt x="1656" y="778"/>
                  </a:cubicBezTo>
                  <a:cubicBezTo>
                    <a:pt x="1583" y="785"/>
                    <a:pt x="1537" y="804"/>
                    <a:pt x="1478" y="837"/>
                  </a:cubicBezTo>
                  <a:cubicBezTo>
                    <a:pt x="1431" y="864"/>
                    <a:pt x="1412" y="917"/>
                    <a:pt x="1359" y="917"/>
                  </a:cubicBezTo>
                  <a:cubicBezTo>
                    <a:pt x="1319" y="917"/>
                    <a:pt x="1293" y="883"/>
                    <a:pt x="1253" y="883"/>
                  </a:cubicBezTo>
                  <a:cubicBezTo>
                    <a:pt x="1155" y="883"/>
                    <a:pt x="1102" y="903"/>
                    <a:pt x="1003" y="930"/>
                  </a:cubicBezTo>
                  <a:cubicBezTo>
                    <a:pt x="976" y="936"/>
                    <a:pt x="970" y="963"/>
                    <a:pt x="957" y="989"/>
                  </a:cubicBezTo>
                  <a:cubicBezTo>
                    <a:pt x="937" y="1022"/>
                    <a:pt x="917" y="1035"/>
                    <a:pt x="897" y="1068"/>
                  </a:cubicBezTo>
                  <a:cubicBezTo>
                    <a:pt x="864" y="1101"/>
                    <a:pt x="851" y="1141"/>
                    <a:pt x="805" y="1141"/>
                  </a:cubicBezTo>
                  <a:cubicBezTo>
                    <a:pt x="719" y="1141"/>
                    <a:pt x="647" y="1068"/>
                    <a:pt x="647" y="989"/>
                  </a:cubicBezTo>
                  <a:cubicBezTo>
                    <a:pt x="647" y="943"/>
                    <a:pt x="673" y="930"/>
                    <a:pt x="693" y="890"/>
                  </a:cubicBezTo>
                  <a:cubicBezTo>
                    <a:pt x="732" y="818"/>
                    <a:pt x="765" y="778"/>
                    <a:pt x="765" y="699"/>
                  </a:cubicBezTo>
                  <a:cubicBezTo>
                    <a:pt x="765" y="646"/>
                    <a:pt x="699" y="626"/>
                    <a:pt x="647" y="626"/>
                  </a:cubicBezTo>
                  <a:cubicBezTo>
                    <a:pt x="614" y="626"/>
                    <a:pt x="594" y="626"/>
                    <a:pt x="561" y="626"/>
                  </a:cubicBezTo>
                  <a:cubicBezTo>
                    <a:pt x="502" y="626"/>
                    <a:pt x="475" y="659"/>
                    <a:pt x="416" y="672"/>
                  </a:cubicBezTo>
                  <a:cubicBezTo>
                    <a:pt x="370" y="686"/>
                    <a:pt x="343" y="692"/>
                    <a:pt x="304" y="719"/>
                  </a:cubicBezTo>
                  <a:cubicBezTo>
                    <a:pt x="271" y="738"/>
                    <a:pt x="258" y="771"/>
                    <a:pt x="224" y="771"/>
                  </a:cubicBezTo>
                  <a:cubicBezTo>
                    <a:pt x="191" y="771"/>
                    <a:pt x="185" y="738"/>
                    <a:pt x="165" y="719"/>
                  </a:cubicBezTo>
                  <a:cubicBezTo>
                    <a:pt x="106" y="679"/>
                    <a:pt x="53" y="672"/>
                    <a:pt x="0" y="633"/>
                  </a:cubicBezTo>
                  <a:lnTo>
                    <a:pt x="0" y="633"/>
                  </a:lnTo>
                  <a:cubicBezTo>
                    <a:pt x="20" y="620"/>
                    <a:pt x="20" y="606"/>
                    <a:pt x="27" y="587"/>
                  </a:cubicBezTo>
                  <a:cubicBezTo>
                    <a:pt x="40" y="554"/>
                    <a:pt x="73" y="540"/>
                    <a:pt x="73" y="507"/>
                  </a:cubicBezTo>
                  <a:cubicBezTo>
                    <a:pt x="73" y="422"/>
                    <a:pt x="0" y="389"/>
                    <a:pt x="0" y="310"/>
                  </a:cubicBezTo>
                  <a:cubicBezTo>
                    <a:pt x="0" y="257"/>
                    <a:pt x="53" y="237"/>
                    <a:pt x="53" y="184"/>
                  </a:cubicBezTo>
                  <a:cubicBezTo>
                    <a:pt x="53" y="158"/>
                    <a:pt x="53" y="138"/>
                    <a:pt x="53" y="118"/>
                  </a:cubicBezTo>
                  <a:cubicBezTo>
                    <a:pt x="53" y="92"/>
                    <a:pt x="60" y="85"/>
                    <a:pt x="66" y="59"/>
                  </a:cubicBezTo>
                  <a:lnTo>
                    <a:pt x="66" y="59"/>
                  </a:lnTo>
                  <a:cubicBezTo>
                    <a:pt x="106" y="72"/>
                    <a:pt x="132" y="99"/>
                    <a:pt x="178" y="99"/>
                  </a:cubicBezTo>
                  <a:cubicBezTo>
                    <a:pt x="218" y="99"/>
                    <a:pt x="244" y="79"/>
                    <a:pt x="290" y="79"/>
                  </a:cubicBezTo>
                  <a:cubicBezTo>
                    <a:pt x="337" y="79"/>
                    <a:pt x="363" y="85"/>
                    <a:pt x="403" y="85"/>
                  </a:cubicBezTo>
                  <a:cubicBezTo>
                    <a:pt x="482" y="85"/>
                    <a:pt x="521" y="52"/>
                    <a:pt x="594" y="33"/>
                  </a:cubicBezTo>
                  <a:cubicBezTo>
                    <a:pt x="647" y="20"/>
                    <a:pt x="686" y="26"/>
                    <a:pt x="732" y="0"/>
                  </a:cubicBezTo>
                  <a:cubicBezTo>
                    <a:pt x="699" y="52"/>
                    <a:pt x="693" y="85"/>
                    <a:pt x="673" y="145"/>
                  </a:cubicBezTo>
                  <a:cubicBezTo>
                    <a:pt x="660" y="184"/>
                    <a:pt x="640" y="204"/>
                    <a:pt x="640" y="250"/>
                  </a:cubicBezTo>
                  <a:cubicBezTo>
                    <a:pt x="640" y="290"/>
                    <a:pt x="679" y="296"/>
                    <a:pt x="713" y="310"/>
                  </a:cubicBezTo>
                  <a:cubicBezTo>
                    <a:pt x="752" y="323"/>
                    <a:pt x="765" y="356"/>
                    <a:pt x="805" y="356"/>
                  </a:cubicBezTo>
                  <a:cubicBezTo>
                    <a:pt x="838" y="356"/>
                    <a:pt x="851" y="316"/>
                    <a:pt x="884" y="316"/>
                  </a:cubicBezTo>
                  <a:cubicBezTo>
                    <a:pt x="897" y="316"/>
                    <a:pt x="897" y="329"/>
                    <a:pt x="910" y="343"/>
                  </a:cubicBezTo>
                  <a:cubicBezTo>
                    <a:pt x="930" y="356"/>
                    <a:pt x="943" y="362"/>
                    <a:pt x="963" y="376"/>
                  </a:cubicBezTo>
                  <a:cubicBezTo>
                    <a:pt x="983" y="395"/>
                    <a:pt x="990" y="422"/>
                    <a:pt x="1016" y="422"/>
                  </a:cubicBezTo>
                  <a:cubicBezTo>
                    <a:pt x="1049" y="422"/>
                    <a:pt x="1069" y="395"/>
                    <a:pt x="1069" y="369"/>
                  </a:cubicBezTo>
                  <a:cubicBezTo>
                    <a:pt x="1069" y="336"/>
                    <a:pt x="1049" y="323"/>
                    <a:pt x="1049" y="290"/>
                  </a:cubicBezTo>
                  <a:cubicBezTo>
                    <a:pt x="1049" y="270"/>
                    <a:pt x="1082" y="283"/>
                    <a:pt x="1095" y="270"/>
                  </a:cubicBezTo>
                  <a:cubicBezTo>
                    <a:pt x="1121" y="250"/>
                    <a:pt x="1128" y="230"/>
                    <a:pt x="1128" y="197"/>
                  </a:cubicBezTo>
                  <a:cubicBezTo>
                    <a:pt x="1135" y="171"/>
                    <a:pt x="1128" y="125"/>
                    <a:pt x="1161" y="125"/>
                  </a:cubicBezTo>
                  <a:cubicBezTo>
                    <a:pt x="1201" y="125"/>
                    <a:pt x="1201" y="171"/>
                    <a:pt x="1234" y="184"/>
                  </a:cubicBezTo>
                  <a:cubicBezTo>
                    <a:pt x="1300" y="224"/>
                    <a:pt x="1339" y="257"/>
                    <a:pt x="1412" y="257"/>
                  </a:cubicBezTo>
                  <a:cubicBezTo>
                    <a:pt x="1445" y="257"/>
                    <a:pt x="1458" y="257"/>
                    <a:pt x="1484" y="257"/>
                  </a:cubicBezTo>
                  <a:cubicBezTo>
                    <a:pt x="1517" y="257"/>
                    <a:pt x="1537" y="250"/>
                    <a:pt x="1570" y="250"/>
                  </a:cubicBezTo>
                  <a:cubicBezTo>
                    <a:pt x="1596" y="250"/>
                    <a:pt x="1616" y="264"/>
                    <a:pt x="1643" y="270"/>
                  </a:cubicBezTo>
                  <a:cubicBezTo>
                    <a:pt x="1702" y="283"/>
                    <a:pt x="1735" y="277"/>
                    <a:pt x="1794" y="290"/>
                  </a:cubicBezTo>
                  <a:lnTo>
                    <a:pt x="1794" y="290"/>
                  </a:lnTo>
                  <a:cubicBezTo>
                    <a:pt x="1794" y="303"/>
                    <a:pt x="1801" y="310"/>
                    <a:pt x="1801" y="323"/>
                  </a:cubicBezTo>
                  <a:cubicBezTo>
                    <a:pt x="1801" y="349"/>
                    <a:pt x="1801" y="356"/>
                    <a:pt x="1801" y="382"/>
                  </a:cubicBezTo>
                  <a:cubicBezTo>
                    <a:pt x="1801" y="455"/>
                    <a:pt x="1821" y="494"/>
                    <a:pt x="1821" y="567"/>
                  </a:cubicBezTo>
                  <a:cubicBezTo>
                    <a:pt x="1821" y="587"/>
                    <a:pt x="1821" y="600"/>
                    <a:pt x="1821" y="620"/>
                  </a:cubicBezTo>
                  <a:cubicBezTo>
                    <a:pt x="1821" y="639"/>
                    <a:pt x="1827" y="646"/>
                    <a:pt x="1834" y="666"/>
                  </a:cubicBezTo>
                  <a:cubicBezTo>
                    <a:pt x="1834" y="719"/>
                    <a:pt x="1814" y="751"/>
                    <a:pt x="1807" y="804"/>
                  </a:cubicBezTo>
                  <a:cubicBezTo>
                    <a:pt x="1807" y="811"/>
                    <a:pt x="1807" y="818"/>
                    <a:pt x="1807" y="82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9" name="Freeform 23"/>
            <p:cNvSpPr>
              <a:spLocks noChangeArrowheads="1"/>
            </p:cNvSpPr>
            <p:nvPr/>
          </p:nvSpPr>
          <p:spPr bwMode="auto">
            <a:xfrm>
              <a:off x="9761697" y="5449883"/>
              <a:ext cx="622259" cy="396875"/>
            </a:xfrm>
            <a:custGeom>
              <a:avLst/>
              <a:gdLst>
                <a:gd name="T0" fmla="*/ 0 w 1729"/>
                <a:gd name="T1" fmla="*/ 739 h 1103"/>
                <a:gd name="T2" fmla="*/ 0 w 1729"/>
                <a:gd name="T3" fmla="*/ 739 h 1103"/>
                <a:gd name="T4" fmla="*/ 112 w 1729"/>
                <a:gd name="T5" fmla="*/ 779 h 1103"/>
                <a:gd name="T6" fmla="*/ 224 w 1729"/>
                <a:gd name="T7" fmla="*/ 759 h 1103"/>
                <a:gd name="T8" fmla="*/ 337 w 1729"/>
                <a:gd name="T9" fmla="*/ 765 h 1103"/>
                <a:gd name="T10" fmla="*/ 528 w 1729"/>
                <a:gd name="T11" fmla="*/ 713 h 1103"/>
                <a:gd name="T12" fmla="*/ 666 w 1729"/>
                <a:gd name="T13" fmla="*/ 680 h 1103"/>
                <a:gd name="T14" fmla="*/ 607 w 1729"/>
                <a:gd name="T15" fmla="*/ 825 h 1103"/>
                <a:gd name="T16" fmla="*/ 574 w 1729"/>
                <a:gd name="T17" fmla="*/ 930 h 1103"/>
                <a:gd name="T18" fmla="*/ 647 w 1729"/>
                <a:gd name="T19" fmla="*/ 990 h 1103"/>
                <a:gd name="T20" fmla="*/ 739 w 1729"/>
                <a:gd name="T21" fmla="*/ 1036 h 1103"/>
                <a:gd name="T22" fmla="*/ 818 w 1729"/>
                <a:gd name="T23" fmla="*/ 996 h 1103"/>
                <a:gd name="T24" fmla="*/ 844 w 1729"/>
                <a:gd name="T25" fmla="*/ 1023 h 1103"/>
                <a:gd name="T26" fmla="*/ 897 w 1729"/>
                <a:gd name="T27" fmla="*/ 1056 h 1103"/>
                <a:gd name="T28" fmla="*/ 950 w 1729"/>
                <a:gd name="T29" fmla="*/ 1102 h 1103"/>
                <a:gd name="T30" fmla="*/ 1003 w 1729"/>
                <a:gd name="T31" fmla="*/ 1049 h 1103"/>
                <a:gd name="T32" fmla="*/ 983 w 1729"/>
                <a:gd name="T33" fmla="*/ 970 h 1103"/>
                <a:gd name="T34" fmla="*/ 1029 w 1729"/>
                <a:gd name="T35" fmla="*/ 950 h 1103"/>
                <a:gd name="T36" fmla="*/ 1062 w 1729"/>
                <a:gd name="T37" fmla="*/ 877 h 1103"/>
                <a:gd name="T38" fmla="*/ 1095 w 1729"/>
                <a:gd name="T39" fmla="*/ 805 h 1103"/>
                <a:gd name="T40" fmla="*/ 1168 w 1729"/>
                <a:gd name="T41" fmla="*/ 864 h 1103"/>
                <a:gd name="T42" fmla="*/ 1346 w 1729"/>
                <a:gd name="T43" fmla="*/ 937 h 1103"/>
                <a:gd name="T44" fmla="*/ 1418 w 1729"/>
                <a:gd name="T45" fmla="*/ 937 h 1103"/>
                <a:gd name="T46" fmla="*/ 1504 w 1729"/>
                <a:gd name="T47" fmla="*/ 930 h 1103"/>
                <a:gd name="T48" fmla="*/ 1577 w 1729"/>
                <a:gd name="T49" fmla="*/ 950 h 1103"/>
                <a:gd name="T50" fmla="*/ 1728 w 1729"/>
                <a:gd name="T51" fmla="*/ 970 h 1103"/>
                <a:gd name="T52" fmla="*/ 1728 w 1729"/>
                <a:gd name="T53" fmla="*/ 970 h 1103"/>
                <a:gd name="T54" fmla="*/ 1689 w 1729"/>
                <a:gd name="T55" fmla="*/ 792 h 1103"/>
                <a:gd name="T56" fmla="*/ 1689 w 1729"/>
                <a:gd name="T57" fmla="*/ 633 h 1103"/>
                <a:gd name="T58" fmla="*/ 1656 w 1729"/>
                <a:gd name="T59" fmla="*/ 502 h 1103"/>
                <a:gd name="T60" fmla="*/ 1616 w 1729"/>
                <a:gd name="T61" fmla="*/ 389 h 1103"/>
                <a:gd name="T62" fmla="*/ 1583 w 1729"/>
                <a:gd name="T63" fmla="*/ 337 h 1103"/>
                <a:gd name="T64" fmla="*/ 1412 w 1729"/>
                <a:gd name="T65" fmla="*/ 264 h 1103"/>
                <a:gd name="T66" fmla="*/ 1313 w 1729"/>
                <a:gd name="T67" fmla="*/ 225 h 1103"/>
                <a:gd name="T68" fmla="*/ 1174 w 1729"/>
                <a:gd name="T69" fmla="*/ 225 h 1103"/>
                <a:gd name="T70" fmla="*/ 1009 w 1729"/>
                <a:gd name="T71" fmla="*/ 165 h 1103"/>
                <a:gd name="T72" fmla="*/ 957 w 1729"/>
                <a:gd name="T73" fmla="*/ 172 h 1103"/>
                <a:gd name="T74" fmla="*/ 825 w 1729"/>
                <a:gd name="T75" fmla="*/ 79 h 1103"/>
                <a:gd name="T76" fmla="*/ 647 w 1729"/>
                <a:gd name="T77" fmla="*/ 7 h 1103"/>
                <a:gd name="T78" fmla="*/ 633 w 1729"/>
                <a:gd name="T79" fmla="*/ 0 h 1103"/>
                <a:gd name="T80" fmla="*/ 633 w 1729"/>
                <a:gd name="T81" fmla="*/ 0 h 1103"/>
                <a:gd name="T82" fmla="*/ 442 w 1729"/>
                <a:gd name="T83" fmla="*/ 93 h 1103"/>
                <a:gd name="T84" fmla="*/ 396 w 1729"/>
                <a:gd name="T85" fmla="*/ 93 h 1103"/>
                <a:gd name="T86" fmla="*/ 350 w 1729"/>
                <a:gd name="T87" fmla="*/ 165 h 1103"/>
                <a:gd name="T88" fmla="*/ 317 w 1729"/>
                <a:gd name="T89" fmla="*/ 258 h 1103"/>
                <a:gd name="T90" fmla="*/ 257 w 1729"/>
                <a:gd name="T91" fmla="*/ 436 h 1103"/>
                <a:gd name="T92" fmla="*/ 139 w 1729"/>
                <a:gd name="T93" fmla="*/ 574 h 1103"/>
                <a:gd name="T94" fmla="*/ 33 w 1729"/>
                <a:gd name="T95" fmla="*/ 633 h 1103"/>
                <a:gd name="T96" fmla="*/ 0 w 1729"/>
                <a:gd name="T97" fmla="*/ 739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29" h="1103">
                  <a:moveTo>
                    <a:pt x="0" y="739"/>
                  </a:moveTo>
                  <a:lnTo>
                    <a:pt x="0" y="739"/>
                  </a:lnTo>
                  <a:cubicBezTo>
                    <a:pt x="40" y="752"/>
                    <a:pt x="66" y="779"/>
                    <a:pt x="112" y="779"/>
                  </a:cubicBezTo>
                  <a:cubicBezTo>
                    <a:pt x="152" y="779"/>
                    <a:pt x="178" y="759"/>
                    <a:pt x="224" y="759"/>
                  </a:cubicBezTo>
                  <a:cubicBezTo>
                    <a:pt x="271" y="759"/>
                    <a:pt x="297" y="765"/>
                    <a:pt x="337" y="765"/>
                  </a:cubicBezTo>
                  <a:cubicBezTo>
                    <a:pt x="416" y="765"/>
                    <a:pt x="455" y="732"/>
                    <a:pt x="528" y="713"/>
                  </a:cubicBezTo>
                  <a:cubicBezTo>
                    <a:pt x="581" y="700"/>
                    <a:pt x="620" y="706"/>
                    <a:pt x="666" y="680"/>
                  </a:cubicBezTo>
                  <a:cubicBezTo>
                    <a:pt x="633" y="732"/>
                    <a:pt x="627" y="765"/>
                    <a:pt x="607" y="825"/>
                  </a:cubicBezTo>
                  <a:cubicBezTo>
                    <a:pt x="594" y="864"/>
                    <a:pt x="574" y="884"/>
                    <a:pt x="574" y="930"/>
                  </a:cubicBezTo>
                  <a:cubicBezTo>
                    <a:pt x="574" y="970"/>
                    <a:pt x="613" y="976"/>
                    <a:pt x="647" y="990"/>
                  </a:cubicBezTo>
                  <a:cubicBezTo>
                    <a:pt x="686" y="1003"/>
                    <a:pt x="699" y="1036"/>
                    <a:pt x="739" y="1036"/>
                  </a:cubicBezTo>
                  <a:cubicBezTo>
                    <a:pt x="772" y="1036"/>
                    <a:pt x="785" y="996"/>
                    <a:pt x="818" y="996"/>
                  </a:cubicBezTo>
                  <a:cubicBezTo>
                    <a:pt x="831" y="996"/>
                    <a:pt x="831" y="1009"/>
                    <a:pt x="844" y="1023"/>
                  </a:cubicBezTo>
                  <a:cubicBezTo>
                    <a:pt x="864" y="1036"/>
                    <a:pt x="877" y="1042"/>
                    <a:pt x="897" y="1056"/>
                  </a:cubicBezTo>
                  <a:cubicBezTo>
                    <a:pt x="917" y="1075"/>
                    <a:pt x="924" y="1102"/>
                    <a:pt x="950" y="1102"/>
                  </a:cubicBezTo>
                  <a:cubicBezTo>
                    <a:pt x="983" y="1102"/>
                    <a:pt x="1003" y="1075"/>
                    <a:pt x="1003" y="1049"/>
                  </a:cubicBezTo>
                  <a:cubicBezTo>
                    <a:pt x="1003" y="1016"/>
                    <a:pt x="983" y="1003"/>
                    <a:pt x="983" y="970"/>
                  </a:cubicBezTo>
                  <a:cubicBezTo>
                    <a:pt x="983" y="950"/>
                    <a:pt x="1016" y="963"/>
                    <a:pt x="1029" y="950"/>
                  </a:cubicBezTo>
                  <a:cubicBezTo>
                    <a:pt x="1055" y="930"/>
                    <a:pt x="1062" y="910"/>
                    <a:pt x="1062" y="877"/>
                  </a:cubicBezTo>
                  <a:cubicBezTo>
                    <a:pt x="1069" y="851"/>
                    <a:pt x="1062" y="805"/>
                    <a:pt x="1095" y="805"/>
                  </a:cubicBezTo>
                  <a:cubicBezTo>
                    <a:pt x="1135" y="805"/>
                    <a:pt x="1135" y="851"/>
                    <a:pt x="1168" y="864"/>
                  </a:cubicBezTo>
                  <a:cubicBezTo>
                    <a:pt x="1234" y="904"/>
                    <a:pt x="1273" y="937"/>
                    <a:pt x="1346" y="937"/>
                  </a:cubicBezTo>
                  <a:cubicBezTo>
                    <a:pt x="1379" y="937"/>
                    <a:pt x="1392" y="937"/>
                    <a:pt x="1418" y="937"/>
                  </a:cubicBezTo>
                  <a:cubicBezTo>
                    <a:pt x="1451" y="937"/>
                    <a:pt x="1471" y="930"/>
                    <a:pt x="1504" y="930"/>
                  </a:cubicBezTo>
                  <a:cubicBezTo>
                    <a:pt x="1530" y="930"/>
                    <a:pt x="1550" y="944"/>
                    <a:pt x="1577" y="950"/>
                  </a:cubicBezTo>
                  <a:cubicBezTo>
                    <a:pt x="1636" y="963"/>
                    <a:pt x="1669" y="957"/>
                    <a:pt x="1728" y="970"/>
                  </a:cubicBezTo>
                  <a:lnTo>
                    <a:pt x="1728" y="970"/>
                  </a:lnTo>
                  <a:cubicBezTo>
                    <a:pt x="1722" y="904"/>
                    <a:pt x="1689" y="864"/>
                    <a:pt x="1689" y="792"/>
                  </a:cubicBezTo>
                  <a:cubicBezTo>
                    <a:pt x="1689" y="726"/>
                    <a:pt x="1689" y="693"/>
                    <a:pt x="1689" y="633"/>
                  </a:cubicBezTo>
                  <a:cubicBezTo>
                    <a:pt x="1689" y="581"/>
                    <a:pt x="1662" y="554"/>
                    <a:pt x="1656" y="502"/>
                  </a:cubicBezTo>
                  <a:cubicBezTo>
                    <a:pt x="1649" y="455"/>
                    <a:pt x="1636" y="429"/>
                    <a:pt x="1616" y="389"/>
                  </a:cubicBezTo>
                  <a:cubicBezTo>
                    <a:pt x="1603" y="370"/>
                    <a:pt x="1603" y="350"/>
                    <a:pt x="1583" y="337"/>
                  </a:cubicBezTo>
                  <a:cubicBezTo>
                    <a:pt x="1524" y="297"/>
                    <a:pt x="1478" y="284"/>
                    <a:pt x="1412" y="264"/>
                  </a:cubicBezTo>
                  <a:cubicBezTo>
                    <a:pt x="1372" y="251"/>
                    <a:pt x="1352" y="225"/>
                    <a:pt x="1313" y="225"/>
                  </a:cubicBezTo>
                  <a:cubicBezTo>
                    <a:pt x="1260" y="225"/>
                    <a:pt x="1227" y="225"/>
                    <a:pt x="1174" y="225"/>
                  </a:cubicBezTo>
                  <a:cubicBezTo>
                    <a:pt x="1102" y="225"/>
                    <a:pt x="1075" y="165"/>
                    <a:pt x="1009" y="165"/>
                  </a:cubicBezTo>
                  <a:cubicBezTo>
                    <a:pt x="990" y="165"/>
                    <a:pt x="976" y="172"/>
                    <a:pt x="957" y="172"/>
                  </a:cubicBezTo>
                  <a:cubicBezTo>
                    <a:pt x="897" y="172"/>
                    <a:pt x="851" y="139"/>
                    <a:pt x="825" y="79"/>
                  </a:cubicBezTo>
                  <a:cubicBezTo>
                    <a:pt x="792" y="14"/>
                    <a:pt x="712" y="47"/>
                    <a:pt x="647" y="7"/>
                  </a:cubicBezTo>
                  <a:cubicBezTo>
                    <a:pt x="640" y="0"/>
                    <a:pt x="633" y="0"/>
                    <a:pt x="633" y="0"/>
                  </a:cubicBezTo>
                  <a:lnTo>
                    <a:pt x="633" y="0"/>
                  </a:lnTo>
                  <a:cubicBezTo>
                    <a:pt x="574" y="47"/>
                    <a:pt x="521" y="93"/>
                    <a:pt x="442" y="93"/>
                  </a:cubicBezTo>
                  <a:cubicBezTo>
                    <a:pt x="422" y="93"/>
                    <a:pt x="416" y="93"/>
                    <a:pt x="396" y="93"/>
                  </a:cubicBezTo>
                  <a:cubicBezTo>
                    <a:pt x="356" y="93"/>
                    <a:pt x="356" y="132"/>
                    <a:pt x="350" y="165"/>
                  </a:cubicBezTo>
                  <a:cubicBezTo>
                    <a:pt x="343" y="205"/>
                    <a:pt x="323" y="225"/>
                    <a:pt x="317" y="258"/>
                  </a:cubicBezTo>
                  <a:cubicBezTo>
                    <a:pt x="297" y="330"/>
                    <a:pt x="277" y="370"/>
                    <a:pt x="257" y="436"/>
                  </a:cubicBezTo>
                  <a:cubicBezTo>
                    <a:pt x="238" y="502"/>
                    <a:pt x="198" y="534"/>
                    <a:pt x="139" y="574"/>
                  </a:cubicBezTo>
                  <a:cubicBezTo>
                    <a:pt x="106" y="601"/>
                    <a:pt x="66" y="594"/>
                    <a:pt x="33" y="633"/>
                  </a:cubicBezTo>
                  <a:cubicBezTo>
                    <a:pt x="0" y="666"/>
                    <a:pt x="13" y="700"/>
                    <a:pt x="0" y="739"/>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0" name="Freeform 24"/>
            <p:cNvSpPr>
              <a:spLocks noChangeArrowheads="1"/>
            </p:cNvSpPr>
            <p:nvPr/>
          </p:nvSpPr>
          <p:spPr bwMode="auto">
            <a:xfrm>
              <a:off x="9282303" y="5014907"/>
              <a:ext cx="707979" cy="955675"/>
            </a:xfrm>
            <a:custGeom>
              <a:avLst/>
              <a:gdLst>
                <a:gd name="T0" fmla="*/ 1266 w 1966"/>
                <a:gd name="T1" fmla="*/ 2520 h 2653"/>
                <a:gd name="T2" fmla="*/ 1339 w 1966"/>
                <a:gd name="T3" fmla="*/ 2394 h 2653"/>
                <a:gd name="T4" fmla="*/ 1319 w 1966"/>
                <a:gd name="T5" fmla="*/ 2071 h 2653"/>
                <a:gd name="T6" fmla="*/ 1332 w 1966"/>
                <a:gd name="T7" fmla="*/ 1946 h 2653"/>
                <a:gd name="T8" fmla="*/ 1365 w 1966"/>
                <a:gd name="T9" fmla="*/ 1840 h 2653"/>
                <a:gd name="T10" fmla="*/ 1589 w 1966"/>
                <a:gd name="T11" fmla="*/ 1643 h 2653"/>
                <a:gd name="T12" fmla="*/ 1682 w 1966"/>
                <a:gd name="T13" fmla="*/ 1372 h 2653"/>
                <a:gd name="T14" fmla="*/ 1774 w 1966"/>
                <a:gd name="T15" fmla="*/ 1300 h 2653"/>
                <a:gd name="T16" fmla="*/ 1965 w 1966"/>
                <a:gd name="T17" fmla="*/ 1207 h 2653"/>
                <a:gd name="T18" fmla="*/ 1932 w 1966"/>
                <a:gd name="T19" fmla="*/ 1128 h 2653"/>
                <a:gd name="T20" fmla="*/ 1721 w 1966"/>
                <a:gd name="T21" fmla="*/ 937 h 2653"/>
                <a:gd name="T22" fmla="*/ 1392 w 1966"/>
                <a:gd name="T23" fmla="*/ 515 h 2653"/>
                <a:gd name="T24" fmla="*/ 1154 w 1966"/>
                <a:gd name="T25" fmla="*/ 363 h 2653"/>
                <a:gd name="T26" fmla="*/ 983 w 1966"/>
                <a:gd name="T27" fmla="*/ 244 h 2653"/>
                <a:gd name="T28" fmla="*/ 844 w 1966"/>
                <a:gd name="T29" fmla="*/ 198 h 2653"/>
                <a:gd name="T30" fmla="*/ 692 w 1966"/>
                <a:gd name="T31" fmla="*/ 99 h 2653"/>
                <a:gd name="T32" fmla="*/ 475 w 1966"/>
                <a:gd name="T33" fmla="*/ 0 h 2653"/>
                <a:gd name="T34" fmla="*/ 72 w 1966"/>
                <a:gd name="T35" fmla="*/ 20 h 2653"/>
                <a:gd name="T36" fmla="*/ 72 w 1966"/>
                <a:gd name="T37" fmla="*/ 99 h 2653"/>
                <a:gd name="T38" fmla="*/ 86 w 1966"/>
                <a:gd name="T39" fmla="*/ 304 h 2653"/>
                <a:gd name="T40" fmla="*/ 231 w 1966"/>
                <a:gd name="T41" fmla="*/ 475 h 2653"/>
                <a:gd name="T42" fmla="*/ 198 w 1966"/>
                <a:gd name="T43" fmla="*/ 653 h 2653"/>
                <a:gd name="T44" fmla="*/ 86 w 1966"/>
                <a:gd name="T45" fmla="*/ 924 h 2653"/>
                <a:gd name="T46" fmla="*/ 86 w 1966"/>
                <a:gd name="T47" fmla="*/ 1122 h 2653"/>
                <a:gd name="T48" fmla="*/ 0 w 1966"/>
                <a:gd name="T49" fmla="*/ 1530 h 2653"/>
                <a:gd name="T50" fmla="*/ 79 w 1966"/>
                <a:gd name="T51" fmla="*/ 1794 h 2653"/>
                <a:gd name="T52" fmla="*/ 112 w 1966"/>
                <a:gd name="T53" fmla="*/ 1986 h 2653"/>
                <a:gd name="T54" fmla="*/ 323 w 1966"/>
                <a:gd name="T55" fmla="*/ 2091 h 2653"/>
                <a:gd name="T56" fmla="*/ 349 w 1966"/>
                <a:gd name="T57" fmla="*/ 2355 h 2653"/>
                <a:gd name="T58" fmla="*/ 593 w 1966"/>
                <a:gd name="T59" fmla="*/ 2329 h 2653"/>
                <a:gd name="T60" fmla="*/ 692 w 1966"/>
                <a:gd name="T61" fmla="*/ 2322 h 2653"/>
                <a:gd name="T62" fmla="*/ 917 w 1966"/>
                <a:gd name="T63" fmla="*/ 2461 h 2653"/>
                <a:gd name="T64" fmla="*/ 1042 w 1966"/>
                <a:gd name="T65" fmla="*/ 2652 h 2653"/>
                <a:gd name="T66" fmla="*/ 1266 w 1966"/>
                <a:gd name="T67" fmla="*/ 252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66" h="2653">
                  <a:moveTo>
                    <a:pt x="1266" y="2520"/>
                  </a:moveTo>
                  <a:lnTo>
                    <a:pt x="1266" y="2520"/>
                  </a:lnTo>
                  <a:cubicBezTo>
                    <a:pt x="1286" y="2507"/>
                    <a:pt x="1286" y="2493"/>
                    <a:pt x="1293" y="2474"/>
                  </a:cubicBezTo>
                  <a:cubicBezTo>
                    <a:pt x="1306" y="2441"/>
                    <a:pt x="1339" y="2427"/>
                    <a:pt x="1339" y="2394"/>
                  </a:cubicBezTo>
                  <a:cubicBezTo>
                    <a:pt x="1339" y="2309"/>
                    <a:pt x="1266" y="2276"/>
                    <a:pt x="1266" y="2197"/>
                  </a:cubicBezTo>
                  <a:cubicBezTo>
                    <a:pt x="1266" y="2144"/>
                    <a:pt x="1319" y="2124"/>
                    <a:pt x="1319" y="2071"/>
                  </a:cubicBezTo>
                  <a:cubicBezTo>
                    <a:pt x="1319" y="2045"/>
                    <a:pt x="1319" y="2025"/>
                    <a:pt x="1319" y="2005"/>
                  </a:cubicBezTo>
                  <a:cubicBezTo>
                    <a:pt x="1319" y="1979"/>
                    <a:pt x="1326" y="1972"/>
                    <a:pt x="1332" y="1946"/>
                  </a:cubicBezTo>
                  <a:lnTo>
                    <a:pt x="1332" y="1946"/>
                  </a:lnTo>
                  <a:cubicBezTo>
                    <a:pt x="1345" y="1907"/>
                    <a:pt x="1332" y="1873"/>
                    <a:pt x="1365" y="1840"/>
                  </a:cubicBezTo>
                  <a:cubicBezTo>
                    <a:pt x="1398" y="1801"/>
                    <a:pt x="1438" y="1808"/>
                    <a:pt x="1471" y="1781"/>
                  </a:cubicBezTo>
                  <a:cubicBezTo>
                    <a:pt x="1530" y="1741"/>
                    <a:pt x="1570" y="1709"/>
                    <a:pt x="1589" y="1643"/>
                  </a:cubicBezTo>
                  <a:cubicBezTo>
                    <a:pt x="1609" y="1577"/>
                    <a:pt x="1629" y="1537"/>
                    <a:pt x="1649" y="1465"/>
                  </a:cubicBezTo>
                  <a:cubicBezTo>
                    <a:pt x="1655" y="1432"/>
                    <a:pt x="1675" y="1412"/>
                    <a:pt x="1682" y="1372"/>
                  </a:cubicBezTo>
                  <a:cubicBezTo>
                    <a:pt x="1688" y="1339"/>
                    <a:pt x="1688" y="1300"/>
                    <a:pt x="1728" y="1300"/>
                  </a:cubicBezTo>
                  <a:cubicBezTo>
                    <a:pt x="1748" y="1300"/>
                    <a:pt x="1754" y="1300"/>
                    <a:pt x="1774" y="1300"/>
                  </a:cubicBezTo>
                  <a:cubicBezTo>
                    <a:pt x="1853" y="1300"/>
                    <a:pt x="1906" y="1254"/>
                    <a:pt x="1965" y="1207"/>
                  </a:cubicBezTo>
                  <a:lnTo>
                    <a:pt x="1965" y="1207"/>
                  </a:lnTo>
                  <a:cubicBezTo>
                    <a:pt x="1952" y="1201"/>
                    <a:pt x="1945" y="1194"/>
                    <a:pt x="1939" y="1181"/>
                  </a:cubicBezTo>
                  <a:cubicBezTo>
                    <a:pt x="1926" y="1168"/>
                    <a:pt x="1939" y="1148"/>
                    <a:pt x="1932" y="1128"/>
                  </a:cubicBezTo>
                  <a:cubicBezTo>
                    <a:pt x="1926" y="1095"/>
                    <a:pt x="1919" y="1082"/>
                    <a:pt x="1899" y="1056"/>
                  </a:cubicBezTo>
                  <a:cubicBezTo>
                    <a:pt x="1840" y="996"/>
                    <a:pt x="1787" y="990"/>
                    <a:pt x="1721" y="937"/>
                  </a:cubicBezTo>
                  <a:cubicBezTo>
                    <a:pt x="1589" y="844"/>
                    <a:pt x="1576" y="726"/>
                    <a:pt x="1464" y="607"/>
                  </a:cubicBezTo>
                  <a:cubicBezTo>
                    <a:pt x="1438" y="574"/>
                    <a:pt x="1425" y="541"/>
                    <a:pt x="1392" y="515"/>
                  </a:cubicBezTo>
                  <a:cubicBezTo>
                    <a:pt x="1358" y="495"/>
                    <a:pt x="1339" y="502"/>
                    <a:pt x="1306" y="482"/>
                  </a:cubicBezTo>
                  <a:cubicBezTo>
                    <a:pt x="1240" y="442"/>
                    <a:pt x="1200" y="422"/>
                    <a:pt x="1154" y="363"/>
                  </a:cubicBezTo>
                  <a:cubicBezTo>
                    <a:pt x="1134" y="317"/>
                    <a:pt x="1075" y="330"/>
                    <a:pt x="1042" y="297"/>
                  </a:cubicBezTo>
                  <a:cubicBezTo>
                    <a:pt x="1022" y="271"/>
                    <a:pt x="1009" y="264"/>
                    <a:pt x="983" y="244"/>
                  </a:cubicBezTo>
                  <a:cubicBezTo>
                    <a:pt x="956" y="225"/>
                    <a:pt x="950" y="198"/>
                    <a:pt x="917" y="198"/>
                  </a:cubicBezTo>
                  <a:cubicBezTo>
                    <a:pt x="884" y="198"/>
                    <a:pt x="870" y="198"/>
                    <a:pt x="844" y="198"/>
                  </a:cubicBezTo>
                  <a:cubicBezTo>
                    <a:pt x="791" y="198"/>
                    <a:pt x="752" y="198"/>
                    <a:pt x="719" y="159"/>
                  </a:cubicBezTo>
                  <a:cubicBezTo>
                    <a:pt x="706" y="139"/>
                    <a:pt x="706" y="119"/>
                    <a:pt x="692" y="99"/>
                  </a:cubicBezTo>
                  <a:cubicBezTo>
                    <a:pt x="659" y="73"/>
                    <a:pt x="626" y="73"/>
                    <a:pt x="587" y="53"/>
                  </a:cubicBezTo>
                  <a:cubicBezTo>
                    <a:pt x="541" y="33"/>
                    <a:pt x="521" y="0"/>
                    <a:pt x="475" y="0"/>
                  </a:cubicBezTo>
                  <a:cubicBezTo>
                    <a:pt x="382" y="0"/>
                    <a:pt x="330" y="27"/>
                    <a:pt x="237" y="27"/>
                  </a:cubicBezTo>
                  <a:cubicBezTo>
                    <a:pt x="171" y="27"/>
                    <a:pt x="138" y="20"/>
                    <a:pt x="72" y="20"/>
                  </a:cubicBezTo>
                  <a:lnTo>
                    <a:pt x="72" y="20"/>
                  </a:lnTo>
                  <a:cubicBezTo>
                    <a:pt x="79" y="46"/>
                    <a:pt x="72" y="73"/>
                    <a:pt x="72" y="99"/>
                  </a:cubicBezTo>
                  <a:cubicBezTo>
                    <a:pt x="72" y="165"/>
                    <a:pt x="59" y="205"/>
                    <a:pt x="59" y="271"/>
                  </a:cubicBezTo>
                  <a:cubicBezTo>
                    <a:pt x="59" y="284"/>
                    <a:pt x="79" y="290"/>
                    <a:pt x="86" y="304"/>
                  </a:cubicBezTo>
                  <a:cubicBezTo>
                    <a:pt x="112" y="357"/>
                    <a:pt x="145" y="383"/>
                    <a:pt x="191" y="416"/>
                  </a:cubicBezTo>
                  <a:cubicBezTo>
                    <a:pt x="211" y="436"/>
                    <a:pt x="231" y="449"/>
                    <a:pt x="231" y="475"/>
                  </a:cubicBezTo>
                  <a:cubicBezTo>
                    <a:pt x="231" y="508"/>
                    <a:pt x="217" y="528"/>
                    <a:pt x="211" y="561"/>
                  </a:cubicBezTo>
                  <a:cubicBezTo>
                    <a:pt x="211" y="600"/>
                    <a:pt x="224" y="627"/>
                    <a:pt x="198" y="653"/>
                  </a:cubicBezTo>
                  <a:cubicBezTo>
                    <a:pt x="171" y="680"/>
                    <a:pt x="138" y="686"/>
                    <a:pt x="125" y="719"/>
                  </a:cubicBezTo>
                  <a:cubicBezTo>
                    <a:pt x="99" y="798"/>
                    <a:pt x="99" y="844"/>
                    <a:pt x="86" y="924"/>
                  </a:cubicBezTo>
                  <a:cubicBezTo>
                    <a:pt x="79" y="976"/>
                    <a:pt x="59" y="1003"/>
                    <a:pt x="59" y="1049"/>
                  </a:cubicBezTo>
                  <a:cubicBezTo>
                    <a:pt x="59" y="1075"/>
                    <a:pt x="86" y="1089"/>
                    <a:pt x="86" y="1122"/>
                  </a:cubicBezTo>
                  <a:cubicBezTo>
                    <a:pt x="86" y="1155"/>
                    <a:pt x="86" y="1174"/>
                    <a:pt x="86" y="1207"/>
                  </a:cubicBezTo>
                  <a:cubicBezTo>
                    <a:pt x="86" y="1333"/>
                    <a:pt x="0" y="1399"/>
                    <a:pt x="0" y="1530"/>
                  </a:cubicBezTo>
                  <a:cubicBezTo>
                    <a:pt x="0" y="1610"/>
                    <a:pt x="86" y="1636"/>
                    <a:pt x="86" y="1715"/>
                  </a:cubicBezTo>
                  <a:cubicBezTo>
                    <a:pt x="86" y="1748"/>
                    <a:pt x="79" y="1768"/>
                    <a:pt x="79" y="1794"/>
                  </a:cubicBezTo>
                  <a:cubicBezTo>
                    <a:pt x="79" y="1834"/>
                    <a:pt x="79" y="1854"/>
                    <a:pt x="79" y="1893"/>
                  </a:cubicBezTo>
                  <a:cubicBezTo>
                    <a:pt x="79" y="1926"/>
                    <a:pt x="72" y="1972"/>
                    <a:pt x="112" y="1986"/>
                  </a:cubicBezTo>
                  <a:cubicBezTo>
                    <a:pt x="158" y="2005"/>
                    <a:pt x="191" y="2005"/>
                    <a:pt x="244" y="2019"/>
                  </a:cubicBezTo>
                  <a:cubicBezTo>
                    <a:pt x="283" y="2032"/>
                    <a:pt x="323" y="2045"/>
                    <a:pt x="323" y="2091"/>
                  </a:cubicBezTo>
                  <a:cubicBezTo>
                    <a:pt x="323" y="2144"/>
                    <a:pt x="323" y="2177"/>
                    <a:pt x="323" y="2230"/>
                  </a:cubicBezTo>
                  <a:cubicBezTo>
                    <a:pt x="323" y="2276"/>
                    <a:pt x="336" y="2302"/>
                    <a:pt x="349" y="2355"/>
                  </a:cubicBezTo>
                  <a:lnTo>
                    <a:pt x="349" y="2355"/>
                  </a:lnTo>
                  <a:cubicBezTo>
                    <a:pt x="593" y="2329"/>
                    <a:pt x="593" y="2329"/>
                    <a:pt x="593" y="2329"/>
                  </a:cubicBezTo>
                  <a:cubicBezTo>
                    <a:pt x="620" y="2329"/>
                    <a:pt x="633" y="2329"/>
                    <a:pt x="659" y="2329"/>
                  </a:cubicBezTo>
                  <a:cubicBezTo>
                    <a:pt x="672" y="2329"/>
                    <a:pt x="679" y="2322"/>
                    <a:pt x="692" y="2322"/>
                  </a:cubicBezTo>
                  <a:cubicBezTo>
                    <a:pt x="752" y="2322"/>
                    <a:pt x="778" y="2348"/>
                    <a:pt x="831" y="2381"/>
                  </a:cubicBezTo>
                  <a:cubicBezTo>
                    <a:pt x="870" y="2401"/>
                    <a:pt x="897" y="2421"/>
                    <a:pt x="917" y="2461"/>
                  </a:cubicBezTo>
                  <a:cubicBezTo>
                    <a:pt x="943" y="2500"/>
                    <a:pt x="956" y="2526"/>
                    <a:pt x="976" y="2573"/>
                  </a:cubicBezTo>
                  <a:cubicBezTo>
                    <a:pt x="989" y="2606"/>
                    <a:pt x="1002" y="2652"/>
                    <a:pt x="1042" y="2652"/>
                  </a:cubicBezTo>
                  <a:cubicBezTo>
                    <a:pt x="1068" y="2652"/>
                    <a:pt x="1075" y="2625"/>
                    <a:pt x="1095" y="2606"/>
                  </a:cubicBezTo>
                  <a:cubicBezTo>
                    <a:pt x="1147" y="2553"/>
                    <a:pt x="1194" y="2533"/>
                    <a:pt x="1266" y="252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1" name="Freeform 25"/>
            <p:cNvSpPr>
              <a:spLocks noChangeArrowheads="1"/>
            </p:cNvSpPr>
            <p:nvPr/>
          </p:nvSpPr>
          <p:spPr bwMode="auto">
            <a:xfrm>
              <a:off x="7975875" y="4602157"/>
              <a:ext cx="1238169" cy="1681162"/>
            </a:xfrm>
            <a:custGeom>
              <a:avLst/>
              <a:gdLst>
                <a:gd name="T0" fmla="*/ 1392 w 3438"/>
                <a:gd name="T1" fmla="*/ 39 h 4670"/>
                <a:gd name="T2" fmla="*/ 1623 w 3438"/>
                <a:gd name="T3" fmla="*/ 138 h 4670"/>
                <a:gd name="T4" fmla="*/ 1695 w 3438"/>
                <a:gd name="T5" fmla="*/ 264 h 4670"/>
                <a:gd name="T6" fmla="*/ 1933 w 3438"/>
                <a:gd name="T7" fmla="*/ 310 h 4670"/>
                <a:gd name="T8" fmla="*/ 2078 w 3438"/>
                <a:gd name="T9" fmla="*/ 514 h 4670"/>
                <a:gd name="T10" fmla="*/ 2051 w 3438"/>
                <a:gd name="T11" fmla="*/ 613 h 4670"/>
                <a:gd name="T12" fmla="*/ 1992 w 3438"/>
                <a:gd name="T13" fmla="*/ 963 h 4670"/>
                <a:gd name="T14" fmla="*/ 2098 w 3438"/>
                <a:gd name="T15" fmla="*/ 969 h 4670"/>
                <a:gd name="T16" fmla="*/ 2256 w 3438"/>
                <a:gd name="T17" fmla="*/ 758 h 4670"/>
                <a:gd name="T18" fmla="*/ 2322 w 3438"/>
                <a:gd name="T19" fmla="*/ 824 h 4670"/>
                <a:gd name="T20" fmla="*/ 2658 w 3438"/>
                <a:gd name="T21" fmla="*/ 824 h 4670"/>
                <a:gd name="T22" fmla="*/ 2955 w 3438"/>
                <a:gd name="T23" fmla="*/ 943 h 4670"/>
                <a:gd name="T24" fmla="*/ 3239 w 3438"/>
                <a:gd name="T25" fmla="*/ 1029 h 4670"/>
                <a:gd name="T26" fmla="*/ 3403 w 3438"/>
                <a:gd name="T27" fmla="*/ 1042 h 4670"/>
                <a:gd name="T28" fmla="*/ 3371 w 3438"/>
                <a:gd name="T29" fmla="*/ 1233 h 4670"/>
                <a:gd name="T30" fmla="*/ 3080 w 3438"/>
                <a:gd name="T31" fmla="*/ 1391 h 4670"/>
                <a:gd name="T32" fmla="*/ 2935 w 3438"/>
                <a:gd name="T33" fmla="*/ 1563 h 4670"/>
                <a:gd name="T34" fmla="*/ 2810 w 3438"/>
                <a:gd name="T35" fmla="*/ 1767 h 4670"/>
                <a:gd name="T36" fmla="*/ 2836 w 3438"/>
                <a:gd name="T37" fmla="*/ 1991 h 4670"/>
                <a:gd name="T38" fmla="*/ 2797 w 3438"/>
                <a:gd name="T39" fmla="*/ 2381 h 4670"/>
                <a:gd name="T40" fmla="*/ 2685 w 3438"/>
                <a:gd name="T41" fmla="*/ 2592 h 4670"/>
                <a:gd name="T42" fmla="*/ 2784 w 3438"/>
                <a:gd name="T43" fmla="*/ 2816 h 4670"/>
                <a:gd name="T44" fmla="*/ 2658 w 3438"/>
                <a:gd name="T45" fmla="*/ 3113 h 4670"/>
                <a:gd name="T46" fmla="*/ 2295 w 3438"/>
                <a:gd name="T47" fmla="*/ 2994 h 4670"/>
                <a:gd name="T48" fmla="*/ 2078 w 3438"/>
                <a:gd name="T49" fmla="*/ 3166 h 4670"/>
                <a:gd name="T50" fmla="*/ 1834 w 3438"/>
                <a:gd name="T51" fmla="*/ 3311 h 4670"/>
                <a:gd name="T52" fmla="*/ 1557 w 3438"/>
                <a:gd name="T53" fmla="*/ 3344 h 4670"/>
                <a:gd name="T54" fmla="*/ 1385 w 3438"/>
                <a:gd name="T55" fmla="*/ 3581 h 4670"/>
                <a:gd name="T56" fmla="*/ 1253 w 3438"/>
                <a:gd name="T57" fmla="*/ 3951 h 4670"/>
                <a:gd name="T58" fmla="*/ 1194 w 3438"/>
                <a:gd name="T59" fmla="*/ 4115 h 4670"/>
                <a:gd name="T60" fmla="*/ 1187 w 3438"/>
                <a:gd name="T61" fmla="*/ 4465 h 4670"/>
                <a:gd name="T62" fmla="*/ 1168 w 3438"/>
                <a:gd name="T63" fmla="*/ 4663 h 4670"/>
                <a:gd name="T64" fmla="*/ 844 w 3438"/>
                <a:gd name="T65" fmla="*/ 4162 h 4670"/>
                <a:gd name="T66" fmla="*/ 772 w 3438"/>
                <a:gd name="T67" fmla="*/ 3904 h 4670"/>
                <a:gd name="T68" fmla="*/ 910 w 3438"/>
                <a:gd name="T69" fmla="*/ 3726 h 4670"/>
                <a:gd name="T70" fmla="*/ 699 w 3438"/>
                <a:gd name="T71" fmla="*/ 3568 h 4670"/>
                <a:gd name="T72" fmla="*/ 435 w 3438"/>
                <a:gd name="T73" fmla="*/ 3185 h 4670"/>
                <a:gd name="T74" fmla="*/ 350 w 3438"/>
                <a:gd name="T75" fmla="*/ 3054 h 4670"/>
                <a:gd name="T76" fmla="*/ 521 w 3438"/>
                <a:gd name="T77" fmla="*/ 2743 h 4670"/>
                <a:gd name="T78" fmla="*/ 561 w 3438"/>
                <a:gd name="T79" fmla="*/ 2216 h 4670"/>
                <a:gd name="T80" fmla="*/ 416 w 3438"/>
                <a:gd name="T81" fmla="*/ 2018 h 4670"/>
                <a:gd name="T82" fmla="*/ 152 w 3438"/>
                <a:gd name="T83" fmla="*/ 2025 h 4670"/>
                <a:gd name="T84" fmla="*/ 0 w 3438"/>
                <a:gd name="T85" fmla="*/ 2104 h 4670"/>
                <a:gd name="T86" fmla="*/ 409 w 3438"/>
                <a:gd name="T87" fmla="*/ 1734 h 4670"/>
                <a:gd name="T88" fmla="*/ 567 w 3438"/>
                <a:gd name="T89" fmla="*/ 1609 h 4670"/>
                <a:gd name="T90" fmla="*/ 778 w 3438"/>
                <a:gd name="T91" fmla="*/ 1365 h 4670"/>
                <a:gd name="T92" fmla="*/ 884 w 3438"/>
                <a:gd name="T93" fmla="*/ 1161 h 4670"/>
                <a:gd name="T94" fmla="*/ 983 w 3438"/>
                <a:gd name="T95" fmla="*/ 917 h 4670"/>
                <a:gd name="T96" fmla="*/ 1187 w 3438"/>
                <a:gd name="T97" fmla="*/ 580 h 4670"/>
                <a:gd name="T98" fmla="*/ 1201 w 3438"/>
                <a:gd name="T99" fmla="*/ 343 h 4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38" h="4670">
                  <a:moveTo>
                    <a:pt x="1332" y="0"/>
                  </a:moveTo>
                  <a:lnTo>
                    <a:pt x="1332" y="0"/>
                  </a:lnTo>
                  <a:cubicBezTo>
                    <a:pt x="1352" y="20"/>
                    <a:pt x="1372" y="26"/>
                    <a:pt x="1392" y="39"/>
                  </a:cubicBezTo>
                  <a:cubicBezTo>
                    <a:pt x="1431" y="72"/>
                    <a:pt x="1451" y="112"/>
                    <a:pt x="1504" y="112"/>
                  </a:cubicBezTo>
                  <a:cubicBezTo>
                    <a:pt x="1524" y="112"/>
                    <a:pt x="1537" y="99"/>
                    <a:pt x="1557" y="99"/>
                  </a:cubicBezTo>
                  <a:cubicBezTo>
                    <a:pt x="1583" y="99"/>
                    <a:pt x="1596" y="125"/>
                    <a:pt x="1623" y="138"/>
                  </a:cubicBezTo>
                  <a:cubicBezTo>
                    <a:pt x="1656" y="158"/>
                    <a:pt x="1708" y="158"/>
                    <a:pt x="1708" y="197"/>
                  </a:cubicBezTo>
                  <a:cubicBezTo>
                    <a:pt x="1708" y="224"/>
                    <a:pt x="1682" y="231"/>
                    <a:pt x="1682" y="257"/>
                  </a:cubicBezTo>
                  <a:cubicBezTo>
                    <a:pt x="1695" y="264"/>
                    <a:pt x="1695" y="264"/>
                    <a:pt x="1695" y="264"/>
                  </a:cubicBezTo>
                  <a:cubicBezTo>
                    <a:pt x="1722" y="264"/>
                    <a:pt x="1741" y="264"/>
                    <a:pt x="1768" y="264"/>
                  </a:cubicBezTo>
                  <a:cubicBezTo>
                    <a:pt x="1801" y="264"/>
                    <a:pt x="1814" y="244"/>
                    <a:pt x="1854" y="244"/>
                  </a:cubicBezTo>
                  <a:cubicBezTo>
                    <a:pt x="1893" y="244"/>
                    <a:pt x="1900" y="283"/>
                    <a:pt x="1933" y="310"/>
                  </a:cubicBezTo>
                  <a:cubicBezTo>
                    <a:pt x="1952" y="329"/>
                    <a:pt x="1972" y="343"/>
                    <a:pt x="1992" y="363"/>
                  </a:cubicBezTo>
                  <a:cubicBezTo>
                    <a:pt x="2031" y="389"/>
                    <a:pt x="2045" y="415"/>
                    <a:pt x="2058" y="455"/>
                  </a:cubicBezTo>
                  <a:cubicBezTo>
                    <a:pt x="2065" y="481"/>
                    <a:pt x="2078" y="494"/>
                    <a:pt x="2078" y="514"/>
                  </a:cubicBezTo>
                  <a:cubicBezTo>
                    <a:pt x="2078" y="527"/>
                    <a:pt x="2078" y="534"/>
                    <a:pt x="2078" y="540"/>
                  </a:cubicBezTo>
                  <a:cubicBezTo>
                    <a:pt x="2012" y="554"/>
                    <a:pt x="1959" y="534"/>
                    <a:pt x="1919" y="587"/>
                  </a:cubicBezTo>
                  <a:cubicBezTo>
                    <a:pt x="1972" y="593"/>
                    <a:pt x="1999" y="600"/>
                    <a:pt x="2051" y="613"/>
                  </a:cubicBezTo>
                  <a:cubicBezTo>
                    <a:pt x="2078" y="620"/>
                    <a:pt x="2124" y="607"/>
                    <a:pt x="2124" y="639"/>
                  </a:cubicBezTo>
                  <a:cubicBezTo>
                    <a:pt x="2124" y="672"/>
                    <a:pt x="2084" y="686"/>
                    <a:pt x="2065" y="719"/>
                  </a:cubicBezTo>
                  <a:cubicBezTo>
                    <a:pt x="2018" y="804"/>
                    <a:pt x="1992" y="864"/>
                    <a:pt x="1992" y="963"/>
                  </a:cubicBezTo>
                  <a:cubicBezTo>
                    <a:pt x="1992" y="1002"/>
                    <a:pt x="2012" y="1022"/>
                    <a:pt x="2038" y="1055"/>
                  </a:cubicBezTo>
                  <a:cubicBezTo>
                    <a:pt x="2045" y="1068"/>
                    <a:pt x="2051" y="1088"/>
                    <a:pt x="2071" y="1088"/>
                  </a:cubicBezTo>
                  <a:cubicBezTo>
                    <a:pt x="2117" y="1088"/>
                    <a:pt x="2104" y="1022"/>
                    <a:pt x="2098" y="969"/>
                  </a:cubicBezTo>
                  <a:cubicBezTo>
                    <a:pt x="2098" y="930"/>
                    <a:pt x="2130" y="917"/>
                    <a:pt x="2137" y="870"/>
                  </a:cubicBezTo>
                  <a:cubicBezTo>
                    <a:pt x="2150" y="818"/>
                    <a:pt x="2137" y="745"/>
                    <a:pt x="2190" y="745"/>
                  </a:cubicBezTo>
                  <a:cubicBezTo>
                    <a:pt x="2216" y="745"/>
                    <a:pt x="2229" y="758"/>
                    <a:pt x="2256" y="758"/>
                  </a:cubicBezTo>
                  <a:cubicBezTo>
                    <a:pt x="2256" y="765"/>
                    <a:pt x="2256" y="765"/>
                    <a:pt x="2256" y="771"/>
                  </a:cubicBezTo>
                  <a:cubicBezTo>
                    <a:pt x="2256" y="837"/>
                    <a:pt x="2249" y="870"/>
                    <a:pt x="2223" y="930"/>
                  </a:cubicBezTo>
                  <a:cubicBezTo>
                    <a:pt x="2276" y="910"/>
                    <a:pt x="2289" y="870"/>
                    <a:pt x="2322" y="824"/>
                  </a:cubicBezTo>
                  <a:cubicBezTo>
                    <a:pt x="2348" y="778"/>
                    <a:pt x="2368" y="752"/>
                    <a:pt x="2401" y="705"/>
                  </a:cubicBezTo>
                  <a:cubicBezTo>
                    <a:pt x="2434" y="725"/>
                    <a:pt x="2447" y="752"/>
                    <a:pt x="2480" y="765"/>
                  </a:cubicBezTo>
                  <a:cubicBezTo>
                    <a:pt x="2546" y="804"/>
                    <a:pt x="2592" y="804"/>
                    <a:pt x="2658" y="824"/>
                  </a:cubicBezTo>
                  <a:cubicBezTo>
                    <a:pt x="2678" y="831"/>
                    <a:pt x="2685" y="844"/>
                    <a:pt x="2698" y="857"/>
                  </a:cubicBezTo>
                  <a:cubicBezTo>
                    <a:pt x="2744" y="883"/>
                    <a:pt x="2770" y="897"/>
                    <a:pt x="2810" y="917"/>
                  </a:cubicBezTo>
                  <a:cubicBezTo>
                    <a:pt x="2863" y="943"/>
                    <a:pt x="2896" y="930"/>
                    <a:pt x="2955" y="943"/>
                  </a:cubicBezTo>
                  <a:cubicBezTo>
                    <a:pt x="3034" y="963"/>
                    <a:pt x="3074" y="996"/>
                    <a:pt x="3153" y="1022"/>
                  </a:cubicBezTo>
                  <a:cubicBezTo>
                    <a:pt x="3179" y="1035"/>
                    <a:pt x="3192" y="1048"/>
                    <a:pt x="3226" y="1048"/>
                  </a:cubicBezTo>
                  <a:cubicBezTo>
                    <a:pt x="3232" y="1048"/>
                    <a:pt x="3232" y="1035"/>
                    <a:pt x="3239" y="1029"/>
                  </a:cubicBezTo>
                  <a:cubicBezTo>
                    <a:pt x="3252" y="1022"/>
                    <a:pt x="3265" y="1022"/>
                    <a:pt x="3285" y="1015"/>
                  </a:cubicBezTo>
                  <a:cubicBezTo>
                    <a:pt x="3305" y="1002"/>
                    <a:pt x="3318" y="982"/>
                    <a:pt x="3344" y="982"/>
                  </a:cubicBezTo>
                  <a:cubicBezTo>
                    <a:pt x="3377" y="982"/>
                    <a:pt x="3384" y="1015"/>
                    <a:pt x="3403" y="1042"/>
                  </a:cubicBezTo>
                  <a:cubicBezTo>
                    <a:pt x="3417" y="1055"/>
                    <a:pt x="3430" y="1062"/>
                    <a:pt x="3437" y="1075"/>
                  </a:cubicBezTo>
                  <a:lnTo>
                    <a:pt x="3437" y="1075"/>
                  </a:lnTo>
                  <a:cubicBezTo>
                    <a:pt x="3410" y="1134"/>
                    <a:pt x="3417" y="1193"/>
                    <a:pt x="3371" y="1233"/>
                  </a:cubicBezTo>
                  <a:cubicBezTo>
                    <a:pt x="3344" y="1253"/>
                    <a:pt x="3318" y="1253"/>
                    <a:pt x="3285" y="1253"/>
                  </a:cubicBezTo>
                  <a:cubicBezTo>
                    <a:pt x="3239" y="1260"/>
                    <a:pt x="3199" y="1266"/>
                    <a:pt x="3173" y="1306"/>
                  </a:cubicBezTo>
                  <a:cubicBezTo>
                    <a:pt x="3146" y="1339"/>
                    <a:pt x="3133" y="1391"/>
                    <a:pt x="3080" y="1391"/>
                  </a:cubicBezTo>
                  <a:cubicBezTo>
                    <a:pt x="3060" y="1391"/>
                    <a:pt x="3054" y="1372"/>
                    <a:pt x="3028" y="1372"/>
                  </a:cubicBezTo>
                  <a:cubicBezTo>
                    <a:pt x="2995" y="1372"/>
                    <a:pt x="2981" y="1411"/>
                    <a:pt x="2968" y="1444"/>
                  </a:cubicBezTo>
                  <a:cubicBezTo>
                    <a:pt x="2955" y="1490"/>
                    <a:pt x="2948" y="1517"/>
                    <a:pt x="2935" y="1563"/>
                  </a:cubicBezTo>
                  <a:cubicBezTo>
                    <a:pt x="2922" y="1609"/>
                    <a:pt x="2902" y="1629"/>
                    <a:pt x="2869" y="1662"/>
                  </a:cubicBezTo>
                  <a:cubicBezTo>
                    <a:pt x="2836" y="1688"/>
                    <a:pt x="2790" y="1701"/>
                    <a:pt x="2790" y="1747"/>
                  </a:cubicBezTo>
                  <a:cubicBezTo>
                    <a:pt x="2790" y="1754"/>
                    <a:pt x="2810" y="1754"/>
                    <a:pt x="2810" y="1767"/>
                  </a:cubicBezTo>
                  <a:cubicBezTo>
                    <a:pt x="2836" y="1794"/>
                    <a:pt x="2843" y="1814"/>
                    <a:pt x="2843" y="1846"/>
                  </a:cubicBezTo>
                  <a:cubicBezTo>
                    <a:pt x="2843" y="1893"/>
                    <a:pt x="2810" y="1919"/>
                    <a:pt x="2810" y="1959"/>
                  </a:cubicBezTo>
                  <a:cubicBezTo>
                    <a:pt x="2810" y="1978"/>
                    <a:pt x="2830" y="1978"/>
                    <a:pt x="2836" y="1991"/>
                  </a:cubicBezTo>
                  <a:cubicBezTo>
                    <a:pt x="2863" y="2031"/>
                    <a:pt x="2876" y="2064"/>
                    <a:pt x="2876" y="2117"/>
                  </a:cubicBezTo>
                  <a:cubicBezTo>
                    <a:pt x="2876" y="2209"/>
                    <a:pt x="2849" y="2255"/>
                    <a:pt x="2823" y="2334"/>
                  </a:cubicBezTo>
                  <a:cubicBezTo>
                    <a:pt x="2816" y="2354"/>
                    <a:pt x="2803" y="2361"/>
                    <a:pt x="2797" y="2381"/>
                  </a:cubicBezTo>
                  <a:cubicBezTo>
                    <a:pt x="2790" y="2401"/>
                    <a:pt x="2784" y="2420"/>
                    <a:pt x="2764" y="2440"/>
                  </a:cubicBezTo>
                  <a:cubicBezTo>
                    <a:pt x="2731" y="2460"/>
                    <a:pt x="2691" y="2480"/>
                    <a:pt x="2691" y="2526"/>
                  </a:cubicBezTo>
                  <a:cubicBezTo>
                    <a:pt x="2691" y="2552"/>
                    <a:pt x="2685" y="2565"/>
                    <a:pt x="2685" y="2592"/>
                  </a:cubicBezTo>
                  <a:cubicBezTo>
                    <a:pt x="2685" y="2612"/>
                    <a:pt x="2685" y="2618"/>
                    <a:pt x="2685" y="2638"/>
                  </a:cubicBezTo>
                  <a:cubicBezTo>
                    <a:pt x="2685" y="2658"/>
                    <a:pt x="2678" y="2677"/>
                    <a:pt x="2691" y="2691"/>
                  </a:cubicBezTo>
                  <a:cubicBezTo>
                    <a:pt x="2717" y="2743"/>
                    <a:pt x="2784" y="2757"/>
                    <a:pt x="2784" y="2816"/>
                  </a:cubicBezTo>
                  <a:cubicBezTo>
                    <a:pt x="2784" y="2842"/>
                    <a:pt x="2784" y="2862"/>
                    <a:pt x="2784" y="2888"/>
                  </a:cubicBezTo>
                  <a:cubicBezTo>
                    <a:pt x="2784" y="2915"/>
                    <a:pt x="2770" y="2928"/>
                    <a:pt x="2770" y="2961"/>
                  </a:cubicBezTo>
                  <a:cubicBezTo>
                    <a:pt x="2757" y="3034"/>
                    <a:pt x="2731" y="3113"/>
                    <a:pt x="2658" y="3113"/>
                  </a:cubicBezTo>
                  <a:cubicBezTo>
                    <a:pt x="2619" y="3113"/>
                    <a:pt x="2605" y="3086"/>
                    <a:pt x="2572" y="3073"/>
                  </a:cubicBezTo>
                  <a:cubicBezTo>
                    <a:pt x="2526" y="3047"/>
                    <a:pt x="2493" y="3047"/>
                    <a:pt x="2447" y="3034"/>
                  </a:cubicBezTo>
                  <a:cubicBezTo>
                    <a:pt x="2388" y="3014"/>
                    <a:pt x="2355" y="2994"/>
                    <a:pt x="2295" y="2994"/>
                  </a:cubicBezTo>
                  <a:cubicBezTo>
                    <a:pt x="2269" y="2994"/>
                    <a:pt x="2256" y="3027"/>
                    <a:pt x="2223" y="3034"/>
                  </a:cubicBezTo>
                  <a:cubicBezTo>
                    <a:pt x="2170" y="3047"/>
                    <a:pt x="2137" y="3054"/>
                    <a:pt x="2104" y="3093"/>
                  </a:cubicBezTo>
                  <a:cubicBezTo>
                    <a:pt x="2084" y="3119"/>
                    <a:pt x="2098" y="3139"/>
                    <a:pt x="2078" y="3166"/>
                  </a:cubicBezTo>
                  <a:cubicBezTo>
                    <a:pt x="2058" y="3192"/>
                    <a:pt x="2025" y="3179"/>
                    <a:pt x="1992" y="3192"/>
                  </a:cubicBezTo>
                  <a:cubicBezTo>
                    <a:pt x="1966" y="3199"/>
                    <a:pt x="1959" y="3212"/>
                    <a:pt x="1939" y="3225"/>
                  </a:cubicBezTo>
                  <a:cubicBezTo>
                    <a:pt x="1893" y="3258"/>
                    <a:pt x="1880" y="3278"/>
                    <a:pt x="1834" y="3311"/>
                  </a:cubicBezTo>
                  <a:cubicBezTo>
                    <a:pt x="1820" y="3311"/>
                    <a:pt x="1814" y="3311"/>
                    <a:pt x="1807" y="3311"/>
                  </a:cubicBezTo>
                  <a:cubicBezTo>
                    <a:pt x="1741" y="3311"/>
                    <a:pt x="1708" y="3357"/>
                    <a:pt x="1642" y="3357"/>
                  </a:cubicBezTo>
                  <a:cubicBezTo>
                    <a:pt x="1609" y="3357"/>
                    <a:pt x="1590" y="3344"/>
                    <a:pt x="1557" y="3344"/>
                  </a:cubicBezTo>
                  <a:cubicBezTo>
                    <a:pt x="1511" y="3344"/>
                    <a:pt x="1471" y="3350"/>
                    <a:pt x="1438" y="3383"/>
                  </a:cubicBezTo>
                  <a:cubicBezTo>
                    <a:pt x="1418" y="3403"/>
                    <a:pt x="1385" y="3416"/>
                    <a:pt x="1385" y="3449"/>
                  </a:cubicBezTo>
                  <a:cubicBezTo>
                    <a:pt x="1385" y="3495"/>
                    <a:pt x="1379" y="3528"/>
                    <a:pt x="1385" y="3581"/>
                  </a:cubicBezTo>
                  <a:cubicBezTo>
                    <a:pt x="1385" y="3594"/>
                    <a:pt x="1372" y="3601"/>
                    <a:pt x="1365" y="3621"/>
                  </a:cubicBezTo>
                  <a:cubicBezTo>
                    <a:pt x="1286" y="3951"/>
                    <a:pt x="1286" y="3951"/>
                    <a:pt x="1286" y="3951"/>
                  </a:cubicBezTo>
                  <a:cubicBezTo>
                    <a:pt x="1273" y="3951"/>
                    <a:pt x="1266" y="3951"/>
                    <a:pt x="1253" y="3951"/>
                  </a:cubicBezTo>
                  <a:cubicBezTo>
                    <a:pt x="1227" y="3951"/>
                    <a:pt x="1220" y="3964"/>
                    <a:pt x="1201" y="3970"/>
                  </a:cubicBezTo>
                  <a:cubicBezTo>
                    <a:pt x="1194" y="3977"/>
                    <a:pt x="1181" y="3977"/>
                    <a:pt x="1181" y="3990"/>
                  </a:cubicBezTo>
                  <a:cubicBezTo>
                    <a:pt x="1181" y="4036"/>
                    <a:pt x="1194" y="4069"/>
                    <a:pt x="1194" y="4115"/>
                  </a:cubicBezTo>
                  <a:cubicBezTo>
                    <a:pt x="1194" y="4128"/>
                    <a:pt x="1187" y="4135"/>
                    <a:pt x="1187" y="4148"/>
                  </a:cubicBezTo>
                  <a:cubicBezTo>
                    <a:pt x="1187" y="4201"/>
                    <a:pt x="1233" y="4227"/>
                    <a:pt x="1233" y="4280"/>
                  </a:cubicBezTo>
                  <a:cubicBezTo>
                    <a:pt x="1233" y="4353"/>
                    <a:pt x="1207" y="4392"/>
                    <a:pt x="1187" y="4465"/>
                  </a:cubicBezTo>
                  <a:cubicBezTo>
                    <a:pt x="1253" y="4669"/>
                    <a:pt x="1253" y="4669"/>
                    <a:pt x="1253" y="4669"/>
                  </a:cubicBezTo>
                  <a:lnTo>
                    <a:pt x="1253" y="4669"/>
                  </a:lnTo>
                  <a:cubicBezTo>
                    <a:pt x="1220" y="4669"/>
                    <a:pt x="1207" y="4663"/>
                    <a:pt x="1168" y="4663"/>
                  </a:cubicBezTo>
                  <a:cubicBezTo>
                    <a:pt x="1082" y="4663"/>
                    <a:pt x="1029" y="4584"/>
                    <a:pt x="1009" y="4491"/>
                  </a:cubicBezTo>
                  <a:cubicBezTo>
                    <a:pt x="996" y="4432"/>
                    <a:pt x="996" y="4392"/>
                    <a:pt x="963" y="4333"/>
                  </a:cubicBezTo>
                  <a:cubicBezTo>
                    <a:pt x="923" y="4260"/>
                    <a:pt x="897" y="4227"/>
                    <a:pt x="844" y="4162"/>
                  </a:cubicBezTo>
                  <a:cubicBezTo>
                    <a:pt x="818" y="4135"/>
                    <a:pt x="805" y="4109"/>
                    <a:pt x="772" y="4082"/>
                  </a:cubicBezTo>
                  <a:cubicBezTo>
                    <a:pt x="739" y="4056"/>
                    <a:pt x="699" y="4049"/>
                    <a:pt x="699" y="4010"/>
                  </a:cubicBezTo>
                  <a:cubicBezTo>
                    <a:pt x="699" y="3957"/>
                    <a:pt x="739" y="3944"/>
                    <a:pt x="772" y="3904"/>
                  </a:cubicBezTo>
                  <a:cubicBezTo>
                    <a:pt x="798" y="3878"/>
                    <a:pt x="798" y="3852"/>
                    <a:pt x="805" y="3819"/>
                  </a:cubicBezTo>
                  <a:cubicBezTo>
                    <a:pt x="805" y="3792"/>
                    <a:pt x="805" y="3779"/>
                    <a:pt x="818" y="3759"/>
                  </a:cubicBezTo>
                  <a:cubicBezTo>
                    <a:pt x="844" y="3733"/>
                    <a:pt x="884" y="3753"/>
                    <a:pt x="910" y="3726"/>
                  </a:cubicBezTo>
                  <a:cubicBezTo>
                    <a:pt x="923" y="3706"/>
                    <a:pt x="930" y="3687"/>
                    <a:pt x="930" y="3660"/>
                  </a:cubicBezTo>
                  <a:cubicBezTo>
                    <a:pt x="930" y="3608"/>
                    <a:pt x="910" y="3548"/>
                    <a:pt x="864" y="3548"/>
                  </a:cubicBezTo>
                  <a:cubicBezTo>
                    <a:pt x="798" y="3548"/>
                    <a:pt x="765" y="3568"/>
                    <a:pt x="699" y="3568"/>
                  </a:cubicBezTo>
                  <a:cubicBezTo>
                    <a:pt x="653" y="3568"/>
                    <a:pt x="640" y="3522"/>
                    <a:pt x="627" y="3482"/>
                  </a:cubicBezTo>
                  <a:cubicBezTo>
                    <a:pt x="607" y="3410"/>
                    <a:pt x="594" y="3363"/>
                    <a:pt x="547" y="3311"/>
                  </a:cubicBezTo>
                  <a:cubicBezTo>
                    <a:pt x="508" y="3264"/>
                    <a:pt x="488" y="3218"/>
                    <a:pt x="435" y="3185"/>
                  </a:cubicBezTo>
                  <a:cubicBezTo>
                    <a:pt x="416" y="3172"/>
                    <a:pt x="429" y="3146"/>
                    <a:pt x="416" y="3126"/>
                  </a:cubicBezTo>
                  <a:cubicBezTo>
                    <a:pt x="409" y="3100"/>
                    <a:pt x="383" y="3080"/>
                    <a:pt x="356" y="3080"/>
                  </a:cubicBezTo>
                  <a:cubicBezTo>
                    <a:pt x="350" y="3067"/>
                    <a:pt x="350" y="3067"/>
                    <a:pt x="350" y="3054"/>
                  </a:cubicBezTo>
                  <a:cubicBezTo>
                    <a:pt x="350" y="3007"/>
                    <a:pt x="389" y="2994"/>
                    <a:pt x="416" y="2955"/>
                  </a:cubicBezTo>
                  <a:cubicBezTo>
                    <a:pt x="435" y="2922"/>
                    <a:pt x="435" y="2895"/>
                    <a:pt x="455" y="2869"/>
                  </a:cubicBezTo>
                  <a:cubicBezTo>
                    <a:pt x="488" y="2823"/>
                    <a:pt x="521" y="2796"/>
                    <a:pt x="521" y="2743"/>
                  </a:cubicBezTo>
                  <a:cubicBezTo>
                    <a:pt x="521" y="2691"/>
                    <a:pt x="521" y="2658"/>
                    <a:pt x="521" y="2605"/>
                  </a:cubicBezTo>
                  <a:cubicBezTo>
                    <a:pt x="521" y="2532"/>
                    <a:pt x="561" y="2493"/>
                    <a:pt x="561" y="2420"/>
                  </a:cubicBezTo>
                  <a:cubicBezTo>
                    <a:pt x="561" y="2341"/>
                    <a:pt x="561" y="2295"/>
                    <a:pt x="561" y="2216"/>
                  </a:cubicBezTo>
                  <a:cubicBezTo>
                    <a:pt x="561" y="2150"/>
                    <a:pt x="482" y="2157"/>
                    <a:pt x="422" y="2117"/>
                  </a:cubicBezTo>
                  <a:cubicBezTo>
                    <a:pt x="422" y="2044"/>
                    <a:pt x="422" y="2044"/>
                    <a:pt x="422" y="2044"/>
                  </a:cubicBezTo>
                  <a:cubicBezTo>
                    <a:pt x="416" y="2018"/>
                    <a:pt x="416" y="2018"/>
                    <a:pt x="416" y="2018"/>
                  </a:cubicBezTo>
                  <a:cubicBezTo>
                    <a:pt x="363" y="2031"/>
                    <a:pt x="336" y="2058"/>
                    <a:pt x="284" y="2058"/>
                  </a:cubicBezTo>
                  <a:cubicBezTo>
                    <a:pt x="251" y="2058"/>
                    <a:pt x="231" y="2058"/>
                    <a:pt x="198" y="2044"/>
                  </a:cubicBezTo>
                  <a:cubicBezTo>
                    <a:pt x="185" y="2038"/>
                    <a:pt x="172" y="2025"/>
                    <a:pt x="152" y="2025"/>
                  </a:cubicBezTo>
                  <a:cubicBezTo>
                    <a:pt x="119" y="2025"/>
                    <a:pt x="105" y="2044"/>
                    <a:pt x="79" y="2058"/>
                  </a:cubicBezTo>
                  <a:cubicBezTo>
                    <a:pt x="53" y="2077"/>
                    <a:pt x="26" y="2090"/>
                    <a:pt x="0" y="2104"/>
                  </a:cubicBezTo>
                  <a:lnTo>
                    <a:pt x="0" y="2104"/>
                  </a:lnTo>
                  <a:cubicBezTo>
                    <a:pt x="26" y="2025"/>
                    <a:pt x="59" y="1985"/>
                    <a:pt x="99" y="1919"/>
                  </a:cubicBezTo>
                  <a:cubicBezTo>
                    <a:pt x="172" y="1807"/>
                    <a:pt x="244" y="1728"/>
                    <a:pt x="369" y="1728"/>
                  </a:cubicBezTo>
                  <a:cubicBezTo>
                    <a:pt x="389" y="1728"/>
                    <a:pt x="396" y="1734"/>
                    <a:pt x="409" y="1734"/>
                  </a:cubicBezTo>
                  <a:cubicBezTo>
                    <a:pt x="435" y="1734"/>
                    <a:pt x="442" y="1715"/>
                    <a:pt x="462" y="1708"/>
                  </a:cubicBezTo>
                  <a:cubicBezTo>
                    <a:pt x="501" y="1695"/>
                    <a:pt x="515" y="1682"/>
                    <a:pt x="541" y="1655"/>
                  </a:cubicBezTo>
                  <a:cubicBezTo>
                    <a:pt x="554" y="1642"/>
                    <a:pt x="547" y="1622"/>
                    <a:pt x="567" y="1609"/>
                  </a:cubicBezTo>
                  <a:cubicBezTo>
                    <a:pt x="594" y="1583"/>
                    <a:pt x="600" y="1550"/>
                    <a:pt x="640" y="1530"/>
                  </a:cubicBezTo>
                  <a:cubicBezTo>
                    <a:pt x="660" y="1523"/>
                    <a:pt x="673" y="1523"/>
                    <a:pt x="693" y="1517"/>
                  </a:cubicBezTo>
                  <a:cubicBezTo>
                    <a:pt x="752" y="1477"/>
                    <a:pt x="745" y="1424"/>
                    <a:pt x="778" y="1365"/>
                  </a:cubicBezTo>
                  <a:cubicBezTo>
                    <a:pt x="791" y="1332"/>
                    <a:pt x="798" y="1312"/>
                    <a:pt x="818" y="1286"/>
                  </a:cubicBezTo>
                  <a:cubicBezTo>
                    <a:pt x="844" y="1253"/>
                    <a:pt x="890" y="1240"/>
                    <a:pt x="890" y="1200"/>
                  </a:cubicBezTo>
                  <a:cubicBezTo>
                    <a:pt x="890" y="1180"/>
                    <a:pt x="884" y="1174"/>
                    <a:pt x="884" y="1161"/>
                  </a:cubicBezTo>
                  <a:cubicBezTo>
                    <a:pt x="884" y="1134"/>
                    <a:pt x="904" y="1128"/>
                    <a:pt x="917" y="1101"/>
                  </a:cubicBezTo>
                  <a:cubicBezTo>
                    <a:pt x="930" y="1068"/>
                    <a:pt x="930" y="1048"/>
                    <a:pt x="943" y="1015"/>
                  </a:cubicBezTo>
                  <a:cubicBezTo>
                    <a:pt x="957" y="976"/>
                    <a:pt x="963" y="949"/>
                    <a:pt x="983" y="917"/>
                  </a:cubicBezTo>
                  <a:cubicBezTo>
                    <a:pt x="996" y="883"/>
                    <a:pt x="989" y="857"/>
                    <a:pt x="1016" y="837"/>
                  </a:cubicBezTo>
                  <a:cubicBezTo>
                    <a:pt x="1049" y="811"/>
                    <a:pt x="1082" y="811"/>
                    <a:pt x="1108" y="778"/>
                  </a:cubicBezTo>
                  <a:cubicBezTo>
                    <a:pt x="1154" y="712"/>
                    <a:pt x="1148" y="653"/>
                    <a:pt x="1187" y="580"/>
                  </a:cubicBezTo>
                  <a:cubicBezTo>
                    <a:pt x="1207" y="527"/>
                    <a:pt x="1247" y="508"/>
                    <a:pt x="1247" y="448"/>
                  </a:cubicBezTo>
                  <a:cubicBezTo>
                    <a:pt x="1247" y="428"/>
                    <a:pt x="1253" y="415"/>
                    <a:pt x="1240" y="395"/>
                  </a:cubicBezTo>
                  <a:cubicBezTo>
                    <a:pt x="1233" y="369"/>
                    <a:pt x="1201" y="369"/>
                    <a:pt x="1201" y="343"/>
                  </a:cubicBezTo>
                  <a:cubicBezTo>
                    <a:pt x="1201" y="296"/>
                    <a:pt x="1240" y="283"/>
                    <a:pt x="1260" y="244"/>
                  </a:cubicBezTo>
                  <a:cubicBezTo>
                    <a:pt x="1293" y="151"/>
                    <a:pt x="1300" y="99"/>
                    <a:pt x="1332"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2" name="Freeform 26"/>
            <p:cNvSpPr>
              <a:spLocks noChangeArrowheads="1"/>
            </p:cNvSpPr>
            <p:nvPr/>
          </p:nvSpPr>
          <p:spPr bwMode="auto">
            <a:xfrm>
              <a:off x="8401298" y="4989507"/>
              <a:ext cx="1006409" cy="1408112"/>
            </a:xfrm>
            <a:custGeom>
              <a:avLst/>
              <a:gdLst>
                <a:gd name="T0" fmla="*/ 2256 w 2797"/>
                <a:gd name="T1" fmla="*/ 0 h 3912"/>
                <a:gd name="T2" fmla="*/ 2480 w 2797"/>
                <a:gd name="T3" fmla="*/ 105 h 3912"/>
                <a:gd name="T4" fmla="*/ 2519 w 2797"/>
                <a:gd name="T5" fmla="*/ 92 h 3912"/>
                <a:gd name="T6" fmla="*/ 2506 w 2797"/>
                <a:gd name="T7" fmla="*/ 343 h 3912"/>
                <a:gd name="T8" fmla="*/ 2638 w 2797"/>
                <a:gd name="T9" fmla="*/ 488 h 3912"/>
                <a:gd name="T10" fmla="*/ 2658 w 2797"/>
                <a:gd name="T11" fmla="*/ 633 h 3912"/>
                <a:gd name="T12" fmla="*/ 2572 w 2797"/>
                <a:gd name="T13" fmla="*/ 791 h 3912"/>
                <a:gd name="T14" fmla="*/ 2506 w 2797"/>
                <a:gd name="T15" fmla="*/ 1121 h 3912"/>
                <a:gd name="T16" fmla="*/ 2533 w 2797"/>
                <a:gd name="T17" fmla="*/ 1279 h 3912"/>
                <a:gd name="T18" fmla="*/ 2533 w 2797"/>
                <a:gd name="T19" fmla="*/ 1787 h 3912"/>
                <a:gd name="T20" fmla="*/ 2526 w 2797"/>
                <a:gd name="T21" fmla="*/ 1965 h 3912"/>
                <a:gd name="T22" fmla="*/ 2691 w 2797"/>
                <a:gd name="T23" fmla="*/ 2091 h 3912"/>
                <a:gd name="T24" fmla="*/ 2770 w 2797"/>
                <a:gd name="T25" fmla="*/ 2302 h 3912"/>
                <a:gd name="T26" fmla="*/ 2796 w 2797"/>
                <a:gd name="T27" fmla="*/ 2427 h 3912"/>
                <a:gd name="T28" fmla="*/ 2658 w 2797"/>
                <a:gd name="T29" fmla="*/ 2519 h 3912"/>
                <a:gd name="T30" fmla="*/ 2704 w 2797"/>
                <a:gd name="T31" fmla="*/ 2664 h 3912"/>
                <a:gd name="T32" fmla="*/ 2671 w 2797"/>
                <a:gd name="T33" fmla="*/ 2783 h 3912"/>
                <a:gd name="T34" fmla="*/ 2493 w 2797"/>
                <a:gd name="T35" fmla="*/ 2974 h 3912"/>
                <a:gd name="T36" fmla="*/ 2354 w 2797"/>
                <a:gd name="T37" fmla="*/ 3060 h 3912"/>
                <a:gd name="T38" fmla="*/ 2183 w 2797"/>
                <a:gd name="T39" fmla="*/ 3205 h 3912"/>
                <a:gd name="T40" fmla="*/ 1965 w 2797"/>
                <a:gd name="T41" fmla="*/ 3225 h 3912"/>
                <a:gd name="T42" fmla="*/ 1688 w 2797"/>
                <a:gd name="T43" fmla="*/ 3324 h 3912"/>
                <a:gd name="T44" fmla="*/ 1411 w 2797"/>
                <a:gd name="T45" fmla="*/ 3324 h 3912"/>
                <a:gd name="T46" fmla="*/ 1240 w 2797"/>
                <a:gd name="T47" fmla="*/ 3218 h 3912"/>
                <a:gd name="T48" fmla="*/ 1022 w 2797"/>
                <a:gd name="T49" fmla="*/ 3265 h 3912"/>
                <a:gd name="T50" fmla="*/ 1088 w 2797"/>
                <a:gd name="T51" fmla="*/ 3522 h 3912"/>
                <a:gd name="T52" fmla="*/ 864 w 2797"/>
                <a:gd name="T53" fmla="*/ 3812 h 3912"/>
                <a:gd name="T54" fmla="*/ 600 w 2797"/>
                <a:gd name="T55" fmla="*/ 3911 h 3912"/>
                <a:gd name="T56" fmla="*/ 171 w 2797"/>
                <a:gd name="T57" fmla="*/ 3680 h 3912"/>
                <a:gd name="T58" fmla="*/ 72 w 2797"/>
                <a:gd name="T59" fmla="*/ 3594 h 3912"/>
                <a:gd name="T60" fmla="*/ 52 w 2797"/>
                <a:gd name="T61" fmla="*/ 3205 h 3912"/>
                <a:gd name="T62" fmla="*/ 13 w 2797"/>
                <a:gd name="T63" fmla="*/ 3040 h 3912"/>
                <a:gd name="T64" fmla="*/ 20 w 2797"/>
                <a:gd name="T65" fmla="*/ 2895 h 3912"/>
                <a:gd name="T66" fmla="*/ 105 w 2797"/>
                <a:gd name="T67" fmla="*/ 2876 h 3912"/>
                <a:gd name="T68" fmla="*/ 204 w 2797"/>
                <a:gd name="T69" fmla="*/ 2506 h 3912"/>
                <a:gd name="T70" fmla="*/ 257 w 2797"/>
                <a:gd name="T71" fmla="*/ 2308 h 3912"/>
                <a:gd name="T72" fmla="*/ 461 w 2797"/>
                <a:gd name="T73" fmla="*/ 2282 h 3912"/>
                <a:gd name="T74" fmla="*/ 653 w 2797"/>
                <a:gd name="T75" fmla="*/ 2236 h 3912"/>
                <a:gd name="T76" fmla="*/ 811 w 2797"/>
                <a:gd name="T77" fmla="*/ 2117 h 3912"/>
                <a:gd name="T78" fmla="*/ 923 w 2797"/>
                <a:gd name="T79" fmla="*/ 2018 h 3912"/>
                <a:gd name="T80" fmla="*/ 1114 w 2797"/>
                <a:gd name="T81" fmla="*/ 1919 h 3912"/>
                <a:gd name="T82" fmla="*/ 1391 w 2797"/>
                <a:gd name="T83" fmla="*/ 1998 h 3912"/>
                <a:gd name="T84" fmla="*/ 1589 w 2797"/>
                <a:gd name="T85" fmla="*/ 1886 h 3912"/>
                <a:gd name="T86" fmla="*/ 1603 w 2797"/>
                <a:gd name="T87" fmla="*/ 1741 h 3912"/>
                <a:gd name="T88" fmla="*/ 1504 w 2797"/>
                <a:gd name="T89" fmla="*/ 1563 h 3912"/>
                <a:gd name="T90" fmla="*/ 1510 w 2797"/>
                <a:gd name="T91" fmla="*/ 1451 h 3912"/>
                <a:gd name="T92" fmla="*/ 1616 w 2797"/>
                <a:gd name="T93" fmla="*/ 1306 h 3912"/>
                <a:gd name="T94" fmla="*/ 1695 w 2797"/>
                <a:gd name="T95" fmla="*/ 1042 h 3912"/>
                <a:gd name="T96" fmla="*/ 1629 w 2797"/>
                <a:gd name="T97" fmla="*/ 884 h 3912"/>
                <a:gd name="T98" fmla="*/ 1629 w 2797"/>
                <a:gd name="T99" fmla="*/ 692 h 3912"/>
                <a:gd name="T100" fmla="*/ 1688 w 2797"/>
                <a:gd name="T101" fmla="*/ 587 h 3912"/>
                <a:gd name="T102" fmla="*/ 1787 w 2797"/>
                <a:gd name="T103" fmla="*/ 369 h 3912"/>
                <a:gd name="T104" fmla="*/ 1899 w 2797"/>
                <a:gd name="T105" fmla="*/ 316 h 3912"/>
                <a:gd name="T106" fmla="*/ 2104 w 2797"/>
                <a:gd name="T107" fmla="*/ 178 h 3912"/>
                <a:gd name="T108" fmla="*/ 2256 w 2797"/>
                <a:gd name="T109" fmla="*/ 0 h 3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7" h="3912">
                  <a:moveTo>
                    <a:pt x="2256" y="0"/>
                  </a:moveTo>
                  <a:lnTo>
                    <a:pt x="2256" y="0"/>
                  </a:lnTo>
                  <a:cubicBezTo>
                    <a:pt x="2275" y="13"/>
                    <a:pt x="2295" y="26"/>
                    <a:pt x="2321" y="39"/>
                  </a:cubicBezTo>
                  <a:cubicBezTo>
                    <a:pt x="2381" y="72"/>
                    <a:pt x="2414" y="105"/>
                    <a:pt x="2480" y="105"/>
                  </a:cubicBezTo>
                  <a:cubicBezTo>
                    <a:pt x="2493" y="105"/>
                    <a:pt x="2500" y="92"/>
                    <a:pt x="2519" y="92"/>
                  </a:cubicBezTo>
                  <a:lnTo>
                    <a:pt x="2519" y="92"/>
                  </a:lnTo>
                  <a:cubicBezTo>
                    <a:pt x="2526" y="118"/>
                    <a:pt x="2519" y="145"/>
                    <a:pt x="2519" y="171"/>
                  </a:cubicBezTo>
                  <a:cubicBezTo>
                    <a:pt x="2519" y="237"/>
                    <a:pt x="2506" y="277"/>
                    <a:pt x="2506" y="343"/>
                  </a:cubicBezTo>
                  <a:cubicBezTo>
                    <a:pt x="2506" y="356"/>
                    <a:pt x="2526" y="362"/>
                    <a:pt x="2533" y="376"/>
                  </a:cubicBezTo>
                  <a:cubicBezTo>
                    <a:pt x="2559" y="429"/>
                    <a:pt x="2592" y="455"/>
                    <a:pt x="2638" y="488"/>
                  </a:cubicBezTo>
                  <a:cubicBezTo>
                    <a:pt x="2658" y="508"/>
                    <a:pt x="2678" y="521"/>
                    <a:pt x="2678" y="547"/>
                  </a:cubicBezTo>
                  <a:cubicBezTo>
                    <a:pt x="2678" y="580"/>
                    <a:pt x="2664" y="600"/>
                    <a:pt x="2658" y="633"/>
                  </a:cubicBezTo>
                  <a:cubicBezTo>
                    <a:pt x="2658" y="672"/>
                    <a:pt x="2671" y="699"/>
                    <a:pt x="2645" y="725"/>
                  </a:cubicBezTo>
                  <a:cubicBezTo>
                    <a:pt x="2618" y="752"/>
                    <a:pt x="2585" y="758"/>
                    <a:pt x="2572" y="791"/>
                  </a:cubicBezTo>
                  <a:cubicBezTo>
                    <a:pt x="2546" y="870"/>
                    <a:pt x="2546" y="916"/>
                    <a:pt x="2533" y="996"/>
                  </a:cubicBezTo>
                  <a:cubicBezTo>
                    <a:pt x="2526" y="1048"/>
                    <a:pt x="2506" y="1075"/>
                    <a:pt x="2506" y="1121"/>
                  </a:cubicBezTo>
                  <a:cubicBezTo>
                    <a:pt x="2506" y="1147"/>
                    <a:pt x="2533" y="1161"/>
                    <a:pt x="2533" y="1194"/>
                  </a:cubicBezTo>
                  <a:cubicBezTo>
                    <a:pt x="2533" y="1227"/>
                    <a:pt x="2533" y="1246"/>
                    <a:pt x="2533" y="1279"/>
                  </a:cubicBezTo>
                  <a:cubicBezTo>
                    <a:pt x="2533" y="1405"/>
                    <a:pt x="2447" y="1471"/>
                    <a:pt x="2447" y="1602"/>
                  </a:cubicBezTo>
                  <a:cubicBezTo>
                    <a:pt x="2447" y="1682"/>
                    <a:pt x="2533" y="1708"/>
                    <a:pt x="2533" y="1787"/>
                  </a:cubicBezTo>
                  <a:cubicBezTo>
                    <a:pt x="2533" y="1820"/>
                    <a:pt x="2526" y="1840"/>
                    <a:pt x="2526" y="1866"/>
                  </a:cubicBezTo>
                  <a:cubicBezTo>
                    <a:pt x="2526" y="1906"/>
                    <a:pt x="2526" y="1926"/>
                    <a:pt x="2526" y="1965"/>
                  </a:cubicBezTo>
                  <a:cubicBezTo>
                    <a:pt x="2526" y="1998"/>
                    <a:pt x="2519" y="2044"/>
                    <a:pt x="2559" y="2058"/>
                  </a:cubicBezTo>
                  <a:cubicBezTo>
                    <a:pt x="2605" y="2077"/>
                    <a:pt x="2638" y="2077"/>
                    <a:pt x="2691" y="2091"/>
                  </a:cubicBezTo>
                  <a:cubicBezTo>
                    <a:pt x="2730" y="2104"/>
                    <a:pt x="2770" y="2117"/>
                    <a:pt x="2770" y="2163"/>
                  </a:cubicBezTo>
                  <a:cubicBezTo>
                    <a:pt x="2770" y="2216"/>
                    <a:pt x="2770" y="2249"/>
                    <a:pt x="2770" y="2302"/>
                  </a:cubicBezTo>
                  <a:cubicBezTo>
                    <a:pt x="2770" y="2348"/>
                    <a:pt x="2783" y="2374"/>
                    <a:pt x="2796" y="2427"/>
                  </a:cubicBezTo>
                  <a:lnTo>
                    <a:pt x="2796" y="2427"/>
                  </a:lnTo>
                  <a:cubicBezTo>
                    <a:pt x="2744" y="2440"/>
                    <a:pt x="2711" y="2440"/>
                    <a:pt x="2658" y="2440"/>
                  </a:cubicBezTo>
                  <a:cubicBezTo>
                    <a:pt x="2658" y="2466"/>
                    <a:pt x="2658" y="2486"/>
                    <a:pt x="2658" y="2519"/>
                  </a:cubicBezTo>
                  <a:cubicBezTo>
                    <a:pt x="2658" y="2565"/>
                    <a:pt x="2671" y="2592"/>
                    <a:pt x="2684" y="2638"/>
                  </a:cubicBezTo>
                  <a:cubicBezTo>
                    <a:pt x="2691" y="2645"/>
                    <a:pt x="2704" y="2651"/>
                    <a:pt x="2704" y="2664"/>
                  </a:cubicBezTo>
                  <a:cubicBezTo>
                    <a:pt x="2704" y="2691"/>
                    <a:pt x="2704" y="2704"/>
                    <a:pt x="2704" y="2730"/>
                  </a:cubicBezTo>
                  <a:cubicBezTo>
                    <a:pt x="2704" y="2757"/>
                    <a:pt x="2684" y="2763"/>
                    <a:pt x="2671" y="2783"/>
                  </a:cubicBezTo>
                  <a:cubicBezTo>
                    <a:pt x="2651" y="2809"/>
                    <a:pt x="2638" y="2823"/>
                    <a:pt x="2618" y="2849"/>
                  </a:cubicBezTo>
                  <a:cubicBezTo>
                    <a:pt x="2572" y="2895"/>
                    <a:pt x="2552" y="2948"/>
                    <a:pt x="2493" y="2974"/>
                  </a:cubicBezTo>
                  <a:cubicBezTo>
                    <a:pt x="2434" y="3007"/>
                    <a:pt x="2387" y="3007"/>
                    <a:pt x="2354" y="3060"/>
                  </a:cubicBezTo>
                  <a:lnTo>
                    <a:pt x="2354" y="3060"/>
                  </a:lnTo>
                  <a:cubicBezTo>
                    <a:pt x="2308" y="3080"/>
                    <a:pt x="2275" y="3087"/>
                    <a:pt x="2242" y="3120"/>
                  </a:cubicBezTo>
                  <a:cubicBezTo>
                    <a:pt x="2216" y="3146"/>
                    <a:pt x="2216" y="3185"/>
                    <a:pt x="2183" y="3205"/>
                  </a:cubicBezTo>
                  <a:cubicBezTo>
                    <a:pt x="2150" y="3232"/>
                    <a:pt x="2124" y="3225"/>
                    <a:pt x="2084" y="3225"/>
                  </a:cubicBezTo>
                  <a:cubicBezTo>
                    <a:pt x="2038" y="3225"/>
                    <a:pt x="2011" y="3225"/>
                    <a:pt x="1965" y="3225"/>
                  </a:cubicBezTo>
                  <a:cubicBezTo>
                    <a:pt x="1932" y="3271"/>
                    <a:pt x="1913" y="3324"/>
                    <a:pt x="1853" y="3324"/>
                  </a:cubicBezTo>
                  <a:cubicBezTo>
                    <a:pt x="1787" y="3324"/>
                    <a:pt x="1754" y="3324"/>
                    <a:pt x="1688" y="3324"/>
                  </a:cubicBezTo>
                  <a:cubicBezTo>
                    <a:pt x="1642" y="3324"/>
                    <a:pt x="1629" y="3363"/>
                    <a:pt x="1583" y="3363"/>
                  </a:cubicBezTo>
                  <a:cubicBezTo>
                    <a:pt x="1517" y="3363"/>
                    <a:pt x="1477" y="3350"/>
                    <a:pt x="1411" y="3324"/>
                  </a:cubicBezTo>
                  <a:cubicBezTo>
                    <a:pt x="1372" y="3304"/>
                    <a:pt x="1345" y="3304"/>
                    <a:pt x="1312" y="3278"/>
                  </a:cubicBezTo>
                  <a:cubicBezTo>
                    <a:pt x="1286" y="3258"/>
                    <a:pt x="1273" y="3218"/>
                    <a:pt x="1240" y="3218"/>
                  </a:cubicBezTo>
                  <a:cubicBezTo>
                    <a:pt x="1174" y="3218"/>
                    <a:pt x="1141" y="3238"/>
                    <a:pt x="1081" y="3258"/>
                  </a:cubicBezTo>
                  <a:cubicBezTo>
                    <a:pt x="1062" y="3258"/>
                    <a:pt x="1042" y="3251"/>
                    <a:pt x="1022" y="3265"/>
                  </a:cubicBezTo>
                  <a:cubicBezTo>
                    <a:pt x="1002" y="3284"/>
                    <a:pt x="1009" y="3311"/>
                    <a:pt x="1009" y="3337"/>
                  </a:cubicBezTo>
                  <a:cubicBezTo>
                    <a:pt x="1009" y="3416"/>
                    <a:pt x="1088" y="3443"/>
                    <a:pt x="1088" y="3522"/>
                  </a:cubicBezTo>
                  <a:cubicBezTo>
                    <a:pt x="1088" y="3627"/>
                    <a:pt x="1029" y="3687"/>
                    <a:pt x="943" y="3753"/>
                  </a:cubicBezTo>
                  <a:cubicBezTo>
                    <a:pt x="910" y="3773"/>
                    <a:pt x="897" y="3799"/>
                    <a:pt x="864" y="3812"/>
                  </a:cubicBezTo>
                  <a:cubicBezTo>
                    <a:pt x="798" y="3845"/>
                    <a:pt x="765" y="3852"/>
                    <a:pt x="699" y="3878"/>
                  </a:cubicBezTo>
                  <a:cubicBezTo>
                    <a:pt x="659" y="3891"/>
                    <a:pt x="639" y="3911"/>
                    <a:pt x="600" y="3911"/>
                  </a:cubicBezTo>
                  <a:cubicBezTo>
                    <a:pt x="481" y="3911"/>
                    <a:pt x="461" y="3779"/>
                    <a:pt x="349" y="3739"/>
                  </a:cubicBezTo>
                  <a:cubicBezTo>
                    <a:pt x="283" y="3720"/>
                    <a:pt x="237" y="3720"/>
                    <a:pt x="171" y="3680"/>
                  </a:cubicBezTo>
                  <a:cubicBezTo>
                    <a:pt x="132" y="3654"/>
                    <a:pt x="112" y="3621"/>
                    <a:pt x="72" y="3594"/>
                  </a:cubicBezTo>
                  <a:lnTo>
                    <a:pt x="72" y="3594"/>
                  </a:lnTo>
                  <a:cubicBezTo>
                    <a:pt x="6" y="3390"/>
                    <a:pt x="6" y="3390"/>
                    <a:pt x="6" y="3390"/>
                  </a:cubicBezTo>
                  <a:cubicBezTo>
                    <a:pt x="26" y="3317"/>
                    <a:pt x="52" y="3278"/>
                    <a:pt x="52" y="3205"/>
                  </a:cubicBezTo>
                  <a:cubicBezTo>
                    <a:pt x="52" y="3152"/>
                    <a:pt x="6" y="3126"/>
                    <a:pt x="6" y="3073"/>
                  </a:cubicBezTo>
                  <a:cubicBezTo>
                    <a:pt x="6" y="3060"/>
                    <a:pt x="13" y="3053"/>
                    <a:pt x="13" y="3040"/>
                  </a:cubicBezTo>
                  <a:cubicBezTo>
                    <a:pt x="13" y="2994"/>
                    <a:pt x="0" y="2961"/>
                    <a:pt x="0" y="2915"/>
                  </a:cubicBezTo>
                  <a:cubicBezTo>
                    <a:pt x="0" y="2902"/>
                    <a:pt x="13" y="2902"/>
                    <a:pt x="20" y="2895"/>
                  </a:cubicBezTo>
                  <a:cubicBezTo>
                    <a:pt x="39" y="2889"/>
                    <a:pt x="46" y="2876"/>
                    <a:pt x="72" y="2876"/>
                  </a:cubicBezTo>
                  <a:cubicBezTo>
                    <a:pt x="85" y="2876"/>
                    <a:pt x="92" y="2876"/>
                    <a:pt x="105" y="2876"/>
                  </a:cubicBezTo>
                  <a:cubicBezTo>
                    <a:pt x="184" y="2546"/>
                    <a:pt x="184" y="2546"/>
                    <a:pt x="184" y="2546"/>
                  </a:cubicBezTo>
                  <a:cubicBezTo>
                    <a:pt x="191" y="2526"/>
                    <a:pt x="204" y="2519"/>
                    <a:pt x="204" y="2506"/>
                  </a:cubicBezTo>
                  <a:cubicBezTo>
                    <a:pt x="198" y="2453"/>
                    <a:pt x="204" y="2420"/>
                    <a:pt x="204" y="2374"/>
                  </a:cubicBezTo>
                  <a:cubicBezTo>
                    <a:pt x="204" y="2341"/>
                    <a:pt x="237" y="2328"/>
                    <a:pt x="257" y="2308"/>
                  </a:cubicBezTo>
                  <a:cubicBezTo>
                    <a:pt x="290" y="2275"/>
                    <a:pt x="330" y="2269"/>
                    <a:pt x="376" y="2269"/>
                  </a:cubicBezTo>
                  <a:cubicBezTo>
                    <a:pt x="409" y="2269"/>
                    <a:pt x="428" y="2282"/>
                    <a:pt x="461" y="2282"/>
                  </a:cubicBezTo>
                  <a:cubicBezTo>
                    <a:pt x="527" y="2282"/>
                    <a:pt x="560" y="2236"/>
                    <a:pt x="626" y="2236"/>
                  </a:cubicBezTo>
                  <a:cubicBezTo>
                    <a:pt x="633" y="2236"/>
                    <a:pt x="639" y="2236"/>
                    <a:pt x="653" y="2236"/>
                  </a:cubicBezTo>
                  <a:cubicBezTo>
                    <a:pt x="699" y="2203"/>
                    <a:pt x="712" y="2183"/>
                    <a:pt x="758" y="2150"/>
                  </a:cubicBezTo>
                  <a:cubicBezTo>
                    <a:pt x="778" y="2137"/>
                    <a:pt x="785" y="2124"/>
                    <a:pt x="811" y="2117"/>
                  </a:cubicBezTo>
                  <a:cubicBezTo>
                    <a:pt x="844" y="2104"/>
                    <a:pt x="877" y="2117"/>
                    <a:pt x="897" y="2091"/>
                  </a:cubicBezTo>
                  <a:cubicBezTo>
                    <a:pt x="917" y="2064"/>
                    <a:pt x="903" y="2044"/>
                    <a:pt x="923" y="2018"/>
                  </a:cubicBezTo>
                  <a:cubicBezTo>
                    <a:pt x="956" y="1979"/>
                    <a:pt x="989" y="1972"/>
                    <a:pt x="1042" y="1959"/>
                  </a:cubicBezTo>
                  <a:cubicBezTo>
                    <a:pt x="1075" y="1952"/>
                    <a:pt x="1088" y="1919"/>
                    <a:pt x="1114" y="1919"/>
                  </a:cubicBezTo>
                  <a:cubicBezTo>
                    <a:pt x="1174" y="1919"/>
                    <a:pt x="1207" y="1939"/>
                    <a:pt x="1266" y="1959"/>
                  </a:cubicBezTo>
                  <a:cubicBezTo>
                    <a:pt x="1312" y="1972"/>
                    <a:pt x="1345" y="1972"/>
                    <a:pt x="1391" y="1998"/>
                  </a:cubicBezTo>
                  <a:cubicBezTo>
                    <a:pt x="1424" y="2011"/>
                    <a:pt x="1438" y="2038"/>
                    <a:pt x="1477" y="2038"/>
                  </a:cubicBezTo>
                  <a:cubicBezTo>
                    <a:pt x="1550" y="2038"/>
                    <a:pt x="1576" y="1959"/>
                    <a:pt x="1589" y="1886"/>
                  </a:cubicBezTo>
                  <a:cubicBezTo>
                    <a:pt x="1589" y="1853"/>
                    <a:pt x="1603" y="1840"/>
                    <a:pt x="1603" y="1813"/>
                  </a:cubicBezTo>
                  <a:cubicBezTo>
                    <a:pt x="1603" y="1787"/>
                    <a:pt x="1603" y="1767"/>
                    <a:pt x="1603" y="1741"/>
                  </a:cubicBezTo>
                  <a:cubicBezTo>
                    <a:pt x="1603" y="1682"/>
                    <a:pt x="1536" y="1668"/>
                    <a:pt x="1510" y="1616"/>
                  </a:cubicBezTo>
                  <a:cubicBezTo>
                    <a:pt x="1497" y="1602"/>
                    <a:pt x="1504" y="1583"/>
                    <a:pt x="1504" y="1563"/>
                  </a:cubicBezTo>
                  <a:cubicBezTo>
                    <a:pt x="1504" y="1543"/>
                    <a:pt x="1504" y="1537"/>
                    <a:pt x="1504" y="1517"/>
                  </a:cubicBezTo>
                  <a:cubicBezTo>
                    <a:pt x="1504" y="1490"/>
                    <a:pt x="1510" y="1477"/>
                    <a:pt x="1510" y="1451"/>
                  </a:cubicBezTo>
                  <a:cubicBezTo>
                    <a:pt x="1510" y="1405"/>
                    <a:pt x="1550" y="1385"/>
                    <a:pt x="1583" y="1365"/>
                  </a:cubicBezTo>
                  <a:cubicBezTo>
                    <a:pt x="1603" y="1345"/>
                    <a:pt x="1609" y="1326"/>
                    <a:pt x="1616" y="1306"/>
                  </a:cubicBezTo>
                  <a:cubicBezTo>
                    <a:pt x="1622" y="1286"/>
                    <a:pt x="1635" y="1279"/>
                    <a:pt x="1642" y="1259"/>
                  </a:cubicBezTo>
                  <a:cubicBezTo>
                    <a:pt x="1668" y="1180"/>
                    <a:pt x="1695" y="1134"/>
                    <a:pt x="1695" y="1042"/>
                  </a:cubicBezTo>
                  <a:cubicBezTo>
                    <a:pt x="1695" y="989"/>
                    <a:pt x="1682" y="956"/>
                    <a:pt x="1655" y="916"/>
                  </a:cubicBezTo>
                  <a:cubicBezTo>
                    <a:pt x="1649" y="903"/>
                    <a:pt x="1629" y="903"/>
                    <a:pt x="1629" y="884"/>
                  </a:cubicBezTo>
                  <a:cubicBezTo>
                    <a:pt x="1629" y="844"/>
                    <a:pt x="1662" y="818"/>
                    <a:pt x="1662" y="771"/>
                  </a:cubicBezTo>
                  <a:cubicBezTo>
                    <a:pt x="1662" y="739"/>
                    <a:pt x="1655" y="719"/>
                    <a:pt x="1629" y="692"/>
                  </a:cubicBezTo>
                  <a:cubicBezTo>
                    <a:pt x="1629" y="679"/>
                    <a:pt x="1609" y="679"/>
                    <a:pt x="1609" y="672"/>
                  </a:cubicBezTo>
                  <a:cubicBezTo>
                    <a:pt x="1609" y="626"/>
                    <a:pt x="1655" y="613"/>
                    <a:pt x="1688" y="587"/>
                  </a:cubicBezTo>
                  <a:cubicBezTo>
                    <a:pt x="1721" y="554"/>
                    <a:pt x="1741" y="534"/>
                    <a:pt x="1754" y="488"/>
                  </a:cubicBezTo>
                  <a:cubicBezTo>
                    <a:pt x="1767" y="442"/>
                    <a:pt x="1774" y="415"/>
                    <a:pt x="1787" y="369"/>
                  </a:cubicBezTo>
                  <a:cubicBezTo>
                    <a:pt x="1800" y="336"/>
                    <a:pt x="1814" y="297"/>
                    <a:pt x="1847" y="297"/>
                  </a:cubicBezTo>
                  <a:cubicBezTo>
                    <a:pt x="1873" y="297"/>
                    <a:pt x="1879" y="316"/>
                    <a:pt x="1899" y="316"/>
                  </a:cubicBezTo>
                  <a:cubicBezTo>
                    <a:pt x="1952" y="316"/>
                    <a:pt x="1965" y="264"/>
                    <a:pt x="1992" y="231"/>
                  </a:cubicBezTo>
                  <a:cubicBezTo>
                    <a:pt x="2018" y="191"/>
                    <a:pt x="2058" y="185"/>
                    <a:pt x="2104" y="178"/>
                  </a:cubicBezTo>
                  <a:cubicBezTo>
                    <a:pt x="2137" y="178"/>
                    <a:pt x="2163" y="178"/>
                    <a:pt x="2190" y="158"/>
                  </a:cubicBezTo>
                  <a:cubicBezTo>
                    <a:pt x="2236" y="118"/>
                    <a:pt x="2229" y="59"/>
                    <a:pt x="2256"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3" name="Freeform 27"/>
            <p:cNvSpPr>
              <a:spLocks noChangeArrowheads="1"/>
            </p:cNvSpPr>
            <p:nvPr/>
          </p:nvSpPr>
          <p:spPr bwMode="auto">
            <a:xfrm>
              <a:off x="5553507" y="5675307"/>
              <a:ext cx="2108063" cy="1935162"/>
            </a:xfrm>
            <a:custGeom>
              <a:avLst/>
              <a:gdLst>
                <a:gd name="T0" fmla="*/ 5777 w 5857"/>
                <a:gd name="T1" fmla="*/ 1385 h 5375"/>
                <a:gd name="T2" fmla="*/ 5829 w 5857"/>
                <a:gd name="T3" fmla="*/ 1675 h 5375"/>
                <a:gd name="T4" fmla="*/ 5777 w 5857"/>
                <a:gd name="T5" fmla="*/ 1972 h 5375"/>
                <a:gd name="T6" fmla="*/ 5803 w 5857"/>
                <a:gd name="T7" fmla="*/ 2216 h 5375"/>
                <a:gd name="T8" fmla="*/ 5750 w 5857"/>
                <a:gd name="T9" fmla="*/ 2440 h 5375"/>
                <a:gd name="T10" fmla="*/ 5678 w 5857"/>
                <a:gd name="T11" fmla="*/ 2665 h 5375"/>
                <a:gd name="T12" fmla="*/ 5473 w 5857"/>
                <a:gd name="T13" fmla="*/ 3073 h 5375"/>
                <a:gd name="T14" fmla="*/ 5387 w 5857"/>
                <a:gd name="T15" fmla="*/ 3324 h 5375"/>
                <a:gd name="T16" fmla="*/ 5328 w 5857"/>
                <a:gd name="T17" fmla="*/ 3555 h 5375"/>
                <a:gd name="T18" fmla="*/ 5262 w 5857"/>
                <a:gd name="T19" fmla="*/ 3824 h 5375"/>
                <a:gd name="T20" fmla="*/ 5091 w 5857"/>
                <a:gd name="T21" fmla="*/ 4055 h 5375"/>
                <a:gd name="T22" fmla="*/ 4946 w 5857"/>
                <a:gd name="T23" fmla="*/ 4101 h 5375"/>
                <a:gd name="T24" fmla="*/ 4873 w 5857"/>
                <a:gd name="T25" fmla="*/ 4293 h 5375"/>
                <a:gd name="T26" fmla="*/ 4662 w 5857"/>
                <a:gd name="T27" fmla="*/ 4458 h 5375"/>
                <a:gd name="T28" fmla="*/ 4530 w 5857"/>
                <a:gd name="T29" fmla="*/ 4517 h 5375"/>
                <a:gd name="T30" fmla="*/ 4405 w 5857"/>
                <a:gd name="T31" fmla="*/ 4596 h 5375"/>
                <a:gd name="T32" fmla="*/ 4365 w 5857"/>
                <a:gd name="T33" fmla="*/ 4781 h 5375"/>
                <a:gd name="T34" fmla="*/ 4121 w 5857"/>
                <a:gd name="T35" fmla="*/ 5012 h 5375"/>
                <a:gd name="T36" fmla="*/ 4088 w 5857"/>
                <a:gd name="T37" fmla="*/ 5183 h 5375"/>
                <a:gd name="T38" fmla="*/ 4128 w 5857"/>
                <a:gd name="T39" fmla="*/ 5328 h 5375"/>
                <a:gd name="T40" fmla="*/ 3982 w 5857"/>
                <a:gd name="T41" fmla="*/ 5262 h 5375"/>
                <a:gd name="T42" fmla="*/ 3877 w 5857"/>
                <a:gd name="T43" fmla="*/ 5150 h 5375"/>
                <a:gd name="T44" fmla="*/ 3515 w 5857"/>
                <a:gd name="T45" fmla="*/ 5111 h 5375"/>
                <a:gd name="T46" fmla="*/ 3284 w 5857"/>
                <a:gd name="T47" fmla="*/ 5117 h 5375"/>
                <a:gd name="T48" fmla="*/ 3040 w 5857"/>
                <a:gd name="T49" fmla="*/ 5256 h 5375"/>
                <a:gd name="T50" fmla="*/ 2790 w 5857"/>
                <a:gd name="T51" fmla="*/ 5183 h 5375"/>
                <a:gd name="T52" fmla="*/ 2750 w 5857"/>
                <a:gd name="T53" fmla="*/ 5124 h 5375"/>
                <a:gd name="T54" fmla="*/ 2486 w 5857"/>
                <a:gd name="T55" fmla="*/ 5209 h 5375"/>
                <a:gd name="T56" fmla="*/ 2308 w 5857"/>
                <a:gd name="T57" fmla="*/ 5308 h 5375"/>
                <a:gd name="T58" fmla="*/ 2051 w 5857"/>
                <a:gd name="T59" fmla="*/ 5328 h 5375"/>
                <a:gd name="T60" fmla="*/ 1932 w 5857"/>
                <a:gd name="T61" fmla="*/ 5176 h 5375"/>
                <a:gd name="T62" fmla="*/ 1879 w 5857"/>
                <a:gd name="T63" fmla="*/ 5190 h 5375"/>
                <a:gd name="T64" fmla="*/ 1827 w 5857"/>
                <a:gd name="T65" fmla="*/ 5091 h 5375"/>
                <a:gd name="T66" fmla="*/ 1616 w 5857"/>
                <a:gd name="T67" fmla="*/ 4919 h 5375"/>
                <a:gd name="T68" fmla="*/ 1589 w 5857"/>
                <a:gd name="T69" fmla="*/ 4787 h 5375"/>
                <a:gd name="T70" fmla="*/ 1655 w 5857"/>
                <a:gd name="T71" fmla="*/ 4458 h 5375"/>
                <a:gd name="T72" fmla="*/ 1404 w 5857"/>
                <a:gd name="T73" fmla="*/ 4477 h 5375"/>
                <a:gd name="T74" fmla="*/ 521 w 5857"/>
                <a:gd name="T75" fmla="*/ 3884 h 5375"/>
                <a:gd name="T76" fmla="*/ 699 w 5857"/>
                <a:gd name="T77" fmla="*/ 3877 h 5375"/>
                <a:gd name="T78" fmla="*/ 732 w 5857"/>
                <a:gd name="T79" fmla="*/ 3528 h 5375"/>
                <a:gd name="T80" fmla="*/ 633 w 5857"/>
                <a:gd name="T81" fmla="*/ 3245 h 5375"/>
                <a:gd name="T82" fmla="*/ 455 w 5857"/>
                <a:gd name="T83" fmla="*/ 3080 h 5375"/>
                <a:gd name="T84" fmla="*/ 541 w 5857"/>
                <a:gd name="T85" fmla="*/ 2968 h 5375"/>
                <a:gd name="T86" fmla="*/ 837 w 5857"/>
                <a:gd name="T87" fmla="*/ 2533 h 5375"/>
                <a:gd name="T88" fmla="*/ 930 w 5857"/>
                <a:gd name="T89" fmla="*/ 2328 h 5375"/>
                <a:gd name="T90" fmla="*/ 857 w 5857"/>
                <a:gd name="T91" fmla="*/ 2137 h 5375"/>
                <a:gd name="T92" fmla="*/ 778 w 5857"/>
                <a:gd name="T93" fmla="*/ 1833 h 5375"/>
                <a:gd name="T94" fmla="*/ 560 w 5857"/>
                <a:gd name="T95" fmla="*/ 1781 h 5375"/>
                <a:gd name="T96" fmla="*/ 277 w 5857"/>
                <a:gd name="T97" fmla="*/ 1524 h 5375"/>
                <a:gd name="T98" fmla="*/ 171 w 5857"/>
                <a:gd name="T99" fmla="*/ 844 h 5375"/>
                <a:gd name="T100" fmla="*/ 1919 w 5857"/>
                <a:gd name="T101" fmla="*/ 659 h 5375"/>
                <a:gd name="T102" fmla="*/ 1985 w 5857"/>
                <a:gd name="T103" fmla="*/ 429 h 5375"/>
                <a:gd name="T104" fmla="*/ 2018 w 5857"/>
                <a:gd name="T105" fmla="*/ 283 h 5375"/>
                <a:gd name="T106" fmla="*/ 2236 w 5857"/>
                <a:gd name="T107" fmla="*/ 125 h 5375"/>
                <a:gd name="T108" fmla="*/ 2255 w 5857"/>
                <a:gd name="T109" fmla="*/ 409 h 5375"/>
                <a:gd name="T110" fmla="*/ 2335 w 5857"/>
                <a:gd name="T111" fmla="*/ 607 h 5375"/>
                <a:gd name="T112" fmla="*/ 2605 w 5857"/>
                <a:gd name="T113" fmla="*/ 897 h 5375"/>
                <a:gd name="T114" fmla="*/ 2724 w 5857"/>
                <a:gd name="T115" fmla="*/ 1029 h 5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57" h="5375">
                  <a:moveTo>
                    <a:pt x="5777" y="1385"/>
                  </a:moveTo>
                  <a:lnTo>
                    <a:pt x="5777" y="1385"/>
                  </a:lnTo>
                  <a:cubicBezTo>
                    <a:pt x="5816" y="1444"/>
                    <a:pt x="5856" y="1490"/>
                    <a:pt x="5856" y="1556"/>
                  </a:cubicBezTo>
                  <a:cubicBezTo>
                    <a:pt x="5856" y="1603"/>
                    <a:pt x="5836" y="1629"/>
                    <a:pt x="5829" y="1675"/>
                  </a:cubicBezTo>
                  <a:cubicBezTo>
                    <a:pt x="5816" y="1748"/>
                    <a:pt x="5829" y="1794"/>
                    <a:pt x="5803" y="1860"/>
                  </a:cubicBezTo>
                  <a:cubicBezTo>
                    <a:pt x="5790" y="1906"/>
                    <a:pt x="5777" y="1932"/>
                    <a:pt x="5777" y="1972"/>
                  </a:cubicBezTo>
                  <a:cubicBezTo>
                    <a:pt x="5777" y="2038"/>
                    <a:pt x="5803" y="2071"/>
                    <a:pt x="5803" y="2130"/>
                  </a:cubicBezTo>
                  <a:cubicBezTo>
                    <a:pt x="5803" y="2163"/>
                    <a:pt x="5803" y="2183"/>
                    <a:pt x="5803" y="2216"/>
                  </a:cubicBezTo>
                  <a:cubicBezTo>
                    <a:pt x="5803" y="2262"/>
                    <a:pt x="5790" y="2289"/>
                    <a:pt x="5777" y="2328"/>
                  </a:cubicBezTo>
                  <a:cubicBezTo>
                    <a:pt x="5757" y="2374"/>
                    <a:pt x="5764" y="2401"/>
                    <a:pt x="5750" y="2440"/>
                  </a:cubicBezTo>
                  <a:cubicBezTo>
                    <a:pt x="5717" y="2533"/>
                    <a:pt x="5697" y="2572"/>
                    <a:pt x="5678" y="2665"/>
                  </a:cubicBezTo>
                  <a:lnTo>
                    <a:pt x="5678" y="2665"/>
                  </a:lnTo>
                  <a:cubicBezTo>
                    <a:pt x="5598" y="2737"/>
                    <a:pt x="5592" y="2803"/>
                    <a:pt x="5559" y="2909"/>
                  </a:cubicBezTo>
                  <a:cubicBezTo>
                    <a:pt x="5539" y="2975"/>
                    <a:pt x="5500" y="3008"/>
                    <a:pt x="5473" y="3073"/>
                  </a:cubicBezTo>
                  <a:cubicBezTo>
                    <a:pt x="5460" y="3120"/>
                    <a:pt x="5460" y="3153"/>
                    <a:pt x="5434" y="3199"/>
                  </a:cubicBezTo>
                  <a:cubicBezTo>
                    <a:pt x="5407" y="3245"/>
                    <a:pt x="5407" y="3278"/>
                    <a:pt x="5387" y="3324"/>
                  </a:cubicBezTo>
                  <a:cubicBezTo>
                    <a:pt x="5374" y="3364"/>
                    <a:pt x="5341" y="3383"/>
                    <a:pt x="5335" y="3430"/>
                  </a:cubicBezTo>
                  <a:cubicBezTo>
                    <a:pt x="5328" y="3476"/>
                    <a:pt x="5335" y="3509"/>
                    <a:pt x="5328" y="3555"/>
                  </a:cubicBezTo>
                  <a:cubicBezTo>
                    <a:pt x="5308" y="3626"/>
                    <a:pt x="5262" y="3660"/>
                    <a:pt x="5262" y="3732"/>
                  </a:cubicBezTo>
                  <a:cubicBezTo>
                    <a:pt x="5262" y="3772"/>
                    <a:pt x="5262" y="3791"/>
                    <a:pt x="5262" y="3824"/>
                  </a:cubicBezTo>
                  <a:cubicBezTo>
                    <a:pt x="5262" y="3890"/>
                    <a:pt x="5196" y="3897"/>
                    <a:pt x="5176" y="3956"/>
                  </a:cubicBezTo>
                  <a:cubicBezTo>
                    <a:pt x="5157" y="4003"/>
                    <a:pt x="5143" y="4055"/>
                    <a:pt x="5091" y="4055"/>
                  </a:cubicBezTo>
                  <a:cubicBezTo>
                    <a:pt x="5058" y="4055"/>
                    <a:pt x="5044" y="4042"/>
                    <a:pt x="5018" y="4042"/>
                  </a:cubicBezTo>
                  <a:cubicBezTo>
                    <a:pt x="4979" y="4042"/>
                    <a:pt x="4965" y="4075"/>
                    <a:pt x="4946" y="4101"/>
                  </a:cubicBezTo>
                  <a:cubicBezTo>
                    <a:pt x="4899" y="4147"/>
                    <a:pt x="4860" y="4180"/>
                    <a:pt x="4860" y="4246"/>
                  </a:cubicBezTo>
                  <a:cubicBezTo>
                    <a:pt x="4860" y="4266"/>
                    <a:pt x="4873" y="4273"/>
                    <a:pt x="4873" y="4293"/>
                  </a:cubicBezTo>
                  <a:cubicBezTo>
                    <a:pt x="4873" y="4359"/>
                    <a:pt x="4853" y="4411"/>
                    <a:pt x="4800" y="4451"/>
                  </a:cubicBezTo>
                  <a:cubicBezTo>
                    <a:pt x="4761" y="4477"/>
                    <a:pt x="4715" y="4458"/>
                    <a:pt x="4662" y="4458"/>
                  </a:cubicBezTo>
                  <a:cubicBezTo>
                    <a:pt x="4629" y="4458"/>
                    <a:pt x="4609" y="4458"/>
                    <a:pt x="4576" y="4464"/>
                  </a:cubicBezTo>
                  <a:cubicBezTo>
                    <a:pt x="4550" y="4471"/>
                    <a:pt x="4550" y="4504"/>
                    <a:pt x="4530" y="4517"/>
                  </a:cubicBezTo>
                  <a:cubicBezTo>
                    <a:pt x="4510" y="4530"/>
                    <a:pt x="4497" y="4543"/>
                    <a:pt x="4477" y="4550"/>
                  </a:cubicBezTo>
                  <a:cubicBezTo>
                    <a:pt x="4444" y="4557"/>
                    <a:pt x="4405" y="4563"/>
                    <a:pt x="4405" y="4596"/>
                  </a:cubicBezTo>
                  <a:cubicBezTo>
                    <a:pt x="4405" y="4622"/>
                    <a:pt x="4405" y="4642"/>
                    <a:pt x="4405" y="4669"/>
                  </a:cubicBezTo>
                  <a:cubicBezTo>
                    <a:pt x="4405" y="4715"/>
                    <a:pt x="4385" y="4734"/>
                    <a:pt x="4365" y="4781"/>
                  </a:cubicBezTo>
                  <a:cubicBezTo>
                    <a:pt x="4352" y="4820"/>
                    <a:pt x="4345" y="4847"/>
                    <a:pt x="4312" y="4873"/>
                  </a:cubicBezTo>
                  <a:cubicBezTo>
                    <a:pt x="4240" y="4919"/>
                    <a:pt x="4174" y="4939"/>
                    <a:pt x="4121" y="5012"/>
                  </a:cubicBezTo>
                  <a:cubicBezTo>
                    <a:pt x="4095" y="5051"/>
                    <a:pt x="4062" y="5071"/>
                    <a:pt x="4062" y="5124"/>
                  </a:cubicBezTo>
                  <a:cubicBezTo>
                    <a:pt x="4062" y="5143"/>
                    <a:pt x="4075" y="5163"/>
                    <a:pt x="4088" y="5183"/>
                  </a:cubicBezTo>
                  <a:cubicBezTo>
                    <a:pt x="4108" y="5229"/>
                    <a:pt x="4121" y="5269"/>
                    <a:pt x="4128" y="5328"/>
                  </a:cubicBezTo>
                  <a:lnTo>
                    <a:pt x="4128" y="5328"/>
                  </a:lnTo>
                  <a:cubicBezTo>
                    <a:pt x="4088" y="5328"/>
                    <a:pt x="4075" y="5302"/>
                    <a:pt x="4035" y="5288"/>
                  </a:cubicBezTo>
                  <a:cubicBezTo>
                    <a:pt x="4015" y="5275"/>
                    <a:pt x="3996" y="5282"/>
                    <a:pt x="3982" y="5262"/>
                  </a:cubicBezTo>
                  <a:cubicBezTo>
                    <a:pt x="3956" y="5236"/>
                    <a:pt x="3969" y="5203"/>
                    <a:pt x="3956" y="5176"/>
                  </a:cubicBezTo>
                  <a:cubicBezTo>
                    <a:pt x="3943" y="5143"/>
                    <a:pt x="3910" y="5150"/>
                    <a:pt x="3877" y="5150"/>
                  </a:cubicBezTo>
                  <a:cubicBezTo>
                    <a:pt x="3778" y="5150"/>
                    <a:pt x="3725" y="5183"/>
                    <a:pt x="3621" y="5183"/>
                  </a:cubicBezTo>
                  <a:cubicBezTo>
                    <a:pt x="3575" y="5183"/>
                    <a:pt x="3528" y="5157"/>
                    <a:pt x="3515" y="5111"/>
                  </a:cubicBezTo>
                  <a:cubicBezTo>
                    <a:pt x="3449" y="5111"/>
                    <a:pt x="3416" y="5111"/>
                    <a:pt x="3350" y="5111"/>
                  </a:cubicBezTo>
                  <a:cubicBezTo>
                    <a:pt x="3324" y="5111"/>
                    <a:pt x="3311" y="5117"/>
                    <a:pt x="3284" y="5117"/>
                  </a:cubicBezTo>
                  <a:cubicBezTo>
                    <a:pt x="3245" y="5117"/>
                    <a:pt x="3218" y="5104"/>
                    <a:pt x="3179" y="5117"/>
                  </a:cubicBezTo>
                  <a:cubicBezTo>
                    <a:pt x="3106" y="5143"/>
                    <a:pt x="3113" y="5256"/>
                    <a:pt x="3040" y="5256"/>
                  </a:cubicBezTo>
                  <a:cubicBezTo>
                    <a:pt x="3014" y="5256"/>
                    <a:pt x="2994" y="5256"/>
                    <a:pt x="2968" y="5256"/>
                  </a:cubicBezTo>
                  <a:cubicBezTo>
                    <a:pt x="2895" y="5256"/>
                    <a:pt x="2849" y="5223"/>
                    <a:pt x="2790" y="5183"/>
                  </a:cubicBezTo>
                  <a:cubicBezTo>
                    <a:pt x="2783" y="5170"/>
                    <a:pt x="2770" y="5163"/>
                    <a:pt x="2763" y="5150"/>
                  </a:cubicBezTo>
                  <a:cubicBezTo>
                    <a:pt x="2757" y="5143"/>
                    <a:pt x="2763" y="5124"/>
                    <a:pt x="2750" y="5124"/>
                  </a:cubicBezTo>
                  <a:cubicBezTo>
                    <a:pt x="2684" y="5124"/>
                    <a:pt x="2651" y="5143"/>
                    <a:pt x="2592" y="5170"/>
                  </a:cubicBezTo>
                  <a:cubicBezTo>
                    <a:pt x="2552" y="5190"/>
                    <a:pt x="2513" y="5176"/>
                    <a:pt x="2486" y="5209"/>
                  </a:cubicBezTo>
                  <a:cubicBezTo>
                    <a:pt x="2466" y="5229"/>
                    <a:pt x="2480" y="5256"/>
                    <a:pt x="2453" y="5269"/>
                  </a:cubicBezTo>
                  <a:cubicBezTo>
                    <a:pt x="2407" y="5308"/>
                    <a:pt x="2361" y="5295"/>
                    <a:pt x="2308" y="5308"/>
                  </a:cubicBezTo>
                  <a:cubicBezTo>
                    <a:pt x="2262" y="5322"/>
                    <a:pt x="2249" y="5374"/>
                    <a:pt x="2196" y="5374"/>
                  </a:cubicBezTo>
                  <a:cubicBezTo>
                    <a:pt x="2137" y="5374"/>
                    <a:pt x="2097" y="5368"/>
                    <a:pt x="2051" y="5328"/>
                  </a:cubicBezTo>
                  <a:cubicBezTo>
                    <a:pt x="2011" y="5295"/>
                    <a:pt x="1998" y="5269"/>
                    <a:pt x="1972" y="5223"/>
                  </a:cubicBezTo>
                  <a:cubicBezTo>
                    <a:pt x="1965" y="5203"/>
                    <a:pt x="1952" y="5176"/>
                    <a:pt x="1932" y="5176"/>
                  </a:cubicBezTo>
                  <a:cubicBezTo>
                    <a:pt x="1912" y="5176"/>
                    <a:pt x="1899" y="5190"/>
                    <a:pt x="1879" y="5190"/>
                  </a:cubicBezTo>
                  <a:lnTo>
                    <a:pt x="1879" y="5190"/>
                  </a:lnTo>
                  <a:cubicBezTo>
                    <a:pt x="1873" y="5163"/>
                    <a:pt x="1873" y="5143"/>
                    <a:pt x="1860" y="5117"/>
                  </a:cubicBezTo>
                  <a:cubicBezTo>
                    <a:pt x="1853" y="5104"/>
                    <a:pt x="1840" y="5097"/>
                    <a:pt x="1827" y="5091"/>
                  </a:cubicBezTo>
                  <a:cubicBezTo>
                    <a:pt x="1774" y="5064"/>
                    <a:pt x="1741" y="5044"/>
                    <a:pt x="1688" y="5018"/>
                  </a:cubicBezTo>
                  <a:cubicBezTo>
                    <a:pt x="1642" y="4998"/>
                    <a:pt x="1635" y="4965"/>
                    <a:pt x="1616" y="4919"/>
                  </a:cubicBezTo>
                  <a:cubicBezTo>
                    <a:pt x="1609" y="4893"/>
                    <a:pt x="1589" y="4880"/>
                    <a:pt x="1589" y="4853"/>
                  </a:cubicBezTo>
                  <a:cubicBezTo>
                    <a:pt x="1589" y="4827"/>
                    <a:pt x="1589" y="4807"/>
                    <a:pt x="1589" y="4787"/>
                  </a:cubicBezTo>
                  <a:cubicBezTo>
                    <a:pt x="1589" y="4669"/>
                    <a:pt x="1688" y="4622"/>
                    <a:pt x="1688" y="4504"/>
                  </a:cubicBezTo>
                  <a:cubicBezTo>
                    <a:pt x="1688" y="4484"/>
                    <a:pt x="1682" y="4458"/>
                    <a:pt x="1655" y="4458"/>
                  </a:cubicBezTo>
                  <a:cubicBezTo>
                    <a:pt x="1589" y="4458"/>
                    <a:pt x="1556" y="4504"/>
                    <a:pt x="1484" y="4504"/>
                  </a:cubicBezTo>
                  <a:cubicBezTo>
                    <a:pt x="1451" y="4504"/>
                    <a:pt x="1438" y="4490"/>
                    <a:pt x="1404" y="4477"/>
                  </a:cubicBezTo>
                  <a:cubicBezTo>
                    <a:pt x="778" y="4464"/>
                    <a:pt x="778" y="4464"/>
                    <a:pt x="778" y="4464"/>
                  </a:cubicBezTo>
                  <a:cubicBezTo>
                    <a:pt x="521" y="3884"/>
                    <a:pt x="521" y="3884"/>
                    <a:pt x="521" y="3884"/>
                  </a:cubicBezTo>
                  <a:cubicBezTo>
                    <a:pt x="547" y="3884"/>
                    <a:pt x="560" y="3877"/>
                    <a:pt x="580" y="3877"/>
                  </a:cubicBezTo>
                  <a:cubicBezTo>
                    <a:pt x="626" y="3877"/>
                    <a:pt x="653" y="3877"/>
                    <a:pt x="699" y="3877"/>
                  </a:cubicBezTo>
                  <a:cubicBezTo>
                    <a:pt x="699" y="3831"/>
                    <a:pt x="699" y="3811"/>
                    <a:pt x="699" y="3765"/>
                  </a:cubicBezTo>
                  <a:cubicBezTo>
                    <a:pt x="699" y="3673"/>
                    <a:pt x="732" y="3620"/>
                    <a:pt x="732" y="3528"/>
                  </a:cubicBezTo>
                  <a:cubicBezTo>
                    <a:pt x="732" y="3469"/>
                    <a:pt x="679" y="3449"/>
                    <a:pt x="666" y="3397"/>
                  </a:cubicBezTo>
                  <a:cubicBezTo>
                    <a:pt x="646" y="3337"/>
                    <a:pt x="646" y="3304"/>
                    <a:pt x="633" y="3245"/>
                  </a:cubicBezTo>
                  <a:cubicBezTo>
                    <a:pt x="613" y="3186"/>
                    <a:pt x="573" y="3159"/>
                    <a:pt x="514" y="3126"/>
                  </a:cubicBezTo>
                  <a:cubicBezTo>
                    <a:pt x="494" y="3113"/>
                    <a:pt x="474" y="3093"/>
                    <a:pt x="455" y="3080"/>
                  </a:cubicBezTo>
                  <a:lnTo>
                    <a:pt x="455" y="3080"/>
                  </a:lnTo>
                  <a:cubicBezTo>
                    <a:pt x="474" y="3027"/>
                    <a:pt x="501" y="3014"/>
                    <a:pt x="541" y="2968"/>
                  </a:cubicBezTo>
                  <a:cubicBezTo>
                    <a:pt x="613" y="2869"/>
                    <a:pt x="659" y="2823"/>
                    <a:pt x="752" y="2730"/>
                  </a:cubicBezTo>
                  <a:cubicBezTo>
                    <a:pt x="811" y="2671"/>
                    <a:pt x="817" y="2618"/>
                    <a:pt x="837" y="2533"/>
                  </a:cubicBezTo>
                  <a:cubicBezTo>
                    <a:pt x="850" y="2480"/>
                    <a:pt x="864" y="2447"/>
                    <a:pt x="890" y="2394"/>
                  </a:cubicBezTo>
                  <a:cubicBezTo>
                    <a:pt x="903" y="2368"/>
                    <a:pt x="930" y="2354"/>
                    <a:pt x="930" y="2328"/>
                  </a:cubicBezTo>
                  <a:cubicBezTo>
                    <a:pt x="930" y="2295"/>
                    <a:pt x="916" y="2282"/>
                    <a:pt x="916" y="2249"/>
                  </a:cubicBezTo>
                  <a:cubicBezTo>
                    <a:pt x="897" y="2209"/>
                    <a:pt x="857" y="2190"/>
                    <a:pt x="857" y="2137"/>
                  </a:cubicBezTo>
                  <a:cubicBezTo>
                    <a:pt x="857" y="2078"/>
                    <a:pt x="923" y="2058"/>
                    <a:pt x="923" y="1992"/>
                  </a:cubicBezTo>
                  <a:cubicBezTo>
                    <a:pt x="923" y="1906"/>
                    <a:pt x="857" y="1867"/>
                    <a:pt x="778" y="1833"/>
                  </a:cubicBezTo>
                  <a:cubicBezTo>
                    <a:pt x="725" y="1807"/>
                    <a:pt x="692" y="1781"/>
                    <a:pt x="633" y="1781"/>
                  </a:cubicBezTo>
                  <a:cubicBezTo>
                    <a:pt x="606" y="1781"/>
                    <a:pt x="587" y="1781"/>
                    <a:pt x="560" y="1781"/>
                  </a:cubicBezTo>
                  <a:cubicBezTo>
                    <a:pt x="481" y="1781"/>
                    <a:pt x="428" y="1761"/>
                    <a:pt x="369" y="1701"/>
                  </a:cubicBezTo>
                  <a:cubicBezTo>
                    <a:pt x="316" y="1649"/>
                    <a:pt x="310" y="1596"/>
                    <a:pt x="277" y="1524"/>
                  </a:cubicBezTo>
                  <a:cubicBezTo>
                    <a:pt x="211" y="1378"/>
                    <a:pt x="171" y="1286"/>
                    <a:pt x="171" y="1128"/>
                  </a:cubicBezTo>
                  <a:cubicBezTo>
                    <a:pt x="171" y="1016"/>
                    <a:pt x="171" y="956"/>
                    <a:pt x="171" y="844"/>
                  </a:cubicBezTo>
                  <a:cubicBezTo>
                    <a:pt x="118" y="752"/>
                    <a:pt x="66" y="712"/>
                    <a:pt x="0" y="640"/>
                  </a:cubicBezTo>
                  <a:cubicBezTo>
                    <a:pt x="1919" y="659"/>
                    <a:pt x="1919" y="659"/>
                    <a:pt x="1919" y="659"/>
                  </a:cubicBezTo>
                  <a:cubicBezTo>
                    <a:pt x="1919" y="653"/>
                    <a:pt x="1919" y="646"/>
                    <a:pt x="1919" y="633"/>
                  </a:cubicBezTo>
                  <a:cubicBezTo>
                    <a:pt x="1919" y="547"/>
                    <a:pt x="1952" y="508"/>
                    <a:pt x="1985" y="429"/>
                  </a:cubicBezTo>
                  <a:cubicBezTo>
                    <a:pt x="1998" y="396"/>
                    <a:pt x="2031" y="382"/>
                    <a:pt x="2031" y="349"/>
                  </a:cubicBezTo>
                  <a:cubicBezTo>
                    <a:pt x="2031" y="323"/>
                    <a:pt x="2018" y="310"/>
                    <a:pt x="2018" y="283"/>
                  </a:cubicBezTo>
                  <a:cubicBezTo>
                    <a:pt x="2018" y="165"/>
                    <a:pt x="2064" y="99"/>
                    <a:pt x="2130" y="0"/>
                  </a:cubicBezTo>
                  <a:cubicBezTo>
                    <a:pt x="2170" y="46"/>
                    <a:pt x="2203" y="73"/>
                    <a:pt x="2236" y="125"/>
                  </a:cubicBezTo>
                  <a:cubicBezTo>
                    <a:pt x="2269" y="185"/>
                    <a:pt x="2308" y="218"/>
                    <a:pt x="2308" y="283"/>
                  </a:cubicBezTo>
                  <a:cubicBezTo>
                    <a:pt x="2308" y="336"/>
                    <a:pt x="2255" y="356"/>
                    <a:pt x="2255" y="409"/>
                  </a:cubicBezTo>
                  <a:cubicBezTo>
                    <a:pt x="2255" y="435"/>
                    <a:pt x="2275" y="448"/>
                    <a:pt x="2282" y="475"/>
                  </a:cubicBezTo>
                  <a:cubicBezTo>
                    <a:pt x="2301" y="528"/>
                    <a:pt x="2308" y="554"/>
                    <a:pt x="2335" y="607"/>
                  </a:cubicBezTo>
                  <a:cubicBezTo>
                    <a:pt x="2368" y="673"/>
                    <a:pt x="2381" y="745"/>
                    <a:pt x="2460" y="758"/>
                  </a:cubicBezTo>
                  <a:cubicBezTo>
                    <a:pt x="2532" y="772"/>
                    <a:pt x="2559" y="831"/>
                    <a:pt x="2605" y="897"/>
                  </a:cubicBezTo>
                  <a:cubicBezTo>
                    <a:pt x="2631" y="930"/>
                    <a:pt x="2664" y="936"/>
                    <a:pt x="2684" y="970"/>
                  </a:cubicBezTo>
                  <a:cubicBezTo>
                    <a:pt x="2704" y="989"/>
                    <a:pt x="2697" y="1022"/>
                    <a:pt x="2724" y="1029"/>
                  </a:cubicBezTo>
                  <a:cubicBezTo>
                    <a:pt x="5777" y="1385"/>
                    <a:pt x="5777" y="1385"/>
                    <a:pt x="5777" y="1385"/>
                  </a:cubicBezTo>
                </a:path>
              </a:pathLst>
            </a:custGeom>
            <a:solidFill>
              <a:schemeClr val="accent2"/>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4" name="Freeform 28"/>
            <p:cNvSpPr>
              <a:spLocks noChangeArrowheads="1"/>
            </p:cNvSpPr>
            <p:nvPr/>
          </p:nvSpPr>
          <p:spPr bwMode="auto">
            <a:xfrm>
              <a:off x="7596488" y="5327645"/>
              <a:ext cx="841320" cy="1546225"/>
            </a:xfrm>
            <a:custGeom>
              <a:avLst/>
              <a:gdLst>
                <a:gd name="T0" fmla="*/ 1055 w 2336"/>
                <a:gd name="T1" fmla="*/ 86 h 4295"/>
                <a:gd name="T2" fmla="*/ 1088 w 2336"/>
                <a:gd name="T3" fmla="*/ 171 h 4295"/>
                <a:gd name="T4" fmla="*/ 1134 w 2336"/>
                <a:gd name="T5" fmla="*/ 396 h 4295"/>
                <a:gd name="T6" fmla="*/ 1095 w 2336"/>
                <a:gd name="T7" fmla="*/ 574 h 4295"/>
                <a:gd name="T8" fmla="*/ 996 w 2336"/>
                <a:gd name="T9" fmla="*/ 778 h 4295"/>
                <a:gd name="T10" fmla="*/ 916 w 2336"/>
                <a:gd name="T11" fmla="*/ 838 h 4295"/>
                <a:gd name="T12" fmla="*/ 837 w 2336"/>
                <a:gd name="T13" fmla="*/ 963 h 4295"/>
                <a:gd name="T14" fmla="*/ 633 w 2336"/>
                <a:gd name="T15" fmla="*/ 1174 h 4295"/>
                <a:gd name="T16" fmla="*/ 646 w 2336"/>
                <a:gd name="T17" fmla="*/ 1484 h 4295"/>
                <a:gd name="T18" fmla="*/ 573 w 2336"/>
                <a:gd name="T19" fmla="*/ 1649 h 4295"/>
                <a:gd name="T20" fmla="*/ 521 w 2336"/>
                <a:gd name="T21" fmla="*/ 1787 h 4295"/>
                <a:gd name="T22" fmla="*/ 198 w 2336"/>
                <a:gd name="T23" fmla="*/ 2177 h 4295"/>
                <a:gd name="T24" fmla="*/ 99 w 2336"/>
                <a:gd name="T25" fmla="*/ 2348 h 4295"/>
                <a:gd name="T26" fmla="*/ 178 w 2336"/>
                <a:gd name="T27" fmla="*/ 2519 h 4295"/>
                <a:gd name="T28" fmla="*/ 125 w 2336"/>
                <a:gd name="T29" fmla="*/ 2823 h 4295"/>
                <a:gd name="T30" fmla="*/ 125 w 2336"/>
                <a:gd name="T31" fmla="*/ 3093 h 4295"/>
                <a:gd name="T32" fmla="*/ 99 w 2336"/>
                <a:gd name="T33" fmla="*/ 3291 h 4295"/>
                <a:gd name="T34" fmla="*/ 0 w 2336"/>
                <a:gd name="T35" fmla="*/ 3628 h 4295"/>
                <a:gd name="T36" fmla="*/ 125 w 2336"/>
                <a:gd name="T37" fmla="*/ 3687 h 4295"/>
                <a:gd name="T38" fmla="*/ 125 w 2336"/>
                <a:gd name="T39" fmla="*/ 3990 h 4295"/>
                <a:gd name="T40" fmla="*/ 514 w 2336"/>
                <a:gd name="T41" fmla="*/ 3839 h 4295"/>
                <a:gd name="T42" fmla="*/ 600 w 2336"/>
                <a:gd name="T43" fmla="*/ 4122 h 4295"/>
                <a:gd name="T44" fmla="*/ 672 w 2336"/>
                <a:gd name="T45" fmla="*/ 4142 h 4295"/>
                <a:gd name="T46" fmla="*/ 817 w 2336"/>
                <a:gd name="T47" fmla="*/ 4135 h 4295"/>
                <a:gd name="T48" fmla="*/ 956 w 2336"/>
                <a:gd name="T49" fmla="*/ 4149 h 4295"/>
                <a:gd name="T50" fmla="*/ 1180 w 2336"/>
                <a:gd name="T51" fmla="*/ 4294 h 4295"/>
                <a:gd name="T52" fmla="*/ 1279 w 2336"/>
                <a:gd name="T53" fmla="*/ 4201 h 4295"/>
                <a:gd name="T54" fmla="*/ 1457 w 2336"/>
                <a:gd name="T55" fmla="*/ 4267 h 4295"/>
                <a:gd name="T56" fmla="*/ 1748 w 2336"/>
                <a:gd name="T57" fmla="*/ 4175 h 4295"/>
                <a:gd name="T58" fmla="*/ 1906 w 2336"/>
                <a:gd name="T59" fmla="*/ 4063 h 4295"/>
                <a:gd name="T60" fmla="*/ 2064 w 2336"/>
                <a:gd name="T61" fmla="*/ 4056 h 4295"/>
                <a:gd name="T62" fmla="*/ 2064 w 2336"/>
                <a:gd name="T63" fmla="*/ 3786 h 4295"/>
                <a:gd name="T64" fmla="*/ 2084 w 2336"/>
                <a:gd name="T65" fmla="*/ 3568 h 4295"/>
                <a:gd name="T66" fmla="*/ 2097 w 2336"/>
                <a:gd name="T67" fmla="*/ 3370 h 4295"/>
                <a:gd name="T68" fmla="*/ 2077 w 2336"/>
                <a:gd name="T69" fmla="*/ 3205 h 4295"/>
                <a:gd name="T70" fmla="*/ 2150 w 2336"/>
                <a:gd name="T71" fmla="*/ 2994 h 4295"/>
                <a:gd name="T72" fmla="*/ 2269 w 2336"/>
                <a:gd name="T73" fmla="*/ 2757 h 4295"/>
                <a:gd name="T74" fmla="*/ 2308 w 2336"/>
                <a:gd name="T75" fmla="*/ 2651 h 4295"/>
                <a:gd name="T76" fmla="*/ 2223 w 2336"/>
                <a:gd name="T77" fmla="*/ 2645 h 4295"/>
                <a:gd name="T78" fmla="*/ 2018 w 2336"/>
                <a:gd name="T79" fmla="*/ 2315 h 4295"/>
                <a:gd name="T80" fmla="*/ 1827 w 2336"/>
                <a:gd name="T81" fmla="*/ 2064 h 4295"/>
                <a:gd name="T82" fmla="*/ 1827 w 2336"/>
                <a:gd name="T83" fmla="*/ 1886 h 4295"/>
                <a:gd name="T84" fmla="*/ 1873 w 2336"/>
                <a:gd name="T85" fmla="*/ 1741 h 4295"/>
                <a:gd name="T86" fmla="*/ 1985 w 2336"/>
                <a:gd name="T87" fmla="*/ 1642 h 4295"/>
                <a:gd name="T88" fmla="*/ 1754 w 2336"/>
                <a:gd name="T89" fmla="*/ 1550 h 4295"/>
                <a:gd name="T90" fmla="*/ 1602 w 2336"/>
                <a:gd name="T91" fmla="*/ 1293 h 4295"/>
                <a:gd name="T92" fmla="*/ 1471 w 2336"/>
                <a:gd name="T93" fmla="*/ 1108 h 4295"/>
                <a:gd name="T94" fmla="*/ 1405 w 2336"/>
                <a:gd name="T95" fmla="*/ 1036 h 4295"/>
                <a:gd name="T96" fmla="*/ 1510 w 2336"/>
                <a:gd name="T97" fmla="*/ 851 h 4295"/>
                <a:gd name="T98" fmla="*/ 1576 w 2336"/>
                <a:gd name="T99" fmla="*/ 587 h 4295"/>
                <a:gd name="T100" fmla="*/ 1616 w 2336"/>
                <a:gd name="T101" fmla="*/ 198 h 4295"/>
                <a:gd name="T102" fmla="*/ 1477 w 2336"/>
                <a:gd name="T103" fmla="*/ 26 h 4295"/>
                <a:gd name="T104" fmla="*/ 1339 w 2336"/>
                <a:gd name="T105" fmla="*/ 40 h 4295"/>
                <a:gd name="T106" fmla="*/ 1207 w 2336"/>
                <a:gd name="T107" fmla="*/ 7 h 4295"/>
                <a:gd name="T108" fmla="*/ 1055 w 2336"/>
                <a:gd name="T109" fmla="*/ 86 h 4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6" h="4295">
                  <a:moveTo>
                    <a:pt x="1055" y="86"/>
                  </a:moveTo>
                  <a:lnTo>
                    <a:pt x="1055" y="86"/>
                  </a:lnTo>
                  <a:cubicBezTo>
                    <a:pt x="1055" y="99"/>
                    <a:pt x="1042" y="112"/>
                    <a:pt x="1042" y="125"/>
                  </a:cubicBezTo>
                  <a:cubicBezTo>
                    <a:pt x="1042" y="145"/>
                    <a:pt x="1075" y="152"/>
                    <a:pt x="1088" y="171"/>
                  </a:cubicBezTo>
                  <a:cubicBezTo>
                    <a:pt x="1134" y="224"/>
                    <a:pt x="1180" y="264"/>
                    <a:pt x="1180" y="336"/>
                  </a:cubicBezTo>
                  <a:cubicBezTo>
                    <a:pt x="1180" y="363"/>
                    <a:pt x="1147" y="369"/>
                    <a:pt x="1134" y="396"/>
                  </a:cubicBezTo>
                  <a:cubicBezTo>
                    <a:pt x="1121" y="429"/>
                    <a:pt x="1134" y="455"/>
                    <a:pt x="1128" y="488"/>
                  </a:cubicBezTo>
                  <a:cubicBezTo>
                    <a:pt x="1121" y="528"/>
                    <a:pt x="1101" y="541"/>
                    <a:pt x="1095" y="574"/>
                  </a:cubicBezTo>
                  <a:cubicBezTo>
                    <a:pt x="1088" y="626"/>
                    <a:pt x="1081" y="666"/>
                    <a:pt x="1055" y="712"/>
                  </a:cubicBezTo>
                  <a:cubicBezTo>
                    <a:pt x="1042" y="745"/>
                    <a:pt x="1029" y="778"/>
                    <a:pt x="996" y="778"/>
                  </a:cubicBezTo>
                  <a:cubicBezTo>
                    <a:pt x="983" y="778"/>
                    <a:pt x="976" y="758"/>
                    <a:pt x="963" y="758"/>
                  </a:cubicBezTo>
                  <a:cubicBezTo>
                    <a:pt x="923" y="758"/>
                    <a:pt x="923" y="805"/>
                    <a:pt x="916" y="838"/>
                  </a:cubicBezTo>
                  <a:cubicBezTo>
                    <a:pt x="910" y="870"/>
                    <a:pt x="897" y="884"/>
                    <a:pt x="877" y="910"/>
                  </a:cubicBezTo>
                  <a:cubicBezTo>
                    <a:pt x="864" y="930"/>
                    <a:pt x="864" y="950"/>
                    <a:pt x="837" y="963"/>
                  </a:cubicBezTo>
                  <a:cubicBezTo>
                    <a:pt x="791" y="983"/>
                    <a:pt x="758" y="989"/>
                    <a:pt x="712" y="1016"/>
                  </a:cubicBezTo>
                  <a:cubicBezTo>
                    <a:pt x="659" y="1062"/>
                    <a:pt x="659" y="1108"/>
                    <a:pt x="633" y="1174"/>
                  </a:cubicBezTo>
                  <a:cubicBezTo>
                    <a:pt x="606" y="1240"/>
                    <a:pt x="541" y="1266"/>
                    <a:pt x="541" y="1339"/>
                  </a:cubicBezTo>
                  <a:cubicBezTo>
                    <a:pt x="541" y="1411"/>
                    <a:pt x="646" y="1411"/>
                    <a:pt x="646" y="1484"/>
                  </a:cubicBezTo>
                  <a:cubicBezTo>
                    <a:pt x="646" y="1530"/>
                    <a:pt x="646" y="1570"/>
                    <a:pt x="606" y="1603"/>
                  </a:cubicBezTo>
                  <a:cubicBezTo>
                    <a:pt x="593" y="1616"/>
                    <a:pt x="573" y="1629"/>
                    <a:pt x="573" y="1649"/>
                  </a:cubicBezTo>
                  <a:cubicBezTo>
                    <a:pt x="573" y="1675"/>
                    <a:pt x="573" y="1688"/>
                    <a:pt x="573" y="1715"/>
                  </a:cubicBezTo>
                  <a:cubicBezTo>
                    <a:pt x="573" y="1754"/>
                    <a:pt x="541" y="1761"/>
                    <a:pt x="521" y="1787"/>
                  </a:cubicBezTo>
                  <a:cubicBezTo>
                    <a:pt x="448" y="1886"/>
                    <a:pt x="356" y="1893"/>
                    <a:pt x="290" y="1998"/>
                  </a:cubicBezTo>
                  <a:cubicBezTo>
                    <a:pt x="250" y="2064"/>
                    <a:pt x="231" y="2104"/>
                    <a:pt x="198" y="2177"/>
                  </a:cubicBezTo>
                  <a:cubicBezTo>
                    <a:pt x="178" y="2209"/>
                    <a:pt x="158" y="2223"/>
                    <a:pt x="145" y="2262"/>
                  </a:cubicBezTo>
                  <a:cubicBezTo>
                    <a:pt x="132" y="2295"/>
                    <a:pt x="125" y="2322"/>
                    <a:pt x="99" y="2348"/>
                  </a:cubicBezTo>
                  <a:lnTo>
                    <a:pt x="99" y="2348"/>
                  </a:lnTo>
                  <a:cubicBezTo>
                    <a:pt x="138" y="2407"/>
                    <a:pt x="178" y="2453"/>
                    <a:pt x="178" y="2519"/>
                  </a:cubicBezTo>
                  <a:cubicBezTo>
                    <a:pt x="178" y="2566"/>
                    <a:pt x="158" y="2592"/>
                    <a:pt x="151" y="2638"/>
                  </a:cubicBezTo>
                  <a:cubicBezTo>
                    <a:pt x="138" y="2711"/>
                    <a:pt x="151" y="2757"/>
                    <a:pt x="125" y="2823"/>
                  </a:cubicBezTo>
                  <a:cubicBezTo>
                    <a:pt x="112" y="2869"/>
                    <a:pt x="99" y="2895"/>
                    <a:pt x="99" y="2935"/>
                  </a:cubicBezTo>
                  <a:cubicBezTo>
                    <a:pt x="99" y="3001"/>
                    <a:pt x="125" y="3034"/>
                    <a:pt x="125" y="3093"/>
                  </a:cubicBezTo>
                  <a:cubicBezTo>
                    <a:pt x="125" y="3126"/>
                    <a:pt x="125" y="3146"/>
                    <a:pt x="125" y="3179"/>
                  </a:cubicBezTo>
                  <a:cubicBezTo>
                    <a:pt x="125" y="3225"/>
                    <a:pt x="112" y="3252"/>
                    <a:pt x="99" y="3291"/>
                  </a:cubicBezTo>
                  <a:cubicBezTo>
                    <a:pt x="79" y="3337"/>
                    <a:pt x="86" y="3364"/>
                    <a:pt x="72" y="3403"/>
                  </a:cubicBezTo>
                  <a:cubicBezTo>
                    <a:pt x="39" y="3496"/>
                    <a:pt x="19" y="3535"/>
                    <a:pt x="0" y="3628"/>
                  </a:cubicBezTo>
                  <a:lnTo>
                    <a:pt x="0" y="3628"/>
                  </a:lnTo>
                  <a:cubicBezTo>
                    <a:pt x="125" y="3687"/>
                    <a:pt x="125" y="3687"/>
                    <a:pt x="125" y="3687"/>
                  </a:cubicBezTo>
                  <a:cubicBezTo>
                    <a:pt x="112" y="3773"/>
                    <a:pt x="26" y="3799"/>
                    <a:pt x="26" y="3891"/>
                  </a:cubicBezTo>
                  <a:cubicBezTo>
                    <a:pt x="26" y="3944"/>
                    <a:pt x="79" y="3971"/>
                    <a:pt x="125" y="3990"/>
                  </a:cubicBezTo>
                  <a:cubicBezTo>
                    <a:pt x="198" y="4017"/>
                    <a:pt x="237" y="4036"/>
                    <a:pt x="310" y="4036"/>
                  </a:cubicBezTo>
                  <a:cubicBezTo>
                    <a:pt x="422" y="4036"/>
                    <a:pt x="402" y="3839"/>
                    <a:pt x="514" y="3839"/>
                  </a:cubicBezTo>
                  <a:cubicBezTo>
                    <a:pt x="587" y="3839"/>
                    <a:pt x="626" y="3911"/>
                    <a:pt x="626" y="3977"/>
                  </a:cubicBezTo>
                  <a:cubicBezTo>
                    <a:pt x="626" y="4036"/>
                    <a:pt x="600" y="4063"/>
                    <a:pt x="600" y="4122"/>
                  </a:cubicBezTo>
                  <a:cubicBezTo>
                    <a:pt x="600" y="4149"/>
                    <a:pt x="606" y="4188"/>
                    <a:pt x="640" y="4188"/>
                  </a:cubicBezTo>
                  <a:cubicBezTo>
                    <a:pt x="659" y="4188"/>
                    <a:pt x="666" y="4162"/>
                    <a:pt x="672" y="4142"/>
                  </a:cubicBezTo>
                  <a:cubicBezTo>
                    <a:pt x="686" y="4116"/>
                    <a:pt x="699" y="4102"/>
                    <a:pt x="705" y="4076"/>
                  </a:cubicBezTo>
                  <a:cubicBezTo>
                    <a:pt x="752" y="4089"/>
                    <a:pt x="771" y="4135"/>
                    <a:pt x="817" y="4135"/>
                  </a:cubicBezTo>
                  <a:cubicBezTo>
                    <a:pt x="851" y="4135"/>
                    <a:pt x="851" y="4096"/>
                    <a:pt x="884" y="4096"/>
                  </a:cubicBezTo>
                  <a:cubicBezTo>
                    <a:pt x="916" y="4096"/>
                    <a:pt x="930" y="4122"/>
                    <a:pt x="956" y="4149"/>
                  </a:cubicBezTo>
                  <a:cubicBezTo>
                    <a:pt x="1002" y="4195"/>
                    <a:pt x="1042" y="4208"/>
                    <a:pt x="1095" y="4247"/>
                  </a:cubicBezTo>
                  <a:cubicBezTo>
                    <a:pt x="1121" y="4274"/>
                    <a:pt x="1141" y="4294"/>
                    <a:pt x="1180" y="4294"/>
                  </a:cubicBezTo>
                  <a:cubicBezTo>
                    <a:pt x="1200" y="4294"/>
                    <a:pt x="1200" y="4274"/>
                    <a:pt x="1207" y="4254"/>
                  </a:cubicBezTo>
                  <a:cubicBezTo>
                    <a:pt x="1227" y="4228"/>
                    <a:pt x="1246" y="4201"/>
                    <a:pt x="1279" y="4201"/>
                  </a:cubicBezTo>
                  <a:cubicBezTo>
                    <a:pt x="1332" y="4201"/>
                    <a:pt x="1345" y="4267"/>
                    <a:pt x="1398" y="4267"/>
                  </a:cubicBezTo>
                  <a:cubicBezTo>
                    <a:pt x="1418" y="4267"/>
                    <a:pt x="1431" y="4267"/>
                    <a:pt x="1457" y="4267"/>
                  </a:cubicBezTo>
                  <a:cubicBezTo>
                    <a:pt x="1517" y="4267"/>
                    <a:pt x="1543" y="4247"/>
                    <a:pt x="1596" y="4228"/>
                  </a:cubicBezTo>
                  <a:cubicBezTo>
                    <a:pt x="1655" y="4208"/>
                    <a:pt x="1701" y="4214"/>
                    <a:pt x="1748" y="4175"/>
                  </a:cubicBezTo>
                  <a:cubicBezTo>
                    <a:pt x="1781" y="4149"/>
                    <a:pt x="1767" y="4109"/>
                    <a:pt x="1794" y="4089"/>
                  </a:cubicBezTo>
                  <a:cubicBezTo>
                    <a:pt x="1827" y="4056"/>
                    <a:pt x="1860" y="4069"/>
                    <a:pt x="1906" y="4063"/>
                  </a:cubicBezTo>
                  <a:cubicBezTo>
                    <a:pt x="2064" y="4056"/>
                    <a:pt x="2064" y="4056"/>
                    <a:pt x="2064" y="4056"/>
                  </a:cubicBezTo>
                  <a:lnTo>
                    <a:pt x="2064" y="4056"/>
                  </a:lnTo>
                  <a:cubicBezTo>
                    <a:pt x="2051" y="4023"/>
                    <a:pt x="2051" y="3997"/>
                    <a:pt x="2051" y="3957"/>
                  </a:cubicBezTo>
                  <a:cubicBezTo>
                    <a:pt x="2051" y="3891"/>
                    <a:pt x="2064" y="3852"/>
                    <a:pt x="2064" y="3786"/>
                  </a:cubicBezTo>
                  <a:cubicBezTo>
                    <a:pt x="2064" y="3733"/>
                    <a:pt x="2038" y="3713"/>
                    <a:pt x="2038" y="3660"/>
                  </a:cubicBezTo>
                  <a:cubicBezTo>
                    <a:pt x="2038" y="3621"/>
                    <a:pt x="2084" y="3608"/>
                    <a:pt x="2084" y="3568"/>
                  </a:cubicBezTo>
                  <a:cubicBezTo>
                    <a:pt x="2084" y="3529"/>
                    <a:pt x="2044" y="3515"/>
                    <a:pt x="2044" y="3476"/>
                  </a:cubicBezTo>
                  <a:cubicBezTo>
                    <a:pt x="2044" y="3430"/>
                    <a:pt x="2097" y="3416"/>
                    <a:pt x="2097" y="3370"/>
                  </a:cubicBezTo>
                  <a:cubicBezTo>
                    <a:pt x="2097" y="3337"/>
                    <a:pt x="2038" y="3344"/>
                    <a:pt x="2038" y="3311"/>
                  </a:cubicBezTo>
                  <a:cubicBezTo>
                    <a:pt x="2038" y="3265"/>
                    <a:pt x="2064" y="3245"/>
                    <a:pt x="2077" y="3205"/>
                  </a:cubicBezTo>
                  <a:cubicBezTo>
                    <a:pt x="2097" y="3159"/>
                    <a:pt x="2091" y="3133"/>
                    <a:pt x="2104" y="3087"/>
                  </a:cubicBezTo>
                  <a:cubicBezTo>
                    <a:pt x="2117" y="3054"/>
                    <a:pt x="2137" y="3034"/>
                    <a:pt x="2150" y="2994"/>
                  </a:cubicBezTo>
                  <a:cubicBezTo>
                    <a:pt x="2170" y="2935"/>
                    <a:pt x="2170" y="2902"/>
                    <a:pt x="2196" y="2843"/>
                  </a:cubicBezTo>
                  <a:cubicBezTo>
                    <a:pt x="2209" y="2803"/>
                    <a:pt x="2229" y="2777"/>
                    <a:pt x="2269" y="2757"/>
                  </a:cubicBezTo>
                  <a:cubicBezTo>
                    <a:pt x="2295" y="2737"/>
                    <a:pt x="2335" y="2744"/>
                    <a:pt x="2335" y="2711"/>
                  </a:cubicBezTo>
                  <a:cubicBezTo>
                    <a:pt x="2335" y="2684"/>
                    <a:pt x="2308" y="2678"/>
                    <a:pt x="2308" y="2651"/>
                  </a:cubicBezTo>
                  <a:lnTo>
                    <a:pt x="2308" y="2651"/>
                  </a:lnTo>
                  <a:cubicBezTo>
                    <a:pt x="2275" y="2651"/>
                    <a:pt x="2262" y="2645"/>
                    <a:pt x="2223" y="2645"/>
                  </a:cubicBezTo>
                  <a:cubicBezTo>
                    <a:pt x="2137" y="2645"/>
                    <a:pt x="2084" y="2566"/>
                    <a:pt x="2064" y="2473"/>
                  </a:cubicBezTo>
                  <a:cubicBezTo>
                    <a:pt x="2051" y="2414"/>
                    <a:pt x="2051" y="2374"/>
                    <a:pt x="2018" y="2315"/>
                  </a:cubicBezTo>
                  <a:cubicBezTo>
                    <a:pt x="1978" y="2242"/>
                    <a:pt x="1952" y="2209"/>
                    <a:pt x="1899" y="2144"/>
                  </a:cubicBezTo>
                  <a:cubicBezTo>
                    <a:pt x="1873" y="2117"/>
                    <a:pt x="1860" y="2091"/>
                    <a:pt x="1827" y="2064"/>
                  </a:cubicBezTo>
                  <a:cubicBezTo>
                    <a:pt x="1794" y="2038"/>
                    <a:pt x="1754" y="2031"/>
                    <a:pt x="1754" y="1992"/>
                  </a:cubicBezTo>
                  <a:cubicBezTo>
                    <a:pt x="1754" y="1939"/>
                    <a:pt x="1794" y="1926"/>
                    <a:pt x="1827" y="1886"/>
                  </a:cubicBezTo>
                  <a:cubicBezTo>
                    <a:pt x="1853" y="1860"/>
                    <a:pt x="1853" y="1834"/>
                    <a:pt x="1860" y="1801"/>
                  </a:cubicBezTo>
                  <a:cubicBezTo>
                    <a:pt x="1860" y="1774"/>
                    <a:pt x="1860" y="1761"/>
                    <a:pt x="1873" y="1741"/>
                  </a:cubicBezTo>
                  <a:cubicBezTo>
                    <a:pt x="1899" y="1715"/>
                    <a:pt x="1939" y="1735"/>
                    <a:pt x="1965" y="1708"/>
                  </a:cubicBezTo>
                  <a:cubicBezTo>
                    <a:pt x="1978" y="1688"/>
                    <a:pt x="1985" y="1669"/>
                    <a:pt x="1985" y="1642"/>
                  </a:cubicBezTo>
                  <a:cubicBezTo>
                    <a:pt x="1985" y="1590"/>
                    <a:pt x="1965" y="1530"/>
                    <a:pt x="1919" y="1530"/>
                  </a:cubicBezTo>
                  <a:cubicBezTo>
                    <a:pt x="1853" y="1530"/>
                    <a:pt x="1820" y="1550"/>
                    <a:pt x="1754" y="1550"/>
                  </a:cubicBezTo>
                  <a:cubicBezTo>
                    <a:pt x="1708" y="1550"/>
                    <a:pt x="1695" y="1504"/>
                    <a:pt x="1682" y="1464"/>
                  </a:cubicBezTo>
                  <a:cubicBezTo>
                    <a:pt x="1662" y="1392"/>
                    <a:pt x="1649" y="1345"/>
                    <a:pt x="1602" y="1293"/>
                  </a:cubicBezTo>
                  <a:cubicBezTo>
                    <a:pt x="1563" y="1246"/>
                    <a:pt x="1543" y="1200"/>
                    <a:pt x="1490" y="1167"/>
                  </a:cubicBezTo>
                  <a:cubicBezTo>
                    <a:pt x="1471" y="1154"/>
                    <a:pt x="1484" y="1128"/>
                    <a:pt x="1471" y="1108"/>
                  </a:cubicBezTo>
                  <a:cubicBezTo>
                    <a:pt x="1464" y="1082"/>
                    <a:pt x="1438" y="1062"/>
                    <a:pt x="1411" y="1062"/>
                  </a:cubicBezTo>
                  <a:cubicBezTo>
                    <a:pt x="1405" y="1049"/>
                    <a:pt x="1405" y="1049"/>
                    <a:pt x="1405" y="1036"/>
                  </a:cubicBezTo>
                  <a:cubicBezTo>
                    <a:pt x="1405" y="989"/>
                    <a:pt x="1444" y="976"/>
                    <a:pt x="1471" y="937"/>
                  </a:cubicBezTo>
                  <a:cubicBezTo>
                    <a:pt x="1490" y="904"/>
                    <a:pt x="1490" y="877"/>
                    <a:pt x="1510" y="851"/>
                  </a:cubicBezTo>
                  <a:cubicBezTo>
                    <a:pt x="1543" y="805"/>
                    <a:pt x="1576" y="778"/>
                    <a:pt x="1576" y="725"/>
                  </a:cubicBezTo>
                  <a:cubicBezTo>
                    <a:pt x="1576" y="673"/>
                    <a:pt x="1576" y="640"/>
                    <a:pt x="1576" y="587"/>
                  </a:cubicBezTo>
                  <a:cubicBezTo>
                    <a:pt x="1576" y="514"/>
                    <a:pt x="1616" y="475"/>
                    <a:pt x="1616" y="402"/>
                  </a:cubicBezTo>
                  <a:cubicBezTo>
                    <a:pt x="1616" y="323"/>
                    <a:pt x="1616" y="277"/>
                    <a:pt x="1616" y="198"/>
                  </a:cubicBezTo>
                  <a:cubicBezTo>
                    <a:pt x="1616" y="132"/>
                    <a:pt x="1537" y="139"/>
                    <a:pt x="1477" y="99"/>
                  </a:cubicBezTo>
                  <a:cubicBezTo>
                    <a:pt x="1477" y="26"/>
                    <a:pt x="1477" y="26"/>
                    <a:pt x="1477" y="26"/>
                  </a:cubicBezTo>
                  <a:cubicBezTo>
                    <a:pt x="1471" y="0"/>
                    <a:pt x="1471" y="0"/>
                    <a:pt x="1471" y="0"/>
                  </a:cubicBezTo>
                  <a:cubicBezTo>
                    <a:pt x="1418" y="13"/>
                    <a:pt x="1391" y="40"/>
                    <a:pt x="1339" y="40"/>
                  </a:cubicBezTo>
                  <a:cubicBezTo>
                    <a:pt x="1306" y="40"/>
                    <a:pt x="1286" y="40"/>
                    <a:pt x="1253" y="26"/>
                  </a:cubicBezTo>
                  <a:cubicBezTo>
                    <a:pt x="1240" y="20"/>
                    <a:pt x="1227" y="7"/>
                    <a:pt x="1207" y="7"/>
                  </a:cubicBezTo>
                  <a:cubicBezTo>
                    <a:pt x="1174" y="7"/>
                    <a:pt x="1160" y="26"/>
                    <a:pt x="1134" y="40"/>
                  </a:cubicBezTo>
                  <a:cubicBezTo>
                    <a:pt x="1108" y="59"/>
                    <a:pt x="1081" y="72"/>
                    <a:pt x="1055" y="86"/>
                  </a:cubicBezTo>
                </a:path>
              </a:pathLst>
            </a:custGeom>
            <a:solidFill>
              <a:schemeClr val="accent3"/>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5" name="Freeform 29"/>
            <p:cNvSpPr>
              <a:spLocks noChangeArrowheads="1"/>
            </p:cNvSpPr>
            <p:nvPr/>
          </p:nvSpPr>
          <p:spPr bwMode="auto">
            <a:xfrm>
              <a:off x="5013793" y="3367081"/>
              <a:ext cx="1027046" cy="1189038"/>
            </a:xfrm>
            <a:custGeom>
              <a:avLst/>
              <a:gdLst>
                <a:gd name="T0" fmla="*/ 574 w 2851"/>
                <a:gd name="T1" fmla="*/ 1510 h 3305"/>
                <a:gd name="T2" fmla="*/ 772 w 2851"/>
                <a:gd name="T3" fmla="*/ 1603 h 3305"/>
                <a:gd name="T4" fmla="*/ 944 w 2851"/>
                <a:gd name="T5" fmla="*/ 1932 h 3305"/>
                <a:gd name="T6" fmla="*/ 1135 w 2851"/>
                <a:gd name="T7" fmla="*/ 2163 h 3305"/>
                <a:gd name="T8" fmla="*/ 1148 w 2851"/>
                <a:gd name="T9" fmla="*/ 2315 h 3305"/>
                <a:gd name="T10" fmla="*/ 1181 w 2851"/>
                <a:gd name="T11" fmla="*/ 2553 h 3305"/>
                <a:gd name="T12" fmla="*/ 1280 w 2851"/>
                <a:gd name="T13" fmla="*/ 2797 h 3305"/>
                <a:gd name="T14" fmla="*/ 1359 w 2851"/>
                <a:gd name="T15" fmla="*/ 3140 h 3305"/>
                <a:gd name="T16" fmla="*/ 1570 w 2851"/>
                <a:gd name="T17" fmla="*/ 3285 h 3305"/>
                <a:gd name="T18" fmla="*/ 1669 w 2851"/>
                <a:gd name="T19" fmla="*/ 3140 h 3305"/>
                <a:gd name="T20" fmla="*/ 1775 w 2851"/>
                <a:gd name="T21" fmla="*/ 2935 h 3305"/>
                <a:gd name="T22" fmla="*/ 2098 w 2851"/>
                <a:gd name="T23" fmla="*/ 3001 h 3305"/>
                <a:gd name="T24" fmla="*/ 2210 w 2851"/>
                <a:gd name="T25" fmla="*/ 2849 h 3305"/>
                <a:gd name="T26" fmla="*/ 2388 w 2851"/>
                <a:gd name="T27" fmla="*/ 2730 h 3305"/>
                <a:gd name="T28" fmla="*/ 2645 w 2851"/>
                <a:gd name="T29" fmla="*/ 2546 h 3305"/>
                <a:gd name="T30" fmla="*/ 2850 w 2851"/>
                <a:gd name="T31" fmla="*/ 2559 h 3305"/>
                <a:gd name="T32" fmla="*/ 2790 w 2851"/>
                <a:gd name="T33" fmla="*/ 1893 h 3305"/>
                <a:gd name="T34" fmla="*/ 2639 w 2851"/>
                <a:gd name="T35" fmla="*/ 1695 h 3305"/>
                <a:gd name="T36" fmla="*/ 2586 w 2851"/>
                <a:gd name="T37" fmla="*/ 1477 h 3305"/>
                <a:gd name="T38" fmla="*/ 2461 w 2851"/>
                <a:gd name="T39" fmla="*/ 1286 h 3305"/>
                <a:gd name="T40" fmla="*/ 2474 w 2851"/>
                <a:gd name="T41" fmla="*/ 1022 h 3305"/>
                <a:gd name="T42" fmla="*/ 2494 w 2851"/>
                <a:gd name="T43" fmla="*/ 897 h 3305"/>
                <a:gd name="T44" fmla="*/ 2639 w 2851"/>
                <a:gd name="T45" fmla="*/ 640 h 3305"/>
                <a:gd name="T46" fmla="*/ 2513 w 2851"/>
                <a:gd name="T47" fmla="*/ 396 h 3305"/>
                <a:gd name="T48" fmla="*/ 2395 w 2851"/>
                <a:gd name="T49" fmla="*/ 165 h 3305"/>
                <a:gd name="T50" fmla="*/ 2368 w 2851"/>
                <a:gd name="T51" fmla="*/ 0 h 3305"/>
                <a:gd name="T52" fmla="*/ 2104 w 2851"/>
                <a:gd name="T53" fmla="*/ 13 h 3305"/>
                <a:gd name="T54" fmla="*/ 2078 w 2851"/>
                <a:gd name="T55" fmla="*/ 178 h 3305"/>
                <a:gd name="T56" fmla="*/ 1946 w 2851"/>
                <a:gd name="T57" fmla="*/ 297 h 3305"/>
                <a:gd name="T58" fmla="*/ 1735 w 2851"/>
                <a:gd name="T59" fmla="*/ 396 h 3305"/>
                <a:gd name="T60" fmla="*/ 1544 w 2851"/>
                <a:gd name="T61" fmla="*/ 488 h 3305"/>
                <a:gd name="T62" fmla="*/ 1227 w 2851"/>
                <a:gd name="T63" fmla="*/ 488 h 3305"/>
                <a:gd name="T64" fmla="*/ 858 w 2851"/>
                <a:gd name="T65" fmla="*/ 607 h 3305"/>
                <a:gd name="T66" fmla="*/ 495 w 2851"/>
                <a:gd name="T67" fmla="*/ 554 h 3305"/>
                <a:gd name="T68" fmla="*/ 198 w 2851"/>
                <a:gd name="T69" fmla="*/ 462 h 3305"/>
                <a:gd name="T70" fmla="*/ 0 w 2851"/>
                <a:gd name="T71" fmla="*/ 521 h 3305"/>
                <a:gd name="T72" fmla="*/ 139 w 2851"/>
                <a:gd name="T73" fmla="*/ 640 h 3305"/>
                <a:gd name="T74" fmla="*/ 310 w 2851"/>
                <a:gd name="T75" fmla="*/ 699 h 3305"/>
                <a:gd name="T76" fmla="*/ 244 w 2851"/>
                <a:gd name="T77" fmla="*/ 1022 h 3305"/>
                <a:gd name="T78" fmla="*/ 350 w 2851"/>
                <a:gd name="T79" fmla="*/ 1346 h 3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51" h="3305">
                  <a:moveTo>
                    <a:pt x="574" y="1510"/>
                  </a:moveTo>
                  <a:lnTo>
                    <a:pt x="574" y="1510"/>
                  </a:lnTo>
                  <a:cubicBezTo>
                    <a:pt x="627" y="1510"/>
                    <a:pt x="667" y="1517"/>
                    <a:pt x="706" y="1543"/>
                  </a:cubicBezTo>
                  <a:cubicBezTo>
                    <a:pt x="732" y="1563"/>
                    <a:pt x="765" y="1570"/>
                    <a:pt x="772" y="1603"/>
                  </a:cubicBezTo>
                  <a:cubicBezTo>
                    <a:pt x="798" y="1688"/>
                    <a:pt x="818" y="1728"/>
                    <a:pt x="845" y="1814"/>
                  </a:cubicBezTo>
                  <a:cubicBezTo>
                    <a:pt x="864" y="1867"/>
                    <a:pt x="897" y="1900"/>
                    <a:pt x="944" y="1932"/>
                  </a:cubicBezTo>
                  <a:cubicBezTo>
                    <a:pt x="983" y="1952"/>
                    <a:pt x="996" y="1979"/>
                    <a:pt x="1036" y="2005"/>
                  </a:cubicBezTo>
                  <a:cubicBezTo>
                    <a:pt x="1089" y="2051"/>
                    <a:pt x="1135" y="2091"/>
                    <a:pt x="1135" y="2163"/>
                  </a:cubicBezTo>
                  <a:cubicBezTo>
                    <a:pt x="1135" y="2190"/>
                    <a:pt x="1135" y="2210"/>
                    <a:pt x="1135" y="2236"/>
                  </a:cubicBezTo>
                  <a:cubicBezTo>
                    <a:pt x="1148" y="2315"/>
                    <a:pt x="1148" y="2315"/>
                    <a:pt x="1148" y="2315"/>
                  </a:cubicBezTo>
                  <a:cubicBezTo>
                    <a:pt x="1148" y="2355"/>
                    <a:pt x="1148" y="2374"/>
                    <a:pt x="1148" y="2414"/>
                  </a:cubicBezTo>
                  <a:cubicBezTo>
                    <a:pt x="1148" y="2473"/>
                    <a:pt x="1155" y="2506"/>
                    <a:pt x="1181" y="2553"/>
                  </a:cubicBezTo>
                  <a:cubicBezTo>
                    <a:pt x="1227" y="2612"/>
                    <a:pt x="1280" y="2645"/>
                    <a:pt x="1280" y="2724"/>
                  </a:cubicBezTo>
                  <a:cubicBezTo>
                    <a:pt x="1280" y="2750"/>
                    <a:pt x="1280" y="2764"/>
                    <a:pt x="1280" y="2797"/>
                  </a:cubicBezTo>
                  <a:cubicBezTo>
                    <a:pt x="1280" y="2896"/>
                    <a:pt x="1333" y="2942"/>
                    <a:pt x="1353" y="3041"/>
                  </a:cubicBezTo>
                  <a:cubicBezTo>
                    <a:pt x="1366" y="3080"/>
                    <a:pt x="1359" y="3100"/>
                    <a:pt x="1359" y="3140"/>
                  </a:cubicBezTo>
                  <a:cubicBezTo>
                    <a:pt x="1372" y="3205"/>
                    <a:pt x="1405" y="3258"/>
                    <a:pt x="1471" y="3265"/>
                  </a:cubicBezTo>
                  <a:cubicBezTo>
                    <a:pt x="1511" y="3271"/>
                    <a:pt x="1530" y="3278"/>
                    <a:pt x="1570" y="3285"/>
                  </a:cubicBezTo>
                  <a:cubicBezTo>
                    <a:pt x="1590" y="3291"/>
                    <a:pt x="1623" y="3304"/>
                    <a:pt x="1629" y="3285"/>
                  </a:cubicBezTo>
                  <a:cubicBezTo>
                    <a:pt x="1649" y="3232"/>
                    <a:pt x="1649" y="3192"/>
                    <a:pt x="1669" y="3140"/>
                  </a:cubicBezTo>
                  <a:cubicBezTo>
                    <a:pt x="1682" y="3093"/>
                    <a:pt x="1709" y="3067"/>
                    <a:pt x="1728" y="3021"/>
                  </a:cubicBezTo>
                  <a:cubicBezTo>
                    <a:pt x="1742" y="2988"/>
                    <a:pt x="1748" y="2961"/>
                    <a:pt x="1775" y="2935"/>
                  </a:cubicBezTo>
                  <a:cubicBezTo>
                    <a:pt x="1827" y="2882"/>
                    <a:pt x="1900" y="2882"/>
                    <a:pt x="1966" y="2915"/>
                  </a:cubicBezTo>
                  <a:cubicBezTo>
                    <a:pt x="2019" y="2935"/>
                    <a:pt x="2039" y="3001"/>
                    <a:pt x="2098" y="3001"/>
                  </a:cubicBezTo>
                  <a:cubicBezTo>
                    <a:pt x="2151" y="3001"/>
                    <a:pt x="2210" y="2981"/>
                    <a:pt x="2210" y="2928"/>
                  </a:cubicBezTo>
                  <a:cubicBezTo>
                    <a:pt x="2210" y="2896"/>
                    <a:pt x="2210" y="2882"/>
                    <a:pt x="2210" y="2849"/>
                  </a:cubicBezTo>
                  <a:cubicBezTo>
                    <a:pt x="2210" y="2816"/>
                    <a:pt x="2243" y="2803"/>
                    <a:pt x="2269" y="2790"/>
                  </a:cubicBezTo>
                  <a:cubicBezTo>
                    <a:pt x="2315" y="2777"/>
                    <a:pt x="2342" y="2750"/>
                    <a:pt x="2388" y="2730"/>
                  </a:cubicBezTo>
                  <a:cubicBezTo>
                    <a:pt x="2467" y="2691"/>
                    <a:pt x="2487" y="2651"/>
                    <a:pt x="2566" y="2599"/>
                  </a:cubicBezTo>
                  <a:cubicBezTo>
                    <a:pt x="2586" y="2572"/>
                    <a:pt x="2606" y="2546"/>
                    <a:pt x="2645" y="2546"/>
                  </a:cubicBezTo>
                  <a:cubicBezTo>
                    <a:pt x="2678" y="2546"/>
                    <a:pt x="2698" y="2546"/>
                    <a:pt x="2731" y="2546"/>
                  </a:cubicBezTo>
                  <a:cubicBezTo>
                    <a:pt x="2777" y="2546"/>
                    <a:pt x="2804" y="2546"/>
                    <a:pt x="2850" y="2559"/>
                  </a:cubicBezTo>
                  <a:cubicBezTo>
                    <a:pt x="2823" y="1952"/>
                    <a:pt x="2823" y="1952"/>
                    <a:pt x="2823" y="1952"/>
                  </a:cubicBezTo>
                  <a:cubicBezTo>
                    <a:pt x="2810" y="1939"/>
                    <a:pt x="2810" y="1913"/>
                    <a:pt x="2790" y="1893"/>
                  </a:cubicBezTo>
                  <a:cubicBezTo>
                    <a:pt x="2757" y="1873"/>
                    <a:pt x="2725" y="1873"/>
                    <a:pt x="2705" y="1847"/>
                  </a:cubicBezTo>
                  <a:cubicBezTo>
                    <a:pt x="2672" y="1794"/>
                    <a:pt x="2672" y="1754"/>
                    <a:pt x="2639" y="1695"/>
                  </a:cubicBezTo>
                  <a:cubicBezTo>
                    <a:pt x="2619" y="1649"/>
                    <a:pt x="2586" y="1622"/>
                    <a:pt x="2586" y="1570"/>
                  </a:cubicBezTo>
                  <a:cubicBezTo>
                    <a:pt x="2586" y="1537"/>
                    <a:pt x="2586" y="1517"/>
                    <a:pt x="2586" y="1477"/>
                  </a:cubicBezTo>
                  <a:cubicBezTo>
                    <a:pt x="2586" y="1431"/>
                    <a:pt x="2573" y="1398"/>
                    <a:pt x="2533" y="1372"/>
                  </a:cubicBezTo>
                  <a:cubicBezTo>
                    <a:pt x="2494" y="1352"/>
                    <a:pt x="2461" y="1332"/>
                    <a:pt x="2461" y="1286"/>
                  </a:cubicBezTo>
                  <a:cubicBezTo>
                    <a:pt x="2461" y="1260"/>
                    <a:pt x="2461" y="1240"/>
                    <a:pt x="2461" y="1214"/>
                  </a:cubicBezTo>
                  <a:cubicBezTo>
                    <a:pt x="2461" y="1141"/>
                    <a:pt x="2461" y="1095"/>
                    <a:pt x="2474" y="1022"/>
                  </a:cubicBezTo>
                  <a:cubicBezTo>
                    <a:pt x="2480" y="1003"/>
                    <a:pt x="2494" y="996"/>
                    <a:pt x="2494" y="983"/>
                  </a:cubicBezTo>
                  <a:cubicBezTo>
                    <a:pt x="2494" y="950"/>
                    <a:pt x="2494" y="930"/>
                    <a:pt x="2494" y="897"/>
                  </a:cubicBezTo>
                  <a:cubicBezTo>
                    <a:pt x="2494" y="831"/>
                    <a:pt x="2533" y="791"/>
                    <a:pt x="2533" y="725"/>
                  </a:cubicBezTo>
                  <a:cubicBezTo>
                    <a:pt x="2559" y="679"/>
                    <a:pt x="2593" y="646"/>
                    <a:pt x="2639" y="640"/>
                  </a:cubicBezTo>
                  <a:cubicBezTo>
                    <a:pt x="2639" y="593"/>
                    <a:pt x="2639" y="567"/>
                    <a:pt x="2639" y="514"/>
                  </a:cubicBezTo>
                  <a:cubicBezTo>
                    <a:pt x="2639" y="449"/>
                    <a:pt x="2559" y="449"/>
                    <a:pt x="2513" y="396"/>
                  </a:cubicBezTo>
                  <a:cubicBezTo>
                    <a:pt x="2467" y="343"/>
                    <a:pt x="2421" y="317"/>
                    <a:pt x="2355" y="310"/>
                  </a:cubicBezTo>
                  <a:cubicBezTo>
                    <a:pt x="2355" y="251"/>
                    <a:pt x="2368" y="218"/>
                    <a:pt x="2395" y="165"/>
                  </a:cubicBezTo>
                  <a:cubicBezTo>
                    <a:pt x="2408" y="125"/>
                    <a:pt x="2441" y="106"/>
                    <a:pt x="2441" y="59"/>
                  </a:cubicBezTo>
                  <a:cubicBezTo>
                    <a:pt x="2441" y="26"/>
                    <a:pt x="2401" y="0"/>
                    <a:pt x="2368" y="0"/>
                  </a:cubicBezTo>
                  <a:cubicBezTo>
                    <a:pt x="2269" y="0"/>
                    <a:pt x="2203" y="13"/>
                    <a:pt x="2104" y="13"/>
                  </a:cubicBezTo>
                  <a:lnTo>
                    <a:pt x="2104" y="13"/>
                  </a:lnTo>
                  <a:cubicBezTo>
                    <a:pt x="2118" y="53"/>
                    <a:pt x="2137" y="59"/>
                    <a:pt x="2137" y="92"/>
                  </a:cubicBezTo>
                  <a:cubicBezTo>
                    <a:pt x="2137" y="132"/>
                    <a:pt x="2111" y="152"/>
                    <a:pt x="2078" y="178"/>
                  </a:cubicBezTo>
                  <a:cubicBezTo>
                    <a:pt x="2045" y="218"/>
                    <a:pt x="2032" y="237"/>
                    <a:pt x="1992" y="270"/>
                  </a:cubicBezTo>
                  <a:cubicBezTo>
                    <a:pt x="1972" y="277"/>
                    <a:pt x="1966" y="297"/>
                    <a:pt x="1946" y="297"/>
                  </a:cubicBezTo>
                  <a:cubicBezTo>
                    <a:pt x="1893" y="297"/>
                    <a:pt x="1860" y="297"/>
                    <a:pt x="1801" y="297"/>
                  </a:cubicBezTo>
                  <a:cubicBezTo>
                    <a:pt x="1781" y="336"/>
                    <a:pt x="1761" y="356"/>
                    <a:pt x="1735" y="396"/>
                  </a:cubicBezTo>
                  <a:cubicBezTo>
                    <a:pt x="1709" y="435"/>
                    <a:pt x="1702" y="468"/>
                    <a:pt x="1656" y="488"/>
                  </a:cubicBezTo>
                  <a:cubicBezTo>
                    <a:pt x="1616" y="501"/>
                    <a:pt x="1590" y="488"/>
                    <a:pt x="1544" y="488"/>
                  </a:cubicBezTo>
                  <a:cubicBezTo>
                    <a:pt x="1491" y="488"/>
                    <a:pt x="1465" y="481"/>
                    <a:pt x="1405" y="481"/>
                  </a:cubicBezTo>
                  <a:cubicBezTo>
                    <a:pt x="1339" y="481"/>
                    <a:pt x="1293" y="488"/>
                    <a:pt x="1227" y="488"/>
                  </a:cubicBezTo>
                  <a:cubicBezTo>
                    <a:pt x="1122" y="488"/>
                    <a:pt x="1056" y="495"/>
                    <a:pt x="957" y="534"/>
                  </a:cubicBezTo>
                  <a:cubicBezTo>
                    <a:pt x="924" y="567"/>
                    <a:pt x="911" y="607"/>
                    <a:pt x="858" y="607"/>
                  </a:cubicBezTo>
                  <a:cubicBezTo>
                    <a:pt x="798" y="607"/>
                    <a:pt x="772" y="554"/>
                    <a:pt x="719" y="554"/>
                  </a:cubicBezTo>
                  <a:cubicBezTo>
                    <a:pt x="633" y="554"/>
                    <a:pt x="581" y="554"/>
                    <a:pt x="495" y="554"/>
                  </a:cubicBezTo>
                  <a:cubicBezTo>
                    <a:pt x="409" y="554"/>
                    <a:pt x="363" y="528"/>
                    <a:pt x="284" y="495"/>
                  </a:cubicBezTo>
                  <a:cubicBezTo>
                    <a:pt x="251" y="481"/>
                    <a:pt x="231" y="462"/>
                    <a:pt x="198" y="462"/>
                  </a:cubicBezTo>
                  <a:cubicBezTo>
                    <a:pt x="119" y="462"/>
                    <a:pt x="79" y="462"/>
                    <a:pt x="0" y="462"/>
                  </a:cubicBezTo>
                  <a:cubicBezTo>
                    <a:pt x="0" y="488"/>
                    <a:pt x="0" y="501"/>
                    <a:pt x="0" y="521"/>
                  </a:cubicBezTo>
                  <a:cubicBezTo>
                    <a:pt x="0" y="554"/>
                    <a:pt x="7" y="574"/>
                    <a:pt x="20" y="600"/>
                  </a:cubicBezTo>
                  <a:cubicBezTo>
                    <a:pt x="53" y="633"/>
                    <a:pt x="93" y="620"/>
                    <a:pt x="139" y="640"/>
                  </a:cubicBezTo>
                  <a:cubicBezTo>
                    <a:pt x="178" y="653"/>
                    <a:pt x="198" y="666"/>
                    <a:pt x="238" y="686"/>
                  </a:cubicBezTo>
                  <a:cubicBezTo>
                    <a:pt x="264" y="692"/>
                    <a:pt x="290" y="679"/>
                    <a:pt x="310" y="699"/>
                  </a:cubicBezTo>
                  <a:cubicBezTo>
                    <a:pt x="317" y="706"/>
                    <a:pt x="310" y="719"/>
                    <a:pt x="310" y="739"/>
                  </a:cubicBezTo>
                  <a:cubicBezTo>
                    <a:pt x="310" y="851"/>
                    <a:pt x="244" y="910"/>
                    <a:pt x="244" y="1022"/>
                  </a:cubicBezTo>
                  <a:cubicBezTo>
                    <a:pt x="244" y="1134"/>
                    <a:pt x="238" y="1214"/>
                    <a:pt x="304" y="1306"/>
                  </a:cubicBezTo>
                  <a:cubicBezTo>
                    <a:pt x="317" y="1326"/>
                    <a:pt x="337" y="1332"/>
                    <a:pt x="350" y="1346"/>
                  </a:cubicBezTo>
                  <a:cubicBezTo>
                    <a:pt x="429" y="1425"/>
                    <a:pt x="475" y="1464"/>
                    <a:pt x="574" y="151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6" name="Freeform 30"/>
            <p:cNvSpPr>
              <a:spLocks noChangeArrowheads="1"/>
            </p:cNvSpPr>
            <p:nvPr/>
          </p:nvSpPr>
          <p:spPr bwMode="auto">
            <a:xfrm>
              <a:off x="6029727" y="3832220"/>
              <a:ext cx="2427130" cy="2341563"/>
            </a:xfrm>
            <a:custGeom>
              <a:avLst/>
              <a:gdLst>
                <a:gd name="T0" fmla="*/ 4340 w 6741"/>
                <a:gd name="T1" fmla="*/ 1609 h 6504"/>
                <a:gd name="T2" fmla="*/ 4260 w 6741"/>
                <a:gd name="T3" fmla="*/ 1629 h 6504"/>
                <a:gd name="T4" fmla="*/ 4379 w 6741"/>
                <a:gd name="T5" fmla="*/ 1457 h 6504"/>
                <a:gd name="T6" fmla="*/ 4333 w 6741"/>
                <a:gd name="T7" fmla="*/ 1536 h 6504"/>
                <a:gd name="T8" fmla="*/ 4260 w 6741"/>
                <a:gd name="T9" fmla="*/ 1504 h 6504"/>
                <a:gd name="T10" fmla="*/ 4874 w 6741"/>
                <a:gd name="T11" fmla="*/ 1504 h 6504"/>
                <a:gd name="T12" fmla="*/ 4999 w 6741"/>
                <a:gd name="T13" fmla="*/ 1523 h 6504"/>
                <a:gd name="T14" fmla="*/ 4801 w 6741"/>
                <a:gd name="T15" fmla="*/ 1444 h 6504"/>
                <a:gd name="T16" fmla="*/ 4610 w 6741"/>
                <a:gd name="T17" fmla="*/ 1273 h 6504"/>
                <a:gd name="T18" fmla="*/ 4524 w 6741"/>
                <a:gd name="T19" fmla="*/ 1398 h 6504"/>
                <a:gd name="T20" fmla="*/ 4801 w 6741"/>
                <a:gd name="T21" fmla="*/ 1523 h 6504"/>
                <a:gd name="T22" fmla="*/ 4775 w 6741"/>
                <a:gd name="T23" fmla="*/ 1523 h 6504"/>
                <a:gd name="T24" fmla="*/ 6609 w 6741"/>
                <a:gd name="T25" fmla="*/ 2480 h 6504"/>
                <a:gd name="T26" fmla="*/ 6516 w 6741"/>
                <a:gd name="T27" fmla="*/ 2915 h 6504"/>
                <a:gd name="T28" fmla="*/ 6325 w 6741"/>
                <a:gd name="T29" fmla="*/ 3238 h 6504"/>
                <a:gd name="T30" fmla="*/ 6186 w 6741"/>
                <a:gd name="T31" fmla="*/ 3502 h 6504"/>
                <a:gd name="T32" fmla="*/ 5949 w 6741"/>
                <a:gd name="T33" fmla="*/ 3792 h 6504"/>
                <a:gd name="T34" fmla="*/ 5507 w 6741"/>
                <a:gd name="T35" fmla="*/ 4056 h 6504"/>
                <a:gd name="T36" fmla="*/ 5441 w 6741"/>
                <a:gd name="T37" fmla="*/ 4326 h 6504"/>
                <a:gd name="T38" fmla="*/ 5448 w 6741"/>
                <a:gd name="T39" fmla="*/ 4729 h 6504"/>
                <a:gd name="T40" fmla="*/ 5269 w 6741"/>
                <a:gd name="T41" fmla="*/ 4993 h 6504"/>
                <a:gd name="T42" fmla="*/ 4986 w 6741"/>
                <a:gd name="T43" fmla="*/ 5329 h 6504"/>
                <a:gd name="T44" fmla="*/ 4926 w 6741"/>
                <a:gd name="T45" fmla="*/ 5804 h 6504"/>
                <a:gd name="T46" fmla="*/ 4551 w 6741"/>
                <a:gd name="T47" fmla="*/ 6332 h 6504"/>
                <a:gd name="T48" fmla="*/ 1399 w 6741"/>
                <a:gd name="T49" fmla="*/ 6147 h 6504"/>
                <a:gd name="T50" fmla="*/ 1010 w 6741"/>
                <a:gd name="T51" fmla="*/ 5725 h 6504"/>
                <a:gd name="T52" fmla="*/ 911 w 6741"/>
                <a:gd name="T53" fmla="*/ 5243 h 6504"/>
                <a:gd name="T54" fmla="*/ 812 w 6741"/>
                <a:gd name="T55" fmla="*/ 4999 h 6504"/>
                <a:gd name="T56" fmla="*/ 884 w 6741"/>
                <a:gd name="T57" fmla="*/ 4722 h 6504"/>
                <a:gd name="T58" fmla="*/ 1379 w 6741"/>
                <a:gd name="T59" fmla="*/ 2381 h 6504"/>
                <a:gd name="T60" fmla="*/ 990 w 6741"/>
                <a:gd name="T61" fmla="*/ 2176 h 6504"/>
                <a:gd name="T62" fmla="*/ 607 w 6741"/>
                <a:gd name="T63" fmla="*/ 2117 h 6504"/>
                <a:gd name="T64" fmla="*/ 370 w 6741"/>
                <a:gd name="T65" fmla="*/ 1833 h 6504"/>
                <a:gd name="T66" fmla="*/ 79 w 6741"/>
                <a:gd name="T67" fmla="*/ 1563 h 6504"/>
                <a:gd name="T68" fmla="*/ 0 w 6741"/>
                <a:gd name="T69" fmla="*/ 659 h 6504"/>
                <a:gd name="T70" fmla="*/ 271 w 6741"/>
                <a:gd name="T71" fmla="*/ 712 h 6504"/>
                <a:gd name="T72" fmla="*/ 660 w 6741"/>
                <a:gd name="T73" fmla="*/ 593 h 6504"/>
                <a:gd name="T74" fmla="*/ 1102 w 6741"/>
                <a:gd name="T75" fmla="*/ 369 h 6504"/>
                <a:gd name="T76" fmla="*/ 1353 w 6741"/>
                <a:gd name="T77" fmla="*/ 389 h 6504"/>
                <a:gd name="T78" fmla="*/ 1669 w 6741"/>
                <a:gd name="T79" fmla="*/ 409 h 6504"/>
                <a:gd name="T80" fmla="*/ 1662 w 6741"/>
                <a:gd name="T81" fmla="*/ 112 h 6504"/>
                <a:gd name="T82" fmla="*/ 2243 w 6741"/>
                <a:gd name="T83" fmla="*/ 46 h 6504"/>
                <a:gd name="T84" fmla="*/ 2342 w 6741"/>
                <a:gd name="T85" fmla="*/ 283 h 6504"/>
                <a:gd name="T86" fmla="*/ 2545 w 6741"/>
                <a:gd name="T87" fmla="*/ 738 h 6504"/>
                <a:gd name="T88" fmla="*/ 2789 w 6741"/>
                <a:gd name="T89" fmla="*/ 930 h 6504"/>
                <a:gd name="T90" fmla="*/ 3119 w 6741"/>
                <a:gd name="T91" fmla="*/ 1312 h 6504"/>
                <a:gd name="T92" fmla="*/ 3390 w 6741"/>
                <a:gd name="T93" fmla="*/ 1748 h 6504"/>
                <a:gd name="T94" fmla="*/ 3753 w 6741"/>
                <a:gd name="T95" fmla="*/ 2051 h 6504"/>
                <a:gd name="T96" fmla="*/ 3627 w 6741"/>
                <a:gd name="T97" fmla="*/ 2183 h 6504"/>
                <a:gd name="T98" fmla="*/ 3983 w 6741"/>
                <a:gd name="T99" fmla="*/ 2110 h 6504"/>
                <a:gd name="T100" fmla="*/ 4287 w 6741"/>
                <a:gd name="T101" fmla="*/ 2025 h 6504"/>
                <a:gd name="T102" fmla="*/ 4445 w 6741"/>
                <a:gd name="T103" fmla="*/ 1748 h 6504"/>
                <a:gd name="T104" fmla="*/ 5144 w 6741"/>
                <a:gd name="T105" fmla="*/ 1569 h 6504"/>
                <a:gd name="T106" fmla="*/ 5507 w 6741"/>
                <a:gd name="T107" fmla="*/ 1715 h 6504"/>
                <a:gd name="T108" fmla="*/ 5401 w 6741"/>
                <a:gd name="T109" fmla="*/ 2051 h 6504"/>
                <a:gd name="T110" fmla="*/ 4445 w 6741"/>
                <a:gd name="T111" fmla="*/ 2354 h 6504"/>
                <a:gd name="T112" fmla="*/ 4597 w 6741"/>
                <a:gd name="T113" fmla="*/ 2440 h 6504"/>
                <a:gd name="T114" fmla="*/ 5045 w 6741"/>
                <a:gd name="T115" fmla="*/ 2420 h 6504"/>
                <a:gd name="T116" fmla="*/ 4993 w 6741"/>
                <a:gd name="T117" fmla="*/ 2697 h 6504"/>
                <a:gd name="T118" fmla="*/ 5382 w 6741"/>
                <a:gd name="T119" fmla="*/ 2328 h 6504"/>
                <a:gd name="T120" fmla="*/ 5573 w 6741"/>
                <a:gd name="T121" fmla="*/ 2123 h 6504"/>
                <a:gd name="T122" fmla="*/ 5725 w 6741"/>
                <a:gd name="T123" fmla="*/ 1899 h 6504"/>
                <a:gd name="T124" fmla="*/ 6285 w 6741"/>
                <a:gd name="T125" fmla="*/ 1965 h 6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41" h="6504">
                  <a:moveTo>
                    <a:pt x="4353" y="1655"/>
                  </a:moveTo>
                  <a:lnTo>
                    <a:pt x="4353" y="1655"/>
                  </a:lnTo>
                  <a:cubicBezTo>
                    <a:pt x="4353" y="1616"/>
                    <a:pt x="4353" y="1616"/>
                    <a:pt x="4353" y="1616"/>
                  </a:cubicBezTo>
                  <a:cubicBezTo>
                    <a:pt x="4340" y="1609"/>
                    <a:pt x="4340" y="1609"/>
                    <a:pt x="4340" y="1609"/>
                  </a:cubicBezTo>
                  <a:cubicBezTo>
                    <a:pt x="4333" y="1596"/>
                    <a:pt x="4333" y="1596"/>
                    <a:pt x="4333" y="1596"/>
                  </a:cubicBezTo>
                  <a:lnTo>
                    <a:pt x="4333" y="1596"/>
                  </a:lnTo>
                  <a:cubicBezTo>
                    <a:pt x="4326" y="1596"/>
                    <a:pt x="4320" y="1589"/>
                    <a:pt x="4313" y="1589"/>
                  </a:cubicBezTo>
                  <a:cubicBezTo>
                    <a:pt x="4287" y="1589"/>
                    <a:pt x="4280" y="1616"/>
                    <a:pt x="4260" y="1629"/>
                  </a:cubicBezTo>
                  <a:cubicBezTo>
                    <a:pt x="4227" y="1655"/>
                    <a:pt x="4208" y="1668"/>
                    <a:pt x="4188" y="1708"/>
                  </a:cubicBezTo>
                  <a:cubicBezTo>
                    <a:pt x="4194" y="1708"/>
                    <a:pt x="4201" y="1708"/>
                    <a:pt x="4208" y="1708"/>
                  </a:cubicBezTo>
                  <a:cubicBezTo>
                    <a:pt x="4267" y="1708"/>
                    <a:pt x="4300" y="1688"/>
                    <a:pt x="4353" y="1655"/>
                  </a:cubicBezTo>
                  <a:close/>
                  <a:moveTo>
                    <a:pt x="4379" y="1457"/>
                  </a:moveTo>
                  <a:lnTo>
                    <a:pt x="4379" y="1457"/>
                  </a:lnTo>
                  <a:lnTo>
                    <a:pt x="4379" y="1457"/>
                  </a:lnTo>
                  <a:cubicBezTo>
                    <a:pt x="4399" y="1457"/>
                    <a:pt x="4432" y="1464"/>
                    <a:pt x="4432" y="1484"/>
                  </a:cubicBezTo>
                  <a:cubicBezTo>
                    <a:pt x="4432" y="1530"/>
                    <a:pt x="4372" y="1523"/>
                    <a:pt x="4333" y="1536"/>
                  </a:cubicBezTo>
                  <a:cubicBezTo>
                    <a:pt x="4293" y="1550"/>
                    <a:pt x="4273" y="1563"/>
                    <a:pt x="4241" y="1596"/>
                  </a:cubicBezTo>
                  <a:cubicBezTo>
                    <a:pt x="4227" y="1609"/>
                    <a:pt x="4227" y="1629"/>
                    <a:pt x="4208" y="1629"/>
                  </a:cubicBezTo>
                  <a:cubicBezTo>
                    <a:pt x="4188" y="1629"/>
                    <a:pt x="4175" y="1622"/>
                    <a:pt x="4175" y="1609"/>
                  </a:cubicBezTo>
                  <a:cubicBezTo>
                    <a:pt x="4175" y="1556"/>
                    <a:pt x="4221" y="1536"/>
                    <a:pt x="4260" y="1504"/>
                  </a:cubicBezTo>
                  <a:cubicBezTo>
                    <a:pt x="4307" y="1471"/>
                    <a:pt x="4333" y="1457"/>
                    <a:pt x="4379" y="1457"/>
                  </a:cubicBezTo>
                  <a:close/>
                  <a:moveTo>
                    <a:pt x="4920" y="1471"/>
                  </a:moveTo>
                  <a:lnTo>
                    <a:pt x="4920" y="1471"/>
                  </a:lnTo>
                  <a:cubicBezTo>
                    <a:pt x="4894" y="1471"/>
                    <a:pt x="4887" y="1490"/>
                    <a:pt x="4874" y="1504"/>
                  </a:cubicBezTo>
                  <a:cubicBezTo>
                    <a:pt x="4867" y="1510"/>
                    <a:pt x="4854" y="1517"/>
                    <a:pt x="4854" y="1523"/>
                  </a:cubicBezTo>
                  <a:cubicBezTo>
                    <a:pt x="4854" y="1556"/>
                    <a:pt x="4887" y="1583"/>
                    <a:pt x="4920" y="1583"/>
                  </a:cubicBezTo>
                  <a:cubicBezTo>
                    <a:pt x="4940" y="1583"/>
                    <a:pt x="4953" y="1563"/>
                    <a:pt x="4973" y="1550"/>
                  </a:cubicBezTo>
                  <a:cubicBezTo>
                    <a:pt x="4986" y="1550"/>
                    <a:pt x="4999" y="1543"/>
                    <a:pt x="4999" y="1523"/>
                  </a:cubicBezTo>
                  <a:cubicBezTo>
                    <a:pt x="4999" y="1484"/>
                    <a:pt x="4959" y="1471"/>
                    <a:pt x="4920" y="1471"/>
                  </a:cubicBezTo>
                  <a:close/>
                  <a:moveTo>
                    <a:pt x="4801" y="1523"/>
                  </a:moveTo>
                  <a:lnTo>
                    <a:pt x="4801" y="1523"/>
                  </a:lnTo>
                  <a:cubicBezTo>
                    <a:pt x="4801" y="1490"/>
                    <a:pt x="4801" y="1471"/>
                    <a:pt x="4801" y="1444"/>
                  </a:cubicBezTo>
                  <a:cubicBezTo>
                    <a:pt x="4801" y="1418"/>
                    <a:pt x="4808" y="1398"/>
                    <a:pt x="4788" y="1378"/>
                  </a:cubicBezTo>
                  <a:cubicBezTo>
                    <a:pt x="4768" y="1352"/>
                    <a:pt x="4742" y="1358"/>
                    <a:pt x="4709" y="1345"/>
                  </a:cubicBezTo>
                  <a:cubicBezTo>
                    <a:pt x="4669" y="1325"/>
                    <a:pt x="4650" y="1292"/>
                    <a:pt x="4610" y="1273"/>
                  </a:cubicBezTo>
                  <a:lnTo>
                    <a:pt x="4610" y="1273"/>
                  </a:lnTo>
                  <a:cubicBezTo>
                    <a:pt x="4590" y="1260"/>
                    <a:pt x="4577" y="1240"/>
                    <a:pt x="4551" y="1240"/>
                  </a:cubicBezTo>
                  <a:cubicBezTo>
                    <a:pt x="4531" y="1240"/>
                    <a:pt x="4531" y="1260"/>
                    <a:pt x="4524" y="1279"/>
                  </a:cubicBezTo>
                  <a:cubicBezTo>
                    <a:pt x="4511" y="1299"/>
                    <a:pt x="4485" y="1306"/>
                    <a:pt x="4485" y="1325"/>
                  </a:cubicBezTo>
                  <a:cubicBezTo>
                    <a:pt x="4485" y="1358"/>
                    <a:pt x="4518" y="1372"/>
                    <a:pt x="4524" y="1398"/>
                  </a:cubicBezTo>
                  <a:cubicBezTo>
                    <a:pt x="4537" y="1424"/>
                    <a:pt x="4537" y="1451"/>
                    <a:pt x="4557" y="1477"/>
                  </a:cubicBezTo>
                  <a:cubicBezTo>
                    <a:pt x="4590" y="1504"/>
                    <a:pt x="4623" y="1490"/>
                    <a:pt x="4669" y="1504"/>
                  </a:cubicBezTo>
                  <a:cubicBezTo>
                    <a:pt x="4709" y="1510"/>
                    <a:pt x="4735" y="1517"/>
                    <a:pt x="4775" y="1523"/>
                  </a:cubicBezTo>
                  <a:cubicBezTo>
                    <a:pt x="4801" y="1523"/>
                    <a:pt x="4801" y="1523"/>
                    <a:pt x="4801" y="1523"/>
                  </a:cubicBezTo>
                  <a:close/>
                  <a:moveTo>
                    <a:pt x="4775" y="1523"/>
                  </a:moveTo>
                  <a:lnTo>
                    <a:pt x="4775" y="1523"/>
                  </a:lnTo>
                  <a:cubicBezTo>
                    <a:pt x="4801" y="1523"/>
                    <a:pt x="4801" y="1523"/>
                    <a:pt x="4801" y="1523"/>
                  </a:cubicBezTo>
                  <a:cubicBezTo>
                    <a:pt x="4775" y="1523"/>
                    <a:pt x="4775" y="1523"/>
                    <a:pt x="4775" y="1523"/>
                  </a:cubicBezTo>
                  <a:close/>
                  <a:moveTo>
                    <a:pt x="6740" y="2137"/>
                  </a:moveTo>
                  <a:lnTo>
                    <a:pt x="6740" y="2137"/>
                  </a:lnTo>
                  <a:cubicBezTo>
                    <a:pt x="6708" y="2236"/>
                    <a:pt x="6701" y="2288"/>
                    <a:pt x="6668" y="2381"/>
                  </a:cubicBezTo>
                  <a:cubicBezTo>
                    <a:pt x="6648" y="2420"/>
                    <a:pt x="6609" y="2433"/>
                    <a:pt x="6609" y="2480"/>
                  </a:cubicBezTo>
                  <a:cubicBezTo>
                    <a:pt x="6609" y="2506"/>
                    <a:pt x="6641" y="2506"/>
                    <a:pt x="6648" y="2532"/>
                  </a:cubicBezTo>
                  <a:cubicBezTo>
                    <a:pt x="6661" y="2552"/>
                    <a:pt x="6655" y="2565"/>
                    <a:pt x="6655" y="2585"/>
                  </a:cubicBezTo>
                  <a:cubicBezTo>
                    <a:pt x="6655" y="2645"/>
                    <a:pt x="6615" y="2664"/>
                    <a:pt x="6595" y="2717"/>
                  </a:cubicBezTo>
                  <a:cubicBezTo>
                    <a:pt x="6556" y="2790"/>
                    <a:pt x="6562" y="2849"/>
                    <a:pt x="6516" y="2915"/>
                  </a:cubicBezTo>
                  <a:cubicBezTo>
                    <a:pt x="6490" y="2948"/>
                    <a:pt x="6457" y="2948"/>
                    <a:pt x="6424" y="2974"/>
                  </a:cubicBezTo>
                  <a:cubicBezTo>
                    <a:pt x="6397" y="2994"/>
                    <a:pt x="6404" y="3020"/>
                    <a:pt x="6391" y="3054"/>
                  </a:cubicBezTo>
                  <a:cubicBezTo>
                    <a:pt x="6371" y="3086"/>
                    <a:pt x="6365" y="3113"/>
                    <a:pt x="6351" y="3152"/>
                  </a:cubicBezTo>
                  <a:cubicBezTo>
                    <a:pt x="6338" y="3185"/>
                    <a:pt x="6338" y="3205"/>
                    <a:pt x="6325" y="3238"/>
                  </a:cubicBezTo>
                  <a:cubicBezTo>
                    <a:pt x="6312" y="3265"/>
                    <a:pt x="6292" y="3271"/>
                    <a:pt x="6292" y="3298"/>
                  </a:cubicBezTo>
                  <a:cubicBezTo>
                    <a:pt x="6292" y="3311"/>
                    <a:pt x="6298" y="3317"/>
                    <a:pt x="6298" y="3337"/>
                  </a:cubicBezTo>
                  <a:cubicBezTo>
                    <a:pt x="6298" y="3377"/>
                    <a:pt x="6252" y="3390"/>
                    <a:pt x="6226" y="3423"/>
                  </a:cubicBezTo>
                  <a:cubicBezTo>
                    <a:pt x="6206" y="3449"/>
                    <a:pt x="6199" y="3469"/>
                    <a:pt x="6186" y="3502"/>
                  </a:cubicBezTo>
                  <a:cubicBezTo>
                    <a:pt x="6153" y="3561"/>
                    <a:pt x="6160" y="3614"/>
                    <a:pt x="6101" y="3654"/>
                  </a:cubicBezTo>
                  <a:cubicBezTo>
                    <a:pt x="6081" y="3660"/>
                    <a:pt x="6068" y="3660"/>
                    <a:pt x="6048" y="3667"/>
                  </a:cubicBezTo>
                  <a:cubicBezTo>
                    <a:pt x="6008" y="3687"/>
                    <a:pt x="6002" y="3720"/>
                    <a:pt x="5975" y="3746"/>
                  </a:cubicBezTo>
                  <a:cubicBezTo>
                    <a:pt x="5955" y="3759"/>
                    <a:pt x="5962" y="3779"/>
                    <a:pt x="5949" y="3792"/>
                  </a:cubicBezTo>
                  <a:cubicBezTo>
                    <a:pt x="5923" y="3819"/>
                    <a:pt x="5909" y="3832"/>
                    <a:pt x="5870" y="3845"/>
                  </a:cubicBezTo>
                  <a:cubicBezTo>
                    <a:pt x="5850" y="3852"/>
                    <a:pt x="5843" y="3871"/>
                    <a:pt x="5817" y="3871"/>
                  </a:cubicBezTo>
                  <a:cubicBezTo>
                    <a:pt x="5804" y="3871"/>
                    <a:pt x="5797" y="3865"/>
                    <a:pt x="5777" y="3865"/>
                  </a:cubicBezTo>
                  <a:cubicBezTo>
                    <a:pt x="5652" y="3865"/>
                    <a:pt x="5580" y="3944"/>
                    <a:pt x="5507" y="4056"/>
                  </a:cubicBezTo>
                  <a:cubicBezTo>
                    <a:pt x="5467" y="4122"/>
                    <a:pt x="5434" y="4162"/>
                    <a:pt x="5408" y="4241"/>
                  </a:cubicBezTo>
                  <a:lnTo>
                    <a:pt x="5408" y="4241"/>
                  </a:lnTo>
                  <a:cubicBezTo>
                    <a:pt x="5408" y="4254"/>
                    <a:pt x="5395" y="4267"/>
                    <a:pt x="5395" y="4280"/>
                  </a:cubicBezTo>
                  <a:cubicBezTo>
                    <a:pt x="5395" y="4300"/>
                    <a:pt x="5428" y="4307"/>
                    <a:pt x="5441" y="4326"/>
                  </a:cubicBezTo>
                  <a:cubicBezTo>
                    <a:pt x="5487" y="4379"/>
                    <a:pt x="5533" y="4419"/>
                    <a:pt x="5533" y="4491"/>
                  </a:cubicBezTo>
                  <a:cubicBezTo>
                    <a:pt x="5533" y="4518"/>
                    <a:pt x="5500" y="4524"/>
                    <a:pt x="5487" y="4551"/>
                  </a:cubicBezTo>
                  <a:cubicBezTo>
                    <a:pt x="5474" y="4584"/>
                    <a:pt x="5487" y="4610"/>
                    <a:pt x="5481" y="4643"/>
                  </a:cubicBezTo>
                  <a:cubicBezTo>
                    <a:pt x="5474" y="4683"/>
                    <a:pt x="5454" y="4696"/>
                    <a:pt x="5448" y="4729"/>
                  </a:cubicBezTo>
                  <a:cubicBezTo>
                    <a:pt x="5441" y="4781"/>
                    <a:pt x="5434" y="4821"/>
                    <a:pt x="5408" y="4867"/>
                  </a:cubicBezTo>
                  <a:cubicBezTo>
                    <a:pt x="5395" y="4900"/>
                    <a:pt x="5382" y="4933"/>
                    <a:pt x="5349" y="4933"/>
                  </a:cubicBezTo>
                  <a:cubicBezTo>
                    <a:pt x="5336" y="4933"/>
                    <a:pt x="5329" y="4913"/>
                    <a:pt x="5316" y="4913"/>
                  </a:cubicBezTo>
                  <a:cubicBezTo>
                    <a:pt x="5276" y="4913"/>
                    <a:pt x="5276" y="4960"/>
                    <a:pt x="5269" y="4993"/>
                  </a:cubicBezTo>
                  <a:cubicBezTo>
                    <a:pt x="5263" y="5025"/>
                    <a:pt x="5250" y="5039"/>
                    <a:pt x="5230" y="5065"/>
                  </a:cubicBezTo>
                  <a:cubicBezTo>
                    <a:pt x="5217" y="5085"/>
                    <a:pt x="5217" y="5105"/>
                    <a:pt x="5190" y="5118"/>
                  </a:cubicBezTo>
                  <a:cubicBezTo>
                    <a:pt x="5144" y="5138"/>
                    <a:pt x="5111" y="5144"/>
                    <a:pt x="5065" y="5171"/>
                  </a:cubicBezTo>
                  <a:cubicBezTo>
                    <a:pt x="5012" y="5217"/>
                    <a:pt x="5012" y="5263"/>
                    <a:pt x="4986" y="5329"/>
                  </a:cubicBezTo>
                  <a:cubicBezTo>
                    <a:pt x="4959" y="5395"/>
                    <a:pt x="4894" y="5421"/>
                    <a:pt x="4894" y="5494"/>
                  </a:cubicBezTo>
                  <a:cubicBezTo>
                    <a:pt x="4894" y="5566"/>
                    <a:pt x="4999" y="5566"/>
                    <a:pt x="4999" y="5639"/>
                  </a:cubicBezTo>
                  <a:cubicBezTo>
                    <a:pt x="4999" y="5685"/>
                    <a:pt x="4999" y="5725"/>
                    <a:pt x="4959" y="5758"/>
                  </a:cubicBezTo>
                  <a:cubicBezTo>
                    <a:pt x="4946" y="5771"/>
                    <a:pt x="4926" y="5784"/>
                    <a:pt x="4926" y="5804"/>
                  </a:cubicBezTo>
                  <a:cubicBezTo>
                    <a:pt x="4926" y="5830"/>
                    <a:pt x="4926" y="5843"/>
                    <a:pt x="4926" y="5870"/>
                  </a:cubicBezTo>
                  <a:cubicBezTo>
                    <a:pt x="4926" y="5909"/>
                    <a:pt x="4894" y="5916"/>
                    <a:pt x="4874" y="5942"/>
                  </a:cubicBezTo>
                  <a:cubicBezTo>
                    <a:pt x="4801" y="6041"/>
                    <a:pt x="4709" y="6048"/>
                    <a:pt x="4643" y="6153"/>
                  </a:cubicBezTo>
                  <a:cubicBezTo>
                    <a:pt x="4603" y="6219"/>
                    <a:pt x="4584" y="6259"/>
                    <a:pt x="4551" y="6332"/>
                  </a:cubicBezTo>
                  <a:cubicBezTo>
                    <a:pt x="4531" y="6364"/>
                    <a:pt x="4511" y="6378"/>
                    <a:pt x="4498" y="6417"/>
                  </a:cubicBezTo>
                  <a:cubicBezTo>
                    <a:pt x="4485" y="6450"/>
                    <a:pt x="4478" y="6477"/>
                    <a:pt x="4452" y="6503"/>
                  </a:cubicBezTo>
                  <a:lnTo>
                    <a:pt x="4452" y="6503"/>
                  </a:lnTo>
                  <a:cubicBezTo>
                    <a:pt x="1399" y="6147"/>
                    <a:pt x="1399" y="6147"/>
                    <a:pt x="1399" y="6147"/>
                  </a:cubicBezTo>
                  <a:cubicBezTo>
                    <a:pt x="1372" y="6140"/>
                    <a:pt x="1379" y="6107"/>
                    <a:pt x="1359" y="6088"/>
                  </a:cubicBezTo>
                  <a:cubicBezTo>
                    <a:pt x="1339" y="6054"/>
                    <a:pt x="1306" y="6048"/>
                    <a:pt x="1280" y="6015"/>
                  </a:cubicBezTo>
                  <a:cubicBezTo>
                    <a:pt x="1234" y="5949"/>
                    <a:pt x="1207" y="5890"/>
                    <a:pt x="1135" y="5876"/>
                  </a:cubicBezTo>
                  <a:cubicBezTo>
                    <a:pt x="1056" y="5863"/>
                    <a:pt x="1043" y="5791"/>
                    <a:pt x="1010" y="5725"/>
                  </a:cubicBezTo>
                  <a:cubicBezTo>
                    <a:pt x="983" y="5672"/>
                    <a:pt x="976" y="5646"/>
                    <a:pt x="957" y="5593"/>
                  </a:cubicBezTo>
                  <a:cubicBezTo>
                    <a:pt x="950" y="5566"/>
                    <a:pt x="930" y="5553"/>
                    <a:pt x="930" y="5527"/>
                  </a:cubicBezTo>
                  <a:cubicBezTo>
                    <a:pt x="930" y="5474"/>
                    <a:pt x="983" y="5454"/>
                    <a:pt x="983" y="5401"/>
                  </a:cubicBezTo>
                  <a:cubicBezTo>
                    <a:pt x="983" y="5336"/>
                    <a:pt x="944" y="5303"/>
                    <a:pt x="911" y="5243"/>
                  </a:cubicBezTo>
                  <a:cubicBezTo>
                    <a:pt x="878" y="5191"/>
                    <a:pt x="845" y="5164"/>
                    <a:pt x="805" y="5118"/>
                  </a:cubicBezTo>
                  <a:lnTo>
                    <a:pt x="805" y="5118"/>
                  </a:lnTo>
                  <a:cubicBezTo>
                    <a:pt x="805" y="5092"/>
                    <a:pt x="799" y="5078"/>
                    <a:pt x="799" y="5052"/>
                  </a:cubicBezTo>
                  <a:cubicBezTo>
                    <a:pt x="799" y="5032"/>
                    <a:pt x="812" y="5019"/>
                    <a:pt x="812" y="4999"/>
                  </a:cubicBezTo>
                  <a:cubicBezTo>
                    <a:pt x="812" y="4973"/>
                    <a:pt x="785" y="4966"/>
                    <a:pt x="785" y="4933"/>
                  </a:cubicBezTo>
                  <a:cubicBezTo>
                    <a:pt x="785" y="4894"/>
                    <a:pt x="785" y="4867"/>
                    <a:pt x="785" y="4828"/>
                  </a:cubicBezTo>
                  <a:cubicBezTo>
                    <a:pt x="785" y="4781"/>
                    <a:pt x="825" y="4768"/>
                    <a:pt x="851" y="4742"/>
                  </a:cubicBezTo>
                  <a:cubicBezTo>
                    <a:pt x="864" y="4735"/>
                    <a:pt x="878" y="4735"/>
                    <a:pt x="884" y="4722"/>
                  </a:cubicBezTo>
                  <a:cubicBezTo>
                    <a:pt x="904" y="4696"/>
                    <a:pt x="897" y="4656"/>
                    <a:pt x="930" y="4656"/>
                  </a:cubicBezTo>
                  <a:cubicBezTo>
                    <a:pt x="944" y="4656"/>
                    <a:pt x="950" y="4663"/>
                    <a:pt x="957" y="4663"/>
                  </a:cubicBezTo>
                  <a:cubicBezTo>
                    <a:pt x="1517" y="2427"/>
                    <a:pt x="1517" y="2427"/>
                    <a:pt x="1517" y="2427"/>
                  </a:cubicBezTo>
                  <a:cubicBezTo>
                    <a:pt x="1465" y="2407"/>
                    <a:pt x="1432" y="2394"/>
                    <a:pt x="1379" y="2381"/>
                  </a:cubicBezTo>
                  <a:cubicBezTo>
                    <a:pt x="1339" y="2381"/>
                    <a:pt x="1319" y="2394"/>
                    <a:pt x="1287" y="2374"/>
                  </a:cubicBezTo>
                  <a:cubicBezTo>
                    <a:pt x="1247" y="2354"/>
                    <a:pt x="1247" y="2321"/>
                    <a:pt x="1207" y="2308"/>
                  </a:cubicBezTo>
                  <a:cubicBezTo>
                    <a:pt x="1161" y="2288"/>
                    <a:pt x="1128" y="2288"/>
                    <a:pt x="1095" y="2255"/>
                  </a:cubicBezTo>
                  <a:cubicBezTo>
                    <a:pt x="1049" y="2229"/>
                    <a:pt x="1036" y="2196"/>
                    <a:pt x="990" y="2176"/>
                  </a:cubicBezTo>
                  <a:cubicBezTo>
                    <a:pt x="944" y="2163"/>
                    <a:pt x="917" y="2183"/>
                    <a:pt x="871" y="2176"/>
                  </a:cubicBezTo>
                  <a:cubicBezTo>
                    <a:pt x="825" y="2176"/>
                    <a:pt x="805" y="2170"/>
                    <a:pt x="759" y="2170"/>
                  </a:cubicBezTo>
                  <a:cubicBezTo>
                    <a:pt x="732" y="2170"/>
                    <a:pt x="719" y="2176"/>
                    <a:pt x="693" y="2176"/>
                  </a:cubicBezTo>
                  <a:cubicBezTo>
                    <a:pt x="647" y="2176"/>
                    <a:pt x="640" y="2137"/>
                    <a:pt x="607" y="2117"/>
                  </a:cubicBezTo>
                  <a:cubicBezTo>
                    <a:pt x="561" y="2077"/>
                    <a:pt x="521" y="2071"/>
                    <a:pt x="475" y="2031"/>
                  </a:cubicBezTo>
                  <a:cubicBezTo>
                    <a:pt x="449" y="2011"/>
                    <a:pt x="422" y="2005"/>
                    <a:pt x="396" y="1978"/>
                  </a:cubicBezTo>
                  <a:cubicBezTo>
                    <a:pt x="383" y="1952"/>
                    <a:pt x="390" y="1932"/>
                    <a:pt x="383" y="1906"/>
                  </a:cubicBezTo>
                  <a:cubicBezTo>
                    <a:pt x="376" y="1879"/>
                    <a:pt x="370" y="1866"/>
                    <a:pt x="370" y="1833"/>
                  </a:cubicBezTo>
                  <a:cubicBezTo>
                    <a:pt x="363" y="1800"/>
                    <a:pt x="324" y="1794"/>
                    <a:pt x="284" y="1787"/>
                  </a:cubicBezTo>
                  <a:cubicBezTo>
                    <a:pt x="238" y="1774"/>
                    <a:pt x="231" y="1734"/>
                    <a:pt x="198" y="1695"/>
                  </a:cubicBezTo>
                  <a:cubicBezTo>
                    <a:pt x="185" y="1675"/>
                    <a:pt x="172" y="1675"/>
                    <a:pt x="159" y="1655"/>
                  </a:cubicBezTo>
                  <a:cubicBezTo>
                    <a:pt x="119" y="1629"/>
                    <a:pt x="113" y="1596"/>
                    <a:pt x="79" y="1563"/>
                  </a:cubicBezTo>
                  <a:cubicBezTo>
                    <a:pt x="53" y="1536"/>
                    <a:pt x="40" y="1523"/>
                    <a:pt x="40" y="1490"/>
                  </a:cubicBezTo>
                  <a:cubicBezTo>
                    <a:pt x="40" y="1444"/>
                    <a:pt x="40" y="1418"/>
                    <a:pt x="40" y="1372"/>
                  </a:cubicBezTo>
                  <a:cubicBezTo>
                    <a:pt x="40" y="1332"/>
                    <a:pt x="27" y="1306"/>
                    <a:pt x="27" y="1266"/>
                  </a:cubicBezTo>
                  <a:cubicBezTo>
                    <a:pt x="0" y="659"/>
                    <a:pt x="0" y="659"/>
                    <a:pt x="0" y="659"/>
                  </a:cubicBezTo>
                  <a:lnTo>
                    <a:pt x="0" y="659"/>
                  </a:lnTo>
                  <a:cubicBezTo>
                    <a:pt x="0" y="666"/>
                    <a:pt x="7" y="666"/>
                    <a:pt x="7" y="666"/>
                  </a:cubicBezTo>
                  <a:cubicBezTo>
                    <a:pt x="40" y="686"/>
                    <a:pt x="60" y="672"/>
                    <a:pt x="93" y="679"/>
                  </a:cubicBezTo>
                  <a:cubicBezTo>
                    <a:pt x="159" y="699"/>
                    <a:pt x="198" y="712"/>
                    <a:pt x="271" y="712"/>
                  </a:cubicBezTo>
                  <a:cubicBezTo>
                    <a:pt x="310" y="712"/>
                    <a:pt x="324" y="679"/>
                    <a:pt x="357" y="653"/>
                  </a:cubicBezTo>
                  <a:cubicBezTo>
                    <a:pt x="409" y="607"/>
                    <a:pt x="456" y="600"/>
                    <a:pt x="528" y="587"/>
                  </a:cubicBezTo>
                  <a:cubicBezTo>
                    <a:pt x="607" y="593"/>
                    <a:pt x="607" y="593"/>
                    <a:pt x="607" y="593"/>
                  </a:cubicBezTo>
                  <a:cubicBezTo>
                    <a:pt x="660" y="593"/>
                    <a:pt x="660" y="593"/>
                    <a:pt x="660" y="593"/>
                  </a:cubicBezTo>
                  <a:cubicBezTo>
                    <a:pt x="660" y="560"/>
                    <a:pt x="667" y="534"/>
                    <a:pt x="700" y="514"/>
                  </a:cubicBezTo>
                  <a:cubicBezTo>
                    <a:pt x="746" y="481"/>
                    <a:pt x="785" y="501"/>
                    <a:pt x="845" y="488"/>
                  </a:cubicBezTo>
                  <a:cubicBezTo>
                    <a:pt x="930" y="468"/>
                    <a:pt x="944" y="356"/>
                    <a:pt x="1036" y="356"/>
                  </a:cubicBezTo>
                  <a:cubicBezTo>
                    <a:pt x="1062" y="356"/>
                    <a:pt x="1082" y="356"/>
                    <a:pt x="1102" y="369"/>
                  </a:cubicBezTo>
                  <a:cubicBezTo>
                    <a:pt x="1115" y="376"/>
                    <a:pt x="1115" y="389"/>
                    <a:pt x="1128" y="395"/>
                  </a:cubicBezTo>
                  <a:cubicBezTo>
                    <a:pt x="1174" y="409"/>
                    <a:pt x="1201" y="415"/>
                    <a:pt x="1247" y="415"/>
                  </a:cubicBezTo>
                  <a:cubicBezTo>
                    <a:pt x="1280" y="415"/>
                    <a:pt x="1293" y="415"/>
                    <a:pt x="1326" y="415"/>
                  </a:cubicBezTo>
                  <a:cubicBezTo>
                    <a:pt x="1339" y="415"/>
                    <a:pt x="1339" y="395"/>
                    <a:pt x="1353" y="389"/>
                  </a:cubicBezTo>
                  <a:cubicBezTo>
                    <a:pt x="1379" y="369"/>
                    <a:pt x="1405" y="363"/>
                    <a:pt x="1432" y="343"/>
                  </a:cubicBezTo>
                  <a:lnTo>
                    <a:pt x="1432" y="343"/>
                  </a:lnTo>
                  <a:cubicBezTo>
                    <a:pt x="1471" y="363"/>
                    <a:pt x="1504" y="369"/>
                    <a:pt x="1550" y="382"/>
                  </a:cubicBezTo>
                  <a:cubicBezTo>
                    <a:pt x="1597" y="395"/>
                    <a:pt x="1623" y="409"/>
                    <a:pt x="1669" y="409"/>
                  </a:cubicBezTo>
                  <a:cubicBezTo>
                    <a:pt x="1702" y="409"/>
                    <a:pt x="1729" y="382"/>
                    <a:pt x="1729" y="349"/>
                  </a:cubicBezTo>
                  <a:cubicBezTo>
                    <a:pt x="1729" y="336"/>
                    <a:pt x="1709" y="336"/>
                    <a:pt x="1702" y="323"/>
                  </a:cubicBezTo>
                  <a:cubicBezTo>
                    <a:pt x="1662" y="270"/>
                    <a:pt x="1603" y="257"/>
                    <a:pt x="1603" y="191"/>
                  </a:cubicBezTo>
                  <a:cubicBezTo>
                    <a:pt x="1603" y="151"/>
                    <a:pt x="1643" y="145"/>
                    <a:pt x="1662" y="112"/>
                  </a:cubicBezTo>
                  <a:cubicBezTo>
                    <a:pt x="1689" y="72"/>
                    <a:pt x="1676" y="39"/>
                    <a:pt x="1709" y="13"/>
                  </a:cubicBezTo>
                  <a:cubicBezTo>
                    <a:pt x="1794" y="46"/>
                    <a:pt x="1847" y="66"/>
                    <a:pt x="1940" y="66"/>
                  </a:cubicBezTo>
                  <a:cubicBezTo>
                    <a:pt x="2025" y="66"/>
                    <a:pt x="2065" y="0"/>
                    <a:pt x="2151" y="0"/>
                  </a:cubicBezTo>
                  <a:cubicBezTo>
                    <a:pt x="2190" y="0"/>
                    <a:pt x="2217" y="20"/>
                    <a:pt x="2243" y="46"/>
                  </a:cubicBezTo>
                  <a:cubicBezTo>
                    <a:pt x="2269" y="66"/>
                    <a:pt x="2296" y="66"/>
                    <a:pt x="2316" y="85"/>
                  </a:cubicBezTo>
                  <a:cubicBezTo>
                    <a:pt x="2335" y="105"/>
                    <a:pt x="2347" y="118"/>
                    <a:pt x="2367" y="138"/>
                  </a:cubicBezTo>
                  <a:lnTo>
                    <a:pt x="2367" y="138"/>
                  </a:lnTo>
                  <a:cubicBezTo>
                    <a:pt x="2361" y="197"/>
                    <a:pt x="2361" y="231"/>
                    <a:pt x="2342" y="283"/>
                  </a:cubicBezTo>
                  <a:cubicBezTo>
                    <a:pt x="2329" y="323"/>
                    <a:pt x="2309" y="343"/>
                    <a:pt x="2309" y="376"/>
                  </a:cubicBezTo>
                  <a:cubicBezTo>
                    <a:pt x="2309" y="395"/>
                    <a:pt x="2329" y="402"/>
                    <a:pt x="2347" y="409"/>
                  </a:cubicBezTo>
                  <a:cubicBezTo>
                    <a:pt x="2400" y="448"/>
                    <a:pt x="2433" y="468"/>
                    <a:pt x="2479" y="521"/>
                  </a:cubicBezTo>
                  <a:cubicBezTo>
                    <a:pt x="2532" y="587"/>
                    <a:pt x="2532" y="653"/>
                    <a:pt x="2545" y="738"/>
                  </a:cubicBezTo>
                  <a:cubicBezTo>
                    <a:pt x="2552" y="778"/>
                    <a:pt x="2572" y="798"/>
                    <a:pt x="2611" y="818"/>
                  </a:cubicBezTo>
                  <a:cubicBezTo>
                    <a:pt x="2651" y="837"/>
                    <a:pt x="2664" y="864"/>
                    <a:pt x="2710" y="870"/>
                  </a:cubicBezTo>
                  <a:cubicBezTo>
                    <a:pt x="2730" y="877"/>
                    <a:pt x="2743" y="864"/>
                    <a:pt x="2763" y="877"/>
                  </a:cubicBezTo>
                  <a:cubicBezTo>
                    <a:pt x="2783" y="883"/>
                    <a:pt x="2776" y="910"/>
                    <a:pt x="2789" y="930"/>
                  </a:cubicBezTo>
                  <a:cubicBezTo>
                    <a:pt x="2803" y="963"/>
                    <a:pt x="2822" y="976"/>
                    <a:pt x="2855" y="989"/>
                  </a:cubicBezTo>
                  <a:cubicBezTo>
                    <a:pt x="2921" y="1035"/>
                    <a:pt x="2974" y="1042"/>
                    <a:pt x="3027" y="1101"/>
                  </a:cubicBezTo>
                  <a:cubicBezTo>
                    <a:pt x="3053" y="1128"/>
                    <a:pt x="3053" y="1154"/>
                    <a:pt x="3060" y="1187"/>
                  </a:cubicBezTo>
                  <a:cubicBezTo>
                    <a:pt x="3067" y="1240"/>
                    <a:pt x="3099" y="1266"/>
                    <a:pt x="3119" y="1312"/>
                  </a:cubicBezTo>
                  <a:cubicBezTo>
                    <a:pt x="3159" y="1391"/>
                    <a:pt x="3165" y="1451"/>
                    <a:pt x="3231" y="1510"/>
                  </a:cubicBezTo>
                  <a:cubicBezTo>
                    <a:pt x="3264" y="1536"/>
                    <a:pt x="3278" y="1556"/>
                    <a:pt x="3311" y="1583"/>
                  </a:cubicBezTo>
                  <a:cubicBezTo>
                    <a:pt x="3343" y="1603"/>
                    <a:pt x="3390" y="1616"/>
                    <a:pt x="3390" y="1662"/>
                  </a:cubicBezTo>
                  <a:cubicBezTo>
                    <a:pt x="3390" y="1695"/>
                    <a:pt x="3390" y="1715"/>
                    <a:pt x="3390" y="1748"/>
                  </a:cubicBezTo>
                  <a:cubicBezTo>
                    <a:pt x="3390" y="1800"/>
                    <a:pt x="3456" y="1787"/>
                    <a:pt x="3508" y="1800"/>
                  </a:cubicBezTo>
                  <a:cubicBezTo>
                    <a:pt x="3555" y="1807"/>
                    <a:pt x="3548" y="1860"/>
                    <a:pt x="3555" y="1906"/>
                  </a:cubicBezTo>
                  <a:cubicBezTo>
                    <a:pt x="3574" y="1965"/>
                    <a:pt x="3614" y="1985"/>
                    <a:pt x="3667" y="2011"/>
                  </a:cubicBezTo>
                  <a:cubicBezTo>
                    <a:pt x="3700" y="2031"/>
                    <a:pt x="3719" y="2038"/>
                    <a:pt x="3753" y="2051"/>
                  </a:cubicBezTo>
                  <a:cubicBezTo>
                    <a:pt x="3719" y="2084"/>
                    <a:pt x="3733" y="2110"/>
                    <a:pt x="3713" y="2150"/>
                  </a:cubicBezTo>
                  <a:lnTo>
                    <a:pt x="3713" y="2150"/>
                  </a:lnTo>
                  <a:cubicBezTo>
                    <a:pt x="3713" y="2150"/>
                    <a:pt x="3713" y="2150"/>
                    <a:pt x="3706" y="2150"/>
                  </a:cubicBezTo>
                  <a:cubicBezTo>
                    <a:pt x="3673" y="2150"/>
                    <a:pt x="3660" y="2176"/>
                    <a:pt x="3627" y="2183"/>
                  </a:cubicBezTo>
                  <a:cubicBezTo>
                    <a:pt x="3607" y="2189"/>
                    <a:pt x="3581" y="2196"/>
                    <a:pt x="3581" y="2216"/>
                  </a:cubicBezTo>
                  <a:cubicBezTo>
                    <a:pt x="3581" y="2255"/>
                    <a:pt x="3601" y="2275"/>
                    <a:pt x="3601" y="2321"/>
                  </a:cubicBezTo>
                  <a:cubicBezTo>
                    <a:pt x="3673" y="2275"/>
                    <a:pt x="3726" y="2262"/>
                    <a:pt x="3799" y="2222"/>
                  </a:cubicBezTo>
                  <a:cubicBezTo>
                    <a:pt x="3871" y="2189"/>
                    <a:pt x="3898" y="2117"/>
                    <a:pt x="3983" y="2110"/>
                  </a:cubicBezTo>
                  <a:cubicBezTo>
                    <a:pt x="4062" y="2110"/>
                    <a:pt x="4115" y="2064"/>
                    <a:pt x="4161" y="1998"/>
                  </a:cubicBezTo>
                  <a:cubicBezTo>
                    <a:pt x="4201" y="1932"/>
                    <a:pt x="4194" y="1827"/>
                    <a:pt x="4267" y="1827"/>
                  </a:cubicBezTo>
                  <a:cubicBezTo>
                    <a:pt x="4293" y="1827"/>
                    <a:pt x="4287" y="1860"/>
                    <a:pt x="4287" y="1879"/>
                  </a:cubicBezTo>
                  <a:cubicBezTo>
                    <a:pt x="4287" y="1939"/>
                    <a:pt x="4287" y="1972"/>
                    <a:pt x="4287" y="2025"/>
                  </a:cubicBezTo>
                  <a:cubicBezTo>
                    <a:pt x="4320" y="2031"/>
                    <a:pt x="4340" y="2038"/>
                    <a:pt x="4372" y="2038"/>
                  </a:cubicBezTo>
                  <a:cubicBezTo>
                    <a:pt x="4392" y="2038"/>
                    <a:pt x="4392" y="2011"/>
                    <a:pt x="4399" y="1998"/>
                  </a:cubicBezTo>
                  <a:cubicBezTo>
                    <a:pt x="4405" y="1959"/>
                    <a:pt x="4412" y="1939"/>
                    <a:pt x="4419" y="1899"/>
                  </a:cubicBezTo>
                  <a:cubicBezTo>
                    <a:pt x="4425" y="1840"/>
                    <a:pt x="4425" y="1800"/>
                    <a:pt x="4445" y="1748"/>
                  </a:cubicBezTo>
                  <a:cubicBezTo>
                    <a:pt x="4458" y="1715"/>
                    <a:pt x="4458" y="1688"/>
                    <a:pt x="4485" y="1668"/>
                  </a:cubicBezTo>
                  <a:cubicBezTo>
                    <a:pt x="4551" y="1616"/>
                    <a:pt x="4603" y="1616"/>
                    <a:pt x="4683" y="1616"/>
                  </a:cubicBezTo>
                  <a:cubicBezTo>
                    <a:pt x="4755" y="1616"/>
                    <a:pt x="4795" y="1649"/>
                    <a:pt x="4867" y="1649"/>
                  </a:cubicBezTo>
                  <a:cubicBezTo>
                    <a:pt x="4979" y="1649"/>
                    <a:pt x="5025" y="1569"/>
                    <a:pt x="5144" y="1569"/>
                  </a:cubicBezTo>
                  <a:cubicBezTo>
                    <a:pt x="5190" y="1569"/>
                    <a:pt x="5217" y="1596"/>
                    <a:pt x="5263" y="1616"/>
                  </a:cubicBezTo>
                  <a:cubicBezTo>
                    <a:pt x="5296" y="1629"/>
                    <a:pt x="5316" y="1629"/>
                    <a:pt x="5355" y="1635"/>
                  </a:cubicBezTo>
                  <a:cubicBezTo>
                    <a:pt x="5382" y="1642"/>
                    <a:pt x="5395" y="1649"/>
                    <a:pt x="5421" y="1655"/>
                  </a:cubicBezTo>
                  <a:cubicBezTo>
                    <a:pt x="5461" y="1662"/>
                    <a:pt x="5507" y="1675"/>
                    <a:pt x="5507" y="1715"/>
                  </a:cubicBezTo>
                  <a:cubicBezTo>
                    <a:pt x="5507" y="1741"/>
                    <a:pt x="5481" y="1748"/>
                    <a:pt x="5474" y="1774"/>
                  </a:cubicBezTo>
                  <a:cubicBezTo>
                    <a:pt x="5454" y="1807"/>
                    <a:pt x="5448" y="1827"/>
                    <a:pt x="5448" y="1866"/>
                  </a:cubicBezTo>
                  <a:cubicBezTo>
                    <a:pt x="5448" y="1906"/>
                    <a:pt x="5448" y="1932"/>
                    <a:pt x="5448" y="1972"/>
                  </a:cubicBezTo>
                  <a:cubicBezTo>
                    <a:pt x="5421" y="1998"/>
                    <a:pt x="5415" y="2025"/>
                    <a:pt x="5401" y="2051"/>
                  </a:cubicBezTo>
                  <a:cubicBezTo>
                    <a:pt x="5342" y="2163"/>
                    <a:pt x="5289" y="2262"/>
                    <a:pt x="5164" y="2269"/>
                  </a:cubicBezTo>
                  <a:cubicBezTo>
                    <a:pt x="4999" y="2282"/>
                    <a:pt x="4913" y="2354"/>
                    <a:pt x="4748" y="2354"/>
                  </a:cubicBezTo>
                  <a:cubicBezTo>
                    <a:pt x="4683" y="2354"/>
                    <a:pt x="4650" y="2334"/>
                    <a:pt x="4584" y="2334"/>
                  </a:cubicBezTo>
                  <a:cubicBezTo>
                    <a:pt x="4531" y="2334"/>
                    <a:pt x="4498" y="2348"/>
                    <a:pt x="4445" y="2354"/>
                  </a:cubicBezTo>
                  <a:cubicBezTo>
                    <a:pt x="4399" y="2361"/>
                    <a:pt x="4372" y="2348"/>
                    <a:pt x="4333" y="2361"/>
                  </a:cubicBezTo>
                  <a:cubicBezTo>
                    <a:pt x="4346" y="2387"/>
                    <a:pt x="4372" y="2394"/>
                    <a:pt x="4405" y="2401"/>
                  </a:cubicBezTo>
                  <a:cubicBezTo>
                    <a:pt x="4452" y="2420"/>
                    <a:pt x="4478" y="2440"/>
                    <a:pt x="4531" y="2440"/>
                  </a:cubicBezTo>
                  <a:cubicBezTo>
                    <a:pt x="4557" y="2440"/>
                    <a:pt x="4570" y="2440"/>
                    <a:pt x="4597" y="2440"/>
                  </a:cubicBezTo>
                  <a:lnTo>
                    <a:pt x="4597" y="2440"/>
                  </a:lnTo>
                  <a:cubicBezTo>
                    <a:pt x="5045" y="2374"/>
                    <a:pt x="5045" y="2374"/>
                    <a:pt x="5045" y="2374"/>
                  </a:cubicBezTo>
                  <a:lnTo>
                    <a:pt x="5045" y="2374"/>
                  </a:lnTo>
                  <a:cubicBezTo>
                    <a:pt x="5045" y="2394"/>
                    <a:pt x="5045" y="2401"/>
                    <a:pt x="5045" y="2420"/>
                  </a:cubicBezTo>
                  <a:cubicBezTo>
                    <a:pt x="5045" y="2493"/>
                    <a:pt x="5006" y="2526"/>
                    <a:pt x="4973" y="2592"/>
                  </a:cubicBezTo>
                  <a:cubicBezTo>
                    <a:pt x="4946" y="2645"/>
                    <a:pt x="4946" y="2684"/>
                    <a:pt x="4946" y="2744"/>
                  </a:cubicBezTo>
                  <a:cubicBezTo>
                    <a:pt x="4946" y="2757"/>
                    <a:pt x="4953" y="2763"/>
                    <a:pt x="4959" y="2776"/>
                  </a:cubicBezTo>
                  <a:cubicBezTo>
                    <a:pt x="4979" y="2750"/>
                    <a:pt x="4979" y="2724"/>
                    <a:pt x="4993" y="2697"/>
                  </a:cubicBezTo>
                  <a:cubicBezTo>
                    <a:pt x="5012" y="2658"/>
                    <a:pt x="5025" y="2631"/>
                    <a:pt x="5052" y="2598"/>
                  </a:cubicBezTo>
                  <a:cubicBezTo>
                    <a:pt x="5078" y="2552"/>
                    <a:pt x="5091" y="2526"/>
                    <a:pt x="5118" y="2473"/>
                  </a:cubicBezTo>
                  <a:cubicBezTo>
                    <a:pt x="5184" y="2381"/>
                    <a:pt x="5243" y="2348"/>
                    <a:pt x="5336" y="2275"/>
                  </a:cubicBezTo>
                  <a:cubicBezTo>
                    <a:pt x="5355" y="2295"/>
                    <a:pt x="5355" y="2321"/>
                    <a:pt x="5382" y="2328"/>
                  </a:cubicBezTo>
                  <a:cubicBezTo>
                    <a:pt x="5434" y="2341"/>
                    <a:pt x="5467" y="2348"/>
                    <a:pt x="5520" y="2348"/>
                  </a:cubicBezTo>
                  <a:cubicBezTo>
                    <a:pt x="5540" y="2348"/>
                    <a:pt x="5540" y="2321"/>
                    <a:pt x="5540" y="2302"/>
                  </a:cubicBezTo>
                  <a:cubicBezTo>
                    <a:pt x="5540" y="2269"/>
                    <a:pt x="5540" y="2249"/>
                    <a:pt x="5540" y="2216"/>
                  </a:cubicBezTo>
                  <a:cubicBezTo>
                    <a:pt x="5540" y="2176"/>
                    <a:pt x="5573" y="2163"/>
                    <a:pt x="5573" y="2123"/>
                  </a:cubicBezTo>
                  <a:cubicBezTo>
                    <a:pt x="5573" y="2084"/>
                    <a:pt x="5573" y="2058"/>
                    <a:pt x="5573" y="2018"/>
                  </a:cubicBezTo>
                  <a:cubicBezTo>
                    <a:pt x="5573" y="1992"/>
                    <a:pt x="5599" y="1985"/>
                    <a:pt x="5619" y="1978"/>
                  </a:cubicBezTo>
                  <a:cubicBezTo>
                    <a:pt x="5659" y="1952"/>
                    <a:pt x="5679" y="1932"/>
                    <a:pt x="5711" y="1893"/>
                  </a:cubicBezTo>
                  <a:cubicBezTo>
                    <a:pt x="5718" y="1893"/>
                    <a:pt x="5718" y="1899"/>
                    <a:pt x="5725" y="1899"/>
                  </a:cubicBezTo>
                  <a:cubicBezTo>
                    <a:pt x="5791" y="1899"/>
                    <a:pt x="5830" y="1879"/>
                    <a:pt x="5896" y="1879"/>
                  </a:cubicBezTo>
                  <a:cubicBezTo>
                    <a:pt x="5942" y="1879"/>
                    <a:pt x="5962" y="1879"/>
                    <a:pt x="6008" y="1886"/>
                  </a:cubicBezTo>
                  <a:cubicBezTo>
                    <a:pt x="6041" y="1893"/>
                    <a:pt x="6048" y="1919"/>
                    <a:pt x="6081" y="1932"/>
                  </a:cubicBezTo>
                  <a:cubicBezTo>
                    <a:pt x="6153" y="1959"/>
                    <a:pt x="6206" y="1959"/>
                    <a:pt x="6285" y="1965"/>
                  </a:cubicBezTo>
                  <a:cubicBezTo>
                    <a:pt x="6378" y="1978"/>
                    <a:pt x="6424" y="2018"/>
                    <a:pt x="6516" y="2025"/>
                  </a:cubicBezTo>
                  <a:cubicBezTo>
                    <a:pt x="6595" y="2064"/>
                    <a:pt x="6648" y="2077"/>
                    <a:pt x="6721" y="2130"/>
                  </a:cubicBezTo>
                  <a:cubicBezTo>
                    <a:pt x="6727" y="2130"/>
                    <a:pt x="6734" y="2137"/>
                    <a:pt x="6740" y="2137"/>
                  </a:cubicBezTo>
                  <a:close/>
                </a:path>
              </a:pathLst>
            </a:custGeom>
            <a:grpFill/>
            <a:ln w="28575" cap="flat" cmpd="sng">
              <a:solidFill>
                <a:srgbClr val="000000"/>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7" name="Freeform 31"/>
            <p:cNvSpPr>
              <a:spLocks noChangeArrowheads="1"/>
            </p:cNvSpPr>
            <p:nvPr/>
          </p:nvSpPr>
          <p:spPr bwMode="auto">
            <a:xfrm>
              <a:off x="6029727" y="3832220"/>
              <a:ext cx="2427130" cy="2341563"/>
            </a:xfrm>
            <a:custGeom>
              <a:avLst/>
              <a:gdLst>
                <a:gd name="T0" fmla="*/ 4340 w 6741"/>
                <a:gd name="T1" fmla="*/ 1609 h 6504"/>
                <a:gd name="T2" fmla="*/ 4260 w 6741"/>
                <a:gd name="T3" fmla="*/ 1629 h 6504"/>
                <a:gd name="T4" fmla="*/ 4379 w 6741"/>
                <a:gd name="T5" fmla="*/ 1457 h 6504"/>
                <a:gd name="T6" fmla="*/ 4208 w 6741"/>
                <a:gd name="T7" fmla="*/ 1629 h 6504"/>
                <a:gd name="T8" fmla="*/ 4379 w 6741"/>
                <a:gd name="T9" fmla="*/ 1457 h 6504"/>
                <a:gd name="T10" fmla="*/ 4854 w 6741"/>
                <a:gd name="T11" fmla="*/ 1523 h 6504"/>
                <a:gd name="T12" fmla="*/ 4920 w 6741"/>
                <a:gd name="T13" fmla="*/ 1471 h 6504"/>
                <a:gd name="T14" fmla="*/ 4788 w 6741"/>
                <a:gd name="T15" fmla="*/ 1378 h 6504"/>
                <a:gd name="T16" fmla="*/ 4551 w 6741"/>
                <a:gd name="T17" fmla="*/ 1240 h 6504"/>
                <a:gd name="T18" fmla="*/ 4557 w 6741"/>
                <a:gd name="T19" fmla="*/ 1477 h 6504"/>
                <a:gd name="T20" fmla="*/ 4775 w 6741"/>
                <a:gd name="T21" fmla="*/ 1523 h 6504"/>
                <a:gd name="T22" fmla="*/ 6740 w 6741"/>
                <a:gd name="T23" fmla="*/ 2137 h 6504"/>
                <a:gd name="T24" fmla="*/ 6655 w 6741"/>
                <a:gd name="T25" fmla="*/ 2585 h 6504"/>
                <a:gd name="T26" fmla="*/ 6391 w 6741"/>
                <a:gd name="T27" fmla="*/ 3054 h 6504"/>
                <a:gd name="T28" fmla="*/ 6298 w 6741"/>
                <a:gd name="T29" fmla="*/ 3337 h 6504"/>
                <a:gd name="T30" fmla="*/ 6048 w 6741"/>
                <a:gd name="T31" fmla="*/ 3667 h 6504"/>
                <a:gd name="T32" fmla="*/ 5817 w 6741"/>
                <a:gd name="T33" fmla="*/ 3871 h 6504"/>
                <a:gd name="T34" fmla="*/ 5408 w 6741"/>
                <a:gd name="T35" fmla="*/ 4241 h 6504"/>
                <a:gd name="T36" fmla="*/ 5487 w 6741"/>
                <a:gd name="T37" fmla="*/ 4551 h 6504"/>
                <a:gd name="T38" fmla="*/ 5349 w 6741"/>
                <a:gd name="T39" fmla="*/ 4933 h 6504"/>
                <a:gd name="T40" fmla="*/ 5190 w 6741"/>
                <a:gd name="T41" fmla="*/ 5118 h 6504"/>
                <a:gd name="T42" fmla="*/ 4999 w 6741"/>
                <a:gd name="T43" fmla="*/ 5639 h 6504"/>
                <a:gd name="T44" fmla="*/ 4874 w 6741"/>
                <a:gd name="T45" fmla="*/ 5942 h 6504"/>
                <a:gd name="T46" fmla="*/ 4452 w 6741"/>
                <a:gd name="T47" fmla="*/ 6503 h 6504"/>
                <a:gd name="T48" fmla="*/ 1280 w 6741"/>
                <a:gd name="T49" fmla="*/ 6015 h 6504"/>
                <a:gd name="T50" fmla="*/ 930 w 6741"/>
                <a:gd name="T51" fmla="*/ 5527 h 6504"/>
                <a:gd name="T52" fmla="*/ 805 w 6741"/>
                <a:gd name="T53" fmla="*/ 5118 h 6504"/>
                <a:gd name="T54" fmla="*/ 785 w 6741"/>
                <a:gd name="T55" fmla="*/ 4828 h 6504"/>
                <a:gd name="T56" fmla="*/ 957 w 6741"/>
                <a:gd name="T57" fmla="*/ 4663 h 6504"/>
                <a:gd name="T58" fmla="*/ 1207 w 6741"/>
                <a:gd name="T59" fmla="*/ 2308 h 6504"/>
                <a:gd name="T60" fmla="*/ 759 w 6741"/>
                <a:gd name="T61" fmla="*/ 2170 h 6504"/>
                <a:gd name="T62" fmla="*/ 396 w 6741"/>
                <a:gd name="T63" fmla="*/ 1978 h 6504"/>
                <a:gd name="T64" fmla="*/ 198 w 6741"/>
                <a:gd name="T65" fmla="*/ 1695 h 6504"/>
                <a:gd name="T66" fmla="*/ 40 w 6741"/>
                <a:gd name="T67" fmla="*/ 1372 h 6504"/>
                <a:gd name="T68" fmla="*/ 7 w 6741"/>
                <a:gd name="T69" fmla="*/ 666 h 6504"/>
                <a:gd name="T70" fmla="*/ 528 w 6741"/>
                <a:gd name="T71" fmla="*/ 587 h 6504"/>
                <a:gd name="T72" fmla="*/ 845 w 6741"/>
                <a:gd name="T73" fmla="*/ 488 h 6504"/>
                <a:gd name="T74" fmla="*/ 1247 w 6741"/>
                <a:gd name="T75" fmla="*/ 415 h 6504"/>
                <a:gd name="T76" fmla="*/ 1432 w 6741"/>
                <a:gd name="T77" fmla="*/ 343 h 6504"/>
                <a:gd name="T78" fmla="*/ 1702 w 6741"/>
                <a:gd name="T79" fmla="*/ 323 h 6504"/>
                <a:gd name="T80" fmla="*/ 1940 w 6741"/>
                <a:gd name="T81" fmla="*/ 66 h 6504"/>
                <a:gd name="T82" fmla="*/ 2367 w 6741"/>
                <a:gd name="T83" fmla="*/ 138 h 6504"/>
                <a:gd name="T84" fmla="*/ 2347 w 6741"/>
                <a:gd name="T85" fmla="*/ 409 h 6504"/>
                <a:gd name="T86" fmla="*/ 2710 w 6741"/>
                <a:gd name="T87" fmla="*/ 870 h 6504"/>
                <a:gd name="T88" fmla="*/ 3027 w 6741"/>
                <a:gd name="T89" fmla="*/ 1101 h 6504"/>
                <a:gd name="T90" fmla="*/ 3311 w 6741"/>
                <a:gd name="T91" fmla="*/ 1583 h 6504"/>
                <a:gd name="T92" fmla="*/ 3555 w 6741"/>
                <a:gd name="T93" fmla="*/ 1906 h 6504"/>
                <a:gd name="T94" fmla="*/ 3713 w 6741"/>
                <a:gd name="T95" fmla="*/ 2150 h 6504"/>
                <a:gd name="T96" fmla="*/ 3601 w 6741"/>
                <a:gd name="T97" fmla="*/ 2321 h 6504"/>
                <a:gd name="T98" fmla="*/ 4267 w 6741"/>
                <a:gd name="T99" fmla="*/ 1827 h 6504"/>
                <a:gd name="T100" fmla="*/ 4399 w 6741"/>
                <a:gd name="T101" fmla="*/ 1998 h 6504"/>
                <a:gd name="T102" fmla="*/ 4683 w 6741"/>
                <a:gd name="T103" fmla="*/ 1616 h 6504"/>
                <a:gd name="T104" fmla="*/ 5355 w 6741"/>
                <a:gd name="T105" fmla="*/ 1635 h 6504"/>
                <a:gd name="T106" fmla="*/ 5448 w 6741"/>
                <a:gd name="T107" fmla="*/ 1866 h 6504"/>
                <a:gd name="T108" fmla="*/ 4748 w 6741"/>
                <a:gd name="T109" fmla="*/ 2354 h 6504"/>
                <a:gd name="T110" fmla="*/ 4405 w 6741"/>
                <a:gd name="T111" fmla="*/ 2401 h 6504"/>
                <a:gd name="T112" fmla="*/ 5045 w 6741"/>
                <a:gd name="T113" fmla="*/ 2374 h 6504"/>
                <a:gd name="T114" fmla="*/ 4946 w 6741"/>
                <a:gd name="T115" fmla="*/ 2744 h 6504"/>
                <a:gd name="T116" fmla="*/ 5118 w 6741"/>
                <a:gd name="T117" fmla="*/ 2473 h 6504"/>
                <a:gd name="T118" fmla="*/ 5540 w 6741"/>
                <a:gd name="T119" fmla="*/ 2302 h 6504"/>
                <a:gd name="T120" fmla="*/ 5619 w 6741"/>
                <a:gd name="T121" fmla="*/ 1978 h 6504"/>
                <a:gd name="T122" fmla="*/ 6008 w 6741"/>
                <a:gd name="T123" fmla="*/ 1886 h 6504"/>
                <a:gd name="T124" fmla="*/ 6721 w 6741"/>
                <a:gd name="T125" fmla="*/ 2130 h 6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41" h="6504">
                  <a:moveTo>
                    <a:pt x="4353" y="1655"/>
                  </a:moveTo>
                  <a:lnTo>
                    <a:pt x="4353" y="1655"/>
                  </a:lnTo>
                  <a:cubicBezTo>
                    <a:pt x="4353" y="1616"/>
                    <a:pt x="4353" y="1616"/>
                    <a:pt x="4353" y="1616"/>
                  </a:cubicBezTo>
                  <a:cubicBezTo>
                    <a:pt x="4340" y="1609"/>
                    <a:pt x="4340" y="1609"/>
                    <a:pt x="4340" y="1609"/>
                  </a:cubicBezTo>
                  <a:cubicBezTo>
                    <a:pt x="4333" y="1596"/>
                    <a:pt x="4333" y="1596"/>
                    <a:pt x="4333" y="1596"/>
                  </a:cubicBezTo>
                  <a:lnTo>
                    <a:pt x="4333" y="1596"/>
                  </a:lnTo>
                  <a:cubicBezTo>
                    <a:pt x="4326" y="1596"/>
                    <a:pt x="4320" y="1589"/>
                    <a:pt x="4313" y="1589"/>
                  </a:cubicBezTo>
                  <a:cubicBezTo>
                    <a:pt x="4287" y="1589"/>
                    <a:pt x="4280" y="1616"/>
                    <a:pt x="4260" y="1629"/>
                  </a:cubicBezTo>
                  <a:cubicBezTo>
                    <a:pt x="4227" y="1655"/>
                    <a:pt x="4208" y="1668"/>
                    <a:pt x="4188" y="1708"/>
                  </a:cubicBezTo>
                  <a:cubicBezTo>
                    <a:pt x="4194" y="1708"/>
                    <a:pt x="4201" y="1708"/>
                    <a:pt x="4208" y="1708"/>
                  </a:cubicBezTo>
                  <a:cubicBezTo>
                    <a:pt x="4267" y="1708"/>
                    <a:pt x="4300" y="1688"/>
                    <a:pt x="4353" y="1655"/>
                  </a:cubicBezTo>
                  <a:close/>
                  <a:moveTo>
                    <a:pt x="4379" y="1457"/>
                  </a:moveTo>
                  <a:lnTo>
                    <a:pt x="4379" y="1457"/>
                  </a:lnTo>
                  <a:cubicBezTo>
                    <a:pt x="4333" y="1457"/>
                    <a:pt x="4307" y="1471"/>
                    <a:pt x="4260" y="1504"/>
                  </a:cubicBezTo>
                  <a:cubicBezTo>
                    <a:pt x="4221" y="1536"/>
                    <a:pt x="4175" y="1556"/>
                    <a:pt x="4175" y="1609"/>
                  </a:cubicBezTo>
                  <a:cubicBezTo>
                    <a:pt x="4175" y="1622"/>
                    <a:pt x="4188" y="1629"/>
                    <a:pt x="4208" y="1629"/>
                  </a:cubicBezTo>
                  <a:cubicBezTo>
                    <a:pt x="4227" y="1629"/>
                    <a:pt x="4227" y="1609"/>
                    <a:pt x="4241" y="1596"/>
                  </a:cubicBezTo>
                  <a:cubicBezTo>
                    <a:pt x="4273" y="1563"/>
                    <a:pt x="4293" y="1550"/>
                    <a:pt x="4333" y="1536"/>
                  </a:cubicBezTo>
                  <a:cubicBezTo>
                    <a:pt x="4372" y="1523"/>
                    <a:pt x="4432" y="1530"/>
                    <a:pt x="4432" y="1484"/>
                  </a:cubicBezTo>
                  <a:cubicBezTo>
                    <a:pt x="4432" y="1464"/>
                    <a:pt x="4399" y="1457"/>
                    <a:pt x="4379" y="1457"/>
                  </a:cubicBezTo>
                  <a:close/>
                  <a:moveTo>
                    <a:pt x="4920" y="1471"/>
                  </a:moveTo>
                  <a:lnTo>
                    <a:pt x="4920" y="1471"/>
                  </a:lnTo>
                  <a:cubicBezTo>
                    <a:pt x="4894" y="1471"/>
                    <a:pt x="4887" y="1490"/>
                    <a:pt x="4874" y="1504"/>
                  </a:cubicBezTo>
                  <a:cubicBezTo>
                    <a:pt x="4867" y="1510"/>
                    <a:pt x="4854" y="1517"/>
                    <a:pt x="4854" y="1523"/>
                  </a:cubicBezTo>
                  <a:cubicBezTo>
                    <a:pt x="4854" y="1556"/>
                    <a:pt x="4887" y="1583"/>
                    <a:pt x="4920" y="1583"/>
                  </a:cubicBezTo>
                  <a:cubicBezTo>
                    <a:pt x="4940" y="1583"/>
                    <a:pt x="4953" y="1563"/>
                    <a:pt x="4973" y="1550"/>
                  </a:cubicBezTo>
                  <a:cubicBezTo>
                    <a:pt x="4986" y="1550"/>
                    <a:pt x="4999" y="1543"/>
                    <a:pt x="4999" y="1523"/>
                  </a:cubicBezTo>
                  <a:cubicBezTo>
                    <a:pt x="4999" y="1484"/>
                    <a:pt x="4959" y="1471"/>
                    <a:pt x="4920" y="1471"/>
                  </a:cubicBezTo>
                  <a:close/>
                  <a:moveTo>
                    <a:pt x="4801" y="1523"/>
                  </a:moveTo>
                  <a:lnTo>
                    <a:pt x="4801" y="1523"/>
                  </a:lnTo>
                  <a:cubicBezTo>
                    <a:pt x="4801" y="1490"/>
                    <a:pt x="4801" y="1471"/>
                    <a:pt x="4801" y="1444"/>
                  </a:cubicBezTo>
                  <a:cubicBezTo>
                    <a:pt x="4801" y="1418"/>
                    <a:pt x="4808" y="1398"/>
                    <a:pt x="4788" y="1378"/>
                  </a:cubicBezTo>
                  <a:cubicBezTo>
                    <a:pt x="4768" y="1352"/>
                    <a:pt x="4742" y="1358"/>
                    <a:pt x="4709" y="1345"/>
                  </a:cubicBezTo>
                  <a:cubicBezTo>
                    <a:pt x="4669" y="1325"/>
                    <a:pt x="4650" y="1292"/>
                    <a:pt x="4610" y="1273"/>
                  </a:cubicBezTo>
                  <a:lnTo>
                    <a:pt x="4610" y="1273"/>
                  </a:lnTo>
                  <a:cubicBezTo>
                    <a:pt x="4590" y="1260"/>
                    <a:pt x="4577" y="1240"/>
                    <a:pt x="4551" y="1240"/>
                  </a:cubicBezTo>
                  <a:cubicBezTo>
                    <a:pt x="4531" y="1240"/>
                    <a:pt x="4531" y="1260"/>
                    <a:pt x="4524" y="1279"/>
                  </a:cubicBezTo>
                  <a:cubicBezTo>
                    <a:pt x="4511" y="1299"/>
                    <a:pt x="4485" y="1306"/>
                    <a:pt x="4485" y="1325"/>
                  </a:cubicBezTo>
                  <a:cubicBezTo>
                    <a:pt x="4485" y="1358"/>
                    <a:pt x="4518" y="1372"/>
                    <a:pt x="4524" y="1398"/>
                  </a:cubicBezTo>
                  <a:cubicBezTo>
                    <a:pt x="4537" y="1424"/>
                    <a:pt x="4537" y="1451"/>
                    <a:pt x="4557" y="1477"/>
                  </a:cubicBezTo>
                  <a:cubicBezTo>
                    <a:pt x="4590" y="1504"/>
                    <a:pt x="4623" y="1490"/>
                    <a:pt x="4669" y="1504"/>
                  </a:cubicBezTo>
                  <a:cubicBezTo>
                    <a:pt x="4709" y="1510"/>
                    <a:pt x="4735" y="1517"/>
                    <a:pt x="4775" y="1523"/>
                  </a:cubicBezTo>
                  <a:cubicBezTo>
                    <a:pt x="4801" y="1523"/>
                    <a:pt x="4801" y="1523"/>
                    <a:pt x="4801" y="1523"/>
                  </a:cubicBezTo>
                  <a:close/>
                  <a:moveTo>
                    <a:pt x="4775" y="1523"/>
                  </a:moveTo>
                  <a:lnTo>
                    <a:pt x="4775" y="1523"/>
                  </a:lnTo>
                  <a:cubicBezTo>
                    <a:pt x="4801" y="1523"/>
                    <a:pt x="4801" y="1523"/>
                    <a:pt x="4801" y="1523"/>
                  </a:cubicBezTo>
                  <a:lnTo>
                    <a:pt x="6740" y="2137"/>
                  </a:lnTo>
                  <a:lnTo>
                    <a:pt x="6740" y="2137"/>
                  </a:lnTo>
                  <a:cubicBezTo>
                    <a:pt x="6708" y="2236"/>
                    <a:pt x="6701" y="2288"/>
                    <a:pt x="6668" y="2381"/>
                  </a:cubicBezTo>
                  <a:cubicBezTo>
                    <a:pt x="6648" y="2420"/>
                    <a:pt x="6609" y="2433"/>
                    <a:pt x="6609" y="2480"/>
                  </a:cubicBezTo>
                  <a:cubicBezTo>
                    <a:pt x="6609" y="2506"/>
                    <a:pt x="6641" y="2506"/>
                    <a:pt x="6648" y="2532"/>
                  </a:cubicBezTo>
                  <a:cubicBezTo>
                    <a:pt x="6661" y="2552"/>
                    <a:pt x="6655" y="2565"/>
                    <a:pt x="6655" y="2585"/>
                  </a:cubicBezTo>
                  <a:cubicBezTo>
                    <a:pt x="6655" y="2645"/>
                    <a:pt x="6615" y="2664"/>
                    <a:pt x="6595" y="2717"/>
                  </a:cubicBezTo>
                  <a:cubicBezTo>
                    <a:pt x="6556" y="2790"/>
                    <a:pt x="6562" y="2849"/>
                    <a:pt x="6516" y="2915"/>
                  </a:cubicBezTo>
                  <a:cubicBezTo>
                    <a:pt x="6490" y="2948"/>
                    <a:pt x="6457" y="2948"/>
                    <a:pt x="6424" y="2974"/>
                  </a:cubicBezTo>
                  <a:cubicBezTo>
                    <a:pt x="6397" y="2994"/>
                    <a:pt x="6404" y="3020"/>
                    <a:pt x="6391" y="3054"/>
                  </a:cubicBezTo>
                  <a:cubicBezTo>
                    <a:pt x="6371" y="3086"/>
                    <a:pt x="6365" y="3113"/>
                    <a:pt x="6351" y="3152"/>
                  </a:cubicBezTo>
                  <a:cubicBezTo>
                    <a:pt x="6338" y="3185"/>
                    <a:pt x="6338" y="3205"/>
                    <a:pt x="6325" y="3238"/>
                  </a:cubicBezTo>
                  <a:cubicBezTo>
                    <a:pt x="6312" y="3265"/>
                    <a:pt x="6292" y="3271"/>
                    <a:pt x="6292" y="3298"/>
                  </a:cubicBezTo>
                  <a:cubicBezTo>
                    <a:pt x="6292" y="3311"/>
                    <a:pt x="6298" y="3317"/>
                    <a:pt x="6298" y="3337"/>
                  </a:cubicBezTo>
                  <a:cubicBezTo>
                    <a:pt x="6298" y="3377"/>
                    <a:pt x="6252" y="3390"/>
                    <a:pt x="6226" y="3423"/>
                  </a:cubicBezTo>
                  <a:cubicBezTo>
                    <a:pt x="6206" y="3449"/>
                    <a:pt x="6199" y="3469"/>
                    <a:pt x="6186" y="3502"/>
                  </a:cubicBezTo>
                  <a:cubicBezTo>
                    <a:pt x="6153" y="3561"/>
                    <a:pt x="6160" y="3614"/>
                    <a:pt x="6101" y="3654"/>
                  </a:cubicBezTo>
                  <a:cubicBezTo>
                    <a:pt x="6081" y="3660"/>
                    <a:pt x="6068" y="3660"/>
                    <a:pt x="6048" y="3667"/>
                  </a:cubicBezTo>
                  <a:cubicBezTo>
                    <a:pt x="6008" y="3687"/>
                    <a:pt x="6002" y="3720"/>
                    <a:pt x="5975" y="3746"/>
                  </a:cubicBezTo>
                  <a:cubicBezTo>
                    <a:pt x="5955" y="3759"/>
                    <a:pt x="5962" y="3779"/>
                    <a:pt x="5949" y="3792"/>
                  </a:cubicBezTo>
                  <a:cubicBezTo>
                    <a:pt x="5923" y="3819"/>
                    <a:pt x="5909" y="3832"/>
                    <a:pt x="5870" y="3845"/>
                  </a:cubicBezTo>
                  <a:cubicBezTo>
                    <a:pt x="5850" y="3852"/>
                    <a:pt x="5843" y="3871"/>
                    <a:pt x="5817" y="3871"/>
                  </a:cubicBezTo>
                  <a:cubicBezTo>
                    <a:pt x="5804" y="3871"/>
                    <a:pt x="5797" y="3865"/>
                    <a:pt x="5777" y="3865"/>
                  </a:cubicBezTo>
                  <a:cubicBezTo>
                    <a:pt x="5652" y="3865"/>
                    <a:pt x="5580" y="3944"/>
                    <a:pt x="5507" y="4056"/>
                  </a:cubicBezTo>
                  <a:cubicBezTo>
                    <a:pt x="5467" y="4122"/>
                    <a:pt x="5434" y="4162"/>
                    <a:pt x="5408" y="4241"/>
                  </a:cubicBezTo>
                  <a:lnTo>
                    <a:pt x="5408" y="4241"/>
                  </a:lnTo>
                  <a:cubicBezTo>
                    <a:pt x="5408" y="4254"/>
                    <a:pt x="5395" y="4267"/>
                    <a:pt x="5395" y="4280"/>
                  </a:cubicBezTo>
                  <a:cubicBezTo>
                    <a:pt x="5395" y="4300"/>
                    <a:pt x="5428" y="4307"/>
                    <a:pt x="5441" y="4326"/>
                  </a:cubicBezTo>
                  <a:cubicBezTo>
                    <a:pt x="5487" y="4379"/>
                    <a:pt x="5533" y="4419"/>
                    <a:pt x="5533" y="4491"/>
                  </a:cubicBezTo>
                  <a:cubicBezTo>
                    <a:pt x="5533" y="4518"/>
                    <a:pt x="5500" y="4524"/>
                    <a:pt x="5487" y="4551"/>
                  </a:cubicBezTo>
                  <a:cubicBezTo>
                    <a:pt x="5474" y="4584"/>
                    <a:pt x="5487" y="4610"/>
                    <a:pt x="5481" y="4643"/>
                  </a:cubicBezTo>
                  <a:cubicBezTo>
                    <a:pt x="5474" y="4683"/>
                    <a:pt x="5454" y="4696"/>
                    <a:pt x="5448" y="4729"/>
                  </a:cubicBezTo>
                  <a:cubicBezTo>
                    <a:pt x="5441" y="4781"/>
                    <a:pt x="5434" y="4821"/>
                    <a:pt x="5408" y="4867"/>
                  </a:cubicBezTo>
                  <a:cubicBezTo>
                    <a:pt x="5395" y="4900"/>
                    <a:pt x="5382" y="4933"/>
                    <a:pt x="5349" y="4933"/>
                  </a:cubicBezTo>
                  <a:cubicBezTo>
                    <a:pt x="5336" y="4933"/>
                    <a:pt x="5329" y="4913"/>
                    <a:pt x="5316" y="4913"/>
                  </a:cubicBezTo>
                  <a:cubicBezTo>
                    <a:pt x="5276" y="4913"/>
                    <a:pt x="5276" y="4960"/>
                    <a:pt x="5269" y="4993"/>
                  </a:cubicBezTo>
                  <a:cubicBezTo>
                    <a:pt x="5263" y="5025"/>
                    <a:pt x="5250" y="5039"/>
                    <a:pt x="5230" y="5065"/>
                  </a:cubicBezTo>
                  <a:cubicBezTo>
                    <a:pt x="5217" y="5085"/>
                    <a:pt x="5217" y="5105"/>
                    <a:pt x="5190" y="5118"/>
                  </a:cubicBezTo>
                  <a:cubicBezTo>
                    <a:pt x="5144" y="5138"/>
                    <a:pt x="5111" y="5144"/>
                    <a:pt x="5065" y="5171"/>
                  </a:cubicBezTo>
                  <a:cubicBezTo>
                    <a:pt x="5012" y="5217"/>
                    <a:pt x="5012" y="5263"/>
                    <a:pt x="4986" y="5329"/>
                  </a:cubicBezTo>
                  <a:cubicBezTo>
                    <a:pt x="4959" y="5395"/>
                    <a:pt x="4894" y="5421"/>
                    <a:pt x="4894" y="5494"/>
                  </a:cubicBezTo>
                  <a:cubicBezTo>
                    <a:pt x="4894" y="5566"/>
                    <a:pt x="4999" y="5566"/>
                    <a:pt x="4999" y="5639"/>
                  </a:cubicBezTo>
                  <a:cubicBezTo>
                    <a:pt x="4999" y="5685"/>
                    <a:pt x="4999" y="5725"/>
                    <a:pt x="4959" y="5758"/>
                  </a:cubicBezTo>
                  <a:cubicBezTo>
                    <a:pt x="4946" y="5771"/>
                    <a:pt x="4926" y="5784"/>
                    <a:pt x="4926" y="5804"/>
                  </a:cubicBezTo>
                  <a:cubicBezTo>
                    <a:pt x="4926" y="5830"/>
                    <a:pt x="4926" y="5843"/>
                    <a:pt x="4926" y="5870"/>
                  </a:cubicBezTo>
                  <a:cubicBezTo>
                    <a:pt x="4926" y="5909"/>
                    <a:pt x="4894" y="5916"/>
                    <a:pt x="4874" y="5942"/>
                  </a:cubicBezTo>
                  <a:cubicBezTo>
                    <a:pt x="4801" y="6041"/>
                    <a:pt x="4709" y="6048"/>
                    <a:pt x="4643" y="6153"/>
                  </a:cubicBezTo>
                  <a:cubicBezTo>
                    <a:pt x="4603" y="6219"/>
                    <a:pt x="4584" y="6259"/>
                    <a:pt x="4551" y="6332"/>
                  </a:cubicBezTo>
                  <a:cubicBezTo>
                    <a:pt x="4531" y="6364"/>
                    <a:pt x="4511" y="6378"/>
                    <a:pt x="4498" y="6417"/>
                  </a:cubicBezTo>
                  <a:cubicBezTo>
                    <a:pt x="4485" y="6450"/>
                    <a:pt x="4478" y="6477"/>
                    <a:pt x="4452" y="6503"/>
                  </a:cubicBezTo>
                  <a:lnTo>
                    <a:pt x="4452" y="6503"/>
                  </a:lnTo>
                  <a:cubicBezTo>
                    <a:pt x="1399" y="6147"/>
                    <a:pt x="1399" y="6147"/>
                    <a:pt x="1399" y="6147"/>
                  </a:cubicBezTo>
                  <a:cubicBezTo>
                    <a:pt x="1372" y="6140"/>
                    <a:pt x="1379" y="6107"/>
                    <a:pt x="1359" y="6088"/>
                  </a:cubicBezTo>
                  <a:cubicBezTo>
                    <a:pt x="1339" y="6054"/>
                    <a:pt x="1306" y="6048"/>
                    <a:pt x="1280" y="6015"/>
                  </a:cubicBezTo>
                  <a:cubicBezTo>
                    <a:pt x="1234" y="5949"/>
                    <a:pt x="1207" y="5890"/>
                    <a:pt x="1135" y="5876"/>
                  </a:cubicBezTo>
                  <a:cubicBezTo>
                    <a:pt x="1056" y="5863"/>
                    <a:pt x="1043" y="5791"/>
                    <a:pt x="1010" y="5725"/>
                  </a:cubicBezTo>
                  <a:cubicBezTo>
                    <a:pt x="983" y="5672"/>
                    <a:pt x="976" y="5646"/>
                    <a:pt x="957" y="5593"/>
                  </a:cubicBezTo>
                  <a:cubicBezTo>
                    <a:pt x="950" y="5566"/>
                    <a:pt x="930" y="5553"/>
                    <a:pt x="930" y="5527"/>
                  </a:cubicBezTo>
                  <a:cubicBezTo>
                    <a:pt x="930" y="5474"/>
                    <a:pt x="983" y="5454"/>
                    <a:pt x="983" y="5401"/>
                  </a:cubicBezTo>
                  <a:cubicBezTo>
                    <a:pt x="983" y="5336"/>
                    <a:pt x="944" y="5303"/>
                    <a:pt x="911" y="5243"/>
                  </a:cubicBezTo>
                  <a:cubicBezTo>
                    <a:pt x="878" y="5191"/>
                    <a:pt x="845" y="5164"/>
                    <a:pt x="805" y="5118"/>
                  </a:cubicBezTo>
                  <a:lnTo>
                    <a:pt x="805" y="5118"/>
                  </a:lnTo>
                  <a:cubicBezTo>
                    <a:pt x="805" y="5092"/>
                    <a:pt x="799" y="5078"/>
                    <a:pt x="799" y="5052"/>
                  </a:cubicBezTo>
                  <a:cubicBezTo>
                    <a:pt x="799" y="5032"/>
                    <a:pt x="812" y="5019"/>
                    <a:pt x="812" y="4999"/>
                  </a:cubicBezTo>
                  <a:cubicBezTo>
                    <a:pt x="812" y="4973"/>
                    <a:pt x="785" y="4966"/>
                    <a:pt x="785" y="4933"/>
                  </a:cubicBezTo>
                  <a:cubicBezTo>
                    <a:pt x="785" y="4894"/>
                    <a:pt x="785" y="4867"/>
                    <a:pt x="785" y="4828"/>
                  </a:cubicBezTo>
                  <a:cubicBezTo>
                    <a:pt x="785" y="4781"/>
                    <a:pt x="825" y="4768"/>
                    <a:pt x="851" y="4742"/>
                  </a:cubicBezTo>
                  <a:cubicBezTo>
                    <a:pt x="864" y="4735"/>
                    <a:pt x="878" y="4735"/>
                    <a:pt x="884" y="4722"/>
                  </a:cubicBezTo>
                  <a:cubicBezTo>
                    <a:pt x="904" y="4696"/>
                    <a:pt x="897" y="4656"/>
                    <a:pt x="930" y="4656"/>
                  </a:cubicBezTo>
                  <a:cubicBezTo>
                    <a:pt x="944" y="4656"/>
                    <a:pt x="950" y="4663"/>
                    <a:pt x="957" y="4663"/>
                  </a:cubicBezTo>
                  <a:cubicBezTo>
                    <a:pt x="1517" y="2427"/>
                    <a:pt x="1517" y="2427"/>
                    <a:pt x="1517" y="2427"/>
                  </a:cubicBezTo>
                  <a:cubicBezTo>
                    <a:pt x="1465" y="2407"/>
                    <a:pt x="1432" y="2394"/>
                    <a:pt x="1379" y="2381"/>
                  </a:cubicBezTo>
                  <a:cubicBezTo>
                    <a:pt x="1339" y="2381"/>
                    <a:pt x="1319" y="2394"/>
                    <a:pt x="1287" y="2374"/>
                  </a:cubicBezTo>
                  <a:cubicBezTo>
                    <a:pt x="1247" y="2354"/>
                    <a:pt x="1247" y="2321"/>
                    <a:pt x="1207" y="2308"/>
                  </a:cubicBezTo>
                  <a:cubicBezTo>
                    <a:pt x="1161" y="2288"/>
                    <a:pt x="1128" y="2288"/>
                    <a:pt x="1095" y="2255"/>
                  </a:cubicBezTo>
                  <a:cubicBezTo>
                    <a:pt x="1049" y="2229"/>
                    <a:pt x="1036" y="2196"/>
                    <a:pt x="990" y="2176"/>
                  </a:cubicBezTo>
                  <a:cubicBezTo>
                    <a:pt x="944" y="2163"/>
                    <a:pt x="917" y="2183"/>
                    <a:pt x="871" y="2176"/>
                  </a:cubicBezTo>
                  <a:cubicBezTo>
                    <a:pt x="825" y="2176"/>
                    <a:pt x="805" y="2170"/>
                    <a:pt x="759" y="2170"/>
                  </a:cubicBezTo>
                  <a:cubicBezTo>
                    <a:pt x="732" y="2170"/>
                    <a:pt x="719" y="2176"/>
                    <a:pt x="693" y="2176"/>
                  </a:cubicBezTo>
                  <a:cubicBezTo>
                    <a:pt x="647" y="2176"/>
                    <a:pt x="640" y="2137"/>
                    <a:pt x="607" y="2117"/>
                  </a:cubicBezTo>
                  <a:cubicBezTo>
                    <a:pt x="561" y="2077"/>
                    <a:pt x="521" y="2071"/>
                    <a:pt x="475" y="2031"/>
                  </a:cubicBezTo>
                  <a:cubicBezTo>
                    <a:pt x="449" y="2011"/>
                    <a:pt x="422" y="2005"/>
                    <a:pt x="396" y="1978"/>
                  </a:cubicBezTo>
                  <a:cubicBezTo>
                    <a:pt x="383" y="1952"/>
                    <a:pt x="390" y="1932"/>
                    <a:pt x="383" y="1906"/>
                  </a:cubicBezTo>
                  <a:cubicBezTo>
                    <a:pt x="376" y="1879"/>
                    <a:pt x="370" y="1866"/>
                    <a:pt x="370" y="1833"/>
                  </a:cubicBezTo>
                  <a:cubicBezTo>
                    <a:pt x="363" y="1800"/>
                    <a:pt x="324" y="1794"/>
                    <a:pt x="284" y="1787"/>
                  </a:cubicBezTo>
                  <a:cubicBezTo>
                    <a:pt x="238" y="1774"/>
                    <a:pt x="231" y="1734"/>
                    <a:pt x="198" y="1695"/>
                  </a:cubicBezTo>
                  <a:cubicBezTo>
                    <a:pt x="185" y="1675"/>
                    <a:pt x="172" y="1675"/>
                    <a:pt x="159" y="1655"/>
                  </a:cubicBezTo>
                  <a:cubicBezTo>
                    <a:pt x="119" y="1629"/>
                    <a:pt x="113" y="1596"/>
                    <a:pt x="79" y="1563"/>
                  </a:cubicBezTo>
                  <a:cubicBezTo>
                    <a:pt x="53" y="1536"/>
                    <a:pt x="40" y="1523"/>
                    <a:pt x="40" y="1490"/>
                  </a:cubicBezTo>
                  <a:cubicBezTo>
                    <a:pt x="40" y="1444"/>
                    <a:pt x="40" y="1418"/>
                    <a:pt x="40" y="1372"/>
                  </a:cubicBezTo>
                  <a:cubicBezTo>
                    <a:pt x="40" y="1332"/>
                    <a:pt x="27" y="1306"/>
                    <a:pt x="27" y="1266"/>
                  </a:cubicBezTo>
                  <a:cubicBezTo>
                    <a:pt x="0" y="659"/>
                    <a:pt x="0" y="659"/>
                    <a:pt x="0" y="659"/>
                  </a:cubicBezTo>
                  <a:lnTo>
                    <a:pt x="0" y="659"/>
                  </a:lnTo>
                  <a:cubicBezTo>
                    <a:pt x="0" y="666"/>
                    <a:pt x="7" y="666"/>
                    <a:pt x="7" y="666"/>
                  </a:cubicBezTo>
                  <a:cubicBezTo>
                    <a:pt x="40" y="686"/>
                    <a:pt x="60" y="672"/>
                    <a:pt x="93" y="679"/>
                  </a:cubicBezTo>
                  <a:cubicBezTo>
                    <a:pt x="159" y="699"/>
                    <a:pt x="198" y="712"/>
                    <a:pt x="271" y="712"/>
                  </a:cubicBezTo>
                  <a:cubicBezTo>
                    <a:pt x="310" y="712"/>
                    <a:pt x="324" y="679"/>
                    <a:pt x="357" y="653"/>
                  </a:cubicBezTo>
                  <a:cubicBezTo>
                    <a:pt x="409" y="607"/>
                    <a:pt x="456" y="600"/>
                    <a:pt x="528" y="587"/>
                  </a:cubicBezTo>
                  <a:cubicBezTo>
                    <a:pt x="607" y="593"/>
                    <a:pt x="607" y="593"/>
                    <a:pt x="607" y="593"/>
                  </a:cubicBezTo>
                  <a:cubicBezTo>
                    <a:pt x="660" y="593"/>
                    <a:pt x="660" y="593"/>
                    <a:pt x="660" y="593"/>
                  </a:cubicBezTo>
                  <a:cubicBezTo>
                    <a:pt x="660" y="560"/>
                    <a:pt x="667" y="534"/>
                    <a:pt x="700" y="514"/>
                  </a:cubicBezTo>
                  <a:cubicBezTo>
                    <a:pt x="746" y="481"/>
                    <a:pt x="785" y="501"/>
                    <a:pt x="845" y="488"/>
                  </a:cubicBezTo>
                  <a:cubicBezTo>
                    <a:pt x="930" y="468"/>
                    <a:pt x="944" y="356"/>
                    <a:pt x="1036" y="356"/>
                  </a:cubicBezTo>
                  <a:cubicBezTo>
                    <a:pt x="1062" y="356"/>
                    <a:pt x="1082" y="356"/>
                    <a:pt x="1102" y="369"/>
                  </a:cubicBezTo>
                  <a:cubicBezTo>
                    <a:pt x="1115" y="376"/>
                    <a:pt x="1115" y="389"/>
                    <a:pt x="1128" y="395"/>
                  </a:cubicBezTo>
                  <a:cubicBezTo>
                    <a:pt x="1174" y="409"/>
                    <a:pt x="1201" y="415"/>
                    <a:pt x="1247" y="415"/>
                  </a:cubicBezTo>
                  <a:cubicBezTo>
                    <a:pt x="1280" y="415"/>
                    <a:pt x="1293" y="415"/>
                    <a:pt x="1326" y="415"/>
                  </a:cubicBezTo>
                  <a:cubicBezTo>
                    <a:pt x="1339" y="415"/>
                    <a:pt x="1339" y="395"/>
                    <a:pt x="1353" y="389"/>
                  </a:cubicBezTo>
                  <a:cubicBezTo>
                    <a:pt x="1379" y="369"/>
                    <a:pt x="1405" y="363"/>
                    <a:pt x="1432" y="343"/>
                  </a:cubicBezTo>
                  <a:lnTo>
                    <a:pt x="1432" y="343"/>
                  </a:lnTo>
                  <a:cubicBezTo>
                    <a:pt x="1471" y="363"/>
                    <a:pt x="1504" y="369"/>
                    <a:pt x="1550" y="382"/>
                  </a:cubicBezTo>
                  <a:cubicBezTo>
                    <a:pt x="1597" y="395"/>
                    <a:pt x="1623" y="409"/>
                    <a:pt x="1669" y="409"/>
                  </a:cubicBezTo>
                  <a:cubicBezTo>
                    <a:pt x="1702" y="409"/>
                    <a:pt x="1729" y="382"/>
                    <a:pt x="1729" y="349"/>
                  </a:cubicBezTo>
                  <a:cubicBezTo>
                    <a:pt x="1729" y="336"/>
                    <a:pt x="1709" y="336"/>
                    <a:pt x="1702" y="323"/>
                  </a:cubicBezTo>
                  <a:cubicBezTo>
                    <a:pt x="1662" y="270"/>
                    <a:pt x="1603" y="257"/>
                    <a:pt x="1603" y="191"/>
                  </a:cubicBezTo>
                  <a:cubicBezTo>
                    <a:pt x="1603" y="151"/>
                    <a:pt x="1643" y="145"/>
                    <a:pt x="1662" y="112"/>
                  </a:cubicBezTo>
                  <a:cubicBezTo>
                    <a:pt x="1689" y="72"/>
                    <a:pt x="1676" y="39"/>
                    <a:pt x="1709" y="13"/>
                  </a:cubicBezTo>
                  <a:cubicBezTo>
                    <a:pt x="1794" y="46"/>
                    <a:pt x="1847" y="66"/>
                    <a:pt x="1940" y="66"/>
                  </a:cubicBezTo>
                  <a:cubicBezTo>
                    <a:pt x="2025" y="66"/>
                    <a:pt x="2065" y="0"/>
                    <a:pt x="2151" y="0"/>
                  </a:cubicBezTo>
                  <a:cubicBezTo>
                    <a:pt x="2190" y="0"/>
                    <a:pt x="2217" y="20"/>
                    <a:pt x="2243" y="46"/>
                  </a:cubicBezTo>
                  <a:cubicBezTo>
                    <a:pt x="2269" y="66"/>
                    <a:pt x="2296" y="66"/>
                    <a:pt x="2316" y="85"/>
                  </a:cubicBezTo>
                  <a:cubicBezTo>
                    <a:pt x="2335" y="105"/>
                    <a:pt x="2347" y="118"/>
                    <a:pt x="2367" y="138"/>
                  </a:cubicBezTo>
                  <a:lnTo>
                    <a:pt x="2367" y="138"/>
                  </a:lnTo>
                  <a:cubicBezTo>
                    <a:pt x="2361" y="197"/>
                    <a:pt x="2361" y="231"/>
                    <a:pt x="2342" y="283"/>
                  </a:cubicBezTo>
                  <a:cubicBezTo>
                    <a:pt x="2329" y="323"/>
                    <a:pt x="2309" y="343"/>
                    <a:pt x="2309" y="376"/>
                  </a:cubicBezTo>
                  <a:cubicBezTo>
                    <a:pt x="2309" y="395"/>
                    <a:pt x="2329" y="402"/>
                    <a:pt x="2347" y="409"/>
                  </a:cubicBezTo>
                  <a:cubicBezTo>
                    <a:pt x="2400" y="448"/>
                    <a:pt x="2433" y="468"/>
                    <a:pt x="2479" y="521"/>
                  </a:cubicBezTo>
                  <a:cubicBezTo>
                    <a:pt x="2532" y="587"/>
                    <a:pt x="2532" y="653"/>
                    <a:pt x="2545" y="738"/>
                  </a:cubicBezTo>
                  <a:cubicBezTo>
                    <a:pt x="2552" y="778"/>
                    <a:pt x="2572" y="798"/>
                    <a:pt x="2611" y="818"/>
                  </a:cubicBezTo>
                  <a:cubicBezTo>
                    <a:pt x="2651" y="837"/>
                    <a:pt x="2664" y="864"/>
                    <a:pt x="2710" y="870"/>
                  </a:cubicBezTo>
                  <a:cubicBezTo>
                    <a:pt x="2730" y="877"/>
                    <a:pt x="2743" y="864"/>
                    <a:pt x="2763" y="877"/>
                  </a:cubicBezTo>
                  <a:cubicBezTo>
                    <a:pt x="2783" y="883"/>
                    <a:pt x="2776" y="910"/>
                    <a:pt x="2789" y="930"/>
                  </a:cubicBezTo>
                  <a:cubicBezTo>
                    <a:pt x="2803" y="963"/>
                    <a:pt x="2822" y="976"/>
                    <a:pt x="2855" y="989"/>
                  </a:cubicBezTo>
                  <a:cubicBezTo>
                    <a:pt x="2921" y="1035"/>
                    <a:pt x="2974" y="1042"/>
                    <a:pt x="3027" y="1101"/>
                  </a:cubicBezTo>
                  <a:cubicBezTo>
                    <a:pt x="3053" y="1128"/>
                    <a:pt x="3053" y="1154"/>
                    <a:pt x="3060" y="1187"/>
                  </a:cubicBezTo>
                  <a:cubicBezTo>
                    <a:pt x="3067" y="1240"/>
                    <a:pt x="3099" y="1266"/>
                    <a:pt x="3119" y="1312"/>
                  </a:cubicBezTo>
                  <a:cubicBezTo>
                    <a:pt x="3159" y="1391"/>
                    <a:pt x="3165" y="1451"/>
                    <a:pt x="3231" y="1510"/>
                  </a:cubicBezTo>
                  <a:cubicBezTo>
                    <a:pt x="3264" y="1536"/>
                    <a:pt x="3278" y="1556"/>
                    <a:pt x="3311" y="1583"/>
                  </a:cubicBezTo>
                  <a:cubicBezTo>
                    <a:pt x="3343" y="1603"/>
                    <a:pt x="3390" y="1616"/>
                    <a:pt x="3390" y="1662"/>
                  </a:cubicBezTo>
                  <a:cubicBezTo>
                    <a:pt x="3390" y="1695"/>
                    <a:pt x="3390" y="1715"/>
                    <a:pt x="3390" y="1748"/>
                  </a:cubicBezTo>
                  <a:cubicBezTo>
                    <a:pt x="3390" y="1800"/>
                    <a:pt x="3456" y="1787"/>
                    <a:pt x="3508" y="1800"/>
                  </a:cubicBezTo>
                  <a:cubicBezTo>
                    <a:pt x="3555" y="1807"/>
                    <a:pt x="3548" y="1860"/>
                    <a:pt x="3555" y="1906"/>
                  </a:cubicBezTo>
                  <a:cubicBezTo>
                    <a:pt x="3574" y="1965"/>
                    <a:pt x="3614" y="1985"/>
                    <a:pt x="3667" y="2011"/>
                  </a:cubicBezTo>
                  <a:cubicBezTo>
                    <a:pt x="3700" y="2031"/>
                    <a:pt x="3719" y="2038"/>
                    <a:pt x="3753" y="2051"/>
                  </a:cubicBezTo>
                  <a:cubicBezTo>
                    <a:pt x="3719" y="2084"/>
                    <a:pt x="3733" y="2110"/>
                    <a:pt x="3713" y="2150"/>
                  </a:cubicBezTo>
                  <a:lnTo>
                    <a:pt x="3713" y="2150"/>
                  </a:lnTo>
                  <a:cubicBezTo>
                    <a:pt x="3713" y="2150"/>
                    <a:pt x="3713" y="2150"/>
                    <a:pt x="3706" y="2150"/>
                  </a:cubicBezTo>
                  <a:cubicBezTo>
                    <a:pt x="3673" y="2150"/>
                    <a:pt x="3660" y="2176"/>
                    <a:pt x="3627" y="2183"/>
                  </a:cubicBezTo>
                  <a:cubicBezTo>
                    <a:pt x="3607" y="2189"/>
                    <a:pt x="3581" y="2196"/>
                    <a:pt x="3581" y="2216"/>
                  </a:cubicBezTo>
                  <a:cubicBezTo>
                    <a:pt x="3581" y="2255"/>
                    <a:pt x="3601" y="2275"/>
                    <a:pt x="3601" y="2321"/>
                  </a:cubicBezTo>
                  <a:cubicBezTo>
                    <a:pt x="3673" y="2275"/>
                    <a:pt x="3726" y="2262"/>
                    <a:pt x="3799" y="2222"/>
                  </a:cubicBezTo>
                  <a:cubicBezTo>
                    <a:pt x="3871" y="2189"/>
                    <a:pt x="3898" y="2117"/>
                    <a:pt x="3983" y="2110"/>
                  </a:cubicBezTo>
                  <a:cubicBezTo>
                    <a:pt x="4062" y="2110"/>
                    <a:pt x="4115" y="2064"/>
                    <a:pt x="4161" y="1998"/>
                  </a:cubicBezTo>
                  <a:cubicBezTo>
                    <a:pt x="4201" y="1932"/>
                    <a:pt x="4194" y="1827"/>
                    <a:pt x="4267" y="1827"/>
                  </a:cubicBezTo>
                  <a:cubicBezTo>
                    <a:pt x="4293" y="1827"/>
                    <a:pt x="4287" y="1860"/>
                    <a:pt x="4287" y="1879"/>
                  </a:cubicBezTo>
                  <a:cubicBezTo>
                    <a:pt x="4287" y="1939"/>
                    <a:pt x="4287" y="1972"/>
                    <a:pt x="4287" y="2025"/>
                  </a:cubicBezTo>
                  <a:cubicBezTo>
                    <a:pt x="4320" y="2031"/>
                    <a:pt x="4340" y="2038"/>
                    <a:pt x="4372" y="2038"/>
                  </a:cubicBezTo>
                  <a:cubicBezTo>
                    <a:pt x="4392" y="2038"/>
                    <a:pt x="4392" y="2011"/>
                    <a:pt x="4399" y="1998"/>
                  </a:cubicBezTo>
                  <a:cubicBezTo>
                    <a:pt x="4405" y="1959"/>
                    <a:pt x="4412" y="1939"/>
                    <a:pt x="4419" y="1899"/>
                  </a:cubicBezTo>
                  <a:cubicBezTo>
                    <a:pt x="4425" y="1840"/>
                    <a:pt x="4425" y="1800"/>
                    <a:pt x="4445" y="1748"/>
                  </a:cubicBezTo>
                  <a:cubicBezTo>
                    <a:pt x="4458" y="1715"/>
                    <a:pt x="4458" y="1688"/>
                    <a:pt x="4485" y="1668"/>
                  </a:cubicBezTo>
                  <a:cubicBezTo>
                    <a:pt x="4551" y="1616"/>
                    <a:pt x="4603" y="1616"/>
                    <a:pt x="4683" y="1616"/>
                  </a:cubicBezTo>
                  <a:cubicBezTo>
                    <a:pt x="4755" y="1616"/>
                    <a:pt x="4795" y="1649"/>
                    <a:pt x="4867" y="1649"/>
                  </a:cubicBezTo>
                  <a:cubicBezTo>
                    <a:pt x="4979" y="1649"/>
                    <a:pt x="5025" y="1569"/>
                    <a:pt x="5144" y="1569"/>
                  </a:cubicBezTo>
                  <a:cubicBezTo>
                    <a:pt x="5190" y="1569"/>
                    <a:pt x="5217" y="1596"/>
                    <a:pt x="5263" y="1616"/>
                  </a:cubicBezTo>
                  <a:cubicBezTo>
                    <a:pt x="5296" y="1629"/>
                    <a:pt x="5316" y="1629"/>
                    <a:pt x="5355" y="1635"/>
                  </a:cubicBezTo>
                  <a:cubicBezTo>
                    <a:pt x="5382" y="1642"/>
                    <a:pt x="5395" y="1649"/>
                    <a:pt x="5421" y="1655"/>
                  </a:cubicBezTo>
                  <a:cubicBezTo>
                    <a:pt x="5461" y="1662"/>
                    <a:pt x="5507" y="1675"/>
                    <a:pt x="5507" y="1715"/>
                  </a:cubicBezTo>
                  <a:cubicBezTo>
                    <a:pt x="5507" y="1741"/>
                    <a:pt x="5481" y="1748"/>
                    <a:pt x="5474" y="1774"/>
                  </a:cubicBezTo>
                  <a:cubicBezTo>
                    <a:pt x="5454" y="1807"/>
                    <a:pt x="5448" y="1827"/>
                    <a:pt x="5448" y="1866"/>
                  </a:cubicBezTo>
                  <a:cubicBezTo>
                    <a:pt x="5448" y="1906"/>
                    <a:pt x="5448" y="1932"/>
                    <a:pt x="5448" y="1972"/>
                  </a:cubicBezTo>
                  <a:cubicBezTo>
                    <a:pt x="5421" y="1998"/>
                    <a:pt x="5415" y="2025"/>
                    <a:pt x="5401" y="2051"/>
                  </a:cubicBezTo>
                  <a:cubicBezTo>
                    <a:pt x="5342" y="2163"/>
                    <a:pt x="5289" y="2262"/>
                    <a:pt x="5164" y="2269"/>
                  </a:cubicBezTo>
                  <a:cubicBezTo>
                    <a:pt x="4999" y="2282"/>
                    <a:pt x="4913" y="2354"/>
                    <a:pt x="4748" y="2354"/>
                  </a:cubicBezTo>
                  <a:cubicBezTo>
                    <a:pt x="4683" y="2354"/>
                    <a:pt x="4650" y="2334"/>
                    <a:pt x="4584" y="2334"/>
                  </a:cubicBezTo>
                  <a:cubicBezTo>
                    <a:pt x="4531" y="2334"/>
                    <a:pt x="4498" y="2348"/>
                    <a:pt x="4445" y="2354"/>
                  </a:cubicBezTo>
                  <a:cubicBezTo>
                    <a:pt x="4399" y="2361"/>
                    <a:pt x="4372" y="2348"/>
                    <a:pt x="4333" y="2361"/>
                  </a:cubicBezTo>
                  <a:cubicBezTo>
                    <a:pt x="4346" y="2387"/>
                    <a:pt x="4372" y="2394"/>
                    <a:pt x="4405" y="2401"/>
                  </a:cubicBezTo>
                  <a:cubicBezTo>
                    <a:pt x="4452" y="2420"/>
                    <a:pt x="4478" y="2440"/>
                    <a:pt x="4531" y="2440"/>
                  </a:cubicBezTo>
                  <a:cubicBezTo>
                    <a:pt x="4557" y="2440"/>
                    <a:pt x="4570" y="2440"/>
                    <a:pt x="4597" y="2440"/>
                  </a:cubicBezTo>
                  <a:lnTo>
                    <a:pt x="4597" y="2440"/>
                  </a:lnTo>
                  <a:cubicBezTo>
                    <a:pt x="5045" y="2374"/>
                    <a:pt x="5045" y="2374"/>
                    <a:pt x="5045" y="2374"/>
                  </a:cubicBezTo>
                  <a:lnTo>
                    <a:pt x="5045" y="2374"/>
                  </a:lnTo>
                  <a:cubicBezTo>
                    <a:pt x="5045" y="2394"/>
                    <a:pt x="5045" y="2401"/>
                    <a:pt x="5045" y="2420"/>
                  </a:cubicBezTo>
                  <a:cubicBezTo>
                    <a:pt x="5045" y="2493"/>
                    <a:pt x="5006" y="2526"/>
                    <a:pt x="4973" y="2592"/>
                  </a:cubicBezTo>
                  <a:cubicBezTo>
                    <a:pt x="4946" y="2645"/>
                    <a:pt x="4946" y="2684"/>
                    <a:pt x="4946" y="2744"/>
                  </a:cubicBezTo>
                  <a:cubicBezTo>
                    <a:pt x="4946" y="2757"/>
                    <a:pt x="4953" y="2763"/>
                    <a:pt x="4959" y="2776"/>
                  </a:cubicBezTo>
                  <a:cubicBezTo>
                    <a:pt x="4979" y="2750"/>
                    <a:pt x="4979" y="2724"/>
                    <a:pt x="4993" y="2697"/>
                  </a:cubicBezTo>
                  <a:cubicBezTo>
                    <a:pt x="5012" y="2658"/>
                    <a:pt x="5025" y="2631"/>
                    <a:pt x="5052" y="2598"/>
                  </a:cubicBezTo>
                  <a:cubicBezTo>
                    <a:pt x="5078" y="2552"/>
                    <a:pt x="5091" y="2526"/>
                    <a:pt x="5118" y="2473"/>
                  </a:cubicBezTo>
                  <a:cubicBezTo>
                    <a:pt x="5184" y="2381"/>
                    <a:pt x="5243" y="2348"/>
                    <a:pt x="5336" y="2275"/>
                  </a:cubicBezTo>
                  <a:cubicBezTo>
                    <a:pt x="5355" y="2295"/>
                    <a:pt x="5355" y="2321"/>
                    <a:pt x="5382" y="2328"/>
                  </a:cubicBezTo>
                  <a:cubicBezTo>
                    <a:pt x="5434" y="2341"/>
                    <a:pt x="5467" y="2348"/>
                    <a:pt x="5520" y="2348"/>
                  </a:cubicBezTo>
                  <a:cubicBezTo>
                    <a:pt x="5540" y="2348"/>
                    <a:pt x="5540" y="2321"/>
                    <a:pt x="5540" y="2302"/>
                  </a:cubicBezTo>
                  <a:cubicBezTo>
                    <a:pt x="5540" y="2269"/>
                    <a:pt x="5540" y="2249"/>
                    <a:pt x="5540" y="2216"/>
                  </a:cubicBezTo>
                  <a:cubicBezTo>
                    <a:pt x="5540" y="2176"/>
                    <a:pt x="5573" y="2163"/>
                    <a:pt x="5573" y="2123"/>
                  </a:cubicBezTo>
                  <a:cubicBezTo>
                    <a:pt x="5573" y="2084"/>
                    <a:pt x="5573" y="2058"/>
                    <a:pt x="5573" y="2018"/>
                  </a:cubicBezTo>
                  <a:cubicBezTo>
                    <a:pt x="5573" y="1992"/>
                    <a:pt x="5599" y="1985"/>
                    <a:pt x="5619" y="1978"/>
                  </a:cubicBezTo>
                  <a:cubicBezTo>
                    <a:pt x="5659" y="1952"/>
                    <a:pt x="5679" y="1932"/>
                    <a:pt x="5711" y="1893"/>
                  </a:cubicBezTo>
                  <a:cubicBezTo>
                    <a:pt x="5718" y="1893"/>
                    <a:pt x="5718" y="1899"/>
                    <a:pt x="5725" y="1899"/>
                  </a:cubicBezTo>
                  <a:cubicBezTo>
                    <a:pt x="5791" y="1899"/>
                    <a:pt x="5830" y="1879"/>
                    <a:pt x="5896" y="1879"/>
                  </a:cubicBezTo>
                  <a:cubicBezTo>
                    <a:pt x="5942" y="1879"/>
                    <a:pt x="5962" y="1879"/>
                    <a:pt x="6008" y="1886"/>
                  </a:cubicBezTo>
                  <a:cubicBezTo>
                    <a:pt x="6041" y="1893"/>
                    <a:pt x="6048" y="1919"/>
                    <a:pt x="6081" y="1932"/>
                  </a:cubicBezTo>
                  <a:cubicBezTo>
                    <a:pt x="6153" y="1959"/>
                    <a:pt x="6206" y="1959"/>
                    <a:pt x="6285" y="1965"/>
                  </a:cubicBezTo>
                  <a:cubicBezTo>
                    <a:pt x="6378" y="1978"/>
                    <a:pt x="6424" y="2018"/>
                    <a:pt x="6516" y="2025"/>
                  </a:cubicBezTo>
                  <a:cubicBezTo>
                    <a:pt x="6595" y="2064"/>
                    <a:pt x="6648" y="2077"/>
                    <a:pt x="6721" y="2130"/>
                  </a:cubicBezTo>
                  <a:cubicBezTo>
                    <a:pt x="6727" y="2130"/>
                    <a:pt x="6734" y="2137"/>
                    <a:pt x="6740" y="2137"/>
                  </a:cubicBezTo>
                  <a:lnTo>
                    <a:pt x="4775" y="1523"/>
                  </a:ln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8" name="Freeform 32"/>
            <p:cNvSpPr>
              <a:spLocks noChangeArrowheads="1"/>
            </p:cNvSpPr>
            <p:nvPr/>
          </p:nvSpPr>
          <p:spPr bwMode="auto">
            <a:xfrm>
              <a:off x="6861522" y="3563932"/>
              <a:ext cx="876243" cy="1047750"/>
            </a:xfrm>
            <a:custGeom>
              <a:avLst/>
              <a:gdLst>
                <a:gd name="T0" fmla="*/ 2222 w 2434"/>
                <a:gd name="T1" fmla="*/ 1016 h 2910"/>
                <a:gd name="T2" fmla="*/ 2149 w 2434"/>
                <a:gd name="T3" fmla="*/ 1029 h 2910"/>
                <a:gd name="T4" fmla="*/ 2195 w 2434"/>
                <a:gd name="T5" fmla="*/ 1247 h 2910"/>
                <a:gd name="T6" fmla="*/ 2301 w 2434"/>
                <a:gd name="T7" fmla="*/ 1135 h 2910"/>
                <a:gd name="T8" fmla="*/ 58 w 2434"/>
                <a:gd name="T9" fmla="*/ 884 h 2910"/>
                <a:gd name="T10" fmla="*/ 118 w 2434"/>
                <a:gd name="T11" fmla="*/ 917 h 2910"/>
                <a:gd name="T12" fmla="*/ 203 w 2434"/>
                <a:gd name="T13" fmla="*/ 1049 h 2910"/>
                <a:gd name="T14" fmla="*/ 368 w 2434"/>
                <a:gd name="T15" fmla="*/ 1109 h 2910"/>
                <a:gd name="T16" fmla="*/ 533 w 2434"/>
                <a:gd name="T17" fmla="*/ 1148 h 2910"/>
                <a:gd name="T18" fmla="*/ 691 w 2434"/>
                <a:gd name="T19" fmla="*/ 1207 h 2910"/>
                <a:gd name="T20" fmla="*/ 711 w 2434"/>
                <a:gd name="T21" fmla="*/ 1069 h 2910"/>
                <a:gd name="T22" fmla="*/ 975 w 2434"/>
                <a:gd name="T23" fmla="*/ 983 h 2910"/>
                <a:gd name="T24" fmla="*/ 1114 w 2434"/>
                <a:gd name="T25" fmla="*/ 911 h 2910"/>
                <a:gd name="T26" fmla="*/ 1206 w 2434"/>
                <a:gd name="T27" fmla="*/ 726 h 2910"/>
                <a:gd name="T28" fmla="*/ 1265 w 2434"/>
                <a:gd name="T29" fmla="*/ 521 h 2910"/>
                <a:gd name="T30" fmla="*/ 1490 w 2434"/>
                <a:gd name="T31" fmla="*/ 218 h 2910"/>
                <a:gd name="T32" fmla="*/ 1602 w 2434"/>
                <a:gd name="T33" fmla="*/ 27 h 2910"/>
                <a:gd name="T34" fmla="*/ 1734 w 2434"/>
                <a:gd name="T35" fmla="*/ 46 h 2910"/>
                <a:gd name="T36" fmla="*/ 1819 w 2434"/>
                <a:gd name="T37" fmla="*/ 238 h 2910"/>
                <a:gd name="T38" fmla="*/ 1899 w 2434"/>
                <a:gd name="T39" fmla="*/ 357 h 2910"/>
                <a:gd name="T40" fmla="*/ 1925 w 2434"/>
                <a:gd name="T41" fmla="*/ 634 h 2910"/>
                <a:gd name="T42" fmla="*/ 2031 w 2434"/>
                <a:gd name="T43" fmla="*/ 1023 h 2910"/>
                <a:gd name="T44" fmla="*/ 2070 w 2434"/>
                <a:gd name="T45" fmla="*/ 1148 h 2910"/>
                <a:gd name="T46" fmla="*/ 2136 w 2434"/>
                <a:gd name="T47" fmla="*/ 1273 h 2910"/>
                <a:gd name="T48" fmla="*/ 2380 w 2434"/>
                <a:gd name="T49" fmla="*/ 1326 h 2910"/>
                <a:gd name="T50" fmla="*/ 2433 w 2434"/>
                <a:gd name="T51" fmla="*/ 1452 h 2910"/>
                <a:gd name="T52" fmla="*/ 2301 w 2434"/>
                <a:gd name="T53" fmla="*/ 1544 h 2910"/>
                <a:gd name="T54" fmla="*/ 2380 w 2434"/>
                <a:gd name="T55" fmla="*/ 1702 h 2910"/>
                <a:gd name="T56" fmla="*/ 1964 w 2434"/>
                <a:gd name="T57" fmla="*/ 2052 h 2910"/>
                <a:gd name="T58" fmla="*/ 1707 w 2434"/>
                <a:gd name="T59" fmla="*/ 2329 h 2910"/>
                <a:gd name="T60" fmla="*/ 1655 w 2434"/>
                <a:gd name="T61" fmla="*/ 2467 h 2910"/>
                <a:gd name="T62" fmla="*/ 1720 w 2434"/>
                <a:gd name="T63" fmla="*/ 2467 h 2910"/>
                <a:gd name="T64" fmla="*/ 1688 w 2434"/>
                <a:gd name="T65" fmla="*/ 2599 h 2910"/>
                <a:gd name="T66" fmla="*/ 1648 w 2434"/>
                <a:gd name="T67" fmla="*/ 2738 h 2910"/>
                <a:gd name="T68" fmla="*/ 1536 w 2434"/>
                <a:gd name="T69" fmla="*/ 2856 h 2910"/>
                <a:gd name="T70" fmla="*/ 1404 w 2434"/>
                <a:gd name="T71" fmla="*/ 2896 h 2910"/>
                <a:gd name="T72" fmla="*/ 1444 w 2434"/>
                <a:gd name="T73" fmla="*/ 2797 h 2910"/>
                <a:gd name="T74" fmla="*/ 1246 w 2434"/>
                <a:gd name="T75" fmla="*/ 2652 h 2910"/>
                <a:gd name="T76" fmla="*/ 1081 w 2434"/>
                <a:gd name="T77" fmla="*/ 2494 h 2910"/>
                <a:gd name="T78" fmla="*/ 1002 w 2434"/>
                <a:gd name="T79" fmla="*/ 2329 h 2910"/>
                <a:gd name="T80" fmla="*/ 810 w 2434"/>
                <a:gd name="T81" fmla="*/ 2058 h 2910"/>
                <a:gd name="T82" fmla="*/ 718 w 2434"/>
                <a:gd name="T83" fmla="*/ 1847 h 2910"/>
                <a:gd name="T84" fmla="*/ 480 w 2434"/>
                <a:gd name="T85" fmla="*/ 1676 h 2910"/>
                <a:gd name="T86" fmla="*/ 401 w 2434"/>
                <a:gd name="T87" fmla="*/ 1616 h 2910"/>
                <a:gd name="T88" fmla="*/ 236 w 2434"/>
                <a:gd name="T89" fmla="*/ 1484 h 2910"/>
                <a:gd name="T90" fmla="*/ 38 w 2434"/>
                <a:gd name="T91" fmla="*/ 1155 h 2910"/>
                <a:gd name="T92" fmla="*/ 33 w 2434"/>
                <a:gd name="T93" fmla="*/ 1029 h 2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34" h="2910">
                  <a:moveTo>
                    <a:pt x="2222" y="1016"/>
                  </a:moveTo>
                  <a:lnTo>
                    <a:pt x="2222" y="1016"/>
                  </a:lnTo>
                  <a:cubicBezTo>
                    <a:pt x="2189" y="1016"/>
                    <a:pt x="2169" y="1010"/>
                    <a:pt x="2136" y="990"/>
                  </a:cubicBezTo>
                  <a:cubicBezTo>
                    <a:pt x="2136" y="1010"/>
                    <a:pt x="2149" y="1016"/>
                    <a:pt x="2149" y="1029"/>
                  </a:cubicBezTo>
                  <a:cubicBezTo>
                    <a:pt x="2149" y="1056"/>
                    <a:pt x="2149" y="1075"/>
                    <a:pt x="2149" y="1102"/>
                  </a:cubicBezTo>
                  <a:cubicBezTo>
                    <a:pt x="2149" y="1161"/>
                    <a:pt x="2195" y="1187"/>
                    <a:pt x="2195" y="1247"/>
                  </a:cubicBezTo>
                  <a:cubicBezTo>
                    <a:pt x="2202" y="1247"/>
                    <a:pt x="2209" y="1247"/>
                    <a:pt x="2222" y="1247"/>
                  </a:cubicBezTo>
                  <a:cubicBezTo>
                    <a:pt x="2275" y="1247"/>
                    <a:pt x="2301" y="1187"/>
                    <a:pt x="2301" y="1135"/>
                  </a:cubicBezTo>
                  <a:cubicBezTo>
                    <a:pt x="2301" y="1082"/>
                    <a:pt x="2275" y="1029"/>
                    <a:pt x="2222" y="1016"/>
                  </a:cubicBezTo>
                  <a:close/>
                  <a:moveTo>
                    <a:pt x="58" y="884"/>
                  </a:moveTo>
                  <a:lnTo>
                    <a:pt x="58" y="884"/>
                  </a:lnTo>
                  <a:cubicBezTo>
                    <a:pt x="71" y="897"/>
                    <a:pt x="91" y="904"/>
                    <a:pt x="118" y="917"/>
                  </a:cubicBezTo>
                  <a:lnTo>
                    <a:pt x="118" y="917"/>
                  </a:lnTo>
                  <a:cubicBezTo>
                    <a:pt x="144" y="977"/>
                    <a:pt x="164" y="1003"/>
                    <a:pt x="203" y="1049"/>
                  </a:cubicBezTo>
                  <a:cubicBezTo>
                    <a:pt x="236" y="1082"/>
                    <a:pt x="256" y="1109"/>
                    <a:pt x="302" y="1109"/>
                  </a:cubicBezTo>
                  <a:cubicBezTo>
                    <a:pt x="322" y="1109"/>
                    <a:pt x="342" y="1109"/>
                    <a:pt x="368" y="1109"/>
                  </a:cubicBezTo>
                  <a:cubicBezTo>
                    <a:pt x="388" y="1109"/>
                    <a:pt x="401" y="1102"/>
                    <a:pt x="428" y="1102"/>
                  </a:cubicBezTo>
                  <a:cubicBezTo>
                    <a:pt x="467" y="1102"/>
                    <a:pt x="487" y="1135"/>
                    <a:pt x="533" y="1148"/>
                  </a:cubicBezTo>
                  <a:cubicBezTo>
                    <a:pt x="592" y="1174"/>
                    <a:pt x="626" y="1194"/>
                    <a:pt x="685" y="1221"/>
                  </a:cubicBezTo>
                  <a:cubicBezTo>
                    <a:pt x="685" y="1221"/>
                    <a:pt x="691" y="1214"/>
                    <a:pt x="691" y="1207"/>
                  </a:cubicBezTo>
                  <a:cubicBezTo>
                    <a:pt x="691" y="1194"/>
                    <a:pt x="685" y="1187"/>
                    <a:pt x="685" y="1174"/>
                  </a:cubicBezTo>
                  <a:cubicBezTo>
                    <a:pt x="685" y="1135"/>
                    <a:pt x="685" y="1102"/>
                    <a:pt x="711" y="1069"/>
                  </a:cubicBezTo>
                  <a:cubicBezTo>
                    <a:pt x="731" y="1049"/>
                    <a:pt x="758" y="1049"/>
                    <a:pt x="790" y="1042"/>
                  </a:cubicBezTo>
                  <a:cubicBezTo>
                    <a:pt x="856" y="1016"/>
                    <a:pt x="903" y="1010"/>
                    <a:pt x="975" y="983"/>
                  </a:cubicBezTo>
                  <a:cubicBezTo>
                    <a:pt x="1008" y="970"/>
                    <a:pt x="1034" y="963"/>
                    <a:pt x="1067" y="937"/>
                  </a:cubicBezTo>
                  <a:cubicBezTo>
                    <a:pt x="1087" y="930"/>
                    <a:pt x="1101" y="930"/>
                    <a:pt x="1114" y="911"/>
                  </a:cubicBezTo>
                  <a:cubicBezTo>
                    <a:pt x="1133" y="878"/>
                    <a:pt x="1127" y="851"/>
                    <a:pt x="1140" y="812"/>
                  </a:cubicBezTo>
                  <a:cubicBezTo>
                    <a:pt x="1160" y="779"/>
                    <a:pt x="1180" y="759"/>
                    <a:pt x="1206" y="726"/>
                  </a:cubicBezTo>
                  <a:cubicBezTo>
                    <a:pt x="1239" y="673"/>
                    <a:pt x="1226" y="627"/>
                    <a:pt x="1239" y="568"/>
                  </a:cubicBezTo>
                  <a:cubicBezTo>
                    <a:pt x="1239" y="548"/>
                    <a:pt x="1252" y="541"/>
                    <a:pt x="1265" y="521"/>
                  </a:cubicBezTo>
                  <a:cubicBezTo>
                    <a:pt x="1292" y="462"/>
                    <a:pt x="1305" y="423"/>
                    <a:pt x="1345" y="370"/>
                  </a:cubicBezTo>
                  <a:cubicBezTo>
                    <a:pt x="1397" y="304"/>
                    <a:pt x="1437" y="284"/>
                    <a:pt x="1490" y="218"/>
                  </a:cubicBezTo>
                  <a:cubicBezTo>
                    <a:pt x="1536" y="152"/>
                    <a:pt x="1562" y="99"/>
                    <a:pt x="1602" y="27"/>
                  </a:cubicBezTo>
                  <a:lnTo>
                    <a:pt x="1602" y="27"/>
                  </a:lnTo>
                  <a:cubicBezTo>
                    <a:pt x="1635" y="27"/>
                    <a:pt x="1655" y="0"/>
                    <a:pt x="1688" y="0"/>
                  </a:cubicBezTo>
                  <a:cubicBezTo>
                    <a:pt x="1714" y="0"/>
                    <a:pt x="1720" y="27"/>
                    <a:pt x="1734" y="46"/>
                  </a:cubicBezTo>
                  <a:cubicBezTo>
                    <a:pt x="1767" y="93"/>
                    <a:pt x="1793" y="119"/>
                    <a:pt x="1806" y="178"/>
                  </a:cubicBezTo>
                  <a:cubicBezTo>
                    <a:pt x="1813" y="198"/>
                    <a:pt x="1806" y="218"/>
                    <a:pt x="1819" y="238"/>
                  </a:cubicBezTo>
                  <a:cubicBezTo>
                    <a:pt x="1826" y="251"/>
                    <a:pt x="1846" y="244"/>
                    <a:pt x="1859" y="251"/>
                  </a:cubicBezTo>
                  <a:cubicBezTo>
                    <a:pt x="1892" y="277"/>
                    <a:pt x="1899" y="317"/>
                    <a:pt x="1899" y="357"/>
                  </a:cubicBezTo>
                  <a:cubicBezTo>
                    <a:pt x="1899" y="389"/>
                    <a:pt x="1885" y="409"/>
                    <a:pt x="1885" y="449"/>
                  </a:cubicBezTo>
                  <a:cubicBezTo>
                    <a:pt x="1885" y="521"/>
                    <a:pt x="1899" y="561"/>
                    <a:pt x="1925" y="634"/>
                  </a:cubicBezTo>
                  <a:cubicBezTo>
                    <a:pt x="1945" y="686"/>
                    <a:pt x="1951" y="719"/>
                    <a:pt x="1964" y="772"/>
                  </a:cubicBezTo>
                  <a:cubicBezTo>
                    <a:pt x="2004" y="864"/>
                    <a:pt x="2031" y="924"/>
                    <a:pt x="2031" y="1023"/>
                  </a:cubicBezTo>
                  <a:cubicBezTo>
                    <a:pt x="2031" y="1049"/>
                    <a:pt x="2011" y="1062"/>
                    <a:pt x="1998" y="1082"/>
                  </a:cubicBezTo>
                  <a:cubicBezTo>
                    <a:pt x="2031" y="1102"/>
                    <a:pt x="2044" y="1122"/>
                    <a:pt x="2070" y="1148"/>
                  </a:cubicBezTo>
                  <a:cubicBezTo>
                    <a:pt x="2090" y="1168"/>
                    <a:pt x="2110" y="1174"/>
                    <a:pt x="2116" y="1201"/>
                  </a:cubicBezTo>
                  <a:cubicBezTo>
                    <a:pt x="2123" y="1227"/>
                    <a:pt x="2116" y="1247"/>
                    <a:pt x="2136" y="1273"/>
                  </a:cubicBezTo>
                  <a:cubicBezTo>
                    <a:pt x="2162" y="1300"/>
                    <a:pt x="2195" y="1293"/>
                    <a:pt x="2235" y="1300"/>
                  </a:cubicBezTo>
                  <a:cubicBezTo>
                    <a:pt x="2288" y="1313"/>
                    <a:pt x="2334" y="1293"/>
                    <a:pt x="2380" y="1326"/>
                  </a:cubicBezTo>
                  <a:cubicBezTo>
                    <a:pt x="2406" y="1346"/>
                    <a:pt x="2406" y="1366"/>
                    <a:pt x="2413" y="1392"/>
                  </a:cubicBezTo>
                  <a:cubicBezTo>
                    <a:pt x="2420" y="1418"/>
                    <a:pt x="2433" y="1432"/>
                    <a:pt x="2433" y="1452"/>
                  </a:cubicBezTo>
                  <a:cubicBezTo>
                    <a:pt x="2433" y="1511"/>
                    <a:pt x="2360" y="1531"/>
                    <a:pt x="2301" y="1531"/>
                  </a:cubicBezTo>
                  <a:cubicBezTo>
                    <a:pt x="2301" y="1537"/>
                    <a:pt x="2301" y="1537"/>
                    <a:pt x="2301" y="1544"/>
                  </a:cubicBezTo>
                  <a:cubicBezTo>
                    <a:pt x="2301" y="1603"/>
                    <a:pt x="2420" y="1577"/>
                    <a:pt x="2420" y="1636"/>
                  </a:cubicBezTo>
                  <a:cubicBezTo>
                    <a:pt x="2420" y="1663"/>
                    <a:pt x="2406" y="1682"/>
                    <a:pt x="2380" y="1702"/>
                  </a:cubicBezTo>
                  <a:cubicBezTo>
                    <a:pt x="2281" y="1742"/>
                    <a:pt x="2281" y="1834"/>
                    <a:pt x="2189" y="1887"/>
                  </a:cubicBezTo>
                  <a:cubicBezTo>
                    <a:pt x="2096" y="1939"/>
                    <a:pt x="2057" y="1992"/>
                    <a:pt x="1964" y="2052"/>
                  </a:cubicBezTo>
                  <a:cubicBezTo>
                    <a:pt x="1925" y="2071"/>
                    <a:pt x="1892" y="2071"/>
                    <a:pt x="1852" y="2104"/>
                  </a:cubicBezTo>
                  <a:cubicBezTo>
                    <a:pt x="1767" y="2164"/>
                    <a:pt x="1740" y="2230"/>
                    <a:pt x="1707" y="2329"/>
                  </a:cubicBezTo>
                  <a:cubicBezTo>
                    <a:pt x="1688" y="2381"/>
                    <a:pt x="1674" y="2414"/>
                    <a:pt x="1655" y="2467"/>
                  </a:cubicBezTo>
                  <a:lnTo>
                    <a:pt x="1655" y="2467"/>
                  </a:lnTo>
                  <a:cubicBezTo>
                    <a:pt x="1720" y="2467"/>
                    <a:pt x="1720" y="2467"/>
                    <a:pt x="1720" y="2467"/>
                  </a:cubicBezTo>
                  <a:lnTo>
                    <a:pt x="1720" y="2467"/>
                  </a:lnTo>
                  <a:cubicBezTo>
                    <a:pt x="1720" y="2474"/>
                    <a:pt x="1720" y="2480"/>
                    <a:pt x="1720" y="2494"/>
                  </a:cubicBezTo>
                  <a:cubicBezTo>
                    <a:pt x="1720" y="2540"/>
                    <a:pt x="1688" y="2560"/>
                    <a:pt x="1688" y="2599"/>
                  </a:cubicBezTo>
                  <a:cubicBezTo>
                    <a:pt x="1688" y="2632"/>
                    <a:pt x="1688" y="2645"/>
                    <a:pt x="1688" y="2672"/>
                  </a:cubicBezTo>
                  <a:cubicBezTo>
                    <a:pt x="1688" y="2705"/>
                    <a:pt x="1674" y="2718"/>
                    <a:pt x="1648" y="2738"/>
                  </a:cubicBezTo>
                  <a:cubicBezTo>
                    <a:pt x="1615" y="2777"/>
                    <a:pt x="1615" y="2777"/>
                    <a:pt x="1615" y="2777"/>
                  </a:cubicBezTo>
                  <a:cubicBezTo>
                    <a:pt x="1595" y="2817"/>
                    <a:pt x="1569" y="2830"/>
                    <a:pt x="1536" y="2856"/>
                  </a:cubicBezTo>
                  <a:cubicBezTo>
                    <a:pt x="1503" y="2883"/>
                    <a:pt x="1483" y="2909"/>
                    <a:pt x="1437" y="2909"/>
                  </a:cubicBezTo>
                  <a:cubicBezTo>
                    <a:pt x="1424" y="2909"/>
                    <a:pt x="1417" y="2903"/>
                    <a:pt x="1404" y="2896"/>
                  </a:cubicBezTo>
                  <a:lnTo>
                    <a:pt x="1404" y="2896"/>
                  </a:lnTo>
                  <a:cubicBezTo>
                    <a:pt x="1424" y="2856"/>
                    <a:pt x="1410" y="2830"/>
                    <a:pt x="1444" y="2797"/>
                  </a:cubicBezTo>
                  <a:cubicBezTo>
                    <a:pt x="1410" y="2784"/>
                    <a:pt x="1391" y="2777"/>
                    <a:pt x="1358" y="2757"/>
                  </a:cubicBezTo>
                  <a:cubicBezTo>
                    <a:pt x="1305" y="2731"/>
                    <a:pt x="1265" y="2711"/>
                    <a:pt x="1246" y="2652"/>
                  </a:cubicBezTo>
                  <a:cubicBezTo>
                    <a:pt x="1239" y="2606"/>
                    <a:pt x="1246" y="2553"/>
                    <a:pt x="1199" y="2546"/>
                  </a:cubicBezTo>
                  <a:cubicBezTo>
                    <a:pt x="1147" y="2533"/>
                    <a:pt x="1081" y="2546"/>
                    <a:pt x="1081" y="2494"/>
                  </a:cubicBezTo>
                  <a:cubicBezTo>
                    <a:pt x="1081" y="2461"/>
                    <a:pt x="1081" y="2441"/>
                    <a:pt x="1081" y="2408"/>
                  </a:cubicBezTo>
                  <a:cubicBezTo>
                    <a:pt x="1081" y="2362"/>
                    <a:pt x="1034" y="2349"/>
                    <a:pt x="1002" y="2329"/>
                  </a:cubicBezTo>
                  <a:cubicBezTo>
                    <a:pt x="969" y="2302"/>
                    <a:pt x="955" y="2282"/>
                    <a:pt x="922" y="2256"/>
                  </a:cubicBezTo>
                  <a:cubicBezTo>
                    <a:pt x="856" y="2197"/>
                    <a:pt x="850" y="2137"/>
                    <a:pt x="810" y="2058"/>
                  </a:cubicBezTo>
                  <a:cubicBezTo>
                    <a:pt x="790" y="2012"/>
                    <a:pt x="758" y="1986"/>
                    <a:pt x="751" y="1933"/>
                  </a:cubicBezTo>
                  <a:cubicBezTo>
                    <a:pt x="744" y="1900"/>
                    <a:pt x="744" y="1874"/>
                    <a:pt x="718" y="1847"/>
                  </a:cubicBezTo>
                  <a:cubicBezTo>
                    <a:pt x="665" y="1788"/>
                    <a:pt x="612" y="1781"/>
                    <a:pt x="546" y="1735"/>
                  </a:cubicBezTo>
                  <a:cubicBezTo>
                    <a:pt x="513" y="1722"/>
                    <a:pt x="494" y="1709"/>
                    <a:pt x="480" y="1676"/>
                  </a:cubicBezTo>
                  <a:cubicBezTo>
                    <a:pt x="467" y="1656"/>
                    <a:pt x="474" y="1629"/>
                    <a:pt x="454" y="1623"/>
                  </a:cubicBezTo>
                  <a:cubicBezTo>
                    <a:pt x="434" y="1610"/>
                    <a:pt x="421" y="1623"/>
                    <a:pt x="401" y="1616"/>
                  </a:cubicBezTo>
                  <a:cubicBezTo>
                    <a:pt x="355" y="1610"/>
                    <a:pt x="342" y="1583"/>
                    <a:pt x="302" y="1564"/>
                  </a:cubicBezTo>
                  <a:cubicBezTo>
                    <a:pt x="263" y="1544"/>
                    <a:pt x="243" y="1524"/>
                    <a:pt x="236" y="1484"/>
                  </a:cubicBezTo>
                  <a:cubicBezTo>
                    <a:pt x="223" y="1399"/>
                    <a:pt x="223" y="1333"/>
                    <a:pt x="170" y="1267"/>
                  </a:cubicBezTo>
                  <a:cubicBezTo>
                    <a:pt x="124" y="1214"/>
                    <a:pt x="91" y="1194"/>
                    <a:pt x="38" y="1155"/>
                  </a:cubicBezTo>
                  <a:cubicBezTo>
                    <a:pt x="20" y="1148"/>
                    <a:pt x="0" y="1141"/>
                    <a:pt x="0" y="1122"/>
                  </a:cubicBezTo>
                  <a:cubicBezTo>
                    <a:pt x="0" y="1089"/>
                    <a:pt x="20" y="1069"/>
                    <a:pt x="33" y="1029"/>
                  </a:cubicBezTo>
                  <a:cubicBezTo>
                    <a:pt x="52" y="977"/>
                    <a:pt x="52" y="943"/>
                    <a:pt x="58" y="884"/>
                  </a:cubicBezTo>
                  <a:close/>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9" name="Freeform 33"/>
            <p:cNvSpPr>
              <a:spLocks noChangeArrowheads="1"/>
            </p:cNvSpPr>
            <p:nvPr/>
          </p:nvSpPr>
          <p:spPr bwMode="auto">
            <a:xfrm>
              <a:off x="3342265" y="5618158"/>
              <a:ext cx="1331825" cy="738187"/>
            </a:xfrm>
            <a:custGeom>
              <a:avLst/>
              <a:gdLst>
                <a:gd name="T0" fmla="*/ 3548 w 3701"/>
                <a:gd name="T1" fmla="*/ 1273 h 2052"/>
                <a:gd name="T2" fmla="*/ 3548 w 3701"/>
                <a:gd name="T3" fmla="*/ 1273 h 2052"/>
                <a:gd name="T4" fmla="*/ 3700 w 3701"/>
                <a:gd name="T5" fmla="*/ 1365 h 2052"/>
                <a:gd name="T6" fmla="*/ 3700 w 3701"/>
                <a:gd name="T7" fmla="*/ 1365 h 2052"/>
                <a:gd name="T8" fmla="*/ 3674 w 3701"/>
                <a:gd name="T9" fmla="*/ 1378 h 2052"/>
                <a:gd name="T10" fmla="*/ 3608 w 3701"/>
                <a:gd name="T11" fmla="*/ 1431 h 2052"/>
                <a:gd name="T12" fmla="*/ 3529 w 3701"/>
                <a:gd name="T13" fmla="*/ 1530 h 2052"/>
                <a:gd name="T14" fmla="*/ 3397 w 3701"/>
                <a:gd name="T15" fmla="*/ 1569 h 2052"/>
                <a:gd name="T16" fmla="*/ 3258 w 3701"/>
                <a:gd name="T17" fmla="*/ 1728 h 2052"/>
                <a:gd name="T18" fmla="*/ 3205 w 3701"/>
                <a:gd name="T19" fmla="*/ 1780 h 2052"/>
                <a:gd name="T20" fmla="*/ 3087 w 3701"/>
                <a:gd name="T21" fmla="*/ 1754 h 2052"/>
                <a:gd name="T22" fmla="*/ 3014 w 3701"/>
                <a:gd name="T23" fmla="*/ 1820 h 2052"/>
                <a:gd name="T24" fmla="*/ 2902 w 3701"/>
                <a:gd name="T25" fmla="*/ 1932 h 2052"/>
                <a:gd name="T26" fmla="*/ 2777 w 3701"/>
                <a:gd name="T27" fmla="*/ 2018 h 2052"/>
                <a:gd name="T28" fmla="*/ 2678 w 3701"/>
                <a:gd name="T29" fmla="*/ 1972 h 2052"/>
                <a:gd name="T30" fmla="*/ 2625 w 3701"/>
                <a:gd name="T31" fmla="*/ 1972 h 2052"/>
                <a:gd name="T32" fmla="*/ 2539 w 3701"/>
                <a:gd name="T33" fmla="*/ 1958 h 2052"/>
                <a:gd name="T34" fmla="*/ 2328 w 3701"/>
                <a:gd name="T35" fmla="*/ 2011 h 2052"/>
                <a:gd name="T36" fmla="*/ 2328 w 3701"/>
                <a:gd name="T37" fmla="*/ 2011 h 2052"/>
                <a:gd name="T38" fmla="*/ 2236 w 3701"/>
                <a:gd name="T39" fmla="*/ 1978 h 2052"/>
                <a:gd name="T40" fmla="*/ 2170 w 3701"/>
                <a:gd name="T41" fmla="*/ 1958 h 2052"/>
                <a:gd name="T42" fmla="*/ 2104 w 3701"/>
                <a:gd name="T43" fmla="*/ 1972 h 2052"/>
                <a:gd name="T44" fmla="*/ 1932 w 3701"/>
                <a:gd name="T45" fmla="*/ 2018 h 2052"/>
                <a:gd name="T46" fmla="*/ 1847 w 3701"/>
                <a:gd name="T47" fmla="*/ 2051 h 2052"/>
                <a:gd name="T48" fmla="*/ 1741 w 3701"/>
                <a:gd name="T49" fmla="*/ 1932 h 2052"/>
                <a:gd name="T50" fmla="*/ 1688 w 3701"/>
                <a:gd name="T51" fmla="*/ 1747 h 2052"/>
                <a:gd name="T52" fmla="*/ 1688 w 3701"/>
                <a:gd name="T53" fmla="*/ 1682 h 2052"/>
                <a:gd name="T54" fmla="*/ 1695 w 3701"/>
                <a:gd name="T55" fmla="*/ 1549 h 2052"/>
                <a:gd name="T56" fmla="*/ 1688 w 3701"/>
                <a:gd name="T57" fmla="*/ 1444 h 2052"/>
                <a:gd name="T58" fmla="*/ 1715 w 3701"/>
                <a:gd name="T59" fmla="*/ 1352 h 2052"/>
                <a:gd name="T60" fmla="*/ 1748 w 3701"/>
                <a:gd name="T61" fmla="*/ 1147 h 2052"/>
                <a:gd name="T62" fmla="*/ 1748 w 3701"/>
                <a:gd name="T63" fmla="*/ 1128 h 2052"/>
                <a:gd name="T64" fmla="*/ 1523 w 3701"/>
                <a:gd name="T65" fmla="*/ 1286 h 2052"/>
                <a:gd name="T66" fmla="*/ 1391 w 3701"/>
                <a:gd name="T67" fmla="*/ 1418 h 2052"/>
                <a:gd name="T68" fmla="*/ 1326 w 3701"/>
                <a:gd name="T69" fmla="*/ 1451 h 2052"/>
                <a:gd name="T70" fmla="*/ 1200 w 3701"/>
                <a:gd name="T71" fmla="*/ 1451 h 2052"/>
                <a:gd name="T72" fmla="*/ 956 w 3701"/>
                <a:gd name="T73" fmla="*/ 1464 h 2052"/>
                <a:gd name="T74" fmla="*/ 864 w 3701"/>
                <a:gd name="T75" fmla="*/ 1358 h 2052"/>
                <a:gd name="T76" fmla="*/ 811 w 3701"/>
                <a:gd name="T77" fmla="*/ 1246 h 2052"/>
                <a:gd name="T78" fmla="*/ 732 w 3701"/>
                <a:gd name="T79" fmla="*/ 1200 h 2052"/>
                <a:gd name="T80" fmla="*/ 521 w 3701"/>
                <a:gd name="T81" fmla="*/ 1141 h 2052"/>
                <a:gd name="T82" fmla="*/ 422 w 3701"/>
                <a:gd name="T83" fmla="*/ 1141 h 2052"/>
                <a:gd name="T84" fmla="*/ 455 w 3701"/>
                <a:gd name="T85" fmla="*/ 989 h 2052"/>
                <a:gd name="T86" fmla="*/ 369 w 3701"/>
                <a:gd name="T87" fmla="*/ 804 h 2052"/>
                <a:gd name="T88" fmla="*/ 283 w 3701"/>
                <a:gd name="T89" fmla="*/ 732 h 2052"/>
                <a:gd name="T90" fmla="*/ 257 w 3701"/>
                <a:gd name="T91" fmla="*/ 633 h 2052"/>
                <a:gd name="T92" fmla="*/ 171 w 3701"/>
                <a:gd name="T93" fmla="*/ 475 h 2052"/>
                <a:gd name="T94" fmla="*/ 151 w 3701"/>
                <a:gd name="T95" fmla="*/ 408 h 2052"/>
                <a:gd name="T96" fmla="*/ 151 w 3701"/>
                <a:gd name="T97" fmla="*/ 343 h 2052"/>
                <a:gd name="T98" fmla="*/ 138 w 3701"/>
                <a:gd name="T99" fmla="*/ 290 h 2052"/>
                <a:gd name="T100" fmla="*/ 66 w 3701"/>
                <a:gd name="T101" fmla="*/ 263 h 2052"/>
                <a:gd name="T102" fmla="*/ 52 w 3701"/>
                <a:gd name="T103" fmla="*/ 211 h 2052"/>
                <a:gd name="T104" fmla="*/ 20 w 3701"/>
                <a:gd name="T105" fmla="*/ 138 h 2052"/>
                <a:gd name="T106" fmla="*/ 132 w 3701"/>
                <a:gd name="T107" fmla="*/ 99 h 2052"/>
                <a:gd name="T108" fmla="*/ 132 w 3701"/>
                <a:gd name="T109" fmla="*/ 19 h 2052"/>
                <a:gd name="T110" fmla="*/ 132 w 3701"/>
                <a:gd name="T111" fmla="*/ 0 h 2052"/>
                <a:gd name="T112" fmla="*/ 132 w 3701"/>
                <a:gd name="T113" fmla="*/ 0 h 2052"/>
                <a:gd name="T114" fmla="*/ 2955 w 3701"/>
                <a:gd name="T115" fmla="*/ 1015 h 2052"/>
                <a:gd name="T116" fmla="*/ 3548 w 3701"/>
                <a:gd name="T117" fmla="*/ 1273 h 2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1" h="2052">
                  <a:moveTo>
                    <a:pt x="3548" y="1273"/>
                  </a:moveTo>
                  <a:lnTo>
                    <a:pt x="3548" y="1273"/>
                  </a:lnTo>
                  <a:cubicBezTo>
                    <a:pt x="3601" y="1319"/>
                    <a:pt x="3647" y="1325"/>
                    <a:pt x="3700" y="1365"/>
                  </a:cubicBezTo>
                  <a:lnTo>
                    <a:pt x="3700" y="1365"/>
                  </a:lnTo>
                  <a:cubicBezTo>
                    <a:pt x="3693" y="1365"/>
                    <a:pt x="3680" y="1372"/>
                    <a:pt x="3674" y="1378"/>
                  </a:cubicBezTo>
                  <a:cubicBezTo>
                    <a:pt x="3641" y="1398"/>
                    <a:pt x="3634" y="1411"/>
                    <a:pt x="3608" y="1431"/>
                  </a:cubicBezTo>
                  <a:cubicBezTo>
                    <a:pt x="3568" y="1464"/>
                    <a:pt x="3568" y="1503"/>
                    <a:pt x="3529" y="1530"/>
                  </a:cubicBezTo>
                  <a:cubicBezTo>
                    <a:pt x="3482" y="1556"/>
                    <a:pt x="3436" y="1536"/>
                    <a:pt x="3397" y="1569"/>
                  </a:cubicBezTo>
                  <a:cubicBezTo>
                    <a:pt x="3337" y="1629"/>
                    <a:pt x="3318" y="1675"/>
                    <a:pt x="3258" y="1728"/>
                  </a:cubicBezTo>
                  <a:cubicBezTo>
                    <a:pt x="3232" y="1741"/>
                    <a:pt x="3238" y="1780"/>
                    <a:pt x="3205" y="1780"/>
                  </a:cubicBezTo>
                  <a:cubicBezTo>
                    <a:pt x="3159" y="1780"/>
                    <a:pt x="3133" y="1754"/>
                    <a:pt x="3087" y="1754"/>
                  </a:cubicBezTo>
                  <a:cubicBezTo>
                    <a:pt x="3047" y="1754"/>
                    <a:pt x="3041" y="1794"/>
                    <a:pt x="3014" y="1820"/>
                  </a:cubicBezTo>
                  <a:cubicBezTo>
                    <a:pt x="2968" y="1859"/>
                    <a:pt x="2942" y="1886"/>
                    <a:pt x="2902" y="1932"/>
                  </a:cubicBezTo>
                  <a:cubicBezTo>
                    <a:pt x="2856" y="1972"/>
                    <a:pt x="2836" y="2018"/>
                    <a:pt x="2777" y="2018"/>
                  </a:cubicBezTo>
                  <a:cubicBezTo>
                    <a:pt x="2731" y="2018"/>
                    <a:pt x="2717" y="1991"/>
                    <a:pt x="2678" y="1972"/>
                  </a:cubicBezTo>
                  <a:cubicBezTo>
                    <a:pt x="2658" y="1965"/>
                    <a:pt x="2645" y="1978"/>
                    <a:pt x="2625" y="1972"/>
                  </a:cubicBezTo>
                  <a:cubicBezTo>
                    <a:pt x="2592" y="1972"/>
                    <a:pt x="2572" y="1958"/>
                    <a:pt x="2539" y="1958"/>
                  </a:cubicBezTo>
                  <a:cubicBezTo>
                    <a:pt x="2453" y="1958"/>
                    <a:pt x="2407" y="1978"/>
                    <a:pt x="2328" y="2011"/>
                  </a:cubicBezTo>
                  <a:lnTo>
                    <a:pt x="2328" y="2011"/>
                  </a:lnTo>
                  <a:cubicBezTo>
                    <a:pt x="2289" y="1998"/>
                    <a:pt x="2269" y="1991"/>
                    <a:pt x="2236" y="1978"/>
                  </a:cubicBezTo>
                  <a:cubicBezTo>
                    <a:pt x="2209" y="1972"/>
                    <a:pt x="2196" y="1958"/>
                    <a:pt x="2170" y="1958"/>
                  </a:cubicBezTo>
                  <a:cubicBezTo>
                    <a:pt x="2144" y="1958"/>
                    <a:pt x="2130" y="1965"/>
                    <a:pt x="2104" y="1972"/>
                  </a:cubicBezTo>
                  <a:cubicBezTo>
                    <a:pt x="2038" y="1991"/>
                    <a:pt x="1992" y="1985"/>
                    <a:pt x="1932" y="2018"/>
                  </a:cubicBezTo>
                  <a:cubicBezTo>
                    <a:pt x="1899" y="2031"/>
                    <a:pt x="1880" y="2051"/>
                    <a:pt x="1847" y="2051"/>
                  </a:cubicBezTo>
                  <a:cubicBezTo>
                    <a:pt x="1781" y="2051"/>
                    <a:pt x="1754" y="1991"/>
                    <a:pt x="1741" y="1932"/>
                  </a:cubicBezTo>
                  <a:cubicBezTo>
                    <a:pt x="1715" y="1859"/>
                    <a:pt x="1688" y="1827"/>
                    <a:pt x="1688" y="1747"/>
                  </a:cubicBezTo>
                  <a:cubicBezTo>
                    <a:pt x="1688" y="1721"/>
                    <a:pt x="1688" y="1708"/>
                    <a:pt x="1688" y="1682"/>
                  </a:cubicBezTo>
                  <a:cubicBezTo>
                    <a:pt x="1688" y="1629"/>
                    <a:pt x="1695" y="1602"/>
                    <a:pt x="1695" y="1549"/>
                  </a:cubicBezTo>
                  <a:cubicBezTo>
                    <a:pt x="1695" y="1510"/>
                    <a:pt x="1688" y="1490"/>
                    <a:pt x="1688" y="1444"/>
                  </a:cubicBezTo>
                  <a:cubicBezTo>
                    <a:pt x="1688" y="1411"/>
                    <a:pt x="1708" y="1391"/>
                    <a:pt x="1715" y="1352"/>
                  </a:cubicBezTo>
                  <a:cubicBezTo>
                    <a:pt x="1728" y="1273"/>
                    <a:pt x="1748" y="1226"/>
                    <a:pt x="1748" y="1147"/>
                  </a:cubicBezTo>
                  <a:cubicBezTo>
                    <a:pt x="1748" y="1141"/>
                    <a:pt x="1748" y="1134"/>
                    <a:pt x="1748" y="1128"/>
                  </a:cubicBezTo>
                  <a:cubicBezTo>
                    <a:pt x="1669" y="1200"/>
                    <a:pt x="1609" y="1220"/>
                    <a:pt x="1523" y="1286"/>
                  </a:cubicBezTo>
                  <a:cubicBezTo>
                    <a:pt x="1471" y="1325"/>
                    <a:pt x="1451" y="1372"/>
                    <a:pt x="1391" y="1418"/>
                  </a:cubicBezTo>
                  <a:cubicBezTo>
                    <a:pt x="1372" y="1431"/>
                    <a:pt x="1359" y="1451"/>
                    <a:pt x="1326" y="1451"/>
                  </a:cubicBezTo>
                  <a:cubicBezTo>
                    <a:pt x="1279" y="1451"/>
                    <a:pt x="1253" y="1451"/>
                    <a:pt x="1200" y="1451"/>
                  </a:cubicBezTo>
                  <a:cubicBezTo>
                    <a:pt x="1108" y="1457"/>
                    <a:pt x="1055" y="1464"/>
                    <a:pt x="956" y="1464"/>
                  </a:cubicBezTo>
                  <a:cubicBezTo>
                    <a:pt x="904" y="1464"/>
                    <a:pt x="884" y="1411"/>
                    <a:pt x="864" y="1358"/>
                  </a:cubicBezTo>
                  <a:cubicBezTo>
                    <a:pt x="851" y="1312"/>
                    <a:pt x="837" y="1286"/>
                    <a:pt x="811" y="1246"/>
                  </a:cubicBezTo>
                  <a:cubicBezTo>
                    <a:pt x="791" y="1220"/>
                    <a:pt x="765" y="1213"/>
                    <a:pt x="732" y="1200"/>
                  </a:cubicBezTo>
                  <a:cubicBezTo>
                    <a:pt x="666" y="1147"/>
                    <a:pt x="607" y="1141"/>
                    <a:pt x="521" y="1141"/>
                  </a:cubicBezTo>
                  <a:cubicBezTo>
                    <a:pt x="481" y="1141"/>
                    <a:pt x="462" y="1141"/>
                    <a:pt x="422" y="1141"/>
                  </a:cubicBezTo>
                  <a:cubicBezTo>
                    <a:pt x="455" y="989"/>
                    <a:pt x="455" y="989"/>
                    <a:pt x="455" y="989"/>
                  </a:cubicBezTo>
                  <a:cubicBezTo>
                    <a:pt x="448" y="910"/>
                    <a:pt x="415" y="870"/>
                    <a:pt x="369" y="804"/>
                  </a:cubicBezTo>
                  <a:cubicBezTo>
                    <a:pt x="343" y="771"/>
                    <a:pt x="303" y="771"/>
                    <a:pt x="283" y="732"/>
                  </a:cubicBezTo>
                  <a:cubicBezTo>
                    <a:pt x="270" y="699"/>
                    <a:pt x="283" y="666"/>
                    <a:pt x="257" y="633"/>
                  </a:cubicBezTo>
                  <a:cubicBezTo>
                    <a:pt x="211" y="580"/>
                    <a:pt x="171" y="540"/>
                    <a:pt x="171" y="475"/>
                  </a:cubicBezTo>
                  <a:cubicBezTo>
                    <a:pt x="151" y="408"/>
                    <a:pt x="151" y="408"/>
                    <a:pt x="151" y="408"/>
                  </a:cubicBezTo>
                  <a:cubicBezTo>
                    <a:pt x="151" y="382"/>
                    <a:pt x="151" y="369"/>
                    <a:pt x="151" y="343"/>
                  </a:cubicBezTo>
                  <a:cubicBezTo>
                    <a:pt x="151" y="323"/>
                    <a:pt x="151" y="303"/>
                    <a:pt x="138" y="290"/>
                  </a:cubicBezTo>
                  <a:cubicBezTo>
                    <a:pt x="112" y="277"/>
                    <a:pt x="92" y="283"/>
                    <a:pt x="66" y="263"/>
                  </a:cubicBezTo>
                  <a:cubicBezTo>
                    <a:pt x="52" y="250"/>
                    <a:pt x="59" y="231"/>
                    <a:pt x="52" y="211"/>
                  </a:cubicBezTo>
                  <a:cubicBezTo>
                    <a:pt x="46" y="178"/>
                    <a:pt x="0" y="158"/>
                    <a:pt x="20" y="138"/>
                  </a:cubicBezTo>
                  <a:cubicBezTo>
                    <a:pt x="52" y="105"/>
                    <a:pt x="132" y="145"/>
                    <a:pt x="132" y="99"/>
                  </a:cubicBezTo>
                  <a:cubicBezTo>
                    <a:pt x="132" y="65"/>
                    <a:pt x="132" y="46"/>
                    <a:pt x="132" y="19"/>
                  </a:cubicBezTo>
                  <a:cubicBezTo>
                    <a:pt x="132" y="13"/>
                    <a:pt x="132" y="6"/>
                    <a:pt x="132" y="0"/>
                  </a:cubicBezTo>
                  <a:lnTo>
                    <a:pt x="132" y="0"/>
                  </a:lnTo>
                  <a:cubicBezTo>
                    <a:pt x="2955" y="1015"/>
                    <a:pt x="2955" y="1015"/>
                    <a:pt x="2955" y="1015"/>
                  </a:cubicBezTo>
                  <a:cubicBezTo>
                    <a:pt x="3548" y="1273"/>
                    <a:pt x="3548" y="1273"/>
                    <a:pt x="3548" y="127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0" name="Freeform 34"/>
            <p:cNvSpPr>
              <a:spLocks noChangeArrowheads="1"/>
            </p:cNvSpPr>
            <p:nvPr/>
          </p:nvSpPr>
          <p:spPr bwMode="auto">
            <a:xfrm>
              <a:off x="4620119" y="5762620"/>
              <a:ext cx="1268330" cy="1020763"/>
            </a:xfrm>
            <a:custGeom>
              <a:avLst/>
              <a:gdLst>
                <a:gd name="T0" fmla="*/ 0 w 3524"/>
                <a:gd name="T1" fmla="*/ 871 h 2837"/>
                <a:gd name="T2" fmla="*/ 152 w 3524"/>
                <a:gd name="T3" fmla="*/ 963 h 2837"/>
                <a:gd name="T4" fmla="*/ 436 w 3524"/>
                <a:gd name="T5" fmla="*/ 903 h 2837"/>
                <a:gd name="T6" fmla="*/ 561 w 3524"/>
                <a:gd name="T7" fmla="*/ 910 h 2837"/>
                <a:gd name="T8" fmla="*/ 772 w 3524"/>
                <a:gd name="T9" fmla="*/ 877 h 2837"/>
                <a:gd name="T10" fmla="*/ 798 w 3524"/>
                <a:gd name="T11" fmla="*/ 1022 h 2837"/>
                <a:gd name="T12" fmla="*/ 772 w 3524"/>
                <a:gd name="T13" fmla="*/ 1167 h 2837"/>
                <a:gd name="T14" fmla="*/ 851 w 3524"/>
                <a:gd name="T15" fmla="*/ 1471 h 2837"/>
                <a:gd name="T16" fmla="*/ 878 w 3524"/>
                <a:gd name="T17" fmla="*/ 1840 h 2837"/>
                <a:gd name="T18" fmla="*/ 911 w 3524"/>
                <a:gd name="T19" fmla="*/ 2005 h 2837"/>
                <a:gd name="T20" fmla="*/ 957 w 3524"/>
                <a:gd name="T21" fmla="*/ 2012 h 2837"/>
                <a:gd name="T22" fmla="*/ 1174 w 3524"/>
                <a:gd name="T23" fmla="*/ 2150 h 2837"/>
                <a:gd name="T24" fmla="*/ 1359 w 3524"/>
                <a:gd name="T25" fmla="*/ 2315 h 2837"/>
                <a:gd name="T26" fmla="*/ 1517 w 3524"/>
                <a:gd name="T27" fmla="*/ 2328 h 2837"/>
                <a:gd name="T28" fmla="*/ 1649 w 3524"/>
                <a:gd name="T29" fmla="*/ 2295 h 2837"/>
                <a:gd name="T30" fmla="*/ 1874 w 3524"/>
                <a:gd name="T31" fmla="*/ 2348 h 2837"/>
                <a:gd name="T32" fmla="*/ 2111 w 3524"/>
                <a:gd name="T33" fmla="*/ 2533 h 2837"/>
                <a:gd name="T34" fmla="*/ 2335 w 3524"/>
                <a:gd name="T35" fmla="*/ 2579 h 2837"/>
                <a:gd name="T36" fmla="*/ 2520 w 3524"/>
                <a:gd name="T37" fmla="*/ 2704 h 2837"/>
                <a:gd name="T38" fmla="*/ 2645 w 3524"/>
                <a:gd name="T39" fmla="*/ 2783 h 2837"/>
                <a:gd name="T40" fmla="*/ 2883 w 3524"/>
                <a:gd name="T41" fmla="*/ 2829 h 2837"/>
                <a:gd name="T42" fmla="*/ 3048 w 3524"/>
                <a:gd name="T43" fmla="*/ 2836 h 2837"/>
                <a:gd name="T44" fmla="*/ 3134 w 3524"/>
                <a:gd name="T45" fmla="*/ 2724 h 2837"/>
                <a:gd name="T46" fmla="*/ 3430 w 3524"/>
                <a:gd name="T47" fmla="*/ 2289 h 2837"/>
                <a:gd name="T48" fmla="*/ 3523 w 3524"/>
                <a:gd name="T49" fmla="*/ 2084 h 2837"/>
                <a:gd name="T50" fmla="*/ 3450 w 3524"/>
                <a:gd name="T51" fmla="*/ 1893 h 2837"/>
                <a:gd name="T52" fmla="*/ 3371 w 3524"/>
                <a:gd name="T53" fmla="*/ 1589 h 2837"/>
                <a:gd name="T54" fmla="*/ 3153 w 3524"/>
                <a:gd name="T55" fmla="*/ 1537 h 2837"/>
                <a:gd name="T56" fmla="*/ 2870 w 3524"/>
                <a:gd name="T57" fmla="*/ 1280 h 2837"/>
                <a:gd name="T58" fmla="*/ 2764 w 3524"/>
                <a:gd name="T59" fmla="*/ 600 h 2837"/>
                <a:gd name="T60" fmla="*/ 2593 w 3524"/>
                <a:gd name="T61" fmla="*/ 396 h 2837"/>
                <a:gd name="T62" fmla="*/ 2381 w 3524"/>
                <a:gd name="T63" fmla="*/ 396 h 2837"/>
                <a:gd name="T64" fmla="*/ 1669 w 3524"/>
                <a:gd name="T65" fmla="*/ 0 h 2837"/>
                <a:gd name="T66" fmla="*/ 1531 w 3524"/>
                <a:gd name="T67" fmla="*/ 138 h 2837"/>
                <a:gd name="T68" fmla="*/ 1379 w 3524"/>
                <a:gd name="T69" fmla="*/ 323 h 2837"/>
                <a:gd name="T70" fmla="*/ 1102 w 3524"/>
                <a:gd name="T71" fmla="*/ 534 h 2837"/>
                <a:gd name="T72" fmla="*/ 944 w 3524"/>
                <a:gd name="T73" fmla="*/ 627 h 2837"/>
                <a:gd name="T74" fmla="*/ 792 w 3524"/>
                <a:gd name="T75" fmla="*/ 692 h 2837"/>
                <a:gd name="T76" fmla="*/ 667 w 3524"/>
                <a:gd name="T77" fmla="*/ 673 h 2837"/>
                <a:gd name="T78" fmla="*/ 423 w 3524"/>
                <a:gd name="T79" fmla="*/ 699 h 2837"/>
                <a:gd name="T80" fmla="*/ 126 w 3524"/>
                <a:gd name="T81" fmla="*/ 844 h 2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24" h="2837">
                  <a:moveTo>
                    <a:pt x="0" y="871"/>
                  </a:moveTo>
                  <a:lnTo>
                    <a:pt x="0" y="871"/>
                  </a:lnTo>
                  <a:cubicBezTo>
                    <a:pt x="53" y="917"/>
                    <a:pt x="99" y="923"/>
                    <a:pt x="152" y="963"/>
                  </a:cubicBezTo>
                  <a:lnTo>
                    <a:pt x="152" y="963"/>
                  </a:lnTo>
                  <a:cubicBezTo>
                    <a:pt x="198" y="950"/>
                    <a:pt x="238" y="956"/>
                    <a:pt x="284" y="937"/>
                  </a:cubicBezTo>
                  <a:cubicBezTo>
                    <a:pt x="337" y="910"/>
                    <a:pt x="376" y="910"/>
                    <a:pt x="436" y="903"/>
                  </a:cubicBezTo>
                  <a:cubicBezTo>
                    <a:pt x="469" y="897"/>
                    <a:pt x="488" y="884"/>
                    <a:pt x="515" y="884"/>
                  </a:cubicBezTo>
                  <a:cubicBezTo>
                    <a:pt x="535" y="884"/>
                    <a:pt x="541" y="910"/>
                    <a:pt x="561" y="910"/>
                  </a:cubicBezTo>
                  <a:cubicBezTo>
                    <a:pt x="594" y="910"/>
                    <a:pt x="614" y="910"/>
                    <a:pt x="647" y="910"/>
                  </a:cubicBezTo>
                  <a:cubicBezTo>
                    <a:pt x="693" y="910"/>
                    <a:pt x="733" y="903"/>
                    <a:pt x="772" y="877"/>
                  </a:cubicBezTo>
                  <a:cubicBezTo>
                    <a:pt x="772" y="890"/>
                    <a:pt x="772" y="903"/>
                    <a:pt x="772" y="923"/>
                  </a:cubicBezTo>
                  <a:cubicBezTo>
                    <a:pt x="772" y="963"/>
                    <a:pt x="798" y="983"/>
                    <a:pt x="798" y="1022"/>
                  </a:cubicBezTo>
                  <a:cubicBezTo>
                    <a:pt x="798" y="1049"/>
                    <a:pt x="798" y="1062"/>
                    <a:pt x="798" y="1088"/>
                  </a:cubicBezTo>
                  <a:cubicBezTo>
                    <a:pt x="798" y="1121"/>
                    <a:pt x="772" y="1134"/>
                    <a:pt x="772" y="1167"/>
                  </a:cubicBezTo>
                  <a:cubicBezTo>
                    <a:pt x="766" y="1200"/>
                    <a:pt x="779" y="1233"/>
                    <a:pt x="752" y="1260"/>
                  </a:cubicBezTo>
                  <a:cubicBezTo>
                    <a:pt x="752" y="1345"/>
                    <a:pt x="845" y="1385"/>
                    <a:pt x="851" y="1471"/>
                  </a:cubicBezTo>
                  <a:cubicBezTo>
                    <a:pt x="845" y="1543"/>
                    <a:pt x="831" y="1616"/>
                    <a:pt x="825" y="1688"/>
                  </a:cubicBezTo>
                  <a:cubicBezTo>
                    <a:pt x="825" y="1754"/>
                    <a:pt x="831" y="1800"/>
                    <a:pt x="878" y="1840"/>
                  </a:cubicBezTo>
                  <a:cubicBezTo>
                    <a:pt x="897" y="1860"/>
                    <a:pt x="930" y="1867"/>
                    <a:pt x="930" y="1893"/>
                  </a:cubicBezTo>
                  <a:cubicBezTo>
                    <a:pt x="930" y="1939"/>
                    <a:pt x="911" y="1959"/>
                    <a:pt x="911" y="2005"/>
                  </a:cubicBezTo>
                  <a:cubicBezTo>
                    <a:pt x="911" y="2012"/>
                    <a:pt x="911" y="2018"/>
                    <a:pt x="911" y="2025"/>
                  </a:cubicBezTo>
                  <a:cubicBezTo>
                    <a:pt x="924" y="2018"/>
                    <a:pt x="944" y="2012"/>
                    <a:pt x="957" y="2012"/>
                  </a:cubicBezTo>
                  <a:cubicBezTo>
                    <a:pt x="1003" y="2012"/>
                    <a:pt x="1016" y="2051"/>
                    <a:pt x="1062" y="2078"/>
                  </a:cubicBezTo>
                  <a:cubicBezTo>
                    <a:pt x="1102" y="2104"/>
                    <a:pt x="1128" y="2124"/>
                    <a:pt x="1174" y="2150"/>
                  </a:cubicBezTo>
                  <a:cubicBezTo>
                    <a:pt x="1221" y="2170"/>
                    <a:pt x="1214" y="2223"/>
                    <a:pt x="1240" y="2269"/>
                  </a:cubicBezTo>
                  <a:cubicBezTo>
                    <a:pt x="1273" y="2308"/>
                    <a:pt x="1313" y="2308"/>
                    <a:pt x="1359" y="2315"/>
                  </a:cubicBezTo>
                  <a:cubicBezTo>
                    <a:pt x="1392" y="2328"/>
                    <a:pt x="1405" y="2354"/>
                    <a:pt x="1445" y="2354"/>
                  </a:cubicBezTo>
                  <a:cubicBezTo>
                    <a:pt x="1471" y="2354"/>
                    <a:pt x="1491" y="2341"/>
                    <a:pt x="1517" y="2328"/>
                  </a:cubicBezTo>
                  <a:cubicBezTo>
                    <a:pt x="1537" y="2315"/>
                    <a:pt x="1551" y="2322"/>
                    <a:pt x="1577" y="2315"/>
                  </a:cubicBezTo>
                  <a:cubicBezTo>
                    <a:pt x="1603" y="2315"/>
                    <a:pt x="1623" y="2295"/>
                    <a:pt x="1649" y="2295"/>
                  </a:cubicBezTo>
                  <a:cubicBezTo>
                    <a:pt x="1722" y="2295"/>
                    <a:pt x="1748" y="2341"/>
                    <a:pt x="1821" y="2348"/>
                  </a:cubicBezTo>
                  <a:cubicBezTo>
                    <a:pt x="1841" y="2348"/>
                    <a:pt x="1854" y="2348"/>
                    <a:pt x="1874" y="2348"/>
                  </a:cubicBezTo>
                  <a:cubicBezTo>
                    <a:pt x="1907" y="2348"/>
                    <a:pt x="1913" y="2381"/>
                    <a:pt x="1933" y="2407"/>
                  </a:cubicBezTo>
                  <a:cubicBezTo>
                    <a:pt x="1999" y="2467"/>
                    <a:pt x="2039" y="2493"/>
                    <a:pt x="2111" y="2533"/>
                  </a:cubicBezTo>
                  <a:cubicBezTo>
                    <a:pt x="2203" y="2513"/>
                    <a:pt x="2203" y="2513"/>
                    <a:pt x="2203" y="2513"/>
                  </a:cubicBezTo>
                  <a:cubicBezTo>
                    <a:pt x="2256" y="2533"/>
                    <a:pt x="2276" y="2566"/>
                    <a:pt x="2335" y="2579"/>
                  </a:cubicBezTo>
                  <a:cubicBezTo>
                    <a:pt x="2375" y="2592"/>
                    <a:pt x="2408" y="2592"/>
                    <a:pt x="2434" y="2618"/>
                  </a:cubicBezTo>
                  <a:cubicBezTo>
                    <a:pt x="2467" y="2651"/>
                    <a:pt x="2500" y="2665"/>
                    <a:pt x="2520" y="2704"/>
                  </a:cubicBezTo>
                  <a:cubicBezTo>
                    <a:pt x="2533" y="2750"/>
                    <a:pt x="2527" y="2816"/>
                    <a:pt x="2573" y="2816"/>
                  </a:cubicBezTo>
                  <a:cubicBezTo>
                    <a:pt x="2606" y="2816"/>
                    <a:pt x="2612" y="2783"/>
                    <a:pt x="2645" y="2783"/>
                  </a:cubicBezTo>
                  <a:cubicBezTo>
                    <a:pt x="2665" y="2783"/>
                    <a:pt x="2678" y="2790"/>
                    <a:pt x="2698" y="2796"/>
                  </a:cubicBezTo>
                  <a:cubicBezTo>
                    <a:pt x="2771" y="2796"/>
                    <a:pt x="2810" y="2829"/>
                    <a:pt x="2883" y="2829"/>
                  </a:cubicBezTo>
                  <a:cubicBezTo>
                    <a:pt x="2922" y="2829"/>
                    <a:pt x="2949" y="2816"/>
                    <a:pt x="2988" y="2816"/>
                  </a:cubicBezTo>
                  <a:cubicBezTo>
                    <a:pt x="3015" y="2816"/>
                    <a:pt x="3028" y="2829"/>
                    <a:pt x="3048" y="2836"/>
                  </a:cubicBezTo>
                  <a:lnTo>
                    <a:pt x="3048" y="2836"/>
                  </a:lnTo>
                  <a:cubicBezTo>
                    <a:pt x="3067" y="2783"/>
                    <a:pt x="3094" y="2770"/>
                    <a:pt x="3134" y="2724"/>
                  </a:cubicBezTo>
                  <a:cubicBezTo>
                    <a:pt x="3206" y="2625"/>
                    <a:pt x="3252" y="2579"/>
                    <a:pt x="3345" y="2486"/>
                  </a:cubicBezTo>
                  <a:cubicBezTo>
                    <a:pt x="3404" y="2427"/>
                    <a:pt x="3410" y="2374"/>
                    <a:pt x="3430" y="2289"/>
                  </a:cubicBezTo>
                  <a:cubicBezTo>
                    <a:pt x="3443" y="2236"/>
                    <a:pt x="3457" y="2203"/>
                    <a:pt x="3483" y="2150"/>
                  </a:cubicBezTo>
                  <a:cubicBezTo>
                    <a:pt x="3496" y="2124"/>
                    <a:pt x="3523" y="2110"/>
                    <a:pt x="3523" y="2084"/>
                  </a:cubicBezTo>
                  <a:cubicBezTo>
                    <a:pt x="3523" y="2051"/>
                    <a:pt x="3509" y="2038"/>
                    <a:pt x="3509" y="2005"/>
                  </a:cubicBezTo>
                  <a:cubicBezTo>
                    <a:pt x="3490" y="1965"/>
                    <a:pt x="3450" y="1946"/>
                    <a:pt x="3450" y="1893"/>
                  </a:cubicBezTo>
                  <a:cubicBezTo>
                    <a:pt x="3450" y="1834"/>
                    <a:pt x="3516" y="1814"/>
                    <a:pt x="3516" y="1748"/>
                  </a:cubicBezTo>
                  <a:cubicBezTo>
                    <a:pt x="3516" y="1662"/>
                    <a:pt x="3450" y="1623"/>
                    <a:pt x="3371" y="1589"/>
                  </a:cubicBezTo>
                  <a:cubicBezTo>
                    <a:pt x="3318" y="1563"/>
                    <a:pt x="3285" y="1537"/>
                    <a:pt x="3226" y="1537"/>
                  </a:cubicBezTo>
                  <a:cubicBezTo>
                    <a:pt x="3199" y="1537"/>
                    <a:pt x="3180" y="1537"/>
                    <a:pt x="3153" y="1537"/>
                  </a:cubicBezTo>
                  <a:cubicBezTo>
                    <a:pt x="3074" y="1537"/>
                    <a:pt x="3021" y="1517"/>
                    <a:pt x="2962" y="1457"/>
                  </a:cubicBezTo>
                  <a:cubicBezTo>
                    <a:pt x="2909" y="1405"/>
                    <a:pt x="2903" y="1352"/>
                    <a:pt x="2870" y="1280"/>
                  </a:cubicBezTo>
                  <a:cubicBezTo>
                    <a:pt x="2804" y="1134"/>
                    <a:pt x="2764" y="1042"/>
                    <a:pt x="2764" y="884"/>
                  </a:cubicBezTo>
                  <a:cubicBezTo>
                    <a:pt x="2764" y="772"/>
                    <a:pt x="2764" y="712"/>
                    <a:pt x="2764" y="600"/>
                  </a:cubicBezTo>
                  <a:cubicBezTo>
                    <a:pt x="2711" y="508"/>
                    <a:pt x="2659" y="468"/>
                    <a:pt x="2593" y="396"/>
                  </a:cubicBezTo>
                  <a:lnTo>
                    <a:pt x="2593" y="396"/>
                  </a:lnTo>
                  <a:cubicBezTo>
                    <a:pt x="2566" y="396"/>
                    <a:pt x="2553" y="396"/>
                    <a:pt x="2527" y="396"/>
                  </a:cubicBezTo>
                  <a:cubicBezTo>
                    <a:pt x="2474" y="396"/>
                    <a:pt x="2441" y="396"/>
                    <a:pt x="2381" y="396"/>
                  </a:cubicBezTo>
                  <a:cubicBezTo>
                    <a:pt x="2157" y="6"/>
                    <a:pt x="2157" y="6"/>
                    <a:pt x="2157" y="6"/>
                  </a:cubicBezTo>
                  <a:cubicBezTo>
                    <a:pt x="1669" y="0"/>
                    <a:pt x="1669" y="0"/>
                    <a:pt x="1669" y="0"/>
                  </a:cubicBezTo>
                  <a:cubicBezTo>
                    <a:pt x="1630" y="33"/>
                    <a:pt x="1616" y="59"/>
                    <a:pt x="1583" y="99"/>
                  </a:cubicBezTo>
                  <a:cubicBezTo>
                    <a:pt x="1570" y="119"/>
                    <a:pt x="1557" y="145"/>
                    <a:pt x="1531" y="138"/>
                  </a:cubicBezTo>
                  <a:cubicBezTo>
                    <a:pt x="1452" y="138"/>
                    <a:pt x="1372" y="185"/>
                    <a:pt x="1372" y="264"/>
                  </a:cubicBezTo>
                  <a:cubicBezTo>
                    <a:pt x="1372" y="290"/>
                    <a:pt x="1379" y="297"/>
                    <a:pt x="1379" y="323"/>
                  </a:cubicBezTo>
                  <a:cubicBezTo>
                    <a:pt x="1379" y="396"/>
                    <a:pt x="1326" y="429"/>
                    <a:pt x="1267" y="462"/>
                  </a:cubicBezTo>
                  <a:cubicBezTo>
                    <a:pt x="1201" y="495"/>
                    <a:pt x="1168" y="508"/>
                    <a:pt x="1102" y="534"/>
                  </a:cubicBezTo>
                  <a:cubicBezTo>
                    <a:pt x="1042" y="560"/>
                    <a:pt x="983" y="547"/>
                    <a:pt x="950" y="600"/>
                  </a:cubicBezTo>
                  <a:cubicBezTo>
                    <a:pt x="944" y="607"/>
                    <a:pt x="950" y="620"/>
                    <a:pt x="944" y="627"/>
                  </a:cubicBezTo>
                  <a:cubicBezTo>
                    <a:pt x="917" y="653"/>
                    <a:pt x="891" y="659"/>
                    <a:pt x="858" y="666"/>
                  </a:cubicBezTo>
                  <a:cubicBezTo>
                    <a:pt x="831" y="673"/>
                    <a:pt x="818" y="692"/>
                    <a:pt x="792" y="692"/>
                  </a:cubicBezTo>
                  <a:cubicBezTo>
                    <a:pt x="759" y="692"/>
                    <a:pt x="739" y="692"/>
                    <a:pt x="713" y="692"/>
                  </a:cubicBezTo>
                  <a:cubicBezTo>
                    <a:pt x="693" y="692"/>
                    <a:pt x="686" y="679"/>
                    <a:pt x="667" y="673"/>
                  </a:cubicBezTo>
                  <a:cubicBezTo>
                    <a:pt x="607" y="653"/>
                    <a:pt x="568" y="640"/>
                    <a:pt x="495" y="640"/>
                  </a:cubicBezTo>
                  <a:cubicBezTo>
                    <a:pt x="462" y="640"/>
                    <a:pt x="449" y="679"/>
                    <a:pt x="423" y="699"/>
                  </a:cubicBezTo>
                  <a:cubicBezTo>
                    <a:pt x="356" y="739"/>
                    <a:pt x="310" y="752"/>
                    <a:pt x="251" y="798"/>
                  </a:cubicBezTo>
                  <a:cubicBezTo>
                    <a:pt x="211" y="831"/>
                    <a:pt x="179" y="831"/>
                    <a:pt x="126" y="844"/>
                  </a:cubicBezTo>
                  <a:cubicBezTo>
                    <a:pt x="80" y="857"/>
                    <a:pt x="53" y="864"/>
                    <a:pt x="0" y="871"/>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35"/>
            <p:cNvSpPr>
              <a:spLocks noChangeArrowheads="1"/>
            </p:cNvSpPr>
            <p:nvPr/>
          </p:nvSpPr>
          <p:spPr bwMode="auto">
            <a:xfrm>
              <a:off x="3389887" y="3910007"/>
              <a:ext cx="3185904" cy="2165350"/>
            </a:xfrm>
            <a:custGeom>
              <a:avLst/>
              <a:gdLst>
                <a:gd name="T0" fmla="*/ 8027 w 8852"/>
                <a:gd name="T1" fmla="*/ 5184 h 6017"/>
                <a:gd name="T2" fmla="*/ 7928 w 8852"/>
                <a:gd name="T3" fmla="*/ 5534 h 6017"/>
                <a:gd name="T4" fmla="*/ 6009 w 8852"/>
                <a:gd name="T5" fmla="*/ 5541 h 6017"/>
                <a:gd name="T6" fmla="*/ 5573 w 8852"/>
                <a:gd name="T7" fmla="*/ 5151 h 6017"/>
                <a:gd name="T8" fmla="*/ 4947 w 8852"/>
                <a:gd name="T9" fmla="*/ 5283 h 6017"/>
                <a:gd name="T10" fmla="*/ 4683 w 8852"/>
                <a:gd name="T11" fmla="*/ 5607 h 6017"/>
                <a:gd name="T12" fmla="*/ 4360 w 8852"/>
                <a:gd name="T13" fmla="*/ 5772 h 6017"/>
                <a:gd name="T14" fmla="*/ 4129 w 8852"/>
                <a:gd name="T15" fmla="*/ 5837 h 6017"/>
                <a:gd name="T16" fmla="*/ 3839 w 8852"/>
                <a:gd name="T17" fmla="*/ 5844 h 6017"/>
                <a:gd name="T18" fmla="*/ 3416 w 8852"/>
                <a:gd name="T19" fmla="*/ 6016 h 6017"/>
                <a:gd name="T20" fmla="*/ 0 w 8852"/>
                <a:gd name="T21" fmla="*/ 4743 h 6017"/>
                <a:gd name="T22" fmla="*/ 59 w 8852"/>
                <a:gd name="T23" fmla="*/ 4591 h 6017"/>
                <a:gd name="T24" fmla="*/ 290 w 8852"/>
                <a:gd name="T25" fmla="*/ 4380 h 6017"/>
                <a:gd name="T26" fmla="*/ 336 w 8852"/>
                <a:gd name="T27" fmla="*/ 4017 h 6017"/>
                <a:gd name="T28" fmla="*/ 389 w 8852"/>
                <a:gd name="T29" fmla="*/ 3753 h 6017"/>
                <a:gd name="T30" fmla="*/ 712 w 8852"/>
                <a:gd name="T31" fmla="*/ 3516 h 6017"/>
                <a:gd name="T32" fmla="*/ 903 w 8852"/>
                <a:gd name="T33" fmla="*/ 3463 h 6017"/>
                <a:gd name="T34" fmla="*/ 1299 w 8852"/>
                <a:gd name="T35" fmla="*/ 3311 h 6017"/>
                <a:gd name="T36" fmla="*/ 1596 w 8852"/>
                <a:gd name="T37" fmla="*/ 3153 h 6017"/>
                <a:gd name="T38" fmla="*/ 1814 w 8852"/>
                <a:gd name="T39" fmla="*/ 3212 h 6017"/>
                <a:gd name="T40" fmla="*/ 2051 w 8852"/>
                <a:gd name="T41" fmla="*/ 2368 h 6017"/>
                <a:gd name="T42" fmla="*/ 2150 w 8852"/>
                <a:gd name="T43" fmla="*/ 1847 h 6017"/>
                <a:gd name="T44" fmla="*/ 2084 w 8852"/>
                <a:gd name="T45" fmla="*/ 1570 h 6017"/>
                <a:gd name="T46" fmla="*/ 1899 w 8852"/>
                <a:gd name="T47" fmla="*/ 1254 h 6017"/>
                <a:gd name="T48" fmla="*/ 1767 w 8852"/>
                <a:gd name="T49" fmla="*/ 1003 h 6017"/>
                <a:gd name="T50" fmla="*/ 2051 w 8852"/>
                <a:gd name="T51" fmla="*/ 772 h 6017"/>
                <a:gd name="T52" fmla="*/ 2256 w 8852"/>
                <a:gd name="T53" fmla="*/ 666 h 6017"/>
                <a:gd name="T54" fmla="*/ 1952 w 8852"/>
                <a:gd name="T55" fmla="*/ 489 h 6017"/>
                <a:gd name="T56" fmla="*/ 1919 w 8852"/>
                <a:gd name="T57" fmla="*/ 146 h 6017"/>
                <a:gd name="T58" fmla="*/ 2460 w 8852"/>
                <a:gd name="T59" fmla="*/ 146 h 6017"/>
                <a:gd name="T60" fmla="*/ 2783 w 8852"/>
                <a:gd name="T61" fmla="*/ 20 h 6017"/>
                <a:gd name="T62" fmla="*/ 3027 w 8852"/>
                <a:gd name="T63" fmla="*/ 20 h 6017"/>
                <a:gd name="T64" fmla="*/ 3212 w 8852"/>
                <a:gd name="T65" fmla="*/ 93 h 6017"/>
                <a:gd name="T66" fmla="*/ 3370 w 8852"/>
                <a:gd name="T67" fmla="*/ 376 h 6017"/>
                <a:gd name="T68" fmla="*/ 3555 w 8852"/>
                <a:gd name="T69" fmla="*/ 508 h 6017"/>
                <a:gd name="T70" fmla="*/ 4149 w 8852"/>
                <a:gd name="T71" fmla="*/ 528 h 6017"/>
                <a:gd name="T72" fmla="*/ 4755 w 8852"/>
                <a:gd name="T73" fmla="*/ 172 h 6017"/>
                <a:gd name="T74" fmla="*/ 5217 w 8852"/>
                <a:gd name="T75" fmla="*/ 33 h 6017"/>
                <a:gd name="T76" fmla="*/ 5455 w 8852"/>
                <a:gd name="T77" fmla="*/ 422 h 6017"/>
                <a:gd name="T78" fmla="*/ 5646 w 8852"/>
                <a:gd name="T79" fmla="*/ 726 h 6017"/>
                <a:gd name="T80" fmla="*/ 5692 w 8852"/>
                <a:gd name="T81" fmla="*/ 1043 h 6017"/>
                <a:gd name="T82" fmla="*/ 5864 w 8852"/>
                <a:gd name="T83" fmla="*/ 1531 h 6017"/>
                <a:gd name="T84" fmla="*/ 6081 w 8852"/>
                <a:gd name="T85" fmla="*/ 1775 h 6017"/>
                <a:gd name="T86" fmla="*/ 6239 w 8852"/>
                <a:gd name="T87" fmla="*/ 1511 h 6017"/>
                <a:gd name="T88" fmla="*/ 6609 w 8852"/>
                <a:gd name="T89" fmla="*/ 1491 h 6017"/>
                <a:gd name="T90" fmla="*/ 6780 w 8852"/>
                <a:gd name="T91" fmla="*/ 1280 h 6017"/>
                <a:gd name="T92" fmla="*/ 7156 w 8852"/>
                <a:gd name="T93" fmla="*/ 1036 h 6017"/>
                <a:gd name="T94" fmla="*/ 7334 w 8852"/>
                <a:gd name="T95" fmla="*/ 442 h 6017"/>
                <a:gd name="T96" fmla="*/ 7374 w 8852"/>
                <a:gd name="T97" fmla="*/ 1273 h 6017"/>
                <a:gd name="T98" fmla="*/ 7532 w 8852"/>
                <a:gd name="T99" fmla="*/ 1478 h 6017"/>
                <a:gd name="T100" fmla="*/ 7717 w 8852"/>
                <a:gd name="T101" fmla="*/ 1689 h 6017"/>
                <a:gd name="T102" fmla="*/ 7941 w 8852"/>
                <a:gd name="T103" fmla="*/ 1900 h 6017"/>
                <a:gd name="T104" fmla="*/ 8205 w 8852"/>
                <a:gd name="T105" fmla="*/ 1959 h 6017"/>
                <a:gd name="T106" fmla="*/ 8541 w 8852"/>
                <a:gd name="T107" fmla="*/ 2091 h 6017"/>
                <a:gd name="T108" fmla="*/ 8851 w 8852"/>
                <a:gd name="T109" fmla="*/ 2210 h 6017"/>
                <a:gd name="T110" fmla="*/ 8218 w 8852"/>
                <a:gd name="T111" fmla="*/ 4505 h 6017"/>
                <a:gd name="T112" fmla="*/ 8119 w 8852"/>
                <a:gd name="T113" fmla="*/ 4716 h 6017"/>
                <a:gd name="T114" fmla="*/ 8139 w 8852"/>
                <a:gd name="T115" fmla="*/ 4901 h 6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852" h="6017">
                  <a:moveTo>
                    <a:pt x="8139" y="4901"/>
                  </a:moveTo>
                  <a:lnTo>
                    <a:pt x="8139" y="4901"/>
                  </a:lnTo>
                  <a:cubicBezTo>
                    <a:pt x="8073" y="5000"/>
                    <a:pt x="8027" y="5066"/>
                    <a:pt x="8027" y="5184"/>
                  </a:cubicBezTo>
                  <a:cubicBezTo>
                    <a:pt x="8027" y="5211"/>
                    <a:pt x="8040" y="5224"/>
                    <a:pt x="8040" y="5250"/>
                  </a:cubicBezTo>
                  <a:cubicBezTo>
                    <a:pt x="8040" y="5283"/>
                    <a:pt x="8007" y="5297"/>
                    <a:pt x="7994" y="5330"/>
                  </a:cubicBezTo>
                  <a:cubicBezTo>
                    <a:pt x="7961" y="5409"/>
                    <a:pt x="7928" y="5448"/>
                    <a:pt x="7928" y="5534"/>
                  </a:cubicBezTo>
                  <a:cubicBezTo>
                    <a:pt x="7928" y="5547"/>
                    <a:pt x="7928" y="5554"/>
                    <a:pt x="7928" y="5560"/>
                  </a:cubicBezTo>
                  <a:cubicBezTo>
                    <a:pt x="6009" y="5541"/>
                    <a:pt x="6009" y="5541"/>
                    <a:pt x="6009" y="5541"/>
                  </a:cubicBezTo>
                  <a:lnTo>
                    <a:pt x="6009" y="5541"/>
                  </a:lnTo>
                  <a:cubicBezTo>
                    <a:pt x="5982" y="5541"/>
                    <a:pt x="5969" y="5541"/>
                    <a:pt x="5943" y="5541"/>
                  </a:cubicBezTo>
                  <a:cubicBezTo>
                    <a:pt x="5890" y="5541"/>
                    <a:pt x="5857" y="5541"/>
                    <a:pt x="5797" y="5541"/>
                  </a:cubicBezTo>
                  <a:cubicBezTo>
                    <a:pt x="5573" y="5151"/>
                    <a:pt x="5573" y="5151"/>
                    <a:pt x="5573" y="5151"/>
                  </a:cubicBezTo>
                  <a:cubicBezTo>
                    <a:pt x="5085" y="5145"/>
                    <a:pt x="5085" y="5145"/>
                    <a:pt x="5085" y="5145"/>
                  </a:cubicBezTo>
                  <a:cubicBezTo>
                    <a:pt x="5046" y="5178"/>
                    <a:pt x="5032" y="5204"/>
                    <a:pt x="4999" y="5244"/>
                  </a:cubicBezTo>
                  <a:cubicBezTo>
                    <a:pt x="4986" y="5264"/>
                    <a:pt x="4973" y="5290"/>
                    <a:pt x="4947" y="5283"/>
                  </a:cubicBezTo>
                  <a:cubicBezTo>
                    <a:pt x="4868" y="5283"/>
                    <a:pt x="4788" y="5330"/>
                    <a:pt x="4788" y="5409"/>
                  </a:cubicBezTo>
                  <a:cubicBezTo>
                    <a:pt x="4788" y="5435"/>
                    <a:pt x="4795" y="5442"/>
                    <a:pt x="4795" y="5468"/>
                  </a:cubicBezTo>
                  <a:cubicBezTo>
                    <a:pt x="4795" y="5541"/>
                    <a:pt x="4742" y="5574"/>
                    <a:pt x="4683" y="5607"/>
                  </a:cubicBezTo>
                  <a:cubicBezTo>
                    <a:pt x="4617" y="5640"/>
                    <a:pt x="4584" y="5653"/>
                    <a:pt x="4518" y="5679"/>
                  </a:cubicBezTo>
                  <a:cubicBezTo>
                    <a:pt x="4458" y="5705"/>
                    <a:pt x="4399" y="5692"/>
                    <a:pt x="4366" y="5745"/>
                  </a:cubicBezTo>
                  <a:cubicBezTo>
                    <a:pt x="4360" y="5752"/>
                    <a:pt x="4366" y="5765"/>
                    <a:pt x="4360" y="5772"/>
                  </a:cubicBezTo>
                  <a:cubicBezTo>
                    <a:pt x="4333" y="5798"/>
                    <a:pt x="4307" y="5804"/>
                    <a:pt x="4274" y="5811"/>
                  </a:cubicBezTo>
                  <a:cubicBezTo>
                    <a:pt x="4247" y="5818"/>
                    <a:pt x="4234" y="5837"/>
                    <a:pt x="4208" y="5837"/>
                  </a:cubicBezTo>
                  <a:cubicBezTo>
                    <a:pt x="4175" y="5837"/>
                    <a:pt x="4155" y="5837"/>
                    <a:pt x="4129" y="5837"/>
                  </a:cubicBezTo>
                  <a:cubicBezTo>
                    <a:pt x="4109" y="5837"/>
                    <a:pt x="4102" y="5824"/>
                    <a:pt x="4083" y="5818"/>
                  </a:cubicBezTo>
                  <a:cubicBezTo>
                    <a:pt x="4023" y="5798"/>
                    <a:pt x="3984" y="5785"/>
                    <a:pt x="3911" y="5785"/>
                  </a:cubicBezTo>
                  <a:cubicBezTo>
                    <a:pt x="3878" y="5785"/>
                    <a:pt x="3865" y="5824"/>
                    <a:pt x="3839" y="5844"/>
                  </a:cubicBezTo>
                  <a:cubicBezTo>
                    <a:pt x="3772" y="5884"/>
                    <a:pt x="3726" y="5897"/>
                    <a:pt x="3667" y="5943"/>
                  </a:cubicBezTo>
                  <a:cubicBezTo>
                    <a:pt x="3627" y="5976"/>
                    <a:pt x="3595" y="5976"/>
                    <a:pt x="3542" y="5989"/>
                  </a:cubicBezTo>
                  <a:cubicBezTo>
                    <a:pt x="3496" y="6002"/>
                    <a:pt x="3469" y="6009"/>
                    <a:pt x="3416" y="6016"/>
                  </a:cubicBezTo>
                  <a:lnTo>
                    <a:pt x="3416" y="6016"/>
                  </a:lnTo>
                  <a:cubicBezTo>
                    <a:pt x="2823" y="5758"/>
                    <a:pt x="2823" y="5758"/>
                    <a:pt x="2823" y="5758"/>
                  </a:cubicBezTo>
                  <a:cubicBezTo>
                    <a:pt x="0" y="4743"/>
                    <a:pt x="0" y="4743"/>
                    <a:pt x="0" y="4743"/>
                  </a:cubicBezTo>
                  <a:lnTo>
                    <a:pt x="0" y="4743"/>
                  </a:lnTo>
                  <a:cubicBezTo>
                    <a:pt x="6" y="4710"/>
                    <a:pt x="26" y="4690"/>
                    <a:pt x="39" y="4657"/>
                  </a:cubicBezTo>
                  <a:cubicBezTo>
                    <a:pt x="46" y="4637"/>
                    <a:pt x="46" y="4617"/>
                    <a:pt x="59" y="4591"/>
                  </a:cubicBezTo>
                  <a:cubicBezTo>
                    <a:pt x="79" y="4564"/>
                    <a:pt x="99" y="4551"/>
                    <a:pt x="125" y="4532"/>
                  </a:cubicBezTo>
                  <a:cubicBezTo>
                    <a:pt x="184" y="4499"/>
                    <a:pt x="231" y="4499"/>
                    <a:pt x="290" y="4466"/>
                  </a:cubicBezTo>
                  <a:cubicBezTo>
                    <a:pt x="323" y="4452"/>
                    <a:pt x="290" y="4413"/>
                    <a:pt x="290" y="4380"/>
                  </a:cubicBezTo>
                  <a:cubicBezTo>
                    <a:pt x="290" y="4301"/>
                    <a:pt x="231" y="4268"/>
                    <a:pt x="231" y="4189"/>
                  </a:cubicBezTo>
                  <a:cubicBezTo>
                    <a:pt x="231" y="4142"/>
                    <a:pt x="231" y="4109"/>
                    <a:pt x="263" y="4083"/>
                  </a:cubicBezTo>
                  <a:cubicBezTo>
                    <a:pt x="297" y="4063"/>
                    <a:pt x="323" y="4057"/>
                    <a:pt x="336" y="4017"/>
                  </a:cubicBezTo>
                  <a:cubicBezTo>
                    <a:pt x="349" y="3991"/>
                    <a:pt x="343" y="3971"/>
                    <a:pt x="356" y="3938"/>
                  </a:cubicBezTo>
                  <a:cubicBezTo>
                    <a:pt x="369" y="3885"/>
                    <a:pt x="389" y="3852"/>
                    <a:pt x="389" y="3799"/>
                  </a:cubicBezTo>
                  <a:cubicBezTo>
                    <a:pt x="389" y="3780"/>
                    <a:pt x="369" y="3760"/>
                    <a:pt x="389" y="3753"/>
                  </a:cubicBezTo>
                  <a:cubicBezTo>
                    <a:pt x="455" y="3694"/>
                    <a:pt x="527" y="3700"/>
                    <a:pt x="587" y="3641"/>
                  </a:cubicBezTo>
                  <a:cubicBezTo>
                    <a:pt x="600" y="3621"/>
                    <a:pt x="600" y="3608"/>
                    <a:pt x="620" y="3595"/>
                  </a:cubicBezTo>
                  <a:cubicBezTo>
                    <a:pt x="659" y="3575"/>
                    <a:pt x="673" y="3549"/>
                    <a:pt x="712" y="3516"/>
                  </a:cubicBezTo>
                  <a:cubicBezTo>
                    <a:pt x="732" y="3503"/>
                    <a:pt x="752" y="3536"/>
                    <a:pt x="778" y="3536"/>
                  </a:cubicBezTo>
                  <a:cubicBezTo>
                    <a:pt x="798" y="3536"/>
                    <a:pt x="804" y="3522"/>
                    <a:pt x="818" y="3509"/>
                  </a:cubicBezTo>
                  <a:cubicBezTo>
                    <a:pt x="844" y="3483"/>
                    <a:pt x="870" y="3483"/>
                    <a:pt x="903" y="3463"/>
                  </a:cubicBezTo>
                  <a:cubicBezTo>
                    <a:pt x="936" y="3437"/>
                    <a:pt x="956" y="3410"/>
                    <a:pt x="996" y="3404"/>
                  </a:cubicBezTo>
                  <a:cubicBezTo>
                    <a:pt x="1081" y="3391"/>
                    <a:pt x="1128" y="3371"/>
                    <a:pt x="1207" y="3351"/>
                  </a:cubicBezTo>
                  <a:cubicBezTo>
                    <a:pt x="1246" y="3338"/>
                    <a:pt x="1273" y="3331"/>
                    <a:pt x="1299" y="3311"/>
                  </a:cubicBezTo>
                  <a:cubicBezTo>
                    <a:pt x="1319" y="3298"/>
                    <a:pt x="1332" y="3305"/>
                    <a:pt x="1345" y="3285"/>
                  </a:cubicBezTo>
                  <a:cubicBezTo>
                    <a:pt x="1378" y="3245"/>
                    <a:pt x="1385" y="3212"/>
                    <a:pt x="1431" y="3186"/>
                  </a:cubicBezTo>
                  <a:cubicBezTo>
                    <a:pt x="1484" y="3146"/>
                    <a:pt x="1530" y="3153"/>
                    <a:pt x="1596" y="3153"/>
                  </a:cubicBezTo>
                  <a:cubicBezTo>
                    <a:pt x="1662" y="3153"/>
                    <a:pt x="1688" y="3219"/>
                    <a:pt x="1754" y="3219"/>
                  </a:cubicBezTo>
                  <a:cubicBezTo>
                    <a:pt x="1774" y="3219"/>
                    <a:pt x="1794" y="3212"/>
                    <a:pt x="1814" y="3212"/>
                  </a:cubicBezTo>
                  <a:lnTo>
                    <a:pt x="1814" y="3212"/>
                  </a:lnTo>
                  <a:cubicBezTo>
                    <a:pt x="1827" y="3127"/>
                    <a:pt x="1860" y="3107"/>
                    <a:pt x="1886" y="3028"/>
                  </a:cubicBezTo>
                  <a:cubicBezTo>
                    <a:pt x="1945" y="2856"/>
                    <a:pt x="1965" y="2751"/>
                    <a:pt x="2005" y="2566"/>
                  </a:cubicBezTo>
                  <a:cubicBezTo>
                    <a:pt x="2025" y="2494"/>
                    <a:pt x="2051" y="2447"/>
                    <a:pt x="2051" y="2368"/>
                  </a:cubicBezTo>
                  <a:cubicBezTo>
                    <a:pt x="2051" y="2335"/>
                    <a:pt x="2051" y="2315"/>
                    <a:pt x="2051" y="2283"/>
                  </a:cubicBezTo>
                  <a:cubicBezTo>
                    <a:pt x="2130" y="1933"/>
                    <a:pt x="2130" y="1933"/>
                    <a:pt x="2130" y="1933"/>
                  </a:cubicBezTo>
                  <a:cubicBezTo>
                    <a:pt x="2137" y="1900"/>
                    <a:pt x="2150" y="1880"/>
                    <a:pt x="2150" y="1847"/>
                  </a:cubicBezTo>
                  <a:cubicBezTo>
                    <a:pt x="2150" y="1814"/>
                    <a:pt x="2150" y="1801"/>
                    <a:pt x="2150" y="1775"/>
                  </a:cubicBezTo>
                  <a:cubicBezTo>
                    <a:pt x="2150" y="1735"/>
                    <a:pt x="2124" y="1722"/>
                    <a:pt x="2110" y="1689"/>
                  </a:cubicBezTo>
                  <a:cubicBezTo>
                    <a:pt x="2097" y="1643"/>
                    <a:pt x="2110" y="1610"/>
                    <a:pt x="2084" y="1570"/>
                  </a:cubicBezTo>
                  <a:cubicBezTo>
                    <a:pt x="2044" y="1524"/>
                    <a:pt x="1985" y="1517"/>
                    <a:pt x="1985" y="1458"/>
                  </a:cubicBezTo>
                  <a:cubicBezTo>
                    <a:pt x="1985" y="1425"/>
                    <a:pt x="1998" y="1405"/>
                    <a:pt x="1998" y="1366"/>
                  </a:cubicBezTo>
                  <a:cubicBezTo>
                    <a:pt x="1998" y="1306"/>
                    <a:pt x="1945" y="1287"/>
                    <a:pt x="1899" y="1254"/>
                  </a:cubicBezTo>
                  <a:cubicBezTo>
                    <a:pt x="1860" y="1234"/>
                    <a:pt x="1846" y="1214"/>
                    <a:pt x="1814" y="1188"/>
                  </a:cubicBezTo>
                  <a:cubicBezTo>
                    <a:pt x="1781" y="1168"/>
                    <a:pt x="1734" y="1161"/>
                    <a:pt x="1734" y="1115"/>
                  </a:cubicBezTo>
                  <a:cubicBezTo>
                    <a:pt x="1734" y="1075"/>
                    <a:pt x="1761" y="1049"/>
                    <a:pt x="1767" y="1003"/>
                  </a:cubicBezTo>
                  <a:cubicBezTo>
                    <a:pt x="1774" y="963"/>
                    <a:pt x="1774" y="924"/>
                    <a:pt x="1807" y="897"/>
                  </a:cubicBezTo>
                  <a:cubicBezTo>
                    <a:pt x="1860" y="864"/>
                    <a:pt x="1893" y="858"/>
                    <a:pt x="1952" y="838"/>
                  </a:cubicBezTo>
                  <a:cubicBezTo>
                    <a:pt x="1992" y="818"/>
                    <a:pt x="2005" y="772"/>
                    <a:pt x="2051" y="772"/>
                  </a:cubicBezTo>
                  <a:cubicBezTo>
                    <a:pt x="2110" y="772"/>
                    <a:pt x="2143" y="792"/>
                    <a:pt x="2203" y="792"/>
                  </a:cubicBezTo>
                  <a:cubicBezTo>
                    <a:pt x="2223" y="798"/>
                    <a:pt x="2262" y="792"/>
                    <a:pt x="2269" y="779"/>
                  </a:cubicBezTo>
                  <a:cubicBezTo>
                    <a:pt x="2269" y="739"/>
                    <a:pt x="2269" y="713"/>
                    <a:pt x="2256" y="666"/>
                  </a:cubicBezTo>
                  <a:cubicBezTo>
                    <a:pt x="2236" y="607"/>
                    <a:pt x="2209" y="561"/>
                    <a:pt x="2143" y="541"/>
                  </a:cubicBezTo>
                  <a:cubicBezTo>
                    <a:pt x="2117" y="535"/>
                    <a:pt x="2090" y="541"/>
                    <a:pt x="2058" y="535"/>
                  </a:cubicBezTo>
                  <a:cubicBezTo>
                    <a:pt x="2018" y="521"/>
                    <a:pt x="1985" y="495"/>
                    <a:pt x="1952" y="489"/>
                  </a:cubicBezTo>
                  <a:cubicBezTo>
                    <a:pt x="1945" y="436"/>
                    <a:pt x="1945" y="409"/>
                    <a:pt x="1945" y="357"/>
                  </a:cubicBezTo>
                  <a:cubicBezTo>
                    <a:pt x="1945" y="291"/>
                    <a:pt x="1919" y="251"/>
                    <a:pt x="1919" y="185"/>
                  </a:cubicBezTo>
                  <a:cubicBezTo>
                    <a:pt x="1919" y="165"/>
                    <a:pt x="1919" y="159"/>
                    <a:pt x="1919" y="146"/>
                  </a:cubicBezTo>
                  <a:cubicBezTo>
                    <a:pt x="2025" y="132"/>
                    <a:pt x="2084" y="106"/>
                    <a:pt x="2189" y="106"/>
                  </a:cubicBezTo>
                  <a:cubicBezTo>
                    <a:pt x="2249" y="106"/>
                    <a:pt x="2282" y="106"/>
                    <a:pt x="2341" y="106"/>
                  </a:cubicBezTo>
                  <a:cubicBezTo>
                    <a:pt x="2387" y="106"/>
                    <a:pt x="2414" y="132"/>
                    <a:pt x="2460" y="146"/>
                  </a:cubicBezTo>
                  <a:cubicBezTo>
                    <a:pt x="2546" y="165"/>
                    <a:pt x="2599" y="172"/>
                    <a:pt x="2691" y="172"/>
                  </a:cubicBezTo>
                  <a:cubicBezTo>
                    <a:pt x="2711" y="172"/>
                    <a:pt x="2717" y="139"/>
                    <a:pt x="2724" y="119"/>
                  </a:cubicBezTo>
                  <a:cubicBezTo>
                    <a:pt x="2730" y="73"/>
                    <a:pt x="2737" y="20"/>
                    <a:pt x="2783" y="20"/>
                  </a:cubicBezTo>
                  <a:cubicBezTo>
                    <a:pt x="2836" y="20"/>
                    <a:pt x="2843" y="106"/>
                    <a:pt x="2902" y="106"/>
                  </a:cubicBezTo>
                  <a:cubicBezTo>
                    <a:pt x="2928" y="106"/>
                    <a:pt x="2942" y="79"/>
                    <a:pt x="2968" y="60"/>
                  </a:cubicBezTo>
                  <a:cubicBezTo>
                    <a:pt x="2988" y="47"/>
                    <a:pt x="3007" y="40"/>
                    <a:pt x="3027" y="20"/>
                  </a:cubicBezTo>
                  <a:cubicBezTo>
                    <a:pt x="3034" y="7"/>
                    <a:pt x="3041" y="0"/>
                    <a:pt x="3060" y="0"/>
                  </a:cubicBezTo>
                  <a:cubicBezTo>
                    <a:pt x="3080" y="0"/>
                    <a:pt x="3087" y="20"/>
                    <a:pt x="3100" y="27"/>
                  </a:cubicBezTo>
                  <a:cubicBezTo>
                    <a:pt x="3146" y="53"/>
                    <a:pt x="3179" y="60"/>
                    <a:pt x="3212" y="93"/>
                  </a:cubicBezTo>
                  <a:cubicBezTo>
                    <a:pt x="3252" y="132"/>
                    <a:pt x="3245" y="172"/>
                    <a:pt x="3258" y="231"/>
                  </a:cubicBezTo>
                  <a:cubicBezTo>
                    <a:pt x="3271" y="291"/>
                    <a:pt x="3298" y="317"/>
                    <a:pt x="3298" y="383"/>
                  </a:cubicBezTo>
                  <a:cubicBezTo>
                    <a:pt x="3331" y="383"/>
                    <a:pt x="3344" y="376"/>
                    <a:pt x="3370" y="376"/>
                  </a:cubicBezTo>
                  <a:cubicBezTo>
                    <a:pt x="3397" y="376"/>
                    <a:pt x="3403" y="376"/>
                    <a:pt x="3423" y="363"/>
                  </a:cubicBezTo>
                  <a:lnTo>
                    <a:pt x="3423" y="363"/>
                  </a:lnTo>
                  <a:cubicBezTo>
                    <a:pt x="3463" y="429"/>
                    <a:pt x="3496" y="462"/>
                    <a:pt x="3555" y="508"/>
                  </a:cubicBezTo>
                  <a:cubicBezTo>
                    <a:pt x="3568" y="521"/>
                    <a:pt x="3575" y="535"/>
                    <a:pt x="3588" y="548"/>
                  </a:cubicBezTo>
                  <a:cubicBezTo>
                    <a:pt x="3660" y="601"/>
                    <a:pt x="3713" y="620"/>
                    <a:pt x="3799" y="620"/>
                  </a:cubicBezTo>
                  <a:cubicBezTo>
                    <a:pt x="3944" y="620"/>
                    <a:pt x="4017" y="581"/>
                    <a:pt x="4149" y="528"/>
                  </a:cubicBezTo>
                  <a:cubicBezTo>
                    <a:pt x="4214" y="495"/>
                    <a:pt x="4234" y="442"/>
                    <a:pt x="4294" y="409"/>
                  </a:cubicBezTo>
                  <a:cubicBezTo>
                    <a:pt x="4346" y="383"/>
                    <a:pt x="4386" y="390"/>
                    <a:pt x="4445" y="370"/>
                  </a:cubicBezTo>
                  <a:cubicBezTo>
                    <a:pt x="4590" y="337"/>
                    <a:pt x="4637" y="251"/>
                    <a:pt x="4755" y="172"/>
                  </a:cubicBezTo>
                  <a:cubicBezTo>
                    <a:pt x="4881" y="99"/>
                    <a:pt x="4973" y="86"/>
                    <a:pt x="5085" y="0"/>
                  </a:cubicBezTo>
                  <a:lnTo>
                    <a:pt x="5085" y="0"/>
                  </a:lnTo>
                  <a:cubicBezTo>
                    <a:pt x="5138" y="0"/>
                    <a:pt x="5178" y="7"/>
                    <a:pt x="5217" y="33"/>
                  </a:cubicBezTo>
                  <a:cubicBezTo>
                    <a:pt x="5243" y="53"/>
                    <a:pt x="5276" y="60"/>
                    <a:pt x="5283" y="93"/>
                  </a:cubicBezTo>
                  <a:cubicBezTo>
                    <a:pt x="5309" y="178"/>
                    <a:pt x="5329" y="218"/>
                    <a:pt x="5356" y="304"/>
                  </a:cubicBezTo>
                  <a:cubicBezTo>
                    <a:pt x="5375" y="357"/>
                    <a:pt x="5408" y="390"/>
                    <a:pt x="5455" y="422"/>
                  </a:cubicBezTo>
                  <a:cubicBezTo>
                    <a:pt x="5494" y="442"/>
                    <a:pt x="5507" y="469"/>
                    <a:pt x="5547" y="495"/>
                  </a:cubicBezTo>
                  <a:cubicBezTo>
                    <a:pt x="5600" y="541"/>
                    <a:pt x="5646" y="581"/>
                    <a:pt x="5646" y="653"/>
                  </a:cubicBezTo>
                  <a:cubicBezTo>
                    <a:pt x="5646" y="680"/>
                    <a:pt x="5646" y="700"/>
                    <a:pt x="5646" y="726"/>
                  </a:cubicBezTo>
                  <a:cubicBezTo>
                    <a:pt x="5659" y="805"/>
                    <a:pt x="5659" y="805"/>
                    <a:pt x="5659" y="805"/>
                  </a:cubicBezTo>
                  <a:cubicBezTo>
                    <a:pt x="5659" y="845"/>
                    <a:pt x="5659" y="864"/>
                    <a:pt x="5659" y="904"/>
                  </a:cubicBezTo>
                  <a:cubicBezTo>
                    <a:pt x="5659" y="963"/>
                    <a:pt x="5666" y="996"/>
                    <a:pt x="5692" y="1043"/>
                  </a:cubicBezTo>
                  <a:cubicBezTo>
                    <a:pt x="5738" y="1102"/>
                    <a:pt x="5791" y="1135"/>
                    <a:pt x="5791" y="1214"/>
                  </a:cubicBezTo>
                  <a:cubicBezTo>
                    <a:pt x="5791" y="1240"/>
                    <a:pt x="5791" y="1254"/>
                    <a:pt x="5791" y="1287"/>
                  </a:cubicBezTo>
                  <a:cubicBezTo>
                    <a:pt x="5791" y="1386"/>
                    <a:pt x="5844" y="1432"/>
                    <a:pt x="5864" y="1531"/>
                  </a:cubicBezTo>
                  <a:cubicBezTo>
                    <a:pt x="5877" y="1570"/>
                    <a:pt x="5870" y="1590"/>
                    <a:pt x="5870" y="1630"/>
                  </a:cubicBezTo>
                  <a:cubicBezTo>
                    <a:pt x="5883" y="1695"/>
                    <a:pt x="5916" y="1748"/>
                    <a:pt x="5982" y="1755"/>
                  </a:cubicBezTo>
                  <a:cubicBezTo>
                    <a:pt x="6022" y="1761"/>
                    <a:pt x="6041" y="1768"/>
                    <a:pt x="6081" y="1775"/>
                  </a:cubicBezTo>
                  <a:cubicBezTo>
                    <a:pt x="6101" y="1781"/>
                    <a:pt x="6134" y="1794"/>
                    <a:pt x="6140" y="1775"/>
                  </a:cubicBezTo>
                  <a:cubicBezTo>
                    <a:pt x="6160" y="1722"/>
                    <a:pt x="6160" y="1682"/>
                    <a:pt x="6180" y="1630"/>
                  </a:cubicBezTo>
                  <a:cubicBezTo>
                    <a:pt x="6193" y="1583"/>
                    <a:pt x="6220" y="1557"/>
                    <a:pt x="6239" y="1511"/>
                  </a:cubicBezTo>
                  <a:cubicBezTo>
                    <a:pt x="6253" y="1478"/>
                    <a:pt x="6259" y="1451"/>
                    <a:pt x="6286" y="1425"/>
                  </a:cubicBezTo>
                  <a:cubicBezTo>
                    <a:pt x="6338" y="1372"/>
                    <a:pt x="6411" y="1372"/>
                    <a:pt x="6477" y="1405"/>
                  </a:cubicBezTo>
                  <a:cubicBezTo>
                    <a:pt x="6530" y="1425"/>
                    <a:pt x="6550" y="1491"/>
                    <a:pt x="6609" y="1491"/>
                  </a:cubicBezTo>
                  <a:cubicBezTo>
                    <a:pt x="6662" y="1491"/>
                    <a:pt x="6721" y="1471"/>
                    <a:pt x="6721" y="1418"/>
                  </a:cubicBezTo>
                  <a:cubicBezTo>
                    <a:pt x="6721" y="1386"/>
                    <a:pt x="6721" y="1372"/>
                    <a:pt x="6721" y="1339"/>
                  </a:cubicBezTo>
                  <a:cubicBezTo>
                    <a:pt x="6721" y="1306"/>
                    <a:pt x="6754" y="1293"/>
                    <a:pt x="6780" y="1280"/>
                  </a:cubicBezTo>
                  <a:cubicBezTo>
                    <a:pt x="6826" y="1267"/>
                    <a:pt x="6853" y="1240"/>
                    <a:pt x="6899" y="1220"/>
                  </a:cubicBezTo>
                  <a:cubicBezTo>
                    <a:pt x="6978" y="1181"/>
                    <a:pt x="6998" y="1141"/>
                    <a:pt x="7077" y="1089"/>
                  </a:cubicBezTo>
                  <a:cubicBezTo>
                    <a:pt x="7097" y="1062"/>
                    <a:pt x="7117" y="1036"/>
                    <a:pt x="7156" y="1036"/>
                  </a:cubicBezTo>
                  <a:cubicBezTo>
                    <a:pt x="7189" y="1036"/>
                    <a:pt x="7209" y="1036"/>
                    <a:pt x="7242" y="1036"/>
                  </a:cubicBezTo>
                  <a:cubicBezTo>
                    <a:pt x="7288" y="1036"/>
                    <a:pt x="7315" y="1036"/>
                    <a:pt x="7361" y="1049"/>
                  </a:cubicBezTo>
                  <a:cubicBezTo>
                    <a:pt x="7334" y="442"/>
                    <a:pt x="7334" y="442"/>
                    <a:pt x="7334" y="442"/>
                  </a:cubicBezTo>
                  <a:cubicBezTo>
                    <a:pt x="7361" y="1049"/>
                    <a:pt x="7361" y="1049"/>
                    <a:pt x="7361" y="1049"/>
                  </a:cubicBezTo>
                  <a:cubicBezTo>
                    <a:pt x="7361" y="1089"/>
                    <a:pt x="7374" y="1115"/>
                    <a:pt x="7374" y="1155"/>
                  </a:cubicBezTo>
                  <a:cubicBezTo>
                    <a:pt x="7374" y="1201"/>
                    <a:pt x="7374" y="1227"/>
                    <a:pt x="7374" y="1273"/>
                  </a:cubicBezTo>
                  <a:cubicBezTo>
                    <a:pt x="7374" y="1306"/>
                    <a:pt x="7387" y="1319"/>
                    <a:pt x="7413" y="1346"/>
                  </a:cubicBezTo>
                  <a:cubicBezTo>
                    <a:pt x="7447" y="1379"/>
                    <a:pt x="7453" y="1412"/>
                    <a:pt x="7493" y="1438"/>
                  </a:cubicBezTo>
                  <a:cubicBezTo>
                    <a:pt x="7506" y="1458"/>
                    <a:pt x="7519" y="1458"/>
                    <a:pt x="7532" y="1478"/>
                  </a:cubicBezTo>
                  <a:cubicBezTo>
                    <a:pt x="7565" y="1517"/>
                    <a:pt x="7572" y="1557"/>
                    <a:pt x="7618" y="1570"/>
                  </a:cubicBezTo>
                  <a:cubicBezTo>
                    <a:pt x="7658" y="1577"/>
                    <a:pt x="7697" y="1583"/>
                    <a:pt x="7704" y="1616"/>
                  </a:cubicBezTo>
                  <a:cubicBezTo>
                    <a:pt x="7704" y="1649"/>
                    <a:pt x="7710" y="1662"/>
                    <a:pt x="7717" y="1689"/>
                  </a:cubicBezTo>
                  <a:cubicBezTo>
                    <a:pt x="7724" y="1715"/>
                    <a:pt x="7717" y="1735"/>
                    <a:pt x="7730" y="1761"/>
                  </a:cubicBezTo>
                  <a:cubicBezTo>
                    <a:pt x="7756" y="1788"/>
                    <a:pt x="7783" y="1794"/>
                    <a:pt x="7809" y="1814"/>
                  </a:cubicBezTo>
                  <a:cubicBezTo>
                    <a:pt x="7855" y="1854"/>
                    <a:pt x="7895" y="1860"/>
                    <a:pt x="7941" y="1900"/>
                  </a:cubicBezTo>
                  <a:cubicBezTo>
                    <a:pt x="7974" y="1920"/>
                    <a:pt x="7981" y="1959"/>
                    <a:pt x="8027" y="1959"/>
                  </a:cubicBezTo>
                  <a:cubicBezTo>
                    <a:pt x="8053" y="1959"/>
                    <a:pt x="8066" y="1953"/>
                    <a:pt x="8093" y="1953"/>
                  </a:cubicBezTo>
                  <a:cubicBezTo>
                    <a:pt x="8139" y="1953"/>
                    <a:pt x="8159" y="1959"/>
                    <a:pt x="8205" y="1959"/>
                  </a:cubicBezTo>
                  <a:cubicBezTo>
                    <a:pt x="8251" y="1966"/>
                    <a:pt x="8278" y="1946"/>
                    <a:pt x="8324" y="1959"/>
                  </a:cubicBezTo>
                  <a:cubicBezTo>
                    <a:pt x="8370" y="1979"/>
                    <a:pt x="8383" y="2012"/>
                    <a:pt x="8429" y="2038"/>
                  </a:cubicBezTo>
                  <a:cubicBezTo>
                    <a:pt x="8462" y="2071"/>
                    <a:pt x="8495" y="2071"/>
                    <a:pt x="8541" y="2091"/>
                  </a:cubicBezTo>
                  <a:cubicBezTo>
                    <a:pt x="8581" y="2104"/>
                    <a:pt x="8581" y="2137"/>
                    <a:pt x="8621" y="2157"/>
                  </a:cubicBezTo>
                  <a:cubicBezTo>
                    <a:pt x="8653" y="2177"/>
                    <a:pt x="8673" y="2164"/>
                    <a:pt x="8713" y="2164"/>
                  </a:cubicBezTo>
                  <a:cubicBezTo>
                    <a:pt x="8766" y="2177"/>
                    <a:pt x="8799" y="2190"/>
                    <a:pt x="8851" y="2210"/>
                  </a:cubicBezTo>
                  <a:cubicBezTo>
                    <a:pt x="8291" y="4446"/>
                    <a:pt x="8291" y="4446"/>
                    <a:pt x="8291" y="4446"/>
                  </a:cubicBezTo>
                  <a:cubicBezTo>
                    <a:pt x="8284" y="4446"/>
                    <a:pt x="8278" y="4439"/>
                    <a:pt x="8264" y="4439"/>
                  </a:cubicBezTo>
                  <a:cubicBezTo>
                    <a:pt x="8231" y="4439"/>
                    <a:pt x="8238" y="4479"/>
                    <a:pt x="8218" y="4505"/>
                  </a:cubicBezTo>
                  <a:cubicBezTo>
                    <a:pt x="8212" y="4518"/>
                    <a:pt x="8198" y="4518"/>
                    <a:pt x="8185" y="4525"/>
                  </a:cubicBezTo>
                  <a:cubicBezTo>
                    <a:pt x="8159" y="4551"/>
                    <a:pt x="8119" y="4564"/>
                    <a:pt x="8119" y="4611"/>
                  </a:cubicBezTo>
                  <a:cubicBezTo>
                    <a:pt x="8119" y="4650"/>
                    <a:pt x="8119" y="4677"/>
                    <a:pt x="8119" y="4716"/>
                  </a:cubicBezTo>
                  <a:cubicBezTo>
                    <a:pt x="8119" y="4749"/>
                    <a:pt x="8146" y="4756"/>
                    <a:pt x="8146" y="4782"/>
                  </a:cubicBezTo>
                  <a:cubicBezTo>
                    <a:pt x="8146" y="4802"/>
                    <a:pt x="8133" y="4815"/>
                    <a:pt x="8133" y="4835"/>
                  </a:cubicBezTo>
                  <a:cubicBezTo>
                    <a:pt x="8133" y="4861"/>
                    <a:pt x="8139" y="4875"/>
                    <a:pt x="8139" y="4901"/>
                  </a:cubicBezTo>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2" name="Freeform 36"/>
            <p:cNvSpPr>
              <a:spLocks noChangeArrowheads="1"/>
            </p:cNvSpPr>
            <p:nvPr/>
          </p:nvSpPr>
          <p:spPr bwMode="auto">
            <a:xfrm>
              <a:off x="7015500" y="6634157"/>
              <a:ext cx="1325476" cy="1314450"/>
            </a:xfrm>
            <a:custGeom>
              <a:avLst/>
              <a:gdLst>
                <a:gd name="T0" fmla="*/ 2915 w 3681"/>
                <a:gd name="T1" fmla="*/ 2215 h 3653"/>
                <a:gd name="T2" fmla="*/ 2915 w 3681"/>
                <a:gd name="T3" fmla="*/ 2492 h 3653"/>
                <a:gd name="T4" fmla="*/ 2875 w 3681"/>
                <a:gd name="T5" fmla="*/ 2762 h 3653"/>
                <a:gd name="T6" fmla="*/ 2823 w 3681"/>
                <a:gd name="T7" fmla="*/ 3138 h 3653"/>
                <a:gd name="T8" fmla="*/ 2480 w 3681"/>
                <a:gd name="T9" fmla="*/ 3217 h 3653"/>
                <a:gd name="T10" fmla="*/ 2163 w 3681"/>
                <a:gd name="T11" fmla="*/ 3217 h 3653"/>
                <a:gd name="T12" fmla="*/ 1952 w 3681"/>
                <a:gd name="T13" fmla="*/ 3197 h 3653"/>
                <a:gd name="T14" fmla="*/ 1767 w 3681"/>
                <a:gd name="T15" fmla="*/ 3224 h 3653"/>
                <a:gd name="T16" fmla="*/ 1398 w 3681"/>
                <a:gd name="T17" fmla="*/ 3329 h 3653"/>
                <a:gd name="T18" fmla="*/ 1279 w 3681"/>
                <a:gd name="T19" fmla="*/ 3441 h 3653"/>
                <a:gd name="T20" fmla="*/ 1147 w 3681"/>
                <a:gd name="T21" fmla="*/ 3547 h 3653"/>
                <a:gd name="T22" fmla="*/ 1022 w 3681"/>
                <a:gd name="T23" fmla="*/ 3613 h 3653"/>
                <a:gd name="T24" fmla="*/ 554 w 3681"/>
                <a:gd name="T25" fmla="*/ 3303 h 3653"/>
                <a:gd name="T26" fmla="*/ 125 w 3681"/>
                <a:gd name="T27" fmla="*/ 2960 h 3653"/>
                <a:gd name="T28" fmla="*/ 52 w 3681"/>
                <a:gd name="T29" fmla="*/ 2802 h 3653"/>
                <a:gd name="T30" fmla="*/ 26 w 3681"/>
                <a:gd name="T31" fmla="*/ 2518 h 3653"/>
                <a:gd name="T32" fmla="*/ 250 w 3681"/>
                <a:gd name="T33" fmla="*/ 2208 h 3653"/>
                <a:gd name="T34" fmla="*/ 343 w 3681"/>
                <a:gd name="T35" fmla="*/ 1931 h 3653"/>
                <a:gd name="T36" fmla="*/ 514 w 3681"/>
                <a:gd name="T37" fmla="*/ 1799 h 3653"/>
                <a:gd name="T38" fmla="*/ 811 w 3681"/>
                <a:gd name="T39" fmla="*/ 1628 h 3653"/>
                <a:gd name="T40" fmla="*/ 956 w 3681"/>
                <a:gd name="T41" fmla="*/ 1377 h 3653"/>
                <a:gd name="T42" fmla="*/ 1200 w 3681"/>
                <a:gd name="T43" fmla="*/ 1159 h 3653"/>
                <a:gd name="T44" fmla="*/ 1273 w 3681"/>
                <a:gd name="T45" fmla="*/ 765 h 3653"/>
                <a:gd name="T46" fmla="*/ 1411 w 3681"/>
                <a:gd name="T47" fmla="*/ 408 h 3653"/>
                <a:gd name="T48" fmla="*/ 1616 w 3681"/>
                <a:gd name="T49" fmla="*/ 0 h 3653"/>
                <a:gd name="T50" fmla="*/ 1741 w 3681"/>
                <a:gd name="T51" fmla="*/ 362 h 3653"/>
                <a:gd name="T52" fmla="*/ 2242 w 3681"/>
                <a:gd name="T53" fmla="*/ 349 h 3653"/>
                <a:gd name="T54" fmla="*/ 2288 w 3681"/>
                <a:gd name="T55" fmla="*/ 514 h 3653"/>
                <a:gd name="T56" fmla="*/ 2500 w 3681"/>
                <a:gd name="T57" fmla="*/ 468 h 3653"/>
                <a:gd name="T58" fmla="*/ 2796 w 3681"/>
                <a:gd name="T59" fmla="*/ 666 h 3653"/>
                <a:gd name="T60" fmla="*/ 3014 w 3681"/>
                <a:gd name="T61" fmla="*/ 639 h 3653"/>
                <a:gd name="T62" fmla="*/ 3364 w 3681"/>
                <a:gd name="T63" fmla="*/ 547 h 3653"/>
                <a:gd name="T64" fmla="*/ 3680 w 3681"/>
                <a:gd name="T65" fmla="*/ 428 h 3653"/>
                <a:gd name="T66" fmla="*/ 3641 w 3681"/>
                <a:gd name="T67" fmla="*/ 613 h 3653"/>
                <a:gd name="T68" fmla="*/ 3641 w 3681"/>
                <a:gd name="T69" fmla="*/ 1186 h 3653"/>
                <a:gd name="T70" fmla="*/ 3383 w 3681"/>
                <a:gd name="T71" fmla="*/ 1436 h 3653"/>
                <a:gd name="T72" fmla="*/ 3133 w 3681"/>
                <a:gd name="T73" fmla="*/ 1726 h 3653"/>
                <a:gd name="T74" fmla="*/ 3007 w 3681"/>
                <a:gd name="T75" fmla="*/ 2023 h 3653"/>
                <a:gd name="T76" fmla="*/ 2994 w 3681"/>
                <a:gd name="T77" fmla="*/ 1832 h 3653"/>
                <a:gd name="T78" fmla="*/ 2928 w 3681"/>
                <a:gd name="T79" fmla="*/ 1601 h 3653"/>
                <a:gd name="T80" fmla="*/ 2308 w 3681"/>
                <a:gd name="T81" fmla="*/ 1542 h 3653"/>
                <a:gd name="T82" fmla="*/ 2183 w 3681"/>
                <a:gd name="T83" fmla="*/ 1740 h 3653"/>
                <a:gd name="T84" fmla="*/ 2170 w 3681"/>
                <a:gd name="T85" fmla="*/ 1997 h 3653"/>
                <a:gd name="T86" fmla="*/ 2704 w 3681"/>
                <a:gd name="T87" fmla="*/ 2136 h 3653"/>
                <a:gd name="T88" fmla="*/ 3007 w 3681"/>
                <a:gd name="T89" fmla="*/ 2023 h 3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81" h="3653">
                  <a:moveTo>
                    <a:pt x="3007" y="2023"/>
                  </a:moveTo>
                  <a:lnTo>
                    <a:pt x="3007" y="2023"/>
                  </a:lnTo>
                  <a:cubicBezTo>
                    <a:pt x="3001" y="2103"/>
                    <a:pt x="2915" y="2136"/>
                    <a:pt x="2915" y="2215"/>
                  </a:cubicBezTo>
                  <a:cubicBezTo>
                    <a:pt x="2915" y="2267"/>
                    <a:pt x="2961" y="2294"/>
                    <a:pt x="2961" y="2347"/>
                  </a:cubicBezTo>
                  <a:cubicBezTo>
                    <a:pt x="2961" y="2373"/>
                    <a:pt x="2961" y="2393"/>
                    <a:pt x="2961" y="2419"/>
                  </a:cubicBezTo>
                  <a:cubicBezTo>
                    <a:pt x="2961" y="2452"/>
                    <a:pt x="2928" y="2465"/>
                    <a:pt x="2915" y="2492"/>
                  </a:cubicBezTo>
                  <a:cubicBezTo>
                    <a:pt x="2895" y="2544"/>
                    <a:pt x="2882" y="2571"/>
                    <a:pt x="2862" y="2623"/>
                  </a:cubicBezTo>
                  <a:cubicBezTo>
                    <a:pt x="2849" y="2650"/>
                    <a:pt x="2836" y="2657"/>
                    <a:pt x="2836" y="2690"/>
                  </a:cubicBezTo>
                  <a:cubicBezTo>
                    <a:pt x="2836" y="2722"/>
                    <a:pt x="2856" y="2729"/>
                    <a:pt x="2875" y="2762"/>
                  </a:cubicBezTo>
                  <a:cubicBezTo>
                    <a:pt x="2882" y="2782"/>
                    <a:pt x="2908" y="2795"/>
                    <a:pt x="2908" y="2821"/>
                  </a:cubicBezTo>
                  <a:cubicBezTo>
                    <a:pt x="2908" y="2901"/>
                    <a:pt x="2823" y="2927"/>
                    <a:pt x="2823" y="3006"/>
                  </a:cubicBezTo>
                  <a:cubicBezTo>
                    <a:pt x="2823" y="3059"/>
                    <a:pt x="2823" y="3085"/>
                    <a:pt x="2823" y="3138"/>
                  </a:cubicBezTo>
                  <a:cubicBezTo>
                    <a:pt x="2737" y="3138"/>
                    <a:pt x="2697" y="3171"/>
                    <a:pt x="2625" y="3211"/>
                  </a:cubicBezTo>
                  <a:cubicBezTo>
                    <a:pt x="2592" y="3224"/>
                    <a:pt x="2579" y="3250"/>
                    <a:pt x="2546" y="3250"/>
                  </a:cubicBezTo>
                  <a:cubicBezTo>
                    <a:pt x="2519" y="3250"/>
                    <a:pt x="2506" y="3224"/>
                    <a:pt x="2480" y="3217"/>
                  </a:cubicBezTo>
                  <a:cubicBezTo>
                    <a:pt x="2433" y="3211"/>
                    <a:pt x="2401" y="3211"/>
                    <a:pt x="2348" y="3211"/>
                  </a:cubicBezTo>
                  <a:cubicBezTo>
                    <a:pt x="2308" y="3211"/>
                    <a:pt x="2282" y="3217"/>
                    <a:pt x="2242" y="3217"/>
                  </a:cubicBezTo>
                  <a:cubicBezTo>
                    <a:pt x="2209" y="3217"/>
                    <a:pt x="2189" y="3217"/>
                    <a:pt x="2163" y="3217"/>
                  </a:cubicBezTo>
                  <a:cubicBezTo>
                    <a:pt x="2130" y="3217"/>
                    <a:pt x="2110" y="3217"/>
                    <a:pt x="2084" y="3204"/>
                  </a:cubicBezTo>
                  <a:cubicBezTo>
                    <a:pt x="2058" y="3191"/>
                    <a:pt x="2051" y="3158"/>
                    <a:pt x="2018" y="3158"/>
                  </a:cubicBezTo>
                  <a:cubicBezTo>
                    <a:pt x="1992" y="3158"/>
                    <a:pt x="1978" y="3184"/>
                    <a:pt x="1952" y="3197"/>
                  </a:cubicBezTo>
                  <a:cubicBezTo>
                    <a:pt x="1926" y="3211"/>
                    <a:pt x="1906" y="3217"/>
                    <a:pt x="1873" y="3230"/>
                  </a:cubicBezTo>
                  <a:cubicBezTo>
                    <a:pt x="1847" y="3250"/>
                    <a:pt x="1840" y="3277"/>
                    <a:pt x="1814" y="3296"/>
                  </a:cubicBezTo>
                  <a:cubicBezTo>
                    <a:pt x="1807" y="3263"/>
                    <a:pt x="1800" y="3224"/>
                    <a:pt x="1767" y="3224"/>
                  </a:cubicBezTo>
                  <a:cubicBezTo>
                    <a:pt x="1748" y="3224"/>
                    <a:pt x="1741" y="3250"/>
                    <a:pt x="1721" y="3257"/>
                  </a:cubicBezTo>
                  <a:cubicBezTo>
                    <a:pt x="1655" y="3277"/>
                    <a:pt x="1609" y="3290"/>
                    <a:pt x="1543" y="3316"/>
                  </a:cubicBezTo>
                  <a:cubicBezTo>
                    <a:pt x="1490" y="3316"/>
                    <a:pt x="1457" y="3323"/>
                    <a:pt x="1398" y="3329"/>
                  </a:cubicBezTo>
                  <a:cubicBezTo>
                    <a:pt x="1378" y="3336"/>
                    <a:pt x="1359" y="3336"/>
                    <a:pt x="1339" y="3349"/>
                  </a:cubicBezTo>
                  <a:cubicBezTo>
                    <a:pt x="1325" y="3356"/>
                    <a:pt x="1325" y="3369"/>
                    <a:pt x="1312" y="3389"/>
                  </a:cubicBezTo>
                  <a:cubicBezTo>
                    <a:pt x="1306" y="3408"/>
                    <a:pt x="1292" y="3422"/>
                    <a:pt x="1279" y="3441"/>
                  </a:cubicBezTo>
                  <a:cubicBezTo>
                    <a:pt x="1266" y="3474"/>
                    <a:pt x="1253" y="3488"/>
                    <a:pt x="1227" y="3507"/>
                  </a:cubicBezTo>
                  <a:cubicBezTo>
                    <a:pt x="1207" y="3514"/>
                    <a:pt x="1207" y="3534"/>
                    <a:pt x="1187" y="3540"/>
                  </a:cubicBezTo>
                  <a:cubicBezTo>
                    <a:pt x="1167" y="3547"/>
                    <a:pt x="1154" y="3540"/>
                    <a:pt x="1147" y="3547"/>
                  </a:cubicBezTo>
                  <a:cubicBezTo>
                    <a:pt x="1108" y="3573"/>
                    <a:pt x="1101" y="3606"/>
                    <a:pt x="1095" y="3652"/>
                  </a:cubicBezTo>
                  <a:lnTo>
                    <a:pt x="1095" y="3652"/>
                  </a:lnTo>
                  <a:cubicBezTo>
                    <a:pt x="1068" y="3633"/>
                    <a:pt x="1048" y="3626"/>
                    <a:pt x="1022" y="3613"/>
                  </a:cubicBezTo>
                  <a:cubicBezTo>
                    <a:pt x="943" y="3580"/>
                    <a:pt x="884" y="3567"/>
                    <a:pt x="844" y="3494"/>
                  </a:cubicBezTo>
                  <a:cubicBezTo>
                    <a:pt x="811" y="3441"/>
                    <a:pt x="765" y="3435"/>
                    <a:pt x="712" y="3402"/>
                  </a:cubicBezTo>
                  <a:cubicBezTo>
                    <a:pt x="646" y="3369"/>
                    <a:pt x="620" y="3343"/>
                    <a:pt x="554" y="3303"/>
                  </a:cubicBezTo>
                  <a:cubicBezTo>
                    <a:pt x="461" y="3244"/>
                    <a:pt x="422" y="3197"/>
                    <a:pt x="336" y="3132"/>
                  </a:cubicBezTo>
                  <a:cubicBezTo>
                    <a:pt x="296" y="3105"/>
                    <a:pt x="270" y="3092"/>
                    <a:pt x="244" y="3059"/>
                  </a:cubicBezTo>
                  <a:cubicBezTo>
                    <a:pt x="204" y="3013"/>
                    <a:pt x="184" y="2980"/>
                    <a:pt x="125" y="2960"/>
                  </a:cubicBezTo>
                  <a:cubicBezTo>
                    <a:pt x="92" y="2947"/>
                    <a:pt x="66" y="2953"/>
                    <a:pt x="33" y="2947"/>
                  </a:cubicBezTo>
                  <a:cubicBezTo>
                    <a:pt x="33" y="2934"/>
                    <a:pt x="33" y="2927"/>
                    <a:pt x="33" y="2914"/>
                  </a:cubicBezTo>
                  <a:cubicBezTo>
                    <a:pt x="33" y="2874"/>
                    <a:pt x="52" y="2848"/>
                    <a:pt x="52" y="2802"/>
                  </a:cubicBezTo>
                  <a:cubicBezTo>
                    <a:pt x="59" y="2755"/>
                    <a:pt x="59" y="2709"/>
                    <a:pt x="66" y="2663"/>
                  </a:cubicBezTo>
                  <a:lnTo>
                    <a:pt x="66" y="2663"/>
                  </a:lnTo>
                  <a:cubicBezTo>
                    <a:pt x="59" y="2604"/>
                    <a:pt x="46" y="2564"/>
                    <a:pt x="26" y="2518"/>
                  </a:cubicBezTo>
                  <a:cubicBezTo>
                    <a:pt x="13" y="2498"/>
                    <a:pt x="0" y="2478"/>
                    <a:pt x="0" y="2459"/>
                  </a:cubicBezTo>
                  <a:cubicBezTo>
                    <a:pt x="0" y="2406"/>
                    <a:pt x="33" y="2386"/>
                    <a:pt x="59" y="2347"/>
                  </a:cubicBezTo>
                  <a:cubicBezTo>
                    <a:pt x="112" y="2274"/>
                    <a:pt x="178" y="2254"/>
                    <a:pt x="250" y="2208"/>
                  </a:cubicBezTo>
                  <a:cubicBezTo>
                    <a:pt x="283" y="2182"/>
                    <a:pt x="290" y="2155"/>
                    <a:pt x="303" y="2116"/>
                  </a:cubicBezTo>
                  <a:cubicBezTo>
                    <a:pt x="323" y="2069"/>
                    <a:pt x="343" y="2050"/>
                    <a:pt x="343" y="2004"/>
                  </a:cubicBezTo>
                  <a:cubicBezTo>
                    <a:pt x="343" y="1977"/>
                    <a:pt x="343" y="1957"/>
                    <a:pt x="343" y="1931"/>
                  </a:cubicBezTo>
                  <a:cubicBezTo>
                    <a:pt x="343" y="1898"/>
                    <a:pt x="382" y="1892"/>
                    <a:pt x="415" y="1885"/>
                  </a:cubicBezTo>
                  <a:cubicBezTo>
                    <a:pt x="435" y="1878"/>
                    <a:pt x="448" y="1865"/>
                    <a:pt x="468" y="1852"/>
                  </a:cubicBezTo>
                  <a:cubicBezTo>
                    <a:pt x="488" y="1839"/>
                    <a:pt x="488" y="1806"/>
                    <a:pt x="514" y="1799"/>
                  </a:cubicBezTo>
                  <a:cubicBezTo>
                    <a:pt x="547" y="1793"/>
                    <a:pt x="567" y="1793"/>
                    <a:pt x="600" y="1793"/>
                  </a:cubicBezTo>
                  <a:cubicBezTo>
                    <a:pt x="653" y="1793"/>
                    <a:pt x="699" y="1812"/>
                    <a:pt x="738" y="1786"/>
                  </a:cubicBezTo>
                  <a:cubicBezTo>
                    <a:pt x="791" y="1746"/>
                    <a:pt x="811" y="1694"/>
                    <a:pt x="811" y="1628"/>
                  </a:cubicBezTo>
                  <a:cubicBezTo>
                    <a:pt x="811" y="1608"/>
                    <a:pt x="798" y="1601"/>
                    <a:pt x="798" y="1581"/>
                  </a:cubicBezTo>
                  <a:cubicBezTo>
                    <a:pt x="798" y="1515"/>
                    <a:pt x="837" y="1482"/>
                    <a:pt x="884" y="1436"/>
                  </a:cubicBezTo>
                  <a:cubicBezTo>
                    <a:pt x="903" y="1410"/>
                    <a:pt x="917" y="1377"/>
                    <a:pt x="956" y="1377"/>
                  </a:cubicBezTo>
                  <a:cubicBezTo>
                    <a:pt x="982" y="1377"/>
                    <a:pt x="996" y="1390"/>
                    <a:pt x="1029" y="1390"/>
                  </a:cubicBezTo>
                  <a:cubicBezTo>
                    <a:pt x="1081" y="1390"/>
                    <a:pt x="1095" y="1338"/>
                    <a:pt x="1114" y="1291"/>
                  </a:cubicBezTo>
                  <a:cubicBezTo>
                    <a:pt x="1134" y="1232"/>
                    <a:pt x="1200" y="1225"/>
                    <a:pt x="1200" y="1159"/>
                  </a:cubicBezTo>
                  <a:cubicBezTo>
                    <a:pt x="1200" y="1126"/>
                    <a:pt x="1200" y="1107"/>
                    <a:pt x="1200" y="1067"/>
                  </a:cubicBezTo>
                  <a:cubicBezTo>
                    <a:pt x="1200" y="995"/>
                    <a:pt x="1246" y="961"/>
                    <a:pt x="1266" y="890"/>
                  </a:cubicBezTo>
                  <a:cubicBezTo>
                    <a:pt x="1273" y="844"/>
                    <a:pt x="1266" y="811"/>
                    <a:pt x="1273" y="765"/>
                  </a:cubicBezTo>
                  <a:cubicBezTo>
                    <a:pt x="1279" y="718"/>
                    <a:pt x="1312" y="699"/>
                    <a:pt x="1325" y="659"/>
                  </a:cubicBezTo>
                  <a:cubicBezTo>
                    <a:pt x="1345" y="613"/>
                    <a:pt x="1345" y="580"/>
                    <a:pt x="1372" y="534"/>
                  </a:cubicBezTo>
                  <a:cubicBezTo>
                    <a:pt x="1398" y="488"/>
                    <a:pt x="1398" y="455"/>
                    <a:pt x="1411" y="408"/>
                  </a:cubicBezTo>
                  <a:cubicBezTo>
                    <a:pt x="1438" y="343"/>
                    <a:pt x="1477" y="310"/>
                    <a:pt x="1497" y="244"/>
                  </a:cubicBezTo>
                  <a:cubicBezTo>
                    <a:pt x="1530" y="138"/>
                    <a:pt x="1536" y="72"/>
                    <a:pt x="1616" y="0"/>
                  </a:cubicBezTo>
                  <a:lnTo>
                    <a:pt x="1616" y="0"/>
                  </a:lnTo>
                  <a:cubicBezTo>
                    <a:pt x="1741" y="59"/>
                    <a:pt x="1741" y="59"/>
                    <a:pt x="1741" y="59"/>
                  </a:cubicBezTo>
                  <a:cubicBezTo>
                    <a:pt x="1728" y="145"/>
                    <a:pt x="1642" y="171"/>
                    <a:pt x="1642" y="263"/>
                  </a:cubicBezTo>
                  <a:cubicBezTo>
                    <a:pt x="1642" y="316"/>
                    <a:pt x="1695" y="343"/>
                    <a:pt x="1741" y="362"/>
                  </a:cubicBezTo>
                  <a:cubicBezTo>
                    <a:pt x="1814" y="389"/>
                    <a:pt x="1853" y="408"/>
                    <a:pt x="1926" y="408"/>
                  </a:cubicBezTo>
                  <a:cubicBezTo>
                    <a:pt x="2038" y="408"/>
                    <a:pt x="2018" y="211"/>
                    <a:pt x="2130" y="211"/>
                  </a:cubicBezTo>
                  <a:cubicBezTo>
                    <a:pt x="2203" y="211"/>
                    <a:pt x="2242" y="283"/>
                    <a:pt x="2242" y="349"/>
                  </a:cubicBezTo>
                  <a:cubicBezTo>
                    <a:pt x="2242" y="408"/>
                    <a:pt x="2216" y="435"/>
                    <a:pt x="2216" y="494"/>
                  </a:cubicBezTo>
                  <a:cubicBezTo>
                    <a:pt x="2216" y="521"/>
                    <a:pt x="2222" y="560"/>
                    <a:pt x="2256" y="560"/>
                  </a:cubicBezTo>
                  <a:cubicBezTo>
                    <a:pt x="2275" y="560"/>
                    <a:pt x="2282" y="534"/>
                    <a:pt x="2288" y="514"/>
                  </a:cubicBezTo>
                  <a:cubicBezTo>
                    <a:pt x="2302" y="488"/>
                    <a:pt x="2315" y="474"/>
                    <a:pt x="2321" y="448"/>
                  </a:cubicBezTo>
                  <a:cubicBezTo>
                    <a:pt x="2368" y="461"/>
                    <a:pt x="2387" y="507"/>
                    <a:pt x="2433" y="507"/>
                  </a:cubicBezTo>
                  <a:cubicBezTo>
                    <a:pt x="2467" y="507"/>
                    <a:pt x="2467" y="468"/>
                    <a:pt x="2500" y="468"/>
                  </a:cubicBezTo>
                  <a:cubicBezTo>
                    <a:pt x="2532" y="468"/>
                    <a:pt x="2546" y="494"/>
                    <a:pt x="2572" y="521"/>
                  </a:cubicBezTo>
                  <a:cubicBezTo>
                    <a:pt x="2618" y="567"/>
                    <a:pt x="2658" y="580"/>
                    <a:pt x="2711" y="619"/>
                  </a:cubicBezTo>
                  <a:cubicBezTo>
                    <a:pt x="2737" y="646"/>
                    <a:pt x="2757" y="666"/>
                    <a:pt x="2796" y="666"/>
                  </a:cubicBezTo>
                  <a:cubicBezTo>
                    <a:pt x="2816" y="666"/>
                    <a:pt x="2816" y="646"/>
                    <a:pt x="2823" y="626"/>
                  </a:cubicBezTo>
                  <a:cubicBezTo>
                    <a:pt x="2843" y="600"/>
                    <a:pt x="2862" y="573"/>
                    <a:pt x="2895" y="573"/>
                  </a:cubicBezTo>
                  <a:cubicBezTo>
                    <a:pt x="2948" y="573"/>
                    <a:pt x="2961" y="639"/>
                    <a:pt x="3014" y="639"/>
                  </a:cubicBezTo>
                  <a:cubicBezTo>
                    <a:pt x="3034" y="639"/>
                    <a:pt x="3047" y="639"/>
                    <a:pt x="3073" y="639"/>
                  </a:cubicBezTo>
                  <a:cubicBezTo>
                    <a:pt x="3133" y="639"/>
                    <a:pt x="3159" y="619"/>
                    <a:pt x="3212" y="600"/>
                  </a:cubicBezTo>
                  <a:cubicBezTo>
                    <a:pt x="3271" y="580"/>
                    <a:pt x="3317" y="586"/>
                    <a:pt x="3364" y="547"/>
                  </a:cubicBezTo>
                  <a:cubicBezTo>
                    <a:pt x="3397" y="521"/>
                    <a:pt x="3383" y="481"/>
                    <a:pt x="3410" y="461"/>
                  </a:cubicBezTo>
                  <a:cubicBezTo>
                    <a:pt x="3443" y="428"/>
                    <a:pt x="3476" y="441"/>
                    <a:pt x="3522" y="435"/>
                  </a:cubicBezTo>
                  <a:cubicBezTo>
                    <a:pt x="3680" y="428"/>
                    <a:pt x="3680" y="428"/>
                    <a:pt x="3680" y="428"/>
                  </a:cubicBezTo>
                  <a:lnTo>
                    <a:pt x="3680" y="428"/>
                  </a:lnTo>
                  <a:cubicBezTo>
                    <a:pt x="3680" y="468"/>
                    <a:pt x="3641" y="488"/>
                    <a:pt x="3641" y="527"/>
                  </a:cubicBezTo>
                  <a:cubicBezTo>
                    <a:pt x="3641" y="560"/>
                    <a:pt x="3641" y="580"/>
                    <a:pt x="3641" y="613"/>
                  </a:cubicBezTo>
                  <a:cubicBezTo>
                    <a:pt x="3641" y="685"/>
                    <a:pt x="3575" y="718"/>
                    <a:pt x="3575" y="791"/>
                  </a:cubicBezTo>
                  <a:cubicBezTo>
                    <a:pt x="3575" y="850"/>
                    <a:pt x="3575" y="883"/>
                    <a:pt x="3575" y="942"/>
                  </a:cubicBezTo>
                  <a:cubicBezTo>
                    <a:pt x="3575" y="1041"/>
                    <a:pt x="3641" y="1087"/>
                    <a:pt x="3641" y="1186"/>
                  </a:cubicBezTo>
                  <a:cubicBezTo>
                    <a:pt x="3641" y="1298"/>
                    <a:pt x="3608" y="1357"/>
                    <a:pt x="3568" y="1463"/>
                  </a:cubicBezTo>
                  <a:lnTo>
                    <a:pt x="3568" y="1463"/>
                  </a:lnTo>
                  <a:cubicBezTo>
                    <a:pt x="3496" y="1463"/>
                    <a:pt x="3456" y="1436"/>
                    <a:pt x="3383" y="1436"/>
                  </a:cubicBezTo>
                  <a:cubicBezTo>
                    <a:pt x="3311" y="1436"/>
                    <a:pt x="3271" y="1482"/>
                    <a:pt x="3238" y="1542"/>
                  </a:cubicBezTo>
                  <a:cubicBezTo>
                    <a:pt x="3205" y="1601"/>
                    <a:pt x="3172" y="1634"/>
                    <a:pt x="3153" y="1700"/>
                  </a:cubicBezTo>
                  <a:cubicBezTo>
                    <a:pt x="3153" y="1713"/>
                    <a:pt x="3139" y="1713"/>
                    <a:pt x="3133" y="1726"/>
                  </a:cubicBezTo>
                  <a:cubicBezTo>
                    <a:pt x="3106" y="1799"/>
                    <a:pt x="3113" y="1852"/>
                    <a:pt x="3080" y="1924"/>
                  </a:cubicBezTo>
                  <a:cubicBezTo>
                    <a:pt x="3067" y="1944"/>
                    <a:pt x="3054" y="1957"/>
                    <a:pt x="3040" y="1977"/>
                  </a:cubicBezTo>
                  <a:cubicBezTo>
                    <a:pt x="3027" y="1997"/>
                    <a:pt x="3027" y="2017"/>
                    <a:pt x="3007" y="2023"/>
                  </a:cubicBezTo>
                  <a:lnTo>
                    <a:pt x="3007" y="2023"/>
                  </a:lnTo>
                  <a:cubicBezTo>
                    <a:pt x="2968" y="1990"/>
                    <a:pt x="2974" y="1951"/>
                    <a:pt x="2974" y="1905"/>
                  </a:cubicBezTo>
                  <a:cubicBezTo>
                    <a:pt x="2974" y="1872"/>
                    <a:pt x="2994" y="1858"/>
                    <a:pt x="2994" y="1832"/>
                  </a:cubicBezTo>
                  <a:cubicBezTo>
                    <a:pt x="3007" y="1779"/>
                    <a:pt x="3014" y="1746"/>
                    <a:pt x="3014" y="1687"/>
                  </a:cubicBezTo>
                  <a:cubicBezTo>
                    <a:pt x="3014" y="1661"/>
                    <a:pt x="3014" y="1641"/>
                    <a:pt x="2994" y="1628"/>
                  </a:cubicBezTo>
                  <a:cubicBezTo>
                    <a:pt x="2974" y="1608"/>
                    <a:pt x="2955" y="1614"/>
                    <a:pt x="2928" y="1601"/>
                  </a:cubicBezTo>
                  <a:cubicBezTo>
                    <a:pt x="2862" y="1575"/>
                    <a:pt x="2816" y="1562"/>
                    <a:pt x="2750" y="1562"/>
                  </a:cubicBezTo>
                  <a:cubicBezTo>
                    <a:pt x="2671" y="1562"/>
                    <a:pt x="2631" y="1562"/>
                    <a:pt x="2552" y="1562"/>
                  </a:cubicBezTo>
                  <a:cubicBezTo>
                    <a:pt x="2453" y="1562"/>
                    <a:pt x="2401" y="1542"/>
                    <a:pt x="2308" y="1542"/>
                  </a:cubicBezTo>
                  <a:cubicBezTo>
                    <a:pt x="2275" y="1542"/>
                    <a:pt x="2256" y="1529"/>
                    <a:pt x="2229" y="1542"/>
                  </a:cubicBezTo>
                  <a:cubicBezTo>
                    <a:pt x="2203" y="1555"/>
                    <a:pt x="2209" y="1581"/>
                    <a:pt x="2203" y="1608"/>
                  </a:cubicBezTo>
                  <a:cubicBezTo>
                    <a:pt x="2189" y="1661"/>
                    <a:pt x="2183" y="1687"/>
                    <a:pt x="2183" y="1740"/>
                  </a:cubicBezTo>
                  <a:cubicBezTo>
                    <a:pt x="2183" y="1773"/>
                    <a:pt x="2183" y="1786"/>
                    <a:pt x="2183" y="1812"/>
                  </a:cubicBezTo>
                  <a:cubicBezTo>
                    <a:pt x="2183" y="1825"/>
                    <a:pt x="2170" y="1832"/>
                    <a:pt x="2170" y="1845"/>
                  </a:cubicBezTo>
                  <a:cubicBezTo>
                    <a:pt x="2170" y="1905"/>
                    <a:pt x="2170" y="1938"/>
                    <a:pt x="2170" y="1997"/>
                  </a:cubicBezTo>
                  <a:cubicBezTo>
                    <a:pt x="2170" y="2043"/>
                    <a:pt x="2222" y="2056"/>
                    <a:pt x="2269" y="2063"/>
                  </a:cubicBezTo>
                  <a:cubicBezTo>
                    <a:pt x="2328" y="2069"/>
                    <a:pt x="2361" y="2083"/>
                    <a:pt x="2420" y="2089"/>
                  </a:cubicBezTo>
                  <a:cubicBezTo>
                    <a:pt x="2526" y="2103"/>
                    <a:pt x="2592" y="2136"/>
                    <a:pt x="2704" y="2136"/>
                  </a:cubicBezTo>
                  <a:cubicBezTo>
                    <a:pt x="2750" y="2136"/>
                    <a:pt x="2776" y="2129"/>
                    <a:pt x="2829" y="2122"/>
                  </a:cubicBezTo>
                  <a:cubicBezTo>
                    <a:pt x="2869" y="2122"/>
                    <a:pt x="2908" y="2116"/>
                    <a:pt x="2935" y="2083"/>
                  </a:cubicBezTo>
                  <a:cubicBezTo>
                    <a:pt x="2961" y="2063"/>
                    <a:pt x="2988" y="2050"/>
                    <a:pt x="3007" y="202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3" name="Freeform 37"/>
            <p:cNvSpPr>
              <a:spLocks noChangeArrowheads="1"/>
            </p:cNvSpPr>
            <p:nvPr/>
          </p:nvSpPr>
          <p:spPr bwMode="auto">
            <a:xfrm>
              <a:off x="7796500" y="7185020"/>
              <a:ext cx="304780" cy="219075"/>
            </a:xfrm>
            <a:custGeom>
              <a:avLst/>
              <a:gdLst>
                <a:gd name="T0" fmla="*/ 837 w 845"/>
                <a:gd name="T1" fmla="*/ 494 h 608"/>
                <a:gd name="T2" fmla="*/ 837 w 845"/>
                <a:gd name="T3" fmla="*/ 494 h 608"/>
                <a:gd name="T4" fmla="*/ 804 w 845"/>
                <a:gd name="T5" fmla="*/ 376 h 608"/>
                <a:gd name="T6" fmla="*/ 824 w 845"/>
                <a:gd name="T7" fmla="*/ 303 h 608"/>
                <a:gd name="T8" fmla="*/ 844 w 845"/>
                <a:gd name="T9" fmla="*/ 158 h 608"/>
                <a:gd name="T10" fmla="*/ 824 w 845"/>
                <a:gd name="T11" fmla="*/ 99 h 608"/>
                <a:gd name="T12" fmla="*/ 758 w 845"/>
                <a:gd name="T13" fmla="*/ 72 h 608"/>
                <a:gd name="T14" fmla="*/ 580 w 845"/>
                <a:gd name="T15" fmla="*/ 33 h 608"/>
                <a:gd name="T16" fmla="*/ 382 w 845"/>
                <a:gd name="T17" fmla="*/ 33 h 608"/>
                <a:gd name="T18" fmla="*/ 138 w 845"/>
                <a:gd name="T19" fmla="*/ 13 h 608"/>
                <a:gd name="T20" fmla="*/ 59 w 845"/>
                <a:gd name="T21" fmla="*/ 13 h 608"/>
                <a:gd name="T22" fmla="*/ 33 w 845"/>
                <a:gd name="T23" fmla="*/ 79 h 608"/>
                <a:gd name="T24" fmla="*/ 13 w 845"/>
                <a:gd name="T25" fmla="*/ 211 h 608"/>
                <a:gd name="T26" fmla="*/ 13 w 845"/>
                <a:gd name="T27" fmla="*/ 283 h 608"/>
                <a:gd name="T28" fmla="*/ 0 w 845"/>
                <a:gd name="T29" fmla="*/ 316 h 608"/>
                <a:gd name="T30" fmla="*/ 0 w 845"/>
                <a:gd name="T31" fmla="*/ 468 h 608"/>
                <a:gd name="T32" fmla="*/ 99 w 845"/>
                <a:gd name="T33" fmla="*/ 534 h 608"/>
                <a:gd name="T34" fmla="*/ 250 w 845"/>
                <a:gd name="T35" fmla="*/ 560 h 608"/>
                <a:gd name="T36" fmla="*/ 534 w 845"/>
                <a:gd name="T37" fmla="*/ 607 h 608"/>
                <a:gd name="T38" fmla="*/ 659 w 845"/>
                <a:gd name="T39" fmla="*/ 593 h 608"/>
                <a:gd name="T40" fmla="*/ 765 w 845"/>
                <a:gd name="T41" fmla="*/ 554 h 608"/>
                <a:gd name="T42" fmla="*/ 837 w 845"/>
                <a:gd name="T43" fmla="*/ 494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5" h="608">
                  <a:moveTo>
                    <a:pt x="837" y="494"/>
                  </a:moveTo>
                  <a:lnTo>
                    <a:pt x="837" y="494"/>
                  </a:lnTo>
                  <a:cubicBezTo>
                    <a:pt x="798" y="461"/>
                    <a:pt x="804" y="422"/>
                    <a:pt x="804" y="376"/>
                  </a:cubicBezTo>
                  <a:cubicBezTo>
                    <a:pt x="804" y="343"/>
                    <a:pt x="824" y="329"/>
                    <a:pt x="824" y="303"/>
                  </a:cubicBezTo>
                  <a:cubicBezTo>
                    <a:pt x="837" y="250"/>
                    <a:pt x="844" y="217"/>
                    <a:pt x="844" y="158"/>
                  </a:cubicBezTo>
                  <a:cubicBezTo>
                    <a:pt x="844" y="132"/>
                    <a:pt x="844" y="112"/>
                    <a:pt x="824" y="99"/>
                  </a:cubicBezTo>
                  <a:cubicBezTo>
                    <a:pt x="804" y="79"/>
                    <a:pt x="785" y="85"/>
                    <a:pt x="758" y="72"/>
                  </a:cubicBezTo>
                  <a:cubicBezTo>
                    <a:pt x="692" y="46"/>
                    <a:pt x="646" y="33"/>
                    <a:pt x="580" y="33"/>
                  </a:cubicBezTo>
                  <a:cubicBezTo>
                    <a:pt x="501" y="33"/>
                    <a:pt x="461" y="33"/>
                    <a:pt x="382" y="33"/>
                  </a:cubicBezTo>
                  <a:cubicBezTo>
                    <a:pt x="283" y="33"/>
                    <a:pt x="231" y="13"/>
                    <a:pt x="138" y="13"/>
                  </a:cubicBezTo>
                  <a:cubicBezTo>
                    <a:pt x="105" y="13"/>
                    <a:pt x="86" y="0"/>
                    <a:pt x="59" y="13"/>
                  </a:cubicBezTo>
                  <a:cubicBezTo>
                    <a:pt x="33" y="26"/>
                    <a:pt x="39" y="52"/>
                    <a:pt x="33" y="79"/>
                  </a:cubicBezTo>
                  <a:cubicBezTo>
                    <a:pt x="19" y="132"/>
                    <a:pt x="13" y="158"/>
                    <a:pt x="13" y="211"/>
                  </a:cubicBezTo>
                  <a:cubicBezTo>
                    <a:pt x="13" y="244"/>
                    <a:pt x="13" y="257"/>
                    <a:pt x="13" y="283"/>
                  </a:cubicBezTo>
                  <a:cubicBezTo>
                    <a:pt x="13" y="296"/>
                    <a:pt x="0" y="303"/>
                    <a:pt x="0" y="316"/>
                  </a:cubicBezTo>
                  <a:cubicBezTo>
                    <a:pt x="0" y="376"/>
                    <a:pt x="0" y="409"/>
                    <a:pt x="0" y="468"/>
                  </a:cubicBezTo>
                  <a:cubicBezTo>
                    <a:pt x="0" y="514"/>
                    <a:pt x="52" y="527"/>
                    <a:pt x="99" y="534"/>
                  </a:cubicBezTo>
                  <a:cubicBezTo>
                    <a:pt x="158" y="540"/>
                    <a:pt x="191" y="554"/>
                    <a:pt x="250" y="560"/>
                  </a:cubicBezTo>
                  <a:cubicBezTo>
                    <a:pt x="356" y="574"/>
                    <a:pt x="422" y="607"/>
                    <a:pt x="534" y="607"/>
                  </a:cubicBezTo>
                  <a:cubicBezTo>
                    <a:pt x="580" y="607"/>
                    <a:pt x="606" y="600"/>
                    <a:pt x="659" y="593"/>
                  </a:cubicBezTo>
                  <a:cubicBezTo>
                    <a:pt x="699" y="593"/>
                    <a:pt x="738" y="587"/>
                    <a:pt x="765" y="554"/>
                  </a:cubicBezTo>
                  <a:cubicBezTo>
                    <a:pt x="791" y="534"/>
                    <a:pt x="818" y="521"/>
                    <a:pt x="837" y="494"/>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38"/>
            <p:cNvSpPr>
              <a:spLocks noChangeArrowheads="1"/>
            </p:cNvSpPr>
            <p:nvPr/>
          </p:nvSpPr>
          <p:spPr bwMode="auto">
            <a:xfrm>
              <a:off x="8348914" y="8348658"/>
              <a:ext cx="690517" cy="433387"/>
            </a:xfrm>
            <a:custGeom>
              <a:avLst/>
              <a:gdLst>
                <a:gd name="T0" fmla="*/ 1556 w 1920"/>
                <a:gd name="T1" fmla="*/ 0 h 1202"/>
                <a:gd name="T2" fmla="*/ 1556 w 1920"/>
                <a:gd name="T3" fmla="*/ 0 h 1202"/>
                <a:gd name="T4" fmla="*/ 1609 w 1920"/>
                <a:gd name="T5" fmla="*/ 152 h 1202"/>
                <a:gd name="T6" fmla="*/ 1820 w 1920"/>
                <a:gd name="T7" fmla="*/ 185 h 1202"/>
                <a:gd name="T8" fmla="*/ 1919 w 1920"/>
                <a:gd name="T9" fmla="*/ 297 h 1202"/>
                <a:gd name="T10" fmla="*/ 1919 w 1920"/>
                <a:gd name="T11" fmla="*/ 297 h 1202"/>
                <a:gd name="T12" fmla="*/ 1906 w 1920"/>
                <a:gd name="T13" fmla="*/ 330 h 1202"/>
                <a:gd name="T14" fmla="*/ 1866 w 1920"/>
                <a:gd name="T15" fmla="*/ 396 h 1202"/>
                <a:gd name="T16" fmla="*/ 1860 w 1920"/>
                <a:gd name="T17" fmla="*/ 561 h 1202"/>
                <a:gd name="T18" fmla="*/ 1860 w 1920"/>
                <a:gd name="T19" fmla="*/ 667 h 1202"/>
                <a:gd name="T20" fmla="*/ 1748 w 1920"/>
                <a:gd name="T21" fmla="*/ 713 h 1202"/>
                <a:gd name="T22" fmla="*/ 1622 w 1920"/>
                <a:gd name="T23" fmla="*/ 746 h 1202"/>
                <a:gd name="T24" fmla="*/ 1385 w 1920"/>
                <a:gd name="T25" fmla="*/ 891 h 1202"/>
                <a:gd name="T26" fmla="*/ 1345 w 1920"/>
                <a:gd name="T27" fmla="*/ 1023 h 1202"/>
                <a:gd name="T28" fmla="*/ 1299 w 1920"/>
                <a:gd name="T29" fmla="*/ 1036 h 1202"/>
                <a:gd name="T30" fmla="*/ 1220 w 1920"/>
                <a:gd name="T31" fmla="*/ 1043 h 1202"/>
                <a:gd name="T32" fmla="*/ 1022 w 1920"/>
                <a:gd name="T33" fmla="*/ 1016 h 1202"/>
                <a:gd name="T34" fmla="*/ 864 w 1920"/>
                <a:gd name="T35" fmla="*/ 1036 h 1202"/>
                <a:gd name="T36" fmla="*/ 791 w 1920"/>
                <a:gd name="T37" fmla="*/ 964 h 1202"/>
                <a:gd name="T38" fmla="*/ 666 w 1920"/>
                <a:gd name="T39" fmla="*/ 1043 h 1202"/>
                <a:gd name="T40" fmla="*/ 600 w 1920"/>
                <a:gd name="T41" fmla="*/ 1043 h 1202"/>
                <a:gd name="T42" fmla="*/ 415 w 1920"/>
                <a:gd name="T43" fmla="*/ 970 h 1202"/>
                <a:gd name="T44" fmla="*/ 369 w 1920"/>
                <a:gd name="T45" fmla="*/ 1003 h 1202"/>
                <a:gd name="T46" fmla="*/ 290 w 1920"/>
                <a:gd name="T47" fmla="*/ 1036 h 1202"/>
                <a:gd name="T48" fmla="*/ 204 w 1920"/>
                <a:gd name="T49" fmla="*/ 990 h 1202"/>
                <a:gd name="T50" fmla="*/ 145 w 1920"/>
                <a:gd name="T51" fmla="*/ 1023 h 1202"/>
                <a:gd name="T52" fmla="*/ 105 w 1920"/>
                <a:gd name="T53" fmla="*/ 1049 h 1202"/>
                <a:gd name="T54" fmla="*/ 105 w 1920"/>
                <a:gd name="T55" fmla="*/ 1049 h 1202"/>
                <a:gd name="T56" fmla="*/ 118 w 1920"/>
                <a:gd name="T57" fmla="*/ 1155 h 1202"/>
                <a:gd name="T58" fmla="*/ 118 w 1920"/>
                <a:gd name="T59" fmla="*/ 1201 h 1202"/>
                <a:gd name="T60" fmla="*/ 85 w 1920"/>
                <a:gd name="T61" fmla="*/ 1201 h 1202"/>
                <a:gd name="T62" fmla="*/ 85 w 1920"/>
                <a:gd name="T63" fmla="*/ 1201 h 1202"/>
                <a:gd name="T64" fmla="*/ 6 w 1920"/>
                <a:gd name="T65" fmla="*/ 1161 h 1202"/>
                <a:gd name="T66" fmla="*/ 6 w 1920"/>
                <a:gd name="T67" fmla="*/ 1161 h 1202"/>
                <a:gd name="T68" fmla="*/ 0 w 1920"/>
                <a:gd name="T69" fmla="*/ 1148 h 1202"/>
                <a:gd name="T70" fmla="*/ 19 w 1920"/>
                <a:gd name="T71" fmla="*/ 1056 h 1202"/>
                <a:gd name="T72" fmla="*/ 52 w 1920"/>
                <a:gd name="T73" fmla="*/ 977 h 1202"/>
                <a:gd name="T74" fmla="*/ 296 w 1920"/>
                <a:gd name="T75" fmla="*/ 897 h 1202"/>
                <a:gd name="T76" fmla="*/ 296 w 1920"/>
                <a:gd name="T77" fmla="*/ 865 h 1202"/>
                <a:gd name="T78" fmla="*/ 270 w 1920"/>
                <a:gd name="T79" fmla="*/ 825 h 1202"/>
                <a:gd name="T80" fmla="*/ 230 w 1920"/>
                <a:gd name="T81" fmla="*/ 799 h 1202"/>
                <a:gd name="T82" fmla="*/ 165 w 1920"/>
                <a:gd name="T83" fmla="*/ 799 h 1202"/>
                <a:gd name="T84" fmla="*/ 66 w 1920"/>
                <a:gd name="T85" fmla="*/ 766 h 1202"/>
                <a:gd name="T86" fmla="*/ 98 w 1920"/>
                <a:gd name="T87" fmla="*/ 647 h 1202"/>
                <a:gd name="T88" fmla="*/ 98 w 1920"/>
                <a:gd name="T89" fmla="*/ 647 h 1202"/>
                <a:gd name="T90" fmla="*/ 296 w 1920"/>
                <a:gd name="T91" fmla="*/ 574 h 1202"/>
                <a:gd name="T92" fmla="*/ 646 w 1920"/>
                <a:gd name="T93" fmla="*/ 515 h 1202"/>
                <a:gd name="T94" fmla="*/ 963 w 1920"/>
                <a:gd name="T95" fmla="*/ 515 h 1202"/>
                <a:gd name="T96" fmla="*/ 1088 w 1920"/>
                <a:gd name="T97" fmla="*/ 489 h 1202"/>
                <a:gd name="T98" fmla="*/ 1226 w 1920"/>
                <a:gd name="T99" fmla="*/ 442 h 1202"/>
                <a:gd name="T100" fmla="*/ 1286 w 1920"/>
                <a:gd name="T101" fmla="*/ 291 h 1202"/>
                <a:gd name="T102" fmla="*/ 1338 w 1920"/>
                <a:gd name="T103" fmla="*/ 166 h 1202"/>
                <a:gd name="T104" fmla="*/ 1405 w 1920"/>
                <a:gd name="T105" fmla="*/ 47 h 1202"/>
                <a:gd name="T106" fmla="*/ 1556 w 1920"/>
                <a:gd name="T107" fmla="*/ 0 h 1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0" h="1202">
                  <a:moveTo>
                    <a:pt x="1556" y="0"/>
                  </a:moveTo>
                  <a:lnTo>
                    <a:pt x="1556" y="0"/>
                  </a:lnTo>
                  <a:cubicBezTo>
                    <a:pt x="1576" y="60"/>
                    <a:pt x="1556" y="126"/>
                    <a:pt x="1609" y="152"/>
                  </a:cubicBezTo>
                  <a:cubicBezTo>
                    <a:pt x="1681" y="185"/>
                    <a:pt x="1734" y="166"/>
                    <a:pt x="1820" y="185"/>
                  </a:cubicBezTo>
                  <a:cubicBezTo>
                    <a:pt x="1873" y="198"/>
                    <a:pt x="1879" y="258"/>
                    <a:pt x="1919" y="297"/>
                  </a:cubicBezTo>
                  <a:lnTo>
                    <a:pt x="1919" y="297"/>
                  </a:lnTo>
                  <a:cubicBezTo>
                    <a:pt x="1912" y="311"/>
                    <a:pt x="1906" y="317"/>
                    <a:pt x="1906" y="330"/>
                  </a:cubicBezTo>
                  <a:cubicBezTo>
                    <a:pt x="1893" y="363"/>
                    <a:pt x="1879" y="377"/>
                    <a:pt x="1866" y="396"/>
                  </a:cubicBezTo>
                  <a:cubicBezTo>
                    <a:pt x="1833" y="449"/>
                    <a:pt x="1860" y="495"/>
                    <a:pt x="1860" y="561"/>
                  </a:cubicBezTo>
                  <a:cubicBezTo>
                    <a:pt x="1860" y="601"/>
                    <a:pt x="1879" y="627"/>
                    <a:pt x="1860" y="667"/>
                  </a:cubicBezTo>
                  <a:cubicBezTo>
                    <a:pt x="1833" y="700"/>
                    <a:pt x="1794" y="700"/>
                    <a:pt x="1748" y="713"/>
                  </a:cubicBezTo>
                  <a:cubicBezTo>
                    <a:pt x="1701" y="726"/>
                    <a:pt x="1675" y="739"/>
                    <a:pt x="1622" y="746"/>
                  </a:cubicBezTo>
                  <a:cubicBezTo>
                    <a:pt x="1523" y="772"/>
                    <a:pt x="1457" y="812"/>
                    <a:pt x="1385" y="891"/>
                  </a:cubicBezTo>
                  <a:cubicBezTo>
                    <a:pt x="1332" y="911"/>
                    <a:pt x="1378" y="977"/>
                    <a:pt x="1345" y="1023"/>
                  </a:cubicBezTo>
                  <a:cubicBezTo>
                    <a:pt x="1332" y="1036"/>
                    <a:pt x="1319" y="1029"/>
                    <a:pt x="1299" y="1036"/>
                  </a:cubicBezTo>
                  <a:cubicBezTo>
                    <a:pt x="1266" y="1043"/>
                    <a:pt x="1253" y="1043"/>
                    <a:pt x="1220" y="1043"/>
                  </a:cubicBezTo>
                  <a:cubicBezTo>
                    <a:pt x="1141" y="1043"/>
                    <a:pt x="1094" y="1016"/>
                    <a:pt x="1022" y="1016"/>
                  </a:cubicBezTo>
                  <a:cubicBezTo>
                    <a:pt x="956" y="1016"/>
                    <a:pt x="923" y="1036"/>
                    <a:pt x="864" y="1036"/>
                  </a:cubicBezTo>
                  <a:cubicBezTo>
                    <a:pt x="824" y="1036"/>
                    <a:pt x="831" y="964"/>
                    <a:pt x="791" y="964"/>
                  </a:cubicBezTo>
                  <a:cubicBezTo>
                    <a:pt x="738" y="964"/>
                    <a:pt x="725" y="1043"/>
                    <a:pt x="666" y="1043"/>
                  </a:cubicBezTo>
                  <a:cubicBezTo>
                    <a:pt x="639" y="1043"/>
                    <a:pt x="626" y="1043"/>
                    <a:pt x="600" y="1043"/>
                  </a:cubicBezTo>
                  <a:cubicBezTo>
                    <a:pt x="521" y="1043"/>
                    <a:pt x="488" y="970"/>
                    <a:pt x="415" y="970"/>
                  </a:cubicBezTo>
                  <a:cubicBezTo>
                    <a:pt x="395" y="970"/>
                    <a:pt x="389" y="990"/>
                    <a:pt x="369" y="1003"/>
                  </a:cubicBezTo>
                  <a:cubicBezTo>
                    <a:pt x="343" y="1023"/>
                    <a:pt x="323" y="1036"/>
                    <a:pt x="290" y="1036"/>
                  </a:cubicBezTo>
                  <a:cubicBezTo>
                    <a:pt x="250" y="1036"/>
                    <a:pt x="244" y="990"/>
                    <a:pt x="204" y="990"/>
                  </a:cubicBezTo>
                  <a:cubicBezTo>
                    <a:pt x="178" y="990"/>
                    <a:pt x="171" y="1010"/>
                    <a:pt x="145" y="1023"/>
                  </a:cubicBezTo>
                  <a:cubicBezTo>
                    <a:pt x="125" y="1029"/>
                    <a:pt x="112" y="1029"/>
                    <a:pt x="105" y="1049"/>
                  </a:cubicBezTo>
                  <a:lnTo>
                    <a:pt x="105" y="1049"/>
                  </a:lnTo>
                  <a:cubicBezTo>
                    <a:pt x="118" y="1155"/>
                    <a:pt x="118" y="1155"/>
                    <a:pt x="118" y="1155"/>
                  </a:cubicBezTo>
                  <a:cubicBezTo>
                    <a:pt x="118" y="1201"/>
                    <a:pt x="118" y="1201"/>
                    <a:pt x="118" y="1201"/>
                  </a:cubicBezTo>
                  <a:cubicBezTo>
                    <a:pt x="85" y="1201"/>
                    <a:pt x="85" y="1201"/>
                    <a:pt x="85" y="1201"/>
                  </a:cubicBezTo>
                  <a:lnTo>
                    <a:pt x="85" y="1201"/>
                  </a:lnTo>
                  <a:cubicBezTo>
                    <a:pt x="59" y="1175"/>
                    <a:pt x="39" y="1161"/>
                    <a:pt x="6" y="1161"/>
                  </a:cubicBezTo>
                  <a:lnTo>
                    <a:pt x="6" y="1161"/>
                  </a:lnTo>
                  <a:cubicBezTo>
                    <a:pt x="6" y="1155"/>
                    <a:pt x="0" y="1155"/>
                    <a:pt x="0" y="1148"/>
                  </a:cubicBezTo>
                  <a:cubicBezTo>
                    <a:pt x="0" y="1115"/>
                    <a:pt x="13" y="1089"/>
                    <a:pt x="19" y="1056"/>
                  </a:cubicBezTo>
                  <a:cubicBezTo>
                    <a:pt x="26" y="1023"/>
                    <a:pt x="26" y="996"/>
                    <a:pt x="52" y="977"/>
                  </a:cubicBezTo>
                  <a:cubicBezTo>
                    <a:pt x="132" y="917"/>
                    <a:pt x="197" y="897"/>
                    <a:pt x="296" y="897"/>
                  </a:cubicBezTo>
                  <a:cubicBezTo>
                    <a:pt x="296" y="884"/>
                    <a:pt x="296" y="878"/>
                    <a:pt x="296" y="865"/>
                  </a:cubicBezTo>
                  <a:cubicBezTo>
                    <a:pt x="296" y="845"/>
                    <a:pt x="283" y="838"/>
                    <a:pt x="270" y="825"/>
                  </a:cubicBezTo>
                  <a:cubicBezTo>
                    <a:pt x="257" y="812"/>
                    <a:pt x="250" y="799"/>
                    <a:pt x="230" y="799"/>
                  </a:cubicBezTo>
                  <a:cubicBezTo>
                    <a:pt x="204" y="799"/>
                    <a:pt x="191" y="799"/>
                    <a:pt x="165" y="799"/>
                  </a:cubicBezTo>
                  <a:cubicBezTo>
                    <a:pt x="125" y="799"/>
                    <a:pt x="66" y="805"/>
                    <a:pt x="66" y="766"/>
                  </a:cubicBezTo>
                  <a:cubicBezTo>
                    <a:pt x="66" y="720"/>
                    <a:pt x="79" y="686"/>
                    <a:pt x="98" y="647"/>
                  </a:cubicBezTo>
                  <a:lnTo>
                    <a:pt x="98" y="647"/>
                  </a:lnTo>
                  <a:cubicBezTo>
                    <a:pt x="171" y="607"/>
                    <a:pt x="217" y="588"/>
                    <a:pt x="296" y="574"/>
                  </a:cubicBezTo>
                  <a:cubicBezTo>
                    <a:pt x="428" y="541"/>
                    <a:pt x="507" y="515"/>
                    <a:pt x="646" y="515"/>
                  </a:cubicBezTo>
                  <a:cubicBezTo>
                    <a:pt x="765" y="515"/>
                    <a:pt x="837" y="515"/>
                    <a:pt x="963" y="515"/>
                  </a:cubicBezTo>
                  <a:cubicBezTo>
                    <a:pt x="1009" y="515"/>
                    <a:pt x="1042" y="502"/>
                    <a:pt x="1088" y="489"/>
                  </a:cubicBezTo>
                  <a:cubicBezTo>
                    <a:pt x="1141" y="475"/>
                    <a:pt x="1187" y="482"/>
                    <a:pt x="1226" y="442"/>
                  </a:cubicBezTo>
                  <a:cubicBezTo>
                    <a:pt x="1266" y="396"/>
                    <a:pt x="1253" y="343"/>
                    <a:pt x="1286" y="291"/>
                  </a:cubicBezTo>
                  <a:cubicBezTo>
                    <a:pt x="1306" y="245"/>
                    <a:pt x="1319" y="212"/>
                    <a:pt x="1338" y="166"/>
                  </a:cubicBezTo>
                  <a:cubicBezTo>
                    <a:pt x="1358" y="113"/>
                    <a:pt x="1358" y="73"/>
                    <a:pt x="1405" y="47"/>
                  </a:cubicBezTo>
                  <a:cubicBezTo>
                    <a:pt x="1457" y="14"/>
                    <a:pt x="1497" y="20"/>
                    <a:pt x="1556"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5" name="Freeform 39"/>
            <p:cNvSpPr>
              <a:spLocks noChangeArrowheads="1"/>
            </p:cNvSpPr>
            <p:nvPr/>
          </p:nvSpPr>
          <p:spPr bwMode="auto">
            <a:xfrm>
              <a:off x="8909264" y="7840657"/>
              <a:ext cx="434947" cy="615950"/>
            </a:xfrm>
            <a:custGeom>
              <a:avLst/>
              <a:gdLst>
                <a:gd name="T0" fmla="*/ 950 w 1208"/>
                <a:gd name="T1" fmla="*/ 0 h 1709"/>
                <a:gd name="T2" fmla="*/ 950 w 1208"/>
                <a:gd name="T3" fmla="*/ 0 h 1709"/>
                <a:gd name="T4" fmla="*/ 983 w 1208"/>
                <a:gd name="T5" fmla="*/ 106 h 1709"/>
                <a:gd name="T6" fmla="*/ 1023 w 1208"/>
                <a:gd name="T7" fmla="*/ 119 h 1709"/>
                <a:gd name="T8" fmla="*/ 1207 w 1208"/>
                <a:gd name="T9" fmla="*/ 211 h 1709"/>
                <a:gd name="T10" fmla="*/ 1207 w 1208"/>
                <a:gd name="T11" fmla="*/ 211 h 1709"/>
                <a:gd name="T12" fmla="*/ 1194 w 1208"/>
                <a:gd name="T13" fmla="*/ 284 h 1709"/>
                <a:gd name="T14" fmla="*/ 1194 w 1208"/>
                <a:gd name="T15" fmla="*/ 402 h 1709"/>
                <a:gd name="T16" fmla="*/ 1108 w 1208"/>
                <a:gd name="T17" fmla="*/ 772 h 1709"/>
                <a:gd name="T18" fmla="*/ 1082 w 1208"/>
                <a:gd name="T19" fmla="*/ 831 h 1709"/>
                <a:gd name="T20" fmla="*/ 1023 w 1208"/>
                <a:gd name="T21" fmla="*/ 857 h 1709"/>
                <a:gd name="T22" fmla="*/ 831 w 1208"/>
                <a:gd name="T23" fmla="*/ 1062 h 1709"/>
                <a:gd name="T24" fmla="*/ 726 w 1208"/>
                <a:gd name="T25" fmla="*/ 1220 h 1709"/>
                <a:gd name="T26" fmla="*/ 660 w 1208"/>
                <a:gd name="T27" fmla="*/ 1365 h 1709"/>
                <a:gd name="T28" fmla="*/ 535 w 1208"/>
                <a:gd name="T29" fmla="*/ 1484 h 1709"/>
                <a:gd name="T30" fmla="*/ 363 w 1208"/>
                <a:gd name="T31" fmla="*/ 1708 h 1709"/>
                <a:gd name="T32" fmla="*/ 363 w 1208"/>
                <a:gd name="T33" fmla="*/ 1708 h 1709"/>
                <a:gd name="T34" fmla="*/ 264 w 1208"/>
                <a:gd name="T35" fmla="*/ 1596 h 1709"/>
                <a:gd name="T36" fmla="*/ 53 w 1208"/>
                <a:gd name="T37" fmla="*/ 1563 h 1709"/>
                <a:gd name="T38" fmla="*/ 0 w 1208"/>
                <a:gd name="T39" fmla="*/ 1411 h 1709"/>
                <a:gd name="T40" fmla="*/ 0 w 1208"/>
                <a:gd name="T41" fmla="*/ 1411 h 1709"/>
                <a:gd name="T42" fmla="*/ 40 w 1208"/>
                <a:gd name="T43" fmla="*/ 1273 h 1709"/>
                <a:gd name="T44" fmla="*/ 40 w 1208"/>
                <a:gd name="T45" fmla="*/ 1200 h 1709"/>
                <a:gd name="T46" fmla="*/ 145 w 1208"/>
                <a:gd name="T47" fmla="*/ 1075 h 1709"/>
                <a:gd name="T48" fmla="*/ 238 w 1208"/>
                <a:gd name="T49" fmla="*/ 1003 h 1709"/>
                <a:gd name="T50" fmla="*/ 376 w 1208"/>
                <a:gd name="T51" fmla="*/ 950 h 1709"/>
                <a:gd name="T52" fmla="*/ 455 w 1208"/>
                <a:gd name="T53" fmla="*/ 831 h 1709"/>
                <a:gd name="T54" fmla="*/ 521 w 1208"/>
                <a:gd name="T55" fmla="*/ 673 h 1709"/>
                <a:gd name="T56" fmla="*/ 554 w 1208"/>
                <a:gd name="T57" fmla="*/ 541 h 1709"/>
                <a:gd name="T58" fmla="*/ 541 w 1208"/>
                <a:gd name="T59" fmla="*/ 488 h 1709"/>
                <a:gd name="T60" fmla="*/ 574 w 1208"/>
                <a:gd name="T61" fmla="*/ 462 h 1709"/>
                <a:gd name="T62" fmla="*/ 634 w 1208"/>
                <a:gd name="T63" fmla="*/ 416 h 1709"/>
                <a:gd name="T64" fmla="*/ 594 w 1208"/>
                <a:gd name="T65" fmla="*/ 310 h 1709"/>
                <a:gd name="T66" fmla="*/ 640 w 1208"/>
                <a:gd name="T67" fmla="*/ 264 h 1709"/>
                <a:gd name="T68" fmla="*/ 680 w 1208"/>
                <a:gd name="T69" fmla="*/ 191 h 1709"/>
                <a:gd name="T70" fmla="*/ 739 w 1208"/>
                <a:gd name="T71" fmla="*/ 66 h 1709"/>
                <a:gd name="T72" fmla="*/ 831 w 1208"/>
                <a:gd name="T73" fmla="*/ 26 h 1709"/>
                <a:gd name="T74" fmla="*/ 950 w 1208"/>
                <a:gd name="T75" fmla="*/ 0 h 1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8" h="1709">
                  <a:moveTo>
                    <a:pt x="950" y="0"/>
                  </a:moveTo>
                  <a:lnTo>
                    <a:pt x="950" y="0"/>
                  </a:lnTo>
                  <a:cubicBezTo>
                    <a:pt x="950" y="40"/>
                    <a:pt x="943" y="79"/>
                    <a:pt x="983" y="106"/>
                  </a:cubicBezTo>
                  <a:cubicBezTo>
                    <a:pt x="990" y="112"/>
                    <a:pt x="1009" y="112"/>
                    <a:pt x="1023" y="119"/>
                  </a:cubicBezTo>
                  <a:cubicBezTo>
                    <a:pt x="1095" y="145"/>
                    <a:pt x="1135" y="185"/>
                    <a:pt x="1207" y="211"/>
                  </a:cubicBezTo>
                  <a:lnTo>
                    <a:pt x="1207" y="211"/>
                  </a:lnTo>
                  <a:cubicBezTo>
                    <a:pt x="1201" y="231"/>
                    <a:pt x="1194" y="257"/>
                    <a:pt x="1194" y="284"/>
                  </a:cubicBezTo>
                  <a:cubicBezTo>
                    <a:pt x="1194" y="330"/>
                    <a:pt x="1194" y="356"/>
                    <a:pt x="1194" y="402"/>
                  </a:cubicBezTo>
                  <a:cubicBezTo>
                    <a:pt x="1194" y="554"/>
                    <a:pt x="1188" y="646"/>
                    <a:pt x="1108" y="772"/>
                  </a:cubicBezTo>
                  <a:cubicBezTo>
                    <a:pt x="1095" y="792"/>
                    <a:pt x="1089" y="811"/>
                    <a:pt x="1082" y="831"/>
                  </a:cubicBezTo>
                  <a:cubicBezTo>
                    <a:pt x="1069" y="851"/>
                    <a:pt x="1042" y="844"/>
                    <a:pt x="1023" y="857"/>
                  </a:cubicBezTo>
                  <a:cubicBezTo>
                    <a:pt x="930" y="917"/>
                    <a:pt x="864" y="963"/>
                    <a:pt x="831" y="1062"/>
                  </a:cubicBezTo>
                  <a:cubicBezTo>
                    <a:pt x="805" y="1135"/>
                    <a:pt x="765" y="1161"/>
                    <a:pt x="726" y="1220"/>
                  </a:cubicBezTo>
                  <a:cubicBezTo>
                    <a:pt x="693" y="1273"/>
                    <a:pt x="693" y="1313"/>
                    <a:pt x="660" y="1365"/>
                  </a:cubicBezTo>
                  <a:cubicBezTo>
                    <a:pt x="620" y="1418"/>
                    <a:pt x="587" y="1438"/>
                    <a:pt x="535" y="1484"/>
                  </a:cubicBezTo>
                  <a:cubicBezTo>
                    <a:pt x="449" y="1557"/>
                    <a:pt x="409" y="1616"/>
                    <a:pt x="363" y="1708"/>
                  </a:cubicBezTo>
                  <a:lnTo>
                    <a:pt x="363" y="1708"/>
                  </a:lnTo>
                  <a:cubicBezTo>
                    <a:pt x="323" y="1669"/>
                    <a:pt x="317" y="1609"/>
                    <a:pt x="264" y="1596"/>
                  </a:cubicBezTo>
                  <a:cubicBezTo>
                    <a:pt x="178" y="1577"/>
                    <a:pt x="125" y="1596"/>
                    <a:pt x="53" y="1563"/>
                  </a:cubicBezTo>
                  <a:cubicBezTo>
                    <a:pt x="0" y="1537"/>
                    <a:pt x="20" y="1471"/>
                    <a:pt x="0" y="1411"/>
                  </a:cubicBezTo>
                  <a:lnTo>
                    <a:pt x="0" y="1411"/>
                  </a:lnTo>
                  <a:cubicBezTo>
                    <a:pt x="7" y="1365"/>
                    <a:pt x="40" y="1319"/>
                    <a:pt x="40" y="1273"/>
                  </a:cubicBezTo>
                  <a:cubicBezTo>
                    <a:pt x="40" y="1247"/>
                    <a:pt x="40" y="1234"/>
                    <a:pt x="40" y="1200"/>
                  </a:cubicBezTo>
                  <a:cubicBezTo>
                    <a:pt x="40" y="1141"/>
                    <a:pt x="99" y="1115"/>
                    <a:pt x="145" y="1075"/>
                  </a:cubicBezTo>
                  <a:cubicBezTo>
                    <a:pt x="185" y="1049"/>
                    <a:pt x="198" y="1022"/>
                    <a:pt x="238" y="1003"/>
                  </a:cubicBezTo>
                  <a:cubicBezTo>
                    <a:pt x="297" y="983"/>
                    <a:pt x="330" y="983"/>
                    <a:pt x="376" y="950"/>
                  </a:cubicBezTo>
                  <a:cubicBezTo>
                    <a:pt x="422" y="917"/>
                    <a:pt x="422" y="877"/>
                    <a:pt x="455" y="831"/>
                  </a:cubicBezTo>
                  <a:cubicBezTo>
                    <a:pt x="502" y="785"/>
                    <a:pt x="508" y="739"/>
                    <a:pt x="521" y="673"/>
                  </a:cubicBezTo>
                  <a:cubicBezTo>
                    <a:pt x="535" y="620"/>
                    <a:pt x="554" y="594"/>
                    <a:pt x="554" y="541"/>
                  </a:cubicBezTo>
                  <a:cubicBezTo>
                    <a:pt x="554" y="521"/>
                    <a:pt x="548" y="508"/>
                    <a:pt x="541" y="488"/>
                  </a:cubicBezTo>
                  <a:cubicBezTo>
                    <a:pt x="561" y="475"/>
                    <a:pt x="561" y="468"/>
                    <a:pt x="574" y="462"/>
                  </a:cubicBezTo>
                  <a:cubicBezTo>
                    <a:pt x="600" y="449"/>
                    <a:pt x="634" y="442"/>
                    <a:pt x="634" y="416"/>
                  </a:cubicBezTo>
                  <a:cubicBezTo>
                    <a:pt x="634" y="369"/>
                    <a:pt x="594" y="356"/>
                    <a:pt x="594" y="310"/>
                  </a:cubicBezTo>
                  <a:cubicBezTo>
                    <a:pt x="594" y="284"/>
                    <a:pt x="627" y="284"/>
                    <a:pt x="640" y="264"/>
                  </a:cubicBezTo>
                  <a:cubicBezTo>
                    <a:pt x="653" y="238"/>
                    <a:pt x="666" y="224"/>
                    <a:pt x="680" y="191"/>
                  </a:cubicBezTo>
                  <a:cubicBezTo>
                    <a:pt x="693" y="139"/>
                    <a:pt x="706" y="112"/>
                    <a:pt x="739" y="66"/>
                  </a:cubicBezTo>
                  <a:cubicBezTo>
                    <a:pt x="759" y="33"/>
                    <a:pt x="792" y="33"/>
                    <a:pt x="831" y="26"/>
                  </a:cubicBezTo>
                  <a:cubicBezTo>
                    <a:pt x="891" y="13"/>
                    <a:pt x="891" y="7"/>
                    <a:pt x="950" y="0"/>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6" name="Freeform 40"/>
            <p:cNvSpPr>
              <a:spLocks noChangeArrowheads="1"/>
            </p:cNvSpPr>
            <p:nvPr/>
          </p:nvSpPr>
          <p:spPr bwMode="auto">
            <a:xfrm>
              <a:off x="7383776" y="7069132"/>
              <a:ext cx="1968372" cy="1562100"/>
            </a:xfrm>
            <a:custGeom>
              <a:avLst/>
              <a:gdLst>
                <a:gd name="T0" fmla="*/ 1893 w 5469"/>
                <a:gd name="T1" fmla="*/ 1009 h 4340"/>
                <a:gd name="T2" fmla="*/ 1893 w 5469"/>
                <a:gd name="T3" fmla="*/ 1286 h 4340"/>
                <a:gd name="T4" fmla="*/ 1853 w 5469"/>
                <a:gd name="T5" fmla="*/ 1556 h 4340"/>
                <a:gd name="T6" fmla="*/ 1801 w 5469"/>
                <a:gd name="T7" fmla="*/ 1932 h 4340"/>
                <a:gd name="T8" fmla="*/ 1458 w 5469"/>
                <a:gd name="T9" fmla="*/ 2011 h 4340"/>
                <a:gd name="T10" fmla="*/ 1141 w 5469"/>
                <a:gd name="T11" fmla="*/ 2011 h 4340"/>
                <a:gd name="T12" fmla="*/ 930 w 5469"/>
                <a:gd name="T13" fmla="*/ 1991 h 4340"/>
                <a:gd name="T14" fmla="*/ 745 w 5469"/>
                <a:gd name="T15" fmla="*/ 2018 h 4340"/>
                <a:gd name="T16" fmla="*/ 376 w 5469"/>
                <a:gd name="T17" fmla="*/ 2123 h 4340"/>
                <a:gd name="T18" fmla="*/ 257 w 5469"/>
                <a:gd name="T19" fmla="*/ 2235 h 4340"/>
                <a:gd name="T20" fmla="*/ 125 w 5469"/>
                <a:gd name="T21" fmla="*/ 2341 h 4340"/>
                <a:gd name="T22" fmla="*/ 0 w 5469"/>
                <a:gd name="T23" fmla="*/ 2605 h 4340"/>
                <a:gd name="T24" fmla="*/ 132 w 5469"/>
                <a:gd name="T25" fmla="*/ 2638 h 4340"/>
                <a:gd name="T26" fmla="*/ 541 w 5469"/>
                <a:gd name="T27" fmla="*/ 2691 h 4340"/>
                <a:gd name="T28" fmla="*/ 759 w 5469"/>
                <a:gd name="T29" fmla="*/ 2783 h 4340"/>
                <a:gd name="T30" fmla="*/ 792 w 5469"/>
                <a:gd name="T31" fmla="*/ 2948 h 4340"/>
                <a:gd name="T32" fmla="*/ 1247 w 5469"/>
                <a:gd name="T33" fmla="*/ 2882 h 4340"/>
                <a:gd name="T34" fmla="*/ 1524 w 5469"/>
                <a:gd name="T35" fmla="*/ 2862 h 4340"/>
                <a:gd name="T36" fmla="*/ 1741 w 5469"/>
                <a:gd name="T37" fmla="*/ 3073 h 4340"/>
                <a:gd name="T38" fmla="*/ 1761 w 5469"/>
                <a:gd name="T39" fmla="*/ 3449 h 4340"/>
                <a:gd name="T40" fmla="*/ 2025 w 5469"/>
                <a:gd name="T41" fmla="*/ 3693 h 4340"/>
                <a:gd name="T42" fmla="*/ 1999 w 5469"/>
                <a:gd name="T43" fmla="*/ 4161 h 4340"/>
                <a:gd name="T44" fmla="*/ 2309 w 5469"/>
                <a:gd name="T45" fmla="*/ 4201 h 4340"/>
                <a:gd name="T46" fmla="*/ 2553 w 5469"/>
                <a:gd name="T47" fmla="*/ 4188 h 4340"/>
                <a:gd name="T48" fmla="*/ 2783 w 5469"/>
                <a:gd name="T49" fmla="*/ 4201 h 4340"/>
                <a:gd name="T50" fmla="*/ 3648 w 5469"/>
                <a:gd name="T51" fmla="*/ 4069 h 4340"/>
                <a:gd name="T52" fmla="*/ 3971 w 5469"/>
                <a:gd name="T53" fmla="*/ 3845 h 4340"/>
                <a:gd name="T54" fmla="*/ 4241 w 5469"/>
                <a:gd name="T55" fmla="*/ 3554 h 4340"/>
                <a:gd name="T56" fmla="*/ 4281 w 5469"/>
                <a:gd name="T57" fmla="*/ 3343 h 4340"/>
                <a:gd name="T58" fmla="*/ 4617 w 5469"/>
                <a:gd name="T59" fmla="*/ 3093 h 4340"/>
                <a:gd name="T60" fmla="*/ 4795 w 5469"/>
                <a:gd name="T61" fmla="*/ 2684 h 4340"/>
                <a:gd name="T62" fmla="*/ 4875 w 5469"/>
                <a:gd name="T63" fmla="*/ 2559 h 4340"/>
                <a:gd name="T64" fmla="*/ 4921 w 5469"/>
                <a:gd name="T65" fmla="*/ 2334 h 4340"/>
                <a:gd name="T66" fmla="*/ 5191 w 5469"/>
                <a:gd name="T67" fmla="*/ 2143 h 4340"/>
                <a:gd name="T68" fmla="*/ 5257 w 5469"/>
                <a:gd name="T69" fmla="*/ 1939 h 4340"/>
                <a:gd name="T70" fmla="*/ 5369 w 5469"/>
                <a:gd name="T71" fmla="*/ 1516 h 4340"/>
                <a:gd name="T72" fmla="*/ 5231 w 5469"/>
                <a:gd name="T73" fmla="*/ 1002 h 4340"/>
                <a:gd name="T74" fmla="*/ 4888 w 5469"/>
                <a:gd name="T75" fmla="*/ 976 h 4340"/>
                <a:gd name="T76" fmla="*/ 4729 w 5469"/>
                <a:gd name="T77" fmla="*/ 725 h 4340"/>
                <a:gd name="T78" fmla="*/ 4386 w 5469"/>
                <a:gd name="T79" fmla="*/ 587 h 4340"/>
                <a:gd name="T80" fmla="*/ 4057 w 5469"/>
                <a:gd name="T81" fmla="*/ 329 h 4340"/>
                <a:gd name="T82" fmla="*/ 3733 w 5469"/>
                <a:gd name="T83" fmla="*/ 257 h 4340"/>
                <a:gd name="T84" fmla="*/ 3707 w 5469"/>
                <a:gd name="T85" fmla="*/ 59 h 4340"/>
                <a:gd name="T86" fmla="*/ 3509 w 5469"/>
                <a:gd name="T87" fmla="*/ 0 h 4340"/>
                <a:gd name="T88" fmla="*/ 3305 w 5469"/>
                <a:gd name="T89" fmla="*/ 59 h 4340"/>
                <a:gd name="T90" fmla="*/ 2737 w 5469"/>
                <a:gd name="T91" fmla="*/ 369 h 4340"/>
                <a:gd name="T92" fmla="*/ 2546 w 5469"/>
                <a:gd name="T93" fmla="*/ 257 h 4340"/>
                <a:gd name="T94" fmla="*/ 2131 w 5469"/>
                <a:gd name="T95" fmla="*/ 494 h 4340"/>
                <a:gd name="T96" fmla="*/ 2018 w 5469"/>
                <a:gd name="T97" fmla="*/ 771 h 4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69" h="4340">
                  <a:moveTo>
                    <a:pt x="1985" y="817"/>
                  </a:moveTo>
                  <a:lnTo>
                    <a:pt x="1985" y="817"/>
                  </a:lnTo>
                  <a:cubicBezTo>
                    <a:pt x="1979" y="897"/>
                    <a:pt x="1893" y="930"/>
                    <a:pt x="1893" y="1009"/>
                  </a:cubicBezTo>
                  <a:cubicBezTo>
                    <a:pt x="1893" y="1061"/>
                    <a:pt x="1939" y="1088"/>
                    <a:pt x="1939" y="1141"/>
                  </a:cubicBezTo>
                  <a:cubicBezTo>
                    <a:pt x="1939" y="1167"/>
                    <a:pt x="1939" y="1187"/>
                    <a:pt x="1939" y="1213"/>
                  </a:cubicBezTo>
                  <a:cubicBezTo>
                    <a:pt x="1939" y="1246"/>
                    <a:pt x="1906" y="1259"/>
                    <a:pt x="1893" y="1286"/>
                  </a:cubicBezTo>
                  <a:cubicBezTo>
                    <a:pt x="1873" y="1338"/>
                    <a:pt x="1860" y="1365"/>
                    <a:pt x="1840" y="1417"/>
                  </a:cubicBezTo>
                  <a:cubicBezTo>
                    <a:pt x="1827" y="1444"/>
                    <a:pt x="1814" y="1451"/>
                    <a:pt x="1814" y="1484"/>
                  </a:cubicBezTo>
                  <a:cubicBezTo>
                    <a:pt x="1814" y="1516"/>
                    <a:pt x="1834" y="1523"/>
                    <a:pt x="1853" y="1556"/>
                  </a:cubicBezTo>
                  <a:cubicBezTo>
                    <a:pt x="1860" y="1576"/>
                    <a:pt x="1886" y="1589"/>
                    <a:pt x="1886" y="1615"/>
                  </a:cubicBezTo>
                  <a:cubicBezTo>
                    <a:pt x="1886" y="1695"/>
                    <a:pt x="1801" y="1721"/>
                    <a:pt x="1801" y="1800"/>
                  </a:cubicBezTo>
                  <a:cubicBezTo>
                    <a:pt x="1801" y="1853"/>
                    <a:pt x="1801" y="1879"/>
                    <a:pt x="1801" y="1932"/>
                  </a:cubicBezTo>
                  <a:cubicBezTo>
                    <a:pt x="1715" y="1932"/>
                    <a:pt x="1675" y="1965"/>
                    <a:pt x="1603" y="2005"/>
                  </a:cubicBezTo>
                  <a:cubicBezTo>
                    <a:pt x="1570" y="2018"/>
                    <a:pt x="1557" y="2044"/>
                    <a:pt x="1524" y="2044"/>
                  </a:cubicBezTo>
                  <a:cubicBezTo>
                    <a:pt x="1497" y="2044"/>
                    <a:pt x="1484" y="2018"/>
                    <a:pt x="1458" y="2011"/>
                  </a:cubicBezTo>
                  <a:cubicBezTo>
                    <a:pt x="1411" y="2005"/>
                    <a:pt x="1379" y="2005"/>
                    <a:pt x="1326" y="2005"/>
                  </a:cubicBezTo>
                  <a:cubicBezTo>
                    <a:pt x="1286" y="2005"/>
                    <a:pt x="1260" y="2011"/>
                    <a:pt x="1220" y="2011"/>
                  </a:cubicBezTo>
                  <a:cubicBezTo>
                    <a:pt x="1187" y="2011"/>
                    <a:pt x="1167" y="2011"/>
                    <a:pt x="1141" y="2011"/>
                  </a:cubicBezTo>
                  <a:cubicBezTo>
                    <a:pt x="1108" y="2011"/>
                    <a:pt x="1088" y="2011"/>
                    <a:pt x="1062" y="1998"/>
                  </a:cubicBezTo>
                  <a:cubicBezTo>
                    <a:pt x="1036" y="1985"/>
                    <a:pt x="1029" y="1952"/>
                    <a:pt x="996" y="1952"/>
                  </a:cubicBezTo>
                  <a:cubicBezTo>
                    <a:pt x="970" y="1952"/>
                    <a:pt x="956" y="1978"/>
                    <a:pt x="930" y="1991"/>
                  </a:cubicBezTo>
                  <a:cubicBezTo>
                    <a:pt x="904" y="2005"/>
                    <a:pt x="884" y="2011"/>
                    <a:pt x="851" y="2024"/>
                  </a:cubicBezTo>
                  <a:cubicBezTo>
                    <a:pt x="825" y="2044"/>
                    <a:pt x="818" y="2071"/>
                    <a:pt x="792" y="2090"/>
                  </a:cubicBezTo>
                  <a:cubicBezTo>
                    <a:pt x="785" y="2057"/>
                    <a:pt x="778" y="2018"/>
                    <a:pt x="745" y="2018"/>
                  </a:cubicBezTo>
                  <a:cubicBezTo>
                    <a:pt x="726" y="2018"/>
                    <a:pt x="719" y="2044"/>
                    <a:pt x="699" y="2051"/>
                  </a:cubicBezTo>
                  <a:cubicBezTo>
                    <a:pt x="633" y="2071"/>
                    <a:pt x="587" y="2084"/>
                    <a:pt x="521" y="2110"/>
                  </a:cubicBezTo>
                  <a:cubicBezTo>
                    <a:pt x="468" y="2110"/>
                    <a:pt x="435" y="2117"/>
                    <a:pt x="376" y="2123"/>
                  </a:cubicBezTo>
                  <a:cubicBezTo>
                    <a:pt x="356" y="2130"/>
                    <a:pt x="337" y="2130"/>
                    <a:pt x="317" y="2143"/>
                  </a:cubicBezTo>
                  <a:cubicBezTo>
                    <a:pt x="303" y="2150"/>
                    <a:pt x="303" y="2163"/>
                    <a:pt x="290" y="2183"/>
                  </a:cubicBezTo>
                  <a:cubicBezTo>
                    <a:pt x="284" y="2202"/>
                    <a:pt x="270" y="2216"/>
                    <a:pt x="257" y="2235"/>
                  </a:cubicBezTo>
                  <a:cubicBezTo>
                    <a:pt x="244" y="2268"/>
                    <a:pt x="231" y="2282"/>
                    <a:pt x="205" y="2301"/>
                  </a:cubicBezTo>
                  <a:cubicBezTo>
                    <a:pt x="185" y="2308"/>
                    <a:pt x="185" y="2328"/>
                    <a:pt x="165" y="2334"/>
                  </a:cubicBezTo>
                  <a:cubicBezTo>
                    <a:pt x="145" y="2341"/>
                    <a:pt x="132" y="2334"/>
                    <a:pt x="125" y="2341"/>
                  </a:cubicBezTo>
                  <a:cubicBezTo>
                    <a:pt x="86" y="2367"/>
                    <a:pt x="79" y="2400"/>
                    <a:pt x="73" y="2446"/>
                  </a:cubicBezTo>
                  <a:lnTo>
                    <a:pt x="73" y="2446"/>
                  </a:lnTo>
                  <a:cubicBezTo>
                    <a:pt x="20" y="2493"/>
                    <a:pt x="0" y="2539"/>
                    <a:pt x="0" y="2605"/>
                  </a:cubicBezTo>
                  <a:cubicBezTo>
                    <a:pt x="0" y="2644"/>
                    <a:pt x="20" y="2664"/>
                    <a:pt x="13" y="2704"/>
                  </a:cubicBezTo>
                  <a:lnTo>
                    <a:pt x="13" y="2704"/>
                  </a:lnTo>
                  <a:cubicBezTo>
                    <a:pt x="46" y="2664"/>
                    <a:pt x="79" y="2638"/>
                    <a:pt x="132" y="2638"/>
                  </a:cubicBezTo>
                  <a:cubicBezTo>
                    <a:pt x="158" y="2638"/>
                    <a:pt x="178" y="2651"/>
                    <a:pt x="198" y="2664"/>
                  </a:cubicBezTo>
                  <a:cubicBezTo>
                    <a:pt x="257" y="2691"/>
                    <a:pt x="297" y="2691"/>
                    <a:pt x="356" y="2697"/>
                  </a:cubicBezTo>
                  <a:cubicBezTo>
                    <a:pt x="429" y="2697"/>
                    <a:pt x="468" y="2691"/>
                    <a:pt x="541" y="2691"/>
                  </a:cubicBezTo>
                  <a:cubicBezTo>
                    <a:pt x="587" y="2691"/>
                    <a:pt x="613" y="2691"/>
                    <a:pt x="660" y="2697"/>
                  </a:cubicBezTo>
                  <a:cubicBezTo>
                    <a:pt x="680" y="2704"/>
                    <a:pt x="693" y="2710"/>
                    <a:pt x="712" y="2710"/>
                  </a:cubicBezTo>
                  <a:cubicBezTo>
                    <a:pt x="739" y="2724"/>
                    <a:pt x="759" y="2750"/>
                    <a:pt x="759" y="2783"/>
                  </a:cubicBezTo>
                  <a:cubicBezTo>
                    <a:pt x="759" y="2823"/>
                    <a:pt x="739" y="2842"/>
                    <a:pt x="739" y="2882"/>
                  </a:cubicBezTo>
                  <a:cubicBezTo>
                    <a:pt x="739" y="2895"/>
                    <a:pt x="752" y="2902"/>
                    <a:pt x="759" y="2915"/>
                  </a:cubicBezTo>
                  <a:cubicBezTo>
                    <a:pt x="765" y="2928"/>
                    <a:pt x="772" y="2948"/>
                    <a:pt x="792" y="2948"/>
                  </a:cubicBezTo>
                  <a:cubicBezTo>
                    <a:pt x="825" y="2948"/>
                    <a:pt x="838" y="2902"/>
                    <a:pt x="871" y="2902"/>
                  </a:cubicBezTo>
                  <a:cubicBezTo>
                    <a:pt x="910" y="2902"/>
                    <a:pt x="917" y="2941"/>
                    <a:pt x="930" y="2974"/>
                  </a:cubicBezTo>
                  <a:cubicBezTo>
                    <a:pt x="1042" y="2908"/>
                    <a:pt x="1121" y="2882"/>
                    <a:pt x="1247" y="2882"/>
                  </a:cubicBezTo>
                  <a:cubicBezTo>
                    <a:pt x="1286" y="2882"/>
                    <a:pt x="1313" y="2895"/>
                    <a:pt x="1352" y="2895"/>
                  </a:cubicBezTo>
                  <a:cubicBezTo>
                    <a:pt x="1398" y="2895"/>
                    <a:pt x="1411" y="2849"/>
                    <a:pt x="1458" y="2849"/>
                  </a:cubicBezTo>
                  <a:cubicBezTo>
                    <a:pt x="1484" y="2849"/>
                    <a:pt x="1497" y="2862"/>
                    <a:pt x="1524" y="2862"/>
                  </a:cubicBezTo>
                  <a:cubicBezTo>
                    <a:pt x="1563" y="2862"/>
                    <a:pt x="1590" y="2849"/>
                    <a:pt x="1629" y="2849"/>
                  </a:cubicBezTo>
                  <a:cubicBezTo>
                    <a:pt x="1695" y="2849"/>
                    <a:pt x="1741" y="2915"/>
                    <a:pt x="1741" y="2981"/>
                  </a:cubicBezTo>
                  <a:cubicBezTo>
                    <a:pt x="1741" y="3020"/>
                    <a:pt x="1741" y="3034"/>
                    <a:pt x="1741" y="3073"/>
                  </a:cubicBezTo>
                  <a:cubicBezTo>
                    <a:pt x="1741" y="3093"/>
                    <a:pt x="1761" y="3106"/>
                    <a:pt x="1761" y="3126"/>
                  </a:cubicBezTo>
                  <a:cubicBezTo>
                    <a:pt x="1761" y="3198"/>
                    <a:pt x="1735" y="3238"/>
                    <a:pt x="1735" y="3304"/>
                  </a:cubicBezTo>
                  <a:cubicBezTo>
                    <a:pt x="1735" y="3363"/>
                    <a:pt x="1748" y="3396"/>
                    <a:pt x="1761" y="3449"/>
                  </a:cubicBezTo>
                  <a:cubicBezTo>
                    <a:pt x="1788" y="3502"/>
                    <a:pt x="1807" y="3541"/>
                    <a:pt x="1860" y="3548"/>
                  </a:cubicBezTo>
                  <a:cubicBezTo>
                    <a:pt x="1913" y="3554"/>
                    <a:pt x="1959" y="3535"/>
                    <a:pt x="1992" y="3574"/>
                  </a:cubicBezTo>
                  <a:cubicBezTo>
                    <a:pt x="2025" y="3607"/>
                    <a:pt x="2018" y="3647"/>
                    <a:pt x="2025" y="3693"/>
                  </a:cubicBezTo>
                  <a:cubicBezTo>
                    <a:pt x="1893" y="4029"/>
                    <a:pt x="1893" y="4029"/>
                    <a:pt x="1893" y="4029"/>
                  </a:cubicBezTo>
                  <a:cubicBezTo>
                    <a:pt x="1906" y="4056"/>
                    <a:pt x="1933" y="4062"/>
                    <a:pt x="1959" y="4076"/>
                  </a:cubicBezTo>
                  <a:cubicBezTo>
                    <a:pt x="1992" y="4095"/>
                    <a:pt x="1999" y="4128"/>
                    <a:pt x="1999" y="4161"/>
                  </a:cubicBezTo>
                  <a:cubicBezTo>
                    <a:pt x="1999" y="4194"/>
                    <a:pt x="1999" y="4214"/>
                    <a:pt x="1999" y="4247"/>
                  </a:cubicBezTo>
                  <a:cubicBezTo>
                    <a:pt x="1999" y="4320"/>
                    <a:pt x="2097" y="4339"/>
                    <a:pt x="2170" y="4339"/>
                  </a:cubicBezTo>
                  <a:cubicBezTo>
                    <a:pt x="2243" y="4339"/>
                    <a:pt x="2229" y="4201"/>
                    <a:pt x="2309" y="4201"/>
                  </a:cubicBezTo>
                  <a:cubicBezTo>
                    <a:pt x="2315" y="4201"/>
                    <a:pt x="2322" y="4221"/>
                    <a:pt x="2328" y="4227"/>
                  </a:cubicBezTo>
                  <a:cubicBezTo>
                    <a:pt x="2348" y="4234"/>
                    <a:pt x="2361" y="4234"/>
                    <a:pt x="2388" y="4234"/>
                  </a:cubicBezTo>
                  <a:cubicBezTo>
                    <a:pt x="2454" y="4234"/>
                    <a:pt x="2487" y="4188"/>
                    <a:pt x="2553" y="4188"/>
                  </a:cubicBezTo>
                  <a:cubicBezTo>
                    <a:pt x="2592" y="4188"/>
                    <a:pt x="2612" y="4188"/>
                    <a:pt x="2652" y="4188"/>
                  </a:cubicBezTo>
                  <a:cubicBezTo>
                    <a:pt x="2698" y="4188"/>
                    <a:pt x="2737" y="4201"/>
                    <a:pt x="2783" y="4201"/>
                  </a:cubicBezTo>
                  <a:lnTo>
                    <a:pt x="2783" y="4201"/>
                  </a:lnTo>
                  <a:cubicBezTo>
                    <a:pt x="2856" y="4161"/>
                    <a:pt x="2902" y="4142"/>
                    <a:pt x="2981" y="4128"/>
                  </a:cubicBezTo>
                  <a:cubicBezTo>
                    <a:pt x="3113" y="4095"/>
                    <a:pt x="3192" y="4069"/>
                    <a:pt x="3331" y="4069"/>
                  </a:cubicBezTo>
                  <a:cubicBezTo>
                    <a:pt x="3450" y="4069"/>
                    <a:pt x="3522" y="4069"/>
                    <a:pt x="3648" y="4069"/>
                  </a:cubicBezTo>
                  <a:cubicBezTo>
                    <a:pt x="3694" y="4069"/>
                    <a:pt x="3727" y="4056"/>
                    <a:pt x="3773" y="4043"/>
                  </a:cubicBezTo>
                  <a:cubicBezTo>
                    <a:pt x="3826" y="4029"/>
                    <a:pt x="3872" y="4036"/>
                    <a:pt x="3911" y="3996"/>
                  </a:cubicBezTo>
                  <a:cubicBezTo>
                    <a:pt x="3951" y="3950"/>
                    <a:pt x="3938" y="3897"/>
                    <a:pt x="3971" y="3845"/>
                  </a:cubicBezTo>
                  <a:cubicBezTo>
                    <a:pt x="3991" y="3799"/>
                    <a:pt x="4004" y="3766"/>
                    <a:pt x="4023" y="3720"/>
                  </a:cubicBezTo>
                  <a:cubicBezTo>
                    <a:pt x="4043" y="3667"/>
                    <a:pt x="4043" y="3627"/>
                    <a:pt x="4090" y="3601"/>
                  </a:cubicBezTo>
                  <a:cubicBezTo>
                    <a:pt x="4142" y="3568"/>
                    <a:pt x="4182" y="3574"/>
                    <a:pt x="4241" y="3554"/>
                  </a:cubicBezTo>
                  <a:lnTo>
                    <a:pt x="4241" y="3554"/>
                  </a:lnTo>
                  <a:cubicBezTo>
                    <a:pt x="4248" y="3508"/>
                    <a:pt x="4281" y="3462"/>
                    <a:pt x="4281" y="3416"/>
                  </a:cubicBezTo>
                  <a:cubicBezTo>
                    <a:pt x="4281" y="3390"/>
                    <a:pt x="4281" y="3377"/>
                    <a:pt x="4281" y="3343"/>
                  </a:cubicBezTo>
                  <a:cubicBezTo>
                    <a:pt x="4281" y="3284"/>
                    <a:pt x="4340" y="3258"/>
                    <a:pt x="4386" y="3218"/>
                  </a:cubicBezTo>
                  <a:cubicBezTo>
                    <a:pt x="4426" y="3192"/>
                    <a:pt x="4439" y="3165"/>
                    <a:pt x="4479" y="3146"/>
                  </a:cubicBezTo>
                  <a:cubicBezTo>
                    <a:pt x="4538" y="3126"/>
                    <a:pt x="4571" y="3126"/>
                    <a:pt x="4617" y="3093"/>
                  </a:cubicBezTo>
                  <a:cubicBezTo>
                    <a:pt x="4663" y="3060"/>
                    <a:pt x="4663" y="3020"/>
                    <a:pt x="4696" y="2974"/>
                  </a:cubicBezTo>
                  <a:cubicBezTo>
                    <a:pt x="4743" y="2928"/>
                    <a:pt x="4749" y="2882"/>
                    <a:pt x="4762" y="2816"/>
                  </a:cubicBezTo>
                  <a:cubicBezTo>
                    <a:pt x="4776" y="2763"/>
                    <a:pt x="4795" y="2737"/>
                    <a:pt x="4795" y="2684"/>
                  </a:cubicBezTo>
                  <a:cubicBezTo>
                    <a:pt x="4795" y="2664"/>
                    <a:pt x="4789" y="2651"/>
                    <a:pt x="4782" y="2631"/>
                  </a:cubicBezTo>
                  <a:cubicBezTo>
                    <a:pt x="4802" y="2618"/>
                    <a:pt x="4802" y="2611"/>
                    <a:pt x="4815" y="2605"/>
                  </a:cubicBezTo>
                  <a:cubicBezTo>
                    <a:pt x="4841" y="2592"/>
                    <a:pt x="4875" y="2585"/>
                    <a:pt x="4875" y="2559"/>
                  </a:cubicBezTo>
                  <a:cubicBezTo>
                    <a:pt x="4875" y="2512"/>
                    <a:pt x="4835" y="2499"/>
                    <a:pt x="4835" y="2453"/>
                  </a:cubicBezTo>
                  <a:cubicBezTo>
                    <a:pt x="4835" y="2427"/>
                    <a:pt x="4868" y="2427"/>
                    <a:pt x="4881" y="2407"/>
                  </a:cubicBezTo>
                  <a:cubicBezTo>
                    <a:pt x="4894" y="2381"/>
                    <a:pt x="4907" y="2367"/>
                    <a:pt x="4921" y="2334"/>
                  </a:cubicBezTo>
                  <a:cubicBezTo>
                    <a:pt x="4934" y="2282"/>
                    <a:pt x="4947" y="2255"/>
                    <a:pt x="4980" y="2209"/>
                  </a:cubicBezTo>
                  <a:cubicBezTo>
                    <a:pt x="5000" y="2176"/>
                    <a:pt x="5033" y="2176"/>
                    <a:pt x="5072" y="2169"/>
                  </a:cubicBezTo>
                  <a:cubicBezTo>
                    <a:pt x="5132" y="2156"/>
                    <a:pt x="5132" y="2150"/>
                    <a:pt x="5191" y="2143"/>
                  </a:cubicBezTo>
                  <a:lnTo>
                    <a:pt x="5191" y="2143"/>
                  </a:lnTo>
                  <a:cubicBezTo>
                    <a:pt x="5191" y="2130"/>
                    <a:pt x="5184" y="2137"/>
                    <a:pt x="5184" y="2123"/>
                  </a:cubicBezTo>
                  <a:cubicBezTo>
                    <a:pt x="5184" y="2051"/>
                    <a:pt x="5257" y="2018"/>
                    <a:pt x="5257" y="1939"/>
                  </a:cubicBezTo>
                  <a:cubicBezTo>
                    <a:pt x="5257" y="1912"/>
                    <a:pt x="5244" y="1899"/>
                    <a:pt x="5244" y="1879"/>
                  </a:cubicBezTo>
                  <a:cubicBezTo>
                    <a:pt x="5244" y="1827"/>
                    <a:pt x="5290" y="1813"/>
                    <a:pt x="5303" y="1767"/>
                  </a:cubicBezTo>
                  <a:cubicBezTo>
                    <a:pt x="5336" y="1668"/>
                    <a:pt x="5330" y="1609"/>
                    <a:pt x="5369" y="1516"/>
                  </a:cubicBezTo>
                  <a:cubicBezTo>
                    <a:pt x="5409" y="1424"/>
                    <a:pt x="5468" y="1378"/>
                    <a:pt x="5468" y="1279"/>
                  </a:cubicBezTo>
                  <a:cubicBezTo>
                    <a:pt x="5468" y="1187"/>
                    <a:pt x="5389" y="1154"/>
                    <a:pt x="5330" y="1081"/>
                  </a:cubicBezTo>
                  <a:cubicBezTo>
                    <a:pt x="5297" y="1048"/>
                    <a:pt x="5283" y="1009"/>
                    <a:pt x="5231" y="1002"/>
                  </a:cubicBezTo>
                  <a:cubicBezTo>
                    <a:pt x="5178" y="989"/>
                    <a:pt x="5145" y="1009"/>
                    <a:pt x="5092" y="982"/>
                  </a:cubicBezTo>
                  <a:cubicBezTo>
                    <a:pt x="5059" y="969"/>
                    <a:pt x="5039" y="949"/>
                    <a:pt x="5000" y="949"/>
                  </a:cubicBezTo>
                  <a:cubicBezTo>
                    <a:pt x="4954" y="949"/>
                    <a:pt x="4934" y="976"/>
                    <a:pt x="4888" y="976"/>
                  </a:cubicBezTo>
                  <a:cubicBezTo>
                    <a:pt x="4875" y="976"/>
                    <a:pt x="4875" y="956"/>
                    <a:pt x="4868" y="936"/>
                  </a:cubicBezTo>
                  <a:cubicBezTo>
                    <a:pt x="4861" y="903"/>
                    <a:pt x="4848" y="890"/>
                    <a:pt x="4828" y="863"/>
                  </a:cubicBezTo>
                  <a:cubicBezTo>
                    <a:pt x="4795" y="811"/>
                    <a:pt x="4776" y="771"/>
                    <a:pt x="4729" y="725"/>
                  </a:cubicBezTo>
                  <a:cubicBezTo>
                    <a:pt x="4683" y="672"/>
                    <a:pt x="4624" y="692"/>
                    <a:pt x="4558" y="666"/>
                  </a:cubicBezTo>
                  <a:cubicBezTo>
                    <a:pt x="4518" y="652"/>
                    <a:pt x="4498" y="639"/>
                    <a:pt x="4459" y="626"/>
                  </a:cubicBezTo>
                  <a:cubicBezTo>
                    <a:pt x="4433" y="613"/>
                    <a:pt x="4413" y="593"/>
                    <a:pt x="4386" y="587"/>
                  </a:cubicBezTo>
                  <a:cubicBezTo>
                    <a:pt x="4366" y="573"/>
                    <a:pt x="4347" y="573"/>
                    <a:pt x="4334" y="554"/>
                  </a:cubicBezTo>
                  <a:cubicBezTo>
                    <a:pt x="4314" y="527"/>
                    <a:pt x="4314" y="501"/>
                    <a:pt x="4287" y="474"/>
                  </a:cubicBezTo>
                  <a:cubicBezTo>
                    <a:pt x="4208" y="395"/>
                    <a:pt x="4149" y="369"/>
                    <a:pt x="4057" y="329"/>
                  </a:cubicBezTo>
                  <a:cubicBezTo>
                    <a:pt x="4017" y="309"/>
                    <a:pt x="4004" y="270"/>
                    <a:pt x="3964" y="270"/>
                  </a:cubicBezTo>
                  <a:cubicBezTo>
                    <a:pt x="3905" y="270"/>
                    <a:pt x="3878" y="316"/>
                    <a:pt x="3826" y="316"/>
                  </a:cubicBezTo>
                  <a:cubicBezTo>
                    <a:pt x="3786" y="316"/>
                    <a:pt x="3773" y="276"/>
                    <a:pt x="3733" y="257"/>
                  </a:cubicBezTo>
                  <a:cubicBezTo>
                    <a:pt x="3707" y="237"/>
                    <a:pt x="3661" y="237"/>
                    <a:pt x="3661" y="204"/>
                  </a:cubicBezTo>
                  <a:cubicBezTo>
                    <a:pt x="3661" y="171"/>
                    <a:pt x="3667" y="145"/>
                    <a:pt x="3680" y="118"/>
                  </a:cubicBezTo>
                  <a:cubicBezTo>
                    <a:pt x="3687" y="92"/>
                    <a:pt x="3707" y="85"/>
                    <a:pt x="3707" y="59"/>
                  </a:cubicBezTo>
                  <a:cubicBezTo>
                    <a:pt x="3707" y="33"/>
                    <a:pt x="3674" y="33"/>
                    <a:pt x="3648" y="26"/>
                  </a:cubicBezTo>
                  <a:cubicBezTo>
                    <a:pt x="3628" y="19"/>
                    <a:pt x="3615" y="0"/>
                    <a:pt x="3595" y="0"/>
                  </a:cubicBezTo>
                  <a:cubicBezTo>
                    <a:pt x="3562" y="0"/>
                    <a:pt x="3542" y="0"/>
                    <a:pt x="3509" y="0"/>
                  </a:cubicBezTo>
                  <a:cubicBezTo>
                    <a:pt x="3483" y="0"/>
                    <a:pt x="3469" y="19"/>
                    <a:pt x="3436" y="19"/>
                  </a:cubicBezTo>
                  <a:cubicBezTo>
                    <a:pt x="3410" y="19"/>
                    <a:pt x="3397" y="19"/>
                    <a:pt x="3371" y="19"/>
                  </a:cubicBezTo>
                  <a:cubicBezTo>
                    <a:pt x="3344" y="19"/>
                    <a:pt x="3331" y="39"/>
                    <a:pt x="3305" y="59"/>
                  </a:cubicBezTo>
                  <a:cubicBezTo>
                    <a:pt x="3265" y="85"/>
                    <a:pt x="3245" y="105"/>
                    <a:pt x="3212" y="132"/>
                  </a:cubicBezTo>
                  <a:cubicBezTo>
                    <a:pt x="3146" y="191"/>
                    <a:pt x="3100" y="197"/>
                    <a:pt x="3028" y="230"/>
                  </a:cubicBezTo>
                  <a:cubicBezTo>
                    <a:pt x="2909" y="276"/>
                    <a:pt x="2856" y="343"/>
                    <a:pt x="2737" y="369"/>
                  </a:cubicBezTo>
                  <a:cubicBezTo>
                    <a:pt x="2704" y="375"/>
                    <a:pt x="2691" y="402"/>
                    <a:pt x="2658" y="402"/>
                  </a:cubicBezTo>
                  <a:cubicBezTo>
                    <a:pt x="2586" y="402"/>
                    <a:pt x="2572" y="329"/>
                    <a:pt x="2546" y="257"/>
                  </a:cubicBezTo>
                  <a:lnTo>
                    <a:pt x="2546" y="257"/>
                  </a:lnTo>
                  <a:cubicBezTo>
                    <a:pt x="2474" y="257"/>
                    <a:pt x="2434" y="230"/>
                    <a:pt x="2361" y="230"/>
                  </a:cubicBezTo>
                  <a:cubicBezTo>
                    <a:pt x="2289" y="230"/>
                    <a:pt x="2249" y="276"/>
                    <a:pt x="2216" y="336"/>
                  </a:cubicBezTo>
                  <a:cubicBezTo>
                    <a:pt x="2183" y="395"/>
                    <a:pt x="2150" y="428"/>
                    <a:pt x="2131" y="494"/>
                  </a:cubicBezTo>
                  <a:cubicBezTo>
                    <a:pt x="2131" y="507"/>
                    <a:pt x="2117" y="507"/>
                    <a:pt x="2111" y="520"/>
                  </a:cubicBezTo>
                  <a:cubicBezTo>
                    <a:pt x="2084" y="593"/>
                    <a:pt x="2091" y="646"/>
                    <a:pt x="2058" y="718"/>
                  </a:cubicBezTo>
                  <a:cubicBezTo>
                    <a:pt x="2045" y="738"/>
                    <a:pt x="2032" y="751"/>
                    <a:pt x="2018" y="771"/>
                  </a:cubicBezTo>
                  <a:cubicBezTo>
                    <a:pt x="2005" y="791"/>
                    <a:pt x="2005" y="811"/>
                    <a:pt x="1985" y="817"/>
                  </a:cubicBezTo>
                </a:path>
              </a:pathLst>
            </a:custGeom>
            <a:solidFill>
              <a:schemeClr val="accent5"/>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7" name="Freeform 41"/>
            <p:cNvSpPr>
              <a:spLocks noChangeArrowheads="1"/>
            </p:cNvSpPr>
            <p:nvPr/>
          </p:nvSpPr>
          <p:spPr bwMode="auto">
            <a:xfrm>
              <a:off x="6705958" y="8501057"/>
              <a:ext cx="1068318" cy="774700"/>
            </a:xfrm>
            <a:custGeom>
              <a:avLst/>
              <a:gdLst>
                <a:gd name="T0" fmla="*/ 738 w 2968"/>
                <a:gd name="T1" fmla="*/ 6 h 2151"/>
                <a:gd name="T2" fmla="*/ 481 w 2968"/>
                <a:gd name="T3" fmla="*/ 277 h 2151"/>
                <a:gd name="T4" fmla="*/ 310 w 2968"/>
                <a:gd name="T5" fmla="*/ 501 h 2151"/>
                <a:gd name="T6" fmla="*/ 159 w 2968"/>
                <a:gd name="T7" fmla="*/ 712 h 2151"/>
                <a:gd name="T8" fmla="*/ 139 w 2968"/>
                <a:gd name="T9" fmla="*/ 804 h 2151"/>
                <a:gd name="T10" fmla="*/ 33 w 2968"/>
                <a:gd name="T11" fmla="*/ 1391 h 2151"/>
                <a:gd name="T12" fmla="*/ 13 w 2968"/>
                <a:gd name="T13" fmla="*/ 1444 h 2151"/>
                <a:gd name="T14" fmla="*/ 7 w 2968"/>
                <a:gd name="T15" fmla="*/ 1503 h 2151"/>
                <a:gd name="T16" fmla="*/ 86 w 2968"/>
                <a:gd name="T17" fmla="*/ 1510 h 2151"/>
                <a:gd name="T18" fmla="*/ 224 w 2968"/>
                <a:gd name="T19" fmla="*/ 1484 h 2151"/>
                <a:gd name="T20" fmla="*/ 284 w 2968"/>
                <a:gd name="T21" fmla="*/ 1537 h 2151"/>
                <a:gd name="T22" fmla="*/ 363 w 2968"/>
                <a:gd name="T23" fmla="*/ 1741 h 2151"/>
                <a:gd name="T24" fmla="*/ 330 w 2968"/>
                <a:gd name="T25" fmla="*/ 1866 h 2151"/>
                <a:gd name="T26" fmla="*/ 455 w 2968"/>
                <a:gd name="T27" fmla="*/ 1873 h 2151"/>
                <a:gd name="T28" fmla="*/ 632 w 2968"/>
                <a:gd name="T29" fmla="*/ 1893 h 2151"/>
                <a:gd name="T30" fmla="*/ 857 w 2968"/>
                <a:gd name="T31" fmla="*/ 1932 h 2151"/>
                <a:gd name="T32" fmla="*/ 1226 w 2968"/>
                <a:gd name="T33" fmla="*/ 2071 h 2151"/>
                <a:gd name="T34" fmla="*/ 1358 w 2968"/>
                <a:gd name="T35" fmla="*/ 2150 h 2151"/>
                <a:gd name="T36" fmla="*/ 1463 w 2968"/>
                <a:gd name="T37" fmla="*/ 1978 h 2151"/>
                <a:gd name="T38" fmla="*/ 1734 w 2968"/>
                <a:gd name="T39" fmla="*/ 1813 h 2151"/>
                <a:gd name="T40" fmla="*/ 2321 w 2968"/>
                <a:gd name="T41" fmla="*/ 1932 h 2151"/>
                <a:gd name="T42" fmla="*/ 2631 w 2968"/>
                <a:gd name="T43" fmla="*/ 1945 h 2151"/>
                <a:gd name="T44" fmla="*/ 2664 w 2968"/>
                <a:gd name="T45" fmla="*/ 1906 h 2151"/>
                <a:gd name="T46" fmla="*/ 2750 w 2968"/>
                <a:gd name="T47" fmla="*/ 1721 h 2151"/>
                <a:gd name="T48" fmla="*/ 2763 w 2968"/>
                <a:gd name="T49" fmla="*/ 1602 h 2151"/>
                <a:gd name="T50" fmla="*/ 2895 w 2968"/>
                <a:gd name="T51" fmla="*/ 1583 h 2151"/>
                <a:gd name="T52" fmla="*/ 2967 w 2968"/>
                <a:gd name="T53" fmla="*/ 1569 h 2151"/>
                <a:gd name="T54" fmla="*/ 2842 w 2968"/>
                <a:gd name="T55" fmla="*/ 1405 h 2151"/>
                <a:gd name="T56" fmla="*/ 2756 w 2968"/>
                <a:gd name="T57" fmla="*/ 1411 h 2151"/>
                <a:gd name="T58" fmla="*/ 2684 w 2968"/>
                <a:gd name="T59" fmla="*/ 1180 h 2151"/>
                <a:gd name="T60" fmla="*/ 2446 w 2968"/>
                <a:gd name="T61" fmla="*/ 1154 h 2151"/>
                <a:gd name="T62" fmla="*/ 2440 w 2968"/>
                <a:gd name="T63" fmla="*/ 1028 h 2151"/>
                <a:gd name="T64" fmla="*/ 2374 w 2968"/>
                <a:gd name="T65" fmla="*/ 745 h 2151"/>
                <a:gd name="T66" fmla="*/ 2400 w 2968"/>
                <a:gd name="T67" fmla="*/ 633 h 2151"/>
                <a:gd name="T68" fmla="*/ 2387 w 2968"/>
                <a:gd name="T69" fmla="*/ 521 h 2151"/>
                <a:gd name="T70" fmla="*/ 2361 w 2968"/>
                <a:gd name="T71" fmla="*/ 409 h 2151"/>
                <a:gd name="T72" fmla="*/ 2235 w 2968"/>
                <a:gd name="T73" fmla="*/ 303 h 2151"/>
                <a:gd name="T74" fmla="*/ 2018 w 2968"/>
                <a:gd name="T75" fmla="*/ 244 h 2151"/>
                <a:gd name="T76" fmla="*/ 1833 w 2968"/>
                <a:gd name="T77" fmla="*/ 244 h 2151"/>
                <a:gd name="T78" fmla="*/ 1741 w 2968"/>
                <a:gd name="T79" fmla="*/ 125 h 2151"/>
                <a:gd name="T80" fmla="*/ 1411 w 2968"/>
                <a:gd name="T81" fmla="*/ 19 h 2151"/>
                <a:gd name="T82" fmla="*/ 1239 w 2968"/>
                <a:gd name="T83" fmla="*/ 0 h 2151"/>
                <a:gd name="T84" fmla="*/ 1088 w 2968"/>
                <a:gd name="T85" fmla="*/ 46 h 2151"/>
                <a:gd name="T86" fmla="*/ 929 w 2968"/>
                <a:gd name="T87" fmla="*/ 26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68" h="2151">
                  <a:moveTo>
                    <a:pt x="738" y="6"/>
                  </a:moveTo>
                  <a:lnTo>
                    <a:pt x="738" y="6"/>
                  </a:lnTo>
                  <a:cubicBezTo>
                    <a:pt x="672" y="79"/>
                    <a:pt x="613" y="99"/>
                    <a:pt x="534" y="151"/>
                  </a:cubicBezTo>
                  <a:cubicBezTo>
                    <a:pt x="487" y="178"/>
                    <a:pt x="487" y="224"/>
                    <a:pt x="481" y="277"/>
                  </a:cubicBezTo>
                  <a:cubicBezTo>
                    <a:pt x="474" y="316"/>
                    <a:pt x="462" y="336"/>
                    <a:pt x="449" y="376"/>
                  </a:cubicBezTo>
                  <a:cubicBezTo>
                    <a:pt x="416" y="442"/>
                    <a:pt x="363" y="448"/>
                    <a:pt x="310" y="501"/>
                  </a:cubicBezTo>
                  <a:cubicBezTo>
                    <a:pt x="284" y="534"/>
                    <a:pt x="290" y="560"/>
                    <a:pt x="264" y="593"/>
                  </a:cubicBezTo>
                  <a:cubicBezTo>
                    <a:pt x="218" y="640"/>
                    <a:pt x="178" y="653"/>
                    <a:pt x="159" y="712"/>
                  </a:cubicBezTo>
                  <a:cubicBezTo>
                    <a:pt x="152" y="752"/>
                    <a:pt x="145" y="765"/>
                    <a:pt x="139" y="804"/>
                  </a:cubicBezTo>
                  <a:lnTo>
                    <a:pt x="139" y="804"/>
                  </a:lnTo>
                  <a:cubicBezTo>
                    <a:pt x="33" y="1391"/>
                    <a:pt x="33" y="1391"/>
                    <a:pt x="33" y="1391"/>
                  </a:cubicBezTo>
                  <a:lnTo>
                    <a:pt x="33" y="1391"/>
                  </a:lnTo>
                  <a:cubicBezTo>
                    <a:pt x="33" y="1398"/>
                    <a:pt x="27" y="1405"/>
                    <a:pt x="27" y="1411"/>
                  </a:cubicBezTo>
                  <a:cubicBezTo>
                    <a:pt x="20" y="1424"/>
                    <a:pt x="13" y="1431"/>
                    <a:pt x="13" y="1444"/>
                  </a:cubicBezTo>
                  <a:cubicBezTo>
                    <a:pt x="7" y="1457"/>
                    <a:pt x="0" y="1464"/>
                    <a:pt x="0" y="1470"/>
                  </a:cubicBezTo>
                  <a:cubicBezTo>
                    <a:pt x="0" y="1484"/>
                    <a:pt x="7" y="1497"/>
                    <a:pt x="7" y="1503"/>
                  </a:cubicBezTo>
                  <a:lnTo>
                    <a:pt x="7" y="1503"/>
                  </a:lnTo>
                  <a:cubicBezTo>
                    <a:pt x="33" y="1503"/>
                    <a:pt x="60" y="1510"/>
                    <a:pt x="86" y="1510"/>
                  </a:cubicBezTo>
                  <a:cubicBezTo>
                    <a:pt x="132" y="1497"/>
                    <a:pt x="159" y="1477"/>
                    <a:pt x="205" y="1477"/>
                  </a:cubicBezTo>
                  <a:cubicBezTo>
                    <a:pt x="211" y="1477"/>
                    <a:pt x="218" y="1477"/>
                    <a:pt x="224" y="1484"/>
                  </a:cubicBezTo>
                  <a:cubicBezTo>
                    <a:pt x="231" y="1490"/>
                    <a:pt x="238" y="1497"/>
                    <a:pt x="244" y="1503"/>
                  </a:cubicBezTo>
                  <a:cubicBezTo>
                    <a:pt x="251" y="1523"/>
                    <a:pt x="277" y="1517"/>
                    <a:pt x="284" y="1537"/>
                  </a:cubicBezTo>
                  <a:cubicBezTo>
                    <a:pt x="290" y="1556"/>
                    <a:pt x="290" y="1576"/>
                    <a:pt x="297" y="1602"/>
                  </a:cubicBezTo>
                  <a:cubicBezTo>
                    <a:pt x="317" y="1662"/>
                    <a:pt x="363" y="1682"/>
                    <a:pt x="363" y="1741"/>
                  </a:cubicBezTo>
                  <a:cubicBezTo>
                    <a:pt x="363" y="1794"/>
                    <a:pt x="343" y="1827"/>
                    <a:pt x="330" y="1866"/>
                  </a:cubicBezTo>
                  <a:lnTo>
                    <a:pt x="330" y="1866"/>
                  </a:lnTo>
                  <a:cubicBezTo>
                    <a:pt x="350" y="1866"/>
                    <a:pt x="363" y="1873"/>
                    <a:pt x="376" y="1873"/>
                  </a:cubicBezTo>
                  <a:cubicBezTo>
                    <a:pt x="409" y="1873"/>
                    <a:pt x="422" y="1873"/>
                    <a:pt x="455" y="1873"/>
                  </a:cubicBezTo>
                  <a:cubicBezTo>
                    <a:pt x="494" y="1873"/>
                    <a:pt x="507" y="1840"/>
                    <a:pt x="547" y="1840"/>
                  </a:cubicBezTo>
                  <a:cubicBezTo>
                    <a:pt x="586" y="1840"/>
                    <a:pt x="599" y="1879"/>
                    <a:pt x="632" y="1893"/>
                  </a:cubicBezTo>
                  <a:cubicBezTo>
                    <a:pt x="685" y="1919"/>
                    <a:pt x="718" y="1932"/>
                    <a:pt x="777" y="1932"/>
                  </a:cubicBezTo>
                  <a:cubicBezTo>
                    <a:pt x="810" y="1932"/>
                    <a:pt x="824" y="1932"/>
                    <a:pt x="857" y="1932"/>
                  </a:cubicBezTo>
                  <a:cubicBezTo>
                    <a:pt x="909" y="1932"/>
                    <a:pt x="929" y="1959"/>
                    <a:pt x="982" y="1972"/>
                  </a:cubicBezTo>
                  <a:cubicBezTo>
                    <a:pt x="1081" y="1998"/>
                    <a:pt x="1134" y="2031"/>
                    <a:pt x="1226" y="2071"/>
                  </a:cubicBezTo>
                  <a:cubicBezTo>
                    <a:pt x="1252" y="2084"/>
                    <a:pt x="1272" y="2091"/>
                    <a:pt x="1299" y="2104"/>
                  </a:cubicBezTo>
                  <a:cubicBezTo>
                    <a:pt x="1318" y="2123"/>
                    <a:pt x="1332" y="2150"/>
                    <a:pt x="1358" y="2150"/>
                  </a:cubicBezTo>
                  <a:cubicBezTo>
                    <a:pt x="1404" y="2150"/>
                    <a:pt x="1431" y="2110"/>
                    <a:pt x="1444" y="2064"/>
                  </a:cubicBezTo>
                  <a:cubicBezTo>
                    <a:pt x="1457" y="2038"/>
                    <a:pt x="1444" y="2005"/>
                    <a:pt x="1463" y="1978"/>
                  </a:cubicBezTo>
                  <a:cubicBezTo>
                    <a:pt x="1477" y="1965"/>
                    <a:pt x="1496" y="1965"/>
                    <a:pt x="1516" y="1959"/>
                  </a:cubicBezTo>
                  <a:cubicBezTo>
                    <a:pt x="1615" y="1925"/>
                    <a:pt x="1635" y="1813"/>
                    <a:pt x="1734" y="1813"/>
                  </a:cubicBezTo>
                  <a:cubicBezTo>
                    <a:pt x="1899" y="1813"/>
                    <a:pt x="1985" y="1846"/>
                    <a:pt x="2143" y="1886"/>
                  </a:cubicBezTo>
                  <a:cubicBezTo>
                    <a:pt x="2216" y="1906"/>
                    <a:pt x="2248" y="1932"/>
                    <a:pt x="2321" y="1932"/>
                  </a:cubicBezTo>
                  <a:cubicBezTo>
                    <a:pt x="2354" y="1932"/>
                    <a:pt x="2367" y="1912"/>
                    <a:pt x="2393" y="1912"/>
                  </a:cubicBezTo>
                  <a:cubicBezTo>
                    <a:pt x="2492" y="1912"/>
                    <a:pt x="2532" y="1932"/>
                    <a:pt x="2631" y="1945"/>
                  </a:cubicBezTo>
                  <a:lnTo>
                    <a:pt x="2631" y="1945"/>
                  </a:lnTo>
                  <a:cubicBezTo>
                    <a:pt x="2644" y="1932"/>
                    <a:pt x="2657" y="1925"/>
                    <a:pt x="2664" y="1906"/>
                  </a:cubicBezTo>
                  <a:cubicBezTo>
                    <a:pt x="2684" y="1860"/>
                    <a:pt x="2671" y="1827"/>
                    <a:pt x="2697" y="1780"/>
                  </a:cubicBezTo>
                  <a:cubicBezTo>
                    <a:pt x="2710" y="1754"/>
                    <a:pt x="2750" y="1748"/>
                    <a:pt x="2750" y="1721"/>
                  </a:cubicBezTo>
                  <a:cubicBezTo>
                    <a:pt x="2750" y="1662"/>
                    <a:pt x="2690" y="1655"/>
                    <a:pt x="2651" y="1616"/>
                  </a:cubicBezTo>
                  <a:cubicBezTo>
                    <a:pt x="2690" y="1616"/>
                    <a:pt x="2717" y="1609"/>
                    <a:pt x="2763" y="1602"/>
                  </a:cubicBezTo>
                  <a:cubicBezTo>
                    <a:pt x="2783" y="1596"/>
                    <a:pt x="2789" y="1563"/>
                    <a:pt x="2816" y="1563"/>
                  </a:cubicBezTo>
                  <a:cubicBezTo>
                    <a:pt x="2849" y="1563"/>
                    <a:pt x="2862" y="1583"/>
                    <a:pt x="2895" y="1583"/>
                  </a:cubicBezTo>
                  <a:cubicBezTo>
                    <a:pt x="2921" y="1583"/>
                    <a:pt x="2948" y="1583"/>
                    <a:pt x="2967" y="1569"/>
                  </a:cubicBezTo>
                  <a:lnTo>
                    <a:pt x="2967" y="1569"/>
                  </a:lnTo>
                  <a:cubicBezTo>
                    <a:pt x="2948" y="1510"/>
                    <a:pt x="2928" y="1477"/>
                    <a:pt x="2915" y="1411"/>
                  </a:cubicBezTo>
                  <a:cubicBezTo>
                    <a:pt x="2888" y="1411"/>
                    <a:pt x="2875" y="1405"/>
                    <a:pt x="2842" y="1405"/>
                  </a:cubicBezTo>
                  <a:cubicBezTo>
                    <a:pt x="2829" y="1405"/>
                    <a:pt x="2822" y="1411"/>
                    <a:pt x="2809" y="1411"/>
                  </a:cubicBezTo>
                  <a:cubicBezTo>
                    <a:pt x="2789" y="1411"/>
                    <a:pt x="2776" y="1411"/>
                    <a:pt x="2756" y="1411"/>
                  </a:cubicBezTo>
                  <a:cubicBezTo>
                    <a:pt x="2763" y="1345"/>
                    <a:pt x="2789" y="1312"/>
                    <a:pt x="2789" y="1246"/>
                  </a:cubicBezTo>
                  <a:cubicBezTo>
                    <a:pt x="2789" y="1200"/>
                    <a:pt x="2730" y="1200"/>
                    <a:pt x="2684" y="1180"/>
                  </a:cubicBezTo>
                  <a:cubicBezTo>
                    <a:pt x="2644" y="1154"/>
                    <a:pt x="2618" y="1134"/>
                    <a:pt x="2572" y="1134"/>
                  </a:cubicBezTo>
                  <a:cubicBezTo>
                    <a:pt x="2519" y="1134"/>
                    <a:pt x="2499" y="1154"/>
                    <a:pt x="2446" y="1154"/>
                  </a:cubicBezTo>
                  <a:cubicBezTo>
                    <a:pt x="2440" y="1154"/>
                    <a:pt x="2433" y="1147"/>
                    <a:pt x="2433" y="1147"/>
                  </a:cubicBezTo>
                  <a:cubicBezTo>
                    <a:pt x="2433" y="1101"/>
                    <a:pt x="2440" y="1075"/>
                    <a:pt x="2440" y="1028"/>
                  </a:cubicBezTo>
                  <a:cubicBezTo>
                    <a:pt x="2440" y="969"/>
                    <a:pt x="2446" y="930"/>
                    <a:pt x="2427" y="870"/>
                  </a:cubicBezTo>
                  <a:cubicBezTo>
                    <a:pt x="2407" y="817"/>
                    <a:pt x="2374" y="798"/>
                    <a:pt x="2374" y="745"/>
                  </a:cubicBezTo>
                  <a:cubicBezTo>
                    <a:pt x="2374" y="712"/>
                    <a:pt x="2400" y="699"/>
                    <a:pt x="2413" y="666"/>
                  </a:cubicBezTo>
                  <a:cubicBezTo>
                    <a:pt x="2413" y="653"/>
                    <a:pt x="2407" y="646"/>
                    <a:pt x="2400" y="633"/>
                  </a:cubicBezTo>
                  <a:cubicBezTo>
                    <a:pt x="2400" y="613"/>
                    <a:pt x="2400" y="600"/>
                    <a:pt x="2400" y="580"/>
                  </a:cubicBezTo>
                  <a:cubicBezTo>
                    <a:pt x="2393" y="560"/>
                    <a:pt x="2387" y="541"/>
                    <a:pt x="2387" y="521"/>
                  </a:cubicBezTo>
                  <a:cubicBezTo>
                    <a:pt x="2380" y="488"/>
                    <a:pt x="2374" y="474"/>
                    <a:pt x="2374" y="448"/>
                  </a:cubicBezTo>
                  <a:cubicBezTo>
                    <a:pt x="2367" y="435"/>
                    <a:pt x="2367" y="422"/>
                    <a:pt x="2361" y="409"/>
                  </a:cubicBezTo>
                  <a:cubicBezTo>
                    <a:pt x="2354" y="389"/>
                    <a:pt x="2347" y="382"/>
                    <a:pt x="2341" y="362"/>
                  </a:cubicBezTo>
                  <a:cubicBezTo>
                    <a:pt x="2308" y="329"/>
                    <a:pt x="2268" y="329"/>
                    <a:pt x="2235" y="303"/>
                  </a:cubicBezTo>
                  <a:cubicBezTo>
                    <a:pt x="2202" y="277"/>
                    <a:pt x="2202" y="224"/>
                    <a:pt x="2156" y="224"/>
                  </a:cubicBezTo>
                  <a:cubicBezTo>
                    <a:pt x="2103" y="224"/>
                    <a:pt x="2070" y="244"/>
                    <a:pt x="2018" y="244"/>
                  </a:cubicBezTo>
                  <a:cubicBezTo>
                    <a:pt x="1978" y="244"/>
                    <a:pt x="1958" y="211"/>
                    <a:pt x="1919" y="211"/>
                  </a:cubicBezTo>
                  <a:cubicBezTo>
                    <a:pt x="1886" y="211"/>
                    <a:pt x="1873" y="244"/>
                    <a:pt x="1833" y="244"/>
                  </a:cubicBezTo>
                  <a:cubicBezTo>
                    <a:pt x="1800" y="244"/>
                    <a:pt x="1787" y="204"/>
                    <a:pt x="1767" y="171"/>
                  </a:cubicBezTo>
                  <a:cubicBezTo>
                    <a:pt x="1760" y="151"/>
                    <a:pt x="1760" y="125"/>
                    <a:pt x="1741" y="125"/>
                  </a:cubicBezTo>
                  <a:cubicBezTo>
                    <a:pt x="1701" y="125"/>
                    <a:pt x="1681" y="151"/>
                    <a:pt x="1642" y="151"/>
                  </a:cubicBezTo>
                  <a:cubicBezTo>
                    <a:pt x="1543" y="151"/>
                    <a:pt x="1510" y="19"/>
                    <a:pt x="1411" y="19"/>
                  </a:cubicBezTo>
                  <a:cubicBezTo>
                    <a:pt x="1378" y="19"/>
                    <a:pt x="1364" y="19"/>
                    <a:pt x="1338" y="19"/>
                  </a:cubicBezTo>
                  <a:cubicBezTo>
                    <a:pt x="1299" y="19"/>
                    <a:pt x="1279" y="0"/>
                    <a:pt x="1239" y="0"/>
                  </a:cubicBezTo>
                  <a:cubicBezTo>
                    <a:pt x="1206" y="0"/>
                    <a:pt x="1193" y="0"/>
                    <a:pt x="1160" y="0"/>
                  </a:cubicBezTo>
                  <a:cubicBezTo>
                    <a:pt x="1127" y="0"/>
                    <a:pt x="1120" y="46"/>
                    <a:pt x="1088" y="46"/>
                  </a:cubicBezTo>
                  <a:cubicBezTo>
                    <a:pt x="1061" y="46"/>
                    <a:pt x="1055" y="26"/>
                    <a:pt x="1028" y="26"/>
                  </a:cubicBezTo>
                  <a:cubicBezTo>
                    <a:pt x="989" y="26"/>
                    <a:pt x="969" y="26"/>
                    <a:pt x="929" y="26"/>
                  </a:cubicBezTo>
                  <a:cubicBezTo>
                    <a:pt x="738" y="6"/>
                    <a:pt x="738" y="6"/>
                    <a:pt x="738" y="6"/>
                  </a:cubicBezTo>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8" name="Freeform 42"/>
            <p:cNvSpPr>
              <a:spLocks noChangeArrowheads="1"/>
            </p:cNvSpPr>
            <p:nvPr/>
          </p:nvSpPr>
          <p:spPr bwMode="auto">
            <a:xfrm>
              <a:off x="6972641" y="8018457"/>
              <a:ext cx="1484216" cy="1047750"/>
            </a:xfrm>
            <a:custGeom>
              <a:avLst/>
              <a:gdLst>
                <a:gd name="T0" fmla="*/ 1154 w 4123"/>
                <a:gd name="T1" fmla="*/ 66 h 2909"/>
                <a:gd name="T2" fmla="*/ 1062 w 4123"/>
                <a:gd name="T3" fmla="*/ 198 h 2909"/>
                <a:gd name="T4" fmla="*/ 963 w 4123"/>
                <a:gd name="T5" fmla="*/ 257 h 2909"/>
                <a:gd name="T6" fmla="*/ 851 w 4123"/>
                <a:gd name="T7" fmla="*/ 356 h 2909"/>
                <a:gd name="T8" fmla="*/ 785 w 4123"/>
                <a:gd name="T9" fmla="*/ 501 h 2909"/>
                <a:gd name="T10" fmla="*/ 673 w 4123"/>
                <a:gd name="T11" fmla="*/ 620 h 2909"/>
                <a:gd name="T12" fmla="*/ 455 w 4123"/>
                <a:gd name="T13" fmla="*/ 1029 h 2909"/>
                <a:gd name="T14" fmla="*/ 152 w 4123"/>
                <a:gd name="T15" fmla="*/ 1213 h 2909"/>
                <a:gd name="T16" fmla="*/ 0 w 4123"/>
                <a:gd name="T17" fmla="*/ 1345 h 2909"/>
                <a:gd name="T18" fmla="*/ 290 w 4123"/>
                <a:gd name="T19" fmla="*/ 1365 h 2909"/>
                <a:gd name="T20" fmla="*/ 422 w 4123"/>
                <a:gd name="T21" fmla="*/ 1339 h 2909"/>
                <a:gd name="T22" fmla="*/ 600 w 4123"/>
                <a:gd name="T23" fmla="*/ 1358 h 2909"/>
                <a:gd name="T24" fmla="*/ 904 w 4123"/>
                <a:gd name="T25" fmla="*/ 1490 h 2909"/>
                <a:gd name="T26" fmla="*/ 1029 w 4123"/>
                <a:gd name="T27" fmla="*/ 1510 h 2909"/>
                <a:gd name="T28" fmla="*/ 1181 w 4123"/>
                <a:gd name="T29" fmla="*/ 1550 h 2909"/>
                <a:gd name="T30" fmla="*/ 1418 w 4123"/>
                <a:gd name="T31" fmla="*/ 1563 h 2909"/>
                <a:gd name="T32" fmla="*/ 1603 w 4123"/>
                <a:gd name="T33" fmla="*/ 1701 h 2909"/>
                <a:gd name="T34" fmla="*/ 1636 w 4123"/>
                <a:gd name="T35" fmla="*/ 1787 h 2909"/>
                <a:gd name="T36" fmla="*/ 1662 w 4123"/>
                <a:gd name="T37" fmla="*/ 1919 h 2909"/>
                <a:gd name="T38" fmla="*/ 1675 w 4123"/>
                <a:gd name="T39" fmla="*/ 2005 h 2909"/>
                <a:gd name="T40" fmla="*/ 1689 w 4123"/>
                <a:gd name="T41" fmla="*/ 2209 h 2909"/>
                <a:gd name="T42" fmla="*/ 1695 w 4123"/>
                <a:gd name="T43" fmla="*/ 2486 h 2909"/>
                <a:gd name="T44" fmla="*/ 1834 w 4123"/>
                <a:gd name="T45" fmla="*/ 2473 h 2909"/>
                <a:gd name="T46" fmla="*/ 2051 w 4123"/>
                <a:gd name="T47" fmla="*/ 2585 h 2909"/>
                <a:gd name="T48" fmla="*/ 2071 w 4123"/>
                <a:gd name="T49" fmla="*/ 2750 h 2909"/>
                <a:gd name="T50" fmla="*/ 2177 w 4123"/>
                <a:gd name="T51" fmla="*/ 2750 h 2909"/>
                <a:gd name="T52" fmla="*/ 2229 w 4123"/>
                <a:gd name="T53" fmla="*/ 2908 h 2909"/>
                <a:gd name="T54" fmla="*/ 2249 w 4123"/>
                <a:gd name="T55" fmla="*/ 2796 h 2909"/>
                <a:gd name="T56" fmla="*/ 2645 w 4123"/>
                <a:gd name="T57" fmla="*/ 2546 h 2909"/>
                <a:gd name="T58" fmla="*/ 3054 w 4123"/>
                <a:gd name="T59" fmla="*/ 2288 h 2909"/>
                <a:gd name="T60" fmla="*/ 3219 w 4123"/>
                <a:gd name="T61" fmla="*/ 2229 h 2909"/>
                <a:gd name="T62" fmla="*/ 3469 w 4123"/>
                <a:gd name="T63" fmla="*/ 2229 h 2909"/>
                <a:gd name="T64" fmla="*/ 3595 w 4123"/>
                <a:gd name="T65" fmla="*/ 2143 h 2909"/>
                <a:gd name="T66" fmla="*/ 3753 w 4123"/>
                <a:gd name="T67" fmla="*/ 2077 h 2909"/>
                <a:gd name="T68" fmla="*/ 3832 w 4123"/>
                <a:gd name="T69" fmla="*/ 2077 h 2909"/>
                <a:gd name="T70" fmla="*/ 3826 w 4123"/>
                <a:gd name="T71" fmla="*/ 2064 h 2909"/>
                <a:gd name="T72" fmla="*/ 3878 w 4123"/>
                <a:gd name="T73" fmla="*/ 1893 h 2909"/>
                <a:gd name="T74" fmla="*/ 4122 w 4123"/>
                <a:gd name="T75" fmla="*/ 1781 h 2909"/>
                <a:gd name="T76" fmla="*/ 4056 w 4123"/>
                <a:gd name="T77" fmla="*/ 1715 h 2909"/>
                <a:gd name="T78" fmla="*/ 3892 w 4123"/>
                <a:gd name="T79" fmla="*/ 1682 h 2909"/>
                <a:gd name="T80" fmla="*/ 3924 w 4123"/>
                <a:gd name="T81" fmla="*/ 1563 h 2909"/>
                <a:gd name="T82" fmla="*/ 3694 w 4123"/>
                <a:gd name="T83" fmla="*/ 1550 h 2909"/>
                <a:gd name="T84" fmla="*/ 3469 w 4123"/>
                <a:gd name="T85" fmla="*/ 1589 h 2909"/>
                <a:gd name="T86" fmla="*/ 3311 w 4123"/>
                <a:gd name="T87" fmla="*/ 1701 h 2909"/>
                <a:gd name="T88" fmla="*/ 3140 w 4123"/>
                <a:gd name="T89" fmla="*/ 1523 h 2909"/>
                <a:gd name="T90" fmla="*/ 3034 w 4123"/>
                <a:gd name="T91" fmla="*/ 1391 h 2909"/>
                <a:gd name="T92" fmla="*/ 3133 w 4123"/>
                <a:gd name="T93" fmla="*/ 936 h 2909"/>
                <a:gd name="T94" fmla="*/ 2902 w 4123"/>
                <a:gd name="T95" fmla="*/ 811 h 2909"/>
                <a:gd name="T96" fmla="*/ 2902 w 4123"/>
                <a:gd name="T97" fmla="*/ 488 h 2909"/>
                <a:gd name="T98" fmla="*/ 2882 w 4123"/>
                <a:gd name="T99" fmla="*/ 343 h 2909"/>
                <a:gd name="T100" fmla="*/ 2665 w 4123"/>
                <a:gd name="T101" fmla="*/ 224 h 2909"/>
                <a:gd name="T102" fmla="*/ 2493 w 4123"/>
                <a:gd name="T103" fmla="*/ 257 h 2909"/>
                <a:gd name="T104" fmla="*/ 2071 w 4123"/>
                <a:gd name="T105" fmla="*/ 336 h 2909"/>
                <a:gd name="T106" fmla="*/ 1933 w 4123"/>
                <a:gd name="T107" fmla="*/ 310 h 2909"/>
                <a:gd name="T108" fmla="*/ 1880 w 4123"/>
                <a:gd name="T109" fmla="*/ 244 h 2909"/>
                <a:gd name="T110" fmla="*/ 1853 w 4123"/>
                <a:gd name="T111" fmla="*/ 72 h 2909"/>
                <a:gd name="T112" fmla="*/ 1682 w 4123"/>
                <a:gd name="T113" fmla="*/ 53 h 2909"/>
                <a:gd name="T114" fmla="*/ 1339 w 4123"/>
                <a:gd name="T115" fmla="*/ 26 h 2909"/>
                <a:gd name="T116" fmla="*/ 1154 w 4123"/>
                <a:gd name="T117" fmla="*/ 66 h 2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23" h="2909">
                  <a:moveTo>
                    <a:pt x="1154" y="66"/>
                  </a:moveTo>
                  <a:lnTo>
                    <a:pt x="1154" y="66"/>
                  </a:lnTo>
                  <a:cubicBezTo>
                    <a:pt x="1148" y="92"/>
                    <a:pt x="1128" y="105"/>
                    <a:pt x="1108" y="132"/>
                  </a:cubicBezTo>
                  <a:cubicBezTo>
                    <a:pt x="1088" y="158"/>
                    <a:pt x="1088" y="178"/>
                    <a:pt x="1062" y="198"/>
                  </a:cubicBezTo>
                  <a:cubicBezTo>
                    <a:pt x="1042" y="204"/>
                    <a:pt x="1036" y="211"/>
                    <a:pt x="1016" y="217"/>
                  </a:cubicBezTo>
                  <a:cubicBezTo>
                    <a:pt x="996" y="231"/>
                    <a:pt x="989" y="244"/>
                    <a:pt x="963" y="257"/>
                  </a:cubicBezTo>
                  <a:cubicBezTo>
                    <a:pt x="943" y="264"/>
                    <a:pt x="930" y="257"/>
                    <a:pt x="910" y="270"/>
                  </a:cubicBezTo>
                  <a:cubicBezTo>
                    <a:pt x="871" y="283"/>
                    <a:pt x="864" y="316"/>
                    <a:pt x="851" y="356"/>
                  </a:cubicBezTo>
                  <a:cubicBezTo>
                    <a:pt x="831" y="402"/>
                    <a:pt x="824" y="428"/>
                    <a:pt x="805" y="475"/>
                  </a:cubicBezTo>
                  <a:cubicBezTo>
                    <a:pt x="798" y="488"/>
                    <a:pt x="792" y="494"/>
                    <a:pt x="785" y="501"/>
                  </a:cubicBezTo>
                  <a:cubicBezTo>
                    <a:pt x="772" y="521"/>
                    <a:pt x="772" y="527"/>
                    <a:pt x="758" y="547"/>
                  </a:cubicBezTo>
                  <a:cubicBezTo>
                    <a:pt x="725" y="573"/>
                    <a:pt x="693" y="587"/>
                    <a:pt x="673" y="620"/>
                  </a:cubicBezTo>
                  <a:cubicBezTo>
                    <a:pt x="633" y="686"/>
                    <a:pt x="646" y="732"/>
                    <a:pt x="640" y="804"/>
                  </a:cubicBezTo>
                  <a:cubicBezTo>
                    <a:pt x="620" y="916"/>
                    <a:pt x="501" y="930"/>
                    <a:pt x="455" y="1029"/>
                  </a:cubicBezTo>
                  <a:cubicBezTo>
                    <a:pt x="415" y="1101"/>
                    <a:pt x="389" y="1147"/>
                    <a:pt x="317" y="1180"/>
                  </a:cubicBezTo>
                  <a:cubicBezTo>
                    <a:pt x="257" y="1207"/>
                    <a:pt x="211" y="1194"/>
                    <a:pt x="152" y="1213"/>
                  </a:cubicBezTo>
                  <a:cubicBezTo>
                    <a:pt x="79" y="1246"/>
                    <a:pt x="46" y="1286"/>
                    <a:pt x="0" y="1345"/>
                  </a:cubicBezTo>
                  <a:lnTo>
                    <a:pt x="0" y="1345"/>
                  </a:lnTo>
                  <a:cubicBezTo>
                    <a:pt x="191" y="1365"/>
                    <a:pt x="191" y="1365"/>
                    <a:pt x="191" y="1365"/>
                  </a:cubicBezTo>
                  <a:cubicBezTo>
                    <a:pt x="231" y="1365"/>
                    <a:pt x="251" y="1365"/>
                    <a:pt x="290" y="1365"/>
                  </a:cubicBezTo>
                  <a:cubicBezTo>
                    <a:pt x="317" y="1365"/>
                    <a:pt x="323" y="1385"/>
                    <a:pt x="350" y="1385"/>
                  </a:cubicBezTo>
                  <a:cubicBezTo>
                    <a:pt x="382" y="1385"/>
                    <a:pt x="389" y="1339"/>
                    <a:pt x="422" y="1339"/>
                  </a:cubicBezTo>
                  <a:cubicBezTo>
                    <a:pt x="455" y="1339"/>
                    <a:pt x="468" y="1339"/>
                    <a:pt x="501" y="1339"/>
                  </a:cubicBezTo>
                  <a:cubicBezTo>
                    <a:pt x="541" y="1339"/>
                    <a:pt x="561" y="1358"/>
                    <a:pt x="600" y="1358"/>
                  </a:cubicBezTo>
                  <a:cubicBezTo>
                    <a:pt x="626" y="1358"/>
                    <a:pt x="640" y="1358"/>
                    <a:pt x="673" y="1358"/>
                  </a:cubicBezTo>
                  <a:cubicBezTo>
                    <a:pt x="772" y="1358"/>
                    <a:pt x="805" y="1490"/>
                    <a:pt x="904" y="1490"/>
                  </a:cubicBezTo>
                  <a:cubicBezTo>
                    <a:pt x="943" y="1490"/>
                    <a:pt x="963" y="1464"/>
                    <a:pt x="1003" y="1464"/>
                  </a:cubicBezTo>
                  <a:cubicBezTo>
                    <a:pt x="1022" y="1464"/>
                    <a:pt x="1022" y="1490"/>
                    <a:pt x="1029" y="1510"/>
                  </a:cubicBezTo>
                  <a:cubicBezTo>
                    <a:pt x="1049" y="1543"/>
                    <a:pt x="1062" y="1583"/>
                    <a:pt x="1095" y="1583"/>
                  </a:cubicBezTo>
                  <a:cubicBezTo>
                    <a:pt x="1135" y="1583"/>
                    <a:pt x="1148" y="1550"/>
                    <a:pt x="1181" y="1550"/>
                  </a:cubicBezTo>
                  <a:cubicBezTo>
                    <a:pt x="1220" y="1550"/>
                    <a:pt x="1240" y="1583"/>
                    <a:pt x="1280" y="1583"/>
                  </a:cubicBezTo>
                  <a:cubicBezTo>
                    <a:pt x="1332" y="1583"/>
                    <a:pt x="1365" y="1563"/>
                    <a:pt x="1418" y="1563"/>
                  </a:cubicBezTo>
                  <a:cubicBezTo>
                    <a:pt x="1464" y="1563"/>
                    <a:pt x="1464" y="1616"/>
                    <a:pt x="1497" y="1642"/>
                  </a:cubicBezTo>
                  <a:cubicBezTo>
                    <a:pt x="1530" y="1668"/>
                    <a:pt x="1570" y="1668"/>
                    <a:pt x="1603" y="1701"/>
                  </a:cubicBezTo>
                  <a:cubicBezTo>
                    <a:pt x="1609" y="1721"/>
                    <a:pt x="1616" y="1728"/>
                    <a:pt x="1623" y="1748"/>
                  </a:cubicBezTo>
                  <a:cubicBezTo>
                    <a:pt x="1629" y="1761"/>
                    <a:pt x="1629" y="1774"/>
                    <a:pt x="1636" y="1787"/>
                  </a:cubicBezTo>
                  <a:cubicBezTo>
                    <a:pt x="1636" y="1813"/>
                    <a:pt x="1642" y="1827"/>
                    <a:pt x="1649" y="1860"/>
                  </a:cubicBezTo>
                  <a:cubicBezTo>
                    <a:pt x="1649" y="1880"/>
                    <a:pt x="1655" y="1899"/>
                    <a:pt x="1662" y="1919"/>
                  </a:cubicBezTo>
                  <a:cubicBezTo>
                    <a:pt x="1662" y="1939"/>
                    <a:pt x="1662" y="1952"/>
                    <a:pt x="1662" y="1972"/>
                  </a:cubicBezTo>
                  <a:cubicBezTo>
                    <a:pt x="1669" y="1985"/>
                    <a:pt x="1675" y="1992"/>
                    <a:pt x="1675" y="2005"/>
                  </a:cubicBezTo>
                  <a:cubicBezTo>
                    <a:pt x="1662" y="2038"/>
                    <a:pt x="1636" y="2051"/>
                    <a:pt x="1636" y="2084"/>
                  </a:cubicBezTo>
                  <a:cubicBezTo>
                    <a:pt x="1636" y="2137"/>
                    <a:pt x="1669" y="2156"/>
                    <a:pt x="1689" y="2209"/>
                  </a:cubicBezTo>
                  <a:cubicBezTo>
                    <a:pt x="1708" y="2269"/>
                    <a:pt x="1702" y="2308"/>
                    <a:pt x="1702" y="2367"/>
                  </a:cubicBezTo>
                  <a:cubicBezTo>
                    <a:pt x="1702" y="2414"/>
                    <a:pt x="1695" y="2440"/>
                    <a:pt x="1695" y="2486"/>
                  </a:cubicBezTo>
                  <a:cubicBezTo>
                    <a:pt x="1695" y="2486"/>
                    <a:pt x="1702" y="2493"/>
                    <a:pt x="1708" y="2493"/>
                  </a:cubicBezTo>
                  <a:cubicBezTo>
                    <a:pt x="1761" y="2493"/>
                    <a:pt x="1781" y="2473"/>
                    <a:pt x="1834" y="2473"/>
                  </a:cubicBezTo>
                  <a:cubicBezTo>
                    <a:pt x="1880" y="2473"/>
                    <a:pt x="1906" y="2493"/>
                    <a:pt x="1946" y="2519"/>
                  </a:cubicBezTo>
                  <a:cubicBezTo>
                    <a:pt x="1992" y="2539"/>
                    <a:pt x="2051" y="2539"/>
                    <a:pt x="2051" y="2585"/>
                  </a:cubicBezTo>
                  <a:cubicBezTo>
                    <a:pt x="2051" y="2651"/>
                    <a:pt x="2025" y="2684"/>
                    <a:pt x="2018" y="2750"/>
                  </a:cubicBezTo>
                  <a:cubicBezTo>
                    <a:pt x="2038" y="2750"/>
                    <a:pt x="2051" y="2750"/>
                    <a:pt x="2071" y="2750"/>
                  </a:cubicBezTo>
                  <a:cubicBezTo>
                    <a:pt x="2084" y="2750"/>
                    <a:pt x="2091" y="2744"/>
                    <a:pt x="2104" y="2744"/>
                  </a:cubicBezTo>
                  <a:cubicBezTo>
                    <a:pt x="2137" y="2744"/>
                    <a:pt x="2150" y="2750"/>
                    <a:pt x="2177" y="2750"/>
                  </a:cubicBezTo>
                  <a:cubicBezTo>
                    <a:pt x="2190" y="2816"/>
                    <a:pt x="2210" y="2849"/>
                    <a:pt x="2229" y="2908"/>
                  </a:cubicBezTo>
                  <a:lnTo>
                    <a:pt x="2229" y="2908"/>
                  </a:lnTo>
                  <a:cubicBezTo>
                    <a:pt x="2256" y="2902"/>
                    <a:pt x="2269" y="2882"/>
                    <a:pt x="2269" y="2856"/>
                  </a:cubicBezTo>
                  <a:cubicBezTo>
                    <a:pt x="2269" y="2829"/>
                    <a:pt x="2262" y="2816"/>
                    <a:pt x="2249" y="2796"/>
                  </a:cubicBezTo>
                  <a:cubicBezTo>
                    <a:pt x="2308" y="2790"/>
                    <a:pt x="2322" y="2744"/>
                    <a:pt x="2368" y="2710"/>
                  </a:cubicBezTo>
                  <a:cubicBezTo>
                    <a:pt x="2473" y="2645"/>
                    <a:pt x="2533" y="2605"/>
                    <a:pt x="2645" y="2546"/>
                  </a:cubicBezTo>
                  <a:cubicBezTo>
                    <a:pt x="2770" y="2473"/>
                    <a:pt x="2823" y="2394"/>
                    <a:pt x="2955" y="2341"/>
                  </a:cubicBezTo>
                  <a:cubicBezTo>
                    <a:pt x="2994" y="2321"/>
                    <a:pt x="3008" y="2288"/>
                    <a:pt x="3054" y="2288"/>
                  </a:cubicBezTo>
                  <a:cubicBezTo>
                    <a:pt x="3067" y="2288"/>
                    <a:pt x="3074" y="2295"/>
                    <a:pt x="3093" y="2295"/>
                  </a:cubicBezTo>
                  <a:cubicBezTo>
                    <a:pt x="3146" y="2295"/>
                    <a:pt x="3173" y="2255"/>
                    <a:pt x="3219" y="2229"/>
                  </a:cubicBezTo>
                  <a:cubicBezTo>
                    <a:pt x="3265" y="2196"/>
                    <a:pt x="3298" y="2190"/>
                    <a:pt x="3351" y="2190"/>
                  </a:cubicBezTo>
                  <a:cubicBezTo>
                    <a:pt x="3397" y="2190"/>
                    <a:pt x="3417" y="2229"/>
                    <a:pt x="3469" y="2229"/>
                  </a:cubicBezTo>
                  <a:cubicBezTo>
                    <a:pt x="3502" y="2229"/>
                    <a:pt x="3522" y="2236"/>
                    <a:pt x="3549" y="2216"/>
                  </a:cubicBezTo>
                  <a:cubicBezTo>
                    <a:pt x="3575" y="2190"/>
                    <a:pt x="3575" y="2163"/>
                    <a:pt x="3595" y="2143"/>
                  </a:cubicBezTo>
                  <a:cubicBezTo>
                    <a:pt x="3634" y="2110"/>
                    <a:pt x="3667" y="2104"/>
                    <a:pt x="3720" y="2091"/>
                  </a:cubicBezTo>
                  <a:cubicBezTo>
                    <a:pt x="3733" y="2091"/>
                    <a:pt x="3740" y="2077"/>
                    <a:pt x="3753" y="2077"/>
                  </a:cubicBezTo>
                  <a:cubicBezTo>
                    <a:pt x="3779" y="2077"/>
                    <a:pt x="3793" y="2077"/>
                    <a:pt x="3819" y="2077"/>
                  </a:cubicBezTo>
                  <a:cubicBezTo>
                    <a:pt x="3826" y="2077"/>
                    <a:pt x="3826" y="2077"/>
                    <a:pt x="3832" y="2077"/>
                  </a:cubicBezTo>
                  <a:lnTo>
                    <a:pt x="3832" y="2077"/>
                  </a:lnTo>
                  <a:cubicBezTo>
                    <a:pt x="3832" y="2071"/>
                    <a:pt x="3826" y="2071"/>
                    <a:pt x="3826" y="2064"/>
                  </a:cubicBezTo>
                  <a:cubicBezTo>
                    <a:pt x="3826" y="2031"/>
                    <a:pt x="3839" y="2005"/>
                    <a:pt x="3845" y="1972"/>
                  </a:cubicBezTo>
                  <a:cubicBezTo>
                    <a:pt x="3852" y="1939"/>
                    <a:pt x="3852" y="1912"/>
                    <a:pt x="3878" y="1893"/>
                  </a:cubicBezTo>
                  <a:cubicBezTo>
                    <a:pt x="3958" y="1833"/>
                    <a:pt x="4023" y="1813"/>
                    <a:pt x="4122" y="1813"/>
                  </a:cubicBezTo>
                  <a:cubicBezTo>
                    <a:pt x="4122" y="1800"/>
                    <a:pt x="4122" y="1794"/>
                    <a:pt x="4122" y="1781"/>
                  </a:cubicBezTo>
                  <a:cubicBezTo>
                    <a:pt x="4122" y="1761"/>
                    <a:pt x="4109" y="1754"/>
                    <a:pt x="4096" y="1741"/>
                  </a:cubicBezTo>
                  <a:cubicBezTo>
                    <a:pt x="4083" y="1728"/>
                    <a:pt x="4076" y="1715"/>
                    <a:pt x="4056" y="1715"/>
                  </a:cubicBezTo>
                  <a:cubicBezTo>
                    <a:pt x="4030" y="1715"/>
                    <a:pt x="4017" y="1715"/>
                    <a:pt x="3991" y="1715"/>
                  </a:cubicBezTo>
                  <a:cubicBezTo>
                    <a:pt x="3951" y="1715"/>
                    <a:pt x="3892" y="1721"/>
                    <a:pt x="3892" y="1682"/>
                  </a:cubicBezTo>
                  <a:cubicBezTo>
                    <a:pt x="3892" y="1636"/>
                    <a:pt x="3905" y="1602"/>
                    <a:pt x="3924" y="1563"/>
                  </a:cubicBezTo>
                  <a:lnTo>
                    <a:pt x="3924" y="1563"/>
                  </a:lnTo>
                  <a:cubicBezTo>
                    <a:pt x="3878" y="1563"/>
                    <a:pt x="3839" y="1550"/>
                    <a:pt x="3793" y="1550"/>
                  </a:cubicBezTo>
                  <a:cubicBezTo>
                    <a:pt x="3753" y="1550"/>
                    <a:pt x="3733" y="1550"/>
                    <a:pt x="3694" y="1550"/>
                  </a:cubicBezTo>
                  <a:cubicBezTo>
                    <a:pt x="3628" y="1550"/>
                    <a:pt x="3595" y="1596"/>
                    <a:pt x="3529" y="1596"/>
                  </a:cubicBezTo>
                  <a:cubicBezTo>
                    <a:pt x="3502" y="1596"/>
                    <a:pt x="3489" y="1596"/>
                    <a:pt x="3469" y="1589"/>
                  </a:cubicBezTo>
                  <a:cubicBezTo>
                    <a:pt x="3463" y="1583"/>
                    <a:pt x="3456" y="1563"/>
                    <a:pt x="3450" y="1563"/>
                  </a:cubicBezTo>
                  <a:cubicBezTo>
                    <a:pt x="3370" y="1563"/>
                    <a:pt x="3384" y="1701"/>
                    <a:pt x="3311" y="1701"/>
                  </a:cubicBezTo>
                  <a:cubicBezTo>
                    <a:pt x="3238" y="1701"/>
                    <a:pt x="3140" y="1682"/>
                    <a:pt x="3140" y="1609"/>
                  </a:cubicBezTo>
                  <a:cubicBezTo>
                    <a:pt x="3140" y="1576"/>
                    <a:pt x="3140" y="1556"/>
                    <a:pt x="3140" y="1523"/>
                  </a:cubicBezTo>
                  <a:cubicBezTo>
                    <a:pt x="3140" y="1490"/>
                    <a:pt x="3133" y="1457"/>
                    <a:pt x="3100" y="1438"/>
                  </a:cubicBezTo>
                  <a:cubicBezTo>
                    <a:pt x="3074" y="1424"/>
                    <a:pt x="3047" y="1418"/>
                    <a:pt x="3034" y="1391"/>
                  </a:cubicBezTo>
                  <a:cubicBezTo>
                    <a:pt x="3166" y="1055"/>
                    <a:pt x="3166" y="1055"/>
                    <a:pt x="3166" y="1055"/>
                  </a:cubicBezTo>
                  <a:cubicBezTo>
                    <a:pt x="3159" y="1009"/>
                    <a:pt x="3166" y="969"/>
                    <a:pt x="3133" y="936"/>
                  </a:cubicBezTo>
                  <a:cubicBezTo>
                    <a:pt x="3100" y="897"/>
                    <a:pt x="3054" y="916"/>
                    <a:pt x="3001" y="910"/>
                  </a:cubicBezTo>
                  <a:cubicBezTo>
                    <a:pt x="2948" y="903"/>
                    <a:pt x="2929" y="864"/>
                    <a:pt x="2902" y="811"/>
                  </a:cubicBezTo>
                  <a:cubicBezTo>
                    <a:pt x="2889" y="758"/>
                    <a:pt x="2876" y="725"/>
                    <a:pt x="2876" y="666"/>
                  </a:cubicBezTo>
                  <a:cubicBezTo>
                    <a:pt x="2876" y="600"/>
                    <a:pt x="2902" y="560"/>
                    <a:pt x="2902" y="488"/>
                  </a:cubicBezTo>
                  <a:cubicBezTo>
                    <a:pt x="2902" y="468"/>
                    <a:pt x="2882" y="455"/>
                    <a:pt x="2882" y="435"/>
                  </a:cubicBezTo>
                  <a:cubicBezTo>
                    <a:pt x="2882" y="396"/>
                    <a:pt x="2882" y="382"/>
                    <a:pt x="2882" y="343"/>
                  </a:cubicBezTo>
                  <a:cubicBezTo>
                    <a:pt x="2882" y="277"/>
                    <a:pt x="2836" y="211"/>
                    <a:pt x="2770" y="211"/>
                  </a:cubicBezTo>
                  <a:cubicBezTo>
                    <a:pt x="2731" y="211"/>
                    <a:pt x="2704" y="224"/>
                    <a:pt x="2665" y="224"/>
                  </a:cubicBezTo>
                  <a:cubicBezTo>
                    <a:pt x="2638" y="224"/>
                    <a:pt x="2625" y="211"/>
                    <a:pt x="2599" y="211"/>
                  </a:cubicBezTo>
                  <a:cubicBezTo>
                    <a:pt x="2552" y="211"/>
                    <a:pt x="2539" y="257"/>
                    <a:pt x="2493" y="257"/>
                  </a:cubicBezTo>
                  <a:cubicBezTo>
                    <a:pt x="2454" y="257"/>
                    <a:pt x="2427" y="244"/>
                    <a:pt x="2388" y="244"/>
                  </a:cubicBezTo>
                  <a:cubicBezTo>
                    <a:pt x="2262" y="244"/>
                    <a:pt x="2183" y="270"/>
                    <a:pt x="2071" y="336"/>
                  </a:cubicBezTo>
                  <a:cubicBezTo>
                    <a:pt x="2058" y="303"/>
                    <a:pt x="2051" y="264"/>
                    <a:pt x="2012" y="264"/>
                  </a:cubicBezTo>
                  <a:cubicBezTo>
                    <a:pt x="1979" y="264"/>
                    <a:pt x="1966" y="310"/>
                    <a:pt x="1933" y="310"/>
                  </a:cubicBezTo>
                  <a:cubicBezTo>
                    <a:pt x="1913" y="310"/>
                    <a:pt x="1906" y="290"/>
                    <a:pt x="1900" y="277"/>
                  </a:cubicBezTo>
                  <a:cubicBezTo>
                    <a:pt x="1893" y="264"/>
                    <a:pt x="1880" y="257"/>
                    <a:pt x="1880" y="244"/>
                  </a:cubicBezTo>
                  <a:cubicBezTo>
                    <a:pt x="1880" y="204"/>
                    <a:pt x="1900" y="185"/>
                    <a:pt x="1900" y="145"/>
                  </a:cubicBezTo>
                  <a:cubicBezTo>
                    <a:pt x="1900" y="112"/>
                    <a:pt x="1880" y="86"/>
                    <a:pt x="1853" y="72"/>
                  </a:cubicBezTo>
                  <a:cubicBezTo>
                    <a:pt x="1834" y="72"/>
                    <a:pt x="1821" y="66"/>
                    <a:pt x="1801" y="59"/>
                  </a:cubicBezTo>
                  <a:cubicBezTo>
                    <a:pt x="1754" y="53"/>
                    <a:pt x="1728" y="53"/>
                    <a:pt x="1682" y="53"/>
                  </a:cubicBezTo>
                  <a:cubicBezTo>
                    <a:pt x="1609" y="53"/>
                    <a:pt x="1570" y="59"/>
                    <a:pt x="1497" y="59"/>
                  </a:cubicBezTo>
                  <a:cubicBezTo>
                    <a:pt x="1438" y="53"/>
                    <a:pt x="1398" y="53"/>
                    <a:pt x="1339" y="26"/>
                  </a:cubicBezTo>
                  <a:cubicBezTo>
                    <a:pt x="1319" y="13"/>
                    <a:pt x="1299" y="0"/>
                    <a:pt x="1273" y="0"/>
                  </a:cubicBezTo>
                  <a:cubicBezTo>
                    <a:pt x="1220" y="0"/>
                    <a:pt x="1187" y="26"/>
                    <a:pt x="1154" y="66"/>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9" name="Freeform 43"/>
            <p:cNvSpPr>
              <a:spLocks noChangeArrowheads="1"/>
            </p:cNvSpPr>
            <p:nvPr/>
          </p:nvSpPr>
          <p:spPr bwMode="auto">
            <a:xfrm>
              <a:off x="6150369" y="7512044"/>
              <a:ext cx="1258806" cy="1277938"/>
            </a:xfrm>
            <a:custGeom>
              <a:avLst/>
              <a:gdLst>
                <a:gd name="T0" fmla="*/ 3495 w 3496"/>
                <a:gd name="T1" fmla="*/ 1213 h 3549"/>
                <a:gd name="T2" fmla="*/ 3435 w 3496"/>
                <a:gd name="T3" fmla="*/ 1471 h 3549"/>
                <a:gd name="T4" fmla="*/ 3389 w 3496"/>
                <a:gd name="T5" fmla="*/ 1537 h 3549"/>
                <a:gd name="T6" fmla="*/ 3297 w 3496"/>
                <a:gd name="T7" fmla="*/ 1622 h 3549"/>
                <a:gd name="T8" fmla="*/ 3191 w 3496"/>
                <a:gd name="T9" fmla="*/ 1675 h 3549"/>
                <a:gd name="T10" fmla="*/ 3086 w 3496"/>
                <a:gd name="T11" fmla="*/ 1880 h 3549"/>
                <a:gd name="T12" fmla="*/ 3039 w 3496"/>
                <a:gd name="T13" fmla="*/ 1952 h 3549"/>
                <a:gd name="T14" fmla="*/ 2921 w 3496"/>
                <a:gd name="T15" fmla="*/ 2209 h 3549"/>
                <a:gd name="T16" fmla="*/ 2598 w 3496"/>
                <a:gd name="T17" fmla="*/ 2585 h 3549"/>
                <a:gd name="T18" fmla="*/ 2281 w 3496"/>
                <a:gd name="T19" fmla="*/ 2750 h 3549"/>
                <a:gd name="T20" fmla="*/ 2024 w 3496"/>
                <a:gd name="T21" fmla="*/ 3021 h 3549"/>
                <a:gd name="T22" fmla="*/ 1853 w 3496"/>
                <a:gd name="T23" fmla="*/ 3245 h 3549"/>
                <a:gd name="T24" fmla="*/ 1702 w 3496"/>
                <a:gd name="T25" fmla="*/ 3456 h 3549"/>
                <a:gd name="T26" fmla="*/ 1682 w 3496"/>
                <a:gd name="T27" fmla="*/ 3548 h 3549"/>
                <a:gd name="T28" fmla="*/ 1510 w 3496"/>
                <a:gd name="T29" fmla="*/ 3377 h 3549"/>
                <a:gd name="T30" fmla="*/ 1392 w 3496"/>
                <a:gd name="T31" fmla="*/ 3410 h 3549"/>
                <a:gd name="T32" fmla="*/ 1075 w 3496"/>
                <a:gd name="T33" fmla="*/ 3153 h 3549"/>
                <a:gd name="T34" fmla="*/ 1081 w 3496"/>
                <a:gd name="T35" fmla="*/ 3034 h 3549"/>
                <a:gd name="T36" fmla="*/ 1029 w 3496"/>
                <a:gd name="T37" fmla="*/ 2862 h 3549"/>
                <a:gd name="T38" fmla="*/ 1055 w 3496"/>
                <a:gd name="T39" fmla="*/ 2566 h 3549"/>
                <a:gd name="T40" fmla="*/ 824 w 3496"/>
                <a:gd name="T41" fmla="*/ 2473 h 3549"/>
                <a:gd name="T42" fmla="*/ 593 w 3496"/>
                <a:gd name="T43" fmla="*/ 2519 h 3549"/>
                <a:gd name="T44" fmla="*/ 316 w 3496"/>
                <a:gd name="T45" fmla="*/ 2420 h 3549"/>
                <a:gd name="T46" fmla="*/ 46 w 3496"/>
                <a:gd name="T47" fmla="*/ 2394 h 3549"/>
                <a:gd name="T48" fmla="*/ 0 w 3496"/>
                <a:gd name="T49" fmla="*/ 2289 h 3549"/>
                <a:gd name="T50" fmla="*/ 79 w 3496"/>
                <a:gd name="T51" fmla="*/ 2064 h 3549"/>
                <a:gd name="T52" fmla="*/ 105 w 3496"/>
                <a:gd name="T53" fmla="*/ 1860 h 3549"/>
                <a:gd name="T54" fmla="*/ 99 w 3496"/>
                <a:gd name="T55" fmla="*/ 1767 h 3549"/>
                <a:gd name="T56" fmla="*/ 85 w 3496"/>
                <a:gd name="T57" fmla="*/ 1636 h 3549"/>
                <a:gd name="T58" fmla="*/ 33 w 3496"/>
                <a:gd name="T59" fmla="*/ 1550 h 3549"/>
                <a:gd name="T60" fmla="*/ 6 w 3496"/>
                <a:gd name="T61" fmla="*/ 1424 h 3549"/>
                <a:gd name="T62" fmla="*/ 6 w 3496"/>
                <a:gd name="T63" fmla="*/ 1411 h 3549"/>
                <a:gd name="T64" fmla="*/ 138 w 3496"/>
                <a:gd name="T65" fmla="*/ 1260 h 3549"/>
                <a:gd name="T66" fmla="*/ 39 w 3496"/>
                <a:gd name="T67" fmla="*/ 1134 h 3549"/>
                <a:gd name="T68" fmla="*/ 165 w 3496"/>
                <a:gd name="T69" fmla="*/ 864 h 3549"/>
                <a:gd name="T70" fmla="*/ 277 w 3496"/>
                <a:gd name="T71" fmla="*/ 455 h 3549"/>
                <a:gd name="T72" fmla="*/ 330 w 3496"/>
                <a:gd name="T73" fmla="*/ 350 h 3549"/>
                <a:gd name="T74" fmla="*/ 217 w 3496"/>
                <a:gd name="T75" fmla="*/ 86 h 3549"/>
                <a:gd name="T76" fmla="*/ 270 w 3496"/>
                <a:gd name="T77" fmla="*/ 72 h 3549"/>
                <a:gd name="T78" fmla="*/ 389 w 3496"/>
                <a:gd name="T79" fmla="*/ 224 h 3549"/>
                <a:gd name="T80" fmla="*/ 646 w 3496"/>
                <a:gd name="T81" fmla="*/ 204 h 3549"/>
                <a:gd name="T82" fmla="*/ 824 w 3496"/>
                <a:gd name="T83" fmla="*/ 105 h 3549"/>
                <a:gd name="T84" fmla="*/ 1088 w 3496"/>
                <a:gd name="T85" fmla="*/ 20 h 3549"/>
                <a:gd name="T86" fmla="*/ 1128 w 3496"/>
                <a:gd name="T87" fmla="*/ 79 h 3549"/>
                <a:gd name="T88" fmla="*/ 1378 w 3496"/>
                <a:gd name="T89" fmla="*/ 152 h 3549"/>
                <a:gd name="T90" fmla="*/ 1622 w 3496"/>
                <a:gd name="T91" fmla="*/ 13 h 3549"/>
                <a:gd name="T92" fmla="*/ 1853 w 3496"/>
                <a:gd name="T93" fmla="*/ 7 h 3549"/>
                <a:gd name="T94" fmla="*/ 2215 w 3496"/>
                <a:gd name="T95" fmla="*/ 46 h 3549"/>
                <a:gd name="T96" fmla="*/ 2320 w 3496"/>
                <a:gd name="T97" fmla="*/ 158 h 3549"/>
                <a:gd name="T98" fmla="*/ 2466 w 3496"/>
                <a:gd name="T99" fmla="*/ 224 h 3549"/>
                <a:gd name="T100" fmla="*/ 2452 w 3496"/>
                <a:gd name="T101" fmla="*/ 363 h 3549"/>
                <a:gd name="T102" fmla="*/ 2433 w 3496"/>
                <a:gd name="T103" fmla="*/ 508 h 3549"/>
                <a:gd name="T104" fmla="*/ 2644 w 3496"/>
                <a:gd name="T105" fmla="*/ 620 h 3549"/>
                <a:gd name="T106" fmla="*/ 2954 w 3496"/>
                <a:gd name="T107" fmla="*/ 864 h 3549"/>
                <a:gd name="T108" fmla="*/ 3244 w 3496"/>
                <a:gd name="T109" fmla="*/ 1055 h 3549"/>
                <a:gd name="T110" fmla="*/ 3495 w 3496"/>
                <a:gd name="T111" fmla="*/ 1213 h 3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96" h="3549">
                  <a:moveTo>
                    <a:pt x="3495" y="1213"/>
                  </a:moveTo>
                  <a:lnTo>
                    <a:pt x="3495" y="1213"/>
                  </a:lnTo>
                  <a:cubicBezTo>
                    <a:pt x="3442" y="1260"/>
                    <a:pt x="3422" y="1306"/>
                    <a:pt x="3422" y="1372"/>
                  </a:cubicBezTo>
                  <a:cubicBezTo>
                    <a:pt x="3422" y="1411"/>
                    <a:pt x="3442" y="1431"/>
                    <a:pt x="3435" y="1471"/>
                  </a:cubicBezTo>
                  <a:lnTo>
                    <a:pt x="3435" y="1471"/>
                  </a:lnTo>
                  <a:cubicBezTo>
                    <a:pt x="3429" y="1497"/>
                    <a:pt x="3409" y="1510"/>
                    <a:pt x="3389" y="1537"/>
                  </a:cubicBezTo>
                  <a:cubicBezTo>
                    <a:pt x="3369" y="1563"/>
                    <a:pt x="3369" y="1583"/>
                    <a:pt x="3343" y="1603"/>
                  </a:cubicBezTo>
                  <a:cubicBezTo>
                    <a:pt x="3323" y="1609"/>
                    <a:pt x="3317" y="1616"/>
                    <a:pt x="3297" y="1622"/>
                  </a:cubicBezTo>
                  <a:cubicBezTo>
                    <a:pt x="3277" y="1636"/>
                    <a:pt x="3270" y="1649"/>
                    <a:pt x="3244" y="1662"/>
                  </a:cubicBezTo>
                  <a:cubicBezTo>
                    <a:pt x="3224" y="1669"/>
                    <a:pt x="3211" y="1662"/>
                    <a:pt x="3191" y="1675"/>
                  </a:cubicBezTo>
                  <a:cubicBezTo>
                    <a:pt x="3152" y="1688"/>
                    <a:pt x="3145" y="1721"/>
                    <a:pt x="3132" y="1761"/>
                  </a:cubicBezTo>
                  <a:cubicBezTo>
                    <a:pt x="3112" y="1807"/>
                    <a:pt x="3105" y="1833"/>
                    <a:pt x="3086" y="1880"/>
                  </a:cubicBezTo>
                  <a:cubicBezTo>
                    <a:pt x="3079" y="1893"/>
                    <a:pt x="3073" y="1899"/>
                    <a:pt x="3066" y="1906"/>
                  </a:cubicBezTo>
                  <a:cubicBezTo>
                    <a:pt x="3053" y="1926"/>
                    <a:pt x="3053" y="1932"/>
                    <a:pt x="3039" y="1952"/>
                  </a:cubicBezTo>
                  <a:cubicBezTo>
                    <a:pt x="3006" y="1978"/>
                    <a:pt x="2974" y="1992"/>
                    <a:pt x="2954" y="2025"/>
                  </a:cubicBezTo>
                  <a:cubicBezTo>
                    <a:pt x="2914" y="2091"/>
                    <a:pt x="2927" y="2137"/>
                    <a:pt x="2921" y="2209"/>
                  </a:cubicBezTo>
                  <a:cubicBezTo>
                    <a:pt x="2901" y="2321"/>
                    <a:pt x="2782" y="2335"/>
                    <a:pt x="2736" y="2434"/>
                  </a:cubicBezTo>
                  <a:cubicBezTo>
                    <a:pt x="2696" y="2506"/>
                    <a:pt x="2670" y="2552"/>
                    <a:pt x="2598" y="2585"/>
                  </a:cubicBezTo>
                  <a:cubicBezTo>
                    <a:pt x="2538" y="2612"/>
                    <a:pt x="2492" y="2599"/>
                    <a:pt x="2433" y="2618"/>
                  </a:cubicBezTo>
                  <a:cubicBezTo>
                    <a:pt x="2360" y="2651"/>
                    <a:pt x="2327" y="2691"/>
                    <a:pt x="2281" y="2750"/>
                  </a:cubicBezTo>
                  <a:cubicBezTo>
                    <a:pt x="2215" y="2823"/>
                    <a:pt x="2156" y="2843"/>
                    <a:pt x="2077" y="2895"/>
                  </a:cubicBezTo>
                  <a:cubicBezTo>
                    <a:pt x="2030" y="2922"/>
                    <a:pt x="2030" y="2968"/>
                    <a:pt x="2024" y="3021"/>
                  </a:cubicBezTo>
                  <a:cubicBezTo>
                    <a:pt x="2017" y="3060"/>
                    <a:pt x="2005" y="3080"/>
                    <a:pt x="1992" y="3120"/>
                  </a:cubicBezTo>
                  <a:cubicBezTo>
                    <a:pt x="1959" y="3186"/>
                    <a:pt x="1906" y="3192"/>
                    <a:pt x="1853" y="3245"/>
                  </a:cubicBezTo>
                  <a:cubicBezTo>
                    <a:pt x="1827" y="3278"/>
                    <a:pt x="1833" y="3304"/>
                    <a:pt x="1807" y="3337"/>
                  </a:cubicBezTo>
                  <a:cubicBezTo>
                    <a:pt x="1761" y="3384"/>
                    <a:pt x="1721" y="3397"/>
                    <a:pt x="1702" y="3456"/>
                  </a:cubicBezTo>
                  <a:cubicBezTo>
                    <a:pt x="1695" y="3496"/>
                    <a:pt x="1688" y="3509"/>
                    <a:pt x="1682" y="3548"/>
                  </a:cubicBezTo>
                  <a:lnTo>
                    <a:pt x="1682" y="3548"/>
                  </a:lnTo>
                  <a:cubicBezTo>
                    <a:pt x="1655" y="3509"/>
                    <a:pt x="1629" y="3496"/>
                    <a:pt x="1616" y="3463"/>
                  </a:cubicBezTo>
                  <a:cubicBezTo>
                    <a:pt x="1596" y="3416"/>
                    <a:pt x="1563" y="3377"/>
                    <a:pt x="1510" y="3377"/>
                  </a:cubicBezTo>
                  <a:cubicBezTo>
                    <a:pt x="1484" y="3377"/>
                    <a:pt x="1477" y="3397"/>
                    <a:pt x="1451" y="3403"/>
                  </a:cubicBezTo>
                  <a:cubicBezTo>
                    <a:pt x="1431" y="3410"/>
                    <a:pt x="1418" y="3410"/>
                    <a:pt x="1392" y="3410"/>
                  </a:cubicBezTo>
                  <a:cubicBezTo>
                    <a:pt x="1312" y="3410"/>
                    <a:pt x="1266" y="3416"/>
                    <a:pt x="1200" y="3377"/>
                  </a:cubicBezTo>
                  <a:cubicBezTo>
                    <a:pt x="1114" y="3324"/>
                    <a:pt x="1101" y="3252"/>
                    <a:pt x="1075" y="3153"/>
                  </a:cubicBezTo>
                  <a:cubicBezTo>
                    <a:pt x="1068" y="3139"/>
                    <a:pt x="1068" y="3126"/>
                    <a:pt x="1068" y="3113"/>
                  </a:cubicBezTo>
                  <a:cubicBezTo>
                    <a:pt x="1068" y="3080"/>
                    <a:pt x="1081" y="3067"/>
                    <a:pt x="1081" y="3034"/>
                  </a:cubicBezTo>
                  <a:cubicBezTo>
                    <a:pt x="1081" y="3001"/>
                    <a:pt x="1081" y="2974"/>
                    <a:pt x="1075" y="2942"/>
                  </a:cubicBezTo>
                  <a:cubicBezTo>
                    <a:pt x="1062" y="2909"/>
                    <a:pt x="1029" y="2902"/>
                    <a:pt x="1029" y="2862"/>
                  </a:cubicBezTo>
                  <a:cubicBezTo>
                    <a:pt x="1029" y="2803"/>
                    <a:pt x="1081" y="2777"/>
                    <a:pt x="1081" y="2717"/>
                  </a:cubicBezTo>
                  <a:cubicBezTo>
                    <a:pt x="1081" y="2658"/>
                    <a:pt x="1081" y="2618"/>
                    <a:pt x="1055" y="2566"/>
                  </a:cubicBezTo>
                  <a:cubicBezTo>
                    <a:pt x="1029" y="2526"/>
                    <a:pt x="996" y="2519"/>
                    <a:pt x="956" y="2506"/>
                  </a:cubicBezTo>
                  <a:cubicBezTo>
                    <a:pt x="910" y="2487"/>
                    <a:pt x="877" y="2473"/>
                    <a:pt x="824" y="2473"/>
                  </a:cubicBezTo>
                  <a:cubicBezTo>
                    <a:pt x="758" y="2473"/>
                    <a:pt x="719" y="2493"/>
                    <a:pt x="653" y="2500"/>
                  </a:cubicBezTo>
                  <a:cubicBezTo>
                    <a:pt x="626" y="2506"/>
                    <a:pt x="620" y="2519"/>
                    <a:pt x="593" y="2519"/>
                  </a:cubicBezTo>
                  <a:cubicBezTo>
                    <a:pt x="547" y="2519"/>
                    <a:pt x="534" y="2480"/>
                    <a:pt x="488" y="2473"/>
                  </a:cubicBezTo>
                  <a:cubicBezTo>
                    <a:pt x="422" y="2453"/>
                    <a:pt x="382" y="2447"/>
                    <a:pt x="316" y="2420"/>
                  </a:cubicBezTo>
                  <a:cubicBezTo>
                    <a:pt x="270" y="2407"/>
                    <a:pt x="250" y="2388"/>
                    <a:pt x="198" y="2388"/>
                  </a:cubicBezTo>
                  <a:cubicBezTo>
                    <a:pt x="151" y="2388"/>
                    <a:pt x="99" y="2394"/>
                    <a:pt x="46" y="2394"/>
                  </a:cubicBezTo>
                  <a:cubicBezTo>
                    <a:pt x="39" y="2361"/>
                    <a:pt x="26" y="2348"/>
                    <a:pt x="20" y="2315"/>
                  </a:cubicBezTo>
                  <a:cubicBezTo>
                    <a:pt x="13" y="2302"/>
                    <a:pt x="0" y="2302"/>
                    <a:pt x="0" y="2289"/>
                  </a:cubicBezTo>
                  <a:cubicBezTo>
                    <a:pt x="0" y="2269"/>
                    <a:pt x="13" y="2262"/>
                    <a:pt x="20" y="2242"/>
                  </a:cubicBezTo>
                  <a:cubicBezTo>
                    <a:pt x="39" y="2170"/>
                    <a:pt x="59" y="2137"/>
                    <a:pt x="79" y="2064"/>
                  </a:cubicBezTo>
                  <a:cubicBezTo>
                    <a:pt x="92" y="2031"/>
                    <a:pt x="85" y="2012"/>
                    <a:pt x="92" y="1972"/>
                  </a:cubicBezTo>
                  <a:cubicBezTo>
                    <a:pt x="92" y="1926"/>
                    <a:pt x="105" y="1899"/>
                    <a:pt x="105" y="1860"/>
                  </a:cubicBezTo>
                  <a:cubicBezTo>
                    <a:pt x="105" y="1840"/>
                    <a:pt x="105" y="1833"/>
                    <a:pt x="105" y="1814"/>
                  </a:cubicBezTo>
                  <a:cubicBezTo>
                    <a:pt x="105" y="1801"/>
                    <a:pt x="99" y="1787"/>
                    <a:pt x="99" y="1767"/>
                  </a:cubicBezTo>
                  <a:cubicBezTo>
                    <a:pt x="99" y="1748"/>
                    <a:pt x="99" y="1735"/>
                    <a:pt x="99" y="1715"/>
                  </a:cubicBezTo>
                  <a:cubicBezTo>
                    <a:pt x="99" y="1682"/>
                    <a:pt x="99" y="1662"/>
                    <a:pt x="85" y="1636"/>
                  </a:cubicBezTo>
                  <a:cubicBezTo>
                    <a:pt x="79" y="1616"/>
                    <a:pt x="66" y="1616"/>
                    <a:pt x="53" y="1603"/>
                  </a:cubicBezTo>
                  <a:cubicBezTo>
                    <a:pt x="39" y="1590"/>
                    <a:pt x="33" y="1570"/>
                    <a:pt x="33" y="1550"/>
                  </a:cubicBezTo>
                  <a:cubicBezTo>
                    <a:pt x="33" y="1517"/>
                    <a:pt x="33" y="1504"/>
                    <a:pt x="33" y="1471"/>
                  </a:cubicBezTo>
                  <a:cubicBezTo>
                    <a:pt x="33" y="1451"/>
                    <a:pt x="13" y="1444"/>
                    <a:pt x="6" y="1424"/>
                  </a:cubicBezTo>
                  <a:cubicBezTo>
                    <a:pt x="6" y="1418"/>
                    <a:pt x="6" y="1418"/>
                    <a:pt x="6" y="1411"/>
                  </a:cubicBezTo>
                  <a:lnTo>
                    <a:pt x="6" y="1411"/>
                  </a:lnTo>
                  <a:cubicBezTo>
                    <a:pt x="46" y="1398"/>
                    <a:pt x="72" y="1398"/>
                    <a:pt x="105" y="1372"/>
                  </a:cubicBezTo>
                  <a:cubicBezTo>
                    <a:pt x="138" y="1339"/>
                    <a:pt x="138" y="1306"/>
                    <a:pt x="138" y="1260"/>
                  </a:cubicBezTo>
                  <a:cubicBezTo>
                    <a:pt x="138" y="1240"/>
                    <a:pt x="112" y="1240"/>
                    <a:pt x="92" y="1227"/>
                  </a:cubicBezTo>
                  <a:cubicBezTo>
                    <a:pt x="59" y="1200"/>
                    <a:pt x="39" y="1174"/>
                    <a:pt x="39" y="1134"/>
                  </a:cubicBezTo>
                  <a:cubicBezTo>
                    <a:pt x="39" y="1062"/>
                    <a:pt x="79" y="1029"/>
                    <a:pt x="119" y="976"/>
                  </a:cubicBezTo>
                  <a:cubicBezTo>
                    <a:pt x="151" y="943"/>
                    <a:pt x="151" y="910"/>
                    <a:pt x="165" y="864"/>
                  </a:cubicBezTo>
                  <a:cubicBezTo>
                    <a:pt x="184" y="791"/>
                    <a:pt x="211" y="752"/>
                    <a:pt x="231" y="673"/>
                  </a:cubicBezTo>
                  <a:cubicBezTo>
                    <a:pt x="244" y="587"/>
                    <a:pt x="257" y="541"/>
                    <a:pt x="277" y="455"/>
                  </a:cubicBezTo>
                  <a:cubicBezTo>
                    <a:pt x="283" y="429"/>
                    <a:pt x="290" y="415"/>
                    <a:pt x="303" y="389"/>
                  </a:cubicBezTo>
                  <a:cubicBezTo>
                    <a:pt x="310" y="369"/>
                    <a:pt x="330" y="369"/>
                    <a:pt x="330" y="350"/>
                  </a:cubicBezTo>
                  <a:cubicBezTo>
                    <a:pt x="330" y="257"/>
                    <a:pt x="270" y="211"/>
                    <a:pt x="237" y="125"/>
                  </a:cubicBezTo>
                  <a:cubicBezTo>
                    <a:pt x="231" y="112"/>
                    <a:pt x="224" y="99"/>
                    <a:pt x="217" y="86"/>
                  </a:cubicBezTo>
                  <a:lnTo>
                    <a:pt x="217" y="86"/>
                  </a:lnTo>
                  <a:cubicBezTo>
                    <a:pt x="237" y="86"/>
                    <a:pt x="250" y="72"/>
                    <a:pt x="270" y="72"/>
                  </a:cubicBezTo>
                  <a:cubicBezTo>
                    <a:pt x="290" y="72"/>
                    <a:pt x="303" y="99"/>
                    <a:pt x="310" y="119"/>
                  </a:cubicBezTo>
                  <a:cubicBezTo>
                    <a:pt x="336" y="165"/>
                    <a:pt x="349" y="191"/>
                    <a:pt x="389" y="224"/>
                  </a:cubicBezTo>
                  <a:cubicBezTo>
                    <a:pt x="435" y="264"/>
                    <a:pt x="475" y="270"/>
                    <a:pt x="534" y="270"/>
                  </a:cubicBezTo>
                  <a:cubicBezTo>
                    <a:pt x="587" y="270"/>
                    <a:pt x="600" y="218"/>
                    <a:pt x="646" y="204"/>
                  </a:cubicBezTo>
                  <a:cubicBezTo>
                    <a:pt x="699" y="191"/>
                    <a:pt x="745" y="204"/>
                    <a:pt x="791" y="165"/>
                  </a:cubicBezTo>
                  <a:cubicBezTo>
                    <a:pt x="818" y="152"/>
                    <a:pt x="804" y="125"/>
                    <a:pt x="824" y="105"/>
                  </a:cubicBezTo>
                  <a:cubicBezTo>
                    <a:pt x="851" y="72"/>
                    <a:pt x="890" y="86"/>
                    <a:pt x="930" y="66"/>
                  </a:cubicBezTo>
                  <a:cubicBezTo>
                    <a:pt x="989" y="39"/>
                    <a:pt x="1022" y="20"/>
                    <a:pt x="1088" y="20"/>
                  </a:cubicBezTo>
                  <a:cubicBezTo>
                    <a:pt x="1101" y="20"/>
                    <a:pt x="1095" y="39"/>
                    <a:pt x="1101" y="46"/>
                  </a:cubicBezTo>
                  <a:cubicBezTo>
                    <a:pt x="1108" y="59"/>
                    <a:pt x="1121" y="66"/>
                    <a:pt x="1128" y="79"/>
                  </a:cubicBezTo>
                  <a:cubicBezTo>
                    <a:pt x="1187" y="119"/>
                    <a:pt x="1233" y="152"/>
                    <a:pt x="1306" y="152"/>
                  </a:cubicBezTo>
                  <a:cubicBezTo>
                    <a:pt x="1332" y="152"/>
                    <a:pt x="1352" y="152"/>
                    <a:pt x="1378" y="152"/>
                  </a:cubicBezTo>
                  <a:cubicBezTo>
                    <a:pt x="1451" y="152"/>
                    <a:pt x="1444" y="39"/>
                    <a:pt x="1517" y="13"/>
                  </a:cubicBezTo>
                  <a:cubicBezTo>
                    <a:pt x="1556" y="0"/>
                    <a:pt x="1583" y="13"/>
                    <a:pt x="1622" y="13"/>
                  </a:cubicBezTo>
                  <a:cubicBezTo>
                    <a:pt x="1649" y="13"/>
                    <a:pt x="1662" y="7"/>
                    <a:pt x="1688" y="7"/>
                  </a:cubicBezTo>
                  <a:cubicBezTo>
                    <a:pt x="1754" y="7"/>
                    <a:pt x="1787" y="7"/>
                    <a:pt x="1853" y="7"/>
                  </a:cubicBezTo>
                  <a:cubicBezTo>
                    <a:pt x="1866" y="53"/>
                    <a:pt x="1913" y="79"/>
                    <a:pt x="1959" y="79"/>
                  </a:cubicBezTo>
                  <a:cubicBezTo>
                    <a:pt x="2063" y="79"/>
                    <a:pt x="2116" y="46"/>
                    <a:pt x="2215" y="46"/>
                  </a:cubicBezTo>
                  <a:cubicBezTo>
                    <a:pt x="2248" y="46"/>
                    <a:pt x="2281" y="39"/>
                    <a:pt x="2294" y="72"/>
                  </a:cubicBezTo>
                  <a:cubicBezTo>
                    <a:pt x="2307" y="99"/>
                    <a:pt x="2294" y="132"/>
                    <a:pt x="2320" y="158"/>
                  </a:cubicBezTo>
                  <a:cubicBezTo>
                    <a:pt x="2334" y="178"/>
                    <a:pt x="2353" y="171"/>
                    <a:pt x="2373" y="184"/>
                  </a:cubicBezTo>
                  <a:cubicBezTo>
                    <a:pt x="2413" y="198"/>
                    <a:pt x="2426" y="224"/>
                    <a:pt x="2466" y="224"/>
                  </a:cubicBezTo>
                  <a:lnTo>
                    <a:pt x="2466" y="224"/>
                  </a:lnTo>
                  <a:cubicBezTo>
                    <a:pt x="2459" y="270"/>
                    <a:pt x="2459" y="316"/>
                    <a:pt x="2452" y="363"/>
                  </a:cubicBezTo>
                  <a:cubicBezTo>
                    <a:pt x="2452" y="409"/>
                    <a:pt x="2433" y="435"/>
                    <a:pt x="2433" y="475"/>
                  </a:cubicBezTo>
                  <a:cubicBezTo>
                    <a:pt x="2433" y="488"/>
                    <a:pt x="2433" y="495"/>
                    <a:pt x="2433" y="508"/>
                  </a:cubicBezTo>
                  <a:cubicBezTo>
                    <a:pt x="2466" y="514"/>
                    <a:pt x="2492" y="508"/>
                    <a:pt x="2525" y="521"/>
                  </a:cubicBezTo>
                  <a:cubicBezTo>
                    <a:pt x="2584" y="541"/>
                    <a:pt x="2604" y="574"/>
                    <a:pt x="2644" y="620"/>
                  </a:cubicBezTo>
                  <a:cubicBezTo>
                    <a:pt x="2670" y="653"/>
                    <a:pt x="2696" y="666"/>
                    <a:pt x="2736" y="693"/>
                  </a:cubicBezTo>
                  <a:cubicBezTo>
                    <a:pt x="2822" y="758"/>
                    <a:pt x="2861" y="805"/>
                    <a:pt x="2954" y="864"/>
                  </a:cubicBezTo>
                  <a:cubicBezTo>
                    <a:pt x="3020" y="904"/>
                    <a:pt x="3046" y="930"/>
                    <a:pt x="3112" y="963"/>
                  </a:cubicBezTo>
                  <a:cubicBezTo>
                    <a:pt x="3165" y="996"/>
                    <a:pt x="3211" y="1002"/>
                    <a:pt x="3244" y="1055"/>
                  </a:cubicBezTo>
                  <a:cubicBezTo>
                    <a:pt x="3284" y="1128"/>
                    <a:pt x="3343" y="1141"/>
                    <a:pt x="3422" y="1174"/>
                  </a:cubicBezTo>
                  <a:cubicBezTo>
                    <a:pt x="3448" y="1187"/>
                    <a:pt x="3468" y="1194"/>
                    <a:pt x="3495" y="1213"/>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0" name="Freeform 44"/>
            <p:cNvSpPr>
              <a:spLocks noChangeArrowheads="1"/>
            </p:cNvSpPr>
            <p:nvPr/>
          </p:nvSpPr>
          <p:spPr bwMode="auto">
            <a:xfrm>
              <a:off x="6150369" y="9329732"/>
              <a:ext cx="1268330" cy="1212850"/>
            </a:xfrm>
            <a:custGeom>
              <a:avLst/>
              <a:gdLst>
                <a:gd name="T0" fmla="*/ 1827 w 3522"/>
                <a:gd name="T1" fmla="*/ 39 h 3371"/>
                <a:gd name="T2" fmla="*/ 2142 w 3522"/>
                <a:gd name="T3" fmla="*/ 0 h 3371"/>
                <a:gd name="T4" fmla="*/ 2525 w 3522"/>
                <a:gd name="T5" fmla="*/ 79 h 3371"/>
                <a:gd name="T6" fmla="*/ 2743 w 3522"/>
                <a:gd name="T7" fmla="*/ 197 h 3371"/>
                <a:gd name="T8" fmla="*/ 3152 w 3522"/>
                <a:gd name="T9" fmla="*/ 652 h 3371"/>
                <a:gd name="T10" fmla="*/ 3382 w 3522"/>
                <a:gd name="T11" fmla="*/ 850 h 3371"/>
                <a:gd name="T12" fmla="*/ 3330 w 3522"/>
                <a:gd name="T13" fmla="*/ 1127 h 3371"/>
                <a:gd name="T14" fmla="*/ 3521 w 3522"/>
                <a:gd name="T15" fmla="*/ 1233 h 3371"/>
                <a:gd name="T16" fmla="*/ 3323 w 3522"/>
                <a:gd name="T17" fmla="*/ 1457 h 3371"/>
                <a:gd name="T18" fmla="*/ 2921 w 3522"/>
                <a:gd name="T19" fmla="*/ 2156 h 3371"/>
                <a:gd name="T20" fmla="*/ 2307 w 3522"/>
                <a:gd name="T21" fmla="*/ 2585 h 3371"/>
                <a:gd name="T22" fmla="*/ 2307 w 3522"/>
                <a:gd name="T23" fmla="*/ 2413 h 3371"/>
                <a:gd name="T24" fmla="*/ 2558 w 3522"/>
                <a:gd name="T25" fmla="*/ 2347 h 3371"/>
                <a:gd name="T26" fmla="*/ 2690 w 3522"/>
                <a:gd name="T27" fmla="*/ 2209 h 3371"/>
                <a:gd name="T28" fmla="*/ 2835 w 3522"/>
                <a:gd name="T29" fmla="*/ 2044 h 3371"/>
                <a:gd name="T30" fmla="*/ 2980 w 3522"/>
                <a:gd name="T31" fmla="*/ 1827 h 3371"/>
                <a:gd name="T32" fmla="*/ 3059 w 3522"/>
                <a:gd name="T33" fmla="*/ 1714 h 3371"/>
                <a:gd name="T34" fmla="*/ 3020 w 3522"/>
                <a:gd name="T35" fmla="*/ 1688 h 3371"/>
                <a:gd name="T36" fmla="*/ 2756 w 3522"/>
                <a:gd name="T37" fmla="*/ 1596 h 3371"/>
                <a:gd name="T38" fmla="*/ 2703 w 3522"/>
                <a:gd name="T39" fmla="*/ 1787 h 3371"/>
                <a:gd name="T40" fmla="*/ 2558 w 3522"/>
                <a:gd name="T41" fmla="*/ 2117 h 3371"/>
                <a:gd name="T42" fmla="*/ 2202 w 3522"/>
                <a:gd name="T43" fmla="*/ 2413 h 3371"/>
                <a:gd name="T44" fmla="*/ 2195 w 3522"/>
                <a:gd name="T45" fmla="*/ 2724 h 3371"/>
                <a:gd name="T46" fmla="*/ 2024 w 3522"/>
                <a:gd name="T47" fmla="*/ 3126 h 3371"/>
                <a:gd name="T48" fmla="*/ 1695 w 3522"/>
                <a:gd name="T49" fmla="*/ 3370 h 3371"/>
                <a:gd name="T50" fmla="*/ 1642 w 3522"/>
                <a:gd name="T51" fmla="*/ 3146 h 3371"/>
                <a:gd name="T52" fmla="*/ 1682 w 3522"/>
                <a:gd name="T53" fmla="*/ 3034 h 3371"/>
                <a:gd name="T54" fmla="*/ 1721 w 3522"/>
                <a:gd name="T55" fmla="*/ 2987 h 3371"/>
                <a:gd name="T56" fmla="*/ 1767 w 3522"/>
                <a:gd name="T57" fmla="*/ 2935 h 3371"/>
                <a:gd name="T58" fmla="*/ 1774 w 3522"/>
                <a:gd name="T59" fmla="*/ 2915 h 3371"/>
                <a:gd name="T60" fmla="*/ 1668 w 3522"/>
                <a:gd name="T61" fmla="*/ 2710 h 3371"/>
                <a:gd name="T62" fmla="*/ 1286 w 3522"/>
                <a:gd name="T63" fmla="*/ 2334 h 3371"/>
                <a:gd name="T64" fmla="*/ 1042 w 3522"/>
                <a:gd name="T65" fmla="*/ 2156 h 3371"/>
                <a:gd name="T66" fmla="*/ 910 w 3522"/>
                <a:gd name="T67" fmla="*/ 2011 h 3371"/>
                <a:gd name="T68" fmla="*/ 626 w 3522"/>
                <a:gd name="T69" fmla="*/ 1932 h 3371"/>
                <a:gd name="T70" fmla="*/ 415 w 3522"/>
                <a:gd name="T71" fmla="*/ 1602 h 3371"/>
                <a:gd name="T72" fmla="*/ 151 w 3522"/>
                <a:gd name="T73" fmla="*/ 1523 h 3371"/>
                <a:gd name="T74" fmla="*/ 0 w 3522"/>
                <a:gd name="T75" fmla="*/ 1444 h 3371"/>
                <a:gd name="T76" fmla="*/ 204 w 3522"/>
                <a:gd name="T77" fmla="*/ 1206 h 3371"/>
                <a:gd name="T78" fmla="*/ 462 w 3522"/>
                <a:gd name="T79" fmla="*/ 1015 h 3371"/>
                <a:gd name="T80" fmla="*/ 679 w 3522"/>
                <a:gd name="T81" fmla="*/ 811 h 3371"/>
                <a:gd name="T82" fmla="*/ 778 w 3522"/>
                <a:gd name="T83" fmla="*/ 633 h 3371"/>
                <a:gd name="T84" fmla="*/ 917 w 3522"/>
                <a:gd name="T85" fmla="*/ 633 h 3371"/>
                <a:gd name="T86" fmla="*/ 969 w 3522"/>
                <a:gd name="T87" fmla="*/ 468 h 3371"/>
                <a:gd name="T88" fmla="*/ 1207 w 3522"/>
                <a:gd name="T89" fmla="*/ 283 h 3371"/>
                <a:gd name="T90" fmla="*/ 1418 w 3522"/>
                <a:gd name="T91" fmla="*/ 98 h 3371"/>
                <a:gd name="T92" fmla="*/ 1622 w 3522"/>
                <a:gd name="T93" fmla="*/ 26 h 3371"/>
                <a:gd name="T94" fmla="*/ 1728 w 3522"/>
                <a:gd name="T95" fmla="*/ 19 h 3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22" h="3371">
                  <a:moveTo>
                    <a:pt x="1735" y="13"/>
                  </a:moveTo>
                  <a:lnTo>
                    <a:pt x="1735" y="13"/>
                  </a:lnTo>
                  <a:cubicBezTo>
                    <a:pt x="1767" y="13"/>
                    <a:pt x="1794" y="39"/>
                    <a:pt x="1827" y="39"/>
                  </a:cubicBezTo>
                  <a:cubicBezTo>
                    <a:pt x="1873" y="39"/>
                    <a:pt x="1893" y="13"/>
                    <a:pt x="1939" y="13"/>
                  </a:cubicBezTo>
                  <a:cubicBezTo>
                    <a:pt x="1979" y="13"/>
                    <a:pt x="1992" y="52"/>
                    <a:pt x="2030" y="52"/>
                  </a:cubicBezTo>
                  <a:cubicBezTo>
                    <a:pt x="2077" y="52"/>
                    <a:pt x="2096" y="0"/>
                    <a:pt x="2142" y="0"/>
                  </a:cubicBezTo>
                  <a:cubicBezTo>
                    <a:pt x="2182" y="0"/>
                    <a:pt x="2195" y="52"/>
                    <a:pt x="2235" y="52"/>
                  </a:cubicBezTo>
                  <a:cubicBezTo>
                    <a:pt x="2281" y="52"/>
                    <a:pt x="2307" y="52"/>
                    <a:pt x="2353" y="52"/>
                  </a:cubicBezTo>
                  <a:cubicBezTo>
                    <a:pt x="2419" y="52"/>
                    <a:pt x="2459" y="65"/>
                    <a:pt x="2525" y="79"/>
                  </a:cubicBezTo>
                  <a:cubicBezTo>
                    <a:pt x="2551" y="85"/>
                    <a:pt x="2584" y="85"/>
                    <a:pt x="2591" y="112"/>
                  </a:cubicBezTo>
                  <a:cubicBezTo>
                    <a:pt x="2598" y="138"/>
                    <a:pt x="2591" y="178"/>
                    <a:pt x="2617" y="184"/>
                  </a:cubicBezTo>
                  <a:cubicBezTo>
                    <a:pt x="2663" y="197"/>
                    <a:pt x="2696" y="178"/>
                    <a:pt x="2743" y="197"/>
                  </a:cubicBezTo>
                  <a:cubicBezTo>
                    <a:pt x="2769" y="204"/>
                    <a:pt x="2776" y="217"/>
                    <a:pt x="2795" y="237"/>
                  </a:cubicBezTo>
                  <a:cubicBezTo>
                    <a:pt x="2848" y="290"/>
                    <a:pt x="2881" y="316"/>
                    <a:pt x="2907" y="382"/>
                  </a:cubicBezTo>
                  <a:cubicBezTo>
                    <a:pt x="2960" y="514"/>
                    <a:pt x="3092" y="520"/>
                    <a:pt x="3152" y="652"/>
                  </a:cubicBezTo>
                  <a:cubicBezTo>
                    <a:pt x="3165" y="679"/>
                    <a:pt x="3178" y="712"/>
                    <a:pt x="3211" y="718"/>
                  </a:cubicBezTo>
                  <a:cubicBezTo>
                    <a:pt x="3250" y="738"/>
                    <a:pt x="3277" y="725"/>
                    <a:pt x="3317" y="738"/>
                  </a:cubicBezTo>
                  <a:cubicBezTo>
                    <a:pt x="3363" y="758"/>
                    <a:pt x="3382" y="804"/>
                    <a:pt x="3382" y="850"/>
                  </a:cubicBezTo>
                  <a:cubicBezTo>
                    <a:pt x="3382" y="903"/>
                    <a:pt x="3382" y="930"/>
                    <a:pt x="3382" y="976"/>
                  </a:cubicBezTo>
                  <a:cubicBezTo>
                    <a:pt x="3382" y="989"/>
                    <a:pt x="3389" y="995"/>
                    <a:pt x="3389" y="1009"/>
                  </a:cubicBezTo>
                  <a:cubicBezTo>
                    <a:pt x="3389" y="1061"/>
                    <a:pt x="3349" y="1081"/>
                    <a:pt x="3330" y="1127"/>
                  </a:cubicBezTo>
                  <a:cubicBezTo>
                    <a:pt x="3317" y="1154"/>
                    <a:pt x="3317" y="1174"/>
                    <a:pt x="3303" y="1193"/>
                  </a:cubicBezTo>
                  <a:cubicBezTo>
                    <a:pt x="3343" y="1200"/>
                    <a:pt x="3363" y="1193"/>
                    <a:pt x="3396" y="1193"/>
                  </a:cubicBezTo>
                  <a:cubicBezTo>
                    <a:pt x="3442" y="1193"/>
                    <a:pt x="3475" y="1206"/>
                    <a:pt x="3521" y="1233"/>
                  </a:cubicBezTo>
                  <a:lnTo>
                    <a:pt x="3521" y="1233"/>
                  </a:lnTo>
                  <a:cubicBezTo>
                    <a:pt x="3501" y="1259"/>
                    <a:pt x="3481" y="1292"/>
                    <a:pt x="3448" y="1325"/>
                  </a:cubicBezTo>
                  <a:cubicBezTo>
                    <a:pt x="3402" y="1378"/>
                    <a:pt x="3376" y="1411"/>
                    <a:pt x="3323" y="1457"/>
                  </a:cubicBezTo>
                  <a:cubicBezTo>
                    <a:pt x="3303" y="1484"/>
                    <a:pt x="3277" y="1497"/>
                    <a:pt x="3264" y="1523"/>
                  </a:cubicBezTo>
                  <a:cubicBezTo>
                    <a:pt x="3204" y="1629"/>
                    <a:pt x="3178" y="1695"/>
                    <a:pt x="3145" y="1813"/>
                  </a:cubicBezTo>
                  <a:cubicBezTo>
                    <a:pt x="3099" y="1965"/>
                    <a:pt x="3033" y="2044"/>
                    <a:pt x="2921" y="2156"/>
                  </a:cubicBezTo>
                  <a:cubicBezTo>
                    <a:pt x="2875" y="2202"/>
                    <a:pt x="2842" y="2229"/>
                    <a:pt x="2782" y="2268"/>
                  </a:cubicBezTo>
                  <a:cubicBezTo>
                    <a:pt x="2663" y="2354"/>
                    <a:pt x="2598" y="2407"/>
                    <a:pt x="2479" y="2486"/>
                  </a:cubicBezTo>
                  <a:cubicBezTo>
                    <a:pt x="2413" y="2526"/>
                    <a:pt x="2360" y="2526"/>
                    <a:pt x="2307" y="2585"/>
                  </a:cubicBezTo>
                  <a:lnTo>
                    <a:pt x="2307" y="2585"/>
                  </a:lnTo>
                  <a:cubicBezTo>
                    <a:pt x="2307" y="2413"/>
                    <a:pt x="2307" y="2413"/>
                    <a:pt x="2307" y="2413"/>
                  </a:cubicBezTo>
                  <a:lnTo>
                    <a:pt x="2307" y="2413"/>
                  </a:lnTo>
                  <a:cubicBezTo>
                    <a:pt x="2340" y="2433"/>
                    <a:pt x="2360" y="2446"/>
                    <a:pt x="2400" y="2446"/>
                  </a:cubicBezTo>
                  <a:cubicBezTo>
                    <a:pt x="2439" y="2440"/>
                    <a:pt x="2452" y="2400"/>
                    <a:pt x="2492" y="2381"/>
                  </a:cubicBezTo>
                  <a:cubicBezTo>
                    <a:pt x="2518" y="2367"/>
                    <a:pt x="2538" y="2361"/>
                    <a:pt x="2558" y="2347"/>
                  </a:cubicBezTo>
                  <a:cubicBezTo>
                    <a:pt x="2578" y="2341"/>
                    <a:pt x="2584" y="2314"/>
                    <a:pt x="2611" y="2308"/>
                  </a:cubicBezTo>
                  <a:cubicBezTo>
                    <a:pt x="2644" y="2295"/>
                    <a:pt x="2690" y="2288"/>
                    <a:pt x="2690" y="2255"/>
                  </a:cubicBezTo>
                  <a:cubicBezTo>
                    <a:pt x="2690" y="2235"/>
                    <a:pt x="2690" y="2222"/>
                    <a:pt x="2690" y="2209"/>
                  </a:cubicBezTo>
                  <a:cubicBezTo>
                    <a:pt x="2690" y="2169"/>
                    <a:pt x="2696" y="2143"/>
                    <a:pt x="2723" y="2117"/>
                  </a:cubicBezTo>
                  <a:cubicBezTo>
                    <a:pt x="2743" y="2090"/>
                    <a:pt x="2776" y="2117"/>
                    <a:pt x="2802" y="2103"/>
                  </a:cubicBezTo>
                  <a:cubicBezTo>
                    <a:pt x="2822" y="2084"/>
                    <a:pt x="2822" y="2064"/>
                    <a:pt x="2835" y="2044"/>
                  </a:cubicBezTo>
                  <a:cubicBezTo>
                    <a:pt x="2842" y="2024"/>
                    <a:pt x="2861" y="2011"/>
                    <a:pt x="2875" y="1998"/>
                  </a:cubicBezTo>
                  <a:cubicBezTo>
                    <a:pt x="2901" y="1958"/>
                    <a:pt x="2941" y="1952"/>
                    <a:pt x="2954" y="1906"/>
                  </a:cubicBezTo>
                  <a:cubicBezTo>
                    <a:pt x="2960" y="1873"/>
                    <a:pt x="2967" y="1853"/>
                    <a:pt x="2980" y="1827"/>
                  </a:cubicBezTo>
                  <a:cubicBezTo>
                    <a:pt x="2987" y="1800"/>
                    <a:pt x="2993" y="1767"/>
                    <a:pt x="3020" y="1767"/>
                  </a:cubicBezTo>
                  <a:cubicBezTo>
                    <a:pt x="3033" y="1767"/>
                    <a:pt x="3039" y="1774"/>
                    <a:pt x="3046" y="1774"/>
                  </a:cubicBezTo>
                  <a:cubicBezTo>
                    <a:pt x="3059" y="1754"/>
                    <a:pt x="3059" y="1741"/>
                    <a:pt x="3059" y="1714"/>
                  </a:cubicBezTo>
                  <a:cubicBezTo>
                    <a:pt x="3059" y="1701"/>
                    <a:pt x="3059" y="1688"/>
                    <a:pt x="3059" y="1675"/>
                  </a:cubicBezTo>
                  <a:cubicBezTo>
                    <a:pt x="3059" y="1675"/>
                    <a:pt x="3053" y="1668"/>
                    <a:pt x="3046" y="1668"/>
                  </a:cubicBezTo>
                  <a:cubicBezTo>
                    <a:pt x="3033" y="1668"/>
                    <a:pt x="3033" y="1681"/>
                    <a:pt x="3020" y="1688"/>
                  </a:cubicBezTo>
                  <a:cubicBezTo>
                    <a:pt x="2993" y="1695"/>
                    <a:pt x="2974" y="1701"/>
                    <a:pt x="2941" y="1701"/>
                  </a:cubicBezTo>
                  <a:cubicBezTo>
                    <a:pt x="2901" y="1701"/>
                    <a:pt x="2881" y="1681"/>
                    <a:pt x="2855" y="1655"/>
                  </a:cubicBezTo>
                  <a:cubicBezTo>
                    <a:pt x="2822" y="1622"/>
                    <a:pt x="2795" y="1622"/>
                    <a:pt x="2756" y="1596"/>
                  </a:cubicBezTo>
                  <a:cubicBezTo>
                    <a:pt x="2756" y="1615"/>
                    <a:pt x="2756" y="1629"/>
                    <a:pt x="2756" y="1648"/>
                  </a:cubicBezTo>
                  <a:cubicBezTo>
                    <a:pt x="2756" y="1675"/>
                    <a:pt x="2762" y="1695"/>
                    <a:pt x="2762" y="1721"/>
                  </a:cubicBezTo>
                  <a:cubicBezTo>
                    <a:pt x="2762" y="1760"/>
                    <a:pt x="2730" y="1760"/>
                    <a:pt x="2703" y="1787"/>
                  </a:cubicBezTo>
                  <a:cubicBezTo>
                    <a:pt x="2683" y="1813"/>
                    <a:pt x="2690" y="1833"/>
                    <a:pt x="2677" y="1859"/>
                  </a:cubicBezTo>
                  <a:cubicBezTo>
                    <a:pt x="2663" y="1886"/>
                    <a:pt x="2644" y="1892"/>
                    <a:pt x="2631" y="1912"/>
                  </a:cubicBezTo>
                  <a:cubicBezTo>
                    <a:pt x="2591" y="1985"/>
                    <a:pt x="2598" y="2044"/>
                    <a:pt x="2558" y="2117"/>
                  </a:cubicBezTo>
                  <a:cubicBezTo>
                    <a:pt x="2532" y="2169"/>
                    <a:pt x="2485" y="2169"/>
                    <a:pt x="2426" y="2196"/>
                  </a:cubicBezTo>
                  <a:cubicBezTo>
                    <a:pt x="2353" y="2229"/>
                    <a:pt x="2327" y="2275"/>
                    <a:pt x="2274" y="2328"/>
                  </a:cubicBezTo>
                  <a:cubicBezTo>
                    <a:pt x="2241" y="2354"/>
                    <a:pt x="2202" y="2367"/>
                    <a:pt x="2202" y="2413"/>
                  </a:cubicBezTo>
                  <a:cubicBezTo>
                    <a:pt x="2202" y="2440"/>
                    <a:pt x="2228" y="2453"/>
                    <a:pt x="2235" y="2480"/>
                  </a:cubicBezTo>
                  <a:cubicBezTo>
                    <a:pt x="2241" y="2539"/>
                    <a:pt x="2228" y="2592"/>
                    <a:pt x="2274" y="2631"/>
                  </a:cubicBezTo>
                  <a:cubicBezTo>
                    <a:pt x="2255" y="2677"/>
                    <a:pt x="2215" y="2684"/>
                    <a:pt x="2195" y="2724"/>
                  </a:cubicBezTo>
                  <a:cubicBezTo>
                    <a:pt x="2129" y="2842"/>
                    <a:pt x="2136" y="2935"/>
                    <a:pt x="2063" y="3047"/>
                  </a:cubicBezTo>
                  <a:cubicBezTo>
                    <a:pt x="2050" y="3066"/>
                    <a:pt x="2037" y="3080"/>
                    <a:pt x="2030" y="3099"/>
                  </a:cubicBezTo>
                  <a:cubicBezTo>
                    <a:pt x="2024" y="3106"/>
                    <a:pt x="2030" y="3119"/>
                    <a:pt x="2024" y="3126"/>
                  </a:cubicBezTo>
                  <a:cubicBezTo>
                    <a:pt x="1939" y="3198"/>
                    <a:pt x="1899" y="3251"/>
                    <a:pt x="1807" y="3297"/>
                  </a:cubicBezTo>
                  <a:cubicBezTo>
                    <a:pt x="1761" y="3317"/>
                    <a:pt x="1728" y="3337"/>
                    <a:pt x="1695" y="3370"/>
                  </a:cubicBezTo>
                  <a:lnTo>
                    <a:pt x="1695" y="3370"/>
                  </a:lnTo>
                  <a:cubicBezTo>
                    <a:pt x="1649" y="3245"/>
                    <a:pt x="1649" y="3245"/>
                    <a:pt x="1649" y="3245"/>
                  </a:cubicBezTo>
                  <a:cubicBezTo>
                    <a:pt x="1649" y="3225"/>
                    <a:pt x="1642" y="3205"/>
                    <a:pt x="1642" y="3185"/>
                  </a:cubicBezTo>
                  <a:cubicBezTo>
                    <a:pt x="1642" y="3172"/>
                    <a:pt x="1642" y="3159"/>
                    <a:pt x="1642" y="3146"/>
                  </a:cubicBezTo>
                  <a:cubicBezTo>
                    <a:pt x="1642" y="3132"/>
                    <a:pt x="1649" y="3126"/>
                    <a:pt x="1649" y="3113"/>
                  </a:cubicBezTo>
                  <a:cubicBezTo>
                    <a:pt x="1655" y="3086"/>
                    <a:pt x="1662" y="3073"/>
                    <a:pt x="1668" y="3053"/>
                  </a:cubicBezTo>
                  <a:cubicBezTo>
                    <a:pt x="1675" y="3047"/>
                    <a:pt x="1675" y="3040"/>
                    <a:pt x="1682" y="3034"/>
                  </a:cubicBezTo>
                  <a:cubicBezTo>
                    <a:pt x="1688" y="3020"/>
                    <a:pt x="1695" y="3014"/>
                    <a:pt x="1708" y="3000"/>
                  </a:cubicBezTo>
                  <a:cubicBezTo>
                    <a:pt x="1708" y="3000"/>
                    <a:pt x="1708" y="2994"/>
                    <a:pt x="1715" y="2994"/>
                  </a:cubicBezTo>
                  <a:cubicBezTo>
                    <a:pt x="1715" y="2987"/>
                    <a:pt x="1721" y="2987"/>
                    <a:pt x="1721" y="2987"/>
                  </a:cubicBezTo>
                  <a:cubicBezTo>
                    <a:pt x="1728" y="2981"/>
                    <a:pt x="1735" y="2981"/>
                    <a:pt x="1735" y="2974"/>
                  </a:cubicBezTo>
                  <a:cubicBezTo>
                    <a:pt x="1748" y="2961"/>
                    <a:pt x="1748" y="2954"/>
                    <a:pt x="1761" y="2941"/>
                  </a:cubicBezTo>
                  <a:cubicBezTo>
                    <a:pt x="1761" y="2935"/>
                    <a:pt x="1767" y="2935"/>
                    <a:pt x="1767" y="2935"/>
                  </a:cubicBezTo>
                  <a:cubicBezTo>
                    <a:pt x="1767" y="2928"/>
                    <a:pt x="1767" y="2928"/>
                    <a:pt x="1767" y="2928"/>
                  </a:cubicBezTo>
                  <a:lnTo>
                    <a:pt x="1767" y="2928"/>
                  </a:lnTo>
                  <a:cubicBezTo>
                    <a:pt x="1774" y="2921"/>
                    <a:pt x="1774" y="2921"/>
                    <a:pt x="1774" y="2915"/>
                  </a:cubicBezTo>
                  <a:cubicBezTo>
                    <a:pt x="1774" y="2908"/>
                    <a:pt x="1781" y="2902"/>
                    <a:pt x="1781" y="2888"/>
                  </a:cubicBezTo>
                  <a:cubicBezTo>
                    <a:pt x="1781" y="2869"/>
                    <a:pt x="1767" y="2855"/>
                    <a:pt x="1767" y="2836"/>
                  </a:cubicBezTo>
                  <a:cubicBezTo>
                    <a:pt x="1767" y="2776"/>
                    <a:pt x="1708" y="2756"/>
                    <a:pt x="1668" y="2710"/>
                  </a:cubicBezTo>
                  <a:cubicBezTo>
                    <a:pt x="1629" y="2664"/>
                    <a:pt x="1642" y="2598"/>
                    <a:pt x="1589" y="2565"/>
                  </a:cubicBezTo>
                  <a:cubicBezTo>
                    <a:pt x="1530" y="2532"/>
                    <a:pt x="1477" y="2532"/>
                    <a:pt x="1431" y="2480"/>
                  </a:cubicBezTo>
                  <a:cubicBezTo>
                    <a:pt x="1378" y="2420"/>
                    <a:pt x="1345" y="2387"/>
                    <a:pt x="1286" y="2334"/>
                  </a:cubicBezTo>
                  <a:cubicBezTo>
                    <a:pt x="1246" y="2301"/>
                    <a:pt x="1273" y="2249"/>
                    <a:pt x="1227" y="2222"/>
                  </a:cubicBezTo>
                  <a:cubicBezTo>
                    <a:pt x="1187" y="2189"/>
                    <a:pt x="1154" y="2183"/>
                    <a:pt x="1108" y="2163"/>
                  </a:cubicBezTo>
                  <a:cubicBezTo>
                    <a:pt x="1088" y="2150"/>
                    <a:pt x="1068" y="2163"/>
                    <a:pt x="1042" y="2156"/>
                  </a:cubicBezTo>
                  <a:cubicBezTo>
                    <a:pt x="1022" y="2150"/>
                    <a:pt x="1002" y="2156"/>
                    <a:pt x="989" y="2143"/>
                  </a:cubicBezTo>
                  <a:cubicBezTo>
                    <a:pt x="969" y="2130"/>
                    <a:pt x="976" y="2110"/>
                    <a:pt x="969" y="2084"/>
                  </a:cubicBezTo>
                  <a:cubicBezTo>
                    <a:pt x="956" y="2051"/>
                    <a:pt x="936" y="2038"/>
                    <a:pt x="910" y="2011"/>
                  </a:cubicBezTo>
                  <a:cubicBezTo>
                    <a:pt x="884" y="1965"/>
                    <a:pt x="857" y="1926"/>
                    <a:pt x="811" y="1926"/>
                  </a:cubicBezTo>
                  <a:cubicBezTo>
                    <a:pt x="745" y="1926"/>
                    <a:pt x="725" y="1978"/>
                    <a:pt x="659" y="1978"/>
                  </a:cubicBezTo>
                  <a:cubicBezTo>
                    <a:pt x="639" y="1978"/>
                    <a:pt x="633" y="1952"/>
                    <a:pt x="626" y="1932"/>
                  </a:cubicBezTo>
                  <a:cubicBezTo>
                    <a:pt x="620" y="1906"/>
                    <a:pt x="607" y="1892"/>
                    <a:pt x="607" y="1873"/>
                  </a:cubicBezTo>
                  <a:cubicBezTo>
                    <a:pt x="593" y="1807"/>
                    <a:pt x="580" y="1767"/>
                    <a:pt x="541" y="1721"/>
                  </a:cubicBezTo>
                  <a:cubicBezTo>
                    <a:pt x="494" y="1675"/>
                    <a:pt x="468" y="1648"/>
                    <a:pt x="415" y="1602"/>
                  </a:cubicBezTo>
                  <a:cubicBezTo>
                    <a:pt x="402" y="1589"/>
                    <a:pt x="382" y="1576"/>
                    <a:pt x="376" y="1549"/>
                  </a:cubicBezTo>
                  <a:cubicBezTo>
                    <a:pt x="363" y="1516"/>
                    <a:pt x="349" y="1490"/>
                    <a:pt x="310" y="1490"/>
                  </a:cubicBezTo>
                  <a:cubicBezTo>
                    <a:pt x="250" y="1490"/>
                    <a:pt x="211" y="1523"/>
                    <a:pt x="151" y="1523"/>
                  </a:cubicBezTo>
                  <a:cubicBezTo>
                    <a:pt x="92" y="1523"/>
                    <a:pt x="59" y="1503"/>
                    <a:pt x="6" y="1470"/>
                  </a:cubicBezTo>
                  <a:lnTo>
                    <a:pt x="6" y="1470"/>
                  </a:lnTo>
                  <a:cubicBezTo>
                    <a:pt x="6" y="1457"/>
                    <a:pt x="0" y="1450"/>
                    <a:pt x="0" y="1444"/>
                  </a:cubicBezTo>
                  <a:cubicBezTo>
                    <a:pt x="0" y="1398"/>
                    <a:pt x="53" y="1398"/>
                    <a:pt x="85" y="1378"/>
                  </a:cubicBezTo>
                  <a:cubicBezTo>
                    <a:pt x="125" y="1352"/>
                    <a:pt x="132" y="1325"/>
                    <a:pt x="158" y="1286"/>
                  </a:cubicBezTo>
                  <a:cubicBezTo>
                    <a:pt x="171" y="1253"/>
                    <a:pt x="171" y="1226"/>
                    <a:pt x="204" y="1206"/>
                  </a:cubicBezTo>
                  <a:cubicBezTo>
                    <a:pt x="244" y="1187"/>
                    <a:pt x="283" y="1180"/>
                    <a:pt x="303" y="1141"/>
                  </a:cubicBezTo>
                  <a:cubicBezTo>
                    <a:pt x="349" y="1121"/>
                    <a:pt x="363" y="1094"/>
                    <a:pt x="402" y="1068"/>
                  </a:cubicBezTo>
                  <a:cubicBezTo>
                    <a:pt x="428" y="1048"/>
                    <a:pt x="455" y="1048"/>
                    <a:pt x="462" y="1015"/>
                  </a:cubicBezTo>
                  <a:cubicBezTo>
                    <a:pt x="475" y="989"/>
                    <a:pt x="462" y="969"/>
                    <a:pt x="475" y="943"/>
                  </a:cubicBezTo>
                  <a:cubicBezTo>
                    <a:pt x="501" y="903"/>
                    <a:pt x="554" y="923"/>
                    <a:pt x="587" y="897"/>
                  </a:cubicBezTo>
                  <a:cubicBezTo>
                    <a:pt x="620" y="863"/>
                    <a:pt x="646" y="850"/>
                    <a:pt x="679" y="811"/>
                  </a:cubicBezTo>
                  <a:cubicBezTo>
                    <a:pt x="699" y="784"/>
                    <a:pt x="706" y="758"/>
                    <a:pt x="732" y="725"/>
                  </a:cubicBezTo>
                  <a:cubicBezTo>
                    <a:pt x="745" y="712"/>
                    <a:pt x="765" y="712"/>
                    <a:pt x="771" y="692"/>
                  </a:cubicBezTo>
                  <a:cubicBezTo>
                    <a:pt x="771" y="672"/>
                    <a:pt x="765" y="652"/>
                    <a:pt x="778" y="633"/>
                  </a:cubicBezTo>
                  <a:cubicBezTo>
                    <a:pt x="785" y="626"/>
                    <a:pt x="798" y="633"/>
                    <a:pt x="804" y="619"/>
                  </a:cubicBezTo>
                  <a:cubicBezTo>
                    <a:pt x="824" y="606"/>
                    <a:pt x="837" y="587"/>
                    <a:pt x="864" y="587"/>
                  </a:cubicBezTo>
                  <a:cubicBezTo>
                    <a:pt x="890" y="587"/>
                    <a:pt x="890" y="626"/>
                    <a:pt x="917" y="633"/>
                  </a:cubicBezTo>
                  <a:cubicBezTo>
                    <a:pt x="950" y="652"/>
                    <a:pt x="982" y="606"/>
                    <a:pt x="982" y="567"/>
                  </a:cubicBezTo>
                  <a:cubicBezTo>
                    <a:pt x="982" y="547"/>
                    <a:pt x="969" y="534"/>
                    <a:pt x="969" y="514"/>
                  </a:cubicBezTo>
                  <a:cubicBezTo>
                    <a:pt x="969" y="494"/>
                    <a:pt x="956" y="481"/>
                    <a:pt x="969" y="468"/>
                  </a:cubicBezTo>
                  <a:cubicBezTo>
                    <a:pt x="989" y="455"/>
                    <a:pt x="1009" y="481"/>
                    <a:pt x="1029" y="468"/>
                  </a:cubicBezTo>
                  <a:cubicBezTo>
                    <a:pt x="1114" y="422"/>
                    <a:pt x="1114" y="316"/>
                    <a:pt x="1207" y="296"/>
                  </a:cubicBezTo>
                  <a:cubicBezTo>
                    <a:pt x="1207" y="290"/>
                    <a:pt x="1207" y="290"/>
                    <a:pt x="1207" y="283"/>
                  </a:cubicBezTo>
                  <a:cubicBezTo>
                    <a:pt x="1207" y="257"/>
                    <a:pt x="1200" y="244"/>
                    <a:pt x="1213" y="230"/>
                  </a:cubicBezTo>
                  <a:cubicBezTo>
                    <a:pt x="1233" y="204"/>
                    <a:pt x="1266" y="224"/>
                    <a:pt x="1299" y="204"/>
                  </a:cubicBezTo>
                  <a:cubicBezTo>
                    <a:pt x="1352" y="178"/>
                    <a:pt x="1352" y="98"/>
                    <a:pt x="1418" y="98"/>
                  </a:cubicBezTo>
                  <a:cubicBezTo>
                    <a:pt x="1444" y="98"/>
                    <a:pt x="1464" y="105"/>
                    <a:pt x="1491" y="105"/>
                  </a:cubicBezTo>
                  <a:cubicBezTo>
                    <a:pt x="1510" y="105"/>
                    <a:pt x="1517" y="85"/>
                    <a:pt x="1530" y="79"/>
                  </a:cubicBezTo>
                  <a:cubicBezTo>
                    <a:pt x="1563" y="52"/>
                    <a:pt x="1583" y="46"/>
                    <a:pt x="1622" y="26"/>
                  </a:cubicBezTo>
                  <a:cubicBezTo>
                    <a:pt x="1642" y="19"/>
                    <a:pt x="1655" y="13"/>
                    <a:pt x="1675" y="13"/>
                  </a:cubicBezTo>
                  <a:lnTo>
                    <a:pt x="1682" y="6"/>
                  </a:lnTo>
                  <a:cubicBezTo>
                    <a:pt x="1702" y="6"/>
                    <a:pt x="1708" y="19"/>
                    <a:pt x="1728" y="19"/>
                  </a:cubicBezTo>
                  <a:lnTo>
                    <a:pt x="1735" y="13"/>
                  </a:ln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1" name="Freeform 45"/>
            <p:cNvSpPr>
              <a:spLocks noChangeArrowheads="1"/>
            </p:cNvSpPr>
            <p:nvPr/>
          </p:nvSpPr>
          <p:spPr bwMode="auto">
            <a:xfrm>
              <a:off x="6775804" y="9153520"/>
              <a:ext cx="887355" cy="620713"/>
            </a:xfrm>
            <a:custGeom>
              <a:avLst/>
              <a:gdLst>
                <a:gd name="T0" fmla="*/ 0 w 2466"/>
                <a:gd name="T1" fmla="*/ 502 h 1723"/>
                <a:gd name="T2" fmla="*/ 92 w 2466"/>
                <a:gd name="T3" fmla="*/ 357 h 1723"/>
                <a:gd name="T4" fmla="*/ 125 w 2466"/>
                <a:gd name="T5" fmla="*/ 112 h 1723"/>
                <a:gd name="T6" fmla="*/ 138 w 2466"/>
                <a:gd name="T7" fmla="*/ 53 h 1723"/>
                <a:gd name="T8" fmla="*/ 263 w 2466"/>
                <a:gd name="T9" fmla="*/ 60 h 1723"/>
                <a:gd name="T10" fmla="*/ 440 w 2466"/>
                <a:gd name="T11" fmla="*/ 80 h 1723"/>
                <a:gd name="T12" fmla="*/ 665 w 2466"/>
                <a:gd name="T13" fmla="*/ 119 h 1723"/>
                <a:gd name="T14" fmla="*/ 1034 w 2466"/>
                <a:gd name="T15" fmla="*/ 258 h 1723"/>
                <a:gd name="T16" fmla="*/ 1166 w 2466"/>
                <a:gd name="T17" fmla="*/ 337 h 1723"/>
                <a:gd name="T18" fmla="*/ 1271 w 2466"/>
                <a:gd name="T19" fmla="*/ 165 h 1723"/>
                <a:gd name="T20" fmla="*/ 1542 w 2466"/>
                <a:gd name="T21" fmla="*/ 0 h 1723"/>
                <a:gd name="T22" fmla="*/ 2129 w 2466"/>
                <a:gd name="T23" fmla="*/ 119 h 1723"/>
                <a:gd name="T24" fmla="*/ 2439 w 2466"/>
                <a:gd name="T25" fmla="*/ 132 h 1723"/>
                <a:gd name="T26" fmla="*/ 2393 w 2466"/>
                <a:gd name="T27" fmla="*/ 179 h 1723"/>
                <a:gd name="T28" fmla="*/ 2446 w 2466"/>
                <a:gd name="T29" fmla="*/ 317 h 1723"/>
                <a:gd name="T30" fmla="*/ 2465 w 2466"/>
                <a:gd name="T31" fmla="*/ 680 h 1723"/>
                <a:gd name="T32" fmla="*/ 2419 w 2466"/>
                <a:gd name="T33" fmla="*/ 766 h 1723"/>
                <a:gd name="T34" fmla="*/ 2360 w 2466"/>
                <a:gd name="T35" fmla="*/ 1003 h 1723"/>
                <a:gd name="T36" fmla="*/ 2294 w 2466"/>
                <a:gd name="T37" fmla="*/ 1207 h 1723"/>
                <a:gd name="T38" fmla="*/ 2188 w 2466"/>
                <a:gd name="T39" fmla="*/ 1300 h 1723"/>
                <a:gd name="T40" fmla="*/ 2208 w 2466"/>
                <a:gd name="T41" fmla="*/ 1386 h 1723"/>
                <a:gd name="T42" fmla="*/ 2142 w 2466"/>
                <a:gd name="T43" fmla="*/ 1392 h 1723"/>
                <a:gd name="T44" fmla="*/ 1911 w 2466"/>
                <a:gd name="T45" fmla="*/ 1577 h 1723"/>
                <a:gd name="T46" fmla="*/ 1786 w 2466"/>
                <a:gd name="T47" fmla="*/ 1722 h 1723"/>
                <a:gd name="T48" fmla="*/ 1568 w 2466"/>
                <a:gd name="T49" fmla="*/ 1682 h 1723"/>
                <a:gd name="T50" fmla="*/ 1654 w 2466"/>
                <a:gd name="T51" fmla="*/ 1498 h 1723"/>
                <a:gd name="T52" fmla="*/ 1647 w 2466"/>
                <a:gd name="T53" fmla="*/ 1339 h 1723"/>
                <a:gd name="T54" fmla="*/ 1476 w 2466"/>
                <a:gd name="T55" fmla="*/ 1207 h 1723"/>
                <a:gd name="T56" fmla="*/ 1172 w 2466"/>
                <a:gd name="T57" fmla="*/ 871 h 1723"/>
                <a:gd name="T58" fmla="*/ 1008 w 2466"/>
                <a:gd name="T59" fmla="*/ 686 h 1723"/>
                <a:gd name="T60" fmla="*/ 856 w 2466"/>
                <a:gd name="T61" fmla="*/ 601 h 1723"/>
                <a:gd name="T62" fmla="*/ 618 w 2466"/>
                <a:gd name="T63" fmla="*/ 541 h 1723"/>
                <a:gd name="T64" fmla="*/ 407 w 2466"/>
                <a:gd name="T65" fmla="*/ 489 h 1723"/>
                <a:gd name="T66" fmla="*/ 204 w 2466"/>
                <a:gd name="T67" fmla="*/ 502 h 1723"/>
                <a:gd name="T68" fmla="*/ 0 w 2466"/>
                <a:gd name="T69" fmla="*/ 502 h 1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66" h="1723">
                  <a:moveTo>
                    <a:pt x="0" y="502"/>
                  </a:moveTo>
                  <a:lnTo>
                    <a:pt x="0" y="502"/>
                  </a:lnTo>
                  <a:cubicBezTo>
                    <a:pt x="19" y="489"/>
                    <a:pt x="32" y="462"/>
                    <a:pt x="39" y="442"/>
                  </a:cubicBezTo>
                  <a:cubicBezTo>
                    <a:pt x="59" y="409"/>
                    <a:pt x="72" y="390"/>
                    <a:pt x="92" y="357"/>
                  </a:cubicBezTo>
                  <a:cubicBezTo>
                    <a:pt x="118" y="304"/>
                    <a:pt x="158" y="278"/>
                    <a:pt x="158" y="225"/>
                  </a:cubicBezTo>
                  <a:cubicBezTo>
                    <a:pt x="158" y="179"/>
                    <a:pt x="125" y="159"/>
                    <a:pt x="125" y="112"/>
                  </a:cubicBezTo>
                  <a:cubicBezTo>
                    <a:pt x="125" y="86"/>
                    <a:pt x="131" y="66"/>
                    <a:pt x="138" y="53"/>
                  </a:cubicBezTo>
                  <a:lnTo>
                    <a:pt x="138" y="53"/>
                  </a:lnTo>
                  <a:cubicBezTo>
                    <a:pt x="158" y="53"/>
                    <a:pt x="171" y="60"/>
                    <a:pt x="184" y="60"/>
                  </a:cubicBezTo>
                  <a:cubicBezTo>
                    <a:pt x="217" y="60"/>
                    <a:pt x="230" y="60"/>
                    <a:pt x="263" y="60"/>
                  </a:cubicBezTo>
                  <a:cubicBezTo>
                    <a:pt x="302" y="60"/>
                    <a:pt x="315" y="27"/>
                    <a:pt x="355" y="27"/>
                  </a:cubicBezTo>
                  <a:cubicBezTo>
                    <a:pt x="394" y="27"/>
                    <a:pt x="407" y="66"/>
                    <a:pt x="440" y="80"/>
                  </a:cubicBezTo>
                  <a:cubicBezTo>
                    <a:pt x="493" y="106"/>
                    <a:pt x="526" y="119"/>
                    <a:pt x="585" y="119"/>
                  </a:cubicBezTo>
                  <a:cubicBezTo>
                    <a:pt x="618" y="119"/>
                    <a:pt x="632" y="119"/>
                    <a:pt x="665" y="119"/>
                  </a:cubicBezTo>
                  <a:cubicBezTo>
                    <a:pt x="717" y="119"/>
                    <a:pt x="737" y="146"/>
                    <a:pt x="790" y="159"/>
                  </a:cubicBezTo>
                  <a:cubicBezTo>
                    <a:pt x="889" y="185"/>
                    <a:pt x="942" y="218"/>
                    <a:pt x="1034" y="258"/>
                  </a:cubicBezTo>
                  <a:cubicBezTo>
                    <a:pt x="1060" y="271"/>
                    <a:pt x="1080" y="278"/>
                    <a:pt x="1107" y="291"/>
                  </a:cubicBezTo>
                  <a:cubicBezTo>
                    <a:pt x="1126" y="310"/>
                    <a:pt x="1140" y="337"/>
                    <a:pt x="1166" y="337"/>
                  </a:cubicBezTo>
                  <a:cubicBezTo>
                    <a:pt x="1212" y="337"/>
                    <a:pt x="1239" y="297"/>
                    <a:pt x="1252" y="251"/>
                  </a:cubicBezTo>
                  <a:cubicBezTo>
                    <a:pt x="1265" y="225"/>
                    <a:pt x="1252" y="192"/>
                    <a:pt x="1271" y="165"/>
                  </a:cubicBezTo>
                  <a:cubicBezTo>
                    <a:pt x="1285" y="152"/>
                    <a:pt x="1304" y="152"/>
                    <a:pt x="1324" y="146"/>
                  </a:cubicBezTo>
                  <a:cubicBezTo>
                    <a:pt x="1423" y="112"/>
                    <a:pt x="1443" y="0"/>
                    <a:pt x="1542" y="0"/>
                  </a:cubicBezTo>
                  <a:cubicBezTo>
                    <a:pt x="1707" y="0"/>
                    <a:pt x="1793" y="33"/>
                    <a:pt x="1951" y="73"/>
                  </a:cubicBezTo>
                  <a:cubicBezTo>
                    <a:pt x="2024" y="93"/>
                    <a:pt x="2056" y="119"/>
                    <a:pt x="2129" y="119"/>
                  </a:cubicBezTo>
                  <a:cubicBezTo>
                    <a:pt x="2162" y="119"/>
                    <a:pt x="2175" y="99"/>
                    <a:pt x="2201" y="99"/>
                  </a:cubicBezTo>
                  <a:cubicBezTo>
                    <a:pt x="2300" y="99"/>
                    <a:pt x="2340" y="119"/>
                    <a:pt x="2439" y="132"/>
                  </a:cubicBezTo>
                  <a:lnTo>
                    <a:pt x="2439" y="132"/>
                  </a:lnTo>
                  <a:cubicBezTo>
                    <a:pt x="2419" y="146"/>
                    <a:pt x="2393" y="152"/>
                    <a:pt x="2393" y="179"/>
                  </a:cubicBezTo>
                  <a:cubicBezTo>
                    <a:pt x="2393" y="198"/>
                    <a:pt x="2413" y="205"/>
                    <a:pt x="2419" y="225"/>
                  </a:cubicBezTo>
                  <a:cubicBezTo>
                    <a:pt x="2432" y="258"/>
                    <a:pt x="2446" y="284"/>
                    <a:pt x="2446" y="317"/>
                  </a:cubicBezTo>
                  <a:cubicBezTo>
                    <a:pt x="2446" y="403"/>
                    <a:pt x="2446" y="449"/>
                    <a:pt x="2446" y="528"/>
                  </a:cubicBezTo>
                  <a:cubicBezTo>
                    <a:pt x="2446" y="587"/>
                    <a:pt x="2465" y="620"/>
                    <a:pt x="2465" y="680"/>
                  </a:cubicBezTo>
                  <a:cubicBezTo>
                    <a:pt x="2465" y="706"/>
                    <a:pt x="2419" y="706"/>
                    <a:pt x="2419" y="733"/>
                  </a:cubicBezTo>
                  <a:cubicBezTo>
                    <a:pt x="2419" y="746"/>
                    <a:pt x="2419" y="759"/>
                    <a:pt x="2419" y="766"/>
                  </a:cubicBezTo>
                  <a:cubicBezTo>
                    <a:pt x="2419" y="805"/>
                    <a:pt x="2406" y="825"/>
                    <a:pt x="2393" y="858"/>
                  </a:cubicBezTo>
                  <a:cubicBezTo>
                    <a:pt x="2373" y="911"/>
                    <a:pt x="2373" y="944"/>
                    <a:pt x="2360" y="1003"/>
                  </a:cubicBezTo>
                  <a:cubicBezTo>
                    <a:pt x="2353" y="1023"/>
                    <a:pt x="2333" y="1036"/>
                    <a:pt x="2333" y="1062"/>
                  </a:cubicBezTo>
                  <a:cubicBezTo>
                    <a:pt x="2314" y="1115"/>
                    <a:pt x="2300" y="1148"/>
                    <a:pt x="2294" y="1207"/>
                  </a:cubicBezTo>
                  <a:cubicBezTo>
                    <a:pt x="2287" y="1254"/>
                    <a:pt x="2281" y="1313"/>
                    <a:pt x="2235" y="1313"/>
                  </a:cubicBezTo>
                  <a:cubicBezTo>
                    <a:pt x="2215" y="1313"/>
                    <a:pt x="2208" y="1300"/>
                    <a:pt x="2188" y="1300"/>
                  </a:cubicBezTo>
                  <a:cubicBezTo>
                    <a:pt x="2188" y="1306"/>
                    <a:pt x="2188" y="1313"/>
                    <a:pt x="2188" y="1320"/>
                  </a:cubicBezTo>
                  <a:cubicBezTo>
                    <a:pt x="2188" y="1346"/>
                    <a:pt x="2208" y="1359"/>
                    <a:pt x="2208" y="1386"/>
                  </a:cubicBezTo>
                  <a:cubicBezTo>
                    <a:pt x="2208" y="1392"/>
                    <a:pt x="2208" y="1399"/>
                    <a:pt x="2208" y="1412"/>
                  </a:cubicBezTo>
                  <a:cubicBezTo>
                    <a:pt x="2182" y="1399"/>
                    <a:pt x="2169" y="1392"/>
                    <a:pt x="2142" y="1392"/>
                  </a:cubicBezTo>
                  <a:cubicBezTo>
                    <a:pt x="2096" y="1392"/>
                    <a:pt x="2089" y="1438"/>
                    <a:pt x="2056" y="1465"/>
                  </a:cubicBezTo>
                  <a:cubicBezTo>
                    <a:pt x="1997" y="1504"/>
                    <a:pt x="1964" y="1524"/>
                    <a:pt x="1911" y="1577"/>
                  </a:cubicBezTo>
                  <a:cubicBezTo>
                    <a:pt x="1852" y="1623"/>
                    <a:pt x="1819" y="1669"/>
                    <a:pt x="1786" y="1722"/>
                  </a:cubicBezTo>
                  <a:lnTo>
                    <a:pt x="1786" y="1722"/>
                  </a:lnTo>
                  <a:cubicBezTo>
                    <a:pt x="1740" y="1695"/>
                    <a:pt x="1707" y="1682"/>
                    <a:pt x="1661" y="1682"/>
                  </a:cubicBezTo>
                  <a:cubicBezTo>
                    <a:pt x="1628" y="1682"/>
                    <a:pt x="1608" y="1689"/>
                    <a:pt x="1568" y="1682"/>
                  </a:cubicBezTo>
                  <a:cubicBezTo>
                    <a:pt x="1582" y="1663"/>
                    <a:pt x="1582" y="1643"/>
                    <a:pt x="1595" y="1616"/>
                  </a:cubicBezTo>
                  <a:cubicBezTo>
                    <a:pt x="1614" y="1570"/>
                    <a:pt x="1654" y="1550"/>
                    <a:pt x="1654" y="1498"/>
                  </a:cubicBezTo>
                  <a:cubicBezTo>
                    <a:pt x="1654" y="1484"/>
                    <a:pt x="1647" y="1478"/>
                    <a:pt x="1647" y="1465"/>
                  </a:cubicBezTo>
                  <a:cubicBezTo>
                    <a:pt x="1647" y="1419"/>
                    <a:pt x="1647" y="1392"/>
                    <a:pt x="1647" y="1339"/>
                  </a:cubicBezTo>
                  <a:cubicBezTo>
                    <a:pt x="1647" y="1293"/>
                    <a:pt x="1628" y="1247"/>
                    <a:pt x="1582" y="1227"/>
                  </a:cubicBezTo>
                  <a:cubicBezTo>
                    <a:pt x="1542" y="1214"/>
                    <a:pt x="1515" y="1227"/>
                    <a:pt x="1476" y="1207"/>
                  </a:cubicBezTo>
                  <a:cubicBezTo>
                    <a:pt x="1443" y="1201"/>
                    <a:pt x="1430" y="1168"/>
                    <a:pt x="1417" y="1141"/>
                  </a:cubicBezTo>
                  <a:cubicBezTo>
                    <a:pt x="1357" y="1009"/>
                    <a:pt x="1225" y="1003"/>
                    <a:pt x="1172" y="871"/>
                  </a:cubicBezTo>
                  <a:cubicBezTo>
                    <a:pt x="1146" y="805"/>
                    <a:pt x="1113" y="779"/>
                    <a:pt x="1060" y="726"/>
                  </a:cubicBezTo>
                  <a:cubicBezTo>
                    <a:pt x="1041" y="706"/>
                    <a:pt x="1034" y="693"/>
                    <a:pt x="1008" y="686"/>
                  </a:cubicBezTo>
                  <a:cubicBezTo>
                    <a:pt x="961" y="667"/>
                    <a:pt x="928" y="686"/>
                    <a:pt x="882" y="673"/>
                  </a:cubicBezTo>
                  <a:cubicBezTo>
                    <a:pt x="856" y="667"/>
                    <a:pt x="863" y="627"/>
                    <a:pt x="856" y="601"/>
                  </a:cubicBezTo>
                  <a:cubicBezTo>
                    <a:pt x="849" y="574"/>
                    <a:pt x="816" y="574"/>
                    <a:pt x="790" y="568"/>
                  </a:cubicBezTo>
                  <a:cubicBezTo>
                    <a:pt x="724" y="554"/>
                    <a:pt x="684" y="541"/>
                    <a:pt x="618" y="541"/>
                  </a:cubicBezTo>
                  <a:cubicBezTo>
                    <a:pt x="572" y="541"/>
                    <a:pt x="546" y="541"/>
                    <a:pt x="500" y="541"/>
                  </a:cubicBezTo>
                  <a:cubicBezTo>
                    <a:pt x="460" y="541"/>
                    <a:pt x="447" y="489"/>
                    <a:pt x="407" y="489"/>
                  </a:cubicBezTo>
                  <a:cubicBezTo>
                    <a:pt x="361" y="489"/>
                    <a:pt x="342" y="541"/>
                    <a:pt x="295" y="541"/>
                  </a:cubicBezTo>
                  <a:cubicBezTo>
                    <a:pt x="257" y="541"/>
                    <a:pt x="244" y="502"/>
                    <a:pt x="204" y="502"/>
                  </a:cubicBezTo>
                  <a:cubicBezTo>
                    <a:pt x="158" y="502"/>
                    <a:pt x="138" y="528"/>
                    <a:pt x="92" y="528"/>
                  </a:cubicBezTo>
                  <a:cubicBezTo>
                    <a:pt x="59" y="528"/>
                    <a:pt x="32" y="502"/>
                    <a:pt x="0" y="502"/>
                  </a:cubicBezTo>
                </a:path>
              </a:pathLst>
            </a:custGeom>
            <a:grp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grpSp>
        <p:nvGrpSpPr>
          <p:cNvPr id="143" name="Group 13"/>
          <p:cNvGrpSpPr>
            <a:grpSpLocks noChangeAspect="1"/>
          </p:cNvGrpSpPr>
          <p:nvPr/>
        </p:nvGrpSpPr>
        <p:grpSpPr bwMode="auto">
          <a:xfrm flipH="1">
            <a:off x="3943654" y="5078028"/>
            <a:ext cx="358743" cy="829145"/>
            <a:chOff x="3696" y="1271"/>
            <a:chExt cx="338" cy="781"/>
          </a:xfrm>
          <a:solidFill>
            <a:schemeClr val="bg1"/>
          </a:solidFill>
        </p:grpSpPr>
        <p:sp>
          <p:nvSpPr>
            <p:cNvPr id="14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5"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6" name="Group 18"/>
          <p:cNvGrpSpPr>
            <a:grpSpLocks noChangeAspect="1"/>
          </p:cNvGrpSpPr>
          <p:nvPr/>
        </p:nvGrpSpPr>
        <p:grpSpPr bwMode="auto">
          <a:xfrm flipH="1">
            <a:off x="8093308" y="8424696"/>
            <a:ext cx="446836" cy="839760"/>
            <a:chOff x="3241" y="1291"/>
            <a:chExt cx="421" cy="791"/>
          </a:xfrm>
          <a:solidFill>
            <a:schemeClr val="bg1"/>
          </a:solidFill>
        </p:grpSpPr>
        <p:sp>
          <p:nvSpPr>
            <p:cNvPr id="147"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48"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49" name="Group 13"/>
          <p:cNvGrpSpPr>
            <a:grpSpLocks noChangeAspect="1"/>
          </p:cNvGrpSpPr>
          <p:nvPr/>
        </p:nvGrpSpPr>
        <p:grpSpPr bwMode="auto">
          <a:xfrm flipH="1">
            <a:off x="7353488" y="6722413"/>
            <a:ext cx="358743" cy="829145"/>
            <a:chOff x="3696" y="1271"/>
            <a:chExt cx="338" cy="781"/>
          </a:xfrm>
          <a:solidFill>
            <a:schemeClr val="bg1"/>
          </a:solidFill>
        </p:grpSpPr>
        <p:sp>
          <p:nvSpPr>
            <p:cNvPr id="150"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51" name="Freeform 15"/>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grpSp>
        <p:nvGrpSpPr>
          <p:cNvPr id="152" name="Group 18"/>
          <p:cNvGrpSpPr>
            <a:grpSpLocks noChangeAspect="1"/>
          </p:cNvGrpSpPr>
          <p:nvPr/>
        </p:nvGrpSpPr>
        <p:grpSpPr bwMode="auto">
          <a:xfrm flipH="1">
            <a:off x="8671069" y="7231365"/>
            <a:ext cx="446836" cy="839760"/>
            <a:chOff x="3241" y="1291"/>
            <a:chExt cx="421" cy="791"/>
          </a:xfrm>
          <a:solidFill>
            <a:schemeClr val="bg1"/>
          </a:solidFill>
        </p:grpSpPr>
        <p:sp>
          <p:nvSpPr>
            <p:cNvPr id="153" name="Freeform 19"/>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sp>
          <p:nvSpPr>
            <p:cNvPr id="15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bg-BG" dirty="0">
                <a:latin typeface="Lato Light"/>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TextBox 278"/>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280" name="Group 279"/>
          <p:cNvGrpSpPr/>
          <p:nvPr/>
        </p:nvGrpSpPr>
        <p:grpSpPr bwMode="auto">
          <a:xfrm>
            <a:off x="11449844" y="2019844"/>
            <a:ext cx="1477962" cy="258763"/>
            <a:chOff x="1703388" y="2006913"/>
            <a:chExt cx="1478230" cy="258682"/>
          </a:xfrm>
        </p:grpSpPr>
        <p:sp>
          <p:nvSpPr>
            <p:cNvPr id="281" name="Oval 280"/>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82" name="Oval 281"/>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83" name="Oval 282"/>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84" name="Oval 283"/>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285" name="Oval 284"/>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286" name="TextBox 72"/>
          <p:cNvSpPr txBox="1">
            <a:spLocks noChangeArrowheads="1"/>
          </p:cNvSpPr>
          <p:nvPr/>
        </p:nvSpPr>
        <p:spPr bwMode="auto">
          <a:xfrm>
            <a:off x="6924162" y="913302"/>
            <a:ext cx="1055261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Malaysia Fully Editable Map</a:t>
            </a:r>
          </a:p>
        </p:txBody>
      </p:sp>
      <p:sp>
        <p:nvSpPr>
          <p:cNvPr id="288" name="Freeform 80"/>
          <p:cNvSpPr>
            <a:spLocks noChangeArrowheads="1"/>
          </p:cNvSpPr>
          <p:nvPr/>
        </p:nvSpPr>
        <p:spPr bwMode="auto">
          <a:xfrm>
            <a:off x="7437945" y="4992823"/>
            <a:ext cx="1782880" cy="3133484"/>
          </a:xfrm>
          <a:custGeom>
            <a:avLst/>
            <a:gdLst>
              <a:gd name="T0" fmla="*/ 440 w 1780"/>
              <a:gd name="T1" fmla="*/ 1623 h 3130"/>
              <a:gd name="T2" fmla="*/ 505 w 1780"/>
              <a:gd name="T3" fmla="*/ 1791 h 3130"/>
              <a:gd name="T4" fmla="*/ 589 w 1780"/>
              <a:gd name="T5" fmla="*/ 1843 h 3130"/>
              <a:gd name="T6" fmla="*/ 783 w 1780"/>
              <a:gd name="T7" fmla="*/ 2004 h 3130"/>
              <a:gd name="T8" fmla="*/ 783 w 1780"/>
              <a:gd name="T9" fmla="*/ 2114 h 3130"/>
              <a:gd name="T10" fmla="*/ 912 w 1780"/>
              <a:gd name="T11" fmla="*/ 2172 h 3130"/>
              <a:gd name="T12" fmla="*/ 1022 w 1780"/>
              <a:gd name="T13" fmla="*/ 2294 h 3130"/>
              <a:gd name="T14" fmla="*/ 919 w 1780"/>
              <a:gd name="T15" fmla="*/ 2469 h 3130"/>
              <a:gd name="T16" fmla="*/ 854 w 1780"/>
              <a:gd name="T17" fmla="*/ 2618 h 3130"/>
              <a:gd name="T18" fmla="*/ 899 w 1780"/>
              <a:gd name="T19" fmla="*/ 2766 h 3130"/>
              <a:gd name="T20" fmla="*/ 1016 w 1780"/>
              <a:gd name="T21" fmla="*/ 2734 h 3130"/>
              <a:gd name="T22" fmla="*/ 1093 w 1780"/>
              <a:gd name="T23" fmla="*/ 2766 h 3130"/>
              <a:gd name="T24" fmla="*/ 1294 w 1780"/>
              <a:gd name="T25" fmla="*/ 2889 h 3130"/>
              <a:gd name="T26" fmla="*/ 1404 w 1780"/>
              <a:gd name="T27" fmla="*/ 3038 h 3130"/>
              <a:gd name="T28" fmla="*/ 1527 w 1780"/>
              <a:gd name="T29" fmla="*/ 2999 h 3130"/>
              <a:gd name="T30" fmla="*/ 1507 w 1780"/>
              <a:gd name="T31" fmla="*/ 2637 h 3130"/>
              <a:gd name="T32" fmla="*/ 1643 w 1780"/>
              <a:gd name="T33" fmla="*/ 2650 h 3130"/>
              <a:gd name="T34" fmla="*/ 1662 w 1780"/>
              <a:gd name="T35" fmla="*/ 2650 h 3130"/>
              <a:gd name="T36" fmla="*/ 1746 w 1780"/>
              <a:gd name="T37" fmla="*/ 2488 h 3130"/>
              <a:gd name="T38" fmla="*/ 1727 w 1780"/>
              <a:gd name="T39" fmla="*/ 1985 h 3130"/>
              <a:gd name="T40" fmla="*/ 1746 w 1780"/>
              <a:gd name="T41" fmla="*/ 1784 h 3130"/>
              <a:gd name="T42" fmla="*/ 1455 w 1780"/>
              <a:gd name="T43" fmla="*/ 1261 h 3130"/>
              <a:gd name="T44" fmla="*/ 1281 w 1780"/>
              <a:gd name="T45" fmla="*/ 905 h 3130"/>
              <a:gd name="T46" fmla="*/ 1074 w 1780"/>
              <a:gd name="T47" fmla="*/ 620 h 3130"/>
              <a:gd name="T48" fmla="*/ 447 w 1780"/>
              <a:gd name="T49" fmla="*/ 194 h 3130"/>
              <a:gd name="T50" fmla="*/ 253 w 1780"/>
              <a:gd name="T51" fmla="*/ 0 h 3130"/>
              <a:gd name="T52" fmla="*/ 240 w 1780"/>
              <a:gd name="T53" fmla="*/ 51 h 3130"/>
              <a:gd name="T54" fmla="*/ 136 w 1780"/>
              <a:gd name="T55" fmla="*/ 168 h 3130"/>
              <a:gd name="T56" fmla="*/ 0 w 1780"/>
              <a:gd name="T57" fmla="*/ 284 h 3130"/>
              <a:gd name="T58" fmla="*/ 46 w 1780"/>
              <a:gd name="T59" fmla="*/ 446 h 3130"/>
              <a:gd name="T60" fmla="*/ 33 w 1780"/>
              <a:gd name="T61" fmla="*/ 582 h 3130"/>
              <a:gd name="T62" fmla="*/ 78 w 1780"/>
              <a:gd name="T63" fmla="*/ 711 h 3130"/>
              <a:gd name="T64" fmla="*/ 78 w 1780"/>
              <a:gd name="T65" fmla="*/ 795 h 3130"/>
              <a:gd name="T66" fmla="*/ 72 w 1780"/>
              <a:gd name="T67" fmla="*/ 1015 h 3130"/>
              <a:gd name="T68" fmla="*/ 201 w 1780"/>
              <a:gd name="T69" fmla="*/ 1183 h 3130"/>
              <a:gd name="T70" fmla="*/ 214 w 1780"/>
              <a:gd name="T71" fmla="*/ 1396 h 3130"/>
              <a:gd name="T72" fmla="*/ 265 w 1780"/>
              <a:gd name="T73" fmla="*/ 1494 h 3130"/>
              <a:gd name="T74" fmla="*/ 388 w 1780"/>
              <a:gd name="T75" fmla="*/ 1539 h 3130"/>
              <a:gd name="T76" fmla="*/ 440 w 1780"/>
              <a:gd name="T77" fmla="*/ 1623 h 3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80" h="3130">
                <a:moveTo>
                  <a:pt x="440" y="1623"/>
                </a:moveTo>
                <a:lnTo>
                  <a:pt x="440" y="1623"/>
                </a:lnTo>
                <a:cubicBezTo>
                  <a:pt x="453" y="1681"/>
                  <a:pt x="466" y="1707"/>
                  <a:pt x="492" y="1759"/>
                </a:cubicBezTo>
                <a:cubicBezTo>
                  <a:pt x="498" y="1772"/>
                  <a:pt x="492" y="1784"/>
                  <a:pt x="505" y="1791"/>
                </a:cubicBezTo>
                <a:cubicBezTo>
                  <a:pt x="518" y="1804"/>
                  <a:pt x="537" y="1804"/>
                  <a:pt x="556" y="1817"/>
                </a:cubicBezTo>
                <a:cubicBezTo>
                  <a:pt x="569" y="1823"/>
                  <a:pt x="576" y="1836"/>
                  <a:pt x="589" y="1843"/>
                </a:cubicBezTo>
                <a:cubicBezTo>
                  <a:pt x="660" y="1869"/>
                  <a:pt x="712" y="1869"/>
                  <a:pt x="783" y="1894"/>
                </a:cubicBezTo>
                <a:cubicBezTo>
                  <a:pt x="783" y="2004"/>
                  <a:pt x="783" y="2004"/>
                  <a:pt x="783" y="2004"/>
                </a:cubicBezTo>
                <a:cubicBezTo>
                  <a:pt x="770" y="2017"/>
                  <a:pt x="744" y="2024"/>
                  <a:pt x="744" y="2043"/>
                </a:cubicBezTo>
                <a:cubicBezTo>
                  <a:pt x="744" y="2075"/>
                  <a:pt x="770" y="2088"/>
                  <a:pt x="783" y="2114"/>
                </a:cubicBezTo>
                <a:cubicBezTo>
                  <a:pt x="796" y="2140"/>
                  <a:pt x="796" y="2172"/>
                  <a:pt x="828" y="2172"/>
                </a:cubicBezTo>
                <a:cubicBezTo>
                  <a:pt x="912" y="2172"/>
                  <a:pt x="912" y="2172"/>
                  <a:pt x="912" y="2172"/>
                </a:cubicBezTo>
                <a:cubicBezTo>
                  <a:pt x="925" y="2172"/>
                  <a:pt x="932" y="2166"/>
                  <a:pt x="944" y="2160"/>
                </a:cubicBezTo>
                <a:cubicBezTo>
                  <a:pt x="970" y="2211"/>
                  <a:pt x="1022" y="2237"/>
                  <a:pt x="1022" y="2294"/>
                </a:cubicBezTo>
                <a:cubicBezTo>
                  <a:pt x="1022" y="2346"/>
                  <a:pt x="996" y="2378"/>
                  <a:pt x="958" y="2417"/>
                </a:cubicBezTo>
                <a:cubicBezTo>
                  <a:pt x="944" y="2437"/>
                  <a:pt x="938" y="2450"/>
                  <a:pt x="919" y="2469"/>
                </a:cubicBezTo>
                <a:cubicBezTo>
                  <a:pt x="906" y="2488"/>
                  <a:pt x="886" y="2495"/>
                  <a:pt x="874" y="2514"/>
                </a:cubicBezTo>
                <a:cubicBezTo>
                  <a:pt x="854" y="2547"/>
                  <a:pt x="854" y="2579"/>
                  <a:pt x="854" y="2618"/>
                </a:cubicBezTo>
                <a:cubicBezTo>
                  <a:pt x="854" y="2650"/>
                  <a:pt x="860" y="2669"/>
                  <a:pt x="867" y="2702"/>
                </a:cubicBezTo>
                <a:cubicBezTo>
                  <a:pt x="874" y="2728"/>
                  <a:pt x="874" y="2766"/>
                  <a:pt x="899" y="2766"/>
                </a:cubicBezTo>
                <a:cubicBezTo>
                  <a:pt x="912" y="2766"/>
                  <a:pt x="919" y="2760"/>
                  <a:pt x="932" y="2754"/>
                </a:cubicBezTo>
                <a:cubicBezTo>
                  <a:pt x="964" y="2741"/>
                  <a:pt x="983" y="2741"/>
                  <a:pt x="1016" y="2734"/>
                </a:cubicBezTo>
                <a:cubicBezTo>
                  <a:pt x="1029" y="2728"/>
                  <a:pt x="1035" y="2721"/>
                  <a:pt x="1048" y="2721"/>
                </a:cubicBezTo>
                <a:cubicBezTo>
                  <a:pt x="1074" y="2721"/>
                  <a:pt x="1080" y="2747"/>
                  <a:pt x="1093" y="2766"/>
                </a:cubicBezTo>
                <a:cubicBezTo>
                  <a:pt x="1119" y="2799"/>
                  <a:pt x="1139" y="2812"/>
                  <a:pt x="1171" y="2838"/>
                </a:cubicBezTo>
                <a:cubicBezTo>
                  <a:pt x="1210" y="2870"/>
                  <a:pt x="1249" y="2863"/>
                  <a:pt x="1294" y="2889"/>
                </a:cubicBezTo>
                <a:cubicBezTo>
                  <a:pt x="1313" y="2896"/>
                  <a:pt x="1326" y="2915"/>
                  <a:pt x="1333" y="2928"/>
                </a:cubicBezTo>
                <a:cubicBezTo>
                  <a:pt x="1358" y="2973"/>
                  <a:pt x="1378" y="2993"/>
                  <a:pt x="1404" y="3038"/>
                </a:cubicBezTo>
                <a:cubicBezTo>
                  <a:pt x="1430" y="3077"/>
                  <a:pt x="1436" y="3103"/>
                  <a:pt x="1475" y="3129"/>
                </a:cubicBezTo>
                <a:cubicBezTo>
                  <a:pt x="1514" y="3090"/>
                  <a:pt x="1520" y="3051"/>
                  <a:pt x="1527" y="2999"/>
                </a:cubicBezTo>
                <a:cubicBezTo>
                  <a:pt x="1475" y="2812"/>
                  <a:pt x="1475" y="2812"/>
                  <a:pt x="1475" y="2812"/>
                </a:cubicBezTo>
                <a:cubicBezTo>
                  <a:pt x="1501" y="2747"/>
                  <a:pt x="1507" y="2708"/>
                  <a:pt x="1507" y="2637"/>
                </a:cubicBezTo>
                <a:cubicBezTo>
                  <a:pt x="1546" y="2644"/>
                  <a:pt x="1565" y="2657"/>
                  <a:pt x="1598" y="2657"/>
                </a:cubicBezTo>
                <a:cubicBezTo>
                  <a:pt x="1617" y="2657"/>
                  <a:pt x="1624" y="2650"/>
                  <a:pt x="1643" y="2650"/>
                </a:cubicBezTo>
                <a:cubicBezTo>
                  <a:pt x="1656" y="2650"/>
                  <a:pt x="1650" y="2650"/>
                  <a:pt x="1662" y="2650"/>
                </a:cubicBezTo>
                <a:lnTo>
                  <a:pt x="1662" y="2650"/>
                </a:lnTo>
                <a:cubicBezTo>
                  <a:pt x="1682" y="2611"/>
                  <a:pt x="1695" y="2579"/>
                  <a:pt x="1708" y="2534"/>
                </a:cubicBezTo>
                <a:cubicBezTo>
                  <a:pt x="1714" y="2508"/>
                  <a:pt x="1740" y="2508"/>
                  <a:pt x="1746" y="2488"/>
                </a:cubicBezTo>
                <a:cubicBezTo>
                  <a:pt x="1779" y="2437"/>
                  <a:pt x="1759" y="2398"/>
                  <a:pt x="1779" y="2340"/>
                </a:cubicBezTo>
                <a:cubicBezTo>
                  <a:pt x="1727" y="1985"/>
                  <a:pt x="1727" y="1985"/>
                  <a:pt x="1727" y="1985"/>
                </a:cubicBezTo>
                <a:cubicBezTo>
                  <a:pt x="1727" y="1914"/>
                  <a:pt x="1727" y="1914"/>
                  <a:pt x="1727" y="1914"/>
                </a:cubicBezTo>
                <a:cubicBezTo>
                  <a:pt x="1746" y="1784"/>
                  <a:pt x="1746" y="1784"/>
                  <a:pt x="1746" y="1784"/>
                </a:cubicBezTo>
                <a:cubicBezTo>
                  <a:pt x="1746" y="1700"/>
                  <a:pt x="1695" y="1662"/>
                  <a:pt x="1650" y="1591"/>
                </a:cubicBezTo>
                <a:cubicBezTo>
                  <a:pt x="1572" y="1461"/>
                  <a:pt x="1520" y="1396"/>
                  <a:pt x="1455" y="1261"/>
                </a:cubicBezTo>
                <a:cubicBezTo>
                  <a:pt x="1430" y="1215"/>
                  <a:pt x="1410" y="1196"/>
                  <a:pt x="1391" y="1151"/>
                </a:cubicBezTo>
                <a:cubicBezTo>
                  <a:pt x="1339" y="1060"/>
                  <a:pt x="1326" y="1002"/>
                  <a:pt x="1281" y="905"/>
                </a:cubicBezTo>
                <a:cubicBezTo>
                  <a:pt x="1242" y="834"/>
                  <a:pt x="1216" y="795"/>
                  <a:pt x="1184" y="724"/>
                </a:cubicBezTo>
                <a:cubicBezTo>
                  <a:pt x="1158" y="672"/>
                  <a:pt x="1119" y="659"/>
                  <a:pt x="1074" y="620"/>
                </a:cubicBezTo>
                <a:cubicBezTo>
                  <a:pt x="958" y="517"/>
                  <a:pt x="880" y="472"/>
                  <a:pt x="738" y="407"/>
                </a:cubicBezTo>
                <a:cubicBezTo>
                  <a:pt x="608" y="349"/>
                  <a:pt x="511" y="316"/>
                  <a:pt x="447" y="194"/>
                </a:cubicBezTo>
                <a:cubicBezTo>
                  <a:pt x="427" y="155"/>
                  <a:pt x="427" y="129"/>
                  <a:pt x="395" y="90"/>
                </a:cubicBezTo>
                <a:cubicBezTo>
                  <a:pt x="350" y="38"/>
                  <a:pt x="298" y="38"/>
                  <a:pt x="253" y="0"/>
                </a:cubicBezTo>
                <a:lnTo>
                  <a:pt x="253" y="0"/>
                </a:lnTo>
                <a:cubicBezTo>
                  <a:pt x="246" y="26"/>
                  <a:pt x="246" y="38"/>
                  <a:pt x="240" y="51"/>
                </a:cubicBezTo>
                <a:cubicBezTo>
                  <a:pt x="233" y="58"/>
                  <a:pt x="227" y="58"/>
                  <a:pt x="220" y="64"/>
                </a:cubicBezTo>
                <a:cubicBezTo>
                  <a:pt x="194" y="103"/>
                  <a:pt x="181" y="142"/>
                  <a:pt x="136" y="168"/>
                </a:cubicBezTo>
                <a:cubicBezTo>
                  <a:pt x="104" y="187"/>
                  <a:pt x="78" y="194"/>
                  <a:pt x="52" y="220"/>
                </a:cubicBezTo>
                <a:cubicBezTo>
                  <a:pt x="26" y="245"/>
                  <a:pt x="0" y="252"/>
                  <a:pt x="0" y="284"/>
                </a:cubicBezTo>
                <a:cubicBezTo>
                  <a:pt x="0" y="310"/>
                  <a:pt x="20" y="316"/>
                  <a:pt x="26" y="336"/>
                </a:cubicBezTo>
                <a:cubicBezTo>
                  <a:pt x="46" y="375"/>
                  <a:pt x="46" y="401"/>
                  <a:pt x="46" y="446"/>
                </a:cubicBezTo>
                <a:cubicBezTo>
                  <a:pt x="46" y="485"/>
                  <a:pt x="13" y="498"/>
                  <a:pt x="13" y="536"/>
                </a:cubicBezTo>
                <a:cubicBezTo>
                  <a:pt x="13" y="556"/>
                  <a:pt x="26" y="562"/>
                  <a:pt x="33" y="582"/>
                </a:cubicBezTo>
                <a:cubicBezTo>
                  <a:pt x="39" y="608"/>
                  <a:pt x="33" y="627"/>
                  <a:pt x="33" y="653"/>
                </a:cubicBezTo>
                <a:cubicBezTo>
                  <a:pt x="33" y="679"/>
                  <a:pt x="65" y="685"/>
                  <a:pt x="78" y="711"/>
                </a:cubicBezTo>
                <a:cubicBezTo>
                  <a:pt x="84" y="718"/>
                  <a:pt x="84" y="730"/>
                  <a:pt x="91" y="743"/>
                </a:cubicBezTo>
                <a:cubicBezTo>
                  <a:pt x="78" y="795"/>
                  <a:pt x="78" y="795"/>
                  <a:pt x="78" y="795"/>
                </a:cubicBezTo>
                <a:cubicBezTo>
                  <a:pt x="78" y="873"/>
                  <a:pt x="72" y="911"/>
                  <a:pt x="72" y="989"/>
                </a:cubicBezTo>
                <a:cubicBezTo>
                  <a:pt x="72" y="1015"/>
                  <a:pt x="72" y="1015"/>
                  <a:pt x="72" y="1015"/>
                </a:cubicBezTo>
                <a:cubicBezTo>
                  <a:pt x="72" y="1041"/>
                  <a:pt x="104" y="1047"/>
                  <a:pt x="130" y="1067"/>
                </a:cubicBezTo>
                <a:cubicBezTo>
                  <a:pt x="175" y="1092"/>
                  <a:pt x="201" y="1131"/>
                  <a:pt x="201" y="1183"/>
                </a:cubicBezTo>
                <a:cubicBezTo>
                  <a:pt x="201" y="1338"/>
                  <a:pt x="201" y="1338"/>
                  <a:pt x="201" y="1338"/>
                </a:cubicBezTo>
                <a:cubicBezTo>
                  <a:pt x="201" y="1364"/>
                  <a:pt x="214" y="1377"/>
                  <a:pt x="214" y="1396"/>
                </a:cubicBezTo>
                <a:cubicBezTo>
                  <a:pt x="220" y="1422"/>
                  <a:pt x="214" y="1442"/>
                  <a:pt x="227" y="1468"/>
                </a:cubicBezTo>
                <a:cubicBezTo>
                  <a:pt x="240" y="1480"/>
                  <a:pt x="253" y="1480"/>
                  <a:pt x="265" y="1494"/>
                </a:cubicBezTo>
                <a:cubicBezTo>
                  <a:pt x="279" y="1500"/>
                  <a:pt x="285" y="1513"/>
                  <a:pt x="298" y="1519"/>
                </a:cubicBezTo>
                <a:cubicBezTo>
                  <a:pt x="330" y="1532"/>
                  <a:pt x="356" y="1526"/>
                  <a:pt x="388" y="1539"/>
                </a:cubicBezTo>
                <a:cubicBezTo>
                  <a:pt x="395" y="1545"/>
                  <a:pt x="395" y="1552"/>
                  <a:pt x="401" y="1558"/>
                </a:cubicBezTo>
                <a:cubicBezTo>
                  <a:pt x="421" y="1578"/>
                  <a:pt x="427" y="1597"/>
                  <a:pt x="440" y="162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0" name="Freeform 82"/>
          <p:cNvSpPr>
            <a:spLocks noChangeArrowheads="1"/>
          </p:cNvSpPr>
          <p:nvPr/>
        </p:nvSpPr>
        <p:spPr bwMode="auto">
          <a:xfrm>
            <a:off x="4966626" y="8161611"/>
            <a:ext cx="1818184" cy="1977184"/>
          </a:xfrm>
          <a:custGeom>
            <a:avLst/>
            <a:gdLst>
              <a:gd name="T0" fmla="*/ 1474 w 1818"/>
              <a:gd name="T1" fmla="*/ 1029 h 1974"/>
              <a:gd name="T2" fmla="*/ 1300 w 1818"/>
              <a:gd name="T3" fmla="*/ 1061 h 1974"/>
              <a:gd name="T4" fmla="*/ 1261 w 1818"/>
              <a:gd name="T5" fmla="*/ 1158 h 1974"/>
              <a:gd name="T6" fmla="*/ 1319 w 1818"/>
              <a:gd name="T7" fmla="*/ 1268 h 1974"/>
              <a:gd name="T8" fmla="*/ 1377 w 1818"/>
              <a:gd name="T9" fmla="*/ 1333 h 1974"/>
              <a:gd name="T10" fmla="*/ 1507 w 1818"/>
              <a:gd name="T11" fmla="*/ 1126 h 1974"/>
              <a:gd name="T12" fmla="*/ 1507 w 1818"/>
              <a:gd name="T13" fmla="*/ 1074 h 1974"/>
              <a:gd name="T14" fmla="*/ 1785 w 1818"/>
              <a:gd name="T15" fmla="*/ 945 h 1974"/>
              <a:gd name="T16" fmla="*/ 1778 w 1818"/>
              <a:gd name="T17" fmla="*/ 990 h 1974"/>
              <a:gd name="T18" fmla="*/ 1791 w 1818"/>
              <a:gd name="T19" fmla="*/ 1119 h 1974"/>
              <a:gd name="T20" fmla="*/ 1778 w 1818"/>
              <a:gd name="T21" fmla="*/ 1404 h 1974"/>
              <a:gd name="T22" fmla="*/ 1500 w 1818"/>
              <a:gd name="T23" fmla="*/ 1578 h 1974"/>
              <a:gd name="T24" fmla="*/ 1513 w 1818"/>
              <a:gd name="T25" fmla="*/ 1824 h 1974"/>
              <a:gd name="T26" fmla="*/ 1455 w 1818"/>
              <a:gd name="T27" fmla="*/ 1960 h 1974"/>
              <a:gd name="T28" fmla="*/ 1384 w 1818"/>
              <a:gd name="T29" fmla="*/ 1973 h 1974"/>
              <a:gd name="T30" fmla="*/ 1028 w 1818"/>
              <a:gd name="T31" fmla="*/ 1798 h 1974"/>
              <a:gd name="T32" fmla="*/ 886 w 1818"/>
              <a:gd name="T33" fmla="*/ 1637 h 1974"/>
              <a:gd name="T34" fmla="*/ 776 w 1818"/>
              <a:gd name="T35" fmla="*/ 1261 h 1974"/>
              <a:gd name="T36" fmla="*/ 789 w 1818"/>
              <a:gd name="T37" fmla="*/ 1158 h 1974"/>
              <a:gd name="T38" fmla="*/ 795 w 1818"/>
              <a:gd name="T39" fmla="*/ 1054 h 1974"/>
              <a:gd name="T40" fmla="*/ 517 w 1818"/>
              <a:gd name="T41" fmla="*/ 673 h 1974"/>
              <a:gd name="T42" fmla="*/ 258 w 1818"/>
              <a:gd name="T43" fmla="*/ 298 h 1974"/>
              <a:gd name="T44" fmla="*/ 39 w 1818"/>
              <a:gd name="T45" fmla="*/ 149 h 1974"/>
              <a:gd name="T46" fmla="*/ 0 w 1818"/>
              <a:gd name="T47" fmla="*/ 7 h 1974"/>
              <a:gd name="T48" fmla="*/ 65 w 1818"/>
              <a:gd name="T49" fmla="*/ 0 h 1974"/>
              <a:gd name="T50" fmla="*/ 246 w 1818"/>
              <a:gd name="T51" fmla="*/ 26 h 1974"/>
              <a:gd name="T52" fmla="*/ 265 w 1818"/>
              <a:gd name="T53" fmla="*/ 123 h 1974"/>
              <a:gd name="T54" fmla="*/ 375 w 1818"/>
              <a:gd name="T55" fmla="*/ 130 h 1974"/>
              <a:gd name="T56" fmla="*/ 543 w 1818"/>
              <a:gd name="T57" fmla="*/ 188 h 1974"/>
              <a:gd name="T58" fmla="*/ 646 w 1818"/>
              <a:gd name="T59" fmla="*/ 220 h 1974"/>
              <a:gd name="T60" fmla="*/ 769 w 1818"/>
              <a:gd name="T61" fmla="*/ 285 h 1974"/>
              <a:gd name="T62" fmla="*/ 815 w 1818"/>
              <a:gd name="T63" fmla="*/ 85 h 1974"/>
              <a:gd name="T64" fmla="*/ 899 w 1818"/>
              <a:gd name="T65" fmla="*/ 136 h 1974"/>
              <a:gd name="T66" fmla="*/ 1035 w 1818"/>
              <a:gd name="T67" fmla="*/ 266 h 1974"/>
              <a:gd name="T68" fmla="*/ 1145 w 1818"/>
              <a:gd name="T69" fmla="*/ 253 h 1974"/>
              <a:gd name="T70" fmla="*/ 1300 w 1818"/>
              <a:gd name="T71" fmla="*/ 201 h 1974"/>
              <a:gd name="T72" fmla="*/ 1481 w 1818"/>
              <a:gd name="T73" fmla="*/ 266 h 1974"/>
              <a:gd name="T74" fmla="*/ 1545 w 1818"/>
              <a:gd name="T75" fmla="*/ 343 h 1974"/>
              <a:gd name="T76" fmla="*/ 1520 w 1818"/>
              <a:gd name="T77" fmla="*/ 518 h 1974"/>
              <a:gd name="T78" fmla="*/ 1520 w 1818"/>
              <a:gd name="T79" fmla="*/ 673 h 1974"/>
              <a:gd name="T80" fmla="*/ 1533 w 1818"/>
              <a:gd name="T81" fmla="*/ 796 h 1974"/>
              <a:gd name="T82" fmla="*/ 1636 w 1818"/>
              <a:gd name="T83" fmla="*/ 925 h 1974"/>
              <a:gd name="T84" fmla="*/ 1455 w 1818"/>
              <a:gd name="T85" fmla="*/ 1436 h 1974"/>
              <a:gd name="T86" fmla="*/ 1423 w 1818"/>
              <a:gd name="T87" fmla="*/ 1449 h 1974"/>
              <a:gd name="T88" fmla="*/ 1352 w 1818"/>
              <a:gd name="T89" fmla="*/ 1436 h 1974"/>
              <a:gd name="T90" fmla="*/ 1345 w 1818"/>
              <a:gd name="T91" fmla="*/ 1501 h 1974"/>
              <a:gd name="T92" fmla="*/ 1364 w 1818"/>
              <a:gd name="T93" fmla="*/ 1520 h 1974"/>
              <a:gd name="T94" fmla="*/ 1397 w 1818"/>
              <a:gd name="T95" fmla="*/ 1539 h 1974"/>
              <a:gd name="T96" fmla="*/ 1423 w 1818"/>
              <a:gd name="T97" fmla="*/ 1546 h 1974"/>
              <a:gd name="T98" fmla="*/ 1436 w 1818"/>
              <a:gd name="T99" fmla="*/ 1520 h 1974"/>
              <a:gd name="T100" fmla="*/ 1442 w 1818"/>
              <a:gd name="T101" fmla="*/ 1501 h 1974"/>
              <a:gd name="T102" fmla="*/ 1455 w 1818"/>
              <a:gd name="T103" fmla="*/ 1481 h 1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18" h="1974">
                <a:moveTo>
                  <a:pt x="1474" y="1029"/>
                </a:moveTo>
                <a:lnTo>
                  <a:pt x="1474" y="1029"/>
                </a:lnTo>
                <a:cubicBezTo>
                  <a:pt x="1436" y="1009"/>
                  <a:pt x="1416" y="996"/>
                  <a:pt x="1371" y="996"/>
                </a:cubicBezTo>
                <a:cubicBezTo>
                  <a:pt x="1332" y="996"/>
                  <a:pt x="1300" y="1022"/>
                  <a:pt x="1300" y="1061"/>
                </a:cubicBezTo>
                <a:cubicBezTo>
                  <a:pt x="1300" y="1074"/>
                  <a:pt x="1300" y="1080"/>
                  <a:pt x="1300" y="1093"/>
                </a:cubicBezTo>
                <a:cubicBezTo>
                  <a:pt x="1293" y="1119"/>
                  <a:pt x="1261" y="1132"/>
                  <a:pt x="1261" y="1158"/>
                </a:cubicBezTo>
                <a:cubicBezTo>
                  <a:pt x="1261" y="1184"/>
                  <a:pt x="1280" y="1197"/>
                  <a:pt x="1293" y="1216"/>
                </a:cubicBezTo>
                <a:cubicBezTo>
                  <a:pt x="1306" y="1235"/>
                  <a:pt x="1306" y="1249"/>
                  <a:pt x="1319" y="1268"/>
                </a:cubicBezTo>
                <a:cubicBezTo>
                  <a:pt x="1326" y="1274"/>
                  <a:pt x="1332" y="1281"/>
                  <a:pt x="1339" y="1287"/>
                </a:cubicBezTo>
                <a:cubicBezTo>
                  <a:pt x="1352" y="1307"/>
                  <a:pt x="1358" y="1333"/>
                  <a:pt x="1377" y="1333"/>
                </a:cubicBezTo>
                <a:cubicBezTo>
                  <a:pt x="1416" y="1333"/>
                  <a:pt x="1429" y="1307"/>
                  <a:pt x="1455" y="1287"/>
                </a:cubicBezTo>
                <a:cubicBezTo>
                  <a:pt x="1500" y="1242"/>
                  <a:pt x="1507" y="1190"/>
                  <a:pt x="1507" y="1126"/>
                </a:cubicBezTo>
                <a:cubicBezTo>
                  <a:pt x="1507" y="1113"/>
                  <a:pt x="1500" y="1106"/>
                  <a:pt x="1500" y="1093"/>
                </a:cubicBezTo>
                <a:cubicBezTo>
                  <a:pt x="1500" y="1080"/>
                  <a:pt x="1507" y="1080"/>
                  <a:pt x="1507" y="1074"/>
                </a:cubicBezTo>
                <a:cubicBezTo>
                  <a:pt x="1507" y="1061"/>
                  <a:pt x="1481" y="1042"/>
                  <a:pt x="1474" y="1029"/>
                </a:cubicBezTo>
                <a:close/>
                <a:moveTo>
                  <a:pt x="1785" y="945"/>
                </a:moveTo>
                <a:lnTo>
                  <a:pt x="1785" y="945"/>
                </a:lnTo>
                <a:cubicBezTo>
                  <a:pt x="1785" y="964"/>
                  <a:pt x="1778" y="977"/>
                  <a:pt x="1778" y="990"/>
                </a:cubicBezTo>
                <a:cubicBezTo>
                  <a:pt x="1778" y="1016"/>
                  <a:pt x="1791" y="1029"/>
                  <a:pt x="1791" y="1054"/>
                </a:cubicBezTo>
                <a:cubicBezTo>
                  <a:pt x="1798" y="1080"/>
                  <a:pt x="1791" y="1093"/>
                  <a:pt x="1791" y="1119"/>
                </a:cubicBezTo>
                <a:cubicBezTo>
                  <a:pt x="1798" y="1177"/>
                  <a:pt x="1817" y="1203"/>
                  <a:pt x="1817" y="1261"/>
                </a:cubicBezTo>
                <a:cubicBezTo>
                  <a:pt x="1817" y="1320"/>
                  <a:pt x="1804" y="1352"/>
                  <a:pt x="1778" y="1404"/>
                </a:cubicBezTo>
                <a:cubicBezTo>
                  <a:pt x="1759" y="1455"/>
                  <a:pt x="1759" y="1494"/>
                  <a:pt x="1714" y="1527"/>
                </a:cubicBezTo>
                <a:cubicBezTo>
                  <a:pt x="1649" y="1578"/>
                  <a:pt x="1584" y="1585"/>
                  <a:pt x="1500" y="1578"/>
                </a:cubicBezTo>
                <a:cubicBezTo>
                  <a:pt x="1533" y="1624"/>
                  <a:pt x="1539" y="1662"/>
                  <a:pt x="1539" y="1721"/>
                </a:cubicBezTo>
                <a:cubicBezTo>
                  <a:pt x="1539" y="1759"/>
                  <a:pt x="1533" y="1785"/>
                  <a:pt x="1513" y="1824"/>
                </a:cubicBezTo>
                <a:cubicBezTo>
                  <a:pt x="1507" y="1837"/>
                  <a:pt x="1494" y="1843"/>
                  <a:pt x="1487" y="1856"/>
                </a:cubicBezTo>
                <a:cubicBezTo>
                  <a:pt x="1468" y="1895"/>
                  <a:pt x="1455" y="1921"/>
                  <a:pt x="1455" y="1960"/>
                </a:cubicBezTo>
                <a:lnTo>
                  <a:pt x="1455" y="1960"/>
                </a:lnTo>
                <a:cubicBezTo>
                  <a:pt x="1429" y="1966"/>
                  <a:pt x="1416" y="1973"/>
                  <a:pt x="1384" y="1973"/>
                </a:cubicBezTo>
                <a:cubicBezTo>
                  <a:pt x="1300" y="1973"/>
                  <a:pt x="1255" y="1934"/>
                  <a:pt x="1183" y="1889"/>
                </a:cubicBezTo>
                <a:cubicBezTo>
                  <a:pt x="1125" y="1850"/>
                  <a:pt x="1086" y="1837"/>
                  <a:pt x="1028" y="1798"/>
                </a:cubicBezTo>
                <a:cubicBezTo>
                  <a:pt x="1009" y="1779"/>
                  <a:pt x="1009" y="1753"/>
                  <a:pt x="996" y="1734"/>
                </a:cubicBezTo>
                <a:cubicBezTo>
                  <a:pt x="964" y="1688"/>
                  <a:pt x="944" y="1656"/>
                  <a:pt x="886" y="1637"/>
                </a:cubicBezTo>
                <a:cubicBezTo>
                  <a:pt x="808" y="1611"/>
                  <a:pt x="744" y="1565"/>
                  <a:pt x="744" y="1481"/>
                </a:cubicBezTo>
                <a:cubicBezTo>
                  <a:pt x="744" y="1391"/>
                  <a:pt x="756" y="1346"/>
                  <a:pt x="776" y="1261"/>
                </a:cubicBezTo>
                <a:cubicBezTo>
                  <a:pt x="782" y="1235"/>
                  <a:pt x="815" y="1235"/>
                  <a:pt x="815" y="1203"/>
                </a:cubicBezTo>
                <a:cubicBezTo>
                  <a:pt x="815" y="1184"/>
                  <a:pt x="795" y="1177"/>
                  <a:pt x="789" y="1158"/>
                </a:cubicBezTo>
                <a:cubicBezTo>
                  <a:pt x="789" y="1145"/>
                  <a:pt x="789" y="1139"/>
                  <a:pt x="789" y="1126"/>
                </a:cubicBezTo>
                <a:cubicBezTo>
                  <a:pt x="789" y="1100"/>
                  <a:pt x="795" y="1080"/>
                  <a:pt x="795" y="1054"/>
                </a:cubicBezTo>
                <a:cubicBezTo>
                  <a:pt x="795" y="893"/>
                  <a:pt x="698" y="815"/>
                  <a:pt x="575" y="705"/>
                </a:cubicBezTo>
                <a:cubicBezTo>
                  <a:pt x="556" y="692"/>
                  <a:pt x="537" y="686"/>
                  <a:pt x="517" y="673"/>
                </a:cubicBezTo>
                <a:cubicBezTo>
                  <a:pt x="472" y="647"/>
                  <a:pt x="459" y="608"/>
                  <a:pt x="427" y="563"/>
                </a:cubicBezTo>
                <a:cubicBezTo>
                  <a:pt x="362" y="459"/>
                  <a:pt x="349" y="388"/>
                  <a:pt x="258" y="298"/>
                </a:cubicBezTo>
                <a:cubicBezTo>
                  <a:pt x="200" y="240"/>
                  <a:pt x="161" y="220"/>
                  <a:pt x="90" y="188"/>
                </a:cubicBezTo>
                <a:cubicBezTo>
                  <a:pt x="65" y="175"/>
                  <a:pt x="58" y="169"/>
                  <a:pt x="39" y="149"/>
                </a:cubicBezTo>
                <a:cubicBezTo>
                  <a:pt x="19" y="136"/>
                  <a:pt x="0" y="130"/>
                  <a:pt x="0" y="110"/>
                </a:cubicBezTo>
                <a:cubicBezTo>
                  <a:pt x="0" y="7"/>
                  <a:pt x="0" y="7"/>
                  <a:pt x="0" y="7"/>
                </a:cubicBezTo>
                <a:lnTo>
                  <a:pt x="0" y="7"/>
                </a:lnTo>
                <a:cubicBezTo>
                  <a:pt x="26" y="0"/>
                  <a:pt x="45" y="0"/>
                  <a:pt x="65" y="0"/>
                </a:cubicBezTo>
                <a:cubicBezTo>
                  <a:pt x="103" y="0"/>
                  <a:pt x="123" y="13"/>
                  <a:pt x="161" y="26"/>
                </a:cubicBezTo>
                <a:cubicBezTo>
                  <a:pt x="194" y="33"/>
                  <a:pt x="213" y="20"/>
                  <a:pt x="246" y="26"/>
                </a:cubicBezTo>
                <a:cubicBezTo>
                  <a:pt x="246" y="59"/>
                  <a:pt x="239" y="78"/>
                  <a:pt x="246" y="117"/>
                </a:cubicBezTo>
                <a:cubicBezTo>
                  <a:pt x="265" y="123"/>
                  <a:pt x="265" y="123"/>
                  <a:pt x="265" y="123"/>
                </a:cubicBezTo>
                <a:cubicBezTo>
                  <a:pt x="278" y="104"/>
                  <a:pt x="284" y="85"/>
                  <a:pt x="310" y="85"/>
                </a:cubicBezTo>
                <a:cubicBezTo>
                  <a:pt x="343" y="85"/>
                  <a:pt x="349" y="110"/>
                  <a:pt x="375" y="130"/>
                </a:cubicBezTo>
                <a:cubicBezTo>
                  <a:pt x="394" y="143"/>
                  <a:pt x="407" y="143"/>
                  <a:pt x="427" y="143"/>
                </a:cubicBezTo>
                <a:cubicBezTo>
                  <a:pt x="478" y="143"/>
                  <a:pt x="498" y="175"/>
                  <a:pt x="543" y="188"/>
                </a:cubicBezTo>
                <a:cubicBezTo>
                  <a:pt x="569" y="188"/>
                  <a:pt x="575" y="201"/>
                  <a:pt x="595" y="207"/>
                </a:cubicBezTo>
                <a:cubicBezTo>
                  <a:pt x="614" y="214"/>
                  <a:pt x="634" y="207"/>
                  <a:pt x="646" y="220"/>
                </a:cubicBezTo>
                <a:cubicBezTo>
                  <a:pt x="653" y="227"/>
                  <a:pt x="660" y="233"/>
                  <a:pt x="660" y="240"/>
                </a:cubicBezTo>
                <a:cubicBezTo>
                  <a:pt x="698" y="266"/>
                  <a:pt x="724" y="285"/>
                  <a:pt x="769" y="285"/>
                </a:cubicBezTo>
                <a:cubicBezTo>
                  <a:pt x="808" y="285"/>
                  <a:pt x="802" y="233"/>
                  <a:pt x="802" y="194"/>
                </a:cubicBezTo>
                <a:cubicBezTo>
                  <a:pt x="802" y="156"/>
                  <a:pt x="815" y="130"/>
                  <a:pt x="815" y="85"/>
                </a:cubicBezTo>
                <a:cubicBezTo>
                  <a:pt x="821" y="85"/>
                  <a:pt x="828" y="78"/>
                  <a:pt x="828" y="71"/>
                </a:cubicBezTo>
                <a:cubicBezTo>
                  <a:pt x="860" y="91"/>
                  <a:pt x="866" y="110"/>
                  <a:pt x="899" y="136"/>
                </a:cubicBezTo>
                <a:cubicBezTo>
                  <a:pt x="931" y="156"/>
                  <a:pt x="957" y="169"/>
                  <a:pt x="983" y="201"/>
                </a:cubicBezTo>
                <a:cubicBezTo>
                  <a:pt x="996" y="227"/>
                  <a:pt x="1009" y="246"/>
                  <a:pt x="1035" y="266"/>
                </a:cubicBezTo>
                <a:cubicBezTo>
                  <a:pt x="1054" y="278"/>
                  <a:pt x="1067" y="298"/>
                  <a:pt x="1093" y="298"/>
                </a:cubicBezTo>
                <a:cubicBezTo>
                  <a:pt x="1119" y="298"/>
                  <a:pt x="1125" y="272"/>
                  <a:pt x="1145" y="253"/>
                </a:cubicBezTo>
                <a:cubicBezTo>
                  <a:pt x="1164" y="240"/>
                  <a:pt x="1177" y="240"/>
                  <a:pt x="1196" y="227"/>
                </a:cubicBezTo>
                <a:cubicBezTo>
                  <a:pt x="1229" y="214"/>
                  <a:pt x="1267" y="201"/>
                  <a:pt x="1300" y="201"/>
                </a:cubicBezTo>
                <a:lnTo>
                  <a:pt x="1300" y="201"/>
                </a:lnTo>
                <a:cubicBezTo>
                  <a:pt x="1364" y="233"/>
                  <a:pt x="1410" y="240"/>
                  <a:pt x="1481" y="266"/>
                </a:cubicBezTo>
                <a:cubicBezTo>
                  <a:pt x="1500" y="272"/>
                  <a:pt x="1520" y="272"/>
                  <a:pt x="1533" y="285"/>
                </a:cubicBezTo>
                <a:cubicBezTo>
                  <a:pt x="1545" y="304"/>
                  <a:pt x="1545" y="317"/>
                  <a:pt x="1545" y="343"/>
                </a:cubicBezTo>
                <a:cubicBezTo>
                  <a:pt x="1545" y="369"/>
                  <a:pt x="1552" y="388"/>
                  <a:pt x="1552" y="414"/>
                </a:cubicBezTo>
                <a:cubicBezTo>
                  <a:pt x="1552" y="453"/>
                  <a:pt x="1520" y="473"/>
                  <a:pt x="1520" y="518"/>
                </a:cubicBezTo>
                <a:cubicBezTo>
                  <a:pt x="1520" y="550"/>
                  <a:pt x="1533" y="563"/>
                  <a:pt x="1533" y="595"/>
                </a:cubicBezTo>
                <a:cubicBezTo>
                  <a:pt x="1533" y="628"/>
                  <a:pt x="1520" y="641"/>
                  <a:pt x="1520" y="673"/>
                </a:cubicBezTo>
                <a:cubicBezTo>
                  <a:pt x="1520" y="763"/>
                  <a:pt x="1520" y="763"/>
                  <a:pt x="1520" y="763"/>
                </a:cubicBezTo>
                <a:cubicBezTo>
                  <a:pt x="1520" y="777"/>
                  <a:pt x="1533" y="783"/>
                  <a:pt x="1533" y="796"/>
                </a:cubicBezTo>
                <a:cubicBezTo>
                  <a:pt x="1533" y="893"/>
                  <a:pt x="1533" y="893"/>
                  <a:pt x="1533" y="893"/>
                </a:cubicBezTo>
                <a:cubicBezTo>
                  <a:pt x="1578" y="893"/>
                  <a:pt x="1597" y="912"/>
                  <a:pt x="1636" y="925"/>
                </a:cubicBezTo>
                <a:cubicBezTo>
                  <a:pt x="1688" y="945"/>
                  <a:pt x="1733" y="938"/>
                  <a:pt x="1785" y="945"/>
                </a:cubicBezTo>
                <a:close/>
                <a:moveTo>
                  <a:pt x="1455" y="1436"/>
                </a:moveTo>
                <a:lnTo>
                  <a:pt x="1455" y="1436"/>
                </a:lnTo>
                <a:cubicBezTo>
                  <a:pt x="1442" y="1442"/>
                  <a:pt x="1436" y="1449"/>
                  <a:pt x="1423" y="1449"/>
                </a:cubicBezTo>
                <a:cubicBezTo>
                  <a:pt x="1410" y="1449"/>
                  <a:pt x="1397" y="1449"/>
                  <a:pt x="1384" y="1442"/>
                </a:cubicBezTo>
                <a:cubicBezTo>
                  <a:pt x="1371" y="1436"/>
                  <a:pt x="1364" y="1436"/>
                  <a:pt x="1352" y="1436"/>
                </a:cubicBezTo>
                <a:cubicBezTo>
                  <a:pt x="1339" y="1442"/>
                  <a:pt x="1339" y="1455"/>
                  <a:pt x="1339" y="1468"/>
                </a:cubicBezTo>
                <a:cubicBezTo>
                  <a:pt x="1339" y="1481"/>
                  <a:pt x="1339" y="1501"/>
                  <a:pt x="1345" y="1501"/>
                </a:cubicBezTo>
                <a:cubicBezTo>
                  <a:pt x="1352" y="1507"/>
                  <a:pt x="1352" y="1507"/>
                  <a:pt x="1352" y="1507"/>
                </a:cubicBezTo>
                <a:cubicBezTo>
                  <a:pt x="1352" y="1514"/>
                  <a:pt x="1358" y="1514"/>
                  <a:pt x="1364" y="1520"/>
                </a:cubicBezTo>
                <a:cubicBezTo>
                  <a:pt x="1371" y="1527"/>
                  <a:pt x="1377" y="1527"/>
                  <a:pt x="1384" y="1533"/>
                </a:cubicBezTo>
                <a:cubicBezTo>
                  <a:pt x="1390" y="1539"/>
                  <a:pt x="1384" y="1539"/>
                  <a:pt x="1397" y="1539"/>
                </a:cubicBezTo>
                <a:cubicBezTo>
                  <a:pt x="1397" y="1546"/>
                  <a:pt x="1397" y="1546"/>
                  <a:pt x="1403" y="1553"/>
                </a:cubicBezTo>
                <a:cubicBezTo>
                  <a:pt x="1410" y="1553"/>
                  <a:pt x="1423" y="1546"/>
                  <a:pt x="1423" y="1546"/>
                </a:cubicBezTo>
                <a:cubicBezTo>
                  <a:pt x="1429" y="1539"/>
                  <a:pt x="1429" y="1539"/>
                  <a:pt x="1436" y="1533"/>
                </a:cubicBezTo>
                <a:cubicBezTo>
                  <a:pt x="1436" y="1527"/>
                  <a:pt x="1436" y="1520"/>
                  <a:pt x="1436" y="1520"/>
                </a:cubicBezTo>
                <a:cubicBezTo>
                  <a:pt x="1442" y="1514"/>
                  <a:pt x="1436" y="1514"/>
                  <a:pt x="1442" y="1514"/>
                </a:cubicBezTo>
                <a:cubicBezTo>
                  <a:pt x="1448" y="1507"/>
                  <a:pt x="1442" y="1507"/>
                  <a:pt x="1442" y="1501"/>
                </a:cubicBezTo>
                <a:cubicBezTo>
                  <a:pt x="1442" y="1494"/>
                  <a:pt x="1448" y="1488"/>
                  <a:pt x="1448" y="1481"/>
                </a:cubicBezTo>
                <a:cubicBezTo>
                  <a:pt x="1455" y="1481"/>
                  <a:pt x="1455" y="1481"/>
                  <a:pt x="1455" y="1481"/>
                </a:cubicBezTo>
                <a:lnTo>
                  <a:pt x="1455" y="1436"/>
                </a:lnTo>
                <a:close/>
              </a:path>
            </a:pathLst>
          </a:custGeom>
          <a:solidFill>
            <a:schemeClr val="accent3"/>
          </a:solidFill>
          <a:ln w="28575" cap="flat" cmpd="sng">
            <a:solidFill>
              <a:schemeClr val="bg1"/>
            </a:solidFill>
            <a:bevel/>
          </a:ln>
          <a:effectLst/>
        </p:spPr>
        <p:txBody>
          <a:bodyPr wrap="none" anchor="ctr"/>
          <a:lstStyle/>
          <a:p>
            <a:endParaRPr lang="en-US"/>
          </a:p>
        </p:txBody>
      </p:sp>
      <p:sp>
        <p:nvSpPr>
          <p:cNvPr id="291" name="Freeform 83"/>
          <p:cNvSpPr>
            <a:spLocks noChangeArrowheads="1"/>
          </p:cNvSpPr>
          <p:nvPr/>
        </p:nvSpPr>
        <p:spPr bwMode="auto">
          <a:xfrm>
            <a:off x="3973689" y="5429744"/>
            <a:ext cx="582524" cy="714964"/>
          </a:xfrm>
          <a:custGeom>
            <a:avLst/>
            <a:gdLst>
              <a:gd name="T0" fmla="*/ 52 w 583"/>
              <a:gd name="T1" fmla="*/ 130 h 713"/>
              <a:gd name="T2" fmla="*/ 52 w 583"/>
              <a:gd name="T3" fmla="*/ 130 h 713"/>
              <a:gd name="T4" fmla="*/ 33 w 583"/>
              <a:gd name="T5" fmla="*/ 220 h 713"/>
              <a:gd name="T6" fmla="*/ 0 w 583"/>
              <a:gd name="T7" fmla="*/ 382 h 713"/>
              <a:gd name="T8" fmla="*/ 39 w 583"/>
              <a:gd name="T9" fmla="*/ 440 h 713"/>
              <a:gd name="T10" fmla="*/ 58 w 583"/>
              <a:gd name="T11" fmla="*/ 531 h 713"/>
              <a:gd name="T12" fmla="*/ 188 w 583"/>
              <a:gd name="T13" fmla="*/ 291 h 713"/>
              <a:gd name="T14" fmla="*/ 162 w 583"/>
              <a:gd name="T15" fmla="*/ 227 h 713"/>
              <a:gd name="T16" fmla="*/ 52 w 583"/>
              <a:gd name="T17" fmla="*/ 130 h 713"/>
              <a:gd name="T18" fmla="*/ 369 w 583"/>
              <a:gd name="T19" fmla="*/ 686 h 713"/>
              <a:gd name="T20" fmla="*/ 369 w 583"/>
              <a:gd name="T21" fmla="*/ 686 h 713"/>
              <a:gd name="T22" fmla="*/ 382 w 583"/>
              <a:gd name="T23" fmla="*/ 686 h 713"/>
              <a:gd name="T24" fmla="*/ 401 w 583"/>
              <a:gd name="T25" fmla="*/ 692 h 713"/>
              <a:gd name="T26" fmla="*/ 408 w 583"/>
              <a:gd name="T27" fmla="*/ 692 h 713"/>
              <a:gd name="T28" fmla="*/ 421 w 583"/>
              <a:gd name="T29" fmla="*/ 692 h 713"/>
              <a:gd name="T30" fmla="*/ 434 w 583"/>
              <a:gd name="T31" fmla="*/ 699 h 713"/>
              <a:gd name="T32" fmla="*/ 453 w 583"/>
              <a:gd name="T33" fmla="*/ 699 h 713"/>
              <a:gd name="T34" fmla="*/ 460 w 583"/>
              <a:gd name="T35" fmla="*/ 699 h 713"/>
              <a:gd name="T36" fmla="*/ 485 w 583"/>
              <a:gd name="T37" fmla="*/ 712 h 713"/>
              <a:gd name="T38" fmla="*/ 485 w 583"/>
              <a:gd name="T39" fmla="*/ 712 h 713"/>
              <a:gd name="T40" fmla="*/ 576 w 583"/>
              <a:gd name="T41" fmla="*/ 712 h 713"/>
              <a:gd name="T42" fmla="*/ 576 w 583"/>
              <a:gd name="T43" fmla="*/ 595 h 713"/>
              <a:gd name="T44" fmla="*/ 576 w 583"/>
              <a:gd name="T45" fmla="*/ 518 h 713"/>
              <a:gd name="T46" fmla="*/ 544 w 583"/>
              <a:gd name="T47" fmla="*/ 382 h 713"/>
              <a:gd name="T48" fmla="*/ 544 w 583"/>
              <a:gd name="T49" fmla="*/ 97 h 713"/>
              <a:gd name="T50" fmla="*/ 537 w 583"/>
              <a:gd name="T51" fmla="*/ 7 h 713"/>
              <a:gd name="T52" fmla="*/ 401 w 583"/>
              <a:gd name="T53" fmla="*/ 7 h 713"/>
              <a:gd name="T54" fmla="*/ 291 w 583"/>
              <a:gd name="T55" fmla="*/ 0 h 713"/>
              <a:gd name="T56" fmla="*/ 291 w 583"/>
              <a:gd name="T57" fmla="*/ 0 h 713"/>
              <a:gd name="T58" fmla="*/ 317 w 583"/>
              <a:gd name="T59" fmla="*/ 130 h 713"/>
              <a:gd name="T60" fmla="*/ 311 w 583"/>
              <a:gd name="T61" fmla="*/ 194 h 713"/>
              <a:gd name="T62" fmla="*/ 356 w 583"/>
              <a:gd name="T63" fmla="*/ 363 h 713"/>
              <a:gd name="T64" fmla="*/ 369 w 583"/>
              <a:gd name="T65" fmla="*/ 485 h 713"/>
              <a:gd name="T66" fmla="*/ 408 w 583"/>
              <a:gd name="T67" fmla="*/ 641 h 713"/>
              <a:gd name="T68" fmla="*/ 369 w 583"/>
              <a:gd name="T69" fmla="*/ 686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3" h="713">
                <a:moveTo>
                  <a:pt x="52" y="130"/>
                </a:moveTo>
                <a:lnTo>
                  <a:pt x="52" y="130"/>
                </a:lnTo>
                <a:cubicBezTo>
                  <a:pt x="26" y="149"/>
                  <a:pt x="33" y="181"/>
                  <a:pt x="33" y="220"/>
                </a:cubicBezTo>
                <a:cubicBezTo>
                  <a:pt x="26" y="285"/>
                  <a:pt x="0" y="317"/>
                  <a:pt x="0" y="382"/>
                </a:cubicBezTo>
                <a:cubicBezTo>
                  <a:pt x="0" y="408"/>
                  <a:pt x="33" y="414"/>
                  <a:pt x="39" y="440"/>
                </a:cubicBezTo>
                <a:cubicBezTo>
                  <a:pt x="52" y="472"/>
                  <a:pt x="46" y="498"/>
                  <a:pt x="58" y="531"/>
                </a:cubicBezTo>
                <a:cubicBezTo>
                  <a:pt x="149" y="479"/>
                  <a:pt x="188" y="401"/>
                  <a:pt x="188" y="291"/>
                </a:cubicBezTo>
                <a:cubicBezTo>
                  <a:pt x="188" y="265"/>
                  <a:pt x="169" y="253"/>
                  <a:pt x="162" y="227"/>
                </a:cubicBezTo>
                <a:cubicBezTo>
                  <a:pt x="143" y="175"/>
                  <a:pt x="110" y="130"/>
                  <a:pt x="52" y="130"/>
                </a:cubicBezTo>
                <a:close/>
                <a:moveTo>
                  <a:pt x="369" y="686"/>
                </a:moveTo>
                <a:lnTo>
                  <a:pt x="369" y="686"/>
                </a:lnTo>
                <a:cubicBezTo>
                  <a:pt x="375" y="686"/>
                  <a:pt x="375" y="686"/>
                  <a:pt x="382" y="686"/>
                </a:cubicBezTo>
                <a:cubicBezTo>
                  <a:pt x="388" y="692"/>
                  <a:pt x="395" y="692"/>
                  <a:pt x="401" y="692"/>
                </a:cubicBezTo>
                <a:lnTo>
                  <a:pt x="408" y="692"/>
                </a:lnTo>
                <a:cubicBezTo>
                  <a:pt x="414" y="692"/>
                  <a:pt x="414" y="692"/>
                  <a:pt x="421" y="692"/>
                </a:cubicBezTo>
                <a:cubicBezTo>
                  <a:pt x="427" y="699"/>
                  <a:pt x="434" y="699"/>
                  <a:pt x="434" y="699"/>
                </a:cubicBezTo>
                <a:cubicBezTo>
                  <a:pt x="440" y="699"/>
                  <a:pt x="446" y="699"/>
                  <a:pt x="453" y="699"/>
                </a:cubicBezTo>
                <a:cubicBezTo>
                  <a:pt x="460" y="699"/>
                  <a:pt x="460" y="699"/>
                  <a:pt x="460" y="699"/>
                </a:cubicBezTo>
                <a:cubicBezTo>
                  <a:pt x="485" y="712"/>
                  <a:pt x="485" y="712"/>
                  <a:pt x="485" y="712"/>
                </a:cubicBezTo>
                <a:lnTo>
                  <a:pt x="485" y="712"/>
                </a:lnTo>
                <a:cubicBezTo>
                  <a:pt x="576" y="712"/>
                  <a:pt x="576" y="712"/>
                  <a:pt x="576" y="712"/>
                </a:cubicBezTo>
                <a:cubicBezTo>
                  <a:pt x="582" y="667"/>
                  <a:pt x="576" y="641"/>
                  <a:pt x="576" y="595"/>
                </a:cubicBezTo>
                <a:cubicBezTo>
                  <a:pt x="576" y="563"/>
                  <a:pt x="582" y="550"/>
                  <a:pt x="576" y="518"/>
                </a:cubicBezTo>
                <a:cubicBezTo>
                  <a:pt x="569" y="460"/>
                  <a:pt x="544" y="434"/>
                  <a:pt x="544" y="382"/>
                </a:cubicBezTo>
                <a:cubicBezTo>
                  <a:pt x="544" y="272"/>
                  <a:pt x="544" y="207"/>
                  <a:pt x="544" y="97"/>
                </a:cubicBezTo>
                <a:cubicBezTo>
                  <a:pt x="537" y="7"/>
                  <a:pt x="537" y="7"/>
                  <a:pt x="537" y="7"/>
                </a:cubicBezTo>
                <a:cubicBezTo>
                  <a:pt x="401" y="7"/>
                  <a:pt x="401" y="7"/>
                  <a:pt x="401" y="7"/>
                </a:cubicBezTo>
                <a:cubicBezTo>
                  <a:pt x="356" y="7"/>
                  <a:pt x="330" y="0"/>
                  <a:pt x="291" y="0"/>
                </a:cubicBezTo>
                <a:lnTo>
                  <a:pt x="291" y="0"/>
                </a:lnTo>
                <a:cubicBezTo>
                  <a:pt x="298" y="39"/>
                  <a:pt x="311" y="78"/>
                  <a:pt x="317" y="130"/>
                </a:cubicBezTo>
                <a:cubicBezTo>
                  <a:pt x="311" y="194"/>
                  <a:pt x="311" y="194"/>
                  <a:pt x="311" y="194"/>
                </a:cubicBezTo>
                <a:cubicBezTo>
                  <a:pt x="317" y="265"/>
                  <a:pt x="337" y="298"/>
                  <a:pt x="356" y="363"/>
                </a:cubicBezTo>
                <a:cubicBezTo>
                  <a:pt x="362" y="414"/>
                  <a:pt x="362" y="440"/>
                  <a:pt x="369" y="485"/>
                </a:cubicBezTo>
                <a:cubicBezTo>
                  <a:pt x="388" y="544"/>
                  <a:pt x="408" y="576"/>
                  <a:pt x="408" y="641"/>
                </a:cubicBezTo>
                <a:cubicBezTo>
                  <a:pt x="408" y="660"/>
                  <a:pt x="388" y="673"/>
                  <a:pt x="369" y="686"/>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2" name="Freeform 84"/>
          <p:cNvSpPr>
            <a:spLocks noChangeArrowheads="1"/>
          </p:cNvSpPr>
          <p:nvPr/>
        </p:nvSpPr>
        <p:spPr bwMode="auto">
          <a:xfrm>
            <a:off x="3898663" y="3611441"/>
            <a:ext cx="388350" cy="714964"/>
          </a:xfrm>
          <a:custGeom>
            <a:avLst/>
            <a:gdLst>
              <a:gd name="T0" fmla="*/ 388 w 389"/>
              <a:gd name="T1" fmla="*/ 272 h 713"/>
              <a:gd name="T2" fmla="*/ 388 w 389"/>
              <a:gd name="T3" fmla="*/ 272 h 713"/>
              <a:gd name="T4" fmla="*/ 330 w 389"/>
              <a:gd name="T5" fmla="*/ 349 h 713"/>
              <a:gd name="T6" fmla="*/ 265 w 389"/>
              <a:gd name="T7" fmla="*/ 492 h 713"/>
              <a:gd name="T8" fmla="*/ 239 w 389"/>
              <a:gd name="T9" fmla="*/ 524 h 713"/>
              <a:gd name="T10" fmla="*/ 135 w 389"/>
              <a:gd name="T11" fmla="*/ 647 h 713"/>
              <a:gd name="T12" fmla="*/ 90 w 389"/>
              <a:gd name="T13" fmla="*/ 712 h 713"/>
              <a:gd name="T14" fmla="*/ 90 w 389"/>
              <a:gd name="T15" fmla="*/ 712 h 713"/>
              <a:gd name="T16" fmla="*/ 51 w 389"/>
              <a:gd name="T17" fmla="*/ 653 h 713"/>
              <a:gd name="T18" fmla="*/ 0 w 389"/>
              <a:gd name="T19" fmla="*/ 466 h 713"/>
              <a:gd name="T20" fmla="*/ 0 w 389"/>
              <a:gd name="T21" fmla="*/ 459 h 713"/>
              <a:gd name="T22" fmla="*/ 0 w 389"/>
              <a:gd name="T23" fmla="*/ 459 h 713"/>
              <a:gd name="T24" fmla="*/ 19 w 389"/>
              <a:gd name="T25" fmla="*/ 239 h 713"/>
              <a:gd name="T26" fmla="*/ 77 w 389"/>
              <a:gd name="T27" fmla="*/ 227 h 713"/>
              <a:gd name="T28" fmla="*/ 45 w 389"/>
              <a:gd name="T29" fmla="*/ 71 h 713"/>
              <a:gd name="T30" fmla="*/ 123 w 389"/>
              <a:gd name="T31" fmla="*/ 0 h 713"/>
              <a:gd name="T32" fmla="*/ 252 w 389"/>
              <a:gd name="T33" fmla="*/ 52 h 713"/>
              <a:gd name="T34" fmla="*/ 278 w 389"/>
              <a:gd name="T35" fmla="*/ 201 h 713"/>
              <a:gd name="T36" fmla="*/ 388 w 389"/>
              <a:gd name="T37" fmla="*/ 272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9" h="713">
                <a:moveTo>
                  <a:pt x="388" y="272"/>
                </a:moveTo>
                <a:lnTo>
                  <a:pt x="388" y="272"/>
                </a:lnTo>
                <a:cubicBezTo>
                  <a:pt x="368" y="304"/>
                  <a:pt x="355" y="317"/>
                  <a:pt x="330" y="349"/>
                </a:cubicBezTo>
                <a:cubicBezTo>
                  <a:pt x="291" y="395"/>
                  <a:pt x="291" y="434"/>
                  <a:pt x="265" y="492"/>
                </a:cubicBezTo>
                <a:cubicBezTo>
                  <a:pt x="258" y="505"/>
                  <a:pt x="252" y="511"/>
                  <a:pt x="239" y="524"/>
                </a:cubicBezTo>
                <a:cubicBezTo>
                  <a:pt x="200" y="576"/>
                  <a:pt x="174" y="602"/>
                  <a:pt x="135" y="647"/>
                </a:cubicBezTo>
                <a:cubicBezTo>
                  <a:pt x="116" y="666"/>
                  <a:pt x="103" y="686"/>
                  <a:pt x="90" y="712"/>
                </a:cubicBezTo>
                <a:lnTo>
                  <a:pt x="90" y="712"/>
                </a:lnTo>
                <a:cubicBezTo>
                  <a:pt x="71" y="692"/>
                  <a:pt x="58" y="679"/>
                  <a:pt x="51" y="653"/>
                </a:cubicBezTo>
                <a:cubicBezTo>
                  <a:pt x="26" y="582"/>
                  <a:pt x="26" y="537"/>
                  <a:pt x="0" y="466"/>
                </a:cubicBezTo>
                <a:lnTo>
                  <a:pt x="0" y="459"/>
                </a:lnTo>
                <a:lnTo>
                  <a:pt x="0" y="459"/>
                </a:lnTo>
                <a:cubicBezTo>
                  <a:pt x="19" y="375"/>
                  <a:pt x="13" y="324"/>
                  <a:pt x="19" y="239"/>
                </a:cubicBezTo>
                <a:cubicBezTo>
                  <a:pt x="45" y="239"/>
                  <a:pt x="58" y="233"/>
                  <a:pt x="77" y="227"/>
                </a:cubicBezTo>
                <a:cubicBezTo>
                  <a:pt x="64" y="168"/>
                  <a:pt x="45" y="130"/>
                  <a:pt x="45" y="71"/>
                </a:cubicBezTo>
                <a:cubicBezTo>
                  <a:pt x="45" y="33"/>
                  <a:pt x="77" y="0"/>
                  <a:pt x="123" y="0"/>
                </a:cubicBezTo>
                <a:cubicBezTo>
                  <a:pt x="174" y="0"/>
                  <a:pt x="232" y="7"/>
                  <a:pt x="252" y="52"/>
                </a:cubicBezTo>
                <a:cubicBezTo>
                  <a:pt x="278" y="104"/>
                  <a:pt x="252" y="149"/>
                  <a:pt x="278" y="201"/>
                </a:cubicBezTo>
                <a:cubicBezTo>
                  <a:pt x="297" y="246"/>
                  <a:pt x="342" y="246"/>
                  <a:pt x="388" y="272"/>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3" name="Freeform 85"/>
          <p:cNvSpPr>
            <a:spLocks noChangeArrowheads="1"/>
          </p:cNvSpPr>
          <p:nvPr/>
        </p:nvSpPr>
        <p:spPr bwMode="auto">
          <a:xfrm>
            <a:off x="4278187" y="4869249"/>
            <a:ext cx="2171230" cy="3592473"/>
          </a:xfrm>
          <a:custGeom>
            <a:avLst/>
            <a:gdLst>
              <a:gd name="T0" fmla="*/ 246 w 2168"/>
              <a:gd name="T1" fmla="*/ 1325 h 3589"/>
              <a:gd name="T2" fmla="*/ 349 w 2168"/>
              <a:gd name="T3" fmla="*/ 1287 h 3589"/>
              <a:gd name="T4" fmla="*/ 550 w 2168"/>
              <a:gd name="T5" fmla="*/ 1009 h 3589"/>
              <a:gd name="T6" fmla="*/ 757 w 2168"/>
              <a:gd name="T7" fmla="*/ 899 h 3589"/>
              <a:gd name="T8" fmla="*/ 751 w 2168"/>
              <a:gd name="T9" fmla="*/ 769 h 3589"/>
              <a:gd name="T10" fmla="*/ 828 w 2168"/>
              <a:gd name="T11" fmla="*/ 692 h 3589"/>
              <a:gd name="T12" fmla="*/ 880 w 2168"/>
              <a:gd name="T13" fmla="*/ 511 h 3589"/>
              <a:gd name="T14" fmla="*/ 912 w 2168"/>
              <a:gd name="T15" fmla="*/ 304 h 3589"/>
              <a:gd name="T16" fmla="*/ 983 w 2168"/>
              <a:gd name="T17" fmla="*/ 233 h 3589"/>
              <a:gd name="T18" fmla="*/ 1300 w 2168"/>
              <a:gd name="T19" fmla="*/ 453 h 3589"/>
              <a:gd name="T20" fmla="*/ 1397 w 2168"/>
              <a:gd name="T21" fmla="*/ 200 h 3589"/>
              <a:gd name="T22" fmla="*/ 1695 w 2168"/>
              <a:gd name="T23" fmla="*/ 103 h 3589"/>
              <a:gd name="T24" fmla="*/ 2057 w 2168"/>
              <a:gd name="T25" fmla="*/ 239 h 3589"/>
              <a:gd name="T26" fmla="*/ 2050 w 2168"/>
              <a:gd name="T27" fmla="*/ 478 h 3589"/>
              <a:gd name="T28" fmla="*/ 2128 w 2168"/>
              <a:gd name="T29" fmla="*/ 634 h 3589"/>
              <a:gd name="T30" fmla="*/ 2167 w 2168"/>
              <a:gd name="T31" fmla="*/ 853 h 3589"/>
              <a:gd name="T32" fmla="*/ 1960 w 2168"/>
              <a:gd name="T33" fmla="*/ 938 h 3589"/>
              <a:gd name="T34" fmla="*/ 1850 w 2168"/>
              <a:gd name="T35" fmla="*/ 1047 h 3589"/>
              <a:gd name="T36" fmla="*/ 1746 w 2168"/>
              <a:gd name="T37" fmla="*/ 1364 h 3589"/>
              <a:gd name="T38" fmla="*/ 1701 w 2168"/>
              <a:gd name="T39" fmla="*/ 1629 h 3589"/>
              <a:gd name="T40" fmla="*/ 1643 w 2168"/>
              <a:gd name="T41" fmla="*/ 1726 h 3589"/>
              <a:gd name="T42" fmla="*/ 1643 w 2168"/>
              <a:gd name="T43" fmla="*/ 1804 h 3589"/>
              <a:gd name="T44" fmla="*/ 1578 w 2168"/>
              <a:gd name="T45" fmla="*/ 1992 h 3589"/>
              <a:gd name="T46" fmla="*/ 1578 w 2168"/>
              <a:gd name="T47" fmla="*/ 2095 h 3589"/>
              <a:gd name="T48" fmla="*/ 1565 w 2168"/>
              <a:gd name="T49" fmla="*/ 2367 h 3589"/>
              <a:gd name="T50" fmla="*/ 1695 w 2168"/>
              <a:gd name="T51" fmla="*/ 2573 h 3589"/>
              <a:gd name="T52" fmla="*/ 1785 w 2168"/>
              <a:gd name="T53" fmla="*/ 2786 h 3589"/>
              <a:gd name="T54" fmla="*/ 1895 w 2168"/>
              <a:gd name="T55" fmla="*/ 2961 h 3589"/>
              <a:gd name="T56" fmla="*/ 1869 w 2168"/>
              <a:gd name="T57" fmla="*/ 3155 h 3589"/>
              <a:gd name="T58" fmla="*/ 1953 w 2168"/>
              <a:gd name="T59" fmla="*/ 3336 h 3589"/>
              <a:gd name="T60" fmla="*/ 1986 w 2168"/>
              <a:gd name="T61" fmla="*/ 3491 h 3589"/>
              <a:gd name="T62" fmla="*/ 1779 w 2168"/>
              <a:gd name="T63" fmla="*/ 3588 h 3589"/>
              <a:gd name="T64" fmla="*/ 1585 w 2168"/>
              <a:gd name="T65" fmla="*/ 3426 h 3589"/>
              <a:gd name="T66" fmla="*/ 1488 w 2168"/>
              <a:gd name="T67" fmla="*/ 3484 h 3589"/>
              <a:gd name="T68" fmla="*/ 1332 w 2168"/>
              <a:gd name="T69" fmla="*/ 3510 h 3589"/>
              <a:gd name="T70" fmla="*/ 1113 w 2168"/>
              <a:gd name="T71" fmla="*/ 3433 h 3589"/>
              <a:gd name="T72" fmla="*/ 951 w 2168"/>
              <a:gd name="T73" fmla="*/ 3413 h 3589"/>
              <a:gd name="T74" fmla="*/ 847 w 2168"/>
              <a:gd name="T75" fmla="*/ 3316 h 3589"/>
              <a:gd name="T76" fmla="*/ 686 w 2168"/>
              <a:gd name="T77" fmla="*/ 3297 h 3589"/>
              <a:gd name="T78" fmla="*/ 556 w 2168"/>
              <a:gd name="T79" fmla="*/ 3252 h 3589"/>
              <a:gd name="T80" fmla="*/ 524 w 2168"/>
              <a:gd name="T81" fmla="*/ 3135 h 3589"/>
              <a:gd name="T82" fmla="*/ 621 w 2168"/>
              <a:gd name="T83" fmla="*/ 3090 h 3589"/>
              <a:gd name="T84" fmla="*/ 783 w 2168"/>
              <a:gd name="T85" fmla="*/ 3090 h 3589"/>
              <a:gd name="T86" fmla="*/ 641 w 2168"/>
              <a:gd name="T87" fmla="*/ 2999 h 3589"/>
              <a:gd name="T88" fmla="*/ 466 w 2168"/>
              <a:gd name="T89" fmla="*/ 2799 h 3589"/>
              <a:gd name="T90" fmla="*/ 414 w 2168"/>
              <a:gd name="T91" fmla="*/ 2650 h 3589"/>
              <a:gd name="T92" fmla="*/ 304 w 2168"/>
              <a:gd name="T93" fmla="*/ 2560 h 3589"/>
              <a:gd name="T94" fmla="*/ 362 w 2168"/>
              <a:gd name="T95" fmla="*/ 2347 h 3589"/>
              <a:gd name="T96" fmla="*/ 395 w 2168"/>
              <a:gd name="T97" fmla="*/ 2179 h 3589"/>
              <a:gd name="T98" fmla="*/ 324 w 2168"/>
              <a:gd name="T99" fmla="*/ 1979 h 3589"/>
              <a:gd name="T100" fmla="*/ 324 w 2168"/>
              <a:gd name="T101" fmla="*/ 1849 h 3589"/>
              <a:gd name="T102" fmla="*/ 401 w 2168"/>
              <a:gd name="T103" fmla="*/ 1862 h 3589"/>
              <a:gd name="T104" fmla="*/ 324 w 2168"/>
              <a:gd name="T105" fmla="*/ 1791 h 3589"/>
              <a:gd name="T106" fmla="*/ 395 w 2168"/>
              <a:gd name="T107" fmla="*/ 1759 h 3589"/>
              <a:gd name="T108" fmla="*/ 142 w 2168"/>
              <a:gd name="T109" fmla="*/ 1565 h 3589"/>
              <a:gd name="T110" fmla="*/ 52 w 2168"/>
              <a:gd name="T111" fmla="*/ 1481 h 3589"/>
              <a:gd name="T112" fmla="*/ 65 w 2168"/>
              <a:gd name="T113" fmla="*/ 1248 h 3589"/>
              <a:gd name="T114" fmla="*/ 97 w 2168"/>
              <a:gd name="T115" fmla="*/ 1254 h 3589"/>
              <a:gd name="T116" fmla="*/ 130 w 2168"/>
              <a:gd name="T117" fmla="*/ 1261 h 3589"/>
              <a:gd name="T118" fmla="*/ 181 w 2168"/>
              <a:gd name="T119" fmla="*/ 1274 h 3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68" h="3589">
                <a:moveTo>
                  <a:pt x="181" y="1274"/>
                </a:moveTo>
                <a:lnTo>
                  <a:pt x="181" y="1274"/>
                </a:lnTo>
                <a:cubicBezTo>
                  <a:pt x="181" y="1280"/>
                  <a:pt x="220" y="1306"/>
                  <a:pt x="246" y="1325"/>
                </a:cubicBezTo>
                <a:cubicBezTo>
                  <a:pt x="265" y="1338"/>
                  <a:pt x="265" y="1364"/>
                  <a:pt x="291" y="1364"/>
                </a:cubicBezTo>
                <a:cubicBezTo>
                  <a:pt x="304" y="1364"/>
                  <a:pt x="317" y="1351"/>
                  <a:pt x="324" y="1338"/>
                </a:cubicBezTo>
                <a:cubicBezTo>
                  <a:pt x="330" y="1319"/>
                  <a:pt x="337" y="1306"/>
                  <a:pt x="349" y="1287"/>
                </a:cubicBezTo>
                <a:cubicBezTo>
                  <a:pt x="375" y="1261"/>
                  <a:pt x="388" y="1241"/>
                  <a:pt x="414" y="1215"/>
                </a:cubicBezTo>
                <a:cubicBezTo>
                  <a:pt x="460" y="1164"/>
                  <a:pt x="492" y="1138"/>
                  <a:pt x="524" y="1080"/>
                </a:cubicBezTo>
                <a:cubicBezTo>
                  <a:pt x="537" y="1054"/>
                  <a:pt x="531" y="1034"/>
                  <a:pt x="550" y="1009"/>
                </a:cubicBezTo>
                <a:cubicBezTo>
                  <a:pt x="569" y="989"/>
                  <a:pt x="602" y="989"/>
                  <a:pt x="628" y="983"/>
                </a:cubicBezTo>
                <a:cubicBezTo>
                  <a:pt x="653" y="970"/>
                  <a:pt x="673" y="950"/>
                  <a:pt x="699" y="938"/>
                </a:cubicBezTo>
                <a:cubicBezTo>
                  <a:pt x="725" y="925"/>
                  <a:pt x="757" y="925"/>
                  <a:pt x="757" y="899"/>
                </a:cubicBezTo>
                <a:cubicBezTo>
                  <a:pt x="757" y="892"/>
                  <a:pt x="751" y="886"/>
                  <a:pt x="751" y="879"/>
                </a:cubicBezTo>
                <a:cubicBezTo>
                  <a:pt x="744" y="860"/>
                  <a:pt x="744" y="847"/>
                  <a:pt x="744" y="821"/>
                </a:cubicBezTo>
                <a:cubicBezTo>
                  <a:pt x="744" y="802"/>
                  <a:pt x="744" y="789"/>
                  <a:pt x="751" y="769"/>
                </a:cubicBezTo>
                <a:cubicBezTo>
                  <a:pt x="751" y="756"/>
                  <a:pt x="751" y="737"/>
                  <a:pt x="757" y="731"/>
                </a:cubicBezTo>
                <a:cubicBezTo>
                  <a:pt x="763" y="724"/>
                  <a:pt x="783" y="731"/>
                  <a:pt x="789" y="724"/>
                </a:cubicBezTo>
                <a:cubicBezTo>
                  <a:pt x="809" y="718"/>
                  <a:pt x="815" y="705"/>
                  <a:pt x="828" y="692"/>
                </a:cubicBezTo>
                <a:cubicBezTo>
                  <a:pt x="854" y="672"/>
                  <a:pt x="880" y="659"/>
                  <a:pt x="880" y="634"/>
                </a:cubicBezTo>
                <a:cubicBezTo>
                  <a:pt x="880" y="562"/>
                  <a:pt x="880" y="562"/>
                  <a:pt x="880" y="562"/>
                </a:cubicBezTo>
                <a:cubicBezTo>
                  <a:pt x="880" y="543"/>
                  <a:pt x="873" y="530"/>
                  <a:pt x="880" y="511"/>
                </a:cubicBezTo>
                <a:cubicBezTo>
                  <a:pt x="899" y="465"/>
                  <a:pt x="938" y="453"/>
                  <a:pt x="938" y="407"/>
                </a:cubicBezTo>
                <a:cubicBezTo>
                  <a:pt x="938" y="381"/>
                  <a:pt x="938" y="362"/>
                  <a:pt x="925" y="336"/>
                </a:cubicBezTo>
                <a:cubicBezTo>
                  <a:pt x="925" y="323"/>
                  <a:pt x="912" y="317"/>
                  <a:pt x="912" y="304"/>
                </a:cubicBezTo>
                <a:cubicBezTo>
                  <a:pt x="912" y="291"/>
                  <a:pt x="925" y="297"/>
                  <a:pt x="925" y="291"/>
                </a:cubicBezTo>
                <a:cubicBezTo>
                  <a:pt x="944" y="265"/>
                  <a:pt x="964" y="252"/>
                  <a:pt x="983" y="233"/>
                </a:cubicBezTo>
                <a:lnTo>
                  <a:pt x="983" y="233"/>
                </a:lnTo>
                <a:cubicBezTo>
                  <a:pt x="996" y="252"/>
                  <a:pt x="1009" y="271"/>
                  <a:pt x="1029" y="291"/>
                </a:cubicBezTo>
                <a:cubicBezTo>
                  <a:pt x="1119" y="355"/>
                  <a:pt x="1145" y="420"/>
                  <a:pt x="1216" y="511"/>
                </a:cubicBezTo>
                <a:cubicBezTo>
                  <a:pt x="1248" y="491"/>
                  <a:pt x="1261" y="465"/>
                  <a:pt x="1300" y="453"/>
                </a:cubicBezTo>
                <a:cubicBezTo>
                  <a:pt x="1332" y="439"/>
                  <a:pt x="1378" y="446"/>
                  <a:pt x="1378" y="407"/>
                </a:cubicBezTo>
                <a:cubicBezTo>
                  <a:pt x="1378" y="388"/>
                  <a:pt x="1365" y="375"/>
                  <a:pt x="1365" y="349"/>
                </a:cubicBezTo>
                <a:cubicBezTo>
                  <a:pt x="1365" y="291"/>
                  <a:pt x="1346" y="239"/>
                  <a:pt x="1397" y="200"/>
                </a:cubicBezTo>
                <a:cubicBezTo>
                  <a:pt x="1442" y="168"/>
                  <a:pt x="1488" y="194"/>
                  <a:pt x="1533" y="168"/>
                </a:cubicBezTo>
                <a:cubicBezTo>
                  <a:pt x="1572" y="149"/>
                  <a:pt x="1565" y="90"/>
                  <a:pt x="1611" y="90"/>
                </a:cubicBezTo>
                <a:cubicBezTo>
                  <a:pt x="1643" y="90"/>
                  <a:pt x="1662" y="103"/>
                  <a:pt x="1695" y="103"/>
                </a:cubicBezTo>
                <a:cubicBezTo>
                  <a:pt x="1785" y="103"/>
                  <a:pt x="1811" y="0"/>
                  <a:pt x="1895" y="0"/>
                </a:cubicBezTo>
                <a:cubicBezTo>
                  <a:pt x="2012" y="0"/>
                  <a:pt x="1999" y="149"/>
                  <a:pt x="2057" y="239"/>
                </a:cubicBezTo>
                <a:lnTo>
                  <a:pt x="2057" y="239"/>
                </a:lnTo>
                <a:cubicBezTo>
                  <a:pt x="2057" y="271"/>
                  <a:pt x="2089" y="284"/>
                  <a:pt x="2089" y="317"/>
                </a:cubicBezTo>
                <a:cubicBezTo>
                  <a:pt x="2089" y="368"/>
                  <a:pt x="2083" y="394"/>
                  <a:pt x="2063" y="439"/>
                </a:cubicBezTo>
                <a:cubicBezTo>
                  <a:pt x="2063" y="453"/>
                  <a:pt x="2050" y="459"/>
                  <a:pt x="2050" y="478"/>
                </a:cubicBezTo>
                <a:cubicBezTo>
                  <a:pt x="2050" y="498"/>
                  <a:pt x="2070" y="504"/>
                  <a:pt x="2070" y="530"/>
                </a:cubicBezTo>
                <a:cubicBezTo>
                  <a:pt x="2076" y="562"/>
                  <a:pt x="2050" y="588"/>
                  <a:pt x="2076" y="614"/>
                </a:cubicBezTo>
                <a:cubicBezTo>
                  <a:pt x="2089" y="634"/>
                  <a:pt x="2109" y="627"/>
                  <a:pt x="2128" y="634"/>
                </a:cubicBezTo>
                <a:cubicBezTo>
                  <a:pt x="2134" y="640"/>
                  <a:pt x="2134" y="646"/>
                  <a:pt x="2141" y="653"/>
                </a:cubicBezTo>
                <a:cubicBezTo>
                  <a:pt x="2160" y="672"/>
                  <a:pt x="2167" y="692"/>
                  <a:pt x="2167" y="724"/>
                </a:cubicBezTo>
                <a:cubicBezTo>
                  <a:pt x="2167" y="853"/>
                  <a:pt x="2167" y="853"/>
                  <a:pt x="2167" y="853"/>
                </a:cubicBezTo>
                <a:cubicBezTo>
                  <a:pt x="2167" y="899"/>
                  <a:pt x="2128" y="918"/>
                  <a:pt x="2083" y="918"/>
                </a:cubicBezTo>
                <a:cubicBezTo>
                  <a:pt x="2044" y="918"/>
                  <a:pt x="2018" y="899"/>
                  <a:pt x="1979" y="899"/>
                </a:cubicBezTo>
                <a:cubicBezTo>
                  <a:pt x="1966" y="899"/>
                  <a:pt x="1966" y="925"/>
                  <a:pt x="1960" y="938"/>
                </a:cubicBezTo>
                <a:cubicBezTo>
                  <a:pt x="1947" y="957"/>
                  <a:pt x="1941" y="976"/>
                  <a:pt x="1921" y="989"/>
                </a:cubicBezTo>
                <a:cubicBezTo>
                  <a:pt x="1902" y="1009"/>
                  <a:pt x="1876" y="1009"/>
                  <a:pt x="1856" y="1028"/>
                </a:cubicBezTo>
                <a:cubicBezTo>
                  <a:pt x="1850" y="1034"/>
                  <a:pt x="1850" y="1041"/>
                  <a:pt x="1850" y="1047"/>
                </a:cubicBezTo>
                <a:cubicBezTo>
                  <a:pt x="1818" y="1112"/>
                  <a:pt x="1811" y="1144"/>
                  <a:pt x="1785" y="1209"/>
                </a:cubicBezTo>
                <a:cubicBezTo>
                  <a:pt x="1772" y="1254"/>
                  <a:pt x="1759" y="1287"/>
                  <a:pt x="1753" y="1332"/>
                </a:cubicBezTo>
                <a:cubicBezTo>
                  <a:pt x="1753" y="1345"/>
                  <a:pt x="1753" y="1358"/>
                  <a:pt x="1746" y="1364"/>
                </a:cubicBezTo>
                <a:cubicBezTo>
                  <a:pt x="1727" y="1429"/>
                  <a:pt x="1695" y="1455"/>
                  <a:pt x="1695" y="1513"/>
                </a:cubicBezTo>
                <a:cubicBezTo>
                  <a:pt x="1695" y="1545"/>
                  <a:pt x="1721" y="1558"/>
                  <a:pt x="1721" y="1584"/>
                </a:cubicBezTo>
                <a:cubicBezTo>
                  <a:pt x="1721" y="1603"/>
                  <a:pt x="1708" y="1610"/>
                  <a:pt x="1701" y="1629"/>
                </a:cubicBezTo>
                <a:cubicBezTo>
                  <a:pt x="1695" y="1649"/>
                  <a:pt x="1695" y="1662"/>
                  <a:pt x="1682" y="1681"/>
                </a:cubicBezTo>
                <a:cubicBezTo>
                  <a:pt x="1675" y="1694"/>
                  <a:pt x="1669" y="1701"/>
                  <a:pt x="1656" y="1714"/>
                </a:cubicBezTo>
                <a:cubicBezTo>
                  <a:pt x="1656" y="1714"/>
                  <a:pt x="1643" y="1714"/>
                  <a:pt x="1643" y="1726"/>
                </a:cubicBezTo>
                <a:cubicBezTo>
                  <a:pt x="1643" y="1739"/>
                  <a:pt x="1650" y="1752"/>
                  <a:pt x="1650" y="1765"/>
                </a:cubicBezTo>
                <a:cubicBezTo>
                  <a:pt x="1650" y="1772"/>
                  <a:pt x="1643" y="1772"/>
                  <a:pt x="1643" y="1778"/>
                </a:cubicBezTo>
                <a:cubicBezTo>
                  <a:pt x="1643" y="1785"/>
                  <a:pt x="1650" y="1791"/>
                  <a:pt x="1643" y="1804"/>
                </a:cubicBezTo>
                <a:cubicBezTo>
                  <a:pt x="1636" y="1823"/>
                  <a:pt x="1617" y="1830"/>
                  <a:pt x="1598" y="1849"/>
                </a:cubicBezTo>
                <a:cubicBezTo>
                  <a:pt x="1585" y="1875"/>
                  <a:pt x="1591" y="1895"/>
                  <a:pt x="1591" y="1927"/>
                </a:cubicBezTo>
                <a:cubicBezTo>
                  <a:pt x="1591" y="1953"/>
                  <a:pt x="1591" y="1972"/>
                  <a:pt x="1578" y="1992"/>
                </a:cubicBezTo>
                <a:cubicBezTo>
                  <a:pt x="1572" y="2011"/>
                  <a:pt x="1559" y="2017"/>
                  <a:pt x="1559" y="2037"/>
                </a:cubicBezTo>
                <a:cubicBezTo>
                  <a:pt x="1559" y="2063"/>
                  <a:pt x="1572" y="2069"/>
                  <a:pt x="1578" y="2095"/>
                </a:cubicBezTo>
                <a:lnTo>
                  <a:pt x="1578" y="2095"/>
                </a:lnTo>
                <a:cubicBezTo>
                  <a:pt x="1565" y="2147"/>
                  <a:pt x="1533" y="2173"/>
                  <a:pt x="1533" y="2231"/>
                </a:cubicBezTo>
                <a:cubicBezTo>
                  <a:pt x="1533" y="2250"/>
                  <a:pt x="1546" y="2263"/>
                  <a:pt x="1552" y="2283"/>
                </a:cubicBezTo>
                <a:cubicBezTo>
                  <a:pt x="1565" y="2315"/>
                  <a:pt x="1546" y="2341"/>
                  <a:pt x="1565" y="2367"/>
                </a:cubicBezTo>
                <a:cubicBezTo>
                  <a:pt x="1572" y="2380"/>
                  <a:pt x="1591" y="2386"/>
                  <a:pt x="1598" y="2393"/>
                </a:cubicBezTo>
                <a:cubicBezTo>
                  <a:pt x="1630" y="2412"/>
                  <a:pt x="1656" y="2430"/>
                  <a:pt x="1662" y="2469"/>
                </a:cubicBezTo>
                <a:cubicBezTo>
                  <a:pt x="1669" y="2508"/>
                  <a:pt x="1675" y="2534"/>
                  <a:pt x="1695" y="2573"/>
                </a:cubicBezTo>
                <a:cubicBezTo>
                  <a:pt x="1714" y="2624"/>
                  <a:pt x="1759" y="2644"/>
                  <a:pt x="1759" y="2702"/>
                </a:cubicBezTo>
                <a:cubicBezTo>
                  <a:pt x="1759" y="2728"/>
                  <a:pt x="1753" y="2741"/>
                  <a:pt x="1753" y="2760"/>
                </a:cubicBezTo>
                <a:cubicBezTo>
                  <a:pt x="1753" y="2780"/>
                  <a:pt x="1772" y="2780"/>
                  <a:pt x="1785" y="2786"/>
                </a:cubicBezTo>
                <a:cubicBezTo>
                  <a:pt x="1811" y="2805"/>
                  <a:pt x="1824" y="2818"/>
                  <a:pt x="1856" y="2838"/>
                </a:cubicBezTo>
                <a:cubicBezTo>
                  <a:pt x="1882" y="2851"/>
                  <a:pt x="1902" y="2877"/>
                  <a:pt x="1902" y="2909"/>
                </a:cubicBezTo>
                <a:cubicBezTo>
                  <a:pt x="1902" y="2928"/>
                  <a:pt x="1895" y="2941"/>
                  <a:pt x="1895" y="2961"/>
                </a:cubicBezTo>
                <a:cubicBezTo>
                  <a:pt x="1889" y="2973"/>
                  <a:pt x="1895" y="2986"/>
                  <a:pt x="1895" y="2999"/>
                </a:cubicBezTo>
                <a:cubicBezTo>
                  <a:pt x="1889" y="3019"/>
                  <a:pt x="1869" y="3025"/>
                  <a:pt x="1869" y="3051"/>
                </a:cubicBezTo>
                <a:cubicBezTo>
                  <a:pt x="1869" y="3155"/>
                  <a:pt x="1869" y="3155"/>
                  <a:pt x="1869" y="3155"/>
                </a:cubicBezTo>
                <a:cubicBezTo>
                  <a:pt x="1869" y="3174"/>
                  <a:pt x="1882" y="3187"/>
                  <a:pt x="1889" y="3206"/>
                </a:cubicBezTo>
                <a:cubicBezTo>
                  <a:pt x="1902" y="3232"/>
                  <a:pt x="1908" y="3252"/>
                  <a:pt x="1921" y="3277"/>
                </a:cubicBezTo>
                <a:cubicBezTo>
                  <a:pt x="1934" y="3297"/>
                  <a:pt x="1953" y="3310"/>
                  <a:pt x="1953" y="3336"/>
                </a:cubicBezTo>
                <a:cubicBezTo>
                  <a:pt x="1953" y="3361"/>
                  <a:pt x="1941" y="3381"/>
                  <a:pt x="1941" y="3407"/>
                </a:cubicBezTo>
                <a:cubicBezTo>
                  <a:pt x="1941" y="3426"/>
                  <a:pt x="1986" y="3478"/>
                  <a:pt x="1986" y="3491"/>
                </a:cubicBezTo>
                <a:lnTo>
                  <a:pt x="1986" y="3491"/>
                </a:lnTo>
                <a:cubicBezTo>
                  <a:pt x="1953" y="3491"/>
                  <a:pt x="1915" y="3504"/>
                  <a:pt x="1882" y="3517"/>
                </a:cubicBezTo>
                <a:cubicBezTo>
                  <a:pt x="1863" y="3530"/>
                  <a:pt x="1850" y="3530"/>
                  <a:pt x="1831" y="3543"/>
                </a:cubicBezTo>
                <a:cubicBezTo>
                  <a:pt x="1811" y="3562"/>
                  <a:pt x="1805" y="3588"/>
                  <a:pt x="1779" y="3588"/>
                </a:cubicBezTo>
                <a:cubicBezTo>
                  <a:pt x="1753" y="3588"/>
                  <a:pt x="1740" y="3568"/>
                  <a:pt x="1721" y="3556"/>
                </a:cubicBezTo>
                <a:cubicBezTo>
                  <a:pt x="1695" y="3536"/>
                  <a:pt x="1682" y="3517"/>
                  <a:pt x="1669" y="3491"/>
                </a:cubicBezTo>
                <a:cubicBezTo>
                  <a:pt x="1643" y="3459"/>
                  <a:pt x="1617" y="3446"/>
                  <a:pt x="1585" y="3426"/>
                </a:cubicBezTo>
                <a:cubicBezTo>
                  <a:pt x="1552" y="3400"/>
                  <a:pt x="1546" y="3381"/>
                  <a:pt x="1514" y="3361"/>
                </a:cubicBezTo>
                <a:cubicBezTo>
                  <a:pt x="1514" y="3368"/>
                  <a:pt x="1507" y="3375"/>
                  <a:pt x="1501" y="3375"/>
                </a:cubicBezTo>
                <a:cubicBezTo>
                  <a:pt x="1501" y="3420"/>
                  <a:pt x="1488" y="3446"/>
                  <a:pt x="1488" y="3484"/>
                </a:cubicBezTo>
                <a:cubicBezTo>
                  <a:pt x="1488" y="3523"/>
                  <a:pt x="1494" y="3575"/>
                  <a:pt x="1455" y="3575"/>
                </a:cubicBezTo>
                <a:cubicBezTo>
                  <a:pt x="1410" y="3575"/>
                  <a:pt x="1384" y="3556"/>
                  <a:pt x="1346" y="3530"/>
                </a:cubicBezTo>
                <a:cubicBezTo>
                  <a:pt x="1346" y="3523"/>
                  <a:pt x="1339" y="3517"/>
                  <a:pt x="1332" y="3510"/>
                </a:cubicBezTo>
                <a:cubicBezTo>
                  <a:pt x="1320" y="3497"/>
                  <a:pt x="1300" y="3504"/>
                  <a:pt x="1281" y="3497"/>
                </a:cubicBezTo>
                <a:cubicBezTo>
                  <a:pt x="1261" y="3491"/>
                  <a:pt x="1255" y="3478"/>
                  <a:pt x="1229" y="3478"/>
                </a:cubicBezTo>
                <a:cubicBezTo>
                  <a:pt x="1184" y="3465"/>
                  <a:pt x="1164" y="3433"/>
                  <a:pt x="1113" y="3433"/>
                </a:cubicBezTo>
                <a:cubicBezTo>
                  <a:pt x="1093" y="3433"/>
                  <a:pt x="1080" y="3433"/>
                  <a:pt x="1061" y="3420"/>
                </a:cubicBezTo>
                <a:cubicBezTo>
                  <a:pt x="1035" y="3400"/>
                  <a:pt x="1029" y="3375"/>
                  <a:pt x="996" y="3375"/>
                </a:cubicBezTo>
                <a:cubicBezTo>
                  <a:pt x="970" y="3375"/>
                  <a:pt x="964" y="3394"/>
                  <a:pt x="951" y="3413"/>
                </a:cubicBezTo>
                <a:cubicBezTo>
                  <a:pt x="932" y="3407"/>
                  <a:pt x="932" y="3407"/>
                  <a:pt x="932" y="3407"/>
                </a:cubicBezTo>
                <a:cubicBezTo>
                  <a:pt x="925" y="3368"/>
                  <a:pt x="932" y="3349"/>
                  <a:pt x="932" y="3316"/>
                </a:cubicBezTo>
                <a:cubicBezTo>
                  <a:pt x="899" y="3310"/>
                  <a:pt x="880" y="3323"/>
                  <a:pt x="847" y="3316"/>
                </a:cubicBezTo>
                <a:cubicBezTo>
                  <a:pt x="809" y="3303"/>
                  <a:pt x="789" y="3290"/>
                  <a:pt x="751" y="3290"/>
                </a:cubicBezTo>
                <a:cubicBezTo>
                  <a:pt x="731" y="3290"/>
                  <a:pt x="712" y="3290"/>
                  <a:pt x="686" y="3297"/>
                </a:cubicBezTo>
                <a:lnTo>
                  <a:pt x="686" y="3297"/>
                </a:lnTo>
                <a:cubicBezTo>
                  <a:pt x="660" y="3297"/>
                  <a:pt x="660" y="3297"/>
                  <a:pt x="660" y="3297"/>
                </a:cubicBezTo>
                <a:cubicBezTo>
                  <a:pt x="641" y="3297"/>
                  <a:pt x="628" y="3316"/>
                  <a:pt x="608" y="3316"/>
                </a:cubicBezTo>
                <a:cubicBezTo>
                  <a:pt x="576" y="3316"/>
                  <a:pt x="582" y="3265"/>
                  <a:pt x="556" y="3252"/>
                </a:cubicBezTo>
                <a:cubicBezTo>
                  <a:pt x="531" y="3245"/>
                  <a:pt x="518" y="3252"/>
                  <a:pt x="498" y="3252"/>
                </a:cubicBezTo>
                <a:cubicBezTo>
                  <a:pt x="498" y="3232"/>
                  <a:pt x="498" y="3232"/>
                  <a:pt x="498" y="3232"/>
                </a:cubicBezTo>
                <a:cubicBezTo>
                  <a:pt x="524" y="3135"/>
                  <a:pt x="524" y="3135"/>
                  <a:pt x="524" y="3135"/>
                </a:cubicBezTo>
                <a:cubicBezTo>
                  <a:pt x="518" y="3122"/>
                  <a:pt x="518" y="3109"/>
                  <a:pt x="518" y="3096"/>
                </a:cubicBezTo>
                <a:cubicBezTo>
                  <a:pt x="518" y="3084"/>
                  <a:pt x="531" y="3084"/>
                  <a:pt x="544" y="3084"/>
                </a:cubicBezTo>
                <a:cubicBezTo>
                  <a:pt x="576" y="3084"/>
                  <a:pt x="589" y="3090"/>
                  <a:pt x="621" y="3090"/>
                </a:cubicBezTo>
                <a:cubicBezTo>
                  <a:pt x="673" y="3090"/>
                  <a:pt x="705" y="3077"/>
                  <a:pt x="737" y="3038"/>
                </a:cubicBezTo>
                <a:cubicBezTo>
                  <a:pt x="763" y="3084"/>
                  <a:pt x="744" y="3122"/>
                  <a:pt x="763" y="3168"/>
                </a:cubicBezTo>
                <a:cubicBezTo>
                  <a:pt x="776" y="3142"/>
                  <a:pt x="776" y="3122"/>
                  <a:pt x="783" y="3090"/>
                </a:cubicBezTo>
                <a:cubicBezTo>
                  <a:pt x="783" y="3051"/>
                  <a:pt x="783" y="2993"/>
                  <a:pt x="744" y="2993"/>
                </a:cubicBezTo>
                <a:cubicBezTo>
                  <a:pt x="699" y="2993"/>
                  <a:pt x="686" y="3032"/>
                  <a:pt x="647" y="3032"/>
                </a:cubicBezTo>
                <a:cubicBezTo>
                  <a:pt x="634" y="3032"/>
                  <a:pt x="641" y="3012"/>
                  <a:pt x="641" y="2999"/>
                </a:cubicBezTo>
                <a:cubicBezTo>
                  <a:pt x="641" y="2980"/>
                  <a:pt x="641" y="2967"/>
                  <a:pt x="634" y="2941"/>
                </a:cubicBezTo>
                <a:cubicBezTo>
                  <a:pt x="621" y="2902"/>
                  <a:pt x="589" y="2889"/>
                  <a:pt x="563" y="2857"/>
                </a:cubicBezTo>
                <a:cubicBezTo>
                  <a:pt x="531" y="2825"/>
                  <a:pt x="511" y="2805"/>
                  <a:pt x="466" y="2799"/>
                </a:cubicBezTo>
                <a:cubicBezTo>
                  <a:pt x="427" y="2792"/>
                  <a:pt x="369" y="2812"/>
                  <a:pt x="369" y="2773"/>
                </a:cubicBezTo>
                <a:cubicBezTo>
                  <a:pt x="369" y="2728"/>
                  <a:pt x="427" y="2708"/>
                  <a:pt x="427" y="2663"/>
                </a:cubicBezTo>
                <a:cubicBezTo>
                  <a:pt x="427" y="2657"/>
                  <a:pt x="421" y="2657"/>
                  <a:pt x="414" y="2650"/>
                </a:cubicBezTo>
                <a:cubicBezTo>
                  <a:pt x="343" y="2650"/>
                  <a:pt x="343" y="2650"/>
                  <a:pt x="343" y="2650"/>
                </a:cubicBezTo>
                <a:cubicBezTo>
                  <a:pt x="317" y="2637"/>
                  <a:pt x="285" y="2637"/>
                  <a:pt x="285" y="2605"/>
                </a:cubicBezTo>
                <a:cubicBezTo>
                  <a:pt x="285" y="2585"/>
                  <a:pt x="304" y="2579"/>
                  <a:pt x="304" y="2560"/>
                </a:cubicBezTo>
                <a:cubicBezTo>
                  <a:pt x="311" y="2534"/>
                  <a:pt x="304" y="2514"/>
                  <a:pt x="317" y="2495"/>
                </a:cubicBezTo>
                <a:cubicBezTo>
                  <a:pt x="337" y="2456"/>
                  <a:pt x="362" y="2437"/>
                  <a:pt x="362" y="2399"/>
                </a:cubicBezTo>
                <a:cubicBezTo>
                  <a:pt x="362" y="2347"/>
                  <a:pt x="362" y="2347"/>
                  <a:pt x="362" y="2347"/>
                </a:cubicBezTo>
                <a:cubicBezTo>
                  <a:pt x="362" y="2302"/>
                  <a:pt x="388" y="2283"/>
                  <a:pt x="408" y="2244"/>
                </a:cubicBezTo>
                <a:cubicBezTo>
                  <a:pt x="427" y="2211"/>
                  <a:pt x="434" y="2192"/>
                  <a:pt x="446" y="2160"/>
                </a:cubicBezTo>
                <a:cubicBezTo>
                  <a:pt x="427" y="2166"/>
                  <a:pt x="414" y="2179"/>
                  <a:pt x="395" y="2179"/>
                </a:cubicBezTo>
                <a:cubicBezTo>
                  <a:pt x="356" y="2179"/>
                  <a:pt x="343" y="2140"/>
                  <a:pt x="337" y="2102"/>
                </a:cubicBezTo>
                <a:cubicBezTo>
                  <a:pt x="337" y="2063"/>
                  <a:pt x="337" y="2037"/>
                  <a:pt x="324" y="1998"/>
                </a:cubicBezTo>
                <a:cubicBezTo>
                  <a:pt x="324" y="1992"/>
                  <a:pt x="324" y="1985"/>
                  <a:pt x="324" y="1979"/>
                </a:cubicBezTo>
                <a:cubicBezTo>
                  <a:pt x="324" y="1946"/>
                  <a:pt x="330" y="1933"/>
                  <a:pt x="330" y="1901"/>
                </a:cubicBezTo>
                <a:cubicBezTo>
                  <a:pt x="330" y="1888"/>
                  <a:pt x="324" y="1875"/>
                  <a:pt x="324" y="1862"/>
                </a:cubicBezTo>
                <a:cubicBezTo>
                  <a:pt x="324" y="1856"/>
                  <a:pt x="324" y="1856"/>
                  <a:pt x="324" y="1849"/>
                </a:cubicBezTo>
                <a:cubicBezTo>
                  <a:pt x="343" y="1849"/>
                  <a:pt x="343" y="1849"/>
                  <a:pt x="343" y="1849"/>
                </a:cubicBezTo>
                <a:cubicBezTo>
                  <a:pt x="362" y="1849"/>
                  <a:pt x="375" y="1862"/>
                  <a:pt x="395" y="1862"/>
                </a:cubicBezTo>
                <a:lnTo>
                  <a:pt x="401" y="1862"/>
                </a:lnTo>
                <a:cubicBezTo>
                  <a:pt x="401" y="1836"/>
                  <a:pt x="414" y="1817"/>
                  <a:pt x="414" y="1785"/>
                </a:cubicBezTo>
                <a:cubicBezTo>
                  <a:pt x="414" y="1772"/>
                  <a:pt x="401" y="1765"/>
                  <a:pt x="382" y="1765"/>
                </a:cubicBezTo>
                <a:cubicBezTo>
                  <a:pt x="362" y="1765"/>
                  <a:pt x="349" y="1785"/>
                  <a:pt x="324" y="1791"/>
                </a:cubicBezTo>
                <a:cubicBezTo>
                  <a:pt x="311" y="1772"/>
                  <a:pt x="298" y="1759"/>
                  <a:pt x="291" y="1739"/>
                </a:cubicBezTo>
                <a:cubicBezTo>
                  <a:pt x="298" y="1733"/>
                  <a:pt x="298" y="1733"/>
                  <a:pt x="298" y="1733"/>
                </a:cubicBezTo>
                <a:cubicBezTo>
                  <a:pt x="395" y="1759"/>
                  <a:pt x="395" y="1759"/>
                  <a:pt x="395" y="1759"/>
                </a:cubicBezTo>
                <a:cubicBezTo>
                  <a:pt x="388" y="1752"/>
                  <a:pt x="388" y="1752"/>
                  <a:pt x="388" y="1752"/>
                </a:cubicBezTo>
                <a:cubicBezTo>
                  <a:pt x="317" y="1701"/>
                  <a:pt x="285" y="1668"/>
                  <a:pt x="220" y="1617"/>
                </a:cubicBezTo>
                <a:cubicBezTo>
                  <a:pt x="194" y="1591"/>
                  <a:pt x="181" y="1565"/>
                  <a:pt x="142" y="1565"/>
                </a:cubicBezTo>
                <a:cubicBezTo>
                  <a:pt x="130" y="1565"/>
                  <a:pt x="117" y="1565"/>
                  <a:pt x="104" y="1565"/>
                </a:cubicBezTo>
                <a:cubicBezTo>
                  <a:pt x="78" y="1565"/>
                  <a:pt x="91" y="1533"/>
                  <a:pt x="78" y="1513"/>
                </a:cubicBezTo>
                <a:cubicBezTo>
                  <a:pt x="71" y="1500"/>
                  <a:pt x="58" y="1494"/>
                  <a:pt x="52" y="1481"/>
                </a:cubicBezTo>
                <a:cubicBezTo>
                  <a:pt x="26" y="1448"/>
                  <a:pt x="0" y="1422"/>
                  <a:pt x="0" y="1384"/>
                </a:cubicBezTo>
                <a:cubicBezTo>
                  <a:pt x="0" y="1338"/>
                  <a:pt x="0" y="1300"/>
                  <a:pt x="33" y="1267"/>
                </a:cubicBezTo>
                <a:cubicBezTo>
                  <a:pt x="46" y="1261"/>
                  <a:pt x="58" y="1254"/>
                  <a:pt x="65" y="1248"/>
                </a:cubicBezTo>
                <a:lnTo>
                  <a:pt x="65" y="1248"/>
                </a:lnTo>
                <a:cubicBezTo>
                  <a:pt x="71" y="1248"/>
                  <a:pt x="71" y="1248"/>
                  <a:pt x="78" y="1248"/>
                </a:cubicBezTo>
                <a:cubicBezTo>
                  <a:pt x="84" y="1254"/>
                  <a:pt x="91" y="1254"/>
                  <a:pt x="97" y="1254"/>
                </a:cubicBezTo>
                <a:lnTo>
                  <a:pt x="104" y="1254"/>
                </a:lnTo>
                <a:cubicBezTo>
                  <a:pt x="110" y="1254"/>
                  <a:pt x="110" y="1254"/>
                  <a:pt x="117" y="1254"/>
                </a:cubicBezTo>
                <a:cubicBezTo>
                  <a:pt x="123" y="1261"/>
                  <a:pt x="130" y="1261"/>
                  <a:pt x="130" y="1261"/>
                </a:cubicBezTo>
                <a:cubicBezTo>
                  <a:pt x="136" y="1261"/>
                  <a:pt x="142" y="1261"/>
                  <a:pt x="149" y="1261"/>
                </a:cubicBezTo>
                <a:cubicBezTo>
                  <a:pt x="156" y="1261"/>
                  <a:pt x="156" y="1261"/>
                  <a:pt x="156" y="1261"/>
                </a:cubicBezTo>
                <a:cubicBezTo>
                  <a:pt x="181" y="1274"/>
                  <a:pt x="181" y="1274"/>
                  <a:pt x="181" y="1274"/>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4" name="Freeform 86"/>
          <p:cNvSpPr>
            <a:spLocks noChangeArrowheads="1"/>
          </p:cNvSpPr>
          <p:nvPr/>
        </p:nvSpPr>
        <p:spPr bwMode="auto">
          <a:xfrm>
            <a:off x="6422940" y="9106072"/>
            <a:ext cx="1548990" cy="1399033"/>
          </a:xfrm>
          <a:custGeom>
            <a:avLst/>
            <a:gdLst>
              <a:gd name="T0" fmla="*/ 407 w 1547"/>
              <a:gd name="T1" fmla="*/ 1396 h 1397"/>
              <a:gd name="T2" fmla="*/ 407 w 1547"/>
              <a:gd name="T3" fmla="*/ 1396 h 1397"/>
              <a:gd name="T4" fmla="*/ 530 w 1547"/>
              <a:gd name="T5" fmla="*/ 1312 h 1397"/>
              <a:gd name="T6" fmla="*/ 601 w 1547"/>
              <a:gd name="T7" fmla="*/ 1248 h 1397"/>
              <a:gd name="T8" fmla="*/ 673 w 1547"/>
              <a:gd name="T9" fmla="*/ 1222 h 1397"/>
              <a:gd name="T10" fmla="*/ 711 w 1547"/>
              <a:gd name="T11" fmla="*/ 1228 h 1397"/>
              <a:gd name="T12" fmla="*/ 802 w 1547"/>
              <a:gd name="T13" fmla="*/ 1228 h 1397"/>
              <a:gd name="T14" fmla="*/ 880 w 1547"/>
              <a:gd name="T15" fmla="*/ 1215 h 1397"/>
              <a:gd name="T16" fmla="*/ 1002 w 1547"/>
              <a:gd name="T17" fmla="*/ 1215 h 1397"/>
              <a:gd name="T18" fmla="*/ 1080 w 1547"/>
              <a:gd name="T19" fmla="*/ 1202 h 1397"/>
              <a:gd name="T20" fmla="*/ 1235 w 1547"/>
              <a:gd name="T21" fmla="*/ 1299 h 1397"/>
              <a:gd name="T22" fmla="*/ 1319 w 1547"/>
              <a:gd name="T23" fmla="*/ 1358 h 1397"/>
              <a:gd name="T24" fmla="*/ 1319 w 1547"/>
              <a:gd name="T25" fmla="*/ 1358 h 1397"/>
              <a:gd name="T26" fmla="*/ 1390 w 1547"/>
              <a:gd name="T27" fmla="*/ 1319 h 1397"/>
              <a:gd name="T28" fmla="*/ 1416 w 1547"/>
              <a:gd name="T29" fmla="*/ 1254 h 1397"/>
              <a:gd name="T30" fmla="*/ 1416 w 1547"/>
              <a:gd name="T31" fmla="*/ 1164 h 1397"/>
              <a:gd name="T32" fmla="*/ 1429 w 1547"/>
              <a:gd name="T33" fmla="*/ 970 h 1397"/>
              <a:gd name="T34" fmla="*/ 1462 w 1547"/>
              <a:gd name="T35" fmla="*/ 905 h 1397"/>
              <a:gd name="T36" fmla="*/ 1546 w 1547"/>
              <a:gd name="T37" fmla="*/ 666 h 1397"/>
              <a:gd name="T38" fmla="*/ 1546 w 1547"/>
              <a:gd name="T39" fmla="*/ 666 h 1397"/>
              <a:gd name="T40" fmla="*/ 1520 w 1547"/>
              <a:gd name="T41" fmla="*/ 601 h 1397"/>
              <a:gd name="T42" fmla="*/ 1494 w 1547"/>
              <a:gd name="T43" fmla="*/ 569 h 1397"/>
              <a:gd name="T44" fmla="*/ 1300 w 1547"/>
              <a:gd name="T45" fmla="*/ 465 h 1397"/>
              <a:gd name="T46" fmla="*/ 1209 w 1547"/>
              <a:gd name="T47" fmla="*/ 407 h 1397"/>
              <a:gd name="T48" fmla="*/ 1125 w 1547"/>
              <a:gd name="T49" fmla="*/ 336 h 1397"/>
              <a:gd name="T50" fmla="*/ 983 w 1547"/>
              <a:gd name="T51" fmla="*/ 220 h 1397"/>
              <a:gd name="T52" fmla="*/ 815 w 1547"/>
              <a:gd name="T53" fmla="*/ 168 h 1397"/>
              <a:gd name="T54" fmla="*/ 660 w 1547"/>
              <a:gd name="T55" fmla="*/ 116 h 1397"/>
              <a:gd name="T56" fmla="*/ 537 w 1547"/>
              <a:gd name="T57" fmla="*/ 97 h 1397"/>
              <a:gd name="T58" fmla="*/ 446 w 1547"/>
              <a:gd name="T59" fmla="*/ 32 h 1397"/>
              <a:gd name="T60" fmla="*/ 330 w 1547"/>
              <a:gd name="T61" fmla="*/ 0 h 1397"/>
              <a:gd name="T62" fmla="*/ 330 w 1547"/>
              <a:gd name="T63" fmla="*/ 0 h 1397"/>
              <a:gd name="T64" fmla="*/ 323 w 1547"/>
              <a:gd name="T65" fmla="*/ 45 h 1397"/>
              <a:gd name="T66" fmla="*/ 336 w 1547"/>
              <a:gd name="T67" fmla="*/ 109 h 1397"/>
              <a:gd name="T68" fmla="*/ 336 w 1547"/>
              <a:gd name="T69" fmla="*/ 174 h 1397"/>
              <a:gd name="T70" fmla="*/ 362 w 1547"/>
              <a:gd name="T71" fmla="*/ 316 h 1397"/>
              <a:gd name="T72" fmla="*/ 323 w 1547"/>
              <a:gd name="T73" fmla="*/ 459 h 1397"/>
              <a:gd name="T74" fmla="*/ 259 w 1547"/>
              <a:gd name="T75" fmla="*/ 582 h 1397"/>
              <a:gd name="T76" fmla="*/ 45 w 1547"/>
              <a:gd name="T77" fmla="*/ 633 h 1397"/>
              <a:gd name="T78" fmla="*/ 84 w 1547"/>
              <a:gd name="T79" fmla="*/ 776 h 1397"/>
              <a:gd name="T80" fmla="*/ 58 w 1547"/>
              <a:gd name="T81" fmla="*/ 879 h 1397"/>
              <a:gd name="T82" fmla="*/ 32 w 1547"/>
              <a:gd name="T83" fmla="*/ 911 h 1397"/>
              <a:gd name="T84" fmla="*/ 0 w 1547"/>
              <a:gd name="T85" fmla="*/ 1015 h 1397"/>
              <a:gd name="T86" fmla="*/ 0 w 1547"/>
              <a:gd name="T87" fmla="*/ 1015 h 1397"/>
              <a:gd name="T88" fmla="*/ 19 w 1547"/>
              <a:gd name="T89" fmla="*/ 1015 h 1397"/>
              <a:gd name="T90" fmla="*/ 84 w 1547"/>
              <a:gd name="T91" fmla="*/ 1060 h 1397"/>
              <a:gd name="T92" fmla="*/ 129 w 1547"/>
              <a:gd name="T93" fmla="*/ 1105 h 1397"/>
              <a:gd name="T94" fmla="*/ 116 w 1547"/>
              <a:gd name="T95" fmla="*/ 1138 h 1397"/>
              <a:gd name="T96" fmla="*/ 200 w 1547"/>
              <a:gd name="T97" fmla="*/ 1254 h 1397"/>
              <a:gd name="T98" fmla="*/ 226 w 1547"/>
              <a:gd name="T99" fmla="*/ 1319 h 1397"/>
              <a:gd name="T100" fmla="*/ 246 w 1547"/>
              <a:gd name="T101" fmla="*/ 1351 h 1397"/>
              <a:gd name="T102" fmla="*/ 304 w 1547"/>
              <a:gd name="T103" fmla="*/ 1338 h 1397"/>
              <a:gd name="T104" fmla="*/ 388 w 1547"/>
              <a:gd name="T105" fmla="*/ 1384 h 1397"/>
              <a:gd name="T106" fmla="*/ 407 w 1547"/>
              <a:gd name="T107" fmla="*/ 1396 h 1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47" h="1397">
                <a:moveTo>
                  <a:pt x="407" y="1396"/>
                </a:moveTo>
                <a:lnTo>
                  <a:pt x="407" y="1396"/>
                </a:lnTo>
                <a:cubicBezTo>
                  <a:pt x="453" y="1364"/>
                  <a:pt x="479" y="1338"/>
                  <a:pt x="530" y="1312"/>
                </a:cubicBezTo>
                <a:cubicBezTo>
                  <a:pt x="563" y="1293"/>
                  <a:pt x="569" y="1267"/>
                  <a:pt x="601" y="1248"/>
                </a:cubicBezTo>
                <a:cubicBezTo>
                  <a:pt x="627" y="1235"/>
                  <a:pt x="647" y="1228"/>
                  <a:pt x="673" y="1222"/>
                </a:cubicBezTo>
                <a:cubicBezTo>
                  <a:pt x="711" y="1228"/>
                  <a:pt x="711" y="1228"/>
                  <a:pt x="711" y="1228"/>
                </a:cubicBezTo>
                <a:cubicBezTo>
                  <a:pt x="802" y="1228"/>
                  <a:pt x="802" y="1228"/>
                  <a:pt x="802" y="1228"/>
                </a:cubicBezTo>
                <a:cubicBezTo>
                  <a:pt x="880" y="1215"/>
                  <a:pt x="880" y="1215"/>
                  <a:pt x="880" y="1215"/>
                </a:cubicBezTo>
                <a:cubicBezTo>
                  <a:pt x="1002" y="1215"/>
                  <a:pt x="1002" y="1215"/>
                  <a:pt x="1002" y="1215"/>
                </a:cubicBezTo>
                <a:cubicBezTo>
                  <a:pt x="1035" y="1215"/>
                  <a:pt x="1048" y="1202"/>
                  <a:pt x="1080" y="1202"/>
                </a:cubicBezTo>
                <a:cubicBezTo>
                  <a:pt x="1151" y="1202"/>
                  <a:pt x="1183" y="1254"/>
                  <a:pt x="1235" y="1299"/>
                </a:cubicBezTo>
                <a:cubicBezTo>
                  <a:pt x="1268" y="1325"/>
                  <a:pt x="1280" y="1351"/>
                  <a:pt x="1319" y="1358"/>
                </a:cubicBezTo>
                <a:lnTo>
                  <a:pt x="1319" y="1358"/>
                </a:lnTo>
                <a:cubicBezTo>
                  <a:pt x="1345" y="1338"/>
                  <a:pt x="1371" y="1345"/>
                  <a:pt x="1390" y="1319"/>
                </a:cubicBezTo>
                <a:cubicBezTo>
                  <a:pt x="1410" y="1299"/>
                  <a:pt x="1416" y="1280"/>
                  <a:pt x="1416" y="1254"/>
                </a:cubicBezTo>
                <a:cubicBezTo>
                  <a:pt x="1416" y="1164"/>
                  <a:pt x="1416" y="1164"/>
                  <a:pt x="1416" y="1164"/>
                </a:cubicBezTo>
                <a:cubicBezTo>
                  <a:pt x="1416" y="1086"/>
                  <a:pt x="1403" y="1041"/>
                  <a:pt x="1429" y="970"/>
                </a:cubicBezTo>
                <a:cubicBezTo>
                  <a:pt x="1442" y="944"/>
                  <a:pt x="1449" y="931"/>
                  <a:pt x="1462" y="905"/>
                </a:cubicBezTo>
                <a:cubicBezTo>
                  <a:pt x="1494" y="808"/>
                  <a:pt x="1533" y="769"/>
                  <a:pt x="1546" y="666"/>
                </a:cubicBezTo>
                <a:lnTo>
                  <a:pt x="1546" y="666"/>
                </a:lnTo>
                <a:cubicBezTo>
                  <a:pt x="1539" y="640"/>
                  <a:pt x="1533" y="627"/>
                  <a:pt x="1520" y="601"/>
                </a:cubicBezTo>
                <a:cubicBezTo>
                  <a:pt x="1513" y="588"/>
                  <a:pt x="1507" y="575"/>
                  <a:pt x="1494" y="569"/>
                </a:cubicBezTo>
                <a:cubicBezTo>
                  <a:pt x="1416" y="530"/>
                  <a:pt x="1365" y="517"/>
                  <a:pt x="1300" y="465"/>
                </a:cubicBezTo>
                <a:cubicBezTo>
                  <a:pt x="1268" y="439"/>
                  <a:pt x="1242" y="426"/>
                  <a:pt x="1209" y="407"/>
                </a:cubicBezTo>
                <a:cubicBezTo>
                  <a:pt x="1171" y="388"/>
                  <a:pt x="1158" y="368"/>
                  <a:pt x="1125" y="336"/>
                </a:cubicBezTo>
                <a:cubicBezTo>
                  <a:pt x="1067" y="290"/>
                  <a:pt x="1041" y="252"/>
                  <a:pt x="983" y="220"/>
                </a:cubicBezTo>
                <a:cubicBezTo>
                  <a:pt x="925" y="187"/>
                  <a:pt x="880" y="187"/>
                  <a:pt x="815" y="168"/>
                </a:cubicBezTo>
                <a:cubicBezTo>
                  <a:pt x="757" y="148"/>
                  <a:pt x="724" y="122"/>
                  <a:pt x="660" y="116"/>
                </a:cubicBezTo>
                <a:cubicBezTo>
                  <a:pt x="608" y="109"/>
                  <a:pt x="576" y="116"/>
                  <a:pt x="537" y="97"/>
                </a:cubicBezTo>
                <a:cubicBezTo>
                  <a:pt x="498" y="77"/>
                  <a:pt x="485" y="51"/>
                  <a:pt x="446" y="32"/>
                </a:cubicBezTo>
                <a:cubicBezTo>
                  <a:pt x="407" y="19"/>
                  <a:pt x="369" y="13"/>
                  <a:pt x="330" y="0"/>
                </a:cubicBezTo>
                <a:lnTo>
                  <a:pt x="330" y="0"/>
                </a:lnTo>
                <a:cubicBezTo>
                  <a:pt x="330" y="19"/>
                  <a:pt x="323" y="32"/>
                  <a:pt x="323" y="45"/>
                </a:cubicBezTo>
                <a:cubicBezTo>
                  <a:pt x="323" y="71"/>
                  <a:pt x="336" y="84"/>
                  <a:pt x="336" y="109"/>
                </a:cubicBezTo>
                <a:cubicBezTo>
                  <a:pt x="343" y="135"/>
                  <a:pt x="336" y="148"/>
                  <a:pt x="336" y="174"/>
                </a:cubicBezTo>
                <a:cubicBezTo>
                  <a:pt x="343" y="232"/>
                  <a:pt x="362" y="258"/>
                  <a:pt x="362" y="316"/>
                </a:cubicBezTo>
                <a:cubicBezTo>
                  <a:pt x="362" y="375"/>
                  <a:pt x="349" y="407"/>
                  <a:pt x="323" y="459"/>
                </a:cubicBezTo>
                <a:cubicBezTo>
                  <a:pt x="304" y="510"/>
                  <a:pt x="304" y="549"/>
                  <a:pt x="259" y="582"/>
                </a:cubicBezTo>
                <a:cubicBezTo>
                  <a:pt x="194" y="633"/>
                  <a:pt x="129" y="640"/>
                  <a:pt x="45" y="633"/>
                </a:cubicBezTo>
                <a:cubicBezTo>
                  <a:pt x="78" y="679"/>
                  <a:pt x="84" y="717"/>
                  <a:pt x="84" y="776"/>
                </a:cubicBezTo>
                <a:cubicBezTo>
                  <a:pt x="84" y="814"/>
                  <a:pt x="78" y="840"/>
                  <a:pt x="58" y="879"/>
                </a:cubicBezTo>
                <a:cubicBezTo>
                  <a:pt x="52" y="892"/>
                  <a:pt x="39" y="898"/>
                  <a:pt x="32" y="911"/>
                </a:cubicBezTo>
                <a:cubicBezTo>
                  <a:pt x="13" y="950"/>
                  <a:pt x="0" y="976"/>
                  <a:pt x="0" y="1015"/>
                </a:cubicBezTo>
                <a:lnTo>
                  <a:pt x="0" y="1015"/>
                </a:lnTo>
                <a:cubicBezTo>
                  <a:pt x="6" y="1015"/>
                  <a:pt x="13" y="1015"/>
                  <a:pt x="19" y="1015"/>
                </a:cubicBezTo>
                <a:cubicBezTo>
                  <a:pt x="52" y="1015"/>
                  <a:pt x="58" y="1041"/>
                  <a:pt x="84" y="1060"/>
                </a:cubicBezTo>
                <a:cubicBezTo>
                  <a:pt x="97" y="1080"/>
                  <a:pt x="129" y="1080"/>
                  <a:pt x="129" y="1105"/>
                </a:cubicBezTo>
                <a:cubicBezTo>
                  <a:pt x="129" y="1118"/>
                  <a:pt x="116" y="1125"/>
                  <a:pt x="116" y="1138"/>
                </a:cubicBezTo>
                <a:cubicBezTo>
                  <a:pt x="116" y="1196"/>
                  <a:pt x="175" y="1202"/>
                  <a:pt x="200" y="1254"/>
                </a:cubicBezTo>
                <a:cubicBezTo>
                  <a:pt x="213" y="1280"/>
                  <a:pt x="220" y="1293"/>
                  <a:pt x="226" y="1319"/>
                </a:cubicBezTo>
                <a:cubicBezTo>
                  <a:pt x="233" y="1332"/>
                  <a:pt x="226" y="1351"/>
                  <a:pt x="246" y="1351"/>
                </a:cubicBezTo>
                <a:cubicBezTo>
                  <a:pt x="265" y="1351"/>
                  <a:pt x="278" y="1338"/>
                  <a:pt x="304" y="1338"/>
                </a:cubicBezTo>
                <a:cubicBezTo>
                  <a:pt x="343" y="1338"/>
                  <a:pt x="362" y="1364"/>
                  <a:pt x="388" y="1384"/>
                </a:cubicBezTo>
                <a:cubicBezTo>
                  <a:pt x="394" y="1390"/>
                  <a:pt x="401" y="1390"/>
                  <a:pt x="407" y="1396"/>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5" name="Freeform 87"/>
          <p:cNvSpPr>
            <a:spLocks noChangeArrowheads="1"/>
          </p:cNvSpPr>
          <p:nvPr/>
        </p:nvSpPr>
        <p:spPr bwMode="auto">
          <a:xfrm>
            <a:off x="6828943" y="10310918"/>
            <a:ext cx="913508" cy="662004"/>
          </a:xfrm>
          <a:custGeom>
            <a:avLst/>
            <a:gdLst>
              <a:gd name="T0" fmla="*/ 912 w 913"/>
              <a:gd name="T1" fmla="*/ 156 h 661"/>
              <a:gd name="T2" fmla="*/ 912 w 913"/>
              <a:gd name="T3" fmla="*/ 156 h 661"/>
              <a:gd name="T4" fmla="*/ 861 w 913"/>
              <a:gd name="T5" fmla="*/ 253 h 661"/>
              <a:gd name="T6" fmla="*/ 835 w 913"/>
              <a:gd name="T7" fmla="*/ 304 h 661"/>
              <a:gd name="T8" fmla="*/ 828 w 913"/>
              <a:gd name="T9" fmla="*/ 356 h 661"/>
              <a:gd name="T10" fmla="*/ 789 w 913"/>
              <a:gd name="T11" fmla="*/ 453 h 661"/>
              <a:gd name="T12" fmla="*/ 796 w 913"/>
              <a:gd name="T13" fmla="*/ 479 h 661"/>
              <a:gd name="T14" fmla="*/ 848 w 913"/>
              <a:gd name="T15" fmla="*/ 505 h 661"/>
              <a:gd name="T16" fmla="*/ 861 w 913"/>
              <a:gd name="T17" fmla="*/ 537 h 661"/>
              <a:gd name="T18" fmla="*/ 873 w 913"/>
              <a:gd name="T19" fmla="*/ 570 h 661"/>
              <a:gd name="T20" fmla="*/ 861 w 913"/>
              <a:gd name="T21" fmla="*/ 582 h 661"/>
              <a:gd name="T22" fmla="*/ 809 w 913"/>
              <a:gd name="T23" fmla="*/ 602 h 661"/>
              <a:gd name="T24" fmla="*/ 783 w 913"/>
              <a:gd name="T25" fmla="*/ 660 h 661"/>
              <a:gd name="T26" fmla="*/ 783 w 913"/>
              <a:gd name="T27" fmla="*/ 660 h 661"/>
              <a:gd name="T28" fmla="*/ 731 w 913"/>
              <a:gd name="T29" fmla="*/ 647 h 661"/>
              <a:gd name="T30" fmla="*/ 582 w 913"/>
              <a:gd name="T31" fmla="*/ 602 h 661"/>
              <a:gd name="T32" fmla="*/ 376 w 913"/>
              <a:gd name="T33" fmla="*/ 505 h 661"/>
              <a:gd name="T34" fmla="*/ 214 w 913"/>
              <a:gd name="T35" fmla="*/ 388 h 661"/>
              <a:gd name="T36" fmla="*/ 123 w 913"/>
              <a:gd name="T37" fmla="*/ 291 h 661"/>
              <a:gd name="T38" fmla="*/ 52 w 913"/>
              <a:gd name="T39" fmla="*/ 227 h 661"/>
              <a:gd name="T40" fmla="*/ 0 w 913"/>
              <a:gd name="T41" fmla="*/ 194 h 661"/>
              <a:gd name="T42" fmla="*/ 0 w 913"/>
              <a:gd name="T43" fmla="*/ 194 h 661"/>
              <a:gd name="T44" fmla="*/ 123 w 913"/>
              <a:gd name="T45" fmla="*/ 110 h 661"/>
              <a:gd name="T46" fmla="*/ 194 w 913"/>
              <a:gd name="T47" fmla="*/ 46 h 661"/>
              <a:gd name="T48" fmla="*/ 266 w 913"/>
              <a:gd name="T49" fmla="*/ 20 h 661"/>
              <a:gd name="T50" fmla="*/ 304 w 913"/>
              <a:gd name="T51" fmla="*/ 26 h 661"/>
              <a:gd name="T52" fmla="*/ 395 w 913"/>
              <a:gd name="T53" fmla="*/ 26 h 661"/>
              <a:gd name="T54" fmla="*/ 473 w 913"/>
              <a:gd name="T55" fmla="*/ 13 h 661"/>
              <a:gd name="T56" fmla="*/ 595 w 913"/>
              <a:gd name="T57" fmla="*/ 13 h 661"/>
              <a:gd name="T58" fmla="*/ 673 w 913"/>
              <a:gd name="T59" fmla="*/ 0 h 661"/>
              <a:gd name="T60" fmla="*/ 828 w 913"/>
              <a:gd name="T61" fmla="*/ 97 h 661"/>
              <a:gd name="T62" fmla="*/ 912 w 913"/>
              <a:gd name="T63" fmla="*/ 156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3" h="661">
                <a:moveTo>
                  <a:pt x="912" y="156"/>
                </a:moveTo>
                <a:lnTo>
                  <a:pt x="912" y="156"/>
                </a:lnTo>
                <a:cubicBezTo>
                  <a:pt x="873" y="182"/>
                  <a:pt x="873" y="214"/>
                  <a:pt x="861" y="253"/>
                </a:cubicBezTo>
                <a:cubicBezTo>
                  <a:pt x="854" y="272"/>
                  <a:pt x="841" y="285"/>
                  <a:pt x="835" y="304"/>
                </a:cubicBezTo>
                <a:cubicBezTo>
                  <a:pt x="835" y="324"/>
                  <a:pt x="835" y="337"/>
                  <a:pt x="828" y="356"/>
                </a:cubicBezTo>
                <a:cubicBezTo>
                  <a:pt x="815" y="395"/>
                  <a:pt x="789" y="414"/>
                  <a:pt x="789" y="453"/>
                </a:cubicBezTo>
                <a:cubicBezTo>
                  <a:pt x="789" y="466"/>
                  <a:pt x="789" y="472"/>
                  <a:pt x="796" y="479"/>
                </a:cubicBezTo>
                <a:cubicBezTo>
                  <a:pt x="809" y="492"/>
                  <a:pt x="828" y="485"/>
                  <a:pt x="848" y="505"/>
                </a:cubicBezTo>
                <a:cubicBezTo>
                  <a:pt x="854" y="511"/>
                  <a:pt x="861" y="524"/>
                  <a:pt x="861" y="537"/>
                </a:cubicBezTo>
                <a:cubicBezTo>
                  <a:pt x="867" y="550"/>
                  <a:pt x="873" y="557"/>
                  <a:pt x="873" y="570"/>
                </a:cubicBezTo>
                <a:cubicBezTo>
                  <a:pt x="873" y="582"/>
                  <a:pt x="867" y="582"/>
                  <a:pt x="861" y="582"/>
                </a:cubicBezTo>
                <a:cubicBezTo>
                  <a:pt x="841" y="595"/>
                  <a:pt x="822" y="589"/>
                  <a:pt x="809" y="602"/>
                </a:cubicBezTo>
                <a:cubicBezTo>
                  <a:pt x="789" y="615"/>
                  <a:pt x="789" y="641"/>
                  <a:pt x="783" y="660"/>
                </a:cubicBezTo>
                <a:lnTo>
                  <a:pt x="783" y="660"/>
                </a:lnTo>
                <a:cubicBezTo>
                  <a:pt x="770" y="654"/>
                  <a:pt x="751" y="654"/>
                  <a:pt x="731" y="647"/>
                </a:cubicBezTo>
                <a:cubicBezTo>
                  <a:pt x="673" y="641"/>
                  <a:pt x="641" y="615"/>
                  <a:pt x="582" y="602"/>
                </a:cubicBezTo>
                <a:cubicBezTo>
                  <a:pt x="498" y="576"/>
                  <a:pt x="453" y="550"/>
                  <a:pt x="376" y="505"/>
                </a:cubicBezTo>
                <a:cubicBezTo>
                  <a:pt x="311" y="466"/>
                  <a:pt x="266" y="447"/>
                  <a:pt x="214" y="388"/>
                </a:cubicBezTo>
                <a:cubicBezTo>
                  <a:pt x="181" y="350"/>
                  <a:pt x="162" y="330"/>
                  <a:pt x="123" y="291"/>
                </a:cubicBezTo>
                <a:cubicBezTo>
                  <a:pt x="91" y="272"/>
                  <a:pt x="78" y="253"/>
                  <a:pt x="52" y="227"/>
                </a:cubicBezTo>
                <a:cubicBezTo>
                  <a:pt x="33" y="207"/>
                  <a:pt x="20" y="201"/>
                  <a:pt x="0" y="194"/>
                </a:cubicBezTo>
                <a:lnTo>
                  <a:pt x="0" y="194"/>
                </a:lnTo>
                <a:cubicBezTo>
                  <a:pt x="46" y="162"/>
                  <a:pt x="72" y="136"/>
                  <a:pt x="123" y="110"/>
                </a:cubicBezTo>
                <a:cubicBezTo>
                  <a:pt x="156" y="91"/>
                  <a:pt x="162" y="65"/>
                  <a:pt x="194" y="46"/>
                </a:cubicBezTo>
                <a:cubicBezTo>
                  <a:pt x="220" y="33"/>
                  <a:pt x="240" y="26"/>
                  <a:pt x="266" y="20"/>
                </a:cubicBezTo>
                <a:cubicBezTo>
                  <a:pt x="304" y="26"/>
                  <a:pt x="304" y="26"/>
                  <a:pt x="304" y="26"/>
                </a:cubicBezTo>
                <a:cubicBezTo>
                  <a:pt x="395" y="26"/>
                  <a:pt x="395" y="26"/>
                  <a:pt x="395" y="26"/>
                </a:cubicBezTo>
                <a:cubicBezTo>
                  <a:pt x="473" y="13"/>
                  <a:pt x="473" y="13"/>
                  <a:pt x="473" y="13"/>
                </a:cubicBezTo>
                <a:cubicBezTo>
                  <a:pt x="595" y="13"/>
                  <a:pt x="595" y="13"/>
                  <a:pt x="595" y="13"/>
                </a:cubicBezTo>
                <a:cubicBezTo>
                  <a:pt x="628" y="13"/>
                  <a:pt x="641" y="0"/>
                  <a:pt x="673" y="0"/>
                </a:cubicBezTo>
                <a:cubicBezTo>
                  <a:pt x="744" y="0"/>
                  <a:pt x="776" y="52"/>
                  <a:pt x="828" y="97"/>
                </a:cubicBezTo>
                <a:cubicBezTo>
                  <a:pt x="861" y="123"/>
                  <a:pt x="873" y="149"/>
                  <a:pt x="912" y="156"/>
                </a:cubicBezTo>
              </a:path>
            </a:pathLst>
          </a:custGeom>
          <a:solidFill>
            <a:schemeClr val="accent5"/>
          </a:solidFill>
          <a:ln w="28575" cap="flat" cmpd="sng">
            <a:solidFill>
              <a:schemeClr val="bg1"/>
            </a:solidFill>
            <a:bevel/>
          </a:ln>
          <a:effectLst/>
        </p:spPr>
        <p:txBody>
          <a:bodyPr wrap="none" anchor="ctr"/>
          <a:lstStyle/>
          <a:p>
            <a:endParaRPr lang="en-US"/>
          </a:p>
        </p:txBody>
      </p:sp>
      <p:sp>
        <p:nvSpPr>
          <p:cNvPr id="296" name="Freeform 88"/>
          <p:cNvSpPr>
            <a:spLocks noChangeArrowheads="1"/>
          </p:cNvSpPr>
          <p:nvPr/>
        </p:nvSpPr>
        <p:spPr bwMode="auto">
          <a:xfrm>
            <a:off x="5840415" y="4401431"/>
            <a:ext cx="2038838" cy="2648014"/>
          </a:xfrm>
          <a:custGeom>
            <a:avLst/>
            <a:gdLst>
              <a:gd name="T0" fmla="*/ 19 w 2038"/>
              <a:gd name="T1" fmla="*/ 2561 h 2646"/>
              <a:gd name="T2" fmla="*/ 71 w 2038"/>
              <a:gd name="T3" fmla="*/ 2574 h 2646"/>
              <a:gd name="T4" fmla="*/ 246 w 2038"/>
              <a:gd name="T5" fmla="*/ 2574 h 2646"/>
              <a:gd name="T6" fmla="*/ 401 w 2038"/>
              <a:gd name="T7" fmla="*/ 2645 h 2646"/>
              <a:gd name="T8" fmla="*/ 504 w 2038"/>
              <a:gd name="T9" fmla="*/ 2574 h 2646"/>
              <a:gd name="T10" fmla="*/ 660 w 2038"/>
              <a:gd name="T11" fmla="*/ 2309 h 2646"/>
              <a:gd name="T12" fmla="*/ 770 w 2038"/>
              <a:gd name="T13" fmla="*/ 2432 h 2646"/>
              <a:gd name="T14" fmla="*/ 828 w 2038"/>
              <a:gd name="T15" fmla="*/ 2522 h 2646"/>
              <a:gd name="T16" fmla="*/ 886 w 2038"/>
              <a:gd name="T17" fmla="*/ 2490 h 2646"/>
              <a:gd name="T18" fmla="*/ 931 w 2038"/>
              <a:gd name="T19" fmla="*/ 2348 h 2646"/>
              <a:gd name="T20" fmla="*/ 1035 w 2038"/>
              <a:gd name="T21" fmla="*/ 2354 h 2646"/>
              <a:gd name="T22" fmla="*/ 1158 w 2038"/>
              <a:gd name="T23" fmla="*/ 2309 h 2646"/>
              <a:gd name="T24" fmla="*/ 1222 w 2038"/>
              <a:gd name="T25" fmla="*/ 2393 h 2646"/>
              <a:gd name="T26" fmla="*/ 1293 w 2038"/>
              <a:gd name="T27" fmla="*/ 2464 h 2646"/>
              <a:gd name="T28" fmla="*/ 1520 w 2038"/>
              <a:gd name="T29" fmla="*/ 2490 h 2646"/>
              <a:gd name="T30" fmla="*/ 1584 w 2038"/>
              <a:gd name="T31" fmla="*/ 2406 h 2646"/>
              <a:gd name="T32" fmla="*/ 1675 w 2038"/>
              <a:gd name="T33" fmla="*/ 2393 h 2646"/>
              <a:gd name="T34" fmla="*/ 1791 w 2038"/>
              <a:gd name="T35" fmla="*/ 2451 h 2646"/>
              <a:gd name="T36" fmla="*/ 1901 w 2038"/>
              <a:gd name="T37" fmla="*/ 2464 h 2646"/>
              <a:gd name="T38" fmla="*/ 1934 w 2038"/>
              <a:gd name="T39" fmla="*/ 2367 h 2646"/>
              <a:gd name="T40" fmla="*/ 2037 w 2038"/>
              <a:gd name="T41" fmla="*/ 2212 h 2646"/>
              <a:gd name="T42" fmla="*/ 1998 w 2038"/>
              <a:gd name="T43" fmla="*/ 2147 h 2646"/>
              <a:gd name="T44" fmla="*/ 1895 w 2038"/>
              <a:gd name="T45" fmla="*/ 2108 h 2646"/>
              <a:gd name="T46" fmla="*/ 1824 w 2038"/>
              <a:gd name="T47" fmla="*/ 2057 h 2646"/>
              <a:gd name="T48" fmla="*/ 1798 w 2038"/>
              <a:gd name="T49" fmla="*/ 1927 h 2646"/>
              <a:gd name="T50" fmla="*/ 1727 w 2038"/>
              <a:gd name="T51" fmla="*/ 1656 h 2646"/>
              <a:gd name="T52" fmla="*/ 1669 w 2038"/>
              <a:gd name="T53" fmla="*/ 1578 h 2646"/>
              <a:gd name="T54" fmla="*/ 1688 w 2038"/>
              <a:gd name="T55" fmla="*/ 1332 h 2646"/>
              <a:gd name="T56" fmla="*/ 1630 w 2038"/>
              <a:gd name="T57" fmla="*/ 1242 h 2646"/>
              <a:gd name="T58" fmla="*/ 1610 w 2038"/>
              <a:gd name="T59" fmla="*/ 1125 h 2646"/>
              <a:gd name="T60" fmla="*/ 1623 w 2038"/>
              <a:gd name="T61" fmla="*/ 925 h 2646"/>
              <a:gd name="T62" fmla="*/ 1649 w 2038"/>
              <a:gd name="T63" fmla="*/ 809 h 2646"/>
              <a:gd name="T64" fmla="*/ 1817 w 2038"/>
              <a:gd name="T65" fmla="*/ 653 h 2646"/>
              <a:gd name="T66" fmla="*/ 1850 w 2038"/>
              <a:gd name="T67" fmla="*/ 589 h 2646"/>
              <a:gd name="T68" fmla="*/ 1817 w 2038"/>
              <a:gd name="T69" fmla="*/ 569 h 2646"/>
              <a:gd name="T70" fmla="*/ 1681 w 2038"/>
              <a:gd name="T71" fmla="*/ 285 h 2646"/>
              <a:gd name="T72" fmla="*/ 1558 w 2038"/>
              <a:gd name="T73" fmla="*/ 117 h 2646"/>
              <a:gd name="T74" fmla="*/ 1520 w 2038"/>
              <a:gd name="T75" fmla="*/ 39 h 2646"/>
              <a:gd name="T76" fmla="*/ 1455 w 2038"/>
              <a:gd name="T77" fmla="*/ 13 h 2646"/>
              <a:gd name="T78" fmla="*/ 1177 w 2038"/>
              <a:gd name="T79" fmla="*/ 0 h 2646"/>
              <a:gd name="T80" fmla="*/ 1119 w 2038"/>
              <a:gd name="T81" fmla="*/ 201 h 2646"/>
              <a:gd name="T82" fmla="*/ 867 w 2038"/>
              <a:gd name="T83" fmla="*/ 517 h 2646"/>
              <a:gd name="T84" fmla="*/ 718 w 2038"/>
              <a:gd name="T85" fmla="*/ 763 h 2646"/>
              <a:gd name="T86" fmla="*/ 498 w 2038"/>
              <a:gd name="T87" fmla="*/ 705 h 2646"/>
              <a:gd name="T88" fmla="*/ 530 w 2038"/>
              <a:gd name="T89" fmla="*/ 783 h 2646"/>
              <a:gd name="T90" fmla="*/ 491 w 2038"/>
              <a:gd name="T91" fmla="*/ 944 h 2646"/>
              <a:gd name="T92" fmla="*/ 517 w 2038"/>
              <a:gd name="T93" fmla="*/ 1080 h 2646"/>
              <a:gd name="T94" fmla="*/ 582 w 2038"/>
              <a:gd name="T95" fmla="*/ 1119 h 2646"/>
              <a:gd name="T96" fmla="*/ 608 w 2038"/>
              <a:gd name="T97" fmla="*/ 1319 h 2646"/>
              <a:gd name="T98" fmla="*/ 420 w 2038"/>
              <a:gd name="T99" fmla="*/ 1365 h 2646"/>
              <a:gd name="T100" fmla="*/ 362 w 2038"/>
              <a:gd name="T101" fmla="*/ 1455 h 2646"/>
              <a:gd name="T102" fmla="*/ 291 w 2038"/>
              <a:gd name="T103" fmla="*/ 1513 h 2646"/>
              <a:gd name="T104" fmla="*/ 194 w 2038"/>
              <a:gd name="T105" fmla="*/ 1798 h 2646"/>
              <a:gd name="T106" fmla="*/ 136 w 2038"/>
              <a:gd name="T107" fmla="*/ 1979 h 2646"/>
              <a:gd name="T108" fmla="*/ 142 w 2038"/>
              <a:gd name="T109" fmla="*/ 2095 h 2646"/>
              <a:gd name="T110" fmla="*/ 97 w 2038"/>
              <a:gd name="T111" fmla="*/ 2180 h 2646"/>
              <a:gd name="T112" fmla="*/ 91 w 2038"/>
              <a:gd name="T113" fmla="*/ 2231 h 2646"/>
              <a:gd name="T114" fmla="*/ 84 w 2038"/>
              <a:gd name="T115" fmla="*/ 2270 h 2646"/>
              <a:gd name="T116" fmla="*/ 32 w 2038"/>
              <a:gd name="T117" fmla="*/ 2393 h 2646"/>
              <a:gd name="T118" fmla="*/ 0 w 2038"/>
              <a:gd name="T119" fmla="*/ 2503 h 2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8" h="2646">
                <a:moveTo>
                  <a:pt x="19" y="2561"/>
                </a:moveTo>
                <a:lnTo>
                  <a:pt x="19" y="2561"/>
                </a:lnTo>
                <a:cubicBezTo>
                  <a:pt x="26" y="2561"/>
                  <a:pt x="32" y="2548"/>
                  <a:pt x="39" y="2548"/>
                </a:cubicBezTo>
                <a:cubicBezTo>
                  <a:pt x="52" y="2548"/>
                  <a:pt x="58" y="2568"/>
                  <a:pt x="71" y="2574"/>
                </a:cubicBezTo>
                <a:cubicBezTo>
                  <a:pt x="103" y="2593"/>
                  <a:pt x="123" y="2613"/>
                  <a:pt x="162" y="2613"/>
                </a:cubicBezTo>
                <a:cubicBezTo>
                  <a:pt x="194" y="2613"/>
                  <a:pt x="207" y="2574"/>
                  <a:pt x="246" y="2574"/>
                </a:cubicBezTo>
                <a:cubicBezTo>
                  <a:pt x="297" y="2574"/>
                  <a:pt x="323" y="2600"/>
                  <a:pt x="368" y="2626"/>
                </a:cubicBezTo>
                <a:cubicBezTo>
                  <a:pt x="382" y="2632"/>
                  <a:pt x="388" y="2645"/>
                  <a:pt x="401" y="2645"/>
                </a:cubicBezTo>
                <a:cubicBezTo>
                  <a:pt x="427" y="2645"/>
                  <a:pt x="433" y="2619"/>
                  <a:pt x="453" y="2606"/>
                </a:cubicBezTo>
                <a:cubicBezTo>
                  <a:pt x="466" y="2587"/>
                  <a:pt x="485" y="2587"/>
                  <a:pt x="504" y="2574"/>
                </a:cubicBezTo>
                <a:cubicBezTo>
                  <a:pt x="543" y="2561"/>
                  <a:pt x="582" y="2561"/>
                  <a:pt x="608" y="2522"/>
                </a:cubicBezTo>
                <a:cubicBezTo>
                  <a:pt x="653" y="2451"/>
                  <a:pt x="640" y="2393"/>
                  <a:pt x="660" y="2309"/>
                </a:cubicBezTo>
                <a:cubicBezTo>
                  <a:pt x="666" y="2315"/>
                  <a:pt x="672" y="2309"/>
                  <a:pt x="679" y="2309"/>
                </a:cubicBezTo>
                <a:cubicBezTo>
                  <a:pt x="724" y="2348"/>
                  <a:pt x="724" y="2387"/>
                  <a:pt x="770" y="2432"/>
                </a:cubicBezTo>
                <a:cubicBezTo>
                  <a:pt x="782" y="2445"/>
                  <a:pt x="802" y="2451"/>
                  <a:pt x="815" y="2471"/>
                </a:cubicBezTo>
                <a:cubicBezTo>
                  <a:pt x="821" y="2490"/>
                  <a:pt x="815" y="2509"/>
                  <a:pt x="828" y="2522"/>
                </a:cubicBezTo>
                <a:cubicBezTo>
                  <a:pt x="834" y="2535"/>
                  <a:pt x="847" y="2535"/>
                  <a:pt x="860" y="2535"/>
                </a:cubicBezTo>
                <a:cubicBezTo>
                  <a:pt x="879" y="2535"/>
                  <a:pt x="879" y="2509"/>
                  <a:pt x="886" y="2490"/>
                </a:cubicBezTo>
                <a:cubicBezTo>
                  <a:pt x="892" y="2451"/>
                  <a:pt x="905" y="2432"/>
                  <a:pt x="912" y="2399"/>
                </a:cubicBezTo>
                <a:cubicBezTo>
                  <a:pt x="918" y="2380"/>
                  <a:pt x="918" y="2367"/>
                  <a:pt x="931" y="2348"/>
                </a:cubicBezTo>
                <a:cubicBezTo>
                  <a:pt x="938" y="2335"/>
                  <a:pt x="944" y="2322"/>
                  <a:pt x="957" y="2322"/>
                </a:cubicBezTo>
                <a:cubicBezTo>
                  <a:pt x="989" y="2322"/>
                  <a:pt x="1002" y="2354"/>
                  <a:pt x="1035" y="2354"/>
                </a:cubicBezTo>
                <a:cubicBezTo>
                  <a:pt x="1054" y="2354"/>
                  <a:pt x="1061" y="2341"/>
                  <a:pt x="1080" y="2328"/>
                </a:cubicBezTo>
                <a:cubicBezTo>
                  <a:pt x="1106" y="2315"/>
                  <a:pt x="1125" y="2309"/>
                  <a:pt x="1158" y="2309"/>
                </a:cubicBezTo>
                <a:cubicBezTo>
                  <a:pt x="1164" y="2309"/>
                  <a:pt x="1164" y="2322"/>
                  <a:pt x="1170" y="2328"/>
                </a:cubicBezTo>
                <a:cubicBezTo>
                  <a:pt x="1196" y="2348"/>
                  <a:pt x="1196" y="2373"/>
                  <a:pt x="1222" y="2393"/>
                </a:cubicBezTo>
                <a:cubicBezTo>
                  <a:pt x="1235" y="2406"/>
                  <a:pt x="1248" y="2406"/>
                  <a:pt x="1261" y="2419"/>
                </a:cubicBezTo>
                <a:cubicBezTo>
                  <a:pt x="1274" y="2432"/>
                  <a:pt x="1274" y="2451"/>
                  <a:pt x="1293" y="2464"/>
                </a:cubicBezTo>
                <a:cubicBezTo>
                  <a:pt x="1345" y="2496"/>
                  <a:pt x="1390" y="2477"/>
                  <a:pt x="1449" y="2477"/>
                </a:cubicBezTo>
                <a:cubicBezTo>
                  <a:pt x="1474" y="2477"/>
                  <a:pt x="1487" y="2490"/>
                  <a:pt x="1520" y="2490"/>
                </a:cubicBezTo>
                <a:cubicBezTo>
                  <a:pt x="1533" y="2490"/>
                  <a:pt x="1533" y="2471"/>
                  <a:pt x="1539" y="2458"/>
                </a:cubicBezTo>
                <a:cubicBezTo>
                  <a:pt x="1546" y="2432"/>
                  <a:pt x="1558" y="2412"/>
                  <a:pt x="1584" y="2406"/>
                </a:cubicBezTo>
                <a:cubicBezTo>
                  <a:pt x="1604" y="2406"/>
                  <a:pt x="1617" y="2406"/>
                  <a:pt x="1636" y="2406"/>
                </a:cubicBezTo>
                <a:cubicBezTo>
                  <a:pt x="1649" y="2399"/>
                  <a:pt x="1662" y="2393"/>
                  <a:pt x="1675" y="2393"/>
                </a:cubicBezTo>
                <a:cubicBezTo>
                  <a:pt x="1694" y="2393"/>
                  <a:pt x="1694" y="2419"/>
                  <a:pt x="1720" y="2432"/>
                </a:cubicBezTo>
                <a:cubicBezTo>
                  <a:pt x="1740" y="2445"/>
                  <a:pt x="1759" y="2451"/>
                  <a:pt x="1791" y="2451"/>
                </a:cubicBezTo>
                <a:cubicBezTo>
                  <a:pt x="1811" y="2451"/>
                  <a:pt x="1824" y="2445"/>
                  <a:pt x="1850" y="2445"/>
                </a:cubicBezTo>
                <a:cubicBezTo>
                  <a:pt x="1869" y="2445"/>
                  <a:pt x="1882" y="2464"/>
                  <a:pt x="1901" y="2464"/>
                </a:cubicBezTo>
                <a:cubicBezTo>
                  <a:pt x="1934" y="2464"/>
                  <a:pt x="1934" y="2464"/>
                  <a:pt x="1934" y="2464"/>
                </a:cubicBezTo>
                <a:cubicBezTo>
                  <a:pt x="1934" y="2367"/>
                  <a:pt x="1934" y="2367"/>
                  <a:pt x="1934" y="2367"/>
                </a:cubicBezTo>
                <a:cubicBezTo>
                  <a:pt x="1934" y="2335"/>
                  <a:pt x="1947" y="2315"/>
                  <a:pt x="1960" y="2296"/>
                </a:cubicBezTo>
                <a:cubicBezTo>
                  <a:pt x="1985" y="2257"/>
                  <a:pt x="1998" y="2238"/>
                  <a:pt x="2037" y="2212"/>
                </a:cubicBezTo>
                <a:lnTo>
                  <a:pt x="2037" y="2212"/>
                </a:lnTo>
                <a:cubicBezTo>
                  <a:pt x="2024" y="2186"/>
                  <a:pt x="2018" y="2167"/>
                  <a:pt x="1998" y="2147"/>
                </a:cubicBezTo>
                <a:cubicBezTo>
                  <a:pt x="1992" y="2141"/>
                  <a:pt x="1992" y="2134"/>
                  <a:pt x="1985" y="2128"/>
                </a:cubicBezTo>
                <a:cubicBezTo>
                  <a:pt x="1953" y="2115"/>
                  <a:pt x="1927" y="2121"/>
                  <a:pt x="1895" y="2108"/>
                </a:cubicBezTo>
                <a:cubicBezTo>
                  <a:pt x="1882" y="2102"/>
                  <a:pt x="1876" y="2089"/>
                  <a:pt x="1862" y="2083"/>
                </a:cubicBezTo>
                <a:cubicBezTo>
                  <a:pt x="1850" y="2069"/>
                  <a:pt x="1837" y="2069"/>
                  <a:pt x="1824" y="2057"/>
                </a:cubicBezTo>
                <a:cubicBezTo>
                  <a:pt x="1811" y="2031"/>
                  <a:pt x="1817" y="2011"/>
                  <a:pt x="1811" y="1985"/>
                </a:cubicBezTo>
                <a:cubicBezTo>
                  <a:pt x="1811" y="1966"/>
                  <a:pt x="1798" y="1953"/>
                  <a:pt x="1798" y="1927"/>
                </a:cubicBezTo>
                <a:cubicBezTo>
                  <a:pt x="1798" y="1772"/>
                  <a:pt x="1798" y="1772"/>
                  <a:pt x="1798" y="1772"/>
                </a:cubicBezTo>
                <a:cubicBezTo>
                  <a:pt x="1798" y="1720"/>
                  <a:pt x="1772" y="1681"/>
                  <a:pt x="1727" y="1656"/>
                </a:cubicBezTo>
                <a:cubicBezTo>
                  <a:pt x="1701" y="1636"/>
                  <a:pt x="1669" y="1630"/>
                  <a:pt x="1669" y="1604"/>
                </a:cubicBezTo>
                <a:cubicBezTo>
                  <a:pt x="1669" y="1578"/>
                  <a:pt x="1669" y="1578"/>
                  <a:pt x="1669" y="1578"/>
                </a:cubicBezTo>
                <a:cubicBezTo>
                  <a:pt x="1669" y="1500"/>
                  <a:pt x="1675" y="1462"/>
                  <a:pt x="1675" y="1384"/>
                </a:cubicBezTo>
                <a:cubicBezTo>
                  <a:pt x="1688" y="1332"/>
                  <a:pt x="1688" y="1332"/>
                  <a:pt x="1688" y="1332"/>
                </a:cubicBezTo>
                <a:cubicBezTo>
                  <a:pt x="1681" y="1319"/>
                  <a:pt x="1681" y="1307"/>
                  <a:pt x="1675" y="1300"/>
                </a:cubicBezTo>
                <a:cubicBezTo>
                  <a:pt x="1662" y="1274"/>
                  <a:pt x="1630" y="1268"/>
                  <a:pt x="1630" y="1242"/>
                </a:cubicBezTo>
                <a:cubicBezTo>
                  <a:pt x="1630" y="1216"/>
                  <a:pt x="1636" y="1197"/>
                  <a:pt x="1630" y="1171"/>
                </a:cubicBezTo>
                <a:cubicBezTo>
                  <a:pt x="1623" y="1151"/>
                  <a:pt x="1610" y="1145"/>
                  <a:pt x="1610" y="1125"/>
                </a:cubicBezTo>
                <a:cubicBezTo>
                  <a:pt x="1610" y="1087"/>
                  <a:pt x="1643" y="1074"/>
                  <a:pt x="1643" y="1035"/>
                </a:cubicBezTo>
                <a:cubicBezTo>
                  <a:pt x="1643" y="990"/>
                  <a:pt x="1643" y="964"/>
                  <a:pt x="1623" y="925"/>
                </a:cubicBezTo>
                <a:cubicBezTo>
                  <a:pt x="1617" y="905"/>
                  <a:pt x="1597" y="899"/>
                  <a:pt x="1597" y="873"/>
                </a:cubicBezTo>
                <a:cubicBezTo>
                  <a:pt x="1597" y="841"/>
                  <a:pt x="1623" y="834"/>
                  <a:pt x="1649" y="809"/>
                </a:cubicBezTo>
                <a:cubicBezTo>
                  <a:pt x="1675" y="783"/>
                  <a:pt x="1701" y="776"/>
                  <a:pt x="1733" y="757"/>
                </a:cubicBezTo>
                <a:cubicBezTo>
                  <a:pt x="1778" y="731"/>
                  <a:pt x="1791" y="692"/>
                  <a:pt x="1817" y="653"/>
                </a:cubicBezTo>
                <a:cubicBezTo>
                  <a:pt x="1824" y="647"/>
                  <a:pt x="1830" y="647"/>
                  <a:pt x="1837" y="640"/>
                </a:cubicBezTo>
                <a:cubicBezTo>
                  <a:pt x="1843" y="627"/>
                  <a:pt x="1843" y="615"/>
                  <a:pt x="1850" y="589"/>
                </a:cubicBezTo>
                <a:lnTo>
                  <a:pt x="1850" y="589"/>
                </a:lnTo>
                <a:cubicBezTo>
                  <a:pt x="1837" y="582"/>
                  <a:pt x="1824" y="576"/>
                  <a:pt x="1817" y="569"/>
                </a:cubicBezTo>
                <a:cubicBezTo>
                  <a:pt x="1785" y="537"/>
                  <a:pt x="1778" y="511"/>
                  <a:pt x="1759" y="472"/>
                </a:cubicBezTo>
                <a:cubicBezTo>
                  <a:pt x="1727" y="401"/>
                  <a:pt x="1707" y="356"/>
                  <a:pt x="1681" y="285"/>
                </a:cubicBezTo>
                <a:cubicBezTo>
                  <a:pt x="1662" y="240"/>
                  <a:pt x="1630" y="227"/>
                  <a:pt x="1604" y="181"/>
                </a:cubicBezTo>
                <a:cubicBezTo>
                  <a:pt x="1584" y="155"/>
                  <a:pt x="1591" y="117"/>
                  <a:pt x="1558" y="117"/>
                </a:cubicBezTo>
                <a:cubicBezTo>
                  <a:pt x="1507" y="117"/>
                  <a:pt x="1494" y="168"/>
                  <a:pt x="1442" y="181"/>
                </a:cubicBezTo>
                <a:cubicBezTo>
                  <a:pt x="1462" y="123"/>
                  <a:pt x="1487" y="91"/>
                  <a:pt x="1520" y="39"/>
                </a:cubicBezTo>
                <a:cubicBezTo>
                  <a:pt x="1513" y="26"/>
                  <a:pt x="1513" y="26"/>
                  <a:pt x="1513" y="26"/>
                </a:cubicBezTo>
                <a:cubicBezTo>
                  <a:pt x="1487" y="26"/>
                  <a:pt x="1474" y="26"/>
                  <a:pt x="1455" y="13"/>
                </a:cubicBezTo>
                <a:cubicBezTo>
                  <a:pt x="1416" y="45"/>
                  <a:pt x="1397" y="78"/>
                  <a:pt x="1345" y="78"/>
                </a:cubicBezTo>
                <a:cubicBezTo>
                  <a:pt x="1274" y="78"/>
                  <a:pt x="1229" y="45"/>
                  <a:pt x="1177" y="0"/>
                </a:cubicBezTo>
                <a:lnTo>
                  <a:pt x="1177" y="0"/>
                </a:lnTo>
                <a:cubicBezTo>
                  <a:pt x="1145" y="71"/>
                  <a:pt x="1164" y="142"/>
                  <a:pt x="1119" y="201"/>
                </a:cubicBezTo>
                <a:cubicBezTo>
                  <a:pt x="1086" y="240"/>
                  <a:pt x="1054" y="246"/>
                  <a:pt x="1015" y="272"/>
                </a:cubicBezTo>
                <a:cubicBezTo>
                  <a:pt x="918" y="336"/>
                  <a:pt x="892" y="414"/>
                  <a:pt x="867" y="517"/>
                </a:cubicBezTo>
                <a:cubicBezTo>
                  <a:pt x="873" y="576"/>
                  <a:pt x="873" y="621"/>
                  <a:pt x="841" y="660"/>
                </a:cubicBezTo>
                <a:cubicBezTo>
                  <a:pt x="795" y="705"/>
                  <a:pt x="744" y="705"/>
                  <a:pt x="718" y="763"/>
                </a:cubicBezTo>
                <a:cubicBezTo>
                  <a:pt x="653" y="731"/>
                  <a:pt x="634" y="660"/>
                  <a:pt x="563" y="660"/>
                </a:cubicBezTo>
                <a:cubicBezTo>
                  <a:pt x="537" y="660"/>
                  <a:pt x="524" y="686"/>
                  <a:pt x="498" y="705"/>
                </a:cubicBezTo>
                <a:lnTo>
                  <a:pt x="498" y="705"/>
                </a:lnTo>
                <a:cubicBezTo>
                  <a:pt x="498" y="737"/>
                  <a:pt x="530" y="750"/>
                  <a:pt x="530" y="783"/>
                </a:cubicBezTo>
                <a:cubicBezTo>
                  <a:pt x="530" y="834"/>
                  <a:pt x="524" y="860"/>
                  <a:pt x="504" y="905"/>
                </a:cubicBezTo>
                <a:cubicBezTo>
                  <a:pt x="504" y="919"/>
                  <a:pt x="491" y="925"/>
                  <a:pt x="491" y="944"/>
                </a:cubicBezTo>
                <a:cubicBezTo>
                  <a:pt x="491" y="964"/>
                  <a:pt x="511" y="970"/>
                  <a:pt x="511" y="996"/>
                </a:cubicBezTo>
                <a:cubicBezTo>
                  <a:pt x="517" y="1028"/>
                  <a:pt x="491" y="1054"/>
                  <a:pt x="517" y="1080"/>
                </a:cubicBezTo>
                <a:cubicBezTo>
                  <a:pt x="530" y="1100"/>
                  <a:pt x="550" y="1093"/>
                  <a:pt x="569" y="1100"/>
                </a:cubicBezTo>
                <a:cubicBezTo>
                  <a:pt x="575" y="1106"/>
                  <a:pt x="575" y="1112"/>
                  <a:pt x="582" y="1119"/>
                </a:cubicBezTo>
                <a:cubicBezTo>
                  <a:pt x="601" y="1138"/>
                  <a:pt x="608" y="1158"/>
                  <a:pt x="608" y="1190"/>
                </a:cubicBezTo>
                <a:cubicBezTo>
                  <a:pt x="608" y="1319"/>
                  <a:pt x="608" y="1319"/>
                  <a:pt x="608" y="1319"/>
                </a:cubicBezTo>
                <a:cubicBezTo>
                  <a:pt x="608" y="1365"/>
                  <a:pt x="569" y="1384"/>
                  <a:pt x="524" y="1384"/>
                </a:cubicBezTo>
                <a:cubicBezTo>
                  <a:pt x="485" y="1384"/>
                  <a:pt x="459" y="1365"/>
                  <a:pt x="420" y="1365"/>
                </a:cubicBezTo>
                <a:cubicBezTo>
                  <a:pt x="407" y="1365"/>
                  <a:pt x="407" y="1391"/>
                  <a:pt x="401" y="1404"/>
                </a:cubicBezTo>
                <a:cubicBezTo>
                  <a:pt x="388" y="1423"/>
                  <a:pt x="382" y="1442"/>
                  <a:pt x="362" y="1455"/>
                </a:cubicBezTo>
                <a:cubicBezTo>
                  <a:pt x="343" y="1475"/>
                  <a:pt x="317" y="1475"/>
                  <a:pt x="297" y="1494"/>
                </a:cubicBezTo>
                <a:cubicBezTo>
                  <a:pt x="291" y="1500"/>
                  <a:pt x="291" y="1507"/>
                  <a:pt x="291" y="1513"/>
                </a:cubicBezTo>
                <a:cubicBezTo>
                  <a:pt x="259" y="1578"/>
                  <a:pt x="252" y="1610"/>
                  <a:pt x="226" y="1675"/>
                </a:cubicBezTo>
                <a:cubicBezTo>
                  <a:pt x="213" y="1720"/>
                  <a:pt x="200" y="1753"/>
                  <a:pt x="194" y="1798"/>
                </a:cubicBezTo>
                <a:cubicBezTo>
                  <a:pt x="194" y="1811"/>
                  <a:pt x="194" y="1824"/>
                  <a:pt x="187" y="1830"/>
                </a:cubicBezTo>
                <a:cubicBezTo>
                  <a:pt x="168" y="1895"/>
                  <a:pt x="136" y="1921"/>
                  <a:pt x="136" y="1979"/>
                </a:cubicBezTo>
                <a:cubicBezTo>
                  <a:pt x="136" y="2011"/>
                  <a:pt x="162" y="2024"/>
                  <a:pt x="162" y="2050"/>
                </a:cubicBezTo>
                <a:cubicBezTo>
                  <a:pt x="162" y="2069"/>
                  <a:pt x="149" y="2076"/>
                  <a:pt x="142" y="2095"/>
                </a:cubicBezTo>
                <a:cubicBezTo>
                  <a:pt x="136" y="2115"/>
                  <a:pt x="136" y="2128"/>
                  <a:pt x="123" y="2147"/>
                </a:cubicBezTo>
                <a:cubicBezTo>
                  <a:pt x="116" y="2160"/>
                  <a:pt x="110" y="2167"/>
                  <a:pt x="97" y="2180"/>
                </a:cubicBezTo>
                <a:cubicBezTo>
                  <a:pt x="97" y="2180"/>
                  <a:pt x="84" y="2180"/>
                  <a:pt x="84" y="2192"/>
                </a:cubicBezTo>
                <a:cubicBezTo>
                  <a:pt x="84" y="2205"/>
                  <a:pt x="91" y="2218"/>
                  <a:pt x="91" y="2231"/>
                </a:cubicBezTo>
                <a:cubicBezTo>
                  <a:pt x="91" y="2238"/>
                  <a:pt x="84" y="2238"/>
                  <a:pt x="84" y="2244"/>
                </a:cubicBezTo>
                <a:cubicBezTo>
                  <a:pt x="84" y="2251"/>
                  <a:pt x="91" y="2257"/>
                  <a:pt x="84" y="2270"/>
                </a:cubicBezTo>
                <a:cubicBezTo>
                  <a:pt x="77" y="2289"/>
                  <a:pt x="58" y="2296"/>
                  <a:pt x="39" y="2315"/>
                </a:cubicBezTo>
                <a:cubicBezTo>
                  <a:pt x="26" y="2341"/>
                  <a:pt x="32" y="2361"/>
                  <a:pt x="32" y="2393"/>
                </a:cubicBezTo>
                <a:cubicBezTo>
                  <a:pt x="32" y="2419"/>
                  <a:pt x="32" y="2438"/>
                  <a:pt x="19" y="2458"/>
                </a:cubicBezTo>
                <a:cubicBezTo>
                  <a:pt x="13" y="2477"/>
                  <a:pt x="0" y="2483"/>
                  <a:pt x="0" y="2503"/>
                </a:cubicBezTo>
                <a:cubicBezTo>
                  <a:pt x="0" y="2529"/>
                  <a:pt x="13" y="2535"/>
                  <a:pt x="19" y="2561"/>
                </a:cubicBezTo>
              </a:path>
            </a:pathLst>
          </a:custGeom>
          <a:solidFill>
            <a:schemeClr val="accent2"/>
          </a:solidFill>
          <a:ln w="28575" cap="flat" cmpd="sng">
            <a:solidFill>
              <a:schemeClr val="bg1"/>
            </a:solidFill>
            <a:bevel/>
          </a:ln>
          <a:effectLst/>
        </p:spPr>
        <p:txBody>
          <a:bodyPr wrap="none" anchor="ctr"/>
          <a:lstStyle/>
          <a:p>
            <a:endParaRPr lang="en-US"/>
          </a:p>
        </p:txBody>
      </p:sp>
      <p:sp>
        <p:nvSpPr>
          <p:cNvPr id="297" name="Freeform 89"/>
          <p:cNvSpPr>
            <a:spLocks noChangeArrowheads="1"/>
          </p:cNvSpPr>
          <p:nvPr/>
        </p:nvSpPr>
        <p:spPr bwMode="auto">
          <a:xfrm>
            <a:off x="3126377" y="3885066"/>
            <a:ext cx="2343339" cy="2347906"/>
          </a:xfrm>
          <a:custGeom>
            <a:avLst/>
            <a:gdLst>
              <a:gd name="T0" fmla="*/ 7 w 2342"/>
              <a:gd name="T1" fmla="*/ 181 h 2348"/>
              <a:gd name="T2" fmla="*/ 123 w 2342"/>
              <a:gd name="T3" fmla="*/ 200 h 2348"/>
              <a:gd name="T4" fmla="*/ 207 w 2342"/>
              <a:gd name="T5" fmla="*/ 187 h 2348"/>
              <a:gd name="T6" fmla="*/ 304 w 2342"/>
              <a:gd name="T7" fmla="*/ 136 h 2348"/>
              <a:gd name="T8" fmla="*/ 362 w 2342"/>
              <a:gd name="T9" fmla="*/ 200 h 2348"/>
              <a:gd name="T10" fmla="*/ 401 w 2342"/>
              <a:gd name="T11" fmla="*/ 343 h 2348"/>
              <a:gd name="T12" fmla="*/ 382 w 2342"/>
              <a:gd name="T13" fmla="*/ 349 h 2348"/>
              <a:gd name="T14" fmla="*/ 272 w 2342"/>
              <a:gd name="T15" fmla="*/ 323 h 2348"/>
              <a:gd name="T16" fmla="*/ 123 w 2342"/>
              <a:gd name="T17" fmla="*/ 414 h 2348"/>
              <a:gd name="T18" fmla="*/ 123 w 2342"/>
              <a:gd name="T19" fmla="*/ 381 h 2348"/>
              <a:gd name="T20" fmla="*/ 0 w 2342"/>
              <a:gd name="T21" fmla="*/ 291 h 2348"/>
              <a:gd name="T22" fmla="*/ 13 w 2342"/>
              <a:gd name="T23" fmla="*/ 213 h 2348"/>
              <a:gd name="T24" fmla="*/ 272 w 2342"/>
              <a:gd name="T25" fmla="*/ 459 h 2348"/>
              <a:gd name="T26" fmla="*/ 259 w 2342"/>
              <a:gd name="T27" fmla="*/ 433 h 2348"/>
              <a:gd name="T28" fmla="*/ 233 w 2342"/>
              <a:gd name="T29" fmla="*/ 478 h 2348"/>
              <a:gd name="T30" fmla="*/ 233 w 2342"/>
              <a:gd name="T31" fmla="*/ 537 h 2348"/>
              <a:gd name="T32" fmla="*/ 272 w 2342"/>
              <a:gd name="T33" fmla="*/ 459 h 2348"/>
              <a:gd name="T34" fmla="*/ 860 w 2342"/>
              <a:gd name="T35" fmla="*/ 440 h 2348"/>
              <a:gd name="T36" fmla="*/ 970 w 2342"/>
              <a:gd name="T37" fmla="*/ 614 h 2348"/>
              <a:gd name="T38" fmla="*/ 1158 w 2342"/>
              <a:gd name="T39" fmla="*/ 1190 h 2348"/>
              <a:gd name="T40" fmla="*/ 1119 w 2342"/>
              <a:gd name="T41" fmla="*/ 1403 h 2348"/>
              <a:gd name="T42" fmla="*/ 1138 w 2342"/>
              <a:gd name="T43" fmla="*/ 1545 h 2348"/>
              <a:gd name="T44" fmla="*/ 1248 w 2342"/>
              <a:gd name="T45" fmla="*/ 1552 h 2348"/>
              <a:gd name="T46" fmla="*/ 1391 w 2342"/>
              <a:gd name="T47" fmla="*/ 1642 h 2348"/>
              <a:gd name="T48" fmla="*/ 1423 w 2342"/>
              <a:gd name="T49" fmla="*/ 2063 h 2348"/>
              <a:gd name="T50" fmla="*/ 1423 w 2342"/>
              <a:gd name="T51" fmla="*/ 2257 h 2348"/>
              <a:gd name="T52" fmla="*/ 1332 w 2342"/>
              <a:gd name="T53" fmla="*/ 2257 h 2348"/>
              <a:gd name="T54" fmla="*/ 1442 w 2342"/>
              <a:gd name="T55" fmla="*/ 2347 h 2348"/>
              <a:gd name="T56" fmla="*/ 1500 w 2342"/>
              <a:gd name="T57" fmla="*/ 2270 h 2348"/>
              <a:gd name="T58" fmla="*/ 1675 w 2342"/>
              <a:gd name="T59" fmla="*/ 2063 h 2348"/>
              <a:gd name="T60" fmla="*/ 1779 w 2342"/>
              <a:gd name="T61" fmla="*/ 1966 h 2348"/>
              <a:gd name="T62" fmla="*/ 1908 w 2342"/>
              <a:gd name="T63" fmla="*/ 1882 h 2348"/>
              <a:gd name="T64" fmla="*/ 1895 w 2342"/>
              <a:gd name="T65" fmla="*/ 1804 h 2348"/>
              <a:gd name="T66" fmla="*/ 1908 w 2342"/>
              <a:gd name="T67" fmla="*/ 1714 h 2348"/>
              <a:gd name="T68" fmla="*/ 1979 w 2342"/>
              <a:gd name="T69" fmla="*/ 1675 h 2348"/>
              <a:gd name="T70" fmla="*/ 2031 w 2342"/>
              <a:gd name="T71" fmla="*/ 1545 h 2348"/>
              <a:gd name="T72" fmla="*/ 2089 w 2342"/>
              <a:gd name="T73" fmla="*/ 1390 h 2348"/>
              <a:gd name="T74" fmla="*/ 2063 w 2342"/>
              <a:gd name="T75" fmla="*/ 1287 h 2348"/>
              <a:gd name="T76" fmla="*/ 2134 w 2342"/>
              <a:gd name="T77" fmla="*/ 1216 h 2348"/>
              <a:gd name="T78" fmla="*/ 2095 w 2342"/>
              <a:gd name="T79" fmla="*/ 1190 h 2348"/>
              <a:gd name="T80" fmla="*/ 2180 w 2342"/>
              <a:gd name="T81" fmla="*/ 996 h 2348"/>
              <a:gd name="T82" fmla="*/ 2322 w 2342"/>
              <a:gd name="T83" fmla="*/ 808 h 2348"/>
              <a:gd name="T84" fmla="*/ 2335 w 2342"/>
              <a:gd name="T85" fmla="*/ 595 h 2348"/>
              <a:gd name="T86" fmla="*/ 2270 w 2342"/>
              <a:gd name="T87" fmla="*/ 459 h 2348"/>
              <a:gd name="T88" fmla="*/ 2128 w 2342"/>
              <a:gd name="T89" fmla="*/ 446 h 2348"/>
              <a:gd name="T90" fmla="*/ 1908 w 2342"/>
              <a:gd name="T91" fmla="*/ 401 h 2348"/>
              <a:gd name="T92" fmla="*/ 1766 w 2342"/>
              <a:gd name="T93" fmla="*/ 155 h 2348"/>
              <a:gd name="T94" fmla="*/ 1539 w 2342"/>
              <a:gd name="T95" fmla="*/ 116 h 2348"/>
              <a:gd name="T96" fmla="*/ 1248 w 2342"/>
              <a:gd name="T97" fmla="*/ 13 h 2348"/>
              <a:gd name="T98" fmla="*/ 1158 w 2342"/>
              <a:gd name="T99" fmla="*/ 0 h 2348"/>
              <a:gd name="T100" fmla="*/ 1100 w 2342"/>
              <a:gd name="T101" fmla="*/ 77 h 2348"/>
              <a:gd name="T102" fmla="*/ 1009 w 2342"/>
              <a:gd name="T103" fmla="*/ 252 h 2348"/>
              <a:gd name="T104" fmla="*/ 860 w 2342"/>
              <a:gd name="T105" fmla="*/ 440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42" h="2348">
                <a:moveTo>
                  <a:pt x="7" y="181"/>
                </a:moveTo>
                <a:lnTo>
                  <a:pt x="7" y="181"/>
                </a:lnTo>
                <a:cubicBezTo>
                  <a:pt x="78" y="181"/>
                  <a:pt x="78" y="181"/>
                  <a:pt x="78" y="181"/>
                </a:cubicBezTo>
                <a:cubicBezTo>
                  <a:pt x="97" y="181"/>
                  <a:pt x="103" y="200"/>
                  <a:pt x="123" y="200"/>
                </a:cubicBezTo>
                <a:cubicBezTo>
                  <a:pt x="136" y="200"/>
                  <a:pt x="142" y="187"/>
                  <a:pt x="155" y="187"/>
                </a:cubicBezTo>
                <a:cubicBezTo>
                  <a:pt x="207" y="187"/>
                  <a:pt x="207" y="187"/>
                  <a:pt x="207" y="187"/>
                </a:cubicBezTo>
                <a:cubicBezTo>
                  <a:pt x="233" y="194"/>
                  <a:pt x="233" y="194"/>
                  <a:pt x="233" y="194"/>
                </a:cubicBezTo>
                <a:cubicBezTo>
                  <a:pt x="265" y="181"/>
                  <a:pt x="265" y="136"/>
                  <a:pt x="304" y="136"/>
                </a:cubicBezTo>
                <a:cubicBezTo>
                  <a:pt x="317" y="136"/>
                  <a:pt x="310" y="168"/>
                  <a:pt x="317" y="181"/>
                </a:cubicBezTo>
                <a:cubicBezTo>
                  <a:pt x="330" y="194"/>
                  <a:pt x="349" y="187"/>
                  <a:pt x="362" y="200"/>
                </a:cubicBezTo>
                <a:cubicBezTo>
                  <a:pt x="382" y="220"/>
                  <a:pt x="375" y="239"/>
                  <a:pt x="382" y="265"/>
                </a:cubicBezTo>
                <a:cubicBezTo>
                  <a:pt x="382" y="297"/>
                  <a:pt x="401" y="310"/>
                  <a:pt x="401" y="343"/>
                </a:cubicBezTo>
                <a:cubicBezTo>
                  <a:pt x="401" y="362"/>
                  <a:pt x="401" y="362"/>
                  <a:pt x="401" y="362"/>
                </a:cubicBezTo>
                <a:cubicBezTo>
                  <a:pt x="395" y="355"/>
                  <a:pt x="395" y="349"/>
                  <a:pt x="382" y="349"/>
                </a:cubicBezTo>
                <a:cubicBezTo>
                  <a:pt x="349" y="349"/>
                  <a:pt x="343" y="375"/>
                  <a:pt x="310" y="388"/>
                </a:cubicBezTo>
                <a:cubicBezTo>
                  <a:pt x="310" y="355"/>
                  <a:pt x="304" y="323"/>
                  <a:pt x="272" y="323"/>
                </a:cubicBezTo>
                <a:cubicBezTo>
                  <a:pt x="246" y="323"/>
                  <a:pt x="246" y="355"/>
                  <a:pt x="220" y="375"/>
                </a:cubicBezTo>
                <a:cubicBezTo>
                  <a:pt x="188" y="401"/>
                  <a:pt x="155" y="394"/>
                  <a:pt x="123" y="414"/>
                </a:cubicBezTo>
                <a:cubicBezTo>
                  <a:pt x="110" y="414"/>
                  <a:pt x="110" y="414"/>
                  <a:pt x="110" y="414"/>
                </a:cubicBezTo>
                <a:cubicBezTo>
                  <a:pt x="117" y="401"/>
                  <a:pt x="123" y="394"/>
                  <a:pt x="123" y="381"/>
                </a:cubicBezTo>
                <a:cubicBezTo>
                  <a:pt x="123" y="304"/>
                  <a:pt x="123" y="304"/>
                  <a:pt x="123" y="304"/>
                </a:cubicBezTo>
                <a:cubicBezTo>
                  <a:pt x="78" y="291"/>
                  <a:pt x="52" y="291"/>
                  <a:pt x="0" y="291"/>
                </a:cubicBezTo>
                <a:cubicBezTo>
                  <a:pt x="0" y="284"/>
                  <a:pt x="0" y="284"/>
                  <a:pt x="0" y="278"/>
                </a:cubicBezTo>
                <a:cubicBezTo>
                  <a:pt x="0" y="252"/>
                  <a:pt x="13" y="239"/>
                  <a:pt x="13" y="213"/>
                </a:cubicBezTo>
                <a:cubicBezTo>
                  <a:pt x="13" y="200"/>
                  <a:pt x="13" y="194"/>
                  <a:pt x="7" y="181"/>
                </a:cubicBezTo>
                <a:close/>
                <a:moveTo>
                  <a:pt x="272" y="459"/>
                </a:moveTo>
                <a:lnTo>
                  <a:pt x="272" y="459"/>
                </a:lnTo>
                <a:cubicBezTo>
                  <a:pt x="272" y="446"/>
                  <a:pt x="265" y="440"/>
                  <a:pt x="259" y="433"/>
                </a:cubicBezTo>
                <a:cubicBezTo>
                  <a:pt x="246" y="440"/>
                  <a:pt x="246" y="440"/>
                  <a:pt x="246" y="440"/>
                </a:cubicBezTo>
                <a:cubicBezTo>
                  <a:pt x="246" y="453"/>
                  <a:pt x="246" y="465"/>
                  <a:pt x="233" y="478"/>
                </a:cubicBezTo>
                <a:cubicBezTo>
                  <a:pt x="226" y="491"/>
                  <a:pt x="207" y="491"/>
                  <a:pt x="207" y="504"/>
                </a:cubicBezTo>
                <a:cubicBezTo>
                  <a:pt x="207" y="517"/>
                  <a:pt x="226" y="524"/>
                  <a:pt x="233" y="537"/>
                </a:cubicBezTo>
                <a:cubicBezTo>
                  <a:pt x="239" y="562"/>
                  <a:pt x="239" y="575"/>
                  <a:pt x="252" y="601"/>
                </a:cubicBezTo>
                <a:cubicBezTo>
                  <a:pt x="272" y="550"/>
                  <a:pt x="272" y="511"/>
                  <a:pt x="272" y="459"/>
                </a:cubicBezTo>
                <a:close/>
                <a:moveTo>
                  <a:pt x="860" y="440"/>
                </a:moveTo>
                <a:lnTo>
                  <a:pt x="860" y="440"/>
                </a:lnTo>
                <a:cubicBezTo>
                  <a:pt x="873" y="446"/>
                  <a:pt x="880" y="459"/>
                  <a:pt x="893" y="472"/>
                </a:cubicBezTo>
                <a:cubicBezTo>
                  <a:pt x="931" y="524"/>
                  <a:pt x="951" y="556"/>
                  <a:pt x="970" y="614"/>
                </a:cubicBezTo>
                <a:cubicBezTo>
                  <a:pt x="1009" y="705"/>
                  <a:pt x="1054" y="744"/>
                  <a:pt x="1093" y="841"/>
                </a:cubicBezTo>
                <a:cubicBezTo>
                  <a:pt x="1151" y="970"/>
                  <a:pt x="1158" y="1054"/>
                  <a:pt x="1158" y="1190"/>
                </a:cubicBezTo>
                <a:cubicBezTo>
                  <a:pt x="1158" y="1235"/>
                  <a:pt x="1158" y="1235"/>
                  <a:pt x="1158" y="1235"/>
                </a:cubicBezTo>
                <a:cubicBezTo>
                  <a:pt x="1158" y="1300"/>
                  <a:pt x="1125" y="1332"/>
                  <a:pt x="1119" y="1403"/>
                </a:cubicBezTo>
                <a:cubicBezTo>
                  <a:pt x="1119" y="1410"/>
                  <a:pt x="1119" y="1410"/>
                  <a:pt x="1119" y="1416"/>
                </a:cubicBezTo>
                <a:cubicBezTo>
                  <a:pt x="1119" y="1468"/>
                  <a:pt x="1125" y="1507"/>
                  <a:pt x="1138" y="1545"/>
                </a:cubicBezTo>
                <a:lnTo>
                  <a:pt x="1138" y="1545"/>
                </a:lnTo>
                <a:cubicBezTo>
                  <a:pt x="1177" y="1545"/>
                  <a:pt x="1203" y="1552"/>
                  <a:pt x="1248" y="1552"/>
                </a:cubicBezTo>
                <a:cubicBezTo>
                  <a:pt x="1384" y="1552"/>
                  <a:pt x="1384" y="1552"/>
                  <a:pt x="1384" y="1552"/>
                </a:cubicBezTo>
                <a:cubicBezTo>
                  <a:pt x="1391" y="1642"/>
                  <a:pt x="1391" y="1642"/>
                  <a:pt x="1391" y="1642"/>
                </a:cubicBezTo>
                <a:cubicBezTo>
                  <a:pt x="1391" y="1752"/>
                  <a:pt x="1391" y="1817"/>
                  <a:pt x="1391" y="1927"/>
                </a:cubicBezTo>
                <a:cubicBezTo>
                  <a:pt x="1391" y="1979"/>
                  <a:pt x="1416" y="2005"/>
                  <a:pt x="1423" y="2063"/>
                </a:cubicBezTo>
                <a:cubicBezTo>
                  <a:pt x="1429" y="2095"/>
                  <a:pt x="1423" y="2108"/>
                  <a:pt x="1423" y="2140"/>
                </a:cubicBezTo>
                <a:cubicBezTo>
                  <a:pt x="1423" y="2186"/>
                  <a:pt x="1429" y="2212"/>
                  <a:pt x="1423" y="2257"/>
                </a:cubicBezTo>
                <a:cubicBezTo>
                  <a:pt x="1332" y="2257"/>
                  <a:pt x="1332" y="2257"/>
                  <a:pt x="1332" y="2257"/>
                </a:cubicBezTo>
                <a:lnTo>
                  <a:pt x="1332" y="2257"/>
                </a:lnTo>
                <a:cubicBezTo>
                  <a:pt x="1332" y="2263"/>
                  <a:pt x="1371" y="2289"/>
                  <a:pt x="1397" y="2308"/>
                </a:cubicBezTo>
                <a:cubicBezTo>
                  <a:pt x="1416" y="2321"/>
                  <a:pt x="1416" y="2347"/>
                  <a:pt x="1442" y="2347"/>
                </a:cubicBezTo>
                <a:cubicBezTo>
                  <a:pt x="1455" y="2347"/>
                  <a:pt x="1468" y="2334"/>
                  <a:pt x="1475" y="2321"/>
                </a:cubicBezTo>
                <a:cubicBezTo>
                  <a:pt x="1481" y="2302"/>
                  <a:pt x="1488" y="2289"/>
                  <a:pt x="1500" y="2270"/>
                </a:cubicBezTo>
                <a:cubicBezTo>
                  <a:pt x="1526" y="2244"/>
                  <a:pt x="1539" y="2224"/>
                  <a:pt x="1565" y="2198"/>
                </a:cubicBezTo>
                <a:cubicBezTo>
                  <a:pt x="1611" y="2147"/>
                  <a:pt x="1643" y="2121"/>
                  <a:pt x="1675" y="2063"/>
                </a:cubicBezTo>
                <a:cubicBezTo>
                  <a:pt x="1688" y="2037"/>
                  <a:pt x="1682" y="2017"/>
                  <a:pt x="1701" y="1992"/>
                </a:cubicBezTo>
                <a:cubicBezTo>
                  <a:pt x="1720" y="1972"/>
                  <a:pt x="1753" y="1972"/>
                  <a:pt x="1779" y="1966"/>
                </a:cubicBezTo>
                <a:cubicBezTo>
                  <a:pt x="1804" y="1953"/>
                  <a:pt x="1824" y="1933"/>
                  <a:pt x="1850" y="1921"/>
                </a:cubicBezTo>
                <a:cubicBezTo>
                  <a:pt x="1876" y="1908"/>
                  <a:pt x="1908" y="1908"/>
                  <a:pt x="1908" y="1882"/>
                </a:cubicBezTo>
                <a:cubicBezTo>
                  <a:pt x="1908" y="1875"/>
                  <a:pt x="1902" y="1869"/>
                  <a:pt x="1902" y="1862"/>
                </a:cubicBezTo>
                <a:cubicBezTo>
                  <a:pt x="1895" y="1843"/>
                  <a:pt x="1895" y="1830"/>
                  <a:pt x="1895" y="1804"/>
                </a:cubicBezTo>
                <a:cubicBezTo>
                  <a:pt x="1895" y="1785"/>
                  <a:pt x="1895" y="1772"/>
                  <a:pt x="1902" y="1752"/>
                </a:cubicBezTo>
                <a:cubicBezTo>
                  <a:pt x="1902" y="1739"/>
                  <a:pt x="1902" y="1720"/>
                  <a:pt x="1908" y="1714"/>
                </a:cubicBezTo>
                <a:cubicBezTo>
                  <a:pt x="1914" y="1707"/>
                  <a:pt x="1934" y="1714"/>
                  <a:pt x="1940" y="1707"/>
                </a:cubicBezTo>
                <a:cubicBezTo>
                  <a:pt x="1960" y="1701"/>
                  <a:pt x="1966" y="1688"/>
                  <a:pt x="1979" y="1675"/>
                </a:cubicBezTo>
                <a:cubicBezTo>
                  <a:pt x="2005" y="1655"/>
                  <a:pt x="2031" y="1642"/>
                  <a:pt x="2031" y="1617"/>
                </a:cubicBezTo>
                <a:cubicBezTo>
                  <a:pt x="2031" y="1545"/>
                  <a:pt x="2031" y="1545"/>
                  <a:pt x="2031" y="1545"/>
                </a:cubicBezTo>
                <a:cubicBezTo>
                  <a:pt x="2031" y="1526"/>
                  <a:pt x="2024" y="1513"/>
                  <a:pt x="2031" y="1494"/>
                </a:cubicBezTo>
                <a:cubicBezTo>
                  <a:pt x="2050" y="1448"/>
                  <a:pt x="2089" y="1436"/>
                  <a:pt x="2089" y="1390"/>
                </a:cubicBezTo>
                <a:cubicBezTo>
                  <a:pt x="2089" y="1364"/>
                  <a:pt x="2089" y="1345"/>
                  <a:pt x="2076" y="1319"/>
                </a:cubicBezTo>
                <a:cubicBezTo>
                  <a:pt x="2076" y="1306"/>
                  <a:pt x="2063" y="1300"/>
                  <a:pt x="2063" y="1287"/>
                </a:cubicBezTo>
                <a:cubicBezTo>
                  <a:pt x="2063" y="1274"/>
                  <a:pt x="2076" y="1280"/>
                  <a:pt x="2076" y="1274"/>
                </a:cubicBezTo>
                <a:cubicBezTo>
                  <a:pt x="2095" y="1248"/>
                  <a:pt x="2115" y="1235"/>
                  <a:pt x="2134" y="1216"/>
                </a:cubicBezTo>
                <a:lnTo>
                  <a:pt x="2134" y="1216"/>
                </a:lnTo>
                <a:cubicBezTo>
                  <a:pt x="2128" y="1203"/>
                  <a:pt x="2115" y="1196"/>
                  <a:pt x="2095" y="1190"/>
                </a:cubicBezTo>
                <a:cubicBezTo>
                  <a:pt x="2089" y="1170"/>
                  <a:pt x="2089" y="1170"/>
                  <a:pt x="2089" y="1170"/>
                </a:cubicBezTo>
                <a:cubicBezTo>
                  <a:pt x="2134" y="1112"/>
                  <a:pt x="2128" y="1054"/>
                  <a:pt x="2180" y="996"/>
                </a:cubicBezTo>
                <a:cubicBezTo>
                  <a:pt x="2212" y="963"/>
                  <a:pt x="2264" y="996"/>
                  <a:pt x="2302" y="957"/>
                </a:cubicBezTo>
                <a:cubicBezTo>
                  <a:pt x="2335" y="918"/>
                  <a:pt x="2322" y="866"/>
                  <a:pt x="2322" y="808"/>
                </a:cubicBezTo>
                <a:cubicBezTo>
                  <a:pt x="2322" y="737"/>
                  <a:pt x="2302" y="679"/>
                  <a:pt x="2238" y="646"/>
                </a:cubicBezTo>
                <a:cubicBezTo>
                  <a:pt x="2264" y="614"/>
                  <a:pt x="2290" y="595"/>
                  <a:pt x="2335" y="595"/>
                </a:cubicBezTo>
                <a:cubicBezTo>
                  <a:pt x="2335" y="543"/>
                  <a:pt x="2341" y="517"/>
                  <a:pt x="2335" y="465"/>
                </a:cubicBezTo>
                <a:cubicBezTo>
                  <a:pt x="2309" y="465"/>
                  <a:pt x="2296" y="459"/>
                  <a:pt x="2270" y="459"/>
                </a:cubicBezTo>
                <a:cubicBezTo>
                  <a:pt x="2231" y="459"/>
                  <a:pt x="2218" y="498"/>
                  <a:pt x="2180" y="498"/>
                </a:cubicBezTo>
                <a:cubicBezTo>
                  <a:pt x="2154" y="498"/>
                  <a:pt x="2154" y="446"/>
                  <a:pt x="2128" y="446"/>
                </a:cubicBezTo>
                <a:cubicBezTo>
                  <a:pt x="2076" y="446"/>
                  <a:pt x="2057" y="498"/>
                  <a:pt x="2005" y="498"/>
                </a:cubicBezTo>
                <a:cubicBezTo>
                  <a:pt x="1947" y="498"/>
                  <a:pt x="1934" y="446"/>
                  <a:pt x="1908" y="401"/>
                </a:cubicBezTo>
                <a:cubicBezTo>
                  <a:pt x="1876" y="336"/>
                  <a:pt x="1869" y="291"/>
                  <a:pt x="1850" y="220"/>
                </a:cubicBezTo>
                <a:cubicBezTo>
                  <a:pt x="1837" y="181"/>
                  <a:pt x="1798" y="174"/>
                  <a:pt x="1766" y="155"/>
                </a:cubicBezTo>
                <a:cubicBezTo>
                  <a:pt x="1720" y="123"/>
                  <a:pt x="1701" y="90"/>
                  <a:pt x="1649" y="90"/>
                </a:cubicBezTo>
                <a:cubicBezTo>
                  <a:pt x="1604" y="90"/>
                  <a:pt x="1585" y="103"/>
                  <a:pt x="1539" y="116"/>
                </a:cubicBezTo>
                <a:cubicBezTo>
                  <a:pt x="1488" y="116"/>
                  <a:pt x="1455" y="123"/>
                  <a:pt x="1403" y="103"/>
                </a:cubicBezTo>
                <a:cubicBezTo>
                  <a:pt x="1339" y="77"/>
                  <a:pt x="1313" y="32"/>
                  <a:pt x="1248" y="13"/>
                </a:cubicBezTo>
                <a:cubicBezTo>
                  <a:pt x="1216" y="6"/>
                  <a:pt x="1190" y="19"/>
                  <a:pt x="1158" y="0"/>
                </a:cubicBezTo>
                <a:lnTo>
                  <a:pt x="1158" y="0"/>
                </a:lnTo>
                <a:lnTo>
                  <a:pt x="1158" y="0"/>
                </a:lnTo>
                <a:cubicBezTo>
                  <a:pt x="1138" y="32"/>
                  <a:pt x="1125" y="45"/>
                  <a:pt x="1100" y="77"/>
                </a:cubicBezTo>
                <a:cubicBezTo>
                  <a:pt x="1061" y="123"/>
                  <a:pt x="1061" y="162"/>
                  <a:pt x="1035" y="220"/>
                </a:cubicBezTo>
                <a:cubicBezTo>
                  <a:pt x="1028" y="233"/>
                  <a:pt x="1022" y="239"/>
                  <a:pt x="1009" y="252"/>
                </a:cubicBezTo>
                <a:cubicBezTo>
                  <a:pt x="970" y="304"/>
                  <a:pt x="944" y="330"/>
                  <a:pt x="905" y="375"/>
                </a:cubicBezTo>
                <a:cubicBezTo>
                  <a:pt x="886" y="394"/>
                  <a:pt x="873" y="414"/>
                  <a:pt x="860" y="440"/>
                </a:cubicBezTo>
                <a:close/>
              </a:path>
            </a:pathLst>
          </a:custGeom>
          <a:solidFill>
            <a:schemeClr val="accent1"/>
          </a:solidFill>
          <a:ln w="28575" cap="flat" cmpd="sng">
            <a:solidFill>
              <a:schemeClr val="bg1"/>
            </a:solidFill>
            <a:bevel/>
          </a:ln>
          <a:effectLst/>
        </p:spPr>
        <p:txBody>
          <a:bodyPr wrap="none" anchor="ctr"/>
          <a:lstStyle/>
          <a:p>
            <a:endParaRPr lang="en-US"/>
          </a:p>
        </p:txBody>
      </p:sp>
      <p:sp>
        <p:nvSpPr>
          <p:cNvPr id="298" name="Freeform 90"/>
          <p:cNvSpPr>
            <a:spLocks noChangeArrowheads="1"/>
          </p:cNvSpPr>
          <p:nvPr/>
        </p:nvSpPr>
        <p:spPr bwMode="auto">
          <a:xfrm>
            <a:off x="5813935" y="6616936"/>
            <a:ext cx="4558702" cy="3760181"/>
          </a:xfrm>
          <a:custGeom>
            <a:avLst/>
            <a:gdLst>
              <a:gd name="T0" fmla="*/ 4469 w 4554"/>
              <a:gd name="T1" fmla="*/ 3168 h 3757"/>
              <a:gd name="T2" fmla="*/ 4450 w 4554"/>
              <a:gd name="T3" fmla="*/ 3329 h 3757"/>
              <a:gd name="T4" fmla="*/ 4553 w 4554"/>
              <a:gd name="T5" fmla="*/ 3329 h 3757"/>
              <a:gd name="T6" fmla="*/ 4495 w 4554"/>
              <a:gd name="T7" fmla="*/ 3116 h 3757"/>
              <a:gd name="T8" fmla="*/ 2154 w 4554"/>
              <a:gd name="T9" fmla="*/ 3155 h 3757"/>
              <a:gd name="T10" fmla="*/ 2328 w 4554"/>
              <a:gd name="T11" fmla="*/ 3239 h 3757"/>
              <a:gd name="T12" fmla="*/ 2567 w 4554"/>
              <a:gd name="T13" fmla="*/ 3510 h 3757"/>
              <a:gd name="T14" fmla="*/ 2846 w 4554"/>
              <a:gd name="T15" fmla="*/ 3627 h 3757"/>
              <a:gd name="T16" fmla="*/ 3143 w 4554"/>
              <a:gd name="T17" fmla="*/ 3517 h 3757"/>
              <a:gd name="T18" fmla="*/ 3376 w 4554"/>
              <a:gd name="T19" fmla="*/ 3633 h 3757"/>
              <a:gd name="T20" fmla="*/ 3622 w 4554"/>
              <a:gd name="T21" fmla="*/ 3750 h 3757"/>
              <a:gd name="T22" fmla="*/ 3570 w 4554"/>
              <a:gd name="T23" fmla="*/ 3459 h 3757"/>
              <a:gd name="T24" fmla="*/ 3447 w 4554"/>
              <a:gd name="T25" fmla="*/ 3271 h 3757"/>
              <a:gd name="T26" fmla="*/ 3227 w 4554"/>
              <a:gd name="T27" fmla="*/ 3135 h 3757"/>
              <a:gd name="T28" fmla="*/ 3266 w 4554"/>
              <a:gd name="T29" fmla="*/ 3045 h 3757"/>
              <a:gd name="T30" fmla="*/ 3305 w 4554"/>
              <a:gd name="T31" fmla="*/ 2941 h 3757"/>
              <a:gd name="T32" fmla="*/ 3311 w 4554"/>
              <a:gd name="T33" fmla="*/ 2670 h 3757"/>
              <a:gd name="T34" fmla="*/ 3311 w 4554"/>
              <a:gd name="T35" fmla="*/ 2372 h 3757"/>
              <a:gd name="T36" fmla="*/ 3357 w 4554"/>
              <a:gd name="T37" fmla="*/ 2133 h 3757"/>
              <a:gd name="T38" fmla="*/ 3350 w 4554"/>
              <a:gd name="T39" fmla="*/ 2075 h 3757"/>
              <a:gd name="T40" fmla="*/ 3201 w 4554"/>
              <a:gd name="T41" fmla="*/ 1538 h 3757"/>
              <a:gd name="T42" fmla="*/ 3298 w 4554"/>
              <a:gd name="T43" fmla="*/ 1370 h 3757"/>
              <a:gd name="T44" fmla="*/ 3285 w 4554"/>
              <a:gd name="T45" fmla="*/ 1027 h 3757"/>
              <a:gd name="T46" fmla="*/ 3130 w 4554"/>
              <a:gd name="T47" fmla="*/ 1014 h 3757"/>
              <a:gd name="T48" fmla="*/ 3098 w 4554"/>
              <a:gd name="T49" fmla="*/ 1506 h 3757"/>
              <a:gd name="T50" fmla="*/ 2917 w 4554"/>
              <a:gd name="T51" fmla="*/ 1266 h 3757"/>
              <a:gd name="T52" fmla="*/ 2671 w 4554"/>
              <a:gd name="T53" fmla="*/ 1098 h 3757"/>
              <a:gd name="T54" fmla="*/ 2522 w 4554"/>
              <a:gd name="T55" fmla="*/ 1143 h 3757"/>
              <a:gd name="T56" fmla="*/ 2497 w 4554"/>
              <a:gd name="T57" fmla="*/ 891 h 3757"/>
              <a:gd name="T58" fmla="*/ 2645 w 4554"/>
              <a:gd name="T59" fmla="*/ 671 h 3757"/>
              <a:gd name="T60" fmla="*/ 2451 w 4554"/>
              <a:gd name="T61" fmla="*/ 549 h 3757"/>
              <a:gd name="T62" fmla="*/ 2406 w 4554"/>
              <a:gd name="T63" fmla="*/ 381 h 3757"/>
              <a:gd name="T64" fmla="*/ 2179 w 4554"/>
              <a:gd name="T65" fmla="*/ 194 h 3757"/>
              <a:gd name="T66" fmla="*/ 2063 w 4554"/>
              <a:gd name="T67" fmla="*/ 0 h 3757"/>
              <a:gd name="T68" fmla="*/ 1960 w 4554"/>
              <a:gd name="T69" fmla="*/ 155 h 3757"/>
              <a:gd name="T70" fmla="*/ 1876 w 4554"/>
              <a:gd name="T71" fmla="*/ 233 h 3757"/>
              <a:gd name="T72" fmla="*/ 1701 w 4554"/>
              <a:gd name="T73" fmla="*/ 181 h 3757"/>
              <a:gd name="T74" fmla="*/ 1565 w 4554"/>
              <a:gd name="T75" fmla="*/ 246 h 3757"/>
              <a:gd name="T76" fmla="*/ 1319 w 4554"/>
              <a:gd name="T77" fmla="*/ 252 h 3757"/>
              <a:gd name="T78" fmla="*/ 1196 w 4554"/>
              <a:gd name="T79" fmla="*/ 116 h 3757"/>
              <a:gd name="T80" fmla="*/ 1061 w 4554"/>
              <a:gd name="T81" fmla="*/ 142 h 3757"/>
              <a:gd name="T82" fmla="*/ 938 w 4554"/>
              <a:gd name="T83" fmla="*/ 187 h 3757"/>
              <a:gd name="T84" fmla="*/ 854 w 4554"/>
              <a:gd name="T85" fmla="*/ 310 h 3757"/>
              <a:gd name="T86" fmla="*/ 705 w 4554"/>
              <a:gd name="T87" fmla="*/ 97 h 3757"/>
              <a:gd name="T88" fmla="*/ 530 w 4554"/>
              <a:gd name="T89" fmla="*/ 362 h 3757"/>
              <a:gd name="T90" fmla="*/ 394 w 4554"/>
              <a:gd name="T91" fmla="*/ 414 h 3757"/>
              <a:gd name="T92" fmla="*/ 97 w 4554"/>
              <a:gd name="T93" fmla="*/ 362 h 3757"/>
              <a:gd name="T94" fmla="*/ 45 w 4554"/>
              <a:gd name="T95" fmla="*/ 349 h 3757"/>
              <a:gd name="T96" fmla="*/ 32 w 4554"/>
              <a:gd name="T97" fmla="*/ 621 h 3757"/>
              <a:gd name="T98" fmla="*/ 162 w 4554"/>
              <a:gd name="T99" fmla="*/ 827 h 3757"/>
              <a:gd name="T100" fmla="*/ 252 w 4554"/>
              <a:gd name="T101" fmla="*/ 1040 h 3757"/>
              <a:gd name="T102" fmla="*/ 362 w 4554"/>
              <a:gd name="T103" fmla="*/ 1215 h 3757"/>
              <a:gd name="T104" fmla="*/ 336 w 4554"/>
              <a:gd name="T105" fmla="*/ 1409 h 3757"/>
              <a:gd name="T106" fmla="*/ 420 w 4554"/>
              <a:gd name="T107" fmla="*/ 1590 h 3757"/>
              <a:gd name="T108" fmla="*/ 453 w 4554"/>
              <a:gd name="T109" fmla="*/ 1745 h 3757"/>
              <a:gd name="T110" fmla="*/ 698 w 4554"/>
              <a:gd name="T111" fmla="*/ 1887 h 3757"/>
              <a:gd name="T112" fmla="*/ 686 w 4554"/>
              <a:gd name="T113" fmla="*/ 2139 h 3757"/>
              <a:gd name="T114" fmla="*/ 686 w 4554"/>
              <a:gd name="T115" fmla="*/ 2340 h 3757"/>
              <a:gd name="T116" fmla="*/ 938 w 4554"/>
              <a:gd name="T117" fmla="*/ 2489 h 3757"/>
              <a:gd name="T118" fmla="*/ 1145 w 4554"/>
              <a:gd name="T119" fmla="*/ 2586 h 3757"/>
              <a:gd name="T120" fmla="*/ 1591 w 4554"/>
              <a:gd name="T121" fmla="*/ 2709 h 3757"/>
              <a:gd name="T122" fmla="*/ 1908 w 4554"/>
              <a:gd name="T123" fmla="*/ 2954 h 3757"/>
              <a:gd name="T124" fmla="*/ 2154 w 4554"/>
              <a:gd name="T125" fmla="*/ 3155 h 3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54" h="3757">
                <a:moveTo>
                  <a:pt x="4469" y="3090"/>
                </a:moveTo>
                <a:lnTo>
                  <a:pt x="4469" y="3090"/>
                </a:lnTo>
                <a:cubicBezTo>
                  <a:pt x="4469" y="3168"/>
                  <a:pt x="4469" y="3168"/>
                  <a:pt x="4469" y="3168"/>
                </a:cubicBezTo>
                <a:cubicBezTo>
                  <a:pt x="4469" y="3206"/>
                  <a:pt x="4398" y="3187"/>
                  <a:pt x="4398" y="3219"/>
                </a:cubicBezTo>
                <a:cubicBezTo>
                  <a:pt x="4398" y="3245"/>
                  <a:pt x="4411" y="3265"/>
                  <a:pt x="4424" y="3290"/>
                </a:cubicBezTo>
                <a:cubicBezTo>
                  <a:pt x="4437" y="3303"/>
                  <a:pt x="4430" y="3329"/>
                  <a:pt x="4450" y="3329"/>
                </a:cubicBezTo>
                <a:cubicBezTo>
                  <a:pt x="4456" y="3329"/>
                  <a:pt x="4463" y="3323"/>
                  <a:pt x="4475" y="3323"/>
                </a:cubicBezTo>
                <a:cubicBezTo>
                  <a:pt x="4527" y="3329"/>
                  <a:pt x="4527" y="3329"/>
                  <a:pt x="4527" y="3329"/>
                </a:cubicBezTo>
                <a:cubicBezTo>
                  <a:pt x="4553" y="3329"/>
                  <a:pt x="4553" y="3329"/>
                  <a:pt x="4553" y="3329"/>
                </a:cubicBezTo>
                <a:cubicBezTo>
                  <a:pt x="4514" y="3239"/>
                  <a:pt x="4514" y="3239"/>
                  <a:pt x="4514" y="3239"/>
                </a:cubicBezTo>
                <a:cubicBezTo>
                  <a:pt x="4527" y="3213"/>
                  <a:pt x="4527" y="3213"/>
                  <a:pt x="4527" y="3213"/>
                </a:cubicBezTo>
                <a:cubicBezTo>
                  <a:pt x="4514" y="3174"/>
                  <a:pt x="4501" y="3155"/>
                  <a:pt x="4495" y="3116"/>
                </a:cubicBezTo>
                <a:cubicBezTo>
                  <a:pt x="4495" y="3097"/>
                  <a:pt x="4495" y="3051"/>
                  <a:pt x="4475" y="3064"/>
                </a:cubicBezTo>
                <a:cubicBezTo>
                  <a:pt x="4469" y="3071"/>
                  <a:pt x="4469" y="3083"/>
                  <a:pt x="4469" y="3090"/>
                </a:cubicBezTo>
                <a:close/>
                <a:moveTo>
                  <a:pt x="2154" y="3155"/>
                </a:moveTo>
                <a:lnTo>
                  <a:pt x="2154" y="3155"/>
                </a:lnTo>
                <a:cubicBezTo>
                  <a:pt x="2205" y="3174"/>
                  <a:pt x="2231" y="3174"/>
                  <a:pt x="2277" y="3187"/>
                </a:cubicBezTo>
                <a:cubicBezTo>
                  <a:pt x="2302" y="3193"/>
                  <a:pt x="2309" y="3219"/>
                  <a:pt x="2328" y="3239"/>
                </a:cubicBezTo>
                <a:cubicBezTo>
                  <a:pt x="2354" y="3265"/>
                  <a:pt x="2374" y="3284"/>
                  <a:pt x="2399" y="3316"/>
                </a:cubicBezTo>
                <a:cubicBezTo>
                  <a:pt x="2438" y="3362"/>
                  <a:pt x="2477" y="3381"/>
                  <a:pt x="2516" y="3420"/>
                </a:cubicBezTo>
                <a:cubicBezTo>
                  <a:pt x="2542" y="3452"/>
                  <a:pt x="2542" y="3478"/>
                  <a:pt x="2567" y="3510"/>
                </a:cubicBezTo>
                <a:cubicBezTo>
                  <a:pt x="2587" y="3536"/>
                  <a:pt x="2613" y="3536"/>
                  <a:pt x="2639" y="3549"/>
                </a:cubicBezTo>
                <a:cubicBezTo>
                  <a:pt x="2684" y="3569"/>
                  <a:pt x="2716" y="3581"/>
                  <a:pt x="2768" y="3594"/>
                </a:cubicBezTo>
                <a:cubicBezTo>
                  <a:pt x="2794" y="3607"/>
                  <a:pt x="2813" y="3627"/>
                  <a:pt x="2846" y="3627"/>
                </a:cubicBezTo>
                <a:cubicBezTo>
                  <a:pt x="2878" y="3627"/>
                  <a:pt x="2891" y="3607"/>
                  <a:pt x="2923" y="3594"/>
                </a:cubicBezTo>
                <a:cubicBezTo>
                  <a:pt x="2975" y="3575"/>
                  <a:pt x="3007" y="3562"/>
                  <a:pt x="3059" y="3543"/>
                </a:cubicBezTo>
                <a:cubicBezTo>
                  <a:pt x="3092" y="3536"/>
                  <a:pt x="3111" y="3517"/>
                  <a:pt x="3143" y="3517"/>
                </a:cubicBezTo>
                <a:cubicBezTo>
                  <a:pt x="3162" y="3517"/>
                  <a:pt x="3169" y="3536"/>
                  <a:pt x="3182" y="3549"/>
                </a:cubicBezTo>
                <a:cubicBezTo>
                  <a:pt x="3214" y="3569"/>
                  <a:pt x="3234" y="3575"/>
                  <a:pt x="3273" y="3588"/>
                </a:cubicBezTo>
                <a:cubicBezTo>
                  <a:pt x="3311" y="3601"/>
                  <a:pt x="3337" y="3614"/>
                  <a:pt x="3376" y="3633"/>
                </a:cubicBezTo>
                <a:cubicBezTo>
                  <a:pt x="3415" y="3659"/>
                  <a:pt x="3447" y="3659"/>
                  <a:pt x="3486" y="3691"/>
                </a:cubicBezTo>
                <a:cubicBezTo>
                  <a:pt x="3518" y="3724"/>
                  <a:pt x="3544" y="3756"/>
                  <a:pt x="3589" y="3756"/>
                </a:cubicBezTo>
                <a:cubicBezTo>
                  <a:pt x="3602" y="3756"/>
                  <a:pt x="3609" y="3750"/>
                  <a:pt x="3622" y="3750"/>
                </a:cubicBezTo>
                <a:cubicBezTo>
                  <a:pt x="3564" y="3620"/>
                  <a:pt x="3564" y="3620"/>
                  <a:pt x="3564" y="3620"/>
                </a:cubicBezTo>
                <a:cubicBezTo>
                  <a:pt x="3583" y="3594"/>
                  <a:pt x="3596" y="3569"/>
                  <a:pt x="3596" y="3536"/>
                </a:cubicBezTo>
                <a:cubicBezTo>
                  <a:pt x="3596" y="3504"/>
                  <a:pt x="3570" y="3491"/>
                  <a:pt x="3570" y="3459"/>
                </a:cubicBezTo>
                <a:cubicBezTo>
                  <a:pt x="3570" y="3433"/>
                  <a:pt x="3583" y="3413"/>
                  <a:pt x="3589" y="3387"/>
                </a:cubicBezTo>
                <a:lnTo>
                  <a:pt x="3589" y="3387"/>
                </a:lnTo>
                <a:cubicBezTo>
                  <a:pt x="3538" y="3355"/>
                  <a:pt x="3499" y="3323"/>
                  <a:pt x="3447" y="3271"/>
                </a:cubicBezTo>
                <a:cubicBezTo>
                  <a:pt x="3421" y="3245"/>
                  <a:pt x="3395" y="3239"/>
                  <a:pt x="3369" y="3213"/>
                </a:cubicBezTo>
                <a:cubicBezTo>
                  <a:pt x="3344" y="3168"/>
                  <a:pt x="3318" y="3129"/>
                  <a:pt x="3266" y="3129"/>
                </a:cubicBezTo>
                <a:cubicBezTo>
                  <a:pt x="3253" y="3129"/>
                  <a:pt x="3247" y="3135"/>
                  <a:pt x="3227" y="3135"/>
                </a:cubicBezTo>
                <a:cubicBezTo>
                  <a:pt x="3214" y="3135"/>
                  <a:pt x="3201" y="3129"/>
                  <a:pt x="3188" y="3122"/>
                </a:cubicBezTo>
                <a:cubicBezTo>
                  <a:pt x="3195" y="3097"/>
                  <a:pt x="3214" y="3097"/>
                  <a:pt x="3227" y="3077"/>
                </a:cubicBezTo>
                <a:cubicBezTo>
                  <a:pt x="3240" y="3064"/>
                  <a:pt x="3247" y="3045"/>
                  <a:pt x="3266" y="3045"/>
                </a:cubicBezTo>
                <a:cubicBezTo>
                  <a:pt x="3285" y="3045"/>
                  <a:pt x="3298" y="3064"/>
                  <a:pt x="3311" y="3077"/>
                </a:cubicBezTo>
                <a:cubicBezTo>
                  <a:pt x="3311" y="3045"/>
                  <a:pt x="3311" y="3045"/>
                  <a:pt x="3311" y="3045"/>
                </a:cubicBezTo>
                <a:cubicBezTo>
                  <a:pt x="3305" y="2941"/>
                  <a:pt x="3305" y="2941"/>
                  <a:pt x="3305" y="2941"/>
                </a:cubicBezTo>
                <a:cubicBezTo>
                  <a:pt x="3305" y="2877"/>
                  <a:pt x="3305" y="2877"/>
                  <a:pt x="3305" y="2877"/>
                </a:cubicBezTo>
                <a:cubicBezTo>
                  <a:pt x="3305" y="2838"/>
                  <a:pt x="3318" y="2812"/>
                  <a:pt x="3318" y="2773"/>
                </a:cubicBezTo>
                <a:cubicBezTo>
                  <a:pt x="3318" y="2734"/>
                  <a:pt x="3311" y="2709"/>
                  <a:pt x="3311" y="2670"/>
                </a:cubicBezTo>
                <a:cubicBezTo>
                  <a:pt x="3311" y="2527"/>
                  <a:pt x="3311" y="2527"/>
                  <a:pt x="3311" y="2527"/>
                </a:cubicBezTo>
                <a:cubicBezTo>
                  <a:pt x="3305" y="2456"/>
                  <a:pt x="3305" y="2456"/>
                  <a:pt x="3305" y="2456"/>
                </a:cubicBezTo>
                <a:cubicBezTo>
                  <a:pt x="3311" y="2424"/>
                  <a:pt x="3311" y="2411"/>
                  <a:pt x="3311" y="2372"/>
                </a:cubicBezTo>
                <a:cubicBezTo>
                  <a:pt x="3311" y="2262"/>
                  <a:pt x="3311" y="2262"/>
                  <a:pt x="3311" y="2262"/>
                </a:cubicBezTo>
                <a:cubicBezTo>
                  <a:pt x="3311" y="2230"/>
                  <a:pt x="3311" y="2210"/>
                  <a:pt x="3324" y="2178"/>
                </a:cubicBezTo>
                <a:cubicBezTo>
                  <a:pt x="3331" y="2159"/>
                  <a:pt x="3357" y="2152"/>
                  <a:pt x="3357" y="2133"/>
                </a:cubicBezTo>
                <a:cubicBezTo>
                  <a:pt x="3357" y="2126"/>
                  <a:pt x="3350" y="2126"/>
                  <a:pt x="3350" y="2120"/>
                </a:cubicBezTo>
                <a:cubicBezTo>
                  <a:pt x="3324" y="2120"/>
                  <a:pt x="3305" y="2126"/>
                  <a:pt x="3279" y="2114"/>
                </a:cubicBezTo>
                <a:cubicBezTo>
                  <a:pt x="3298" y="2088"/>
                  <a:pt x="3318" y="2081"/>
                  <a:pt x="3350" y="2075"/>
                </a:cubicBezTo>
                <a:cubicBezTo>
                  <a:pt x="3337" y="2017"/>
                  <a:pt x="3285" y="2017"/>
                  <a:pt x="3253" y="1971"/>
                </a:cubicBezTo>
                <a:cubicBezTo>
                  <a:pt x="3182" y="1894"/>
                  <a:pt x="3143" y="1829"/>
                  <a:pt x="3143" y="1726"/>
                </a:cubicBezTo>
                <a:cubicBezTo>
                  <a:pt x="3143" y="1648"/>
                  <a:pt x="3201" y="1615"/>
                  <a:pt x="3201" y="1538"/>
                </a:cubicBezTo>
                <a:cubicBezTo>
                  <a:pt x="3195" y="1493"/>
                  <a:pt x="3201" y="1467"/>
                  <a:pt x="3221" y="1422"/>
                </a:cubicBezTo>
                <a:cubicBezTo>
                  <a:pt x="3234" y="1396"/>
                  <a:pt x="3247" y="1363"/>
                  <a:pt x="3279" y="1363"/>
                </a:cubicBezTo>
                <a:cubicBezTo>
                  <a:pt x="3285" y="1363"/>
                  <a:pt x="3292" y="1370"/>
                  <a:pt x="3298" y="1370"/>
                </a:cubicBezTo>
                <a:cubicBezTo>
                  <a:pt x="3266" y="1279"/>
                  <a:pt x="3234" y="1227"/>
                  <a:pt x="3234" y="1131"/>
                </a:cubicBezTo>
                <a:cubicBezTo>
                  <a:pt x="3234" y="1085"/>
                  <a:pt x="3260" y="1072"/>
                  <a:pt x="3285" y="1027"/>
                </a:cubicBezTo>
                <a:lnTo>
                  <a:pt x="3285" y="1027"/>
                </a:lnTo>
                <a:cubicBezTo>
                  <a:pt x="3273" y="1027"/>
                  <a:pt x="3279" y="1027"/>
                  <a:pt x="3266" y="1027"/>
                </a:cubicBezTo>
                <a:cubicBezTo>
                  <a:pt x="3247" y="1027"/>
                  <a:pt x="3240" y="1034"/>
                  <a:pt x="3221" y="1034"/>
                </a:cubicBezTo>
                <a:cubicBezTo>
                  <a:pt x="3188" y="1034"/>
                  <a:pt x="3169" y="1021"/>
                  <a:pt x="3130" y="1014"/>
                </a:cubicBezTo>
                <a:cubicBezTo>
                  <a:pt x="3130" y="1085"/>
                  <a:pt x="3124" y="1124"/>
                  <a:pt x="3098" y="1189"/>
                </a:cubicBezTo>
                <a:cubicBezTo>
                  <a:pt x="3150" y="1376"/>
                  <a:pt x="3150" y="1376"/>
                  <a:pt x="3150" y="1376"/>
                </a:cubicBezTo>
                <a:cubicBezTo>
                  <a:pt x="3143" y="1428"/>
                  <a:pt x="3137" y="1467"/>
                  <a:pt x="3098" y="1506"/>
                </a:cubicBezTo>
                <a:cubicBezTo>
                  <a:pt x="3059" y="1480"/>
                  <a:pt x="3053" y="1454"/>
                  <a:pt x="3027" y="1415"/>
                </a:cubicBezTo>
                <a:cubicBezTo>
                  <a:pt x="3001" y="1370"/>
                  <a:pt x="2981" y="1350"/>
                  <a:pt x="2956" y="1305"/>
                </a:cubicBezTo>
                <a:cubicBezTo>
                  <a:pt x="2949" y="1292"/>
                  <a:pt x="2936" y="1273"/>
                  <a:pt x="2917" y="1266"/>
                </a:cubicBezTo>
                <a:cubicBezTo>
                  <a:pt x="2872" y="1240"/>
                  <a:pt x="2833" y="1247"/>
                  <a:pt x="2794" y="1215"/>
                </a:cubicBezTo>
                <a:cubicBezTo>
                  <a:pt x="2762" y="1189"/>
                  <a:pt x="2742" y="1176"/>
                  <a:pt x="2716" y="1143"/>
                </a:cubicBezTo>
                <a:cubicBezTo>
                  <a:pt x="2703" y="1124"/>
                  <a:pt x="2697" y="1098"/>
                  <a:pt x="2671" y="1098"/>
                </a:cubicBezTo>
                <a:cubicBezTo>
                  <a:pt x="2658" y="1098"/>
                  <a:pt x="2652" y="1105"/>
                  <a:pt x="2639" y="1111"/>
                </a:cubicBezTo>
                <a:cubicBezTo>
                  <a:pt x="2606" y="1118"/>
                  <a:pt x="2587" y="1118"/>
                  <a:pt x="2555" y="1131"/>
                </a:cubicBezTo>
                <a:cubicBezTo>
                  <a:pt x="2542" y="1137"/>
                  <a:pt x="2535" y="1143"/>
                  <a:pt x="2522" y="1143"/>
                </a:cubicBezTo>
                <a:cubicBezTo>
                  <a:pt x="2497" y="1143"/>
                  <a:pt x="2497" y="1105"/>
                  <a:pt x="2490" y="1079"/>
                </a:cubicBezTo>
                <a:cubicBezTo>
                  <a:pt x="2483" y="1046"/>
                  <a:pt x="2477" y="1027"/>
                  <a:pt x="2477" y="995"/>
                </a:cubicBezTo>
                <a:cubicBezTo>
                  <a:pt x="2477" y="956"/>
                  <a:pt x="2477" y="924"/>
                  <a:pt x="2497" y="891"/>
                </a:cubicBezTo>
                <a:cubicBezTo>
                  <a:pt x="2509" y="872"/>
                  <a:pt x="2529" y="865"/>
                  <a:pt x="2542" y="846"/>
                </a:cubicBezTo>
                <a:cubicBezTo>
                  <a:pt x="2561" y="827"/>
                  <a:pt x="2567" y="814"/>
                  <a:pt x="2581" y="794"/>
                </a:cubicBezTo>
                <a:cubicBezTo>
                  <a:pt x="2619" y="755"/>
                  <a:pt x="2645" y="723"/>
                  <a:pt x="2645" y="671"/>
                </a:cubicBezTo>
                <a:cubicBezTo>
                  <a:pt x="2645" y="614"/>
                  <a:pt x="2593" y="588"/>
                  <a:pt x="2567" y="537"/>
                </a:cubicBezTo>
                <a:cubicBezTo>
                  <a:pt x="2555" y="543"/>
                  <a:pt x="2548" y="549"/>
                  <a:pt x="2535" y="549"/>
                </a:cubicBezTo>
                <a:cubicBezTo>
                  <a:pt x="2451" y="549"/>
                  <a:pt x="2451" y="549"/>
                  <a:pt x="2451" y="549"/>
                </a:cubicBezTo>
                <a:cubicBezTo>
                  <a:pt x="2419" y="549"/>
                  <a:pt x="2419" y="517"/>
                  <a:pt x="2406" y="491"/>
                </a:cubicBezTo>
                <a:cubicBezTo>
                  <a:pt x="2393" y="465"/>
                  <a:pt x="2367" y="452"/>
                  <a:pt x="2367" y="420"/>
                </a:cubicBezTo>
                <a:cubicBezTo>
                  <a:pt x="2367" y="401"/>
                  <a:pt x="2393" y="394"/>
                  <a:pt x="2406" y="381"/>
                </a:cubicBezTo>
                <a:cubicBezTo>
                  <a:pt x="2406" y="271"/>
                  <a:pt x="2406" y="271"/>
                  <a:pt x="2406" y="271"/>
                </a:cubicBezTo>
                <a:cubicBezTo>
                  <a:pt x="2335" y="246"/>
                  <a:pt x="2283" y="246"/>
                  <a:pt x="2212" y="220"/>
                </a:cubicBezTo>
                <a:cubicBezTo>
                  <a:pt x="2199" y="213"/>
                  <a:pt x="2192" y="200"/>
                  <a:pt x="2179" y="194"/>
                </a:cubicBezTo>
                <a:cubicBezTo>
                  <a:pt x="2160" y="181"/>
                  <a:pt x="2141" y="181"/>
                  <a:pt x="2128" y="168"/>
                </a:cubicBezTo>
                <a:cubicBezTo>
                  <a:pt x="2115" y="161"/>
                  <a:pt x="2121" y="149"/>
                  <a:pt x="2115" y="136"/>
                </a:cubicBezTo>
                <a:cubicBezTo>
                  <a:pt x="2089" y="84"/>
                  <a:pt x="2076" y="58"/>
                  <a:pt x="2063" y="0"/>
                </a:cubicBezTo>
                <a:lnTo>
                  <a:pt x="2063" y="0"/>
                </a:lnTo>
                <a:cubicBezTo>
                  <a:pt x="2024" y="26"/>
                  <a:pt x="2011" y="45"/>
                  <a:pt x="1986" y="84"/>
                </a:cubicBezTo>
                <a:cubicBezTo>
                  <a:pt x="1973" y="103"/>
                  <a:pt x="1960" y="123"/>
                  <a:pt x="1960" y="155"/>
                </a:cubicBezTo>
                <a:cubicBezTo>
                  <a:pt x="1960" y="252"/>
                  <a:pt x="1960" y="252"/>
                  <a:pt x="1960" y="252"/>
                </a:cubicBezTo>
                <a:cubicBezTo>
                  <a:pt x="1927" y="252"/>
                  <a:pt x="1927" y="252"/>
                  <a:pt x="1927" y="252"/>
                </a:cubicBezTo>
                <a:cubicBezTo>
                  <a:pt x="1908" y="252"/>
                  <a:pt x="1895" y="233"/>
                  <a:pt x="1876" y="233"/>
                </a:cubicBezTo>
                <a:cubicBezTo>
                  <a:pt x="1850" y="233"/>
                  <a:pt x="1837" y="239"/>
                  <a:pt x="1817" y="239"/>
                </a:cubicBezTo>
                <a:cubicBezTo>
                  <a:pt x="1785" y="239"/>
                  <a:pt x="1766" y="233"/>
                  <a:pt x="1746" y="220"/>
                </a:cubicBezTo>
                <a:cubicBezTo>
                  <a:pt x="1720" y="207"/>
                  <a:pt x="1720" y="181"/>
                  <a:pt x="1701" y="181"/>
                </a:cubicBezTo>
                <a:cubicBezTo>
                  <a:pt x="1688" y="181"/>
                  <a:pt x="1675" y="187"/>
                  <a:pt x="1662" y="194"/>
                </a:cubicBezTo>
                <a:cubicBezTo>
                  <a:pt x="1643" y="194"/>
                  <a:pt x="1630" y="194"/>
                  <a:pt x="1610" y="194"/>
                </a:cubicBezTo>
                <a:cubicBezTo>
                  <a:pt x="1584" y="200"/>
                  <a:pt x="1572" y="220"/>
                  <a:pt x="1565" y="246"/>
                </a:cubicBezTo>
                <a:cubicBezTo>
                  <a:pt x="1559" y="259"/>
                  <a:pt x="1559" y="278"/>
                  <a:pt x="1546" y="278"/>
                </a:cubicBezTo>
                <a:cubicBezTo>
                  <a:pt x="1513" y="278"/>
                  <a:pt x="1500" y="265"/>
                  <a:pt x="1475" y="265"/>
                </a:cubicBezTo>
                <a:cubicBezTo>
                  <a:pt x="1416" y="265"/>
                  <a:pt x="1371" y="284"/>
                  <a:pt x="1319" y="252"/>
                </a:cubicBezTo>
                <a:cubicBezTo>
                  <a:pt x="1300" y="239"/>
                  <a:pt x="1300" y="220"/>
                  <a:pt x="1287" y="207"/>
                </a:cubicBezTo>
                <a:cubicBezTo>
                  <a:pt x="1274" y="194"/>
                  <a:pt x="1261" y="194"/>
                  <a:pt x="1248" y="181"/>
                </a:cubicBezTo>
                <a:cubicBezTo>
                  <a:pt x="1222" y="161"/>
                  <a:pt x="1222" y="136"/>
                  <a:pt x="1196" y="116"/>
                </a:cubicBezTo>
                <a:cubicBezTo>
                  <a:pt x="1190" y="110"/>
                  <a:pt x="1190" y="97"/>
                  <a:pt x="1184" y="97"/>
                </a:cubicBezTo>
                <a:cubicBezTo>
                  <a:pt x="1151" y="97"/>
                  <a:pt x="1132" y="103"/>
                  <a:pt x="1106" y="116"/>
                </a:cubicBezTo>
                <a:cubicBezTo>
                  <a:pt x="1087" y="129"/>
                  <a:pt x="1080" y="142"/>
                  <a:pt x="1061" y="142"/>
                </a:cubicBezTo>
                <a:cubicBezTo>
                  <a:pt x="1028" y="142"/>
                  <a:pt x="1015" y="110"/>
                  <a:pt x="983" y="110"/>
                </a:cubicBezTo>
                <a:cubicBezTo>
                  <a:pt x="970" y="110"/>
                  <a:pt x="964" y="123"/>
                  <a:pt x="957" y="136"/>
                </a:cubicBezTo>
                <a:cubicBezTo>
                  <a:pt x="944" y="155"/>
                  <a:pt x="944" y="168"/>
                  <a:pt x="938" y="187"/>
                </a:cubicBezTo>
                <a:cubicBezTo>
                  <a:pt x="931" y="220"/>
                  <a:pt x="918" y="239"/>
                  <a:pt x="912" y="278"/>
                </a:cubicBezTo>
                <a:cubicBezTo>
                  <a:pt x="905" y="297"/>
                  <a:pt x="905" y="323"/>
                  <a:pt x="886" y="323"/>
                </a:cubicBezTo>
                <a:cubicBezTo>
                  <a:pt x="873" y="323"/>
                  <a:pt x="860" y="323"/>
                  <a:pt x="854" y="310"/>
                </a:cubicBezTo>
                <a:cubicBezTo>
                  <a:pt x="841" y="297"/>
                  <a:pt x="847" y="278"/>
                  <a:pt x="841" y="259"/>
                </a:cubicBezTo>
                <a:cubicBezTo>
                  <a:pt x="828" y="239"/>
                  <a:pt x="808" y="233"/>
                  <a:pt x="796" y="220"/>
                </a:cubicBezTo>
                <a:cubicBezTo>
                  <a:pt x="750" y="175"/>
                  <a:pt x="750" y="136"/>
                  <a:pt x="705" y="97"/>
                </a:cubicBezTo>
                <a:cubicBezTo>
                  <a:pt x="698" y="97"/>
                  <a:pt x="692" y="103"/>
                  <a:pt x="686" y="97"/>
                </a:cubicBezTo>
                <a:cubicBezTo>
                  <a:pt x="666" y="181"/>
                  <a:pt x="679" y="239"/>
                  <a:pt x="634" y="310"/>
                </a:cubicBezTo>
                <a:cubicBezTo>
                  <a:pt x="608" y="349"/>
                  <a:pt x="569" y="349"/>
                  <a:pt x="530" y="362"/>
                </a:cubicBezTo>
                <a:cubicBezTo>
                  <a:pt x="511" y="375"/>
                  <a:pt x="492" y="375"/>
                  <a:pt x="479" y="394"/>
                </a:cubicBezTo>
                <a:cubicBezTo>
                  <a:pt x="459" y="407"/>
                  <a:pt x="453" y="433"/>
                  <a:pt x="427" y="433"/>
                </a:cubicBezTo>
                <a:cubicBezTo>
                  <a:pt x="414" y="433"/>
                  <a:pt x="408" y="420"/>
                  <a:pt x="394" y="414"/>
                </a:cubicBezTo>
                <a:cubicBezTo>
                  <a:pt x="349" y="388"/>
                  <a:pt x="323" y="362"/>
                  <a:pt x="272" y="362"/>
                </a:cubicBezTo>
                <a:cubicBezTo>
                  <a:pt x="233" y="362"/>
                  <a:pt x="220" y="401"/>
                  <a:pt x="188" y="401"/>
                </a:cubicBezTo>
                <a:cubicBezTo>
                  <a:pt x="149" y="401"/>
                  <a:pt x="129" y="381"/>
                  <a:pt x="97" y="362"/>
                </a:cubicBezTo>
                <a:cubicBezTo>
                  <a:pt x="84" y="356"/>
                  <a:pt x="78" y="336"/>
                  <a:pt x="65" y="336"/>
                </a:cubicBezTo>
                <a:cubicBezTo>
                  <a:pt x="58" y="336"/>
                  <a:pt x="52" y="349"/>
                  <a:pt x="45" y="349"/>
                </a:cubicBezTo>
                <a:lnTo>
                  <a:pt x="45" y="349"/>
                </a:lnTo>
                <a:cubicBezTo>
                  <a:pt x="32" y="401"/>
                  <a:pt x="0" y="427"/>
                  <a:pt x="0" y="485"/>
                </a:cubicBezTo>
                <a:cubicBezTo>
                  <a:pt x="0" y="504"/>
                  <a:pt x="13" y="517"/>
                  <a:pt x="19" y="537"/>
                </a:cubicBezTo>
                <a:cubicBezTo>
                  <a:pt x="32" y="569"/>
                  <a:pt x="13" y="595"/>
                  <a:pt x="32" y="621"/>
                </a:cubicBezTo>
                <a:cubicBezTo>
                  <a:pt x="39" y="634"/>
                  <a:pt x="58" y="640"/>
                  <a:pt x="65" y="647"/>
                </a:cubicBezTo>
                <a:cubicBezTo>
                  <a:pt x="97" y="666"/>
                  <a:pt x="123" y="684"/>
                  <a:pt x="129" y="723"/>
                </a:cubicBezTo>
                <a:cubicBezTo>
                  <a:pt x="136" y="762"/>
                  <a:pt x="142" y="788"/>
                  <a:pt x="162" y="827"/>
                </a:cubicBezTo>
                <a:cubicBezTo>
                  <a:pt x="181" y="878"/>
                  <a:pt x="226" y="898"/>
                  <a:pt x="226" y="956"/>
                </a:cubicBezTo>
                <a:cubicBezTo>
                  <a:pt x="226" y="982"/>
                  <a:pt x="220" y="995"/>
                  <a:pt x="220" y="1014"/>
                </a:cubicBezTo>
                <a:cubicBezTo>
                  <a:pt x="220" y="1034"/>
                  <a:pt x="239" y="1034"/>
                  <a:pt x="252" y="1040"/>
                </a:cubicBezTo>
                <a:cubicBezTo>
                  <a:pt x="278" y="1059"/>
                  <a:pt x="291" y="1072"/>
                  <a:pt x="323" y="1092"/>
                </a:cubicBezTo>
                <a:cubicBezTo>
                  <a:pt x="349" y="1105"/>
                  <a:pt x="369" y="1131"/>
                  <a:pt x="369" y="1163"/>
                </a:cubicBezTo>
                <a:cubicBezTo>
                  <a:pt x="369" y="1182"/>
                  <a:pt x="362" y="1195"/>
                  <a:pt x="362" y="1215"/>
                </a:cubicBezTo>
                <a:cubicBezTo>
                  <a:pt x="356" y="1227"/>
                  <a:pt x="362" y="1240"/>
                  <a:pt x="362" y="1253"/>
                </a:cubicBezTo>
                <a:cubicBezTo>
                  <a:pt x="356" y="1273"/>
                  <a:pt x="336" y="1279"/>
                  <a:pt x="336" y="1305"/>
                </a:cubicBezTo>
                <a:cubicBezTo>
                  <a:pt x="336" y="1409"/>
                  <a:pt x="336" y="1409"/>
                  <a:pt x="336" y="1409"/>
                </a:cubicBezTo>
                <a:cubicBezTo>
                  <a:pt x="336" y="1428"/>
                  <a:pt x="349" y="1441"/>
                  <a:pt x="356" y="1460"/>
                </a:cubicBezTo>
                <a:cubicBezTo>
                  <a:pt x="369" y="1486"/>
                  <a:pt x="375" y="1506"/>
                  <a:pt x="388" y="1531"/>
                </a:cubicBezTo>
                <a:cubicBezTo>
                  <a:pt x="401" y="1551"/>
                  <a:pt x="420" y="1564"/>
                  <a:pt x="420" y="1590"/>
                </a:cubicBezTo>
                <a:cubicBezTo>
                  <a:pt x="420" y="1615"/>
                  <a:pt x="408" y="1635"/>
                  <a:pt x="408" y="1661"/>
                </a:cubicBezTo>
                <a:cubicBezTo>
                  <a:pt x="408" y="1680"/>
                  <a:pt x="453" y="1732"/>
                  <a:pt x="453" y="1745"/>
                </a:cubicBezTo>
                <a:lnTo>
                  <a:pt x="453" y="1745"/>
                </a:lnTo>
                <a:cubicBezTo>
                  <a:pt x="517" y="1777"/>
                  <a:pt x="563" y="1784"/>
                  <a:pt x="634" y="1810"/>
                </a:cubicBezTo>
                <a:cubicBezTo>
                  <a:pt x="653" y="1816"/>
                  <a:pt x="673" y="1816"/>
                  <a:pt x="686" y="1829"/>
                </a:cubicBezTo>
                <a:cubicBezTo>
                  <a:pt x="698" y="1848"/>
                  <a:pt x="698" y="1861"/>
                  <a:pt x="698" y="1887"/>
                </a:cubicBezTo>
                <a:cubicBezTo>
                  <a:pt x="698" y="1913"/>
                  <a:pt x="705" y="1932"/>
                  <a:pt x="705" y="1958"/>
                </a:cubicBezTo>
                <a:cubicBezTo>
                  <a:pt x="705" y="1997"/>
                  <a:pt x="673" y="2017"/>
                  <a:pt x="673" y="2062"/>
                </a:cubicBezTo>
                <a:cubicBezTo>
                  <a:pt x="673" y="2094"/>
                  <a:pt x="686" y="2107"/>
                  <a:pt x="686" y="2139"/>
                </a:cubicBezTo>
                <a:cubicBezTo>
                  <a:pt x="686" y="2172"/>
                  <a:pt x="673" y="2185"/>
                  <a:pt x="673" y="2217"/>
                </a:cubicBezTo>
                <a:cubicBezTo>
                  <a:pt x="673" y="2307"/>
                  <a:pt x="673" y="2307"/>
                  <a:pt x="673" y="2307"/>
                </a:cubicBezTo>
                <a:cubicBezTo>
                  <a:pt x="673" y="2321"/>
                  <a:pt x="686" y="2327"/>
                  <a:pt x="686" y="2340"/>
                </a:cubicBezTo>
                <a:cubicBezTo>
                  <a:pt x="686" y="2437"/>
                  <a:pt x="686" y="2437"/>
                  <a:pt x="686" y="2437"/>
                </a:cubicBezTo>
                <a:cubicBezTo>
                  <a:pt x="731" y="2437"/>
                  <a:pt x="750" y="2456"/>
                  <a:pt x="789" y="2469"/>
                </a:cubicBezTo>
                <a:cubicBezTo>
                  <a:pt x="841" y="2489"/>
                  <a:pt x="886" y="2482"/>
                  <a:pt x="938" y="2489"/>
                </a:cubicBezTo>
                <a:lnTo>
                  <a:pt x="938" y="2489"/>
                </a:lnTo>
                <a:cubicBezTo>
                  <a:pt x="977" y="2502"/>
                  <a:pt x="1015" y="2508"/>
                  <a:pt x="1054" y="2521"/>
                </a:cubicBezTo>
                <a:cubicBezTo>
                  <a:pt x="1093" y="2540"/>
                  <a:pt x="1106" y="2566"/>
                  <a:pt x="1145" y="2586"/>
                </a:cubicBezTo>
                <a:cubicBezTo>
                  <a:pt x="1184" y="2605"/>
                  <a:pt x="1216" y="2598"/>
                  <a:pt x="1268" y="2605"/>
                </a:cubicBezTo>
                <a:cubicBezTo>
                  <a:pt x="1332" y="2611"/>
                  <a:pt x="1365" y="2637"/>
                  <a:pt x="1423" y="2657"/>
                </a:cubicBezTo>
                <a:cubicBezTo>
                  <a:pt x="1488" y="2676"/>
                  <a:pt x="1533" y="2676"/>
                  <a:pt x="1591" y="2709"/>
                </a:cubicBezTo>
                <a:cubicBezTo>
                  <a:pt x="1649" y="2741"/>
                  <a:pt x="1675" y="2779"/>
                  <a:pt x="1733" y="2825"/>
                </a:cubicBezTo>
                <a:cubicBezTo>
                  <a:pt x="1766" y="2857"/>
                  <a:pt x="1779" y="2877"/>
                  <a:pt x="1817" y="2896"/>
                </a:cubicBezTo>
                <a:cubicBezTo>
                  <a:pt x="1850" y="2915"/>
                  <a:pt x="1876" y="2928"/>
                  <a:pt x="1908" y="2954"/>
                </a:cubicBezTo>
                <a:cubicBezTo>
                  <a:pt x="1973" y="3006"/>
                  <a:pt x="2024" y="3019"/>
                  <a:pt x="2102" y="3058"/>
                </a:cubicBezTo>
                <a:cubicBezTo>
                  <a:pt x="2115" y="3064"/>
                  <a:pt x="2121" y="3077"/>
                  <a:pt x="2128" y="3090"/>
                </a:cubicBezTo>
                <a:cubicBezTo>
                  <a:pt x="2141" y="3116"/>
                  <a:pt x="2147" y="3129"/>
                  <a:pt x="2154" y="3155"/>
                </a:cubicBezTo>
                <a:close/>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9" name="Freeform 91"/>
          <p:cNvSpPr>
            <a:spLocks noChangeArrowheads="1"/>
          </p:cNvSpPr>
          <p:nvPr/>
        </p:nvSpPr>
        <p:spPr bwMode="auto">
          <a:xfrm>
            <a:off x="7614471" y="9772485"/>
            <a:ext cx="2886147" cy="2511202"/>
          </a:xfrm>
          <a:custGeom>
            <a:avLst/>
            <a:gdLst>
              <a:gd name="T0" fmla="*/ 356 w 2885"/>
              <a:gd name="T1" fmla="*/ 0 h 2510"/>
              <a:gd name="T2" fmla="*/ 530 w 2885"/>
              <a:gd name="T3" fmla="*/ 84 h 2510"/>
              <a:gd name="T4" fmla="*/ 718 w 2885"/>
              <a:gd name="T5" fmla="*/ 265 h 2510"/>
              <a:gd name="T6" fmla="*/ 841 w 2885"/>
              <a:gd name="T7" fmla="*/ 394 h 2510"/>
              <a:gd name="T8" fmla="*/ 1048 w 2885"/>
              <a:gd name="T9" fmla="*/ 472 h 2510"/>
              <a:gd name="T10" fmla="*/ 1261 w 2885"/>
              <a:gd name="T11" fmla="*/ 388 h 2510"/>
              <a:gd name="T12" fmla="*/ 1384 w 2885"/>
              <a:gd name="T13" fmla="*/ 394 h 2510"/>
              <a:gd name="T14" fmla="*/ 1578 w 2885"/>
              <a:gd name="T15" fmla="*/ 478 h 2510"/>
              <a:gd name="T16" fmla="*/ 1791 w 2885"/>
              <a:gd name="T17" fmla="*/ 601 h 2510"/>
              <a:gd name="T18" fmla="*/ 1766 w 2885"/>
              <a:gd name="T19" fmla="*/ 465 h 2510"/>
              <a:gd name="T20" fmla="*/ 1772 w 2885"/>
              <a:gd name="T21" fmla="*/ 304 h 2510"/>
              <a:gd name="T22" fmla="*/ 1791 w 2885"/>
              <a:gd name="T23" fmla="*/ 232 h 2510"/>
              <a:gd name="T24" fmla="*/ 2037 w 2885"/>
              <a:gd name="T25" fmla="*/ 355 h 2510"/>
              <a:gd name="T26" fmla="*/ 2121 w 2885"/>
              <a:gd name="T27" fmla="*/ 569 h 2510"/>
              <a:gd name="T28" fmla="*/ 2289 w 2885"/>
              <a:gd name="T29" fmla="*/ 802 h 2510"/>
              <a:gd name="T30" fmla="*/ 2341 w 2885"/>
              <a:gd name="T31" fmla="*/ 957 h 2510"/>
              <a:gd name="T32" fmla="*/ 2425 w 2885"/>
              <a:gd name="T33" fmla="*/ 1164 h 2510"/>
              <a:gd name="T34" fmla="*/ 2619 w 2885"/>
              <a:gd name="T35" fmla="*/ 1565 h 2510"/>
              <a:gd name="T36" fmla="*/ 2826 w 2885"/>
              <a:gd name="T37" fmla="*/ 2024 h 2510"/>
              <a:gd name="T38" fmla="*/ 2884 w 2885"/>
              <a:gd name="T39" fmla="*/ 2250 h 2510"/>
              <a:gd name="T40" fmla="*/ 2729 w 2885"/>
              <a:gd name="T41" fmla="*/ 2386 h 2510"/>
              <a:gd name="T42" fmla="*/ 2613 w 2885"/>
              <a:gd name="T43" fmla="*/ 2366 h 2510"/>
              <a:gd name="T44" fmla="*/ 2516 w 2885"/>
              <a:gd name="T45" fmla="*/ 2308 h 2510"/>
              <a:gd name="T46" fmla="*/ 2250 w 2885"/>
              <a:gd name="T47" fmla="*/ 2198 h 2510"/>
              <a:gd name="T48" fmla="*/ 2005 w 2885"/>
              <a:gd name="T49" fmla="*/ 2153 h 2510"/>
              <a:gd name="T50" fmla="*/ 1571 w 2885"/>
              <a:gd name="T51" fmla="*/ 2509 h 2510"/>
              <a:gd name="T52" fmla="*/ 1410 w 2885"/>
              <a:gd name="T53" fmla="*/ 2334 h 2510"/>
              <a:gd name="T54" fmla="*/ 1390 w 2885"/>
              <a:gd name="T55" fmla="*/ 2153 h 2510"/>
              <a:gd name="T56" fmla="*/ 1390 w 2885"/>
              <a:gd name="T57" fmla="*/ 2069 h 2510"/>
              <a:gd name="T58" fmla="*/ 1216 w 2885"/>
              <a:gd name="T59" fmla="*/ 1914 h 2510"/>
              <a:gd name="T60" fmla="*/ 976 w 2885"/>
              <a:gd name="T61" fmla="*/ 1830 h 2510"/>
              <a:gd name="T62" fmla="*/ 808 w 2885"/>
              <a:gd name="T63" fmla="*/ 1771 h 2510"/>
              <a:gd name="T64" fmla="*/ 666 w 2885"/>
              <a:gd name="T65" fmla="*/ 1675 h 2510"/>
              <a:gd name="T66" fmla="*/ 685 w 2885"/>
              <a:gd name="T67" fmla="*/ 1616 h 2510"/>
              <a:gd name="T68" fmla="*/ 459 w 2885"/>
              <a:gd name="T69" fmla="*/ 1545 h 2510"/>
              <a:gd name="T70" fmla="*/ 375 w 2885"/>
              <a:gd name="T71" fmla="*/ 1558 h 2510"/>
              <a:gd name="T72" fmla="*/ 285 w 2885"/>
              <a:gd name="T73" fmla="*/ 1429 h 2510"/>
              <a:gd name="T74" fmla="*/ 162 w 2885"/>
              <a:gd name="T75" fmla="*/ 1299 h 2510"/>
              <a:gd name="T76" fmla="*/ 492 w 2885"/>
              <a:gd name="T77" fmla="*/ 931 h 2510"/>
              <a:gd name="T78" fmla="*/ 155 w 2885"/>
              <a:gd name="T79" fmla="*/ 1151 h 2510"/>
              <a:gd name="T80" fmla="*/ 0 w 2885"/>
              <a:gd name="T81" fmla="*/ 1196 h 2510"/>
              <a:gd name="T82" fmla="*/ 26 w 2885"/>
              <a:gd name="T83" fmla="*/ 1138 h 2510"/>
              <a:gd name="T84" fmla="*/ 90 w 2885"/>
              <a:gd name="T85" fmla="*/ 1106 h 2510"/>
              <a:gd name="T86" fmla="*/ 65 w 2885"/>
              <a:gd name="T87" fmla="*/ 1041 h 2510"/>
              <a:gd name="T88" fmla="*/ 6 w 2885"/>
              <a:gd name="T89" fmla="*/ 989 h 2510"/>
              <a:gd name="T90" fmla="*/ 52 w 2885"/>
              <a:gd name="T91" fmla="*/ 840 h 2510"/>
              <a:gd name="T92" fmla="*/ 129 w 2885"/>
              <a:gd name="T93" fmla="*/ 692 h 2510"/>
              <a:gd name="T94" fmla="*/ 200 w 2885"/>
              <a:gd name="T95" fmla="*/ 653 h 2510"/>
              <a:gd name="T96" fmla="*/ 226 w 2885"/>
              <a:gd name="T97" fmla="*/ 498 h 2510"/>
              <a:gd name="T98" fmla="*/ 272 w 2885"/>
              <a:gd name="T99" fmla="*/ 239 h 2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85" h="2510">
                <a:moveTo>
                  <a:pt x="356" y="0"/>
                </a:moveTo>
                <a:lnTo>
                  <a:pt x="356" y="0"/>
                </a:lnTo>
                <a:cubicBezTo>
                  <a:pt x="407" y="19"/>
                  <a:pt x="433" y="19"/>
                  <a:pt x="479" y="32"/>
                </a:cubicBezTo>
                <a:cubicBezTo>
                  <a:pt x="504" y="38"/>
                  <a:pt x="511" y="64"/>
                  <a:pt x="530" y="84"/>
                </a:cubicBezTo>
                <a:cubicBezTo>
                  <a:pt x="556" y="110"/>
                  <a:pt x="576" y="129"/>
                  <a:pt x="601" y="161"/>
                </a:cubicBezTo>
                <a:cubicBezTo>
                  <a:pt x="640" y="207"/>
                  <a:pt x="679" y="226"/>
                  <a:pt x="718" y="265"/>
                </a:cubicBezTo>
                <a:cubicBezTo>
                  <a:pt x="744" y="297"/>
                  <a:pt x="744" y="323"/>
                  <a:pt x="769" y="355"/>
                </a:cubicBezTo>
                <a:cubicBezTo>
                  <a:pt x="789" y="381"/>
                  <a:pt x="815" y="381"/>
                  <a:pt x="841" y="394"/>
                </a:cubicBezTo>
                <a:cubicBezTo>
                  <a:pt x="886" y="414"/>
                  <a:pt x="918" y="426"/>
                  <a:pt x="970" y="439"/>
                </a:cubicBezTo>
                <a:cubicBezTo>
                  <a:pt x="996" y="452"/>
                  <a:pt x="1015" y="472"/>
                  <a:pt x="1048" y="472"/>
                </a:cubicBezTo>
                <a:cubicBezTo>
                  <a:pt x="1080" y="472"/>
                  <a:pt x="1093" y="452"/>
                  <a:pt x="1125" y="439"/>
                </a:cubicBezTo>
                <a:cubicBezTo>
                  <a:pt x="1177" y="420"/>
                  <a:pt x="1209" y="407"/>
                  <a:pt x="1261" y="388"/>
                </a:cubicBezTo>
                <a:cubicBezTo>
                  <a:pt x="1294" y="381"/>
                  <a:pt x="1313" y="362"/>
                  <a:pt x="1345" y="362"/>
                </a:cubicBezTo>
                <a:cubicBezTo>
                  <a:pt x="1364" y="362"/>
                  <a:pt x="1371" y="381"/>
                  <a:pt x="1384" y="394"/>
                </a:cubicBezTo>
                <a:cubicBezTo>
                  <a:pt x="1416" y="414"/>
                  <a:pt x="1436" y="420"/>
                  <a:pt x="1475" y="433"/>
                </a:cubicBezTo>
                <a:cubicBezTo>
                  <a:pt x="1513" y="446"/>
                  <a:pt x="1539" y="459"/>
                  <a:pt x="1578" y="478"/>
                </a:cubicBezTo>
                <a:cubicBezTo>
                  <a:pt x="1617" y="504"/>
                  <a:pt x="1649" y="504"/>
                  <a:pt x="1688" y="536"/>
                </a:cubicBezTo>
                <a:cubicBezTo>
                  <a:pt x="1720" y="569"/>
                  <a:pt x="1746" y="601"/>
                  <a:pt x="1791" y="601"/>
                </a:cubicBezTo>
                <a:cubicBezTo>
                  <a:pt x="1804" y="601"/>
                  <a:pt x="1811" y="595"/>
                  <a:pt x="1824" y="595"/>
                </a:cubicBezTo>
                <a:cubicBezTo>
                  <a:pt x="1766" y="465"/>
                  <a:pt x="1766" y="465"/>
                  <a:pt x="1766" y="465"/>
                </a:cubicBezTo>
                <a:cubicBezTo>
                  <a:pt x="1785" y="439"/>
                  <a:pt x="1798" y="414"/>
                  <a:pt x="1798" y="381"/>
                </a:cubicBezTo>
                <a:cubicBezTo>
                  <a:pt x="1798" y="349"/>
                  <a:pt x="1772" y="336"/>
                  <a:pt x="1772" y="304"/>
                </a:cubicBezTo>
                <a:cubicBezTo>
                  <a:pt x="1772" y="278"/>
                  <a:pt x="1785" y="258"/>
                  <a:pt x="1791" y="232"/>
                </a:cubicBezTo>
                <a:lnTo>
                  <a:pt x="1791" y="232"/>
                </a:lnTo>
                <a:cubicBezTo>
                  <a:pt x="1811" y="245"/>
                  <a:pt x="1830" y="252"/>
                  <a:pt x="1850" y="265"/>
                </a:cubicBezTo>
                <a:cubicBezTo>
                  <a:pt x="1921" y="304"/>
                  <a:pt x="1966" y="310"/>
                  <a:pt x="2037" y="355"/>
                </a:cubicBezTo>
                <a:cubicBezTo>
                  <a:pt x="2102" y="394"/>
                  <a:pt x="2134" y="452"/>
                  <a:pt x="2134" y="530"/>
                </a:cubicBezTo>
                <a:cubicBezTo>
                  <a:pt x="2134" y="549"/>
                  <a:pt x="2121" y="556"/>
                  <a:pt x="2121" y="569"/>
                </a:cubicBezTo>
                <a:cubicBezTo>
                  <a:pt x="2121" y="601"/>
                  <a:pt x="2147" y="607"/>
                  <a:pt x="2160" y="640"/>
                </a:cubicBezTo>
                <a:cubicBezTo>
                  <a:pt x="2199" y="711"/>
                  <a:pt x="2238" y="743"/>
                  <a:pt x="2289" y="802"/>
                </a:cubicBezTo>
                <a:cubicBezTo>
                  <a:pt x="2322" y="834"/>
                  <a:pt x="2348" y="860"/>
                  <a:pt x="2348" y="905"/>
                </a:cubicBezTo>
                <a:cubicBezTo>
                  <a:pt x="2348" y="924"/>
                  <a:pt x="2341" y="937"/>
                  <a:pt x="2341" y="957"/>
                </a:cubicBezTo>
                <a:cubicBezTo>
                  <a:pt x="2341" y="983"/>
                  <a:pt x="2341" y="995"/>
                  <a:pt x="2341" y="1021"/>
                </a:cubicBezTo>
                <a:cubicBezTo>
                  <a:pt x="2380" y="1073"/>
                  <a:pt x="2393" y="1106"/>
                  <a:pt x="2425" y="1164"/>
                </a:cubicBezTo>
                <a:cubicBezTo>
                  <a:pt x="2484" y="1261"/>
                  <a:pt x="2529" y="1312"/>
                  <a:pt x="2574" y="1416"/>
                </a:cubicBezTo>
                <a:cubicBezTo>
                  <a:pt x="2600" y="1468"/>
                  <a:pt x="2593" y="1513"/>
                  <a:pt x="2619" y="1565"/>
                </a:cubicBezTo>
                <a:cubicBezTo>
                  <a:pt x="2658" y="1649"/>
                  <a:pt x="2697" y="1687"/>
                  <a:pt x="2729" y="1771"/>
                </a:cubicBezTo>
                <a:cubicBezTo>
                  <a:pt x="2774" y="1862"/>
                  <a:pt x="2787" y="1920"/>
                  <a:pt x="2826" y="2024"/>
                </a:cubicBezTo>
                <a:cubicBezTo>
                  <a:pt x="2852" y="2095"/>
                  <a:pt x="2884" y="2134"/>
                  <a:pt x="2884" y="2211"/>
                </a:cubicBezTo>
                <a:cubicBezTo>
                  <a:pt x="2884" y="2250"/>
                  <a:pt x="2884" y="2250"/>
                  <a:pt x="2884" y="2250"/>
                </a:cubicBezTo>
                <a:cubicBezTo>
                  <a:pt x="2884" y="2289"/>
                  <a:pt x="2884" y="2321"/>
                  <a:pt x="2859" y="2347"/>
                </a:cubicBezTo>
                <a:cubicBezTo>
                  <a:pt x="2826" y="2386"/>
                  <a:pt x="2781" y="2386"/>
                  <a:pt x="2729" y="2386"/>
                </a:cubicBezTo>
                <a:cubicBezTo>
                  <a:pt x="2684" y="2386"/>
                  <a:pt x="2684" y="2386"/>
                  <a:pt x="2684" y="2386"/>
                </a:cubicBezTo>
                <a:cubicBezTo>
                  <a:pt x="2658" y="2386"/>
                  <a:pt x="2639" y="2373"/>
                  <a:pt x="2613" y="2366"/>
                </a:cubicBezTo>
                <a:cubicBezTo>
                  <a:pt x="2587" y="2366"/>
                  <a:pt x="2568" y="2373"/>
                  <a:pt x="2548" y="2354"/>
                </a:cubicBezTo>
                <a:cubicBezTo>
                  <a:pt x="2529" y="2341"/>
                  <a:pt x="2529" y="2321"/>
                  <a:pt x="2516" y="2308"/>
                </a:cubicBezTo>
                <a:cubicBezTo>
                  <a:pt x="2464" y="2257"/>
                  <a:pt x="2432" y="2218"/>
                  <a:pt x="2361" y="2211"/>
                </a:cubicBezTo>
                <a:cubicBezTo>
                  <a:pt x="2322" y="2205"/>
                  <a:pt x="2296" y="2211"/>
                  <a:pt x="2250" y="2198"/>
                </a:cubicBezTo>
                <a:cubicBezTo>
                  <a:pt x="2231" y="2198"/>
                  <a:pt x="2225" y="2185"/>
                  <a:pt x="2205" y="2179"/>
                </a:cubicBezTo>
                <a:cubicBezTo>
                  <a:pt x="2128" y="2153"/>
                  <a:pt x="2082" y="2153"/>
                  <a:pt x="2005" y="2153"/>
                </a:cubicBezTo>
                <a:cubicBezTo>
                  <a:pt x="1843" y="2153"/>
                  <a:pt x="1759" y="2257"/>
                  <a:pt x="1656" y="2379"/>
                </a:cubicBezTo>
                <a:cubicBezTo>
                  <a:pt x="1617" y="2431"/>
                  <a:pt x="1617" y="2477"/>
                  <a:pt x="1571" y="2509"/>
                </a:cubicBezTo>
                <a:cubicBezTo>
                  <a:pt x="1539" y="2477"/>
                  <a:pt x="1533" y="2451"/>
                  <a:pt x="1500" y="2418"/>
                </a:cubicBezTo>
                <a:cubicBezTo>
                  <a:pt x="1468" y="2379"/>
                  <a:pt x="1436" y="2373"/>
                  <a:pt x="1410" y="2334"/>
                </a:cubicBezTo>
                <a:cubicBezTo>
                  <a:pt x="1384" y="2295"/>
                  <a:pt x="1390" y="2263"/>
                  <a:pt x="1390" y="2211"/>
                </a:cubicBezTo>
                <a:cubicBezTo>
                  <a:pt x="1390" y="2153"/>
                  <a:pt x="1390" y="2153"/>
                  <a:pt x="1390" y="2153"/>
                </a:cubicBezTo>
                <a:cubicBezTo>
                  <a:pt x="1390" y="2147"/>
                  <a:pt x="1390" y="2147"/>
                  <a:pt x="1390" y="2140"/>
                </a:cubicBezTo>
                <a:cubicBezTo>
                  <a:pt x="1390" y="2114"/>
                  <a:pt x="1390" y="2101"/>
                  <a:pt x="1390" y="2069"/>
                </a:cubicBezTo>
                <a:cubicBezTo>
                  <a:pt x="1390" y="2024"/>
                  <a:pt x="1332" y="2017"/>
                  <a:pt x="1294" y="1991"/>
                </a:cubicBezTo>
                <a:cubicBezTo>
                  <a:pt x="1248" y="1985"/>
                  <a:pt x="1235" y="1953"/>
                  <a:pt x="1216" y="1914"/>
                </a:cubicBezTo>
                <a:cubicBezTo>
                  <a:pt x="1209" y="1933"/>
                  <a:pt x="1209" y="1946"/>
                  <a:pt x="1203" y="1966"/>
                </a:cubicBezTo>
                <a:cubicBezTo>
                  <a:pt x="1099" y="1933"/>
                  <a:pt x="1061" y="1888"/>
                  <a:pt x="976" y="1830"/>
                </a:cubicBezTo>
                <a:cubicBezTo>
                  <a:pt x="944" y="1804"/>
                  <a:pt x="925" y="1771"/>
                  <a:pt x="886" y="1771"/>
                </a:cubicBezTo>
                <a:cubicBezTo>
                  <a:pt x="808" y="1771"/>
                  <a:pt x="808" y="1771"/>
                  <a:pt x="808" y="1771"/>
                </a:cubicBezTo>
                <a:cubicBezTo>
                  <a:pt x="776" y="1771"/>
                  <a:pt x="776" y="1739"/>
                  <a:pt x="750" y="1713"/>
                </a:cubicBezTo>
                <a:cubicBezTo>
                  <a:pt x="724" y="1694"/>
                  <a:pt x="699" y="1687"/>
                  <a:pt x="666" y="1675"/>
                </a:cubicBezTo>
                <a:cubicBezTo>
                  <a:pt x="679" y="1636"/>
                  <a:pt x="718" y="1629"/>
                  <a:pt x="737" y="1590"/>
                </a:cubicBezTo>
                <a:cubicBezTo>
                  <a:pt x="718" y="1603"/>
                  <a:pt x="711" y="1616"/>
                  <a:pt x="685" y="1616"/>
                </a:cubicBezTo>
                <a:cubicBezTo>
                  <a:pt x="660" y="1616"/>
                  <a:pt x="653" y="1590"/>
                  <a:pt x="627" y="1584"/>
                </a:cubicBezTo>
                <a:cubicBezTo>
                  <a:pt x="563" y="1558"/>
                  <a:pt x="524" y="1545"/>
                  <a:pt x="459" y="1545"/>
                </a:cubicBezTo>
                <a:cubicBezTo>
                  <a:pt x="407" y="1545"/>
                  <a:pt x="407" y="1545"/>
                  <a:pt x="407" y="1545"/>
                </a:cubicBezTo>
                <a:cubicBezTo>
                  <a:pt x="394" y="1545"/>
                  <a:pt x="388" y="1558"/>
                  <a:pt x="375" y="1558"/>
                </a:cubicBezTo>
                <a:cubicBezTo>
                  <a:pt x="349" y="1558"/>
                  <a:pt x="343" y="1526"/>
                  <a:pt x="336" y="1506"/>
                </a:cubicBezTo>
                <a:cubicBezTo>
                  <a:pt x="323" y="1468"/>
                  <a:pt x="310" y="1455"/>
                  <a:pt x="285" y="1429"/>
                </a:cubicBezTo>
                <a:cubicBezTo>
                  <a:pt x="259" y="1397"/>
                  <a:pt x="239" y="1383"/>
                  <a:pt x="213" y="1358"/>
                </a:cubicBezTo>
                <a:cubicBezTo>
                  <a:pt x="194" y="1332"/>
                  <a:pt x="162" y="1325"/>
                  <a:pt x="162" y="1299"/>
                </a:cubicBezTo>
                <a:cubicBezTo>
                  <a:pt x="162" y="1209"/>
                  <a:pt x="246" y="1170"/>
                  <a:pt x="330" y="1125"/>
                </a:cubicBezTo>
                <a:cubicBezTo>
                  <a:pt x="414" y="1080"/>
                  <a:pt x="459" y="1028"/>
                  <a:pt x="492" y="931"/>
                </a:cubicBezTo>
                <a:cubicBezTo>
                  <a:pt x="414" y="983"/>
                  <a:pt x="369" y="1002"/>
                  <a:pt x="291" y="1054"/>
                </a:cubicBezTo>
                <a:cubicBezTo>
                  <a:pt x="239" y="1086"/>
                  <a:pt x="207" y="1106"/>
                  <a:pt x="155" y="1151"/>
                </a:cubicBezTo>
                <a:cubicBezTo>
                  <a:pt x="136" y="1170"/>
                  <a:pt x="142" y="1215"/>
                  <a:pt x="110" y="1215"/>
                </a:cubicBezTo>
                <a:cubicBezTo>
                  <a:pt x="65" y="1215"/>
                  <a:pt x="32" y="1202"/>
                  <a:pt x="0" y="1196"/>
                </a:cubicBezTo>
                <a:lnTo>
                  <a:pt x="0" y="1196"/>
                </a:lnTo>
                <a:cubicBezTo>
                  <a:pt x="6" y="1177"/>
                  <a:pt x="6" y="1151"/>
                  <a:pt x="26" y="1138"/>
                </a:cubicBezTo>
                <a:cubicBezTo>
                  <a:pt x="39" y="1125"/>
                  <a:pt x="58" y="1131"/>
                  <a:pt x="78" y="1118"/>
                </a:cubicBezTo>
                <a:cubicBezTo>
                  <a:pt x="84" y="1118"/>
                  <a:pt x="90" y="1118"/>
                  <a:pt x="90" y="1106"/>
                </a:cubicBezTo>
                <a:cubicBezTo>
                  <a:pt x="90" y="1093"/>
                  <a:pt x="84" y="1086"/>
                  <a:pt x="78" y="1073"/>
                </a:cubicBezTo>
                <a:cubicBezTo>
                  <a:pt x="78" y="1060"/>
                  <a:pt x="71" y="1047"/>
                  <a:pt x="65" y="1041"/>
                </a:cubicBezTo>
                <a:cubicBezTo>
                  <a:pt x="45" y="1021"/>
                  <a:pt x="26" y="1028"/>
                  <a:pt x="13" y="1015"/>
                </a:cubicBezTo>
                <a:cubicBezTo>
                  <a:pt x="6" y="1008"/>
                  <a:pt x="6" y="1002"/>
                  <a:pt x="6" y="989"/>
                </a:cubicBezTo>
                <a:cubicBezTo>
                  <a:pt x="6" y="950"/>
                  <a:pt x="32" y="931"/>
                  <a:pt x="45" y="892"/>
                </a:cubicBezTo>
                <a:cubicBezTo>
                  <a:pt x="52" y="873"/>
                  <a:pt x="52" y="860"/>
                  <a:pt x="52" y="840"/>
                </a:cubicBezTo>
                <a:cubicBezTo>
                  <a:pt x="58" y="821"/>
                  <a:pt x="71" y="808"/>
                  <a:pt x="78" y="789"/>
                </a:cubicBezTo>
                <a:cubicBezTo>
                  <a:pt x="90" y="750"/>
                  <a:pt x="90" y="718"/>
                  <a:pt x="129" y="692"/>
                </a:cubicBezTo>
                <a:lnTo>
                  <a:pt x="129" y="692"/>
                </a:lnTo>
                <a:cubicBezTo>
                  <a:pt x="155" y="672"/>
                  <a:pt x="181" y="679"/>
                  <a:pt x="200" y="653"/>
                </a:cubicBezTo>
                <a:cubicBezTo>
                  <a:pt x="220" y="633"/>
                  <a:pt x="226" y="614"/>
                  <a:pt x="226" y="588"/>
                </a:cubicBezTo>
                <a:cubicBezTo>
                  <a:pt x="226" y="498"/>
                  <a:pt x="226" y="498"/>
                  <a:pt x="226" y="498"/>
                </a:cubicBezTo>
                <a:cubicBezTo>
                  <a:pt x="226" y="420"/>
                  <a:pt x="213" y="375"/>
                  <a:pt x="239" y="304"/>
                </a:cubicBezTo>
                <a:cubicBezTo>
                  <a:pt x="252" y="278"/>
                  <a:pt x="259" y="265"/>
                  <a:pt x="272" y="239"/>
                </a:cubicBezTo>
                <a:cubicBezTo>
                  <a:pt x="304" y="142"/>
                  <a:pt x="343" y="103"/>
                  <a:pt x="356" y="0"/>
                </a:cubicBezTo>
              </a:path>
            </a:pathLst>
          </a:custGeom>
          <a:solidFill>
            <a:schemeClr val="accent4"/>
          </a:solidFill>
          <a:ln w="28575" cap="flat" cmpd="sng">
            <a:solidFill>
              <a:schemeClr val="bg1"/>
            </a:solidFill>
            <a:bevel/>
          </a:ln>
          <a:effectLst/>
        </p:spPr>
        <p:txBody>
          <a:bodyPr wrap="none" anchor="ctr"/>
          <a:lstStyle/>
          <a:p>
            <a:endParaRPr lang="en-US"/>
          </a:p>
        </p:txBody>
      </p:sp>
      <p:sp>
        <p:nvSpPr>
          <p:cNvPr id="300" name="Freeform 92"/>
          <p:cNvSpPr>
            <a:spLocks noChangeArrowheads="1"/>
          </p:cNvSpPr>
          <p:nvPr/>
        </p:nvSpPr>
        <p:spPr bwMode="auto">
          <a:xfrm>
            <a:off x="6303789" y="9595954"/>
            <a:ext cx="119151" cy="119162"/>
          </a:xfrm>
          <a:custGeom>
            <a:avLst/>
            <a:gdLst>
              <a:gd name="T0" fmla="*/ 116 w 117"/>
              <a:gd name="T1" fmla="*/ 0 h 118"/>
              <a:gd name="T2" fmla="*/ 116 w 117"/>
              <a:gd name="T3" fmla="*/ 0 h 118"/>
              <a:gd name="T4" fmla="*/ 84 w 117"/>
              <a:gd name="T5" fmla="*/ 13 h 118"/>
              <a:gd name="T6" fmla="*/ 45 w 117"/>
              <a:gd name="T7" fmla="*/ 6 h 118"/>
              <a:gd name="T8" fmla="*/ 13 w 117"/>
              <a:gd name="T9" fmla="*/ 0 h 118"/>
              <a:gd name="T10" fmla="*/ 0 w 117"/>
              <a:gd name="T11" fmla="*/ 32 h 118"/>
              <a:gd name="T12" fmla="*/ 6 w 117"/>
              <a:gd name="T13" fmla="*/ 65 h 118"/>
              <a:gd name="T14" fmla="*/ 13 w 117"/>
              <a:gd name="T15" fmla="*/ 71 h 118"/>
              <a:gd name="T16" fmla="*/ 25 w 117"/>
              <a:gd name="T17" fmla="*/ 84 h 118"/>
              <a:gd name="T18" fmla="*/ 45 w 117"/>
              <a:gd name="T19" fmla="*/ 97 h 118"/>
              <a:gd name="T20" fmla="*/ 58 w 117"/>
              <a:gd name="T21" fmla="*/ 103 h 118"/>
              <a:gd name="T22" fmla="*/ 64 w 117"/>
              <a:gd name="T23" fmla="*/ 117 h 118"/>
              <a:gd name="T24" fmla="*/ 84 w 117"/>
              <a:gd name="T25" fmla="*/ 110 h 118"/>
              <a:gd name="T26" fmla="*/ 97 w 117"/>
              <a:gd name="T27" fmla="*/ 97 h 118"/>
              <a:gd name="T28" fmla="*/ 97 w 117"/>
              <a:gd name="T29" fmla="*/ 84 h 118"/>
              <a:gd name="T30" fmla="*/ 103 w 117"/>
              <a:gd name="T31" fmla="*/ 78 h 118"/>
              <a:gd name="T32" fmla="*/ 103 w 117"/>
              <a:gd name="T33" fmla="*/ 65 h 118"/>
              <a:gd name="T34" fmla="*/ 109 w 117"/>
              <a:gd name="T35" fmla="*/ 45 h 118"/>
              <a:gd name="T36" fmla="*/ 116 w 117"/>
              <a:gd name="T37" fmla="*/ 45 h 118"/>
              <a:gd name="T38" fmla="*/ 116 w 117"/>
              <a:gd name="T39"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7" h="118">
                <a:moveTo>
                  <a:pt x="116" y="0"/>
                </a:moveTo>
                <a:lnTo>
                  <a:pt x="116" y="0"/>
                </a:lnTo>
                <a:cubicBezTo>
                  <a:pt x="103" y="6"/>
                  <a:pt x="97" y="13"/>
                  <a:pt x="84" y="13"/>
                </a:cubicBezTo>
                <a:cubicBezTo>
                  <a:pt x="71" y="13"/>
                  <a:pt x="58" y="13"/>
                  <a:pt x="45" y="6"/>
                </a:cubicBezTo>
                <a:cubicBezTo>
                  <a:pt x="32" y="0"/>
                  <a:pt x="25" y="0"/>
                  <a:pt x="13" y="0"/>
                </a:cubicBezTo>
                <a:cubicBezTo>
                  <a:pt x="0" y="6"/>
                  <a:pt x="0" y="19"/>
                  <a:pt x="0" y="32"/>
                </a:cubicBezTo>
                <a:cubicBezTo>
                  <a:pt x="0" y="45"/>
                  <a:pt x="0" y="65"/>
                  <a:pt x="6" y="65"/>
                </a:cubicBezTo>
                <a:cubicBezTo>
                  <a:pt x="13" y="71"/>
                  <a:pt x="13" y="71"/>
                  <a:pt x="13" y="71"/>
                </a:cubicBezTo>
                <a:cubicBezTo>
                  <a:pt x="13" y="78"/>
                  <a:pt x="19" y="78"/>
                  <a:pt x="25" y="84"/>
                </a:cubicBezTo>
                <a:cubicBezTo>
                  <a:pt x="32" y="91"/>
                  <a:pt x="38" y="91"/>
                  <a:pt x="45" y="97"/>
                </a:cubicBezTo>
                <a:cubicBezTo>
                  <a:pt x="51" y="103"/>
                  <a:pt x="45" y="103"/>
                  <a:pt x="58" y="103"/>
                </a:cubicBezTo>
                <a:cubicBezTo>
                  <a:pt x="58" y="110"/>
                  <a:pt x="58" y="110"/>
                  <a:pt x="64" y="117"/>
                </a:cubicBezTo>
                <a:cubicBezTo>
                  <a:pt x="71" y="117"/>
                  <a:pt x="84" y="110"/>
                  <a:pt x="84" y="110"/>
                </a:cubicBezTo>
                <a:cubicBezTo>
                  <a:pt x="90" y="103"/>
                  <a:pt x="90" y="103"/>
                  <a:pt x="97" y="97"/>
                </a:cubicBezTo>
                <a:cubicBezTo>
                  <a:pt x="97" y="91"/>
                  <a:pt x="97" y="84"/>
                  <a:pt x="97" y="84"/>
                </a:cubicBezTo>
                <a:cubicBezTo>
                  <a:pt x="103" y="78"/>
                  <a:pt x="97" y="78"/>
                  <a:pt x="103" y="78"/>
                </a:cubicBezTo>
                <a:cubicBezTo>
                  <a:pt x="109" y="71"/>
                  <a:pt x="103" y="71"/>
                  <a:pt x="103" y="65"/>
                </a:cubicBezTo>
                <a:cubicBezTo>
                  <a:pt x="103" y="58"/>
                  <a:pt x="109" y="52"/>
                  <a:pt x="109" y="45"/>
                </a:cubicBezTo>
                <a:cubicBezTo>
                  <a:pt x="116" y="45"/>
                  <a:pt x="116" y="45"/>
                  <a:pt x="116" y="45"/>
                </a:cubicBezTo>
                <a:lnTo>
                  <a:pt x="116" y="0"/>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1" name="Freeform 93"/>
          <p:cNvSpPr>
            <a:spLocks noChangeArrowheads="1"/>
          </p:cNvSpPr>
          <p:nvPr/>
        </p:nvSpPr>
        <p:spPr bwMode="auto">
          <a:xfrm>
            <a:off x="6228766" y="9159033"/>
            <a:ext cx="247131" cy="339827"/>
          </a:xfrm>
          <a:custGeom>
            <a:avLst/>
            <a:gdLst>
              <a:gd name="T0" fmla="*/ 213 w 247"/>
              <a:gd name="T1" fmla="*/ 33 h 338"/>
              <a:gd name="T2" fmla="*/ 213 w 247"/>
              <a:gd name="T3" fmla="*/ 33 h 338"/>
              <a:gd name="T4" fmla="*/ 110 w 247"/>
              <a:gd name="T5" fmla="*/ 0 h 338"/>
              <a:gd name="T6" fmla="*/ 39 w 247"/>
              <a:gd name="T7" fmla="*/ 65 h 338"/>
              <a:gd name="T8" fmla="*/ 39 w 247"/>
              <a:gd name="T9" fmla="*/ 97 h 338"/>
              <a:gd name="T10" fmla="*/ 0 w 247"/>
              <a:gd name="T11" fmla="*/ 162 h 338"/>
              <a:gd name="T12" fmla="*/ 32 w 247"/>
              <a:gd name="T13" fmla="*/ 220 h 338"/>
              <a:gd name="T14" fmla="*/ 58 w 247"/>
              <a:gd name="T15" fmla="*/ 272 h 338"/>
              <a:gd name="T16" fmla="*/ 78 w 247"/>
              <a:gd name="T17" fmla="*/ 291 h 338"/>
              <a:gd name="T18" fmla="*/ 116 w 247"/>
              <a:gd name="T19" fmla="*/ 337 h 338"/>
              <a:gd name="T20" fmla="*/ 194 w 247"/>
              <a:gd name="T21" fmla="*/ 291 h 338"/>
              <a:gd name="T22" fmla="*/ 246 w 247"/>
              <a:gd name="T23" fmla="*/ 130 h 338"/>
              <a:gd name="T24" fmla="*/ 239 w 247"/>
              <a:gd name="T25" fmla="*/ 97 h 338"/>
              <a:gd name="T26" fmla="*/ 246 w 247"/>
              <a:gd name="T27" fmla="*/ 78 h 338"/>
              <a:gd name="T28" fmla="*/ 213 w 247"/>
              <a:gd name="T29" fmla="*/ 33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7" h="338">
                <a:moveTo>
                  <a:pt x="213" y="33"/>
                </a:moveTo>
                <a:lnTo>
                  <a:pt x="213" y="33"/>
                </a:lnTo>
                <a:cubicBezTo>
                  <a:pt x="175" y="13"/>
                  <a:pt x="155" y="0"/>
                  <a:pt x="110" y="0"/>
                </a:cubicBezTo>
                <a:cubicBezTo>
                  <a:pt x="71" y="0"/>
                  <a:pt x="39" y="26"/>
                  <a:pt x="39" y="65"/>
                </a:cubicBezTo>
                <a:cubicBezTo>
                  <a:pt x="39" y="78"/>
                  <a:pt x="39" y="84"/>
                  <a:pt x="39" y="97"/>
                </a:cubicBezTo>
                <a:cubicBezTo>
                  <a:pt x="32" y="123"/>
                  <a:pt x="0" y="136"/>
                  <a:pt x="0" y="162"/>
                </a:cubicBezTo>
                <a:cubicBezTo>
                  <a:pt x="0" y="188"/>
                  <a:pt x="19" y="201"/>
                  <a:pt x="32" y="220"/>
                </a:cubicBezTo>
                <a:cubicBezTo>
                  <a:pt x="45" y="239"/>
                  <a:pt x="45" y="253"/>
                  <a:pt x="58" y="272"/>
                </a:cubicBezTo>
                <a:cubicBezTo>
                  <a:pt x="65" y="278"/>
                  <a:pt x="71" y="285"/>
                  <a:pt x="78" y="291"/>
                </a:cubicBezTo>
                <a:cubicBezTo>
                  <a:pt x="91" y="311"/>
                  <a:pt x="97" y="337"/>
                  <a:pt x="116" y="337"/>
                </a:cubicBezTo>
                <a:cubicBezTo>
                  <a:pt x="155" y="337"/>
                  <a:pt x="168" y="311"/>
                  <a:pt x="194" y="291"/>
                </a:cubicBezTo>
                <a:cubicBezTo>
                  <a:pt x="239" y="246"/>
                  <a:pt x="246" y="194"/>
                  <a:pt x="246" y="130"/>
                </a:cubicBezTo>
                <a:cubicBezTo>
                  <a:pt x="246" y="117"/>
                  <a:pt x="239" y="110"/>
                  <a:pt x="239" y="97"/>
                </a:cubicBezTo>
                <a:cubicBezTo>
                  <a:pt x="239" y="84"/>
                  <a:pt x="246" y="84"/>
                  <a:pt x="246" y="78"/>
                </a:cubicBezTo>
                <a:cubicBezTo>
                  <a:pt x="246" y="65"/>
                  <a:pt x="220" y="46"/>
                  <a:pt x="213" y="33"/>
                </a:cubicBez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nvGrpSpPr>
          <p:cNvPr id="3" name="Group 2"/>
          <p:cNvGrpSpPr/>
          <p:nvPr/>
        </p:nvGrpSpPr>
        <p:grpSpPr>
          <a:xfrm>
            <a:off x="11449844" y="3029997"/>
            <a:ext cx="9702018" cy="6508686"/>
            <a:chOff x="12446782" y="2278607"/>
            <a:chExt cx="10282453" cy="6898076"/>
          </a:xfrm>
        </p:grpSpPr>
        <p:sp>
          <p:nvSpPr>
            <p:cNvPr id="287" name="Freeform 79"/>
            <p:cNvSpPr>
              <a:spLocks noChangeArrowheads="1"/>
            </p:cNvSpPr>
            <p:nvPr/>
          </p:nvSpPr>
          <p:spPr bwMode="auto">
            <a:xfrm>
              <a:off x="18638318" y="2278607"/>
              <a:ext cx="4090917" cy="3438007"/>
            </a:xfrm>
            <a:custGeom>
              <a:avLst/>
              <a:gdLst>
                <a:gd name="T0" fmla="*/ 2199 w 4089"/>
                <a:gd name="T1" fmla="*/ 770 h 3435"/>
                <a:gd name="T2" fmla="*/ 2025 w 4089"/>
                <a:gd name="T3" fmla="*/ 317 h 3435"/>
                <a:gd name="T4" fmla="*/ 2025 w 4089"/>
                <a:gd name="T5" fmla="*/ 317 h 3435"/>
                <a:gd name="T6" fmla="*/ 1779 w 4089"/>
                <a:gd name="T7" fmla="*/ 71 h 3435"/>
                <a:gd name="T8" fmla="*/ 1928 w 4089"/>
                <a:gd name="T9" fmla="*/ 175 h 3435"/>
                <a:gd name="T10" fmla="*/ 1591 w 4089"/>
                <a:gd name="T11" fmla="*/ 91 h 3435"/>
                <a:gd name="T12" fmla="*/ 1591 w 4089"/>
                <a:gd name="T13" fmla="*/ 91 h 3435"/>
                <a:gd name="T14" fmla="*/ 214 w 4089"/>
                <a:gd name="T15" fmla="*/ 2270 h 3435"/>
                <a:gd name="T16" fmla="*/ 26 w 4089"/>
                <a:gd name="T17" fmla="*/ 2128 h 3435"/>
                <a:gd name="T18" fmla="*/ 363 w 4089"/>
                <a:gd name="T19" fmla="*/ 1959 h 3435"/>
                <a:gd name="T20" fmla="*/ 621 w 4089"/>
                <a:gd name="T21" fmla="*/ 1681 h 3435"/>
                <a:gd name="T22" fmla="*/ 802 w 4089"/>
                <a:gd name="T23" fmla="*/ 1378 h 3435"/>
                <a:gd name="T24" fmla="*/ 835 w 4089"/>
                <a:gd name="T25" fmla="*/ 1267 h 3435"/>
                <a:gd name="T26" fmla="*/ 970 w 4089"/>
                <a:gd name="T27" fmla="*/ 1138 h 3435"/>
                <a:gd name="T28" fmla="*/ 1255 w 4089"/>
                <a:gd name="T29" fmla="*/ 757 h 3435"/>
                <a:gd name="T30" fmla="*/ 1436 w 4089"/>
                <a:gd name="T31" fmla="*/ 362 h 3435"/>
                <a:gd name="T32" fmla="*/ 1533 w 4089"/>
                <a:gd name="T33" fmla="*/ 602 h 3435"/>
                <a:gd name="T34" fmla="*/ 1559 w 4089"/>
                <a:gd name="T35" fmla="*/ 789 h 3435"/>
                <a:gd name="T36" fmla="*/ 1766 w 4089"/>
                <a:gd name="T37" fmla="*/ 453 h 3435"/>
                <a:gd name="T38" fmla="*/ 1947 w 4089"/>
                <a:gd name="T39" fmla="*/ 614 h 3435"/>
                <a:gd name="T40" fmla="*/ 2212 w 4089"/>
                <a:gd name="T41" fmla="*/ 860 h 3435"/>
                <a:gd name="T42" fmla="*/ 2451 w 4089"/>
                <a:gd name="T43" fmla="*/ 970 h 3435"/>
                <a:gd name="T44" fmla="*/ 2303 w 4089"/>
                <a:gd name="T45" fmla="*/ 1248 h 3435"/>
                <a:gd name="T46" fmla="*/ 2283 w 4089"/>
                <a:gd name="T47" fmla="*/ 1436 h 3435"/>
                <a:gd name="T48" fmla="*/ 2290 w 4089"/>
                <a:gd name="T49" fmla="*/ 1546 h 3435"/>
                <a:gd name="T50" fmla="*/ 2503 w 4089"/>
                <a:gd name="T51" fmla="*/ 1526 h 3435"/>
                <a:gd name="T52" fmla="*/ 2788 w 4089"/>
                <a:gd name="T53" fmla="*/ 1643 h 3435"/>
                <a:gd name="T54" fmla="*/ 2898 w 4089"/>
                <a:gd name="T55" fmla="*/ 1727 h 3435"/>
                <a:gd name="T56" fmla="*/ 2975 w 4089"/>
                <a:gd name="T57" fmla="*/ 1610 h 3435"/>
                <a:gd name="T58" fmla="*/ 3111 w 4089"/>
                <a:gd name="T59" fmla="*/ 1875 h 3435"/>
                <a:gd name="T60" fmla="*/ 3279 w 4089"/>
                <a:gd name="T61" fmla="*/ 1843 h 3435"/>
                <a:gd name="T62" fmla="*/ 3383 w 4089"/>
                <a:gd name="T63" fmla="*/ 1869 h 3435"/>
                <a:gd name="T64" fmla="*/ 3654 w 4089"/>
                <a:gd name="T65" fmla="*/ 2024 h 3435"/>
                <a:gd name="T66" fmla="*/ 3842 w 4089"/>
                <a:gd name="T67" fmla="*/ 2082 h 3435"/>
                <a:gd name="T68" fmla="*/ 4062 w 4089"/>
                <a:gd name="T69" fmla="*/ 2225 h 3435"/>
                <a:gd name="T70" fmla="*/ 3570 w 4089"/>
                <a:gd name="T71" fmla="*/ 2554 h 3435"/>
                <a:gd name="T72" fmla="*/ 3241 w 4089"/>
                <a:gd name="T73" fmla="*/ 2561 h 3435"/>
                <a:gd name="T74" fmla="*/ 3072 w 4089"/>
                <a:gd name="T75" fmla="*/ 2535 h 3435"/>
                <a:gd name="T76" fmla="*/ 3150 w 4089"/>
                <a:gd name="T77" fmla="*/ 2871 h 3435"/>
                <a:gd name="T78" fmla="*/ 3273 w 4089"/>
                <a:gd name="T79" fmla="*/ 2930 h 3435"/>
                <a:gd name="T80" fmla="*/ 3273 w 4089"/>
                <a:gd name="T81" fmla="*/ 3117 h 3435"/>
                <a:gd name="T82" fmla="*/ 3370 w 4089"/>
                <a:gd name="T83" fmla="*/ 3130 h 3435"/>
                <a:gd name="T84" fmla="*/ 3001 w 4089"/>
                <a:gd name="T85" fmla="*/ 3240 h 3435"/>
                <a:gd name="T86" fmla="*/ 2516 w 4089"/>
                <a:gd name="T87" fmla="*/ 3195 h 3435"/>
                <a:gd name="T88" fmla="*/ 2303 w 4089"/>
                <a:gd name="T89" fmla="*/ 3175 h 3435"/>
                <a:gd name="T90" fmla="*/ 2374 w 4089"/>
                <a:gd name="T91" fmla="*/ 3382 h 3435"/>
                <a:gd name="T92" fmla="*/ 2464 w 4089"/>
                <a:gd name="T93" fmla="*/ 3382 h 3435"/>
                <a:gd name="T94" fmla="*/ 1850 w 4089"/>
                <a:gd name="T95" fmla="*/ 3182 h 3435"/>
                <a:gd name="T96" fmla="*/ 1527 w 4089"/>
                <a:gd name="T97" fmla="*/ 3227 h 3435"/>
                <a:gd name="T98" fmla="*/ 1216 w 4089"/>
                <a:gd name="T99" fmla="*/ 3201 h 3435"/>
                <a:gd name="T100" fmla="*/ 835 w 4089"/>
                <a:gd name="T101" fmla="*/ 3182 h 3435"/>
                <a:gd name="T102" fmla="*/ 434 w 4089"/>
                <a:gd name="T103" fmla="*/ 3330 h 3435"/>
                <a:gd name="T104" fmla="*/ 252 w 4089"/>
                <a:gd name="T105" fmla="*/ 3311 h 3435"/>
                <a:gd name="T106" fmla="*/ 175 w 4089"/>
                <a:gd name="T107" fmla="*/ 2988 h 3435"/>
                <a:gd name="T108" fmla="*/ 207 w 4089"/>
                <a:gd name="T109" fmla="*/ 2542 h 3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89" h="3435">
                  <a:moveTo>
                    <a:pt x="2128" y="653"/>
                  </a:moveTo>
                  <a:lnTo>
                    <a:pt x="2128" y="653"/>
                  </a:lnTo>
                  <a:lnTo>
                    <a:pt x="2122" y="660"/>
                  </a:lnTo>
                  <a:cubicBezTo>
                    <a:pt x="2122" y="666"/>
                    <a:pt x="2135" y="673"/>
                    <a:pt x="2135" y="679"/>
                  </a:cubicBezTo>
                  <a:cubicBezTo>
                    <a:pt x="2148" y="718"/>
                    <a:pt x="2160" y="737"/>
                    <a:pt x="2160" y="770"/>
                  </a:cubicBezTo>
                  <a:cubicBezTo>
                    <a:pt x="2180" y="770"/>
                    <a:pt x="2186" y="770"/>
                    <a:pt x="2199" y="770"/>
                  </a:cubicBezTo>
                  <a:cubicBezTo>
                    <a:pt x="2232" y="770"/>
                    <a:pt x="2232" y="737"/>
                    <a:pt x="2232" y="711"/>
                  </a:cubicBezTo>
                  <a:cubicBezTo>
                    <a:pt x="2232" y="698"/>
                    <a:pt x="2219" y="705"/>
                    <a:pt x="2212" y="698"/>
                  </a:cubicBezTo>
                  <a:cubicBezTo>
                    <a:pt x="2199" y="686"/>
                    <a:pt x="2206" y="679"/>
                    <a:pt x="2199" y="666"/>
                  </a:cubicBezTo>
                  <a:cubicBezTo>
                    <a:pt x="2180" y="640"/>
                    <a:pt x="2154" y="660"/>
                    <a:pt x="2128" y="653"/>
                  </a:cubicBezTo>
                  <a:close/>
                  <a:moveTo>
                    <a:pt x="2025" y="317"/>
                  </a:moveTo>
                  <a:lnTo>
                    <a:pt x="2025" y="317"/>
                  </a:lnTo>
                  <a:cubicBezTo>
                    <a:pt x="2012" y="317"/>
                    <a:pt x="2005" y="317"/>
                    <a:pt x="1992" y="317"/>
                  </a:cubicBezTo>
                  <a:cubicBezTo>
                    <a:pt x="1992" y="323"/>
                    <a:pt x="1992" y="323"/>
                    <a:pt x="1992" y="323"/>
                  </a:cubicBezTo>
                  <a:cubicBezTo>
                    <a:pt x="1992" y="343"/>
                    <a:pt x="2005" y="349"/>
                    <a:pt x="2005" y="362"/>
                  </a:cubicBezTo>
                  <a:cubicBezTo>
                    <a:pt x="2018" y="349"/>
                    <a:pt x="2025" y="343"/>
                    <a:pt x="2044" y="336"/>
                  </a:cubicBezTo>
                  <a:cubicBezTo>
                    <a:pt x="2051" y="330"/>
                    <a:pt x="2051" y="330"/>
                    <a:pt x="2051" y="330"/>
                  </a:cubicBezTo>
                  <a:cubicBezTo>
                    <a:pt x="2044" y="323"/>
                    <a:pt x="2031" y="323"/>
                    <a:pt x="2025" y="317"/>
                  </a:cubicBezTo>
                  <a:close/>
                  <a:moveTo>
                    <a:pt x="1928" y="0"/>
                  </a:moveTo>
                  <a:lnTo>
                    <a:pt x="1928" y="0"/>
                  </a:lnTo>
                  <a:cubicBezTo>
                    <a:pt x="1915" y="0"/>
                    <a:pt x="1908" y="13"/>
                    <a:pt x="1902" y="19"/>
                  </a:cubicBezTo>
                  <a:cubicBezTo>
                    <a:pt x="1882" y="32"/>
                    <a:pt x="1863" y="26"/>
                    <a:pt x="1850" y="39"/>
                  </a:cubicBezTo>
                  <a:cubicBezTo>
                    <a:pt x="1831" y="45"/>
                    <a:pt x="1824" y="52"/>
                    <a:pt x="1811" y="58"/>
                  </a:cubicBezTo>
                  <a:cubicBezTo>
                    <a:pt x="1798" y="65"/>
                    <a:pt x="1779" y="58"/>
                    <a:pt x="1779" y="71"/>
                  </a:cubicBezTo>
                  <a:cubicBezTo>
                    <a:pt x="1779" y="91"/>
                    <a:pt x="1785" y="97"/>
                    <a:pt x="1785" y="117"/>
                  </a:cubicBezTo>
                  <a:cubicBezTo>
                    <a:pt x="1785" y="142"/>
                    <a:pt x="1779" y="155"/>
                    <a:pt x="1772" y="181"/>
                  </a:cubicBezTo>
                  <a:cubicBezTo>
                    <a:pt x="1779" y="214"/>
                    <a:pt x="1779" y="214"/>
                    <a:pt x="1779" y="214"/>
                  </a:cubicBezTo>
                  <a:cubicBezTo>
                    <a:pt x="1779" y="265"/>
                    <a:pt x="1779" y="265"/>
                    <a:pt x="1779" y="265"/>
                  </a:cubicBezTo>
                  <a:cubicBezTo>
                    <a:pt x="1798" y="239"/>
                    <a:pt x="1805" y="214"/>
                    <a:pt x="1831" y="201"/>
                  </a:cubicBezTo>
                  <a:cubicBezTo>
                    <a:pt x="1863" y="181"/>
                    <a:pt x="1889" y="188"/>
                    <a:pt x="1928" y="175"/>
                  </a:cubicBezTo>
                  <a:cubicBezTo>
                    <a:pt x="1953" y="162"/>
                    <a:pt x="1953" y="136"/>
                    <a:pt x="1966" y="110"/>
                  </a:cubicBezTo>
                  <a:cubicBezTo>
                    <a:pt x="1979" y="71"/>
                    <a:pt x="1986" y="52"/>
                    <a:pt x="1999" y="19"/>
                  </a:cubicBezTo>
                  <a:cubicBezTo>
                    <a:pt x="1992" y="19"/>
                    <a:pt x="1986" y="19"/>
                    <a:pt x="1979" y="19"/>
                  </a:cubicBezTo>
                  <a:cubicBezTo>
                    <a:pt x="1973" y="19"/>
                    <a:pt x="1973" y="7"/>
                    <a:pt x="1966" y="7"/>
                  </a:cubicBezTo>
                  <a:cubicBezTo>
                    <a:pt x="1953" y="0"/>
                    <a:pt x="1941" y="0"/>
                    <a:pt x="1928" y="0"/>
                  </a:cubicBezTo>
                  <a:close/>
                  <a:moveTo>
                    <a:pt x="1591" y="91"/>
                  </a:moveTo>
                  <a:lnTo>
                    <a:pt x="1591" y="91"/>
                  </a:lnTo>
                  <a:cubicBezTo>
                    <a:pt x="1591" y="97"/>
                    <a:pt x="1591" y="110"/>
                    <a:pt x="1585" y="117"/>
                  </a:cubicBezTo>
                  <a:cubicBezTo>
                    <a:pt x="1591" y="117"/>
                    <a:pt x="1591" y="117"/>
                    <a:pt x="1591" y="117"/>
                  </a:cubicBezTo>
                  <a:cubicBezTo>
                    <a:pt x="1611" y="117"/>
                    <a:pt x="1624" y="110"/>
                    <a:pt x="1649" y="117"/>
                  </a:cubicBezTo>
                  <a:cubicBezTo>
                    <a:pt x="1649" y="97"/>
                    <a:pt x="1637" y="84"/>
                    <a:pt x="1649" y="71"/>
                  </a:cubicBezTo>
                  <a:cubicBezTo>
                    <a:pt x="1624" y="78"/>
                    <a:pt x="1611" y="91"/>
                    <a:pt x="1591" y="91"/>
                  </a:cubicBezTo>
                  <a:close/>
                  <a:moveTo>
                    <a:pt x="52" y="2535"/>
                  </a:moveTo>
                  <a:lnTo>
                    <a:pt x="52" y="2535"/>
                  </a:lnTo>
                  <a:lnTo>
                    <a:pt x="52" y="2535"/>
                  </a:lnTo>
                  <a:cubicBezTo>
                    <a:pt x="84" y="2503"/>
                    <a:pt x="104" y="2483"/>
                    <a:pt x="143" y="2451"/>
                  </a:cubicBezTo>
                  <a:cubicBezTo>
                    <a:pt x="149" y="2419"/>
                    <a:pt x="149" y="2393"/>
                    <a:pt x="168" y="2361"/>
                  </a:cubicBezTo>
                  <a:cubicBezTo>
                    <a:pt x="188" y="2328"/>
                    <a:pt x="214" y="2309"/>
                    <a:pt x="214" y="2270"/>
                  </a:cubicBezTo>
                  <a:cubicBezTo>
                    <a:pt x="214" y="2250"/>
                    <a:pt x="188" y="2257"/>
                    <a:pt x="168" y="2244"/>
                  </a:cubicBezTo>
                  <a:cubicBezTo>
                    <a:pt x="156" y="2238"/>
                    <a:pt x="162" y="2225"/>
                    <a:pt x="156" y="2212"/>
                  </a:cubicBezTo>
                  <a:cubicBezTo>
                    <a:pt x="143" y="2238"/>
                    <a:pt x="143" y="2257"/>
                    <a:pt x="136" y="2283"/>
                  </a:cubicBezTo>
                  <a:cubicBezTo>
                    <a:pt x="97" y="2276"/>
                    <a:pt x="78" y="2257"/>
                    <a:pt x="52" y="2238"/>
                  </a:cubicBezTo>
                  <a:cubicBezTo>
                    <a:pt x="33" y="2225"/>
                    <a:pt x="0" y="2231"/>
                    <a:pt x="0" y="2205"/>
                  </a:cubicBezTo>
                  <a:cubicBezTo>
                    <a:pt x="0" y="2173"/>
                    <a:pt x="13" y="2160"/>
                    <a:pt x="26" y="2128"/>
                  </a:cubicBezTo>
                  <a:cubicBezTo>
                    <a:pt x="39" y="2076"/>
                    <a:pt x="52" y="2044"/>
                    <a:pt x="91" y="2005"/>
                  </a:cubicBezTo>
                  <a:cubicBezTo>
                    <a:pt x="136" y="1959"/>
                    <a:pt x="188" y="1940"/>
                    <a:pt x="207" y="1869"/>
                  </a:cubicBezTo>
                  <a:cubicBezTo>
                    <a:pt x="214" y="1869"/>
                    <a:pt x="214" y="1869"/>
                    <a:pt x="214" y="1869"/>
                  </a:cubicBezTo>
                  <a:cubicBezTo>
                    <a:pt x="214" y="1908"/>
                    <a:pt x="214" y="1908"/>
                    <a:pt x="214" y="1908"/>
                  </a:cubicBezTo>
                  <a:cubicBezTo>
                    <a:pt x="214" y="1934"/>
                    <a:pt x="240" y="1934"/>
                    <a:pt x="266" y="1940"/>
                  </a:cubicBezTo>
                  <a:cubicBezTo>
                    <a:pt x="298" y="1947"/>
                    <a:pt x="324" y="1959"/>
                    <a:pt x="363" y="1959"/>
                  </a:cubicBezTo>
                  <a:cubicBezTo>
                    <a:pt x="388" y="1959"/>
                    <a:pt x="388" y="1959"/>
                    <a:pt x="388" y="1959"/>
                  </a:cubicBezTo>
                  <a:cubicBezTo>
                    <a:pt x="414" y="1959"/>
                    <a:pt x="427" y="1947"/>
                    <a:pt x="453" y="1927"/>
                  </a:cubicBezTo>
                  <a:cubicBezTo>
                    <a:pt x="511" y="1895"/>
                    <a:pt x="537" y="1843"/>
                    <a:pt x="537" y="1778"/>
                  </a:cubicBezTo>
                  <a:cubicBezTo>
                    <a:pt x="537" y="1759"/>
                    <a:pt x="531" y="1753"/>
                    <a:pt x="531" y="1733"/>
                  </a:cubicBezTo>
                  <a:cubicBezTo>
                    <a:pt x="531" y="1720"/>
                    <a:pt x="557" y="1727"/>
                    <a:pt x="576" y="1720"/>
                  </a:cubicBezTo>
                  <a:cubicBezTo>
                    <a:pt x="595" y="1707"/>
                    <a:pt x="602" y="1694"/>
                    <a:pt x="621" y="1681"/>
                  </a:cubicBezTo>
                  <a:cubicBezTo>
                    <a:pt x="654" y="1656"/>
                    <a:pt x="673" y="1636"/>
                    <a:pt x="692" y="1597"/>
                  </a:cubicBezTo>
                  <a:cubicBezTo>
                    <a:pt x="699" y="1565"/>
                    <a:pt x="692" y="1546"/>
                    <a:pt x="705" y="1520"/>
                  </a:cubicBezTo>
                  <a:cubicBezTo>
                    <a:pt x="718" y="1474"/>
                    <a:pt x="777" y="1462"/>
                    <a:pt x="777" y="1410"/>
                  </a:cubicBezTo>
                  <a:cubicBezTo>
                    <a:pt x="777" y="1384"/>
                    <a:pt x="777" y="1384"/>
                    <a:pt x="777" y="1384"/>
                  </a:cubicBezTo>
                  <a:cubicBezTo>
                    <a:pt x="777" y="1390"/>
                    <a:pt x="777" y="1397"/>
                    <a:pt x="783" y="1403"/>
                  </a:cubicBezTo>
                  <a:cubicBezTo>
                    <a:pt x="796" y="1397"/>
                    <a:pt x="802" y="1390"/>
                    <a:pt x="802" y="1378"/>
                  </a:cubicBezTo>
                  <a:cubicBezTo>
                    <a:pt x="802" y="1371"/>
                    <a:pt x="796" y="1365"/>
                    <a:pt x="796" y="1358"/>
                  </a:cubicBezTo>
                  <a:cubicBezTo>
                    <a:pt x="815" y="1345"/>
                    <a:pt x="815" y="1313"/>
                    <a:pt x="835" y="1313"/>
                  </a:cubicBezTo>
                  <a:cubicBezTo>
                    <a:pt x="854" y="1313"/>
                    <a:pt x="854" y="1332"/>
                    <a:pt x="861" y="1345"/>
                  </a:cubicBezTo>
                  <a:cubicBezTo>
                    <a:pt x="861" y="1339"/>
                    <a:pt x="861" y="1339"/>
                    <a:pt x="861" y="1339"/>
                  </a:cubicBezTo>
                  <a:cubicBezTo>
                    <a:pt x="861" y="1319"/>
                    <a:pt x="867" y="1306"/>
                    <a:pt x="867" y="1281"/>
                  </a:cubicBezTo>
                  <a:cubicBezTo>
                    <a:pt x="861" y="1274"/>
                    <a:pt x="847" y="1267"/>
                    <a:pt x="835" y="1267"/>
                  </a:cubicBezTo>
                  <a:cubicBezTo>
                    <a:pt x="828" y="1267"/>
                    <a:pt x="822" y="1281"/>
                    <a:pt x="809" y="1281"/>
                  </a:cubicBezTo>
                  <a:cubicBezTo>
                    <a:pt x="809" y="1274"/>
                    <a:pt x="809" y="1274"/>
                    <a:pt x="809" y="1274"/>
                  </a:cubicBezTo>
                  <a:cubicBezTo>
                    <a:pt x="828" y="1255"/>
                    <a:pt x="841" y="1242"/>
                    <a:pt x="854" y="1216"/>
                  </a:cubicBezTo>
                  <a:cubicBezTo>
                    <a:pt x="861" y="1197"/>
                    <a:pt x="861" y="1183"/>
                    <a:pt x="873" y="1171"/>
                  </a:cubicBezTo>
                  <a:cubicBezTo>
                    <a:pt x="893" y="1151"/>
                    <a:pt x="906" y="1145"/>
                    <a:pt x="932" y="1145"/>
                  </a:cubicBezTo>
                  <a:cubicBezTo>
                    <a:pt x="945" y="1138"/>
                    <a:pt x="964" y="1151"/>
                    <a:pt x="970" y="1138"/>
                  </a:cubicBezTo>
                  <a:cubicBezTo>
                    <a:pt x="990" y="1119"/>
                    <a:pt x="977" y="1099"/>
                    <a:pt x="990" y="1074"/>
                  </a:cubicBezTo>
                  <a:cubicBezTo>
                    <a:pt x="1003" y="1086"/>
                    <a:pt x="1003" y="1093"/>
                    <a:pt x="1009" y="1106"/>
                  </a:cubicBezTo>
                  <a:cubicBezTo>
                    <a:pt x="1035" y="1067"/>
                    <a:pt x="1035" y="1035"/>
                    <a:pt x="1061" y="1002"/>
                  </a:cubicBezTo>
                  <a:cubicBezTo>
                    <a:pt x="1093" y="970"/>
                    <a:pt x="1139" y="970"/>
                    <a:pt x="1158" y="931"/>
                  </a:cubicBezTo>
                  <a:cubicBezTo>
                    <a:pt x="1177" y="899"/>
                    <a:pt x="1177" y="879"/>
                    <a:pt x="1190" y="854"/>
                  </a:cubicBezTo>
                  <a:cubicBezTo>
                    <a:pt x="1210" y="809"/>
                    <a:pt x="1223" y="783"/>
                    <a:pt x="1255" y="757"/>
                  </a:cubicBezTo>
                  <a:cubicBezTo>
                    <a:pt x="1268" y="744"/>
                    <a:pt x="1287" y="744"/>
                    <a:pt x="1300" y="731"/>
                  </a:cubicBezTo>
                  <a:cubicBezTo>
                    <a:pt x="1320" y="698"/>
                    <a:pt x="1320" y="673"/>
                    <a:pt x="1326" y="634"/>
                  </a:cubicBezTo>
                  <a:cubicBezTo>
                    <a:pt x="1326" y="614"/>
                    <a:pt x="1339" y="602"/>
                    <a:pt x="1339" y="582"/>
                  </a:cubicBezTo>
                  <a:cubicBezTo>
                    <a:pt x="1339" y="563"/>
                    <a:pt x="1339" y="563"/>
                    <a:pt x="1339" y="563"/>
                  </a:cubicBezTo>
                  <a:cubicBezTo>
                    <a:pt x="1326" y="563"/>
                    <a:pt x="1320" y="563"/>
                    <a:pt x="1313" y="556"/>
                  </a:cubicBezTo>
                  <a:cubicBezTo>
                    <a:pt x="1365" y="485"/>
                    <a:pt x="1410" y="446"/>
                    <a:pt x="1436" y="362"/>
                  </a:cubicBezTo>
                  <a:cubicBezTo>
                    <a:pt x="1488" y="388"/>
                    <a:pt x="1520" y="420"/>
                    <a:pt x="1520" y="479"/>
                  </a:cubicBezTo>
                  <a:cubicBezTo>
                    <a:pt x="1520" y="505"/>
                    <a:pt x="1468" y="491"/>
                    <a:pt x="1468" y="511"/>
                  </a:cubicBezTo>
                  <a:cubicBezTo>
                    <a:pt x="1468" y="530"/>
                    <a:pt x="1475" y="530"/>
                    <a:pt x="1475" y="550"/>
                  </a:cubicBezTo>
                  <a:cubicBezTo>
                    <a:pt x="1481" y="550"/>
                    <a:pt x="1481" y="550"/>
                    <a:pt x="1481" y="550"/>
                  </a:cubicBezTo>
                  <a:cubicBezTo>
                    <a:pt x="1494" y="550"/>
                    <a:pt x="1501" y="543"/>
                    <a:pt x="1514" y="537"/>
                  </a:cubicBezTo>
                  <a:cubicBezTo>
                    <a:pt x="1527" y="563"/>
                    <a:pt x="1533" y="576"/>
                    <a:pt x="1533" y="602"/>
                  </a:cubicBezTo>
                  <a:cubicBezTo>
                    <a:pt x="1533" y="647"/>
                    <a:pt x="1494" y="660"/>
                    <a:pt x="1468" y="698"/>
                  </a:cubicBezTo>
                  <a:cubicBezTo>
                    <a:pt x="1456" y="711"/>
                    <a:pt x="1462" y="724"/>
                    <a:pt x="1449" y="744"/>
                  </a:cubicBezTo>
                  <a:cubicBezTo>
                    <a:pt x="1436" y="757"/>
                    <a:pt x="1423" y="763"/>
                    <a:pt x="1423" y="783"/>
                  </a:cubicBezTo>
                  <a:cubicBezTo>
                    <a:pt x="1423" y="795"/>
                    <a:pt x="1436" y="802"/>
                    <a:pt x="1442" y="821"/>
                  </a:cubicBezTo>
                  <a:cubicBezTo>
                    <a:pt x="1449" y="841"/>
                    <a:pt x="1456" y="860"/>
                    <a:pt x="1475" y="860"/>
                  </a:cubicBezTo>
                  <a:cubicBezTo>
                    <a:pt x="1520" y="860"/>
                    <a:pt x="1533" y="821"/>
                    <a:pt x="1559" y="789"/>
                  </a:cubicBezTo>
                  <a:cubicBezTo>
                    <a:pt x="1591" y="744"/>
                    <a:pt x="1624" y="724"/>
                    <a:pt x="1656" y="679"/>
                  </a:cubicBezTo>
                  <a:cubicBezTo>
                    <a:pt x="1669" y="653"/>
                    <a:pt x="1682" y="640"/>
                    <a:pt x="1701" y="614"/>
                  </a:cubicBezTo>
                  <a:cubicBezTo>
                    <a:pt x="1727" y="589"/>
                    <a:pt x="1740" y="563"/>
                    <a:pt x="1779" y="563"/>
                  </a:cubicBezTo>
                  <a:cubicBezTo>
                    <a:pt x="1805" y="563"/>
                    <a:pt x="1779" y="550"/>
                    <a:pt x="1760" y="524"/>
                  </a:cubicBezTo>
                  <a:cubicBezTo>
                    <a:pt x="1747" y="511"/>
                    <a:pt x="1734" y="498"/>
                    <a:pt x="1734" y="479"/>
                  </a:cubicBezTo>
                  <a:cubicBezTo>
                    <a:pt x="1734" y="466"/>
                    <a:pt x="1760" y="466"/>
                    <a:pt x="1766" y="453"/>
                  </a:cubicBezTo>
                  <a:cubicBezTo>
                    <a:pt x="1779" y="433"/>
                    <a:pt x="1772" y="414"/>
                    <a:pt x="1792" y="401"/>
                  </a:cubicBezTo>
                  <a:cubicBezTo>
                    <a:pt x="1818" y="388"/>
                    <a:pt x="1837" y="395"/>
                    <a:pt x="1863" y="395"/>
                  </a:cubicBezTo>
                  <a:cubicBezTo>
                    <a:pt x="1895" y="395"/>
                    <a:pt x="1902" y="433"/>
                    <a:pt x="1915" y="459"/>
                  </a:cubicBezTo>
                  <a:cubicBezTo>
                    <a:pt x="1934" y="485"/>
                    <a:pt x="1953" y="498"/>
                    <a:pt x="1953" y="524"/>
                  </a:cubicBezTo>
                  <a:cubicBezTo>
                    <a:pt x="1953" y="550"/>
                    <a:pt x="1928" y="556"/>
                    <a:pt x="1928" y="576"/>
                  </a:cubicBezTo>
                  <a:cubicBezTo>
                    <a:pt x="1928" y="595"/>
                    <a:pt x="1947" y="595"/>
                    <a:pt x="1947" y="614"/>
                  </a:cubicBezTo>
                  <a:cubicBezTo>
                    <a:pt x="1966" y="679"/>
                    <a:pt x="1979" y="711"/>
                    <a:pt x="2005" y="776"/>
                  </a:cubicBezTo>
                  <a:cubicBezTo>
                    <a:pt x="2012" y="789"/>
                    <a:pt x="2025" y="789"/>
                    <a:pt x="2044" y="795"/>
                  </a:cubicBezTo>
                  <a:cubicBezTo>
                    <a:pt x="2063" y="809"/>
                    <a:pt x="2076" y="821"/>
                    <a:pt x="2102" y="828"/>
                  </a:cubicBezTo>
                  <a:cubicBezTo>
                    <a:pt x="2128" y="841"/>
                    <a:pt x="2141" y="847"/>
                    <a:pt x="2160" y="873"/>
                  </a:cubicBezTo>
                  <a:cubicBezTo>
                    <a:pt x="2173" y="879"/>
                    <a:pt x="2180" y="893"/>
                    <a:pt x="2193" y="893"/>
                  </a:cubicBezTo>
                  <a:cubicBezTo>
                    <a:pt x="2212" y="893"/>
                    <a:pt x="2206" y="873"/>
                    <a:pt x="2212" y="860"/>
                  </a:cubicBezTo>
                  <a:cubicBezTo>
                    <a:pt x="2219" y="834"/>
                    <a:pt x="2225" y="821"/>
                    <a:pt x="2244" y="802"/>
                  </a:cubicBezTo>
                  <a:cubicBezTo>
                    <a:pt x="2270" y="828"/>
                    <a:pt x="2283" y="847"/>
                    <a:pt x="2296" y="879"/>
                  </a:cubicBezTo>
                  <a:cubicBezTo>
                    <a:pt x="2303" y="905"/>
                    <a:pt x="2296" y="931"/>
                    <a:pt x="2316" y="931"/>
                  </a:cubicBezTo>
                  <a:cubicBezTo>
                    <a:pt x="2335" y="931"/>
                    <a:pt x="2335" y="905"/>
                    <a:pt x="2348" y="905"/>
                  </a:cubicBezTo>
                  <a:cubicBezTo>
                    <a:pt x="2374" y="905"/>
                    <a:pt x="2380" y="931"/>
                    <a:pt x="2400" y="938"/>
                  </a:cubicBezTo>
                  <a:cubicBezTo>
                    <a:pt x="2426" y="944"/>
                    <a:pt x="2451" y="944"/>
                    <a:pt x="2451" y="970"/>
                  </a:cubicBezTo>
                  <a:cubicBezTo>
                    <a:pt x="2451" y="1002"/>
                    <a:pt x="2451" y="1002"/>
                    <a:pt x="2451" y="1002"/>
                  </a:cubicBezTo>
                  <a:cubicBezTo>
                    <a:pt x="2451" y="1015"/>
                    <a:pt x="2445" y="1022"/>
                    <a:pt x="2445" y="1041"/>
                  </a:cubicBezTo>
                  <a:cubicBezTo>
                    <a:pt x="2445" y="1061"/>
                    <a:pt x="2445" y="1067"/>
                    <a:pt x="2445" y="1093"/>
                  </a:cubicBezTo>
                  <a:cubicBezTo>
                    <a:pt x="2451" y="1106"/>
                    <a:pt x="2451" y="1112"/>
                    <a:pt x="2451" y="1125"/>
                  </a:cubicBezTo>
                  <a:cubicBezTo>
                    <a:pt x="2451" y="1151"/>
                    <a:pt x="2432" y="1164"/>
                    <a:pt x="2413" y="1183"/>
                  </a:cubicBezTo>
                  <a:cubicBezTo>
                    <a:pt x="2374" y="1209"/>
                    <a:pt x="2342" y="1216"/>
                    <a:pt x="2303" y="1248"/>
                  </a:cubicBezTo>
                  <a:cubicBezTo>
                    <a:pt x="2290" y="1255"/>
                    <a:pt x="2277" y="1261"/>
                    <a:pt x="2270" y="1274"/>
                  </a:cubicBezTo>
                  <a:cubicBezTo>
                    <a:pt x="2296" y="1281"/>
                    <a:pt x="2316" y="1274"/>
                    <a:pt x="2342" y="1281"/>
                  </a:cubicBezTo>
                  <a:cubicBezTo>
                    <a:pt x="2355" y="1287"/>
                    <a:pt x="2348" y="1300"/>
                    <a:pt x="2355" y="1313"/>
                  </a:cubicBezTo>
                  <a:cubicBezTo>
                    <a:pt x="2367" y="1332"/>
                    <a:pt x="2387" y="1339"/>
                    <a:pt x="2387" y="1358"/>
                  </a:cubicBezTo>
                  <a:cubicBezTo>
                    <a:pt x="2387" y="1371"/>
                    <a:pt x="2361" y="1365"/>
                    <a:pt x="2348" y="1371"/>
                  </a:cubicBezTo>
                  <a:cubicBezTo>
                    <a:pt x="2316" y="1390"/>
                    <a:pt x="2296" y="1403"/>
                    <a:pt x="2283" y="1436"/>
                  </a:cubicBezTo>
                  <a:cubicBezTo>
                    <a:pt x="2290" y="1436"/>
                    <a:pt x="2290" y="1436"/>
                    <a:pt x="2290" y="1436"/>
                  </a:cubicBezTo>
                  <a:cubicBezTo>
                    <a:pt x="2316" y="1436"/>
                    <a:pt x="2322" y="1429"/>
                    <a:pt x="2348" y="1429"/>
                  </a:cubicBezTo>
                  <a:cubicBezTo>
                    <a:pt x="2367" y="1429"/>
                    <a:pt x="2380" y="1442"/>
                    <a:pt x="2400" y="1442"/>
                  </a:cubicBezTo>
                  <a:cubicBezTo>
                    <a:pt x="2406" y="1442"/>
                    <a:pt x="2406" y="1442"/>
                    <a:pt x="2406" y="1449"/>
                  </a:cubicBezTo>
                  <a:cubicBezTo>
                    <a:pt x="2406" y="1468"/>
                    <a:pt x="2393" y="1468"/>
                    <a:pt x="2380" y="1481"/>
                  </a:cubicBezTo>
                  <a:cubicBezTo>
                    <a:pt x="2348" y="1507"/>
                    <a:pt x="2309" y="1507"/>
                    <a:pt x="2290" y="1546"/>
                  </a:cubicBezTo>
                  <a:cubicBezTo>
                    <a:pt x="2296" y="1546"/>
                    <a:pt x="2303" y="1546"/>
                    <a:pt x="2303" y="1546"/>
                  </a:cubicBezTo>
                  <a:cubicBezTo>
                    <a:pt x="2329" y="1546"/>
                    <a:pt x="2342" y="1546"/>
                    <a:pt x="2361" y="1546"/>
                  </a:cubicBezTo>
                  <a:cubicBezTo>
                    <a:pt x="2400" y="1546"/>
                    <a:pt x="2426" y="1539"/>
                    <a:pt x="2464" y="1559"/>
                  </a:cubicBezTo>
                  <a:cubicBezTo>
                    <a:pt x="2490" y="1571"/>
                    <a:pt x="2503" y="1591"/>
                    <a:pt x="2529" y="1604"/>
                  </a:cubicBezTo>
                  <a:cubicBezTo>
                    <a:pt x="2516" y="1578"/>
                    <a:pt x="2503" y="1565"/>
                    <a:pt x="2503" y="1533"/>
                  </a:cubicBezTo>
                  <a:cubicBezTo>
                    <a:pt x="2503" y="1526"/>
                    <a:pt x="2503" y="1526"/>
                    <a:pt x="2503" y="1526"/>
                  </a:cubicBezTo>
                  <a:cubicBezTo>
                    <a:pt x="2516" y="1526"/>
                    <a:pt x="2523" y="1533"/>
                    <a:pt x="2529" y="1533"/>
                  </a:cubicBezTo>
                  <a:cubicBezTo>
                    <a:pt x="2607" y="1533"/>
                    <a:pt x="2646" y="1487"/>
                    <a:pt x="2704" y="1429"/>
                  </a:cubicBezTo>
                  <a:cubicBezTo>
                    <a:pt x="2723" y="1410"/>
                    <a:pt x="2730" y="1397"/>
                    <a:pt x="2749" y="1378"/>
                  </a:cubicBezTo>
                  <a:cubicBezTo>
                    <a:pt x="2788" y="1416"/>
                    <a:pt x="2781" y="1449"/>
                    <a:pt x="2788" y="1500"/>
                  </a:cubicBezTo>
                  <a:cubicBezTo>
                    <a:pt x="2794" y="1546"/>
                    <a:pt x="2852" y="1552"/>
                    <a:pt x="2852" y="1597"/>
                  </a:cubicBezTo>
                  <a:cubicBezTo>
                    <a:pt x="2852" y="1630"/>
                    <a:pt x="2820" y="1636"/>
                    <a:pt x="2788" y="1643"/>
                  </a:cubicBezTo>
                  <a:cubicBezTo>
                    <a:pt x="2768" y="1643"/>
                    <a:pt x="2755" y="1649"/>
                    <a:pt x="2736" y="1656"/>
                  </a:cubicBezTo>
                  <a:cubicBezTo>
                    <a:pt x="2717" y="1662"/>
                    <a:pt x="2697" y="1656"/>
                    <a:pt x="2684" y="1675"/>
                  </a:cubicBezTo>
                  <a:lnTo>
                    <a:pt x="2691" y="1675"/>
                  </a:lnTo>
                  <a:cubicBezTo>
                    <a:pt x="2717" y="1675"/>
                    <a:pt x="2730" y="1669"/>
                    <a:pt x="2755" y="1669"/>
                  </a:cubicBezTo>
                  <a:cubicBezTo>
                    <a:pt x="2794" y="1669"/>
                    <a:pt x="2820" y="1675"/>
                    <a:pt x="2852" y="1694"/>
                  </a:cubicBezTo>
                  <a:cubicBezTo>
                    <a:pt x="2872" y="1707"/>
                    <a:pt x="2878" y="1720"/>
                    <a:pt x="2898" y="1727"/>
                  </a:cubicBezTo>
                  <a:cubicBezTo>
                    <a:pt x="2904" y="1720"/>
                    <a:pt x="2904" y="1720"/>
                    <a:pt x="2904" y="1714"/>
                  </a:cubicBezTo>
                  <a:cubicBezTo>
                    <a:pt x="2904" y="1675"/>
                    <a:pt x="2904" y="1675"/>
                    <a:pt x="2904" y="1675"/>
                  </a:cubicBezTo>
                  <a:cubicBezTo>
                    <a:pt x="2904" y="1649"/>
                    <a:pt x="2904" y="1630"/>
                    <a:pt x="2904" y="1604"/>
                  </a:cubicBezTo>
                  <a:cubicBezTo>
                    <a:pt x="2911" y="1604"/>
                    <a:pt x="2911" y="1597"/>
                    <a:pt x="2911" y="1597"/>
                  </a:cubicBezTo>
                  <a:cubicBezTo>
                    <a:pt x="2924" y="1597"/>
                    <a:pt x="2930" y="1610"/>
                    <a:pt x="2943" y="1610"/>
                  </a:cubicBezTo>
                  <a:cubicBezTo>
                    <a:pt x="2975" y="1610"/>
                    <a:pt x="2975" y="1610"/>
                    <a:pt x="2975" y="1610"/>
                  </a:cubicBezTo>
                  <a:cubicBezTo>
                    <a:pt x="2995" y="1610"/>
                    <a:pt x="3001" y="1623"/>
                    <a:pt x="3014" y="1636"/>
                  </a:cubicBezTo>
                  <a:cubicBezTo>
                    <a:pt x="3040" y="1649"/>
                    <a:pt x="3066" y="1643"/>
                    <a:pt x="3079" y="1669"/>
                  </a:cubicBezTo>
                  <a:cubicBezTo>
                    <a:pt x="3098" y="1694"/>
                    <a:pt x="3098" y="1720"/>
                    <a:pt x="3105" y="1759"/>
                  </a:cubicBezTo>
                  <a:cubicBezTo>
                    <a:pt x="3118" y="1778"/>
                    <a:pt x="3137" y="1785"/>
                    <a:pt x="3137" y="1804"/>
                  </a:cubicBezTo>
                  <a:cubicBezTo>
                    <a:pt x="3137" y="1830"/>
                    <a:pt x="3111" y="1843"/>
                    <a:pt x="3111" y="1869"/>
                  </a:cubicBezTo>
                  <a:cubicBezTo>
                    <a:pt x="3111" y="1875"/>
                    <a:pt x="3111" y="1875"/>
                    <a:pt x="3111" y="1875"/>
                  </a:cubicBezTo>
                  <a:cubicBezTo>
                    <a:pt x="3118" y="1875"/>
                    <a:pt x="3118" y="1882"/>
                    <a:pt x="3124" y="1882"/>
                  </a:cubicBezTo>
                  <a:cubicBezTo>
                    <a:pt x="3137" y="1882"/>
                    <a:pt x="3137" y="1862"/>
                    <a:pt x="3143" y="1850"/>
                  </a:cubicBezTo>
                  <a:cubicBezTo>
                    <a:pt x="3150" y="1837"/>
                    <a:pt x="3156" y="1830"/>
                    <a:pt x="3169" y="1817"/>
                  </a:cubicBezTo>
                  <a:cubicBezTo>
                    <a:pt x="3176" y="1798"/>
                    <a:pt x="3182" y="1785"/>
                    <a:pt x="3202" y="1785"/>
                  </a:cubicBezTo>
                  <a:cubicBezTo>
                    <a:pt x="3227" y="1785"/>
                    <a:pt x="3227" y="1817"/>
                    <a:pt x="3247" y="1824"/>
                  </a:cubicBezTo>
                  <a:cubicBezTo>
                    <a:pt x="3260" y="1830"/>
                    <a:pt x="3266" y="1837"/>
                    <a:pt x="3279" y="1843"/>
                  </a:cubicBezTo>
                  <a:cubicBezTo>
                    <a:pt x="3286" y="1850"/>
                    <a:pt x="3299" y="1856"/>
                    <a:pt x="3299" y="1862"/>
                  </a:cubicBezTo>
                  <a:cubicBezTo>
                    <a:pt x="3299" y="1875"/>
                    <a:pt x="3286" y="1875"/>
                    <a:pt x="3279" y="1888"/>
                  </a:cubicBezTo>
                  <a:cubicBezTo>
                    <a:pt x="3292" y="1895"/>
                    <a:pt x="3312" y="1895"/>
                    <a:pt x="3318" y="1908"/>
                  </a:cubicBezTo>
                  <a:cubicBezTo>
                    <a:pt x="3331" y="1927"/>
                    <a:pt x="3318" y="1959"/>
                    <a:pt x="3338" y="1959"/>
                  </a:cubicBezTo>
                  <a:cubicBezTo>
                    <a:pt x="3350" y="1959"/>
                    <a:pt x="3350" y="1940"/>
                    <a:pt x="3357" y="1927"/>
                  </a:cubicBezTo>
                  <a:cubicBezTo>
                    <a:pt x="3363" y="1901"/>
                    <a:pt x="3370" y="1895"/>
                    <a:pt x="3383" y="1869"/>
                  </a:cubicBezTo>
                  <a:cubicBezTo>
                    <a:pt x="3389" y="1856"/>
                    <a:pt x="3389" y="1830"/>
                    <a:pt x="3409" y="1830"/>
                  </a:cubicBezTo>
                  <a:cubicBezTo>
                    <a:pt x="3422" y="1830"/>
                    <a:pt x="3428" y="1843"/>
                    <a:pt x="3441" y="1856"/>
                  </a:cubicBezTo>
                  <a:cubicBezTo>
                    <a:pt x="3473" y="1901"/>
                    <a:pt x="3499" y="1921"/>
                    <a:pt x="3545" y="1953"/>
                  </a:cubicBezTo>
                  <a:cubicBezTo>
                    <a:pt x="3577" y="1966"/>
                    <a:pt x="3609" y="1973"/>
                    <a:pt x="3609" y="2005"/>
                  </a:cubicBezTo>
                  <a:cubicBezTo>
                    <a:pt x="3609" y="2069"/>
                    <a:pt x="3609" y="2069"/>
                    <a:pt x="3609" y="2069"/>
                  </a:cubicBezTo>
                  <a:cubicBezTo>
                    <a:pt x="3622" y="2050"/>
                    <a:pt x="3629" y="2024"/>
                    <a:pt x="3654" y="2024"/>
                  </a:cubicBezTo>
                  <a:cubicBezTo>
                    <a:pt x="3661" y="2024"/>
                    <a:pt x="3661" y="2037"/>
                    <a:pt x="3667" y="2044"/>
                  </a:cubicBezTo>
                  <a:cubicBezTo>
                    <a:pt x="3680" y="2050"/>
                    <a:pt x="3700" y="2050"/>
                    <a:pt x="3700" y="2063"/>
                  </a:cubicBezTo>
                  <a:cubicBezTo>
                    <a:pt x="3706" y="2089"/>
                    <a:pt x="3693" y="2128"/>
                    <a:pt x="3719" y="2128"/>
                  </a:cubicBezTo>
                  <a:cubicBezTo>
                    <a:pt x="3738" y="2128"/>
                    <a:pt x="3745" y="2115"/>
                    <a:pt x="3764" y="2115"/>
                  </a:cubicBezTo>
                  <a:cubicBezTo>
                    <a:pt x="3790" y="2115"/>
                    <a:pt x="3790" y="2115"/>
                    <a:pt x="3790" y="2115"/>
                  </a:cubicBezTo>
                  <a:cubicBezTo>
                    <a:pt x="3810" y="2115"/>
                    <a:pt x="3816" y="2082"/>
                    <a:pt x="3842" y="2082"/>
                  </a:cubicBezTo>
                  <a:cubicBezTo>
                    <a:pt x="3855" y="2082"/>
                    <a:pt x="3868" y="2082"/>
                    <a:pt x="3881" y="2082"/>
                  </a:cubicBezTo>
                  <a:cubicBezTo>
                    <a:pt x="3920" y="2082"/>
                    <a:pt x="3945" y="2057"/>
                    <a:pt x="3984" y="2057"/>
                  </a:cubicBezTo>
                  <a:cubicBezTo>
                    <a:pt x="4010" y="2057"/>
                    <a:pt x="4010" y="2057"/>
                    <a:pt x="4010" y="2057"/>
                  </a:cubicBezTo>
                  <a:cubicBezTo>
                    <a:pt x="4029" y="2057"/>
                    <a:pt x="4036" y="2082"/>
                    <a:pt x="4042" y="2095"/>
                  </a:cubicBezTo>
                  <a:cubicBezTo>
                    <a:pt x="4062" y="2128"/>
                    <a:pt x="4081" y="2147"/>
                    <a:pt x="4081" y="2179"/>
                  </a:cubicBezTo>
                  <a:cubicBezTo>
                    <a:pt x="4081" y="2199"/>
                    <a:pt x="4062" y="2205"/>
                    <a:pt x="4062" y="2225"/>
                  </a:cubicBezTo>
                  <a:cubicBezTo>
                    <a:pt x="4062" y="2250"/>
                    <a:pt x="4088" y="2257"/>
                    <a:pt x="4088" y="2283"/>
                  </a:cubicBezTo>
                  <a:cubicBezTo>
                    <a:pt x="4088" y="2309"/>
                    <a:pt x="4075" y="2315"/>
                    <a:pt x="4055" y="2335"/>
                  </a:cubicBezTo>
                  <a:cubicBezTo>
                    <a:pt x="4036" y="2354"/>
                    <a:pt x="4023" y="2367"/>
                    <a:pt x="3997" y="2380"/>
                  </a:cubicBezTo>
                  <a:cubicBezTo>
                    <a:pt x="3939" y="2412"/>
                    <a:pt x="3900" y="2425"/>
                    <a:pt x="3829" y="2445"/>
                  </a:cubicBezTo>
                  <a:cubicBezTo>
                    <a:pt x="3777" y="2457"/>
                    <a:pt x="3751" y="2464"/>
                    <a:pt x="3700" y="2477"/>
                  </a:cubicBezTo>
                  <a:cubicBezTo>
                    <a:pt x="3641" y="2496"/>
                    <a:pt x="3622" y="2522"/>
                    <a:pt x="3570" y="2554"/>
                  </a:cubicBezTo>
                  <a:cubicBezTo>
                    <a:pt x="3557" y="2567"/>
                    <a:pt x="3545" y="2567"/>
                    <a:pt x="3525" y="2567"/>
                  </a:cubicBezTo>
                  <a:cubicBezTo>
                    <a:pt x="3493" y="2567"/>
                    <a:pt x="3486" y="2542"/>
                    <a:pt x="3454" y="2542"/>
                  </a:cubicBezTo>
                  <a:cubicBezTo>
                    <a:pt x="3434" y="2542"/>
                    <a:pt x="3428" y="2548"/>
                    <a:pt x="3415" y="2548"/>
                  </a:cubicBezTo>
                  <a:cubicBezTo>
                    <a:pt x="3396" y="2548"/>
                    <a:pt x="3383" y="2535"/>
                    <a:pt x="3363" y="2535"/>
                  </a:cubicBezTo>
                  <a:cubicBezTo>
                    <a:pt x="3325" y="2535"/>
                    <a:pt x="3305" y="2574"/>
                    <a:pt x="3266" y="2574"/>
                  </a:cubicBezTo>
                  <a:cubicBezTo>
                    <a:pt x="3253" y="2574"/>
                    <a:pt x="3241" y="2567"/>
                    <a:pt x="3241" y="2561"/>
                  </a:cubicBezTo>
                  <a:cubicBezTo>
                    <a:pt x="3241" y="2535"/>
                    <a:pt x="3241" y="2535"/>
                    <a:pt x="3241" y="2535"/>
                  </a:cubicBezTo>
                  <a:cubicBezTo>
                    <a:pt x="3234" y="2509"/>
                    <a:pt x="3202" y="2509"/>
                    <a:pt x="3176" y="2503"/>
                  </a:cubicBezTo>
                  <a:cubicBezTo>
                    <a:pt x="3156" y="2503"/>
                    <a:pt x="3143" y="2490"/>
                    <a:pt x="3124" y="2490"/>
                  </a:cubicBezTo>
                  <a:cubicBezTo>
                    <a:pt x="3105" y="2490"/>
                    <a:pt x="3092" y="2496"/>
                    <a:pt x="3085" y="2509"/>
                  </a:cubicBezTo>
                  <a:cubicBezTo>
                    <a:pt x="3092" y="2516"/>
                    <a:pt x="3098" y="2516"/>
                    <a:pt x="3105" y="2522"/>
                  </a:cubicBezTo>
                  <a:cubicBezTo>
                    <a:pt x="3092" y="2535"/>
                    <a:pt x="3085" y="2535"/>
                    <a:pt x="3072" y="2535"/>
                  </a:cubicBezTo>
                  <a:cubicBezTo>
                    <a:pt x="3053" y="2535"/>
                    <a:pt x="3046" y="2529"/>
                    <a:pt x="3027" y="2529"/>
                  </a:cubicBezTo>
                  <a:cubicBezTo>
                    <a:pt x="3001" y="2529"/>
                    <a:pt x="2995" y="2548"/>
                    <a:pt x="2975" y="2561"/>
                  </a:cubicBezTo>
                  <a:cubicBezTo>
                    <a:pt x="2943" y="2587"/>
                    <a:pt x="2917" y="2606"/>
                    <a:pt x="2917" y="2645"/>
                  </a:cubicBezTo>
                  <a:cubicBezTo>
                    <a:pt x="2917" y="2671"/>
                    <a:pt x="2943" y="2684"/>
                    <a:pt x="2950" y="2710"/>
                  </a:cubicBezTo>
                  <a:cubicBezTo>
                    <a:pt x="2969" y="2781"/>
                    <a:pt x="2975" y="2845"/>
                    <a:pt x="3040" y="2865"/>
                  </a:cubicBezTo>
                  <a:cubicBezTo>
                    <a:pt x="3085" y="2865"/>
                    <a:pt x="3105" y="2871"/>
                    <a:pt x="3150" y="2871"/>
                  </a:cubicBezTo>
                  <a:cubicBezTo>
                    <a:pt x="3182" y="2871"/>
                    <a:pt x="3189" y="2820"/>
                    <a:pt x="3227" y="2820"/>
                  </a:cubicBezTo>
                  <a:cubicBezTo>
                    <a:pt x="3247" y="2820"/>
                    <a:pt x="3247" y="2845"/>
                    <a:pt x="3266" y="2865"/>
                  </a:cubicBezTo>
                  <a:cubicBezTo>
                    <a:pt x="3292" y="2884"/>
                    <a:pt x="3318" y="2871"/>
                    <a:pt x="3350" y="2878"/>
                  </a:cubicBezTo>
                  <a:cubicBezTo>
                    <a:pt x="3350" y="2904"/>
                    <a:pt x="3350" y="2904"/>
                    <a:pt x="3350" y="2904"/>
                  </a:cubicBezTo>
                  <a:cubicBezTo>
                    <a:pt x="3344" y="2917"/>
                    <a:pt x="3331" y="2917"/>
                    <a:pt x="3312" y="2917"/>
                  </a:cubicBezTo>
                  <a:cubicBezTo>
                    <a:pt x="3299" y="2917"/>
                    <a:pt x="3292" y="2930"/>
                    <a:pt x="3273" y="2930"/>
                  </a:cubicBezTo>
                  <a:cubicBezTo>
                    <a:pt x="3247" y="2930"/>
                    <a:pt x="3247" y="2930"/>
                    <a:pt x="3247" y="2930"/>
                  </a:cubicBezTo>
                  <a:cubicBezTo>
                    <a:pt x="3227" y="2930"/>
                    <a:pt x="3227" y="2930"/>
                    <a:pt x="3227" y="2930"/>
                  </a:cubicBezTo>
                  <a:lnTo>
                    <a:pt x="3227" y="2930"/>
                  </a:lnTo>
                  <a:cubicBezTo>
                    <a:pt x="3234" y="2942"/>
                    <a:pt x="3241" y="2949"/>
                    <a:pt x="3241" y="2962"/>
                  </a:cubicBezTo>
                  <a:cubicBezTo>
                    <a:pt x="3241" y="2981"/>
                    <a:pt x="3215" y="2981"/>
                    <a:pt x="3208" y="3007"/>
                  </a:cubicBezTo>
                  <a:cubicBezTo>
                    <a:pt x="3253" y="3026"/>
                    <a:pt x="3247" y="3072"/>
                    <a:pt x="3273" y="3117"/>
                  </a:cubicBezTo>
                  <a:cubicBezTo>
                    <a:pt x="3292" y="3091"/>
                    <a:pt x="3299" y="3078"/>
                    <a:pt x="3312" y="3052"/>
                  </a:cubicBezTo>
                  <a:cubicBezTo>
                    <a:pt x="3318" y="3033"/>
                    <a:pt x="3318" y="3014"/>
                    <a:pt x="3338" y="3014"/>
                  </a:cubicBezTo>
                  <a:cubicBezTo>
                    <a:pt x="3363" y="3014"/>
                    <a:pt x="3376" y="3046"/>
                    <a:pt x="3389" y="3072"/>
                  </a:cubicBezTo>
                  <a:cubicBezTo>
                    <a:pt x="3402" y="3091"/>
                    <a:pt x="3422" y="3098"/>
                    <a:pt x="3422" y="3124"/>
                  </a:cubicBezTo>
                  <a:cubicBezTo>
                    <a:pt x="3422" y="3137"/>
                    <a:pt x="3402" y="3137"/>
                    <a:pt x="3396" y="3137"/>
                  </a:cubicBezTo>
                  <a:cubicBezTo>
                    <a:pt x="3383" y="3137"/>
                    <a:pt x="3376" y="3130"/>
                    <a:pt x="3370" y="3130"/>
                  </a:cubicBezTo>
                  <a:cubicBezTo>
                    <a:pt x="3357" y="3130"/>
                    <a:pt x="3363" y="3149"/>
                    <a:pt x="3357" y="3162"/>
                  </a:cubicBezTo>
                  <a:cubicBezTo>
                    <a:pt x="3331" y="3175"/>
                    <a:pt x="3312" y="3175"/>
                    <a:pt x="3286" y="3182"/>
                  </a:cubicBezTo>
                  <a:cubicBezTo>
                    <a:pt x="3247" y="3195"/>
                    <a:pt x="3227" y="3208"/>
                    <a:pt x="3189" y="3208"/>
                  </a:cubicBezTo>
                  <a:cubicBezTo>
                    <a:pt x="3105" y="3208"/>
                    <a:pt x="3008" y="3065"/>
                    <a:pt x="3105" y="3201"/>
                  </a:cubicBezTo>
                  <a:cubicBezTo>
                    <a:pt x="3098" y="3208"/>
                    <a:pt x="3098" y="3208"/>
                    <a:pt x="3098" y="3208"/>
                  </a:cubicBezTo>
                  <a:cubicBezTo>
                    <a:pt x="3059" y="3214"/>
                    <a:pt x="3040" y="3233"/>
                    <a:pt x="3001" y="3240"/>
                  </a:cubicBezTo>
                  <a:cubicBezTo>
                    <a:pt x="2924" y="3259"/>
                    <a:pt x="2865" y="3246"/>
                    <a:pt x="2801" y="3298"/>
                  </a:cubicBezTo>
                  <a:cubicBezTo>
                    <a:pt x="2788" y="3318"/>
                    <a:pt x="2768" y="3324"/>
                    <a:pt x="2743" y="3324"/>
                  </a:cubicBezTo>
                  <a:cubicBezTo>
                    <a:pt x="2710" y="3324"/>
                    <a:pt x="2704" y="3305"/>
                    <a:pt x="2678" y="3285"/>
                  </a:cubicBezTo>
                  <a:cubicBezTo>
                    <a:pt x="2620" y="3253"/>
                    <a:pt x="2594" y="3240"/>
                    <a:pt x="2529" y="3214"/>
                  </a:cubicBezTo>
                  <a:cubicBezTo>
                    <a:pt x="2536" y="3208"/>
                    <a:pt x="2542" y="3201"/>
                    <a:pt x="2542" y="3195"/>
                  </a:cubicBezTo>
                  <a:cubicBezTo>
                    <a:pt x="2536" y="3195"/>
                    <a:pt x="2529" y="3195"/>
                    <a:pt x="2516" y="3195"/>
                  </a:cubicBezTo>
                  <a:cubicBezTo>
                    <a:pt x="2477" y="3195"/>
                    <a:pt x="2464" y="3162"/>
                    <a:pt x="2445" y="3130"/>
                  </a:cubicBezTo>
                  <a:cubicBezTo>
                    <a:pt x="2432" y="3104"/>
                    <a:pt x="2400" y="3111"/>
                    <a:pt x="2374" y="3091"/>
                  </a:cubicBezTo>
                  <a:cubicBezTo>
                    <a:pt x="2361" y="3085"/>
                    <a:pt x="2361" y="3072"/>
                    <a:pt x="2342" y="3072"/>
                  </a:cubicBezTo>
                  <a:cubicBezTo>
                    <a:pt x="2322" y="3072"/>
                    <a:pt x="2322" y="3091"/>
                    <a:pt x="2303" y="3098"/>
                  </a:cubicBezTo>
                  <a:cubicBezTo>
                    <a:pt x="2283" y="3111"/>
                    <a:pt x="2257" y="3104"/>
                    <a:pt x="2257" y="3124"/>
                  </a:cubicBezTo>
                  <a:cubicBezTo>
                    <a:pt x="2257" y="3149"/>
                    <a:pt x="2277" y="3156"/>
                    <a:pt x="2303" y="3175"/>
                  </a:cubicBezTo>
                  <a:cubicBezTo>
                    <a:pt x="2309" y="3182"/>
                    <a:pt x="2322" y="3182"/>
                    <a:pt x="2322" y="3188"/>
                  </a:cubicBezTo>
                  <a:cubicBezTo>
                    <a:pt x="2322" y="3201"/>
                    <a:pt x="2309" y="3201"/>
                    <a:pt x="2296" y="3208"/>
                  </a:cubicBezTo>
                  <a:cubicBezTo>
                    <a:pt x="2283" y="3214"/>
                    <a:pt x="2277" y="3221"/>
                    <a:pt x="2270" y="3233"/>
                  </a:cubicBezTo>
                  <a:cubicBezTo>
                    <a:pt x="2283" y="3259"/>
                    <a:pt x="2283" y="3279"/>
                    <a:pt x="2296" y="3305"/>
                  </a:cubicBezTo>
                  <a:cubicBezTo>
                    <a:pt x="2309" y="3318"/>
                    <a:pt x="2316" y="3324"/>
                    <a:pt x="2322" y="3343"/>
                  </a:cubicBezTo>
                  <a:cubicBezTo>
                    <a:pt x="2335" y="3363"/>
                    <a:pt x="2361" y="3363"/>
                    <a:pt x="2374" y="3382"/>
                  </a:cubicBezTo>
                  <a:cubicBezTo>
                    <a:pt x="2374" y="3363"/>
                    <a:pt x="2380" y="3350"/>
                    <a:pt x="2387" y="3330"/>
                  </a:cubicBezTo>
                  <a:cubicBezTo>
                    <a:pt x="2393" y="3318"/>
                    <a:pt x="2400" y="3305"/>
                    <a:pt x="2406" y="3305"/>
                  </a:cubicBezTo>
                  <a:cubicBezTo>
                    <a:pt x="2426" y="3305"/>
                    <a:pt x="2439" y="3318"/>
                    <a:pt x="2458" y="3324"/>
                  </a:cubicBezTo>
                  <a:cubicBezTo>
                    <a:pt x="2510" y="3330"/>
                    <a:pt x="2548" y="3343"/>
                    <a:pt x="2581" y="3382"/>
                  </a:cubicBezTo>
                  <a:lnTo>
                    <a:pt x="2581" y="3382"/>
                  </a:lnTo>
                  <a:cubicBezTo>
                    <a:pt x="2536" y="3382"/>
                    <a:pt x="2510" y="3382"/>
                    <a:pt x="2464" y="3382"/>
                  </a:cubicBezTo>
                  <a:cubicBezTo>
                    <a:pt x="2400" y="3382"/>
                    <a:pt x="2367" y="3402"/>
                    <a:pt x="2303" y="3402"/>
                  </a:cubicBezTo>
                  <a:cubicBezTo>
                    <a:pt x="2232" y="3402"/>
                    <a:pt x="2206" y="3350"/>
                    <a:pt x="2148" y="3311"/>
                  </a:cubicBezTo>
                  <a:cubicBezTo>
                    <a:pt x="2083" y="3272"/>
                    <a:pt x="2012" y="3279"/>
                    <a:pt x="1986" y="3201"/>
                  </a:cubicBezTo>
                  <a:cubicBezTo>
                    <a:pt x="1973" y="3188"/>
                    <a:pt x="1960" y="3182"/>
                    <a:pt x="1941" y="3182"/>
                  </a:cubicBezTo>
                  <a:cubicBezTo>
                    <a:pt x="1921" y="3182"/>
                    <a:pt x="1921" y="3214"/>
                    <a:pt x="1902" y="3214"/>
                  </a:cubicBezTo>
                  <a:cubicBezTo>
                    <a:pt x="1882" y="3214"/>
                    <a:pt x="1869" y="3195"/>
                    <a:pt x="1850" y="3182"/>
                  </a:cubicBezTo>
                  <a:cubicBezTo>
                    <a:pt x="1837" y="3195"/>
                    <a:pt x="1831" y="3221"/>
                    <a:pt x="1811" y="3221"/>
                  </a:cubicBezTo>
                  <a:cubicBezTo>
                    <a:pt x="1779" y="3221"/>
                    <a:pt x="1766" y="3201"/>
                    <a:pt x="1740" y="3201"/>
                  </a:cubicBezTo>
                  <a:cubicBezTo>
                    <a:pt x="1721" y="3201"/>
                    <a:pt x="1714" y="3227"/>
                    <a:pt x="1688" y="3227"/>
                  </a:cubicBezTo>
                  <a:cubicBezTo>
                    <a:pt x="1675" y="3227"/>
                    <a:pt x="1675" y="3201"/>
                    <a:pt x="1656" y="3195"/>
                  </a:cubicBezTo>
                  <a:cubicBezTo>
                    <a:pt x="1624" y="3188"/>
                    <a:pt x="1604" y="3175"/>
                    <a:pt x="1572" y="3175"/>
                  </a:cubicBezTo>
                  <a:cubicBezTo>
                    <a:pt x="1546" y="3175"/>
                    <a:pt x="1553" y="3227"/>
                    <a:pt x="1527" y="3227"/>
                  </a:cubicBezTo>
                  <a:cubicBezTo>
                    <a:pt x="1501" y="3227"/>
                    <a:pt x="1501" y="3188"/>
                    <a:pt x="1481" y="3182"/>
                  </a:cubicBezTo>
                  <a:cubicBezTo>
                    <a:pt x="1456" y="3175"/>
                    <a:pt x="1430" y="3182"/>
                    <a:pt x="1417" y="3156"/>
                  </a:cubicBezTo>
                  <a:cubicBezTo>
                    <a:pt x="1391" y="3182"/>
                    <a:pt x="1372" y="3201"/>
                    <a:pt x="1346" y="3233"/>
                  </a:cubicBezTo>
                  <a:cubicBezTo>
                    <a:pt x="1294" y="3201"/>
                    <a:pt x="1294" y="3117"/>
                    <a:pt x="1229" y="3117"/>
                  </a:cubicBezTo>
                  <a:cubicBezTo>
                    <a:pt x="1223" y="3117"/>
                    <a:pt x="1216" y="3130"/>
                    <a:pt x="1216" y="3143"/>
                  </a:cubicBezTo>
                  <a:cubicBezTo>
                    <a:pt x="1216" y="3201"/>
                    <a:pt x="1216" y="3201"/>
                    <a:pt x="1216" y="3201"/>
                  </a:cubicBezTo>
                  <a:cubicBezTo>
                    <a:pt x="1216" y="3214"/>
                    <a:pt x="1229" y="3221"/>
                    <a:pt x="1236" y="3240"/>
                  </a:cubicBezTo>
                  <a:cubicBezTo>
                    <a:pt x="1197" y="3246"/>
                    <a:pt x="1177" y="3253"/>
                    <a:pt x="1145" y="3272"/>
                  </a:cubicBezTo>
                  <a:cubicBezTo>
                    <a:pt x="1113" y="3240"/>
                    <a:pt x="1100" y="3221"/>
                    <a:pt x="1067" y="3182"/>
                  </a:cubicBezTo>
                  <a:cubicBezTo>
                    <a:pt x="1054" y="3169"/>
                    <a:pt x="1048" y="3149"/>
                    <a:pt x="1029" y="3149"/>
                  </a:cubicBezTo>
                  <a:cubicBezTo>
                    <a:pt x="990" y="3149"/>
                    <a:pt x="970" y="3175"/>
                    <a:pt x="925" y="3175"/>
                  </a:cubicBezTo>
                  <a:cubicBezTo>
                    <a:pt x="893" y="3175"/>
                    <a:pt x="867" y="3182"/>
                    <a:pt x="835" y="3182"/>
                  </a:cubicBezTo>
                  <a:cubicBezTo>
                    <a:pt x="822" y="3182"/>
                    <a:pt x="815" y="3169"/>
                    <a:pt x="809" y="3169"/>
                  </a:cubicBezTo>
                  <a:cubicBezTo>
                    <a:pt x="763" y="3169"/>
                    <a:pt x="763" y="3233"/>
                    <a:pt x="744" y="3272"/>
                  </a:cubicBezTo>
                  <a:cubicBezTo>
                    <a:pt x="705" y="3253"/>
                    <a:pt x="692" y="3221"/>
                    <a:pt x="660" y="3195"/>
                  </a:cubicBezTo>
                  <a:cubicBezTo>
                    <a:pt x="621" y="3169"/>
                    <a:pt x="582" y="3175"/>
                    <a:pt x="544" y="3156"/>
                  </a:cubicBezTo>
                  <a:cubicBezTo>
                    <a:pt x="524" y="3188"/>
                    <a:pt x="492" y="3188"/>
                    <a:pt x="479" y="3214"/>
                  </a:cubicBezTo>
                  <a:cubicBezTo>
                    <a:pt x="453" y="3259"/>
                    <a:pt x="472" y="3298"/>
                    <a:pt x="434" y="3330"/>
                  </a:cubicBezTo>
                  <a:cubicBezTo>
                    <a:pt x="408" y="3363"/>
                    <a:pt x="369" y="3337"/>
                    <a:pt x="330" y="3350"/>
                  </a:cubicBezTo>
                  <a:cubicBezTo>
                    <a:pt x="298" y="3363"/>
                    <a:pt x="298" y="3402"/>
                    <a:pt x="291" y="3434"/>
                  </a:cubicBezTo>
                  <a:lnTo>
                    <a:pt x="291" y="3434"/>
                  </a:lnTo>
                  <a:cubicBezTo>
                    <a:pt x="266" y="3414"/>
                    <a:pt x="266" y="3402"/>
                    <a:pt x="246" y="3376"/>
                  </a:cubicBezTo>
                  <a:cubicBezTo>
                    <a:pt x="240" y="3369"/>
                    <a:pt x="233" y="3363"/>
                    <a:pt x="233" y="3356"/>
                  </a:cubicBezTo>
                  <a:cubicBezTo>
                    <a:pt x="233" y="3337"/>
                    <a:pt x="240" y="3324"/>
                    <a:pt x="252" y="3311"/>
                  </a:cubicBezTo>
                  <a:cubicBezTo>
                    <a:pt x="259" y="3292"/>
                    <a:pt x="266" y="3279"/>
                    <a:pt x="266" y="3259"/>
                  </a:cubicBezTo>
                  <a:cubicBezTo>
                    <a:pt x="272" y="3253"/>
                    <a:pt x="278" y="3246"/>
                    <a:pt x="278" y="3233"/>
                  </a:cubicBezTo>
                  <a:cubicBezTo>
                    <a:pt x="278" y="3214"/>
                    <a:pt x="278" y="3188"/>
                    <a:pt x="259" y="3182"/>
                  </a:cubicBezTo>
                  <a:cubicBezTo>
                    <a:pt x="233" y="3169"/>
                    <a:pt x="207" y="3162"/>
                    <a:pt x="194" y="3130"/>
                  </a:cubicBezTo>
                  <a:cubicBezTo>
                    <a:pt x="182" y="3098"/>
                    <a:pt x="194" y="3072"/>
                    <a:pt x="188" y="3040"/>
                  </a:cubicBezTo>
                  <a:cubicBezTo>
                    <a:pt x="188" y="3020"/>
                    <a:pt x="175" y="3007"/>
                    <a:pt x="175" y="2988"/>
                  </a:cubicBezTo>
                  <a:cubicBezTo>
                    <a:pt x="175" y="2930"/>
                    <a:pt x="214" y="2897"/>
                    <a:pt x="220" y="2839"/>
                  </a:cubicBezTo>
                  <a:cubicBezTo>
                    <a:pt x="220" y="2820"/>
                    <a:pt x="214" y="2800"/>
                    <a:pt x="227" y="2781"/>
                  </a:cubicBezTo>
                  <a:cubicBezTo>
                    <a:pt x="233" y="2761"/>
                    <a:pt x="246" y="2748"/>
                    <a:pt x="259" y="2723"/>
                  </a:cubicBezTo>
                  <a:cubicBezTo>
                    <a:pt x="266" y="2710"/>
                    <a:pt x="272" y="2703"/>
                    <a:pt x="272" y="2690"/>
                  </a:cubicBezTo>
                  <a:cubicBezTo>
                    <a:pt x="272" y="2651"/>
                    <a:pt x="252" y="2632"/>
                    <a:pt x="240" y="2600"/>
                  </a:cubicBezTo>
                  <a:cubicBezTo>
                    <a:pt x="227" y="2574"/>
                    <a:pt x="220" y="2561"/>
                    <a:pt x="207" y="2542"/>
                  </a:cubicBezTo>
                  <a:cubicBezTo>
                    <a:pt x="110" y="2554"/>
                    <a:pt x="110" y="2554"/>
                    <a:pt x="110" y="2554"/>
                  </a:cubicBezTo>
                  <a:cubicBezTo>
                    <a:pt x="91" y="2554"/>
                    <a:pt x="71" y="2548"/>
                    <a:pt x="52" y="2535"/>
                  </a:cubicBezTo>
                  <a:close/>
                </a:path>
              </a:pathLst>
            </a:custGeom>
            <a:solidFill>
              <a:schemeClr val="accent3"/>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9" name="Freeform 81"/>
            <p:cNvSpPr>
              <a:spLocks noChangeArrowheads="1"/>
            </p:cNvSpPr>
            <p:nvPr/>
          </p:nvSpPr>
          <p:spPr bwMode="auto">
            <a:xfrm>
              <a:off x="12446782" y="4816286"/>
              <a:ext cx="6482798" cy="4360397"/>
            </a:xfrm>
            <a:custGeom>
              <a:avLst/>
              <a:gdLst>
                <a:gd name="T0" fmla="*/ 5936 w 6480"/>
                <a:gd name="T1" fmla="*/ 103 h 4359"/>
                <a:gd name="T2" fmla="*/ 6104 w 6480"/>
                <a:gd name="T3" fmla="*/ 686 h 4359"/>
                <a:gd name="T4" fmla="*/ 5781 w 6480"/>
                <a:gd name="T5" fmla="*/ 142 h 4359"/>
                <a:gd name="T6" fmla="*/ 5652 w 6480"/>
                <a:gd name="T7" fmla="*/ 614 h 4359"/>
                <a:gd name="T8" fmla="*/ 4798 w 6480"/>
                <a:gd name="T9" fmla="*/ 401 h 4359"/>
                <a:gd name="T10" fmla="*/ 4513 w 6480"/>
                <a:gd name="T11" fmla="*/ 918 h 4359"/>
                <a:gd name="T12" fmla="*/ 4015 w 6480"/>
                <a:gd name="T13" fmla="*/ 1474 h 4359"/>
                <a:gd name="T14" fmla="*/ 3653 w 6480"/>
                <a:gd name="T15" fmla="*/ 1934 h 4359"/>
                <a:gd name="T16" fmla="*/ 2819 w 6480"/>
                <a:gd name="T17" fmla="*/ 2134 h 4359"/>
                <a:gd name="T18" fmla="*/ 2327 w 6480"/>
                <a:gd name="T19" fmla="*/ 2276 h 4359"/>
                <a:gd name="T20" fmla="*/ 2140 w 6480"/>
                <a:gd name="T21" fmla="*/ 2315 h 4359"/>
                <a:gd name="T22" fmla="*/ 2062 w 6480"/>
                <a:gd name="T23" fmla="*/ 2612 h 4359"/>
                <a:gd name="T24" fmla="*/ 2269 w 6480"/>
                <a:gd name="T25" fmla="*/ 2540 h 4359"/>
                <a:gd name="T26" fmla="*/ 2379 w 6480"/>
                <a:gd name="T27" fmla="*/ 2877 h 4359"/>
                <a:gd name="T28" fmla="*/ 2211 w 6480"/>
                <a:gd name="T29" fmla="*/ 2993 h 4359"/>
                <a:gd name="T30" fmla="*/ 1881 w 6480"/>
                <a:gd name="T31" fmla="*/ 3051 h 4359"/>
                <a:gd name="T32" fmla="*/ 1862 w 6480"/>
                <a:gd name="T33" fmla="*/ 3090 h 4359"/>
                <a:gd name="T34" fmla="*/ 1706 w 6480"/>
                <a:gd name="T35" fmla="*/ 3349 h 4359"/>
                <a:gd name="T36" fmla="*/ 1661 w 6480"/>
                <a:gd name="T37" fmla="*/ 3420 h 4359"/>
                <a:gd name="T38" fmla="*/ 1829 w 6480"/>
                <a:gd name="T39" fmla="*/ 3666 h 4359"/>
                <a:gd name="T40" fmla="*/ 2004 w 6480"/>
                <a:gd name="T41" fmla="*/ 3730 h 4359"/>
                <a:gd name="T42" fmla="*/ 1739 w 6480"/>
                <a:gd name="T43" fmla="*/ 3543 h 4359"/>
                <a:gd name="T44" fmla="*/ 1571 w 6480"/>
                <a:gd name="T45" fmla="*/ 3543 h 4359"/>
                <a:gd name="T46" fmla="*/ 1745 w 6480"/>
                <a:gd name="T47" fmla="*/ 3827 h 4359"/>
                <a:gd name="T48" fmla="*/ 1299 w 6480"/>
                <a:gd name="T49" fmla="*/ 3620 h 4359"/>
                <a:gd name="T50" fmla="*/ 1234 w 6480"/>
                <a:gd name="T51" fmla="*/ 3827 h 4359"/>
                <a:gd name="T52" fmla="*/ 1137 w 6480"/>
                <a:gd name="T53" fmla="*/ 3595 h 4359"/>
                <a:gd name="T54" fmla="*/ 827 w 6480"/>
                <a:gd name="T55" fmla="*/ 3375 h 4359"/>
                <a:gd name="T56" fmla="*/ 672 w 6480"/>
                <a:gd name="T57" fmla="*/ 3491 h 4359"/>
                <a:gd name="T58" fmla="*/ 285 w 6480"/>
                <a:gd name="T59" fmla="*/ 3362 h 4359"/>
                <a:gd name="T60" fmla="*/ 7 w 6480"/>
                <a:gd name="T61" fmla="*/ 3252 h 4359"/>
                <a:gd name="T62" fmla="*/ 446 w 6480"/>
                <a:gd name="T63" fmla="*/ 3860 h 4359"/>
                <a:gd name="T64" fmla="*/ 1079 w 6480"/>
                <a:gd name="T65" fmla="*/ 4358 h 4359"/>
                <a:gd name="T66" fmla="*/ 1506 w 6480"/>
                <a:gd name="T67" fmla="*/ 4177 h 4359"/>
                <a:gd name="T68" fmla="*/ 2418 w 6480"/>
                <a:gd name="T69" fmla="*/ 4203 h 4359"/>
                <a:gd name="T70" fmla="*/ 3026 w 6480"/>
                <a:gd name="T71" fmla="*/ 3646 h 4359"/>
                <a:gd name="T72" fmla="*/ 3744 w 6480"/>
                <a:gd name="T73" fmla="*/ 3588 h 4359"/>
                <a:gd name="T74" fmla="*/ 4106 w 6480"/>
                <a:gd name="T75" fmla="*/ 3886 h 4359"/>
                <a:gd name="T76" fmla="*/ 4617 w 6480"/>
                <a:gd name="T77" fmla="*/ 3789 h 4359"/>
                <a:gd name="T78" fmla="*/ 5289 w 6480"/>
                <a:gd name="T79" fmla="*/ 3743 h 4359"/>
                <a:gd name="T80" fmla="*/ 5464 w 6480"/>
                <a:gd name="T81" fmla="*/ 3310 h 4359"/>
                <a:gd name="T82" fmla="*/ 5736 w 6480"/>
                <a:gd name="T83" fmla="*/ 2864 h 4359"/>
                <a:gd name="T84" fmla="*/ 5891 w 6480"/>
                <a:gd name="T85" fmla="*/ 2709 h 4359"/>
                <a:gd name="T86" fmla="*/ 5884 w 6480"/>
                <a:gd name="T87" fmla="*/ 2386 h 4359"/>
                <a:gd name="T88" fmla="*/ 6143 w 6480"/>
                <a:gd name="T89" fmla="*/ 2115 h 4359"/>
                <a:gd name="T90" fmla="*/ 6428 w 6480"/>
                <a:gd name="T91" fmla="*/ 1636 h 4359"/>
                <a:gd name="T92" fmla="*/ 6447 w 6480"/>
                <a:gd name="T93" fmla="*/ 1015 h 4359"/>
                <a:gd name="T94" fmla="*/ 6454 w 6480"/>
                <a:gd name="T95" fmla="*/ 724 h 4359"/>
                <a:gd name="T96" fmla="*/ 6415 w 6480"/>
                <a:gd name="T97" fmla="*/ 246 h 4359"/>
                <a:gd name="T98" fmla="*/ 1849 w 6480"/>
                <a:gd name="T99" fmla="*/ 2354 h 4359"/>
                <a:gd name="T100" fmla="*/ 1926 w 6480"/>
                <a:gd name="T101" fmla="*/ 2547 h 4359"/>
                <a:gd name="T102" fmla="*/ 1855 w 6480"/>
                <a:gd name="T103" fmla="*/ 2469 h 4359"/>
                <a:gd name="T104" fmla="*/ 2056 w 6480"/>
                <a:gd name="T105" fmla="*/ 2650 h 4359"/>
                <a:gd name="T106" fmla="*/ 2075 w 6480"/>
                <a:gd name="T107" fmla="*/ 2767 h 4359"/>
                <a:gd name="T108" fmla="*/ 2230 w 6480"/>
                <a:gd name="T109" fmla="*/ 2812 h 4359"/>
                <a:gd name="T110" fmla="*/ 2172 w 6480"/>
                <a:gd name="T111" fmla="*/ 2825 h 4359"/>
                <a:gd name="T112" fmla="*/ 1784 w 6480"/>
                <a:gd name="T113" fmla="*/ 2896 h 4359"/>
                <a:gd name="T114" fmla="*/ 2017 w 6480"/>
                <a:gd name="T115" fmla="*/ 2793 h 4359"/>
                <a:gd name="T116" fmla="*/ 2133 w 6480"/>
                <a:gd name="T117" fmla="*/ 2857 h 4359"/>
                <a:gd name="T118" fmla="*/ 2088 w 6480"/>
                <a:gd name="T119" fmla="*/ 2896 h 4359"/>
                <a:gd name="T120" fmla="*/ 1732 w 6480"/>
                <a:gd name="T121" fmla="*/ 2980 h 4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80" h="4359">
                  <a:moveTo>
                    <a:pt x="6240" y="0"/>
                  </a:moveTo>
                  <a:lnTo>
                    <a:pt x="6240" y="0"/>
                  </a:lnTo>
                  <a:cubicBezTo>
                    <a:pt x="6234" y="0"/>
                    <a:pt x="6227" y="7"/>
                    <a:pt x="6227" y="13"/>
                  </a:cubicBezTo>
                  <a:cubicBezTo>
                    <a:pt x="6201" y="32"/>
                    <a:pt x="6195" y="58"/>
                    <a:pt x="6163" y="71"/>
                  </a:cubicBezTo>
                  <a:cubicBezTo>
                    <a:pt x="6130" y="84"/>
                    <a:pt x="6104" y="84"/>
                    <a:pt x="6065" y="84"/>
                  </a:cubicBezTo>
                  <a:cubicBezTo>
                    <a:pt x="6033" y="84"/>
                    <a:pt x="6020" y="58"/>
                    <a:pt x="5981" y="45"/>
                  </a:cubicBezTo>
                  <a:cubicBezTo>
                    <a:pt x="5968" y="65"/>
                    <a:pt x="5956" y="84"/>
                    <a:pt x="5936" y="103"/>
                  </a:cubicBezTo>
                  <a:lnTo>
                    <a:pt x="5936" y="103"/>
                  </a:lnTo>
                  <a:cubicBezTo>
                    <a:pt x="6001" y="194"/>
                    <a:pt x="6059" y="252"/>
                    <a:pt x="6059" y="362"/>
                  </a:cubicBezTo>
                  <a:cubicBezTo>
                    <a:pt x="6059" y="453"/>
                    <a:pt x="6059" y="453"/>
                    <a:pt x="6059" y="453"/>
                  </a:cubicBezTo>
                  <a:cubicBezTo>
                    <a:pt x="6059" y="517"/>
                    <a:pt x="6072" y="563"/>
                    <a:pt x="6111" y="621"/>
                  </a:cubicBezTo>
                  <a:cubicBezTo>
                    <a:pt x="6130" y="647"/>
                    <a:pt x="6175" y="653"/>
                    <a:pt x="6175" y="692"/>
                  </a:cubicBezTo>
                  <a:cubicBezTo>
                    <a:pt x="6175" y="698"/>
                    <a:pt x="6169" y="705"/>
                    <a:pt x="6163" y="705"/>
                  </a:cubicBezTo>
                  <a:cubicBezTo>
                    <a:pt x="6137" y="705"/>
                    <a:pt x="6130" y="686"/>
                    <a:pt x="6104" y="686"/>
                  </a:cubicBezTo>
                  <a:cubicBezTo>
                    <a:pt x="6085" y="686"/>
                    <a:pt x="6072" y="692"/>
                    <a:pt x="6059" y="692"/>
                  </a:cubicBezTo>
                  <a:cubicBezTo>
                    <a:pt x="6020" y="692"/>
                    <a:pt x="6014" y="660"/>
                    <a:pt x="5981" y="640"/>
                  </a:cubicBezTo>
                  <a:cubicBezTo>
                    <a:pt x="5949" y="621"/>
                    <a:pt x="5917" y="640"/>
                    <a:pt x="5884" y="627"/>
                  </a:cubicBezTo>
                  <a:cubicBezTo>
                    <a:pt x="5891" y="537"/>
                    <a:pt x="5813" y="491"/>
                    <a:pt x="5813" y="395"/>
                  </a:cubicBezTo>
                  <a:cubicBezTo>
                    <a:pt x="5813" y="291"/>
                    <a:pt x="5813" y="291"/>
                    <a:pt x="5813" y="291"/>
                  </a:cubicBezTo>
                  <a:cubicBezTo>
                    <a:pt x="5813" y="246"/>
                    <a:pt x="5787" y="220"/>
                    <a:pt x="5768" y="181"/>
                  </a:cubicBezTo>
                  <a:cubicBezTo>
                    <a:pt x="5768" y="175"/>
                    <a:pt x="5781" y="149"/>
                    <a:pt x="5781" y="142"/>
                  </a:cubicBezTo>
                  <a:cubicBezTo>
                    <a:pt x="5716" y="116"/>
                    <a:pt x="5716" y="116"/>
                    <a:pt x="5716" y="116"/>
                  </a:cubicBezTo>
                  <a:cubicBezTo>
                    <a:pt x="5697" y="123"/>
                    <a:pt x="5619" y="168"/>
                    <a:pt x="5606" y="181"/>
                  </a:cubicBezTo>
                  <a:cubicBezTo>
                    <a:pt x="5580" y="201"/>
                    <a:pt x="5593" y="233"/>
                    <a:pt x="5580" y="265"/>
                  </a:cubicBezTo>
                  <a:cubicBezTo>
                    <a:pt x="5574" y="278"/>
                    <a:pt x="5548" y="278"/>
                    <a:pt x="5548" y="298"/>
                  </a:cubicBezTo>
                  <a:cubicBezTo>
                    <a:pt x="5548" y="343"/>
                    <a:pt x="5580" y="362"/>
                    <a:pt x="5580" y="407"/>
                  </a:cubicBezTo>
                  <a:cubicBezTo>
                    <a:pt x="5580" y="530"/>
                    <a:pt x="5580" y="530"/>
                    <a:pt x="5580" y="530"/>
                  </a:cubicBezTo>
                  <a:cubicBezTo>
                    <a:pt x="5580" y="576"/>
                    <a:pt x="5606" y="602"/>
                    <a:pt x="5652" y="614"/>
                  </a:cubicBezTo>
                  <a:cubicBezTo>
                    <a:pt x="5632" y="692"/>
                    <a:pt x="5600" y="718"/>
                    <a:pt x="5574" y="789"/>
                  </a:cubicBezTo>
                  <a:cubicBezTo>
                    <a:pt x="5548" y="854"/>
                    <a:pt x="5548" y="899"/>
                    <a:pt x="5503" y="944"/>
                  </a:cubicBezTo>
                  <a:cubicBezTo>
                    <a:pt x="5464" y="996"/>
                    <a:pt x="5425" y="1002"/>
                    <a:pt x="5373" y="1028"/>
                  </a:cubicBezTo>
                  <a:cubicBezTo>
                    <a:pt x="5154" y="757"/>
                    <a:pt x="5154" y="757"/>
                    <a:pt x="5154" y="757"/>
                  </a:cubicBezTo>
                  <a:cubicBezTo>
                    <a:pt x="5121" y="737"/>
                    <a:pt x="5095" y="731"/>
                    <a:pt x="5063" y="724"/>
                  </a:cubicBezTo>
                  <a:cubicBezTo>
                    <a:pt x="5063" y="621"/>
                    <a:pt x="5044" y="537"/>
                    <a:pt x="4960" y="472"/>
                  </a:cubicBezTo>
                  <a:cubicBezTo>
                    <a:pt x="4908" y="427"/>
                    <a:pt x="4856" y="433"/>
                    <a:pt x="4798" y="401"/>
                  </a:cubicBezTo>
                  <a:lnTo>
                    <a:pt x="4798" y="401"/>
                  </a:lnTo>
                  <a:cubicBezTo>
                    <a:pt x="4778" y="407"/>
                    <a:pt x="4759" y="420"/>
                    <a:pt x="4733" y="420"/>
                  </a:cubicBezTo>
                  <a:cubicBezTo>
                    <a:pt x="4714" y="427"/>
                    <a:pt x="4701" y="427"/>
                    <a:pt x="4688" y="433"/>
                  </a:cubicBezTo>
                  <a:cubicBezTo>
                    <a:pt x="4701" y="472"/>
                    <a:pt x="4701" y="498"/>
                    <a:pt x="4701" y="537"/>
                  </a:cubicBezTo>
                  <a:cubicBezTo>
                    <a:pt x="4701" y="621"/>
                    <a:pt x="4675" y="666"/>
                    <a:pt x="4636" y="737"/>
                  </a:cubicBezTo>
                  <a:cubicBezTo>
                    <a:pt x="4610" y="783"/>
                    <a:pt x="4604" y="815"/>
                    <a:pt x="4571" y="860"/>
                  </a:cubicBezTo>
                  <a:cubicBezTo>
                    <a:pt x="4552" y="886"/>
                    <a:pt x="4533" y="893"/>
                    <a:pt x="4513" y="918"/>
                  </a:cubicBezTo>
                  <a:cubicBezTo>
                    <a:pt x="4500" y="944"/>
                    <a:pt x="4500" y="957"/>
                    <a:pt x="4487" y="977"/>
                  </a:cubicBezTo>
                  <a:cubicBezTo>
                    <a:pt x="4423" y="1061"/>
                    <a:pt x="4378" y="1099"/>
                    <a:pt x="4300" y="1158"/>
                  </a:cubicBezTo>
                  <a:cubicBezTo>
                    <a:pt x="4242" y="1203"/>
                    <a:pt x="4216" y="1229"/>
                    <a:pt x="4158" y="1267"/>
                  </a:cubicBezTo>
                  <a:cubicBezTo>
                    <a:pt x="4132" y="1287"/>
                    <a:pt x="4106" y="1281"/>
                    <a:pt x="4099" y="1306"/>
                  </a:cubicBezTo>
                  <a:cubicBezTo>
                    <a:pt x="4099" y="1319"/>
                    <a:pt x="4099" y="1319"/>
                    <a:pt x="4099" y="1319"/>
                  </a:cubicBezTo>
                  <a:cubicBezTo>
                    <a:pt x="4086" y="1352"/>
                    <a:pt x="4080" y="1371"/>
                    <a:pt x="4067" y="1410"/>
                  </a:cubicBezTo>
                  <a:cubicBezTo>
                    <a:pt x="4054" y="1436"/>
                    <a:pt x="4041" y="1449"/>
                    <a:pt x="4015" y="1474"/>
                  </a:cubicBezTo>
                  <a:cubicBezTo>
                    <a:pt x="3996" y="1494"/>
                    <a:pt x="3970" y="1500"/>
                    <a:pt x="3970" y="1533"/>
                  </a:cubicBezTo>
                  <a:cubicBezTo>
                    <a:pt x="3970" y="1546"/>
                    <a:pt x="3970" y="1546"/>
                    <a:pt x="3970" y="1546"/>
                  </a:cubicBezTo>
                  <a:cubicBezTo>
                    <a:pt x="3970" y="1571"/>
                    <a:pt x="3951" y="1578"/>
                    <a:pt x="3938" y="1591"/>
                  </a:cubicBezTo>
                  <a:cubicBezTo>
                    <a:pt x="3918" y="1610"/>
                    <a:pt x="3912" y="1630"/>
                    <a:pt x="3892" y="1649"/>
                  </a:cubicBezTo>
                  <a:cubicBezTo>
                    <a:pt x="3847" y="1675"/>
                    <a:pt x="3841" y="1714"/>
                    <a:pt x="3802" y="1740"/>
                  </a:cubicBezTo>
                  <a:cubicBezTo>
                    <a:pt x="3763" y="1772"/>
                    <a:pt x="3737" y="1785"/>
                    <a:pt x="3718" y="1824"/>
                  </a:cubicBezTo>
                  <a:cubicBezTo>
                    <a:pt x="3698" y="1869"/>
                    <a:pt x="3698" y="1908"/>
                    <a:pt x="3653" y="1934"/>
                  </a:cubicBezTo>
                  <a:cubicBezTo>
                    <a:pt x="3627" y="1947"/>
                    <a:pt x="3614" y="1959"/>
                    <a:pt x="3588" y="1973"/>
                  </a:cubicBezTo>
                  <a:cubicBezTo>
                    <a:pt x="3550" y="1992"/>
                    <a:pt x="3530" y="1992"/>
                    <a:pt x="3485" y="1998"/>
                  </a:cubicBezTo>
                  <a:cubicBezTo>
                    <a:pt x="3395" y="2011"/>
                    <a:pt x="3343" y="2031"/>
                    <a:pt x="3246" y="2050"/>
                  </a:cubicBezTo>
                  <a:cubicBezTo>
                    <a:pt x="3207" y="2076"/>
                    <a:pt x="3175" y="2089"/>
                    <a:pt x="3129" y="2089"/>
                  </a:cubicBezTo>
                  <a:cubicBezTo>
                    <a:pt x="3097" y="2089"/>
                    <a:pt x="3097" y="2089"/>
                    <a:pt x="3097" y="2089"/>
                  </a:cubicBezTo>
                  <a:cubicBezTo>
                    <a:pt x="3039" y="2089"/>
                    <a:pt x="3013" y="2108"/>
                    <a:pt x="2955" y="2115"/>
                  </a:cubicBezTo>
                  <a:cubicBezTo>
                    <a:pt x="2903" y="2128"/>
                    <a:pt x="2871" y="2128"/>
                    <a:pt x="2819" y="2134"/>
                  </a:cubicBezTo>
                  <a:cubicBezTo>
                    <a:pt x="2780" y="2147"/>
                    <a:pt x="2761" y="2154"/>
                    <a:pt x="2722" y="2173"/>
                  </a:cubicBezTo>
                  <a:cubicBezTo>
                    <a:pt x="2683" y="2186"/>
                    <a:pt x="2657" y="2186"/>
                    <a:pt x="2618" y="2199"/>
                  </a:cubicBezTo>
                  <a:cubicBezTo>
                    <a:pt x="2547" y="2218"/>
                    <a:pt x="2508" y="2225"/>
                    <a:pt x="2437" y="2238"/>
                  </a:cubicBezTo>
                  <a:cubicBezTo>
                    <a:pt x="2392" y="2244"/>
                    <a:pt x="2373" y="2257"/>
                    <a:pt x="2327" y="2257"/>
                  </a:cubicBezTo>
                  <a:cubicBezTo>
                    <a:pt x="2295" y="2257"/>
                    <a:pt x="2295" y="2257"/>
                    <a:pt x="2295" y="2257"/>
                  </a:cubicBezTo>
                  <a:cubicBezTo>
                    <a:pt x="2263" y="2250"/>
                    <a:pt x="2263" y="2250"/>
                    <a:pt x="2263" y="2250"/>
                  </a:cubicBezTo>
                  <a:cubicBezTo>
                    <a:pt x="2205" y="2250"/>
                    <a:pt x="2321" y="2276"/>
                    <a:pt x="2327" y="2276"/>
                  </a:cubicBezTo>
                  <a:cubicBezTo>
                    <a:pt x="2347" y="2283"/>
                    <a:pt x="2366" y="2276"/>
                    <a:pt x="2373" y="2289"/>
                  </a:cubicBezTo>
                  <a:cubicBezTo>
                    <a:pt x="2386" y="2302"/>
                    <a:pt x="2373" y="2315"/>
                    <a:pt x="2379" y="2328"/>
                  </a:cubicBezTo>
                  <a:lnTo>
                    <a:pt x="2373" y="2322"/>
                  </a:lnTo>
                  <a:cubicBezTo>
                    <a:pt x="2327" y="2322"/>
                    <a:pt x="2327" y="2322"/>
                    <a:pt x="2327" y="2322"/>
                  </a:cubicBezTo>
                  <a:cubicBezTo>
                    <a:pt x="2282" y="2322"/>
                    <a:pt x="2276" y="2276"/>
                    <a:pt x="2237" y="2276"/>
                  </a:cubicBezTo>
                  <a:cubicBezTo>
                    <a:pt x="2217" y="2276"/>
                    <a:pt x="2217" y="2296"/>
                    <a:pt x="2205" y="2302"/>
                  </a:cubicBezTo>
                  <a:cubicBezTo>
                    <a:pt x="2185" y="2309"/>
                    <a:pt x="2166" y="2302"/>
                    <a:pt x="2140" y="2315"/>
                  </a:cubicBezTo>
                  <a:cubicBezTo>
                    <a:pt x="2088" y="2347"/>
                    <a:pt x="2062" y="2373"/>
                    <a:pt x="2004" y="2399"/>
                  </a:cubicBezTo>
                  <a:cubicBezTo>
                    <a:pt x="2004" y="2438"/>
                    <a:pt x="1985" y="2457"/>
                    <a:pt x="1985" y="2489"/>
                  </a:cubicBezTo>
                  <a:cubicBezTo>
                    <a:pt x="1985" y="2534"/>
                    <a:pt x="1985" y="2534"/>
                    <a:pt x="1985" y="2534"/>
                  </a:cubicBezTo>
                  <a:cubicBezTo>
                    <a:pt x="1985" y="2553"/>
                    <a:pt x="1972" y="2566"/>
                    <a:pt x="1972" y="2586"/>
                  </a:cubicBezTo>
                  <a:cubicBezTo>
                    <a:pt x="1972" y="2592"/>
                    <a:pt x="1978" y="2586"/>
                    <a:pt x="1978" y="2592"/>
                  </a:cubicBezTo>
                  <a:cubicBezTo>
                    <a:pt x="1991" y="2612"/>
                    <a:pt x="2004" y="2625"/>
                    <a:pt x="2023" y="2625"/>
                  </a:cubicBezTo>
                  <a:cubicBezTo>
                    <a:pt x="2036" y="2625"/>
                    <a:pt x="2049" y="2612"/>
                    <a:pt x="2062" y="2612"/>
                  </a:cubicBezTo>
                  <a:cubicBezTo>
                    <a:pt x="2075" y="2637"/>
                    <a:pt x="2082" y="2657"/>
                    <a:pt x="2107" y="2657"/>
                  </a:cubicBezTo>
                  <a:cubicBezTo>
                    <a:pt x="2146" y="2657"/>
                    <a:pt x="2159" y="2644"/>
                    <a:pt x="2191" y="2625"/>
                  </a:cubicBezTo>
                  <a:cubicBezTo>
                    <a:pt x="2205" y="2612"/>
                    <a:pt x="2211" y="2599"/>
                    <a:pt x="2230" y="2592"/>
                  </a:cubicBezTo>
                  <a:cubicBezTo>
                    <a:pt x="2243" y="2592"/>
                    <a:pt x="2263" y="2592"/>
                    <a:pt x="2263" y="2579"/>
                  </a:cubicBezTo>
                  <a:cubicBezTo>
                    <a:pt x="2263" y="2560"/>
                    <a:pt x="2250" y="2553"/>
                    <a:pt x="2250" y="2534"/>
                  </a:cubicBezTo>
                  <a:cubicBezTo>
                    <a:pt x="2250" y="2502"/>
                    <a:pt x="2263" y="2476"/>
                    <a:pt x="2295" y="2457"/>
                  </a:cubicBezTo>
                  <a:cubicBezTo>
                    <a:pt x="2289" y="2495"/>
                    <a:pt x="2269" y="2508"/>
                    <a:pt x="2269" y="2540"/>
                  </a:cubicBezTo>
                  <a:cubicBezTo>
                    <a:pt x="2269" y="2560"/>
                    <a:pt x="2289" y="2560"/>
                    <a:pt x="2289" y="2579"/>
                  </a:cubicBezTo>
                  <a:cubicBezTo>
                    <a:pt x="2289" y="2592"/>
                    <a:pt x="2276" y="2592"/>
                    <a:pt x="2263" y="2599"/>
                  </a:cubicBezTo>
                  <a:cubicBezTo>
                    <a:pt x="2237" y="2612"/>
                    <a:pt x="2230" y="2625"/>
                    <a:pt x="2217" y="2650"/>
                  </a:cubicBezTo>
                  <a:cubicBezTo>
                    <a:pt x="2211" y="2663"/>
                    <a:pt x="2191" y="2670"/>
                    <a:pt x="2191" y="2689"/>
                  </a:cubicBezTo>
                  <a:cubicBezTo>
                    <a:pt x="2191" y="2722"/>
                    <a:pt x="2217" y="2735"/>
                    <a:pt x="2243" y="2760"/>
                  </a:cubicBezTo>
                  <a:cubicBezTo>
                    <a:pt x="2263" y="2780"/>
                    <a:pt x="2256" y="2812"/>
                    <a:pt x="2289" y="2838"/>
                  </a:cubicBezTo>
                  <a:cubicBezTo>
                    <a:pt x="2321" y="2857"/>
                    <a:pt x="2340" y="2870"/>
                    <a:pt x="2379" y="2877"/>
                  </a:cubicBezTo>
                  <a:cubicBezTo>
                    <a:pt x="2398" y="2877"/>
                    <a:pt x="2431" y="2870"/>
                    <a:pt x="2431" y="2890"/>
                  </a:cubicBezTo>
                  <a:cubicBezTo>
                    <a:pt x="2431" y="2903"/>
                    <a:pt x="2424" y="2909"/>
                    <a:pt x="2418" y="2909"/>
                  </a:cubicBezTo>
                  <a:cubicBezTo>
                    <a:pt x="2373" y="2909"/>
                    <a:pt x="2347" y="2877"/>
                    <a:pt x="2301" y="2877"/>
                  </a:cubicBezTo>
                  <a:cubicBezTo>
                    <a:pt x="2269" y="2877"/>
                    <a:pt x="2269" y="2877"/>
                    <a:pt x="2269" y="2877"/>
                  </a:cubicBezTo>
                  <a:cubicBezTo>
                    <a:pt x="2250" y="2877"/>
                    <a:pt x="2243" y="2896"/>
                    <a:pt x="2243" y="2916"/>
                  </a:cubicBezTo>
                  <a:cubicBezTo>
                    <a:pt x="2243" y="2961"/>
                    <a:pt x="2243" y="2961"/>
                    <a:pt x="2243" y="2961"/>
                  </a:cubicBezTo>
                  <a:cubicBezTo>
                    <a:pt x="2243" y="2980"/>
                    <a:pt x="2230" y="2993"/>
                    <a:pt x="2211" y="2993"/>
                  </a:cubicBezTo>
                  <a:cubicBezTo>
                    <a:pt x="2191" y="2993"/>
                    <a:pt x="2185" y="2987"/>
                    <a:pt x="2159" y="2987"/>
                  </a:cubicBezTo>
                  <a:cubicBezTo>
                    <a:pt x="2140" y="2987"/>
                    <a:pt x="2133" y="3006"/>
                    <a:pt x="2114" y="3006"/>
                  </a:cubicBezTo>
                  <a:cubicBezTo>
                    <a:pt x="2088" y="3019"/>
                    <a:pt x="2075" y="3013"/>
                    <a:pt x="2049" y="3013"/>
                  </a:cubicBezTo>
                  <a:cubicBezTo>
                    <a:pt x="2017" y="3019"/>
                    <a:pt x="2004" y="3038"/>
                    <a:pt x="1972" y="3038"/>
                  </a:cubicBezTo>
                  <a:cubicBezTo>
                    <a:pt x="1933" y="3038"/>
                    <a:pt x="1933" y="3038"/>
                    <a:pt x="1933" y="3038"/>
                  </a:cubicBezTo>
                  <a:cubicBezTo>
                    <a:pt x="1926" y="3038"/>
                    <a:pt x="1926" y="3038"/>
                    <a:pt x="1920" y="3038"/>
                  </a:cubicBezTo>
                  <a:cubicBezTo>
                    <a:pt x="1901" y="3038"/>
                    <a:pt x="1894" y="3051"/>
                    <a:pt x="1881" y="3051"/>
                  </a:cubicBezTo>
                  <a:cubicBezTo>
                    <a:pt x="1849" y="3051"/>
                    <a:pt x="1836" y="3019"/>
                    <a:pt x="1797" y="3019"/>
                  </a:cubicBezTo>
                  <a:lnTo>
                    <a:pt x="1791" y="3019"/>
                  </a:lnTo>
                  <a:cubicBezTo>
                    <a:pt x="1784" y="3025"/>
                    <a:pt x="1784" y="3025"/>
                    <a:pt x="1784" y="3025"/>
                  </a:cubicBezTo>
                  <a:cubicBezTo>
                    <a:pt x="1803" y="3032"/>
                    <a:pt x="1816" y="3045"/>
                    <a:pt x="1829" y="3051"/>
                  </a:cubicBezTo>
                  <a:cubicBezTo>
                    <a:pt x="1849" y="3058"/>
                    <a:pt x="1868" y="3064"/>
                    <a:pt x="1868" y="3077"/>
                  </a:cubicBezTo>
                  <a:cubicBezTo>
                    <a:pt x="1868" y="3090"/>
                    <a:pt x="1868" y="3090"/>
                    <a:pt x="1868" y="3090"/>
                  </a:cubicBezTo>
                  <a:cubicBezTo>
                    <a:pt x="1862" y="3090"/>
                    <a:pt x="1862" y="3090"/>
                    <a:pt x="1862" y="3090"/>
                  </a:cubicBezTo>
                  <a:cubicBezTo>
                    <a:pt x="1849" y="3090"/>
                    <a:pt x="1842" y="3084"/>
                    <a:pt x="1836" y="3084"/>
                  </a:cubicBezTo>
                  <a:cubicBezTo>
                    <a:pt x="1816" y="3084"/>
                    <a:pt x="1810" y="3090"/>
                    <a:pt x="1791" y="3090"/>
                  </a:cubicBezTo>
                  <a:cubicBezTo>
                    <a:pt x="1778" y="3090"/>
                    <a:pt x="1771" y="3084"/>
                    <a:pt x="1758" y="3077"/>
                  </a:cubicBezTo>
                  <a:cubicBezTo>
                    <a:pt x="1745" y="3077"/>
                    <a:pt x="1745" y="3077"/>
                    <a:pt x="1745" y="3077"/>
                  </a:cubicBezTo>
                  <a:cubicBezTo>
                    <a:pt x="1745" y="3142"/>
                    <a:pt x="1745" y="3142"/>
                    <a:pt x="1745" y="3142"/>
                  </a:cubicBezTo>
                  <a:cubicBezTo>
                    <a:pt x="1745" y="3213"/>
                    <a:pt x="1681" y="3239"/>
                    <a:pt x="1661" y="3304"/>
                  </a:cubicBezTo>
                  <a:cubicBezTo>
                    <a:pt x="1681" y="3317"/>
                    <a:pt x="1706" y="3323"/>
                    <a:pt x="1706" y="3349"/>
                  </a:cubicBezTo>
                  <a:cubicBezTo>
                    <a:pt x="1706" y="3407"/>
                    <a:pt x="1706" y="3407"/>
                    <a:pt x="1706" y="3407"/>
                  </a:cubicBezTo>
                  <a:cubicBezTo>
                    <a:pt x="1706" y="3413"/>
                    <a:pt x="1713" y="3420"/>
                    <a:pt x="1713" y="3427"/>
                  </a:cubicBezTo>
                  <a:cubicBezTo>
                    <a:pt x="1713" y="3427"/>
                    <a:pt x="1713" y="3427"/>
                    <a:pt x="1706" y="3427"/>
                  </a:cubicBezTo>
                  <a:cubicBezTo>
                    <a:pt x="1681" y="3427"/>
                    <a:pt x="1681" y="3381"/>
                    <a:pt x="1648" y="3381"/>
                  </a:cubicBezTo>
                  <a:cubicBezTo>
                    <a:pt x="1635" y="3381"/>
                    <a:pt x="1635" y="3381"/>
                    <a:pt x="1635" y="3381"/>
                  </a:cubicBezTo>
                  <a:cubicBezTo>
                    <a:pt x="1635" y="3381"/>
                    <a:pt x="1635" y="3388"/>
                    <a:pt x="1635" y="3394"/>
                  </a:cubicBezTo>
                  <a:cubicBezTo>
                    <a:pt x="1635" y="3407"/>
                    <a:pt x="1648" y="3407"/>
                    <a:pt x="1661" y="3420"/>
                  </a:cubicBezTo>
                  <a:cubicBezTo>
                    <a:pt x="1674" y="3433"/>
                    <a:pt x="1681" y="3446"/>
                    <a:pt x="1700" y="3459"/>
                  </a:cubicBezTo>
                  <a:cubicBezTo>
                    <a:pt x="1719" y="3478"/>
                    <a:pt x="1700" y="3524"/>
                    <a:pt x="1726" y="3524"/>
                  </a:cubicBezTo>
                  <a:cubicBezTo>
                    <a:pt x="1739" y="3524"/>
                    <a:pt x="1745" y="3517"/>
                    <a:pt x="1758" y="3517"/>
                  </a:cubicBezTo>
                  <a:cubicBezTo>
                    <a:pt x="1778" y="3517"/>
                    <a:pt x="1784" y="3530"/>
                    <a:pt x="1803" y="3536"/>
                  </a:cubicBezTo>
                  <a:cubicBezTo>
                    <a:pt x="1816" y="3543"/>
                    <a:pt x="1836" y="3543"/>
                    <a:pt x="1836" y="3556"/>
                  </a:cubicBezTo>
                  <a:cubicBezTo>
                    <a:pt x="1836" y="3582"/>
                    <a:pt x="1823" y="3588"/>
                    <a:pt x="1823" y="3614"/>
                  </a:cubicBezTo>
                  <a:cubicBezTo>
                    <a:pt x="1823" y="3633"/>
                    <a:pt x="1829" y="3646"/>
                    <a:pt x="1829" y="3666"/>
                  </a:cubicBezTo>
                  <a:cubicBezTo>
                    <a:pt x="1849" y="3666"/>
                    <a:pt x="1849" y="3640"/>
                    <a:pt x="1868" y="3640"/>
                  </a:cubicBezTo>
                  <a:cubicBezTo>
                    <a:pt x="1881" y="3640"/>
                    <a:pt x="1887" y="3653"/>
                    <a:pt x="1901" y="3659"/>
                  </a:cubicBezTo>
                  <a:cubicBezTo>
                    <a:pt x="1933" y="3666"/>
                    <a:pt x="1946" y="3679"/>
                    <a:pt x="1978" y="3685"/>
                  </a:cubicBezTo>
                  <a:cubicBezTo>
                    <a:pt x="2010" y="3705"/>
                    <a:pt x="2049" y="3711"/>
                    <a:pt x="2049" y="3750"/>
                  </a:cubicBezTo>
                  <a:cubicBezTo>
                    <a:pt x="2049" y="3763"/>
                    <a:pt x="2049" y="3763"/>
                    <a:pt x="2049" y="3763"/>
                  </a:cubicBezTo>
                  <a:cubicBezTo>
                    <a:pt x="2043" y="3763"/>
                    <a:pt x="2043" y="3763"/>
                    <a:pt x="2043" y="3763"/>
                  </a:cubicBezTo>
                  <a:cubicBezTo>
                    <a:pt x="2023" y="3756"/>
                    <a:pt x="2023" y="3730"/>
                    <a:pt x="2004" y="3730"/>
                  </a:cubicBezTo>
                  <a:cubicBezTo>
                    <a:pt x="1978" y="3730"/>
                    <a:pt x="1965" y="3730"/>
                    <a:pt x="1946" y="3717"/>
                  </a:cubicBezTo>
                  <a:cubicBezTo>
                    <a:pt x="1926" y="3711"/>
                    <a:pt x="1920" y="3685"/>
                    <a:pt x="1887" y="3685"/>
                  </a:cubicBezTo>
                  <a:cubicBezTo>
                    <a:pt x="1875" y="3685"/>
                    <a:pt x="1875" y="3717"/>
                    <a:pt x="1855" y="3717"/>
                  </a:cubicBezTo>
                  <a:cubicBezTo>
                    <a:pt x="1816" y="3717"/>
                    <a:pt x="1797" y="3672"/>
                    <a:pt x="1797" y="3627"/>
                  </a:cubicBezTo>
                  <a:cubicBezTo>
                    <a:pt x="1797" y="3588"/>
                    <a:pt x="1797" y="3588"/>
                    <a:pt x="1797" y="3588"/>
                  </a:cubicBezTo>
                  <a:cubicBezTo>
                    <a:pt x="1797" y="3575"/>
                    <a:pt x="1797" y="3569"/>
                    <a:pt x="1803" y="3556"/>
                  </a:cubicBezTo>
                  <a:cubicBezTo>
                    <a:pt x="1778" y="3549"/>
                    <a:pt x="1765" y="3543"/>
                    <a:pt x="1739" y="3543"/>
                  </a:cubicBezTo>
                  <a:cubicBezTo>
                    <a:pt x="1732" y="3543"/>
                    <a:pt x="1732" y="3549"/>
                    <a:pt x="1719" y="3549"/>
                  </a:cubicBezTo>
                  <a:cubicBezTo>
                    <a:pt x="1706" y="3549"/>
                    <a:pt x="1706" y="3530"/>
                    <a:pt x="1694" y="3517"/>
                  </a:cubicBezTo>
                  <a:cubicBezTo>
                    <a:pt x="1687" y="3504"/>
                    <a:pt x="1674" y="3498"/>
                    <a:pt x="1655" y="3498"/>
                  </a:cubicBezTo>
                  <a:cubicBezTo>
                    <a:pt x="1642" y="3498"/>
                    <a:pt x="1635" y="3504"/>
                    <a:pt x="1622" y="3504"/>
                  </a:cubicBezTo>
                  <a:cubicBezTo>
                    <a:pt x="1584" y="3504"/>
                    <a:pt x="1584" y="3504"/>
                    <a:pt x="1584" y="3504"/>
                  </a:cubicBezTo>
                  <a:cubicBezTo>
                    <a:pt x="1577" y="3504"/>
                    <a:pt x="1571" y="3504"/>
                    <a:pt x="1571" y="3511"/>
                  </a:cubicBezTo>
                  <a:cubicBezTo>
                    <a:pt x="1571" y="3543"/>
                    <a:pt x="1571" y="3543"/>
                    <a:pt x="1571" y="3543"/>
                  </a:cubicBezTo>
                  <a:cubicBezTo>
                    <a:pt x="1571" y="3582"/>
                    <a:pt x="1545" y="3595"/>
                    <a:pt x="1538" y="3633"/>
                  </a:cubicBezTo>
                  <a:cubicBezTo>
                    <a:pt x="1558" y="3633"/>
                    <a:pt x="1577" y="3633"/>
                    <a:pt x="1590" y="3646"/>
                  </a:cubicBezTo>
                  <a:cubicBezTo>
                    <a:pt x="1610" y="3679"/>
                    <a:pt x="1603" y="3717"/>
                    <a:pt x="1635" y="3730"/>
                  </a:cubicBezTo>
                  <a:cubicBezTo>
                    <a:pt x="1655" y="3743"/>
                    <a:pt x="1661" y="3756"/>
                    <a:pt x="1674" y="3769"/>
                  </a:cubicBezTo>
                  <a:cubicBezTo>
                    <a:pt x="1687" y="3776"/>
                    <a:pt x="1700" y="3769"/>
                    <a:pt x="1713" y="3776"/>
                  </a:cubicBezTo>
                  <a:cubicBezTo>
                    <a:pt x="1719" y="3776"/>
                    <a:pt x="1719" y="3789"/>
                    <a:pt x="1726" y="3795"/>
                  </a:cubicBezTo>
                  <a:cubicBezTo>
                    <a:pt x="1732" y="3808"/>
                    <a:pt x="1745" y="3815"/>
                    <a:pt x="1745" y="3827"/>
                  </a:cubicBezTo>
                  <a:cubicBezTo>
                    <a:pt x="1719" y="3827"/>
                    <a:pt x="1706" y="3808"/>
                    <a:pt x="1681" y="3808"/>
                  </a:cubicBezTo>
                  <a:cubicBezTo>
                    <a:pt x="1648" y="3808"/>
                    <a:pt x="1648" y="3808"/>
                    <a:pt x="1648" y="3808"/>
                  </a:cubicBezTo>
                  <a:cubicBezTo>
                    <a:pt x="1610" y="3808"/>
                    <a:pt x="1590" y="3782"/>
                    <a:pt x="1571" y="3750"/>
                  </a:cubicBezTo>
                  <a:cubicBezTo>
                    <a:pt x="1545" y="3711"/>
                    <a:pt x="1519" y="3692"/>
                    <a:pt x="1480" y="3672"/>
                  </a:cubicBezTo>
                  <a:cubicBezTo>
                    <a:pt x="1403" y="3633"/>
                    <a:pt x="1370" y="3614"/>
                    <a:pt x="1299" y="3575"/>
                  </a:cubicBezTo>
                  <a:cubicBezTo>
                    <a:pt x="1299" y="3575"/>
                    <a:pt x="1299" y="3582"/>
                    <a:pt x="1299" y="3588"/>
                  </a:cubicBezTo>
                  <a:cubicBezTo>
                    <a:pt x="1299" y="3620"/>
                    <a:pt x="1299" y="3620"/>
                    <a:pt x="1299" y="3620"/>
                  </a:cubicBezTo>
                  <a:cubicBezTo>
                    <a:pt x="1299" y="3633"/>
                    <a:pt x="1306" y="3640"/>
                    <a:pt x="1306" y="3646"/>
                  </a:cubicBezTo>
                  <a:cubicBezTo>
                    <a:pt x="1306" y="3685"/>
                    <a:pt x="1286" y="3711"/>
                    <a:pt x="1254" y="3730"/>
                  </a:cubicBezTo>
                  <a:cubicBezTo>
                    <a:pt x="1228" y="3750"/>
                    <a:pt x="1208" y="3743"/>
                    <a:pt x="1183" y="3756"/>
                  </a:cubicBezTo>
                  <a:cubicBezTo>
                    <a:pt x="1183" y="3763"/>
                    <a:pt x="1183" y="3763"/>
                    <a:pt x="1183" y="3763"/>
                  </a:cubicBezTo>
                  <a:cubicBezTo>
                    <a:pt x="1189" y="3763"/>
                    <a:pt x="1196" y="3763"/>
                    <a:pt x="1202" y="3763"/>
                  </a:cubicBezTo>
                  <a:cubicBezTo>
                    <a:pt x="1228" y="3763"/>
                    <a:pt x="1267" y="3769"/>
                    <a:pt x="1267" y="3795"/>
                  </a:cubicBezTo>
                  <a:cubicBezTo>
                    <a:pt x="1267" y="3815"/>
                    <a:pt x="1254" y="3827"/>
                    <a:pt x="1234" y="3827"/>
                  </a:cubicBezTo>
                  <a:cubicBezTo>
                    <a:pt x="1189" y="3827"/>
                    <a:pt x="1163" y="3789"/>
                    <a:pt x="1137" y="3750"/>
                  </a:cubicBezTo>
                  <a:cubicBezTo>
                    <a:pt x="1170" y="3750"/>
                    <a:pt x="1189" y="3737"/>
                    <a:pt x="1215" y="3717"/>
                  </a:cubicBezTo>
                  <a:cubicBezTo>
                    <a:pt x="1234" y="3705"/>
                    <a:pt x="1254" y="3705"/>
                    <a:pt x="1254" y="3685"/>
                  </a:cubicBezTo>
                  <a:cubicBezTo>
                    <a:pt x="1254" y="3666"/>
                    <a:pt x="1247" y="3659"/>
                    <a:pt x="1247" y="3646"/>
                  </a:cubicBezTo>
                  <a:cubicBezTo>
                    <a:pt x="1241" y="3633"/>
                    <a:pt x="1241" y="3620"/>
                    <a:pt x="1234" y="3620"/>
                  </a:cubicBezTo>
                  <a:cubicBezTo>
                    <a:pt x="1202" y="3620"/>
                    <a:pt x="1202" y="3620"/>
                    <a:pt x="1202" y="3620"/>
                  </a:cubicBezTo>
                  <a:cubicBezTo>
                    <a:pt x="1176" y="3620"/>
                    <a:pt x="1150" y="3614"/>
                    <a:pt x="1137" y="3595"/>
                  </a:cubicBezTo>
                  <a:cubicBezTo>
                    <a:pt x="1124" y="3582"/>
                    <a:pt x="1124" y="3569"/>
                    <a:pt x="1111" y="3569"/>
                  </a:cubicBezTo>
                  <a:cubicBezTo>
                    <a:pt x="1086" y="3569"/>
                    <a:pt x="1079" y="3588"/>
                    <a:pt x="1053" y="3588"/>
                  </a:cubicBezTo>
                  <a:cubicBezTo>
                    <a:pt x="1047" y="3588"/>
                    <a:pt x="1047" y="3575"/>
                    <a:pt x="1040" y="3575"/>
                  </a:cubicBezTo>
                  <a:cubicBezTo>
                    <a:pt x="1008" y="3549"/>
                    <a:pt x="1001" y="3530"/>
                    <a:pt x="989" y="3491"/>
                  </a:cubicBezTo>
                  <a:cubicBezTo>
                    <a:pt x="982" y="3472"/>
                    <a:pt x="989" y="3446"/>
                    <a:pt x="969" y="3446"/>
                  </a:cubicBezTo>
                  <a:cubicBezTo>
                    <a:pt x="937" y="3446"/>
                    <a:pt x="930" y="3485"/>
                    <a:pt x="904" y="3485"/>
                  </a:cubicBezTo>
                  <a:cubicBezTo>
                    <a:pt x="853" y="3485"/>
                    <a:pt x="853" y="3420"/>
                    <a:pt x="827" y="3375"/>
                  </a:cubicBezTo>
                  <a:cubicBezTo>
                    <a:pt x="820" y="3433"/>
                    <a:pt x="814" y="3459"/>
                    <a:pt x="801" y="3517"/>
                  </a:cubicBezTo>
                  <a:cubicBezTo>
                    <a:pt x="782" y="3498"/>
                    <a:pt x="775" y="3465"/>
                    <a:pt x="749" y="3465"/>
                  </a:cubicBezTo>
                  <a:cubicBezTo>
                    <a:pt x="730" y="3465"/>
                    <a:pt x="730" y="3465"/>
                    <a:pt x="730" y="3465"/>
                  </a:cubicBezTo>
                  <a:cubicBezTo>
                    <a:pt x="736" y="3478"/>
                    <a:pt x="743" y="3485"/>
                    <a:pt x="743" y="3504"/>
                  </a:cubicBezTo>
                  <a:cubicBezTo>
                    <a:pt x="743" y="3517"/>
                    <a:pt x="743" y="3524"/>
                    <a:pt x="736" y="3536"/>
                  </a:cubicBezTo>
                  <a:cubicBezTo>
                    <a:pt x="723" y="3530"/>
                    <a:pt x="723" y="3511"/>
                    <a:pt x="711" y="3498"/>
                  </a:cubicBezTo>
                  <a:cubicBezTo>
                    <a:pt x="697" y="3491"/>
                    <a:pt x="691" y="3491"/>
                    <a:pt x="672" y="3491"/>
                  </a:cubicBezTo>
                  <a:cubicBezTo>
                    <a:pt x="672" y="3478"/>
                    <a:pt x="672" y="3459"/>
                    <a:pt x="659" y="3459"/>
                  </a:cubicBezTo>
                  <a:cubicBezTo>
                    <a:pt x="639" y="3459"/>
                    <a:pt x="639" y="3485"/>
                    <a:pt x="613" y="3485"/>
                  </a:cubicBezTo>
                  <a:cubicBezTo>
                    <a:pt x="601" y="3485"/>
                    <a:pt x="594" y="3472"/>
                    <a:pt x="581" y="3472"/>
                  </a:cubicBezTo>
                  <a:cubicBezTo>
                    <a:pt x="549" y="3472"/>
                    <a:pt x="529" y="3485"/>
                    <a:pt x="491" y="3485"/>
                  </a:cubicBezTo>
                  <a:cubicBezTo>
                    <a:pt x="453" y="3485"/>
                    <a:pt x="421" y="3498"/>
                    <a:pt x="388" y="3472"/>
                  </a:cubicBezTo>
                  <a:cubicBezTo>
                    <a:pt x="362" y="3452"/>
                    <a:pt x="356" y="3427"/>
                    <a:pt x="330" y="3407"/>
                  </a:cubicBezTo>
                  <a:cubicBezTo>
                    <a:pt x="317" y="3388"/>
                    <a:pt x="298" y="3381"/>
                    <a:pt x="285" y="3362"/>
                  </a:cubicBezTo>
                  <a:lnTo>
                    <a:pt x="278" y="3362"/>
                  </a:lnTo>
                  <a:cubicBezTo>
                    <a:pt x="239" y="3362"/>
                    <a:pt x="226" y="3336"/>
                    <a:pt x="201" y="3310"/>
                  </a:cubicBezTo>
                  <a:cubicBezTo>
                    <a:pt x="188" y="3297"/>
                    <a:pt x="168" y="3297"/>
                    <a:pt x="155" y="3278"/>
                  </a:cubicBezTo>
                  <a:cubicBezTo>
                    <a:pt x="117" y="3252"/>
                    <a:pt x="103" y="3220"/>
                    <a:pt x="103" y="3174"/>
                  </a:cubicBezTo>
                  <a:cubicBezTo>
                    <a:pt x="91" y="3174"/>
                    <a:pt x="84" y="3168"/>
                    <a:pt x="71" y="3168"/>
                  </a:cubicBezTo>
                  <a:lnTo>
                    <a:pt x="71" y="3168"/>
                  </a:lnTo>
                  <a:cubicBezTo>
                    <a:pt x="52" y="3207"/>
                    <a:pt x="7" y="3213"/>
                    <a:pt x="7" y="3252"/>
                  </a:cubicBezTo>
                  <a:cubicBezTo>
                    <a:pt x="7" y="3278"/>
                    <a:pt x="0" y="3304"/>
                    <a:pt x="19" y="3323"/>
                  </a:cubicBezTo>
                  <a:cubicBezTo>
                    <a:pt x="58" y="3362"/>
                    <a:pt x="149" y="3323"/>
                    <a:pt x="149" y="3375"/>
                  </a:cubicBezTo>
                  <a:cubicBezTo>
                    <a:pt x="149" y="3420"/>
                    <a:pt x="129" y="3439"/>
                    <a:pt x="129" y="3485"/>
                  </a:cubicBezTo>
                  <a:cubicBezTo>
                    <a:pt x="129" y="3575"/>
                    <a:pt x="194" y="3614"/>
                    <a:pt x="272" y="3672"/>
                  </a:cubicBezTo>
                  <a:cubicBezTo>
                    <a:pt x="291" y="3685"/>
                    <a:pt x="291" y="3711"/>
                    <a:pt x="310" y="3730"/>
                  </a:cubicBezTo>
                  <a:cubicBezTo>
                    <a:pt x="336" y="3756"/>
                    <a:pt x="362" y="3750"/>
                    <a:pt x="395" y="3769"/>
                  </a:cubicBezTo>
                  <a:cubicBezTo>
                    <a:pt x="427" y="3789"/>
                    <a:pt x="427" y="3827"/>
                    <a:pt x="446" y="3860"/>
                  </a:cubicBezTo>
                  <a:cubicBezTo>
                    <a:pt x="472" y="3899"/>
                    <a:pt x="504" y="3905"/>
                    <a:pt x="542" y="3931"/>
                  </a:cubicBezTo>
                  <a:cubicBezTo>
                    <a:pt x="594" y="3957"/>
                    <a:pt x="613" y="3983"/>
                    <a:pt x="665" y="4008"/>
                  </a:cubicBezTo>
                  <a:cubicBezTo>
                    <a:pt x="717" y="4034"/>
                    <a:pt x="736" y="4080"/>
                    <a:pt x="769" y="4131"/>
                  </a:cubicBezTo>
                  <a:cubicBezTo>
                    <a:pt x="782" y="4157"/>
                    <a:pt x="788" y="4196"/>
                    <a:pt x="820" y="4196"/>
                  </a:cubicBezTo>
                  <a:cubicBezTo>
                    <a:pt x="840" y="4196"/>
                    <a:pt x="853" y="4183"/>
                    <a:pt x="872" y="4183"/>
                  </a:cubicBezTo>
                  <a:cubicBezTo>
                    <a:pt x="917" y="4183"/>
                    <a:pt x="917" y="4235"/>
                    <a:pt x="937" y="4274"/>
                  </a:cubicBezTo>
                  <a:cubicBezTo>
                    <a:pt x="969" y="4332"/>
                    <a:pt x="1015" y="4358"/>
                    <a:pt x="1079" y="4358"/>
                  </a:cubicBezTo>
                  <a:cubicBezTo>
                    <a:pt x="1111" y="4358"/>
                    <a:pt x="1124" y="4319"/>
                    <a:pt x="1157" y="4319"/>
                  </a:cubicBezTo>
                  <a:cubicBezTo>
                    <a:pt x="1176" y="4319"/>
                    <a:pt x="1183" y="4338"/>
                    <a:pt x="1202" y="4338"/>
                  </a:cubicBezTo>
                  <a:cubicBezTo>
                    <a:pt x="1234" y="4338"/>
                    <a:pt x="1241" y="4312"/>
                    <a:pt x="1273" y="4312"/>
                  </a:cubicBezTo>
                  <a:cubicBezTo>
                    <a:pt x="1318" y="4312"/>
                    <a:pt x="1318" y="4312"/>
                    <a:pt x="1318" y="4312"/>
                  </a:cubicBezTo>
                  <a:cubicBezTo>
                    <a:pt x="1344" y="4293"/>
                    <a:pt x="1338" y="4267"/>
                    <a:pt x="1357" y="4235"/>
                  </a:cubicBezTo>
                  <a:cubicBezTo>
                    <a:pt x="1383" y="4196"/>
                    <a:pt x="1415" y="4170"/>
                    <a:pt x="1461" y="4170"/>
                  </a:cubicBezTo>
                  <a:cubicBezTo>
                    <a:pt x="1480" y="4170"/>
                    <a:pt x="1487" y="4177"/>
                    <a:pt x="1506" y="4177"/>
                  </a:cubicBezTo>
                  <a:cubicBezTo>
                    <a:pt x="1590" y="4177"/>
                    <a:pt x="1635" y="4144"/>
                    <a:pt x="1719" y="4138"/>
                  </a:cubicBezTo>
                  <a:cubicBezTo>
                    <a:pt x="1752" y="4125"/>
                    <a:pt x="1765" y="4119"/>
                    <a:pt x="1791" y="4105"/>
                  </a:cubicBezTo>
                  <a:cubicBezTo>
                    <a:pt x="1836" y="4164"/>
                    <a:pt x="1887" y="4196"/>
                    <a:pt x="1965" y="4196"/>
                  </a:cubicBezTo>
                  <a:cubicBezTo>
                    <a:pt x="2004" y="4196"/>
                    <a:pt x="2017" y="4164"/>
                    <a:pt x="2056" y="4164"/>
                  </a:cubicBezTo>
                  <a:cubicBezTo>
                    <a:pt x="2101" y="4164"/>
                    <a:pt x="2107" y="4222"/>
                    <a:pt x="2153" y="4222"/>
                  </a:cubicBezTo>
                  <a:cubicBezTo>
                    <a:pt x="2205" y="4222"/>
                    <a:pt x="2211" y="4144"/>
                    <a:pt x="2263" y="4144"/>
                  </a:cubicBezTo>
                  <a:cubicBezTo>
                    <a:pt x="2327" y="4144"/>
                    <a:pt x="2353" y="4203"/>
                    <a:pt x="2418" y="4203"/>
                  </a:cubicBezTo>
                  <a:cubicBezTo>
                    <a:pt x="2463" y="4203"/>
                    <a:pt x="2463" y="4151"/>
                    <a:pt x="2496" y="4119"/>
                  </a:cubicBezTo>
                  <a:cubicBezTo>
                    <a:pt x="2554" y="4073"/>
                    <a:pt x="2599" y="4060"/>
                    <a:pt x="2670" y="4060"/>
                  </a:cubicBezTo>
                  <a:cubicBezTo>
                    <a:pt x="2741" y="4060"/>
                    <a:pt x="2761" y="3983"/>
                    <a:pt x="2786" y="3918"/>
                  </a:cubicBezTo>
                  <a:cubicBezTo>
                    <a:pt x="2800" y="3886"/>
                    <a:pt x="2838" y="3873"/>
                    <a:pt x="2838" y="3834"/>
                  </a:cubicBezTo>
                  <a:cubicBezTo>
                    <a:pt x="2838" y="3821"/>
                    <a:pt x="2838" y="3815"/>
                    <a:pt x="2838" y="3801"/>
                  </a:cubicBezTo>
                  <a:cubicBezTo>
                    <a:pt x="2838" y="3750"/>
                    <a:pt x="2858" y="3705"/>
                    <a:pt x="2903" y="3679"/>
                  </a:cubicBezTo>
                  <a:cubicBezTo>
                    <a:pt x="2942" y="3653"/>
                    <a:pt x="2981" y="3659"/>
                    <a:pt x="3026" y="3646"/>
                  </a:cubicBezTo>
                  <a:cubicBezTo>
                    <a:pt x="3065" y="3627"/>
                    <a:pt x="3084" y="3588"/>
                    <a:pt x="3123" y="3588"/>
                  </a:cubicBezTo>
                  <a:cubicBezTo>
                    <a:pt x="3226" y="3588"/>
                    <a:pt x="3284" y="3620"/>
                    <a:pt x="3381" y="3620"/>
                  </a:cubicBezTo>
                  <a:cubicBezTo>
                    <a:pt x="3407" y="3620"/>
                    <a:pt x="3414" y="3601"/>
                    <a:pt x="3440" y="3601"/>
                  </a:cubicBezTo>
                  <a:cubicBezTo>
                    <a:pt x="3466" y="3601"/>
                    <a:pt x="3479" y="3627"/>
                    <a:pt x="3511" y="3627"/>
                  </a:cubicBezTo>
                  <a:cubicBezTo>
                    <a:pt x="3543" y="3627"/>
                    <a:pt x="3550" y="3575"/>
                    <a:pt x="3588" y="3575"/>
                  </a:cubicBezTo>
                  <a:cubicBezTo>
                    <a:pt x="3608" y="3575"/>
                    <a:pt x="3614" y="3588"/>
                    <a:pt x="3634" y="3588"/>
                  </a:cubicBezTo>
                  <a:cubicBezTo>
                    <a:pt x="3679" y="3588"/>
                    <a:pt x="3698" y="3582"/>
                    <a:pt x="3744" y="3588"/>
                  </a:cubicBezTo>
                  <a:cubicBezTo>
                    <a:pt x="3744" y="3601"/>
                    <a:pt x="3744" y="3608"/>
                    <a:pt x="3744" y="3620"/>
                  </a:cubicBezTo>
                  <a:cubicBezTo>
                    <a:pt x="3744" y="3679"/>
                    <a:pt x="3724" y="3705"/>
                    <a:pt x="3711" y="3763"/>
                  </a:cubicBezTo>
                  <a:cubicBezTo>
                    <a:pt x="3731" y="3756"/>
                    <a:pt x="3744" y="3743"/>
                    <a:pt x="3763" y="3743"/>
                  </a:cubicBezTo>
                  <a:cubicBezTo>
                    <a:pt x="3802" y="3743"/>
                    <a:pt x="3795" y="3808"/>
                    <a:pt x="3834" y="3808"/>
                  </a:cubicBezTo>
                  <a:cubicBezTo>
                    <a:pt x="3860" y="3808"/>
                    <a:pt x="3873" y="3801"/>
                    <a:pt x="3899" y="3801"/>
                  </a:cubicBezTo>
                  <a:cubicBezTo>
                    <a:pt x="3957" y="3801"/>
                    <a:pt x="3990" y="3815"/>
                    <a:pt x="4035" y="3847"/>
                  </a:cubicBezTo>
                  <a:cubicBezTo>
                    <a:pt x="4061" y="3860"/>
                    <a:pt x="4074" y="3886"/>
                    <a:pt x="4106" y="3886"/>
                  </a:cubicBezTo>
                  <a:cubicBezTo>
                    <a:pt x="4138" y="3886"/>
                    <a:pt x="4158" y="3860"/>
                    <a:pt x="4190" y="3860"/>
                  </a:cubicBezTo>
                  <a:cubicBezTo>
                    <a:pt x="4222" y="3860"/>
                    <a:pt x="4235" y="3886"/>
                    <a:pt x="4255" y="3905"/>
                  </a:cubicBezTo>
                  <a:cubicBezTo>
                    <a:pt x="4293" y="3937"/>
                    <a:pt x="4306" y="3957"/>
                    <a:pt x="4332" y="3996"/>
                  </a:cubicBezTo>
                  <a:cubicBezTo>
                    <a:pt x="4358" y="3970"/>
                    <a:pt x="4358" y="3931"/>
                    <a:pt x="4390" y="3918"/>
                  </a:cubicBezTo>
                  <a:cubicBezTo>
                    <a:pt x="4436" y="3912"/>
                    <a:pt x="4474" y="3924"/>
                    <a:pt x="4513" y="3892"/>
                  </a:cubicBezTo>
                  <a:cubicBezTo>
                    <a:pt x="4533" y="3879"/>
                    <a:pt x="4520" y="3847"/>
                    <a:pt x="4533" y="3827"/>
                  </a:cubicBezTo>
                  <a:cubicBezTo>
                    <a:pt x="4552" y="3795"/>
                    <a:pt x="4585" y="3801"/>
                    <a:pt x="4617" y="3789"/>
                  </a:cubicBezTo>
                  <a:cubicBezTo>
                    <a:pt x="4636" y="3776"/>
                    <a:pt x="4636" y="3756"/>
                    <a:pt x="4656" y="3750"/>
                  </a:cubicBezTo>
                  <a:cubicBezTo>
                    <a:pt x="4740" y="3730"/>
                    <a:pt x="4785" y="3717"/>
                    <a:pt x="4869" y="3717"/>
                  </a:cubicBezTo>
                  <a:cubicBezTo>
                    <a:pt x="4901" y="3717"/>
                    <a:pt x="4908" y="3756"/>
                    <a:pt x="4927" y="3769"/>
                  </a:cubicBezTo>
                  <a:cubicBezTo>
                    <a:pt x="4940" y="3717"/>
                    <a:pt x="5011" y="3743"/>
                    <a:pt x="5063" y="3717"/>
                  </a:cubicBezTo>
                  <a:cubicBezTo>
                    <a:pt x="5089" y="3711"/>
                    <a:pt x="5095" y="3672"/>
                    <a:pt x="5128" y="3672"/>
                  </a:cubicBezTo>
                  <a:cubicBezTo>
                    <a:pt x="5180" y="3672"/>
                    <a:pt x="5212" y="3692"/>
                    <a:pt x="5257" y="3717"/>
                  </a:cubicBezTo>
                  <a:cubicBezTo>
                    <a:pt x="5270" y="3730"/>
                    <a:pt x="5270" y="3743"/>
                    <a:pt x="5289" y="3743"/>
                  </a:cubicBezTo>
                  <a:cubicBezTo>
                    <a:pt x="5309" y="3743"/>
                    <a:pt x="5315" y="3724"/>
                    <a:pt x="5335" y="3711"/>
                  </a:cubicBezTo>
                  <a:cubicBezTo>
                    <a:pt x="5348" y="3698"/>
                    <a:pt x="5373" y="3698"/>
                    <a:pt x="5373" y="3679"/>
                  </a:cubicBezTo>
                  <a:cubicBezTo>
                    <a:pt x="5373" y="3659"/>
                    <a:pt x="5361" y="3653"/>
                    <a:pt x="5361" y="3627"/>
                  </a:cubicBezTo>
                  <a:cubicBezTo>
                    <a:pt x="5361" y="3595"/>
                    <a:pt x="5406" y="3595"/>
                    <a:pt x="5425" y="3569"/>
                  </a:cubicBezTo>
                  <a:cubicBezTo>
                    <a:pt x="5445" y="3536"/>
                    <a:pt x="5451" y="3511"/>
                    <a:pt x="5451" y="3472"/>
                  </a:cubicBezTo>
                  <a:cubicBezTo>
                    <a:pt x="5451" y="3388"/>
                    <a:pt x="5451" y="3388"/>
                    <a:pt x="5451" y="3388"/>
                  </a:cubicBezTo>
                  <a:cubicBezTo>
                    <a:pt x="5451" y="3355"/>
                    <a:pt x="5445" y="3329"/>
                    <a:pt x="5464" y="3310"/>
                  </a:cubicBezTo>
                  <a:cubicBezTo>
                    <a:pt x="5496" y="3284"/>
                    <a:pt x="5529" y="3310"/>
                    <a:pt x="5561" y="3297"/>
                  </a:cubicBezTo>
                  <a:cubicBezTo>
                    <a:pt x="5613" y="3278"/>
                    <a:pt x="5639" y="3239"/>
                    <a:pt x="5639" y="3181"/>
                  </a:cubicBezTo>
                  <a:cubicBezTo>
                    <a:pt x="5639" y="3116"/>
                    <a:pt x="5535" y="3123"/>
                    <a:pt x="5535" y="3058"/>
                  </a:cubicBezTo>
                  <a:cubicBezTo>
                    <a:pt x="5535" y="3013"/>
                    <a:pt x="5542" y="2993"/>
                    <a:pt x="5548" y="2948"/>
                  </a:cubicBezTo>
                  <a:cubicBezTo>
                    <a:pt x="5548" y="2922"/>
                    <a:pt x="5542" y="2890"/>
                    <a:pt x="5561" y="2890"/>
                  </a:cubicBezTo>
                  <a:cubicBezTo>
                    <a:pt x="5574" y="2890"/>
                    <a:pt x="5580" y="2896"/>
                    <a:pt x="5593" y="2896"/>
                  </a:cubicBezTo>
                  <a:cubicBezTo>
                    <a:pt x="5652" y="2896"/>
                    <a:pt x="5677" y="2877"/>
                    <a:pt x="5736" y="2864"/>
                  </a:cubicBezTo>
                  <a:cubicBezTo>
                    <a:pt x="5710" y="2819"/>
                    <a:pt x="5697" y="2793"/>
                    <a:pt x="5697" y="2748"/>
                  </a:cubicBezTo>
                  <a:cubicBezTo>
                    <a:pt x="5736" y="2748"/>
                    <a:pt x="5755" y="2748"/>
                    <a:pt x="5787" y="2748"/>
                  </a:cubicBezTo>
                  <a:cubicBezTo>
                    <a:pt x="5800" y="2748"/>
                    <a:pt x="5807" y="2748"/>
                    <a:pt x="5820" y="2754"/>
                  </a:cubicBezTo>
                  <a:cubicBezTo>
                    <a:pt x="5826" y="2741"/>
                    <a:pt x="5826" y="2728"/>
                    <a:pt x="5826" y="2709"/>
                  </a:cubicBezTo>
                  <a:cubicBezTo>
                    <a:pt x="5833" y="2709"/>
                    <a:pt x="5839" y="2702"/>
                    <a:pt x="5845" y="2702"/>
                  </a:cubicBezTo>
                  <a:cubicBezTo>
                    <a:pt x="5865" y="2709"/>
                    <a:pt x="5865" y="2709"/>
                    <a:pt x="5865" y="2709"/>
                  </a:cubicBezTo>
                  <a:cubicBezTo>
                    <a:pt x="5891" y="2709"/>
                    <a:pt x="5891" y="2709"/>
                    <a:pt x="5891" y="2709"/>
                  </a:cubicBezTo>
                  <a:cubicBezTo>
                    <a:pt x="5891" y="2689"/>
                    <a:pt x="5878" y="2676"/>
                    <a:pt x="5891" y="2657"/>
                  </a:cubicBezTo>
                  <a:cubicBezTo>
                    <a:pt x="5904" y="2637"/>
                    <a:pt x="5923" y="2644"/>
                    <a:pt x="5949" y="2637"/>
                  </a:cubicBezTo>
                  <a:cubicBezTo>
                    <a:pt x="5994" y="2625"/>
                    <a:pt x="6040" y="2605"/>
                    <a:pt x="6040" y="2553"/>
                  </a:cubicBezTo>
                  <a:cubicBezTo>
                    <a:pt x="5994" y="2553"/>
                    <a:pt x="5988" y="2508"/>
                    <a:pt x="5943" y="2489"/>
                  </a:cubicBezTo>
                  <a:cubicBezTo>
                    <a:pt x="5917" y="2495"/>
                    <a:pt x="5917" y="2495"/>
                    <a:pt x="5917" y="2495"/>
                  </a:cubicBezTo>
                  <a:cubicBezTo>
                    <a:pt x="5897" y="2489"/>
                    <a:pt x="5871" y="2482"/>
                    <a:pt x="5871" y="2464"/>
                  </a:cubicBezTo>
                  <a:cubicBezTo>
                    <a:pt x="5871" y="2432"/>
                    <a:pt x="5865" y="2412"/>
                    <a:pt x="5884" y="2386"/>
                  </a:cubicBezTo>
                  <a:cubicBezTo>
                    <a:pt x="5897" y="2367"/>
                    <a:pt x="5930" y="2360"/>
                    <a:pt x="5930" y="2328"/>
                  </a:cubicBezTo>
                  <a:cubicBezTo>
                    <a:pt x="5930" y="2302"/>
                    <a:pt x="5884" y="2309"/>
                    <a:pt x="5884" y="2283"/>
                  </a:cubicBezTo>
                  <a:cubicBezTo>
                    <a:pt x="5884" y="2231"/>
                    <a:pt x="5930" y="2205"/>
                    <a:pt x="5930" y="2154"/>
                  </a:cubicBezTo>
                  <a:cubicBezTo>
                    <a:pt x="5943" y="2154"/>
                    <a:pt x="5956" y="2154"/>
                    <a:pt x="5968" y="2154"/>
                  </a:cubicBezTo>
                  <a:cubicBezTo>
                    <a:pt x="5988" y="2154"/>
                    <a:pt x="6007" y="2141"/>
                    <a:pt x="6027" y="2121"/>
                  </a:cubicBezTo>
                  <a:cubicBezTo>
                    <a:pt x="6065" y="2102"/>
                    <a:pt x="6072" y="2069"/>
                    <a:pt x="6091" y="2031"/>
                  </a:cubicBezTo>
                  <a:cubicBezTo>
                    <a:pt x="6104" y="2069"/>
                    <a:pt x="6104" y="2115"/>
                    <a:pt x="6143" y="2115"/>
                  </a:cubicBezTo>
                  <a:cubicBezTo>
                    <a:pt x="6188" y="2115"/>
                    <a:pt x="6195" y="2076"/>
                    <a:pt x="6227" y="2057"/>
                  </a:cubicBezTo>
                  <a:cubicBezTo>
                    <a:pt x="6292" y="2018"/>
                    <a:pt x="6318" y="1985"/>
                    <a:pt x="6370" y="1940"/>
                  </a:cubicBezTo>
                  <a:cubicBezTo>
                    <a:pt x="6337" y="1927"/>
                    <a:pt x="6324" y="1895"/>
                    <a:pt x="6324" y="1856"/>
                  </a:cubicBezTo>
                  <a:cubicBezTo>
                    <a:pt x="6324" y="1785"/>
                    <a:pt x="6382" y="1759"/>
                    <a:pt x="6382" y="1688"/>
                  </a:cubicBezTo>
                  <a:cubicBezTo>
                    <a:pt x="6382" y="1630"/>
                    <a:pt x="6382" y="1630"/>
                    <a:pt x="6382" y="1630"/>
                  </a:cubicBezTo>
                  <a:cubicBezTo>
                    <a:pt x="6408" y="1630"/>
                    <a:pt x="6408" y="1630"/>
                    <a:pt x="6408" y="1630"/>
                  </a:cubicBezTo>
                  <a:cubicBezTo>
                    <a:pt x="6428" y="1636"/>
                    <a:pt x="6428" y="1636"/>
                    <a:pt x="6428" y="1636"/>
                  </a:cubicBezTo>
                  <a:cubicBezTo>
                    <a:pt x="6440" y="1636"/>
                    <a:pt x="6440" y="1636"/>
                    <a:pt x="6440" y="1636"/>
                  </a:cubicBezTo>
                  <a:cubicBezTo>
                    <a:pt x="6440" y="1630"/>
                    <a:pt x="6447" y="1623"/>
                    <a:pt x="6447" y="1617"/>
                  </a:cubicBezTo>
                  <a:cubicBezTo>
                    <a:pt x="6447" y="1500"/>
                    <a:pt x="6389" y="1442"/>
                    <a:pt x="6389" y="1319"/>
                  </a:cubicBezTo>
                  <a:cubicBezTo>
                    <a:pt x="6389" y="1261"/>
                    <a:pt x="6402" y="1229"/>
                    <a:pt x="6421" y="1171"/>
                  </a:cubicBezTo>
                  <a:cubicBezTo>
                    <a:pt x="6395" y="1158"/>
                    <a:pt x="6370" y="1151"/>
                    <a:pt x="6370" y="1125"/>
                  </a:cubicBezTo>
                  <a:cubicBezTo>
                    <a:pt x="6370" y="1093"/>
                    <a:pt x="6447" y="1112"/>
                    <a:pt x="6447" y="1074"/>
                  </a:cubicBezTo>
                  <a:cubicBezTo>
                    <a:pt x="6447" y="1015"/>
                    <a:pt x="6447" y="1015"/>
                    <a:pt x="6447" y="1015"/>
                  </a:cubicBezTo>
                  <a:cubicBezTo>
                    <a:pt x="6447" y="977"/>
                    <a:pt x="6473" y="957"/>
                    <a:pt x="6479" y="918"/>
                  </a:cubicBezTo>
                  <a:cubicBezTo>
                    <a:pt x="6479" y="912"/>
                    <a:pt x="6479" y="905"/>
                    <a:pt x="6479" y="899"/>
                  </a:cubicBezTo>
                  <a:lnTo>
                    <a:pt x="6479" y="899"/>
                  </a:lnTo>
                  <a:cubicBezTo>
                    <a:pt x="6454" y="879"/>
                    <a:pt x="6454" y="867"/>
                    <a:pt x="6434" y="841"/>
                  </a:cubicBezTo>
                  <a:cubicBezTo>
                    <a:pt x="6428" y="834"/>
                    <a:pt x="6421" y="828"/>
                    <a:pt x="6421" y="821"/>
                  </a:cubicBezTo>
                  <a:cubicBezTo>
                    <a:pt x="6421" y="802"/>
                    <a:pt x="6428" y="789"/>
                    <a:pt x="6440" y="776"/>
                  </a:cubicBezTo>
                  <a:cubicBezTo>
                    <a:pt x="6447" y="757"/>
                    <a:pt x="6454" y="744"/>
                    <a:pt x="6454" y="724"/>
                  </a:cubicBezTo>
                  <a:cubicBezTo>
                    <a:pt x="6460" y="718"/>
                    <a:pt x="6466" y="711"/>
                    <a:pt x="6466" y="698"/>
                  </a:cubicBezTo>
                  <a:cubicBezTo>
                    <a:pt x="6466" y="679"/>
                    <a:pt x="6466" y="653"/>
                    <a:pt x="6447" y="647"/>
                  </a:cubicBezTo>
                  <a:cubicBezTo>
                    <a:pt x="6421" y="634"/>
                    <a:pt x="6395" y="627"/>
                    <a:pt x="6382" y="595"/>
                  </a:cubicBezTo>
                  <a:cubicBezTo>
                    <a:pt x="6370" y="563"/>
                    <a:pt x="6382" y="537"/>
                    <a:pt x="6376" y="505"/>
                  </a:cubicBezTo>
                  <a:cubicBezTo>
                    <a:pt x="6376" y="485"/>
                    <a:pt x="6363" y="472"/>
                    <a:pt x="6363" y="453"/>
                  </a:cubicBezTo>
                  <a:cubicBezTo>
                    <a:pt x="6363" y="395"/>
                    <a:pt x="6402" y="362"/>
                    <a:pt x="6408" y="304"/>
                  </a:cubicBezTo>
                  <a:cubicBezTo>
                    <a:pt x="6408" y="285"/>
                    <a:pt x="6402" y="265"/>
                    <a:pt x="6415" y="246"/>
                  </a:cubicBezTo>
                  <a:cubicBezTo>
                    <a:pt x="6421" y="226"/>
                    <a:pt x="6434" y="213"/>
                    <a:pt x="6447" y="188"/>
                  </a:cubicBezTo>
                  <a:cubicBezTo>
                    <a:pt x="6454" y="175"/>
                    <a:pt x="6460" y="168"/>
                    <a:pt x="6460" y="155"/>
                  </a:cubicBezTo>
                  <a:cubicBezTo>
                    <a:pt x="6460" y="116"/>
                    <a:pt x="6440" y="97"/>
                    <a:pt x="6428" y="65"/>
                  </a:cubicBezTo>
                  <a:cubicBezTo>
                    <a:pt x="6415" y="39"/>
                    <a:pt x="6408" y="26"/>
                    <a:pt x="6395" y="7"/>
                  </a:cubicBezTo>
                  <a:cubicBezTo>
                    <a:pt x="6298" y="19"/>
                    <a:pt x="6298" y="19"/>
                    <a:pt x="6298" y="19"/>
                  </a:cubicBezTo>
                  <a:cubicBezTo>
                    <a:pt x="6279" y="19"/>
                    <a:pt x="6259" y="13"/>
                    <a:pt x="6240" y="0"/>
                  </a:cubicBezTo>
                  <a:close/>
                  <a:moveTo>
                    <a:pt x="1849" y="2354"/>
                  </a:moveTo>
                  <a:lnTo>
                    <a:pt x="1849" y="2354"/>
                  </a:lnTo>
                  <a:cubicBezTo>
                    <a:pt x="1855" y="2341"/>
                    <a:pt x="1868" y="2341"/>
                    <a:pt x="1875" y="2328"/>
                  </a:cubicBezTo>
                  <a:cubicBezTo>
                    <a:pt x="1881" y="2322"/>
                    <a:pt x="1887" y="2315"/>
                    <a:pt x="1894" y="2309"/>
                  </a:cubicBezTo>
                  <a:cubicBezTo>
                    <a:pt x="1907" y="2309"/>
                    <a:pt x="1901" y="2328"/>
                    <a:pt x="1907" y="2335"/>
                  </a:cubicBezTo>
                  <a:cubicBezTo>
                    <a:pt x="1926" y="2360"/>
                    <a:pt x="1946" y="2380"/>
                    <a:pt x="1946" y="2412"/>
                  </a:cubicBezTo>
                  <a:cubicBezTo>
                    <a:pt x="1946" y="2457"/>
                    <a:pt x="1946" y="2457"/>
                    <a:pt x="1946" y="2457"/>
                  </a:cubicBezTo>
                  <a:cubicBezTo>
                    <a:pt x="1946" y="2489"/>
                    <a:pt x="1926" y="2508"/>
                    <a:pt x="1926" y="2547"/>
                  </a:cubicBezTo>
                  <a:cubicBezTo>
                    <a:pt x="1926" y="2586"/>
                    <a:pt x="1939" y="2612"/>
                    <a:pt x="1946" y="2650"/>
                  </a:cubicBezTo>
                  <a:cubicBezTo>
                    <a:pt x="1952" y="2689"/>
                    <a:pt x="1952" y="2709"/>
                    <a:pt x="1965" y="2741"/>
                  </a:cubicBezTo>
                  <a:cubicBezTo>
                    <a:pt x="1946" y="2741"/>
                    <a:pt x="1926" y="2741"/>
                    <a:pt x="1920" y="2760"/>
                  </a:cubicBezTo>
                  <a:cubicBezTo>
                    <a:pt x="1901" y="2748"/>
                    <a:pt x="1901" y="2728"/>
                    <a:pt x="1894" y="2702"/>
                  </a:cubicBezTo>
                  <a:cubicBezTo>
                    <a:pt x="1887" y="2689"/>
                    <a:pt x="1862" y="2689"/>
                    <a:pt x="1862" y="2676"/>
                  </a:cubicBezTo>
                  <a:cubicBezTo>
                    <a:pt x="1862" y="2650"/>
                    <a:pt x="1875" y="2631"/>
                    <a:pt x="1875" y="2605"/>
                  </a:cubicBezTo>
                  <a:cubicBezTo>
                    <a:pt x="1875" y="2553"/>
                    <a:pt x="1862" y="2521"/>
                    <a:pt x="1855" y="2469"/>
                  </a:cubicBezTo>
                  <a:cubicBezTo>
                    <a:pt x="1855" y="2399"/>
                    <a:pt x="1855" y="2399"/>
                    <a:pt x="1855" y="2399"/>
                  </a:cubicBezTo>
                  <a:cubicBezTo>
                    <a:pt x="1849" y="2354"/>
                    <a:pt x="1849" y="2354"/>
                    <a:pt x="1849" y="2354"/>
                  </a:cubicBezTo>
                  <a:close/>
                  <a:moveTo>
                    <a:pt x="1985" y="2676"/>
                  </a:moveTo>
                  <a:lnTo>
                    <a:pt x="1985" y="2676"/>
                  </a:lnTo>
                  <a:cubicBezTo>
                    <a:pt x="1985" y="2657"/>
                    <a:pt x="1972" y="2644"/>
                    <a:pt x="1978" y="2625"/>
                  </a:cubicBezTo>
                  <a:cubicBezTo>
                    <a:pt x="1978" y="2618"/>
                    <a:pt x="1991" y="2644"/>
                    <a:pt x="1998" y="2644"/>
                  </a:cubicBezTo>
                  <a:cubicBezTo>
                    <a:pt x="2023" y="2650"/>
                    <a:pt x="2036" y="2663"/>
                    <a:pt x="2056" y="2650"/>
                  </a:cubicBezTo>
                  <a:cubicBezTo>
                    <a:pt x="2069" y="2676"/>
                    <a:pt x="2088" y="2696"/>
                    <a:pt x="2114" y="2702"/>
                  </a:cubicBezTo>
                  <a:cubicBezTo>
                    <a:pt x="2140" y="2709"/>
                    <a:pt x="2166" y="2702"/>
                    <a:pt x="2166" y="2722"/>
                  </a:cubicBezTo>
                  <a:cubicBezTo>
                    <a:pt x="2166" y="2741"/>
                    <a:pt x="2146" y="2741"/>
                    <a:pt x="2146" y="2754"/>
                  </a:cubicBezTo>
                  <a:cubicBezTo>
                    <a:pt x="2146" y="2767"/>
                    <a:pt x="2153" y="2773"/>
                    <a:pt x="2166" y="2780"/>
                  </a:cubicBezTo>
                  <a:cubicBezTo>
                    <a:pt x="2159" y="2786"/>
                    <a:pt x="2153" y="2786"/>
                    <a:pt x="2146" y="2786"/>
                  </a:cubicBezTo>
                  <a:cubicBezTo>
                    <a:pt x="2127" y="2786"/>
                    <a:pt x="2127" y="2754"/>
                    <a:pt x="2107" y="2754"/>
                  </a:cubicBezTo>
                  <a:cubicBezTo>
                    <a:pt x="2094" y="2754"/>
                    <a:pt x="2088" y="2767"/>
                    <a:pt x="2075" y="2767"/>
                  </a:cubicBezTo>
                  <a:cubicBezTo>
                    <a:pt x="2043" y="2767"/>
                    <a:pt x="2023" y="2748"/>
                    <a:pt x="2004" y="2722"/>
                  </a:cubicBezTo>
                  <a:cubicBezTo>
                    <a:pt x="1998" y="2709"/>
                    <a:pt x="1985" y="2709"/>
                    <a:pt x="1985" y="2696"/>
                  </a:cubicBezTo>
                  <a:cubicBezTo>
                    <a:pt x="1985" y="2683"/>
                    <a:pt x="1985" y="2683"/>
                    <a:pt x="1985" y="2676"/>
                  </a:cubicBezTo>
                  <a:close/>
                  <a:moveTo>
                    <a:pt x="2191" y="2773"/>
                  </a:moveTo>
                  <a:lnTo>
                    <a:pt x="2191" y="2773"/>
                  </a:lnTo>
                  <a:cubicBezTo>
                    <a:pt x="2198" y="2773"/>
                    <a:pt x="2211" y="2767"/>
                    <a:pt x="2217" y="2773"/>
                  </a:cubicBezTo>
                  <a:cubicBezTo>
                    <a:pt x="2230" y="2786"/>
                    <a:pt x="2224" y="2799"/>
                    <a:pt x="2230" y="2812"/>
                  </a:cubicBezTo>
                  <a:cubicBezTo>
                    <a:pt x="2230" y="2825"/>
                    <a:pt x="2243" y="2832"/>
                    <a:pt x="2243" y="2844"/>
                  </a:cubicBezTo>
                  <a:cubicBezTo>
                    <a:pt x="2243" y="2864"/>
                    <a:pt x="2224" y="2870"/>
                    <a:pt x="2211" y="2890"/>
                  </a:cubicBezTo>
                  <a:cubicBezTo>
                    <a:pt x="2198" y="2877"/>
                    <a:pt x="2198" y="2864"/>
                    <a:pt x="2185" y="2864"/>
                  </a:cubicBezTo>
                  <a:cubicBezTo>
                    <a:pt x="2185" y="2864"/>
                    <a:pt x="2185" y="2870"/>
                    <a:pt x="2179" y="2870"/>
                  </a:cubicBezTo>
                  <a:cubicBezTo>
                    <a:pt x="2179" y="2870"/>
                    <a:pt x="2179" y="2864"/>
                    <a:pt x="2172" y="2864"/>
                  </a:cubicBezTo>
                  <a:cubicBezTo>
                    <a:pt x="2172" y="2857"/>
                    <a:pt x="2172" y="2851"/>
                    <a:pt x="2172" y="2844"/>
                  </a:cubicBezTo>
                  <a:cubicBezTo>
                    <a:pt x="2172" y="2838"/>
                    <a:pt x="2172" y="2832"/>
                    <a:pt x="2172" y="2825"/>
                  </a:cubicBezTo>
                  <a:cubicBezTo>
                    <a:pt x="2172" y="2812"/>
                    <a:pt x="2191" y="2812"/>
                    <a:pt x="2191" y="2793"/>
                  </a:cubicBezTo>
                  <a:cubicBezTo>
                    <a:pt x="2191" y="2786"/>
                    <a:pt x="2191" y="2780"/>
                    <a:pt x="2191" y="2773"/>
                  </a:cubicBezTo>
                  <a:close/>
                  <a:moveTo>
                    <a:pt x="1778" y="2728"/>
                  </a:moveTo>
                  <a:lnTo>
                    <a:pt x="1778" y="2728"/>
                  </a:lnTo>
                  <a:cubicBezTo>
                    <a:pt x="1784" y="2735"/>
                    <a:pt x="1791" y="2741"/>
                    <a:pt x="1791" y="2754"/>
                  </a:cubicBezTo>
                  <a:cubicBezTo>
                    <a:pt x="1791" y="2825"/>
                    <a:pt x="1810" y="2864"/>
                    <a:pt x="1829" y="2941"/>
                  </a:cubicBezTo>
                  <a:cubicBezTo>
                    <a:pt x="1810" y="2929"/>
                    <a:pt x="1803" y="2916"/>
                    <a:pt x="1784" y="2896"/>
                  </a:cubicBezTo>
                  <a:cubicBezTo>
                    <a:pt x="1771" y="2883"/>
                    <a:pt x="1745" y="2877"/>
                    <a:pt x="1745" y="2851"/>
                  </a:cubicBezTo>
                  <a:cubicBezTo>
                    <a:pt x="1745" y="2838"/>
                    <a:pt x="1752" y="2832"/>
                    <a:pt x="1752" y="2812"/>
                  </a:cubicBezTo>
                  <a:cubicBezTo>
                    <a:pt x="1752" y="2806"/>
                    <a:pt x="1745" y="2799"/>
                    <a:pt x="1745" y="2786"/>
                  </a:cubicBezTo>
                  <a:cubicBezTo>
                    <a:pt x="1745" y="2760"/>
                    <a:pt x="1765" y="2754"/>
                    <a:pt x="1778" y="2728"/>
                  </a:cubicBezTo>
                  <a:close/>
                  <a:moveTo>
                    <a:pt x="2004" y="2767"/>
                  </a:moveTo>
                  <a:lnTo>
                    <a:pt x="2004" y="2767"/>
                  </a:lnTo>
                  <a:cubicBezTo>
                    <a:pt x="2017" y="2793"/>
                    <a:pt x="2017" y="2793"/>
                    <a:pt x="2017" y="2793"/>
                  </a:cubicBezTo>
                  <a:cubicBezTo>
                    <a:pt x="2004" y="2806"/>
                    <a:pt x="1991" y="2819"/>
                    <a:pt x="1985" y="2838"/>
                  </a:cubicBezTo>
                  <a:cubicBezTo>
                    <a:pt x="1978" y="2838"/>
                    <a:pt x="1978" y="2832"/>
                    <a:pt x="1972" y="2832"/>
                  </a:cubicBezTo>
                  <a:cubicBezTo>
                    <a:pt x="1965" y="2832"/>
                    <a:pt x="1959" y="2832"/>
                    <a:pt x="1952" y="2832"/>
                  </a:cubicBezTo>
                  <a:cubicBezTo>
                    <a:pt x="1952" y="2812"/>
                    <a:pt x="1952" y="2799"/>
                    <a:pt x="1946" y="2773"/>
                  </a:cubicBezTo>
                  <a:cubicBezTo>
                    <a:pt x="1972" y="2773"/>
                    <a:pt x="1978" y="2767"/>
                    <a:pt x="2004" y="2767"/>
                  </a:cubicBezTo>
                  <a:close/>
                  <a:moveTo>
                    <a:pt x="2133" y="2857"/>
                  </a:moveTo>
                  <a:lnTo>
                    <a:pt x="2133" y="2857"/>
                  </a:lnTo>
                  <a:cubicBezTo>
                    <a:pt x="2153" y="2877"/>
                    <a:pt x="2159" y="2896"/>
                    <a:pt x="2172" y="2916"/>
                  </a:cubicBezTo>
                  <a:cubicBezTo>
                    <a:pt x="2179" y="2929"/>
                    <a:pt x="2191" y="2929"/>
                    <a:pt x="2191" y="2941"/>
                  </a:cubicBezTo>
                  <a:cubicBezTo>
                    <a:pt x="2191" y="2954"/>
                    <a:pt x="2191" y="2954"/>
                    <a:pt x="2191" y="2954"/>
                  </a:cubicBezTo>
                  <a:cubicBezTo>
                    <a:pt x="2159" y="2954"/>
                    <a:pt x="2159" y="2954"/>
                    <a:pt x="2159" y="2954"/>
                  </a:cubicBezTo>
                  <a:cubicBezTo>
                    <a:pt x="2146" y="2954"/>
                    <a:pt x="2140" y="2948"/>
                    <a:pt x="2127" y="2948"/>
                  </a:cubicBezTo>
                  <a:cubicBezTo>
                    <a:pt x="2107" y="2948"/>
                    <a:pt x="2094" y="2961"/>
                    <a:pt x="2075" y="2967"/>
                  </a:cubicBezTo>
                  <a:cubicBezTo>
                    <a:pt x="2082" y="2941"/>
                    <a:pt x="2075" y="2922"/>
                    <a:pt x="2088" y="2896"/>
                  </a:cubicBezTo>
                  <a:cubicBezTo>
                    <a:pt x="2094" y="2877"/>
                    <a:pt x="2120" y="2877"/>
                    <a:pt x="2133" y="2857"/>
                  </a:cubicBezTo>
                  <a:close/>
                  <a:moveTo>
                    <a:pt x="1791" y="2967"/>
                  </a:moveTo>
                  <a:lnTo>
                    <a:pt x="1791" y="2967"/>
                  </a:lnTo>
                  <a:cubicBezTo>
                    <a:pt x="1791" y="2974"/>
                    <a:pt x="1791" y="2974"/>
                    <a:pt x="1791" y="2980"/>
                  </a:cubicBezTo>
                  <a:cubicBezTo>
                    <a:pt x="1784" y="2980"/>
                    <a:pt x="1778" y="2980"/>
                    <a:pt x="1771" y="2980"/>
                  </a:cubicBezTo>
                  <a:cubicBezTo>
                    <a:pt x="1758" y="2980"/>
                    <a:pt x="1758" y="2980"/>
                    <a:pt x="1745" y="2980"/>
                  </a:cubicBezTo>
                  <a:cubicBezTo>
                    <a:pt x="1745" y="2980"/>
                    <a:pt x="1739" y="2980"/>
                    <a:pt x="1732" y="2980"/>
                  </a:cubicBezTo>
                  <a:cubicBezTo>
                    <a:pt x="1739" y="2954"/>
                    <a:pt x="1758" y="2948"/>
                    <a:pt x="1771" y="2929"/>
                  </a:cubicBezTo>
                  <a:cubicBezTo>
                    <a:pt x="1771" y="2948"/>
                    <a:pt x="1791" y="2948"/>
                    <a:pt x="1791" y="2967"/>
                  </a:cubicBezTo>
                  <a:close/>
                </a:path>
              </a:pathLst>
            </a:custGeom>
            <a:solidFill>
              <a:schemeClr val="accent6"/>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2" name="Freeform 94"/>
            <p:cNvSpPr>
              <a:spLocks noChangeArrowheads="1"/>
            </p:cNvSpPr>
            <p:nvPr/>
          </p:nvSpPr>
          <p:spPr bwMode="auto">
            <a:xfrm>
              <a:off x="18439732" y="4423496"/>
              <a:ext cx="92674" cy="105921"/>
            </a:xfrm>
            <a:custGeom>
              <a:avLst/>
              <a:gdLst>
                <a:gd name="T0" fmla="*/ 90 w 91"/>
                <a:gd name="T1" fmla="*/ 38 h 104"/>
                <a:gd name="T2" fmla="*/ 90 w 91"/>
                <a:gd name="T3" fmla="*/ 38 h 104"/>
                <a:gd name="T4" fmla="*/ 45 w 91"/>
                <a:gd name="T5" fmla="*/ 0 h 104"/>
                <a:gd name="T6" fmla="*/ 13 w 91"/>
                <a:gd name="T7" fmla="*/ 0 h 104"/>
                <a:gd name="T8" fmla="*/ 0 w 91"/>
                <a:gd name="T9" fmla="*/ 19 h 104"/>
                <a:gd name="T10" fmla="*/ 13 w 91"/>
                <a:gd name="T11" fmla="*/ 38 h 104"/>
                <a:gd name="T12" fmla="*/ 19 w 91"/>
                <a:gd name="T13" fmla="*/ 71 h 104"/>
                <a:gd name="T14" fmla="*/ 32 w 91"/>
                <a:gd name="T15" fmla="*/ 84 h 104"/>
                <a:gd name="T16" fmla="*/ 52 w 91"/>
                <a:gd name="T17" fmla="*/ 90 h 104"/>
                <a:gd name="T18" fmla="*/ 77 w 91"/>
                <a:gd name="T19" fmla="*/ 97 h 104"/>
                <a:gd name="T20" fmla="*/ 90 w 91"/>
                <a:gd name="T21" fmla="*/ 71 h 104"/>
                <a:gd name="T22" fmla="*/ 84 w 91"/>
                <a:gd name="T23" fmla="*/ 71 h 104"/>
                <a:gd name="T24" fmla="*/ 90 w 91"/>
                <a:gd name="T25" fmla="*/ 3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104">
                  <a:moveTo>
                    <a:pt x="90" y="38"/>
                  </a:moveTo>
                  <a:lnTo>
                    <a:pt x="90" y="38"/>
                  </a:lnTo>
                  <a:cubicBezTo>
                    <a:pt x="77" y="25"/>
                    <a:pt x="64" y="0"/>
                    <a:pt x="45" y="0"/>
                  </a:cubicBezTo>
                  <a:cubicBezTo>
                    <a:pt x="32" y="0"/>
                    <a:pt x="26" y="0"/>
                    <a:pt x="13" y="0"/>
                  </a:cubicBezTo>
                  <a:cubicBezTo>
                    <a:pt x="6" y="0"/>
                    <a:pt x="0" y="13"/>
                    <a:pt x="0" y="19"/>
                  </a:cubicBezTo>
                  <a:cubicBezTo>
                    <a:pt x="6" y="25"/>
                    <a:pt x="13" y="32"/>
                    <a:pt x="13" y="38"/>
                  </a:cubicBezTo>
                  <a:cubicBezTo>
                    <a:pt x="13" y="51"/>
                    <a:pt x="13" y="58"/>
                    <a:pt x="19" y="71"/>
                  </a:cubicBezTo>
                  <a:cubicBezTo>
                    <a:pt x="19" y="84"/>
                    <a:pt x="26" y="84"/>
                    <a:pt x="32" y="84"/>
                  </a:cubicBezTo>
                  <a:cubicBezTo>
                    <a:pt x="39" y="84"/>
                    <a:pt x="45" y="84"/>
                    <a:pt x="52" y="90"/>
                  </a:cubicBezTo>
                  <a:cubicBezTo>
                    <a:pt x="58" y="90"/>
                    <a:pt x="64" y="103"/>
                    <a:pt x="77" y="97"/>
                  </a:cubicBezTo>
                  <a:cubicBezTo>
                    <a:pt x="84" y="97"/>
                    <a:pt x="90" y="77"/>
                    <a:pt x="90" y="71"/>
                  </a:cubicBezTo>
                  <a:cubicBezTo>
                    <a:pt x="84" y="71"/>
                    <a:pt x="84" y="71"/>
                    <a:pt x="84" y="71"/>
                  </a:cubicBezTo>
                  <a:lnTo>
                    <a:pt x="90" y="38"/>
                  </a:lnTo>
                </a:path>
              </a:pathLst>
            </a:custGeom>
            <a:solidFill>
              <a:schemeClr val="bg1">
                <a:lumMod val="75000"/>
              </a:schemeClr>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grpSp>
        <p:nvGrpSpPr>
          <p:cNvPr id="16" name="Group 15"/>
          <p:cNvGrpSpPr/>
          <p:nvPr/>
        </p:nvGrpSpPr>
        <p:grpSpPr>
          <a:xfrm>
            <a:off x="15230182" y="6940943"/>
            <a:ext cx="5769325" cy="2966948"/>
            <a:chOff x="15230182" y="6940943"/>
            <a:chExt cx="5769325" cy="2966948"/>
          </a:xfrm>
        </p:grpSpPr>
        <p:grpSp>
          <p:nvGrpSpPr>
            <p:cNvPr id="311" name="Group 310"/>
            <p:cNvGrpSpPr/>
            <p:nvPr/>
          </p:nvGrpSpPr>
          <p:grpSpPr>
            <a:xfrm rot="21201087">
              <a:off x="15230182" y="6940943"/>
              <a:ext cx="5769325" cy="2966948"/>
              <a:chOff x="6924164" y="5708902"/>
              <a:chExt cx="13515600" cy="6950566"/>
            </a:xfrm>
          </p:grpSpPr>
          <p:sp>
            <p:nvSpPr>
              <p:cNvPr id="312" name="Oval 311"/>
              <p:cNvSpPr/>
              <p:nvPr/>
            </p:nvSpPr>
            <p:spPr>
              <a:xfrm rot="6300000">
                <a:off x="14158465" y="6538079"/>
                <a:ext cx="5783989" cy="6458789"/>
              </a:xfrm>
              <a:prstGeom prst="ellipse">
                <a:avLst/>
              </a:prstGeom>
              <a:solidFill>
                <a:schemeClr val="bg1">
                  <a:lumMod val="85000"/>
                  <a:alpha val="40000"/>
                </a:schemeClr>
              </a:solidFill>
            </p:spPr>
            <p:style>
              <a:lnRef idx="0">
                <a:schemeClr val="accent1">
                  <a:hueOff val="0"/>
                  <a:satOff val="0"/>
                  <a:lumOff val="0"/>
                  <a:alphaOff val="0"/>
                </a:schemeClr>
              </a:lnRef>
              <a:fillRef idx="1">
                <a:schemeClr val="accent1">
                  <a:tint val="50000"/>
                  <a:alpha val="40000"/>
                  <a:hueOff val="0"/>
                  <a:satOff val="0"/>
                  <a:lumOff val="0"/>
                  <a:alphaOff val="0"/>
                </a:schemeClr>
              </a:fillRef>
              <a:effectRef idx="0">
                <a:schemeClr val="accent1">
                  <a:tint val="50000"/>
                  <a:alpha val="40000"/>
                  <a:hueOff val="0"/>
                  <a:satOff val="0"/>
                  <a:lumOff val="0"/>
                  <a:alphaOff val="0"/>
                </a:schemeClr>
              </a:effectRef>
              <a:fontRef idx="minor">
                <a:schemeClr val="lt1">
                  <a:hueOff val="0"/>
                  <a:satOff val="0"/>
                  <a:lumOff val="0"/>
                  <a:alphaOff val="0"/>
                </a:schemeClr>
              </a:fontRef>
            </p:style>
          </p:sp>
          <p:sp>
            <p:nvSpPr>
              <p:cNvPr id="313" name="Shape 312"/>
              <p:cNvSpPr/>
              <p:nvPr/>
            </p:nvSpPr>
            <p:spPr>
              <a:xfrm rot="6300000">
                <a:off x="10606728" y="2026338"/>
                <a:ext cx="6150472" cy="13515600"/>
              </a:xfrm>
              <a:prstGeom prst="funnel">
                <a:avLst/>
              </a:prstGeom>
              <a:solidFill>
                <a:schemeClr val="accent5">
                  <a:alpha val="58000"/>
                </a:schemeClr>
              </a:solidFill>
              <a:ln>
                <a:noFill/>
              </a:ln>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sp>
        </p:grpSp>
        <p:sp>
          <p:nvSpPr>
            <p:cNvPr id="314" name="Text Box 2128"/>
            <p:cNvSpPr txBox="1">
              <a:spLocks noChangeArrowheads="1"/>
            </p:cNvSpPr>
            <p:nvPr/>
          </p:nvSpPr>
          <p:spPr bwMode="auto">
            <a:xfrm>
              <a:off x="18877849" y="7785357"/>
              <a:ext cx="1160291" cy="120032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9pPr>
            </a:lstStyle>
            <a:p>
              <a:pPr algn="r"/>
              <a:r>
                <a:rPr lang="en-US" sz="7800">
                  <a:solidFill>
                    <a:schemeClr val="tx1"/>
                  </a:solidFill>
                  <a:latin typeface="Lato Regular"/>
                  <a:cs typeface="Lato Regular"/>
                </a:rPr>
                <a:t>87</a:t>
              </a:r>
            </a:p>
          </p:txBody>
        </p:sp>
        <p:sp>
          <p:nvSpPr>
            <p:cNvPr id="315" name="Text Box 2129"/>
            <p:cNvSpPr txBox="1">
              <a:spLocks noChangeArrowheads="1"/>
            </p:cNvSpPr>
            <p:nvPr/>
          </p:nvSpPr>
          <p:spPr bwMode="auto">
            <a:xfrm>
              <a:off x="20101883" y="8093439"/>
              <a:ext cx="443503" cy="6771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9pPr>
            </a:lstStyle>
            <a:p>
              <a:pPr algn="ctr"/>
              <a:r>
                <a:rPr lang="en-US" sz="4400">
                  <a:solidFill>
                    <a:schemeClr val="tx1"/>
                  </a:solidFill>
                  <a:latin typeface="Lato Regular"/>
                  <a:cs typeface="Lato Regular"/>
                </a:rPr>
                <a:t>%</a:t>
              </a:r>
            </a:p>
          </p:txBody>
        </p:sp>
      </p:grpSp>
      <p:grpSp>
        <p:nvGrpSpPr>
          <p:cNvPr id="318" name="Group 317"/>
          <p:cNvGrpSpPr/>
          <p:nvPr/>
        </p:nvGrpSpPr>
        <p:grpSpPr>
          <a:xfrm rot="8034958" flipH="1" flipV="1">
            <a:off x="7359917" y="5645427"/>
            <a:ext cx="5643618" cy="3106973"/>
            <a:chOff x="6924164" y="5708902"/>
            <a:chExt cx="13515600" cy="6950566"/>
          </a:xfrm>
        </p:grpSpPr>
        <p:sp>
          <p:nvSpPr>
            <p:cNvPr id="321" name="Oval 320"/>
            <p:cNvSpPr/>
            <p:nvPr/>
          </p:nvSpPr>
          <p:spPr>
            <a:xfrm rot="6300000">
              <a:off x="14158465" y="6538079"/>
              <a:ext cx="5783989" cy="6458789"/>
            </a:xfrm>
            <a:prstGeom prst="ellipse">
              <a:avLst/>
            </a:prstGeom>
            <a:solidFill>
              <a:schemeClr val="bg1">
                <a:lumMod val="85000"/>
                <a:alpha val="40000"/>
              </a:schemeClr>
            </a:solidFill>
          </p:spPr>
          <p:style>
            <a:lnRef idx="0">
              <a:schemeClr val="accent1">
                <a:hueOff val="0"/>
                <a:satOff val="0"/>
                <a:lumOff val="0"/>
                <a:alphaOff val="0"/>
              </a:schemeClr>
            </a:lnRef>
            <a:fillRef idx="1">
              <a:schemeClr val="accent1">
                <a:tint val="50000"/>
                <a:alpha val="40000"/>
                <a:hueOff val="0"/>
                <a:satOff val="0"/>
                <a:lumOff val="0"/>
                <a:alphaOff val="0"/>
              </a:schemeClr>
            </a:fillRef>
            <a:effectRef idx="0">
              <a:schemeClr val="accent1">
                <a:tint val="50000"/>
                <a:alpha val="40000"/>
                <a:hueOff val="0"/>
                <a:satOff val="0"/>
                <a:lumOff val="0"/>
                <a:alphaOff val="0"/>
              </a:schemeClr>
            </a:effectRef>
            <a:fontRef idx="minor">
              <a:schemeClr val="lt1">
                <a:hueOff val="0"/>
                <a:satOff val="0"/>
                <a:lumOff val="0"/>
                <a:alphaOff val="0"/>
              </a:schemeClr>
            </a:fontRef>
          </p:style>
        </p:sp>
        <p:sp>
          <p:nvSpPr>
            <p:cNvPr id="322" name="Shape 321"/>
            <p:cNvSpPr/>
            <p:nvPr/>
          </p:nvSpPr>
          <p:spPr>
            <a:xfrm rot="6300000">
              <a:off x="10606728" y="2026338"/>
              <a:ext cx="6150472" cy="13515600"/>
            </a:xfrm>
            <a:prstGeom prst="funnel">
              <a:avLst/>
            </a:prstGeom>
            <a:solidFill>
              <a:schemeClr val="accent2">
                <a:alpha val="58000"/>
              </a:schemeClr>
            </a:solidFill>
            <a:ln>
              <a:noFill/>
            </a:ln>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sp>
      </p:grpSp>
      <p:sp>
        <p:nvSpPr>
          <p:cNvPr id="325" name="Text Box 2128"/>
          <p:cNvSpPr txBox="1">
            <a:spLocks noChangeArrowheads="1"/>
          </p:cNvSpPr>
          <p:nvPr/>
        </p:nvSpPr>
        <p:spPr bwMode="auto">
          <a:xfrm>
            <a:off x="10543553" y="5622967"/>
            <a:ext cx="1160291" cy="120032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9pPr>
          </a:lstStyle>
          <a:p>
            <a:pPr algn="r"/>
            <a:r>
              <a:rPr lang="en-US" sz="7800">
                <a:solidFill>
                  <a:schemeClr val="tx1"/>
                </a:solidFill>
                <a:latin typeface="Lato Regular"/>
                <a:cs typeface="Lato Regular"/>
              </a:rPr>
              <a:t>34</a:t>
            </a:r>
          </a:p>
        </p:txBody>
      </p:sp>
      <p:sp>
        <p:nvSpPr>
          <p:cNvPr id="326" name="Text Box 2129"/>
          <p:cNvSpPr txBox="1">
            <a:spLocks noChangeArrowheads="1"/>
          </p:cNvSpPr>
          <p:nvPr/>
        </p:nvSpPr>
        <p:spPr bwMode="auto">
          <a:xfrm>
            <a:off x="11767587" y="5931049"/>
            <a:ext cx="443503" cy="6771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宋体" panose="02010600030101010101" pitchFamily="2" charset="-122"/>
                <a:cs typeface="宋体" panose="02010600030101010101" pitchFamily="2" charset="-122"/>
              </a:defRPr>
            </a:lvl9pPr>
          </a:lstStyle>
          <a:p>
            <a:pPr algn="ctr"/>
            <a:r>
              <a:rPr lang="en-US" sz="4400">
                <a:solidFill>
                  <a:schemeClr val="tx1"/>
                </a:solidFill>
                <a:latin typeface="Lato Regular"/>
                <a:cs typeface="Lato Regular"/>
              </a:rPr>
              <a:t>%</a:t>
            </a: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extBox 167"/>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169" name="Group 168"/>
          <p:cNvGrpSpPr/>
          <p:nvPr/>
        </p:nvGrpSpPr>
        <p:grpSpPr bwMode="auto">
          <a:xfrm>
            <a:off x="11449844" y="2019844"/>
            <a:ext cx="1477962" cy="258763"/>
            <a:chOff x="1703388" y="2006913"/>
            <a:chExt cx="1478230" cy="258682"/>
          </a:xfrm>
        </p:grpSpPr>
        <p:sp>
          <p:nvSpPr>
            <p:cNvPr id="170" name="Oval 169"/>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71" name="Oval 170"/>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72" name="Oval 171"/>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73" name="Oval 172"/>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174" name="Oval 173"/>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175" name="TextBox 72"/>
          <p:cNvSpPr txBox="1">
            <a:spLocks noChangeArrowheads="1"/>
          </p:cNvSpPr>
          <p:nvPr/>
        </p:nvSpPr>
        <p:spPr bwMode="auto">
          <a:xfrm>
            <a:off x="6973909" y="913302"/>
            <a:ext cx="10453127"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France Editable Vector Map</a:t>
            </a:r>
          </a:p>
        </p:txBody>
      </p:sp>
      <p:grpSp>
        <p:nvGrpSpPr>
          <p:cNvPr id="3" name="Group 2"/>
          <p:cNvGrpSpPr/>
          <p:nvPr/>
        </p:nvGrpSpPr>
        <p:grpSpPr>
          <a:xfrm>
            <a:off x="11990939" y="2307639"/>
            <a:ext cx="10083703" cy="9760520"/>
            <a:chOff x="10672937" y="2878775"/>
            <a:chExt cx="10083703" cy="9760520"/>
          </a:xfrm>
        </p:grpSpPr>
        <p:sp>
          <p:nvSpPr>
            <p:cNvPr id="162" name="Freeform 71"/>
            <p:cNvSpPr>
              <a:spLocks noChangeArrowheads="1"/>
            </p:cNvSpPr>
            <p:nvPr/>
          </p:nvSpPr>
          <p:spPr bwMode="auto">
            <a:xfrm>
              <a:off x="15772533" y="9403150"/>
              <a:ext cx="2314292" cy="2724339"/>
            </a:xfrm>
            <a:custGeom>
              <a:avLst/>
              <a:gdLst>
                <a:gd name="T0" fmla="*/ 2580 w 4505"/>
                <a:gd name="T1" fmla="*/ 340 h 5305"/>
                <a:gd name="T2" fmla="*/ 2972 w 4505"/>
                <a:gd name="T3" fmla="*/ 334 h 5305"/>
                <a:gd name="T4" fmla="*/ 4084 w 4505"/>
                <a:gd name="T5" fmla="*/ 1345 h 5305"/>
                <a:gd name="T6" fmla="*/ 4423 w 4505"/>
                <a:gd name="T7" fmla="*/ 1684 h 5305"/>
                <a:gd name="T8" fmla="*/ 3186 w 4505"/>
                <a:gd name="T9" fmla="*/ 804 h 5305"/>
                <a:gd name="T10" fmla="*/ 2645 w 4505"/>
                <a:gd name="T11" fmla="*/ 400 h 5305"/>
                <a:gd name="T12" fmla="*/ 2330 w 4505"/>
                <a:gd name="T13" fmla="*/ 25 h 5305"/>
                <a:gd name="T14" fmla="*/ 1902 w 4505"/>
                <a:gd name="T15" fmla="*/ 631 h 5305"/>
                <a:gd name="T16" fmla="*/ 2384 w 4505"/>
                <a:gd name="T17" fmla="*/ 1660 h 5305"/>
                <a:gd name="T18" fmla="*/ 2520 w 4505"/>
                <a:gd name="T19" fmla="*/ 1928 h 5305"/>
                <a:gd name="T20" fmla="*/ 1396 w 4505"/>
                <a:gd name="T21" fmla="*/ 2837 h 5305"/>
                <a:gd name="T22" fmla="*/ 809 w 4505"/>
                <a:gd name="T23" fmla="*/ 3182 h 5305"/>
                <a:gd name="T24" fmla="*/ 48 w 4505"/>
                <a:gd name="T25" fmla="*/ 3432 h 5305"/>
                <a:gd name="T26" fmla="*/ 458 w 4505"/>
                <a:gd name="T27" fmla="*/ 4151 h 5305"/>
                <a:gd name="T28" fmla="*/ 803 w 4505"/>
                <a:gd name="T29" fmla="*/ 4615 h 5305"/>
                <a:gd name="T30" fmla="*/ 18 w 4505"/>
                <a:gd name="T31" fmla="*/ 4971 h 5305"/>
                <a:gd name="T32" fmla="*/ 684 w 4505"/>
                <a:gd name="T33" fmla="*/ 5108 h 5305"/>
                <a:gd name="T34" fmla="*/ 1403 w 4505"/>
                <a:gd name="T35" fmla="*/ 5162 h 5305"/>
                <a:gd name="T36" fmla="*/ 1694 w 4505"/>
                <a:gd name="T37" fmla="*/ 5025 h 5305"/>
                <a:gd name="T38" fmla="*/ 2164 w 4505"/>
                <a:gd name="T39" fmla="*/ 5084 h 5305"/>
                <a:gd name="T40" fmla="*/ 1955 w 4505"/>
                <a:gd name="T41" fmla="*/ 4734 h 5305"/>
                <a:gd name="T42" fmla="*/ 1795 w 4505"/>
                <a:gd name="T43" fmla="*/ 4157 h 5305"/>
                <a:gd name="T44" fmla="*/ 1908 w 4505"/>
                <a:gd name="T45" fmla="*/ 3955 h 5305"/>
                <a:gd name="T46" fmla="*/ 2294 w 4505"/>
                <a:gd name="T47" fmla="*/ 3336 h 5305"/>
                <a:gd name="T48" fmla="*/ 2633 w 4505"/>
                <a:gd name="T49" fmla="*/ 3265 h 5305"/>
                <a:gd name="T50" fmla="*/ 2829 w 4505"/>
                <a:gd name="T51" fmla="*/ 3099 h 5305"/>
                <a:gd name="T52" fmla="*/ 3246 w 4505"/>
                <a:gd name="T53" fmla="*/ 2754 h 5305"/>
                <a:gd name="T54" fmla="*/ 3840 w 4505"/>
                <a:gd name="T55" fmla="*/ 2974 h 5305"/>
                <a:gd name="T56" fmla="*/ 4054 w 4505"/>
                <a:gd name="T57" fmla="*/ 2694 h 5305"/>
                <a:gd name="T58" fmla="*/ 4494 w 4505"/>
                <a:gd name="T59" fmla="*/ 1987 h 5305"/>
                <a:gd name="T60" fmla="*/ 4292 w 4505"/>
                <a:gd name="T61" fmla="*/ 2290 h 5305"/>
                <a:gd name="T62" fmla="*/ 3941 w 4505"/>
                <a:gd name="T63" fmla="*/ 2944 h 5305"/>
                <a:gd name="T64" fmla="*/ 3412 w 4505"/>
                <a:gd name="T65" fmla="*/ 2837 h 5305"/>
                <a:gd name="T66" fmla="*/ 2996 w 4505"/>
                <a:gd name="T67" fmla="*/ 2998 h 5305"/>
                <a:gd name="T68" fmla="*/ 2639 w 4505"/>
                <a:gd name="T69" fmla="*/ 3152 h 5305"/>
                <a:gd name="T70" fmla="*/ 2556 w 4505"/>
                <a:gd name="T71" fmla="*/ 3319 h 5305"/>
                <a:gd name="T72" fmla="*/ 2152 w 4505"/>
                <a:gd name="T73" fmla="*/ 3556 h 5305"/>
                <a:gd name="T74" fmla="*/ 1932 w 4505"/>
                <a:gd name="T75" fmla="*/ 4044 h 5305"/>
                <a:gd name="T76" fmla="*/ 1807 w 4505"/>
                <a:gd name="T77" fmla="*/ 4157 h 5305"/>
                <a:gd name="T78" fmla="*/ 1973 w 4505"/>
                <a:gd name="T79" fmla="*/ 4734 h 5305"/>
                <a:gd name="T80" fmla="*/ 2175 w 4505"/>
                <a:gd name="T81" fmla="*/ 5090 h 5305"/>
                <a:gd name="T82" fmla="*/ 1694 w 4505"/>
                <a:gd name="T83" fmla="*/ 5043 h 5305"/>
                <a:gd name="T84" fmla="*/ 1385 w 4505"/>
                <a:gd name="T85" fmla="*/ 5168 h 5305"/>
                <a:gd name="T86" fmla="*/ 684 w 4505"/>
                <a:gd name="T87" fmla="*/ 5120 h 5305"/>
                <a:gd name="T88" fmla="*/ 0 w 4505"/>
                <a:gd name="T89" fmla="*/ 4984 h 5305"/>
                <a:gd name="T90" fmla="*/ 625 w 4505"/>
                <a:gd name="T91" fmla="*/ 4508 h 5305"/>
                <a:gd name="T92" fmla="*/ 458 w 4505"/>
                <a:gd name="T93" fmla="*/ 4020 h 5305"/>
                <a:gd name="T94" fmla="*/ 601 w 4505"/>
                <a:gd name="T95" fmla="*/ 3200 h 5305"/>
                <a:gd name="T96" fmla="*/ 1385 w 4505"/>
                <a:gd name="T97" fmla="*/ 2950 h 5305"/>
                <a:gd name="T98" fmla="*/ 1831 w 4505"/>
                <a:gd name="T99" fmla="*/ 2605 h 5305"/>
                <a:gd name="T100" fmla="*/ 2508 w 4505"/>
                <a:gd name="T101" fmla="*/ 1933 h 5305"/>
                <a:gd name="T102" fmla="*/ 1896 w 4505"/>
                <a:gd name="T103" fmla="*/ 637 h 5305"/>
                <a:gd name="T104" fmla="*/ 2080 w 4505"/>
                <a:gd name="T105" fmla="*/ 203 h 5305"/>
                <a:gd name="T106" fmla="*/ 2325 w 4505"/>
                <a:gd name="T107" fmla="*/ 0 h 5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505" h="5305">
                  <a:moveTo>
                    <a:pt x="2376" y="0"/>
                  </a:moveTo>
                  <a:cubicBezTo>
                    <a:pt x="2406" y="18"/>
                    <a:pt x="2439" y="53"/>
                    <a:pt x="2473" y="91"/>
                  </a:cubicBezTo>
                  <a:cubicBezTo>
                    <a:pt x="2514" y="144"/>
                    <a:pt x="2556" y="209"/>
                    <a:pt x="2556" y="245"/>
                  </a:cubicBezTo>
                  <a:cubicBezTo>
                    <a:pt x="2556" y="275"/>
                    <a:pt x="2562" y="316"/>
                    <a:pt x="2580" y="340"/>
                  </a:cubicBezTo>
                  <a:cubicBezTo>
                    <a:pt x="2598" y="370"/>
                    <a:pt x="2621" y="388"/>
                    <a:pt x="2645" y="388"/>
                  </a:cubicBezTo>
                  <a:cubicBezTo>
                    <a:pt x="2657" y="388"/>
                    <a:pt x="2669" y="382"/>
                    <a:pt x="2681" y="370"/>
                  </a:cubicBezTo>
                  <a:cubicBezTo>
                    <a:pt x="2722" y="328"/>
                    <a:pt x="2782" y="310"/>
                    <a:pt x="2841" y="310"/>
                  </a:cubicBezTo>
                  <a:cubicBezTo>
                    <a:pt x="2889" y="310"/>
                    <a:pt x="2930" y="316"/>
                    <a:pt x="2972" y="334"/>
                  </a:cubicBezTo>
                  <a:cubicBezTo>
                    <a:pt x="3067" y="376"/>
                    <a:pt x="3162" y="715"/>
                    <a:pt x="3198" y="798"/>
                  </a:cubicBezTo>
                  <a:cubicBezTo>
                    <a:pt x="3228" y="875"/>
                    <a:pt x="3382" y="1006"/>
                    <a:pt x="3465" y="1190"/>
                  </a:cubicBezTo>
                  <a:cubicBezTo>
                    <a:pt x="3549" y="1375"/>
                    <a:pt x="3638" y="1369"/>
                    <a:pt x="3727" y="1375"/>
                  </a:cubicBezTo>
                  <a:cubicBezTo>
                    <a:pt x="3810" y="1375"/>
                    <a:pt x="3971" y="1345"/>
                    <a:pt x="4084" y="1345"/>
                  </a:cubicBezTo>
                  <a:cubicBezTo>
                    <a:pt x="4197" y="1351"/>
                    <a:pt x="4363" y="1553"/>
                    <a:pt x="4435" y="1672"/>
                  </a:cubicBezTo>
                  <a:cubicBezTo>
                    <a:pt x="4467" y="1726"/>
                    <a:pt x="4491" y="1772"/>
                    <a:pt x="4504" y="1817"/>
                  </a:cubicBezTo>
                  <a:lnTo>
                    <a:pt x="4504" y="1873"/>
                  </a:lnTo>
                  <a:cubicBezTo>
                    <a:pt x="4497" y="1814"/>
                    <a:pt x="4468" y="1760"/>
                    <a:pt x="4423" y="1684"/>
                  </a:cubicBezTo>
                  <a:cubicBezTo>
                    <a:pt x="4357" y="1559"/>
                    <a:pt x="4179" y="1357"/>
                    <a:pt x="4084" y="1363"/>
                  </a:cubicBezTo>
                  <a:cubicBezTo>
                    <a:pt x="3971" y="1363"/>
                    <a:pt x="3816" y="1386"/>
                    <a:pt x="3727" y="1386"/>
                  </a:cubicBezTo>
                  <a:cubicBezTo>
                    <a:pt x="3638" y="1386"/>
                    <a:pt x="3531" y="1386"/>
                    <a:pt x="3454" y="1196"/>
                  </a:cubicBezTo>
                  <a:cubicBezTo>
                    <a:pt x="3370" y="1012"/>
                    <a:pt x="3216" y="887"/>
                    <a:pt x="3186" y="804"/>
                  </a:cubicBezTo>
                  <a:cubicBezTo>
                    <a:pt x="3150" y="721"/>
                    <a:pt x="3049" y="382"/>
                    <a:pt x="2966" y="346"/>
                  </a:cubicBezTo>
                  <a:cubicBezTo>
                    <a:pt x="2925" y="334"/>
                    <a:pt x="2883" y="322"/>
                    <a:pt x="2841" y="322"/>
                  </a:cubicBezTo>
                  <a:cubicBezTo>
                    <a:pt x="2788" y="322"/>
                    <a:pt x="2728" y="340"/>
                    <a:pt x="2693" y="376"/>
                  </a:cubicBezTo>
                  <a:cubicBezTo>
                    <a:pt x="2675" y="394"/>
                    <a:pt x="2657" y="400"/>
                    <a:pt x="2645" y="400"/>
                  </a:cubicBezTo>
                  <a:cubicBezTo>
                    <a:pt x="2580" y="400"/>
                    <a:pt x="2538" y="316"/>
                    <a:pt x="2538" y="245"/>
                  </a:cubicBezTo>
                  <a:cubicBezTo>
                    <a:pt x="2538" y="215"/>
                    <a:pt x="2502" y="156"/>
                    <a:pt x="2461" y="102"/>
                  </a:cubicBezTo>
                  <a:cubicBezTo>
                    <a:pt x="2413" y="49"/>
                    <a:pt x="2360" y="1"/>
                    <a:pt x="2342" y="1"/>
                  </a:cubicBezTo>
                  <a:cubicBezTo>
                    <a:pt x="2336" y="7"/>
                    <a:pt x="2330" y="7"/>
                    <a:pt x="2330" y="25"/>
                  </a:cubicBezTo>
                  <a:cubicBezTo>
                    <a:pt x="2330" y="138"/>
                    <a:pt x="2181" y="215"/>
                    <a:pt x="2080" y="215"/>
                  </a:cubicBezTo>
                  <a:cubicBezTo>
                    <a:pt x="2056" y="215"/>
                    <a:pt x="2015" y="269"/>
                    <a:pt x="1973" y="340"/>
                  </a:cubicBezTo>
                  <a:cubicBezTo>
                    <a:pt x="1932" y="411"/>
                    <a:pt x="1890" y="501"/>
                    <a:pt x="1860" y="578"/>
                  </a:cubicBezTo>
                  <a:cubicBezTo>
                    <a:pt x="1878" y="602"/>
                    <a:pt x="1890" y="620"/>
                    <a:pt x="1902" y="631"/>
                  </a:cubicBezTo>
                  <a:cubicBezTo>
                    <a:pt x="1973" y="703"/>
                    <a:pt x="2080" y="994"/>
                    <a:pt x="2086" y="1238"/>
                  </a:cubicBezTo>
                  <a:cubicBezTo>
                    <a:pt x="2086" y="1357"/>
                    <a:pt x="2134" y="1464"/>
                    <a:pt x="2199" y="1541"/>
                  </a:cubicBezTo>
                  <a:cubicBezTo>
                    <a:pt x="2265" y="1612"/>
                    <a:pt x="2336" y="1660"/>
                    <a:pt x="2378" y="1660"/>
                  </a:cubicBezTo>
                  <a:cubicBezTo>
                    <a:pt x="2378" y="1660"/>
                    <a:pt x="2378" y="1660"/>
                    <a:pt x="2384" y="1660"/>
                  </a:cubicBezTo>
                  <a:lnTo>
                    <a:pt x="2384" y="1666"/>
                  </a:lnTo>
                  <a:cubicBezTo>
                    <a:pt x="2384" y="1666"/>
                    <a:pt x="2378" y="1690"/>
                    <a:pt x="2378" y="1719"/>
                  </a:cubicBezTo>
                  <a:cubicBezTo>
                    <a:pt x="2378" y="1779"/>
                    <a:pt x="2395" y="1880"/>
                    <a:pt x="2520" y="1922"/>
                  </a:cubicBezTo>
                  <a:lnTo>
                    <a:pt x="2520" y="1928"/>
                  </a:lnTo>
                  <a:cubicBezTo>
                    <a:pt x="2520" y="1928"/>
                    <a:pt x="2360" y="2314"/>
                    <a:pt x="2211" y="2350"/>
                  </a:cubicBezTo>
                  <a:cubicBezTo>
                    <a:pt x="2068" y="2379"/>
                    <a:pt x="1985" y="2397"/>
                    <a:pt x="1985" y="2462"/>
                  </a:cubicBezTo>
                  <a:cubicBezTo>
                    <a:pt x="1985" y="2546"/>
                    <a:pt x="1783" y="2706"/>
                    <a:pt x="1450" y="2712"/>
                  </a:cubicBezTo>
                  <a:cubicBezTo>
                    <a:pt x="1438" y="2724"/>
                    <a:pt x="1396" y="2778"/>
                    <a:pt x="1396" y="2837"/>
                  </a:cubicBezTo>
                  <a:cubicBezTo>
                    <a:pt x="1396" y="2861"/>
                    <a:pt x="1403" y="2903"/>
                    <a:pt x="1403" y="2950"/>
                  </a:cubicBezTo>
                  <a:cubicBezTo>
                    <a:pt x="1403" y="3051"/>
                    <a:pt x="1379" y="3182"/>
                    <a:pt x="1230" y="3182"/>
                  </a:cubicBezTo>
                  <a:cubicBezTo>
                    <a:pt x="1087" y="3182"/>
                    <a:pt x="1022" y="3152"/>
                    <a:pt x="945" y="3152"/>
                  </a:cubicBezTo>
                  <a:cubicBezTo>
                    <a:pt x="904" y="3152"/>
                    <a:pt x="863" y="3158"/>
                    <a:pt x="809" y="3182"/>
                  </a:cubicBezTo>
                  <a:cubicBezTo>
                    <a:pt x="744" y="3206"/>
                    <a:pt x="672" y="3212"/>
                    <a:pt x="601" y="3212"/>
                  </a:cubicBezTo>
                  <a:cubicBezTo>
                    <a:pt x="470" y="3212"/>
                    <a:pt x="333" y="3188"/>
                    <a:pt x="244" y="3188"/>
                  </a:cubicBezTo>
                  <a:cubicBezTo>
                    <a:pt x="197" y="3188"/>
                    <a:pt x="149" y="3218"/>
                    <a:pt x="107" y="3259"/>
                  </a:cubicBezTo>
                  <a:cubicBezTo>
                    <a:pt x="72" y="3307"/>
                    <a:pt x="48" y="3366"/>
                    <a:pt x="48" y="3432"/>
                  </a:cubicBezTo>
                  <a:cubicBezTo>
                    <a:pt x="48" y="3485"/>
                    <a:pt x="66" y="3539"/>
                    <a:pt x="107" y="3580"/>
                  </a:cubicBezTo>
                  <a:cubicBezTo>
                    <a:pt x="244" y="3717"/>
                    <a:pt x="476" y="3741"/>
                    <a:pt x="476" y="4020"/>
                  </a:cubicBezTo>
                  <a:cubicBezTo>
                    <a:pt x="476" y="4056"/>
                    <a:pt x="470" y="4103"/>
                    <a:pt x="464" y="4151"/>
                  </a:cubicBezTo>
                  <a:cubicBezTo>
                    <a:pt x="458" y="4151"/>
                    <a:pt x="458" y="4151"/>
                    <a:pt x="458" y="4151"/>
                  </a:cubicBezTo>
                  <a:cubicBezTo>
                    <a:pt x="458" y="4151"/>
                    <a:pt x="339" y="4264"/>
                    <a:pt x="339" y="4323"/>
                  </a:cubicBezTo>
                  <a:cubicBezTo>
                    <a:pt x="339" y="4353"/>
                    <a:pt x="381" y="4383"/>
                    <a:pt x="440" y="4412"/>
                  </a:cubicBezTo>
                  <a:cubicBezTo>
                    <a:pt x="500" y="4442"/>
                    <a:pt x="577" y="4466"/>
                    <a:pt x="631" y="4496"/>
                  </a:cubicBezTo>
                  <a:cubicBezTo>
                    <a:pt x="738" y="4555"/>
                    <a:pt x="797" y="4615"/>
                    <a:pt x="803" y="4615"/>
                  </a:cubicBezTo>
                  <a:lnTo>
                    <a:pt x="803" y="4621"/>
                  </a:lnTo>
                  <a:cubicBezTo>
                    <a:pt x="803" y="4626"/>
                    <a:pt x="797" y="4626"/>
                    <a:pt x="797" y="4626"/>
                  </a:cubicBezTo>
                  <a:cubicBezTo>
                    <a:pt x="797" y="4626"/>
                    <a:pt x="547" y="4680"/>
                    <a:pt x="458" y="4680"/>
                  </a:cubicBezTo>
                  <a:cubicBezTo>
                    <a:pt x="399" y="4680"/>
                    <a:pt x="185" y="4882"/>
                    <a:pt x="18" y="4971"/>
                  </a:cubicBezTo>
                  <a:cubicBezTo>
                    <a:pt x="60" y="4983"/>
                    <a:pt x="119" y="5013"/>
                    <a:pt x="220" y="5108"/>
                  </a:cubicBezTo>
                  <a:cubicBezTo>
                    <a:pt x="298" y="5191"/>
                    <a:pt x="333" y="5221"/>
                    <a:pt x="363" y="5221"/>
                  </a:cubicBezTo>
                  <a:cubicBezTo>
                    <a:pt x="393" y="5221"/>
                    <a:pt x="440" y="5185"/>
                    <a:pt x="565" y="5132"/>
                  </a:cubicBezTo>
                  <a:cubicBezTo>
                    <a:pt x="601" y="5114"/>
                    <a:pt x="642" y="5108"/>
                    <a:pt x="684" y="5108"/>
                  </a:cubicBezTo>
                  <a:cubicBezTo>
                    <a:pt x="922" y="5108"/>
                    <a:pt x="1224" y="5304"/>
                    <a:pt x="1266" y="5298"/>
                  </a:cubicBezTo>
                  <a:cubicBezTo>
                    <a:pt x="1284" y="5304"/>
                    <a:pt x="1307" y="5269"/>
                    <a:pt x="1325" y="5233"/>
                  </a:cubicBezTo>
                  <a:cubicBezTo>
                    <a:pt x="1343" y="5197"/>
                    <a:pt x="1355" y="5156"/>
                    <a:pt x="1385" y="5156"/>
                  </a:cubicBezTo>
                  <a:cubicBezTo>
                    <a:pt x="1391" y="5156"/>
                    <a:pt x="1396" y="5162"/>
                    <a:pt x="1403" y="5162"/>
                  </a:cubicBezTo>
                  <a:cubicBezTo>
                    <a:pt x="1414" y="5180"/>
                    <a:pt x="1426" y="5180"/>
                    <a:pt x="1444" y="5180"/>
                  </a:cubicBezTo>
                  <a:cubicBezTo>
                    <a:pt x="1456" y="5180"/>
                    <a:pt x="1468" y="5180"/>
                    <a:pt x="1480" y="5173"/>
                  </a:cubicBezTo>
                  <a:cubicBezTo>
                    <a:pt x="1492" y="5168"/>
                    <a:pt x="1498" y="5168"/>
                    <a:pt x="1498" y="5168"/>
                  </a:cubicBezTo>
                  <a:cubicBezTo>
                    <a:pt x="1593" y="5043"/>
                    <a:pt x="1670" y="5025"/>
                    <a:pt x="1694" y="5025"/>
                  </a:cubicBezTo>
                  <a:cubicBezTo>
                    <a:pt x="1700" y="5025"/>
                    <a:pt x="1700" y="5025"/>
                    <a:pt x="1706" y="5031"/>
                  </a:cubicBezTo>
                  <a:cubicBezTo>
                    <a:pt x="1860" y="5090"/>
                    <a:pt x="1973" y="5108"/>
                    <a:pt x="2045" y="5108"/>
                  </a:cubicBezTo>
                  <a:cubicBezTo>
                    <a:pt x="2092" y="5108"/>
                    <a:pt x="2122" y="5102"/>
                    <a:pt x="2140" y="5096"/>
                  </a:cubicBezTo>
                  <a:lnTo>
                    <a:pt x="2164" y="5084"/>
                  </a:lnTo>
                  <a:cubicBezTo>
                    <a:pt x="2169" y="5078"/>
                    <a:pt x="2169" y="5072"/>
                    <a:pt x="2169" y="5061"/>
                  </a:cubicBezTo>
                  <a:cubicBezTo>
                    <a:pt x="2169" y="5001"/>
                    <a:pt x="2110" y="4894"/>
                    <a:pt x="2062" y="4846"/>
                  </a:cubicBezTo>
                  <a:cubicBezTo>
                    <a:pt x="2039" y="4823"/>
                    <a:pt x="2009" y="4811"/>
                    <a:pt x="1991" y="4799"/>
                  </a:cubicBezTo>
                  <a:cubicBezTo>
                    <a:pt x="1973" y="4787"/>
                    <a:pt x="1955" y="4769"/>
                    <a:pt x="1955" y="4734"/>
                  </a:cubicBezTo>
                  <a:cubicBezTo>
                    <a:pt x="1955" y="4668"/>
                    <a:pt x="1908" y="4531"/>
                    <a:pt x="1908" y="4502"/>
                  </a:cubicBezTo>
                  <a:cubicBezTo>
                    <a:pt x="1908" y="4478"/>
                    <a:pt x="1932" y="4407"/>
                    <a:pt x="1932" y="4341"/>
                  </a:cubicBezTo>
                  <a:cubicBezTo>
                    <a:pt x="1932" y="4317"/>
                    <a:pt x="1932" y="4294"/>
                    <a:pt x="1920" y="4282"/>
                  </a:cubicBezTo>
                  <a:cubicBezTo>
                    <a:pt x="1890" y="4222"/>
                    <a:pt x="1795" y="4234"/>
                    <a:pt x="1795" y="4157"/>
                  </a:cubicBezTo>
                  <a:cubicBezTo>
                    <a:pt x="1795" y="4145"/>
                    <a:pt x="1795" y="4133"/>
                    <a:pt x="1801" y="4115"/>
                  </a:cubicBezTo>
                  <a:cubicBezTo>
                    <a:pt x="1825" y="4044"/>
                    <a:pt x="1854" y="4026"/>
                    <a:pt x="1884" y="4026"/>
                  </a:cubicBezTo>
                  <a:cubicBezTo>
                    <a:pt x="1896" y="4026"/>
                    <a:pt x="1908" y="4026"/>
                    <a:pt x="1920" y="4032"/>
                  </a:cubicBezTo>
                  <a:cubicBezTo>
                    <a:pt x="1914" y="4002"/>
                    <a:pt x="1908" y="3979"/>
                    <a:pt x="1908" y="3955"/>
                  </a:cubicBezTo>
                  <a:cubicBezTo>
                    <a:pt x="1908" y="3842"/>
                    <a:pt x="1961" y="3741"/>
                    <a:pt x="2015" y="3663"/>
                  </a:cubicBezTo>
                  <a:cubicBezTo>
                    <a:pt x="2074" y="3592"/>
                    <a:pt x="2128" y="3545"/>
                    <a:pt x="2152" y="3545"/>
                  </a:cubicBezTo>
                  <a:cubicBezTo>
                    <a:pt x="2164" y="3545"/>
                    <a:pt x="2175" y="3515"/>
                    <a:pt x="2193" y="3467"/>
                  </a:cubicBezTo>
                  <a:cubicBezTo>
                    <a:pt x="2217" y="3426"/>
                    <a:pt x="2247" y="3372"/>
                    <a:pt x="2294" y="3336"/>
                  </a:cubicBezTo>
                  <a:cubicBezTo>
                    <a:pt x="2336" y="3307"/>
                    <a:pt x="2395" y="3301"/>
                    <a:pt x="2449" y="3301"/>
                  </a:cubicBezTo>
                  <a:lnTo>
                    <a:pt x="2556" y="3301"/>
                  </a:lnTo>
                  <a:cubicBezTo>
                    <a:pt x="2586" y="3301"/>
                    <a:pt x="2609" y="3301"/>
                    <a:pt x="2621" y="3289"/>
                  </a:cubicBezTo>
                  <a:cubicBezTo>
                    <a:pt x="2627" y="3283"/>
                    <a:pt x="2627" y="3277"/>
                    <a:pt x="2633" y="3265"/>
                  </a:cubicBezTo>
                  <a:cubicBezTo>
                    <a:pt x="2633" y="3247"/>
                    <a:pt x="2609" y="3218"/>
                    <a:pt x="2609" y="3188"/>
                  </a:cubicBezTo>
                  <a:cubicBezTo>
                    <a:pt x="2609" y="3170"/>
                    <a:pt x="2615" y="3158"/>
                    <a:pt x="2633" y="3140"/>
                  </a:cubicBezTo>
                  <a:cubicBezTo>
                    <a:pt x="2669" y="3105"/>
                    <a:pt x="2740" y="3099"/>
                    <a:pt x="2788" y="3099"/>
                  </a:cubicBezTo>
                  <a:lnTo>
                    <a:pt x="2829" y="3099"/>
                  </a:lnTo>
                  <a:cubicBezTo>
                    <a:pt x="2835" y="3099"/>
                    <a:pt x="2859" y="3075"/>
                    <a:pt x="2889" y="3051"/>
                  </a:cubicBezTo>
                  <a:cubicBezTo>
                    <a:pt x="2919" y="3021"/>
                    <a:pt x="2954" y="2992"/>
                    <a:pt x="2990" y="2986"/>
                  </a:cubicBezTo>
                  <a:cubicBezTo>
                    <a:pt x="3014" y="2980"/>
                    <a:pt x="3037" y="2932"/>
                    <a:pt x="3073" y="2879"/>
                  </a:cubicBezTo>
                  <a:cubicBezTo>
                    <a:pt x="3103" y="2825"/>
                    <a:pt x="3156" y="2766"/>
                    <a:pt x="3246" y="2754"/>
                  </a:cubicBezTo>
                  <a:cubicBezTo>
                    <a:pt x="3258" y="2748"/>
                    <a:pt x="3269" y="2748"/>
                    <a:pt x="3281" y="2748"/>
                  </a:cubicBezTo>
                  <a:cubicBezTo>
                    <a:pt x="3353" y="2748"/>
                    <a:pt x="3394" y="2790"/>
                    <a:pt x="3418" y="2831"/>
                  </a:cubicBezTo>
                  <a:cubicBezTo>
                    <a:pt x="3448" y="2867"/>
                    <a:pt x="3472" y="2903"/>
                    <a:pt x="3513" y="2903"/>
                  </a:cubicBezTo>
                  <a:cubicBezTo>
                    <a:pt x="3620" y="2903"/>
                    <a:pt x="3816" y="2974"/>
                    <a:pt x="3840" y="2974"/>
                  </a:cubicBezTo>
                  <a:cubicBezTo>
                    <a:pt x="3864" y="2974"/>
                    <a:pt x="3870" y="2950"/>
                    <a:pt x="3870" y="2950"/>
                  </a:cubicBezTo>
                  <a:cubicBezTo>
                    <a:pt x="3870" y="2944"/>
                    <a:pt x="3870" y="2944"/>
                    <a:pt x="3876" y="2944"/>
                  </a:cubicBezTo>
                  <a:cubicBezTo>
                    <a:pt x="3900" y="2938"/>
                    <a:pt x="3917" y="2932"/>
                    <a:pt x="3935" y="2932"/>
                  </a:cubicBezTo>
                  <a:cubicBezTo>
                    <a:pt x="3983" y="2825"/>
                    <a:pt x="4036" y="2718"/>
                    <a:pt x="4054" y="2694"/>
                  </a:cubicBezTo>
                  <a:cubicBezTo>
                    <a:pt x="4084" y="2665"/>
                    <a:pt x="4280" y="2462"/>
                    <a:pt x="4280" y="2326"/>
                  </a:cubicBezTo>
                  <a:lnTo>
                    <a:pt x="4280" y="2290"/>
                  </a:lnTo>
                  <a:cubicBezTo>
                    <a:pt x="4274" y="2278"/>
                    <a:pt x="4274" y="2266"/>
                    <a:pt x="4274" y="2255"/>
                  </a:cubicBezTo>
                  <a:cubicBezTo>
                    <a:pt x="4274" y="2130"/>
                    <a:pt x="4470" y="2088"/>
                    <a:pt x="4494" y="1987"/>
                  </a:cubicBezTo>
                  <a:cubicBezTo>
                    <a:pt x="4498" y="1968"/>
                    <a:pt x="4502" y="1951"/>
                    <a:pt x="4504" y="1934"/>
                  </a:cubicBezTo>
                  <a:lnTo>
                    <a:pt x="4504" y="2000"/>
                  </a:lnTo>
                  <a:cubicBezTo>
                    <a:pt x="4469" y="2108"/>
                    <a:pt x="4286" y="2145"/>
                    <a:pt x="4286" y="2255"/>
                  </a:cubicBezTo>
                  <a:cubicBezTo>
                    <a:pt x="4286" y="2266"/>
                    <a:pt x="4286" y="2278"/>
                    <a:pt x="4292" y="2290"/>
                  </a:cubicBezTo>
                  <a:cubicBezTo>
                    <a:pt x="4292" y="2302"/>
                    <a:pt x="4298" y="2314"/>
                    <a:pt x="4298" y="2326"/>
                  </a:cubicBezTo>
                  <a:cubicBezTo>
                    <a:pt x="4298" y="2474"/>
                    <a:pt x="4096" y="2671"/>
                    <a:pt x="4066" y="2706"/>
                  </a:cubicBezTo>
                  <a:cubicBezTo>
                    <a:pt x="4048" y="2718"/>
                    <a:pt x="3995" y="2837"/>
                    <a:pt x="3947" y="2938"/>
                  </a:cubicBezTo>
                  <a:cubicBezTo>
                    <a:pt x="3947" y="2944"/>
                    <a:pt x="3947" y="2944"/>
                    <a:pt x="3941" y="2944"/>
                  </a:cubicBezTo>
                  <a:cubicBezTo>
                    <a:pt x="3923" y="2944"/>
                    <a:pt x="3906" y="2950"/>
                    <a:pt x="3882" y="2956"/>
                  </a:cubicBezTo>
                  <a:cubicBezTo>
                    <a:pt x="3882" y="2968"/>
                    <a:pt x="3870" y="2986"/>
                    <a:pt x="3840" y="2992"/>
                  </a:cubicBezTo>
                  <a:cubicBezTo>
                    <a:pt x="3810" y="2986"/>
                    <a:pt x="3620" y="2920"/>
                    <a:pt x="3513" y="2920"/>
                  </a:cubicBezTo>
                  <a:cubicBezTo>
                    <a:pt x="3465" y="2920"/>
                    <a:pt x="3436" y="2879"/>
                    <a:pt x="3412" y="2837"/>
                  </a:cubicBezTo>
                  <a:cubicBezTo>
                    <a:pt x="3382" y="2801"/>
                    <a:pt x="3347" y="2766"/>
                    <a:pt x="3281" y="2766"/>
                  </a:cubicBezTo>
                  <a:lnTo>
                    <a:pt x="3246" y="2766"/>
                  </a:lnTo>
                  <a:cubicBezTo>
                    <a:pt x="3162" y="2784"/>
                    <a:pt x="3115" y="2837"/>
                    <a:pt x="3085" y="2885"/>
                  </a:cubicBezTo>
                  <a:cubicBezTo>
                    <a:pt x="3049" y="2938"/>
                    <a:pt x="3032" y="2992"/>
                    <a:pt x="2996" y="2998"/>
                  </a:cubicBezTo>
                  <a:cubicBezTo>
                    <a:pt x="2966" y="3004"/>
                    <a:pt x="2930" y="3033"/>
                    <a:pt x="2901" y="3057"/>
                  </a:cubicBezTo>
                  <a:cubicBezTo>
                    <a:pt x="2871" y="3087"/>
                    <a:pt x="2847" y="3111"/>
                    <a:pt x="2829" y="3111"/>
                  </a:cubicBezTo>
                  <a:lnTo>
                    <a:pt x="2788" y="3111"/>
                  </a:lnTo>
                  <a:cubicBezTo>
                    <a:pt x="2740" y="3111"/>
                    <a:pt x="2675" y="3117"/>
                    <a:pt x="2639" y="3152"/>
                  </a:cubicBezTo>
                  <a:cubicBezTo>
                    <a:pt x="2627" y="3164"/>
                    <a:pt x="2627" y="3176"/>
                    <a:pt x="2627" y="3188"/>
                  </a:cubicBezTo>
                  <a:cubicBezTo>
                    <a:pt x="2621" y="3212"/>
                    <a:pt x="2645" y="3235"/>
                    <a:pt x="2645" y="3265"/>
                  </a:cubicBezTo>
                  <a:cubicBezTo>
                    <a:pt x="2645" y="3277"/>
                    <a:pt x="2639" y="3289"/>
                    <a:pt x="2633" y="3301"/>
                  </a:cubicBezTo>
                  <a:cubicBezTo>
                    <a:pt x="2615" y="3313"/>
                    <a:pt x="2592" y="3319"/>
                    <a:pt x="2556" y="3319"/>
                  </a:cubicBezTo>
                  <a:cubicBezTo>
                    <a:pt x="2526" y="3319"/>
                    <a:pt x="2485" y="3313"/>
                    <a:pt x="2449" y="3313"/>
                  </a:cubicBezTo>
                  <a:cubicBezTo>
                    <a:pt x="2395" y="3313"/>
                    <a:pt x="2342" y="3319"/>
                    <a:pt x="2306" y="3348"/>
                  </a:cubicBezTo>
                  <a:cubicBezTo>
                    <a:pt x="2259" y="3384"/>
                    <a:pt x="2229" y="3432"/>
                    <a:pt x="2211" y="3473"/>
                  </a:cubicBezTo>
                  <a:cubicBezTo>
                    <a:pt x="2187" y="3515"/>
                    <a:pt x="2181" y="3556"/>
                    <a:pt x="2152" y="3556"/>
                  </a:cubicBezTo>
                  <a:cubicBezTo>
                    <a:pt x="2140" y="3556"/>
                    <a:pt x="2080" y="3598"/>
                    <a:pt x="2027" y="3675"/>
                  </a:cubicBezTo>
                  <a:cubicBezTo>
                    <a:pt x="1973" y="3747"/>
                    <a:pt x="1926" y="3848"/>
                    <a:pt x="1926" y="3955"/>
                  </a:cubicBezTo>
                  <a:cubicBezTo>
                    <a:pt x="1926" y="3979"/>
                    <a:pt x="1926" y="4008"/>
                    <a:pt x="1932" y="4038"/>
                  </a:cubicBezTo>
                  <a:lnTo>
                    <a:pt x="1932" y="4044"/>
                  </a:lnTo>
                  <a:lnTo>
                    <a:pt x="1926" y="4044"/>
                  </a:lnTo>
                  <a:cubicBezTo>
                    <a:pt x="1914" y="4044"/>
                    <a:pt x="1896" y="4038"/>
                    <a:pt x="1884" y="4038"/>
                  </a:cubicBezTo>
                  <a:cubicBezTo>
                    <a:pt x="1860" y="4038"/>
                    <a:pt x="1842" y="4050"/>
                    <a:pt x="1813" y="4121"/>
                  </a:cubicBezTo>
                  <a:cubicBezTo>
                    <a:pt x="1813" y="4133"/>
                    <a:pt x="1807" y="4145"/>
                    <a:pt x="1807" y="4157"/>
                  </a:cubicBezTo>
                  <a:cubicBezTo>
                    <a:pt x="1807" y="4216"/>
                    <a:pt x="1890" y="4210"/>
                    <a:pt x="1932" y="4270"/>
                  </a:cubicBezTo>
                  <a:cubicBezTo>
                    <a:pt x="1943" y="4294"/>
                    <a:pt x="1950" y="4317"/>
                    <a:pt x="1950" y="4341"/>
                  </a:cubicBezTo>
                  <a:cubicBezTo>
                    <a:pt x="1950" y="4407"/>
                    <a:pt x="1920" y="4484"/>
                    <a:pt x="1920" y="4502"/>
                  </a:cubicBezTo>
                  <a:cubicBezTo>
                    <a:pt x="1920" y="4525"/>
                    <a:pt x="1967" y="4668"/>
                    <a:pt x="1973" y="4734"/>
                  </a:cubicBezTo>
                  <a:cubicBezTo>
                    <a:pt x="1973" y="4769"/>
                    <a:pt x="1979" y="4775"/>
                    <a:pt x="1997" y="4787"/>
                  </a:cubicBezTo>
                  <a:cubicBezTo>
                    <a:pt x="2015" y="4799"/>
                    <a:pt x="2045" y="4811"/>
                    <a:pt x="2074" y="4841"/>
                  </a:cubicBezTo>
                  <a:cubicBezTo>
                    <a:pt x="2122" y="4888"/>
                    <a:pt x="2181" y="4989"/>
                    <a:pt x="2181" y="5061"/>
                  </a:cubicBezTo>
                  <a:cubicBezTo>
                    <a:pt x="2181" y="5072"/>
                    <a:pt x="2181" y="5084"/>
                    <a:pt x="2175" y="5090"/>
                  </a:cubicBezTo>
                  <a:lnTo>
                    <a:pt x="2175" y="5096"/>
                  </a:lnTo>
                  <a:cubicBezTo>
                    <a:pt x="2175" y="5096"/>
                    <a:pt x="2140" y="5120"/>
                    <a:pt x="2045" y="5120"/>
                  </a:cubicBezTo>
                  <a:cubicBezTo>
                    <a:pt x="1967" y="5120"/>
                    <a:pt x="1860" y="5102"/>
                    <a:pt x="1700" y="5043"/>
                  </a:cubicBezTo>
                  <a:lnTo>
                    <a:pt x="1694" y="5043"/>
                  </a:lnTo>
                  <a:cubicBezTo>
                    <a:pt x="1676" y="5043"/>
                    <a:pt x="1605" y="5049"/>
                    <a:pt x="1509" y="5173"/>
                  </a:cubicBezTo>
                  <a:cubicBezTo>
                    <a:pt x="1504" y="5173"/>
                    <a:pt x="1480" y="5197"/>
                    <a:pt x="1444" y="5197"/>
                  </a:cubicBezTo>
                  <a:cubicBezTo>
                    <a:pt x="1426" y="5197"/>
                    <a:pt x="1408" y="5191"/>
                    <a:pt x="1391" y="5173"/>
                  </a:cubicBezTo>
                  <a:lnTo>
                    <a:pt x="1385" y="5168"/>
                  </a:lnTo>
                  <a:cubicBezTo>
                    <a:pt x="1373" y="5168"/>
                    <a:pt x="1355" y="5203"/>
                    <a:pt x="1337" y="5239"/>
                  </a:cubicBezTo>
                  <a:cubicBezTo>
                    <a:pt x="1325" y="5265"/>
                    <a:pt x="1312" y="5290"/>
                    <a:pt x="1293" y="5304"/>
                  </a:cubicBezTo>
                  <a:lnTo>
                    <a:pt x="1231" y="5304"/>
                  </a:lnTo>
                  <a:cubicBezTo>
                    <a:pt x="1132" y="5261"/>
                    <a:pt x="884" y="5120"/>
                    <a:pt x="684" y="5120"/>
                  </a:cubicBezTo>
                  <a:cubicBezTo>
                    <a:pt x="642" y="5120"/>
                    <a:pt x="607" y="5126"/>
                    <a:pt x="571" y="5144"/>
                  </a:cubicBezTo>
                  <a:cubicBezTo>
                    <a:pt x="446" y="5197"/>
                    <a:pt x="405" y="5233"/>
                    <a:pt x="363" y="5233"/>
                  </a:cubicBezTo>
                  <a:cubicBezTo>
                    <a:pt x="321" y="5233"/>
                    <a:pt x="292" y="5203"/>
                    <a:pt x="208" y="5120"/>
                  </a:cubicBezTo>
                  <a:cubicBezTo>
                    <a:pt x="101" y="5012"/>
                    <a:pt x="41" y="4991"/>
                    <a:pt x="0" y="4984"/>
                  </a:cubicBezTo>
                  <a:lnTo>
                    <a:pt x="0" y="4962"/>
                  </a:lnTo>
                  <a:cubicBezTo>
                    <a:pt x="166" y="4883"/>
                    <a:pt x="381" y="4668"/>
                    <a:pt x="458" y="4668"/>
                  </a:cubicBezTo>
                  <a:cubicBezTo>
                    <a:pt x="530" y="4668"/>
                    <a:pt x="726" y="4626"/>
                    <a:pt x="779" y="4615"/>
                  </a:cubicBezTo>
                  <a:cubicBezTo>
                    <a:pt x="761" y="4597"/>
                    <a:pt x="708" y="4555"/>
                    <a:pt x="625" y="4508"/>
                  </a:cubicBezTo>
                  <a:cubicBezTo>
                    <a:pt x="571" y="4484"/>
                    <a:pt x="494" y="4454"/>
                    <a:pt x="434" y="4424"/>
                  </a:cubicBezTo>
                  <a:cubicBezTo>
                    <a:pt x="375" y="4395"/>
                    <a:pt x="327" y="4365"/>
                    <a:pt x="327" y="4323"/>
                  </a:cubicBezTo>
                  <a:cubicBezTo>
                    <a:pt x="327" y="4252"/>
                    <a:pt x="434" y="4157"/>
                    <a:pt x="446" y="4145"/>
                  </a:cubicBezTo>
                  <a:cubicBezTo>
                    <a:pt x="458" y="4097"/>
                    <a:pt x="458" y="4056"/>
                    <a:pt x="458" y="4020"/>
                  </a:cubicBezTo>
                  <a:cubicBezTo>
                    <a:pt x="464" y="3753"/>
                    <a:pt x="244" y="3735"/>
                    <a:pt x="101" y="3592"/>
                  </a:cubicBezTo>
                  <a:cubicBezTo>
                    <a:pt x="54" y="3545"/>
                    <a:pt x="30" y="3485"/>
                    <a:pt x="30" y="3432"/>
                  </a:cubicBezTo>
                  <a:cubicBezTo>
                    <a:pt x="30" y="3301"/>
                    <a:pt x="143" y="3176"/>
                    <a:pt x="244" y="3170"/>
                  </a:cubicBezTo>
                  <a:cubicBezTo>
                    <a:pt x="333" y="3170"/>
                    <a:pt x="470" y="3200"/>
                    <a:pt x="601" y="3200"/>
                  </a:cubicBezTo>
                  <a:cubicBezTo>
                    <a:pt x="672" y="3200"/>
                    <a:pt x="744" y="3194"/>
                    <a:pt x="803" y="3164"/>
                  </a:cubicBezTo>
                  <a:cubicBezTo>
                    <a:pt x="863" y="3146"/>
                    <a:pt x="904" y="3134"/>
                    <a:pt x="945" y="3134"/>
                  </a:cubicBezTo>
                  <a:cubicBezTo>
                    <a:pt x="1028" y="3134"/>
                    <a:pt x="1093" y="3164"/>
                    <a:pt x="1230" y="3164"/>
                  </a:cubicBezTo>
                  <a:cubicBezTo>
                    <a:pt x="1367" y="3164"/>
                    <a:pt x="1385" y="3051"/>
                    <a:pt x="1385" y="2950"/>
                  </a:cubicBezTo>
                  <a:lnTo>
                    <a:pt x="1385" y="2837"/>
                  </a:lnTo>
                  <a:cubicBezTo>
                    <a:pt x="1385" y="2760"/>
                    <a:pt x="1438" y="2700"/>
                    <a:pt x="1438" y="2700"/>
                  </a:cubicBezTo>
                  <a:cubicBezTo>
                    <a:pt x="1444" y="2694"/>
                    <a:pt x="1444" y="2694"/>
                    <a:pt x="1444" y="2694"/>
                  </a:cubicBezTo>
                  <a:cubicBezTo>
                    <a:pt x="1611" y="2694"/>
                    <a:pt x="1741" y="2653"/>
                    <a:pt x="1831" y="2605"/>
                  </a:cubicBezTo>
                  <a:cubicBezTo>
                    <a:pt x="1926" y="2558"/>
                    <a:pt x="1973" y="2492"/>
                    <a:pt x="1973" y="2462"/>
                  </a:cubicBezTo>
                  <a:cubicBezTo>
                    <a:pt x="1973" y="2385"/>
                    <a:pt x="2068" y="2367"/>
                    <a:pt x="2211" y="2332"/>
                  </a:cubicBezTo>
                  <a:cubicBezTo>
                    <a:pt x="2276" y="2320"/>
                    <a:pt x="2354" y="2219"/>
                    <a:pt x="2407" y="2118"/>
                  </a:cubicBezTo>
                  <a:cubicBezTo>
                    <a:pt x="2461" y="2034"/>
                    <a:pt x="2497" y="1957"/>
                    <a:pt x="2508" y="1933"/>
                  </a:cubicBezTo>
                  <a:cubicBezTo>
                    <a:pt x="2384" y="1892"/>
                    <a:pt x="2366" y="1785"/>
                    <a:pt x="2366" y="1719"/>
                  </a:cubicBezTo>
                  <a:lnTo>
                    <a:pt x="2366" y="1672"/>
                  </a:lnTo>
                  <a:cubicBezTo>
                    <a:pt x="2271" y="1660"/>
                    <a:pt x="2068" y="1476"/>
                    <a:pt x="2068" y="1238"/>
                  </a:cubicBezTo>
                  <a:cubicBezTo>
                    <a:pt x="2068" y="1000"/>
                    <a:pt x="1955" y="703"/>
                    <a:pt x="1896" y="637"/>
                  </a:cubicBezTo>
                  <a:cubicBezTo>
                    <a:pt x="1878" y="625"/>
                    <a:pt x="1860" y="608"/>
                    <a:pt x="1842" y="578"/>
                  </a:cubicBezTo>
                  <a:lnTo>
                    <a:pt x="1842" y="572"/>
                  </a:lnTo>
                  <a:cubicBezTo>
                    <a:pt x="1872" y="501"/>
                    <a:pt x="1920" y="406"/>
                    <a:pt x="1961" y="334"/>
                  </a:cubicBezTo>
                  <a:cubicBezTo>
                    <a:pt x="2003" y="257"/>
                    <a:pt x="2045" y="203"/>
                    <a:pt x="2080" y="203"/>
                  </a:cubicBezTo>
                  <a:cubicBezTo>
                    <a:pt x="2128" y="203"/>
                    <a:pt x="2187" y="180"/>
                    <a:pt x="2235" y="150"/>
                  </a:cubicBezTo>
                  <a:cubicBezTo>
                    <a:pt x="2282" y="120"/>
                    <a:pt x="2318" y="73"/>
                    <a:pt x="2318" y="25"/>
                  </a:cubicBezTo>
                  <a:cubicBezTo>
                    <a:pt x="2318" y="13"/>
                    <a:pt x="2318" y="7"/>
                    <a:pt x="2324" y="1"/>
                  </a:cubicBezTo>
                  <a:cubicBezTo>
                    <a:pt x="2325" y="1"/>
                    <a:pt x="2325" y="1"/>
                    <a:pt x="2325" y="0"/>
                  </a:cubicBezTo>
                  <a:lnTo>
                    <a:pt x="2376" y="0"/>
                  </a:lnTo>
                </a:path>
              </a:pathLst>
            </a:custGeom>
            <a:solidFill>
              <a:schemeClr val="bg1">
                <a:lumMod val="75000"/>
              </a:schemeClr>
            </a:solidFill>
            <a:ln w="28575" cap="flat" cmpd="sng">
              <a:solidFill>
                <a:schemeClr val="bg1"/>
              </a:solidFill>
              <a:round/>
            </a:ln>
            <a:effectLst/>
          </p:spPr>
          <p:txBody>
            <a:bodyPr wrap="none" anchor="ctr"/>
            <a:lstStyle/>
            <a:p>
              <a:endParaRPr lang="en-US"/>
            </a:p>
          </p:txBody>
        </p:sp>
        <p:sp>
          <p:nvSpPr>
            <p:cNvPr id="163" name="Freeform 484"/>
            <p:cNvSpPr>
              <a:spLocks noChangeArrowheads="1"/>
            </p:cNvSpPr>
            <p:nvPr/>
          </p:nvSpPr>
          <p:spPr bwMode="auto">
            <a:xfrm>
              <a:off x="19959544" y="10924977"/>
              <a:ext cx="797096" cy="1714318"/>
            </a:xfrm>
            <a:custGeom>
              <a:avLst/>
              <a:gdLst>
                <a:gd name="T0" fmla="*/ 1113 w 1553"/>
                <a:gd name="T1" fmla="*/ 3303 h 3336"/>
                <a:gd name="T2" fmla="*/ 1113 w 1553"/>
                <a:gd name="T3" fmla="*/ 3303 h 3336"/>
                <a:gd name="T4" fmla="*/ 1203 w 1553"/>
                <a:gd name="T5" fmla="*/ 3010 h 3336"/>
                <a:gd name="T6" fmla="*/ 1253 w 1553"/>
                <a:gd name="T7" fmla="*/ 2959 h 3336"/>
                <a:gd name="T8" fmla="*/ 1304 w 1553"/>
                <a:gd name="T9" fmla="*/ 2876 h 3336"/>
                <a:gd name="T10" fmla="*/ 1285 w 1553"/>
                <a:gd name="T11" fmla="*/ 2813 h 3336"/>
                <a:gd name="T12" fmla="*/ 1234 w 1553"/>
                <a:gd name="T13" fmla="*/ 2768 h 3336"/>
                <a:gd name="T14" fmla="*/ 1317 w 1553"/>
                <a:gd name="T15" fmla="*/ 2692 h 3336"/>
                <a:gd name="T16" fmla="*/ 1349 w 1553"/>
                <a:gd name="T17" fmla="*/ 2590 h 3336"/>
                <a:gd name="T18" fmla="*/ 1387 w 1553"/>
                <a:gd name="T19" fmla="*/ 2494 h 3336"/>
                <a:gd name="T20" fmla="*/ 1502 w 1553"/>
                <a:gd name="T21" fmla="*/ 1801 h 3336"/>
                <a:gd name="T22" fmla="*/ 1502 w 1553"/>
                <a:gd name="T23" fmla="*/ 1744 h 3336"/>
                <a:gd name="T24" fmla="*/ 1533 w 1553"/>
                <a:gd name="T25" fmla="*/ 1616 h 3336"/>
                <a:gd name="T26" fmla="*/ 1489 w 1553"/>
                <a:gd name="T27" fmla="*/ 1387 h 3336"/>
                <a:gd name="T28" fmla="*/ 1489 w 1553"/>
                <a:gd name="T29" fmla="*/ 1247 h 3336"/>
                <a:gd name="T30" fmla="*/ 1451 w 1553"/>
                <a:gd name="T31" fmla="*/ 1088 h 3336"/>
                <a:gd name="T32" fmla="*/ 1406 w 1553"/>
                <a:gd name="T33" fmla="*/ 974 h 3336"/>
                <a:gd name="T34" fmla="*/ 1368 w 1553"/>
                <a:gd name="T35" fmla="*/ 814 h 3336"/>
                <a:gd name="T36" fmla="*/ 1304 w 1553"/>
                <a:gd name="T37" fmla="*/ 865 h 3336"/>
                <a:gd name="T38" fmla="*/ 1285 w 1553"/>
                <a:gd name="T39" fmla="*/ 662 h 3336"/>
                <a:gd name="T40" fmla="*/ 1304 w 1553"/>
                <a:gd name="T41" fmla="*/ 375 h 3336"/>
                <a:gd name="T42" fmla="*/ 1234 w 1553"/>
                <a:gd name="T43" fmla="*/ 121 h 3336"/>
                <a:gd name="T44" fmla="*/ 1177 w 1553"/>
                <a:gd name="T45" fmla="*/ 0 h 3336"/>
                <a:gd name="T46" fmla="*/ 1056 w 1553"/>
                <a:gd name="T47" fmla="*/ 51 h 3336"/>
                <a:gd name="T48" fmla="*/ 1094 w 1553"/>
                <a:gd name="T49" fmla="*/ 191 h 3336"/>
                <a:gd name="T50" fmla="*/ 1043 w 1553"/>
                <a:gd name="T51" fmla="*/ 248 h 3336"/>
                <a:gd name="T52" fmla="*/ 1062 w 1553"/>
                <a:gd name="T53" fmla="*/ 452 h 3336"/>
                <a:gd name="T54" fmla="*/ 1069 w 1553"/>
                <a:gd name="T55" fmla="*/ 655 h 3336"/>
                <a:gd name="T56" fmla="*/ 935 w 1553"/>
                <a:gd name="T57" fmla="*/ 592 h 3336"/>
                <a:gd name="T58" fmla="*/ 865 w 1553"/>
                <a:gd name="T59" fmla="*/ 662 h 3336"/>
                <a:gd name="T60" fmla="*/ 782 w 1553"/>
                <a:gd name="T61" fmla="*/ 611 h 3336"/>
                <a:gd name="T62" fmla="*/ 681 w 1553"/>
                <a:gd name="T63" fmla="*/ 776 h 3336"/>
                <a:gd name="T64" fmla="*/ 413 w 1553"/>
                <a:gd name="T65" fmla="*/ 904 h 3336"/>
                <a:gd name="T66" fmla="*/ 299 w 1553"/>
                <a:gd name="T67" fmla="*/ 929 h 3336"/>
                <a:gd name="T68" fmla="*/ 280 w 1553"/>
                <a:gd name="T69" fmla="*/ 1012 h 3336"/>
                <a:gd name="T70" fmla="*/ 210 w 1553"/>
                <a:gd name="T71" fmla="*/ 980 h 3336"/>
                <a:gd name="T72" fmla="*/ 203 w 1553"/>
                <a:gd name="T73" fmla="*/ 1075 h 3336"/>
                <a:gd name="T74" fmla="*/ 120 w 1553"/>
                <a:gd name="T75" fmla="*/ 1305 h 3336"/>
                <a:gd name="T76" fmla="*/ 0 w 1553"/>
                <a:gd name="T77" fmla="*/ 1457 h 3336"/>
                <a:gd name="T78" fmla="*/ 178 w 1553"/>
                <a:gd name="T79" fmla="*/ 1585 h 3336"/>
                <a:gd name="T80" fmla="*/ 25 w 1553"/>
                <a:gd name="T81" fmla="*/ 1661 h 3336"/>
                <a:gd name="T82" fmla="*/ 57 w 1553"/>
                <a:gd name="T83" fmla="*/ 1731 h 3336"/>
                <a:gd name="T84" fmla="*/ 146 w 1553"/>
                <a:gd name="T85" fmla="*/ 1864 h 3336"/>
                <a:gd name="T86" fmla="*/ 292 w 1553"/>
                <a:gd name="T87" fmla="*/ 1960 h 3336"/>
                <a:gd name="T88" fmla="*/ 140 w 1553"/>
                <a:gd name="T89" fmla="*/ 2310 h 3336"/>
                <a:gd name="T90" fmla="*/ 241 w 1553"/>
                <a:gd name="T91" fmla="*/ 2285 h 3336"/>
                <a:gd name="T92" fmla="*/ 337 w 1553"/>
                <a:gd name="T93" fmla="*/ 2297 h 3336"/>
                <a:gd name="T94" fmla="*/ 394 w 1553"/>
                <a:gd name="T95" fmla="*/ 2444 h 3336"/>
                <a:gd name="T96" fmla="*/ 305 w 1553"/>
                <a:gd name="T97" fmla="*/ 2666 h 3336"/>
                <a:gd name="T98" fmla="*/ 388 w 1553"/>
                <a:gd name="T99" fmla="*/ 2666 h 3336"/>
                <a:gd name="T100" fmla="*/ 604 w 1553"/>
                <a:gd name="T101" fmla="*/ 2692 h 3336"/>
                <a:gd name="T102" fmla="*/ 432 w 1553"/>
                <a:gd name="T103" fmla="*/ 2940 h 3336"/>
                <a:gd name="T104" fmla="*/ 483 w 1553"/>
                <a:gd name="T105" fmla="*/ 2991 h 3336"/>
                <a:gd name="T106" fmla="*/ 566 w 1553"/>
                <a:gd name="T107" fmla="*/ 3074 h 3336"/>
                <a:gd name="T108" fmla="*/ 751 w 1553"/>
                <a:gd name="T109" fmla="*/ 3137 h 3336"/>
                <a:gd name="T110" fmla="*/ 891 w 1553"/>
                <a:gd name="T111" fmla="*/ 3163 h 3336"/>
                <a:gd name="T112" fmla="*/ 1113 w 1553"/>
                <a:gd name="T113" fmla="*/ 3303 h 3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53" h="3336">
                  <a:moveTo>
                    <a:pt x="1113" y="3303"/>
                  </a:moveTo>
                  <a:lnTo>
                    <a:pt x="1113" y="3303"/>
                  </a:lnTo>
                  <a:cubicBezTo>
                    <a:pt x="1113" y="3303"/>
                    <a:pt x="1221" y="3303"/>
                    <a:pt x="1203" y="3010"/>
                  </a:cubicBezTo>
                  <a:cubicBezTo>
                    <a:pt x="1203" y="3010"/>
                    <a:pt x="1203" y="2972"/>
                    <a:pt x="1253" y="2959"/>
                  </a:cubicBezTo>
                  <a:cubicBezTo>
                    <a:pt x="1304" y="2946"/>
                    <a:pt x="1279" y="2902"/>
                    <a:pt x="1304" y="2876"/>
                  </a:cubicBezTo>
                  <a:cubicBezTo>
                    <a:pt x="1323" y="2857"/>
                    <a:pt x="1304" y="2838"/>
                    <a:pt x="1285" y="2813"/>
                  </a:cubicBezTo>
                  <a:cubicBezTo>
                    <a:pt x="1260" y="2794"/>
                    <a:pt x="1215" y="2794"/>
                    <a:pt x="1234" y="2768"/>
                  </a:cubicBezTo>
                  <a:cubicBezTo>
                    <a:pt x="1260" y="2749"/>
                    <a:pt x="1285" y="2724"/>
                    <a:pt x="1317" y="2692"/>
                  </a:cubicBezTo>
                  <a:cubicBezTo>
                    <a:pt x="1349" y="2660"/>
                    <a:pt x="1323" y="2609"/>
                    <a:pt x="1349" y="2590"/>
                  </a:cubicBezTo>
                  <a:cubicBezTo>
                    <a:pt x="1374" y="2565"/>
                    <a:pt x="1406" y="2539"/>
                    <a:pt x="1387" y="2494"/>
                  </a:cubicBezTo>
                  <a:cubicBezTo>
                    <a:pt x="1374" y="2450"/>
                    <a:pt x="1190" y="2202"/>
                    <a:pt x="1502" y="1801"/>
                  </a:cubicBezTo>
                  <a:cubicBezTo>
                    <a:pt x="1502" y="1801"/>
                    <a:pt x="1533" y="1775"/>
                    <a:pt x="1502" y="1744"/>
                  </a:cubicBezTo>
                  <a:cubicBezTo>
                    <a:pt x="1476" y="1718"/>
                    <a:pt x="1521" y="1635"/>
                    <a:pt x="1533" y="1616"/>
                  </a:cubicBezTo>
                  <a:cubicBezTo>
                    <a:pt x="1552" y="1603"/>
                    <a:pt x="1508" y="1438"/>
                    <a:pt x="1489" y="1387"/>
                  </a:cubicBezTo>
                  <a:cubicBezTo>
                    <a:pt x="1470" y="1336"/>
                    <a:pt x="1489" y="1273"/>
                    <a:pt x="1489" y="1247"/>
                  </a:cubicBezTo>
                  <a:cubicBezTo>
                    <a:pt x="1489" y="1228"/>
                    <a:pt x="1413" y="1209"/>
                    <a:pt x="1451" y="1088"/>
                  </a:cubicBezTo>
                  <a:cubicBezTo>
                    <a:pt x="1451" y="1088"/>
                    <a:pt x="1438" y="999"/>
                    <a:pt x="1406" y="974"/>
                  </a:cubicBezTo>
                  <a:cubicBezTo>
                    <a:pt x="1381" y="942"/>
                    <a:pt x="1432" y="827"/>
                    <a:pt x="1368" y="814"/>
                  </a:cubicBezTo>
                  <a:cubicBezTo>
                    <a:pt x="1304" y="795"/>
                    <a:pt x="1362" y="872"/>
                    <a:pt x="1304" y="865"/>
                  </a:cubicBezTo>
                  <a:cubicBezTo>
                    <a:pt x="1247" y="853"/>
                    <a:pt x="1266" y="706"/>
                    <a:pt x="1285" y="662"/>
                  </a:cubicBezTo>
                  <a:cubicBezTo>
                    <a:pt x="1304" y="611"/>
                    <a:pt x="1349" y="471"/>
                    <a:pt x="1304" y="375"/>
                  </a:cubicBezTo>
                  <a:cubicBezTo>
                    <a:pt x="1266" y="286"/>
                    <a:pt x="1266" y="178"/>
                    <a:pt x="1234" y="121"/>
                  </a:cubicBezTo>
                  <a:cubicBezTo>
                    <a:pt x="1203" y="63"/>
                    <a:pt x="1247" y="13"/>
                    <a:pt x="1177" y="0"/>
                  </a:cubicBezTo>
                  <a:cubicBezTo>
                    <a:pt x="1177" y="0"/>
                    <a:pt x="1056" y="13"/>
                    <a:pt x="1056" y="51"/>
                  </a:cubicBezTo>
                  <a:cubicBezTo>
                    <a:pt x="1056" y="89"/>
                    <a:pt x="1094" y="152"/>
                    <a:pt x="1094" y="191"/>
                  </a:cubicBezTo>
                  <a:cubicBezTo>
                    <a:pt x="1094" y="229"/>
                    <a:pt x="1043" y="216"/>
                    <a:pt x="1043" y="248"/>
                  </a:cubicBezTo>
                  <a:cubicBezTo>
                    <a:pt x="1043" y="280"/>
                    <a:pt x="1037" y="426"/>
                    <a:pt x="1062" y="452"/>
                  </a:cubicBezTo>
                  <a:cubicBezTo>
                    <a:pt x="1088" y="477"/>
                    <a:pt x="1139" y="636"/>
                    <a:pt x="1069" y="655"/>
                  </a:cubicBezTo>
                  <a:cubicBezTo>
                    <a:pt x="992" y="681"/>
                    <a:pt x="973" y="592"/>
                    <a:pt x="935" y="592"/>
                  </a:cubicBezTo>
                  <a:cubicBezTo>
                    <a:pt x="891" y="592"/>
                    <a:pt x="891" y="662"/>
                    <a:pt x="865" y="662"/>
                  </a:cubicBezTo>
                  <a:cubicBezTo>
                    <a:pt x="840" y="662"/>
                    <a:pt x="821" y="611"/>
                    <a:pt x="782" y="611"/>
                  </a:cubicBezTo>
                  <a:cubicBezTo>
                    <a:pt x="751" y="611"/>
                    <a:pt x="681" y="712"/>
                    <a:pt x="681" y="776"/>
                  </a:cubicBezTo>
                  <a:cubicBezTo>
                    <a:pt x="681" y="833"/>
                    <a:pt x="521" y="763"/>
                    <a:pt x="413" y="904"/>
                  </a:cubicBezTo>
                  <a:cubicBezTo>
                    <a:pt x="413" y="904"/>
                    <a:pt x="324" y="904"/>
                    <a:pt x="299" y="929"/>
                  </a:cubicBezTo>
                  <a:cubicBezTo>
                    <a:pt x="280" y="948"/>
                    <a:pt x="312" y="1012"/>
                    <a:pt x="280" y="1012"/>
                  </a:cubicBezTo>
                  <a:cubicBezTo>
                    <a:pt x="241" y="1012"/>
                    <a:pt x="241" y="954"/>
                    <a:pt x="210" y="980"/>
                  </a:cubicBezTo>
                  <a:cubicBezTo>
                    <a:pt x="184" y="1012"/>
                    <a:pt x="222" y="1056"/>
                    <a:pt x="203" y="1075"/>
                  </a:cubicBezTo>
                  <a:cubicBezTo>
                    <a:pt x="184" y="1101"/>
                    <a:pt x="101" y="1113"/>
                    <a:pt x="120" y="1305"/>
                  </a:cubicBezTo>
                  <a:cubicBezTo>
                    <a:pt x="120" y="1305"/>
                    <a:pt x="0" y="1387"/>
                    <a:pt x="0" y="1457"/>
                  </a:cubicBezTo>
                  <a:cubicBezTo>
                    <a:pt x="0" y="1521"/>
                    <a:pt x="178" y="1527"/>
                    <a:pt x="178" y="1585"/>
                  </a:cubicBezTo>
                  <a:cubicBezTo>
                    <a:pt x="178" y="1642"/>
                    <a:pt x="25" y="1597"/>
                    <a:pt x="25" y="1661"/>
                  </a:cubicBezTo>
                  <a:cubicBezTo>
                    <a:pt x="25" y="1731"/>
                    <a:pt x="57" y="1674"/>
                    <a:pt x="57" y="1731"/>
                  </a:cubicBezTo>
                  <a:cubicBezTo>
                    <a:pt x="57" y="1782"/>
                    <a:pt x="50" y="1864"/>
                    <a:pt x="146" y="1864"/>
                  </a:cubicBezTo>
                  <a:cubicBezTo>
                    <a:pt x="241" y="1864"/>
                    <a:pt x="292" y="1915"/>
                    <a:pt x="292" y="1960"/>
                  </a:cubicBezTo>
                  <a:cubicBezTo>
                    <a:pt x="292" y="2004"/>
                    <a:pt x="50" y="2189"/>
                    <a:pt x="140" y="2310"/>
                  </a:cubicBezTo>
                  <a:cubicBezTo>
                    <a:pt x="140" y="2310"/>
                    <a:pt x="197" y="2329"/>
                    <a:pt x="241" y="2285"/>
                  </a:cubicBezTo>
                  <a:cubicBezTo>
                    <a:pt x="280" y="2240"/>
                    <a:pt x="280" y="2355"/>
                    <a:pt x="337" y="2297"/>
                  </a:cubicBezTo>
                  <a:cubicBezTo>
                    <a:pt x="394" y="2240"/>
                    <a:pt x="464" y="2367"/>
                    <a:pt x="394" y="2444"/>
                  </a:cubicBezTo>
                  <a:cubicBezTo>
                    <a:pt x="324" y="2514"/>
                    <a:pt x="254" y="2641"/>
                    <a:pt x="305" y="2666"/>
                  </a:cubicBezTo>
                  <a:cubicBezTo>
                    <a:pt x="362" y="2692"/>
                    <a:pt x="343" y="2635"/>
                    <a:pt x="388" y="2666"/>
                  </a:cubicBezTo>
                  <a:cubicBezTo>
                    <a:pt x="432" y="2692"/>
                    <a:pt x="579" y="2635"/>
                    <a:pt x="604" y="2692"/>
                  </a:cubicBezTo>
                  <a:cubicBezTo>
                    <a:pt x="630" y="2743"/>
                    <a:pt x="388" y="2800"/>
                    <a:pt x="432" y="2940"/>
                  </a:cubicBezTo>
                  <a:cubicBezTo>
                    <a:pt x="432" y="2940"/>
                    <a:pt x="458" y="2966"/>
                    <a:pt x="483" y="2991"/>
                  </a:cubicBezTo>
                  <a:cubicBezTo>
                    <a:pt x="509" y="3010"/>
                    <a:pt x="534" y="3074"/>
                    <a:pt x="566" y="3074"/>
                  </a:cubicBezTo>
                  <a:cubicBezTo>
                    <a:pt x="598" y="3074"/>
                    <a:pt x="693" y="3105"/>
                    <a:pt x="751" y="3137"/>
                  </a:cubicBezTo>
                  <a:cubicBezTo>
                    <a:pt x="808" y="3163"/>
                    <a:pt x="852" y="3125"/>
                    <a:pt x="891" y="3163"/>
                  </a:cubicBezTo>
                  <a:cubicBezTo>
                    <a:pt x="929" y="3201"/>
                    <a:pt x="961" y="3335"/>
                    <a:pt x="1113" y="3303"/>
                  </a:cubicBezTo>
                </a:path>
              </a:pathLst>
            </a:custGeom>
            <a:solidFill>
              <a:schemeClr val="accent6"/>
            </a:solidFill>
            <a:ln w="28575" cap="flat" cmpd="sng">
              <a:solidFill>
                <a:schemeClr val="bg1"/>
              </a:solidFill>
              <a:bevel/>
            </a:ln>
            <a:effectLst/>
          </p:spPr>
          <p:txBody>
            <a:bodyPr wrap="none" anchor="ctr"/>
            <a:lstStyle/>
            <a:p>
              <a:endParaRPr lang="en-US"/>
            </a:p>
          </p:txBody>
        </p:sp>
        <p:sp>
          <p:nvSpPr>
            <p:cNvPr id="164" name="Freeform 485"/>
            <p:cNvSpPr>
              <a:spLocks noChangeArrowheads="1"/>
            </p:cNvSpPr>
            <p:nvPr/>
          </p:nvSpPr>
          <p:spPr bwMode="auto">
            <a:xfrm>
              <a:off x="15172446" y="2878775"/>
              <a:ext cx="1827432" cy="1157222"/>
            </a:xfrm>
            <a:custGeom>
              <a:avLst/>
              <a:gdLst>
                <a:gd name="T0" fmla="*/ 382 w 3557"/>
                <a:gd name="T1" fmla="*/ 1623 h 2254"/>
                <a:gd name="T2" fmla="*/ 382 w 3557"/>
                <a:gd name="T3" fmla="*/ 1623 h 2254"/>
                <a:gd name="T4" fmla="*/ 1024 w 3557"/>
                <a:gd name="T5" fmla="*/ 1928 h 2254"/>
                <a:gd name="T6" fmla="*/ 2048 w 3557"/>
                <a:gd name="T7" fmla="*/ 2253 h 2254"/>
                <a:gd name="T8" fmla="*/ 3493 w 3557"/>
                <a:gd name="T9" fmla="*/ 2227 h 2254"/>
                <a:gd name="T10" fmla="*/ 3512 w 3557"/>
                <a:gd name="T11" fmla="*/ 2170 h 2254"/>
                <a:gd name="T12" fmla="*/ 3416 w 3557"/>
                <a:gd name="T13" fmla="*/ 1935 h 2254"/>
                <a:gd name="T14" fmla="*/ 3493 w 3557"/>
                <a:gd name="T15" fmla="*/ 1776 h 2254"/>
                <a:gd name="T16" fmla="*/ 3085 w 3557"/>
                <a:gd name="T17" fmla="*/ 1604 h 2254"/>
                <a:gd name="T18" fmla="*/ 2875 w 3557"/>
                <a:gd name="T19" fmla="*/ 1591 h 2254"/>
                <a:gd name="T20" fmla="*/ 2595 w 3557"/>
                <a:gd name="T21" fmla="*/ 1203 h 2254"/>
                <a:gd name="T22" fmla="*/ 2271 w 3557"/>
                <a:gd name="T23" fmla="*/ 1005 h 2254"/>
                <a:gd name="T24" fmla="*/ 2182 w 3557"/>
                <a:gd name="T25" fmla="*/ 719 h 2254"/>
                <a:gd name="T26" fmla="*/ 1743 w 3557"/>
                <a:gd name="T27" fmla="*/ 802 h 2254"/>
                <a:gd name="T28" fmla="*/ 1571 w 3557"/>
                <a:gd name="T29" fmla="*/ 623 h 2254"/>
                <a:gd name="T30" fmla="*/ 1399 w 3557"/>
                <a:gd name="T31" fmla="*/ 534 h 2254"/>
                <a:gd name="T32" fmla="*/ 1316 w 3557"/>
                <a:gd name="T33" fmla="*/ 32 h 2254"/>
                <a:gd name="T34" fmla="*/ 738 w 3557"/>
                <a:gd name="T35" fmla="*/ 159 h 2254"/>
                <a:gd name="T36" fmla="*/ 121 w 3557"/>
                <a:gd name="T37" fmla="*/ 452 h 2254"/>
                <a:gd name="T38" fmla="*/ 76 w 3557"/>
                <a:gd name="T39" fmla="*/ 1553 h 2254"/>
                <a:gd name="T40" fmla="*/ 382 w 3557"/>
                <a:gd name="T41" fmla="*/ 1623 h 2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57" h="2254">
                  <a:moveTo>
                    <a:pt x="382" y="1623"/>
                  </a:moveTo>
                  <a:lnTo>
                    <a:pt x="382" y="1623"/>
                  </a:lnTo>
                  <a:cubicBezTo>
                    <a:pt x="611" y="1756"/>
                    <a:pt x="929" y="1928"/>
                    <a:pt x="1024" y="1928"/>
                  </a:cubicBezTo>
                  <a:cubicBezTo>
                    <a:pt x="1119" y="1928"/>
                    <a:pt x="1692" y="2253"/>
                    <a:pt x="2048" y="2253"/>
                  </a:cubicBezTo>
                  <a:cubicBezTo>
                    <a:pt x="2385" y="2253"/>
                    <a:pt x="2863" y="2056"/>
                    <a:pt x="3493" y="2227"/>
                  </a:cubicBezTo>
                  <a:cubicBezTo>
                    <a:pt x="3499" y="2208"/>
                    <a:pt x="3506" y="2189"/>
                    <a:pt x="3512" y="2170"/>
                  </a:cubicBezTo>
                  <a:cubicBezTo>
                    <a:pt x="3556" y="2017"/>
                    <a:pt x="3416" y="1935"/>
                    <a:pt x="3416" y="1935"/>
                  </a:cubicBezTo>
                  <a:cubicBezTo>
                    <a:pt x="3499" y="1858"/>
                    <a:pt x="3493" y="1776"/>
                    <a:pt x="3493" y="1776"/>
                  </a:cubicBezTo>
                  <a:cubicBezTo>
                    <a:pt x="3397" y="1496"/>
                    <a:pt x="3085" y="1604"/>
                    <a:pt x="3085" y="1604"/>
                  </a:cubicBezTo>
                  <a:cubicBezTo>
                    <a:pt x="3085" y="1604"/>
                    <a:pt x="2990" y="1553"/>
                    <a:pt x="2875" y="1591"/>
                  </a:cubicBezTo>
                  <a:cubicBezTo>
                    <a:pt x="2754" y="1629"/>
                    <a:pt x="2805" y="1114"/>
                    <a:pt x="2595" y="1203"/>
                  </a:cubicBezTo>
                  <a:cubicBezTo>
                    <a:pt x="2385" y="1292"/>
                    <a:pt x="2271" y="1196"/>
                    <a:pt x="2271" y="1005"/>
                  </a:cubicBezTo>
                  <a:cubicBezTo>
                    <a:pt x="2271" y="814"/>
                    <a:pt x="2182" y="719"/>
                    <a:pt x="2182" y="719"/>
                  </a:cubicBezTo>
                  <a:cubicBezTo>
                    <a:pt x="2080" y="617"/>
                    <a:pt x="1794" y="757"/>
                    <a:pt x="1743" y="802"/>
                  </a:cubicBezTo>
                  <a:cubicBezTo>
                    <a:pt x="1717" y="827"/>
                    <a:pt x="1653" y="687"/>
                    <a:pt x="1571" y="623"/>
                  </a:cubicBezTo>
                  <a:cubicBezTo>
                    <a:pt x="1494" y="566"/>
                    <a:pt x="1399" y="592"/>
                    <a:pt x="1399" y="534"/>
                  </a:cubicBezTo>
                  <a:cubicBezTo>
                    <a:pt x="1399" y="197"/>
                    <a:pt x="1316" y="32"/>
                    <a:pt x="1316" y="32"/>
                  </a:cubicBezTo>
                  <a:cubicBezTo>
                    <a:pt x="1284" y="0"/>
                    <a:pt x="1012" y="32"/>
                    <a:pt x="738" y="159"/>
                  </a:cubicBezTo>
                  <a:cubicBezTo>
                    <a:pt x="490" y="267"/>
                    <a:pt x="210" y="229"/>
                    <a:pt x="121" y="452"/>
                  </a:cubicBezTo>
                  <a:cubicBezTo>
                    <a:pt x="0" y="770"/>
                    <a:pt x="44" y="1273"/>
                    <a:pt x="76" y="1553"/>
                  </a:cubicBezTo>
                  <a:cubicBezTo>
                    <a:pt x="133" y="1540"/>
                    <a:pt x="242" y="1540"/>
                    <a:pt x="382" y="1623"/>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65" name="Freeform 486"/>
            <p:cNvSpPr>
              <a:spLocks noChangeArrowheads="1"/>
            </p:cNvSpPr>
            <p:nvPr/>
          </p:nvSpPr>
          <p:spPr bwMode="auto">
            <a:xfrm>
              <a:off x="15050165" y="3669127"/>
              <a:ext cx="1940655" cy="1555794"/>
            </a:xfrm>
            <a:custGeom>
              <a:avLst/>
              <a:gdLst>
                <a:gd name="T0" fmla="*/ 465 w 3781"/>
                <a:gd name="T1" fmla="*/ 1254 h 3030"/>
                <a:gd name="T2" fmla="*/ 465 w 3781"/>
                <a:gd name="T3" fmla="*/ 1254 h 3030"/>
                <a:gd name="T4" fmla="*/ 388 w 3781"/>
                <a:gd name="T5" fmla="*/ 1610 h 3030"/>
                <a:gd name="T6" fmla="*/ 465 w 3781"/>
                <a:gd name="T7" fmla="*/ 2087 h 3030"/>
                <a:gd name="T8" fmla="*/ 758 w 3781"/>
                <a:gd name="T9" fmla="*/ 2380 h 3030"/>
                <a:gd name="T10" fmla="*/ 1457 w 3781"/>
                <a:gd name="T11" fmla="*/ 2514 h 3030"/>
                <a:gd name="T12" fmla="*/ 2246 w 3781"/>
                <a:gd name="T13" fmla="*/ 2533 h 3030"/>
                <a:gd name="T14" fmla="*/ 2742 w 3781"/>
                <a:gd name="T15" fmla="*/ 3029 h 3030"/>
                <a:gd name="T16" fmla="*/ 3048 w 3781"/>
                <a:gd name="T17" fmla="*/ 2291 h 3030"/>
                <a:gd name="T18" fmla="*/ 3041 w 3781"/>
                <a:gd name="T19" fmla="*/ 2036 h 3030"/>
                <a:gd name="T20" fmla="*/ 3487 w 3781"/>
                <a:gd name="T21" fmla="*/ 1871 h 3030"/>
                <a:gd name="T22" fmla="*/ 3481 w 3781"/>
                <a:gd name="T23" fmla="*/ 1476 h 3030"/>
                <a:gd name="T24" fmla="*/ 3780 w 3781"/>
                <a:gd name="T25" fmla="*/ 808 h 3030"/>
                <a:gd name="T26" fmla="*/ 3729 w 3781"/>
                <a:gd name="T27" fmla="*/ 687 h 3030"/>
                <a:gd name="T28" fmla="*/ 2284 w 3781"/>
                <a:gd name="T29" fmla="*/ 713 h 3030"/>
                <a:gd name="T30" fmla="*/ 1260 w 3781"/>
                <a:gd name="T31" fmla="*/ 388 h 3030"/>
                <a:gd name="T32" fmla="*/ 618 w 3781"/>
                <a:gd name="T33" fmla="*/ 83 h 3030"/>
                <a:gd name="T34" fmla="*/ 312 w 3781"/>
                <a:gd name="T35" fmla="*/ 13 h 3030"/>
                <a:gd name="T36" fmla="*/ 318 w 3781"/>
                <a:gd name="T37" fmla="*/ 210 h 3030"/>
                <a:gd name="T38" fmla="*/ 217 w 3781"/>
                <a:gd name="T39" fmla="*/ 185 h 3030"/>
                <a:gd name="T40" fmla="*/ 0 w 3781"/>
                <a:gd name="T41" fmla="*/ 547 h 3030"/>
                <a:gd name="T42" fmla="*/ 465 w 3781"/>
                <a:gd name="T43" fmla="*/ 1254 h 3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81" h="3030">
                  <a:moveTo>
                    <a:pt x="465" y="1254"/>
                  </a:moveTo>
                  <a:lnTo>
                    <a:pt x="465" y="1254"/>
                  </a:lnTo>
                  <a:cubicBezTo>
                    <a:pt x="388" y="1337"/>
                    <a:pt x="306" y="1527"/>
                    <a:pt x="388" y="1610"/>
                  </a:cubicBezTo>
                  <a:cubicBezTo>
                    <a:pt x="465" y="1687"/>
                    <a:pt x="376" y="1998"/>
                    <a:pt x="465" y="2087"/>
                  </a:cubicBezTo>
                  <a:cubicBezTo>
                    <a:pt x="554" y="2177"/>
                    <a:pt x="325" y="2380"/>
                    <a:pt x="758" y="2380"/>
                  </a:cubicBezTo>
                  <a:cubicBezTo>
                    <a:pt x="1190" y="2380"/>
                    <a:pt x="1431" y="2361"/>
                    <a:pt x="1457" y="2514"/>
                  </a:cubicBezTo>
                  <a:cubicBezTo>
                    <a:pt x="1488" y="2673"/>
                    <a:pt x="2080" y="2533"/>
                    <a:pt x="2246" y="2533"/>
                  </a:cubicBezTo>
                  <a:cubicBezTo>
                    <a:pt x="2246" y="2533"/>
                    <a:pt x="2570" y="3029"/>
                    <a:pt x="2742" y="3029"/>
                  </a:cubicBezTo>
                  <a:cubicBezTo>
                    <a:pt x="2914" y="3029"/>
                    <a:pt x="3092" y="2342"/>
                    <a:pt x="3048" y="2291"/>
                  </a:cubicBezTo>
                  <a:cubicBezTo>
                    <a:pt x="2997" y="2246"/>
                    <a:pt x="2971" y="2107"/>
                    <a:pt x="3041" y="2036"/>
                  </a:cubicBezTo>
                  <a:cubicBezTo>
                    <a:pt x="3105" y="1973"/>
                    <a:pt x="3430" y="1871"/>
                    <a:pt x="3487" y="1871"/>
                  </a:cubicBezTo>
                  <a:cubicBezTo>
                    <a:pt x="3544" y="1871"/>
                    <a:pt x="3684" y="1629"/>
                    <a:pt x="3481" y="1476"/>
                  </a:cubicBezTo>
                  <a:cubicBezTo>
                    <a:pt x="3283" y="1330"/>
                    <a:pt x="3780" y="1356"/>
                    <a:pt x="3780" y="808"/>
                  </a:cubicBezTo>
                  <a:cubicBezTo>
                    <a:pt x="3716" y="789"/>
                    <a:pt x="3716" y="745"/>
                    <a:pt x="3729" y="687"/>
                  </a:cubicBezTo>
                  <a:cubicBezTo>
                    <a:pt x="3099" y="516"/>
                    <a:pt x="2621" y="713"/>
                    <a:pt x="2284" y="713"/>
                  </a:cubicBezTo>
                  <a:cubicBezTo>
                    <a:pt x="1928" y="713"/>
                    <a:pt x="1355" y="388"/>
                    <a:pt x="1260" y="388"/>
                  </a:cubicBezTo>
                  <a:cubicBezTo>
                    <a:pt x="1165" y="388"/>
                    <a:pt x="847" y="216"/>
                    <a:pt x="618" y="83"/>
                  </a:cubicBezTo>
                  <a:cubicBezTo>
                    <a:pt x="478" y="0"/>
                    <a:pt x="369" y="0"/>
                    <a:pt x="312" y="13"/>
                  </a:cubicBezTo>
                  <a:cubicBezTo>
                    <a:pt x="318" y="134"/>
                    <a:pt x="331" y="210"/>
                    <a:pt x="318" y="210"/>
                  </a:cubicBezTo>
                  <a:cubicBezTo>
                    <a:pt x="274" y="210"/>
                    <a:pt x="217" y="185"/>
                    <a:pt x="217" y="185"/>
                  </a:cubicBezTo>
                  <a:cubicBezTo>
                    <a:pt x="166" y="331"/>
                    <a:pt x="89" y="452"/>
                    <a:pt x="0" y="547"/>
                  </a:cubicBezTo>
                  <a:cubicBezTo>
                    <a:pt x="172" y="751"/>
                    <a:pt x="529" y="1196"/>
                    <a:pt x="465" y="1254"/>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66" name="Freeform 487"/>
            <p:cNvSpPr>
              <a:spLocks noChangeArrowheads="1"/>
            </p:cNvSpPr>
            <p:nvPr/>
          </p:nvSpPr>
          <p:spPr bwMode="auto">
            <a:xfrm>
              <a:off x="14142111" y="3949942"/>
              <a:ext cx="1179790" cy="1408595"/>
            </a:xfrm>
            <a:custGeom>
              <a:avLst/>
              <a:gdLst>
                <a:gd name="T0" fmla="*/ 293 w 2299"/>
                <a:gd name="T1" fmla="*/ 1420 h 2744"/>
                <a:gd name="T2" fmla="*/ 293 w 2299"/>
                <a:gd name="T3" fmla="*/ 1420 h 2744"/>
                <a:gd name="T4" fmla="*/ 452 w 2299"/>
                <a:gd name="T5" fmla="*/ 2164 h 2744"/>
                <a:gd name="T6" fmla="*/ 579 w 2299"/>
                <a:gd name="T7" fmla="*/ 2298 h 2744"/>
                <a:gd name="T8" fmla="*/ 980 w 2299"/>
                <a:gd name="T9" fmla="*/ 2743 h 2744"/>
                <a:gd name="T10" fmla="*/ 1521 w 2299"/>
                <a:gd name="T11" fmla="*/ 2642 h 2744"/>
                <a:gd name="T12" fmla="*/ 1871 w 2299"/>
                <a:gd name="T13" fmla="*/ 2349 h 2744"/>
                <a:gd name="T14" fmla="*/ 2253 w 2299"/>
                <a:gd name="T15" fmla="*/ 1649 h 2744"/>
                <a:gd name="T16" fmla="*/ 2234 w 2299"/>
                <a:gd name="T17" fmla="*/ 1540 h 2744"/>
                <a:gd name="T18" fmla="*/ 2157 w 2299"/>
                <a:gd name="T19" fmla="*/ 1063 h 2744"/>
                <a:gd name="T20" fmla="*/ 2234 w 2299"/>
                <a:gd name="T21" fmla="*/ 707 h 2744"/>
                <a:gd name="T22" fmla="*/ 1769 w 2299"/>
                <a:gd name="T23" fmla="*/ 0 h 2744"/>
                <a:gd name="T24" fmla="*/ 846 w 2299"/>
                <a:gd name="T25" fmla="*/ 344 h 2744"/>
                <a:gd name="T26" fmla="*/ 242 w 2299"/>
                <a:gd name="T27" fmla="*/ 618 h 2744"/>
                <a:gd name="T28" fmla="*/ 25 w 2299"/>
                <a:gd name="T29" fmla="*/ 942 h 2744"/>
                <a:gd name="T30" fmla="*/ 223 w 2299"/>
                <a:gd name="T31" fmla="*/ 1216 h 2744"/>
                <a:gd name="T32" fmla="*/ 140 w 2299"/>
                <a:gd name="T33" fmla="*/ 1241 h 2744"/>
                <a:gd name="T34" fmla="*/ 293 w 2299"/>
                <a:gd name="T35" fmla="*/ 1420 h 2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9" h="2744">
                  <a:moveTo>
                    <a:pt x="293" y="1420"/>
                  </a:moveTo>
                  <a:lnTo>
                    <a:pt x="293" y="1420"/>
                  </a:lnTo>
                  <a:cubicBezTo>
                    <a:pt x="318" y="1566"/>
                    <a:pt x="509" y="2031"/>
                    <a:pt x="452" y="2164"/>
                  </a:cubicBezTo>
                  <a:cubicBezTo>
                    <a:pt x="395" y="2298"/>
                    <a:pt x="458" y="2253"/>
                    <a:pt x="579" y="2298"/>
                  </a:cubicBezTo>
                  <a:cubicBezTo>
                    <a:pt x="700" y="2342"/>
                    <a:pt x="923" y="2743"/>
                    <a:pt x="980" y="2743"/>
                  </a:cubicBezTo>
                  <a:cubicBezTo>
                    <a:pt x="1037" y="2743"/>
                    <a:pt x="1419" y="2616"/>
                    <a:pt x="1521" y="2642"/>
                  </a:cubicBezTo>
                  <a:cubicBezTo>
                    <a:pt x="1623" y="2667"/>
                    <a:pt x="1839" y="2317"/>
                    <a:pt x="1871" y="2349"/>
                  </a:cubicBezTo>
                  <a:cubicBezTo>
                    <a:pt x="1909" y="2387"/>
                    <a:pt x="1636" y="1980"/>
                    <a:pt x="2253" y="1649"/>
                  </a:cubicBezTo>
                  <a:cubicBezTo>
                    <a:pt x="2259" y="1604"/>
                    <a:pt x="2259" y="1566"/>
                    <a:pt x="2234" y="1540"/>
                  </a:cubicBezTo>
                  <a:cubicBezTo>
                    <a:pt x="2145" y="1451"/>
                    <a:pt x="2234" y="1140"/>
                    <a:pt x="2157" y="1063"/>
                  </a:cubicBezTo>
                  <a:cubicBezTo>
                    <a:pt x="2075" y="980"/>
                    <a:pt x="2157" y="790"/>
                    <a:pt x="2234" y="707"/>
                  </a:cubicBezTo>
                  <a:cubicBezTo>
                    <a:pt x="2298" y="649"/>
                    <a:pt x="1941" y="204"/>
                    <a:pt x="1769" y="0"/>
                  </a:cubicBezTo>
                  <a:cubicBezTo>
                    <a:pt x="1432" y="363"/>
                    <a:pt x="897" y="344"/>
                    <a:pt x="846" y="344"/>
                  </a:cubicBezTo>
                  <a:cubicBezTo>
                    <a:pt x="783" y="344"/>
                    <a:pt x="299" y="490"/>
                    <a:pt x="242" y="618"/>
                  </a:cubicBezTo>
                  <a:cubicBezTo>
                    <a:pt x="178" y="751"/>
                    <a:pt x="51" y="777"/>
                    <a:pt x="25" y="942"/>
                  </a:cubicBezTo>
                  <a:cubicBezTo>
                    <a:pt x="0" y="1101"/>
                    <a:pt x="223" y="1216"/>
                    <a:pt x="223" y="1216"/>
                  </a:cubicBezTo>
                  <a:cubicBezTo>
                    <a:pt x="197" y="1216"/>
                    <a:pt x="172" y="1229"/>
                    <a:pt x="140" y="1241"/>
                  </a:cubicBezTo>
                  <a:cubicBezTo>
                    <a:pt x="197" y="1267"/>
                    <a:pt x="280" y="1330"/>
                    <a:pt x="293" y="1420"/>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67" name="Freeform 488"/>
            <p:cNvSpPr>
              <a:spLocks noChangeArrowheads="1"/>
            </p:cNvSpPr>
            <p:nvPr/>
          </p:nvSpPr>
          <p:spPr bwMode="auto">
            <a:xfrm>
              <a:off x="12756254" y="4205842"/>
              <a:ext cx="2069729" cy="1678085"/>
            </a:xfrm>
            <a:custGeom>
              <a:avLst/>
              <a:gdLst>
                <a:gd name="T0" fmla="*/ 1668 w 4030"/>
                <a:gd name="T1" fmla="*/ 2679 h 3266"/>
                <a:gd name="T2" fmla="*/ 1668 w 4030"/>
                <a:gd name="T3" fmla="*/ 2679 h 3266"/>
                <a:gd name="T4" fmla="*/ 2062 w 4030"/>
                <a:gd name="T5" fmla="*/ 2615 h 3266"/>
                <a:gd name="T6" fmla="*/ 2292 w 4030"/>
                <a:gd name="T7" fmla="*/ 2565 h 3266"/>
                <a:gd name="T8" fmla="*/ 2693 w 4030"/>
                <a:gd name="T9" fmla="*/ 2825 h 3266"/>
                <a:gd name="T10" fmla="*/ 3138 w 4030"/>
                <a:gd name="T11" fmla="*/ 3016 h 3266"/>
                <a:gd name="T12" fmla="*/ 3603 w 4030"/>
                <a:gd name="T13" fmla="*/ 3265 h 3266"/>
                <a:gd name="T14" fmla="*/ 3864 w 4030"/>
                <a:gd name="T15" fmla="*/ 2806 h 3266"/>
                <a:gd name="T16" fmla="*/ 3660 w 4030"/>
                <a:gd name="T17" fmla="*/ 2234 h 3266"/>
                <a:gd name="T18" fmla="*/ 3278 w 4030"/>
                <a:gd name="T19" fmla="*/ 1801 h 3266"/>
                <a:gd name="T20" fmla="*/ 3151 w 4030"/>
                <a:gd name="T21" fmla="*/ 1667 h 3266"/>
                <a:gd name="T22" fmla="*/ 2992 w 4030"/>
                <a:gd name="T23" fmla="*/ 923 h 3266"/>
                <a:gd name="T24" fmla="*/ 2839 w 4030"/>
                <a:gd name="T25" fmla="*/ 744 h 3266"/>
                <a:gd name="T26" fmla="*/ 2616 w 4030"/>
                <a:gd name="T27" fmla="*/ 891 h 3266"/>
                <a:gd name="T28" fmla="*/ 2018 w 4030"/>
                <a:gd name="T29" fmla="*/ 910 h 3266"/>
                <a:gd name="T30" fmla="*/ 1203 w 4030"/>
                <a:gd name="T31" fmla="*/ 757 h 3266"/>
                <a:gd name="T32" fmla="*/ 1044 w 4030"/>
                <a:gd name="T33" fmla="*/ 910 h 3266"/>
                <a:gd name="T34" fmla="*/ 879 w 4030"/>
                <a:gd name="T35" fmla="*/ 490 h 3266"/>
                <a:gd name="T36" fmla="*/ 930 w 4030"/>
                <a:gd name="T37" fmla="*/ 152 h 3266"/>
                <a:gd name="T38" fmla="*/ 478 w 4030"/>
                <a:gd name="T39" fmla="*/ 178 h 3266"/>
                <a:gd name="T40" fmla="*/ 39 w 4030"/>
                <a:gd name="T41" fmla="*/ 25 h 3266"/>
                <a:gd name="T42" fmla="*/ 39 w 4030"/>
                <a:gd name="T43" fmla="*/ 121 h 3266"/>
                <a:gd name="T44" fmla="*/ 185 w 4030"/>
                <a:gd name="T45" fmla="*/ 273 h 3266"/>
                <a:gd name="T46" fmla="*/ 77 w 4030"/>
                <a:gd name="T47" fmla="*/ 413 h 3266"/>
                <a:gd name="T48" fmla="*/ 140 w 4030"/>
                <a:gd name="T49" fmla="*/ 547 h 3266"/>
                <a:gd name="T50" fmla="*/ 312 w 4030"/>
                <a:gd name="T51" fmla="*/ 789 h 3266"/>
                <a:gd name="T52" fmla="*/ 306 w 4030"/>
                <a:gd name="T53" fmla="*/ 948 h 3266"/>
                <a:gd name="T54" fmla="*/ 452 w 4030"/>
                <a:gd name="T55" fmla="*/ 1069 h 3266"/>
                <a:gd name="T56" fmla="*/ 395 w 4030"/>
                <a:gd name="T57" fmla="*/ 1260 h 3266"/>
                <a:gd name="T58" fmla="*/ 465 w 4030"/>
                <a:gd name="T59" fmla="*/ 1387 h 3266"/>
                <a:gd name="T60" fmla="*/ 497 w 4030"/>
                <a:gd name="T61" fmla="*/ 2081 h 3266"/>
                <a:gd name="T62" fmla="*/ 624 w 4030"/>
                <a:gd name="T63" fmla="*/ 2202 h 3266"/>
                <a:gd name="T64" fmla="*/ 1114 w 4030"/>
                <a:gd name="T65" fmla="*/ 2577 h 3266"/>
                <a:gd name="T66" fmla="*/ 1668 w 4030"/>
                <a:gd name="T67" fmla="*/ 2679 h 3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30" h="3266">
                  <a:moveTo>
                    <a:pt x="1668" y="2679"/>
                  </a:moveTo>
                  <a:lnTo>
                    <a:pt x="1668" y="2679"/>
                  </a:lnTo>
                  <a:cubicBezTo>
                    <a:pt x="1833" y="2717"/>
                    <a:pt x="1782" y="2615"/>
                    <a:pt x="2062" y="2615"/>
                  </a:cubicBezTo>
                  <a:cubicBezTo>
                    <a:pt x="2062" y="2615"/>
                    <a:pt x="2190" y="2526"/>
                    <a:pt x="2292" y="2565"/>
                  </a:cubicBezTo>
                  <a:cubicBezTo>
                    <a:pt x="2393" y="2603"/>
                    <a:pt x="2559" y="2825"/>
                    <a:pt x="2693" y="2825"/>
                  </a:cubicBezTo>
                  <a:cubicBezTo>
                    <a:pt x="2826" y="2825"/>
                    <a:pt x="3036" y="2915"/>
                    <a:pt x="3138" y="3016"/>
                  </a:cubicBezTo>
                  <a:cubicBezTo>
                    <a:pt x="3240" y="3118"/>
                    <a:pt x="3526" y="3188"/>
                    <a:pt x="3603" y="3265"/>
                  </a:cubicBezTo>
                  <a:cubicBezTo>
                    <a:pt x="3603" y="3265"/>
                    <a:pt x="3647" y="2953"/>
                    <a:pt x="3864" y="2806"/>
                  </a:cubicBezTo>
                  <a:cubicBezTo>
                    <a:pt x="4029" y="2698"/>
                    <a:pt x="3768" y="2431"/>
                    <a:pt x="3660" y="2234"/>
                  </a:cubicBezTo>
                  <a:cubicBezTo>
                    <a:pt x="3577" y="2170"/>
                    <a:pt x="3386" y="1845"/>
                    <a:pt x="3278" y="1801"/>
                  </a:cubicBezTo>
                  <a:cubicBezTo>
                    <a:pt x="3157" y="1756"/>
                    <a:pt x="3094" y="1801"/>
                    <a:pt x="3151" y="1667"/>
                  </a:cubicBezTo>
                  <a:cubicBezTo>
                    <a:pt x="3208" y="1534"/>
                    <a:pt x="3017" y="1069"/>
                    <a:pt x="2992" y="923"/>
                  </a:cubicBezTo>
                  <a:cubicBezTo>
                    <a:pt x="2979" y="833"/>
                    <a:pt x="2896" y="770"/>
                    <a:pt x="2839" y="744"/>
                  </a:cubicBezTo>
                  <a:cubicBezTo>
                    <a:pt x="2737" y="783"/>
                    <a:pt x="2616" y="891"/>
                    <a:pt x="2616" y="891"/>
                  </a:cubicBezTo>
                  <a:cubicBezTo>
                    <a:pt x="2241" y="1177"/>
                    <a:pt x="2190" y="910"/>
                    <a:pt x="2018" y="910"/>
                  </a:cubicBezTo>
                  <a:cubicBezTo>
                    <a:pt x="1846" y="910"/>
                    <a:pt x="1292" y="757"/>
                    <a:pt x="1203" y="757"/>
                  </a:cubicBezTo>
                  <a:cubicBezTo>
                    <a:pt x="1120" y="757"/>
                    <a:pt x="1044" y="910"/>
                    <a:pt x="1044" y="910"/>
                  </a:cubicBezTo>
                  <a:cubicBezTo>
                    <a:pt x="1070" y="700"/>
                    <a:pt x="923" y="598"/>
                    <a:pt x="879" y="490"/>
                  </a:cubicBezTo>
                  <a:cubicBezTo>
                    <a:pt x="834" y="382"/>
                    <a:pt x="1006" y="229"/>
                    <a:pt x="930" y="152"/>
                  </a:cubicBezTo>
                  <a:cubicBezTo>
                    <a:pt x="777" y="0"/>
                    <a:pt x="573" y="152"/>
                    <a:pt x="478" y="178"/>
                  </a:cubicBezTo>
                  <a:cubicBezTo>
                    <a:pt x="382" y="203"/>
                    <a:pt x="179" y="25"/>
                    <a:pt x="39" y="25"/>
                  </a:cubicBezTo>
                  <a:cubicBezTo>
                    <a:pt x="0" y="25"/>
                    <a:pt x="39" y="121"/>
                    <a:pt x="39" y="121"/>
                  </a:cubicBezTo>
                  <a:cubicBezTo>
                    <a:pt x="58" y="184"/>
                    <a:pt x="166" y="133"/>
                    <a:pt x="185" y="273"/>
                  </a:cubicBezTo>
                  <a:cubicBezTo>
                    <a:pt x="185" y="331"/>
                    <a:pt x="45" y="375"/>
                    <a:pt x="77" y="413"/>
                  </a:cubicBezTo>
                  <a:cubicBezTo>
                    <a:pt x="115" y="445"/>
                    <a:pt x="140" y="547"/>
                    <a:pt x="140" y="547"/>
                  </a:cubicBezTo>
                  <a:cubicBezTo>
                    <a:pt x="140" y="770"/>
                    <a:pt x="236" y="751"/>
                    <a:pt x="312" y="789"/>
                  </a:cubicBezTo>
                  <a:cubicBezTo>
                    <a:pt x="389" y="821"/>
                    <a:pt x="306" y="884"/>
                    <a:pt x="306" y="948"/>
                  </a:cubicBezTo>
                  <a:cubicBezTo>
                    <a:pt x="306" y="1012"/>
                    <a:pt x="433" y="1018"/>
                    <a:pt x="452" y="1069"/>
                  </a:cubicBezTo>
                  <a:cubicBezTo>
                    <a:pt x="471" y="1120"/>
                    <a:pt x="395" y="1164"/>
                    <a:pt x="395" y="1260"/>
                  </a:cubicBezTo>
                  <a:cubicBezTo>
                    <a:pt x="395" y="1355"/>
                    <a:pt x="465" y="1387"/>
                    <a:pt x="465" y="1387"/>
                  </a:cubicBezTo>
                  <a:cubicBezTo>
                    <a:pt x="465" y="1387"/>
                    <a:pt x="331" y="1960"/>
                    <a:pt x="497" y="2081"/>
                  </a:cubicBezTo>
                  <a:cubicBezTo>
                    <a:pt x="662" y="2195"/>
                    <a:pt x="624" y="2202"/>
                    <a:pt x="624" y="2202"/>
                  </a:cubicBezTo>
                  <a:cubicBezTo>
                    <a:pt x="624" y="2202"/>
                    <a:pt x="1070" y="2533"/>
                    <a:pt x="1114" y="2577"/>
                  </a:cubicBezTo>
                  <a:cubicBezTo>
                    <a:pt x="1165" y="2628"/>
                    <a:pt x="1502" y="2641"/>
                    <a:pt x="1668" y="2679"/>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76" name="Freeform 489"/>
            <p:cNvSpPr>
              <a:spLocks noChangeArrowheads="1"/>
            </p:cNvSpPr>
            <p:nvPr/>
          </p:nvSpPr>
          <p:spPr bwMode="auto">
            <a:xfrm>
              <a:off x="10672937" y="5012049"/>
              <a:ext cx="2685666" cy="1537679"/>
            </a:xfrm>
            <a:custGeom>
              <a:avLst/>
              <a:gdLst>
                <a:gd name="T0" fmla="*/ 3799 w 5232"/>
                <a:gd name="T1" fmla="*/ 2724 h 2992"/>
                <a:gd name="T2" fmla="*/ 4900 w 5232"/>
                <a:gd name="T3" fmla="*/ 2495 h 2992"/>
                <a:gd name="T4" fmla="*/ 5155 w 5232"/>
                <a:gd name="T5" fmla="*/ 1190 h 2992"/>
                <a:gd name="T6" fmla="*/ 5174 w 5232"/>
                <a:gd name="T7" fmla="*/ 1005 h 2992"/>
                <a:gd name="T8" fmla="*/ 4111 w 5232"/>
                <a:gd name="T9" fmla="*/ 655 h 2992"/>
                <a:gd name="T10" fmla="*/ 3876 w 5232"/>
                <a:gd name="T11" fmla="*/ 674 h 2992"/>
                <a:gd name="T12" fmla="*/ 3596 w 5232"/>
                <a:gd name="T13" fmla="*/ 706 h 2992"/>
                <a:gd name="T14" fmla="*/ 3462 w 5232"/>
                <a:gd name="T15" fmla="*/ 585 h 2992"/>
                <a:gd name="T16" fmla="*/ 3278 w 5232"/>
                <a:gd name="T17" fmla="*/ 547 h 2992"/>
                <a:gd name="T18" fmla="*/ 2768 w 5232"/>
                <a:gd name="T19" fmla="*/ 522 h 2992"/>
                <a:gd name="T20" fmla="*/ 2527 w 5232"/>
                <a:gd name="T21" fmla="*/ 242 h 2992"/>
                <a:gd name="T22" fmla="*/ 2399 w 5232"/>
                <a:gd name="T23" fmla="*/ 38 h 2992"/>
                <a:gd name="T24" fmla="*/ 2259 w 5232"/>
                <a:gd name="T25" fmla="*/ 31 h 2992"/>
                <a:gd name="T26" fmla="*/ 1839 w 5232"/>
                <a:gd name="T27" fmla="*/ 89 h 2992"/>
                <a:gd name="T28" fmla="*/ 1744 w 5232"/>
                <a:gd name="T29" fmla="*/ 401 h 2992"/>
                <a:gd name="T30" fmla="*/ 1387 w 5232"/>
                <a:gd name="T31" fmla="*/ 394 h 2992"/>
                <a:gd name="T32" fmla="*/ 1266 w 5232"/>
                <a:gd name="T33" fmla="*/ 248 h 2992"/>
                <a:gd name="T34" fmla="*/ 954 w 5232"/>
                <a:gd name="T35" fmla="*/ 305 h 2992"/>
                <a:gd name="T36" fmla="*/ 713 w 5232"/>
                <a:gd name="T37" fmla="*/ 311 h 2992"/>
                <a:gd name="T38" fmla="*/ 153 w 5232"/>
                <a:gd name="T39" fmla="*/ 541 h 2992"/>
                <a:gd name="T40" fmla="*/ 38 w 5232"/>
                <a:gd name="T41" fmla="*/ 929 h 2992"/>
                <a:gd name="T42" fmla="*/ 280 w 5232"/>
                <a:gd name="T43" fmla="*/ 948 h 2992"/>
                <a:gd name="T44" fmla="*/ 274 w 5232"/>
                <a:gd name="T45" fmla="*/ 1063 h 2992"/>
                <a:gd name="T46" fmla="*/ 363 w 5232"/>
                <a:gd name="T47" fmla="*/ 1317 h 2992"/>
                <a:gd name="T48" fmla="*/ 687 w 5232"/>
                <a:gd name="T49" fmla="*/ 1292 h 2992"/>
                <a:gd name="T50" fmla="*/ 267 w 5232"/>
                <a:gd name="T51" fmla="*/ 1508 h 2992"/>
                <a:gd name="T52" fmla="*/ 579 w 5232"/>
                <a:gd name="T53" fmla="*/ 1845 h 2992"/>
                <a:gd name="T54" fmla="*/ 795 w 5232"/>
                <a:gd name="T55" fmla="*/ 2119 h 2992"/>
                <a:gd name="T56" fmla="*/ 961 w 5232"/>
                <a:gd name="T57" fmla="*/ 1884 h 2992"/>
                <a:gd name="T58" fmla="*/ 1190 w 5232"/>
                <a:gd name="T59" fmla="*/ 2087 h 2992"/>
                <a:gd name="T60" fmla="*/ 1852 w 5232"/>
                <a:gd name="T61" fmla="*/ 2431 h 2992"/>
                <a:gd name="T62" fmla="*/ 2164 w 5232"/>
                <a:gd name="T63" fmla="*/ 2565 h 2992"/>
                <a:gd name="T64" fmla="*/ 2259 w 5232"/>
                <a:gd name="T65" fmla="*/ 2673 h 2992"/>
                <a:gd name="T66" fmla="*/ 2724 w 5232"/>
                <a:gd name="T67" fmla="*/ 2590 h 2992"/>
                <a:gd name="T68" fmla="*/ 2514 w 5232"/>
                <a:gd name="T69" fmla="*/ 2755 h 2992"/>
                <a:gd name="T70" fmla="*/ 2819 w 5232"/>
                <a:gd name="T71" fmla="*/ 2864 h 2992"/>
                <a:gd name="T72" fmla="*/ 3169 w 5232"/>
                <a:gd name="T73" fmla="*/ 2991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232" h="2992">
                  <a:moveTo>
                    <a:pt x="3799" y="2724"/>
                  </a:moveTo>
                  <a:lnTo>
                    <a:pt x="3799" y="2724"/>
                  </a:lnTo>
                  <a:cubicBezTo>
                    <a:pt x="3895" y="2571"/>
                    <a:pt x="4379" y="2412"/>
                    <a:pt x="4493" y="2412"/>
                  </a:cubicBezTo>
                  <a:cubicBezTo>
                    <a:pt x="4608" y="2412"/>
                    <a:pt x="4900" y="2495"/>
                    <a:pt x="4900" y="2495"/>
                  </a:cubicBezTo>
                  <a:cubicBezTo>
                    <a:pt x="4862" y="2221"/>
                    <a:pt x="5079" y="2119"/>
                    <a:pt x="5155" y="2043"/>
                  </a:cubicBezTo>
                  <a:cubicBezTo>
                    <a:pt x="5231" y="1966"/>
                    <a:pt x="5155" y="1298"/>
                    <a:pt x="5155" y="1190"/>
                  </a:cubicBezTo>
                  <a:cubicBezTo>
                    <a:pt x="5155" y="1139"/>
                    <a:pt x="5187" y="1075"/>
                    <a:pt x="5219" y="1031"/>
                  </a:cubicBezTo>
                  <a:cubicBezTo>
                    <a:pt x="5200" y="1024"/>
                    <a:pt x="5180" y="1018"/>
                    <a:pt x="5174" y="1005"/>
                  </a:cubicBezTo>
                  <a:cubicBezTo>
                    <a:pt x="5130" y="961"/>
                    <a:pt x="4684" y="630"/>
                    <a:pt x="4684" y="630"/>
                  </a:cubicBezTo>
                  <a:cubicBezTo>
                    <a:pt x="4417" y="853"/>
                    <a:pt x="4137" y="687"/>
                    <a:pt x="4111" y="655"/>
                  </a:cubicBezTo>
                  <a:cubicBezTo>
                    <a:pt x="4079" y="630"/>
                    <a:pt x="4150" y="534"/>
                    <a:pt x="4079" y="490"/>
                  </a:cubicBezTo>
                  <a:cubicBezTo>
                    <a:pt x="4016" y="452"/>
                    <a:pt x="3908" y="642"/>
                    <a:pt x="3876" y="674"/>
                  </a:cubicBezTo>
                  <a:cubicBezTo>
                    <a:pt x="3844" y="706"/>
                    <a:pt x="3793" y="630"/>
                    <a:pt x="3749" y="630"/>
                  </a:cubicBezTo>
                  <a:cubicBezTo>
                    <a:pt x="3704" y="630"/>
                    <a:pt x="3634" y="693"/>
                    <a:pt x="3596" y="706"/>
                  </a:cubicBezTo>
                  <a:cubicBezTo>
                    <a:pt x="3558" y="719"/>
                    <a:pt x="3558" y="617"/>
                    <a:pt x="3526" y="585"/>
                  </a:cubicBezTo>
                  <a:cubicBezTo>
                    <a:pt x="3494" y="547"/>
                    <a:pt x="3494" y="617"/>
                    <a:pt x="3462" y="585"/>
                  </a:cubicBezTo>
                  <a:cubicBezTo>
                    <a:pt x="3430" y="553"/>
                    <a:pt x="3558" y="515"/>
                    <a:pt x="3532" y="483"/>
                  </a:cubicBezTo>
                  <a:cubicBezTo>
                    <a:pt x="3507" y="458"/>
                    <a:pt x="3354" y="534"/>
                    <a:pt x="3278" y="547"/>
                  </a:cubicBezTo>
                  <a:cubicBezTo>
                    <a:pt x="3195" y="560"/>
                    <a:pt x="3036" y="719"/>
                    <a:pt x="2959" y="738"/>
                  </a:cubicBezTo>
                  <a:cubicBezTo>
                    <a:pt x="2889" y="763"/>
                    <a:pt x="2896" y="617"/>
                    <a:pt x="2768" y="522"/>
                  </a:cubicBezTo>
                  <a:cubicBezTo>
                    <a:pt x="2635" y="420"/>
                    <a:pt x="2635" y="254"/>
                    <a:pt x="2603" y="229"/>
                  </a:cubicBezTo>
                  <a:cubicBezTo>
                    <a:pt x="2577" y="197"/>
                    <a:pt x="2558" y="242"/>
                    <a:pt x="2527" y="242"/>
                  </a:cubicBezTo>
                  <a:cubicBezTo>
                    <a:pt x="2488" y="242"/>
                    <a:pt x="2520" y="184"/>
                    <a:pt x="2488" y="152"/>
                  </a:cubicBezTo>
                  <a:cubicBezTo>
                    <a:pt x="2456" y="121"/>
                    <a:pt x="2418" y="51"/>
                    <a:pt x="2399" y="38"/>
                  </a:cubicBezTo>
                  <a:cubicBezTo>
                    <a:pt x="2387" y="25"/>
                    <a:pt x="2342" y="95"/>
                    <a:pt x="2329" y="108"/>
                  </a:cubicBezTo>
                  <a:cubicBezTo>
                    <a:pt x="2310" y="127"/>
                    <a:pt x="2291" y="57"/>
                    <a:pt x="2259" y="31"/>
                  </a:cubicBezTo>
                  <a:cubicBezTo>
                    <a:pt x="2234" y="0"/>
                    <a:pt x="2068" y="114"/>
                    <a:pt x="2030" y="152"/>
                  </a:cubicBezTo>
                  <a:cubicBezTo>
                    <a:pt x="1992" y="191"/>
                    <a:pt x="1890" y="70"/>
                    <a:pt x="1839" y="89"/>
                  </a:cubicBezTo>
                  <a:cubicBezTo>
                    <a:pt x="1788" y="108"/>
                    <a:pt x="1839" y="273"/>
                    <a:pt x="1814" y="299"/>
                  </a:cubicBezTo>
                  <a:cubicBezTo>
                    <a:pt x="1788" y="324"/>
                    <a:pt x="1801" y="401"/>
                    <a:pt x="1744" y="401"/>
                  </a:cubicBezTo>
                  <a:cubicBezTo>
                    <a:pt x="1693" y="401"/>
                    <a:pt x="1547" y="299"/>
                    <a:pt x="1489" y="299"/>
                  </a:cubicBezTo>
                  <a:cubicBezTo>
                    <a:pt x="1432" y="299"/>
                    <a:pt x="1426" y="394"/>
                    <a:pt x="1387" y="394"/>
                  </a:cubicBezTo>
                  <a:cubicBezTo>
                    <a:pt x="1349" y="394"/>
                    <a:pt x="1317" y="350"/>
                    <a:pt x="1285" y="350"/>
                  </a:cubicBezTo>
                  <a:cubicBezTo>
                    <a:pt x="1260" y="350"/>
                    <a:pt x="1266" y="248"/>
                    <a:pt x="1266" y="248"/>
                  </a:cubicBezTo>
                  <a:cubicBezTo>
                    <a:pt x="1266" y="229"/>
                    <a:pt x="1165" y="286"/>
                    <a:pt x="1088" y="305"/>
                  </a:cubicBezTo>
                  <a:cubicBezTo>
                    <a:pt x="1012" y="324"/>
                    <a:pt x="961" y="305"/>
                    <a:pt x="954" y="305"/>
                  </a:cubicBezTo>
                  <a:cubicBezTo>
                    <a:pt x="929" y="305"/>
                    <a:pt x="936" y="337"/>
                    <a:pt x="891" y="375"/>
                  </a:cubicBezTo>
                  <a:cubicBezTo>
                    <a:pt x="846" y="420"/>
                    <a:pt x="745" y="311"/>
                    <a:pt x="713" y="311"/>
                  </a:cubicBezTo>
                  <a:cubicBezTo>
                    <a:pt x="674" y="311"/>
                    <a:pt x="388" y="420"/>
                    <a:pt x="388" y="464"/>
                  </a:cubicBezTo>
                  <a:cubicBezTo>
                    <a:pt x="388" y="503"/>
                    <a:pt x="210" y="515"/>
                    <a:pt x="153" y="541"/>
                  </a:cubicBezTo>
                  <a:cubicBezTo>
                    <a:pt x="89" y="560"/>
                    <a:pt x="70" y="655"/>
                    <a:pt x="89" y="712"/>
                  </a:cubicBezTo>
                  <a:cubicBezTo>
                    <a:pt x="102" y="770"/>
                    <a:pt x="38" y="840"/>
                    <a:pt x="38" y="929"/>
                  </a:cubicBezTo>
                  <a:cubicBezTo>
                    <a:pt x="38" y="1018"/>
                    <a:pt x="95" y="993"/>
                    <a:pt x="127" y="993"/>
                  </a:cubicBezTo>
                  <a:cubicBezTo>
                    <a:pt x="159" y="993"/>
                    <a:pt x="172" y="967"/>
                    <a:pt x="280" y="948"/>
                  </a:cubicBezTo>
                  <a:cubicBezTo>
                    <a:pt x="388" y="922"/>
                    <a:pt x="394" y="1024"/>
                    <a:pt x="369" y="999"/>
                  </a:cubicBezTo>
                  <a:cubicBezTo>
                    <a:pt x="343" y="967"/>
                    <a:pt x="337" y="1031"/>
                    <a:pt x="274" y="1063"/>
                  </a:cubicBezTo>
                  <a:cubicBezTo>
                    <a:pt x="210" y="1094"/>
                    <a:pt x="254" y="1133"/>
                    <a:pt x="254" y="1133"/>
                  </a:cubicBezTo>
                  <a:cubicBezTo>
                    <a:pt x="331" y="1158"/>
                    <a:pt x="286" y="1317"/>
                    <a:pt x="363" y="1317"/>
                  </a:cubicBezTo>
                  <a:cubicBezTo>
                    <a:pt x="439" y="1317"/>
                    <a:pt x="401" y="1215"/>
                    <a:pt x="477" y="1215"/>
                  </a:cubicBezTo>
                  <a:cubicBezTo>
                    <a:pt x="547" y="1215"/>
                    <a:pt x="687" y="1241"/>
                    <a:pt x="687" y="1292"/>
                  </a:cubicBezTo>
                  <a:cubicBezTo>
                    <a:pt x="687" y="1349"/>
                    <a:pt x="751" y="1406"/>
                    <a:pt x="719" y="1444"/>
                  </a:cubicBezTo>
                  <a:cubicBezTo>
                    <a:pt x="681" y="1483"/>
                    <a:pt x="496" y="1470"/>
                    <a:pt x="267" y="1508"/>
                  </a:cubicBezTo>
                  <a:cubicBezTo>
                    <a:pt x="38" y="1553"/>
                    <a:pt x="0" y="1648"/>
                    <a:pt x="210" y="1648"/>
                  </a:cubicBezTo>
                  <a:cubicBezTo>
                    <a:pt x="420" y="1648"/>
                    <a:pt x="547" y="1813"/>
                    <a:pt x="579" y="1845"/>
                  </a:cubicBezTo>
                  <a:cubicBezTo>
                    <a:pt x="617" y="1884"/>
                    <a:pt x="579" y="2062"/>
                    <a:pt x="579" y="2062"/>
                  </a:cubicBezTo>
                  <a:cubicBezTo>
                    <a:pt x="579" y="2189"/>
                    <a:pt x="738" y="2119"/>
                    <a:pt x="795" y="2119"/>
                  </a:cubicBezTo>
                  <a:cubicBezTo>
                    <a:pt x="821" y="2119"/>
                    <a:pt x="783" y="2081"/>
                    <a:pt x="802" y="2030"/>
                  </a:cubicBezTo>
                  <a:cubicBezTo>
                    <a:pt x="827" y="1966"/>
                    <a:pt x="916" y="1890"/>
                    <a:pt x="961" y="1884"/>
                  </a:cubicBezTo>
                  <a:cubicBezTo>
                    <a:pt x="1031" y="1871"/>
                    <a:pt x="974" y="2024"/>
                    <a:pt x="1031" y="2024"/>
                  </a:cubicBezTo>
                  <a:cubicBezTo>
                    <a:pt x="1088" y="2024"/>
                    <a:pt x="1177" y="1979"/>
                    <a:pt x="1190" y="2087"/>
                  </a:cubicBezTo>
                  <a:cubicBezTo>
                    <a:pt x="1203" y="2195"/>
                    <a:pt x="1279" y="2227"/>
                    <a:pt x="1279" y="2227"/>
                  </a:cubicBezTo>
                  <a:cubicBezTo>
                    <a:pt x="1623" y="2170"/>
                    <a:pt x="1776" y="2406"/>
                    <a:pt x="1852" y="2431"/>
                  </a:cubicBezTo>
                  <a:cubicBezTo>
                    <a:pt x="1928" y="2456"/>
                    <a:pt x="1922" y="2437"/>
                    <a:pt x="1979" y="2450"/>
                  </a:cubicBezTo>
                  <a:cubicBezTo>
                    <a:pt x="2043" y="2469"/>
                    <a:pt x="2132" y="2533"/>
                    <a:pt x="2164" y="2565"/>
                  </a:cubicBezTo>
                  <a:cubicBezTo>
                    <a:pt x="2196" y="2596"/>
                    <a:pt x="2176" y="2857"/>
                    <a:pt x="2221" y="2857"/>
                  </a:cubicBezTo>
                  <a:cubicBezTo>
                    <a:pt x="2272" y="2857"/>
                    <a:pt x="2259" y="2717"/>
                    <a:pt x="2259" y="2673"/>
                  </a:cubicBezTo>
                  <a:cubicBezTo>
                    <a:pt x="2259" y="2628"/>
                    <a:pt x="2444" y="2743"/>
                    <a:pt x="2469" y="2686"/>
                  </a:cubicBezTo>
                  <a:cubicBezTo>
                    <a:pt x="2495" y="2635"/>
                    <a:pt x="2679" y="2501"/>
                    <a:pt x="2724" y="2590"/>
                  </a:cubicBezTo>
                  <a:cubicBezTo>
                    <a:pt x="2768" y="2679"/>
                    <a:pt x="2781" y="2526"/>
                    <a:pt x="2826" y="2635"/>
                  </a:cubicBezTo>
                  <a:cubicBezTo>
                    <a:pt x="2870" y="2736"/>
                    <a:pt x="2546" y="2755"/>
                    <a:pt x="2514" y="2755"/>
                  </a:cubicBezTo>
                  <a:cubicBezTo>
                    <a:pt x="2476" y="2755"/>
                    <a:pt x="2622" y="2845"/>
                    <a:pt x="2622" y="2845"/>
                  </a:cubicBezTo>
                  <a:cubicBezTo>
                    <a:pt x="2622" y="2845"/>
                    <a:pt x="2781" y="2902"/>
                    <a:pt x="2819" y="2864"/>
                  </a:cubicBezTo>
                  <a:cubicBezTo>
                    <a:pt x="2857" y="2825"/>
                    <a:pt x="3112" y="2768"/>
                    <a:pt x="3074" y="2845"/>
                  </a:cubicBezTo>
                  <a:cubicBezTo>
                    <a:pt x="3042" y="2921"/>
                    <a:pt x="3157" y="2940"/>
                    <a:pt x="3169" y="2991"/>
                  </a:cubicBezTo>
                  <a:cubicBezTo>
                    <a:pt x="3443" y="2959"/>
                    <a:pt x="3717" y="2845"/>
                    <a:pt x="3799" y="2724"/>
                  </a:cubicBezTo>
                </a:path>
              </a:pathLst>
            </a:custGeom>
            <a:solidFill>
              <a:schemeClr val="accent6"/>
            </a:solidFill>
            <a:ln w="28575" cap="flat" cmpd="sng">
              <a:solidFill>
                <a:schemeClr val="bg1"/>
              </a:solidFill>
              <a:bevel/>
            </a:ln>
            <a:effectLst/>
          </p:spPr>
          <p:txBody>
            <a:bodyPr wrap="none" anchor="ctr"/>
            <a:lstStyle/>
            <a:p>
              <a:endParaRPr lang="en-US"/>
            </a:p>
          </p:txBody>
        </p:sp>
        <p:sp>
          <p:nvSpPr>
            <p:cNvPr id="177" name="Freeform 490"/>
            <p:cNvSpPr>
              <a:spLocks noChangeArrowheads="1"/>
            </p:cNvSpPr>
            <p:nvPr/>
          </p:nvSpPr>
          <p:spPr bwMode="auto">
            <a:xfrm>
              <a:off x="12185606" y="5501207"/>
              <a:ext cx="2522625" cy="2343884"/>
            </a:xfrm>
            <a:custGeom>
              <a:avLst/>
              <a:gdLst>
                <a:gd name="T0" fmla="*/ 2641 w 4914"/>
                <a:gd name="T1" fmla="*/ 4563 h 4564"/>
                <a:gd name="T2" fmla="*/ 2641 w 4914"/>
                <a:gd name="T3" fmla="*/ 4563 h 4564"/>
                <a:gd name="T4" fmla="*/ 2475 w 4914"/>
                <a:gd name="T5" fmla="*/ 3227 h 4564"/>
                <a:gd name="T6" fmla="*/ 2685 w 4914"/>
                <a:gd name="T7" fmla="*/ 3087 h 4564"/>
                <a:gd name="T8" fmla="*/ 3093 w 4914"/>
                <a:gd name="T9" fmla="*/ 2928 h 4564"/>
                <a:gd name="T10" fmla="*/ 3672 w 4914"/>
                <a:gd name="T11" fmla="*/ 2871 h 4564"/>
                <a:gd name="T12" fmla="*/ 4009 w 4914"/>
                <a:gd name="T13" fmla="*/ 1992 h 4564"/>
                <a:gd name="T14" fmla="*/ 4537 w 4914"/>
                <a:gd name="T15" fmla="*/ 1560 h 4564"/>
                <a:gd name="T16" fmla="*/ 4747 w 4914"/>
                <a:gd name="T17" fmla="*/ 1241 h 4564"/>
                <a:gd name="T18" fmla="*/ 4913 w 4914"/>
                <a:gd name="T19" fmla="*/ 917 h 4564"/>
                <a:gd name="T20" fmla="*/ 4716 w 4914"/>
                <a:gd name="T21" fmla="*/ 739 h 4564"/>
                <a:gd name="T22" fmla="*/ 4251 w 4914"/>
                <a:gd name="T23" fmla="*/ 490 h 4564"/>
                <a:gd name="T24" fmla="*/ 3806 w 4914"/>
                <a:gd name="T25" fmla="*/ 299 h 4564"/>
                <a:gd name="T26" fmla="*/ 3405 w 4914"/>
                <a:gd name="T27" fmla="*/ 39 h 4564"/>
                <a:gd name="T28" fmla="*/ 3175 w 4914"/>
                <a:gd name="T29" fmla="*/ 89 h 4564"/>
                <a:gd name="T30" fmla="*/ 2781 w 4914"/>
                <a:gd name="T31" fmla="*/ 153 h 4564"/>
                <a:gd name="T32" fmla="*/ 2272 w 4914"/>
                <a:gd name="T33" fmla="*/ 77 h 4564"/>
                <a:gd name="T34" fmla="*/ 2208 w 4914"/>
                <a:gd name="T35" fmla="*/ 236 h 4564"/>
                <a:gd name="T36" fmla="*/ 2208 w 4914"/>
                <a:gd name="T37" fmla="*/ 1089 h 4564"/>
                <a:gd name="T38" fmla="*/ 1953 w 4914"/>
                <a:gd name="T39" fmla="*/ 1541 h 4564"/>
                <a:gd name="T40" fmla="*/ 1546 w 4914"/>
                <a:gd name="T41" fmla="*/ 1458 h 4564"/>
                <a:gd name="T42" fmla="*/ 852 w 4914"/>
                <a:gd name="T43" fmla="*/ 1770 h 4564"/>
                <a:gd name="T44" fmla="*/ 222 w 4914"/>
                <a:gd name="T45" fmla="*/ 2037 h 4564"/>
                <a:gd name="T46" fmla="*/ 222 w 4914"/>
                <a:gd name="T47" fmla="*/ 2043 h 4564"/>
                <a:gd name="T48" fmla="*/ 76 w 4914"/>
                <a:gd name="T49" fmla="*/ 2107 h 4564"/>
                <a:gd name="T50" fmla="*/ 63 w 4914"/>
                <a:gd name="T51" fmla="*/ 2209 h 4564"/>
                <a:gd name="T52" fmla="*/ 31 w 4914"/>
                <a:gd name="T53" fmla="*/ 2330 h 4564"/>
                <a:gd name="T54" fmla="*/ 210 w 4914"/>
                <a:gd name="T55" fmla="*/ 2393 h 4564"/>
                <a:gd name="T56" fmla="*/ 331 w 4914"/>
                <a:gd name="T57" fmla="*/ 2425 h 4564"/>
                <a:gd name="T58" fmla="*/ 458 w 4914"/>
                <a:gd name="T59" fmla="*/ 2406 h 4564"/>
                <a:gd name="T60" fmla="*/ 553 w 4914"/>
                <a:gd name="T61" fmla="*/ 2400 h 4564"/>
                <a:gd name="T62" fmla="*/ 572 w 4914"/>
                <a:gd name="T63" fmla="*/ 2540 h 4564"/>
                <a:gd name="T64" fmla="*/ 490 w 4914"/>
                <a:gd name="T65" fmla="*/ 2699 h 4564"/>
                <a:gd name="T66" fmla="*/ 776 w 4914"/>
                <a:gd name="T67" fmla="*/ 2864 h 4564"/>
                <a:gd name="T68" fmla="*/ 687 w 4914"/>
                <a:gd name="T69" fmla="*/ 2960 h 4564"/>
                <a:gd name="T70" fmla="*/ 528 w 4914"/>
                <a:gd name="T71" fmla="*/ 3119 h 4564"/>
                <a:gd name="T72" fmla="*/ 649 w 4914"/>
                <a:gd name="T73" fmla="*/ 3475 h 4564"/>
                <a:gd name="T74" fmla="*/ 770 w 4914"/>
                <a:gd name="T75" fmla="*/ 3596 h 4564"/>
                <a:gd name="T76" fmla="*/ 993 w 4914"/>
                <a:gd name="T77" fmla="*/ 3978 h 4564"/>
                <a:gd name="T78" fmla="*/ 1164 w 4914"/>
                <a:gd name="T79" fmla="*/ 4067 h 4564"/>
                <a:gd name="T80" fmla="*/ 1387 w 4914"/>
                <a:gd name="T81" fmla="*/ 4188 h 4564"/>
                <a:gd name="T82" fmla="*/ 1540 w 4914"/>
                <a:gd name="T83" fmla="*/ 4284 h 4564"/>
                <a:gd name="T84" fmla="*/ 1667 w 4914"/>
                <a:gd name="T85" fmla="*/ 4347 h 4564"/>
                <a:gd name="T86" fmla="*/ 1820 w 4914"/>
                <a:gd name="T87" fmla="*/ 4435 h 4564"/>
                <a:gd name="T88" fmla="*/ 1947 w 4914"/>
                <a:gd name="T89" fmla="*/ 4404 h 4564"/>
                <a:gd name="T90" fmla="*/ 1953 w 4914"/>
                <a:gd name="T91" fmla="*/ 4410 h 4564"/>
                <a:gd name="T92" fmla="*/ 2144 w 4914"/>
                <a:gd name="T93" fmla="*/ 4347 h 4564"/>
                <a:gd name="T94" fmla="*/ 2641 w 4914"/>
                <a:gd name="T95" fmla="*/ 4563 h 4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14" h="4564">
                  <a:moveTo>
                    <a:pt x="2641" y="4563"/>
                  </a:moveTo>
                  <a:lnTo>
                    <a:pt x="2641" y="4563"/>
                  </a:lnTo>
                  <a:cubicBezTo>
                    <a:pt x="2775" y="4563"/>
                    <a:pt x="2838" y="3819"/>
                    <a:pt x="2475" y="3227"/>
                  </a:cubicBezTo>
                  <a:cubicBezTo>
                    <a:pt x="2475" y="3227"/>
                    <a:pt x="2437" y="3087"/>
                    <a:pt x="2685" y="3087"/>
                  </a:cubicBezTo>
                  <a:cubicBezTo>
                    <a:pt x="2934" y="3087"/>
                    <a:pt x="2851" y="2928"/>
                    <a:pt x="3093" y="2928"/>
                  </a:cubicBezTo>
                  <a:cubicBezTo>
                    <a:pt x="3335" y="2928"/>
                    <a:pt x="3468" y="3074"/>
                    <a:pt x="3672" y="2871"/>
                  </a:cubicBezTo>
                  <a:cubicBezTo>
                    <a:pt x="3876" y="2667"/>
                    <a:pt x="3856" y="2145"/>
                    <a:pt x="4009" y="1992"/>
                  </a:cubicBezTo>
                  <a:cubicBezTo>
                    <a:pt x="4162" y="1840"/>
                    <a:pt x="4417" y="1967"/>
                    <a:pt x="4537" y="1560"/>
                  </a:cubicBezTo>
                  <a:cubicBezTo>
                    <a:pt x="4537" y="1560"/>
                    <a:pt x="4747" y="1407"/>
                    <a:pt x="4747" y="1241"/>
                  </a:cubicBezTo>
                  <a:cubicBezTo>
                    <a:pt x="4747" y="1076"/>
                    <a:pt x="4913" y="917"/>
                    <a:pt x="4913" y="917"/>
                  </a:cubicBezTo>
                  <a:cubicBezTo>
                    <a:pt x="4716" y="739"/>
                    <a:pt x="4716" y="739"/>
                    <a:pt x="4716" y="739"/>
                  </a:cubicBezTo>
                  <a:cubicBezTo>
                    <a:pt x="4639" y="662"/>
                    <a:pt x="4353" y="592"/>
                    <a:pt x="4251" y="490"/>
                  </a:cubicBezTo>
                  <a:cubicBezTo>
                    <a:pt x="4149" y="389"/>
                    <a:pt x="3939" y="299"/>
                    <a:pt x="3806" y="299"/>
                  </a:cubicBezTo>
                  <a:cubicBezTo>
                    <a:pt x="3672" y="299"/>
                    <a:pt x="3506" y="77"/>
                    <a:pt x="3405" y="39"/>
                  </a:cubicBezTo>
                  <a:cubicBezTo>
                    <a:pt x="3303" y="0"/>
                    <a:pt x="3175" y="89"/>
                    <a:pt x="3175" y="89"/>
                  </a:cubicBezTo>
                  <a:cubicBezTo>
                    <a:pt x="2895" y="89"/>
                    <a:pt x="2946" y="191"/>
                    <a:pt x="2781" y="153"/>
                  </a:cubicBezTo>
                  <a:cubicBezTo>
                    <a:pt x="2641" y="121"/>
                    <a:pt x="2380" y="109"/>
                    <a:pt x="2272" y="77"/>
                  </a:cubicBezTo>
                  <a:cubicBezTo>
                    <a:pt x="2240" y="121"/>
                    <a:pt x="2208" y="185"/>
                    <a:pt x="2208" y="236"/>
                  </a:cubicBezTo>
                  <a:cubicBezTo>
                    <a:pt x="2208" y="344"/>
                    <a:pt x="2284" y="1012"/>
                    <a:pt x="2208" y="1089"/>
                  </a:cubicBezTo>
                  <a:cubicBezTo>
                    <a:pt x="2132" y="1165"/>
                    <a:pt x="1915" y="1267"/>
                    <a:pt x="1953" y="1541"/>
                  </a:cubicBezTo>
                  <a:cubicBezTo>
                    <a:pt x="1953" y="1541"/>
                    <a:pt x="1661" y="1458"/>
                    <a:pt x="1546" y="1458"/>
                  </a:cubicBezTo>
                  <a:cubicBezTo>
                    <a:pt x="1432" y="1458"/>
                    <a:pt x="948" y="1617"/>
                    <a:pt x="852" y="1770"/>
                  </a:cubicBezTo>
                  <a:cubicBezTo>
                    <a:pt x="770" y="1891"/>
                    <a:pt x="496" y="2005"/>
                    <a:pt x="222" y="2037"/>
                  </a:cubicBezTo>
                  <a:cubicBezTo>
                    <a:pt x="222" y="2043"/>
                    <a:pt x="222" y="2043"/>
                    <a:pt x="222" y="2043"/>
                  </a:cubicBezTo>
                  <a:cubicBezTo>
                    <a:pt x="222" y="2101"/>
                    <a:pt x="120" y="2069"/>
                    <a:pt x="76" y="2107"/>
                  </a:cubicBezTo>
                  <a:cubicBezTo>
                    <a:pt x="38" y="2145"/>
                    <a:pt x="19" y="2164"/>
                    <a:pt x="63" y="2209"/>
                  </a:cubicBezTo>
                  <a:cubicBezTo>
                    <a:pt x="108" y="2253"/>
                    <a:pt x="63" y="2304"/>
                    <a:pt x="31" y="2330"/>
                  </a:cubicBezTo>
                  <a:cubicBezTo>
                    <a:pt x="0" y="2361"/>
                    <a:pt x="178" y="2425"/>
                    <a:pt x="210" y="2393"/>
                  </a:cubicBezTo>
                  <a:cubicBezTo>
                    <a:pt x="241" y="2368"/>
                    <a:pt x="286" y="2381"/>
                    <a:pt x="331" y="2425"/>
                  </a:cubicBezTo>
                  <a:cubicBezTo>
                    <a:pt x="369" y="2463"/>
                    <a:pt x="432" y="2457"/>
                    <a:pt x="458" y="2406"/>
                  </a:cubicBezTo>
                  <a:cubicBezTo>
                    <a:pt x="477" y="2355"/>
                    <a:pt x="604" y="2349"/>
                    <a:pt x="553" y="2400"/>
                  </a:cubicBezTo>
                  <a:cubicBezTo>
                    <a:pt x="502" y="2451"/>
                    <a:pt x="611" y="2463"/>
                    <a:pt x="572" y="2540"/>
                  </a:cubicBezTo>
                  <a:cubicBezTo>
                    <a:pt x="534" y="2610"/>
                    <a:pt x="343" y="2699"/>
                    <a:pt x="490" y="2699"/>
                  </a:cubicBezTo>
                  <a:cubicBezTo>
                    <a:pt x="642" y="2699"/>
                    <a:pt x="744" y="2801"/>
                    <a:pt x="776" y="2864"/>
                  </a:cubicBezTo>
                  <a:cubicBezTo>
                    <a:pt x="814" y="2934"/>
                    <a:pt x="687" y="2820"/>
                    <a:pt x="687" y="2960"/>
                  </a:cubicBezTo>
                  <a:cubicBezTo>
                    <a:pt x="687" y="3093"/>
                    <a:pt x="585" y="3055"/>
                    <a:pt x="528" y="3119"/>
                  </a:cubicBezTo>
                  <a:cubicBezTo>
                    <a:pt x="464" y="3176"/>
                    <a:pt x="592" y="3443"/>
                    <a:pt x="649" y="3475"/>
                  </a:cubicBezTo>
                  <a:cubicBezTo>
                    <a:pt x="706" y="3507"/>
                    <a:pt x="655" y="3558"/>
                    <a:pt x="770" y="3596"/>
                  </a:cubicBezTo>
                  <a:cubicBezTo>
                    <a:pt x="878" y="3641"/>
                    <a:pt x="929" y="3978"/>
                    <a:pt x="993" y="3978"/>
                  </a:cubicBezTo>
                  <a:cubicBezTo>
                    <a:pt x="1050" y="3978"/>
                    <a:pt x="1120" y="4023"/>
                    <a:pt x="1164" y="4067"/>
                  </a:cubicBezTo>
                  <a:cubicBezTo>
                    <a:pt x="1203" y="4105"/>
                    <a:pt x="1387" y="4169"/>
                    <a:pt x="1387" y="4188"/>
                  </a:cubicBezTo>
                  <a:cubicBezTo>
                    <a:pt x="1387" y="4207"/>
                    <a:pt x="1432" y="4284"/>
                    <a:pt x="1540" y="4284"/>
                  </a:cubicBezTo>
                  <a:cubicBezTo>
                    <a:pt x="1654" y="4284"/>
                    <a:pt x="1635" y="4347"/>
                    <a:pt x="1667" y="4347"/>
                  </a:cubicBezTo>
                  <a:cubicBezTo>
                    <a:pt x="1705" y="4347"/>
                    <a:pt x="1782" y="4435"/>
                    <a:pt x="1820" y="4435"/>
                  </a:cubicBezTo>
                  <a:cubicBezTo>
                    <a:pt x="1852" y="4435"/>
                    <a:pt x="1896" y="4354"/>
                    <a:pt x="1947" y="4404"/>
                  </a:cubicBezTo>
                  <a:cubicBezTo>
                    <a:pt x="1947" y="4404"/>
                    <a:pt x="1947" y="4410"/>
                    <a:pt x="1953" y="4410"/>
                  </a:cubicBezTo>
                  <a:cubicBezTo>
                    <a:pt x="2004" y="4379"/>
                    <a:pt x="2081" y="4347"/>
                    <a:pt x="2144" y="4347"/>
                  </a:cubicBezTo>
                  <a:cubicBezTo>
                    <a:pt x="2284" y="4347"/>
                    <a:pt x="2507" y="4563"/>
                    <a:pt x="2641" y="4563"/>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78" name="Freeform 491"/>
            <p:cNvSpPr>
              <a:spLocks noChangeArrowheads="1"/>
            </p:cNvSpPr>
            <p:nvPr/>
          </p:nvSpPr>
          <p:spPr bwMode="auto">
            <a:xfrm>
              <a:off x="14982231" y="4796909"/>
              <a:ext cx="1591926" cy="1173074"/>
            </a:xfrm>
            <a:custGeom>
              <a:avLst/>
              <a:gdLst>
                <a:gd name="T0" fmla="*/ 668 w 3099"/>
                <a:gd name="T1" fmla="*/ 1616 h 2285"/>
                <a:gd name="T2" fmla="*/ 668 w 3099"/>
                <a:gd name="T3" fmla="*/ 1616 h 2285"/>
                <a:gd name="T4" fmla="*/ 897 w 3099"/>
                <a:gd name="T5" fmla="*/ 1998 h 2285"/>
                <a:gd name="T6" fmla="*/ 1596 w 3099"/>
                <a:gd name="T7" fmla="*/ 2164 h 2285"/>
                <a:gd name="T8" fmla="*/ 1793 w 3099"/>
                <a:gd name="T9" fmla="*/ 2284 h 2285"/>
                <a:gd name="T10" fmla="*/ 2131 w 3099"/>
                <a:gd name="T11" fmla="*/ 2202 h 2285"/>
                <a:gd name="T12" fmla="*/ 2328 w 3099"/>
                <a:gd name="T13" fmla="*/ 2004 h 2285"/>
                <a:gd name="T14" fmla="*/ 2735 w 3099"/>
                <a:gd name="T15" fmla="*/ 1756 h 2285"/>
                <a:gd name="T16" fmla="*/ 2735 w 3099"/>
                <a:gd name="T17" fmla="*/ 1584 h 2285"/>
                <a:gd name="T18" fmla="*/ 3034 w 3099"/>
                <a:gd name="T19" fmla="*/ 1285 h 2285"/>
                <a:gd name="T20" fmla="*/ 2863 w 3099"/>
                <a:gd name="T21" fmla="*/ 833 h 2285"/>
                <a:gd name="T22" fmla="*/ 2379 w 3099"/>
                <a:gd name="T23" fmla="*/ 337 h 2285"/>
                <a:gd name="T24" fmla="*/ 1590 w 3099"/>
                <a:gd name="T25" fmla="*/ 318 h 2285"/>
                <a:gd name="T26" fmla="*/ 891 w 3099"/>
                <a:gd name="T27" fmla="*/ 184 h 2285"/>
                <a:gd name="T28" fmla="*/ 617 w 3099"/>
                <a:gd name="T29" fmla="*/ 0 h 2285"/>
                <a:gd name="T30" fmla="*/ 235 w 3099"/>
                <a:gd name="T31" fmla="*/ 700 h 2285"/>
                <a:gd name="T32" fmla="*/ 413 w 3099"/>
                <a:gd name="T33" fmla="*/ 1024 h 2285"/>
                <a:gd name="T34" fmla="*/ 668 w 3099"/>
                <a:gd name="T35" fmla="*/ 1616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99" h="2285">
                  <a:moveTo>
                    <a:pt x="668" y="1616"/>
                  </a:moveTo>
                  <a:lnTo>
                    <a:pt x="668" y="1616"/>
                  </a:lnTo>
                  <a:cubicBezTo>
                    <a:pt x="789" y="1788"/>
                    <a:pt x="833" y="1935"/>
                    <a:pt x="897" y="1998"/>
                  </a:cubicBezTo>
                  <a:cubicBezTo>
                    <a:pt x="967" y="2068"/>
                    <a:pt x="1304" y="1705"/>
                    <a:pt x="1596" y="2164"/>
                  </a:cubicBezTo>
                  <a:cubicBezTo>
                    <a:pt x="1596" y="2164"/>
                    <a:pt x="1545" y="2284"/>
                    <a:pt x="1793" y="2284"/>
                  </a:cubicBezTo>
                  <a:cubicBezTo>
                    <a:pt x="2048" y="2284"/>
                    <a:pt x="2131" y="2202"/>
                    <a:pt x="2131" y="2202"/>
                  </a:cubicBezTo>
                  <a:cubicBezTo>
                    <a:pt x="2131" y="2202"/>
                    <a:pt x="2232" y="2043"/>
                    <a:pt x="2328" y="2004"/>
                  </a:cubicBezTo>
                  <a:cubicBezTo>
                    <a:pt x="2423" y="1966"/>
                    <a:pt x="2735" y="1756"/>
                    <a:pt x="2735" y="1756"/>
                  </a:cubicBezTo>
                  <a:cubicBezTo>
                    <a:pt x="2735" y="1756"/>
                    <a:pt x="2633" y="1686"/>
                    <a:pt x="2735" y="1584"/>
                  </a:cubicBezTo>
                  <a:cubicBezTo>
                    <a:pt x="2837" y="1483"/>
                    <a:pt x="3098" y="1342"/>
                    <a:pt x="3034" y="1285"/>
                  </a:cubicBezTo>
                  <a:cubicBezTo>
                    <a:pt x="2984" y="1234"/>
                    <a:pt x="2843" y="1094"/>
                    <a:pt x="2863" y="833"/>
                  </a:cubicBezTo>
                  <a:cubicBezTo>
                    <a:pt x="2691" y="814"/>
                    <a:pt x="2379" y="337"/>
                    <a:pt x="2379" y="337"/>
                  </a:cubicBezTo>
                  <a:cubicBezTo>
                    <a:pt x="2213" y="337"/>
                    <a:pt x="1621" y="477"/>
                    <a:pt x="1590" y="318"/>
                  </a:cubicBezTo>
                  <a:cubicBezTo>
                    <a:pt x="1564" y="165"/>
                    <a:pt x="1323" y="184"/>
                    <a:pt x="891" y="184"/>
                  </a:cubicBezTo>
                  <a:cubicBezTo>
                    <a:pt x="591" y="184"/>
                    <a:pt x="604" y="89"/>
                    <a:pt x="617" y="0"/>
                  </a:cubicBezTo>
                  <a:cubicBezTo>
                    <a:pt x="0" y="331"/>
                    <a:pt x="273" y="738"/>
                    <a:pt x="235" y="700"/>
                  </a:cubicBezTo>
                  <a:cubicBezTo>
                    <a:pt x="235" y="700"/>
                    <a:pt x="413" y="884"/>
                    <a:pt x="413" y="1024"/>
                  </a:cubicBezTo>
                  <a:cubicBezTo>
                    <a:pt x="413" y="1164"/>
                    <a:pt x="547" y="1444"/>
                    <a:pt x="668" y="1616"/>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79" name="Freeform 492"/>
            <p:cNvSpPr>
              <a:spLocks noChangeArrowheads="1"/>
            </p:cNvSpPr>
            <p:nvPr/>
          </p:nvSpPr>
          <p:spPr bwMode="auto">
            <a:xfrm>
              <a:off x="15104512" y="5156983"/>
              <a:ext cx="2265" cy="2265"/>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chemeClr val="accent1"/>
            </a:solidFill>
            <a:ln w="28575" cap="flat" cmpd="sng">
              <a:solidFill>
                <a:schemeClr val="bg1"/>
              </a:solidFill>
              <a:beve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0" name="Freeform 493"/>
            <p:cNvSpPr>
              <a:spLocks noChangeArrowheads="1"/>
            </p:cNvSpPr>
            <p:nvPr/>
          </p:nvSpPr>
          <p:spPr bwMode="auto">
            <a:xfrm>
              <a:off x="13041577" y="6966417"/>
              <a:ext cx="1877248" cy="2140067"/>
            </a:xfrm>
            <a:custGeom>
              <a:avLst/>
              <a:gdLst>
                <a:gd name="T0" fmla="*/ 904 w 3654"/>
                <a:gd name="T1" fmla="*/ 3589 h 4169"/>
                <a:gd name="T2" fmla="*/ 904 w 3654"/>
                <a:gd name="T3" fmla="*/ 3589 h 4169"/>
                <a:gd name="T4" fmla="*/ 1457 w 3654"/>
                <a:gd name="T5" fmla="*/ 4003 h 4169"/>
                <a:gd name="T6" fmla="*/ 1814 w 3654"/>
                <a:gd name="T7" fmla="*/ 4085 h 4169"/>
                <a:gd name="T8" fmla="*/ 2011 w 3654"/>
                <a:gd name="T9" fmla="*/ 3831 h 4169"/>
                <a:gd name="T10" fmla="*/ 2355 w 3654"/>
                <a:gd name="T11" fmla="*/ 3404 h 4169"/>
                <a:gd name="T12" fmla="*/ 2820 w 3654"/>
                <a:gd name="T13" fmla="*/ 2895 h 4169"/>
                <a:gd name="T14" fmla="*/ 3036 w 3654"/>
                <a:gd name="T15" fmla="*/ 2571 h 4169"/>
                <a:gd name="T16" fmla="*/ 3170 w 3654"/>
                <a:gd name="T17" fmla="*/ 2272 h 4169"/>
                <a:gd name="T18" fmla="*/ 3055 w 3654"/>
                <a:gd name="T19" fmla="*/ 1871 h 4169"/>
                <a:gd name="T20" fmla="*/ 3653 w 3654"/>
                <a:gd name="T21" fmla="*/ 1509 h 4169"/>
                <a:gd name="T22" fmla="*/ 3310 w 3654"/>
                <a:gd name="T23" fmla="*/ 1159 h 4169"/>
                <a:gd name="T24" fmla="*/ 2845 w 3654"/>
                <a:gd name="T25" fmla="*/ 351 h 4169"/>
                <a:gd name="T26" fmla="*/ 2457 w 3654"/>
                <a:gd name="T27" fmla="*/ 414 h 4169"/>
                <a:gd name="T28" fmla="*/ 2018 w 3654"/>
                <a:gd name="T29" fmla="*/ 0 h 4169"/>
                <a:gd name="T30" fmla="*/ 2005 w 3654"/>
                <a:gd name="T31" fmla="*/ 20 h 4169"/>
                <a:gd name="T32" fmla="*/ 1426 w 3654"/>
                <a:gd name="T33" fmla="*/ 77 h 4169"/>
                <a:gd name="T34" fmla="*/ 1018 w 3654"/>
                <a:gd name="T35" fmla="*/ 236 h 4169"/>
                <a:gd name="T36" fmla="*/ 808 w 3654"/>
                <a:gd name="T37" fmla="*/ 376 h 4169"/>
                <a:gd name="T38" fmla="*/ 974 w 3654"/>
                <a:gd name="T39" fmla="*/ 1712 h 4169"/>
                <a:gd name="T40" fmla="*/ 477 w 3654"/>
                <a:gd name="T41" fmla="*/ 1496 h 4169"/>
                <a:gd name="T42" fmla="*/ 286 w 3654"/>
                <a:gd name="T43" fmla="*/ 1559 h 4169"/>
                <a:gd name="T44" fmla="*/ 115 w 3654"/>
                <a:gd name="T45" fmla="*/ 1820 h 4169"/>
                <a:gd name="T46" fmla="*/ 210 w 3654"/>
                <a:gd name="T47" fmla="*/ 1883 h 4169"/>
                <a:gd name="T48" fmla="*/ 337 w 3654"/>
                <a:gd name="T49" fmla="*/ 2093 h 4169"/>
                <a:gd name="T50" fmla="*/ 293 w 3654"/>
                <a:gd name="T51" fmla="*/ 2195 h 4169"/>
                <a:gd name="T52" fmla="*/ 331 w 3654"/>
                <a:gd name="T53" fmla="*/ 2361 h 4169"/>
                <a:gd name="T54" fmla="*/ 210 w 3654"/>
                <a:gd name="T55" fmla="*/ 2539 h 4169"/>
                <a:gd name="T56" fmla="*/ 76 w 3654"/>
                <a:gd name="T57" fmla="*/ 2628 h 4169"/>
                <a:gd name="T58" fmla="*/ 108 w 3654"/>
                <a:gd name="T59" fmla="*/ 2819 h 4169"/>
                <a:gd name="T60" fmla="*/ 223 w 3654"/>
                <a:gd name="T61" fmla="*/ 2927 h 4169"/>
                <a:gd name="T62" fmla="*/ 363 w 3654"/>
                <a:gd name="T63" fmla="*/ 2978 h 4169"/>
                <a:gd name="T64" fmla="*/ 904 w 3654"/>
                <a:gd name="T65" fmla="*/ 3589 h 4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54" h="4169">
                  <a:moveTo>
                    <a:pt x="904" y="3589"/>
                  </a:moveTo>
                  <a:lnTo>
                    <a:pt x="904" y="3589"/>
                  </a:lnTo>
                  <a:cubicBezTo>
                    <a:pt x="904" y="3589"/>
                    <a:pt x="1318" y="3723"/>
                    <a:pt x="1457" y="4003"/>
                  </a:cubicBezTo>
                  <a:cubicBezTo>
                    <a:pt x="1457" y="4003"/>
                    <a:pt x="1731" y="4168"/>
                    <a:pt x="1814" y="4085"/>
                  </a:cubicBezTo>
                  <a:cubicBezTo>
                    <a:pt x="1897" y="4003"/>
                    <a:pt x="1878" y="3831"/>
                    <a:pt x="2011" y="3831"/>
                  </a:cubicBezTo>
                  <a:cubicBezTo>
                    <a:pt x="2145" y="3831"/>
                    <a:pt x="2317" y="3595"/>
                    <a:pt x="2355" y="3404"/>
                  </a:cubicBezTo>
                  <a:cubicBezTo>
                    <a:pt x="2393" y="3214"/>
                    <a:pt x="2820" y="3042"/>
                    <a:pt x="2820" y="2895"/>
                  </a:cubicBezTo>
                  <a:cubicBezTo>
                    <a:pt x="2820" y="2749"/>
                    <a:pt x="2966" y="2641"/>
                    <a:pt x="3036" y="2571"/>
                  </a:cubicBezTo>
                  <a:cubicBezTo>
                    <a:pt x="3106" y="2501"/>
                    <a:pt x="3233" y="2335"/>
                    <a:pt x="3170" y="2272"/>
                  </a:cubicBezTo>
                  <a:cubicBezTo>
                    <a:pt x="3106" y="2208"/>
                    <a:pt x="3004" y="1992"/>
                    <a:pt x="3055" y="1871"/>
                  </a:cubicBezTo>
                  <a:cubicBezTo>
                    <a:pt x="3106" y="1750"/>
                    <a:pt x="3653" y="1509"/>
                    <a:pt x="3653" y="1509"/>
                  </a:cubicBezTo>
                  <a:cubicBezTo>
                    <a:pt x="3653" y="1509"/>
                    <a:pt x="3609" y="1210"/>
                    <a:pt x="3310" y="1159"/>
                  </a:cubicBezTo>
                  <a:cubicBezTo>
                    <a:pt x="3310" y="1159"/>
                    <a:pt x="3017" y="351"/>
                    <a:pt x="2845" y="351"/>
                  </a:cubicBezTo>
                  <a:cubicBezTo>
                    <a:pt x="2673" y="351"/>
                    <a:pt x="2622" y="516"/>
                    <a:pt x="2457" y="414"/>
                  </a:cubicBezTo>
                  <a:cubicBezTo>
                    <a:pt x="2317" y="325"/>
                    <a:pt x="2215" y="71"/>
                    <a:pt x="2018" y="0"/>
                  </a:cubicBezTo>
                  <a:cubicBezTo>
                    <a:pt x="2018" y="7"/>
                    <a:pt x="2011" y="13"/>
                    <a:pt x="2005" y="20"/>
                  </a:cubicBezTo>
                  <a:cubicBezTo>
                    <a:pt x="1801" y="223"/>
                    <a:pt x="1668" y="77"/>
                    <a:pt x="1426" y="77"/>
                  </a:cubicBezTo>
                  <a:cubicBezTo>
                    <a:pt x="1184" y="77"/>
                    <a:pt x="1267" y="236"/>
                    <a:pt x="1018" y="236"/>
                  </a:cubicBezTo>
                  <a:cubicBezTo>
                    <a:pt x="770" y="236"/>
                    <a:pt x="808" y="376"/>
                    <a:pt x="808" y="376"/>
                  </a:cubicBezTo>
                  <a:cubicBezTo>
                    <a:pt x="1171" y="968"/>
                    <a:pt x="1108" y="1712"/>
                    <a:pt x="974" y="1712"/>
                  </a:cubicBezTo>
                  <a:cubicBezTo>
                    <a:pt x="840" y="1712"/>
                    <a:pt x="617" y="1496"/>
                    <a:pt x="477" y="1496"/>
                  </a:cubicBezTo>
                  <a:cubicBezTo>
                    <a:pt x="414" y="1496"/>
                    <a:pt x="337" y="1528"/>
                    <a:pt x="286" y="1559"/>
                  </a:cubicBezTo>
                  <a:cubicBezTo>
                    <a:pt x="299" y="1616"/>
                    <a:pt x="115" y="1763"/>
                    <a:pt x="115" y="1820"/>
                  </a:cubicBezTo>
                  <a:cubicBezTo>
                    <a:pt x="115" y="1877"/>
                    <a:pt x="166" y="1871"/>
                    <a:pt x="210" y="1883"/>
                  </a:cubicBezTo>
                  <a:cubicBezTo>
                    <a:pt x="248" y="1896"/>
                    <a:pt x="337" y="2049"/>
                    <a:pt x="337" y="2093"/>
                  </a:cubicBezTo>
                  <a:cubicBezTo>
                    <a:pt x="337" y="2132"/>
                    <a:pt x="293" y="2125"/>
                    <a:pt x="293" y="2195"/>
                  </a:cubicBezTo>
                  <a:cubicBezTo>
                    <a:pt x="293" y="2265"/>
                    <a:pt x="363" y="2259"/>
                    <a:pt x="331" y="2361"/>
                  </a:cubicBezTo>
                  <a:cubicBezTo>
                    <a:pt x="299" y="2456"/>
                    <a:pt x="210" y="2488"/>
                    <a:pt x="210" y="2539"/>
                  </a:cubicBezTo>
                  <a:cubicBezTo>
                    <a:pt x="210" y="2590"/>
                    <a:pt x="115" y="2628"/>
                    <a:pt x="76" y="2628"/>
                  </a:cubicBezTo>
                  <a:cubicBezTo>
                    <a:pt x="38" y="2628"/>
                    <a:pt x="0" y="2787"/>
                    <a:pt x="108" y="2819"/>
                  </a:cubicBezTo>
                  <a:cubicBezTo>
                    <a:pt x="159" y="2838"/>
                    <a:pt x="197" y="2883"/>
                    <a:pt x="223" y="2927"/>
                  </a:cubicBezTo>
                  <a:cubicBezTo>
                    <a:pt x="280" y="2934"/>
                    <a:pt x="337" y="2946"/>
                    <a:pt x="363" y="2978"/>
                  </a:cubicBezTo>
                  <a:cubicBezTo>
                    <a:pt x="427" y="3042"/>
                    <a:pt x="840" y="3303"/>
                    <a:pt x="904" y="3589"/>
                  </a:cubicBezTo>
                </a:path>
              </a:pathLst>
            </a:custGeom>
            <a:solidFill>
              <a:schemeClr val="accent3"/>
            </a:solidFill>
            <a:ln w="28575" cap="flat" cmpd="sng">
              <a:solidFill>
                <a:schemeClr val="bg1"/>
              </a:solidFill>
              <a:bevel/>
            </a:ln>
            <a:effectLst/>
          </p:spPr>
          <p:txBody>
            <a:bodyPr wrap="none" anchor="ctr"/>
            <a:lstStyle/>
            <a:p>
              <a:endParaRPr lang="en-US"/>
            </a:p>
          </p:txBody>
        </p:sp>
        <p:sp>
          <p:nvSpPr>
            <p:cNvPr id="181" name="Freeform 494"/>
            <p:cNvSpPr>
              <a:spLocks noChangeArrowheads="1"/>
            </p:cNvSpPr>
            <p:nvPr/>
          </p:nvSpPr>
          <p:spPr bwMode="auto">
            <a:xfrm>
              <a:off x="14488575" y="7691096"/>
              <a:ext cx="1415297" cy="1555794"/>
            </a:xfrm>
            <a:custGeom>
              <a:avLst/>
              <a:gdLst>
                <a:gd name="T0" fmla="*/ 954 w 2755"/>
                <a:gd name="T1" fmla="*/ 2596 h 3030"/>
                <a:gd name="T2" fmla="*/ 954 w 2755"/>
                <a:gd name="T3" fmla="*/ 2596 h 3030"/>
                <a:gd name="T4" fmla="*/ 1336 w 2755"/>
                <a:gd name="T5" fmla="*/ 2876 h 3030"/>
                <a:gd name="T6" fmla="*/ 1992 w 2755"/>
                <a:gd name="T7" fmla="*/ 2984 h 3030"/>
                <a:gd name="T8" fmla="*/ 2157 w 2755"/>
                <a:gd name="T9" fmla="*/ 2443 h 3030"/>
                <a:gd name="T10" fmla="*/ 2608 w 2755"/>
                <a:gd name="T11" fmla="*/ 2030 h 3030"/>
                <a:gd name="T12" fmla="*/ 2608 w 2755"/>
                <a:gd name="T13" fmla="*/ 1495 h 3030"/>
                <a:gd name="T14" fmla="*/ 2678 w 2755"/>
                <a:gd name="T15" fmla="*/ 967 h 3030"/>
                <a:gd name="T16" fmla="*/ 2608 w 2755"/>
                <a:gd name="T17" fmla="*/ 407 h 3030"/>
                <a:gd name="T18" fmla="*/ 2189 w 2755"/>
                <a:gd name="T19" fmla="*/ 77 h 3030"/>
                <a:gd name="T20" fmla="*/ 1387 w 2755"/>
                <a:gd name="T21" fmla="*/ 115 h 3030"/>
                <a:gd name="T22" fmla="*/ 1126 w 2755"/>
                <a:gd name="T23" fmla="*/ 178 h 3030"/>
                <a:gd name="T24" fmla="*/ 833 w 2755"/>
                <a:gd name="T25" fmla="*/ 96 h 3030"/>
                <a:gd name="T26" fmla="*/ 235 w 2755"/>
                <a:gd name="T27" fmla="*/ 458 h 3030"/>
                <a:gd name="T28" fmla="*/ 350 w 2755"/>
                <a:gd name="T29" fmla="*/ 859 h 3030"/>
                <a:gd name="T30" fmla="*/ 216 w 2755"/>
                <a:gd name="T31" fmla="*/ 1158 h 3030"/>
                <a:gd name="T32" fmla="*/ 0 w 2755"/>
                <a:gd name="T33" fmla="*/ 1482 h 3030"/>
                <a:gd name="T34" fmla="*/ 0 w 2755"/>
                <a:gd name="T35" fmla="*/ 1489 h 3030"/>
                <a:gd name="T36" fmla="*/ 935 w 2755"/>
                <a:gd name="T37" fmla="*/ 2106 h 3030"/>
                <a:gd name="T38" fmla="*/ 954 w 2755"/>
                <a:gd name="T39" fmla="*/ 2596 h 3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55" h="3030">
                  <a:moveTo>
                    <a:pt x="954" y="2596"/>
                  </a:moveTo>
                  <a:lnTo>
                    <a:pt x="954" y="2596"/>
                  </a:lnTo>
                  <a:cubicBezTo>
                    <a:pt x="1005" y="2813"/>
                    <a:pt x="1253" y="2793"/>
                    <a:pt x="1336" y="2876"/>
                  </a:cubicBezTo>
                  <a:cubicBezTo>
                    <a:pt x="1419" y="2959"/>
                    <a:pt x="1813" y="3029"/>
                    <a:pt x="1992" y="2984"/>
                  </a:cubicBezTo>
                  <a:cubicBezTo>
                    <a:pt x="2170" y="2940"/>
                    <a:pt x="2157" y="2520"/>
                    <a:pt x="2157" y="2443"/>
                  </a:cubicBezTo>
                  <a:cubicBezTo>
                    <a:pt x="2157" y="2367"/>
                    <a:pt x="2532" y="2106"/>
                    <a:pt x="2608" y="2030"/>
                  </a:cubicBezTo>
                  <a:cubicBezTo>
                    <a:pt x="2684" y="1947"/>
                    <a:pt x="2608" y="1603"/>
                    <a:pt x="2608" y="1495"/>
                  </a:cubicBezTo>
                  <a:cubicBezTo>
                    <a:pt x="2608" y="1387"/>
                    <a:pt x="2608" y="1126"/>
                    <a:pt x="2678" y="967"/>
                  </a:cubicBezTo>
                  <a:cubicBezTo>
                    <a:pt x="2754" y="808"/>
                    <a:pt x="2608" y="407"/>
                    <a:pt x="2608" y="407"/>
                  </a:cubicBezTo>
                  <a:cubicBezTo>
                    <a:pt x="2423" y="407"/>
                    <a:pt x="2348" y="152"/>
                    <a:pt x="2189" y="77"/>
                  </a:cubicBezTo>
                  <a:cubicBezTo>
                    <a:pt x="2030" y="0"/>
                    <a:pt x="1584" y="77"/>
                    <a:pt x="1387" y="115"/>
                  </a:cubicBezTo>
                  <a:cubicBezTo>
                    <a:pt x="1190" y="152"/>
                    <a:pt x="1222" y="178"/>
                    <a:pt x="1126" y="178"/>
                  </a:cubicBezTo>
                  <a:cubicBezTo>
                    <a:pt x="1030" y="178"/>
                    <a:pt x="833" y="96"/>
                    <a:pt x="833" y="96"/>
                  </a:cubicBezTo>
                  <a:cubicBezTo>
                    <a:pt x="833" y="96"/>
                    <a:pt x="286" y="337"/>
                    <a:pt x="235" y="458"/>
                  </a:cubicBezTo>
                  <a:cubicBezTo>
                    <a:pt x="184" y="579"/>
                    <a:pt x="286" y="795"/>
                    <a:pt x="350" y="859"/>
                  </a:cubicBezTo>
                  <a:cubicBezTo>
                    <a:pt x="413" y="922"/>
                    <a:pt x="286" y="1088"/>
                    <a:pt x="216" y="1158"/>
                  </a:cubicBezTo>
                  <a:cubicBezTo>
                    <a:pt x="146" y="1228"/>
                    <a:pt x="0" y="1336"/>
                    <a:pt x="0" y="1482"/>
                  </a:cubicBezTo>
                  <a:lnTo>
                    <a:pt x="0" y="1489"/>
                  </a:lnTo>
                  <a:cubicBezTo>
                    <a:pt x="375" y="1559"/>
                    <a:pt x="852" y="2017"/>
                    <a:pt x="935" y="2106"/>
                  </a:cubicBezTo>
                  <a:cubicBezTo>
                    <a:pt x="1030" y="2202"/>
                    <a:pt x="903" y="2380"/>
                    <a:pt x="954" y="2596"/>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82" name="Freeform 495"/>
            <p:cNvSpPr>
              <a:spLocks noChangeArrowheads="1"/>
            </p:cNvSpPr>
            <p:nvPr/>
          </p:nvSpPr>
          <p:spPr bwMode="auto">
            <a:xfrm>
              <a:off x="12554713" y="8456538"/>
              <a:ext cx="2572444" cy="3007418"/>
            </a:xfrm>
            <a:custGeom>
              <a:avLst/>
              <a:gdLst>
                <a:gd name="T0" fmla="*/ 2806 w 5010"/>
                <a:gd name="T1" fmla="*/ 4544 h 5856"/>
                <a:gd name="T2" fmla="*/ 2806 w 5010"/>
                <a:gd name="T3" fmla="*/ 4544 h 5856"/>
                <a:gd name="T4" fmla="*/ 2616 w 5010"/>
                <a:gd name="T5" fmla="*/ 4226 h 5856"/>
                <a:gd name="T6" fmla="*/ 2476 w 5010"/>
                <a:gd name="T7" fmla="*/ 3876 h 5856"/>
                <a:gd name="T8" fmla="*/ 2635 w 5010"/>
                <a:gd name="T9" fmla="*/ 3462 h 5856"/>
                <a:gd name="T10" fmla="*/ 2794 w 5010"/>
                <a:gd name="T11" fmla="*/ 3564 h 5856"/>
                <a:gd name="T12" fmla="*/ 3112 w 5010"/>
                <a:gd name="T13" fmla="*/ 3430 h 5856"/>
                <a:gd name="T14" fmla="*/ 3570 w 5010"/>
                <a:gd name="T15" fmla="*/ 3341 h 5856"/>
                <a:gd name="T16" fmla="*/ 3907 w 5010"/>
                <a:gd name="T17" fmla="*/ 3265 h 5856"/>
                <a:gd name="T18" fmla="*/ 4149 w 5010"/>
                <a:gd name="T19" fmla="*/ 2965 h 5856"/>
                <a:gd name="T20" fmla="*/ 4118 w 5010"/>
                <a:gd name="T21" fmla="*/ 2749 h 5856"/>
                <a:gd name="T22" fmla="*/ 4442 w 5010"/>
                <a:gd name="T23" fmla="*/ 2711 h 5856"/>
                <a:gd name="T24" fmla="*/ 4270 w 5010"/>
                <a:gd name="T25" fmla="*/ 2354 h 5856"/>
                <a:gd name="T26" fmla="*/ 4798 w 5010"/>
                <a:gd name="T27" fmla="*/ 1826 h 5856"/>
                <a:gd name="T28" fmla="*/ 4900 w 5010"/>
                <a:gd name="T29" fmla="*/ 1476 h 5856"/>
                <a:gd name="T30" fmla="*/ 5009 w 5010"/>
                <a:gd name="T31" fmla="*/ 1330 h 5856"/>
                <a:gd name="T32" fmla="*/ 4722 w 5010"/>
                <a:gd name="T33" fmla="*/ 1107 h 5856"/>
                <a:gd name="T34" fmla="*/ 4703 w 5010"/>
                <a:gd name="T35" fmla="*/ 617 h 5856"/>
                <a:gd name="T36" fmla="*/ 3768 w 5010"/>
                <a:gd name="T37" fmla="*/ 0 h 5856"/>
                <a:gd name="T38" fmla="*/ 3303 w 5010"/>
                <a:gd name="T39" fmla="*/ 502 h 5856"/>
                <a:gd name="T40" fmla="*/ 2959 w 5010"/>
                <a:gd name="T41" fmla="*/ 929 h 5856"/>
                <a:gd name="T42" fmla="*/ 2762 w 5010"/>
                <a:gd name="T43" fmla="*/ 1183 h 5856"/>
                <a:gd name="T44" fmla="*/ 2405 w 5010"/>
                <a:gd name="T45" fmla="*/ 1101 h 5856"/>
                <a:gd name="T46" fmla="*/ 1852 w 5010"/>
                <a:gd name="T47" fmla="*/ 687 h 5856"/>
                <a:gd name="T48" fmla="*/ 1311 w 5010"/>
                <a:gd name="T49" fmla="*/ 76 h 5856"/>
                <a:gd name="T50" fmla="*/ 1171 w 5010"/>
                <a:gd name="T51" fmla="*/ 25 h 5856"/>
                <a:gd name="T52" fmla="*/ 1184 w 5010"/>
                <a:gd name="T53" fmla="*/ 159 h 5856"/>
                <a:gd name="T54" fmla="*/ 1133 w 5010"/>
                <a:gd name="T55" fmla="*/ 471 h 5856"/>
                <a:gd name="T56" fmla="*/ 1088 w 5010"/>
                <a:gd name="T57" fmla="*/ 744 h 5856"/>
                <a:gd name="T58" fmla="*/ 1044 w 5010"/>
                <a:gd name="T59" fmla="*/ 1126 h 5856"/>
                <a:gd name="T60" fmla="*/ 916 w 5010"/>
                <a:gd name="T61" fmla="*/ 1998 h 5856"/>
                <a:gd name="T62" fmla="*/ 916 w 5010"/>
                <a:gd name="T63" fmla="*/ 2215 h 5856"/>
                <a:gd name="T64" fmla="*/ 611 w 5010"/>
                <a:gd name="T65" fmla="*/ 3799 h 5856"/>
                <a:gd name="T66" fmla="*/ 541 w 5010"/>
                <a:gd name="T67" fmla="*/ 4098 h 5856"/>
                <a:gd name="T68" fmla="*/ 426 w 5010"/>
                <a:gd name="T69" fmla="*/ 4251 h 5856"/>
                <a:gd name="T70" fmla="*/ 140 w 5010"/>
                <a:gd name="T71" fmla="*/ 4512 h 5856"/>
                <a:gd name="T72" fmla="*/ 51 w 5010"/>
                <a:gd name="T73" fmla="*/ 4601 h 5856"/>
                <a:gd name="T74" fmla="*/ 280 w 5010"/>
                <a:gd name="T75" fmla="*/ 4786 h 5856"/>
                <a:gd name="T76" fmla="*/ 522 w 5010"/>
                <a:gd name="T77" fmla="*/ 4779 h 5856"/>
                <a:gd name="T78" fmla="*/ 464 w 5010"/>
                <a:gd name="T79" fmla="*/ 5091 h 5856"/>
                <a:gd name="T80" fmla="*/ 604 w 5010"/>
                <a:gd name="T81" fmla="*/ 5219 h 5856"/>
                <a:gd name="T82" fmla="*/ 821 w 5010"/>
                <a:gd name="T83" fmla="*/ 5257 h 5856"/>
                <a:gd name="T84" fmla="*/ 1470 w 5010"/>
                <a:gd name="T85" fmla="*/ 5505 h 5856"/>
                <a:gd name="T86" fmla="*/ 2005 w 5010"/>
                <a:gd name="T87" fmla="*/ 5791 h 5856"/>
                <a:gd name="T88" fmla="*/ 2259 w 5010"/>
                <a:gd name="T89" fmla="*/ 5798 h 5856"/>
                <a:gd name="T90" fmla="*/ 2647 w 5010"/>
                <a:gd name="T91" fmla="*/ 4970 h 5856"/>
                <a:gd name="T92" fmla="*/ 2806 w 5010"/>
                <a:gd name="T93" fmla="*/ 4544 h 5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010" h="5856">
                  <a:moveTo>
                    <a:pt x="2806" y="4544"/>
                  </a:moveTo>
                  <a:lnTo>
                    <a:pt x="2806" y="4544"/>
                  </a:lnTo>
                  <a:cubicBezTo>
                    <a:pt x="2806" y="4442"/>
                    <a:pt x="2616" y="4226"/>
                    <a:pt x="2616" y="4226"/>
                  </a:cubicBezTo>
                  <a:cubicBezTo>
                    <a:pt x="2291" y="4353"/>
                    <a:pt x="2405" y="3946"/>
                    <a:pt x="2476" y="3876"/>
                  </a:cubicBezTo>
                  <a:cubicBezTo>
                    <a:pt x="2552" y="3799"/>
                    <a:pt x="2577" y="3462"/>
                    <a:pt x="2635" y="3462"/>
                  </a:cubicBezTo>
                  <a:cubicBezTo>
                    <a:pt x="2692" y="3462"/>
                    <a:pt x="2730" y="3564"/>
                    <a:pt x="2794" y="3564"/>
                  </a:cubicBezTo>
                  <a:cubicBezTo>
                    <a:pt x="2857" y="3564"/>
                    <a:pt x="3029" y="3430"/>
                    <a:pt x="3112" y="3430"/>
                  </a:cubicBezTo>
                  <a:cubicBezTo>
                    <a:pt x="3195" y="3430"/>
                    <a:pt x="3507" y="3341"/>
                    <a:pt x="3570" y="3341"/>
                  </a:cubicBezTo>
                  <a:cubicBezTo>
                    <a:pt x="3634" y="3341"/>
                    <a:pt x="3831" y="3341"/>
                    <a:pt x="3907" y="3265"/>
                  </a:cubicBezTo>
                  <a:cubicBezTo>
                    <a:pt x="3990" y="3182"/>
                    <a:pt x="4092" y="3080"/>
                    <a:pt x="4149" y="2965"/>
                  </a:cubicBezTo>
                  <a:cubicBezTo>
                    <a:pt x="4207" y="2851"/>
                    <a:pt x="4060" y="2876"/>
                    <a:pt x="4118" y="2749"/>
                  </a:cubicBezTo>
                  <a:cubicBezTo>
                    <a:pt x="4175" y="2622"/>
                    <a:pt x="4372" y="2781"/>
                    <a:pt x="4442" y="2711"/>
                  </a:cubicBezTo>
                  <a:cubicBezTo>
                    <a:pt x="4518" y="2634"/>
                    <a:pt x="4308" y="2475"/>
                    <a:pt x="4270" y="2354"/>
                  </a:cubicBezTo>
                  <a:cubicBezTo>
                    <a:pt x="4232" y="2233"/>
                    <a:pt x="4697" y="1928"/>
                    <a:pt x="4798" y="1826"/>
                  </a:cubicBezTo>
                  <a:cubicBezTo>
                    <a:pt x="4900" y="1724"/>
                    <a:pt x="4900" y="1578"/>
                    <a:pt x="4900" y="1476"/>
                  </a:cubicBezTo>
                  <a:cubicBezTo>
                    <a:pt x="4900" y="1425"/>
                    <a:pt x="4958" y="1374"/>
                    <a:pt x="5009" y="1330"/>
                  </a:cubicBezTo>
                  <a:cubicBezTo>
                    <a:pt x="4900" y="1298"/>
                    <a:pt x="4760" y="1260"/>
                    <a:pt x="4722" y="1107"/>
                  </a:cubicBezTo>
                  <a:cubicBezTo>
                    <a:pt x="4671" y="891"/>
                    <a:pt x="4798" y="713"/>
                    <a:pt x="4703" y="617"/>
                  </a:cubicBezTo>
                  <a:cubicBezTo>
                    <a:pt x="4620" y="528"/>
                    <a:pt x="4143" y="70"/>
                    <a:pt x="3768" y="0"/>
                  </a:cubicBezTo>
                  <a:cubicBezTo>
                    <a:pt x="3755" y="146"/>
                    <a:pt x="3341" y="312"/>
                    <a:pt x="3303" y="502"/>
                  </a:cubicBezTo>
                  <a:cubicBezTo>
                    <a:pt x="3265" y="693"/>
                    <a:pt x="3093" y="929"/>
                    <a:pt x="2959" y="929"/>
                  </a:cubicBezTo>
                  <a:cubicBezTo>
                    <a:pt x="2826" y="929"/>
                    <a:pt x="2845" y="1101"/>
                    <a:pt x="2762" y="1183"/>
                  </a:cubicBezTo>
                  <a:cubicBezTo>
                    <a:pt x="2679" y="1266"/>
                    <a:pt x="2405" y="1101"/>
                    <a:pt x="2405" y="1101"/>
                  </a:cubicBezTo>
                  <a:cubicBezTo>
                    <a:pt x="2266" y="821"/>
                    <a:pt x="1852" y="687"/>
                    <a:pt x="1852" y="687"/>
                  </a:cubicBezTo>
                  <a:cubicBezTo>
                    <a:pt x="1788" y="401"/>
                    <a:pt x="1375" y="140"/>
                    <a:pt x="1311" y="76"/>
                  </a:cubicBezTo>
                  <a:cubicBezTo>
                    <a:pt x="1285" y="44"/>
                    <a:pt x="1228" y="32"/>
                    <a:pt x="1171" y="25"/>
                  </a:cubicBezTo>
                  <a:cubicBezTo>
                    <a:pt x="1196" y="82"/>
                    <a:pt x="1203" y="140"/>
                    <a:pt x="1184" y="159"/>
                  </a:cubicBezTo>
                  <a:cubicBezTo>
                    <a:pt x="1139" y="203"/>
                    <a:pt x="1158" y="394"/>
                    <a:pt x="1133" y="471"/>
                  </a:cubicBezTo>
                  <a:cubicBezTo>
                    <a:pt x="1114" y="547"/>
                    <a:pt x="1114" y="674"/>
                    <a:pt x="1088" y="744"/>
                  </a:cubicBezTo>
                  <a:cubicBezTo>
                    <a:pt x="1063" y="814"/>
                    <a:pt x="1044" y="1024"/>
                    <a:pt x="1044" y="1126"/>
                  </a:cubicBezTo>
                  <a:cubicBezTo>
                    <a:pt x="1044" y="1228"/>
                    <a:pt x="916" y="1935"/>
                    <a:pt x="916" y="1998"/>
                  </a:cubicBezTo>
                  <a:cubicBezTo>
                    <a:pt x="916" y="2062"/>
                    <a:pt x="916" y="2215"/>
                    <a:pt x="916" y="2215"/>
                  </a:cubicBezTo>
                  <a:cubicBezTo>
                    <a:pt x="916" y="2215"/>
                    <a:pt x="719" y="3666"/>
                    <a:pt x="611" y="3799"/>
                  </a:cubicBezTo>
                  <a:cubicBezTo>
                    <a:pt x="547" y="3876"/>
                    <a:pt x="566" y="4022"/>
                    <a:pt x="541" y="4098"/>
                  </a:cubicBezTo>
                  <a:cubicBezTo>
                    <a:pt x="515" y="4181"/>
                    <a:pt x="458" y="4168"/>
                    <a:pt x="426" y="4251"/>
                  </a:cubicBezTo>
                  <a:cubicBezTo>
                    <a:pt x="401" y="4334"/>
                    <a:pt x="242" y="4512"/>
                    <a:pt x="140" y="4512"/>
                  </a:cubicBezTo>
                  <a:cubicBezTo>
                    <a:pt x="38" y="4512"/>
                    <a:pt x="0" y="4582"/>
                    <a:pt x="51" y="4601"/>
                  </a:cubicBezTo>
                  <a:cubicBezTo>
                    <a:pt x="108" y="4614"/>
                    <a:pt x="229" y="4786"/>
                    <a:pt x="280" y="4786"/>
                  </a:cubicBezTo>
                  <a:cubicBezTo>
                    <a:pt x="331" y="4786"/>
                    <a:pt x="413" y="4703"/>
                    <a:pt x="522" y="4779"/>
                  </a:cubicBezTo>
                  <a:cubicBezTo>
                    <a:pt x="630" y="4856"/>
                    <a:pt x="579" y="4977"/>
                    <a:pt x="464" y="5091"/>
                  </a:cubicBezTo>
                  <a:cubicBezTo>
                    <a:pt x="350" y="5206"/>
                    <a:pt x="484" y="5219"/>
                    <a:pt x="604" y="5219"/>
                  </a:cubicBezTo>
                  <a:cubicBezTo>
                    <a:pt x="725" y="5219"/>
                    <a:pt x="821" y="5257"/>
                    <a:pt x="821" y="5257"/>
                  </a:cubicBezTo>
                  <a:cubicBezTo>
                    <a:pt x="1082" y="5473"/>
                    <a:pt x="1375" y="5409"/>
                    <a:pt x="1470" y="5505"/>
                  </a:cubicBezTo>
                  <a:cubicBezTo>
                    <a:pt x="1559" y="5594"/>
                    <a:pt x="1502" y="5855"/>
                    <a:pt x="2005" y="5791"/>
                  </a:cubicBezTo>
                  <a:cubicBezTo>
                    <a:pt x="2113" y="5779"/>
                    <a:pt x="2195" y="5785"/>
                    <a:pt x="2259" y="5798"/>
                  </a:cubicBezTo>
                  <a:cubicBezTo>
                    <a:pt x="2297" y="5530"/>
                    <a:pt x="2584" y="5091"/>
                    <a:pt x="2647" y="4970"/>
                  </a:cubicBezTo>
                  <a:cubicBezTo>
                    <a:pt x="2724" y="4830"/>
                    <a:pt x="2806" y="4646"/>
                    <a:pt x="2806" y="4544"/>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83" name="Freeform 496"/>
            <p:cNvSpPr>
              <a:spLocks noChangeArrowheads="1"/>
            </p:cNvSpPr>
            <p:nvPr/>
          </p:nvSpPr>
          <p:spPr bwMode="auto">
            <a:xfrm>
              <a:off x="13714125" y="9140455"/>
              <a:ext cx="2823800" cy="2622432"/>
            </a:xfrm>
            <a:custGeom>
              <a:avLst/>
              <a:gdLst>
                <a:gd name="T0" fmla="*/ 3774 w 5499"/>
                <a:gd name="T1" fmla="*/ 4748 h 5105"/>
                <a:gd name="T2" fmla="*/ 3774 w 5499"/>
                <a:gd name="T3" fmla="*/ 4748 h 5105"/>
                <a:gd name="T4" fmla="*/ 3602 w 5499"/>
                <a:gd name="T5" fmla="*/ 4633 h 5105"/>
                <a:gd name="T6" fmla="*/ 3310 w 5499"/>
                <a:gd name="T7" fmla="*/ 4455 h 5105"/>
                <a:gd name="T8" fmla="*/ 3431 w 5499"/>
                <a:gd name="T9" fmla="*/ 4277 h 5105"/>
                <a:gd name="T10" fmla="*/ 3081 w 5499"/>
                <a:gd name="T11" fmla="*/ 3717 h 5105"/>
                <a:gd name="T12" fmla="*/ 3221 w 5499"/>
                <a:gd name="T13" fmla="*/ 3309 h 5105"/>
                <a:gd name="T14" fmla="*/ 3781 w 5499"/>
                <a:gd name="T15" fmla="*/ 3303 h 5105"/>
                <a:gd name="T16" fmla="*/ 4206 w 5499"/>
                <a:gd name="T17" fmla="*/ 3303 h 5105"/>
                <a:gd name="T18" fmla="*/ 4371 w 5499"/>
                <a:gd name="T19" fmla="*/ 2966 h 5105"/>
                <a:gd name="T20" fmla="*/ 4429 w 5499"/>
                <a:gd name="T21" fmla="*/ 2832 h 5105"/>
                <a:gd name="T22" fmla="*/ 4957 w 5499"/>
                <a:gd name="T23" fmla="*/ 2590 h 5105"/>
                <a:gd name="T24" fmla="*/ 5193 w 5499"/>
                <a:gd name="T25" fmla="*/ 2469 h 5105"/>
                <a:gd name="T26" fmla="*/ 5498 w 5499"/>
                <a:gd name="T27" fmla="*/ 2056 h 5105"/>
                <a:gd name="T28" fmla="*/ 5358 w 5499"/>
                <a:gd name="T29" fmla="*/ 1794 h 5105"/>
                <a:gd name="T30" fmla="*/ 5059 w 5499"/>
                <a:gd name="T31" fmla="*/ 1368 h 5105"/>
                <a:gd name="T32" fmla="*/ 4881 w 5499"/>
                <a:gd name="T33" fmla="*/ 764 h 5105"/>
                <a:gd name="T34" fmla="*/ 4543 w 5499"/>
                <a:gd name="T35" fmla="*/ 375 h 5105"/>
                <a:gd name="T36" fmla="*/ 4499 w 5499"/>
                <a:gd name="T37" fmla="*/ 197 h 5105"/>
                <a:gd name="T38" fmla="*/ 4104 w 5499"/>
                <a:gd name="T39" fmla="*/ 643 h 5105"/>
                <a:gd name="T40" fmla="*/ 3863 w 5499"/>
                <a:gd name="T41" fmla="*/ 834 h 5105"/>
                <a:gd name="T42" fmla="*/ 3628 w 5499"/>
                <a:gd name="T43" fmla="*/ 725 h 5105"/>
                <a:gd name="T44" fmla="*/ 3564 w 5499"/>
                <a:gd name="T45" fmla="*/ 324 h 5105"/>
                <a:gd name="T46" fmla="*/ 3526 w 5499"/>
                <a:gd name="T47" fmla="*/ 153 h 5105"/>
                <a:gd name="T48" fmla="*/ 3501 w 5499"/>
                <a:gd name="T49" fmla="*/ 165 h 5105"/>
                <a:gd name="T50" fmla="*/ 2845 w 5499"/>
                <a:gd name="T51" fmla="*/ 57 h 5105"/>
                <a:gd name="T52" fmla="*/ 2750 w 5499"/>
                <a:gd name="T53" fmla="*/ 0 h 5105"/>
                <a:gd name="T54" fmla="*/ 2641 w 5499"/>
                <a:gd name="T55" fmla="*/ 146 h 5105"/>
                <a:gd name="T56" fmla="*/ 2539 w 5499"/>
                <a:gd name="T57" fmla="*/ 496 h 5105"/>
                <a:gd name="T58" fmla="*/ 2011 w 5499"/>
                <a:gd name="T59" fmla="*/ 1024 h 5105"/>
                <a:gd name="T60" fmla="*/ 2183 w 5499"/>
                <a:gd name="T61" fmla="*/ 1381 h 5105"/>
                <a:gd name="T62" fmla="*/ 1859 w 5499"/>
                <a:gd name="T63" fmla="*/ 1419 h 5105"/>
                <a:gd name="T64" fmla="*/ 1890 w 5499"/>
                <a:gd name="T65" fmla="*/ 1635 h 5105"/>
                <a:gd name="T66" fmla="*/ 1648 w 5499"/>
                <a:gd name="T67" fmla="*/ 1935 h 5105"/>
                <a:gd name="T68" fmla="*/ 1311 w 5499"/>
                <a:gd name="T69" fmla="*/ 2011 h 5105"/>
                <a:gd name="T70" fmla="*/ 853 w 5499"/>
                <a:gd name="T71" fmla="*/ 2100 h 5105"/>
                <a:gd name="T72" fmla="*/ 535 w 5499"/>
                <a:gd name="T73" fmla="*/ 2234 h 5105"/>
                <a:gd name="T74" fmla="*/ 376 w 5499"/>
                <a:gd name="T75" fmla="*/ 2132 h 5105"/>
                <a:gd name="T76" fmla="*/ 217 w 5499"/>
                <a:gd name="T77" fmla="*/ 2546 h 5105"/>
                <a:gd name="T78" fmla="*/ 357 w 5499"/>
                <a:gd name="T79" fmla="*/ 2896 h 5105"/>
                <a:gd name="T80" fmla="*/ 547 w 5499"/>
                <a:gd name="T81" fmla="*/ 3214 h 5105"/>
                <a:gd name="T82" fmla="*/ 388 w 5499"/>
                <a:gd name="T83" fmla="*/ 3640 h 5105"/>
                <a:gd name="T84" fmla="*/ 0 w 5499"/>
                <a:gd name="T85" fmla="*/ 4468 h 5105"/>
                <a:gd name="T86" fmla="*/ 331 w 5499"/>
                <a:gd name="T87" fmla="*/ 4678 h 5105"/>
                <a:gd name="T88" fmla="*/ 1088 w 5499"/>
                <a:gd name="T89" fmla="*/ 4754 h 5105"/>
                <a:gd name="T90" fmla="*/ 1343 w 5499"/>
                <a:gd name="T91" fmla="*/ 4449 h 5105"/>
                <a:gd name="T92" fmla="*/ 2037 w 5499"/>
                <a:gd name="T93" fmla="*/ 4671 h 5105"/>
                <a:gd name="T94" fmla="*/ 2450 w 5499"/>
                <a:gd name="T95" fmla="*/ 4786 h 5105"/>
                <a:gd name="T96" fmla="*/ 2807 w 5499"/>
                <a:gd name="T97" fmla="*/ 4881 h 5105"/>
                <a:gd name="T98" fmla="*/ 2928 w 5499"/>
                <a:gd name="T99" fmla="*/ 5091 h 5105"/>
                <a:gd name="T100" fmla="*/ 2979 w 5499"/>
                <a:gd name="T101" fmla="*/ 5104 h 5105"/>
                <a:gd name="T102" fmla="*/ 3437 w 5499"/>
                <a:gd name="T103" fmla="*/ 4805 h 5105"/>
                <a:gd name="T104" fmla="*/ 3774 w 5499"/>
                <a:gd name="T105" fmla="*/ 4748 h 5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99" h="5105">
                  <a:moveTo>
                    <a:pt x="3774" y="4748"/>
                  </a:moveTo>
                  <a:lnTo>
                    <a:pt x="3774" y="4748"/>
                  </a:lnTo>
                  <a:cubicBezTo>
                    <a:pt x="3774" y="4748"/>
                    <a:pt x="3711" y="4690"/>
                    <a:pt x="3602" y="4633"/>
                  </a:cubicBezTo>
                  <a:cubicBezTo>
                    <a:pt x="3494" y="4576"/>
                    <a:pt x="3310" y="4525"/>
                    <a:pt x="3310" y="4455"/>
                  </a:cubicBezTo>
                  <a:cubicBezTo>
                    <a:pt x="3310" y="4385"/>
                    <a:pt x="3431" y="4277"/>
                    <a:pt x="3431" y="4277"/>
                  </a:cubicBezTo>
                  <a:cubicBezTo>
                    <a:pt x="3507" y="3882"/>
                    <a:pt x="3240" y="3876"/>
                    <a:pt x="3081" y="3717"/>
                  </a:cubicBezTo>
                  <a:cubicBezTo>
                    <a:pt x="2921" y="3558"/>
                    <a:pt x="3081" y="3309"/>
                    <a:pt x="3221" y="3309"/>
                  </a:cubicBezTo>
                  <a:cubicBezTo>
                    <a:pt x="3361" y="3309"/>
                    <a:pt x="3609" y="3373"/>
                    <a:pt x="3781" y="3303"/>
                  </a:cubicBezTo>
                  <a:cubicBezTo>
                    <a:pt x="3952" y="3233"/>
                    <a:pt x="3996" y="3303"/>
                    <a:pt x="4206" y="3303"/>
                  </a:cubicBezTo>
                  <a:cubicBezTo>
                    <a:pt x="4422" y="3303"/>
                    <a:pt x="4371" y="3036"/>
                    <a:pt x="4371" y="2966"/>
                  </a:cubicBezTo>
                  <a:cubicBezTo>
                    <a:pt x="4371" y="2896"/>
                    <a:pt x="4429" y="2832"/>
                    <a:pt x="4429" y="2832"/>
                  </a:cubicBezTo>
                  <a:cubicBezTo>
                    <a:pt x="4760" y="2832"/>
                    <a:pt x="4957" y="2667"/>
                    <a:pt x="4957" y="2590"/>
                  </a:cubicBezTo>
                  <a:cubicBezTo>
                    <a:pt x="4957" y="2520"/>
                    <a:pt x="5052" y="2501"/>
                    <a:pt x="5193" y="2469"/>
                  </a:cubicBezTo>
                  <a:cubicBezTo>
                    <a:pt x="5333" y="2437"/>
                    <a:pt x="5498" y="2056"/>
                    <a:pt x="5498" y="2056"/>
                  </a:cubicBezTo>
                  <a:cubicBezTo>
                    <a:pt x="5313" y="1998"/>
                    <a:pt x="5358" y="1794"/>
                    <a:pt x="5358" y="1794"/>
                  </a:cubicBezTo>
                  <a:cubicBezTo>
                    <a:pt x="5275" y="1794"/>
                    <a:pt x="5059" y="1610"/>
                    <a:pt x="5059" y="1368"/>
                  </a:cubicBezTo>
                  <a:cubicBezTo>
                    <a:pt x="5059" y="1126"/>
                    <a:pt x="4944" y="827"/>
                    <a:pt x="4881" y="764"/>
                  </a:cubicBezTo>
                  <a:cubicBezTo>
                    <a:pt x="4811" y="694"/>
                    <a:pt x="4633" y="413"/>
                    <a:pt x="4543" y="375"/>
                  </a:cubicBezTo>
                  <a:cubicBezTo>
                    <a:pt x="4454" y="337"/>
                    <a:pt x="4588" y="197"/>
                    <a:pt x="4499" y="197"/>
                  </a:cubicBezTo>
                  <a:cubicBezTo>
                    <a:pt x="4416" y="197"/>
                    <a:pt x="4142" y="490"/>
                    <a:pt x="4104" y="643"/>
                  </a:cubicBezTo>
                  <a:cubicBezTo>
                    <a:pt x="4066" y="802"/>
                    <a:pt x="4015" y="789"/>
                    <a:pt x="3863" y="834"/>
                  </a:cubicBezTo>
                  <a:cubicBezTo>
                    <a:pt x="3711" y="872"/>
                    <a:pt x="3577" y="834"/>
                    <a:pt x="3628" y="725"/>
                  </a:cubicBezTo>
                  <a:cubicBezTo>
                    <a:pt x="3679" y="623"/>
                    <a:pt x="3622" y="382"/>
                    <a:pt x="3564" y="324"/>
                  </a:cubicBezTo>
                  <a:cubicBezTo>
                    <a:pt x="3532" y="293"/>
                    <a:pt x="3526" y="216"/>
                    <a:pt x="3526" y="153"/>
                  </a:cubicBezTo>
                  <a:cubicBezTo>
                    <a:pt x="3520" y="159"/>
                    <a:pt x="3513" y="159"/>
                    <a:pt x="3501" y="165"/>
                  </a:cubicBezTo>
                  <a:cubicBezTo>
                    <a:pt x="3322" y="210"/>
                    <a:pt x="2928" y="140"/>
                    <a:pt x="2845" y="57"/>
                  </a:cubicBezTo>
                  <a:cubicBezTo>
                    <a:pt x="2826" y="32"/>
                    <a:pt x="2788" y="19"/>
                    <a:pt x="2750" y="0"/>
                  </a:cubicBezTo>
                  <a:cubicBezTo>
                    <a:pt x="2699" y="44"/>
                    <a:pt x="2641" y="95"/>
                    <a:pt x="2641" y="146"/>
                  </a:cubicBezTo>
                  <a:cubicBezTo>
                    <a:pt x="2641" y="248"/>
                    <a:pt x="2641" y="394"/>
                    <a:pt x="2539" y="496"/>
                  </a:cubicBezTo>
                  <a:cubicBezTo>
                    <a:pt x="2438" y="598"/>
                    <a:pt x="1973" y="903"/>
                    <a:pt x="2011" y="1024"/>
                  </a:cubicBezTo>
                  <a:cubicBezTo>
                    <a:pt x="2049" y="1145"/>
                    <a:pt x="2259" y="1304"/>
                    <a:pt x="2183" y="1381"/>
                  </a:cubicBezTo>
                  <a:cubicBezTo>
                    <a:pt x="2113" y="1451"/>
                    <a:pt x="1916" y="1292"/>
                    <a:pt x="1859" y="1419"/>
                  </a:cubicBezTo>
                  <a:cubicBezTo>
                    <a:pt x="1801" y="1546"/>
                    <a:pt x="1948" y="1521"/>
                    <a:pt x="1890" y="1635"/>
                  </a:cubicBezTo>
                  <a:cubicBezTo>
                    <a:pt x="1833" y="1750"/>
                    <a:pt x="1731" y="1852"/>
                    <a:pt x="1648" y="1935"/>
                  </a:cubicBezTo>
                  <a:cubicBezTo>
                    <a:pt x="1572" y="2011"/>
                    <a:pt x="1375" y="2011"/>
                    <a:pt x="1311" y="2011"/>
                  </a:cubicBezTo>
                  <a:cubicBezTo>
                    <a:pt x="1248" y="2011"/>
                    <a:pt x="936" y="2100"/>
                    <a:pt x="853" y="2100"/>
                  </a:cubicBezTo>
                  <a:cubicBezTo>
                    <a:pt x="770" y="2100"/>
                    <a:pt x="598" y="2234"/>
                    <a:pt x="535" y="2234"/>
                  </a:cubicBezTo>
                  <a:cubicBezTo>
                    <a:pt x="471" y="2234"/>
                    <a:pt x="433" y="2132"/>
                    <a:pt x="376" y="2132"/>
                  </a:cubicBezTo>
                  <a:cubicBezTo>
                    <a:pt x="318" y="2132"/>
                    <a:pt x="293" y="2469"/>
                    <a:pt x="217" y="2546"/>
                  </a:cubicBezTo>
                  <a:cubicBezTo>
                    <a:pt x="146" y="2616"/>
                    <a:pt x="32" y="3023"/>
                    <a:pt x="357" y="2896"/>
                  </a:cubicBezTo>
                  <a:cubicBezTo>
                    <a:pt x="357" y="2896"/>
                    <a:pt x="547" y="3112"/>
                    <a:pt x="547" y="3214"/>
                  </a:cubicBezTo>
                  <a:cubicBezTo>
                    <a:pt x="547" y="3316"/>
                    <a:pt x="465" y="3500"/>
                    <a:pt x="388" y="3640"/>
                  </a:cubicBezTo>
                  <a:cubicBezTo>
                    <a:pt x="325" y="3761"/>
                    <a:pt x="38" y="4200"/>
                    <a:pt x="0" y="4468"/>
                  </a:cubicBezTo>
                  <a:cubicBezTo>
                    <a:pt x="242" y="4525"/>
                    <a:pt x="242" y="4709"/>
                    <a:pt x="331" y="4678"/>
                  </a:cubicBezTo>
                  <a:cubicBezTo>
                    <a:pt x="560" y="4601"/>
                    <a:pt x="923" y="4735"/>
                    <a:pt x="1088" y="4754"/>
                  </a:cubicBezTo>
                  <a:cubicBezTo>
                    <a:pt x="1483" y="4792"/>
                    <a:pt x="1222" y="4468"/>
                    <a:pt x="1343" y="4449"/>
                  </a:cubicBezTo>
                  <a:cubicBezTo>
                    <a:pt x="1699" y="4398"/>
                    <a:pt x="1967" y="4646"/>
                    <a:pt x="2037" y="4671"/>
                  </a:cubicBezTo>
                  <a:cubicBezTo>
                    <a:pt x="2107" y="4703"/>
                    <a:pt x="2387" y="4633"/>
                    <a:pt x="2450" y="4786"/>
                  </a:cubicBezTo>
                  <a:cubicBezTo>
                    <a:pt x="2514" y="4945"/>
                    <a:pt x="2629" y="4786"/>
                    <a:pt x="2807" y="4881"/>
                  </a:cubicBezTo>
                  <a:cubicBezTo>
                    <a:pt x="2883" y="4919"/>
                    <a:pt x="2883" y="5072"/>
                    <a:pt x="2928" y="5091"/>
                  </a:cubicBezTo>
                  <a:cubicBezTo>
                    <a:pt x="2947" y="5098"/>
                    <a:pt x="2960" y="5098"/>
                    <a:pt x="2979" y="5104"/>
                  </a:cubicBezTo>
                  <a:cubicBezTo>
                    <a:pt x="3144" y="5021"/>
                    <a:pt x="3367" y="4805"/>
                    <a:pt x="3437" y="4805"/>
                  </a:cubicBezTo>
                  <a:cubicBezTo>
                    <a:pt x="3520" y="4805"/>
                    <a:pt x="3774" y="4748"/>
                    <a:pt x="3774" y="4748"/>
                  </a:cubicBezTo>
                </a:path>
              </a:pathLst>
            </a:custGeom>
            <a:solidFill>
              <a:schemeClr val="accent4"/>
            </a:solidFill>
            <a:ln w="28575" cap="flat" cmpd="sng">
              <a:solidFill>
                <a:schemeClr val="bg1"/>
              </a:solidFill>
              <a:bevel/>
            </a:ln>
            <a:effectLst/>
          </p:spPr>
          <p:txBody>
            <a:bodyPr wrap="none" anchor="ctr"/>
            <a:lstStyle/>
            <a:p>
              <a:endParaRPr lang="en-US"/>
            </a:p>
          </p:txBody>
        </p:sp>
        <p:sp>
          <p:nvSpPr>
            <p:cNvPr id="184" name="Freeform 497"/>
            <p:cNvSpPr>
              <a:spLocks noChangeArrowheads="1"/>
            </p:cNvSpPr>
            <p:nvPr/>
          </p:nvSpPr>
          <p:spPr bwMode="auto">
            <a:xfrm>
              <a:off x="15215472" y="9163100"/>
              <a:ext cx="2359582" cy="2769632"/>
            </a:xfrm>
            <a:custGeom>
              <a:avLst/>
              <a:gdLst>
                <a:gd name="T0" fmla="*/ 4346 w 4596"/>
                <a:gd name="T1" fmla="*/ 2374 h 5392"/>
                <a:gd name="T2" fmla="*/ 4346 w 4596"/>
                <a:gd name="T3" fmla="*/ 2374 h 5392"/>
                <a:gd name="T4" fmla="*/ 4563 w 4596"/>
                <a:gd name="T5" fmla="*/ 2075 h 5392"/>
                <a:gd name="T6" fmla="*/ 4493 w 4596"/>
                <a:gd name="T7" fmla="*/ 1763 h 5392"/>
                <a:gd name="T8" fmla="*/ 4143 w 4596"/>
                <a:gd name="T9" fmla="*/ 1439 h 5392"/>
                <a:gd name="T10" fmla="*/ 3786 w 4596"/>
                <a:gd name="T11" fmla="*/ 1464 h 5392"/>
                <a:gd name="T12" fmla="*/ 3519 w 4596"/>
                <a:gd name="T13" fmla="*/ 1280 h 5392"/>
                <a:gd name="T14" fmla="*/ 3252 w 4596"/>
                <a:gd name="T15" fmla="*/ 885 h 5392"/>
                <a:gd name="T16" fmla="*/ 3029 w 4596"/>
                <a:gd name="T17" fmla="*/ 427 h 5392"/>
                <a:gd name="T18" fmla="*/ 2749 w 4596"/>
                <a:gd name="T19" fmla="*/ 459 h 5392"/>
                <a:gd name="T20" fmla="*/ 2609 w 4596"/>
                <a:gd name="T21" fmla="*/ 331 h 5392"/>
                <a:gd name="T22" fmla="*/ 2386 w 4596"/>
                <a:gd name="T23" fmla="*/ 109 h 5392"/>
                <a:gd name="T24" fmla="*/ 2144 w 4596"/>
                <a:gd name="T25" fmla="*/ 293 h 5392"/>
                <a:gd name="T26" fmla="*/ 1909 w 4596"/>
                <a:gd name="T27" fmla="*/ 662 h 5392"/>
                <a:gd name="T28" fmla="*/ 1960 w 4596"/>
                <a:gd name="T29" fmla="*/ 720 h 5392"/>
                <a:gd name="T30" fmla="*/ 2138 w 4596"/>
                <a:gd name="T31" fmla="*/ 1324 h 5392"/>
                <a:gd name="T32" fmla="*/ 2437 w 4596"/>
                <a:gd name="T33" fmla="*/ 1750 h 5392"/>
                <a:gd name="T34" fmla="*/ 2577 w 4596"/>
                <a:gd name="T35" fmla="*/ 2012 h 5392"/>
                <a:gd name="T36" fmla="*/ 2272 w 4596"/>
                <a:gd name="T37" fmla="*/ 2425 h 5392"/>
                <a:gd name="T38" fmla="*/ 2036 w 4596"/>
                <a:gd name="T39" fmla="*/ 2546 h 5392"/>
                <a:gd name="T40" fmla="*/ 1508 w 4596"/>
                <a:gd name="T41" fmla="*/ 2788 h 5392"/>
                <a:gd name="T42" fmla="*/ 1450 w 4596"/>
                <a:gd name="T43" fmla="*/ 2922 h 5392"/>
                <a:gd name="T44" fmla="*/ 1285 w 4596"/>
                <a:gd name="T45" fmla="*/ 3259 h 5392"/>
                <a:gd name="T46" fmla="*/ 860 w 4596"/>
                <a:gd name="T47" fmla="*/ 3259 h 5392"/>
                <a:gd name="T48" fmla="*/ 300 w 4596"/>
                <a:gd name="T49" fmla="*/ 3265 h 5392"/>
                <a:gd name="T50" fmla="*/ 160 w 4596"/>
                <a:gd name="T51" fmla="*/ 3673 h 5392"/>
                <a:gd name="T52" fmla="*/ 510 w 4596"/>
                <a:gd name="T53" fmla="*/ 4233 h 5392"/>
                <a:gd name="T54" fmla="*/ 389 w 4596"/>
                <a:gd name="T55" fmla="*/ 4411 h 5392"/>
                <a:gd name="T56" fmla="*/ 681 w 4596"/>
                <a:gd name="T57" fmla="*/ 4589 h 5392"/>
                <a:gd name="T58" fmla="*/ 853 w 4596"/>
                <a:gd name="T59" fmla="*/ 4704 h 5392"/>
                <a:gd name="T60" fmla="*/ 516 w 4596"/>
                <a:gd name="T61" fmla="*/ 4761 h 5392"/>
                <a:gd name="T62" fmla="*/ 58 w 4596"/>
                <a:gd name="T63" fmla="*/ 5060 h 5392"/>
                <a:gd name="T64" fmla="*/ 274 w 4596"/>
                <a:gd name="T65" fmla="*/ 5200 h 5392"/>
                <a:gd name="T66" fmla="*/ 624 w 4596"/>
                <a:gd name="T67" fmla="*/ 5219 h 5392"/>
                <a:gd name="T68" fmla="*/ 1323 w 4596"/>
                <a:gd name="T69" fmla="*/ 5391 h 5392"/>
                <a:gd name="T70" fmla="*/ 1450 w 4596"/>
                <a:gd name="T71" fmla="*/ 5257 h 5392"/>
                <a:gd name="T72" fmla="*/ 1559 w 4596"/>
                <a:gd name="T73" fmla="*/ 5257 h 5392"/>
                <a:gd name="T74" fmla="*/ 1762 w 4596"/>
                <a:gd name="T75" fmla="*/ 5117 h 5392"/>
                <a:gd name="T76" fmla="*/ 2227 w 4596"/>
                <a:gd name="T77" fmla="*/ 5175 h 5392"/>
                <a:gd name="T78" fmla="*/ 2125 w 4596"/>
                <a:gd name="T79" fmla="*/ 4926 h 5392"/>
                <a:gd name="T80" fmla="*/ 2023 w 4596"/>
                <a:gd name="T81" fmla="*/ 4818 h 5392"/>
                <a:gd name="T82" fmla="*/ 1972 w 4596"/>
                <a:gd name="T83" fmla="*/ 4589 h 5392"/>
                <a:gd name="T84" fmla="*/ 1985 w 4596"/>
                <a:gd name="T85" fmla="*/ 4360 h 5392"/>
                <a:gd name="T86" fmla="*/ 1864 w 4596"/>
                <a:gd name="T87" fmla="*/ 4201 h 5392"/>
                <a:gd name="T88" fmla="*/ 1985 w 4596"/>
                <a:gd name="T89" fmla="*/ 4125 h 5392"/>
                <a:gd name="T90" fmla="*/ 2208 w 4596"/>
                <a:gd name="T91" fmla="*/ 3634 h 5392"/>
                <a:gd name="T92" fmla="*/ 2361 w 4596"/>
                <a:gd name="T93" fmla="*/ 3424 h 5392"/>
                <a:gd name="T94" fmla="*/ 2685 w 4596"/>
                <a:gd name="T95" fmla="*/ 3380 h 5392"/>
                <a:gd name="T96" fmla="*/ 2692 w 4596"/>
                <a:gd name="T97" fmla="*/ 3234 h 5392"/>
                <a:gd name="T98" fmla="*/ 2889 w 4596"/>
                <a:gd name="T99" fmla="*/ 3189 h 5392"/>
                <a:gd name="T100" fmla="*/ 3048 w 4596"/>
                <a:gd name="T101" fmla="*/ 3074 h 5392"/>
                <a:gd name="T102" fmla="*/ 3309 w 4596"/>
                <a:gd name="T103" fmla="*/ 2845 h 5392"/>
                <a:gd name="T104" fmla="*/ 3576 w 4596"/>
                <a:gd name="T105" fmla="*/ 2998 h 5392"/>
                <a:gd name="T106" fmla="*/ 3901 w 4596"/>
                <a:gd name="T107" fmla="*/ 3068 h 5392"/>
                <a:gd name="T108" fmla="*/ 3933 w 4596"/>
                <a:gd name="T109" fmla="*/ 3030 h 5392"/>
                <a:gd name="T110" fmla="*/ 4003 w 4596"/>
                <a:gd name="T111" fmla="*/ 3023 h 5392"/>
                <a:gd name="T112" fmla="*/ 4117 w 4596"/>
                <a:gd name="T113" fmla="*/ 2782 h 5392"/>
                <a:gd name="T114" fmla="*/ 4346 w 4596"/>
                <a:gd name="T115" fmla="*/ 2374 h 5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96" h="5392">
                  <a:moveTo>
                    <a:pt x="4346" y="2374"/>
                  </a:moveTo>
                  <a:lnTo>
                    <a:pt x="4346" y="2374"/>
                  </a:lnTo>
                  <a:cubicBezTo>
                    <a:pt x="4308" y="2228"/>
                    <a:pt x="4531" y="2190"/>
                    <a:pt x="4563" y="2075"/>
                  </a:cubicBezTo>
                  <a:cubicBezTo>
                    <a:pt x="4595" y="1961"/>
                    <a:pt x="4563" y="1884"/>
                    <a:pt x="4493" y="1763"/>
                  </a:cubicBezTo>
                  <a:cubicBezTo>
                    <a:pt x="4423" y="1642"/>
                    <a:pt x="4251" y="1439"/>
                    <a:pt x="4143" y="1439"/>
                  </a:cubicBezTo>
                  <a:cubicBezTo>
                    <a:pt x="4035" y="1439"/>
                    <a:pt x="3875" y="1464"/>
                    <a:pt x="3786" y="1464"/>
                  </a:cubicBezTo>
                  <a:cubicBezTo>
                    <a:pt x="3697" y="1464"/>
                    <a:pt x="3602" y="1464"/>
                    <a:pt x="3519" y="1280"/>
                  </a:cubicBezTo>
                  <a:cubicBezTo>
                    <a:pt x="3436" y="1095"/>
                    <a:pt x="3283" y="968"/>
                    <a:pt x="3252" y="885"/>
                  </a:cubicBezTo>
                  <a:cubicBezTo>
                    <a:pt x="3220" y="802"/>
                    <a:pt x="3118" y="465"/>
                    <a:pt x="3029" y="427"/>
                  </a:cubicBezTo>
                  <a:cubicBezTo>
                    <a:pt x="2940" y="389"/>
                    <a:pt x="2819" y="389"/>
                    <a:pt x="2749" y="459"/>
                  </a:cubicBezTo>
                  <a:cubicBezTo>
                    <a:pt x="2679" y="529"/>
                    <a:pt x="2609" y="414"/>
                    <a:pt x="2609" y="331"/>
                  </a:cubicBezTo>
                  <a:cubicBezTo>
                    <a:pt x="2609" y="249"/>
                    <a:pt x="2386" y="0"/>
                    <a:pt x="2386" y="109"/>
                  </a:cubicBezTo>
                  <a:cubicBezTo>
                    <a:pt x="2386" y="217"/>
                    <a:pt x="2240" y="293"/>
                    <a:pt x="2144" y="293"/>
                  </a:cubicBezTo>
                  <a:cubicBezTo>
                    <a:pt x="2081" y="293"/>
                    <a:pt x="1972" y="516"/>
                    <a:pt x="1909" y="662"/>
                  </a:cubicBezTo>
                  <a:cubicBezTo>
                    <a:pt x="1928" y="688"/>
                    <a:pt x="1947" y="707"/>
                    <a:pt x="1960" y="720"/>
                  </a:cubicBezTo>
                  <a:cubicBezTo>
                    <a:pt x="2023" y="783"/>
                    <a:pt x="2138" y="1082"/>
                    <a:pt x="2138" y="1324"/>
                  </a:cubicBezTo>
                  <a:cubicBezTo>
                    <a:pt x="2138" y="1566"/>
                    <a:pt x="2354" y="1750"/>
                    <a:pt x="2437" y="1750"/>
                  </a:cubicBezTo>
                  <a:cubicBezTo>
                    <a:pt x="2437" y="1750"/>
                    <a:pt x="2392" y="1954"/>
                    <a:pt x="2577" y="2012"/>
                  </a:cubicBezTo>
                  <a:cubicBezTo>
                    <a:pt x="2577" y="2012"/>
                    <a:pt x="2412" y="2393"/>
                    <a:pt x="2272" y="2425"/>
                  </a:cubicBezTo>
                  <a:cubicBezTo>
                    <a:pt x="2131" y="2457"/>
                    <a:pt x="2036" y="2476"/>
                    <a:pt x="2036" y="2546"/>
                  </a:cubicBezTo>
                  <a:cubicBezTo>
                    <a:pt x="2036" y="2623"/>
                    <a:pt x="1839" y="2788"/>
                    <a:pt x="1508" y="2788"/>
                  </a:cubicBezTo>
                  <a:cubicBezTo>
                    <a:pt x="1508" y="2788"/>
                    <a:pt x="1450" y="2852"/>
                    <a:pt x="1450" y="2922"/>
                  </a:cubicBezTo>
                  <a:cubicBezTo>
                    <a:pt x="1450" y="2992"/>
                    <a:pt x="1501" y="3259"/>
                    <a:pt x="1285" y="3259"/>
                  </a:cubicBezTo>
                  <a:cubicBezTo>
                    <a:pt x="1075" y="3259"/>
                    <a:pt x="1031" y="3189"/>
                    <a:pt x="860" y="3259"/>
                  </a:cubicBezTo>
                  <a:cubicBezTo>
                    <a:pt x="688" y="3329"/>
                    <a:pt x="440" y="3265"/>
                    <a:pt x="300" y="3265"/>
                  </a:cubicBezTo>
                  <a:cubicBezTo>
                    <a:pt x="160" y="3265"/>
                    <a:pt x="0" y="3514"/>
                    <a:pt x="160" y="3673"/>
                  </a:cubicBezTo>
                  <a:cubicBezTo>
                    <a:pt x="319" y="3832"/>
                    <a:pt x="586" y="3838"/>
                    <a:pt x="510" y="4233"/>
                  </a:cubicBezTo>
                  <a:cubicBezTo>
                    <a:pt x="510" y="4233"/>
                    <a:pt x="389" y="4341"/>
                    <a:pt x="389" y="4411"/>
                  </a:cubicBezTo>
                  <a:cubicBezTo>
                    <a:pt x="389" y="4481"/>
                    <a:pt x="573" y="4532"/>
                    <a:pt x="681" y="4589"/>
                  </a:cubicBezTo>
                  <a:cubicBezTo>
                    <a:pt x="790" y="4646"/>
                    <a:pt x="853" y="4704"/>
                    <a:pt x="853" y="4704"/>
                  </a:cubicBezTo>
                  <a:cubicBezTo>
                    <a:pt x="853" y="4704"/>
                    <a:pt x="599" y="4761"/>
                    <a:pt x="516" y="4761"/>
                  </a:cubicBezTo>
                  <a:cubicBezTo>
                    <a:pt x="446" y="4761"/>
                    <a:pt x="223" y="4977"/>
                    <a:pt x="58" y="5060"/>
                  </a:cubicBezTo>
                  <a:cubicBezTo>
                    <a:pt x="96" y="5066"/>
                    <a:pt x="153" y="5085"/>
                    <a:pt x="274" y="5200"/>
                  </a:cubicBezTo>
                  <a:cubicBezTo>
                    <a:pt x="440" y="5372"/>
                    <a:pt x="395" y="5321"/>
                    <a:pt x="624" y="5219"/>
                  </a:cubicBezTo>
                  <a:cubicBezTo>
                    <a:pt x="853" y="5117"/>
                    <a:pt x="1266" y="5391"/>
                    <a:pt x="1323" y="5391"/>
                  </a:cubicBezTo>
                  <a:cubicBezTo>
                    <a:pt x="1381" y="5391"/>
                    <a:pt x="1412" y="5213"/>
                    <a:pt x="1450" y="5257"/>
                  </a:cubicBezTo>
                  <a:cubicBezTo>
                    <a:pt x="1495" y="5295"/>
                    <a:pt x="1559" y="5257"/>
                    <a:pt x="1559" y="5257"/>
                  </a:cubicBezTo>
                  <a:cubicBezTo>
                    <a:pt x="1680" y="5105"/>
                    <a:pt x="1762" y="5117"/>
                    <a:pt x="1762" y="5117"/>
                  </a:cubicBezTo>
                  <a:cubicBezTo>
                    <a:pt x="2112" y="5257"/>
                    <a:pt x="2227" y="5175"/>
                    <a:pt x="2227" y="5175"/>
                  </a:cubicBezTo>
                  <a:cubicBezTo>
                    <a:pt x="2252" y="5111"/>
                    <a:pt x="2182" y="4984"/>
                    <a:pt x="2125" y="4926"/>
                  </a:cubicBezTo>
                  <a:cubicBezTo>
                    <a:pt x="2074" y="4875"/>
                    <a:pt x="2023" y="4888"/>
                    <a:pt x="2023" y="4818"/>
                  </a:cubicBezTo>
                  <a:cubicBezTo>
                    <a:pt x="2023" y="4754"/>
                    <a:pt x="1972" y="4615"/>
                    <a:pt x="1972" y="4589"/>
                  </a:cubicBezTo>
                  <a:cubicBezTo>
                    <a:pt x="1972" y="4557"/>
                    <a:pt x="2023" y="4430"/>
                    <a:pt x="1985" y="4360"/>
                  </a:cubicBezTo>
                  <a:cubicBezTo>
                    <a:pt x="1947" y="4296"/>
                    <a:pt x="1832" y="4315"/>
                    <a:pt x="1864" y="4201"/>
                  </a:cubicBezTo>
                  <a:cubicBezTo>
                    <a:pt x="1902" y="4093"/>
                    <a:pt x="1947" y="4125"/>
                    <a:pt x="1985" y="4125"/>
                  </a:cubicBezTo>
                  <a:cubicBezTo>
                    <a:pt x="1922" y="3863"/>
                    <a:pt x="2176" y="3634"/>
                    <a:pt x="2208" y="3634"/>
                  </a:cubicBezTo>
                  <a:cubicBezTo>
                    <a:pt x="2246" y="3634"/>
                    <a:pt x="2259" y="3494"/>
                    <a:pt x="2361" y="3424"/>
                  </a:cubicBezTo>
                  <a:cubicBezTo>
                    <a:pt x="2456" y="3354"/>
                    <a:pt x="2641" y="3418"/>
                    <a:pt x="2685" y="3380"/>
                  </a:cubicBezTo>
                  <a:cubicBezTo>
                    <a:pt x="2723" y="3335"/>
                    <a:pt x="2641" y="3284"/>
                    <a:pt x="2692" y="3234"/>
                  </a:cubicBezTo>
                  <a:cubicBezTo>
                    <a:pt x="2749" y="3176"/>
                    <a:pt x="2870" y="3189"/>
                    <a:pt x="2889" y="3189"/>
                  </a:cubicBezTo>
                  <a:cubicBezTo>
                    <a:pt x="2908" y="3189"/>
                    <a:pt x="2991" y="3087"/>
                    <a:pt x="3048" y="3074"/>
                  </a:cubicBezTo>
                  <a:cubicBezTo>
                    <a:pt x="3112" y="3062"/>
                    <a:pt x="3131" y="2877"/>
                    <a:pt x="3309" y="2845"/>
                  </a:cubicBezTo>
                  <a:cubicBezTo>
                    <a:pt x="3481" y="2813"/>
                    <a:pt x="3468" y="2998"/>
                    <a:pt x="3576" y="2998"/>
                  </a:cubicBezTo>
                  <a:cubicBezTo>
                    <a:pt x="3678" y="2998"/>
                    <a:pt x="3869" y="3068"/>
                    <a:pt x="3901" y="3068"/>
                  </a:cubicBezTo>
                  <a:cubicBezTo>
                    <a:pt x="3933" y="3068"/>
                    <a:pt x="3933" y="3030"/>
                    <a:pt x="3933" y="3030"/>
                  </a:cubicBezTo>
                  <a:cubicBezTo>
                    <a:pt x="3958" y="3030"/>
                    <a:pt x="3984" y="3023"/>
                    <a:pt x="4003" y="3023"/>
                  </a:cubicBezTo>
                  <a:cubicBezTo>
                    <a:pt x="4047" y="2915"/>
                    <a:pt x="4098" y="2801"/>
                    <a:pt x="4117" y="2782"/>
                  </a:cubicBezTo>
                  <a:cubicBezTo>
                    <a:pt x="4155" y="2750"/>
                    <a:pt x="4385" y="2521"/>
                    <a:pt x="4346" y="2374"/>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85" name="Freeform 498"/>
            <p:cNvSpPr>
              <a:spLocks noChangeArrowheads="1"/>
            </p:cNvSpPr>
            <p:nvPr/>
          </p:nvSpPr>
          <p:spPr bwMode="auto">
            <a:xfrm>
              <a:off x="17269349" y="8970608"/>
              <a:ext cx="2432046" cy="2124215"/>
            </a:xfrm>
            <a:custGeom>
              <a:avLst/>
              <a:gdLst>
                <a:gd name="T0" fmla="*/ 2609 w 4736"/>
                <a:gd name="T1" fmla="*/ 70 h 4138"/>
                <a:gd name="T2" fmla="*/ 2444 w 4736"/>
                <a:gd name="T3" fmla="*/ 592 h 4138"/>
                <a:gd name="T4" fmla="*/ 1833 w 4736"/>
                <a:gd name="T5" fmla="*/ 1056 h 4138"/>
                <a:gd name="T6" fmla="*/ 1489 w 4736"/>
                <a:gd name="T7" fmla="*/ 1515 h 4138"/>
                <a:gd name="T8" fmla="*/ 1852 w 4736"/>
                <a:gd name="T9" fmla="*/ 1954 h 4138"/>
                <a:gd name="T10" fmla="*/ 1044 w 4736"/>
                <a:gd name="T11" fmla="*/ 1827 h 4138"/>
                <a:gd name="T12" fmla="*/ 776 w 4736"/>
                <a:gd name="T13" fmla="*/ 1585 h 4138"/>
                <a:gd name="T14" fmla="*/ 464 w 4736"/>
                <a:gd name="T15" fmla="*/ 1782 h 4138"/>
                <a:gd name="T16" fmla="*/ 490 w 4736"/>
                <a:gd name="T17" fmla="*/ 2138 h 4138"/>
                <a:gd name="T18" fmla="*/ 343 w 4736"/>
                <a:gd name="T19" fmla="*/ 2749 h 4138"/>
                <a:gd name="T20" fmla="*/ 0 w 4736"/>
                <a:gd name="T21" fmla="*/ 3398 h 4138"/>
                <a:gd name="T22" fmla="*/ 572 w 4736"/>
                <a:gd name="T23" fmla="*/ 3583 h 4138"/>
                <a:gd name="T24" fmla="*/ 668 w 4736"/>
                <a:gd name="T25" fmla="*/ 3430 h 4138"/>
                <a:gd name="T26" fmla="*/ 795 w 4736"/>
                <a:gd name="T27" fmla="*/ 3316 h 4138"/>
                <a:gd name="T28" fmla="*/ 929 w 4736"/>
                <a:gd name="T29" fmla="*/ 3227 h 4138"/>
                <a:gd name="T30" fmla="*/ 1094 w 4736"/>
                <a:gd name="T31" fmla="*/ 3354 h 4138"/>
                <a:gd name="T32" fmla="*/ 1069 w 4736"/>
                <a:gd name="T33" fmla="*/ 3653 h 4138"/>
                <a:gd name="T34" fmla="*/ 1228 w 4736"/>
                <a:gd name="T35" fmla="*/ 3748 h 4138"/>
                <a:gd name="T36" fmla="*/ 1623 w 4736"/>
                <a:gd name="T37" fmla="*/ 3882 h 4138"/>
                <a:gd name="T38" fmla="*/ 2049 w 4736"/>
                <a:gd name="T39" fmla="*/ 4111 h 4138"/>
                <a:gd name="T40" fmla="*/ 2431 w 4736"/>
                <a:gd name="T41" fmla="*/ 4118 h 4138"/>
                <a:gd name="T42" fmla="*/ 2654 w 4736"/>
                <a:gd name="T43" fmla="*/ 3990 h 4138"/>
                <a:gd name="T44" fmla="*/ 2844 w 4736"/>
                <a:gd name="T45" fmla="*/ 3895 h 4138"/>
                <a:gd name="T46" fmla="*/ 3175 w 4736"/>
                <a:gd name="T47" fmla="*/ 3869 h 4138"/>
                <a:gd name="T48" fmla="*/ 3271 w 4736"/>
                <a:gd name="T49" fmla="*/ 3577 h 4138"/>
                <a:gd name="T50" fmla="*/ 3188 w 4736"/>
                <a:gd name="T51" fmla="*/ 3519 h 4138"/>
                <a:gd name="T52" fmla="*/ 3519 w 4736"/>
                <a:gd name="T53" fmla="*/ 3316 h 4138"/>
                <a:gd name="T54" fmla="*/ 3806 w 4736"/>
                <a:gd name="T55" fmla="*/ 3004 h 4138"/>
                <a:gd name="T56" fmla="*/ 3844 w 4736"/>
                <a:gd name="T57" fmla="*/ 2921 h 4138"/>
                <a:gd name="T58" fmla="*/ 4066 w 4736"/>
                <a:gd name="T59" fmla="*/ 2787 h 4138"/>
                <a:gd name="T60" fmla="*/ 4149 w 4736"/>
                <a:gd name="T61" fmla="*/ 2775 h 4138"/>
                <a:gd name="T62" fmla="*/ 4442 w 4736"/>
                <a:gd name="T63" fmla="*/ 1916 h 4138"/>
                <a:gd name="T64" fmla="*/ 3519 w 4736"/>
                <a:gd name="T65" fmla="*/ 1763 h 4138"/>
                <a:gd name="T66" fmla="*/ 3526 w 4736"/>
                <a:gd name="T67" fmla="*/ 827 h 4138"/>
                <a:gd name="T68" fmla="*/ 2940 w 4736"/>
                <a:gd name="T69" fmla="*/ 121 h 4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36" h="4138">
                  <a:moveTo>
                    <a:pt x="2609" y="70"/>
                  </a:moveTo>
                  <a:lnTo>
                    <a:pt x="2609" y="70"/>
                  </a:lnTo>
                  <a:cubicBezTo>
                    <a:pt x="2514" y="159"/>
                    <a:pt x="2666" y="299"/>
                    <a:pt x="2717" y="420"/>
                  </a:cubicBezTo>
                  <a:cubicBezTo>
                    <a:pt x="2775" y="547"/>
                    <a:pt x="2552" y="592"/>
                    <a:pt x="2444" y="592"/>
                  </a:cubicBezTo>
                  <a:cubicBezTo>
                    <a:pt x="2335" y="592"/>
                    <a:pt x="2202" y="764"/>
                    <a:pt x="2094" y="789"/>
                  </a:cubicBezTo>
                  <a:cubicBezTo>
                    <a:pt x="1992" y="821"/>
                    <a:pt x="1903" y="980"/>
                    <a:pt x="1833" y="1056"/>
                  </a:cubicBezTo>
                  <a:cubicBezTo>
                    <a:pt x="1756" y="1126"/>
                    <a:pt x="1743" y="1234"/>
                    <a:pt x="1743" y="1298"/>
                  </a:cubicBezTo>
                  <a:cubicBezTo>
                    <a:pt x="1743" y="1362"/>
                    <a:pt x="1527" y="1413"/>
                    <a:pt x="1489" y="1515"/>
                  </a:cubicBezTo>
                  <a:cubicBezTo>
                    <a:pt x="1451" y="1616"/>
                    <a:pt x="1584" y="1610"/>
                    <a:pt x="1680" y="1635"/>
                  </a:cubicBezTo>
                  <a:cubicBezTo>
                    <a:pt x="1782" y="1667"/>
                    <a:pt x="1922" y="1877"/>
                    <a:pt x="1852" y="1954"/>
                  </a:cubicBezTo>
                  <a:cubicBezTo>
                    <a:pt x="1775" y="2024"/>
                    <a:pt x="1514" y="1954"/>
                    <a:pt x="1355" y="1954"/>
                  </a:cubicBezTo>
                  <a:cubicBezTo>
                    <a:pt x="1196" y="1954"/>
                    <a:pt x="1113" y="1827"/>
                    <a:pt x="1044" y="1827"/>
                  </a:cubicBezTo>
                  <a:cubicBezTo>
                    <a:pt x="973" y="1827"/>
                    <a:pt x="903" y="1756"/>
                    <a:pt x="903" y="1680"/>
                  </a:cubicBezTo>
                  <a:cubicBezTo>
                    <a:pt x="903" y="1604"/>
                    <a:pt x="852" y="1508"/>
                    <a:pt x="776" y="1585"/>
                  </a:cubicBezTo>
                  <a:cubicBezTo>
                    <a:pt x="700" y="1661"/>
                    <a:pt x="802" y="1782"/>
                    <a:pt x="802" y="1782"/>
                  </a:cubicBezTo>
                  <a:cubicBezTo>
                    <a:pt x="744" y="1839"/>
                    <a:pt x="560" y="1782"/>
                    <a:pt x="464" y="1782"/>
                  </a:cubicBezTo>
                  <a:cubicBezTo>
                    <a:pt x="407" y="1782"/>
                    <a:pt x="337" y="1845"/>
                    <a:pt x="286" y="1896"/>
                  </a:cubicBezTo>
                  <a:cubicBezTo>
                    <a:pt x="369" y="1966"/>
                    <a:pt x="445" y="2062"/>
                    <a:pt x="490" y="2138"/>
                  </a:cubicBezTo>
                  <a:cubicBezTo>
                    <a:pt x="560" y="2259"/>
                    <a:pt x="592" y="2336"/>
                    <a:pt x="560" y="2450"/>
                  </a:cubicBezTo>
                  <a:cubicBezTo>
                    <a:pt x="528" y="2565"/>
                    <a:pt x="305" y="2603"/>
                    <a:pt x="343" y="2749"/>
                  </a:cubicBezTo>
                  <a:cubicBezTo>
                    <a:pt x="382" y="2896"/>
                    <a:pt x="152" y="3125"/>
                    <a:pt x="114" y="3157"/>
                  </a:cubicBezTo>
                  <a:cubicBezTo>
                    <a:pt x="95" y="3176"/>
                    <a:pt x="44" y="3290"/>
                    <a:pt x="0" y="3398"/>
                  </a:cubicBezTo>
                  <a:cubicBezTo>
                    <a:pt x="165" y="3379"/>
                    <a:pt x="159" y="3456"/>
                    <a:pt x="159" y="3456"/>
                  </a:cubicBezTo>
                  <a:cubicBezTo>
                    <a:pt x="216" y="3729"/>
                    <a:pt x="541" y="3615"/>
                    <a:pt x="572" y="3583"/>
                  </a:cubicBezTo>
                  <a:cubicBezTo>
                    <a:pt x="604" y="3551"/>
                    <a:pt x="528" y="3430"/>
                    <a:pt x="547" y="3405"/>
                  </a:cubicBezTo>
                  <a:cubicBezTo>
                    <a:pt x="572" y="3379"/>
                    <a:pt x="642" y="3430"/>
                    <a:pt x="668" y="3430"/>
                  </a:cubicBezTo>
                  <a:cubicBezTo>
                    <a:pt x="693" y="3430"/>
                    <a:pt x="865" y="3475"/>
                    <a:pt x="865" y="3417"/>
                  </a:cubicBezTo>
                  <a:cubicBezTo>
                    <a:pt x="865" y="3360"/>
                    <a:pt x="763" y="3316"/>
                    <a:pt x="795" y="3316"/>
                  </a:cubicBezTo>
                  <a:cubicBezTo>
                    <a:pt x="827" y="3316"/>
                    <a:pt x="840" y="3188"/>
                    <a:pt x="840" y="3188"/>
                  </a:cubicBezTo>
                  <a:cubicBezTo>
                    <a:pt x="840" y="3188"/>
                    <a:pt x="884" y="3227"/>
                    <a:pt x="929" y="3227"/>
                  </a:cubicBezTo>
                  <a:cubicBezTo>
                    <a:pt x="980" y="3227"/>
                    <a:pt x="929" y="3417"/>
                    <a:pt x="993" y="3354"/>
                  </a:cubicBezTo>
                  <a:cubicBezTo>
                    <a:pt x="1056" y="3290"/>
                    <a:pt x="1094" y="3354"/>
                    <a:pt x="1094" y="3354"/>
                  </a:cubicBezTo>
                  <a:cubicBezTo>
                    <a:pt x="1094" y="3551"/>
                    <a:pt x="929" y="3398"/>
                    <a:pt x="814" y="3513"/>
                  </a:cubicBezTo>
                  <a:cubicBezTo>
                    <a:pt x="700" y="3627"/>
                    <a:pt x="986" y="3627"/>
                    <a:pt x="1069" y="3653"/>
                  </a:cubicBezTo>
                  <a:cubicBezTo>
                    <a:pt x="1152" y="3678"/>
                    <a:pt x="1069" y="3545"/>
                    <a:pt x="1215" y="3570"/>
                  </a:cubicBezTo>
                  <a:cubicBezTo>
                    <a:pt x="1362" y="3602"/>
                    <a:pt x="1228" y="3653"/>
                    <a:pt x="1228" y="3748"/>
                  </a:cubicBezTo>
                  <a:cubicBezTo>
                    <a:pt x="1228" y="3850"/>
                    <a:pt x="1311" y="3831"/>
                    <a:pt x="1311" y="3831"/>
                  </a:cubicBezTo>
                  <a:cubicBezTo>
                    <a:pt x="1616" y="3780"/>
                    <a:pt x="1483" y="3908"/>
                    <a:pt x="1623" y="3882"/>
                  </a:cubicBezTo>
                  <a:cubicBezTo>
                    <a:pt x="1763" y="3857"/>
                    <a:pt x="1820" y="3952"/>
                    <a:pt x="1820" y="3952"/>
                  </a:cubicBezTo>
                  <a:cubicBezTo>
                    <a:pt x="1973" y="4022"/>
                    <a:pt x="1985" y="4137"/>
                    <a:pt x="2049" y="4111"/>
                  </a:cubicBezTo>
                  <a:cubicBezTo>
                    <a:pt x="2151" y="4009"/>
                    <a:pt x="2291" y="4022"/>
                    <a:pt x="2291" y="4022"/>
                  </a:cubicBezTo>
                  <a:cubicBezTo>
                    <a:pt x="2374" y="4003"/>
                    <a:pt x="2380" y="4118"/>
                    <a:pt x="2431" y="4118"/>
                  </a:cubicBezTo>
                  <a:cubicBezTo>
                    <a:pt x="2463" y="4118"/>
                    <a:pt x="2495" y="4054"/>
                    <a:pt x="2539" y="4022"/>
                  </a:cubicBezTo>
                  <a:cubicBezTo>
                    <a:pt x="2577" y="3990"/>
                    <a:pt x="2635" y="4003"/>
                    <a:pt x="2654" y="3990"/>
                  </a:cubicBezTo>
                  <a:cubicBezTo>
                    <a:pt x="2679" y="3958"/>
                    <a:pt x="2755" y="4028"/>
                    <a:pt x="2800" y="4028"/>
                  </a:cubicBezTo>
                  <a:cubicBezTo>
                    <a:pt x="2851" y="4028"/>
                    <a:pt x="2794" y="3869"/>
                    <a:pt x="2844" y="3895"/>
                  </a:cubicBezTo>
                  <a:cubicBezTo>
                    <a:pt x="2895" y="3920"/>
                    <a:pt x="3004" y="3850"/>
                    <a:pt x="3067" y="3825"/>
                  </a:cubicBezTo>
                  <a:cubicBezTo>
                    <a:pt x="3125" y="3799"/>
                    <a:pt x="3144" y="3869"/>
                    <a:pt x="3175" y="3869"/>
                  </a:cubicBezTo>
                  <a:cubicBezTo>
                    <a:pt x="3207" y="3869"/>
                    <a:pt x="3277" y="3710"/>
                    <a:pt x="3245" y="3685"/>
                  </a:cubicBezTo>
                  <a:cubicBezTo>
                    <a:pt x="3220" y="3653"/>
                    <a:pt x="3271" y="3609"/>
                    <a:pt x="3271" y="3577"/>
                  </a:cubicBezTo>
                  <a:cubicBezTo>
                    <a:pt x="3271" y="3551"/>
                    <a:pt x="3163" y="3609"/>
                    <a:pt x="3118" y="3609"/>
                  </a:cubicBezTo>
                  <a:cubicBezTo>
                    <a:pt x="3074" y="3609"/>
                    <a:pt x="3118" y="3500"/>
                    <a:pt x="3188" y="3519"/>
                  </a:cubicBezTo>
                  <a:cubicBezTo>
                    <a:pt x="3258" y="3538"/>
                    <a:pt x="3335" y="3373"/>
                    <a:pt x="3354" y="3316"/>
                  </a:cubicBezTo>
                  <a:cubicBezTo>
                    <a:pt x="3373" y="3258"/>
                    <a:pt x="3468" y="3316"/>
                    <a:pt x="3519" y="3316"/>
                  </a:cubicBezTo>
                  <a:cubicBezTo>
                    <a:pt x="3570" y="3316"/>
                    <a:pt x="3634" y="3067"/>
                    <a:pt x="3634" y="3067"/>
                  </a:cubicBezTo>
                  <a:cubicBezTo>
                    <a:pt x="3761" y="3112"/>
                    <a:pt x="3755" y="2953"/>
                    <a:pt x="3806" y="3004"/>
                  </a:cubicBezTo>
                  <a:cubicBezTo>
                    <a:pt x="3856" y="3055"/>
                    <a:pt x="3895" y="3036"/>
                    <a:pt x="3895" y="3036"/>
                  </a:cubicBezTo>
                  <a:cubicBezTo>
                    <a:pt x="3907" y="3016"/>
                    <a:pt x="3831" y="2972"/>
                    <a:pt x="3844" y="2921"/>
                  </a:cubicBezTo>
                  <a:cubicBezTo>
                    <a:pt x="3856" y="2845"/>
                    <a:pt x="3958" y="2749"/>
                    <a:pt x="3990" y="2730"/>
                  </a:cubicBezTo>
                  <a:cubicBezTo>
                    <a:pt x="4048" y="2698"/>
                    <a:pt x="4028" y="2762"/>
                    <a:pt x="4066" y="2787"/>
                  </a:cubicBezTo>
                  <a:cubicBezTo>
                    <a:pt x="4105" y="2807"/>
                    <a:pt x="4111" y="2679"/>
                    <a:pt x="4111" y="2736"/>
                  </a:cubicBezTo>
                  <a:cubicBezTo>
                    <a:pt x="4111" y="2794"/>
                    <a:pt x="4149" y="2775"/>
                    <a:pt x="4149" y="2775"/>
                  </a:cubicBezTo>
                  <a:cubicBezTo>
                    <a:pt x="4168" y="2692"/>
                    <a:pt x="4353" y="2603"/>
                    <a:pt x="4353" y="2603"/>
                  </a:cubicBezTo>
                  <a:cubicBezTo>
                    <a:pt x="4264" y="2514"/>
                    <a:pt x="4735" y="2094"/>
                    <a:pt x="4442" y="1916"/>
                  </a:cubicBezTo>
                  <a:cubicBezTo>
                    <a:pt x="4308" y="1839"/>
                    <a:pt x="4117" y="2011"/>
                    <a:pt x="3977" y="1979"/>
                  </a:cubicBezTo>
                  <a:cubicBezTo>
                    <a:pt x="3837" y="1954"/>
                    <a:pt x="3710" y="1827"/>
                    <a:pt x="3519" y="1763"/>
                  </a:cubicBezTo>
                  <a:cubicBezTo>
                    <a:pt x="3328" y="1699"/>
                    <a:pt x="3290" y="1336"/>
                    <a:pt x="3290" y="1273"/>
                  </a:cubicBezTo>
                  <a:cubicBezTo>
                    <a:pt x="3290" y="1203"/>
                    <a:pt x="3526" y="827"/>
                    <a:pt x="3526" y="827"/>
                  </a:cubicBezTo>
                  <a:cubicBezTo>
                    <a:pt x="3583" y="598"/>
                    <a:pt x="3169" y="617"/>
                    <a:pt x="3067" y="426"/>
                  </a:cubicBezTo>
                  <a:cubicBezTo>
                    <a:pt x="2991" y="394"/>
                    <a:pt x="2953" y="229"/>
                    <a:pt x="2940" y="121"/>
                  </a:cubicBezTo>
                  <a:cubicBezTo>
                    <a:pt x="2768" y="134"/>
                    <a:pt x="2679" y="0"/>
                    <a:pt x="2609" y="70"/>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86" name="Freeform 499"/>
            <p:cNvSpPr>
              <a:spLocks noChangeArrowheads="1"/>
            </p:cNvSpPr>
            <p:nvPr/>
          </p:nvSpPr>
          <p:spPr bwMode="auto">
            <a:xfrm>
              <a:off x="15525704" y="7321962"/>
              <a:ext cx="1811579" cy="2264622"/>
            </a:xfrm>
            <a:custGeom>
              <a:avLst/>
              <a:gdLst>
                <a:gd name="T0" fmla="*/ 3258 w 3526"/>
                <a:gd name="T1" fmla="*/ 3532 h 4411"/>
                <a:gd name="T2" fmla="*/ 3258 w 3526"/>
                <a:gd name="T3" fmla="*/ 3532 h 4411"/>
                <a:gd name="T4" fmla="*/ 3525 w 3526"/>
                <a:gd name="T5" fmla="*/ 3181 h 4411"/>
                <a:gd name="T6" fmla="*/ 3321 w 3526"/>
                <a:gd name="T7" fmla="*/ 3092 h 4411"/>
                <a:gd name="T8" fmla="*/ 3111 w 3526"/>
                <a:gd name="T9" fmla="*/ 2882 h 4411"/>
                <a:gd name="T10" fmla="*/ 2685 w 3526"/>
                <a:gd name="T11" fmla="*/ 2825 h 4411"/>
                <a:gd name="T12" fmla="*/ 2589 w 3526"/>
                <a:gd name="T13" fmla="*/ 2386 h 4411"/>
                <a:gd name="T14" fmla="*/ 2392 w 3526"/>
                <a:gd name="T15" fmla="*/ 1711 h 4411"/>
                <a:gd name="T16" fmla="*/ 2398 w 3526"/>
                <a:gd name="T17" fmla="*/ 1234 h 4411"/>
                <a:gd name="T18" fmla="*/ 2634 w 3526"/>
                <a:gd name="T19" fmla="*/ 1030 h 4411"/>
                <a:gd name="T20" fmla="*/ 2583 w 3526"/>
                <a:gd name="T21" fmla="*/ 630 h 4411"/>
                <a:gd name="T22" fmla="*/ 2048 w 3526"/>
                <a:gd name="T23" fmla="*/ 179 h 4411"/>
                <a:gd name="T24" fmla="*/ 1348 w 3526"/>
                <a:gd name="T25" fmla="*/ 115 h 4411"/>
                <a:gd name="T26" fmla="*/ 706 w 3526"/>
                <a:gd name="T27" fmla="*/ 382 h 4411"/>
                <a:gd name="T28" fmla="*/ 235 w 3526"/>
                <a:gd name="T29" fmla="*/ 834 h 4411"/>
                <a:gd name="T30" fmla="*/ 591 w 3526"/>
                <a:gd name="T31" fmla="*/ 1126 h 4411"/>
                <a:gd name="T32" fmla="*/ 661 w 3526"/>
                <a:gd name="T33" fmla="*/ 1686 h 4411"/>
                <a:gd name="T34" fmla="*/ 591 w 3526"/>
                <a:gd name="T35" fmla="*/ 2214 h 4411"/>
                <a:gd name="T36" fmla="*/ 591 w 3526"/>
                <a:gd name="T37" fmla="*/ 2749 h 4411"/>
                <a:gd name="T38" fmla="*/ 140 w 3526"/>
                <a:gd name="T39" fmla="*/ 3162 h 4411"/>
                <a:gd name="T40" fmla="*/ 0 w 3526"/>
                <a:gd name="T41" fmla="*/ 3691 h 4411"/>
                <a:gd name="T42" fmla="*/ 38 w 3526"/>
                <a:gd name="T43" fmla="*/ 3862 h 4411"/>
                <a:gd name="T44" fmla="*/ 102 w 3526"/>
                <a:gd name="T45" fmla="*/ 4263 h 4411"/>
                <a:gd name="T46" fmla="*/ 337 w 3526"/>
                <a:gd name="T47" fmla="*/ 4372 h 4411"/>
                <a:gd name="T48" fmla="*/ 578 w 3526"/>
                <a:gd name="T49" fmla="*/ 4181 h 4411"/>
                <a:gd name="T50" fmla="*/ 973 w 3526"/>
                <a:gd name="T51" fmla="*/ 3735 h 4411"/>
                <a:gd name="T52" fmla="*/ 1017 w 3526"/>
                <a:gd name="T53" fmla="*/ 3913 h 4411"/>
                <a:gd name="T54" fmla="*/ 1304 w 3526"/>
                <a:gd name="T55" fmla="*/ 4244 h 4411"/>
                <a:gd name="T56" fmla="*/ 1539 w 3526"/>
                <a:gd name="T57" fmla="*/ 3875 h 4411"/>
                <a:gd name="T58" fmla="*/ 1781 w 3526"/>
                <a:gd name="T59" fmla="*/ 3691 h 4411"/>
                <a:gd name="T60" fmla="*/ 2004 w 3526"/>
                <a:gd name="T61" fmla="*/ 3913 h 4411"/>
                <a:gd name="T62" fmla="*/ 2144 w 3526"/>
                <a:gd name="T63" fmla="*/ 4041 h 4411"/>
                <a:gd name="T64" fmla="*/ 2424 w 3526"/>
                <a:gd name="T65" fmla="*/ 4009 h 4411"/>
                <a:gd name="T66" fmla="*/ 2558 w 3526"/>
                <a:gd name="T67" fmla="*/ 4225 h 4411"/>
                <a:gd name="T68" fmla="*/ 2717 w 3526"/>
                <a:gd name="T69" fmla="*/ 4066 h 4411"/>
                <a:gd name="T70" fmla="*/ 3258 w 3526"/>
                <a:gd name="T71" fmla="*/ 3532 h 4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26" h="4411">
                  <a:moveTo>
                    <a:pt x="3258" y="3532"/>
                  </a:moveTo>
                  <a:lnTo>
                    <a:pt x="3258" y="3532"/>
                  </a:lnTo>
                  <a:cubicBezTo>
                    <a:pt x="3258" y="3302"/>
                    <a:pt x="3474" y="3372"/>
                    <a:pt x="3525" y="3181"/>
                  </a:cubicBezTo>
                  <a:cubicBezTo>
                    <a:pt x="3525" y="3181"/>
                    <a:pt x="3461" y="3137"/>
                    <a:pt x="3321" y="3092"/>
                  </a:cubicBezTo>
                  <a:cubicBezTo>
                    <a:pt x="3321" y="3092"/>
                    <a:pt x="3289" y="2882"/>
                    <a:pt x="3111" y="2882"/>
                  </a:cubicBezTo>
                  <a:cubicBezTo>
                    <a:pt x="2939" y="2882"/>
                    <a:pt x="2723" y="2965"/>
                    <a:pt x="2685" y="2825"/>
                  </a:cubicBezTo>
                  <a:cubicBezTo>
                    <a:pt x="2647" y="2685"/>
                    <a:pt x="2869" y="2494"/>
                    <a:pt x="2589" y="2386"/>
                  </a:cubicBezTo>
                  <a:cubicBezTo>
                    <a:pt x="2309" y="2278"/>
                    <a:pt x="2284" y="1813"/>
                    <a:pt x="2392" y="1711"/>
                  </a:cubicBezTo>
                  <a:cubicBezTo>
                    <a:pt x="2494" y="1603"/>
                    <a:pt x="2481" y="1317"/>
                    <a:pt x="2398" y="1234"/>
                  </a:cubicBezTo>
                  <a:cubicBezTo>
                    <a:pt x="2309" y="1145"/>
                    <a:pt x="2570" y="1088"/>
                    <a:pt x="2634" y="1030"/>
                  </a:cubicBezTo>
                  <a:cubicBezTo>
                    <a:pt x="2691" y="967"/>
                    <a:pt x="2812" y="630"/>
                    <a:pt x="2583" y="630"/>
                  </a:cubicBezTo>
                  <a:cubicBezTo>
                    <a:pt x="2354" y="630"/>
                    <a:pt x="2297" y="179"/>
                    <a:pt x="2048" y="179"/>
                  </a:cubicBezTo>
                  <a:cubicBezTo>
                    <a:pt x="1800" y="179"/>
                    <a:pt x="1463" y="229"/>
                    <a:pt x="1348" y="115"/>
                  </a:cubicBezTo>
                  <a:cubicBezTo>
                    <a:pt x="1234" y="0"/>
                    <a:pt x="565" y="115"/>
                    <a:pt x="706" y="382"/>
                  </a:cubicBezTo>
                  <a:cubicBezTo>
                    <a:pt x="839" y="624"/>
                    <a:pt x="363" y="528"/>
                    <a:pt x="235" y="834"/>
                  </a:cubicBezTo>
                  <a:cubicBezTo>
                    <a:pt x="356" y="928"/>
                    <a:pt x="432" y="1126"/>
                    <a:pt x="591" y="1126"/>
                  </a:cubicBezTo>
                  <a:cubicBezTo>
                    <a:pt x="591" y="1126"/>
                    <a:pt x="737" y="1527"/>
                    <a:pt x="661" y="1686"/>
                  </a:cubicBezTo>
                  <a:cubicBezTo>
                    <a:pt x="591" y="1845"/>
                    <a:pt x="591" y="2106"/>
                    <a:pt x="591" y="2214"/>
                  </a:cubicBezTo>
                  <a:cubicBezTo>
                    <a:pt x="591" y="2322"/>
                    <a:pt x="667" y="2666"/>
                    <a:pt x="591" y="2749"/>
                  </a:cubicBezTo>
                  <a:cubicBezTo>
                    <a:pt x="515" y="2825"/>
                    <a:pt x="140" y="3086"/>
                    <a:pt x="140" y="3162"/>
                  </a:cubicBezTo>
                  <a:cubicBezTo>
                    <a:pt x="140" y="3232"/>
                    <a:pt x="153" y="3621"/>
                    <a:pt x="0" y="3691"/>
                  </a:cubicBezTo>
                  <a:cubicBezTo>
                    <a:pt x="0" y="3754"/>
                    <a:pt x="6" y="3831"/>
                    <a:pt x="38" y="3862"/>
                  </a:cubicBezTo>
                  <a:cubicBezTo>
                    <a:pt x="96" y="3920"/>
                    <a:pt x="153" y="4161"/>
                    <a:pt x="102" y="4263"/>
                  </a:cubicBezTo>
                  <a:cubicBezTo>
                    <a:pt x="51" y="4372"/>
                    <a:pt x="185" y="4410"/>
                    <a:pt x="337" y="4372"/>
                  </a:cubicBezTo>
                  <a:cubicBezTo>
                    <a:pt x="489" y="4327"/>
                    <a:pt x="540" y="4340"/>
                    <a:pt x="578" y="4181"/>
                  </a:cubicBezTo>
                  <a:cubicBezTo>
                    <a:pt x="616" y="4028"/>
                    <a:pt x="890" y="3735"/>
                    <a:pt x="973" y="3735"/>
                  </a:cubicBezTo>
                  <a:cubicBezTo>
                    <a:pt x="1062" y="3735"/>
                    <a:pt x="928" y="3875"/>
                    <a:pt x="1017" y="3913"/>
                  </a:cubicBezTo>
                  <a:cubicBezTo>
                    <a:pt x="1087" y="3945"/>
                    <a:pt x="1221" y="4136"/>
                    <a:pt x="1304" y="4244"/>
                  </a:cubicBezTo>
                  <a:cubicBezTo>
                    <a:pt x="1367" y="4098"/>
                    <a:pt x="1476" y="3875"/>
                    <a:pt x="1539" y="3875"/>
                  </a:cubicBezTo>
                  <a:cubicBezTo>
                    <a:pt x="1635" y="3875"/>
                    <a:pt x="1781" y="3799"/>
                    <a:pt x="1781" y="3691"/>
                  </a:cubicBezTo>
                  <a:cubicBezTo>
                    <a:pt x="1781" y="3582"/>
                    <a:pt x="2004" y="3831"/>
                    <a:pt x="2004" y="3913"/>
                  </a:cubicBezTo>
                  <a:cubicBezTo>
                    <a:pt x="2004" y="3996"/>
                    <a:pt x="2074" y="4111"/>
                    <a:pt x="2144" y="4041"/>
                  </a:cubicBezTo>
                  <a:cubicBezTo>
                    <a:pt x="2214" y="3971"/>
                    <a:pt x="2335" y="3971"/>
                    <a:pt x="2424" y="4009"/>
                  </a:cubicBezTo>
                  <a:cubicBezTo>
                    <a:pt x="2468" y="4028"/>
                    <a:pt x="2513" y="4123"/>
                    <a:pt x="2558" y="4225"/>
                  </a:cubicBezTo>
                  <a:cubicBezTo>
                    <a:pt x="2596" y="4187"/>
                    <a:pt x="2647" y="4130"/>
                    <a:pt x="2717" y="4066"/>
                  </a:cubicBezTo>
                  <a:cubicBezTo>
                    <a:pt x="2850" y="3932"/>
                    <a:pt x="3258" y="3761"/>
                    <a:pt x="3258" y="3532"/>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87" name="Freeform 500"/>
            <p:cNvSpPr>
              <a:spLocks noChangeArrowheads="1"/>
            </p:cNvSpPr>
            <p:nvPr/>
          </p:nvSpPr>
          <p:spPr bwMode="auto">
            <a:xfrm>
              <a:off x="16698701" y="7518984"/>
              <a:ext cx="2481864" cy="2491084"/>
            </a:xfrm>
            <a:custGeom>
              <a:avLst/>
              <a:gdLst>
                <a:gd name="T0" fmla="*/ 2928 w 4832"/>
                <a:gd name="T1" fmla="*/ 642 h 4850"/>
                <a:gd name="T2" fmla="*/ 2928 w 4832"/>
                <a:gd name="T3" fmla="*/ 642 h 4850"/>
                <a:gd name="T4" fmla="*/ 2794 w 4832"/>
                <a:gd name="T5" fmla="*/ 477 h 4850"/>
                <a:gd name="T6" fmla="*/ 2527 w 4832"/>
                <a:gd name="T7" fmla="*/ 629 h 4850"/>
                <a:gd name="T8" fmla="*/ 2151 w 4832"/>
                <a:gd name="T9" fmla="*/ 299 h 4850"/>
                <a:gd name="T10" fmla="*/ 1845 w 4832"/>
                <a:gd name="T11" fmla="*/ 299 h 4850"/>
                <a:gd name="T12" fmla="*/ 1355 w 4832"/>
                <a:gd name="T13" fmla="*/ 667 h 4850"/>
                <a:gd name="T14" fmla="*/ 942 w 4832"/>
                <a:gd name="T15" fmla="*/ 820 h 4850"/>
                <a:gd name="T16" fmla="*/ 95 w 4832"/>
                <a:gd name="T17" fmla="*/ 807 h 4850"/>
                <a:gd name="T18" fmla="*/ 114 w 4832"/>
                <a:gd name="T19" fmla="*/ 852 h 4850"/>
                <a:gd name="T20" fmla="*/ 108 w 4832"/>
                <a:gd name="T21" fmla="*/ 1329 h 4850"/>
                <a:gd name="T22" fmla="*/ 305 w 4832"/>
                <a:gd name="T23" fmla="*/ 2004 h 4850"/>
                <a:gd name="T24" fmla="*/ 401 w 4832"/>
                <a:gd name="T25" fmla="*/ 2443 h 4850"/>
                <a:gd name="T26" fmla="*/ 827 w 4832"/>
                <a:gd name="T27" fmla="*/ 2500 h 4850"/>
                <a:gd name="T28" fmla="*/ 1037 w 4832"/>
                <a:gd name="T29" fmla="*/ 2710 h 4850"/>
                <a:gd name="T30" fmla="*/ 1241 w 4832"/>
                <a:gd name="T31" fmla="*/ 2799 h 4850"/>
                <a:gd name="T32" fmla="*/ 974 w 4832"/>
                <a:gd name="T33" fmla="*/ 3150 h 4850"/>
                <a:gd name="T34" fmla="*/ 433 w 4832"/>
                <a:gd name="T35" fmla="*/ 3684 h 4850"/>
                <a:gd name="T36" fmla="*/ 274 w 4832"/>
                <a:gd name="T37" fmla="*/ 3843 h 4850"/>
                <a:gd name="T38" fmla="*/ 363 w 4832"/>
                <a:gd name="T39" fmla="*/ 4085 h 4850"/>
                <a:gd name="T40" fmla="*/ 630 w 4832"/>
                <a:gd name="T41" fmla="*/ 4480 h 4850"/>
                <a:gd name="T42" fmla="*/ 897 w 4832"/>
                <a:gd name="T43" fmla="*/ 4664 h 4850"/>
                <a:gd name="T44" fmla="*/ 1254 w 4832"/>
                <a:gd name="T45" fmla="*/ 4639 h 4850"/>
                <a:gd name="T46" fmla="*/ 1400 w 4832"/>
                <a:gd name="T47" fmla="*/ 4721 h 4850"/>
                <a:gd name="T48" fmla="*/ 1578 w 4832"/>
                <a:gd name="T49" fmla="*/ 4607 h 4850"/>
                <a:gd name="T50" fmla="*/ 1916 w 4832"/>
                <a:gd name="T51" fmla="*/ 4607 h 4850"/>
                <a:gd name="T52" fmla="*/ 1890 w 4832"/>
                <a:gd name="T53" fmla="*/ 4410 h 4850"/>
                <a:gd name="T54" fmla="*/ 2017 w 4832"/>
                <a:gd name="T55" fmla="*/ 4505 h 4850"/>
                <a:gd name="T56" fmla="*/ 2158 w 4832"/>
                <a:gd name="T57" fmla="*/ 4652 h 4850"/>
                <a:gd name="T58" fmla="*/ 2469 w 4832"/>
                <a:gd name="T59" fmla="*/ 4779 h 4850"/>
                <a:gd name="T60" fmla="*/ 2966 w 4832"/>
                <a:gd name="T61" fmla="*/ 4779 h 4850"/>
                <a:gd name="T62" fmla="*/ 2794 w 4832"/>
                <a:gd name="T63" fmla="*/ 4460 h 4850"/>
                <a:gd name="T64" fmla="*/ 2603 w 4832"/>
                <a:gd name="T65" fmla="*/ 4340 h 4850"/>
                <a:gd name="T66" fmla="*/ 2857 w 4832"/>
                <a:gd name="T67" fmla="*/ 4123 h 4850"/>
                <a:gd name="T68" fmla="*/ 2947 w 4832"/>
                <a:gd name="T69" fmla="*/ 3881 h 4850"/>
                <a:gd name="T70" fmla="*/ 3208 w 4832"/>
                <a:gd name="T71" fmla="*/ 3614 h 4850"/>
                <a:gd name="T72" fmla="*/ 3558 w 4832"/>
                <a:gd name="T73" fmla="*/ 3417 h 4850"/>
                <a:gd name="T74" fmla="*/ 3831 w 4832"/>
                <a:gd name="T75" fmla="*/ 3245 h 4850"/>
                <a:gd name="T76" fmla="*/ 3723 w 4832"/>
                <a:gd name="T77" fmla="*/ 2895 h 4850"/>
                <a:gd name="T78" fmla="*/ 4054 w 4832"/>
                <a:gd name="T79" fmla="*/ 2946 h 4850"/>
                <a:gd name="T80" fmla="*/ 4048 w 4832"/>
                <a:gd name="T81" fmla="*/ 2882 h 4850"/>
                <a:gd name="T82" fmla="*/ 4385 w 4832"/>
                <a:gd name="T83" fmla="*/ 2799 h 4850"/>
                <a:gd name="T84" fmla="*/ 4468 w 4832"/>
                <a:gd name="T85" fmla="*/ 2723 h 4850"/>
                <a:gd name="T86" fmla="*/ 4665 w 4832"/>
                <a:gd name="T87" fmla="*/ 2176 h 4850"/>
                <a:gd name="T88" fmla="*/ 4449 w 4832"/>
                <a:gd name="T89" fmla="*/ 1864 h 4850"/>
                <a:gd name="T90" fmla="*/ 4277 w 4832"/>
                <a:gd name="T91" fmla="*/ 1597 h 4850"/>
                <a:gd name="T92" fmla="*/ 4569 w 4832"/>
                <a:gd name="T93" fmla="*/ 1259 h 4850"/>
                <a:gd name="T94" fmla="*/ 4372 w 4832"/>
                <a:gd name="T95" fmla="*/ 896 h 4850"/>
                <a:gd name="T96" fmla="*/ 4181 w 4832"/>
                <a:gd name="T97" fmla="*/ 718 h 4850"/>
                <a:gd name="T98" fmla="*/ 4181 w 4832"/>
                <a:gd name="T99" fmla="*/ 407 h 4850"/>
                <a:gd name="T100" fmla="*/ 4181 w 4832"/>
                <a:gd name="T101" fmla="*/ 236 h 4850"/>
                <a:gd name="T102" fmla="*/ 4347 w 4832"/>
                <a:gd name="T103" fmla="*/ 89 h 4850"/>
                <a:gd name="T104" fmla="*/ 3895 w 4832"/>
                <a:gd name="T105" fmla="*/ 0 h 4850"/>
                <a:gd name="T106" fmla="*/ 3545 w 4832"/>
                <a:gd name="T107" fmla="*/ 153 h 4850"/>
                <a:gd name="T108" fmla="*/ 3430 w 4832"/>
                <a:gd name="T109" fmla="*/ 306 h 4850"/>
                <a:gd name="T110" fmla="*/ 3347 w 4832"/>
                <a:gd name="T111" fmla="*/ 648 h 4850"/>
                <a:gd name="T112" fmla="*/ 3437 w 4832"/>
                <a:gd name="T113" fmla="*/ 483 h 4850"/>
                <a:gd name="T114" fmla="*/ 3379 w 4832"/>
                <a:gd name="T115" fmla="*/ 801 h 4850"/>
                <a:gd name="T116" fmla="*/ 3093 w 4832"/>
                <a:gd name="T117" fmla="*/ 865 h 4850"/>
                <a:gd name="T118" fmla="*/ 3201 w 4832"/>
                <a:gd name="T119" fmla="*/ 464 h 4850"/>
                <a:gd name="T120" fmla="*/ 2928 w 4832"/>
                <a:gd name="T121" fmla="*/ 642 h 4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2" h="4850">
                  <a:moveTo>
                    <a:pt x="2928" y="642"/>
                  </a:moveTo>
                  <a:lnTo>
                    <a:pt x="2928" y="642"/>
                  </a:lnTo>
                  <a:cubicBezTo>
                    <a:pt x="2794" y="591"/>
                    <a:pt x="2908" y="477"/>
                    <a:pt x="2794" y="477"/>
                  </a:cubicBezTo>
                  <a:cubicBezTo>
                    <a:pt x="2679" y="477"/>
                    <a:pt x="2628" y="731"/>
                    <a:pt x="2527" y="629"/>
                  </a:cubicBezTo>
                  <a:cubicBezTo>
                    <a:pt x="2418" y="521"/>
                    <a:pt x="2278" y="299"/>
                    <a:pt x="2151" y="299"/>
                  </a:cubicBezTo>
                  <a:cubicBezTo>
                    <a:pt x="2024" y="299"/>
                    <a:pt x="1960" y="248"/>
                    <a:pt x="1845" y="299"/>
                  </a:cubicBezTo>
                  <a:cubicBezTo>
                    <a:pt x="1731" y="350"/>
                    <a:pt x="1496" y="667"/>
                    <a:pt x="1355" y="667"/>
                  </a:cubicBezTo>
                  <a:cubicBezTo>
                    <a:pt x="1216" y="667"/>
                    <a:pt x="1037" y="718"/>
                    <a:pt x="942" y="820"/>
                  </a:cubicBezTo>
                  <a:cubicBezTo>
                    <a:pt x="853" y="909"/>
                    <a:pt x="318" y="928"/>
                    <a:pt x="95" y="807"/>
                  </a:cubicBezTo>
                  <a:cubicBezTo>
                    <a:pt x="95" y="820"/>
                    <a:pt x="95" y="833"/>
                    <a:pt x="114" y="852"/>
                  </a:cubicBezTo>
                  <a:cubicBezTo>
                    <a:pt x="197" y="935"/>
                    <a:pt x="210" y="1221"/>
                    <a:pt x="108" y="1329"/>
                  </a:cubicBezTo>
                  <a:cubicBezTo>
                    <a:pt x="0" y="1431"/>
                    <a:pt x="25" y="1896"/>
                    <a:pt x="305" y="2004"/>
                  </a:cubicBezTo>
                  <a:cubicBezTo>
                    <a:pt x="585" y="2112"/>
                    <a:pt x="363" y="2303"/>
                    <a:pt x="401" y="2443"/>
                  </a:cubicBezTo>
                  <a:cubicBezTo>
                    <a:pt x="439" y="2583"/>
                    <a:pt x="655" y="2500"/>
                    <a:pt x="827" y="2500"/>
                  </a:cubicBezTo>
                  <a:cubicBezTo>
                    <a:pt x="1005" y="2500"/>
                    <a:pt x="1037" y="2710"/>
                    <a:pt x="1037" y="2710"/>
                  </a:cubicBezTo>
                  <a:cubicBezTo>
                    <a:pt x="1177" y="2755"/>
                    <a:pt x="1241" y="2799"/>
                    <a:pt x="1241" y="2799"/>
                  </a:cubicBezTo>
                  <a:cubicBezTo>
                    <a:pt x="1190" y="2990"/>
                    <a:pt x="974" y="2920"/>
                    <a:pt x="974" y="3150"/>
                  </a:cubicBezTo>
                  <a:cubicBezTo>
                    <a:pt x="974" y="3379"/>
                    <a:pt x="566" y="3550"/>
                    <a:pt x="433" y="3684"/>
                  </a:cubicBezTo>
                  <a:cubicBezTo>
                    <a:pt x="363" y="3748"/>
                    <a:pt x="312" y="3805"/>
                    <a:pt x="274" y="3843"/>
                  </a:cubicBezTo>
                  <a:cubicBezTo>
                    <a:pt x="312" y="3939"/>
                    <a:pt x="343" y="4041"/>
                    <a:pt x="363" y="4085"/>
                  </a:cubicBezTo>
                  <a:cubicBezTo>
                    <a:pt x="394" y="4168"/>
                    <a:pt x="547" y="4295"/>
                    <a:pt x="630" y="4480"/>
                  </a:cubicBezTo>
                  <a:cubicBezTo>
                    <a:pt x="713" y="4664"/>
                    <a:pt x="808" y="4664"/>
                    <a:pt x="897" y="4664"/>
                  </a:cubicBezTo>
                  <a:cubicBezTo>
                    <a:pt x="986" y="4664"/>
                    <a:pt x="1146" y="4639"/>
                    <a:pt x="1254" y="4639"/>
                  </a:cubicBezTo>
                  <a:cubicBezTo>
                    <a:pt x="1292" y="4639"/>
                    <a:pt x="1349" y="4670"/>
                    <a:pt x="1400" y="4721"/>
                  </a:cubicBezTo>
                  <a:cubicBezTo>
                    <a:pt x="1451" y="4670"/>
                    <a:pt x="1521" y="4607"/>
                    <a:pt x="1578" y="4607"/>
                  </a:cubicBezTo>
                  <a:cubicBezTo>
                    <a:pt x="1674" y="4607"/>
                    <a:pt x="1858" y="4664"/>
                    <a:pt x="1916" y="4607"/>
                  </a:cubicBezTo>
                  <a:cubicBezTo>
                    <a:pt x="1916" y="4607"/>
                    <a:pt x="1814" y="4486"/>
                    <a:pt x="1890" y="4410"/>
                  </a:cubicBezTo>
                  <a:cubicBezTo>
                    <a:pt x="1966" y="4333"/>
                    <a:pt x="2017" y="4429"/>
                    <a:pt x="2017" y="4505"/>
                  </a:cubicBezTo>
                  <a:cubicBezTo>
                    <a:pt x="2017" y="4581"/>
                    <a:pt x="2087" y="4652"/>
                    <a:pt x="2158" y="4652"/>
                  </a:cubicBezTo>
                  <a:cubicBezTo>
                    <a:pt x="2227" y="4652"/>
                    <a:pt x="2310" y="4779"/>
                    <a:pt x="2469" y="4779"/>
                  </a:cubicBezTo>
                  <a:cubicBezTo>
                    <a:pt x="2628" y="4779"/>
                    <a:pt x="2889" y="4849"/>
                    <a:pt x="2966" y="4779"/>
                  </a:cubicBezTo>
                  <a:cubicBezTo>
                    <a:pt x="3036" y="4702"/>
                    <a:pt x="2896" y="4492"/>
                    <a:pt x="2794" y="4460"/>
                  </a:cubicBezTo>
                  <a:cubicBezTo>
                    <a:pt x="2698" y="4435"/>
                    <a:pt x="2565" y="4441"/>
                    <a:pt x="2603" y="4340"/>
                  </a:cubicBezTo>
                  <a:cubicBezTo>
                    <a:pt x="2641" y="4238"/>
                    <a:pt x="2857" y="4187"/>
                    <a:pt x="2857" y="4123"/>
                  </a:cubicBezTo>
                  <a:cubicBezTo>
                    <a:pt x="2857" y="4059"/>
                    <a:pt x="2870" y="3951"/>
                    <a:pt x="2947" y="3881"/>
                  </a:cubicBezTo>
                  <a:cubicBezTo>
                    <a:pt x="3017" y="3805"/>
                    <a:pt x="3106" y="3646"/>
                    <a:pt x="3208" y="3614"/>
                  </a:cubicBezTo>
                  <a:cubicBezTo>
                    <a:pt x="3316" y="3589"/>
                    <a:pt x="3449" y="3417"/>
                    <a:pt x="3558" y="3417"/>
                  </a:cubicBezTo>
                  <a:cubicBezTo>
                    <a:pt x="3666" y="3417"/>
                    <a:pt x="3889" y="3372"/>
                    <a:pt x="3831" y="3245"/>
                  </a:cubicBezTo>
                  <a:cubicBezTo>
                    <a:pt x="3780" y="3124"/>
                    <a:pt x="3628" y="2984"/>
                    <a:pt x="3723" y="2895"/>
                  </a:cubicBezTo>
                  <a:cubicBezTo>
                    <a:pt x="3793" y="2825"/>
                    <a:pt x="3882" y="2959"/>
                    <a:pt x="4054" y="2946"/>
                  </a:cubicBezTo>
                  <a:cubicBezTo>
                    <a:pt x="4048" y="2920"/>
                    <a:pt x="4048" y="2895"/>
                    <a:pt x="4048" y="2882"/>
                  </a:cubicBezTo>
                  <a:cubicBezTo>
                    <a:pt x="4048" y="2793"/>
                    <a:pt x="4302" y="2825"/>
                    <a:pt x="4385" y="2799"/>
                  </a:cubicBezTo>
                  <a:cubicBezTo>
                    <a:pt x="4474" y="2780"/>
                    <a:pt x="4468" y="2723"/>
                    <a:pt x="4468" y="2723"/>
                  </a:cubicBezTo>
                  <a:cubicBezTo>
                    <a:pt x="4818" y="2640"/>
                    <a:pt x="4831" y="2259"/>
                    <a:pt x="4665" y="2176"/>
                  </a:cubicBezTo>
                  <a:cubicBezTo>
                    <a:pt x="4506" y="2099"/>
                    <a:pt x="4493" y="2004"/>
                    <a:pt x="4449" y="1864"/>
                  </a:cubicBezTo>
                  <a:cubicBezTo>
                    <a:pt x="4398" y="1730"/>
                    <a:pt x="4302" y="1724"/>
                    <a:pt x="4277" y="1597"/>
                  </a:cubicBezTo>
                  <a:cubicBezTo>
                    <a:pt x="4245" y="1476"/>
                    <a:pt x="4538" y="1406"/>
                    <a:pt x="4569" y="1259"/>
                  </a:cubicBezTo>
                  <a:cubicBezTo>
                    <a:pt x="4595" y="1113"/>
                    <a:pt x="4398" y="1017"/>
                    <a:pt x="4372" y="896"/>
                  </a:cubicBezTo>
                  <a:cubicBezTo>
                    <a:pt x="4347" y="776"/>
                    <a:pt x="4054" y="846"/>
                    <a:pt x="4181" y="718"/>
                  </a:cubicBezTo>
                  <a:cubicBezTo>
                    <a:pt x="4302" y="591"/>
                    <a:pt x="4264" y="495"/>
                    <a:pt x="4181" y="407"/>
                  </a:cubicBezTo>
                  <a:cubicBezTo>
                    <a:pt x="4092" y="325"/>
                    <a:pt x="4181" y="236"/>
                    <a:pt x="4181" y="236"/>
                  </a:cubicBezTo>
                  <a:cubicBezTo>
                    <a:pt x="4347" y="236"/>
                    <a:pt x="4385" y="134"/>
                    <a:pt x="4347" y="89"/>
                  </a:cubicBezTo>
                  <a:cubicBezTo>
                    <a:pt x="4302" y="51"/>
                    <a:pt x="4016" y="0"/>
                    <a:pt x="3895" y="0"/>
                  </a:cubicBezTo>
                  <a:cubicBezTo>
                    <a:pt x="3774" y="0"/>
                    <a:pt x="3634" y="140"/>
                    <a:pt x="3545" y="153"/>
                  </a:cubicBezTo>
                  <a:cubicBezTo>
                    <a:pt x="3449" y="166"/>
                    <a:pt x="3507" y="267"/>
                    <a:pt x="3430" y="306"/>
                  </a:cubicBezTo>
                  <a:cubicBezTo>
                    <a:pt x="3347" y="337"/>
                    <a:pt x="3271" y="648"/>
                    <a:pt x="3347" y="648"/>
                  </a:cubicBezTo>
                  <a:cubicBezTo>
                    <a:pt x="3424" y="648"/>
                    <a:pt x="3347" y="483"/>
                    <a:pt x="3437" y="483"/>
                  </a:cubicBezTo>
                  <a:cubicBezTo>
                    <a:pt x="3526" y="483"/>
                    <a:pt x="3443" y="801"/>
                    <a:pt x="3379" y="801"/>
                  </a:cubicBezTo>
                  <a:cubicBezTo>
                    <a:pt x="3322" y="801"/>
                    <a:pt x="3214" y="865"/>
                    <a:pt x="3093" y="865"/>
                  </a:cubicBezTo>
                  <a:cubicBezTo>
                    <a:pt x="2998" y="865"/>
                    <a:pt x="3163" y="674"/>
                    <a:pt x="3201" y="464"/>
                  </a:cubicBezTo>
                  <a:cubicBezTo>
                    <a:pt x="3131" y="546"/>
                    <a:pt x="3017" y="674"/>
                    <a:pt x="2928" y="642"/>
                  </a:cubicBezTo>
                </a:path>
              </a:pathLst>
            </a:custGeom>
            <a:solidFill>
              <a:schemeClr val="accent2"/>
            </a:solidFill>
            <a:ln w="28575" cap="flat" cmpd="sng">
              <a:solidFill>
                <a:schemeClr val="bg1"/>
              </a:solidFill>
              <a:bevel/>
            </a:ln>
            <a:effectLst/>
          </p:spPr>
          <p:txBody>
            <a:bodyPr wrap="none" anchor="ctr"/>
            <a:lstStyle/>
            <a:p>
              <a:endParaRPr lang="en-US"/>
            </a:p>
          </p:txBody>
        </p:sp>
        <p:sp>
          <p:nvSpPr>
            <p:cNvPr id="188" name="Freeform 501"/>
            <p:cNvSpPr>
              <a:spLocks noChangeArrowheads="1"/>
            </p:cNvSpPr>
            <p:nvPr/>
          </p:nvSpPr>
          <p:spPr bwMode="auto">
            <a:xfrm>
              <a:off x="17776592" y="5999422"/>
              <a:ext cx="1304337" cy="1895489"/>
            </a:xfrm>
            <a:custGeom>
              <a:avLst/>
              <a:gdLst>
                <a:gd name="T0" fmla="*/ 2126 w 2541"/>
                <a:gd name="T1" fmla="*/ 439 h 3691"/>
                <a:gd name="T2" fmla="*/ 2126 w 2541"/>
                <a:gd name="T3" fmla="*/ 439 h 3691"/>
                <a:gd name="T4" fmla="*/ 1591 w 2541"/>
                <a:gd name="T5" fmla="*/ 235 h 3691"/>
                <a:gd name="T6" fmla="*/ 1298 w 2541"/>
                <a:gd name="T7" fmla="*/ 235 h 3691"/>
                <a:gd name="T8" fmla="*/ 1114 w 2541"/>
                <a:gd name="T9" fmla="*/ 44 h 3691"/>
                <a:gd name="T10" fmla="*/ 859 w 2541"/>
                <a:gd name="T11" fmla="*/ 299 h 3691"/>
                <a:gd name="T12" fmla="*/ 649 w 2541"/>
                <a:gd name="T13" fmla="*/ 445 h 3691"/>
                <a:gd name="T14" fmla="*/ 598 w 2541"/>
                <a:gd name="T15" fmla="*/ 751 h 3691"/>
                <a:gd name="T16" fmla="*/ 236 w 2541"/>
                <a:gd name="T17" fmla="*/ 764 h 3691"/>
                <a:gd name="T18" fmla="*/ 261 w 2541"/>
                <a:gd name="T19" fmla="*/ 1094 h 3691"/>
                <a:gd name="T20" fmla="*/ 338 w 2541"/>
                <a:gd name="T21" fmla="*/ 1508 h 3691"/>
                <a:gd name="T22" fmla="*/ 229 w 2541"/>
                <a:gd name="T23" fmla="*/ 1801 h 3691"/>
                <a:gd name="T24" fmla="*/ 0 w 2541"/>
                <a:gd name="T25" fmla="*/ 2164 h 3691"/>
                <a:gd name="T26" fmla="*/ 325 w 2541"/>
                <a:gd name="T27" fmla="*/ 2444 h 3691"/>
                <a:gd name="T28" fmla="*/ 325 w 2541"/>
                <a:gd name="T29" fmla="*/ 2889 h 3691"/>
                <a:gd name="T30" fmla="*/ 210 w 2541"/>
                <a:gd name="T31" fmla="*/ 3347 h 3691"/>
                <a:gd name="T32" fmla="*/ 427 w 2541"/>
                <a:gd name="T33" fmla="*/ 3588 h 3691"/>
                <a:gd name="T34" fmla="*/ 694 w 2541"/>
                <a:gd name="T35" fmla="*/ 3436 h 3691"/>
                <a:gd name="T36" fmla="*/ 828 w 2541"/>
                <a:gd name="T37" fmla="*/ 3601 h 3691"/>
                <a:gd name="T38" fmla="*/ 1101 w 2541"/>
                <a:gd name="T39" fmla="*/ 3423 h 3691"/>
                <a:gd name="T40" fmla="*/ 1095 w 2541"/>
                <a:gd name="T41" fmla="*/ 3246 h 3691"/>
                <a:gd name="T42" fmla="*/ 1426 w 2541"/>
                <a:gd name="T43" fmla="*/ 2724 h 3691"/>
                <a:gd name="T44" fmla="*/ 1598 w 2541"/>
                <a:gd name="T45" fmla="*/ 2246 h 3691"/>
                <a:gd name="T46" fmla="*/ 2221 w 2541"/>
                <a:gd name="T47" fmla="*/ 1483 h 3691"/>
                <a:gd name="T48" fmla="*/ 2342 w 2541"/>
                <a:gd name="T49" fmla="*/ 1285 h 3691"/>
                <a:gd name="T50" fmla="*/ 2349 w 2541"/>
                <a:gd name="T51" fmla="*/ 1037 h 3691"/>
                <a:gd name="T52" fmla="*/ 2540 w 2541"/>
                <a:gd name="T53" fmla="*/ 1050 h 3691"/>
                <a:gd name="T54" fmla="*/ 2126 w 2541"/>
                <a:gd name="T55" fmla="*/ 439 h 3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41" h="3691">
                  <a:moveTo>
                    <a:pt x="2126" y="439"/>
                  </a:moveTo>
                  <a:lnTo>
                    <a:pt x="2126" y="439"/>
                  </a:lnTo>
                  <a:cubicBezTo>
                    <a:pt x="2018" y="337"/>
                    <a:pt x="1712" y="235"/>
                    <a:pt x="1591" y="235"/>
                  </a:cubicBezTo>
                  <a:cubicBezTo>
                    <a:pt x="1470" y="235"/>
                    <a:pt x="1419" y="203"/>
                    <a:pt x="1298" y="235"/>
                  </a:cubicBezTo>
                  <a:cubicBezTo>
                    <a:pt x="1184" y="261"/>
                    <a:pt x="1158" y="95"/>
                    <a:pt x="1114" y="44"/>
                  </a:cubicBezTo>
                  <a:cubicBezTo>
                    <a:pt x="1063" y="0"/>
                    <a:pt x="917" y="242"/>
                    <a:pt x="859" y="299"/>
                  </a:cubicBezTo>
                  <a:cubicBezTo>
                    <a:pt x="802" y="356"/>
                    <a:pt x="713" y="331"/>
                    <a:pt x="649" y="445"/>
                  </a:cubicBezTo>
                  <a:cubicBezTo>
                    <a:pt x="586" y="560"/>
                    <a:pt x="649" y="623"/>
                    <a:pt x="598" y="751"/>
                  </a:cubicBezTo>
                  <a:cubicBezTo>
                    <a:pt x="548" y="872"/>
                    <a:pt x="287" y="706"/>
                    <a:pt x="236" y="764"/>
                  </a:cubicBezTo>
                  <a:cubicBezTo>
                    <a:pt x="185" y="814"/>
                    <a:pt x="312" y="974"/>
                    <a:pt x="261" y="1094"/>
                  </a:cubicBezTo>
                  <a:cubicBezTo>
                    <a:pt x="210" y="1215"/>
                    <a:pt x="338" y="1508"/>
                    <a:pt x="338" y="1508"/>
                  </a:cubicBezTo>
                  <a:cubicBezTo>
                    <a:pt x="376" y="1546"/>
                    <a:pt x="325" y="1667"/>
                    <a:pt x="229" y="1801"/>
                  </a:cubicBezTo>
                  <a:cubicBezTo>
                    <a:pt x="134" y="1935"/>
                    <a:pt x="0" y="2074"/>
                    <a:pt x="0" y="2164"/>
                  </a:cubicBezTo>
                  <a:cubicBezTo>
                    <a:pt x="0" y="2342"/>
                    <a:pt x="471" y="2291"/>
                    <a:pt x="325" y="2444"/>
                  </a:cubicBezTo>
                  <a:cubicBezTo>
                    <a:pt x="172" y="2590"/>
                    <a:pt x="325" y="2762"/>
                    <a:pt x="325" y="2889"/>
                  </a:cubicBezTo>
                  <a:cubicBezTo>
                    <a:pt x="325" y="2965"/>
                    <a:pt x="261" y="3195"/>
                    <a:pt x="210" y="3347"/>
                  </a:cubicBezTo>
                  <a:cubicBezTo>
                    <a:pt x="287" y="3423"/>
                    <a:pt x="363" y="3525"/>
                    <a:pt x="427" y="3588"/>
                  </a:cubicBezTo>
                  <a:cubicBezTo>
                    <a:pt x="528" y="3690"/>
                    <a:pt x="579" y="3436"/>
                    <a:pt x="694" y="3436"/>
                  </a:cubicBezTo>
                  <a:cubicBezTo>
                    <a:pt x="808" y="3436"/>
                    <a:pt x="694" y="3550"/>
                    <a:pt x="828" y="3601"/>
                  </a:cubicBezTo>
                  <a:cubicBezTo>
                    <a:pt x="917" y="3633"/>
                    <a:pt x="1031" y="3505"/>
                    <a:pt x="1101" y="3423"/>
                  </a:cubicBezTo>
                  <a:cubicBezTo>
                    <a:pt x="1108" y="3366"/>
                    <a:pt x="1114" y="3303"/>
                    <a:pt x="1095" y="3246"/>
                  </a:cubicBezTo>
                  <a:cubicBezTo>
                    <a:pt x="1018" y="2978"/>
                    <a:pt x="1229" y="2857"/>
                    <a:pt x="1426" y="2724"/>
                  </a:cubicBezTo>
                  <a:cubicBezTo>
                    <a:pt x="1617" y="2590"/>
                    <a:pt x="1598" y="2246"/>
                    <a:pt x="1598" y="2246"/>
                  </a:cubicBezTo>
                  <a:cubicBezTo>
                    <a:pt x="1598" y="2246"/>
                    <a:pt x="2011" y="1769"/>
                    <a:pt x="2221" y="1483"/>
                  </a:cubicBezTo>
                  <a:cubicBezTo>
                    <a:pt x="2349" y="1400"/>
                    <a:pt x="2393" y="1298"/>
                    <a:pt x="2342" y="1285"/>
                  </a:cubicBezTo>
                  <a:cubicBezTo>
                    <a:pt x="2158" y="1241"/>
                    <a:pt x="2285" y="1094"/>
                    <a:pt x="2349" y="1037"/>
                  </a:cubicBezTo>
                  <a:cubicBezTo>
                    <a:pt x="2374" y="1005"/>
                    <a:pt x="2451" y="1024"/>
                    <a:pt x="2540" y="1050"/>
                  </a:cubicBezTo>
                  <a:cubicBezTo>
                    <a:pt x="2501" y="808"/>
                    <a:pt x="2215" y="534"/>
                    <a:pt x="2126" y="439"/>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89" name="Freeform 502"/>
            <p:cNvSpPr>
              <a:spLocks noChangeArrowheads="1"/>
            </p:cNvSpPr>
            <p:nvPr/>
          </p:nvSpPr>
          <p:spPr bwMode="auto">
            <a:xfrm>
              <a:off x="14078706" y="5152455"/>
              <a:ext cx="2210127" cy="2631491"/>
            </a:xfrm>
            <a:custGeom>
              <a:avLst/>
              <a:gdLst>
                <a:gd name="T0" fmla="*/ 4250 w 4302"/>
                <a:gd name="T1" fmla="*/ 3965 h 5124"/>
                <a:gd name="T2" fmla="*/ 4250 w 4302"/>
                <a:gd name="T3" fmla="*/ 3965 h 5124"/>
                <a:gd name="T4" fmla="*/ 4116 w 4302"/>
                <a:gd name="T5" fmla="*/ 3488 h 5124"/>
                <a:gd name="T6" fmla="*/ 3983 w 4302"/>
                <a:gd name="T7" fmla="*/ 3087 h 5124"/>
                <a:gd name="T8" fmla="*/ 4027 w 4302"/>
                <a:gd name="T9" fmla="*/ 2686 h 5124"/>
                <a:gd name="T10" fmla="*/ 3862 w 4302"/>
                <a:gd name="T11" fmla="*/ 2362 h 5124"/>
                <a:gd name="T12" fmla="*/ 4059 w 4302"/>
                <a:gd name="T13" fmla="*/ 2171 h 5124"/>
                <a:gd name="T14" fmla="*/ 4167 w 4302"/>
                <a:gd name="T15" fmla="*/ 1719 h 5124"/>
                <a:gd name="T16" fmla="*/ 3900 w 4302"/>
                <a:gd name="T17" fmla="*/ 1502 h 5124"/>
                <a:gd name="T18" fmla="*/ 3894 w 4302"/>
                <a:gd name="T19" fmla="*/ 1509 h 5124"/>
                <a:gd name="T20" fmla="*/ 3556 w 4302"/>
                <a:gd name="T21" fmla="*/ 1591 h 5124"/>
                <a:gd name="T22" fmla="*/ 3359 w 4302"/>
                <a:gd name="T23" fmla="*/ 1471 h 5124"/>
                <a:gd name="T24" fmla="*/ 2660 w 4302"/>
                <a:gd name="T25" fmla="*/ 1305 h 5124"/>
                <a:gd name="T26" fmla="*/ 2431 w 4302"/>
                <a:gd name="T27" fmla="*/ 923 h 5124"/>
                <a:gd name="T28" fmla="*/ 2176 w 4302"/>
                <a:gd name="T29" fmla="*/ 331 h 5124"/>
                <a:gd name="T30" fmla="*/ 1998 w 4302"/>
                <a:gd name="T31" fmla="*/ 7 h 5124"/>
                <a:gd name="T32" fmla="*/ 1998 w 4302"/>
                <a:gd name="T33" fmla="*/ 7 h 5124"/>
                <a:gd name="T34" fmla="*/ 1648 w 4302"/>
                <a:gd name="T35" fmla="*/ 300 h 5124"/>
                <a:gd name="T36" fmla="*/ 1107 w 4302"/>
                <a:gd name="T37" fmla="*/ 401 h 5124"/>
                <a:gd name="T38" fmla="*/ 1088 w 4302"/>
                <a:gd name="T39" fmla="*/ 389 h 5124"/>
                <a:gd name="T40" fmla="*/ 1292 w 4302"/>
                <a:gd name="T41" fmla="*/ 961 h 5124"/>
                <a:gd name="T42" fmla="*/ 1031 w 4302"/>
                <a:gd name="T43" fmla="*/ 1420 h 5124"/>
                <a:gd name="T44" fmla="*/ 1228 w 4302"/>
                <a:gd name="T45" fmla="*/ 1598 h 5124"/>
                <a:gd name="T46" fmla="*/ 1062 w 4302"/>
                <a:gd name="T47" fmla="*/ 1922 h 5124"/>
                <a:gd name="T48" fmla="*/ 852 w 4302"/>
                <a:gd name="T49" fmla="*/ 2241 h 5124"/>
                <a:gd name="T50" fmla="*/ 324 w 4302"/>
                <a:gd name="T51" fmla="*/ 2673 h 5124"/>
                <a:gd name="T52" fmla="*/ 0 w 4302"/>
                <a:gd name="T53" fmla="*/ 3532 h 5124"/>
                <a:gd name="T54" fmla="*/ 439 w 4302"/>
                <a:gd name="T55" fmla="*/ 3946 h 5124"/>
                <a:gd name="T56" fmla="*/ 827 w 4302"/>
                <a:gd name="T57" fmla="*/ 3883 h 5124"/>
                <a:gd name="T58" fmla="*/ 1292 w 4302"/>
                <a:gd name="T59" fmla="*/ 4691 h 5124"/>
                <a:gd name="T60" fmla="*/ 1635 w 4302"/>
                <a:gd name="T61" fmla="*/ 5041 h 5124"/>
                <a:gd name="T62" fmla="*/ 1928 w 4302"/>
                <a:gd name="T63" fmla="*/ 5123 h 5124"/>
                <a:gd name="T64" fmla="*/ 2189 w 4302"/>
                <a:gd name="T65" fmla="*/ 5060 h 5124"/>
                <a:gd name="T66" fmla="*/ 2991 w 4302"/>
                <a:gd name="T67" fmla="*/ 5022 h 5124"/>
                <a:gd name="T68" fmla="*/ 3054 w 4302"/>
                <a:gd name="T69" fmla="*/ 5060 h 5124"/>
                <a:gd name="T70" fmla="*/ 3525 w 4302"/>
                <a:gd name="T71" fmla="*/ 4608 h 5124"/>
                <a:gd name="T72" fmla="*/ 4167 w 4302"/>
                <a:gd name="T73" fmla="*/ 4341 h 5124"/>
                <a:gd name="T74" fmla="*/ 4167 w 4302"/>
                <a:gd name="T75" fmla="*/ 4341 h 5124"/>
                <a:gd name="T76" fmla="*/ 4250 w 4302"/>
                <a:gd name="T77" fmla="*/ 3965 h 5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02" h="5124">
                  <a:moveTo>
                    <a:pt x="4250" y="3965"/>
                  </a:moveTo>
                  <a:lnTo>
                    <a:pt x="4250" y="3965"/>
                  </a:lnTo>
                  <a:cubicBezTo>
                    <a:pt x="4180" y="3965"/>
                    <a:pt x="4116" y="3615"/>
                    <a:pt x="4116" y="3488"/>
                  </a:cubicBezTo>
                  <a:cubicBezTo>
                    <a:pt x="4116" y="3361"/>
                    <a:pt x="3983" y="3170"/>
                    <a:pt x="3983" y="3087"/>
                  </a:cubicBezTo>
                  <a:cubicBezTo>
                    <a:pt x="3983" y="3004"/>
                    <a:pt x="3983" y="2845"/>
                    <a:pt x="4027" y="2686"/>
                  </a:cubicBezTo>
                  <a:cubicBezTo>
                    <a:pt x="4072" y="2527"/>
                    <a:pt x="3862" y="2508"/>
                    <a:pt x="3862" y="2362"/>
                  </a:cubicBezTo>
                  <a:cubicBezTo>
                    <a:pt x="3862" y="2222"/>
                    <a:pt x="4091" y="2362"/>
                    <a:pt x="4059" y="2171"/>
                  </a:cubicBezTo>
                  <a:cubicBezTo>
                    <a:pt x="4040" y="2101"/>
                    <a:pt x="4193" y="1878"/>
                    <a:pt x="4167" y="1719"/>
                  </a:cubicBezTo>
                  <a:cubicBezTo>
                    <a:pt x="4148" y="1623"/>
                    <a:pt x="4008" y="1547"/>
                    <a:pt x="3900" y="1502"/>
                  </a:cubicBezTo>
                  <a:cubicBezTo>
                    <a:pt x="3894" y="1509"/>
                    <a:pt x="3894" y="1509"/>
                    <a:pt x="3894" y="1509"/>
                  </a:cubicBezTo>
                  <a:cubicBezTo>
                    <a:pt x="3894" y="1509"/>
                    <a:pt x="3811" y="1591"/>
                    <a:pt x="3556" y="1591"/>
                  </a:cubicBezTo>
                  <a:cubicBezTo>
                    <a:pt x="3308" y="1591"/>
                    <a:pt x="3359" y="1471"/>
                    <a:pt x="3359" y="1471"/>
                  </a:cubicBezTo>
                  <a:cubicBezTo>
                    <a:pt x="3067" y="1012"/>
                    <a:pt x="2730" y="1375"/>
                    <a:pt x="2660" y="1305"/>
                  </a:cubicBezTo>
                  <a:cubicBezTo>
                    <a:pt x="2596" y="1242"/>
                    <a:pt x="2552" y="1095"/>
                    <a:pt x="2431" y="923"/>
                  </a:cubicBezTo>
                  <a:cubicBezTo>
                    <a:pt x="2310" y="751"/>
                    <a:pt x="2176" y="471"/>
                    <a:pt x="2176" y="331"/>
                  </a:cubicBezTo>
                  <a:cubicBezTo>
                    <a:pt x="2176" y="191"/>
                    <a:pt x="1998" y="7"/>
                    <a:pt x="1998" y="7"/>
                  </a:cubicBezTo>
                  <a:lnTo>
                    <a:pt x="1998" y="7"/>
                  </a:lnTo>
                  <a:cubicBezTo>
                    <a:pt x="1953" y="0"/>
                    <a:pt x="1750" y="325"/>
                    <a:pt x="1648" y="300"/>
                  </a:cubicBezTo>
                  <a:cubicBezTo>
                    <a:pt x="1546" y="274"/>
                    <a:pt x="1164" y="401"/>
                    <a:pt x="1107" y="401"/>
                  </a:cubicBezTo>
                  <a:cubicBezTo>
                    <a:pt x="1101" y="401"/>
                    <a:pt x="1094" y="401"/>
                    <a:pt x="1088" y="389"/>
                  </a:cubicBezTo>
                  <a:cubicBezTo>
                    <a:pt x="1196" y="586"/>
                    <a:pt x="1457" y="853"/>
                    <a:pt x="1292" y="961"/>
                  </a:cubicBezTo>
                  <a:cubicBezTo>
                    <a:pt x="1075" y="1108"/>
                    <a:pt x="1031" y="1420"/>
                    <a:pt x="1031" y="1420"/>
                  </a:cubicBezTo>
                  <a:cubicBezTo>
                    <a:pt x="1228" y="1598"/>
                    <a:pt x="1228" y="1598"/>
                    <a:pt x="1228" y="1598"/>
                  </a:cubicBezTo>
                  <a:cubicBezTo>
                    <a:pt x="1228" y="1598"/>
                    <a:pt x="1062" y="1757"/>
                    <a:pt x="1062" y="1922"/>
                  </a:cubicBezTo>
                  <a:cubicBezTo>
                    <a:pt x="1062" y="2088"/>
                    <a:pt x="852" y="2241"/>
                    <a:pt x="852" y="2241"/>
                  </a:cubicBezTo>
                  <a:cubicBezTo>
                    <a:pt x="732" y="2648"/>
                    <a:pt x="477" y="2521"/>
                    <a:pt x="324" y="2673"/>
                  </a:cubicBezTo>
                  <a:cubicBezTo>
                    <a:pt x="178" y="2820"/>
                    <a:pt x="191" y="3322"/>
                    <a:pt x="0" y="3532"/>
                  </a:cubicBezTo>
                  <a:cubicBezTo>
                    <a:pt x="197" y="3603"/>
                    <a:pt x="299" y="3857"/>
                    <a:pt x="439" y="3946"/>
                  </a:cubicBezTo>
                  <a:cubicBezTo>
                    <a:pt x="604" y="4048"/>
                    <a:pt x="655" y="3883"/>
                    <a:pt x="827" y="3883"/>
                  </a:cubicBezTo>
                  <a:cubicBezTo>
                    <a:pt x="999" y="3883"/>
                    <a:pt x="1292" y="4691"/>
                    <a:pt x="1292" y="4691"/>
                  </a:cubicBezTo>
                  <a:cubicBezTo>
                    <a:pt x="1591" y="4742"/>
                    <a:pt x="1635" y="5041"/>
                    <a:pt x="1635" y="5041"/>
                  </a:cubicBezTo>
                  <a:cubicBezTo>
                    <a:pt x="1635" y="5041"/>
                    <a:pt x="1832" y="5123"/>
                    <a:pt x="1928" y="5123"/>
                  </a:cubicBezTo>
                  <a:cubicBezTo>
                    <a:pt x="2024" y="5123"/>
                    <a:pt x="1992" y="5097"/>
                    <a:pt x="2189" y="5060"/>
                  </a:cubicBezTo>
                  <a:cubicBezTo>
                    <a:pt x="2386" y="5022"/>
                    <a:pt x="2832" y="4945"/>
                    <a:pt x="2991" y="5022"/>
                  </a:cubicBezTo>
                  <a:cubicBezTo>
                    <a:pt x="3016" y="5028"/>
                    <a:pt x="3036" y="5041"/>
                    <a:pt x="3054" y="5060"/>
                  </a:cubicBezTo>
                  <a:cubicBezTo>
                    <a:pt x="3182" y="4754"/>
                    <a:pt x="3658" y="4850"/>
                    <a:pt x="3525" y="4608"/>
                  </a:cubicBezTo>
                  <a:cubicBezTo>
                    <a:pt x="3384" y="4341"/>
                    <a:pt x="4053" y="4226"/>
                    <a:pt x="4167" y="4341"/>
                  </a:cubicBezTo>
                  <a:lnTo>
                    <a:pt x="4167" y="4341"/>
                  </a:lnTo>
                  <a:cubicBezTo>
                    <a:pt x="4148" y="4169"/>
                    <a:pt x="4301" y="3965"/>
                    <a:pt x="4250" y="3965"/>
                  </a:cubicBezTo>
                </a:path>
              </a:pathLst>
            </a:custGeom>
            <a:solidFill>
              <a:schemeClr val="accent1"/>
            </a:solidFill>
            <a:ln w="28575" cap="flat" cmpd="sng">
              <a:solidFill>
                <a:schemeClr val="bg1"/>
              </a:solidFill>
              <a:bevel/>
            </a:ln>
            <a:effectLst/>
          </p:spPr>
          <p:txBody>
            <a:bodyPr wrap="none" anchor="ctr"/>
            <a:lstStyle/>
            <a:p>
              <a:endParaRPr lang="en-US"/>
            </a:p>
          </p:txBody>
        </p:sp>
        <p:sp>
          <p:nvSpPr>
            <p:cNvPr id="190" name="Freeform 503"/>
            <p:cNvSpPr>
              <a:spLocks noChangeArrowheads="1"/>
            </p:cNvSpPr>
            <p:nvPr/>
          </p:nvSpPr>
          <p:spPr bwMode="auto">
            <a:xfrm>
              <a:off x="16060119" y="5677848"/>
              <a:ext cx="1958772" cy="2316709"/>
            </a:xfrm>
            <a:custGeom>
              <a:avLst/>
              <a:gdLst>
                <a:gd name="T0" fmla="*/ 3227 w 3813"/>
                <a:gd name="T1" fmla="*/ 1413 h 4512"/>
                <a:gd name="T2" fmla="*/ 3227 w 3813"/>
                <a:gd name="T3" fmla="*/ 1413 h 4512"/>
                <a:gd name="T4" fmla="*/ 2985 w 3813"/>
                <a:gd name="T5" fmla="*/ 1356 h 4512"/>
                <a:gd name="T6" fmla="*/ 2883 w 3813"/>
                <a:gd name="T7" fmla="*/ 1254 h 4512"/>
                <a:gd name="T8" fmla="*/ 2495 w 3813"/>
                <a:gd name="T9" fmla="*/ 738 h 4512"/>
                <a:gd name="T10" fmla="*/ 2202 w 3813"/>
                <a:gd name="T11" fmla="*/ 878 h 4512"/>
                <a:gd name="T12" fmla="*/ 1915 w 3813"/>
                <a:gd name="T13" fmla="*/ 967 h 4512"/>
                <a:gd name="T14" fmla="*/ 1489 w 3813"/>
                <a:gd name="T15" fmla="*/ 929 h 4512"/>
                <a:gd name="T16" fmla="*/ 1031 w 3813"/>
                <a:gd name="T17" fmla="*/ 382 h 4512"/>
                <a:gd name="T18" fmla="*/ 636 w 3813"/>
                <a:gd name="T19" fmla="*/ 38 h 4512"/>
                <a:gd name="T20" fmla="*/ 229 w 3813"/>
                <a:gd name="T21" fmla="*/ 286 h 4512"/>
                <a:gd name="T22" fmla="*/ 38 w 3813"/>
                <a:gd name="T23" fmla="*/ 477 h 4512"/>
                <a:gd name="T24" fmla="*/ 305 w 3813"/>
                <a:gd name="T25" fmla="*/ 694 h 4512"/>
                <a:gd name="T26" fmla="*/ 197 w 3813"/>
                <a:gd name="T27" fmla="*/ 1146 h 4512"/>
                <a:gd name="T28" fmla="*/ 0 w 3813"/>
                <a:gd name="T29" fmla="*/ 1337 h 4512"/>
                <a:gd name="T30" fmla="*/ 165 w 3813"/>
                <a:gd name="T31" fmla="*/ 1661 h 4512"/>
                <a:gd name="T32" fmla="*/ 121 w 3813"/>
                <a:gd name="T33" fmla="*/ 2062 h 4512"/>
                <a:gd name="T34" fmla="*/ 254 w 3813"/>
                <a:gd name="T35" fmla="*/ 2463 h 4512"/>
                <a:gd name="T36" fmla="*/ 388 w 3813"/>
                <a:gd name="T37" fmla="*/ 2940 h 4512"/>
                <a:gd name="T38" fmla="*/ 305 w 3813"/>
                <a:gd name="T39" fmla="*/ 3316 h 4512"/>
                <a:gd name="T40" fmla="*/ 1005 w 3813"/>
                <a:gd name="T41" fmla="*/ 3380 h 4512"/>
                <a:gd name="T42" fmla="*/ 1540 w 3813"/>
                <a:gd name="T43" fmla="*/ 3831 h 4512"/>
                <a:gd name="T44" fmla="*/ 1591 w 3813"/>
                <a:gd name="T45" fmla="*/ 4231 h 4512"/>
                <a:gd name="T46" fmla="*/ 1336 w 3813"/>
                <a:gd name="T47" fmla="*/ 4390 h 4512"/>
                <a:gd name="T48" fmla="*/ 2183 w 3813"/>
                <a:gd name="T49" fmla="*/ 4403 h 4512"/>
                <a:gd name="T50" fmla="*/ 2596 w 3813"/>
                <a:gd name="T51" fmla="*/ 4250 h 4512"/>
                <a:gd name="T52" fmla="*/ 3086 w 3813"/>
                <a:gd name="T53" fmla="*/ 3882 h 4512"/>
                <a:gd name="T54" fmla="*/ 3392 w 3813"/>
                <a:gd name="T55" fmla="*/ 3882 h 4512"/>
                <a:gd name="T56" fmla="*/ 3551 w 3813"/>
                <a:gd name="T57" fmla="*/ 3971 h 4512"/>
                <a:gd name="T58" fmla="*/ 3666 w 3813"/>
                <a:gd name="T59" fmla="*/ 3513 h 4512"/>
                <a:gd name="T60" fmla="*/ 3666 w 3813"/>
                <a:gd name="T61" fmla="*/ 3068 h 4512"/>
                <a:gd name="T62" fmla="*/ 3341 w 3813"/>
                <a:gd name="T63" fmla="*/ 2788 h 4512"/>
                <a:gd name="T64" fmla="*/ 3570 w 3813"/>
                <a:gd name="T65" fmla="*/ 2425 h 4512"/>
                <a:gd name="T66" fmla="*/ 3679 w 3813"/>
                <a:gd name="T67" fmla="*/ 2132 h 4512"/>
                <a:gd name="T68" fmla="*/ 3602 w 3813"/>
                <a:gd name="T69" fmla="*/ 1718 h 4512"/>
                <a:gd name="T70" fmla="*/ 3570 w 3813"/>
                <a:gd name="T71" fmla="*/ 1477 h 4512"/>
                <a:gd name="T72" fmla="*/ 3227 w 3813"/>
                <a:gd name="T73" fmla="*/ 141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13" h="4512">
                  <a:moveTo>
                    <a:pt x="3227" y="1413"/>
                  </a:moveTo>
                  <a:lnTo>
                    <a:pt x="3227" y="1413"/>
                  </a:lnTo>
                  <a:cubicBezTo>
                    <a:pt x="3099" y="1375"/>
                    <a:pt x="3099" y="1311"/>
                    <a:pt x="2985" y="1356"/>
                  </a:cubicBezTo>
                  <a:cubicBezTo>
                    <a:pt x="2870" y="1400"/>
                    <a:pt x="2883" y="1254"/>
                    <a:pt x="2883" y="1254"/>
                  </a:cubicBezTo>
                  <a:cubicBezTo>
                    <a:pt x="3004" y="1101"/>
                    <a:pt x="2762" y="738"/>
                    <a:pt x="2495" y="738"/>
                  </a:cubicBezTo>
                  <a:cubicBezTo>
                    <a:pt x="2227" y="738"/>
                    <a:pt x="2297" y="878"/>
                    <a:pt x="2202" y="878"/>
                  </a:cubicBezTo>
                  <a:cubicBezTo>
                    <a:pt x="2106" y="878"/>
                    <a:pt x="1954" y="929"/>
                    <a:pt x="1915" y="967"/>
                  </a:cubicBezTo>
                  <a:cubicBezTo>
                    <a:pt x="1877" y="1006"/>
                    <a:pt x="1489" y="929"/>
                    <a:pt x="1489" y="929"/>
                  </a:cubicBezTo>
                  <a:cubicBezTo>
                    <a:pt x="1165" y="127"/>
                    <a:pt x="1031" y="764"/>
                    <a:pt x="1031" y="382"/>
                  </a:cubicBezTo>
                  <a:cubicBezTo>
                    <a:pt x="1031" y="0"/>
                    <a:pt x="636" y="38"/>
                    <a:pt x="636" y="38"/>
                  </a:cubicBezTo>
                  <a:cubicBezTo>
                    <a:pt x="636" y="38"/>
                    <a:pt x="324" y="248"/>
                    <a:pt x="229" y="286"/>
                  </a:cubicBezTo>
                  <a:cubicBezTo>
                    <a:pt x="140" y="325"/>
                    <a:pt x="51" y="452"/>
                    <a:pt x="38" y="477"/>
                  </a:cubicBezTo>
                  <a:cubicBezTo>
                    <a:pt x="146" y="522"/>
                    <a:pt x="286" y="598"/>
                    <a:pt x="305" y="694"/>
                  </a:cubicBezTo>
                  <a:cubicBezTo>
                    <a:pt x="331" y="853"/>
                    <a:pt x="178" y="1076"/>
                    <a:pt x="197" y="1146"/>
                  </a:cubicBezTo>
                  <a:cubicBezTo>
                    <a:pt x="229" y="1337"/>
                    <a:pt x="0" y="1197"/>
                    <a:pt x="0" y="1337"/>
                  </a:cubicBezTo>
                  <a:cubicBezTo>
                    <a:pt x="0" y="1483"/>
                    <a:pt x="210" y="1502"/>
                    <a:pt x="165" y="1661"/>
                  </a:cubicBezTo>
                  <a:cubicBezTo>
                    <a:pt x="121" y="1820"/>
                    <a:pt x="121" y="1979"/>
                    <a:pt x="121" y="2062"/>
                  </a:cubicBezTo>
                  <a:cubicBezTo>
                    <a:pt x="121" y="2145"/>
                    <a:pt x="254" y="2336"/>
                    <a:pt x="254" y="2463"/>
                  </a:cubicBezTo>
                  <a:cubicBezTo>
                    <a:pt x="254" y="2590"/>
                    <a:pt x="318" y="2940"/>
                    <a:pt x="388" y="2940"/>
                  </a:cubicBezTo>
                  <a:cubicBezTo>
                    <a:pt x="439" y="2940"/>
                    <a:pt x="286" y="3144"/>
                    <a:pt x="305" y="3316"/>
                  </a:cubicBezTo>
                  <a:cubicBezTo>
                    <a:pt x="426" y="3424"/>
                    <a:pt x="757" y="3380"/>
                    <a:pt x="1005" y="3380"/>
                  </a:cubicBezTo>
                  <a:cubicBezTo>
                    <a:pt x="1254" y="3380"/>
                    <a:pt x="1311" y="3831"/>
                    <a:pt x="1540" y="3831"/>
                  </a:cubicBezTo>
                  <a:cubicBezTo>
                    <a:pt x="1769" y="3831"/>
                    <a:pt x="1648" y="4168"/>
                    <a:pt x="1591" y="4231"/>
                  </a:cubicBezTo>
                  <a:cubicBezTo>
                    <a:pt x="1540" y="4282"/>
                    <a:pt x="1349" y="4327"/>
                    <a:pt x="1336" y="4390"/>
                  </a:cubicBezTo>
                  <a:cubicBezTo>
                    <a:pt x="1559" y="4511"/>
                    <a:pt x="2094" y="4492"/>
                    <a:pt x="2183" y="4403"/>
                  </a:cubicBezTo>
                  <a:cubicBezTo>
                    <a:pt x="2278" y="4301"/>
                    <a:pt x="2457" y="4250"/>
                    <a:pt x="2596" y="4250"/>
                  </a:cubicBezTo>
                  <a:cubicBezTo>
                    <a:pt x="2737" y="4250"/>
                    <a:pt x="2972" y="3933"/>
                    <a:pt x="3086" y="3882"/>
                  </a:cubicBezTo>
                  <a:cubicBezTo>
                    <a:pt x="3201" y="3831"/>
                    <a:pt x="3265" y="3882"/>
                    <a:pt x="3392" y="3882"/>
                  </a:cubicBezTo>
                  <a:cubicBezTo>
                    <a:pt x="3443" y="3882"/>
                    <a:pt x="3500" y="3920"/>
                    <a:pt x="3551" y="3971"/>
                  </a:cubicBezTo>
                  <a:cubicBezTo>
                    <a:pt x="3602" y="3819"/>
                    <a:pt x="3666" y="3589"/>
                    <a:pt x="3666" y="3513"/>
                  </a:cubicBezTo>
                  <a:cubicBezTo>
                    <a:pt x="3666" y="3386"/>
                    <a:pt x="3513" y="3214"/>
                    <a:pt x="3666" y="3068"/>
                  </a:cubicBezTo>
                  <a:cubicBezTo>
                    <a:pt x="3812" y="2915"/>
                    <a:pt x="3341" y="2966"/>
                    <a:pt x="3341" y="2788"/>
                  </a:cubicBezTo>
                  <a:cubicBezTo>
                    <a:pt x="3341" y="2698"/>
                    <a:pt x="3475" y="2559"/>
                    <a:pt x="3570" y="2425"/>
                  </a:cubicBezTo>
                  <a:cubicBezTo>
                    <a:pt x="3666" y="2291"/>
                    <a:pt x="3717" y="2170"/>
                    <a:pt x="3679" y="2132"/>
                  </a:cubicBezTo>
                  <a:cubicBezTo>
                    <a:pt x="3679" y="2132"/>
                    <a:pt x="3551" y="1839"/>
                    <a:pt x="3602" y="1718"/>
                  </a:cubicBezTo>
                  <a:cubicBezTo>
                    <a:pt x="3634" y="1636"/>
                    <a:pt x="3596" y="1547"/>
                    <a:pt x="3570" y="1477"/>
                  </a:cubicBezTo>
                  <a:cubicBezTo>
                    <a:pt x="3386" y="1540"/>
                    <a:pt x="3341" y="1451"/>
                    <a:pt x="3227" y="1413"/>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91" name="Freeform 504"/>
            <p:cNvSpPr>
              <a:spLocks noChangeArrowheads="1"/>
            </p:cNvSpPr>
            <p:nvPr/>
          </p:nvSpPr>
          <p:spPr bwMode="auto">
            <a:xfrm>
              <a:off x="17455035" y="4407395"/>
              <a:ext cx="1841018" cy="1813961"/>
            </a:xfrm>
            <a:custGeom>
              <a:avLst/>
              <a:gdLst>
                <a:gd name="T0" fmla="*/ 3577 w 3585"/>
                <a:gd name="T1" fmla="*/ 955 h 3534"/>
                <a:gd name="T2" fmla="*/ 3577 w 3585"/>
                <a:gd name="T3" fmla="*/ 955 h 3534"/>
                <a:gd name="T4" fmla="*/ 3265 w 3585"/>
                <a:gd name="T5" fmla="*/ 783 h 3534"/>
                <a:gd name="T6" fmla="*/ 2979 w 3585"/>
                <a:gd name="T7" fmla="*/ 885 h 3534"/>
                <a:gd name="T8" fmla="*/ 2712 w 3585"/>
                <a:gd name="T9" fmla="*/ 764 h 3534"/>
                <a:gd name="T10" fmla="*/ 2317 w 3585"/>
                <a:gd name="T11" fmla="*/ 586 h 3534"/>
                <a:gd name="T12" fmla="*/ 1706 w 3585"/>
                <a:gd name="T13" fmla="*/ 255 h 3534"/>
                <a:gd name="T14" fmla="*/ 1490 w 3585"/>
                <a:gd name="T15" fmla="*/ 300 h 3534"/>
                <a:gd name="T16" fmla="*/ 936 w 3585"/>
                <a:gd name="T17" fmla="*/ 166 h 3534"/>
                <a:gd name="T18" fmla="*/ 809 w 3585"/>
                <a:gd name="T19" fmla="*/ 166 h 3534"/>
                <a:gd name="T20" fmla="*/ 618 w 3585"/>
                <a:gd name="T21" fmla="*/ 7 h 3534"/>
                <a:gd name="T22" fmla="*/ 618 w 3585"/>
                <a:gd name="T23" fmla="*/ 7 h 3534"/>
                <a:gd name="T24" fmla="*/ 446 w 3585"/>
                <a:gd name="T25" fmla="*/ 96 h 3534"/>
                <a:gd name="T26" fmla="*/ 217 w 3585"/>
                <a:gd name="T27" fmla="*/ 140 h 3534"/>
                <a:gd name="T28" fmla="*/ 51 w 3585"/>
                <a:gd name="T29" fmla="*/ 681 h 3534"/>
                <a:gd name="T30" fmla="*/ 89 w 3585"/>
                <a:gd name="T31" fmla="*/ 802 h 3534"/>
                <a:gd name="T32" fmla="*/ 191 w 3585"/>
                <a:gd name="T33" fmla="*/ 1235 h 3534"/>
                <a:gd name="T34" fmla="*/ 153 w 3585"/>
                <a:gd name="T35" fmla="*/ 1636 h 3534"/>
                <a:gd name="T36" fmla="*/ 153 w 3585"/>
                <a:gd name="T37" fmla="*/ 1763 h 3534"/>
                <a:gd name="T38" fmla="*/ 351 w 3585"/>
                <a:gd name="T39" fmla="*/ 2031 h 3534"/>
                <a:gd name="T40" fmla="*/ 815 w 3585"/>
                <a:gd name="T41" fmla="*/ 2323 h 3534"/>
                <a:gd name="T42" fmla="*/ 815 w 3585"/>
                <a:gd name="T43" fmla="*/ 2482 h 3534"/>
                <a:gd name="T44" fmla="*/ 1051 w 3585"/>
                <a:gd name="T45" fmla="*/ 2622 h 3534"/>
                <a:gd name="T46" fmla="*/ 1197 w 3585"/>
                <a:gd name="T47" fmla="*/ 2928 h 3534"/>
                <a:gd name="T48" fmla="*/ 1502 w 3585"/>
                <a:gd name="T49" fmla="*/ 3380 h 3534"/>
                <a:gd name="T50" fmla="*/ 1738 w 3585"/>
                <a:gd name="T51" fmla="*/ 3144 h 3534"/>
                <a:gd name="T52" fmla="*/ 1922 w 3585"/>
                <a:gd name="T53" fmla="*/ 3335 h 3534"/>
                <a:gd name="T54" fmla="*/ 2215 w 3585"/>
                <a:gd name="T55" fmla="*/ 3335 h 3534"/>
                <a:gd name="T56" fmla="*/ 2737 w 3585"/>
                <a:gd name="T57" fmla="*/ 3533 h 3534"/>
                <a:gd name="T58" fmla="*/ 3144 w 3585"/>
                <a:gd name="T59" fmla="*/ 2444 h 3534"/>
                <a:gd name="T60" fmla="*/ 3043 w 3585"/>
                <a:gd name="T61" fmla="*/ 1980 h 3534"/>
                <a:gd name="T62" fmla="*/ 3227 w 3585"/>
                <a:gd name="T63" fmla="*/ 1693 h 3534"/>
                <a:gd name="T64" fmla="*/ 2979 w 3585"/>
                <a:gd name="T65" fmla="*/ 1451 h 3534"/>
                <a:gd name="T66" fmla="*/ 2864 w 3585"/>
                <a:gd name="T67" fmla="*/ 1140 h 3534"/>
                <a:gd name="T68" fmla="*/ 3444 w 3585"/>
                <a:gd name="T69" fmla="*/ 1089 h 3534"/>
                <a:gd name="T70" fmla="*/ 3584 w 3585"/>
                <a:gd name="T71" fmla="*/ 961 h 3534"/>
                <a:gd name="T72" fmla="*/ 3577 w 3585"/>
                <a:gd name="T73" fmla="*/ 955 h 3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85" h="3534">
                  <a:moveTo>
                    <a:pt x="3577" y="955"/>
                  </a:moveTo>
                  <a:lnTo>
                    <a:pt x="3577" y="955"/>
                  </a:lnTo>
                  <a:cubicBezTo>
                    <a:pt x="3380" y="764"/>
                    <a:pt x="3265" y="783"/>
                    <a:pt x="3265" y="783"/>
                  </a:cubicBezTo>
                  <a:cubicBezTo>
                    <a:pt x="3176" y="802"/>
                    <a:pt x="3062" y="917"/>
                    <a:pt x="2979" y="885"/>
                  </a:cubicBezTo>
                  <a:cubicBezTo>
                    <a:pt x="2903" y="860"/>
                    <a:pt x="2864" y="688"/>
                    <a:pt x="2712" y="764"/>
                  </a:cubicBezTo>
                  <a:cubicBezTo>
                    <a:pt x="2413" y="923"/>
                    <a:pt x="2317" y="586"/>
                    <a:pt x="2317" y="586"/>
                  </a:cubicBezTo>
                  <a:cubicBezTo>
                    <a:pt x="2184" y="185"/>
                    <a:pt x="1795" y="159"/>
                    <a:pt x="1706" y="255"/>
                  </a:cubicBezTo>
                  <a:cubicBezTo>
                    <a:pt x="1611" y="344"/>
                    <a:pt x="1490" y="300"/>
                    <a:pt x="1490" y="300"/>
                  </a:cubicBezTo>
                  <a:cubicBezTo>
                    <a:pt x="1318" y="134"/>
                    <a:pt x="1076" y="108"/>
                    <a:pt x="936" y="166"/>
                  </a:cubicBezTo>
                  <a:cubicBezTo>
                    <a:pt x="802" y="223"/>
                    <a:pt x="809" y="166"/>
                    <a:pt x="809" y="166"/>
                  </a:cubicBezTo>
                  <a:cubicBezTo>
                    <a:pt x="751" y="0"/>
                    <a:pt x="618" y="51"/>
                    <a:pt x="618" y="7"/>
                  </a:cubicBezTo>
                  <a:lnTo>
                    <a:pt x="618" y="7"/>
                  </a:lnTo>
                  <a:cubicBezTo>
                    <a:pt x="561" y="51"/>
                    <a:pt x="490" y="96"/>
                    <a:pt x="446" y="96"/>
                  </a:cubicBezTo>
                  <a:cubicBezTo>
                    <a:pt x="357" y="96"/>
                    <a:pt x="261" y="0"/>
                    <a:pt x="217" y="140"/>
                  </a:cubicBezTo>
                  <a:cubicBezTo>
                    <a:pt x="166" y="287"/>
                    <a:pt x="198" y="535"/>
                    <a:pt x="51" y="681"/>
                  </a:cubicBezTo>
                  <a:cubicBezTo>
                    <a:pt x="51" y="681"/>
                    <a:pt x="89" y="719"/>
                    <a:pt x="89" y="802"/>
                  </a:cubicBezTo>
                  <a:cubicBezTo>
                    <a:pt x="89" y="885"/>
                    <a:pt x="77" y="1120"/>
                    <a:pt x="191" y="1235"/>
                  </a:cubicBezTo>
                  <a:cubicBezTo>
                    <a:pt x="306" y="1350"/>
                    <a:pt x="0" y="1375"/>
                    <a:pt x="153" y="1636"/>
                  </a:cubicBezTo>
                  <a:cubicBezTo>
                    <a:pt x="153" y="1636"/>
                    <a:pt x="223" y="1693"/>
                    <a:pt x="153" y="1763"/>
                  </a:cubicBezTo>
                  <a:cubicBezTo>
                    <a:pt x="77" y="1840"/>
                    <a:pt x="230" y="1986"/>
                    <a:pt x="351" y="2031"/>
                  </a:cubicBezTo>
                  <a:cubicBezTo>
                    <a:pt x="471" y="2075"/>
                    <a:pt x="815" y="2323"/>
                    <a:pt x="815" y="2323"/>
                  </a:cubicBezTo>
                  <a:cubicBezTo>
                    <a:pt x="815" y="2323"/>
                    <a:pt x="713" y="2482"/>
                    <a:pt x="815" y="2482"/>
                  </a:cubicBezTo>
                  <a:cubicBezTo>
                    <a:pt x="917" y="2482"/>
                    <a:pt x="1006" y="2514"/>
                    <a:pt x="1051" y="2622"/>
                  </a:cubicBezTo>
                  <a:cubicBezTo>
                    <a:pt x="1101" y="2724"/>
                    <a:pt x="1254" y="2813"/>
                    <a:pt x="1197" y="2928"/>
                  </a:cubicBezTo>
                  <a:cubicBezTo>
                    <a:pt x="1146" y="3023"/>
                    <a:pt x="1337" y="3265"/>
                    <a:pt x="1502" y="3380"/>
                  </a:cubicBezTo>
                  <a:cubicBezTo>
                    <a:pt x="1566" y="3297"/>
                    <a:pt x="1693" y="3106"/>
                    <a:pt x="1738" y="3144"/>
                  </a:cubicBezTo>
                  <a:cubicBezTo>
                    <a:pt x="1782" y="3195"/>
                    <a:pt x="1808" y="3361"/>
                    <a:pt x="1922" y="3335"/>
                  </a:cubicBezTo>
                  <a:cubicBezTo>
                    <a:pt x="2043" y="3303"/>
                    <a:pt x="2094" y="3335"/>
                    <a:pt x="2215" y="3335"/>
                  </a:cubicBezTo>
                  <a:cubicBezTo>
                    <a:pt x="2330" y="3335"/>
                    <a:pt x="2623" y="3431"/>
                    <a:pt x="2737" y="3533"/>
                  </a:cubicBezTo>
                  <a:cubicBezTo>
                    <a:pt x="2922" y="3227"/>
                    <a:pt x="3144" y="2444"/>
                    <a:pt x="3144" y="2444"/>
                  </a:cubicBezTo>
                  <a:cubicBezTo>
                    <a:pt x="2883" y="2362"/>
                    <a:pt x="2985" y="2107"/>
                    <a:pt x="3043" y="1980"/>
                  </a:cubicBezTo>
                  <a:cubicBezTo>
                    <a:pt x="3100" y="1852"/>
                    <a:pt x="3227" y="1865"/>
                    <a:pt x="3227" y="1693"/>
                  </a:cubicBezTo>
                  <a:cubicBezTo>
                    <a:pt x="3227" y="1521"/>
                    <a:pt x="2979" y="1534"/>
                    <a:pt x="2979" y="1451"/>
                  </a:cubicBezTo>
                  <a:cubicBezTo>
                    <a:pt x="2979" y="1369"/>
                    <a:pt x="2763" y="1241"/>
                    <a:pt x="2864" y="1140"/>
                  </a:cubicBezTo>
                  <a:cubicBezTo>
                    <a:pt x="2960" y="1044"/>
                    <a:pt x="3297" y="1089"/>
                    <a:pt x="3444" y="1089"/>
                  </a:cubicBezTo>
                  <a:cubicBezTo>
                    <a:pt x="3520" y="1089"/>
                    <a:pt x="3558" y="1025"/>
                    <a:pt x="3584" y="961"/>
                  </a:cubicBezTo>
                  <a:cubicBezTo>
                    <a:pt x="3577" y="961"/>
                    <a:pt x="3577" y="961"/>
                    <a:pt x="3577" y="955"/>
                  </a:cubicBezTo>
                </a:path>
              </a:pathLst>
            </a:custGeom>
            <a:solidFill>
              <a:schemeClr val="accent5"/>
            </a:solidFill>
            <a:ln w="28575" cap="flat" cmpd="sng">
              <a:solidFill>
                <a:schemeClr val="bg1"/>
              </a:solidFill>
              <a:bevel/>
            </a:ln>
            <a:effectLst/>
          </p:spPr>
          <p:txBody>
            <a:bodyPr wrap="none" anchor="ctr"/>
            <a:lstStyle/>
            <a:p>
              <a:endParaRPr lang="en-US"/>
            </a:p>
          </p:txBody>
        </p:sp>
        <p:sp>
          <p:nvSpPr>
            <p:cNvPr id="192" name="Freeform 505"/>
            <p:cNvSpPr>
              <a:spLocks noChangeArrowheads="1"/>
            </p:cNvSpPr>
            <p:nvPr/>
          </p:nvSpPr>
          <p:spPr bwMode="auto">
            <a:xfrm>
              <a:off x="16334121" y="3882002"/>
              <a:ext cx="1893101" cy="2588462"/>
            </a:xfrm>
            <a:custGeom>
              <a:avLst/>
              <a:gdLst>
                <a:gd name="T0" fmla="*/ 3380 w 3686"/>
                <a:gd name="T1" fmla="*/ 3952 h 5041"/>
                <a:gd name="T2" fmla="*/ 3380 w 3686"/>
                <a:gd name="T3" fmla="*/ 3952 h 5041"/>
                <a:gd name="T4" fmla="*/ 3234 w 3686"/>
                <a:gd name="T5" fmla="*/ 3646 h 5041"/>
                <a:gd name="T6" fmla="*/ 2998 w 3686"/>
                <a:gd name="T7" fmla="*/ 3506 h 5041"/>
                <a:gd name="T8" fmla="*/ 2998 w 3686"/>
                <a:gd name="T9" fmla="*/ 3347 h 5041"/>
                <a:gd name="T10" fmla="*/ 2534 w 3686"/>
                <a:gd name="T11" fmla="*/ 3055 h 5041"/>
                <a:gd name="T12" fmla="*/ 2336 w 3686"/>
                <a:gd name="T13" fmla="*/ 2787 h 5041"/>
                <a:gd name="T14" fmla="*/ 2336 w 3686"/>
                <a:gd name="T15" fmla="*/ 2660 h 5041"/>
                <a:gd name="T16" fmla="*/ 2374 w 3686"/>
                <a:gd name="T17" fmla="*/ 2259 h 5041"/>
                <a:gd name="T18" fmla="*/ 2272 w 3686"/>
                <a:gd name="T19" fmla="*/ 1826 h 5041"/>
                <a:gd name="T20" fmla="*/ 2234 w 3686"/>
                <a:gd name="T21" fmla="*/ 1705 h 5041"/>
                <a:gd name="T22" fmla="*/ 2400 w 3686"/>
                <a:gd name="T23" fmla="*/ 1164 h 5041"/>
                <a:gd name="T24" fmla="*/ 2629 w 3686"/>
                <a:gd name="T25" fmla="*/ 1120 h 5041"/>
                <a:gd name="T26" fmla="*/ 2801 w 3686"/>
                <a:gd name="T27" fmla="*/ 1031 h 5041"/>
                <a:gd name="T28" fmla="*/ 2203 w 3686"/>
                <a:gd name="T29" fmla="*/ 655 h 5041"/>
                <a:gd name="T30" fmla="*/ 2069 w 3686"/>
                <a:gd name="T31" fmla="*/ 63 h 5041"/>
                <a:gd name="T32" fmla="*/ 1878 w 3686"/>
                <a:gd name="T33" fmla="*/ 184 h 5041"/>
                <a:gd name="T34" fmla="*/ 1872 w 3686"/>
                <a:gd name="T35" fmla="*/ 337 h 5041"/>
                <a:gd name="T36" fmla="*/ 1280 w 3686"/>
                <a:gd name="T37" fmla="*/ 394 h 5041"/>
                <a:gd name="T38" fmla="*/ 981 w 3686"/>
                <a:gd name="T39" fmla="*/ 1062 h 5041"/>
                <a:gd name="T40" fmla="*/ 987 w 3686"/>
                <a:gd name="T41" fmla="*/ 1457 h 5041"/>
                <a:gd name="T42" fmla="*/ 541 w 3686"/>
                <a:gd name="T43" fmla="*/ 1622 h 5041"/>
                <a:gd name="T44" fmla="*/ 548 w 3686"/>
                <a:gd name="T45" fmla="*/ 1877 h 5041"/>
                <a:gd name="T46" fmla="*/ 242 w 3686"/>
                <a:gd name="T47" fmla="*/ 2615 h 5041"/>
                <a:gd name="T48" fmla="*/ 230 w 3686"/>
                <a:gd name="T49" fmla="*/ 2615 h 5041"/>
                <a:gd name="T50" fmla="*/ 401 w 3686"/>
                <a:gd name="T51" fmla="*/ 3067 h 5041"/>
                <a:gd name="T52" fmla="*/ 102 w 3686"/>
                <a:gd name="T53" fmla="*/ 3366 h 5041"/>
                <a:gd name="T54" fmla="*/ 102 w 3686"/>
                <a:gd name="T55" fmla="*/ 3538 h 5041"/>
                <a:gd name="T56" fmla="*/ 497 w 3686"/>
                <a:gd name="T57" fmla="*/ 3882 h 5041"/>
                <a:gd name="T58" fmla="*/ 955 w 3686"/>
                <a:gd name="T59" fmla="*/ 4429 h 5041"/>
                <a:gd name="T60" fmla="*/ 1381 w 3686"/>
                <a:gd name="T61" fmla="*/ 4467 h 5041"/>
                <a:gd name="T62" fmla="*/ 1668 w 3686"/>
                <a:gd name="T63" fmla="*/ 4378 h 5041"/>
                <a:gd name="T64" fmla="*/ 1961 w 3686"/>
                <a:gd name="T65" fmla="*/ 4238 h 5041"/>
                <a:gd name="T66" fmla="*/ 2349 w 3686"/>
                <a:gd name="T67" fmla="*/ 4754 h 5041"/>
                <a:gd name="T68" fmla="*/ 2451 w 3686"/>
                <a:gd name="T69" fmla="*/ 4856 h 5041"/>
                <a:gd name="T70" fmla="*/ 2693 w 3686"/>
                <a:gd name="T71" fmla="*/ 4913 h 5041"/>
                <a:gd name="T72" fmla="*/ 3036 w 3686"/>
                <a:gd name="T73" fmla="*/ 4977 h 5041"/>
                <a:gd name="T74" fmla="*/ 3043 w 3686"/>
                <a:gd name="T75" fmla="*/ 4888 h 5041"/>
                <a:gd name="T76" fmla="*/ 3405 w 3686"/>
                <a:gd name="T77" fmla="*/ 4875 h 5041"/>
                <a:gd name="T78" fmla="*/ 3456 w 3686"/>
                <a:gd name="T79" fmla="*/ 4569 h 5041"/>
                <a:gd name="T80" fmla="*/ 3666 w 3686"/>
                <a:gd name="T81" fmla="*/ 4423 h 5041"/>
                <a:gd name="T82" fmla="*/ 3685 w 3686"/>
                <a:gd name="T83" fmla="*/ 4404 h 5041"/>
                <a:gd name="T84" fmla="*/ 3380 w 3686"/>
                <a:gd name="T85" fmla="*/ 3952 h 5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86" h="5041">
                  <a:moveTo>
                    <a:pt x="3380" y="3952"/>
                  </a:moveTo>
                  <a:lnTo>
                    <a:pt x="3380" y="3952"/>
                  </a:lnTo>
                  <a:cubicBezTo>
                    <a:pt x="3437" y="3837"/>
                    <a:pt x="3284" y="3748"/>
                    <a:pt x="3234" y="3646"/>
                  </a:cubicBezTo>
                  <a:cubicBezTo>
                    <a:pt x="3189" y="3538"/>
                    <a:pt x="3100" y="3506"/>
                    <a:pt x="2998" y="3506"/>
                  </a:cubicBezTo>
                  <a:cubicBezTo>
                    <a:pt x="2896" y="3506"/>
                    <a:pt x="2998" y="3347"/>
                    <a:pt x="2998" y="3347"/>
                  </a:cubicBezTo>
                  <a:cubicBezTo>
                    <a:pt x="2998" y="3347"/>
                    <a:pt x="2654" y="3099"/>
                    <a:pt x="2534" y="3055"/>
                  </a:cubicBezTo>
                  <a:cubicBezTo>
                    <a:pt x="2413" y="3010"/>
                    <a:pt x="2260" y="2864"/>
                    <a:pt x="2336" y="2787"/>
                  </a:cubicBezTo>
                  <a:cubicBezTo>
                    <a:pt x="2406" y="2717"/>
                    <a:pt x="2336" y="2660"/>
                    <a:pt x="2336" y="2660"/>
                  </a:cubicBezTo>
                  <a:cubicBezTo>
                    <a:pt x="2183" y="2399"/>
                    <a:pt x="2489" y="2374"/>
                    <a:pt x="2374" y="2259"/>
                  </a:cubicBezTo>
                  <a:cubicBezTo>
                    <a:pt x="2260" y="2144"/>
                    <a:pt x="2272" y="1909"/>
                    <a:pt x="2272" y="1826"/>
                  </a:cubicBezTo>
                  <a:cubicBezTo>
                    <a:pt x="2272" y="1743"/>
                    <a:pt x="2234" y="1705"/>
                    <a:pt x="2234" y="1705"/>
                  </a:cubicBezTo>
                  <a:cubicBezTo>
                    <a:pt x="2381" y="1559"/>
                    <a:pt x="2349" y="1311"/>
                    <a:pt x="2400" y="1164"/>
                  </a:cubicBezTo>
                  <a:cubicBezTo>
                    <a:pt x="2444" y="1024"/>
                    <a:pt x="2540" y="1120"/>
                    <a:pt x="2629" y="1120"/>
                  </a:cubicBezTo>
                  <a:cubicBezTo>
                    <a:pt x="2673" y="1120"/>
                    <a:pt x="2744" y="1075"/>
                    <a:pt x="2801" y="1031"/>
                  </a:cubicBezTo>
                  <a:cubicBezTo>
                    <a:pt x="2782" y="980"/>
                    <a:pt x="2323" y="706"/>
                    <a:pt x="2203" y="655"/>
                  </a:cubicBezTo>
                  <a:cubicBezTo>
                    <a:pt x="2082" y="604"/>
                    <a:pt x="2133" y="127"/>
                    <a:pt x="2069" y="63"/>
                  </a:cubicBezTo>
                  <a:cubicBezTo>
                    <a:pt x="2012" y="0"/>
                    <a:pt x="1827" y="63"/>
                    <a:pt x="1878" y="184"/>
                  </a:cubicBezTo>
                  <a:cubicBezTo>
                    <a:pt x="1929" y="305"/>
                    <a:pt x="1872" y="337"/>
                    <a:pt x="1872" y="337"/>
                  </a:cubicBezTo>
                  <a:cubicBezTo>
                    <a:pt x="1522" y="407"/>
                    <a:pt x="1356" y="420"/>
                    <a:pt x="1280" y="394"/>
                  </a:cubicBezTo>
                  <a:cubicBezTo>
                    <a:pt x="1280" y="942"/>
                    <a:pt x="783" y="916"/>
                    <a:pt x="981" y="1062"/>
                  </a:cubicBezTo>
                  <a:cubicBezTo>
                    <a:pt x="1184" y="1215"/>
                    <a:pt x="1044" y="1457"/>
                    <a:pt x="987" y="1457"/>
                  </a:cubicBezTo>
                  <a:cubicBezTo>
                    <a:pt x="930" y="1457"/>
                    <a:pt x="605" y="1559"/>
                    <a:pt x="541" y="1622"/>
                  </a:cubicBezTo>
                  <a:cubicBezTo>
                    <a:pt x="471" y="1693"/>
                    <a:pt x="497" y="1832"/>
                    <a:pt x="548" y="1877"/>
                  </a:cubicBezTo>
                  <a:cubicBezTo>
                    <a:pt x="592" y="1928"/>
                    <a:pt x="414" y="2615"/>
                    <a:pt x="242" y="2615"/>
                  </a:cubicBezTo>
                  <a:cubicBezTo>
                    <a:pt x="236" y="2615"/>
                    <a:pt x="230" y="2615"/>
                    <a:pt x="230" y="2615"/>
                  </a:cubicBezTo>
                  <a:cubicBezTo>
                    <a:pt x="210" y="2876"/>
                    <a:pt x="351" y="3016"/>
                    <a:pt x="401" y="3067"/>
                  </a:cubicBezTo>
                  <a:cubicBezTo>
                    <a:pt x="465" y="3124"/>
                    <a:pt x="204" y="3265"/>
                    <a:pt x="102" y="3366"/>
                  </a:cubicBezTo>
                  <a:cubicBezTo>
                    <a:pt x="0" y="3468"/>
                    <a:pt x="102" y="3538"/>
                    <a:pt x="102" y="3538"/>
                  </a:cubicBezTo>
                  <a:cubicBezTo>
                    <a:pt x="102" y="3538"/>
                    <a:pt x="497" y="3500"/>
                    <a:pt x="497" y="3882"/>
                  </a:cubicBezTo>
                  <a:cubicBezTo>
                    <a:pt x="497" y="4264"/>
                    <a:pt x="631" y="3627"/>
                    <a:pt x="955" y="4429"/>
                  </a:cubicBezTo>
                  <a:cubicBezTo>
                    <a:pt x="955" y="4429"/>
                    <a:pt x="1343" y="4506"/>
                    <a:pt x="1381" y="4467"/>
                  </a:cubicBezTo>
                  <a:cubicBezTo>
                    <a:pt x="1420" y="4429"/>
                    <a:pt x="1572" y="4378"/>
                    <a:pt x="1668" y="4378"/>
                  </a:cubicBezTo>
                  <a:cubicBezTo>
                    <a:pt x="1763" y="4378"/>
                    <a:pt x="1693" y="4238"/>
                    <a:pt x="1961" y="4238"/>
                  </a:cubicBezTo>
                  <a:cubicBezTo>
                    <a:pt x="2228" y="4238"/>
                    <a:pt x="2470" y="4601"/>
                    <a:pt x="2349" y="4754"/>
                  </a:cubicBezTo>
                  <a:cubicBezTo>
                    <a:pt x="2349" y="4754"/>
                    <a:pt x="2336" y="4900"/>
                    <a:pt x="2451" y="4856"/>
                  </a:cubicBezTo>
                  <a:cubicBezTo>
                    <a:pt x="2565" y="4811"/>
                    <a:pt x="2565" y="4875"/>
                    <a:pt x="2693" y="4913"/>
                  </a:cubicBezTo>
                  <a:cubicBezTo>
                    <a:pt x="2807" y="4951"/>
                    <a:pt x="2852" y="5040"/>
                    <a:pt x="3036" y="4977"/>
                  </a:cubicBezTo>
                  <a:cubicBezTo>
                    <a:pt x="3030" y="4938"/>
                    <a:pt x="3024" y="4900"/>
                    <a:pt x="3043" y="4888"/>
                  </a:cubicBezTo>
                  <a:cubicBezTo>
                    <a:pt x="3094" y="4830"/>
                    <a:pt x="3355" y="4996"/>
                    <a:pt x="3405" y="4875"/>
                  </a:cubicBezTo>
                  <a:cubicBezTo>
                    <a:pt x="3456" y="4747"/>
                    <a:pt x="3393" y="4684"/>
                    <a:pt x="3456" y="4569"/>
                  </a:cubicBezTo>
                  <a:cubicBezTo>
                    <a:pt x="3520" y="4455"/>
                    <a:pt x="3609" y="4480"/>
                    <a:pt x="3666" y="4423"/>
                  </a:cubicBezTo>
                  <a:cubicBezTo>
                    <a:pt x="3673" y="4423"/>
                    <a:pt x="3679" y="4410"/>
                    <a:pt x="3685" y="4404"/>
                  </a:cubicBezTo>
                  <a:cubicBezTo>
                    <a:pt x="3520" y="4289"/>
                    <a:pt x="3329" y="4047"/>
                    <a:pt x="3380" y="3952"/>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sp>
          <p:nvSpPr>
            <p:cNvPr id="193" name="Freeform 506"/>
            <p:cNvSpPr>
              <a:spLocks noChangeArrowheads="1"/>
            </p:cNvSpPr>
            <p:nvPr/>
          </p:nvSpPr>
          <p:spPr bwMode="auto">
            <a:xfrm>
              <a:off x="18861276" y="4815026"/>
              <a:ext cx="855971" cy="1755081"/>
            </a:xfrm>
            <a:custGeom>
              <a:avLst/>
              <a:gdLst>
                <a:gd name="T0" fmla="*/ 1648 w 1669"/>
                <a:gd name="T1" fmla="*/ 356 h 3418"/>
                <a:gd name="T2" fmla="*/ 1648 w 1669"/>
                <a:gd name="T3" fmla="*/ 356 h 3418"/>
                <a:gd name="T4" fmla="*/ 847 w 1669"/>
                <a:gd name="T5" fmla="*/ 165 h 3418"/>
                <a:gd name="T6" fmla="*/ 707 w 1669"/>
                <a:gd name="T7" fmla="*/ 293 h 3418"/>
                <a:gd name="T8" fmla="*/ 127 w 1669"/>
                <a:gd name="T9" fmla="*/ 344 h 3418"/>
                <a:gd name="T10" fmla="*/ 242 w 1669"/>
                <a:gd name="T11" fmla="*/ 655 h 3418"/>
                <a:gd name="T12" fmla="*/ 490 w 1669"/>
                <a:gd name="T13" fmla="*/ 897 h 3418"/>
                <a:gd name="T14" fmla="*/ 306 w 1669"/>
                <a:gd name="T15" fmla="*/ 1184 h 3418"/>
                <a:gd name="T16" fmla="*/ 407 w 1669"/>
                <a:gd name="T17" fmla="*/ 1648 h 3418"/>
                <a:gd name="T18" fmla="*/ 0 w 1669"/>
                <a:gd name="T19" fmla="*/ 2737 h 3418"/>
                <a:gd name="T20" fmla="*/ 13 w 1669"/>
                <a:gd name="T21" fmla="*/ 2743 h 3418"/>
                <a:gd name="T22" fmla="*/ 427 w 1669"/>
                <a:gd name="T23" fmla="*/ 3354 h 3418"/>
                <a:gd name="T24" fmla="*/ 732 w 1669"/>
                <a:gd name="T25" fmla="*/ 3392 h 3418"/>
                <a:gd name="T26" fmla="*/ 936 w 1669"/>
                <a:gd name="T27" fmla="*/ 3112 h 3418"/>
                <a:gd name="T28" fmla="*/ 853 w 1669"/>
                <a:gd name="T29" fmla="*/ 2908 h 3418"/>
                <a:gd name="T30" fmla="*/ 891 w 1669"/>
                <a:gd name="T31" fmla="*/ 2469 h 3418"/>
                <a:gd name="T32" fmla="*/ 872 w 1669"/>
                <a:gd name="T33" fmla="*/ 2106 h 3418"/>
                <a:gd name="T34" fmla="*/ 1031 w 1669"/>
                <a:gd name="T35" fmla="*/ 1788 h 3418"/>
                <a:gd name="T36" fmla="*/ 1165 w 1669"/>
                <a:gd name="T37" fmla="*/ 1177 h 3418"/>
                <a:gd name="T38" fmla="*/ 1292 w 1669"/>
                <a:gd name="T39" fmla="*/ 910 h 3418"/>
                <a:gd name="T40" fmla="*/ 1362 w 1669"/>
                <a:gd name="T41" fmla="*/ 789 h 3418"/>
                <a:gd name="T42" fmla="*/ 1547 w 1669"/>
                <a:gd name="T43" fmla="*/ 554 h 3418"/>
                <a:gd name="T44" fmla="*/ 1648 w 1669"/>
                <a:gd name="T45" fmla="*/ 356 h 3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69" h="3418">
                  <a:moveTo>
                    <a:pt x="1648" y="356"/>
                  </a:moveTo>
                  <a:lnTo>
                    <a:pt x="1648" y="356"/>
                  </a:lnTo>
                  <a:cubicBezTo>
                    <a:pt x="1057" y="0"/>
                    <a:pt x="1038" y="242"/>
                    <a:pt x="847" y="165"/>
                  </a:cubicBezTo>
                  <a:cubicBezTo>
                    <a:pt x="821" y="229"/>
                    <a:pt x="783" y="293"/>
                    <a:pt x="707" y="293"/>
                  </a:cubicBezTo>
                  <a:cubicBezTo>
                    <a:pt x="560" y="293"/>
                    <a:pt x="223" y="248"/>
                    <a:pt x="127" y="344"/>
                  </a:cubicBezTo>
                  <a:cubicBezTo>
                    <a:pt x="26" y="445"/>
                    <a:pt x="242" y="573"/>
                    <a:pt x="242" y="655"/>
                  </a:cubicBezTo>
                  <a:cubicBezTo>
                    <a:pt x="242" y="738"/>
                    <a:pt x="490" y="725"/>
                    <a:pt x="490" y="897"/>
                  </a:cubicBezTo>
                  <a:cubicBezTo>
                    <a:pt x="490" y="1069"/>
                    <a:pt x="363" y="1056"/>
                    <a:pt x="306" y="1184"/>
                  </a:cubicBezTo>
                  <a:cubicBezTo>
                    <a:pt x="248" y="1311"/>
                    <a:pt x="146" y="1566"/>
                    <a:pt x="407" y="1648"/>
                  </a:cubicBezTo>
                  <a:cubicBezTo>
                    <a:pt x="407" y="1648"/>
                    <a:pt x="185" y="2431"/>
                    <a:pt x="0" y="2737"/>
                  </a:cubicBezTo>
                  <a:cubicBezTo>
                    <a:pt x="7" y="2737"/>
                    <a:pt x="7" y="2743"/>
                    <a:pt x="13" y="2743"/>
                  </a:cubicBezTo>
                  <a:cubicBezTo>
                    <a:pt x="102" y="2838"/>
                    <a:pt x="388" y="3112"/>
                    <a:pt x="427" y="3354"/>
                  </a:cubicBezTo>
                  <a:cubicBezTo>
                    <a:pt x="541" y="3379"/>
                    <a:pt x="662" y="3417"/>
                    <a:pt x="732" y="3392"/>
                  </a:cubicBezTo>
                  <a:cubicBezTo>
                    <a:pt x="853" y="3354"/>
                    <a:pt x="878" y="3163"/>
                    <a:pt x="936" y="3112"/>
                  </a:cubicBezTo>
                  <a:cubicBezTo>
                    <a:pt x="987" y="3061"/>
                    <a:pt x="853" y="2908"/>
                    <a:pt x="853" y="2908"/>
                  </a:cubicBezTo>
                  <a:cubicBezTo>
                    <a:pt x="796" y="2749"/>
                    <a:pt x="885" y="2603"/>
                    <a:pt x="891" y="2469"/>
                  </a:cubicBezTo>
                  <a:cubicBezTo>
                    <a:pt x="904" y="2259"/>
                    <a:pt x="872" y="2106"/>
                    <a:pt x="872" y="2106"/>
                  </a:cubicBezTo>
                  <a:cubicBezTo>
                    <a:pt x="1018" y="1960"/>
                    <a:pt x="1031" y="1788"/>
                    <a:pt x="1031" y="1788"/>
                  </a:cubicBezTo>
                  <a:cubicBezTo>
                    <a:pt x="1031" y="1445"/>
                    <a:pt x="1222" y="1330"/>
                    <a:pt x="1165" y="1177"/>
                  </a:cubicBezTo>
                  <a:cubicBezTo>
                    <a:pt x="1108" y="1018"/>
                    <a:pt x="1292" y="974"/>
                    <a:pt x="1292" y="910"/>
                  </a:cubicBezTo>
                  <a:cubicBezTo>
                    <a:pt x="1292" y="840"/>
                    <a:pt x="1362" y="789"/>
                    <a:pt x="1362" y="789"/>
                  </a:cubicBezTo>
                  <a:cubicBezTo>
                    <a:pt x="1642" y="681"/>
                    <a:pt x="1547" y="554"/>
                    <a:pt x="1547" y="554"/>
                  </a:cubicBezTo>
                  <a:cubicBezTo>
                    <a:pt x="1668" y="433"/>
                    <a:pt x="1648" y="356"/>
                    <a:pt x="1648" y="356"/>
                  </a:cubicBezTo>
                </a:path>
              </a:pathLst>
            </a:custGeom>
            <a:solidFill>
              <a:schemeClr val="bg1">
                <a:lumMod val="75000"/>
              </a:schemeClr>
            </a:solidFill>
            <a:ln w="28575" cap="flat" cmpd="sng">
              <a:solidFill>
                <a:schemeClr val="bg1"/>
              </a:solidFill>
              <a:bevel/>
            </a:ln>
            <a:effectLst/>
          </p:spPr>
          <p:txBody>
            <a:bodyPr wrap="none" anchor="ctr"/>
            <a:lstStyle/>
            <a:p>
              <a:endParaRPr lang="en-US"/>
            </a:p>
          </p:txBody>
        </p:sp>
      </p:grpSp>
      <p:sp>
        <p:nvSpPr>
          <p:cNvPr id="194" name="TextBox 193"/>
          <p:cNvSpPr txBox="1"/>
          <p:nvPr/>
        </p:nvSpPr>
        <p:spPr>
          <a:xfrm>
            <a:off x="1612525" y="3193443"/>
            <a:ext cx="4385442" cy="800183"/>
          </a:xfrm>
          <a:prstGeom prst="rect">
            <a:avLst/>
          </a:prstGeom>
          <a:noFill/>
        </p:spPr>
        <p:txBody>
          <a:bodyPr wrap="none" lIns="182843" tIns="91422" rIns="182843" bIns="91422" rtlCol="0">
            <a:spAutoFit/>
          </a:bodyPr>
          <a:lstStyle/>
          <a:p>
            <a:r>
              <a:rPr lang="id-ID" sz="4000" b="1" dirty="0">
                <a:latin typeface="Lato Regular"/>
              </a:rPr>
              <a:t>France Polulation</a:t>
            </a:r>
          </a:p>
        </p:txBody>
      </p:sp>
      <p:sp>
        <p:nvSpPr>
          <p:cNvPr id="195" name="TextBox 194"/>
          <p:cNvSpPr txBox="1"/>
          <p:nvPr/>
        </p:nvSpPr>
        <p:spPr>
          <a:xfrm>
            <a:off x="1608341" y="3933375"/>
            <a:ext cx="10248918" cy="3495279"/>
          </a:xfrm>
          <a:prstGeom prst="rect">
            <a:avLst/>
          </a:prstGeom>
          <a:noFill/>
        </p:spPr>
        <p:txBody>
          <a:bodyPr wrap="square" lIns="182843" tIns="91422" rIns="182843" bIns="91422" rtlCol="0">
            <a:spAutoFit/>
          </a:bodyPr>
          <a:lstStyle/>
          <a:p>
            <a:pPr>
              <a:lnSpc>
                <a:spcPct val="110000"/>
              </a:lnSpc>
            </a:pPr>
            <a:r>
              <a:rPr lang="en-US" sz="2800" dirty="0">
                <a:solidFill>
                  <a:schemeClr val="tx2"/>
                </a:solidFill>
                <a:latin typeface="Lato Light"/>
                <a:cs typeface="Lato Light"/>
              </a:rPr>
              <a:t>Creativity is the key </a:t>
            </a:r>
            <a:r>
              <a:rPr lang="en-US" sz="2800" dirty="0">
                <a:latin typeface="Lato Light"/>
                <a:cs typeface="Lato Light"/>
              </a:rPr>
              <a:t>to success in the future, and primary education where teachers can bring creativity in children at that </a:t>
            </a:r>
            <a:r>
              <a:rPr lang="en-US" sz="2800" dirty="0" smtClean="0">
                <a:latin typeface="Lato Light"/>
                <a:cs typeface="Lato Light"/>
              </a:rPr>
              <a:t>level.</a:t>
            </a:r>
          </a:p>
          <a:p>
            <a:pPr>
              <a:lnSpc>
                <a:spcPct val="110000"/>
              </a:lnSpc>
            </a:pPr>
            <a:endParaRPr lang="en-US" sz="2800" dirty="0">
              <a:latin typeface="Lato Light"/>
              <a:cs typeface="Lato Light"/>
            </a:endParaRPr>
          </a:p>
          <a:p>
            <a:pPr>
              <a:lnSpc>
                <a:spcPct val="110000"/>
              </a:lnSpc>
            </a:pPr>
            <a:r>
              <a:rPr lang="en-US" sz="2800" b="1" dirty="0">
                <a:solidFill>
                  <a:schemeClr val="tx2"/>
                </a:solidFill>
                <a:latin typeface="Calibri" panose="020F0502020204030204"/>
                <a:cs typeface="Calibri" panose="020F0502020204030204"/>
              </a:rPr>
              <a:t>Creativity is the key </a:t>
            </a:r>
            <a:r>
              <a:rPr lang="en-US" sz="2800" b="1" dirty="0">
                <a:latin typeface="Calibri" panose="020F0502020204030204"/>
                <a:cs typeface="Calibri" panose="020F0502020204030204"/>
              </a:rPr>
              <a:t>to success </a:t>
            </a:r>
            <a:r>
              <a:rPr lang="en-US" sz="2800" dirty="0">
                <a:latin typeface="Lato Light"/>
                <a:cs typeface="Lato Light"/>
              </a:rPr>
              <a:t>in the future, and primary education where teachers can bring creativity in children at that level keep </a:t>
            </a:r>
            <a:r>
              <a:rPr lang="en-US" sz="2800" dirty="0" smtClean="0">
                <a:latin typeface="Lato Light"/>
                <a:cs typeface="Lato Light"/>
              </a:rPr>
              <a:t>growing </a:t>
            </a:r>
            <a:r>
              <a:rPr lang="en-US" sz="2800" dirty="0">
                <a:latin typeface="Lato Light"/>
                <a:cs typeface="Lato Light"/>
              </a:rPr>
              <a:t>Lorem ipsum dolor</a:t>
            </a:r>
          </a:p>
        </p:txBody>
      </p:sp>
      <p:sp>
        <p:nvSpPr>
          <p:cNvPr id="196" name="Freeform 113"/>
          <p:cNvSpPr>
            <a:spLocks noChangeArrowheads="1"/>
          </p:cNvSpPr>
          <p:nvPr/>
        </p:nvSpPr>
        <p:spPr bwMode="auto">
          <a:xfrm>
            <a:off x="1914993" y="7669095"/>
            <a:ext cx="5828929" cy="4275694"/>
          </a:xfrm>
          <a:custGeom>
            <a:avLst/>
            <a:gdLst>
              <a:gd name="T0" fmla="*/ 3864 w 3865"/>
              <a:gd name="T1" fmla="*/ 2755 h 2837"/>
              <a:gd name="T2" fmla="*/ 3723 w 3865"/>
              <a:gd name="T3" fmla="*/ 2673 h 2837"/>
              <a:gd name="T4" fmla="*/ 3723 w 3865"/>
              <a:gd name="T5" fmla="*/ 2738 h 2837"/>
              <a:gd name="T6" fmla="*/ 93 w 3865"/>
              <a:gd name="T7" fmla="*/ 2738 h 2837"/>
              <a:gd name="T8" fmla="*/ 93 w 3865"/>
              <a:gd name="T9" fmla="*/ 141 h 2837"/>
              <a:gd name="T10" fmla="*/ 158 w 3865"/>
              <a:gd name="T11" fmla="*/ 141 h 2837"/>
              <a:gd name="T12" fmla="*/ 76 w 3865"/>
              <a:gd name="T13" fmla="*/ 0 h 2837"/>
              <a:gd name="T14" fmla="*/ 0 w 3865"/>
              <a:gd name="T15" fmla="*/ 141 h 2837"/>
              <a:gd name="T16" fmla="*/ 60 w 3865"/>
              <a:gd name="T17" fmla="*/ 141 h 2837"/>
              <a:gd name="T18" fmla="*/ 60 w 3865"/>
              <a:gd name="T19" fmla="*/ 2771 h 2837"/>
              <a:gd name="T20" fmla="*/ 3723 w 3865"/>
              <a:gd name="T21" fmla="*/ 2771 h 2837"/>
              <a:gd name="T22" fmla="*/ 3723 w 3865"/>
              <a:gd name="T23" fmla="*/ 2836 h 2837"/>
              <a:gd name="T24" fmla="*/ 3864 w 3865"/>
              <a:gd name="T25" fmla="*/ 2755 h 2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65" h="2837">
                <a:moveTo>
                  <a:pt x="3864" y="2755"/>
                </a:moveTo>
                <a:lnTo>
                  <a:pt x="3723" y="2673"/>
                </a:lnTo>
                <a:lnTo>
                  <a:pt x="3723" y="2738"/>
                </a:lnTo>
                <a:lnTo>
                  <a:pt x="93" y="2738"/>
                </a:lnTo>
                <a:lnTo>
                  <a:pt x="93" y="141"/>
                </a:lnTo>
                <a:lnTo>
                  <a:pt x="158" y="141"/>
                </a:lnTo>
                <a:lnTo>
                  <a:pt x="76" y="0"/>
                </a:lnTo>
                <a:lnTo>
                  <a:pt x="0" y="141"/>
                </a:lnTo>
                <a:lnTo>
                  <a:pt x="60" y="141"/>
                </a:lnTo>
                <a:lnTo>
                  <a:pt x="60" y="2771"/>
                </a:lnTo>
                <a:lnTo>
                  <a:pt x="3723" y="2771"/>
                </a:lnTo>
                <a:lnTo>
                  <a:pt x="3723" y="2836"/>
                </a:lnTo>
                <a:lnTo>
                  <a:pt x="3864" y="2755"/>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197" name="Freeform 118"/>
          <p:cNvSpPr>
            <a:spLocks noChangeArrowheads="1"/>
          </p:cNvSpPr>
          <p:nvPr/>
        </p:nvSpPr>
        <p:spPr bwMode="auto">
          <a:xfrm>
            <a:off x="2407395" y="8473698"/>
            <a:ext cx="2707797" cy="472125"/>
          </a:xfrm>
          <a:custGeom>
            <a:avLst/>
            <a:gdLst>
              <a:gd name="T0" fmla="*/ 0 w 1615"/>
              <a:gd name="T1" fmla="*/ 0 h 311"/>
              <a:gd name="T2" fmla="*/ 1614 w 1615"/>
              <a:gd name="T3" fmla="*/ 0 h 311"/>
              <a:gd name="T4" fmla="*/ 1614 w 1615"/>
              <a:gd name="T5" fmla="*/ 310 h 311"/>
              <a:gd name="T6" fmla="*/ 0 w 1615"/>
              <a:gd name="T7" fmla="*/ 310 h 311"/>
              <a:gd name="T8" fmla="*/ 0 w 1615"/>
              <a:gd name="T9" fmla="*/ 0 h 311"/>
            </a:gdLst>
            <a:ahLst/>
            <a:cxnLst>
              <a:cxn ang="0">
                <a:pos x="T0" y="T1"/>
              </a:cxn>
              <a:cxn ang="0">
                <a:pos x="T2" y="T3"/>
              </a:cxn>
              <a:cxn ang="0">
                <a:pos x="T4" y="T5"/>
              </a:cxn>
              <a:cxn ang="0">
                <a:pos x="T6" y="T7"/>
              </a:cxn>
              <a:cxn ang="0">
                <a:pos x="T8" y="T9"/>
              </a:cxn>
            </a:cxnLst>
            <a:rect l="0" t="0" r="r" b="b"/>
            <a:pathLst>
              <a:path w="1615" h="311">
                <a:moveTo>
                  <a:pt x="0" y="0"/>
                </a:moveTo>
                <a:lnTo>
                  <a:pt x="1614" y="0"/>
                </a:lnTo>
                <a:lnTo>
                  <a:pt x="1614" y="310"/>
                </a:lnTo>
                <a:lnTo>
                  <a:pt x="0" y="310"/>
                </a:lnTo>
                <a:lnTo>
                  <a:pt x="0" y="0"/>
                </a:lnTo>
              </a:path>
            </a:pathLst>
          </a:custGeom>
          <a:solidFill>
            <a:schemeClr val="accent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98" name="Freeform 119"/>
          <p:cNvSpPr>
            <a:spLocks noChangeArrowheads="1"/>
          </p:cNvSpPr>
          <p:nvPr/>
        </p:nvSpPr>
        <p:spPr bwMode="auto">
          <a:xfrm>
            <a:off x="2407392" y="9338146"/>
            <a:ext cx="3346979" cy="472125"/>
          </a:xfrm>
          <a:custGeom>
            <a:avLst/>
            <a:gdLst>
              <a:gd name="T0" fmla="*/ 0 w 2218"/>
              <a:gd name="T1" fmla="*/ 0 h 311"/>
              <a:gd name="T2" fmla="*/ 2217 w 2218"/>
              <a:gd name="T3" fmla="*/ 0 h 311"/>
              <a:gd name="T4" fmla="*/ 2217 w 2218"/>
              <a:gd name="T5" fmla="*/ 310 h 311"/>
              <a:gd name="T6" fmla="*/ 0 w 2218"/>
              <a:gd name="T7" fmla="*/ 310 h 311"/>
              <a:gd name="T8" fmla="*/ 0 w 2218"/>
              <a:gd name="T9" fmla="*/ 0 h 311"/>
            </a:gdLst>
            <a:ahLst/>
            <a:cxnLst>
              <a:cxn ang="0">
                <a:pos x="T0" y="T1"/>
              </a:cxn>
              <a:cxn ang="0">
                <a:pos x="T2" y="T3"/>
              </a:cxn>
              <a:cxn ang="0">
                <a:pos x="T4" y="T5"/>
              </a:cxn>
              <a:cxn ang="0">
                <a:pos x="T6" y="T7"/>
              </a:cxn>
              <a:cxn ang="0">
                <a:pos x="T8" y="T9"/>
              </a:cxn>
            </a:cxnLst>
            <a:rect l="0" t="0" r="r" b="b"/>
            <a:pathLst>
              <a:path w="2218" h="311">
                <a:moveTo>
                  <a:pt x="0" y="0"/>
                </a:moveTo>
                <a:lnTo>
                  <a:pt x="2217" y="0"/>
                </a:lnTo>
                <a:lnTo>
                  <a:pt x="2217" y="310"/>
                </a:lnTo>
                <a:lnTo>
                  <a:pt x="0" y="310"/>
                </a:lnTo>
                <a:lnTo>
                  <a:pt x="0" y="0"/>
                </a:lnTo>
              </a:path>
            </a:pathLst>
          </a:custGeom>
          <a:solidFill>
            <a:schemeClr val="accent2"/>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199" name="Freeform 120"/>
          <p:cNvSpPr>
            <a:spLocks noChangeArrowheads="1"/>
          </p:cNvSpPr>
          <p:nvPr/>
        </p:nvSpPr>
        <p:spPr bwMode="auto">
          <a:xfrm>
            <a:off x="2407392" y="10182646"/>
            <a:ext cx="1975210" cy="465473"/>
          </a:xfrm>
          <a:custGeom>
            <a:avLst/>
            <a:gdLst>
              <a:gd name="T0" fmla="*/ 0 w 1148"/>
              <a:gd name="T1" fmla="*/ 0 h 310"/>
              <a:gd name="T2" fmla="*/ 1147 w 1148"/>
              <a:gd name="T3" fmla="*/ 0 h 310"/>
              <a:gd name="T4" fmla="*/ 1147 w 1148"/>
              <a:gd name="T5" fmla="*/ 309 h 310"/>
              <a:gd name="T6" fmla="*/ 0 w 1148"/>
              <a:gd name="T7" fmla="*/ 309 h 310"/>
              <a:gd name="T8" fmla="*/ 0 w 1148"/>
              <a:gd name="T9" fmla="*/ 0 h 310"/>
            </a:gdLst>
            <a:ahLst/>
            <a:cxnLst>
              <a:cxn ang="0">
                <a:pos x="T0" y="T1"/>
              </a:cxn>
              <a:cxn ang="0">
                <a:pos x="T2" y="T3"/>
              </a:cxn>
              <a:cxn ang="0">
                <a:pos x="T4" y="T5"/>
              </a:cxn>
              <a:cxn ang="0">
                <a:pos x="T6" y="T7"/>
              </a:cxn>
              <a:cxn ang="0">
                <a:pos x="T8" y="T9"/>
              </a:cxn>
            </a:cxnLst>
            <a:rect l="0" t="0" r="r" b="b"/>
            <a:pathLst>
              <a:path w="1148" h="310">
                <a:moveTo>
                  <a:pt x="0" y="0"/>
                </a:moveTo>
                <a:lnTo>
                  <a:pt x="1147" y="0"/>
                </a:lnTo>
                <a:lnTo>
                  <a:pt x="1147" y="309"/>
                </a:lnTo>
                <a:lnTo>
                  <a:pt x="0" y="309"/>
                </a:lnTo>
                <a:lnTo>
                  <a:pt x="0" y="0"/>
                </a:lnTo>
              </a:path>
            </a:pathLst>
          </a:custGeom>
          <a:solidFill>
            <a:schemeClr val="accent3"/>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200" name="Freeform 121"/>
          <p:cNvSpPr>
            <a:spLocks noChangeArrowheads="1"/>
          </p:cNvSpPr>
          <p:nvPr/>
        </p:nvSpPr>
        <p:spPr bwMode="auto">
          <a:xfrm>
            <a:off x="6572814" y="8520242"/>
            <a:ext cx="778523" cy="372379"/>
          </a:xfrm>
          <a:custGeom>
            <a:avLst/>
            <a:gdLst>
              <a:gd name="T0" fmla="*/ 516 w 517"/>
              <a:gd name="T1" fmla="*/ 119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19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19"/>
                </a:moveTo>
                <a:lnTo>
                  <a:pt x="386" y="0"/>
                </a:lnTo>
                <a:lnTo>
                  <a:pt x="386" y="76"/>
                </a:lnTo>
                <a:lnTo>
                  <a:pt x="0" y="76"/>
                </a:lnTo>
                <a:lnTo>
                  <a:pt x="0" y="168"/>
                </a:lnTo>
                <a:lnTo>
                  <a:pt x="386" y="168"/>
                </a:lnTo>
                <a:lnTo>
                  <a:pt x="386" y="244"/>
                </a:lnTo>
                <a:lnTo>
                  <a:pt x="516" y="119"/>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201" name="Freeform 122"/>
          <p:cNvSpPr>
            <a:spLocks noChangeArrowheads="1"/>
          </p:cNvSpPr>
          <p:nvPr/>
        </p:nvSpPr>
        <p:spPr bwMode="auto">
          <a:xfrm>
            <a:off x="6572814" y="9391341"/>
            <a:ext cx="778523" cy="372379"/>
          </a:xfrm>
          <a:custGeom>
            <a:avLst/>
            <a:gdLst>
              <a:gd name="T0" fmla="*/ 516 w 517"/>
              <a:gd name="T1" fmla="*/ 125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25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25"/>
                </a:moveTo>
                <a:lnTo>
                  <a:pt x="386" y="0"/>
                </a:lnTo>
                <a:lnTo>
                  <a:pt x="386" y="76"/>
                </a:lnTo>
                <a:lnTo>
                  <a:pt x="0" y="76"/>
                </a:lnTo>
                <a:lnTo>
                  <a:pt x="0" y="168"/>
                </a:lnTo>
                <a:lnTo>
                  <a:pt x="386" y="168"/>
                </a:lnTo>
                <a:lnTo>
                  <a:pt x="386" y="244"/>
                </a:lnTo>
                <a:lnTo>
                  <a:pt x="516" y="125"/>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202" name="Freeform 123"/>
          <p:cNvSpPr>
            <a:spLocks noChangeArrowheads="1"/>
          </p:cNvSpPr>
          <p:nvPr/>
        </p:nvSpPr>
        <p:spPr bwMode="auto">
          <a:xfrm>
            <a:off x="6572814" y="10235841"/>
            <a:ext cx="778523" cy="372379"/>
          </a:xfrm>
          <a:custGeom>
            <a:avLst/>
            <a:gdLst>
              <a:gd name="T0" fmla="*/ 516 w 517"/>
              <a:gd name="T1" fmla="*/ 120 h 246"/>
              <a:gd name="T2" fmla="*/ 386 w 517"/>
              <a:gd name="T3" fmla="*/ 0 h 246"/>
              <a:gd name="T4" fmla="*/ 386 w 517"/>
              <a:gd name="T5" fmla="*/ 76 h 246"/>
              <a:gd name="T6" fmla="*/ 0 w 517"/>
              <a:gd name="T7" fmla="*/ 76 h 246"/>
              <a:gd name="T8" fmla="*/ 0 w 517"/>
              <a:gd name="T9" fmla="*/ 169 h 246"/>
              <a:gd name="T10" fmla="*/ 386 w 517"/>
              <a:gd name="T11" fmla="*/ 169 h 246"/>
              <a:gd name="T12" fmla="*/ 386 w 517"/>
              <a:gd name="T13" fmla="*/ 245 h 246"/>
              <a:gd name="T14" fmla="*/ 516 w 517"/>
              <a:gd name="T15" fmla="*/ 120 h 2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6">
                <a:moveTo>
                  <a:pt x="516" y="120"/>
                </a:moveTo>
                <a:lnTo>
                  <a:pt x="386" y="0"/>
                </a:lnTo>
                <a:lnTo>
                  <a:pt x="386" y="76"/>
                </a:lnTo>
                <a:lnTo>
                  <a:pt x="0" y="76"/>
                </a:lnTo>
                <a:lnTo>
                  <a:pt x="0" y="169"/>
                </a:lnTo>
                <a:lnTo>
                  <a:pt x="386" y="169"/>
                </a:lnTo>
                <a:lnTo>
                  <a:pt x="386" y="245"/>
                </a:lnTo>
                <a:lnTo>
                  <a:pt x="516" y="120"/>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203" name="Freeform 124"/>
          <p:cNvSpPr>
            <a:spLocks noChangeArrowheads="1"/>
          </p:cNvSpPr>
          <p:nvPr/>
        </p:nvSpPr>
        <p:spPr bwMode="auto">
          <a:xfrm>
            <a:off x="2407395" y="11047094"/>
            <a:ext cx="2707797" cy="472121"/>
          </a:xfrm>
          <a:custGeom>
            <a:avLst/>
            <a:gdLst>
              <a:gd name="T0" fmla="*/ 0 w 1773"/>
              <a:gd name="T1" fmla="*/ 0 h 311"/>
              <a:gd name="T2" fmla="*/ 1772 w 1773"/>
              <a:gd name="T3" fmla="*/ 0 h 311"/>
              <a:gd name="T4" fmla="*/ 1772 w 1773"/>
              <a:gd name="T5" fmla="*/ 310 h 311"/>
              <a:gd name="T6" fmla="*/ 0 w 1773"/>
              <a:gd name="T7" fmla="*/ 310 h 311"/>
              <a:gd name="T8" fmla="*/ 0 w 1773"/>
              <a:gd name="T9" fmla="*/ 0 h 311"/>
            </a:gdLst>
            <a:ahLst/>
            <a:cxnLst>
              <a:cxn ang="0">
                <a:pos x="T0" y="T1"/>
              </a:cxn>
              <a:cxn ang="0">
                <a:pos x="T2" y="T3"/>
              </a:cxn>
              <a:cxn ang="0">
                <a:pos x="T4" y="T5"/>
              </a:cxn>
              <a:cxn ang="0">
                <a:pos x="T6" y="T7"/>
              </a:cxn>
              <a:cxn ang="0">
                <a:pos x="T8" y="T9"/>
              </a:cxn>
            </a:cxnLst>
            <a:rect l="0" t="0" r="r" b="b"/>
            <a:pathLst>
              <a:path w="1773" h="311">
                <a:moveTo>
                  <a:pt x="0" y="0"/>
                </a:moveTo>
                <a:lnTo>
                  <a:pt x="1772" y="0"/>
                </a:lnTo>
                <a:lnTo>
                  <a:pt x="1772" y="310"/>
                </a:lnTo>
                <a:lnTo>
                  <a:pt x="0" y="310"/>
                </a:lnTo>
                <a:lnTo>
                  <a:pt x="0" y="0"/>
                </a:lnTo>
              </a:path>
            </a:pathLst>
          </a:custGeom>
          <a:solidFill>
            <a:schemeClr val="accent4"/>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Lato Light"/>
            </a:endParaRPr>
          </a:p>
        </p:txBody>
      </p:sp>
      <p:sp>
        <p:nvSpPr>
          <p:cNvPr id="204" name="Freeform 125"/>
          <p:cNvSpPr>
            <a:spLocks noChangeArrowheads="1"/>
          </p:cNvSpPr>
          <p:nvPr/>
        </p:nvSpPr>
        <p:spPr bwMode="auto">
          <a:xfrm>
            <a:off x="6572814" y="11093638"/>
            <a:ext cx="778523" cy="372379"/>
          </a:xfrm>
          <a:custGeom>
            <a:avLst/>
            <a:gdLst>
              <a:gd name="T0" fmla="*/ 516 w 517"/>
              <a:gd name="T1" fmla="*/ 119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19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19"/>
                </a:moveTo>
                <a:lnTo>
                  <a:pt x="386" y="0"/>
                </a:lnTo>
                <a:lnTo>
                  <a:pt x="386" y="76"/>
                </a:lnTo>
                <a:lnTo>
                  <a:pt x="0" y="76"/>
                </a:lnTo>
                <a:lnTo>
                  <a:pt x="0" y="168"/>
                </a:lnTo>
                <a:lnTo>
                  <a:pt x="386" y="168"/>
                </a:lnTo>
                <a:lnTo>
                  <a:pt x="386" y="244"/>
                </a:lnTo>
                <a:lnTo>
                  <a:pt x="516" y="119"/>
                </a:lnTo>
              </a:path>
            </a:pathLst>
          </a:custGeom>
          <a:solidFill>
            <a:schemeClr val="accent1"/>
          </a:solidFill>
          <a:ln>
            <a:noFill/>
          </a:ln>
          <a:effectLst/>
        </p:spPr>
        <p:txBody>
          <a:bodyPr wrap="none" lIns="121853" tIns="60926" rIns="121853" bIns="60926" anchor="ctr"/>
          <a:lstStyle/>
          <a:p>
            <a:endParaRPr lang="en-US" dirty="0">
              <a:latin typeface="Lato Light"/>
            </a:endParaRPr>
          </a:p>
        </p:txBody>
      </p:sp>
      <p:sp>
        <p:nvSpPr>
          <p:cNvPr id="205" name="Subtitle 2"/>
          <p:cNvSpPr txBox="1"/>
          <p:nvPr/>
        </p:nvSpPr>
        <p:spPr>
          <a:xfrm>
            <a:off x="7482264" y="9249390"/>
            <a:ext cx="1238184" cy="6770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2800" dirty="0" smtClean="0">
                <a:latin typeface="Lato Regular"/>
                <a:cs typeface="Lato Regular"/>
              </a:rPr>
              <a:t>67%</a:t>
            </a:r>
            <a:endParaRPr lang="en-US" sz="1800" dirty="0">
              <a:latin typeface="Lato Regular"/>
              <a:cs typeface="Lato Regular"/>
            </a:endParaRPr>
          </a:p>
        </p:txBody>
      </p:sp>
      <p:sp>
        <p:nvSpPr>
          <p:cNvPr id="206" name="Subtitle 2"/>
          <p:cNvSpPr txBox="1"/>
          <p:nvPr/>
        </p:nvSpPr>
        <p:spPr>
          <a:xfrm>
            <a:off x="7482264" y="10067025"/>
            <a:ext cx="1238184" cy="6770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2800" dirty="0" smtClean="0">
                <a:latin typeface="Lato Regular"/>
                <a:cs typeface="Lato Regular"/>
              </a:rPr>
              <a:t>35%</a:t>
            </a:r>
            <a:endParaRPr lang="en-US" sz="1800" dirty="0">
              <a:latin typeface="Lato Regular"/>
              <a:cs typeface="Lato Regular"/>
            </a:endParaRPr>
          </a:p>
        </p:txBody>
      </p:sp>
      <p:sp>
        <p:nvSpPr>
          <p:cNvPr id="207" name="Subtitle 2"/>
          <p:cNvSpPr txBox="1"/>
          <p:nvPr/>
        </p:nvSpPr>
        <p:spPr>
          <a:xfrm>
            <a:off x="7482264" y="10919867"/>
            <a:ext cx="1238184" cy="6770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2800" dirty="0" smtClean="0">
                <a:latin typeface="Lato Regular"/>
                <a:cs typeface="Lato Regular"/>
              </a:rPr>
              <a:t>86%</a:t>
            </a:r>
            <a:endParaRPr lang="en-US" sz="1800" dirty="0">
              <a:latin typeface="Lato Regular"/>
              <a:cs typeface="Lato Regular"/>
            </a:endParaRPr>
          </a:p>
        </p:txBody>
      </p:sp>
      <p:sp>
        <p:nvSpPr>
          <p:cNvPr id="208" name="Subtitle 2"/>
          <p:cNvSpPr txBox="1"/>
          <p:nvPr/>
        </p:nvSpPr>
        <p:spPr>
          <a:xfrm>
            <a:off x="7482264" y="8350670"/>
            <a:ext cx="1238184" cy="6770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2800" dirty="0" smtClean="0">
                <a:latin typeface="Lato Regular"/>
                <a:cs typeface="Lato Regular"/>
              </a:rPr>
              <a:t>45%</a:t>
            </a:r>
            <a:endParaRPr lang="en-US" sz="1800" dirty="0">
              <a:latin typeface="Lato Regular"/>
              <a:cs typeface="Lato Regular"/>
            </a:endParaRPr>
          </a:p>
        </p:txBody>
      </p:sp>
      <p:sp>
        <p:nvSpPr>
          <p:cNvPr id="209" name="TextBox 208"/>
          <p:cNvSpPr txBox="1"/>
          <p:nvPr/>
        </p:nvSpPr>
        <p:spPr>
          <a:xfrm>
            <a:off x="2427929" y="9271670"/>
            <a:ext cx="1824637" cy="584739"/>
          </a:xfrm>
          <a:prstGeom prst="rect">
            <a:avLst/>
          </a:prstGeom>
          <a:noFill/>
        </p:spPr>
        <p:txBody>
          <a:bodyPr wrap="none" lIns="182843" tIns="91422" rIns="182843" bIns="91422" rtlCol="0">
            <a:spAutoFit/>
          </a:bodyPr>
          <a:lstStyle/>
          <a:p>
            <a:r>
              <a:rPr lang="id-ID" sz="2600" b="1" smtClean="0">
                <a:solidFill>
                  <a:schemeClr val="bg1"/>
                </a:solidFill>
                <a:latin typeface="Lato Regular"/>
              </a:rPr>
              <a:t>Bordeaux</a:t>
            </a:r>
            <a:endParaRPr lang="id-ID" sz="2600" b="1" dirty="0">
              <a:solidFill>
                <a:schemeClr val="bg1"/>
              </a:solidFill>
              <a:latin typeface="Lato Regular"/>
            </a:endParaRPr>
          </a:p>
        </p:txBody>
      </p:sp>
      <p:sp>
        <p:nvSpPr>
          <p:cNvPr id="210" name="TextBox 209"/>
          <p:cNvSpPr txBox="1"/>
          <p:nvPr/>
        </p:nvSpPr>
        <p:spPr>
          <a:xfrm>
            <a:off x="2427929" y="10089305"/>
            <a:ext cx="1706107" cy="584739"/>
          </a:xfrm>
          <a:prstGeom prst="rect">
            <a:avLst/>
          </a:prstGeom>
          <a:noFill/>
        </p:spPr>
        <p:txBody>
          <a:bodyPr wrap="none" lIns="182843" tIns="91422" rIns="182843" bIns="91422" rtlCol="0">
            <a:spAutoFit/>
          </a:bodyPr>
          <a:lstStyle/>
          <a:p>
            <a:r>
              <a:rPr lang="id-ID" sz="2600" b="1" smtClean="0">
                <a:solidFill>
                  <a:schemeClr val="bg1"/>
                </a:solidFill>
                <a:latin typeface="Lato Regular"/>
              </a:rPr>
              <a:t>Toulouse</a:t>
            </a:r>
            <a:endParaRPr lang="id-ID" sz="2600" b="1" dirty="0">
              <a:solidFill>
                <a:schemeClr val="bg1"/>
              </a:solidFill>
              <a:latin typeface="Lato Regular"/>
            </a:endParaRPr>
          </a:p>
        </p:txBody>
      </p:sp>
      <p:sp>
        <p:nvSpPr>
          <p:cNvPr id="211" name="TextBox 210"/>
          <p:cNvSpPr txBox="1"/>
          <p:nvPr/>
        </p:nvSpPr>
        <p:spPr>
          <a:xfrm>
            <a:off x="2427929" y="10967573"/>
            <a:ext cx="1763285" cy="584739"/>
          </a:xfrm>
          <a:prstGeom prst="rect">
            <a:avLst/>
          </a:prstGeom>
          <a:noFill/>
        </p:spPr>
        <p:txBody>
          <a:bodyPr wrap="none" lIns="182843" tIns="91422" rIns="182843" bIns="91422" rtlCol="0">
            <a:spAutoFit/>
          </a:bodyPr>
          <a:lstStyle/>
          <a:p>
            <a:r>
              <a:rPr lang="id-ID" sz="2600" b="1" smtClean="0">
                <a:solidFill>
                  <a:schemeClr val="bg1"/>
                </a:solidFill>
                <a:latin typeface="Lato Regular"/>
              </a:rPr>
              <a:t>Marseille</a:t>
            </a:r>
            <a:endParaRPr lang="id-ID" sz="2600" b="1" dirty="0">
              <a:solidFill>
                <a:schemeClr val="bg1"/>
              </a:solidFill>
              <a:latin typeface="Lato Regular"/>
            </a:endParaRPr>
          </a:p>
        </p:txBody>
      </p:sp>
      <p:sp>
        <p:nvSpPr>
          <p:cNvPr id="212" name="TextBox 211"/>
          <p:cNvSpPr txBox="1"/>
          <p:nvPr/>
        </p:nvSpPr>
        <p:spPr>
          <a:xfrm>
            <a:off x="2427929" y="8402834"/>
            <a:ext cx="1116123" cy="584739"/>
          </a:xfrm>
          <a:prstGeom prst="rect">
            <a:avLst/>
          </a:prstGeom>
          <a:noFill/>
        </p:spPr>
        <p:txBody>
          <a:bodyPr wrap="none" lIns="182843" tIns="91422" rIns="182843" bIns="91422" rtlCol="0">
            <a:spAutoFit/>
          </a:bodyPr>
          <a:lstStyle/>
          <a:p>
            <a:r>
              <a:rPr lang="id-ID" sz="2600" b="1" smtClean="0">
                <a:solidFill>
                  <a:schemeClr val="bg1"/>
                </a:solidFill>
                <a:latin typeface="Lato Regular"/>
              </a:rPr>
              <a:t>Paris</a:t>
            </a:r>
            <a:endParaRPr lang="id-ID" sz="2600" b="1" dirty="0">
              <a:solidFill>
                <a:schemeClr val="bg1"/>
              </a:solidFill>
              <a:latin typeface="Lato Regular"/>
            </a:endParaRPr>
          </a:p>
        </p:txBody>
      </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10701808" y="688643"/>
            <a:ext cx="2989510" cy="400110"/>
          </a:xfrm>
          <a:prstGeom prst="rect">
            <a:avLst/>
          </a:prstGeom>
          <a:noFill/>
        </p:spPr>
        <p:txBody>
          <a:bodyPr wrap="none">
            <a:spAutoFit/>
          </a:bodyPr>
          <a:lstStyle/>
          <a:p>
            <a:pPr algn="ctr" defTabSz="1828165" fontAlgn="auto">
              <a:spcBef>
                <a:spcPts val="0"/>
              </a:spcBef>
              <a:spcAft>
                <a:spcPts val="0"/>
              </a:spcAft>
              <a:defRPr/>
            </a:pPr>
            <a:r>
              <a:rPr lang="en-US" sz="2000" b="1" spc="600">
                <a:latin typeface="Lato Regular"/>
                <a:ea typeface="+mn-ea"/>
                <a:cs typeface="Lato Regular"/>
              </a:rPr>
              <a:t>Features Slides</a:t>
            </a:r>
            <a:endParaRPr lang="en-US" sz="2000" b="1" spc="600" dirty="0">
              <a:latin typeface="Lato Regular"/>
              <a:ea typeface="+mn-ea"/>
              <a:cs typeface="Lato Regular"/>
            </a:endParaRPr>
          </a:p>
        </p:txBody>
      </p:sp>
      <p:grpSp>
        <p:nvGrpSpPr>
          <p:cNvPr id="56" name="Group 55"/>
          <p:cNvGrpSpPr/>
          <p:nvPr/>
        </p:nvGrpSpPr>
        <p:grpSpPr bwMode="auto">
          <a:xfrm>
            <a:off x="11449844" y="2019844"/>
            <a:ext cx="1477962" cy="258763"/>
            <a:chOff x="1703388" y="2006913"/>
            <a:chExt cx="1478230" cy="258682"/>
          </a:xfrm>
        </p:grpSpPr>
        <p:sp>
          <p:nvSpPr>
            <p:cNvPr id="57" name="Oval 56"/>
            <p:cNvSpPr/>
            <p:nvPr/>
          </p:nvSpPr>
          <p:spPr>
            <a:xfrm>
              <a:off x="1703388" y="2006913"/>
              <a:ext cx="258809" cy="25868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58" name="Oval 57"/>
            <p:cNvSpPr/>
            <p:nvPr/>
          </p:nvSpPr>
          <p:spPr>
            <a:xfrm>
              <a:off x="2008243" y="2006913"/>
              <a:ext cx="258809" cy="25868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59" name="Oval 58"/>
            <p:cNvSpPr/>
            <p:nvPr/>
          </p:nvSpPr>
          <p:spPr>
            <a:xfrm>
              <a:off x="2313099" y="2006913"/>
              <a:ext cx="258809" cy="25868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60" name="Oval 59"/>
            <p:cNvSpPr/>
            <p:nvPr/>
          </p:nvSpPr>
          <p:spPr>
            <a:xfrm>
              <a:off x="2617954" y="2006913"/>
              <a:ext cx="258809" cy="25868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sp>
          <p:nvSpPr>
            <p:cNvPr id="61" name="Oval 60"/>
            <p:cNvSpPr/>
            <p:nvPr/>
          </p:nvSpPr>
          <p:spPr>
            <a:xfrm>
              <a:off x="2922809" y="2006913"/>
              <a:ext cx="258809" cy="25868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165" fontAlgn="auto">
                <a:spcBef>
                  <a:spcPts val="0"/>
                </a:spcBef>
                <a:spcAft>
                  <a:spcPts val="0"/>
                </a:spcAft>
                <a:defRPr/>
              </a:pPr>
              <a:endParaRPr lang="en-US" dirty="0"/>
            </a:p>
          </p:txBody>
        </p:sp>
      </p:grpSp>
      <p:sp>
        <p:nvSpPr>
          <p:cNvPr id="62" name="TextBox 72"/>
          <p:cNvSpPr txBox="1">
            <a:spLocks noChangeArrowheads="1"/>
          </p:cNvSpPr>
          <p:nvPr/>
        </p:nvSpPr>
        <p:spPr bwMode="auto">
          <a:xfrm>
            <a:off x="7532710" y="913302"/>
            <a:ext cx="933552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3600">
                <a:solidFill>
                  <a:schemeClr val="tx1"/>
                </a:solidFill>
                <a:latin typeface="Lato Light" charset="0"/>
                <a:ea typeface="MS PGothic" panose="020B0600070205080204" charset="-128"/>
                <a:cs typeface="MS PGothic" panose="020B0600070205080204" charset="-128"/>
              </a:defRPr>
            </a:lvl1pPr>
            <a:lvl2pPr marL="742950" indent="-285750">
              <a:defRPr sz="3600">
                <a:solidFill>
                  <a:schemeClr val="tx1"/>
                </a:solidFill>
                <a:latin typeface="Lato Light" charset="0"/>
                <a:ea typeface="MS PGothic" panose="020B0600070205080204" charset="-128"/>
              </a:defRPr>
            </a:lvl2pPr>
            <a:lvl3pPr marL="1143000" indent="-228600">
              <a:defRPr sz="3600">
                <a:solidFill>
                  <a:schemeClr val="tx1"/>
                </a:solidFill>
                <a:latin typeface="Lato Light" charset="0"/>
                <a:ea typeface="MS PGothic" panose="020B0600070205080204" charset="-128"/>
              </a:defRPr>
            </a:lvl3pPr>
            <a:lvl4pPr marL="1600200" indent="-228600">
              <a:defRPr sz="3600">
                <a:solidFill>
                  <a:schemeClr val="tx1"/>
                </a:solidFill>
                <a:latin typeface="Lato Light" charset="0"/>
                <a:ea typeface="MS PGothic" panose="020B0600070205080204" charset="-128"/>
              </a:defRPr>
            </a:lvl4pPr>
            <a:lvl5pPr marL="2057400" indent="-228600">
              <a:defRPr sz="3600">
                <a:solidFill>
                  <a:schemeClr val="tx1"/>
                </a:solidFill>
                <a:latin typeface="Lato Light" charset="0"/>
                <a:ea typeface="MS PGothic" panose="020B0600070205080204" charset="-128"/>
              </a:defRPr>
            </a:lvl5pPr>
            <a:lvl6pPr marL="2514600" indent="-228600" defTabSz="1826895" fontAlgn="base">
              <a:spcBef>
                <a:spcPct val="0"/>
              </a:spcBef>
              <a:spcAft>
                <a:spcPct val="0"/>
              </a:spcAft>
              <a:defRPr sz="3600">
                <a:solidFill>
                  <a:schemeClr val="tx1"/>
                </a:solidFill>
                <a:latin typeface="Lato Light" charset="0"/>
                <a:ea typeface="MS PGothic" panose="020B0600070205080204" charset="-128"/>
              </a:defRPr>
            </a:lvl6pPr>
            <a:lvl7pPr marL="2971800" indent="-228600" defTabSz="1826895" fontAlgn="base">
              <a:spcBef>
                <a:spcPct val="0"/>
              </a:spcBef>
              <a:spcAft>
                <a:spcPct val="0"/>
              </a:spcAft>
              <a:defRPr sz="3600">
                <a:solidFill>
                  <a:schemeClr val="tx1"/>
                </a:solidFill>
                <a:latin typeface="Lato Light" charset="0"/>
                <a:ea typeface="MS PGothic" panose="020B0600070205080204" charset="-128"/>
              </a:defRPr>
            </a:lvl7pPr>
            <a:lvl8pPr marL="3429000" indent="-228600" defTabSz="1826895" fontAlgn="base">
              <a:spcBef>
                <a:spcPct val="0"/>
              </a:spcBef>
              <a:spcAft>
                <a:spcPct val="0"/>
              </a:spcAft>
              <a:defRPr sz="3600">
                <a:solidFill>
                  <a:schemeClr val="tx1"/>
                </a:solidFill>
                <a:latin typeface="Lato Light" charset="0"/>
                <a:ea typeface="MS PGothic" panose="020B0600070205080204" charset="-128"/>
              </a:defRPr>
            </a:lvl8pPr>
            <a:lvl9pPr marL="3886200" indent="-228600" defTabSz="1826895" fontAlgn="base">
              <a:spcBef>
                <a:spcPct val="0"/>
              </a:spcBef>
              <a:spcAft>
                <a:spcPct val="0"/>
              </a:spcAft>
              <a:defRPr sz="3600">
                <a:solidFill>
                  <a:schemeClr val="tx1"/>
                </a:solidFill>
                <a:latin typeface="Lato Light" charset="0"/>
                <a:ea typeface="MS PGothic" panose="020B0600070205080204" charset="-128"/>
              </a:defRPr>
            </a:lvl9pPr>
          </a:lstStyle>
          <a:p>
            <a:pPr algn="ctr"/>
            <a:r>
              <a:rPr lang="en-US" sz="6600" b="1">
                <a:latin typeface="Lato Regular" charset="0"/>
                <a:cs typeface="Lato Regular" charset="0"/>
              </a:rPr>
              <a:t>Scandanavia Vector Map</a:t>
            </a:r>
          </a:p>
        </p:txBody>
      </p:sp>
      <p:grpSp>
        <p:nvGrpSpPr>
          <p:cNvPr id="86" name="Group 85"/>
          <p:cNvGrpSpPr/>
          <p:nvPr/>
        </p:nvGrpSpPr>
        <p:grpSpPr>
          <a:xfrm>
            <a:off x="1576079" y="4117007"/>
            <a:ext cx="9962885" cy="2418219"/>
            <a:chOff x="12238817" y="4362087"/>
            <a:chExt cx="9962885" cy="2418219"/>
          </a:xfrm>
        </p:grpSpPr>
        <p:sp>
          <p:nvSpPr>
            <p:cNvPr id="87" name="TextBox 86"/>
            <p:cNvSpPr txBox="1"/>
            <p:nvPr/>
          </p:nvSpPr>
          <p:spPr>
            <a:xfrm>
              <a:off x="12238817" y="4362087"/>
              <a:ext cx="3649880" cy="800183"/>
            </a:xfrm>
            <a:prstGeom prst="rect">
              <a:avLst/>
            </a:prstGeom>
            <a:noFill/>
          </p:spPr>
          <p:txBody>
            <a:bodyPr wrap="none" lIns="182843" tIns="91422" rIns="182843" bIns="91422" rtlCol="0">
              <a:spAutoFit/>
            </a:bodyPr>
            <a:lstStyle/>
            <a:p>
              <a:r>
                <a:rPr lang="id-ID" sz="4000" b="1" dirty="0">
                  <a:latin typeface="Lato Regular"/>
                  <a:cs typeface="Lato Regular"/>
                </a:rPr>
                <a:t>POPULATION</a:t>
              </a:r>
            </a:p>
          </p:txBody>
        </p:sp>
        <p:grpSp>
          <p:nvGrpSpPr>
            <p:cNvPr id="88" name="Group 87"/>
            <p:cNvGrpSpPr/>
            <p:nvPr/>
          </p:nvGrpSpPr>
          <p:grpSpPr>
            <a:xfrm>
              <a:off x="12666112" y="4933683"/>
              <a:ext cx="9535590" cy="1846623"/>
              <a:chOff x="12666112" y="4933683"/>
              <a:chExt cx="9535590" cy="1846623"/>
            </a:xfrm>
          </p:grpSpPr>
          <p:sp>
            <p:nvSpPr>
              <p:cNvPr id="89" name="TextBox 88"/>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latin typeface="Lato Light"/>
                    <a:cs typeface="Lato Light"/>
                  </a:rPr>
                  <a:t>Lorem ipsum dolor sit amet, consectetur adipiscing elit. Aliquam tincidunt ante nec sem congue convallis. </a:t>
                </a:r>
                <a:endParaRPr lang="en-US" sz="2400" dirty="0">
                  <a:latin typeface="Lato Light"/>
                  <a:cs typeface="Lato Light"/>
                </a:endParaRPr>
              </a:p>
            </p:txBody>
          </p:sp>
          <p:sp>
            <p:nvSpPr>
              <p:cNvPr id="90" name="TextBox 89"/>
              <p:cNvSpPr txBox="1"/>
              <p:nvPr/>
            </p:nvSpPr>
            <p:spPr>
              <a:xfrm>
                <a:off x="12666112" y="4933683"/>
                <a:ext cx="3038102" cy="1846623"/>
              </a:xfrm>
              <a:prstGeom prst="rect">
                <a:avLst/>
              </a:prstGeom>
              <a:noFill/>
            </p:spPr>
            <p:txBody>
              <a:bodyPr wrap="none" lIns="182843" tIns="91422" rIns="182843" bIns="91422" rtlCol="0">
                <a:spAutoFit/>
              </a:bodyPr>
              <a:lstStyle/>
              <a:p>
                <a:r>
                  <a:rPr lang="id-ID" sz="10800" dirty="0" smtClean="0">
                    <a:solidFill>
                      <a:schemeClr val="accent2"/>
                    </a:solidFill>
                    <a:latin typeface="Lato Light"/>
                    <a:cs typeface="Lato Light"/>
                  </a:rPr>
                  <a:t>9</a:t>
                </a:r>
                <a:r>
                  <a:rPr lang="id-ID" sz="10800" dirty="0">
                    <a:solidFill>
                      <a:schemeClr val="accent2"/>
                    </a:solidFill>
                    <a:latin typeface="Lato Light"/>
                    <a:cs typeface="Lato Light"/>
                  </a:rPr>
                  <a:t>3</a:t>
                </a:r>
                <a:r>
                  <a:rPr lang="id-ID" sz="10800" dirty="0" smtClean="0">
                    <a:solidFill>
                      <a:schemeClr val="accent2"/>
                    </a:solidFill>
                    <a:latin typeface="Lato Light"/>
                    <a:cs typeface="Lato Light"/>
                  </a:rPr>
                  <a:t>%</a:t>
                </a:r>
                <a:endParaRPr lang="id-ID" sz="10800" dirty="0">
                  <a:solidFill>
                    <a:schemeClr val="accent2"/>
                  </a:solidFill>
                  <a:latin typeface="Lato Light"/>
                  <a:cs typeface="Lato Light"/>
                </a:endParaRPr>
              </a:p>
            </p:txBody>
          </p:sp>
        </p:grpSp>
      </p:grpSp>
      <p:grpSp>
        <p:nvGrpSpPr>
          <p:cNvPr id="231" name="Group 230"/>
          <p:cNvGrpSpPr/>
          <p:nvPr/>
        </p:nvGrpSpPr>
        <p:grpSpPr>
          <a:xfrm>
            <a:off x="15386903" y="3966218"/>
            <a:ext cx="3097830" cy="8820962"/>
            <a:chOff x="1797050" y="1130300"/>
            <a:chExt cx="1284288" cy="3656013"/>
          </a:xfrm>
          <a:solidFill>
            <a:schemeClr val="bg1">
              <a:lumMod val="75000"/>
            </a:schemeClr>
          </a:solidFill>
        </p:grpSpPr>
        <p:sp>
          <p:nvSpPr>
            <p:cNvPr id="275" name="Freeform 6"/>
            <p:cNvSpPr/>
            <p:nvPr/>
          </p:nvSpPr>
          <p:spPr bwMode="auto">
            <a:xfrm>
              <a:off x="2193925" y="2901950"/>
              <a:ext cx="434975" cy="520700"/>
            </a:xfrm>
            <a:custGeom>
              <a:avLst/>
              <a:gdLst>
                <a:gd name="T0" fmla="*/ 215 w 274"/>
                <a:gd name="T1" fmla="*/ 12 h 328"/>
                <a:gd name="T2" fmla="*/ 215 w 274"/>
                <a:gd name="T3" fmla="*/ 24 h 328"/>
                <a:gd name="T4" fmla="*/ 211 w 274"/>
                <a:gd name="T5" fmla="*/ 31 h 328"/>
                <a:gd name="T6" fmla="*/ 211 w 274"/>
                <a:gd name="T7" fmla="*/ 43 h 328"/>
                <a:gd name="T8" fmla="*/ 215 w 274"/>
                <a:gd name="T9" fmla="*/ 51 h 328"/>
                <a:gd name="T10" fmla="*/ 215 w 274"/>
                <a:gd name="T11" fmla="*/ 55 h 328"/>
                <a:gd name="T12" fmla="*/ 219 w 274"/>
                <a:gd name="T13" fmla="*/ 59 h 328"/>
                <a:gd name="T14" fmla="*/ 223 w 274"/>
                <a:gd name="T15" fmla="*/ 70 h 328"/>
                <a:gd name="T16" fmla="*/ 235 w 274"/>
                <a:gd name="T17" fmla="*/ 70 h 328"/>
                <a:gd name="T18" fmla="*/ 235 w 274"/>
                <a:gd name="T19" fmla="*/ 86 h 328"/>
                <a:gd name="T20" fmla="*/ 219 w 274"/>
                <a:gd name="T21" fmla="*/ 74 h 328"/>
                <a:gd name="T22" fmla="*/ 215 w 274"/>
                <a:gd name="T23" fmla="*/ 74 h 328"/>
                <a:gd name="T24" fmla="*/ 215 w 274"/>
                <a:gd name="T25" fmla="*/ 82 h 328"/>
                <a:gd name="T26" fmla="*/ 211 w 274"/>
                <a:gd name="T27" fmla="*/ 90 h 328"/>
                <a:gd name="T28" fmla="*/ 211 w 274"/>
                <a:gd name="T29" fmla="*/ 94 h 328"/>
                <a:gd name="T30" fmla="*/ 207 w 274"/>
                <a:gd name="T31" fmla="*/ 98 h 328"/>
                <a:gd name="T32" fmla="*/ 207 w 274"/>
                <a:gd name="T33" fmla="*/ 106 h 328"/>
                <a:gd name="T34" fmla="*/ 211 w 274"/>
                <a:gd name="T35" fmla="*/ 110 h 328"/>
                <a:gd name="T36" fmla="*/ 219 w 274"/>
                <a:gd name="T37" fmla="*/ 117 h 328"/>
                <a:gd name="T38" fmla="*/ 223 w 274"/>
                <a:gd name="T39" fmla="*/ 117 h 328"/>
                <a:gd name="T40" fmla="*/ 223 w 274"/>
                <a:gd name="T41" fmla="*/ 125 h 328"/>
                <a:gd name="T42" fmla="*/ 215 w 274"/>
                <a:gd name="T43" fmla="*/ 129 h 328"/>
                <a:gd name="T44" fmla="*/ 231 w 274"/>
                <a:gd name="T45" fmla="*/ 141 h 328"/>
                <a:gd name="T46" fmla="*/ 231 w 274"/>
                <a:gd name="T47" fmla="*/ 145 h 328"/>
                <a:gd name="T48" fmla="*/ 227 w 274"/>
                <a:gd name="T49" fmla="*/ 145 h 328"/>
                <a:gd name="T50" fmla="*/ 231 w 274"/>
                <a:gd name="T51" fmla="*/ 160 h 328"/>
                <a:gd name="T52" fmla="*/ 231 w 274"/>
                <a:gd name="T53" fmla="*/ 176 h 328"/>
                <a:gd name="T54" fmla="*/ 239 w 274"/>
                <a:gd name="T55" fmla="*/ 176 h 328"/>
                <a:gd name="T56" fmla="*/ 239 w 274"/>
                <a:gd name="T57" fmla="*/ 188 h 328"/>
                <a:gd name="T58" fmla="*/ 239 w 274"/>
                <a:gd name="T59" fmla="*/ 192 h 328"/>
                <a:gd name="T60" fmla="*/ 246 w 274"/>
                <a:gd name="T61" fmla="*/ 203 h 328"/>
                <a:gd name="T62" fmla="*/ 254 w 274"/>
                <a:gd name="T63" fmla="*/ 215 h 328"/>
                <a:gd name="T64" fmla="*/ 254 w 274"/>
                <a:gd name="T65" fmla="*/ 219 h 328"/>
                <a:gd name="T66" fmla="*/ 262 w 274"/>
                <a:gd name="T67" fmla="*/ 227 h 328"/>
                <a:gd name="T68" fmla="*/ 254 w 274"/>
                <a:gd name="T69" fmla="*/ 238 h 328"/>
                <a:gd name="T70" fmla="*/ 262 w 274"/>
                <a:gd name="T71" fmla="*/ 238 h 328"/>
                <a:gd name="T72" fmla="*/ 270 w 274"/>
                <a:gd name="T73" fmla="*/ 250 h 328"/>
                <a:gd name="T74" fmla="*/ 270 w 274"/>
                <a:gd name="T75" fmla="*/ 289 h 328"/>
                <a:gd name="T76" fmla="*/ 258 w 274"/>
                <a:gd name="T77" fmla="*/ 309 h 328"/>
                <a:gd name="T78" fmla="*/ 250 w 274"/>
                <a:gd name="T79" fmla="*/ 313 h 328"/>
                <a:gd name="T80" fmla="*/ 239 w 274"/>
                <a:gd name="T81" fmla="*/ 328 h 328"/>
                <a:gd name="T82" fmla="*/ 223 w 274"/>
                <a:gd name="T83" fmla="*/ 313 h 328"/>
                <a:gd name="T84" fmla="*/ 203 w 274"/>
                <a:gd name="T85" fmla="*/ 301 h 328"/>
                <a:gd name="T86" fmla="*/ 180 w 274"/>
                <a:gd name="T87" fmla="*/ 277 h 328"/>
                <a:gd name="T88" fmla="*/ 188 w 274"/>
                <a:gd name="T89" fmla="*/ 246 h 328"/>
                <a:gd name="T90" fmla="*/ 176 w 274"/>
                <a:gd name="T91" fmla="*/ 231 h 328"/>
                <a:gd name="T92" fmla="*/ 137 w 274"/>
                <a:gd name="T93" fmla="*/ 207 h 328"/>
                <a:gd name="T94" fmla="*/ 114 w 274"/>
                <a:gd name="T95" fmla="*/ 188 h 328"/>
                <a:gd name="T96" fmla="*/ 59 w 274"/>
                <a:gd name="T97" fmla="*/ 137 h 328"/>
                <a:gd name="T98" fmla="*/ 20 w 274"/>
                <a:gd name="T99" fmla="*/ 149 h 328"/>
                <a:gd name="T100" fmla="*/ 0 w 274"/>
                <a:gd name="T101" fmla="*/ 102 h 328"/>
                <a:gd name="T102" fmla="*/ 20 w 274"/>
                <a:gd name="T103" fmla="*/ 102 h 328"/>
                <a:gd name="T104" fmla="*/ 28 w 274"/>
                <a:gd name="T105" fmla="*/ 90 h 328"/>
                <a:gd name="T106" fmla="*/ 39 w 274"/>
                <a:gd name="T107" fmla="*/ 82 h 328"/>
                <a:gd name="T108" fmla="*/ 35 w 274"/>
                <a:gd name="T109" fmla="*/ 63 h 328"/>
                <a:gd name="T110" fmla="*/ 51 w 274"/>
                <a:gd name="T111" fmla="*/ 24 h 328"/>
                <a:gd name="T112" fmla="*/ 129 w 274"/>
                <a:gd name="T113" fmla="*/ 4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4" h="328">
                  <a:moveTo>
                    <a:pt x="192" y="4"/>
                  </a:moveTo>
                  <a:lnTo>
                    <a:pt x="192" y="4"/>
                  </a:lnTo>
                  <a:lnTo>
                    <a:pt x="196" y="4"/>
                  </a:lnTo>
                  <a:lnTo>
                    <a:pt x="215" y="4"/>
                  </a:lnTo>
                  <a:lnTo>
                    <a:pt x="211" y="4"/>
                  </a:lnTo>
                  <a:lnTo>
                    <a:pt x="211" y="8"/>
                  </a:lnTo>
                  <a:lnTo>
                    <a:pt x="215" y="12"/>
                  </a:lnTo>
                  <a:lnTo>
                    <a:pt x="215" y="12"/>
                  </a:lnTo>
                  <a:lnTo>
                    <a:pt x="215" y="16"/>
                  </a:lnTo>
                  <a:lnTo>
                    <a:pt x="211" y="16"/>
                  </a:lnTo>
                  <a:lnTo>
                    <a:pt x="215" y="16"/>
                  </a:lnTo>
                  <a:lnTo>
                    <a:pt x="215" y="20"/>
                  </a:lnTo>
                  <a:lnTo>
                    <a:pt x="215" y="24"/>
                  </a:lnTo>
                  <a:lnTo>
                    <a:pt x="215" y="24"/>
                  </a:lnTo>
                  <a:lnTo>
                    <a:pt x="215" y="24"/>
                  </a:lnTo>
                  <a:lnTo>
                    <a:pt x="219" y="28"/>
                  </a:lnTo>
                  <a:lnTo>
                    <a:pt x="215" y="28"/>
                  </a:lnTo>
                  <a:lnTo>
                    <a:pt x="211" y="28"/>
                  </a:lnTo>
                  <a:lnTo>
                    <a:pt x="211" y="28"/>
                  </a:lnTo>
                  <a:lnTo>
                    <a:pt x="211" y="31"/>
                  </a:lnTo>
                  <a:lnTo>
                    <a:pt x="211" y="31"/>
                  </a:lnTo>
                  <a:lnTo>
                    <a:pt x="215" y="35"/>
                  </a:lnTo>
                  <a:lnTo>
                    <a:pt x="211" y="35"/>
                  </a:lnTo>
                  <a:lnTo>
                    <a:pt x="211" y="35"/>
                  </a:lnTo>
                  <a:lnTo>
                    <a:pt x="211" y="35"/>
                  </a:lnTo>
                  <a:lnTo>
                    <a:pt x="211" y="39"/>
                  </a:lnTo>
                  <a:lnTo>
                    <a:pt x="211" y="39"/>
                  </a:lnTo>
                  <a:lnTo>
                    <a:pt x="211" y="43"/>
                  </a:lnTo>
                  <a:lnTo>
                    <a:pt x="215" y="47"/>
                  </a:lnTo>
                  <a:lnTo>
                    <a:pt x="215" y="47"/>
                  </a:lnTo>
                  <a:lnTo>
                    <a:pt x="215" y="47"/>
                  </a:lnTo>
                  <a:lnTo>
                    <a:pt x="215" y="47"/>
                  </a:lnTo>
                  <a:lnTo>
                    <a:pt x="215" y="51"/>
                  </a:lnTo>
                  <a:lnTo>
                    <a:pt x="215" y="51"/>
                  </a:lnTo>
                  <a:lnTo>
                    <a:pt x="215" y="51"/>
                  </a:lnTo>
                  <a:lnTo>
                    <a:pt x="215" y="51"/>
                  </a:lnTo>
                  <a:lnTo>
                    <a:pt x="215" y="51"/>
                  </a:lnTo>
                  <a:lnTo>
                    <a:pt x="215" y="51"/>
                  </a:lnTo>
                  <a:lnTo>
                    <a:pt x="215" y="51"/>
                  </a:lnTo>
                  <a:lnTo>
                    <a:pt x="215" y="55"/>
                  </a:lnTo>
                  <a:lnTo>
                    <a:pt x="215" y="55"/>
                  </a:lnTo>
                  <a:lnTo>
                    <a:pt x="215" y="55"/>
                  </a:lnTo>
                  <a:lnTo>
                    <a:pt x="215" y="55"/>
                  </a:lnTo>
                  <a:lnTo>
                    <a:pt x="215" y="59"/>
                  </a:lnTo>
                  <a:lnTo>
                    <a:pt x="215" y="59"/>
                  </a:lnTo>
                  <a:lnTo>
                    <a:pt x="219" y="59"/>
                  </a:lnTo>
                  <a:lnTo>
                    <a:pt x="223" y="55"/>
                  </a:lnTo>
                  <a:lnTo>
                    <a:pt x="223" y="59"/>
                  </a:lnTo>
                  <a:lnTo>
                    <a:pt x="219" y="59"/>
                  </a:lnTo>
                  <a:lnTo>
                    <a:pt x="219" y="59"/>
                  </a:lnTo>
                  <a:lnTo>
                    <a:pt x="219" y="59"/>
                  </a:lnTo>
                  <a:lnTo>
                    <a:pt x="219" y="63"/>
                  </a:lnTo>
                  <a:lnTo>
                    <a:pt x="223" y="63"/>
                  </a:lnTo>
                  <a:lnTo>
                    <a:pt x="223" y="63"/>
                  </a:lnTo>
                  <a:lnTo>
                    <a:pt x="223" y="67"/>
                  </a:lnTo>
                  <a:lnTo>
                    <a:pt x="223" y="70"/>
                  </a:lnTo>
                  <a:lnTo>
                    <a:pt x="223" y="70"/>
                  </a:lnTo>
                  <a:lnTo>
                    <a:pt x="227" y="70"/>
                  </a:lnTo>
                  <a:lnTo>
                    <a:pt x="227" y="70"/>
                  </a:lnTo>
                  <a:lnTo>
                    <a:pt x="231" y="70"/>
                  </a:lnTo>
                  <a:lnTo>
                    <a:pt x="231" y="70"/>
                  </a:lnTo>
                  <a:lnTo>
                    <a:pt x="235" y="70"/>
                  </a:lnTo>
                  <a:lnTo>
                    <a:pt x="235" y="70"/>
                  </a:lnTo>
                  <a:lnTo>
                    <a:pt x="235" y="74"/>
                  </a:lnTo>
                  <a:lnTo>
                    <a:pt x="235" y="74"/>
                  </a:lnTo>
                  <a:lnTo>
                    <a:pt x="235" y="78"/>
                  </a:lnTo>
                  <a:lnTo>
                    <a:pt x="235" y="78"/>
                  </a:lnTo>
                  <a:lnTo>
                    <a:pt x="235" y="82"/>
                  </a:lnTo>
                  <a:lnTo>
                    <a:pt x="239" y="86"/>
                  </a:lnTo>
                  <a:lnTo>
                    <a:pt x="235" y="86"/>
                  </a:lnTo>
                  <a:lnTo>
                    <a:pt x="235" y="86"/>
                  </a:lnTo>
                  <a:lnTo>
                    <a:pt x="235" y="86"/>
                  </a:lnTo>
                  <a:lnTo>
                    <a:pt x="231" y="86"/>
                  </a:lnTo>
                  <a:lnTo>
                    <a:pt x="231" y="82"/>
                  </a:lnTo>
                  <a:lnTo>
                    <a:pt x="227" y="78"/>
                  </a:lnTo>
                  <a:lnTo>
                    <a:pt x="223" y="74"/>
                  </a:lnTo>
                  <a:lnTo>
                    <a:pt x="219" y="74"/>
                  </a:lnTo>
                  <a:lnTo>
                    <a:pt x="219" y="74"/>
                  </a:lnTo>
                  <a:lnTo>
                    <a:pt x="223" y="78"/>
                  </a:lnTo>
                  <a:lnTo>
                    <a:pt x="223" y="82"/>
                  </a:lnTo>
                  <a:lnTo>
                    <a:pt x="219" y="78"/>
                  </a:lnTo>
                  <a:lnTo>
                    <a:pt x="219" y="78"/>
                  </a:lnTo>
                  <a:lnTo>
                    <a:pt x="219" y="78"/>
                  </a:lnTo>
                  <a:lnTo>
                    <a:pt x="215" y="74"/>
                  </a:lnTo>
                  <a:lnTo>
                    <a:pt x="211" y="74"/>
                  </a:lnTo>
                  <a:lnTo>
                    <a:pt x="203" y="74"/>
                  </a:lnTo>
                  <a:lnTo>
                    <a:pt x="207" y="78"/>
                  </a:lnTo>
                  <a:lnTo>
                    <a:pt x="207" y="78"/>
                  </a:lnTo>
                  <a:lnTo>
                    <a:pt x="211" y="78"/>
                  </a:lnTo>
                  <a:lnTo>
                    <a:pt x="215" y="78"/>
                  </a:lnTo>
                  <a:lnTo>
                    <a:pt x="215" y="82"/>
                  </a:lnTo>
                  <a:lnTo>
                    <a:pt x="215" y="86"/>
                  </a:lnTo>
                  <a:lnTo>
                    <a:pt x="211" y="86"/>
                  </a:lnTo>
                  <a:lnTo>
                    <a:pt x="211" y="86"/>
                  </a:lnTo>
                  <a:lnTo>
                    <a:pt x="211" y="86"/>
                  </a:lnTo>
                  <a:lnTo>
                    <a:pt x="211" y="86"/>
                  </a:lnTo>
                  <a:lnTo>
                    <a:pt x="211" y="90"/>
                  </a:lnTo>
                  <a:lnTo>
                    <a:pt x="211" y="90"/>
                  </a:lnTo>
                  <a:lnTo>
                    <a:pt x="207" y="90"/>
                  </a:lnTo>
                  <a:lnTo>
                    <a:pt x="207" y="90"/>
                  </a:lnTo>
                  <a:lnTo>
                    <a:pt x="215" y="90"/>
                  </a:lnTo>
                  <a:lnTo>
                    <a:pt x="219" y="94"/>
                  </a:lnTo>
                  <a:lnTo>
                    <a:pt x="215" y="94"/>
                  </a:lnTo>
                  <a:lnTo>
                    <a:pt x="215" y="94"/>
                  </a:lnTo>
                  <a:lnTo>
                    <a:pt x="211" y="94"/>
                  </a:lnTo>
                  <a:lnTo>
                    <a:pt x="211" y="94"/>
                  </a:lnTo>
                  <a:lnTo>
                    <a:pt x="203" y="94"/>
                  </a:lnTo>
                  <a:lnTo>
                    <a:pt x="207" y="94"/>
                  </a:lnTo>
                  <a:lnTo>
                    <a:pt x="207" y="94"/>
                  </a:lnTo>
                  <a:lnTo>
                    <a:pt x="211" y="94"/>
                  </a:lnTo>
                  <a:lnTo>
                    <a:pt x="211" y="98"/>
                  </a:lnTo>
                  <a:lnTo>
                    <a:pt x="207" y="98"/>
                  </a:lnTo>
                  <a:lnTo>
                    <a:pt x="203" y="102"/>
                  </a:lnTo>
                  <a:lnTo>
                    <a:pt x="207" y="102"/>
                  </a:lnTo>
                  <a:lnTo>
                    <a:pt x="215" y="102"/>
                  </a:lnTo>
                  <a:lnTo>
                    <a:pt x="215" y="102"/>
                  </a:lnTo>
                  <a:lnTo>
                    <a:pt x="207" y="106"/>
                  </a:lnTo>
                  <a:lnTo>
                    <a:pt x="207" y="106"/>
                  </a:lnTo>
                  <a:lnTo>
                    <a:pt x="207" y="106"/>
                  </a:lnTo>
                  <a:lnTo>
                    <a:pt x="211" y="106"/>
                  </a:lnTo>
                  <a:lnTo>
                    <a:pt x="211" y="106"/>
                  </a:lnTo>
                  <a:lnTo>
                    <a:pt x="215" y="106"/>
                  </a:lnTo>
                  <a:lnTo>
                    <a:pt x="215" y="106"/>
                  </a:lnTo>
                  <a:lnTo>
                    <a:pt x="215" y="110"/>
                  </a:lnTo>
                  <a:lnTo>
                    <a:pt x="211" y="110"/>
                  </a:lnTo>
                  <a:lnTo>
                    <a:pt x="211" y="110"/>
                  </a:lnTo>
                  <a:lnTo>
                    <a:pt x="215" y="110"/>
                  </a:lnTo>
                  <a:lnTo>
                    <a:pt x="219" y="113"/>
                  </a:lnTo>
                  <a:lnTo>
                    <a:pt x="219" y="113"/>
                  </a:lnTo>
                  <a:lnTo>
                    <a:pt x="219" y="113"/>
                  </a:lnTo>
                  <a:lnTo>
                    <a:pt x="219" y="117"/>
                  </a:lnTo>
                  <a:lnTo>
                    <a:pt x="219" y="117"/>
                  </a:lnTo>
                  <a:lnTo>
                    <a:pt x="219" y="117"/>
                  </a:lnTo>
                  <a:lnTo>
                    <a:pt x="219" y="121"/>
                  </a:lnTo>
                  <a:lnTo>
                    <a:pt x="219" y="121"/>
                  </a:lnTo>
                  <a:lnTo>
                    <a:pt x="219" y="121"/>
                  </a:lnTo>
                  <a:lnTo>
                    <a:pt x="223" y="121"/>
                  </a:lnTo>
                  <a:lnTo>
                    <a:pt x="223" y="121"/>
                  </a:lnTo>
                  <a:lnTo>
                    <a:pt x="223" y="121"/>
                  </a:lnTo>
                  <a:lnTo>
                    <a:pt x="223" y="117"/>
                  </a:lnTo>
                  <a:lnTo>
                    <a:pt x="223" y="117"/>
                  </a:lnTo>
                  <a:lnTo>
                    <a:pt x="223" y="121"/>
                  </a:lnTo>
                  <a:lnTo>
                    <a:pt x="223" y="121"/>
                  </a:lnTo>
                  <a:lnTo>
                    <a:pt x="223" y="121"/>
                  </a:lnTo>
                  <a:lnTo>
                    <a:pt x="223" y="121"/>
                  </a:lnTo>
                  <a:lnTo>
                    <a:pt x="223" y="121"/>
                  </a:lnTo>
                  <a:lnTo>
                    <a:pt x="223" y="125"/>
                  </a:lnTo>
                  <a:lnTo>
                    <a:pt x="219" y="125"/>
                  </a:lnTo>
                  <a:lnTo>
                    <a:pt x="219" y="125"/>
                  </a:lnTo>
                  <a:lnTo>
                    <a:pt x="219" y="121"/>
                  </a:lnTo>
                  <a:lnTo>
                    <a:pt x="219" y="121"/>
                  </a:lnTo>
                  <a:lnTo>
                    <a:pt x="219" y="125"/>
                  </a:lnTo>
                  <a:lnTo>
                    <a:pt x="215" y="129"/>
                  </a:lnTo>
                  <a:lnTo>
                    <a:pt x="215" y="129"/>
                  </a:lnTo>
                  <a:lnTo>
                    <a:pt x="219" y="129"/>
                  </a:lnTo>
                  <a:lnTo>
                    <a:pt x="219" y="133"/>
                  </a:lnTo>
                  <a:lnTo>
                    <a:pt x="223" y="137"/>
                  </a:lnTo>
                  <a:lnTo>
                    <a:pt x="227" y="137"/>
                  </a:lnTo>
                  <a:lnTo>
                    <a:pt x="227" y="137"/>
                  </a:lnTo>
                  <a:lnTo>
                    <a:pt x="235" y="141"/>
                  </a:lnTo>
                  <a:lnTo>
                    <a:pt x="231" y="141"/>
                  </a:lnTo>
                  <a:lnTo>
                    <a:pt x="231" y="141"/>
                  </a:lnTo>
                  <a:lnTo>
                    <a:pt x="223" y="141"/>
                  </a:lnTo>
                  <a:lnTo>
                    <a:pt x="227" y="141"/>
                  </a:lnTo>
                  <a:lnTo>
                    <a:pt x="227" y="145"/>
                  </a:lnTo>
                  <a:lnTo>
                    <a:pt x="231" y="145"/>
                  </a:lnTo>
                  <a:lnTo>
                    <a:pt x="235" y="145"/>
                  </a:lnTo>
                  <a:lnTo>
                    <a:pt x="231" y="145"/>
                  </a:lnTo>
                  <a:lnTo>
                    <a:pt x="227" y="145"/>
                  </a:lnTo>
                  <a:lnTo>
                    <a:pt x="223" y="141"/>
                  </a:lnTo>
                  <a:lnTo>
                    <a:pt x="223" y="141"/>
                  </a:lnTo>
                  <a:lnTo>
                    <a:pt x="219" y="141"/>
                  </a:lnTo>
                  <a:lnTo>
                    <a:pt x="219" y="145"/>
                  </a:lnTo>
                  <a:lnTo>
                    <a:pt x="223" y="145"/>
                  </a:lnTo>
                  <a:lnTo>
                    <a:pt x="227" y="145"/>
                  </a:lnTo>
                  <a:lnTo>
                    <a:pt x="227" y="149"/>
                  </a:lnTo>
                  <a:lnTo>
                    <a:pt x="231" y="149"/>
                  </a:lnTo>
                  <a:lnTo>
                    <a:pt x="231" y="152"/>
                  </a:lnTo>
                  <a:lnTo>
                    <a:pt x="231" y="156"/>
                  </a:lnTo>
                  <a:lnTo>
                    <a:pt x="231" y="156"/>
                  </a:lnTo>
                  <a:lnTo>
                    <a:pt x="231" y="160"/>
                  </a:lnTo>
                  <a:lnTo>
                    <a:pt x="231" y="160"/>
                  </a:lnTo>
                  <a:lnTo>
                    <a:pt x="235" y="164"/>
                  </a:lnTo>
                  <a:lnTo>
                    <a:pt x="235" y="168"/>
                  </a:lnTo>
                  <a:lnTo>
                    <a:pt x="231" y="168"/>
                  </a:lnTo>
                  <a:lnTo>
                    <a:pt x="235" y="172"/>
                  </a:lnTo>
                  <a:lnTo>
                    <a:pt x="235" y="172"/>
                  </a:lnTo>
                  <a:lnTo>
                    <a:pt x="235" y="172"/>
                  </a:lnTo>
                  <a:lnTo>
                    <a:pt x="231" y="176"/>
                  </a:lnTo>
                  <a:lnTo>
                    <a:pt x="235" y="176"/>
                  </a:lnTo>
                  <a:lnTo>
                    <a:pt x="235" y="172"/>
                  </a:lnTo>
                  <a:lnTo>
                    <a:pt x="235" y="176"/>
                  </a:lnTo>
                  <a:lnTo>
                    <a:pt x="239" y="176"/>
                  </a:lnTo>
                  <a:lnTo>
                    <a:pt x="239" y="176"/>
                  </a:lnTo>
                  <a:lnTo>
                    <a:pt x="239" y="176"/>
                  </a:lnTo>
                  <a:lnTo>
                    <a:pt x="239" y="176"/>
                  </a:lnTo>
                  <a:lnTo>
                    <a:pt x="239" y="180"/>
                  </a:lnTo>
                  <a:lnTo>
                    <a:pt x="235" y="180"/>
                  </a:lnTo>
                  <a:lnTo>
                    <a:pt x="239" y="184"/>
                  </a:lnTo>
                  <a:lnTo>
                    <a:pt x="239" y="184"/>
                  </a:lnTo>
                  <a:lnTo>
                    <a:pt x="239" y="184"/>
                  </a:lnTo>
                  <a:lnTo>
                    <a:pt x="239" y="188"/>
                  </a:lnTo>
                  <a:lnTo>
                    <a:pt x="239" y="188"/>
                  </a:lnTo>
                  <a:lnTo>
                    <a:pt x="239" y="188"/>
                  </a:lnTo>
                  <a:lnTo>
                    <a:pt x="239" y="188"/>
                  </a:lnTo>
                  <a:lnTo>
                    <a:pt x="243" y="188"/>
                  </a:lnTo>
                  <a:lnTo>
                    <a:pt x="243" y="188"/>
                  </a:lnTo>
                  <a:lnTo>
                    <a:pt x="246" y="188"/>
                  </a:lnTo>
                  <a:lnTo>
                    <a:pt x="243" y="192"/>
                  </a:lnTo>
                  <a:lnTo>
                    <a:pt x="239" y="192"/>
                  </a:lnTo>
                  <a:lnTo>
                    <a:pt x="239" y="199"/>
                  </a:lnTo>
                  <a:lnTo>
                    <a:pt x="243" y="199"/>
                  </a:lnTo>
                  <a:lnTo>
                    <a:pt x="243" y="199"/>
                  </a:lnTo>
                  <a:lnTo>
                    <a:pt x="243" y="203"/>
                  </a:lnTo>
                  <a:lnTo>
                    <a:pt x="246" y="203"/>
                  </a:lnTo>
                  <a:lnTo>
                    <a:pt x="246" y="203"/>
                  </a:lnTo>
                  <a:lnTo>
                    <a:pt x="246" y="203"/>
                  </a:lnTo>
                  <a:lnTo>
                    <a:pt x="246" y="203"/>
                  </a:lnTo>
                  <a:lnTo>
                    <a:pt x="246" y="207"/>
                  </a:lnTo>
                  <a:lnTo>
                    <a:pt x="246" y="207"/>
                  </a:lnTo>
                  <a:lnTo>
                    <a:pt x="250" y="207"/>
                  </a:lnTo>
                  <a:lnTo>
                    <a:pt x="250" y="207"/>
                  </a:lnTo>
                  <a:lnTo>
                    <a:pt x="250" y="207"/>
                  </a:lnTo>
                  <a:lnTo>
                    <a:pt x="254" y="215"/>
                  </a:lnTo>
                  <a:lnTo>
                    <a:pt x="254" y="215"/>
                  </a:lnTo>
                  <a:lnTo>
                    <a:pt x="254" y="215"/>
                  </a:lnTo>
                  <a:lnTo>
                    <a:pt x="254" y="219"/>
                  </a:lnTo>
                  <a:lnTo>
                    <a:pt x="254" y="219"/>
                  </a:lnTo>
                  <a:lnTo>
                    <a:pt x="254" y="219"/>
                  </a:lnTo>
                  <a:lnTo>
                    <a:pt x="254" y="219"/>
                  </a:lnTo>
                  <a:lnTo>
                    <a:pt x="254" y="219"/>
                  </a:lnTo>
                  <a:lnTo>
                    <a:pt x="258" y="219"/>
                  </a:lnTo>
                  <a:lnTo>
                    <a:pt x="258" y="223"/>
                  </a:lnTo>
                  <a:lnTo>
                    <a:pt x="258" y="223"/>
                  </a:lnTo>
                  <a:lnTo>
                    <a:pt x="258" y="227"/>
                  </a:lnTo>
                  <a:lnTo>
                    <a:pt x="258" y="227"/>
                  </a:lnTo>
                  <a:lnTo>
                    <a:pt x="262" y="227"/>
                  </a:lnTo>
                  <a:lnTo>
                    <a:pt x="262" y="227"/>
                  </a:lnTo>
                  <a:lnTo>
                    <a:pt x="262" y="227"/>
                  </a:lnTo>
                  <a:lnTo>
                    <a:pt x="262" y="231"/>
                  </a:lnTo>
                  <a:lnTo>
                    <a:pt x="262" y="231"/>
                  </a:lnTo>
                  <a:lnTo>
                    <a:pt x="258" y="234"/>
                  </a:lnTo>
                  <a:lnTo>
                    <a:pt x="258" y="234"/>
                  </a:lnTo>
                  <a:lnTo>
                    <a:pt x="258" y="238"/>
                  </a:lnTo>
                  <a:lnTo>
                    <a:pt x="254" y="238"/>
                  </a:lnTo>
                  <a:lnTo>
                    <a:pt x="254" y="242"/>
                  </a:lnTo>
                  <a:lnTo>
                    <a:pt x="254" y="242"/>
                  </a:lnTo>
                  <a:lnTo>
                    <a:pt x="254" y="242"/>
                  </a:lnTo>
                  <a:lnTo>
                    <a:pt x="254" y="242"/>
                  </a:lnTo>
                  <a:lnTo>
                    <a:pt x="258" y="238"/>
                  </a:lnTo>
                  <a:lnTo>
                    <a:pt x="258" y="238"/>
                  </a:lnTo>
                  <a:lnTo>
                    <a:pt x="262" y="238"/>
                  </a:lnTo>
                  <a:lnTo>
                    <a:pt x="262" y="242"/>
                  </a:lnTo>
                  <a:lnTo>
                    <a:pt x="266" y="242"/>
                  </a:lnTo>
                  <a:lnTo>
                    <a:pt x="270" y="246"/>
                  </a:lnTo>
                  <a:lnTo>
                    <a:pt x="270" y="246"/>
                  </a:lnTo>
                  <a:lnTo>
                    <a:pt x="270" y="250"/>
                  </a:lnTo>
                  <a:lnTo>
                    <a:pt x="270" y="250"/>
                  </a:lnTo>
                  <a:lnTo>
                    <a:pt x="270" y="250"/>
                  </a:lnTo>
                  <a:lnTo>
                    <a:pt x="274" y="250"/>
                  </a:lnTo>
                  <a:lnTo>
                    <a:pt x="274" y="274"/>
                  </a:lnTo>
                  <a:lnTo>
                    <a:pt x="274" y="277"/>
                  </a:lnTo>
                  <a:lnTo>
                    <a:pt x="274" y="281"/>
                  </a:lnTo>
                  <a:lnTo>
                    <a:pt x="270" y="281"/>
                  </a:lnTo>
                  <a:lnTo>
                    <a:pt x="270" y="285"/>
                  </a:lnTo>
                  <a:lnTo>
                    <a:pt x="270" y="289"/>
                  </a:lnTo>
                  <a:lnTo>
                    <a:pt x="274" y="301"/>
                  </a:lnTo>
                  <a:lnTo>
                    <a:pt x="270" y="305"/>
                  </a:lnTo>
                  <a:lnTo>
                    <a:pt x="270" y="309"/>
                  </a:lnTo>
                  <a:lnTo>
                    <a:pt x="266" y="309"/>
                  </a:lnTo>
                  <a:lnTo>
                    <a:pt x="262" y="309"/>
                  </a:lnTo>
                  <a:lnTo>
                    <a:pt x="258" y="309"/>
                  </a:lnTo>
                  <a:lnTo>
                    <a:pt x="258" y="309"/>
                  </a:lnTo>
                  <a:lnTo>
                    <a:pt x="258" y="309"/>
                  </a:lnTo>
                  <a:lnTo>
                    <a:pt x="254" y="309"/>
                  </a:lnTo>
                  <a:lnTo>
                    <a:pt x="254" y="309"/>
                  </a:lnTo>
                  <a:lnTo>
                    <a:pt x="254" y="309"/>
                  </a:lnTo>
                  <a:lnTo>
                    <a:pt x="250" y="313"/>
                  </a:lnTo>
                  <a:lnTo>
                    <a:pt x="250" y="313"/>
                  </a:lnTo>
                  <a:lnTo>
                    <a:pt x="250" y="313"/>
                  </a:lnTo>
                  <a:lnTo>
                    <a:pt x="254" y="316"/>
                  </a:lnTo>
                  <a:lnTo>
                    <a:pt x="254" y="316"/>
                  </a:lnTo>
                  <a:lnTo>
                    <a:pt x="250" y="316"/>
                  </a:lnTo>
                  <a:lnTo>
                    <a:pt x="246" y="324"/>
                  </a:lnTo>
                  <a:lnTo>
                    <a:pt x="243" y="328"/>
                  </a:lnTo>
                  <a:lnTo>
                    <a:pt x="243" y="328"/>
                  </a:lnTo>
                  <a:lnTo>
                    <a:pt x="239" y="328"/>
                  </a:lnTo>
                  <a:lnTo>
                    <a:pt x="235" y="324"/>
                  </a:lnTo>
                  <a:lnTo>
                    <a:pt x="235" y="324"/>
                  </a:lnTo>
                  <a:lnTo>
                    <a:pt x="231" y="324"/>
                  </a:lnTo>
                  <a:lnTo>
                    <a:pt x="231" y="320"/>
                  </a:lnTo>
                  <a:lnTo>
                    <a:pt x="227" y="320"/>
                  </a:lnTo>
                  <a:lnTo>
                    <a:pt x="227" y="313"/>
                  </a:lnTo>
                  <a:lnTo>
                    <a:pt x="223" y="313"/>
                  </a:lnTo>
                  <a:lnTo>
                    <a:pt x="215" y="305"/>
                  </a:lnTo>
                  <a:lnTo>
                    <a:pt x="215" y="305"/>
                  </a:lnTo>
                  <a:lnTo>
                    <a:pt x="211" y="305"/>
                  </a:lnTo>
                  <a:lnTo>
                    <a:pt x="211" y="305"/>
                  </a:lnTo>
                  <a:lnTo>
                    <a:pt x="207" y="305"/>
                  </a:lnTo>
                  <a:lnTo>
                    <a:pt x="207" y="301"/>
                  </a:lnTo>
                  <a:lnTo>
                    <a:pt x="203" y="301"/>
                  </a:lnTo>
                  <a:lnTo>
                    <a:pt x="192" y="285"/>
                  </a:lnTo>
                  <a:lnTo>
                    <a:pt x="192" y="285"/>
                  </a:lnTo>
                  <a:lnTo>
                    <a:pt x="192" y="285"/>
                  </a:lnTo>
                  <a:lnTo>
                    <a:pt x="188" y="285"/>
                  </a:lnTo>
                  <a:lnTo>
                    <a:pt x="188" y="285"/>
                  </a:lnTo>
                  <a:lnTo>
                    <a:pt x="188" y="285"/>
                  </a:lnTo>
                  <a:lnTo>
                    <a:pt x="180" y="277"/>
                  </a:lnTo>
                  <a:lnTo>
                    <a:pt x="180" y="274"/>
                  </a:lnTo>
                  <a:lnTo>
                    <a:pt x="180" y="270"/>
                  </a:lnTo>
                  <a:lnTo>
                    <a:pt x="180" y="266"/>
                  </a:lnTo>
                  <a:lnTo>
                    <a:pt x="184" y="254"/>
                  </a:lnTo>
                  <a:lnTo>
                    <a:pt x="188" y="250"/>
                  </a:lnTo>
                  <a:lnTo>
                    <a:pt x="188" y="250"/>
                  </a:lnTo>
                  <a:lnTo>
                    <a:pt x="188" y="246"/>
                  </a:lnTo>
                  <a:lnTo>
                    <a:pt x="188" y="246"/>
                  </a:lnTo>
                  <a:lnTo>
                    <a:pt x="188" y="242"/>
                  </a:lnTo>
                  <a:lnTo>
                    <a:pt x="188" y="242"/>
                  </a:lnTo>
                  <a:lnTo>
                    <a:pt x="188" y="238"/>
                  </a:lnTo>
                  <a:lnTo>
                    <a:pt x="184" y="234"/>
                  </a:lnTo>
                  <a:lnTo>
                    <a:pt x="180" y="234"/>
                  </a:lnTo>
                  <a:lnTo>
                    <a:pt x="176" y="231"/>
                  </a:lnTo>
                  <a:lnTo>
                    <a:pt x="172" y="227"/>
                  </a:lnTo>
                  <a:lnTo>
                    <a:pt x="168" y="223"/>
                  </a:lnTo>
                  <a:lnTo>
                    <a:pt x="164" y="215"/>
                  </a:lnTo>
                  <a:lnTo>
                    <a:pt x="160" y="211"/>
                  </a:lnTo>
                  <a:lnTo>
                    <a:pt x="157" y="211"/>
                  </a:lnTo>
                  <a:lnTo>
                    <a:pt x="157" y="207"/>
                  </a:lnTo>
                  <a:lnTo>
                    <a:pt x="137" y="207"/>
                  </a:lnTo>
                  <a:lnTo>
                    <a:pt x="129" y="203"/>
                  </a:lnTo>
                  <a:lnTo>
                    <a:pt x="125" y="203"/>
                  </a:lnTo>
                  <a:lnTo>
                    <a:pt x="118" y="195"/>
                  </a:lnTo>
                  <a:lnTo>
                    <a:pt x="118" y="195"/>
                  </a:lnTo>
                  <a:lnTo>
                    <a:pt x="118" y="195"/>
                  </a:lnTo>
                  <a:lnTo>
                    <a:pt x="118" y="192"/>
                  </a:lnTo>
                  <a:lnTo>
                    <a:pt x="114" y="188"/>
                  </a:lnTo>
                  <a:lnTo>
                    <a:pt x="110" y="184"/>
                  </a:lnTo>
                  <a:lnTo>
                    <a:pt x="106" y="180"/>
                  </a:lnTo>
                  <a:lnTo>
                    <a:pt x="86" y="164"/>
                  </a:lnTo>
                  <a:lnTo>
                    <a:pt x="67" y="145"/>
                  </a:lnTo>
                  <a:lnTo>
                    <a:pt x="63" y="141"/>
                  </a:lnTo>
                  <a:lnTo>
                    <a:pt x="63" y="141"/>
                  </a:lnTo>
                  <a:lnTo>
                    <a:pt x="59" y="137"/>
                  </a:lnTo>
                  <a:lnTo>
                    <a:pt x="55" y="141"/>
                  </a:lnTo>
                  <a:lnTo>
                    <a:pt x="55" y="145"/>
                  </a:lnTo>
                  <a:lnTo>
                    <a:pt x="55" y="145"/>
                  </a:lnTo>
                  <a:lnTo>
                    <a:pt x="55" y="145"/>
                  </a:lnTo>
                  <a:lnTo>
                    <a:pt x="24" y="152"/>
                  </a:lnTo>
                  <a:lnTo>
                    <a:pt x="24" y="152"/>
                  </a:lnTo>
                  <a:lnTo>
                    <a:pt x="20" y="149"/>
                  </a:lnTo>
                  <a:lnTo>
                    <a:pt x="20" y="149"/>
                  </a:lnTo>
                  <a:lnTo>
                    <a:pt x="16" y="141"/>
                  </a:lnTo>
                  <a:lnTo>
                    <a:pt x="0" y="141"/>
                  </a:lnTo>
                  <a:lnTo>
                    <a:pt x="4" y="133"/>
                  </a:lnTo>
                  <a:lnTo>
                    <a:pt x="0" y="117"/>
                  </a:lnTo>
                  <a:lnTo>
                    <a:pt x="0" y="110"/>
                  </a:lnTo>
                  <a:lnTo>
                    <a:pt x="0" y="102"/>
                  </a:lnTo>
                  <a:lnTo>
                    <a:pt x="8" y="90"/>
                  </a:lnTo>
                  <a:lnTo>
                    <a:pt x="8" y="90"/>
                  </a:lnTo>
                  <a:lnTo>
                    <a:pt x="8" y="90"/>
                  </a:lnTo>
                  <a:lnTo>
                    <a:pt x="12" y="90"/>
                  </a:lnTo>
                  <a:lnTo>
                    <a:pt x="20" y="102"/>
                  </a:lnTo>
                  <a:lnTo>
                    <a:pt x="20" y="102"/>
                  </a:lnTo>
                  <a:lnTo>
                    <a:pt x="20" y="102"/>
                  </a:lnTo>
                  <a:lnTo>
                    <a:pt x="24" y="102"/>
                  </a:lnTo>
                  <a:lnTo>
                    <a:pt x="20" y="98"/>
                  </a:lnTo>
                  <a:lnTo>
                    <a:pt x="20" y="94"/>
                  </a:lnTo>
                  <a:lnTo>
                    <a:pt x="20" y="94"/>
                  </a:lnTo>
                  <a:lnTo>
                    <a:pt x="24" y="94"/>
                  </a:lnTo>
                  <a:lnTo>
                    <a:pt x="28" y="94"/>
                  </a:lnTo>
                  <a:lnTo>
                    <a:pt x="28" y="90"/>
                  </a:lnTo>
                  <a:lnTo>
                    <a:pt x="32" y="90"/>
                  </a:lnTo>
                  <a:lnTo>
                    <a:pt x="35" y="90"/>
                  </a:lnTo>
                  <a:lnTo>
                    <a:pt x="39" y="90"/>
                  </a:lnTo>
                  <a:lnTo>
                    <a:pt x="43" y="90"/>
                  </a:lnTo>
                  <a:lnTo>
                    <a:pt x="43" y="90"/>
                  </a:lnTo>
                  <a:lnTo>
                    <a:pt x="39" y="86"/>
                  </a:lnTo>
                  <a:lnTo>
                    <a:pt x="39" y="82"/>
                  </a:lnTo>
                  <a:lnTo>
                    <a:pt x="39" y="82"/>
                  </a:lnTo>
                  <a:lnTo>
                    <a:pt x="39" y="78"/>
                  </a:lnTo>
                  <a:lnTo>
                    <a:pt x="39" y="78"/>
                  </a:lnTo>
                  <a:lnTo>
                    <a:pt x="39" y="74"/>
                  </a:lnTo>
                  <a:lnTo>
                    <a:pt x="39" y="74"/>
                  </a:lnTo>
                  <a:lnTo>
                    <a:pt x="39" y="70"/>
                  </a:lnTo>
                  <a:lnTo>
                    <a:pt x="35" y="63"/>
                  </a:lnTo>
                  <a:lnTo>
                    <a:pt x="35" y="63"/>
                  </a:lnTo>
                  <a:lnTo>
                    <a:pt x="55" y="39"/>
                  </a:lnTo>
                  <a:lnTo>
                    <a:pt x="55" y="35"/>
                  </a:lnTo>
                  <a:lnTo>
                    <a:pt x="55" y="35"/>
                  </a:lnTo>
                  <a:lnTo>
                    <a:pt x="55" y="31"/>
                  </a:lnTo>
                  <a:lnTo>
                    <a:pt x="51" y="28"/>
                  </a:lnTo>
                  <a:lnTo>
                    <a:pt x="51" y="24"/>
                  </a:lnTo>
                  <a:lnTo>
                    <a:pt x="47" y="24"/>
                  </a:lnTo>
                  <a:lnTo>
                    <a:pt x="43" y="16"/>
                  </a:lnTo>
                  <a:lnTo>
                    <a:pt x="55" y="0"/>
                  </a:lnTo>
                  <a:lnTo>
                    <a:pt x="55" y="0"/>
                  </a:lnTo>
                  <a:lnTo>
                    <a:pt x="59" y="0"/>
                  </a:lnTo>
                  <a:lnTo>
                    <a:pt x="110" y="4"/>
                  </a:lnTo>
                  <a:lnTo>
                    <a:pt x="129" y="4"/>
                  </a:lnTo>
                  <a:lnTo>
                    <a:pt x="176" y="4"/>
                  </a:lnTo>
                  <a:lnTo>
                    <a:pt x="192" y="4"/>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76" name="Freeform 7"/>
            <p:cNvSpPr/>
            <p:nvPr/>
          </p:nvSpPr>
          <p:spPr bwMode="auto">
            <a:xfrm>
              <a:off x="2255838" y="3998913"/>
              <a:ext cx="347662" cy="347663"/>
            </a:xfrm>
            <a:custGeom>
              <a:avLst/>
              <a:gdLst>
                <a:gd name="T0" fmla="*/ 90 w 219"/>
                <a:gd name="T1" fmla="*/ 8 h 219"/>
                <a:gd name="T2" fmla="*/ 129 w 219"/>
                <a:gd name="T3" fmla="*/ 12 h 219"/>
                <a:gd name="T4" fmla="*/ 129 w 219"/>
                <a:gd name="T5" fmla="*/ 4 h 219"/>
                <a:gd name="T6" fmla="*/ 141 w 219"/>
                <a:gd name="T7" fmla="*/ 4 h 219"/>
                <a:gd name="T8" fmla="*/ 145 w 219"/>
                <a:gd name="T9" fmla="*/ 16 h 219"/>
                <a:gd name="T10" fmla="*/ 149 w 219"/>
                <a:gd name="T11" fmla="*/ 24 h 219"/>
                <a:gd name="T12" fmla="*/ 145 w 219"/>
                <a:gd name="T13" fmla="*/ 28 h 219"/>
                <a:gd name="T14" fmla="*/ 145 w 219"/>
                <a:gd name="T15" fmla="*/ 35 h 219"/>
                <a:gd name="T16" fmla="*/ 149 w 219"/>
                <a:gd name="T17" fmla="*/ 43 h 219"/>
                <a:gd name="T18" fmla="*/ 157 w 219"/>
                <a:gd name="T19" fmla="*/ 55 h 219"/>
                <a:gd name="T20" fmla="*/ 168 w 219"/>
                <a:gd name="T21" fmla="*/ 67 h 219"/>
                <a:gd name="T22" fmla="*/ 204 w 219"/>
                <a:gd name="T23" fmla="*/ 74 h 219"/>
                <a:gd name="T24" fmla="*/ 207 w 219"/>
                <a:gd name="T25" fmla="*/ 74 h 219"/>
                <a:gd name="T26" fmla="*/ 211 w 219"/>
                <a:gd name="T27" fmla="*/ 78 h 219"/>
                <a:gd name="T28" fmla="*/ 211 w 219"/>
                <a:gd name="T29" fmla="*/ 86 h 219"/>
                <a:gd name="T30" fmla="*/ 219 w 219"/>
                <a:gd name="T31" fmla="*/ 90 h 219"/>
                <a:gd name="T32" fmla="*/ 219 w 219"/>
                <a:gd name="T33" fmla="*/ 98 h 219"/>
                <a:gd name="T34" fmla="*/ 219 w 219"/>
                <a:gd name="T35" fmla="*/ 106 h 219"/>
                <a:gd name="T36" fmla="*/ 215 w 219"/>
                <a:gd name="T37" fmla="*/ 106 h 219"/>
                <a:gd name="T38" fmla="*/ 211 w 219"/>
                <a:gd name="T39" fmla="*/ 106 h 219"/>
                <a:gd name="T40" fmla="*/ 211 w 219"/>
                <a:gd name="T41" fmla="*/ 121 h 219"/>
                <a:gd name="T42" fmla="*/ 211 w 219"/>
                <a:gd name="T43" fmla="*/ 129 h 219"/>
                <a:gd name="T44" fmla="*/ 219 w 219"/>
                <a:gd name="T45" fmla="*/ 145 h 219"/>
                <a:gd name="T46" fmla="*/ 184 w 219"/>
                <a:gd name="T47" fmla="*/ 149 h 219"/>
                <a:gd name="T48" fmla="*/ 188 w 219"/>
                <a:gd name="T49" fmla="*/ 156 h 219"/>
                <a:gd name="T50" fmla="*/ 172 w 219"/>
                <a:gd name="T51" fmla="*/ 164 h 219"/>
                <a:gd name="T52" fmla="*/ 164 w 219"/>
                <a:gd name="T53" fmla="*/ 160 h 219"/>
                <a:gd name="T54" fmla="*/ 145 w 219"/>
                <a:gd name="T55" fmla="*/ 160 h 219"/>
                <a:gd name="T56" fmla="*/ 118 w 219"/>
                <a:gd name="T57" fmla="*/ 180 h 219"/>
                <a:gd name="T58" fmla="*/ 121 w 219"/>
                <a:gd name="T59" fmla="*/ 199 h 219"/>
                <a:gd name="T60" fmla="*/ 125 w 219"/>
                <a:gd name="T61" fmla="*/ 203 h 219"/>
                <a:gd name="T62" fmla="*/ 121 w 219"/>
                <a:gd name="T63" fmla="*/ 219 h 219"/>
                <a:gd name="T64" fmla="*/ 114 w 219"/>
                <a:gd name="T65" fmla="*/ 219 h 219"/>
                <a:gd name="T66" fmla="*/ 102 w 219"/>
                <a:gd name="T67" fmla="*/ 203 h 219"/>
                <a:gd name="T68" fmla="*/ 90 w 219"/>
                <a:gd name="T69" fmla="*/ 199 h 219"/>
                <a:gd name="T70" fmla="*/ 79 w 219"/>
                <a:gd name="T71" fmla="*/ 207 h 219"/>
                <a:gd name="T72" fmla="*/ 67 w 219"/>
                <a:gd name="T73" fmla="*/ 207 h 219"/>
                <a:gd name="T74" fmla="*/ 51 w 219"/>
                <a:gd name="T75" fmla="*/ 207 h 219"/>
                <a:gd name="T76" fmla="*/ 43 w 219"/>
                <a:gd name="T77" fmla="*/ 199 h 219"/>
                <a:gd name="T78" fmla="*/ 36 w 219"/>
                <a:gd name="T79" fmla="*/ 196 h 219"/>
                <a:gd name="T80" fmla="*/ 16 w 219"/>
                <a:gd name="T81" fmla="*/ 203 h 219"/>
                <a:gd name="T82" fmla="*/ 16 w 219"/>
                <a:gd name="T83" fmla="*/ 207 h 219"/>
                <a:gd name="T84" fmla="*/ 12 w 219"/>
                <a:gd name="T85" fmla="*/ 211 h 219"/>
                <a:gd name="T86" fmla="*/ 4 w 219"/>
                <a:gd name="T87" fmla="*/ 211 h 219"/>
                <a:gd name="T88" fmla="*/ 0 w 219"/>
                <a:gd name="T89" fmla="*/ 199 h 219"/>
                <a:gd name="T90" fmla="*/ 8 w 219"/>
                <a:gd name="T91" fmla="*/ 180 h 219"/>
                <a:gd name="T92" fmla="*/ 12 w 219"/>
                <a:gd name="T93" fmla="*/ 172 h 219"/>
                <a:gd name="T94" fmla="*/ 24 w 219"/>
                <a:gd name="T95" fmla="*/ 156 h 219"/>
                <a:gd name="T96" fmla="*/ 36 w 219"/>
                <a:gd name="T97" fmla="*/ 133 h 219"/>
                <a:gd name="T98" fmla="*/ 39 w 219"/>
                <a:gd name="T99" fmla="*/ 110 h 219"/>
                <a:gd name="T100" fmla="*/ 39 w 219"/>
                <a:gd name="T101" fmla="*/ 98 h 219"/>
                <a:gd name="T102" fmla="*/ 39 w 219"/>
                <a:gd name="T103" fmla="*/ 86 h 219"/>
                <a:gd name="T104" fmla="*/ 36 w 219"/>
                <a:gd name="T105" fmla="*/ 71 h 219"/>
                <a:gd name="T106" fmla="*/ 59 w 219"/>
                <a:gd name="T107" fmla="*/ 71 h 219"/>
                <a:gd name="T108" fmla="*/ 63 w 219"/>
                <a:gd name="T109" fmla="*/ 67 h 219"/>
                <a:gd name="T110" fmla="*/ 63 w 219"/>
                <a:gd name="T111" fmla="*/ 63 h 219"/>
                <a:gd name="T112" fmla="*/ 75 w 219"/>
                <a:gd name="T113" fmla="*/ 51 h 219"/>
                <a:gd name="T114" fmla="*/ 75 w 219"/>
                <a:gd name="T115" fmla="*/ 3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9" h="219">
                  <a:moveTo>
                    <a:pt x="75" y="39"/>
                  </a:moveTo>
                  <a:lnTo>
                    <a:pt x="75" y="39"/>
                  </a:lnTo>
                  <a:lnTo>
                    <a:pt x="75" y="39"/>
                  </a:lnTo>
                  <a:lnTo>
                    <a:pt x="82" y="0"/>
                  </a:lnTo>
                  <a:lnTo>
                    <a:pt x="90" y="8"/>
                  </a:lnTo>
                  <a:lnTo>
                    <a:pt x="94" y="12"/>
                  </a:lnTo>
                  <a:lnTo>
                    <a:pt x="102" y="16"/>
                  </a:lnTo>
                  <a:lnTo>
                    <a:pt x="125" y="12"/>
                  </a:lnTo>
                  <a:lnTo>
                    <a:pt x="125" y="12"/>
                  </a:lnTo>
                  <a:lnTo>
                    <a:pt x="129" y="12"/>
                  </a:lnTo>
                  <a:lnTo>
                    <a:pt x="129" y="8"/>
                  </a:lnTo>
                  <a:lnTo>
                    <a:pt x="129" y="8"/>
                  </a:lnTo>
                  <a:lnTo>
                    <a:pt x="129" y="4"/>
                  </a:lnTo>
                  <a:lnTo>
                    <a:pt x="129" y="4"/>
                  </a:lnTo>
                  <a:lnTo>
                    <a:pt x="129" y="4"/>
                  </a:lnTo>
                  <a:lnTo>
                    <a:pt x="133" y="0"/>
                  </a:lnTo>
                  <a:lnTo>
                    <a:pt x="137" y="0"/>
                  </a:lnTo>
                  <a:lnTo>
                    <a:pt x="137" y="0"/>
                  </a:lnTo>
                  <a:lnTo>
                    <a:pt x="137" y="4"/>
                  </a:lnTo>
                  <a:lnTo>
                    <a:pt x="141" y="4"/>
                  </a:lnTo>
                  <a:lnTo>
                    <a:pt x="141" y="8"/>
                  </a:lnTo>
                  <a:lnTo>
                    <a:pt x="141" y="12"/>
                  </a:lnTo>
                  <a:lnTo>
                    <a:pt x="145" y="16"/>
                  </a:lnTo>
                  <a:lnTo>
                    <a:pt x="145" y="16"/>
                  </a:lnTo>
                  <a:lnTo>
                    <a:pt x="145" y="16"/>
                  </a:lnTo>
                  <a:lnTo>
                    <a:pt x="149" y="20"/>
                  </a:lnTo>
                  <a:lnTo>
                    <a:pt x="149" y="20"/>
                  </a:lnTo>
                  <a:lnTo>
                    <a:pt x="149" y="24"/>
                  </a:lnTo>
                  <a:lnTo>
                    <a:pt x="149" y="24"/>
                  </a:lnTo>
                  <a:lnTo>
                    <a:pt x="149" y="24"/>
                  </a:lnTo>
                  <a:lnTo>
                    <a:pt x="149" y="24"/>
                  </a:lnTo>
                  <a:lnTo>
                    <a:pt x="149" y="24"/>
                  </a:lnTo>
                  <a:lnTo>
                    <a:pt x="145" y="24"/>
                  </a:lnTo>
                  <a:lnTo>
                    <a:pt x="145" y="28"/>
                  </a:lnTo>
                  <a:lnTo>
                    <a:pt x="145" y="28"/>
                  </a:lnTo>
                  <a:lnTo>
                    <a:pt x="145" y="28"/>
                  </a:lnTo>
                  <a:lnTo>
                    <a:pt x="145" y="32"/>
                  </a:lnTo>
                  <a:lnTo>
                    <a:pt x="145" y="32"/>
                  </a:lnTo>
                  <a:lnTo>
                    <a:pt x="145" y="35"/>
                  </a:lnTo>
                  <a:lnTo>
                    <a:pt x="145" y="35"/>
                  </a:lnTo>
                  <a:lnTo>
                    <a:pt x="149" y="35"/>
                  </a:lnTo>
                  <a:lnTo>
                    <a:pt x="149" y="35"/>
                  </a:lnTo>
                  <a:lnTo>
                    <a:pt x="145" y="39"/>
                  </a:lnTo>
                  <a:lnTo>
                    <a:pt x="149" y="39"/>
                  </a:lnTo>
                  <a:lnTo>
                    <a:pt x="149" y="43"/>
                  </a:lnTo>
                  <a:lnTo>
                    <a:pt x="153" y="47"/>
                  </a:lnTo>
                  <a:lnTo>
                    <a:pt x="153" y="47"/>
                  </a:lnTo>
                  <a:lnTo>
                    <a:pt x="157" y="51"/>
                  </a:lnTo>
                  <a:lnTo>
                    <a:pt x="157" y="51"/>
                  </a:lnTo>
                  <a:lnTo>
                    <a:pt x="157" y="55"/>
                  </a:lnTo>
                  <a:lnTo>
                    <a:pt x="161" y="59"/>
                  </a:lnTo>
                  <a:lnTo>
                    <a:pt x="161" y="63"/>
                  </a:lnTo>
                  <a:lnTo>
                    <a:pt x="164" y="67"/>
                  </a:lnTo>
                  <a:lnTo>
                    <a:pt x="168" y="67"/>
                  </a:lnTo>
                  <a:lnTo>
                    <a:pt x="168" y="67"/>
                  </a:lnTo>
                  <a:lnTo>
                    <a:pt x="192" y="67"/>
                  </a:lnTo>
                  <a:lnTo>
                    <a:pt x="196" y="67"/>
                  </a:lnTo>
                  <a:lnTo>
                    <a:pt x="196" y="71"/>
                  </a:lnTo>
                  <a:lnTo>
                    <a:pt x="200" y="71"/>
                  </a:lnTo>
                  <a:lnTo>
                    <a:pt x="204" y="74"/>
                  </a:lnTo>
                  <a:lnTo>
                    <a:pt x="204" y="74"/>
                  </a:lnTo>
                  <a:lnTo>
                    <a:pt x="204" y="74"/>
                  </a:lnTo>
                  <a:lnTo>
                    <a:pt x="207" y="74"/>
                  </a:lnTo>
                  <a:lnTo>
                    <a:pt x="207" y="74"/>
                  </a:lnTo>
                  <a:lnTo>
                    <a:pt x="207" y="74"/>
                  </a:lnTo>
                  <a:lnTo>
                    <a:pt x="211" y="74"/>
                  </a:lnTo>
                  <a:lnTo>
                    <a:pt x="211" y="74"/>
                  </a:lnTo>
                  <a:lnTo>
                    <a:pt x="211" y="78"/>
                  </a:lnTo>
                  <a:lnTo>
                    <a:pt x="211" y="78"/>
                  </a:lnTo>
                  <a:lnTo>
                    <a:pt x="211" y="78"/>
                  </a:lnTo>
                  <a:lnTo>
                    <a:pt x="215" y="78"/>
                  </a:lnTo>
                  <a:lnTo>
                    <a:pt x="215" y="78"/>
                  </a:lnTo>
                  <a:lnTo>
                    <a:pt x="215" y="78"/>
                  </a:lnTo>
                  <a:lnTo>
                    <a:pt x="211" y="86"/>
                  </a:lnTo>
                  <a:lnTo>
                    <a:pt x="211" y="86"/>
                  </a:lnTo>
                  <a:lnTo>
                    <a:pt x="215" y="90"/>
                  </a:lnTo>
                  <a:lnTo>
                    <a:pt x="215" y="90"/>
                  </a:lnTo>
                  <a:lnTo>
                    <a:pt x="215" y="90"/>
                  </a:lnTo>
                  <a:lnTo>
                    <a:pt x="219" y="90"/>
                  </a:lnTo>
                  <a:lnTo>
                    <a:pt x="219" y="90"/>
                  </a:lnTo>
                  <a:lnTo>
                    <a:pt x="219" y="94"/>
                  </a:lnTo>
                  <a:lnTo>
                    <a:pt x="219" y="94"/>
                  </a:lnTo>
                  <a:lnTo>
                    <a:pt x="219" y="98"/>
                  </a:lnTo>
                  <a:lnTo>
                    <a:pt x="219" y="98"/>
                  </a:lnTo>
                  <a:lnTo>
                    <a:pt x="219" y="98"/>
                  </a:lnTo>
                  <a:lnTo>
                    <a:pt x="219" y="98"/>
                  </a:lnTo>
                  <a:lnTo>
                    <a:pt x="219" y="102"/>
                  </a:lnTo>
                  <a:lnTo>
                    <a:pt x="219" y="102"/>
                  </a:lnTo>
                  <a:lnTo>
                    <a:pt x="219" y="106"/>
                  </a:lnTo>
                  <a:lnTo>
                    <a:pt x="219" y="106"/>
                  </a:lnTo>
                  <a:lnTo>
                    <a:pt x="215" y="106"/>
                  </a:lnTo>
                  <a:lnTo>
                    <a:pt x="215" y="106"/>
                  </a:lnTo>
                  <a:lnTo>
                    <a:pt x="215" y="106"/>
                  </a:lnTo>
                  <a:lnTo>
                    <a:pt x="215" y="106"/>
                  </a:lnTo>
                  <a:lnTo>
                    <a:pt x="215" y="106"/>
                  </a:lnTo>
                  <a:lnTo>
                    <a:pt x="211" y="102"/>
                  </a:lnTo>
                  <a:lnTo>
                    <a:pt x="211" y="102"/>
                  </a:lnTo>
                  <a:lnTo>
                    <a:pt x="211" y="106"/>
                  </a:lnTo>
                  <a:lnTo>
                    <a:pt x="211" y="106"/>
                  </a:lnTo>
                  <a:lnTo>
                    <a:pt x="211" y="106"/>
                  </a:lnTo>
                  <a:lnTo>
                    <a:pt x="211" y="110"/>
                  </a:lnTo>
                  <a:lnTo>
                    <a:pt x="211" y="114"/>
                  </a:lnTo>
                  <a:lnTo>
                    <a:pt x="211" y="114"/>
                  </a:lnTo>
                  <a:lnTo>
                    <a:pt x="211" y="117"/>
                  </a:lnTo>
                  <a:lnTo>
                    <a:pt x="211" y="121"/>
                  </a:lnTo>
                  <a:lnTo>
                    <a:pt x="215" y="125"/>
                  </a:lnTo>
                  <a:lnTo>
                    <a:pt x="215" y="125"/>
                  </a:lnTo>
                  <a:lnTo>
                    <a:pt x="215" y="129"/>
                  </a:lnTo>
                  <a:lnTo>
                    <a:pt x="211" y="129"/>
                  </a:lnTo>
                  <a:lnTo>
                    <a:pt x="211" y="129"/>
                  </a:lnTo>
                  <a:lnTo>
                    <a:pt x="211" y="133"/>
                  </a:lnTo>
                  <a:lnTo>
                    <a:pt x="211" y="133"/>
                  </a:lnTo>
                  <a:lnTo>
                    <a:pt x="215" y="137"/>
                  </a:lnTo>
                  <a:lnTo>
                    <a:pt x="219" y="141"/>
                  </a:lnTo>
                  <a:lnTo>
                    <a:pt x="219" y="145"/>
                  </a:lnTo>
                  <a:lnTo>
                    <a:pt x="207" y="145"/>
                  </a:lnTo>
                  <a:lnTo>
                    <a:pt x="204" y="145"/>
                  </a:lnTo>
                  <a:lnTo>
                    <a:pt x="192" y="149"/>
                  </a:lnTo>
                  <a:lnTo>
                    <a:pt x="192" y="149"/>
                  </a:lnTo>
                  <a:lnTo>
                    <a:pt x="184" y="149"/>
                  </a:lnTo>
                  <a:lnTo>
                    <a:pt x="184" y="149"/>
                  </a:lnTo>
                  <a:lnTo>
                    <a:pt x="188" y="153"/>
                  </a:lnTo>
                  <a:lnTo>
                    <a:pt x="188" y="153"/>
                  </a:lnTo>
                  <a:lnTo>
                    <a:pt x="188" y="156"/>
                  </a:lnTo>
                  <a:lnTo>
                    <a:pt x="188" y="156"/>
                  </a:lnTo>
                  <a:lnTo>
                    <a:pt x="184" y="156"/>
                  </a:lnTo>
                  <a:lnTo>
                    <a:pt x="180" y="156"/>
                  </a:lnTo>
                  <a:lnTo>
                    <a:pt x="180" y="156"/>
                  </a:lnTo>
                  <a:lnTo>
                    <a:pt x="176" y="164"/>
                  </a:lnTo>
                  <a:lnTo>
                    <a:pt x="172" y="164"/>
                  </a:lnTo>
                  <a:lnTo>
                    <a:pt x="172" y="164"/>
                  </a:lnTo>
                  <a:lnTo>
                    <a:pt x="168" y="168"/>
                  </a:lnTo>
                  <a:lnTo>
                    <a:pt x="168" y="164"/>
                  </a:lnTo>
                  <a:lnTo>
                    <a:pt x="164" y="164"/>
                  </a:lnTo>
                  <a:lnTo>
                    <a:pt x="164" y="160"/>
                  </a:lnTo>
                  <a:lnTo>
                    <a:pt x="164" y="160"/>
                  </a:lnTo>
                  <a:lnTo>
                    <a:pt x="161" y="160"/>
                  </a:lnTo>
                  <a:lnTo>
                    <a:pt x="153" y="156"/>
                  </a:lnTo>
                  <a:lnTo>
                    <a:pt x="149" y="156"/>
                  </a:lnTo>
                  <a:lnTo>
                    <a:pt x="145" y="160"/>
                  </a:lnTo>
                  <a:lnTo>
                    <a:pt x="133" y="168"/>
                  </a:lnTo>
                  <a:lnTo>
                    <a:pt x="121" y="172"/>
                  </a:lnTo>
                  <a:lnTo>
                    <a:pt x="121" y="176"/>
                  </a:lnTo>
                  <a:lnTo>
                    <a:pt x="118" y="176"/>
                  </a:lnTo>
                  <a:lnTo>
                    <a:pt x="118" y="180"/>
                  </a:lnTo>
                  <a:lnTo>
                    <a:pt x="118" y="188"/>
                  </a:lnTo>
                  <a:lnTo>
                    <a:pt x="118" y="196"/>
                  </a:lnTo>
                  <a:lnTo>
                    <a:pt x="118" y="196"/>
                  </a:lnTo>
                  <a:lnTo>
                    <a:pt x="121" y="199"/>
                  </a:lnTo>
                  <a:lnTo>
                    <a:pt x="121" y="199"/>
                  </a:lnTo>
                  <a:lnTo>
                    <a:pt x="121" y="199"/>
                  </a:lnTo>
                  <a:lnTo>
                    <a:pt x="125" y="199"/>
                  </a:lnTo>
                  <a:lnTo>
                    <a:pt x="125" y="199"/>
                  </a:lnTo>
                  <a:lnTo>
                    <a:pt x="125" y="203"/>
                  </a:lnTo>
                  <a:lnTo>
                    <a:pt x="125" y="203"/>
                  </a:lnTo>
                  <a:lnTo>
                    <a:pt x="125" y="207"/>
                  </a:lnTo>
                  <a:lnTo>
                    <a:pt x="125" y="207"/>
                  </a:lnTo>
                  <a:lnTo>
                    <a:pt x="125" y="215"/>
                  </a:lnTo>
                  <a:lnTo>
                    <a:pt x="121" y="219"/>
                  </a:lnTo>
                  <a:lnTo>
                    <a:pt x="121" y="219"/>
                  </a:lnTo>
                  <a:lnTo>
                    <a:pt x="121" y="219"/>
                  </a:lnTo>
                  <a:lnTo>
                    <a:pt x="121" y="219"/>
                  </a:lnTo>
                  <a:lnTo>
                    <a:pt x="118" y="219"/>
                  </a:lnTo>
                  <a:lnTo>
                    <a:pt x="114" y="219"/>
                  </a:lnTo>
                  <a:lnTo>
                    <a:pt x="114" y="219"/>
                  </a:lnTo>
                  <a:lnTo>
                    <a:pt x="114" y="219"/>
                  </a:lnTo>
                  <a:lnTo>
                    <a:pt x="106" y="207"/>
                  </a:lnTo>
                  <a:lnTo>
                    <a:pt x="106" y="203"/>
                  </a:lnTo>
                  <a:lnTo>
                    <a:pt x="102" y="203"/>
                  </a:lnTo>
                  <a:lnTo>
                    <a:pt x="102" y="203"/>
                  </a:lnTo>
                  <a:lnTo>
                    <a:pt x="102" y="199"/>
                  </a:lnTo>
                  <a:lnTo>
                    <a:pt x="98" y="199"/>
                  </a:lnTo>
                  <a:lnTo>
                    <a:pt x="94" y="199"/>
                  </a:lnTo>
                  <a:lnTo>
                    <a:pt x="94" y="199"/>
                  </a:lnTo>
                  <a:lnTo>
                    <a:pt x="90" y="199"/>
                  </a:lnTo>
                  <a:lnTo>
                    <a:pt x="90" y="199"/>
                  </a:lnTo>
                  <a:lnTo>
                    <a:pt x="86" y="199"/>
                  </a:lnTo>
                  <a:lnTo>
                    <a:pt x="86" y="199"/>
                  </a:lnTo>
                  <a:lnTo>
                    <a:pt x="82" y="203"/>
                  </a:lnTo>
                  <a:lnTo>
                    <a:pt x="79" y="207"/>
                  </a:lnTo>
                  <a:lnTo>
                    <a:pt x="75" y="207"/>
                  </a:lnTo>
                  <a:lnTo>
                    <a:pt x="75" y="207"/>
                  </a:lnTo>
                  <a:lnTo>
                    <a:pt x="71" y="207"/>
                  </a:lnTo>
                  <a:lnTo>
                    <a:pt x="67" y="203"/>
                  </a:lnTo>
                  <a:lnTo>
                    <a:pt x="67" y="207"/>
                  </a:lnTo>
                  <a:lnTo>
                    <a:pt x="63" y="207"/>
                  </a:lnTo>
                  <a:lnTo>
                    <a:pt x="63" y="215"/>
                  </a:lnTo>
                  <a:lnTo>
                    <a:pt x="55" y="211"/>
                  </a:lnTo>
                  <a:lnTo>
                    <a:pt x="51" y="211"/>
                  </a:lnTo>
                  <a:lnTo>
                    <a:pt x="51" y="207"/>
                  </a:lnTo>
                  <a:lnTo>
                    <a:pt x="51" y="207"/>
                  </a:lnTo>
                  <a:lnTo>
                    <a:pt x="51" y="203"/>
                  </a:lnTo>
                  <a:lnTo>
                    <a:pt x="47" y="203"/>
                  </a:lnTo>
                  <a:lnTo>
                    <a:pt x="47" y="199"/>
                  </a:lnTo>
                  <a:lnTo>
                    <a:pt x="43" y="199"/>
                  </a:lnTo>
                  <a:lnTo>
                    <a:pt x="39" y="199"/>
                  </a:lnTo>
                  <a:lnTo>
                    <a:pt x="39" y="199"/>
                  </a:lnTo>
                  <a:lnTo>
                    <a:pt x="39" y="199"/>
                  </a:lnTo>
                  <a:lnTo>
                    <a:pt x="39" y="196"/>
                  </a:lnTo>
                  <a:lnTo>
                    <a:pt x="36" y="196"/>
                  </a:lnTo>
                  <a:lnTo>
                    <a:pt x="32" y="196"/>
                  </a:lnTo>
                  <a:lnTo>
                    <a:pt x="32" y="196"/>
                  </a:lnTo>
                  <a:lnTo>
                    <a:pt x="28" y="196"/>
                  </a:lnTo>
                  <a:lnTo>
                    <a:pt x="20" y="203"/>
                  </a:lnTo>
                  <a:lnTo>
                    <a:pt x="16" y="203"/>
                  </a:lnTo>
                  <a:lnTo>
                    <a:pt x="16" y="203"/>
                  </a:lnTo>
                  <a:lnTo>
                    <a:pt x="16" y="203"/>
                  </a:lnTo>
                  <a:lnTo>
                    <a:pt x="16" y="203"/>
                  </a:lnTo>
                  <a:lnTo>
                    <a:pt x="16" y="203"/>
                  </a:lnTo>
                  <a:lnTo>
                    <a:pt x="16" y="207"/>
                  </a:lnTo>
                  <a:lnTo>
                    <a:pt x="16" y="207"/>
                  </a:lnTo>
                  <a:lnTo>
                    <a:pt x="12" y="207"/>
                  </a:lnTo>
                  <a:lnTo>
                    <a:pt x="12" y="207"/>
                  </a:lnTo>
                  <a:lnTo>
                    <a:pt x="12" y="211"/>
                  </a:lnTo>
                  <a:lnTo>
                    <a:pt x="12" y="211"/>
                  </a:lnTo>
                  <a:lnTo>
                    <a:pt x="12" y="215"/>
                  </a:lnTo>
                  <a:lnTo>
                    <a:pt x="8" y="215"/>
                  </a:lnTo>
                  <a:lnTo>
                    <a:pt x="8" y="215"/>
                  </a:lnTo>
                  <a:lnTo>
                    <a:pt x="8" y="215"/>
                  </a:lnTo>
                  <a:lnTo>
                    <a:pt x="4" y="211"/>
                  </a:lnTo>
                  <a:lnTo>
                    <a:pt x="4" y="207"/>
                  </a:lnTo>
                  <a:lnTo>
                    <a:pt x="4" y="207"/>
                  </a:lnTo>
                  <a:lnTo>
                    <a:pt x="0" y="203"/>
                  </a:lnTo>
                  <a:lnTo>
                    <a:pt x="0" y="199"/>
                  </a:lnTo>
                  <a:lnTo>
                    <a:pt x="0" y="199"/>
                  </a:lnTo>
                  <a:lnTo>
                    <a:pt x="0" y="196"/>
                  </a:lnTo>
                  <a:lnTo>
                    <a:pt x="4" y="196"/>
                  </a:lnTo>
                  <a:lnTo>
                    <a:pt x="4" y="192"/>
                  </a:lnTo>
                  <a:lnTo>
                    <a:pt x="4" y="192"/>
                  </a:lnTo>
                  <a:lnTo>
                    <a:pt x="8" y="180"/>
                  </a:lnTo>
                  <a:lnTo>
                    <a:pt x="8" y="176"/>
                  </a:lnTo>
                  <a:lnTo>
                    <a:pt x="12" y="176"/>
                  </a:lnTo>
                  <a:lnTo>
                    <a:pt x="12" y="176"/>
                  </a:lnTo>
                  <a:lnTo>
                    <a:pt x="12" y="172"/>
                  </a:lnTo>
                  <a:lnTo>
                    <a:pt x="12" y="172"/>
                  </a:lnTo>
                  <a:lnTo>
                    <a:pt x="16" y="168"/>
                  </a:lnTo>
                  <a:lnTo>
                    <a:pt x="16" y="164"/>
                  </a:lnTo>
                  <a:lnTo>
                    <a:pt x="16" y="164"/>
                  </a:lnTo>
                  <a:lnTo>
                    <a:pt x="20" y="160"/>
                  </a:lnTo>
                  <a:lnTo>
                    <a:pt x="24" y="156"/>
                  </a:lnTo>
                  <a:lnTo>
                    <a:pt x="28" y="149"/>
                  </a:lnTo>
                  <a:lnTo>
                    <a:pt x="32" y="145"/>
                  </a:lnTo>
                  <a:lnTo>
                    <a:pt x="32" y="145"/>
                  </a:lnTo>
                  <a:lnTo>
                    <a:pt x="32" y="141"/>
                  </a:lnTo>
                  <a:lnTo>
                    <a:pt x="36" y="133"/>
                  </a:lnTo>
                  <a:lnTo>
                    <a:pt x="36" y="125"/>
                  </a:lnTo>
                  <a:lnTo>
                    <a:pt x="39" y="121"/>
                  </a:lnTo>
                  <a:lnTo>
                    <a:pt x="39" y="117"/>
                  </a:lnTo>
                  <a:lnTo>
                    <a:pt x="39" y="117"/>
                  </a:lnTo>
                  <a:lnTo>
                    <a:pt x="39" y="110"/>
                  </a:lnTo>
                  <a:lnTo>
                    <a:pt x="39" y="110"/>
                  </a:lnTo>
                  <a:lnTo>
                    <a:pt x="39" y="106"/>
                  </a:lnTo>
                  <a:lnTo>
                    <a:pt x="39" y="102"/>
                  </a:lnTo>
                  <a:lnTo>
                    <a:pt x="39" y="98"/>
                  </a:lnTo>
                  <a:lnTo>
                    <a:pt x="39" y="98"/>
                  </a:lnTo>
                  <a:lnTo>
                    <a:pt x="39" y="94"/>
                  </a:lnTo>
                  <a:lnTo>
                    <a:pt x="39" y="94"/>
                  </a:lnTo>
                  <a:lnTo>
                    <a:pt x="39" y="90"/>
                  </a:lnTo>
                  <a:lnTo>
                    <a:pt x="39" y="86"/>
                  </a:lnTo>
                  <a:lnTo>
                    <a:pt x="39" y="86"/>
                  </a:lnTo>
                  <a:lnTo>
                    <a:pt x="39" y="82"/>
                  </a:lnTo>
                  <a:lnTo>
                    <a:pt x="39" y="82"/>
                  </a:lnTo>
                  <a:lnTo>
                    <a:pt x="39" y="78"/>
                  </a:lnTo>
                  <a:lnTo>
                    <a:pt x="39" y="78"/>
                  </a:lnTo>
                  <a:lnTo>
                    <a:pt x="36" y="71"/>
                  </a:lnTo>
                  <a:lnTo>
                    <a:pt x="39" y="71"/>
                  </a:lnTo>
                  <a:lnTo>
                    <a:pt x="43" y="71"/>
                  </a:lnTo>
                  <a:lnTo>
                    <a:pt x="51" y="67"/>
                  </a:lnTo>
                  <a:lnTo>
                    <a:pt x="55" y="67"/>
                  </a:lnTo>
                  <a:lnTo>
                    <a:pt x="59" y="71"/>
                  </a:lnTo>
                  <a:lnTo>
                    <a:pt x="59" y="71"/>
                  </a:lnTo>
                  <a:lnTo>
                    <a:pt x="63" y="71"/>
                  </a:lnTo>
                  <a:lnTo>
                    <a:pt x="63" y="71"/>
                  </a:lnTo>
                  <a:lnTo>
                    <a:pt x="63" y="67"/>
                  </a:lnTo>
                  <a:lnTo>
                    <a:pt x="63" y="67"/>
                  </a:lnTo>
                  <a:lnTo>
                    <a:pt x="63" y="67"/>
                  </a:lnTo>
                  <a:lnTo>
                    <a:pt x="63" y="63"/>
                  </a:lnTo>
                  <a:lnTo>
                    <a:pt x="63" y="63"/>
                  </a:lnTo>
                  <a:lnTo>
                    <a:pt x="63" y="63"/>
                  </a:lnTo>
                  <a:lnTo>
                    <a:pt x="63" y="63"/>
                  </a:lnTo>
                  <a:lnTo>
                    <a:pt x="67" y="59"/>
                  </a:lnTo>
                  <a:lnTo>
                    <a:pt x="67" y="59"/>
                  </a:lnTo>
                  <a:lnTo>
                    <a:pt x="67" y="59"/>
                  </a:lnTo>
                  <a:lnTo>
                    <a:pt x="75" y="55"/>
                  </a:lnTo>
                  <a:lnTo>
                    <a:pt x="75" y="51"/>
                  </a:lnTo>
                  <a:lnTo>
                    <a:pt x="75" y="51"/>
                  </a:lnTo>
                  <a:lnTo>
                    <a:pt x="79" y="47"/>
                  </a:lnTo>
                  <a:lnTo>
                    <a:pt x="79" y="47"/>
                  </a:lnTo>
                  <a:lnTo>
                    <a:pt x="79" y="43"/>
                  </a:lnTo>
                  <a:lnTo>
                    <a:pt x="75" y="39"/>
                  </a:lnTo>
                  <a:lnTo>
                    <a:pt x="75" y="39"/>
                  </a:lnTo>
                </a:path>
              </a:pathLst>
            </a:custGeom>
            <a:solidFill>
              <a:schemeClr val="accent1"/>
            </a:solidFill>
            <a:ln w="38100" cap="rnd" cmpd="sng">
              <a:solidFill>
                <a:schemeClr val="bg1"/>
              </a:solidFill>
            </a:ln>
          </p:spPr>
          <p:txBody>
            <a:bodyPr vert="horz" wrap="square" lIns="91440" tIns="45720" rIns="91440" bIns="45720" numCol="1" anchor="t" anchorCtr="0" compatLnSpc="1"/>
            <a:lstStyle/>
            <a:p>
              <a:endParaRPr lang="en-US"/>
            </a:p>
          </p:txBody>
        </p:sp>
        <p:sp>
          <p:nvSpPr>
            <p:cNvPr id="277" name="Freeform 8"/>
            <p:cNvSpPr/>
            <p:nvPr/>
          </p:nvSpPr>
          <p:spPr bwMode="auto">
            <a:xfrm>
              <a:off x="2771775" y="4148138"/>
              <a:ext cx="49212" cy="315913"/>
            </a:xfrm>
            <a:custGeom>
              <a:avLst/>
              <a:gdLst>
                <a:gd name="T0" fmla="*/ 31 w 31"/>
                <a:gd name="T1" fmla="*/ 4 h 199"/>
                <a:gd name="T2" fmla="*/ 27 w 31"/>
                <a:gd name="T3" fmla="*/ 8 h 199"/>
                <a:gd name="T4" fmla="*/ 31 w 31"/>
                <a:gd name="T5" fmla="*/ 23 h 199"/>
                <a:gd name="T6" fmla="*/ 31 w 31"/>
                <a:gd name="T7" fmla="*/ 27 h 199"/>
                <a:gd name="T8" fmla="*/ 31 w 31"/>
                <a:gd name="T9" fmla="*/ 31 h 199"/>
                <a:gd name="T10" fmla="*/ 31 w 31"/>
                <a:gd name="T11" fmla="*/ 35 h 199"/>
                <a:gd name="T12" fmla="*/ 27 w 31"/>
                <a:gd name="T13" fmla="*/ 51 h 199"/>
                <a:gd name="T14" fmla="*/ 23 w 31"/>
                <a:gd name="T15" fmla="*/ 55 h 199"/>
                <a:gd name="T16" fmla="*/ 27 w 31"/>
                <a:gd name="T17" fmla="*/ 59 h 199"/>
                <a:gd name="T18" fmla="*/ 27 w 31"/>
                <a:gd name="T19" fmla="*/ 62 h 199"/>
                <a:gd name="T20" fmla="*/ 27 w 31"/>
                <a:gd name="T21" fmla="*/ 74 h 199"/>
                <a:gd name="T22" fmla="*/ 27 w 31"/>
                <a:gd name="T23" fmla="*/ 78 h 199"/>
                <a:gd name="T24" fmla="*/ 27 w 31"/>
                <a:gd name="T25" fmla="*/ 94 h 199"/>
                <a:gd name="T26" fmla="*/ 23 w 31"/>
                <a:gd name="T27" fmla="*/ 98 h 199"/>
                <a:gd name="T28" fmla="*/ 23 w 31"/>
                <a:gd name="T29" fmla="*/ 102 h 199"/>
                <a:gd name="T30" fmla="*/ 23 w 31"/>
                <a:gd name="T31" fmla="*/ 129 h 199"/>
                <a:gd name="T32" fmla="*/ 23 w 31"/>
                <a:gd name="T33" fmla="*/ 137 h 199"/>
                <a:gd name="T34" fmla="*/ 19 w 31"/>
                <a:gd name="T35" fmla="*/ 137 h 199"/>
                <a:gd name="T36" fmla="*/ 19 w 31"/>
                <a:gd name="T37" fmla="*/ 144 h 199"/>
                <a:gd name="T38" fmla="*/ 23 w 31"/>
                <a:gd name="T39" fmla="*/ 144 h 199"/>
                <a:gd name="T40" fmla="*/ 23 w 31"/>
                <a:gd name="T41" fmla="*/ 152 h 199"/>
                <a:gd name="T42" fmla="*/ 23 w 31"/>
                <a:gd name="T43" fmla="*/ 160 h 199"/>
                <a:gd name="T44" fmla="*/ 23 w 31"/>
                <a:gd name="T45" fmla="*/ 168 h 199"/>
                <a:gd name="T46" fmla="*/ 23 w 31"/>
                <a:gd name="T47" fmla="*/ 176 h 199"/>
                <a:gd name="T48" fmla="*/ 23 w 31"/>
                <a:gd name="T49" fmla="*/ 184 h 199"/>
                <a:gd name="T50" fmla="*/ 15 w 31"/>
                <a:gd name="T51" fmla="*/ 199 h 199"/>
                <a:gd name="T52" fmla="*/ 11 w 31"/>
                <a:gd name="T53" fmla="*/ 195 h 199"/>
                <a:gd name="T54" fmla="*/ 8 w 31"/>
                <a:gd name="T55" fmla="*/ 187 h 199"/>
                <a:gd name="T56" fmla="*/ 8 w 31"/>
                <a:gd name="T57" fmla="*/ 172 h 199"/>
                <a:gd name="T58" fmla="*/ 4 w 31"/>
                <a:gd name="T59" fmla="*/ 164 h 199"/>
                <a:gd name="T60" fmla="*/ 0 w 31"/>
                <a:gd name="T61" fmla="*/ 144 h 199"/>
                <a:gd name="T62" fmla="*/ 0 w 31"/>
                <a:gd name="T63" fmla="*/ 133 h 199"/>
                <a:gd name="T64" fmla="*/ 8 w 31"/>
                <a:gd name="T65" fmla="*/ 86 h 199"/>
                <a:gd name="T66" fmla="*/ 15 w 31"/>
                <a:gd name="T67" fmla="*/ 82 h 199"/>
                <a:gd name="T68" fmla="*/ 15 w 31"/>
                <a:gd name="T69" fmla="*/ 62 h 199"/>
                <a:gd name="T70" fmla="*/ 19 w 31"/>
                <a:gd name="T71" fmla="*/ 31 h 199"/>
                <a:gd name="T72" fmla="*/ 19 w 31"/>
                <a:gd name="T73" fmla="*/ 27 h 199"/>
                <a:gd name="T74" fmla="*/ 19 w 31"/>
                <a:gd name="T75" fmla="*/ 12 h 199"/>
                <a:gd name="T76" fmla="*/ 23 w 31"/>
                <a:gd name="T77" fmla="*/ 4 h 199"/>
                <a:gd name="T78" fmla="*/ 27 w 31"/>
                <a:gd name="T79" fmla="*/ 0 h 199"/>
                <a:gd name="T80" fmla="*/ 27 w 31"/>
                <a:gd name="T81" fmla="*/ 0 h 199"/>
                <a:gd name="T82" fmla="*/ 31 w 31"/>
                <a:gd name="T83" fmla="*/ 0 h 199"/>
                <a:gd name="T84" fmla="*/ 31 w 31"/>
                <a:gd name="T85"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 h="199">
                  <a:moveTo>
                    <a:pt x="31" y="4"/>
                  </a:moveTo>
                  <a:lnTo>
                    <a:pt x="31" y="4"/>
                  </a:lnTo>
                  <a:lnTo>
                    <a:pt x="31" y="4"/>
                  </a:lnTo>
                  <a:lnTo>
                    <a:pt x="31" y="4"/>
                  </a:lnTo>
                  <a:lnTo>
                    <a:pt x="31" y="8"/>
                  </a:lnTo>
                  <a:lnTo>
                    <a:pt x="27" y="8"/>
                  </a:lnTo>
                  <a:lnTo>
                    <a:pt x="27" y="16"/>
                  </a:lnTo>
                  <a:lnTo>
                    <a:pt x="31" y="20"/>
                  </a:lnTo>
                  <a:lnTo>
                    <a:pt x="31" y="23"/>
                  </a:lnTo>
                  <a:lnTo>
                    <a:pt x="31" y="27"/>
                  </a:lnTo>
                  <a:lnTo>
                    <a:pt x="31" y="27"/>
                  </a:lnTo>
                  <a:lnTo>
                    <a:pt x="31" y="27"/>
                  </a:lnTo>
                  <a:lnTo>
                    <a:pt x="31" y="27"/>
                  </a:lnTo>
                  <a:lnTo>
                    <a:pt x="31" y="31"/>
                  </a:lnTo>
                  <a:lnTo>
                    <a:pt x="31" y="31"/>
                  </a:lnTo>
                  <a:lnTo>
                    <a:pt x="31" y="31"/>
                  </a:lnTo>
                  <a:lnTo>
                    <a:pt x="31" y="35"/>
                  </a:lnTo>
                  <a:lnTo>
                    <a:pt x="31" y="35"/>
                  </a:lnTo>
                  <a:lnTo>
                    <a:pt x="27" y="43"/>
                  </a:lnTo>
                  <a:lnTo>
                    <a:pt x="27" y="47"/>
                  </a:lnTo>
                  <a:lnTo>
                    <a:pt x="27" y="51"/>
                  </a:lnTo>
                  <a:lnTo>
                    <a:pt x="27" y="51"/>
                  </a:lnTo>
                  <a:lnTo>
                    <a:pt x="27" y="55"/>
                  </a:lnTo>
                  <a:lnTo>
                    <a:pt x="23" y="55"/>
                  </a:lnTo>
                  <a:lnTo>
                    <a:pt x="23" y="59"/>
                  </a:lnTo>
                  <a:lnTo>
                    <a:pt x="27" y="59"/>
                  </a:lnTo>
                  <a:lnTo>
                    <a:pt x="27" y="59"/>
                  </a:lnTo>
                  <a:lnTo>
                    <a:pt x="27" y="59"/>
                  </a:lnTo>
                  <a:lnTo>
                    <a:pt x="27" y="59"/>
                  </a:lnTo>
                  <a:lnTo>
                    <a:pt x="27" y="62"/>
                  </a:lnTo>
                  <a:lnTo>
                    <a:pt x="23" y="66"/>
                  </a:lnTo>
                  <a:lnTo>
                    <a:pt x="27" y="70"/>
                  </a:lnTo>
                  <a:lnTo>
                    <a:pt x="27" y="74"/>
                  </a:lnTo>
                  <a:lnTo>
                    <a:pt x="27" y="74"/>
                  </a:lnTo>
                  <a:lnTo>
                    <a:pt x="27" y="78"/>
                  </a:lnTo>
                  <a:lnTo>
                    <a:pt x="27" y="78"/>
                  </a:lnTo>
                  <a:lnTo>
                    <a:pt x="27" y="90"/>
                  </a:lnTo>
                  <a:lnTo>
                    <a:pt x="27" y="94"/>
                  </a:lnTo>
                  <a:lnTo>
                    <a:pt x="27" y="94"/>
                  </a:lnTo>
                  <a:lnTo>
                    <a:pt x="23" y="94"/>
                  </a:lnTo>
                  <a:lnTo>
                    <a:pt x="23" y="98"/>
                  </a:lnTo>
                  <a:lnTo>
                    <a:pt x="23" y="98"/>
                  </a:lnTo>
                  <a:lnTo>
                    <a:pt x="23" y="98"/>
                  </a:lnTo>
                  <a:lnTo>
                    <a:pt x="23" y="102"/>
                  </a:lnTo>
                  <a:lnTo>
                    <a:pt x="23" y="102"/>
                  </a:lnTo>
                  <a:lnTo>
                    <a:pt x="23" y="105"/>
                  </a:lnTo>
                  <a:lnTo>
                    <a:pt x="23" y="125"/>
                  </a:lnTo>
                  <a:lnTo>
                    <a:pt x="23" y="129"/>
                  </a:lnTo>
                  <a:lnTo>
                    <a:pt x="23" y="133"/>
                  </a:lnTo>
                  <a:lnTo>
                    <a:pt x="23" y="133"/>
                  </a:lnTo>
                  <a:lnTo>
                    <a:pt x="23" y="137"/>
                  </a:lnTo>
                  <a:lnTo>
                    <a:pt x="23" y="137"/>
                  </a:lnTo>
                  <a:lnTo>
                    <a:pt x="23" y="137"/>
                  </a:lnTo>
                  <a:lnTo>
                    <a:pt x="19" y="137"/>
                  </a:lnTo>
                  <a:lnTo>
                    <a:pt x="19" y="141"/>
                  </a:lnTo>
                  <a:lnTo>
                    <a:pt x="19" y="144"/>
                  </a:lnTo>
                  <a:lnTo>
                    <a:pt x="19" y="144"/>
                  </a:lnTo>
                  <a:lnTo>
                    <a:pt x="23" y="144"/>
                  </a:lnTo>
                  <a:lnTo>
                    <a:pt x="23" y="144"/>
                  </a:lnTo>
                  <a:lnTo>
                    <a:pt x="23" y="144"/>
                  </a:lnTo>
                  <a:lnTo>
                    <a:pt x="23" y="148"/>
                  </a:lnTo>
                  <a:lnTo>
                    <a:pt x="23" y="148"/>
                  </a:lnTo>
                  <a:lnTo>
                    <a:pt x="23" y="152"/>
                  </a:lnTo>
                  <a:lnTo>
                    <a:pt x="23" y="152"/>
                  </a:lnTo>
                  <a:lnTo>
                    <a:pt x="23" y="156"/>
                  </a:lnTo>
                  <a:lnTo>
                    <a:pt x="23" y="160"/>
                  </a:lnTo>
                  <a:lnTo>
                    <a:pt x="19" y="164"/>
                  </a:lnTo>
                  <a:lnTo>
                    <a:pt x="19" y="164"/>
                  </a:lnTo>
                  <a:lnTo>
                    <a:pt x="23" y="168"/>
                  </a:lnTo>
                  <a:lnTo>
                    <a:pt x="23" y="172"/>
                  </a:lnTo>
                  <a:lnTo>
                    <a:pt x="23" y="176"/>
                  </a:lnTo>
                  <a:lnTo>
                    <a:pt x="23" y="176"/>
                  </a:lnTo>
                  <a:lnTo>
                    <a:pt x="23" y="180"/>
                  </a:lnTo>
                  <a:lnTo>
                    <a:pt x="23" y="180"/>
                  </a:lnTo>
                  <a:lnTo>
                    <a:pt x="23" y="184"/>
                  </a:lnTo>
                  <a:lnTo>
                    <a:pt x="19" y="195"/>
                  </a:lnTo>
                  <a:lnTo>
                    <a:pt x="19" y="199"/>
                  </a:lnTo>
                  <a:lnTo>
                    <a:pt x="15" y="199"/>
                  </a:lnTo>
                  <a:lnTo>
                    <a:pt x="15" y="199"/>
                  </a:lnTo>
                  <a:lnTo>
                    <a:pt x="11" y="199"/>
                  </a:lnTo>
                  <a:lnTo>
                    <a:pt x="11" y="195"/>
                  </a:lnTo>
                  <a:lnTo>
                    <a:pt x="11" y="191"/>
                  </a:lnTo>
                  <a:lnTo>
                    <a:pt x="11" y="191"/>
                  </a:lnTo>
                  <a:lnTo>
                    <a:pt x="8" y="187"/>
                  </a:lnTo>
                  <a:lnTo>
                    <a:pt x="8" y="184"/>
                  </a:lnTo>
                  <a:lnTo>
                    <a:pt x="8" y="180"/>
                  </a:lnTo>
                  <a:lnTo>
                    <a:pt x="8" y="172"/>
                  </a:lnTo>
                  <a:lnTo>
                    <a:pt x="8" y="168"/>
                  </a:lnTo>
                  <a:lnTo>
                    <a:pt x="4" y="168"/>
                  </a:lnTo>
                  <a:lnTo>
                    <a:pt x="4" y="164"/>
                  </a:lnTo>
                  <a:lnTo>
                    <a:pt x="4" y="160"/>
                  </a:lnTo>
                  <a:lnTo>
                    <a:pt x="0" y="144"/>
                  </a:lnTo>
                  <a:lnTo>
                    <a:pt x="0" y="144"/>
                  </a:lnTo>
                  <a:lnTo>
                    <a:pt x="0" y="141"/>
                  </a:lnTo>
                  <a:lnTo>
                    <a:pt x="0" y="137"/>
                  </a:lnTo>
                  <a:lnTo>
                    <a:pt x="0" y="133"/>
                  </a:lnTo>
                  <a:lnTo>
                    <a:pt x="0" y="129"/>
                  </a:lnTo>
                  <a:lnTo>
                    <a:pt x="8" y="90"/>
                  </a:lnTo>
                  <a:lnTo>
                    <a:pt x="8" y="86"/>
                  </a:lnTo>
                  <a:lnTo>
                    <a:pt x="8" y="86"/>
                  </a:lnTo>
                  <a:lnTo>
                    <a:pt x="11" y="86"/>
                  </a:lnTo>
                  <a:lnTo>
                    <a:pt x="15" y="82"/>
                  </a:lnTo>
                  <a:lnTo>
                    <a:pt x="15" y="82"/>
                  </a:lnTo>
                  <a:lnTo>
                    <a:pt x="15" y="74"/>
                  </a:lnTo>
                  <a:lnTo>
                    <a:pt x="15" y="62"/>
                  </a:lnTo>
                  <a:lnTo>
                    <a:pt x="19" y="55"/>
                  </a:lnTo>
                  <a:lnTo>
                    <a:pt x="19" y="43"/>
                  </a:lnTo>
                  <a:lnTo>
                    <a:pt x="19" y="31"/>
                  </a:lnTo>
                  <a:lnTo>
                    <a:pt x="19" y="27"/>
                  </a:lnTo>
                  <a:lnTo>
                    <a:pt x="19" y="27"/>
                  </a:lnTo>
                  <a:lnTo>
                    <a:pt x="19" y="27"/>
                  </a:lnTo>
                  <a:lnTo>
                    <a:pt x="23" y="23"/>
                  </a:lnTo>
                  <a:lnTo>
                    <a:pt x="23" y="23"/>
                  </a:lnTo>
                  <a:lnTo>
                    <a:pt x="19" y="12"/>
                  </a:lnTo>
                  <a:lnTo>
                    <a:pt x="19" y="12"/>
                  </a:lnTo>
                  <a:lnTo>
                    <a:pt x="19" y="8"/>
                  </a:lnTo>
                  <a:lnTo>
                    <a:pt x="23" y="4"/>
                  </a:lnTo>
                  <a:lnTo>
                    <a:pt x="23" y="0"/>
                  </a:lnTo>
                  <a:lnTo>
                    <a:pt x="23" y="0"/>
                  </a:lnTo>
                  <a:lnTo>
                    <a:pt x="27" y="0"/>
                  </a:lnTo>
                  <a:lnTo>
                    <a:pt x="27" y="4"/>
                  </a:lnTo>
                  <a:lnTo>
                    <a:pt x="27" y="4"/>
                  </a:lnTo>
                  <a:lnTo>
                    <a:pt x="27" y="0"/>
                  </a:lnTo>
                  <a:lnTo>
                    <a:pt x="27" y="0"/>
                  </a:lnTo>
                  <a:lnTo>
                    <a:pt x="31" y="0"/>
                  </a:lnTo>
                  <a:lnTo>
                    <a:pt x="31" y="0"/>
                  </a:lnTo>
                  <a:lnTo>
                    <a:pt x="31" y="0"/>
                  </a:lnTo>
                  <a:lnTo>
                    <a:pt x="31" y="0"/>
                  </a:lnTo>
                  <a:lnTo>
                    <a:pt x="31" y="4"/>
                  </a:lnTo>
                  <a:lnTo>
                    <a:pt x="31" y="4"/>
                  </a:lnTo>
                  <a:lnTo>
                    <a:pt x="31" y="4"/>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78" name="Freeform 9"/>
            <p:cNvSpPr/>
            <p:nvPr/>
          </p:nvSpPr>
          <p:spPr bwMode="auto">
            <a:xfrm>
              <a:off x="2560638" y="3968750"/>
              <a:ext cx="204787" cy="482600"/>
            </a:xfrm>
            <a:custGeom>
              <a:avLst/>
              <a:gdLst>
                <a:gd name="T0" fmla="*/ 101 w 129"/>
                <a:gd name="T1" fmla="*/ 19 h 304"/>
                <a:gd name="T2" fmla="*/ 105 w 129"/>
                <a:gd name="T3" fmla="*/ 27 h 304"/>
                <a:gd name="T4" fmla="*/ 101 w 129"/>
                <a:gd name="T5" fmla="*/ 27 h 304"/>
                <a:gd name="T6" fmla="*/ 94 w 129"/>
                <a:gd name="T7" fmla="*/ 31 h 304"/>
                <a:gd name="T8" fmla="*/ 82 w 129"/>
                <a:gd name="T9" fmla="*/ 19 h 304"/>
                <a:gd name="T10" fmla="*/ 90 w 129"/>
                <a:gd name="T11" fmla="*/ 31 h 304"/>
                <a:gd name="T12" fmla="*/ 86 w 129"/>
                <a:gd name="T13" fmla="*/ 35 h 304"/>
                <a:gd name="T14" fmla="*/ 109 w 129"/>
                <a:gd name="T15" fmla="*/ 58 h 304"/>
                <a:gd name="T16" fmla="*/ 90 w 129"/>
                <a:gd name="T17" fmla="*/ 47 h 304"/>
                <a:gd name="T18" fmla="*/ 105 w 129"/>
                <a:gd name="T19" fmla="*/ 58 h 304"/>
                <a:gd name="T20" fmla="*/ 113 w 129"/>
                <a:gd name="T21" fmla="*/ 66 h 304"/>
                <a:gd name="T22" fmla="*/ 105 w 129"/>
                <a:gd name="T23" fmla="*/ 70 h 304"/>
                <a:gd name="T24" fmla="*/ 109 w 129"/>
                <a:gd name="T25" fmla="*/ 78 h 304"/>
                <a:gd name="T26" fmla="*/ 101 w 129"/>
                <a:gd name="T27" fmla="*/ 82 h 304"/>
                <a:gd name="T28" fmla="*/ 101 w 129"/>
                <a:gd name="T29" fmla="*/ 82 h 304"/>
                <a:gd name="T30" fmla="*/ 101 w 129"/>
                <a:gd name="T31" fmla="*/ 90 h 304"/>
                <a:gd name="T32" fmla="*/ 117 w 129"/>
                <a:gd name="T33" fmla="*/ 105 h 304"/>
                <a:gd name="T34" fmla="*/ 117 w 129"/>
                <a:gd name="T35" fmla="*/ 113 h 304"/>
                <a:gd name="T36" fmla="*/ 113 w 129"/>
                <a:gd name="T37" fmla="*/ 129 h 304"/>
                <a:gd name="T38" fmla="*/ 113 w 129"/>
                <a:gd name="T39" fmla="*/ 156 h 304"/>
                <a:gd name="T40" fmla="*/ 125 w 129"/>
                <a:gd name="T41" fmla="*/ 168 h 304"/>
                <a:gd name="T42" fmla="*/ 125 w 129"/>
                <a:gd name="T43" fmla="*/ 172 h 304"/>
                <a:gd name="T44" fmla="*/ 121 w 129"/>
                <a:gd name="T45" fmla="*/ 175 h 304"/>
                <a:gd name="T46" fmla="*/ 117 w 129"/>
                <a:gd name="T47" fmla="*/ 175 h 304"/>
                <a:gd name="T48" fmla="*/ 117 w 129"/>
                <a:gd name="T49" fmla="*/ 183 h 304"/>
                <a:gd name="T50" fmla="*/ 121 w 129"/>
                <a:gd name="T51" fmla="*/ 203 h 304"/>
                <a:gd name="T52" fmla="*/ 129 w 129"/>
                <a:gd name="T53" fmla="*/ 218 h 304"/>
                <a:gd name="T54" fmla="*/ 125 w 129"/>
                <a:gd name="T55" fmla="*/ 222 h 304"/>
                <a:gd name="T56" fmla="*/ 125 w 129"/>
                <a:gd name="T57" fmla="*/ 238 h 304"/>
                <a:gd name="T58" fmla="*/ 117 w 129"/>
                <a:gd name="T59" fmla="*/ 246 h 304"/>
                <a:gd name="T60" fmla="*/ 117 w 129"/>
                <a:gd name="T61" fmla="*/ 261 h 304"/>
                <a:gd name="T62" fmla="*/ 109 w 129"/>
                <a:gd name="T63" fmla="*/ 300 h 304"/>
                <a:gd name="T64" fmla="*/ 70 w 129"/>
                <a:gd name="T65" fmla="*/ 289 h 304"/>
                <a:gd name="T66" fmla="*/ 55 w 129"/>
                <a:gd name="T67" fmla="*/ 285 h 304"/>
                <a:gd name="T68" fmla="*/ 43 w 129"/>
                <a:gd name="T69" fmla="*/ 285 h 304"/>
                <a:gd name="T70" fmla="*/ 39 w 129"/>
                <a:gd name="T71" fmla="*/ 277 h 304"/>
                <a:gd name="T72" fmla="*/ 31 w 129"/>
                <a:gd name="T73" fmla="*/ 242 h 304"/>
                <a:gd name="T74" fmla="*/ 43 w 129"/>
                <a:gd name="T75" fmla="*/ 234 h 304"/>
                <a:gd name="T76" fmla="*/ 39 w 129"/>
                <a:gd name="T77" fmla="*/ 218 h 304"/>
                <a:gd name="T78" fmla="*/ 51 w 129"/>
                <a:gd name="T79" fmla="*/ 215 h 304"/>
                <a:gd name="T80" fmla="*/ 66 w 129"/>
                <a:gd name="T81" fmla="*/ 199 h 304"/>
                <a:gd name="T82" fmla="*/ 51 w 129"/>
                <a:gd name="T83" fmla="*/ 183 h 304"/>
                <a:gd name="T84" fmla="*/ 35 w 129"/>
                <a:gd name="T85" fmla="*/ 172 h 304"/>
                <a:gd name="T86" fmla="*/ 19 w 129"/>
                <a:gd name="T87" fmla="*/ 152 h 304"/>
                <a:gd name="T88" fmla="*/ 19 w 129"/>
                <a:gd name="T89" fmla="*/ 136 h 304"/>
                <a:gd name="T90" fmla="*/ 19 w 129"/>
                <a:gd name="T91" fmla="*/ 121 h 304"/>
                <a:gd name="T92" fmla="*/ 27 w 129"/>
                <a:gd name="T93" fmla="*/ 121 h 304"/>
                <a:gd name="T94" fmla="*/ 27 w 129"/>
                <a:gd name="T95" fmla="*/ 109 h 304"/>
                <a:gd name="T96" fmla="*/ 23 w 129"/>
                <a:gd name="T97" fmla="*/ 97 h 304"/>
                <a:gd name="T98" fmla="*/ 15 w 129"/>
                <a:gd name="T99" fmla="*/ 93 h 304"/>
                <a:gd name="T100" fmla="*/ 0 w 129"/>
                <a:gd name="T101" fmla="*/ 86 h 304"/>
                <a:gd name="T102" fmla="*/ 8 w 129"/>
                <a:gd name="T103" fmla="*/ 70 h 304"/>
                <a:gd name="T104" fmla="*/ 19 w 129"/>
                <a:gd name="T105" fmla="*/ 54 h 304"/>
                <a:gd name="T106" fmla="*/ 43 w 129"/>
                <a:gd name="T107" fmla="*/ 54 h 304"/>
                <a:gd name="T108" fmla="*/ 43 w 129"/>
                <a:gd name="T109" fmla="*/ 35 h 304"/>
                <a:gd name="T110" fmla="*/ 39 w 129"/>
                <a:gd name="T111" fmla="*/ 23 h 304"/>
                <a:gd name="T112" fmla="*/ 39 w 129"/>
                <a:gd name="T113" fmla="*/ 15 h 304"/>
                <a:gd name="T114" fmla="*/ 51 w 129"/>
                <a:gd name="T115" fmla="*/ 8 h 304"/>
                <a:gd name="T116" fmla="*/ 74 w 129"/>
                <a:gd name="T117" fmla="*/ 0 h 304"/>
                <a:gd name="T118" fmla="*/ 86 w 129"/>
                <a:gd name="T119" fmla="*/ 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9" h="304">
                  <a:moveTo>
                    <a:pt x="94" y="15"/>
                  </a:moveTo>
                  <a:lnTo>
                    <a:pt x="94" y="15"/>
                  </a:lnTo>
                  <a:lnTo>
                    <a:pt x="98" y="19"/>
                  </a:lnTo>
                  <a:lnTo>
                    <a:pt x="98" y="15"/>
                  </a:lnTo>
                  <a:lnTo>
                    <a:pt x="101" y="19"/>
                  </a:lnTo>
                  <a:lnTo>
                    <a:pt x="101" y="19"/>
                  </a:lnTo>
                  <a:lnTo>
                    <a:pt x="101" y="19"/>
                  </a:lnTo>
                  <a:lnTo>
                    <a:pt x="101" y="19"/>
                  </a:lnTo>
                  <a:lnTo>
                    <a:pt x="101" y="19"/>
                  </a:lnTo>
                  <a:lnTo>
                    <a:pt x="105" y="19"/>
                  </a:lnTo>
                  <a:lnTo>
                    <a:pt x="105" y="23"/>
                  </a:lnTo>
                  <a:lnTo>
                    <a:pt x="105" y="23"/>
                  </a:lnTo>
                  <a:lnTo>
                    <a:pt x="109" y="27"/>
                  </a:lnTo>
                  <a:lnTo>
                    <a:pt x="109" y="27"/>
                  </a:lnTo>
                  <a:lnTo>
                    <a:pt x="109" y="27"/>
                  </a:lnTo>
                  <a:lnTo>
                    <a:pt x="105" y="27"/>
                  </a:lnTo>
                  <a:lnTo>
                    <a:pt x="105" y="27"/>
                  </a:lnTo>
                  <a:lnTo>
                    <a:pt x="109" y="31"/>
                  </a:lnTo>
                  <a:lnTo>
                    <a:pt x="109" y="31"/>
                  </a:lnTo>
                  <a:lnTo>
                    <a:pt x="109" y="35"/>
                  </a:lnTo>
                  <a:lnTo>
                    <a:pt x="109" y="35"/>
                  </a:lnTo>
                  <a:lnTo>
                    <a:pt x="105" y="35"/>
                  </a:lnTo>
                  <a:lnTo>
                    <a:pt x="105" y="31"/>
                  </a:lnTo>
                  <a:lnTo>
                    <a:pt x="101" y="27"/>
                  </a:lnTo>
                  <a:lnTo>
                    <a:pt x="101" y="27"/>
                  </a:lnTo>
                  <a:lnTo>
                    <a:pt x="101" y="31"/>
                  </a:lnTo>
                  <a:lnTo>
                    <a:pt x="101" y="35"/>
                  </a:lnTo>
                  <a:lnTo>
                    <a:pt x="98" y="35"/>
                  </a:lnTo>
                  <a:lnTo>
                    <a:pt x="98" y="35"/>
                  </a:lnTo>
                  <a:lnTo>
                    <a:pt x="94" y="31"/>
                  </a:lnTo>
                  <a:lnTo>
                    <a:pt x="94" y="31"/>
                  </a:lnTo>
                  <a:lnTo>
                    <a:pt x="94" y="31"/>
                  </a:lnTo>
                  <a:lnTo>
                    <a:pt x="94" y="27"/>
                  </a:lnTo>
                  <a:lnTo>
                    <a:pt x="94" y="27"/>
                  </a:lnTo>
                  <a:lnTo>
                    <a:pt x="94" y="27"/>
                  </a:lnTo>
                  <a:lnTo>
                    <a:pt x="98" y="27"/>
                  </a:lnTo>
                  <a:lnTo>
                    <a:pt x="98" y="27"/>
                  </a:lnTo>
                  <a:lnTo>
                    <a:pt x="82" y="19"/>
                  </a:lnTo>
                  <a:lnTo>
                    <a:pt x="82" y="19"/>
                  </a:lnTo>
                  <a:lnTo>
                    <a:pt x="82" y="19"/>
                  </a:lnTo>
                  <a:lnTo>
                    <a:pt x="82" y="23"/>
                  </a:lnTo>
                  <a:lnTo>
                    <a:pt x="82" y="23"/>
                  </a:lnTo>
                  <a:lnTo>
                    <a:pt x="82" y="23"/>
                  </a:lnTo>
                  <a:lnTo>
                    <a:pt x="86" y="27"/>
                  </a:lnTo>
                  <a:lnTo>
                    <a:pt x="94" y="27"/>
                  </a:lnTo>
                  <a:lnTo>
                    <a:pt x="94" y="27"/>
                  </a:lnTo>
                  <a:lnTo>
                    <a:pt x="90" y="31"/>
                  </a:lnTo>
                  <a:lnTo>
                    <a:pt x="90" y="31"/>
                  </a:lnTo>
                  <a:lnTo>
                    <a:pt x="94" y="31"/>
                  </a:lnTo>
                  <a:lnTo>
                    <a:pt x="94" y="35"/>
                  </a:lnTo>
                  <a:lnTo>
                    <a:pt x="94" y="35"/>
                  </a:lnTo>
                  <a:lnTo>
                    <a:pt x="94" y="35"/>
                  </a:lnTo>
                  <a:lnTo>
                    <a:pt x="90" y="35"/>
                  </a:lnTo>
                  <a:lnTo>
                    <a:pt x="86" y="35"/>
                  </a:lnTo>
                  <a:lnTo>
                    <a:pt x="82" y="31"/>
                  </a:lnTo>
                  <a:lnTo>
                    <a:pt x="86" y="35"/>
                  </a:lnTo>
                  <a:lnTo>
                    <a:pt x="86" y="35"/>
                  </a:lnTo>
                  <a:lnTo>
                    <a:pt x="86" y="35"/>
                  </a:lnTo>
                  <a:lnTo>
                    <a:pt x="82" y="35"/>
                  </a:lnTo>
                  <a:lnTo>
                    <a:pt x="82" y="35"/>
                  </a:lnTo>
                  <a:lnTo>
                    <a:pt x="105" y="54"/>
                  </a:lnTo>
                  <a:lnTo>
                    <a:pt x="109" y="54"/>
                  </a:lnTo>
                  <a:lnTo>
                    <a:pt x="109" y="58"/>
                  </a:lnTo>
                  <a:lnTo>
                    <a:pt x="109" y="58"/>
                  </a:lnTo>
                  <a:lnTo>
                    <a:pt x="101" y="54"/>
                  </a:lnTo>
                  <a:lnTo>
                    <a:pt x="101" y="54"/>
                  </a:lnTo>
                  <a:lnTo>
                    <a:pt x="94" y="43"/>
                  </a:lnTo>
                  <a:lnTo>
                    <a:pt x="78" y="39"/>
                  </a:lnTo>
                  <a:lnTo>
                    <a:pt x="82" y="39"/>
                  </a:lnTo>
                  <a:lnTo>
                    <a:pt x="82" y="43"/>
                  </a:lnTo>
                  <a:lnTo>
                    <a:pt x="86" y="43"/>
                  </a:lnTo>
                  <a:lnTo>
                    <a:pt x="90" y="47"/>
                  </a:lnTo>
                  <a:lnTo>
                    <a:pt x="98" y="51"/>
                  </a:lnTo>
                  <a:lnTo>
                    <a:pt x="98" y="51"/>
                  </a:lnTo>
                  <a:lnTo>
                    <a:pt x="98" y="54"/>
                  </a:lnTo>
                  <a:lnTo>
                    <a:pt x="98" y="54"/>
                  </a:lnTo>
                  <a:lnTo>
                    <a:pt x="101" y="54"/>
                  </a:lnTo>
                  <a:lnTo>
                    <a:pt x="101" y="54"/>
                  </a:lnTo>
                  <a:lnTo>
                    <a:pt x="105" y="58"/>
                  </a:lnTo>
                  <a:lnTo>
                    <a:pt x="105" y="58"/>
                  </a:lnTo>
                  <a:lnTo>
                    <a:pt x="105" y="58"/>
                  </a:lnTo>
                  <a:lnTo>
                    <a:pt x="109" y="58"/>
                  </a:lnTo>
                  <a:lnTo>
                    <a:pt x="109" y="58"/>
                  </a:lnTo>
                  <a:lnTo>
                    <a:pt x="113" y="62"/>
                  </a:lnTo>
                  <a:lnTo>
                    <a:pt x="113" y="62"/>
                  </a:lnTo>
                  <a:lnTo>
                    <a:pt x="109" y="62"/>
                  </a:lnTo>
                  <a:lnTo>
                    <a:pt x="109" y="66"/>
                  </a:lnTo>
                  <a:lnTo>
                    <a:pt x="113" y="66"/>
                  </a:lnTo>
                  <a:lnTo>
                    <a:pt x="113" y="66"/>
                  </a:lnTo>
                  <a:lnTo>
                    <a:pt x="105" y="66"/>
                  </a:lnTo>
                  <a:lnTo>
                    <a:pt x="105" y="66"/>
                  </a:lnTo>
                  <a:lnTo>
                    <a:pt x="101" y="66"/>
                  </a:lnTo>
                  <a:lnTo>
                    <a:pt x="101" y="66"/>
                  </a:lnTo>
                  <a:lnTo>
                    <a:pt x="105" y="66"/>
                  </a:lnTo>
                  <a:lnTo>
                    <a:pt x="105" y="70"/>
                  </a:lnTo>
                  <a:lnTo>
                    <a:pt x="105" y="70"/>
                  </a:lnTo>
                  <a:lnTo>
                    <a:pt x="105" y="74"/>
                  </a:lnTo>
                  <a:lnTo>
                    <a:pt x="105" y="74"/>
                  </a:lnTo>
                  <a:lnTo>
                    <a:pt x="101" y="74"/>
                  </a:lnTo>
                  <a:lnTo>
                    <a:pt x="105" y="74"/>
                  </a:lnTo>
                  <a:lnTo>
                    <a:pt x="105" y="74"/>
                  </a:lnTo>
                  <a:lnTo>
                    <a:pt x="105" y="74"/>
                  </a:lnTo>
                  <a:lnTo>
                    <a:pt x="109" y="74"/>
                  </a:lnTo>
                  <a:lnTo>
                    <a:pt x="109" y="78"/>
                  </a:lnTo>
                  <a:lnTo>
                    <a:pt x="109" y="78"/>
                  </a:lnTo>
                  <a:lnTo>
                    <a:pt x="109" y="78"/>
                  </a:lnTo>
                  <a:lnTo>
                    <a:pt x="105" y="78"/>
                  </a:lnTo>
                  <a:lnTo>
                    <a:pt x="105" y="82"/>
                  </a:lnTo>
                  <a:lnTo>
                    <a:pt x="105" y="82"/>
                  </a:lnTo>
                  <a:lnTo>
                    <a:pt x="105" y="86"/>
                  </a:lnTo>
                  <a:lnTo>
                    <a:pt x="101" y="82"/>
                  </a:lnTo>
                  <a:lnTo>
                    <a:pt x="101" y="82"/>
                  </a:lnTo>
                  <a:lnTo>
                    <a:pt x="101" y="82"/>
                  </a:lnTo>
                  <a:lnTo>
                    <a:pt x="101" y="78"/>
                  </a:lnTo>
                  <a:lnTo>
                    <a:pt x="101" y="78"/>
                  </a:lnTo>
                  <a:lnTo>
                    <a:pt x="101" y="82"/>
                  </a:lnTo>
                  <a:lnTo>
                    <a:pt x="101" y="82"/>
                  </a:lnTo>
                  <a:lnTo>
                    <a:pt x="98" y="78"/>
                  </a:lnTo>
                  <a:lnTo>
                    <a:pt x="101" y="82"/>
                  </a:lnTo>
                  <a:lnTo>
                    <a:pt x="101" y="82"/>
                  </a:lnTo>
                  <a:lnTo>
                    <a:pt x="101" y="82"/>
                  </a:lnTo>
                  <a:lnTo>
                    <a:pt x="101" y="86"/>
                  </a:lnTo>
                  <a:lnTo>
                    <a:pt x="101" y="86"/>
                  </a:lnTo>
                  <a:lnTo>
                    <a:pt x="101" y="86"/>
                  </a:lnTo>
                  <a:lnTo>
                    <a:pt x="101" y="86"/>
                  </a:lnTo>
                  <a:lnTo>
                    <a:pt x="101" y="90"/>
                  </a:lnTo>
                  <a:lnTo>
                    <a:pt x="101" y="90"/>
                  </a:lnTo>
                  <a:lnTo>
                    <a:pt x="101" y="90"/>
                  </a:lnTo>
                  <a:lnTo>
                    <a:pt x="109" y="90"/>
                  </a:lnTo>
                  <a:lnTo>
                    <a:pt x="113" y="90"/>
                  </a:lnTo>
                  <a:lnTo>
                    <a:pt x="117" y="93"/>
                  </a:lnTo>
                  <a:lnTo>
                    <a:pt x="117" y="97"/>
                  </a:lnTo>
                  <a:lnTo>
                    <a:pt x="121" y="101"/>
                  </a:lnTo>
                  <a:lnTo>
                    <a:pt x="117" y="101"/>
                  </a:lnTo>
                  <a:lnTo>
                    <a:pt x="121" y="105"/>
                  </a:lnTo>
                  <a:lnTo>
                    <a:pt x="117" y="105"/>
                  </a:lnTo>
                  <a:lnTo>
                    <a:pt x="117" y="105"/>
                  </a:lnTo>
                  <a:lnTo>
                    <a:pt x="117" y="105"/>
                  </a:lnTo>
                  <a:lnTo>
                    <a:pt x="117" y="109"/>
                  </a:lnTo>
                  <a:lnTo>
                    <a:pt x="117" y="109"/>
                  </a:lnTo>
                  <a:lnTo>
                    <a:pt x="121" y="109"/>
                  </a:lnTo>
                  <a:lnTo>
                    <a:pt x="121" y="113"/>
                  </a:lnTo>
                  <a:lnTo>
                    <a:pt x="121" y="113"/>
                  </a:lnTo>
                  <a:lnTo>
                    <a:pt x="117" y="113"/>
                  </a:lnTo>
                  <a:lnTo>
                    <a:pt x="117" y="113"/>
                  </a:lnTo>
                  <a:lnTo>
                    <a:pt x="117" y="117"/>
                  </a:lnTo>
                  <a:lnTo>
                    <a:pt x="113" y="117"/>
                  </a:lnTo>
                  <a:lnTo>
                    <a:pt x="113" y="121"/>
                  </a:lnTo>
                  <a:lnTo>
                    <a:pt x="109" y="125"/>
                  </a:lnTo>
                  <a:lnTo>
                    <a:pt x="113" y="125"/>
                  </a:lnTo>
                  <a:lnTo>
                    <a:pt x="113" y="125"/>
                  </a:lnTo>
                  <a:lnTo>
                    <a:pt x="113" y="129"/>
                  </a:lnTo>
                  <a:lnTo>
                    <a:pt x="113" y="129"/>
                  </a:lnTo>
                  <a:lnTo>
                    <a:pt x="117" y="129"/>
                  </a:lnTo>
                  <a:lnTo>
                    <a:pt x="109" y="136"/>
                  </a:lnTo>
                  <a:lnTo>
                    <a:pt x="109" y="136"/>
                  </a:lnTo>
                  <a:lnTo>
                    <a:pt x="113" y="144"/>
                  </a:lnTo>
                  <a:lnTo>
                    <a:pt x="109" y="144"/>
                  </a:lnTo>
                  <a:lnTo>
                    <a:pt x="109" y="148"/>
                  </a:lnTo>
                  <a:lnTo>
                    <a:pt x="113" y="156"/>
                  </a:lnTo>
                  <a:lnTo>
                    <a:pt x="113" y="156"/>
                  </a:lnTo>
                  <a:lnTo>
                    <a:pt x="117" y="160"/>
                  </a:lnTo>
                  <a:lnTo>
                    <a:pt x="121" y="164"/>
                  </a:lnTo>
                  <a:lnTo>
                    <a:pt x="121" y="164"/>
                  </a:lnTo>
                  <a:lnTo>
                    <a:pt x="121" y="164"/>
                  </a:lnTo>
                  <a:lnTo>
                    <a:pt x="121" y="164"/>
                  </a:lnTo>
                  <a:lnTo>
                    <a:pt x="125" y="164"/>
                  </a:lnTo>
                  <a:lnTo>
                    <a:pt x="125" y="168"/>
                  </a:lnTo>
                  <a:lnTo>
                    <a:pt x="125" y="168"/>
                  </a:lnTo>
                  <a:lnTo>
                    <a:pt x="125" y="172"/>
                  </a:lnTo>
                  <a:lnTo>
                    <a:pt x="129" y="172"/>
                  </a:lnTo>
                  <a:lnTo>
                    <a:pt x="129" y="175"/>
                  </a:lnTo>
                  <a:lnTo>
                    <a:pt x="129" y="175"/>
                  </a:lnTo>
                  <a:lnTo>
                    <a:pt x="125" y="172"/>
                  </a:lnTo>
                  <a:lnTo>
                    <a:pt x="125" y="172"/>
                  </a:lnTo>
                  <a:lnTo>
                    <a:pt x="125" y="172"/>
                  </a:lnTo>
                  <a:lnTo>
                    <a:pt x="125" y="172"/>
                  </a:lnTo>
                  <a:lnTo>
                    <a:pt x="121" y="172"/>
                  </a:lnTo>
                  <a:lnTo>
                    <a:pt x="121" y="172"/>
                  </a:lnTo>
                  <a:lnTo>
                    <a:pt x="121" y="172"/>
                  </a:lnTo>
                  <a:lnTo>
                    <a:pt x="121" y="172"/>
                  </a:lnTo>
                  <a:lnTo>
                    <a:pt x="121" y="172"/>
                  </a:lnTo>
                  <a:lnTo>
                    <a:pt x="121" y="172"/>
                  </a:lnTo>
                  <a:lnTo>
                    <a:pt x="121" y="175"/>
                  </a:lnTo>
                  <a:lnTo>
                    <a:pt x="121" y="175"/>
                  </a:lnTo>
                  <a:lnTo>
                    <a:pt x="121" y="175"/>
                  </a:lnTo>
                  <a:lnTo>
                    <a:pt x="121" y="175"/>
                  </a:lnTo>
                  <a:lnTo>
                    <a:pt x="121" y="175"/>
                  </a:lnTo>
                  <a:lnTo>
                    <a:pt x="121" y="175"/>
                  </a:lnTo>
                  <a:lnTo>
                    <a:pt x="117" y="175"/>
                  </a:lnTo>
                  <a:lnTo>
                    <a:pt x="117" y="175"/>
                  </a:lnTo>
                  <a:lnTo>
                    <a:pt x="117" y="175"/>
                  </a:lnTo>
                  <a:lnTo>
                    <a:pt x="117" y="175"/>
                  </a:lnTo>
                  <a:lnTo>
                    <a:pt x="117" y="175"/>
                  </a:lnTo>
                  <a:lnTo>
                    <a:pt x="117" y="179"/>
                  </a:lnTo>
                  <a:lnTo>
                    <a:pt x="121" y="179"/>
                  </a:lnTo>
                  <a:lnTo>
                    <a:pt x="121" y="179"/>
                  </a:lnTo>
                  <a:lnTo>
                    <a:pt x="117" y="179"/>
                  </a:lnTo>
                  <a:lnTo>
                    <a:pt x="117" y="183"/>
                  </a:lnTo>
                  <a:lnTo>
                    <a:pt x="117" y="183"/>
                  </a:lnTo>
                  <a:lnTo>
                    <a:pt x="117" y="187"/>
                  </a:lnTo>
                  <a:lnTo>
                    <a:pt x="121" y="191"/>
                  </a:lnTo>
                  <a:lnTo>
                    <a:pt x="121" y="191"/>
                  </a:lnTo>
                  <a:lnTo>
                    <a:pt x="121" y="191"/>
                  </a:lnTo>
                  <a:lnTo>
                    <a:pt x="121" y="195"/>
                  </a:lnTo>
                  <a:lnTo>
                    <a:pt x="121" y="199"/>
                  </a:lnTo>
                  <a:lnTo>
                    <a:pt x="121" y="199"/>
                  </a:lnTo>
                  <a:lnTo>
                    <a:pt x="121" y="203"/>
                  </a:lnTo>
                  <a:lnTo>
                    <a:pt x="121" y="207"/>
                  </a:lnTo>
                  <a:lnTo>
                    <a:pt x="121" y="207"/>
                  </a:lnTo>
                  <a:lnTo>
                    <a:pt x="121" y="215"/>
                  </a:lnTo>
                  <a:lnTo>
                    <a:pt x="121" y="218"/>
                  </a:lnTo>
                  <a:lnTo>
                    <a:pt x="125" y="218"/>
                  </a:lnTo>
                  <a:lnTo>
                    <a:pt x="125" y="218"/>
                  </a:lnTo>
                  <a:lnTo>
                    <a:pt x="125" y="218"/>
                  </a:lnTo>
                  <a:lnTo>
                    <a:pt x="129" y="218"/>
                  </a:lnTo>
                  <a:lnTo>
                    <a:pt x="129" y="218"/>
                  </a:lnTo>
                  <a:lnTo>
                    <a:pt x="129" y="218"/>
                  </a:lnTo>
                  <a:lnTo>
                    <a:pt x="129" y="218"/>
                  </a:lnTo>
                  <a:lnTo>
                    <a:pt x="129" y="218"/>
                  </a:lnTo>
                  <a:lnTo>
                    <a:pt x="129" y="222"/>
                  </a:lnTo>
                  <a:lnTo>
                    <a:pt x="129" y="222"/>
                  </a:lnTo>
                  <a:lnTo>
                    <a:pt x="125" y="222"/>
                  </a:lnTo>
                  <a:lnTo>
                    <a:pt x="125" y="222"/>
                  </a:lnTo>
                  <a:lnTo>
                    <a:pt x="121" y="222"/>
                  </a:lnTo>
                  <a:lnTo>
                    <a:pt x="121" y="222"/>
                  </a:lnTo>
                  <a:lnTo>
                    <a:pt x="121" y="222"/>
                  </a:lnTo>
                  <a:lnTo>
                    <a:pt x="121" y="226"/>
                  </a:lnTo>
                  <a:lnTo>
                    <a:pt x="121" y="226"/>
                  </a:lnTo>
                  <a:lnTo>
                    <a:pt x="125" y="230"/>
                  </a:lnTo>
                  <a:lnTo>
                    <a:pt x="125" y="234"/>
                  </a:lnTo>
                  <a:lnTo>
                    <a:pt x="125" y="238"/>
                  </a:lnTo>
                  <a:lnTo>
                    <a:pt x="125" y="242"/>
                  </a:lnTo>
                  <a:lnTo>
                    <a:pt x="125" y="242"/>
                  </a:lnTo>
                  <a:lnTo>
                    <a:pt x="121" y="242"/>
                  </a:lnTo>
                  <a:lnTo>
                    <a:pt x="121" y="242"/>
                  </a:lnTo>
                  <a:lnTo>
                    <a:pt x="117" y="242"/>
                  </a:lnTo>
                  <a:lnTo>
                    <a:pt x="117" y="242"/>
                  </a:lnTo>
                  <a:lnTo>
                    <a:pt x="117" y="242"/>
                  </a:lnTo>
                  <a:lnTo>
                    <a:pt x="117" y="246"/>
                  </a:lnTo>
                  <a:lnTo>
                    <a:pt x="113" y="246"/>
                  </a:lnTo>
                  <a:lnTo>
                    <a:pt x="113" y="246"/>
                  </a:lnTo>
                  <a:lnTo>
                    <a:pt x="113" y="250"/>
                  </a:lnTo>
                  <a:lnTo>
                    <a:pt x="113" y="254"/>
                  </a:lnTo>
                  <a:lnTo>
                    <a:pt x="113" y="254"/>
                  </a:lnTo>
                  <a:lnTo>
                    <a:pt x="113" y="254"/>
                  </a:lnTo>
                  <a:lnTo>
                    <a:pt x="113" y="257"/>
                  </a:lnTo>
                  <a:lnTo>
                    <a:pt x="117" y="261"/>
                  </a:lnTo>
                  <a:lnTo>
                    <a:pt x="113" y="265"/>
                  </a:lnTo>
                  <a:lnTo>
                    <a:pt x="113" y="265"/>
                  </a:lnTo>
                  <a:lnTo>
                    <a:pt x="113" y="265"/>
                  </a:lnTo>
                  <a:lnTo>
                    <a:pt x="113" y="269"/>
                  </a:lnTo>
                  <a:lnTo>
                    <a:pt x="109" y="281"/>
                  </a:lnTo>
                  <a:lnTo>
                    <a:pt x="109" y="285"/>
                  </a:lnTo>
                  <a:lnTo>
                    <a:pt x="109" y="300"/>
                  </a:lnTo>
                  <a:lnTo>
                    <a:pt x="109" y="300"/>
                  </a:lnTo>
                  <a:lnTo>
                    <a:pt x="109" y="300"/>
                  </a:lnTo>
                  <a:lnTo>
                    <a:pt x="109" y="300"/>
                  </a:lnTo>
                  <a:lnTo>
                    <a:pt x="105" y="304"/>
                  </a:lnTo>
                  <a:lnTo>
                    <a:pt x="101" y="304"/>
                  </a:lnTo>
                  <a:lnTo>
                    <a:pt x="90" y="300"/>
                  </a:lnTo>
                  <a:lnTo>
                    <a:pt x="86" y="300"/>
                  </a:lnTo>
                  <a:lnTo>
                    <a:pt x="74" y="293"/>
                  </a:lnTo>
                  <a:lnTo>
                    <a:pt x="70" y="289"/>
                  </a:lnTo>
                  <a:lnTo>
                    <a:pt x="62" y="281"/>
                  </a:lnTo>
                  <a:lnTo>
                    <a:pt x="58" y="281"/>
                  </a:lnTo>
                  <a:lnTo>
                    <a:pt x="58" y="281"/>
                  </a:lnTo>
                  <a:lnTo>
                    <a:pt x="55" y="281"/>
                  </a:lnTo>
                  <a:lnTo>
                    <a:pt x="55" y="281"/>
                  </a:lnTo>
                  <a:lnTo>
                    <a:pt x="55" y="281"/>
                  </a:lnTo>
                  <a:lnTo>
                    <a:pt x="55" y="285"/>
                  </a:lnTo>
                  <a:lnTo>
                    <a:pt x="55" y="285"/>
                  </a:lnTo>
                  <a:lnTo>
                    <a:pt x="55" y="285"/>
                  </a:lnTo>
                  <a:lnTo>
                    <a:pt x="55" y="285"/>
                  </a:lnTo>
                  <a:lnTo>
                    <a:pt x="55" y="285"/>
                  </a:lnTo>
                  <a:lnTo>
                    <a:pt x="47" y="285"/>
                  </a:lnTo>
                  <a:lnTo>
                    <a:pt x="47" y="285"/>
                  </a:lnTo>
                  <a:lnTo>
                    <a:pt x="43" y="285"/>
                  </a:lnTo>
                  <a:lnTo>
                    <a:pt x="43" y="285"/>
                  </a:lnTo>
                  <a:lnTo>
                    <a:pt x="43" y="285"/>
                  </a:lnTo>
                  <a:lnTo>
                    <a:pt x="39" y="289"/>
                  </a:lnTo>
                  <a:lnTo>
                    <a:pt x="39" y="289"/>
                  </a:lnTo>
                  <a:lnTo>
                    <a:pt x="39" y="285"/>
                  </a:lnTo>
                  <a:lnTo>
                    <a:pt x="39" y="285"/>
                  </a:lnTo>
                  <a:lnTo>
                    <a:pt x="39" y="281"/>
                  </a:lnTo>
                  <a:lnTo>
                    <a:pt x="39" y="277"/>
                  </a:lnTo>
                  <a:lnTo>
                    <a:pt x="39" y="277"/>
                  </a:lnTo>
                  <a:lnTo>
                    <a:pt x="39" y="277"/>
                  </a:lnTo>
                  <a:lnTo>
                    <a:pt x="43" y="277"/>
                  </a:lnTo>
                  <a:lnTo>
                    <a:pt x="39" y="273"/>
                  </a:lnTo>
                  <a:lnTo>
                    <a:pt x="39" y="269"/>
                  </a:lnTo>
                  <a:lnTo>
                    <a:pt x="39" y="254"/>
                  </a:lnTo>
                  <a:lnTo>
                    <a:pt x="35" y="254"/>
                  </a:lnTo>
                  <a:lnTo>
                    <a:pt x="35" y="250"/>
                  </a:lnTo>
                  <a:lnTo>
                    <a:pt x="35" y="246"/>
                  </a:lnTo>
                  <a:lnTo>
                    <a:pt x="31" y="242"/>
                  </a:lnTo>
                  <a:lnTo>
                    <a:pt x="31" y="242"/>
                  </a:lnTo>
                  <a:lnTo>
                    <a:pt x="31" y="238"/>
                  </a:lnTo>
                  <a:lnTo>
                    <a:pt x="35" y="238"/>
                  </a:lnTo>
                  <a:lnTo>
                    <a:pt x="35" y="238"/>
                  </a:lnTo>
                  <a:lnTo>
                    <a:pt x="35" y="234"/>
                  </a:lnTo>
                  <a:lnTo>
                    <a:pt x="35" y="234"/>
                  </a:lnTo>
                  <a:lnTo>
                    <a:pt x="39" y="234"/>
                  </a:lnTo>
                  <a:lnTo>
                    <a:pt x="43" y="234"/>
                  </a:lnTo>
                  <a:lnTo>
                    <a:pt x="43" y="234"/>
                  </a:lnTo>
                  <a:lnTo>
                    <a:pt x="43" y="230"/>
                  </a:lnTo>
                  <a:lnTo>
                    <a:pt x="47" y="230"/>
                  </a:lnTo>
                  <a:lnTo>
                    <a:pt x="43" y="230"/>
                  </a:lnTo>
                  <a:lnTo>
                    <a:pt x="43" y="226"/>
                  </a:lnTo>
                  <a:lnTo>
                    <a:pt x="43" y="226"/>
                  </a:lnTo>
                  <a:lnTo>
                    <a:pt x="43" y="222"/>
                  </a:lnTo>
                  <a:lnTo>
                    <a:pt x="39" y="218"/>
                  </a:lnTo>
                  <a:lnTo>
                    <a:pt x="39" y="215"/>
                  </a:lnTo>
                  <a:lnTo>
                    <a:pt x="39" y="215"/>
                  </a:lnTo>
                  <a:lnTo>
                    <a:pt x="39" y="215"/>
                  </a:lnTo>
                  <a:lnTo>
                    <a:pt x="43" y="215"/>
                  </a:lnTo>
                  <a:lnTo>
                    <a:pt x="43" y="211"/>
                  </a:lnTo>
                  <a:lnTo>
                    <a:pt x="43" y="211"/>
                  </a:lnTo>
                  <a:lnTo>
                    <a:pt x="51" y="215"/>
                  </a:lnTo>
                  <a:lnTo>
                    <a:pt x="51" y="215"/>
                  </a:lnTo>
                  <a:lnTo>
                    <a:pt x="51" y="215"/>
                  </a:lnTo>
                  <a:lnTo>
                    <a:pt x="55" y="215"/>
                  </a:lnTo>
                  <a:lnTo>
                    <a:pt x="62" y="211"/>
                  </a:lnTo>
                  <a:lnTo>
                    <a:pt x="62" y="211"/>
                  </a:lnTo>
                  <a:lnTo>
                    <a:pt x="66" y="207"/>
                  </a:lnTo>
                  <a:lnTo>
                    <a:pt x="66" y="203"/>
                  </a:lnTo>
                  <a:lnTo>
                    <a:pt x="66" y="203"/>
                  </a:lnTo>
                  <a:lnTo>
                    <a:pt x="66" y="199"/>
                  </a:lnTo>
                  <a:lnTo>
                    <a:pt x="62" y="195"/>
                  </a:lnTo>
                  <a:lnTo>
                    <a:pt x="62" y="195"/>
                  </a:lnTo>
                  <a:lnTo>
                    <a:pt x="62" y="195"/>
                  </a:lnTo>
                  <a:lnTo>
                    <a:pt x="62" y="195"/>
                  </a:lnTo>
                  <a:lnTo>
                    <a:pt x="58" y="191"/>
                  </a:lnTo>
                  <a:lnTo>
                    <a:pt x="55" y="187"/>
                  </a:lnTo>
                  <a:lnTo>
                    <a:pt x="51" y="183"/>
                  </a:lnTo>
                  <a:lnTo>
                    <a:pt x="51" y="183"/>
                  </a:lnTo>
                  <a:lnTo>
                    <a:pt x="47" y="179"/>
                  </a:lnTo>
                  <a:lnTo>
                    <a:pt x="43" y="179"/>
                  </a:lnTo>
                  <a:lnTo>
                    <a:pt x="43" y="179"/>
                  </a:lnTo>
                  <a:lnTo>
                    <a:pt x="43" y="175"/>
                  </a:lnTo>
                  <a:lnTo>
                    <a:pt x="43" y="175"/>
                  </a:lnTo>
                  <a:lnTo>
                    <a:pt x="43" y="175"/>
                  </a:lnTo>
                  <a:lnTo>
                    <a:pt x="35" y="175"/>
                  </a:lnTo>
                  <a:lnTo>
                    <a:pt x="35" y="172"/>
                  </a:lnTo>
                  <a:lnTo>
                    <a:pt x="35" y="172"/>
                  </a:lnTo>
                  <a:lnTo>
                    <a:pt x="35" y="168"/>
                  </a:lnTo>
                  <a:lnTo>
                    <a:pt x="31" y="168"/>
                  </a:lnTo>
                  <a:lnTo>
                    <a:pt x="31" y="168"/>
                  </a:lnTo>
                  <a:lnTo>
                    <a:pt x="27" y="164"/>
                  </a:lnTo>
                  <a:lnTo>
                    <a:pt x="27" y="160"/>
                  </a:lnTo>
                  <a:lnTo>
                    <a:pt x="23" y="156"/>
                  </a:lnTo>
                  <a:lnTo>
                    <a:pt x="19" y="152"/>
                  </a:lnTo>
                  <a:lnTo>
                    <a:pt x="19" y="152"/>
                  </a:lnTo>
                  <a:lnTo>
                    <a:pt x="19" y="148"/>
                  </a:lnTo>
                  <a:lnTo>
                    <a:pt x="19" y="148"/>
                  </a:lnTo>
                  <a:lnTo>
                    <a:pt x="23" y="148"/>
                  </a:lnTo>
                  <a:lnTo>
                    <a:pt x="23" y="144"/>
                  </a:lnTo>
                  <a:lnTo>
                    <a:pt x="23" y="144"/>
                  </a:lnTo>
                  <a:lnTo>
                    <a:pt x="19" y="140"/>
                  </a:lnTo>
                  <a:lnTo>
                    <a:pt x="19" y="136"/>
                  </a:lnTo>
                  <a:lnTo>
                    <a:pt x="19" y="133"/>
                  </a:lnTo>
                  <a:lnTo>
                    <a:pt x="19" y="133"/>
                  </a:lnTo>
                  <a:lnTo>
                    <a:pt x="19" y="129"/>
                  </a:lnTo>
                  <a:lnTo>
                    <a:pt x="19" y="125"/>
                  </a:lnTo>
                  <a:lnTo>
                    <a:pt x="19" y="125"/>
                  </a:lnTo>
                  <a:lnTo>
                    <a:pt x="19" y="125"/>
                  </a:lnTo>
                  <a:lnTo>
                    <a:pt x="19" y="121"/>
                  </a:lnTo>
                  <a:lnTo>
                    <a:pt x="19" y="121"/>
                  </a:lnTo>
                  <a:lnTo>
                    <a:pt x="23" y="125"/>
                  </a:lnTo>
                  <a:lnTo>
                    <a:pt x="23" y="125"/>
                  </a:lnTo>
                  <a:lnTo>
                    <a:pt x="23" y="125"/>
                  </a:lnTo>
                  <a:lnTo>
                    <a:pt x="23" y="125"/>
                  </a:lnTo>
                  <a:lnTo>
                    <a:pt x="23" y="125"/>
                  </a:lnTo>
                  <a:lnTo>
                    <a:pt x="27" y="125"/>
                  </a:lnTo>
                  <a:lnTo>
                    <a:pt x="27" y="125"/>
                  </a:lnTo>
                  <a:lnTo>
                    <a:pt x="27" y="121"/>
                  </a:lnTo>
                  <a:lnTo>
                    <a:pt x="27" y="121"/>
                  </a:lnTo>
                  <a:lnTo>
                    <a:pt x="27" y="117"/>
                  </a:lnTo>
                  <a:lnTo>
                    <a:pt x="27" y="117"/>
                  </a:lnTo>
                  <a:lnTo>
                    <a:pt x="27" y="117"/>
                  </a:lnTo>
                  <a:lnTo>
                    <a:pt x="27" y="117"/>
                  </a:lnTo>
                  <a:lnTo>
                    <a:pt x="27" y="113"/>
                  </a:lnTo>
                  <a:lnTo>
                    <a:pt x="27" y="113"/>
                  </a:lnTo>
                  <a:lnTo>
                    <a:pt x="27" y="109"/>
                  </a:lnTo>
                  <a:lnTo>
                    <a:pt x="27" y="109"/>
                  </a:lnTo>
                  <a:lnTo>
                    <a:pt x="23" y="109"/>
                  </a:lnTo>
                  <a:lnTo>
                    <a:pt x="23" y="109"/>
                  </a:lnTo>
                  <a:lnTo>
                    <a:pt x="23" y="109"/>
                  </a:lnTo>
                  <a:lnTo>
                    <a:pt x="19" y="105"/>
                  </a:lnTo>
                  <a:lnTo>
                    <a:pt x="19" y="105"/>
                  </a:lnTo>
                  <a:lnTo>
                    <a:pt x="23" y="97"/>
                  </a:lnTo>
                  <a:lnTo>
                    <a:pt x="23" y="97"/>
                  </a:lnTo>
                  <a:lnTo>
                    <a:pt x="23" y="97"/>
                  </a:lnTo>
                  <a:lnTo>
                    <a:pt x="19" y="97"/>
                  </a:lnTo>
                  <a:lnTo>
                    <a:pt x="19" y="97"/>
                  </a:lnTo>
                  <a:lnTo>
                    <a:pt x="19" y="97"/>
                  </a:lnTo>
                  <a:lnTo>
                    <a:pt x="19" y="93"/>
                  </a:lnTo>
                  <a:lnTo>
                    <a:pt x="19" y="93"/>
                  </a:lnTo>
                  <a:lnTo>
                    <a:pt x="15" y="93"/>
                  </a:lnTo>
                  <a:lnTo>
                    <a:pt x="15" y="93"/>
                  </a:lnTo>
                  <a:lnTo>
                    <a:pt x="15" y="93"/>
                  </a:lnTo>
                  <a:lnTo>
                    <a:pt x="12" y="93"/>
                  </a:lnTo>
                  <a:lnTo>
                    <a:pt x="12" y="93"/>
                  </a:lnTo>
                  <a:lnTo>
                    <a:pt x="12" y="93"/>
                  </a:lnTo>
                  <a:lnTo>
                    <a:pt x="8" y="90"/>
                  </a:lnTo>
                  <a:lnTo>
                    <a:pt x="4" y="90"/>
                  </a:lnTo>
                  <a:lnTo>
                    <a:pt x="4" y="86"/>
                  </a:lnTo>
                  <a:lnTo>
                    <a:pt x="0" y="86"/>
                  </a:lnTo>
                  <a:lnTo>
                    <a:pt x="0" y="82"/>
                  </a:lnTo>
                  <a:lnTo>
                    <a:pt x="0" y="82"/>
                  </a:lnTo>
                  <a:lnTo>
                    <a:pt x="0" y="78"/>
                  </a:lnTo>
                  <a:lnTo>
                    <a:pt x="0" y="78"/>
                  </a:lnTo>
                  <a:lnTo>
                    <a:pt x="4" y="74"/>
                  </a:lnTo>
                  <a:lnTo>
                    <a:pt x="4" y="74"/>
                  </a:lnTo>
                  <a:lnTo>
                    <a:pt x="8" y="74"/>
                  </a:lnTo>
                  <a:lnTo>
                    <a:pt x="8" y="70"/>
                  </a:lnTo>
                  <a:lnTo>
                    <a:pt x="8" y="70"/>
                  </a:lnTo>
                  <a:lnTo>
                    <a:pt x="8" y="66"/>
                  </a:lnTo>
                  <a:lnTo>
                    <a:pt x="12" y="62"/>
                  </a:lnTo>
                  <a:lnTo>
                    <a:pt x="12" y="58"/>
                  </a:lnTo>
                  <a:lnTo>
                    <a:pt x="12" y="58"/>
                  </a:lnTo>
                  <a:lnTo>
                    <a:pt x="15" y="58"/>
                  </a:lnTo>
                  <a:lnTo>
                    <a:pt x="15" y="54"/>
                  </a:lnTo>
                  <a:lnTo>
                    <a:pt x="19" y="54"/>
                  </a:lnTo>
                  <a:lnTo>
                    <a:pt x="23" y="54"/>
                  </a:lnTo>
                  <a:lnTo>
                    <a:pt x="23" y="54"/>
                  </a:lnTo>
                  <a:lnTo>
                    <a:pt x="31" y="58"/>
                  </a:lnTo>
                  <a:lnTo>
                    <a:pt x="35" y="58"/>
                  </a:lnTo>
                  <a:lnTo>
                    <a:pt x="39" y="58"/>
                  </a:lnTo>
                  <a:lnTo>
                    <a:pt x="43" y="58"/>
                  </a:lnTo>
                  <a:lnTo>
                    <a:pt x="43" y="58"/>
                  </a:lnTo>
                  <a:lnTo>
                    <a:pt x="43" y="54"/>
                  </a:lnTo>
                  <a:lnTo>
                    <a:pt x="47" y="51"/>
                  </a:lnTo>
                  <a:lnTo>
                    <a:pt x="47" y="47"/>
                  </a:lnTo>
                  <a:lnTo>
                    <a:pt x="47" y="47"/>
                  </a:lnTo>
                  <a:lnTo>
                    <a:pt x="47" y="43"/>
                  </a:lnTo>
                  <a:lnTo>
                    <a:pt x="47" y="39"/>
                  </a:lnTo>
                  <a:lnTo>
                    <a:pt x="43" y="39"/>
                  </a:lnTo>
                  <a:lnTo>
                    <a:pt x="43" y="35"/>
                  </a:lnTo>
                  <a:lnTo>
                    <a:pt x="43" y="35"/>
                  </a:lnTo>
                  <a:lnTo>
                    <a:pt x="47" y="35"/>
                  </a:lnTo>
                  <a:lnTo>
                    <a:pt x="47" y="31"/>
                  </a:lnTo>
                  <a:lnTo>
                    <a:pt x="47" y="31"/>
                  </a:lnTo>
                  <a:lnTo>
                    <a:pt x="47" y="31"/>
                  </a:lnTo>
                  <a:lnTo>
                    <a:pt x="43" y="27"/>
                  </a:lnTo>
                  <a:lnTo>
                    <a:pt x="39" y="23"/>
                  </a:lnTo>
                  <a:lnTo>
                    <a:pt x="39" y="23"/>
                  </a:lnTo>
                  <a:lnTo>
                    <a:pt x="39" y="23"/>
                  </a:lnTo>
                  <a:lnTo>
                    <a:pt x="39" y="19"/>
                  </a:lnTo>
                  <a:lnTo>
                    <a:pt x="39" y="19"/>
                  </a:lnTo>
                  <a:lnTo>
                    <a:pt x="39" y="19"/>
                  </a:lnTo>
                  <a:lnTo>
                    <a:pt x="39" y="15"/>
                  </a:lnTo>
                  <a:lnTo>
                    <a:pt x="39" y="15"/>
                  </a:lnTo>
                  <a:lnTo>
                    <a:pt x="35" y="15"/>
                  </a:lnTo>
                  <a:lnTo>
                    <a:pt x="35" y="15"/>
                  </a:lnTo>
                  <a:lnTo>
                    <a:pt x="39" y="15"/>
                  </a:lnTo>
                  <a:lnTo>
                    <a:pt x="43" y="15"/>
                  </a:lnTo>
                  <a:lnTo>
                    <a:pt x="47" y="11"/>
                  </a:lnTo>
                  <a:lnTo>
                    <a:pt x="51" y="11"/>
                  </a:lnTo>
                  <a:lnTo>
                    <a:pt x="51" y="11"/>
                  </a:lnTo>
                  <a:lnTo>
                    <a:pt x="51" y="11"/>
                  </a:lnTo>
                  <a:lnTo>
                    <a:pt x="51" y="11"/>
                  </a:lnTo>
                  <a:lnTo>
                    <a:pt x="51" y="8"/>
                  </a:lnTo>
                  <a:lnTo>
                    <a:pt x="51" y="8"/>
                  </a:lnTo>
                  <a:lnTo>
                    <a:pt x="58" y="4"/>
                  </a:lnTo>
                  <a:lnTo>
                    <a:pt x="58" y="4"/>
                  </a:lnTo>
                  <a:lnTo>
                    <a:pt x="66" y="0"/>
                  </a:lnTo>
                  <a:lnTo>
                    <a:pt x="66" y="0"/>
                  </a:lnTo>
                  <a:lnTo>
                    <a:pt x="70" y="0"/>
                  </a:lnTo>
                  <a:lnTo>
                    <a:pt x="70" y="0"/>
                  </a:lnTo>
                  <a:lnTo>
                    <a:pt x="74" y="0"/>
                  </a:lnTo>
                  <a:lnTo>
                    <a:pt x="74" y="0"/>
                  </a:lnTo>
                  <a:lnTo>
                    <a:pt x="78" y="4"/>
                  </a:lnTo>
                  <a:lnTo>
                    <a:pt x="78" y="4"/>
                  </a:lnTo>
                  <a:lnTo>
                    <a:pt x="78" y="4"/>
                  </a:lnTo>
                  <a:lnTo>
                    <a:pt x="82" y="0"/>
                  </a:lnTo>
                  <a:lnTo>
                    <a:pt x="82" y="0"/>
                  </a:lnTo>
                  <a:lnTo>
                    <a:pt x="86" y="0"/>
                  </a:lnTo>
                  <a:lnTo>
                    <a:pt x="86" y="4"/>
                  </a:lnTo>
                  <a:lnTo>
                    <a:pt x="86" y="4"/>
                  </a:lnTo>
                  <a:lnTo>
                    <a:pt x="90" y="11"/>
                  </a:lnTo>
                  <a:lnTo>
                    <a:pt x="90" y="15"/>
                  </a:lnTo>
                  <a:lnTo>
                    <a:pt x="94" y="15"/>
                  </a:lnTo>
                  <a:lnTo>
                    <a:pt x="94" y="15"/>
                  </a:lnTo>
                  <a:lnTo>
                    <a:pt x="94" y="15"/>
                  </a:lnTo>
                  <a:lnTo>
                    <a:pt x="94" y="15"/>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79" name="Freeform 10"/>
            <p:cNvSpPr/>
            <p:nvPr/>
          </p:nvSpPr>
          <p:spPr bwMode="auto">
            <a:xfrm>
              <a:off x="1884363" y="2995613"/>
              <a:ext cx="688975" cy="544513"/>
            </a:xfrm>
            <a:custGeom>
              <a:avLst/>
              <a:gdLst>
                <a:gd name="T0" fmla="*/ 74 w 434"/>
                <a:gd name="T1" fmla="*/ 191 h 343"/>
                <a:gd name="T2" fmla="*/ 74 w 434"/>
                <a:gd name="T3" fmla="*/ 175 h 343"/>
                <a:gd name="T4" fmla="*/ 78 w 434"/>
                <a:gd name="T5" fmla="*/ 140 h 343"/>
                <a:gd name="T6" fmla="*/ 47 w 434"/>
                <a:gd name="T7" fmla="*/ 113 h 343"/>
                <a:gd name="T8" fmla="*/ 31 w 434"/>
                <a:gd name="T9" fmla="*/ 109 h 343"/>
                <a:gd name="T10" fmla="*/ 8 w 434"/>
                <a:gd name="T11" fmla="*/ 90 h 343"/>
                <a:gd name="T12" fmla="*/ 43 w 434"/>
                <a:gd name="T13" fmla="*/ 4 h 343"/>
                <a:gd name="T14" fmla="*/ 86 w 434"/>
                <a:gd name="T15" fmla="*/ 23 h 343"/>
                <a:gd name="T16" fmla="*/ 101 w 434"/>
                <a:gd name="T17" fmla="*/ 54 h 343"/>
                <a:gd name="T18" fmla="*/ 117 w 434"/>
                <a:gd name="T19" fmla="*/ 78 h 343"/>
                <a:gd name="T20" fmla="*/ 195 w 434"/>
                <a:gd name="T21" fmla="*/ 82 h 343"/>
                <a:gd name="T22" fmla="*/ 219 w 434"/>
                <a:gd name="T23" fmla="*/ 93 h 343"/>
                <a:gd name="T24" fmla="*/ 250 w 434"/>
                <a:gd name="T25" fmla="*/ 86 h 343"/>
                <a:gd name="T26" fmla="*/ 258 w 434"/>
                <a:gd name="T27" fmla="*/ 82 h 343"/>
                <a:gd name="T28" fmla="*/ 305 w 434"/>
                <a:gd name="T29" fmla="*/ 125 h 343"/>
                <a:gd name="T30" fmla="*/ 313 w 434"/>
                <a:gd name="T31" fmla="*/ 136 h 343"/>
                <a:gd name="T32" fmla="*/ 332 w 434"/>
                <a:gd name="T33" fmla="*/ 148 h 343"/>
                <a:gd name="T34" fmla="*/ 359 w 434"/>
                <a:gd name="T35" fmla="*/ 156 h 343"/>
                <a:gd name="T36" fmla="*/ 375 w 434"/>
                <a:gd name="T37" fmla="*/ 175 h 343"/>
                <a:gd name="T38" fmla="*/ 383 w 434"/>
                <a:gd name="T39" fmla="*/ 183 h 343"/>
                <a:gd name="T40" fmla="*/ 383 w 434"/>
                <a:gd name="T41" fmla="*/ 191 h 343"/>
                <a:gd name="T42" fmla="*/ 375 w 434"/>
                <a:gd name="T43" fmla="*/ 215 h 343"/>
                <a:gd name="T44" fmla="*/ 383 w 434"/>
                <a:gd name="T45" fmla="*/ 226 h 343"/>
                <a:gd name="T46" fmla="*/ 398 w 434"/>
                <a:gd name="T47" fmla="*/ 242 h 343"/>
                <a:gd name="T48" fmla="*/ 406 w 434"/>
                <a:gd name="T49" fmla="*/ 246 h 343"/>
                <a:gd name="T50" fmla="*/ 422 w 434"/>
                <a:gd name="T51" fmla="*/ 254 h 343"/>
                <a:gd name="T52" fmla="*/ 430 w 434"/>
                <a:gd name="T53" fmla="*/ 265 h 343"/>
                <a:gd name="T54" fmla="*/ 430 w 434"/>
                <a:gd name="T55" fmla="*/ 269 h 343"/>
                <a:gd name="T56" fmla="*/ 414 w 434"/>
                <a:gd name="T57" fmla="*/ 293 h 343"/>
                <a:gd name="T58" fmla="*/ 398 w 434"/>
                <a:gd name="T59" fmla="*/ 297 h 343"/>
                <a:gd name="T60" fmla="*/ 391 w 434"/>
                <a:gd name="T61" fmla="*/ 293 h 343"/>
                <a:gd name="T62" fmla="*/ 387 w 434"/>
                <a:gd name="T63" fmla="*/ 285 h 343"/>
                <a:gd name="T64" fmla="*/ 379 w 434"/>
                <a:gd name="T65" fmla="*/ 285 h 343"/>
                <a:gd name="T66" fmla="*/ 371 w 434"/>
                <a:gd name="T67" fmla="*/ 285 h 343"/>
                <a:gd name="T68" fmla="*/ 359 w 434"/>
                <a:gd name="T69" fmla="*/ 289 h 343"/>
                <a:gd name="T70" fmla="*/ 355 w 434"/>
                <a:gd name="T71" fmla="*/ 297 h 343"/>
                <a:gd name="T72" fmla="*/ 355 w 434"/>
                <a:gd name="T73" fmla="*/ 304 h 343"/>
                <a:gd name="T74" fmla="*/ 355 w 434"/>
                <a:gd name="T75" fmla="*/ 312 h 343"/>
                <a:gd name="T76" fmla="*/ 359 w 434"/>
                <a:gd name="T77" fmla="*/ 320 h 343"/>
                <a:gd name="T78" fmla="*/ 355 w 434"/>
                <a:gd name="T79" fmla="*/ 328 h 343"/>
                <a:gd name="T80" fmla="*/ 348 w 434"/>
                <a:gd name="T81" fmla="*/ 324 h 343"/>
                <a:gd name="T82" fmla="*/ 344 w 434"/>
                <a:gd name="T83" fmla="*/ 336 h 343"/>
                <a:gd name="T84" fmla="*/ 340 w 434"/>
                <a:gd name="T85" fmla="*/ 343 h 343"/>
                <a:gd name="T86" fmla="*/ 297 w 434"/>
                <a:gd name="T87" fmla="*/ 320 h 343"/>
                <a:gd name="T88" fmla="*/ 285 w 434"/>
                <a:gd name="T89" fmla="*/ 316 h 343"/>
                <a:gd name="T90" fmla="*/ 281 w 434"/>
                <a:gd name="T91" fmla="*/ 312 h 343"/>
                <a:gd name="T92" fmla="*/ 277 w 434"/>
                <a:gd name="T93" fmla="*/ 324 h 343"/>
                <a:gd name="T94" fmla="*/ 273 w 434"/>
                <a:gd name="T95" fmla="*/ 332 h 343"/>
                <a:gd name="T96" fmla="*/ 227 w 434"/>
                <a:gd name="T97" fmla="*/ 316 h 343"/>
                <a:gd name="T98" fmla="*/ 219 w 434"/>
                <a:gd name="T99" fmla="*/ 304 h 343"/>
                <a:gd name="T100" fmla="*/ 203 w 434"/>
                <a:gd name="T101" fmla="*/ 304 h 343"/>
                <a:gd name="T102" fmla="*/ 207 w 434"/>
                <a:gd name="T103" fmla="*/ 308 h 343"/>
                <a:gd name="T104" fmla="*/ 207 w 434"/>
                <a:gd name="T105" fmla="*/ 312 h 343"/>
                <a:gd name="T106" fmla="*/ 172 w 434"/>
                <a:gd name="T107" fmla="*/ 285 h 343"/>
                <a:gd name="T108" fmla="*/ 156 w 434"/>
                <a:gd name="T109" fmla="*/ 277 h 343"/>
                <a:gd name="T110" fmla="*/ 144 w 434"/>
                <a:gd name="T111" fmla="*/ 261 h 343"/>
                <a:gd name="T112" fmla="*/ 125 w 434"/>
                <a:gd name="T113" fmla="*/ 242 h 343"/>
                <a:gd name="T114" fmla="*/ 117 w 434"/>
                <a:gd name="T115" fmla="*/ 23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4" h="343">
                  <a:moveTo>
                    <a:pt x="78" y="199"/>
                  </a:moveTo>
                  <a:lnTo>
                    <a:pt x="78" y="199"/>
                  </a:lnTo>
                  <a:lnTo>
                    <a:pt x="74" y="191"/>
                  </a:lnTo>
                  <a:lnTo>
                    <a:pt x="74" y="191"/>
                  </a:lnTo>
                  <a:lnTo>
                    <a:pt x="74" y="191"/>
                  </a:lnTo>
                  <a:lnTo>
                    <a:pt x="70" y="179"/>
                  </a:lnTo>
                  <a:lnTo>
                    <a:pt x="74" y="175"/>
                  </a:lnTo>
                  <a:lnTo>
                    <a:pt x="74" y="175"/>
                  </a:lnTo>
                  <a:lnTo>
                    <a:pt x="78" y="168"/>
                  </a:lnTo>
                  <a:lnTo>
                    <a:pt x="78" y="164"/>
                  </a:lnTo>
                  <a:lnTo>
                    <a:pt x="78" y="156"/>
                  </a:lnTo>
                  <a:lnTo>
                    <a:pt x="78" y="140"/>
                  </a:lnTo>
                  <a:lnTo>
                    <a:pt x="78" y="140"/>
                  </a:lnTo>
                  <a:lnTo>
                    <a:pt x="74" y="136"/>
                  </a:lnTo>
                  <a:lnTo>
                    <a:pt x="47" y="113"/>
                  </a:lnTo>
                  <a:lnTo>
                    <a:pt x="47" y="113"/>
                  </a:lnTo>
                  <a:lnTo>
                    <a:pt x="43" y="109"/>
                  </a:lnTo>
                  <a:lnTo>
                    <a:pt x="39" y="113"/>
                  </a:lnTo>
                  <a:lnTo>
                    <a:pt x="35" y="109"/>
                  </a:lnTo>
                  <a:lnTo>
                    <a:pt x="31" y="109"/>
                  </a:lnTo>
                  <a:lnTo>
                    <a:pt x="23" y="101"/>
                  </a:lnTo>
                  <a:lnTo>
                    <a:pt x="19" y="101"/>
                  </a:lnTo>
                  <a:lnTo>
                    <a:pt x="8" y="93"/>
                  </a:lnTo>
                  <a:lnTo>
                    <a:pt x="8" y="90"/>
                  </a:lnTo>
                  <a:lnTo>
                    <a:pt x="4" y="4"/>
                  </a:lnTo>
                  <a:lnTo>
                    <a:pt x="0" y="0"/>
                  </a:lnTo>
                  <a:lnTo>
                    <a:pt x="4" y="0"/>
                  </a:lnTo>
                  <a:lnTo>
                    <a:pt x="43" y="4"/>
                  </a:lnTo>
                  <a:lnTo>
                    <a:pt x="58" y="15"/>
                  </a:lnTo>
                  <a:lnTo>
                    <a:pt x="66" y="19"/>
                  </a:lnTo>
                  <a:lnTo>
                    <a:pt x="78" y="27"/>
                  </a:lnTo>
                  <a:lnTo>
                    <a:pt x="86" y="23"/>
                  </a:lnTo>
                  <a:lnTo>
                    <a:pt x="94" y="31"/>
                  </a:lnTo>
                  <a:lnTo>
                    <a:pt x="94" y="35"/>
                  </a:lnTo>
                  <a:lnTo>
                    <a:pt x="94" y="47"/>
                  </a:lnTo>
                  <a:lnTo>
                    <a:pt x="101" y="54"/>
                  </a:lnTo>
                  <a:lnTo>
                    <a:pt x="105" y="62"/>
                  </a:lnTo>
                  <a:lnTo>
                    <a:pt x="113" y="70"/>
                  </a:lnTo>
                  <a:lnTo>
                    <a:pt x="117" y="74"/>
                  </a:lnTo>
                  <a:lnTo>
                    <a:pt x="117" y="78"/>
                  </a:lnTo>
                  <a:lnTo>
                    <a:pt x="125" y="82"/>
                  </a:lnTo>
                  <a:lnTo>
                    <a:pt x="180" y="82"/>
                  </a:lnTo>
                  <a:lnTo>
                    <a:pt x="187" y="82"/>
                  </a:lnTo>
                  <a:lnTo>
                    <a:pt x="195" y="82"/>
                  </a:lnTo>
                  <a:lnTo>
                    <a:pt x="211" y="82"/>
                  </a:lnTo>
                  <a:lnTo>
                    <a:pt x="215" y="90"/>
                  </a:lnTo>
                  <a:lnTo>
                    <a:pt x="215" y="90"/>
                  </a:lnTo>
                  <a:lnTo>
                    <a:pt x="219" y="93"/>
                  </a:lnTo>
                  <a:lnTo>
                    <a:pt x="219" y="93"/>
                  </a:lnTo>
                  <a:lnTo>
                    <a:pt x="250" y="86"/>
                  </a:lnTo>
                  <a:lnTo>
                    <a:pt x="250" y="86"/>
                  </a:lnTo>
                  <a:lnTo>
                    <a:pt x="250" y="86"/>
                  </a:lnTo>
                  <a:lnTo>
                    <a:pt x="250" y="82"/>
                  </a:lnTo>
                  <a:lnTo>
                    <a:pt x="254" y="78"/>
                  </a:lnTo>
                  <a:lnTo>
                    <a:pt x="258" y="82"/>
                  </a:lnTo>
                  <a:lnTo>
                    <a:pt x="258" y="82"/>
                  </a:lnTo>
                  <a:lnTo>
                    <a:pt x="262" y="86"/>
                  </a:lnTo>
                  <a:lnTo>
                    <a:pt x="281" y="105"/>
                  </a:lnTo>
                  <a:lnTo>
                    <a:pt x="301" y="121"/>
                  </a:lnTo>
                  <a:lnTo>
                    <a:pt x="305" y="125"/>
                  </a:lnTo>
                  <a:lnTo>
                    <a:pt x="309" y="129"/>
                  </a:lnTo>
                  <a:lnTo>
                    <a:pt x="313" y="133"/>
                  </a:lnTo>
                  <a:lnTo>
                    <a:pt x="313" y="136"/>
                  </a:lnTo>
                  <a:lnTo>
                    <a:pt x="313" y="136"/>
                  </a:lnTo>
                  <a:lnTo>
                    <a:pt x="313" y="136"/>
                  </a:lnTo>
                  <a:lnTo>
                    <a:pt x="320" y="144"/>
                  </a:lnTo>
                  <a:lnTo>
                    <a:pt x="324" y="144"/>
                  </a:lnTo>
                  <a:lnTo>
                    <a:pt x="332" y="148"/>
                  </a:lnTo>
                  <a:lnTo>
                    <a:pt x="352" y="148"/>
                  </a:lnTo>
                  <a:lnTo>
                    <a:pt x="352" y="152"/>
                  </a:lnTo>
                  <a:lnTo>
                    <a:pt x="355" y="152"/>
                  </a:lnTo>
                  <a:lnTo>
                    <a:pt x="359" y="156"/>
                  </a:lnTo>
                  <a:lnTo>
                    <a:pt x="363" y="164"/>
                  </a:lnTo>
                  <a:lnTo>
                    <a:pt x="367" y="168"/>
                  </a:lnTo>
                  <a:lnTo>
                    <a:pt x="371" y="172"/>
                  </a:lnTo>
                  <a:lnTo>
                    <a:pt x="375" y="175"/>
                  </a:lnTo>
                  <a:lnTo>
                    <a:pt x="379" y="175"/>
                  </a:lnTo>
                  <a:lnTo>
                    <a:pt x="383" y="179"/>
                  </a:lnTo>
                  <a:lnTo>
                    <a:pt x="383" y="183"/>
                  </a:lnTo>
                  <a:lnTo>
                    <a:pt x="383" y="183"/>
                  </a:lnTo>
                  <a:lnTo>
                    <a:pt x="383" y="187"/>
                  </a:lnTo>
                  <a:lnTo>
                    <a:pt x="383" y="187"/>
                  </a:lnTo>
                  <a:lnTo>
                    <a:pt x="383" y="191"/>
                  </a:lnTo>
                  <a:lnTo>
                    <a:pt x="383" y="191"/>
                  </a:lnTo>
                  <a:lnTo>
                    <a:pt x="379" y="195"/>
                  </a:lnTo>
                  <a:lnTo>
                    <a:pt x="375" y="207"/>
                  </a:lnTo>
                  <a:lnTo>
                    <a:pt x="375" y="211"/>
                  </a:lnTo>
                  <a:lnTo>
                    <a:pt x="375" y="215"/>
                  </a:lnTo>
                  <a:lnTo>
                    <a:pt x="375" y="218"/>
                  </a:lnTo>
                  <a:lnTo>
                    <a:pt x="383" y="226"/>
                  </a:lnTo>
                  <a:lnTo>
                    <a:pt x="383" y="226"/>
                  </a:lnTo>
                  <a:lnTo>
                    <a:pt x="383" y="226"/>
                  </a:lnTo>
                  <a:lnTo>
                    <a:pt x="387" y="226"/>
                  </a:lnTo>
                  <a:lnTo>
                    <a:pt x="387" y="226"/>
                  </a:lnTo>
                  <a:lnTo>
                    <a:pt x="387" y="226"/>
                  </a:lnTo>
                  <a:lnTo>
                    <a:pt x="398" y="242"/>
                  </a:lnTo>
                  <a:lnTo>
                    <a:pt x="402" y="242"/>
                  </a:lnTo>
                  <a:lnTo>
                    <a:pt x="402" y="246"/>
                  </a:lnTo>
                  <a:lnTo>
                    <a:pt x="406" y="246"/>
                  </a:lnTo>
                  <a:lnTo>
                    <a:pt x="406" y="246"/>
                  </a:lnTo>
                  <a:lnTo>
                    <a:pt x="410" y="246"/>
                  </a:lnTo>
                  <a:lnTo>
                    <a:pt x="410" y="246"/>
                  </a:lnTo>
                  <a:lnTo>
                    <a:pt x="418" y="254"/>
                  </a:lnTo>
                  <a:lnTo>
                    <a:pt x="422" y="254"/>
                  </a:lnTo>
                  <a:lnTo>
                    <a:pt x="422" y="261"/>
                  </a:lnTo>
                  <a:lnTo>
                    <a:pt x="426" y="261"/>
                  </a:lnTo>
                  <a:lnTo>
                    <a:pt x="426" y="265"/>
                  </a:lnTo>
                  <a:lnTo>
                    <a:pt x="430" y="265"/>
                  </a:lnTo>
                  <a:lnTo>
                    <a:pt x="430" y="265"/>
                  </a:lnTo>
                  <a:lnTo>
                    <a:pt x="434" y="269"/>
                  </a:lnTo>
                  <a:lnTo>
                    <a:pt x="434" y="269"/>
                  </a:lnTo>
                  <a:lnTo>
                    <a:pt x="430" y="269"/>
                  </a:lnTo>
                  <a:lnTo>
                    <a:pt x="422" y="277"/>
                  </a:lnTo>
                  <a:lnTo>
                    <a:pt x="418" y="281"/>
                  </a:lnTo>
                  <a:lnTo>
                    <a:pt x="418" y="289"/>
                  </a:lnTo>
                  <a:lnTo>
                    <a:pt x="414" y="293"/>
                  </a:lnTo>
                  <a:lnTo>
                    <a:pt x="414" y="293"/>
                  </a:lnTo>
                  <a:lnTo>
                    <a:pt x="410" y="297"/>
                  </a:lnTo>
                  <a:lnTo>
                    <a:pt x="406" y="297"/>
                  </a:lnTo>
                  <a:lnTo>
                    <a:pt x="398" y="297"/>
                  </a:lnTo>
                  <a:lnTo>
                    <a:pt x="395" y="297"/>
                  </a:lnTo>
                  <a:lnTo>
                    <a:pt x="395" y="297"/>
                  </a:lnTo>
                  <a:lnTo>
                    <a:pt x="391" y="297"/>
                  </a:lnTo>
                  <a:lnTo>
                    <a:pt x="391" y="293"/>
                  </a:lnTo>
                  <a:lnTo>
                    <a:pt x="391" y="293"/>
                  </a:lnTo>
                  <a:lnTo>
                    <a:pt x="391" y="293"/>
                  </a:lnTo>
                  <a:lnTo>
                    <a:pt x="391" y="289"/>
                  </a:lnTo>
                  <a:lnTo>
                    <a:pt x="387" y="285"/>
                  </a:lnTo>
                  <a:lnTo>
                    <a:pt x="387" y="285"/>
                  </a:lnTo>
                  <a:lnTo>
                    <a:pt x="383" y="285"/>
                  </a:lnTo>
                  <a:lnTo>
                    <a:pt x="379" y="285"/>
                  </a:lnTo>
                  <a:lnTo>
                    <a:pt x="379" y="285"/>
                  </a:lnTo>
                  <a:lnTo>
                    <a:pt x="379" y="285"/>
                  </a:lnTo>
                  <a:lnTo>
                    <a:pt x="375" y="285"/>
                  </a:lnTo>
                  <a:lnTo>
                    <a:pt x="371" y="285"/>
                  </a:lnTo>
                  <a:lnTo>
                    <a:pt x="371" y="285"/>
                  </a:lnTo>
                  <a:lnTo>
                    <a:pt x="367" y="285"/>
                  </a:lnTo>
                  <a:lnTo>
                    <a:pt x="363" y="289"/>
                  </a:lnTo>
                  <a:lnTo>
                    <a:pt x="363" y="289"/>
                  </a:lnTo>
                  <a:lnTo>
                    <a:pt x="359" y="289"/>
                  </a:lnTo>
                  <a:lnTo>
                    <a:pt x="359" y="289"/>
                  </a:lnTo>
                  <a:lnTo>
                    <a:pt x="359" y="289"/>
                  </a:lnTo>
                  <a:lnTo>
                    <a:pt x="355" y="297"/>
                  </a:lnTo>
                  <a:lnTo>
                    <a:pt x="355" y="297"/>
                  </a:lnTo>
                  <a:lnTo>
                    <a:pt x="355" y="297"/>
                  </a:lnTo>
                  <a:lnTo>
                    <a:pt x="355" y="297"/>
                  </a:lnTo>
                  <a:lnTo>
                    <a:pt x="355" y="300"/>
                  </a:lnTo>
                  <a:lnTo>
                    <a:pt x="355" y="304"/>
                  </a:lnTo>
                  <a:lnTo>
                    <a:pt x="355" y="308"/>
                  </a:lnTo>
                  <a:lnTo>
                    <a:pt x="355" y="308"/>
                  </a:lnTo>
                  <a:lnTo>
                    <a:pt x="355" y="308"/>
                  </a:lnTo>
                  <a:lnTo>
                    <a:pt x="355" y="312"/>
                  </a:lnTo>
                  <a:lnTo>
                    <a:pt x="355" y="312"/>
                  </a:lnTo>
                  <a:lnTo>
                    <a:pt x="359" y="312"/>
                  </a:lnTo>
                  <a:lnTo>
                    <a:pt x="359" y="312"/>
                  </a:lnTo>
                  <a:lnTo>
                    <a:pt x="359" y="320"/>
                  </a:lnTo>
                  <a:lnTo>
                    <a:pt x="359" y="320"/>
                  </a:lnTo>
                  <a:lnTo>
                    <a:pt x="359" y="324"/>
                  </a:lnTo>
                  <a:lnTo>
                    <a:pt x="355" y="324"/>
                  </a:lnTo>
                  <a:lnTo>
                    <a:pt x="355" y="328"/>
                  </a:lnTo>
                  <a:lnTo>
                    <a:pt x="355" y="328"/>
                  </a:lnTo>
                  <a:lnTo>
                    <a:pt x="352" y="324"/>
                  </a:lnTo>
                  <a:lnTo>
                    <a:pt x="348" y="324"/>
                  </a:lnTo>
                  <a:lnTo>
                    <a:pt x="348" y="324"/>
                  </a:lnTo>
                  <a:lnTo>
                    <a:pt x="344" y="328"/>
                  </a:lnTo>
                  <a:lnTo>
                    <a:pt x="344" y="328"/>
                  </a:lnTo>
                  <a:lnTo>
                    <a:pt x="344" y="332"/>
                  </a:lnTo>
                  <a:lnTo>
                    <a:pt x="344" y="336"/>
                  </a:lnTo>
                  <a:lnTo>
                    <a:pt x="344" y="336"/>
                  </a:lnTo>
                  <a:lnTo>
                    <a:pt x="344" y="339"/>
                  </a:lnTo>
                  <a:lnTo>
                    <a:pt x="344" y="339"/>
                  </a:lnTo>
                  <a:lnTo>
                    <a:pt x="340" y="343"/>
                  </a:lnTo>
                  <a:lnTo>
                    <a:pt x="320" y="328"/>
                  </a:lnTo>
                  <a:lnTo>
                    <a:pt x="320" y="324"/>
                  </a:lnTo>
                  <a:lnTo>
                    <a:pt x="320" y="324"/>
                  </a:lnTo>
                  <a:lnTo>
                    <a:pt x="297" y="320"/>
                  </a:lnTo>
                  <a:lnTo>
                    <a:pt x="289" y="320"/>
                  </a:lnTo>
                  <a:lnTo>
                    <a:pt x="285" y="320"/>
                  </a:lnTo>
                  <a:lnTo>
                    <a:pt x="285" y="316"/>
                  </a:lnTo>
                  <a:lnTo>
                    <a:pt x="285" y="316"/>
                  </a:lnTo>
                  <a:lnTo>
                    <a:pt x="281" y="316"/>
                  </a:lnTo>
                  <a:lnTo>
                    <a:pt x="281" y="316"/>
                  </a:lnTo>
                  <a:lnTo>
                    <a:pt x="281" y="316"/>
                  </a:lnTo>
                  <a:lnTo>
                    <a:pt x="281" y="312"/>
                  </a:lnTo>
                  <a:lnTo>
                    <a:pt x="281" y="312"/>
                  </a:lnTo>
                  <a:lnTo>
                    <a:pt x="277" y="316"/>
                  </a:lnTo>
                  <a:lnTo>
                    <a:pt x="277" y="320"/>
                  </a:lnTo>
                  <a:lnTo>
                    <a:pt x="277" y="324"/>
                  </a:lnTo>
                  <a:lnTo>
                    <a:pt x="277" y="324"/>
                  </a:lnTo>
                  <a:lnTo>
                    <a:pt x="281" y="332"/>
                  </a:lnTo>
                  <a:lnTo>
                    <a:pt x="277" y="332"/>
                  </a:lnTo>
                  <a:lnTo>
                    <a:pt x="273" y="332"/>
                  </a:lnTo>
                  <a:lnTo>
                    <a:pt x="254" y="332"/>
                  </a:lnTo>
                  <a:lnTo>
                    <a:pt x="234" y="324"/>
                  </a:lnTo>
                  <a:lnTo>
                    <a:pt x="230" y="320"/>
                  </a:lnTo>
                  <a:lnTo>
                    <a:pt x="227" y="316"/>
                  </a:lnTo>
                  <a:lnTo>
                    <a:pt x="227" y="316"/>
                  </a:lnTo>
                  <a:lnTo>
                    <a:pt x="223" y="308"/>
                  </a:lnTo>
                  <a:lnTo>
                    <a:pt x="219" y="308"/>
                  </a:lnTo>
                  <a:lnTo>
                    <a:pt x="219" y="304"/>
                  </a:lnTo>
                  <a:lnTo>
                    <a:pt x="219" y="304"/>
                  </a:lnTo>
                  <a:lnTo>
                    <a:pt x="211" y="304"/>
                  </a:lnTo>
                  <a:lnTo>
                    <a:pt x="207" y="304"/>
                  </a:lnTo>
                  <a:lnTo>
                    <a:pt x="203" y="304"/>
                  </a:lnTo>
                  <a:lnTo>
                    <a:pt x="203" y="304"/>
                  </a:lnTo>
                  <a:lnTo>
                    <a:pt x="203" y="304"/>
                  </a:lnTo>
                  <a:lnTo>
                    <a:pt x="203" y="308"/>
                  </a:lnTo>
                  <a:lnTo>
                    <a:pt x="207" y="308"/>
                  </a:lnTo>
                  <a:lnTo>
                    <a:pt x="211" y="312"/>
                  </a:lnTo>
                  <a:lnTo>
                    <a:pt x="211" y="312"/>
                  </a:lnTo>
                  <a:lnTo>
                    <a:pt x="211" y="312"/>
                  </a:lnTo>
                  <a:lnTo>
                    <a:pt x="207" y="312"/>
                  </a:lnTo>
                  <a:lnTo>
                    <a:pt x="207" y="316"/>
                  </a:lnTo>
                  <a:lnTo>
                    <a:pt x="203" y="312"/>
                  </a:lnTo>
                  <a:lnTo>
                    <a:pt x="195" y="304"/>
                  </a:lnTo>
                  <a:lnTo>
                    <a:pt x="172" y="285"/>
                  </a:lnTo>
                  <a:lnTo>
                    <a:pt x="172" y="285"/>
                  </a:lnTo>
                  <a:lnTo>
                    <a:pt x="160" y="281"/>
                  </a:lnTo>
                  <a:lnTo>
                    <a:pt x="160" y="277"/>
                  </a:lnTo>
                  <a:lnTo>
                    <a:pt x="156" y="277"/>
                  </a:lnTo>
                  <a:lnTo>
                    <a:pt x="152" y="273"/>
                  </a:lnTo>
                  <a:lnTo>
                    <a:pt x="152" y="273"/>
                  </a:lnTo>
                  <a:lnTo>
                    <a:pt x="148" y="269"/>
                  </a:lnTo>
                  <a:lnTo>
                    <a:pt x="144" y="261"/>
                  </a:lnTo>
                  <a:lnTo>
                    <a:pt x="129" y="246"/>
                  </a:lnTo>
                  <a:lnTo>
                    <a:pt x="129" y="246"/>
                  </a:lnTo>
                  <a:lnTo>
                    <a:pt x="129" y="242"/>
                  </a:lnTo>
                  <a:lnTo>
                    <a:pt x="125" y="242"/>
                  </a:lnTo>
                  <a:lnTo>
                    <a:pt x="125" y="242"/>
                  </a:lnTo>
                  <a:lnTo>
                    <a:pt x="125" y="242"/>
                  </a:lnTo>
                  <a:lnTo>
                    <a:pt x="121" y="234"/>
                  </a:lnTo>
                  <a:lnTo>
                    <a:pt x="117" y="230"/>
                  </a:lnTo>
                  <a:lnTo>
                    <a:pt x="113" y="226"/>
                  </a:lnTo>
                  <a:lnTo>
                    <a:pt x="78" y="199"/>
                  </a:lnTo>
                  <a:lnTo>
                    <a:pt x="78" y="199"/>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80" name="Freeform 11"/>
            <p:cNvSpPr/>
            <p:nvPr/>
          </p:nvSpPr>
          <p:spPr bwMode="auto">
            <a:xfrm>
              <a:off x="2306638" y="4229100"/>
              <a:ext cx="358775" cy="260350"/>
            </a:xfrm>
            <a:custGeom>
              <a:avLst/>
              <a:gdLst>
                <a:gd name="T0" fmla="*/ 187 w 226"/>
                <a:gd name="T1" fmla="*/ 0 h 164"/>
                <a:gd name="T2" fmla="*/ 195 w 226"/>
                <a:gd name="T3" fmla="*/ 8 h 164"/>
                <a:gd name="T4" fmla="*/ 203 w 226"/>
                <a:gd name="T5" fmla="*/ 11 h 164"/>
                <a:gd name="T6" fmla="*/ 207 w 226"/>
                <a:gd name="T7" fmla="*/ 15 h 164"/>
                <a:gd name="T8" fmla="*/ 218 w 226"/>
                <a:gd name="T9" fmla="*/ 27 h 164"/>
                <a:gd name="T10" fmla="*/ 222 w 226"/>
                <a:gd name="T11" fmla="*/ 31 h 164"/>
                <a:gd name="T12" fmla="*/ 226 w 226"/>
                <a:gd name="T13" fmla="*/ 43 h 164"/>
                <a:gd name="T14" fmla="*/ 211 w 226"/>
                <a:gd name="T15" fmla="*/ 51 h 164"/>
                <a:gd name="T16" fmla="*/ 203 w 226"/>
                <a:gd name="T17" fmla="*/ 47 h 164"/>
                <a:gd name="T18" fmla="*/ 199 w 226"/>
                <a:gd name="T19" fmla="*/ 51 h 164"/>
                <a:gd name="T20" fmla="*/ 203 w 226"/>
                <a:gd name="T21" fmla="*/ 62 h 164"/>
                <a:gd name="T22" fmla="*/ 203 w 226"/>
                <a:gd name="T23" fmla="*/ 70 h 164"/>
                <a:gd name="T24" fmla="*/ 195 w 226"/>
                <a:gd name="T25" fmla="*/ 70 h 164"/>
                <a:gd name="T26" fmla="*/ 191 w 226"/>
                <a:gd name="T27" fmla="*/ 78 h 164"/>
                <a:gd name="T28" fmla="*/ 195 w 226"/>
                <a:gd name="T29" fmla="*/ 90 h 164"/>
                <a:gd name="T30" fmla="*/ 203 w 226"/>
                <a:gd name="T31" fmla="*/ 113 h 164"/>
                <a:gd name="T32" fmla="*/ 199 w 226"/>
                <a:gd name="T33" fmla="*/ 117 h 164"/>
                <a:gd name="T34" fmla="*/ 199 w 226"/>
                <a:gd name="T35" fmla="*/ 125 h 164"/>
                <a:gd name="T36" fmla="*/ 195 w 226"/>
                <a:gd name="T37" fmla="*/ 129 h 164"/>
                <a:gd name="T38" fmla="*/ 187 w 226"/>
                <a:gd name="T39" fmla="*/ 133 h 164"/>
                <a:gd name="T40" fmla="*/ 187 w 226"/>
                <a:gd name="T41" fmla="*/ 133 h 164"/>
                <a:gd name="T42" fmla="*/ 179 w 226"/>
                <a:gd name="T43" fmla="*/ 133 h 164"/>
                <a:gd name="T44" fmla="*/ 168 w 226"/>
                <a:gd name="T45" fmla="*/ 136 h 164"/>
                <a:gd name="T46" fmla="*/ 168 w 226"/>
                <a:gd name="T47" fmla="*/ 140 h 164"/>
                <a:gd name="T48" fmla="*/ 160 w 226"/>
                <a:gd name="T49" fmla="*/ 152 h 164"/>
                <a:gd name="T50" fmla="*/ 132 w 226"/>
                <a:gd name="T51" fmla="*/ 144 h 164"/>
                <a:gd name="T52" fmla="*/ 101 w 226"/>
                <a:gd name="T53" fmla="*/ 136 h 164"/>
                <a:gd name="T54" fmla="*/ 86 w 226"/>
                <a:gd name="T55" fmla="*/ 136 h 164"/>
                <a:gd name="T56" fmla="*/ 78 w 226"/>
                <a:gd name="T57" fmla="*/ 140 h 164"/>
                <a:gd name="T58" fmla="*/ 78 w 226"/>
                <a:gd name="T59" fmla="*/ 144 h 164"/>
                <a:gd name="T60" fmla="*/ 31 w 226"/>
                <a:gd name="T61" fmla="*/ 164 h 164"/>
                <a:gd name="T62" fmla="*/ 23 w 226"/>
                <a:gd name="T63" fmla="*/ 156 h 164"/>
                <a:gd name="T64" fmla="*/ 23 w 226"/>
                <a:gd name="T65" fmla="*/ 148 h 164"/>
                <a:gd name="T66" fmla="*/ 7 w 226"/>
                <a:gd name="T67" fmla="*/ 129 h 164"/>
                <a:gd name="T68" fmla="*/ 4 w 226"/>
                <a:gd name="T69" fmla="*/ 121 h 164"/>
                <a:gd name="T70" fmla="*/ 0 w 226"/>
                <a:gd name="T71" fmla="*/ 109 h 164"/>
                <a:gd name="T72" fmla="*/ 0 w 226"/>
                <a:gd name="T73" fmla="*/ 97 h 164"/>
                <a:gd name="T74" fmla="*/ 7 w 226"/>
                <a:gd name="T75" fmla="*/ 93 h 164"/>
                <a:gd name="T76" fmla="*/ 19 w 226"/>
                <a:gd name="T77" fmla="*/ 86 h 164"/>
                <a:gd name="T78" fmla="*/ 31 w 226"/>
                <a:gd name="T79" fmla="*/ 78 h 164"/>
                <a:gd name="T80" fmla="*/ 31 w 226"/>
                <a:gd name="T81" fmla="*/ 62 h 164"/>
                <a:gd name="T82" fmla="*/ 43 w 226"/>
                <a:gd name="T83" fmla="*/ 62 h 164"/>
                <a:gd name="T84" fmla="*/ 54 w 226"/>
                <a:gd name="T85" fmla="*/ 54 h 164"/>
                <a:gd name="T86" fmla="*/ 62 w 226"/>
                <a:gd name="T87" fmla="*/ 54 h 164"/>
                <a:gd name="T88" fmla="*/ 70 w 226"/>
                <a:gd name="T89" fmla="*/ 58 h 164"/>
                <a:gd name="T90" fmla="*/ 82 w 226"/>
                <a:gd name="T91" fmla="*/ 74 h 164"/>
                <a:gd name="T92" fmla="*/ 89 w 226"/>
                <a:gd name="T93" fmla="*/ 74 h 164"/>
                <a:gd name="T94" fmla="*/ 93 w 226"/>
                <a:gd name="T95" fmla="*/ 70 h 164"/>
                <a:gd name="T96" fmla="*/ 93 w 226"/>
                <a:gd name="T97" fmla="*/ 58 h 164"/>
                <a:gd name="T98" fmla="*/ 89 w 226"/>
                <a:gd name="T99" fmla="*/ 54 h 164"/>
                <a:gd name="T100" fmla="*/ 86 w 226"/>
                <a:gd name="T101" fmla="*/ 43 h 164"/>
                <a:gd name="T102" fmla="*/ 89 w 226"/>
                <a:gd name="T103" fmla="*/ 27 h 164"/>
                <a:gd name="T104" fmla="*/ 121 w 226"/>
                <a:gd name="T105" fmla="*/ 11 h 164"/>
                <a:gd name="T106" fmla="*/ 132 w 226"/>
                <a:gd name="T107" fmla="*/ 19 h 164"/>
                <a:gd name="T108" fmla="*/ 140 w 226"/>
                <a:gd name="T109" fmla="*/ 19 h 164"/>
                <a:gd name="T110" fmla="*/ 152 w 226"/>
                <a:gd name="T111" fmla="*/ 11 h 164"/>
                <a:gd name="T112" fmla="*/ 156 w 226"/>
                <a:gd name="T113" fmla="*/ 8 h 164"/>
                <a:gd name="T114" fmla="*/ 160 w 226"/>
                <a:gd name="T115" fmla="*/ 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6" h="164">
                  <a:moveTo>
                    <a:pt x="172" y="0"/>
                  </a:moveTo>
                  <a:lnTo>
                    <a:pt x="172" y="0"/>
                  </a:lnTo>
                  <a:lnTo>
                    <a:pt x="175" y="0"/>
                  </a:lnTo>
                  <a:lnTo>
                    <a:pt x="187" y="0"/>
                  </a:lnTo>
                  <a:lnTo>
                    <a:pt x="191" y="4"/>
                  </a:lnTo>
                  <a:lnTo>
                    <a:pt x="191" y="4"/>
                  </a:lnTo>
                  <a:lnTo>
                    <a:pt x="195" y="4"/>
                  </a:lnTo>
                  <a:lnTo>
                    <a:pt x="195" y="8"/>
                  </a:lnTo>
                  <a:lnTo>
                    <a:pt x="195" y="8"/>
                  </a:lnTo>
                  <a:lnTo>
                    <a:pt x="195" y="11"/>
                  </a:lnTo>
                  <a:lnTo>
                    <a:pt x="203" y="11"/>
                  </a:lnTo>
                  <a:lnTo>
                    <a:pt x="203" y="11"/>
                  </a:lnTo>
                  <a:lnTo>
                    <a:pt x="203" y="11"/>
                  </a:lnTo>
                  <a:lnTo>
                    <a:pt x="203" y="15"/>
                  </a:lnTo>
                  <a:lnTo>
                    <a:pt x="203" y="15"/>
                  </a:lnTo>
                  <a:lnTo>
                    <a:pt x="207" y="15"/>
                  </a:lnTo>
                  <a:lnTo>
                    <a:pt x="211" y="19"/>
                  </a:lnTo>
                  <a:lnTo>
                    <a:pt x="211" y="19"/>
                  </a:lnTo>
                  <a:lnTo>
                    <a:pt x="215" y="23"/>
                  </a:lnTo>
                  <a:lnTo>
                    <a:pt x="218" y="27"/>
                  </a:lnTo>
                  <a:lnTo>
                    <a:pt x="222" y="31"/>
                  </a:lnTo>
                  <a:lnTo>
                    <a:pt x="222" y="31"/>
                  </a:lnTo>
                  <a:lnTo>
                    <a:pt x="222" y="31"/>
                  </a:lnTo>
                  <a:lnTo>
                    <a:pt x="222" y="31"/>
                  </a:lnTo>
                  <a:lnTo>
                    <a:pt x="226" y="35"/>
                  </a:lnTo>
                  <a:lnTo>
                    <a:pt x="226" y="39"/>
                  </a:lnTo>
                  <a:lnTo>
                    <a:pt x="226" y="39"/>
                  </a:lnTo>
                  <a:lnTo>
                    <a:pt x="226" y="43"/>
                  </a:lnTo>
                  <a:lnTo>
                    <a:pt x="222" y="47"/>
                  </a:lnTo>
                  <a:lnTo>
                    <a:pt x="222" y="47"/>
                  </a:lnTo>
                  <a:lnTo>
                    <a:pt x="215" y="51"/>
                  </a:lnTo>
                  <a:lnTo>
                    <a:pt x="211" y="51"/>
                  </a:lnTo>
                  <a:lnTo>
                    <a:pt x="211" y="51"/>
                  </a:lnTo>
                  <a:lnTo>
                    <a:pt x="211" y="51"/>
                  </a:lnTo>
                  <a:lnTo>
                    <a:pt x="203" y="47"/>
                  </a:lnTo>
                  <a:lnTo>
                    <a:pt x="203" y="47"/>
                  </a:lnTo>
                  <a:lnTo>
                    <a:pt x="203" y="51"/>
                  </a:lnTo>
                  <a:lnTo>
                    <a:pt x="199" y="51"/>
                  </a:lnTo>
                  <a:lnTo>
                    <a:pt x="199" y="51"/>
                  </a:lnTo>
                  <a:lnTo>
                    <a:pt x="199" y="51"/>
                  </a:lnTo>
                  <a:lnTo>
                    <a:pt x="199" y="54"/>
                  </a:lnTo>
                  <a:lnTo>
                    <a:pt x="203" y="58"/>
                  </a:lnTo>
                  <a:lnTo>
                    <a:pt x="203" y="62"/>
                  </a:lnTo>
                  <a:lnTo>
                    <a:pt x="203" y="62"/>
                  </a:lnTo>
                  <a:lnTo>
                    <a:pt x="203" y="66"/>
                  </a:lnTo>
                  <a:lnTo>
                    <a:pt x="207" y="66"/>
                  </a:lnTo>
                  <a:lnTo>
                    <a:pt x="203" y="66"/>
                  </a:lnTo>
                  <a:lnTo>
                    <a:pt x="203" y="70"/>
                  </a:lnTo>
                  <a:lnTo>
                    <a:pt x="203" y="70"/>
                  </a:lnTo>
                  <a:lnTo>
                    <a:pt x="199" y="70"/>
                  </a:lnTo>
                  <a:lnTo>
                    <a:pt x="195" y="70"/>
                  </a:lnTo>
                  <a:lnTo>
                    <a:pt x="195" y="70"/>
                  </a:lnTo>
                  <a:lnTo>
                    <a:pt x="195" y="74"/>
                  </a:lnTo>
                  <a:lnTo>
                    <a:pt x="195" y="74"/>
                  </a:lnTo>
                  <a:lnTo>
                    <a:pt x="191" y="74"/>
                  </a:lnTo>
                  <a:lnTo>
                    <a:pt x="191" y="78"/>
                  </a:lnTo>
                  <a:lnTo>
                    <a:pt x="191" y="78"/>
                  </a:lnTo>
                  <a:lnTo>
                    <a:pt x="195" y="82"/>
                  </a:lnTo>
                  <a:lnTo>
                    <a:pt x="195" y="86"/>
                  </a:lnTo>
                  <a:lnTo>
                    <a:pt x="195" y="90"/>
                  </a:lnTo>
                  <a:lnTo>
                    <a:pt x="199" y="90"/>
                  </a:lnTo>
                  <a:lnTo>
                    <a:pt x="199" y="105"/>
                  </a:lnTo>
                  <a:lnTo>
                    <a:pt x="199" y="109"/>
                  </a:lnTo>
                  <a:lnTo>
                    <a:pt x="203" y="113"/>
                  </a:lnTo>
                  <a:lnTo>
                    <a:pt x="199" y="113"/>
                  </a:lnTo>
                  <a:lnTo>
                    <a:pt x="199" y="113"/>
                  </a:lnTo>
                  <a:lnTo>
                    <a:pt x="199" y="113"/>
                  </a:lnTo>
                  <a:lnTo>
                    <a:pt x="199" y="117"/>
                  </a:lnTo>
                  <a:lnTo>
                    <a:pt x="199" y="121"/>
                  </a:lnTo>
                  <a:lnTo>
                    <a:pt x="199" y="121"/>
                  </a:lnTo>
                  <a:lnTo>
                    <a:pt x="199" y="125"/>
                  </a:lnTo>
                  <a:lnTo>
                    <a:pt x="199" y="125"/>
                  </a:lnTo>
                  <a:lnTo>
                    <a:pt x="199" y="129"/>
                  </a:lnTo>
                  <a:lnTo>
                    <a:pt x="199" y="129"/>
                  </a:lnTo>
                  <a:lnTo>
                    <a:pt x="195" y="129"/>
                  </a:lnTo>
                  <a:lnTo>
                    <a:pt x="195" y="129"/>
                  </a:lnTo>
                  <a:lnTo>
                    <a:pt x="191" y="129"/>
                  </a:lnTo>
                  <a:lnTo>
                    <a:pt x="191" y="129"/>
                  </a:lnTo>
                  <a:lnTo>
                    <a:pt x="191" y="129"/>
                  </a:lnTo>
                  <a:lnTo>
                    <a:pt x="187" y="133"/>
                  </a:lnTo>
                  <a:lnTo>
                    <a:pt x="187" y="133"/>
                  </a:lnTo>
                  <a:lnTo>
                    <a:pt x="187" y="133"/>
                  </a:lnTo>
                  <a:lnTo>
                    <a:pt x="187" y="133"/>
                  </a:lnTo>
                  <a:lnTo>
                    <a:pt x="187" y="133"/>
                  </a:lnTo>
                  <a:lnTo>
                    <a:pt x="187" y="133"/>
                  </a:lnTo>
                  <a:lnTo>
                    <a:pt x="183" y="133"/>
                  </a:lnTo>
                  <a:lnTo>
                    <a:pt x="179" y="133"/>
                  </a:lnTo>
                  <a:lnTo>
                    <a:pt x="179" y="133"/>
                  </a:lnTo>
                  <a:lnTo>
                    <a:pt x="175" y="133"/>
                  </a:lnTo>
                  <a:lnTo>
                    <a:pt x="172" y="136"/>
                  </a:lnTo>
                  <a:lnTo>
                    <a:pt x="168" y="136"/>
                  </a:lnTo>
                  <a:lnTo>
                    <a:pt x="168" y="136"/>
                  </a:lnTo>
                  <a:lnTo>
                    <a:pt x="168" y="136"/>
                  </a:lnTo>
                  <a:lnTo>
                    <a:pt x="168" y="136"/>
                  </a:lnTo>
                  <a:lnTo>
                    <a:pt x="168" y="140"/>
                  </a:lnTo>
                  <a:lnTo>
                    <a:pt x="168" y="140"/>
                  </a:lnTo>
                  <a:lnTo>
                    <a:pt x="164" y="144"/>
                  </a:lnTo>
                  <a:lnTo>
                    <a:pt x="164" y="148"/>
                  </a:lnTo>
                  <a:lnTo>
                    <a:pt x="160" y="152"/>
                  </a:lnTo>
                  <a:lnTo>
                    <a:pt x="160" y="152"/>
                  </a:lnTo>
                  <a:lnTo>
                    <a:pt x="144" y="148"/>
                  </a:lnTo>
                  <a:lnTo>
                    <a:pt x="140" y="148"/>
                  </a:lnTo>
                  <a:lnTo>
                    <a:pt x="136" y="144"/>
                  </a:lnTo>
                  <a:lnTo>
                    <a:pt x="132" y="144"/>
                  </a:lnTo>
                  <a:lnTo>
                    <a:pt x="129" y="140"/>
                  </a:lnTo>
                  <a:lnTo>
                    <a:pt x="125" y="140"/>
                  </a:lnTo>
                  <a:lnTo>
                    <a:pt x="105" y="136"/>
                  </a:lnTo>
                  <a:lnTo>
                    <a:pt x="101" y="136"/>
                  </a:lnTo>
                  <a:lnTo>
                    <a:pt x="97" y="136"/>
                  </a:lnTo>
                  <a:lnTo>
                    <a:pt x="89" y="140"/>
                  </a:lnTo>
                  <a:lnTo>
                    <a:pt x="86" y="136"/>
                  </a:lnTo>
                  <a:lnTo>
                    <a:pt x="86" y="136"/>
                  </a:lnTo>
                  <a:lnTo>
                    <a:pt x="82" y="136"/>
                  </a:lnTo>
                  <a:lnTo>
                    <a:pt x="82" y="136"/>
                  </a:lnTo>
                  <a:lnTo>
                    <a:pt x="82" y="136"/>
                  </a:lnTo>
                  <a:lnTo>
                    <a:pt x="78" y="140"/>
                  </a:lnTo>
                  <a:lnTo>
                    <a:pt x="78" y="140"/>
                  </a:lnTo>
                  <a:lnTo>
                    <a:pt x="78" y="140"/>
                  </a:lnTo>
                  <a:lnTo>
                    <a:pt x="78" y="144"/>
                  </a:lnTo>
                  <a:lnTo>
                    <a:pt x="78" y="144"/>
                  </a:lnTo>
                  <a:lnTo>
                    <a:pt x="78" y="148"/>
                  </a:lnTo>
                  <a:lnTo>
                    <a:pt x="74" y="148"/>
                  </a:lnTo>
                  <a:lnTo>
                    <a:pt x="39" y="164"/>
                  </a:lnTo>
                  <a:lnTo>
                    <a:pt x="31" y="164"/>
                  </a:lnTo>
                  <a:lnTo>
                    <a:pt x="27" y="164"/>
                  </a:lnTo>
                  <a:lnTo>
                    <a:pt x="23" y="160"/>
                  </a:lnTo>
                  <a:lnTo>
                    <a:pt x="23" y="156"/>
                  </a:lnTo>
                  <a:lnTo>
                    <a:pt x="23" y="156"/>
                  </a:lnTo>
                  <a:lnTo>
                    <a:pt x="23" y="152"/>
                  </a:lnTo>
                  <a:lnTo>
                    <a:pt x="23" y="152"/>
                  </a:lnTo>
                  <a:lnTo>
                    <a:pt x="23" y="152"/>
                  </a:lnTo>
                  <a:lnTo>
                    <a:pt x="23" y="148"/>
                  </a:lnTo>
                  <a:lnTo>
                    <a:pt x="19" y="144"/>
                  </a:lnTo>
                  <a:lnTo>
                    <a:pt x="19" y="140"/>
                  </a:lnTo>
                  <a:lnTo>
                    <a:pt x="15" y="136"/>
                  </a:lnTo>
                  <a:lnTo>
                    <a:pt x="7" y="129"/>
                  </a:lnTo>
                  <a:lnTo>
                    <a:pt x="7" y="125"/>
                  </a:lnTo>
                  <a:lnTo>
                    <a:pt x="4" y="125"/>
                  </a:lnTo>
                  <a:lnTo>
                    <a:pt x="4" y="121"/>
                  </a:lnTo>
                  <a:lnTo>
                    <a:pt x="4" y="121"/>
                  </a:lnTo>
                  <a:lnTo>
                    <a:pt x="4" y="121"/>
                  </a:lnTo>
                  <a:lnTo>
                    <a:pt x="4" y="117"/>
                  </a:lnTo>
                  <a:lnTo>
                    <a:pt x="4" y="117"/>
                  </a:lnTo>
                  <a:lnTo>
                    <a:pt x="0" y="109"/>
                  </a:lnTo>
                  <a:lnTo>
                    <a:pt x="0" y="101"/>
                  </a:lnTo>
                  <a:lnTo>
                    <a:pt x="0" y="101"/>
                  </a:lnTo>
                  <a:lnTo>
                    <a:pt x="0" y="97"/>
                  </a:lnTo>
                  <a:lnTo>
                    <a:pt x="0" y="97"/>
                  </a:lnTo>
                  <a:lnTo>
                    <a:pt x="0" y="93"/>
                  </a:lnTo>
                  <a:lnTo>
                    <a:pt x="4" y="93"/>
                  </a:lnTo>
                  <a:lnTo>
                    <a:pt x="4" y="93"/>
                  </a:lnTo>
                  <a:lnTo>
                    <a:pt x="7" y="93"/>
                  </a:lnTo>
                  <a:lnTo>
                    <a:pt x="7" y="90"/>
                  </a:lnTo>
                  <a:lnTo>
                    <a:pt x="15" y="90"/>
                  </a:lnTo>
                  <a:lnTo>
                    <a:pt x="15" y="90"/>
                  </a:lnTo>
                  <a:lnTo>
                    <a:pt x="19" y="86"/>
                  </a:lnTo>
                  <a:lnTo>
                    <a:pt x="27" y="82"/>
                  </a:lnTo>
                  <a:lnTo>
                    <a:pt x="27" y="82"/>
                  </a:lnTo>
                  <a:lnTo>
                    <a:pt x="27" y="82"/>
                  </a:lnTo>
                  <a:lnTo>
                    <a:pt x="31" y="78"/>
                  </a:lnTo>
                  <a:lnTo>
                    <a:pt x="31" y="74"/>
                  </a:lnTo>
                  <a:lnTo>
                    <a:pt x="31" y="74"/>
                  </a:lnTo>
                  <a:lnTo>
                    <a:pt x="31" y="70"/>
                  </a:lnTo>
                  <a:lnTo>
                    <a:pt x="31" y="62"/>
                  </a:lnTo>
                  <a:lnTo>
                    <a:pt x="35" y="62"/>
                  </a:lnTo>
                  <a:lnTo>
                    <a:pt x="35" y="58"/>
                  </a:lnTo>
                  <a:lnTo>
                    <a:pt x="39" y="62"/>
                  </a:lnTo>
                  <a:lnTo>
                    <a:pt x="43" y="62"/>
                  </a:lnTo>
                  <a:lnTo>
                    <a:pt x="43" y="62"/>
                  </a:lnTo>
                  <a:lnTo>
                    <a:pt x="47" y="62"/>
                  </a:lnTo>
                  <a:lnTo>
                    <a:pt x="50" y="58"/>
                  </a:lnTo>
                  <a:lnTo>
                    <a:pt x="54" y="54"/>
                  </a:lnTo>
                  <a:lnTo>
                    <a:pt x="54" y="54"/>
                  </a:lnTo>
                  <a:lnTo>
                    <a:pt x="58" y="54"/>
                  </a:lnTo>
                  <a:lnTo>
                    <a:pt x="58" y="54"/>
                  </a:lnTo>
                  <a:lnTo>
                    <a:pt x="62" y="54"/>
                  </a:lnTo>
                  <a:lnTo>
                    <a:pt x="62" y="54"/>
                  </a:lnTo>
                  <a:lnTo>
                    <a:pt x="66" y="54"/>
                  </a:lnTo>
                  <a:lnTo>
                    <a:pt x="70" y="54"/>
                  </a:lnTo>
                  <a:lnTo>
                    <a:pt x="70" y="58"/>
                  </a:lnTo>
                  <a:lnTo>
                    <a:pt x="70" y="58"/>
                  </a:lnTo>
                  <a:lnTo>
                    <a:pt x="74" y="58"/>
                  </a:lnTo>
                  <a:lnTo>
                    <a:pt x="74" y="62"/>
                  </a:lnTo>
                  <a:lnTo>
                    <a:pt x="82" y="74"/>
                  </a:lnTo>
                  <a:lnTo>
                    <a:pt x="82" y="74"/>
                  </a:lnTo>
                  <a:lnTo>
                    <a:pt x="82" y="74"/>
                  </a:lnTo>
                  <a:lnTo>
                    <a:pt x="86" y="74"/>
                  </a:lnTo>
                  <a:lnTo>
                    <a:pt x="89" y="74"/>
                  </a:lnTo>
                  <a:lnTo>
                    <a:pt x="89" y="74"/>
                  </a:lnTo>
                  <a:lnTo>
                    <a:pt x="89" y="74"/>
                  </a:lnTo>
                  <a:lnTo>
                    <a:pt x="89" y="74"/>
                  </a:lnTo>
                  <a:lnTo>
                    <a:pt x="93" y="70"/>
                  </a:lnTo>
                  <a:lnTo>
                    <a:pt x="93" y="62"/>
                  </a:lnTo>
                  <a:lnTo>
                    <a:pt x="93" y="62"/>
                  </a:lnTo>
                  <a:lnTo>
                    <a:pt x="93" y="58"/>
                  </a:lnTo>
                  <a:lnTo>
                    <a:pt x="93" y="58"/>
                  </a:lnTo>
                  <a:lnTo>
                    <a:pt x="93" y="54"/>
                  </a:lnTo>
                  <a:lnTo>
                    <a:pt x="93" y="54"/>
                  </a:lnTo>
                  <a:lnTo>
                    <a:pt x="89" y="54"/>
                  </a:lnTo>
                  <a:lnTo>
                    <a:pt x="89" y="54"/>
                  </a:lnTo>
                  <a:lnTo>
                    <a:pt x="89" y="54"/>
                  </a:lnTo>
                  <a:lnTo>
                    <a:pt x="86" y="51"/>
                  </a:lnTo>
                  <a:lnTo>
                    <a:pt x="86" y="51"/>
                  </a:lnTo>
                  <a:lnTo>
                    <a:pt x="86" y="43"/>
                  </a:lnTo>
                  <a:lnTo>
                    <a:pt x="86" y="35"/>
                  </a:lnTo>
                  <a:lnTo>
                    <a:pt x="86" y="31"/>
                  </a:lnTo>
                  <a:lnTo>
                    <a:pt x="89" y="31"/>
                  </a:lnTo>
                  <a:lnTo>
                    <a:pt x="89" y="27"/>
                  </a:lnTo>
                  <a:lnTo>
                    <a:pt x="101" y="23"/>
                  </a:lnTo>
                  <a:lnTo>
                    <a:pt x="113" y="15"/>
                  </a:lnTo>
                  <a:lnTo>
                    <a:pt x="117" y="11"/>
                  </a:lnTo>
                  <a:lnTo>
                    <a:pt x="121" y="11"/>
                  </a:lnTo>
                  <a:lnTo>
                    <a:pt x="129" y="15"/>
                  </a:lnTo>
                  <a:lnTo>
                    <a:pt x="132" y="15"/>
                  </a:lnTo>
                  <a:lnTo>
                    <a:pt x="132" y="15"/>
                  </a:lnTo>
                  <a:lnTo>
                    <a:pt x="132" y="19"/>
                  </a:lnTo>
                  <a:lnTo>
                    <a:pt x="136" y="19"/>
                  </a:lnTo>
                  <a:lnTo>
                    <a:pt x="136" y="23"/>
                  </a:lnTo>
                  <a:lnTo>
                    <a:pt x="140" y="19"/>
                  </a:lnTo>
                  <a:lnTo>
                    <a:pt x="140" y="19"/>
                  </a:lnTo>
                  <a:lnTo>
                    <a:pt x="144" y="19"/>
                  </a:lnTo>
                  <a:lnTo>
                    <a:pt x="148" y="11"/>
                  </a:lnTo>
                  <a:lnTo>
                    <a:pt x="148" y="11"/>
                  </a:lnTo>
                  <a:lnTo>
                    <a:pt x="152" y="11"/>
                  </a:lnTo>
                  <a:lnTo>
                    <a:pt x="156" y="11"/>
                  </a:lnTo>
                  <a:lnTo>
                    <a:pt x="156" y="11"/>
                  </a:lnTo>
                  <a:lnTo>
                    <a:pt x="156" y="8"/>
                  </a:lnTo>
                  <a:lnTo>
                    <a:pt x="156" y="8"/>
                  </a:lnTo>
                  <a:lnTo>
                    <a:pt x="152" y="4"/>
                  </a:lnTo>
                  <a:lnTo>
                    <a:pt x="152" y="4"/>
                  </a:lnTo>
                  <a:lnTo>
                    <a:pt x="160" y="4"/>
                  </a:lnTo>
                  <a:lnTo>
                    <a:pt x="160" y="4"/>
                  </a:lnTo>
                  <a:lnTo>
                    <a:pt x="172" y="0"/>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81" name="Freeform 12"/>
            <p:cNvSpPr/>
            <p:nvPr/>
          </p:nvSpPr>
          <p:spPr bwMode="auto">
            <a:xfrm>
              <a:off x="2274888" y="3490913"/>
              <a:ext cx="247650" cy="384175"/>
            </a:xfrm>
            <a:custGeom>
              <a:avLst/>
              <a:gdLst>
                <a:gd name="T0" fmla="*/ 149 w 156"/>
                <a:gd name="T1" fmla="*/ 137 h 242"/>
                <a:gd name="T2" fmla="*/ 156 w 156"/>
                <a:gd name="T3" fmla="*/ 145 h 242"/>
                <a:gd name="T4" fmla="*/ 152 w 156"/>
                <a:gd name="T5" fmla="*/ 152 h 242"/>
                <a:gd name="T6" fmla="*/ 149 w 156"/>
                <a:gd name="T7" fmla="*/ 156 h 242"/>
                <a:gd name="T8" fmla="*/ 145 w 156"/>
                <a:gd name="T9" fmla="*/ 164 h 242"/>
                <a:gd name="T10" fmla="*/ 152 w 156"/>
                <a:gd name="T11" fmla="*/ 176 h 242"/>
                <a:gd name="T12" fmla="*/ 145 w 156"/>
                <a:gd name="T13" fmla="*/ 180 h 242"/>
                <a:gd name="T14" fmla="*/ 145 w 156"/>
                <a:gd name="T15" fmla="*/ 188 h 242"/>
                <a:gd name="T16" fmla="*/ 133 w 156"/>
                <a:gd name="T17" fmla="*/ 203 h 242"/>
                <a:gd name="T18" fmla="*/ 121 w 156"/>
                <a:gd name="T19" fmla="*/ 203 h 242"/>
                <a:gd name="T20" fmla="*/ 106 w 156"/>
                <a:gd name="T21" fmla="*/ 230 h 242"/>
                <a:gd name="T22" fmla="*/ 90 w 156"/>
                <a:gd name="T23" fmla="*/ 242 h 242"/>
                <a:gd name="T24" fmla="*/ 74 w 156"/>
                <a:gd name="T25" fmla="*/ 230 h 242"/>
                <a:gd name="T26" fmla="*/ 70 w 156"/>
                <a:gd name="T27" fmla="*/ 230 h 242"/>
                <a:gd name="T28" fmla="*/ 70 w 156"/>
                <a:gd name="T29" fmla="*/ 234 h 242"/>
                <a:gd name="T30" fmla="*/ 67 w 156"/>
                <a:gd name="T31" fmla="*/ 234 h 242"/>
                <a:gd name="T32" fmla="*/ 59 w 156"/>
                <a:gd name="T33" fmla="*/ 230 h 242"/>
                <a:gd name="T34" fmla="*/ 47 w 156"/>
                <a:gd name="T35" fmla="*/ 219 h 242"/>
                <a:gd name="T36" fmla="*/ 43 w 156"/>
                <a:gd name="T37" fmla="*/ 207 h 242"/>
                <a:gd name="T38" fmla="*/ 35 w 156"/>
                <a:gd name="T39" fmla="*/ 195 h 242"/>
                <a:gd name="T40" fmla="*/ 31 w 156"/>
                <a:gd name="T41" fmla="*/ 176 h 242"/>
                <a:gd name="T42" fmla="*/ 24 w 156"/>
                <a:gd name="T43" fmla="*/ 160 h 242"/>
                <a:gd name="T44" fmla="*/ 24 w 156"/>
                <a:gd name="T45" fmla="*/ 129 h 242"/>
                <a:gd name="T46" fmla="*/ 27 w 156"/>
                <a:gd name="T47" fmla="*/ 117 h 242"/>
                <a:gd name="T48" fmla="*/ 27 w 156"/>
                <a:gd name="T49" fmla="*/ 109 h 242"/>
                <a:gd name="T50" fmla="*/ 24 w 156"/>
                <a:gd name="T51" fmla="*/ 106 h 242"/>
                <a:gd name="T52" fmla="*/ 24 w 156"/>
                <a:gd name="T53" fmla="*/ 98 h 242"/>
                <a:gd name="T54" fmla="*/ 27 w 156"/>
                <a:gd name="T55" fmla="*/ 94 h 242"/>
                <a:gd name="T56" fmla="*/ 20 w 156"/>
                <a:gd name="T57" fmla="*/ 78 h 242"/>
                <a:gd name="T58" fmla="*/ 8 w 156"/>
                <a:gd name="T59" fmla="*/ 43 h 242"/>
                <a:gd name="T60" fmla="*/ 0 w 156"/>
                <a:gd name="T61" fmla="*/ 35 h 242"/>
                <a:gd name="T62" fmla="*/ 8 w 156"/>
                <a:gd name="T63" fmla="*/ 27 h 242"/>
                <a:gd name="T64" fmla="*/ 35 w 156"/>
                <a:gd name="T65" fmla="*/ 20 h 242"/>
                <a:gd name="T66" fmla="*/ 31 w 156"/>
                <a:gd name="T67" fmla="*/ 4 h 242"/>
                <a:gd name="T68" fmla="*/ 35 w 156"/>
                <a:gd name="T69" fmla="*/ 4 h 242"/>
                <a:gd name="T70" fmla="*/ 39 w 156"/>
                <a:gd name="T71" fmla="*/ 8 h 242"/>
                <a:gd name="T72" fmla="*/ 74 w 156"/>
                <a:gd name="T73" fmla="*/ 12 h 242"/>
                <a:gd name="T74" fmla="*/ 98 w 156"/>
                <a:gd name="T75" fmla="*/ 35 h 242"/>
                <a:gd name="T76" fmla="*/ 98 w 156"/>
                <a:gd name="T77" fmla="*/ 39 h 242"/>
                <a:gd name="T78" fmla="*/ 109 w 156"/>
                <a:gd name="T79" fmla="*/ 43 h 242"/>
                <a:gd name="T80" fmla="*/ 113 w 156"/>
                <a:gd name="T81" fmla="*/ 63 h 242"/>
                <a:gd name="T82" fmla="*/ 117 w 156"/>
                <a:gd name="T83" fmla="*/ 70 h 242"/>
                <a:gd name="T84" fmla="*/ 125 w 156"/>
                <a:gd name="T85" fmla="*/ 74 h 242"/>
                <a:gd name="T86" fmla="*/ 129 w 156"/>
                <a:gd name="T87" fmla="*/ 82 h 242"/>
                <a:gd name="T88" fmla="*/ 133 w 156"/>
                <a:gd name="T89" fmla="*/ 82 h 242"/>
                <a:gd name="T90" fmla="*/ 133 w 156"/>
                <a:gd name="T91" fmla="*/ 90 h 242"/>
                <a:gd name="T92" fmla="*/ 137 w 156"/>
                <a:gd name="T93" fmla="*/ 94 h 242"/>
                <a:gd name="T94" fmla="*/ 129 w 156"/>
                <a:gd name="T95" fmla="*/ 106 h 242"/>
                <a:gd name="T96" fmla="*/ 133 w 156"/>
                <a:gd name="T97" fmla="*/ 109 h 242"/>
                <a:gd name="T98" fmla="*/ 133 w 156"/>
                <a:gd name="T99" fmla="*/ 113 h 242"/>
                <a:gd name="T100" fmla="*/ 137 w 156"/>
                <a:gd name="T101" fmla="*/ 125 h 242"/>
                <a:gd name="T102" fmla="*/ 145 w 156"/>
                <a:gd name="T103" fmla="*/ 133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 h="242">
                  <a:moveTo>
                    <a:pt x="152" y="133"/>
                  </a:moveTo>
                  <a:lnTo>
                    <a:pt x="152" y="133"/>
                  </a:lnTo>
                  <a:lnTo>
                    <a:pt x="152" y="133"/>
                  </a:lnTo>
                  <a:lnTo>
                    <a:pt x="149" y="137"/>
                  </a:lnTo>
                  <a:lnTo>
                    <a:pt x="149" y="137"/>
                  </a:lnTo>
                  <a:lnTo>
                    <a:pt x="149" y="137"/>
                  </a:lnTo>
                  <a:lnTo>
                    <a:pt x="152" y="141"/>
                  </a:lnTo>
                  <a:lnTo>
                    <a:pt x="156" y="145"/>
                  </a:lnTo>
                  <a:lnTo>
                    <a:pt x="156" y="148"/>
                  </a:lnTo>
                  <a:lnTo>
                    <a:pt x="156" y="148"/>
                  </a:lnTo>
                  <a:lnTo>
                    <a:pt x="156" y="148"/>
                  </a:lnTo>
                  <a:lnTo>
                    <a:pt x="152" y="152"/>
                  </a:lnTo>
                  <a:lnTo>
                    <a:pt x="152" y="152"/>
                  </a:lnTo>
                  <a:lnTo>
                    <a:pt x="149" y="152"/>
                  </a:lnTo>
                  <a:lnTo>
                    <a:pt x="149" y="156"/>
                  </a:lnTo>
                  <a:lnTo>
                    <a:pt x="149" y="156"/>
                  </a:lnTo>
                  <a:lnTo>
                    <a:pt x="145" y="160"/>
                  </a:lnTo>
                  <a:lnTo>
                    <a:pt x="145" y="164"/>
                  </a:lnTo>
                  <a:lnTo>
                    <a:pt x="145" y="164"/>
                  </a:lnTo>
                  <a:lnTo>
                    <a:pt x="145" y="164"/>
                  </a:lnTo>
                  <a:lnTo>
                    <a:pt x="145" y="168"/>
                  </a:lnTo>
                  <a:lnTo>
                    <a:pt x="149" y="168"/>
                  </a:lnTo>
                  <a:lnTo>
                    <a:pt x="152" y="172"/>
                  </a:lnTo>
                  <a:lnTo>
                    <a:pt x="152" y="176"/>
                  </a:lnTo>
                  <a:lnTo>
                    <a:pt x="149" y="176"/>
                  </a:lnTo>
                  <a:lnTo>
                    <a:pt x="145" y="176"/>
                  </a:lnTo>
                  <a:lnTo>
                    <a:pt x="145" y="180"/>
                  </a:lnTo>
                  <a:lnTo>
                    <a:pt x="145" y="180"/>
                  </a:lnTo>
                  <a:lnTo>
                    <a:pt x="145" y="184"/>
                  </a:lnTo>
                  <a:lnTo>
                    <a:pt x="145" y="184"/>
                  </a:lnTo>
                  <a:lnTo>
                    <a:pt x="145" y="184"/>
                  </a:lnTo>
                  <a:lnTo>
                    <a:pt x="145" y="188"/>
                  </a:lnTo>
                  <a:lnTo>
                    <a:pt x="145" y="191"/>
                  </a:lnTo>
                  <a:lnTo>
                    <a:pt x="145" y="195"/>
                  </a:lnTo>
                  <a:lnTo>
                    <a:pt x="133" y="199"/>
                  </a:lnTo>
                  <a:lnTo>
                    <a:pt x="133" y="203"/>
                  </a:lnTo>
                  <a:lnTo>
                    <a:pt x="129" y="203"/>
                  </a:lnTo>
                  <a:lnTo>
                    <a:pt x="125" y="203"/>
                  </a:lnTo>
                  <a:lnTo>
                    <a:pt x="125" y="203"/>
                  </a:lnTo>
                  <a:lnTo>
                    <a:pt x="121" y="203"/>
                  </a:lnTo>
                  <a:lnTo>
                    <a:pt x="113" y="211"/>
                  </a:lnTo>
                  <a:lnTo>
                    <a:pt x="113" y="215"/>
                  </a:lnTo>
                  <a:lnTo>
                    <a:pt x="106" y="227"/>
                  </a:lnTo>
                  <a:lnTo>
                    <a:pt x="106" y="230"/>
                  </a:lnTo>
                  <a:lnTo>
                    <a:pt x="106" y="230"/>
                  </a:lnTo>
                  <a:lnTo>
                    <a:pt x="94" y="234"/>
                  </a:lnTo>
                  <a:lnTo>
                    <a:pt x="94" y="238"/>
                  </a:lnTo>
                  <a:lnTo>
                    <a:pt x="90" y="242"/>
                  </a:lnTo>
                  <a:lnTo>
                    <a:pt x="82" y="238"/>
                  </a:lnTo>
                  <a:lnTo>
                    <a:pt x="78" y="238"/>
                  </a:lnTo>
                  <a:lnTo>
                    <a:pt x="78" y="234"/>
                  </a:lnTo>
                  <a:lnTo>
                    <a:pt x="74" y="230"/>
                  </a:lnTo>
                  <a:lnTo>
                    <a:pt x="74" y="230"/>
                  </a:lnTo>
                  <a:lnTo>
                    <a:pt x="70" y="230"/>
                  </a:lnTo>
                  <a:lnTo>
                    <a:pt x="70" y="230"/>
                  </a:lnTo>
                  <a:lnTo>
                    <a:pt x="70" y="230"/>
                  </a:lnTo>
                  <a:lnTo>
                    <a:pt x="70" y="230"/>
                  </a:lnTo>
                  <a:lnTo>
                    <a:pt x="70" y="234"/>
                  </a:lnTo>
                  <a:lnTo>
                    <a:pt x="70" y="234"/>
                  </a:lnTo>
                  <a:lnTo>
                    <a:pt x="70" y="234"/>
                  </a:lnTo>
                  <a:lnTo>
                    <a:pt x="67" y="234"/>
                  </a:lnTo>
                  <a:lnTo>
                    <a:pt x="67" y="238"/>
                  </a:lnTo>
                  <a:lnTo>
                    <a:pt x="67" y="234"/>
                  </a:lnTo>
                  <a:lnTo>
                    <a:pt x="67" y="234"/>
                  </a:lnTo>
                  <a:lnTo>
                    <a:pt x="63" y="234"/>
                  </a:lnTo>
                  <a:lnTo>
                    <a:pt x="59" y="234"/>
                  </a:lnTo>
                  <a:lnTo>
                    <a:pt x="59" y="234"/>
                  </a:lnTo>
                  <a:lnTo>
                    <a:pt x="59" y="230"/>
                  </a:lnTo>
                  <a:lnTo>
                    <a:pt x="55" y="230"/>
                  </a:lnTo>
                  <a:lnTo>
                    <a:pt x="55" y="227"/>
                  </a:lnTo>
                  <a:lnTo>
                    <a:pt x="55" y="223"/>
                  </a:lnTo>
                  <a:lnTo>
                    <a:pt x="47" y="219"/>
                  </a:lnTo>
                  <a:lnTo>
                    <a:pt x="47" y="215"/>
                  </a:lnTo>
                  <a:lnTo>
                    <a:pt x="43" y="211"/>
                  </a:lnTo>
                  <a:lnTo>
                    <a:pt x="43" y="211"/>
                  </a:lnTo>
                  <a:lnTo>
                    <a:pt x="43" y="207"/>
                  </a:lnTo>
                  <a:lnTo>
                    <a:pt x="43" y="207"/>
                  </a:lnTo>
                  <a:lnTo>
                    <a:pt x="39" y="203"/>
                  </a:lnTo>
                  <a:lnTo>
                    <a:pt x="39" y="199"/>
                  </a:lnTo>
                  <a:lnTo>
                    <a:pt x="35" y="195"/>
                  </a:lnTo>
                  <a:lnTo>
                    <a:pt x="35" y="195"/>
                  </a:lnTo>
                  <a:lnTo>
                    <a:pt x="31" y="191"/>
                  </a:lnTo>
                  <a:lnTo>
                    <a:pt x="31" y="184"/>
                  </a:lnTo>
                  <a:lnTo>
                    <a:pt x="31" y="176"/>
                  </a:lnTo>
                  <a:lnTo>
                    <a:pt x="31" y="172"/>
                  </a:lnTo>
                  <a:lnTo>
                    <a:pt x="27" y="168"/>
                  </a:lnTo>
                  <a:lnTo>
                    <a:pt x="27" y="168"/>
                  </a:lnTo>
                  <a:lnTo>
                    <a:pt x="24" y="160"/>
                  </a:lnTo>
                  <a:lnTo>
                    <a:pt x="24" y="152"/>
                  </a:lnTo>
                  <a:lnTo>
                    <a:pt x="24" y="145"/>
                  </a:lnTo>
                  <a:lnTo>
                    <a:pt x="24" y="137"/>
                  </a:lnTo>
                  <a:lnTo>
                    <a:pt x="24" y="129"/>
                  </a:lnTo>
                  <a:lnTo>
                    <a:pt x="24" y="121"/>
                  </a:lnTo>
                  <a:lnTo>
                    <a:pt x="27" y="121"/>
                  </a:lnTo>
                  <a:lnTo>
                    <a:pt x="27" y="121"/>
                  </a:lnTo>
                  <a:lnTo>
                    <a:pt x="27" y="117"/>
                  </a:lnTo>
                  <a:lnTo>
                    <a:pt x="27" y="113"/>
                  </a:lnTo>
                  <a:lnTo>
                    <a:pt x="27" y="113"/>
                  </a:lnTo>
                  <a:lnTo>
                    <a:pt x="27" y="113"/>
                  </a:lnTo>
                  <a:lnTo>
                    <a:pt x="27" y="109"/>
                  </a:lnTo>
                  <a:lnTo>
                    <a:pt x="27" y="109"/>
                  </a:lnTo>
                  <a:lnTo>
                    <a:pt x="24" y="106"/>
                  </a:lnTo>
                  <a:lnTo>
                    <a:pt x="24" y="106"/>
                  </a:lnTo>
                  <a:lnTo>
                    <a:pt x="24" y="106"/>
                  </a:lnTo>
                  <a:lnTo>
                    <a:pt x="24" y="102"/>
                  </a:lnTo>
                  <a:lnTo>
                    <a:pt x="24" y="102"/>
                  </a:lnTo>
                  <a:lnTo>
                    <a:pt x="24" y="98"/>
                  </a:lnTo>
                  <a:lnTo>
                    <a:pt x="24" y="98"/>
                  </a:lnTo>
                  <a:lnTo>
                    <a:pt x="24" y="98"/>
                  </a:lnTo>
                  <a:lnTo>
                    <a:pt x="27" y="98"/>
                  </a:lnTo>
                  <a:lnTo>
                    <a:pt x="27" y="98"/>
                  </a:lnTo>
                  <a:lnTo>
                    <a:pt x="27" y="94"/>
                  </a:lnTo>
                  <a:lnTo>
                    <a:pt x="24" y="90"/>
                  </a:lnTo>
                  <a:lnTo>
                    <a:pt x="24" y="86"/>
                  </a:lnTo>
                  <a:lnTo>
                    <a:pt x="20" y="82"/>
                  </a:lnTo>
                  <a:lnTo>
                    <a:pt x="20" y="78"/>
                  </a:lnTo>
                  <a:lnTo>
                    <a:pt x="16" y="70"/>
                  </a:lnTo>
                  <a:lnTo>
                    <a:pt x="16" y="66"/>
                  </a:lnTo>
                  <a:lnTo>
                    <a:pt x="12" y="59"/>
                  </a:lnTo>
                  <a:lnTo>
                    <a:pt x="8" y="43"/>
                  </a:lnTo>
                  <a:lnTo>
                    <a:pt x="8" y="39"/>
                  </a:lnTo>
                  <a:lnTo>
                    <a:pt x="4" y="39"/>
                  </a:lnTo>
                  <a:lnTo>
                    <a:pt x="4" y="39"/>
                  </a:lnTo>
                  <a:lnTo>
                    <a:pt x="0" y="35"/>
                  </a:lnTo>
                  <a:lnTo>
                    <a:pt x="0" y="35"/>
                  </a:lnTo>
                  <a:lnTo>
                    <a:pt x="0" y="35"/>
                  </a:lnTo>
                  <a:lnTo>
                    <a:pt x="0" y="31"/>
                  </a:lnTo>
                  <a:lnTo>
                    <a:pt x="8" y="27"/>
                  </a:lnTo>
                  <a:lnTo>
                    <a:pt x="8" y="20"/>
                  </a:lnTo>
                  <a:lnTo>
                    <a:pt x="27" y="20"/>
                  </a:lnTo>
                  <a:lnTo>
                    <a:pt x="31" y="20"/>
                  </a:lnTo>
                  <a:lnTo>
                    <a:pt x="35" y="20"/>
                  </a:lnTo>
                  <a:lnTo>
                    <a:pt x="31" y="12"/>
                  </a:lnTo>
                  <a:lnTo>
                    <a:pt x="31" y="12"/>
                  </a:lnTo>
                  <a:lnTo>
                    <a:pt x="31" y="8"/>
                  </a:lnTo>
                  <a:lnTo>
                    <a:pt x="31" y="4"/>
                  </a:lnTo>
                  <a:lnTo>
                    <a:pt x="35" y="0"/>
                  </a:lnTo>
                  <a:lnTo>
                    <a:pt x="35" y="0"/>
                  </a:lnTo>
                  <a:lnTo>
                    <a:pt x="35" y="4"/>
                  </a:lnTo>
                  <a:lnTo>
                    <a:pt x="35" y="4"/>
                  </a:lnTo>
                  <a:lnTo>
                    <a:pt x="35" y="4"/>
                  </a:lnTo>
                  <a:lnTo>
                    <a:pt x="39" y="4"/>
                  </a:lnTo>
                  <a:lnTo>
                    <a:pt x="39" y="4"/>
                  </a:lnTo>
                  <a:lnTo>
                    <a:pt x="39" y="8"/>
                  </a:lnTo>
                  <a:lnTo>
                    <a:pt x="43" y="8"/>
                  </a:lnTo>
                  <a:lnTo>
                    <a:pt x="51" y="8"/>
                  </a:lnTo>
                  <a:lnTo>
                    <a:pt x="74" y="12"/>
                  </a:lnTo>
                  <a:lnTo>
                    <a:pt x="74" y="12"/>
                  </a:lnTo>
                  <a:lnTo>
                    <a:pt x="74" y="16"/>
                  </a:lnTo>
                  <a:lnTo>
                    <a:pt x="94" y="31"/>
                  </a:lnTo>
                  <a:lnTo>
                    <a:pt x="98" y="31"/>
                  </a:lnTo>
                  <a:lnTo>
                    <a:pt x="98" y="35"/>
                  </a:lnTo>
                  <a:lnTo>
                    <a:pt x="98" y="35"/>
                  </a:lnTo>
                  <a:lnTo>
                    <a:pt x="98" y="39"/>
                  </a:lnTo>
                  <a:lnTo>
                    <a:pt x="98" y="39"/>
                  </a:lnTo>
                  <a:lnTo>
                    <a:pt x="98" y="39"/>
                  </a:lnTo>
                  <a:lnTo>
                    <a:pt x="102" y="39"/>
                  </a:lnTo>
                  <a:lnTo>
                    <a:pt x="102" y="39"/>
                  </a:lnTo>
                  <a:lnTo>
                    <a:pt x="106" y="43"/>
                  </a:lnTo>
                  <a:lnTo>
                    <a:pt x="109" y="43"/>
                  </a:lnTo>
                  <a:lnTo>
                    <a:pt x="109" y="47"/>
                  </a:lnTo>
                  <a:lnTo>
                    <a:pt x="113" y="51"/>
                  </a:lnTo>
                  <a:lnTo>
                    <a:pt x="113" y="55"/>
                  </a:lnTo>
                  <a:lnTo>
                    <a:pt x="113" y="63"/>
                  </a:lnTo>
                  <a:lnTo>
                    <a:pt x="113" y="66"/>
                  </a:lnTo>
                  <a:lnTo>
                    <a:pt x="113" y="70"/>
                  </a:lnTo>
                  <a:lnTo>
                    <a:pt x="113" y="70"/>
                  </a:lnTo>
                  <a:lnTo>
                    <a:pt x="117" y="70"/>
                  </a:lnTo>
                  <a:lnTo>
                    <a:pt x="121" y="70"/>
                  </a:lnTo>
                  <a:lnTo>
                    <a:pt x="121" y="70"/>
                  </a:lnTo>
                  <a:lnTo>
                    <a:pt x="125" y="70"/>
                  </a:lnTo>
                  <a:lnTo>
                    <a:pt x="125" y="74"/>
                  </a:lnTo>
                  <a:lnTo>
                    <a:pt x="125" y="78"/>
                  </a:lnTo>
                  <a:lnTo>
                    <a:pt x="125" y="82"/>
                  </a:lnTo>
                  <a:lnTo>
                    <a:pt x="129" y="82"/>
                  </a:lnTo>
                  <a:lnTo>
                    <a:pt x="129" y="82"/>
                  </a:lnTo>
                  <a:lnTo>
                    <a:pt x="133" y="82"/>
                  </a:lnTo>
                  <a:lnTo>
                    <a:pt x="133" y="82"/>
                  </a:lnTo>
                  <a:lnTo>
                    <a:pt x="133" y="82"/>
                  </a:lnTo>
                  <a:lnTo>
                    <a:pt x="133" y="82"/>
                  </a:lnTo>
                  <a:lnTo>
                    <a:pt x="133" y="86"/>
                  </a:lnTo>
                  <a:lnTo>
                    <a:pt x="133" y="90"/>
                  </a:lnTo>
                  <a:lnTo>
                    <a:pt x="133" y="90"/>
                  </a:lnTo>
                  <a:lnTo>
                    <a:pt x="133" y="90"/>
                  </a:lnTo>
                  <a:lnTo>
                    <a:pt x="133" y="90"/>
                  </a:lnTo>
                  <a:lnTo>
                    <a:pt x="133" y="90"/>
                  </a:lnTo>
                  <a:lnTo>
                    <a:pt x="137" y="94"/>
                  </a:lnTo>
                  <a:lnTo>
                    <a:pt x="137" y="94"/>
                  </a:lnTo>
                  <a:lnTo>
                    <a:pt x="137" y="98"/>
                  </a:lnTo>
                  <a:lnTo>
                    <a:pt x="137" y="102"/>
                  </a:lnTo>
                  <a:lnTo>
                    <a:pt x="137" y="102"/>
                  </a:lnTo>
                  <a:lnTo>
                    <a:pt x="129" y="106"/>
                  </a:lnTo>
                  <a:lnTo>
                    <a:pt x="129" y="106"/>
                  </a:lnTo>
                  <a:lnTo>
                    <a:pt x="129" y="109"/>
                  </a:lnTo>
                  <a:lnTo>
                    <a:pt x="129" y="109"/>
                  </a:lnTo>
                  <a:lnTo>
                    <a:pt x="133" y="109"/>
                  </a:lnTo>
                  <a:lnTo>
                    <a:pt x="133" y="113"/>
                  </a:lnTo>
                  <a:lnTo>
                    <a:pt x="133" y="113"/>
                  </a:lnTo>
                  <a:lnTo>
                    <a:pt x="133" y="113"/>
                  </a:lnTo>
                  <a:lnTo>
                    <a:pt x="133" y="113"/>
                  </a:lnTo>
                  <a:lnTo>
                    <a:pt x="133" y="121"/>
                  </a:lnTo>
                  <a:lnTo>
                    <a:pt x="133" y="125"/>
                  </a:lnTo>
                  <a:lnTo>
                    <a:pt x="133" y="125"/>
                  </a:lnTo>
                  <a:lnTo>
                    <a:pt x="137" y="125"/>
                  </a:lnTo>
                  <a:lnTo>
                    <a:pt x="141" y="125"/>
                  </a:lnTo>
                  <a:lnTo>
                    <a:pt x="145" y="129"/>
                  </a:lnTo>
                  <a:lnTo>
                    <a:pt x="145" y="129"/>
                  </a:lnTo>
                  <a:lnTo>
                    <a:pt x="145" y="133"/>
                  </a:lnTo>
                  <a:lnTo>
                    <a:pt x="149" y="129"/>
                  </a:lnTo>
                  <a:lnTo>
                    <a:pt x="152" y="129"/>
                  </a:lnTo>
                  <a:lnTo>
                    <a:pt x="152" y="133"/>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82" name="Freeform 13"/>
            <p:cNvSpPr>
              <a:spLocks noEditPoints="1"/>
            </p:cNvSpPr>
            <p:nvPr/>
          </p:nvSpPr>
          <p:spPr bwMode="auto">
            <a:xfrm>
              <a:off x="2386013" y="3751263"/>
              <a:ext cx="341312" cy="354013"/>
            </a:xfrm>
            <a:custGeom>
              <a:avLst/>
              <a:gdLst>
                <a:gd name="T0" fmla="*/ 211 w 215"/>
                <a:gd name="T1" fmla="*/ 94 h 223"/>
                <a:gd name="T2" fmla="*/ 204 w 215"/>
                <a:gd name="T3" fmla="*/ 94 h 223"/>
                <a:gd name="T4" fmla="*/ 204 w 215"/>
                <a:gd name="T5" fmla="*/ 86 h 223"/>
                <a:gd name="T6" fmla="*/ 208 w 215"/>
                <a:gd name="T7" fmla="*/ 82 h 223"/>
                <a:gd name="T8" fmla="*/ 204 w 215"/>
                <a:gd name="T9" fmla="*/ 90 h 223"/>
                <a:gd name="T10" fmla="*/ 211 w 215"/>
                <a:gd name="T11" fmla="*/ 102 h 223"/>
                <a:gd name="T12" fmla="*/ 208 w 215"/>
                <a:gd name="T13" fmla="*/ 102 h 223"/>
                <a:gd name="T14" fmla="*/ 180 w 215"/>
                <a:gd name="T15" fmla="*/ 43 h 223"/>
                <a:gd name="T16" fmla="*/ 153 w 215"/>
                <a:gd name="T17" fmla="*/ 35 h 223"/>
                <a:gd name="T18" fmla="*/ 118 w 215"/>
                <a:gd name="T19" fmla="*/ 12 h 223"/>
                <a:gd name="T20" fmla="*/ 90 w 215"/>
                <a:gd name="T21" fmla="*/ 4 h 223"/>
                <a:gd name="T22" fmla="*/ 75 w 215"/>
                <a:gd name="T23" fmla="*/ 12 h 223"/>
                <a:gd name="T24" fmla="*/ 75 w 215"/>
                <a:gd name="T25" fmla="*/ 27 h 223"/>
                <a:gd name="T26" fmla="*/ 51 w 215"/>
                <a:gd name="T27" fmla="*/ 39 h 223"/>
                <a:gd name="T28" fmla="*/ 24 w 215"/>
                <a:gd name="T29" fmla="*/ 74 h 223"/>
                <a:gd name="T30" fmla="*/ 43 w 215"/>
                <a:gd name="T31" fmla="*/ 168 h 223"/>
                <a:gd name="T32" fmla="*/ 51 w 215"/>
                <a:gd name="T33" fmla="*/ 156 h 223"/>
                <a:gd name="T34" fmla="*/ 63 w 215"/>
                <a:gd name="T35" fmla="*/ 172 h 223"/>
                <a:gd name="T36" fmla="*/ 67 w 215"/>
                <a:gd name="T37" fmla="*/ 180 h 223"/>
                <a:gd name="T38" fmla="*/ 63 w 215"/>
                <a:gd name="T39" fmla="*/ 188 h 223"/>
                <a:gd name="T40" fmla="*/ 67 w 215"/>
                <a:gd name="T41" fmla="*/ 195 h 223"/>
                <a:gd name="T42" fmla="*/ 79 w 215"/>
                <a:gd name="T43" fmla="*/ 215 h 223"/>
                <a:gd name="T44" fmla="*/ 110 w 215"/>
                <a:gd name="T45" fmla="*/ 219 h 223"/>
                <a:gd name="T46" fmla="*/ 118 w 215"/>
                <a:gd name="T47" fmla="*/ 207 h 223"/>
                <a:gd name="T48" fmla="*/ 129 w 215"/>
                <a:gd name="T49" fmla="*/ 191 h 223"/>
                <a:gd name="T50" fmla="*/ 153 w 215"/>
                <a:gd name="T51" fmla="*/ 195 h 223"/>
                <a:gd name="T52" fmla="*/ 153 w 215"/>
                <a:gd name="T53" fmla="*/ 176 h 223"/>
                <a:gd name="T54" fmla="*/ 153 w 215"/>
                <a:gd name="T55" fmla="*/ 164 h 223"/>
                <a:gd name="T56" fmla="*/ 149 w 215"/>
                <a:gd name="T57" fmla="*/ 152 h 223"/>
                <a:gd name="T58" fmla="*/ 161 w 215"/>
                <a:gd name="T59" fmla="*/ 148 h 223"/>
                <a:gd name="T60" fmla="*/ 168 w 215"/>
                <a:gd name="T61" fmla="*/ 141 h 223"/>
                <a:gd name="T62" fmla="*/ 188 w 215"/>
                <a:gd name="T63" fmla="*/ 141 h 223"/>
                <a:gd name="T64" fmla="*/ 196 w 215"/>
                <a:gd name="T65" fmla="*/ 141 h 223"/>
                <a:gd name="T66" fmla="*/ 208 w 215"/>
                <a:gd name="T67" fmla="*/ 156 h 223"/>
                <a:gd name="T68" fmla="*/ 204 w 215"/>
                <a:gd name="T69" fmla="*/ 148 h 223"/>
                <a:gd name="T70" fmla="*/ 211 w 215"/>
                <a:gd name="T71" fmla="*/ 148 h 223"/>
                <a:gd name="T72" fmla="*/ 204 w 215"/>
                <a:gd name="T73" fmla="*/ 145 h 223"/>
                <a:gd name="T74" fmla="*/ 204 w 215"/>
                <a:gd name="T75" fmla="*/ 133 h 223"/>
                <a:gd name="T76" fmla="*/ 192 w 215"/>
                <a:gd name="T77" fmla="*/ 121 h 223"/>
                <a:gd name="T78" fmla="*/ 208 w 215"/>
                <a:gd name="T79" fmla="*/ 121 h 223"/>
                <a:gd name="T80" fmla="*/ 211 w 215"/>
                <a:gd name="T81" fmla="*/ 113 h 223"/>
                <a:gd name="T82" fmla="*/ 200 w 215"/>
                <a:gd name="T83" fmla="*/ 106 h 223"/>
                <a:gd name="T84" fmla="*/ 204 w 215"/>
                <a:gd name="T85" fmla="*/ 102 h 223"/>
                <a:gd name="T86" fmla="*/ 200 w 215"/>
                <a:gd name="T87" fmla="*/ 102 h 223"/>
                <a:gd name="T88" fmla="*/ 192 w 215"/>
                <a:gd name="T89" fmla="*/ 98 h 223"/>
                <a:gd name="T90" fmla="*/ 196 w 215"/>
                <a:gd name="T91" fmla="*/ 90 h 223"/>
                <a:gd name="T92" fmla="*/ 192 w 215"/>
                <a:gd name="T93" fmla="*/ 86 h 223"/>
                <a:gd name="T94" fmla="*/ 180 w 215"/>
                <a:gd name="T95" fmla="*/ 82 h 223"/>
                <a:gd name="T96" fmla="*/ 196 w 215"/>
                <a:gd name="T97" fmla="*/ 78 h 223"/>
                <a:gd name="T98" fmla="*/ 208 w 215"/>
                <a:gd name="T99" fmla="*/ 66 h 223"/>
                <a:gd name="T100" fmla="*/ 196 w 215"/>
                <a:gd name="T101" fmla="*/ 59 h 223"/>
                <a:gd name="T102" fmla="*/ 192 w 215"/>
                <a:gd name="T103" fmla="*/ 51 h 223"/>
                <a:gd name="T104" fmla="*/ 180 w 215"/>
                <a:gd name="T105" fmla="*/ 51 h 223"/>
                <a:gd name="T106" fmla="*/ 161 w 215"/>
                <a:gd name="T107" fmla="*/ 51 h 223"/>
                <a:gd name="T108" fmla="*/ 157 w 215"/>
                <a:gd name="T109" fmla="*/ 59 h 223"/>
                <a:gd name="T110" fmla="*/ 149 w 215"/>
                <a:gd name="T111" fmla="*/ 59 h 223"/>
                <a:gd name="T112" fmla="*/ 137 w 215"/>
                <a:gd name="T113" fmla="*/ 59 h 223"/>
                <a:gd name="T114" fmla="*/ 141 w 215"/>
                <a:gd name="T115" fmla="*/ 51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5" h="223">
                  <a:moveTo>
                    <a:pt x="211" y="94"/>
                  </a:moveTo>
                  <a:lnTo>
                    <a:pt x="211" y="94"/>
                  </a:lnTo>
                  <a:lnTo>
                    <a:pt x="215" y="94"/>
                  </a:lnTo>
                  <a:lnTo>
                    <a:pt x="215" y="94"/>
                  </a:lnTo>
                  <a:lnTo>
                    <a:pt x="215" y="94"/>
                  </a:lnTo>
                  <a:lnTo>
                    <a:pt x="211" y="94"/>
                  </a:lnTo>
                  <a:lnTo>
                    <a:pt x="211" y="94"/>
                  </a:lnTo>
                  <a:lnTo>
                    <a:pt x="211" y="98"/>
                  </a:lnTo>
                  <a:lnTo>
                    <a:pt x="211" y="98"/>
                  </a:lnTo>
                  <a:lnTo>
                    <a:pt x="211" y="98"/>
                  </a:lnTo>
                  <a:lnTo>
                    <a:pt x="208" y="98"/>
                  </a:lnTo>
                  <a:lnTo>
                    <a:pt x="208" y="98"/>
                  </a:lnTo>
                  <a:lnTo>
                    <a:pt x="204" y="94"/>
                  </a:lnTo>
                  <a:lnTo>
                    <a:pt x="204" y="94"/>
                  </a:lnTo>
                  <a:lnTo>
                    <a:pt x="204" y="94"/>
                  </a:lnTo>
                  <a:lnTo>
                    <a:pt x="204" y="90"/>
                  </a:lnTo>
                  <a:lnTo>
                    <a:pt x="204" y="90"/>
                  </a:lnTo>
                  <a:lnTo>
                    <a:pt x="204" y="90"/>
                  </a:lnTo>
                  <a:lnTo>
                    <a:pt x="200" y="90"/>
                  </a:lnTo>
                  <a:lnTo>
                    <a:pt x="200" y="86"/>
                  </a:lnTo>
                  <a:lnTo>
                    <a:pt x="204" y="86"/>
                  </a:lnTo>
                  <a:lnTo>
                    <a:pt x="204" y="86"/>
                  </a:lnTo>
                  <a:lnTo>
                    <a:pt x="204" y="86"/>
                  </a:lnTo>
                  <a:lnTo>
                    <a:pt x="204" y="86"/>
                  </a:lnTo>
                  <a:lnTo>
                    <a:pt x="204" y="86"/>
                  </a:lnTo>
                  <a:lnTo>
                    <a:pt x="204" y="82"/>
                  </a:lnTo>
                  <a:lnTo>
                    <a:pt x="208" y="82"/>
                  </a:lnTo>
                  <a:lnTo>
                    <a:pt x="208" y="82"/>
                  </a:lnTo>
                  <a:lnTo>
                    <a:pt x="208" y="86"/>
                  </a:lnTo>
                  <a:lnTo>
                    <a:pt x="208" y="86"/>
                  </a:lnTo>
                  <a:lnTo>
                    <a:pt x="204" y="86"/>
                  </a:lnTo>
                  <a:lnTo>
                    <a:pt x="204" y="86"/>
                  </a:lnTo>
                  <a:lnTo>
                    <a:pt x="208" y="90"/>
                  </a:lnTo>
                  <a:lnTo>
                    <a:pt x="208" y="90"/>
                  </a:lnTo>
                  <a:lnTo>
                    <a:pt x="204" y="90"/>
                  </a:lnTo>
                  <a:lnTo>
                    <a:pt x="204" y="90"/>
                  </a:lnTo>
                  <a:lnTo>
                    <a:pt x="204" y="90"/>
                  </a:lnTo>
                  <a:lnTo>
                    <a:pt x="208" y="94"/>
                  </a:lnTo>
                  <a:lnTo>
                    <a:pt x="211" y="94"/>
                  </a:lnTo>
                  <a:lnTo>
                    <a:pt x="211" y="94"/>
                  </a:lnTo>
                  <a:lnTo>
                    <a:pt x="211" y="94"/>
                  </a:lnTo>
                  <a:moveTo>
                    <a:pt x="211" y="102"/>
                  </a:moveTo>
                  <a:lnTo>
                    <a:pt x="211" y="102"/>
                  </a:lnTo>
                  <a:lnTo>
                    <a:pt x="211" y="102"/>
                  </a:lnTo>
                  <a:lnTo>
                    <a:pt x="211" y="102"/>
                  </a:lnTo>
                  <a:lnTo>
                    <a:pt x="211" y="106"/>
                  </a:lnTo>
                  <a:lnTo>
                    <a:pt x="211" y="106"/>
                  </a:lnTo>
                  <a:lnTo>
                    <a:pt x="211" y="106"/>
                  </a:lnTo>
                  <a:lnTo>
                    <a:pt x="208" y="102"/>
                  </a:lnTo>
                  <a:lnTo>
                    <a:pt x="208" y="102"/>
                  </a:lnTo>
                  <a:lnTo>
                    <a:pt x="208" y="98"/>
                  </a:lnTo>
                  <a:lnTo>
                    <a:pt x="211" y="98"/>
                  </a:lnTo>
                  <a:lnTo>
                    <a:pt x="211" y="102"/>
                  </a:lnTo>
                  <a:moveTo>
                    <a:pt x="184" y="43"/>
                  </a:moveTo>
                  <a:lnTo>
                    <a:pt x="184" y="43"/>
                  </a:lnTo>
                  <a:lnTo>
                    <a:pt x="180" y="43"/>
                  </a:lnTo>
                  <a:lnTo>
                    <a:pt x="172" y="39"/>
                  </a:lnTo>
                  <a:lnTo>
                    <a:pt x="157" y="43"/>
                  </a:lnTo>
                  <a:lnTo>
                    <a:pt x="157" y="43"/>
                  </a:lnTo>
                  <a:lnTo>
                    <a:pt x="157" y="43"/>
                  </a:lnTo>
                  <a:lnTo>
                    <a:pt x="153" y="39"/>
                  </a:lnTo>
                  <a:lnTo>
                    <a:pt x="153" y="39"/>
                  </a:lnTo>
                  <a:lnTo>
                    <a:pt x="153" y="35"/>
                  </a:lnTo>
                  <a:lnTo>
                    <a:pt x="149" y="35"/>
                  </a:lnTo>
                  <a:lnTo>
                    <a:pt x="145" y="31"/>
                  </a:lnTo>
                  <a:lnTo>
                    <a:pt x="145" y="27"/>
                  </a:lnTo>
                  <a:lnTo>
                    <a:pt x="141" y="27"/>
                  </a:lnTo>
                  <a:lnTo>
                    <a:pt x="141" y="24"/>
                  </a:lnTo>
                  <a:lnTo>
                    <a:pt x="122" y="16"/>
                  </a:lnTo>
                  <a:lnTo>
                    <a:pt x="118" y="12"/>
                  </a:lnTo>
                  <a:lnTo>
                    <a:pt x="102" y="4"/>
                  </a:lnTo>
                  <a:lnTo>
                    <a:pt x="98" y="4"/>
                  </a:lnTo>
                  <a:lnTo>
                    <a:pt x="94" y="0"/>
                  </a:lnTo>
                  <a:lnTo>
                    <a:pt x="94" y="4"/>
                  </a:lnTo>
                  <a:lnTo>
                    <a:pt x="94" y="4"/>
                  </a:lnTo>
                  <a:lnTo>
                    <a:pt x="90" y="4"/>
                  </a:lnTo>
                  <a:lnTo>
                    <a:pt x="90" y="4"/>
                  </a:lnTo>
                  <a:lnTo>
                    <a:pt x="90" y="8"/>
                  </a:lnTo>
                  <a:lnTo>
                    <a:pt x="90" y="8"/>
                  </a:lnTo>
                  <a:lnTo>
                    <a:pt x="90" y="12"/>
                  </a:lnTo>
                  <a:lnTo>
                    <a:pt x="82" y="8"/>
                  </a:lnTo>
                  <a:lnTo>
                    <a:pt x="82" y="12"/>
                  </a:lnTo>
                  <a:lnTo>
                    <a:pt x="79" y="12"/>
                  </a:lnTo>
                  <a:lnTo>
                    <a:pt x="75" y="12"/>
                  </a:lnTo>
                  <a:lnTo>
                    <a:pt x="75" y="16"/>
                  </a:lnTo>
                  <a:lnTo>
                    <a:pt x="75" y="16"/>
                  </a:lnTo>
                  <a:lnTo>
                    <a:pt x="75" y="20"/>
                  </a:lnTo>
                  <a:lnTo>
                    <a:pt x="75" y="20"/>
                  </a:lnTo>
                  <a:lnTo>
                    <a:pt x="75" y="20"/>
                  </a:lnTo>
                  <a:lnTo>
                    <a:pt x="75" y="24"/>
                  </a:lnTo>
                  <a:lnTo>
                    <a:pt x="75" y="27"/>
                  </a:lnTo>
                  <a:lnTo>
                    <a:pt x="75" y="31"/>
                  </a:lnTo>
                  <a:lnTo>
                    <a:pt x="63" y="35"/>
                  </a:lnTo>
                  <a:lnTo>
                    <a:pt x="63" y="39"/>
                  </a:lnTo>
                  <a:lnTo>
                    <a:pt x="59" y="39"/>
                  </a:lnTo>
                  <a:lnTo>
                    <a:pt x="55" y="39"/>
                  </a:lnTo>
                  <a:lnTo>
                    <a:pt x="55" y="39"/>
                  </a:lnTo>
                  <a:lnTo>
                    <a:pt x="51" y="39"/>
                  </a:lnTo>
                  <a:lnTo>
                    <a:pt x="43" y="47"/>
                  </a:lnTo>
                  <a:lnTo>
                    <a:pt x="43" y="51"/>
                  </a:lnTo>
                  <a:lnTo>
                    <a:pt x="36" y="63"/>
                  </a:lnTo>
                  <a:lnTo>
                    <a:pt x="36" y="66"/>
                  </a:lnTo>
                  <a:lnTo>
                    <a:pt x="36" y="66"/>
                  </a:lnTo>
                  <a:lnTo>
                    <a:pt x="24" y="70"/>
                  </a:lnTo>
                  <a:lnTo>
                    <a:pt x="24" y="74"/>
                  </a:lnTo>
                  <a:lnTo>
                    <a:pt x="20" y="78"/>
                  </a:lnTo>
                  <a:lnTo>
                    <a:pt x="0" y="156"/>
                  </a:lnTo>
                  <a:lnTo>
                    <a:pt x="8" y="164"/>
                  </a:lnTo>
                  <a:lnTo>
                    <a:pt x="12" y="168"/>
                  </a:lnTo>
                  <a:lnTo>
                    <a:pt x="20" y="172"/>
                  </a:lnTo>
                  <a:lnTo>
                    <a:pt x="43" y="168"/>
                  </a:lnTo>
                  <a:lnTo>
                    <a:pt x="43" y="168"/>
                  </a:lnTo>
                  <a:lnTo>
                    <a:pt x="47" y="168"/>
                  </a:lnTo>
                  <a:lnTo>
                    <a:pt x="47" y="164"/>
                  </a:lnTo>
                  <a:lnTo>
                    <a:pt x="47" y="164"/>
                  </a:lnTo>
                  <a:lnTo>
                    <a:pt x="47" y="160"/>
                  </a:lnTo>
                  <a:lnTo>
                    <a:pt x="47" y="160"/>
                  </a:lnTo>
                  <a:lnTo>
                    <a:pt x="47" y="160"/>
                  </a:lnTo>
                  <a:lnTo>
                    <a:pt x="51" y="156"/>
                  </a:lnTo>
                  <a:lnTo>
                    <a:pt x="55" y="156"/>
                  </a:lnTo>
                  <a:lnTo>
                    <a:pt x="55" y="156"/>
                  </a:lnTo>
                  <a:lnTo>
                    <a:pt x="55" y="160"/>
                  </a:lnTo>
                  <a:lnTo>
                    <a:pt x="59" y="160"/>
                  </a:lnTo>
                  <a:lnTo>
                    <a:pt x="59" y="164"/>
                  </a:lnTo>
                  <a:lnTo>
                    <a:pt x="59" y="168"/>
                  </a:lnTo>
                  <a:lnTo>
                    <a:pt x="63" y="172"/>
                  </a:lnTo>
                  <a:lnTo>
                    <a:pt x="63" y="172"/>
                  </a:lnTo>
                  <a:lnTo>
                    <a:pt x="63" y="172"/>
                  </a:lnTo>
                  <a:lnTo>
                    <a:pt x="67" y="176"/>
                  </a:lnTo>
                  <a:lnTo>
                    <a:pt x="67" y="176"/>
                  </a:lnTo>
                  <a:lnTo>
                    <a:pt x="67" y="180"/>
                  </a:lnTo>
                  <a:lnTo>
                    <a:pt x="67" y="180"/>
                  </a:lnTo>
                  <a:lnTo>
                    <a:pt x="67" y="180"/>
                  </a:lnTo>
                  <a:lnTo>
                    <a:pt x="67" y="180"/>
                  </a:lnTo>
                  <a:lnTo>
                    <a:pt x="67" y="180"/>
                  </a:lnTo>
                  <a:lnTo>
                    <a:pt x="63" y="180"/>
                  </a:lnTo>
                  <a:lnTo>
                    <a:pt x="63" y="184"/>
                  </a:lnTo>
                  <a:lnTo>
                    <a:pt x="63" y="184"/>
                  </a:lnTo>
                  <a:lnTo>
                    <a:pt x="63" y="184"/>
                  </a:lnTo>
                  <a:lnTo>
                    <a:pt x="63" y="188"/>
                  </a:lnTo>
                  <a:lnTo>
                    <a:pt x="63" y="188"/>
                  </a:lnTo>
                  <a:lnTo>
                    <a:pt x="63" y="191"/>
                  </a:lnTo>
                  <a:lnTo>
                    <a:pt x="63" y="191"/>
                  </a:lnTo>
                  <a:lnTo>
                    <a:pt x="67" y="191"/>
                  </a:lnTo>
                  <a:lnTo>
                    <a:pt x="67" y="191"/>
                  </a:lnTo>
                  <a:lnTo>
                    <a:pt x="63" y="195"/>
                  </a:lnTo>
                  <a:lnTo>
                    <a:pt x="67" y="195"/>
                  </a:lnTo>
                  <a:lnTo>
                    <a:pt x="67" y="199"/>
                  </a:lnTo>
                  <a:lnTo>
                    <a:pt x="71" y="203"/>
                  </a:lnTo>
                  <a:lnTo>
                    <a:pt x="71" y="203"/>
                  </a:lnTo>
                  <a:lnTo>
                    <a:pt x="75" y="207"/>
                  </a:lnTo>
                  <a:lnTo>
                    <a:pt x="75" y="207"/>
                  </a:lnTo>
                  <a:lnTo>
                    <a:pt x="75" y="211"/>
                  </a:lnTo>
                  <a:lnTo>
                    <a:pt x="79" y="215"/>
                  </a:lnTo>
                  <a:lnTo>
                    <a:pt x="79" y="219"/>
                  </a:lnTo>
                  <a:lnTo>
                    <a:pt x="82" y="223"/>
                  </a:lnTo>
                  <a:lnTo>
                    <a:pt x="86" y="223"/>
                  </a:lnTo>
                  <a:lnTo>
                    <a:pt x="86" y="223"/>
                  </a:lnTo>
                  <a:lnTo>
                    <a:pt x="110" y="223"/>
                  </a:lnTo>
                  <a:lnTo>
                    <a:pt x="110" y="219"/>
                  </a:lnTo>
                  <a:lnTo>
                    <a:pt x="110" y="219"/>
                  </a:lnTo>
                  <a:lnTo>
                    <a:pt x="110" y="215"/>
                  </a:lnTo>
                  <a:lnTo>
                    <a:pt x="110" y="215"/>
                  </a:lnTo>
                  <a:lnTo>
                    <a:pt x="114" y="211"/>
                  </a:lnTo>
                  <a:lnTo>
                    <a:pt x="114" y="211"/>
                  </a:lnTo>
                  <a:lnTo>
                    <a:pt x="118" y="211"/>
                  </a:lnTo>
                  <a:lnTo>
                    <a:pt x="118" y="207"/>
                  </a:lnTo>
                  <a:lnTo>
                    <a:pt x="118" y="207"/>
                  </a:lnTo>
                  <a:lnTo>
                    <a:pt x="118" y="203"/>
                  </a:lnTo>
                  <a:lnTo>
                    <a:pt x="122" y="199"/>
                  </a:lnTo>
                  <a:lnTo>
                    <a:pt x="122" y="195"/>
                  </a:lnTo>
                  <a:lnTo>
                    <a:pt x="122" y="195"/>
                  </a:lnTo>
                  <a:lnTo>
                    <a:pt x="125" y="195"/>
                  </a:lnTo>
                  <a:lnTo>
                    <a:pt x="125" y="191"/>
                  </a:lnTo>
                  <a:lnTo>
                    <a:pt x="129" y="191"/>
                  </a:lnTo>
                  <a:lnTo>
                    <a:pt x="133" y="191"/>
                  </a:lnTo>
                  <a:lnTo>
                    <a:pt x="133" y="191"/>
                  </a:lnTo>
                  <a:lnTo>
                    <a:pt x="141" y="195"/>
                  </a:lnTo>
                  <a:lnTo>
                    <a:pt x="145" y="195"/>
                  </a:lnTo>
                  <a:lnTo>
                    <a:pt x="149" y="195"/>
                  </a:lnTo>
                  <a:lnTo>
                    <a:pt x="153" y="195"/>
                  </a:lnTo>
                  <a:lnTo>
                    <a:pt x="153" y="195"/>
                  </a:lnTo>
                  <a:lnTo>
                    <a:pt x="153" y="191"/>
                  </a:lnTo>
                  <a:lnTo>
                    <a:pt x="157" y="188"/>
                  </a:lnTo>
                  <a:lnTo>
                    <a:pt x="157" y="184"/>
                  </a:lnTo>
                  <a:lnTo>
                    <a:pt x="157" y="184"/>
                  </a:lnTo>
                  <a:lnTo>
                    <a:pt x="157" y="180"/>
                  </a:lnTo>
                  <a:lnTo>
                    <a:pt x="157" y="176"/>
                  </a:lnTo>
                  <a:lnTo>
                    <a:pt x="153" y="176"/>
                  </a:lnTo>
                  <a:lnTo>
                    <a:pt x="153" y="172"/>
                  </a:lnTo>
                  <a:lnTo>
                    <a:pt x="153" y="172"/>
                  </a:lnTo>
                  <a:lnTo>
                    <a:pt x="157" y="172"/>
                  </a:lnTo>
                  <a:lnTo>
                    <a:pt x="157" y="168"/>
                  </a:lnTo>
                  <a:lnTo>
                    <a:pt x="157" y="168"/>
                  </a:lnTo>
                  <a:lnTo>
                    <a:pt x="157" y="168"/>
                  </a:lnTo>
                  <a:lnTo>
                    <a:pt x="153" y="164"/>
                  </a:lnTo>
                  <a:lnTo>
                    <a:pt x="149" y="160"/>
                  </a:lnTo>
                  <a:lnTo>
                    <a:pt x="149" y="160"/>
                  </a:lnTo>
                  <a:lnTo>
                    <a:pt x="149" y="160"/>
                  </a:lnTo>
                  <a:lnTo>
                    <a:pt x="149" y="156"/>
                  </a:lnTo>
                  <a:lnTo>
                    <a:pt x="149" y="156"/>
                  </a:lnTo>
                  <a:lnTo>
                    <a:pt x="149" y="156"/>
                  </a:lnTo>
                  <a:lnTo>
                    <a:pt x="149" y="152"/>
                  </a:lnTo>
                  <a:lnTo>
                    <a:pt x="149" y="152"/>
                  </a:lnTo>
                  <a:lnTo>
                    <a:pt x="145" y="152"/>
                  </a:lnTo>
                  <a:lnTo>
                    <a:pt x="145" y="152"/>
                  </a:lnTo>
                  <a:lnTo>
                    <a:pt x="149" y="152"/>
                  </a:lnTo>
                  <a:lnTo>
                    <a:pt x="153" y="152"/>
                  </a:lnTo>
                  <a:lnTo>
                    <a:pt x="157" y="148"/>
                  </a:lnTo>
                  <a:lnTo>
                    <a:pt x="161" y="148"/>
                  </a:lnTo>
                  <a:lnTo>
                    <a:pt x="161" y="148"/>
                  </a:lnTo>
                  <a:lnTo>
                    <a:pt x="161" y="148"/>
                  </a:lnTo>
                  <a:lnTo>
                    <a:pt x="161" y="148"/>
                  </a:lnTo>
                  <a:lnTo>
                    <a:pt x="161" y="145"/>
                  </a:lnTo>
                  <a:lnTo>
                    <a:pt x="161" y="145"/>
                  </a:lnTo>
                  <a:lnTo>
                    <a:pt x="168" y="141"/>
                  </a:lnTo>
                  <a:lnTo>
                    <a:pt x="168" y="141"/>
                  </a:lnTo>
                  <a:lnTo>
                    <a:pt x="176" y="137"/>
                  </a:lnTo>
                  <a:lnTo>
                    <a:pt x="176" y="137"/>
                  </a:lnTo>
                  <a:lnTo>
                    <a:pt x="180" y="137"/>
                  </a:lnTo>
                  <a:lnTo>
                    <a:pt x="180" y="137"/>
                  </a:lnTo>
                  <a:lnTo>
                    <a:pt x="184" y="137"/>
                  </a:lnTo>
                  <a:lnTo>
                    <a:pt x="184" y="137"/>
                  </a:lnTo>
                  <a:lnTo>
                    <a:pt x="188" y="141"/>
                  </a:lnTo>
                  <a:lnTo>
                    <a:pt x="188" y="141"/>
                  </a:lnTo>
                  <a:lnTo>
                    <a:pt x="188" y="141"/>
                  </a:lnTo>
                  <a:lnTo>
                    <a:pt x="192" y="137"/>
                  </a:lnTo>
                  <a:lnTo>
                    <a:pt x="192" y="137"/>
                  </a:lnTo>
                  <a:lnTo>
                    <a:pt x="196" y="137"/>
                  </a:lnTo>
                  <a:lnTo>
                    <a:pt x="196" y="141"/>
                  </a:lnTo>
                  <a:lnTo>
                    <a:pt x="196" y="141"/>
                  </a:lnTo>
                  <a:lnTo>
                    <a:pt x="200" y="148"/>
                  </a:lnTo>
                  <a:lnTo>
                    <a:pt x="200" y="152"/>
                  </a:lnTo>
                  <a:lnTo>
                    <a:pt x="204" y="152"/>
                  </a:lnTo>
                  <a:lnTo>
                    <a:pt x="204" y="152"/>
                  </a:lnTo>
                  <a:lnTo>
                    <a:pt x="204" y="152"/>
                  </a:lnTo>
                  <a:lnTo>
                    <a:pt x="204" y="152"/>
                  </a:lnTo>
                  <a:lnTo>
                    <a:pt x="208" y="156"/>
                  </a:lnTo>
                  <a:lnTo>
                    <a:pt x="208" y="152"/>
                  </a:lnTo>
                  <a:lnTo>
                    <a:pt x="208" y="152"/>
                  </a:lnTo>
                  <a:lnTo>
                    <a:pt x="208" y="152"/>
                  </a:lnTo>
                  <a:lnTo>
                    <a:pt x="208" y="152"/>
                  </a:lnTo>
                  <a:lnTo>
                    <a:pt x="204" y="152"/>
                  </a:lnTo>
                  <a:lnTo>
                    <a:pt x="204" y="148"/>
                  </a:lnTo>
                  <a:lnTo>
                    <a:pt x="204" y="148"/>
                  </a:lnTo>
                  <a:lnTo>
                    <a:pt x="204" y="148"/>
                  </a:lnTo>
                  <a:lnTo>
                    <a:pt x="208" y="152"/>
                  </a:lnTo>
                  <a:lnTo>
                    <a:pt x="208" y="152"/>
                  </a:lnTo>
                  <a:lnTo>
                    <a:pt x="208" y="152"/>
                  </a:lnTo>
                  <a:lnTo>
                    <a:pt x="208" y="148"/>
                  </a:lnTo>
                  <a:lnTo>
                    <a:pt x="211" y="148"/>
                  </a:lnTo>
                  <a:lnTo>
                    <a:pt x="211" y="148"/>
                  </a:lnTo>
                  <a:lnTo>
                    <a:pt x="211" y="148"/>
                  </a:lnTo>
                  <a:lnTo>
                    <a:pt x="211" y="148"/>
                  </a:lnTo>
                  <a:lnTo>
                    <a:pt x="211" y="148"/>
                  </a:lnTo>
                  <a:lnTo>
                    <a:pt x="211" y="145"/>
                  </a:lnTo>
                  <a:lnTo>
                    <a:pt x="208" y="145"/>
                  </a:lnTo>
                  <a:lnTo>
                    <a:pt x="208" y="145"/>
                  </a:lnTo>
                  <a:lnTo>
                    <a:pt x="204" y="145"/>
                  </a:lnTo>
                  <a:lnTo>
                    <a:pt x="208" y="145"/>
                  </a:lnTo>
                  <a:lnTo>
                    <a:pt x="208" y="141"/>
                  </a:lnTo>
                  <a:lnTo>
                    <a:pt x="208" y="141"/>
                  </a:lnTo>
                  <a:lnTo>
                    <a:pt x="208" y="137"/>
                  </a:lnTo>
                  <a:lnTo>
                    <a:pt x="208" y="137"/>
                  </a:lnTo>
                  <a:lnTo>
                    <a:pt x="208" y="133"/>
                  </a:lnTo>
                  <a:lnTo>
                    <a:pt x="204" y="133"/>
                  </a:lnTo>
                  <a:lnTo>
                    <a:pt x="200" y="129"/>
                  </a:lnTo>
                  <a:lnTo>
                    <a:pt x="200" y="129"/>
                  </a:lnTo>
                  <a:lnTo>
                    <a:pt x="200" y="129"/>
                  </a:lnTo>
                  <a:lnTo>
                    <a:pt x="200" y="129"/>
                  </a:lnTo>
                  <a:lnTo>
                    <a:pt x="200" y="125"/>
                  </a:lnTo>
                  <a:lnTo>
                    <a:pt x="196" y="121"/>
                  </a:lnTo>
                  <a:lnTo>
                    <a:pt x="192" y="121"/>
                  </a:lnTo>
                  <a:lnTo>
                    <a:pt x="200" y="121"/>
                  </a:lnTo>
                  <a:lnTo>
                    <a:pt x="204" y="129"/>
                  </a:lnTo>
                  <a:lnTo>
                    <a:pt x="211" y="129"/>
                  </a:lnTo>
                  <a:lnTo>
                    <a:pt x="211" y="125"/>
                  </a:lnTo>
                  <a:lnTo>
                    <a:pt x="211" y="121"/>
                  </a:lnTo>
                  <a:lnTo>
                    <a:pt x="211" y="121"/>
                  </a:lnTo>
                  <a:lnTo>
                    <a:pt x="208" y="121"/>
                  </a:lnTo>
                  <a:lnTo>
                    <a:pt x="211" y="121"/>
                  </a:lnTo>
                  <a:lnTo>
                    <a:pt x="211" y="121"/>
                  </a:lnTo>
                  <a:lnTo>
                    <a:pt x="211" y="121"/>
                  </a:lnTo>
                  <a:lnTo>
                    <a:pt x="211" y="121"/>
                  </a:lnTo>
                  <a:lnTo>
                    <a:pt x="211" y="117"/>
                  </a:lnTo>
                  <a:lnTo>
                    <a:pt x="211" y="117"/>
                  </a:lnTo>
                  <a:lnTo>
                    <a:pt x="211" y="113"/>
                  </a:lnTo>
                  <a:lnTo>
                    <a:pt x="208" y="113"/>
                  </a:lnTo>
                  <a:lnTo>
                    <a:pt x="208" y="113"/>
                  </a:lnTo>
                  <a:lnTo>
                    <a:pt x="208" y="109"/>
                  </a:lnTo>
                  <a:lnTo>
                    <a:pt x="208" y="109"/>
                  </a:lnTo>
                  <a:lnTo>
                    <a:pt x="200" y="109"/>
                  </a:lnTo>
                  <a:lnTo>
                    <a:pt x="200" y="109"/>
                  </a:lnTo>
                  <a:lnTo>
                    <a:pt x="200" y="106"/>
                  </a:lnTo>
                  <a:lnTo>
                    <a:pt x="200" y="106"/>
                  </a:lnTo>
                  <a:lnTo>
                    <a:pt x="204" y="106"/>
                  </a:lnTo>
                  <a:lnTo>
                    <a:pt x="204" y="106"/>
                  </a:lnTo>
                  <a:lnTo>
                    <a:pt x="204" y="102"/>
                  </a:lnTo>
                  <a:lnTo>
                    <a:pt x="200" y="102"/>
                  </a:lnTo>
                  <a:lnTo>
                    <a:pt x="200" y="102"/>
                  </a:lnTo>
                  <a:lnTo>
                    <a:pt x="204" y="102"/>
                  </a:lnTo>
                  <a:lnTo>
                    <a:pt x="204" y="102"/>
                  </a:lnTo>
                  <a:lnTo>
                    <a:pt x="204" y="102"/>
                  </a:lnTo>
                  <a:lnTo>
                    <a:pt x="204" y="98"/>
                  </a:lnTo>
                  <a:lnTo>
                    <a:pt x="204" y="98"/>
                  </a:lnTo>
                  <a:lnTo>
                    <a:pt x="196" y="98"/>
                  </a:lnTo>
                  <a:lnTo>
                    <a:pt x="200" y="102"/>
                  </a:lnTo>
                  <a:lnTo>
                    <a:pt x="200" y="102"/>
                  </a:lnTo>
                  <a:lnTo>
                    <a:pt x="200" y="102"/>
                  </a:lnTo>
                  <a:lnTo>
                    <a:pt x="196" y="102"/>
                  </a:lnTo>
                  <a:lnTo>
                    <a:pt x="196" y="102"/>
                  </a:lnTo>
                  <a:lnTo>
                    <a:pt x="196" y="102"/>
                  </a:lnTo>
                  <a:lnTo>
                    <a:pt x="196" y="102"/>
                  </a:lnTo>
                  <a:lnTo>
                    <a:pt x="196" y="98"/>
                  </a:lnTo>
                  <a:lnTo>
                    <a:pt x="192" y="98"/>
                  </a:lnTo>
                  <a:lnTo>
                    <a:pt x="188" y="94"/>
                  </a:lnTo>
                  <a:lnTo>
                    <a:pt x="200" y="94"/>
                  </a:lnTo>
                  <a:lnTo>
                    <a:pt x="200" y="90"/>
                  </a:lnTo>
                  <a:lnTo>
                    <a:pt x="200" y="90"/>
                  </a:lnTo>
                  <a:lnTo>
                    <a:pt x="200" y="90"/>
                  </a:lnTo>
                  <a:lnTo>
                    <a:pt x="200" y="90"/>
                  </a:lnTo>
                  <a:lnTo>
                    <a:pt x="196" y="90"/>
                  </a:lnTo>
                  <a:lnTo>
                    <a:pt x="196" y="94"/>
                  </a:lnTo>
                  <a:lnTo>
                    <a:pt x="196" y="94"/>
                  </a:lnTo>
                  <a:lnTo>
                    <a:pt x="196" y="90"/>
                  </a:lnTo>
                  <a:lnTo>
                    <a:pt x="196" y="90"/>
                  </a:lnTo>
                  <a:lnTo>
                    <a:pt x="196" y="90"/>
                  </a:lnTo>
                  <a:lnTo>
                    <a:pt x="192" y="86"/>
                  </a:lnTo>
                  <a:lnTo>
                    <a:pt x="192" y="86"/>
                  </a:lnTo>
                  <a:lnTo>
                    <a:pt x="192" y="86"/>
                  </a:lnTo>
                  <a:lnTo>
                    <a:pt x="188" y="86"/>
                  </a:lnTo>
                  <a:lnTo>
                    <a:pt x="168" y="78"/>
                  </a:lnTo>
                  <a:lnTo>
                    <a:pt x="165" y="78"/>
                  </a:lnTo>
                  <a:lnTo>
                    <a:pt x="165" y="78"/>
                  </a:lnTo>
                  <a:lnTo>
                    <a:pt x="176" y="78"/>
                  </a:lnTo>
                  <a:lnTo>
                    <a:pt x="180" y="82"/>
                  </a:lnTo>
                  <a:lnTo>
                    <a:pt x="192" y="82"/>
                  </a:lnTo>
                  <a:lnTo>
                    <a:pt x="192" y="82"/>
                  </a:lnTo>
                  <a:lnTo>
                    <a:pt x="196" y="82"/>
                  </a:lnTo>
                  <a:lnTo>
                    <a:pt x="196" y="82"/>
                  </a:lnTo>
                  <a:lnTo>
                    <a:pt x="196" y="82"/>
                  </a:lnTo>
                  <a:lnTo>
                    <a:pt x="196" y="78"/>
                  </a:lnTo>
                  <a:lnTo>
                    <a:pt x="196" y="78"/>
                  </a:lnTo>
                  <a:lnTo>
                    <a:pt x="200" y="78"/>
                  </a:lnTo>
                  <a:lnTo>
                    <a:pt x="200" y="74"/>
                  </a:lnTo>
                  <a:lnTo>
                    <a:pt x="204" y="74"/>
                  </a:lnTo>
                  <a:lnTo>
                    <a:pt x="200" y="70"/>
                  </a:lnTo>
                  <a:lnTo>
                    <a:pt x="204" y="70"/>
                  </a:lnTo>
                  <a:lnTo>
                    <a:pt x="208" y="70"/>
                  </a:lnTo>
                  <a:lnTo>
                    <a:pt x="208" y="66"/>
                  </a:lnTo>
                  <a:lnTo>
                    <a:pt x="204" y="63"/>
                  </a:lnTo>
                  <a:lnTo>
                    <a:pt x="200" y="63"/>
                  </a:lnTo>
                  <a:lnTo>
                    <a:pt x="200" y="63"/>
                  </a:lnTo>
                  <a:lnTo>
                    <a:pt x="200" y="63"/>
                  </a:lnTo>
                  <a:lnTo>
                    <a:pt x="200" y="59"/>
                  </a:lnTo>
                  <a:lnTo>
                    <a:pt x="196" y="63"/>
                  </a:lnTo>
                  <a:lnTo>
                    <a:pt x="196" y="59"/>
                  </a:lnTo>
                  <a:lnTo>
                    <a:pt x="196" y="59"/>
                  </a:lnTo>
                  <a:lnTo>
                    <a:pt x="196" y="59"/>
                  </a:lnTo>
                  <a:lnTo>
                    <a:pt x="196" y="59"/>
                  </a:lnTo>
                  <a:lnTo>
                    <a:pt x="192" y="59"/>
                  </a:lnTo>
                  <a:lnTo>
                    <a:pt x="192" y="55"/>
                  </a:lnTo>
                  <a:lnTo>
                    <a:pt x="192" y="51"/>
                  </a:lnTo>
                  <a:lnTo>
                    <a:pt x="192" y="51"/>
                  </a:lnTo>
                  <a:lnTo>
                    <a:pt x="188" y="51"/>
                  </a:lnTo>
                  <a:lnTo>
                    <a:pt x="188" y="51"/>
                  </a:lnTo>
                  <a:lnTo>
                    <a:pt x="188" y="55"/>
                  </a:lnTo>
                  <a:lnTo>
                    <a:pt x="188" y="55"/>
                  </a:lnTo>
                  <a:lnTo>
                    <a:pt x="188" y="55"/>
                  </a:lnTo>
                  <a:lnTo>
                    <a:pt x="184" y="55"/>
                  </a:lnTo>
                  <a:lnTo>
                    <a:pt x="180" y="51"/>
                  </a:lnTo>
                  <a:lnTo>
                    <a:pt x="180" y="51"/>
                  </a:lnTo>
                  <a:lnTo>
                    <a:pt x="176" y="51"/>
                  </a:lnTo>
                  <a:lnTo>
                    <a:pt x="168" y="55"/>
                  </a:lnTo>
                  <a:lnTo>
                    <a:pt x="165" y="51"/>
                  </a:lnTo>
                  <a:lnTo>
                    <a:pt x="161" y="51"/>
                  </a:lnTo>
                  <a:lnTo>
                    <a:pt x="161" y="51"/>
                  </a:lnTo>
                  <a:lnTo>
                    <a:pt x="161" y="51"/>
                  </a:lnTo>
                  <a:lnTo>
                    <a:pt x="161" y="55"/>
                  </a:lnTo>
                  <a:lnTo>
                    <a:pt x="161" y="59"/>
                  </a:lnTo>
                  <a:lnTo>
                    <a:pt x="161" y="59"/>
                  </a:lnTo>
                  <a:lnTo>
                    <a:pt x="157" y="63"/>
                  </a:lnTo>
                  <a:lnTo>
                    <a:pt x="157" y="63"/>
                  </a:lnTo>
                  <a:lnTo>
                    <a:pt x="157" y="63"/>
                  </a:lnTo>
                  <a:lnTo>
                    <a:pt x="157" y="59"/>
                  </a:lnTo>
                  <a:lnTo>
                    <a:pt x="157" y="59"/>
                  </a:lnTo>
                  <a:lnTo>
                    <a:pt x="153" y="55"/>
                  </a:lnTo>
                  <a:lnTo>
                    <a:pt x="153" y="55"/>
                  </a:lnTo>
                  <a:lnTo>
                    <a:pt x="153" y="55"/>
                  </a:lnTo>
                  <a:lnTo>
                    <a:pt x="149" y="55"/>
                  </a:lnTo>
                  <a:lnTo>
                    <a:pt x="149" y="55"/>
                  </a:lnTo>
                  <a:lnTo>
                    <a:pt x="149" y="59"/>
                  </a:lnTo>
                  <a:lnTo>
                    <a:pt x="149" y="59"/>
                  </a:lnTo>
                  <a:lnTo>
                    <a:pt x="141" y="59"/>
                  </a:lnTo>
                  <a:lnTo>
                    <a:pt x="141" y="59"/>
                  </a:lnTo>
                  <a:lnTo>
                    <a:pt x="141" y="59"/>
                  </a:lnTo>
                  <a:lnTo>
                    <a:pt x="141" y="59"/>
                  </a:lnTo>
                  <a:lnTo>
                    <a:pt x="137" y="59"/>
                  </a:lnTo>
                  <a:lnTo>
                    <a:pt x="137" y="59"/>
                  </a:lnTo>
                  <a:lnTo>
                    <a:pt x="137" y="59"/>
                  </a:lnTo>
                  <a:lnTo>
                    <a:pt x="137" y="59"/>
                  </a:lnTo>
                  <a:lnTo>
                    <a:pt x="141" y="59"/>
                  </a:lnTo>
                  <a:lnTo>
                    <a:pt x="145" y="55"/>
                  </a:lnTo>
                  <a:lnTo>
                    <a:pt x="145" y="55"/>
                  </a:lnTo>
                  <a:lnTo>
                    <a:pt x="145" y="55"/>
                  </a:lnTo>
                  <a:lnTo>
                    <a:pt x="141" y="51"/>
                  </a:lnTo>
                  <a:lnTo>
                    <a:pt x="141" y="51"/>
                  </a:lnTo>
                  <a:lnTo>
                    <a:pt x="141" y="51"/>
                  </a:lnTo>
                  <a:lnTo>
                    <a:pt x="188" y="47"/>
                  </a:lnTo>
                  <a:lnTo>
                    <a:pt x="188" y="47"/>
                  </a:lnTo>
                  <a:lnTo>
                    <a:pt x="184" y="43"/>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83" name="Freeform 14"/>
            <p:cNvSpPr/>
            <p:nvPr/>
          </p:nvSpPr>
          <p:spPr bwMode="auto">
            <a:xfrm>
              <a:off x="2505075" y="3602038"/>
              <a:ext cx="279400" cy="223838"/>
            </a:xfrm>
            <a:custGeom>
              <a:avLst/>
              <a:gdLst>
                <a:gd name="T0" fmla="*/ 168 w 176"/>
                <a:gd name="T1" fmla="*/ 71 h 141"/>
                <a:gd name="T2" fmla="*/ 172 w 176"/>
                <a:gd name="T3" fmla="*/ 75 h 141"/>
                <a:gd name="T4" fmla="*/ 172 w 176"/>
                <a:gd name="T5" fmla="*/ 78 h 141"/>
                <a:gd name="T6" fmla="*/ 172 w 176"/>
                <a:gd name="T7" fmla="*/ 82 h 141"/>
                <a:gd name="T8" fmla="*/ 168 w 176"/>
                <a:gd name="T9" fmla="*/ 86 h 141"/>
                <a:gd name="T10" fmla="*/ 172 w 176"/>
                <a:gd name="T11" fmla="*/ 90 h 141"/>
                <a:gd name="T12" fmla="*/ 164 w 176"/>
                <a:gd name="T13" fmla="*/ 86 h 141"/>
                <a:gd name="T14" fmla="*/ 164 w 176"/>
                <a:gd name="T15" fmla="*/ 90 h 141"/>
                <a:gd name="T16" fmla="*/ 164 w 176"/>
                <a:gd name="T17" fmla="*/ 98 h 141"/>
                <a:gd name="T18" fmla="*/ 156 w 176"/>
                <a:gd name="T19" fmla="*/ 102 h 141"/>
                <a:gd name="T20" fmla="*/ 156 w 176"/>
                <a:gd name="T21" fmla="*/ 114 h 141"/>
                <a:gd name="T22" fmla="*/ 140 w 176"/>
                <a:gd name="T23" fmla="*/ 118 h 141"/>
                <a:gd name="T24" fmla="*/ 133 w 176"/>
                <a:gd name="T25" fmla="*/ 114 h 141"/>
                <a:gd name="T26" fmla="*/ 136 w 176"/>
                <a:gd name="T27" fmla="*/ 118 h 141"/>
                <a:gd name="T28" fmla="*/ 136 w 176"/>
                <a:gd name="T29" fmla="*/ 121 h 141"/>
                <a:gd name="T30" fmla="*/ 144 w 176"/>
                <a:gd name="T31" fmla="*/ 121 h 141"/>
                <a:gd name="T32" fmla="*/ 140 w 176"/>
                <a:gd name="T33" fmla="*/ 129 h 141"/>
                <a:gd name="T34" fmla="*/ 129 w 176"/>
                <a:gd name="T35" fmla="*/ 133 h 141"/>
                <a:gd name="T36" fmla="*/ 133 w 176"/>
                <a:gd name="T37" fmla="*/ 137 h 141"/>
                <a:gd name="T38" fmla="*/ 109 w 176"/>
                <a:gd name="T39" fmla="*/ 137 h 141"/>
                <a:gd name="T40" fmla="*/ 82 w 176"/>
                <a:gd name="T41" fmla="*/ 137 h 141"/>
                <a:gd name="T42" fmla="*/ 78 w 176"/>
                <a:gd name="T43" fmla="*/ 129 h 141"/>
                <a:gd name="T44" fmla="*/ 66 w 176"/>
                <a:gd name="T45" fmla="*/ 121 h 141"/>
                <a:gd name="T46" fmla="*/ 27 w 176"/>
                <a:gd name="T47" fmla="*/ 98 h 141"/>
                <a:gd name="T48" fmla="*/ 19 w 176"/>
                <a:gd name="T49" fmla="*/ 98 h 141"/>
                <a:gd name="T50" fmla="*/ 15 w 176"/>
                <a:gd name="T51" fmla="*/ 102 h 141"/>
                <a:gd name="T52" fmla="*/ 0 w 176"/>
                <a:gd name="T53" fmla="*/ 98 h 141"/>
                <a:gd name="T54" fmla="*/ 0 w 176"/>
                <a:gd name="T55" fmla="*/ 90 h 141"/>
                <a:gd name="T56" fmla="*/ 7 w 176"/>
                <a:gd name="T57" fmla="*/ 82 h 141"/>
                <a:gd name="T58" fmla="*/ 11 w 176"/>
                <a:gd name="T59" fmla="*/ 78 h 141"/>
                <a:gd name="T60" fmla="*/ 4 w 176"/>
                <a:gd name="T61" fmla="*/ 67 h 141"/>
                <a:gd name="T62" fmla="*/ 15 w 176"/>
                <a:gd name="T63" fmla="*/ 59 h 141"/>
                <a:gd name="T64" fmla="*/ 11 w 176"/>
                <a:gd name="T65" fmla="*/ 51 h 141"/>
                <a:gd name="T66" fmla="*/ 19 w 176"/>
                <a:gd name="T67" fmla="*/ 36 h 141"/>
                <a:gd name="T68" fmla="*/ 31 w 176"/>
                <a:gd name="T69" fmla="*/ 36 h 141"/>
                <a:gd name="T70" fmla="*/ 43 w 176"/>
                <a:gd name="T71" fmla="*/ 28 h 141"/>
                <a:gd name="T72" fmla="*/ 43 w 176"/>
                <a:gd name="T73" fmla="*/ 24 h 141"/>
                <a:gd name="T74" fmla="*/ 39 w 176"/>
                <a:gd name="T75" fmla="*/ 20 h 141"/>
                <a:gd name="T76" fmla="*/ 54 w 176"/>
                <a:gd name="T77" fmla="*/ 12 h 141"/>
                <a:gd name="T78" fmla="*/ 58 w 176"/>
                <a:gd name="T79" fmla="*/ 12 h 141"/>
                <a:gd name="T80" fmla="*/ 62 w 176"/>
                <a:gd name="T81" fmla="*/ 12 h 141"/>
                <a:gd name="T82" fmla="*/ 70 w 176"/>
                <a:gd name="T83" fmla="*/ 4 h 141"/>
                <a:gd name="T84" fmla="*/ 86 w 176"/>
                <a:gd name="T85" fmla="*/ 16 h 141"/>
                <a:gd name="T86" fmla="*/ 90 w 176"/>
                <a:gd name="T87" fmla="*/ 16 h 141"/>
                <a:gd name="T88" fmla="*/ 86 w 176"/>
                <a:gd name="T89" fmla="*/ 12 h 141"/>
                <a:gd name="T90" fmla="*/ 70 w 176"/>
                <a:gd name="T91" fmla="*/ 4 h 141"/>
                <a:gd name="T92" fmla="*/ 74 w 176"/>
                <a:gd name="T93" fmla="*/ 4 h 141"/>
                <a:gd name="T94" fmla="*/ 82 w 176"/>
                <a:gd name="T95" fmla="*/ 0 h 141"/>
                <a:gd name="T96" fmla="*/ 93 w 176"/>
                <a:gd name="T97" fmla="*/ 4 h 141"/>
                <a:gd name="T98" fmla="*/ 97 w 176"/>
                <a:gd name="T99" fmla="*/ 12 h 141"/>
                <a:gd name="T100" fmla="*/ 105 w 176"/>
                <a:gd name="T101" fmla="*/ 16 h 141"/>
                <a:gd name="T102" fmla="*/ 121 w 176"/>
                <a:gd name="T103" fmla="*/ 16 h 141"/>
                <a:gd name="T104" fmla="*/ 129 w 176"/>
                <a:gd name="T105" fmla="*/ 20 h 141"/>
                <a:gd name="T106" fmla="*/ 129 w 176"/>
                <a:gd name="T107" fmla="*/ 28 h 141"/>
                <a:gd name="T108" fmla="*/ 133 w 176"/>
                <a:gd name="T109" fmla="*/ 32 h 141"/>
                <a:gd name="T110" fmla="*/ 133 w 176"/>
                <a:gd name="T111" fmla="*/ 39 h 141"/>
                <a:gd name="T112" fmla="*/ 136 w 176"/>
                <a:gd name="T113" fmla="*/ 47 h 141"/>
                <a:gd name="T114" fmla="*/ 148 w 176"/>
                <a:gd name="T115" fmla="*/ 67 h 141"/>
                <a:gd name="T116" fmla="*/ 160 w 176"/>
                <a:gd name="T117" fmla="*/ 7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41">
                  <a:moveTo>
                    <a:pt x="164" y="71"/>
                  </a:moveTo>
                  <a:lnTo>
                    <a:pt x="164" y="71"/>
                  </a:lnTo>
                  <a:lnTo>
                    <a:pt x="164" y="71"/>
                  </a:lnTo>
                  <a:lnTo>
                    <a:pt x="168" y="71"/>
                  </a:lnTo>
                  <a:lnTo>
                    <a:pt x="168" y="75"/>
                  </a:lnTo>
                  <a:lnTo>
                    <a:pt x="168" y="75"/>
                  </a:lnTo>
                  <a:lnTo>
                    <a:pt x="168" y="75"/>
                  </a:lnTo>
                  <a:lnTo>
                    <a:pt x="172" y="75"/>
                  </a:lnTo>
                  <a:lnTo>
                    <a:pt x="172" y="75"/>
                  </a:lnTo>
                  <a:lnTo>
                    <a:pt x="172" y="75"/>
                  </a:lnTo>
                  <a:lnTo>
                    <a:pt x="172" y="75"/>
                  </a:lnTo>
                  <a:lnTo>
                    <a:pt x="172" y="78"/>
                  </a:lnTo>
                  <a:lnTo>
                    <a:pt x="172" y="78"/>
                  </a:lnTo>
                  <a:lnTo>
                    <a:pt x="176" y="78"/>
                  </a:lnTo>
                  <a:lnTo>
                    <a:pt x="176" y="82"/>
                  </a:lnTo>
                  <a:lnTo>
                    <a:pt x="172" y="82"/>
                  </a:lnTo>
                  <a:lnTo>
                    <a:pt x="172" y="82"/>
                  </a:lnTo>
                  <a:lnTo>
                    <a:pt x="168" y="82"/>
                  </a:lnTo>
                  <a:lnTo>
                    <a:pt x="168" y="82"/>
                  </a:lnTo>
                  <a:lnTo>
                    <a:pt x="168" y="86"/>
                  </a:lnTo>
                  <a:lnTo>
                    <a:pt x="172" y="86"/>
                  </a:lnTo>
                  <a:lnTo>
                    <a:pt x="172" y="86"/>
                  </a:lnTo>
                  <a:lnTo>
                    <a:pt x="172" y="90"/>
                  </a:lnTo>
                  <a:lnTo>
                    <a:pt x="172" y="90"/>
                  </a:lnTo>
                  <a:lnTo>
                    <a:pt x="172" y="90"/>
                  </a:lnTo>
                  <a:lnTo>
                    <a:pt x="172" y="90"/>
                  </a:lnTo>
                  <a:lnTo>
                    <a:pt x="172" y="90"/>
                  </a:lnTo>
                  <a:lnTo>
                    <a:pt x="164" y="86"/>
                  </a:lnTo>
                  <a:lnTo>
                    <a:pt x="160" y="86"/>
                  </a:lnTo>
                  <a:lnTo>
                    <a:pt x="160" y="86"/>
                  </a:lnTo>
                  <a:lnTo>
                    <a:pt x="164" y="86"/>
                  </a:lnTo>
                  <a:lnTo>
                    <a:pt x="164" y="90"/>
                  </a:lnTo>
                  <a:lnTo>
                    <a:pt x="164" y="94"/>
                  </a:lnTo>
                  <a:lnTo>
                    <a:pt x="164" y="98"/>
                  </a:lnTo>
                  <a:lnTo>
                    <a:pt x="164" y="98"/>
                  </a:lnTo>
                  <a:lnTo>
                    <a:pt x="164" y="98"/>
                  </a:lnTo>
                  <a:lnTo>
                    <a:pt x="164" y="98"/>
                  </a:lnTo>
                  <a:lnTo>
                    <a:pt x="168" y="102"/>
                  </a:lnTo>
                  <a:lnTo>
                    <a:pt x="164" y="102"/>
                  </a:lnTo>
                  <a:lnTo>
                    <a:pt x="156" y="102"/>
                  </a:lnTo>
                  <a:lnTo>
                    <a:pt x="160" y="106"/>
                  </a:lnTo>
                  <a:lnTo>
                    <a:pt x="160" y="110"/>
                  </a:lnTo>
                  <a:lnTo>
                    <a:pt x="160" y="110"/>
                  </a:lnTo>
                  <a:lnTo>
                    <a:pt x="156" y="114"/>
                  </a:lnTo>
                  <a:lnTo>
                    <a:pt x="152" y="114"/>
                  </a:lnTo>
                  <a:lnTo>
                    <a:pt x="152" y="118"/>
                  </a:lnTo>
                  <a:lnTo>
                    <a:pt x="144" y="118"/>
                  </a:lnTo>
                  <a:lnTo>
                    <a:pt x="140" y="118"/>
                  </a:lnTo>
                  <a:lnTo>
                    <a:pt x="140" y="118"/>
                  </a:lnTo>
                  <a:lnTo>
                    <a:pt x="136" y="114"/>
                  </a:lnTo>
                  <a:lnTo>
                    <a:pt x="136" y="114"/>
                  </a:lnTo>
                  <a:lnTo>
                    <a:pt x="133" y="114"/>
                  </a:lnTo>
                  <a:lnTo>
                    <a:pt x="133" y="118"/>
                  </a:lnTo>
                  <a:lnTo>
                    <a:pt x="129" y="118"/>
                  </a:lnTo>
                  <a:lnTo>
                    <a:pt x="133" y="118"/>
                  </a:lnTo>
                  <a:lnTo>
                    <a:pt x="136" y="118"/>
                  </a:lnTo>
                  <a:lnTo>
                    <a:pt x="136" y="118"/>
                  </a:lnTo>
                  <a:lnTo>
                    <a:pt x="136" y="121"/>
                  </a:lnTo>
                  <a:lnTo>
                    <a:pt x="136" y="121"/>
                  </a:lnTo>
                  <a:lnTo>
                    <a:pt x="136" y="121"/>
                  </a:lnTo>
                  <a:lnTo>
                    <a:pt x="136" y="125"/>
                  </a:lnTo>
                  <a:lnTo>
                    <a:pt x="136" y="125"/>
                  </a:lnTo>
                  <a:lnTo>
                    <a:pt x="140" y="121"/>
                  </a:lnTo>
                  <a:lnTo>
                    <a:pt x="144" y="121"/>
                  </a:lnTo>
                  <a:lnTo>
                    <a:pt x="144" y="125"/>
                  </a:lnTo>
                  <a:lnTo>
                    <a:pt x="140" y="125"/>
                  </a:lnTo>
                  <a:lnTo>
                    <a:pt x="140" y="129"/>
                  </a:lnTo>
                  <a:lnTo>
                    <a:pt x="140" y="129"/>
                  </a:lnTo>
                  <a:lnTo>
                    <a:pt x="136" y="129"/>
                  </a:lnTo>
                  <a:lnTo>
                    <a:pt x="133" y="129"/>
                  </a:lnTo>
                  <a:lnTo>
                    <a:pt x="129" y="129"/>
                  </a:lnTo>
                  <a:lnTo>
                    <a:pt x="129" y="133"/>
                  </a:lnTo>
                  <a:lnTo>
                    <a:pt x="133" y="133"/>
                  </a:lnTo>
                  <a:lnTo>
                    <a:pt x="133" y="133"/>
                  </a:lnTo>
                  <a:lnTo>
                    <a:pt x="136" y="137"/>
                  </a:lnTo>
                  <a:lnTo>
                    <a:pt x="133" y="137"/>
                  </a:lnTo>
                  <a:lnTo>
                    <a:pt x="129" y="141"/>
                  </a:lnTo>
                  <a:lnTo>
                    <a:pt x="113" y="141"/>
                  </a:lnTo>
                  <a:lnTo>
                    <a:pt x="113" y="141"/>
                  </a:lnTo>
                  <a:lnTo>
                    <a:pt x="109" y="137"/>
                  </a:lnTo>
                  <a:lnTo>
                    <a:pt x="105" y="137"/>
                  </a:lnTo>
                  <a:lnTo>
                    <a:pt x="97" y="133"/>
                  </a:lnTo>
                  <a:lnTo>
                    <a:pt x="82" y="137"/>
                  </a:lnTo>
                  <a:lnTo>
                    <a:pt x="82" y="137"/>
                  </a:lnTo>
                  <a:lnTo>
                    <a:pt x="82" y="137"/>
                  </a:lnTo>
                  <a:lnTo>
                    <a:pt x="78" y="133"/>
                  </a:lnTo>
                  <a:lnTo>
                    <a:pt x="78" y="133"/>
                  </a:lnTo>
                  <a:lnTo>
                    <a:pt x="78" y="129"/>
                  </a:lnTo>
                  <a:lnTo>
                    <a:pt x="74" y="129"/>
                  </a:lnTo>
                  <a:lnTo>
                    <a:pt x="70" y="125"/>
                  </a:lnTo>
                  <a:lnTo>
                    <a:pt x="70" y="121"/>
                  </a:lnTo>
                  <a:lnTo>
                    <a:pt x="66" y="121"/>
                  </a:lnTo>
                  <a:lnTo>
                    <a:pt x="66" y="118"/>
                  </a:lnTo>
                  <a:lnTo>
                    <a:pt x="47" y="110"/>
                  </a:lnTo>
                  <a:lnTo>
                    <a:pt x="43" y="106"/>
                  </a:lnTo>
                  <a:lnTo>
                    <a:pt x="27" y="98"/>
                  </a:lnTo>
                  <a:lnTo>
                    <a:pt x="23" y="98"/>
                  </a:lnTo>
                  <a:lnTo>
                    <a:pt x="19" y="94"/>
                  </a:lnTo>
                  <a:lnTo>
                    <a:pt x="19" y="98"/>
                  </a:lnTo>
                  <a:lnTo>
                    <a:pt x="19" y="98"/>
                  </a:lnTo>
                  <a:lnTo>
                    <a:pt x="15" y="98"/>
                  </a:lnTo>
                  <a:lnTo>
                    <a:pt x="15" y="98"/>
                  </a:lnTo>
                  <a:lnTo>
                    <a:pt x="15" y="102"/>
                  </a:lnTo>
                  <a:lnTo>
                    <a:pt x="15" y="102"/>
                  </a:lnTo>
                  <a:lnTo>
                    <a:pt x="15" y="106"/>
                  </a:lnTo>
                  <a:lnTo>
                    <a:pt x="7" y="102"/>
                  </a:lnTo>
                  <a:lnTo>
                    <a:pt x="4" y="98"/>
                  </a:lnTo>
                  <a:lnTo>
                    <a:pt x="0" y="98"/>
                  </a:lnTo>
                  <a:lnTo>
                    <a:pt x="0" y="94"/>
                  </a:lnTo>
                  <a:lnTo>
                    <a:pt x="0" y="94"/>
                  </a:lnTo>
                  <a:lnTo>
                    <a:pt x="0" y="94"/>
                  </a:lnTo>
                  <a:lnTo>
                    <a:pt x="0" y="90"/>
                  </a:lnTo>
                  <a:lnTo>
                    <a:pt x="4" y="86"/>
                  </a:lnTo>
                  <a:lnTo>
                    <a:pt x="4" y="86"/>
                  </a:lnTo>
                  <a:lnTo>
                    <a:pt x="4" y="82"/>
                  </a:lnTo>
                  <a:lnTo>
                    <a:pt x="7" y="82"/>
                  </a:lnTo>
                  <a:lnTo>
                    <a:pt x="7" y="82"/>
                  </a:lnTo>
                  <a:lnTo>
                    <a:pt x="11" y="78"/>
                  </a:lnTo>
                  <a:lnTo>
                    <a:pt x="11" y="78"/>
                  </a:lnTo>
                  <a:lnTo>
                    <a:pt x="11" y="78"/>
                  </a:lnTo>
                  <a:lnTo>
                    <a:pt x="11" y="75"/>
                  </a:lnTo>
                  <a:lnTo>
                    <a:pt x="7" y="71"/>
                  </a:lnTo>
                  <a:lnTo>
                    <a:pt x="4" y="67"/>
                  </a:lnTo>
                  <a:lnTo>
                    <a:pt x="4" y="67"/>
                  </a:lnTo>
                  <a:lnTo>
                    <a:pt x="4" y="67"/>
                  </a:lnTo>
                  <a:lnTo>
                    <a:pt x="11" y="63"/>
                  </a:lnTo>
                  <a:lnTo>
                    <a:pt x="11" y="59"/>
                  </a:lnTo>
                  <a:lnTo>
                    <a:pt x="15" y="59"/>
                  </a:lnTo>
                  <a:lnTo>
                    <a:pt x="15" y="55"/>
                  </a:lnTo>
                  <a:lnTo>
                    <a:pt x="15" y="55"/>
                  </a:lnTo>
                  <a:lnTo>
                    <a:pt x="11" y="51"/>
                  </a:lnTo>
                  <a:lnTo>
                    <a:pt x="11" y="51"/>
                  </a:lnTo>
                  <a:lnTo>
                    <a:pt x="11" y="51"/>
                  </a:lnTo>
                  <a:lnTo>
                    <a:pt x="15" y="39"/>
                  </a:lnTo>
                  <a:lnTo>
                    <a:pt x="15" y="39"/>
                  </a:lnTo>
                  <a:lnTo>
                    <a:pt x="19" y="36"/>
                  </a:lnTo>
                  <a:lnTo>
                    <a:pt x="19" y="36"/>
                  </a:lnTo>
                  <a:lnTo>
                    <a:pt x="23" y="36"/>
                  </a:lnTo>
                  <a:lnTo>
                    <a:pt x="23" y="36"/>
                  </a:lnTo>
                  <a:lnTo>
                    <a:pt x="31" y="36"/>
                  </a:lnTo>
                  <a:lnTo>
                    <a:pt x="31" y="36"/>
                  </a:lnTo>
                  <a:lnTo>
                    <a:pt x="35" y="32"/>
                  </a:lnTo>
                  <a:lnTo>
                    <a:pt x="39" y="28"/>
                  </a:lnTo>
                  <a:lnTo>
                    <a:pt x="43" y="28"/>
                  </a:lnTo>
                  <a:lnTo>
                    <a:pt x="43" y="28"/>
                  </a:lnTo>
                  <a:lnTo>
                    <a:pt x="43" y="24"/>
                  </a:lnTo>
                  <a:lnTo>
                    <a:pt x="43" y="24"/>
                  </a:lnTo>
                  <a:lnTo>
                    <a:pt x="43" y="24"/>
                  </a:lnTo>
                  <a:lnTo>
                    <a:pt x="43" y="24"/>
                  </a:lnTo>
                  <a:lnTo>
                    <a:pt x="39" y="24"/>
                  </a:lnTo>
                  <a:lnTo>
                    <a:pt x="39" y="24"/>
                  </a:lnTo>
                  <a:lnTo>
                    <a:pt x="39" y="20"/>
                  </a:lnTo>
                  <a:lnTo>
                    <a:pt x="39" y="20"/>
                  </a:lnTo>
                  <a:lnTo>
                    <a:pt x="39" y="20"/>
                  </a:lnTo>
                  <a:lnTo>
                    <a:pt x="39" y="16"/>
                  </a:lnTo>
                  <a:lnTo>
                    <a:pt x="54" y="12"/>
                  </a:lnTo>
                  <a:lnTo>
                    <a:pt x="54" y="12"/>
                  </a:lnTo>
                  <a:lnTo>
                    <a:pt x="54" y="12"/>
                  </a:lnTo>
                  <a:lnTo>
                    <a:pt x="58" y="12"/>
                  </a:lnTo>
                  <a:lnTo>
                    <a:pt x="58" y="12"/>
                  </a:lnTo>
                  <a:lnTo>
                    <a:pt x="58" y="12"/>
                  </a:lnTo>
                  <a:lnTo>
                    <a:pt x="58" y="12"/>
                  </a:lnTo>
                  <a:lnTo>
                    <a:pt x="58" y="12"/>
                  </a:lnTo>
                  <a:lnTo>
                    <a:pt x="62" y="12"/>
                  </a:lnTo>
                  <a:lnTo>
                    <a:pt x="62" y="12"/>
                  </a:lnTo>
                  <a:lnTo>
                    <a:pt x="66" y="8"/>
                  </a:lnTo>
                  <a:lnTo>
                    <a:pt x="66" y="8"/>
                  </a:lnTo>
                  <a:lnTo>
                    <a:pt x="70" y="4"/>
                  </a:lnTo>
                  <a:lnTo>
                    <a:pt x="70" y="8"/>
                  </a:lnTo>
                  <a:lnTo>
                    <a:pt x="74" y="8"/>
                  </a:lnTo>
                  <a:lnTo>
                    <a:pt x="82" y="12"/>
                  </a:lnTo>
                  <a:lnTo>
                    <a:pt x="86" y="16"/>
                  </a:lnTo>
                  <a:lnTo>
                    <a:pt x="86" y="16"/>
                  </a:lnTo>
                  <a:lnTo>
                    <a:pt x="90" y="16"/>
                  </a:lnTo>
                  <a:lnTo>
                    <a:pt x="90" y="16"/>
                  </a:lnTo>
                  <a:lnTo>
                    <a:pt x="90" y="16"/>
                  </a:lnTo>
                  <a:lnTo>
                    <a:pt x="90" y="12"/>
                  </a:lnTo>
                  <a:lnTo>
                    <a:pt x="90" y="12"/>
                  </a:lnTo>
                  <a:lnTo>
                    <a:pt x="90" y="12"/>
                  </a:lnTo>
                  <a:lnTo>
                    <a:pt x="86" y="12"/>
                  </a:lnTo>
                  <a:lnTo>
                    <a:pt x="86" y="12"/>
                  </a:lnTo>
                  <a:lnTo>
                    <a:pt x="74" y="8"/>
                  </a:lnTo>
                  <a:lnTo>
                    <a:pt x="70" y="4"/>
                  </a:lnTo>
                  <a:lnTo>
                    <a:pt x="70" y="4"/>
                  </a:lnTo>
                  <a:lnTo>
                    <a:pt x="70" y="4"/>
                  </a:lnTo>
                  <a:lnTo>
                    <a:pt x="74" y="4"/>
                  </a:lnTo>
                  <a:lnTo>
                    <a:pt x="74" y="4"/>
                  </a:lnTo>
                  <a:lnTo>
                    <a:pt x="74" y="4"/>
                  </a:lnTo>
                  <a:lnTo>
                    <a:pt x="74" y="4"/>
                  </a:lnTo>
                  <a:lnTo>
                    <a:pt x="82" y="4"/>
                  </a:lnTo>
                  <a:lnTo>
                    <a:pt x="82" y="0"/>
                  </a:lnTo>
                  <a:lnTo>
                    <a:pt x="82" y="0"/>
                  </a:lnTo>
                  <a:lnTo>
                    <a:pt x="86" y="4"/>
                  </a:lnTo>
                  <a:lnTo>
                    <a:pt x="90" y="4"/>
                  </a:lnTo>
                  <a:lnTo>
                    <a:pt x="90" y="4"/>
                  </a:lnTo>
                  <a:lnTo>
                    <a:pt x="93" y="4"/>
                  </a:lnTo>
                  <a:lnTo>
                    <a:pt x="93" y="8"/>
                  </a:lnTo>
                  <a:lnTo>
                    <a:pt x="93" y="8"/>
                  </a:lnTo>
                  <a:lnTo>
                    <a:pt x="97" y="8"/>
                  </a:lnTo>
                  <a:lnTo>
                    <a:pt x="97" y="12"/>
                  </a:lnTo>
                  <a:lnTo>
                    <a:pt x="97" y="12"/>
                  </a:lnTo>
                  <a:lnTo>
                    <a:pt x="105" y="16"/>
                  </a:lnTo>
                  <a:lnTo>
                    <a:pt x="105" y="16"/>
                  </a:lnTo>
                  <a:lnTo>
                    <a:pt x="105" y="16"/>
                  </a:lnTo>
                  <a:lnTo>
                    <a:pt x="105" y="20"/>
                  </a:lnTo>
                  <a:lnTo>
                    <a:pt x="109" y="16"/>
                  </a:lnTo>
                  <a:lnTo>
                    <a:pt x="113" y="12"/>
                  </a:lnTo>
                  <a:lnTo>
                    <a:pt x="121" y="16"/>
                  </a:lnTo>
                  <a:lnTo>
                    <a:pt x="125" y="12"/>
                  </a:lnTo>
                  <a:lnTo>
                    <a:pt x="129" y="16"/>
                  </a:lnTo>
                  <a:lnTo>
                    <a:pt x="129" y="16"/>
                  </a:lnTo>
                  <a:lnTo>
                    <a:pt x="129" y="20"/>
                  </a:lnTo>
                  <a:lnTo>
                    <a:pt x="125" y="20"/>
                  </a:lnTo>
                  <a:lnTo>
                    <a:pt x="129" y="28"/>
                  </a:lnTo>
                  <a:lnTo>
                    <a:pt x="129" y="28"/>
                  </a:lnTo>
                  <a:lnTo>
                    <a:pt x="129" y="28"/>
                  </a:lnTo>
                  <a:lnTo>
                    <a:pt x="129" y="28"/>
                  </a:lnTo>
                  <a:lnTo>
                    <a:pt x="125" y="32"/>
                  </a:lnTo>
                  <a:lnTo>
                    <a:pt x="125" y="32"/>
                  </a:lnTo>
                  <a:lnTo>
                    <a:pt x="133" y="32"/>
                  </a:lnTo>
                  <a:lnTo>
                    <a:pt x="133" y="36"/>
                  </a:lnTo>
                  <a:lnTo>
                    <a:pt x="133" y="36"/>
                  </a:lnTo>
                  <a:lnTo>
                    <a:pt x="133" y="36"/>
                  </a:lnTo>
                  <a:lnTo>
                    <a:pt x="133" y="39"/>
                  </a:lnTo>
                  <a:lnTo>
                    <a:pt x="133" y="39"/>
                  </a:lnTo>
                  <a:lnTo>
                    <a:pt x="133" y="43"/>
                  </a:lnTo>
                  <a:lnTo>
                    <a:pt x="136" y="43"/>
                  </a:lnTo>
                  <a:lnTo>
                    <a:pt x="136" y="47"/>
                  </a:lnTo>
                  <a:lnTo>
                    <a:pt x="140" y="51"/>
                  </a:lnTo>
                  <a:lnTo>
                    <a:pt x="144" y="63"/>
                  </a:lnTo>
                  <a:lnTo>
                    <a:pt x="148" y="67"/>
                  </a:lnTo>
                  <a:lnTo>
                    <a:pt x="148" y="67"/>
                  </a:lnTo>
                  <a:lnTo>
                    <a:pt x="148" y="71"/>
                  </a:lnTo>
                  <a:lnTo>
                    <a:pt x="152" y="71"/>
                  </a:lnTo>
                  <a:lnTo>
                    <a:pt x="152" y="71"/>
                  </a:lnTo>
                  <a:lnTo>
                    <a:pt x="160" y="71"/>
                  </a:lnTo>
                  <a:lnTo>
                    <a:pt x="164" y="71"/>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84" name="Freeform 15"/>
            <p:cNvSpPr/>
            <p:nvPr/>
          </p:nvSpPr>
          <p:spPr bwMode="auto">
            <a:xfrm>
              <a:off x="2716213" y="3633788"/>
              <a:ext cx="4762" cy="6350"/>
            </a:xfrm>
            <a:custGeom>
              <a:avLst/>
              <a:gdLst>
                <a:gd name="T0" fmla="*/ 3 w 3"/>
                <a:gd name="T1" fmla="*/ 4 h 4"/>
                <a:gd name="T2" fmla="*/ 3 w 3"/>
                <a:gd name="T3" fmla="*/ 4 h 4"/>
                <a:gd name="T4" fmla="*/ 0 w 3"/>
                <a:gd name="T5" fmla="*/ 0 h 4"/>
                <a:gd name="T6" fmla="*/ 3 w 3"/>
                <a:gd name="T7" fmla="*/ 0 h 4"/>
                <a:gd name="T8" fmla="*/ 3 w 3"/>
                <a:gd name="T9" fmla="*/ 0 h 4"/>
                <a:gd name="T10" fmla="*/ 3 w 3"/>
                <a:gd name="T11" fmla="*/ 0 h 4"/>
                <a:gd name="T12" fmla="*/ 3 w 3"/>
                <a:gd name="T13" fmla="*/ 4 h 4"/>
                <a:gd name="T14" fmla="*/ 3 w 3"/>
                <a:gd name="T15" fmla="*/ 4 h 4"/>
                <a:gd name="T16" fmla="*/ 3 w 3"/>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3" y="4"/>
                  </a:moveTo>
                  <a:lnTo>
                    <a:pt x="3" y="4"/>
                  </a:lnTo>
                  <a:lnTo>
                    <a:pt x="0" y="0"/>
                  </a:lnTo>
                  <a:lnTo>
                    <a:pt x="3" y="0"/>
                  </a:lnTo>
                  <a:lnTo>
                    <a:pt x="3" y="0"/>
                  </a:lnTo>
                  <a:lnTo>
                    <a:pt x="3" y="0"/>
                  </a:lnTo>
                  <a:lnTo>
                    <a:pt x="3" y="4"/>
                  </a:lnTo>
                  <a:lnTo>
                    <a:pt x="3" y="4"/>
                  </a:lnTo>
                  <a:lnTo>
                    <a:pt x="3" y="4"/>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85" name="Freeform 16"/>
            <p:cNvSpPr/>
            <p:nvPr/>
          </p:nvSpPr>
          <p:spPr bwMode="auto">
            <a:xfrm>
              <a:off x="2424113" y="3379788"/>
              <a:ext cx="234950" cy="328613"/>
            </a:xfrm>
            <a:custGeom>
              <a:avLst/>
              <a:gdLst>
                <a:gd name="T0" fmla="*/ 98 w 148"/>
                <a:gd name="T1" fmla="*/ 27 h 207"/>
                <a:gd name="T2" fmla="*/ 109 w 148"/>
                <a:gd name="T3" fmla="*/ 15 h 207"/>
                <a:gd name="T4" fmla="*/ 109 w 148"/>
                <a:gd name="T5" fmla="*/ 8 h 207"/>
                <a:gd name="T6" fmla="*/ 117 w 148"/>
                <a:gd name="T7" fmla="*/ 8 h 207"/>
                <a:gd name="T8" fmla="*/ 144 w 148"/>
                <a:gd name="T9" fmla="*/ 8 h 207"/>
                <a:gd name="T10" fmla="*/ 144 w 148"/>
                <a:gd name="T11" fmla="*/ 39 h 207"/>
                <a:gd name="T12" fmla="*/ 141 w 148"/>
                <a:gd name="T13" fmla="*/ 47 h 207"/>
                <a:gd name="T14" fmla="*/ 141 w 148"/>
                <a:gd name="T15" fmla="*/ 55 h 207"/>
                <a:gd name="T16" fmla="*/ 144 w 148"/>
                <a:gd name="T17" fmla="*/ 62 h 207"/>
                <a:gd name="T18" fmla="*/ 141 w 148"/>
                <a:gd name="T19" fmla="*/ 78 h 207"/>
                <a:gd name="T20" fmla="*/ 133 w 148"/>
                <a:gd name="T21" fmla="*/ 78 h 207"/>
                <a:gd name="T22" fmla="*/ 117 w 148"/>
                <a:gd name="T23" fmla="*/ 78 h 207"/>
                <a:gd name="T24" fmla="*/ 121 w 148"/>
                <a:gd name="T25" fmla="*/ 86 h 207"/>
                <a:gd name="T26" fmla="*/ 133 w 148"/>
                <a:gd name="T27" fmla="*/ 113 h 207"/>
                <a:gd name="T28" fmla="*/ 137 w 148"/>
                <a:gd name="T29" fmla="*/ 125 h 207"/>
                <a:gd name="T30" fmla="*/ 133 w 148"/>
                <a:gd name="T31" fmla="*/ 125 h 207"/>
                <a:gd name="T32" fmla="*/ 125 w 148"/>
                <a:gd name="T33" fmla="*/ 125 h 207"/>
                <a:gd name="T34" fmla="*/ 125 w 148"/>
                <a:gd name="T35" fmla="*/ 133 h 207"/>
                <a:gd name="T36" fmla="*/ 121 w 148"/>
                <a:gd name="T37" fmla="*/ 136 h 207"/>
                <a:gd name="T38" fmla="*/ 109 w 148"/>
                <a:gd name="T39" fmla="*/ 129 h 207"/>
                <a:gd name="T40" fmla="*/ 101 w 148"/>
                <a:gd name="T41" fmla="*/ 129 h 207"/>
                <a:gd name="T42" fmla="*/ 105 w 148"/>
                <a:gd name="T43" fmla="*/ 140 h 207"/>
                <a:gd name="T44" fmla="*/ 101 w 148"/>
                <a:gd name="T45" fmla="*/ 144 h 207"/>
                <a:gd name="T46" fmla="*/ 94 w 148"/>
                <a:gd name="T47" fmla="*/ 148 h 207"/>
                <a:gd name="T48" fmla="*/ 90 w 148"/>
                <a:gd name="T49" fmla="*/ 156 h 207"/>
                <a:gd name="T50" fmla="*/ 82 w 148"/>
                <a:gd name="T51" fmla="*/ 148 h 207"/>
                <a:gd name="T52" fmla="*/ 74 w 148"/>
                <a:gd name="T53" fmla="*/ 156 h 207"/>
                <a:gd name="T54" fmla="*/ 78 w 148"/>
                <a:gd name="T55" fmla="*/ 160 h 207"/>
                <a:gd name="T56" fmla="*/ 90 w 148"/>
                <a:gd name="T57" fmla="*/ 164 h 207"/>
                <a:gd name="T58" fmla="*/ 94 w 148"/>
                <a:gd name="T59" fmla="*/ 164 h 207"/>
                <a:gd name="T60" fmla="*/ 82 w 148"/>
                <a:gd name="T61" fmla="*/ 176 h 207"/>
                <a:gd name="T62" fmla="*/ 70 w 148"/>
                <a:gd name="T63" fmla="*/ 176 h 207"/>
                <a:gd name="T64" fmla="*/ 62 w 148"/>
                <a:gd name="T65" fmla="*/ 191 h 207"/>
                <a:gd name="T66" fmla="*/ 62 w 148"/>
                <a:gd name="T67" fmla="*/ 203 h 207"/>
                <a:gd name="T68" fmla="*/ 55 w 148"/>
                <a:gd name="T69" fmla="*/ 199 h 207"/>
                <a:gd name="T70" fmla="*/ 43 w 148"/>
                <a:gd name="T71" fmla="*/ 195 h 207"/>
                <a:gd name="T72" fmla="*/ 39 w 148"/>
                <a:gd name="T73" fmla="*/ 183 h 207"/>
                <a:gd name="T74" fmla="*/ 35 w 148"/>
                <a:gd name="T75" fmla="*/ 179 h 207"/>
                <a:gd name="T76" fmla="*/ 43 w 148"/>
                <a:gd name="T77" fmla="*/ 168 h 207"/>
                <a:gd name="T78" fmla="*/ 39 w 148"/>
                <a:gd name="T79" fmla="*/ 160 h 207"/>
                <a:gd name="T80" fmla="*/ 39 w 148"/>
                <a:gd name="T81" fmla="*/ 152 h 207"/>
                <a:gd name="T82" fmla="*/ 31 w 148"/>
                <a:gd name="T83" fmla="*/ 152 h 207"/>
                <a:gd name="T84" fmla="*/ 27 w 148"/>
                <a:gd name="T85" fmla="*/ 140 h 207"/>
                <a:gd name="T86" fmla="*/ 19 w 148"/>
                <a:gd name="T87" fmla="*/ 133 h 207"/>
                <a:gd name="T88" fmla="*/ 12 w 148"/>
                <a:gd name="T89" fmla="*/ 113 h 207"/>
                <a:gd name="T90" fmla="*/ 4 w 148"/>
                <a:gd name="T91" fmla="*/ 109 h 207"/>
                <a:gd name="T92" fmla="*/ 4 w 148"/>
                <a:gd name="T93" fmla="*/ 97 h 207"/>
                <a:gd name="T94" fmla="*/ 4 w 148"/>
                <a:gd name="T95" fmla="*/ 86 h 207"/>
                <a:gd name="T96" fmla="*/ 15 w 148"/>
                <a:gd name="T97" fmla="*/ 86 h 207"/>
                <a:gd name="T98" fmla="*/ 19 w 148"/>
                <a:gd name="T99" fmla="*/ 78 h 207"/>
                <a:gd name="T100" fmla="*/ 15 w 148"/>
                <a:gd name="T101" fmla="*/ 66 h 207"/>
                <a:gd name="T102" fmla="*/ 15 w 148"/>
                <a:gd name="T103" fmla="*/ 55 h 207"/>
                <a:gd name="T104" fmla="*/ 19 w 148"/>
                <a:gd name="T105" fmla="*/ 47 h 207"/>
                <a:gd name="T106" fmla="*/ 31 w 148"/>
                <a:gd name="T107" fmla="*/ 43 h 207"/>
                <a:gd name="T108" fmla="*/ 39 w 148"/>
                <a:gd name="T109" fmla="*/ 43 h 207"/>
                <a:gd name="T110" fmla="*/ 51 w 148"/>
                <a:gd name="T111" fmla="*/ 51 h 207"/>
                <a:gd name="T112" fmla="*/ 55 w 148"/>
                <a:gd name="T113" fmla="*/ 55 h 207"/>
                <a:gd name="T114" fmla="*/ 74 w 148"/>
                <a:gd name="T115" fmla="*/ 51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207">
                  <a:moveTo>
                    <a:pt x="90" y="27"/>
                  </a:moveTo>
                  <a:lnTo>
                    <a:pt x="90" y="27"/>
                  </a:lnTo>
                  <a:lnTo>
                    <a:pt x="94" y="27"/>
                  </a:lnTo>
                  <a:lnTo>
                    <a:pt x="94" y="27"/>
                  </a:lnTo>
                  <a:lnTo>
                    <a:pt x="98" y="27"/>
                  </a:lnTo>
                  <a:lnTo>
                    <a:pt x="98" y="27"/>
                  </a:lnTo>
                  <a:lnTo>
                    <a:pt x="101" y="23"/>
                  </a:lnTo>
                  <a:lnTo>
                    <a:pt x="105" y="15"/>
                  </a:lnTo>
                  <a:lnTo>
                    <a:pt x="109" y="15"/>
                  </a:lnTo>
                  <a:lnTo>
                    <a:pt x="109" y="15"/>
                  </a:lnTo>
                  <a:lnTo>
                    <a:pt x="105" y="12"/>
                  </a:lnTo>
                  <a:lnTo>
                    <a:pt x="105" y="12"/>
                  </a:lnTo>
                  <a:lnTo>
                    <a:pt x="105" y="12"/>
                  </a:lnTo>
                  <a:lnTo>
                    <a:pt x="109" y="8"/>
                  </a:lnTo>
                  <a:lnTo>
                    <a:pt x="109" y="8"/>
                  </a:lnTo>
                  <a:lnTo>
                    <a:pt x="109" y="8"/>
                  </a:lnTo>
                  <a:lnTo>
                    <a:pt x="113" y="8"/>
                  </a:lnTo>
                  <a:lnTo>
                    <a:pt x="113" y="8"/>
                  </a:lnTo>
                  <a:lnTo>
                    <a:pt x="113" y="8"/>
                  </a:lnTo>
                  <a:lnTo>
                    <a:pt x="117" y="8"/>
                  </a:lnTo>
                  <a:lnTo>
                    <a:pt x="121" y="8"/>
                  </a:lnTo>
                  <a:lnTo>
                    <a:pt x="125" y="8"/>
                  </a:lnTo>
                  <a:lnTo>
                    <a:pt x="125" y="4"/>
                  </a:lnTo>
                  <a:lnTo>
                    <a:pt x="129" y="0"/>
                  </a:lnTo>
                  <a:lnTo>
                    <a:pt x="144" y="8"/>
                  </a:lnTo>
                  <a:lnTo>
                    <a:pt x="144" y="8"/>
                  </a:lnTo>
                  <a:lnTo>
                    <a:pt x="148" y="12"/>
                  </a:lnTo>
                  <a:lnTo>
                    <a:pt x="148" y="15"/>
                  </a:lnTo>
                  <a:lnTo>
                    <a:pt x="148" y="39"/>
                  </a:lnTo>
                  <a:lnTo>
                    <a:pt x="144" y="39"/>
                  </a:lnTo>
                  <a:lnTo>
                    <a:pt x="144" y="43"/>
                  </a:lnTo>
                  <a:lnTo>
                    <a:pt x="144" y="43"/>
                  </a:lnTo>
                  <a:lnTo>
                    <a:pt x="141" y="43"/>
                  </a:lnTo>
                  <a:lnTo>
                    <a:pt x="141" y="43"/>
                  </a:lnTo>
                  <a:lnTo>
                    <a:pt x="141" y="47"/>
                  </a:lnTo>
                  <a:lnTo>
                    <a:pt x="141" y="51"/>
                  </a:lnTo>
                  <a:lnTo>
                    <a:pt x="141" y="51"/>
                  </a:lnTo>
                  <a:lnTo>
                    <a:pt x="141" y="55"/>
                  </a:lnTo>
                  <a:lnTo>
                    <a:pt x="141" y="55"/>
                  </a:lnTo>
                  <a:lnTo>
                    <a:pt x="141" y="55"/>
                  </a:lnTo>
                  <a:lnTo>
                    <a:pt x="141" y="55"/>
                  </a:lnTo>
                  <a:lnTo>
                    <a:pt x="141" y="55"/>
                  </a:lnTo>
                  <a:lnTo>
                    <a:pt x="144" y="58"/>
                  </a:lnTo>
                  <a:lnTo>
                    <a:pt x="144" y="58"/>
                  </a:lnTo>
                  <a:lnTo>
                    <a:pt x="144" y="62"/>
                  </a:lnTo>
                  <a:lnTo>
                    <a:pt x="144" y="66"/>
                  </a:lnTo>
                  <a:lnTo>
                    <a:pt x="144" y="70"/>
                  </a:lnTo>
                  <a:lnTo>
                    <a:pt x="144" y="70"/>
                  </a:lnTo>
                  <a:lnTo>
                    <a:pt x="141" y="74"/>
                  </a:lnTo>
                  <a:lnTo>
                    <a:pt x="141" y="78"/>
                  </a:lnTo>
                  <a:lnTo>
                    <a:pt x="137" y="78"/>
                  </a:lnTo>
                  <a:lnTo>
                    <a:pt x="137" y="82"/>
                  </a:lnTo>
                  <a:lnTo>
                    <a:pt x="137" y="82"/>
                  </a:lnTo>
                  <a:lnTo>
                    <a:pt x="133" y="78"/>
                  </a:lnTo>
                  <a:lnTo>
                    <a:pt x="133" y="78"/>
                  </a:lnTo>
                  <a:lnTo>
                    <a:pt x="133" y="78"/>
                  </a:lnTo>
                  <a:lnTo>
                    <a:pt x="125" y="78"/>
                  </a:lnTo>
                  <a:lnTo>
                    <a:pt x="121" y="78"/>
                  </a:lnTo>
                  <a:lnTo>
                    <a:pt x="117" y="78"/>
                  </a:lnTo>
                  <a:lnTo>
                    <a:pt x="117" y="78"/>
                  </a:lnTo>
                  <a:lnTo>
                    <a:pt x="117" y="78"/>
                  </a:lnTo>
                  <a:lnTo>
                    <a:pt x="117" y="78"/>
                  </a:lnTo>
                  <a:lnTo>
                    <a:pt x="121" y="82"/>
                  </a:lnTo>
                  <a:lnTo>
                    <a:pt x="121" y="86"/>
                  </a:lnTo>
                  <a:lnTo>
                    <a:pt x="121" y="86"/>
                  </a:lnTo>
                  <a:lnTo>
                    <a:pt x="117" y="90"/>
                  </a:lnTo>
                  <a:lnTo>
                    <a:pt x="117" y="94"/>
                  </a:lnTo>
                  <a:lnTo>
                    <a:pt x="117" y="94"/>
                  </a:lnTo>
                  <a:lnTo>
                    <a:pt x="133" y="109"/>
                  </a:lnTo>
                  <a:lnTo>
                    <a:pt x="133" y="113"/>
                  </a:lnTo>
                  <a:lnTo>
                    <a:pt x="141" y="129"/>
                  </a:lnTo>
                  <a:lnTo>
                    <a:pt x="141" y="129"/>
                  </a:lnTo>
                  <a:lnTo>
                    <a:pt x="141" y="129"/>
                  </a:lnTo>
                  <a:lnTo>
                    <a:pt x="141" y="129"/>
                  </a:lnTo>
                  <a:lnTo>
                    <a:pt x="137" y="125"/>
                  </a:lnTo>
                  <a:lnTo>
                    <a:pt x="137" y="125"/>
                  </a:lnTo>
                  <a:lnTo>
                    <a:pt x="137" y="125"/>
                  </a:lnTo>
                  <a:lnTo>
                    <a:pt x="137" y="125"/>
                  </a:lnTo>
                  <a:lnTo>
                    <a:pt x="133" y="125"/>
                  </a:lnTo>
                  <a:lnTo>
                    <a:pt x="133" y="125"/>
                  </a:lnTo>
                  <a:lnTo>
                    <a:pt x="133" y="125"/>
                  </a:lnTo>
                  <a:lnTo>
                    <a:pt x="133" y="125"/>
                  </a:lnTo>
                  <a:lnTo>
                    <a:pt x="133" y="125"/>
                  </a:lnTo>
                  <a:lnTo>
                    <a:pt x="125" y="125"/>
                  </a:lnTo>
                  <a:lnTo>
                    <a:pt x="125" y="125"/>
                  </a:lnTo>
                  <a:lnTo>
                    <a:pt x="125" y="129"/>
                  </a:lnTo>
                  <a:lnTo>
                    <a:pt x="125" y="129"/>
                  </a:lnTo>
                  <a:lnTo>
                    <a:pt x="125" y="129"/>
                  </a:lnTo>
                  <a:lnTo>
                    <a:pt x="125" y="133"/>
                  </a:lnTo>
                  <a:lnTo>
                    <a:pt x="125" y="133"/>
                  </a:lnTo>
                  <a:lnTo>
                    <a:pt x="125" y="133"/>
                  </a:lnTo>
                  <a:lnTo>
                    <a:pt x="125" y="136"/>
                  </a:lnTo>
                  <a:lnTo>
                    <a:pt x="125" y="136"/>
                  </a:lnTo>
                  <a:lnTo>
                    <a:pt x="121" y="136"/>
                  </a:lnTo>
                  <a:lnTo>
                    <a:pt x="121" y="136"/>
                  </a:lnTo>
                  <a:lnTo>
                    <a:pt x="117" y="136"/>
                  </a:lnTo>
                  <a:lnTo>
                    <a:pt x="117" y="133"/>
                  </a:lnTo>
                  <a:lnTo>
                    <a:pt x="113" y="133"/>
                  </a:lnTo>
                  <a:lnTo>
                    <a:pt x="113" y="129"/>
                  </a:lnTo>
                  <a:lnTo>
                    <a:pt x="109" y="129"/>
                  </a:lnTo>
                  <a:lnTo>
                    <a:pt x="109" y="129"/>
                  </a:lnTo>
                  <a:lnTo>
                    <a:pt x="105" y="125"/>
                  </a:lnTo>
                  <a:lnTo>
                    <a:pt x="105" y="125"/>
                  </a:lnTo>
                  <a:lnTo>
                    <a:pt x="101" y="125"/>
                  </a:lnTo>
                  <a:lnTo>
                    <a:pt x="101" y="129"/>
                  </a:lnTo>
                  <a:lnTo>
                    <a:pt x="101" y="129"/>
                  </a:lnTo>
                  <a:lnTo>
                    <a:pt x="101" y="133"/>
                  </a:lnTo>
                  <a:lnTo>
                    <a:pt x="105" y="133"/>
                  </a:lnTo>
                  <a:lnTo>
                    <a:pt x="105" y="136"/>
                  </a:lnTo>
                  <a:lnTo>
                    <a:pt x="105" y="140"/>
                  </a:lnTo>
                  <a:lnTo>
                    <a:pt x="105" y="140"/>
                  </a:lnTo>
                  <a:lnTo>
                    <a:pt x="101" y="140"/>
                  </a:lnTo>
                  <a:lnTo>
                    <a:pt x="98" y="140"/>
                  </a:lnTo>
                  <a:lnTo>
                    <a:pt x="105" y="144"/>
                  </a:lnTo>
                  <a:lnTo>
                    <a:pt x="101" y="144"/>
                  </a:lnTo>
                  <a:lnTo>
                    <a:pt x="101" y="144"/>
                  </a:lnTo>
                  <a:lnTo>
                    <a:pt x="94" y="144"/>
                  </a:lnTo>
                  <a:lnTo>
                    <a:pt x="94" y="144"/>
                  </a:lnTo>
                  <a:lnTo>
                    <a:pt x="94" y="148"/>
                  </a:lnTo>
                  <a:lnTo>
                    <a:pt x="94" y="148"/>
                  </a:lnTo>
                  <a:lnTo>
                    <a:pt x="94" y="152"/>
                  </a:lnTo>
                  <a:lnTo>
                    <a:pt x="90" y="152"/>
                  </a:lnTo>
                  <a:lnTo>
                    <a:pt x="90" y="152"/>
                  </a:lnTo>
                  <a:lnTo>
                    <a:pt x="94" y="152"/>
                  </a:lnTo>
                  <a:lnTo>
                    <a:pt x="90" y="156"/>
                  </a:lnTo>
                  <a:lnTo>
                    <a:pt x="90" y="156"/>
                  </a:lnTo>
                  <a:lnTo>
                    <a:pt x="86" y="152"/>
                  </a:lnTo>
                  <a:lnTo>
                    <a:pt x="86" y="152"/>
                  </a:lnTo>
                  <a:lnTo>
                    <a:pt x="86" y="148"/>
                  </a:lnTo>
                  <a:lnTo>
                    <a:pt x="82" y="148"/>
                  </a:lnTo>
                  <a:lnTo>
                    <a:pt x="82" y="152"/>
                  </a:lnTo>
                  <a:lnTo>
                    <a:pt x="82" y="152"/>
                  </a:lnTo>
                  <a:lnTo>
                    <a:pt x="82" y="152"/>
                  </a:lnTo>
                  <a:lnTo>
                    <a:pt x="82" y="152"/>
                  </a:lnTo>
                  <a:lnTo>
                    <a:pt x="74" y="156"/>
                  </a:lnTo>
                  <a:lnTo>
                    <a:pt x="66" y="152"/>
                  </a:lnTo>
                  <a:lnTo>
                    <a:pt x="66" y="156"/>
                  </a:lnTo>
                  <a:lnTo>
                    <a:pt x="70" y="160"/>
                  </a:lnTo>
                  <a:lnTo>
                    <a:pt x="74" y="160"/>
                  </a:lnTo>
                  <a:lnTo>
                    <a:pt x="78" y="160"/>
                  </a:lnTo>
                  <a:lnTo>
                    <a:pt x="90" y="156"/>
                  </a:lnTo>
                  <a:lnTo>
                    <a:pt x="90" y="160"/>
                  </a:lnTo>
                  <a:lnTo>
                    <a:pt x="90" y="160"/>
                  </a:lnTo>
                  <a:lnTo>
                    <a:pt x="90" y="160"/>
                  </a:lnTo>
                  <a:lnTo>
                    <a:pt x="90" y="164"/>
                  </a:lnTo>
                  <a:lnTo>
                    <a:pt x="90" y="164"/>
                  </a:lnTo>
                  <a:lnTo>
                    <a:pt x="94" y="164"/>
                  </a:lnTo>
                  <a:lnTo>
                    <a:pt x="94" y="164"/>
                  </a:lnTo>
                  <a:lnTo>
                    <a:pt x="94" y="164"/>
                  </a:lnTo>
                  <a:lnTo>
                    <a:pt x="94" y="164"/>
                  </a:lnTo>
                  <a:lnTo>
                    <a:pt x="94" y="168"/>
                  </a:lnTo>
                  <a:lnTo>
                    <a:pt x="94" y="168"/>
                  </a:lnTo>
                  <a:lnTo>
                    <a:pt x="90" y="168"/>
                  </a:lnTo>
                  <a:lnTo>
                    <a:pt x="86" y="172"/>
                  </a:lnTo>
                  <a:lnTo>
                    <a:pt x="82" y="176"/>
                  </a:lnTo>
                  <a:lnTo>
                    <a:pt x="82" y="176"/>
                  </a:lnTo>
                  <a:lnTo>
                    <a:pt x="74" y="176"/>
                  </a:lnTo>
                  <a:lnTo>
                    <a:pt x="74" y="176"/>
                  </a:lnTo>
                  <a:lnTo>
                    <a:pt x="70" y="176"/>
                  </a:lnTo>
                  <a:lnTo>
                    <a:pt x="70" y="176"/>
                  </a:lnTo>
                  <a:lnTo>
                    <a:pt x="66" y="179"/>
                  </a:lnTo>
                  <a:lnTo>
                    <a:pt x="66" y="179"/>
                  </a:lnTo>
                  <a:lnTo>
                    <a:pt x="62" y="191"/>
                  </a:lnTo>
                  <a:lnTo>
                    <a:pt x="62" y="191"/>
                  </a:lnTo>
                  <a:lnTo>
                    <a:pt x="62" y="191"/>
                  </a:lnTo>
                  <a:lnTo>
                    <a:pt x="66" y="195"/>
                  </a:lnTo>
                  <a:lnTo>
                    <a:pt x="66" y="195"/>
                  </a:lnTo>
                  <a:lnTo>
                    <a:pt x="66" y="199"/>
                  </a:lnTo>
                  <a:lnTo>
                    <a:pt x="62" y="199"/>
                  </a:lnTo>
                  <a:lnTo>
                    <a:pt x="62" y="203"/>
                  </a:lnTo>
                  <a:lnTo>
                    <a:pt x="55" y="207"/>
                  </a:lnTo>
                  <a:lnTo>
                    <a:pt x="58" y="203"/>
                  </a:lnTo>
                  <a:lnTo>
                    <a:pt x="58" y="203"/>
                  </a:lnTo>
                  <a:lnTo>
                    <a:pt x="58" y="199"/>
                  </a:lnTo>
                  <a:lnTo>
                    <a:pt x="55" y="199"/>
                  </a:lnTo>
                  <a:lnTo>
                    <a:pt x="51" y="203"/>
                  </a:lnTo>
                  <a:lnTo>
                    <a:pt x="51" y="199"/>
                  </a:lnTo>
                  <a:lnTo>
                    <a:pt x="51" y="199"/>
                  </a:lnTo>
                  <a:lnTo>
                    <a:pt x="47" y="195"/>
                  </a:lnTo>
                  <a:lnTo>
                    <a:pt x="43" y="195"/>
                  </a:lnTo>
                  <a:lnTo>
                    <a:pt x="39" y="195"/>
                  </a:lnTo>
                  <a:lnTo>
                    <a:pt x="39" y="195"/>
                  </a:lnTo>
                  <a:lnTo>
                    <a:pt x="39" y="191"/>
                  </a:lnTo>
                  <a:lnTo>
                    <a:pt x="39" y="183"/>
                  </a:lnTo>
                  <a:lnTo>
                    <a:pt x="39" y="183"/>
                  </a:lnTo>
                  <a:lnTo>
                    <a:pt x="39" y="183"/>
                  </a:lnTo>
                  <a:lnTo>
                    <a:pt x="39" y="183"/>
                  </a:lnTo>
                  <a:lnTo>
                    <a:pt x="39" y="179"/>
                  </a:lnTo>
                  <a:lnTo>
                    <a:pt x="35" y="179"/>
                  </a:lnTo>
                  <a:lnTo>
                    <a:pt x="35" y="179"/>
                  </a:lnTo>
                  <a:lnTo>
                    <a:pt x="35" y="176"/>
                  </a:lnTo>
                  <a:lnTo>
                    <a:pt x="35" y="176"/>
                  </a:lnTo>
                  <a:lnTo>
                    <a:pt x="43" y="172"/>
                  </a:lnTo>
                  <a:lnTo>
                    <a:pt x="43" y="172"/>
                  </a:lnTo>
                  <a:lnTo>
                    <a:pt x="43" y="168"/>
                  </a:lnTo>
                  <a:lnTo>
                    <a:pt x="43" y="164"/>
                  </a:lnTo>
                  <a:lnTo>
                    <a:pt x="43" y="164"/>
                  </a:lnTo>
                  <a:lnTo>
                    <a:pt x="39" y="160"/>
                  </a:lnTo>
                  <a:lnTo>
                    <a:pt x="39" y="160"/>
                  </a:lnTo>
                  <a:lnTo>
                    <a:pt x="39" y="160"/>
                  </a:lnTo>
                  <a:lnTo>
                    <a:pt x="39" y="160"/>
                  </a:lnTo>
                  <a:lnTo>
                    <a:pt x="39" y="160"/>
                  </a:lnTo>
                  <a:lnTo>
                    <a:pt x="39" y="156"/>
                  </a:lnTo>
                  <a:lnTo>
                    <a:pt x="39" y="152"/>
                  </a:lnTo>
                  <a:lnTo>
                    <a:pt x="39" y="152"/>
                  </a:lnTo>
                  <a:lnTo>
                    <a:pt x="39" y="152"/>
                  </a:lnTo>
                  <a:lnTo>
                    <a:pt x="39" y="152"/>
                  </a:lnTo>
                  <a:lnTo>
                    <a:pt x="35" y="152"/>
                  </a:lnTo>
                  <a:lnTo>
                    <a:pt x="35" y="152"/>
                  </a:lnTo>
                  <a:lnTo>
                    <a:pt x="31" y="152"/>
                  </a:lnTo>
                  <a:lnTo>
                    <a:pt x="31" y="148"/>
                  </a:lnTo>
                  <a:lnTo>
                    <a:pt x="31" y="144"/>
                  </a:lnTo>
                  <a:lnTo>
                    <a:pt x="31" y="140"/>
                  </a:lnTo>
                  <a:lnTo>
                    <a:pt x="27" y="140"/>
                  </a:lnTo>
                  <a:lnTo>
                    <a:pt x="27" y="140"/>
                  </a:lnTo>
                  <a:lnTo>
                    <a:pt x="23" y="140"/>
                  </a:lnTo>
                  <a:lnTo>
                    <a:pt x="19" y="140"/>
                  </a:lnTo>
                  <a:lnTo>
                    <a:pt x="19" y="140"/>
                  </a:lnTo>
                  <a:lnTo>
                    <a:pt x="19" y="136"/>
                  </a:lnTo>
                  <a:lnTo>
                    <a:pt x="19" y="133"/>
                  </a:lnTo>
                  <a:lnTo>
                    <a:pt x="19" y="125"/>
                  </a:lnTo>
                  <a:lnTo>
                    <a:pt x="19" y="121"/>
                  </a:lnTo>
                  <a:lnTo>
                    <a:pt x="15" y="117"/>
                  </a:lnTo>
                  <a:lnTo>
                    <a:pt x="15" y="113"/>
                  </a:lnTo>
                  <a:lnTo>
                    <a:pt x="12" y="113"/>
                  </a:lnTo>
                  <a:lnTo>
                    <a:pt x="8" y="109"/>
                  </a:lnTo>
                  <a:lnTo>
                    <a:pt x="8" y="109"/>
                  </a:lnTo>
                  <a:lnTo>
                    <a:pt x="4" y="109"/>
                  </a:lnTo>
                  <a:lnTo>
                    <a:pt x="4" y="109"/>
                  </a:lnTo>
                  <a:lnTo>
                    <a:pt x="4" y="109"/>
                  </a:lnTo>
                  <a:lnTo>
                    <a:pt x="4" y="105"/>
                  </a:lnTo>
                  <a:lnTo>
                    <a:pt x="4" y="105"/>
                  </a:lnTo>
                  <a:lnTo>
                    <a:pt x="4" y="101"/>
                  </a:lnTo>
                  <a:lnTo>
                    <a:pt x="0" y="101"/>
                  </a:lnTo>
                  <a:lnTo>
                    <a:pt x="4" y="97"/>
                  </a:lnTo>
                  <a:lnTo>
                    <a:pt x="4" y="97"/>
                  </a:lnTo>
                  <a:lnTo>
                    <a:pt x="4" y="94"/>
                  </a:lnTo>
                  <a:lnTo>
                    <a:pt x="4" y="94"/>
                  </a:lnTo>
                  <a:lnTo>
                    <a:pt x="4" y="90"/>
                  </a:lnTo>
                  <a:lnTo>
                    <a:pt x="4" y="86"/>
                  </a:lnTo>
                  <a:lnTo>
                    <a:pt x="4" y="86"/>
                  </a:lnTo>
                  <a:lnTo>
                    <a:pt x="8" y="82"/>
                  </a:lnTo>
                  <a:lnTo>
                    <a:pt x="8" y="82"/>
                  </a:lnTo>
                  <a:lnTo>
                    <a:pt x="12" y="82"/>
                  </a:lnTo>
                  <a:lnTo>
                    <a:pt x="15" y="86"/>
                  </a:lnTo>
                  <a:lnTo>
                    <a:pt x="15" y="86"/>
                  </a:lnTo>
                  <a:lnTo>
                    <a:pt x="15" y="82"/>
                  </a:lnTo>
                  <a:lnTo>
                    <a:pt x="19" y="82"/>
                  </a:lnTo>
                  <a:lnTo>
                    <a:pt x="19" y="78"/>
                  </a:lnTo>
                  <a:lnTo>
                    <a:pt x="19" y="78"/>
                  </a:lnTo>
                  <a:lnTo>
                    <a:pt x="19" y="70"/>
                  </a:lnTo>
                  <a:lnTo>
                    <a:pt x="19" y="70"/>
                  </a:lnTo>
                  <a:lnTo>
                    <a:pt x="15" y="70"/>
                  </a:lnTo>
                  <a:lnTo>
                    <a:pt x="15" y="70"/>
                  </a:lnTo>
                  <a:lnTo>
                    <a:pt x="15" y="66"/>
                  </a:lnTo>
                  <a:lnTo>
                    <a:pt x="15" y="66"/>
                  </a:lnTo>
                  <a:lnTo>
                    <a:pt x="15" y="66"/>
                  </a:lnTo>
                  <a:lnTo>
                    <a:pt x="15" y="62"/>
                  </a:lnTo>
                  <a:lnTo>
                    <a:pt x="15" y="58"/>
                  </a:lnTo>
                  <a:lnTo>
                    <a:pt x="15" y="55"/>
                  </a:lnTo>
                  <a:lnTo>
                    <a:pt x="15" y="55"/>
                  </a:lnTo>
                  <a:lnTo>
                    <a:pt x="15" y="55"/>
                  </a:lnTo>
                  <a:lnTo>
                    <a:pt x="15" y="55"/>
                  </a:lnTo>
                  <a:lnTo>
                    <a:pt x="19" y="47"/>
                  </a:lnTo>
                  <a:lnTo>
                    <a:pt x="19" y="47"/>
                  </a:lnTo>
                  <a:lnTo>
                    <a:pt x="19" y="47"/>
                  </a:lnTo>
                  <a:lnTo>
                    <a:pt x="23" y="47"/>
                  </a:lnTo>
                  <a:lnTo>
                    <a:pt x="23" y="47"/>
                  </a:lnTo>
                  <a:lnTo>
                    <a:pt x="27" y="43"/>
                  </a:lnTo>
                  <a:lnTo>
                    <a:pt x="31" y="43"/>
                  </a:lnTo>
                  <a:lnTo>
                    <a:pt x="31" y="43"/>
                  </a:lnTo>
                  <a:lnTo>
                    <a:pt x="35" y="43"/>
                  </a:lnTo>
                  <a:lnTo>
                    <a:pt x="39" y="43"/>
                  </a:lnTo>
                  <a:lnTo>
                    <a:pt x="39" y="43"/>
                  </a:lnTo>
                  <a:lnTo>
                    <a:pt x="39" y="43"/>
                  </a:lnTo>
                  <a:lnTo>
                    <a:pt x="43" y="43"/>
                  </a:lnTo>
                  <a:lnTo>
                    <a:pt x="47" y="43"/>
                  </a:lnTo>
                  <a:lnTo>
                    <a:pt x="47" y="43"/>
                  </a:lnTo>
                  <a:lnTo>
                    <a:pt x="51" y="47"/>
                  </a:lnTo>
                  <a:lnTo>
                    <a:pt x="51" y="51"/>
                  </a:lnTo>
                  <a:lnTo>
                    <a:pt x="51" y="51"/>
                  </a:lnTo>
                  <a:lnTo>
                    <a:pt x="51" y="51"/>
                  </a:lnTo>
                  <a:lnTo>
                    <a:pt x="51" y="55"/>
                  </a:lnTo>
                  <a:lnTo>
                    <a:pt x="55" y="55"/>
                  </a:lnTo>
                  <a:lnTo>
                    <a:pt x="55" y="55"/>
                  </a:lnTo>
                  <a:lnTo>
                    <a:pt x="58" y="55"/>
                  </a:lnTo>
                  <a:lnTo>
                    <a:pt x="66" y="55"/>
                  </a:lnTo>
                  <a:lnTo>
                    <a:pt x="70" y="55"/>
                  </a:lnTo>
                  <a:lnTo>
                    <a:pt x="74" y="51"/>
                  </a:lnTo>
                  <a:lnTo>
                    <a:pt x="74" y="51"/>
                  </a:lnTo>
                  <a:lnTo>
                    <a:pt x="78" y="47"/>
                  </a:lnTo>
                  <a:lnTo>
                    <a:pt x="78" y="39"/>
                  </a:lnTo>
                  <a:lnTo>
                    <a:pt x="82" y="35"/>
                  </a:lnTo>
                  <a:lnTo>
                    <a:pt x="90" y="27"/>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86" name="Freeform 17"/>
            <p:cNvSpPr/>
            <p:nvPr/>
          </p:nvSpPr>
          <p:spPr bwMode="auto">
            <a:xfrm>
              <a:off x="2063750" y="4203700"/>
              <a:ext cx="292100" cy="315913"/>
            </a:xfrm>
            <a:custGeom>
              <a:avLst/>
              <a:gdLst>
                <a:gd name="T0" fmla="*/ 129 w 184"/>
                <a:gd name="T1" fmla="*/ 180 h 199"/>
                <a:gd name="T2" fmla="*/ 117 w 184"/>
                <a:gd name="T3" fmla="*/ 156 h 199"/>
                <a:gd name="T4" fmla="*/ 110 w 184"/>
                <a:gd name="T5" fmla="*/ 156 h 199"/>
                <a:gd name="T6" fmla="*/ 98 w 184"/>
                <a:gd name="T7" fmla="*/ 145 h 199"/>
                <a:gd name="T8" fmla="*/ 86 w 184"/>
                <a:gd name="T9" fmla="*/ 133 h 199"/>
                <a:gd name="T10" fmla="*/ 78 w 184"/>
                <a:gd name="T11" fmla="*/ 125 h 199"/>
                <a:gd name="T12" fmla="*/ 74 w 184"/>
                <a:gd name="T13" fmla="*/ 121 h 199"/>
                <a:gd name="T14" fmla="*/ 63 w 184"/>
                <a:gd name="T15" fmla="*/ 117 h 199"/>
                <a:gd name="T16" fmla="*/ 59 w 184"/>
                <a:gd name="T17" fmla="*/ 106 h 199"/>
                <a:gd name="T18" fmla="*/ 59 w 184"/>
                <a:gd name="T19" fmla="*/ 102 h 199"/>
                <a:gd name="T20" fmla="*/ 47 w 184"/>
                <a:gd name="T21" fmla="*/ 90 h 199"/>
                <a:gd name="T22" fmla="*/ 39 w 184"/>
                <a:gd name="T23" fmla="*/ 82 h 199"/>
                <a:gd name="T24" fmla="*/ 35 w 184"/>
                <a:gd name="T25" fmla="*/ 74 h 199"/>
                <a:gd name="T26" fmla="*/ 35 w 184"/>
                <a:gd name="T27" fmla="*/ 70 h 199"/>
                <a:gd name="T28" fmla="*/ 31 w 184"/>
                <a:gd name="T29" fmla="*/ 67 h 199"/>
                <a:gd name="T30" fmla="*/ 28 w 184"/>
                <a:gd name="T31" fmla="*/ 63 h 199"/>
                <a:gd name="T32" fmla="*/ 31 w 184"/>
                <a:gd name="T33" fmla="*/ 59 h 199"/>
                <a:gd name="T34" fmla="*/ 28 w 184"/>
                <a:gd name="T35" fmla="*/ 51 h 199"/>
                <a:gd name="T36" fmla="*/ 24 w 184"/>
                <a:gd name="T37" fmla="*/ 51 h 199"/>
                <a:gd name="T38" fmla="*/ 20 w 184"/>
                <a:gd name="T39" fmla="*/ 47 h 199"/>
                <a:gd name="T40" fmla="*/ 24 w 184"/>
                <a:gd name="T41" fmla="*/ 39 h 199"/>
                <a:gd name="T42" fmla="*/ 16 w 184"/>
                <a:gd name="T43" fmla="*/ 31 h 199"/>
                <a:gd name="T44" fmla="*/ 16 w 184"/>
                <a:gd name="T45" fmla="*/ 51 h 199"/>
                <a:gd name="T46" fmla="*/ 8 w 184"/>
                <a:gd name="T47" fmla="*/ 43 h 199"/>
                <a:gd name="T48" fmla="*/ 8 w 184"/>
                <a:gd name="T49" fmla="*/ 39 h 199"/>
                <a:gd name="T50" fmla="*/ 4 w 184"/>
                <a:gd name="T51" fmla="*/ 27 h 199"/>
                <a:gd name="T52" fmla="*/ 4 w 184"/>
                <a:gd name="T53" fmla="*/ 24 h 199"/>
                <a:gd name="T54" fmla="*/ 4 w 184"/>
                <a:gd name="T55" fmla="*/ 12 h 199"/>
                <a:gd name="T56" fmla="*/ 39 w 184"/>
                <a:gd name="T57" fmla="*/ 8 h 199"/>
                <a:gd name="T58" fmla="*/ 43 w 184"/>
                <a:gd name="T59" fmla="*/ 20 h 199"/>
                <a:gd name="T60" fmla="*/ 51 w 184"/>
                <a:gd name="T61" fmla="*/ 31 h 199"/>
                <a:gd name="T62" fmla="*/ 51 w 184"/>
                <a:gd name="T63" fmla="*/ 39 h 199"/>
                <a:gd name="T64" fmla="*/ 59 w 184"/>
                <a:gd name="T65" fmla="*/ 55 h 199"/>
                <a:gd name="T66" fmla="*/ 67 w 184"/>
                <a:gd name="T67" fmla="*/ 47 h 199"/>
                <a:gd name="T68" fmla="*/ 74 w 184"/>
                <a:gd name="T69" fmla="*/ 43 h 199"/>
                <a:gd name="T70" fmla="*/ 86 w 184"/>
                <a:gd name="T71" fmla="*/ 47 h 199"/>
                <a:gd name="T72" fmla="*/ 94 w 184"/>
                <a:gd name="T73" fmla="*/ 47 h 199"/>
                <a:gd name="T74" fmla="*/ 106 w 184"/>
                <a:gd name="T75" fmla="*/ 51 h 199"/>
                <a:gd name="T76" fmla="*/ 106 w 184"/>
                <a:gd name="T77" fmla="*/ 59 h 199"/>
                <a:gd name="T78" fmla="*/ 114 w 184"/>
                <a:gd name="T79" fmla="*/ 63 h 199"/>
                <a:gd name="T80" fmla="*/ 121 w 184"/>
                <a:gd name="T81" fmla="*/ 67 h 199"/>
                <a:gd name="T82" fmla="*/ 125 w 184"/>
                <a:gd name="T83" fmla="*/ 78 h 199"/>
                <a:gd name="T84" fmla="*/ 133 w 184"/>
                <a:gd name="T85" fmla="*/ 86 h 199"/>
                <a:gd name="T86" fmla="*/ 137 w 184"/>
                <a:gd name="T87" fmla="*/ 78 h 199"/>
                <a:gd name="T88" fmla="*/ 137 w 184"/>
                <a:gd name="T89" fmla="*/ 74 h 199"/>
                <a:gd name="T90" fmla="*/ 153 w 184"/>
                <a:gd name="T91" fmla="*/ 67 h 199"/>
                <a:gd name="T92" fmla="*/ 160 w 184"/>
                <a:gd name="T93" fmla="*/ 70 h 199"/>
                <a:gd name="T94" fmla="*/ 172 w 184"/>
                <a:gd name="T95" fmla="*/ 78 h 199"/>
                <a:gd name="T96" fmla="*/ 184 w 184"/>
                <a:gd name="T97" fmla="*/ 90 h 199"/>
                <a:gd name="T98" fmla="*/ 180 w 184"/>
                <a:gd name="T99" fmla="*/ 98 h 199"/>
                <a:gd name="T100" fmla="*/ 160 w 184"/>
                <a:gd name="T101" fmla="*/ 109 h 199"/>
                <a:gd name="T102" fmla="*/ 153 w 184"/>
                <a:gd name="T103" fmla="*/ 113 h 199"/>
                <a:gd name="T104" fmla="*/ 157 w 184"/>
                <a:gd name="T105" fmla="*/ 133 h 199"/>
                <a:gd name="T106" fmla="*/ 160 w 184"/>
                <a:gd name="T107" fmla="*/ 141 h 199"/>
                <a:gd name="T108" fmla="*/ 176 w 184"/>
                <a:gd name="T109" fmla="*/ 164 h 199"/>
                <a:gd name="T110" fmla="*/ 176 w 184"/>
                <a:gd name="T111" fmla="*/ 172 h 199"/>
                <a:gd name="T112" fmla="*/ 176 w 184"/>
                <a:gd name="T113" fmla="*/ 184 h 199"/>
                <a:gd name="T114" fmla="*/ 164 w 184"/>
                <a:gd name="T115" fmla="*/ 195 h 199"/>
                <a:gd name="T116" fmla="*/ 157 w 184"/>
                <a:gd name="T117" fmla="*/ 199 h 199"/>
                <a:gd name="T118" fmla="*/ 137 w 184"/>
                <a:gd name="T119" fmla="*/ 195 h 199"/>
                <a:gd name="T120" fmla="*/ 137 w 184"/>
                <a:gd name="T121" fmla="*/ 188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4" h="199">
                  <a:moveTo>
                    <a:pt x="133" y="188"/>
                  </a:moveTo>
                  <a:lnTo>
                    <a:pt x="133" y="188"/>
                  </a:lnTo>
                  <a:lnTo>
                    <a:pt x="129" y="184"/>
                  </a:lnTo>
                  <a:lnTo>
                    <a:pt x="125" y="184"/>
                  </a:lnTo>
                  <a:lnTo>
                    <a:pt x="129" y="180"/>
                  </a:lnTo>
                  <a:lnTo>
                    <a:pt x="129" y="176"/>
                  </a:lnTo>
                  <a:lnTo>
                    <a:pt x="129" y="172"/>
                  </a:lnTo>
                  <a:lnTo>
                    <a:pt x="125" y="168"/>
                  </a:lnTo>
                  <a:lnTo>
                    <a:pt x="121" y="164"/>
                  </a:lnTo>
                  <a:lnTo>
                    <a:pt x="117" y="156"/>
                  </a:lnTo>
                  <a:lnTo>
                    <a:pt x="117" y="152"/>
                  </a:lnTo>
                  <a:lnTo>
                    <a:pt x="114" y="152"/>
                  </a:lnTo>
                  <a:lnTo>
                    <a:pt x="114" y="152"/>
                  </a:lnTo>
                  <a:lnTo>
                    <a:pt x="110" y="156"/>
                  </a:lnTo>
                  <a:lnTo>
                    <a:pt x="110" y="156"/>
                  </a:lnTo>
                  <a:lnTo>
                    <a:pt x="106" y="156"/>
                  </a:lnTo>
                  <a:lnTo>
                    <a:pt x="106" y="156"/>
                  </a:lnTo>
                  <a:lnTo>
                    <a:pt x="98" y="152"/>
                  </a:lnTo>
                  <a:lnTo>
                    <a:pt x="98" y="149"/>
                  </a:lnTo>
                  <a:lnTo>
                    <a:pt x="98" y="145"/>
                  </a:lnTo>
                  <a:lnTo>
                    <a:pt x="94" y="145"/>
                  </a:lnTo>
                  <a:lnTo>
                    <a:pt x="94" y="145"/>
                  </a:lnTo>
                  <a:lnTo>
                    <a:pt x="90" y="141"/>
                  </a:lnTo>
                  <a:lnTo>
                    <a:pt x="86" y="133"/>
                  </a:lnTo>
                  <a:lnTo>
                    <a:pt x="86" y="133"/>
                  </a:lnTo>
                  <a:lnTo>
                    <a:pt x="86" y="129"/>
                  </a:lnTo>
                  <a:lnTo>
                    <a:pt x="78" y="125"/>
                  </a:lnTo>
                  <a:lnTo>
                    <a:pt x="78" y="125"/>
                  </a:lnTo>
                  <a:lnTo>
                    <a:pt x="78" y="125"/>
                  </a:lnTo>
                  <a:lnTo>
                    <a:pt x="78" y="125"/>
                  </a:lnTo>
                  <a:lnTo>
                    <a:pt x="78" y="125"/>
                  </a:lnTo>
                  <a:lnTo>
                    <a:pt x="78" y="125"/>
                  </a:lnTo>
                  <a:lnTo>
                    <a:pt x="78" y="125"/>
                  </a:lnTo>
                  <a:lnTo>
                    <a:pt x="78" y="121"/>
                  </a:lnTo>
                  <a:lnTo>
                    <a:pt x="74" y="121"/>
                  </a:lnTo>
                  <a:lnTo>
                    <a:pt x="74" y="121"/>
                  </a:lnTo>
                  <a:lnTo>
                    <a:pt x="71" y="117"/>
                  </a:lnTo>
                  <a:lnTo>
                    <a:pt x="67" y="117"/>
                  </a:lnTo>
                  <a:lnTo>
                    <a:pt x="63" y="117"/>
                  </a:lnTo>
                  <a:lnTo>
                    <a:pt x="63" y="117"/>
                  </a:lnTo>
                  <a:lnTo>
                    <a:pt x="59" y="113"/>
                  </a:lnTo>
                  <a:lnTo>
                    <a:pt x="59" y="109"/>
                  </a:lnTo>
                  <a:lnTo>
                    <a:pt x="59" y="109"/>
                  </a:lnTo>
                  <a:lnTo>
                    <a:pt x="59" y="106"/>
                  </a:lnTo>
                  <a:lnTo>
                    <a:pt x="59" y="106"/>
                  </a:lnTo>
                  <a:lnTo>
                    <a:pt x="59" y="106"/>
                  </a:lnTo>
                  <a:lnTo>
                    <a:pt x="59" y="106"/>
                  </a:lnTo>
                  <a:lnTo>
                    <a:pt x="59" y="102"/>
                  </a:lnTo>
                  <a:lnTo>
                    <a:pt x="59" y="102"/>
                  </a:lnTo>
                  <a:lnTo>
                    <a:pt x="59" y="102"/>
                  </a:lnTo>
                  <a:lnTo>
                    <a:pt x="55" y="102"/>
                  </a:lnTo>
                  <a:lnTo>
                    <a:pt x="55" y="98"/>
                  </a:lnTo>
                  <a:lnTo>
                    <a:pt x="51" y="98"/>
                  </a:lnTo>
                  <a:lnTo>
                    <a:pt x="47" y="94"/>
                  </a:lnTo>
                  <a:lnTo>
                    <a:pt x="47" y="90"/>
                  </a:lnTo>
                  <a:lnTo>
                    <a:pt x="47" y="90"/>
                  </a:lnTo>
                  <a:lnTo>
                    <a:pt x="43" y="90"/>
                  </a:lnTo>
                  <a:lnTo>
                    <a:pt x="43" y="86"/>
                  </a:lnTo>
                  <a:lnTo>
                    <a:pt x="43" y="86"/>
                  </a:lnTo>
                  <a:lnTo>
                    <a:pt x="39" y="82"/>
                  </a:lnTo>
                  <a:lnTo>
                    <a:pt x="39" y="78"/>
                  </a:lnTo>
                  <a:lnTo>
                    <a:pt x="39" y="74"/>
                  </a:lnTo>
                  <a:lnTo>
                    <a:pt x="39" y="74"/>
                  </a:lnTo>
                  <a:lnTo>
                    <a:pt x="39" y="74"/>
                  </a:lnTo>
                  <a:lnTo>
                    <a:pt x="35" y="74"/>
                  </a:lnTo>
                  <a:lnTo>
                    <a:pt x="35" y="74"/>
                  </a:lnTo>
                  <a:lnTo>
                    <a:pt x="35" y="70"/>
                  </a:lnTo>
                  <a:lnTo>
                    <a:pt x="39" y="70"/>
                  </a:lnTo>
                  <a:lnTo>
                    <a:pt x="35" y="70"/>
                  </a:lnTo>
                  <a:lnTo>
                    <a:pt x="35" y="70"/>
                  </a:lnTo>
                  <a:lnTo>
                    <a:pt x="31" y="70"/>
                  </a:lnTo>
                  <a:lnTo>
                    <a:pt x="31" y="70"/>
                  </a:lnTo>
                  <a:lnTo>
                    <a:pt x="28" y="67"/>
                  </a:lnTo>
                  <a:lnTo>
                    <a:pt x="31" y="67"/>
                  </a:lnTo>
                  <a:lnTo>
                    <a:pt x="31" y="67"/>
                  </a:lnTo>
                  <a:lnTo>
                    <a:pt x="35" y="67"/>
                  </a:lnTo>
                  <a:lnTo>
                    <a:pt x="31" y="67"/>
                  </a:lnTo>
                  <a:lnTo>
                    <a:pt x="31" y="67"/>
                  </a:lnTo>
                  <a:lnTo>
                    <a:pt x="28" y="67"/>
                  </a:lnTo>
                  <a:lnTo>
                    <a:pt x="28" y="63"/>
                  </a:lnTo>
                  <a:lnTo>
                    <a:pt x="28" y="63"/>
                  </a:lnTo>
                  <a:lnTo>
                    <a:pt x="28" y="63"/>
                  </a:lnTo>
                  <a:lnTo>
                    <a:pt x="28" y="59"/>
                  </a:lnTo>
                  <a:lnTo>
                    <a:pt x="31" y="59"/>
                  </a:lnTo>
                  <a:lnTo>
                    <a:pt x="31" y="59"/>
                  </a:lnTo>
                  <a:lnTo>
                    <a:pt x="31" y="59"/>
                  </a:lnTo>
                  <a:lnTo>
                    <a:pt x="31" y="55"/>
                  </a:lnTo>
                  <a:lnTo>
                    <a:pt x="31" y="55"/>
                  </a:lnTo>
                  <a:lnTo>
                    <a:pt x="28" y="55"/>
                  </a:lnTo>
                  <a:lnTo>
                    <a:pt x="28" y="51"/>
                  </a:lnTo>
                  <a:lnTo>
                    <a:pt x="28" y="51"/>
                  </a:lnTo>
                  <a:lnTo>
                    <a:pt x="28" y="51"/>
                  </a:lnTo>
                  <a:lnTo>
                    <a:pt x="28" y="51"/>
                  </a:lnTo>
                  <a:lnTo>
                    <a:pt x="28" y="51"/>
                  </a:lnTo>
                  <a:lnTo>
                    <a:pt x="24" y="51"/>
                  </a:lnTo>
                  <a:lnTo>
                    <a:pt x="24" y="51"/>
                  </a:lnTo>
                  <a:lnTo>
                    <a:pt x="24" y="51"/>
                  </a:lnTo>
                  <a:lnTo>
                    <a:pt x="24" y="51"/>
                  </a:lnTo>
                  <a:lnTo>
                    <a:pt x="20" y="51"/>
                  </a:lnTo>
                  <a:lnTo>
                    <a:pt x="20" y="47"/>
                  </a:lnTo>
                  <a:lnTo>
                    <a:pt x="24" y="43"/>
                  </a:lnTo>
                  <a:lnTo>
                    <a:pt x="24" y="39"/>
                  </a:lnTo>
                  <a:lnTo>
                    <a:pt x="20" y="43"/>
                  </a:lnTo>
                  <a:lnTo>
                    <a:pt x="24" y="39"/>
                  </a:lnTo>
                  <a:lnTo>
                    <a:pt x="24" y="39"/>
                  </a:lnTo>
                  <a:lnTo>
                    <a:pt x="24" y="35"/>
                  </a:lnTo>
                  <a:lnTo>
                    <a:pt x="20" y="31"/>
                  </a:lnTo>
                  <a:lnTo>
                    <a:pt x="16" y="31"/>
                  </a:lnTo>
                  <a:lnTo>
                    <a:pt x="16" y="31"/>
                  </a:lnTo>
                  <a:lnTo>
                    <a:pt x="16" y="31"/>
                  </a:lnTo>
                  <a:lnTo>
                    <a:pt x="16" y="31"/>
                  </a:lnTo>
                  <a:lnTo>
                    <a:pt x="16" y="31"/>
                  </a:lnTo>
                  <a:lnTo>
                    <a:pt x="16" y="35"/>
                  </a:lnTo>
                  <a:lnTo>
                    <a:pt x="16" y="47"/>
                  </a:lnTo>
                  <a:lnTo>
                    <a:pt x="16" y="51"/>
                  </a:lnTo>
                  <a:lnTo>
                    <a:pt x="12" y="47"/>
                  </a:lnTo>
                  <a:lnTo>
                    <a:pt x="12" y="47"/>
                  </a:lnTo>
                  <a:lnTo>
                    <a:pt x="8" y="51"/>
                  </a:lnTo>
                  <a:lnTo>
                    <a:pt x="8" y="43"/>
                  </a:lnTo>
                  <a:lnTo>
                    <a:pt x="8" y="43"/>
                  </a:lnTo>
                  <a:lnTo>
                    <a:pt x="8" y="43"/>
                  </a:lnTo>
                  <a:lnTo>
                    <a:pt x="8" y="43"/>
                  </a:lnTo>
                  <a:lnTo>
                    <a:pt x="4" y="43"/>
                  </a:lnTo>
                  <a:lnTo>
                    <a:pt x="8" y="43"/>
                  </a:lnTo>
                  <a:lnTo>
                    <a:pt x="8" y="39"/>
                  </a:lnTo>
                  <a:lnTo>
                    <a:pt x="4" y="39"/>
                  </a:lnTo>
                  <a:lnTo>
                    <a:pt x="4" y="35"/>
                  </a:lnTo>
                  <a:lnTo>
                    <a:pt x="4" y="31"/>
                  </a:lnTo>
                  <a:lnTo>
                    <a:pt x="4" y="31"/>
                  </a:lnTo>
                  <a:lnTo>
                    <a:pt x="4" y="27"/>
                  </a:lnTo>
                  <a:lnTo>
                    <a:pt x="8" y="27"/>
                  </a:lnTo>
                  <a:lnTo>
                    <a:pt x="4" y="27"/>
                  </a:lnTo>
                  <a:lnTo>
                    <a:pt x="4" y="27"/>
                  </a:lnTo>
                  <a:lnTo>
                    <a:pt x="4" y="24"/>
                  </a:lnTo>
                  <a:lnTo>
                    <a:pt x="4" y="24"/>
                  </a:lnTo>
                  <a:lnTo>
                    <a:pt x="4" y="24"/>
                  </a:lnTo>
                  <a:lnTo>
                    <a:pt x="0" y="24"/>
                  </a:lnTo>
                  <a:lnTo>
                    <a:pt x="4" y="20"/>
                  </a:lnTo>
                  <a:lnTo>
                    <a:pt x="0" y="12"/>
                  </a:lnTo>
                  <a:lnTo>
                    <a:pt x="4" y="12"/>
                  </a:lnTo>
                  <a:lnTo>
                    <a:pt x="16" y="12"/>
                  </a:lnTo>
                  <a:lnTo>
                    <a:pt x="24" y="8"/>
                  </a:lnTo>
                  <a:lnTo>
                    <a:pt x="35" y="0"/>
                  </a:lnTo>
                  <a:lnTo>
                    <a:pt x="39" y="8"/>
                  </a:lnTo>
                  <a:lnTo>
                    <a:pt x="39" y="8"/>
                  </a:lnTo>
                  <a:lnTo>
                    <a:pt x="39" y="12"/>
                  </a:lnTo>
                  <a:lnTo>
                    <a:pt x="39" y="16"/>
                  </a:lnTo>
                  <a:lnTo>
                    <a:pt x="39" y="20"/>
                  </a:lnTo>
                  <a:lnTo>
                    <a:pt x="43" y="20"/>
                  </a:lnTo>
                  <a:lnTo>
                    <a:pt x="43" y="20"/>
                  </a:lnTo>
                  <a:lnTo>
                    <a:pt x="43" y="24"/>
                  </a:lnTo>
                  <a:lnTo>
                    <a:pt x="43" y="24"/>
                  </a:lnTo>
                  <a:lnTo>
                    <a:pt x="47" y="27"/>
                  </a:lnTo>
                  <a:lnTo>
                    <a:pt x="51" y="27"/>
                  </a:lnTo>
                  <a:lnTo>
                    <a:pt x="51" y="31"/>
                  </a:lnTo>
                  <a:lnTo>
                    <a:pt x="51" y="31"/>
                  </a:lnTo>
                  <a:lnTo>
                    <a:pt x="51" y="31"/>
                  </a:lnTo>
                  <a:lnTo>
                    <a:pt x="51" y="35"/>
                  </a:lnTo>
                  <a:lnTo>
                    <a:pt x="51" y="39"/>
                  </a:lnTo>
                  <a:lnTo>
                    <a:pt x="51" y="39"/>
                  </a:lnTo>
                  <a:lnTo>
                    <a:pt x="51" y="39"/>
                  </a:lnTo>
                  <a:lnTo>
                    <a:pt x="51" y="43"/>
                  </a:lnTo>
                  <a:lnTo>
                    <a:pt x="55" y="51"/>
                  </a:lnTo>
                  <a:lnTo>
                    <a:pt x="59" y="51"/>
                  </a:lnTo>
                  <a:lnTo>
                    <a:pt x="59" y="55"/>
                  </a:lnTo>
                  <a:lnTo>
                    <a:pt x="63" y="55"/>
                  </a:lnTo>
                  <a:lnTo>
                    <a:pt x="63" y="51"/>
                  </a:lnTo>
                  <a:lnTo>
                    <a:pt x="63" y="51"/>
                  </a:lnTo>
                  <a:lnTo>
                    <a:pt x="67" y="51"/>
                  </a:lnTo>
                  <a:lnTo>
                    <a:pt x="67" y="47"/>
                  </a:lnTo>
                  <a:lnTo>
                    <a:pt x="67" y="47"/>
                  </a:lnTo>
                  <a:lnTo>
                    <a:pt x="67" y="47"/>
                  </a:lnTo>
                  <a:lnTo>
                    <a:pt x="71" y="43"/>
                  </a:lnTo>
                  <a:lnTo>
                    <a:pt x="71" y="39"/>
                  </a:lnTo>
                  <a:lnTo>
                    <a:pt x="74" y="43"/>
                  </a:lnTo>
                  <a:lnTo>
                    <a:pt x="78" y="39"/>
                  </a:lnTo>
                  <a:lnTo>
                    <a:pt x="78" y="43"/>
                  </a:lnTo>
                  <a:lnTo>
                    <a:pt x="78" y="43"/>
                  </a:lnTo>
                  <a:lnTo>
                    <a:pt x="86" y="47"/>
                  </a:lnTo>
                  <a:lnTo>
                    <a:pt x="86" y="47"/>
                  </a:lnTo>
                  <a:lnTo>
                    <a:pt x="90" y="47"/>
                  </a:lnTo>
                  <a:lnTo>
                    <a:pt x="90" y="47"/>
                  </a:lnTo>
                  <a:lnTo>
                    <a:pt x="90" y="47"/>
                  </a:lnTo>
                  <a:lnTo>
                    <a:pt x="94" y="47"/>
                  </a:lnTo>
                  <a:lnTo>
                    <a:pt x="94" y="47"/>
                  </a:lnTo>
                  <a:lnTo>
                    <a:pt x="94" y="47"/>
                  </a:lnTo>
                  <a:lnTo>
                    <a:pt x="98" y="47"/>
                  </a:lnTo>
                  <a:lnTo>
                    <a:pt x="106" y="47"/>
                  </a:lnTo>
                  <a:lnTo>
                    <a:pt x="106" y="47"/>
                  </a:lnTo>
                  <a:lnTo>
                    <a:pt x="106" y="51"/>
                  </a:lnTo>
                  <a:lnTo>
                    <a:pt x="106" y="51"/>
                  </a:lnTo>
                  <a:lnTo>
                    <a:pt x="106" y="51"/>
                  </a:lnTo>
                  <a:lnTo>
                    <a:pt x="106" y="51"/>
                  </a:lnTo>
                  <a:lnTo>
                    <a:pt x="106" y="55"/>
                  </a:lnTo>
                  <a:lnTo>
                    <a:pt x="106" y="59"/>
                  </a:lnTo>
                  <a:lnTo>
                    <a:pt x="106" y="59"/>
                  </a:lnTo>
                  <a:lnTo>
                    <a:pt x="106" y="63"/>
                  </a:lnTo>
                  <a:lnTo>
                    <a:pt x="110" y="63"/>
                  </a:lnTo>
                  <a:lnTo>
                    <a:pt x="114" y="63"/>
                  </a:lnTo>
                  <a:lnTo>
                    <a:pt x="114" y="63"/>
                  </a:lnTo>
                  <a:lnTo>
                    <a:pt x="117" y="63"/>
                  </a:lnTo>
                  <a:lnTo>
                    <a:pt x="117" y="63"/>
                  </a:lnTo>
                  <a:lnTo>
                    <a:pt x="117" y="67"/>
                  </a:lnTo>
                  <a:lnTo>
                    <a:pt x="125" y="67"/>
                  </a:lnTo>
                  <a:lnTo>
                    <a:pt x="121" y="67"/>
                  </a:lnTo>
                  <a:lnTo>
                    <a:pt x="121" y="70"/>
                  </a:lnTo>
                  <a:lnTo>
                    <a:pt x="121" y="70"/>
                  </a:lnTo>
                  <a:lnTo>
                    <a:pt x="121" y="74"/>
                  </a:lnTo>
                  <a:lnTo>
                    <a:pt x="125" y="78"/>
                  </a:lnTo>
                  <a:lnTo>
                    <a:pt x="125" y="78"/>
                  </a:lnTo>
                  <a:lnTo>
                    <a:pt x="125" y="82"/>
                  </a:lnTo>
                  <a:lnTo>
                    <a:pt x="129" y="86"/>
                  </a:lnTo>
                  <a:lnTo>
                    <a:pt x="129" y="86"/>
                  </a:lnTo>
                  <a:lnTo>
                    <a:pt x="129" y="86"/>
                  </a:lnTo>
                  <a:lnTo>
                    <a:pt x="133" y="86"/>
                  </a:lnTo>
                  <a:lnTo>
                    <a:pt x="133" y="82"/>
                  </a:lnTo>
                  <a:lnTo>
                    <a:pt x="133" y="82"/>
                  </a:lnTo>
                  <a:lnTo>
                    <a:pt x="133" y="78"/>
                  </a:lnTo>
                  <a:lnTo>
                    <a:pt x="133" y="78"/>
                  </a:lnTo>
                  <a:lnTo>
                    <a:pt x="137" y="78"/>
                  </a:lnTo>
                  <a:lnTo>
                    <a:pt x="137" y="78"/>
                  </a:lnTo>
                  <a:lnTo>
                    <a:pt x="137" y="74"/>
                  </a:lnTo>
                  <a:lnTo>
                    <a:pt x="137" y="74"/>
                  </a:lnTo>
                  <a:lnTo>
                    <a:pt x="137" y="74"/>
                  </a:lnTo>
                  <a:lnTo>
                    <a:pt x="137" y="74"/>
                  </a:lnTo>
                  <a:lnTo>
                    <a:pt x="137" y="74"/>
                  </a:lnTo>
                  <a:lnTo>
                    <a:pt x="141" y="74"/>
                  </a:lnTo>
                  <a:lnTo>
                    <a:pt x="149" y="67"/>
                  </a:lnTo>
                  <a:lnTo>
                    <a:pt x="153" y="67"/>
                  </a:lnTo>
                  <a:lnTo>
                    <a:pt x="153" y="67"/>
                  </a:lnTo>
                  <a:lnTo>
                    <a:pt x="157" y="67"/>
                  </a:lnTo>
                  <a:lnTo>
                    <a:pt x="160" y="67"/>
                  </a:lnTo>
                  <a:lnTo>
                    <a:pt x="160" y="70"/>
                  </a:lnTo>
                  <a:lnTo>
                    <a:pt x="160" y="70"/>
                  </a:lnTo>
                  <a:lnTo>
                    <a:pt x="160" y="70"/>
                  </a:lnTo>
                  <a:lnTo>
                    <a:pt x="164" y="70"/>
                  </a:lnTo>
                  <a:lnTo>
                    <a:pt x="168" y="70"/>
                  </a:lnTo>
                  <a:lnTo>
                    <a:pt x="168" y="74"/>
                  </a:lnTo>
                  <a:lnTo>
                    <a:pt x="172" y="74"/>
                  </a:lnTo>
                  <a:lnTo>
                    <a:pt x="172" y="78"/>
                  </a:lnTo>
                  <a:lnTo>
                    <a:pt x="172" y="78"/>
                  </a:lnTo>
                  <a:lnTo>
                    <a:pt x="172" y="82"/>
                  </a:lnTo>
                  <a:lnTo>
                    <a:pt x="176" y="82"/>
                  </a:lnTo>
                  <a:lnTo>
                    <a:pt x="184" y="86"/>
                  </a:lnTo>
                  <a:lnTo>
                    <a:pt x="184" y="90"/>
                  </a:lnTo>
                  <a:lnTo>
                    <a:pt x="184" y="90"/>
                  </a:lnTo>
                  <a:lnTo>
                    <a:pt x="184" y="94"/>
                  </a:lnTo>
                  <a:lnTo>
                    <a:pt x="180" y="98"/>
                  </a:lnTo>
                  <a:lnTo>
                    <a:pt x="180" y="98"/>
                  </a:lnTo>
                  <a:lnTo>
                    <a:pt x="180" y="98"/>
                  </a:lnTo>
                  <a:lnTo>
                    <a:pt x="172" y="102"/>
                  </a:lnTo>
                  <a:lnTo>
                    <a:pt x="168" y="106"/>
                  </a:lnTo>
                  <a:lnTo>
                    <a:pt x="168" y="106"/>
                  </a:lnTo>
                  <a:lnTo>
                    <a:pt x="160" y="106"/>
                  </a:lnTo>
                  <a:lnTo>
                    <a:pt x="160" y="109"/>
                  </a:lnTo>
                  <a:lnTo>
                    <a:pt x="157" y="109"/>
                  </a:lnTo>
                  <a:lnTo>
                    <a:pt x="157" y="109"/>
                  </a:lnTo>
                  <a:lnTo>
                    <a:pt x="153" y="109"/>
                  </a:lnTo>
                  <a:lnTo>
                    <a:pt x="153" y="113"/>
                  </a:lnTo>
                  <a:lnTo>
                    <a:pt x="153" y="113"/>
                  </a:lnTo>
                  <a:lnTo>
                    <a:pt x="153" y="117"/>
                  </a:lnTo>
                  <a:lnTo>
                    <a:pt x="153" y="117"/>
                  </a:lnTo>
                  <a:lnTo>
                    <a:pt x="153" y="125"/>
                  </a:lnTo>
                  <a:lnTo>
                    <a:pt x="157" y="133"/>
                  </a:lnTo>
                  <a:lnTo>
                    <a:pt x="157" y="133"/>
                  </a:lnTo>
                  <a:lnTo>
                    <a:pt x="157" y="137"/>
                  </a:lnTo>
                  <a:lnTo>
                    <a:pt x="157" y="137"/>
                  </a:lnTo>
                  <a:lnTo>
                    <a:pt x="157" y="137"/>
                  </a:lnTo>
                  <a:lnTo>
                    <a:pt x="157" y="141"/>
                  </a:lnTo>
                  <a:lnTo>
                    <a:pt x="160" y="141"/>
                  </a:lnTo>
                  <a:lnTo>
                    <a:pt x="160" y="145"/>
                  </a:lnTo>
                  <a:lnTo>
                    <a:pt x="168" y="152"/>
                  </a:lnTo>
                  <a:lnTo>
                    <a:pt x="172" y="156"/>
                  </a:lnTo>
                  <a:lnTo>
                    <a:pt x="172" y="160"/>
                  </a:lnTo>
                  <a:lnTo>
                    <a:pt x="176" y="164"/>
                  </a:lnTo>
                  <a:lnTo>
                    <a:pt x="176" y="168"/>
                  </a:lnTo>
                  <a:lnTo>
                    <a:pt x="176" y="168"/>
                  </a:lnTo>
                  <a:lnTo>
                    <a:pt x="176" y="168"/>
                  </a:lnTo>
                  <a:lnTo>
                    <a:pt x="176" y="172"/>
                  </a:lnTo>
                  <a:lnTo>
                    <a:pt x="176" y="172"/>
                  </a:lnTo>
                  <a:lnTo>
                    <a:pt x="176" y="176"/>
                  </a:lnTo>
                  <a:lnTo>
                    <a:pt x="180" y="180"/>
                  </a:lnTo>
                  <a:lnTo>
                    <a:pt x="184" y="180"/>
                  </a:lnTo>
                  <a:lnTo>
                    <a:pt x="180" y="180"/>
                  </a:lnTo>
                  <a:lnTo>
                    <a:pt x="176" y="184"/>
                  </a:lnTo>
                  <a:lnTo>
                    <a:pt x="172" y="184"/>
                  </a:lnTo>
                  <a:lnTo>
                    <a:pt x="168" y="188"/>
                  </a:lnTo>
                  <a:lnTo>
                    <a:pt x="164" y="191"/>
                  </a:lnTo>
                  <a:lnTo>
                    <a:pt x="164" y="195"/>
                  </a:lnTo>
                  <a:lnTo>
                    <a:pt x="164" y="195"/>
                  </a:lnTo>
                  <a:lnTo>
                    <a:pt x="160" y="199"/>
                  </a:lnTo>
                  <a:lnTo>
                    <a:pt x="160" y="199"/>
                  </a:lnTo>
                  <a:lnTo>
                    <a:pt x="157" y="199"/>
                  </a:lnTo>
                  <a:lnTo>
                    <a:pt x="157" y="199"/>
                  </a:lnTo>
                  <a:lnTo>
                    <a:pt x="157" y="199"/>
                  </a:lnTo>
                  <a:lnTo>
                    <a:pt x="153" y="199"/>
                  </a:lnTo>
                  <a:lnTo>
                    <a:pt x="141" y="199"/>
                  </a:lnTo>
                  <a:lnTo>
                    <a:pt x="137" y="199"/>
                  </a:lnTo>
                  <a:lnTo>
                    <a:pt x="137" y="195"/>
                  </a:lnTo>
                  <a:lnTo>
                    <a:pt x="137" y="195"/>
                  </a:lnTo>
                  <a:lnTo>
                    <a:pt x="137" y="195"/>
                  </a:lnTo>
                  <a:lnTo>
                    <a:pt x="137" y="191"/>
                  </a:lnTo>
                  <a:lnTo>
                    <a:pt x="137" y="191"/>
                  </a:lnTo>
                  <a:lnTo>
                    <a:pt x="137" y="191"/>
                  </a:lnTo>
                  <a:lnTo>
                    <a:pt x="137" y="188"/>
                  </a:lnTo>
                  <a:lnTo>
                    <a:pt x="137" y="188"/>
                  </a:lnTo>
                  <a:lnTo>
                    <a:pt x="133" y="188"/>
                  </a:lnTo>
                  <a:lnTo>
                    <a:pt x="133" y="188"/>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87" name="Freeform 18"/>
            <p:cNvSpPr/>
            <p:nvPr/>
          </p:nvSpPr>
          <p:spPr bwMode="auto">
            <a:xfrm>
              <a:off x="1933575" y="3298825"/>
              <a:ext cx="390525" cy="588963"/>
            </a:xfrm>
            <a:custGeom>
              <a:avLst/>
              <a:gdLst>
                <a:gd name="T0" fmla="*/ 24 w 246"/>
                <a:gd name="T1" fmla="*/ 309 h 371"/>
                <a:gd name="T2" fmla="*/ 20 w 246"/>
                <a:gd name="T3" fmla="*/ 289 h 371"/>
                <a:gd name="T4" fmla="*/ 4 w 246"/>
                <a:gd name="T5" fmla="*/ 250 h 371"/>
                <a:gd name="T6" fmla="*/ 16 w 246"/>
                <a:gd name="T7" fmla="*/ 230 h 371"/>
                <a:gd name="T8" fmla="*/ 12 w 246"/>
                <a:gd name="T9" fmla="*/ 215 h 371"/>
                <a:gd name="T10" fmla="*/ 12 w 246"/>
                <a:gd name="T11" fmla="*/ 203 h 371"/>
                <a:gd name="T12" fmla="*/ 43 w 246"/>
                <a:gd name="T13" fmla="*/ 184 h 371"/>
                <a:gd name="T14" fmla="*/ 55 w 246"/>
                <a:gd name="T15" fmla="*/ 148 h 371"/>
                <a:gd name="T16" fmla="*/ 47 w 246"/>
                <a:gd name="T17" fmla="*/ 125 h 371"/>
                <a:gd name="T18" fmla="*/ 55 w 246"/>
                <a:gd name="T19" fmla="*/ 109 h 371"/>
                <a:gd name="T20" fmla="*/ 51 w 246"/>
                <a:gd name="T21" fmla="*/ 90 h 371"/>
                <a:gd name="T22" fmla="*/ 20 w 246"/>
                <a:gd name="T23" fmla="*/ 43 h 371"/>
                <a:gd name="T24" fmla="*/ 8 w 246"/>
                <a:gd name="T25" fmla="*/ 16 h 371"/>
                <a:gd name="T26" fmla="*/ 39 w 246"/>
                <a:gd name="T27" fmla="*/ 4 h 371"/>
                <a:gd name="T28" fmla="*/ 47 w 246"/>
                <a:gd name="T29" fmla="*/ 8 h 371"/>
                <a:gd name="T30" fmla="*/ 90 w 246"/>
                <a:gd name="T31" fmla="*/ 43 h 371"/>
                <a:gd name="T32" fmla="*/ 98 w 246"/>
                <a:gd name="T33" fmla="*/ 51 h 371"/>
                <a:gd name="T34" fmla="*/ 117 w 246"/>
                <a:gd name="T35" fmla="*/ 78 h 371"/>
                <a:gd name="T36" fmla="*/ 129 w 246"/>
                <a:gd name="T37" fmla="*/ 86 h 371"/>
                <a:gd name="T38" fmla="*/ 164 w 246"/>
                <a:gd name="T39" fmla="*/ 113 h 371"/>
                <a:gd name="T40" fmla="*/ 180 w 246"/>
                <a:gd name="T41" fmla="*/ 121 h 371"/>
                <a:gd name="T42" fmla="*/ 172 w 246"/>
                <a:gd name="T43" fmla="*/ 117 h 371"/>
                <a:gd name="T44" fmla="*/ 176 w 246"/>
                <a:gd name="T45" fmla="*/ 113 h 371"/>
                <a:gd name="T46" fmla="*/ 188 w 246"/>
                <a:gd name="T47" fmla="*/ 117 h 371"/>
                <a:gd name="T48" fmla="*/ 199 w 246"/>
                <a:gd name="T49" fmla="*/ 129 h 371"/>
                <a:gd name="T50" fmla="*/ 215 w 246"/>
                <a:gd name="T51" fmla="*/ 152 h 371"/>
                <a:gd name="T52" fmla="*/ 219 w 246"/>
                <a:gd name="T53" fmla="*/ 160 h 371"/>
                <a:gd name="T54" fmla="*/ 227 w 246"/>
                <a:gd name="T55" fmla="*/ 180 h 371"/>
                <a:gd name="T56" fmla="*/ 235 w 246"/>
                <a:gd name="T57" fmla="*/ 203 h 371"/>
                <a:gd name="T58" fmla="*/ 242 w 246"/>
                <a:gd name="T59" fmla="*/ 219 h 371"/>
                <a:gd name="T60" fmla="*/ 239 w 246"/>
                <a:gd name="T61" fmla="*/ 219 h 371"/>
                <a:gd name="T62" fmla="*/ 239 w 246"/>
                <a:gd name="T63" fmla="*/ 227 h 371"/>
                <a:gd name="T64" fmla="*/ 242 w 246"/>
                <a:gd name="T65" fmla="*/ 234 h 371"/>
                <a:gd name="T66" fmla="*/ 242 w 246"/>
                <a:gd name="T67" fmla="*/ 242 h 371"/>
                <a:gd name="T68" fmla="*/ 239 w 246"/>
                <a:gd name="T69" fmla="*/ 258 h 371"/>
                <a:gd name="T70" fmla="*/ 242 w 246"/>
                <a:gd name="T71" fmla="*/ 289 h 371"/>
                <a:gd name="T72" fmla="*/ 246 w 246"/>
                <a:gd name="T73" fmla="*/ 305 h 371"/>
                <a:gd name="T74" fmla="*/ 239 w 246"/>
                <a:gd name="T75" fmla="*/ 309 h 371"/>
                <a:gd name="T76" fmla="*/ 180 w 246"/>
                <a:gd name="T77" fmla="*/ 324 h 371"/>
                <a:gd name="T78" fmla="*/ 172 w 246"/>
                <a:gd name="T79" fmla="*/ 340 h 371"/>
                <a:gd name="T80" fmla="*/ 172 w 246"/>
                <a:gd name="T81" fmla="*/ 355 h 371"/>
                <a:gd name="T82" fmla="*/ 180 w 246"/>
                <a:gd name="T83" fmla="*/ 367 h 371"/>
                <a:gd name="T84" fmla="*/ 133 w 246"/>
                <a:gd name="T85" fmla="*/ 363 h 371"/>
                <a:gd name="T86" fmla="*/ 113 w 246"/>
                <a:gd name="T87" fmla="*/ 324 h 371"/>
                <a:gd name="T88" fmla="*/ 106 w 246"/>
                <a:gd name="T89" fmla="*/ 312 h 371"/>
                <a:gd name="T90" fmla="*/ 98 w 246"/>
                <a:gd name="T91" fmla="*/ 309 h 371"/>
                <a:gd name="T92" fmla="*/ 94 w 246"/>
                <a:gd name="T93" fmla="*/ 320 h 371"/>
                <a:gd name="T94" fmla="*/ 90 w 246"/>
                <a:gd name="T95" fmla="*/ 316 h 371"/>
                <a:gd name="T96" fmla="*/ 86 w 246"/>
                <a:gd name="T97" fmla="*/ 316 h 371"/>
                <a:gd name="T98" fmla="*/ 78 w 246"/>
                <a:gd name="T99" fmla="*/ 312 h 371"/>
                <a:gd name="T100" fmla="*/ 82 w 246"/>
                <a:gd name="T101" fmla="*/ 309 h 371"/>
                <a:gd name="T102" fmla="*/ 82 w 246"/>
                <a:gd name="T103" fmla="*/ 309 h 371"/>
                <a:gd name="T104" fmla="*/ 67 w 246"/>
                <a:gd name="T105" fmla="*/ 309 h 371"/>
                <a:gd name="T106" fmla="*/ 59 w 246"/>
                <a:gd name="T107" fmla="*/ 301 h 371"/>
                <a:gd name="T108" fmla="*/ 51 w 246"/>
                <a:gd name="T109" fmla="*/ 309 h 371"/>
                <a:gd name="T110" fmla="*/ 51 w 246"/>
                <a:gd name="T111" fmla="*/ 312 h 371"/>
                <a:gd name="T112" fmla="*/ 35 w 246"/>
                <a:gd name="T113" fmla="*/ 309 h 371"/>
                <a:gd name="T114" fmla="*/ 31 w 246"/>
                <a:gd name="T115" fmla="*/ 30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6" h="371">
                  <a:moveTo>
                    <a:pt x="31" y="309"/>
                  </a:moveTo>
                  <a:lnTo>
                    <a:pt x="31" y="309"/>
                  </a:lnTo>
                  <a:lnTo>
                    <a:pt x="24" y="309"/>
                  </a:lnTo>
                  <a:lnTo>
                    <a:pt x="24" y="309"/>
                  </a:lnTo>
                  <a:lnTo>
                    <a:pt x="24" y="309"/>
                  </a:lnTo>
                  <a:lnTo>
                    <a:pt x="24" y="305"/>
                  </a:lnTo>
                  <a:lnTo>
                    <a:pt x="24" y="301"/>
                  </a:lnTo>
                  <a:lnTo>
                    <a:pt x="20" y="289"/>
                  </a:lnTo>
                  <a:lnTo>
                    <a:pt x="4" y="258"/>
                  </a:lnTo>
                  <a:lnTo>
                    <a:pt x="0" y="254"/>
                  </a:lnTo>
                  <a:lnTo>
                    <a:pt x="0" y="250"/>
                  </a:lnTo>
                  <a:lnTo>
                    <a:pt x="4" y="250"/>
                  </a:lnTo>
                  <a:lnTo>
                    <a:pt x="12" y="242"/>
                  </a:lnTo>
                  <a:lnTo>
                    <a:pt x="16" y="238"/>
                  </a:lnTo>
                  <a:lnTo>
                    <a:pt x="16" y="230"/>
                  </a:lnTo>
                  <a:lnTo>
                    <a:pt x="16" y="230"/>
                  </a:lnTo>
                  <a:lnTo>
                    <a:pt x="16" y="227"/>
                  </a:lnTo>
                  <a:lnTo>
                    <a:pt x="16" y="223"/>
                  </a:lnTo>
                  <a:lnTo>
                    <a:pt x="16" y="219"/>
                  </a:lnTo>
                  <a:lnTo>
                    <a:pt x="12" y="215"/>
                  </a:lnTo>
                  <a:lnTo>
                    <a:pt x="12" y="215"/>
                  </a:lnTo>
                  <a:lnTo>
                    <a:pt x="8" y="211"/>
                  </a:lnTo>
                  <a:lnTo>
                    <a:pt x="8" y="207"/>
                  </a:lnTo>
                  <a:lnTo>
                    <a:pt x="12" y="203"/>
                  </a:lnTo>
                  <a:lnTo>
                    <a:pt x="16" y="199"/>
                  </a:lnTo>
                  <a:lnTo>
                    <a:pt x="27" y="199"/>
                  </a:lnTo>
                  <a:lnTo>
                    <a:pt x="31" y="199"/>
                  </a:lnTo>
                  <a:lnTo>
                    <a:pt x="43" y="184"/>
                  </a:lnTo>
                  <a:lnTo>
                    <a:pt x="51" y="168"/>
                  </a:lnTo>
                  <a:lnTo>
                    <a:pt x="55" y="164"/>
                  </a:lnTo>
                  <a:lnTo>
                    <a:pt x="55" y="156"/>
                  </a:lnTo>
                  <a:lnTo>
                    <a:pt x="55" y="148"/>
                  </a:lnTo>
                  <a:lnTo>
                    <a:pt x="55" y="145"/>
                  </a:lnTo>
                  <a:lnTo>
                    <a:pt x="51" y="133"/>
                  </a:lnTo>
                  <a:lnTo>
                    <a:pt x="47" y="129"/>
                  </a:lnTo>
                  <a:lnTo>
                    <a:pt x="47" y="125"/>
                  </a:lnTo>
                  <a:lnTo>
                    <a:pt x="47" y="121"/>
                  </a:lnTo>
                  <a:lnTo>
                    <a:pt x="51" y="117"/>
                  </a:lnTo>
                  <a:lnTo>
                    <a:pt x="55" y="113"/>
                  </a:lnTo>
                  <a:lnTo>
                    <a:pt x="55" y="109"/>
                  </a:lnTo>
                  <a:lnTo>
                    <a:pt x="55" y="106"/>
                  </a:lnTo>
                  <a:lnTo>
                    <a:pt x="55" y="102"/>
                  </a:lnTo>
                  <a:lnTo>
                    <a:pt x="51" y="94"/>
                  </a:lnTo>
                  <a:lnTo>
                    <a:pt x="51" y="90"/>
                  </a:lnTo>
                  <a:lnTo>
                    <a:pt x="35" y="70"/>
                  </a:lnTo>
                  <a:lnTo>
                    <a:pt x="24" y="55"/>
                  </a:lnTo>
                  <a:lnTo>
                    <a:pt x="20" y="47"/>
                  </a:lnTo>
                  <a:lnTo>
                    <a:pt x="20" y="43"/>
                  </a:lnTo>
                  <a:lnTo>
                    <a:pt x="16" y="31"/>
                  </a:lnTo>
                  <a:lnTo>
                    <a:pt x="12" y="27"/>
                  </a:lnTo>
                  <a:lnTo>
                    <a:pt x="8" y="20"/>
                  </a:lnTo>
                  <a:lnTo>
                    <a:pt x="8" y="16"/>
                  </a:lnTo>
                  <a:lnTo>
                    <a:pt x="8" y="12"/>
                  </a:lnTo>
                  <a:lnTo>
                    <a:pt x="27" y="4"/>
                  </a:lnTo>
                  <a:lnTo>
                    <a:pt x="31" y="4"/>
                  </a:lnTo>
                  <a:lnTo>
                    <a:pt x="39" y="4"/>
                  </a:lnTo>
                  <a:lnTo>
                    <a:pt x="43" y="4"/>
                  </a:lnTo>
                  <a:lnTo>
                    <a:pt x="43" y="0"/>
                  </a:lnTo>
                  <a:lnTo>
                    <a:pt x="43" y="0"/>
                  </a:lnTo>
                  <a:lnTo>
                    <a:pt x="47" y="8"/>
                  </a:lnTo>
                  <a:lnTo>
                    <a:pt x="47" y="8"/>
                  </a:lnTo>
                  <a:lnTo>
                    <a:pt x="82" y="35"/>
                  </a:lnTo>
                  <a:lnTo>
                    <a:pt x="86" y="39"/>
                  </a:lnTo>
                  <a:lnTo>
                    <a:pt x="90" y="43"/>
                  </a:lnTo>
                  <a:lnTo>
                    <a:pt x="94" y="51"/>
                  </a:lnTo>
                  <a:lnTo>
                    <a:pt x="94" y="51"/>
                  </a:lnTo>
                  <a:lnTo>
                    <a:pt x="94" y="51"/>
                  </a:lnTo>
                  <a:lnTo>
                    <a:pt x="98" y="51"/>
                  </a:lnTo>
                  <a:lnTo>
                    <a:pt x="98" y="55"/>
                  </a:lnTo>
                  <a:lnTo>
                    <a:pt x="98" y="55"/>
                  </a:lnTo>
                  <a:lnTo>
                    <a:pt x="113" y="70"/>
                  </a:lnTo>
                  <a:lnTo>
                    <a:pt x="117" y="78"/>
                  </a:lnTo>
                  <a:lnTo>
                    <a:pt x="121" y="82"/>
                  </a:lnTo>
                  <a:lnTo>
                    <a:pt x="121" y="82"/>
                  </a:lnTo>
                  <a:lnTo>
                    <a:pt x="125" y="86"/>
                  </a:lnTo>
                  <a:lnTo>
                    <a:pt x="129" y="86"/>
                  </a:lnTo>
                  <a:lnTo>
                    <a:pt x="129" y="90"/>
                  </a:lnTo>
                  <a:lnTo>
                    <a:pt x="141" y="94"/>
                  </a:lnTo>
                  <a:lnTo>
                    <a:pt x="141" y="94"/>
                  </a:lnTo>
                  <a:lnTo>
                    <a:pt x="164" y="113"/>
                  </a:lnTo>
                  <a:lnTo>
                    <a:pt x="172" y="121"/>
                  </a:lnTo>
                  <a:lnTo>
                    <a:pt x="176" y="125"/>
                  </a:lnTo>
                  <a:lnTo>
                    <a:pt x="176" y="121"/>
                  </a:lnTo>
                  <a:lnTo>
                    <a:pt x="180" y="121"/>
                  </a:lnTo>
                  <a:lnTo>
                    <a:pt x="180" y="121"/>
                  </a:lnTo>
                  <a:lnTo>
                    <a:pt x="180" y="121"/>
                  </a:lnTo>
                  <a:lnTo>
                    <a:pt x="176" y="117"/>
                  </a:lnTo>
                  <a:lnTo>
                    <a:pt x="172" y="117"/>
                  </a:lnTo>
                  <a:lnTo>
                    <a:pt x="172" y="113"/>
                  </a:lnTo>
                  <a:lnTo>
                    <a:pt x="172" y="113"/>
                  </a:lnTo>
                  <a:lnTo>
                    <a:pt x="172" y="113"/>
                  </a:lnTo>
                  <a:lnTo>
                    <a:pt x="176" y="113"/>
                  </a:lnTo>
                  <a:lnTo>
                    <a:pt x="180" y="113"/>
                  </a:lnTo>
                  <a:lnTo>
                    <a:pt x="188" y="113"/>
                  </a:lnTo>
                  <a:lnTo>
                    <a:pt x="188" y="113"/>
                  </a:lnTo>
                  <a:lnTo>
                    <a:pt x="188" y="117"/>
                  </a:lnTo>
                  <a:lnTo>
                    <a:pt x="192" y="117"/>
                  </a:lnTo>
                  <a:lnTo>
                    <a:pt x="196" y="125"/>
                  </a:lnTo>
                  <a:lnTo>
                    <a:pt x="196" y="125"/>
                  </a:lnTo>
                  <a:lnTo>
                    <a:pt x="199" y="129"/>
                  </a:lnTo>
                  <a:lnTo>
                    <a:pt x="203" y="133"/>
                  </a:lnTo>
                  <a:lnTo>
                    <a:pt x="223" y="141"/>
                  </a:lnTo>
                  <a:lnTo>
                    <a:pt x="223" y="148"/>
                  </a:lnTo>
                  <a:lnTo>
                    <a:pt x="215" y="152"/>
                  </a:lnTo>
                  <a:lnTo>
                    <a:pt x="215" y="156"/>
                  </a:lnTo>
                  <a:lnTo>
                    <a:pt x="215" y="156"/>
                  </a:lnTo>
                  <a:lnTo>
                    <a:pt x="215" y="156"/>
                  </a:lnTo>
                  <a:lnTo>
                    <a:pt x="219" y="160"/>
                  </a:lnTo>
                  <a:lnTo>
                    <a:pt x="219" y="160"/>
                  </a:lnTo>
                  <a:lnTo>
                    <a:pt x="223" y="160"/>
                  </a:lnTo>
                  <a:lnTo>
                    <a:pt x="223" y="164"/>
                  </a:lnTo>
                  <a:lnTo>
                    <a:pt x="227" y="180"/>
                  </a:lnTo>
                  <a:lnTo>
                    <a:pt x="231" y="187"/>
                  </a:lnTo>
                  <a:lnTo>
                    <a:pt x="231" y="191"/>
                  </a:lnTo>
                  <a:lnTo>
                    <a:pt x="235" y="199"/>
                  </a:lnTo>
                  <a:lnTo>
                    <a:pt x="235" y="203"/>
                  </a:lnTo>
                  <a:lnTo>
                    <a:pt x="239" y="207"/>
                  </a:lnTo>
                  <a:lnTo>
                    <a:pt x="239" y="211"/>
                  </a:lnTo>
                  <a:lnTo>
                    <a:pt x="242" y="215"/>
                  </a:lnTo>
                  <a:lnTo>
                    <a:pt x="242" y="219"/>
                  </a:lnTo>
                  <a:lnTo>
                    <a:pt x="242" y="219"/>
                  </a:lnTo>
                  <a:lnTo>
                    <a:pt x="239" y="219"/>
                  </a:lnTo>
                  <a:lnTo>
                    <a:pt x="239" y="219"/>
                  </a:lnTo>
                  <a:lnTo>
                    <a:pt x="239" y="219"/>
                  </a:lnTo>
                  <a:lnTo>
                    <a:pt x="239" y="223"/>
                  </a:lnTo>
                  <a:lnTo>
                    <a:pt x="239" y="223"/>
                  </a:lnTo>
                  <a:lnTo>
                    <a:pt x="239" y="227"/>
                  </a:lnTo>
                  <a:lnTo>
                    <a:pt x="239" y="227"/>
                  </a:lnTo>
                  <a:lnTo>
                    <a:pt x="239" y="227"/>
                  </a:lnTo>
                  <a:lnTo>
                    <a:pt x="242" y="230"/>
                  </a:lnTo>
                  <a:lnTo>
                    <a:pt x="242" y="230"/>
                  </a:lnTo>
                  <a:lnTo>
                    <a:pt x="242" y="234"/>
                  </a:lnTo>
                  <a:lnTo>
                    <a:pt x="242" y="234"/>
                  </a:lnTo>
                  <a:lnTo>
                    <a:pt x="242" y="234"/>
                  </a:lnTo>
                  <a:lnTo>
                    <a:pt x="242" y="238"/>
                  </a:lnTo>
                  <a:lnTo>
                    <a:pt x="242" y="242"/>
                  </a:lnTo>
                  <a:lnTo>
                    <a:pt x="242" y="242"/>
                  </a:lnTo>
                  <a:lnTo>
                    <a:pt x="239" y="242"/>
                  </a:lnTo>
                  <a:lnTo>
                    <a:pt x="239" y="250"/>
                  </a:lnTo>
                  <a:lnTo>
                    <a:pt x="239" y="258"/>
                  </a:lnTo>
                  <a:lnTo>
                    <a:pt x="239" y="266"/>
                  </a:lnTo>
                  <a:lnTo>
                    <a:pt x="239" y="273"/>
                  </a:lnTo>
                  <a:lnTo>
                    <a:pt x="239" y="281"/>
                  </a:lnTo>
                  <a:lnTo>
                    <a:pt x="242" y="289"/>
                  </a:lnTo>
                  <a:lnTo>
                    <a:pt x="242" y="289"/>
                  </a:lnTo>
                  <a:lnTo>
                    <a:pt x="246" y="293"/>
                  </a:lnTo>
                  <a:lnTo>
                    <a:pt x="246" y="297"/>
                  </a:lnTo>
                  <a:lnTo>
                    <a:pt x="246" y="305"/>
                  </a:lnTo>
                  <a:lnTo>
                    <a:pt x="246" y="312"/>
                  </a:lnTo>
                  <a:lnTo>
                    <a:pt x="242" y="309"/>
                  </a:lnTo>
                  <a:lnTo>
                    <a:pt x="239" y="309"/>
                  </a:lnTo>
                  <a:lnTo>
                    <a:pt x="239" y="309"/>
                  </a:lnTo>
                  <a:lnTo>
                    <a:pt x="184" y="316"/>
                  </a:lnTo>
                  <a:lnTo>
                    <a:pt x="184" y="316"/>
                  </a:lnTo>
                  <a:lnTo>
                    <a:pt x="180" y="320"/>
                  </a:lnTo>
                  <a:lnTo>
                    <a:pt x="180" y="324"/>
                  </a:lnTo>
                  <a:lnTo>
                    <a:pt x="176" y="328"/>
                  </a:lnTo>
                  <a:lnTo>
                    <a:pt x="176" y="332"/>
                  </a:lnTo>
                  <a:lnTo>
                    <a:pt x="172" y="336"/>
                  </a:lnTo>
                  <a:lnTo>
                    <a:pt x="172" y="340"/>
                  </a:lnTo>
                  <a:lnTo>
                    <a:pt x="172" y="344"/>
                  </a:lnTo>
                  <a:lnTo>
                    <a:pt x="172" y="351"/>
                  </a:lnTo>
                  <a:lnTo>
                    <a:pt x="172" y="355"/>
                  </a:lnTo>
                  <a:lnTo>
                    <a:pt x="172" y="355"/>
                  </a:lnTo>
                  <a:lnTo>
                    <a:pt x="176" y="359"/>
                  </a:lnTo>
                  <a:lnTo>
                    <a:pt x="180" y="363"/>
                  </a:lnTo>
                  <a:lnTo>
                    <a:pt x="180" y="367"/>
                  </a:lnTo>
                  <a:lnTo>
                    <a:pt x="180" y="367"/>
                  </a:lnTo>
                  <a:lnTo>
                    <a:pt x="180" y="371"/>
                  </a:lnTo>
                  <a:lnTo>
                    <a:pt x="176" y="371"/>
                  </a:lnTo>
                  <a:lnTo>
                    <a:pt x="168" y="371"/>
                  </a:lnTo>
                  <a:lnTo>
                    <a:pt x="133" y="363"/>
                  </a:lnTo>
                  <a:lnTo>
                    <a:pt x="121" y="336"/>
                  </a:lnTo>
                  <a:lnTo>
                    <a:pt x="113" y="328"/>
                  </a:lnTo>
                  <a:lnTo>
                    <a:pt x="113" y="328"/>
                  </a:lnTo>
                  <a:lnTo>
                    <a:pt x="113" y="324"/>
                  </a:lnTo>
                  <a:lnTo>
                    <a:pt x="110" y="316"/>
                  </a:lnTo>
                  <a:lnTo>
                    <a:pt x="110" y="312"/>
                  </a:lnTo>
                  <a:lnTo>
                    <a:pt x="106" y="312"/>
                  </a:lnTo>
                  <a:lnTo>
                    <a:pt x="106" y="312"/>
                  </a:lnTo>
                  <a:lnTo>
                    <a:pt x="106" y="312"/>
                  </a:lnTo>
                  <a:lnTo>
                    <a:pt x="102" y="309"/>
                  </a:lnTo>
                  <a:lnTo>
                    <a:pt x="102" y="309"/>
                  </a:lnTo>
                  <a:lnTo>
                    <a:pt x="98" y="309"/>
                  </a:lnTo>
                  <a:lnTo>
                    <a:pt x="98" y="312"/>
                  </a:lnTo>
                  <a:lnTo>
                    <a:pt x="98" y="316"/>
                  </a:lnTo>
                  <a:lnTo>
                    <a:pt x="94" y="320"/>
                  </a:lnTo>
                  <a:lnTo>
                    <a:pt x="94" y="320"/>
                  </a:lnTo>
                  <a:lnTo>
                    <a:pt x="94" y="316"/>
                  </a:lnTo>
                  <a:lnTo>
                    <a:pt x="90" y="316"/>
                  </a:lnTo>
                  <a:lnTo>
                    <a:pt x="90" y="316"/>
                  </a:lnTo>
                  <a:lnTo>
                    <a:pt x="90" y="316"/>
                  </a:lnTo>
                  <a:lnTo>
                    <a:pt x="90" y="316"/>
                  </a:lnTo>
                  <a:lnTo>
                    <a:pt x="86" y="316"/>
                  </a:lnTo>
                  <a:lnTo>
                    <a:pt x="86" y="316"/>
                  </a:lnTo>
                  <a:lnTo>
                    <a:pt x="86" y="316"/>
                  </a:lnTo>
                  <a:lnTo>
                    <a:pt x="86" y="316"/>
                  </a:lnTo>
                  <a:lnTo>
                    <a:pt x="82" y="316"/>
                  </a:lnTo>
                  <a:lnTo>
                    <a:pt x="78" y="312"/>
                  </a:lnTo>
                  <a:lnTo>
                    <a:pt x="78" y="312"/>
                  </a:lnTo>
                  <a:lnTo>
                    <a:pt x="78" y="312"/>
                  </a:lnTo>
                  <a:lnTo>
                    <a:pt x="78" y="312"/>
                  </a:lnTo>
                  <a:lnTo>
                    <a:pt x="78" y="312"/>
                  </a:lnTo>
                  <a:lnTo>
                    <a:pt x="82" y="309"/>
                  </a:lnTo>
                  <a:lnTo>
                    <a:pt x="82" y="309"/>
                  </a:lnTo>
                  <a:lnTo>
                    <a:pt x="82" y="309"/>
                  </a:lnTo>
                  <a:lnTo>
                    <a:pt x="82" y="309"/>
                  </a:lnTo>
                  <a:lnTo>
                    <a:pt x="82" y="309"/>
                  </a:lnTo>
                  <a:lnTo>
                    <a:pt x="74" y="312"/>
                  </a:lnTo>
                  <a:lnTo>
                    <a:pt x="70" y="312"/>
                  </a:lnTo>
                  <a:lnTo>
                    <a:pt x="70" y="309"/>
                  </a:lnTo>
                  <a:lnTo>
                    <a:pt x="67" y="309"/>
                  </a:lnTo>
                  <a:lnTo>
                    <a:pt x="63" y="309"/>
                  </a:lnTo>
                  <a:lnTo>
                    <a:pt x="63" y="309"/>
                  </a:lnTo>
                  <a:lnTo>
                    <a:pt x="59" y="305"/>
                  </a:lnTo>
                  <a:lnTo>
                    <a:pt x="59" y="301"/>
                  </a:lnTo>
                  <a:lnTo>
                    <a:pt x="55" y="301"/>
                  </a:lnTo>
                  <a:lnTo>
                    <a:pt x="51" y="305"/>
                  </a:lnTo>
                  <a:lnTo>
                    <a:pt x="51" y="305"/>
                  </a:lnTo>
                  <a:lnTo>
                    <a:pt x="51" y="309"/>
                  </a:lnTo>
                  <a:lnTo>
                    <a:pt x="51" y="309"/>
                  </a:lnTo>
                  <a:lnTo>
                    <a:pt x="51" y="312"/>
                  </a:lnTo>
                  <a:lnTo>
                    <a:pt x="51" y="312"/>
                  </a:lnTo>
                  <a:lnTo>
                    <a:pt x="51" y="312"/>
                  </a:lnTo>
                  <a:lnTo>
                    <a:pt x="47" y="312"/>
                  </a:lnTo>
                  <a:lnTo>
                    <a:pt x="47" y="312"/>
                  </a:lnTo>
                  <a:lnTo>
                    <a:pt x="39" y="309"/>
                  </a:lnTo>
                  <a:lnTo>
                    <a:pt x="35" y="309"/>
                  </a:lnTo>
                  <a:lnTo>
                    <a:pt x="35" y="309"/>
                  </a:lnTo>
                  <a:lnTo>
                    <a:pt x="35" y="309"/>
                  </a:lnTo>
                  <a:lnTo>
                    <a:pt x="35" y="309"/>
                  </a:lnTo>
                  <a:lnTo>
                    <a:pt x="31" y="309"/>
                  </a:lnTo>
                  <a:lnTo>
                    <a:pt x="31" y="309"/>
                  </a:lnTo>
                </a:path>
              </a:pathLst>
            </a:custGeom>
            <a:solidFill>
              <a:schemeClr val="accent3"/>
            </a:solidFill>
            <a:ln w="38100" cap="rnd" cmpd="sng">
              <a:solidFill>
                <a:schemeClr val="bg1"/>
              </a:solidFill>
            </a:ln>
          </p:spPr>
          <p:txBody>
            <a:bodyPr vert="horz" wrap="square" lIns="91440" tIns="45720" rIns="91440" bIns="45720" numCol="1" anchor="t" anchorCtr="0" compatLnSpc="1"/>
            <a:lstStyle/>
            <a:p>
              <a:endParaRPr lang="en-US"/>
            </a:p>
          </p:txBody>
        </p:sp>
        <p:sp>
          <p:nvSpPr>
            <p:cNvPr id="288" name="Freeform 19"/>
            <p:cNvSpPr/>
            <p:nvPr/>
          </p:nvSpPr>
          <p:spPr bwMode="auto">
            <a:xfrm>
              <a:off x="1797050" y="2233613"/>
              <a:ext cx="614362" cy="892175"/>
            </a:xfrm>
            <a:custGeom>
              <a:avLst/>
              <a:gdLst>
                <a:gd name="T0" fmla="*/ 55 w 387"/>
                <a:gd name="T1" fmla="*/ 480 h 562"/>
                <a:gd name="T2" fmla="*/ 28 w 387"/>
                <a:gd name="T3" fmla="*/ 429 h 562"/>
                <a:gd name="T4" fmla="*/ 28 w 387"/>
                <a:gd name="T5" fmla="*/ 406 h 562"/>
                <a:gd name="T6" fmla="*/ 24 w 387"/>
                <a:gd name="T7" fmla="*/ 363 h 562"/>
                <a:gd name="T8" fmla="*/ 8 w 387"/>
                <a:gd name="T9" fmla="*/ 285 h 562"/>
                <a:gd name="T10" fmla="*/ 28 w 387"/>
                <a:gd name="T11" fmla="*/ 203 h 562"/>
                <a:gd name="T12" fmla="*/ 117 w 387"/>
                <a:gd name="T13" fmla="*/ 179 h 562"/>
                <a:gd name="T14" fmla="*/ 129 w 387"/>
                <a:gd name="T15" fmla="*/ 148 h 562"/>
                <a:gd name="T16" fmla="*/ 110 w 387"/>
                <a:gd name="T17" fmla="*/ 105 h 562"/>
                <a:gd name="T18" fmla="*/ 98 w 387"/>
                <a:gd name="T19" fmla="*/ 19 h 562"/>
                <a:gd name="T20" fmla="*/ 106 w 387"/>
                <a:gd name="T21" fmla="*/ 0 h 562"/>
                <a:gd name="T22" fmla="*/ 145 w 387"/>
                <a:gd name="T23" fmla="*/ 19 h 562"/>
                <a:gd name="T24" fmla="*/ 156 w 387"/>
                <a:gd name="T25" fmla="*/ 31 h 562"/>
                <a:gd name="T26" fmla="*/ 168 w 387"/>
                <a:gd name="T27" fmla="*/ 35 h 562"/>
                <a:gd name="T28" fmla="*/ 172 w 387"/>
                <a:gd name="T29" fmla="*/ 46 h 562"/>
                <a:gd name="T30" fmla="*/ 184 w 387"/>
                <a:gd name="T31" fmla="*/ 46 h 562"/>
                <a:gd name="T32" fmla="*/ 192 w 387"/>
                <a:gd name="T33" fmla="*/ 54 h 562"/>
                <a:gd name="T34" fmla="*/ 196 w 387"/>
                <a:gd name="T35" fmla="*/ 58 h 562"/>
                <a:gd name="T36" fmla="*/ 196 w 387"/>
                <a:gd name="T37" fmla="*/ 62 h 562"/>
                <a:gd name="T38" fmla="*/ 215 w 387"/>
                <a:gd name="T39" fmla="*/ 74 h 562"/>
                <a:gd name="T40" fmla="*/ 219 w 387"/>
                <a:gd name="T41" fmla="*/ 82 h 562"/>
                <a:gd name="T42" fmla="*/ 223 w 387"/>
                <a:gd name="T43" fmla="*/ 82 h 562"/>
                <a:gd name="T44" fmla="*/ 227 w 387"/>
                <a:gd name="T45" fmla="*/ 74 h 562"/>
                <a:gd name="T46" fmla="*/ 235 w 387"/>
                <a:gd name="T47" fmla="*/ 85 h 562"/>
                <a:gd name="T48" fmla="*/ 262 w 387"/>
                <a:gd name="T49" fmla="*/ 105 h 562"/>
                <a:gd name="T50" fmla="*/ 270 w 387"/>
                <a:gd name="T51" fmla="*/ 105 h 562"/>
                <a:gd name="T52" fmla="*/ 321 w 387"/>
                <a:gd name="T53" fmla="*/ 167 h 562"/>
                <a:gd name="T54" fmla="*/ 317 w 387"/>
                <a:gd name="T55" fmla="*/ 191 h 562"/>
                <a:gd name="T56" fmla="*/ 285 w 387"/>
                <a:gd name="T57" fmla="*/ 203 h 562"/>
                <a:gd name="T58" fmla="*/ 289 w 387"/>
                <a:gd name="T59" fmla="*/ 222 h 562"/>
                <a:gd name="T60" fmla="*/ 297 w 387"/>
                <a:gd name="T61" fmla="*/ 238 h 562"/>
                <a:gd name="T62" fmla="*/ 383 w 387"/>
                <a:gd name="T63" fmla="*/ 296 h 562"/>
                <a:gd name="T64" fmla="*/ 356 w 387"/>
                <a:gd name="T65" fmla="*/ 339 h 562"/>
                <a:gd name="T66" fmla="*/ 317 w 387"/>
                <a:gd name="T67" fmla="*/ 359 h 562"/>
                <a:gd name="T68" fmla="*/ 242 w 387"/>
                <a:gd name="T69" fmla="*/ 394 h 562"/>
                <a:gd name="T70" fmla="*/ 242 w 387"/>
                <a:gd name="T71" fmla="*/ 398 h 562"/>
                <a:gd name="T72" fmla="*/ 242 w 387"/>
                <a:gd name="T73" fmla="*/ 402 h 562"/>
                <a:gd name="T74" fmla="*/ 246 w 387"/>
                <a:gd name="T75" fmla="*/ 409 h 562"/>
                <a:gd name="T76" fmla="*/ 246 w 387"/>
                <a:gd name="T77" fmla="*/ 413 h 562"/>
                <a:gd name="T78" fmla="*/ 258 w 387"/>
                <a:gd name="T79" fmla="*/ 429 h 562"/>
                <a:gd name="T80" fmla="*/ 282 w 387"/>
                <a:gd name="T81" fmla="*/ 441 h 562"/>
                <a:gd name="T82" fmla="*/ 301 w 387"/>
                <a:gd name="T83" fmla="*/ 445 h 562"/>
                <a:gd name="T84" fmla="*/ 305 w 387"/>
                <a:gd name="T85" fmla="*/ 456 h 562"/>
                <a:gd name="T86" fmla="*/ 289 w 387"/>
                <a:gd name="T87" fmla="*/ 491 h 562"/>
                <a:gd name="T88" fmla="*/ 289 w 387"/>
                <a:gd name="T89" fmla="*/ 499 h 562"/>
                <a:gd name="T90" fmla="*/ 293 w 387"/>
                <a:gd name="T91" fmla="*/ 511 h 562"/>
                <a:gd name="T92" fmla="*/ 282 w 387"/>
                <a:gd name="T93" fmla="*/ 511 h 562"/>
                <a:gd name="T94" fmla="*/ 270 w 387"/>
                <a:gd name="T95" fmla="*/ 515 h 562"/>
                <a:gd name="T96" fmla="*/ 270 w 387"/>
                <a:gd name="T97" fmla="*/ 523 h 562"/>
                <a:gd name="T98" fmla="*/ 258 w 387"/>
                <a:gd name="T99" fmla="*/ 511 h 562"/>
                <a:gd name="T100" fmla="*/ 250 w 387"/>
                <a:gd name="T101" fmla="*/ 531 h 562"/>
                <a:gd name="T102" fmla="*/ 242 w 387"/>
                <a:gd name="T103" fmla="*/ 562 h 562"/>
                <a:gd name="T104" fmla="*/ 172 w 387"/>
                <a:gd name="T105" fmla="*/ 554 h 562"/>
                <a:gd name="T106" fmla="*/ 149 w 387"/>
                <a:gd name="T107" fmla="*/ 527 h 562"/>
                <a:gd name="T108" fmla="*/ 133 w 387"/>
                <a:gd name="T109" fmla="*/ 507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7" h="562">
                  <a:moveTo>
                    <a:pt x="98" y="484"/>
                  </a:moveTo>
                  <a:lnTo>
                    <a:pt x="98" y="484"/>
                  </a:lnTo>
                  <a:lnTo>
                    <a:pt x="59" y="480"/>
                  </a:lnTo>
                  <a:lnTo>
                    <a:pt x="55" y="480"/>
                  </a:lnTo>
                  <a:lnTo>
                    <a:pt x="55" y="476"/>
                  </a:lnTo>
                  <a:lnTo>
                    <a:pt x="51" y="468"/>
                  </a:lnTo>
                  <a:lnTo>
                    <a:pt x="28" y="433"/>
                  </a:lnTo>
                  <a:lnTo>
                    <a:pt x="28" y="429"/>
                  </a:lnTo>
                  <a:lnTo>
                    <a:pt x="28" y="421"/>
                  </a:lnTo>
                  <a:lnTo>
                    <a:pt x="28" y="413"/>
                  </a:lnTo>
                  <a:lnTo>
                    <a:pt x="28" y="409"/>
                  </a:lnTo>
                  <a:lnTo>
                    <a:pt x="28" y="406"/>
                  </a:lnTo>
                  <a:lnTo>
                    <a:pt x="20" y="382"/>
                  </a:lnTo>
                  <a:lnTo>
                    <a:pt x="20" y="378"/>
                  </a:lnTo>
                  <a:lnTo>
                    <a:pt x="20" y="378"/>
                  </a:lnTo>
                  <a:lnTo>
                    <a:pt x="24" y="363"/>
                  </a:lnTo>
                  <a:lnTo>
                    <a:pt x="0" y="320"/>
                  </a:lnTo>
                  <a:lnTo>
                    <a:pt x="8" y="288"/>
                  </a:lnTo>
                  <a:lnTo>
                    <a:pt x="8" y="285"/>
                  </a:lnTo>
                  <a:lnTo>
                    <a:pt x="8" y="285"/>
                  </a:lnTo>
                  <a:lnTo>
                    <a:pt x="0" y="265"/>
                  </a:lnTo>
                  <a:lnTo>
                    <a:pt x="8" y="257"/>
                  </a:lnTo>
                  <a:lnTo>
                    <a:pt x="20" y="230"/>
                  </a:lnTo>
                  <a:lnTo>
                    <a:pt x="28" y="203"/>
                  </a:lnTo>
                  <a:lnTo>
                    <a:pt x="31" y="199"/>
                  </a:lnTo>
                  <a:lnTo>
                    <a:pt x="47" y="183"/>
                  </a:lnTo>
                  <a:lnTo>
                    <a:pt x="63" y="175"/>
                  </a:lnTo>
                  <a:lnTo>
                    <a:pt x="117" y="179"/>
                  </a:lnTo>
                  <a:lnTo>
                    <a:pt x="121" y="179"/>
                  </a:lnTo>
                  <a:lnTo>
                    <a:pt x="121" y="179"/>
                  </a:lnTo>
                  <a:lnTo>
                    <a:pt x="129" y="152"/>
                  </a:lnTo>
                  <a:lnTo>
                    <a:pt x="129" y="148"/>
                  </a:lnTo>
                  <a:lnTo>
                    <a:pt x="129" y="144"/>
                  </a:lnTo>
                  <a:lnTo>
                    <a:pt x="113" y="109"/>
                  </a:lnTo>
                  <a:lnTo>
                    <a:pt x="113" y="105"/>
                  </a:lnTo>
                  <a:lnTo>
                    <a:pt x="110" y="105"/>
                  </a:lnTo>
                  <a:lnTo>
                    <a:pt x="106" y="105"/>
                  </a:lnTo>
                  <a:lnTo>
                    <a:pt x="102" y="101"/>
                  </a:lnTo>
                  <a:lnTo>
                    <a:pt x="74" y="93"/>
                  </a:lnTo>
                  <a:lnTo>
                    <a:pt x="98" y="19"/>
                  </a:lnTo>
                  <a:lnTo>
                    <a:pt x="98" y="19"/>
                  </a:lnTo>
                  <a:lnTo>
                    <a:pt x="106" y="3"/>
                  </a:lnTo>
                  <a:lnTo>
                    <a:pt x="106" y="0"/>
                  </a:lnTo>
                  <a:lnTo>
                    <a:pt x="106" y="0"/>
                  </a:lnTo>
                  <a:lnTo>
                    <a:pt x="137" y="11"/>
                  </a:lnTo>
                  <a:lnTo>
                    <a:pt x="141" y="15"/>
                  </a:lnTo>
                  <a:lnTo>
                    <a:pt x="141" y="19"/>
                  </a:lnTo>
                  <a:lnTo>
                    <a:pt x="145" y="19"/>
                  </a:lnTo>
                  <a:lnTo>
                    <a:pt x="145" y="19"/>
                  </a:lnTo>
                  <a:lnTo>
                    <a:pt x="153" y="31"/>
                  </a:lnTo>
                  <a:lnTo>
                    <a:pt x="153" y="31"/>
                  </a:lnTo>
                  <a:lnTo>
                    <a:pt x="156" y="31"/>
                  </a:lnTo>
                  <a:lnTo>
                    <a:pt x="160" y="31"/>
                  </a:lnTo>
                  <a:lnTo>
                    <a:pt x="164" y="31"/>
                  </a:lnTo>
                  <a:lnTo>
                    <a:pt x="164" y="31"/>
                  </a:lnTo>
                  <a:lnTo>
                    <a:pt x="168" y="35"/>
                  </a:lnTo>
                  <a:lnTo>
                    <a:pt x="168" y="39"/>
                  </a:lnTo>
                  <a:lnTo>
                    <a:pt x="172" y="42"/>
                  </a:lnTo>
                  <a:lnTo>
                    <a:pt x="172" y="42"/>
                  </a:lnTo>
                  <a:lnTo>
                    <a:pt x="172" y="46"/>
                  </a:lnTo>
                  <a:lnTo>
                    <a:pt x="176" y="46"/>
                  </a:lnTo>
                  <a:lnTo>
                    <a:pt x="180" y="46"/>
                  </a:lnTo>
                  <a:lnTo>
                    <a:pt x="180" y="46"/>
                  </a:lnTo>
                  <a:lnTo>
                    <a:pt x="184" y="46"/>
                  </a:lnTo>
                  <a:lnTo>
                    <a:pt x="188" y="50"/>
                  </a:lnTo>
                  <a:lnTo>
                    <a:pt x="188" y="50"/>
                  </a:lnTo>
                  <a:lnTo>
                    <a:pt x="188" y="50"/>
                  </a:lnTo>
                  <a:lnTo>
                    <a:pt x="192" y="54"/>
                  </a:lnTo>
                  <a:lnTo>
                    <a:pt x="196" y="54"/>
                  </a:lnTo>
                  <a:lnTo>
                    <a:pt x="196" y="54"/>
                  </a:lnTo>
                  <a:lnTo>
                    <a:pt x="196" y="54"/>
                  </a:lnTo>
                  <a:lnTo>
                    <a:pt x="196" y="58"/>
                  </a:lnTo>
                  <a:lnTo>
                    <a:pt x="192" y="58"/>
                  </a:lnTo>
                  <a:lnTo>
                    <a:pt x="192" y="62"/>
                  </a:lnTo>
                  <a:lnTo>
                    <a:pt x="192" y="62"/>
                  </a:lnTo>
                  <a:lnTo>
                    <a:pt x="196" y="62"/>
                  </a:lnTo>
                  <a:lnTo>
                    <a:pt x="196" y="62"/>
                  </a:lnTo>
                  <a:lnTo>
                    <a:pt x="199" y="66"/>
                  </a:lnTo>
                  <a:lnTo>
                    <a:pt x="211" y="74"/>
                  </a:lnTo>
                  <a:lnTo>
                    <a:pt x="215" y="74"/>
                  </a:lnTo>
                  <a:lnTo>
                    <a:pt x="215" y="78"/>
                  </a:lnTo>
                  <a:lnTo>
                    <a:pt x="219" y="78"/>
                  </a:lnTo>
                  <a:lnTo>
                    <a:pt x="219" y="78"/>
                  </a:lnTo>
                  <a:lnTo>
                    <a:pt x="219" y="82"/>
                  </a:lnTo>
                  <a:lnTo>
                    <a:pt x="219" y="85"/>
                  </a:lnTo>
                  <a:lnTo>
                    <a:pt x="223" y="85"/>
                  </a:lnTo>
                  <a:lnTo>
                    <a:pt x="223" y="85"/>
                  </a:lnTo>
                  <a:lnTo>
                    <a:pt x="223" y="82"/>
                  </a:lnTo>
                  <a:lnTo>
                    <a:pt x="223" y="78"/>
                  </a:lnTo>
                  <a:lnTo>
                    <a:pt x="223" y="78"/>
                  </a:lnTo>
                  <a:lnTo>
                    <a:pt x="223" y="74"/>
                  </a:lnTo>
                  <a:lnTo>
                    <a:pt x="227" y="74"/>
                  </a:lnTo>
                  <a:lnTo>
                    <a:pt x="227" y="74"/>
                  </a:lnTo>
                  <a:lnTo>
                    <a:pt x="231" y="78"/>
                  </a:lnTo>
                  <a:lnTo>
                    <a:pt x="231" y="82"/>
                  </a:lnTo>
                  <a:lnTo>
                    <a:pt x="235" y="85"/>
                  </a:lnTo>
                  <a:lnTo>
                    <a:pt x="235" y="89"/>
                  </a:lnTo>
                  <a:lnTo>
                    <a:pt x="254" y="97"/>
                  </a:lnTo>
                  <a:lnTo>
                    <a:pt x="258" y="101"/>
                  </a:lnTo>
                  <a:lnTo>
                    <a:pt x="262" y="105"/>
                  </a:lnTo>
                  <a:lnTo>
                    <a:pt x="262" y="109"/>
                  </a:lnTo>
                  <a:lnTo>
                    <a:pt x="266" y="109"/>
                  </a:lnTo>
                  <a:lnTo>
                    <a:pt x="270" y="109"/>
                  </a:lnTo>
                  <a:lnTo>
                    <a:pt x="270" y="105"/>
                  </a:lnTo>
                  <a:lnTo>
                    <a:pt x="274" y="109"/>
                  </a:lnTo>
                  <a:lnTo>
                    <a:pt x="278" y="109"/>
                  </a:lnTo>
                  <a:lnTo>
                    <a:pt x="325" y="140"/>
                  </a:lnTo>
                  <a:lnTo>
                    <a:pt x="321" y="167"/>
                  </a:lnTo>
                  <a:lnTo>
                    <a:pt x="325" y="175"/>
                  </a:lnTo>
                  <a:lnTo>
                    <a:pt x="325" y="187"/>
                  </a:lnTo>
                  <a:lnTo>
                    <a:pt x="321" y="191"/>
                  </a:lnTo>
                  <a:lnTo>
                    <a:pt x="317" y="191"/>
                  </a:lnTo>
                  <a:lnTo>
                    <a:pt x="301" y="199"/>
                  </a:lnTo>
                  <a:lnTo>
                    <a:pt x="293" y="199"/>
                  </a:lnTo>
                  <a:lnTo>
                    <a:pt x="289" y="199"/>
                  </a:lnTo>
                  <a:lnTo>
                    <a:pt x="285" y="203"/>
                  </a:lnTo>
                  <a:lnTo>
                    <a:pt x="278" y="206"/>
                  </a:lnTo>
                  <a:lnTo>
                    <a:pt x="278" y="210"/>
                  </a:lnTo>
                  <a:lnTo>
                    <a:pt x="285" y="218"/>
                  </a:lnTo>
                  <a:lnTo>
                    <a:pt x="289" y="222"/>
                  </a:lnTo>
                  <a:lnTo>
                    <a:pt x="289" y="230"/>
                  </a:lnTo>
                  <a:lnTo>
                    <a:pt x="293" y="234"/>
                  </a:lnTo>
                  <a:lnTo>
                    <a:pt x="293" y="238"/>
                  </a:lnTo>
                  <a:lnTo>
                    <a:pt x="297" y="238"/>
                  </a:lnTo>
                  <a:lnTo>
                    <a:pt x="301" y="242"/>
                  </a:lnTo>
                  <a:lnTo>
                    <a:pt x="305" y="242"/>
                  </a:lnTo>
                  <a:lnTo>
                    <a:pt x="309" y="249"/>
                  </a:lnTo>
                  <a:lnTo>
                    <a:pt x="383" y="296"/>
                  </a:lnTo>
                  <a:lnTo>
                    <a:pt x="387" y="300"/>
                  </a:lnTo>
                  <a:lnTo>
                    <a:pt x="368" y="308"/>
                  </a:lnTo>
                  <a:lnTo>
                    <a:pt x="364" y="316"/>
                  </a:lnTo>
                  <a:lnTo>
                    <a:pt x="356" y="339"/>
                  </a:lnTo>
                  <a:lnTo>
                    <a:pt x="352" y="347"/>
                  </a:lnTo>
                  <a:lnTo>
                    <a:pt x="352" y="351"/>
                  </a:lnTo>
                  <a:lnTo>
                    <a:pt x="348" y="351"/>
                  </a:lnTo>
                  <a:lnTo>
                    <a:pt x="317" y="359"/>
                  </a:lnTo>
                  <a:lnTo>
                    <a:pt x="297" y="374"/>
                  </a:lnTo>
                  <a:lnTo>
                    <a:pt x="266" y="386"/>
                  </a:lnTo>
                  <a:lnTo>
                    <a:pt x="250" y="390"/>
                  </a:lnTo>
                  <a:lnTo>
                    <a:pt x="242" y="394"/>
                  </a:lnTo>
                  <a:lnTo>
                    <a:pt x="239" y="394"/>
                  </a:lnTo>
                  <a:lnTo>
                    <a:pt x="239" y="394"/>
                  </a:lnTo>
                  <a:lnTo>
                    <a:pt x="239" y="398"/>
                  </a:lnTo>
                  <a:lnTo>
                    <a:pt x="242" y="398"/>
                  </a:lnTo>
                  <a:lnTo>
                    <a:pt x="242" y="398"/>
                  </a:lnTo>
                  <a:lnTo>
                    <a:pt x="242" y="398"/>
                  </a:lnTo>
                  <a:lnTo>
                    <a:pt x="242" y="402"/>
                  </a:lnTo>
                  <a:lnTo>
                    <a:pt x="242" y="402"/>
                  </a:lnTo>
                  <a:lnTo>
                    <a:pt x="242" y="402"/>
                  </a:lnTo>
                  <a:lnTo>
                    <a:pt x="242" y="402"/>
                  </a:lnTo>
                  <a:lnTo>
                    <a:pt x="242" y="406"/>
                  </a:lnTo>
                  <a:lnTo>
                    <a:pt x="246" y="409"/>
                  </a:lnTo>
                  <a:lnTo>
                    <a:pt x="246" y="409"/>
                  </a:lnTo>
                  <a:lnTo>
                    <a:pt x="246" y="413"/>
                  </a:lnTo>
                  <a:lnTo>
                    <a:pt x="246" y="413"/>
                  </a:lnTo>
                  <a:lnTo>
                    <a:pt x="246" y="413"/>
                  </a:lnTo>
                  <a:lnTo>
                    <a:pt x="246" y="417"/>
                  </a:lnTo>
                  <a:lnTo>
                    <a:pt x="246" y="421"/>
                  </a:lnTo>
                  <a:lnTo>
                    <a:pt x="254" y="425"/>
                  </a:lnTo>
                  <a:lnTo>
                    <a:pt x="258" y="429"/>
                  </a:lnTo>
                  <a:lnTo>
                    <a:pt x="262" y="433"/>
                  </a:lnTo>
                  <a:lnTo>
                    <a:pt x="270" y="437"/>
                  </a:lnTo>
                  <a:lnTo>
                    <a:pt x="274" y="441"/>
                  </a:lnTo>
                  <a:lnTo>
                    <a:pt x="282" y="441"/>
                  </a:lnTo>
                  <a:lnTo>
                    <a:pt x="285" y="437"/>
                  </a:lnTo>
                  <a:lnTo>
                    <a:pt x="293" y="437"/>
                  </a:lnTo>
                  <a:lnTo>
                    <a:pt x="297" y="445"/>
                  </a:lnTo>
                  <a:lnTo>
                    <a:pt x="301" y="445"/>
                  </a:lnTo>
                  <a:lnTo>
                    <a:pt x="301" y="449"/>
                  </a:lnTo>
                  <a:lnTo>
                    <a:pt x="305" y="452"/>
                  </a:lnTo>
                  <a:lnTo>
                    <a:pt x="305" y="456"/>
                  </a:lnTo>
                  <a:lnTo>
                    <a:pt x="305" y="456"/>
                  </a:lnTo>
                  <a:lnTo>
                    <a:pt x="305" y="460"/>
                  </a:lnTo>
                  <a:lnTo>
                    <a:pt x="285" y="484"/>
                  </a:lnTo>
                  <a:lnTo>
                    <a:pt x="285" y="484"/>
                  </a:lnTo>
                  <a:lnTo>
                    <a:pt x="289" y="491"/>
                  </a:lnTo>
                  <a:lnTo>
                    <a:pt x="289" y="495"/>
                  </a:lnTo>
                  <a:lnTo>
                    <a:pt x="289" y="495"/>
                  </a:lnTo>
                  <a:lnTo>
                    <a:pt x="289" y="499"/>
                  </a:lnTo>
                  <a:lnTo>
                    <a:pt x="289" y="499"/>
                  </a:lnTo>
                  <a:lnTo>
                    <a:pt x="289" y="503"/>
                  </a:lnTo>
                  <a:lnTo>
                    <a:pt x="289" y="503"/>
                  </a:lnTo>
                  <a:lnTo>
                    <a:pt x="289" y="507"/>
                  </a:lnTo>
                  <a:lnTo>
                    <a:pt x="293" y="511"/>
                  </a:lnTo>
                  <a:lnTo>
                    <a:pt x="293" y="511"/>
                  </a:lnTo>
                  <a:lnTo>
                    <a:pt x="289" y="511"/>
                  </a:lnTo>
                  <a:lnTo>
                    <a:pt x="285" y="511"/>
                  </a:lnTo>
                  <a:lnTo>
                    <a:pt x="282" y="511"/>
                  </a:lnTo>
                  <a:lnTo>
                    <a:pt x="278" y="511"/>
                  </a:lnTo>
                  <a:lnTo>
                    <a:pt x="278" y="515"/>
                  </a:lnTo>
                  <a:lnTo>
                    <a:pt x="274" y="515"/>
                  </a:lnTo>
                  <a:lnTo>
                    <a:pt x="270" y="515"/>
                  </a:lnTo>
                  <a:lnTo>
                    <a:pt x="270" y="515"/>
                  </a:lnTo>
                  <a:lnTo>
                    <a:pt x="270" y="519"/>
                  </a:lnTo>
                  <a:lnTo>
                    <a:pt x="274" y="523"/>
                  </a:lnTo>
                  <a:lnTo>
                    <a:pt x="270" y="523"/>
                  </a:lnTo>
                  <a:lnTo>
                    <a:pt x="270" y="523"/>
                  </a:lnTo>
                  <a:lnTo>
                    <a:pt x="270" y="523"/>
                  </a:lnTo>
                  <a:lnTo>
                    <a:pt x="262" y="511"/>
                  </a:lnTo>
                  <a:lnTo>
                    <a:pt x="258" y="511"/>
                  </a:lnTo>
                  <a:lnTo>
                    <a:pt x="258" y="511"/>
                  </a:lnTo>
                  <a:lnTo>
                    <a:pt x="258" y="511"/>
                  </a:lnTo>
                  <a:lnTo>
                    <a:pt x="250" y="523"/>
                  </a:lnTo>
                  <a:lnTo>
                    <a:pt x="250" y="531"/>
                  </a:lnTo>
                  <a:lnTo>
                    <a:pt x="250" y="538"/>
                  </a:lnTo>
                  <a:lnTo>
                    <a:pt x="254" y="554"/>
                  </a:lnTo>
                  <a:lnTo>
                    <a:pt x="250" y="562"/>
                  </a:lnTo>
                  <a:lnTo>
                    <a:pt x="242" y="562"/>
                  </a:lnTo>
                  <a:lnTo>
                    <a:pt x="235" y="562"/>
                  </a:lnTo>
                  <a:lnTo>
                    <a:pt x="180" y="562"/>
                  </a:lnTo>
                  <a:lnTo>
                    <a:pt x="172" y="558"/>
                  </a:lnTo>
                  <a:lnTo>
                    <a:pt x="172" y="554"/>
                  </a:lnTo>
                  <a:lnTo>
                    <a:pt x="168" y="550"/>
                  </a:lnTo>
                  <a:lnTo>
                    <a:pt x="160" y="542"/>
                  </a:lnTo>
                  <a:lnTo>
                    <a:pt x="156" y="534"/>
                  </a:lnTo>
                  <a:lnTo>
                    <a:pt x="149" y="527"/>
                  </a:lnTo>
                  <a:lnTo>
                    <a:pt x="149" y="515"/>
                  </a:lnTo>
                  <a:lnTo>
                    <a:pt x="149" y="511"/>
                  </a:lnTo>
                  <a:lnTo>
                    <a:pt x="141" y="503"/>
                  </a:lnTo>
                  <a:lnTo>
                    <a:pt x="133" y="507"/>
                  </a:lnTo>
                  <a:lnTo>
                    <a:pt x="121" y="499"/>
                  </a:lnTo>
                  <a:lnTo>
                    <a:pt x="113" y="495"/>
                  </a:lnTo>
                  <a:lnTo>
                    <a:pt x="98" y="484"/>
                  </a:lnTo>
                </a:path>
              </a:pathLst>
            </a:custGeom>
            <a:solidFill>
              <a:schemeClr val="accent2"/>
            </a:solidFill>
            <a:ln w="38100" cap="rnd" cmpd="sng">
              <a:solidFill>
                <a:schemeClr val="bg1"/>
              </a:solidFill>
            </a:ln>
          </p:spPr>
          <p:txBody>
            <a:bodyPr vert="horz" wrap="square" lIns="91440" tIns="45720" rIns="91440" bIns="45720" numCol="1" anchor="t" anchorCtr="0" compatLnSpc="1"/>
            <a:lstStyle/>
            <a:p>
              <a:endParaRPr lang="en-US"/>
            </a:p>
          </p:txBody>
        </p:sp>
        <p:sp>
          <p:nvSpPr>
            <p:cNvPr id="289" name="Freeform 20"/>
            <p:cNvSpPr>
              <a:spLocks noEditPoints="1"/>
            </p:cNvSpPr>
            <p:nvPr/>
          </p:nvSpPr>
          <p:spPr bwMode="auto">
            <a:xfrm>
              <a:off x="1995488" y="1130300"/>
              <a:ext cx="962025" cy="973138"/>
            </a:xfrm>
            <a:custGeom>
              <a:avLst/>
              <a:gdLst>
                <a:gd name="T0" fmla="*/ 520 w 606"/>
                <a:gd name="T1" fmla="*/ 464 h 613"/>
                <a:gd name="T2" fmla="*/ 582 w 606"/>
                <a:gd name="T3" fmla="*/ 441 h 613"/>
                <a:gd name="T4" fmla="*/ 586 w 606"/>
                <a:gd name="T5" fmla="*/ 441 h 613"/>
                <a:gd name="T6" fmla="*/ 536 w 606"/>
                <a:gd name="T7" fmla="*/ 468 h 613"/>
                <a:gd name="T8" fmla="*/ 516 w 606"/>
                <a:gd name="T9" fmla="*/ 488 h 613"/>
                <a:gd name="T10" fmla="*/ 524 w 606"/>
                <a:gd name="T11" fmla="*/ 491 h 613"/>
                <a:gd name="T12" fmla="*/ 520 w 606"/>
                <a:gd name="T13" fmla="*/ 488 h 613"/>
                <a:gd name="T14" fmla="*/ 508 w 606"/>
                <a:gd name="T15" fmla="*/ 507 h 613"/>
                <a:gd name="T16" fmla="*/ 504 w 606"/>
                <a:gd name="T17" fmla="*/ 511 h 613"/>
                <a:gd name="T18" fmla="*/ 524 w 606"/>
                <a:gd name="T19" fmla="*/ 495 h 613"/>
                <a:gd name="T20" fmla="*/ 504 w 606"/>
                <a:gd name="T21" fmla="*/ 519 h 613"/>
                <a:gd name="T22" fmla="*/ 516 w 606"/>
                <a:gd name="T23" fmla="*/ 515 h 613"/>
                <a:gd name="T24" fmla="*/ 606 w 606"/>
                <a:gd name="T25" fmla="*/ 417 h 613"/>
                <a:gd name="T26" fmla="*/ 571 w 606"/>
                <a:gd name="T27" fmla="*/ 378 h 613"/>
                <a:gd name="T28" fmla="*/ 539 w 606"/>
                <a:gd name="T29" fmla="*/ 343 h 613"/>
                <a:gd name="T30" fmla="*/ 539 w 606"/>
                <a:gd name="T31" fmla="*/ 316 h 613"/>
                <a:gd name="T32" fmla="*/ 532 w 606"/>
                <a:gd name="T33" fmla="*/ 277 h 613"/>
                <a:gd name="T34" fmla="*/ 497 w 606"/>
                <a:gd name="T35" fmla="*/ 245 h 613"/>
                <a:gd name="T36" fmla="*/ 485 w 606"/>
                <a:gd name="T37" fmla="*/ 222 h 613"/>
                <a:gd name="T38" fmla="*/ 477 w 606"/>
                <a:gd name="T39" fmla="*/ 187 h 613"/>
                <a:gd name="T40" fmla="*/ 457 w 606"/>
                <a:gd name="T41" fmla="*/ 167 h 613"/>
                <a:gd name="T42" fmla="*/ 438 w 606"/>
                <a:gd name="T43" fmla="*/ 121 h 613"/>
                <a:gd name="T44" fmla="*/ 403 w 606"/>
                <a:gd name="T45" fmla="*/ 89 h 613"/>
                <a:gd name="T46" fmla="*/ 387 w 606"/>
                <a:gd name="T47" fmla="*/ 74 h 613"/>
                <a:gd name="T48" fmla="*/ 348 w 606"/>
                <a:gd name="T49" fmla="*/ 58 h 613"/>
                <a:gd name="T50" fmla="*/ 309 w 606"/>
                <a:gd name="T51" fmla="*/ 58 h 613"/>
                <a:gd name="T52" fmla="*/ 266 w 606"/>
                <a:gd name="T53" fmla="*/ 39 h 613"/>
                <a:gd name="T54" fmla="*/ 231 w 606"/>
                <a:gd name="T55" fmla="*/ 19 h 613"/>
                <a:gd name="T56" fmla="*/ 188 w 606"/>
                <a:gd name="T57" fmla="*/ 27 h 613"/>
                <a:gd name="T58" fmla="*/ 110 w 606"/>
                <a:gd name="T59" fmla="*/ 109 h 613"/>
                <a:gd name="T60" fmla="*/ 47 w 606"/>
                <a:gd name="T61" fmla="*/ 187 h 613"/>
                <a:gd name="T62" fmla="*/ 35 w 606"/>
                <a:gd name="T63" fmla="*/ 339 h 613"/>
                <a:gd name="T64" fmla="*/ 90 w 606"/>
                <a:gd name="T65" fmla="*/ 515 h 613"/>
                <a:gd name="T66" fmla="*/ 270 w 606"/>
                <a:gd name="T67" fmla="*/ 581 h 613"/>
                <a:gd name="T68" fmla="*/ 321 w 606"/>
                <a:gd name="T69" fmla="*/ 605 h 613"/>
                <a:gd name="T70" fmla="*/ 336 w 606"/>
                <a:gd name="T71" fmla="*/ 609 h 613"/>
                <a:gd name="T72" fmla="*/ 481 w 606"/>
                <a:gd name="T73" fmla="*/ 573 h 613"/>
                <a:gd name="T74" fmla="*/ 450 w 606"/>
                <a:gd name="T75" fmla="*/ 542 h 613"/>
                <a:gd name="T76" fmla="*/ 477 w 606"/>
                <a:gd name="T77" fmla="*/ 554 h 613"/>
                <a:gd name="T78" fmla="*/ 457 w 606"/>
                <a:gd name="T79" fmla="*/ 546 h 613"/>
                <a:gd name="T80" fmla="*/ 465 w 606"/>
                <a:gd name="T81" fmla="*/ 534 h 613"/>
                <a:gd name="T82" fmla="*/ 485 w 606"/>
                <a:gd name="T83" fmla="*/ 523 h 613"/>
                <a:gd name="T84" fmla="*/ 481 w 606"/>
                <a:gd name="T85" fmla="*/ 515 h 613"/>
                <a:gd name="T86" fmla="*/ 489 w 606"/>
                <a:gd name="T87" fmla="*/ 507 h 613"/>
                <a:gd name="T88" fmla="*/ 457 w 606"/>
                <a:gd name="T89" fmla="*/ 484 h 613"/>
                <a:gd name="T90" fmla="*/ 497 w 606"/>
                <a:gd name="T91" fmla="*/ 495 h 613"/>
                <a:gd name="T92" fmla="*/ 500 w 606"/>
                <a:gd name="T93" fmla="*/ 491 h 613"/>
                <a:gd name="T94" fmla="*/ 500 w 606"/>
                <a:gd name="T95" fmla="*/ 491 h 613"/>
                <a:gd name="T96" fmla="*/ 497 w 606"/>
                <a:gd name="T97" fmla="*/ 476 h 613"/>
                <a:gd name="T98" fmla="*/ 489 w 606"/>
                <a:gd name="T99" fmla="*/ 468 h 613"/>
                <a:gd name="T100" fmla="*/ 497 w 606"/>
                <a:gd name="T101" fmla="*/ 449 h 613"/>
                <a:gd name="T102" fmla="*/ 512 w 606"/>
                <a:gd name="T103" fmla="*/ 460 h 613"/>
                <a:gd name="T104" fmla="*/ 504 w 606"/>
                <a:gd name="T105" fmla="*/ 437 h 613"/>
                <a:gd name="T106" fmla="*/ 543 w 606"/>
                <a:gd name="T107" fmla="*/ 456 h 613"/>
                <a:gd name="T108" fmla="*/ 543 w 606"/>
                <a:gd name="T109" fmla="*/ 441 h 613"/>
                <a:gd name="T110" fmla="*/ 563 w 606"/>
                <a:gd name="T111" fmla="*/ 445 h 613"/>
                <a:gd name="T112" fmla="*/ 563 w 606"/>
                <a:gd name="T113" fmla="*/ 433 h 613"/>
                <a:gd name="T114" fmla="*/ 582 w 606"/>
                <a:gd name="T115" fmla="*/ 433 h 613"/>
                <a:gd name="T116" fmla="*/ 598 w 606"/>
                <a:gd name="T117" fmla="*/ 433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6" h="613">
                  <a:moveTo>
                    <a:pt x="520" y="464"/>
                  </a:moveTo>
                  <a:lnTo>
                    <a:pt x="520" y="464"/>
                  </a:lnTo>
                  <a:lnTo>
                    <a:pt x="520" y="464"/>
                  </a:lnTo>
                  <a:lnTo>
                    <a:pt x="520" y="464"/>
                  </a:lnTo>
                  <a:lnTo>
                    <a:pt x="520" y="460"/>
                  </a:lnTo>
                  <a:lnTo>
                    <a:pt x="520" y="460"/>
                  </a:lnTo>
                  <a:lnTo>
                    <a:pt x="516" y="456"/>
                  </a:lnTo>
                  <a:lnTo>
                    <a:pt x="520" y="456"/>
                  </a:lnTo>
                  <a:lnTo>
                    <a:pt x="524" y="460"/>
                  </a:lnTo>
                  <a:lnTo>
                    <a:pt x="524" y="460"/>
                  </a:lnTo>
                  <a:lnTo>
                    <a:pt x="528" y="464"/>
                  </a:lnTo>
                  <a:lnTo>
                    <a:pt x="528" y="464"/>
                  </a:lnTo>
                  <a:lnTo>
                    <a:pt x="524" y="464"/>
                  </a:lnTo>
                  <a:lnTo>
                    <a:pt x="520" y="464"/>
                  </a:lnTo>
                  <a:lnTo>
                    <a:pt x="520" y="464"/>
                  </a:lnTo>
                  <a:moveTo>
                    <a:pt x="586" y="441"/>
                  </a:moveTo>
                  <a:lnTo>
                    <a:pt x="586" y="441"/>
                  </a:lnTo>
                  <a:lnTo>
                    <a:pt x="590" y="441"/>
                  </a:lnTo>
                  <a:lnTo>
                    <a:pt x="590" y="441"/>
                  </a:lnTo>
                  <a:lnTo>
                    <a:pt x="590" y="441"/>
                  </a:lnTo>
                  <a:lnTo>
                    <a:pt x="590" y="445"/>
                  </a:lnTo>
                  <a:lnTo>
                    <a:pt x="590" y="445"/>
                  </a:lnTo>
                  <a:lnTo>
                    <a:pt x="590" y="445"/>
                  </a:lnTo>
                  <a:lnTo>
                    <a:pt x="590" y="445"/>
                  </a:lnTo>
                  <a:lnTo>
                    <a:pt x="586" y="449"/>
                  </a:lnTo>
                  <a:lnTo>
                    <a:pt x="582" y="449"/>
                  </a:lnTo>
                  <a:lnTo>
                    <a:pt x="582" y="445"/>
                  </a:lnTo>
                  <a:lnTo>
                    <a:pt x="582" y="441"/>
                  </a:lnTo>
                  <a:lnTo>
                    <a:pt x="582" y="441"/>
                  </a:lnTo>
                  <a:lnTo>
                    <a:pt x="582" y="445"/>
                  </a:lnTo>
                  <a:lnTo>
                    <a:pt x="582" y="445"/>
                  </a:lnTo>
                  <a:lnTo>
                    <a:pt x="582" y="441"/>
                  </a:lnTo>
                  <a:lnTo>
                    <a:pt x="582" y="441"/>
                  </a:lnTo>
                  <a:lnTo>
                    <a:pt x="582" y="441"/>
                  </a:lnTo>
                  <a:lnTo>
                    <a:pt x="582" y="441"/>
                  </a:lnTo>
                  <a:lnTo>
                    <a:pt x="586" y="441"/>
                  </a:lnTo>
                  <a:lnTo>
                    <a:pt x="586" y="441"/>
                  </a:lnTo>
                  <a:lnTo>
                    <a:pt x="586" y="441"/>
                  </a:lnTo>
                  <a:lnTo>
                    <a:pt x="586" y="441"/>
                  </a:lnTo>
                  <a:lnTo>
                    <a:pt x="586" y="441"/>
                  </a:lnTo>
                  <a:lnTo>
                    <a:pt x="586" y="441"/>
                  </a:lnTo>
                  <a:lnTo>
                    <a:pt x="586" y="441"/>
                  </a:lnTo>
                  <a:lnTo>
                    <a:pt x="586" y="437"/>
                  </a:lnTo>
                  <a:lnTo>
                    <a:pt x="586" y="437"/>
                  </a:lnTo>
                  <a:lnTo>
                    <a:pt x="586" y="441"/>
                  </a:lnTo>
                  <a:moveTo>
                    <a:pt x="536" y="460"/>
                  </a:moveTo>
                  <a:lnTo>
                    <a:pt x="536" y="460"/>
                  </a:lnTo>
                  <a:lnTo>
                    <a:pt x="539" y="464"/>
                  </a:lnTo>
                  <a:lnTo>
                    <a:pt x="539" y="464"/>
                  </a:lnTo>
                  <a:lnTo>
                    <a:pt x="536" y="464"/>
                  </a:lnTo>
                  <a:lnTo>
                    <a:pt x="536" y="464"/>
                  </a:lnTo>
                  <a:lnTo>
                    <a:pt x="536" y="464"/>
                  </a:lnTo>
                  <a:lnTo>
                    <a:pt x="539" y="464"/>
                  </a:lnTo>
                  <a:lnTo>
                    <a:pt x="539" y="468"/>
                  </a:lnTo>
                  <a:lnTo>
                    <a:pt x="539" y="468"/>
                  </a:lnTo>
                  <a:lnTo>
                    <a:pt x="536" y="468"/>
                  </a:lnTo>
                  <a:lnTo>
                    <a:pt x="532" y="464"/>
                  </a:lnTo>
                  <a:lnTo>
                    <a:pt x="532" y="460"/>
                  </a:lnTo>
                  <a:lnTo>
                    <a:pt x="528" y="460"/>
                  </a:lnTo>
                  <a:lnTo>
                    <a:pt x="532" y="456"/>
                  </a:lnTo>
                  <a:lnTo>
                    <a:pt x="532" y="456"/>
                  </a:lnTo>
                  <a:lnTo>
                    <a:pt x="536" y="460"/>
                  </a:lnTo>
                  <a:lnTo>
                    <a:pt x="536" y="460"/>
                  </a:lnTo>
                  <a:lnTo>
                    <a:pt x="536" y="460"/>
                  </a:lnTo>
                  <a:lnTo>
                    <a:pt x="536" y="460"/>
                  </a:lnTo>
                  <a:lnTo>
                    <a:pt x="536" y="460"/>
                  </a:lnTo>
                  <a:lnTo>
                    <a:pt x="536" y="460"/>
                  </a:lnTo>
                  <a:moveTo>
                    <a:pt x="516" y="488"/>
                  </a:moveTo>
                  <a:lnTo>
                    <a:pt x="516" y="488"/>
                  </a:lnTo>
                  <a:lnTo>
                    <a:pt x="516" y="488"/>
                  </a:lnTo>
                  <a:lnTo>
                    <a:pt x="516" y="484"/>
                  </a:lnTo>
                  <a:lnTo>
                    <a:pt x="516" y="484"/>
                  </a:lnTo>
                  <a:lnTo>
                    <a:pt x="520" y="484"/>
                  </a:lnTo>
                  <a:lnTo>
                    <a:pt x="520" y="488"/>
                  </a:lnTo>
                  <a:lnTo>
                    <a:pt x="516" y="488"/>
                  </a:lnTo>
                  <a:lnTo>
                    <a:pt x="516" y="488"/>
                  </a:lnTo>
                  <a:moveTo>
                    <a:pt x="520" y="488"/>
                  </a:moveTo>
                  <a:lnTo>
                    <a:pt x="520" y="488"/>
                  </a:lnTo>
                  <a:lnTo>
                    <a:pt x="524" y="488"/>
                  </a:lnTo>
                  <a:lnTo>
                    <a:pt x="524" y="488"/>
                  </a:lnTo>
                  <a:lnTo>
                    <a:pt x="520" y="488"/>
                  </a:lnTo>
                  <a:lnTo>
                    <a:pt x="520" y="491"/>
                  </a:lnTo>
                  <a:lnTo>
                    <a:pt x="524" y="491"/>
                  </a:lnTo>
                  <a:lnTo>
                    <a:pt x="524" y="491"/>
                  </a:lnTo>
                  <a:lnTo>
                    <a:pt x="520" y="491"/>
                  </a:lnTo>
                  <a:lnTo>
                    <a:pt x="520" y="491"/>
                  </a:lnTo>
                  <a:lnTo>
                    <a:pt x="520" y="491"/>
                  </a:lnTo>
                  <a:lnTo>
                    <a:pt x="520" y="491"/>
                  </a:lnTo>
                  <a:lnTo>
                    <a:pt x="520" y="491"/>
                  </a:lnTo>
                  <a:lnTo>
                    <a:pt x="520" y="491"/>
                  </a:lnTo>
                  <a:lnTo>
                    <a:pt x="516" y="491"/>
                  </a:lnTo>
                  <a:lnTo>
                    <a:pt x="516" y="491"/>
                  </a:lnTo>
                  <a:lnTo>
                    <a:pt x="516" y="491"/>
                  </a:lnTo>
                  <a:lnTo>
                    <a:pt x="516" y="491"/>
                  </a:lnTo>
                  <a:lnTo>
                    <a:pt x="516" y="488"/>
                  </a:lnTo>
                  <a:lnTo>
                    <a:pt x="516" y="488"/>
                  </a:lnTo>
                  <a:lnTo>
                    <a:pt x="520" y="488"/>
                  </a:lnTo>
                  <a:lnTo>
                    <a:pt x="520" y="488"/>
                  </a:lnTo>
                  <a:moveTo>
                    <a:pt x="497" y="503"/>
                  </a:moveTo>
                  <a:lnTo>
                    <a:pt x="497" y="503"/>
                  </a:lnTo>
                  <a:lnTo>
                    <a:pt x="497" y="503"/>
                  </a:lnTo>
                  <a:lnTo>
                    <a:pt x="497" y="503"/>
                  </a:lnTo>
                  <a:lnTo>
                    <a:pt x="497" y="503"/>
                  </a:lnTo>
                  <a:lnTo>
                    <a:pt x="497" y="503"/>
                  </a:lnTo>
                  <a:lnTo>
                    <a:pt x="504" y="503"/>
                  </a:lnTo>
                  <a:lnTo>
                    <a:pt x="504" y="503"/>
                  </a:lnTo>
                  <a:lnTo>
                    <a:pt x="504" y="503"/>
                  </a:lnTo>
                  <a:lnTo>
                    <a:pt x="504" y="503"/>
                  </a:lnTo>
                  <a:lnTo>
                    <a:pt x="508" y="503"/>
                  </a:lnTo>
                  <a:lnTo>
                    <a:pt x="508" y="503"/>
                  </a:lnTo>
                  <a:lnTo>
                    <a:pt x="508" y="507"/>
                  </a:lnTo>
                  <a:lnTo>
                    <a:pt x="508" y="507"/>
                  </a:lnTo>
                  <a:lnTo>
                    <a:pt x="508" y="507"/>
                  </a:lnTo>
                  <a:lnTo>
                    <a:pt x="508" y="507"/>
                  </a:lnTo>
                  <a:lnTo>
                    <a:pt x="504" y="507"/>
                  </a:lnTo>
                  <a:lnTo>
                    <a:pt x="504" y="503"/>
                  </a:lnTo>
                  <a:lnTo>
                    <a:pt x="504" y="503"/>
                  </a:lnTo>
                  <a:lnTo>
                    <a:pt x="504" y="507"/>
                  </a:lnTo>
                  <a:lnTo>
                    <a:pt x="504" y="507"/>
                  </a:lnTo>
                  <a:lnTo>
                    <a:pt x="504" y="507"/>
                  </a:lnTo>
                  <a:lnTo>
                    <a:pt x="504" y="507"/>
                  </a:lnTo>
                  <a:lnTo>
                    <a:pt x="504" y="507"/>
                  </a:lnTo>
                  <a:lnTo>
                    <a:pt x="504" y="511"/>
                  </a:lnTo>
                  <a:lnTo>
                    <a:pt x="504" y="511"/>
                  </a:lnTo>
                  <a:lnTo>
                    <a:pt x="504" y="511"/>
                  </a:lnTo>
                  <a:lnTo>
                    <a:pt x="504" y="511"/>
                  </a:lnTo>
                  <a:lnTo>
                    <a:pt x="500" y="507"/>
                  </a:lnTo>
                  <a:lnTo>
                    <a:pt x="497" y="503"/>
                  </a:lnTo>
                  <a:moveTo>
                    <a:pt x="524" y="495"/>
                  </a:moveTo>
                  <a:lnTo>
                    <a:pt x="524" y="495"/>
                  </a:lnTo>
                  <a:lnTo>
                    <a:pt x="524" y="499"/>
                  </a:lnTo>
                  <a:lnTo>
                    <a:pt x="524" y="499"/>
                  </a:lnTo>
                  <a:lnTo>
                    <a:pt x="524" y="499"/>
                  </a:lnTo>
                  <a:lnTo>
                    <a:pt x="524" y="499"/>
                  </a:lnTo>
                  <a:lnTo>
                    <a:pt x="520" y="499"/>
                  </a:lnTo>
                  <a:lnTo>
                    <a:pt x="520" y="495"/>
                  </a:lnTo>
                  <a:lnTo>
                    <a:pt x="520" y="495"/>
                  </a:lnTo>
                  <a:lnTo>
                    <a:pt x="520" y="495"/>
                  </a:lnTo>
                  <a:lnTo>
                    <a:pt x="524" y="495"/>
                  </a:lnTo>
                  <a:lnTo>
                    <a:pt x="524" y="495"/>
                  </a:lnTo>
                  <a:lnTo>
                    <a:pt x="524" y="495"/>
                  </a:lnTo>
                  <a:moveTo>
                    <a:pt x="500" y="519"/>
                  </a:moveTo>
                  <a:lnTo>
                    <a:pt x="500" y="519"/>
                  </a:lnTo>
                  <a:lnTo>
                    <a:pt x="497" y="519"/>
                  </a:lnTo>
                  <a:lnTo>
                    <a:pt x="497" y="515"/>
                  </a:lnTo>
                  <a:lnTo>
                    <a:pt x="497" y="515"/>
                  </a:lnTo>
                  <a:lnTo>
                    <a:pt x="497" y="515"/>
                  </a:lnTo>
                  <a:lnTo>
                    <a:pt x="497" y="515"/>
                  </a:lnTo>
                  <a:lnTo>
                    <a:pt x="497" y="515"/>
                  </a:lnTo>
                  <a:lnTo>
                    <a:pt x="500" y="515"/>
                  </a:lnTo>
                  <a:lnTo>
                    <a:pt x="500" y="515"/>
                  </a:lnTo>
                  <a:lnTo>
                    <a:pt x="500" y="515"/>
                  </a:lnTo>
                  <a:lnTo>
                    <a:pt x="500" y="515"/>
                  </a:lnTo>
                  <a:lnTo>
                    <a:pt x="504" y="519"/>
                  </a:lnTo>
                  <a:lnTo>
                    <a:pt x="504" y="519"/>
                  </a:lnTo>
                  <a:lnTo>
                    <a:pt x="504" y="519"/>
                  </a:lnTo>
                  <a:lnTo>
                    <a:pt x="504" y="519"/>
                  </a:lnTo>
                  <a:lnTo>
                    <a:pt x="504" y="519"/>
                  </a:lnTo>
                  <a:lnTo>
                    <a:pt x="504" y="519"/>
                  </a:lnTo>
                  <a:lnTo>
                    <a:pt x="504" y="519"/>
                  </a:lnTo>
                  <a:lnTo>
                    <a:pt x="504" y="519"/>
                  </a:lnTo>
                  <a:lnTo>
                    <a:pt x="500" y="519"/>
                  </a:lnTo>
                  <a:lnTo>
                    <a:pt x="500" y="519"/>
                  </a:lnTo>
                  <a:moveTo>
                    <a:pt x="516" y="511"/>
                  </a:moveTo>
                  <a:lnTo>
                    <a:pt x="516" y="511"/>
                  </a:lnTo>
                  <a:lnTo>
                    <a:pt x="516" y="515"/>
                  </a:lnTo>
                  <a:lnTo>
                    <a:pt x="516" y="515"/>
                  </a:lnTo>
                  <a:lnTo>
                    <a:pt x="516" y="515"/>
                  </a:lnTo>
                  <a:lnTo>
                    <a:pt x="508" y="519"/>
                  </a:lnTo>
                  <a:lnTo>
                    <a:pt x="508" y="519"/>
                  </a:lnTo>
                  <a:lnTo>
                    <a:pt x="508" y="515"/>
                  </a:lnTo>
                  <a:lnTo>
                    <a:pt x="508" y="515"/>
                  </a:lnTo>
                  <a:lnTo>
                    <a:pt x="508" y="515"/>
                  </a:lnTo>
                  <a:lnTo>
                    <a:pt x="508" y="515"/>
                  </a:lnTo>
                  <a:lnTo>
                    <a:pt x="508" y="515"/>
                  </a:lnTo>
                  <a:lnTo>
                    <a:pt x="512" y="515"/>
                  </a:lnTo>
                  <a:lnTo>
                    <a:pt x="512" y="515"/>
                  </a:lnTo>
                  <a:lnTo>
                    <a:pt x="512" y="511"/>
                  </a:lnTo>
                  <a:lnTo>
                    <a:pt x="512" y="511"/>
                  </a:lnTo>
                  <a:lnTo>
                    <a:pt x="516" y="511"/>
                  </a:lnTo>
                  <a:lnTo>
                    <a:pt x="516" y="511"/>
                  </a:lnTo>
                  <a:moveTo>
                    <a:pt x="606" y="417"/>
                  </a:moveTo>
                  <a:lnTo>
                    <a:pt x="606" y="417"/>
                  </a:lnTo>
                  <a:lnTo>
                    <a:pt x="602" y="413"/>
                  </a:lnTo>
                  <a:lnTo>
                    <a:pt x="598" y="409"/>
                  </a:lnTo>
                  <a:lnTo>
                    <a:pt x="594" y="406"/>
                  </a:lnTo>
                  <a:lnTo>
                    <a:pt x="590" y="406"/>
                  </a:lnTo>
                  <a:lnTo>
                    <a:pt x="590" y="402"/>
                  </a:lnTo>
                  <a:lnTo>
                    <a:pt x="590" y="398"/>
                  </a:lnTo>
                  <a:lnTo>
                    <a:pt x="586" y="390"/>
                  </a:lnTo>
                  <a:lnTo>
                    <a:pt x="582" y="390"/>
                  </a:lnTo>
                  <a:lnTo>
                    <a:pt x="582" y="390"/>
                  </a:lnTo>
                  <a:lnTo>
                    <a:pt x="579" y="386"/>
                  </a:lnTo>
                  <a:lnTo>
                    <a:pt x="579" y="386"/>
                  </a:lnTo>
                  <a:lnTo>
                    <a:pt x="579" y="386"/>
                  </a:lnTo>
                  <a:lnTo>
                    <a:pt x="571" y="378"/>
                  </a:lnTo>
                  <a:lnTo>
                    <a:pt x="567" y="374"/>
                  </a:lnTo>
                  <a:lnTo>
                    <a:pt x="559" y="374"/>
                  </a:lnTo>
                  <a:lnTo>
                    <a:pt x="555" y="374"/>
                  </a:lnTo>
                  <a:lnTo>
                    <a:pt x="555" y="370"/>
                  </a:lnTo>
                  <a:lnTo>
                    <a:pt x="547" y="363"/>
                  </a:lnTo>
                  <a:lnTo>
                    <a:pt x="547" y="363"/>
                  </a:lnTo>
                  <a:lnTo>
                    <a:pt x="543" y="359"/>
                  </a:lnTo>
                  <a:lnTo>
                    <a:pt x="543" y="355"/>
                  </a:lnTo>
                  <a:lnTo>
                    <a:pt x="543" y="355"/>
                  </a:lnTo>
                  <a:lnTo>
                    <a:pt x="543" y="351"/>
                  </a:lnTo>
                  <a:lnTo>
                    <a:pt x="543" y="351"/>
                  </a:lnTo>
                  <a:lnTo>
                    <a:pt x="539" y="347"/>
                  </a:lnTo>
                  <a:lnTo>
                    <a:pt x="539" y="347"/>
                  </a:lnTo>
                  <a:lnTo>
                    <a:pt x="539" y="343"/>
                  </a:lnTo>
                  <a:lnTo>
                    <a:pt x="539" y="343"/>
                  </a:lnTo>
                  <a:lnTo>
                    <a:pt x="536" y="339"/>
                  </a:lnTo>
                  <a:lnTo>
                    <a:pt x="536" y="339"/>
                  </a:lnTo>
                  <a:lnTo>
                    <a:pt x="532" y="335"/>
                  </a:lnTo>
                  <a:lnTo>
                    <a:pt x="536" y="331"/>
                  </a:lnTo>
                  <a:lnTo>
                    <a:pt x="536" y="331"/>
                  </a:lnTo>
                  <a:lnTo>
                    <a:pt x="536" y="327"/>
                  </a:lnTo>
                  <a:lnTo>
                    <a:pt x="536" y="327"/>
                  </a:lnTo>
                  <a:lnTo>
                    <a:pt x="536" y="324"/>
                  </a:lnTo>
                  <a:lnTo>
                    <a:pt x="539" y="324"/>
                  </a:lnTo>
                  <a:lnTo>
                    <a:pt x="539" y="320"/>
                  </a:lnTo>
                  <a:lnTo>
                    <a:pt x="539" y="320"/>
                  </a:lnTo>
                  <a:lnTo>
                    <a:pt x="539" y="316"/>
                  </a:lnTo>
                  <a:lnTo>
                    <a:pt x="539" y="316"/>
                  </a:lnTo>
                  <a:lnTo>
                    <a:pt x="539" y="312"/>
                  </a:lnTo>
                  <a:lnTo>
                    <a:pt x="539" y="308"/>
                  </a:lnTo>
                  <a:lnTo>
                    <a:pt x="539" y="308"/>
                  </a:lnTo>
                  <a:lnTo>
                    <a:pt x="536" y="304"/>
                  </a:lnTo>
                  <a:lnTo>
                    <a:pt x="536" y="300"/>
                  </a:lnTo>
                  <a:lnTo>
                    <a:pt x="536" y="300"/>
                  </a:lnTo>
                  <a:lnTo>
                    <a:pt x="536" y="296"/>
                  </a:lnTo>
                  <a:lnTo>
                    <a:pt x="532" y="292"/>
                  </a:lnTo>
                  <a:lnTo>
                    <a:pt x="532" y="288"/>
                  </a:lnTo>
                  <a:lnTo>
                    <a:pt x="532" y="285"/>
                  </a:lnTo>
                  <a:lnTo>
                    <a:pt x="532" y="281"/>
                  </a:lnTo>
                  <a:lnTo>
                    <a:pt x="532" y="281"/>
                  </a:lnTo>
                  <a:lnTo>
                    <a:pt x="532" y="277"/>
                  </a:lnTo>
                  <a:lnTo>
                    <a:pt x="532" y="277"/>
                  </a:lnTo>
                  <a:lnTo>
                    <a:pt x="536" y="277"/>
                  </a:lnTo>
                  <a:lnTo>
                    <a:pt x="532" y="277"/>
                  </a:lnTo>
                  <a:lnTo>
                    <a:pt x="532" y="273"/>
                  </a:lnTo>
                  <a:lnTo>
                    <a:pt x="528" y="269"/>
                  </a:lnTo>
                  <a:lnTo>
                    <a:pt x="524" y="265"/>
                  </a:lnTo>
                  <a:lnTo>
                    <a:pt x="520" y="261"/>
                  </a:lnTo>
                  <a:lnTo>
                    <a:pt x="516" y="261"/>
                  </a:lnTo>
                  <a:lnTo>
                    <a:pt x="512" y="253"/>
                  </a:lnTo>
                  <a:lnTo>
                    <a:pt x="508" y="253"/>
                  </a:lnTo>
                  <a:lnTo>
                    <a:pt x="508" y="253"/>
                  </a:lnTo>
                  <a:lnTo>
                    <a:pt x="504" y="249"/>
                  </a:lnTo>
                  <a:lnTo>
                    <a:pt x="500" y="249"/>
                  </a:lnTo>
                  <a:lnTo>
                    <a:pt x="497" y="245"/>
                  </a:lnTo>
                  <a:lnTo>
                    <a:pt x="497" y="245"/>
                  </a:lnTo>
                  <a:lnTo>
                    <a:pt x="497" y="242"/>
                  </a:lnTo>
                  <a:lnTo>
                    <a:pt x="497" y="242"/>
                  </a:lnTo>
                  <a:lnTo>
                    <a:pt x="497" y="242"/>
                  </a:lnTo>
                  <a:lnTo>
                    <a:pt x="493" y="238"/>
                  </a:lnTo>
                  <a:lnTo>
                    <a:pt x="493" y="238"/>
                  </a:lnTo>
                  <a:lnTo>
                    <a:pt x="493" y="238"/>
                  </a:lnTo>
                  <a:lnTo>
                    <a:pt x="489" y="234"/>
                  </a:lnTo>
                  <a:lnTo>
                    <a:pt x="489" y="234"/>
                  </a:lnTo>
                  <a:lnTo>
                    <a:pt x="485" y="230"/>
                  </a:lnTo>
                  <a:lnTo>
                    <a:pt x="485" y="230"/>
                  </a:lnTo>
                  <a:lnTo>
                    <a:pt x="485" y="226"/>
                  </a:lnTo>
                  <a:lnTo>
                    <a:pt x="485" y="226"/>
                  </a:lnTo>
                  <a:lnTo>
                    <a:pt x="485" y="222"/>
                  </a:lnTo>
                  <a:lnTo>
                    <a:pt x="485" y="222"/>
                  </a:lnTo>
                  <a:lnTo>
                    <a:pt x="481" y="222"/>
                  </a:lnTo>
                  <a:lnTo>
                    <a:pt x="481" y="222"/>
                  </a:lnTo>
                  <a:lnTo>
                    <a:pt x="481" y="218"/>
                  </a:lnTo>
                  <a:lnTo>
                    <a:pt x="481" y="214"/>
                  </a:lnTo>
                  <a:lnTo>
                    <a:pt x="481" y="214"/>
                  </a:lnTo>
                  <a:lnTo>
                    <a:pt x="485" y="206"/>
                  </a:lnTo>
                  <a:lnTo>
                    <a:pt x="485" y="206"/>
                  </a:lnTo>
                  <a:lnTo>
                    <a:pt x="485" y="199"/>
                  </a:lnTo>
                  <a:lnTo>
                    <a:pt x="485" y="199"/>
                  </a:lnTo>
                  <a:lnTo>
                    <a:pt x="481" y="195"/>
                  </a:lnTo>
                  <a:lnTo>
                    <a:pt x="481" y="191"/>
                  </a:lnTo>
                  <a:lnTo>
                    <a:pt x="481" y="187"/>
                  </a:lnTo>
                  <a:lnTo>
                    <a:pt x="477" y="187"/>
                  </a:lnTo>
                  <a:lnTo>
                    <a:pt x="477" y="187"/>
                  </a:lnTo>
                  <a:lnTo>
                    <a:pt x="473" y="187"/>
                  </a:lnTo>
                  <a:lnTo>
                    <a:pt x="465" y="187"/>
                  </a:lnTo>
                  <a:lnTo>
                    <a:pt x="465" y="187"/>
                  </a:lnTo>
                  <a:lnTo>
                    <a:pt x="461" y="191"/>
                  </a:lnTo>
                  <a:lnTo>
                    <a:pt x="461" y="191"/>
                  </a:lnTo>
                  <a:lnTo>
                    <a:pt x="457" y="187"/>
                  </a:lnTo>
                  <a:lnTo>
                    <a:pt x="454" y="183"/>
                  </a:lnTo>
                  <a:lnTo>
                    <a:pt x="454" y="183"/>
                  </a:lnTo>
                  <a:lnTo>
                    <a:pt x="454" y="179"/>
                  </a:lnTo>
                  <a:lnTo>
                    <a:pt x="454" y="175"/>
                  </a:lnTo>
                  <a:lnTo>
                    <a:pt x="454" y="175"/>
                  </a:lnTo>
                  <a:lnTo>
                    <a:pt x="454" y="171"/>
                  </a:lnTo>
                  <a:lnTo>
                    <a:pt x="454" y="167"/>
                  </a:lnTo>
                  <a:lnTo>
                    <a:pt x="457" y="167"/>
                  </a:lnTo>
                  <a:lnTo>
                    <a:pt x="454" y="164"/>
                  </a:lnTo>
                  <a:lnTo>
                    <a:pt x="454" y="160"/>
                  </a:lnTo>
                  <a:lnTo>
                    <a:pt x="450" y="160"/>
                  </a:lnTo>
                  <a:lnTo>
                    <a:pt x="450" y="156"/>
                  </a:lnTo>
                  <a:lnTo>
                    <a:pt x="446" y="148"/>
                  </a:lnTo>
                  <a:lnTo>
                    <a:pt x="442" y="148"/>
                  </a:lnTo>
                  <a:lnTo>
                    <a:pt x="442" y="144"/>
                  </a:lnTo>
                  <a:lnTo>
                    <a:pt x="438" y="136"/>
                  </a:lnTo>
                  <a:lnTo>
                    <a:pt x="438" y="132"/>
                  </a:lnTo>
                  <a:lnTo>
                    <a:pt x="434" y="132"/>
                  </a:lnTo>
                  <a:lnTo>
                    <a:pt x="434" y="128"/>
                  </a:lnTo>
                  <a:lnTo>
                    <a:pt x="434" y="124"/>
                  </a:lnTo>
                  <a:lnTo>
                    <a:pt x="434" y="121"/>
                  </a:lnTo>
                  <a:lnTo>
                    <a:pt x="438" y="121"/>
                  </a:lnTo>
                  <a:lnTo>
                    <a:pt x="442" y="117"/>
                  </a:lnTo>
                  <a:lnTo>
                    <a:pt x="442" y="113"/>
                  </a:lnTo>
                  <a:lnTo>
                    <a:pt x="438" y="113"/>
                  </a:lnTo>
                  <a:lnTo>
                    <a:pt x="438" y="109"/>
                  </a:lnTo>
                  <a:lnTo>
                    <a:pt x="434" y="109"/>
                  </a:lnTo>
                  <a:lnTo>
                    <a:pt x="426" y="105"/>
                  </a:lnTo>
                  <a:lnTo>
                    <a:pt x="422" y="105"/>
                  </a:lnTo>
                  <a:lnTo>
                    <a:pt x="414" y="101"/>
                  </a:lnTo>
                  <a:lnTo>
                    <a:pt x="414" y="101"/>
                  </a:lnTo>
                  <a:lnTo>
                    <a:pt x="414" y="97"/>
                  </a:lnTo>
                  <a:lnTo>
                    <a:pt x="407" y="89"/>
                  </a:lnTo>
                  <a:lnTo>
                    <a:pt x="407" y="89"/>
                  </a:lnTo>
                  <a:lnTo>
                    <a:pt x="407" y="89"/>
                  </a:lnTo>
                  <a:lnTo>
                    <a:pt x="403" y="89"/>
                  </a:lnTo>
                  <a:lnTo>
                    <a:pt x="399" y="93"/>
                  </a:lnTo>
                  <a:lnTo>
                    <a:pt x="399" y="93"/>
                  </a:lnTo>
                  <a:lnTo>
                    <a:pt x="399" y="93"/>
                  </a:lnTo>
                  <a:lnTo>
                    <a:pt x="399" y="93"/>
                  </a:lnTo>
                  <a:lnTo>
                    <a:pt x="399" y="93"/>
                  </a:lnTo>
                  <a:lnTo>
                    <a:pt x="395" y="93"/>
                  </a:lnTo>
                  <a:lnTo>
                    <a:pt x="395" y="89"/>
                  </a:lnTo>
                  <a:lnTo>
                    <a:pt x="395" y="89"/>
                  </a:lnTo>
                  <a:lnTo>
                    <a:pt x="395" y="85"/>
                  </a:lnTo>
                  <a:lnTo>
                    <a:pt x="395" y="85"/>
                  </a:lnTo>
                  <a:lnTo>
                    <a:pt x="395" y="85"/>
                  </a:lnTo>
                  <a:lnTo>
                    <a:pt x="391" y="82"/>
                  </a:lnTo>
                  <a:lnTo>
                    <a:pt x="391" y="78"/>
                  </a:lnTo>
                  <a:lnTo>
                    <a:pt x="387" y="74"/>
                  </a:lnTo>
                  <a:lnTo>
                    <a:pt x="383" y="74"/>
                  </a:lnTo>
                  <a:lnTo>
                    <a:pt x="383" y="74"/>
                  </a:lnTo>
                  <a:lnTo>
                    <a:pt x="383" y="74"/>
                  </a:lnTo>
                  <a:lnTo>
                    <a:pt x="383" y="70"/>
                  </a:lnTo>
                  <a:lnTo>
                    <a:pt x="379" y="70"/>
                  </a:lnTo>
                  <a:lnTo>
                    <a:pt x="371" y="66"/>
                  </a:lnTo>
                  <a:lnTo>
                    <a:pt x="368" y="66"/>
                  </a:lnTo>
                  <a:lnTo>
                    <a:pt x="364" y="62"/>
                  </a:lnTo>
                  <a:lnTo>
                    <a:pt x="360" y="58"/>
                  </a:lnTo>
                  <a:lnTo>
                    <a:pt x="360" y="62"/>
                  </a:lnTo>
                  <a:lnTo>
                    <a:pt x="356" y="62"/>
                  </a:lnTo>
                  <a:lnTo>
                    <a:pt x="352" y="58"/>
                  </a:lnTo>
                  <a:lnTo>
                    <a:pt x="352" y="58"/>
                  </a:lnTo>
                  <a:lnTo>
                    <a:pt x="348" y="58"/>
                  </a:lnTo>
                  <a:lnTo>
                    <a:pt x="348" y="58"/>
                  </a:lnTo>
                  <a:lnTo>
                    <a:pt x="348" y="58"/>
                  </a:lnTo>
                  <a:lnTo>
                    <a:pt x="344" y="58"/>
                  </a:lnTo>
                  <a:lnTo>
                    <a:pt x="340" y="58"/>
                  </a:lnTo>
                  <a:lnTo>
                    <a:pt x="336" y="58"/>
                  </a:lnTo>
                  <a:lnTo>
                    <a:pt x="332" y="58"/>
                  </a:lnTo>
                  <a:lnTo>
                    <a:pt x="332" y="58"/>
                  </a:lnTo>
                  <a:lnTo>
                    <a:pt x="332" y="58"/>
                  </a:lnTo>
                  <a:lnTo>
                    <a:pt x="332" y="58"/>
                  </a:lnTo>
                  <a:lnTo>
                    <a:pt x="325" y="58"/>
                  </a:lnTo>
                  <a:lnTo>
                    <a:pt x="313" y="62"/>
                  </a:lnTo>
                  <a:lnTo>
                    <a:pt x="309" y="58"/>
                  </a:lnTo>
                  <a:lnTo>
                    <a:pt x="309" y="58"/>
                  </a:lnTo>
                  <a:lnTo>
                    <a:pt x="309" y="58"/>
                  </a:lnTo>
                  <a:lnTo>
                    <a:pt x="309" y="58"/>
                  </a:lnTo>
                  <a:lnTo>
                    <a:pt x="309" y="54"/>
                  </a:lnTo>
                  <a:lnTo>
                    <a:pt x="309" y="54"/>
                  </a:lnTo>
                  <a:lnTo>
                    <a:pt x="305" y="54"/>
                  </a:lnTo>
                  <a:lnTo>
                    <a:pt x="305" y="54"/>
                  </a:lnTo>
                  <a:lnTo>
                    <a:pt x="301" y="50"/>
                  </a:lnTo>
                  <a:lnTo>
                    <a:pt x="301" y="50"/>
                  </a:lnTo>
                  <a:lnTo>
                    <a:pt x="297" y="50"/>
                  </a:lnTo>
                  <a:lnTo>
                    <a:pt x="285" y="50"/>
                  </a:lnTo>
                  <a:lnTo>
                    <a:pt x="282" y="46"/>
                  </a:lnTo>
                  <a:lnTo>
                    <a:pt x="278" y="42"/>
                  </a:lnTo>
                  <a:lnTo>
                    <a:pt x="274" y="39"/>
                  </a:lnTo>
                  <a:lnTo>
                    <a:pt x="266" y="39"/>
                  </a:lnTo>
                  <a:lnTo>
                    <a:pt x="266" y="39"/>
                  </a:lnTo>
                  <a:lnTo>
                    <a:pt x="262" y="39"/>
                  </a:lnTo>
                  <a:lnTo>
                    <a:pt x="258" y="35"/>
                  </a:lnTo>
                  <a:lnTo>
                    <a:pt x="258" y="31"/>
                  </a:lnTo>
                  <a:lnTo>
                    <a:pt x="258" y="31"/>
                  </a:lnTo>
                  <a:lnTo>
                    <a:pt x="254" y="31"/>
                  </a:lnTo>
                  <a:lnTo>
                    <a:pt x="250" y="31"/>
                  </a:lnTo>
                  <a:lnTo>
                    <a:pt x="250" y="31"/>
                  </a:lnTo>
                  <a:lnTo>
                    <a:pt x="250" y="31"/>
                  </a:lnTo>
                  <a:lnTo>
                    <a:pt x="250" y="31"/>
                  </a:lnTo>
                  <a:lnTo>
                    <a:pt x="250" y="31"/>
                  </a:lnTo>
                  <a:lnTo>
                    <a:pt x="250" y="27"/>
                  </a:lnTo>
                  <a:lnTo>
                    <a:pt x="243" y="23"/>
                  </a:lnTo>
                  <a:lnTo>
                    <a:pt x="239" y="19"/>
                  </a:lnTo>
                  <a:lnTo>
                    <a:pt x="231" y="19"/>
                  </a:lnTo>
                  <a:lnTo>
                    <a:pt x="219" y="15"/>
                  </a:lnTo>
                  <a:lnTo>
                    <a:pt x="219" y="15"/>
                  </a:lnTo>
                  <a:lnTo>
                    <a:pt x="219" y="11"/>
                  </a:lnTo>
                  <a:lnTo>
                    <a:pt x="219" y="11"/>
                  </a:lnTo>
                  <a:lnTo>
                    <a:pt x="219" y="7"/>
                  </a:lnTo>
                  <a:lnTo>
                    <a:pt x="219" y="3"/>
                  </a:lnTo>
                  <a:lnTo>
                    <a:pt x="215" y="3"/>
                  </a:lnTo>
                  <a:lnTo>
                    <a:pt x="211" y="3"/>
                  </a:lnTo>
                  <a:lnTo>
                    <a:pt x="207" y="0"/>
                  </a:lnTo>
                  <a:lnTo>
                    <a:pt x="200" y="0"/>
                  </a:lnTo>
                  <a:lnTo>
                    <a:pt x="196" y="0"/>
                  </a:lnTo>
                  <a:lnTo>
                    <a:pt x="164" y="11"/>
                  </a:lnTo>
                  <a:lnTo>
                    <a:pt x="188" y="23"/>
                  </a:lnTo>
                  <a:lnTo>
                    <a:pt x="188" y="27"/>
                  </a:lnTo>
                  <a:lnTo>
                    <a:pt x="192" y="39"/>
                  </a:lnTo>
                  <a:lnTo>
                    <a:pt x="196" y="42"/>
                  </a:lnTo>
                  <a:lnTo>
                    <a:pt x="196" y="46"/>
                  </a:lnTo>
                  <a:lnTo>
                    <a:pt x="196" y="62"/>
                  </a:lnTo>
                  <a:lnTo>
                    <a:pt x="192" y="70"/>
                  </a:lnTo>
                  <a:lnTo>
                    <a:pt x="184" y="85"/>
                  </a:lnTo>
                  <a:lnTo>
                    <a:pt x="203" y="89"/>
                  </a:lnTo>
                  <a:lnTo>
                    <a:pt x="196" y="109"/>
                  </a:lnTo>
                  <a:lnTo>
                    <a:pt x="196" y="113"/>
                  </a:lnTo>
                  <a:lnTo>
                    <a:pt x="192" y="113"/>
                  </a:lnTo>
                  <a:lnTo>
                    <a:pt x="160" y="109"/>
                  </a:lnTo>
                  <a:lnTo>
                    <a:pt x="133" y="105"/>
                  </a:lnTo>
                  <a:lnTo>
                    <a:pt x="114" y="109"/>
                  </a:lnTo>
                  <a:lnTo>
                    <a:pt x="110" y="109"/>
                  </a:lnTo>
                  <a:lnTo>
                    <a:pt x="94" y="101"/>
                  </a:lnTo>
                  <a:lnTo>
                    <a:pt x="90" y="101"/>
                  </a:lnTo>
                  <a:lnTo>
                    <a:pt x="78" y="113"/>
                  </a:lnTo>
                  <a:lnTo>
                    <a:pt x="78" y="113"/>
                  </a:lnTo>
                  <a:lnTo>
                    <a:pt x="78" y="113"/>
                  </a:lnTo>
                  <a:lnTo>
                    <a:pt x="82" y="128"/>
                  </a:lnTo>
                  <a:lnTo>
                    <a:pt x="82" y="132"/>
                  </a:lnTo>
                  <a:lnTo>
                    <a:pt x="98" y="164"/>
                  </a:lnTo>
                  <a:lnTo>
                    <a:pt x="98" y="167"/>
                  </a:lnTo>
                  <a:lnTo>
                    <a:pt x="94" y="195"/>
                  </a:lnTo>
                  <a:lnTo>
                    <a:pt x="90" y="199"/>
                  </a:lnTo>
                  <a:lnTo>
                    <a:pt x="90" y="199"/>
                  </a:lnTo>
                  <a:lnTo>
                    <a:pt x="90" y="203"/>
                  </a:lnTo>
                  <a:lnTo>
                    <a:pt x="47" y="187"/>
                  </a:lnTo>
                  <a:lnTo>
                    <a:pt x="47" y="191"/>
                  </a:lnTo>
                  <a:lnTo>
                    <a:pt x="43" y="199"/>
                  </a:lnTo>
                  <a:lnTo>
                    <a:pt x="24" y="226"/>
                  </a:lnTo>
                  <a:lnTo>
                    <a:pt x="24" y="226"/>
                  </a:lnTo>
                  <a:lnTo>
                    <a:pt x="24" y="230"/>
                  </a:lnTo>
                  <a:lnTo>
                    <a:pt x="24" y="269"/>
                  </a:lnTo>
                  <a:lnTo>
                    <a:pt x="24" y="273"/>
                  </a:lnTo>
                  <a:lnTo>
                    <a:pt x="20" y="285"/>
                  </a:lnTo>
                  <a:lnTo>
                    <a:pt x="20" y="288"/>
                  </a:lnTo>
                  <a:lnTo>
                    <a:pt x="16" y="292"/>
                  </a:lnTo>
                  <a:lnTo>
                    <a:pt x="4" y="296"/>
                  </a:lnTo>
                  <a:lnTo>
                    <a:pt x="4" y="296"/>
                  </a:lnTo>
                  <a:lnTo>
                    <a:pt x="4" y="308"/>
                  </a:lnTo>
                  <a:lnTo>
                    <a:pt x="35" y="339"/>
                  </a:lnTo>
                  <a:lnTo>
                    <a:pt x="35" y="343"/>
                  </a:lnTo>
                  <a:lnTo>
                    <a:pt x="39" y="363"/>
                  </a:lnTo>
                  <a:lnTo>
                    <a:pt x="39" y="367"/>
                  </a:lnTo>
                  <a:lnTo>
                    <a:pt x="39" y="367"/>
                  </a:lnTo>
                  <a:lnTo>
                    <a:pt x="35" y="370"/>
                  </a:lnTo>
                  <a:lnTo>
                    <a:pt x="28" y="386"/>
                  </a:lnTo>
                  <a:lnTo>
                    <a:pt x="24" y="394"/>
                  </a:lnTo>
                  <a:lnTo>
                    <a:pt x="12" y="445"/>
                  </a:lnTo>
                  <a:lnTo>
                    <a:pt x="0" y="464"/>
                  </a:lnTo>
                  <a:lnTo>
                    <a:pt x="0" y="468"/>
                  </a:lnTo>
                  <a:lnTo>
                    <a:pt x="8" y="484"/>
                  </a:lnTo>
                  <a:lnTo>
                    <a:pt x="8" y="484"/>
                  </a:lnTo>
                  <a:lnTo>
                    <a:pt x="35" y="491"/>
                  </a:lnTo>
                  <a:lnTo>
                    <a:pt x="90" y="515"/>
                  </a:lnTo>
                  <a:lnTo>
                    <a:pt x="117" y="519"/>
                  </a:lnTo>
                  <a:lnTo>
                    <a:pt x="168" y="550"/>
                  </a:lnTo>
                  <a:lnTo>
                    <a:pt x="196" y="562"/>
                  </a:lnTo>
                  <a:lnTo>
                    <a:pt x="223" y="566"/>
                  </a:lnTo>
                  <a:lnTo>
                    <a:pt x="227" y="566"/>
                  </a:lnTo>
                  <a:lnTo>
                    <a:pt x="227" y="570"/>
                  </a:lnTo>
                  <a:lnTo>
                    <a:pt x="231" y="573"/>
                  </a:lnTo>
                  <a:lnTo>
                    <a:pt x="239" y="573"/>
                  </a:lnTo>
                  <a:lnTo>
                    <a:pt x="243" y="577"/>
                  </a:lnTo>
                  <a:lnTo>
                    <a:pt x="250" y="577"/>
                  </a:lnTo>
                  <a:lnTo>
                    <a:pt x="254" y="581"/>
                  </a:lnTo>
                  <a:lnTo>
                    <a:pt x="258" y="581"/>
                  </a:lnTo>
                  <a:lnTo>
                    <a:pt x="266" y="581"/>
                  </a:lnTo>
                  <a:lnTo>
                    <a:pt x="270" y="581"/>
                  </a:lnTo>
                  <a:lnTo>
                    <a:pt x="270" y="581"/>
                  </a:lnTo>
                  <a:lnTo>
                    <a:pt x="274" y="585"/>
                  </a:lnTo>
                  <a:lnTo>
                    <a:pt x="274" y="585"/>
                  </a:lnTo>
                  <a:lnTo>
                    <a:pt x="278" y="589"/>
                  </a:lnTo>
                  <a:lnTo>
                    <a:pt x="293" y="589"/>
                  </a:lnTo>
                  <a:lnTo>
                    <a:pt x="297" y="593"/>
                  </a:lnTo>
                  <a:lnTo>
                    <a:pt x="305" y="593"/>
                  </a:lnTo>
                  <a:lnTo>
                    <a:pt x="309" y="597"/>
                  </a:lnTo>
                  <a:lnTo>
                    <a:pt x="313" y="597"/>
                  </a:lnTo>
                  <a:lnTo>
                    <a:pt x="313" y="601"/>
                  </a:lnTo>
                  <a:lnTo>
                    <a:pt x="317" y="605"/>
                  </a:lnTo>
                  <a:lnTo>
                    <a:pt x="317" y="605"/>
                  </a:lnTo>
                  <a:lnTo>
                    <a:pt x="321" y="605"/>
                  </a:lnTo>
                  <a:lnTo>
                    <a:pt x="321" y="605"/>
                  </a:lnTo>
                  <a:lnTo>
                    <a:pt x="325" y="609"/>
                  </a:lnTo>
                  <a:lnTo>
                    <a:pt x="325" y="609"/>
                  </a:lnTo>
                  <a:lnTo>
                    <a:pt x="325" y="609"/>
                  </a:lnTo>
                  <a:lnTo>
                    <a:pt x="328" y="609"/>
                  </a:lnTo>
                  <a:lnTo>
                    <a:pt x="328" y="609"/>
                  </a:lnTo>
                  <a:lnTo>
                    <a:pt x="328" y="609"/>
                  </a:lnTo>
                  <a:lnTo>
                    <a:pt x="328" y="609"/>
                  </a:lnTo>
                  <a:lnTo>
                    <a:pt x="328" y="609"/>
                  </a:lnTo>
                  <a:lnTo>
                    <a:pt x="328" y="609"/>
                  </a:lnTo>
                  <a:lnTo>
                    <a:pt x="328" y="609"/>
                  </a:lnTo>
                  <a:lnTo>
                    <a:pt x="328" y="613"/>
                  </a:lnTo>
                  <a:lnTo>
                    <a:pt x="332" y="613"/>
                  </a:lnTo>
                  <a:lnTo>
                    <a:pt x="332" y="609"/>
                  </a:lnTo>
                  <a:lnTo>
                    <a:pt x="336" y="609"/>
                  </a:lnTo>
                  <a:lnTo>
                    <a:pt x="344" y="601"/>
                  </a:lnTo>
                  <a:lnTo>
                    <a:pt x="344" y="593"/>
                  </a:lnTo>
                  <a:lnTo>
                    <a:pt x="371" y="577"/>
                  </a:lnTo>
                  <a:lnTo>
                    <a:pt x="457" y="577"/>
                  </a:lnTo>
                  <a:lnTo>
                    <a:pt x="481" y="585"/>
                  </a:lnTo>
                  <a:lnTo>
                    <a:pt x="481" y="585"/>
                  </a:lnTo>
                  <a:lnTo>
                    <a:pt x="481" y="585"/>
                  </a:lnTo>
                  <a:lnTo>
                    <a:pt x="481" y="585"/>
                  </a:lnTo>
                  <a:lnTo>
                    <a:pt x="481" y="585"/>
                  </a:lnTo>
                  <a:lnTo>
                    <a:pt x="477" y="581"/>
                  </a:lnTo>
                  <a:lnTo>
                    <a:pt x="477" y="577"/>
                  </a:lnTo>
                  <a:lnTo>
                    <a:pt x="477" y="577"/>
                  </a:lnTo>
                  <a:lnTo>
                    <a:pt x="477" y="577"/>
                  </a:lnTo>
                  <a:lnTo>
                    <a:pt x="481" y="573"/>
                  </a:lnTo>
                  <a:lnTo>
                    <a:pt x="481" y="573"/>
                  </a:lnTo>
                  <a:lnTo>
                    <a:pt x="477" y="570"/>
                  </a:lnTo>
                  <a:lnTo>
                    <a:pt x="469" y="562"/>
                  </a:lnTo>
                  <a:lnTo>
                    <a:pt x="465" y="558"/>
                  </a:lnTo>
                  <a:lnTo>
                    <a:pt x="457" y="554"/>
                  </a:lnTo>
                  <a:lnTo>
                    <a:pt x="454" y="550"/>
                  </a:lnTo>
                  <a:lnTo>
                    <a:pt x="446" y="550"/>
                  </a:lnTo>
                  <a:lnTo>
                    <a:pt x="446" y="550"/>
                  </a:lnTo>
                  <a:lnTo>
                    <a:pt x="450" y="546"/>
                  </a:lnTo>
                  <a:lnTo>
                    <a:pt x="450" y="546"/>
                  </a:lnTo>
                  <a:lnTo>
                    <a:pt x="450" y="546"/>
                  </a:lnTo>
                  <a:lnTo>
                    <a:pt x="446" y="546"/>
                  </a:lnTo>
                  <a:lnTo>
                    <a:pt x="446" y="546"/>
                  </a:lnTo>
                  <a:lnTo>
                    <a:pt x="450" y="542"/>
                  </a:lnTo>
                  <a:lnTo>
                    <a:pt x="454" y="546"/>
                  </a:lnTo>
                  <a:lnTo>
                    <a:pt x="457" y="550"/>
                  </a:lnTo>
                  <a:lnTo>
                    <a:pt x="457" y="550"/>
                  </a:lnTo>
                  <a:lnTo>
                    <a:pt x="461" y="550"/>
                  </a:lnTo>
                  <a:lnTo>
                    <a:pt x="461" y="550"/>
                  </a:lnTo>
                  <a:lnTo>
                    <a:pt x="461" y="550"/>
                  </a:lnTo>
                  <a:lnTo>
                    <a:pt x="465" y="554"/>
                  </a:lnTo>
                  <a:lnTo>
                    <a:pt x="465" y="554"/>
                  </a:lnTo>
                  <a:lnTo>
                    <a:pt x="469" y="558"/>
                  </a:lnTo>
                  <a:lnTo>
                    <a:pt x="469" y="558"/>
                  </a:lnTo>
                  <a:lnTo>
                    <a:pt x="473" y="562"/>
                  </a:lnTo>
                  <a:lnTo>
                    <a:pt x="477" y="558"/>
                  </a:lnTo>
                  <a:lnTo>
                    <a:pt x="477" y="558"/>
                  </a:lnTo>
                  <a:lnTo>
                    <a:pt x="477" y="554"/>
                  </a:lnTo>
                  <a:lnTo>
                    <a:pt x="477" y="550"/>
                  </a:lnTo>
                  <a:lnTo>
                    <a:pt x="477" y="550"/>
                  </a:lnTo>
                  <a:lnTo>
                    <a:pt x="473" y="550"/>
                  </a:lnTo>
                  <a:lnTo>
                    <a:pt x="469" y="546"/>
                  </a:lnTo>
                  <a:lnTo>
                    <a:pt x="469" y="546"/>
                  </a:lnTo>
                  <a:lnTo>
                    <a:pt x="469" y="546"/>
                  </a:lnTo>
                  <a:lnTo>
                    <a:pt x="469" y="546"/>
                  </a:lnTo>
                  <a:lnTo>
                    <a:pt x="465" y="550"/>
                  </a:lnTo>
                  <a:lnTo>
                    <a:pt x="465" y="550"/>
                  </a:lnTo>
                  <a:lnTo>
                    <a:pt x="465" y="546"/>
                  </a:lnTo>
                  <a:lnTo>
                    <a:pt x="461" y="546"/>
                  </a:lnTo>
                  <a:lnTo>
                    <a:pt x="461" y="546"/>
                  </a:lnTo>
                  <a:lnTo>
                    <a:pt x="457" y="546"/>
                  </a:lnTo>
                  <a:lnTo>
                    <a:pt x="457" y="546"/>
                  </a:lnTo>
                  <a:lnTo>
                    <a:pt x="457" y="542"/>
                  </a:lnTo>
                  <a:lnTo>
                    <a:pt x="457" y="542"/>
                  </a:lnTo>
                  <a:lnTo>
                    <a:pt x="457" y="542"/>
                  </a:lnTo>
                  <a:lnTo>
                    <a:pt x="457" y="542"/>
                  </a:lnTo>
                  <a:lnTo>
                    <a:pt x="457" y="538"/>
                  </a:lnTo>
                  <a:lnTo>
                    <a:pt x="461" y="538"/>
                  </a:lnTo>
                  <a:lnTo>
                    <a:pt x="465" y="538"/>
                  </a:lnTo>
                  <a:lnTo>
                    <a:pt x="465" y="534"/>
                  </a:lnTo>
                  <a:lnTo>
                    <a:pt x="465" y="534"/>
                  </a:lnTo>
                  <a:lnTo>
                    <a:pt x="461" y="534"/>
                  </a:lnTo>
                  <a:lnTo>
                    <a:pt x="461" y="534"/>
                  </a:lnTo>
                  <a:lnTo>
                    <a:pt x="461" y="534"/>
                  </a:lnTo>
                  <a:lnTo>
                    <a:pt x="465" y="531"/>
                  </a:lnTo>
                  <a:lnTo>
                    <a:pt x="465" y="534"/>
                  </a:lnTo>
                  <a:lnTo>
                    <a:pt x="469" y="534"/>
                  </a:lnTo>
                  <a:lnTo>
                    <a:pt x="473" y="534"/>
                  </a:lnTo>
                  <a:lnTo>
                    <a:pt x="469" y="531"/>
                  </a:lnTo>
                  <a:lnTo>
                    <a:pt x="469" y="531"/>
                  </a:lnTo>
                  <a:lnTo>
                    <a:pt x="477" y="531"/>
                  </a:lnTo>
                  <a:lnTo>
                    <a:pt x="481" y="531"/>
                  </a:lnTo>
                  <a:lnTo>
                    <a:pt x="481" y="531"/>
                  </a:lnTo>
                  <a:lnTo>
                    <a:pt x="481" y="527"/>
                  </a:lnTo>
                  <a:lnTo>
                    <a:pt x="485" y="531"/>
                  </a:lnTo>
                  <a:lnTo>
                    <a:pt x="485" y="531"/>
                  </a:lnTo>
                  <a:lnTo>
                    <a:pt x="485" y="527"/>
                  </a:lnTo>
                  <a:lnTo>
                    <a:pt x="485" y="527"/>
                  </a:lnTo>
                  <a:lnTo>
                    <a:pt x="485" y="527"/>
                  </a:lnTo>
                  <a:lnTo>
                    <a:pt x="485" y="523"/>
                  </a:lnTo>
                  <a:lnTo>
                    <a:pt x="485" y="523"/>
                  </a:lnTo>
                  <a:lnTo>
                    <a:pt x="485" y="519"/>
                  </a:lnTo>
                  <a:lnTo>
                    <a:pt x="489" y="523"/>
                  </a:lnTo>
                  <a:lnTo>
                    <a:pt x="489" y="523"/>
                  </a:lnTo>
                  <a:lnTo>
                    <a:pt x="489" y="523"/>
                  </a:lnTo>
                  <a:lnTo>
                    <a:pt x="489" y="523"/>
                  </a:lnTo>
                  <a:lnTo>
                    <a:pt x="489" y="523"/>
                  </a:lnTo>
                  <a:lnTo>
                    <a:pt x="489" y="519"/>
                  </a:lnTo>
                  <a:lnTo>
                    <a:pt x="489" y="515"/>
                  </a:lnTo>
                  <a:lnTo>
                    <a:pt x="489" y="515"/>
                  </a:lnTo>
                  <a:lnTo>
                    <a:pt x="481" y="511"/>
                  </a:lnTo>
                  <a:lnTo>
                    <a:pt x="481" y="511"/>
                  </a:lnTo>
                  <a:lnTo>
                    <a:pt x="481" y="511"/>
                  </a:lnTo>
                  <a:lnTo>
                    <a:pt x="481" y="515"/>
                  </a:lnTo>
                  <a:lnTo>
                    <a:pt x="481" y="515"/>
                  </a:lnTo>
                  <a:lnTo>
                    <a:pt x="477" y="515"/>
                  </a:lnTo>
                  <a:lnTo>
                    <a:pt x="473" y="511"/>
                  </a:lnTo>
                  <a:lnTo>
                    <a:pt x="473" y="511"/>
                  </a:lnTo>
                  <a:lnTo>
                    <a:pt x="485" y="511"/>
                  </a:lnTo>
                  <a:lnTo>
                    <a:pt x="485" y="507"/>
                  </a:lnTo>
                  <a:lnTo>
                    <a:pt x="489" y="507"/>
                  </a:lnTo>
                  <a:lnTo>
                    <a:pt x="489" y="507"/>
                  </a:lnTo>
                  <a:lnTo>
                    <a:pt x="489" y="507"/>
                  </a:lnTo>
                  <a:lnTo>
                    <a:pt x="489" y="507"/>
                  </a:lnTo>
                  <a:lnTo>
                    <a:pt x="489" y="507"/>
                  </a:lnTo>
                  <a:lnTo>
                    <a:pt x="489" y="507"/>
                  </a:lnTo>
                  <a:lnTo>
                    <a:pt x="489" y="507"/>
                  </a:lnTo>
                  <a:lnTo>
                    <a:pt x="489" y="507"/>
                  </a:lnTo>
                  <a:lnTo>
                    <a:pt x="493" y="503"/>
                  </a:lnTo>
                  <a:lnTo>
                    <a:pt x="497" y="503"/>
                  </a:lnTo>
                  <a:lnTo>
                    <a:pt x="497" y="499"/>
                  </a:lnTo>
                  <a:lnTo>
                    <a:pt x="497" y="503"/>
                  </a:lnTo>
                  <a:lnTo>
                    <a:pt x="493" y="499"/>
                  </a:lnTo>
                  <a:lnTo>
                    <a:pt x="493" y="499"/>
                  </a:lnTo>
                  <a:lnTo>
                    <a:pt x="489" y="499"/>
                  </a:lnTo>
                  <a:lnTo>
                    <a:pt x="489" y="495"/>
                  </a:lnTo>
                  <a:lnTo>
                    <a:pt x="485" y="495"/>
                  </a:lnTo>
                  <a:lnTo>
                    <a:pt x="477" y="491"/>
                  </a:lnTo>
                  <a:lnTo>
                    <a:pt x="465" y="491"/>
                  </a:lnTo>
                  <a:lnTo>
                    <a:pt x="461" y="488"/>
                  </a:lnTo>
                  <a:lnTo>
                    <a:pt x="457" y="484"/>
                  </a:lnTo>
                  <a:lnTo>
                    <a:pt x="457" y="484"/>
                  </a:lnTo>
                  <a:lnTo>
                    <a:pt x="461" y="484"/>
                  </a:lnTo>
                  <a:lnTo>
                    <a:pt x="461" y="484"/>
                  </a:lnTo>
                  <a:lnTo>
                    <a:pt x="465" y="488"/>
                  </a:lnTo>
                  <a:lnTo>
                    <a:pt x="465" y="488"/>
                  </a:lnTo>
                  <a:lnTo>
                    <a:pt x="465" y="488"/>
                  </a:lnTo>
                  <a:lnTo>
                    <a:pt x="469" y="488"/>
                  </a:lnTo>
                  <a:lnTo>
                    <a:pt x="473" y="491"/>
                  </a:lnTo>
                  <a:lnTo>
                    <a:pt x="477" y="491"/>
                  </a:lnTo>
                  <a:lnTo>
                    <a:pt x="477" y="491"/>
                  </a:lnTo>
                  <a:lnTo>
                    <a:pt x="481" y="491"/>
                  </a:lnTo>
                  <a:lnTo>
                    <a:pt x="489" y="495"/>
                  </a:lnTo>
                  <a:lnTo>
                    <a:pt x="497" y="495"/>
                  </a:lnTo>
                  <a:lnTo>
                    <a:pt x="497" y="495"/>
                  </a:lnTo>
                  <a:lnTo>
                    <a:pt x="497" y="495"/>
                  </a:lnTo>
                  <a:lnTo>
                    <a:pt x="497" y="495"/>
                  </a:lnTo>
                  <a:lnTo>
                    <a:pt x="497" y="495"/>
                  </a:lnTo>
                  <a:lnTo>
                    <a:pt x="500" y="495"/>
                  </a:lnTo>
                  <a:lnTo>
                    <a:pt x="500" y="495"/>
                  </a:lnTo>
                  <a:lnTo>
                    <a:pt x="504" y="495"/>
                  </a:lnTo>
                  <a:lnTo>
                    <a:pt x="504" y="495"/>
                  </a:lnTo>
                  <a:lnTo>
                    <a:pt x="508" y="495"/>
                  </a:lnTo>
                  <a:lnTo>
                    <a:pt x="508" y="499"/>
                  </a:lnTo>
                  <a:lnTo>
                    <a:pt x="512" y="495"/>
                  </a:lnTo>
                  <a:lnTo>
                    <a:pt x="508" y="495"/>
                  </a:lnTo>
                  <a:lnTo>
                    <a:pt x="508" y="491"/>
                  </a:lnTo>
                  <a:lnTo>
                    <a:pt x="508" y="491"/>
                  </a:lnTo>
                  <a:lnTo>
                    <a:pt x="504" y="491"/>
                  </a:lnTo>
                  <a:lnTo>
                    <a:pt x="500" y="491"/>
                  </a:lnTo>
                  <a:lnTo>
                    <a:pt x="500" y="491"/>
                  </a:lnTo>
                  <a:lnTo>
                    <a:pt x="500" y="488"/>
                  </a:lnTo>
                  <a:lnTo>
                    <a:pt x="504" y="484"/>
                  </a:lnTo>
                  <a:lnTo>
                    <a:pt x="504" y="484"/>
                  </a:lnTo>
                  <a:lnTo>
                    <a:pt x="497" y="484"/>
                  </a:lnTo>
                  <a:lnTo>
                    <a:pt x="497" y="484"/>
                  </a:lnTo>
                  <a:lnTo>
                    <a:pt x="497" y="484"/>
                  </a:lnTo>
                  <a:lnTo>
                    <a:pt x="497" y="480"/>
                  </a:lnTo>
                  <a:lnTo>
                    <a:pt x="493" y="480"/>
                  </a:lnTo>
                  <a:lnTo>
                    <a:pt x="493" y="480"/>
                  </a:lnTo>
                  <a:lnTo>
                    <a:pt x="497" y="484"/>
                  </a:lnTo>
                  <a:lnTo>
                    <a:pt x="497" y="484"/>
                  </a:lnTo>
                  <a:lnTo>
                    <a:pt x="500" y="488"/>
                  </a:lnTo>
                  <a:lnTo>
                    <a:pt x="500" y="491"/>
                  </a:lnTo>
                  <a:lnTo>
                    <a:pt x="497" y="491"/>
                  </a:lnTo>
                  <a:lnTo>
                    <a:pt x="489" y="491"/>
                  </a:lnTo>
                  <a:lnTo>
                    <a:pt x="497" y="488"/>
                  </a:lnTo>
                  <a:lnTo>
                    <a:pt x="497" y="488"/>
                  </a:lnTo>
                  <a:lnTo>
                    <a:pt x="493" y="484"/>
                  </a:lnTo>
                  <a:lnTo>
                    <a:pt x="493" y="484"/>
                  </a:lnTo>
                  <a:lnTo>
                    <a:pt x="493" y="484"/>
                  </a:lnTo>
                  <a:lnTo>
                    <a:pt x="493" y="480"/>
                  </a:lnTo>
                  <a:lnTo>
                    <a:pt x="493" y="480"/>
                  </a:lnTo>
                  <a:lnTo>
                    <a:pt x="493" y="480"/>
                  </a:lnTo>
                  <a:lnTo>
                    <a:pt x="493" y="480"/>
                  </a:lnTo>
                  <a:lnTo>
                    <a:pt x="493" y="476"/>
                  </a:lnTo>
                  <a:lnTo>
                    <a:pt x="493" y="476"/>
                  </a:lnTo>
                  <a:lnTo>
                    <a:pt x="497" y="476"/>
                  </a:lnTo>
                  <a:lnTo>
                    <a:pt x="497" y="480"/>
                  </a:lnTo>
                  <a:lnTo>
                    <a:pt x="497" y="480"/>
                  </a:lnTo>
                  <a:lnTo>
                    <a:pt x="500" y="480"/>
                  </a:lnTo>
                  <a:lnTo>
                    <a:pt x="500" y="480"/>
                  </a:lnTo>
                  <a:lnTo>
                    <a:pt x="500" y="480"/>
                  </a:lnTo>
                  <a:lnTo>
                    <a:pt x="497" y="476"/>
                  </a:lnTo>
                  <a:lnTo>
                    <a:pt x="497" y="472"/>
                  </a:lnTo>
                  <a:lnTo>
                    <a:pt x="493" y="472"/>
                  </a:lnTo>
                  <a:lnTo>
                    <a:pt x="489" y="472"/>
                  </a:lnTo>
                  <a:lnTo>
                    <a:pt x="489" y="472"/>
                  </a:lnTo>
                  <a:lnTo>
                    <a:pt x="485" y="472"/>
                  </a:lnTo>
                  <a:lnTo>
                    <a:pt x="485" y="468"/>
                  </a:lnTo>
                  <a:lnTo>
                    <a:pt x="485" y="468"/>
                  </a:lnTo>
                  <a:lnTo>
                    <a:pt x="489" y="468"/>
                  </a:lnTo>
                  <a:lnTo>
                    <a:pt x="493" y="472"/>
                  </a:lnTo>
                  <a:lnTo>
                    <a:pt x="493" y="464"/>
                  </a:lnTo>
                  <a:lnTo>
                    <a:pt x="493" y="464"/>
                  </a:lnTo>
                  <a:lnTo>
                    <a:pt x="489" y="460"/>
                  </a:lnTo>
                  <a:lnTo>
                    <a:pt x="489" y="460"/>
                  </a:lnTo>
                  <a:lnTo>
                    <a:pt x="493" y="460"/>
                  </a:lnTo>
                  <a:lnTo>
                    <a:pt x="493" y="460"/>
                  </a:lnTo>
                  <a:lnTo>
                    <a:pt x="493" y="456"/>
                  </a:lnTo>
                  <a:lnTo>
                    <a:pt x="489" y="456"/>
                  </a:lnTo>
                  <a:lnTo>
                    <a:pt x="489" y="452"/>
                  </a:lnTo>
                  <a:lnTo>
                    <a:pt x="489" y="449"/>
                  </a:lnTo>
                  <a:lnTo>
                    <a:pt x="489" y="449"/>
                  </a:lnTo>
                  <a:lnTo>
                    <a:pt x="497" y="449"/>
                  </a:lnTo>
                  <a:lnTo>
                    <a:pt x="497" y="449"/>
                  </a:lnTo>
                  <a:lnTo>
                    <a:pt x="497" y="452"/>
                  </a:lnTo>
                  <a:lnTo>
                    <a:pt x="500" y="452"/>
                  </a:lnTo>
                  <a:lnTo>
                    <a:pt x="500" y="452"/>
                  </a:lnTo>
                  <a:lnTo>
                    <a:pt x="500" y="456"/>
                  </a:lnTo>
                  <a:lnTo>
                    <a:pt x="500" y="456"/>
                  </a:lnTo>
                  <a:lnTo>
                    <a:pt x="500" y="456"/>
                  </a:lnTo>
                  <a:lnTo>
                    <a:pt x="500" y="460"/>
                  </a:lnTo>
                  <a:lnTo>
                    <a:pt x="504" y="460"/>
                  </a:lnTo>
                  <a:lnTo>
                    <a:pt x="504" y="460"/>
                  </a:lnTo>
                  <a:lnTo>
                    <a:pt x="504" y="456"/>
                  </a:lnTo>
                  <a:lnTo>
                    <a:pt x="504" y="456"/>
                  </a:lnTo>
                  <a:lnTo>
                    <a:pt x="508" y="456"/>
                  </a:lnTo>
                  <a:lnTo>
                    <a:pt x="512" y="456"/>
                  </a:lnTo>
                  <a:lnTo>
                    <a:pt x="512" y="460"/>
                  </a:lnTo>
                  <a:lnTo>
                    <a:pt x="512" y="460"/>
                  </a:lnTo>
                  <a:lnTo>
                    <a:pt x="516" y="460"/>
                  </a:lnTo>
                  <a:lnTo>
                    <a:pt x="516" y="456"/>
                  </a:lnTo>
                  <a:lnTo>
                    <a:pt x="512" y="456"/>
                  </a:lnTo>
                  <a:lnTo>
                    <a:pt x="512" y="452"/>
                  </a:lnTo>
                  <a:lnTo>
                    <a:pt x="512" y="452"/>
                  </a:lnTo>
                  <a:lnTo>
                    <a:pt x="512" y="449"/>
                  </a:lnTo>
                  <a:lnTo>
                    <a:pt x="512" y="449"/>
                  </a:lnTo>
                  <a:lnTo>
                    <a:pt x="508" y="445"/>
                  </a:lnTo>
                  <a:lnTo>
                    <a:pt x="508" y="441"/>
                  </a:lnTo>
                  <a:lnTo>
                    <a:pt x="508" y="441"/>
                  </a:lnTo>
                  <a:lnTo>
                    <a:pt x="504" y="441"/>
                  </a:lnTo>
                  <a:lnTo>
                    <a:pt x="504" y="437"/>
                  </a:lnTo>
                  <a:lnTo>
                    <a:pt x="504" y="437"/>
                  </a:lnTo>
                  <a:lnTo>
                    <a:pt x="504" y="437"/>
                  </a:lnTo>
                  <a:lnTo>
                    <a:pt x="516" y="441"/>
                  </a:lnTo>
                  <a:lnTo>
                    <a:pt x="516" y="445"/>
                  </a:lnTo>
                  <a:lnTo>
                    <a:pt x="520" y="449"/>
                  </a:lnTo>
                  <a:lnTo>
                    <a:pt x="524" y="452"/>
                  </a:lnTo>
                  <a:lnTo>
                    <a:pt x="524" y="449"/>
                  </a:lnTo>
                  <a:lnTo>
                    <a:pt x="528" y="449"/>
                  </a:lnTo>
                  <a:lnTo>
                    <a:pt x="528" y="449"/>
                  </a:lnTo>
                  <a:lnTo>
                    <a:pt x="532" y="452"/>
                  </a:lnTo>
                  <a:lnTo>
                    <a:pt x="532" y="452"/>
                  </a:lnTo>
                  <a:lnTo>
                    <a:pt x="536" y="452"/>
                  </a:lnTo>
                  <a:lnTo>
                    <a:pt x="539" y="452"/>
                  </a:lnTo>
                  <a:lnTo>
                    <a:pt x="539" y="452"/>
                  </a:lnTo>
                  <a:lnTo>
                    <a:pt x="543" y="456"/>
                  </a:lnTo>
                  <a:lnTo>
                    <a:pt x="543" y="460"/>
                  </a:lnTo>
                  <a:lnTo>
                    <a:pt x="547" y="460"/>
                  </a:lnTo>
                  <a:lnTo>
                    <a:pt x="547" y="456"/>
                  </a:lnTo>
                  <a:lnTo>
                    <a:pt x="547" y="456"/>
                  </a:lnTo>
                  <a:lnTo>
                    <a:pt x="547" y="452"/>
                  </a:lnTo>
                  <a:lnTo>
                    <a:pt x="547" y="452"/>
                  </a:lnTo>
                  <a:lnTo>
                    <a:pt x="551" y="449"/>
                  </a:lnTo>
                  <a:lnTo>
                    <a:pt x="551" y="449"/>
                  </a:lnTo>
                  <a:lnTo>
                    <a:pt x="547" y="445"/>
                  </a:lnTo>
                  <a:lnTo>
                    <a:pt x="547" y="445"/>
                  </a:lnTo>
                  <a:lnTo>
                    <a:pt x="543" y="445"/>
                  </a:lnTo>
                  <a:lnTo>
                    <a:pt x="543" y="441"/>
                  </a:lnTo>
                  <a:lnTo>
                    <a:pt x="543" y="441"/>
                  </a:lnTo>
                  <a:lnTo>
                    <a:pt x="543" y="441"/>
                  </a:lnTo>
                  <a:lnTo>
                    <a:pt x="547" y="441"/>
                  </a:lnTo>
                  <a:lnTo>
                    <a:pt x="551" y="441"/>
                  </a:lnTo>
                  <a:lnTo>
                    <a:pt x="551" y="441"/>
                  </a:lnTo>
                  <a:lnTo>
                    <a:pt x="555" y="441"/>
                  </a:lnTo>
                  <a:lnTo>
                    <a:pt x="555" y="441"/>
                  </a:lnTo>
                  <a:lnTo>
                    <a:pt x="555" y="437"/>
                  </a:lnTo>
                  <a:lnTo>
                    <a:pt x="555" y="437"/>
                  </a:lnTo>
                  <a:lnTo>
                    <a:pt x="555" y="437"/>
                  </a:lnTo>
                  <a:lnTo>
                    <a:pt x="555" y="441"/>
                  </a:lnTo>
                  <a:lnTo>
                    <a:pt x="559" y="441"/>
                  </a:lnTo>
                  <a:lnTo>
                    <a:pt x="559" y="445"/>
                  </a:lnTo>
                  <a:lnTo>
                    <a:pt x="563" y="445"/>
                  </a:lnTo>
                  <a:lnTo>
                    <a:pt x="563" y="445"/>
                  </a:lnTo>
                  <a:lnTo>
                    <a:pt x="563" y="445"/>
                  </a:lnTo>
                  <a:lnTo>
                    <a:pt x="563" y="445"/>
                  </a:lnTo>
                  <a:lnTo>
                    <a:pt x="563" y="441"/>
                  </a:lnTo>
                  <a:lnTo>
                    <a:pt x="563" y="441"/>
                  </a:lnTo>
                  <a:lnTo>
                    <a:pt x="563" y="441"/>
                  </a:lnTo>
                  <a:lnTo>
                    <a:pt x="563" y="441"/>
                  </a:lnTo>
                  <a:lnTo>
                    <a:pt x="559" y="437"/>
                  </a:lnTo>
                  <a:lnTo>
                    <a:pt x="559" y="437"/>
                  </a:lnTo>
                  <a:lnTo>
                    <a:pt x="559" y="437"/>
                  </a:lnTo>
                  <a:lnTo>
                    <a:pt x="559" y="437"/>
                  </a:lnTo>
                  <a:lnTo>
                    <a:pt x="563" y="437"/>
                  </a:lnTo>
                  <a:lnTo>
                    <a:pt x="559" y="433"/>
                  </a:lnTo>
                  <a:lnTo>
                    <a:pt x="559" y="433"/>
                  </a:lnTo>
                  <a:lnTo>
                    <a:pt x="563" y="433"/>
                  </a:lnTo>
                  <a:lnTo>
                    <a:pt x="563" y="433"/>
                  </a:lnTo>
                  <a:lnTo>
                    <a:pt x="563" y="433"/>
                  </a:lnTo>
                  <a:lnTo>
                    <a:pt x="563" y="437"/>
                  </a:lnTo>
                  <a:lnTo>
                    <a:pt x="567" y="437"/>
                  </a:lnTo>
                  <a:lnTo>
                    <a:pt x="571" y="433"/>
                  </a:lnTo>
                  <a:lnTo>
                    <a:pt x="571" y="433"/>
                  </a:lnTo>
                  <a:lnTo>
                    <a:pt x="575" y="437"/>
                  </a:lnTo>
                  <a:lnTo>
                    <a:pt x="575" y="437"/>
                  </a:lnTo>
                  <a:lnTo>
                    <a:pt x="575" y="437"/>
                  </a:lnTo>
                  <a:lnTo>
                    <a:pt x="575" y="433"/>
                  </a:lnTo>
                  <a:lnTo>
                    <a:pt x="575" y="429"/>
                  </a:lnTo>
                  <a:lnTo>
                    <a:pt x="575" y="429"/>
                  </a:lnTo>
                  <a:lnTo>
                    <a:pt x="579" y="429"/>
                  </a:lnTo>
                  <a:lnTo>
                    <a:pt x="582" y="429"/>
                  </a:lnTo>
                  <a:lnTo>
                    <a:pt x="582" y="433"/>
                  </a:lnTo>
                  <a:lnTo>
                    <a:pt x="582" y="433"/>
                  </a:lnTo>
                  <a:lnTo>
                    <a:pt x="586" y="433"/>
                  </a:lnTo>
                  <a:lnTo>
                    <a:pt x="590" y="433"/>
                  </a:lnTo>
                  <a:lnTo>
                    <a:pt x="590" y="429"/>
                  </a:lnTo>
                  <a:lnTo>
                    <a:pt x="590" y="429"/>
                  </a:lnTo>
                  <a:lnTo>
                    <a:pt x="590" y="433"/>
                  </a:lnTo>
                  <a:lnTo>
                    <a:pt x="590" y="433"/>
                  </a:lnTo>
                  <a:lnTo>
                    <a:pt x="590" y="433"/>
                  </a:lnTo>
                  <a:lnTo>
                    <a:pt x="594" y="433"/>
                  </a:lnTo>
                  <a:lnTo>
                    <a:pt x="594" y="433"/>
                  </a:lnTo>
                  <a:lnTo>
                    <a:pt x="594" y="433"/>
                  </a:lnTo>
                  <a:lnTo>
                    <a:pt x="594" y="437"/>
                  </a:lnTo>
                  <a:lnTo>
                    <a:pt x="594" y="433"/>
                  </a:lnTo>
                  <a:lnTo>
                    <a:pt x="598" y="433"/>
                  </a:lnTo>
                  <a:lnTo>
                    <a:pt x="594" y="433"/>
                  </a:lnTo>
                  <a:lnTo>
                    <a:pt x="594" y="429"/>
                  </a:lnTo>
                  <a:lnTo>
                    <a:pt x="598" y="429"/>
                  </a:lnTo>
                  <a:lnTo>
                    <a:pt x="602" y="429"/>
                  </a:lnTo>
                  <a:lnTo>
                    <a:pt x="602" y="425"/>
                  </a:lnTo>
                  <a:lnTo>
                    <a:pt x="602" y="425"/>
                  </a:lnTo>
                  <a:lnTo>
                    <a:pt x="602" y="425"/>
                  </a:lnTo>
                  <a:lnTo>
                    <a:pt x="598" y="425"/>
                  </a:lnTo>
                  <a:lnTo>
                    <a:pt x="598" y="425"/>
                  </a:lnTo>
                  <a:lnTo>
                    <a:pt x="606" y="425"/>
                  </a:lnTo>
                  <a:lnTo>
                    <a:pt x="606" y="425"/>
                  </a:lnTo>
                  <a:lnTo>
                    <a:pt x="606" y="421"/>
                  </a:lnTo>
                  <a:lnTo>
                    <a:pt x="606" y="417"/>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0" name="Freeform 21"/>
            <p:cNvSpPr>
              <a:spLocks noEditPoints="1"/>
            </p:cNvSpPr>
            <p:nvPr/>
          </p:nvSpPr>
          <p:spPr bwMode="auto">
            <a:xfrm>
              <a:off x="2176463" y="2419350"/>
              <a:ext cx="476250" cy="514350"/>
            </a:xfrm>
            <a:custGeom>
              <a:avLst/>
              <a:gdLst>
                <a:gd name="T0" fmla="*/ 238 w 300"/>
                <a:gd name="T1" fmla="*/ 199 h 324"/>
                <a:gd name="T2" fmla="*/ 246 w 300"/>
                <a:gd name="T3" fmla="*/ 203 h 324"/>
                <a:gd name="T4" fmla="*/ 246 w 300"/>
                <a:gd name="T5" fmla="*/ 207 h 324"/>
                <a:gd name="T6" fmla="*/ 261 w 300"/>
                <a:gd name="T7" fmla="*/ 31 h 324"/>
                <a:gd name="T8" fmla="*/ 250 w 300"/>
                <a:gd name="T9" fmla="*/ 23 h 324"/>
                <a:gd name="T10" fmla="*/ 226 w 300"/>
                <a:gd name="T11" fmla="*/ 19 h 324"/>
                <a:gd name="T12" fmla="*/ 211 w 300"/>
                <a:gd name="T13" fmla="*/ 7 h 324"/>
                <a:gd name="T14" fmla="*/ 160 w 300"/>
                <a:gd name="T15" fmla="*/ 27 h 324"/>
                <a:gd name="T16" fmla="*/ 78 w 300"/>
                <a:gd name="T17" fmla="*/ 74 h 324"/>
                <a:gd name="T18" fmla="*/ 50 w 300"/>
                <a:gd name="T19" fmla="*/ 105 h 324"/>
                <a:gd name="T20" fmla="*/ 144 w 300"/>
                <a:gd name="T21" fmla="*/ 179 h 324"/>
                <a:gd name="T22" fmla="*/ 78 w 300"/>
                <a:gd name="T23" fmla="*/ 242 h 324"/>
                <a:gd name="T24" fmla="*/ 3 w 300"/>
                <a:gd name="T25" fmla="*/ 281 h 324"/>
                <a:gd name="T26" fmla="*/ 7 w 300"/>
                <a:gd name="T27" fmla="*/ 292 h 324"/>
                <a:gd name="T28" fmla="*/ 19 w 300"/>
                <a:gd name="T29" fmla="*/ 312 h 324"/>
                <a:gd name="T30" fmla="*/ 66 w 300"/>
                <a:gd name="T31" fmla="*/ 304 h 324"/>
                <a:gd name="T32" fmla="*/ 226 w 300"/>
                <a:gd name="T33" fmla="*/ 304 h 324"/>
                <a:gd name="T34" fmla="*/ 226 w 300"/>
                <a:gd name="T35" fmla="*/ 292 h 324"/>
                <a:gd name="T36" fmla="*/ 226 w 300"/>
                <a:gd name="T37" fmla="*/ 289 h 324"/>
                <a:gd name="T38" fmla="*/ 214 w 300"/>
                <a:gd name="T39" fmla="*/ 281 h 324"/>
                <a:gd name="T40" fmla="*/ 203 w 300"/>
                <a:gd name="T41" fmla="*/ 277 h 324"/>
                <a:gd name="T42" fmla="*/ 203 w 300"/>
                <a:gd name="T43" fmla="*/ 269 h 324"/>
                <a:gd name="T44" fmla="*/ 195 w 300"/>
                <a:gd name="T45" fmla="*/ 253 h 324"/>
                <a:gd name="T46" fmla="*/ 211 w 300"/>
                <a:gd name="T47" fmla="*/ 257 h 324"/>
                <a:gd name="T48" fmla="*/ 222 w 300"/>
                <a:gd name="T49" fmla="*/ 253 h 324"/>
                <a:gd name="T50" fmla="*/ 234 w 300"/>
                <a:gd name="T51" fmla="*/ 246 h 324"/>
                <a:gd name="T52" fmla="*/ 238 w 300"/>
                <a:gd name="T53" fmla="*/ 234 h 324"/>
                <a:gd name="T54" fmla="*/ 238 w 300"/>
                <a:gd name="T55" fmla="*/ 230 h 324"/>
                <a:gd name="T56" fmla="*/ 242 w 300"/>
                <a:gd name="T57" fmla="*/ 222 h 324"/>
                <a:gd name="T58" fmla="*/ 238 w 300"/>
                <a:gd name="T59" fmla="*/ 218 h 324"/>
                <a:gd name="T60" fmla="*/ 230 w 300"/>
                <a:gd name="T61" fmla="*/ 199 h 324"/>
                <a:gd name="T62" fmla="*/ 222 w 300"/>
                <a:gd name="T63" fmla="*/ 183 h 324"/>
                <a:gd name="T64" fmla="*/ 207 w 300"/>
                <a:gd name="T65" fmla="*/ 171 h 324"/>
                <a:gd name="T66" fmla="*/ 214 w 300"/>
                <a:gd name="T67" fmla="*/ 171 h 324"/>
                <a:gd name="T68" fmla="*/ 222 w 300"/>
                <a:gd name="T69" fmla="*/ 179 h 324"/>
                <a:gd name="T70" fmla="*/ 226 w 300"/>
                <a:gd name="T71" fmla="*/ 191 h 324"/>
                <a:gd name="T72" fmla="*/ 234 w 300"/>
                <a:gd name="T73" fmla="*/ 183 h 324"/>
                <a:gd name="T74" fmla="*/ 234 w 300"/>
                <a:gd name="T75" fmla="*/ 191 h 324"/>
                <a:gd name="T76" fmla="*/ 246 w 300"/>
                <a:gd name="T77" fmla="*/ 195 h 324"/>
                <a:gd name="T78" fmla="*/ 246 w 300"/>
                <a:gd name="T79" fmla="*/ 191 h 324"/>
                <a:gd name="T80" fmla="*/ 250 w 300"/>
                <a:gd name="T81" fmla="*/ 183 h 324"/>
                <a:gd name="T82" fmla="*/ 246 w 300"/>
                <a:gd name="T83" fmla="*/ 179 h 324"/>
                <a:gd name="T84" fmla="*/ 254 w 300"/>
                <a:gd name="T85" fmla="*/ 183 h 324"/>
                <a:gd name="T86" fmla="*/ 261 w 300"/>
                <a:gd name="T87" fmla="*/ 179 h 324"/>
                <a:gd name="T88" fmla="*/ 257 w 300"/>
                <a:gd name="T89" fmla="*/ 171 h 324"/>
                <a:gd name="T90" fmla="*/ 254 w 300"/>
                <a:gd name="T91" fmla="*/ 164 h 324"/>
                <a:gd name="T92" fmla="*/ 265 w 300"/>
                <a:gd name="T93" fmla="*/ 160 h 324"/>
                <a:gd name="T94" fmla="*/ 246 w 300"/>
                <a:gd name="T95" fmla="*/ 156 h 324"/>
                <a:gd name="T96" fmla="*/ 246 w 300"/>
                <a:gd name="T97" fmla="*/ 152 h 324"/>
                <a:gd name="T98" fmla="*/ 250 w 300"/>
                <a:gd name="T99" fmla="*/ 148 h 324"/>
                <a:gd name="T100" fmla="*/ 257 w 300"/>
                <a:gd name="T101" fmla="*/ 144 h 324"/>
                <a:gd name="T102" fmla="*/ 261 w 300"/>
                <a:gd name="T103" fmla="*/ 132 h 324"/>
                <a:gd name="T104" fmla="*/ 261 w 300"/>
                <a:gd name="T105" fmla="*/ 125 h 324"/>
                <a:gd name="T106" fmla="*/ 265 w 300"/>
                <a:gd name="T107" fmla="*/ 117 h 324"/>
                <a:gd name="T108" fmla="*/ 269 w 300"/>
                <a:gd name="T109" fmla="*/ 117 h 324"/>
                <a:gd name="T110" fmla="*/ 277 w 300"/>
                <a:gd name="T111" fmla="*/ 117 h 324"/>
                <a:gd name="T112" fmla="*/ 273 w 300"/>
                <a:gd name="T113" fmla="*/ 109 h 324"/>
                <a:gd name="T114" fmla="*/ 281 w 300"/>
                <a:gd name="T115" fmla="*/ 109 h 324"/>
                <a:gd name="T116" fmla="*/ 293 w 300"/>
                <a:gd name="T117" fmla="*/ 117 h 324"/>
                <a:gd name="T118" fmla="*/ 293 w 300"/>
                <a:gd name="T119" fmla="*/ 109 h 324"/>
                <a:gd name="T120" fmla="*/ 293 w 300"/>
                <a:gd name="T121" fmla="*/ 101 h 324"/>
                <a:gd name="T122" fmla="*/ 297 w 300"/>
                <a:gd name="T123" fmla="*/ 89 h 324"/>
                <a:gd name="T124" fmla="*/ 297 w 300"/>
                <a:gd name="T125" fmla="*/ 70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24">
                  <a:moveTo>
                    <a:pt x="242" y="210"/>
                  </a:moveTo>
                  <a:lnTo>
                    <a:pt x="242" y="210"/>
                  </a:lnTo>
                  <a:lnTo>
                    <a:pt x="238" y="210"/>
                  </a:lnTo>
                  <a:lnTo>
                    <a:pt x="238" y="210"/>
                  </a:lnTo>
                  <a:lnTo>
                    <a:pt x="238" y="207"/>
                  </a:lnTo>
                  <a:lnTo>
                    <a:pt x="238" y="203"/>
                  </a:lnTo>
                  <a:lnTo>
                    <a:pt x="238" y="203"/>
                  </a:lnTo>
                  <a:lnTo>
                    <a:pt x="238" y="199"/>
                  </a:lnTo>
                  <a:lnTo>
                    <a:pt x="238" y="199"/>
                  </a:lnTo>
                  <a:lnTo>
                    <a:pt x="242" y="199"/>
                  </a:lnTo>
                  <a:lnTo>
                    <a:pt x="242" y="203"/>
                  </a:lnTo>
                  <a:lnTo>
                    <a:pt x="242" y="203"/>
                  </a:lnTo>
                  <a:lnTo>
                    <a:pt x="246" y="199"/>
                  </a:lnTo>
                  <a:lnTo>
                    <a:pt x="246" y="199"/>
                  </a:lnTo>
                  <a:lnTo>
                    <a:pt x="246" y="199"/>
                  </a:lnTo>
                  <a:lnTo>
                    <a:pt x="246" y="203"/>
                  </a:lnTo>
                  <a:lnTo>
                    <a:pt x="246" y="203"/>
                  </a:lnTo>
                  <a:lnTo>
                    <a:pt x="246" y="207"/>
                  </a:lnTo>
                  <a:lnTo>
                    <a:pt x="246" y="207"/>
                  </a:lnTo>
                  <a:lnTo>
                    <a:pt x="246" y="207"/>
                  </a:lnTo>
                  <a:lnTo>
                    <a:pt x="246" y="207"/>
                  </a:lnTo>
                  <a:lnTo>
                    <a:pt x="246" y="207"/>
                  </a:lnTo>
                  <a:lnTo>
                    <a:pt x="246" y="207"/>
                  </a:lnTo>
                  <a:lnTo>
                    <a:pt x="246" y="207"/>
                  </a:lnTo>
                  <a:lnTo>
                    <a:pt x="246" y="210"/>
                  </a:lnTo>
                  <a:lnTo>
                    <a:pt x="246" y="210"/>
                  </a:lnTo>
                  <a:lnTo>
                    <a:pt x="242" y="210"/>
                  </a:lnTo>
                  <a:moveTo>
                    <a:pt x="281" y="47"/>
                  </a:moveTo>
                  <a:lnTo>
                    <a:pt x="281" y="47"/>
                  </a:lnTo>
                  <a:lnTo>
                    <a:pt x="269" y="35"/>
                  </a:lnTo>
                  <a:lnTo>
                    <a:pt x="265" y="31"/>
                  </a:lnTo>
                  <a:lnTo>
                    <a:pt x="261" y="31"/>
                  </a:lnTo>
                  <a:lnTo>
                    <a:pt x="257" y="31"/>
                  </a:lnTo>
                  <a:lnTo>
                    <a:pt x="257" y="27"/>
                  </a:lnTo>
                  <a:lnTo>
                    <a:pt x="257" y="27"/>
                  </a:lnTo>
                  <a:lnTo>
                    <a:pt x="257" y="27"/>
                  </a:lnTo>
                  <a:lnTo>
                    <a:pt x="254" y="23"/>
                  </a:lnTo>
                  <a:lnTo>
                    <a:pt x="254" y="23"/>
                  </a:lnTo>
                  <a:lnTo>
                    <a:pt x="250" y="23"/>
                  </a:lnTo>
                  <a:lnTo>
                    <a:pt x="250" y="23"/>
                  </a:lnTo>
                  <a:lnTo>
                    <a:pt x="246" y="23"/>
                  </a:lnTo>
                  <a:lnTo>
                    <a:pt x="246" y="23"/>
                  </a:lnTo>
                  <a:lnTo>
                    <a:pt x="242" y="23"/>
                  </a:lnTo>
                  <a:lnTo>
                    <a:pt x="242" y="19"/>
                  </a:lnTo>
                  <a:lnTo>
                    <a:pt x="238" y="19"/>
                  </a:lnTo>
                  <a:lnTo>
                    <a:pt x="234" y="19"/>
                  </a:lnTo>
                  <a:lnTo>
                    <a:pt x="230" y="19"/>
                  </a:lnTo>
                  <a:lnTo>
                    <a:pt x="226" y="19"/>
                  </a:lnTo>
                  <a:lnTo>
                    <a:pt x="226" y="19"/>
                  </a:lnTo>
                  <a:lnTo>
                    <a:pt x="218" y="19"/>
                  </a:lnTo>
                  <a:lnTo>
                    <a:pt x="218" y="19"/>
                  </a:lnTo>
                  <a:lnTo>
                    <a:pt x="218" y="19"/>
                  </a:lnTo>
                  <a:lnTo>
                    <a:pt x="214" y="15"/>
                  </a:lnTo>
                  <a:lnTo>
                    <a:pt x="211" y="7"/>
                  </a:lnTo>
                  <a:lnTo>
                    <a:pt x="211" y="7"/>
                  </a:lnTo>
                  <a:lnTo>
                    <a:pt x="211" y="7"/>
                  </a:lnTo>
                  <a:lnTo>
                    <a:pt x="211" y="7"/>
                  </a:lnTo>
                  <a:lnTo>
                    <a:pt x="211" y="7"/>
                  </a:lnTo>
                  <a:lnTo>
                    <a:pt x="211" y="4"/>
                  </a:lnTo>
                  <a:lnTo>
                    <a:pt x="211" y="4"/>
                  </a:lnTo>
                  <a:lnTo>
                    <a:pt x="211" y="0"/>
                  </a:lnTo>
                  <a:lnTo>
                    <a:pt x="207" y="0"/>
                  </a:lnTo>
                  <a:lnTo>
                    <a:pt x="203" y="0"/>
                  </a:lnTo>
                  <a:lnTo>
                    <a:pt x="160" y="27"/>
                  </a:lnTo>
                  <a:lnTo>
                    <a:pt x="97" y="27"/>
                  </a:lnTo>
                  <a:lnTo>
                    <a:pt x="86" y="23"/>
                  </a:lnTo>
                  <a:lnTo>
                    <a:pt x="86" y="23"/>
                  </a:lnTo>
                  <a:lnTo>
                    <a:pt x="82" y="50"/>
                  </a:lnTo>
                  <a:lnTo>
                    <a:pt x="86" y="58"/>
                  </a:lnTo>
                  <a:lnTo>
                    <a:pt x="86" y="70"/>
                  </a:lnTo>
                  <a:lnTo>
                    <a:pt x="82" y="74"/>
                  </a:lnTo>
                  <a:lnTo>
                    <a:pt x="78" y="74"/>
                  </a:lnTo>
                  <a:lnTo>
                    <a:pt x="62" y="82"/>
                  </a:lnTo>
                  <a:lnTo>
                    <a:pt x="54" y="82"/>
                  </a:lnTo>
                  <a:lnTo>
                    <a:pt x="50" y="82"/>
                  </a:lnTo>
                  <a:lnTo>
                    <a:pt x="46" y="86"/>
                  </a:lnTo>
                  <a:lnTo>
                    <a:pt x="39" y="89"/>
                  </a:lnTo>
                  <a:lnTo>
                    <a:pt x="39" y="93"/>
                  </a:lnTo>
                  <a:lnTo>
                    <a:pt x="46" y="101"/>
                  </a:lnTo>
                  <a:lnTo>
                    <a:pt x="50" y="105"/>
                  </a:lnTo>
                  <a:lnTo>
                    <a:pt x="50" y="113"/>
                  </a:lnTo>
                  <a:lnTo>
                    <a:pt x="54" y="117"/>
                  </a:lnTo>
                  <a:lnTo>
                    <a:pt x="54" y="121"/>
                  </a:lnTo>
                  <a:lnTo>
                    <a:pt x="58" y="121"/>
                  </a:lnTo>
                  <a:lnTo>
                    <a:pt x="62" y="125"/>
                  </a:lnTo>
                  <a:lnTo>
                    <a:pt x="66" y="125"/>
                  </a:lnTo>
                  <a:lnTo>
                    <a:pt x="70" y="132"/>
                  </a:lnTo>
                  <a:lnTo>
                    <a:pt x="144" y="179"/>
                  </a:lnTo>
                  <a:lnTo>
                    <a:pt x="148" y="183"/>
                  </a:lnTo>
                  <a:lnTo>
                    <a:pt x="129" y="191"/>
                  </a:lnTo>
                  <a:lnTo>
                    <a:pt x="125" y="199"/>
                  </a:lnTo>
                  <a:lnTo>
                    <a:pt x="117" y="222"/>
                  </a:lnTo>
                  <a:lnTo>
                    <a:pt x="113" y="230"/>
                  </a:lnTo>
                  <a:lnTo>
                    <a:pt x="113" y="234"/>
                  </a:lnTo>
                  <a:lnTo>
                    <a:pt x="109" y="234"/>
                  </a:lnTo>
                  <a:lnTo>
                    <a:pt x="78" y="242"/>
                  </a:lnTo>
                  <a:lnTo>
                    <a:pt x="58" y="257"/>
                  </a:lnTo>
                  <a:lnTo>
                    <a:pt x="27" y="269"/>
                  </a:lnTo>
                  <a:lnTo>
                    <a:pt x="11" y="273"/>
                  </a:lnTo>
                  <a:lnTo>
                    <a:pt x="3" y="277"/>
                  </a:lnTo>
                  <a:lnTo>
                    <a:pt x="0" y="277"/>
                  </a:lnTo>
                  <a:lnTo>
                    <a:pt x="0" y="277"/>
                  </a:lnTo>
                  <a:lnTo>
                    <a:pt x="0" y="281"/>
                  </a:lnTo>
                  <a:lnTo>
                    <a:pt x="3" y="281"/>
                  </a:lnTo>
                  <a:lnTo>
                    <a:pt x="3" y="281"/>
                  </a:lnTo>
                  <a:lnTo>
                    <a:pt x="3" y="281"/>
                  </a:lnTo>
                  <a:lnTo>
                    <a:pt x="3" y="285"/>
                  </a:lnTo>
                  <a:lnTo>
                    <a:pt x="3" y="285"/>
                  </a:lnTo>
                  <a:lnTo>
                    <a:pt x="3" y="285"/>
                  </a:lnTo>
                  <a:lnTo>
                    <a:pt x="3" y="285"/>
                  </a:lnTo>
                  <a:lnTo>
                    <a:pt x="3" y="289"/>
                  </a:lnTo>
                  <a:lnTo>
                    <a:pt x="7" y="292"/>
                  </a:lnTo>
                  <a:lnTo>
                    <a:pt x="7" y="292"/>
                  </a:lnTo>
                  <a:lnTo>
                    <a:pt x="7" y="296"/>
                  </a:lnTo>
                  <a:lnTo>
                    <a:pt x="7" y="296"/>
                  </a:lnTo>
                  <a:lnTo>
                    <a:pt x="7" y="296"/>
                  </a:lnTo>
                  <a:lnTo>
                    <a:pt x="7" y="300"/>
                  </a:lnTo>
                  <a:lnTo>
                    <a:pt x="7" y="304"/>
                  </a:lnTo>
                  <a:lnTo>
                    <a:pt x="15" y="308"/>
                  </a:lnTo>
                  <a:lnTo>
                    <a:pt x="19" y="312"/>
                  </a:lnTo>
                  <a:lnTo>
                    <a:pt x="23" y="316"/>
                  </a:lnTo>
                  <a:lnTo>
                    <a:pt x="31" y="320"/>
                  </a:lnTo>
                  <a:lnTo>
                    <a:pt x="35" y="324"/>
                  </a:lnTo>
                  <a:lnTo>
                    <a:pt x="43" y="324"/>
                  </a:lnTo>
                  <a:lnTo>
                    <a:pt x="46" y="320"/>
                  </a:lnTo>
                  <a:lnTo>
                    <a:pt x="54" y="320"/>
                  </a:lnTo>
                  <a:lnTo>
                    <a:pt x="66" y="304"/>
                  </a:lnTo>
                  <a:lnTo>
                    <a:pt x="66" y="304"/>
                  </a:lnTo>
                  <a:lnTo>
                    <a:pt x="70" y="304"/>
                  </a:lnTo>
                  <a:lnTo>
                    <a:pt x="121" y="308"/>
                  </a:lnTo>
                  <a:lnTo>
                    <a:pt x="140" y="308"/>
                  </a:lnTo>
                  <a:lnTo>
                    <a:pt x="187" y="308"/>
                  </a:lnTo>
                  <a:lnTo>
                    <a:pt x="203" y="308"/>
                  </a:lnTo>
                  <a:lnTo>
                    <a:pt x="207" y="308"/>
                  </a:lnTo>
                  <a:lnTo>
                    <a:pt x="226" y="308"/>
                  </a:lnTo>
                  <a:lnTo>
                    <a:pt x="226" y="304"/>
                  </a:lnTo>
                  <a:lnTo>
                    <a:pt x="226" y="304"/>
                  </a:lnTo>
                  <a:lnTo>
                    <a:pt x="222" y="304"/>
                  </a:lnTo>
                  <a:lnTo>
                    <a:pt x="222" y="300"/>
                  </a:lnTo>
                  <a:lnTo>
                    <a:pt x="222" y="296"/>
                  </a:lnTo>
                  <a:lnTo>
                    <a:pt x="222" y="296"/>
                  </a:lnTo>
                  <a:lnTo>
                    <a:pt x="222" y="292"/>
                  </a:lnTo>
                  <a:lnTo>
                    <a:pt x="222" y="292"/>
                  </a:lnTo>
                  <a:lnTo>
                    <a:pt x="226" y="292"/>
                  </a:lnTo>
                  <a:lnTo>
                    <a:pt x="226" y="292"/>
                  </a:lnTo>
                  <a:lnTo>
                    <a:pt x="226" y="296"/>
                  </a:lnTo>
                  <a:lnTo>
                    <a:pt x="226" y="296"/>
                  </a:lnTo>
                  <a:lnTo>
                    <a:pt x="226" y="296"/>
                  </a:lnTo>
                  <a:lnTo>
                    <a:pt x="234" y="289"/>
                  </a:lnTo>
                  <a:lnTo>
                    <a:pt x="230" y="289"/>
                  </a:lnTo>
                  <a:lnTo>
                    <a:pt x="226" y="289"/>
                  </a:lnTo>
                  <a:lnTo>
                    <a:pt x="226" y="289"/>
                  </a:lnTo>
                  <a:lnTo>
                    <a:pt x="222" y="289"/>
                  </a:lnTo>
                  <a:lnTo>
                    <a:pt x="214" y="289"/>
                  </a:lnTo>
                  <a:lnTo>
                    <a:pt x="218" y="285"/>
                  </a:lnTo>
                  <a:lnTo>
                    <a:pt x="218" y="285"/>
                  </a:lnTo>
                  <a:lnTo>
                    <a:pt x="218" y="285"/>
                  </a:lnTo>
                  <a:lnTo>
                    <a:pt x="218" y="285"/>
                  </a:lnTo>
                  <a:lnTo>
                    <a:pt x="214" y="285"/>
                  </a:lnTo>
                  <a:lnTo>
                    <a:pt x="214" y="281"/>
                  </a:lnTo>
                  <a:lnTo>
                    <a:pt x="214" y="281"/>
                  </a:lnTo>
                  <a:lnTo>
                    <a:pt x="214" y="281"/>
                  </a:lnTo>
                  <a:lnTo>
                    <a:pt x="211" y="277"/>
                  </a:lnTo>
                  <a:lnTo>
                    <a:pt x="211" y="277"/>
                  </a:lnTo>
                  <a:lnTo>
                    <a:pt x="207" y="281"/>
                  </a:lnTo>
                  <a:lnTo>
                    <a:pt x="207" y="281"/>
                  </a:lnTo>
                  <a:lnTo>
                    <a:pt x="207" y="277"/>
                  </a:lnTo>
                  <a:lnTo>
                    <a:pt x="203" y="277"/>
                  </a:lnTo>
                  <a:lnTo>
                    <a:pt x="203" y="273"/>
                  </a:lnTo>
                  <a:lnTo>
                    <a:pt x="203" y="273"/>
                  </a:lnTo>
                  <a:lnTo>
                    <a:pt x="203" y="269"/>
                  </a:lnTo>
                  <a:lnTo>
                    <a:pt x="203" y="269"/>
                  </a:lnTo>
                  <a:lnTo>
                    <a:pt x="199" y="269"/>
                  </a:lnTo>
                  <a:lnTo>
                    <a:pt x="203" y="269"/>
                  </a:lnTo>
                  <a:lnTo>
                    <a:pt x="203" y="269"/>
                  </a:lnTo>
                  <a:lnTo>
                    <a:pt x="203" y="269"/>
                  </a:lnTo>
                  <a:lnTo>
                    <a:pt x="203" y="265"/>
                  </a:lnTo>
                  <a:lnTo>
                    <a:pt x="203" y="265"/>
                  </a:lnTo>
                  <a:lnTo>
                    <a:pt x="203" y="265"/>
                  </a:lnTo>
                  <a:lnTo>
                    <a:pt x="203" y="261"/>
                  </a:lnTo>
                  <a:lnTo>
                    <a:pt x="203" y="261"/>
                  </a:lnTo>
                  <a:lnTo>
                    <a:pt x="195" y="257"/>
                  </a:lnTo>
                  <a:lnTo>
                    <a:pt x="195" y="253"/>
                  </a:lnTo>
                  <a:lnTo>
                    <a:pt x="195" y="253"/>
                  </a:lnTo>
                  <a:lnTo>
                    <a:pt x="199" y="253"/>
                  </a:lnTo>
                  <a:lnTo>
                    <a:pt x="199" y="250"/>
                  </a:lnTo>
                  <a:lnTo>
                    <a:pt x="199" y="250"/>
                  </a:lnTo>
                  <a:lnTo>
                    <a:pt x="199" y="246"/>
                  </a:lnTo>
                  <a:lnTo>
                    <a:pt x="203" y="246"/>
                  </a:lnTo>
                  <a:lnTo>
                    <a:pt x="203" y="246"/>
                  </a:lnTo>
                  <a:lnTo>
                    <a:pt x="207" y="250"/>
                  </a:lnTo>
                  <a:lnTo>
                    <a:pt x="211" y="257"/>
                  </a:lnTo>
                  <a:lnTo>
                    <a:pt x="214" y="257"/>
                  </a:lnTo>
                  <a:lnTo>
                    <a:pt x="214" y="257"/>
                  </a:lnTo>
                  <a:lnTo>
                    <a:pt x="214" y="257"/>
                  </a:lnTo>
                  <a:lnTo>
                    <a:pt x="218" y="257"/>
                  </a:lnTo>
                  <a:lnTo>
                    <a:pt x="226" y="257"/>
                  </a:lnTo>
                  <a:lnTo>
                    <a:pt x="226" y="253"/>
                  </a:lnTo>
                  <a:lnTo>
                    <a:pt x="222" y="253"/>
                  </a:lnTo>
                  <a:lnTo>
                    <a:pt x="222" y="253"/>
                  </a:lnTo>
                  <a:lnTo>
                    <a:pt x="222" y="250"/>
                  </a:lnTo>
                  <a:lnTo>
                    <a:pt x="222" y="250"/>
                  </a:lnTo>
                  <a:lnTo>
                    <a:pt x="222" y="246"/>
                  </a:lnTo>
                  <a:lnTo>
                    <a:pt x="226" y="246"/>
                  </a:lnTo>
                  <a:lnTo>
                    <a:pt x="230" y="246"/>
                  </a:lnTo>
                  <a:lnTo>
                    <a:pt x="230" y="246"/>
                  </a:lnTo>
                  <a:lnTo>
                    <a:pt x="234" y="246"/>
                  </a:lnTo>
                  <a:lnTo>
                    <a:pt x="234" y="246"/>
                  </a:lnTo>
                  <a:lnTo>
                    <a:pt x="234" y="246"/>
                  </a:lnTo>
                  <a:lnTo>
                    <a:pt x="234" y="246"/>
                  </a:lnTo>
                  <a:lnTo>
                    <a:pt x="238" y="238"/>
                  </a:lnTo>
                  <a:lnTo>
                    <a:pt x="234" y="238"/>
                  </a:lnTo>
                  <a:lnTo>
                    <a:pt x="238" y="238"/>
                  </a:lnTo>
                  <a:lnTo>
                    <a:pt x="238" y="234"/>
                  </a:lnTo>
                  <a:lnTo>
                    <a:pt x="238" y="234"/>
                  </a:lnTo>
                  <a:lnTo>
                    <a:pt x="238" y="234"/>
                  </a:lnTo>
                  <a:lnTo>
                    <a:pt x="238" y="230"/>
                  </a:lnTo>
                  <a:lnTo>
                    <a:pt x="234" y="226"/>
                  </a:lnTo>
                  <a:lnTo>
                    <a:pt x="234" y="226"/>
                  </a:lnTo>
                  <a:lnTo>
                    <a:pt x="238" y="226"/>
                  </a:lnTo>
                  <a:lnTo>
                    <a:pt x="238" y="226"/>
                  </a:lnTo>
                  <a:lnTo>
                    <a:pt x="238" y="226"/>
                  </a:lnTo>
                  <a:lnTo>
                    <a:pt x="238" y="226"/>
                  </a:lnTo>
                  <a:lnTo>
                    <a:pt x="238" y="230"/>
                  </a:lnTo>
                  <a:lnTo>
                    <a:pt x="242" y="234"/>
                  </a:lnTo>
                  <a:lnTo>
                    <a:pt x="242" y="234"/>
                  </a:lnTo>
                  <a:lnTo>
                    <a:pt x="246" y="226"/>
                  </a:lnTo>
                  <a:lnTo>
                    <a:pt x="246" y="226"/>
                  </a:lnTo>
                  <a:lnTo>
                    <a:pt x="246" y="226"/>
                  </a:lnTo>
                  <a:lnTo>
                    <a:pt x="246" y="222"/>
                  </a:lnTo>
                  <a:lnTo>
                    <a:pt x="246" y="222"/>
                  </a:lnTo>
                  <a:lnTo>
                    <a:pt x="242" y="222"/>
                  </a:lnTo>
                  <a:lnTo>
                    <a:pt x="230" y="218"/>
                  </a:lnTo>
                  <a:lnTo>
                    <a:pt x="230" y="218"/>
                  </a:lnTo>
                  <a:lnTo>
                    <a:pt x="234" y="214"/>
                  </a:lnTo>
                  <a:lnTo>
                    <a:pt x="234" y="214"/>
                  </a:lnTo>
                  <a:lnTo>
                    <a:pt x="238" y="218"/>
                  </a:lnTo>
                  <a:lnTo>
                    <a:pt x="238" y="218"/>
                  </a:lnTo>
                  <a:lnTo>
                    <a:pt x="238" y="218"/>
                  </a:lnTo>
                  <a:lnTo>
                    <a:pt x="238" y="218"/>
                  </a:lnTo>
                  <a:lnTo>
                    <a:pt x="238" y="214"/>
                  </a:lnTo>
                  <a:lnTo>
                    <a:pt x="238" y="214"/>
                  </a:lnTo>
                  <a:lnTo>
                    <a:pt x="238" y="214"/>
                  </a:lnTo>
                  <a:lnTo>
                    <a:pt x="238" y="210"/>
                  </a:lnTo>
                  <a:lnTo>
                    <a:pt x="238" y="207"/>
                  </a:lnTo>
                  <a:lnTo>
                    <a:pt x="234" y="207"/>
                  </a:lnTo>
                  <a:lnTo>
                    <a:pt x="230" y="203"/>
                  </a:lnTo>
                  <a:lnTo>
                    <a:pt x="230" y="199"/>
                  </a:lnTo>
                  <a:lnTo>
                    <a:pt x="230" y="199"/>
                  </a:lnTo>
                  <a:lnTo>
                    <a:pt x="230" y="199"/>
                  </a:lnTo>
                  <a:lnTo>
                    <a:pt x="226" y="195"/>
                  </a:lnTo>
                  <a:lnTo>
                    <a:pt x="226" y="195"/>
                  </a:lnTo>
                  <a:lnTo>
                    <a:pt x="222" y="195"/>
                  </a:lnTo>
                  <a:lnTo>
                    <a:pt x="222" y="191"/>
                  </a:lnTo>
                  <a:lnTo>
                    <a:pt x="222" y="191"/>
                  </a:lnTo>
                  <a:lnTo>
                    <a:pt x="222" y="183"/>
                  </a:lnTo>
                  <a:lnTo>
                    <a:pt x="218" y="179"/>
                  </a:lnTo>
                  <a:lnTo>
                    <a:pt x="214" y="179"/>
                  </a:lnTo>
                  <a:lnTo>
                    <a:pt x="211" y="175"/>
                  </a:lnTo>
                  <a:lnTo>
                    <a:pt x="199" y="168"/>
                  </a:lnTo>
                  <a:lnTo>
                    <a:pt x="203" y="168"/>
                  </a:lnTo>
                  <a:lnTo>
                    <a:pt x="203" y="168"/>
                  </a:lnTo>
                  <a:lnTo>
                    <a:pt x="203" y="168"/>
                  </a:lnTo>
                  <a:lnTo>
                    <a:pt x="207" y="171"/>
                  </a:lnTo>
                  <a:lnTo>
                    <a:pt x="207" y="168"/>
                  </a:lnTo>
                  <a:lnTo>
                    <a:pt x="207" y="168"/>
                  </a:lnTo>
                  <a:lnTo>
                    <a:pt x="211" y="164"/>
                  </a:lnTo>
                  <a:lnTo>
                    <a:pt x="211" y="168"/>
                  </a:lnTo>
                  <a:lnTo>
                    <a:pt x="211" y="168"/>
                  </a:lnTo>
                  <a:lnTo>
                    <a:pt x="211" y="168"/>
                  </a:lnTo>
                  <a:lnTo>
                    <a:pt x="211" y="171"/>
                  </a:lnTo>
                  <a:lnTo>
                    <a:pt x="214" y="171"/>
                  </a:lnTo>
                  <a:lnTo>
                    <a:pt x="214" y="171"/>
                  </a:lnTo>
                  <a:lnTo>
                    <a:pt x="218" y="179"/>
                  </a:lnTo>
                  <a:lnTo>
                    <a:pt x="218" y="179"/>
                  </a:lnTo>
                  <a:lnTo>
                    <a:pt x="218" y="179"/>
                  </a:lnTo>
                  <a:lnTo>
                    <a:pt x="218" y="179"/>
                  </a:lnTo>
                  <a:lnTo>
                    <a:pt x="222" y="175"/>
                  </a:lnTo>
                  <a:lnTo>
                    <a:pt x="222" y="179"/>
                  </a:lnTo>
                  <a:lnTo>
                    <a:pt x="222" y="179"/>
                  </a:lnTo>
                  <a:lnTo>
                    <a:pt x="222" y="183"/>
                  </a:lnTo>
                  <a:lnTo>
                    <a:pt x="222" y="183"/>
                  </a:lnTo>
                  <a:lnTo>
                    <a:pt x="222" y="183"/>
                  </a:lnTo>
                  <a:lnTo>
                    <a:pt x="222" y="183"/>
                  </a:lnTo>
                  <a:lnTo>
                    <a:pt x="222" y="183"/>
                  </a:lnTo>
                  <a:lnTo>
                    <a:pt x="226" y="191"/>
                  </a:lnTo>
                  <a:lnTo>
                    <a:pt x="226" y="191"/>
                  </a:lnTo>
                  <a:lnTo>
                    <a:pt x="226" y="191"/>
                  </a:lnTo>
                  <a:lnTo>
                    <a:pt x="226" y="195"/>
                  </a:lnTo>
                  <a:lnTo>
                    <a:pt x="230" y="195"/>
                  </a:lnTo>
                  <a:lnTo>
                    <a:pt x="230" y="191"/>
                  </a:lnTo>
                  <a:lnTo>
                    <a:pt x="230" y="191"/>
                  </a:lnTo>
                  <a:lnTo>
                    <a:pt x="230" y="187"/>
                  </a:lnTo>
                  <a:lnTo>
                    <a:pt x="234" y="183"/>
                  </a:lnTo>
                  <a:lnTo>
                    <a:pt x="234" y="183"/>
                  </a:lnTo>
                  <a:lnTo>
                    <a:pt x="234" y="183"/>
                  </a:lnTo>
                  <a:lnTo>
                    <a:pt x="234" y="183"/>
                  </a:lnTo>
                  <a:lnTo>
                    <a:pt x="234" y="183"/>
                  </a:lnTo>
                  <a:lnTo>
                    <a:pt x="234" y="187"/>
                  </a:lnTo>
                  <a:lnTo>
                    <a:pt x="238" y="187"/>
                  </a:lnTo>
                  <a:lnTo>
                    <a:pt x="238" y="187"/>
                  </a:lnTo>
                  <a:lnTo>
                    <a:pt x="242" y="187"/>
                  </a:lnTo>
                  <a:lnTo>
                    <a:pt x="242" y="191"/>
                  </a:lnTo>
                  <a:lnTo>
                    <a:pt x="234" y="191"/>
                  </a:lnTo>
                  <a:lnTo>
                    <a:pt x="234" y="195"/>
                  </a:lnTo>
                  <a:lnTo>
                    <a:pt x="238" y="195"/>
                  </a:lnTo>
                  <a:lnTo>
                    <a:pt x="238" y="195"/>
                  </a:lnTo>
                  <a:lnTo>
                    <a:pt x="238" y="195"/>
                  </a:lnTo>
                  <a:lnTo>
                    <a:pt x="238" y="195"/>
                  </a:lnTo>
                  <a:lnTo>
                    <a:pt x="238" y="199"/>
                  </a:lnTo>
                  <a:lnTo>
                    <a:pt x="242" y="195"/>
                  </a:lnTo>
                  <a:lnTo>
                    <a:pt x="246" y="195"/>
                  </a:lnTo>
                  <a:lnTo>
                    <a:pt x="246" y="195"/>
                  </a:lnTo>
                  <a:lnTo>
                    <a:pt x="246" y="191"/>
                  </a:lnTo>
                  <a:lnTo>
                    <a:pt x="246" y="191"/>
                  </a:lnTo>
                  <a:lnTo>
                    <a:pt x="246" y="191"/>
                  </a:lnTo>
                  <a:lnTo>
                    <a:pt x="246" y="191"/>
                  </a:lnTo>
                  <a:lnTo>
                    <a:pt x="246" y="191"/>
                  </a:lnTo>
                  <a:lnTo>
                    <a:pt x="246" y="191"/>
                  </a:lnTo>
                  <a:lnTo>
                    <a:pt x="246" y="191"/>
                  </a:lnTo>
                  <a:lnTo>
                    <a:pt x="246" y="195"/>
                  </a:lnTo>
                  <a:lnTo>
                    <a:pt x="250" y="195"/>
                  </a:lnTo>
                  <a:lnTo>
                    <a:pt x="250" y="195"/>
                  </a:lnTo>
                  <a:lnTo>
                    <a:pt x="250" y="191"/>
                  </a:lnTo>
                  <a:lnTo>
                    <a:pt x="250" y="191"/>
                  </a:lnTo>
                  <a:lnTo>
                    <a:pt x="250" y="191"/>
                  </a:lnTo>
                  <a:lnTo>
                    <a:pt x="250" y="187"/>
                  </a:lnTo>
                  <a:lnTo>
                    <a:pt x="250" y="183"/>
                  </a:lnTo>
                  <a:lnTo>
                    <a:pt x="250" y="183"/>
                  </a:lnTo>
                  <a:lnTo>
                    <a:pt x="250" y="187"/>
                  </a:lnTo>
                  <a:lnTo>
                    <a:pt x="246" y="183"/>
                  </a:lnTo>
                  <a:lnTo>
                    <a:pt x="246" y="183"/>
                  </a:lnTo>
                  <a:lnTo>
                    <a:pt x="246" y="183"/>
                  </a:lnTo>
                  <a:lnTo>
                    <a:pt x="246" y="179"/>
                  </a:lnTo>
                  <a:lnTo>
                    <a:pt x="246" y="179"/>
                  </a:lnTo>
                  <a:lnTo>
                    <a:pt x="246" y="179"/>
                  </a:lnTo>
                  <a:lnTo>
                    <a:pt x="250" y="179"/>
                  </a:lnTo>
                  <a:lnTo>
                    <a:pt x="246" y="175"/>
                  </a:lnTo>
                  <a:lnTo>
                    <a:pt x="246" y="175"/>
                  </a:lnTo>
                  <a:lnTo>
                    <a:pt x="250" y="175"/>
                  </a:lnTo>
                  <a:lnTo>
                    <a:pt x="250" y="175"/>
                  </a:lnTo>
                  <a:lnTo>
                    <a:pt x="254" y="179"/>
                  </a:lnTo>
                  <a:lnTo>
                    <a:pt x="254" y="179"/>
                  </a:lnTo>
                  <a:lnTo>
                    <a:pt x="254" y="183"/>
                  </a:lnTo>
                  <a:lnTo>
                    <a:pt x="254" y="183"/>
                  </a:lnTo>
                  <a:lnTo>
                    <a:pt x="254" y="183"/>
                  </a:lnTo>
                  <a:lnTo>
                    <a:pt x="257" y="183"/>
                  </a:lnTo>
                  <a:lnTo>
                    <a:pt x="257" y="183"/>
                  </a:lnTo>
                  <a:lnTo>
                    <a:pt x="257" y="183"/>
                  </a:lnTo>
                  <a:lnTo>
                    <a:pt x="261" y="179"/>
                  </a:lnTo>
                  <a:lnTo>
                    <a:pt x="261" y="179"/>
                  </a:lnTo>
                  <a:lnTo>
                    <a:pt x="261" y="179"/>
                  </a:lnTo>
                  <a:lnTo>
                    <a:pt x="261" y="179"/>
                  </a:lnTo>
                  <a:lnTo>
                    <a:pt x="261" y="175"/>
                  </a:lnTo>
                  <a:lnTo>
                    <a:pt x="265" y="175"/>
                  </a:lnTo>
                  <a:lnTo>
                    <a:pt x="265" y="175"/>
                  </a:lnTo>
                  <a:lnTo>
                    <a:pt x="265" y="175"/>
                  </a:lnTo>
                  <a:lnTo>
                    <a:pt x="261" y="171"/>
                  </a:lnTo>
                  <a:lnTo>
                    <a:pt x="257" y="171"/>
                  </a:lnTo>
                  <a:lnTo>
                    <a:pt x="257" y="171"/>
                  </a:lnTo>
                  <a:lnTo>
                    <a:pt x="261" y="171"/>
                  </a:lnTo>
                  <a:lnTo>
                    <a:pt x="265" y="168"/>
                  </a:lnTo>
                  <a:lnTo>
                    <a:pt x="265" y="164"/>
                  </a:lnTo>
                  <a:lnTo>
                    <a:pt x="265" y="164"/>
                  </a:lnTo>
                  <a:lnTo>
                    <a:pt x="261" y="164"/>
                  </a:lnTo>
                  <a:lnTo>
                    <a:pt x="261" y="168"/>
                  </a:lnTo>
                  <a:lnTo>
                    <a:pt x="257" y="168"/>
                  </a:lnTo>
                  <a:lnTo>
                    <a:pt x="254" y="164"/>
                  </a:lnTo>
                  <a:lnTo>
                    <a:pt x="254" y="160"/>
                  </a:lnTo>
                  <a:lnTo>
                    <a:pt x="254" y="160"/>
                  </a:lnTo>
                  <a:lnTo>
                    <a:pt x="261" y="160"/>
                  </a:lnTo>
                  <a:lnTo>
                    <a:pt x="261" y="164"/>
                  </a:lnTo>
                  <a:lnTo>
                    <a:pt x="265" y="160"/>
                  </a:lnTo>
                  <a:lnTo>
                    <a:pt x="265" y="156"/>
                  </a:lnTo>
                  <a:lnTo>
                    <a:pt x="265" y="156"/>
                  </a:lnTo>
                  <a:lnTo>
                    <a:pt x="265" y="160"/>
                  </a:lnTo>
                  <a:lnTo>
                    <a:pt x="265" y="160"/>
                  </a:lnTo>
                  <a:lnTo>
                    <a:pt x="269" y="160"/>
                  </a:lnTo>
                  <a:lnTo>
                    <a:pt x="265" y="156"/>
                  </a:lnTo>
                  <a:lnTo>
                    <a:pt x="265" y="156"/>
                  </a:lnTo>
                  <a:lnTo>
                    <a:pt x="261" y="156"/>
                  </a:lnTo>
                  <a:lnTo>
                    <a:pt x="242" y="160"/>
                  </a:lnTo>
                  <a:lnTo>
                    <a:pt x="242" y="160"/>
                  </a:lnTo>
                  <a:lnTo>
                    <a:pt x="246" y="156"/>
                  </a:lnTo>
                  <a:lnTo>
                    <a:pt x="246" y="156"/>
                  </a:lnTo>
                  <a:lnTo>
                    <a:pt x="246" y="152"/>
                  </a:lnTo>
                  <a:lnTo>
                    <a:pt x="246" y="152"/>
                  </a:lnTo>
                  <a:lnTo>
                    <a:pt x="246" y="152"/>
                  </a:lnTo>
                  <a:lnTo>
                    <a:pt x="246" y="152"/>
                  </a:lnTo>
                  <a:lnTo>
                    <a:pt x="246" y="152"/>
                  </a:lnTo>
                  <a:lnTo>
                    <a:pt x="246" y="152"/>
                  </a:lnTo>
                  <a:lnTo>
                    <a:pt x="246" y="152"/>
                  </a:lnTo>
                  <a:lnTo>
                    <a:pt x="250" y="152"/>
                  </a:lnTo>
                  <a:lnTo>
                    <a:pt x="250" y="152"/>
                  </a:lnTo>
                  <a:lnTo>
                    <a:pt x="254" y="152"/>
                  </a:lnTo>
                  <a:lnTo>
                    <a:pt x="254" y="152"/>
                  </a:lnTo>
                  <a:lnTo>
                    <a:pt x="250" y="148"/>
                  </a:lnTo>
                  <a:lnTo>
                    <a:pt x="250" y="148"/>
                  </a:lnTo>
                  <a:lnTo>
                    <a:pt x="250" y="148"/>
                  </a:lnTo>
                  <a:lnTo>
                    <a:pt x="250" y="148"/>
                  </a:lnTo>
                  <a:lnTo>
                    <a:pt x="250" y="148"/>
                  </a:lnTo>
                  <a:lnTo>
                    <a:pt x="254" y="148"/>
                  </a:lnTo>
                  <a:lnTo>
                    <a:pt x="257" y="152"/>
                  </a:lnTo>
                  <a:lnTo>
                    <a:pt x="257" y="152"/>
                  </a:lnTo>
                  <a:lnTo>
                    <a:pt x="257" y="148"/>
                  </a:lnTo>
                  <a:lnTo>
                    <a:pt x="257" y="144"/>
                  </a:lnTo>
                  <a:lnTo>
                    <a:pt x="257" y="144"/>
                  </a:lnTo>
                  <a:lnTo>
                    <a:pt x="257" y="144"/>
                  </a:lnTo>
                  <a:lnTo>
                    <a:pt x="261" y="140"/>
                  </a:lnTo>
                  <a:lnTo>
                    <a:pt x="257" y="140"/>
                  </a:lnTo>
                  <a:lnTo>
                    <a:pt x="257" y="140"/>
                  </a:lnTo>
                  <a:lnTo>
                    <a:pt x="257" y="136"/>
                  </a:lnTo>
                  <a:lnTo>
                    <a:pt x="257" y="136"/>
                  </a:lnTo>
                  <a:lnTo>
                    <a:pt x="257" y="132"/>
                  </a:lnTo>
                  <a:lnTo>
                    <a:pt x="261" y="132"/>
                  </a:lnTo>
                  <a:lnTo>
                    <a:pt x="261" y="132"/>
                  </a:lnTo>
                  <a:lnTo>
                    <a:pt x="261" y="132"/>
                  </a:lnTo>
                  <a:lnTo>
                    <a:pt x="265" y="132"/>
                  </a:lnTo>
                  <a:lnTo>
                    <a:pt x="265" y="132"/>
                  </a:lnTo>
                  <a:lnTo>
                    <a:pt x="265" y="132"/>
                  </a:lnTo>
                  <a:lnTo>
                    <a:pt x="265" y="128"/>
                  </a:lnTo>
                  <a:lnTo>
                    <a:pt x="261" y="128"/>
                  </a:lnTo>
                  <a:lnTo>
                    <a:pt x="261" y="128"/>
                  </a:lnTo>
                  <a:lnTo>
                    <a:pt x="261" y="125"/>
                  </a:lnTo>
                  <a:lnTo>
                    <a:pt x="257" y="125"/>
                  </a:lnTo>
                  <a:lnTo>
                    <a:pt x="257" y="125"/>
                  </a:lnTo>
                  <a:lnTo>
                    <a:pt x="257" y="125"/>
                  </a:lnTo>
                  <a:lnTo>
                    <a:pt x="257" y="125"/>
                  </a:lnTo>
                  <a:lnTo>
                    <a:pt x="269" y="125"/>
                  </a:lnTo>
                  <a:lnTo>
                    <a:pt x="269" y="125"/>
                  </a:lnTo>
                  <a:lnTo>
                    <a:pt x="269" y="121"/>
                  </a:lnTo>
                  <a:lnTo>
                    <a:pt x="265" y="117"/>
                  </a:lnTo>
                  <a:lnTo>
                    <a:pt x="265" y="117"/>
                  </a:lnTo>
                  <a:lnTo>
                    <a:pt x="265" y="117"/>
                  </a:lnTo>
                  <a:lnTo>
                    <a:pt x="265" y="113"/>
                  </a:lnTo>
                  <a:lnTo>
                    <a:pt x="265" y="113"/>
                  </a:lnTo>
                  <a:lnTo>
                    <a:pt x="273" y="113"/>
                  </a:lnTo>
                  <a:lnTo>
                    <a:pt x="273" y="113"/>
                  </a:lnTo>
                  <a:lnTo>
                    <a:pt x="269" y="117"/>
                  </a:lnTo>
                  <a:lnTo>
                    <a:pt x="269" y="117"/>
                  </a:lnTo>
                  <a:lnTo>
                    <a:pt x="269" y="121"/>
                  </a:lnTo>
                  <a:lnTo>
                    <a:pt x="269" y="121"/>
                  </a:lnTo>
                  <a:lnTo>
                    <a:pt x="273" y="121"/>
                  </a:lnTo>
                  <a:lnTo>
                    <a:pt x="273" y="121"/>
                  </a:lnTo>
                  <a:lnTo>
                    <a:pt x="273" y="121"/>
                  </a:lnTo>
                  <a:lnTo>
                    <a:pt x="273" y="121"/>
                  </a:lnTo>
                  <a:lnTo>
                    <a:pt x="273" y="117"/>
                  </a:lnTo>
                  <a:lnTo>
                    <a:pt x="277" y="117"/>
                  </a:lnTo>
                  <a:lnTo>
                    <a:pt x="281" y="117"/>
                  </a:lnTo>
                  <a:lnTo>
                    <a:pt x="281" y="113"/>
                  </a:lnTo>
                  <a:lnTo>
                    <a:pt x="265" y="109"/>
                  </a:lnTo>
                  <a:lnTo>
                    <a:pt x="265" y="109"/>
                  </a:lnTo>
                  <a:lnTo>
                    <a:pt x="265" y="109"/>
                  </a:lnTo>
                  <a:lnTo>
                    <a:pt x="265" y="109"/>
                  </a:lnTo>
                  <a:lnTo>
                    <a:pt x="269" y="109"/>
                  </a:lnTo>
                  <a:lnTo>
                    <a:pt x="273" y="109"/>
                  </a:lnTo>
                  <a:lnTo>
                    <a:pt x="277" y="109"/>
                  </a:lnTo>
                  <a:lnTo>
                    <a:pt x="273" y="105"/>
                  </a:lnTo>
                  <a:lnTo>
                    <a:pt x="273" y="105"/>
                  </a:lnTo>
                  <a:lnTo>
                    <a:pt x="277" y="105"/>
                  </a:lnTo>
                  <a:lnTo>
                    <a:pt x="277" y="105"/>
                  </a:lnTo>
                  <a:lnTo>
                    <a:pt x="281" y="105"/>
                  </a:lnTo>
                  <a:lnTo>
                    <a:pt x="281" y="105"/>
                  </a:lnTo>
                  <a:lnTo>
                    <a:pt x="281" y="109"/>
                  </a:lnTo>
                  <a:lnTo>
                    <a:pt x="281" y="109"/>
                  </a:lnTo>
                  <a:lnTo>
                    <a:pt x="285" y="113"/>
                  </a:lnTo>
                  <a:lnTo>
                    <a:pt x="285" y="113"/>
                  </a:lnTo>
                  <a:lnTo>
                    <a:pt x="285" y="113"/>
                  </a:lnTo>
                  <a:lnTo>
                    <a:pt x="289" y="113"/>
                  </a:lnTo>
                  <a:lnTo>
                    <a:pt x="289" y="117"/>
                  </a:lnTo>
                  <a:lnTo>
                    <a:pt x="289" y="117"/>
                  </a:lnTo>
                  <a:lnTo>
                    <a:pt x="293" y="117"/>
                  </a:lnTo>
                  <a:lnTo>
                    <a:pt x="293" y="113"/>
                  </a:lnTo>
                  <a:lnTo>
                    <a:pt x="293" y="113"/>
                  </a:lnTo>
                  <a:lnTo>
                    <a:pt x="293" y="113"/>
                  </a:lnTo>
                  <a:lnTo>
                    <a:pt x="293" y="109"/>
                  </a:lnTo>
                  <a:lnTo>
                    <a:pt x="293" y="109"/>
                  </a:lnTo>
                  <a:lnTo>
                    <a:pt x="293" y="109"/>
                  </a:lnTo>
                  <a:lnTo>
                    <a:pt x="293" y="109"/>
                  </a:lnTo>
                  <a:lnTo>
                    <a:pt x="293" y="109"/>
                  </a:lnTo>
                  <a:lnTo>
                    <a:pt x="289" y="109"/>
                  </a:lnTo>
                  <a:lnTo>
                    <a:pt x="289" y="105"/>
                  </a:lnTo>
                  <a:lnTo>
                    <a:pt x="289" y="101"/>
                  </a:lnTo>
                  <a:lnTo>
                    <a:pt x="293" y="105"/>
                  </a:lnTo>
                  <a:lnTo>
                    <a:pt x="293" y="105"/>
                  </a:lnTo>
                  <a:lnTo>
                    <a:pt x="293" y="101"/>
                  </a:lnTo>
                  <a:lnTo>
                    <a:pt x="293" y="101"/>
                  </a:lnTo>
                  <a:lnTo>
                    <a:pt x="293" y="101"/>
                  </a:lnTo>
                  <a:lnTo>
                    <a:pt x="293" y="97"/>
                  </a:lnTo>
                  <a:lnTo>
                    <a:pt x="293" y="97"/>
                  </a:lnTo>
                  <a:lnTo>
                    <a:pt x="293" y="93"/>
                  </a:lnTo>
                  <a:lnTo>
                    <a:pt x="293" y="93"/>
                  </a:lnTo>
                  <a:lnTo>
                    <a:pt x="293" y="93"/>
                  </a:lnTo>
                  <a:lnTo>
                    <a:pt x="297" y="89"/>
                  </a:lnTo>
                  <a:lnTo>
                    <a:pt x="297" y="86"/>
                  </a:lnTo>
                  <a:lnTo>
                    <a:pt x="297" y="89"/>
                  </a:lnTo>
                  <a:lnTo>
                    <a:pt x="300" y="89"/>
                  </a:lnTo>
                  <a:lnTo>
                    <a:pt x="300" y="89"/>
                  </a:lnTo>
                  <a:lnTo>
                    <a:pt x="300" y="86"/>
                  </a:lnTo>
                  <a:lnTo>
                    <a:pt x="297" y="82"/>
                  </a:lnTo>
                  <a:lnTo>
                    <a:pt x="297" y="82"/>
                  </a:lnTo>
                  <a:lnTo>
                    <a:pt x="297" y="78"/>
                  </a:lnTo>
                  <a:lnTo>
                    <a:pt x="297" y="74"/>
                  </a:lnTo>
                  <a:lnTo>
                    <a:pt x="297" y="70"/>
                  </a:lnTo>
                  <a:lnTo>
                    <a:pt x="293" y="66"/>
                  </a:lnTo>
                  <a:lnTo>
                    <a:pt x="297" y="66"/>
                  </a:lnTo>
                  <a:lnTo>
                    <a:pt x="297" y="66"/>
                  </a:lnTo>
                  <a:lnTo>
                    <a:pt x="297" y="66"/>
                  </a:lnTo>
                  <a:lnTo>
                    <a:pt x="297" y="66"/>
                  </a:lnTo>
                  <a:lnTo>
                    <a:pt x="281" y="47"/>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1" name="Freeform 22"/>
            <p:cNvSpPr>
              <a:spLocks noEditPoints="1"/>
            </p:cNvSpPr>
            <p:nvPr/>
          </p:nvSpPr>
          <p:spPr bwMode="auto">
            <a:xfrm>
              <a:off x="1920875" y="1898650"/>
              <a:ext cx="900112" cy="631825"/>
            </a:xfrm>
            <a:custGeom>
              <a:avLst/>
              <a:gdLst>
                <a:gd name="T0" fmla="*/ 559 w 567"/>
                <a:gd name="T1" fmla="*/ 320 h 398"/>
                <a:gd name="T2" fmla="*/ 559 w 567"/>
                <a:gd name="T3" fmla="*/ 328 h 398"/>
                <a:gd name="T4" fmla="*/ 559 w 567"/>
                <a:gd name="T5" fmla="*/ 339 h 398"/>
                <a:gd name="T6" fmla="*/ 391 w 567"/>
                <a:gd name="T7" fmla="*/ 117 h 398"/>
                <a:gd name="T8" fmla="*/ 375 w 567"/>
                <a:gd name="T9" fmla="*/ 125 h 398"/>
                <a:gd name="T10" fmla="*/ 360 w 567"/>
                <a:gd name="T11" fmla="*/ 113 h 398"/>
                <a:gd name="T12" fmla="*/ 313 w 567"/>
                <a:gd name="T13" fmla="*/ 97 h 398"/>
                <a:gd name="T14" fmla="*/ 243 w 567"/>
                <a:gd name="T15" fmla="*/ 78 h 398"/>
                <a:gd name="T16" fmla="*/ 59 w 567"/>
                <a:gd name="T17" fmla="*/ 11 h 398"/>
                <a:gd name="T18" fmla="*/ 32 w 567"/>
                <a:gd name="T19" fmla="*/ 168 h 398"/>
                <a:gd name="T20" fmla="*/ 63 w 567"/>
                <a:gd name="T21" fmla="*/ 226 h 398"/>
                <a:gd name="T22" fmla="*/ 90 w 567"/>
                <a:gd name="T23" fmla="*/ 246 h 398"/>
                <a:gd name="T24" fmla="*/ 110 w 567"/>
                <a:gd name="T25" fmla="*/ 261 h 398"/>
                <a:gd name="T26" fmla="*/ 118 w 567"/>
                <a:gd name="T27" fmla="*/ 273 h 398"/>
                <a:gd name="T28" fmla="*/ 145 w 567"/>
                <a:gd name="T29" fmla="*/ 296 h 398"/>
                <a:gd name="T30" fmla="*/ 157 w 567"/>
                <a:gd name="T31" fmla="*/ 296 h 398"/>
                <a:gd name="T32" fmla="*/ 200 w 567"/>
                <a:gd name="T33" fmla="*/ 320 h 398"/>
                <a:gd name="T34" fmla="*/ 372 w 567"/>
                <a:gd name="T35" fmla="*/ 335 h 398"/>
                <a:gd name="T36" fmla="*/ 387 w 567"/>
                <a:gd name="T37" fmla="*/ 347 h 398"/>
                <a:gd name="T38" fmla="*/ 415 w 567"/>
                <a:gd name="T39" fmla="*/ 351 h 398"/>
                <a:gd name="T40" fmla="*/ 458 w 567"/>
                <a:gd name="T41" fmla="*/ 394 h 398"/>
                <a:gd name="T42" fmla="*/ 473 w 567"/>
                <a:gd name="T43" fmla="*/ 398 h 398"/>
                <a:gd name="T44" fmla="*/ 469 w 567"/>
                <a:gd name="T45" fmla="*/ 386 h 398"/>
                <a:gd name="T46" fmla="*/ 469 w 567"/>
                <a:gd name="T47" fmla="*/ 378 h 398"/>
                <a:gd name="T48" fmla="*/ 481 w 567"/>
                <a:gd name="T49" fmla="*/ 390 h 398"/>
                <a:gd name="T50" fmla="*/ 485 w 567"/>
                <a:gd name="T51" fmla="*/ 378 h 398"/>
                <a:gd name="T52" fmla="*/ 501 w 567"/>
                <a:gd name="T53" fmla="*/ 359 h 398"/>
                <a:gd name="T54" fmla="*/ 504 w 567"/>
                <a:gd name="T55" fmla="*/ 351 h 398"/>
                <a:gd name="T56" fmla="*/ 512 w 567"/>
                <a:gd name="T57" fmla="*/ 335 h 398"/>
                <a:gd name="T58" fmla="*/ 516 w 567"/>
                <a:gd name="T59" fmla="*/ 332 h 398"/>
                <a:gd name="T60" fmla="*/ 524 w 567"/>
                <a:gd name="T61" fmla="*/ 339 h 398"/>
                <a:gd name="T62" fmla="*/ 524 w 567"/>
                <a:gd name="T63" fmla="*/ 328 h 398"/>
                <a:gd name="T64" fmla="*/ 532 w 567"/>
                <a:gd name="T65" fmla="*/ 320 h 398"/>
                <a:gd name="T66" fmla="*/ 536 w 567"/>
                <a:gd name="T67" fmla="*/ 312 h 398"/>
                <a:gd name="T68" fmla="*/ 544 w 567"/>
                <a:gd name="T69" fmla="*/ 289 h 398"/>
                <a:gd name="T70" fmla="*/ 544 w 567"/>
                <a:gd name="T71" fmla="*/ 277 h 398"/>
                <a:gd name="T72" fmla="*/ 540 w 567"/>
                <a:gd name="T73" fmla="*/ 261 h 398"/>
                <a:gd name="T74" fmla="*/ 551 w 567"/>
                <a:gd name="T75" fmla="*/ 226 h 398"/>
                <a:gd name="T76" fmla="*/ 555 w 567"/>
                <a:gd name="T77" fmla="*/ 222 h 398"/>
                <a:gd name="T78" fmla="*/ 563 w 567"/>
                <a:gd name="T79" fmla="*/ 207 h 398"/>
                <a:gd name="T80" fmla="*/ 563 w 567"/>
                <a:gd name="T81" fmla="*/ 195 h 398"/>
                <a:gd name="T82" fmla="*/ 555 w 567"/>
                <a:gd name="T83" fmla="*/ 195 h 398"/>
                <a:gd name="T84" fmla="*/ 547 w 567"/>
                <a:gd name="T85" fmla="*/ 191 h 398"/>
                <a:gd name="T86" fmla="*/ 551 w 567"/>
                <a:gd name="T87" fmla="*/ 183 h 398"/>
                <a:gd name="T88" fmla="*/ 551 w 567"/>
                <a:gd name="T89" fmla="*/ 183 h 398"/>
                <a:gd name="T90" fmla="*/ 540 w 567"/>
                <a:gd name="T91" fmla="*/ 179 h 398"/>
                <a:gd name="T92" fmla="*/ 540 w 567"/>
                <a:gd name="T93" fmla="*/ 179 h 398"/>
                <a:gd name="T94" fmla="*/ 528 w 567"/>
                <a:gd name="T95" fmla="*/ 171 h 398"/>
                <a:gd name="T96" fmla="*/ 524 w 567"/>
                <a:gd name="T97" fmla="*/ 168 h 398"/>
                <a:gd name="T98" fmla="*/ 532 w 567"/>
                <a:gd name="T99" fmla="*/ 164 h 398"/>
                <a:gd name="T100" fmla="*/ 516 w 567"/>
                <a:gd name="T101" fmla="*/ 156 h 398"/>
                <a:gd name="T102" fmla="*/ 504 w 567"/>
                <a:gd name="T103" fmla="*/ 144 h 398"/>
                <a:gd name="T104" fmla="*/ 512 w 567"/>
                <a:gd name="T105" fmla="*/ 144 h 398"/>
                <a:gd name="T106" fmla="*/ 512 w 567"/>
                <a:gd name="T107" fmla="*/ 129 h 398"/>
                <a:gd name="T108" fmla="*/ 520 w 567"/>
                <a:gd name="T109" fmla="*/ 113 h 398"/>
                <a:gd name="T110" fmla="*/ 524 w 567"/>
                <a:gd name="T111" fmla="*/ 105 h 398"/>
                <a:gd name="T112" fmla="*/ 555 w 567"/>
                <a:gd name="T113" fmla="*/ 320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7" h="398">
                  <a:moveTo>
                    <a:pt x="555" y="320"/>
                  </a:moveTo>
                  <a:lnTo>
                    <a:pt x="555" y="320"/>
                  </a:lnTo>
                  <a:lnTo>
                    <a:pt x="555" y="316"/>
                  </a:lnTo>
                  <a:lnTo>
                    <a:pt x="559" y="316"/>
                  </a:lnTo>
                  <a:lnTo>
                    <a:pt x="559" y="316"/>
                  </a:lnTo>
                  <a:lnTo>
                    <a:pt x="559" y="316"/>
                  </a:lnTo>
                  <a:lnTo>
                    <a:pt x="559" y="316"/>
                  </a:lnTo>
                  <a:lnTo>
                    <a:pt x="559" y="316"/>
                  </a:lnTo>
                  <a:lnTo>
                    <a:pt x="559" y="316"/>
                  </a:lnTo>
                  <a:lnTo>
                    <a:pt x="559" y="320"/>
                  </a:lnTo>
                  <a:lnTo>
                    <a:pt x="559" y="320"/>
                  </a:lnTo>
                  <a:lnTo>
                    <a:pt x="559" y="320"/>
                  </a:lnTo>
                  <a:lnTo>
                    <a:pt x="559" y="320"/>
                  </a:lnTo>
                  <a:lnTo>
                    <a:pt x="559" y="324"/>
                  </a:lnTo>
                  <a:lnTo>
                    <a:pt x="559" y="324"/>
                  </a:lnTo>
                  <a:lnTo>
                    <a:pt x="559" y="328"/>
                  </a:lnTo>
                  <a:lnTo>
                    <a:pt x="559" y="328"/>
                  </a:lnTo>
                  <a:lnTo>
                    <a:pt x="559" y="328"/>
                  </a:lnTo>
                  <a:lnTo>
                    <a:pt x="559" y="328"/>
                  </a:lnTo>
                  <a:lnTo>
                    <a:pt x="559" y="328"/>
                  </a:lnTo>
                  <a:lnTo>
                    <a:pt x="559" y="332"/>
                  </a:lnTo>
                  <a:lnTo>
                    <a:pt x="555" y="328"/>
                  </a:lnTo>
                  <a:lnTo>
                    <a:pt x="555" y="320"/>
                  </a:lnTo>
                  <a:lnTo>
                    <a:pt x="555" y="320"/>
                  </a:lnTo>
                  <a:lnTo>
                    <a:pt x="555" y="320"/>
                  </a:lnTo>
                  <a:lnTo>
                    <a:pt x="555" y="320"/>
                  </a:lnTo>
                  <a:moveTo>
                    <a:pt x="559" y="335"/>
                  </a:moveTo>
                  <a:lnTo>
                    <a:pt x="559" y="335"/>
                  </a:lnTo>
                  <a:lnTo>
                    <a:pt x="559" y="335"/>
                  </a:lnTo>
                  <a:lnTo>
                    <a:pt x="559" y="339"/>
                  </a:lnTo>
                  <a:lnTo>
                    <a:pt x="555" y="339"/>
                  </a:lnTo>
                  <a:lnTo>
                    <a:pt x="555" y="335"/>
                  </a:lnTo>
                  <a:lnTo>
                    <a:pt x="559" y="332"/>
                  </a:lnTo>
                  <a:lnTo>
                    <a:pt x="559" y="332"/>
                  </a:lnTo>
                  <a:lnTo>
                    <a:pt x="559" y="332"/>
                  </a:lnTo>
                  <a:lnTo>
                    <a:pt x="559" y="335"/>
                  </a:lnTo>
                  <a:moveTo>
                    <a:pt x="418" y="93"/>
                  </a:moveTo>
                  <a:lnTo>
                    <a:pt x="418" y="93"/>
                  </a:lnTo>
                  <a:lnTo>
                    <a:pt x="391" y="109"/>
                  </a:lnTo>
                  <a:lnTo>
                    <a:pt x="391" y="117"/>
                  </a:lnTo>
                  <a:lnTo>
                    <a:pt x="383" y="125"/>
                  </a:lnTo>
                  <a:lnTo>
                    <a:pt x="379" y="125"/>
                  </a:lnTo>
                  <a:lnTo>
                    <a:pt x="379" y="129"/>
                  </a:lnTo>
                  <a:lnTo>
                    <a:pt x="375" y="129"/>
                  </a:lnTo>
                  <a:lnTo>
                    <a:pt x="375" y="125"/>
                  </a:lnTo>
                  <a:lnTo>
                    <a:pt x="375" y="125"/>
                  </a:lnTo>
                  <a:lnTo>
                    <a:pt x="375" y="125"/>
                  </a:lnTo>
                  <a:lnTo>
                    <a:pt x="375" y="125"/>
                  </a:lnTo>
                  <a:lnTo>
                    <a:pt x="375" y="125"/>
                  </a:lnTo>
                  <a:lnTo>
                    <a:pt x="375" y="125"/>
                  </a:lnTo>
                  <a:lnTo>
                    <a:pt x="375" y="125"/>
                  </a:lnTo>
                  <a:lnTo>
                    <a:pt x="372" y="125"/>
                  </a:lnTo>
                  <a:lnTo>
                    <a:pt x="372" y="125"/>
                  </a:lnTo>
                  <a:lnTo>
                    <a:pt x="372" y="125"/>
                  </a:lnTo>
                  <a:lnTo>
                    <a:pt x="368" y="121"/>
                  </a:lnTo>
                  <a:lnTo>
                    <a:pt x="368" y="121"/>
                  </a:lnTo>
                  <a:lnTo>
                    <a:pt x="364" y="121"/>
                  </a:lnTo>
                  <a:lnTo>
                    <a:pt x="364" y="121"/>
                  </a:lnTo>
                  <a:lnTo>
                    <a:pt x="360" y="117"/>
                  </a:lnTo>
                  <a:lnTo>
                    <a:pt x="360" y="113"/>
                  </a:lnTo>
                  <a:lnTo>
                    <a:pt x="356" y="113"/>
                  </a:lnTo>
                  <a:lnTo>
                    <a:pt x="352" y="109"/>
                  </a:lnTo>
                  <a:lnTo>
                    <a:pt x="344" y="109"/>
                  </a:lnTo>
                  <a:lnTo>
                    <a:pt x="340" y="105"/>
                  </a:lnTo>
                  <a:lnTo>
                    <a:pt x="325" y="105"/>
                  </a:lnTo>
                  <a:lnTo>
                    <a:pt x="321" y="101"/>
                  </a:lnTo>
                  <a:lnTo>
                    <a:pt x="321" y="101"/>
                  </a:lnTo>
                  <a:lnTo>
                    <a:pt x="317" y="97"/>
                  </a:lnTo>
                  <a:lnTo>
                    <a:pt x="317" y="97"/>
                  </a:lnTo>
                  <a:lnTo>
                    <a:pt x="313" y="97"/>
                  </a:lnTo>
                  <a:lnTo>
                    <a:pt x="305" y="97"/>
                  </a:lnTo>
                  <a:lnTo>
                    <a:pt x="301" y="97"/>
                  </a:lnTo>
                  <a:lnTo>
                    <a:pt x="297" y="93"/>
                  </a:lnTo>
                  <a:lnTo>
                    <a:pt x="290" y="93"/>
                  </a:lnTo>
                  <a:lnTo>
                    <a:pt x="286" y="89"/>
                  </a:lnTo>
                  <a:lnTo>
                    <a:pt x="278" y="89"/>
                  </a:lnTo>
                  <a:lnTo>
                    <a:pt x="274" y="86"/>
                  </a:lnTo>
                  <a:lnTo>
                    <a:pt x="274" y="82"/>
                  </a:lnTo>
                  <a:lnTo>
                    <a:pt x="270" y="82"/>
                  </a:lnTo>
                  <a:lnTo>
                    <a:pt x="243" y="78"/>
                  </a:lnTo>
                  <a:lnTo>
                    <a:pt x="215" y="66"/>
                  </a:lnTo>
                  <a:lnTo>
                    <a:pt x="164" y="35"/>
                  </a:lnTo>
                  <a:lnTo>
                    <a:pt x="137" y="31"/>
                  </a:lnTo>
                  <a:lnTo>
                    <a:pt x="82" y="7"/>
                  </a:lnTo>
                  <a:lnTo>
                    <a:pt x="55" y="0"/>
                  </a:lnTo>
                  <a:lnTo>
                    <a:pt x="55" y="0"/>
                  </a:lnTo>
                  <a:lnTo>
                    <a:pt x="55" y="4"/>
                  </a:lnTo>
                  <a:lnTo>
                    <a:pt x="59" y="7"/>
                  </a:lnTo>
                  <a:lnTo>
                    <a:pt x="59" y="11"/>
                  </a:lnTo>
                  <a:lnTo>
                    <a:pt x="59" y="11"/>
                  </a:lnTo>
                  <a:lnTo>
                    <a:pt x="35" y="39"/>
                  </a:lnTo>
                  <a:lnTo>
                    <a:pt x="0" y="47"/>
                  </a:lnTo>
                  <a:lnTo>
                    <a:pt x="20" y="89"/>
                  </a:lnTo>
                  <a:lnTo>
                    <a:pt x="24" y="97"/>
                  </a:lnTo>
                  <a:lnTo>
                    <a:pt x="24" y="101"/>
                  </a:lnTo>
                  <a:lnTo>
                    <a:pt x="20" y="113"/>
                  </a:lnTo>
                  <a:lnTo>
                    <a:pt x="20" y="113"/>
                  </a:lnTo>
                  <a:lnTo>
                    <a:pt x="24" y="152"/>
                  </a:lnTo>
                  <a:lnTo>
                    <a:pt x="28" y="160"/>
                  </a:lnTo>
                  <a:lnTo>
                    <a:pt x="32" y="168"/>
                  </a:lnTo>
                  <a:lnTo>
                    <a:pt x="32" y="175"/>
                  </a:lnTo>
                  <a:lnTo>
                    <a:pt x="32" y="179"/>
                  </a:lnTo>
                  <a:lnTo>
                    <a:pt x="28" y="187"/>
                  </a:lnTo>
                  <a:lnTo>
                    <a:pt x="24" y="191"/>
                  </a:lnTo>
                  <a:lnTo>
                    <a:pt x="24" y="195"/>
                  </a:lnTo>
                  <a:lnTo>
                    <a:pt x="28" y="207"/>
                  </a:lnTo>
                  <a:lnTo>
                    <a:pt x="28" y="211"/>
                  </a:lnTo>
                  <a:lnTo>
                    <a:pt x="28" y="211"/>
                  </a:lnTo>
                  <a:lnTo>
                    <a:pt x="59" y="222"/>
                  </a:lnTo>
                  <a:lnTo>
                    <a:pt x="63" y="226"/>
                  </a:lnTo>
                  <a:lnTo>
                    <a:pt x="63" y="230"/>
                  </a:lnTo>
                  <a:lnTo>
                    <a:pt x="67" y="230"/>
                  </a:lnTo>
                  <a:lnTo>
                    <a:pt x="67" y="230"/>
                  </a:lnTo>
                  <a:lnTo>
                    <a:pt x="75" y="242"/>
                  </a:lnTo>
                  <a:lnTo>
                    <a:pt x="75" y="242"/>
                  </a:lnTo>
                  <a:lnTo>
                    <a:pt x="78" y="242"/>
                  </a:lnTo>
                  <a:lnTo>
                    <a:pt x="82" y="242"/>
                  </a:lnTo>
                  <a:lnTo>
                    <a:pt x="86" y="242"/>
                  </a:lnTo>
                  <a:lnTo>
                    <a:pt x="86" y="242"/>
                  </a:lnTo>
                  <a:lnTo>
                    <a:pt x="90" y="246"/>
                  </a:lnTo>
                  <a:lnTo>
                    <a:pt x="90" y="250"/>
                  </a:lnTo>
                  <a:lnTo>
                    <a:pt x="94" y="253"/>
                  </a:lnTo>
                  <a:lnTo>
                    <a:pt x="94" y="253"/>
                  </a:lnTo>
                  <a:lnTo>
                    <a:pt x="94" y="257"/>
                  </a:lnTo>
                  <a:lnTo>
                    <a:pt x="98" y="257"/>
                  </a:lnTo>
                  <a:lnTo>
                    <a:pt x="102" y="257"/>
                  </a:lnTo>
                  <a:lnTo>
                    <a:pt x="102" y="257"/>
                  </a:lnTo>
                  <a:lnTo>
                    <a:pt x="106" y="257"/>
                  </a:lnTo>
                  <a:lnTo>
                    <a:pt x="110" y="261"/>
                  </a:lnTo>
                  <a:lnTo>
                    <a:pt x="110" y="261"/>
                  </a:lnTo>
                  <a:lnTo>
                    <a:pt x="110" y="261"/>
                  </a:lnTo>
                  <a:lnTo>
                    <a:pt x="114" y="265"/>
                  </a:lnTo>
                  <a:lnTo>
                    <a:pt x="118" y="265"/>
                  </a:lnTo>
                  <a:lnTo>
                    <a:pt x="118" y="265"/>
                  </a:lnTo>
                  <a:lnTo>
                    <a:pt x="118" y="265"/>
                  </a:lnTo>
                  <a:lnTo>
                    <a:pt x="118" y="269"/>
                  </a:lnTo>
                  <a:lnTo>
                    <a:pt x="114" y="269"/>
                  </a:lnTo>
                  <a:lnTo>
                    <a:pt x="114" y="273"/>
                  </a:lnTo>
                  <a:lnTo>
                    <a:pt x="114" y="273"/>
                  </a:lnTo>
                  <a:lnTo>
                    <a:pt x="118" y="273"/>
                  </a:lnTo>
                  <a:lnTo>
                    <a:pt x="118" y="273"/>
                  </a:lnTo>
                  <a:lnTo>
                    <a:pt x="121" y="277"/>
                  </a:lnTo>
                  <a:lnTo>
                    <a:pt x="133" y="285"/>
                  </a:lnTo>
                  <a:lnTo>
                    <a:pt x="137" y="285"/>
                  </a:lnTo>
                  <a:lnTo>
                    <a:pt x="137" y="289"/>
                  </a:lnTo>
                  <a:lnTo>
                    <a:pt x="141" y="289"/>
                  </a:lnTo>
                  <a:lnTo>
                    <a:pt x="141" y="289"/>
                  </a:lnTo>
                  <a:lnTo>
                    <a:pt x="141" y="293"/>
                  </a:lnTo>
                  <a:lnTo>
                    <a:pt x="141" y="296"/>
                  </a:lnTo>
                  <a:lnTo>
                    <a:pt x="145" y="296"/>
                  </a:lnTo>
                  <a:lnTo>
                    <a:pt x="145" y="296"/>
                  </a:lnTo>
                  <a:lnTo>
                    <a:pt x="145" y="293"/>
                  </a:lnTo>
                  <a:lnTo>
                    <a:pt x="145" y="289"/>
                  </a:lnTo>
                  <a:lnTo>
                    <a:pt x="145" y="289"/>
                  </a:lnTo>
                  <a:lnTo>
                    <a:pt x="145" y="285"/>
                  </a:lnTo>
                  <a:lnTo>
                    <a:pt x="149" y="285"/>
                  </a:lnTo>
                  <a:lnTo>
                    <a:pt x="149" y="285"/>
                  </a:lnTo>
                  <a:lnTo>
                    <a:pt x="153" y="289"/>
                  </a:lnTo>
                  <a:lnTo>
                    <a:pt x="153" y="293"/>
                  </a:lnTo>
                  <a:lnTo>
                    <a:pt x="157" y="296"/>
                  </a:lnTo>
                  <a:lnTo>
                    <a:pt x="157" y="300"/>
                  </a:lnTo>
                  <a:lnTo>
                    <a:pt x="176" y="308"/>
                  </a:lnTo>
                  <a:lnTo>
                    <a:pt x="180" y="312"/>
                  </a:lnTo>
                  <a:lnTo>
                    <a:pt x="184" y="316"/>
                  </a:lnTo>
                  <a:lnTo>
                    <a:pt x="184" y="320"/>
                  </a:lnTo>
                  <a:lnTo>
                    <a:pt x="188" y="320"/>
                  </a:lnTo>
                  <a:lnTo>
                    <a:pt x="192" y="320"/>
                  </a:lnTo>
                  <a:lnTo>
                    <a:pt x="192" y="316"/>
                  </a:lnTo>
                  <a:lnTo>
                    <a:pt x="196" y="320"/>
                  </a:lnTo>
                  <a:lnTo>
                    <a:pt x="200" y="320"/>
                  </a:lnTo>
                  <a:lnTo>
                    <a:pt x="247" y="351"/>
                  </a:lnTo>
                  <a:lnTo>
                    <a:pt x="247" y="351"/>
                  </a:lnTo>
                  <a:lnTo>
                    <a:pt x="258" y="355"/>
                  </a:lnTo>
                  <a:lnTo>
                    <a:pt x="321" y="355"/>
                  </a:lnTo>
                  <a:lnTo>
                    <a:pt x="364" y="328"/>
                  </a:lnTo>
                  <a:lnTo>
                    <a:pt x="368" y="328"/>
                  </a:lnTo>
                  <a:lnTo>
                    <a:pt x="372" y="328"/>
                  </a:lnTo>
                  <a:lnTo>
                    <a:pt x="372" y="332"/>
                  </a:lnTo>
                  <a:lnTo>
                    <a:pt x="372" y="332"/>
                  </a:lnTo>
                  <a:lnTo>
                    <a:pt x="372" y="335"/>
                  </a:lnTo>
                  <a:lnTo>
                    <a:pt x="372" y="335"/>
                  </a:lnTo>
                  <a:lnTo>
                    <a:pt x="372" y="335"/>
                  </a:lnTo>
                  <a:lnTo>
                    <a:pt x="372" y="335"/>
                  </a:lnTo>
                  <a:lnTo>
                    <a:pt x="372" y="335"/>
                  </a:lnTo>
                  <a:lnTo>
                    <a:pt x="375" y="343"/>
                  </a:lnTo>
                  <a:lnTo>
                    <a:pt x="379" y="347"/>
                  </a:lnTo>
                  <a:lnTo>
                    <a:pt x="379" y="347"/>
                  </a:lnTo>
                  <a:lnTo>
                    <a:pt x="379" y="347"/>
                  </a:lnTo>
                  <a:lnTo>
                    <a:pt x="387" y="347"/>
                  </a:lnTo>
                  <a:lnTo>
                    <a:pt x="387" y="347"/>
                  </a:lnTo>
                  <a:lnTo>
                    <a:pt x="391" y="347"/>
                  </a:lnTo>
                  <a:lnTo>
                    <a:pt x="395" y="347"/>
                  </a:lnTo>
                  <a:lnTo>
                    <a:pt x="399" y="347"/>
                  </a:lnTo>
                  <a:lnTo>
                    <a:pt x="403" y="347"/>
                  </a:lnTo>
                  <a:lnTo>
                    <a:pt x="403" y="351"/>
                  </a:lnTo>
                  <a:lnTo>
                    <a:pt x="407" y="351"/>
                  </a:lnTo>
                  <a:lnTo>
                    <a:pt x="407" y="351"/>
                  </a:lnTo>
                  <a:lnTo>
                    <a:pt x="411" y="351"/>
                  </a:lnTo>
                  <a:lnTo>
                    <a:pt x="411" y="351"/>
                  </a:lnTo>
                  <a:lnTo>
                    <a:pt x="415" y="351"/>
                  </a:lnTo>
                  <a:lnTo>
                    <a:pt x="415" y="351"/>
                  </a:lnTo>
                  <a:lnTo>
                    <a:pt x="418" y="355"/>
                  </a:lnTo>
                  <a:lnTo>
                    <a:pt x="418" y="355"/>
                  </a:lnTo>
                  <a:lnTo>
                    <a:pt x="418" y="355"/>
                  </a:lnTo>
                  <a:lnTo>
                    <a:pt x="418" y="359"/>
                  </a:lnTo>
                  <a:lnTo>
                    <a:pt x="422" y="359"/>
                  </a:lnTo>
                  <a:lnTo>
                    <a:pt x="426" y="359"/>
                  </a:lnTo>
                  <a:lnTo>
                    <a:pt x="430" y="363"/>
                  </a:lnTo>
                  <a:lnTo>
                    <a:pt x="442" y="375"/>
                  </a:lnTo>
                  <a:lnTo>
                    <a:pt x="458" y="394"/>
                  </a:lnTo>
                  <a:lnTo>
                    <a:pt x="458" y="394"/>
                  </a:lnTo>
                  <a:lnTo>
                    <a:pt x="458" y="398"/>
                  </a:lnTo>
                  <a:lnTo>
                    <a:pt x="461" y="398"/>
                  </a:lnTo>
                  <a:lnTo>
                    <a:pt x="461" y="398"/>
                  </a:lnTo>
                  <a:lnTo>
                    <a:pt x="458" y="390"/>
                  </a:lnTo>
                  <a:lnTo>
                    <a:pt x="458" y="390"/>
                  </a:lnTo>
                  <a:lnTo>
                    <a:pt x="461" y="390"/>
                  </a:lnTo>
                  <a:lnTo>
                    <a:pt x="469" y="398"/>
                  </a:lnTo>
                  <a:lnTo>
                    <a:pt x="473" y="398"/>
                  </a:lnTo>
                  <a:lnTo>
                    <a:pt x="473" y="398"/>
                  </a:lnTo>
                  <a:lnTo>
                    <a:pt x="473" y="398"/>
                  </a:lnTo>
                  <a:lnTo>
                    <a:pt x="473" y="398"/>
                  </a:lnTo>
                  <a:lnTo>
                    <a:pt x="473" y="394"/>
                  </a:lnTo>
                  <a:lnTo>
                    <a:pt x="469" y="390"/>
                  </a:lnTo>
                  <a:lnTo>
                    <a:pt x="469" y="390"/>
                  </a:lnTo>
                  <a:lnTo>
                    <a:pt x="469" y="390"/>
                  </a:lnTo>
                  <a:lnTo>
                    <a:pt x="469" y="390"/>
                  </a:lnTo>
                  <a:lnTo>
                    <a:pt x="469" y="390"/>
                  </a:lnTo>
                  <a:lnTo>
                    <a:pt x="473" y="386"/>
                  </a:lnTo>
                  <a:lnTo>
                    <a:pt x="469" y="386"/>
                  </a:lnTo>
                  <a:lnTo>
                    <a:pt x="465" y="386"/>
                  </a:lnTo>
                  <a:lnTo>
                    <a:pt x="465" y="386"/>
                  </a:lnTo>
                  <a:lnTo>
                    <a:pt x="465" y="378"/>
                  </a:lnTo>
                  <a:lnTo>
                    <a:pt x="461" y="378"/>
                  </a:lnTo>
                  <a:lnTo>
                    <a:pt x="461" y="378"/>
                  </a:lnTo>
                  <a:lnTo>
                    <a:pt x="461" y="378"/>
                  </a:lnTo>
                  <a:lnTo>
                    <a:pt x="461" y="378"/>
                  </a:lnTo>
                  <a:lnTo>
                    <a:pt x="465" y="375"/>
                  </a:lnTo>
                  <a:lnTo>
                    <a:pt x="465" y="378"/>
                  </a:lnTo>
                  <a:lnTo>
                    <a:pt x="469" y="378"/>
                  </a:lnTo>
                  <a:lnTo>
                    <a:pt x="469" y="378"/>
                  </a:lnTo>
                  <a:lnTo>
                    <a:pt x="473" y="378"/>
                  </a:lnTo>
                  <a:lnTo>
                    <a:pt x="477" y="382"/>
                  </a:lnTo>
                  <a:lnTo>
                    <a:pt x="477" y="382"/>
                  </a:lnTo>
                  <a:lnTo>
                    <a:pt x="477" y="382"/>
                  </a:lnTo>
                  <a:lnTo>
                    <a:pt x="477" y="386"/>
                  </a:lnTo>
                  <a:lnTo>
                    <a:pt x="477" y="386"/>
                  </a:lnTo>
                  <a:lnTo>
                    <a:pt x="481" y="386"/>
                  </a:lnTo>
                  <a:lnTo>
                    <a:pt x="481" y="386"/>
                  </a:lnTo>
                  <a:lnTo>
                    <a:pt x="481" y="390"/>
                  </a:lnTo>
                  <a:lnTo>
                    <a:pt x="481" y="390"/>
                  </a:lnTo>
                  <a:lnTo>
                    <a:pt x="485" y="394"/>
                  </a:lnTo>
                  <a:lnTo>
                    <a:pt x="489" y="390"/>
                  </a:lnTo>
                  <a:lnTo>
                    <a:pt x="489" y="390"/>
                  </a:lnTo>
                  <a:lnTo>
                    <a:pt x="489" y="390"/>
                  </a:lnTo>
                  <a:lnTo>
                    <a:pt x="489" y="386"/>
                  </a:lnTo>
                  <a:lnTo>
                    <a:pt x="489" y="386"/>
                  </a:lnTo>
                  <a:lnTo>
                    <a:pt x="489" y="386"/>
                  </a:lnTo>
                  <a:lnTo>
                    <a:pt x="489" y="382"/>
                  </a:lnTo>
                  <a:lnTo>
                    <a:pt x="485" y="378"/>
                  </a:lnTo>
                  <a:lnTo>
                    <a:pt x="485" y="378"/>
                  </a:lnTo>
                  <a:lnTo>
                    <a:pt x="489" y="375"/>
                  </a:lnTo>
                  <a:lnTo>
                    <a:pt x="489" y="371"/>
                  </a:lnTo>
                  <a:lnTo>
                    <a:pt x="493" y="367"/>
                  </a:lnTo>
                  <a:lnTo>
                    <a:pt x="493" y="363"/>
                  </a:lnTo>
                  <a:lnTo>
                    <a:pt x="493" y="363"/>
                  </a:lnTo>
                  <a:lnTo>
                    <a:pt x="493" y="359"/>
                  </a:lnTo>
                  <a:lnTo>
                    <a:pt x="493" y="359"/>
                  </a:lnTo>
                  <a:lnTo>
                    <a:pt x="497" y="359"/>
                  </a:lnTo>
                  <a:lnTo>
                    <a:pt x="501" y="359"/>
                  </a:lnTo>
                  <a:lnTo>
                    <a:pt x="501" y="355"/>
                  </a:lnTo>
                  <a:lnTo>
                    <a:pt x="501" y="355"/>
                  </a:lnTo>
                  <a:lnTo>
                    <a:pt x="501" y="351"/>
                  </a:lnTo>
                  <a:lnTo>
                    <a:pt x="501" y="351"/>
                  </a:lnTo>
                  <a:lnTo>
                    <a:pt x="501" y="351"/>
                  </a:lnTo>
                  <a:lnTo>
                    <a:pt x="501" y="347"/>
                  </a:lnTo>
                  <a:lnTo>
                    <a:pt x="504" y="347"/>
                  </a:lnTo>
                  <a:lnTo>
                    <a:pt x="504" y="347"/>
                  </a:lnTo>
                  <a:lnTo>
                    <a:pt x="504" y="351"/>
                  </a:lnTo>
                  <a:lnTo>
                    <a:pt x="504" y="351"/>
                  </a:lnTo>
                  <a:lnTo>
                    <a:pt x="504" y="351"/>
                  </a:lnTo>
                  <a:lnTo>
                    <a:pt x="508" y="351"/>
                  </a:lnTo>
                  <a:lnTo>
                    <a:pt x="508" y="351"/>
                  </a:lnTo>
                  <a:lnTo>
                    <a:pt x="508" y="351"/>
                  </a:lnTo>
                  <a:lnTo>
                    <a:pt x="512" y="347"/>
                  </a:lnTo>
                  <a:lnTo>
                    <a:pt x="516" y="347"/>
                  </a:lnTo>
                  <a:lnTo>
                    <a:pt x="512" y="343"/>
                  </a:lnTo>
                  <a:lnTo>
                    <a:pt x="512" y="339"/>
                  </a:lnTo>
                  <a:lnTo>
                    <a:pt x="512" y="335"/>
                  </a:lnTo>
                  <a:lnTo>
                    <a:pt x="512" y="335"/>
                  </a:lnTo>
                  <a:lnTo>
                    <a:pt x="512" y="335"/>
                  </a:lnTo>
                  <a:lnTo>
                    <a:pt x="516" y="339"/>
                  </a:lnTo>
                  <a:lnTo>
                    <a:pt x="516" y="339"/>
                  </a:lnTo>
                  <a:lnTo>
                    <a:pt x="516" y="343"/>
                  </a:lnTo>
                  <a:lnTo>
                    <a:pt x="516" y="343"/>
                  </a:lnTo>
                  <a:lnTo>
                    <a:pt x="516" y="347"/>
                  </a:lnTo>
                  <a:lnTo>
                    <a:pt x="520" y="347"/>
                  </a:lnTo>
                  <a:lnTo>
                    <a:pt x="520" y="347"/>
                  </a:lnTo>
                  <a:lnTo>
                    <a:pt x="520" y="343"/>
                  </a:lnTo>
                  <a:lnTo>
                    <a:pt x="516" y="332"/>
                  </a:lnTo>
                  <a:lnTo>
                    <a:pt x="516" y="332"/>
                  </a:lnTo>
                  <a:lnTo>
                    <a:pt x="516" y="332"/>
                  </a:lnTo>
                  <a:lnTo>
                    <a:pt x="516" y="332"/>
                  </a:lnTo>
                  <a:lnTo>
                    <a:pt x="520" y="335"/>
                  </a:lnTo>
                  <a:lnTo>
                    <a:pt x="520" y="335"/>
                  </a:lnTo>
                  <a:lnTo>
                    <a:pt x="520" y="339"/>
                  </a:lnTo>
                  <a:lnTo>
                    <a:pt x="520" y="339"/>
                  </a:lnTo>
                  <a:lnTo>
                    <a:pt x="520" y="339"/>
                  </a:lnTo>
                  <a:lnTo>
                    <a:pt x="524" y="339"/>
                  </a:lnTo>
                  <a:lnTo>
                    <a:pt x="524" y="339"/>
                  </a:lnTo>
                  <a:lnTo>
                    <a:pt x="524" y="339"/>
                  </a:lnTo>
                  <a:lnTo>
                    <a:pt x="524" y="335"/>
                  </a:lnTo>
                  <a:lnTo>
                    <a:pt x="524" y="335"/>
                  </a:lnTo>
                  <a:lnTo>
                    <a:pt x="524" y="335"/>
                  </a:lnTo>
                  <a:lnTo>
                    <a:pt x="524" y="332"/>
                  </a:lnTo>
                  <a:lnTo>
                    <a:pt x="520" y="328"/>
                  </a:lnTo>
                  <a:lnTo>
                    <a:pt x="520" y="328"/>
                  </a:lnTo>
                  <a:lnTo>
                    <a:pt x="520" y="328"/>
                  </a:lnTo>
                  <a:lnTo>
                    <a:pt x="520" y="328"/>
                  </a:lnTo>
                  <a:lnTo>
                    <a:pt x="524" y="328"/>
                  </a:lnTo>
                  <a:lnTo>
                    <a:pt x="524" y="324"/>
                  </a:lnTo>
                  <a:lnTo>
                    <a:pt x="524" y="316"/>
                  </a:lnTo>
                  <a:lnTo>
                    <a:pt x="524" y="316"/>
                  </a:lnTo>
                  <a:lnTo>
                    <a:pt x="528" y="316"/>
                  </a:lnTo>
                  <a:lnTo>
                    <a:pt x="528" y="320"/>
                  </a:lnTo>
                  <a:lnTo>
                    <a:pt x="528" y="320"/>
                  </a:lnTo>
                  <a:lnTo>
                    <a:pt x="528" y="324"/>
                  </a:lnTo>
                  <a:lnTo>
                    <a:pt x="528" y="324"/>
                  </a:lnTo>
                  <a:lnTo>
                    <a:pt x="532" y="324"/>
                  </a:lnTo>
                  <a:lnTo>
                    <a:pt x="532" y="320"/>
                  </a:lnTo>
                  <a:lnTo>
                    <a:pt x="532" y="320"/>
                  </a:lnTo>
                  <a:lnTo>
                    <a:pt x="532" y="316"/>
                  </a:lnTo>
                  <a:lnTo>
                    <a:pt x="532" y="312"/>
                  </a:lnTo>
                  <a:lnTo>
                    <a:pt x="536" y="316"/>
                  </a:lnTo>
                  <a:lnTo>
                    <a:pt x="536" y="320"/>
                  </a:lnTo>
                  <a:lnTo>
                    <a:pt x="540" y="320"/>
                  </a:lnTo>
                  <a:lnTo>
                    <a:pt x="540" y="316"/>
                  </a:lnTo>
                  <a:lnTo>
                    <a:pt x="540" y="312"/>
                  </a:lnTo>
                  <a:lnTo>
                    <a:pt x="540" y="312"/>
                  </a:lnTo>
                  <a:lnTo>
                    <a:pt x="536" y="312"/>
                  </a:lnTo>
                  <a:lnTo>
                    <a:pt x="536" y="312"/>
                  </a:lnTo>
                  <a:lnTo>
                    <a:pt x="536" y="308"/>
                  </a:lnTo>
                  <a:lnTo>
                    <a:pt x="536" y="308"/>
                  </a:lnTo>
                  <a:lnTo>
                    <a:pt x="540" y="308"/>
                  </a:lnTo>
                  <a:lnTo>
                    <a:pt x="540" y="304"/>
                  </a:lnTo>
                  <a:lnTo>
                    <a:pt x="540" y="300"/>
                  </a:lnTo>
                  <a:lnTo>
                    <a:pt x="540" y="296"/>
                  </a:lnTo>
                  <a:lnTo>
                    <a:pt x="540" y="293"/>
                  </a:lnTo>
                  <a:lnTo>
                    <a:pt x="540" y="289"/>
                  </a:lnTo>
                  <a:lnTo>
                    <a:pt x="544" y="289"/>
                  </a:lnTo>
                  <a:lnTo>
                    <a:pt x="544" y="285"/>
                  </a:lnTo>
                  <a:lnTo>
                    <a:pt x="544" y="285"/>
                  </a:lnTo>
                  <a:lnTo>
                    <a:pt x="544" y="285"/>
                  </a:lnTo>
                  <a:lnTo>
                    <a:pt x="544" y="285"/>
                  </a:lnTo>
                  <a:lnTo>
                    <a:pt x="544" y="285"/>
                  </a:lnTo>
                  <a:lnTo>
                    <a:pt x="544" y="281"/>
                  </a:lnTo>
                  <a:lnTo>
                    <a:pt x="544" y="277"/>
                  </a:lnTo>
                  <a:lnTo>
                    <a:pt x="544" y="277"/>
                  </a:lnTo>
                  <a:lnTo>
                    <a:pt x="544" y="277"/>
                  </a:lnTo>
                  <a:lnTo>
                    <a:pt x="544" y="277"/>
                  </a:lnTo>
                  <a:lnTo>
                    <a:pt x="544" y="277"/>
                  </a:lnTo>
                  <a:lnTo>
                    <a:pt x="544" y="277"/>
                  </a:lnTo>
                  <a:lnTo>
                    <a:pt x="544" y="277"/>
                  </a:lnTo>
                  <a:lnTo>
                    <a:pt x="540" y="273"/>
                  </a:lnTo>
                  <a:lnTo>
                    <a:pt x="540" y="277"/>
                  </a:lnTo>
                  <a:lnTo>
                    <a:pt x="540" y="273"/>
                  </a:lnTo>
                  <a:lnTo>
                    <a:pt x="540" y="273"/>
                  </a:lnTo>
                  <a:lnTo>
                    <a:pt x="540" y="273"/>
                  </a:lnTo>
                  <a:lnTo>
                    <a:pt x="540" y="265"/>
                  </a:lnTo>
                  <a:lnTo>
                    <a:pt x="540" y="261"/>
                  </a:lnTo>
                  <a:lnTo>
                    <a:pt x="540" y="261"/>
                  </a:lnTo>
                  <a:lnTo>
                    <a:pt x="540" y="257"/>
                  </a:lnTo>
                  <a:lnTo>
                    <a:pt x="544" y="250"/>
                  </a:lnTo>
                  <a:lnTo>
                    <a:pt x="544" y="242"/>
                  </a:lnTo>
                  <a:lnTo>
                    <a:pt x="544" y="242"/>
                  </a:lnTo>
                  <a:lnTo>
                    <a:pt x="544" y="242"/>
                  </a:lnTo>
                  <a:lnTo>
                    <a:pt x="544" y="242"/>
                  </a:lnTo>
                  <a:lnTo>
                    <a:pt x="547" y="242"/>
                  </a:lnTo>
                  <a:lnTo>
                    <a:pt x="551" y="226"/>
                  </a:lnTo>
                  <a:lnTo>
                    <a:pt x="551" y="226"/>
                  </a:lnTo>
                  <a:lnTo>
                    <a:pt x="551" y="226"/>
                  </a:lnTo>
                  <a:lnTo>
                    <a:pt x="551" y="226"/>
                  </a:lnTo>
                  <a:lnTo>
                    <a:pt x="551" y="226"/>
                  </a:lnTo>
                  <a:lnTo>
                    <a:pt x="555" y="226"/>
                  </a:lnTo>
                  <a:lnTo>
                    <a:pt x="555" y="222"/>
                  </a:lnTo>
                  <a:lnTo>
                    <a:pt x="555" y="222"/>
                  </a:lnTo>
                  <a:lnTo>
                    <a:pt x="555" y="222"/>
                  </a:lnTo>
                  <a:lnTo>
                    <a:pt x="555" y="222"/>
                  </a:lnTo>
                  <a:lnTo>
                    <a:pt x="555" y="222"/>
                  </a:lnTo>
                  <a:lnTo>
                    <a:pt x="555" y="222"/>
                  </a:lnTo>
                  <a:lnTo>
                    <a:pt x="551" y="218"/>
                  </a:lnTo>
                  <a:lnTo>
                    <a:pt x="551" y="218"/>
                  </a:lnTo>
                  <a:lnTo>
                    <a:pt x="551" y="218"/>
                  </a:lnTo>
                  <a:lnTo>
                    <a:pt x="551" y="218"/>
                  </a:lnTo>
                  <a:lnTo>
                    <a:pt x="555" y="218"/>
                  </a:lnTo>
                  <a:lnTo>
                    <a:pt x="559" y="222"/>
                  </a:lnTo>
                  <a:lnTo>
                    <a:pt x="559" y="218"/>
                  </a:lnTo>
                  <a:lnTo>
                    <a:pt x="559" y="214"/>
                  </a:lnTo>
                  <a:lnTo>
                    <a:pt x="559" y="214"/>
                  </a:lnTo>
                  <a:lnTo>
                    <a:pt x="563" y="207"/>
                  </a:lnTo>
                  <a:lnTo>
                    <a:pt x="563" y="203"/>
                  </a:lnTo>
                  <a:lnTo>
                    <a:pt x="563" y="203"/>
                  </a:lnTo>
                  <a:lnTo>
                    <a:pt x="563" y="199"/>
                  </a:lnTo>
                  <a:lnTo>
                    <a:pt x="563" y="199"/>
                  </a:lnTo>
                  <a:lnTo>
                    <a:pt x="567" y="199"/>
                  </a:lnTo>
                  <a:lnTo>
                    <a:pt x="567" y="199"/>
                  </a:lnTo>
                  <a:lnTo>
                    <a:pt x="567" y="199"/>
                  </a:lnTo>
                  <a:lnTo>
                    <a:pt x="567" y="195"/>
                  </a:lnTo>
                  <a:lnTo>
                    <a:pt x="563" y="195"/>
                  </a:lnTo>
                  <a:lnTo>
                    <a:pt x="563" y="195"/>
                  </a:lnTo>
                  <a:lnTo>
                    <a:pt x="563" y="195"/>
                  </a:lnTo>
                  <a:lnTo>
                    <a:pt x="563" y="195"/>
                  </a:lnTo>
                  <a:lnTo>
                    <a:pt x="563" y="195"/>
                  </a:lnTo>
                  <a:lnTo>
                    <a:pt x="559" y="195"/>
                  </a:lnTo>
                  <a:lnTo>
                    <a:pt x="559" y="195"/>
                  </a:lnTo>
                  <a:lnTo>
                    <a:pt x="559" y="199"/>
                  </a:lnTo>
                  <a:lnTo>
                    <a:pt x="559" y="199"/>
                  </a:lnTo>
                  <a:lnTo>
                    <a:pt x="559" y="199"/>
                  </a:lnTo>
                  <a:lnTo>
                    <a:pt x="559" y="199"/>
                  </a:lnTo>
                  <a:lnTo>
                    <a:pt x="555" y="195"/>
                  </a:lnTo>
                  <a:lnTo>
                    <a:pt x="555" y="195"/>
                  </a:lnTo>
                  <a:lnTo>
                    <a:pt x="555" y="195"/>
                  </a:lnTo>
                  <a:lnTo>
                    <a:pt x="555" y="191"/>
                  </a:lnTo>
                  <a:lnTo>
                    <a:pt x="555" y="191"/>
                  </a:lnTo>
                  <a:lnTo>
                    <a:pt x="551" y="191"/>
                  </a:lnTo>
                  <a:lnTo>
                    <a:pt x="551" y="191"/>
                  </a:lnTo>
                  <a:lnTo>
                    <a:pt x="551" y="191"/>
                  </a:lnTo>
                  <a:lnTo>
                    <a:pt x="547" y="195"/>
                  </a:lnTo>
                  <a:lnTo>
                    <a:pt x="547" y="191"/>
                  </a:lnTo>
                  <a:lnTo>
                    <a:pt x="547" y="191"/>
                  </a:lnTo>
                  <a:lnTo>
                    <a:pt x="544" y="191"/>
                  </a:lnTo>
                  <a:lnTo>
                    <a:pt x="544" y="191"/>
                  </a:lnTo>
                  <a:lnTo>
                    <a:pt x="544" y="187"/>
                  </a:lnTo>
                  <a:lnTo>
                    <a:pt x="544" y="187"/>
                  </a:lnTo>
                  <a:lnTo>
                    <a:pt x="544" y="187"/>
                  </a:lnTo>
                  <a:lnTo>
                    <a:pt x="544" y="187"/>
                  </a:lnTo>
                  <a:lnTo>
                    <a:pt x="547" y="191"/>
                  </a:lnTo>
                  <a:lnTo>
                    <a:pt x="547" y="191"/>
                  </a:lnTo>
                  <a:lnTo>
                    <a:pt x="547" y="187"/>
                  </a:lnTo>
                  <a:lnTo>
                    <a:pt x="551" y="183"/>
                  </a:lnTo>
                  <a:lnTo>
                    <a:pt x="551" y="187"/>
                  </a:lnTo>
                  <a:lnTo>
                    <a:pt x="555" y="187"/>
                  </a:lnTo>
                  <a:lnTo>
                    <a:pt x="555" y="187"/>
                  </a:lnTo>
                  <a:lnTo>
                    <a:pt x="555" y="187"/>
                  </a:lnTo>
                  <a:lnTo>
                    <a:pt x="559" y="187"/>
                  </a:lnTo>
                  <a:lnTo>
                    <a:pt x="559" y="187"/>
                  </a:lnTo>
                  <a:lnTo>
                    <a:pt x="555" y="187"/>
                  </a:lnTo>
                  <a:lnTo>
                    <a:pt x="555" y="187"/>
                  </a:lnTo>
                  <a:lnTo>
                    <a:pt x="555" y="183"/>
                  </a:lnTo>
                  <a:lnTo>
                    <a:pt x="551" y="183"/>
                  </a:lnTo>
                  <a:lnTo>
                    <a:pt x="551" y="179"/>
                  </a:lnTo>
                  <a:lnTo>
                    <a:pt x="551" y="179"/>
                  </a:lnTo>
                  <a:lnTo>
                    <a:pt x="551" y="179"/>
                  </a:lnTo>
                  <a:lnTo>
                    <a:pt x="547" y="179"/>
                  </a:lnTo>
                  <a:lnTo>
                    <a:pt x="551" y="183"/>
                  </a:lnTo>
                  <a:lnTo>
                    <a:pt x="547" y="183"/>
                  </a:lnTo>
                  <a:lnTo>
                    <a:pt x="544" y="179"/>
                  </a:lnTo>
                  <a:lnTo>
                    <a:pt x="544" y="179"/>
                  </a:lnTo>
                  <a:lnTo>
                    <a:pt x="544" y="179"/>
                  </a:lnTo>
                  <a:lnTo>
                    <a:pt x="540" y="179"/>
                  </a:lnTo>
                  <a:lnTo>
                    <a:pt x="544" y="179"/>
                  </a:lnTo>
                  <a:lnTo>
                    <a:pt x="544" y="183"/>
                  </a:lnTo>
                  <a:lnTo>
                    <a:pt x="544" y="183"/>
                  </a:lnTo>
                  <a:lnTo>
                    <a:pt x="544" y="183"/>
                  </a:lnTo>
                  <a:lnTo>
                    <a:pt x="544" y="183"/>
                  </a:lnTo>
                  <a:lnTo>
                    <a:pt x="544" y="183"/>
                  </a:lnTo>
                  <a:lnTo>
                    <a:pt x="540" y="183"/>
                  </a:lnTo>
                  <a:lnTo>
                    <a:pt x="540" y="183"/>
                  </a:lnTo>
                  <a:lnTo>
                    <a:pt x="540" y="183"/>
                  </a:lnTo>
                  <a:lnTo>
                    <a:pt x="540" y="179"/>
                  </a:lnTo>
                  <a:lnTo>
                    <a:pt x="536" y="179"/>
                  </a:lnTo>
                  <a:lnTo>
                    <a:pt x="536" y="179"/>
                  </a:lnTo>
                  <a:lnTo>
                    <a:pt x="536" y="179"/>
                  </a:lnTo>
                  <a:lnTo>
                    <a:pt x="536" y="179"/>
                  </a:lnTo>
                  <a:lnTo>
                    <a:pt x="532" y="179"/>
                  </a:lnTo>
                  <a:lnTo>
                    <a:pt x="532" y="179"/>
                  </a:lnTo>
                  <a:lnTo>
                    <a:pt x="532" y="175"/>
                  </a:lnTo>
                  <a:lnTo>
                    <a:pt x="528" y="175"/>
                  </a:lnTo>
                  <a:lnTo>
                    <a:pt x="532" y="175"/>
                  </a:lnTo>
                  <a:lnTo>
                    <a:pt x="528" y="171"/>
                  </a:lnTo>
                  <a:lnTo>
                    <a:pt x="528" y="171"/>
                  </a:lnTo>
                  <a:lnTo>
                    <a:pt x="524" y="171"/>
                  </a:lnTo>
                  <a:lnTo>
                    <a:pt x="520" y="171"/>
                  </a:lnTo>
                  <a:lnTo>
                    <a:pt x="520" y="171"/>
                  </a:lnTo>
                  <a:lnTo>
                    <a:pt x="520" y="168"/>
                  </a:lnTo>
                  <a:lnTo>
                    <a:pt x="516" y="168"/>
                  </a:lnTo>
                  <a:lnTo>
                    <a:pt x="516" y="164"/>
                  </a:lnTo>
                  <a:lnTo>
                    <a:pt x="520" y="164"/>
                  </a:lnTo>
                  <a:lnTo>
                    <a:pt x="520" y="164"/>
                  </a:lnTo>
                  <a:lnTo>
                    <a:pt x="524" y="168"/>
                  </a:lnTo>
                  <a:lnTo>
                    <a:pt x="524" y="168"/>
                  </a:lnTo>
                  <a:lnTo>
                    <a:pt x="528" y="168"/>
                  </a:lnTo>
                  <a:lnTo>
                    <a:pt x="532" y="171"/>
                  </a:lnTo>
                  <a:lnTo>
                    <a:pt x="532" y="171"/>
                  </a:lnTo>
                  <a:lnTo>
                    <a:pt x="532" y="168"/>
                  </a:lnTo>
                  <a:lnTo>
                    <a:pt x="532" y="168"/>
                  </a:lnTo>
                  <a:lnTo>
                    <a:pt x="532" y="168"/>
                  </a:lnTo>
                  <a:lnTo>
                    <a:pt x="532" y="168"/>
                  </a:lnTo>
                  <a:lnTo>
                    <a:pt x="532" y="168"/>
                  </a:lnTo>
                  <a:lnTo>
                    <a:pt x="532" y="164"/>
                  </a:lnTo>
                  <a:lnTo>
                    <a:pt x="528" y="164"/>
                  </a:lnTo>
                  <a:lnTo>
                    <a:pt x="524" y="160"/>
                  </a:lnTo>
                  <a:lnTo>
                    <a:pt x="524" y="160"/>
                  </a:lnTo>
                  <a:lnTo>
                    <a:pt x="524" y="160"/>
                  </a:lnTo>
                  <a:lnTo>
                    <a:pt x="528" y="156"/>
                  </a:lnTo>
                  <a:lnTo>
                    <a:pt x="528" y="156"/>
                  </a:lnTo>
                  <a:lnTo>
                    <a:pt x="528" y="156"/>
                  </a:lnTo>
                  <a:lnTo>
                    <a:pt x="524" y="152"/>
                  </a:lnTo>
                  <a:lnTo>
                    <a:pt x="520" y="152"/>
                  </a:lnTo>
                  <a:lnTo>
                    <a:pt x="516" y="156"/>
                  </a:lnTo>
                  <a:lnTo>
                    <a:pt x="512" y="156"/>
                  </a:lnTo>
                  <a:lnTo>
                    <a:pt x="512" y="156"/>
                  </a:lnTo>
                  <a:lnTo>
                    <a:pt x="512" y="156"/>
                  </a:lnTo>
                  <a:lnTo>
                    <a:pt x="512" y="152"/>
                  </a:lnTo>
                  <a:lnTo>
                    <a:pt x="512" y="152"/>
                  </a:lnTo>
                  <a:lnTo>
                    <a:pt x="508" y="152"/>
                  </a:lnTo>
                  <a:lnTo>
                    <a:pt x="508" y="152"/>
                  </a:lnTo>
                  <a:lnTo>
                    <a:pt x="504" y="148"/>
                  </a:lnTo>
                  <a:lnTo>
                    <a:pt x="504" y="148"/>
                  </a:lnTo>
                  <a:lnTo>
                    <a:pt x="504" y="144"/>
                  </a:lnTo>
                  <a:lnTo>
                    <a:pt x="508" y="144"/>
                  </a:lnTo>
                  <a:lnTo>
                    <a:pt x="508" y="144"/>
                  </a:lnTo>
                  <a:lnTo>
                    <a:pt x="508" y="144"/>
                  </a:lnTo>
                  <a:lnTo>
                    <a:pt x="508" y="148"/>
                  </a:lnTo>
                  <a:lnTo>
                    <a:pt x="508" y="148"/>
                  </a:lnTo>
                  <a:lnTo>
                    <a:pt x="512" y="148"/>
                  </a:lnTo>
                  <a:lnTo>
                    <a:pt x="512" y="148"/>
                  </a:lnTo>
                  <a:lnTo>
                    <a:pt x="516" y="148"/>
                  </a:lnTo>
                  <a:lnTo>
                    <a:pt x="516" y="144"/>
                  </a:lnTo>
                  <a:lnTo>
                    <a:pt x="512" y="144"/>
                  </a:lnTo>
                  <a:lnTo>
                    <a:pt x="516" y="140"/>
                  </a:lnTo>
                  <a:lnTo>
                    <a:pt x="516" y="140"/>
                  </a:lnTo>
                  <a:lnTo>
                    <a:pt x="512" y="136"/>
                  </a:lnTo>
                  <a:lnTo>
                    <a:pt x="512" y="136"/>
                  </a:lnTo>
                  <a:lnTo>
                    <a:pt x="516" y="132"/>
                  </a:lnTo>
                  <a:lnTo>
                    <a:pt x="516" y="132"/>
                  </a:lnTo>
                  <a:lnTo>
                    <a:pt x="516" y="132"/>
                  </a:lnTo>
                  <a:lnTo>
                    <a:pt x="516" y="129"/>
                  </a:lnTo>
                  <a:lnTo>
                    <a:pt x="512" y="129"/>
                  </a:lnTo>
                  <a:lnTo>
                    <a:pt x="512" y="129"/>
                  </a:lnTo>
                  <a:lnTo>
                    <a:pt x="512" y="129"/>
                  </a:lnTo>
                  <a:lnTo>
                    <a:pt x="512" y="125"/>
                  </a:lnTo>
                  <a:lnTo>
                    <a:pt x="520" y="125"/>
                  </a:lnTo>
                  <a:lnTo>
                    <a:pt x="524" y="121"/>
                  </a:lnTo>
                  <a:lnTo>
                    <a:pt x="520" y="121"/>
                  </a:lnTo>
                  <a:lnTo>
                    <a:pt x="520" y="121"/>
                  </a:lnTo>
                  <a:lnTo>
                    <a:pt x="520" y="117"/>
                  </a:lnTo>
                  <a:lnTo>
                    <a:pt x="520" y="117"/>
                  </a:lnTo>
                  <a:lnTo>
                    <a:pt x="524" y="117"/>
                  </a:lnTo>
                  <a:lnTo>
                    <a:pt x="520" y="113"/>
                  </a:lnTo>
                  <a:lnTo>
                    <a:pt x="520" y="113"/>
                  </a:lnTo>
                  <a:lnTo>
                    <a:pt x="520" y="113"/>
                  </a:lnTo>
                  <a:lnTo>
                    <a:pt x="524" y="113"/>
                  </a:lnTo>
                  <a:lnTo>
                    <a:pt x="524" y="113"/>
                  </a:lnTo>
                  <a:lnTo>
                    <a:pt x="524" y="113"/>
                  </a:lnTo>
                  <a:lnTo>
                    <a:pt x="524" y="113"/>
                  </a:lnTo>
                  <a:lnTo>
                    <a:pt x="528" y="113"/>
                  </a:lnTo>
                  <a:lnTo>
                    <a:pt x="528" y="109"/>
                  </a:lnTo>
                  <a:lnTo>
                    <a:pt x="524" y="109"/>
                  </a:lnTo>
                  <a:lnTo>
                    <a:pt x="524" y="105"/>
                  </a:lnTo>
                  <a:lnTo>
                    <a:pt x="524" y="105"/>
                  </a:lnTo>
                  <a:lnTo>
                    <a:pt x="528" y="105"/>
                  </a:lnTo>
                  <a:lnTo>
                    <a:pt x="528" y="101"/>
                  </a:lnTo>
                  <a:lnTo>
                    <a:pt x="504" y="93"/>
                  </a:lnTo>
                  <a:lnTo>
                    <a:pt x="418" y="93"/>
                  </a:lnTo>
                  <a:moveTo>
                    <a:pt x="555" y="312"/>
                  </a:moveTo>
                  <a:lnTo>
                    <a:pt x="555" y="312"/>
                  </a:lnTo>
                  <a:lnTo>
                    <a:pt x="555" y="316"/>
                  </a:lnTo>
                  <a:lnTo>
                    <a:pt x="555" y="320"/>
                  </a:lnTo>
                  <a:lnTo>
                    <a:pt x="555" y="320"/>
                  </a:lnTo>
                  <a:lnTo>
                    <a:pt x="555" y="316"/>
                  </a:lnTo>
                  <a:lnTo>
                    <a:pt x="551" y="316"/>
                  </a:lnTo>
                  <a:lnTo>
                    <a:pt x="551" y="316"/>
                  </a:lnTo>
                  <a:lnTo>
                    <a:pt x="551" y="320"/>
                  </a:lnTo>
                  <a:lnTo>
                    <a:pt x="551" y="312"/>
                  </a:lnTo>
                  <a:lnTo>
                    <a:pt x="555" y="312"/>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2" name="Freeform 23"/>
            <p:cNvSpPr>
              <a:spLocks noEditPoints="1"/>
            </p:cNvSpPr>
            <p:nvPr/>
          </p:nvSpPr>
          <p:spPr bwMode="auto">
            <a:xfrm>
              <a:off x="2944813" y="3813175"/>
              <a:ext cx="136525" cy="415925"/>
            </a:xfrm>
            <a:custGeom>
              <a:avLst/>
              <a:gdLst>
                <a:gd name="T0" fmla="*/ 59 w 86"/>
                <a:gd name="T1" fmla="*/ 0 h 262"/>
                <a:gd name="T2" fmla="*/ 59 w 86"/>
                <a:gd name="T3" fmla="*/ 4 h 262"/>
                <a:gd name="T4" fmla="*/ 86 w 86"/>
                <a:gd name="T5" fmla="*/ 67 h 262"/>
                <a:gd name="T6" fmla="*/ 78 w 86"/>
                <a:gd name="T7" fmla="*/ 70 h 262"/>
                <a:gd name="T8" fmla="*/ 74 w 86"/>
                <a:gd name="T9" fmla="*/ 82 h 262"/>
                <a:gd name="T10" fmla="*/ 74 w 86"/>
                <a:gd name="T11" fmla="*/ 90 h 262"/>
                <a:gd name="T12" fmla="*/ 63 w 86"/>
                <a:gd name="T13" fmla="*/ 78 h 262"/>
                <a:gd name="T14" fmla="*/ 67 w 86"/>
                <a:gd name="T15" fmla="*/ 70 h 262"/>
                <a:gd name="T16" fmla="*/ 74 w 86"/>
                <a:gd name="T17" fmla="*/ 67 h 262"/>
                <a:gd name="T18" fmla="*/ 78 w 86"/>
                <a:gd name="T19" fmla="*/ 67 h 262"/>
                <a:gd name="T20" fmla="*/ 67 w 86"/>
                <a:gd name="T21" fmla="*/ 90 h 262"/>
                <a:gd name="T22" fmla="*/ 63 w 86"/>
                <a:gd name="T23" fmla="*/ 82 h 262"/>
                <a:gd name="T24" fmla="*/ 55 w 86"/>
                <a:gd name="T25" fmla="*/ 86 h 262"/>
                <a:gd name="T26" fmla="*/ 55 w 86"/>
                <a:gd name="T27" fmla="*/ 82 h 262"/>
                <a:gd name="T28" fmla="*/ 51 w 86"/>
                <a:gd name="T29" fmla="*/ 90 h 262"/>
                <a:gd name="T30" fmla="*/ 47 w 86"/>
                <a:gd name="T31" fmla="*/ 98 h 262"/>
                <a:gd name="T32" fmla="*/ 43 w 86"/>
                <a:gd name="T33" fmla="*/ 94 h 262"/>
                <a:gd name="T34" fmla="*/ 43 w 86"/>
                <a:gd name="T35" fmla="*/ 90 h 262"/>
                <a:gd name="T36" fmla="*/ 31 w 86"/>
                <a:gd name="T37" fmla="*/ 90 h 262"/>
                <a:gd name="T38" fmla="*/ 31 w 86"/>
                <a:gd name="T39" fmla="*/ 102 h 262"/>
                <a:gd name="T40" fmla="*/ 27 w 86"/>
                <a:gd name="T41" fmla="*/ 102 h 262"/>
                <a:gd name="T42" fmla="*/ 0 w 86"/>
                <a:gd name="T43" fmla="*/ 160 h 262"/>
                <a:gd name="T44" fmla="*/ 8 w 86"/>
                <a:gd name="T45" fmla="*/ 176 h 262"/>
                <a:gd name="T46" fmla="*/ 12 w 86"/>
                <a:gd name="T47" fmla="*/ 184 h 262"/>
                <a:gd name="T48" fmla="*/ 16 w 86"/>
                <a:gd name="T49" fmla="*/ 191 h 262"/>
                <a:gd name="T50" fmla="*/ 12 w 86"/>
                <a:gd name="T51" fmla="*/ 207 h 262"/>
                <a:gd name="T52" fmla="*/ 27 w 86"/>
                <a:gd name="T53" fmla="*/ 227 h 262"/>
                <a:gd name="T54" fmla="*/ 31 w 86"/>
                <a:gd name="T55" fmla="*/ 234 h 262"/>
                <a:gd name="T56" fmla="*/ 35 w 86"/>
                <a:gd name="T57" fmla="*/ 231 h 262"/>
                <a:gd name="T58" fmla="*/ 31 w 86"/>
                <a:gd name="T59" fmla="*/ 242 h 262"/>
                <a:gd name="T60" fmla="*/ 31 w 86"/>
                <a:gd name="T61" fmla="*/ 262 h 262"/>
                <a:gd name="T62" fmla="*/ 47 w 86"/>
                <a:gd name="T63" fmla="*/ 250 h 262"/>
                <a:gd name="T64" fmla="*/ 51 w 86"/>
                <a:gd name="T65" fmla="*/ 242 h 262"/>
                <a:gd name="T66" fmla="*/ 43 w 86"/>
                <a:gd name="T67" fmla="*/ 227 h 262"/>
                <a:gd name="T68" fmla="*/ 47 w 86"/>
                <a:gd name="T69" fmla="*/ 219 h 262"/>
                <a:gd name="T70" fmla="*/ 55 w 86"/>
                <a:gd name="T71" fmla="*/ 207 h 262"/>
                <a:gd name="T72" fmla="*/ 67 w 86"/>
                <a:gd name="T73" fmla="*/ 191 h 262"/>
                <a:gd name="T74" fmla="*/ 63 w 86"/>
                <a:gd name="T75" fmla="*/ 188 h 262"/>
                <a:gd name="T76" fmla="*/ 70 w 86"/>
                <a:gd name="T77" fmla="*/ 172 h 262"/>
                <a:gd name="T78" fmla="*/ 74 w 86"/>
                <a:gd name="T79" fmla="*/ 168 h 262"/>
                <a:gd name="T80" fmla="*/ 78 w 86"/>
                <a:gd name="T81" fmla="*/ 164 h 262"/>
                <a:gd name="T82" fmla="*/ 74 w 86"/>
                <a:gd name="T83" fmla="*/ 160 h 262"/>
                <a:gd name="T84" fmla="*/ 67 w 86"/>
                <a:gd name="T85" fmla="*/ 160 h 262"/>
                <a:gd name="T86" fmla="*/ 63 w 86"/>
                <a:gd name="T87" fmla="*/ 156 h 262"/>
                <a:gd name="T88" fmla="*/ 59 w 86"/>
                <a:gd name="T89" fmla="*/ 145 h 262"/>
                <a:gd name="T90" fmla="*/ 55 w 86"/>
                <a:gd name="T91" fmla="*/ 137 h 262"/>
                <a:gd name="T92" fmla="*/ 55 w 86"/>
                <a:gd name="T93" fmla="*/ 129 h 262"/>
                <a:gd name="T94" fmla="*/ 51 w 86"/>
                <a:gd name="T95" fmla="*/ 113 h 262"/>
                <a:gd name="T96" fmla="*/ 63 w 86"/>
                <a:gd name="T97" fmla="*/ 113 h 262"/>
                <a:gd name="T98" fmla="*/ 63 w 86"/>
                <a:gd name="T99" fmla="*/ 106 h 262"/>
                <a:gd name="T100" fmla="*/ 67 w 86"/>
                <a:gd name="T101" fmla="*/ 98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6" h="262">
                  <a:moveTo>
                    <a:pt x="59" y="4"/>
                  </a:moveTo>
                  <a:lnTo>
                    <a:pt x="59" y="4"/>
                  </a:lnTo>
                  <a:lnTo>
                    <a:pt x="55" y="0"/>
                  </a:lnTo>
                  <a:lnTo>
                    <a:pt x="59" y="0"/>
                  </a:lnTo>
                  <a:lnTo>
                    <a:pt x="59" y="0"/>
                  </a:lnTo>
                  <a:lnTo>
                    <a:pt x="67" y="0"/>
                  </a:lnTo>
                  <a:lnTo>
                    <a:pt x="67" y="0"/>
                  </a:lnTo>
                  <a:lnTo>
                    <a:pt x="67" y="4"/>
                  </a:lnTo>
                  <a:lnTo>
                    <a:pt x="63" y="8"/>
                  </a:lnTo>
                  <a:lnTo>
                    <a:pt x="59" y="4"/>
                  </a:lnTo>
                  <a:moveTo>
                    <a:pt x="86" y="67"/>
                  </a:moveTo>
                  <a:lnTo>
                    <a:pt x="86" y="67"/>
                  </a:lnTo>
                  <a:lnTo>
                    <a:pt x="86" y="67"/>
                  </a:lnTo>
                  <a:lnTo>
                    <a:pt x="86" y="67"/>
                  </a:lnTo>
                  <a:lnTo>
                    <a:pt x="86" y="67"/>
                  </a:lnTo>
                  <a:lnTo>
                    <a:pt x="86" y="67"/>
                  </a:lnTo>
                  <a:lnTo>
                    <a:pt x="86" y="67"/>
                  </a:lnTo>
                  <a:lnTo>
                    <a:pt x="86" y="70"/>
                  </a:lnTo>
                  <a:lnTo>
                    <a:pt x="82" y="70"/>
                  </a:lnTo>
                  <a:lnTo>
                    <a:pt x="78" y="70"/>
                  </a:lnTo>
                  <a:lnTo>
                    <a:pt x="78" y="74"/>
                  </a:lnTo>
                  <a:lnTo>
                    <a:pt x="74" y="74"/>
                  </a:lnTo>
                  <a:lnTo>
                    <a:pt x="74" y="78"/>
                  </a:lnTo>
                  <a:lnTo>
                    <a:pt x="74" y="78"/>
                  </a:lnTo>
                  <a:lnTo>
                    <a:pt x="74" y="82"/>
                  </a:lnTo>
                  <a:lnTo>
                    <a:pt x="78" y="82"/>
                  </a:lnTo>
                  <a:lnTo>
                    <a:pt x="78" y="82"/>
                  </a:lnTo>
                  <a:lnTo>
                    <a:pt x="74" y="90"/>
                  </a:lnTo>
                  <a:lnTo>
                    <a:pt x="74" y="90"/>
                  </a:lnTo>
                  <a:lnTo>
                    <a:pt x="74" y="90"/>
                  </a:lnTo>
                  <a:lnTo>
                    <a:pt x="74" y="90"/>
                  </a:lnTo>
                  <a:lnTo>
                    <a:pt x="70" y="90"/>
                  </a:lnTo>
                  <a:lnTo>
                    <a:pt x="70" y="86"/>
                  </a:lnTo>
                  <a:lnTo>
                    <a:pt x="67" y="82"/>
                  </a:lnTo>
                  <a:lnTo>
                    <a:pt x="63" y="78"/>
                  </a:lnTo>
                  <a:lnTo>
                    <a:pt x="67" y="78"/>
                  </a:lnTo>
                  <a:lnTo>
                    <a:pt x="67" y="74"/>
                  </a:lnTo>
                  <a:lnTo>
                    <a:pt x="67" y="74"/>
                  </a:lnTo>
                  <a:lnTo>
                    <a:pt x="67" y="74"/>
                  </a:lnTo>
                  <a:lnTo>
                    <a:pt x="67" y="70"/>
                  </a:lnTo>
                  <a:lnTo>
                    <a:pt x="67" y="70"/>
                  </a:lnTo>
                  <a:lnTo>
                    <a:pt x="67" y="67"/>
                  </a:lnTo>
                  <a:lnTo>
                    <a:pt x="70" y="67"/>
                  </a:lnTo>
                  <a:lnTo>
                    <a:pt x="70" y="67"/>
                  </a:lnTo>
                  <a:lnTo>
                    <a:pt x="74" y="67"/>
                  </a:lnTo>
                  <a:lnTo>
                    <a:pt x="74" y="67"/>
                  </a:lnTo>
                  <a:lnTo>
                    <a:pt x="74" y="67"/>
                  </a:lnTo>
                  <a:lnTo>
                    <a:pt x="78" y="63"/>
                  </a:lnTo>
                  <a:lnTo>
                    <a:pt x="78" y="67"/>
                  </a:lnTo>
                  <a:lnTo>
                    <a:pt x="78" y="67"/>
                  </a:lnTo>
                  <a:lnTo>
                    <a:pt x="82" y="67"/>
                  </a:lnTo>
                  <a:lnTo>
                    <a:pt x="86" y="67"/>
                  </a:lnTo>
                  <a:lnTo>
                    <a:pt x="86" y="67"/>
                  </a:lnTo>
                  <a:moveTo>
                    <a:pt x="67" y="90"/>
                  </a:moveTo>
                  <a:lnTo>
                    <a:pt x="67" y="90"/>
                  </a:lnTo>
                  <a:lnTo>
                    <a:pt x="67" y="90"/>
                  </a:lnTo>
                  <a:lnTo>
                    <a:pt x="67" y="86"/>
                  </a:lnTo>
                  <a:lnTo>
                    <a:pt x="63" y="86"/>
                  </a:lnTo>
                  <a:lnTo>
                    <a:pt x="63" y="86"/>
                  </a:lnTo>
                  <a:lnTo>
                    <a:pt x="63" y="82"/>
                  </a:lnTo>
                  <a:lnTo>
                    <a:pt x="63" y="82"/>
                  </a:lnTo>
                  <a:lnTo>
                    <a:pt x="63" y="82"/>
                  </a:lnTo>
                  <a:lnTo>
                    <a:pt x="59" y="82"/>
                  </a:lnTo>
                  <a:lnTo>
                    <a:pt x="59" y="82"/>
                  </a:lnTo>
                  <a:lnTo>
                    <a:pt x="55" y="86"/>
                  </a:lnTo>
                  <a:lnTo>
                    <a:pt x="59" y="86"/>
                  </a:lnTo>
                  <a:lnTo>
                    <a:pt x="55" y="86"/>
                  </a:lnTo>
                  <a:lnTo>
                    <a:pt x="55" y="86"/>
                  </a:lnTo>
                  <a:lnTo>
                    <a:pt x="55" y="82"/>
                  </a:lnTo>
                  <a:lnTo>
                    <a:pt x="55" y="82"/>
                  </a:lnTo>
                  <a:lnTo>
                    <a:pt x="47" y="86"/>
                  </a:lnTo>
                  <a:lnTo>
                    <a:pt x="47" y="86"/>
                  </a:lnTo>
                  <a:lnTo>
                    <a:pt x="47" y="86"/>
                  </a:lnTo>
                  <a:lnTo>
                    <a:pt x="47" y="86"/>
                  </a:lnTo>
                  <a:lnTo>
                    <a:pt x="51" y="90"/>
                  </a:lnTo>
                  <a:lnTo>
                    <a:pt x="51" y="90"/>
                  </a:lnTo>
                  <a:lnTo>
                    <a:pt x="47" y="94"/>
                  </a:lnTo>
                  <a:lnTo>
                    <a:pt x="47" y="94"/>
                  </a:lnTo>
                  <a:lnTo>
                    <a:pt x="47" y="102"/>
                  </a:lnTo>
                  <a:lnTo>
                    <a:pt x="47" y="98"/>
                  </a:lnTo>
                  <a:lnTo>
                    <a:pt x="43" y="98"/>
                  </a:lnTo>
                  <a:lnTo>
                    <a:pt x="43" y="94"/>
                  </a:lnTo>
                  <a:lnTo>
                    <a:pt x="43" y="94"/>
                  </a:lnTo>
                  <a:lnTo>
                    <a:pt x="43" y="94"/>
                  </a:lnTo>
                  <a:lnTo>
                    <a:pt x="43" y="94"/>
                  </a:lnTo>
                  <a:lnTo>
                    <a:pt x="43" y="94"/>
                  </a:lnTo>
                  <a:lnTo>
                    <a:pt x="43" y="94"/>
                  </a:lnTo>
                  <a:lnTo>
                    <a:pt x="43" y="94"/>
                  </a:lnTo>
                  <a:lnTo>
                    <a:pt x="43" y="90"/>
                  </a:lnTo>
                  <a:lnTo>
                    <a:pt x="43" y="90"/>
                  </a:lnTo>
                  <a:lnTo>
                    <a:pt x="39" y="86"/>
                  </a:lnTo>
                  <a:lnTo>
                    <a:pt x="39" y="86"/>
                  </a:lnTo>
                  <a:lnTo>
                    <a:pt x="35" y="86"/>
                  </a:lnTo>
                  <a:lnTo>
                    <a:pt x="35" y="86"/>
                  </a:lnTo>
                  <a:lnTo>
                    <a:pt x="31" y="90"/>
                  </a:lnTo>
                  <a:lnTo>
                    <a:pt x="31" y="90"/>
                  </a:lnTo>
                  <a:lnTo>
                    <a:pt x="31" y="94"/>
                  </a:lnTo>
                  <a:lnTo>
                    <a:pt x="31" y="98"/>
                  </a:lnTo>
                  <a:lnTo>
                    <a:pt x="31" y="98"/>
                  </a:lnTo>
                  <a:lnTo>
                    <a:pt x="31" y="102"/>
                  </a:lnTo>
                  <a:lnTo>
                    <a:pt x="31" y="102"/>
                  </a:lnTo>
                  <a:lnTo>
                    <a:pt x="31" y="102"/>
                  </a:lnTo>
                  <a:lnTo>
                    <a:pt x="27" y="102"/>
                  </a:lnTo>
                  <a:lnTo>
                    <a:pt x="27" y="102"/>
                  </a:lnTo>
                  <a:lnTo>
                    <a:pt x="27" y="102"/>
                  </a:lnTo>
                  <a:lnTo>
                    <a:pt x="24" y="106"/>
                  </a:lnTo>
                  <a:lnTo>
                    <a:pt x="20" y="109"/>
                  </a:lnTo>
                  <a:lnTo>
                    <a:pt x="12" y="133"/>
                  </a:lnTo>
                  <a:lnTo>
                    <a:pt x="4" y="152"/>
                  </a:lnTo>
                  <a:lnTo>
                    <a:pt x="0" y="160"/>
                  </a:lnTo>
                  <a:lnTo>
                    <a:pt x="4" y="164"/>
                  </a:lnTo>
                  <a:lnTo>
                    <a:pt x="4" y="168"/>
                  </a:lnTo>
                  <a:lnTo>
                    <a:pt x="4" y="172"/>
                  </a:lnTo>
                  <a:lnTo>
                    <a:pt x="8" y="176"/>
                  </a:lnTo>
                  <a:lnTo>
                    <a:pt x="8" y="176"/>
                  </a:lnTo>
                  <a:lnTo>
                    <a:pt x="8" y="180"/>
                  </a:lnTo>
                  <a:lnTo>
                    <a:pt x="8" y="180"/>
                  </a:lnTo>
                  <a:lnTo>
                    <a:pt x="12" y="180"/>
                  </a:lnTo>
                  <a:lnTo>
                    <a:pt x="12" y="184"/>
                  </a:lnTo>
                  <a:lnTo>
                    <a:pt x="12" y="184"/>
                  </a:lnTo>
                  <a:lnTo>
                    <a:pt x="12" y="184"/>
                  </a:lnTo>
                  <a:lnTo>
                    <a:pt x="12" y="184"/>
                  </a:lnTo>
                  <a:lnTo>
                    <a:pt x="16" y="184"/>
                  </a:lnTo>
                  <a:lnTo>
                    <a:pt x="12" y="188"/>
                  </a:lnTo>
                  <a:lnTo>
                    <a:pt x="16" y="191"/>
                  </a:lnTo>
                  <a:lnTo>
                    <a:pt x="16" y="195"/>
                  </a:lnTo>
                  <a:lnTo>
                    <a:pt x="16" y="195"/>
                  </a:lnTo>
                  <a:lnTo>
                    <a:pt x="12" y="199"/>
                  </a:lnTo>
                  <a:lnTo>
                    <a:pt x="12" y="203"/>
                  </a:lnTo>
                  <a:lnTo>
                    <a:pt x="12" y="207"/>
                  </a:lnTo>
                  <a:lnTo>
                    <a:pt x="20" y="211"/>
                  </a:lnTo>
                  <a:lnTo>
                    <a:pt x="24" y="223"/>
                  </a:lnTo>
                  <a:lnTo>
                    <a:pt x="31" y="223"/>
                  </a:lnTo>
                  <a:lnTo>
                    <a:pt x="31" y="227"/>
                  </a:lnTo>
                  <a:lnTo>
                    <a:pt x="27" y="227"/>
                  </a:lnTo>
                  <a:lnTo>
                    <a:pt x="27" y="227"/>
                  </a:lnTo>
                  <a:lnTo>
                    <a:pt x="31" y="231"/>
                  </a:lnTo>
                  <a:lnTo>
                    <a:pt x="31" y="231"/>
                  </a:lnTo>
                  <a:lnTo>
                    <a:pt x="31" y="234"/>
                  </a:lnTo>
                  <a:lnTo>
                    <a:pt x="31" y="234"/>
                  </a:lnTo>
                  <a:lnTo>
                    <a:pt x="31" y="234"/>
                  </a:lnTo>
                  <a:lnTo>
                    <a:pt x="31" y="238"/>
                  </a:lnTo>
                  <a:lnTo>
                    <a:pt x="35" y="234"/>
                  </a:lnTo>
                  <a:lnTo>
                    <a:pt x="35" y="231"/>
                  </a:lnTo>
                  <a:lnTo>
                    <a:pt x="35" y="231"/>
                  </a:lnTo>
                  <a:lnTo>
                    <a:pt x="35" y="231"/>
                  </a:lnTo>
                  <a:lnTo>
                    <a:pt x="39" y="238"/>
                  </a:lnTo>
                  <a:lnTo>
                    <a:pt x="35" y="238"/>
                  </a:lnTo>
                  <a:lnTo>
                    <a:pt x="35" y="242"/>
                  </a:lnTo>
                  <a:lnTo>
                    <a:pt x="31" y="242"/>
                  </a:lnTo>
                  <a:lnTo>
                    <a:pt x="31" y="242"/>
                  </a:lnTo>
                  <a:lnTo>
                    <a:pt x="35" y="246"/>
                  </a:lnTo>
                  <a:lnTo>
                    <a:pt x="35" y="246"/>
                  </a:lnTo>
                  <a:lnTo>
                    <a:pt x="35" y="250"/>
                  </a:lnTo>
                  <a:lnTo>
                    <a:pt x="31" y="262"/>
                  </a:lnTo>
                  <a:lnTo>
                    <a:pt x="35" y="262"/>
                  </a:lnTo>
                  <a:lnTo>
                    <a:pt x="39" y="262"/>
                  </a:lnTo>
                  <a:lnTo>
                    <a:pt x="43" y="254"/>
                  </a:lnTo>
                  <a:lnTo>
                    <a:pt x="47" y="254"/>
                  </a:lnTo>
                  <a:lnTo>
                    <a:pt x="47" y="250"/>
                  </a:lnTo>
                  <a:lnTo>
                    <a:pt x="47" y="246"/>
                  </a:lnTo>
                  <a:lnTo>
                    <a:pt x="47" y="246"/>
                  </a:lnTo>
                  <a:lnTo>
                    <a:pt x="47" y="246"/>
                  </a:lnTo>
                  <a:lnTo>
                    <a:pt x="47" y="242"/>
                  </a:lnTo>
                  <a:lnTo>
                    <a:pt x="51" y="242"/>
                  </a:lnTo>
                  <a:lnTo>
                    <a:pt x="47" y="242"/>
                  </a:lnTo>
                  <a:lnTo>
                    <a:pt x="47" y="242"/>
                  </a:lnTo>
                  <a:lnTo>
                    <a:pt x="43" y="238"/>
                  </a:lnTo>
                  <a:lnTo>
                    <a:pt x="43" y="231"/>
                  </a:lnTo>
                  <a:lnTo>
                    <a:pt x="43" y="227"/>
                  </a:lnTo>
                  <a:lnTo>
                    <a:pt x="47" y="223"/>
                  </a:lnTo>
                  <a:lnTo>
                    <a:pt x="51" y="223"/>
                  </a:lnTo>
                  <a:lnTo>
                    <a:pt x="43" y="223"/>
                  </a:lnTo>
                  <a:lnTo>
                    <a:pt x="43" y="219"/>
                  </a:lnTo>
                  <a:lnTo>
                    <a:pt x="47" y="219"/>
                  </a:lnTo>
                  <a:lnTo>
                    <a:pt x="55" y="207"/>
                  </a:lnTo>
                  <a:lnTo>
                    <a:pt x="59" y="207"/>
                  </a:lnTo>
                  <a:lnTo>
                    <a:pt x="59" y="207"/>
                  </a:lnTo>
                  <a:lnTo>
                    <a:pt x="55" y="207"/>
                  </a:lnTo>
                  <a:lnTo>
                    <a:pt x="55" y="207"/>
                  </a:lnTo>
                  <a:lnTo>
                    <a:pt x="59" y="203"/>
                  </a:lnTo>
                  <a:lnTo>
                    <a:pt x="67" y="199"/>
                  </a:lnTo>
                  <a:lnTo>
                    <a:pt x="67" y="199"/>
                  </a:lnTo>
                  <a:lnTo>
                    <a:pt x="67" y="195"/>
                  </a:lnTo>
                  <a:lnTo>
                    <a:pt x="67" y="191"/>
                  </a:lnTo>
                  <a:lnTo>
                    <a:pt x="67" y="191"/>
                  </a:lnTo>
                  <a:lnTo>
                    <a:pt x="63" y="191"/>
                  </a:lnTo>
                  <a:lnTo>
                    <a:pt x="63" y="191"/>
                  </a:lnTo>
                  <a:lnTo>
                    <a:pt x="63" y="188"/>
                  </a:lnTo>
                  <a:lnTo>
                    <a:pt x="63" y="188"/>
                  </a:lnTo>
                  <a:lnTo>
                    <a:pt x="63" y="184"/>
                  </a:lnTo>
                  <a:lnTo>
                    <a:pt x="67" y="180"/>
                  </a:lnTo>
                  <a:lnTo>
                    <a:pt x="67" y="176"/>
                  </a:lnTo>
                  <a:lnTo>
                    <a:pt x="70" y="172"/>
                  </a:lnTo>
                  <a:lnTo>
                    <a:pt x="70" y="172"/>
                  </a:lnTo>
                  <a:lnTo>
                    <a:pt x="70" y="172"/>
                  </a:lnTo>
                  <a:lnTo>
                    <a:pt x="74" y="168"/>
                  </a:lnTo>
                  <a:lnTo>
                    <a:pt x="74" y="168"/>
                  </a:lnTo>
                  <a:lnTo>
                    <a:pt x="74" y="168"/>
                  </a:lnTo>
                  <a:lnTo>
                    <a:pt x="74" y="168"/>
                  </a:lnTo>
                  <a:lnTo>
                    <a:pt x="74" y="168"/>
                  </a:lnTo>
                  <a:lnTo>
                    <a:pt x="78" y="168"/>
                  </a:lnTo>
                  <a:lnTo>
                    <a:pt x="78" y="168"/>
                  </a:lnTo>
                  <a:lnTo>
                    <a:pt x="78" y="164"/>
                  </a:lnTo>
                  <a:lnTo>
                    <a:pt x="78" y="164"/>
                  </a:lnTo>
                  <a:lnTo>
                    <a:pt x="78" y="160"/>
                  </a:lnTo>
                  <a:lnTo>
                    <a:pt x="74" y="160"/>
                  </a:lnTo>
                  <a:lnTo>
                    <a:pt x="74" y="160"/>
                  </a:lnTo>
                  <a:lnTo>
                    <a:pt x="74" y="160"/>
                  </a:lnTo>
                  <a:lnTo>
                    <a:pt x="74" y="160"/>
                  </a:lnTo>
                  <a:lnTo>
                    <a:pt x="70" y="160"/>
                  </a:lnTo>
                  <a:lnTo>
                    <a:pt x="74" y="160"/>
                  </a:lnTo>
                  <a:lnTo>
                    <a:pt x="70" y="160"/>
                  </a:lnTo>
                  <a:lnTo>
                    <a:pt x="70" y="160"/>
                  </a:lnTo>
                  <a:lnTo>
                    <a:pt x="67" y="160"/>
                  </a:lnTo>
                  <a:lnTo>
                    <a:pt x="67" y="160"/>
                  </a:lnTo>
                  <a:lnTo>
                    <a:pt x="67" y="156"/>
                  </a:lnTo>
                  <a:lnTo>
                    <a:pt x="63" y="160"/>
                  </a:lnTo>
                  <a:lnTo>
                    <a:pt x="63" y="156"/>
                  </a:lnTo>
                  <a:lnTo>
                    <a:pt x="63" y="156"/>
                  </a:lnTo>
                  <a:lnTo>
                    <a:pt x="63" y="152"/>
                  </a:lnTo>
                  <a:lnTo>
                    <a:pt x="59" y="152"/>
                  </a:lnTo>
                  <a:lnTo>
                    <a:pt x="59" y="149"/>
                  </a:lnTo>
                  <a:lnTo>
                    <a:pt x="59" y="149"/>
                  </a:lnTo>
                  <a:lnTo>
                    <a:pt x="59" y="145"/>
                  </a:lnTo>
                  <a:lnTo>
                    <a:pt x="59" y="145"/>
                  </a:lnTo>
                  <a:lnTo>
                    <a:pt x="59" y="141"/>
                  </a:lnTo>
                  <a:lnTo>
                    <a:pt x="59" y="137"/>
                  </a:lnTo>
                  <a:lnTo>
                    <a:pt x="59" y="137"/>
                  </a:lnTo>
                  <a:lnTo>
                    <a:pt x="55" y="137"/>
                  </a:lnTo>
                  <a:lnTo>
                    <a:pt x="55" y="133"/>
                  </a:lnTo>
                  <a:lnTo>
                    <a:pt x="55" y="133"/>
                  </a:lnTo>
                  <a:lnTo>
                    <a:pt x="55" y="133"/>
                  </a:lnTo>
                  <a:lnTo>
                    <a:pt x="55" y="129"/>
                  </a:lnTo>
                  <a:lnTo>
                    <a:pt x="55" y="129"/>
                  </a:lnTo>
                  <a:lnTo>
                    <a:pt x="55" y="125"/>
                  </a:lnTo>
                  <a:lnTo>
                    <a:pt x="55" y="117"/>
                  </a:lnTo>
                  <a:lnTo>
                    <a:pt x="55" y="117"/>
                  </a:lnTo>
                  <a:lnTo>
                    <a:pt x="55" y="117"/>
                  </a:lnTo>
                  <a:lnTo>
                    <a:pt x="51" y="113"/>
                  </a:lnTo>
                  <a:lnTo>
                    <a:pt x="55" y="113"/>
                  </a:lnTo>
                  <a:lnTo>
                    <a:pt x="55" y="113"/>
                  </a:lnTo>
                  <a:lnTo>
                    <a:pt x="59" y="113"/>
                  </a:lnTo>
                  <a:lnTo>
                    <a:pt x="59" y="113"/>
                  </a:lnTo>
                  <a:lnTo>
                    <a:pt x="63" y="113"/>
                  </a:lnTo>
                  <a:lnTo>
                    <a:pt x="67" y="113"/>
                  </a:lnTo>
                  <a:lnTo>
                    <a:pt x="63" y="109"/>
                  </a:lnTo>
                  <a:lnTo>
                    <a:pt x="63" y="109"/>
                  </a:lnTo>
                  <a:lnTo>
                    <a:pt x="63" y="106"/>
                  </a:lnTo>
                  <a:lnTo>
                    <a:pt x="63" y="106"/>
                  </a:lnTo>
                  <a:lnTo>
                    <a:pt x="63" y="106"/>
                  </a:lnTo>
                  <a:lnTo>
                    <a:pt x="63" y="102"/>
                  </a:lnTo>
                  <a:lnTo>
                    <a:pt x="67" y="106"/>
                  </a:lnTo>
                  <a:lnTo>
                    <a:pt x="67" y="106"/>
                  </a:lnTo>
                  <a:lnTo>
                    <a:pt x="67" y="98"/>
                  </a:lnTo>
                  <a:lnTo>
                    <a:pt x="67" y="98"/>
                  </a:lnTo>
                  <a:lnTo>
                    <a:pt x="74" y="94"/>
                  </a:lnTo>
                  <a:lnTo>
                    <a:pt x="70" y="94"/>
                  </a:lnTo>
                  <a:lnTo>
                    <a:pt x="67" y="90"/>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3" name="Freeform 24"/>
            <p:cNvSpPr>
              <a:spLocks noEditPoints="1"/>
            </p:cNvSpPr>
            <p:nvPr/>
          </p:nvSpPr>
          <p:spPr bwMode="auto">
            <a:xfrm>
              <a:off x="2716213" y="3360738"/>
              <a:ext cx="209550" cy="371475"/>
            </a:xfrm>
            <a:custGeom>
              <a:avLst/>
              <a:gdLst>
                <a:gd name="T0" fmla="*/ 78 w 132"/>
                <a:gd name="T1" fmla="*/ 4 h 234"/>
                <a:gd name="T2" fmla="*/ 113 w 132"/>
                <a:gd name="T3" fmla="*/ 59 h 234"/>
                <a:gd name="T4" fmla="*/ 109 w 132"/>
                <a:gd name="T5" fmla="*/ 55 h 234"/>
                <a:gd name="T6" fmla="*/ 109 w 132"/>
                <a:gd name="T7" fmla="*/ 102 h 234"/>
                <a:gd name="T8" fmla="*/ 113 w 132"/>
                <a:gd name="T9" fmla="*/ 98 h 234"/>
                <a:gd name="T10" fmla="*/ 117 w 132"/>
                <a:gd name="T11" fmla="*/ 102 h 234"/>
                <a:gd name="T12" fmla="*/ 97 w 132"/>
                <a:gd name="T13" fmla="*/ 121 h 234"/>
                <a:gd name="T14" fmla="*/ 93 w 132"/>
                <a:gd name="T15" fmla="*/ 125 h 234"/>
                <a:gd name="T16" fmla="*/ 93 w 132"/>
                <a:gd name="T17" fmla="*/ 117 h 234"/>
                <a:gd name="T18" fmla="*/ 101 w 132"/>
                <a:gd name="T19" fmla="*/ 109 h 234"/>
                <a:gd name="T20" fmla="*/ 125 w 132"/>
                <a:gd name="T21" fmla="*/ 121 h 234"/>
                <a:gd name="T22" fmla="*/ 128 w 132"/>
                <a:gd name="T23" fmla="*/ 133 h 234"/>
                <a:gd name="T24" fmla="*/ 70 w 132"/>
                <a:gd name="T25" fmla="*/ 148 h 234"/>
                <a:gd name="T26" fmla="*/ 109 w 132"/>
                <a:gd name="T27" fmla="*/ 141 h 234"/>
                <a:gd name="T28" fmla="*/ 113 w 132"/>
                <a:gd name="T29" fmla="*/ 148 h 234"/>
                <a:gd name="T30" fmla="*/ 121 w 132"/>
                <a:gd name="T31" fmla="*/ 152 h 234"/>
                <a:gd name="T32" fmla="*/ 121 w 132"/>
                <a:gd name="T33" fmla="*/ 148 h 234"/>
                <a:gd name="T34" fmla="*/ 105 w 132"/>
                <a:gd name="T35" fmla="*/ 188 h 234"/>
                <a:gd name="T36" fmla="*/ 101 w 132"/>
                <a:gd name="T37" fmla="*/ 203 h 234"/>
                <a:gd name="T38" fmla="*/ 97 w 132"/>
                <a:gd name="T39" fmla="*/ 191 h 234"/>
                <a:gd name="T40" fmla="*/ 46 w 132"/>
                <a:gd name="T41" fmla="*/ 227 h 234"/>
                <a:gd name="T42" fmla="*/ 39 w 132"/>
                <a:gd name="T43" fmla="*/ 215 h 234"/>
                <a:gd name="T44" fmla="*/ 46 w 132"/>
                <a:gd name="T45" fmla="*/ 219 h 234"/>
                <a:gd name="T46" fmla="*/ 78 w 132"/>
                <a:gd name="T47" fmla="*/ 211 h 234"/>
                <a:gd name="T48" fmla="*/ 78 w 132"/>
                <a:gd name="T49" fmla="*/ 203 h 234"/>
                <a:gd name="T50" fmla="*/ 97 w 132"/>
                <a:gd name="T51" fmla="*/ 211 h 234"/>
                <a:gd name="T52" fmla="*/ 89 w 132"/>
                <a:gd name="T53" fmla="*/ 219 h 234"/>
                <a:gd name="T54" fmla="*/ 62 w 132"/>
                <a:gd name="T55" fmla="*/ 39 h 234"/>
                <a:gd name="T56" fmla="*/ 43 w 132"/>
                <a:gd name="T57" fmla="*/ 86 h 234"/>
                <a:gd name="T58" fmla="*/ 7 w 132"/>
                <a:gd name="T59" fmla="*/ 109 h 234"/>
                <a:gd name="T60" fmla="*/ 15 w 132"/>
                <a:gd name="T61" fmla="*/ 106 h 234"/>
                <a:gd name="T62" fmla="*/ 31 w 132"/>
                <a:gd name="T63" fmla="*/ 125 h 234"/>
                <a:gd name="T64" fmla="*/ 50 w 132"/>
                <a:gd name="T65" fmla="*/ 145 h 234"/>
                <a:gd name="T66" fmla="*/ 62 w 132"/>
                <a:gd name="T67" fmla="*/ 133 h 234"/>
                <a:gd name="T68" fmla="*/ 74 w 132"/>
                <a:gd name="T69" fmla="*/ 133 h 234"/>
                <a:gd name="T70" fmla="*/ 97 w 132"/>
                <a:gd name="T71" fmla="*/ 102 h 234"/>
                <a:gd name="T72" fmla="*/ 97 w 132"/>
                <a:gd name="T73" fmla="*/ 90 h 234"/>
                <a:gd name="T74" fmla="*/ 121 w 132"/>
                <a:gd name="T75" fmla="*/ 70 h 234"/>
                <a:gd name="T76" fmla="*/ 101 w 132"/>
                <a:gd name="T77" fmla="*/ 47 h 234"/>
                <a:gd name="T78" fmla="*/ 113 w 132"/>
                <a:gd name="T79" fmla="*/ 47 h 234"/>
                <a:gd name="T80" fmla="*/ 82 w 132"/>
                <a:gd name="T81" fmla="*/ 16 h 234"/>
                <a:gd name="T82" fmla="*/ 62 w 132"/>
                <a:gd name="T83" fmla="*/ 16 h 234"/>
                <a:gd name="T84" fmla="*/ 19 w 132"/>
                <a:gd name="T85" fmla="*/ 176 h 234"/>
                <a:gd name="T86" fmla="*/ 35 w 132"/>
                <a:gd name="T87" fmla="*/ 176 h 234"/>
                <a:gd name="T88" fmla="*/ 46 w 132"/>
                <a:gd name="T89" fmla="*/ 172 h 234"/>
                <a:gd name="T90" fmla="*/ 78 w 132"/>
                <a:gd name="T91" fmla="*/ 145 h 234"/>
                <a:gd name="T92" fmla="*/ 93 w 132"/>
                <a:gd name="T93" fmla="*/ 133 h 234"/>
                <a:gd name="T94" fmla="*/ 101 w 132"/>
                <a:gd name="T95" fmla="*/ 148 h 234"/>
                <a:gd name="T96" fmla="*/ 78 w 132"/>
                <a:gd name="T97" fmla="*/ 156 h 234"/>
                <a:gd name="T98" fmla="*/ 85 w 132"/>
                <a:gd name="T99" fmla="*/ 168 h 234"/>
                <a:gd name="T100" fmla="*/ 97 w 132"/>
                <a:gd name="T101" fmla="*/ 176 h 234"/>
                <a:gd name="T102" fmla="*/ 85 w 132"/>
                <a:gd name="T103" fmla="*/ 188 h 234"/>
                <a:gd name="T104" fmla="*/ 70 w 132"/>
                <a:gd name="T105" fmla="*/ 199 h 234"/>
                <a:gd name="T106" fmla="*/ 66 w 132"/>
                <a:gd name="T107" fmla="*/ 227 h 234"/>
                <a:gd name="T108" fmla="*/ 54 w 132"/>
                <a:gd name="T109" fmla="*/ 227 h 234"/>
                <a:gd name="T110" fmla="*/ 46 w 132"/>
                <a:gd name="T111" fmla="*/ 219 h 234"/>
                <a:gd name="T112" fmla="*/ 43 w 132"/>
                <a:gd name="T113" fmla="*/ 207 h 234"/>
                <a:gd name="T114" fmla="*/ 35 w 132"/>
                <a:gd name="T115" fmla="*/ 211 h 234"/>
                <a:gd name="T116" fmla="*/ 11 w 132"/>
                <a:gd name="T117" fmla="*/ 215 h 234"/>
                <a:gd name="T118" fmla="*/ 3 w 132"/>
                <a:gd name="T119" fmla="*/ 172 h 234"/>
                <a:gd name="T120" fmla="*/ 27 w 132"/>
                <a:gd name="T121" fmla="*/ 145 h 234"/>
                <a:gd name="T122" fmla="*/ 7 w 132"/>
                <a:gd name="T123" fmla="*/ 129 h 234"/>
                <a:gd name="T124" fmla="*/ 97 w 132"/>
                <a:gd name="T125" fmla="*/ 16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 h="234">
                  <a:moveTo>
                    <a:pt x="74" y="4"/>
                  </a:moveTo>
                  <a:lnTo>
                    <a:pt x="74" y="4"/>
                  </a:lnTo>
                  <a:lnTo>
                    <a:pt x="74" y="4"/>
                  </a:lnTo>
                  <a:lnTo>
                    <a:pt x="70" y="0"/>
                  </a:lnTo>
                  <a:lnTo>
                    <a:pt x="70" y="0"/>
                  </a:lnTo>
                  <a:lnTo>
                    <a:pt x="74" y="0"/>
                  </a:lnTo>
                  <a:lnTo>
                    <a:pt x="74" y="0"/>
                  </a:lnTo>
                  <a:lnTo>
                    <a:pt x="74" y="0"/>
                  </a:lnTo>
                  <a:lnTo>
                    <a:pt x="78" y="4"/>
                  </a:lnTo>
                  <a:lnTo>
                    <a:pt x="78" y="4"/>
                  </a:lnTo>
                  <a:lnTo>
                    <a:pt x="78" y="4"/>
                  </a:lnTo>
                  <a:lnTo>
                    <a:pt x="78" y="4"/>
                  </a:lnTo>
                  <a:lnTo>
                    <a:pt x="78" y="4"/>
                  </a:lnTo>
                  <a:lnTo>
                    <a:pt x="78" y="4"/>
                  </a:lnTo>
                  <a:lnTo>
                    <a:pt x="78" y="4"/>
                  </a:lnTo>
                  <a:lnTo>
                    <a:pt x="78" y="4"/>
                  </a:lnTo>
                  <a:lnTo>
                    <a:pt x="78" y="4"/>
                  </a:lnTo>
                  <a:lnTo>
                    <a:pt x="82" y="4"/>
                  </a:lnTo>
                  <a:lnTo>
                    <a:pt x="82" y="8"/>
                  </a:lnTo>
                  <a:lnTo>
                    <a:pt x="82" y="8"/>
                  </a:lnTo>
                  <a:lnTo>
                    <a:pt x="78" y="8"/>
                  </a:lnTo>
                  <a:lnTo>
                    <a:pt x="78" y="12"/>
                  </a:lnTo>
                  <a:lnTo>
                    <a:pt x="78" y="12"/>
                  </a:lnTo>
                  <a:lnTo>
                    <a:pt x="74" y="12"/>
                  </a:lnTo>
                  <a:lnTo>
                    <a:pt x="74" y="8"/>
                  </a:lnTo>
                  <a:lnTo>
                    <a:pt x="74" y="8"/>
                  </a:lnTo>
                  <a:lnTo>
                    <a:pt x="74" y="8"/>
                  </a:lnTo>
                  <a:lnTo>
                    <a:pt x="74" y="4"/>
                  </a:lnTo>
                  <a:lnTo>
                    <a:pt x="74" y="4"/>
                  </a:lnTo>
                  <a:lnTo>
                    <a:pt x="74" y="4"/>
                  </a:lnTo>
                  <a:lnTo>
                    <a:pt x="74" y="4"/>
                  </a:lnTo>
                  <a:moveTo>
                    <a:pt x="113" y="59"/>
                  </a:moveTo>
                  <a:lnTo>
                    <a:pt x="113" y="59"/>
                  </a:lnTo>
                  <a:lnTo>
                    <a:pt x="113" y="63"/>
                  </a:lnTo>
                  <a:lnTo>
                    <a:pt x="113" y="63"/>
                  </a:lnTo>
                  <a:lnTo>
                    <a:pt x="113" y="63"/>
                  </a:lnTo>
                  <a:lnTo>
                    <a:pt x="113" y="63"/>
                  </a:lnTo>
                  <a:lnTo>
                    <a:pt x="113" y="67"/>
                  </a:lnTo>
                  <a:lnTo>
                    <a:pt x="113" y="67"/>
                  </a:lnTo>
                  <a:lnTo>
                    <a:pt x="109" y="67"/>
                  </a:lnTo>
                  <a:lnTo>
                    <a:pt x="109" y="63"/>
                  </a:lnTo>
                  <a:lnTo>
                    <a:pt x="109" y="67"/>
                  </a:lnTo>
                  <a:lnTo>
                    <a:pt x="109" y="67"/>
                  </a:lnTo>
                  <a:lnTo>
                    <a:pt x="109" y="67"/>
                  </a:lnTo>
                  <a:lnTo>
                    <a:pt x="105" y="67"/>
                  </a:lnTo>
                  <a:lnTo>
                    <a:pt x="105" y="67"/>
                  </a:lnTo>
                  <a:lnTo>
                    <a:pt x="105" y="63"/>
                  </a:lnTo>
                  <a:lnTo>
                    <a:pt x="109" y="55"/>
                  </a:lnTo>
                  <a:lnTo>
                    <a:pt x="109" y="55"/>
                  </a:lnTo>
                  <a:lnTo>
                    <a:pt x="109" y="51"/>
                  </a:lnTo>
                  <a:lnTo>
                    <a:pt x="109" y="51"/>
                  </a:lnTo>
                  <a:lnTo>
                    <a:pt x="109" y="55"/>
                  </a:lnTo>
                  <a:lnTo>
                    <a:pt x="113" y="55"/>
                  </a:lnTo>
                  <a:lnTo>
                    <a:pt x="113" y="55"/>
                  </a:lnTo>
                  <a:lnTo>
                    <a:pt x="113" y="59"/>
                  </a:lnTo>
                  <a:lnTo>
                    <a:pt x="113" y="59"/>
                  </a:lnTo>
                  <a:lnTo>
                    <a:pt x="113" y="63"/>
                  </a:lnTo>
                  <a:lnTo>
                    <a:pt x="113" y="59"/>
                  </a:lnTo>
                  <a:lnTo>
                    <a:pt x="113" y="59"/>
                  </a:lnTo>
                  <a:lnTo>
                    <a:pt x="113" y="59"/>
                  </a:lnTo>
                  <a:moveTo>
                    <a:pt x="109" y="98"/>
                  </a:moveTo>
                  <a:lnTo>
                    <a:pt x="109" y="98"/>
                  </a:lnTo>
                  <a:lnTo>
                    <a:pt x="109" y="98"/>
                  </a:lnTo>
                  <a:lnTo>
                    <a:pt x="109" y="102"/>
                  </a:lnTo>
                  <a:lnTo>
                    <a:pt x="109" y="102"/>
                  </a:lnTo>
                  <a:lnTo>
                    <a:pt x="109" y="102"/>
                  </a:lnTo>
                  <a:lnTo>
                    <a:pt x="109" y="102"/>
                  </a:lnTo>
                  <a:lnTo>
                    <a:pt x="109" y="102"/>
                  </a:lnTo>
                  <a:lnTo>
                    <a:pt x="105" y="102"/>
                  </a:lnTo>
                  <a:lnTo>
                    <a:pt x="105" y="102"/>
                  </a:lnTo>
                  <a:lnTo>
                    <a:pt x="105" y="102"/>
                  </a:lnTo>
                  <a:lnTo>
                    <a:pt x="105" y="102"/>
                  </a:lnTo>
                  <a:lnTo>
                    <a:pt x="109" y="102"/>
                  </a:lnTo>
                  <a:lnTo>
                    <a:pt x="109" y="98"/>
                  </a:lnTo>
                  <a:lnTo>
                    <a:pt x="109" y="98"/>
                  </a:lnTo>
                  <a:lnTo>
                    <a:pt x="113" y="90"/>
                  </a:lnTo>
                  <a:lnTo>
                    <a:pt x="117" y="86"/>
                  </a:lnTo>
                  <a:lnTo>
                    <a:pt x="117" y="86"/>
                  </a:lnTo>
                  <a:lnTo>
                    <a:pt x="113" y="90"/>
                  </a:lnTo>
                  <a:lnTo>
                    <a:pt x="113" y="98"/>
                  </a:lnTo>
                  <a:lnTo>
                    <a:pt x="113" y="98"/>
                  </a:lnTo>
                  <a:lnTo>
                    <a:pt x="109" y="98"/>
                  </a:lnTo>
                  <a:moveTo>
                    <a:pt x="121" y="90"/>
                  </a:moveTo>
                  <a:lnTo>
                    <a:pt x="121" y="90"/>
                  </a:lnTo>
                  <a:lnTo>
                    <a:pt x="121" y="90"/>
                  </a:lnTo>
                  <a:lnTo>
                    <a:pt x="121" y="90"/>
                  </a:lnTo>
                  <a:lnTo>
                    <a:pt x="121" y="90"/>
                  </a:lnTo>
                  <a:lnTo>
                    <a:pt x="121" y="90"/>
                  </a:lnTo>
                  <a:lnTo>
                    <a:pt x="121" y="90"/>
                  </a:lnTo>
                  <a:lnTo>
                    <a:pt x="121" y="94"/>
                  </a:lnTo>
                  <a:lnTo>
                    <a:pt x="117" y="94"/>
                  </a:lnTo>
                  <a:lnTo>
                    <a:pt x="117" y="90"/>
                  </a:lnTo>
                  <a:lnTo>
                    <a:pt x="117" y="98"/>
                  </a:lnTo>
                  <a:lnTo>
                    <a:pt x="117" y="98"/>
                  </a:lnTo>
                  <a:lnTo>
                    <a:pt x="117" y="98"/>
                  </a:lnTo>
                  <a:lnTo>
                    <a:pt x="117" y="102"/>
                  </a:lnTo>
                  <a:lnTo>
                    <a:pt x="113" y="98"/>
                  </a:lnTo>
                  <a:lnTo>
                    <a:pt x="113" y="98"/>
                  </a:lnTo>
                  <a:lnTo>
                    <a:pt x="113" y="94"/>
                  </a:lnTo>
                  <a:lnTo>
                    <a:pt x="117" y="86"/>
                  </a:lnTo>
                  <a:lnTo>
                    <a:pt x="117" y="86"/>
                  </a:lnTo>
                  <a:lnTo>
                    <a:pt x="121" y="86"/>
                  </a:lnTo>
                  <a:lnTo>
                    <a:pt x="121" y="90"/>
                  </a:lnTo>
                  <a:lnTo>
                    <a:pt x="121" y="90"/>
                  </a:lnTo>
                  <a:moveTo>
                    <a:pt x="101" y="117"/>
                  </a:moveTo>
                  <a:lnTo>
                    <a:pt x="101" y="117"/>
                  </a:lnTo>
                  <a:lnTo>
                    <a:pt x="97" y="117"/>
                  </a:lnTo>
                  <a:lnTo>
                    <a:pt x="97" y="117"/>
                  </a:lnTo>
                  <a:lnTo>
                    <a:pt x="97" y="121"/>
                  </a:lnTo>
                  <a:lnTo>
                    <a:pt x="97" y="117"/>
                  </a:lnTo>
                  <a:lnTo>
                    <a:pt x="97" y="117"/>
                  </a:lnTo>
                  <a:lnTo>
                    <a:pt x="97" y="121"/>
                  </a:lnTo>
                  <a:lnTo>
                    <a:pt x="97" y="121"/>
                  </a:lnTo>
                  <a:lnTo>
                    <a:pt x="97" y="121"/>
                  </a:lnTo>
                  <a:lnTo>
                    <a:pt x="97" y="125"/>
                  </a:lnTo>
                  <a:lnTo>
                    <a:pt x="97" y="125"/>
                  </a:lnTo>
                  <a:lnTo>
                    <a:pt x="97" y="125"/>
                  </a:lnTo>
                  <a:lnTo>
                    <a:pt x="97" y="125"/>
                  </a:lnTo>
                  <a:lnTo>
                    <a:pt x="97" y="125"/>
                  </a:lnTo>
                  <a:lnTo>
                    <a:pt x="97" y="129"/>
                  </a:lnTo>
                  <a:lnTo>
                    <a:pt x="97" y="129"/>
                  </a:lnTo>
                  <a:lnTo>
                    <a:pt x="97" y="129"/>
                  </a:lnTo>
                  <a:lnTo>
                    <a:pt x="97" y="133"/>
                  </a:lnTo>
                  <a:lnTo>
                    <a:pt x="97" y="133"/>
                  </a:lnTo>
                  <a:lnTo>
                    <a:pt x="93" y="129"/>
                  </a:lnTo>
                  <a:lnTo>
                    <a:pt x="93" y="129"/>
                  </a:lnTo>
                  <a:lnTo>
                    <a:pt x="93" y="129"/>
                  </a:lnTo>
                  <a:lnTo>
                    <a:pt x="93" y="125"/>
                  </a:lnTo>
                  <a:lnTo>
                    <a:pt x="89" y="125"/>
                  </a:lnTo>
                  <a:lnTo>
                    <a:pt x="89" y="125"/>
                  </a:lnTo>
                  <a:lnTo>
                    <a:pt x="89" y="125"/>
                  </a:lnTo>
                  <a:lnTo>
                    <a:pt x="89" y="121"/>
                  </a:lnTo>
                  <a:lnTo>
                    <a:pt x="89" y="121"/>
                  </a:lnTo>
                  <a:lnTo>
                    <a:pt x="89" y="121"/>
                  </a:lnTo>
                  <a:lnTo>
                    <a:pt x="89" y="121"/>
                  </a:lnTo>
                  <a:lnTo>
                    <a:pt x="93" y="121"/>
                  </a:lnTo>
                  <a:lnTo>
                    <a:pt x="93" y="121"/>
                  </a:lnTo>
                  <a:lnTo>
                    <a:pt x="93" y="121"/>
                  </a:lnTo>
                  <a:lnTo>
                    <a:pt x="93" y="121"/>
                  </a:lnTo>
                  <a:lnTo>
                    <a:pt x="93" y="121"/>
                  </a:lnTo>
                  <a:lnTo>
                    <a:pt x="93" y="121"/>
                  </a:lnTo>
                  <a:lnTo>
                    <a:pt x="93" y="121"/>
                  </a:lnTo>
                  <a:lnTo>
                    <a:pt x="93" y="121"/>
                  </a:lnTo>
                  <a:lnTo>
                    <a:pt x="93" y="117"/>
                  </a:lnTo>
                  <a:lnTo>
                    <a:pt x="93" y="121"/>
                  </a:lnTo>
                  <a:lnTo>
                    <a:pt x="93" y="121"/>
                  </a:lnTo>
                  <a:lnTo>
                    <a:pt x="93" y="117"/>
                  </a:lnTo>
                  <a:lnTo>
                    <a:pt x="93" y="117"/>
                  </a:lnTo>
                  <a:lnTo>
                    <a:pt x="93" y="121"/>
                  </a:lnTo>
                  <a:lnTo>
                    <a:pt x="89" y="117"/>
                  </a:lnTo>
                  <a:lnTo>
                    <a:pt x="89" y="117"/>
                  </a:lnTo>
                  <a:lnTo>
                    <a:pt x="93" y="117"/>
                  </a:lnTo>
                  <a:lnTo>
                    <a:pt x="93" y="113"/>
                  </a:lnTo>
                  <a:lnTo>
                    <a:pt x="93" y="113"/>
                  </a:lnTo>
                  <a:lnTo>
                    <a:pt x="93" y="109"/>
                  </a:lnTo>
                  <a:lnTo>
                    <a:pt x="97" y="109"/>
                  </a:lnTo>
                  <a:lnTo>
                    <a:pt x="97" y="109"/>
                  </a:lnTo>
                  <a:lnTo>
                    <a:pt x="101" y="109"/>
                  </a:lnTo>
                  <a:lnTo>
                    <a:pt x="101" y="109"/>
                  </a:lnTo>
                  <a:lnTo>
                    <a:pt x="101" y="109"/>
                  </a:lnTo>
                  <a:lnTo>
                    <a:pt x="101" y="109"/>
                  </a:lnTo>
                  <a:lnTo>
                    <a:pt x="101" y="109"/>
                  </a:lnTo>
                  <a:lnTo>
                    <a:pt x="105" y="109"/>
                  </a:lnTo>
                  <a:lnTo>
                    <a:pt x="105" y="109"/>
                  </a:lnTo>
                  <a:lnTo>
                    <a:pt x="101" y="113"/>
                  </a:lnTo>
                  <a:lnTo>
                    <a:pt x="101" y="117"/>
                  </a:lnTo>
                  <a:lnTo>
                    <a:pt x="101" y="117"/>
                  </a:lnTo>
                  <a:moveTo>
                    <a:pt x="125" y="125"/>
                  </a:moveTo>
                  <a:lnTo>
                    <a:pt x="125" y="125"/>
                  </a:lnTo>
                  <a:lnTo>
                    <a:pt x="125" y="129"/>
                  </a:lnTo>
                  <a:lnTo>
                    <a:pt x="125" y="129"/>
                  </a:lnTo>
                  <a:lnTo>
                    <a:pt x="121" y="125"/>
                  </a:lnTo>
                  <a:lnTo>
                    <a:pt x="121" y="121"/>
                  </a:lnTo>
                  <a:lnTo>
                    <a:pt x="125" y="121"/>
                  </a:lnTo>
                  <a:lnTo>
                    <a:pt x="125" y="121"/>
                  </a:lnTo>
                  <a:lnTo>
                    <a:pt x="125" y="121"/>
                  </a:lnTo>
                  <a:lnTo>
                    <a:pt x="125" y="121"/>
                  </a:lnTo>
                  <a:lnTo>
                    <a:pt x="125" y="121"/>
                  </a:lnTo>
                  <a:lnTo>
                    <a:pt x="125" y="125"/>
                  </a:lnTo>
                  <a:moveTo>
                    <a:pt x="125" y="129"/>
                  </a:moveTo>
                  <a:lnTo>
                    <a:pt x="125" y="129"/>
                  </a:lnTo>
                  <a:lnTo>
                    <a:pt x="125" y="129"/>
                  </a:lnTo>
                  <a:lnTo>
                    <a:pt x="125" y="129"/>
                  </a:lnTo>
                  <a:lnTo>
                    <a:pt x="121" y="133"/>
                  </a:lnTo>
                  <a:lnTo>
                    <a:pt x="121" y="133"/>
                  </a:lnTo>
                  <a:lnTo>
                    <a:pt x="121" y="129"/>
                  </a:lnTo>
                  <a:lnTo>
                    <a:pt x="121" y="129"/>
                  </a:lnTo>
                  <a:lnTo>
                    <a:pt x="125" y="129"/>
                  </a:lnTo>
                  <a:moveTo>
                    <a:pt x="128" y="129"/>
                  </a:moveTo>
                  <a:lnTo>
                    <a:pt x="128" y="129"/>
                  </a:lnTo>
                  <a:lnTo>
                    <a:pt x="132" y="129"/>
                  </a:lnTo>
                  <a:lnTo>
                    <a:pt x="128" y="133"/>
                  </a:lnTo>
                  <a:lnTo>
                    <a:pt x="128" y="133"/>
                  </a:lnTo>
                  <a:lnTo>
                    <a:pt x="128" y="129"/>
                  </a:lnTo>
                  <a:lnTo>
                    <a:pt x="125" y="129"/>
                  </a:lnTo>
                  <a:lnTo>
                    <a:pt x="125" y="129"/>
                  </a:lnTo>
                  <a:lnTo>
                    <a:pt x="125" y="129"/>
                  </a:lnTo>
                  <a:lnTo>
                    <a:pt x="125" y="129"/>
                  </a:lnTo>
                  <a:lnTo>
                    <a:pt x="128" y="125"/>
                  </a:lnTo>
                  <a:lnTo>
                    <a:pt x="128" y="129"/>
                  </a:lnTo>
                  <a:lnTo>
                    <a:pt x="128" y="129"/>
                  </a:lnTo>
                  <a:lnTo>
                    <a:pt x="128" y="129"/>
                  </a:lnTo>
                  <a:moveTo>
                    <a:pt x="62" y="145"/>
                  </a:moveTo>
                  <a:lnTo>
                    <a:pt x="62" y="145"/>
                  </a:lnTo>
                  <a:lnTo>
                    <a:pt x="70" y="145"/>
                  </a:lnTo>
                  <a:lnTo>
                    <a:pt x="74" y="145"/>
                  </a:lnTo>
                  <a:lnTo>
                    <a:pt x="70" y="148"/>
                  </a:lnTo>
                  <a:lnTo>
                    <a:pt x="70" y="148"/>
                  </a:lnTo>
                  <a:lnTo>
                    <a:pt x="70" y="148"/>
                  </a:lnTo>
                  <a:lnTo>
                    <a:pt x="70" y="148"/>
                  </a:lnTo>
                  <a:lnTo>
                    <a:pt x="70" y="148"/>
                  </a:lnTo>
                  <a:lnTo>
                    <a:pt x="70" y="152"/>
                  </a:lnTo>
                  <a:lnTo>
                    <a:pt x="70" y="152"/>
                  </a:lnTo>
                  <a:lnTo>
                    <a:pt x="66" y="152"/>
                  </a:lnTo>
                  <a:lnTo>
                    <a:pt x="66" y="152"/>
                  </a:lnTo>
                  <a:lnTo>
                    <a:pt x="62" y="152"/>
                  </a:lnTo>
                  <a:lnTo>
                    <a:pt x="62" y="148"/>
                  </a:lnTo>
                  <a:lnTo>
                    <a:pt x="62" y="148"/>
                  </a:lnTo>
                  <a:lnTo>
                    <a:pt x="62" y="148"/>
                  </a:lnTo>
                  <a:lnTo>
                    <a:pt x="62" y="145"/>
                  </a:lnTo>
                  <a:lnTo>
                    <a:pt x="62" y="145"/>
                  </a:lnTo>
                  <a:moveTo>
                    <a:pt x="109" y="141"/>
                  </a:moveTo>
                  <a:lnTo>
                    <a:pt x="109" y="141"/>
                  </a:lnTo>
                  <a:lnTo>
                    <a:pt x="109" y="141"/>
                  </a:lnTo>
                  <a:lnTo>
                    <a:pt x="105" y="141"/>
                  </a:lnTo>
                  <a:lnTo>
                    <a:pt x="105" y="137"/>
                  </a:lnTo>
                  <a:lnTo>
                    <a:pt x="105" y="137"/>
                  </a:lnTo>
                  <a:lnTo>
                    <a:pt x="109" y="137"/>
                  </a:lnTo>
                  <a:lnTo>
                    <a:pt x="109" y="137"/>
                  </a:lnTo>
                  <a:lnTo>
                    <a:pt x="109" y="137"/>
                  </a:lnTo>
                  <a:lnTo>
                    <a:pt x="109" y="137"/>
                  </a:lnTo>
                  <a:lnTo>
                    <a:pt x="113" y="137"/>
                  </a:lnTo>
                  <a:lnTo>
                    <a:pt x="113" y="141"/>
                  </a:lnTo>
                  <a:lnTo>
                    <a:pt x="113" y="141"/>
                  </a:lnTo>
                  <a:lnTo>
                    <a:pt x="113" y="141"/>
                  </a:lnTo>
                  <a:lnTo>
                    <a:pt x="117" y="141"/>
                  </a:lnTo>
                  <a:lnTo>
                    <a:pt x="117" y="141"/>
                  </a:lnTo>
                  <a:lnTo>
                    <a:pt x="117" y="145"/>
                  </a:lnTo>
                  <a:lnTo>
                    <a:pt x="117" y="145"/>
                  </a:lnTo>
                  <a:lnTo>
                    <a:pt x="113" y="148"/>
                  </a:lnTo>
                  <a:lnTo>
                    <a:pt x="113" y="148"/>
                  </a:lnTo>
                  <a:lnTo>
                    <a:pt x="113" y="148"/>
                  </a:lnTo>
                  <a:lnTo>
                    <a:pt x="113" y="148"/>
                  </a:lnTo>
                  <a:lnTo>
                    <a:pt x="113" y="145"/>
                  </a:lnTo>
                  <a:lnTo>
                    <a:pt x="113" y="145"/>
                  </a:lnTo>
                  <a:lnTo>
                    <a:pt x="113" y="145"/>
                  </a:lnTo>
                  <a:lnTo>
                    <a:pt x="109" y="145"/>
                  </a:lnTo>
                  <a:lnTo>
                    <a:pt x="109" y="141"/>
                  </a:lnTo>
                  <a:lnTo>
                    <a:pt x="109" y="141"/>
                  </a:lnTo>
                  <a:moveTo>
                    <a:pt x="121" y="148"/>
                  </a:moveTo>
                  <a:lnTo>
                    <a:pt x="121" y="148"/>
                  </a:lnTo>
                  <a:lnTo>
                    <a:pt x="125" y="148"/>
                  </a:lnTo>
                  <a:lnTo>
                    <a:pt x="125" y="148"/>
                  </a:lnTo>
                  <a:lnTo>
                    <a:pt x="125" y="148"/>
                  </a:lnTo>
                  <a:lnTo>
                    <a:pt x="121" y="152"/>
                  </a:lnTo>
                  <a:lnTo>
                    <a:pt x="121" y="152"/>
                  </a:lnTo>
                  <a:lnTo>
                    <a:pt x="121" y="152"/>
                  </a:lnTo>
                  <a:lnTo>
                    <a:pt x="121" y="152"/>
                  </a:lnTo>
                  <a:lnTo>
                    <a:pt x="121" y="156"/>
                  </a:lnTo>
                  <a:lnTo>
                    <a:pt x="121" y="156"/>
                  </a:lnTo>
                  <a:lnTo>
                    <a:pt x="121" y="156"/>
                  </a:lnTo>
                  <a:lnTo>
                    <a:pt x="121" y="156"/>
                  </a:lnTo>
                  <a:lnTo>
                    <a:pt x="121" y="152"/>
                  </a:lnTo>
                  <a:lnTo>
                    <a:pt x="121" y="152"/>
                  </a:lnTo>
                  <a:lnTo>
                    <a:pt x="117" y="156"/>
                  </a:lnTo>
                  <a:lnTo>
                    <a:pt x="117" y="152"/>
                  </a:lnTo>
                  <a:lnTo>
                    <a:pt x="117" y="152"/>
                  </a:lnTo>
                  <a:lnTo>
                    <a:pt x="117" y="148"/>
                  </a:lnTo>
                  <a:lnTo>
                    <a:pt x="121" y="148"/>
                  </a:lnTo>
                  <a:lnTo>
                    <a:pt x="121" y="148"/>
                  </a:lnTo>
                  <a:lnTo>
                    <a:pt x="121" y="148"/>
                  </a:lnTo>
                  <a:lnTo>
                    <a:pt x="121" y="148"/>
                  </a:lnTo>
                  <a:lnTo>
                    <a:pt x="121" y="148"/>
                  </a:lnTo>
                  <a:moveTo>
                    <a:pt x="121" y="164"/>
                  </a:moveTo>
                  <a:lnTo>
                    <a:pt x="121" y="164"/>
                  </a:lnTo>
                  <a:lnTo>
                    <a:pt x="121" y="164"/>
                  </a:lnTo>
                  <a:lnTo>
                    <a:pt x="121" y="164"/>
                  </a:lnTo>
                  <a:lnTo>
                    <a:pt x="117" y="168"/>
                  </a:lnTo>
                  <a:lnTo>
                    <a:pt x="117" y="168"/>
                  </a:lnTo>
                  <a:lnTo>
                    <a:pt x="117" y="168"/>
                  </a:lnTo>
                  <a:lnTo>
                    <a:pt x="117" y="164"/>
                  </a:lnTo>
                  <a:lnTo>
                    <a:pt x="117" y="164"/>
                  </a:lnTo>
                  <a:lnTo>
                    <a:pt x="117" y="164"/>
                  </a:lnTo>
                  <a:lnTo>
                    <a:pt x="121" y="164"/>
                  </a:lnTo>
                  <a:lnTo>
                    <a:pt x="121" y="164"/>
                  </a:lnTo>
                  <a:moveTo>
                    <a:pt x="105" y="188"/>
                  </a:moveTo>
                  <a:lnTo>
                    <a:pt x="105" y="188"/>
                  </a:lnTo>
                  <a:lnTo>
                    <a:pt x="105" y="188"/>
                  </a:lnTo>
                  <a:lnTo>
                    <a:pt x="105" y="188"/>
                  </a:lnTo>
                  <a:lnTo>
                    <a:pt x="105" y="188"/>
                  </a:lnTo>
                  <a:lnTo>
                    <a:pt x="105" y="191"/>
                  </a:lnTo>
                  <a:lnTo>
                    <a:pt x="105" y="195"/>
                  </a:lnTo>
                  <a:lnTo>
                    <a:pt x="105" y="195"/>
                  </a:lnTo>
                  <a:lnTo>
                    <a:pt x="105" y="195"/>
                  </a:lnTo>
                  <a:lnTo>
                    <a:pt x="105" y="195"/>
                  </a:lnTo>
                  <a:lnTo>
                    <a:pt x="105" y="199"/>
                  </a:lnTo>
                  <a:lnTo>
                    <a:pt x="105" y="199"/>
                  </a:lnTo>
                  <a:lnTo>
                    <a:pt x="105" y="199"/>
                  </a:lnTo>
                  <a:lnTo>
                    <a:pt x="105" y="199"/>
                  </a:lnTo>
                  <a:lnTo>
                    <a:pt x="101" y="203"/>
                  </a:lnTo>
                  <a:lnTo>
                    <a:pt x="101" y="199"/>
                  </a:lnTo>
                  <a:lnTo>
                    <a:pt x="101" y="203"/>
                  </a:lnTo>
                  <a:lnTo>
                    <a:pt x="101" y="203"/>
                  </a:lnTo>
                  <a:lnTo>
                    <a:pt x="101" y="203"/>
                  </a:lnTo>
                  <a:lnTo>
                    <a:pt x="101" y="203"/>
                  </a:lnTo>
                  <a:lnTo>
                    <a:pt x="97" y="199"/>
                  </a:lnTo>
                  <a:lnTo>
                    <a:pt x="97" y="199"/>
                  </a:lnTo>
                  <a:lnTo>
                    <a:pt x="97" y="199"/>
                  </a:lnTo>
                  <a:lnTo>
                    <a:pt x="97" y="199"/>
                  </a:lnTo>
                  <a:lnTo>
                    <a:pt x="97" y="199"/>
                  </a:lnTo>
                  <a:lnTo>
                    <a:pt x="97" y="195"/>
                  </a:lnTo>
                  <a:lnTo>
                    <a:pt x="97" y="195"/>
                  </a:lnTo>
                  <a:lnTo>
                    <a:pt x="97" y="195"/>
                  </a:lnTo>
                  <a:lnTo>
                    <a:pt x="97" y="195"/>
                  </a:lnTo>
                  <a:lnTo>
                    <a:pt x="97" y="195"/>
                  </a:lnTo>
                  <a:lnTo>
                    <a:pt x="97" y="195"/>
                  </a:lnTo>
                  <a:lnTo>
                    <a:pt x="97" y="191"/>
                  </a:lnTo>
                  <a:lnTo>
                    <a:pt x="97" y="191"/>
                  </a:lnTo>
                  <a:lnTo>
                    <a:pt x="97" y="191"/>
                  </a:lnTo>
                  <a:lnTo>
                    <a:pt x="97" y="191"/>
                  </a:lnTo>
                  <a:lnTo>
                    <a:pt x="101" y="188"/>
                  </a:lnTo>
                  <a:lnTo>
                    <a:pt x="101" y="184"/>
                  </a:lnTo>
                  <a:lnTo>
                    <a:pt x="101" y="184"/>
                  </a:lnTo>
                  <a:lnTo>
                    <a:pt x="101" y="184"/>
                  </a:lnTo>
                  <a:lnTo>
                    <a:pt x="105" y="184"/>
                  </a:lnTo>
                  <a:lnTo>
                    <a:pt x="105" y="184"/>
                  </a:lnTo>
                  <a:lnTo>
                    <a:pt x="105" y="184"/>
                  </a:lnTo>
                  <a:lnTo>
                    <a:pt x="105" y="188"/>
                  </a:lnTo>
                  <a:moveTo>
                    <a:pt x="46" y="219"/>
                  </a:moveTo>
                  <a:lnTo>
                    <a:pt x="46" y="219"/>
                  </a:lnTo>
                  <a:lnTo>
                    <a:pt x="46" y="219"/>
                  </a:lnTo>
                  <a:lnTo>
                    <a:pt x="46" y="223"/>
                  </a:lnTo>
                  <a:lnTo>
                    <a:pt x="46" y="223"/>
                  </a:lnTo>
                  <a:lnTo>
                    <a:pt x="46" y="227"/>
                  </a:lnTo>
                  <a:lnTo>
                    <a:pt x="46" y="227"/>
                  </a:lnTo>
                  <a:lnTo>
                    <a:pt x="46" y="227"/>
                  </a:lnTo>
                  <a:lnTo>
                    <a:pt x="46" y="230"/>
                  </a:lnTo>
                  <a:lnTo>
                    <a:pt x="46" y="230"/>
                  </a:lnTo>
                  <a:lnTo>
                    <a:pt x="46" y="230"/>
                  </a:lnTo>
                  <a:lnTo>
                    <a:pt x="46" y="234"/>
                  </a:lnTo>
                  <a:lnTo>
                    <a:pt x="46" y="234"/>
                  </a:lnTo>
                  <a:lnTo>
                    <a:pt x="43" y="230"/>
                  </a:lnTo>
                  <a:lnTo>
                    <a:pt x="43" y="230"/>
                  </a:lnTo>
                  <a:lnTo>
                    <a:pt x="43" y="230"/>
                  </a:lnTo>
                  <a:lnTo>
                    <a:pt x="43" y="230"/>
                  </a:lnTo>
                  <a:lnTo>
                    <a:pt x="43" y="227"/>
                  </a:lnTo>
                  <a:lnTo>
                    <a:pt x="39" y="227"/>
                  </a:lnTo>
                  <a:lnTo>
                    <a:pt x="39" y="227"/>
                  </a:lnTo>
                  <a:lnTo>
                    <a:pt x="39" y="223"/>
                  </a:lnTo>
                  <a:lnTo>
                    <a:pt x="39" y="223"/>
                  </a:lnTo>
                  <a:lnTo>
                    <a:pt x="39" y="219"/>
                  </a:lnTo>
                  <a:lnTo>
                    <a:pt x="39" y="215"/>
                  </a:lnTo>
                  <a:lnTo>
                    <a:pt x="39" y="215"/>
                  </a:lnTo>
                  <a:lnTo>
                    <a:pt x="39" y="215"/>
                  </a:lnTo>
                  <a:lnTo>
                    <a:pt x="39" y="211"/>
                  </a:lnTo>
                  <a:lnTo>
                    <a:pt x="35" y="207"/>
                  </a:lnTo>
                  <a:lnTo>
                    <a:pt x="35" y="207"/>
                  </a:lnTo>
                  <a:lnTo>
                    <a:pt x="39" y="207"/>
                  </a:lnTo>
                  <a:lnTo>
                    <a:pt x="39" y="207"/>
                  </a:lnTo>
                  <a:lnTo>
                    <a:pt x="39" y="207"/>
                  </a:lnTo>
                  <a:lnTo>
                    <a:pt x="39" y="207"/>
                  </a:lnTo>
                  <a:lnTo>
                    <a:pt x="39" y="207"/>
                  </a:lnTo>
                  <a:lnTo>
                    <a:pt x="39" y="207"/>
                  </a:lnTo>
                  <a:lnTo>
                    <a:pt x="43" y="211"/>
                  </a:lnTo>
                  <a:lnTo>
                    <a:pt x="43" y="211"/>
                  </a:lnTo>
                  <a:lnTo>
                    <a:pt x="43" y="215"/>
                  </a:lnTo>
                  <a:lnTo>
                    <a:pt x="46" y="219"/>
                  </a:lnTo>
                  <a:lnTo>
                    <a:pt x="46" y="219"/>
                  </a:lnTo>
                  <a:moveTo>
                    <a:pt x="85" y="207"/>
                  </a:moveTo>
                  <a:lnTo>
                    <a:pt x="85" y="207"/>
                  </a:lnTo>
                  <a:lnTo>
                    <a:pt x="85" y="207"/>
                  </a:lnTo>
                  <a:lnTo>
                    <a:pt x="85" y="207"/>
                  </a:lnTo>
                  <a:lnTo>
                    <a:pt x="85" y="207"/>
                  </a:lnTo>
                  <a:lnTo>
                    <a:pt x="82" y="207"/>
                  </a:lnTo>
                  <a:lnTo>
                    <a:pt x="82" y="207"/>
                  </a:lnTo>
                  <a:lnTo>
                    <a:pt x="82" y="207"/>
                  </a:lnTo>
                  <a:lnTo>
                    <a:pt x="82" y="207"/>
                  </a:lnTo>
                  <a:lnTo>
                    <a:pt x="82" y="207"/>
                  </a:lnTo>
                  <a:lnTo>
                    <a:pt x="82" y="211"/>
                  </a:lnTo>
                  <a:lnTo>
                    <a:pt x="82" y="211"/>
                  </a:lnTo>
                  <a:lnTo>
                    <a:pt x="82" y="211"/>
                  </a:lnTo>
                  <a:lnTo>
                    <a:pt x="82" y="215"/>
                  </a:lnTo>
                  <a:lnTo>
                    <a:pt x="82" y="215"/>
                  </a:lnTo>
                  <a:lnTo>
                    <a:pt x="78" y="211"/>
                  </a:lnTo>
                  <a:lnTo>
                    <a:pt x="78" y="211"/>
                  </a:lnTo>
                  <a:lnTo>
                    <a:pt x="78" y="215"/>
                  </a:lnTo>
                  <a:lnTo>
                    <a:pt x="78" y="215"/>
                  </a:lnTo>
                  <a:lnTo>
                    <a:pt x="74" y="215"/>
                  </a:lnTo>
                  <a:lnTo>
                    <a:pt x="74" y="215"/>
                  </a:lnTo>
                  <a:lnTo>
                    <a:pt x="74" y="215"/>
                  </a:lnTo>
                  <a:lnTo>
                    <a:pt x="74" y="215"/>
                  </a:lnTo>
                  <a:lnTo>
                    <a:pt x="74" y="211"/>
                  </a:lnTo>
                  <a:lnTo>
                    <a:pt x="74" y="211"/>
                  </a:lnTo>
                  <a:lnTo>
                    <a:pt x="74" y="211"/>
                  </a:lnTo>
                  <a:lnTo>
                    <a:pt x="78" y="211"/>
                  </a:lnTo>
                  <a:lnTo>
                    <a:pt x="74" y="207"/>
                  </a:lnTo>
                  <a:lnTo>
                    <a:pt x="74" y="207"/>
                  </a:lnTo>
                  <a:lnTo>
                    <a:pt x="78" y="207"/>
                  </a:lnTo>
                  <a:lnTo>
                    <a:pt x="78" y="203"/>
                  </a:lnTo>
                  <a:lnTo>
                    <a:pt x="78" y="203"/>
                  </a:lnTo>
                  <a:lnTo>
                    <a:pt x="82" y="203"/>
                  </a:lnTo>
                  <a:lnTo>
                    <a:pt x="82" y="203"/>
                  </a:lnTo>
                  <a:lnTo>
                    <a:pt x="85" y="203"/>
                  </a:lnTo>
                  <a:lnTo>
                    <a:pt x="85" y="203"/>
                  </a:lnTo>
                  <a:lnTo>
                    <a:pt x="82" y="207"/>
                  </a:lnTo>
                  <a:lnTo>
                    <a:pt x="85" y="207"/>
                  </a:lnTo>
                  <a:lnTo>
                    <a:pt x="85" y="207"/>
                  </a:lnTo>
                  <a:lnTo>
                    <a:pt x="85" y="203"/>
                  </a:lnTo>
                  <a:lnTo>
                    <a:pt x="85" y="207"/>
                  </a:lnTo>
                  <a:lnTo>
                    <a:pt x="85" y="207"/>
                  </a:lnTo>
                  <a:moveTo>
                    <a:pt x="101" y="207"/>
                  </a:moveTo>
                  <a:lnTo>
                    <a:pt x="101" y="207"/>
                  </a:lnTo>
                  <a:lnTo>
                    <a:pt x="101" y="207"/>
                  </a:lnTo>
                  <a:lnTo>
                    <a:pt x="101" y="207"/>
                  </a:lnTo>
                  <a:lnTo>
                    <a:pt x="101" y="211"/>
                  </a:lnTo>
                  <a:lnTo>
                    <a:pt x="97" y="211"/>
                  </a:lnTo>
                  <a:lnTo>
                    <a:pt x="97" y="215"/>
                  </a:lnTo>
                  <a:lnTo>
                    <a:pt x="97" y="215"/>
                  </a:lnTo>
                  <a:lnTo>
                    <a:pt x="97" y="215"/>
                  </a:lnTo>
                  <a:lnTo>
                    <a:pt x="97" y="215"/>
                  </a:lnTo>
                  <a:lnTo>
                    <a:pt x="97" y="215"/>
                  </a:lnTo>
                  <a:lnTo>
                    <a:pt x="97" y="215"/>
                  </a:lnTo>
                  <a:lnTo>
                    <a:pt x="97" y="215"/>
                  </a:lnTo>
                  <a:lnTo>
                    <a:pt x="97" y="219"/>
                  </a:lnTo>
                  <a:lnTo>
                    <a:pt x="97" y="219"/>
                  </a:lnTo>
                  <a:lnTo>
                    <a:pt x="93" y="219"/>
                  </a:lnTo>
                  <a:lnTo>
                    <a:pt x="93" y="223"/>
                  </a:lnTo>
                  <a:lnTo>
                    <a:pt x="89" y="223"/>
                  </a:lnTo>
                  <a:lnTo>
                    <a:pt x="89" y="223"/>
                  </a:lnTo>
                  <a:lnTo>
                    <a:pt x="89" y="223"/>
                  </a:lnTo>
                  <a:lnTo>
                    <a:pt x="89" y="219"/>
                  </a:lnTo>
                  <a:lnTo>
                    <a:pt x="89" y="219"/>
                  </a:lnTo>
                  <a:lnTo>
                    <a:pt x="89" y="215"/>
                  </a:lnTo>
                  <a:lnTo>
                    <a:pt x="93" y="211"/>
                  </a:lnTo>
                  <a:lnTo>
                    <a:pt x="93" y="211"/>
                  </a:lnTo>
                  <a:lnTo>
                    <a:pt x="93" y="211"/>
                  </a:lnTo>
                  <a:lnTo>
                    <a:pt x="97" y="211"/>
                  </a:lnTo>
                  <a:lnTo>
                    <a:pt x="97" y="211"/>
                  </a:lnTo>
                  <a:lnTo>
                    <a:pt x="97" y="211"/>
                  </a:lnTo>
                  <a:lnTo>
                    <a:pt x="101" y="207"/>
                  </a:lnTo>
                  <a:moveTo>
                    <a:pt x="58" y="31"/>
                  </a:moveTo>
                  <a:lnTo>
                    <a:pt x="58" y="31"/>
                  </a:lnTo>
                  <a:lnTo>
                    <a:pt x="58" y="35"/>
                  </a:lnTo>
                  <a:lnTo>
                    <a:pt x="58" y="35"/>
                  </a:lnTo>
                  <a:lnTo>
                    <a:pt x="58" y="35"/>
                  </a:lnTo>
                  <a:lnTo>
                    <a:pt x="62" y="35"/>
                  </a:lnTo>
                  <a:lnTo>
                    <a:pt x="62" y="35"/>
                  </a:lnTo>
                  <a:lnTo>
                    <a:pt x="62" y="39"/>
                  </a:lnTo>
                  <a:lnTo>
                    <a:pt x="62" y="39"/>
                  </a:lnTo>
                  <a:lnTo>
                    <a:pt x="62" y="39"/>
                  </a:lnTo>
                  <a:lnTo>
                    <a:pt x="62" y="43"/>
                  </a:lnTo>
                  <a:lnTo>
                    <a:pt x="58" y="43"/>
                  </a:lnTo>
                  <a:lnTo>
                    <a:pt x="58" y="43"/>
                  </a:lnTo>
                  <a:lnTo>
                    <a:pt x="58" y="47"/>
                  </a:lnTo>
                  <a:lnTo>
                    <a:pt x="62" y="55"/>
                  </a:lnTo>
                  <a:lnTo>
                    <a:pt x="62" y="59"/>
                  </a:lnTo>
                  <a:lnTo>
                    <a:pt x="62" y="59"/>
                  </a:lnTo>
                  <a:lnTo>
                    <a:pt x="58" y="63"/>
                  </a:lnTo>
                  <a:lnTo>
                    <a:pt x="54" y="67"/>
                  </a:lnTo>
                  <a:lnTo>
                    <a:pt x="46" y="70"/>
                  </a:lnTo>
                  <a:lnTo>
                    <a:pt x="46" y="74"/>
                  </a:lnTo>
                  <a:lnTo>
                    <a:pt x="43" y="78"/>
                  </a:lnTo>
                  <a:lnTo>
                    <a:pt x="43" y="82"/>
                  </a:lnTo>
                  <a:lnTo>
                    <a:pt x="43" y="86"/>
                  </a:lnTo>
                  <a:lnTo>
                    <a:pt x="43" y="86"/>
                  </a:lnTo>
                  <a:lnTo>
                    <a:pt x="35" y="90"/>
                  </a:lnTo>
                  <a:lnTo>
                    <a:pt x="27" y="98"/>
                  </a:lnTo>
                  <a:lnTo>
                    <a:pt x="23" y="102"/>
                  </a:lnTo>
                  <a:lnTo>
                    <a:pt x="19" y="102"/>
                  </a:lnTo>
                  <a:lnTo>
                    <a:pt x="19" y="102"/>
                  </a:lnTo>
                  <a:lnTo>
                    <a:pt x="15" y="102"/>
                  </a:lnTo>
                  <a:lnTo>
                    <a:pt x="11" y="102"/>
                  </a:lnTo>
                  <a:lnTo>
                    <a:pt x="11" y="102"/>
                  </a:lnTo>
                  <a:lnTo>
                    <a:pt x="11" y="102"/>
                  </a:lnTo>
                  <a:lnTo>
                    <a:pt x="7" y="102"/>
                  </a:lnTo>
                  <a:lnTo>
                    <a:pt x="7" y="106"/>
                  </a:lnTo>
                  <a:lnTo>
                    <a:pt x="7" y="106"/>
                  </a:lnTo>
                  <a:lnTo>
                    <a:pt x="7" y="109"/>
                  </a:lnTo>
                  <a:lnTo>
                    <a:pt x="7" y="109"/>
                  </a:lnTo>
                  <a:lnTo>
                    <a:pt x="7" y="109"/>
                  </a:lnTo>
                  <a:lnTo>
                    <a:pt x="7" y="109"/>
                  </a:lnTo>
                  <a:lnTo>
                    <a:pt x="3" y="113"/>
                  </a:lnTo>
                  <a:lnTo>
                    <a:pt x="7" y="113"/>
                  </a:lnTo>
                  <a:lnTo>
                    <a:pt x="7" y="113"/>
                  </a:lnTo>
                  <a:lnTo>
                    <a:pt x="11" y="113"/>
                  </a:lnTo>
                  <a:lnTo>
                    <a:pt x="11" y="113"/>
                  </a:lnTo>
                  <a:lnTo>
                    <a:pt x="15" y="113"/>
                  </a:lnTo>
                  <a:lnTo>
                    <a:pt x="15" y="113"/>
                  </a:lnTo>
                  <a:lnTo>
                    <a:pt x="15" y="113"/>
                  </a:lnTo>
                  <a:lnTo>
                    <a:pt x="15" y="109"/>
                  </a:lnTo>
                  <a:lnTo>
                    <a:pt x="15" y="106"/>
                  </a:lnTo>
                  <a:lnTo>
                    <a:pt x="11" y="106"/>
                  </a:lnTo>
                  <a:lnTo>
                    <a:pt x="15" y="102"/>
                  </a:lnTo>
                  <a:lnTo>
                    <a:pt x="15" y="106"/>
                  </a:lnTo>
                  <a:lnTo>
                    <a:pt x="15" y="106"/>
                  </a:lnTo>
                  <a:lnTo>
                    <a:pt x="15" y="106"/>
                  </a:lnTo>
                  <a:lnTo>
                    <a:pt x="19" y="109"/>
                  </a:lnTo>
                  <a:lnTo>
                    <a:pt x="19" y="113"/>
                  </a:lnTo>
                  <a:lnTo>
                    <a:pt x="19" y="113"/>
                  </a:lnTo>
                  <a:lnTo>
                    <a:pt x="23" y="117"/>
                  </a:lnTo>
                  <a:lnTo>
                    <a:pt x="23" y="117"/>
                  </a:lnTo>
                  <a:lnTo>
                    <a:pt x="27" y="117"/>
                  </a:lnTo>
                  <a:lnTo>
                    <a:pt x="27" y="117"/>
                  </a:lnTo>
                  <a:lnTo>
                    <a:pt x="27" y="117"/>
                  </a:lnTo>
                  <a:lnTo>
                    <a:pt x="27" y="121"/>
                  </a:lnTo>
                  <a:lnTo>
                    <a:pt x="27" y="121"/>
                  </a:lnTo>
                  <a:lnTo>
                    <a:pt x="27" y="121"/>
                  </a:lnTo>
                  <a:lnTo>
                    <a:pt x="27" y="121"/>
                  </a:lnTo>
                  <a:lnTo>
                    <a:pt x="27" y="121"/>
                  </a:lnTo>
                  <a:lnTo>
                    <a:pt x="27" y="121"/>
                  </a:lnTo>
                  <a:lnTo>
                    <a:pt x="27" y="125"/>
                  </a:lnTo>
                  <a:lnTo>
                    <a:pt x="31" y="125"/>
                  </a:lnTo>
                  <a:lnTo>
                    <a:pt x="31" y="125"/>
                  </a:lnTo>
                  <a:lnTo>
                    <a:pt x="31" y="129"/>
                  </a:lnTo>
                  <a:lnTo>
                    <a:pt x="31" y="129"/>
                  </a:lnTo>
                  <a:lnTo>
                    <a:pt x="27" y="133"/>
                  </a:lnTo>
                  <a:lnTo>
                    <a:pt x="27" y="137"/>
                  </a:lnTo>
                  <a:lnTo>
                    <a:pt x="31" y="141"/>
                  </a:lnTo>
                  <a:lnTo>
                    <a:pt x="31" y="148"/>
                  </a:lnTo>
                  <a:lnTo>
                    <a:pt x="35" y="152"/>
                  </a:lnTo>
                  <a:lnTo>
                    <a:pt x="39" y="156"/>
                  </a:lnTo>
                  <a:lnTo>
                    <a:pt x="43" y="156"/>
                  </a:lnTo>
                  <a:lnTo>
                    <a:pt x="46" y="156"/>
                  </a:lnTo>
                  <a:lnTo>
                    <a:pt x="54" y="152"/>
                  </a:lnTo>
                  <a:lnTo>
                    <a:pt x="62" y="152"/>
                  </a:lnTo>
                  <a:lnTo>
                    <a:pt x="66" y="152"/>
                  </a:lnTo>
                  <a:lnTo>
                    <a:pt x="50" y="145"/>
                  </a:lnTo>
                  <a:lnTo>
                    <a:pt x="50" y="145"/>
                  </a:lnTo>
                  <a:lnTo>
                    <a:pt x="54" y="145"/>
                  </a:lnTo>
                  <a:lnTo>
                    <a:pt x="54" y="145"/>
                  </a:lnTo>
                  <a:lnTo>
                    <a:pt x="58" y="145"/>
                  </a:lnTo>
                  <a:lnTo>
                    <a:pt x="58" y="141"/>
                  </a:lnTo>
                  <a:lnTo>
                    <a:pt x="58" y="141"/>
                  </a:lnTo>
                  <a:lnTo>
                    <a:pt x="58" y="141"/>
                  </a:lnTo>
                  <a:lnTo>
                    <a:pt x="54" y="137"/>
                  </a:lnTo>
                  <a:lnTo>
                    <a:pt x="58" y="137"/>
                  </a:lnTo>
                  <a:lnTo>
                    <a:pt x="58" y="137"/>
                  </a:lnTo>
                  <a:lnTo>
                    <a:pt x="58" y="137"/>
                  </a:lnTo>
                  <a:lnTo>
                    <a:pt x="58" y="133"/>
                  </a:lnTo>
                  <a:lnTo>
                    <a:pt x="58" y="133"/>
                  </a:lnTo>
                  <a:lnTo>
                    <a:pt x="58" y="137"/>
                  </a:lnTo>
                  <a:lnTo>
                    <a:pt x="62" y="137"/>
                  </a:lnTo>
                  <a:lnTo>
                    <a:pt x="62" y="137"/>
                  </a:lnTo>
                  <a:lnTo>
                    <a:pt x="62" y="133"/>
                  </a:lnTo>
                  <a:lnTo>
                    <a:pt x="66" y="133"/>
                  </a:lnTo>
                  <a:lnTo>
                    <a:pt x="66" y="133"/>
                  </a:lnTo>
                  <a:lnTo>
                    <a:pt x="66" y="137"/>
                  </a:lnTo>
                  <a:lnTo>
                    <a:pt x="66" y="137"/>
                  </a:lnTo>
                  <a:lnTo>
                    <a:pt x="66" y="137"/>
                  </a:lnTo>
                  <a:lnTo>
                    <a:pt x="66" y="137"/>
                  </a:lnTo>
                  <a:lnTo>
                    <a:pt x="62" y="137"/>
                  </a:lnTo>
                  <a:lnTo>
                    <a:pt x="62" y="141"/>
                  </a:lnTo>
                  <a:lnTo>
                    <a:pt x="66" y="141"/>
                  </a:lnTo>
                  <a:lnTo>
                    <a:pt x="70" y="141"/>
                  </a:lnTo>
                  <a:lnTo>
                    <a:pt x="78" y="141"/>
                  </a:lnTo>
                  <a:lnTo>
                    <a:pt x="78" y="137"/>
                  </a:lnTo>
                  <a:lnTo>
                    <a:pt x="78" y="137"/>
                  </a:lnTo>
                  <a:lnTo>
                    <a:pt x="74" y="137"/>
                  </a:lnTo>
                  <a:lnTo>
                    <a:pt x="74" y="137"/>
                  </a:lnTo>
                  <a:lnTo>
                    <a:pt x="74" y="133"/>
                  </a:lnTo>
                  <a:lnTo>
                    <a:pt x="70" y="133"/>
                  </a:lnTo>
                  <a:lnTo>
                    <a:pt x="70" y="133"/>
                  </a:lnTo>
                  <a:lnTo>
                    <a:pt x="70" y="133"/>
                  </a:lnTo>
                  <a:lnTo>
                    <a:pt x="74" y="133"/>
                  </a:lnTo>
                  <a:lnTo>
                    <a:pt x="74" y="129"/>
                  </a:lnTo>
                  <a:lnTo>
                    <a:pt x="70" y="129"/>
                  </a:lnTo>
                  <a:lnTo>
                    <a:pt x="70" y="129"/>
                  </a:lnTo>
                  <a:lnTo>
                    <a:pt x="78" y="129"/>
                  </a:lnTo>
                  <a:lnTo>
                    <a:pt x="78" y="125"/>
                  </a:lnTo>
                  <a:lnTo>
                    <a:pt x="82" y="125"/>
                  </a:lnTo>
                  <a:lnTo>
                    <a:pt x="82" y="117"/>
                  </a:lnTo>
                  <a:lnTo>
                    <a:pt x="85" y="113"/>
                  </a:lnTo>
                  <a:lnTo>
                    <a:pt x="89" y="113"/>
                  </a:lnTo>
                  <a:lnTo>
                    <a:pt x="93" y="106"/>
                  </a:lnTo>
                  <a:lnTo>
                    <a:pt x="93" y="106"/>
                  </a:lnTo>
                  <a:lnTo>
                    <a:pt x="97" y="102"/>
                  </a:lnTo>
                  <a:lnTo>
                    <a:pt x="97" y="102"/>
                  </a:lnTo>
                  <a:lnTo>
                    <a:pt x="97" y="98"/>
                  </a:lnTo>
                  <a:lnTo>
                    <a:pt x="97" y="98"/>
                  </a:lnTo>
                  <a:lnTo>
                    <a:pt x="93" y="94"/>
                  </a:lnTo>
                  <a:lnTo>
                    <a:pt x="97" y="94"/>
                  </a:lnTo>
                  <a:lnTo>
                    <a:pt x="97" y="94"/>
                  </a:lnTo>
                  <a:lnTo>
                    <a:pt x="97" y="98"/>
                  </a:lnTo>
                  <a:lnTo>
                    <a:pt x="97" y="98"/>
                  </a:lnTo>
                  <a:lnTo>
                    <a:pt x="97" y="98"/>
                  </a:lnTo>
                  <a:lnTo>
                    <a:pt x="101" y="94"/>
                  </a:lnTo>
                  <a:lnTo>
                    <a:pt x="101" y="94"/>
                  </a:lnTo>
                  <a:lnTo>
                    <a:pt x="101" y="90"/>
                  </a:lnTo>
                  <a:lnTo>
                    <a:pt x="97" y="94"/>
                  </a:lnTo>
                  <a:lnTo>
                    <a:pt x="97" y="90"/>
                  </a:lnTo>
                  <a:lnTo>
                    <a:pt x="97" y="90"/>
                  </a:lnTo>
                  <a:lnTo>
                    <a:pt x="97" y="90"/>
                  </a:lnTo>
                  <a:lnTo>
                    <a:pt x="97" y="86"/>
                  </a:lnTo>
                  <a:lnTo>
                    <a:pt x="97" y="86"/>
                  </a:lnTo>
                  <a:lnTo>
                    <a:pt x="101" y="86"/>
                  </a:lnTo>
                  <a:lnTo>
                    <a:pt x="101" y="86"/>
                  </a:lnTo>
                  <a:lnTo>
                    <a:pt x="101" y="82"/>
                  </a:lnTo>
                  <a:lnTo>
                    <a:pt x="105" y="78"/>
                  </a:lnTo>
                  <a:lnTo>
                    <a:pt x="109" y="78"/>
                  </a:lnTo>
                  <a:lnTo>
                    <a:pt x="109" y="74"/>
                  </a:lnTo>
                  <a:lnTo>
                    <a:pt x="109" y="70"/>
                  </a:lnTo>
                  <a:lnTo>
                    <a:pt x="109" y="70"/>
                  </a:lnTo>
                  <a:lnTo>
                    <a:pt x="113" y="74"/>
                  </a:lnTo>
                  <a:lnTo>
                    <a:pt x="113" y="74"/>
                  </a:lnTo>
                  <a:lnTo>
                    <a:pt x="117" y="74"/>
                  </a:lnTo>
                  <a:lnTo>
                    <a:pt x="117" y="74"/>
                  </a:lnTo>
                  <a:lnTo>
                    <a:pt x="121" y="74"/>
                  </a:lnTo>
                  <a:lnTo>
                    <a:pt x="121" y="70"/>
                  </a:lnTo>
                  <a:lnTo>
                    <a:pt x="125" y="67"/>
                  </a:lnTo>
                  <a:lnTo>
                    <a:pt x="125" y="67"/>
                  </a:lnTo>
                  <a:lnTo>
                    <a:pt x="117" y="63"/>
                  </a:lnTo>
                  <a:lnTo>
                    <a:pt x="97" y="70"/>
                  </a:lnTo>
                  <a:lnTo>
                    <a:pt x="97" y="70"/>
                  </a:lnTo>
                  <a:lnTo>
                    <a:pt x="93" y="70"/>
                  </a:lnTo>
                  <a:lnTo>
                    <a:pt x="93" y="70"/>
                  </a:lnTo>
                  <a:lnTo>
                    <a:pt x="93" y="67"/>
                  </a:lnTo>
                  <a:lnTo>
                    <a:pt x="97" y="67"/>
                  </a:lnTo>
                  <a:lnTo>
                    <a:pt x="101" y="67"/>
                  </a:lnTo>
                  <a:lnTo>
                    <a:pt x="101" y="67"/>
                  </a:lnTo>
                  <a:lnTo>
                    <a:pt x="101" y="63"/>
                  </a:lnTo>
                  <a:lnTo>
                    <a:pt x="105" y="55"/>
                  </a:lnTo>
                  <a:lnTo>
                    <a:pt x="105" y="51"/>
                  </a:lnTo>
                  <a:lnTo>
                    <a:pt x="105" y="51"/>
                  </a:lnTo>
                  <a:lnTo>
                    <a:pt x="101" y="47"/>
                  </a:lnTo>
                  <a:lnTo>
                    <a:pt x="97" y="43"/>
                  </a:lnTo>
                  <a:lnTo>
                    <a:pt x="101" y="43"/>
                  </a:lnTo>
                  <a:lnTo>
                    <a:pt x="105" y="47"/>
                  </a:lnTo>
                  <a:lnTo>
                    <a:pt x="113" y="55"/>
                  </a:lnTo>
                  <a:lnTo>
                    <a:pt x="117" y="55"/>
                  </a:lnTo>
                  <a:lnTo>
                    <a:pt x="117" y="55"/>
                  </a:lnTo>
                  <a:lnTo>
                    <a:pt x="117" y="55"/>
                  </a:lnTo>
                  <a:lnTo>
                    <a:pt x="117" y="47"/>
                  </a:lnTo>
                  <a:lnTo>
                    <a:pt x="117" y="43"/>
                  </a:lnTo>
                  <a:lnTo>
                    <a:pt x="113" y="43"/>
                  </a:lnTo>
                  <a:lnTo>
                    <a:pt x="113" y="43"/>
                  </a:lnTo>
                  <a:lnTo>
                    <a:pt x="113" y="47"/>
                  </a:lnTo>
                  <a:lnTo>
                    <a:pt x="113" y="47"/>
                  </a:lnTo>
                  <a:lnTo>
                    <a:pt x="113" y="47"/>
                  </a:lnTo>
                  <a:lnTo>
                    <a:pt x="113" y="47"/>
                  </a:lnTo>
                  <a:lnTo>
                    <a:pt x="113" y="47"/>
                  </a:lnTo>
                  <a:lnTo>
                    <a:pt x="109" y="47"/>
                  </a:lnTo>
                  <a:lnTo>
                    <a:pt x="109" y="47"/>
                  </a:lnTo>
                  <a:lnTo>
                    <a:pt x="109" y="43"/>
                  </a:lnTo>
                  <a:lnTo>
                    <a:pt x="109" y="43"/>
                  </a:lnTo>
                  <a:lnTo>
                    <a:pt x="109" y="43"/>
                  </a:lnTo>
                  <a:lnTo>
                    <a:pt x="109" y="43"/>
                  </a:lnTo>
                  <a:lnTo>
                    <a:pt x="105" y="43"/>
                  </a:lnTo>
                  <a:lnTo>
                    <a:pt x="101" y="43"/>
                  </a:lnTo>
                  <a:lnTo>
                    <a:pt x="101" y="39"/>
                  </a:lnTo>
                  <a:lnTo>
                    <a:pt x="93" y="31"/>
                  </a:lnTo>
                  <a:lnTo>
                    <a:pt x="85" y="24"/>
                  </a:lnTo>
                  <a:lnTo>
                    <a:pt x="85" y="20"/>
                  </a:lnTo>
                  <a:lnTo>
                    <a:pt x="85" y="16"/>
                  </a:lnTo>
                  <a:lnTo>
                    <a:pt x="85" y="16"/>
                  </a:lnTo>
                  <a:lnTo>
                    <a:pt x="85" y="16"/>
                  </a:lnTo>
                  <a:lnTo>
                    <a:pt x="82" y="16"/>
                  </a:lnTo>
                  <a:lnTo>
                    <a:pt x="82" y="16"/>
                  </a:lnTo>
                  <a:lnTo>
                    <a:pt x="82" y="20"/>
                  </a:lnTo>
                  <a:lnTo>
                    <a:pt x="82" y="24"/>
                  </a:lnTo>
                  <a:lnTo>
                    <a:pt x="85" y="27"/>
                  </a:lnTo>
                  <a:lnTo>
                    <a:pt x="89" y="31"/>
                  </a:lnTo>
                  <a:lnTo>
                    <a:pt x="85" y="31"/>
                  </a:lnTo>
                  <a:lnTo>
                    <a:pt x="82" y="27"/>
                  </a:lnTo>
                  <a:lnTo>
                    <a:pt x="82" y="24"/>
                  </a:lnTo>
                  <a:lnTo>
                    <a:pt x="78" y="20"/>
                  </a:lnTo>
                  <a:lnTo>
                    <a:pt x="78" y="16"/>
                  </a:lnTo>
                  <a:lnTo>
                    <a:pt x="78" y="16"/>
                  </a:lnTo>
                  <a:lnTo>
                    <a:pt x="74" y="16"/>
                  </a:lnTo>
                  <a:lnTo>
                    <a:pt x="70" y="12"/>
                  </a:lnTo>
                  <a:lnTo>
                    <a:pt x="66" y="12"/>
                  </a:lnTo>
                  <a:lnTo>
                    <a:pt x="66" y="12"/>
                  </a:lnTo>
                  <a:lnTo>
                    <a:pt x="62" y="16"/>
                  </a:lnTo>
                  <a:lnTo>
                    <a:pt x="66" y="16"/>
                  </a:lnTo>
                  <a:lnTo>
                    <a:pt x="66" y="20"/>
                  </a:lnTo>
                  <a:lnTo>
                    <a:pt x="66" y="24"/>
                  </a:lnTo>
                  <a:lnTo>
                    <a:pt x="66" y="27"/>
                  </a:lnTo>
                  <a:lnTo>
                    <a:pt x="66" y="27"/>
                  </a:lnTo>
                  <a:lnTo>
                    <a:pt x="66" y="24"/>
                  </a:lnTo>
                  <a:lnTo>
                    <a:pt x="62" y="20"/>
                  </a:lnTo>
                  <a:lnTo>
                    <a:pt x="62" y="27"/>
                  </a:lnTo>
                  <a:lnTo>
                    <a:pt x="58" y="31"/>
                  </a:lnTo>
                  <a:moveTo>
                    <a:pt x="3" y="172"/>
                  </a:moveTo>
                  <a:lnTo>
                    <a:pt x="3" y="172"/>
                  </a:lnTo>
                  <a:lnTo>
                    <a:pt x="3" y="172"/>
                  </a:lnTo>
                  <a:lnTo>
                    <a:pt x="7" y="172"/>
                  </a:lnTo>
                  <a:lnTo>
                    <a:pt x="11" y="172"/>
                  </a:lnTo>
                  <a:lnTo>
                    <a:pt x="15" y="176"/>
                  </a:lnTo>
                  <a:lnTo>
                    <a:pt x="19" y="176"/>
                  </a:lnTo>
                  <a:lnTo>
                    <a:pt x="19" y="176"/>
                  </a:lnTo>
                  <a:lnTo>
                    <a:pt x="23" y="176"/>
                  </a:lnTo>
                  <a:lnTo>
                    <a:pt x="23" y="180"/>
                  </a:lnTo>
                  <a:lnTo>
                    <a:pt x="23" y="184"/>
                  </a:lnTo>
                  <a:lnTo>
                    <a:pt x="27" y="180"/>
                  </a:lnTo>
                  <a:lnTo>
                    <a:pt x="23" y="176"/>
                  </a:lnTo>
                  <a:lnTo>
                    <a:pt x="23" y="176"/>
                  </a:lnTo>
                  <a:lnTo>
                    <a:pt x="19" y="172"/>
                  </a:lnTo>
                  <a:lnTo>
                    <a:pt x="23" y="172"/>
                  </a:lnTo>
                  <a:lnTo>
                    <a:pt x="27" y="172"/>
                  </a:lnTo>
                  <a:lnTo>
                    <a:pt x="31" y="172"/>
                  </a:lnTo>
                  <a:lnTo>
                    <a:pt x="31" y="172"/>
                  </a:lnTo>
                  <a:lnTo>
                    <a:pt x="31" y="172"/>
                  </a:lnTo>
                  <a:lnTo>
                    <a:pt x="31" y="176"/>
                  </a:lnTo>
                  <a:lnTo>
                    <a:pt x="35" y="176"/>
                  </a:lnTo>
                  <a:lnTo>
                    <a:pt x="35" y="176"/>
                  </a:lnTo>
                  <a:lnTo>
                    <a:pt x="35" y="176"/>
                  </a:lnTo>
                  <a:lnTo>
                    <a:pt x="35" y="176"/>
                  </a:lnTo>
                  <a:lnTo>
                    <a:pt x="35" y="176"/>
                  </a:lnTo>
                  <a:lnTo>
                    <a:pt x="39" y="176"/>
                  </a:lnTo>
                  <a:lnTo>
                    <a:pt x="39" y="176"/>
                  </a:lnTo>
                  <a:lnTo>
                    <a:pt x="39" y="172"/>
                  </a:lnTo>
                  <a:lnTo>
                    <a:pt x="35" y="172"/>
                  </a:lnTo>
                  <a:lnTo>
                    <a:pt x="35" y="172"/>
                  </a:lnTo>
                  <a:lnTo>
                    <a:pt x="43" y="172"/>
                  </a:lnTo>
                  <a:lnTo>
                    <a:pt x="46" y="172"/>
                  </a:lnTo>
                  <a:lnTo>
                    <a:pt x="46" y="176"/>
                  </a:lnTo>
                  <a:lnTo>
                    <a:pt x="50" y="176"/>
                  </a:lnTo>
                  <a:lnTo>
                    <a:pt x="50" y="176"/>
                  </a:lnTo>
                  <a:lnTo>
                    <a:pt x="50" y="172"/>
                  </a:lnTo>
                  <a:lnTo>
                    <a:pt x="46" y="172"/>
                  </a:lnTo>
                  <a:lnTo>
                    <a:pt x="46" y="172"/>
                  </a:lnTo>
                  <a:lnTo>
                    <a:pt x="46" y="168"/>
                  </a:lnTo>
                  <a:lnTo>
                    <a:pt x="46" y="168"/>
                  </a:lnTo>
                  <a:lnTo>
                    <a:pt x="46" y="168"/>
                  </a:lnTo>
                  <a:lnTo>
                    <a:pt x="46" y="164"/>
                  </a:lnTo>
                  <a:lnTo>
                    <a:pt x="46" y="164"/>
                  </a:lnTo>
                  <a:lnTo>
                    <a:pt x="46" y="164"/>
                  </a:lnTo>
                  <a:lnTo>
                    <a:pt x="50" y="156"/>
                  </a:lnTo>
                  <a:lnTo>
                    <a:pt x="54" y="156"/>
                  </a:lnTo>
                  <a:lnTo>
                    <a:pt x="54" y="156"/>
                  </a:lnTo>
                  <a:lnTo>
                    <a:pt x="70" y="156"/>
                  </a:lnTo>
                  <a:lnTo>
                    <a:pt x="70" y="152"/>
                  </a:lnTo>
                  <a:lnTo>
                    <a:pt x="70" y="152"/>
                  </a:lnTo>
                  <a:lnTo>
                    <a:pt x="74" y="156"/>
                  </a:lnTo>
                  <a:lnTo>
                    <a:pt x="74" y="156"/>
                  </a:lnTo>
                  <a:lnTo>
                    <a:pt x="74" y="148"/>
                  </a:lnTo>
                  <a:lnTo>
                    <a:pt x="78" y="145"/>
                  </a:lnTo>
                  <a:lnTo>
                    <a:pt x="85" y="145"/>
                  </a:lnTo>
                  <a:lnTo>
                    <a:pt x="89" y="145"/>
                  </a:lnTo>
                  <a:lnTo>
                    <a:pt x="89" y="145"/>
                  </a:lnTo>
                  <a:lnTo>
                    <a:pt x="89" y="148"/>
                  </a:lnTo>
                  <a:lnTo>
                    <a:pt x="89" y="148"/>
                  </a:lnTo>
                  <a:lnTo>
                    <a:pt x="93" y="148"/>
                  </a:lnTo>
                  <a:lnTo>
                    <a:pt x="93" y="148"/>
                  </a:lnTo>
                  <a:lnTo>
                    <a:pt x="93" y="145"/>
                  </a:lnTo>
                  <a:lnTo>
                    <a:pt x="89" y="141"/>
                  </a:lnTo>
                  <a:lnTo>
                    <a:pt x="89" y="137"/>
                  </a:lnTo>
                  <a:lnTo>
                    <a:pt x="93" y="137"/>
                  </a:lnTo>
                  <a:lnTo>
                    <a:pt x="89" y="137"/>
                  </a:lnTo>
                  <a:lnTo>
                    <a:pt x="85" y="133"/>
                  </a:lnTo>
                  <a:lnTo>
                    <a:pt x="85" y="133"/>
                  </a:lnTo>
                  <a:lnTo>
                    <a:pt x="89" y="133"/>
                  </a:lnTo>
                  <a:lnTo>
                    <a:pt x="93" y="133"/>
                  </a:lnTo>
                  <a:lnTo>
                    <a:pt x="93" y="133"/>
                  </a:lnTo>
                  <a:lnTo>
                    <a:pt x="93" y="133"/>
                  </a:lnTo>
                  <a:lnTo>
                    <a:pt x="97" y="137"/>
                  </a:lnTo>
                  <a:lnTo>
                    <a:pt x="97" y="137"/>
                  </a:lnTo>
                  <a:lnTo>
                    <a:pt x="101" y="137"/>
                  </a:lnTo>
                  <a:lnTo>
                    <a:pt x="101" y="141"/>
                  </a:lnTo>
                  <a:lnTo>
                    <a:pt x="101" y="141"/>
                  </a:lnTo>
                  <a:lnTo>
                    <a:pt x="97" y="141"/>
                  </a:lnTo>
                  <a:lnTo>
                    <a:pt x="97" y="141"/>
                  </a:lnTo>
                  <a:lnTo>
                    <a:pt x="101" y="141"/>
                  </a:lnTo>
                  <a:lnTo>
                    <a:pt x="101" y="141"/>
                  </a:lnTo>
                  <a:lnTo>
                    <a:pt x="105" y="141"/>
                  </a:lnTo>
                  <a:lnTo>
                    <a:pt x="109" y="145"/>
                  </a:lnTo>
                  <a:lnTo>
                    <a:pt x="109" y="148"/>
                  </a:lnTo>
                  <a:lnTo>
                    <a:pt x="105" y="148"/>
                  </a:lnTo>
                  <a:lnTo>
                    <a:pt x="101" y="148"/>
                  </a:lnTo>
                  <a:lnTo>
                    <a:pt x="101" y="152"/>
                  </a:lnTo>
                  <a:lnTo>
                    <a:pt x="101" y="152"/>
                  </a:lnTo>
                  <a:lnTo>
                    <a:pt x="97" y="152"/>
                  </a:lnTo>
                  <a:lnTo>
                    <a:pt x="97" y="152"/>
                  </a:lnTo>
                  <a:lnTo>
                    <a:pt x="97" y="152"/>
                  </a:lnTo>
                  <a:lnTo>
                    <a:pt x="93" y="152"/>
                  </a:lnTo>
                  <a:lnTo>
                    <a:pt x="93" y="152"/>
                  </a:lnTo>
                  <a:lnTo>
                    <a:pt x="85" y="152"/>
                  </a:lnTo>
                  <a:lnTo>
                    <a:pt x="82" y="152"/>
                  </a:lnTo>
                  <a:lnTo>
                    <a:pt x="82" y="152"/>
                  </a:lnTo>
                  <a:lnTo>
                    <a:pt x="82" y="152"/>
                  </a:lnTo>
                  <a:lnTo>
                    <a:pt x="82" y="148"/>
                  </a:lnTo>
                  <a:lnTo>
                    <a:pt x="82" y="148"/>
                  </a:lnTo>
                  <a:lnTo>
                    <a:pt x="78" y="152"/>
                  </a:lnTo>
                  <a:lnTo>
                    <a:pt x="78" y="152"/>
                  </a:lnTo>
                  <a:lnTo>
                    <a:pt x="78" y="156"/>
                  </a:lnTo>
                  <a:lnTo>
                    <a:pt x="78" y="156"/>
                  </a:lnTo>
                  <a:lnTo>
                    <a:pt x="82" y="156"/>
                  </a:lnTo>
                  <a:lnTo>
                    <a:pt x="82" y="156"/>
                  </a:lnTo>
                  <a:lnTo>
                    <a:pt x="82" y="156"/>
                  </a:lnTo>
                  <a:lnTo>
                    <a:pt x="82" y="160"/>
                  </a:lnTo>
                  <a:lnTo>
                    <a:pt x="82" y="160"/>
                  </a:lnTo>
                  <a:lnTo>
                    <a:pt x="78" y="160"/>
                  </a:lnTo>
                  <a:lnTo>
                    <a:pt x="82" y="164"/>
                  </a:lnTo>
                  <a:lnTo>
                    <a:pt x="85" y="164"/>
                  </a:lnTo>
                  <a:lnTo>
                    <a:pt x="89" y="164"/>
                  </a:lnTo>
                  <a:lnTo>
                    <a:pt x="89" y="164"/>
                  </a:lnTo>
                  <a:lnTo>
                    <a:pt x="93" y="168"/>
                  </a:lnTo>
                  <a:lnTo>
                    <a:pt x="97" y="172"/>
                  </a:lnTo>
                  <a:lnTo>
                    <a:pt x="85" y="164"/>
                  </a:lnTo>
                  <a:lnTo>
                    <a:pt x="85" y="168"/>
                  </a:lnTo>
                  <a:lnTo>
                    <a:pt x="85" y="168"/>
                  </a:lnTo>
                  <a:lnTo>
                    <a:pt x="85" y="168"/>
                  </a:lnTo>
                  <a:lnTo>
                    <a:pt x="89" y="168"/>
                  </a:lnTo>
                  <a:lnTo>
                    <a:pt x="89" y="168"/>
                  </a:lnTo>
                  <a:lnTo>
                    <a:pt x="89" y="172"/>
                  </a:lnTo>
                  <a:lnTo>
                    <a:pt x="93" y="172"/>
                  </a:lnTo>
                  <a:lnTo>
                    <a:pt x="93" y="172"/>
                  </a:lnTo>
                  <a:lnTo>
                    <a:pt x="93" y="172"/>
                  </a:lnTo>
                  <a:lnTo>
                    <a:pt x="93" y="172"/>
                  </a:lnTo>
                  <a:lnTo>
                    <a:pt x="93" y="172"/>
                  </a:lnTo>
                  <a:lnTo>
                    <a:pt x="93" y="172"/>
                  </a:lnTo>
                  <a:lnTo>
                    <a:pt x="93" y="176"/>
                  </a:lnTo>
                  <a:lnTo>
                    <a:pt x="93" y="176"/>
                  </a:lnTo>
                  <a:lnTo>
                    <a:pt x="97" y="176"/>
                  </a:lnTo>
                  <a:lnTo>
                    <a:pt x="97" y="176"/>
                  </a:lnTo>
                  <a:lnTo>
                    <a:pt x="97" y="176"/>
                  </a:lnTo>
                  <a:lnTo>
                    <a:pt x="97" y="176"/>
                  </a:lnTo>
                  <a:lnTo>
                    <a:pt x="97" y="180"/>
                  </a:lnTo>
                  <a:lnTo>
                    <a:pt x="97" y="180"/>
                  </a:lnTo>
                  <a:lnTo>
                    <a:pt x="97" y="180"/>
                  </a:lnTo>
                  <a:lnTo>
                    <a:pt x="93" y="180"/>
                  </a:lnTo>
                  <a:lnTo>
                    <a:pt x="89" y="180"/>
                  </a:lnTo>
                  <a:lnTo>
                    <a:pt x="89" y="184"/>
                  </a:lnTo>
                  <a:lnTo>
                    <a:pt x="89" y="184"/>
                  </a:lnTo>
                  <a:lnTo>
                    <a:pt x="89" y="184"/>
                  </a:lnTo>
                  <a:lnTo>
                    <a:pt x="89" y="184"/>
                  </a:lnTo>
                  <a:lnTo>
                    <a:pt x="89" y="184"/>
                  </a:lnTo>
                  <a:lnTo>
                    <a:pt x="89" y="188"/>
                  </a:lnTo>
                  <a:lnTo>
                    <a:pt x="85" y="191"/>
                  </a:lnTo>
                  <a:lnTo>
                    <a:pt x="82" y="195"/>
                  </a:lnTo>
                  <a:lnTo>
                    <a:pt x="82" y="191"/>
                  </a:lnTo>
                  <a:lnTo>
                    <a:pt x="85" y="191"/>
                  </a:lnTo>
                  <a:lnTo>
                    <a:pt x="85" y="188"/>
                  </a:lnTo>
                  <a:lnTo>
                    <a:pt x="85" y="188"/>
                  </a:lnTo>
                  <a:lnTo>
                    <a:pt x="85" y="188"/>
                  </a:lnTo>
                  <a:lnTo>
                    <a:pt x="85" y="188"/>
                  </a:lnTo>
                  <a:lnTo>
                    <a:pt x="85" y="188"/>
                  </a:lnTo>
                  <a:lnTo>
                    <a:pt x="82" y="188"/>
                  </a:lnTo>
                  <a:lnTo>
                    <a:pt x="82" y="188"/>
                  </a:lnTo>
                  <a:lnTo>
                    <a:pt x="82" y="188"/>
                  </a:lnTo>
                  <a:lnTo>
                    <a:pt x="82" y="191"/>
                  </a:lnTo>
                  <a:lnTo>
                    <a:pt x="82" y="191"/>
                  </a:lnTo>
                  <a:lnTo>
                    <a:pt x="78" y="191"/>
                  </a:lnTo>
                  <a:lnTo>
                    <a:pt x="78" y="191"/>
                  </a:lnTo>
                  <a:lnTo>
                    <a:pt x="78" y="195"/>
                  </a:lnTo>
                  <a:lnTo>
                    <a:pt x="74" y="199"/>
                  </a:lnTo>
                  <a:lnTo>
                    <a:pt x="74" y="199"/>
                  </a:lnTo>
                  <a:lnTo>
                    <a:pt x="70" y="199"/>
                  </a:lnTo>
                  <a:lnTo>
                    <a:pt x="70" y="199"/>
                  </a:lnTo>
                  <a:lnTo>
                    <a:pt x="70" y="203"/>
                  </a:lnTo>
                  <a:lnTo>
                    <a:pt x="70" y="203"/>
                  </a:lnTo>
                  <a:lnTo>
                    <a:pt x="70" y="203"/>
                  </a:lnTo>
                  <a:lnTo>
                    <a:pt x="70" y="203"/>
                  </a:lnTo>
                  <a:lnTo>
                    <a:pt x="66" y="203"/>
                  </a:lnTo>
                  <a:lnTo>
                    <a:pt x="70" y="207"/>
                  </a:lnTo>
                  <a:lnTo>
                    <a:pt x="70" y="211"/>
                  </a:lnTo>
                  <a:lnTo>
                    <a:pt x="66" y="215"/>
                  </a:lnTo>
                  <a:lnTo>
                    <a:pt x="66" y="219"/>
                  </a:lnTo>
                  <a:lnTo>
                    <a:pt x="70" y="219"/>
                  </a:lnTo>
                  <a:lnTo>
                    <a:pt x="70" y="219"/>
                  </a:lnTo>
                  <a:lnTo>
                    <a:pt x="70" y="223"/>
                  </a:lnTo>
                  <a:lnTo>
                    <a:pt x="70" y="223"/>
                  </a:lnTo>
                  <a:lnTo>
                    <a:pt x="70" y="227"/>
                  </a:lnTo>
                  <a:lnTo>
                    <a:pt x="66" y="227"/>
                  </a:lnTo>
                  <a:lnTo>
                    <a:pt x="66" y="227"/>
                  </a:lnTo>
                  <a:lnTo>
                    <a:pt x="66" y="227"/>
                  </a:lnTo>
                  <a:lnTo>
                    <a:pt x="66" y="227"/>
                  </a:lnTo>
                  <a:lnTo>
                    <a:pt x="66" y="230"/>
                  </a:lnTo>
                  <a:lnTo>
                    <a:pt x="66" y="234"/>
                  </a:lnTo>
                  <a:lnTo>
                    <a:pt x="66" y="234"/>
                  </a:lnTo>
                  <a:lnTo>
                    <a:pt x="62" y="234"/>
                  </a:lnTo>
                  <a:lnTo>
                    <a:pt x="62" y="230"/>
                  </a:lnTo>
                  <a:lnTo>
                    <a:pt x="62" y="230"/>
                  </a:lnTo>
                  <a:lnTo>
                    <a:pt x="62" y="227"/>
                  </a:lnTo>
                  <a:lnTo>
                    <a:pt x="62" y="227"/>
                  </a:lnTo>
                  <a:lnTo>
                    <a:pt x="58" y="227"/>
                  </a:lnTo>
                  <a:lnTo>
                    <a:pt x="58" y="227"/>
                  </a:lnTo>
                  <a:lnTo>
                    <a:pt x="58" y="227"/>
                  </a:lnTo>
                  <a:lnTo>
                    <a:pt x="58" y="227"/>
                  </a:lnTo>
                  <a:lnTo>
                    <a:pt x="58" y="227"/>
                  </a:lnTo>
                  <a:lnTo>
                    <a:pt x="54" y="227"/>
                  </a:lnTo>
                  <a:lnTo>
                    <a:pt x="54" y="223"/>
                  </a:lnTo>
                  <a:lnTo>
                    <a:pt x="50" y="223"/>
                  </a:lnTo>
                  <a:lnTo>
                    <a:pt x="54" y="223"/>
                  </a:lnTo>
                  <a:lnTo>
                    <a:pt x="54" y="227"/>
                  </a:lnTo>
                  <a:lnTo>
                    <a:pt x="58" y="230"/>
                  </a:lnTo>
                  <a:lnTo>
                    <a:pt x="58" y="230"/>
                  </a:lnTo>
                  <a:lnTo>
                    <a:pt x="54" y="234"/>
                  </a:lnTo>
                  <a:lnTo>
                    <a:pt x="54" y="234"/>
                  </a:lnTo>
                  <a:lnTo>
                    <a:pt x="54" y="234"/>
                  </a:lnTo>
                  <a:lnTo>
                    <a:pt x="54" y="230"/>
                  </a:lnTo>
                  <a:lnTo>
                    <a:pt x="54" y="230"/>
                  </a:lnTo>
                  <a:lnTo>
                    <a:pt x="54" y="227"/>
                  </a:lnTo>
                  <a:lnTo>
                    <a:pt x="50" y="227"/>
                  </a:lnTo>
                  <a:lnTo>
                    <a:pt x="50" y="227"/>
                  </a:lnTo>
                  <a:lnTo>
                    <a:pt x="50" y="223"/>
                  </a:lnTo>
                  <a:lnTo>
                    <a:pt x="46" y="219"/>
                  </a:lnTo>
                  <a:lnTo>
                    <a:pt x="46" y="219"/>
                  </a:lnTo>
                  <a:lnTo>
                    <a:pt x="46" y="215"/>
                  </a:lnTo>
                  <a:lnTo>
                    <a:pt x="46" y="211"/>
                  </a:lnTo>
                  <a:lnTo>
                    <a:pt x="46" y="203"/>
                  </a:lnTo>
                  <a:lnTo>
                    <a:pt x="46" y="203"/>
                  </a:lnTo>
                  <a:lnTo>
                    <a:pt x="46" y="203"/>
                  </a:lnTo>
                  <a:lnTo>
                    <a:pt x="46" y="199"/>
                  </a:lnTo>
                  <a:lnTo>
                    <a:pt x="43" y="195"/>
                  </a:lnTo>
                  <a:lnTo>
                    <a:pt x="43" y="195"/>
                  </a:lnTo>
                  <a:lnTo>
                    <a:pt x="43" y="195"/>
                  </a:lnTo>
                  <a:lnTo>
                    <a:pt x="43" y="195"/>
                  </a:lnTo>
                  <a:lnTo>
                    <a:pt x="43" y="199"/>
                  </a:lnTo>
                  <a:lnTo>
                    <a:pt x="43" y="203"/>
                  </a:lnTo>
                  <a:lnTo>
                    <a:pt x="43" y="207"/>
                  </a:lnTo>
                  <a:lnTo>
                    <a:pt x="43" y="207"/>
                  </a:lnTo>
                  <a:lnTo>
                    <a:pt x="43" y="207"/>
                  </a:lnTo>
                  <a:lnTo>
                    <a:pt x="39" y="203"/>
                  </a:lnTo>
                  <a:lnTo>
                    <a:pt x="39" y="203"/>
                  </a:lnTo>
                  <a:lnTo>
                    <a:pt x="39" y="199"/>
                  </a:lnTo>
                  <a:lnTo>
                    <a:pt x="39" y="195"/>
                  </a:lnTo>
                  <a:lnTo>
                    <a:pt x="35" y="195"/>
                  </a:lnTo>
                  <a:lnTo>
                    <a:pt x="35" y="191"/>
                  </a:lnTo>
                  <a:lnTo>
                    <a:pt x="35" y="191"/>
                  </a:lnTo>
                  <a:lnTo>
                    <a:pt x="31" y="191"/>
                  </a:lnTo>
                  <a:lnTo>
                    <a:pt x="35" y="195"/>
                  </a:lnTo>
                  <a:lnTo>
                    <a:pt x="35" y="199"/>
                  </a:lnTo>
                  <a:lnTo>
                    <a:pt x="35" y="199"/>
                  </a:lnTo>
                  <a:lnTo>
                    <a:pt x="35" y="203"/>
                  </a:lnTo>
                  <a:lnTo>
                    <a:pt x="31" y="203"/>
                  </a:lnTo>
                  <a:lnTo>
                    <a:pt x="35" y="207"/>
                  </a:lnTo>
                  <a:lnTo>
                    <a:pt x="35" y="211"/>
                  </a:lnTo>
                  <a:lnTo>
                    <a:pt x="35" y="211"/>
                  </a:lnTo>
                  <a:lnTo>
                    <a:pt x="39" y="215"/>
                  </a:lnTo>
                  <a:lnTo>
                    <a:pt x="39" y="219"/>
                  </a:lnTo>
                  <a:lnTo>
                    <a:pt x="39" y="223"/>
                  </a:lnTo>
                  <a:lnTo>
                    <a:pt x="39" y="223"/>
                  </a:lnTo>
                  <a:lnTo>
                    <a:pt x="35" y="223"/>
                  </a:lnTo>
                  <a:lnTo>
                    <a:pt x="35" y="223"/>
                  </a:lnTo>
                  <a:lnTo>
                    <a:pt x="35" y="223"/>
                  </a:lnTo>
                  <a:lnTo>
                    <a:pt x="31" y="223"/>
                  </a:lnTo>
                  <a:lnTo>
                    <a:pt x="31" y="223"/>
                  </a:lnTo>
                  <a:lnTo>
                    <a:pt x="27" y="223"/>
                  </a:lnTo>
                  <a:lnTo>
                    <a:pt x="19" y="223"/>
                  </a:lnTo>
                  <a:lnTo>
                    <a:pt x="19" y="223"/>
                  </a:lnTo>
                  <a:lnTo>
                    <a:pt x="15" y="223"/>
                  </a:lnTo>
                  <a:lnTo>
                    <a:pt x="15" y="219"/>
                  </a:lnTo>
                  <a:lnTo>
                    <a:pt x="15" y="219"/>
                  </a:lnTo>
                  <a:lnTo>
                    <a:pt x="11" y="215"/>
                  </a:lnTo>
                  <a:lnTo>
                    <a:pt x="7" y="203"/>
                  </a:lnTo>
                  <a:lnTo>
                    <a:pt x="3" y="199"/>
                  </a:lnTo>
                  <a:lnTo>
                    <a:pt x="3" y="195"/>
                  </a:lnTo>
                  <a:lnTo>
                    <a:pt x="0" y="195"/>
                  </a:lnTo>
                  <a:lnTo>
                    <a:pt x="0" y="191"/>
                  </a:lnTo>
                  <a:lnTo>
                    <a:pt x="0" y="191"/>
                  </a:lnTo>
                  <a:lnTo>
                    <a:pt x="0" y="188"/>
                  </a:lnTo>
                  <a:lnTo>
                    <a:pt x="0" y="188"/>
                  </a:lnTo>
                  <a:lnTo>
                    <a:pt x="0" y="188"/>
                  </a:lnTo>
                  <a:lnTo>
                    <a:pt x="0" y="184"/>
                  </a:lnTo>
                  <a:lnTo>
                    <a:pt x="7" y="180"/>
                  </a:lnTo>
                  <a:lnTo>
                    <a:pt x="7" y="180"/>
                  </a:lnTo>
                  <a:lnTo>
                    <a:pt x="3" y="180"/>
                  </a:lnTo>
                  <a:lnTo>
                    <a:pt x="3" y="176"/>
                  </a:lnTo>
                  <a:lnTo>
                    <a:pt x="3" y="176"/>
                  </a:lnTo>
                  <a:lnTo>
                    <a:pt x="3" y="172"/>
                  </a:lnTo>
                  <a:lnTo>
                    <a:pt x="3" y="172"/>
                  </a:lnTo>
                  <a:moveTo>
                    <a:pt x="3" y="117"/>
                  </a:moveTo>
                  <a:lnTo>
                    <a:pt x="3" y="117"/>
                  </a:lnTo>
                  <a:lnTo>
                    <a:pt x="3" y="113"/>
                  </a:lnTo>
                  <a:lnTo>
                    <a:pt x="7" y="117"/>
                  </a:lnTo>
                  <a:lnTo>
                    <a:pt x="19" y="117"/>
                  </a:lnTo>
                  <a:lnTo>
                    <a:pt x="19" y="117"/>
                  </a:lnTo>
                  <a:lnTo>
                    <a:pt x="19" y="121"/>
                  </a:lnTo>
                  <a:lnTo>
                    <a:pt x="23" y="121"/>
                  </a:lnTo>
                  <a:lnTo>
                    <a:pt x="23" y="121"/>
                  </a:lnTo>
                  <a:lnTo>
                    <a:pt x="27" y="129"/>
                  </a:lnTo>
                  <a:lnTo>
                    <a:pt x="27" y="129"/>
                  </a:lnTo>
                  <a:lnTo>
                    <a:pt x="27" y="137"/>
                  </a:lnTo>
                  <a:lnTo>
                    <a:pt x="23" y="137"/>
                  </a:lnTo>
                  <a:lnTo>
                    <a:pt x="27" y="141"/>
                  </a:lnTo>
                  <a:lnTo>
                    <a:pt x="27" y="145"/>
                  </a:lnTo>
                  <a:lnTo>
                    <a:pt x="23" y="145"/>
                  </a:lnTo>
                  <a:lnTo>
                    <a:pt x="23" y="145"/>
                  </a:lnTo>
                  <a:lnTo>
                    <a:pt x="19" y="141"/>
                  </a:lnTo>
                  <a:lnTo>
                    <a:pt x="19" y="137"/>
                  </a:lnTo>
                  <a:lnTo>
                    <a:pt x="19" y="137"/>
                  </a:lnTo>
                  <a:lnTo>
                    <a:pt x="11" y="137"/>
                  </a:lnTo>
                  <a:lnTo>
                    <a:pt x="11" y="137"/>
                  </a:lnTo>
                  <a:lnTo>
                    <a:pt x="11" y="137"/>
                  </a:lnTo>
                  <a:lnTo>
                    <a:pt x="11" y="141"/>
                  </a:lnTo>
                  <a:lnTo>
                    <a:pt x="11" y="141"/>
                  </a:lnTo>
                  <a:lnTo>
                    <a:pt x="7" y="141"/>
                  </a:lnTo>
                  <a:lnTo>
                    <a:pt x="7" y="141"/>
                  </a:lnTo>
                  <a:lnTo>
                    <a:pt x="7" y="137"/>
                  </a:lnTo>
                  <a:lnTo>
                    <a:pt x="7" y="137"/>
                  </a:lnTo>
                  <a:lnTo>
                    <a:pt x="7" y="137"/>
                  </a:lnTo>
                  <a:lnTo>
                    <a:pt x="7" y="129"/>
                  </a:lnTo>
                  <a:lnTo>
                    <a:pt x="7" y="125"/>
                  </a:lnTo>
                  <a:lnTo>
                    <a:pt x="7" y="125"/>
                  </a:lnTo>
                  <a:lnTo>
                    <a:pt x="7" y="121"/>
                  </a:lnTo>
                  <a:lnTo>
                    <a:pt x="7" y="121"/>
                  </a:lnTo>
                  <a:lnTo>
                    <a:pt x="3" y="121"/>
                  </a:lnTo>
                  <a:lnTo>
                    <a:pt x="3" y="117"/>
                  </a:lnTo>
                  <a:lnTo>
                    <a:pt x="3" y="117"/>
                  </a:lnTo>
                  <a:moveTo>
                    <a:pt x="101" y="156"/>
                  </a:moveTo>
                  <a:lnTo>
                    <a:pt x="101" y="156"/>
                  </a:lnTo>
                  <a:lnTo>
                    <a:pt x="101" y="156"/>
                  </a:lnTo>
                  <a:lnTo>
                    <a:pt x="101" y="160"/>
                  </a:lnTo>
                  <a:lnTo>
                    <a:pt x="101" y="160"/>
                  </a:lnTo>
                  <a:lnTo>
                    <a:pt x="105" y="160"/>
                  </a:lnTo>
                  <a:lnTo>
                    <a:pt x="105" y="164"/>
                  </a:lnTo>
                  <a:lnTo>
                    <a:pt x="101" y="164"/>
                  </a:lnTo>
                  <a:lnTo>
                    <a:pt x="97" y="160"/>
                  </a:lnTo>
                  <a:lnTo>
                    <a:pt x="93" y="160"/>
                  </a:lnTo>
                  <a:lnTo>
                    <a:pt x="93" y="160"/>
                  </a:lnTo>
                  <a:lnTo>
                    <a:pt x="93" y="156"/>
                  </a:lnTo>
                  <a:lnTo>
                    <a:pt x="89" y="156"/>
                  </a:lnTo>
                  <a:lnTo>
                    <a:pt x="89" y="156"/>
                  </a:lnTo>
                  <a:lnTo>
                    <a:pt x="85" y="156"/>
                  </a:lnTo>
                  <a:lnTo>
                    <a:pt x="93" y="152"/>
                  </a:lnTo>
                  <a:lnTo>
                    <a:pt x="101" y="152"/>
                  </a:lnTo>
                  <a:lnTo>
                    <a:pt x="109" y="156"/>
                  </a:lnTo>
                  <a:lnTo>
                    <a:pt x="105" y="156"/>
                  </a:lnTo>
                  <a:lnTo>
                    <a:pt x="101" y="156"/>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4" name="Freeform 25"/>
            <p:cNvSpPr>
              <a:spLocks noEditPoints="1"/>
            </p:cNvSpPr>
            <p:nvPr/>
          </p:nvSpPr>
          <p:spPr bwMode="auto">
            <a:xfrm>
              <a:off x="2609850" y="3286125"/>
              <a:ext cx="204787" cy="304800"/>
            </a:xfrm>
            <a:custGeom>
              <a:avLst/>
              <a:gdLst>
                <a:gd name="T0" fmla="*/ 8 w 129"/>
                <a:gd name="T1" fmla="*/ 47 h 192"/>
                <a:gd name="T2" fmla="*/ 31 w 129"/>
                <a:gd name="T3" fmla="*/ 98 h 192"/>
                <a:gd name="T4" fmla="*/ 24 w 129"/>
                <a:gd name="T5" fmla="*/ 106 h 192"/>
                <a:gd name="T6" fmla="*/ 24 w 129"/>
                <a:gd name="T7" fmla="*/ 114 h 192"/>
                <a:gd name="T8" fmla="*/ 27 w 129"/>
                <a:gd name="T9" fmla="*/ 129 h 192"/>
                <a:gd name="T10" fmla="*/ 20 w 129"/>
                <a:gd name="T11" fmla="*/ 141 h 192"/>
                <a:gd name="T12" fmla="*/ 0 w 129"/>
                <a:gd name="T13" fmla="*/ 137 h 192"/>
                <a:gd name="T14" fmla="*/ 4 w 129"/>
                <a:gd name="T15" fmla="*/ 145 h 192"/>
                <a:gd name="T16" fmla="*/ 24 w 129"/>
                <a:gd name="T17" fmla="*/ 188 h 192"/>
                <a:gd name="T18" fmla="*/ 27 w 129"/>
                <a:gd name="T19" fmla="*/ 180 h 192"/>
                <a:gd name="T20" fmla="*/ 35 w 129"/>
                <a:gd name="T21" fmla="*/ 180 h 192"/>
                <a:gd name="T22" fmla="*/ 47 w 129"/>
                <a:gd name="T23" fmla="*/ 184 h 192"/>
                <a:gd name="T24" fmla="*/ 59 w 129"/>
                <a:gd name="T25" fmla="*/ 188 h 192"/>
                <a:gd name="T26" fmla="*/ 63 w 129"/>
                <a:gd name="T27" fmla="*/ 188 h 192"/>
                <a:gd name="T28" fmla="*/ 55 w 129"/>
                <a:gd name="T29" fmla="*/ 172 h 192"/>
                <a:gd name="T30" fmla="*/ 55 w 129"/>
                <a:gd name="T31" fmla="*/ 164 h 192"/>
                <a:gd name="T32" fmla="*/ 63 w 129"/>
                <a:gd name="T33" fmla="*/ 176 h 192"/>
                <a:gd name="T34" fmla="*/ 74 w 129"/>
                <a:gd name="T35" fmla="*/ 176 h 192"/>
                <a:gd name="T36" fmla="*/ 74 w 129"/>
                <a:gd name="T37" fmla="*/ 184 h 192"/>
                <a:gd name="T38" fmla="*/ 74 w 129"/>
                <a:gd name="T39" fmla="*/ 172 h 192"/>
                <a:gd name="T40" fmla="*/ 70 w 129"/>
                <a:gd name="T41" fmla="*/ 160 h 192"/>
                <a:gd name="T42" fmla="*/ 70 w 129"/>
                <a:gd name="T43" fmla="*/ 149 h 192"/>
                <a:gd name="T44" fmla="*/ 67 w 129"/>
                <a:gd name="T45" fmla="*/ 149 h 192"/>
                <a:gd name="T46" fmla="*/ 67 w 129"/>
                <a:gd name="T47" fmla="*/ 160 h 192"/>
                <a:gd name="T48" fmla="*/ 70 w 129"/>
                <a:gd name="T49" fmla="*/ 172 h 192"/>
                <a:gd name="T50" fmla="*/ 59 w 129"/>
                <a:gd name="T51" fmla="*/ 156 h 192"/>
                <a:gd name="T52" fmla="*/ 55 w 129"/>
                <a:gd name="T53" fmla="*/ 149 h 192"/>
                <a:gd name="T54" fmla="*/ 67 w 129"/>
                <a:gd name="T55" fmla="*/ 137 h 192"/>
                <a:gd name="T56" fmla="*/ 70 w 129"/>
                <a:gd name="T57" fmla="*/ 145 h 192"/>
                <a:gd name="T58" fmla="*/ 74 w 129"/>
                <a:gd name="T59" fmla="*/ 153 h 192"/>
                <a:gd name="T60" fmla="*/ 86 w 129"/>
                <a:gd name="T61" fmla="*/ 149 h 192"/>
                <a:gd name="T62" fmla="*/ 110 w 129"/>
                <a:gd name="T63" fmla="*/ 133 h 192"/>
                <a:gd name="T64" fmla="*/ 125 w 129"/>
                <a:gd name="T65" fmla="*/ 110 h 192"/>
                <a:gd name="T66" fmla="*/ 125 w 129"/>
                <a:gd name="T67" fmla="*/ 90 h 192"/>
                <a:gd name="T68" fmla="*/ 129 w 129"/>
                <a:gd name="T69" fmla="*/ 82 h 192"/>
                <a:gd name="T70" fmla="*/ 129 w 129"/>
                <a:gd name="T71" fmla="*/ 67 h 192"/>
                <a:gd name="T72" fmla="*/ 125 w 129"/>
                <a:gd name="T73" fmla="*/ 59 h 192"/>
                <a:gd name="T74" fmla="*/ 113 w 129"/>
                <a:gd name="T75" fmla="*/ 55 h 192"/>
                <a:gd name="T76" fmla="*/ 110 w 129"/>
                <a:gd name="T77" fmla="*/ 47 h 192"/>
                <a:gd name="T78" fmla="*/ 129 w 129"/>
                <a:gd name="T79" fmla="*/ 47 h 192"/>
                <a:gd name="T80" fmla="*/ 113 w 129"/>
                <a:gd name="T81" fmla="*/ 39 h 192"/>
                <a:gd name="T82" fmla="*/ 110 w 129"/>
                <a:gd name="T83" fmla="*/ 32 h 192"/>
                <a:gd name="T84" fmla="*/ 98 w 129"/>
                <a:gd name="T85" fmla="*/ 32 h 192"/>
                <a:gd name="T86" fmla="*/ 90 w 129"/>
                <a:gd name="T87" fmla="*/ 35 h 192"/>
                <a:gd name="T88" fmla="*/ 82 w 129"/>
                <a:gd name="T89" fmla="*/ 28 h 192"/>
                <a:gd name="T90" fmla="*/ 67 w 129"/>
                <a:gd name="T91" fmla="*/ 16 h 192"/>
                <a:gd name="T92" fmla="*/ 63 w 129"/>
                <a:gd name="T93" fmla="*/ 8 h 192"/>
                <a:gd name="T94" fmla="*/ 43 w 129"/>
                <a:gd name="T95" fmla="*/ 8 h 192"/>
                <a:gd name="T96" fmla="*/ 35 w 129"/>
                <a:gd name="T97" fmla="*/ 16 h 192"/>
                <a:gd name="T98" fmla="*/ 35 w 129"/>
                <a:gd name="T99" fmla="*/ 4 h 192"/>
                <a:gd name="T100" fmla="*/ 12 w 129"/>
                <a:gd name="T101" fmla="*/ 4 h 192"/>
                <a:gd name="T102" fmla="*/ 102 w 129"/>
                <a:gd name="T103" fmla="*/ 20 h 192"/>
                <a:gd name="T104" fmla="*/ 98 w 129"/>
                <a:gd name="T105" fmla="*/ 8 h 192"/>
                <a:gd name="T106" fmla="*/ 102 w 129"/>
                <a:gd name="T107" fmla="*/ 12 h 192"/>
                <a:gd name="T108" fmla="*/ 106 w 129"/>
                <a:gd name="T109" fmla="*/ 16 h 192"/>
                <a:gd name="T110" fmla="*/ 113 w 129"/>
                <a:gd name="T111" fmla="*/ 28 h 192"/>
                <a:gd name="T112" fmla="*/ 121 w 129"/>
                <a:gd name="T113" fmla="*/ 32 h 192"/>
                <a:gd name="T114" fmla="*/ 117 w 129"/>
                <a:gd name="T115" fmla="*/ 3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9" h="192">
                  <a:moveTo>
                    <a:pt x="12" y="35"/>
                  </a:moveTo>
                  <a:lnTo>
                    <a:pt x="12" y="35"/>
                  </a:lnTo>
                  <a:lnTo>
                    <a:pt x="12" y="39"/>
                  </a:lnTo>
                  <a:lnTo>
                    <a:pt x="8" y="39"/>
                  </a:lnTo>
                  <a:lnTo>
                    <a:pt x="8" y="43"/>
                  </a:lnTo>
                  <a:lnTo>
                    <a:pt x="8" y="47"/>
                  </a:lnTo>
                  <a:lnTo>
                    <a:pt x="12" y="59"/>
                  </a:lnTo>
                  <a:lnTo>
                    <a:pt x="27" y="67"/>
                  </a:lnTo>
                  <a:lnTo>
                    <a:pt x="27" y="67"/>
                  </a:lnTo>
                  <a:lnTo>
                    <a:pt x="31" y="71"/>
                  </a:lnTo>
                  <a:lnTo>
                    <a:pt x="31" y="74"/>
                  </a:lnTo>
                  <a:lnTo>
                    <a:pt x="31" y="98"/>
                  </a:lnTo>
                  <a:lnTo>
                    <a:pt x="27" y="98"/>
                  </a:lnTo>
                  <a:lnTo>
                    <a:pt x="27" y="102"/>
                  </a:lnTo>
                  <a:lnTo>
                    <a:pt x="27" y="102"/>
                  </a:lnTo>
                  <a:lnTo>
                    <a:pt x="24" y="102"/>
                  </a:lnTo>
                  <a:lnTo>
                    <a:pt x="24" y="102"/>
                  </a:lnTo>
                  <a:lnTo>
                    <a:pt x="24" y="106"/>
                  </a:lnTo>
                  <a:lnTo>
                    <a:pt x="24" y="110"/>
                  </a:lnTo>
                  <a:lnTo>
                    <a:pt x="24" y="110"/>
                  </a:lnTo>
                  <a:lnTo>
                    <a:pt x="24" y="114"/>
                  </a:lnTo>
                  <a:lnTo>
                    <a:pt x="24" y="114"/>
                  </a:lnTo>
                  <a:lnTo>
                    <a:pt x="24" y="114"/>
                  </a:lnTo>
                  <a:lnTo>
                    <a:pt x="24" y="114"/>
                  </a:lnTo>
                  <a:lnTo>
                    <a:pt x="24" y="114"/>
                  </a:lnTo>
                  <a:lnTo>
                    <a:pt x="27" y="117"/>
                  </a:lnTo>
                  <a:lnTo>
                    <a:pt x="27" y="117"/>
                  </a:lnTo>
                  <a:lnTo>
                    <a:pt x="27" y="121"/>
                  </a:lnTo>
                  <a:lnTo>
                    <a:pt x="27" y="125"/>
                  </a:lnTo>
                  <a:lnTo>
                    <a:pt x="27" y="129"/>
                  </a:lnTo>
                  <a:lnTo>
                    <a:pt x="27" y="129"/>
                  </a:lnTo>
                  <a:lnTo>
                    <a:pt x="24" y="133"/>
                  </a:lnTo>
                  <a:lnTo>
                    <a:pt x="24" y="137"/>
                  </a:lnTo>
                  <a:lnTo>
                    <a:pt x="20" y="137"/>
                  </a:lnTo>
                  <a:lnTo>
                    <a:pt x="20" y="141"/>
                  </a:lnTo>
                  <a:lnTo>
                    <a:pt x="20" y="141"/>
                  </a:lnTo>
                  <a:lnTo>
                    <a:pt x="16" y="137"/>
                  </a:lnTo>
                  <a:lnTo>
                    <a:pt x="16" y="137"/>
                  </a:lnTo>
                  <a:lnTo>
                    <a:pt x="16" y="137"/>
                  </a:lnTo>
                  <a:lnTo>
                    <a:pt x="8" y="137"/>
                  </a:lnTo>
                  <a:lnTo>
                    <a:pt x="4" y="137"/>
                  </a:lnTo>
                  <a:lnTo>
                    <a:pt x="0" y="137"/>
                  </a:lnTo>
                  <a:lnTo>
                    <a:pt x="0" y="137"/>
                  </a:lnTo>
                  <a:lnTo>
                    <a:pt x="0" y="137"/>
                  </a:lnTo>
                  <a:lnTo>
                    <a:pt x="0" y="137"/>
                  </a:lnTo>
                  <a:lnTo>
                    <a:pt x="4" y="141"/>
                  </a:lnTo>
                  <a:lnTo>
                    <a:pt x="4" y="145"/>
                  </a:lnTo>
                  <a:lnTo>
                    <a:pt x="4" y="145"/>
                  </a:lnTo>
                  <a:lnTo>
                    <a:pt x="0" y="149"/>
                  </a:lnTo>
                  <a:lnTo>
                    <a:pt x="0" y="153"/>
                  </a:lnTo>
                  <a:lnTo>
                    <a:pt x="0" y="153"/>
                  </a:lnTo>
                  <a:lnTo>
                    <a:pt x="16" y="168"/>
                  </a:lnTo>
                  <a:lnTo>
                    <a:pt x="16" y="172"/>
                  </a:lnTo>
                  <a:lnTo>
                    <a:pt x="24" y="188"/>
                  </a:lnTo>
                  <a:lnTo>
                    <a:pt x="24" y="188"/>
                  </a:lnTo>
                  <a:lnTo>
                    <a:pt x="35" y="188"/>
                  </a:lnTo>
                  <a:lnTo>
                    <a:pt x="31" y="184"/>
                  </a:lnTo>
                  <a:lnTo>
                    <a:pt x="27" y="184"/>
                  </a:lnTo>
                  <a:lnTo>
                    <a:pt x="27" y="180"/>
                  </a:lnTo>
                  <a:lnTo>
                    <a:pt x="27" y="180"/>
                  </a:lnTo>
                  <a:lnTo>
                    <a:pt x="27" y="180"/>
                  </a:lnTo>
                  <a:lnTo>
                    <a:pt x="31" y="176"/>
                  </a:lnTo>
                  <a:lnTo>
                    <a:pt x="31" y="176"/>
                  </a:lnTo>
                  <a:lnTo>
                    <a:pt x="31" y="180"/>
                  </a:lnTo>
                  <a:lnTo>
                    <a:pt x="31" y="180"/>
                  </a:lnTo>
                  <a:lnTo>
                    <a:pt x="35" y="180"/>
                  </a:lnTo>
                  <a:lnTo>
                    <a:pt x="35" y="184"/>
                  </a:lnTo>
                  <a:lnTo>
                    <a:pt x="35" y="184"/>
                  </a:lnTo>
                  <a:lnTo>
                    <a:pt x="35" y="184"/>
                  </a:lnTo>
                  <a:lnTo>
                    <a:pt x="39" y="184"/>
                  </a:lnTo>
                  <a:lnTo>
                    <a:pt x="39" y="184"/>
                  </a:lnTo>
                  <a:lnTo>
                    <a:pt x="47" y="184"/>
                  </a:lnTo>
                  <a:lnTo>
                    <a:pt x="47" y="184"/>
                  </a:lnTo>
                  <a:lnTo>
                    <a:pt x="47" y="188"/>
                  </a:lnTo>
                  <a:lnTo>
                    <a:pt x="59" y="192"/>
                  </a:lnTo>
                  <a:lnTo>
                    <a:pt x="63" y="192"/>
                  </a:lnTo>
                  <a:lnTo>
                    <a:pt x="59" y="192"/>
                  </a:lnTo>
                  <a:lnTo>
                    <a:pt x="59" y="188"/>
                  </a:lnTo>
                  <a:lnTo>
                    <a:pt x="59" y="188"/>
                  </a:lnTo>
                  <a:lnTo>
                    <a:pt x="63" y="188"/>
                  </a:lnTo>
                  <a:lnTo>
                    <a:pt x="67" y="192"/>
                  </a:lnTo>
                  <a:lnTo>
                    <a:pt x="67" y="192"/>
                  </a:lnTo>
                  <a:lnTo>
                    <a:pt x="63" y="188"/>
                  </a:lnTo>
                  <a:lnTo>
                    <a:pt x="63" y="188"/>
                  </a:lnTo>
                  <a:lnTo>
                    <a:pt x="63" y="184"/>
                  </a:lnTo>
                  <a:lnTo>
                    <a:pt x="63" y="180"/>
                  </a:lnTo>
                  <a:lnTo>
                    <a:pt x="59" y="180"/>
                  </a:lnTo>
                  <a:lnTo>
                    <a:pt x="59" y="176"/>
                  </a:lnTo>
                  <a:lnTo>
                    <a:pt x="55" y="172"/>
                  </a:lnTo>
                  <a:lnTo>
                    <a:pt x="55" y="172"/>
                  </a:lnTo>
                  <a:lnTo>
                    <a:pt x="51" y="168"/>
                  </a:lnTo>
                  <a:lnTo>
                    <a:pt x="51" y="168"/>
                  </a:lnTo>
                  <a:lnTo>
                    <a:pt x="55" y="168"/>
                  </a:lnTo>
                  <a:lnTo>
                    <a:pt x="55" y="164"/>
                  </a:lnTo>
                  <a:lnTo>
                    <a:pt x="55" y="164"/>
                  </a:lnTo>
                  <a:lnTo>
                    <a:pt x="55" y="164"/>
                  </a:lnTo>
                  <a:lnTo>
                    <a:pt x="55" y="164"/>
                  </a:lnTo>
                  <a:lnTo>
                    <a:pt x="55" y="168"/>
                  </a:lnTo>
                  <a:lnTo>
                    <a:pt x="55" y="172"/>
                  </a:lnTo>
                  <a:lnTo>
                    <a:pt x="59" y="172"/>
                  </a:lnTo>
                  <a:lnTo>
                    <a:pt x="59" y="172"/>
                  </a:lnTo>
                  <a:lnTo>
                    <a:pt x="63" y="176"/>
                  </a:lnTo>
                  <a:lnTo>
                    <a:pt x="67" y="180"/>
                  </a:lnTo>
                  <a:lnTo>
                    <a:pt x="70" y="180"/>
                  </a:lnTo>
                  <a:lnTo>
                    <a:pt x="70" y="180"/>
                  </a:lnTo>
                  <a:lnTo>
                    <a:pt x="70" y="176"/>
                  </a:lnTo>
                  <a:lnTo>
                    <a:pt x="70" y="176"/>
                  </a:lnTo>
                  <a:lnTo>
                    <a:pt x="74" y="176"/>
                  </a:lnTo>
                  <a:lnTo>
                    <a:pt x="74" y="180"/>
                  </a:lnTo>
                  <a:lnTo>
                    <a:pt x="74" y="180"/>
                  </a:lnTo>
                  <a:lnTo>
                    <a:pt x="70" y="184"/>
                  </a:lnTo>
                  <a:lnTo>
                    <a:pt x="74" y="184"/>
                  </a:lnTo>
                  <a:lnTo>
                    <a:pt x="74" y="184"/>
                  </a:lnTo>
                  <a:lnTo>
                    <a:pt x="74" y="184"/>
                  </a:lnTo>
                  <a:lnTo>
                    <a:pt x="74" y="184"/>
                  </a:lnTo>
                  <a:lnTo>
                    <a:pt x="74" y="184"/>
                  </a:lnTo>
                  <a:lnTo>
                    <a:pt x="74" y="184"/>
                  </a:lnTo>
                  <a:lnTo>
                    <a:pt x="74" y="176"/>
                  </a:lnTo>
                  <a:lnTo>
                    <a:pt x="74" y="172"/>
                  </a:lnTo>
                  <a:lnTo>
                    <a:pt x="74" y="172"/>
                  </a:lnTo>
                  <a:lnTo>
                    <a:pt x="74" y="168"/>
                  </a:lnTo>
                  <a:lnTo>
                    <a:pt x="74" y="168"/>
                  </a:lnTo>
                  <a:lnTo>
                    <a:pt x="70" y="168"/>
                  </a:lnTo>
                  <a:lnTo>
                    <a:pt x="70" y="164"/>
                  </a:lnTo>
                  <a:lnTo>
                    <a:pt x="70" y="164"/>
                  </a:lnTo>
                  <a:lnTo>
                    <a:pt x="70" y="160"/>
                  </a:lnTo>
                  <a:lnTo>
                    <a:pt x="70" y="160"/>
                  </a:lnTo>
                  <a:lnTo>
                    <a:pt x="70" y="160"/>
                  </a:lnTo>
                  <a:lnTo>
                    <a:pt x="70" y="156"/>
                  </a:lnTo>
                  <a:lnTo>
                    <a:pt x="70" y="153"/>
                  </a:lnTo>
                  <a:lnTo>
                    <a:pt x="70" y="153"/>
                  </a:lnTo>
                  <a:lnTo>
                    <a:pt x="70" y="149"/>
                  </a:lnTo>
                  <a:lnTo>
                    <a:pt x="70" y="149"/>
                  </a:lnTo>
                  <a:lnTo>
                    <a:pt x="70" y="145"/>
                  </a:lnTo>
                  <a:lnTo>
                    <a:pt x="70" y="145"/>
                  </a:lnTo>
                  <a:lnTo>
                    <a:pt x="63" y="149"/>
                  </a:lnTo>
                  <a:lnTo>
                    <a:pt x="67" y="149"/>
                  </a:lnTo>
                  <a:lnTo>
                    <a:pt x="67" y="149"/>
                  </a:lnTo>
                  <a:lnTo>
                    <a:pt x="67" y="149"/>
                  </a:lnTo>
                  <a:lnTo>
                    <a:pt x="63" y="153"/>
                  </a:lnTo>
                  <a:lnTo>
                    <a:pt x="63" y="153"/>
                  </a:lnTo>
                  <a:lnTo>
                    <a:pt x="63" y="156"/>
                  </a:lnTo>
                  <a:lnTo>
                    <a:pt x="67" y="156"/>
                  </a:lnTo>
                  <a:lnTo>
                    <a:pt x="67" y="160"/>
                  </a:lnTo>
                  <a:lnTo>
                    <a:pt x="67" y="160"/>
                  </a:lnTo>
                  <a:lnTo>
                    <a:pt x="67" y="164"/>
                  </a:lnTo>
                  <a:lnTo>
                    <a:pt x="70" y="168"/>
                  </a:lnTo>
                  <a:lnTo>
                    <a:pt x="70" y="172"/>
                  </a:lnTo>
                  <a:lnTo>
                    <a:pt x="70" y="172"/>
                  </a:lnTo>
                  <a:lnTo>
                    <a:pt x="70" y="172"/>
                  </a:lnTo>
                  <a:lnTo>
                    <a:pt x="67" y="164"/>
                  </a:lnTo>
                  <a:lnTo>
                    <a:pt x="63" y="164"/>
                  </a:lnTo>
                  <a:lnTo>
                    <a:pt x="63" y="160"/>
                  </a:lnTo>
                  <a:lnTo>
                    <a:pt x="63" y="160"/>
                  </a:lnTo>
                  <a:lnTo>
                    <a:pt x="59" y="160"/>
                  </a:lnTo>
                  <a:lnTo>
                    <a:pt x="59" y="156"/>
                  </a:lnTo>
                  <a:lnTo>
                    <a:pt x="59" y="156"/>
                  </a:lnTo>
                  <a:lnTo>
                    <a:pt x="59" y="153"/>
                  </a:lnTo>
                  <a:lnTo>
                    <a:pt x="59" y="153"/>
                  </a:lnTo>
                  <a:lnTo>
                    <a:pt x="59" y="149"/>
                  </a:lnTo>
                  <a:lnTo>
                    <a:pt x="59" y="149"/>
                  </a:lnTo>
                  <a:lnTo>
                    <a:pt x="55" y="149"/>
                  </a:lnTo>
                  <a:lnTo>
                    <a:pt x="51" y="149"/>
                  </a:lnTo>
                  <a:lnTo>
                    <a:pt x="51" y="149"/>
                  </a:lnTo>
                  <a:lnTo>
                    <a:pt x="63" y="145"/>
                  </a:lnTo>
                  <a:lnTo>
                    <a:pt x="63" y="145"/>
                  </a:lnTo>
                  <a:lnTo>
                    <a:pt x="67" y="141"/>
                  </a:lnTo>
                  <a:lnTo>
                    <a:pt x="67" y="137"/>
                  </a:lnTo>
                  <a:lnTo>
                    <a:pt x="67" y="133"/>
                  </a:lnTo>
                  <a:lnTo>
                    <a:pt x="67" y="137"/>
                  </a:lnTo>
                  <a:lnTo>
                    <a:pt x="67" y="137"/>
                  </a:lnTo>
                  <a:lnTo>
                    <a:pt x="70" y="137"/>
                  </a:lnTo>
                  <a:lnTo>
                    <a:pt x="70" y="141"/>
                  </a:lnTo>
                  <a:lnTo>
                    <a:pt x="70" y="145"/>
                  </a:lnTo>
                  <a:lnTo>
                    <a:pt x="74" y="145"/>
                  </a:lnTo>
                  <a:lnTo>
                    <a:pt x="78" y="145"/>
                  </a:lnTo>
                  <a:lnTo>
                    <a:pt x="74" y="145"/>
                  </a:lnTo>
                  <a:lnTo>
                    <a:pt x="74" y="149"/>
                  </a:lnTo>
                  <a:lnTo>
                    <a:pt x="74" y="149"/>
                  </a:lnTo>
                  <a:lnTo>
                    <a:pt x="74" y="153"/>
                  </a:lnTo>
                  <a:lnTo>
                    <a:pt x="74" y="149"/>
                  </a:lnTo>
                  <a:lnTo>
                    <a:pt x="78" y="149"/>
                  </a:lnTo>
                  <a:lnTo>
                    <a:pt x="78" y="149"/>
                  </a:lnTo>
                  <a:lnTo>
                    <a:pt x="78" y="149"/>
                  </a:lnTo>
                  <a:lnTo>
                    <a:pt x="82" y="149"/>
                  </a:lnTo>
                  <a:lnTo>
                    <a:pt x="86" y="149"/>
                  </a:lnTo>
                  <a:lnTo>
                    <a:pt x="86" y="149"/>
                  </a:lnTo>
                  <a:lnTo>
                    <a:pt x="90" y="149"/>
                  </a:lnTo>
                  <a:lnTo>
                    <a:pt x="94" y="145"/>
                  </a:lnTo>
                  <a:lnTo>
                    <a:pt x="102" y="137"/>
                  </a:lnTo>
                  <a:lnTo>
                    <a:pt x="110" y="133"/>
                  </a:lnTo>
                  <a:lnTo>
                    <a:pt x="110" y="133"/>
                  </a:lnTo>
                  <a:lnTo>
                    <a:pt x="110" y="129"/>
                  </a:lnTo>
                  <a:lnTo>
                    <a:pt x="110" y="125"/>
                  </a:lnTo>
                  <a:lnTo>
                    <a:pt x="113" y="121"/>
                  </a:lnTo>
                  <a:lnTo>
                    <a:pt x="113" y="117"/>
                  </a:lnTo>
                  <a:lnTo>
                    <a:pt x="121" y="114"/>
                  </a:lnTo>
                  <a:lnTo>
                    <a:pt x="125" y="110"/>
                  </a:lnTo>
                  <a:lnTo>
                    <a:pt x="129" y="106"/>
                  </a:lnTo>
                  <a:lnTo>
                    <a:pt x="129" y="106"/>
                  </a:lnTo>
                  <a:lnTo>
                    <a:pt x="129" y="102"/>
                  </a:lnTo>
                  <a:lnTo>
                    <a:pt x="125" y="94"/>
                  </a:lnTo>
                  <a:lnTo>
                    <a:pt x="125" y="90"/>
                  </a:lnTo>
                  <a:lnTo>
                    <a:pt x="125" y="90"/>
                  </a:lnTo>
                  <a:lnTo>
                    <a:pt x="129" y="90"/>
                  </a:lnTo>
                  <a:lnTo>
                    <a:pt x="129" y="86"/>
                  </a:lnTo>
                  <a:lnTo>
                    <a:pt x="129" y="86"/>
                  </a:lnTo>
                  <a:lnTo>
                    <a:pt x="129" y="86"/>
                  </a:lnTo>
                  <a:lnTo>
                    <a:pt x="129" y="82"/>
                  </a:lnTo>
                  <a:lnTo>
                    <a:pt x="129" y="82"/>
                  </a:lnTo>
                  <a:lnTo>
                    <a:pt x="125" y="82"/>
                  </a:lnTo>
                  <a:lnTo>
                    <a:pt x="125" y="82"/>
                  </a:lnTo>
                  <a:lnTo>
                    <a:pt x="125" y="82"/>
                  </a:lnTo>
                  <a:lnTo>
                    <a:pt x="125" y="78"/>
                  </a:lnTo>
                  <a:lnTo>
                    <a:pt x="129" y="74"/>
                  </a:lnTo>
                  <a:lnTo>
                    <a:pt x="129" y="67"/>
                  </a:lnTo>
                  <a:lnTo>
                    <a:pt x="129" y="67"/>
                  </a:lnTo>
                  <a:lnTo>
                    <a:pt x="129" y="63"/>
                  </a:lnTo>
                  <a:lnTo>
                    <a:pt x="125" y="59"/>
                  </a:lnTo>
                  <a:lnTo>
                    <a:pt x="125" y="59"/>
                  </a:lnTo>
                  <a:lnTo>
                    <a:pt x="125" y="59"/>
                  </a:lnTo>
                  <a:lnTo>
                    <a:pt x="125" y="59"/>
                  </a:lnTo>
                  <a:lnTo>
                    <a:pt x="125" y="63"/>
                  </a:lnTo>
                  <a:lnTo>
                    <a:pt x="125" y="63"/>
                  </a:lnTo>
                  <a:lnTo>
                    <a:pt x="121" y="59"/>
                  </a:lnTo>
                  <a:lnTo>
                    <a:pt x="121" y="59"/>
                  </a:lnTo>
                  <a:lnTo>
                    <a:pt x="113" y="59"/>
                  </a:lnTo>
                  <a:lnTo>
                    <a:pt x="113" y="55"/>
                  </a:lnTo>
                  <a:lnTo>
                    <a:pt x="110" y="51"/>
                  </a:lnTo>
                  <a:lnTo>
                    <a:pt x="113" y="55"/>
                  </a:lnTo>
                  <a:lnTo>
                    <a:pt x="117" y="55"/>
                  </a:lnTo>
                  <a:lnTo>
                    <a:pt x="117" y="55"/>
                  </a:lnTo>
                  <a:lnTo>
                    <a:pt x="113" y="51"/>
                  </a:lnTo>
                  <a:lnTo>
                    <a:pt x="110" y="47"/>
                  </a:lnTo>
                  <a:lnTo>
                    <a:pt x="106" y="43"/>
                  </a:lnTo>
                  <a:lnTo>
                    <a:pt x="102" y="39"/>
                  </a:lnTo>
                  <a:lnTo>
                    <a:pt x="106" y="43"/>
                  </a:lnTo>
                  <a:lnTo>
                    <a:pt x="110" y="47"/>
                  </a:lnTo>
                  <a:lnTo>
                    <a:pt x="125" y="47"/>
                  </a:lnTo>
                  <a:lnTo>
                    <a:pt x="129" y="47"/>
                  </a:lnTo>
                  <a:lnTo>
                    <a:pt x="125" y="43"/>
                  </a:lnTo>
                  <a:lnTo>
                    <a:pt x="113" y="43"/>
                  </a:lnTo>
                  <a:lnTo>
                    <a:pt x="113" y="39"/>
                  </a:lnTo>
                  <a:lnTo>
                    <a:pt x="113" y="39"/>
                  </a:lnTo>
                  <a:lnTo>
                    <a:pt x="113" y="39"/>
                  </a:lnTo>
                  <a:lnTo>
                    <a:pt x="113" y="39"/>
                  </a:lnTo>
                  <a:lnTo>
                    <a:pt x="113" y="39"/>
                  </a:lnTo>
                  <a:lnTo>
                    <a:pt x="113" y="39"/>
                  </a:lnTo>
                  <a:lnTo>
                    <a:pt x="113" y="35"/>
                  </a:lnTo>
                  <a:lnTo>
                    <a:pt x="110" y="35"/>
                  </a:lnTo>
                  <a:lnTo>
                    <a:pt x="110" y="35"/>
                  </a:lnTo>
                  <a:lnTo>
                    <a:pt x="110" y="32"/>
                  </a:lnTo>
                  <a:lnTo>
                    <a:pt x="110" y="32"/>
                  </a:lnTo>
                  <a:lnTo>
                    <a:pt x="110" y="32"/>
                  </a:lnTo>
                  <a:lnTo>
                    <a:pt x="102" y="32"/>
                  </a:lnTo>
                  <a:lnTo>
                    <a:pt x="102" y="32"/>
                  </a:lnTo>
                  <a:lnTo>
                    <a:pt x="98" y="32"/>
                  </a:lnTo>
                  <a:lnTo>
                    <a:pt x="98" y="32"/>
                  </a:lnTo>
                  <a:lnTo>
                    <a:pt x="98" y="35"/>
                  </a:lnTo>
                  <a:lnTo>
                    <a:pt x="94" y="39"/>
                  </a:lnTo>
                  <a:lnTo>
                    <a:pt x="94" y="39"/>
                  </a:lnTo>
                  <a:lnTo>
                    <a:pt x="94" y="39"/>
                  </a:lnTo>
                  <a:lnTo>
                    <a:pt x="94" y="35"/>
                  </a:lnTo>
                  <a:lnTo>
                    <a:pt x="90" y="35"/>
                  </a:lnTo>
                  <a:lnTo>
                    <a:pt x="90" y="35"/>
                  </a:lnTo>
                  <a:lnTo>
                    <a:pt x="90" y="32"/>
                  </a:lnTo>
                  <a:lnTo>
                    <a:pt x="94" y="32"/>
                  </a:lnTo>
                  <a:lnTo>
                    <a:pt x="94" y="28"/>
                  </a:lnTo>
                  <a:lnTo>
                    <a:pt x="86" y="28"/>
                  </a:lnTo>
                  <a:lnTo>
                    <a:pt x="82" y="28"/>
                  </a:lnTo>
                  <a:lnTo>
                    <a:pt x="78" y="24"/>
                  </a:lnTo>
                  <a:lnTo>
                    <a:pt x="78" y="24"/>
                  </a:lnTo>
                  <a:lnTo>
                    <a:pt x="78" y="20"/>
                  </a:lnTo>
                  <a:lnTo>
                    <a:pt x="78" y="20"/>
                  </a:lnTo>
                  <a:lnTo>
                    <a:pt x="74" y="20"/>
                  </a:lnTo>
                  <a:lnTo>
                    <a:pt x="67" y="16"/>
                  </a:lnTo>
                  <a:lnTo>
                    <a:pt x="67" y="12"/>
                  </a:lnTo>
                  <a:lnTo>
                    <a:pt x="63" y="16"/>
                  </a:lnTo>
                  <a:lnTo>
                    <a:pt x="63" y="12"/>
                  </a:lnTo>
                  <a:lnTo>
                    <a:pt x="63" y="12"/>
                  </a:lnTo>
                  <a:lnTo>
                    <a:pt x="63" y="12"/>
                  </a:lnTo>
                  <a:lnTo>
                    <a:pt x="63" y="8"/>
                  </a:lnTo>
                  <a:lnTo>
                    <a:pt x="63" y="8"/>
                  </a:lnTo>
                  <a:lnTo>
                    <a:pt x="63" y="0"/>
                  </a:lnTo>
                  <a:lnTo>
                    <a:pt x="59" y="0"/>
                  </a:lnTo>
                  <a:lnTo>
                    <a:pt x="55" y="0"/>
                  </a:lnTo>
                  <a:lnTo>
                    <a:pt x="47" y="4"/>
                  </a:lnTo>
                  <a:lnTo>
                    <a:pt x="43" y="8"/>
                  </a:lnTo>
                  <a:lnTo>
                    <a:pt x="43" y="16"/>
                  </a:lnTo>
                  <a:lnTo>
                    <a:pt x="47" y="20"/>
                  </a:lnTo>
                  <a:lnTo>
                    <a:pt x="47" y="20"/>
                  </a:lnTo>
                  <a:lnTo>
                    <a:pt x="39" y="20"/>
                  </a:lnTo>
                  <a:lnTo>
                    <a:pt x="35" y="20"/>
                  </a:lnTo>
                  <a:lnTo>
                    <a:pt x="35" y="16"/>
                  </a:lnTo>
                  <a:lnTo>
                    <a:pt x="35" y="16"/>
                  </a:lnTo>
                  <a:lnTo>
                    <a:pt x="31" y="12"/>
                  </a:lnTo>
                  <a:lnTo>
                    <a:pt x="31" y="8"/>
                  </a:lnTo>
                  <a:lnTo>
                    <a:pt x="31" y="8"/>
                  </a:lnTo>
                  <a:lnTo>
                    <a:pt x="35" y="4"/>
                  </a:lnTo>
                  <a:lnTo>
                    <a:pt x="35" y="4"/>
                  </a:lnTo>
                  <a:lnTo>
                    <a:pt x="31" y="4"/>
                  </a:lnTo>
                  <a:lnTo>
                    <a:pt x="27" y="0"/>
                  </a:lnTo>
                  <a:lnTo>
                    <a:pt x="27" y="0"/>
                  </a:lnTo>
                  <a:lnTo>
                    <a:pt x="27" y="0"/>
                  </a:lnTo>
                  <a:lnTo>
                    <a:pt x="24" y="0"/>
                  </a:lnTo>
                  <a:lnTo>
                    <a:pt x="12" y="4"/>
                  </a:lnTo>
                  <a:lnTo>
                    <a:pt x="12" y="4"/>
                  </a:lnTo>
                  <a:lnTo>
                    <a:pt x="12" y="8"/>
                  </a:lnTo>
                  <a:lnTo>
                    <a:pt x="12" y="8"/>
                  </a:lnTo>
                  <a:lnTo>
                    <a:pt x="12" y="32"/>
                  </a:lnTo>
                  <a:lnTo>
                    <a:pt x="12" y="35"/>
                  </a:lnTo>
                  <a:moveTo>
                    <a:pt x="102" y="20"/>
                  </a:moveTo>
                  <a:lnTo>
                    <a:pt x="102" y="20"/>
                  </a:lnTo>
                  <a:lnTo>
                    <a:pt x="102" y="12"/>
                  </a:lnTo>
                  <a:lnTo>
                    <a:pt x="98" y="12"/>
                  </a:lnTo>
                  <a:lnTo>
                    <a:pt x="98" y="8"/>
                  </a:lnTo>
                  <a:lnTo>
                    <a:pt x="98" y="8"/>
                  </a:lnTo>
                  <a:lnTo>
                    <a:pt x="98" y="8"/>
                  </a:lnTo>
                  <a:lnTo>
                    <a:pt x="98" y="8"/>
                  </a:lnTo>
                  <a:lnTo>
                    <a:pt x="102" y="8"/>
                  </a:lnTo>
                  <a:lnTo>
                    <a:pt x="102" y="8"/>
                  </a:lnTo>
                  <a:lnTo>
                    <a:pt x="102" y="8"/>
                  </a:lnTo>
                  <a:lnTo>
                    <a:pt x="102" y="12"/>
                  </a:lnTo>
                  <a:lnTo>
                    <a:pt x="102" y="12"/>
                  </a:lnTo>
                  <a:lnTo>
                    <a:pt x="102" y="12"/>
                  </a:lnTo>
                  <a:lnTo>
                    <a:pt x="102" y="12"/>
                  </a:lnTo>
                  <a:lnTo>
                    <a:pt x="106" y="16"/>
                  </a:lnTo>
                  <a:lnTo>
                    <a:pt x="106" y="16"/>
                  </a:lnTo>
                  <a:lnTo>
                    <a:pt x="110" y="16"/>
                  </a:lnTo>
                  <a:lnTo>
                    <a:pt x="106" y="16"/>
                  </a:lnTo>
                  <a:lnTo>
                    <a:pt x="106" y="16"/>
                  </a:lnTo>
                  <a:lnTo>
                    <a:pt x="102" y="16"/>
                  </a:lnTo>
                  <a:lnTo>
                    <a:pt x="106" y="20"/>
                  </a:lnTo>
                  <a:lnTo>
                    <a:pt x="110" y="24"/>
                  </a:lnTo>
                  <a:lnTo>
                    <a:pt x="113" y="28"/>
                  </a:lnTo>
                  <a:lnTo>
                    <a:pt x="113" y="28"/>
                  </a:lnTo>
                  <a:lnTo>
                    <a:pt x="113" y="28"/>
                  </a:lnTo>
                  <a:lnTo>
                    <a:pt x="117" y="28"/>
                  </a:lnTo>
                  <a:lnTo>
                    <a:pt x="117" y="28"/>
                  </a:lnTo>
                  <a:lnTo>
                    <a:pt x="117" y="32"/>
                  </a:lnTo>
                  <a:lnTo>
                    <a:pt x="121" y="32"/>
                  </a:lnTo>
                  <a:lnTo>
                    <a:pt x="121" y="32"/>
                  </a:lnTo>
                  <a:lnTo>
                    <a:pt x="121" y="32"/>
                  </a:lnTo>
                  <a:lnTo>
                    <a:pt x="121" y="35"/>
                  </a:lnTo>
                  <a:lnTo>
                    <a:pt x="121" y="35"/>
                  </a:lnTo>
                  <a:lnTo>
                    <a:pt x="121" y="35"/>
                  </a:lnTo>
                  <a:lnTo>
                    <a:pt x="121" y="35"/>
                  </a:lnTo>
                  <a:lnTo>
                    <a:pt x="117" y="35"/>
                  </a:lnTo>
                  <a:lnTo>
                    <a:pt x="110" y="32"/>
                  </a:lnTo>
                  <a:lnTo>
                    <a:pt x="106" y="28"/>
                  </a:lnTo>
                  <a:lnTo>
                    <a:pt x="102" y="28"/>
                  </a:lnTo>
                  <a:lnTo>
                    <a:pt x="102" y="20"/>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5" name="Freeform 26"/>
            <p:cNvSpPr/>
            <p:nvPr/>
          </p:nvSpPr>
          <p:spPr bwMode="auto">
            <a:xfrm>
              <a:off x="2720975" y="3533775"/>
              <a:ext cx="6350" cy="6350"/>
            </a:xfrm>
            <a:custGeom>
              <a:avLst/>
              <a:gdLst>
                <a:gd name="T0" fmla="*/ 0 w 4"/>
                <a:gd name="T1" fmla="*/ 0 h 4"/>
                <a:gd name="T2" fmla="*/ 0 w 4"/>
                <a:gd name="T3" fmla="*/ 0 h 4"/>
                <a:gd name="T4" fmla="*/ 4 w 4"/>
                <a:gd name="T5" fmla="*/ 0 h 4"/>
                <a:gd name="T6" fmla="*/ 0 w 4"/>
                <a:gd name="T7" fmla="*/ 4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lnTo>
                    <a:pt x="0" y="0"/>
                  </a:lnTo>
                  <a:lnTo>
                    <a:pt x="4" y="0"/>
                  </a:lnTo>
                  <a:lnTo>
                    <a:pt x="0" y="4"/>
                  </a:lnTo>
                  <a:lnTo>
                    <a:pt x="0" y="0"/>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6" name="Freeform 27"/>
            <p:cNvSpPr>
              <a:spLocks noEditPoints="1"/>
            </p:cNvSpPr>
            <p:nvPr/>
          </p:nvSpPr>
          <p:spPr bwMode="auto">
            <a:xfrm>
              <a:off x="2492375" y="4414838"/>
              <a:ext cx="241300" cy="153988"/>
            </a:xfrm>
            <a:custGeom>
              <a:avLst/>
              <a:gdLst>
                <a:gd name="T0" fmla="*/ 129 w 152"/>
                <a:gd name="T1" fmla="*/ 62 h 97"/>
                <a:gd name="T2" fmla="*/ 129 w 152"/>
                <a:gd name="T3" fmla="*/ 66 h 97"/>
                <a:gd name="T4" fmla="*/ 129 w 152"/>
                <a:gd name="T5" fmla="*/ 70 h 97"/>
                <a:gd name="T6" fmla="*/ 125 w 152"/>
                <a:gd name="T7" fmla="*/ 62 h 97"/>
                <a:gd name="T8" fmla="*/ 129 w 152"/>
                <a:gd name="T9" fmla="*/ 62 h 97"/>
                <a:gd name="T10" fmla="*/ 152 w 152"/>
                <a:gd name="T11" fmla="*/ 19 h 97"/>
                <a:gd name="T12" fmla="*/ 133 w 152"/>
                <a:gd name="T13" fmla="*/ 19 h 97"/>
                <a:gd name="T14" fmla="*/ 105 w 152"/>
                <a:gd name="T15" fmla="*/ 0 h 97"/>
                <a:gd name="T16" fmla="*/ 98 w 152"/>
                <a:gd name="T17" fmla="*/ 0 h 97"/>
                <a:gd name="T18" fmla="*/ 98 w 152"/>
                <a:gd name="T19" fmla="*/ 4 h 97"/>
                <a:gd name="T20" fmla="*/ 90 w 152"/>
                <a:gd name="T21" fmla="*/ 4 h 97"/>
                <a:gd name="T22" fmla="*/ 82 w 152"/>
                <a:gd name="T23" fmla="*/ 8 h 97"/>
                <a:gd name="T24" fmla="*/ 78 w 152"/>
                <a:gd name="T25" fmla="*/ 12 h 97"/>
                <a:gd name="T26" fmla="*/ 70 w 152"/>
                <a:gd name="T27" fmla="*/ 16 h 97"/>
                <a:gd name="T28" fmla="*/ 70 w 152"/>
                <a:gd name="T29" fmla="*/ 16 h 97"/>
                <a:gd name="T30" fmla="*/ 62 w 152"/>
                <a:gd name="T31" fmla="*/ 16 h 97"/>
                <a:gd name="T32" fmla="*/ 51 w 152"/>
                <a:gd name="T33" fmla="*/ 19 h 97"/>
                <a:gd name="T34" fmla="*/ 51 w 152"/>
                <a:gd name="T35" fmla="*/ 23 h 97"/>
                <a:gd name="T36" fmla="*/ 43 w 152"/>
                <a:gd name="T37" fmla="*/ 35 h 97"/>
                <a:gd name="T38" fmla="*/ 15 w 152"/>
                <a:gd name="T39" fmla="*/ 27 h 97"/>
                <a:gd name="T40" fmla="*/ 4 w 152"/>
                <a:gd name="T41" fmla="*/ 35 h 97"/>
                <a:gd name="T42" fmla="*/ 4 w 152"/>
                <a:gd name="T43" fmla="*/ 55 h 97"/>
                <a:gd name="T44" fmla="*/ 8 w 152"/>
                <a:gd name="T45" fmla="*/ 62 h 97"/>
                <a:gd name="T46" fmla="*/ 15 w 152"/>
                <a:gd name="T47" fmla="*/ 62 h 97"/>
                <a:gd name="T48" fmla="*/ 19 w 152"/>
                <a:gd name="T49" fmla="*/ 62 h 97"/>
                <a:gd name="T50" fmla="*/ 23 w 152"/>
                <a:gd name="T51" fmla="*/ 78 h 97"/>
                <a:gd name="T52" fmla="*/ 23 w 152"/>
                <a:gd name="T53" fmla="*/ 94 h 97"/>
                <a:gd name="T54" fmla="*/ 27 w 152"/>
                <a:gd name="T55" fmla="*/ 94 h 97"/>
                <a:gd name="T56" fmla="*/ 31 w 152"/>
                <a:gd name="T57" fmla="*/ 97 h 97"/>
                <a:gd name="T58" fmla="*/ 31 w 152"/>
                <a:gd name="T59" fmla="*/ 97 h 97"/>
                <a:gd name="T60" fmla="*/ 35 w 152"/>
                <a:gd name="T61" fmla="*/ 97 h 97"/>
                <a:gd name="T62" fmla="*/ 39 w 152"/>
                <a:gd name="T63" fmla="*/ 97 h 97"/>
                <a:gd name="T64" fmla="*/ 43 w 152"/>
                <a:gd name="T65" fmla="*/ 94 h 97"/>
                <a:gd name="T66" fmla="*/ 43 w 152"/>
                <a:gd name="T67" fmla="*/ 90 h 97"/>
                <a:gd name="T68" fmla="*/ 35 w 152"/>
                <a:gd name="T69" fmla="*/ 82 h 97"/>
                <a:gd name="T70" fmla="*/ 31 w 152"/>
                <a:gd name="T71" fmla="*/ 78 h 97"/>
                <a:gd name="T72" fmla="*/ 39 w 152"/>
                <a:gd name="T73" fmla="*/ 70 h 97"/>
                <a:gd name="T74" fmla="*/ 47 w 152"/>
                <a:gd name="T75" fmla="*/ 70 h 97"/>
                <a:gd name="T76" fmla="*/ 55 w 152"/>
                <a:gd name="T77" fmla="*/ 66 h 97"/>
                <a:gd name="T78" fmla="*/ 66 w 152"/>
                <a:gd name="T79" fmla="*/ 66 h 97"/>
                <a:gd name="T80" fmla="*/ 66 w 152"/>
                <a:gd name="T81" fmla="*/ 62 h 97"/>
                <a:gd name="T82" fmla="*/ 70 w 152"/>
                <a:gd name="T83" fmla="*/ 66 h 97"/>
                <a:gd name="T84" fmla="*/ 74 w 152"/>
                <a:gd name="T85" fmla="*/ 62 h 97"/>
                <a:gd name="T86" fmla="*/ 86 w 152"/>
                <a:gd name="T87" fmla="*/ 62 h 97"/>
                <a:gd name="T88" fmla="*/ 90 w 152"/>
                <a:gd name="T89" fmla="*/ 62 h 97"/>
                <a:gd name="T90" fmla="*/ 98 w 152"/>
                <a:gd name="T91" fmla="*/ 62 h 97"/>
                <a:gd name="T92" fmla="*/ 98 w 152"/>
                <a:gd name="T93" fmla="*/ 58 h 97"/>
                <a:gd name="T94" fmla="*/ 101 w 152"/>
                <a:gd name="T95" fmla="*/ 58 h 97"/>
                <a:gd name="T96" fmla="*/ 105 w 152"/>
                <a:gd name="T97" fmla="*/ 58 h 97"/>
                <a:gd name="T98" fmla="*/ 113 w 152"/>
                <a:gd name="T99" fmla="*/ 51 h 97"/>
                <a:gd name="T100" fmla="*/ 113 w 152"/>
                <a:gd name="T101" fmla="*/ 55 h 97"/>
                <a:gd name="T102" fmla="*/ 121 w 152"/>
                <a:gd name="T103" fmla="*/ 51 h 97"/>
                <a:gd name="T104" fmla="*/ 125 w 152"/>
                <a:gd name="T105" fmla="*/ 51 h 97"/>
                <a:gd name="T106" fmla="*/ 129 w 152"/>
                <a:gd name="T107" fmla="*/ 51 h 97"/>
                <a:gd name="T108" fmla="*/ 137 w 152"/>
                <a:gd name="T109" fmla="*/ 51 h 97"/>
                <a:gd name="T110" fmla="*/ 141 w 152"/>
                <a:gd name="T111" fmla="*/ 62 h 97"/>
                <a:gd name="T112" fmla="*/ 148 w 152"/>
                <a:gd name="T113" fmla="*/ 47 h 97"/>
                <a:gd name="T114" fmla="*/ 152 w 152"/>
                <a:gd name="T115" fmla="*/ 35 h 97"/>
                <a:gd name="T116" fmla="*/ 152 w 152"/>
                <a:gd name="T117" fmla="*/ 1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 h="97">
                  <a:moveTo>
                    <a:pt x="129" y="62"/>
                  </a:moveTo>
                  <a:lnTo>
                    <a:pt x="129" y="62"/>
                  </a:lnTo>
                  <a:lnTo>
                    <a:pt x="129" y="62"/>
                  </a:lnTo>
                  <a:lnTo>
                    <a:pt x="129" y="62"/>
                  </a:lnTo>
                  <a:lnTo>
                    <a:pt x="129" y="62"/>
                  </a:lnTo>
                  <a:lnTo>
                    <a:pt x="129" y="62"/>
                  </a:lnTo>
                  <a:lnTo>
                    <a:pt x="129" y="66"/>
                  </a:lnTo>
                  <a:lnTo>
                    <a:pt x="129" y="66"/>
                  </a:lnTo>
                  <a:lnTo>
                    <a:pt x="129" y="66"/>
                  </a:lnTo>
                  <a:lnTo>
                    <a:pt x="129" y="70"/>
                  </a:lnTo>
                  <a:lnTo>
                    <a:pt x="129" y="70"/>
                  </a:lnTo>
                  <a:lnTo>
                    <a:pt x="129" y="70"/>
                  </a:lnTo>
                  <a:lnTo>
                    <a:pt x="129" y="70"/>
                  </a:lnTo>
                  <a:lnTo>
                    <a:pt x="125" y="66"/>
                  </a:lnTo>
                  <a:lnTo>
                    <a:pt x="125" y="66"/>
                  </a:lnTo>
                  <a:lnTo>
                    <a:pt x="125" y="62"/>
                  </a:lnTo>
                  <a:lnTo>
                    <a:pt x="125" y="62"/>
                  </a:lnTo>
                  <a:lnTo>
                    <a:pt x="125" y="62"/>
                  </a:lnTo>
                  <a:lnTo>
                    <a:pt x="125" y="62"/>
                  </a:lnTo>
                  <a:lnTo>
                    <a:pt x="129" y="62"/>
                  </a:lnTo>
                  <a:lnTo>
                    <a:pt x="129" y="62"/>
                  </a:lnTo>
                  <a:lnTo>
                    <a:pt x="129" y="62"/>
                  </a:lnTo>
                  <a:moveTo>
                    <a:pt x="152" y="19"/>
                  </a:moveTo>
                  <a:lnTo>
                    <a:pt x="152" y="19"/>
                  </a:lnTo>
                  <a:lnTo>
                    <a:pt x="152" y="19"/>
                  </a:lnTo>
                  <a:lnTo>
                    <a:pt x="148" y="23"/>
                  </a:lnTo>
                  <a:lnTo>
                    <a:pt x="144" y="23"/>
                  </a:lnTo>
                  <a:lnTo>
                    <a:pt x="133" y="19"/>
                  </a:lnTo>
                  <a:lnTo>
                    <a:pt x="129" y="19"/>
                  </a:lnTo>
                  <a:lnTo>
                    <a:pt x="117" y="12"/>
                  </a:lnTo>
                  <a:lnTo>
                    <a:pt x="113" y="8"/>
                  </a:lnTo>
                  <a:lnTo>
                    <a:pt x="105" y="0"/>
                  </a:lnTo>
                  <a:lnTo>
                    <a:pt x="101" y="0"/>
                  </a:lnTo>
                  <a:lnTo>
                    <a:pt x="101" y="0"/>
                  </a:lnTo>
                  <a:lnTo>
                    <a:pt x="98" y="0"/>
                  </a:lnTo>
                  <a:lnTo>
                    <a:pt x="98" y="0"/>
                  </a:lnTo>
                  <a:lnTo>
                    <a:pt x="98" y="0"/>
                  </a:lnTo>
                  <a:lnTo>
                    <a:pt x="98" y="4"/>
                  </a:lnTo>
                  <a:lnTo>
                    <a:pt x="98" y="4"/>
                  </a:lnTo>
                  <a:lnTo>
                    <a:pt x="98" y="4"/>
                  </a:lnTo>
                  <a:lnTo>
                    <a:pt x="98" y="4"/>
                  </a:lnTo>
                  <a:lnTo>
                    <a:pt x="98" y="4"/>
                  </a:lnTo>
                  <a:lnTo>
                    <a:pt x="90" y="4"/>
                  </a:lnTo>
                  <a:lnTo>
                    <a:pt x="90" y="4"/>
                  </a:lnTo>
                  <a:lnTo>
                    <a:pt x="86" y="4"/>
                  </a:lnTo>
                  <a:lnTo>
                    <a:pt x="86" y="4"/>
                  </a:lnTo>
                  <a:lnTo>
                    <a:pt x="86" y="4"/>
                  </a:lnTo>
                  <a:lnTo>
                    <a:pt x="82" y="8"/>
                  </a:lnTo>
                  <a:lnTo>
                    <a:pt x="82" y="12"/>
                  </a:lnTo>
                  <a:lnTo>
                    <a:pt x="82" y="12"/>
                  </a:lnTo>
                  <a:lnTo>
                    <a:pt x="78" y="12"/>
                  </a:lnTo>
                  <a:lnTo>
                    <a:pt x="78" y="12"/>
                  </a:lnTo>
                  <a:lnTo>
                    <a:pt x="74" y="12"/>
                  </a:lnTo>
                  <a:lnTo>
                    <a:pt x="74" y="12"/>
                  </a:lnTo>
                  <a:lnTo>
                    <a:pt x="74" y="12"/>
                  </a:lnTo>
                  <a:lnTo>
                    <a:pt x="70" y="16"/>
                  </a:lnTo>
                  <a:lnTo>
                    <a:pt x="70" y="16"/>
                  </a:lnTo>
                  <a:lnTo>
                    <a:pt x="70" y="16"/>
                  </a:lnTo>
                  <a:lnTo>
                    <a:pt x="70" y="16"/>
                  </a:lnTo>
                  <a:lnTo>
                    <a:pt x="70" y="16"/>
                  </a:lnTo>
                  <a:lnTo>
                    <a:pt x="70" y="16"/>
                  </a:lnTo>
                  <a:lnTo>
                    <a:pt x="66" y="16"/>
                  </a:lnTo>
                  <a:lnTo>
                    <a:pt x="62" y="16"/>
                  </a:lnTo>
                  <a:lnTo>
                    <a:pt x="62" y="16"/>
                  </a:lnTo>
                  <a:lnTo>
                    <a:pt x="58" y="16"/>
                  </a:lnTo>
                  <a:lnTo>
                    <a:pt x="55" y="19"/>
                  </a:lnTo>
                  <a:lnTo>
                    <a:pt x="51" y="19"/>
                  </a:lnTo>
                  <a:lnTo>
                    <a:pt x="51" y="19"/>
                  </a:lnTo>
                  <a:lnTo>
                    <a:pt x="51" y="19"/>
                  </a:lnTo>
                  <a:lnTo>
                    <a:pt x="51" y="19"/>
                  </a:lnTo>
                  <a:lnTo>
                    <a:pt x="51" y="23"/>
                  </a:lnTo>
                  <a:lnTo>
                    <a:pt x="51" y="23"/>
                  </a:lnTo>
                  <a:lnTo>
                    <a:pt x="47" y="27"/>
                  </a:lnTo>
                  <a:lnTo>
                    <a:pt x="47" y="31"/>
                  </a:lnTo>
                  <a:lnTo>
                    <a:pt x="43" y="35"/>
                  </a:lnTo>
                  <a:lnTo>
                    <a:pt x="43" y="35"/>
                  </a:lnTo>
                  <a:lnTo>
                    <a:pt x="27" y="31"/>
                  </a:lnTo>
                  <a:lnTo>
                    <a:pt x="23" y="31"/>
                  </a:lnTo>
                  <a:lnTo>
                    <a:pt x="19" y="27"/>
                  </a:lnTo>
                  <a:lnTo>
                    <a:pt x="15" y="27"/>
                  </a:lnTo>
                  <a:lnTo>
                    <a:pt x="12" y="23"/>
                  </a:lnTo>
                  <a:lnTo>
                    <a:pt x="8" y="23"/>
                  </a:lnTo>
                  <a:lnTo>
                    <a:pt x="4" y="31"/>
                  </a:lnTo>
                  <a:lnTo>
                    <a:pt x="4" y="35"/>
                  </a:lnTo>
                  <a:lnTo>
                    <a:pt x="0" y="47"/>
                  </a:lnTo>
                  <a:lnTo>
                    <a:pt x="0" y="47"/>
                  </a:lnTo>
                  <a:lnTo>
                    <a:pt x="0" y="51"/>
                  </a:lnTo>
                  <a:lnTo>
                    <a:pt x="4" y="55"/>
                  </a:lnTo>
                  <a:lnTo>
                    <a:pt x="4" y="55"/>
                  </a:lnTo>
                  <a:lnTo>
                    <a:pt x="4" y="58"/>
                  </a:lnTo>
                  <a:lnTo>
                    <a:pt x="8" y="58"/>
                  </a:lnTo>
                  <a:lnTo>
                    <a:pt x="8" y="62"/>
                  </a:lnTo>
                  <a:lnTo>
                    <a:pt x="12" y="62"/>
                  </a:lnTo>
                  <a:lnTo>
                    <a:pt x="12" y="62"/>
                  </a:lnTo>
                  <a:lnTo>
                    <a:pt x="12" y="62"/>
                  </a:lnTo>
                  <a:lnTo>
                    <a:pt x="15" y="62"/>
                  </a:lnTo>
                  <a:lnTo>
                    <a:pt x="15" y="62"/>
                  </a:lnTo>
                  <a:lnTo>
                    <a:pt x="15" y="62"/>
                  </a:lnTo>
                  <a:lnTo>
                    <a:pt x="15" y="62"/>
                  </a:lnTo>
                  <a:lnTo>
                    <a:pt x="19" y="62"/>
                  </a:lnTo>
                  <a:lnTo>
                    <a:pt x="19" y="66"/>
                  </a:lnTo>
                  <a:lnTo>
                    <a:pt x="23" y="70"/>
                  </a:lnTo>
                  <a:lnTo>
                    <a:pt x="23" y="74"/>
                  </a:lnTo>
                  <a:lnTo>
                    <a:pt x="23" y="78"/>
                  </a:lnTo>
                  <a:lnTo>
                    <a:pt x="23" y="82"/>
                  </a:lnTo>
                  <a:lnTo>
                    <a:pt x="23" y="86"/>
                  </a:lnTo>
                  <a:lnTo>
                    <a:pt x="23" y="94"/>
                  </a:lnTo>
                  <a:lnTo>
                    <a:pt x="23" y="94"/>
                  </a:lnTo>
                  <a:lnTo>
                    <a:pt x="27" y="94"/>
                  </a:lnTo>
                  <a:lnTo>
                    <a:pt x="23" y="94"/>
                  </a:lnTo>
                  <a:lnTo>
                    <a:pt x="27" y="94"/>
                  </a:lnTo>
                  <a:lnTo>
                    <a:pt x="27" y="94"/>
                  </a:lnTo>
                  <a:lnTo>
                    <a:pt x="27" y="90"/>
                  </a:lnTo>
                  <a:lnTo>
                    <a:pt x="27" y="94"/>
                  </a:lnTo>
                  <a:lnTo>
                    <a:pt x="31" y="94"/>
                  </a:lnTo>
                  <a:lnTo>
                    <a:pt x="31" y="97"/>
                  </a:lnTo>
                  <a:lnTo>
                    <a:pt x="31" y="97"/>
                  </a:lnTo>
                  <a:lnTo>
                    <a:pt x="31" y="97"/>
                  </a:lnTo>
                  <a:lnTo>
                    <a:pt x="31" y="97"/>
                  </a:lnTo>
                  <a:lnTo>
                    <a:pt x="31" y="97"/>
                  </a:lnTo>
                  <a:lnTo>
                    <a:pt x="35" y="97"/>
                  </a:lnTo>
                  <a:lnTo>
                    <a:pt x="35" y="97"/>
                  </a:lnTo>
                  <a:lnTo>
                    <a:pt x="35" y="97"/>
                  </a:lnTo>
                  <a:lnTo>
                    <a:pt x="35" y="97"/>
                  </a:lnTo>
                  <a:lnTo>
                    <a:pt x="39" y="97"/>
                  </a:lnTo>
                  <a:lnTo>
                    <a:pt x="39" y="97"/>
                  </a:lnTo>
                  <a:lnTo>
                    <a:pt x="39" y="97"/>
                  </a:lnTo>
                  <a:lnTo>
                    <a:pt x="39" y="97"/>
                  </a:lnTo>
                  <a:lnTo>
                    <a:pt x="43" y="97"/>
                  </a:lnTo>
                  <a:lnTo>
                    <a:pt x="43" y="97"/>
                  </a:lnTo>
                  <a:lnTo>
                    <a:pt x="43" y="97"/>
                  </a:lnTo>
                  <a:lnTo>
                    <a:pt x="43" y="94"/>
                  </a:lnTo>
                  <a:lnTo>
                    <a:pt x="43" y="94"/>
                  </a:lnTo>
                  <a:lnTo>
                    <a:pt x="43" y="94"/>
                  </a:lnTo>
                  <a:lnTo>
                    <a:pt x="43" y="90"/>
                  </a:lnTo>
                  <a:lnTo>
                    <a:pt x="43" y="90"/>
                  </a:lnTo>
                  <a:lnTo>
                    <a:pt x="39" y="86"/>
                  </a:lnTo>
                  <a:lnTo>
                    <a:pt x="39" y="82"/>
                  </a:lnTo>
                  <a:lnTo>
                    <a:pt x="35" y="82"/>
                  </a:lnTo>
                  <a:lnTo>
                    <a:pt x="35" y="82"/>
                  </a:lnTo>
                  <a:lnTo>
                    <a:pt x="35" y="82"/>
                  </a:lnTo>
                  <a:lnTo>
                    <a:pt x="35" y="82"/>
                  </a:lnTo>
                  <a:lnTo>
                    <a:pt x="35" y="78"/>
                  </a:lnTo>
                  <a:lnTo>
                    <a:pt x="31" y="78"/>
                  </a:lnTo>
                  <a:lnTo>
                    <a:pt x="31" y="74"/>
                  </a:lnTo>
                  <a:lnTo>
                    <a:pt x="35" y="74"/>
                  </a:lnTo>
                  <a:lnTo>
                    <a:pt x="35" y="70"/>
                  </a:lnTo>
                  <a:lnTo>
                    <a:pt x="39" y="70"/>
                  </a:lnTo>
                  <a:lnTo>
                    <a:pt x="43" y="70"/>
                  </a:lnTo>
                  <a:lnTo>
                    <a:pt x="43" y="74"/>
                  </a:lnTo>
                  <a:lnTo>
                    <a:pt x="47" y="74"/>
                  </a:lnTo>
                  <a:lnTo>
                    <a:pt x="47" y="70"/>
                  </a:lnTo>
                  <a:lnTo>
                    <a:pt x="47" y="70"/>
                  </a:lnTo>
                  <a:lnTo>
                    <a:pt x="51" y="70"/>
                  </a:lnTo>
                  <a:lnTo>
                    <a:pt x="55" y="70"/>
                  </a:lnTo>
                  <a:lnTo>
                    <a:pt x="55" y="66"/>
                  </a:lnTo>
                  <a:lnTo>
                    <a:pt x="58" y="66"/>
                  </a:lnTo>
                  <a:lnTo>
                    <a:pt x="58" y="66"/>
                  </a:lnTo>
                  <a:lnTo>
                    <a:pt x="66" y="66"/>
                  </a:lnTo>
                  <a:lnTo>
                    <a:pt x="66" y="66"/>
                  </a:lnTo>
                  <a:lnTo>
                    <a:pt x="66" y="62"/>
                  </a:lnTo>
                  <a:lnTo>
                    <a:pt x="62" y="62"/>
                  </a:lnTo>
                  <a:lnTo>
                    <a:pt x="66" y="62"/>
                  </a:lnTo>
                  <a:lnTo>
                    <a:pt x="66" y="62"/>
                  </a:lnTo>
                  <a:lnTo>
                    <a:pt x="66" y="62"/>
                  </a:lnTo>
                  <a:lnTo>
                    <a:pt x="70" y="62"/>
                  </a:lnTo>
                  <a:lnTo>
                    <a:pt x="70" y="66"/>
                  </a:lnTo>
                  <a:lnTo>
                    <a:pt x="70" y="66"/>
                  </a:lnTo>
                  <a:lnTo>
                    <a:pt x="74" y="66"/>
                  </a:lnTo>
                  <a:lnTo>
                    <a:pt x="74" y="66"/>
                  </a:lnTo>
                  <a:lnTo>
                    <a:pt x="74" y="62"/>
                  </a:lnTo>
                  <a:lnTo>
                    <a:pt x="74" y="62"/>
                  </a:lnTo>
                  <a:lnTo>
                    <a:pt x="78" y="62"/>
                  </a:lnTo>
                  <a:lnTo>
                    <a:pt x="78" y="66"/>
                  </a:lnTo>
                  <a:lnTo>
                    <a:pt x="82" y="62"/>
                  </a:lnTo>
                  <a:lnTo>
                    <a:pt x="86" y="62"/>
                  </a:lnTo>
                  <a:lnTo>
                    <a:pt x="90" y="58"/>
                  </a:lnTo>
                  <a:lnTo>
                    <a:pt x="90" y="62"/>
                  </a:lnTo>
                  <a:lnTo>
                    <a:pt x="94" y="62"/>
                  </a:lnTo>
                  <a:lnTo>
                    <a:pt x="90" y="62"/>
                  </a:lnTo>
                  <a:lnTo>
                    <a:pt x="90" y="62"/>
                  </a:lnTo>
                  <a:lnTo>
                    <a:pt x="90" y="66"/>
                  </a:lnTo>
                  <a:lnTo>
                    <a:pt x="94" y="66"/>
                  </a:lnTo>
                  <a:lnTo>
                    <a:pt x="98" y="62"/>
                  </a:lnTo>
                  <a:lnTo>
                    <a:pt x="98" y="62"/>
                  </a:lnTo>
                  <a:lnTo>
                    <a:pt x="98" y="62"/>
                  </a:lnTo>
                  <a:lnTo>
                    <a:pt x="98" y="62"/>
                  </a:lnTo>
                  <a:lnTo>
                    <a:pt x="98" y="58"/>
                  </a:lnTo>
                  <a:lnTo>
                    <a:pt x="98" y="58"/>
                  </a:lnTo>
                  <a:lnTo>
                    <a:pt x="98" y="55"/>
                  </a:lnTo>
                  <a:lnTo>
                    <a:pt x="101" y="58"/>
                  </a:lnTo>
                  <a:lnTo>
                    <a:pt x="101" y="58"/>
                  </a:lnTo>
                  <a:lnTo>
                    <a:pt x="101" y="58"/>
                  </a:lnTo>
                  <a:lnTo>
                    <a:pt x="105" y="58"/>
                  </a:lnTo>
                  <a:lnTo>
                    <a:pt x="105" y="58"/>
                  </a:lnTo>
                  <a:lnTo>
                    <a:pt x="105" y="58"/>
                  </a:lnTo>
                  <a:lnTo>
                    <a:pt x="105" y="58"/>
                  </a:lnTo>
                  <a:lnTo>
                    <a:pt x="105" y="55"/>
                  </a:lnTo>
                  <a:lnTo>
                    <a:pt x="109" y="55"/>
                  </a:lnTo>
                  <a:lnTo>
                    <a:pt x="113" y="51"/>
                  </a:lnTo>
                  <a:lnTo>
                    <a:pt x="113" y="51"/>
                  </a:lnTo>
                  <a:lnTo>
                    <a:pt x="113" y="51"/>
                  </a:lnTo>
                  <a:lnTo>
                    <a:pt x="117" y="51"/>
                  </a:lnTo>
                  <a:lnTo>
                    <a:pt x="113" y="55"/>
                  </a:lnTo>
                  <a:lnTo>
                    <a:pt x="113" y="55"/>
                  </a:lnTo>
                  <a:lnTo>
                    <a:pt x="117" y="58"/>
                  </a:lnTo>
                  <a:lnTo>
                    <a:pt x="117" y="55"/>
                  </a:lnTo>
                  <a:lnTo>
                    <a:pt x="121" y="51"/>
                  </a:lnTo>
                  <a:lnTo>
                    <a:pt x="121" y="51"/>
                  </a:lnTo>
                  <a:lnTo>
                    <a:pt x="121" y="51"/>
                  </a:lnTo>
                  <a:lnTo>
                    <a:pt x="121" y="51"/>
                  </a:lnTo>
                  <a:lnTo>
                    <a:pt x="125" y="51"/>
                  </a:lnTo>
                  <a:lnTo>
                    <a:pt x="125" y="51"/>
                  </a:lnTo>
                  <a:lnTo>
                    <a:pt x="125" y="55"/>
                  </a:lnTo>
                  <a:lnTo>
                    <a:pt x="125" y="55"/>
                  </a:lnTo>
                  <a:lnTo>
                    <a:pt x="129" y="51"/>
                  </a:lnTo>
                  <a:lnTo>
                    <a:pt x="129" y="55"/>
                  </a:lnTo>
                  <a:lnTo>
                    <a:pt x="133" y="55"/>
                  </a:lnTo>
                  <a:lnTo>
                    <a:pt x="137" y="51"/>
                  </a:lnTo>
                  <a:lnTo>
                    <a:pt x="137" y="51"/>
                  </a:lnTo>
                  <a:lnTo>
                    <a:pt x="137" y="55"/>
                  </a:lnTo>
                  <a:lnTo>
                    <a:pt x="137" y="62"/>
                  </a:lnTo>
                  <a:lnTo>
                    <a:pt x="141" y="62"/>
                  </a:lnTo>
                  <a:lnTo>
                    <a:pt x="141" y="62"/>
                  </a:lnTo>
                  <a:lnTo>
                    <a:pt x="144" y="62"/>
                  </a:lnTo>
                  <a:lnTo>
                    <a:pt x="144" y="62"/>
                  </a:lnTo>
                  <a:lnTo>
                    <a:pt x="148" y="47"/>
                  </a:lnTo>
                  <a:lnTo>
                    <a:pt x="148" y="47"/>
                  </a:lnTo>
                  <a:lnTo>
                    <a:pt x="152" y="43"/>
                  </a:lnTo>
                  <a:lnTo>
                    <a:pt x="152" y="39"/>
                  </a:lnTo>
                  <a:lnTo>
                    <a:pt x="152" y="39"/>
                  </a:lnTo>
                  <a:lnTo>
                    <a:pt x="152" y="35"/>
                  </a:lnTo>
                  <a:lnTo>
                    <a:pt x="152" y="35"/>
                  </a:lnTo>
                  <a:lnTo>
                    <a:pt x="152" y="35"/>
                  </a:lnTo>
                  <a:lnTo>
                    <a:pt x="152" y="31"/>
                  </a:lnTo>
                  <a:lnTo>
                    <a:pt x="152" y="19"/>
                  </a:lnTo>
                  <a:lnTo>
                    <a:pt x="152" y="19"/>
                  </a:lnTo>
                  <a:lnTo>
                    <a:pt x="152" y="19"/>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7" name="Freeform 68"/>
            <p:cNvSpPr/>
            <p:nvPr/>
          </p:nvSpPr>
          <p:spPr bwMode="auto">
            <a:xfrm>
              <a:off x="2044700" y="4451350"/>
              <a:ext cx="25400" cy="19050"/>
            </a:xfrm>
            <a:custGeom>
              <a:avLst/>
              <a:gdLst>
                <a:gd name="T0" fmla="*/ 12 w 16"/>
                <a:gd name="T1" fmla="*/ 4 h 12"/>
                <a:gd name="T2" fmla="*/ 12 w 16"/>
                <a:gd name="T3" fmla="*/ 4 h 12"/>
                <a:gd name="T4" fmla="*/ 4 w 16"/>
                <a:gd name="T5" fmla="*/ 4 h 12"/>
                <a:gd name="T6" fmla="*/ 0 w 16"/>
                <a:gd name="T7" fmla="*/ 8 h 12"/>
                <a:gd name="T8" fmla="*/ 0 w 16"/>
                <a:gd name="T9" fmla="*/ 8 h 12"/>
                <a:gd name="T10" fmla="*/ 4 w 16"/>
                <a:gd name="T11" fmla="*/ 12 h 12"/>
                <a:gd name="T12" fmla="*/ 4 w 16"/>
                <a:gd name="T13" fmla="*/ 12 h 12"/>
                <a:gd name="T14" fmla="*/ 8 w 16"/>
                <a:gd name="T15" fmla="*/ 12 h 12"/>
                <a:gd name="T16" fmla="*/ 8 w 16"/>
                <a:gd name="T17" fmla="*/ 12 h 12"/>
                <a:gd name="T18" fmla="*/ 8 w 16"/>
                <a:gd name="T19" fmla="*/ 8 h 12"/>
                <a:gd name="T20" fmla="*/ 12 w 16"/>
                <a:gd name="T21" fmla="*/ 8 h 12"/>
                <a:gd name="T22" fmla="*/ 12 w 16"/>
                <a:gd name="T23" fmla="*/ 4 h 12"/>
                <a:gd name="T24" fmla="*/ 12 w 16"/>
                <a:gd name="T25" fmla="*/ 4 h 12"/>
                <a:gd name="T26" fmla="*/ 12 w 16"/>
                <a:gd name="T27" fmla="*/ 4 h 12"/>
                <a:gd name="T28" fmla="*/ 12 w 16"/>
                <a:gd name="T29" fmla="*/ 4 h 12"/>
                <a:gd name="T30" fmla="*/ 16 w 16"/>
                <a:gd name="T31" fmla="*/ 4 h 12"/>
                <a:gd name="T32" fmla="*/ 12 w 16"/>
                <a:gd name="T33" fmla="*/ 0 h 12"/>
                <a:gd name="T34" fmla="*/ 12 w 16"/>
                <a:gd name="T35"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12">
                  <a:moveTo>
                    <a:pt x="12" y="4"/>
                  </a:moveTo>
                  <a:lnTo>
                    <a:pt x="12" y="4"/>
                  </a:lnTo>
                  <a:lnTo>
                    <a:pt x="4" y="4"/>
                  </a:lnTo>
                  <a:lnTo>
                    <a:pt x="0" y="8"/>
                  </a:lnTo>
                  <a:lnTo>
                    <a:pt x="0" y="8"/>
                  </a:lnTo>
                  <a:lnTo>
                    <a:pt x="4" y="12"/>
                  </a:lnTo>
                  <a:lnTo>
                    <a:pt x="4" y="12"/>
                  </a:lnTo>
                  <a:lnTo>
                    <a:pt x="8" y="12"/>
                  </a:lnTo>
                  <a:lnTo>
                    <a:pt x="8" y="12"/>
                  </a:lnTo>
                  <a:lnTo>
                    <a:pt x="8" y="8"/>
                  </a:lnTo>
                  <a:lnTo>
                    <a:pt x="12" y="8"/>
                  </a:lnTo>
                  <a:lnTo>
                    <a:pt x="12" y="4"/>
                  </a:lnTo>
                  <a:lnTo>
                    <a:pt x="12" y="4"/>
                  </a:lnTo>
                  <a:lnTo>
                    <a:pt x="12" y="4"/>
                  </a:lnTo>
                  <a:lnTo>
                    <a:pt x="12" y="4"/>
                  </a:lnTo>
                  <a:lnTo>
                    <a:pt x="16" y="4"/>
                  </a:lnTo>
                  <a:lnTo>
                    <a:pt x="12" y="0"/>
                  </a:lnTo>
                  <a:lnTo>
                    <a:pt x="12" y="4"/>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8" name="Freeform 69"/>
            <p:cNvSpPr>
              <a:spLocks noEditPoints="1"/>
            </p:cNvSpPr>
            <p:nvPr/>
          </p:nvSpPr>
          <p:spPr bwMode="auto">
            <a:xfrm>
              <a:off x="1884363" y="3776663"/>
              <a:ext cx="533400" cy="533400"/>
            </a:xfrm>
            <a:custGeom>
              <a:avLst/>
              <a:gdLst>
                <a:gd name="T0" fmla="*/ 309 w 336"/>
                <a:gd name="T1" fmla="*/ 195 h 336"/>
                <a:gd name="T2" fmla="*/ 297 w 336"/>
                <a:gd name="T3" fmla="*/ 207 h 336"/>
                <a:gd name="T4" fmla="*/ 273 w 336"/>
                <a:gd name="T5" fmla="*/ 218 h 336"/>
                <a:gd name="T6" fmla="*/ 273 w 336"/>
                <a:gd name="T7" fmla="*/ 238 h 336"/>
                <a:gd name="T8" fmla="*/ 266 w 336"/>
                <a:gd name="T9" fmla="*/ 281 h 336"/>
                <a:gd name="T10" fmla="*/ 246 w 336"/>
                <a:gd name="T11" fmla="*/ 312 h 336"/>
                <a:gd name="T12" fmla="*/ 230 w 336"/>
                <a:gd name="T13" fmla="*/ 332 h 336"/>
                <a:gd name="T14" fmla="*/ 219 w 336"/>
                <a:gd name="T15" fmla="*/ 320 h 336"/>
                <a:gd name="T16" fmla="*/ 203 w 336"/>
                <a:gd name="T17" fmla="*/ 316 h 336"/>
                <a:gd name="T18" fmla="*/ 180 w 336"/>
                <a:gd name="T19" fmla="*/ 316 h 336"/>
                <a:gd name="T20" fmla="*/ 164 w 336"/>
                <a:gd name="T21" fmla="*/ 308 h 336"/>
                <a:gd name="T22" fmla="*/ 156 w 336"/>
                <a:gd name="T23" fmla="*/ 293 h 336"/>
                <a:gd name="T24" fmla="*/ 129 w 336"/>
                <a:gd name="T25" fmla="*/ 281 h 336"/>
                <a:gd name="T26" fmla="*/ 109 w 336"/>
                <a:gd name="T27" fmla="*/ 277 h 336"/>
                <a:gd name="T28" fmla="*/ 105 w 336"/>
                <a:gd name="T29" fmla="*/ 265 h 336"/>
                <a:gd name="T30" fmla="*/ 90 w 336"/>
                <a:gd name="T31" fmla="*/ 261 h 336"/>
                <a:gd name="T32" fmla="*/ 82 w 336"/>
                <a:gd name="T33" fmla="*/ 242 h 336"/>
                <a:gd name="T34" fmla="*/ 90 w 336"/>
                <a:gd name="T35" fmla="*/ 226 h 336"/>
                <a:gd name="T36" fmla="*/ 86 w 336"/>
                <a:gd name="T37" fmla="*/ 203 h 336"/>
                <a:gd name="T38" fmla="*/ 90 w 336"/>
                <a:gd name="T39" fmla="*/ 179 h 336"/>
                <a:gd name="T40" fmla="*/ 86 w 336"/>
                <a:gd name="T41" fmla="*/ 168 h 336"/>
                <a:gd name="T42" fmla="*/ 74 w 336"/>
                <a:gd name="T43" fmla="*/ 164 h 336"/>
                <a:gd name="T44" fmla="*/ 62 w 336"/>
                <a:gd name="T45" fmla="*/ 175 h 336"/>
                <a:gd name="T46" fmla="*/ 62 w 336"/>
                <a:gd name="T47" fmla="*/ 152 h 336"/>
                <a:gd name="T48" fmla="*/ 58 w 336"/>
                <a:gd name="T49" fmla="*/ 144 h 336"/>
                <a:gd name="T50" fmla="*/ 47 w 336"/>
                <a:gd name="T51" fmla="*/ 172 h 336"/>
                <a:gd name="T52" fmla="*/ 47 w 336"/>
                <a:gd name="T53" fmla="*/ 164 h 336"/>
                <a:gd name="T54" fmla="*/ 43 w 336"/>
                <a:gd name="T55" fmla="*/ 164 h 336"/>
                <a:gd name="T56" fmla="*/ 39 w 336"/>
                <a:gd name="T57" fmla="*/ 156 h 336"/>
                <a:gd name="T58" fmla="*/ 31 w 336"/>
                <a:gd name="T59" fmla="*/ 164 h 336"/>
                <a:gd name="T60" fmla="*/ 31 w 336"/>
                <a:gd name="T61" fmla="*/ 144 h 336"/>
                <a:gd name="T62" fmla="*/ 27 w 336"/>
                <a:gd name="T63" fmla="*/ 136 h 336"/>
                <a:gd name="T64" fmla="*/ 27 w 336"/>
                <a:gd name="T65" fmla="*/ 121 h 336"/>
                <a:gd name="T66" fmla="*/ 16 w 336"/>
                <a:gd name="T67" fmla="*/ 105 h 336"/>
                <a:gd name="T68" fmla="*/ 16 w 336"/>
                <a:gd name="T69" fmla="*/ 82 h 336"/>
                <a:gd name="T70" fmla="*/ 12 w 336"/>
                <a:gd name="T71" fmla="*/ 70 h 336"/>
                <a:gd name="T72" fmla="*/ 0 w 336"/>
                <a:gd name="T73" fmla="*/ 54 h 336"/>
                <a:gd name="T74" fmla="*/ 31 w 336"/>
                <a:gd name="T75" fmla="*/ 54 h 336"/>
                <a:gd name="T76" fmla="*/ 55 w 336"/>
                <a:gd name="T77" fmla="*/ 50 h 336"/>
                <a:gd name="T78" fmla="*/ 62 w 336"/>
                <a:gd name="T79" fmla="*/ 8 h 336"/>
                <a:gd name="T80" fmla="*/ 82 w 336"/>
                <a:gd name="T81" fmla="*/ 11 h 336"/>
                <a:gd name="T82" fmla="*/ 94 w 336"/>
                <a:gd name="T83" fmla="*/ 8 h 336"/>
                <a:gd name="T84" fmla="*/ 109 w 336"/>
                <a:gd name="T85" fmla="*/ 11 h 336"/>
                <a:gd name="T86" fmla="*/ 121 w 336"/>
                <a:gd name="T87" fmla="*/ 15 h 336"/>
                <a:gd name="T88" fmla="*/ 133 w 336"/>
                <a:gd name="T89" fmla="*/ 8 h 336"/>
                <a:gd name="T90" fmla="*/ 152 w 336"/>
                <a:gd name="T91" fmla="*/ 35 h 336"/>
                <a:gd name="T92" fmla="*/ 203 w 336"/>
                <a:gd name="T93" fmla="*/ 54 h 336"/>
                <a:gd name="T94" fmla="*/ 215 w 336"/>
                <a:gd name="T95" fmla="*/ 15 h 336"/>
                <a:gd name="T96" fmla="*/ 289 w 336"/>
                <a:gd name="T97" fmla="*/ 27 h 336"/>
                <a:gd name="T98" fmla="*/ 305 w 336"/>
                <a:gd name="T99" fmla="*/ 54 h 336"/>
                <a:gd name="T100" fmla="*/ 316 w 336"/>
                <a:gd name="T101" fmla="*/ 50 h 336"/>
                <a:gd name="T102" fmla="*/ 309 w 336"/>
                <a:gd name="T103" fmla="*/ 179 h 336"/>
                <a:gd name="T104" fmla="*/ 74 w 336"/>
                <a:gd name="T105" fmla="*/ 199 h 336"/>
                <a:gd name="T106" fmla="*/ 82 w 336"/>
                <a:gd name="T107" fmla="*/ 172 h 336"/>
                <a:gd name="T108" fmla="*/ 70 w 336"/>
                <a:gd name="T109" fmla="*/ 175 h 336"/>
                <a:gd name="T110" fmla="*/ 51 w 336"/>
                <a:gd name="T111" fmla="*/ 199 h 336"/>
                <a:gd name="T112" fmla="*/ 78 w 336"/>
                <a:gd name="T113" fmla="*/ 218 h 336"/>
                <a:gd name="T114" fmla="*/ 86 w 336"/>
                <a:gd name="T115" fmla="*/ 211 h 336"/>
                <a:gd name="T116" fmla="*/ 62 w 336"/>
                <a:gd name="T117" fmla="*/ 211 h 336"/>
                <a:gd name="T118" fmla="*/ 66 w 336"/>
                <a:gd name="T119" fmla="*/ 218 h 336"/>
                <a:gd name="T120" fmla="*/ 74 w 336"/>
                <a:gd name="T121" fmla="*/ 22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6" h="336">
                  <a:moveTo>
                    <a:pt x="309" y="179"/>
                  </a:moveTo>
                  <a:lnTo>
                    <a:pt x="309" y="179"/>
                  </a:lnTo>
                  <a:lnTo>
                    <a:pt x="309" y="179"/>
                  </a:lnTo>
                  <a:lnTo>
                    <a:pt x="309" y="179"/>
                  </a:lnTo>
                  <a:lnTo>
                    <a:pt x="313" y="183"/>
                  </a:lnTo>
                  <a:lnTo>
                    <a:pt x="313" y="187"/>
                  </a:lnTo>
                  <a:lnTo>
                    <a:pt x="313" y="187"/>
                  </a:lnTo>
                  <a:lnTo>
                    <a:pt x="309" y="191"/>
                  </a:lnTo>
                  <a:lnTo>
                    <a:pt x="309" y="191"/>
                  </a:lnTo>
                  <a:lnTo>
                    <a:pt x="309" y="195"/>
                  </a:lnTo>
                  <a:lnTo>
                    <a:pt x="301" y="199"/>
                  </a:lnTo>
                  <a:lnTo>
                    <a:pt x="301" y="199"/>
                  </a:lnTo>
                  <a:lnTo>
                    <a:pt x="301" y="199"/>
                  </a:lnTo>
                  <a:lnTo>
                    <a:pt x="297" y="203"/>
                  </a:lnTo>
                  <a:lnTo>
                    <a:pt x="297" y="203"/>
                  </a:lnTo>
                  <a:lnTo>
                    <a:pt x="297" y="203"/>
                  </a:lnTo>
                  <a:lnTo>
                    <a:pt x="297" y="203"/>
                  </a:lnTo>
                  <a:lnTo>
                    <a:pt x="297" y="207"/>
                  </a:lnTo>
                  <a:lnTo>
                    <a:pt x="297" y="207"/>
                  </a:lnTo>
                  <a:lnTo>
                    <a:pt x="297" y="207"/>
                  </a:lnTo>
                  <a:lnTo>
                    <a:pt x="297" y="211"/>
                  </a:lnTo>
                  <a:lnTo>
                    <a:pt x="297" y="211"/>
                  </a:lnTo>
                  <a:lnTo>
                    <a:pt x="293" y="211"/>
                  </a:lnTo>
                  <a:lnTo>
                    <a:pt x="293" y="211"/>
                  </a:lnTo>
                  <a:lnTo>
                    <a:pt x="289" y="207"/>
                  </a:lnTo>
                  <a:lnTo>
                    <a:pt x="285" y="207"/>
                  </a:lnTo>
                  <a:lnTo>
                    <a:pt x="277" y="211"/>
                  </a:lnTo>
                  <a:lnTo>
                    <a:pt x="273" y="211"/>
                  </a:lnTo>
                  <a:lnTo>
                    <a:pt x="270" y="211"/>
                  </a:lnTo>
                  <a:lnTo>
                    <a:pt x="273" y="218"/>
                  </a:lnTo>
                  <a:lnTo>
                    <a:pt x="273" y="218"/>
                  </a:lnTo>
                  <a:lnTo>
                    <a:pt x="273" y="222"/>
                  </a:lnTo>
                  <a:lnTo>
                    <a:pt x="273" y="222"/>
                  </a:lnTo>
                  <a:lnTo>
                    <a:pt x="273" y="226"/>
                  </a:lnTo>
                  <a:lnTo>
                    <a:pt x="273" y="226"/>
                  </a:lnTo>
                  <a:lnTo>
                    <a:pt x="273" y="230"/>
                  </a:lnTo>
                  <a:lnTo>
                    <a:pt x="273" y="234"/>
                  </a:lnTo>
                  <a:lnTo>
                    <a:pt x="273" y="234"/>
                  </a:lnTo>
                  <a:lnTo>
                    <a:pt x="273" y="238"/>
                  </a:lnTo>
                  <a:lnTo>
                    <a:pt x="273" y="238"/>
                  </a:lnTo>
                  <a:lnTo>
                    <a:pt x="273" y="242"/>
                  </a:lnTo>
                  <a:lnTo>
                    <a:pt x="273" y="246"/>
                  </a:lnTo>
                  <a:lnTo>
                    <a:pt x="273" y="250"/>
                  </a:lnTo>
                  <a:lnTo>
                    <a:pt x="273" y="250"/>
                  </a:lnTo>
                  <a:lnTo>
                    <a:pt x="273" y="257"/>
                  </a:lnTo>
                  <a:lnTo>
                    <a:pt x="273" y="257"/>
                  </a:lnTo>
                  <a:lnTo>
                    <a:pt x="273" y="261"/>
                  </a:lnTo>
                  <a:lnTo>
                    <a:pt x="270" y="265"/>
                  </a:lnTo>
                  <a:lnTo>
                    <a:pt x="270" y="273"/>
                  </a:lnTo>
                  <a:lnTo>
                    <a:pt x="266" y="281"/>
                  </a:lnTo>
                  <a:lnTo>
                    <a:pt x="266" y="285"/>
                  </a:lnTo>
                  <a:lnTo>
                    <a:pt x="266" y="285"/>
                  </a:lnTo>
                  <a:lnTo>
                    <a:pt x="262" y="289"/>
                  </a:lnTo>
                  <a:lnTo>
                    <a:pt x="258" y="296"/>
                  </a:lnTo>
                  <a:lnTo>
                    <a:pt x="254" y="300"/>
                  </a:lnTo>
                  <a:lnTo>
                    <a:pt x="250" y="304"/>
                  </a:lnTo>
                  <a:lnTo>
                    <a:pt x="250" y="304"/>
                  </a:lnTo>
                  <a:lnTo>
                    <a:pt x="250" y="308"/>
                  </a:lnTo>
                  <a:lnTo>
                    <a:pt x="246" y="312"/>
                  </a:lnTo>
                  <a:lnTo>
                    <a:pt x="246" y="312"/>
                  </a:lnTo>
                  <a:lnTo>
                    <a:pt x="246" y="316"/>
                  </a:lnTo>
                  <a:lnTo>
                    <a:pt x="246" y="316"/>
                  </a:lnTo>
                  <a:lnTo>
                    <a:pt x="242" y="316"/>
                  </a:lnTo>
                  <a:lnTo>
                    <a:pt x="242" y="320"/>
                  </a:lnTo>
                  <a:lnTo>
                    <a:pt x="238" y="332"/>
                  </a:lnTo>
                  <a:lnTo>
                    <a:pt x="238" y="332"/>
                  </a:lnTo>
                  <a:lnTo>
                    <a:pt x="238" y="336"/>
                  </a:lnTo>
                  <a:lnTo>
                    <a:pt x="230" y="336"/>
                  </a:lnTo>
                  <a:lnTo>
                    <a:pt x="230" y="332"/>
                  </a:lnTo>
                  <a:lnTo>
                    <a:pt x="230" y="332"/>
                  </a:lnTo>
                  <a:lnTo>
                    <a:pt x="227" y="332"/>
                  </a:lnTo>
                  <a:lnTo>
                    <a:pt x="227" y="332"/>
                  </a:lnTo>
                  <a:lnTo>
                    <a:pt x="223" y="332"/>
                  </a:lnTo>
                  <a:lnTo>
                    <a:pt x="219" y="332"/>
                  </a:lnTo>
                  <a:lnTo>
                    <a:pt x="219" y="328"/>
                  </a:lnTo>
                  <a:lnTo>
                    <a:pt x="219" y="328"/>
                  </a:lnTo>
                  <a:lnTo>
                    <a:pt x="219" y="324"/>
                  </a:lnTo>
                  <a:lnTo>
                    <a:pt x="219" y="320"/>
                  </a:lnTo>
                  <a:lnTo>
                    <a:pt x="219" y="320"/>
                  </a:lnTo>
                  <a:lnTo>
                    <a:pt x="219" y="320"/>
                  </a:lnTo>
                  <a:lnTo>
                    <a:pt x="219" y="320"/>
                  </a:lnTo>
                  <a:lnTo>
                    <a:pt x="219" y="316"/>
                  </a:lnTo>
                  <a:lnTo>
                    <a:pt x="219" y="316"/>
                  </a:lnTo>
                  <a:lnTo>
                    <a:pt x="211" y="316"/>
                  </a:lnTo>
                  <a:lnTo>
                    <a:pt x="207" y="316"/>
                  </a:lnTo>
                  <a:lnTo>
                    <a:pt x="207" y="316"/>
                  </a:lnTo>
                  <a:lnTo>
                    <a:pt x="207" y="316"/>
                  </a:lnTo>
                  <a:lnTo>
                    <a:pt x="203" y="316"/>
                  </a:lnTo>
                  <a:lnTo>
                    <a:pt x="203" y="316"/>
                  </a:lnTo>
                  <a:lnTo>
                    <a:pt x="203" y="316"/>
                  </a:lnTo>
                  <a:lnTo>
                    <a:pt x="199" y="316"/>
                  </a:lnTo>
                  <a:lnTo>
                    <a:pt x="199" y="316"/>
                  </a:lnTo>
                  <a:lnTo>
                    <a:pt x="191" y="312"/>
                  </a:lnTo>
                  <a:lnTo>
                    <a:pt x="191" y="312"/>
                  </a:lnTo>
                  <a:lnTo>
                    <a:pt x="191" y="308"/>
                  </a:lnTo>
                  <a:lnTo>
                    <a:pt x="187" y="312"/>
                  </a:lnTo>
                  <a:lnTo>
                    <a:pt x="184" y="308"/>
                  </a:lnTo>
                  <a:lnTo>
                    <a:pt x="184" y="312"/>
                  </a:lnTo>
                  <a:lnTo>
                    <a:pt x="180" y="316"/>
                  </a:lnTo>
                  <a:lnTo>
                    <a:pt x="180" y="316"/>
                  </a:lnTo>
                  <a:lnTo>
                    <a:pt x="180" y="316"/>
                  </a:lnTo>
                  <a:lnTo>
                    <a:pt x="180" y="320"/>
                  </a:lnTo>
                  <a:lnTo>
                    <a:pt x="176" y="320"/>
                  </a:lnTo>
                  <a:lnTo>
                    <a:pt x="176" y="320"/>
                  </a:lnTo>
                  <a:lnTo>
                    <a:pt x="176" y="324"/>
                  </a:lnTo>
                  <a:lnTo>
                    <a:pt x="172" y="324"/>
                  </a:lnTo>
                  <a:lnTo>
                    <a:pt x="172" y="320"/>
                  </a:lnTo>
                  <a:lnTo>
                    <a:pt x="168" y="320"/>
                  </a:lnTo>
                  <a:lnTo>
                    <a:pt x="164" y="312"/>
                  </a:lnTo>
                  <a:lnTo>
                    <a:pt x="164" y="308"/>
                  </a:lnTo>
                  <a:lnTo>
                    <a:pt x="164" y="308"/>
                  </a:lnTo>
                  <a:lnTo>
                    <a:pt x="164" y="308"/>
                  </a:lnTo>
                  <a:lnTo>
                    <a:pt x="164" y="304"/>
                  </a:lnTo>
                  <a:lnTo>
                    <a:pt x="164" y="300"/>
                  </a:lnTo>
                  <a:lnTo>
                    <a:pt x="164" y="300"/>
                  </a:lnTo>
                  <a:lnTo>
                    <a:pt x="164" y="300"/>
                  </a:lnTo>
                  <a:lnTo>
                    <a:pt x="164" y="296"/>
                  </a:lnTo>
                  <a:lnTo>
                    <a:pt x="160" y="296"/>
                  </a:lnTo>
                  <a:lnTo>
                    <a:pt x="156" y="293"/>
                  </a:lnTo>
                  <a:lnTo>
                    <a:pt x="156" y="293"/>
                  </a:lnTo>
                  <a:lnTo>
                    <a:pt x="156" y="289"/>
                  </a:lnTo>
                  <a:lnTo>
                    <a:pt x="156" y="289"/>
                  </a:lnTo>
                  <a:lnTo>
                    <a:pt x="152" y="289"/>
                  </a:lnTo>
                  <a:lnTo>
                    <a:pt x="152" y="285"/>
                  </a:lnTo>
                  <a:lnTo>
                    <a:pt x="152" y="281"/>
                  </a:lnTo>
                  <a:lnTo>
                    <a:pt x="152" y="277"/>
                  </a:lnTo>
                  <a:lnTo>
                    <a:pt x="152" y="277"/>
                  </a:lnTo>
                  <a:lnTo>
                    <a:pt x="148" y="269"/>
                  </a:lnTo>
                  <a:lnTo>
                    <a:pt x="137" y="277"/>
                  </a:lnTo>
                  <a:lnTo>
                    <a:pt x="129" y="281"/>
                  </a:lnTo>
                  <a:lnTo>
                    <a:pt x="117" y="281"/>
                  </a:lnTo>
                  <a:lnTo>
                    <a:pt x="113" y="281"/>
                  </a:lnTo>
                  <a:lnTo>
                    <a:pt x="113" y="281"/>
                  </a:lnTo>
                  <a:lnTo>
                    <a:pt x="113" y="277"/>
                  </a:lnTo>
                  <a:lnTo>
                    <a:pt x="113" y="273"/>
                  </a:lnTo>
                  <a:lnTo>
                    <a:pt x="113" y="273"/>
                  </a:lnTo>
                  <a:lnTo>
                    <a:pt x="113" y="273"/>
                  </a:lnTo>
                  <a:lnTo>
                    <a:pt x="109" y="277"/>
                  </a:lnTo>
                  <a:lnTo>
                    <a:pt x="109" y="277"/>
                  </a:lnTo>
                  <a:lnTo>
                    <a:pt x="109" y="277"/>
                  </a:lnTo>
                  <a:lnTo>
                    <a:pt x="109" y="277"/>
                  </a:lnTo>
                  <a:lnTo>
                    <a:pt x="109" y="273"/>
                  </a:lnTo>
                  <a:lnTo>
                    <a:pt x="105" y="273"/>
                  </a:lnTo>
                  <a:lnTo>
                    <a:pt x="105" y="269"/>
                  </a:lnTo>
                  <a:lnTo>
                    <a:pt x="105" y="269"/>
                  </a:lnTo>
                  <a:lnTo>
                    <a:pt x="105" y="265"/>
                  </a:lnTo>
                  <a:lnTo>
                    <a:pt x="109" y="265"/>
                  </a:lnTo>
                  <a:lnTo>
                    <a:pt x="113" y="261"/>
                  </a:lnTo>
                  <a:lnTo>
                    <a:pt x="109" y="261"/>
                  </a:lnTo>
                  <a:lnTo>
                    <a:pt x="105" y="265"/>
                  </a:lnTo>
                  <a:lnTo>
                    <a:pt x="105" y="265"/>
                  </a:lnTo>
                  <a:lnTo>
                    <a:pt x="101" y="265"/>
                  </a:lnTo>
                  <a:lnTo>
                    <a:pt x="98" y="261"/>
                  </a:lnTo>
                  <a:lnTo>
                    <a:pt x="94" y="261"/>
                  </a:lnTo>
                  <a:lnTo>
                    <a:pt x="98" y="265"/>
                  </a:lnTo>
                  <a:lnTo>
                    <a:pt x="94" y="265"/>
                  </a:lnTo>
                  <a:lnTo>
                    <a:pt x="94" y="265"/>
                  </a:lnTo>
                  <a:lnTo>
                    <a:pt x="94" y="265"/>
                  </a:lnTo>
                  <a:lnTo>
                    <a:pt x="90" y="261"/>
                  </a:lnTo>
                  <a:lnTo>
                    <a:pt x="90" y="261"/>
                  </a:lnTo>
                  <a:lnTo>
                    <a:pt x="98" y="250"/>
                  </a:lnTo>
                  <a:lnTo>
                    <a:pt x="98" y="250"/>
                  </a:lnTo>
                  <a:lnTo>
                    <a:pt x="98" y="250"/>
                  </a:lnTo>
                  <a:lnTo>
                    <a:pt x="98" y="250"/>
                  </a:lnTo>
                  <a:lnTo>
                    <a:pt x="94" y="250"/>
                  </a:lnTo>
                  <a:lnTo>
                    <a:pt x="94" y="250"/>
                  </a:lnTo>
                  <a:lnTo>
                    <a:pt x="90" y="246"/>
                  </a:lnTo>
                  <a:lnTo>
                    <a:pt x="90" y="246"/>
                  </a:lnTo>
                  <a:lnTo>
                    <a:pt x="86" y="242"/>
                  </a:lnTo>
                  <a:lnTo>
                    <a:pt x="82" y="242"/>
                  </a:lnTo>
                  <a:lnTo>
                    <a:pt x="86" y="238"/>
                  </a:lnTo>
                  <a:lnTo>
                    <a:pt x="86" y="238"/>
                  </a:lnTo>
                  <a:lnTo>
                    <a:pt x="86" y="238"/>
                  </a:lnTo>
                  <a:lnTo>
                    <a:pt x="86" y="234"/>
                  </a:lnTo>
                  <a:lnTo>
                    <a:pt x="86" y="234"/>
                  </a:lnTo>
                  <a:lnTo>
                    <a:pt x="90" y="230"/>
                  </a:lnTo>
                  <a:lnTo>
                    <a:pt x="90" y="230"/>
                  </a:lnTo>
                  <a:lnTo>
                    <a:pt x="90" y="230"/>
                  </a:lnTo>
                  <a:lnTo>
                    <a:pt x="90" y="230"/>
                  </a:lnTo>
                  <a:lnTo>
                    <a:pt x="90" y="226"/>
                  </a:lnTo>
                  <a:lnTo>
                    <a:pt x="90" y="226"/>
                  </a:lnTo>
                  <a:lnTo>
                    <a:pt x="90" y="226"/>
                  </a:lnTo>
                  <a:lnTo>
                    <a:pt x="86" y="226"/>
                  </a:lnTo>
                  <a:lnTo>
                    <a:pt x="86" y="222"/>
                  </a:lnTo>
                  <a:lnTo>
                    <a:pt x="90" y="214"/>
                  </a:lnTo>
                  <a:lnTo>
                    <a:pt x="90" y="211"/>
                  </a:lnTo>
                  <a:lnTo>
                    <a:pt x="90" y="207"/>
                  </a:lnTo>
                  <a:lnTo>
                    <a:pt x="90" y="207"/>
                  </a:lnTo>
                  <a:lnTo>
                    <a:pt x="90" y="203"/>
                  </a:lnTo>
                  <a:lnTo>
                    <a:pt x="86" y="203"/>
                  </a:lnTo>
                  <a:lnTo>
                    <a:pt x="90" y="203"/>
                  </a:lnTo>
                  <a:lnTo>
                    <a:pt x="90" y="199"/>
                  </a:lnTo>
                  <a:lnTo>
                    <a:pt x="90" y="199"/>
                  </a:lnTo>
                  <a:lnTo>
                    <a:pt x="90" y="199"/>
                  </a:lnTo>
                  <a:lnTo>
                    <a:pt x="86" y="199"/>
                  </a:lnTo>
                  <a:lnTo>
                    <a:pt x="90" y="195"/>
                  </a:lnTo>
                  <a:lnTo>
                    <a:pt x="90" y="195"/>
                  </a:lnTo>
                  <a:lnTo>
                    <a:pt x="90" y="183"/>
                  </a:lnTo>
                  <a:lnTo>
                    <a:pt x="90" y="179"/>
                  </a:lnTo>
                  <a:lnTo>
                    <a:pt x="90" y="179"/>
                  </a:lnTo>
                  <a:lnTo>
                    <a:pt x="90" y="179"/>
                  </a:lnTo>
                  <a:lnTo>
                    <a:pt x="94" y="179"/>
                  </a:lnTo>
                  <a:lnTo>
                    <a:pt x="94" y="179"/>
                  </a:lnTo>
                  <a:lnTo>
                    <a:pt x="94" y="175"/>
                  </a:lnTo>
                  <a:lnTo>
                    <a:pt x="90" y="175"/>
                  </a:lnTo>
                  <a:lnTo>
                    <a:pt x="90" y="175"/>
                  </a:lnTo>
                  <a:lnTo>
                    <a:pt x="90" y="175"/>
                  </a:lnTo>
                  <a:lnTo>
                    <a:pt x="86" y="172"/>
                  </a:lnTo>
                  <a:lnTo>
                    <a:pt x="86" y="172"/>
                  </a:lnTo>
                  <a:lnTo>
                    <a:pt x="86" y="168"/>
                  </a:lnTo>
                  <a:lnTo>
                    <a:pt x="86" y="168"/>
                  </a:lnTo>
                  <a:lnTo>
                    <a:pt x="82" y="164"/>
                  </a:lnTo>
                  <a:lnTo>
                    <a:pt x="86" y="160"/>
                  </a:lnTo>
                  <a:lnTo>
                    <a:pt x="90" y="156"/>
                  </a:lnTo>
                  <a:lnTo>
                    <a:pt x="86" y="156"/>
                  </a:lnTo>
                  <a:lnTo>
                    <a:pt x="86" y="156"/>
                  </a:lnTo>
                  <a:lnTo>
                    <a:pt x="82" y="160"/>
                  </a:lnTo>
                  <a:lnTo>
                    <a:pt x="78" y="160"/>
                  </a:lnTo>
                  <a:lnTo>
                    <a:pt x="74" y="160"/>
                  </a:lnTo>
                  <a:lnTo>
                    <a:pt x="74" y="164"/>
                  </a:lnTo>
                  <a:lnTo>
                    <a:pt x="74" y="164"/>
                  </a:lnTo>
                  <a:lnTo>
                    <a:pt x="70" y="164"/>
                  </a:lnTo>
                  <a:lnTo>
                    <a:pt x="66" y="168"/>
                  </a:lnTo>
                  <a:lnTo>
                    <a:pt x="66" y="172"/>
                  </a:lnTo>
                  <a:lnTo>
                    <a:pt x="66" y="172"/>
                  </a:lnTo>
                  <a:lnTo>
                    <a:pt x="66" y="175"/>
                  </a:lnTo>
                  <a:lnTo>
                    <a:pt x="66" y="175"/>
                  </a:lnTo>
                  <a:lnTo>
                    <a:pt x="62" y="175"/>
                  </a:lnTo>
                  <a:lnTo>
                    <a:pt x="62" y="175"/>
                  </a:lnTo>
                  <a:lnTo>
                    <a:pt x="62" y="175"/>
                  </a:lnTo>
                  <a:lnTo>
                    <a:pt x="58" y="175"/>
                  </a:lnTo>
                  <a:lnTo>
                    <a:pt x="58" y="175"/>
                  </a:lnTo>
                  <a:lnTo>
                    <a:pt x="62" y="179"/>
                  </a:lnTo>
                  <a:lnTo>
                    <a:pt x="58" y="175"/>
                  </a:lnTo>
                  <a:lnTo>
                    <a:pt x="58" y="175"/>
                  </a:lnTo>
                  <a:lnTo>
                    <a:pt x="58" y="172"/>
                  </a:lnTo>
                  <a:lnTo>
                    <a:pt x="58" y="168"/>
                  </a:lnTo>
                  <a:lnTo>
                    <a:pt x="58" y="164"/>
                  </a:lnTo>
                  <a:lnTo>
                    <a:pt x="58" y="160"/>
                  </a:lnTo>
                  <a:lnTo>
                    <a:pt x="62" y="152"/>
                  </a:lnTo>
                  <a:lnTo>
                    <a:pt x="62" y="152"/>
                  </a:lnTo>
                  <a:lnTo>
                    <a:pt x="62" y="148"/>
                  </a:lnTo>
                  <a:lnTo>
                    <a:pt x="66" y="148"/>
                  </a:lnTo>
                  <a:lnTo>
                    <a:pt x="66" y="144"/>
                  </a:lnTo>
                  <a:lnTo>
                    <a:pt x="66" y="144"/>
                  </a:lnTo>
                  <a:lnTo>
                    <a:pt x="62" y="144"/>
                  </a:lnTo>
                  <a:lnTo>
                    <a:pt x="62" y="148"/>
                  </a:lnTo>
                  <a:lnTo>
                    <a:pt x="62" y="152"/>
                  </a:lnTo>
                  <a:lnTo>
                    <a:pt x="58" y="148"/>
                  </a:lnTo>
                  <a:lnTo>
                    <a:pt x="58" y="144"/>
                  </a:lnTo>
                  <a:lnTo>
                    <a:pt x="55" y="140"/>
                  </a:lnTo>
                  <a:lnTo>
                    <a:pt x="55" y="140"/>
                  </a:lnTo>
                  <a:lnTo>
                    <a:pt x="58" y="144"/>
                  </a:lnTo>
                  <a:lnTo>
                    <a:pt x="58" y="152"/>
                  </a:lnTo>
                  <a:lnTo>
                    <a:pt x="58" y="156"/>
                  </a:lnTo>
                  <a:lnTo>
                    <a:pt x="58" y="160"/>
                  </a:lnTo>
                  <a:lnTo>
                    <a:pt x="55" y="168"/>
                  </a:lnTo>
                  <a:lnTo>
                    <a:pt x="55" y="168"/>
                  </a:lnTo>
                  <a:lnTo>
                    <a:pt x="47" y="175"/>
                  </a:lnTo>
                  <a:lnTo>
                    <a:pt x="47" y="172"/>
                  </a:lnTo>
                  <a:lnTo>
                    <a:pt x="47" y="172"/>
                  </a:lnTo>
                  <a:lnTo>
                    <a:pt x="51" y="168"/>
                  </a:lnTo>
                  <a:lnTo>
                    <a:pt x="51" y="168"/>
                  </a:lnTo>
                  <a:lnTo>
                    <a:pt x="51" y="168"/>
                  </a:lnTo>
                  <a:lnTo>
                    <a:pt x="51" y="168"/>
                  </a:lnTo>
                  <a:lnTo>
                    <a:pt x="47" y="168"/>
                  </a:lnTo>
                  <a:lnTo>
                    <a:pt x="47" y="168"/>
                  </a:lnTo>
                  <a:lnTo>
                    <a:pt x="47" y="168"/>
                  </a:lnTo>
                  <a:lnTo>
                    <a:pt x="47" y="164"/>
                  </a:lnTo>
                  <a:lnTo>
                    <a:pt x="47" y="164"/>
                  </a:lnTo>
                  <a:lnTo>
                    <a:pt x="47" y="164"/>
                  </a:lnTo>
                  <a:lnTo>
                    <a:pt x="51" y="164"/>
                  </a:lnTo>
                  <a:lnTo>
                    <a:pt x="51" y="160"/>
                  </a:lnTo>
                  <a:lnTo>
                    <a:pt x="47" y="160"/>
                  </a:lnTo>
                  <a:lnTo>
                    <a:pt x="47" y="156"/>
                  </a:lnTo>
                  <a:lnTo>
                    <a:pt x="47" y="156"/>
                  </a:lnTo>
                  <a:lnTo>
                    <a:pt x="43" y="156"/>
                  </a:lnTo>
                  <a:lnTo>
                    <a:pt x="43" y="160"/>
                  </a:lnTo>
                  <a:lnTo>
                    <a:pt x="43" y="160"/>
                  </a:lnTo>
                  <a:lnTo>
                    <a:pt x="43" y="164"/>
                  </a:lnTo>
                  <a:lnTo>
                    <a:pt x="43" y="164"/>
                  </a:lnTo>
                  <a:lnTo>
                    <a:pt x="39" y="164"/>
                  </a:lnTo>
                  <a:lnTo>
                    <a:pt x="43" y="160"/>
                  </a:lnTo>
                  <a:lnTo>
                    <a:pt x="43" y="152"/>
                  </a:lnTo>
                  <a:lnTo>
                    <a:pt x="43" y="148"/>
                  </a:lnTo>
                  <a:lnTo>
                    <a:pt x="43" y="148"/>
                  </a:lnTo>
                  <a:lnTo>
                    <a:pt x="47" y="144"/>
                  </a:lnTo>
                  <a:lnTo>
                    <a:pt x="43" y="148"/>
                  </a:lnTo>
                  <a:lnTo>
                    <a:pt x="43" y="152"/>
                  </a:lnTo>
                  <a:lnTo>
                    <a:pt x="39" y="156"/>
                  </a:lnTo>
                  <a:lnTo>
                    <a:pt x="39" y="156"/>
                  </a:lnTo>
                  <a:lnTo>
                    <a:pt x="39" y="156"/>
                  </a:lnTo>
                  <a:lnTo>
                    <a:pt x="39" y="160"/>
                  </a:lnTo>
                  <a:lnTo>
                    <a:pt x="39" y="160"/>
                  </a:lnTo>
                  <a:lnTo>
                    <a:pt x="35" y="160"/>
                  </a:lnTo>
                  <a:lnTo>
                    <a:pt x="35" y="160"/>
                  </a:lnTo>
                  <a:lnTo>
                    <a:pt x="31" y="160"/>
                  </a:lnTo>
                  <a:lnTo>
                    <a:pt x="31" y="164"/>
                  </a:lnTo>
                  <a:lnTo>
                    <a:pt x="31" y="164"/>
                  </a:lnTo>
                  <a:lnTo>
                    <a:pt x="31" y="164"/>
                  </a:lnTo>
                  <a:lnTo>
                    <a:pt x="31" y="160"/>
                  </a:lnTo>
                  <a:lnTo>
                    <a:pt x="31" y="160"/>
                  </a:lnTo>
                  <a:lnTo>
                    <a:pt x="27" y="160"/>
                  </a:lnTo>
                  <a:lnTo>
                    <a:pt x="27" y="156"/>
                  </a:lnTo>
                  <a:lnTo>
                    <a:pt x="27" y="152"/>
                  </a:lnTo>
                  <a:lnTo>
                    <a:pt x="27" y="152"/>
                  </a:lnTo>
                  <a:lnTo>
                    <a:pt x="31" y="152"/>
                  </a:lnTo>
                  <a:lnTo>
                    <a:pt x="31" y="148"/>
                  </a:lnTo>
                  <a:lnTo>
                    <a:pt x="31" y="144"/>
                  </a:lnTo>
                  <a:lnTo>
                    <a:pt x="31" y="144"/>
                  </a:lnTo>
                  <a:lnTo>
                    <a:pt x="31" y="144"/>
                  </a:lnTo>
                  <a:lnTo>
                    <a:pt x="27" y="140"/>
                  </a:lnTo>
                  <a:lnTo>
                    <a:pt x="27" y="140"/>
                  </a:lnTo>
                  <a:lnTo>
                    <a:pt x="27" y="140"/>
                  </a:lnTo>
                  <a:lnTo>
                    <a:pt x="27" y="136"/>
                  </a:lnTo>
                  <a:lnTo>
                    <a:pt x="27" y="136"/>
                  </a:lnTo>
                  <a:lnTo>
                    <a:pt x="27" y="136"/>
                  </a:lnTo>
                  <a:lnTo>
                    <a:pt x="27" y="136"/>
                  </a:lnTo>
                  <a:lnTo>
                    <a:pt x="27" y="136"/>
                  </a:lnTo>
                  <a:lnTo>
                    <a:pt x="27" y="136"/>
                  </a:lnTo>
                  <a:lnTo>
                    <a:pt x="27" y="129"/>
                  </a:lnTo>
                  <a:lnTo>
                    <a:pt x="27" y="129"/>
                  </a:lnTo>
                  <a:lnTo>
                    <a:pt x="27" y="129"/>
                  </a:lnTo>
                  <a:lnTo>
                    <a:pt x="27" y="129"/>
                  </a:lnTo>
                  <a:lnTo>
                    <a:pt x="27" y="125"/>
                  </a:lnTo>
                  <a:lnTo>
                    <a:pt x="27" y="125"/>
                  </a:lnTo>
                  <a:lnTo>
                    <a:pt x="27" y="125"/>
                  </a:lnTo>
                  <a:lnTo>
                    <a:pt x="27" y="121"/>
                  </a:lnTo>
                  <a:lnTo>
                    <a:pt x="27" y="121"/>
                  </a:lnTo>
                  <a:lnTo>
                    <a:pt x="27" y="121"/>
                  </a:lnTo>
                  <a:lnTo>
                    <a:pt x="23" y="121"/>
                  </a:lnTo>
                  <a:lnTo>
                    <a:pt x="23" y="121"/>
                  </a:lnTo>
                  <a:lnTo>
                    <a:pt x="23" y="117"/>
                  </a:lnTo>
                  <a:lnTo>
                    <a:pt x="23" y="117"/>
                  </a:lnTo>
                  <a:lnTo>
                    <a:pt x="23" y="113"/>
                  </a:lnTo>
                  <a:lnTo>
                    <a:pt x="19" y="109"/>
                  </a:lnTo>
                  <a:lnTo>
                    <a:pt x="19" y="105"/>
                  </a:lnTo>
                  <a:lnTo>
                    <a:pt x="19" y="105"/>
                  </a:lnTo>
                  <a:lnTo>
                    <a:pt x="19" y="105"/>
                  </a:lnTo>
                  <a:lnTo>
                    <a:pt x="16" y="105"/>
                  </a:lnTo>
                  <a:lnTo>
                    <a:pt x="16" y="101"/>
                  </a:lnTo>
                  <a:lnTo>
                    <a:pt x="16" y="101"/>
                  </a:lnTo>
                  <a:lnTo>
                    <a:pt x="16" y="97"/>
                  </a:lnTo>
                  <a:lnTo>
                    <a:pt x="16" y="97"/>
                  </a:lnTo>
                  <a:lnTo>
                    <a:pt x="16" y="93"/>
                  </a:lnTo>
                  <a:lnTo>
                    <a:pt x="16" y="93"/>
                  </a:lnTo>
                  <a:lnTo>
                    <a:pt x="16" y="90"/>
                  </a:lnTo>
                  <a:lnTo>
                    <a:pt x="19" y="90"/>
                  </a:lnTo>
                  <a:lnTo>
                    <a:pt x="19" y="86"/>
                  </a:lnTo>
                  <a:lnTo>
                    <a:pt x="16" y="82"/>
                  </a:lnTo>
                  <a:lnTo>
                    <a:pt x="16" y="82"/>
                  </a:lnTo>
                  <a:lnTo>
                    <a:pt x="16" y="82"/>
                  </a:lnTo>
                  <a:lnTo>
                    <a:pt x="12" y="82"/>
                  </a:lnTo>
                  <a:lnTo>
                    <a:pt x="12" y="78"/>
                  </a:lnTo>
                  <a:lnTo>
                    <a:pt x="12" y="74"/>
                  </a:lnTo>
                  <a:lnTo>
                    <a:pt x="12" y="74"/>
                  </a:lnTo>
                  <a:lnTo>
                    <a:pt x="12" y="70"/>
                  </a:lnTo>
                  <a:lnTo>
                    <a:pt x="12" y="70"/>
                  </a:lnTo>
                  <a:lnTo>
                    <a:pt x="12" y="70"/>
                  </a:lnTo>
                  <a:lnTo>
                    <a:pt x="12" y="70"/>
                  </a:lnTo>
                  <a:lnTo>
                    <a:pt x="8" y="66"/>
                  </a:lnTo>
                  <a:lnTo>
                    <a:pt x="4" y="66"/>
                  </a:lnTo>
                  <a:lnTo>
                    <a:pt x="4" y="66"/>
                  </a:lnTo>
                  <a:lnTo>
                    <a:pt x="4" y="62"/>
                  </a:lnTo>
                  <a:lnTo>
                    <a:pt x="4" y="62"/>
                  </a:lnTo>
                  <a:lnTo>
                    <a:pt x="8" y="58"/>
                  </a:lnTo>
                  <a:lnTo>
                    <a:pt x="4" y="58"/>
                  </a:lnTo>
                  <a:lnTo>
                    <a:pt x="4" y="58"/>
                  </a:lnTo>
                  <a:lnTo>
                    <a:pt x="0" y="54"/>
                  </a:lnTo>
                  <a:lnTo>
                    <a:pt x="0" y="54"/>
                  </a:lnTo>
                  <a:lnTo>
                    <a:pt x="4" y="50"/>
                  </a:lnTo>
                  <a:lnTo>
                    <a:pt x="8" y="43"/>
                  </a:lnTo>
                  <a:lnTo>
                    <a:pt x="8" y="43"/>
                  </a:lnTo>
                  <a:lnTo>
                    <a:pt x="16" y="39"/>
                  </a:lnTo>
                  <a:lnTo>
                    <a:pt x="19" y="39"/>
                  </a:lnTo>
                  <a:lnTo>
                    <a:pt x="23" y="43"/>
                  </a:lnTo>
                  <a:lnTo>
                    <a:pt x="23" y="47"/>
                  </a:lnTo>
                  <a:lnTo>
                    <a:pt x="27" y="50"/>
                  </a:lnTo>
                  <a:lnTo>
                    <a:pt x="27" y="54"/>
                  </a:lnTo>
                  <a:lnTo>
                    <a:pt x="31" y="54"/>
                  </a:lnTo>
                  <a:lnTo>
                    <a:pt x="31" y="54"/>
                  </a:lnTo>
                  <a:lnTo>
                    <a:pt x="31" y="58"/>
                  </a:lnTo>
                  <a:lnTo>
                    <a:pt x="35" y="70"/>
                  </a:lnTo>
                  <a:lnTo>
                    <a:pt x="35" y="70"/>
                  </a:lnTo>
                  <a:lnTo>
                    <a:pt x="43" y="70"/>
                  </a:lnTo>
                  <a:lnTo>
                    <a:pt x="47" y="70"/>
                  </a:lnTo>
                  <a:lnTo>
                    <a:pt x="51" y="62"/>
                  </a:lnTo>
                  <a:lnTo>
                    <a:pt x="51" y="62"/>
                  </a:lnTo>
                  <a:lnTo>
                    <a:pt x="55" y="54"/>
                  </a:lnTo>
                  <a:lnTo>
                    <a:pt x="55" y="50"/>
                  </a:lnTo>
                  <a:lnTo>
                    <a:pt x="55" y="47"/>
                  </a:lnTo>
                  <a:lnTo>
                    <a:pt x="55" y="39"/>
                  </a:lnTo>
                  <a:lnTo>
                    <a:pt x="55" y="35"/>
                  </a:lnTo>
                  <a:lnTo>
                    <a:pt x="51" y="27"/>
                  </a:lnTo>
                  <a:lnTo>
                    <a:pt x="55" y="15"/>
                  </a:lnTo>
                  <a:lnTo>
                    <a:pt x="55" y="11"/>
                  </a:lnTo>
                  <a:lnTo>
                    <a:pt x="55" y="11"/>
                  </a:lnTo>
                  <a:lnTo>
                    <a:pt x="55" y="8"/>
                  </a:lnTo>
                  <a:lnTo>
                    <a:pt x="55" y="8"/>
                  </a:lnTo>
                  <a:lnTo>
                    <a:pt x="62" y="8"/>
                  </a:lnTo>
                  <a:lnTo>
                    <a:pt x="62" y="8"/>
                  </a:lnTo>
                  <a:lnTo>
                    <a:pt x="66" y="8"/>
                  </a:lnTo>
                  <a:lnTo>
                    <a:pt x="66" y="8"/>
                  </a:lnTo>
                  <a:lnTo>
                    <a:pt x="66" y="8"/>
                  </a:lnTo>
                  <a:lnTo>
                    <a:pt x="66" y="8"/>
                  </a:lnTo>
                  <a:lnTo>
                    <a:pt x="70" y="8"/>
                  </a:lnTo>
                  <a:lnTo>
                    <a:pt x="78" y="11"/>
                  </a:lnTo>
                  <a:lnTo>
                    <a:pt x="78" y="11"/>
                  </a:lnTo>
                  <a:lnTo>
                    <a:pt x="82" y="11"/>
                  </a:lnTo>
                  <a:lnTo>
                    <a:pt x="82" y="11"/>
                  </a:lnTo>
                  <a:lnTo>
                    <a:pt x="82" y="11"/>
                  </a:lnTo>
                  <a:lnTo>
                    <a:pt x="82" y="8"/>
                  </a:lnTo>
                  <a:lnTo>
                    <a:pt x="82" y="8"/>
                  </a:lnTo>
                  <a:lnTo>
                    <a:pt x="82" y="4"/>
                  </a:lnTo>
                  <a:lnTo>
                    <a:pt x="82" y="4"/>
                  </a:lnTo>
                  <a:lnTo>
                    <a:pt x="86" y="0"/>
                  </a:lnTo>
                  <a:lnTo>
                    <a:pt x="90" y="0"/>
                  </a:lnTo>
                  <a:lnTo>
                    <a:pt x="90" y="4"/>
                  </a:lnTo>
                  <a:lnTo>
                    <a:pt x="94" y="8"/>
                  </a:lnTo>
                  <a:lnTo>
                    <a:pt x="94" y="8"/>
                  </a:lnTo>
                  <a:lnTo>
                    <a:pt x="98" y="8"/>
                  </a:lnTo>
                  <a:lnTo>
                    <a:pt x="101" y="8"/>
                  </a:lnTo>
                  <a:lnTo>
                    <a:pt x="101" y="11"/>
                  </a:lnTo>
                  <a:lnTo>
                    <a:pt x="105" y="11"/>
                  </a:lnTo>
                  <a:lnTo>
                    <a:pt x="113" y="8"/>
                  </a:lnTo>
                  <a:lnTo>
                    <a:pt x="113" y="8"/>
                  </a:lnTo>
                  <a:lnTo>
                    <a:pt x="113" y="8"/>
                  </a:lnTo>
                  <a:lnTo>
                    <a:pt x="113" y="8"/>
                  </a:lnTo>
                  <a:lnTo>
                    <a:pt x="113" y="8"/>
                  </a:lnTo>
                  <a:lnTo>
                    <a:pt x="109" y="11"/>
                  </a:lnTo>
                  <a:lnTo>
                    <a:pt x="109" y="11"/>
                  </a:lnTo>
                  <a:lnTo>
                    <a:pt x="109" y="11"/>
                  </a:lnTo>
                  <a:lnTo>
                    <a:pt x="109" y="11"/>
                  </a:lnTo>
                  <a:lnTo>
                    <a:pt x="109" y="11"/>
                  </a:lnTo>
                  <a:lnTo>
                    <a:pt x="113" y="15"/>
                  </a:lnTo>
                  <a:lnTo>
                    <a:pt x="117" y="15"/>
                  </a:lnTo>
                  <a:lnTo>
                    <a:pt x="117" y="15"/>
                  </a:lnTo>
                  <a:lnTo>
                    <a:pt x="117" y="15"/>
                  </a:lnTo>
                  <a:lnTo>
                    <a:pt x="117" y="15"/>
                  </a:lnTo>
                  <a:lnTo>
                    <a:pt x="121" y="15"/>
                  </a:lnTo>
                  <a:lnTo>
                    <a:pt x="121" y="15"/>
                  </a:lnTo>
                  <a:lnTo>
                    <a:pt x="121" y="15"/>
                  </a:lnTo>
                  <a:lnTo>
                    <a:pt x="121" y="15"/>
                  </a:lnTo>
                  <a:lnTo>
                    <a:pt x="125" y="15"/>
                  </a:lnTo>
                  <a:lnTo>
                    <a:pt x="125" y="19"/>
                  </a:lnTo>
                  <a:lnTo>
                    <a:pt x="125" y="19"/>
                  </a:lnTo>
                  <a:lnTo>
                    <a:pt x="129" y="15"/>
                  </a:lnTo>
                  <a:lnTo>
                    <a:pt x="129" y="11"/>
                  </a:lnTo>
                  <a:lnTo>
                    <a:pt x="129" y="8"/>
                  </a:lnTo>
                  <a:lnTo>
                    <a:pt x="133" y="8"/>
                  </a:lnTo>
                  <a:lnTo>
                    <a:pt x="133" y="8"/>
                  </a:lnTo>
                  <a:lnTo>
                    <a:pt x="137" y="11"/>
                  </a:lnTo>
                  <a:lnTo>
                    <a:pt x="137" y="11"/>
                  </a:lnTo>
                  <a:lnTo>
                    <a:pt x="137" y="11"/>
                  </a:lnTo>
                  <a:lnTo>
                    <a:pt x="141" y="11"/>
                  </a:lnTo>
                  <a:lnTo>
                    <a:pt x="141" y="15"/>
                  </a:lnTo>
                  <a:lnTo>
                    <a:pt x="144" y="23"/>
                  </a:lnTo>
                  <a:lnTo>
                    <a:pt x="144" y="27"/>
                  </a:lnTo>
                  <a:lnTo>
                    <a:pt x="144" y="27"/>
                  </a:lnTo>
                  <a:lnTo>
                    <a:pt x="152" y="35"/>
                  </a:lnTo>
                  <a:lnTo>
                    <a:pt x="164" y="62"/>
                  </a:lnTo>
                  <a:lnTo>
                    <a:pt x="199" y="70"/>
                  </a:lnTo>
                  <a:lnTo>
                    <a:pt x="207" y="70"/>
                  </a:lnTo>
                  <a:lnTo>
                    <a:pt x="211" y="70"/>
                  </a:lnTo>
                  <a:lnTo>
                    <a:pt x="211" y="66"/>
                  </a:lnTo>
                  <a:lnTo>
                    <a:pt x="211" y="66"/>
                  </a:lnTo>
                  <a:lnTo>
                    <a:pt x="211" y="62"/>
                  </a:lnTo>
                  <a:lnTo>
                    <a:pt x="207" y="58"/>
                  </a:lnTo>
                  <a:lnTo>
                    <a:pt x="203" y="54"/>
                  </a:lnTo>
                  <a:lnTo>
                    <a:pt x="203" y="54"/>
                  </a:lnTo>
                  <a:lnTo>
                    <a:pt x="203" y="50"/>
                  </a:lnTo>
                  <a:lnTo>
                    <a:pt x="203" y="43"/>
                  </a:lnTo>
                  <a:lnTo>
                    <a:pt x="203" y="39"/>
                  </a:lnTo>
                  <a:lnTo>
                    <a:pt x="203" y="35"/>
                  </a:lnTo>
                  <a:lnTo>
                    <a:pt x="207" y="31"/>
                  </a:lnTo>
                  <a:lnTo>
                    <a:pt x="207" y="27"/>
                  </a:lnTo>
                  <a:lnTo>
                    <a:pt x="211" y="23"/>
                  </a:lnTo>
                  <a:lnTo>
                    <a:pt x="211" y="19"/>
                  </a:lnTo>
                  <a:lnTo>
                    <a:pt x="215" y="15"/>
                  </a:lnTo>
                  <a:lnTo>
                    <a:pt x="215" y="15"/>
                  </a:lnTo>
                  <a:lnTo>
                    <a:pt x="270" y="8"/>
                  </a:lnTo>
                  <a:lnTo>
                    <a:pt x="270" y="8"/>
                  </a:lnTo>
                  <a:lnTo>
                    <a:pt x="273" y="8"/>
                  </a:lnTo>
                  <a:lnTo>
                    <a:pt x="277" y="11"/>
                  </a:lnTo>
                  <a:lnTo>
                    <a:pt x="281" y="15"/>
                  </a:lnTo>
                  <a:lnTo>
                    <a:pt x="281" y="15"/>
                  </a:lnTo>
                  <a:lnTo>
                    <a:pt x="285" y="19"/>
                  </a:lnTo>
                  <a:lnTo>
                    <a:pt x="285" y="23"/>
                  </a:lnTo>
                  <a:lnTo>
                    <a:pt x="289" y="27"/>
                  </a:lnTo>
                  <a:lnTo>
                    <a:pt x="289" y="27"/>
                  </a:lnTo>
                  <a:lnTo>
                    <a:pt x="289" y="31"/>
                  </a:lnTo>
                  <a:lnTo>
                    <a:pt x="289" y="31"/>
                  </a:lnTo>
                  <a:lnTo>
                    <a:pt x="293" y="35"/>
                  </a:lnTo>
                  <a:lnTo>
                    <a:pt x="293" y="39"/>
                  </a:lnTo>
                  <a:lnTo>
                    <a:pt x="301" y="43"/>
                  </a:lnTo>
                  <a:lnTo>
                    <a:pt x="301" y="47"/>
                  </a:lnTo>
                  <a:lnTo>
                    <a:pt x="301" y="50"/>
                  </a:lnTo>
                  <a:lnTo>
                    <a:pt x="305" y="50"/>
                  </a:lnTo>
                  <a:lnTo>
                    <a:pt x="305" y="54"/>
                  </a:lnTo>
                  <a:lnTo>
                    <a:pt x="305" y="54"/>
                  </a:lnTo>
                  <a:lnTo>
                    <a:pt x="309" y="54"/>
                  </a:lnTo>
                  <a:lnTo>
                    <a:pt x="313" y="54"/>
                  </a:lnTo>
                  <a:lnTo>
                    <a:pt x="313" y="54"/>
                  </a:lnTo>
                  <a:lnTo>
                    <a:pt x="313" y="58"/>
                  </a:lnTo>
                  <a:lnTo>
                    <a:pt x="313" y="54"/>
                  </a:lnTo>
                  <a:lnTo>
                    <a:pt x="316" y="54"/>
                  </a:lnTo>
                  <a:lnTo>
                    <a:pt x="316" y="54"/>
                  </a:lnTo>
                  <a:lnTo>
                    <a:pt x="316" y="54"/>
                  </a:lnTo>
                  <a:lnTo>
                    <a:pt x="316" y="50"/>
                  </a:lnTo>
                  <a:lnTo>
                    <a:pt x="316" y="50"/>
                  </a:lnTo>
                  <a:lnTo>
                    <a:pt x="316" y="50"/>
                  </a:lnTo>
                  <a:lnTo>
                    <a:pt x="316" y="50"/>
                  </a:lnTo>
                  <a:lnTo>
                    <a:pt x="320" y="50"/>
                  </a:lnTo>
                  <a:lnTo>
                    <a:pt x="320" y="50"/>
                  </a:lnTo>
                  <a:lnTo>
                    <a:pt x="324" y="54"/>
                  </a:lnTo>
                  <a:lnTo>
                    <a:pt x="324" y="58"/>
                  </a:lnTo>
                  <a:lnTo>
                    <a:pt x="328" y="58"/>
                  </a:lnTo>
                  <a:lnTo>
                    <a:pt x="336" y="62"/>
                  </a:lnTo>
                  <a:lnTo>
                    <a:pt x="316" y="140"/>
                  </a:lnTo>
                  <a:lnTo>
                    <a:pt x="309" y="179"/>
                  </a:lnTo>
                  <a:moveTo>
                    <a:pt x="62" y="203"/>
                  </a:moveTo>
                  <a:lnTo>
                    <a:pt x="62" y="203"/>
                  </a:lnTo>
                  <a:lnTo>
                    <a:pt x="62" y="203"/>
                  </a:lnTo>
                  <a:lnTo>
                    <a:pt x="62" y="203"/>
                  </a:lnTo>
                  <a:lnTo>
                    <a:pt x="66" y="199"/>
                  </a:lnTo>
                  <a:lnTo>
                    <a:pt x="66" y="199"/>
                  </a:lnTo>
                  <a:lnTo>
                    <a:pt x="70" y="195"/>
                  </a:lnTo>
                  <a:lnTo>
                    <a:pt x="70" y="195"/>
                  </a:lnTo>
                  <a:lnTo>
                    <a:pt x="74" y="199"/>
                  </a:lnTo>
                  <a:lnTo>
                    <a:pt x="74" y="199"/>
                  </a:lnTo>
                  <a:lnTo>
                    <a:pt x="82" y="199"/>
                  </a:lnTo>
                  <a:lnTo>
                    <a:pt x="86" y="195"/>
                  </a:lnTo>
                  <a:lnTo>
                    <a:pt x="86" y="195"/>
                  </a:lnTo>
                  <a:lnTo>
                    <a:pt x="90" y="191"/>
                  </a:lnTo>
                  <a:lnTo>
                    <a:pt x="90" y="191"/>
                  </a:lnTo>
                  <a:lnTo>
                    <a:pt x="86" y="183"/>
                  </a:lnTo>
                  <a:lnTo>
                    <a:pt x="86" y="179"/>
                  </a:lnTo>
                  <a:lnTo>
                    <a:pt x="86" y="175"/>
                  </a:lnTo>
                  <a:lnTo>
                    <a:pt x="82" y="172"/>
                  </a:lnTo>
                  <a:lnTo>
                    <a:pt x="82" y="172"/>
                  </a:lnTo>
                  <a:lnTo>
                    <a:pt x="78" y="172"/>
                  </a:lnTo>
                  <a:lnTo>
                    <a:pt x="78" y="168"/>
                  </a:lnTo>
                  <a:lnTo>
                    <a:pt x="74" y="168"/>
                  </a:lnTo>
                  <a:lnTo>
                    <a:pt x="74" y="168"/>
                  </a:lnTo>
                  <a:lnTo>
                    <a:pt x="70" y="168"/>
                  </a:lnTo>
                  <a:lnTo>
                    <a:pt x="70" y="168"/>
                  </a:lnTo>
                  <a:lnTo>
                    <a:pt x="74" y="172"/>
                  </a:lnTo>
                  <a:lnTo>
                    <a:pt x="70" y="172"/>
                  </a:lnTo>
                  <a:lnTo>
                    <a:pt x="70" y="172"/>
                  </a:lnTo>
                  <a:lnTo>
                    <a:pt x="70" y="175"/>
                  </a:lnTo>
                  <a:lnTo>
                    <a:pt x="70" y="175"/>
                  </a:lnTo>
                  <a:lnTo>
                    <a:pt x="70" y="175"/>
                  </a:lnTo>
                  <a:lnTo>
                    <a:pt x="66" y="175"/>
                  </a:lnTo>
                  <a:lnTo>
                    <a:pt x="66" y="175"/>
                  </a:lnTo>
                  <a:lnTo>
                    <a:pt x="66" y="179"/>
                  </a:lnTo>
                  <a:lnTo>
                    <a:pt x="62" y="179"/>
                  </a:lnTo>
                  <a:lnTo>
                    <a:pt x="62" y="183"/>
                  </a:lnTo>
                  <a:lnTo>
                    <a:pt x="55" y="191"/>
                  </a:lnTo>
                  <a:lnTo>
                    <a:pt x="51" y="195"/>
                  </a:lnTo>
                  <a:lnTo>
                    <a:pt x="51" y="199"/>
                  </a:lnTo>
                  <a:lnTo>
                    <a:pt x="55" y="199"/>
                  </a:lnTo>
                  <a:lnTo>
                    <a:pt x="58" y="203"/>
                  </a:lnTo>
                  <a:lnTo>
                    <a:pt x="58" y="203"/>
                  </a:lnTo>
                  <a:lnTo>
                    <a:pt x="58" y="207"/>
                  </a:lnTo>
                  <a:lnTo>
                    <a:pt x="58" y="207"/>
                  </a:lnTo>
                  <a:lnTo>
                    <a:pt x="58" y="199"/>
                  </a:lnTo>
                  <a:lnTo>
                    <a:pt x="62" y="203"/>
                  </a:lnTo>
                  <a:lnTo>
                    <a:pt x="62" y="203"/>
                  </a:lnTo>
                  <a:lnTo>
                    <a:pt x="62" y="203"/>
                  </a:lnTo>
                  <a:moveTo>
                    <a:pt x="78" y="218"/>
                  </a:moveTo>
                  <a:lnTo>
                    <a:pt x="78" y="218"/>
                  </a:lnTo>
                  <a:lnTo>
                    <a:pt x="82" y="214"/>
                  </a:lnTo>
                  <a:lnTo>
                    <a:pt x="82" y="214"/>
                  </a:lnTo>
                  <a:lnTo>
                    <a:pt x="82" y="214"/>
                  </a:lnTo>
                  <a:lnTo>
                    <a:pt x="82" y="214"/>
                  </a:lnTo>
                  <a:lnTo>
                    <a:pt x="82" y="214"/>
                  </a:lnTo>
                  <a:lnTo>
                    <a:pt x="86" y="214"/>
                  </a:lnTo>
                  <a:lnTo>
                    <a:pt x="86" y="214"/>
                  </a:lnTo>
                  <a:lnTo>
                    <a:pt x="86" y="214"/>
                  </a:lnTo>
                  <a:lnTo>
                    <a:pt x="86" y="211"/>
                  </a:lnTo>
                  <a:lnTo>
                    <a:pt x="86" y="211"/>
                  </a:lnTo>
                  <a:lnTo>
                    <a:pt x="86" y="207"/>
                  </a:lnTo>
                  <a:lnTo>
                    <a:pt x="86" y="207"/>
                  </a:lnTo>
                  <a:lnTo>
                    <a:pt x="82" y="203"/>
                  </a:lnTo>
                  <a:lnTo>
                    <a:pt x="82" y="207"/>
                  </a:lnTo>
                  <a:lnTo>
                    <a:pt x="78" y="207"/>
                  </a:lnTo>
                  <a:lnTo>
                    <a:pt x="78" y="207"/>
                  </a:lnTo>
                  <a:lnTo>
                    <a:pt x="70" y="211"/>
                  </a:lnTo>
                  <a:lnTo>
                    <a:pt x="66" y="211"/>
                  </a:lnTo>
                  <a:lnTo>
                    <a:pt x="62" y="211"/>
                  </a:lnTo>
                  <a:lnTo>
                    <a:pt x="62" y="214"/>
                  </a:lnTo>
                  <a:lnTo>
                    <a:pt x="66" y="214"/>
                  </a:lnTo>
                  <a:lnTo>
                    <a:pt x="66" y="214"/>
                  </a:lnTo>
                  <a:lnTo>
                    <a:pt x="70" y="214"/>
                  </a:lnTo>
                  <a:lnTo>
                    <a:pt x="70" y="214"/>
                  </a:lnTo>
                  <a:lnTo>
                    <a:pt x="70" y="218"/>
                  </a:lnTo>
                  <a:lnTo>
                    <a:pt x="66" y="218"/>
                  </a:lnTo>
                  <a:lnTo>
                    <a:pt x="66" y="218"/>
                  </a:lnTo>
                  <a:lnTo>
                    <a:pt x="66" y="218"/>
                  </a:lnTo>
                  <a:lnTo>
                    <a:pt x="66" y="218"/>
                  </a:lnTo>
                  <a:lnTo>
                    <a:pt x="66" y="222"/>
                  </a:lnTo>
                  <a:lnTo>
                    <a:pt x="66" y="222"/>
                  </a:lnTo>
                  <a:lnTo>
                    <a:pt x="70" y="226"/>
                  </a:lnTo>
                  <a:lnTo>
                    <a:pt x="70" y="226"/>
                  </a:lnTo>
                  <a:lnTo>
                    <a:pt x="70" y="226"/>
                  </a:lnTo>
                  <a:lnTo>
                    <a:pt x="70" y="226"/>
                  </a:lnTo>
                  <a:lnTo>
                    <a:pt x="74" y="226"/>
                  </a:lnTo>
                  <a:lnTo>
                    <a:pt x="74" y="226"/>
                  </a:lnTo>
                  <a:lnTo>
                    <a:pt x="74" y="226"/>
                  </a:lnTo>
                  <a:lnTo>
                    <a:pt x="74" y="226"/>
                  </a:lnTo>
                  <a:lnTo>
                    <a:pt x="74" y="226"/>
                  </a:lnTo>
                  <a:lnTo>
                    <a:pt x="78" y="222"/>
                  </a:lnTo>
                  <a:lnTo>
                    <a:pt x="78" y="222"/>
                  </a:lnTo>
                  <a:lnTo>
                    <a:pt x="78" y="222"/>
                  </a:lnTo>
                  <a:lnTo>
                    <a:pt x="78" y="222"/>
                  </a:lnTo>
                  <a:lnTo>
                    <a:pt x="78" y="218"/>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99" name="Freeform 70"/>
            <p:cNvSpPr/>
            <p:nvPr/>
          </p:nvSpPr>
          <p:spPr bwMode="auto">
            <a:xfrm>
              <a:off x="2206625" y="4445000"/>
              <a:ext cx="322262" cy="341313"/>
            </a:xfrm>
            <a:custGeom>
              <a:avLst/>
              <a:gdLst>
                <a:gd name="T0" fmla="*/ 203 w 203"/>
                <a:gd name="T1" fmla="*/ 59 h 215"/>
                <a:gd name="T2" fmla="*/ 203 w 203"/>
                <a:gd name="T3" fmla="*/ 75 h 215"/>
                <a:gd name="T4" fmla="*/ 195 w 203"/>
                <a:gd name="T5" fmla="*/ 82 h 215"/>
                <a:gd name="T6" fmla="*/ 188 w 203"/>
                <a:gd name="T7" fmla="*/ 94 h 215"/>
                <a:gd name="T8" fmla="*/ 184 w 203"/>
                <a:gd name="T9" fmla="*/ 106 h 215"/>
                <a:gd name="T10" fmla="*/ 180 w 203"/>
                <a:gd name="T11" fmla="*/ 133 h 215"/>
                <a:gd name="T12" fmla="*/ 192 w 203"/>
                <a:gd name="T13" fmla="*/ 141 h 215"/>
                <a:gd name="T14" fmla="*/ 192 w 203"/>
                <a:gd name="T15" fmla="*/ 149 h 215"/>
                <a:gd name="T16" fmla="*/ 203 w 203"/>
                <a:gd name="T17" fmla="*/ 157 h 215"/>
                <a:gd name="T18" fmla="*/ 199 w 203"/>
                <a:gd name="T19" fmla="*/ 172 h 215"/>
                <a:gd name="T20" fmla="*/ 195 w 203"/>
                <a:gd name="T21" fmla="*/ 184 h 215"/>
                <a:gd name="T22" fmla="*/ 184 w 203"/>
                <a:gd name="T23" fmla="*/ 192 h 215"/>
                <a:gd name="T24" fmla="*/ 168 w 203"/>
                <a:gd name="T25" fmla="*/ 188 h 215"/>
                <a:gd name="T26" fmla="*/ 160 w 203"/>
                <a:gd name="T27" fmla="*/ 192 h 215"/>
                <a:gd name="T28" fmla="*/ 141 w 203"/>
                <a:gd name="T29" fmla="*/ 196 h 215"/>
                <a:gd name="T30" fmla="*/ 137 w 203"/>
                <a:gd name="T31" fmla="*/ 200 h 215"/>
                <a:gd name="T32" fmla="*/ 117 w 203"/>
                <a:gd name="T33" fmla="*/ 211 h 215"/>
                <a:gd name="T34" fmla="*/ 86 w 203"/>
                <a:gd name="T35" fmla="*/ 211 h 215"/>
                <a:gd name="T36" fmla="*/ 82 w 203"/>
                <a:gd name="T37" fmla="*/ 207 h 215"/>
                <a:gd name="T38" fmla="*/ 74 w 203"/>
                <a:gd name="T39" fmla="*/ 207 h 215"/>
                <a:gd name="T40" fmla="*/ 70 w 203"/>
                <a:gd name="T41" fmla="*/ 211 h 215"/>
                <a:gd name="T42" fmla="*/ 63 w 203"/>
                <a:gd name="T43" fmla="*/ 215 h 215"/>
                <a:gd name="T44" fmla="*/ 67 w 203"/>
                <a:gd name="T45" fmla="*/ 203 h 215"/>
                <a:gd name="T46" fmla="*/ 70 w 203"/>
                <a:gd name="T47" fmla="*/ 207 h 215"/>
                <a:gd name="T48" fmla="*/ 74 w 203"/>
                <a:gd name="T49" fmla="*/ 200 h 215"/>
                <a:gd name="T50" fmla="*/ 70 w 203"/>
                <a:gd name="T51" fmla="*/ 188 h 215"/>
                <a:gd name="T52" fmla="*/ 74 w 203"/>
                <a:gd name="T53" fmla="*/ 168 h 215"/>
                <a:gd name="T54" fmla="*/ 78 w 203"/>
                <a:gd name="T55" fmla="*/ 160 h 215"/>
                <a:gd name="T56" fmla="*/ 70 w 203"/>
                <a:gd name="T57" fmla="*/ 153 h 215"/>
                <a:gd name="T58" fmla="*/ 63 w 203"/>
                <a:gd name="T59" fmla="*/ 153 h 215"/>
                <a:gd name="T60" fmla="*/ 63 w 203"/>
                <a:gd name="T61" fmla="*/ 149 h 215"/>
                <a:gd name="T62" fmla="*/ 55 w 203"/>
                <a:gd name="T63" fmla="*/ 133 h 215"/>
                <a:gd name="T64" fmla="*/ 47 w 203"/>
                <a:gd name="T65" fmla="*/ 125 h 215"/>
                <a:gd name="T66" fmla="*/ 43 w 203"/>
                <a:gd name="T67" fmla="*/ 121 h 215"/>
                <a:gd name="T68" fmla="*/ 39 w 203"/>
                <a:gd name="T69" fmla="*/ 114 h 215"/>
                <a:gd name="T70" fmla="*/ 31 w 203"/>
                <a:gd name="T71" fmla="*/ 110 h 215"/>
                <a:gd name="T72" fmla="*/ 20 w 203"/>
                <a:gd name="T73" fmla="*/ 94 h 215"/>
                <a:gd name="T74" fmla="*/ 12 w 203"/>
                <a:gd name="T75" fmla="*/ 78 h 215"/>
                <a:gd name="T76" fmla="*/ 0 w 203"/>
                <a:gd name="T77" fmla="*/ 67 h 215"/>
                <a:gd name="T78" fmla="*/ 24 w 203"/>
                <a:gd name="T79" fmla="*/ 75 h 215"/>
                <a:gd name="T80" fmla="*/ 27 w 203"/>
                <a:gd name="T81" fmla="*/ 75 h 215"/>
                <a:gd name="T82" fmla="*/ 35 w 203"/>
                <a:gd name="T83" fmla="*/ 75 h 215"/>
                <a:gd name="T84" fmla="*/ 35 w 203"/>
                <a:gd name="T85" fmla="*/ 67 h 215"/>
                <a:gd name="T86" fmla="*/ 24 w 203"/>
                <a:gd name="T87" fmla="*/ 51 h 215"/>
                <a:gd name="T88" fmla="*/ 20 w 203"/>
                <a:gd name="T89" fmla="*/ 36 h 215"/>
                <a:gd name="T90" fmla="*/ 35 w 203"/>
                <a:gd name="T91" fmla="*/ 32 h 215"/>
                <a:gd name="T92" fmla="*/ 47 w 203"/>
                <a:gd name="T93" fmla="*/ 36 h 215"/>
                <a:gd name="T94" fmla="*/ 47 w 203"/>
                <a:gd name="T95" fmla="*/ 39 h 215"/>
                <a:gd name="T96" fmla="*/ 47 w 203"/>
                <a:gd name="T97" fmla="*/ 47 h 215"/>
                <a:gd name="T98" fmla="*/ 67 w 203"/>
                <a:gd name="T99" fmla="*/ 47 h 215"/>
                <a:gd name="T100" fmla="*/ 74 w 203"/>
                <a:gd name="T101" fmla="*/ 43 h 215"/>
                <a:gd name="T102" fmla="*/ 82 w 203"/>
                <a:gd name="T103" fmla="*/ 32 h 215"/>
                <a:gd name="T104" fmla="*/ 102 w 203"/>
                <a:gd name="T105" fmla="*/ 28 h 215"/>
                <a:gd name="T106" fmla="*/ 141 w 203"/>
                <a:gd name="T107" fmla="*/ 8 h 215"/>
                <a:gd name="T108" fmla="*/ 145 w 203"/>
                <a:gd name="T109" fmla="*/ 0 h 215"/>
                <a:gd name="T110" fmla="*/ 149 w 203"/>
                <a:gd name="T111" fmla="*/ 0 h 215"/>
                <a:gd name="T112" fmla="*/ 168 w 203"/>
                <a:gd name="T113" fmla="*/ 0 h 215"/>
                <a:gd name="T114" fmla="*/ 180 w 203"/>
                <a:gd name="T115" fmla="*/ 28 h 215"/>
                <a:gd name="T116" fmla="*/ 184 w 203"/>
                <a:gd name="T117" fmla="*/ 36 h 215"/>
                <a:gd name="T118" fmla="*/ 192 w 203"/>
                <a:gd name="T119" fmla="*/ 43 h 215"/>
                <a:gd name="T120" fmla="*/ 195 w 203"/>
                <a:gd name="T121" fmla="*/ 43 h 215"/>
                <a:gd name="T122" fmla="*/ 199 w 203"/>
                <a:gd name="T123" fmla="*/ 47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3" h="215">
                  <a:moveTo>
                    <a:pt x="203" y="51"/>
                  </a:moveTo>
                  <a:lnTo>
                    <a:pt x="203" y="51"/>
                  </a:lnTo>
                  <a:lnTo>
                    <a:pt x="203" y="55"/>
                  </a:lnTo>
                  <a:lnTo>
                    <a:pt x="203" y="59"/>
                  </a:lnTo>
                  <a:lnTo>
                    <a:pt x="203" y="63"/>
                  </a:lnTo>
                  <a:lnTo>
                    <a:pt x="203" y="67"/>
                  </a:lnTo>
                  <a:lnTo>
                    <a:pt x="203" y="75"/>
                  </a:lnTo>
                  <a:lnTo>
                    <a:pt x="203" y="75"/>
                  </a:lnTo>
                  <a:lnTo>
                    <a:pt x="203" y="75"/>
                  </a:lnTo>
                  <a:lnTo>
                    <a:pt x="199" y="78"/>
                  </a:lnTo>
                  <a:lnTo>
                    <a:pt x="199" y="78"/>
                  </a:lnTo>
                  <a:lnTo>
                    <a:pt x="195" y="82"/>
                  </a:lnTo>
                  <a:lnTo>
                    <a:pt x="192" y="90"/>
                  </a:lnTo>
                  <a:lnTo>
                    <a:pt x="192" y="90"/>
                  </a:lnTo>
                  <a:lnTo>
                    <a:pt x="192" y="90"/>
                  </a:lnTo>
                  <a:lnTo>
                    <a:pt x="188" y="94"/>
                  </a:lnTo>
                  <a:lnTo>
                    <a:pt x="188" y="98"/>
                  </a:lnTo>
                  <a:lnTo>
                    <a:pt x="188" y="102"/>
                  </a:lnTo>
                  <a:lnTo>
                    <a:pt x="188" y="102"/>
                  </a:lnTo>
                  <a:lnTo>
                    <a:pt x="184" y="106"/>
                  </a:lnTo>
                  <a:lnTo>
                    <a:pt x="180" y="110"/>
                  </a:lnTo>
                  <a:lnTo>
                    <a:pt x="180" y="118"/>
                  </a:lnTo>
                  <a:lnTo>
                    <a:pt x="180" y="125"/>
                  </a:lnTo>
                  <a:lnTo>
                    <a:pt x="180" y="133"/>
                  </a:lnTo>
                  <a:lnTo>
                    <a:pt x="184" y="133"/>
                  </a:lnTo>
                  <a:lnTo>
                    <a:pt x="184" y="137"/>
                  </a:lnTo>
                  <a:lnTo>
                    <a:pt x="184" y="137"/>
                  </a:lnTo>
                  <a:lnTo>
                    <a:pt x="192" y="141"/>
                  </a:lnTo>
                  <a:lnTo>
                    <a:pt x="192" y="141"/>
                  </a:lnTo>
                  <a:lnTo>
                    <a:pt x="192" y="145"/>
                  </a:lnTo>
                  <a:lnTo>
                    <a:pt x="192" y="145"/>
                  </a:lnTo>
                  <a:lnTo>
                    <a:pt x="192" y="149"/>
                  </a:lnTo>
                  <a:lnTo>
                    <a:pt x="195" y="149"/>
                  </a:lnTo>
                  <a:lnTo>
                    <a:pt x="195" y="153"/>
                  </a:lnTo>
                  <a:lnTo>
                    <a:pt x="199" y="153"/>
                  </a:lnTo>
                  <a:lnTo>
                    <a:pt x="203" y="157"/>
                  </a:lnTo>
                  <a:lnTo>
                    <a:pt x="203" y="160"/>
                  </a:lnTo>
                  <a:lnTo>
                    <a:pt x="203" y="164"/>
                  </a:lnTo>
                  <a:lnTo>
                    <a:pt x="203" y="168"/>
                  </a:lnTo>
                  <a:lnTo>
                    <a:pt x="199" y="172"/>
                  </a:lnTo>
                  <a:lnTo>
                    <a:pt x="199" y="176"/>
                  </a:lnTo>
                  <a:lnTo>
                    <a:pt x="199" y="176"/>
                  </a:lnTo>
                  <a:lnTo>
                    <a:pt x="195" y="184"/>
                  </a:lnTo>
                  <a:lnTo>
                    <a:pt x="195" y="184"/>
                  </a:lnTo>
                  <a:lnTo>
                    <a:pt x="195" y="188"/>
                  </a:lnTo>
                  <a:lnTo>
                    <a:pt x="192" y="192"/>
                  </a:lnTo>
                  <a:lnTo>
                    <a:pt x="192" y="192"/>
                  </a:lnTo>
                  <a:lnTo>
                    <a:pt x="184" y="192"/>
                  </a:lnTo>
                  <a:lnTo>
                    <a:pt x="180" y="192"/>
                  </a:lnTo>
                  <a:lnTo>
                    <a:pt x="180" y="192"/>
                  </a:lnTo>
                  <a:lnTo>
                    <a:pt x="168" y="188"/>
                  </a:lnTo>
                  <a:lnTo>
                    <a:pt x="168" y="188"/>
                  </a:lnTo>
                  <a:lnTo>
                    <a:pt x="164" y="188"/>
                  </a:lnTo>
                  <a:lnTo>
                    <a:pt x="164" y="188"/>
                  </a:lnTo>
                  <a:lnTo>
                    <a:pt x="160" y="192"/>
                  </a:lnTo>
                  <a:lnTo>
                    <a:pt x="160" y="192"/>
                  </a:lnTo>
                  <a:lnTo>
                    <a:pt x="156" y="192"/>
                  </a:lnTo>
                  <a:lnTo>
                    <a:pt x="152" y="192"/>
                  </a:lnTo>
                  <a:lnTo>
                    <a:pt x="141" y="196"/>
                  </a:lnTo>
                  <a:lnTo>
                    <a:pt x="141" y="196"/>
                  </a:lnTo>
                  <a:lnTo>
                    <a:pt x="137" y="196"/>
                  </a:lnTo>
                  <a:lnTo>
                    <a:pt x="137" y="200"/>
                  </a:lnTo>
                  <a:lnTo>
                    <a:pt x="137" y="200"/>
                  </a:lnTo>
                  <a:lnTo>
                    <a:pt x="137" y="200"/>
                  </a:lnTo>
                  <a:lnTo>
                    <a:pt x="133" y="200"/>
                  </a:lnTo>
                  <a:lnTo>
                    <a:pt x="129" y="203"/>
                  </a:lnTo>
                  <a:lnTo>
                    <a:pt x="121" y="207"/>
                  </a:lnTo>
                  <a:lnTo>
                    <a:pt x="117" y="211"/>
                  </a:lnTo>
                  <a:lnTo>
                    <a:pt x="110" y="211"/>
                  </a:lnTo>
                  <a:lnTo>
                    <a:pt x="110" y="211"/>
                  </a:lnTo>
                  <a:lnTo>
                    <a:pt x="90" y="207"/>
                  </a:lnTo>
                  <a:lnTo>
                    <a:pt x="86" y="211"/>
                  </a:lnTo>
                  <a:lnTo>
                    <a:pt x="86" y="211"/>
                  </a:lnTo>
                  <a:lnTo>
                    <a:pt x="82" y="211"/>
                  </a:lnTo>
                  <a:lnTo>
                    <a:pt x="82" y="211"/>
                  </a:lnTo>
                  <a:lnTo>
                    <a:pt x="82" y="207"/>
                  </a:lnTo>
                  <a:lnTo>
                    <a:pt x="78" y="207"/>
                  </a:lnTo>
                  <a:lnTo>
                    <a:pt x="78" y="207"/>
                  </a:lnTo>
                  <a:lnTo>
                    <a:pt x="74" y="207"/>
                  </a:lnTo>
                  <a:lnTo>
                    <a:pt x="74" y="207"/>
                  </a:lnTo>
                  <a:lnTo>
                    <a:pt x="74" y="211"/>
                  </a:lnTo>
                  <a:lnTo>
                    <a:pt x="74" y="211"/>
                  </a:lnTo>
                  <a:lnTo>
                    <a:pt x="70" y="211"/>
                  </a:lnTo>
                  <a:lnTo>
                    <a:pt x="70" y="211"/>
                  </a:lnTo>
                  <a:lnTo>
                    <a:pt x="70" y="211"/>
                  </a:lnTo>
                  <a:lnTo>
                    <a:pt x="67" y="211"/>
                  </a:lnTo>
                  <a:lnTo>
                    <a:pt x="67" y="211"/>
                  </a:lnTo>
                  <a:lnTo>
                    <a:pt x="63" y="215"/>
                  </a:lnTo>
                  <a:lnTo>
                    <a:pt x="63" y="211"/>
                  </a:lnTo>
                  <a:lnTo>
                    <a:pt x="67" y="203"/>
                  </a:lnTo>
                  <a:lnTo>
                    <a:pt x="67" y="203"/>
                  </a:lnTo>
                  <a:lnTo>
                    <a:pt x="67" y="203"/>
                  </a:lnTo>
                  <a:lnTo>
                    <a:pt x="67" y="203"/>
                  </a:lnTo>
                  <a:lnTo>
                    <a:pt x="67" y="207"/>
                  </a:lnTo>
                  <a:lnTo>
                    <a:pt x="70" y="207"/>
                  </a:lnTo>
                  <a:lnTo>
                    <a:pt x="70" y="207"/>
                  </a:lnTo>
                  <a:lnTo>
                    <a:pt x="74" y="203"/>
                  </a:lnTo>
                  <a:lnTo>
                    <a:pt x="74" y="203"/>
                  </a:lnTo>
                  <a:lnTo>
                    <a:pt x="74" y="200"/>
                  </a:lnTo>
                  <a:lnTo>
                    <a:pt x="74" y="200"/>
                  </a:lnTo>
                  <a:lnTo>
                    <a:pt x="74" y="200"/>
                  </a:lnTo>
                  <a:lnTo>
                    <a:pt x="78" y="200"/>
                  </a:lnTo>
                  <a:lnTo>
                    <a:pt x="74" y="196"/>
                  </a:lnTo>
                  <a:lnTo>
                    <a:pt x="70" y="188"/>
                  </a:lnTo>
                  <a:lnTo>
                    <a:pt x="67" y="184"/>
                  </a:lnTo>
                  <a:lnTo>
                    <a:pt x="67" y="180"/>
                  </a:lnTo>
                  <a:lnTo>
                    <a:pt x="70" y="176"/>
                  </a:lnTo>
                  <a:lnTo>
                    <a:pt x="74" y="168"/>
                  </a:lnTo>
                  <a:lnTo>
                    <a:pt x="74" y="168"/>
                  </a:lnTo>
                  <a:lnTo>
                    <a:pt x="78" y="164"/>
                  </a:lnTo>
                  <a:lnTo>
                    <a:pt x="78" y="164"/>
                  </a:lnTo>
                  <a:lnTo>
                    <a:pt x="78" y="160"/>
                  </a:lnTo>
                  <a:lnTo>
                    <a:pt x="74" y="157"/>
                  </a:lnTo>
                  <a:lnTo>
                    <a:pt x="74" y="157"/>
                  </a:lnTo>
                  <a:lnTo>
                    <a:pt x="70" y="157"/>
                  </a:lnTo>
                  <a:lnTo>
                    <a:pt x="70" y="153"/>
                  </a:lnTo>
                  <a:lnTo>
                    <a:pt x="70" y="153"/>
                  </a:lnTo>
                  <a:lnTo>
                    <a:pt x="67" y="153"/>
                  </a:lnTo>
                  <a:lnTo>
                    <a:pt x="67" y="149"/>
                  </a:lnTo>
                  <a:lnTo>
                    <a:pt x="63" y="153"/>
                  </a:lnTo>
                  <a:lnTo>
                    <a:pt x="63" y="149"/>
                  </a:lnTo>
                  <a:lnTo>
                    <a:pt x="59" y="149"/>
                  </a:lnTo>
                  <a:lnTo>
                    <a:pt x="63" y="149"/>
                  </a:lnTo>
                  <a:lnTo>
                    <a:pt x="63" y="149"/>
                  </a:lnTo>
                  <a:lnTo>
                    <a:pt x="63" y="145"/>
                  </a:lnTo>
                  <a:lnTo>
                    <a:pt x="63" y="145"/>
                  </a:lnTo>
                  <a:lnTo>
                    <a:pt x="59" y="137"/>
                  </a:lnTo>
                  <a:lnTo>
                    <a:pt x="55" y="133"/>
                  </a:lnTo>
                  <a:lnTo>
                    <a:pt x="51" y="133"/>
                  </a:lnTo>
                  <a:lnTo>
                    <a:pt x="47" y="129"/>
                  </a:lnTo>
                  <a:lnTo>
                    <a:pt x="47" y="125"/>
                  </a:lnTo>
                  <a:lnTo>
                    <a:pt x="47" y="125"/>
                  </a:lnTo>
                  <a:lnTo>
                    <a:pt x="43" y="121"/>
                  </a:lnTo>
                  <a:lnTo>
                    <a:pt x="43" y="121"/>
                  </a:lnTo>
                  <a:lnTo>
                    <a:pt x="43" y="121"/>
                  </a:lnTo>
                  <a:lnTo>
                    <a:pt x="43" y="121"/>
                  </a:lnTo>
                  <a:lnTo>
                    <a:pt x="43" y="121"/>
                  </a:lnTo>
                  <a:lnTo>
                    <a:pt x="39" y="121"/>
                  </a:lnTo>
                  <a:lnTo>
                    <a:pt x="39" y="118"/>
                  </a:lnTo>
                  <a:lnTo>
                    <a:pt x="39" y="114"/>
                  </a:lnTo>
                  <a:lnTo>
                    <a:pt x="39" y="114"/>
                  </a:lnTo>
                  <a:lnTo>
                    <a:pt x="35" y="110"/>
                  </a:lnTo>
                  <a:lnTo>
                    <a:pt x="35" y="110"/>
                  </a:lnTo>
                  <a:lnTo>
                    <a:pt x="31" y="110"/>
                  </a:lnTo>
                  <a:lnTo>
                    <a:pt x="31" y="106"/>
                  </a:lnTo>
                  <a:lnTo>
                    <a:pt x="31" y="102"/>
                  </a:lnTo>
                  <a:lnTo>
                    <a:pt x="20" y="94"/>
                  </a:lnTo>
                  <a:lnTo>
                    <a:pt x="20" y="94"/>
                  </a:lnTo>
                  <a:lnTo>
                    <a:pt x="16" y="86"/>
                  </a:lnTo>
                  <a:lnTo>
                    <a:pt x="12" y="82"/>
                  </a:lnTo>
                  <a:lnTo>
                    <a:pt x="12" y="78"/>
                  </a:lnTo>
                  <a:lnTo>
                    <a:pt x="12" y="78"/>
                  </a:lnTo>
                  <a:lnTo>
                    <a:pt x="8" y="75"/>
                  </a:lnTo>
                  <a:lnTo>
                    <a:pt x="4" y="71"/>
                  </a:lnTo>
                  <a:lnTo>
                    <a:pt x="0" y="67"/>
                  </a:lnTo>
                  <a:lnTo>
                    <a:pt x="0" y="67"/>
                  </a:lnTo>
                  <a:lnTo>
                    <a:pt x="20" y="71"/>
                  </a:lnTo>
                  <a:lnTo>
                    <a:pt x="20" y="71"/>
                  </a:lnTo>
                  <a:lnTo>
                    <a:pt x="20" y="75"/>
                  </a:lnTo>
                  <a:lnTo>
                    <a:pt x="24" y="75"/>
                  </a:lnTo>
                  <a:lnTo>
                    <a:pt x="24" y="75"/>
                  </a:lnTo>
                  <a:lnTo>
                    <a:pt x="24" y="75"/>
                  </a:lnTo>
                  <a:lnTo>
                    <a:pt x="27" y="75"/>
                  </a:lnTo>
                  <a:lnTo>
                    <a:pt x="27" y="75"/>
                  </a:lnTo>
                  <a:lnTo>
                    <a:pt x="27" y="75"/>
                  </a:lnTo>
                  <a:lnTo>
                    <a:pt x="27" y="75"/>
                  </a:lnTo>
                  <a:lnTo>
                    <a:pt x="31" y="75"/>
                  </a:lnTo>
                  <a:lnTo>
                    <a:pt x="35" y="75"/>
                  </a:lnTo>
                  <a:lnTo>
                    <a:pt x="35" y="71"/>
                  </a:lnTo>
                  <a:lnTo>
                    <a:pt x="35" y="71"/>
                  </a:lnTo>
                  <a:lnTo>
                    <a:pt x="35" y="71"/>
                  </a:lnTo>
                  <a:lnTo>
                    <a:pt x="35" y="67"/>
                  </a:lnTo>
                  <a:lnTo>
                    <a:pt x="35" y="63"/>
                  </a:lnTo>
                  <a:lnTo>
                    <a:pt x="31" y="63"/>
                  </a:lnTo>
                  <a:lnTo>
                    <a:pt x="27" y="59"/>
                  </a:lnTo>
                  <a:lnTo>
                    <a:pt x="24" y="51"/>
                  </a:lnTo>
                  <a:lnTo>
                    <a:pt x="16" y="47"/>
                  </a:lnTo>
                  <a:lnTo>
                    <a:pt x="12" y="43"/>
                  </a:lnTo>
                  <a:lnTo>
                    <a:pt x="16" y="36"/>
                  </a:lnTo>
                  <a:lnTo>
                    <a:pt x="20" y="36"/>
                  </a:lnTo>
                  <a:lnTo>
                    <a:pt x="31" y="36"/>
                  </a:lnTo>
                  <a:lnTo>
                    <a:pt x="35" y="36"/>
                  </a:lnTo>
                  <a:lnTo>
                    <a:pt x="35" y="32"/>
                  </a:lnTo>
                  <a:lnTo>
                    <a:pt x="35" y="32"/>
                  </a:lnTo>
                  <a:lnTo>
                    <a:pt x="39" y="32"/>
                  </a:lnTo>
                  <a:lnTo>
                    <a:pt x="43" y="36"/>
                  </a:lnTo>
                  <a:lnTo>
                    <a:pt x="43" y="36"/>
                  </a:lnTo>
                  <a:lnTo>
                    <a:pt x="47" y="36"/>
                  </a:lnTo>
                  <a:lnTo>
                    <a:pt x="47" y="36"/>
                  </a:lnTo>
                  <a:lnTo>
                    <a:pt x="47" y="39"/>
                  </a:lnTo>
                  <a:lnTo>
                    <a:pt x="47" y="39"/>
                  </a:lnTo>
                  <a:lnTo>
                    <a:pt x="47" y="39"/>
                  </a:lnTo>
                  <a:lnTo>
                    <a:pt x="47" y="43"/>
                  </a:lnTo>
                  <a:lnTo>
                    <a:pt x="47" y="43"/>
                  </a:lnTo>
                  <a:lnTo>
                    <a:pt x="47" y="43"/>
                  </a:lnTo>
                  <a:lnTo>
                    <a:pt x="47" y="47"/>
                  </a:lnTo>
                  <a:lnTo>
                    <a:pt x="51" y="47"/>
                  </a:lnTo>
                  <a:lnTo>
                    <a:pt x="63" y="47"/>
                  </a:lnTo>
                  <a:lnTo>
                    <a:pt x="67" y="47"/>
                  </a:lnTo>
                  <a:lnTo>
                    <a:pt x="67" y="47"/>
                  </a:lnTo>
                  <a:lnTo>
                    <a:pt x="67" y="47"/>
                  </a:lnTo>
                  <a:lnTo>
                    <a:pt x="70" y="47"/>
                  </a:lnTo>
                  <a:lnTo>
                    <a:pt x="70" y="47"/>
                  </a:lnTo>
                  <a:lnTo>
                    <a:pt x="74" y="43"/>
                  </a:lnTo>
                  <a:lnTo>
                    <a:pt x="74" y="43"/>
                  </a:lnTo>
                  <a:lnTo>
                    <a:pt x="74" y="39"/>
                  </a:lnTo>
                  <a:lnTo>
                    <a:pt x="78" y="36"/>
                  </a:lnTo>
                  <a:lnTo>
                    <a:pt x="82" y="32"/>
                  </a:lnTo>
                  <a:lnTo>
                    <a:pt x="86" y="32"/>
                  </a:lnTo>
                  <a:lnTo>
                    <a:pt x="90" y="28"/>
                  </a:lnTo>
                  <a:lnTo>
                    <a:pt x="94" y="28"/>
                  </a:lnTo>
                  <a:lnTo>
                    <a:pt x="102" y="28"/>
                  </a:lnTo>
                  <a:lnTo>
                    <a:pt x="137" y="12"/>
                  </a:lnTo>
                  <a:lnTo>
                    <a:pt x="141" y="12"/>
                  </a:lnTo>
                  <a:lnTo>
                    <a:pt x="141" y="8"/>
                  </a:lnTo>
                  <a:lnTo>
                    <a:pt x="141" y="8"/>
                  </a:lnTo>
                  <a:lnTo>
                    <a:pt x="141" y="4"/>
                  </a:lnTo>
                  <a:lnTo>
                    <a:pt x="141" y="4"/>
                  </a:lnTo>
                  <a:lnTo>
                    <a:pt x="141" y="4"/>
                  </a:lnTo>
                  <a:lnTo>
                    <a:pt x="145" y="0"/>
                  </a:lnTo>
                  <a:lnTo>
                    <a:pt x="145" y="0"/>
                  </a:lnTo>
                  <a:lnTo>
                    <a:pt x="145" y="0"/>
                  </a:lnTo>
                  <a:lnTo>
                    <a:pt x="149" y="0"/>
                  </a:lnTo>
                  <a:lnTo>
                    <a:pt x="149" y="0"/>
                  </a:lnTo>
                  <a:lnTo>
                    <a:pt x="152" y="4"/>
                  </a:lnTo>
                  <a:lnTo>
                    <a:pt x="160" y="0"/>
                  </a:lnTo>
                  <a:lnTo>
                    <a:pt x="164" y="0"/>
                  </a:lnTo>
                  <a:lnTo>
                    <a:pt x="168" y="0"/>
                  </a:lnTo>
                  <a:lnTo>
                    <a:pt x="188" y="4"/>
                  </a:lnTo>
                  <a:lnTo>
                    <a:pt x="184" y="12"/>
                  </a:lnTo>
                  <a:lnTo>
                    <a:pt x="184" y="16"/>
                  </a:lnTo>
                  <a:lnTo>
                    <a:pt x="180" y="28"/>
                  </a:lnTo>
                  <a:lnTo>
                    <a:pt x="180" y="28"/>
                  </a:lnTo>
                  <a:lnTo>
                    <a:pt x="180" y="32"/>
                  </a:lnTo>
                  <a:lnTo>
                    <a:pt x="184" y="36"/>
                  </a:lnTo>
                  <a:lnTo>
                    <a:pt x="184" y="36"/>
                  </a:lnTo>
                  <a:lnTo>
                    <a:pt x="184" y="39"/>
                  </a:lnTo>
                  <a:lnTo>
                    <a:pt x="188" y="39"/>
                  </a:lnTo>
                  <a:lnTo>
                    <a:pt x="188" y="43"/>
                  </a:lnTo>
                  <a:lnTo>
                    <a:pt x="192" y="43"/>
                  </a:lnTo>
                  <a:lnTo>
                    <a:pt x="192" y="43"/>
                  </a:lnTo>
                  <a:lnTo>
                    <a:pt x="192" y="43"/>
                  </a:lnTo>
                  <a:lnTo>
                    <a:pt x="195" y="43"/>
                  </a:lnTo>
                  <a:lnTo>
                    <a:pt x="195" y="43"/>
                  </a:lnTo>
                  <a:lnTo>
                    <a:pt x="195" y="43"/>
                  </a:lnTo>
                  <a:lnTo>
                    <a:pt x="195" y="43"/>
                  </a:lnTo>
                  <a:lnTo>
                    <a:pt x="199" y="43"/>
                  </a:lnTo>
                  <a:lnTo>
                    <a:pt x="199" y="47"/>
                  </a:lnTo>
                  <a:lnTo>
                    <a:pt x="203" y="51"/>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grpSp>
      <p:grpSp>
        <p:nvGrpSpPr>
          <p:cNvPr id="232" name="Group 231"/>
          <p:cNvGrpSpPr/>
          <p:nvPr/>
        </p:nvGrpSpPr>
        <p:grpSpPr>
          <a:xfrm>
            <a:off x="16616079" y="2914806"/>
            <a:ext cx="4292541" cy="6373464"/>
            <a:chOff x="11837800" y="1964472"/>
            <a:chExt cx="4744330" cy="7044270"/>
          </a:xfrm>
          <a:solidFill>
            <a:schemeClr val="bg1">
              <a:lumMod val="75000"/>
            </a:schemeClr>
          </a:solidFill>
        </p:grpSpPr>
        <p:sp>
          <p:nvSpPr>
            <p:cNvPr id="255" name="Freeform 48"/>
            <p:cNvSpPr/>
            <p:nvPr/>
          </p:nvSpPr>
          <p:spPr bwMode="auto">
            <a:xfrm>
              <a:off x="13970845" y="8708174"/>
              <a:ext cx="16929" cy="16933"/>
            </a:xfrm>
            <a:custGeom>
              <a:avLst/>
              <a:gdLst>
                <a:gd name="T0" fmla="*/ 4 w 4"/>
                <a:gd name="T1" fmla="*/ 0 h 4"/>
                <a:gd name="T2" fmla="*/ 4 w 4"/>
                <a:gd name="T3" fmla="*/ 0 h 4"/>
                <a:gd name="T4" fmla="*/ 0 w 4"/>
                <a:gd name="T5" fmla="*/ 0 h 4"/>
                <a:gd name="T6" fmla="*/ 0 w 4"/>
                <a:gd name="T7" fmla="*/ 0 h 4"/>
                <a:gd name="T8" fmla="*/ 0 w 4"/>
                <a:gd name="T9" fmla="*/ 0 h 4"/>
                <a:gd name="T10" fmla="*/ 0 w 4"/>
                <a:gd name="T11" fmla="*/ 4 h 4"/>
                <a:gd name="T12" fmla="*/ 0 w 4"/>
                <a:gd name="T13" fmla="*/ 4 h 4"/>
                <a:gd name="T14" fmla="*/ 4 w 4"/>
                <a:gd name="T15" fmla="*/ 4 h 4"/>
                <a:gd name="T16" fmla="*/ 4 w 4"/>
                <a:gd name="T17" fmla="*/ 4 h 4"/>
                <a:gd name="T18" fmla="*/ 4 w 4"/>
                <a:gd name="T19" fmla="*/ 0 h 4"/>
                <a:gd name="T20" fmla="*/ 4 w 4"/>
                <a:gd name="T21" fmla="*/ 0 h 4"/>
                <a:gd name="T22" fmla="*/ 4 w 4"/>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
                  <a:moveTo>
                    <a:pt x="4" y="0"/>
                  </a:moveTo>
                  <a:lnTo>
                    <a:pt x="4" y="0"/>
                  </a:lnTo>
                  <a:lnTo>
                    <a:pt x="0" y="0"/>
                  </a:lnTo>
                  <a:lnTo>
                    <a:pt x="0" y="0"/>
                  </a:lnTo>
                  <a:lnTo>
                    <a:pt x="0" y="0"/>
                  </a:lnTo>
                  <a:lnTo>
                    <a:pt x="0" y="4"/>
                  </a:lnTo>
                  <a:lnTo>
                    <a:pt x="0" y="4"/>
                  </a:lnTo>
                  <a:lnTo>
                    <a:pt x="4" y="4"/>
                  </a:lnTo>
                  <a:lnTo>
                    <a:pt x="4" y="4"/>
                  </a:lnTo>
                  <a:lnTo>
                    <a:pt x="4" y="0"/>
                  </a:lnTo>
                  <a:lnTo>
                    <a:pt x="4" y="0"/>
                  </a:lnTo>
                  <a:lnTo>
                    <a:pt x="4" y="0"/>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56" name="Freeform 49"/>
            <p:cNvSpPr/>
            <p:nvPr/>
          </p:nvSpPr>
          <p:spPr bwMode="auto">
            <a:xfrm>
              <a:off x="11837800" y="1964472"/>
              <a:ext cx="2975257" cy="3026835"/>
            </a:xfrm>
            <a:custGeom>
              <a:avLst/>
              <a:gdLst>
                <a:gd name="T0" fmla="*/ 476 w 703"/>
                <a:gd name="T1" fmla="*/ 711 h 715"/>
                <a:gd name="T2" fmla="*/ 457 w 703"/>
                <a:gd name="T3" fmla="*/ 715 h 715"/>
                <a:gd name="T4" fmla="*/ 441 w 703"/>
                <a:gd name="T5" fmla="*/ 699 h 715"/>
                <a:gd name="T6" fmla="*/ 437 w 703"/>
                <a:gd name="T7" fmla="*/ 680 h 715"/>
                <a:gd name="T8" fmla="*/ 433 w 703"/>
                <a:gd name="T9" fmla="*/ 695 h 715"/>
                <a:gd name="T10" fmla="*/ 422 w 703"/>
                <a:gd name="T11" fmla="*/ 699 h 715"/>
                <a:gd name="T12" fmla="*/ 410 w 703"/>
                <a:gd name="T13" fmla="*/ 699 h 715"/>
                <a:gd name="T14" fmla="*/ 383 w 703"/>
                <a:gd name="T15" fmla="*/ 664 h 715"/>
                <a:gd name="T16" fmla="*/ 347 w 703"/>
                <a:gd name="T17" fmla="*/ 633 h 715"/>
                <a:gd name="T18" fmla="*/ 340 w 703"/>
                <a:gd name="T19" fmla="*/ 609 h 715"/>
                <a:gd name="T20" fmla="*/ 343 w 703"/>
                <a:gd name="T21" fmla="*/ 586 h 715"/>
                <a:gd name="T22" fmla="*/ 336 w 703"/>
                <a:gd name="T23" fmla="*/ 555 h 715"/>
                <a:gd name="T24" fmla="*/ 312 w 703"/>
                <a:gd name="T25" fmla="*/ 531 h 715"/>
                <a:gd name="T26" fmla="*/ 293 w 703"/>
                <a:gd name="T27" fmla="*/ 512 h 715"/>
                <a:gd name="T28" fmla="*/ 285 w 703"/>
                <a:gd name="T29" fmla="*/ 492 h 715"/>
                <a:gd name="T30" fmla="*/ 277 w 703"/>
                <a:gd name="T31" fmla="*/ 465 h 715"/>
                <a:gd name="T32" fmla="*/ 258 w 703"/>
                <a:gd name="T33" fmla="*/ 449 h 715"/>
                <a:gd name="T34" fmla="*/ 242 w 703"/>
                <a:gd name="T35" fmla="*/ 410 h 715"/>
                <a:gd name="T36" fmla="*/ 230 w 703"/>
                <a:gd name="T37" fmla="*/ 383 h 715"/>
                <a:gd name="T38" fmla="*/ 203 w 703"/>
                <a:gd name="T39" fmla="*/ 371 h 715"/>
                <a:gd name="T40" fmla="*/ 191 w 703"/>
                <a:gd name="T41" fmla="*/ 352 h 715"/>
                <a:gd name="T42" fmla="*/ 160 w 703"/>
                <a:gd name="T43" fmla="*/ 340 h 715"/>
                <a:gd name="T44" fmla="*/ 136 w 703"/>
                <a:gd name="T45" fmla="*/ 336 h 715"/>
                <a:gd name="T46" fmla="*/ 109 w 703"/>
                <a:gd name="T47" fmla="*/ 332 h 715"/>
                <a:gd name="T48" fmla="*/ 62 w 703"/>
                <a:gd name="T49" fmla="*/ 313 h 715"/>
                <a:gd name="T50" fmla="*/ 43 w 703"/>
                <a:gd name="T51" fmla="*/ 297 h 715"/>
                <a:gd name="T52" fmla="*/ 4 w 703"/>
                <a:gd name="T53" fmla="*/ 281 h 715"/>
                <a:gd name="T54" fmla="*/ 15 w 703"/>
                <a:gd name="T55" fmla="*/ 238 h 715"/>
                <a:gd name="T56" fmla="*/ 113 w 703"/>
                <a:gd name="T57" fmla="*/ 281 h 715"/>
                <a:gd name="T58" fmla="*/ 172 w 703"/>
                <a:gd name="T59" fmla="*/ 297 h 715"/>
                <a:gd name="T60" fmla="*/ 222 w 703"/>
                <a:gd name="T61" fmla="*/ 262 h 715"/>
                <a:gd name="T62" fmla="*/ 273 w 703"/>
                <a:gd name="T63" fmla="*/ 270 h 715"/>
                <a:gd name="T64" fmla="*/ 281 w 703"/>
                <a:gd name="T65" fmla="*/ 250 h 715"/>
                <a:gd name="T66" fmla="*/ 297 w 703"/>
                <a:gd name="T67" fmla="*/ 211 h 715"/>
                <a:gd name="T68" fmla="*/ 293 w 703"/>
                <a:gd name="T69" fmla="*/ 192 h 715"/>
                <a:gd name="T70" fmla="*/ 285 w 703"/>
                <a:gd name="T71" fmla="*/ 176 h 715"/>
                <a:gd name="T72" fmla="*/ 273 w 703"/>
                <a:gd name="T73" fmla="*/ 137 h 715"/>
                <a:gd name="T74" fmla="*/ 265 w 703"/>
                <a:gd name="T75" fmla="*/ 114 h 715"/>
                <a:gd name="T76" fmla="*/ 258 w 703"/>
                <a:gd name="T77" fmla="*/ 90 h 715"/>
                <a:gd name="T78" fmla="*/ 269 w 703"/>
                <a:gd name="T79" fmla="*/ 51 h 715"/>
                <a:gd name="T80" fmla="*/ 301 w 703"/>
                <a:gd name="T81" fmla="*/ 39 h 715"/>
                <a:gd name="T82" fmla="*/ 316 w 703"/>
                <a:gd name="T83" fmla="*/ 12 h 715"/>
                <a:gd name="T84" fmla="*/ 371 w 703"/>
                <a:gd name="T85" fmla="*/ 20 h 715"/>
                <a:gd name="T86" fmla="*/ 449 w 703"/>
                <a:gd name="T87" fmla="*/ 102 h 715"/>
                <a:gd name="T88" fmla="*/ 449 w 703"/>
                <a:gd name="T89" fmla="*/ 160 h 715"/>
                <a:gd name="T90" fmla="*/ 484 w 703"/>
                <a:gd name="T91" fmla="*/ 219 h 715"/>
                <a:gd name="T92" fmla="*/ 605 w 703"/>
                <a:gd name="T93" fmla="*/ 289 h 715"/>
                <a:gd name="T94" fmla="*/ 633 w 703"/>
                <a:gd name="T95" fmla="*/ 367 h 715"/>
                <a:gd name="T96" fmla="*/ 676 w 703"/>
                <a:gd name="T97" fmla="*/ 465 h 715"/>
                <a:gd name="T98" fmla="*/ 680 w 703"/>
                <a:gd name="T99" fmla="*/ 500 h 715"/>
                <a:gd name="T100" fmla="*/ 648 w 703"/>
                <a:gd name="T101" fmla="*/ 520 h 715"/>
                <a:gd name="T102" fmla="*/ 664 w 703"/>
                <a:gd name="T103" fmla="*/ 535 h 715"/>
                <a:gd name="T104" fmla="*/ 672 w 703"/>
                <a:gd name="T105" fmla="*/ 539 h 715"/>
                <a:gd name="T106" fmla="*/ 668 w 703"/>
                <a:gd name="T107" fmla="*/ 555 h 715"/>
                <a:gd name="T108" fmla="*/ 683 w 703"/>
                <a:gd name="T109" fmla="*/ 563 h 715"/>
                <a:gd name="T110" fmla="*/ 668 w 703"/>
                <a:gd name="T111" fmla="*/ 578 h 715"/>
                <a:gd name="T112" fmla="*/ 668 w 703"/>
                <a:gd name="T113" fmla="*/ 586 h 715"/>
                <a:gd name="T114" fmla="*/ 640 w 703"/>
                <a:gd name="T115" fmla="*/ 617 h 715"/>
                <a:gd name="T116" fmla="*/ 609 w 703"/>
                <a:gd name="T117" fmla="*/ 609 h 715"/>
                <a:gd name="T118" fmla="*/ 523 w 703"/>
                <a:gd name="T119" fmla="*/ 672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3" h="715">
                  <a:moveTo>
                    <a:pt x="488" y="703"/>
                  </a:moveTo>
                  <a:lnTo>
                    <a:pt x="488" y="703"/>
                  </a:lnTo>
                  <a:lnTo>
                    <a:pt x="488" y="711"/>
                  </a:lnTo>
                  <a:lnTo>
                    <a:pt x="484" y="715"/>
                  </a:lnTo>
                  <a:lnTo>
                    <a:pt x="484" y="715"/>
                  </a:lnTo>
                  <a:lnTo>
                    <a:pt x="484" y="711"/>
                  </a:lnTo>
                  <a:lnTo>
                    <a:pt x="484" y="711"/>
                  </a:lnTo>
                  <a:lnTo>
                    <a:pt x="480" y="711"/>
                  </a:lnTo>
                  <a:lnTo>
                    <a:pt x="480" y="711"/>
                  </a:lnTo>
                  <a:lnTo>
                    <a:pt x="480" y="711"/>
                  </a:lnTo>
                  <a:lnTo>
                    <a:pt x="476" y="711"/>
                  </a:lnTo>
                  <a:lnTo>
                    <a:pt x="476" y="711"/>
                  </a:lnTo>
                  <a:lnTo>
                    <a:pt x="472" y="711"/>
                  </a:lnTo>
                  <a:lnTo>
                    <a:pt x="472" y="711"/>
                  </a:lnTo>
                  <a:lnTo>
                    <a:pt x="469" y="711"/>
                  </a:lnTo>
                  <a:lnTo>
                    <a:pt x="469" y="711"/>
                  </a:lnTo>
                  <a:lnTo>
                    <a:pt x="465" y="707"/>
                  </a:lnTo>
                  <a:lnTo>
                    <a:pt x="465" y="711"/>
                  </a:lnTo>
                  <a:lnTo>
                    <a:pt x="461" y="711"/>
                  </a:lnTo>
                  <a:lnTo>
                    <a:pt x="461" y="711"/>
                  </a:lnTo>
                  <a:lnTo>
                    <a:pt x="457" y="715"/>
                  </a:lnTo>
                  <a:lnTo>
                    <a:pt x="457" y="715"/>
                  </a:lnTo>
                  <a:lnTo>
                    <a:pt x="457" y="715"/>
                  </a:lnTo>
                  <a:lnTo>
                    <a:pt x="457" y="715"/>
                  </a:lnTo>
                  <a:lnTo>
                    <a:pt x="457" y="715"/>
                  </a:lnTo>
                  <a:lnTo>
                    <a:pt x="453" y="711"/>
                  </a:lnTo>
                  <a:lnTo>
                    <a:pt x="453" y="707"/>
                  </a:lnTo>
                  <a:lnTo>
                    <a:pt x="453" y="707"/>
                  </a:lnTo>
                  <a:lnTo>
                    <a:pt x="445" y="707"/>
                  </a:lnTo>
                  <a:lnTo>
                    <a:pt x="445" y="707"/>
                  </a:lnTo>
                  <a:lnTo>
                    <a:pt x="441" y="703"/>
                  </a:lnTo>
                  <a:lnTo>
                    <a:pt x="441" y="703"/>
                  </a:lnTo>
                  <a:lnTo>
                    <a:pt x="441" y="699"/>
                  </a:lnTo>
                  <a:lnTo>
                    <a:pt x="437" y="695"/>
                  </a:lnTo>
                  <a:lnTo>
                    <a:pt x="437" y="691"/>
                  </a:lnTo>
                  <a:lnTo>
                    <a:pt x="437" y="684"/>
                  </a:lnTo>
                  <a:lnTo>
                    <a:pt x="437" y="680"/>
                  </a:lnTo>
                  <a:lnTo>
                    <a:pt x="437" y="680"/>
                  </a:lnTo>
                  <a:lnTo>
                    <a:pt x="437" y="680"/>
                  </a:lnTo>
                  <a:lnTo>
                    <a:pt x="441" y="676"/>
                  </a:lnTo>
                  <a:lnTo>
                    <a:pt x="441" y="676"/>
                  </a:lnTo>
                  <a:lnTo>
                    <a:pt x="441" y="676"/>
                  </a:lnTo>
                  <a:lnTo>
                    <a:pt x="441" y="676"/>
                  </a:lnTo>
                  <a:lnTo>
                    <a:pt x="437" y="680"/>
                  </a:lnTo>
                  <a:lnTo>
                    <a:pt x="437" y="680"/>
                  </a:lnTo>
                  <a:lnTo>
                    <a:pt x="437" y="680"/>
                  </a:lnTo>
                  <a:lnTo>
                    <a:pt x="437" y="680"/>
                  </a:lnTo>
                  <a:lnTo>
                    <a:pt x="437" y="680"/>
                  </a:lnTo>
                  <a:lnTo>
                    <a:pt x="437" y="684"/>
                  </a:lnTo>
                  <a:lnTo>
                    <a:pt x="437" y="684"/>
                  </a:lnTo>
                  <a:lnTo>
                    <a:pt x="437" y="684"/>
                  </a:lnTo>
                  <a:lnTo>
                    <a:pt x="437" y="684"/>
                  </a:lnTo>
                  <a:lnTo>
                    <a:pt x="437" y="691"/>
                  </a:lnTo>
                  <a:lnTo>
                    <a:pt x="437" y="695"/>
                  </a:lnTo>
                  <a:lnTo>
                    <a:pt x="433" y="695"/>
                  </a:lnTo>
                  <a:lnTo>
                    <a:pt x="433" y="695"/>
                  </a:lnTo>
                  <a:lnTo>
                    <a:pt x="429" y="695"/>
                  </a:lnTo>
                  <a:lnTo>
                    <a:pt x="429" y="699"/>
                  </a:lnTo>
                  <a:lnTo>
                    <a:pt x="429" y="699"/>
                  </a:lnTo>
                  <a:lnTo>
                    <a:pt x="429" y="699"/>
                  </a:lnTo>
                  <a:lnTo>
                    <a:pt x="429" y="699"/>
                  </a:lnTo>
                  <a:lnTo>
                    <a:pt x="429" y="703"/>
                  </a:lnTo>
                  <a:lnTo>
                    <a:pt x="429" y="703"/>
                  </a:lnTo>
                  <a:lnTo>
                    <a:pt x="426" y="703"/>
                  </a:lnTo>
                  <a:lnTo>
                    <a:pt x="422" y="699"/>
                  </a:lnTo>
                  <a:lnTo>
                    <a:pt x="422" y="699"/>
                  </a:lnTo>
                  <a:lnTo>
                    <a:pt x="418" y="699"/>
                  </a:lnTo>
                  <a:lnTo>
                    <a:pt x="414" y="695"/>
                  </a:lnTo>
                  <a:lnTo>
                    <a:pt x="418" y="699"/>
                  </a:lnTo>
                  <a:lnTo>
                    <a:pt x="418" y="703"/>
                  </a:lnTo>
                  <a:lnTo>
                    <a:pt x="418" y="703"/>
                  </a:lnTo>
                  <a:lnTo>
                    <a:pt x="418" y="703"/>
                  </a:lnTo>
                  <a:lnTo>
                    <a:pt x="418" y="703"/>
                  </a:lnTo>
                  <a:lnTo>
                    <a:pt x="414" y="703"/>
                  </a:lnTo>
                  <a:lnTo>
                    <a:pt x="414" y="703"/>
                  </a:lnTo>
                  <a:lnTo>
                    <a:pt x="410" y="699"/>
                  </a:lnTo>
                  <a:lnTo>
                    <a:pt x="410" y="699"/>
                  </a:lnTo>
                  <a:lnTo>
                    <a:pt x="410" y="695"/>
                  </a:lnTo>
                  <a:lnTo>
                    <a:pt x="406" y="691"/>
                  </a:lnTo>
                  <a:lnTo>
                    <a:pt x="402" y="687"/>
                  </a:lnTo>
                  <a:lnTo>
                    <a:pt x="398" y="684"/>
                  </a:lnTo>
                  <a:lnTo>
                    <a:pt x="394" y="684"/>
                  </a:lnTo>
                  <a:lnTo>
                    <a:pt x="394" y="680"/>
                  </a:lnTo>
                  <a:lnTo>
                    <a:pt x="394" y="676"/>
                  </a:lnTo>
                  <a:lnTo>
                    <a:pt x="390" y="668"/>
                  </a:lnTo>
                  <a:lnTo>
                    <a:pt x="386" y="668"/>
                  </a:lnTo>
                  <a:lnTo>
                    <a:pt x="386" y="668"/>
                  </a:lnTo>
                  <a:lnTo>
                    <a:pt x="383" y="664"/>
                  </a:lnTo>
                  <a:lnTo>
                    <a:pt x="383" y="664"/>
                  </a:lnTo>
                  <a:lnTo>
                    <a:pt x="383" y="664"/>
                  </a:lnTo>
                  <a:lnTo>
                    <a:pt x="375" y="656"/>
                  </a:lnTo>
                  <a:lnTo>
                    <a:pt x="371" y="652"/>
                  </a:lnTo>
                  <a:lnTo>
                    <a:pt x="363" y="652"/>
                  </a:lnTo>
                  <a:lnTo>
                    <a:pt x="359" y="652"/>
                  </a:lnTo>
                  <a:lnTo>
                    <a:pt x="359" y="648"/>
                  </a:lnTo>
                  <a:lnTo>
                    <a:pt x="351" y="641"/>
                  </a:lnTo>
                  <a:lnTo>
                    <a:pt x="351" y="641"/>
                  </a:lnTo>
                  <a:lnTo>
                    <a:pt x="347" y="637"/>
                  </a:lnTo>
                  <a:lnTo>
                    <a:pt x="347" y="633"/>
                  </a:lnTo>
                  <a:lnTo>
                    <a:pt x="347" y="633"/>
                  </a:lnTo>
                  <a:lnTo>
                    <a:pt x="347" y="629"/>
                  </a:lnTo>
                  <a:lnTo>
                    <a:pt x="347" y="629"/>
                  </a:lnTo>
                  <a:lnTo>
                    <a:pt x="343" y="625"/>
                  </a:lnTo>
                  <a:lnTo>
                    <a:pt x="343" y="625"/>
                  </a:lnTo>
                  <a:lnTo>
                    <a:pt x="343" y="621"/>
                  </a:lnTo>
                  <a:lnTo>
                    <a:pt x="343" y="621"/>
                  </a:lnTo>
                  <a:lnTo>
                    <a:pt x="340" y="617"/>
                  </a:lnTo>
                  <a:lnTo>
                    <a:pt x="340" y="617"/>
                  </a:lnTo>
                  <a:lnTo>
                    <a:pt x="336" y="613"/>
                  </a:lnTo>
                  <a:lnTo>
                    <a:pt x="340" y="609"/>
                  </a:lnTo>
                  <a:lnTo>
                    <a:pt x="340" y="609"/>
                  </a:lnTo>
                  <a:lnTo>
                    <a:pt x="340" y="605"/>
                  </a:lnTo>
                  <a:lnTo>
                    <a:pt x="340" y="605"/>
                  </a:lnTo>
                  <a:lnTo>
                    <a:pt x="340" y="602"/>
                  </a:lnTo>
                  <a:lnTo>
                    <a:pt x="343" y="602"/>
                  </a:lnTo>
                  <a:lnTo>
                    <a:pt x="343" y="598"/>
                  </a:lnTo>
                  <a:lnTo>
                    <a:pt x="343" y="598"/>
                  </a:lnTo>
                  <a:lnTo>
                    <a:pt x="343" y="594"/>
                  </a:lnTo>
                  <a:lnTo>
                    <a:pt x="343" y="594"/>
                  </a:lnTo>
                  <a:lnTo>
                    <a:pt x="343" y="590"/>
                  </a:lnTo>
                  <a:lnTo>
                    <a:pt x="343" y="586"/>
                  </a:lnTo>
                  <a:lnTo>
                    <a:pt x="343" y="586"/>
                  </a:lnTo>
                  <a:lnTo>
                    <a:pt x="340" y="582"/>
                  </a:lnTo>
                  <a:lnTo>
                    <a:pt x="340" y="578"/>
                  </a:lnTo>
                  <a:lnTo>
                    <a:pt x="340" y="578"/>
                  </a:lnTo>
                  <a:lnTo>
                    <a:pt x="340" y="574"/>
                  </a:lnTo>
                  <a:lnTo>
                    <a:pt x="336" y="570"/>
                  </a:lnTo>
                  <a:lnTo>
                    <a:pt x="336" y="566"/>
                  </a:lnTo>
                  <a:lnTo>
                    <a:pt x="336" y="563"/>
                  </a:lnTo>
                  <a:lnTo>
                    <a:pt x="336" y="559"/>
                  </a:lnTo>
                  <a:lnTo>
                    <a:pt x="336" y="559"/>
                  </a:lnTo>
                  <a:lnTo>
                    <a:pt x="336" y="555"/>
                  </a:lnTo>
                  <a:lnTo>
                    <a:pt x="336" y="555"/>
                  </a:lnTo>
                  <a:lnTo>
                    <a:pt x="340" y="555"/>
                  </a:lnTo>
                  <a:lnTo>
                    <a:pt x="336" y="555"/>
                  </a:lnTo>
                  <a:lnTo>
                    <a:pt x="336" y="551"/>
                  </a:lnTo>
                  <a:lnTo>
                    <a:pt x="332" y="547"/>
                  </a:lnTo>
                  <a:lnTo>
                    <a:pt x="328" y="543"/>
                  </a:lnTo>
                  <a:lnTo>
                    <a:pt x="324" y="539"/>
                  </a:lnTo>
                  <a:lnTo>
                    <a:pt x="320" y="539"/>
                  </a:lnTo>
                  <a:lnTo>
                    <a:pt x="316" y="531"/>
                  </a:lnTo>
                  <a:lnTo>
                    <a:pt x="312" y="531"/>
                  </a:lnTo>
                  <a:lnTo>
                    <a:pt x="312" y="531"/>
                  </a:lnTo>
                  <a:lnTo>
                    <a:pt x="308" y="531"/>
                  </a:lnTo>
                  <a:lnTo>
                    <a:pt x="304" y="527"/>
                  </a:lnTo>
                  <a:lnTo>
                    <a:pt x="301" y="523"/>
                  </a:lnTo>
                  <a:lnTo>
                    <a:pt x="301" y="523"/>
                  </a:lnTo>
                  <a:lnTo>
                    <a:pt x="301" y="520"/>
                  </a:lnTo>
                  <a:lnTo>
                    <a:pt x="301" y="520"/>
                  </a:lnTo>
                  <a:lnTo>
                    <a:pt x="301" y="520"/>
                  </a:lnTo>
                  <a:lnTo>
                    <a:pt x="297" y="516"/>
                  </a:lnTo>
                  <a:lnTo>
                    <a:pt x="297" y="516"/>
                  </a:lnTo>
                  <a:lnTo>
                    <a:pt x="297" y="516"/>
                  </a:lnTo>
                  <a:lnTo>
                    <a:pt x="293" y="512"/>
                  </a:lnTo>
                  <a:lnTo>
                    <a:pt x="293" y="512"/>
                  </a:lnTo>
                  <a:lnTo>
                    <a:pt x="289" y="508"/>
                  </a:lnTo>
                  <a:lnTo>
                    <a:pt x="289" y="508"/>
                  </a:lnTo>
                  <a:lnTo>
                    <a:pt x="289" y="504"/>
                  </a:lnTo>
                  <a:lnTo>
                    <a:pt x="289" y="504"/>
                  </a:lnTo>
                  <a:lnTo>
                    <a:pt x="289" y="500"/>
                  </a:lnTo>
                  <a:lnTo>
                    <a:pt x="289" y="500"/>
                  </a:lnTo>
                  <a:lnTo>
                    <a:pt x="285" y="500"/>
                  </a:lnTo>
                  <a:lnTo>
                    <a:pt x="285" y="500"/>
                  </a:lnTo>
                  <a:lnTo>
                    <a:pt x="285" y="496"/>
                  </a:lnTo>
                  <a:lnTo>
                    <a:pt x="285" y="492"/>
                  </a:lnTo>
                  <a:lnTo>
                    <a:pt x="285" y="492"/>
                  </a:lnTo>
                  <a:lnTo>
                    <a:pt x="289" y="484"/>
                  </a:lnTo>
                  <a:lnTo>
                    <a:pt x="289" y="484"/>
                  </a:lnTo>
                  <a:lnTo>
                    <a:pt x="289" y="477"/>
                  </a:lnTo>
                  <a:lnTo>
                    <a:pt x="289" y="477"/>
                  </a:lnTo>
                  <a:lnTo>
                    <a:pt x="285" y="473"/>
                  </a:lnTo>
                  <a:lnTo>
                    <a:pt x="285" y="469"/>
                  </a:lnTo>
                  <a:lnTo>
                    <a:pt x="285" y="465"/>
                  </a:lnTo>
                  <a:lnTo>
                    <a:pt x="281" y="465"/>
                  </a:lnTo>
                  <a:lnTo>
                    <a:pt x="281" y="465"/>
                  </a:lnTo>
                  <a:lnTo>
                    <a:pt x="277" y="465"/>
                  </a:lnTo>
                  <a:lnTo>
                    <a:pt x="269" y="465"/>
                  </a:lnTo>
                  <a:lnTo>
                    <a:pt x="269" y="465"/>
                  </a:lnTo>
                  <a:lnTo>
                    <a:pt x="265" y="469"/>
                  </a:lnTo>
                  <a:lnTo>
                    <a:pt x="265" y="469"/>
                  </a:lnTo>
                  <a:lnTo>
                    <a:pt x="261" y="465"/>
                  </a:lnTo>
                  <a:lnTo>
                    <a:pt x="258" y="461"/>
                  </a:lnTo>
                  <a:lnTo>
                    <a:pt x="258" y="461"/>
                  </a:lnTo>
                  <a:lnTo>
                    <a:pt x="258" y="457"/>
                  </a:lnTo>
                  <a:lnTo>
                    <a:pt x="258" y="453"/>
                  </a:lnTo>
                  <a:lnTo>
                    <a:pt x="258" y="453"/>
                  </a:lnTo>
                  <a:lnTo>
                    <a:pt x="258" y="449"/>
                  </a:lnTo>
                  <a:lnTo>
                    <a:pt x="258" y="445"/>
                  </a:lnTo>
                  <a:lnTo>
                    <a:pt x="261" y="445"/>
                  </a:lnTo>
                  <a:lnTo>
                    <a:pt x="258" y="442"/>
                  </a:lnTo>
                  <a:lnTo>
                    <a:pt x="258" y="438"/>
                  </a:lnTo>
                  <a:lnTo>
                    <a:pt x="254" y="438"/>
                  </a:lnTo>
                  <a:lnTo>
                    <a:pt x="254" y="434"/>
                  </a:lnTo>
                  <a:lnTo>
                    <a:pt x="250" y="430"/>
                  </a:lnTo>
                  <a:lnTo>
                    <a:pt x="246" y="426"/>
                  </a:lnTo>
                  <a:lnTo>
                    <a:pt x="246" y="422"/>
                  </a:lnTo>
                  <a:lnTo>
                    <a:pt x="242" y="414"/>
                  </a:lnTo>
                  <a:lnTo>
                    <a:pt x="242" y="410"/>
                  </a:lnTo>
                  <a:lnTo>
                    <a:pt x="238" y="410"/>
                  </a:lnTo>
                  <a:lnTo>
                    <a:pt x="238" y="406"/>
                  </a:lnTo>
                  <a:lnTo>
                    <a:pt x="238" y="402"/>
                  </a:lnTo>
                  <a:lnTo>
                    <a:pt x="238" y="399"/>
                  </a:lnTo>
                  <a:lnTo>
                    <a:pt x="242" y="399"/>
                  </a:lnTo>
                  <a:lnTo>
                    <a:pt x="246" y="395"/>
                  </a:lnTo>
                  <a:lnTo>
                    <a:pt x="246" y="391"/>
                  </a:lnTo>
                  <a:lnTo>
                    <a:pt x="242" y="391"/>
                  </a:lnTo>
                  <a:lnTo>
                    <a:pt x="242" y="387"/>
                  </a:lnTo>
                  <a:lnTo>
                    <a:pt x="238" y="387"/>
                  </a:lnTo>
                  <a:lnTo>
                    <a:pt x="230" y="383"/>
                  </a:lnTo>
                  <a:lnTo>
                    <a:pt x="226" y="383"/>
                  </a:lnTo>
                  <a:lnTo>
                    <a:pt x="218" y="379"/>
                  </a:lnTo>
                  <a:lnTo>
                    <a:pt x="218" y="379"/>
                  </a:lnTo>
                  <a:lnTo>
                    <a:pt x="218" y="375"/>
                  </a:lnTo>
                  <a:lnTo>
                    <a:pt x="211" y="367"/>
                  </a:lnTo>
                  <a:lnTo>
                    <a:pt x="211" y="367"/>
                  </a:lnTo>
                  <a:lnTo>
                    <a:pt x="211" y="367"/>
                  </a:lnTo>
                  <a:lnTo>
                    <a:pt x="207" y="367"/>
                  </a:lnTo>
                  <a:lnTo>
                    <a:pt x="203" y="371"/>
                  </a:lnTo>
                  <a:lnTo>
                    <a:pt x="203" y="371"/>
                  </a:lnTo>
                  <a:lnTo>
                    <a:pt x="203" y="371"/>
                  </a:lnTo>
                  <a:lnTo>
                    <a:pt x="203" y="371"/>
                  </a:lnTo>
                  <a:lnTo>
                    <a:pt x="203" y="371"/>
                  </a:lnTo>
                  <a:lnTo>
                    <a:pt x="199" y="371"/>
                  </a:lnTo>
                  <a:lnTo>
                    <a:pt x="199" y="367"/>
                  </a:lnTo>
                  <a:lnTo>
                    <a:pt x="199" y="367"/>
                  </a:lnTo>
                  <a:lnTo>
                    <a:pt x="199" y="363"/>
                  </a:lnTo>
                  <a:lnTo>
                    <a:pt x="199" y="363"/>
                  </a:lnTo>
                  <a:lnTo>
                    <a:pt x="199" y="363"/>
                  </a:lnTo>
                  <a:lnTo>
                    <a:pt x="195" y="360"/>
                  </a:lnTo>
                  <a:lnTo>
                    <a:pt x="195" y="356"/>
                  </a:lnTo>
                  <a:lnTo>
                    <a:pt x="191" y="352"/>
                  </a:lnTo>
                  <a:lnTo>
                    <a:pt x="187" y="352"/>
                  </a:lnTo>
                  <a:lnTo>
                    <a:pt x="187" y="352"/>
                  </a:lnTo>
                  <a:lnTo>
                    <a:pt x="187" y="352"/>
                  </a:lnTo>
                  <a:lnTo>
                    <a:pt x="187" y="348"/>
                  </a:lnTo>
                  <a:lnTo>
                    <a:pt x="183" y="348"/>
                  </a:lnTo>
                  <a:lnTo>
                    <a:pt x="175" y="344"/>
                  </a:lnTo>
                  <a:lnTo>
                    <a:pt x="172" y="344"/>
                  </a:lnTo>
                  <a:lnTo>
                    <a:pt x="168" y="340"/>
                  </a:lnTo>
                  <a:lnTo>
                    <a:pt x="164" y="336"/>
                  </a:lnTo>
                  <a:lnTo>
                    <a:pt x="164" y="340"/>
                  </a:lnTo>
                  <a:lnTo>
                    <a:pt x="160" y="340"/>
                  </a:lnTo>
                  <a:lnTo>
                    <a:pt x="156" y="336"/>
                  </a:lnTo>
                  <a:lnTo>
                    <a:pt x="156" y="336"/>
                  </a:lnTo>
                  <a:lnTo>
                    <a:pt x="152" y="336"/>
                  </a:lnTo>
                  <a:lnTo>
                    <a:pt x="152" y="336"/>
                  </a:lnTo>
                  <a:lnTo>
                    <a:pt x="152" y="336"/>
                  </a:lnTo>
                  <a:lnTo>
                    <a:pt x="148" y="336"/>
                  </a:lnTo>
                  <a:lnTo>
                    <a:pt x="144" y="336"/>
                  </a:lnTo>
                  <a:lnTo>
                    <a:pt x="140" y="336"/>
                  </a:lnTo>
                  <a:lnTo>
                    <a:pt x="136" y="336"/>
                  </a:lnTo>
                  <a:lnTo>
                    <a:pt x="136" y="336"/>
                  </a:lnTo>
                  <a:lnTo>
                    <a:pt x="136" y="336"/>
                  </a:lnTo>
                  <a:lnTo>
                    <a:pt x="136" y="336"/>
                  </a:lnTo>
                  <a:lnTo>
                    <a:pt x="129" y="336"/>
                  </a:lnTo>
                  <a:lnTo>
                    <a:pt x="117" y="340"/>
                  </a:lnTo>
                  <a:lnTo>
                    <a:pt x="113" y="336"/>
                  </a:lnTo>
                  <a:lnTo>
                    <a:pt x="113" y="336"/>
                  </a:lnTo>
                  <a:lnTo>
                    <a:pt x="113" y="336"/>
                  </a:lnTo>
                  <a:lnTo>
                    <a:pt x="113" y="336"/>
                  </a:lnTo>
                  <a:lnTo>
                    <a:pt x="113" y="332"/>
                  </a:lnTo>
                  <a:lnTo>
                    <a:pt x="113" y="332"/>
                  </a:lnTo>
                  <a:lnTo>
                    <a:pt x="109" y="332"/>
                  </a:lnTo>
                  <a:lnTo>
                    <a:pt x="109" y="332"/>
                  </a:lnTo>
                  <a:lnTo>
                    <a:pt x="105" y="332"/>
                  </a:lnTo>
                  <a:lnTo>
                    <a:pt x="105" y="328"/>
                  </a:lnTo>
                  <a:lnTo>
                    <a:pt x="101" y="328"/>
                  </a:lnTo>
                  <a:lnTo>
                    <a:pt x="89" y="328"/>
                  </a:lnTo>
                  <a:lnTo>
                    <a:pt x="86" y="324"/>
                  </a:lnTo>
                  <a:lnTo>
                    <a:pt x="82" y="320"/>
                  </a:lnTo>
                  <a:lnTo>
                    <a:pt x="78" y="317"/>
                  </a:lnTo>
                  <a:lnTo>
                    <a:pt x="70" y="317"/>
                  </a:lnTo>
                  <a:lnTo>
                    <a:pt x="70" y="317"/>
                  </a:lnTo>
                  <a:lnTo>
                    <a:pt x="66" y="317"/>
                  </a:lnTo>
                  <a:lnTo>
                    <a:pt x="62" y="313"/>
                  </a:lnTo>
                  <a:lnTo>
                    <a:pt x="62" y="309"/>
                  </a:lnTo>
                  <a:lnTo>
                    <a:pt x="62" y="309"/>
                  </a:lnTo>
                  <a:lnTo>
                    <a:pt x="58" y="309"/>
                  </a:lnTo>
                  <a:lnTo>
                    <a:pt x="54" y="309"/>
                  </a:lnTo>
                  <a:lnTo>
                    <a:pt x="54" y="309"/>
                  </a:lnTo>
                  <a:lnTo>
                    <a:pt x="54" y="309"/>
                  </a:lnTo>
                  <a:lnTo>
                    <a:pt x="54" y="309"/>
                  </a:lnTo>
                  <a:lnTo>
                    <a:pt x="54" y="309"/>
                  </a:lnTo>
                  <a:lnTo>
                    <a:pt x="54" y="305"/>
                  </a:lnTo>
                  <a:lnTo>
                    <a:pt x="47" y="301"/>
                  </a:lnTo>
                  <a:lnTo>
                    <a:pt x="43" y="297"/>
                  </a:lnTo>
                  <a:lnTo>
                    <a:pt x="35" y="297"/>
                  </a:lnTo>
                  <a:lnTo>
                    <a:pt x="23" y="293"/>
                  </a:lnTo>
                  <a:lnTo>
                    <a:pt x="23" y="293"/>
                  </a:lnTo>
                  <a:lnTo>
                    <a:pt x="23" y="289"/>
                  </a:lnTo>
                  <a:lnTo>
                    <a:pt x="23" y="289"/>
                  </a:lnTo>
                  <a:lnTo>
                    <a:pt x="23" y="285"/>
                  </a:lnTo>
                  <a:lnTo>
                    <a:pt x="23" y="281"/>
                  </a:lnTo>
                  <a:lnTo>
                    <a:pt x="19" y="281"/>
                  </a:lnTo>
                  <a:lnTo>
                    <a:pt x="15" y="281"/>
                  </a:lnTo>
                  <a:lnTo>
                    <a:pt x="11" y="278"/>
                  </a:lnTo>
                  <a:lnTo>
                    <a:pt x="4" y="281"/>
                  </a:lnTo>
                  <a:lnTo>
                    <a:pt x="0" y="278"/>
                  </a:lnTo>
                  <a:lnTo>
                    <a:pt x="0" y="266"/>
                  </a:lnTo>
                  <a:lnTo>
                    <a:pt x="4" y="266"/>
                  </a:lnTo>
                  <a:lnTo>
                    <a:pt x="23" y="270"/>
                  </a:lnTo>
                  <a:lnTo>
                    <a:pt x="27" y="270"/>
                  </a:lnTo>
                  <a:lnTo>
                    <a:pt x="27" y="270"/>
                  </a:lnTo>
                  <a:lnTo>
                    <a:pt x="27" y="262"/>
                  </a:lnTo>
                  <a:lnTo>
                    <a:pt x="15" y="250"/>
                  </a:lnTo>
                  <a:lnTo>
                    <a:pt x="15" y="242"/>
                  </a:lnTo>
                  <a:lnTo>
                    <a:pt x="15" y="242"/>
                  </a:lnTo>
                  <a:lnTo>
                    <a:pt x="15" y="238"/>
                  </a:lnTo>
                  <a:lnTo>
                    <a:pt x="23" y="227"/>
                  </a:lnTo>
                  <a:lnTo>
                    <a:pt x="43" y="227"/>
                  </a:lnTo>
                  <a:lnTo>
                    <a:pt x="47" y="227"/>
                  </a:lnTo>
                  <a:lnTo>
                    <a:pt x="82" y="258"/>
                  </a:lnTo>
                  <a:lnTo>
                    <a:pt x="93" y="266"/>
                  </a:lnTo>
                  <a:lnTo>
                    <a:pt x="93" y="266"/>
                  </a:lnTo>
                  <a:lnTo>
                    <a:pt x="97" y="270"/>
                  </a:lnTo>
                  <a:lnTo>
                    <a:pt x="97" y="270"/>
                  </a:lnTo>
                  <a:lnTo>
                    <a:pt x="105" y="278"/>
                  </a:lnTo>
                  <a:lnTo>
                    <a:pt x="113" y="281"/>
                  </a:lnTo>
                  <a:lnTo>
                    <a:pt x="113" y="281"/>
                  </a:lnTo>
                  <a:lnTo>
                    <a:pt x="121" y="293"/>
                  </a:lnTo>
                  <a:lnTo>
                    <a:pt x="121" y="297"/>
                  </a:lnTo>
                  <a:lnTo>
                    <a:pt x="125" y="297"/>
                  </a:lnTo>
                  <a:lnTo>
                    <a:pt x="129" y="293"/>
                  </a:lnTo>
                  <a:lnTo>
                    <a:pt x="129" y="293"/>
                  </a:lnTo>
                  <a:lnTo>
                    <a:pt x="132" y="293"/>
                  </a:lnTo>
                  <a:lnTo>
                    <a:pt x="148" y="297"/>
                  </a:lnTo>
                  <a:lnTo>
                    <a:pt x="160" y="289"/>
                  </a:lnTo>
                  <a:lnTo>
                    <a:pt x="164" y="289"/>
                  </a:lnTo>
                  <a:lnTo>
                    <a:pt x="164" y="293"/>
                  </a:lnTo>
                  <a:lnTo>
                    <a:pt x="172" y="297"/>
                  </a:lnTo>
                  <a:lnTo>
                    <a:pt x="172" y="297"/>
                  </a:lnTo>
                  <a:lnTo>
                    <a:pt x="187" y="281"/>
                  </a:lnTo>
                  <a:lnTo>
                    <a:pt x="195" y="278"/>
                  </a:lnTo>
                  <a:lnTo>
                    <a:pt x="199" y="274"/>
                  </a:lnTo>
                  <a:lnTo>
                    <a:pt x="199" y="266"/>
                  </a:lnTo>
                  <a:lnTo>
                    <a:pt x="195" y="262"/>
                  </a:lnTo>
                  <a:lnTo>
                    <a:pt x="199" y="258"/>
                  </a:lnTo>
                  <a:lnTo>
                    <a:pt x="203" y="254"/>
                  </a:lnTo>
                  <a:lnTo>
                    <a:pt x="218" y="258"/>
                  </a:lnTo>
                  <a:lnTo>
                    <a:pt x="218" y="262"/>
                  </a:lnTo>
                  <a:lnTo>
                    <a:pt x="222" y="262"/>
                  </a:lnTo>
                  <a:lnTo>
                    <a:pt x="234" y="266"/>
                  </a:lnTo>
                  <a:lnTo>
                    <a:pt x="242" y="266"/>
                  </a:lnTo>
                  <a:lnTo>
                    <a:pt x="254" y="266"/>
                  </a:lnTo>
                  <a:lnTo>
                    <a:pt x="261" y="266"/>
                  </a:lnTo>
                  <a:lnTo>
                    <a:pt x="269" y="274"/>
                  </a:lnTo>
                  <a:lnTo>
                    <a:pt x="273" y="278"/>
                  </a:lnTo>
                  <a:lnTo>
                    <a:pt x="273" y="278"/>
                  </a:lnTo>
                  <a:lnTo>
                    <a:pt x="277" y="278"/>
                  </a:lnTo>
                  <a:lnTo>
                    <a:pt x="277" y="274"/>
                  </a:lnTo>
                  <a:lnTo>
                    <a:pt x="277" y="270"/>
                  </a:lnTo>
                  <a:lnTo>
                    <a:pt x="273" y="270"/>
                  </a:lnTo>
                  <a:lnTo>
                    <a:pt x="277" y="266"/>
                  </a:lnTo>
                  <a:lnTo>
                    <a:pt x="277" y="266"/>
                  </a:lnTo>
                  <a:lnTo>
                    <a:pt x="281" y="262"/>
                  </a:lnTo>
                  <a:lnTo>
                    <a:pt x="281" y="262"/>
                  </a:lnTo>
                  <a:lnTo>
                    <a:pt x="281" y="262"/>
                  </a:lnTo>
                  <a:lnTo>
                    <a:pt x="281" y="258"/>
                  </a:lnTo>
                  <a:lnTo>
                    <a:pt x="281" y="254"/>
                  </a:lnTo>
                  <a:lnTo>
                    <a:pt x="281" y="254"/>
                  </a:lnTo>
                  <a:lnTo>
                    <a:pt x="281" y="254"/>
                  </a:lnTo>
                  <a:lnTo>
                    <a:pt x="281" y="254"/>
                  </a:lnTo>
                  <a:lnTo>
                    <a:pt x="281" y="250"/>
                  </a:lnTo>
                  <a:lnTo>
                    <a:pt x="277" y="242"/>
                  </a:lnTo>
                  <a:lnTo>
                    <a:pt x="277" y="242"/>
                  </a:lnTo>
                  <a:lnTo>
                    <a:pt x="273" y="238"/>
                  </a:lnTo>
                  <a:lnTo>
                    <a:pt x="273" y="235"/>
                  </a:lnTo>
                  <a:lnTo>
                    <a:pt x="281" y="219"/>
                  </a:lnTo>
                  <a:lnTo>
                    <a:pt x="285" y="219"/>
                  </a:lnTo>
                  <a:lnTo>
                    <a:pt x="285" y="215"/>
                  </a:lnTo>
                  <a:lnTo>
                    <a:pt x="293" y="215"/>
                  </a:lnTo>
                  <a:lnTo>
                    <a:pt x="293" y="215"/>
                  </a:lnTo>
                  <a:lnTo>
                    <a:pt x="297" y="215"/>
                  </a:lnTo>
                  <a:lnTo>
                    <a:pt x="297" y="211"/>
                  </a:lnTo>
                  <a:lnTo>
                    <a:pt x="297" y="207"/>
                  </a:lnTo>
                  <a:lnTo>
                    <a:pt x="297" y="207"/>
                  </a:lnTo>
                  <a:lnTo>
                    <a:pt x="297" y="203"/>
                  </a:lnTo>
                  <a:lnTo>
                    <a:pt x="297" y="203"/>
                  </a:lnTo>
                  <a:lnTo>
                    <a:pt x="297" y="199"/>
                  </a:lnTo>
                  <a:lnTo>
                    <a:pt x="293" y="199"/>
                  </a:lnTo>
                  <a:lnTo>
                    <a:pt x="297" y="196"/>
                  </a:lnTo>
                  <a:lnTo>
                    <a:pt x="297" y="192"/>
                  </a:lnTo>
                  <a:lnTo>
                    <a:pt x="293" y="192"/>
                  </a:lnTo>
                  <a:lnTo>
                    <a:pt x="293" y="192"/>
                  </a:lnTo>
                  <a:lnTo>
                    <a:pt x="293" y="192"/>
                  </a:lnTo>
                  <a:lnTo>
                    <a:pt x="293" y="192"/>
                  </a:lnTo>
                  <a:lnTo>
                    <a:pt x="293" y="188"/>
                  </a:lnTo>
                  <a:lnTo>
                    <a:pt x="293" y="188"/>
                  </a:lnTo>
                  <a:lnTo>
                    <a:pt x="289" y="188"/>
                  </a:lnTo>
                  <a:lnTo>
                    <a:pt x="289" y="188"/>
                  </a:lnTo>
                  <a:lnTo>
                    <a:pt x="289" y="184"/>
                  </a:lnTo>
                  <a:lnTo>
                    <a:pt x="289" y="184"/>
                  </a:lnTo>
                  <a:lnTo>
                    <a:pt x="289" y="184"/>
                  </a:lnTo>
                  <a:lnTo>
                    <a:pt x="285" y="176"/>
                  </a:lnTo>
                  <a:lnTo>
                    <a:pt x="285" y="176"/>
                  </a:lnTo>
                  <a:lnTo>
                    <a:pt x="285" y="176"/>
                  </a:lnTo>
                  <a:lnTo>
                    <a:pt x="285" y="176"/>
                  </a:lnTo>
                  <a:lnTo>
                    <a:pt x="285" y="176"/>
                  </a:lnTo>
                  <a:lnTo>
                    <a:pt x="285" y="172"/>
                  </a:lnTo>
                  <a:lnTo>
                    <a:pt x="281" y="172"/>
                  </a:lnTo>
                  <a:lnTo>
                    <a:pt x="281" y="172"/>
                  </a:lnTo>
                  <a:lnTo>
                    <a:pt x="277" y="168"/>
                  </a:lnTo>
                  <a:lnTo>
                    <a:pt x="277" y="164"/>
                  </a:lnTo>
                  <a:lnTo>
                    <a:pt x="273" y="153"/>
                  </a:lnTo>
                  <a:lnTo>
                    <a:pt x="273" y="149"/>
                  </a:lnTo>
                  <a:lnTo>
                    <a:pt x="273" y="137"/>
                  </a:lnTo>
                  <a:lnTo>
                    <a:pt x="273" y="137"/>
                  </a:lnTo>
                  <a:lnTo>
                    <a:pt x="269" y="133"/>
                  </a:lnTo>
                  <a:lnTo>
                    <a:pt x="269" y="129"/>
                  </a:lnTo>
                  <a:lnTo>
                    <a:pt x="269" y="129"/>
                  </a:lnTo>
                  <a:lnTo>
                    <a:pt x="269" y="125"/>
                  </a:lnTo>
                  <a:lnTo>
                    <a:pt x="265" y="121"/>
                  </a:lnTo>
                  <a:lnTo>
                    <a:pt x="265" y="121"/>
                  </a:lnTo>
                  <a:lnTo>
                    <a:pt x="265" y="117"/>
                  </a:lnTo>
                  <a:lnTo>
                    <a:pt x="265" y="117"/>
                  </a:lnTo>
                  <a:lnTo>
                    <a:pt x="265" y="117"/>
                  </a:lnTo>
                  <a:lnTo>
                    <a:pt x="265" y="117"/>
                  </a:lnTo>
                  <a:lnTo>
                    <a:pt x="265" y="114"/>
                  </a:lnTo>
                  <a:lnTo>
                    <a:pt x="265" y="110"/>
                  </a:lnTo>
                  <a:lnTo>
                    <a:pt x="265" y="110"/>
                  </a:lnTo>
                  <a:lnTo>
                    <a:pt x="265" y="106"/>
                  </a:lnTo>
                  <a:lnTo>
                    <a:pt x="265" y="102"/>
                  </a:lnTo>
                  <a:lnTo>
                    <a:pt x="261" y="98"/>
                  </a:lnTo>
                  <a:lnTo>
                    <a:pt x="258" y="98"/>
                  </a:lnTo>
                  <a:lnTo>
                    <a:pt x="258" y="98"/>
                  </a:lnTo>
                  <a:lnTo>
                    <a:pt x="258" y="94"/>
                  </a:lnTo>
                  <a:lnTo>
                    <a:pt x="258" y="94"/>
                  </a:lnTo>
                  <a:lnTo>
                    <a:pt x="258" y="90"/>
                  </a:lnTo>
                  <a:lnTo>
                    <a:pt x="258" y="90"/>
                  </a:lnTo>
                  <a:lnTo>
                    <a:pt x="265" y="82"/>
                  </a:lnTo>
                  <a:lnTo>
                    <a:pt x="265" y="82"/>
                  </a:lnTo>
                  <a:lnTo>
                    <a:pt x="265" y="82"/>
                  </a:lnTo>
                  <a:lnTo>
                    <a:pt x="265" y="78"/>
                  </a:lnTo>
                  <a:lnTo>
                    <a:pt x="269" y="74"/>
                  </a:lnTo>
                  <a:lnTo>
                    <a:pt x="265" y="71"/>
                  </a:lnTo>
                  <a:lnTo>
                    <a:pt x="269" y="63"/>
                  </a:lnTo>
                  <a:lnTo>
                    <a:pt x="269" y="59"/>
                  </a:lnTo>
                  <a:lnTo>
                    <a:pt x="269" y="55"/>
                  </a:lnTo>
                  <a:lnTo>
                    <a:pt x="269" y="55"/>
                  </a:lnTo>
                  <a:lnTo>
                    <a:pt x="269" y="51"/>
                  </a:lnTo>
                  <a:lnTo>
                    <a:pt x="269" y="47"/>
                  </a:lnTo>
                  <a:lnTo>
                    <a:pt x="269" y="47"/>
                  </a:lnTo>
                  <a:lnTo>
                    <a:pt x="277" y="43"/>
                  </a:lnTo>
                  <a:lnTo>
                    <a:pt x="281" y="39"/>
                  </a:lnTo>
                  <a:lnTo>
                    <a:pt x="285" y="39"/>
                  </a:lnTo>
                  <a:lnTo>
                    <a:pt x="289" y="39"/>
                  </a:lnTo>
                  <a:lnTo>
                    <a:pt x="293" y="39"/>
                  </a:lnTo>
                  <a:lnTo>
                    <a:pt x="293" y="39"/>
                  </a:lnTo>
                  <a:lnTo>
                    <a:pt x="297" y="39"/>
                  </a:lnTo>
                  <a:lnTo>
                    <a:pt x="301" y="39"/>
                  </a:lnTo>
                  <a:lnTo>
                    <a:pt x="301" y="39"/>
                  </a:lnTo>
                  <a:lnTo>
                    <a:pt x="308" y="32"/>
                  </a:lnTo>
                  <a:lnTo>
                    <a:pt x="312" y="28"/>
                  </a:lnTo>
                  <a:lnTo>
                    <a:pt x="312" y="28"/>
                  </a:lnTo>
                  <a:lnTo>
                    <a:pt x="308" y="28"/>
                  </a:lnTo>
                  <a:lnTo>
                    <a:pt x="308" y="28"/>
                  </a:lnTo>
                  <a:lnTo>
                    <a:pt x="308" y="24"/>
                  </a:lnTo>
                  <a:lnTo>
                    <a:pt x="308" y="24"/>
                  </a:lnTo>
                  <a:lnTo>
                    <a:pt x="308" y="24"/>
                  </a:lnTo>
                  <a:lnTo>
                    <a:pt x="312" y="24"/>
                  </a:lnTo>
                  <a:lnTo>
                    <a:pt x="312" y="16"/>
                  </a:lnTo>
                  <a:lnTo>
                    <a:pt x="316" y="12"/>
                  </a:lnTo>
                  <a:lnTo>
                    <a:pt x="316" y="8"/>
                  </a:lnTo>
                  <a:lnTo>
                    <a:pt x="316" y="4"/>
                  </a:lnTo>
                  <a:lnTo>
                    <a:pt x="320" y="4"/>
                  </a:lnTo>
                  <a:lnTo>
                    <a:pt x="324" y="4"/>
                  </a:lnTo>
                  <a:lnTo>
                    <a:pt x="328" y="0"/>
                  </a:lnTo>
                  <a:lnTo>
                    <a:pt x="332" y="0"/>
                  </a:lnTo>
                  <a:lnTo>
                    <a:pt x="332" y="0"/>
                  </a:lnTo>
                  <a:lnTo>
                    <a:pt x="340" y="8"/>
                  </a:lnTo>
                  <a:lnTo>
                    <a:pt x="359" y="20"/>
                  </a:lnTo>
                  <a:lnTo>
                    <a:pt x="359" y="20"/>
                  </a:lnTo>
                  <a:lnTo>
                    <a:pt x="371" y="20"/>
                  </a:lnTo>
                  <a:lnTo>
                    <a:pt x="375" y="24"/>
                  </a:lnTo>
                  <a:lnTo>
                    <a:pt x="379" y="28"/>
                  </a:lnTo>
                  <a:lnTo>
                    <a:pt x="379" y="28"/>
                  </a:lnTo>
                  <a:lnTo>
                    <a:pt x="383" y="28"/>
                  </a:lnTo>
                  <a:lnTo>
                    <a:pt x="426" y="32"/>
                  </a:lnTo>
                  <a:lnTo>
                    <a:pt x="426" y="32"/>
                  </a:lnTo>
                  <a:lnTo>
                    <a:pt x="437" y="43"/>
                  </a:lnTo>
                  <a:lnTo>
                    <a:pt x="453" y="55"/>
                  </a:lnTo>
                  <a:lnTo>
                    <a:pt x="453" y="71"/>
                  </a:lnTo>
                  <a:lnTo>
                    <a:pt x="445" y="102"/>
                  </a:lnTo>
                  <a:lnTo>
                    <a:pt x="449" y="102"/>
                  </a:lnTo>
                  <a:lnTo>
                    <a:pt x="449" y="106"/>
                  </a:lnTo>
                  <a:lnTo>
                    <a:pt x="453" y="117"/>
                  </a:lnTo>
                  <a:lnTo>
                    <a:pt x="453" y="121"/>
                  </a:lnTo>
                  <a:lnTo>
                    <a:pt x="457" y="121"/>
                  </a:lnTo>
                  <a:lnTo>
                    <a:pt x="465" y="125"/>
                  </a:lnTo>
                  <a:lnTo>
                    <a:pt x="465" y="137"/>
                  </a:lnTo>
                  <a:lnTo>
                    <a:pt x="457" y="141"/>
                  </a:lnTo>
                  <a:lnTo>
                    <a:pt x="449" y="156"/>
                  </a:lnTo>
                  <a:lnTo>
                    <a:pt x="445" y="156"/>
                  </a:lnTo>
                  <a:lnTo>
                    <a:pt x="449" y="160"/>
                  </a:lnTo>
                  <a:lnTo>
                    <a:pt x="449" y="160"/>
                  </a:lnTo>
                  <a:lnTo>
                    <a:pt x="453" y="160"/>
                  </a:lnTo>
                  <a:lnTo>
                    <a:pt x="461" y="156"/>
                  </a:lnTo>
                  <a:lnTo>
                    <a:pt x="469" y="156"/>
                  </a:lnTo>
                  <a:lnTo>
                    <a:pt x="472" y="156"/>
                  </a:lnTo>
                  <a:lnTo>
                    <a:pt x="476" y="168"/>
                  </a:lnTo>
                  <a:lnTo>
                    <a:pt x="476" y="176"/>
                  </a:lnTo>
                  <a:lnTo>
                    <a:pt x="476" y="207"/>
                  </a:lnTo>
                  <a:lnTo>
                    <a:pt x="476" y="207"/>
                  </a:lnTo>
                  <a:lnTo>
                    <a:pt x="476" y="211"/>
                  </a:lnTo>
                  <a:lnTo>
                    <a:pt x="480" y="215"/>
                  </a:lnTo>
                  <a:lnTo>
                    <a:pt x="484" y="219"/>
                  </a:lnTo>
                  <a:lnTo>
                    <a:pt x="515" y="250"/>
                  </a:lnTo>
                  <a:lnTo>
                    <a:pt x="515" y="254"/>
                  </a:lnTo>
                  <a:lnTo>
                    <a:pt x="519" y="254"/>
                  </a:lnTo>
                  <a:lnTo>
                    <a:pt x="558" y="254"/>
                  </a:lnTo>
                  <a:lnTo>
                    <a:pt x="562" y="254"/>
                  </a:lnTo>
                  <a:lnTo>
                    <a:pt x="566" y="258"/>
                  </a:lnTo>
                  <a:lnTo>
                    <a:pt x="574" y="266"/>
                  </a:lnTo>
                  <a:lnTo>
                    <a:pt x="574" y="266"/>
                  </a:lnTo>
                  <a:lnTo>
                    <a:pt x="578" y="270"/>
                  </a:lnTo>
                  <a:lnTo>
                    <a:pt x="597" y="285"/>
                  </a:lnTo>
                  <a:lnTo>
                    <a:pt x="605" y="289"/>
                  </a:lnTo>
                  <a:lnTo>
                    <a:pt x="629" y="297"/>
                  </a:lnTo>
                  <a:lnTo>
                    <a:pt x="629" y="297"/>
                  </a:lnTo>
                  <a:lnTo>
                    <a:pt x="629" y="301"/>
                  </a:lnTo>
                  <a:lnTo>
                    <a:pt x="633" y="301"/>
                  </a:lnTo>
                  <a:lnTo>
                    <a:pt x="637" y="313"/>
                  </a:lnTo>
                  <a:lnTo>
                    <a:pt x="637" y="313"/>
                  </a:lnTo>
                  <a:lnTo>
                    <a:pt x="640" y="320"/>
                  </a:lnTo>
                  <a:lnTo>
                    <a:pt x="640" y="324"/>
                  </a:lnTo>
                  <a:lnTo>
                    <a:pt x="633" y="363"/>
                  </a:lnTo>
                  <a:lnTo>
                    <a:pt x="633" y="363"/>
                  </a:lnTo>
                  <a:lnTo>
                    <a:pt x="633" y="367"/>
                  </a:lnTo>
                  <a:lnTo>
                    <a:pt x="633" y="367"/>
                  </a:lnTo>
                  <a:lnTo>
                    <a:pt x="633" y="371"/>
                  </a:lnTo>
                  <a:lnTo>
                    <a:pt x="633" y="375"/>
                  </a:lnTo>
                  <a:lnTo>
                    <a:pt x="633" y="418"/>
                  </a:lnTo>
                  <a:lnTo>
                    <a:pt x="633" y="418"/>
                  </a:lnTo>
                  <a:lnTo>
                    <a:pt x="633" y="418"/>
                  </a:lnTo>
                  <a:lnTo>
                    <a:pt x="633" y="418"/>
                  </a:lnTo>
                  <a:lnTo>
                    <a:pt x="637" y="430"/>
                  </a:lnTo>
                  <a:lnTo>
                    <a:pt x="644" y="442"/>
                  </a:lnTo>
                  <a:lnTo>
                    <a:pt x="668" y="457"/>
                  </a:lnTo>
                  <a:lnTo>
                    <a:pt x="676" y="465"/>
                  </a:lnTo>
                  <a:lnTo>
                    <a:pt x="680" y="465"/>
                  </a:lnTo>
                  <a:lnTo>
                    <a:pt x="680" y="469"/>
                  </a:lnTo>
                  <a:lnTo>
                    <a:pt x="680" y="469"/>
                  </a:lnTo>
                  <a:lnTo>
                    <a:pt x="683" y="473"/>
                  </a:lnTo>
                  <a:lnTo>
                    <a:pt x="683" y="473"/>
                  </a:lnTo>
                  <a:lnTo>
                    <a:pt x="695" y="481"/>
                  </a:lnTo>
                  <a:lnTo>
                    <a:pt x="699" y="484"/>
                  </a:lnTo>
                  <a:lnTo>
                    <a:pt x="703" y="488"/>
                  </a:lnTo>
                  <a:lnTo>
                    <a:pt x="687" y="496"/>
                  </a:lnTo>
                  <a:lnTo>
                    <a:pt x="683" y="500"/>
                  </a:lnTo>
                  <a:lnTo>
                    <a:pt x="680" y="500"/>
                  </a:lnTo>
                  <a:lnTo>
                    <a:pt x="648" y="500"/>
                  </a:lnTo>
                  <a:lnTo>
                    <a:pt x="648" y="504"/>
                  </a:lnTo>
                  <a:lnTo>
                    <a:pt x="648" y="504"/>
                  </a:lnTo>
                  <a:lnTo>
                    <a:pt x="648" y="504"/>
                  </a:lnTo>
                  <a:lnTo>
                    <a:pt x="652" y="508"/>
                  </a:lnTo>
                  <a:lnTo>
                    <a:pt x="652" y="512"/>
                  </a:lnTo>
                  <a:lnTo>
                    <a:pt x="652" y="512"/>
                  </a:lnTo>
                  <a:lnTo>
                    <a:pt x="648" y="512"/>
                  </a:lnTo>
                  <a:lnTo>
                    <a:pt x="648" y="516"/>
                  </a:lnTo>
                  <a:lnTo>
                    <a:pt x="648" y="516"/>
                  </a:lnTo>
                  <a:lnTo>
                    <a:pt x="648" y="520"/>
                  </a:lnTo>
                  <a:lnTo>
                    <a:pt x="648" y="520"/>
                  </a:lnTo>
                  <a:lnTo>
                    <a:pt x="648" y="523"/>
                  </a:lnTo>
                  <a:lnTo>
                    <a:pt x="652" y="531"/>
                  </a:lnTo>
                  <a:lnTo>
                    <a:pt x="656" y="531"/>
                  </a:lnTo>
                  <a:lnTo>
                    <a:pt x="660" y="535"/>
                  </a:lnTo>
                  <a:lnTo>
                    <a:pt x="660" y="535"/>
                  </a:lnTo>
                  <a:lnTo>
                    <a:pt x="660" y="535"/>
                  </a:lnTo>
                  <a:lnTo>
                    <a:pt x="660" y="535"/>
                  </a:lnTo>
                  <a:lnTo>
                    <a:pt x="660" y="535"/>
                  </a:lnTo>
                  <a:lnTo>
                    <a:pt x="664" y="535"/>
                  </a:lnTo>
                  <a:lnTo>
                    <a:pt x="664" y="535"/>
                  </a:lnTo>
                  <a:lnTo>
                    <a:pt x="664" y="535"/>
                  </a:lnTo>
                  <a:lnTo>
                    <a:pt x="668" y="531"/>
                  </a:lnTo>
                  <a:lnTo>
                    <a:pt x="668" y="535"/>
                  </a:lnTo>
                  <a:lnTo>
                    <a:pt x="668" y="535"/>
                  </a:lnTo>
                  <a:lnTo>
                    <a:pt x="668" y="535"/>
                  </a:lnTo>
                  <a:lnTo>
                    <a:pt x="668" y="535"/>
                  </a:lnTo>
                  <a:lnTo>
                    <a:pt x="668" y="535"/>
                  </a:lnTo>
                  <a:lnTo>
                    <a:pt x="672" y="535"/>
                  </a:lnTo>
                  <a:lnTo>
                    <a:pt x="672" y="535"/>
                  </a:lnTo>
                  <a:lnTo>
                    <a:pt x="672" y="539"/>
                  </a:lnTo>
                  <a:lnTo>
                    <a:pt x="672" y="539"/>
                  </a:lnTo>
                  <a:lnTo>
                    <a:pt x="672" y="543"/>
                  </a:lnTo>
                  <a:lnTo>
                    <a:pt x="672" y="543"/>
                  </a:lnTo>
                  <a:lnTo>
                    <a:pt x="676" y="543"/>
                  </a:lnTo>
                  <a:lnTo>
                    <a:pt x="676" y="543"/>
                  </a:lnTo>
                  <a:lnTo>
                    <a:pt x="672" y="547"/>
                  </a:lnTo>
                  <a:lnTo>
                    <a:pt x="672" y="547"/>
                  </a:lnTo>
                  <a:lnTo>
                    <a:pt x="676" y="551"/>
                  </a:lnTo>
                  <a:lnTo>
                    <a:pt x="676" y="551"/>
                  </a:lnTo>
                  <a:lnTo>
                    <a:pt x="676" y="551"/>
                  </a:lnTo>
                  <a:lnTo>
                    <a:pt x="672" y="555"/>
                  </a:lnTo>
                  <a:lnTo>
                    <a:pt x="668" y="555"/>
                  </a:lnTo>
                  <a:lnTo>
                    <a:pt x="668" y="559"/>
                  </a:lnTo>
                  <a:lnTo>
                    <a:pt x="672" y="559"/>
                  </a:lnTo>
                  <a:lnTo>
                    <a:pt x="672" y="559"/>
                  </a:lnTo>
                  <a:lnTo>
                    <a:pt x="672" y="559"/>
                  </a:lnTo>
                  <a:lnTo>
                    <a:pt x="676" y="563"/>
                  </a:lnTo>
                  <a:lnTo>
                    <a:pt x="676" y="563"/>
                  </a:lnTo>
                  <a:lnTo>
                    <a:pt x="676" y="563"/>
                  </a:lnTo>
                  <a:lnTo>
                    <a:pt x="680" y="563"/>
                  </a:lnTo>
                  <a:lnTo>
                    <a:pt x="683" y="566"/>
                  </a:lnTo>
                  <a:lnTo>
                    <a:pt x="683" y="563"/>
                  </a:lnTo>
                  <a:lnTo>
                    <a:pt x="683" y="563"/>
                  </a:lnTo>
                  <a:lnTo>
                    <a:pt x="687" y="566"/>
                  </a:lnTo>
                  <a:lnTo>
                    <a:pt x="687" y="570"/>
                  </a:lnTo>
                  <a:lnTo>
                    <a:pt x="687" y="570"/>
                  </a:lnTo>
                  <a:lnTo>
                    <a:pt x="683" y="574"/>
                  </a:lnTo>
                  <a:lnTo>
                    <a:pt x="676" y="574"/>
                  </a:lnTo>
                  <a:lnTo>
                    <a:pt x="672" y="578"/>
                  </a:lnTo>
                  <a:lnTo>
                    <a:pt x="668" y="578"/>
                  </a:lnTo>
                  <a:lnTo>
                    <a:pt x="668" y="582"/>
                  </a:lnTo>
                  <a:lnTo>
                    <a:pt x="668" y="578"/>
                  </a:lnTo>
                  <a:lnTo>
                    <a:pt x="668" y="578"/>
                  </a:lnTo>
                  <a:lnTo>
                    <a:pt x="668" y="578"/>
                  </a:lnTo>
                  <a:lnTo>
                    <a:pt x="668" y="578"/>
                  </a:lnTo>
                  <a:lnTo>
                    <a:pt x="668" y="578"/>
                  </a:lnTo>
                  <a:lnTo>
                    <a:pt x="664" y="578"/>
                  </a:lnTo>
                  <a:lnTo>
                    <a:pt x="664" y="578"/>
                  </a:lnTo>
                  <a:lnTo>
                    <a:pt x="664" y="578"/>
                  </a:lnTo>
                  <a:lnTo>
                    <a:pt x="668" y="582"/>
                  </a:lnTo>
                  <a:lnTo>
                    <a:pt x="668" y="582"/>
                  </a:lnTo>
                  <a:lnTo>
                    <a:pt x="668" y="582"/>
                  </a:lnTo>
                  <a:lnTo>
                    <a:pt x="668" y="582"/>
                  </a:lnTo>
                  <a:lnTo>
                    <a:pt x="668" y="586"/>
                  </a:lnTo>
                  <a:lnTo>
                    <a:pt x="668" y="586"/>
                  </a:lnTo>
                  <a:lnTo>
                    <a:pt x="672" y="586"/>
                  </a:lnTo>
                  <a:lnTo>
                    <a:pt x="680" y="590"/>
                  </a:lnTo>
                  <a:lnTo>
                    <a:pt x="683" y="594"/>
                  </a:lnTo>
                  <a:lnTo>
                    <a:pt x="683" y="598"/>
                  </a:lnTo>
                  <a:lnTo>
                    <a:pt x="683" y="602"/>
                  </a:lnTo>
                  <a:lnTo>
                    <a:pt x="680" y="605"/>
                  </a:lnTo>
                  <a:lnTo>
                    <a:pt x="676" y="605"/>
                  </a:lnTo>
                  <a:lnTo>
                    <a:pt x="672" y="609"/>
                  </a:lnTo>
                  <a:lnTo>
                    <a:pt x="668" y="613"/>
                  </a:lnTo>
                  <a:lnTo>
                    <a:pt x="640" y="617"/>
                  </a:lnTo>
                  <a:lnTo>
                    <a:pt x="640" y="617"/>
                  </a:lnTo>
                  <a:lnTo>
                    <a:pt x="637" y="617"/>
                  </a:lnTo>
                  <a:lnTo>
                    <a:pt x="637" y="617"/>
                  </a:lnTo>
                  <a:lnTo>
                    <a:pt x="633" y="613"/>
                  </a:lnTo>
                  <a:lnTo>
                    <a:pt x="625" y="605"/>
                  </a:lnTo>
                  <a:lnTo>
                    <a:pt x="621" y="605"/>
                  </a:lnTo>
                  <a:lnTo>
                    <a:pt x="621" y="605"/>
                  </a:lnTo>
                  <a:lnTo>
                    <a:pt x="617" y="609"/>
                  </a:lnTo>
                  <a:lnTo>
                    <a:pt x="621" y="609"/>
                  </a:lnTo>
                  <a:lnTo>
                    <a:pt x="617" y="609"/>
                  </a:lnTo>
                  <a:lnTo>
                    <a:pt x="617" y="609"/>
                  </a:lnTo>
                  <a:lnTo>
                    <a:pt x="609" y="609"/>
                  </a:lnTo>
                  <a:lnTo>
                    <a:pt x="609" y="609"/>
                  </a:lnTo>
                  <a:lnTo>
                    <a:pt x="605" y="641"/>
                  </a:lnTo>
                  <a:lnTo>
                    <a:pt x="601" y="645"/>
                  </a:lnTo>
                  <a:lnTo>
                    <a:pt x="590" y="660"/>
                  </a:lnTo>
                  <a:lnTo>
                    <a:pt x="547" y="672"/>
                  </a:lnTo>
                  <a:lnTo>
                    <a:pt x="547" y="672"/>
                  </a:lnTo>
                  <a:lnTo>
                    <a:pt x="543" y="668"/>
                  </a:lnTo>
                  <a:lnTo>
                    <a:pt x="543" y="664"/>
                  </a:lnTo>
                  <a:lnTo>
                    <a:pt x="539" y="660"/>
                  </a:lnTo>
                  <a:lnTo>
                    <a:pt x="539" y="660"/>
                  </a:lnTo>
                  <a:lnTo>
                    <a:pt x="523" y="672"/>
                  </a:lnTo>
                  <a:lnTo>
                    <a:pt x="519" y="676"/>
                  </a:lnTo>
                  <a:lnTo>
                    <a:pt x="500" y="680"/>
                  </a:lnTo>
                  <a:lnTo>
                    <a:pt x="496" y="687"/>
                  </a:lnTo>
                  <a:lnTo>
                    <a:pt x="488" y="703"/>
                  </a:lnTo>
                </a:path>
              </a:pathLst>
            </a:custGeom>
            <a:solidFill>
              <a:schemeClr val="accent1"/>
            </a:solidFill>
            <a:ln w="38100" cap="rnd" cmpd="sng">
              <a:solidFill>
                <a:schemeClr val="bg1"/>
              </a:solidFill>
            </a:ln>
          </p:spPr>
          <p:txBody>
            <a:bodyPr vert="horz" wrap="square" lIns="91440" tIns="45720" rIns="91440" bIns="45720" numCol="1" anchor="t" anchorCtr="0" compatLnSpc="1"/>
            <a:lstStyle/>
            <a:p>
              <a:endParaRPr lang="en-US"/>
            </a:p>
          </p:txBody>
        </p:sp>
        <p:sp>
          <p:nvSpPr>
            <p:cNvPr id="257" name="Freeform 50"/>
            <p:cNvSpPr/>
            <p:nvPr/>
          </p:nvSpPr>
          <p:spPr bwMode="auto">
            <a:xfrm>
              <a:off x="14351745" y="6248606"/>
              <a:ext cx="1074987" cy="1435101"/>
            </a:xfrm>
            <a:custGeom>
              <a:avLst/>
              <a:gdLst>
                <a:gd name="T0" fmla="*/ 27 w 254"/>
                <a:gd name="T1" fmla="*/ 85 h 339"/>
                <a:gd name="T2" fmla="*/ 23 w 254"/>
                <a:gd name="T3" fmla="*/ 62 h 339"/>
                <a:gd name="T4" fmla="*/ 23 w 254"/>
                <a:gd name="T5" fmla="*/ 39 h 339"/>
                <a:gd name="T6" fmla="*/ 35 w 254"/>
                <a:gd name="T7" fmla="*/ 0 h 339"/>
                <a:gd name="T8" fmla="*/ 86 w 254"/>
                <a:gd name="T9" fmla="*/ 7 h 339"/>
                <a:gd name="T10" fmla="*/ 109 w 254"/>
                <a:gd name="T11" fmla="*/ 3 h 339"/>
                <a:gd name="T12" fmla="*/ 125 w 254"/>
                <a:gd name="T13" fmla="*/ 35 h 339"/>
                <a:gd name="T14" fmla="*/ 136 w 254"/>
                <a:gd name="T15" fmla="*/ 54 h 339"/>
                <a:gd name="T16" fmla="*/ 140 w 254"/>
                <a:gd name="T17" fmla="*/ 66 h 339"/>
                <a:gd name="T18" fmla="*/ 152 w 254"/>
                <a:gd name="T19" fmla="*/ 78 h 339"/>
                <a:gd name="T20" fmla="*/ 140 w 254"/>
                <a:gd name="T21" fmla="*/ 89 h 339"/>
                <a:gd name="T22" fmla="*/ 172 w 254"/>
                <a:gd name="T23" fmla="*/ 105 h 339"/>
                <a:gd name="T24" fmla="*/ 183 w 254"/>
                <a:gd name="T25" fmla="*/ 105 h 339"/>
                <a:gd name="T26" fmla="*/ 195 w 254"/>
                <a:gd name="T27" fmla="*/ 121 h 339"/>
                <a:gd name="T28" fmla="*/ 203 w 254"/>
                <a:gd name="T29" fmla="*/ 140 h 339"/>
                <a:gd name="T30" fmla="*/ 215 w 254"/>
                <a:gd name="T31" fmla="*/ 148 h 339"/>
                <a:gd name="T32" fmla="*/ 218 w 254"/>
                <a:gd name="T33" fmla="*/ 164 h 339"/>
                <a:gd name="T34" fmla="*/ 218 w 254"/>
                <a:gd name="T35" fmla="*/ 167 h 339"/>
                <a:gd name="T36" fmla="*/ 226 w 254"/>
                <a:gd name="T37" fmla="*/ 175 h 339"/>
                <a:gd name="T38" fmla="*/ 215 w 254"/>
                <a:gd name="T39" fmla="*/ 175 h 339"/>
                <a:gd name="T40" fmla="*/ 215 w 254"/>
                <a:gd name="T41" fmla="*/ 183 h 339"/>
                <a:gd name="T42" fmla="*/ 203 w 254"/>
                <a:gd name="T43" fmla="*/ 203 h 339"/>
                <a:gd name="T44" fmla="*/ 226 w 254"/>
                <a:gd name="T45" fmla="*/ 238 h 339"/>
                <a:gd name="T46" fmla="*/ 234 w 254"/>
                <a:gd name="T47" fmla="*/ 249 h 339"/>
                <a:gd name="T48" fmla="*/ 254 w 254"/>
                <a:gd name="T49" fmla="*/ 273 h 339"/>
                <a:gd name="T50" fmla="*/ 246 w 254"/>
                <a:gd name="T51" fmla="*/ 281 h 339"/>
                <a:gd name="T52" fmla="*/ 238 w 254"/>
                <a:gd name="T53" fmla="*/ 273 h 339"/>
                <a:gd name="T54" fmla="*/ 222 w 254"/>
                <a:gd name="T55" fmla="*/ 281 h 339"/>
                <a:gd name="T56" fmla="*/ 218 w 254"/>
                <a:gd name="T57" fmla="*/ 273 h 339"/>
                <a:gd name="T58" fmla="*/ 211 w 254"/>
                <a:gd name="T59" fmla="*/ 269 h 339"/>
                <a:gd name="T60" fmla="*/ 203 w 254"/>
                <a:gd name="T61" fmla="*/ 269 h 339"/>
                <a:gd name="T62" fmla="*/ 199 w 254"/>
                <a:gd name="T63" fmla="*/ 261 h 339"/>
                <a:gd name="T64" fmla="*/ 195 w 254"/>
                <a:gd name="T65" fmla="*/ 281 h 339"/>
                <a:gd name="T66" fmla="*/ 179 w 254"/>
                <a:gd name="T67" fmla="*/ 288 h 339"/>
                <a:gd name="T68" fmla="*/ 183 w 254"/>
                <a:gd name="T69" fmla="*/ 324 h 339"/>
                <a:gd name="T70" fmla="*/ 140 w 254"/>
                <a:gd name="T71" fmla="*/ 324 h 339"/>
                <a:gd name="T72" fmla="*/ 132 w 254"/>
                <a:gd name="T73" fmla="*/ 320 h 339"/>
                <a:gd name="T74" fmla="*/ 140 w 254"/>
                <a:gd name="T75" fmla="*/ 308 h 339"/>
                <a:gd name="T76" fmla="*/ 132 w 254"/>
                <a:gd name="T77" fmla="*/ 300 h 339"/>
                <a:gd name="T78" fmla="*/ 136 w 254"/>
                <a:gd name="T79" fmla="*/ 292 h 339"/>
                <a:gd name="T80" fmla="*/ 125 w 254"/>
                <a:gd name="T81" fmla="*/ 281 h 339"/>
                <a:gd name="T82" fmla="*/ 101 w 254"/>
                <a:gd name="T83" fmla="*/ 253 h 339"/>
                <a:gd name="T84" fmla="*/ 89 w 254"/>
                <a:gd name="T85" fmla="*/ 246 h 339"/>
                <a:gd name="T86" fmla="*/ 70 w 254"/>
                <a:gd name="T87" fmla="*/ 234 h 339"/>
                <a:gd name="T88" fmla="*/ 62 w 254"/>
                <a:gd name="T89" fmla="*/ 242 h 339"/>
                <a:gd name="T90" fmla="*/ 31 w 254"/>
                <a:gd name="T91" fmla="*/ 230 h 339"/>
                <a:gd name="T92" fmla="*/ 31 w 254"/>
                <a:gd name="T93" fmla="*/ 199 h 339"/>
                <a:gd name="T94" fmla="*/ 43 w 254"/>
                <a:gd name="T95" fmla="*/ 191 h 339"/>
                <a:gd name="T96" fmla="*/ 50 w 254"/>
                <a:gd name="T97" fmla="*/ 191 h 339"/>
                <a:gd name="T98" fmla="*/ 54 w 254"/>
                <a:gd name="T99" fmla="*/ 183 h 339"/>
                <a:gd name="T100" fmla="*/ 50 w 254"/>
                <a:gd name="T101" fmla="*/ 179 h 339"/>
                <a:gd name="T102" fmla="*/ 50 w 254"/>
                <a:gd name="T103" fmla="*/ 175 h 339"/>
                <a:gd name="T104" fmla="*/ 50 w 254"/>
                <a:gd name="T105" fmla="*/ 171 h 339"/>
                <a:gd name="T106" fmla="*/ 46 w 254"/>
                <a:gd name="T107" fmla="*/ 167 h 339"/>
                <a:gd name="T108" fmla="*/ 27 w 254"/>
                <a:gd name="T109" fmla="*/ 144 h 339"/>
                <a:gd name="T110" fmla="*/ 19 w 254"/>
                <a:gd name="T111" fmla="*/ 125 h 339"/>
                <a:gd name="T112" fmla="*/ 7 w 254"/>
                <a:gd name="T113" fmla="*/ 117 h 339"/>
                <a:gd name="T114" fmla="*/ 3 w 254"/>
                <a:gd name="T115" fmla="*/ 10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4" h="339">
                  <a:moveTo>
                    <a:pt x="3" y="101"/>
                  </a:moveTo>
                  <a:lnTo>
                    <a:pt x="3" y="101"/>
                  </a:lnTo>
                  <a:lnTo>
                    <a:pt x="3" y="97"/>
                  </a:lnTo>
                  <a:lnTo>
                    <a:pt x="3" y="93"/>
                  </a:lnTo>
                  <a:lnTo>
                    <a:pt x="11" y="85"/>
                  </a:lnTo>
                  <a:lnTo>
                    <a:pt x="15" y="85"/>
                  </a:lnTo>
                  <a:lnTo>
                    <a:pt x="27" y="85"/>
                  </a:lnTo>
                  <a:lnTo>
                    <a:pt x="27" y="82"/>
                  </a:lnTo>
                  <a:lnTo>
                    <a:pt x="27" y="82"/>
                  </a:lnTo>
                  <a:lnTo>
                    <a:pt x="27" y="78"/>
                  </a:lnTo>
                  <a:lnTo>
                    <a:pt x="27" y="74"/>
                  </a:lnTo>
                  <a:lnTo>
                    <a:pt x="23" y="70"/>
                  </a:lnTo>
                  <a:lnTo>
                    <a:pt x="23" y="66"/>
                  </a:lnTo>
                  <a:lnTo>
                    <a:pt x="23" y="62"/>
                  </a:lnTo>
                  <a:lnTo>
                    <a:pt x="23" y="62"/>
                  </a:lnTo>
                  <a:lnTo>
                    <a:pt x="23" y="62"/>
                  </a:lnTo>
                  <a:lnTo>
                    <a:pt x="23" y="62"/>
                  </a:lnTo>
                  <a:lnTo>
                    <a:pt x="19" y="54"/>
                  </a:lnTo>
                  <a:lnTo>
                    <a:pt x="19" y="50"/>
                  </a:lnTo>
                  <a:lnTo>
                    <a:pt x="19" y="46"/>
                  </a:lnTo>
                  <a:lnTo>
                    <a:pt x="23" y="39"/>
                  </a:lnTo>
                  <a:lnTo>
                    <a:pt x="27" y="27"/>
                  </a:lnTo>
                  <a:lnTo>
                    <a:pt x="31" y="23"/>
                  </a:lnTo>
                  <a:lnTo>
                    <a:pt x="31" y="19"/>
                  </a:lnTo>
                  <a:lnTo>
                    <a:pt x="31" y="15"/>
                  </a:lnTo>
                  <a:lnTo>
                    <a:pt x="31" y="7"/>
                  </a:lnTo>
                  <a:lnTo>
                    <a:pt x="31" y="3"/>
                  </a:lnTo>
                  <a:lnTo>
                    <a:pt x="35" y="0"/>
                  </a:lnTo>
                  <a:lnTo>
                    <a:pt x="39" y="0"/>
                  </a:lnTo>
                  <a:lnTo>
                    <a:pt x="43" y="0"/>
                  </a:lnTo>
                  <a:lnTo>
                    <a:pt x="50" y="3"/>
                  </a:lnTo>
                  <a:lnTo>
                    <a:pt x="54" y="7"/>
                  </a:lnTo>
                  <a:lnTo>
                    <a:pt x="74" y="3"/>
                  </a:lnTo>
                  <a:lnTo>
                    <a:pt x="78" y="3"/>
                  </a:lnTo>
                  <a:lnTo>
                    <a:pt x="86" y="7"/>
                  </a:lnTo>
                  <a:lnTo>
                    <a:pt x="89" y="11"/>
                  </a:lnTo>
                  <a:lnTo>
                    <a:pt x="97" y="11"/>
                  </a:lnTo>
                  <a:lnTo>
                    <a:pt x="101" y="7"/>
                  </a:lnTo>
                  <a:lnTo>
                    <a:pt x="105" y="3"/>
                  </a:lnTo>
                  <a:lnTo>
                    <a:pt x="105" y="3"/>
                  </a:lnTo>
                  <a:lnTo>
                    <a:pt x="109" y="3"/>
                  </a:lnTo>
                  <a:lnTo>
                    <a:pt x="109" y="3"/>
                  </a:lnTo>
                  <a:lnTo>
                    <a:pt x="109" y="15"/>
                  </a:lnTo>
                  <a:lnTo>
                    <a:pt x="109" y="15"/>
                  </a:lnTo>
                  <a:lnTo>
                    <a:pt x="109" y="19"/>
                  </a:lnTo>
                  <a:lnTo>
                    <a:pt x="113" y="19"/>
                  </a:lnTo>
                  <a:lnTo>
                    <a:pt x="113" y="23"/>
                  </a:lnTo>
                  <a:lnTo>
                    <a:pt x="121" y="31"/>
                  </a:lnTo>
                  <a:lnTo>
                    <a:pt x="125" y="35"/>
                  </a:lnTo>
                  <a:lnTo>
                    <a:pt x="125" y="39"/>
                  </a:lnTo>
                  <a:lnTo>
                    <a:pt x="125" y="39"/>
                  </a:lnTo>
                  <a:lnTo>
                    <a:pt x="125" y="39"/>
                  </a:lnTo>
                  <a:lnTo>
                    <a:pt x="125" y="43"/>
                  </a:lnTo>
                  <a:lnTo>
                    <a:pt x="129" y="46"/>
                  </a:lnTo>
                  <a:lnTo>
                    <a:pt x="132" y="50"/>
                  </a:lnTo>
                  <a:lnTo>
                    <a:pt x="136" y="54"/>
                  </a:lnTo>
                  <a:lnTo>
                    <a:pt x="140" y="58"/>
                  </a:lnTo>
                  <a:lnTo>
                    <a:pt x="144" y="58"/>
                  </a:lnTo>
                  <a:lnTo>
                    <a:pt x="144" y="62"/>
                  </a:lnTo>
                  <a:lnTo>
                    <a:pt x="144" y="62"/>
                  </a:lnTo>
                  <a:lnTo>
                    <a:pt x="140" y="62"/>
                  </a:lnTo>
                  <a:lnTo>
                    <a:pt x="140" y="66"/>
                  </a:lnTo>
                  <a:lnTo>
                    <a:pt x="140" y="66"/>
                  </a:lnTo>
                  <a:lnTo>
                    <a:pt x="144" y="66"/>
                  </a:lnTo>
                  <a:lnTo>
                    <a:pt x="148" y="70"/>
                  </a:lnTo>
                  <a:lnTo>
                    <a:pt x="148" y="70"/>
                  </a:lnTo>
                  <a:lnTo>
                    <a:pt x="152" y="70"/>
                  </a:lnTo>
                  <a:lnTo>
                    <a:pt x="152" y="70"/>
                  </a:lnTo>
                  <a:lnTo>
                    <a:pt x="152" y="74"/>
                  </a:lnTo>
                  <a:lnTo>
                    <a:pt x="152" y="78"/>
                  </a:lnTo>
                  <a:lnTo>
                    <a:pt x="148" y="78"/>
                  </a:lnTo>
                  <a:lnTo>
                    <a:pt x="148" y="78"/>
                  </a:lnTo>
                  <a:lnTo>
                    <a:pt x="144" y="78"/>
                  </a:lnTo>
                  <a:lnTo>
                    <a:pt x="136" y="82"/>
                  </a:lnTo>
                  <a:lnTo>
                    <a:pt x="136" y="85"/>
                  </a:lnTo>
                  <a:lnTo>
                    <a:pt x="136" y="85"/>
                  </a:lnTo>
                  <a:lnTo>
                    <a:pt x="140" y="89"/>
                  </a:lnTo>
                  <a:lnTo>
                    <a:pt x="148" y="89"/>
                  </a:lnTo>
                  <a:lnTo>
                    <a:pt x="148" y="93"/>
                  </a:lnTo>
                  <a:lnTo>
                    <a:pt x="148" y="93"/>
                  </a:lnTo>
                  <a:lnTo>
                    <a:pt x="148" y="93"/>
                  </a:lnTo>
                  <a:lnTo>
                    <a:pt x="152" y="97"/>
                  </a:lnTo>
                  <a:lnTo>
                    <a:pt x="168" y="105"/>
                  </a:lnTo>
                  <a:lnTo>
                    <a:pt x="172" y="105"/>
                  </a:lnTo>
                  <a:lnTo>
                    <a:pt x="172" y="101"/>
                  </a:lnTo>
                  <a:lnTo>
                    <a:pt x="172" y="97"/>
                  </a:lnTo>
                  <a:lnTo>
                    <a:pt x="172" y="97"/>
                  </a:lnTo>
                  <a:lnTo>
                    <a:pt x="175" y="97"/>
                  </a:lnTo>
                  <a:lnTo>
                    <a:pt x="179" y="101"/>
                  </a:lnTo>
                  <a:lnTo>
                    <a:pt x="179" y="101"/>
                  </a:lnTo>
                  <a:lnTo>
                    <a:pt x="183" y="105"/>
                  </a:lnTo>
                  <a:lnTo>
                    <a:pt x="183" y="109"/>
                  </a:lnTo>
                  <a:lnTo>
                    <a:pt x="187" y="109"/>
                  </a:lnTo>
                  <a:lnTo>
                    <a:pt x="191" y="113"/>
                  </a:lnTo>
                  <a:lnTo>
                    <a:pt x="195" y="117"/>
                  </a:lnTo>
                  <a:lnTo>
                    <a:pt x="195" y="121"/>
                  </a:lnTo>
                  <a:lnTo>
                    <a:pt x="195" y="121"/>
                  </a:lnTo>
                  <a:lnTo>
                    <a:pt x="195" y="121"/>
                  </a:lnTo>
                  <a:lnTo>
                    <a:pt x="195" y="121"/>
                  </a:lnTo>
                  <a:lnTo>
                    <a:pt x="195" y="121"/>
                  </a:lnTo>
                  <a:lnTo>
                    <a:pt x="195" y="121"/>
                  </a:lnTo>
                  <a:lnTo>
                    <a:pt x="195" y="125"/>
                  </a:lnTo>
                  <a:lnTo>
                    <a:pt x="191" y="136"/>
                  </a:lnTo>
                  <a:lnTo>
                    <a:pt x="195" y="136"/>
                  </a:lnTo>
                  <a:lnTo>
                    <a:pt x="203" y="140"/>
                  </a:lnTo>
                  <a:lnTo>
                    <a:pt x="207" y="140"/>
                  </a:lnTo>
                  <a:lnTo>
                    <a:pt x="211" y="140"/>
                  </a:lnTo>
                  <a:lnTo>
                    <a:pt x="215" y="140"/>
                  </a:lnTo>
                  <a:lnTo>
                    <a:pt x="215" y="144"/>
                  </a:lnTo>
                  <a:lnTo>
                    <a:pt x="215" y="148"/>
                  </a:lnTo>
                  <a:lnTo>
                    <a:pt x="215" y="148"/>
                  </a:lnTo>
                  <a:lnTo>
                    <a:pt x="215" y="148"/>
                  </a:lnTo>
                  <a:lnTo>
                    <a:pt x="218" y="152"/>
                  </a:lnTo>
                  <a:lnTo>
                    <a:pt x="226" y="152"/>
                  </a:lnTo>
                  <a:lnTo>
                    <a:pt x="226" y="156"/>
                  </a:lnTo>
                  <a:lnTo>
                    <a:pt x="222" y="156"/>
                  </a:lnTo>
                  <a:lnTo>
                    <a:pt x="218" y="160"/>
                  </a:lnTo>
                  <a:lnTo>
                    <a:pt x="218" y="160"/>
                  </a:lnTo>
                  <a:lnTo>
                    <a:pt x="218" y="164"/>
                  </a:lnTo>
                  <a:lnTo>
                    <a:pt x="218" y="164"/>
                  </a:lnTo>
                  <a:lnTo>
                    <a:pt x="222" y="164"/>
                  </a:lnTo>
                  <a:lnTo>
                    <a:pt x="222" y="164"/>
                  </a:lnTo>
                  <a:lnTo>
                    <a:pt x="222" y="164"/>
                  </a:lnTo>
                  <a:lnTo>
                    <a:pt x="222" y="164"/>
                  </a:lnTo>
                  <a:lnTo>
                    <a:pt x="222" y="167"/>
                  </a:lnTo>
                  <a:lnTo>
                    <a:pt x="218" y="167"/>
                  </a:lnTo>
                  <a:lnTo>
                    <a:pt x="218" y="167"/>
                  </a:lnTo>
                  <a:lnTo>
                    <a:pt x="218" y="171"/>
                  </a:lnTo>
                  <a:lnTo>
                    <a:pt x="222" y="171"/>
                  </a:lnTo>
                  <a:lnTo>
                    <a:pt x="222" y="171"/>
                  </a:lnTo>
                  <a:lnTo>
                    <a:pt x="222" y="175"/>
                  </a:lnTo>
                  <a:lnTo>
                    <a:pt x="226" y="175"/>
                  </a:lnTo>
                  <a:lnTo>
                    <a:pt x="226" y="175"/>
                  </a:lnTo>
                  <a:lnTo>
                    <a:pt x="226" y="175"/>
                  </a:lnTo>
                  <a:lnTo>
                    <a:pt x="222" y="179"/>
                  </a:lnTo>
                  <a:lnTo>
                    <a:pt x="222" y="175"/>
                  </a:lnTo>
                  <a:lnTo>
                    <a:pt x="218" y="175"/>
                  </a:lnTo>
                  <a:lnTo>
                    <a:pt x="218" y="175"/>
                  </a:lnTo>
                  <a:lnTo>
                    <a:pt x="215" y="175"/>
                  </a:lnTo>
                  <a:lnTo>
                    <a:pt x="215" y="175"/>
                  </a:lnTo>
                  <a:lnTo>
                    <a:pt x="215" y="175"/>
                  </a:lnTo>
                  <a:lnTo>
                    <a:pt x="211" y="179"/>
                  </a:lnTo>
                  <a:lnTo>
                    <a:pt x="215" y="179"/>
                  </a:lnTo>
                  <a:lnTo>
                    <a:pt x="215" y="179"/>
                  </a:lnTo>
                  <a:lnTo>
                    <a:pt x="215" y="179"/>
                  </a:lnTo>
                  <a:lnTo>
                    <a:pt x="215" y="179"/>
                  </a:lnTo>
                  <a:lnTo>
                    <a:pt x="215" y="183"/>
                  </a:lnTo>
                  <a:lnTo>
                    <a:pt x="215" y="183"/>
                  </a:lnTo>
                  <a:lnTo>
                    <a:pt x="211" y="183"/>
                  </a:lnTo>
                  <a:lnTo>
                    <a:pt x="211" y="183"/>
                  </a:lnTo>
                  <a:lnTo>
                    <a:pt x="211" y="183"/>
                  </a:lnTo>
                  <a:lnTo>
                    <a:pt x="207" y="183"/>
                  </a:lnTo>
                  <a:lnTo>
                    <a:pt x="203" y="191"/>
                  </a:lnTo>
                  <a:lnTo>
                    <a:pt x="203" y="203"/>
                  </a:lnTo>
                  <a:lnTo>
                    <a:pt x="207" y="206"/>
                  </a:lnTo>
                  <a:lnTo>
                    <a:pt x="222" y="218"/>
                  </a:lnTo>
                  <a:lnTo>
                    <a:pt x="222" y="222"/>
                  </a:lnTo>
                  <a:lnTo>
                    <a:pt x="222" y="226"/>
                  </a:lnTo>
                  <a:lnTo>
                    <a:pt x="222" y="230"/>
                  </a:lnTo>
                  <a:lnTo>
                    <a:pt x="226" y="234"/>
                  </a:lnTo>
                  <a:lnTo>
                    <a:pt x="226" y="238"/>
                  </a:lnTo>
                  <a:lnTo>
                    <a:pt x="226" y="238"/>
                  </a:lnTo>
                  <a:lnTo>
                    <a:pt x="230" y="238"/>
                  </a:lnTo>
                  <a:lnTo>
                    <a:pt x="230" y="238"/>
                  </a:lnTo>
                  <a:lnTo>
                    <a:pt x="230" y="238"/>
                  </a:lnTo>
                  <a:lnTo>
                    <a:pt x="234" y="246"/>
                  </a:lnTo>
                  <a:lnTo>
                    <a:pt x="234" y="246"/>
                  </a:lnTo>
                  <a:lnTo>
                    <a:pt x="234" y="249"/>
                  </a:lnTo>
                  <a:lnTo>
                    <a:pt x="246" y="253"/>
                  </a:lnTo>
                  <a:lnTo>
                    <a:pt x="246" y="253"/>
                  </a:lnTo>
                  <a:lnTo>
                    <a:pt x="250" y="257"/>
                  </a:lnTo>
                  <a:lnTo>
                    <a:pt x="254" y="261"/>
                  </a:lnTo>
                  <a:lnTo>
                    <a:pt x="254" y="261"/>
                  </a:lnTo>
                  <a:lnTo>
                    <a:pt x="254" y="269"/>
                  </a:lnTo>
                  <a:lnTo>
                    <a:pt x="254" y="273"/>
                  </a:lnTo>
                  <a:lnTo>
                    <a:pt x="246" y="273"/>
                  </a:lnTo>
                  <a:lnTo>
                    <a:pt x="246" y="273"/>
                  </a:lnTo>
                  <a:lnTo>
                    <a:pt x="246" y="277"/>
                  </a:lnTo>
                  <a:lnTo>
                    <a:pt x="246" y="277"/>
                  </a:lnTo>
                  <a:lnTo>
                    <a:pt x="246" y="277"/>
                  </a:lnTo>
                  <a:lnTo>
                    <a:pt x="246" y="277"/>
                  </a:lnTo>
                  <a:lnTo>
                    <a:pt x="246" y="281"/>
                  </a:lnTo>
                  <a:lnTo>
                    <a:pt x="242" y="281"/>
                  </a:lnTo>
                  <a:lnTo>
                    <a:pt x="242" y="281"/>
                  </a:lnTo>
                  <a:lnTo>
                    <a:pt x="242" y="277"/>
                  </a:lnTo>
                  <a:lnTo>
                    <a:pt x="242" y="277"/>
                  </a:lnTo>
                  <a:lnTo>
                    <a:pt x="242" y="277"/>
                  </a:lnTo>
                  <a:lnTo>
                    <a:pt x="238" y="273"/>
                  </a:lnTo>
                  <a:lnTo>
                    <a:pt x="238" y="273"/>
                  </a:lnTo>
                  <a:lnTo>
                    <a:pt x="234" y="277"/>
                  </a:lnTo>
                  <a:lnTo>
                    <a:pt x="230" y="281"/>
                  </a:lnTo>
                  <a:lnTo>
                    <a:pt x="230" y="281"/>
                  </a:lnTo>
                  <a:lnTo>
                    <a:pt x="230" y="281"/>
                  </a:lnTo>
                  <a:lnTo>
                    <a:pt x="226" y="281"/>
                  </a:lnTo>
                  <a:lnTo>
                    <a:pt x="222" y="281"/>
                  </a:lnTo>
                  <a:lnTo>
                    <a:pt x="222" y="281"/>
                  </a:lnTo>
                  <a:lnTo>
                    <a:pt x="218" y="277"/>
                  </a:lnTo>
                  <a:lnTo>
                    <a:pt x="218" y="277"/>
                  </a:lnTo>
                  <a:lnTo>
                    <a:pt x="218" y="277"/>
                  </a:lnTo>
                  <a:lnTo>
                    <a:pt x="218" y="277"/>
                  </a:lnTo>
                  <a:lnTo>
                    <a:pt x="218" y="273"/>
                  </a:lnTo>
                  <a:lnTo>
                    <a:pt x="218" y="273"/>
                  </a:lnTo>
                  <a:lnTo>
                    <a:pt x="218" y="273"/>
                  </a:lnTo>
                  <a:lnTo>
                    <a:pt x="218" y="273"/>
                  </a:lnTo>
                  <a:lnTo>
                    <a:pt x="218" y="269"/>
                  </a:lnTo>
                  <a:lnTo>
                    <a:pt x="218" y="269"/>
                  </a:lnTo>
                  <a:lnTo>
                    <a:pt x="215" y="269"/>
                  </a:lnTo>
                  <a:lnTo>
                    <a:pt x="215" y="269"/>
                  </a:lnTo>
                  <a:lnTo>
                    <a:pt x="215" y="273"/>
                  </a:lnTo>
                  <a:lnTo>
                    <a:pt x="211" y="269"/>
                  </a:lnTo>
                  <a:lnTo>
                    <a:pt x="211" y="269"/>
                  </a:lnTo>
                  <a:lnTo>
                    <a:pt x="207" y="265"/>
                  </a:lnTo>
                  <a:lnTo>
                    <a:pt x="207" y="265"/>
                  </a:lnTo>
                  <a:lnTo>
                    <a:pt x="203" y="265"/>
                  </a:lnTo>
                  <a:lnTo>
                    <a:pt x="203" y="265"/>
                  </a:lnTo>
                  <a:lnTo>
                    <a:pt x="203" y="265"/>
                  </a:lnTo>
                  <a:lnTo>
                    <a:pt x="203" y="269"/>
                  </a:lnTo>
                  <a:lnTo>
                    <a:pt x="203" y="269"/>
                  </a:lnTo>
                  <a:lnTo>
                    <a:pt x="199" y="269"/>
                  </a:lnTo>
                  <a:lnTo>
                    <a:pt x="199" y="265"/>
                  </a:lnTo>
                  <a:lnTo>
                    <a:pt x="199" y="265"/>
                  </a:lnTo>
                  <a:lnTo>
                    <a:pt x="199" y="265"/>
                  </a:lnTo>
                  <a:lnTo>
                    <a:pt x="199" y="261"/>
                  </a:lnTo>
                  <a:lnTo>
                    <a:pt x="199" y="261"/>
                  </a:lnTo>
                  <a:lnTo>
                    <a:pt x="195" y="265"/>
                  </a:lnTo>
                  <a:lnTo>
                    <a:pt x="199" y="265"/>
                  </a:lnTo>
                  <a:lnTo>
                    <a:pt x="199" y="273"/>
                  </a:lnTo>
                  <a:lnTo>
                    <a:pt x="199" y="281"/>
                  </a:lnTo>
                  <a:lnTo>
                    <a:pt x="195" y="281"/>
                  </a:lnTo>
                  <a:lnTo>
                    <a:pt x="195" y="281"/>
                  </a:lnTo>
                  <a:lnTo>
                    <a:pt x="195" y="281"/>
                  </a:lnTo>
                  <a:lnTo>
                    <a:pt x="195" y="281"/>
                  </a:lnTo>
                  <a:lnTo>
                    <a:pt x="191" y="281"/>
                  </a:lnTo>
                  <a:lnTo>
                    <a:pt x="187" y="281"/>
                  </a:lnTo>
                  <a:lnTo>
                    <a:pt x="187" y="285"/>
                  </a:lnTo>
                  <a:lnTo>
                    <a:pt x="187" y="288"/>
                  </a:lnTo>
                  <a:lnTo>
                    <a:pt x="183" y="288"/>
                  </a:lnTo>
                  <a:lnTo>
                    <a:pt x="179" y="288"/>
                  </a:lnTo>
                  <a:lnTo>
                    <a:pt x="179" y="288"/>
                  </a:lnTo>
                  <a:lnTo>
                    <a:pt x="179" y="292"/>
                  </a:lnTo>
                  <a:lnTo>
                    <a:pt x="183" y="308"/>
                  </a:lnTo>
                  <a:lnTo>
                    <a:pt x="183" y="316"/>
                  </a:lnTo>
                  <a:lnTo>
                    <a:pt x="187" y="320"/>
                  </a:lnTo>
                  <a:lnTo>
                    <a:pt x="183" y="320"/>
                  </a:lnTo>
                  <a:lnTo>
                    <a:pt x="183" y="324"/>
                  </a:lnTo>
                  <a:lnTo>
                    <a:pt x="152" y="339"/>
                  </a:lnTo>
                  <a:lnTo>
                    <a:pt x="152" y="339"/>
                  </a:lnTo>
                  <a:lnTo>
                    <a:pt x="148" y="335"/>
                  </a:lnTo>
                  <a:lnTo>
                    <a:pt x="148" y="328"/>
                  </a:lnTo>
                  <a:lnTo>
                    <a:pt x="144" y="328"/>
                  </a:lnTo>
                  <a:lnTo>
                    <a:pt x="144" y="328"/>
                  </a:lnTo>
                  <a:lnTo>
                    <a:pt x="140" y="324"/>
                  </a:lnTo>
                  <a:lnTo>
                    <a:pt x="140" y="324"/>
                  </a:lnTo>
                  <a:lnTo>
                    <a:pt x="140" y="320"/>
                  </a:lnTo>
                  <a:lnTo>
                    <a:pt x="136" y="320"/>
                  </a:lnTo>
                  <a:lnTo>
                    <a:pt x="136" y="324"/>
                  </a:lnTo>
                  <a:lnTo>
                    <a:pt x="136" y="324"/>
                  </a:lnTo>
                  <a:lnTo>
                    <a:pt x="132" y="324"/>
                  </a:lnTo>
                  <a:lnTo>
                    <a:pt x="132" y="320"/>
                  </a:lnTo>
                  <a:lnTo>
                    <a:pt x="129" y="316"/>
                  </a:lnTo>
                  <a:lnTo>
                    <a:pt x="129" y="316"/>
                  </a:lnTo>
                  <a:lnTo>
                    <a:pt x="129" y="312"/>
                  </a:lnTo>
                  <a:lnTo>
                    <a:pt x="132" y="312"/>
                  </a:lnTo>
                  <a:lnTo>
                    <a:pt x="140" y="312"/>
                  </a:lnTo>
                  <a:lnTo>
                    <a:pt x="140" y="308"/>
                  </a:lnTo>
                  <a:lnTo>
                    <a:pt x="140" y="308"/>
                  </a:lnTo>
                  <a:lnTo>
                    <a:pt x="140" y="308"/>
                  </a:lnTo>
                  <a:lnTo>
                    <a:pt x="140" y="308"/>
                  </a:lnTo>
                  <a:lnTo>
                    <a:pt x="140" y="308"/>
                  </a:lnTo>
                  <a:lnTo>
                    <a:pt x="140" y="304"/>
                  </a:lnTo>
                  <a:lnTo>
                    <a:pt x="136" y="304"/>
                  </a:lnTo>
                  <a:lnTo>
                    <a:pt x="136" y="300"/>
                  </a:lnTo>
                  <a:lnTo>
                    <a:pt x="132" y="300"/>
                  </a:lnTo>
                  <a:lnTo>
                    <a:pt x="132" y="296"/>
                  </a:lnTo>
                  <a:lnTo>
                    <a:pt x="132" y="296"/>
                  </a:lnTo>
                  <a:lnTo>
                    <a:pt x="136" y="296"/>
                  </a:lnTo>
                  <a:lnTo>
                    <a:pt x="136" y="296"/>
                  </a:lnTo>
                  <a:lnTo>
                    <a:pt x="136" y="296"/>
                  </a:lnTo>
                  <a:lnTo>
                    <a:pt x="136" y="296"/>
                  </a:lnTo>
                  <a:lnTo>
                    <a:pt x="136" y="292"/>
                  </a:lnTo>
                  <a:lnTo>
                    <a:pt x="132" y="288"/>
                  </a:lnTo>
                  <a:lnTo>
                    <a:pt x="132" y="288"/>
                  </a:lnTo>
                  <a:lnTo>
                    <a:pt x="132" y="288"/>
                  </a:lnTo>
                  <a:lnTo>
                    <a:pt x="132" y="285"/>
                  </a:lnTo>
                  <a:lnTo>
                    <a:pt x="132" y="285"/>
                  </a:lnTo>
                  <a:lnTo>
                    <a:pt x="129" y="285"/>
                  </a:lnTo>
                  <a:lnTo>
                    <a:pt x="125" y="281"/>
                  </a:lnTo>
                  <a:lnTo>
                    <a:pt x="125" y="273"/>
                  </a:lnTo>
                  <a:lnTo>
                    <a:pt x="121" y="265"/>
                  </a:lnTo>
                  <a:lnTo>
                    <a:pt x="121" y="261"/>
                  </a:lnTo>
                  <a:lnTo>
                    <a:pt x="113" y="253"/>
                  </a:lnTo>
                  <a:lnTo>
                    <a:pt x="109" y="249"/>
                  </a:lnTo>
                  <a:lnTo>
                    <a:pt x="109" y="246"/>
                  </a:lnTo>
                  <a:lnTo>
                    <a:pt x="101" y="253"/>
                  </a:lnTo>
                  <a:lnTo>
                    <a:pt x="101" y="253"/>
                  </a:lnTo>
                  <a:lnTo>
                    <a:pt x="93" y="253"/>
                  </a:lnTo>
                  <a:lnTo>
                    <a:pt x="93" y="253"/>
                  </a:lnTo>
                  <a:lnTo>
                    <a:pt x="93" y="249"/>
                  </a:lnTo>
                  <a:lnTo>
                    <a:pt x="89" y="249"/>
                  </a:lnTo>
                  <a:lnTo>
                    <a:pt x="89" y="246"/>
                  </a:lnTo>
                  <a:lnTo>
                    <a:pt x="89" y="246"/>
                  </a:lnTo>
                  <a:lnTo>
                    <a:pt x="86" y="242"/>
                  </a:lnTo>
                  <a:lnTo>
                    <a:pt x="86" y="242"/>
                  </a:lnTo>
                  <a:lnTo>
                    <a:pt x="82" y="242"/>
                  </a:lnTo>
                  <a:lnTo>
                    <a:pt x="82" y="238"/>
                  </a:lnTo>
                  <a:lnTo>
                    <a:pt x="78" y="234"/>
                  </a:lnTo>
                  <a:lnTo>
                    <a:pt x="74" y="234"/>
                  </a:lnTo>
                  <a:lnTo>
                    <a:pt x="70" y="234"/>
                  </a:lnTo>
                  <a:lnTo>
                    <a:pt x="70" y="238"/>
                  </a:lnTo>
                  <a:lnTo>
                    <a:pt x="66" y="238"/>
                  </a:lnTo>
                  <a:lnTo>
                    <a:pt x="70" y="242"/>
                  </a:lnTo>
                  <a:lnTo>
                    <a:pt x="66" y="242"/>
                  </a:lnTo>
                  <a:lnTo>
                    <a:pt x="66" y="242"/>
                  </a:lnTo>
                  <a:lnTo>
                    <a:pt x="62" y="242"/>
                  </a:lnTo>
                  <a:lnTo>
                    <a:pt x="62" y="242"/>
                  </a:lnTo>
                  <a:lnTo>
                    <a:pt x="54" y="238"/>
                  </a:lnTo>
                  <a:lnTo>
                    <a:pt x="54" y="234"/>
                  </a:lnTo>
                  <a:lnTo>
                    <a:pt x="50" y="230"/>
                  </a:lnTo>
                  <a:lnTo>
                    <a:pt x="43" y="230"/>
                  </a:lnTo>
                  <a:lnTo>
                    <a:pt x="39" y="230"/>
                  </a:lnTo>
                  <a:lnTo>
                    <a:pt x="35" y="230"/>
                  </a:lnTo>
                  <a:lnTo>
                    <a:pt x="31" y="230"/>
                  </a:lnTo>
                  <a:lnTo>
                    <a:pt x="31" y="226"/>
                  </a:lnTo>
                  <a:lnTo>
                    <a:pt x="27" y="226"/>
                  </a:lnTo>
                  <a:lnTo>
                    <a:pt x="27" y="218"/>
                  </a:lnTo>
                  <a:lnTo>
                    <a:pt x="27" y="214"/>
                  </a:lnTo>
                  <a:lnTo>
                    <a:pt x="31" y="206"/>
                  </a:lnTo>
                  <a:lnTo>
                    <a:pt x="31" y="203"/>
                  </a:lnTo>
                  <a:lnTo>
                    <a:pt x="31" y="199"/>
                  </a:lnTo>
                  <a:lnTo>
                    <a:pt x="35" y="199"/>
                  </a:lnTo>
                  <a:lnTo>
                    <a:pt x="43" y="199"/>
                  </a:lnTo>
                  <a:lnTo>
                    <a:pt x="43" y="199"/>
                  </a:lnTo>
                  <a:lnTo>
                    <a:pt x="43" y="195"/>
                  </a:lnTo>
                  <a:lnTo>
                    <a:pt x="43" y="195"/>
                  </a:lnTo>
                  <a:lnTo>
                    <a:pt x="39" y="191"/>
                  </a:lnTo>
                  <a:lnTo>
                    <a:pt x="43" y="191"/>
                  </a:lnTo>
                  <a:lnTo>
                    <a:pt x="43" y="191"/>
                  </a:lnTo>
                  <a:lnTo>
                    <a:pt x="46" y="191"/>
                  </a:lnTo>
                  <a:lnTo>
                    <a:pt x="46" y="191"/>
                  </a:lnTo>
                  <a:lnTo>
                    <a:pt x="46" y="191"/>
                  </a:lnTo>
                  <a:lnTo>
                    <a:pt x="46" y="191"/>
                  </a:lnTo>
                  <a:lnTo>
                    <a:pt x="50" y="191"/>
                  </a:lnTo>
                  <a:lnTo>
                    <a:pt x="50" y="191"/>
                  </a:lnTo>
                  <a:lnTo>
                    <a:pt x="50" y="187"/>
                  </a:lnTo>
                  <a:lnTo>
                    <a:pt x="50" y="187"/>
                  </a:lnTo>
                  <a:lnTo>
                    <a:pt x="54" y="187"/>
                  </a:lnTo>
                  <a:lnTo>
                    <a:pt x="54" y="187"/>
                  </a:lnTo>
                  <a:lnTo>
                    <a:pt x="54" y="187"/>
                  </a:lnTo>
                  <a:lnTo>
                    <a:pt x="50" y="183"/>
                  </a:lnTo>
                  <a:lnTo>
                    <a:pt x="54" y="183"/>
                  </a:lnTo>
                  <a:lnTo>
                    <a:pt x="50" y="183"/>
                  </a:lnTo>
                  <a:lnTo>
                    <a:pt x="50" y="179"/>
                  </a:lnTo>
                  <a:lnTo>
                    <a:pt x="50" y="179"/>
                  </a:lnTo>
                  <a:lnTo>
                    <a:pt x="50" y="179"/>
                  </a:lnTo>
                  <a:lnTo>
                    <a:pt x="50" y="179"/>
                  </a:lnTo>
                  <a:lnTo>
                    <a:pt x="50" y="179"/>
                  </a:lnTo>
                  <a:lnTo>
                    <a:pt x="50" y="179"/>
                  </a:lnTo>
                  <a:lnTo>
                    <a:pt x="50" y="179"/>
                  </a:lnTo>
                  <a:lnTo>
                    <a:pt x="50" y="179"/>
                  </a:lnTo>
                  <a:lnTo>
                    <a:pt x="50" y="175"/>
                  </a:lnTo>
                  <a:lnTo>
                    <a:pt x="50" y="175"/>
                  </a:lnTo>
                  <a:lnTo>
                    <a:pt x="50" y="175"/>
                  </a:lnTo>
                  <a:lnTo>
                    <a:pt x="50" y="175"/>
                  </a:lnTo>
                  <a:lnTo>
                    <a:pt x="50" y="175"/>
                  </a:lnTo>
                  <a:lnTo>
                    <a:pt x="50" y="175"/>
                  </a:lnTo>
                  <a:lnTo>
                    <a:pt x="50" y="175"/>
                  </a:lnTo>
                  <a:lnTo>
                    <a:pt x="50" y="171"/>
                  </a:lnTo>
                  <a:lnTo>
                    <a:pt x="50" y="171"/>
                  </a:lnTo>
                  <a:lnTo>
                    <a:pt x="50" y="171"/>
                  </a:lnTo>
                  <a:lnTo>
                    <a:pt x="50" y="171"/>
                  </a:lnTo>
                  <a:lnTo>
                    <a:pt x="50" y="171"/>
                  </a:lnTo>
                  <a:lnTo>
                    <a:pt x="50" y="167"/>
                  </a:lnTo>
                  <a:lnTo>
                    <a:pt x="50" y="167"/>
                  </a:lnTo>
                  <a:lnTo>
                    <a:pt x="50" y="167"/>
                  </a:lnTo>
                  <a:lnTo>
                    <a:pt x="50" y="167"/>
                  </a:lnTo>
                  <a:lnTo>
                    <a:pt x="50" y="167"/>
                  </a:lnTo>
                  <a:lnTo>
                    <a:pt x="46" y="167"/>
                  </a:lnTo>
                  <a:lnTo>
                    <a:pt x="46" y="167"/>
                  </a:lnTo>
                  <a:lnTo>
                    <a:pt x="46" y="167"/>
                  </a:lnTo>
                  <a:lnTo>
                    <a:pt x="46" y="167"/>
                  </a:lnTo>
                  <a:lnTo>
                    <a:pt x="46" y="160"/>
                  </a:lnTo>
                  <a:lnTo>
                    <a:pt x="46" y="160"/>
                  </a:lnTo>
                  <a:lnTo>
                    <a:pt x="43" y="156"/>
                  </a:lnTo>
                  <a:lnTo>
                    <a:pt x="39" y="156"/>
                  </a:lnTo>
                  <a:lnTo>
                    <a:pt x="27" y="144"/>
                  </a:lnTo>
                  <a:lnTo>
                    <a:pt x="19" y="136"/>
                  </a:lnTo>
                  <a:lnTo>
                    <a:pt x="19" y="136"/>
                  </a:lnTo>
                  <a:lnTo>
                    <a:pt x="19" y="132"/>
                  </a:lnTo>
                  <a:lnTo>
                    <a:pt x="23" y="132"/>
                  </a:lnTo>
                  <a:lnTo>
                    <a:pt x="23" y="128"/>
                  </a:lnTo>
                  <a:lnTo>
                    <a:pt x="23" y="128"/>
                  </a:lnTo>
                  <a:lnTo>
                    <a:pt x="19" y="125"/>
                  </a:lnTo>
                  <a:lnTo>
                    <a:pt x="19" y="125"/>
                  </a:lnTo>
                  <a:lnTo>
                    <a:pt x="15" y="125"/>
                  </a:lnTo>
                  <a:lnTo>
                    <a:pt x="15" y="125"/>
                  </a:lnTo>
                  <a:lnTo>
                    <a:pt x="11" y="121"/>
                  </a:lnTo>
                  <a:lnTo>
                    <a:pt x="11" y="121"/>
                  </a:lnTo>
                  <a:lnTo>
                    <a:pt x="11" y="121"/>
                  </a:lnTo>
                  <a:lnTo>
                    <a:pt x="7" y="117"/>
                  </a:lnTo>
                  <a:lnTo>
                    <a:pt x="7" y="117"/>
                  </a:lnTo>
                  <a:lnTo>
                    <a:pt x="7" y="113"/>
                  </a:lnTo>
                  <a:lnTo>
                    <a:pt x="3" y="113"/>
                  </a:lnTo>
                  <a:lnTo>
                    <a:pt x="3" y="109"/>
                  </a:lnTo>
                  <a:lnTo>
                    <a:pt x="3" y="109"/>
                  </a:lnTo>
                  <a:lnTo>
                    <a:pt x="3" y="109"/>
                  </a:lnTo>
                  <a:lnTo>
                    <a:pt x="3" y="109"/>
                  </a:lnTo>
                  <a:lnTo>
                    <a:pt x="3" y="109"/>
                  </a:lnTo>
                  <a:lnTo>
                    <a:pt x="0" y="105"/>
                  </a:lnTo>
                  <a:lnTo>
                    <a:pt x="3" y="105"/>
                  </a:lnTo>
                  <a:lnTo>
                    <a:pt x="3" y="101"/>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58" name="Freeform 51"/>
            <p:cNvSpPr/>
            <p:nvPr/>
          </p:nvSpPr>
          <p:spPr bwMode="auto">
            <a:xfrm>
              <a:off x="14728413" y="5799872"/>
              <a:ext cx="1108845" cy="1058333"/>
            </a:xfrm>
            <a:custGeom>
              <a:avLst/>
              <a:gdLst>
                <a:gd name="T0" fmla="*/ 149 w 262"/>
                <a:gd name="T1" fmla="*/ 8 h 250"/>
                <a:gd name="T2" fmla="*/ 168 w 262"/>
                <a:gd name="T3" fmla="*/ 12 h 250"/>
                <a:gd name="T4" fmla="*/ 176 w 262"/>
                <a:gd name="T5" fmla="*/ 24 h 250"/>
                <a:gd name="T6" fmla="*/ 180 w 262"/>
                <a:gd name="T7" fmla="*/ 31 h 250"/>
                <a:gd name="T8" fmla="*/ 184 w 262"/>
                <a:gd name="T9" fmla="*/ 43 h 250"/>
                <a:gd name="T10" fmla="*/ 200 w 262"/>
                <a:gd name="T11" fmla="*/ 51 h 250"/>
                <a:gd name="T12" fmla="*/ 204 w 262"/>
                <a:gd name="T13" fmla="*/ 63 h 250"/>
                <a:gd name="T14" fmla="*/ 204 w 262"/>
                <a:gd name="T15" fmla="*/ 70 h 250"/>
                <a:gd name="T16" fmla="*/ 204 w 262"/>
                <a:gd name="T17" fmla="*/ 78 h 250"/>
                <a:gd name="T18" fmla="*/ 231 w 262"/>
                <a:gd name="T19" fmla="*/ 98 h 250"/>
                <a:gd name="T20" fmla="*/ 247 w 262"/>
                <a:gd name="T21" fmla="*/ 113 h 250"/>
                <a:gd name="T22" fmla="*/ 251 w 262"/>
                <a:gd name="T23" fmla="*/ 117 h 250"/>
                <a:gd name="T24" fmla="*/ 247 w 262"/>
                <a:gd name="T25" fmla="*/ 117 h 250"/>
                <a:gd name="T26" fmla="*/ 258 w 262"/>
                <a:gd name="T27" fmla="*/ 125 h 250"/>
                <a:gd name="T28" fmla="*/ 254 w 262"/>
                <a:gd name="T29" fmla="*/ 137 h 250"/>
                <a:gd name="T30" fmla="*/ 243 w 262"/>
                <a:gd name="T31" fmla="*/ 145 h 250"/>
                <a:gd name="T32" fmla="*/ 247 w 262"/>
                <a:gd name="T33" fmla="*/ 160 h 250"/>
                <a:gd name="T34" fmla="*/ 247 w 262"/>
                <a:gd name="T35" fmla="*/ 172 h 250"/>
                <a:gd name="T36" fmla="*/ 247 w 262"/>
                <a:gd name="T37" fmla="*/ 176 h 250"/>
                <a:gd name="T38" fmla="*/ 247 w 262"/>
                <a:gd name="T39" fmla="*/ 184 h 250"/>
                <a:gd name="T40" fmla="*/ 235 w 262"/>
                <a:gd name="T41" fmla="*/ 184 h 250"/>
                <a:gd name="T42" fmla="*/ 239 w 262"/>
                <a:gd name="T43" fmla="*/ 195 h 250"/>
                <a:gd name="T44" fmla="*/ 243 w 262"/>
                <a:gd name="T45" fmla="*/ 203 h 250"/>
                <a:gd name="T46" fmla="*/ 239 w 262"/>
                <a:gd name="T47" fmla="*/ 207 h 250"/>
                <a:gd name="T48" fmla="*/ 235 w 262"/>
                <a:gd name="T49" fmla="*/ 211 h 250"/>
                <a:gd name="T50" fmla="*/ 239 w 262"/>
                <a:gd name="T51" fmla="*/ 215 h 250"/>
                <a:gd name="T52" fmla="*/ 247 w 262"/>
                <a:gd name="T53" fmla="*/ 219 h 250"/>
                <a:gd name="T54" fmla="*/ 231 w 262"/>
                <a:gd name="T55" fmla="*/ 231 h 250"/>
                <a:gd name="T56" fmla="*/ 227 w 262"/>
                <a:gd name="T57" fmla="*/ 242 h 250"/>
                <a:gd name="T58" fmla="*/ 223 w 262"/>
                <a:gd name="T59" fmla="*/ 242 h 250"/>
                <a:gd name="T60" fmla="*/ 208 w 262"/>
                <a:gd name="T61" fmla="*/ 238 h 250"/>
                <a:gd name="T62" fmla="*/ 200 w 262"/>
                <a:gd name="T63" fmla="*/ 234 h 250"/>
                <a:gd name="T64" fmla="*/ 180 w 262"/>
                <a:gd name="T65" fmla="*/ 223 h 250"/>
                <a:gd name="T66" fmla="*/ 172 w 262"/>
                <a:gd name="T67" fmla="*/ 219 h 250"/>
                <a:gd name="T68" fmla="*/ 168 w 262"/>
                <a:gd name="T69" fmla="*/ 223 h 250"/>
                <a:gd name="T70" fmla="*/ 161 w 262"/>
                <a:gd name="T71" fmla="*/ 231 h 250"/>
                <a:gd name="T72" fmla="*/ 153 w 262"/>
                <a:gd name="T73" fmla="*/ 231 h 250"/>
                <a:gd name="T74" fmla="*/ 141 w 262"/>
                <a:gd name="T75" fmla="*/ 234 h 250"/>
                <a:gd name="T76" fmla="*/ 137 w 262"/>
                <a:gd name="T77" fmla="*/ 238 h 250"/>
                <a:gd name="T78" fmla="*/ 133 w 262"/>
                <a:gd name="T79" fmla="*/ 246 h 250"/>
                <a:gd name="T80" fmla="*/ 126 w 262"/>
                <a:gd name="T81" fmla="*/ 246 h 250"/>
                <a:gd name="T82" fmla="*/ 102 w 262"/>
                <a:gd name="T83" fmla="*/ 242 h 250"/>
                <a:gd name="T84" fmla="*/ 106 w 262"/>
                <a:gd name="T85" fmla="*/ 227 h 250"/>
                <a:gd name="T86" fmla="*/ 98 w 262"/>
                <a:gd name="T87" fmla="*/ 215 h 250"/>
                <a:gd name="T88" fmla="*/ 86 w 262"/>
                <a:gd name="T89" fmla="*/ 203 h 250"/>
                <a:gd name="T90" fmla="*/ 79 w 262"/>
                <a:gd name="T91" fmla="*/ 211 h 250"/>
                <a:gd name="T92" fmla="*/ 59 w 262"/>
                <a:gd name="T93" fmla="*/ 195 h 250"/>
                <a:gd name="T94" fmla="*/ 55 w 262"/>
                <a:gd name="T95" fmla="*/ 184 h 250"/>
                <a:gd name="T96" fmla="*/ 63 w 262"/>
                <a:gd name="T97" fmla="*/ 176 h 250"/>
                <a:gd name="T98" fmla="*/ 51 w 262"/>
                <a:gd name="T99" fmla="*/ 172 h 250"/>
                <a:gd name="T100" fmla="*/ 55 w 262"/>
                <a:gd name="T101" fmla="*/ 164 h 250"/>
                <a:gd name="T102" fmla="*/ 36 w 262"/>
                <a:gd name="T103" fmla="*/ 149 h 250"/>
                <a:gd name="T104" fmla="*/ 32 w 262"/>
                <a:gd name="T105" fmla="*/ 137 h 250"/>
                <a:gd name="T106" fmla="*/ 20 w 262"/>
                <a:gd name="T107" fmla="*/ 121 h 250"/>
                <a:gd name="T108" fmla="*/ 16 w 262"/>
                <a:gd name="T109" fmla="*/ 102 h 250"/>
                <a:gd name="T110" fmla="*/ 16 w 262"/>
                <a:gd name="T111" fmla="*/ 90 h 250"/>
                <a:gd name="T112" fmla="*/ 0 w 262"/>
                <a:gd name="T113" fmla="*/ 51 h 250"/>
                <a:gd name="T114" fmla="*/ 67 w 262"/>
                <a:gd name="T115" fmla="*/ 0 h 250"/>
                <a:gd name="T116" fmla="*/ 75 w 262"/>
                <a:gd name="T117" fmla="*/ 0 h 250"/>
                <a:gd name="T118" fmla="*/ 86 w 262"/>
                <a:gd name="T119" fmla="*/ 0 h 250"/>
                <a:gd name="T120" fmla="*/ 133 w 262"/>
                <a:gd name="T121" fmla="*/ 20 h 250"/>
                <a:gd name="T122" fmla="*/ 149 w 262"/>
                <a:gd name="T123" fmla="*/ 2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2" h="250">
                  <a:moveTo>
                    <a:pt x="149" y="16"/>
                  </a:moveTo>
                  <a:lnTo>
                    <a:pt x="149" y="16"/>
                  </a:lnTo>
                  <a:lnTo>
                    <a:pt x="145" y="12"/>
                  </a:lnTo>
                  <a:lnTo>
                    <a:pt x="145" y="8"/>
                  </a:lnTo>
                  <a:lnTo>
                    <a:pt x="149" y="8"/>
                  </a:lnTo>
                  <a:lnTo>
                    <a:pt x="157" y="12"/>
                  </a:lnTo>
                  <a:lnTo>
                    <a:pt x="157" y="12"/>
                  </a:lnTo>
                  <a:lnTo>
                    <a:pt x="165" y="12"/>
                  </a:lnTo>
                  <a:lnTo>
                    <a:pt x="165" y="12"/>
                  </a:lnTo>
                  <a:lnTo>
                    <a:pt x="168" y="12"/>
                  </a:lnTo>
                  <a:lnTo>
                    <a:pt x="168" y="12"/>
                  </a:lnTo>
                  <a:lnTo>
                    <a:pt x="168" y="16"/>
                  </a:lnTo>
                  <a:lnTo>
                    <a:pt x="168" y="16"/>
                  </a:lnTo>
                  <a:lnTo>
                    <a:pt x="172" y="20"/>
                  </a:lnTo>
                  <a:lnTo>
                    <a:pt x="176" y="24"/>
                  </a:lnTo>
                  <a:lnTo>
                    <a:pt x="180" y="27"/>
                  </a:lnTo>
                  <a:lnTo>
                    <a:pt x="180" y="27"/>
                  </a:lnTo>
                  <a:lnTo>
                    <a:pt x="184" y="31"/>
                  </a:lnTo>
                  <a:lnTo>
                    <a:pt x="184" y="31"/>
                  </a:lnTo>
                  <a:lnTo>
                    <a:pt x="180" y="31"/>
                  </a:lnTo>
                  <a:lnTo>
                    <a:pt x="180" y="35"/>
                  </a:lnTo>
                  <a:lnTo>
                    <a:pt x="180" y="35"/>
                  </a:lnTo>
                  <a:lnTo>
                    <a:pt x="180" y="39"/>
                  </a:lnTo>
                  <a:lnTo>
                    <a:pt x="184" y="39"/>
                  </a:lnTo>
                  <a:lnTo>
                    <a:pt x="184" y="43"/>
                  </a:lnTo>
                  <a:lnTo>
                    <a:pt x="188" y="43"/>
                  </a:lnTo>
                  <a:lnTo>
                    <a:pt x="192" y="47"/>
                  </a:lnTo>
                  <a:lnTo>
                    <a:pt x="192" y="51"/>
                  </a:lnTo>
                  <a:lnTo>
                    <a:pt x="196" y="51"/>
                  </a:lnTo>
                  <a:lnTo>
                    <a:pt x="200" y="51"/>
                  </a:lnTo>
                  <a:lnTo>
                    <a:pt x="200" y="55"/>
                  </a:lnTo>
                  <a:lnTo>
                    <a:pt x="204" y="55"/>
                  </a:lnTo>
                  <a:lnTo>
                    <a:pt x="204" y="59"/>
                  </a:lnTo>
                  <a:lnTo>
                    <a:pt x="204" y="59"/>
                  </a:lnTo>
                  <a:lnTo>
                    <a:pt x="204" y="63"/>
                  </a:lnTo>
                  <a:lnTo>
                    <a:pt x="204" y="67"/>
                  </a:lnTo>
                  <a:lnTo>
                    <a:pt x="204" y="70"/>
                  </a:lnTo>
                  <a:lnTo>
                    <a:pt x="204" y="70"/>
                  </a:lnTo>
                  <a:lnTo>
                    <a:pt x="204" y="70"/>
                  </a:lnTo>
                  <a:lnTo>
                    <a:pt x="204" y="70"/>
                  </a:lnTo>
                  <a:lnTo>
                    <a:pt x="204" y="70"/>
                  </a:lnTo>
                  <a:lnTo>
                    <a:pt x="204" y="74"/>
                  </a:lnTo>
                  <a:lnTo>
                    <a:pt x="204" y="78"/>
                  </a:lnTo>
                  <a:lnTo>
                    <a:pt x="204" y="78"/>
                  </a:lnTo>
                  <a:lnTo>
                    <a:pt x="204" y="78"/>
                  </a:lnTo>
                  <a:lnTo>
                    <a:pt x="204" y="82"/>
                  </a:lnTo>
                  <a:lnTo>
                    <a:pt x="208" y="86"/>
                  </a:lnTo>
                  <a:lnTo>
                    <a:pt x="208" y="86"/>
                  </a:lnTo>
                  <a:lnTo>
                    <a:pt x="215" y="86"/>
                  </a:lnTo>
                  <a:lnTo>
                    <a:pt x="231" y="98"/>
                  </a:lnTo>
                  <a:lnTo>
                    <a:pt x="251" y="102"/>
                  </a:lnTo>
                  <a:lnTo>
                    <a:pt x="251" y="106"/>
                  </a:lnTo>
                  <a:lnTo>
                    <a:pt x="251" y="106"/>
                  </a:lnTo>
                  <a:lnTo>
                    <a:pt x="247" y="109"/>
                  </a:lnTo>
                  <a:lnTo>
                    <a:pt x="247" y="113"/>
                  </a:lnTo>
                  <a:lnTo>
                    <a:pt x="247" y="113"/>
                  </a:lnTo>
                  <a:lnTo>
                    <a:pt x="247" y="113"/>
                  </a:lnTo>
                  <a:lnTo>
                    <a:pt x="251" y="113"/>
                  </a:lnTo>
                  <a:lnTo>
                    <a:pt x="251" y="113"/>
                  </a:lnTo>
                  <a:lnTo>
                    <a:pt x="251" y="117"/>
                  </a:lnTo>
                  <a:lnTo>
                    <a:pt x="251" y="117"/>
                  </a:lnTo>
                  <a:lnTo>
                    <a:pt x="251" y="117"/>
                  </a:lnTo>
                  <a:lnTo>
                    <a:pt x="247" y="117"/>
                  </a:lnTo>
                  <a:lnTo>
                    <a:pt x="247" y="117"/>
                  </a:lnTo>
                  <a:lnTo>
                    <a:pt x="247" y="117"/>
                  </a:lnTo>
                  <a:lnTo>
                    <a:pt x="247" y="117"/>
                  </a:lnTo>
                  <a:lnTo>
                    <a:pt x="251" y="121"/>
                  </a:lnTo>
                  <a:lnTo>
                    <a:pt x="251" y="121"/>
                  </a:lnTo>
                  <a:lnTo>
                    <a:pt x="254" y="121"/>
                  </a:lnTo>
                  <a:lnTo>
                    <a:pt x="258" y="125"/>
                  </a:lnTo>
                  <a:lnTo>
                    <a:pt x="262" y="125"/>
                  </a:lnTo>
                  <a:lnTo>
                    <a:pt x="262" y="125"/>
                  </a:lnTo>
                  <a:lnTo>
                    <a:pt x="258" y="137"/>
                  </a:lnTo>
                  <a:lnTo>
                    <a:pt x="258" y="141"/>
                  </a:lnTo>
                  <a:lnTo>
                    <a:pt x="254" y="137"/>
                  </a:lnTo>
                  <a:lnTo>
                    <a:pt x="247" y="137"/>
                  </a:lnTo>
                  <a:lnTo>
                    <a:pt x="243" y="137"/>
                  </a:lnTo>
                  <a:lnTo>
                    <a:pt x="243" y="137"/>
                  </a:lnTo>
                  <a:lnTo>
                    <a:pt x="243" y="141"/>
                  </a:lnTo>
                  <a:lnTo>
                    <a:pt x="243" y="145"/>
                  </a:lnTo>
                  <a:lnTo>
                    <a:pt x="239" y="149"/>
                  </a:lnTo>
                  <a:lnTo>
                    <a:pt x="239" y="152"/>
                  </a:lnTo>
                  <a:lnTo>
                    <a:pt x="247" y="160"/>
                  </a:lnTo>
                  <a:lnTo>
                    <a:pt x="247" y="160"/>
                  </a:lnTo>
                  <a:lnTo>
                    <a:pt x="247" y="160"/>
                  </a:lnTo>
                  <a:lnTo>
                    <a:pt x="247" y="164"/>
                  </a:lnTo>
                  <a:lnTo>
                    <a:pt x="247" y="164"/>
                  </a:lnTo>
                  <a:lnTo>
                    <a:pt x="247" y="168"/>
                  </a:lnTo>
                  <a:lnTo>
                    <a:pt x="247" y="172"/>
                  </a:lnTo>
                  <a:lnTo>
                    <a:pt x="247" y="172"/>
                  </a:lnTo>
                  <a:lnTo>
                    <a:pt x="247" y="172"/>
                  </a:lnTo>
                  <a:lnTo>
                    <a:pt x="247" y="176"/>
                  </a:lnTo>
                  <a:lnTo>
                    <a:pt x="251" y="172"/>
                  </a:lnTo>
                  <a:lnTo>
                    <a:pt x="251" y="176"/>
                  </a:lnTo>
                  <a:lnTo>
                    <a:pt x="247" y="176"/>
                  </a:lnTo>
                  <a:lnTo>
                    <a:pt x="243" y="180"/>
                  </a:lnTo>
                  <a:lnTo>
                    <a:pt x="239" y="180"/>
                  </a:lnTo>
                  <a:lnTo>
                    <a:pt x="247" y="180"/>
                  </a:lnTo>
                  <a:lnTo>
                    <a:pt x="247" y="184"/>
                  </a:lnTo>
                  <a:lnTo>
                    <a:pt x="247" y="184"/>
                  </a:lnTo>
                  <a:lnTo>
                    <a:pt x="243" y="184"/>
                  </a:lnTo>
                  <a:lnTo>
                    <a:pt x="239" y="184"/>
                  </a:lnTo>
                  <a:lnTo>
                    <a:pt x="235" y="184"/>
                  </a:lnTo>
                  <a:lnTo>
                    <a:pt x="235" y="184"/>
                  </a:lnTo>
                  <a:lnTo>
                    <a:pt x="235" y="184"/>
                  </a:lnTo>
                  <a:lnTo>
                    <a:pt x="239" y="184"/>
                  </a:lnTo>
                  <a:lnTo>
                    <a:pt x="239" y="184"/>
                  </a:lnTo>
                  <a:lnTo>
                    <a:pt x="239" y="191"/>
                  </a:lnTo>
                  <a:lnTo>
                    <a:pt x="239" y="195"/>
                  </a:lnTo>
                  <a:lnTo>
                    <a:pt x="239" y="195"/>
                  </a:lnTo>
                  <a:lnTo>
                    <a:pt x="239" y="195"/>
                  </a:lnTo>
                  <a:lnTo>
                    <a:pt x="243" y="199"/>
                  </a:lnTo>
                  <a:lnTo>
                    <a:pt x="243" y="199"/>
                  </a:lnTo>
                  <a:lnTo>
                    <a:pt x="243" y="203"/>
                  </a:lnTo>
                  <a:lnTo>
                    <a:pt x="243" y="203"/>
                  </a:lnTo>
                  <a:lnTo>
                    <a:pt x="235" y="203"/>
                  </a:lnTo>
                  <a:lnTo>
                    <a:pt x="235" y="203"/>
                  </a:lnTo>
                  <a:lnTo>
                    <a:pt x="235" y="203"/>
                  </a:lnTo>
                  <a:lnTo>
                    <a:pt x="239" y="207"/>
                  </a:lnTo>
                  <a:lnTo>
                    <a:pt x="239" y="207"/>
                  </a:lnTo>
                  <a:lnTo>
                    <a:pt x="239" y="207"/>
                  </a:lnTo>
                  <a:lnTo>
                    <a:pt x="239" y="207"/>
                  </a:lnTo>
                  <a:lnTo>
                    <a:pt x="239" y="207"/>
                  </a:lnTo>
                  <a:lnTo>
                    <a:pt x="235" y="207"/>
                  </a:lnTo>
                  <a:lnTo>
                    <a:pt x="235" y="211"/>
                  </a:lnTo>
                  <a:lnTo>
                    <a:pt x="235" y="211"/>
                  </a:lnTo>
                  <a:lnTo>
                    <a:pt x="235" y="211"/>
                  </a:lnTo>
                  <a:lnTo>
                    <a:pt x="239" y="211"/>
                  </a:lnTo>
                  <a:lnTo>
                    <a:pt x="239" y="211"/>
                  </a:lnTo>
                  <a:lnTo>
                    <a:pt x="239" y="215"/>
                  </a:lnTo>
                  <a:lnTo>
                    <a:pt x="239" y="215"/>
                  </a:lnTo>
                  <a:lnTo>
                    <a:pt x="243" y="215"/>
                  </a:lnTo>
                  <a:lnTo>
                    <a:pt x="243" y="215"/>
                  </a:lnTo>
                  <a:lnTo>
                    <a:pt x="247" y="215"/>
                  </a:lnTo>
                  <a:lnTo>
                    <a:pt x="247" y="219"/>
                  </a:lnTo>
                  <a:lnTo>
                    <a:pt x="247" y="219"/>
                  </a:lnTo>
                  <a:lnTo>
                    <a:pt x="243" y="223"/>
                  </a:lnTo>
                  <a:lnTo>
                    <a:pt x="239" y="223"/>
                  </a:lnTo>
                  <a:lnTo>
                    <a:pt x="239" y="223"/>
                  </a:lnTo>
                  <a:lnTo>
                    <a:pt x="231" y="231"/>
                  </a:lnTo>
                  <a:lnTo>
                    <a:pt x="231" y="234"/>
                  </a:lnTo>
                  <a:lnTo>
                    <a:pt x="235" y="238"/>
                  </a:lnTo>
                  <a:lnTo>
                    <a:pt x="231" y="238"/>
                  </a:lnTo>
                  <a:lnTo>
                    <a:pt x="227" y="238"/>
                  </a:lnTo>
                  <a:lnTo>
                    <a:pt x="227" y="242"/>
                  </a:lnTo>
                  <a:lnTo>
                    <a:pt x="227" y="242"/>
                  </a:lnTo>
                  <a:lnTo>
                    <a:pt x="227" y="242"/>
                  </a:lnTo>
                  <a:lnTo>
                    <a:pt x="227" y="242"/>
                  </a:lnTo>
                  <a:lnTo>
                    <a:pt x="227" y="242"/>
                  </a:lnTo>
                  <a:lnTo>
                    <a:pt x="223" y="242"/>
                  </a:lnTo>
                  <a:lnTo>
                    <a:pt x="219" y="242"/>
                  </a:lnTo>
                  <a:lnTo>
                    <a:pt x="219" y="242"/>
                  </a:lnTo>
                  <a:lnTo>
                    <a:pt x="219" y="242"/>
                  </a:lnTo>
                  <a:lnTo>
                    <a:pt x="219" y="246"/>
                  </a:lnTo>
                  <a:lnTo>
                    <a:pt x="208" y="238"/>
                  </a:lnTo>
                  <a:lnTo>
                    <a:pt x="208" y="238"/>
                  </a:lnTo>
                  <a:lnTo>
                    <a:pt x="208" y="234"/>
                  </a:lnTo>
                  <a:lnTo>
                    <a:pt x="204" y="234"/>
                  </a:lnTo>
                  <a:lnTo>
                    <a:pt x="200" y="234"/>
                  </a:lnTo>
                  <a:lnTo>
                    <a:pt x="200" y="234"/>
                  </a:lnTo>
                  <a:lnTo>
                    <a:pt x="200" y="231"/>
                  </a:lnTo>
                  <a:lnTo>
                    <a:pt x="200" y="231"/>
                  </a:lnTo>
                  <a:lnTo>
                    <a:pt x="196" y="231"/>
                  </a:lnTo>
                  <a:lnTo>
                    <a:pt x="184" y="227"/>
                  </a:lnTo>
                  <a:lnTo>
                    <a:pt x="180" y="223"/>
                  </a:lnTo>
                  <a:lnTo>
                    <a:pt x="180" y="223"/>
                  </a:lnTo>
                  <a:lnTo>
                    <a:pt x="176" y="223"/>
                  </a:lnTo>
                  <a:lnTo>
                    <a:pt x="172" y="223"/>
                  </a:lnTo>
                  <a:lnTo>
                    <a:pt x="172" y="223"/>
                  </a:lnTo>
                  <a:lnTo>
                    <a:pt x="172" y="219"/>
                  </a:lnTo>
                  <a:lnTo>
                    <a:pt x="168" y="219"/>
                  </a:lnTo>
                  <a:lnTo>
                    <a:pt x="168" y="219"/>
                  </a:lnTo>
                  <a:lnTo>
                    <a:pt x="165" y="219"/>
                  </a:lnTo>
                  <a:lnTo>
                    <a:pt x="165" y="219"/>
                  </a:lnTo>
                  <a:lnTo>
                    <a:pt x="168" y="223"/>
                  </a:lnTo>
                  <a:lnTo>
                    <a:pt x="168" y="223"/>
                  </a:lnTo>
                  <a:lnTo>
                    <a:pt x="168" y="223"/>
                  </a:lnTo>
                  <a:lnTo>
                    <a:pt x="165" y="227"/>
                  </a:lnTo>
                  <a:lnTo>
                    <a:pt x="165" y="231"/>
                  </a:lnTo>
                  <a:lnTo>
                    <a:pt x="161" y="231"/>
                  </a:lnTo>
                  <a:lnTo>
                    <a:pt x="161" y="234"/>
                  </a:lnTo>
                  <a:lnTo>
                    <a:pt x="157" y="234"/>
                  </a:lnTo>
                  <a:lnTo>
                    <a:pt x="157" y="231"/>
                  </a:lnTo>
                  <a:lnTo>
                    <a:pt x="157" y="231"/>
                  </a:lnTo>
                  <a:lnTo>
                    <a:pt x="153" y="231"/>
                  </a:lnTo>
                  <a:lnTo>
                    <a:pt x="153" y="231"/>
                  </a:lnTo>
                  <a:lnTo>
                    <a:pt x="149" y="234"/>
                  </a:lnTo>
                  <a:lnTo>
                    <a:pt x="145" y="234"/>
                  </a:lnTo>
                  <a:lnTo>
                    <a:pt x="141" y="234"/>
                  </a:lnTo>
                  <a:lnTo>
                    <a:pt x="141" y="234"/>
                  </a:lnTo>
                  <a:lnTo>
                    <a:pt x="141" y="238"/>
                  </a:lnTo>
                  <a:lnTo>
                    <a:pt x="141" y="238"/>
                  </a:lnTo>
                  <a:lnTo>
                    <a:pt x="145" y="238"/>
                  </a:lnTo>
                  <a:lnTo>
                    <a:pt x="141" y="242"/>
                  </a:lnTo>
                  <a:lnTo>
                    <a:pt x="137" y="238"/>
                  </a:lnTo>
                  <a:lnTo>
                    <a:pt x="133" y="238"/>
                  </a:lnTo>
                  <a:lnTo>
                    <a:pt x="133" y="242"/>
                  </a:lnTo>
                  <a:lnTo>
                    <a:pt x="133" y="242"/>
                  </a:lnTo>
                  <a:lnTo>
                    <a:pt x="133" y="246"/>
                  </a:lnTo>
                  <a:lnTo>
                    <a:pt x="133" y="246"/>
                  </a:lnTo>
                  <a:lnTo>
                    <a:pt x="133" y="246"/>
                  </a:lnTo>
                  <a:lnTo>
                    <a:pt x="133" y="246"/>
                  </a:lnTo>
                  <a:lnTo>
                    <a:pt x="133" y="246"/>
                  </a:lnTo>
                  <a:lnTo>
                    <a:pt x="129" y="250"/>
                  </a:lnTo>
                  <a:lnTo>
                    <a:pt x="126" y="246"/>
                  </a:lnTo>
                  <a:lnTo>
                    <a:pt x="122" y="246"/>
                  </a:lnTo>
                  <a:lnTo>
                    <a:pt x="118" y="246"/>
                  </a:lnTo>
                  <a:lnTo>
                    <a:pt x="114" y="246"/>
                  </a:lnTo>
                  <a:lnTo>
                    <a:pt x="106" y="242"/>
                  </a:lnTo>
                  <a:lnTo>
                    <a:pt x="102" y="242"/>
                  </a:lnTo>
                  <a:lnTo>
                    <a:pt x="106" y="231"/>
                  </a:lnTo>
                  <a:lnTo>
                    <a:pt x="106" y="227"/>
                  </a:lnTo>
                  <a:lnTo>
                    <a:pt x="106" y="227"/>
                  </a:lnTo>
                  <a:lnTo>
                    <a:pt x="106" y="227"/>
                  </a:lnTo>
                  <a:lnTo>
                    <a:pt x="106" y="227"/>
                  </a:lnTo>
                  <a:lnTo>
                    <a:pt x="106" y="227"/>
                  </a:lnTo>
                  <a:lnTo>
                    <a:pt x="106" y="227"/>
                  </a:lnTo>
                  <a:lnTo>
                    <a:pt x="106" y="223"/>
                  </a:lnTo>
                  <a:lnTo>
                    <a:pt x="102" y="219"/>
                  </a:lnTo>
                  <a:lnTo>
                    <a:pt x="98" y="215"/>
                  </a:lnTo>
                  <a:lnTo>
                    <a:pt x="94" y="215"/>
                  </a:lnTo>
                  <a:lnTo>
                    <a:pt x="94" y="211"/>
                  </a:lnTo>
                  <a:lnTo>
                    <a:pt x="90" y="207"/>
                  </a:lnTo>
                  <a:lnTo>
                    <a:pt x="90" y="207"/>
                  </a:lnTo>
                  <a:lnTo>
                    <a:pt x="86" y="203"/>
                  </a:lnTo>
                  <a:lnTo>
                    <a:pt x="83" y="203"/>
                  </a:lnTo>
                  <a:lnTo>
                    <a:pt x="83" y="203"/>
                  </a:lnTo>
                  <a:lnTo>
                    <a:pt x="83" y="207"/>
                  </a:lnTo>
                  <a:lnTo>
                    <a:pt x="83" y="211"/>
                  </a:lnTo>
                  <a:lnTo>
                    <a:pt x="79" y="211"/>
                  </a:lnTo>
                  <a:lnTo>
                    <a:pt x="63" y="203"/>
                  </a:lnTo>
                  <a:lnTo>
                    <a:pt x="59" y="199"/>
                  </a:lnTo>
                  <a:lnTo>
                    <a:pt x="59" y="199"/>
                  </a:lnTo>
                  <a:lnTo>
                    <a:pt x="59" y="199"/>
                  </a:lnTo>
                  <a:lnTo>
                    <a:pt x="59" y="195"/>
                  </a:lnTo>
                  <a:lnTo>
                    <a:pt x="51" y="195"/>
                  </a:lnTo>
                  <a:lnTo>
                    <a:pt x="47" y="191"/>
                  </a:lnTo>
                  <a:lnTo>
                    <a:pt x="47" y="191"/>
                  </a:lnTo>
                  <a:lnTo>
                    <a:pt x="47" y="188"/>
                  </a:lnTo>
                  <a:lnTo>
                    <a:pt x="55" y="184"/>
                  </a:lnTo>
                  <a:lnTo>
                    <a:pt x="59" y="184"/>
                  </a:lnTo>
                  <a:lnTo>
                    <a:pt x="59" y="184"/>
                  </a:lnTo>
                  <a:lnTo>
                    <a:pt x="63" y="184"/>
                  </a:lnTo>
                  <a:lnTo>
                    <a:pt x="63" y="180"/>
                  </a:lnTo>
                  <a:lnTo>
                    <a:pt x="63" y="176"/>
                  </a:lnTo>
                  <a:lnTo>
                    <a:pt x="63" y="176"/>
                  </a:lnTo>
                  <a:lnTo>
                    <a:pt x="59" y="176"/>
                  </a:lnTo>
                  <a:lnTo>
                    <a:pt x="59" y="176"/>
                  </a:lnTo>
                  <a:lnTo>
                    <a:pt x="55" y="172"/>
                  </a:lnTo>
                  <a:lnTo>
                    <a:pt x="51" y="172"/>
                  </a:lnTo>
                  <a:lnTo>
                    <a:pt x="51" y="172"/>
                  </a:lnTo>
                  <a:lnTo>
                    <a:pt x="51" y="168"/>
                  </a:lnTo>
                  <a:lnTo>
                    <a:pt x="55" y="168"/>
                  </a:lnTo>
                  <a:lnTo>
                    <a:pt x="55" y="168"/>
                  </a:lnTo>
                  <a:lnTo>
                    <a:pt x="55" y="164"/>
                  </a:lnTo>
                  <a:lnTo>
                    <a:pt x="51" y="164"/>
                  </a:lnTo>
                  <a:lnTo>
                    <a:pt x="47" y="160"/>
                  </a:lnTo>
                  <a:lnTo>
                    <a:pt x="43" y="156"/>
                  </a:lnTo>
                  <a:lnTo>
                    <a:pt x="40" y="152"/>
                  </a:lnTo>
                  <a:lnTo>
                    <a:pt x="36" y="149"/>
                  </a:lnTo>
                  <a:lnTo>
                    <a:pt x="36" y="145"/>
                  </a:lnTo>
                  <a:lnTo>
                    <a:pt x="36" y="145"/>
                  </a:lnTo>
                  <a:lnTo>
                    <a:pt x="36" y="145"/>
                  </a:lnTo>
                  <a:lnTo>
                    <a:pt x="36" y="141"/>
                  </a:lnTo>
                  <a:lnTo>
                    <a:pt x="32" y="137"/>
                  </a:lnTo>
                  <a:lnTo>
                    <a:pt x="24" y="129"/>
                  </a:lnTo>
                  <a:lnTo>
                    <a:pt x="24" y="125"/>
                  </a:lnTo>
                  <a:lnTo>
                    <a:pt x="20" y="125"/>
                  </a:lnTo>
                  <a:lnTo>
                    <a:pt x="20" y="121"/>
                  </a:lnTo>
                  <a:lnTo>
                    <a:pt x="20" y="121"/>
                  </a:lnTo>
                  <a:lnTo>
                    <a:pt x="20" y="109"/>
                  </a:lnTo>
                  <a:lnTo>
                    <a:pt x="20" y="109"/>
                  </a:lnTo>
                  <a:lnTo>
                    <a:pt x="16" y="109"/>
                  </a:lnTo>
                  <a:lnTo>
                    <a:pt x="16" y="109"/>
                  </a:lnTo>
                  <a:lnTo>
                    <a:pt x="16" y="102"/>
                  </a:lnTo>
                  <a:lnTo>
                    <a:pt x="16" y="102"/>
                  </a:lnTo>
                  <a:lnTo>
                    <a:pt x="16" y="102"/>
                  </a:lnTo>
                  <a:lnTo>
                    <a:pt x="16" y="94"/>
                  </a:lnTo>
                  <a:lnTo>
                    <a:pt x="12" y="90"/>
                  </a:lnTo>
                  <a:lnTo>
                    <a:pt x="16" y="90"/>
                  </a:lnTo>
                  <a:lnTo>
                    <a:pt x="16" y="86"/>
                  </a:lnTo>
                  <a:lnTo>
                    <a:pt x="16" y="86"/>
                  </a:lnTo>
                  <a:lnTo>
                    <a:pt x="16" y="78"/>
                  </a:lnTo>
                  <a:lnTo>
                    <a:pt x="0" y="55"/>
                  </a:lnTo>
                  <a:lnTo>
                    <a:pt x="0" y="51"/>
                  </a:lnTo>
                  <a:lnTo>
                    <a:pt x="0" y="43"/>
                  </a:lnTo>
                  <a:lnTo>
                    <a:pt x="16" y="12"/>
                  </a:lnTo>
                  <a:lnTo>
                    <a:pt x="28" y="4"/>
                  </a:lnTo>
                  <a:lnTo>
                    <a:pt x="67" y="0"/>
                  </a:lnTo>
                  <a:lnTo>
                    <a:pt x="67" y="0"/>
                  </a:lnTo>
                  <a:lnTo>
                    <a:pt x="71" y="4"/>
                  </a:lnTo>
                  <a:lnTo>
                    <a:pt x="71" y="4"/>
                  </a:lnTo>
                  <a:lnTo>
                    <a:pt x="71" y="0"/>
                  </a:lnTo>
                  <a:lnTo>
                    <a:pt x="75" y="0"/>
                  </a:lnTo>
                  <a:lnTo>
                    <a:pt x="75" y="0"/>
                  </a:lnTo>
                  <a:lnTo>
                    <a:pt x="75" y="0"/>
                  </a:lnTo>
                  <a:lnTo>
                    <a:pt x="75" y="0"/>
                  </a:lnTo>
                  <a:lnTo>
                    <a:pt x="75" y="0"/>
                  </a:lnTo>
                  <a:lnTo>
                    <a:pt x="79" y="0"/>
                  </a:lnTo>
                  <a:lnTo>
                    <a:pt x="86" y="0"/>
                  </a:lnTo>
                  <a:lnTo>
                    <a:pt x="94" y="0"/>
                  </a:lnTo>
                  <a:lnTo>
                    <a:pt x="122" y="12"/>
                  </a:lnTo>
                  <a:lnTo>
                    <a:pt x="122" y="12"/>
                  </a:lnTo>
                  <a:lnTo>
                    <a:pt x="126" y="12"/>
                  </a:lnTo>
                  <a:lnTo>
                    <a:pt x="133" y="20"/>
                  </a:lnTo>
                  <a:lnTo>
                    <a:pt x="141" y="20"/>
                  </a:lnTo>
                  <a:lnTo>
                    <a:pt x="145" y="20"/>
                  </a:lnTo>
                  <a:lnTo>
                    <a:pt x="145" y="24"/>
                  </a:lnTo>
                  <a:lnTo>
                    <a:pt x="145" y="20"/>
                  </a:lnTo>
                  <a:lnTo>
                    <a:pt x="149" y="20"/>
                  </a:lnTo>
                  <a:lnTo>
                    <a:pt x="149" y="16"/>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59" name="Freeform 52"/>
            <p:cNvSpPr/>
            <p:nvPr/>
          </p:nvSpPr>
          <p:spPr bwMode="auto">
            <a:xfrm>
              <a:off x="14546428" y="4593374"/>
              <a:ext cx="1324687" cy="1308101"/>
            </a:xfrm>
            <a:custGeom>
              <a:avLst/>
              <a:gdLst>
                <a:gd name="T0" fmla="*/ 145 w 313"/>
                <a:gd name="T1" fmla="*/ 0 h 309"/>
                <a:gd name="T2" fmla="*/ 157 w 313"/>
                <a:gd name="T3" fmla="*/ 35 h 309"/>
                <a:gd name="T4" fmla="*/ 180 w 313"/>
                <a:gd name="T5" fmla="*/ 47 h 309"/>
                <a:gd name="T6" fmla="*/ 180 w 313"/>
                <a:gd name="T7" fmla="*/ 51 h 309"/>
                <a:gd name="T8" fmla="*/ 176 w 313"/>
                <a:gd name="T9" fmla="*/ 63 h 309"/>
                <a:gd name="T10" fmla="*/ 196 w 313"/>
                <a:gd name="T11" fmla="*/ 98 h 309"/>
                <a:gd name="T12" fmla="*/ 227 w 313"/>
                <a:gd name="T13" fmla="*/ 98 h 309"/>
                <a:gd name="T14" fmla="*/ 231 w 313"/>
                <a:gd name="T15" fmla="*/ 102 h 309"/>
                <a:gd name="T16" fmla="*/ 239 w 313"/>
                <a:gd name="T17" fmla="*/ 109 h 309"/>
                <a:gd name="T18" fmla="*/ 231 w 313"/>
                <a:gd name="T19" fmla="*/ 129 h 309"/>
                <a:gd name="T20" fmla="*/ 235 w 313"/>
                <a:gd name="T21" fmla="*/ 133 h 309"/>
                <a:gd name="T22" fmla="*/ 239 w 313"/>
                <a:gd name="T23" fmla="*/ 137 h 309"/>
                <a:gd name="T24" fmla="*/ 239 w 313"/>
                <a:gd name="T25" fmla="*/ 137 h 309"/>
                <a:gd name="T26" fmla="*/ 239 w 313"/>
                <a:gd name="T27" fmla="*/ 141 h 309"/>
                <a:gd name="T28" fmla="*/ 251 w 313"/>
                <a:gd name="T29" fmla="*/ 152 h 309"/>
                <a:gd name="T30" fmla="*/ 282 w 313"/>
                <a:gd name="T31" fmla="*/ 160 h 309"/>
                <a:gd name="T32" fmla="*/ 297 w 313"/>
                <a:gd name="T33" fmla="*/ 164 h 309"/>
                <a:gd name="T34" fmla="*/ 305 w 313"/>
                <a:gd name="T35" fmla="*/ 176 h 309"/>
                <a:gd name="T36" fmla="*/ 313 w 313"/>
                <a:gd name="T37" fmla="*/ 199 h 309"/>
                <a:gd name="T38" fmla="*/ 309 w 313"/>
                <a:gd name="T39" fmla="*/ 238 h 309"/>
                <a:gd name="T40" fmla="*/ 286 w 313"/>
                <a:gd name="T41" fmla="*/ 262 h 309"/>
                <a:gd name="T42" fmla="*/ 270 w 313"/>
                <a:gd name="T43" fmla="*/ 242 h 309"/>
                <a:gd name="T44" fmla="*/ 192 w 313"/>
                <a:gd name="T45" fmla="*/ 270 h 309"/>
                <a:gd name="T46" fmla="*/ 188 w 313"/>
                <a:gd name="T47" fmla="*/ 281 h 309"/>
                <a:gd name="T48" fmla="*/ 188 w 313"/>
                <a:gd name="T49" fmla="*/ 305 h 309"/>
                <a:gd name="T50" fmla="*/ 169 w 313"/>
                <a:gd name="T51" fmla="*/ 297 h 309"/>
                <a:gd name="T52" fmla="*/ 122 w 313"/>
                <a:gd name="T53" fmla="*/ 285 h 309"/>
                <a:gd name="T54" fmla="*/ 118 w 313"/>
                <a:gd name="T55" fmla="*/ 285 h 309"/>
                <a:gd name="T56" fmla="*/ 110 w 313"/>
                <a:gd name="T57" fmla="*/ 285 h 309"/>
                <a:gd name="T58" fmla="*/ 47 w 313"/>
                <a:gd name="T59" fmla="*/ 258 h 309"/>
                <a:gd name="T60" fmla="*/ 40 w 313"/>
                <a:gd name="T61" fmla="*/ 254 h 309"/>
                <a:gd name="T62" fmla="*/ 28 w 313"/>
                <a:gd name="T63" fmla="*/ 254 h 309"/>
                <a:gd name="T64" fmla="*/ 16 w 313"/>
                <a:gd name="T65" fmla="*/ 242 h 309"/>
                <a:gd name="T66" fmla="*/ 0 w 313"/>
                <a:gd name="T67" fmla="*/ 230 h 309"/>
                <a:gd name="T68" fmla="*/ 0 w 313"/>
                <a:gd name="T69" fmla="*/ 227 h 309"/>
                <a:gd name="T70" fmla="*/ 12 w 313"/>
                <a:gd name="T71" fmla="*/ 215 h 309"/>
                <a:gd name="T72" fmla="*/ 12 w 313"/>
                <a:gd name="T73" fmla="*/ 215 h 309"/>
                <a:gd name="T74" fmla="*/ 12 w 313"/>
                <a:gd name="T75" fmla="*/ 207 h 309"/>
                <a:gd name="T76" fmla="*/ 20 w 313"/>
                <a:gd name="T77" fmla="*/ 195 h 309"/>
                <a:gd name="T78" fmla="*/ 24 w 313"/>
                <a:gd name="T79" fmla="*/ 184 h 309"/>
                <a:gd name="T80" fmla="*/ 20 w 313"/>
                <a:gd name="T81" fmla="*/ 180 h 309"/>
                <a:gd name="T82" fmla="*/ 43 w 313"/>
                <a:gd name="T83" fmla="*/ 160 h 309"/>
                <a:gd name="T84" fmla="*/ 47 w 313"/>
                <a:gd name="T85" fmla="*/ 152 h 309"/>
                <a:gd name="T86" fmla="*/ 43 w 313"/>
                <a:gd name="T87" fmla="*/ 145 h 309"/>
                <a:gd name="T88" fmla="*/ 40 w 313"/>
                <a:gd name="T89" fmla="*/ 141 h 309"/>
                <a:gd name="T90" fmla="*/ 24 w 313"/>
                <a:gd name="T91" fmla="*/ 125 h 309"/>
                <a:gd name="T92" fmla="*/ 59 w 313"/>
                <a:gd name="T93" fmla="*/ 106 h 309"/>
                <a:gd name="T94" fmla="*/ 59 w 313"/>
                <a:gd name="T95" fmla="*/ 86 h 309"/>
                <a:gd name="T96" fmla="*/ 90 w 313"/>
                <a:gd name="T97" fmla="*/ 55 h 309"/>
                <a:gd name="T98" fmla="*/ 90 w 313"/>
                <a:gd name="T99" fmla="*/ 51 h 309"/>
                <a:gd name="T100" fmla="*/ 86 w 313"/>
                <a:gd name="T101" fmla="*/ 43 h 309"/>
                <a:gd name="T102" fmla="*/ 114 w 313"/>
                <a:gd name="T103" fmla="*/ 8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3" h="309">
                  <a:moveTo>
                    <a:pt x="126" y="8"/>
                  </a:moveTo>
                  <a:lnTo>
                    <a:pt x="126" y="8"/>
                  </a:lnTo>
                  <a:lnTo>
                    <a:pt x="133" y="8"/>
                  </a:lnTo>
                  <a:lnTo>
                    <a:pt x="145" y="0"/>
                  </a:lnTo>
                  <a:lnTo>
                    <a:pt x="145" y="0"/>
                  </a:lnTo>
                  <a:lnTo>
                    <a:pt x="145" y="0"/>
                  </a:lnTo>
                  <a:lnTo>
                    <a:pt x="149" y="8"/>
                  </a:lnTo>
                  <a:lnTo>
                    <a:pt x="157" y="20"/>
                  </a:lnTo>
                  <a:lnTo>
                    <a:pt x="157" y="24"/>
                  </a:lnTo>
                  <a:lnTo>
                    <a:pt x="157" y="35"/>
                  </a:lnTo>
                  <a:lnTo>
                    <a:pt x="157" y="43"/>
                  </a:lnTo>
                  <a:lnTo>
                    <a:pt x="161" y="43"/>
                  </a:lnTo>
                  <a:lnTo>
                    <a:pt x="169" y="39"/>
                  </a:lnTo>
                  <a:lnTo>
                    <a:pt x="176" y="39"/>
                  </a:lnTo>
                  <a:lnTo>
                    <a:pt x="180" y="47"/>
                  </a:lnTo>
                  <a:lnTo>
                    <a:pt x="180" y="47"/>
                  </a:lnTo>
                  <a:lnTo>
                    <a:pt x="180" y="47"/>
                  </a:lnTo>
                  <a:lnTo>
                    <a:pt x="180" y="51"/>
                  </a:lnTo>
                  <a:lnTo>
                    <a:pt x="180" y="51"/>
                  </a:lnTo>
                  <a:lnTo>
                    <a:pt x="180" y="51"/>
                  </a:lnTo>
                  <a:lnTo>
                    <a:pt x="180" y="51"/>
                  </a:lnTo>
                  <a:lnTo>
                    <a:pt x="184" y="51"/>
                  </a:lnTo>
                  <a:lnTo>
                    <a:pt x="184" y="55"/>
                  </a:lnTo>
                  <a:lnTo>
                    <a:pt x="184" y="55"/>
                  </a:lnTo>
                  <a:lnTo>
                    <a:pt x="176" y="63"/>
                  </a:lnTo>
                  <a:lnTo>
                    <a:pt x="172" y="66"/>
                  </a:lnTo>
                  <a:lnTo>
                    <a:pt x="172" y="70"/>
                  </a:lnTo>
                  <a:lnTo>
                    <a:pt x="176" y="78"/>
                  </a:lnTo>
                  <a:lnTo>
                    <a:pt x="184" y="90"/>
                  </a:lnTo>
                  <a:lnTo>
                    <a:pt x="196" y="98"/>
                  </a:lnTo>
                  <a:lnTo>
                    <a:pt x="204" y="102"/>
                  </a:lnTo>
                  <a:lnTo>
                    <a:pt x="211" y="102"/>
                  </a:lnTo>
                  <a:lnTo>
                    <a:pt x="223" y="98"/>
                  </a:lnTo>
                  <a:lnTo>
                    <a:pt x="227" y="98"/>
                  </a:lnTo>
                  <a:lnTo>
                    <a:pt x="227" y="98"/>
                  </a:lnTo>
                  <a:lnTo>
                    <a:pt x="227" y="98"/>
                  </a:lnTo>
                  <a:lnTo>
                    <a:pt x="227" y="98"/>
                  </a:lnTo>
                  <a:lnTo>
                    <a:pt x="227" y="102"/>
                  </a:lnTo>
                  <a:lnTo>
                    <a:pt x="231" y="102"/>
                  </a:lnTo>
                  <a:lnTo>
                    <a:pt x="231" y="102"/>
                  </a:lnTo>
                  <a:lnTo>
                    <a:pt x="231" y="106"/>
                  </a:lnTo>
                  <a:lnTo>
                    <a:pt x="231" y="106"/>
                  </a:lnTo>
                  <a:lnTo>
                    <a:pt x="235" y="106"/>
                  </a:lnTo>
                  <a:lnTo>
                    <a:pt x="239" y="109"/>
                  </a:lnTo>
                  <a:lnTo>
                    <a:pt x="239" y="109"/>
                  </a:lnTo>
                  <a:lnTo>
                    <a:pt x="243" y="113"/>
                  </a:lnTo>
                  <a:lnTo>
                    <a:pt x="243" y="117"/>
                  </a:lnTo>
                  <a:lnTo>
                    <a:pt x="239" y="117"/>
                  </a:lnTo>
                  <a:lnTo>
                    <a:pt x="231" y="129"/>
                  </a:lnTo>
                  <a:lnTo>
                    <a:pt x="231" y="129"/>
                  </a:lnTo>
                  <a:lnTo>
                    <a:pt x="231" y="129"/>
                  </a:lnTo>
                  <a:lnTo>
                    <a:pt x="235" y="129"/>
                  </a:lnTo>
                  <a:lnTo>
                    <a:pt x="235" y="129"/>
                  </a:lnTo>
                  <a:lnTo>
                    <a:pt x="235" y="133"/>
                  </a:lnTo>
                  <a:lnTo>
                    <a:pt x="235" y="133"/>
                  </a:lnTo>
                  <a:lnTo>
                    <a:pt x="235" y="133"/>
                  </a:lnTo>
                  <a:lnTo>
                    <a:pt x="239" y="137"/>
                  </a:lnTo>
                  <a:lnTo>
                    <a:pt x="239" y="137"/>
                  </a:lnTo>
                  <a:lnTo>
                    <a:pt x="239" y="137"/>
                  </a:lnTo>
                  <a:lnTo>
                    <a:pt x="239" y="137"/>
                  </a:lnTo>
                  <a:lnTo>
                    <a:pt x="239" y="137"/>
                  </a:lnTo>
                  <a:lnTo>
                    <a:pt x="239" y="137"/>
                  </a:lnTo>
                  <a:lnTo>
                    <a:pt x="239" y="137"/>
                  </a:lnTo>
                  <a:lnTo>
                    <a:pt x="239" y="137"/>
                  </a:lnTo>
                  <a:lnTo>
                    <a:pt x="239" y="137"/>
                  </a:lnTo>
                  <a:lnTo>
                    <a:pt x="239" y="137"/>
                  </a:lnTo>
                  <a:lnTo>
                    <a:pt x="239" y="137"/>
                  </a:lnTo>
                  <a:lnTo>
                    <a:pt x="239" y="137"/>
                  </a:lnTo>
                  <a:lnTo>
                    <a:pt x="239" y="137"/>
                  </a:lnTo>
                  <a:lnTo>
                    <a:pt x="239" y="141"/>
                  </a:lnTo>
                  <a:lnTo>
                    <a:pt x="243" y="141"/>
                  </a:lnTo>
                  <a:lnTo>
                    <a:pt x="247" y="141"/>
                  </a:lnTo>
                  <a:lnTo>
                    <a:pt x="251" y="145"/>
                  </a:lnTo>
                  <a:lnTo>
                    <a:pt x="251" y="148"/>
                  </a:lnTo>
                  <a:lnTo>
                    <a:pt x="251" y="152"/>
                  </a:lnTo>
                  <a:lnTo>
                    <a:pt x="254" y="156"/>
                  </a:lnTo>
                  <a:lnTo>
                    <a:pt x="258" y="156"/>
                  </a:lnTo>
                  <a:lnTo>
                    <a:pt x="262" y="160"/>
                  </a:lnTo>
                  <a:lnTo>
                    <a:pt x="274" y="156"/>
                  </a:lnTo>
                  <a:lnTo>
                    <a:pt x="282" y="160"/>
                  </a:lnTo>
                  <a:lnTo>
                    <a:pt x="282" y="160"/>
                  </a:lnTo>
                  <a:lnTo>
                    <a:pt x="286" y="164"/>
                  </a:lnTo>
                  <a:lnTo>
                    <a:pt x="290" y="164"/>
                  </a:lnTo>
                  <a:lnTo>
                    <a:pt x="294" y="164"/>
                  </a:lnTo>
                  <a:lnTo>
                    <a:pt x="297" y="164"/>
                  </a:lnTo>
                  <a:lnTo>
                    <a:pt x="297" y="164"/>
                  </a:lnTo>
                  <a:lnTo>
                    <a:pt x="301" y="168"/>
                  </a:lnTo>
                  <a:lnTo>
                    <a:pt x="301" y="172"/>
                  </a:lnTo>
                  <a:lnTo>
                    <a:pt x="301" y="176"/>
                  </a:lnTo>
                  <a:lnTo>
                    <a:pt x="305" y="176"/>
                  </a:lnTo>
                  <a:lnTo>
                    <a:pt x="305" y="180"/>
                  </a:lnTo>
                  <a:lnTo>
                    <a:pt x="313" y="184"/>
                  </a:lnTo>
                  <a:lnTo>
                    <a:pt x="313" y="191"/>
                  </a:lnTo>
                  <a:lnTo>
                    <a:pt x="313" y="195"/>
                  </a:lnTo>
                  <a:lnTo>
                    <a:pt x="313" y="199"/>
                  </a:lnTo>
                  <a:lnTo>
                    <a:pt x="313" y="199"/>
                  </a:lnTo>
                  <a:lnTo>
                    <a:pt x="313" y="199"/>
                  </a:lnTo>
                  <a:lnTo>
                    <a:pt x="309" y="219"/>
                  </a:lnTo>
                  <a:lnTo>
                    <a:pt x="309" y="230"/>
                  </a:lnTo>
                  <a:lnTo>
                    <a:pt x="309" y="238"/>
                  </a:lnTo>
                  <a:lnTo>
                    <a:pt x="301" y="246"/>
                  </a:lnTo>
                  <a:lnTo>
                    <a:pt x="297" y="250"/>
                  </a:lnTo>
                  <a:lnTo>
                    <a:pt x="297" y="250"/>
                  </a:lnTo>
                  <a:lnTo>
                    <a:pt x="294" y="254"/>
                  </a:lnTo>
                  <a:lnTo>
                    <a:pt x="286" y="262"/>
                  </a:lnTo>
                  <a:lnTo>
                    <a:pt x="286" y="262"/>
                  </a:lnTo>
                  <a:lnTo>
                    <a:pt x="286" y="262"/>
                  </a:lnTo>
                  <a:lnTo>
                    <a:pt x="286" y="262"/>
                  </a:lnTo>
                  <a:lnTo>
                    <a:pt x="282" y="262"/>
                  </a:lnTo>
                  <a:lnTo>
                    <a:pt x="270" y="242"/>
                  </a:lnTo>
                  <a:lnTo>
                    <a:pt x="270" y="242"/>
                  </a:lnTo>
                  <a:lnTo>
                    <a:pt x="266" y="242"/>
                  </a:lnTo>
                  <a:lnTo>
                    <a:pt x="223" y="266"/>
                  </a:lnTo>
                  <a:lnTo>
                    <a:pt x="196" y="270"/>
                  </a:lnTo>
                  <a:lnTo>
                    <a:pt x="192" y="270"/>
                  </a:lnTo>
                  <a:lnTo>
                    <a:pt x="188" y="273"/>
                  </a:lnTo>
                  <a:lnTo>
                    <a:pt x="188" y="273"/>
                  </a:lnTo>
                  <a:lnTo>
                    <a:pt x="188" y="277"/>
                  </a:lnTo>
                  <a:lnTo>
                    <a:pt x="188" y="277"/>
                  </a:lnTo>
                  <a:lnTo>
                    <a:pt x="188" y="281"/>
                  </a:lnTo>
                  <a:lnTo>
                    <a:pt x="188" y="293"/>
                  </a:lnTo>
                  <a:lnTo>
                    <a:pt x="188" y="297"/>
                  </a:lnTo>
                  <a:lnTo>
                    <a:pt x="192" y="301"/>
                  </a:lnTo>
                  <a:lnTo>
                    <a:pt x="192" y="305"/>
                  </a:lnTo>
                  <a:lnTo>
                    <a:pt x="188" y="305"/>
                  </a:lnTo>
                  <a:lnTo>
                    <a:pt x="188" y="309"/>
                  </a:lnTo>
                  <a:lnTo>
                    <a:pt x="188" y="305"/>
                  </a:lnTo>
                  <a:lnTo>
                    <a:pt x="184" y="305"/>
                  </a:lnTo>
                  <a:lnTo>
                    <a:pt x="176" y="305"/>
                  </a:lnTo>
                  <a:lnTo>
                    <a:pt x="169" y="297"/>
                  </a:lnTo>
                  <a:lnTo>
                    <a:pt x="165" y="297"/>
                  </a:lnTo>
                  <a:lnTo>
                    <a:pt x="165" y="297"/>
                  </a:lnTo>
                  <a:lnTo>
                    <a:pt x="137" y="285"/>
                  </a:lnTo>
                  <a:lnTo>
                    <a:pt x="129" y="285"/>
                  </a:lnTo>
                  <a:lnTo>
                    <a:pt x="122" y="285"/>
                  </a:lnTo>
                  <a:lnTo>
                    <a:pt x="118" y="285"/>
                  </a:lnTo>
                  <a:lnTo>
                    <a:pt x="118" y="285"/>
                  </a:lnTo>
                  <a:lnTo>
                    <a:pt x="118" y="285"/>
                  </a:lnTo>
                  <a:lnTo>
                    <a:pt x="118" y="285"/>
                  </a:lnTo>
                  <a:lnTo>
                    <a:pt x="118" y="285"/>
                  </a:lnTo>
                  <a:lnTo>
                    <a:pt x="114" y="285"/>
                  </a:lnTo>
                  <a:lnTo>
                    <a:pt x="114" y="289"/>
                  </a:lnTo>
                  <a:lnTo>
                    <a:pt x="114" y="289"/>
                  </a:lnTo>
                  <a:lnTo>
                    <a:pt x="110" y="285"/>
                  </a:lnTo>
                  <a:lnTo>
                    <a:pt x="110" y="285"/>
                  </a:lnTo>
                  <a:lnTo>
                    <a:pt x="71" y="289"/>
                  </a:lnTo>
                  <a:lnTo>
                    <a:pt x="63" y="285"/>
                  </a:lnTo>
                  <a:lnTo>
                    <a:pt x="59" y="285"/>
                  </a:lnTo>
                  <a:lnTo>
                    <a:pt x="59" y="277"/>
                  </a:lnTo>
                  <a:lnTo>
                    <a:pt x="47" y="258"/>
                  </a:lnTo>
                  <a:lnTo>
                    <a:pt x="47" y="254"/>
                  </a:lnTo>
                  <a:lnTo>
                    <a:pt x="43" y="258"/>
                  </a:lnTo>
                  <a:lnTo>
                    <a:pt x="43" y="258"/>
                  </a:lnTo>
                  <a:lnTo>
                    <a:pt x="40" y="258"/>
                  </a:lnTo>
                  <a:lnTo>
                    <a:pt x="40" y="254"/>
                  </a:lnTo>
                  <a:lnTo>
                    <a:pt x="40" y="250"/>
                  </a:lnTo>
                  <a:lnTo>
                    <a:pt x="36" y="250"/>
                  </a:lnTo>
                  <a:lnTo>
                    <a:pt x="36" y="250"/>
                  </a:lnTo>
                  <a:lnTo>
                    <a:pt x="32" y="250"/>
                  </a:lnTo>
                  <a:lnTo>
                    <a:pt x="28" y="254"/>
                  </a:lnTo>
                  <a:lnTo>
                    <a:pt x="28" y="250"/>
                  </a:lnTo>
                  <a:lnTo>
                    <a:pt x="24" y="250"/>
                  </a:lnTo>
                  <a:lnTo>
                    <a:pt x="20" y="250"/>
                  </a:lnTo>
                  <a:lnTo>
                    <a:pt x="20" y="246"/>
                  </a:lnTo>
                  <a:lnTo>
                    <a:pt x="16" y="242"/>
                  </a:lnTo>
                  <a:lnTo>
                    <a:pt x="12" y="238"/>
                  </a:lnTo>
                  <a:lnTo>
                    <a:pt x="0" y="234"/>
                  </a:lnTo>
                  <a:lnTo>
                    <a:pt x="0" y="234"/>
                  </a:lnTo>
                  <a:lnTo>
                    <a:pt x="0" y="230"/>
                  </a:lnTo>
                  <a:lnTo>
                    <a:pt x="0" y="230"/>
                  </a:lnTo>
                  <a:lnTo>
                    <a:pt x="0" y="230"/>
                  </a:lnTo>
                  <a:lnTo>
                    <a:pt x="0" y="230"/>
                  </a:lnTo>
                  <a:lnTo>
                    <a:pt x="0" y="230"/>
                  </a:lnTo>
                  <a:lnTo>
                    <a:pt x="0" y="230"/>
                  </a:lnTo>
                  <a:lnTo>
                    <a:pt x="0" y="227"/>
                  </a:lnTo>
                  <a:lnTo>
                    <a:pt x="0" y="227"/>
                  </a:lnTo>
                  <a:lnTo>
                    <a:pt x="4" y="223"/>
                  </a:lnTo>
                  <a:lnTo>
                    <a:pt x="4" y="219"/>
                  </a:lnTo>
                  <a:lnTo>
                    <a:pt x="12" y="215"/>
                  </a:lnTo>
                  <a:lnTo>
                    <a:pt x="12" y="215"/>
                  </a:lnTo>
                  <a:lnTo>
                    <a:pt x="12" y="215"/>
                  </a:lnTo>
                  <a:lnTo>
                    <a:pt x="8" y="215"/>
                  </a:lnTo>
                  <a:lnTo>
                    <a:pt x="8" y="215"/>
                  </a:lnTo>
                  <a:lnTo>
                    <a:pt x="8" y="215"/>
                  </a:lnTo>
                  <a:lnTo>
                    <a:pt x="12" y="215"/>
                  </a:lnTo>
                  <a:lnTo>
                    <a:pt x="12" y="211"/>
                  </a:lnTo>
                  <a:lnTo>
                    <a:pt x="12" y="207"/>
                  </a:lnTo>
                  <a:lnTo>
                    <a:pt x="12" y="207"/>
                  </a:lnTo>
                  <a:lnTo>
                    <a:pt x="12" y="207"/>
                  </a:lnTo>
                  <a:lnTo>
                    <a:pt x="12" y="207"/>
                  </a:lnTo>
                  <a:lnTo>
                    <a:pt x="12" y="203"/>
                  </a:lnTo>
                  <a:lnTo>
                    <a:pt x="12" y="203"/>
                  </a:lnTo>
                  <a:lnTo>
                    <a:pt x="12" y="203"/>
                  </a:lnTo>
                  <a:lnTo>
                    <a:pt x="12" y="199"/>
                  </a:lnTo>
                  <a:lnTo>
                    <a:pt x="20" y="195"/>
                  </a:lnTo>
                  <a:lnTo>
                    <a:pt x="20" y="195"/>
                  </a:lnTo>
                  <a:lnTo>
                    <a:pt x="24" y="188"/>
                  </a:lnTo>
                  <a:lnTo>
                    <a:pt x="24" y="188"/>
                  </a:lnTo>
                  <a:lnTo>
                    <a:pt x="24" y="188"/>
                  </a:lnTo>
                  <a:lnTo>
                    <a:pt x="24" y="184"/>
                  </a:lnTo>
                  <a:lnTo>
                    <a:pt x="24" y="184"/>
                  </a:lnTo>
                  <a:lnTo>
                    <a:pt x="24" y="184"/>
                  </a:lnTo>
                  <a:lnTo>
                    <a:pt x="24" y="184"/>
                  </a:lnTo>
                  <a:lnTo>
                    <a:pt x="20" y="184"/>
                  </a:lnTo>
                  <a:lnTo>
                    <a:pt x="20" y="180"/>
                  </a:lnTo>
                  <a:lnTo>
                    <a:pt x="20" y="176"/>
                  </a:lnTo>
                  <a:lnTo>
                    <a:pt x="24" y="172"/>
                  </a:lnTo>
                  <a:lnTo>
                    <a:pt x="28" y="164"/>
                  </a:lnTo>
                  <a:lnTo>
                    <a:pt x="36" y="160"/>
                  </a:lnTo>
                  <a:lnTo>
                    <a:pt x="43" y="160"/>
                  </a:lnTo>
                  <a:lnTo>
                    <a:pt x="43" y="160"/>
                  </a:lnTo>
                  <a:lnTo>
                    <a:pt x="47" y="156"/>
                  </a:lnTo>
                  <a:lnTo>
                    <a:pt x="47" y="156"/>
                  </a:lnTo>
                  <a:lnTo>
                    <a:pt x="43" y="156"/>
                  </a:lnTo>
                  <a:lnTo>
                    <a:pt x="47" y="152"/>
                  </a:lnTo>
                  <a:lnTo>
                    <a:pt x="47" y="152"/>
                  </a:lnTo>
                  <a:lnTo>
                    <a:pt x="43" y="148"/>
                  </a:lnTo>
                  <a:lnTo>
                    <a:pt x="43" y="148"/>
                  </a:lnTo>
                  <a:lnTo>
                    <a:pt x="43" y="145"/>
                  </a:lnTo>
                  <a:lnTo>
                    <a:pt x="43" y="145"/>
                  </a:lnTo>
                  <a:lnTo>
                    <a:pt x="43" y="141"/>
                  </a:lnTo>
                  <a:lnTo>
                    <a:pt x="40" y="141"/>
                  </a:lnTo>
                  <a:lnTo>
                    <a:pt x="40" y="141"/>
                  </a:lnTo>
                  <a:lnTo>
                    <a:pt x="40" y="141"/>
                  </a:lnTo>
                  <a:lnTo>
                    <a:pt x="40" y="141"/>
                  </a:lnTo>
                  <a:lnTo>
                    <a:pt x="40" y="137"/>
                  </a:lnTo>
                  <a:lnTo>
                    <a:pt x="36" y="137"/>
                  </a:lnTo>
                  <a:lnTo>
                    <a:pt x="32" y="133"/>
                  </a:lnTo>
                  <a:lnTo>
                    <a:pt x="28" y="129"/>
                  </a:lnTo>
                  <a:lnTo>
                    <a:pt x="24" y="125"/>
                  </a:lnTo>
                  <a:lnTo>
                    <a:pt x="24" y="121"/>
                  </a:lnTo>
                  <a:lnTo>
                    <a:pt x="28" y="117"/>
                  </a:lnTo>
                  <a:lnTo>
                    <a:pt x="51" y="106"/>
                  </a:lnTo>
                  <a:lnTo>
                    <a:pt x="59" y="106"/>
                  </a:lnTo>
                  <a:lnTo>
                    <a:pt x="59" y="106"/>
                  </a:lnTo>
                  <a:lnTo>
                    <a:pt x="59" y="102"/>
                  </a:lnTo>
                  <a:lnTo>
                    <a:pt x="59" y="98"/>
                  </a:lnTo>
                  <a:lnTo>
                    <a:pt x="59" y="94"/>
                  </a:lnTo>
                  <a:lnTo>
                    <a:pt x="59" y="90"/>
                  </a:lnTo>
                  <a:lnTo>
                    <a:pt x="59" y="86"/>
                  </a:lnTo>
                  <a:lnTo>
                    <a:pt x="59" y="82"/>
                  </a:lnTo>
                  <a:lnTo>
                    <a:pt x="63" y="78"/>
                  </a:lnTo>
                  <a:lnTo>
                    <a:pt x="90" y="59"/>
                  </a:lnTo>
                  <a:lnTo>
                    <a:pt x="90" y="59"/>
                  </a:lnTo>
                  <a:lnTo>
                    <a:pt x="90" y="55"/>
                  </a:lnTo>
                  <a:lnTo>
                    <a:pt x="90" y="55"/>
                  </a:lnTo>
                  <a:lnTo>
                    <a:pt x="86" y="55"/>
                  </a:lnTo>
                  <a:lnTo>
                    <a:pt x="86" y="55"/>
                  </a:lnTo>
                  <a:lnTo>
                    <a:pt x="90" y="55"/>
                  </a:lnTo>
                  <a:lnTo>
                    <a:pt x="90" y="51"/>
                  </a:lnTo>
                  <a:lnTo>
                    <a:pt x="90" y="47"/>
                  </a:lnTo>
                  <a:lnTo>
                    <a:pt x="90" y="43"/>
                  </a:lnTo>
                  <a:lnTo>
                    <a:pt x="86" y="43"/>
                  </a:lnTo>
                  <a:lnTo>
                    <a:pt x="86" y="43"/>
                  </a:lnTo>
                  <a:lnTo>
                    <a:pt x="86" y="43"/>
                  </a:lnTo>
                  <a:lnTo>
                    <a:pt x="90" y="39"/>
                  </a:lnTo>
                  <a:lnTo>
                    <a:pt x="102" y="27"/>
                  </a:lnTo>
                  <a:lnTo>
                    <a:pt x="110" y="20"/>
                  </a:lnTo>
                  <a:lnTo>
                    <a:pt x="114" y="16"/>
                  </a:lnTo>
                  <a:lnTo>
                    <a:pt x="114" y="8"/>
                  </a:lnTo>
                  <a:lnTo>
                    <a:pt x="118" y="8"/>
                  </a:lnTo>
                  <a:lnTo>
                    <a:pt x="122" y="8"/>
                  </a:lnTo>
                  <a:lnTo>
                    <a:pt x="126" y="8"/>
                  </a:lnTo>
                </a:path>
              </a:pathLst>
            </a:custGeom>
            <a:solidFill>
              <a:schemeClr val="accent6"/>
            </a:solidFill>
            <a:ln w="38100" cap="rnd" cmpd="sng">
              <a:solidFill>
                <a:schemeClr val="bg1"/>
              </a:solidFill>
            </a:ln>
          </p:spPr>
          <p:txBody>
            <a:bodyPr vert="horz" wrap="square" lIns="91440" tIns="45720" rIns="91440" bIns="45720" numCol="1" anchor="t" anchorCtr="0" compatLnSpc="1"/>
            <a:lstStyle/>
            <a:p>
              <a:endParaRPr lang="en-US"/>
            </a:p>
          </p:txBody>
        </p:sp>
        <p:sp>
          <p:nvSpPr>
            <p:cNvPr id="260" name="Freeform 53"/>
            <p:cNvSpPr>
              <a:spLocks noEditPoints="1"/>
            </p:cNvSpPr>
            <p:nvPr/>
          </p:nvSpPr>
          <p:spPr bwMode="auto">
            <a:xfrm>
              <a:off x="13886200" y="4030339"/>
              <a:ext cx="1324687" cy="2332568"/>
            </a:xfrm>
            <a:custGeom>
              <a:avLst/>
              <a:gdLst>
                <a:gd name="T0" fmla="*/ 51 w 313"/>
                <a:gd name="T1" fmla="*/ 500 h 551"/>
                <a:gd name="T2" fmla="*/ 110 w 313"/>
                <a:gd name="T3" fmla="*/ 535 h 551"/>
                <a:gd name="T4" fmla="*/ 149 w 313"/>
                <a:gd name="T5" fmla="*/ 524 h 551"/>
                <a:gd name="T6" fmla="*/ 211 w 313"/>
                <a:gd name="T7" fmla="*/ 531 h 551"/>
                <a:gd name="T8" fmla="*/ 215 w 313"/>
                <a:gd name="T9" fmla="*/ 504 h 551"/>
                <a:gd name="T10" fmla="*/ 215 w 313"/>
                <a:gd name="T11" fmla="*/ 410 h 551"/>
                <a:gd name="T12" fmla="*/ 192 w 313"/>
                <a:gd name="T13" fmla="*/ 383 h 551"/>
                <a:gd name="T14" fmla="*/ 156 w 313"/>
                <a:gd name="T15" fmla="*/ 367 h 551"/>
                <a:gd name="T16" fmla="*/ 156 w 313"/>
                <a:gd name="T17" fmla="*/ 360 h 551"/>
                <a:gd name="T18" fmla="*/ 168 w 313"/>
                <a:gd name="T19" fmla="*/ 348 h 551"/>
                <a:gd name="T20" fmla="*/ 168 w 313"/>
                <a:gd name="T21" fmla="*/ 332 h 551"/>
                <a:gd name="T22" fmla="*/ 180 w 313"/>
                <a:gd name="T23" fmla="*/ 317 h 551"/>
                <a:gd name="T24" fmla="*/ 203 w 313"/>
                <a:gd name="T25" fmla="*/ 289 h 551"/>
                <a:gd name="T26" fmla="*/ 199 w 313"/>
                <a:gd name="T27" fmla="*/ 274 h 551"/>
                <a:gd name="T28" fmla="*/ 180 w 313"/>
                <a:gd name="T29" fmla="*/ 258 h 551"/>
                <a:gd name="T30" fmla="*/ 215 w 313"/>
                <a:gd name="T31" fmla="*/ 223 h 551"/>
                <a:gd name="T32" fmla="*/ 242 w 313"/>
                <a:gd name="T33" fmla="*/ 188 h 551"/>
                <a:gd name="T34" fmla="*/ 258 w 313"/>
                <a:gd name="T35" fmla="*/ 160 h 551"/>
                <a:gd name="T36" fmla="*/ 301 w 313"/>
                <a:gd name="T37" fmla="*/ 129 h 551"/>
                <a:gd name="T38" fmla="*/ 313 w 313"/>
                <a:gd name="T39" fmla="*/ 102 h 551"/>
                <a:gd name="T40" fmla="*/ 278 w 313"/>
                <a:gd name="T41" fmla="*/ 59 h 551"/>
                <a:gd name="T42" fmla="*/ 219 w 313"/>
                <a:gd name="T43" fmla="*/ 4 h 551"/>
                <a:gd name="T44" fmla="*/ 168 w 313"/>
                <a:gd name="T45" fmla="*/ 20 h 551"/>
                <a:gd name="T46" fmla="*/ 168 w 313"/>
                <a:gd name="T47" fmla="*/ 43 h 551"/>
                <a:gd name="T48" fmla="*/ 180 w 313"/>
                <a:gd name="T49" fmla="*/ 47 h 551"/>
                <a:gd name="T50" fmla="*/ 188 w 313"/>
                <a:gd name="T51" fmla="*/ 51 h 551"/>
                <a:gd name="T52" fmla="*/ 192 w 313"/>
                <a:gd name="T53" fmla="*/ 63 h 551"/>
                <a:gd name="T54" fmla="*/ 192 w 313"/>
                <a:gd name="T55" fmla="*/ 75 h 551"/>
                <a:gd name="T56" fmla="*/ 199 w 313"/>
                <a:gd name="T57" fmla="*/ 86 h 551"/>
                <a:gd name="T58" fmla="*/ 184 w 313"/>
                <a:gd name="T59" fmla="*/ 90 h 551"/>
                <a:gd name="T60" fmla="*/ 184 w 313"/>
                <a:gd name="T61" fmla="*/ 98 h 551"/>
                <a:gd name="T62" fmla="*/ 184 w 313"/>
                <a:gd name="T63" fmla="*/ 125 h 551"/>
                <a:gd name="T64" fmla="*/ 133 w 313"/>
                <a:gd name="T65" fmla="*/ 121 h 551"/>
                <a:gd name="T66" fmla="*/ 63 w 313"/>
                <a:gd name="T67" fmla="*/ 184 h 551"/>
                <a:gd name="T68" fmla="*/ 12 w 313"/>
                <a:gd name="T69" fmla="*/ 199 h 551"/>
                <a:gd name="T70" fmla="*/ 12 w 313"/>
                <a:gd name="T71" fmla="*/ 227 h 551"/>
                <a:gd name="T72" fmla="*/ 31 w 313"/>
                <a:gd name="T73" fmla="*/ 250 h 551"/>
                <a:gd name="T74" fmla="*/ 35 w 313"/>
                <a:gd name="T75" fmla="*/ 262 h 551"/>
                <a:gd name="T76" fmla="*/ 39 w 313"/>
                <a:gd name="T77" fmla="*/ 274 h 551"/>
                <a:gd name="T78" fmla="*/ 39 w 313"/>
                <a:gd name="T79" fmla="*/ 281 h 551"/>
                <a:gd name="T80" fmla="*/ 51 w 313"/>
                <a:gd name="T81" fmla="*/ 297 h 551"/>
                <a:gd name="T82" fmla="*/ 63 w 313"/>
                <a:gd name="T83" fmla="*/ 305 h 551"/>
                <a:gd name="T84" fmla="*/ 63 w 313"/>
                <a:gd name="T85" fmla="*/ 317 h 551"/>
                <a:gd name="T86" fmla="*/ 55 w 313"/>
                <a:gd name="T87" fmla="*/ 321 h 551"/>
                <a:gd name="T88" fmla="*/ 67 w 313"/>
                <a:gd name="T89" fmla="*/ 324 h 551"/>
                <a:gd name="T90" fmla="*/ 63 w 313"/>
                <a:gd name="T91" fmla="*/ 336 h 551"/>
                <a:gd name="T92" fmla="*/ 55 w 313"/>
                <a:gd name="T93" fmla="*/ 332 h 551"/>
                <a:gd name="T94" fmla="*/ 35 w 313"/>
                <a:gd name="T95" fmla="*/ 340 h 551"/>
                <a:gd name="T96" fmla="*/ 28 w 313"/>
                <a:gd name="T97" fmla="*/ 356 h 551"/>
                <a:gd name="T98" fmla="*/ 20 w 313"/>
                <a:gd name="T99" fmla="*/ 363 h 551"/>
                <a:gd name="T100" fmla="*/ 20 w 313"/>
                <a:gd name="T101" fmla="*/ 379 h 551"/>
                <a:gd name="T102" fmla="*/ 20 w 313"/>
                <a:gd name="T103" fmla="*/ 395 h 551"/>
                <a:gd name="T104" fmla="*/ 20 w 313"/>
                <a:gd name="T105" fmla="*/ 406 h 551"/>
                <a:gd name="T106" fmla="*/ 16 w 313"/>
                <a:gd name="T107" fmla="*/ 418 h 551"/>
                <a:gd name="T108" fmla="*/ 12 w 313"/>
                <a:gd name="T109" fmla="*/ 426 h 551"/>
                <a:gd name="T110" fmla="*/ 8 w 313"/>
                <a:gd name="T111" fmla="*/ 449 h 551"/>
                <a:gd name="T112" fmla="*/ 4 w 313"/>
                <a:gd name="T113" fmla="*/ 461 h 551"/>
                <a:gd name="T114" fmla="*/ 16 w 313"/>
                <a:gd name="T115" fmla="*/ 477 h 551"/>
                <a:gd name="T116" fmla="*/ 24 w 313"/>
                <a:gd name="T117" fmla="*/ 313 h 551"/>
                <a:gd name="T118" fmla="*/ 4 w 313"/>
                <a:gd name="T119" fmla="*/ 321 h 551"/>
                <a:gd name="T120" fmla="*/ 20 w 313"/>
                <a:gd name="T121" fmla="*/ 321 h 551"/>
                <a:gd name="T122" fmla="*/ 24 w 313"/>
                <a:gd name="T123" fmla="*/ 328 h 551"/>
                <a:gd name="T124" fmla="*/ 24 w 313"/>
                <a:gd name="T125" fmla="*/ 321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3" h="551">
                  <a:moveTo>
                    <a:pt x="31" y="481"/>
                  </a:moveTo>
                  <a:lnTo>
                    <a:pt x="31" y="481"/>
                  </a:lnTo>
                  <a:lnTo>
                    <a:pt x="35" y="481"/>
                  </a:lnTo>
                  <a:lnTo>
                    <a:pt x="39" y="485"/>
                  </a:lnTo>
                  <a:lnTo>
                    <a:pt x="43" y="492"/>
                  </a:lnTo>
                  <a:lnTo>
                    <a:pt x="43" y="496"/>
                  </a:lnTo>
                  <a:lnTo>
                    <a:pt x="51" y="496"/>
                  </a:lnTo>
                  <a:lnTo>
                    <a:pt x="51" y="500"/>
                  </a:lnTo>
                  <a:lnTo>
                    <a:pt x="51" y="500"/>
                  </a:lnTo>
                  <a:lnTo>
                    <a:pt x="55" y="504"/>
                  </a:lnTo>
                  <a:lnTo>
                    <a:pt x="55" y="504"/>
                  </a:lnTo>
                  <a:lnTo>
                    <a:pt x="59" y="508"/>
                  </a:lnTo>
                  <a:lnTo>
                    <a:pt x="67" y="508"/>
                  </a:lnTo>
                  <a:lnTo>
                    <a:pt x="71" y="508"/>
                  </a:lnTo>
                  <a:lnTo>
                    <a:pt x="74" y="512"/>
                  </a:lnTo>
                  <a:lnTo>
                    <a:pt x="90" y="524"/>
                  </a:lnTo>
                  <a:lnTo>
                    <a:pt x="98" y="531"/>
                  </a:lnTo>
                  <a:lnTo>
                    <a:pt x="110" y="535"/>
                  </a:lnTo>
                  <a:lnTo>
                    <a:pt x="133" y="547"/>
                  </a:lnTo>
                  <a:lnTo>
                    <a:pt x="137" y="551"/>
                  </a:lnTo>
                  <a:lnTo>
                    <a:pt x="141" y="547"/>
                  </a:lnTo>
                  <a:lnTo>
                    <a:pt x="141" y="543"/>
                  </a:lnTo>
                  <a:lnTo>
                    <a:pt x="141" y="539"/>
                  </a:lnTo>
                  <a:lnTo>
                    <a:pt x="141" y="531"/>
                  </a:lnTo>
                  <a:lnTo>
                    <a:pt x="141" y="527"/>
                  </a:lnTo>
                  <a:lnTo>
                    <a:pt x="145" y="524"/>
                  </a:lnTo>
                  <a:lnTo>
                    <a:pt x="149" y="524"/>
                  </a:lnTo>
                  <a:lnTo>
                    <a:pt x="153" y="524"/>
                  </a:lnTo>
                  <a:lnTo>
                    <a:pt x="160" y="527"/>
                  </a:lnTo>
                  <a:lnTo>
                    <a:pt x="164" y="531"/>
                  </a:lnTo>
                  <a:lnTo>
                    <a:pt x="184" y="527"/>
                  </a:lnTo>
                  <a:lnTo>
                    <a:pt x="188" y="527"/>
                  </a:lnTo>
                  <a:lnTo>
                    <a:pt x="196" y="531"/>
                  </a:lnTo>
                  <a:lnTo>
                    <a:pt x="199" y="535"/>
                  </a:lnTo>
                  <a:lnTo>
                    <a:pt x="207" y="535"/>
                  </a:lnTo>
                  <a:lnTo>
                    <a:pt x="211" y="531"/>
                  </a:lnTo>
                  <a:lnTo>
                    <a:pt x="215" y="527"/>
                  </a:lnTo>
                  <a:lnTo>
                    <a:pt x="215" y="520"/>
                  </a:lnTo>
                  <a:lnTo>
                    <a:pt x="215" y="520"/>
                  </a:lnTo>
                  <a:lnTo>
                    <a:pt x="215" y="520"/>
                  </a:lnTo>
                  <a:lnTo>
                    <a:pt x="215" y="512"/>
                  </a:lnTo>
                  <a:lnTo>
                    <a:pt x="211" y="508"/>
                  </a:lnTo>
                  <a:lnTo>
                    <a:pt x="215" y="508"/>
                  </a:lnTo>
                  <a:lnTo>
                    <a:pt x="215" y="504"/>
                  </a:lnTo>
                  <a:lnTo>
                    <a:pt x="215" y="504"/>
                  </a:lnTo>
                  <a:lnTo>
                    <a:pt x="215" y="496"/>
                  </a:lnTo>
                  <a:lnTo>
                    <a:pt x="199" y="473"/>
                  </a:lnTo>
                  <a:lnTo>
                    <a:pt x="199" y="469"/>
                  </a:lnTo>
                  <a:lnTo>
                    <a:pt x="199" y="461"/>
                  </a:lnTo>
                  <a:lnTo>
                    <a:pt x="215" y="430"/>
                  </a:lnTo>
                  <a:lnTo>
                    <a:pt x="227" y="422"/>
                  </a:lnTo>
                  <a:lnTo>
                    <a:pt x="219" y="418"/>
                  </a:lnTo>
                  <a:lnTo>
                    <a:pt x="215" y="418"/>
                  </a:lnTo>
                  <a:lnTo>
                    <a:pt x="215" y="410"/>
                  </a:lnTo>
                  <a:lnTo>
                    <a:pt x="203" y="391"/>
                  </a:lnTo>
                  <a:lnTo>
                    <a:pt x="203" y="387"/>
                  </a:lnTo>
                  <a:lnTo>
                    <a:pt x="199" y="391"/>
                  </a:lnTo>
                  <a:lnTo>
                    <a:pt x="199" y="391"/>
                  </a:lnTo>
                  <a:lnTo>
                    <a:pt x="196" y="391"/>
                  </a:lnTo>
                  <a:lnTo>
                    <a:pt x="196" y="387"/>
                  </a:lnTo>
                  <a:lnTo>
                    <a:pt x="196" y="383"/>
                  </a:lnTo>
                  <a:lnTo>
                    <a:pt x="192" y="383"/>
                  </a:lnTo>
                  <a:lnTo>
                    <a:pt x="192" y="383"/>
                  </a:lnTo>
                  <a:lnTo>
                    <a:pt x="188" y="383"/>
                  </a:lnTo>
                  <a:lnTo>
                    <a:pt x="184" y="387"/>
                  </a:lnTo>
                  <a:lnTo>
                    <a:pt x="184" y="383"/>
                  </a:lnTo>
                  <a:lnTo>
                    <a:pt x="180" y="383"/>
                  </a:lnTo>
                  <a:lnTo>
                    <a:pt x="176" y="383"/>
                  </a:lnTo>
                  <a:lnTo>
                    <a:pt x="176" y="379"/>
                  </a:lnTo>
                  <a:lnTo>
                    <a:pt x="172" y="375"/>
                  </a:lnTo>
                  <a:lnTo>
                    <a:pt x="168" y="371"/>
                  </a:lnTo>
                  <a:lnTo>
                    <a:pt x="156" y="367"/>
                  </a:lnTo>
                  <a:lnTo>
                    <a:pt x="156" y="367"/>
                  </a:lnTo>
                  <a:lnTo>
                    <a:pt x="156" y="363"/>
                  </a:lnTo>
                  <a:lnTo>
                    <a:pt x="156" y="363"/>
                  </a:lnTo>
                  <a:lnTo>
                    <a:pt x="156" y="363"/>
                  </a:lnTo>
                  <a:lnTo>
                    <a:pt x="156" y="363"/>
                  </a:lnTo>
                  <a:lnTo>
                    <a:pt x="156" y="363"/>
                  </a:lnTo>
                  <a:lnTo>
                    <a:pt x="156" y="363"/>
                  </a:lnTo>
                  <a:lnTo>
                    <a:pt x="156" y="360"/>
                  </a:lnTo>
                  <a:lnTo>
                    <a:pt x="156" y="360"/>
                  </a:lnTo>
                  <a:lnTo>
                    <a:pt x="160" y="356"/>
                  </a:lnTo>
                  <a:lnTo>
                    <a:pt x="160" y="352"/>
                  </a:lnTo>
                  <a:lnTo>
                    <a:pt x="168" y="348"/>
                  </a:lnTo>
                  <a:lnTo>
                    <a:pt x="168" y="348"/>
                  </a:lnTo>
                  <a:lnTo>
                    <a:pt x="168" y="348"/>
                  </a:lnTo>
                  <a:lnTo>
                    <a:pt x="164" y="348"/>
                  </a:lnTo>
                  <a:lnTo>
                    <a:pt x="164" y="348"/>
                  </a:lnTo>
                  <a:lnTo>
                    <a:pt x="164" y="348"/>
                  </a:lnTo>
                  <a:lnTo>
                    <a:pt x="168" y="348"/>
                  </a:lnTo>
                  <a:lnTo>
                    <a:pt x="168" y="344"/>
                  </a:lnTo>
                  <a:lnTo>
                    <a:pt x="168" y="340"/>
                  </a:lnTo>
                  <a:lnTo>
                    <a:pt x="168" y="340"/>
                  </a:lnTo>
                  <a:lnTo>
                    <a:pt x="168" y="340"/>
                  </a:lnTo>
                  <a:lnTo>
                    <a:pt x="168" y="340"/>
                  </a:lnTo>
                  <a:lnTo>
                    <a:pt x="168" y="336"/>
                  </a:lnTo>
                  <a:lnTo>
                    <a:pt x="168" y="336"/>
                  </a:lnTo>
                  <a:lnTo>
                    <a:pt x="168" y="336"/>
                  </a:lnTo>
                  <a:lnTo>
                    <a:pt x="168" y="332"/>
                  </a:lnTo>
                  <a:lnTo>
                    <a:pt x="176" y="328"/>
                  </a:lnTo>
                  <a:lnTo>
                    <a:pt x="176" y="328"/>
                  </a:lnTo>
                  <a:lnTo>
                    <a:pt x="180" y="321"/>
                  </a:lnTo>
                  <a:lnTo>
                    <a:pt x="180" y="321"/>
                  </a:lnTo>
                  <a:lnTo>
                    <a:pt x="180" y="321"/>
                  </a:lnTo>
                  <a:lnTo>
                    <a:pt x="180" y="317"/>
                  </a:lnTo>
                  <a:lnTo>
                    <a:pt x="180" y="317"/>
                  </a:lnTo>
                  <a:lnTo>
                    <a:pt x="180" y="317"/>
                  </a:lnTo>
                  <a:lnTo>
                    <a:pt x="180" y="317"/>
                  </a:lnTo>
                  <a:lnTo>
                    <a:pt x="176" y="317"/>
                  </a:lnTo>
                  <a:lnTo>
                    <a:pt x="176" y="313"/>
                  </a:lnTo>
                  <a:lnTo>
                    <a:pt x="176" y="309"/>
                  </a:lnTo>
                  <a:lnTo>
                    <a:pt x="180" y="305"/>
                  </a:lnTo>
                  <a:lnTo>
                    <a:pt x="184" y="297"/>
                  </a:lnTo>
                  <a:lnTo>
                    <a:pt x="192" y="293"/>
                  </a:lnTo>
                  <a:lnTo>
                    <a:pt x="199" y="293"/>
                  </a:lnTo>
                  <a:lnTo>
                    <a:pt x="199" y="293"/>
                  </a:lnTo>
                  <a:lnTo>
                    <a:pt x="203" y="289"/>
                  </a:lnTo>
                  <a:lnTo>
                    <a:pt x="203" y="289"/>
                  </a:lnTo>
                  <a:lnTo>
                    <a:pt x="199" y="289"/>
                  </a:lnTo>
                  <a:lnTo>
                    <a:pt x="203" y="285"/>
                  </a:lnTo>
                  <a:lnTo>
                    <a:pt x="203" y="285"/>
                  </a:lnTo>
                  <a:lnTo>
                    <a:pt x="199" y="281"/>
                  </a:lnTo>
                  <a:lnTo>
                    <a:pt x="199" y="281"/>
                  </a:lnTo>
                  <a:lnTo>
                    <a:pt x="199" y="278"/>
                  </a:lnTo>
                  <a:lnTo>
                    <a:pt x="199" y="278"/>
                  </a:lnTo>
                  <a:lnTo>
                    <a:pt x="199" y="274"/>
                  </a:lnTo>
                  <a:lnTo>
                    <a:pt x="196" y="274"/>
                  </a:lnTo>
                  <a:lnTo>
                    <a:pt x="196" y="274"/>
                  </a:lnTo>
                  <a:lnTo>
                    <a:pt x="196" y="274"/>
                  </a:lnTo>
                  <a:lnTo>
                    <a:pt x="196" y="274"/>
                  </a:lnTo>
                  <a:lnTo>
                    <a:pt x="196" y="270"/>
                  </a:lnTo>
                  <a:lnTo>
                    <a:pt x="192" y="270"/>
                  </a:lnTo>
                  <a:lnTo>
                    <a:pt x="188" y="266"/>
                  </a:lnTo>
                  <a:lnTo>
                    <a:pt x="184" y="262"/>
                  </a:lnTo>
                  <a:lnTo>
                    <a:pt x="180" y="258"/>
                  </a:lnTo>
                  <a:lnTo>
                    <a:pt x="180" y="254"/>
                  </a:lnTo>
                  <a:lnTo>
                    <a:pt x="184" y="250"/>
                  </a:lnTo>
                  <a:lnTo>
                    <a:pt x="207" y="239"/>
                  </a:lnTo>
                  <a:lnTo>
                    <a:pt x="215" y="239"/>
                  </a:lnTo>
                  <a:lnTo>
                    <a:pt x="215" y="239"/>
                  </a:lnTo>
                  <a:lnTo>
                    <a:pt x="215" y="235"/>
                  </a:lnTo>
                  <a:lnTo>
                    <a:pt x="215" y="231"/>
                  </a:lnTo>
                  <a:lnTo>
                    <a:pt x="215" y="227"/>
                  </a:lnTo>
                  <a:lnTo>
                    <a:pt x="215" y="223"/>
                  </a:lnTo>
                  <a:lnTo>
                    <a:pt x="215" y="219"/>
                  </a:lnTo>
                  <a:lnTo>
                    <a:pt x="215" y="215"/>
                  </a:lnTo>
                  <a:lnTo>
                    <a:pt x="219" y="211"/>
                  </a:lnTo>
                  <a:lnTo>
                    <a:pt x="246" y="192"/>
                  </a:lnTo>
                  <a:lnTo>
                    <a:pt x="246" y="192"/>
                  </a:lnTo>
                  <a:lnTo>
                    <a:pt x="246" y="188"/>
                  </a:lnTo>
                  <a:lnTo>
                    <a:pt x="246" y="188"/>
                  </a:lnTo>
                  <a:lnTo>
                    <a:pt x="242" y="188"/>
                  </a:lnTo>
                  <a:lnTo>
                    <a:pt x="242" y="188"/>
                  </a:lnTo>
                  <a:lnTo>
                    <a:pt x="246" y="188"/>
                  </a:lnTo>
                  <a:lnTo>
                    <a:pt x="246" y="184"/>
                  </a:lnTo>
                  <a:lnTo>
                    <a:pt x="246" y="180"/>
                  </a:lnTo>
                  <a:lnTo>
                    <a:pt x="246" y="176"/>
                  </a:lnTo>
                  <a:lnTo>
                    <a:pt x="242" y="176"/>
                  </a:lnTo>
                  <a:lnTo>
                    <a:pt x="242" y="176"/>
                  </a:lnTo>
                  <a:lnTo>
                    <a:pt x="242" y="176"/>
                  </a:lnTo>
                  <a:lnTo>
                    <a:pt x="246" y="172"/>
                  </a:lnTo>
                  <a:lnTo>
                    <a:pt x="258" y="160"/>
                  </a:lnTo>
                  <a:lnTo>
                    <a:pt x="266" y="153"/>
                  </a:lnTo>
                  <a:lnTo>
                    <a:pt x="270" y="149"/>
                  </a:lnTo>
                  <a:lnTo>
                    <a:pt x="270" y="141"/>
                  </a:lnTo>
                  <a:lnTo>
                    <a:pt x="274" y="141"/>
                  </a:lnTo>
                  <a:lnTo>
                    <a:pt x="278" y="141"/>
                  </a:lnTo>
                  <a:lnTo>
                    <a:pt x="282" y="141"/>
                  </a:lnTo>
                  <a:lnTo>
                    <a:pt x="289" y="141"/>
                  </a:lnTo>
                  <a:lnTo>
                    <a:pt x="301" y="133"/>
                  </a:lnTo>
                  <a:lnTo>
                    <a:pt x="301" y="129"/>
                  </a:lnTo>
                  <a:lnTo>
                    <a:pt x="305" y="121"/>
                  </a:lnTo>
                  <a:lnTo>
                    <a:pt x="305" y="121"/>
                  </a:lnTo>
                  <a:lnTo>
                    <a:pt x="301" y="117"/>
                  </a:lnTo>
                  <a:lnTo>
                    <a:pt x="293" y="117"/>
                  </a:lnTo>
                  <a:lnTo>
                    <a:pt x="289" y="114"/>
                  </a:lnTo>
                  <a:lnTo>
                    <a:pt x="293" y="110"/>
                  </a:lnTo>
                  <a:lnTo>
                    <a:pt x="305" y="98"/>
                  </a:lnTo>
                  <a:lnTo>
                    <a:pt x="309" y="102"/>
                  </a:lnTo>
                  <a:lnTo>
                    <a:pt x="313" y="102"/>
                  </a:lnTo>
                  <a:lnTo>
                    <a:pt x="313" y="98"/>
                  </a:lnTo>
                  <a:lnTo>
                    <a:pt x="313" y="94"/>
                  </a:lnTo>
                  <a:lnTo>
                    <a:pt x="309" y="90"/>
                  </a:lnTo>
                  <a:lnTo>
                    <a:pt x="301" y="78"/>
                  </a:lnTo>
                  <a:lnTo>
                    <a:pt x="297" y="75"/>
                  </a:lnTo>
                  <a:lnTo>
                    <a:pt x="293" y="71"/>
                  </a:lnTo>
                  <a:lnTo>
                    <a:pt x="285" y="63"/>
                  </a:lnTo>
                  <a:lnTo>
                    <a:pt x="285" y="63"/>
                  </a:lnTo>
                  <a:lnTo>
                    <a:pt x="278" y="59"/>
                  </a:lnTo>
                  <a:lnTo>
                    <a:pt x="278" y="55"/>
                  </a:lnTo>
                  <a:lnTo>
                    <a:pt x="270" y="43"/>
                  </a:lnTo>
                  <a:lnTo>
                    <a:pt x="266" y="39"/>
                  </a:lnTo>
                  <a:lnTo>
                    <a:pt x="262" y="35"/>
                  </a:lnTo>
                  <a:lnTo>
                    <a:pt x="254" y="32"/>
                  </a:lnTo>
                  <a:lnTo>
                    <a:pt x="235" y="20"/>
                  </a:lnTo>
                  <a:lnTo>
                    <a:pt x="227" y="12"/>
                  </a:lnTo>
                  <a:lnTo>
                    <a:pt x="223" y="8"/>
                  </a:lnTo>
                  <a:lnTo>
                    <a:pt x="219" y="4"/>
                  </a:lnTo>
                  <a:lnTo>
                    <a:pt x="219" y="0"/>
                  </a:lnTo>
                  <a:lnTo>
                    <a:pt x="203" y="8"/>
                  </a:lnTo>
                  <a:lnTo>
                    <a:pt x="199" y="12"/>
                  </a:lnTo>
                  <a:lnTo>
                    <a:pt x="196" y="12"/>
                  </a:lnTo>
                  <a:lnTo>
                    <a:pt x="164" y="12"/>
                  </a:lnTo>
                  <a:lnTo>
                    <a:pt x="164" y="16"/>
                  </a:lnTo>
                  <a:lnTo>
                    <a:pt x="164" y="16"/>
                  </a:lnTo>
                  <a:lnTo>
                    <a:pt x="164" y="16"/>
                  </a:lnTo>
                  <a:lnTo>
                    <a:pt x="168" y="20"/>
                  </a:lnTo>
                  <a:lnTo>
                    <a:pt x="168" y="24"/>
                  </a:lnTo>
                  <a:lnTo>
                    <a:pt x="168" y="24"/>
                  </a:lnTo>
                  <a:lnTo>
                    <a:pt x="164" y="24"/>
                  </a:lnTo>
                  <a:lnTo>
                    <a:pt x="164" y="28"/>
                  </a:lnTo>
                  <a:lnTo>
                    <a:pt x="164" y="28"/>
                  </a:lnTo>
                  <a:lnTo>
                    <a:pt x="164" y="32"/>
                  </a:lnTo>
                  <a:lnTo>
                    <a:pt x="164" y="32"/>
                  </a:lnTo>
                  <a:lnTo>
                    <a:pt x="164" y="35"/>
                  </a:lnTo>
                  <a:lnTo>
                    <a:pt x="168" y="43"/>
                  </a:lnTo>
                  <a:lnTo>
                    <a:pt x="172" y="43"/>
                  </a:lnTo>
                  <a:lnTo>
                    <a:pt x="176" y="47"/>
                  </a:lnTo>
                  <a:lnTo>
                    <a:pt x="176" y="47"/>
                  </a:lnTo>
                  <a:lnTo>
                    <a:pt x="176" y="47"/>
                  </a:lnTo>
                  <a:lnTo>
                    <a:pt x="176" y="47"/>
                  </a:lnTo>
                  <a:lnTo>
                    <a:pt x="176" y="47"/>
                  </a:lnTo>
                  <a:lnTo>
                    <a:pt x="180" y="47"/>
                  </a:lnTo>
                  <a:lnTo>
                    <a:pt x="180" y="47"/>
                  </a:lnTo>
                  <a:lnTo>
                    <a:pt x="180" y="47"/>
                  </a:lnTo>
                  <a:lnTo>
                    <a:pt x="184" y="43"/>
                  </a:lnTo>
                  <a:lnTo>
                    <a:pt x="184" y="47"/>
                  </a:lnTo>
                  <a:lnTo>
                    <a:pt x="184" y="47"/>
                  </a:lnTo>
                  <a:lnTo>
                    <a:pt x="184" y="47"/>
                  </a:lnTo>
                  <a:lnTo>
                    <a:pt x="184" y="47"/>
                  </a:lnTo>
                  <a:lnTo>
                    <a:pt x="184" y="47"/>
                  </a:lnTo>
                  <a:lnTo>
                    <a:pt x="188" y="47"/>
                  </a:lnTo>
                  <a:lnTo>
                    <a:pt x="188" y="47"/>
                  </a:lnTo>
                  <a:lnTo>
                    <a:pt x="188" y="51"/>
                  </a:lnTo>
                  <a:lnTo>
                    <a:pt x="188" y="51"/>
                  </a:lnTo>
                  <a:lnTo>
                    <a:pt x="188" y="55"/>
                  </a:lnTo>
                  <a:lnTo>
                    <a:pt x="188" y="55"/>
                  </a:lnTo>
                  <a:lnTo>
                    <a:pt x="192" y="55"/>
                  </a:lnTo>
                  <a:lnTo>
                    <a:pt x="192" y="55"/>
                  </a:lnTo>
                  <a:lnTo>
                    <a:pt x="188" y="59"/>
                  </a:lnTo>
                  <a:lnTo>
                    <a:pt x="188" y="59"/>
                  </a:lnTo>
                  <a:lnTo>
                    <a:pt x="192" y="63"/>
                  </a:lnTo>
                  <a:lnTo>
                    <a:pt x="192" y="63"/>
                  </a:lnTo>
                  <a:lnTo>
                    <a:pt x="192" y="63"/>
                  </a:lnTo>
                  <a:lnTo>
                    <a:pt x="188" y="67"/>
                  </a:lnTo>
                  <a:lnTo>
                    <a:pt x="184" y="67"/>
                  </a:lnTo>
                  <a:lnTo>
                    <a:pt x="184" y="71"/>
                  </a:lnTo>
                  <a:lnTo>
                    <a:pt x="188" y="71"/>
                  </a:lnTo>
                  <a:lnTo>
                    <a:pt x="188" y="71"/>
                  </a:lnTo>
                  <a:lnTo>
                    <a:pt x="188" y="71"/>
                  </a:lnTo>
                  <a:lnTo>
                    <a:pt x="192" y="75"/>
                  </a:lnTo>
                  <a:lnTo>
                    <a:pt x="192" y="75"/>
                  </a:lnTo>
                  <a:lnTo>
                    <a:pt x="192" y="75"/>
                  </a:lnTo>
                  <a:lnTo>
                    <a:pt x="196" y="75"/>
                  </a:lnTo>
                  <a:lnTo>
                    <a:pt x="199" y="78"/>
                  </a:lnTo>
                  <a:lnTo>
                    <a:pt x="199" y="75"/>
                  </a:lnTo>
                  <a:lnTo>
                    <a:pt x="199" y="75"/>
                  </a:lnTo>
                  <a:lnTo>
                    <a:pt x="203" y="78"/>
                  </a:lnTo>
                  <a:lnTo>
                    <a:pt x="203" y="82"/>
                  </a:lnTo>
                  <a:lnTo>
                    <a:pt x="203" y="82"/>
                  </a:lnTo>
                  <a:lnTo>
                    <a:pt x="199" y="86"/>
                  </a:lnTo>
                  <a:lnTo>
                    <a:pt x="192" y="86"/>
                  </a:lnTo>
                  <a:lnTo>
                    <a:pt x="188" y="90"/>
                  </a:lnTo>
                  <a:lnTo>
                    <a:pt x="184" y="90"/>
                  </a:lnTo>
                  <a:lnTo>
                    <a:pt x="184" y="94"/>
                  </a:lnTo>
                  <a:lnTo>
                    <a:pt x="184" y="90"/>
                  </a:lnTo>
                  <a:lnTo>
                    <a:pt x="184" y="90"/>
                  </a:lnTo>
                  <a:lnTo>
                    <a:pt x="184" y="90"/>
                  </a:lnTo>
                  <a:lnTo>
                    <a:pt x="184" y="90"/>
                  </a:lnTo>
                  <a:lnTo>
                    <a:pt x="184" y="90"/>
                  </a:lnTo>
                  <a:lnTo>
                    <a:pt x="180" y="90"/>
                  </a:lnTo>
                  <a:lnTo>
                    <a:pt x="180" y="90"/>
                  </a:lnTo>
                  <a:lnTo>
                    <a:pt x="180" y="90"/>
                  </a:lnTo>
                  <a:lnTo>
                    <a:pt x="184" y="94"/>
                  </a:lnTo>
                  <a:lnTo>
                    <a:pt x="184" y="94"/>
                  </a:lnTo>
                  <a:lnTo>
                    <a:pt x="184" y="94"/>
                  </a:lnTo>
                  <a:lnTo>
                    <a:pt x="184" y="94"/>
                  </a:lnTo>
                  <a:lnTo>
                    <a:pt x="184" y="98"/>
                  </a:lnTo>
                  <a:lnTo>
                    <a:pt x="184" y="98"/>
                  </a:lnTo>
                  <a:lnTo>
                    <a:pt x="188" y="98"/>
                  </a:lnTo>
                  <a:lnTo>
                    <a:pt x="196" y="102"/>
                  </a:lnTo>
                  <a:lnTo>
                    <a:pt x="199" y="106"/>
                  </a:lnTo>
                  <a:lnTo>
                    <a:pt x="199" y="110"/>
                  </a:lnTo>
                  <a:lnTo>
                    <a:pt x="199" y="114"/>
                  </a:lnTo>
                  <a:lnTo>
                    <a:pt x="196" y="117"/>
                  </a:lnTo>
                  <a:lnTo>
                    <a:pt x="192" y="117"/>
                  </a:lnTo>
                  <a:lnTo>
                    <a:pt x="188" y="121"/>
                  </a:lnTo>
                  <a:lnTo>
                    <a:pt x="184" y="125"/>
                  </a:lnTo>
                  <a:lnTo>
                    <a:pt x="156" y="129"/>
                  </a:lnTo>
                  <a:lnTo>
                    <a:pt x="156" y="129"/>
                  </a:lnTo>
                  <a:lnTo>
                    <a:pt x="153" y="129"/>
                  </a:lnTo>
                  <a:lnTo>
                    <a:pt x="153" y="129"/>
                  </a:lnTo>
                  <a:lnTo>
                    <a:pt x="149" y="125"/>
                  </a:lnTo>
                  <a:lnTo>
                    <a:pt x="141" y="117"/>
                  </a:lnTo>
                  <a:lnTo>
                    <a:pt x="137" y="117"/>
                  </a:lnTo>
                  <a:lnTo>
                    <a:pt x="137" y="117"/>
                  </a:lnTo>
                  <a:lnTo>
                    <a:pt x="133" y="121"/>
                  </a:lnTo>
                  <a:lnTo>
                    <a:pt x="137" y="121"/>
                  </a:lnTo>
                  <a:lnTo>
                    <a:pt x="133" y="121"/>
                  </a:lnTo>
                  <a:lnTo>
                    <a:pt x="133" y="121"/>
                  </a:lnTo>
                  <a:lnTo>
                    <a:pt x="125" y="121"/>
                  </a:lnTo>
                  <a:lnTo>
                    <a:pt x="125" y="121"/>
                  </a:lnTo>
                  <a:lnTo>
                    <a:pt x="121" y="153"/>
                  </a:lnTo>
                  <a:lnTo>
                    <a:pt x="117" y="157"/>
                  </a:lnTo>
                  <a:lnTo>
                    <a:pt x="106" y="172"/>
                  </a:lnTo>
                  <a:lnTo>
                    <a:pt x="63" y="184"/>
                  </a:lnTo>
                  <a:lnTo>
                    <a:pt x="63" y="184"/>
                  </a:lnTo>
                  <a:lnTo>
                    <a:pt x="59" y="180"/>
                  </a:lnTo>
                  <a:lnTo>
                    <a:pt x="59" y="176"/>
                  </a:lnTo>
                  <a:lnTo>
                    <a:pt x="55" y="172"/>
                  </a:lnTo>
                  <a:lnTo>
                    <a:pt x="55" y="172"/>
                  </a:lnTo>
                  <a:lnTo>
                    <a:pt x="39" y="184"/>
                  </a:lnTo>
                  <a:lnTo>
                    <a:pt x="35" y="188"/>
                  </a:lnTo>
                  <a:lnTo>
                    <a:pt x="16" y="192"/>
                  </a:lnTo>
                  <a:lnTo>
                    <a:pt x="12" y="199"/>
                  </a:lnTo>
                  <a:lnTo>
                    <a:pt x="4" y="215"/>
                  </a:lnTo>
                  <a:lnTo>
                    <a:pt x="4" y="223"/>
                  </a:lnTo>
                  <a:lnTo>
                    <a:pt x="0" y="227"/>
                  </a:lnTo>
                  <a:lnTo>
                    <a:pt x="4" y="227"/>
                  </a:lnTo>
                  <a:lnTo>
                    <a:pt x="4" y="227"/>
                  </a:lnTo>
                  <a:lnTo>
                    <a:pt x="4" y="231"/>
                  </a:lnTo>
                  <a:lnTo>
                    <a:pt x="8" y="231"/>
                  </a:lnTo>
                  <a:lnTo>
                    <a:pt x="8" y="231"/>
                  </a:lnTo>
                  <a:lnTo>
                    <a:pt x="12" y="227"/>
                  </a:lnTo>
                  <a:lnTo>
                    <a:pt x="12" y="227"/>
                  </a:lnTo>
                  <a:lnTo>
                    <a:pt x="20" y="231"/>
                  </a:lnTo>
                  <a:lnTo>
                    <a:pt x="24" y="235"/>
                  </a:lnTo>
                  <a:lnTo>
                    <a:pt x="28" y="239"/>
                  </a:lnTo>
                  <a:lnTo>
                    <a:pt x="28" y="239"/>
                  </a:lnTo>
                  <a:lnTo>
                    <a:pt x="28" y="246"/>
                  </a:lnTo>
                  <a:lnTo>
                    <a:pt x="31" y="246"/>
                  </a:lnTo>
                  <a:lnTo>
                    <a:pt x="31" y="250"/>
                  </a:lnTo>
                  <a:lnTo>
                    <a:pt x="31" y="250"/>
                  </a:lnTo>
                  <a:lnTo>
                    <a:pt x="31" y="254"/>
                  </a:lnTo>
                  <a:lnTo>
                    <a:pt x="31" y="254"/>
                  </a:lnTo>
                  <a:lnTo>
                    <a:pt x="28" y="254"/>
                  </a:lnTo>
                  <a:lnTo>
                    <a:pt x="28" y="254"/>
                  </a:lnTo>
                  <a:lnTo>
                    <a:pt x="35" y="258"/>
                  </a:lnTo>
                  <a:lnTo>
                    <a:pt x="35" y="262"/>
                  </a:lnTo>
                  <a:lnTo>
                    <a:pt x="35" y="262"/>
                  </a:lnTo>
                  <a:lnTo>
                    <a:pt x="31" y="262"/>
                  </a:lnTo>
                  <a:lnTo>
                    <a:pt x="35" y="262"/>
                  </a:lnTo>
                  <a:lnTo>
                    <a:pt x="35" y="262"/>
                  </a:lnTo>
                  <a:lnTo>
                    <a:pt x="35" y="262"/>
                  </a:lnTo>
                  <a:lnTo>
                    <a:pt x="35" y="266"/>
                  </a:lnTo>
                  <a:lnTo>
                    <a:pt x="35" y="270"/>
                  </a:lnTo>
                  <a:lnTo>
                    <a:pt x="35" y="274"/>
                  </a:lnTo>
                  <a:lnTo>
                    <a:pt x="35" y="274"/>
                  </a:lnTo>
                  <a:lnTo>
                    <a:pt x="35" y="274"/>
                  </a:lnTo>
                  <a:lnTo>
                    <a:pt x="39" y="274"/>
                  </a:lnTo>
                  <a:lnTo>
                    <a:pt x="39" y="274"/>
                  </a:lnTo>
                  <a:lnTo>
                    <a:pt x="39" y="278"/>
                  </a:lnTo>
                  <a:lnTo>
                    <a:pt x="39" y="278"/>
                  </a:lnTo>
                  <a:lnTo>
                    <a:pt x="39" y="278"/>
                  </a:lnTo>
                  <a:lnTo>
                    <a:pt x="43" y="278"/>
                  </a:lnTo>
                  <a:lnTo>
                    <a:pt x="39" y="278"/>
                  </a:lnTo>
                  <a:lnTo>
                    <a:pt x="39" y="278"/>
                  </a:lnTo>
                  <a:lnTo>
                    <a:pt x="39" y="278"/>
                  </a:lnTo>
                  <a:lnTo>
                    <a:pt x="39" y="278"/>
                  </a:lnTo>
                  <a:lnTo>
                    <a:pt x="39" y="281"/>
                  </a:lnTo>
                  <a:lnTo>
                    <a:pt x="39" y="281"/>
                  </a:lnTo>
                  <a:lnTo>
                    <a:pt x="39" y="285"/>
                  </a:lnTo>
                  <a:lnTo>
                    <a:pt x="39" y="285"/>
                  </a:lnTo>
                  <a:lnTo>
                    <a:pt x="39" y="289"/>
                  </a:lnTo>
                  <a:lnTo>
                    <a:pt x="39" y="289"/>
                  </a:lnTo>
                  <a:lnTo>
                    <a:pt x="39" y="293"/>
                  </a:lnTo>
                  <a:lnTo>
                    <a:pt x="51" y="293"/>
                  </a:lnTo>
                  <a:lnTo>
                    <a:pt x="51" y="297"/>
                  </a:lnTo>
                  <a:lnTo>
                    <a:pt x="51" y="297"/>
                  </a:lnTo>
                  <a:lnTo>
                    <a:pt x="55" y="297"/>
                  </a:lnTo>
                  <a:lnTo>
                    <a:pt x="55" y="297"/>
                  </a:lnTo>
                  <a:lnTo>
                    <a:pt x="55" y="301"/>
                  </a:lnTo>
                  <a:lnTo>
                    <a:pt x="55" y="301"/>
                  </a:lnTo>
                  <a:lnTo>
                    <a:pt x="59" y="301"/>
                  </a:lnTo>
                  <a:lnTo>
                    <a:pt x="59" y="305"/>
                  </a:lnTo>
                  <a:lnTo>
                    <a:pt x="59" y="305"/>
                  </a:lnTo>
                  <a:lnTo>
                    <a:pt x="59" y="305"/>
                  </a:lnTo>
                  <a:lnTo>
                    <a:pt x="63" y="305"/>
                  </a:lnTo>
                  <a:lnTo>
                    <a:pt x="63" y="305"/>
                  </a:lnTo>
                  <a:lnTo>
                    <a:pt x="63" y="309"/>
                  </a:lnTo>
                  <a:lnTo>
                    <a:pt x="63" y="309"/>
                  </a:lnTo>
                  <a:lnTo>
                    <a:pt x="67" y="313"/>
                  </a:lnTo>
                  <a:lnTo>
                    <a:pt x="67" y="313"/>
                  </a:lnTo>
                  <a:lnTo>
                    <a:pt x="67" y="317"/>
                  </a:lnTo>
                  <a:lnTo>
                    <a:pt x="67" y="317"/>
                  </a:lnTo>
                  <a:lnTo>
                    <a:pt x="63" y="317"/>
                  </a:lnTo>
                  <a:lnTo>
                    <a:pt x="63" y="317"/>
                  </a:lnTo>
                  <a:lnTo>
                    <a:pt x="59" y="313"/>
                  </a:lnTo>
                  <a:lnTo>
                    <a:pt x="59" y="313"/>
                  </a:lnTo>
                  <a:lnTo>
                    <a:pt x="51" y="313"/>
                  </a:lnTo>
                  <a:lnTo>
                    <a:pt x="51" y="317"/>
                  </a:lnTo>
                  <a:lnTo>
                    <a:pt x="51" y="317"/>
                  </a:lnTo>
                  <a:lnTo>
                    <a:pt x="51" y="317"/>
                  </a:lnTo>
                  <a:lnTo>
                    <a:pt x="51" y="317"/>
                  </a:lnTo>
                  <a:lnTo>
                    <a:pt x="51" y="317"/>
                  </a:lnTo>
                  <a:lnTo>
                    <a:pt x="55" y="321"/>
                  </a:lnTo>
                  <a:lnTo>
                    <a:pt x="55" y="324"/>
                  </a:lnTo>
                  <a:lnTo>
                    <a:pt x="59" y="324"/>
                  </a:lnTo>
                  <a:lnTo>
                    <a:pt x="63" y="324"/>
                  </a:lnTo>
                  <a:lnTo>
                    <a:pt x="63" y="324"/>
                  </a:lnTo>
                  <a:lnTo>
                    <a:pt x="63" y="324"/>
                  </a:lnTo>
                  <a:lnTo>
                    <a:pt x="63" y="324"/>
                  </a:lnTo>
                  <a:lnTo>
                    <a:pt x="67" y="324"/>
                  </a:lnTo>
                  <a:lnTo>
                    <a:pt x="67" y="324"/>
                  </a:lnTo>
                  <a:lnTo>
                    <a:pt x="67" y="324"/>
                  </a:lnTo>
                  <a:lnTo>
                    <a:pt x="67" y="332"/>
                  </a:lnTo>
                  <a:lnTo>
                    <a:pt x="67" y="332"/>
                  </a:lnTo>
                  <a:lnTo>
                    <a:pt x="71" y="336"/>
                  </a:lnTo>
                  <a:lnTo>
                    <a:pt x="71" y="336"/>
                  </a:lnTo>
                  <a:lnTo>
                    <a:pt x="63" y="340"/>
                  </a:lnTo>
                  <a:lnTo>
                    <a:pt x="63" y="340"/>
                  </a:lnTo>
                  <a:lnTo>
                    <a:pt x="63" y="340"/>
                  </a:lnTo>
                  <a:lnTo>
                    <a:pt x="63" y="336"/>
                  </a:lnTo>
                  <a:lnTo>
                    <a:pt x="63" y="336"/>
                  </a:lnTo>
                  <a:lnTo>
                    <a:pt x="63" y="336"/>
                  </a:lnTo>
                  <a:lnTo>
                    <a:pt x="63" y="336"/>
                  </a:lnTo>
                  <a:lnTo>
                    <a:pt x="59" y="336"/>
                  </a:lnTo>
                  <a:lnTo>
                    <a:pt x="59" y="336"/>
                  </a:lnTo>
                  <a:lnTo>
                    <a:pt x="55" y="336"/>
                  </a:lnTo>
                  <a:lnTo>
                    <a:pt x="55" y="332"/>
                  </a:lnTo>
                  <a:lnTo>
                    <a:pt x="55" y="332"/>
                  </a:lnTo>
                  <a:lnTo>
                    <a:pt x="55" y="332"/>
                  </a:lnTo>
                  <a:lnTo>
                    <a:pt x="55" y="332"/>
                  </a:lnTo>
                  <a:lnTo>
                    <a:pt x="55" y="332"/>
                  </a:lnTo>
                  <a:lnTo>
                    <a:pt x="51" y="332"/>
                  </a:lnTo>
                  <a:lnTo>
                    <a:pt x="51" y="332"/>
                  </a:lnTo>
                  <a:lnTo>
                    <a:pt x="51" y="332"/>
                  </a:lnTo>
                  <a:lnTo>
                    <a:pt x="51" y="328"/>
                  </a:lnTo>
                  <a:lnTo>
                    <a:pt x="47" y="328"/>
                  </a:lnTo>
                  <a:lnTo>
                    <a:pt x="47" y="328"/>
                  </a:lnTo>
                  <a:lnTo>
                    <a:pt x="47" y="328"/>
                  </a:lnTo>
                  <a:lnTo>
                    <a:pt x="35" y="340"/>
                  </a:lnTo>
                  <a:lnTo>
                    <a:pt x="28" y="344"/>
                  </a:lnTo>
                  <a:lnTo>
                    <a:pt x="28" y="344"/>
                  </a:lnTo>
                  <a:lnTo>
                    <a:pt x="28" y="348"/>
                  </a:lnTo>
                  <a:lnTo>
                    <a:pt x="24" y="348"/>
                  </a:lnTo>
                  <a:lnTo>
                    <a:pt x="24" y="352"/>
                  </a:lnTo>
                  <a:lnTo>
                    <a:pt x="24" y="352"/>
                  </a:lnTo>
                  <a:lnTo>
                    <a:pt x="24" y="356"/>
                  </a:lnTo>
                  <a:lnTo>
                    <a:pt x="28" y="356"/>
                  </a:lnTo>
                  <a:lnTo>
                    <a:pt x="28" y="356"/>
                  </a:lnTo>
                  <a:lnTo>
                    <a:pt x="28" y="356"/>
                  </a:lnTo>
                  <a:lnTo>
                    <a:pt x="28" y="356"/>
                  </a:lnTo>
                  <a:lnTo>
                    <a:pt x="20" y="356"/>
                  </a:lnTo>
                  <a:lnTo>
                    <a:pt x="20" y="356"/>
                  </a:lnTo>
                  <a:lnTo>
                    <a:pt x="16" y="356"/>
                  </a:lnTo>
                  <a:lnTo>
                    <a:pt x="20" y="360"/>
                  </a:lnTo>
                  <a:lnTo>
                    <a:pt x="24" y="360"/>
                  </a:lnTo>
                  <a:lnTo>
                    <a:pt x="20" y="363"/>
                  </a:lnTo>
                  <a:lnTo>
                    <a:pt x="20" y="363"/>
                  </a:lnTo>
                  <a:lnTo>
                    <a:pt x="20" y="363"/>
                  </a:lnTo>
                  <a:lnTo>
                    <a:pt x="20" y="367"/>
                  </a:lnTo>
                  <a:lnTo>
                    <a:pt x="20" y="367"/>
                  </a:lnTo>
                  <a:lnTo>
                    <a:pt x="24" y="367"/>
                  </a:lnTo>
                  <a:lnTo>
                    <a:pt x="24" y="371"/>
                  </a:lnTo>
                  <a:lnTo>
                    <a:pt x="20" y="371"/>
                  </a:lnTo>
                  <a:lnTo>
                    <a:pt x="20" y="375"/>
                  </a:lnTo>
                  <a:lnTo>
                    <a:pt x="20" y="379"/>
                  </a:lnTo>
                  <a:lnTo>
                    <a:pt x="20" y="379"/>
                  </a:lnTo>
                  <a:lnTo>
                    <a:pt x="16" y="379"/>
                  </a:lnTo>
                  <a:lnTo>
                    <a:pt x="20" y="379"/>
                  </a:lnTo>
                  <a:lnTo>
                    <a:pt x="20" y="383"/>
                  </a:lnTo>
                  <a:lnTo>
                    <a:pt x="20" y="383"/>
                  </a:lnTo>
                  <a:lnTo>
                    <a:pt x="20" y="387"/>
                  </a:lnTo>
                  <a:lnTo>
                    <a:pt x="20" y="391"/>
                  </a:lnTo>
                  <a:lnTo>
                    <a:pt x="20" y="391"/>
                  </a:lnTo>
                  <a:lnTo>
                    <a:pt x="20" y="391"/>
                  </a:lnTo>
                  <a:lnTo>
                    <a:pt x="20" y="395"/>
                  </a:lnTo>
                  <a:lnTo>
                    <a:pt x="20" y="395"/>
                  </a:lnTo>
                  <a:lnTo>
                    <a:pt x="20" y="395"/>
                  </a:lnTo>
                  <a:lnTo>
                    <a:pt x="20" y="399"/>
                  </a:lnTo>
                  <a:lnTo>
                    <a:pt x="20" y="399"/>
                  </a:lnTo>
                  <a:lnTo>
                    <a:pt x="24" y="399"/>
                  </a:lnTo>
                  <a:lnTo>
                    <a:pt x="24" y="403"/>
                  </a:lnTo>
                  <a:lnTo>
                    <a:pt x="20" y="403"/>
                  </a:lnTo>
                  <a:lnTo>
                    <a:pt x="20" y="406"/>
                  </a:lnTo>
                  <a:lnTo>
                    <a:pt x="20" y="406"/>
                  </a:lnTo>
                  <a:lnTo>
                    <a:pt x="20" y="406"/>
                  </a:lnTo>
                  <a:lnTo>
                    <a:pt x="20" y="410"/>
                  </a:lnTo>
                  <a:lnTo>
                    <a:pt x="20" y="410"/>
                  </a:lnTo>
                  <a:lnTo>
                    <a:pt x="20" y="410"/>
                  </a:lnTo>
                  <a:lnTo>
                    <a:pt x="16" y="410"/>
                  </a:lnTo>
                  <a:lnTo>
                    <a:pt x="16" y="414"/>
                  </a:lnTo>
                  <a:lnTo>
                    <a:pt x="16" y="414"/>
                  </a:lnTo>
                  <a:lnTo>
                    <a:pt x="16" y="414"/>
                  </a:lnTo>
                  <a:lnTo>
                    <a:pt x="16" y="418"/>
                  </a:lnTo>
                  <a:lnTo>
                    <a:pt x="16" y="418"/>
                  </a:lnTo>
                  <a:lnTo>
                    <a:pt x="16" y="418"/>
                  </a:lnTo>
                  <a:lnTo>
                    <a:pt x="12" y="422"/>
                  </a:lnTo>
                  <a:lnTo>
                    <a:pt x="12" y="422"/>
                  </a:lnTo>
                  <a:lnTo>
                    <a:pt x="12" y="422"/>
                  </a:lnTo>
                  <a:lnTo>
                    <a:pt x="12" y="422"/>
                  </a:lnTo>
                  <a:lnTo>
                    <a:pt x="12" y="422"/>
                  </a:lnTo>
                  <a:lnTo>
                    <a:pt x="12" y="422"/>
                  </a:lnTo>
                  <a:lnTo>
                    <a:pt x="12" y="426"/>
                  </a:lnTo>
                  <a:lnTo>
                    <a:pt x="12" y="430"/>
                  </a:lnTo>
                  <a:lnTo>
                    <a:pt x="8" y="430"/>
                  </a:lnTo>
                  <a:lnTo>
                    <a:pt x="8" y="434"/>
                  </a:lnTo>
                  <a:lnTo>
                    <a:pt x="8" y="434"/>
                  </a:lnTo>
                  <a:lnTo>
                    <a:pt x="8" y="438"/>
                  </a:lnTo>
                  <a:lnTo>
                    <a:pt x="8" y="442"/>
                  </a:lnTo>
                  <a:lnTo>
                    <a:pt x="8" y="445"/>
                  </a:lnTo>
                  <a:lnTo>
                    <a:pt x="8" y="445"/>
                  </a:lnTo>
                  <a:lnTo>
                    <a:pt x="8" y="449"/>
                  </a:lnTo>
                  <a:lnTo>
                    <a:pt x="12" y="453"/>
                  </a:lnTo>
                  <a:lnTo>
                    <a:pt x="12" y="453"/>
                  </a:lnTo>
                  <a:lnTo>
                    <a:pt x="12" y="453"/>
                  </a:lnTo>
                  <a:lnTo>
                    <a:pt x="12" y="453"/>
                  </a:lnTo>
                  <a:lnTo>
                    <a:pt x="8" y="453"/>
                  </a:lnTo>
                  <a:lnTo>
                    <a:pt x="4" y="453"/>
                  </a:lnTo>
                  <a:lnTo>
                    <a:pt x="8" y="457"/>
                  </a:lnTo>
                  <a:lnTo>
                    <a:pt x="8" y="461"/>
                  </a:lnTo>
                  <a:lnTo>
                    <a:pt x="4" y="461"/>
                  </a:lnTo>
                  <a:lnTo>
                    <a:pt x="4" y="465"/>
                  </a:lnTo>
                  <a:lnTo>
                    <a:pt x="4" y="465"/>
                  </a:lnTo>
                  <a:lnTo>
                    <a:pt x="0" y="465"/>
                  </a:lnTo>
                  <a:lnTo>
                    <a:pt x="0" y="465"/>
                  </a:lnTo>
                  <a:lnTo>
                    <a:pt x="0" y="469"/>
                  </a:lnTo>
                  <a:lnTo>
                    <a:pt x="0" y="469"/>
                  </a:lnTo>
                  <a:lnTo>
                    <a:pt x="0" y="469"/>
                  </a:lnTo>
                  <a:lnTo>
                    <a:pt x="0" y="473"/>
                  </a:lnTo>
                  <a:lnTo>
                    <a:pt x="16" y="477"/>
                  </a:lnTo>
                  <a:lnTo>
                    <a:pt x="31" y="481"/>
                  </a:lnTo>
                  <a:moveTo>
                    <a:pt x="31" y="313"/>
                  </a:moveTo>
                  <a:lnTo>
                    <a:pt x="31" y="313"/>
                  </a:lnTo>
                  <a:lnTo>
                    <a:pt x="35" y="313"/>
                  </a:lnTo>
                  <a:lnTo>
                    <a:pt x="35" y="313"/>
                  </a:lnTo>
                  <a:lnTo>
                    <a:pt x="31" y="309"/>
                  </a:lnTo>
                  <a:lnTo>
                    <a:pt x="28" y="313"/>
                  </a:lnTo>
                  <a:lnTo>
                    <a:pt x="24" y="313"/>
                  </a:lnTo>
                  <a:lnTo>
                    <a:pt x="24" y="313"/>
                  </a:lnTo>
                  <a:lnTo>
                    <a:pt x="24" y="313"/>
                  </a:lnTo>
                  <a:lnTo>
                    <a:pt x="24" y="313"/>
                  </a:lnTo>
                  <a:lnTo>
                    <a:pt x="24" y="309"/>
                  </a:lnTo>
                  <a:lnTo>
                    <a:pt x="20" y="309"/>
                  </a:lnTo>
                  <a:lnTo>
                    <a:pt x="20" y="309"/>
                  </a:lnTo>
                  <a:lnTo>
                    <a:pt x="12" y="313"/>
                  </a:lnTo>
                  <a:lnTo>
                    <a:pt x="4" y="317"/>
                  </a:lnTo>
                  <a:lnTo>
                    <a:pt x="4" y="321"/>
                  </a:lnTo>
                  <a:lnTo>
                    <a:pt x="4" y="321"/>
                  </a:lnTo>
                  <a:lnTo>
                    <a:pt x="4" y="324"/>
                  </a:lnTo>
                  <a:lnTo>
                    <a:pt x="4" y="324"/>
                  </a:lnTo>
                  <a:lnTo>
                    <a:pt x="8" y="332"/>
                  </a:lnTo>
                  <a:lnTo>
                    <a:pt x="12" y="332"/>
                  </a:lnTo>
                  <a:lnTo>
                    <a:pt x="12" y="332"/>
                  </a:lnTo>
                  <a:lnTo>
                    <a:pt x="16" y="328"/>
                  </a:lnTo>
                  <a:lnTo>
                    <a:pt x="16" y="324"/>
                  </a:lnTo>
                  <a:lnTo>
                    <a:pt x="20" y="321"/>
                  </a:lnTo>
                  <a:lnTo>
                    <a:pt x="20" y="321"/>
                  </a:lnTo>
                  <a:lnTo>
                    <a:pt x="16" y="324"/>
                  </a:lnTo>
                  <a:lnTo>
                    <a:pt x="16" y="328"/>
                  </a:lnTo>
                  <a:lnTo>
                    <a:pt x="16" y="328"/>
                  </a:lnTo>
                  <a:lnTo>
                    <a:pt x="20" y="332"/>
                  </a:lnTo>
                  <a:lnTo>
                    <a:pt x="20" y="332"/>
                  </a:lnTo>
                  <a:lnTo>
                    <a:pt x="20" y="332"/>
                  </a:lnTo>
                  <a:lnTo>
                    <a:pt x="24" y="328"/>
                  </a:lnTo>
                  <a:lnTo>
                    <a:pt x="24" y="328"/>
                  </a:lnTo>
                  <a:lnTo>
                    <a:pt x="24" y="328"/>
                  </a:lnTo>
                  <a:lnTo>
                    <a:pt x="24" y="328"/>
                  </a:lnTo>
                  <a:lnTo>
                    <a:pt x="24" y="328"/>
                  </a:lnTo>
                  <a:lnTo>
                    <a:pt x="24" y="328"/>
                  </a:lnTo>
                  <a:lnTo>
                    <a:pt x="24" y="328"/>
                  </a:lnTo>
                  <a:lnTo>
                    <a:pt x="24" y="324"/>
                  </a:lnTo>
                  <a:lnTo>
                    <a:pt x="24" y="324"/>
                  </a:lnTo>
                  <a:lnTo>
                    <a:pt x="24" y="321"/>
                  </a:lnTo>
                  <a:lnTo>
                    <a:pt x="24" y="321"/>
                  </a:lnTo>
                  <a:lnTo>
                    <a:pt x="24" y="321"/>
                  </a:lnTo>
                  <a:lnTo>
                    <a:pt x="20" y="317"/>
                  </a:lnTo>
                  <a:lnTo>
                    <a:pt x="20" y="313"/>
                  </a:lnTo>
                  <a:lnTo>
                    <a:pt x="31" y="313"/>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61" name="Freeform 54"/>
            <p:cNvSpPr/>
            <p:nvPr/>
          </p:nvSpPr>
          <p:spPr bwMode="auto">
            <a:xfrm>
              <a:off x="13771928" y="6032707"/>
              <a:ext cx="694086" cy="609600"/>
            </a:xfrm>
            <a:custGeom>
              <a:avLst/>
              <a:gdLst>
                <a:gd name="T0" fmla="*/ 4 w 164"/>
                <a:gd name="T1" fmla="*/ 74 h 144"/>
                <a:gd name="T2" fmla="*/ 0 w 164"/>
                <a:gd name="T3" fmla="*/ 70 h 144"/>
                <a:gd name="T4" fmla="*/ 4 w 164"/>
                <a:gd name="T5" fmla="*/ 62 h 144"/>
                <a:gd name="T6" fmla="*/ 8 w 164"/>
                <a:gd name="T7" fmla="*/ 58 h 144"/>
                <a:gd name="T8" fmla="*/ 8 w 164"/>
                <a:gd name="T9" fmla="*/ 58 h 144"/>
                <a:gd name="T10" fmla="*/ 8 w 164"/>
                <a:gd name="T11" fmla="*/ 54 h 144"/>
                <a:gd name="T12" fmla="*/ 15 w 164"/>
                <a:gd name="T13" fmla="*/ 51 h 144"/>
                <a:gd name="T14" fmla="*/ 19 w 164"/>
                <a:gd name="T15" fmla="*/ 47 h 144"/>
                <a:gd name="T16" fmla="*/ 23 w 164"/>
                <a:gd name="T17" fmla="*/ 43 h 144"/>
                <a:gd name="T18" fmla="*/ 19 w 164"/>
                <a:gd name="T19" fmla="*/ 39 h 144"/>
                <a:gd name="T20" fmla="*/ 15 w 164"/>
                <a:gd name="T21" fmla="*/ 35 h 144"/>
                <a:gd name="T22" fmla="*/ 12 w 164"/>
                <a:gd name="T23" fmla="*/ 23 h 144"/>
                <a:gd name="T24" fmla="*/ 19 w 164"/>
                <a:gd name="T25" fmla="*/ 23 h 144"/>
                <a:gd name="T26" fmla="*/ 19 w 164"/>
                <a:gd name="T27" fmla="*/ 23 h 144"/>
                <a:gd name="T28" fmla="*/ 23 w 164"/>
                <a:gd name="T29" fmla="*/ 23 h 144"/>
                <a:gd name="T30" fmla="*/ 31 w 164"/>
                <a:gd name="T31" fmla="*/ 19 h 144"/>
                <a:gd name="T32" fmla="*/ 23 w 164"/>
                <a:gd name="T33" fmla="*/ 12 h 144"/>
                <a:gd name="T34" fmla="*/ 27 w 164"/>
                <a:gd name="T35" fmla="*/ 12 h 144"/>
                <a:gd name="T36" fmla="*/ 27 w 164"/>
                <a:gd name="T37" fmla="*/ 8 h 144"/>
                <a:gd name="T38" fmla="*/ 27 w 164"/>
                <a:gd name="T39" fmla="*/ 0 h 144"/>
                <a:gd name="T40" fmla="*/ 58 w 164"/>
                <a:gd name="T41" fmla="*/ 8 h 144"/>
                <a:gd name="T42" fmla="*/ 70 w 164"/>
                <a:gd name="T43" fmla="*/ 19 h 144"/>
                <a:gd name="T44" fmla="*/ 78 w 164"/>
                <a:gd name="T45" fmla="*/ 27 h 144"/>
                <a:gd name="T46" fmla="*/ 82 w 164"/>
                <a:gd name="T47" fmla="*/ 31 h 144"/>
                <a:gd name="T48" fmla="*/ 98 w 164"/>
                <a:gd name="T49" fmla="*/ 35 h 144"/>
                <a:gd name="T50" fmla="*/ 125 w 164"/>
                <a:gd name="T51" fmla="*/ 58 h 144"/>
                <a:gd name="T52" fmla="*/ 164 w 164"/>
                <a:gd name="T53" fmla="*/ 78 h 144"/>
                <a:gd name="T54" fmla="*/ 156 w 164"/>
                <a:gd name="T55" fmla="*/ 101 h 144"/>
                <a:gd name="T56" fmla="*/ 160 w 164"/>
                <a:gd name="T57" fmla="*/ 113 h 144"/>
                <a:gd name="T58" fmla="*/ 160 w 164"/>
                <a:gd name="T59" fmla="*/ 117 h 144"/>
                <a:gd name="T60" fmla="*/ 164 w 164"/>
                <a:gd name="T61" fmla="*/ 129 h 144"/>
                <a:gd name="T62" fmla="*/ 164 w 164"/>
                <a:gd name="T63" fmla="*/ 136 h 144"/>
                <a:gd name="T64" fmla="*/ 140 w 164"/>
                <a:gd name="T65" fmla="*/ 144 h 144"/>
                <a:gd name="T66" fmla="*/ 125 w 164"/>
                <a:gd name="T67" fmla="*/ 144 h 144"/>
                <a:gd name="T68" fmla="*/ 125 w 164"/>
                <a:gd name="T69" fmla="*/ 140 h 144"/>
                <a:gd name="T70" fmla="*/ 94 w 164"/>
                <a:gd name="T71" fmla="*/ 133 h 144"/>
                <a:gd name="T72" fmla="*/ 86 w 164"/>
                <a:gd name="T73" fmla="*/ 129 h 144"/>
                <a:gd name="T74" fmla="*/ 78 w 164"/>
                <a:gd name="T75" fmla="*/ 121 h 144"/>
                <a:gd name="T76" fmla="*/ 78 w 164"/>
                <a:gd name="T77" fmla="*/ 121 h 144"/>
                <a:gd name="T78" fmla="*/ 74 w 164"/>
                <a:gd name="T79" fmla="*/ 113 h 144"/>
                <a:gd name="T80" fmla="*/ 62 w 164"/>
                <a:gd name="T81" fmla="*/ 97 h 144"/>
                <a:gd name="T82" fmla="*/ 55 w 164"/>
                <a:gd name="T83" fmla="*/ 94 h 144"/>
                <a:gd name="T84" fmla="*/ 47 w 164"/>
                <a:gd name="T85" fmla="*/ 90 h 144"/>
                <a:gd name="T86" fmla="*/ 47 w 164"/>
                <a:gd name="T87" fmla="*/ 90 h 144"/>
                <a:gd name="T88" fmla="*/ 47 w 164"/>
                <a:gd name="T89" fmla="*/ 90 h 144"/>
                <a:gd name="T90" fmla="*/ 43 w 164"/>
                <a:gd name="T91" fmla="*/ 86 h 144"/>
                <a:gd name="T92" fmla="*/ 47 w 164"/>
                <a:gd name="T93" fmla="*/ 86 h 144"/>
                <a:gd name="T94" fmla="*/ 43 w 164"/>
                <a:gd name="T95" fmla="*/ 82 h 144"/>
                <a:gd name="T96" fmla="*/ 43 w 164"/>
                <a:gd name="T97" fmla="*/ 82 h 144"/>
                <a:gd name="T98" fmla="*/ 47 w 164"/>
                <a:gd name="T99" fmla="*/ 82 h 144"/>
                <a:gd name="T100" fmla="*/ 55 w 164"/>
                <a:gd name="T101" fmla="*/ 82 h 144"/>
                <a:gd name="T102" fmla="*/ 58 w 164"/>
                <a:gd name="T103" fmla="*/ 74 h 144"/>
                <a:gd name="T104" fmla="*/ 39 w 164"/>
                <a:gd name="T105" fmla="*/ 66 h 144"/>
                <a:gd name="T106" fmla="*/ 31 w 164"/>
                <a:gd name="T107" fmla="*/ 70 h 144"/>
                <a:gd name="T108" fmla="*/ 27 w 164"/>
                <a:gd name="T109" fmla="*/ 74 h 144"/>
                <a:gd name="T110" fmla="*/ 19 w 164"/>
                <a:gd name="T111" fmla="*/ 78 h 144"/>
                <a:gd name="T112" fmla="*/ 4 w 164"/>
                <a:gd name="T113"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4" h="144">
                  <a:moveTo>
                    <a:pt x="4" y="74"/>
                  </a:moveTo>
                  <a:lnTo>
                    <a:pt x="4" y="74"/>
                  </a:lnTo>
                  <a:lnTo>
                    <a:pt x="4" y="74"/>
                  </a:lnTo>
                  <a:lnTo>
                    <a:pt x="4" y="74"/>
                  </a:lnTo>
                  <a:lnTo>
                    <a:pt x="0" y="70"/>
                  </a:lnTo>
                  <a:lnTo>
                    <a:pt x="0" y="70"/>
                  </a:lnTo>
                  <a:lnTo>
                    <a:pt x="0" y="70"/>
                  </a:lnTo>
                  <a:lnTo>
                    <a:pt x="4" y="62"/>
                  </a:lnTo>
                  <a:lnTo>
                    <a:pt x="4" y="62"/>
                  </a:lnTo>
                  <a:lnTo>
                    <a:pt x="4" y="62"/>
                  </a:lnTo>
                  <a:lnTo>
                    <a:pt x="8" y="62"/>
                  </a:lnTo>
                  <a:lnTo>
                    <a:pt x="8" y="58"/>
                  </a:lnTo>
                  <a:lnTo>
                    <a:pt x="8" y="58"/>
                  </a:lnTo>
                  <a:lnTo>
                    <a:pt x="8" y="58"/>
                  </a:lnTo>
                  <a:lnTo>
                    <a:pt x="8" y="58"/>
                  </a:lnTo>
                  <a:lnTo>
                    <a:pt x="8" y="58"/>
                  </a:lnTo>
                  <a:lnTo>
                    <a:pt x="8" y="54"/>
                  </a:lnTo>
                  <a:lnTo>
                    <a:pt x="8" y="54"/>
                  </a:lnTo>
                  <a:lnTo>
                    <a:pt x="8" y="54"/>
                  </a:lnTo>
                  <a:lnTo>
                    <a:pt x="12" y="54"/>
                  </a:lnTo>
                  <a:lnTo>
                    <a:pt x="15" y="51"/>
                  </a:lnTo>
                  <a:lnTo>
                    <a:pt x="19" y="51"/>
                  </a:lnTo>
                  <a:lnTo>
                    <a:pt x="19" y="47"/>
                  </a:lnTo>
                  <a:lnTo>
                    <a:pt x="19" y="47"/>
                  </a:lnTo>
                  <a:lnTo>
                    <a:pt x="23" y="47"/>
                  </a:lnTo>
                  <a:lnTo>
                    <a:pt x="23" y="47"/>
                  </a:lnTo>
                  <a:lnTo>
                    <a:pt x="23" y="43"/>
                  </a:lnTo>
                  <a:lnTo>
                    <a:pt x="19" y="43"/>
                  </a:lnTo>
                  <a:lnTo>
                    <a:pt x="19" y="39"/>
                  </a:lnTo>
                  <a:lnTo>
                    <a:pt x="19" y="39"/>
                  </a:lnTo>
                  <a:lnTo>
                    <a:pt x="19" y="35"/>
                  </a:lnTo>
                  <a:lnTo>
                    <a:pt x="15" y="35"/>
                  </a:lnTo>
                  <a:lnTo>
                    <a:pt x="15" y="35"/>
                  </a:lnTo>
                  <a:lnTo>
                    <a:pt x="15" y="31"/>
                  </a:lnTo>
                  <a:lnTo>
                    <a:pt x="15" y="31"/>
                  </a:lnTo>
                  <a:lnTo>
                    <a:pt x="12" y="23"/>
                  </a:lnTo>
                  <a:lnTo>
                    <a:pt x="15" y="23"/>
                  </a:lnTo>
                  <a:lnTo>
                    <a:pt x="15" y="23"/>
                  </a:lnTo>
                  <a:lnTo>
                    <a:pt x="19" y="23"/>
                  </a:lnTo>
                  <a:lnTo>
                    <a:pt x="19" y="23"/>
                  </a:lnTo>
                  <a:lnTo>
                    <a:pt x="19" y="23"/>
                  </a:lnTo>
                  <a:lnTo>
                    <a:pt x="19" y="23"/>
                  </a:lnTo>
                  <a:lnTo>
                    <a:pt x="23" y="23"/>
                  </a:lnTo>
                  <a:lnTo>
                    <a:pt x="23" y="23"/>
                  </a:lnTo>
                  <a:lnTo>
                    <a:pt x="23" y="23"/>
                  </a:lnTo>
                  <a:lnTo>
                    <a:pt x="23" y="23"/>
                  </a:lnTo>
                  <a:lnTo>
                    <a:pt x="31" y="23"/>
                  </a:lnTo>
                  <a:lnTo>
                    <a:pt x="31" y="19"/>
                  </a:lnTo>
                  <a:lnTo>
                    <a:pt x="27" y="19"/>
                  </a:lnTo>
                  <a:lnTo>
                    <a:pt x="23" y="15"/>
                  </a:lnTo>
                  <a:lnTo>
                    <a:pt x="23" y="12"/>
                  </a:lnTo>
                  <a:lnTo>
                    <a:pt x="23" y="12"/>
                  </a:lnTo>
                  <a:lnTo>
                    <a:pt x="23" y="12"/>
                  </a:lnTo>
                  <a:lnTo>
                    <a:pt x="27" y="12"/>
                  </a:lnTo>
                  <a:lnTo>
                    <a:pt x="27" y="12"/>
                  </a:lnTo>
                  <a:lnTo>
                    <a:pt x="27" y="8"/>
                  </a:lnTo>
                  <a:lnTo>
                    <a:pt x="27" y="8"/>
                  </a:lnTo>
                  <a:lnTo>
                    <a:pt x="27" y="4"/>
                  </a:lnTo>
                  <a:lnTo>
                    <a:pt x="27" y="4"/>
                  </a:lnTo>
                  <a:lnTo>
                    <a:pt x="27" y="0"/>
                  </a:lnTo>
                  <a:lnTo>
                    <a:pt x="27" y="0"/>
                  </a:lnTo>
                  <a:lnTo>
                    <a:pt x="43" y="4"/>
                  </a:lnTo>
                  <a:lnTo>
                    <a:pt x="58" y="8"/>
                  </a:lnTo>
                  <a:lnTo>
                    <a:pt x="62" y="8"/>
                  </a:lnTo>
                  <a:lnTo>
                    <a:pt x="66" y="12"/>
                  </a:lnTo>
                  <a:lnTo>
                    <a:pt x="70" y="19"/>
                  </a:lnTo>
                  <a:lnTo>
                    <a:pt x="70" y="23"/>
                  </a:lnTo>
                  <a:lnTo>
                    <a:pt x="78" y="23"/>
                  </a:lnTo>
                  <a:lnTo>
                    <a:pt x="78" y="27"/>
                  </a:lnTo>
                  <a:lnTo>
                    <a:pt x="78" y="27"/>
                  </a:lnTo>
                  <a:lnTo>
                    <a:pt x="82" y="31"/>
                  </a:lnTo>
                  <a:lnTo>
                    <a:pt x="82" y="31"/>
                  </a:lnTo>
                  <a:lnTo>
                    <a:pt x="86" y="35"/>
                  </a:lnTo>
                  <a:lnTo>
                    <a:pt x="94" y="35"/>
                  </a:lnTo>
                  <a:lnTo>
                    <a:pt x="98" y="35"/>
                  </a:lnTo>
                  <a:lnTo>
                    <a:pt x="101" y="39"/>
                  </a:lnTo>
                  <a:lnTo>
                    <a:pt x="117" y="51"/>
                  </a:lnTo>
                  <a:lnTo>
                    <a:pt x="125" y="58"/>
                  </a:lnTo>
                  <a:lnTo>
                    <a:pt x="137" y="62"/>
                  </a:lnTo>
                  <a:lnTo>
                    <a:pt x="160" y="74"/>
                  </a:lnTo>
                  <a:lnTo>
                    <a:pt x="164" y="78"/>
                  </a:lnTo>
                  <a:lnTo>
                    <a:pt x="160" y="90"/>
                  </a:lnTo>
                  <a:lnTo>
                    <a:pt x="156" y="97"/>
                  </a:lnTo>
                  <a:lnTo>
                    <a:pt x="156" y="101"/>
                  </a:lnTo>
                  <a:lnTo>
                    <a:pt x="156" y="105"/>
                  </a:lnTo>
                  <a:lnTo>
                    <a:pt x="160" y="113"/>
                  </a:lnTo>
                  <a:lnTo>
                    <a:pt x="160" y="113"/>
                  </a:lnTo>
                  <a:lnTo>
                    <a:pt x="160" y="113"/>
                  </a:lnTo>
                  <a:lnTo>
                    <a:pt x="160" y="113"/>
                  </a:lnTo>
                  <a:lnTo>
                    <a:pt x="160" y="117"/>
                  </a:lnTo>
                  <a:lnTo>
                    <a:pt x="160" y="121"/>
                  </a:lnTo>
                  <a:lnTo>
                    <a:pt x="164" y="125"/>
                  </a:lnTo>
                  <a:lnTo>
                    <a:pt x="164" y="129"/>
                  </a:lnTo>
                  <a:lnTo>
                    <a:pt x="164" y="133"/>
                  </a:lnTo>
                  <a:lnTo>
                    <a:pt x="164" y="133"/>
                  </a:lnTo>
                  <a:lnTo>
                    <a:pt x="164" y="136"/>
                  </a:lnTo>
                  <a:lnTo>
                    <a:pt x="152" y="136"/>
                  </a:lnTo>
                  <a:lnTo>
                    <a:pt x="148" y="136"/>
                  </a:lnTo>
                  <a:lnTo>
                    <a:pt x="140" y="144"/>
                  </a:lnTo>
                  <a:lnTo>
                    <a:pt x="129" y="144"/>
                  </a:lnTo>
                  <a:lnTo>
                    <a:pt x="125" y="144"/>
                  </a:lnTo>
                  <a:lnTo>
                    <a:pt x="125" y="144"/>
                  </a:lnTo>
                  <a:lnTo>
                    <a:pt x="125" y="144"/>
                  </a:lnTo>
                  <a:lnTo>
                    <a:pt x="125" y="140"/>
                  </a:lnTo>
                  <a:lnTo>
                    <a:pt x="125" y="140"/>
                  </a:lnTo>
                  <a:lnTo>
                    <a:pt x="113" y="133"/>
                  </a:lnTo>
                  <a:lnTo>
                    <a:pt x="109" y="133"/>
                  </a:lnTo>
                  <a:lnTo>
                    <a:pt x="94" y="133"/>
                  </a:lnTo>
                  <a:lnTo>
                    <a:pt x="94" y="133"/>
                  </a:lnTo>
                  <a:lnTo>
                    <a:pt x="90" y="129"/>
                  </a:lnTo>
                  <a:lnTo>
                    <a:pt x="86" y="129"/>
                  </a:lnTo>
                  <a:lnTo>
                    <a:pt x="82" y="125"/>
                  </a:lnTo>
                  <a:lnTo>
                    <a:pt x="78" y="125"/>
                  </a:lnTo>
                  <a:lnTo>
                    <a:pt x="78" y="121"/>
                  </a:lnTo>
                  <a:lnTo>
                    <a:pt x="78" y="121"/>
                  </a:lnTo>
                  <a:lnTo>
                    <a:pt x="78" y="121"/>
                  </a:lnTo>
                  <a:lnTo>
                    <a:pt x="78" y="121"/>
                  </a:lnTo>
                  <a:lnTo>
                    <a:pt x="78" y="121"/>
                  </a:lnTo>
                  <a:lnTo>
                    <a:pt x="74" y="117"/>
                  </a:lnTo>
                  <a:lnTo>
                    <a:pt x="74" y="113"/>
                  </a:lnTo>
                  <a:lnTo>
                    <a:pt x="66" y="101"/>
                  </a:lnTo>
                  <a:lnTo>
                    <a:pt x="62" y="97"/>
                  </a:lnTo>
                  <a:lnTo>
                    <a:pt x="62" y="97"/>
                  </a:lnTo>
                  <a:lnTo>
                    <a:pt x="58" y="97"/>
                  </a:lnTo>
                  <a:lnTo>
                    <a:pt x="58" y="97"/>
                  </a:lnTo>
                  <a:lnTo>
                    <a:pt x="55" y="94"/>
                  </a:lnTo>
                  <a:lnTo>
                    <a:pt x="55" y="90"/>
                  </a:lnTo>
                  <a:lnTo>
                    <a:pt x="51" y="90"/>
                  </a:lnTo>
                  <a:lnTo>
                    <a:pt x="47" y="90"/>
                  </a:lnTo>
                  <a:lnTo>
                    <a:pt x="47" y="90"/>
                  </a:lnTo>
                  <a:lnTo>
                    <a:pt x="43" y="90"/>
                  </a:lnTo>
                  <a:lnTo>
                    <a:pt x="47" y="90"/>
                  </a:lnTo>
                  <a:lnTo>
                    <a:pt x="47" y="90"/>
                  </a:lnTo>
                  <a:lnTo>
                    <a:pt x="47" y="90"/>
                  </a:lnTo>
                  <a:lnTo>
                    <a:pt x="47" y="90"/>
                  </a:lnTo>
                  <a:lnTo>
                    <a:pt x="47" y="90"/>
                  </a:lnTo>
                  <a:lnTo>
                    <a:pt x="43" y="90"/>
                  </a:lnTo>
                  <a:lnTo>
                    <a:pt x="43" y="86"/>
                  </a:lnTo>
                  <a:lnTo>
                    <a:pt x="47" y="86"/>
                  </a:lnTo>
                  <a:lnTo>
                    <a:pt x="47" y="86"/>
                  </a:lnTo>
                  <a:lnTo>
                    <a:pt x="47" y="86"/>
                  </a:lnTo>
                  <a:lnTo>
                    <a:pt x="47" y="86"/>
                  </a:lnTo>
                  <a:lnTo>
                    <a:pt x="47" y="86"/>
                  </a:lnTo>
                  <a:lnTo>
                    <a:pt x="43" y="82"/>
                  </a:lnTo>
                  <a:lnTo>
                    <a:pt x="43" y="82"/>
                  </a:lnTo>
                  <a:lnTo>
                    <a:pt x="43" y="82"/>
                  </a:lnTo>
                  <a:lnTo>
                    <a:pt x="43" y="82"/>
                  </a:lnTo>
                  <a:lnTo>
                    <a:pt x="43" y="82"/>
                  </a:lnTo>
                  <a:lnTo>
                    <a:pt x="47" y="82"/>
                  </a:lnTo>
                  <a:lnTo>
                    <a:pt x="47" y="82"/>
                  </a:lnTo>
                  <a:lnTo>
                    <a:pt x="47" y="86"/>
                  </a:lnTo>
                  <a:lnTo>
                    <a:pt x="51" y="86"/>
                  </a:lnTo>
                  <a:lnTo>
                    <a:pt x="55" y="82"/>
                  </a:lnTo>
                  <a:lnTo>
                    <a:pt x="62" y="78"/>
                  </a:lnTo>
                  <a:lnTo>
                    <a:pt x="62" y="74"/>
                  </a:lnTo>
                  <a:lnTo>
                    <a:pt x="58" y="74"/>
                  </a:lnTo>
                  <a:lnTo>
                    <a:pt x="47" y="66"/>
                  </a:lnTo>
                  <a:lnTo>
                    <a:pt x="39" y="66"/>
                  </a:lnTo>
                  <a:lnTo>
                    <a:pt x="39" y="66"/>
                  </a:lnTo>
                  <a:lnTo>
                    <a:pt x="35" y="70"/>
                  </a:lnTo>
                  <a:lnTo>
                    <a:pt x="35" y="70"/>
                  </a:lnTo>
                  <a:lnTo>
                    <a:pt x="31" y="70"/>
                  </a:lnTo>
                  <a:lnTo>
                    <a:pt x="31" y="70"/>
                  </a:lnTo>
                  <a:lnTo>
                    <a:pt x="27" y="70"/>
                  </a:lnTo>
                  <a:lnTo>
                    <a:pt x="27" y="74"/>
                  </a:lnTo>
                  <a:lnTo>
                    <a:pt x="23" y="78"/>
                  </a:lnTo>
                  <a:lnTo>
                    <a:pt x="23" y="78"/>
                  </a:lnTo>
                  <a:lnTo>
                    <a:pt x="19" y="78"/>
                  </a:lnTo>
                  <a:lnTo>
                    <a:pt x="4" y="74"/>
                  </a:lnTo>
                  <a:lnTo>
                    <a:pt x="4" y="74"/>
                  </a:lnTo>
                  <a:lnTo>
                    <a:pt x="4" y="74"/>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62" name="Freeform 55"/>
            <p:cNvSpPr>
              <a:spLocks noEditPoints="1"/>
            </p:cNvSpPr>
            <p:nvPr/>
          </p:nvSpPr>
          <p:spPr bwMode="auto">
            <a:xfrm>
              <a:off x="13323312" y="6312107"/>
              <a:ext cx="778731" cy="1405467"/>
            </a:xfrm>
            <a:custGeom>
              <a:avLst/>
              <a:gdLst>
                <a:gd name="T0" fmla="*/ 110 w 184"/>
                <a:gd name="T1" fmla="*/ 305 h 332"/>
                <a:gd name="T2" fmla="*/ 106 w 184"/>
                <a:gd name="T3" fmla="*/ 273 h 332"/>
                <a:gd name="T4" fmla="*/ 86 w 184"/>
                <a:gd name="T5" fmla="*/ 258 h 332"/>
                <a:gd name="T6" fmla="*/ 82 w 184"/>
                <a:gd name="T7" fmla="*/ 238 h 332"/>
                <a:gd name="T8" fmla="*/ 82 w 184"/>
                <a:gd name="T9" fmla="*/ 199 h 332"/>
                <a:gd name="T10" fmla="*/ 114 w 184"/>
                <a:gd name="T11" fmla="*/ 184 h 332"/>
                <a:gd name="T12" fmla="*/ 121 w 184"/>
                <a:gd name="T13" fmla="*/ 129 h 332"/>
                <a:gd name="T14" fmla="*/ 125 w 184"/>
                <a:gd name="T15" fmla="*/ 113 h 332"/>
                <a:gd name="T16" fmla="*/ 114 w 184"/>
                <a:gd name="T17" fmla="*/ 102 h 332"/>
                <a:gd name="T18" fmla="*/ 118 w 184"/>
                <a:gd name="T19" fmla="*/ 82 h 332"/>
                <a:gd name="T20" fmla="*/ 149 w 184"/>
                <a:gd name="T21" fmla="*/ 55 h 332"/>
                <a:gd name="T22" fmla="*/ 184 w 184"/>
                <a:gd name="T23" fmla="*/ 55 h 332"/>
                <a:gd name="T24" fmla="*/ 153 w 184"/>
                <a:gd name="T25" fmla="*/ 24 h 332"/>
                <a:gd name="T26" fmla="*/ 153 w 184"/>
                <a:gd name="T27" fmla="*/ 20 h 332"/>
                <a:gd name="T28" fmla="*/ 168 w 184"/>
                <a:gd name="T29" fmla="*/ 8 h 332"/>
                <a:gd name="T30" fmla="*/ 125 w 184"/>
                <a:gd name="T31" fmla="*/ 12 h 332"/>
                <a:gd name="T32" fmla="*/ 102 w 184"/>
                <a:gd name="T33" fmla="*/ 8 h 332"/>
                <a:gd name="T34" fmla="*/ 106 w 184"/>
                <a:gd name="T35" fmla="*/ 20 h 332"/>
                <a:gd name="T36" fmla="*/ 106 w 184"/>
                <a:gd name="T37" fmla="*/ 31 h 332"/>
                <a:gd name="T38" fmla="*/ 90 w 184"/>
                <a:gd name="T39" fmla="*/ 28 h 332"/>
                <a:gd name="T40" fmla="*/ 82 w 184"/>
                <a:gd name="T41" fmla="*/ 35 h 332"/>
                <a:gd name="T42" fmla="*/ 86 w 184"/>
                <a:gd name="T43" fmla="*/ 51 h 332"/>
                <a:gd name="T44" fmla="*/ 82 w 184"/>
                <a:gd name="T45" fmla="*/ 67 h 332"/>
                <a:gd name="T46" fmla="*/ 86 w 184"/>
                <a:gd name="T47" fmla="*/ 74 h 332"/>
                <a:gd name="T48" fmla="*/ 82 w 184"/>
                <a:gd name="T49" fmla="*/ 86 h 332"/>
                <a:gd name="T50" fmla="*/ 86 w 184"/>
                <a:gd name="T51" fmla="*/ 110 h 332"/>
                <a:gd name="T52" fmla="*/ 78 w 184"/>
                <a:gd name="T53" fmla="*/ 113 h 332"/>
                <a:gd name="T54" fmla="*/ 71 w 184"/>
                <a:gd name="T55" fmla="*/ 125 h 332"/>
                <a:gd name="T56" fmla="*/ 51 w 184"/>
                <a:gd name="T57" fmla="*/ 117 h 332"/>
                <a:gd name="T58" fmla="*/ 39 w 184"/>
                <a:gd name="T59" fmla="*/ 121 h 332"/>
                <a:gd name="T60" fmla="*/ 39 w 184"/>
                <a:gd name="T61" fmla="*/ 137 h 332"/>
                <a:gd name="T62" fmla="*/ 51 w 184"/>
                <a:gd name="T63" fmla="*/ 152 h 332"/>
                <a:gd name="T64" fmla="*/ 43 w 184"/>
                <a:gd name="T65" fmla="*/ 160 h 332"/>
                <a:gd name="T66" fmla="*/ 43 w 184"/>
                <a:gd name="T67" fmla="*/ 188 h 332"/>
                <a:gd name="T68" fmla="*/ 32 w 184"/>
                <a:gd name="T69" fmla="*/ 199 h 332"/>
                <a:gd name="T70" fmla="*/ 35 w 184"/>
                <a:gd name="T71" fmla="*/ 219 h 332"/>
                <a:gd name="T72" fmla="*/ 43 w 184"/>
                <a:gd name="T73" fmla="*/ 238 h 332"/>
                <a:gd name="T74" fmla="*/ 55 w 184"/>
                <a:gd name="T75" fmla="*/ 262 h 332"/>
                <a:gd name="T76" fmla="*/ 63 w 184"/>
                <a:gd name="T77" fmla="*/ 270 h 332"/>
                <a:gd name="T78" fmla="*/ 75 w 184"/>
                <a:gd name="T79" fmla="*/ 273 h 332"/>
                <a:gd name="T80" fmla="*/ 82 w 184"/>
                <a:gd name="T81" fmla="*/ 293 h 332"/>
                <a:gd name="T82" fmla="*/ 90 w 184"/>
                <a:gd name="T83" fmla="*/ 328 h 332"/>
                <a:gd name="T84" fmla="*/ 16 w 184"/>
                <a:gd name="T85" fmla="*/ 106 h 332"/>
                <a:gd name="T86" fmla="*/ 0 w 184"/>
                <a:gd name="T87" fmla="*/ 125 h 332"/>
                <a:gd name="T88" fmla="*/ 16 w 184"/>
                <a:gd name="T89" fmla="*/ 141 h 332"/>
                <a:gd name="T90" fmla="*/ 28 w 184"/>
                <a:gd name="T91" fmla="*/ 133 h 332"/>
                <a:gd name="T92" fmla="*/ 20 w 184"/>
                <a:gd name="T93" fmla="*/ 129 h 332"/>
                <a:gd name="T94" fmla="*/ 12 w 184"/>
                <a:gd name="T95" fmla="*/ 121 h 332"/>
                <a:gd name="T96" fmla="*/ 90 w 184"/>
                <a:gd name="T97" fmla="*/ 16 h 332"/>
                <a:gd name="T98" fmla="*/ 98 w 184"/>
                <a:gd name="T99" fmla="*/ 20 h 332"/>
                <a:gd name="T100" fmla="*/ 98 w 184"/>
                <a:gd name="T101" fmla="*/ 12 h 332"/>
                <a:gd name="T102" fmla="*/ 67 w 184"/>
                <a:gd name="T103" fmla="*/ 90 h 332"/>
                <a:gd name="T104" fmla="*/ 63 w 184"/>
                <a:gd name="T105" fmla="*/ 90 h 332"/>
                <a:gd name="T106" fmla="*/ 78 w 184"/>
                <a:gd name="T107" fmla="*/ 110 h 332"/>
                <a:gd name="T108" fmla="*/ 82 w 184"/>
                <a:gd name="T109" fmla="*/ 102 h 332"/>
                <a:gd name="T110" fmla="*/ 78 w 184"/>
                <a:gd name="T111" fmla="*/ 98 h 332"/>
                <a:gd name="T112" fmla="*/ 75 w 184"/>
                <a:gd name="T113" fmla="*/ 98 h 332"/>
                <a:gd name="T114" fmla="*/ 75 w 184"/>
                <a:gd name="T115" fmla="*/ 106 h 332"/>
                <a:gd name="T116" fmla="*/ 67 w 184"/>
                <a:gd name="T117" fmla="*/ 102 h 332"/>
                <a:gd name="T118" fmla="*/ 67 w 184"/>
                <a:gd name="T119" fmla="*/ 106 h 332"/>
                <a:gd name="T120" fmla="*/ 28 w 184"/>
                <a:gd name="T121" fmla="*/ 168 h 332"/>
                <a:gd name="T122" fmla="*/ 24 w 184"/>
                <a:gd name="T123" fmla="*/ 172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4" h="332">
                  <a:moveTo>
                    <a:pt x="94" y="324"/>
                  </a:moveTo>
                  <a:lnTo>
                    <a:pt x="94" y="324"/>
                  </a:lnTo>
                  <a:lnTo>
                    <a:pt x="94" y="324"/>
                  </a:lnTo>
                  <a:lnTo>
                    <a:pt x="98" y="320"/>
                  </a:lnTo>
                  <a:lnTo>
                    <a:pt x="98" y="316"/>
                  </a:lnTo>
                  <a:lnTo>
                    <a:pt x="102" y="313"/>
                  </a:lnTo>
                  <a:lnTo>
                    <a:pt x="106" y="313"/>
                  </a:lnTo>
                  <a:lnTo>
                    <a:pt x="114" y="309"/>
                  </a:lnTo>
                  <a:lnTo>
                    <a:pt x="114" y="309"/>
                  </a:lnTo>
                  <a:lnTo>
                    <a:pt x="114" y="309"/>
                  </a:lnTo>
                  <a:lnTo>
                    <a:pt x="110" y="309"/>
                  </a:lnTo>
                  <a:lnTo>
                    <a:pt x="110" y="309"/>
                  </a:lnTo>
                  <a:lnTo>
                    <a:pt x="110" y="305"/>
                  </a:lnTo>
                  <a:lnTo>
                    <a:pt x="106" y="297"/>
                  </a:lnTo>
                  <a:lnTo>
                    <a:pt x="106" y="293"/>
                  </a:lnTo>
                  <a:lnTo>
                    <a:pt x="110" y="289"/>
                  </a:lnTo>
                  <a:lnTo>
                    <a:pt x="110" y="289"/>
                  </a:lnTo>
                  <a:lnTo>
                    <a:pt x="110" y="285"/>
                  </a:lnTo>
                  <a:lnTo>
                    <a:pt x="106" y="285"/>
                  </a:lnTo>
                  <a:lnTo>
                    <a:pt x="106" y="281"/>
                  </a:lnTo>
                  <a:lnTo>
                    <a:pt x="106" y="281"/>
                  </a:lnTo>
                  <a:lnTo>
                    <a:pt x="110" y="277"/>
                  </a:lnTo>
                  <a:lnTo>
                    <a:pt x="110" y="277"/>
                  </a:lnTo>
                  <a:lnTo>
                    <a:pt x="110" y="273"/>
                  </a:lnTo>
                  <a:lnTo>
                    <a:pt x="110" y="273"/>
                  </a:lnTo>
                  <a:lnTo>
                    <a:pt x="106" y="273"/>
                  </a:lnTo>
                  <a:lnTo>
                    <a:pt x="106" y="273"/>
                  </a:lnTo>
                  <a:lnTo>
                    <a:pt x="102" y="273"/>
                  </a:lnTo>
                  <a:lnTo>
                    <a:pt x="102" y="270"/>
                  </a:lnTo>
                  <a:lnTo>
                    <a:pt x="102" y="270"/>
                  </a:lnTo>
                  <a:lnTo>
                    <a:pt x="102" y="266"/>
                  </a:lnTo>
                  <a:lnTo>
                    <a:pt x="98" y="262"/>
                  </a:lnTo>
                  <a:lnTo>
                    <a:pt x="98" y="262"/>
                  </a:lnTo>
                  <a:lnTo>
                    <a:pt x="98" y="262"/>
                  </a:lnTo>
                  <a:lnTo>
                    <a:pt x="98" y="258"/>
                  </a:lnTo>
                  <a:lnTo>
                    <a:pt x="98" y="258"/>
                  </a:lnTo>
                  <a:lnTo>
                    <a:pt x="98" y="258"/>
                  </a:lnTo>
                  <a:lnTo>
                    <a:pt x="94" y="258"/>
                  </a:lnTo>
                  <a:lnTo>
                    <a:pt x="86" y="258"/>
                  </a:lnTo>
                  <a:lnTo>
                    <a:pt x="86" y="258"/>
                  </a:lnTo>
                  <a:lnTo>
                    <a:pt x="86" y="258"/>
                  </a:lnTo>
                  <a:lnTo>
                    <a:pt x="86" y="258"/>
                  </a:lnTo>
                  <a:lnTo>
                    <a:pt x="86" y="258"/>
                  </a:lnTo>
                  <a:lnTo>
                    <a:pt x="86" y="258"/>
                  </a:lnTo>
                  <a:lnTo>
                    <a:pt x="86" y="258"/>
                  </a:lnTo>
                  <a:lnTo>
                    <a:pt x="86" y="254"/>
                  </a:lnTo>
                  <a:lnTo>
                    <a:pt x="86" y="254"/>
                  </a:lnTo>
                  <a:lnTo>
                    <a:pt x="82" y="250"/>
                  </a:lnTo>
                  <a:lnTo>
                    <a:pt x="82" y="250"/>
                  </a:lnTo>
                  <a:lnTo>
                    <a:pt x="82" y="246"/>
                  </a:lnTo>
                  <a:lnTo>
                    <a:pt x="82" y="242"/>
                  </a:lnTo>
                  <a:lnTo>
                    <a:pt x="82" y="238"/>
                  </a:lnTo>
                  <a:lnTo>
                    <a:pt x="82" y="231"/>
                  </a:lnTo>
                  <a:lnTo>
                    <a:pt x="82" y="231"/>
                  </a:lnTo>
                  <a:lnTo>
                    <a:pt x="82" y="227"/>
                  </a:lnTo>
                  <a:lnTo>
                    <a:pt x="78" y="227"/>
                  </a:lnTo>
                  <a:lnTo>
                    <a:pt x="78" y="227"/>
                  </a:lnTo>
                  <a:lnTo>
                    <a:pt x="78" y="223"/>
                  </a:lnTo>
                  <a:lnTo>
                    <a:pt x="75" y="219"/>
                  </a:lnTo>
                  <a:lnTo>
                    <a:pt x="78" y="219"/>
                  </a:lnTo>
                  <a:lnTo>
                    <a:pt x="82" y="211"/>
                  </a:lnTo>
                  <a:lnTo>
                    <a:pt x="86" y="203"/>
                  </a:lnTo>
                  <a:lnTo>
                    <a:pt x="86" y="199"/>
                  </a:lnTo>
                  <a:lnTo>
                    <a:pt x="82" y="199"/>
                  </a:lnTo>
                  <a:lnTo>
                    <a:pt x="82" y="199"/>
                  </a:lnTo>
                  <a:lnTo>
                    <a:pt x="78" y="195"/>
                  </a:lnTo>
                  <a:lnTo>
                    <a:pt x="78" y="191"/>
                  </a:lnTo>
                  <a:lnTo>
                    <a:pt x="78" y="191"/>
                  </a:lnTo>
                  <a:lnTo>
                    <a:pt x="75" y="184"/>
                  </a:lnTo>
                  <a:lnTo>
                    <a:pt x="75" y="184"/>
                  </a:lnTo>
                  <a:lnTo>
                    <a:pt x="75" y="180"/>
                  </a:lnTo>
                  <a:lnTo>
                    <a:pt x="75" y="176"/>
                  </a:lnTo>
                  <a:lnTo>
                    <a:pt x="78" y="176"/>
                  </a:lnTo>
                  <a:lnTo>
                    <a:pt x="86" y="180"/>
                  </a:lnTo>
                  <a:lnTo>
                    <a:pt x="90" y="184"/>
                  </a:lnTo>
                  <a:lnTo>
                    <a:pt x="94" y="184"/>
                  </a:lnTo>
                  <a:lnTo>
                    <a:pt x="110" y="184"/>
                  </a:lnTo>
                  <a:lnTo>
                    <a:pt x="114" y="184"/>
                  </a:lnTo>
                  <a:lnTo>
                    <a:pt x="114" y="180"/>
                  </a:lnTo>
                  <a:lnTo>
                    <a:pt x="118" y="176"/>
                  </a:lnTo>
                  <a:lnTo>
                    <a:pt x="121" y="164"/>
                  </a:lnTo>
                  <a:lnTo>
                    <a:pt x="121" y="164"/>
                  </a:lnTo>
                  <a:lnTo>
                    <a:pt x="121" y="160"/>
                  </a:lnTo>
                  <a:lnTo>
                    <a:pt x="118" y="156"/>
                  </a:lnTo>
                  <a:lnTo>
                    <a:pt x="118" y="152"/>
                  </a:lnTo>
                  <a:lnTo>
                    <a:pt x="118" y="149"/>
                  </a:lnTo>
                  <a:lnTo>
                    <a:pt x="118" y="149"/>
                  </a:lnTo>
                  <a:lnTo>
                    <a:pt x="118" y="137"/>
                  </a:lnTo>
                  <a:lnTo>
                    <a:pt x="118" y="133"/>
                  </a:lnTo>
                  <a:lnTo>
                    <a:pt x="118" y="133"/>
                  </a:lnTo>
                  <a:lnTo>
                    <a:pt x="121" y="129"/>
                  </a:lnTo>
                  <a:lnTo>
                    <a:pt x="121" y="129"/>
                  </a:lnTo>
                  <a:lnTo>
                    <a:pt x="118" y="129"/>
                  </a:lnTo>
                  <a:lnTo>
                    <a:pt x="118" y="129"/>
                  </a:lnTo>
                  <a:lnTo>
                    <a:pt x="121" y="125"/>
                  </a:lnTo>
                  <a:lnTo>
                    <a:pt x="121" y="125"/>
                  </a:lnTo>
                  <a:lnTo>
                    <a:pt x="125" y="125"/>
                  </a:lnTo>
                  <a:lnTo>
                    <a:pt x="125" y="125"/>
                  </a:lnTo>
                  <a:lnTo>
                    <a:pt x="125" y="121"/>
                  </a:lnTo>
                  <a:lnTo>
                    <a:pt x="125" y="117"/>
                  </a:lnTo>
                  <a:lnTo>
                    <a:pt x="121" y="117"/>
                  </a:lnTo>
                  <a:lnTo>
                    <a:pt x="121" y="117"/>
                  </a:lnTo>
                  <a:lnTo>
                    <a:pt x="125" y="113"/>
                  </a:lnTo>
                  <a:lnTo>
                    <a:pt x="125" y="113"/>
                  </a:lnTo>
                  <a:lnTo>
                    <a:pt x="125" y="113"/>
                  </a:lnTo>
                  <a:lnTo>
                    <a:pt x="121" y="110"/>
                  </a:lnTo>
                  <a:lnTo>
                    <a:pt x="121" y="106"/>
                  </a:lnTo>
                  <a:lnTo>
                    <a:pt x="118" y="110"/>
                  </a:lnTo>
                  <a:lnTo>
                    <a:pt x="114" y="110"/>
                  </a:lnTo>
                  <a:lnTo>
                    <a:pt x="114" y="110"/>
                  </a:lnTo>
                  <a:lnTo>
                    <a:pt x="114" y="110"/>
                  </a:lnTo>
                  <a:lnTo>
                    <a:pt x="114" y="106"/>
                  </a:lnTo>
                  <a:lnTo>
                    <a:pt x="114" y="106"/>
                  </a:lnTo>
                  <a:lnTo>
                    <a:pt x="114" y="106"/>
                  </a:lnTo>
                  <a:lnTo>
                    <a:pt x="114" y="106"/>
                  </a:lnTo>
                  <a:lnTo>
                    <a:pt x="114" y="106"/>
                  </a:lnTo>
                  <a:lnTo>
                    <a:pt x="114" y="102"/>
                  </a:lnTo>
                  <a:lnTo>
                    <a:pt x="114" y="102"/>
                  </a:lnTo>
                  <a:lnTo>
                    <a:pt x="114" y="98"/>
                  </a:lnTo>
                  <a:lnTo>
                    <a:pt x="114" y="98"/>
                  </a:lnTo>
                  <a:lnTo>
                    <a:pt x="110" y="98"/>
                  </a:lnTo>
                  <a:lnTo>
                    <a:pt x="110" y="98"/>
                  </a:lnTo>
                  <a:lnTo>
                    <a:pt x="110" y="94"/>
                  </a:lnTo>
                  <a:lnTo>
                    <a:pt x="110" y="94"/>
                  </a:lnTo>
                  <a:lnTo>
                    <a:pt x="114" y="90"/>
                  </a:lnTo>
                  <a:lnTo>
                    <a:pt x="114" y="90"/>
                  </a:lnTo>
                  <a:lnTo>
                    <a:pt x="114" y="90"/>
                  </a:lnTo>
                  <a:lnTo>
                    <a:pt x="114" y="86"/>
                  </a:lnTo>
                  <a:lnTo>
                    <a:pt x="114" y="86"/>
                  </a:lnTo>
                  <a:lnTo>
                    <a:pt x="118" y="82"/>
                  </a:lnTo>
                  <a:lnTo>
                    <a:pt x="118" y="78"/>
                  </a:lnTo>
                  <a:lnTo>
                    <a:pt x="118" y="78"/>
                  </a:lnTo>
                  <a:lnTo>
                    <a:pt x="125" y="78"/>
                  </a:lnTo>
                  <a:lnTo>
                    <a:pt x="129" y="78"/>
                  </a:lnTo>
                  <a:lnTo>
                    <a:pt x="133" y="78"/>
                  </a:lnTo>
                  <a:lnTo>
                    <a:pt x="133" y="74"/>
                  </a:lnTo>
                  <a:lnTo>
                    <a:pt x="133" y="74"/>
                  </a:lnTo>
                  <a:lnTo>
                    <a:pt x="133" y="70"/>
                  </a:lnTo>
                  <a:lnTo>
                    <a:pt x="133" y="70"/>
                  </a:lnTo>
                  <a:lnTo>
                    <a:pt x="141" y="70"/>
                  </a:lnTo>
                  <a:lnTo>
                    <a:pt x="145" y="67"/>
                  </a:lnTo>
                  <a:lnTo>
                    <a:pt x="145" y="63"/>
                  </a:lnTo>
                  <a:lnTo>
                    <a:pt x="149" y="55"/>
                  </a:lnTo>
                  <a:lnTo>
                    <a:pt x="149" y="47"/>
                  </a:lnTo>
                  <a:lnTo>
                    <a:pt x="153" y="47"/>
                  </a:lnTo>
                  <a:lnTo>
                    <a:pt x="153" y="43"/>
                  </a:lnTo>
                  <a:lnTo>
                    <a:pt x="157" y="43"/>
                  </a:lnTo>
                  <a:lnTo>
                    <a:pt x="164" y="43"/>
                  </a:lnTo>
                  <a:lnTo>
                    <a:pt x="168" y="43"/>
                  </a:lnTo>
                  <a:lnTo>
                    <a:pt x="168" y="47"/>
                  </a:lnTo>
                  <a:lnTo>
                    <a:pt x="172" y="51"/>
                  </a:lnTo>
                  <a:lnTo>
                    <a:pt x="176" y="51"/>
                  </a:lnTo>
                  <a:lnTo>
                    <a:pt x="180" y="55"/>
                  </a:lnTo>
                  <a:lnTo>
                    <a:pt x="184" y="55"/>
                  </a:lnTo>
                  <a:lnTo>
                    <a:pt x="184" y="55"/>
                  </a:lnTo>
                  <a:lnTo>
                    <a:pt x="184" y="55"/>
                  </a:lnTo>
                  <a:lnTo>
                    <a:pt x="184" y="55"/>
                  </a:lnTo>
                  <a:lnTo>
                    <a:pt x="184" y="55"/>
                  </a:lnTo>
                  <a:lnTo>
                    <a:pt x="180" y="51"/>
                  </a:lnTo>
                  <a:lnTo>
                    <a:pt x="180" y="47"/>
                  </a:lnTo>
                  <a:lnTo>
                    <a:pt x="172" y="35"/>
                  </a:lnTo>
                  <a:lnTo>
                    <a:pt x="168" y="31"/>
                  </a:lnTo>
                  <a:lnTo>
                    <a:pt x="168" y="31"/>
                  </a:lnTo>
                  <a:lnTo>
                    <a:pt x="164" y="31"/>
                  </a:lnTo>
                  <a:lnTo>
                    <a:pt x="164" y="31"/>
                  </a:lnTo>
                  <a:lnTo>
                    <a:pt x="161" y="28"/>
                  </a:lnTo>
                  <a:lnTo>
                    <a:pt x="161" y="24"/>
                  </a:lnTo>
                  <a:lnTo>
                    <a:pt x="157" y="24"/>
                  </a:lnTo>
                  <a:lnTo>
                    <a:pt x="153" y="24"/>
                  </a:lnTo>
                  <a:lnTo>
                    <a:pt x="153" y="24"/>
                  </a:lnTo>
                  <a:lnTo>
                    <a:pt x="149" y="24"/>
                  </a:lnTo>
                  <a:lnTo>
                    <a:pt x="153" y="24"/>
                  </a:lnTo>
                  <a:lnTo>
                    <a:pt x="153" y="24"/>
                  </a:lnTo>
                  <a:lnTo>
                    <a:pt x="153" y="24"/>
                  </a:lnTo>
                  <a:lnTo>
                    <a:pt x="153" y="24"/>
                  </a:lnTo>
                  <a:lnTo>
                    <a:pt x="153" y="24"/>
                  </a:lnTo>
                  <a:lnTo>
                    <a:pt x="149" y="24"/>
                  </a:lnTo>
                  <a:lnTo>
                    <a:pt x="149" y="20"/>
                  </a:lnTo>
                  <a:lnTo>
                    <a:pt x="153" y="20"/>
                  </a:lnTo>
                  <a:lnTo>
                    <a:pt x="153" y="20"/>
                  </a:lnTo>
                  <a:lnTo>
                    <a:pt x="153" y="20"/>
                  </a:lnTo>
                  <a:lnTo>
                    <a:pt x="153" y="20"/>
                  </a:lnTo>
                  <a:lnTo>
                    <a:pt x="153" y="20"/>
                  </a:lnTo>
                  <a:lnTo>
                    <a:pt x="149" y="16"/>
                  </a:lnTo>
                  <a:lnTo>
                    <a:pt x="149" y="16"/>
                  </a:lnTo>
                  <a:lnTo>
                    <a:pt x="149" y="16"/>
                  </a:lnTo>
                  <a:lnTo>
                    <a:pt x="149" y="16"/>
                  </a:lnTo>
                  <a:lnTo>
                    <a:pt x="149" y="16"/>
                  </a:lnTo>
                  <a:lnTo>
                    <a:pt x="153" y="16"/>
                  </a:lnTo>
                  <a:lnTo>
                    <a:pt x="153" y="16"/>
                  </a:lnTo>
                  <a:lnTo>
                    <a:pt x="153" y="20"/>
                  </a:lnTo>
                  <a:lnTo>
                    <a:pt x="157" y="20"/>
                  </a:lnTo>
                  <a:lnTo>
                    <a:pt x="161" y="16"/>
                  </a:lnTo>
                  <a:lnTo>
                    <a:pt x="168" y="12"/>
                  </a:lnTo>
                  <a:lnTo>
                    <a:pt x="168" y="8"/>
                  </a:lnTo>
                  <a:lnTo>
                    <a:pt x="164" y="8"/>
                  </a:lnTo>
                  <a:lnTo>
                    <a:pt x="153" y="0"/>
                  </a:lnTo>
                  <a:lnTo>
                    <a:pt x="145" y="0"/>
                  </a:lnTo>
                  <a:lnTo>
                    <a:pt x="145" y="0"/>
                  </a:lnTo>
                  <a:lnTo>
                    <a:pt x="141" y="4"/>
                  </a:lnTo>
                  <a:lnTo>
                    <a:pt x="141" y="4"/>
                  </a:lnTo>
                  <a:lnTo>
                    <a:pt x="137" y="4"/>
                  </a:lnTo>
                  <a:lnTo>
                    <a:pt x="137" y="4"/>
                  </a:lnTo>
                  <a:lnTo>
                    <a:pt x="133" y="4"/>
                  </a:lnTo>
                  <a:lnTo>
                    <a:pt x="133" y="8"/>
                  </a:lnTo>
                  <a:lnTo>
                    <a:pt x="129" y="12"/>
                  </a:lnTo>
                  <a:lnTo>
                    <a:pt x="129" y="12"/>
                  </a:lnTo>
                  <a:lnTo>
                    <a:pt x="125" y="12"/>
                  </a:lnTo>
                  <a:lnTo>
                    <a:pt x="110" y="8"/>
                  </a:lnTo>
                  <a:lnTo>
                    <a:pt x="110" y="8"/>
                  </a:lnTo>
                  <a:lnTo>
                    <a:pt x="110" y="8"/>
                  </a:lnTo>
                  <a:lnTo>
                    <a:pt x="110" y="8"/>
                  </a:lnTo>
                  <a:lnTo>
                    <a:pt x="110" y="8"/>
                  </a:lnTo>
                  <a:lnTo>
                    <a:pt x="110" y="8"/>
                  </a:lnTo>
                  <a:lnTo>
                    <a:pt x="110" y="8"/>
                  </a:lnTo>
                  <a:lnTo>
                    <a:pt x="110" y="12"/>
                  </a:lnTo>
                  <a:lnTo>
                    <a:pt x="110" y="12"/>
                  </a:lnTo>
                  <a:lnTo>
                    <a:pt x="106" y="8"/>
                  </a:lnTo>
                  <a:lnTo>
                    <a:pt x="106" y="8"/>
                  </a:lnTo>
                  <a:lnTo>
                    <a:pt x="102" y="4"/>
                  </a:lnTo>
                  <a:lnTo>
                    <a:pt x="102" y="8"/>
                  </a:lnTo>
                  <a:lnTo>
                    <a:pt x="102" y="8"/>
                  </a:lnTo>
                  <a:lnTo>
                    <a:pt x="102" y="8"/>
                  </a:lnTo>
                  <a:lnTo>
                    <a:pt x="102" y="12"/>
                  </a:lnTo>
                  <a:lnTo>
                    <a:pt x="106" y="12"/>
                  </a:lnTo>
                  <a:lnTo>
                    <a:pt x="106" y="12"/>
                  </a:lnTo>
                  <a:lnTo>
                    <a:pt x="106" y="12"/>
                  </a:lnTo>
                  <a:lnTo>
                    <a:pt x="106" y="16"/>
                  </a:lnTo>
                  <a:lnTo>
                    <a:pt x="106" y="16"/>
                  </a:lnTo>
                  <a:lnTo>
                    <a:pt x="106" y="16"/>
                  </a:lnTo>
                  <a:lnTo>
                    <a:pt x="106" y="16"/>
                  </a:lnTo>
                  <a:lnTo>
                    <a:pt x="102" y="16"/>
                  </a:lnTo>
                  <a:lnTo>
                    <a:pt x="102" y="16"/>
                  </a:lnTo>
                  <a:lnTo>
                    <a:pt x="106" y="20"/>
                  </a:lnTo>
                  <a:lnTo>
                    <a:pt x="102" y="20"/>
                  </a:lnTo>
                  <a:lnTo>
                    <a:pt x="106" y="20"/>
                  </a:lnTo>
                  <a:lnTo>
                    <a:pt x="106" y="20"/>
                  </a:lnTo>
                  <a:lnTo>
                    <a:pt x="106" y="24"/>
                  </a:lnTo>
                  <a:lnTo>
                    <a:pt x="106" y="24"/>
                  </a:lnTo>
                  <a:lnTo>
                    <a:pt x="106" y="28"/>
                  </a:lnTo>
                  <a:lnTo>
                    <a:pt x="106" y="28"/>
                  </a:lnTo>
                  <a:lnTo>
                    <a:pt x="106" y="28"/>
                  </a:lnTo>
                  <a:lnTo>
                    <a:pt x="106" y="31"/>
                  </a:lnTo>
                  <a:lnTo>
                    <a:pt x="106" y="31"/>
                  </a:lnTo>
                  <a:lnTo>
                    <a:pt x="106" y="31"/>
                  </a:lnTo>
                  <a:lnTo>
                    <a:pt x="106" y="31"/>
                  </a:lnTo>
                  <a:lnTo>
                    <a:pt x="106" y="31"/>
                  </a:lnTo>
                  <a:lnTo>
                    <a:pt x="102" y="35"/>
                  </a:lnTo>
                  <a:lnTo>
                    <a:pt x="102" y="35"/>
                  </a:lnTo>
                  <a:lnTo>
                    <a:pt x="102" y="35"/>
                  </a:lnTo>
                  <a:lnTo>
                    <a:pt x="102" y="35"/>
                  </a:lnTo>
                  <a:lnTo>
                    <a:pt x="102" y="39"/>
                  </a:lnTo>
                  <a:lnTo>
                    <a:pt x="98" y="35"/>
                  </a:lnTo>
                  <a:lnTo>
                    <a:pt x="98" y="35"/>
                  </a:lnTo>
                  <a:lnTo>
                    <a:pt x="94" y="31"/>
                  </a:lnTo>
                  <a:lnTo>
                    <a:pt x="94" y="31"/>
                  </a:lnTo>
                  <a:lnTo>
                    <a:pt x="94" y="28"/>
                  </a:lnTo>
                  <a:lnTo>
                    <a:pt x="94" y="28"/>
                  </a:lnTo>
                  <a:lnTo>
                    <a:pt x="90" y="28"/>
                  </a:lnTo>
                  <a:lnTo>
                    <a:pt x="90" y="28"/>
                  </a:lnTo>
                  <a:lnTo>
                    <a:pt x="90" y="28"/>
                  </a:lnTo>
                  <a:lnTo>
                    <a:pt x="90" y="28"/>
                  </a:lnTo>
                  <a:lnTo>
                    <a:pt x="90" y="31"/>
                  </a:lnTo>
                  <a:lnTo>
                    <a:pt x="90" y="31"/>
                  </a:lnTo>
                  <a:lnTo>
                    <a:pt x="90" y="31"/>
                  </a:lnTo>
                  <a:lnTo>
                    <a:pt x="86" y="28"/>
                  </a:lnTo>
                  <a:lnTo>
                    <a:pt x="86" y="28"/>
                  </a:lnTo>
                  <a:lnTo>
                    <a:pt x="86" y="28"/>
                  </a:lnTo>
                  <a:lnTo>
                    <a:pt x="86" y="31"/>
                  </a:lnTo>
                  <a:lnTo>
                    <a:pt x="86" y="31"/>
                  </a:lnTo>
                  <a:lnTo>
                    <a:pt x="86" y="35"/>
                  </a:lnTo>
                  <a:lnTo>
                    <a:pt x="86" y="35"/>
                  </a:lnTo>
                  <a:lnTo>
                    <a:pt x="82" y="35"/>
                  </a:lnTo>
                  <a:lnTo>
                    <a:pt x="82" y="39"/>
                  </a:lnTo>
                  <a:lnTo>
                    <a:pt x="82" y="39"/>
                  </a:lnTo>
                  <a:lnTo>
                    <a:pt x="82" y="39"/>
                  </a:lnTo>
                  <a:lnTo>
                    <a:pt x="82" y="39"/>
                  </a:lnTo>
                  <a:lnTo>
                    <a:pt x="82" y="39"/>
                  </a:lnTo>
                  <a:lnTo>
                    <a:pt x="82" y="43"/>
                  </a:lnTo>
                  <a:lnTo>
                    <a:pt x="86" y="47"/>
                  </a:lnTo>
                  <a:lnTo>
                    <a:pt x="90" y="51"/>
                  </a:lnTo>
                  <a:lnTo>
                    <a:pt x="86" y="47"/>
                  </a:lnTo>
                  <a:lnTo>
                    <a:pt x="86" y="47"/>
                  </a:lnTo>
                  <a:lnTo>
                    <a:pt x="86" y="51"/>
                  </a:lnTo>
                  <a:lnTo>
                    <a:pt x="86" y="51"/>
                  </a:lnTo>
                  <a:lnTo>
                    <a:pt x="86" y="51"/>
                  </a:lnTo>
                  <a:lnTo>
                    <a:pt x="86" y="55"/>
                  </a:lnTo>
                  <a:lnTo>
                    <a:pt x="86" y="59"/>
                  </a:lnTo>
                  <a:lnTo>
                    <a:pt x="86" y="59"/>
                  </a:lnTo>
                  <a:lnTo>
                    <a:pt x="86" y="63"/>
                  </a:lnTo>
                  <a:lnTo>
                    <a:pt x="86" y="63"/>
                  </a:lnTo>
                  <a:lnTo>
                    <a:pt x="86" y="67"/>
                  </a:lnTo>
                  <a:lnTo>
                    <a:pt x="86" y="67"/>
                  </a:lnTo>
                  <a:lnTo>
                    <a:pt x="86" y="67"/>
                  </a:lnTo>
                  <a:lnTo>
                    <a:pt x="86" y="67"/>
                  </a:lnTo>
                  <a:lnTo>
                    <a:pt x="86" y="70"/>
                  </a:lnTo>
                  <a:lnTo>
                    <a:pt x="86" y="70"/>
                  </a:lnTo>
                  <a:lnTo>
                    <a:pt x="86" y="67"/>
                  </a:lnTo>
                  <a:lnTo>
                    <a:pt x="82" y="67"/>
                  </a:lnTo>
                  <a:lnTo>
                    <a:pt x="82" y="67"/>
                  </a:lnTo>
                  <a:lnTo>
                    <a:pt x="78" y="67"/>
                  </a:lnTo>
                  <a:lnTo>
                    <a:pt x="78" y="67"/>
                  </a:lnTo>
                  <a:lnTo>
                    <a:pt x="78" y="63"/>
                  </a:lnTo>
                  <a:lnTo>
                    <a:pt x="78" y="63"/>
                  </a:lnTo>
                  <a:lnTo>
                    <a:pt x="75" y="63"/>
                  </a:lnTo>
                  <a:lnTo>
                    <a:pt x="75" y="63"/>
                  </a:lnTo>
                  <a:lnTo>
                    <a:pt x="75" y="63"/>
                  </a:lnTo>
                  <a:lnTo>
                    <a:pt x="75" y="63"/>
                  </a:lnTo>
                  <a:lnTo>
                    <a:pt x="75" y="67"/>
                  </a:lnTo>
                  <a:lnTo>
                    <a:pt x="78" y="70"/>
                  </a:lnTo>
                  <a:lnTo>
                    <a:pt x="90" y="78"/>
                  </a:lnTo>
                  <a:lnTo>
                    <a:pt x="86" y="74"/>
                  </a:lnTo>
                  <a:lnTo>
                    <a:pt x="82" y="74"/>
                  </a:lnTo>
                  <a:lnTo>
                    <a:pt x="78" y="74"/>
                  </a:lnTo>
                  <a:lnTo>
                    <a:pt x="78" y="74"/>
                  </a:lnTo>
                  <a:lnTo>
                    <a:pt x="75" y="70"/>
                  </a:lnTo>
                  <a:lnTo>
                    <a:pt x="71" y="70"/>
                  </a:lnTo>
                  <a:lnTo>
                    <a:pt x="71" y="74"/>
                  </a:lnTo>
                  <a:lnTo>
                    <a:pt x="75" y="78"/>
                  </a:lnTo>
                  <a:lnTo>
                    <a:pt x="75" y="78"/>
                  </a:lnTo>
                  <a:lnTo>
                    <a:pt x="75" y="82"/>
                  </a:lnTo>
                  <a:lnTo>
                    <a:pt x="78" y="82"/>
                  </a:lnTo>
                  <a:lnTo>
                    <a:pt x="78" y="82"/>
                  </a:lnTo>
                  <a:lnTo>
                    <a:pt x="78" y="82"/>
                  </a:lnTo>
                  <a:lnTo>
                    <a:pt x="82" y="86"/>
                  </a:lnTo>
                  <a:lnTo>
                    <a:pt x="86" y="86"/>
                  </a:lnTo>
                  <a:lnTo>
                    <a:pt x="90" y="90"/>
                  </a:lnTo>
                  <a:lnTo>
                    <a:pt x="90" y="90"/>
                  </a:lnTo>
                  <a:lnTo>
                    <a:pt x="90" y="90"/>
                  </a:lnTo>
                  <a:lnTo>
                    <a:pt x="90" y="94"/>
                  </a:lnTo>
                  <a:lnTo>
                    <a:pt x="90" y="94"/>
                  </a:lnTo>
                  <a:lnTo>
                    <a:pt x="90" y="98"/>
                  </a:lnTo>
                  <a:lnTo>
                    <a:pt x="90" y="102"/>
                  </a:lnTo>
                  <a:lnTo>
                    <a:pt x="86" y="98"/>
                  </a:lnTo>
                  <a:lnTo>
                    <a:pt x="86" y="98"/>
                  </a:lnTo>
                  <a:lnTo>
                    <a:pt x="86" y="102"/>
                  </a:lnTo>
                  <a:lnTo>
                    <a:pt x="86" y="102"/>
                  </a:lnTo>
                  <a:lnTo>
                    <a:pt x="86" y="110"/>
                  </a:lnTo>
                  <a:lnTo>
                    <a:pt x="82" y="110"/>
                  </a:lnTo>
                  <a:lnTo>
                    <a:pt x="82" y="110"/>
                  </a:lnTo>
                  <a:lnTo>
                    <a:pt x="82" y="110"/>
                  </a:lnTo>
                  <a:lnTo>
                    <a:pt x="82" y="110"/>
                  </a:lnTo>
                  <a:lnTo>
                    <a:pt x="82" y="110"/>
                  </a:lnTo>
                  <a:lnTo>
                    <a:pt x="82" y="110"/>
                  </a:lnTo>
                  <a:lnTo>
                    <a:pt x="82" y="110"/>
                  </a:lnTo>
                  <a:lnTo>
                    <a:pt x="82" y="110"/>
                  </a:lnTo>
                  <a:lnTo>
                    <a:pt x="82" y="110"/>
                  </a:lnTo>
                  <a:lnTo>
                    <a:pt x="78" y="110"/>
                  </a:lnTo>
                  <a:lnTo>
                    <a:pt x="78" y="110"/>
                  </a:lnTo>
                  <a:lnTo>
                    <a:pt x="78" y="110"/>
                  </a:lnTo>
                  <a:lnTo>
                    <a:pt x="78" y="113"/>
                  </a:lnTo>
                  <a:lnTo>
                    <a:pt x="75" y="113"/>
                  </a:lnTo>
                  <a:lnTo>
                    <a:pt x="75" y="113"/>
                  </a:lnTo>
                  <a:lnTo>
                    <a:pt x="75" y="110"/>
                  </a:lnTo>
                  <a:lnTo>
                    <a:pt x="75" y="110"/>
                  </a:lnTo>
                  <a:lnTo>
                    <a:pt x="71" y="113"/>
                  </a:lnTo>
                  <a:lnTo>
                    <a:pt x="71" y="113"/>
                  </a:lnTo>
                  <a:lnTo>
                    <a:pt x="71" y="113"/>
                  </a:lnTo>
                  <a:lnTo>
                    <a:pt x="71" y="117"/>
                  </a:lnTo>
                  <a:lnTo>
                    <a:pt x="71" y="117"/>
                  </a:lnTo>
                  <a:lnTo>
                    <a:pt x="71" y="121"/>
                  </a:lnTo>
                  <a:lnTo>
                    <a:pt x="71" y="121"/>
                  </a:lnTo>
                  <a:lnTo>
                    <a:pt x="71" y="121"/>
                  </a:lnTo>
                  <a:lnTo>
                    <a:pt x="71" y="125"/>
                  </a:lnTo>
                  <a:lnTo>
                    <a:pt x="75" y="129"/>
                  </a:lnTo>
                  <a:lnTo>
                    <a:pt x="67" y="125"/>
                  </a:lnTo>
                  <a:lnTo>
                    <a:pt x="67" y="125"/>
                  </a:lnTo>
                  <a:lnTo>
                    <a:pt x="67" y="121"/>
                  </a:lnTo>
                  <a:lnTo>
                    <a:pt x="63" y="121"/>
                  </a:lnTo>
                  <a:lnTo>
                    <a:pt x="63" y="117"/>
                  </a:lnTo>
                  <a:lnTo>
                    <a:pt x="63" y="113"/>
                  </a:lnTo>
                  <a:lnTo>
                    <a:pt x="63" y="110"/>
                  </a:lnTo>
                  <a:lnTo>
                    <a:pt x="59" y="113"/>
                  </a:lnTo>
                  <a:lnTo>
                    <a:pt x="55" y="117"/>
                  </a:lnTo>
                  <a:lnTo>
                    <a:pt x="55" y="117"/>
                  </a:lnTo>
                  <a:lnTo>
                    <a:pt x="51" y="117"/>
                  </a:lnTo>
                  <a:lnTo>
                    <a:pt x="51" y="117"/>
                  </a:lnTo>
                  <a:lnTo>
                    <a:pt x="51" y="121"/>
                  </a:lnTo>
                  <a:lnTo>
                    <a:pt x="51" y="121"/>
                  </a:lnTo>
                  <a:lnTo>
                    <a:pt x="51" y="121"/>
                  </a:lnTo>
                  <a:lnTo>
                    <a:pt x="55" y="121"/>
                  </a:lnTo>
                  <a:lnTo>
                    <a:pt x="55" y="121"/>
                  </a:lnTo>
                  <a:lnTo>
                    <a:pt x="55" y="125"/>
                  </a:lnTo>
                  <a:lnTo>
                    <a:pt x="51" y="125"/>
                  </a:lnTo>
                  <a:lnTo>
                    <a:pt x="47" y="125"/>
                  </a:lnTo>
                  <a:lnTo>
                    <a:pt x="47" y="121"/>
                  </a:lnTo>
                  <a:lnTo>
                    <a:pt x="47" y="125"/>
                  </a:lnTo>
                  <a:lnTo>
                    <a:pt x="43" y="125"/>
                  </a:lnTo>
                  <a:lnTo>
                    <a:pt x="39" y="121"/>
                  </a:lnTo>
                  <a:lnTo>
                    <a:pt x="39" y="121"/>
                  </a:lnTo>
                  <a:lnTo>
                    <a:pt x="35" y="125"/>
                  </a:lnTo>
                  <a:lnTo>
                    <a:pt x="35" y="125"/>
                  </a:lnTo>
                  <a:lnTo>
                    <a:pt x="35" y="129"/>
                  </a:lnTo>
                  <a:lnTo>
                    <a:pt x="35" y="129"/>
                  </a:lnTo>
                  <a:lnTo>
                    <a:pt x="39" y="129"/>
                  </a:lnTo>
                  <a:lnTo>
                    <a:pt x="39" y="133"/>
                  </a:lnTo>
                  <a:lnTo>
                    <a:pt x="43" y="133"/>
                  </a:lnTo>
                  <a:lnTo>
                    <a:pt x="39" y="133"/>
                  </a:lnTo>
                  <a:lnTo>
                    <a:pt x="39" y="133"/>
                  </a:lnTo>
                  <a:lnTo>
                    <a:pt x="39" y="137"/>
                  </a:lnTo>
                  <a:lnTo>
                    <a:pt x="39" y="137"/>
                  </a:lnTo>
                  <a:lnTo>
                    <a:pt x="39" y="137"/>
                  </a:lnTo>
                  <a:lnTo>
                    <a:pt x="39" y="137"/>
                  </a:lnTo>
                  <a:lnTo>
                    <a:pt x="43" y="141"/>
                  </a:lnTo>
                  <a:lnTo>
                    <a:pt x="43" y="141"/>
                  </a:lnTo>
                  <a:lnTo>
                    <a:pt x="43" y="141"/>
                  </a:lnTo>
                  <a:lnTo>
                    <a:pt x="43" y="141"/>
                  </a:lnTo>
                  <a:lnTo>
                    <a:pt x="47" y="141"/>
                  </a:lnTo>
                  <a:lnTo>
                    <a:pt x="43" y="141"/>
                  </a:lnTo>
                  <a:lnTo>
                    <a:pt x="47" y="145"/>
                  </a:lnTo>
                  <a:lnTo>
                    <a:pt x="47" y="145"/>
                  </a:lnTo>
                  <a:lnTo>
                    <a:pt x="55" y="149"/>
                  </a:lnTo>
                  <a:lnTo>
                    <a:pt x="59" y="152"/>
                  </a:lnTo>
                  <a:lnTo>
                    <a:pt x="59" y="152"/>
                  </a:lnTo>
                  <a:lnTo>
                    <a:pt x="55" y="152"/>
                  </a:lnTo>
                  <a:lnTo>
                    <a:pt x="51" y="152"/>
                  </a:lnTo>
                  <a:lnTo>
                    <a:pt x="51" y="152"/>
                  </a:lnTo>
                  <a:lnTo>
                    <a:pt x="47" y="149"/>
                  </a:lnTo>
                  <a:lnTo>
                    <a:pt x="43" y="149"/>
                  </a:lnTo>
                  <a:lnTo>
                    <a:pt x="43" y="152"/>
                  </a:lnTo>
                  <a:lnTo>
                    <a:pt x="43" y="152"/>
                  </a:lnTo>
                  <a:lnTo>
                    <a:pt x="43" y="152"/>
                  </a:lnTo>
                  <a:lnTo>
                    <a:pt x="43" y="152"/>
                  </a:lnTo>
                  <a:lnTo>
                    <a:pt x="43" y="152"/>
                  </a:lnTo>
                  <a:lnTo>
                    <a:pt x="39" y="156"/>
                  </a:lnTo>
                  <a:lnTo>
                    <a:pt x="39" y="156"/>
                  </a:lnTo>
                  <a:lnTo>
                    <a:pt x="39" y="156"/>
                  </a:lnTo>
                  <a:lnTo>
                    <a:pt x="43" y="156"/>
                  </a:lnTo>
                  <a:lnTo>
                    <a:pt x="43" y="160"/>
                  </a:lnTo>
                  <a:lnTo>
                    <a:pt x="43" y="164"/>
                  </a:lnTo>
                  <a:lnTo>
                    <a:pt x="47" y="168"/>
                  </a:lnTo>
                  <a:lnTo>
                    <a:pt x="43" y="172"/>
                  </a:lnTo>
                  <a:lnTo>
                    <a:pt x="43" y="172"/>
                  </a:lnTo>
                  <a:lnTo>
                    <a:pt x="43" y="172"/>
                  </a:lnTo>
                  <a:lnTo>
                    <a:pt x="47" y="176"/>
                  </a:lnTo>
                  <a:lnTo>
                    <a:pt x="47" y="176"/>
                  </a:lnTo>
                  <a:lnTo>
                    <a:pt x="47" y="180"/>
                  </a:lnTo>
                  <a:lnTo>
                    <a:pt x="47" y="180"/>
                  </a:lnTo>
                  <a:lnTo>
                    <a:pt x="47" y="184"/>
                  </a:lnTo>
                  <a:lnTo>
                    <a:pt x="43" y="184"/>
                  </a:lnTo>
                  <a:lnTo>
                    <a:pt x="43" y="184"/>
                  </a:lnTo>
                  <a:lnTo>
                    <a:pt x="43" y="188"/>
                  </a:lnTo>
                  <a:lnTo>
                    <a:pt x="39" y="184"/>
                  </a:lnTo>
                  <a:lnTo>
                    <a:pt x="35" y="188"/>
                  </a:lnTo>
                  <a:lnTo>
                    <a:pt x="35" y="188"/>
                  </a:lnTo>
                  <a:lnTo>
                    <a:pt x="35" y="191"/>
                  </a:lnTo>
                  <a:lnTo>
                    <a:pt x="35" y="191"/>
                  </a:lnTo>
                  <a:lnTo>
                    <a:pt x="35" y="195"/>
                  </a:lnTo>
                  <a:lnTo>
                    <a:pt x="35" y="195"/>
                  </a:lnTo>
                  <a:lnTo>
                    <a:pt x="35" y="199"/>
                  </a:lnTo>
                  <a:lnTo>
                    <a:pt x="35" y="199"/>
                  </a:lnTo>
                  <a:lnTo>
                    <a:pt x="35" y="199"/>
                  </a:lnTo>
                  <a:lnTo>
                    <a:pt x="35" y="199"/>
                  </a:lnTo>
                  <a:lnTo>
                    <a:pt x="32" y="199"/>
                  </a:lnTo>
                  <a:lnTo>
                    <a:pt x="32" y="199"/>
                  </a:lnTo>
                  <a:lnTo>
                    <a:pt x="32" y="203"/>
                  </a:lnTo>
                  <a:lnTo>
                    <a:pt x="32" y="203"/>
                  </a:lnTo>
                  <a:lnTo>
                    <a:pt x="32" y="207"/>
                  </a:lnTo>
                  <a:lnTo>
                    <a:pt x="35" y="207"/>
                  </a:lnTo>
                  <a:lnTo>
                    <a:pt x="35" y="211"/>
                  </a:lnTo>
                  <a:lnTo>
                    <a:pt x="35" y="211"/>
                  </a:lnTo>
                  <a:lnTo>
                    <a:pt x="35" y="207"/>
                  </a:lnTo>
                  <a:lnTo>
                    <a:pt x="39" y="211"/>
                  </a:lnTo>
                  <a:lnTo>
                    <a:pt x="39" y="211"/>
                  </a:lnTo>
                  <a:lnTo>
                    <a:pt x="39" y="215"/>
                  </a:lnTo>
                  <a:lnTo>
                    <a:pt x="35" y="215"/>
                  </a:lnTo>
                  <a:lnTo>
                    <a:pt x="35" y="219"/>
                  </a:lnTo>
                  <a:lnTo>
                    <a:pt x="35" y="219"/>
                  </a:lnTo>
                  <a:lnTo>
                    <a:pt x="35" y="223"/>
                  </a:lnTo>
                  <a:lnTo>
                    <a:pt x="35" y="227"/>
                  </a:lnTo>
                  <a:lnTo>
                    <a:pt x="39" y="231"/>
                  </a:lnTo>
                  <a:lnTo>
                    <a:pt x="39" y="231"/>
                  </a:lnTo>
                  <a:lnTo>
                    <a:pt x="39" y="227"/>
                  </a:lnTo>
                  <a:lnTo>
                    <a:pt x="39" y="227"/>
                  </a:lnTo>
                  <a:lnTo>
                    <a:pt x="43" y="231"/>
                  </a:lnTo>
                  <a:lnTo>
                    <a:pt x="47" y="231"/>
                  </a:lnTo>
                  <a:lnTo>
                    <a:pt x="51" y="231"/>
                  </a:lnTo>
                  <a:lnTo>
                    <a:pt x="47" y="231"/>
                  </a:lnTo>
                  <a:lnTo>
                    <a:pt x="47" y="234"/>
                  </a:lnTo>
                  <a:lnTo>
                    <a:pt x="47" y="234"/>
                  </a:lnTo>
                  <a:lnTo>
                    <a:pt x="43" y="238"/>
                  </a:lnTo>
                  <a:lnTo>
                    <a:pt x="47" y="238"/>
                  </a:lnTo>
                  <a:lnTo>
                    <a:pt x="47" y="242"/>
                  </a:lnTo>
                  <a:lnTo>
                    <a:pt x="47" y="242"/>
                  </a:lnTo>
                  <a:lnTo>
                    <a:pt x="47" y="246"/>
                  </a:lnTo>
                  <a:lnTo>
                    <a:pt x="47" y="246"/>
                  </a:lnTo>
                  <a:lnTo>
                    <a:pt x="47" y="250"/>
                  </a:lnTo>
                  <a:lnTo>
                    <a:pt x="51" y="254"/>
                  </a:lnTo>
                  <a:lnTo>
                    <a:pt x="51" y="254"/>
                  </a:lnTo>
                  <a:lnTo>
                    <a:pt x="51" y="254"/>
                  </a:lnTo>
                  <a:lnTo>
                    <a:pt x="51" y="250"/>
                  </a:lnTo>
                  <a:lnTo>
                    <a:pt x="51" y="254"/>
                  </a:lnTo>
                  <a:lnTo>
                    <a:pt x="51" y="258"/>
                  </a:lnTo>
                  <a:lnTo>
                    <a:pt x="55" y="262"/>
                  </a:lnTo>
                  <a:lnTo>
                    <a:pt x="55" y="258"/>
                  </a:lnTo>
                  <a:lnTo>
                    <a:pt x="55" y="258"/>
                  </a:lnTo>
                  <a:lnTo>
                    <a:pt x="55" y="258"/>
                  </a:lnTo>
                  <a:lnTo>
                    <a:pt x="59" y="258"/>
                  </a:lnTo>
                  <a:lnTo>
                    <a:pt x="59" y="258"/>
                  </a:lnTo>
                  <a:lnTo>
                    <a:pt x="59" y="258"/>
                  </a:lnTo>
                  <a:lnTo>
                    <a:pt x="59" y="262"/>
                  </a:lnTo>
                  <a:lnTo>
                    <a:pt x="59" y="262"/>
                  </a:lnTo>
                  <a:lnTo>
                    <a:pt x="59" y="262"/>
                  </a:lnTo>
                  <a:lnTo>
                    <a:pt x="59" y="262"/>
                  </a:lnTo>
                  <a:lnTo>
                    <a:pt x="59" y="266"/>
                  </a:lnTo>
                  <a:lnTo>
                    <a:pt x="59" y="270"/>
                  </a:lnTo>
                  <a:lnTo>
                    <a:pt x="63" y="270"/>
                  </a:lnTo>
                  <a:lnTo>
                    <a:pt x="63" y="270"/>
                  </a:lnTo>
                  <a:lnTo>
                    <a:pt x="63" y="270"/>
                  </a:lnTo>
                  <a:lnTo>
                    <a:pt x="63" y="266"/>
                  </a:lnTo>
                  <a:lnTo>
                    <a:pt x="63" y="258"/>
                  </a:lnTo>
                  <a:lnTo>
                    <a:pt x="63" y="258"/>
                  </a:lnTo>
                  <a:lnTo>
                    <a:pt x="63" y="262"/>
                  </a:lnTo>
                  <a:lnTo>
                    <a:pt x="63" y="262"/>
                  </a:lnTo>
                  <a:lnTo>
                    <a:pt x="67" y="266"/>
                  </a:lnTo>
                  <a:lnTo>
                    <a:pt x="67" y="266"/>
                  </a:lnTo>
                  <a:lnTo>
                    <a:pt x="67" y="266"/>
                  </a:lnTo>
                  <a:lnTo>
                    <a:pt x="71" y="266"/>
                  </a:lnTo>
                  <a:lnTo>
                    <a:pt x="71" y="266"/>
                  </a:lnTo>
                  <a:lnTo>
                    <a:pt x="75" y="273"/>
                  </a:lnTo>
                  <a:lnTo>
                    <a:pt x="75" y="277"/>
                  </a:lnTo>
                  <a:lnTo>
                    <a:pt x="75" y="281"/>
                  </a:lnTo>
                  <a:lnTo>
                    <a:pt x="75" y="285"/>
                  </a:lnTo>
                  <a:lnTo>
                    <a:pt x="78" y="281"/>
                  </a:lnTo>
                  <a:lnTo>
                    <a:pt x="78" y="281"/>
                  </a:lnTo>
                  <a:lnTo>
                    <a:pt x="78" y="277"/>
                  </a:lnTo>
                  <a:lnTo>
                    <a:pt x="78" y="277"/>
                  </a:lnTo>
                  <a:lnTo>
                    <a:pt x="78" y="285"/>
                  </a:lnTo>
                  <a:lnTo>
                    <a:pt x="82" y="285"/>
                  </a:lnTo>
                  <a:lnTo>
                    <a:pt x="82" y="285"/>
                  </a:lnTo>
                  <a:lnTo>
                    <a:pt x="82" y="289"/>
                  </a:lnTo>
                  <a:lnTo>
                    <a:pt x="82" y="289"/>
                  </a:lnTo>
                  <a:lnTo>
                    <a:pt x="82" y="293"/>
                  </a:lnTo>
                  <a:lnTo>
                    <a:pt x="82" y="293"/>
                  </a:lnTo>
                  <a:lnTo>
                    <a:pt x="82" y="297"/>
                  </a:lnTo>
                  <a:lnTo>
                    <a:pt x="82" y="297"/>
                  </a:lnTo>
                  <a:lnTo>
                    <a:pt x="82" y="305"/>
                  </a:lnTo>
                  <a:lnTo>
                    <a:pt x="82" y="301"/>
                  </a:lnTo>
                  <a:lnTo>
                    <a:pt x="82" y="301"/>
                  </a:lnTo>
                  <a:lnTo>
                    <a:pt x="82" y="309"/>
                  </a:lnTo>
                  <a:lnTo>
                    <a:pt x="82" y="313"/>
                  </a:lnTo>
                  <a:lnTo>
                    <a:pt x="86" y="324"/>
                  </a:lnTo>
                  <a:lnTo>
                    <a:pt x="86" y="324"/>
                  </a:lnTo>
                  <a:lnTo>
                    <a:pt x="90" y="324"/>
                  </a:lnTo>
                  <a:lnTo>
                    <a:pt x="90" y="328"/>
                  </a:lnTo>
                  <a:lnTo>
                    <a:pt x="90" y="328"/>
                  </a:lnTo>
                  <a:lnTo>
                    <a:pt x="94" y="332"/>
                  </a:lnTo>
                  <a:lnTo>
                    <a:pt x="94" y="332"/>
                  </a:lnTo>
                  <a:lnTo>
                    <a:pt x="94" y="328"/>
                  </a:lnTo>
                  <a:lnTo>
                    <a:pt x="94" y="324"/>
                  </a:lnTo>
                  <a:moveTo>
                    <a:pt x="16" y="117"/>
                  </a:moveTo>
                  <a:lnTo>
                    <a:pt x="16" y="117"/>
                  </a:lnTo>
                  <a:lnTo>
                    <a:pt x="16" y="117"/>
                  </a:lnTo>
                  <a:lnTo>
                    <a:pt x="16" y="117"/>
                  </a:lnTo>
                  <a:lnTo>
                    <a:pt x="20" y="117"/>
                  </a:lnTo>
                  <a:lnTo>
                    <a:pt x="20" y="113"/>
                  </a:lnTo>
                  <a:lnTo>
                    <a:pt x="20" y="110"/>
                  </a:lnTo>
                  <a:lnTo>
                    <a:pt x="20" y="110"/>
                  </a:lnTo>
                  <a:lnTo>
                    <a:pt x="16" y="106"/>
                  </a:lnTo>
                  <a:lnTo>
                    <a:pt x="12" y="110"/>
                  </a:lnTo>
                  <a:lnTo>
                    <a:pt x="12" y="110"/>
                  </a:lnTo>
                  <a:lnTo>
                    <a:pt x="12" y="113"/>
                  </a:lnTo>
                  <a:lnTo>
                    <a:pt x="8" y="113"/>
                  </a:lnTo>
                  <a:lnTo>
                    <a:pt x="8" y="113"/>
                  </a:lnTo>
                  <a:lnTo>
                    <a:pt x="8" y="113"/>
                  </a:lnTo>
                  <a:lnTo>
                    <a:pt x="16" y="117"/>
                  </a:lnTo>
                  <a:lnTo>
                    <a:pt x="16" y="117"/>
                  </a:lnTo>
                  <a:moveTo>
                    <a:pt x="8" y="125"/>
                  </a:moveTo>
                  <a:lnTo>
                    <a:pt x="8" y="125"/>
                  </a:lnTo>
                  <a:lnTo>
                    <a:pt x="4" y="125"/>
                  </a:lnTo>
                  <a:lnTo>
                    <a:pt x="0" y="125"/>
                  </a:lnTo>
                  <a:lnTo>
                    <a:pt x="0" y="125"/>
                  </a:lnTo>
                  <a:lnTo>
                    <a:pt x="4" y="129"/>
                  </a:lnTo>
                  <a:lnTo>
                    <a:pt x="4" y="133"/>
                  </a:lnTo>
                  <a:lnTo>
                    <a:pt x="8" y="133"/>
                  </a:lnTo>
                  <a:lnTo>
                    <a:pt x="8" y="133"/>
                  </a:lnTo>
                  <a:lnTo>
                    <a:pt x="12" y="133"/>
                  </a:lnTo>
                  <a:lnTo>
                    <a:pt x="12" y="137"/>
                  </a:lnTo>
                  <a:lnTo>
                    <a:pt x="8" y="137"/>
                  </a:lnTo>
                  <a:lnTo>
                    <a:pt x="12" y="137"/>
                  </a:lnTo>
                  <a:lnTo>
                    <a:pt x="12" y="137"/>
                  </a:lnTo>
                  <a:lnTo>
                    <a:pt x="12" y="137"/>
                  </a:lnTo>
                  <a:lnTo>
                    <a:pt x="16" y="137"/>
                  </a:lnTo>
                  <a:lnTo>
                    <a:pt x="16" y="137"/>
                  </a:lnTo>
                  <a:lnTo>
                    <a:pt x="16" y="141"/>
                  </a:lnTo>
                  <a:lnTo>
                    <a:pt x="20" y="141"/>
                  </a:lnTo>
                  <a:lnTo>
                    <a:pt x="20" y="141"/>
                  </a:lnTo>
                  <a:lnTo>
                    <a:pt x="24" y="141"/>
                  </a:lnTo>
                  <a:lnTo>
                    <a:pt x="24" y="141"/>
                  </a:lnTo>
                  <a:lnTo>
                    <a:pt x="24" y="137"/>
                  </a:lnTo>
                  <a:lnTo>
                    <a:pt x="24" y="137"/>
                  </a:lnTo>
                  <a:lnTo>
                    <a:pt x="24" y="137"/>
                  </a:lnTo>
                  <a:lnTo>
                    <a:pt x="24" y="137"/>
                  </a:lnTo>
                  <a:lnTo>
                    <a:pt x="28" y="129"/>
                  </a:lnTo>
                  <a:lnTo>
                    <a:pt x="28" y="129"/>
                  </a:lnTo>
                  <a:lnTo>
                    <a:pt x="28" y="133"/>
                  </a:lnTo>
                  <a:lnTo>
                    <a:pt x="28" y="133"/>
                  </a:lnTo>
                  <a:lnTo>
                    <a:pt x="28" y="133"/>
                  </a:lnTo>
                  <a:lnTo>
                    <a:pt x="32" y="129"/>
                  </a:lnTo>
                  <a:lnTo>
                    <a:pt x="32" y="129"/>
                  </a:lnTo>
                  <a:lnTo>
                    <a:pt x="28" y="129"/>
                  </a:lnTo>
                  <a:lnTo>
                    <a:pt x="28" y="125"/>
                  </a:lnTo>
                  <a:lnTo>
                    <a:pt x="28" y="121"/>
                  </a:lnTo>
                  <a:lnTo>
                    <a:pt x="24" y="121"/>
                  </a:lnTo>
                  <a:lnTo>
                    <a:pt x="24" y="121"/>
                  </a:lnTo>
                  <a:lnTo>
                    <a:pt x="20" y="125"/>
                  </a:lnTo>
                  <a:lnTo>
                    <a:pt x="20" y="125"/>
                  </a:lnTo>
                  <a:lnTo>
                    <a:pt x="20" y="129"/>
                  </a:lnTo>
                  <a:lnTo>
                    <a:pt x="20" y="129"/>
                  </a:lnTo>
                  <a:lnTo>
                    <a:pt x="20" y="129"/>
                  </a:lnTo>
                  <a:lnTo>
                    <a:pt x="20" y="129"/>
                  </a:lnTo>
                  <a:lnTo>
                    <a:pt x="20" y="133"/>
                  </a:lnTo>
                  <a:lnTo>
                    <a:pt x="20" y="133"/>
                  </a:lnTo>
                  <a:lnTo>
                    <a:pt x="20" y="129"/>
                  </a:lnTo>
                  <a:lnTo>
                    <a:pt x="20" y="129"/>
                  </a:lnTo>
                  <a:lnTo>
                    <a:pt x="12" y="133"/>
                  </a:lnTo>
                  <a:lnTo>
                    <a:pt x="12" y="129"/>
                  </a:lnTo>
                  <a:lnTo>
                    <a:pt x="12" y="129"/>
                  </a:lnTo>
                  <a:lnTo>
                    <a:pt x="12" y="129"/>
                  </a:lnTo>
                  <a:lnTo>
                    <a:pt x="12" y="129"/>
                  </a:lnTo>
                  <a:lnTo>
                    <a:pt x="12" y="129"/>
                  </a:lnTo>
                  <a:lnTo>
                    <a:pt x="12" y="125"/>
                  </a:lnTo>
                  <a:lnTo>
                    <a:pt x="12" y="121"/>
                  </a:lnTo>
                  <a:lnTo>
                    <a:pt x="12" y="121"/>
                  </a:lnTo>
                  <a:lnTo>
                    <a:pt x="12" y="121"/>
                  </a:lnTo>
                  <a:lnTo>
                    <a:pt x="8" y="121"/>
                  </a:lnTo>
                  <a:lnTo>
                    <a:pt x="8" y="125"/>
                  </a:lnTo>
                  <a:moveTo>
                    <a:pt x="94" y="12"/>
                  </a:moveTo>
                  <a:lnTo>
                    <a:pt x="94" y="12"/>
                  </a:lnTo>
                  <a:lnTo>
                    <a:pt x="94" y="12"/>
                  </a:lnTo>
                  <a:lnTo>
                    <a:pt x="94" y="12"/>
                  </a:lnTo>
                  <a:lnTo>
                    <a:pt x="94" y="12"/>
                  </a:lnTo>
                  <a:lnTo>
                    <a:pt x="94" y="12"/>
                  </a:lnTo>
                  <a:lnTo>
                    <a:pt x="94" y="12"/>
                  </a:lnTo>
                  <a:lnTo>
                    <a:pt x="90" y="12"/>
                  </a:lnTo>
                  <a:lnTo>
                    <a:pt x="90" y="12"/>
                  </a:lnTo>
                  <a:lnTo>
                    <a:pt x="90" y="16"/>
                  </a:lnTo>
                  <a:lnTo>
                    <a:pt x="90" y="16"/>
                  </a:lnTo>
                  <a:lnTo>
                    <a:pt x="90" y="16"/>
                  </a:lnTo>
                  <a:lnTo>
                    <a:pt x="86" y="16"/>
                  </a:lnTo>
                  <a:lnTo>
                    <a:pt x="86" y="20"/>
                  </a:lnTo>
                  <a:lnTo>
                    <a:pt x="90" y="20"/>
                  </a:lnTo>
                  <a:lnTo>
                    <a:pt x="90" y="20"/>
                  </a:lnTo>
                  <a:lnTo>
                    <a:pt x="90" y="20"/>
                  </a:lnTo>
                  <a:lnTo>
                    <a:pt x="94" y="24"/>
                  </a:lnTo>
                  <a:lnTo>
                    <a:pt x="94" y="24"/>
                  </a:lnTo>
                  <a:lnTo>
                    <a:pt x="94" y="24"/>
                  </a:lnTo>
                  <a:lnTo>
                    <a:pt x="94" y="20"/>
                  </a:lnTo>
                  <a:lnTo>
                    <a:pt x="98" y="20"/>
                  </a:lnTo>
                  <a:lnTo>
                    <a:pt x="98" y="20"/>
                  </a:lnTo>
                  <a:lnTo>
                    <a:pt x="94" y="20"/>
                  </a:lnTo>
                  <a:lnTo>
                    <a:pt x="94" y="20"/>
                  </a:lnTo>
                  <a:lnTo>
                    <a:pt x="98" y="20"/>
                  </a:lnTo>
                  <a:lnTo>
                    <a:pt x="98" y="20"/>
                  </a:lnTo>
                  <a:lnTo>
                    <a:pt x="98" y="16"/>
                  </a:lnTo>
                  <a:lnTo>
                    <a:pt x="98" y="16"/>
                  </a:lnTo>
                  <a:lnTo>
                    <a:pt x="98" y="16"/>
                  </a:lnTo>
                  <a:lnTo>
                    <a:pt x="98" y="16"/>
                  </a:lnTo>
                  <a:lnTo>
                    <a:pt x="98" y="12"/>
                  </a:lnTo>
                  <a:lnTo>
                    <a:pt x="98" y="12"/>
                  </a:lnTo>
                  <a:lnTo>
                    <a:pt x="98" y="12"/>
                  </a:lnTo>
                  <a:lnTo>
                    <a:pt x="98" y="12"/>
                  </a:lnTo>
                  <a:lnTo>
                    <a:pt x="98" y="12"/>
                  </a:lnTo>
                  <a:lnTo>
                    <a:pt x="94" y="12"/>
                  </a:lnTo>
                  <a:moveTo>
                    <a:pt x="63" y="98"/>
                  </a:moveTo>
                  <a:lnTo>
                    <a:pt x="63" y="98"/>
                  </a:lnTo>
                  <a:lnTo>
                    <a:pt x="63" y="98"/>
                  </a:lnTo>
                  <a:lnTo>
                    <a:pt x="63" y="98"/>
                  </a:lnTo>
                  <a:lnTo>
                    <a:pt x="63" y="94"/>
                  </a:lnTo>
                  <a:lnTo>
                    <a:pt x="63" y="94"/>
                  </a:lnTo>
                  <a:lnTo>
                    <a:pt x="63" y="94"/>
                  </a:lnTo>
                  <a:lnTo>
                    <a:pt x="63" y="94"/>
                  </a:lnTo>
                  <a:lnTo>
                    <a:pt x="67" y="94"/>
                  </a:lnTo>
                  <a:lnTo>
                    <a:pt x="67" y="94"/>
                  </a:lnTo>
                  <a:lnTo>
                    <a:pt x="67" y="90"/>
                  </a:lnTo>
                  <a:lnTo>
                    <a:pt x="67" y="90"/>
                  </a:lnTo>
                  <a:lnTo>
                    <a:pt x="67" y="90"/>
                  </a:lnTo>
                  <a:lnTo>
                    <a:pt x="67" y="90"/>
                  </a:lnTo>
                  <a:lnTo>
                    <a:pt x="67" y="90"/>
                  </a:lnTo>
                  <a:lnTo>
                    <a:pt x="67" y="90"/>
                  </a:lnTo>
                  <a:lnTo>
                    <a:pt x="67" y="90"/>
                  </a:lnTo>
                  <a:lnTo>
                    <a:pt x="67" y="90"/>
                  </a:lnTo>
                  <a:lnTo>
                    <a:pt x="67" y="90"/>
                  </a:lnTo>
                  <a:lnTo>
                    <a:pt x="67" y="90"/>
                  </a:lnTo>
                  <a:lnTo>
                    <a:pt x="67" y="90"/>
                  </a:lnTo>
                  <a:lnTo>
                    <a:pt x="63" y="90"/>
                  </a:lnTo>
                  <a:lnTo>
                    <a:pt x="63" y="90"/>
                  </a:lnTo>
                  <a:lnTo>
                    <a:pt x="63" y="90"/>
                  </a:lnTo>
                  <a:lnTo>
                    <a:pt x="63" y="90"/>
                  </a:lnTo>
                  <a:lnTo>
                    <a:pt x="63" y="90"/>
                  </a:lnTo>
                  <a:lnTo>
                    <a:pt x="63" y="94"/>
                  </a:lnTo>
                  <a:lnTo>
                    <a:pt x="59" y="94"/>
                  </a:lnTo>
                  <a:lnTo>
                    <a:pt x="59" y="94"/>
                  </a:lnTo>
                  <a:lnTo>
                    <a:pt x="59" y="94"/>
                  </a:lnTo>
                  <a:lnTo>
                    <a:pt x="59" y="94"/>
                  </a:lnTo>
                  <a:lnTo>
                    <a:pt x="59" y="98"/>
                  </a:lnTo>
                  <a:lnTo>
                    <a:pt x="59" y="98"/>
                  </a:lnTo>
                  <a:lnTo>
                    <a:pt x="59" y="98"/>
                  </a:lnTo>
                  <a:lnTo>
                    <a:pt x="59" y="98"/>
                  </a:lnTo>
                  <a:lnTo>
                    <a:pt x="59" y="98"/>
                  </a:lnTo>
                  <a:lnTo>
                    <a:pt x="63" y="98"/>
                  </a:lnTo>
                  <a:moveTo>
                    <a:pt x="78" y="110"/>
                  </a:moveTo>
                  <a:lnTo>
                    <a:pt x="78" y="110"/>
                  </a:lnTo>
                  <a:lnTo>
                    <a:pt x="78" y="106"/>
                  </a:lnTo>
                  <a:lnTo>
                    <a:pt x="78" y="106"/>
                  </a:lnTo>
                  <a:lnTo>
                    <a:pt x="78" y="106"/>
                  </a:lnTo>
                  <a:lnTo>
                    <a:pt x="78" y="106"/>
                  </a:lnTo>
                  <a:lnTo>
                    <a:pt x="78" y="106"/>
                  </a:lnTo>
                  <a:lnTo>
                    <a:pt x="78" y="102"/>
                  </a:lnTo>
                  <a:lnTo>
                    <a:pt x="75" y="102"/>
                  </a:lnTo>
                  <a:lnTo>
                    <a:pt x="75" y="102"/>
                  </a:lnTo>
                  <a:lnTo>
                    <a:pt x="78" y="102"/>
                  </a:lnTo>
                  <a:lnTo>
                    <a:pt x="82" y="102"/>
                  </a:lnTo>
                  <a:lnTo>
                    <a:pt x="82" y="102"/>
                  </a:lnTo>
                  <a:lnTo>
                    <a:pt x="82" y="102"/>
                  </a:lnTo>
                  <a:lnTo>
                    <a:pt x="82" y="98"/>
                  </a:lnTo>
                  <a:lnTo>
                    <a:pt x="82" y="98"/>
                  </a:lnTo>
                  <a:lnTo>
                    <a:pt x="82" y="98"/>
                  </a:lnTo>
                  <a:lnTo>
                    <a:pt x="82" y="98"/>
                  </a:lnTo>
                  <a:lnTo>
                    <a:pt x="82" y="94"/>
                  </a:lnTo>
                  <a:lnTo>
                    <a:pt x="82" y="94"/>
                  </a:lnTo>
                  <a:lnTo>
                    <a:pt x="82" y="94"/>
                  </a:lnTo>
                  <a:lnTo>
                    <a:pt x="78" y="94"/>
                  </a:lnTo>
                  <a:lnTo>
                    <a:pt x="78" y="94"/>
                  </a:lnTo>
                  <a:lnTo>
                    <a:pt x="78" y="94"/>
                  </a:lnTo>
                  <a:lnTo>
                    <a:pt x="78" y="94"/>
                  </a:lnTo>
                  <a:lnTo>
                    <a:pt x="78" y="98"/>
                  </a:lnTo>
                  <a:lnTo>
                    <a:pt x="78" y="98"/>
                  </a:lnTo>
                  <a:lnTo>
                    <a:pt x="78" y="98"/>
                  </a:lnTo>
                  <a:lnTo>
                    <a:pt x="78" y="98"/>
                  </a:lnTo>
                  <a:lnTo>
                    <a:pt x="78" y="98"/>
                  </a:lnTo>
                  <a:lnTo>
                    <a:pt x="78" y="98"/>
                  </a:lnTo>
                  <a:lnTo>
                    <a:pt x="78" y="98"/>
                  </a:lnTo>
                  <a:lnTo>
                    <a:pt x="78" y="98"/>
                  </a:lnTo>
                  <a:lnTo>
                    <a:pt x="78" y="98"/>
                  </a:lnTo>
                  <a:lnTo>
                    <a:pt x="78" y="98"/>
                  </a:lnTo>
                  <a:lnTo>
                    <a:pt x="75" y="98"/>
                  </a:lnTo>
                  <a:lnTo>
                    <a:pt x="75" y="98"/>
                  </a:lnTo>
                  <a:lnTo>
                    <a:pt x="75" y="98"/>
                  </a:lnTo>
                  <a:lnTo>
                    <a:pt x="75" y="98"/>
                  </a:lnTo>
                  <a:lnTo>
                    <a:pt x="75" y="98"/>
                  </a:lnTo>
                  <a:lnTo>
                    <a:pt x="71" y="98"/>
                  </a:lnTo>
                  <a:lnTo>
                    <a:pt x="71" y="98"/>
                  </a:lnTo>
                  <a:lnTo>
                    <a:pt x="71" y="98"/>
                  </a:lnTo>
                  <a:lnTo>
                    <a:pt x="71" y="98"/>
                  </a:lnTo>
                  <a:lnTo>
                    <a:pt x="71" y="102"/>
                  </a:lnTo>
                  <a:lnTo>
                    <a:pt x="75" y="102"/>
                  </a:lnTo>
                  <a:lnTo>
                    <a:pt x="75" y="102"/>
                  </a:lnTo>
                  <a:lnTo>
                    <a:pt x="75" y="106"/>
                  </a:lnTo>
                  <a:lnTo>
                    <a:pt x="71" y="106"/>
                  </a:lnTo>
                  <a:lnTo>
                    <a:pt x="71" y="106"/>
                  </a:lnTo>
                  <a:lnTo>
                    <a:pt x="75" y="106"/>
                  </a:lnTo>
                  <a:lnTo>
                    <a:pt x="75" y="106"/>
                  </a:lnTo>
                  <a:lnTo>
                    <a:pt x="75" y="106"/>
                  </a:lnTo>
                  <a:lnTo>
                    <a:pt x="75" y="106"/>
                  </a:lnTo>
                  <a:lnTo>
                    <a:pt x="78" y="110"/>
                  </a:lnTo>
                  <a:lnTo>
                    <a:pt x="78" y="110"/>
                  </a:lnTo>
                  <a:moveTo>
                    <a:pt x="67" y="98"/>
                  </a:moveTo>
                  <a:lnTo>
                    <a:pt x="67" y="98"/>
                  </a:lnTo>
                  <a:lnTo>
                    <a:pt x="67" y="98"/>
                  </a:lnTo>
                  <a:lnTo>
                    <a:pt x="67" y="98"/>
                  </a:lnTo>
                  <a:lnTo>
                    <a:pt x="67" y="98"/>
                  </a:lnTo>
                  <a:lnTo>
                    <a:pt x="67" y="98"/>
                  </a:lnTo>
                  <a:lnTo>
                    <a:pt x="67" y="98"/>
                  </a:lnTo>
                  <a:lnTo>
                    <a:pt x="67" y="102"/>
                  </a:lnTo>
                  <a:lnTo>
                    <a:pt x="67" y="102"/>
                  </a:lnTo>
                  <a:lnTo>
                    <a:pt x="67" y="102"/>
                  </a:lnTo>
                  <a:lnTo>
                    <a:pt x="67" y="102"/>
                  </a:lnTo>
                  <a:lnTo>
                    <a:pt x="67" y="102"/>
                  </a:lnTo>
                  <a:lnTo>
                    <a:pt x="67" y="106"/>
                  </a:lnTo>
                  <a:lnTo>
                    <a:pt x="67" y="106"/>
                  </a:lnTo>
                  <a:lnTo>
                    <a:pt x="67" y="106"/>
                  </a:lnTo>
                  <a:lnTo>
                    <a:pt x="67" y="106"/>
                  </a:lnTo>
                  <a:lnTo>
                    <a:pt x="67" y="106"/>
                  </a:lnTo>
                  <a:lnTo>
                    <a:pt x="67" y="106"/>
                  </a:lnTo>
                  <a:lnTo>
                    <a:pt x="67" y="106"/>
                  </a:lnTo>
                  <a:lnTo>
                    <a:pt x="67" y="106"/>
                  </a:lnTo>
                  <a:lnTo>
                    <a:pt x="67" y="106"/>
                  </a:lnTo>
                  <a:lnTo>
                    <a:pt x="67" y="106"/>
                  </a:lnTo>
                  <a:lnTo>
                    <a:pt x="67" y="106"/>
                  </a:lnTo>
                  <a:lnTo>
                    <a:pt x="67" y="106"/>
                  </a:lnTo>
                  <a:lnTo>
                    <a:pt x="71" y="106"/>
                  </a:lnTo>
                  <a:lnTo>
                    <a:pt x="71" y="106"/>
                  </a:lnTo>
                  <a:lnTo>
                    <a:pt x="71" y="102"/>
                  </a:lnTo>
                  <a:lnTo>
                    <a:pt x="71" y="102"/>
                  </a:lnTo>
                  <a:lnTo>
                    <a:pt x="67" y="98"/>
                  </a:lnTo>
                  <a:lnTo>
                    <a:pt x="67" y="98"/>
                  </a:lnTo>
                  <a:moveTo>
                    <a:pt x="28" y="176"/>
                  </a:moveTo>
                  <a:lnTo>
                    <a:pt x="28" y="176"/>
                  </a:lnTo>
                  <a:lnTo>
                    <a:pt x="32" y="176"/>
                  </a:lnTo>
                  <a:lnTo>
                    <a:pt x="32" y="172"/>
                  </a:lnTo>
                  <a:lnTo>
                    <a:pt x="28" y="172"/>
                  </a:lnTo>
                  <a:lnTo>
                    <a:pt x="28" y="168"/>
                  </a:lnTo>
                  <a:lnTo>
                    <a:pt x="28" y="168"/>
                  </a:lnTo>
                  <a:lnTo>
                    <a:pt x="24" y="168"/>
                  </a:lnTo>
                  <a:lnTo>
                    <a:pt x="24" y="168"/>
                  </a:lnTo>
                  <a:lnTo>
                    <a:pt x="24" y="168"/>
                  </a:lnTo>
                  <a:lnTo>
                    <a:pt x="24" y="164"/>
                  </a:lnTo>
                  <a:lnTo>
                    <a:pt x="20" y="164"/>
                  </a:lnTo>
                  <a:lnTo>
                    <a:pt x="20" y="164"/>
                  </a:lnTo>
                  <a:lnTo>
                    <a:pt x="20" y="168"/>
                  </a:lnTo>
                  <a:lnTo>
                    <a:pt x="20" y="168"/>
                  </a:lnTo>
                  <a:lnTo>
                    <a:pt x="20" y="168"/>
                  </a:lnTo>
                  <a:lnTo>
                    <a:pt x="24" y="168"/>
                  </a:lnTo>
                  <a:lnTo>
                    <a:pt x="24" y="172"/>
                  </a:lnTo>
                  <a:lnTo>
                    <a:pt x="24" y="172"/>
                  </a:lnTo>
                  <a:lnTo>
                    <a:pt x="24" y="172"/>
                  </a:lnTo>
                  <a:lnTo>
                    <a:pt x="24" y="172"/>
                  </a:lnTo>
                  <a:lnTo>
                    <a:pt x="24" y="172"/>
                  </a:lnTo>
                  <a:lnTo>
                    <a:pt x="24" y="172"/>
                  </a:lnTo>
                  <a:lnTo>
                    <a:pt x="24" y="172"/>
                  </a:lnTo>
                  <a:lnTo>
                    <a:pt x="24" y="172"/>
                  </a:lnTo>
                  <a:lnTo>
                    <a:pt x="24" y="176"/>
                  </a:lnTo>
                  <a:lnTo>
                    <a:pt x="28" y="176"/>
                  </a:lnTo>
                  <a:lnTo>
                    <a:pt x="28" y="176"/>
                  </a:lnTo>
                  <a:lnTo>
                    <a:pt x="28" y="172"/>
                  </a:lnTo>
                  <a:lnTo>
                    <a:pt x="28" y="176"/>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63" name="Freeform 56"/>
            <p:cNvSpPr/>
            <p:nvPr/>
          </p:nvSpPr>
          <p:spPr bwMode="auto">
            <a:xfrm>
              <a:off x="13640731" y="6494139"/>
              <a:ext cx="939555" cy="1126067"/>
            </a:xfrm>
            <a:custGeom>
              <a:avLst/>
              <a:gdLst>
                <a:gd name="T0" fmla="*/ 101 w 222"/>
                <a:gd name="T1" fmla="*/ 203 h 266"/>
                <a:gd name="T2" fmla="*/ 93 w 222"/>
                <a:gd name="T3" fmla="*/ 215 h 266"/>
                <a:gd name="T4" fmla="*/ 78 w 222"/>
                <a:gd name="T5" fmla="*/ 242 h 266"/>
                <a:gd name="T6" fmla="*/ 39 w 222"/>
                <a:gd name="T7" fmla="*/ 266 h 266"/>
                <a:gd name="T8" fmla="*/ 35 w 222"/>
                <a:gd name="T9" fmla="*/ 262 h 266"/>
                <a:gd name="T10" fmla="*/ 35 w 222"/>
                <a:gd name="T11" fmla="*/ 242 h 266"/>
                <a:gd name="T12" fmla="*/ 35 w 222"/>
                <a:gd name="T13" fmla="*/ 234 h 266"/>
                <a:gd name="T14" fmla="*/ 27 w 222"/>
                <a:gd name="T15" fmla="*/ 230 h 266"/>
                <a:gd name="T16" fmla="*/ 23 w 222"/>
                <a:gd name="T17" fmla="*/ 219 h 266"/>
                <a:gd name="T18" fmla="*/ 19 w 222"/>
                <a:gd name="T19" fmla="*/ 215 h 266"/>
                <a:gd name="T20" fmla="*/ 11 w 222"/>
                <a:gd name="T21" fmla="*/ 215 h 266"/>
                <a:gd name="T22" fmla="*/ 7 w 222"/>
                <a:gd name="T23" fmla="*/ 207 h 266"/>
                <a:gd name="T24" fmla="*/ 7 w 222"/>
                <a:gd name="T25" fmla="*/ 188 h 266"/>
                <a:gd name="T26" fmla="*/ 3 w 222"/>
                <a:gd name="T27" fmla="*/ 180 h 266"/>
                <a:gd name="T28" fmla="*/ 11 w 222"/>
                <a:gd name="T29" fmla="*/ 156 h 266"/>
                <a:gd name="T30" fmla="*/ 3 w 222"/>
                <a:gd name="T31" fmla="*/ 148 h 266"/>
                <a:gd name="T32" fmla="*/ 3 w 222"/>
                <a:gd name="T33" fmla="*/ 133 h 266"/>
                <a:gd name="T34" fmla="*/ 39 w 222"/>
                <a:gd name="T35" fmla="*/ 141 h 266"/>
                <a:gd name="T36" fmla="*/ 46 w 222"/>
                <a:gd name="T37" fmla="*/ 117 h 266"/>
                <a:gd name="T38" fmla="*/ 43 w 222"/>
                <a:gd name="T39" fmla="*/ 94 h 266"/>
                <a:gd name="T40" fmla="*/ 43 w 222"/>
                <a:gd name="T41" fmla="*/ 86 h 266"/>
                <a:gd name="T42" fmla="*/ 50 w 222"/>
                <a:gd name="T43" fmla="*/ 82 h 266"/>
                <a:gd name="T44" fmla="*/ 50 w 222"/>
                <a:gd name="T45" fmla="*/ 70 h 266"/>
                <a:gd name="T46" fmla="*/ 43 w 222"/>
                <a:gd name="T47" fmla="*/ 67 h 266"/>
                <a:gd name="T48" fmla="*/ 39 w 222"/>
                <a:gd name="T49" fmla="*/ 63 h 266"/>
                <a:gd name="T50" fmla="*/ 39 w 222"/>
                <a:gd name="T51" fmla="*/ 59 h 266"/>
                <a:gd name="T52" fmla="*/ 35 w 222"/>
                <a:gd name="T53" fmla="*/ 51 h 266"/>
                <a:gd name="T54" fmla="*/ 39 w 222"/>
                <a:gd name="T55" fmla="*/ 43 h 266"/>
                <a:gd name="T56" fmla="*/ 50 w 222"/>
                <a:gd name="T57" fmla="*/ 35 h 266"/>
                <a:gd name="T58" fmla="*/ 58 w 222"/>
                <a:gd name="T59" fmla="*/ 27 h 266"/>
                <a:gd name="T60" fmla="*/ 74 w 222"/>
                <a:gd name="T61" fmla="*/ 12 h 266"/>
                <a:gd name="T62" fmla="*/ 89 w 222"/>
                <a:gd name="T63" fmla="*/ 0 h 266"/>
                <a:gd name="T64" fmla="*/ 105 w 222"/>
                <a:gd name="T65" fmla="*/ 12 h 266"/>
                <a:gd name="T66" fmla="*/ 121 w 222"/>
                <a:gd name="T67" fmla="*/ 20 h 266"/>
                <a:gd name="T68" fmla="*/ 156 w 222"/>
                <a:gd name="T69" fmla="*/ 31 h 266"/>
                <a:gd name="T70" fmla="*/ 160 w 222"/>
                <a:gd name="T71" fmla="*/ 35 h 266"/>
                <a:gd name="T72" fmla="*/ 168 w 222"/>
                <a:gd name="T73" fmla="*/ 47 h 266"/>
                <a:gd name="T74" fmla="*/ 171 w 222"/>
                <a:gd name="T75" fmla="*/ 51 h 266"/>
                <a:gd name="T76" fmla="*/ 179 w 222"/>
                <a:gd name="T77" fmla="*/ 63 h 266"/>
                <a:gd name="T78" fmla="*/ 187 w 222"/>
                <a:gd name="T79" fmla="*/ 67 h 266"/>
                <a:gd name="T80" fmla="*/ 187 w 222"/>
                <a:gd name="T81" fmla="*/ 74 h 266"/>
                <a:gd name="T82" fmla="*/ 211 w 222"/>
                <a:gd name="T83" fmla="*/ 98 h 266"/>
                <a:gd name="T84" fmla="*/ 214 w 222"/>
                <a:gd name="T85" fmla="*/ 109 h 266"/>
                <a:gd name="T86" fmla="*/ 218 w 222"/>
                <a:gd name="T87" fmla="*/ 109 h 266"/>
                <a:gd name="T88" fmla="*/ 218 w 222"/>
                <a:gd name="T89" fmla="*/ 113 h 266"/>
                <a:gd name="T90" fmla="*/ 218 w 222"/>
                <a:gd name="T91" fmla="*/ 117 h 266"/>
                <a:gd name="T92" fmla="*/ 218 w 222"/>
                <a:gd name="T93" fmla="*/ 121 h 266"/>
                <a:gd name="T94" fmla="*/ 218 w 222"/>
                <a:gd name="T95" fmla="*/ 121 h 266"/>
                <a:gd name="T96" fmla="*/ 222 w 222"/>
                <a:gd name="T97" fmla="*/ 129 h 266"/>
                <a:gd name="T98" fmla="*/ 218 w 222"/>
                <a:gd name="T99" fmla="*/ 133 h 266"/>
                <a:gd name="T100" fmla="*/ 214 w 222"/>
                <a:gd name="T101" fmla="*/ 133 h 266"/>
                <a:gd name="T102" fmla="*/ 211 w 222"/>
                <a:gd name="T103" fmla="*/ 137 h 266"/>
                <a:gd name="T104" fmla="*/ 199 w 222"/>
                <a:gd name="T105" fmla="*/ 145 h 266"/>
                <a:gd name="T106" fmla="*/ 183 w 222"/>
                <a:gd name="T107" fmla="*/ 156 h 266"/>
                <a:gd name="T108" fmla="*/ 179 w 222"/>
                <a:gd name="T109" fmla="*/ 145 h 266"/>
                <a:gd name="T110" fmla="*/ 175 w 222"/>
                <a:gd name="T111" fmla="*/ 148 h 266"/>
                <a:gd name="T112" fmla="*/ 171 w 222"/>
                <a:gd name="T113" fmla="*/ 148 h 266"/>
                <a:gd name="T114" fmla="*/ 168 w 222"/>
                <a:gd name="T115" fmla="*/ 160 h 266"/>
                <a:gd name="T116" fmla="*/ 156 w 222"/>
                <a:gd name="T117" fmla="*/ 168 h 266"/>
                <a:gd name="T118" fmla="*/ 148 w 222"/>
                <a:gd name="T119" fmla="*/ 172 h 266"/>
                <a:gd name="T120" fmla="*/ 136 w 222"/>
                <a:gd name="T121" fmla="*/ 18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2" h="266">
                  <a:moveTo>
                    <a:pt x="129" y="195"/>
                  </a:moveTo>
                  <a:lnTo>
                    <a:pt x="129" y="195"/>
                  </a:lnTo>
                  <a:lnTo>
                    <a:pt x="121" y="199"/>
                  </a:lnTo>
                  <a:lnTo>
                    <a:pt x="113" y="203"/>
                  </a:lnTo>
                  <a:lnTo>
                    <a:pt x="101" y="203"/>
                  </a:lnTo>
                  <a:lnTo>
                    <a:pt x="93" y="203"/>
                  </a:lnTo>
                  <a:lnTo>
                    <a:pt x="93" y="203"/>
                  </a:lnTo>
                  <a:lnTo>
                    <a:pt x="93" y="207"/>
                  </a:lnTo>
                  <a:lnTo>
                    <a:pt x="93" y="211"/>
                  </a:lnTo>
                  <a:lnTo>
                    <a:pt x="93" y="215"/>
                  </a:lnTo>
                  <a:lnTo>
                    <a:pt x="93" y="219"/>
                  </a:lnTo>
                  <a:lnTo>
                    <a:pt x="86" y="230"/>
                  </a:lnTo>
                  <a:lnTo>
                    <a:pt x="86" y="230"/>
                  </a:lnTo>
                  <a:lnTo>
                    <a:pt x="86" y="238"/>
                  </a:lnTo>
                  <a:lnTo>
                    <a:pt x="78" y="242"/>
                  </a:lnTo>
                  <a:lnTo>
                    <a:pt x="74" y="246"/>
                  </a:lnTo>
                  <a:lnTo>
                    <a:pt x="70" y="262"/>
                  </a:lnTo>
                  <a:lnTo>
                    <a:pt x="66" y="266"/>
                  </a:lnTo>
                  <a:lnTo>
                    <a:pt x="62" y="266"/>
                  </a:lnTo>
                  <a:lnTo>
                    <a:pt x="39" y="266"/>
                  </a:lnTo>
                  <a:lnTo>
                    <a:pt x="39" y="266"/>
                  </a:lnTo>
                  <a:lnTo>
                    <a:pt x="39" y="266"/>
                  </a:lnTo>
                  <a:lnTo>
                    <a:pt x="35" y="266"/>
                  </a:lnTo>
                  <a:lnTo>
                    <a:pt x="35" y="266"/>
                  </a:lnTo>
                  <a:lnTo>
                    <a:pt x="35" y="262"/>
                  </a:lnTo>
                  <a:lnTo>
                    <a:pt x="31" y="254"/>
                  </a:lnTo>
                  <a:lnTo>
                    <a:pt x="31" y="250"/>
                  </a:lnTo>
                  <a:lnTo>
                    <a:pt x="35" y="246"/>
                  </a:lnTo>
                  <a:lnTo>
                    <a:pt x="35" y="246"/>
                  </a:lnTo>
                  <a:lnTo>
                    <a:pt x="35" y="242"/>
                  </a:lnTo>
                  <a:lnTo>
                    <a:pt x="31" y="242"/>
                  </a:lnTo>
                  <a:lnTo>
                    <a:pt x="31" y="238"/>
                  </a:lnTo>
                  <a:lnTo>
                    <a:pt x="31" y="238"/>
                  </a:lnTo>
                  <a:lnTo>
                    <a:pt x="35" y="234"/>
                  </a:lnTo>
                  <a:lnTo>
                    <a:pt x="35" y="234"/>
                  </a:lnTo>
                  <a:lnTo>
                    <a:pt x="35" y="230"/>
                  </a:lnTo>
                  <a:lnTo>
                    <a:pt x="35" y="230"/>
                  </a:lnTo>
                  <a:lnTo>
                    <a:pt x="31" y="230"/>
                  </a:lnTo>
                  <a:lnTo>
                    <a:pt x="31" y="230"/>
                  </a:lnTo>
                  <a:lnTo>
                    <a:pt x="27" y="230"/>
                  </a:lnTo>
                  <a:lnTo>
                    <a:pt x="27" y="227"/>
                  </a:lnTo>
                  <a:lnTo>
                    <a:pt x="27" y="227"/>
                  </a:lnTo>
                  <a:lnTo>
                    <a:pt x="27" y="223"/>
                  </a:lnTo>
                  <a:lnTo>
                    <a:pt x="23" y="219"/>
                  </a:lnTo>
                  <a:lnTo>
                    <a:pt x="23" y="219"/>
                  </a:lnTo>
                  <a:lnTo>
                    <a:pt x="23" y="219"/>
                  </a:lnTo>
                  <a:lnTo>
                    <a:pt x="23" y="215"/>
                  </a:lnTo>
                  <a:lnTo>
                    <a:pt x="23" y="215"/>
                  </a:lnTo>
                  <a:lnTo>
                    <a:pt x="23" y="215"/>
                  </a:lnTo>
                  <a:lnTo>
                    <a:pt x="19" y="215"/>
                  </a:lnTo>
                  <a:lnTo>
                    <a:pt x="11" y="215"/>
                  </a:lnTo>
                  <a:lnTo>
                    <a:pt x="11" y="215"/>
                  </a:lnTo>
                  <a:lnTo>
                    <a:pt x="11" y="215"/>
                  </a:lnTo>
                  <a:lnTo>
                    <a:pt x="11" y="215"/>
                  </a:lnTo>
                  <a:lnTo>
                    <a:pt x="11" y="215"/>
                  </a:lnTo>
                  <a:lnTo>
                    <a:pt x="11" y="215"/>
                  </a:lnTo>
                  <a:lnTo>
                    <a:pt x="11" y="215"/>
                  </a:lnTo>
                  <a:lnTo>
                    <a:pt x="11" y="211"/>
                  </a:lnTo>
                  <a:lnTo>
                    <a:pt x="11" y="211"/>
                  </a:lnTo>
                  <a:lnTo>
                    <a:pt x="7" y="207"/>
                  </a:lnTo>
                  <a:lnTo>
                    <a:pt x="7" y="207"/>
                  </a:lnTo>
                  <a:lnTo>
                    <a:pt x="7" y="203"/>
                  </a:lnTo>
                  <a:lnTo>
                    <a:pt x="7" y="199"/>
                  </a:lnTo>
                  <a:lnTo>
                    <a:pt x="7" y="195"/>
                  </a:lnTo>
                  <a:lnTo>
                    <a:pt x="7" y="188"/>
                  </a:lnTo>
                  <a:lnTo>
                    <a:pt x="7" y="188"/>
                  </a:lnTo>
                  <a:lnTo>
                    <a:pt x="7" y="184"/>
                  </a:lnTo>
                  <a:lnTo>
                    <a:pt x="3" y="184"/>
                  </a:lnTo>
                  <a:lnTo>
                    <a:pt x="3" y="184"/>
                  </a:lnTo>
                  <a:lnTo>
                    <a:pt x="3" y="180"/>
                  </a:lnTo>
                  <a:lnTo>
                    <a:pt x="0" y="176"/>
                  </a:lnTo>
                  <a:lnTo>
                    <a:pt x="3" y="176"/>
                  </a:lnTo>
                  <a:lnTo>
                    <a:pt x="7" y="168"/>
                  </a:lnTo>
                  <a:lnTo>
                    <a:pt x="11" y="160"/>
                  </a:lnTo>
                  <a:lnTo>
                    <a:pt x="11" y="156"/>
                  </a:lnTo>
                  <a:lnTo>
                    <a:pt x="7" y="156"/>
                  </a:lnTo>
                  <a:lnTo>
                    <a:pt x="7" y="156"/>
                  </a:lnTo>
                  <a:lnTo>
                    <a:pt x="3" y="152"/>
                  </a:lnTo>
                  <a:lnTo>
                    <a:pt x="3" y="148"/>
                  </a:lnTo>
                  <a:lnTo>
                    <a:pt x="3" y="148"/>
                  </a:lnTo>
                  <a:lnTo>
                    <a:pt x="0" y="141"/>
                  </a:lnTo>
                  <a:lnTo>
                    <a:pt x="0" y="141"/>
                  </a:lnTo>
                  <a:lnTo>
                    <a:pt x="0" y="137"/>
                  </a:lnTo>
                  <a:lnTo>
                    <a:pt x="0" y="133"/>
                  </a:lnTo>
                  <a:lnTo>
                    <a:pt x="3" y="133"/>
                  </a:lnTo>
                  <a:lnTo>
                    <a:pt x="11" y="137"/>
                  </a:lnTo>
                  <a:lnTo>
                    <a:pt x="15" y="141"/>
                  </a:lnTo>
                  <a:lnTo>
                    <a:pt x="19" y="141"/>
                  </a:lnTo>
                  <a:lnTo>
                    <a:pt x="35" y="141"/>
                  </a:lnTo>
                  <a:lnTo>
                    <a:pt x="39" y="141"/>
                  </a:lnTo>
                  <a:lnTo>
                    <a:pt x="39" y="137"/>
                  </a:lnTo>
                  <a:lnTo>
                    <a:pt x="43" y="133"/>
                  </a:lnTo>
                  <a:lnTo>
                    <a:pt x="46" y="121"/>
                  </a:lnTo>
                  <a:lnTo>
                    <a:pt x="46" y="121"/>
                  </a:lnTo>
                  <a:lnTo>
                    <a:pt x="46" y="117"/>
                  </a:lnTo>
                  <a:lnTo>
                    <a:pt x="43" y="113"/>
                  </a:lnTo>
                  <a:lnTo>
                    <a:pt x="43" y="109"/>
                  </a:lnTo>
                  <a:lnTo>
                    <a:pt x="43" y="106"/>
                  </a:lnTo>
                  <a:lnTo>
                    <a:pt x="43" y="106"/>
                  </a:lnTo>
                  <a:lnTo>
                    <a:pt x="43" y="94"/>
                  </a:lnTo>
                  <a:lnTo>
                    <a:pt x="43" y="90"/>
                  </a:lnTo>
                  <a:lnTo>
                    <a:pt x="43" y="90"/>
                  </a:lnTo>
                  <a:lnTo>
                    <a:pt x="46" y="86"/>
                  </a:lnTo>
                  <a:lnTo>
                    <a:pt x="46" y="86"/>
                  </a:lnTo>
                  <a:lnTo>
                    <a:pt x="43" y="86"/>
                  </a:lnTo>
                  <a:lnTo>
                    <a:pt x="43" y="86"/>
                  </a:lnTo>
                  <a:lnTo>
                    <a:pt x="46" y="82"/>
                  </a:lnTo>
                  <a:lnTo>
                    <a:pt x="46" y="82"/>
                  </a:lnTo>
                  <a:lnTo>
                    <a:pt x="50" y="82"/>
                  </a:lnTo>
                  <a:lnTo>
                    <a:pt x="50" y="82"/>
                  </a:lnTo>
                  <a:lnTo>
                    <a:pt x="50" y="78"/>
                  </a:lnTo>
                  <a:lnTo>
                    <a:pt x="50" y="74"/>
                  </a:lnTo>
                  <a:lnTo>
                    <a:pt x="46" y="74"/>
                  </a:lnTo>
                  <a:lnTo>
                    <a:pt x="46" y="74"/>
                  </a:lnTo>
                  <a:lnTo>
                    <a:pt x="50" y="70"/>
                  </a:lnTo>
                  <a:lnTo>
                    <a:pt x="50" y="70"/>
                  </a:lnTo>
                  <a:lnTo>
                    <a:pt x="50" y="70"/>
                  </a:lnTo>
                  <a:lnTo>
                    <a:pt x="46" y="67"/>
                  </a:lnTo>
                  <a:lnTo>
                    <a:pt x="46" y="63"/>
                  </a:lnTo>
                  <a:lnTo>
                    <a:pt x="43" y="67"/>
                  </a:lnTo>
                  <a:lnTo>
                    <a:pt x="39" y="67"/>
                  </a:lnTo>
                  <a:lnTo>
                    <a:pt x="39" y="67"/>
                  </a:lnTo>
                  <a:lnTo>
                    <a:pt x="39" y="67"/>
                  </a:lnTo>
                  <a:lnTo>
                    <a:pt x="39" y="63"/>
                  </a:lnTo>
                  <a:lnTo>
                    <a:pt x="39" y="63"/>
                  </a:lnTo>
                  <a:lnTo>
                    <a:pt x="39" y="63"/>
                  </a:lnTo>
                  <a:lnTo>
                    <a:pt x="39" y="63"/>
                  </a:lnTo>
                  <a:lnTo>
                    <a:pt x="39" y="63"/>
                  </a:lnTo>
                  <a:lnTo>
                    <a:pt x="39" y="59"/>
                  </a:lnTo>
                  <a:lnTo>
                    <a:pt x="39" y="59"/>
                  </a:lnTo>
                  <a:lnTo>
                    <a:pt x="39" y="55"/>
                  </a:lnTo>
                  <a:lnTo>
                    <a:pt x="39" y="55"/>
                  </a:lnTo>
                  <a:lnTo>
                    <a:pt x="35" y="55"/>
                  </a:lnTo>
                  <a:lnTo>
                    <a:pt x="35" y="55"/>
                  </a:lnTo>
                  <a:lnTo>
                    <a:pt x="35" y="51"/>
                  </a:lnTo>
                  <a:lnTo>
                    <a:pt x="35" y="51"/>
                  </a:lnTo>
                  <a:lnTo>
                    <a:pt x="39" y="47"/>
                  </a:lnTo>
                  <a:lnTo>
                    <a:pt x="39" y="47"/>
                  </a:lnTo>
                  <a:lnTo>
                    <a:pt x="39" y="47"/>
                  </a:lnTo>
                  <a:lnTo>
                    <a:pt x="39" y="43"/>
                  </a:lnTo>
                  <a:lnTo>
                    <a:pt x="39" y="43"/>
                  </a:lnTo>
                  <a:lnTo>
                    <a:pt x="43" y="39"/>
                  </a:lnTo>
                  <a:lnTo>
                    <a:pt x="43" y="35"/>
                  </a:lnTo>
                  <a:lnTo>
                    <a:pt x="43" y="35"/>
                  </a:lnTo>
                  <a:lnTo>
                    <a:pt x="50" y="35"/>
                  </a:lnTo>
                  <a:lnTo>
                    <a:pt x="54" y="35"/>
                  </a:lnTo>
                  <a:lnTo>
                    <a:pt x="58" y="35"/>
                  </a:lnTo>
                  <a:lnTo>
                    <a:pt x="58" y="31"/>
                  </a:lnTo>
                  <a:lnTo>
                    <a:pt x="58" y="31"/>
                  </a:lnTo>
                  <a:lnTo>
                    <a:pt x="58" y="27"/>
                  </a:lnTo>
                  <a:lnTo>
                    <a:pt x="58" y="27"/>
                  </a:lnTo>
                  <a:lnTo>
                    <a:pt x="66" y="27"/>
                  </a:lnTo>
                  <a:lnTo>
                    <a:pt x="70" y="24"/>
                  </a:lnTo>
                  <a:lnTo>
                    <a:pt x="70" y="20"/>
                  </a:lnTo>
                  <a:lnTo>
                    <a:pt x="74" y="12"/>
                  </a:lnTo>
                  <a:lnTo>
                    <a:pt x="74" y="4"/>
                  </a:lnTo>
                  <a:lnTo>
                    <a:pt x="78" y="4"/>
                  </a:lnTo>
                  <a:lnTo>
                    <a:pt x="78" y="0"/>
                  </a:lnTo>
                  <a:lnTo>
                    <a:pt x="82" y="0"/>
                  </a:lnTo>
                  <a:lnTo>
                    <a:pt x="89" y="0"/>
                  </a:lnTo>
                  <a:lnTo>
                    <a:pt x="93" y="0"/>
                  </a:lnTo>
                  <a:lnTo>
                    <a:pt x="93" y="4"/>
                  </a:lnTo>
                  <a:lnTo>
                    <a:pt x="97" y="8"/>
                  </a:lnTo>
                  <a:lnTo>
                    <a:pt x="101" y="8"/>
                  </a:lnTo>
                  <a:lnTo>
                    <a:pt x="105" y="12"/>
                  </a:lnTo>
                  <a:lnTo>
                    <a:pt x="109" y="12"/>
                  </a:lnTo>
                  <a:lnTo>
                    <a:pt x="109" y="16"/>
                  </a:lnTo>
                  <a:lnTo>
                    <a:pt x="113" y="16"/>
                  </a:lnTo>
                  <a:lnTo>
                    <a:pt x="117" y="20"/>
                  </a:lnTo>
                  <a:lnTo>
                    <a:pt x="121" y="20"/>
                  </a:lnTo>
                  <a:lnTo>
                    <a:pt x="125" y="24"/>
                  </a:lnTo>
                  <a:lnTo>
                    <a:pt x="125" y="24"/>
                  </a:lnTo>
                  <a:lnTo>
                    <a:pt x="140" y="24"/>
                  </a:lnTo>
                  <a:lnTo>
                    <a:pt x="144" y="24"/>
                  </a:lnTo>
                  <a:lnTo>
                    <a:pt x="156" y="31"/>
                  </a:lnTo>
                  <a:lnTo>
                    <a:pt x="156" y="31"/>
                  </a:lnTo>
                  <a:lnTo>
                    <a:pt x="156" y="35"/>
                  </a:lnTo>
                  <a:lnTo>
                    <a:pt x="156" y="35"/>
                  </a:lnTo>
                  <a:lnTo>
                    <a:pt x="156" y="35"/>
                  </a:lnTo>
                  <a:lnTo>
                    <a:pt x="160" y="35"/>
                  </a:lnTo>
                  <a:lnTo>
                    <a:pt x="171" y="35"/>
                  </a:lnTo>
                  <a:lnTo>
                    <a:pt x="171" y="39"/>
                  </a:lnTo>
                  <a:lnTo>
                    <a:pt x="171" y="43"/>
                  </a:lnTo>
                  <a:lnTo>
                    <a:pt x="171" y="47"/>
                  </a:lnTo>
                  <a:lnTo>
                    <a:pt x="168" y="47"/>
                  </a:lnTo>
                  <a:lnTo>
                    <a:pt x="171" y="51"/>
                  </a:lnTo>
                  <a:lnTo>
                    <a:pt x="171" y="51"/>
                  </a:lnTo>
                  <a:lnTo>
                    <a:pt x="171" y="51"/>
                  </a:lnTo>
                  <a:lnTo>
                    <a:pt x="171" y="51"/>
                  </a:lnTo>
                  <a:lnTo>
                    <a:pt x="171" y="51"/>
                  </a:lnTo>
                  <a:lnTo>
                    <a:pt x="171" y="55"/>
                  </a:lnTo>
                  <a:lnTo>
                    <a:pt x="175" y="55"/>
                  </a:lnTo>
                  <a:lnTo>
                    <a:pt x="175" y="59"/>
                  </a:lnTo>
                  <a:lnTo>
                    <a:pt x="175" y="59"/>
                  </a:lnTo>
                  <a:lnTo>
                    <a:pt x="179" y="63"/>
                  </a:lnTo>
                  <a:lnTo>
                    <a:pt x="179" y="63"/>
                  </a:lnTo>
                  <a:lnTo>
                    <a:pt x="179" y="63"/>
                  </a:lnTo>
                  <a:lnTo>
                    <a:pt x="183" y="67"/>
                  </a:lnTo>
                  <a:lnTo>
                    <a:pt x="183" y="67"/>
                  </a:lnTo>
                  <a:lnTo>
                    <a:pt x="187" y="67"/>
                  </a:lnTo>
                  <a:lnTo>
                    <a:pt x="187" y="67"/>
                  </a:lnTo>
                  <a:lnTo>
                    <a:pt x="191" y="70"/>
                  </a:lnTo>
                  <a:lnTo>
                    <a:pt x="191" y="70"/>
                  </a:lnTo>
                  <a:lnTo>
                    <a:pt x="191" y="74"/>
                  </a:lnTo>
                  <a:lnTo>
                    <a:pt x="187" y="74"/>
                  </a:lnTo>
                  <a:lnTo>
                    <a:pt x="187" y="78"/>
                  </a:lnTo>
                  <a:lnTo>
                    <a:pt x="187" y="78"/>
                  </a:lnTo>
                  <a:lnTo>
                    <a:pt x="195" y="86"/>
                  </a:lnTo>
                  <a:lnTo>
                    <a:pt x="207" y="98"/>
                  </a:lnTo>
                  <a:lnTo>
                    <a:pt x="211" y="98"/>
                  </a:lnTo>
                  <a:lnTo>
                    <a:pt x="214" y="102"/>
                  </a:lnTo>
                  <a:lnTo>
                    <a:pt x="214" y="102"/>
                  </a:lnTo>
                  <a:lnTo>
                    <a:pt x="214" y="109"/>
                  </a:lnTo>
                  <a:lnTo>
                    <a:pt x="214" y="109"/>
                  </a:lnTo>
                  <a:lnTo>
                    <a:pt x="214" y="109"/>
                  </a:lnTo>
                  <a:lnTo>
                    <a:pt x="214" y="109"/>
                  </a:lnTo>
                  <a:lnTo>
                    <a:pt x="218" y="109"/>
                  </a:lnTo>
                  <a:lnTo>
                    <a:pt x="218" y="109"/>
                  </a:lnTo>
                  <a:lnTo>
                    <a:pt x="218" y="109"/>
                  </a:lnTo>
                  <a:lnTo>
                    <a:pt x="218" y="109"/>
                  </a:lnTo>
                  <a:lnTo>
                    <a:pt x="218" y="109"/>
                  </a:lnTo>
                  <a:lnTo>
                    <a:pt x="218" y="113"/>
                  </a:lnTo>
                  <a:lnTo>
                    <a:pt x="218" y="113"/>
                  </a:lnTo>
                  <a:lnTo>
                    <a:pt x="218" y="113"/>
                  </a:lnTo>
                  <a:lnTo>
                    <a:pt x="218" y="113"/>
                  </a:lnTo>
                  <a:lnTo>
                    <a:pt x="218" y="113"/>
                  </a:lnTo>
                  <a:lnTo>
                    <a:pt x="218" y="117"/>
                  </a:lnTo>
                  <a:lnTo>
                    <a:pt x="218" y="117"/>
                  </a:lnTo>
                  <a:lnTo>
                    <a:pt x="218" y="117"/>
                  </a:lnTo>
                  <a:lnTo>
                    <a:pt x="218" y="117"/>
                  </a:lnTo>
                  <a:lnTo>
                    <a:pt x="218" y="117"/>
                  </a:lnTo>
                  <a:lnTo>
                    <a:pt x="218" y="117"/>
                  </a:lnTo>
                  <a:lnTo>
                    <a:pt x="218" y="117"/>
                  </a:lnTo>
                  <a:lnTo>
                    <a:pt x="218" y="121"/>
                  </a:lnTo>
                  <a:lnTo>
                    <a:pt x="218" y="121"/>
                  </a:lnTo>
                  <a:lnTo>
                    <a:pt x="218" y="121"/>
                  </a:lnTo>
                  <a:lnTo>
                    <a:pt x="218" y="121"/>
                  </a:lnTo>
                  <a:lnTo>
                    <a:pt x="218" y="121"/>
                  </a:lnTo>
                  <a:lnTo>
                    <a:pt x="218" y="121"/>
                  </a:lnTo>
                  <a:lnTo>
                    <a:pt x="218" y="121"/>
                  </a:lnTo>
                  <a:lnTo>
                    <a:pt x="218" y="121"/>
                  </a:lnTo>
                  <a:lnTo>
                    <a:pt x="218" y="125"/>
                  </a:lnTo>
                  <a:lnTo>
                    <a:pt x="222" y="125"/>
                  </a:lnTo>
                  <a:lnTo>
                    <a:pt x="218" y="125"/>
                  </a:lnTo>
                  <a:lnTo>
                    <a:pt x="222" y="129"/>
                  </a:lnTo>
                  <a:lnTo>
                    <a:pt x="222" y="129"/>
                  </a:lnTo>
                  <a:lnTo>
                    <a:pt x="222" y="129"/>
                  </a:lnTo>
                  <a:lnTo>
                    <a:pt x="218" y="129"/>
                  </a:lnTo>
                  <a:lnTo>
                    <a:pt x="218" y="129"/>
                  </a:lnTo>
                  <a:lnTo>
                    <a:pt x="218" y="133"/>
                  </a:lnTo>
                  <a:lnTo>
                    <a:pt x="218" y="133"/>
                  </a:lnTo>
                  <a:lnTo>
                    <a:pt x="214" y="133"/>
                  </a:lnTo>
                  <a:lnTo>
                    <a:pt x="214" y="133"/>
                  </a:lnTo>
                  <a:lnTo>
                    <a:pt x="214" y="133"/>
                  </a:lnTo>
                  <a:lnTo>
                    <a:pt x="214" y="133"/>
                  </a:lnTo>
                  <a:lnTo>
                    <a:pt x="211" y="133"/>
                  </a:lnTo>
                  <a:lnTo>
                    <a:pt x="211" y="133"/>
                  </a:lnTo>
                  <a:lnTo>
                    <a:pt x="207" y="133"/>
                  </a:lnTo>
                  <a:lnTo>
                    <a:pt x="211" y="137"/>
                  </a:lnTo>
                  <a:lnTo>
                    <a:pt x="211" y="137"/>
                  </a:lnTo>
                  <a:lnTo>
                    <a:pt x="211" y="141"/>
                  </a:lnTo>
                  <a:lnTo>
                    <a:pt x="211" y="141"/>
                  </a:lnTo>
                  <a:lnTo>
                    <a:pt x="203" y="141"/>
                  </a:lnTo>
                  <a:lnTo>
                    <a:pt x="199" y="141"/>
                  </a:lnTo>
                  <a:lnTo>
                    <a:pt x="199" y="145"/>
                  </a:lnTo>
                  <a:lnTo>
                    <a:pt x="199" y="148"/>
                  </a:lnTo>
                  <a:lnTo>
                    <a:pt x="195" y="156"/>
                  </a:lnTo>
                  <a:lnTo>
                    <a:pt x="195" y="160"/>
                  </a:lnTo>
                  <a:lnTo>
                    <a:pt x="187" y="160"/>
                  </a:lnTo>
                  <a:lnTo>
                    <a:pt x="183" y="156"/>
                  </a:lnTo>
                  <a:lnTo>
                    <a:pt x="179" y="152"/>
                  </a:lnTo>
                  <a:lnTo>
                    <a:pt x="179" y="152"/>
                  </a:lnTo>
                  <a:lnTo>
                    <a:pt x="179" y="148"/>
                  </a:lnTo>
                  <a:lnTo>
                    <a:pt x="179" y="148"/>
                  </a:lnTo>
                  <a:lnTo>
                    <a:pt x="179" y="145"/>
                  </a:lnTo>
                  <a:lnTo>
                    <a:pt x="175" y="145"/>
                  </a:lnTo>
                  <a:lnTo>
                    <a:pt x="175" y="148"/>
                  </a:lnTo>
                  <a:lnTo>
                    <a:pt x="175" y="148"/>
                  </a:lnTo>
                  <a:lnTo>
                    <a:pt x="175" y="148"/>
                  </a:lnTo>
                  <a:lnTo>
                    <a:pt x="175" y="148"/>
                  </a:lnTo>
                  <a:lnTo>
                    <a:pt x="171" y="148"/>
                  </a:lnTo>
                  <a:lnTo>
                    <a:pt x="171" y="148"/>
                  </a:lnTo>
                  <a:lnTo>
                    <a:pt x="171" y="148"/>
                  </a:lnTo>
                  <a:lnTo>
                    <a:pt x="171" y="148"/>
                  </a:lnTo>
                  <a:lnTo>
                    <a:pt x="171" y="148"/>
                  </a:lnTo>
                  <a:lnTo>
                    <a:pt x="171" y="148"/>
                  </a:lnTo>
                  <a:lnTo>
                    <a:pt x="171" y="152"/>
                  </a:lnTo>
                  <a:lnTo>
                    <a:pt x="171" y="152"/>
                  </a:lnTo>
                  <a:lnTo>
                    <a:pt x="168" y="152"/>
                  </a:lnTo>
                  <a:lnTo>
                    <a:pt x="168" y="160"/>
                  </a:lnTo>
                  <a:lnTo>
                    <a:pt x="164" y="160"/>
                  </a:lnTo>
                  <a:lnTo>
                    <a:pt x="156" y="164"/>
                  </a:lnTo>
                  <a:lnTo>
                    <a:pt x="152" y="168"/>
                  </a:lnTo>
                  <a:lnTo>
                    <a:pt x="156" y="168"/>
                  </a:lnTo>
                  <a:lnTo>
                    <a:pt x="156" y="168"/>
                  </a:lnTo>
                  <a:lnTo>
                    <a:pt x="156" y="172"/>
                  </a:lnTo>
                  <a:lnTo>
                    <a:pt x="156" y="172"/>
                  </a:lnTo>
                  <a:lnTo>
                    <a:pt x="156" y="172"/>
                  </a:lnTo>
                  <a:lnTo>
                    <a:pt x="148" y="172"/>
                  </a:lnTo>
                  <a:lnTo>
                    <a:pt x="148" y="172"/>
                  </a:lnTo>
                  <a:lnTo>
                    <a:pt x="144" y="168"/>
                  </a:lnTo>
                  <a:lnTo>
                    <a:pt x="140" y="168"/>
                  </a:lnTo>
                  <a:lnTo>
                    <a:pt x="140" y="168"/>
                  </a:lnTo>
                  <a:lnTo>
                    <a:pt x="136" y="172"/>
                  </a:lnTo>
                  <a:lnTo>
                    <a:pt x="136" y="180"/>
                  </a:lnTo>
                  <a:lnTo>
                    <a:pt x="132" y="188"/>
                  </a:lnTo>
                  <a:lnTo>
                    <a:pt x="129" y="195"/>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64" name="Freeform 57"/>
            <p:cNvSpPr/>
            <p:nvPr/>
          </p:nvSpPr>
          <p:spPr bwMode="auto">
            <a:xfrm>
              <a:off x="14961187" y="7353507"/>
              <a:ext cx="647530" cy="762000"/>
            </a:xfrm>
            <a:custGeom>
              <a:avLst/>
              <a:gdLst>
                <a:gd name="T0" fmla="*/ 137 w 153"/>
                <a:gd name="T1" fmla="*/ 67 h 180"/>
                <a:gd name="T2" fmla="*/ 133 w 153"/>
                <a:gd name="T3" fmla="*/ 78 h 180"/>
                <a:gd name="T4" fmla="*/ 121 w 153"/>
                <a:gd name="T5" fmla="*/ 98 h 180"/>
                <a:gd name="T6" fmla="*/ 113 w 153"/>
                <a:gd name="T7" fmla="*/ 102 h 180"/>
                <a:gd name="T8" fmla="*/ 117 w 153"/>
                <a:gd name="T9" fmla="*/ 106 h 180"/>
                <a:gd name="T10" fmla="*/ 121 w 153"/>
                <a:gd name="T11" fmla="*/ 113 h 180"/>
                <a:gd name="T12" fmla="*/ 125 w 153"/>
                <a:gd name="T13" fmla="*/ 121 h 180"/>
                <a:gd name="T14" fmla="*/ 121 w 153"/>
                <a:gd name="T15" fmla="*/ 129 h 180"/>
                <a:gd name="T16" fmla="*/ 133 w 153"/>
                <a:gd name="T17" fmla="*/ 133 h 180"/>
                <a:gd name="T18" fmla="*/ 133 w 153"/>
                <a:gd name="T19" fmla="*/ 141 h 180"/>
                <a:gd name="T20" fmla="*/ 133 w 153"/>
                <a:gd name="T21" fmla="*/ 145 h 180"/>
                <a:gd name="T22" fmla="*/ 145 w 153"/>
                <a:gd name="T23" fmla="*/ 149 h 180"/>
                <a:gd name="T24" fmla="*/ 149 w 153"/>
                <a:gd name="T25" fmla="*/ 156 h 180"/>
                <a:gd name="T26" fmla="*/ 149 w 153"/>
                <a:gd name="T27" fmla="*/ 164 h 180"/>
                <a:gd name="T28" fmla="*/ 133 w 153"/>
                <a:gd name="T29" fmla="*/ 168 h 180"/>
                <a:gd name="T30" fmla="*/ 125 w 153"/>
                <a:gd name="T31" fmla="*/ 164 h 180"/>
                <a:gd name="T32" fmla="*/ 98 w 153"/>
                <a:gd name="T33" fmla="*/ 180 h 180"/>
                <a:gd name="T34" fmla="*/ 90 w 153"/>
                <a:gd name="T35" fmla="*/ 168 h 180"/>
                <a:gd name="T36" fmla="*/ 78 w 153"/>
                <a:gd name="T37" fmla="*/ 176 h 180"/>
                <a:gd name="T38" fmla="*/ 67 w 153"/>
                <a:gd name="T39" fmla="*/ 168 h 180"/>
                <a:gd name="T40" fmla="*/ 59 w 153"/>
                <a:gd name="T41" fmla="*/ 172 h 180"/>
                <a:gd name="T42" fmla="*/ 59 w 153"/>
                <a:gd name="T43" fmla="*/ 172 h 180"/>
                <a:gd name="T44" fmla="*/ 59 w 153"/>
                <a:gd name="T45" fmla="*/ 152 h 180"/>
                <a:gd name="T46" fmla="*/ 63 w 153"/>
                <a:gd name="T47" fmla="*/ 145 h 180"/>
                <a:gd name="T48" fmla="*/ 59 w 153"/>
                <a:gd name="T49" fmla="*/ 141 h 180"/>
                <a:gd name="T50" fmla="*/ 59 w 153"/>
                <a:gd name="T51" fmla="*/ 141 h 180"/>
                <a:gd name="T52" fmla="*/ 55 w 153"/>
                <a:gd name="T53" fmla="*/ 125 h 180"/>
                <a:gd name="T54" fmla="*/ 51 w 153"/>
                <a:gd name="T55" fmla="*/ 121 h 180"/>
                <a:gd name="T56" fmla="*/ 51 w 153"/>
                <a:gd name="T57" fmla="*/ 113 h 180"/>
                <a:gd name="T58" fmla="*/ 43 w 153"/>
                <a:gd name="T59" fmla="*/ 109 h 180"/>
                <a:gd name="T60" fmla="*/ 31 w 153"/>
                <a:gd name="T61" fmla="*/ 106 h 180"/>
                <a:gd name="T62" fmla="*/ 24 w 153"/>
                <a:gd name="T63" fmla="*/ 102 h 180"/>
                <a:gd name="T64" fmla="*/ 16 w 153"/>
                <a:gd name="T65" fmla="*/ 106 h 180"/>
                <a:gd name="T66" fmla="*/ 12 w 153"/>
                <a:gd name="T67" fmla="*/ 98 h 180"/>
                <a:gd name="T68" fmla="*/ 4 w 153"/>
                <a:gd name="T69" fmla="*/ 82 h 180"/>
                <a:gd name="T70" fmla="*/ 0 w 153"/>
                <a:gd name="T71" fmla="*/ 78 h 180"/>
                <a:gd name="T72" fmla="*/ 39 w 153"/>
                <a:gd name="T73" fmla="*/ 59 h 180"/>
                <a:gd name="T74" fmla="*/ 35 w 153"/>
                <a:gd name="T75" fmla="*/ 31 h 180"/>
                <a:gd name="T76" fmla="*/ 43 w 153"/>
                <a:gd name="T77" fmla="*/ 27 h 180"/>
                <a:gd name="T78" fmla="*/ 51 w 153"/>
                <a:gd name="T79" fmla="*/ 20 h 180"/>
                <a:gd name="T80" fmla="*/ 55 w 153"/>
                <a:gd name="T81" fmla="*/ 20 h 180"/>
                <a:gd name="T82" fmla="*/ 55 w 153"/>
                <a:gd name="T83" fmla="*/ 0 h 180"/>
                <a:gd name="T84" fmla="*/ 55 w 153"/>
                <a:gd name="T85" fmla="*/ 4 h 180"/>
                <a:gd name="T86" fmla="*/ 59 w 153"/>
                <a:gd name="T87" fmla="*/ 4 h 180"/>
                <a:gd name="T88" fmla="*/ 63 w 153"/>
                <a:gd name="T89" fmla="*/ 4 h 180"/>
                <a:gd name="T90" fmla="*/ 71 w 153"/>
                <a:gd name="T91" fmla="*/ 8 h 180"/>
                <a:gd name="T92" fmla="*/ 74 w 153"/>
                <a:gd name="T93" fmla="*/ 12 h 180"/>
                <a:gd name="T94" fmla="*/ 74 w 153"/>
                <a:gd name="T95" fmla="*/ 16 h 180"/>
                <a:gd name="T96" fmla="*/ 78 w 153"/>
                <a:gd name="T97" fmla="*/ 20 h 180"/>
                <a:gd name="T98" fmla="*/ 86 w 153"/>
                <a:gd name="T99" fmla="*/ 20 h 180"/>
                <a:gd name="T100" fmla="*/ 94 w 153"/>
                <a:gd name="T101" fmla="*/ 12 h 180"/>
                <a:gd name="T102" fmla="*/ 98 w 153"/>
                <a:gd name="T103" fmla="*/ 20 h 180"/>
                <a:gd name="T104" fmla="*/ 102 w 153"/>
                <a:gd name="T105" fmla="*/ 24 h 180"/>
                <a:gd name="T106" fmla="*/ 98 w 153"/>
                <a:gd name="T107" fmla="*/ 27 h 180"/>
                <a:gd name="T108" fmla="*/ 102 w 153"/>
                <a:gd name="T109" fmla="*/ 31 h 180"/>
                <a:gd name="T110" fmla="*/ 102 w 153"/>
                <a:gd name="T111" fmla="*/ 39 h 180"/>
                <a:gd name="T112" fmla="*/ 106 w 153"/>
                <a:gd name="T113" fmla="*/ 39 h 180"/>
                <a:gd name="T114" fmla="*/ 106 w 153"/>
                <a:gd name="T115" fmla="*/ 51 h 180"/>
                <a:gd name="T116" fmla="*/ 113 w 153"/>
                <a:gd name="T117" fmla="*/ 51 h 180"/>
                <a:gd name="T118" fmla="*/ 117 w 153"/>
                <a:gd name="T119" fmla="*/ 5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3" h="180">
                  <a:moveTo>
                    <a:pt x="129" y="63"/>
                  </a:moveTo>
                  <a:lnTo>
                    <a:pt x="129" y="63"/>
                  </a:lnTo>
                  <a:lnTo>
                    <a:pt x="133" y="63"/>
                  </a:lnTo>
                  <a:lnTo>
                    <a:pt x="137" y="67"/>
                  </a:lnTo>
                  <a:lnTo>
                    <a:pt x="133" y="67"/>
                  </a:lnTo>
                  <a:lnTo>
                    <a:pt x="133" y="70"/>
                  </a:lnTo>
                  <a:lnTo>
                    <a:pt x="133" y="70"/>
                  </a:lnTo>
                  <a:lnTo>
                    <a:pt x="133" y="78"/>
                  </a:lnTo>
                  <a:lnTo>
                    <a:pt x="133" y="82"/>
                  </a:lnTo>
                  <a:lnTo>
                    <a:pt x="129" y="90"/>
                  </a:lnTo>
                  <a:lnTo>
                    <a:pt x="121" y="94"/>
                  </a:lnTo>
                  <a:lnTo>
                    <a:pt x="121" y="98"/>
                  </a:lnTo>
                  <a:lnTo>
                    <a:pt x="117" y="94"/>
                  </a:lnTo>
                  <a:lnTo>
                    <a:pt x="113" y="98"/>
                  </a:lnTo>
                  <a:lnTo>
                    <a:pt x="113" y="102"/>
                  </a:lnTo>
                  <a:lnTo>
                    <a:pt x="113" y="102"/>
                  </a:lnTo>
                  <a:lnTo>
                    <a:pt x="113" y="106"/>
                  </a:lnTo>
                  <a:lnTo>
                    <a:pt x="113" y="106"/>
                  </a:lnTo>
                  <a:lnTo>
                    <a:pt x="117" y="106"/>
                  </a:lnTo>
                  <a:lnTo>
                    <a:pt x="117" y="106"/>
                  </a:lnTo>
                  <a:lnTo>
                    <a:pt x="121" y="109"/>
                  </a:lnTo>
                  <a:lnTo>
                    <a:pt x="121" y="109"/>
                  </a:lnTo>
                  <a:lnTo>
                    <a:pt x="121" y="109"/>
                  </a:lnTo>
                  <a:lnTo>
                    <a:pt x="121" y="113"/>
                  </a:lnTo>
                  <a:lnTo>
                    <a:pt x="125" y="113"/>
                  </a:lnTo>
                  <a:lnTo>
                    <a:pt x="125" y="113"/>
                  </a:lnTo>
                  <a:lnTo>
                    <a:pt x="125" y="121"/>
                  </a:lnTo>
                  <a:lnTo>
                    <a:pt x="125" y="121"/>
                  </a:lnTo>
                  <a:lnTo>
                    <a:pt x="125" y="121"/>
                  </a:lnTo>
                  <a:lnTo>
                    <a:pt x="121" y="121"/>
                  </a:lnTo>
                  <a:lnTo>
                    <a:pt x="121" y="121"/>
                  </a:lnTo>
                  <a:lnTo>
                    <a:pt x="121" y="129"/>
                  </a:lnTo>
                  <a:lnTo>
                    <a:pt x="125" y="129"/>
                  </a:lnTo>
                  <a:lnTo>
                    <a:pt x="133" y="129"/>
                  </a:lnTo>
                  <a:lnTo>
                    <a:pt x="133" y="129"/>
                  </a:lnTo>
                  <a:lnTo>
                    <a:pt x="133" y="133"/>
                  </a:lnTo>
                  <a:lnTo>
                    <a:pt x="133" y="133"/>
                  </a:lnTo>
                  <a:lnTo>
                    <a:pt x="133" y="137"/>
                  </a:lnTo>
                  <a:lnTo>
                    <a:pt x="133" y="137"/>
                  </a:lnTo>
                  <a:lnTo>
                    <a:pt x="133" y="141"/>
                  </a:lnTo>
                  <a:lnTo>
                    <a:pt x="133" y="141"/>
                  </a:lnTo>
                  <a:lnTo>
                    <a:pt x="133" y="141"/>
                  </a:lnTo>
                  <a:lnTo>
                    <a:pt x="133" y="141"/>
                  </a:lnTo>
                  <a:lnTo>
                    <a:pt x="133" y="145"/>
                  </a:lnTo>
                  <a:lnTo>
                    <a:pt x="133" y="145"/>
                  </a:lnTo>
                  <a:lnTo>
                    <a:pt x="141" y="145"/>
                  </a:lnTo>
                  <a:lnTo>
                    <a:pt x="141" y="145"/>
                  </a:lnTo>
                  <a:lnTo>
                    <a:pt x="145" y="149"/>
                  </a:lnTo>
                  <a:lnTo>
                    <a:pt x="145" y="149"/>
                  </a:lnTo>
                  <a:lnTo>
                    <a:pt x="149" y="152"/>
                  </a:lnTo>
                  <a:lnTo>
                    <a:pt x="149" y="156"/>
                  </a:lnTo>
                  <a:lnTo>
                    <a:pt x="149" y="156"/>
                  </a:lnTo>
                  <a:lnTo>
                    <a:pt x="149" y="156"/>
                  </a:lnTo>
                  <a:lnTo>
                    <a:pt x="149" y="156"/>
                  </a:lnTo>
                  <a:lnTo>
                    <a:pt x="153" y="160"/>
                  </a:lnTo>
                  <a:lnTo>
                    <a:pt x="149" y="164"/>
                  </a:lnTo>
                  <a:lnTo>
                    <a:pt x="149" y="164"/>
                  </a:lnTo>
                  <a:lnTo>
                    <a:pt x="145" y="164"/>
                  </a:lnTo>
                  <a:lnTo>
                    <a:pt x="137" y="168"/>
                  </a:lnTo>
                  <a:lnTo>
                    <a:pt x="133" y="168"/>
                  </a:lnTo>
                  <a:lnTo>
                    <a:pt x="133" y="168"/>
                  </a:lnTo>
                  <a:lnTo>
                    <a:pt x="129" y="168"/>
                  </a:lnTo>
                  <a:lnTo>
                    <a:pt x="129" y="168"/>
                  </a:lnTo>
                  <a:lnTo>
                    <a:pt x="125" y="164"/>
                  </a:lnTo>
                  <a:lnTo>
                    <a:pt x="125" y="164"/>
                  </a:lnTo>
                  <a:lnTo>
                    <a:pt x="106" y="180"/>
                  </a:lnTo>
                  <a:lnTo>
                    <a:pt x="106" y="180"/>
                  </a:lnTo>
                  <a:lnTo>
                    <a:pt x="98" y="180"/>
                  </a:lnTo>
                  <a:lnTo>
                    <a:pt x="98" y="176"/>
                  </a:lnTo>
                  <a:lnTo>
                    <a:pt x="94" y="172"/>
                  </a:lnTo>
                  <a:lnTo>
                    <a:pt x="94" y="168"/>
                  </a:lnTo>
                  <a:lnTo>
                    <a:pt x="90" y="168"/>
                  </a:lnTo>
                  <a:lnTo>
                    <a:pt x="86" y="168"/>
                  </a:lnTo>
                  <a:lnTo>
                    <a:pt x="82" y="176"/>
                  </a:lnTo>
                  <a:lnTo>
                    <a:pt x="82" y="176"/>
                  </a:lnTo>
                  <a:lnTo>
                    <a:pt x="78" y="176"/>
                  </a:lnTo>
                  <a:lnTo>
                    <a:pt x="74" y="176"/>
                  </a:lnTo>
                  <a:lnTo>
                    <a:pt x="71" y="172"/>
                  </a:lnTo>
                  <a:lnTo>
                    <a:pt x="71" y="172"/>
                  </a:lnTo>
                  <a:lnTo>
                    <a:pt x="67" y="168"/>
                  </a:lnTo>
                  <a:lnTo>
                    <a:pt x="67" y="168"/>
                  </a:lnTo>
                  <a:lnTo>
                    <a:pt x="67" y="168"/>
                  </a:lnTo>
                  <a:lnTo>
                    <a:pt x="59" y="172"/>
                  </a:lnTo>
                  <a:lnTo>
                    <a:pt x="59" y="172"/>
                  </a:lnTo>
                  <a:lnTo>
                    <a:pt x="59" y="172"/>
                  </a:lnTo>
                  <a:lnTo>
                    <a:pt x="59" y="172"/>
                  </a:lnTo>
                  <a:lnTo>
                    <a:pt x="59" y="172"/>
                  </a:lnTo>
                  <a:lnTo>
                    <a:pt x="59" y="172"/>
                  </a:lnTo>
                  <a:lnTo>
                    <a:pt x="59" y="168"/>
                  </a:lnTo>
                  <a:lnTo>
                    <a:pt x="59" y="168"/>
                  </a:lnTo>
                  <a:lnTo>
                    <a:pt x="59" y="156"/>
                  </a:lnTo>
                  <a:lnTo>
                    <a:pt x="59" y="152"/>
                  </a:lnTo>
                  <a:lnTo>
                    <a:pt x="59" y="149"/>
                  </a:lnTo>
                  <a:lnTo>
                    <a:pt x="59" y="149"/>
                  </a:lnTo>
                  <a:lnTo>
                    <a:pt x="59" y="145"/>
                  </a:lnTo>
                  <a:lnTo>
                    <a:pt x="63" y="145"/>
                  </a:lnTo>
                  <a:lnTo>
                    <a:pt x="63" y="145"/>
                  </a:lnTo>
                  <a:lnTo>
                    <a:pt x="59" y="141"/>
                  </a:lnTo>
                  <a:lnTo>
                    <a:pt x="59" y="141"/>
                  </a:lnTo>
                  <a:lnTo>
                    <a:pt x="59" y="141"/>
                  </a:lnTo>
                  <a:lnTo>
                    <a:pt x="55" y="141"/>
                  </a:lnTo>
                  <a:lnTo>
                    <a:pt x="55" y="141"/>
                  </a:lnTo>
                  <a:lnTo>
                    <a:pt x="55" y="141"/>
                  </a:lnTo>
                  <a:lnTo>
                    <a:pt x="59" y="141"/>
                  </a:lnTo>
                  <a:lnTo>
                    <a:pt x="59" y="141"/>
                  </a:lnTo>
                  <a:lnTo>
                    <a:pt x="59" y="137"/>
                  </a:lnTo>
                  <a:lnTo>
                    <a:pt x="59" y="129"/>
                  </a:lnTo>
                  <a:lnTo>
                    <a:pt x="55" y="125"/>
                  </a:lnTo>
                  <a:lnTo>
                    <a:pt x="55" y="121"/>
                  </a:lnTo>
                  <a:lnTo>
                    <a:pt x="51" y="121"/>
                  </a:lnTo>
                  <a:lnTo>
                    <a:pt x="51" y="121"/>
                  </a:lnTo>
                  <a:lnTo>
                    <a:pt x="51" y="121"/>
                  </a:lnTo>
                  <a:lnTo>
                    <a:pt x="51" y="121"/>
                  </a:lnTo>
                  <a:lnTo>
                    <a:pt x="51" y="117"/>
                  </a:lnTo>
                  <a:lnTo>
                    <a:pt x="51" y="117"/>
                  </a:lnTo>
                  <a:lnTo>
                    <a:pt x="51" y="113"/>
                  </a:lnTo>
                  <a:lnTo>
                    <a:pt x="47" y="113"/>
                  </a:lnTo>
                  <a:lnTo>
                    <a:pt x="47" y="113"/>
                  </a:lnTo>
                  <a:lnTo>
                    <a:pt x="47" y="109"/>
                  </a:lnTo>
                  <a:lnTo>
                    <a:pt x="43" y="109"/>
                  </a:lnTo>
                  <a:lnTo>
                    <a:pt x="43" y="109"/>
                  </a:lnTo>
                  <a:lnTo>
                    <a:pt x="43" y="106"/>
                  </a:lnTo>
                  <a:lnTo>
                    <a:pt x="39" y="106"/>
                  </a:lnTo>
                  <a:lnTo>
                    <a:pt x="31" y="106"/>
                  </a:lnTo>
                  <a:lnTo>
                    <a:pt x="28" y="106"/>
                  </a:lnTo>
                  <a:lnTo>
                    <a:pt x="24" y="106"/>
                  </a:lnTo>
                  <a:lnTo>
                    <a:pt x="24" y="106"/>
                  </a:lnTo>
                  <a:lnTo>
                    <a:pt x="24" y="102"/>
                  </a:lnTo>
                  <a:lnTo>
                    <a:pt x="24" y="106"/>
                  </a:lnTo>
                  <a:lnTo>
                    <a:pt x="20" y="106"/>
                  </a:lnTo>
                  <a:lnTo>
                    <a:pt x="20" y="102"/>
                  </a:lnTo>
                  <a:lnTo>
                    <a:pt x="16" y="106"/>
                  </a:lnTo>
                  <a:lnTo>
                    <a:pt x="16" y="102"/>
                  </a:lnTo>
                  <a:lnTo>
                    <a:pt x="16" y="102"/>
                  </a:lnTo>
                  <a:lnTo>
                    <a:pt x="16" y="98"/>
                  </a:lnTo>
                  <a:lnTo>
                    <a:pt x="12" y="98"/>
                  </a:lnTo>
                  <a:lnTo>
                    <a:pt x="12" y="94"/>
                  </a:lnTo>
                  <a:lnTo>
                    <a:pt x="8" y="90"/>
                  </a:lnTo>
                  <a:lnTo>
                    <a:pt x="8" y="86"/>
                  </a:lnTo>
                  <a:lnTo>
                    <a:pt x="4" y="82"/>
                  </a:lnTo>
                  <a:lnTo>
                    <a:pt x="4" y="82"/>
                  </a:lnTo>
                  <a:lnTo>
                    <a:pt x="0" y="78"/>
                  </a:lnTo>
                  <a:lnTo>
                    <a:pt x="0" y="78"/>
                  </a:lnTo>
                  <a:lnTo>
                    <a:pt x="0" y="78"/>
                  </a:lnTo>
                  <a:lnTo>
                    <a:pt x="8" y="78"/>
                  </a:lnTo>
                  <a:lnTo>
                    <a:pt x="8" y="78"/>
                  </a:lnTo>
                  <a:lnTo>
                    <a:pt x="39" y="63"/>
                  </a:lnTo>
                  <a:lnTo>
                    <a:pt x="39" y="59"/>
                  </a:lnTo>
                  <a:lnTo>
                    <a:pt x="43" y="59"/>
                  </a:lnTo>
                  <a:lnTo>
                    <a:pt x="39" y="55"/>
                  </a:lnTo>
                  <a:lnTo>
                    <a:pt x="39" y="47"/>
                  </a:lnTo>
                  <a:lnTo>
                    <a:pt x="35" y="31"/>
                  </a:lnTo>
                  <a:lnTo>
                    <a:pt x="35" y="27"/>
                  </a:lnTo>
                  <a:lnTo>
                    <a:pt x="35" y="27"/>
                  </a:lnTo>
                  <a:lnTo>
                    <a:pt x="39" y="27"/>
                  </a:lnTo>
                  <a:lnTo>
                    <a:pt x="43" y="27"/>
                  </a:lnTo>
                  <a:lnTo>
                    <a:pt x="43" y="24"/>
                  </a:lnTo>
                  <a:lnTo>
                    <a:pt x="43" y="20"/>
                  </a:lnTo>
                  <a:lnTo>
                    <a:pt x="47" y="20"/>
                  </a:lnTo>
                  <a:lnTo>
                    <a:pt x="51" y="20"/>
                  </a:lnTo>
                  <a:lnTo>
                    <a:pt x="51" y="20"/>
                  </a:lnTo>
                  <a:lnTo>
                    <a:pt x="51" y="20"/>
                  </a:lnTo>
                  <a:lnTo>
                    <a:pt x="51" y="20"/>
                  </a:lnTo>
                  <a:lnTo>
                    <a:pt x="55" y="20"/>
                  </a:lnTo>
                  <a:lnTo>
                    <a:pt x="55" y="12"/>
                  </a:lnTo>
                  <a:lnTo>
                    <a:pt x="55" y="4"/>
                  </a:lnTo>
                  <a:lnTo>
                    <a:pt x="51" y="4"/>
                  </a:lnTo>
                  <a:lnTo>
                    <a:pt x="55" y="0"/>
                  </a:lnTo>
                  <a:lnTo>
                    <a:pt x="55" y="0"/>
                  </a:lnTo>
                  <a:lnTo>
                    <a:pt x="55" y="4"/>
                  </a:lnTo>
                  <a:lnTo>
                    <a:pt x="55" y="4"/>
                  </a:lnTo>
                  <a:lnTo>
                    <a:pt x="55" y="4"/>
                  </a:lnTo>
                  <a:lnTo>
                    <a:pt x="55" y="8"/>
                  </a:lnTo>
                  <a:lnTo>
                    <a:pt x="59" y="8"/>
                  </a:lnTo>
                  <a:lnTo>
                    <a:pt x="59" y="8"/>
                  </a:lnTo>
                  <a:lnTo>
                    <a:pt x="59" y="4"/>
                  </a:lnTo>
                  <a:lnTo>
                    <a:pt x="59" y="4"/>
                  </a:lnTo>
                  <a:lnTo>
                    <a:pt x="59" y="4"/>
                  </a:lnTo>
                  <a:lnTo>
                    <a:pt x="63" y="4"/>
                  </a:lnTo>
                  <a:lnTo>
                    <a:pt x="63" y="4"/>
                  </a:lnTo>
                  <a:lnTo>
                    <a:pt x="67" y="8"/>
                  </a:lnTo>
                  <a:lnTo>
                    <a:pt x="67" y="8"/>
                  </a:lnTo>
                  <a:lnTo>
                    <a:pt x="71" y="12"/>
                  </a:lnTo>
                  <a:lnTo>
                    <a:pt x="71" y="8"/>
                  </a:lnTo>
                  <a:lnTo>
                    <a:pt x="71" y="8"/>
                  </a:lnTo>
                  <a:lnTo>
                    <a:pt x="74" y="8"/>
                  </a:lnTo>
                  <a:lnTo>
                    <a:pt x="74" y="8"/>
                  </a:lnTo>
                  <a:lnTo>
                    <a:pt x="74" y="12"/>
                  </a:lnTo>
                  <a:lnTo>
                    <a:pt x="74" y="12"/>
                  </a:lnTo>
                  <a:lnTo>
                    <a:pt x="74" y="12"/>
                  </a:lnTo>
                  <a:lnTo>
                    <a:pt x="74" y="12"/>
                  </a:lnTo>
                  <a:lnTo>
                    <a:pt x="74" y="16"/>
                  </a:lnTo>
                  <a:lnTo>
                    <a:pt x="74" y="16"/>
                  </a:lnTo>
                  <a:lnTo>
                    <a:pt x="74" y="16"/>
                  </a:lnTo>
                  <a:lnTo>
                    <a:pt x="74" y="16"/>
                  </a:lnTo>
                  <a:lnTo>
                    <a:pt x="78" y="20"/>
                  </a:lnTo>
                  <a:lnTo>
                    <a:pt x="78" y="20"/>
                  </a:lnTo>
                  <a:lnTo>
                    <a:pt x="82" y="20"/>
                  </a:lnTo>
                  <a:lnTo>
                    <a:pt x="86" y="20"/>
                  </a:lnTo>
                  <a:lnTo>
                    <a:pt x="86" y="20"/>
                  </a:lnTo>
                  <a:lnTo>
                    <a:pt x="86" y="20"/>
                  </a:lnTo>
                  <a:lnTo>
                    <a:pt x="90" y="16"/>
                  </a:lnTo>
                  <a:lnTo>
                    <a:pt x="94" y="12"/>
                  </a:lnTo>
                  <a:lnTo>
                    <a:pt x="94" y="12"/>
                  </a:lnTo>
                  <a:lnTo>
                    <a:pt x="98" y="16"/>
                  </a:lnTo>
                  <a:lnTo>
                    <a:pt x="98" y="16"/>
                  </a:lnTo>
                  <a:lnTo>
                    <a:pt x="98" y="16"/>
                  </a:lnTo>
                  <a:lnTo>
                    <a:pt x="98" y="20"/>
                  </a:lnTo>
                  <a:lnTo>
                    <a:pt x="98" y="20"/>
                  </a:lnTo>
                  <a:lnTo>
                    <a:pt x="102" y="20"/>
                  </a:lnTo>
                  <a:lnTo>
                    <a:pt x="102" y="24"/>
                  </a:lnTo>
                  <a:lnTo>
                    <a:pt x="102" y="24"/>
                  </a:lnTo>
                  <a:lnTo>
                    <a:pt x="102" y="24"/>
                  </a:lnTo>
                  <a:lnTo>
                    <a:pt x="98" y="24"/>
                  </a:lnTo>
                  <a:lnTo>
                    <a:pt x="98" y="27"/>
                  </a:lnTo>
                  <a:lnTo>
                    <a:pt x="98" y="27"/>
                  </a:lnTo>
                  <a:lnTo>
                    <a:pt x="102" y="27"/>
                  </a:lnTo>
                  <a:lnTo>
                    <a:pt x="102" y="31"/>
                  </a:lnTo>
                  <a:lnTo>
                    <a:pt x="102" y="31"/>
                  </a:lnTo>
                  <a:lnTo>
                    <a:pt x="102" y="31"/>
                  </a:lnTo>
                  <a:lnTo>
                    <a:pt x="102" y="31"/>
                  </a:lnTo>
                  <a:lnTo>
                    <a:pt x="102" y="35"/>
                  </a:lnTo>
                  <a:lnTo>
                    <a:pt x="102" y="35"/>
                  </a:lnTo>
                  <a:lnTo>
                    <a:pt x="102" y="39"/>
                  </a:lnTo>
                  <a:lnTo>
                    <a:pt x="102" y="39"/>
                  </a:lnTo>
                  <a:lnTo>
                    <a:pt x="106" y="39"/>
                  </a:lnTo>
                  <a:lnTo>
                    <a:pt x="106" y="39"/>
                  </a:lnTo>
                  <a:lnTo>
                    <a:pt x="106" y="39"/>
                  </a:lnTo>
                  <a:lnTo>
                    <a:pt x="106" y="43"/>
                  </a:lnTo>
                  <a:lnTo>
                    <a:pt x="106" y="47"/>
                  </a:lnTo>
                  <a:lnTo>
                    <a:pt x="106" y="47"/>
                  </a:lnTo>
                  <a:lnTo>
                    <a:pt x="106" y="51"/>
                  </a:lnTo>
                  <a:lnTo>
                    <a:pt x="110" y="51"/>
                  </a:lnTo>
                  <a:lnTo>
                    <a:pt x="113" y="51"/>
                  </a:lnTo>
                  <a:lnTo>
                    <a:pt x="113" y="51"/>
                  </a:lnTo>
                  <a:lnTo>
                    <a:pt x="113" y="51"/>
                  </a:lnTo>
                  <a:lnTo>
                    <a:pt x="113" y="55"/>
                  </a:lnTo>
                  <a:lnTo>
                    <a:pt x="113" y="55"/>
                  </a:lnTo>
                  <a:lnTo>
                    <a:pt x="113" y="59"/>
                  </a:lnTo>
                  <a:lnTo>
                    <a:pt x="117" y="59"/>
                  </a:lnTo>
                  <a:lnTo>
                    <a:pt x="121" y="59"/>
                  </a:lnTo>
                  <a:lnTo>
                    <a:pt x="125" y="63"/>
                  </a:lnTo>
                  <a:lnTo>
                    <a:pt x="129" y="63"/>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65" name="Freeform 58"/>
            <p:cNvSpPr/>
            <p:nvPr/>
          </p:nvSpPr>
          <p:spPr bwMode="auto">
            <a:xfrm>
              <a:off x="14546428" y="7768374"/>
              <a:ext cx="715246" cy="563035"/>
            </a:xfrm>
            <a:custGeom>
              <a:avLst/>
              <a:gdLst>
                <a:gd name="T0" fmla="*/ 157 w 169"/>
                <a:gd name="T1" fmla="*/ 74 h 133"/>
                <a:gd name="T2" fmla="*/ 165 w 169"/>
                <a:gd name="T3" fmla="*/ 78 h 133"/>
                <a:gd name="T4" fmla="*/ 161 w 169"/>
                <a:gd name="T5" fmla="*/ 86 h 133"/>
                <a:gd name="T6" fmla="*/ 161 w 169"/>
                <a:gd name="T7" fmla="*/ 90 h 133"/>
                <a:gd name="T8" fmla="*/ 169 w 169"/>
                <a:gd name="T9" fmla="*/ 86 h 133"/>
                <a:gd name="T10" fmla="*/ 169 w 169"/>
                <a:gd name="T11" fmla="*/ 97 h 133"/>
                <a:gd name="T12" fmla="*/ 157 w 169"/>
                <a:gd name="T13" fmla="*/ 101 h 133"/>
                <a:gd name="T14" fmla="*/ 129 w 169"/>
                <a:gd name="T15" fmla="*/ 113 h 133"/>
                <a:gd name="T16" fmla="*/ 133 w 169"/>
                <a:gd name="T17" fmla="*/ 125 h 133"/>
                <a:gd name="T18" fmla="*/ 122 w 169"/>
                <a:gd name="T19" fmla="*/ 129 h 133"/>
                <a:gd name="T20" fmla="*/ 110 w 169"/>
                <a:gd name="T21" fmla="*/ 129 h 133"/>
                <a:gd name="T22" fmla="*/ 106 w 169"/>
                <a:gd name="T23" fmla="*/ 129 h 133"/>
                <a:gd name="T24" fmla="*/ 75 w 169"/>
                <a:gd name="T25" fmla="*/ 133 h 133"/>
                <a:gd name="T26" fmla="*/ 47 w 169"/>
                <a:gd name="T27" fmla="*/ 133 h 133"/>
                <a:gd name="T28" fmla="*/ 36 w 169"/>
                <a:gd name="T29" fmla="*/ 125 h 133"/>
                <a:gd name="T30" fmla="*/ 20 w 169"/>
                <a:gd name="T31" fmla="*/ 133 h 133"/>
                <a:gd name="T32" fmla="*/ 12 w 169"/>
                <a:gd name="T33" fmla="*/ 125 h 133"/>
                <a:gd name="T34" fmla="*/ 8 w 169"/>
                <a:gd name="T35" fmla="*/ 121 h 133"/>
                <a:gd name="T36" fmla="*/ 8 w 169"/>
                <a:gd name="T37" fmla="*/ 109 h 133"/>
                <a:gd name="T38" fmla="*/ 12 w 169"/>
                <a:gd name="T39" fmla="*/ 105 h 133"/>
                <a:gd name="T40" fmla="*/ 12 w 169"/>
                <a:gd name="T41" fmla="*/ 101 h 133"/>
                <a:gd name="T42" fmla="*/ 8 w 169"/>
                <a:gd name="T43" fmla="*/ 97 h 133"/>
                <a:gd name="T44" fmla="*/ 12 w 169"/>
                <a:gd name="T45" fmla="*/ 90 h 133"/>
                <a:gd name="T46" fmla="*/ 24 w 169"/>
                <a:gd name="T47" fmla="*/ 90 h 133"/>
                <a:gd name="T48" fmla="*/ 40 w 169"/>
                <a:gd name="T49" fmla="*/ 78 h 133"/>
                <a:gd name="T50" fmla="*/ 55 w 169"/>
                <a:gd name="T51" fmla="*/ 86 h 133"/>
                <a:gd name="T52" fmla="*/ 51 w 169"/>
                <a:gd name="T53" fmla="*/ 78 h 133"/>
                <a:gd name="T54" fmla="*/ 51 w 169"/>
                <a:gd name="T55" fmla="*/ 74 h 133"/>
                <a:gd name="T56" fmla="*/ 47 w 169"/>
                <a:gd name="T57" fmla="*/ 74 h 133"/>
                <a:gd name="T58" fmla="*/ 43 w 169"/>
                <a:gd name="T59" fmla="*/ 70 h 133"/>
                <a:gd name="T60" fmla="*/ 43 w 169"/>
                <a:gd name="T61" fmla="*/ 66 h 133"/>
                <a:gd name="T62" fmla="*/ 67 w 169"/>
                <a:gd name="T63" fmla="*/ 51 h 133"/>
                <a:gd name="T64" fmla="*/ 71 w 169"/>
                <a:gd name="T65" fmla="*/ 43 h 133"/>
                <a:gd name="T66" fmla="*/ 71 w 169"/>
                <a:gd name="T67" fmla="*/ 35 h 133"/>
                <a:gd name="T68" fmla="*/ 75 w 169"/>
                <a:gd name="T69" fmla="*/ 27 h 133"/>
                <a:gd name="T70" fmla="*/ 90 w 169"/>
                <a:gd name="T71" fmla="*/ 11 h 133"/>
                <a:gd name="T72" fmla="*/ 98 w 169"/>
                <a:gd name="T73" fmla="*/ 8 h 133"/>
                <a:gd name="T74" fmla="*/ 106 w 169"/>
                <a:gd name="T75" fmla="*/ 11 h 133"/>
                <a:gd name="T76" fmla="*/ 110 w 169"/>
                <a:gd name="T77" fmla="*/ 4 h 133"/>
                <a:gd name="T78" fmla="*/ 114 w 169"/>
                <a:gd name="T79" fmla="*/ 4 h 133"/>
                <a:gd name="T80" fmla="*/ 118 w 169"/>
                <a:gd name="T81" fmla="*/ 8 h 133"/>
                <a:gd name="T82" fmla="*/ 122 w 169"/>
                <a:gd name="T83" fmla="*/ 8 h 133"/>
                <a:gd name="T84" fmla="*/ 141 w 169"/>
                <a:gd name="T85" fmla="*/ 8 h 133"/>
                <a:gd name="T86" fmla="*/ 145 w 169"/>
                <a:gd name="T87" fmla="*/ 15 h 133"/>
                <a:gd name="T88" fmla="*/ 149 w 169"/>
                <a:gd name="T89" fmla="*/ 19 h 133"/>
                <a:gd name="T90" fmla="*/ 149 w 169"/>
                <a:gd name="T91" fmla="*/ 23 h 133"/>
                <a:gd name="T92" fmla="*/ 157 w 169"/>
                <a:gd name="T93" fmla="*/ 39 h 133"/>
                <a:gd name="T94" fmla="*/ 153 w 169"/>
                <a:gd name="T95" fmla="*/ 43 h 133"/>
                <a:gd name="T96" fmla="*/ 157 w 169"/>
                <a:gd name="T97" fmla="*/ 43 h 133"/>
                <a:gd name="T98" fmla="*/ 157 w 169"/>
                <a:gd name="T99" fmla="*/ 51 h 133"/>
                <a:gd name="T100" fmla="*/ 157 w 169"/>
                <a:gd name="T101" fmla="*/ 70 h 133"/>
                <a:gd name="T102" fmla="*/ 157 w 169"/>
                <a:gd name="T103" fmla="*/ 7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9" h="133">
                  <a:moveTo>
                    <a:pt x="157" y="74"/>
                  </a:moveTo>
                  <a:lnTo>
                    <a:pt x="157" y="74"/>
                  </a:lnTo>
                  <a:lnTo>
                    <a:pt x="157" y="74"/>
                  </a:lnTo>
                  <a:lnTo>
                    <a:pt x="157" y="74"/>
                  </a:lnTo>
                  <a:lnTo>
                    <a:pt x="161" y="78"/>
                  </a:lnTo>
                  <a:lnTo>
                    <a:pt x="161" y="78"/>
                  </a:lnTo>
                  <a:lnTo>
                    <a:pt x="165" y="78"/>
                  </a:lnTo>
                  <a:lnTo>
                    <a:pt x="165" y="78"/>
                  </a:lnTo>
                  <a:lnTo>
                    <a:pt x="165" y="82"/>
                  </a:lnTo>
                  <a:lnTo>
                    <a:pt x="165" y="82"/>
                  </a:lnTo>
                  <a:lnTo>
                    <a:pt x="165" y="82"/>
                  </a:lnTo>
                  <a:lnTo>
                    <a:pt x="161" y="86"/>
                  </a:lnTo>
                  <a:lnTo>
                    <a:pt x="161" y="86"/>
                  </a:lnTo>
                  <a:lnTo>
                    <a:pt x="161" y="90"/>
                  </a:lnTo>
                  <a:lnTo>
                    <a:pt x="161" y="90"/>
                  </a:lnTo>
                  <a:lnTo>
                    <a:pt x="161" y="90"/>
                  </a:lnTo>
                  <a:lnTo>
                    <a:pt x="165" y="90"/>
                  </a:lnTo>
                  <a:lnTo>
                    <a:pt x="165" y="86"/>
                  </a:lnTo>
                  <a:lnTo>
                    <a:pt x="169" y="86"/>
                  </a:lnTo>
                  <a:lnTo>
                    <a:pt x="169" y="86"/>
                  </a:lnTo>
                  <a:lnTo>
                    <a:pt x="165" y="93"/>
                  </a:lnTo>
                  <a:lnTo>
                    <a:pt x="165" y="93"/>
                  </a:lnTo>
                  <a:lnTo>
                    <a:pt x="169" y="97"/>
                  </a:lnTo>
                  <a:lnTo>
                    <a:pt x="169" y="97"/>
                  </a:lnTo>
                  <a:lnTo>
                    <a:pt x="169" y="97"/>
                  </a:lnTo>
                  <a:lnTo>
                    <a:pt x="161" y="97"/>
                  </a:lnTo>
                  <a:lnTo>
                    <a:pt x="157" y="97"/>
                  </a:lnTo>
                  <a:lnTo>
                    <a:pt x="157" y="101"/>
                  </a:lnTo>
                  <a:lnTo>
                    <a:pt x="153" y="105"/>
                  </a:lnTo>
                  <a:lnTo>
                    <a:pt x="141" y="109"/>
                  </a:lnTo>
                  <a:lnTo>
                    <a:pt x="129" y="113"/>
                  </a:lnTo>
                  <a:lnTo>
                    <a:pt x="129" y="113"/>
                  </a:lnTo>
                  <a:lnTo>
                    <a:pt x="129" y="117"/>
                  </a:lnTo>
                  <a:lnTo>
                    <a:pt x="129" y="121"/>
                  </a:lnTo>
                  <a:lnTo>
                    <a:pt x="133" y="125"/>
                  </a:lnTo>
                  <a:lnTo>
                    <a:pt x="133" y="125"/>
                  </a:lnTo>
                  <a:lnTo>
                    <a:pt x="129" y="129"/>
                  </a:lnTo>
                  <a:lnTo>
                    <a:pt x="126" y="133"/>
                  </a:lnTo>
                  <a:lnTo>
                    <a:pt x="122" y="133"/>
                  </a:lnTo>
                  <a:lnTo>
                    <a:pt x="122" y="129"/>
                  </a:lnTo>
                  <a:lnTo>
                    <a:pt x="118" y="129"/>
                  </a:lnTo>
                  <a:lnTo>
                    <a:pt x="118" y="129"/>
                  </a:lnTo>
                  <a:lnTo>
                    <a:pt x="114" y="129"/>
                  </a:lnTo>
                  <a:lnTo>
                    <a:pt x="110" y="129"/>
                  </a:lnTo>
                  <a:lnTo>
                    <a:pt x="110" y="133"/>
                  </a:lnTo>
                  <a:lnTo>
                    <a:pt x="114" y="133"/>
                  </a:lnTo>
                  <a:lnTo>
                    <a:pt x="110" y="133"/>
                  </a:lnTo>
                  <a:lnTo>
                    <a:pt x="106" y="129"/>
                  </a:lnTo>
                  <a:lnTo>
                    <a:pt x="106" y="129"/>
                  </a:lnTo>
                  <a:lnTo>
                    <a:pt x="102" y="129"/>
                  </a:lnTo>
                  <a:lnTo>
                    <a:pt x="79" y="129"/>
                  </a:lnTo>
                  <a:lnTo>
                    <a:pt x="75" y="133"/>
                  </a:lnTo>
                  <a:lnTo>
                    <a:pt x="67" y="133"/>
                  </a:lnTo>
                  <a:lnTo>
                    <a:pt x="59" y="133"/>
                  </a:lnTo>
                  <a:lnTo>
                    <a:pt x="55" y="129"/>
                  </a:lnTo>
                  <a:lnTo>
                    <a:pt x="47" y="133"/>
                  </a:lnTo>
                  <a:lnTo>
                    <a:pt x="43" y="129"/>
                  </a:lnTo>
                  <a:lnTo>
                    <a:pt x="43" y="129"/>
                  </a:lnTo>
                  <a:lnTo>
                    <a:pt x="40" y="125"/>
                  </a:lnTo>
                  <a:lnTo>
                    <a:pt x="36" y="125"/>
                  </a:lnTo>
                  <a:lnTo>
                    <a:pt x="28" y="133"/>
                  </a:lnTo>
                  <a:lnTo>
                    <a:pt x="28" y="133"/>
                  </a:lnTo>
                  <a:lnTo>
                    <a:pt x="24" y="133"/>
                  </a:lnTo>
                  <a:lnTo>
                    <a:pt x="20" y="133"/>
                  </a:lnTo>
                  <a:lnTo>
                    <a:pt x="12" y="129"/>
                  </a:lnTo>
                  <a:lnTo>
                    <a:pt x="12" y="129"/>
                  </a:lnTo>
                  <a:lnTo>
                    <a:pt x="12" y="125"/>
                  </a:lnTo>
                  <a:lnTo>
                    <a:pt x="12" y="125"/>
                  </a:lnTo>
                  <a:lnTo>
                    <a:pt x="12" y="121"/>
                  </a:lnTo>
                  <a:lnTo>
                    <a:pt x="12" y="121"/>
                  </a:lnTo>
                  <a:lnTo>
                    <a:pt x="12" y="117"/>
                  </a:lnTo>
                  <a:lnTo>
                    <a:pt x="8" y="121"/>
                  </a:lnTo>
                  <a:lnTo>
                    <a:pt x="4" y="117"/>
                  </a:lnTo>
                  <a:lnTo>
                    <a:pt x="4" y="113"/>
                  </a:lnTo>
                  <a:lnTo>
                    <a:pt x="4" y="109"/>
                  </a:lnTo>
                  <a:lnTo>
                    <a:pt x="8" y="109"/>
                  </a:lnTo>
                  <a:lnTo>
                    <a:pt x="12" y="109"/>
                  </a:lnTo>
                  <a:lnTo>
                    <a:pt x="12" y="109"/>
                  </a:lnTo>
                  <a:lnTo>
                    <a:pt x="12" y="105"/>
                  </a:lnTo>
                  <a:lnTo>
                    <a:pt x="12" y="105"/>
                  </a:lnTo>
                  <a:lnTo>
                    <a:pt x="12" y="105"/>
                  </a:lnTo>
                  <a:lnTo>
                    <a:pt x="12" y="105"/>
                  </a:lnTo>
                  <a:lnTo>
                    <a:pt x="12" y="105"/>
                  </a:lnTo>
                  <a:lnTo>
                    <a:pt x="12" y="101"/>
                  </a:lnTo>
                  <a:lnTo>
                    <a:pt x="12" y="101"/>
                  </a:lnTo>
                  <a:lnTo>
                    <a:pt x="12" y="97"/>
                  </a:lnTo>
                  <a:lnTo>
                    <a:pt x="8" y="97"/>
                  </a:lnTo>
                  <a:lnTo>
                    <a:pt x="8" y="97"/>
                  </a:lnTo>
                  <a:lnTo>
                    <a:pt x="4" y="97"/>
                  </a:lnTo>
                  <a:lnTo>
                    <a:pt x="0" y="93"/>
                  </a:lnTo>
                  <a:lnTo>
                    <a:pt x="4" y="86"/>
                  </a:lnTo>
                  <a:lnTo>
                    <a:pt x="12" y="90"/>
                  </a:lnTo>
                  <a:lnTo>
                    <a:pt x="20" y="93"/>
                  </a:lnTo>
                  <a:lnTo>
                    <a:pt x="24" y="93"/>
                  </a:lnTo>
                  <a:lnTo>
                    <a:pt x="24" y="90"/>
                  </a:lnTo>
                  <a:lnTo>
                    <a:pt x="24" y="90"/>
                  </a:lnTo>
                  <a:lnTo>
                    <a:pt x="24" y="90"/>
                  </a:lnTo>
                  <a:lnTo>
                    <a:pt x="32" y="86"/>
                  </a:lnTo>
                  <a:lnTo>
                    <a:pt x="36" y="82"/>
                  </a:lnTo>
                  <a:lnTo>
                    <a:pt x="40" y="78"/>
                  </a:lnTo>
                  <a:lnTo>
                    <a:pt x="40" y="78"/>
                  </a:lnTo>
                  <a:lnTo>
                    <a:pt x="47" y="78"/>
                  </a:lnTo>
                  <a:lnTo>
                    <a:pt x="51" y="86"/>
                  </a:lnTo>
                  <a:lnTo>
                    <a:pt x="55" y="86"/>
                  </a:lnTo>
                  <a:lnTo>
                    <a:pt x="55" y="82"/>
                  </a:lnTo>
                  <a:lnTo>
                    <a:pt x="55" y="82"/>
                  </a:lnTo>
                  <a:lnTo>
                    <a:pt x="51" y="82"/>
                  </a:lnTo>
                  <a:lnTo>
                    <a:pt x="51" y="78"/>
                  </a:lnTo>
                  <a:lnTo>
                    <a:pt x="51" y="78"/>
                  </a:lnTo>
                  <a:lnTo>
                    <a:pt x="47" y="78"/>
                  </a:lnTo>
                  <a:lnTo>
                    <a:pt x="51" y="74"/>
                  </a:lnTo>
                  <a:lnTo>
                    <a:pt x="51" y="74"/>
                  </a:lnTo>
                  <a:lnTo>
                    <a:pt x="51" y="74"/>
                  </a:lnTo>
                  <a:lnTo>
                    <a:pt x="51" y="70"/>
                  </a:lnTo>
                  <a:lnTo>
                    <a:pt x="47" y="70"/>
                  </a:lnTo>
                  <a:lnTo>
                    <a:pt x="47" y="74"/>
                  </a:lnTo>
                  <a:lnTo>
                    <a:pt x="43" y="74"/>
                  </a:lnTo>
                  <a:lnTo>
                    <a:pt x="43" y="74"/>
                  </a:lnTo>
                  <a:lnTo>
                    <a:pt x="43" y="70"/>
                  </a:lnTo>
                  <a:lnTo>
                    <a:pt x="43" y="70"/>
                  </a:lnTo>
                  <a:lnTo>
                    <a:pt x="43" y="70"/>
                  </a:lnTo>
                  <a:lnTo>
                    <a:pt x="40" y="70"/>
                  </a:lnTo>
                  <a:lnTo>
                    <a:pt x="40" y="66"/>
                  </a:lnTo>
                  <a:lnTo>
                    <a:pt x="43" y="66"/>
                  </a:lnTo>
                  <a:lnTo>
                    <a:pt x="51" y="62"/>
                  </a:lnTo>
                  <a:lnTo>
                    <a:pt x="59" y="54"/>
                  </a:lnTo>
                  <a:lnTo>
                    <a:pt x="63" y="51"/>
                  </a:lnTo>
                  <a:lnTo>
                    <a:pt x="67" y="51"/>
                  </a:lnTo>
                  <a:lnTo>
                    <a:pt x="63" y="51"/>
                  </a:lnTo>
                  <a:lnTo>
                    <a:pt x="63" y="47"/>
                  </a:lnTo>
                  <a:lnTo>
                    <a:pt x="67" y="47"/>
                  </a:lnTo>
                  <a:lnTo>
                    <a:pt x="71" y="43"/>
                  </a:lnTo>
                  <a:lnTo>
                    <a:pt x="71" y="39"/>
                  </a:lnTo>
                  <a:lnTo>
                    <a:pt x="75" y="35"/>
                  </a:lnTo>
                  <a:lnTo>
                    <a:pt x="71" y="35"/>
                  </a:lnTo>
                  <a:lnTo>
                    <a:pt x="71" y="35"/>
                  </a:lnTo>
                  <a:lnTo>
                    <a:pt x="71" y="35"/>
                  </a:lnTo>
                  <a:lnTo>
                    <a:pt x="67" y="31"/>
                  </a:lnTo>
                  <a:lnTo>
                    <a:pt x="71" y="31"/>
                  </a:lnTo>
                  <a:lnTo>
                    <a:pt x="75" y="27"/>
                  </a:lnTo>
                  <a:lnTo>
                    <a:pt x="75" y="27"/>
                  </a:lnTo>
                  <a:lnTo>
                    <a:pt x="83" y="15"/>
                  </a:lnTo>
                  <a:lnTo>
                    <a:pt x="86" y="15"/>
                  </a:lnTo>
                  <a:lnTo>
                    <a:pt x="90" y="11"/>
                  </a:lnTo>
                  <a:lnTo>
                    <a:pt x="94" y="15"/>
                  </a:lnTo>
                  <a:lnTo>
                    <a:pt x="98" y="15"/>
                  </a:lnTo>
                  <a:lnTo>
                    <a:pt x="98" y="11"/>
                  </a:lnTo>
                  <a:lnTo>
                    <a:pt x="98" y="8"/>
                  </a:lnTo>
                  <a:lnTo>
                    <a:pt x="98" y="8"/>
                  </a:lnTo>
                  <a:lnTo>
                    <a:pt x="98" y="8"/>
                  </a:lnTo>
                  <a:lnTo>
                    <a:pt x="102" y="11"/>
                  </a:lnTo>
                  <a:lnTo>
                    <a:pt x="106" y="11"/>
                  </a:lnTo>
                  <a:lnTo>
                    <a:pt x="106" y="11"/>
                  </a:lnTo>
                  <a:lnTo>
                    <a:pt x="110" y="8"/>
                  </a:lnTo>
                  <a:lnTo>
                    <a:pt x="110" y="8"/>
                  </a:lnTo>
                  <a:lnTo>
                    <a:pt x="110" y="4"/>
                  </a:lnTo>
                  <a:lnTo>
                    <a:pt x="110" y="4"/>
                  </a:lnTo>
                  <a:lnTo>
                    <a:pt x="110" y="4"/>
                  </a:lnTo>
                  <a:lnTo>
                    <a:pt x="114" y="0"/>
                  </a:lnTo>
                  <a:lnTo>
                    <a:pt x="114" y="4"/>
                  </a:lnTo>
                  <a:lnTo>
                    <a:pt x="114" y="4"/>
                  </a:lnTo>
                  <a:lnTo>
                    <a:pt x="114" y="8"/>
                  </a:lnTo>
                  <a:lnTo>
                    <a:pt x="118" y="4"/>
                  </a:lnTo>
                  <a:lnTo>
                    <a:pt x="118" y="8"/>
                  </a:lnTo>
                  <a:lnTo>
                    <a:pt x="122" y="8"/>
                  </a:lnTo>
                  <a:lnTo>
                    <a:pt x="122" y="4"/>
                  </a:lnTo>
                  <a:lnTo>
                    <a:pt x="122" y="8"/>
                  </a:lnTo>
                  <a:lnTo>
                    <a:pt x="122" y="8"/>
                  </a:lnTo>
                  <a:lnTo>
                    <a:pt x="126" y="8"/>
                  </a:lnTo>
                  <a:lnTo>
                    <a:pt x="129" y="8"/>
                  </a:lnTo>
                  <a:lnTo>
                    <a:pt x="137" y="8"/>
                  </a:lnTo>
                  <a:lnTo>
                    <a:pt x="141" y="8"/>
                  </a:lnTo>
                  <a:lnTo>
                    <a:pt x="141" y="11"/>
                  </a:lnTo>
                  <a:lnTo>
                    <a:pt x="141" y="11"/>
                  </a:lnTo>
                  <a:lnTo>
                    <a:pt x="145" y="11"/>
                  </a:lnTo>
                  <a:lnTo>
                    <a:pt x="145" y="15"/>
                  </a:lnTo>
                  <a:lnTo>
                    <a:pt x="145" y="15"/>
                  </a:lnTo>
                  <a:lnTo>
                    <a:pt x="149" y="15"/>
                  </a:lnTo>
                  <a:lnTo>
                    <a:pt x="149" y="19"/>
                  </a:lnTo>
                  <a:lnTo>
                    <a:pt x="149" y="19"/>
                  </a:lnTo>
                  <a:lnTo>
                    <a:pt x="149" y="23"/>
                  </a:lnTo>
                  <a:lnTo>
                    <a:pt x="149" y="23"/>
                  </a:lnTo>
                  <a:lnTo>
                    <a:pt x="149" y="23"/>
                  </a:lnTo>
                  <a:lnTo>
                    <a:pt x="149" y="23"/>
                  </a:lnTo>
                  <a:lnTo>
                    <a:pt x="153" y="23"/>
                  </a:lnTo>
                  <a:lnTo>
                    <a:pt x="153" y="27"/>
                  </a:lnTo>
                  <a:lnTo>
                    <a:pt x="157" y="31"/>
                  </a:lnTo>
                  <a:lnTo>
                    <a:pt x="157" y="39"/>
                  </a:lnTo>
                  <a:lnTo>
                    <a:pt x="157" y="43"/>
                  </a:lnTo>
                  <a:lnTo>
                    <a:pt x="157" y="43"/>
                  </a:lnTo>
                  <a:lnTo>
                    <a:pt x="153" y="43"/>
                  </a:lnTo>
                  <a:lnTo>
                    <a:pt x="153" y="43"/>
                  </a:lnTo>
                  <a:lnTo>
                    <a:pt x="153" y="43"/>
                  </a:lnTo>
                  <a:lnTo>
                    <a:pt x="157" y="43"/>
                  </a:lnTo>
                  <a:lnTo>
                    <a:pt x="157" y="43"/>
                  </a:lnTo>
                  <a:lnTo>
                    <a:pt x="157" y="43"/>
                  </a:lnTo>
                  <a:lnTo>
                    <a:pt x="161" y="47"/>
                  </a:lnTo>
                  <a:lnTo>
                    <a:pt x="161" y="47"/>
                  </a:lnTo>
                  <a:lnTo>
                    <a:pt x="157" y="47"/>
                  </a:lnTo>
                  <a:lnTo>
                    <a:pt x="157" y="51"/>
                  </a:lnTo>
                  <a:lnTo>
                    <a:pt x="157" y="51"/>
                  </a:lnTo>
                  <a:lnTo>
                    <a:pt x="157" y="54"/>
                  </a:lnTo>
                  <a:lnTo>
                    <a:pt x="157" y="58"/>
                  </a:lnTo>
                  <a:lnTo>
                    <a:pt x="157" y="70"/>
                  </a:lnTo>
                  <a:lnTo>
                    <a:pt x="157" y="70"/>
                  </a:lnTo>
                  <a:lnTo>
                    <a:pt x="157" y="74"/>
                  </a:lnTo>
                  <a:lnTo>
                    <a:pt x="157" y="74"/>
                  </a:lnTo>
                  <a:lnTo>
                    <a:pt x="157" y="74"/>
                  </a:lnTo>
                  <a:lnTo>
                    <a:pt x="157" y="74"/>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66" name="Freeform 59"/>
            <p:cNvSpPr/>
            <p:nvPr/>
          </p:nvSpPr>
          <p:spPr bwMode="auto">
            <a:xfrm>
              <a:off x="14085114" y="7107974"/>
              <a:ext cx="943786" cy="1054101"/>
            </a:xfrm>
            <a:custGeom>
              <a:avLst/>
              <a:gdLst>
                <a:gd name="T0" fmla="*/ 106 w 223"/>
                <a:gd name="T1" fmla="*/ 246 h 249"/>
                <a:gd name="T2" fmla="*/ 90 w 223"/>
                <a:gd name="T3" fmla="*/ 246 h 249"/>
                <a:gd name="T4" fmla="*/ 90 w 223"/>
                <a:gd name="T5" fmla="*/ 242 h 249"/>
                <a:gd name="T6" fmla="*/ 86 w 223"/>
                <a:gd name="T7" fmla="*/ 238 h 249"/>
                <a:gd name="T8" fmla="*/ 78 w 223"/>
                <a:gd name="T9" fmla="*/ 226 h 249"/>
                <a:gd name="T10" fmla="*/ 55 w 223"/>
                <a:gd name="T11" fmla="*/ 222 h 249"/>
                <a:gd name="T12" fmla="*/ 43 w 223"/>
                <a:gd name="T13" fmla="*/ 214 h 249"/>
                <a:gd name="T14" fmla="*/ 39 w 223"/>
                <a:gd name="T15" fmla="*/ 203 h 249"/>
                <a:gd name="T16" fmla="*/ 43 w 223"/>
                <a:gd name="T17" fmla="*/ 199 h 249"/>
                <a:gd name="T18" fmla="*/ 43 w 223"/>
                <a:gd name="T19" fmla="*/ 195 h 249"/>
                <a:gd name="T20" fmla="*/ 47 w 223"/>
                <a:gd name="T21" fmla="*/ 187 h 249"/>
                <a:gd name="T22" fmla="*/ 31 w 223"/>
                <a:gd name="T23" fmla="*/ 175 h 249"/>
                <a:gd name="T24" fmla="*/ 35 w 223"/>
                <a:gd name="T25" fmla="*/ 156 h 249"/>
                <a:gd name="T26" fmla="*/ 31 w 223"/>
                <a:gd name="T27" fmla="*/ 156 h 249"/>
                <a:gd name="T28" fmla="*/ 27 w 223"/>
                <a:gd name="T29" fmla="*/ 144 h 249"/>
                <a:gd name="T30" fmla="*/ 31 w 223"/>
                <a:gd name="T31" fmla="*/ 125 h 249"/>
                <a:gd name="T32" fmla="*/ 27 w 223"/>
                <a:gd name="T33" fmla="*/ 121 h 249"/>
                <a:gd name="T34" fmla="*/ 16 w 223"/>
                <a:gd name="T35" fmla="*/ 117 h 249"/>
                <a:gd name="T36" fmla="*/ 4 w 223"/>
                <a:gd name="T37" fmla="*/ 101 h 249"/>
                <a:gd name="T38" fmla="*/ 16 w 223"/>
                <a:gd name="T39" fmla="*/ 89 h 249"/>
                <a:gd name="T40" fmla="*/ 8 w 223"/>
                <a:gd name="T41" fmla="*/ 78 h 249"/>
                <a:gd name="T42" fmla="*/ 8 w 223"/>
                <a:gd name="T43" fmla="*/ 58 h 249"/>
                <a:gd name="T44" fmla="*/ 35 w 223"/>
                <a:gd name="T45" fmla="*/ 23 h 249"/>
                <a:gd name="T46" fmla="*/ 51 w 223"/>
                <a:gd name="T47" fmla="*/ 27 h 249"/>
                <a:gd name="T48" fmla="*/ 59 w 223"/>
                <a:gd name="T49" fmla="*/ 15 h 249"/>
                <a:gd name="T50" fmla="*/ 66 w 223"/>
                <a:gd name="T51" fmla="*/ 3 h 249"/>
                <a:gd name="T52" fmla="*/ 70 w 223"/>
                <a:gd name="T53" fmla="*/ 3 h 249"/>
                <a:gd name="T54" fmla="*/ 74 w 223"/>
                <a:gd name="T55" fmla="*/ 3 h 249"/>
                <a:gd name="T56" fmla="*/ 90 w 223"/>
                <a:gd name="T57" fmla="*/ 23 h 249"/>
                <a:gd name="T58" fmla="*/ 113 w 223"/>
                <a:gd name="T59" fmla="*/ 27 h 249"/>
                <a:gd name="T60" fmla="*/ 129 w 223"/>
                <a:gd name="T61" fmla="*/ 39 h 249"/>
                <a:gd name="T62" fmla="*/ 141 w 223"/>
                <a:gd name="T63" fmla="*/ 31 h 249"/>
                <a:gd name="T64" fmla="*/ 152 w 223"/>
                <a:gd name="T65" fmla="*/ 43 h 249"/>
                <a:gd name="T66" fmla="*/ 164 w 223"/>
                <a:gd name="T67" fmla="*/ 50 h 249"/>
                <a:gd name="T68" fmla="*/ 188 w 223"/>
                <a:gd name="T69" fmla="*/ 70 h 249"/>
                <a:gd name="T70" fmla="*/ 195 w 223"/>
                <a:gd name="T71" fmla="*/ 85 h 249"/>
                <a:gd name="T72" fmla="*/ 199 w 223"/>
                <a:gd name="T73" fmla="*/ 93 h 249"/>
                <a:gd name="T74" fmla="*/ 203 w 223"/>
                <a:gd name="T75" fmla="*/ 101 h 249"/>
                <a:gd name="T76" fmla="*/ 203 w 223"/>
                <a:gd name="T77" fmla="*/ 109 h 249"/>
                <a:gd name="T78" fmla="*/ 195 w 223"/>
                <a:gd name="T79" fmla="*/ 121 h 249"/>
                <a:gd name="T80" fmla="*/ 203 w 223"/>
                <a:gd name="T81" fmla="*/ 121 h 249"/>
                <a:gd name="T82" fmla="*/ 207 w 223"/>
                <a:gd name="T83" fmla="*/ 136 h 249"/>
                <a:gd name="T84" fmla="*/ 215 w 223"/>
                <a:gd name="T85" fmla="*/ 148 h 249"/>
                <a:gd name="T86" fmla="*/ 219 w 223"/>
                <a:gd name="T87" fmla="*/ 160 h 249"/>
                <a:gd name="T88" fmla="*/ 207 w 223"/>
                <a:gd name="T89" fmla="*/ 164 h 249"/>
                <a:gd name="T90" fmla="*/ 199 w 223"/>
                <a:gd name="T91" fmla="*/ 167 h 249"/>
                <a:gd name="T92" fmla="*/ 176 w 223"/>
                <a:gd name="T93" fmla="*/ 187 h 249"/>
                <a:gd name="T94" fmla="*/ 180 w 223"/>
                <a:gd name="T95" fmla="*/ 199 h 249"/>
                <a:gd name="T96" fmla="*/ 168 w 223"/>
                <a:gd name="T97" fmla="*/ 210 h 249"/>
                <a:gd name="T98" fmla="*/ 152 w 223"/>
                <a:gd name="T99" fmla="*/ 226 h 249"/>
                <a:gd name="T100" fmla="*/ 160 w 223"/>
                <a:gd name="T101" fmla="*/ 226 h 249"/>
                <a:gd name="T102" fmla="*/ 160 w 223"/>
                <a:gd name="T103" fmla="*/ 234 h 249"/>
                <a:gd name="T104" fmla="*/ 156 w 223"/>
                <a:gd name="T105" fmla="*/ 234 h 249"/>
                <a:gd name="T106" fmla="*/ 133 w 223"/>
                <a:gd name="T107" fmla="*/ 24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3" h="249">
                  <a:moveTo>
                    <a:pt x="121" y="246"/>
                  </a:moveTo>
                  <a:lnTo>
                    <a:pt x="121" y="246"/>
                  </a:lnTo>
                  <a:lnTo>
                    <a:pt x="113" y="242"/>
                  </a:lnTo>
                  <a:lnTo>
                    <a:pt x="109" y="249"/>
                  </a:lnTo>
                  <a:lnTo>
                    <a:pt x="106" y="249"/>
                  </a:lnTo>
                  <a:lnTo>
                    <a:pt x="106" y="246"/>
                  </a:lnTo>
                  <a:lnTo>
                    <a:pt x="102" y="246"/>
                  </a:lnTo>
                  <a:lnTo>
                    <a:pt x="98" y="246"/>
                  </a:lnTo>
                  <a:lnTo>
                    <a:pt x="94" y="249"/>
                  </a:lnTo>
                  <a:lnTo>
                    <a:pt x="94" y="249"/>
                  </a:lnTo>
                  <a:lnTo>
                    <a:pt x="94" y="249"/>
                  </a:lnTo>
                  <a:lnTo>
                    <a:pt x="90" y="246"/>
                  </a:lnTo>
                  <a:lnTo>
                    <a:pt x="90" y="246"/>
                  </a:lnTo>
                  <a:lnTo>
                    <a:pt x="90" y="242"/>
                  </a:lnTo>
                  <a:lnTo>
                    <a:pt x="90" y="242"/>
                  </a:lnTo>
                  <a:lnTo>
                    <a:pt x="90" y="242"/>
                  </a:lnTo>
                  <a:lnTo>
                    <a:pt x="90" y="242"/>
                  </a:lnTo>
                  <a:lnTo>
                    <a:pt x="90" y="242"/>
                  </a:lnTo>
                  <a:lnTo>
                    <a:pt x="86" y="242"/>
                  </a:lnTo>
                  <a:lnTo>
                    <a:pt x="86" y="242"/>
                  </a:lnTo>
                  <a:lnTo>
                    <a:pt x="82" y="242"/>
                  </a:lnTo>
                  <a:lnTo>
                    <a:pt x="82" y="242"/>
                  </a:lnTo>
                  <a:lnTo>
                    <a:pt x="86" y="238"/>
                  </a:lnTo>
                  <a:lnTo>
                    <a:pt x="86" y="238"/>
                  </a:lnTo>
                  <a:lnTo>
                    <a:pt x="86" y="234"/>
                  </a:lnTo>
                  <a:lnTo>
                    <a:pt x="82" y="234"/>
                  </a:lnTo>
                  <a:lnTo>
                    <a:pt x="82" y="234"/>
                  </a:lnTo>
                  <a:lnTo>
                    <a:pt x="78" y="230"/>
                  </a:lnTo>
                  <a:lnTo>
                    <a:pt x="78" y="230"/>
                  </a:lnTo>
                  <a:lnTo>
                    <a:pt x="78" y="226"/>
                  </a:lnTo>
                  <a:lnTo>
                    <a:pt x="82" y="226"/>
                  </a:lnTo>
                  <a:lnTo>
                    <a:pt x="78" y="222"/>
                  </a:lnTo>
                  <a:lnTo>
                    <a:pt x="78" y="222"/>
                  </a:lnTo>
                  <a:lnTo>
                    <a:pt x="70" y="218"/>
                  </a:lnTo>
                  <a:lnTo>
                    <a:pt x="63" y="222"/>
                  </a:lnTo>
                  <a:lnTo>
                    <a:pt x="55" y="222"/>
                  </a:lnTo>
                  <a:lnTo>
                    <a:pt x="55" y="222"/>
                  </a:lnTo>
                  <a:lnTo>
                    <a:pt x="55" y="222"/>
                  </a:lnTo>
                  <a:lnTo>
                    <a:pt x="51" y="218"/>
                  </a:lnTo>
                  <a:lnTo>
                    <a:pt x="51" y="218"/>
                  </a:lnTo>
                  <a:lnTo>
                    <a:pt x="51" y="218"/>
                  </a:lnTo>
                  <a:lnTo>
                    <a:pt x="43" y="214"/>
                  </a:lnTo>
                  <a:lnTo>
                    <a:pt x="43" y="210"/>
                  </a:lnTo>
                  <a:lnTo>
                    <a:pt x="43" y="210"/>
                  </a:lnTo>
                  <a:lnTo>
                    <a:pt x="43" y="210"/>
                  </a:lnTo>
                  <a:lnTo>
                    <a:pt x="43" y="207"/>
                  </a:lnTo>
                  <a:lnTo>
                    <a:pt x="43" y="207"/>
                  </a:lnTo>
                  <a:lnTo>
                    <a:pt x="39" y="203"/>
                  </a:lnTo>
                  <a:lnTo>
                    <a:pt x="39" y="199"/>
                  </a:lnTo>
                  <a:lnTo>
                    <a:pt x="43" y="199"/>
                  </a:lnTo>
                  <a:lnTo>
                    <a:pt x="43" y="199"/>
                  </a:lnTo>
                  <a:lnTo>
                    <a:pt x="43" y="199"/>
                  </a:lnTo>
                  <a:lnTo>
                    <a:pt x="43" y="199"/>
                  </a:lnTo>
                  <a:lnTo>
                    <a:pt x="43" y="199"/>
                  </a:lnTo>
                  <a:lnTo>
                    <a:pt x="47" y="199"/>
                  </a:lnTo>
                  <a:lnTo>
                    <a:pt x="47" y="199"/>
                  </a:lnTo>
                  <a:lnTo>
                    <a:pt x="47" y="195"/>
                  </a:lnTo>
                  <a:lnTo>
                    <a:pt x="47" y="195"/>
                  </a:lnTo>
                  <a:lnTo>
                    <a:pt x="47" y="195"/>
                  </a:lnTo>
                  <a:lnTo>
                    <a:pt x="43" y="195"/>
                  </a:lnTo>
                  <a:lnTo>
                    <a:pt x="47" y="195"/>
                  </a:lnTo>
                  <a:lnTo>
                    <a:pt x="47" y="191"/>
                  </a:lnTo>
                  <a:lnTo>
                    <a:pt x="47" y="191"/>
                  </a:lnTo>
                  <a:lnTo>
                    <a:pt x="47" y="191"/>
                  </a:lnTo>
                  <a:lnTo>
                    <a:pt x="47" y="187"/>
                  </a:lnTo>
                  <a:lnTo>
                    <a:pt x="47" y="187"/>
                  </a:lnTo>
                  <a:lnTo>
                    <a:pt x="47" y="187"/>
                  </a:lnTo>
                  <a:lnTo>
                    <a:pt x="43" y="183"/>
                  </a:lnTo>
                  <a:lnTo>
                    <a:pt x="43" y="183"/>
                  </a:lnTo>
                  <a:lnTo>
                    <a:pt x="39" y="183"/>
                  </a:lnTo>
                  <a:lnTo>
                    <a:pt x="31" y="179"/>
                  </a:lnTo>
                  <a:lnTo>
                    <a:pt x="31" y="175"/>
                  </a:lnTo>
                  <a:lnTo>
                    <a:pt x="35" y="167"/>
                  </a:lnTo>
                  <a:lnTo>
                    <a:pt x="35" y="164"/>
                  </a:lnTo>
                  <a:lnTo>
                    <a:pt x="35" y="164"/>
                  </a:lnTo>
                  <a:lnTo>
                    <a:pt x="35" y="160"/>
                  </a:lnTo>
                  <a:lnTo>
                    <a:pt x="35" y="160"/>
                  </a:lnTo>
                  <a:lnTo>
                    <a:pt x="35" y="156"/>
                  </a:lnTo>
                  <a:lnTo>
                    <a:pt x="35" y="156"/>
                  </a:lnTo>
                  <a:lnTo>
                    <a:pt x="31" y="152"/>
                  </a:lnTo>
                  <a:lnTo>
                    <a:pt x="31" y="156"/>
                  </a:lnTo>
                  <a:lnTo>
                    <a:pt x="31" y="156"/>
                  </a:lnTo>
                  <a:lnTo>
                    <a:pt x="31" y="156"/>
                  </a:lnTo>
                  <a:lnTo>
                    <a:pt x="31" y="156"/>
                  </a:lnTo>
                  <a:lnTo>
                    <a:pt x="27" y="156"/>
                  </a:lnTo>
                  <a:lnTo>
                    <a:pt x="27" y="152"/>
                  </a:lnTo>
                  <a:lnTo>
                    <a:pt x="27" y="152"/>
                  </a:lnTo>
                  <a:lnTo>
                    <a:pt x="27" y="148"/>
                  </a:lnTo>
                  <a:lnTo>
                    <a:pt x="27" y="144"/>
                  </a:lnTo>
                  <a:lnTo>
                    <a:pt x="27" y="144"/>
                  </a:lnTo>
                  <a:lnTo>
                    <a:pt x="31" y="140"/>
                  </a:lnTo>
                  <a:lnTo>
                    <a:pt x="31" y="136"/>
                  </a:lnTo>
                  <a:lnTo>
                    <a:pt x="35" y="136"/>
                  </a:lnTo>
                  <a:lnTo>
                    <a:pt x="35" y="132"/>
                  </a:lnTo>
                  <a:lnTo>
                    <a:pt x="31" y="128"/>
                  </a:lnTo>
                  <a:lnTo>
                    <a:pt x="31" y="125"/>
                  </a:lnTo>
                  <a:lnTo>
                    <a:pt x="27" y="125"/>
                  </a:lnTo>
                  <a:lnTo>
                    <a:pt x="24" y="125"/>
                  </a:lnTo>
                  <a:lnTo>
                    <a:pt x="24" y="125"/>
                  </a:lnTo>
                  <a:lnTo>
                    <a:pt x="24" y="125"/>
                  </a:lnTo>
                  <a:lnTo>
                    <a:pt x="27" y="121"/>
                  </a:lnTo>
                  <a:lnTo>
                    <a:pt x="27" y="121"/>
                  </a:lnTo>
                  <a:lnTo>
                    <a:pt x="24" y="121"/>
                  </a:lnTo>
                  <a:lnTo>
                    <a:pt x="24" y="117"/>
                  </a:lnTo>
                  <a:lnTo>
                    <a:pt x="24" y="117"/>
                  </a:lnTo>
                  <a:lnTo>
                    <a:pt x="20" y="117"/>
                  </a:lnTo>
                  <a:lnTo>
                    <a:pt x="20" y="117"/>
                  </a:lnTo>
                  <a:lnTo>
                    <a:pt x="16" y="117"/>
                  </a:lnTo>
                  <a:lnTo>
                    <a:pt x="16" y="113"/>
                  </a:lnTo>
                  <a:lnTo>
                    <a:pt x="12" y="113"/>
                  </a:lnTo>
                  <a:lnTo>
                    <a:pt x="12" y="109"/>
                  </a:lnTo>
                  <a:lnTo>
                    <a:pt x="4" y="109"/>
                  </a:lnTo>
                  <a:lnTo>
                    <a:pt x="0" y="105"/>
                  </a:lnTo>
                  <a:lnTo>
                    <a:pt x="4" y="101"/>
                  </a:lnTo>
                  <a:lnTo>
                    <a:pt x="4" y="97"/>
                  </a:lnTo>
                  <a:lnTo>
                    <a:pt x="8" y="97"/>
                  </a:lnTo>
                  <a:lnTo>
                    <a:pt x="12" y="93"/>
                  </a:lnTo>
                  <a:lnTo>
                    <a:pt x="16" y="93"/>
                  </a:lnTo>
                  <a:lnTo>
                    <a:pt x="16" y="89"/>
                  </a:lnTo>
                  <a:lnTo>
                    <a:pt x="16" y="89"/>
                  </a:lnTo>
                  <a:lnTo>
                    <a:pt x="16" y="89"/>
                  </a:lnTo>
                  <a:lnTo>
                    <a:pt x="12" y="85"/>
                  </a:lnTo>
                  <a:lnTo>
                    <a:pt x="12" y="85"/>
                  </a:lnTo>
                  <a:lnTo>
                    <a:pt x="12" y="82"/>
                  </a:lnTo>
                  <a:lnTo>
                    <a:pt x="12" y="82"/>
                  </a:lnTo>
                  <a:lnTo>
                    <a:pt x="8" y="78"/>
                  </a:lnTo>
                  <a:lnTo>
                    <a:pt x="12" y="78"/>
                  </a:lnTo>
                  <a:lnTo>
                    <a:pt x="12" y="74"/>
                  </a:lnTo>
                  <a:lnTo>
                    <a:pt x="16" y="74"/>
                  </a:lnTo>
                  <a:lnTo>
                    <a:pt x="16" y="74"/>
                  </a:lnTo>
                  <a:lnTo>
                    <a:pt x="8" y="62"/>
                  </a:lnTo>
                  <a:lnTo>
                    <a:pt x="8" y="58"/>
                  </a:lnTo>
                  <a:lnTo>
                    <a:pt x="16" y="54"/>
                  </a:lnTo>
                  <a:lnTo>
                    <a:pt x="24" y="50"/>
                  </a:lnTo>
                  <a:lnTo>
                    <a:pt x="27" y="43"/>
                  </a:lnTo>
                  <a:lnTo>
                    <a:pt x="31" y="35"/>
                  </a:lnTo>
                  <a:lnTo>
                    <a:pt x="31" y="27"/>
                  </a:lnTo>
                  <a:lnTo>
                    <a:pt x="35" y="23"/>
                  </a:lnTo>
                  <a:lnTo>
                    <a:pt x="35" y="23"/>
                  </a:lnTo>
                  <a:lnTo>
                    <a:pt x="39" y="23"/>
                  </a:lnTo>
                  <a:lnTo>
                    <a:pt x="43" y="27"/>
                  </a:lnTo>
                  <a:lnTo>
                    <a:pt x="43" y="27"/>
                  </a:lnTo>
                  <a:lnTo>
                    <a:pt x="51" y="27"/>
                  </a:lnTo>
                  <a:lnTo>
                    <a:pt x="51" y="27"/>
                  </a:lnTo>
                  <a:lnTo>
                    <a:pt x="51" y="27"/>
                  </a:lnTo>
                  <a:lnTo>
                    <a:pt x="51" y="23"/>
                  </a:lnTo>
                  <a:lnTo>
                    <a:pt x="51" y="23"/>
                  </a:lnTo>
                  <a:lnTo>
                    <a:pt x="47" y="23"/>
                  </a:lnTo>
                  <a:lnTo>
                    <a:pt x="51" y="19"/>
                  </a:lnTo>
                  <a:lnTo>
                    <a:pt x="59" y="15"/>
                  </a:lnTo>
                  <a:lnTo>
                    <a:pt x="63" y="15"/>
                  </a:lnTo>
                  <a:lnTo>
                    <a:pt x="63" y="7"/>
                  </a:lnTo>
                  <a:lnTo>
                    <a:pt x="66" y="7"/>
                  </a:lnTo>
                  <a:lnTo>
                    <a:pt x="66" y="7"/>
                  </a:lnTo>
                  <a:lnTo>
                    <a:pt x="66" y="3"/>
                  </a:lnTo>
                  <a:lnTo>
                    <a:pt x="66" y="3"/>
                  </a:lnTo>
                  <a:lnTo>
                    <a:pt x="66" y="3"/>
                  </a:lnTo>
                  <a:lnTo>
                    <a:pt x="66" y="3"/>
                  </a:lnTo>
                  <a:lnTo>
                    <a:pt x="66" y="3"/>
                  </a:lnTo>
                  <a:lnTo>
                    <a:pt x="66" y="3"/>
                  </a:lnTo>
                  <a:lnTo>
                    <a:pt x="70" y="3"/>
                  </a:lnTo>
                  <a:lnTo>
                    <a:pt x="70" y="3"/>
                  </a:lnTo>
                  <a:lnTo>
                    <a:pt x="70" y="3"/>
                  </a:lnTo>
                  <a:lnTo>
                    <a:pt x="70" y="3"/>
                  </a:lnTo>
                  <a:lnTo>
                    <a:pt x="70" y="0"/>
                  </a:lnTo>
                  <a:lnTo>
                    <a:pt x="74" y="0"/>
                  </a:lnTo>
                  <a:lnTo>
                    <a:pt x="74" y="3"/>
                  </a:lnTo>
                  <a:lnTo>
                    <a:pt x="74" y="3"/>
                  </a:lnTo>
                  <a:lnTo>
                    <a:pt x="74" y="7"/>
                  </a:lnTo>
                  <a:lnTo>
                    <a:pt x="74" y="7"/>
                  </a:lnTo>
                  <a:lnTo>
                    <a:pt x="78" y="11"/>
                  </a:lnTo>
                  <a:lnTo>
                    <a:pt x="82" y="15"/>
                  </a:lnTo>
                  <a:lnTo>
                    <a:pt x="90" y="15"/>
                  </a:lnTo>
                  <a:lnTo>
                    <a:pt x="90" y="23"/>
                  </a:lnTo>
                  <a:lnTo>
                    <a:pt x="94" y="23"/>
                  </a:lnTo>
                  <a:lnTo>
                    <a:pt x="94" y="27"/>
                  </a:lnTo>
                  <a:lnTo>
                    <a:pt x="98" y="27"/>
                  </a:lnTo>
                  <a:lnTo>
                    <a:pt x="102" y="27"/>
                  </a:lnTo>
                  <a:lnTo>
                    <a:pt x="106" y="27"/>
                  </a:lnTo>
                  <a:lnTo>
                    <a:pt x="113" y="27"/>
                  </a:lnTo>
                  <a:lnTo>
                    <a:pt x="117" y="31"/>
                  </a:lnTo>
                  <a:lnTo>
                    <a:pt x="117" y="35"/>
                  </a:lnTo>
                  <a:lnTo>
                    <a:pt x="125" y="39"/>
                  </a:lnTo>
                  <a:lnTo>
                    <a:pt x="125" y="39"/>
                  </a:lnTo>
                  <a:lnTo>
                    <a:pt x="129" y="39"/>
                  </a:lnTo>
                  <a:lnTo>
                    <a:pt x="129" y="39"/>
                  </a:lnTo>
                  <a:lnTo>
                    <a:pt x="133" y="39"/>
                  </a:lnTo>
                  <a:lnTo>
                    <a:pt x="129" y="35"/>
                  </a:lnTo>
                  <a:lnTo>
                    <a:pt x="133" y="35"/>
                  </a:lnTo>
                  <a:lnTo>
                    <a:pt x="133" y="31"/>
                  </a:lnTo>
                  <a:lnTo>
                    <a:pt x="137" y="31"/>
                  </a:lnTo>
                  <a:lnTo>
                    <a:pt x="141" y="31"/>
                  </a:lnTo>
                  <a:lnTo>
                    <a:pt x="145" y="35"/>
                  </a:lnTo>
                  <a:lnTo>
                    <a:pt x="145" y="39"/>
                  </a:lnTo>
                  <a:lnTo>
                    <a:pt x="149" y="39"/>
                  </a:lnTo>
                  <a:lnTo>
                    <a:pt x="149" y="39"/>
                  </a:lnTo>
                  <a:lnTo>
                    <a:pt x="152" y="43"/>
                  </a:lnTo>
                  <a:lnTo>
                    <a:pt x="152" y="43"/>
                  </a:lnTo>
                  <a:lnTo>
                    <a:pt x="152" y="46"/>
                  </a:lnTo>
                  <a:lnTo>
                    <a:pt x="156" y="46"/>
                  </a:lnTo>
                  <a:lnTo>
                    <a:pt x="156" y="50"/>
                  </a:lnTo>
                  <a:lnTo>
                    <a:pt x="156" y="50"/>
                  </a:lnTo>
                  <a:lnTo>
                    <a:pt x="164" y="50"/>
                  </a:lnTo>
                  <a:lnTo>
                    <a:pt x="164" y="50"/>
                  </a:lnTo>
                  <a:lnTo>
                    <a:pt x="172" y="43"/>
                  </a:lnTo>
                  <a:lnTo>
                    <a:pt x="172" y="46"/>
                  </a:lnTo>
                  <a:lnTo>
                    <a:pt x="176" y="50"/>
                  </a:lnTo>
                  <a:lnTo>
                    <a:pt x="184" y="58"/>
                  </a:lnTo>
                  <a:lnTo>
                    <a:pt x="184" y="62"/>
                  </a:lnTo>
                  <a:lnTo>
                    <a:pt x="188" y="70"/>
                  </a:lnTo>
                  <a:lnTo>
                    <a:pt x="188" y="78"/>
                  </a:lnTo>
                  <a:lnTo>
                    <a:pt x="192" y="82"/>
                  </a:lnTo>
                  <a:lnTo>
                    <a:pt x="195" y="82"/>
                  </a:lnTo>
                  <a:lnTo>
                    <a:pt x="195" y="82"/>
                  </a:lnTo>
                  <a:lnTo>
                    <a:pt x="195" y="85"/>
                  </a:lnTo>
                  <a:lnTo>
                    <a:pt x="195" y="85"/>
                  </a:lnTo>
                  <a:lnTo>
                    <a:pt x="195" y="85"/>
                  </a:lnTo>
                  <a:lnTo>
                    <a:pt x="199" y="89"/>
                  </a:lnTo>
                  <a:lnTo>
                    <a:pt x="199" y="93"/>
                  </a:lnTo>
                  <a:lnTo>
                    <a:pt x="199" y="93"/>
                  </a:lnTo>
                  <a:lnTo>
                    <a:pt x="199" y="93"/>
                  </a:lnTo>
                  <a:lnTo>
                    <a:pt x="199" y="93"/>
                  </a:lnTo>
                  <a:lnTo>
                    <a:pt x="195" y="93"/>
                  </a:lnTo>
                  <a:lnTo>
                    <a:pt x="195" y="93"/>
                  </a:lnTo>
                  <a:lnTo>
                    <a:pt x="195" y="97"/>
                  </a:lnTo>
                  <a:lnTo>
                    <a:pt x="199" y="97"/>
                  </a:lnTo>
                  <a:lnTo>
                    <a:pt x="199" y="101"/>
                  </a:lnTo>
                  <a:lnTo>
                    <a:pt x="203" y="101"/>
                  </a:lnTo>
                  <a:lnTo>
                    <a:pt x="203" y="105"/>
                  </a:lnTo>
                  <a:lnTo>
                    <a:pt x="203" y="105"/>
                  </a:lnTo>
                  <a:lnTo>
                    <a:pt x="203" y="105"/>
                  </a:lnTo>
                  <a:lnTo>
                    <a:pt x="203" y="105"/>
                  </a:lnTo>
                  <a:lnTo>
                    <a:pt x="203" y="105"/>
                  </a:lnTo>
                  <a:lnTo>
                    <a:pt x="203" y="109"/>
                  </a:lnTo>
                  <a:lnTo>
                    <a:pt x="195" y="109"/>
                  </a:lnTo>
                  <a:lnTo>
                    <a:pt x="192" y="109"/>
                  </a:lnTo>
                  <a:lnTo>
                    <a:pt x="192" y="113"/>
                  </a:lnTo>
                  <a:lnTo>
                    <a:pt x="192" y="113"/>
                  </a:lnTo>
                  <a:lnTo>
                    <a:pt x="195" y="117"/>
                  </a:lnTo>
                  <a:lnTo>
                    <a:pt x="195" y="121"/>
                  </a:lnTo>
                  <a:lnTo>
                    <a:pt x="199" y="121"/>
                  </a:lnTo>
                  <a:lnTo>
                    <a:pt x="199" y="121"/>
                  </a:lnTo>
                  <a:lnTo>
                    <a:pt x="199" y="117"/>
                  </a:lnTo>
                  <a:lnTo>
                    <a:pt x="203" y="117"/>
                  </a:lnTo>
                  <a:lnTo>
                    <a:pt x="203" y="121"/>
                  </a:lnTo>
                  <a:lnTo>
                    <a:pt x="203" y="121"/>
                  </a:lnTo>
                  <a:lnTo>
                    <a:pt x="207" y="125"/>
                  </a:lnTo>
                  <a:lnTo>
                    <a:pt x="207" y="125"/>
                  </a:lnTo>
                  <a:lnTo>
                    <a:pt x="211" y="125"/>
                  </a:lnTo>
                  <a:lnTo>
                    <a:pt x="211" y="132"/>
                  </a:lnTo>
                  <a:lnTo>
                    <a:pt x="215" y="136"/>
                  </a:lnTo>
                  <a:lnTo>
                    <a:pt x="207" y="136"/>
                  </a:lnTo>
                  <a:lnTo>
                    <a:pt x="207" y="136"/>
                  </a:lnTo>
                  <a:lnTo>
                    <a:pt x="207" y="136"/>
                  </a:lnTo>
                  <a:lnTo>
                    <a:pt x="211" y="140"/>
                  </a:lnTo>
                  <a:lnTo>
                    <a:pt x="211" y="140"/>
                  </a:lnTo>
                  <a:lnTo>
                    <a:pt x="215" y="144"/>
                  </a:lnTo>
                  <a:lnTo>
                    <a:pt x="215" y="148"/>
                  </a:lnTo>
                  <a:lnTo>
                    <a:pt x="219" y="152"/>
                  </a:lnTo>
                  <a:lnTo>
                    <a:pt x="219" y="156"/>
                  </a:lnTo>
                  <a:lnTo>
                    <a:pt x="223" y="156"/>
                  </a:lnTo>
                  <a:lnTo>
                    <a:pt x="219" y="160"/>
                  </a:lnTo>
                  <a:lnTo>
                    <a:pt x="219" y="160"/>
                  </a:lnTo>
                  <a:lnTo>
                    <a:pt x="219" y="160"/>
                  </a:lnTo>
                  <a:lnTo>
                    <a:pt x="219" y="164"/>
                  </a:lnTo>
                  <a:lnTo>
                    <a:pt x="219" y="164"/>
                  </a:lnTo>
                  <a:lnTo>
                    <a:pt x="215" y="167"/>
                  </a:lnTo>
                  <a:lnTo>
                    <a:pt x="215" y="167"/>
                  </a:lnTo>
                  <a:lnTo>
                    <a:pt x="211" y="167"/>
                  </a:lnTo>
                  <a:lnTo>
                    <a:pt x="207" y="164"/>
                  </a:lnTo>
                  <a:lnTo>
                    <a:pt x="207" y="164"/>
                  </a:lnTo>
                  <a:lnTo>
                    <a:pt x="207" y="164"/>
                  </a:lnTo>
                  <a:lnTo>
                    <a:pt x="207" y="167"/>
                  </a:lnTo>
                  <a:lnTo>
                    <a:pt x="207" y="171"/>
                  </a:lnTo>
                  <a:lnTo>
                    <a:pt x="203" y="171"/>
                  </a:lnTo>
                  <a:lnTo>
                    <a:pt x="199" y="167"/>
                  </a:lnTo>
                  <a:lnTo>
                    <a:pt x="195" y="171"/>
                  </a:lnTo>
                  <a:lnTo>
                    <a:pt x="192" y="171"/>
                  </a:lnTo>
                  <a:lnTo>
                    <a:pt x="184" y="183"/>
                  </a:lnTo>
                  <a:lnTo>
                    <a:pt x="184" y="183"/>
                  </a:lnTo>
                  <a:lnTo>
                    <a:pt x="180" y="187"/>
                  </a:lnTo>
                  <a:lnTo>
                    <a:pt x="176" y="187"/>
                  </a:lnTo>
                  <a:lnTo>
                    <a:pt x="180" y="191"/>
                  </a:lnTo>
                  <a:lnTo>
                    <a:pt x="180" y="191"/>
                  </a:lnTo>
                  <a:lnTo>
                    <a:pt x="180" y="191"/>
                  </a:lnTo>
                  <a:lnTo>
                    <a:pt x="184" y="191"/>
                  </a:lnTo>
                  <a:lnTo>
                    <a:pt x="180" y="195"/>
                  </a:lnTo>
                  <a:lnTo>
                    <a:pt x="180" y="199"/>
                  </a:lnTo>
                  <a:lnTo>
                    <a:pt x="176" y="203"/>
                  </a:lnTo>
                  <a:lnTo>
                    <a:pt x="172" y="203"/>
                  </a:lnTo>
                  <a:lnTo>
                    <a:pt x="172" y="207"/>
                  </a:lnTo>
                  <a:lnTo>
                    <a:pt x="176" y="207"/>
                  </a:lnTo>
                  <a:lnTo>
                    <a:pt x="172" y="207"/>
                  </a:lnTo>
                  <a:lnTo>
                    <a:pt x="168" y="210"/>
                  </a:lnTo>
                  <a:lnTo>
                    <a:pt x="160" y="218"/>
                  </a:lnTo>
                  <a:lnTo>
                    <a:pt x="152" y="222"/>
                  </a:lnTo>
                  <a:lnTo>
                    <a:pt x="149" y="222"/>
                  </a:lnTo>
                  <a:lnTo>
                    <a:pt x="149" y="226"/>
                  </a:lnTo>
                  <a:lnTo>
                    <a:pt x="152" y="226"/>
                  </a:lnTo>
                  <a:lnTo>
                    <a:pt x="152" y="226"/>
                  </a:lnTo>
                  <a:lnTo>
                    <a:pt x="152" y="226"/>
                  </a:lnTo>
                  <a:lnTo>
                    <a:pt x="152" y="230"/>
                  </a:lnTo>
                  <a:lnTo>
                    <a:pt x="152" y="230"/>
                  </a:lnTo>
                  <a:lnTo>
                    <a:pt x="156" y="230"/>
                  </a:lnTo>
                  <a:lnTo>
                    <a:pt x="156" y="226"/>
                  </a:lnTo>
                  <a:lnTo>
                    <a:pt x="160" y="226"/>
                  </a:lnTo>
                  <a:lnTo>
                    <a:pt x="160" y="230"/>
                  </a:lnTo>
                  <a:lnTo>
                    <a:pt x="160" y="230"/>
                  </a:lnTo>
                  <a:lnTo>
                    <a:pt x="160" y="230"/>
                  </a:lnTo>
                  <a:lnTo>
                    <a:pt x="156" y="234"/>
                  </a:lnTo>
                  <a:lnTo>
                    <a:pt x="160" y="234"/>
                  </a:lnTo>
                  <a:lnTo>
                    <a:pt x="160" y="234"/>
                  </a:lnTo>
                  <a:lnTo>
                    <a:pt x="160" y="238"/>
                  </a:lnTo>
                  <a:lnTo>
                    <a:pt x="164" y="238"/>
                  </a:lnTo>
                  <a:lnTo>
                    <a:pt x="164" y="238"/>
                  </a:lnTo>
                  <a:lnTo>
                    <a:pt x="164" y="242"/>
                  </a:lnTo>
                  <a:lnTo>
                    <a:pt x="160" y="242"/>
                  </a:lnTo>
                  <a:lnTo>
                    <a:pt x="156" y="234"/>
                  </a:lnTo>
                  <a:lnTo>
                    <a:pt x="149" y="234"/>
                  </a:lnTo>
                  <a:lnTo>
                    <a:pt x="149" y="234"/>
                  </a:lnTo>
                  <a:lnTo>
                    <a:pt x="145" y="238"/>
                  </a:lnTo>
                  <a:lnTo>
                    <a:pt x="141" y="242"/>
                  </a:lnTo>
                  <a:lnTo>
                    <a:pt x="133" y="246"/>
                  </a:lnTo>
                  <a:lnTo>
                    <a:pt x="133" y="246"/>
                  </a:lnTo>
                  <a:lnTo>
                    <a:pt x="133" y="246"/>
                  </a:lnTo>
                  <a:lnTo>
                    <a:pt x="133" y="249"/>
                  </a:lnTo>
                  <a:lnTo>
                    <a:pt x="129" y="249"/>
                  </a:lnTo>
                  <a:lnTo>
                    <a:pt x="121" y="246"/>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67" name="Freeform 60"/>
            <p:cNvSpPr>
              <a:spLocks noEditPoints="1"/>
            </p:cNvSpPr>
            <p:nvPr/>
          </p:nvSpPr>
          <p:spPr bwMode="auto">
            <a:xfrm>
              <a:off x="15439428" y="7586339"/>
              <a:ext cx="744873" cy="626533"/>
            </a:xfrm>
            <a:custGeom>
              <a:avLst/>
              <a:gdLst>
                <a:gd name="T0" fmla="*/ 172 w 176"/>
                <a:gd name="T1" fmla="*/ 66 h 148"/>
                <a:gd name="T2" fmla="*/ 165 w 176"/>
                <a:gd name="T3" fmla="*/ 62 h 148"/>
                <a:gd name="T4" fmla="*/ 153 w 176"/>
                <a:gd name="T5" fmla="*/ 54 h 148"/>
                <a:gd name="T6" fmla="*/ 126 w 176"/>
                <a:gd name="T7" fmla="*/ 58 h 148"/>
                <a:gd name="T8" fmla="*/ 98 w 176"/>
                <a:gd name="T9" fmla="*/ 47 h 148"/>
                <a:gd name="T10" fmla="*/ 94 w 176"/>
                <a:gd name="T11" fmla="*/ 43 h 148"/>
                <a:gd name="T12" fmla="*/ 98 w 176"/>
                <a:gd name="T13" fmla="*/ 39 h 148"/>
                <a:gd name="T14" fmla="*/ 90 w 176"/>
                <a:gd name="T15" fmla="*/ 35 h 148"/>
                <a:gd name="T16" fmla="*/ 86 w 176"/>
                <a:gd name="T17" fmla="*/ 27 h 148"/>
                <a:gd name="T18" fmla="*/ 86 w 176"/>
                <a:gd name="T19" fmla="*/ 19 h 148"/>
                <a:gd name="T20" fmla="*/ 83 w 176"/>
                <a:gd name="T21" fmla="*/ 15 h 148"/>
                <a:gd name="T22" fmla="*/ 59 w 176"/>
                <a:gd name="T23" fmla="*/ 15 h 148"/>
                <a:gd name="T24" fmla="*/ 55 w 176"/>
                <a:gd name="T25" fmla="*/ 4 h 148"/>
                <a:gd name="T26" fmla="*/ 47 w 176"/>
                <a:gd name="T27" fmla="*/ 0 h 148"/>
                <a:gd name="T28" fmla="*/ 43 w 176"/>
                <a:gd name="T29" fmla="*/ 12 h 148"/>
                <a:gd name="T30" fmla="*/ 36 w 176"/>
                <a:gd name="T31" fmla="*/ 15 h 148"/>
                <a:gd name="T32" fmla="*/ 32 w 176"/>
                <a:gd name="T33" fmla="*/ 8 h 148"/>
                <a:gd name="T34" fmla="*/ 20 w 176"/>
                <a:gd name="T35" fmla="*/ 15 h 148"/>
                <a:gd name="T36" fmla="*/ 8 w 176"/>
                <a:gd name="T37" fmla="*/ 39 h 148"/>
                <a:gd name="T38" fmla="*/ 0 w 176"/>
                <a:gd name="T39" fmla="*/ 47 h 148"/>
                <a:gd name="T40" fmla="*/ 8 w 176"/>
                <a:gd name="T41" fmla="*/ 54 h 148"/>
                <a:gd name="T42" fmla="*/ 12 w 176"/>
                <a:gd name="T43" fmla="*/ 58 h 148"/>
                <a:gd name="T44" fmla="*/ 8 w 176"/>
                <a:gd name="T45" fmla="*/ 66 h 148"/>
                <a:gd name="T46" fmla="*/ 20 w 176"/>
                <a:gd name="T47" fmla="*/ 78 h 148"/>
                <a:gd name="T48" fmla="*/ 20 w 176"/>
                <a:gd name="T49" fmla="*/ 86 h 148"/>
                <a:gd name="T50" fmla="*/ 28 w 176"/>
                <a:gd name="T51" fmla="*/ 90 h 148"/>
                <a:gd name="T52" fmla="*/ 36 w 176"/>
                <a:gd name="T53" fmla="*/ 97 h 148"/>
                <a:gd name="T54" fmla="*/ 47 w 176"/>
                <a:gd name="T55" fmla="*/ 101 h 148"/>
                <a:gd name="T56" fmla="*/ 63 w 176"/>
                <a:gd name="T57" fmla="*/ 113 h 148"/>
                <a:gd name="T58" fmla="*/ 71 w 176"/>
                <a:gd name="T59" fmla="*/ 109 h 148"/>
                <a:gd name="T60" fmla="*/ 86 w 176"/>
                <a:gd name="T61" fmla="*/ 113 h 148"/>
                <a:gd name="T62" fmla="*/ 75 w 176"/>
                <a:gd name="T63" fmla="*/ 117 h 148"/>
                <a:gd name="T64" fmla="*/ 75 w 176"/>
                <a:gd name="T65" fmla="*/ 133 h 148"/>
                <a:gd name="T66" fmla="*/ 83 w 176"/>
                <a:gd name="T67" fmla="*/ 140 h 148"/>
                <a:gd name="T68" fmla="*/ 86 w 176"/>
                <a:gd name="T69" fmla="*/ 136 h 148"/>
                <a:gd name="T70" fmla="*/ 94 w 176"/>
                <a:gd name="T71" fmla="*/ 136 h 148"/>
                <a:gd name="T72" fmla="*/ 94 w 176"/>
                <a:gd name="T73" fmla="*/ 129 h 148"/>
                <a:gd name="T74" fmla="*/ 98 w 176"/>
                <a:gd name="T75" fmla="*/ 129 h 148"/>
                <a:gd name="T76" fmla="*/ 110 w 176"/>
                <a:gd name="T77" fmla="*/ 125 h 148"/>
                <a:gd name="T78" fmla="*/ 106 w 176"/>
                <a:gd name="T79" fmla="*/ 121 h 148"/>
                <a:gd name="T80" fmla="*/ 114 w 176"/>
                <a:gd name="T81" fmla="*/ 113 h 148"/>
                <a:gd name="T82" fmla="*/ 114 w 176"/>
                <a:gd name="T83" fmla="*/ 109 h 148"/>
                <a:gd name="T84" fmla="*/ 118 w 176"/>
                <a:gd name="T85" fmla="*/ 109 h 148"/>
                <a:gd name="T86" fmla="*/ 122 w 176"/>
                <a:gd name="T87" fmla="*/ 109 h 148"/>
                <a:gd name="T88" fmla="*/ 122 w 176"/>
                <a:gd name="T89" fmla="*/ 105 h 148"/>
                <a:gd name="T90" fmla="*/ 126 w 176"/>
                <a:gd name="T91" fmla="*/ 101 h 148"/>
                <a:gd name="T92" fmla="*/ 129 w 176"/>
                <a:gd name="T93" fmla="*/ 109 h 148"/>
                <a:gd name="T94" fmla="*/ 153 w 176"/>
                <a:gd name="T95" fmla="*/ 109 h 148"/>
                <a:gd name="T96" fmla="*/ 149 w 176"/>
                <a:gd name="T97" fmla="*/ 105 h 148"/>
                <a:gd name="T98" fmla="*/ 149 w 176"/>
                <a:gd name="T99" fmla="*/ 105 h 148"/>
                <a:gd name="T100" fmla="*/ 157 w 176"/>
                <a:gd name="T101" fmla="*/ 101 h 148"/>
                <a:gd name="T102" fmla="*/ 165 w 176"/>
                <a:gd name="T103" fmla="*/ 94 h 148"/>
                <a:gd name="T104" fmla="*/ 169 w 176"/>
                <a:gd name="T105" fmla="*/ 97 h 148"/>
                <a:gd name="T106" fmla="*/ 169 w 176"/>
                <a:gd name="T107" fmla="*/ 94 h 148"/>
                <a:gd name="T108" fmla="*/ 165 w 176"/>
                <a:gd name="T109" fmla="*/ 86 h 148"/>
                <a:gd name="T110" fmla="*/ 169 w 176"/>
                <a:gd name="T111" fmla="*/ 86 h 148"/>
                <a:gd name="T112" fmla="*/ 176 w 176"/>
                <a:gd name="T113" fmla="*/ 66 h 148"/>
                <a:gd name="T114" fmla="*/ 83 w 176"/>
                <a:gd name="T115" fmla="*/ 136 h 148"/>
                <a:gd name="T116" fmla="*/ 83 w 176"/>
                <a:gd name="T117" fmla="*/ 144 h 148"/>
                <a:gd name="T118" fmla="*/ 86 w 176"/>
                <a:gd name="T119" fmla="*/ 144 h 148"/>
                <a:gd name="T120" fmla="*/ 90 w 176"/>
                <a:gd name="T121" fmla="*/ 13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48">
                  <a:moveTo>
                    <a:pt x="172" y="66"/>
                  </a:moveTo>
                  <a:lnTo>
                    <a:pt x="172" y="66"/>
                  </a:lnTo>
                  <a:lnTo>
                    <a:pt x="172" y="66"/>
                  </a:lnTo>
                  <a:lnTo>
                    <a:pt x="172" y="66"/>
                  </a:lnTo>
                  <a:lnTo>
                    <a:pt x="172" y="66"/>
                  </a:lnTo>
                  <a:lnTo>
                    <a:pt x="172" y="62"/>
                  </a:lnTo>
                  <a:lnTo>
                    <a:pt x="172" y="62"/>
                  </a:lnTo>
                  <a:lnTo>
                    <a:pt x="172" y="62"/>
                  </a:lnTo>
                  <a:lnTo>
                    <a:pt x="165" y="62"/>
                  </a:lnTo>
                  <a:lnTo>
                    <a:pt x="165" y="62"/>
                  </a:lnTo>
                  <a:lnTo>
                    <a:pt x="165" y="58"/>
                  </a:lnTo>
                  <a:lnTo>
                    <a:pt x="161" y="54"/>
                  </a:lnTo>
                  <a:lnTo>
                    <a:pt x="157" y="54"/>
                  </a:lnTo>
                  <a:lnTo>
                    <a:pt x="153" y="54"/>
                  </a:lnTo>
                  <a:lnTo>
                    <a:pt x="153" y="54"/>
                  </a:lnTo>
                  <a:lnTo>
                    <a:pt x="149" y="54"/>
                  </a:lnTo>
                  <a:lnTo>
                    <a:pt x="145" y="54"/>
                  </a:lnTo>
                  <a:lnTo>
                    <a:pt x="141" y="51"/>
                  </a:lnTo>
                  <a:lnTo>
                    <a:pt x="129" y="58"/>
                  </a:lnTo>
                  <a:lnTo>
                    <a:pt x="126" y="58"/>
                  </a:lnTo>
                  <a:lnTo>
                    <a:pt x="126" y="54"/>
                  </a:lnTo>
                  <a:lnTo>
                    <a:pt x="118" y="51"/>
                  </a:lnTo>
                  <a:lnTo>
                    <a:pt x="114" y="51"/>
                  </a:lnTo>
                  <a:lnTo>
                    <a:pt x="102" y="51"/>
                  </a:lnTo>
                  <a:lnTo>
                    <a:pt x="98" y="47"/>
                  </a:lnTo>
                  <a:lnTo>
                    <a:pt x="90" y="43"/>
                  </a:lnTo>
                  <a:lnTo>
                    <a:pt x="90" y="43"/>
                  </a:lnTo>
                  <a:lnTo>
                    <a:pt x="90" y="43"/>
                  </a:lnTo>
                  <a:lnTo>
                    <a:pt x="90" y="43"/>
                  </a:lnTo>
                  <a:lnTo>
                    <a:pt x="94" y="43"/>
                  </a:lnTo>
                  <a:lnTo>
                    <a:pt x="94" y="43"/>
                  </a:lnTo>
                  <a:lnTo>
                    <a:pt x="98" y="39"/>
                  </a:lnTo>
                  <a:lnTo>
                    <a:pt x="98" y="39"/>
                  </a:lnTo>
                  <a:lnTo>
                    <a:pt x="98" y="39"/>
                  </a:lnTo>
                  <a:lnTo>
                    <a:pt x="98" y="39"/>
                  </a:lnTo>
                  <a:lnTo>
                    <a:pt x="94" y="35"/>
                  </a:lnTo>
                  <a:lnTo>
                    <a:pt x="94" y="35"/>
                  </a:lnTo>
                  <a:lnTo>
                    <a:pt x="94" y="35"/>
                  </a:lnTo>
                  <a:lnTo>
                    <a:pt x="90" y="35"/>
                  </a:lnTo>
                  <a:lnTo>
                    <a:pt x="90" y="35"/>
                  </a:lnTo>
                  <a:lnTo>
                    <a:pt x="86" y="35"/>
                  </a:lnTo>
                  <a:lnTo>
                    <a:pt x="86" y="35"/>
                  </a:lnTo>
                  <a:lnTo>
                    <a:pt x="86" y="31"/>
                  </a:lnTo>
                  <a:lnTo>
                    <a:pt x="86" y="31"/>
                  </a:lnTo>
                  <a:lnTo>
                    <a:pt x="86" y="27"/>
                  </a:lnTo>
                  <a:lnTo>
                    <a:pt x="86" y="23"/>
                  </a:lnTo>
                  <a:lnTo>
                    <a:pt x="86" y="23"/>
                  </a:lnTo>
                  <a:lnTo>
                    <a:pt x="86" y="19"/>
                  </a:lnTo>
                  <a:lnTo>
                    <a:pt x="86" y="19"/>
                  </a:lnTo>
                  <a:lnTo>
                    <a:pt x="86" y="19"/>
                  </a:lnTo>
                  <a:lnTo>
                    <a:pt x="86" y="19"/>
                  </a:lnTo>
                  <a:lnTo>
                    <a:pt x="86" y="19"/>
                  </a:lnTo>
                  <a:lnTo>
                    <a:pt x="86" y="19"/>
                  </a:lnTo>
                  <a:lnTo>
                    <a:pt x="83" y="19"/>
                  </a:lnTo>
                  <a:lnTo>
                    <a:pt x="83" y="15"/>
                  </a:lnTo>
                  <a:lnTo>
                    <a:pt x="83" y="12"/>
                  </a:lnTo>
                  <a:lnTo>
                    <a:pt x="83" y="8"/>
                  </a:lnTo>
                  <a:lnTo>
                    <a:pt x="67" y="15"/>
                  </a:lnTo>
                  <a:lnTo>
                    <a:pt x="63" y="15"/>
                  </a:lnTo>
                  <a:lnTo>
                    <a:pt x="59" y="15"/>
                  </a:lnTo>
                  <a:lnTo>
                    <a:pt x="59" y="12"/>
                  </a:lnTo>
                  <a:lnTo>
                    <a:pt x="59" y="12"/>
                  </a:lnTo>
                  <a:lnTo>
                    <a:pt x="59" y="12"/>
                  </a:lnTo>
                  <a:lnTo>
                    <a:pt x="55" y="8"/>
                  </a:lnTo>
                  <a:lnTo>
                    <a:pt x="55" y="4"/>
                  </a:lnTo>
                  <a:lnTo>
                    <a:pt x="51" y="4"/>
                  </a:lnTo>
                  <a:lnTo>
                    <a:pt x="51" y="4"/>
                  </a:lnTo>
                  <a:lnTo>
                    <a:pt x="51" y="0"/>
                  </a:lnTo>
                  <a:lnTo>
                    <a:pt x="47" y="0"/>
                  </a:lnTo>
                  <a:lnTo>
                    <a:pt x="47" y="0"/>
                  </a:lnTo>
                  <a:lnTo>
                    <a:pt x="43" y="4"/>
                  </a:lnTo>
                  <a:lnTo>
                    <a:pt x="43" y="4"/>
                  </a:lnTo>
                  <a:lnTo>
                    <a:pt x="43" y="4"/>
                  </a:lnTo>
                  <a:lnTo>
                    <a:pt x="43" y="8"/>
                  </a:lnTo>
                  <a:lnTo>
                    <a:pt x="43" y="12"/>
                  </a:lnTo>
                  <a:lnTo>
                    <a:pt x="43" y="12"/>
                  </a:lnTo>
                  <a:lnTo>
                    <a:pt x="40" y="15"/>
                  </a:lnTo>
                  <a:lnTo>
                    <a:pt x="40" y="15"/>
                  </a:lnTo>
                  <a:lnTo>
                    <a:pt x="36" y="15"/>
                  </a:lnTo>
                  <a:lnTo>
                    <a:pt x="36" y="15"/>
                  </a:lnTo>
                  <a:lnTo>
                    <a:pt x="36" y="15"/>
                  </a:lnTo>
                  <a:lnTo>
                    <a:pt x="36" y="12"/>
                  </a:lnTo>
                  <a:lnTo>
                    <a:pt x="36" y="12"/>
                  </a:lnTo>
                  <a:lnTo>
                    <a:pt x="36" y="8"/>
                  </a:lnTo>
                  <a:lnTo>
                    <a:pt x="32" y="8"/>
                  </a:lnTo>
                  <a:lnTo>
                    <a:pt x="32" y="8"/>
                  </a:lnTo>
                  <a:lnTo>
                    <a:pt x="28" y="8"/>
                  </a:lnTo>
                  <a:lnTo>
                    <a:pt x="24" y="12"/>
                  </a:lnTo>
                  <a:lnTo>
                    <a:pt x="20" y="12"/>
                  </a:lnTo>
                  <a:lnTo>
                    <a:pt x="20" y="15"/>
                  </a:lnTo>
                  <a:lnTo>
                    <a:pt x="20" y="15"/>
                  </a:lnTo>
                  <a:lnTo>
                    <a:pt x="20" y="23"/>
                  </a:lnTo>
                  <a:lnTo>
                    <a:pt x="20" y="27"/>
                  </a:lnTo>
                  <a:lnTo>
                    <a:pt x="16" y="35"/>
                  </a:lnTo>
                  <a:lnTo>
                    <a:pt x="8" y="39"/>
                  </a:lnTo>
                  <a:lnTo>
                    <a:pt x="8" y="43"/>
                  </a:lnTo>
                  <a:lnTo>
                    <a:pt x="4" y="39"/>
                  </a:lnTo>
                  <a:lnTo>
                    <a:pt x="0" y="43"/>
                  </a:lnTo>
                  <a:lnTo>
                    <a:pt x="0" y="47"/>
                  </a:lnTo>
                  <a:lnTo>
                    <a:pt x="0" y="47"/>
                  </a:lnTo>
                  <a:lnTo>
                    <a:pt x="0" y="51"/>
                  </a:lnTo>
                  <a:lnTo>
                    <a:pt x="0" y="51"/>
                  </a:lnTo>
                  <a:lnTo>
                    <a:pt x="4" y="51"/>
                  </a:lnTo>
                  <a:lnTo>
                    <a:pt x="4" y="51"/>
                  </a:lnTo>
                  <a:lnTo>
                    <a:pt x="8" y="54"/>
                  </a:lnTo>
                  <a:lnTo>
                    <a:pt x="8" y="54"/>
                  </a:lnTo>
                  <a:lnTo>
                    <a:pt x="8" y="54"/>
                  </a:lnTo>
                  <a:lnTo>
                    <a:pt x="8" y="58"/>
                  </a:lnTo>
                  <a:lnTo>
                    <a:pt x="12" y="58"/>
                  </a:lnTo>
                  <a:lnTo>
                    <a:pt x="12" y="58"/>
                  </a:lnTo>
                  <a:lnTo>
                    <a:pt x="12" y="66"/>
                  </a:lnTo>
                  <a:lnTo>
                    <a:pt x="12" y="66"/>
                  </a:lnTo>
                  <a:lnTo>
                    <a:pt x="12" y="66"/>
                  </a:lnTo>
                  <a:lnTo>
                    <a:pt x="8" y="66"/>
                  </a:lnTo>
                  <a:lnTo>
                    <a:pt x="8" y="66"/>
                  </a:lnTo>
                  <a:lnTo>
                    <a:pt x="8" y="74"/>
                  </a:lnTo>
                  <a:lnTo>
                    <a:pt x="12" y="74"/>
                  </a:lnTo>
                  <a:lnTo>
                    <a:pt x="20" y="74"/>
                  </a:lnTo>
                  <a:lnTo>
                    <a:pt x="20" y="74"/>
                  </a:lnTo>
                  <a:lnTo>
                    <a:pt x="20" y="78"/>
                  </a:lnTo>
                  <a:lnTo>
                    <a:pt x="20" y="78"/>
                  </a:lnTo>
                  <a:lnTo>
                    <a:pt x="20" y="82"/>
                  </a:lnTo>
                  <a:lnTo>
                    <a:pt x="20" y="82"/>
                  </a:lnTo>
                  <a:lnTo>
                    <a:pt x="20" y="86"/>
                  </a:lnTo>
                  <a:lnTo>
                    <a:pt x="20" y="86"/>
                  </a:lnTo>
                  <a:lnTo>
                    <a:pt x="20" y="86"/>
                  </a:lnTo>
                  <a:lnTo>
                    <a:pt x="20" y="86"/>
                  </a:lnTo>
                  <a:lnTo>
                    <a:pt x="20" y="90"/>
                  </a:lnTo>
                  <a:lnTo>
                    <a:pt x="20" y="90"/>
                  </a:lnTo>
                  <a:lnTo>
                    <a:pt x="28" y="90"/>
                  </a:lnTo>
                  <a:lnTo>
                    <a:pt x="28" y="90"/>
                  </a:lnTo>
                  <a:lnTo>
                    <a:pt x="32" y="94"/>
                  </a:lnTo>
                  <a:lnTo>
                    <a:pt x="32" y="94"/>
                  </a:lnTo>
                  <a:lnTo>
                    <a:pt x="36" y="97"/>
                  </a:lnTo>
                  <a:lnTo>
                    <a:pt x="36" y="97"/>
                  </a:lnTo>
                  <a:lnTo>
                    <a:pt x="40" y="97"/>
                  </a:lnTo>
                  <a:lnTo>
                    <a:pt x="40" y="97"/>
                  </a:lnTo>
                  <a:lnTo>
                    <a:pt x="43" y="97"/>
                  </a:lnTo>
                  <a:lnTo>
                    <a:pt x="47" y="101"/>
                  </a:lnTo>
                  <a:lnTo>
                    <a:pt x="47" y="101"/>
                  </a:lnTo>
                  <a:lnTo>
                    <a:pt x="47" y="105"/>
                  </a:lnTo>
                  <a:lnTo>
                    <a:pt x="47" y="105"/>
                  </a:lnTo>
                  <a:lnTo>
                    <a:pt x="51" y="109"/>
                  </a:lnTo>
                  <a:lnTo>
                    <a:pt x="59" y="109"/>
                  </a:lnTo>
                  <a:lnTo>
                    <a:pt x="63" y="113"/>
                  </a:lnTo>
                  <a:lnTo>
                    <a:pt x="63" y="113"/>
                  </a:lnTo>
                  <a:lnTo>
                    <a:pt x="67" y="117"/>
                  </a:lnTo>
                  <a:lnTo>
                    <a:pt x="71" y="113"/>
                  </a:lnTo>
                  <a:lnTo>
                    <a:pt x="71" y="117"/>
                  </a:lnTo>
                  <a:lnTo>
                    <a:pt x="71" y="109"/>
                  </a:lnTo>
                  <a:lnTo>
                    <a:pt x="75" y="105"/>
                  </a:lnTo>
                  <a:lnTo>
                    <a:pt x="75" y="101"/>
                  </a:lnTo>
                  <a:lnTo>
                    <a:pt x="79" y="105"/>
                  </a:lnTo>
                  <a:lnTo>
                    <a:pt x="83" y="105"/>
                  </a:lnTo>
                  <a:lnTo>
                    <a:pt x="86" y="113"/>
                  </a:lnTo>
                  <a:lnTo>
                    <a:pt x="79" y="109"/>
                  </a:lnTo>
                  <a:lnTo>
                    <a:pt x="75" y="109"/>
                  </a:lnTo>
                  <a:lnTo>
                    <a:pt x="75" y="113"/>
                  </a:lnTo>
                  <a:lnTo>
                    <a:pt x="75" y="117"/>
                  </a:lnTo>
                  <a:lnTo>
                    <a:pt x="75" y="117"/>
                  </a:lnTo>
                  <a:lnTo>
                    <a:pt x="75" y="121"/>
                  </a:lnTo>
                  <a:lnTo>
                    <a:pt x="75" y="121"/>
                  </a:lnTo>
                  <a:lnTo>
                    <a:pt x="75" y="129"/>
                  </a:lnTo>
                  <a:lnTo>
                    <a:pt x="75" y="129"/>
                  </a:lnTo>
                  <a:lnTo>
                    <a:pt x="75" y="133"/>
                  </a:lnTo>
                  <a:lnTo>
                    <a:pt x="75" y="133"/>
                  </a:lnTo>
                  <a:lnTo>
                    <a:pt x="75" y="136"/>
                  </a:lnTo>
                  <a:lnTo>
                    <a:pt x="79" y="136"/>
                  </a:lnTo>
                  <a:lnTo>
                    <a:pt x="79" y="140"/>
                  </a:lnTo>
                  <a:lnTo>
                    <a:pt x="83" y="140"/>
                  </a:lnTo>
                  <a:lnTo>
                    <a:pt x="83" y="140"/>
                  </a:lnTo>
                  <a:lnTo>
                    <a:pt x="83" y="136"/>
                  </a:lnTo>
                  <a:lnTo>
                    <a:pt x="83" y="136"/>
                  </a:lnTo>
                  <a:lnTo>
                    <a:pt x="86" y="136"/>
                  </a:lnTo>
                  <a:lnTo>
                    <a:pt x="86" y="136"/>
                  </a:lnTo>
                  <a:lnTo>
                    <a:pt x="90" y="136"/>
                  </a:lnTo>
                  <a:lnTo>
                    <a:pt x="90" y="136"/>
                  </a:lnTo>
                  <a:lnTo>
                    <a:pt x="94" y="136"/>
                  </a:lnTo>
                  <a:lnTo>
                    <a:pt x="94" y="136"/>
                  </a:lnTo>
                  <a:lnTo>
                    <a:pt x="94" y="136"/>
                  </a:lnTo>
                  <a:lnTo>
                    <a:pt x="94" y="136"/>
                  </a:lnTo>
                  <a:lnTo>
                    <a:pt x="98" y="133"/>
                  </a:lnTo>
                  <a:lnTo>
                    <a:pt x="94" y="133"/>
                  </a:lnTo>
                  <a:lnTo>
                    <a:pt x="94" y="129"/>
                  </a:lnTo>
                  <a:lnTo>
                    <a:pt x="94" y="129"/>
                  </a:lnTo>
                  <a:lnTo>
                    <a:pt x="94" y="129"/>
                  </a:lnTo>
                  <a:lnTo>
                    <a:pt x="94" y="125"/>
                  </a:lnTo>
                  <a:lnTo>
                    <a:pt x="98" y="125"/>
                  </a:lnTo>
                  <a:lnTo>
                    <a:pt x="98" y="125"/>
                  </a:lnTo>
                  <a:lnTo>
                    <a:pt x="98" y="129"/>
                  </a:lnTo>
                  <a:lnTo>
                    <a:pt x="98" y="129"/>
                  </a:lnTo>
                  <a:lnTo>
                    <a:pt x="98" y="129"/>
                  </a:lnTo>
                  <a:lnTo>
                    <a:pt x="102" y="129"/>
                  </a:lnTo>
                  <a:lnTo>
                    <a:pt x="106" y="125"/>
                  </a:lnTo>
                  <a:lnTo>
                    <a:pt x="110" y="125"/>
                  </a:lnTo>
                  <a:lnTo>
                    <a:pt x="114" y="125"/>
                  </a:lnTo>
                  <a:lnTo>
                    <a:pt x="114" y="125"/>
                  </a:lnTo>
                  <a:lnTo>
                    <a:pt x="114" y="125"/>
                  </a:lnTo>
                  <a:lnTo>
                    <a:pt x="110" y="125"/>
                  </a:lnTo>
                  <a:lnTo>
                    <a:pt x="106" y="121"/>
                  </a:lnTo>
                  <a:lnTo>
                    <a:pt x="110" y="121"/>
                  </a:lnTo>
                  <a:lnTo>
                    <a:pt x="114" y="121"/>
                  </a:lnTo>
                  <a:lnTo>
                    <a:pt x="114" y="117"/>
                  </a:lnTo>
                  <a:lnTo>
                    <a:pt x="114" y="113"/>
                  </a:lnTo>
                  <a:lnTo>
                    <a:pt x="114" y="113"/>
                  </a:lnTo>
                  <a:lnTo>
                    <a:pt x="110" y="113"/>
                  </a:lnTo>
                  <a:lnTo>
                    <a:pt x="110" y="109"/>
                  </a:lnTo>
                  <a:lnTo>
                    <a:pt x="110" y="109"/>
                  </a:lnTo>
                  <a:lnTo>
                    <a:pt x="114" y="109"/>
                  </a:lnTo>
                  <a:lnTo>
                    <a:pt x="114" y="109"/>
                  </a:lnTo>
                  <a:lnTo>
                    <a:pt x="114" y="109"/>
                  </a:lnTo>
                  <a:lnTo>
                    <a:pt x="118" y="109"/>
                  </a:lnTo>
                  <a:lnTo>
                    <a:pt x="118" y="109"/>
                  </a:lnTo>
                  <a:lnTo>
                    <a:pt x="118" y="109"/>
                  </a:lnTo>
                  <a:lnTo>
                    <a:pt x="118" y="109"/>
                  </a:lnTo>
                  <a:lnTo>
                    <a:pt x="118" y="105"/>
                  </a:lnTo>
                  <a:lnTo>
                    <a:pt x="118" y="105"/>
                  </a:lnTo>
                  <a:lnTo>
                    <a:pt x="122" y="109"/>
                  </a:lnTo>
                  <a:lnTo>
                    <a:pt x="122" y="109"/>
                  </a:lnTo>
                  <a:lnTo>
                    <a:pt x="122" y="109"/>
                  </a:lnTo>
                  <a:lnTo>
                    <a:pt x="122" y="109"/>
                  </a:lnTo>
                  <a:lnTo>
                    <a:pt x="126" y="109"/>
                  </a:lnTo>
                  <a:lnTo>
                    <a:pt x="126" y="109"/>
                  </a:lnTo>
                  <a:lnTo>
                    <a:pt x="126" y="105"/>
                  </a:lnTo>
                  <a:lnTo>
                    <a:pt x="122" y="105"/>
                  </a:lnTo>
                  <a:lnTo>
                    <a:pt x="122" y="101"/>
                  </a:lnTo>
                  <a:lnTo>
                    <a:pt x="122" y="101"/>
                  </a:lnTo>
                  <a:lnTo>
                    <a:pt x="122" y="97"/>
                  </a:lnTo>
                  <a:lnTo>
                    <a:pt x="126" y="97"/>
                  </a:lnTo>
                  <a:lnTo>
                    <a:pt x="126" y="101"/>
                  </a:lnTo>
                  <a:lnTo>
                    <a:pt x="129" y="105"/>
                  </a:lnTo>
                  <a:lnTo>
                    <a:pt x="133" y="105"/>
                  </a:lnTo>
                  <a:lnTo>
                    <a:pt x="129" y="105"/>
                  </a:lnTo>
                  <a:lnTo>
                    <a:pt x="129" y="105"/>
                  </a:lnTo>
                  <a:lnTo>
                    <a:pt x="129" y="109"/>
                  </a:lnTo>
                  <a:lnTo>
                    <a:pt x="129" y="109"/>
                  </a:lnTo>
                  <a:lnTo>
                    <a:pt x="137" y="109"/>
                  </a:lnTo>
                  <a:lnTo>
                    <a:pt x="141" y="109"/>
                  </a:lnTo>
                  <a:lnTo>
                    <a:pt x="149" y="109"/>
                  </a:lnTo>
                  <a:lnTo>
                    <a:pt x="153" y="109"/>
                  </a:lnTo>
                  <a:lnTo>
                    <a:pt x="153" y="109"/>
                  </a:lnTo>
                  <a:lnTo>
                    <a:pt x="153" y="109"/>
                  </a:lnTo>
                  <a:lnTo>
                    <a:pt x="149" y="109"/>
                  </a:lnTo>
                  <a:lnTo>
                    <a:pt x="149" y="109"/>
                  </a:lnTo>
                  <a:lnTo>
                    <a:pt x="149" y="105"/>
                  </a:lnTo>
                  <a:lnTo>
                    <a:pt x="149" y="105"/>
                  </a:lnTo>
                  <a:lnTo>
                    <a:pt x="149" y="105"/>
                  </a:lnTo>
                  <a:lnTo>
                    <a:pt x="149" y="105"/>
                  </a:lnTo>
                  <a:lnTo>
                    <a:pt x="149" y="105"/>
                  </a:lnTo>
                  <a:lnTo>
                    <a:pt x="149" y="105"/>
                  </a:lnTo>
                  <a:lnTo>
                    <a:pt x="149" y="101"/>
                  </a:lnTo>
                  <a:lnTo>
                    <a:pt x="157" y="105"/>
                  </a:lnTo>
                  <a:lnTo>
                    <a:pt x="161" y="105"/>
                  </a:lnTo>
                  <a:lnTo>
                    <a:pt x="161" y="101"/>
                  </a:lnTo>
                  <a:lnTo>
                    <a:pt x="157" y="101"/>
                  </a:lnTo>
                  <a:lnTo>
                    <a:pt x="157" y="101"/>
                  </a:lnTo>
                  <a:lnTo>
                    <a:pt x="157" y="97"/>
                  </a:lnTo>
                  <a:lnTo>
                    <a:pt x="157" y="97"/>
                  </a:lnTo>
                  <a:lnTo>
                    <a:pt x="161" y="97"/>
                  </a:lnTo>
                  <a:lnTo>
                    <a:pt x="165" y="94"/>
                  </a:lnTo>
                  <a:lnTo>
                    <a:pt x="161" y="97"/>
                  </a:lnTo>
                  <a:lnTo>
                    <a:pt x="161" y="97"/>
                  </a:lnTo>
                  <a:lnTo>
                    <a:pt x="161" y="101"/>
                  </a:lnTo>
                  <a:lnTo>
                    <a:pt x="165" y="101"/>
                  </a:lnTo>
                  <a:lnTo>
                    <a:pt x="169" y="97"/>
                  </a:lnTo>
                  <a:lnTo>
                    <a:pt x="169" y="97"/>
                  </a:lnTo>
                  <a:lnTo>
                    <a:pt x="169" y="97"/>
                  </a:lnTo>
                  <a:lnTo>
                    <a:pt x="165" y="94"/>
                  </a:lnTo>
                  <a:lnTo>
                    <a:pt x="169" y="94"/>
                  </a:lnTo>
                  <a:lnTo>
                    <a:pt x="169" y="94"/>
                  </a:lnTo>
                  <a:lnTo>
                    <a:pt x="165" y="94"/>
                  </a:lnTo>
                  <a:lnTo>
                    <a:pt x="165" y="90"/>
                  </a:lnTo>
                  <a:lnTo>
                    <a:pt x="165" y="90"/>
                  </a:lnTo>
                  <a:lnTo>
                    <a:pt x="165" y="86"/>
                  </a:lnTo>
                  <a:lnTo>
                    <a:pt x="165" y="86"/>
                  </a:lnTo>
                  <a:lnTo>
                    <a:pt x="165" y="86"/>
                  </a:lnTo>
                  <a:lnTo>
                    <a:pt x="161" y="86"/>
                  </a:lnTo>
                  <a:lnTo>
                    <a:pt x="165" y="86"/>
                  </a:lnTo>
                  <a:lnTo>
                    <a:pt x="165" y="86"/>
                  </a:lnTo>
                  <a:lnTo>
                    <a:pt x="169" y="86"/>
                  </a:lnTo>
                  <a:lnTo>
                    <a:pt x="169" y="86"/>
                  </a:lnTo>
                  <a:lnTo>
                    <a:pt x="172" y="78"/>
                  </a:lnTo>
                  <a:lnTo>
                    <a:pt x="176" y="66"/>
                  </a:lnTo>
                  <a:lnTo>
                    <a:pt x="176" y="66"/>
                  </a:lnTo>
                  <a:lnTo>
                    <a:pt x="176" y="66"/>
                  </a:lnTo>
                  <a:lnTo>
                    <a:pt x="172" y="66"/>
                  </a:lnTo>
                  <a:moveTo>
                    <a:pt x="86" y="136"/>
                  </a:moveTo>
                  <a:lnTo>
                    <a:pt x="86" y="136"/>
                  </a:lnTo>
                  <a:lnTo>
                    <a:pt x="86" y="136"/>
                  </a:lnTo>
                  <a:lnTo>
                    <a:pt x="83" y="136"/>
                  </a:lnTo>
                  <a:lnTo>
                    <a:pt x="83" y="140"/>
                  </a:lnTo>
                  <a:lnTo>
                    <a:pt x="86" y="140"/>
                  </a:lnTo>
                  <a:lnTo>
                    <a:pt x="86" y="140"/>
                  </a:lnTo>
                  <a:lnTo>
                    <a:pt x="83" y="140"/>
                  </a:lnTo>
                  <a:lnTo>
                    <a:pt x="83" y="144"/>
                  </a:lnTo>
                  <a:lnTo>
                    <a:pt x="83" y="144"/>
                  </a:lnTo>
                  <a:lnTo>
                    <a:pt x="83" y="148"/>
                  </a:lnTo>
                  <a:lnTo>
                    <a:pt x="86" y="148"/>
                  </a:lnTo>
                  <a:lnTo>
                    <a:pt x="86" y="148"/>
                  </a:lnTo>
                  <a:lnTo>
                    <a:pt x="86" y="144"/>
                  </a:lnTo>
                  <a:lnTo>
                    <a:pt x="86" y="144"/>
                  </a:lnTo>
                  <a:lnTo>
                    <a:pt x="90" y="140"/>
                  </a:lnTo>
                  <a:lnTo>
                    <a:pt x="90" y="140"/>
                  </a:lnTo>
                  <a:lnTo>
                    <a:pt x="90" y="136"/>
                  </a:lnTo>
                  <a:lnTo>
                    <a:pt x="90" y="136"/>
                  </a:lnTo>
                  <a:lnTo>
                    <a:pt x="86" y="136"/>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68" name="Freeform 61"/>
            <p:cNvSpPr/>
            <p:nvPr/>
          </p:nvSpPr>
          <p:spPr bwMode="auto">
            <a:xfrm>
              <a:off x="15655273" y="6841272"/>
              <a:ext cx="812588" cy="1024467"/>
            </a:xfrm>
            <a:custGeom>
              <a:avLst/>
              <a:gdLst>
                <a:gd name="T0" fmla="*/ 161 w 192"/>
                <a:gd name="T1" fmla="*/ 35 h 242"/>
                <a:gd name="T2" fmla="*/ 153 w 192"/>
                <a:gd name="T3" fmla="*/ 55 h 242"/>
                <a:gd name="T4" fmla="*/ 149 w 192"/>
                <a:gd name="T5" fmla="*/ 70 h 242"/>
                <a:gd name="T6" fmla="*/ 121 w 192"/>
                <a:gd name="T7" fmla="*/ 82 h 242"/>
                <a:gd name="T8" fmla="*/ 125 w 192"/>
                <a:gd name="T9" fmla="*/ 90 h 242"/>
                <a:gd name="T10" fmla="*/ 114 w 192"/>
                <a:gd name="T11" fmla="*/ 98 h 242"/>
                <a:gd name="T12" fmla="*/ 102 w 192"/>
                <a:gd name="T13" fmla="*/ 98 h 242"/>
                <a:gd name="T14" fmla="*/ 98 w 192"/>
                <a:gd name="T15" fmla="*/ 102 h 242"/>
                <a:gd name="T16" fmla="*/ 98 w 192"/>
                <a:gd name="T17" fmla="*/ 106 h 242"/>
                <a:gd name="T18" fmla="*/ 94 w 192"/>
                <a:gd name="T19" fmla="*/ 117 h 242"/>
                <a:gd name="T20" fmla="*/ 20 w 192"/>
                <a:gd name="T21" fmla="*/ 145 h 242"/>
                <a:gd name="T22" fmla="*/ 8 w 192"/>
                <a:gd name="T23" fmla="*/ 156 h 242"/>
                <a:gd name="T24" fmla="*/ 0 w 192"/>
                <a:gd name="T25" fmla="*/ 160 h 242"/>
                <a:gd name="T26" fmla="*/ 16 w 192"/>
                <a:gd name="T27" fmla="*/ 160 h 242"/>
                <a:gd name="T28" fmla="*/ 24 w 192"/>
                <a:gd name="T29" fmla="*/ 160 h 242"/>
                <a:gd name="T30" fmla="*/ 28 w 192"/>
                <a:gd name="T31" fmla="*/ 164 h 242"/>
                <a:gd name="T32" fmla="*/ 35 w 192"/>
                <a:gd name="T33" fmla="*/ 172 h 242"/>
                <a:gd name="T34" fmla="*/ 39 w 192"/>
                <a:gd name="T35" fmla="*/ 172 h 242"/>
                <a:gd name="T36" fmla="*/ 43 w 192"/>
                <a:gd name="T37" fmla="*/ 176 h 242"/>
                <a:gd name="T38" fmla="*/ 39 w 192"/>
                <a:gd name="T39" fmla="*/ 176 h 242"/>
                <a:gd name="T40" fmla="*/ 39 w 192"/>
                <a:gd name="T41" fmla="*/ 180 h 242"/>
                <a:gd name="T42" fmla="*/ 32 w 192"/>
                <a:gd name="T43" fmla="*/ 188 h 242"/>
                <a:gd name="T44" fmla="*/ 35 w 192"/>
                <a:gd name="T45" fmla="*/ 195 h 242"/>
                <a:gd name="T46" fmla="*/ 35 w 192"/>
                <a:gd name="T47" fmla="*/ 195 h 242"/>
                <a:gd name="T48" fmla="*/ 35 w 192"/>
                <a:gd name="T49" fmla="*/ 199 h 242"/>
                <a:gd name="T50" fmla="*/ 35 w 192"/>
                <a:gd name="T51" fmla="*/ 207 h 242"/>
                <a:gd name="T52" fmla="*/ 35 w 192"/>
                <a:gd name="T53" fmla="*/ 211 h 242"/>
                <a:gd name="T54" fmla="*/ 43 w 192"/>
                <a:gd name="T55" fmla="*/ 211 h 242"/>
                <a:gd name="T56" fmla="*/ 47 w 192"/>
                <a:gd name="T57" fmla="*/ 215 h 242"/>
                <a:gd name="T58" fmla="*/ 47 w 192"/>
                <a:gd name="T59" fmla="*/ 215 h 242"/>
                <a:gd name="T60" fmla="*/ 39 w 192"/>
                <a:gd name="T61" fmla="*/ 219 h 242"/>
                <a:gd name="T62" fmla="*/ 39 w 192"/>
                <a:gd name="T63" fmla="*/ 219 h 242"/>
                <a:gd name="T64" fmla="*/ 63 w 192"/>
                <a:gd name="T65" fmla="*/ 227 h 242"/>
                <a:gd name="T66" fmla="*/ 75 w 192"/>
                <a:gd name="T67" fmla="*/ 234 h 242"/>
                <a:gd name="T68" fmla="*/ 94 w 192"/>
                <a:gd name="T69" fmla="*/ 230 h 242"/>
                <a:gd name="T70" fmla="*/ 102 w 192"/>
                <a:gd name="T71" fmla="*/ 230 h 242"/>
                <a:gd name="T72" fmla="*/ 114 w 192"/>
                <a:gd name="T73" fmla="*/ 234 h 242"/>
                <a:gd name="T74" fmla="*/ 121 w 192"/>
                <a:gd name="T75" fmla="*/ 238 h 242"/>
                <a:gd name="T76" fmla="*/ 121 w 192"/>
                <a:gd name="T77" fmla="*/ 242 h 242"/>
                <a:gd name="T78" fmla="*/ 121 w 192"/>
                <a:gd name="T79" fmla="*/ 242 h 242"/>
                <a:gd name="T80" fmla="*/ 129 w 192"/>
                <a:gd name="T81" fmla="*/ 223 h 242"/>
                <a:gd name="T82" fmla="*/ 141 w 192"/>
                <a:gd name="T83" fmla="*/ 188 h 242"/>
                <a:gd name="T84" fmla="*/ 149 w 192"/>
                <a:gd name="T85" fmla="*/ 172 h 242"/>
                <a:gd name="T86" fmla="*/ 149 w 192"/>
                <a:gd name="T87" fmla="*/ 172 h 242"/>
                <a:gd name="T88" fmla="*/ 153 w 192"/>
                <a:gd name="T89" fmla="*/ 160 h 242"/>
                <a:gd name="T90" fmla="*/ 157 w 192"/>
                <a:gd name="T91" fmla="*/ 148 h 242"/>
                <a:gd name="T92" fmla="*/ 168 w 192"/>
                <a:gd name="T93" fmla="*/ 125 h 242"/>
                <a:gd name="T94" fmla="*/ 172 w 192"/>
                <a:gd name="T95" fmla="*/ 106 h 242"/>
                <a:gd name="T96" fmla="*/ 176 w 192"/>
                <a:gd name="T97" fmla="*/ 82 h 242"/>
                <a:gd name="T98" fmla="*/ 176 w 192"/>
                <a:gd name="T99" fmla="*/ 70 h 242"/>
                <a:gd name="T100" fmla="*/ 188 w 192"/>
                <a:gd name="T101" fmla="*/ 47 h 242"/>
                <a:gd name="T102" fmla="*/ 184 w 192"/>
                <a:gd name="T103" fmla="*/ 35 h 242"/>
                <a:gd name="T104" fmla="*/ 192 w 192"/>
                <a:gd name="T105" fmla="*/ 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2" h="242">
                  <a:moveTo>
                    <a:pt x="188" y="0"/>
                  </a:moveTo>
                  <a:lnTo>
                    <a:pt x="188" y="0"/>
                  </a:lnTo>
                  <a:lnTo>
                    <a:pt x="161" y="35"/>
                  </a:lnTo>
                  <a:lnTo>
                    <a:pt x="161" y="43"/>
                  </a:lnTo>
                  <a:lnTo>
                    <a:pt x="161" y="47"/>
                  </a:lnTo>
                  <a:lnTo>
                    <a:pt x="153" y="55"/>
                  </a:lnTo>
                  <a:lnTo>
                    <a:pt x="153" y="66"/>
                  </a:lnTo>
                  <a:lnTo>
                    <a:pt x="153" y="70"/>
                  </a:lnTo>
                  <a:lnTo>
                    <a:pt x="149" y="70"/>
                  </a:lnTo>
                  <a:lnTo>
                    <a:pt x="137" y="78"/>
                  </a:lnTo>
                  <a:lnTo>
                    <a:pt x="129" y="82"/>
                  </a:lnTo>
                  <a:lnTo>
                    <a:pt x="121" y="82"/>
                  </a:lnTo>
                  <a:lnTo>
                    <a:pt x="121" y="82"/>
                  </a:lnTo>
                  <a:lnTo>
                    <a:pt x="121" y="86"/>
                  </a:lnTo>
                  <a:lnTo>
                    <a:pt x="125" y="90"/>
                  </a:lnTo>
                  <a:lnTo>
                    <a:pt x="125" y="90"/>
                  </a:lnTo>
                  <a:lnTo>
                    <a:pt x="121" y="94"/>
                  </a:lnTo>
                  <a:lnTo>
                    <a:pt x="114" y="98"/>
                  </a:lnTo>
                  <a:lnTo>
                    <a:pt x="110" y="102"/>
                  </a:lnTo>
                  <a:lnTo>
                    <a:pt x="106" y="102"/>
                  </a:lnTo>
                  <a:lnTo>
                    <a:pt x="102" y="98"/>
                  </a:lnTo>
                  <a:lnTo>
                    <a:pt x="102" y="98"/>
                  </a:lnTo>
                  <a:lnTo>
                    <a:pt x="98" y="98"/>
                  </a:lnTo>
                  <a:lnTo>
                    <a:pt x="98" y="102"/>
                  </a:lnTo>
                  <a:lnTo>
                    <a:pt x="98" y="106"/>
                  </a:lnTo>
                  <a:lnTo>
                    <a:pt x="98" y="106"/>
                  </a:lnTo>
                  <a:lnTo>
                    <a:pt x="98" y="106"/>
                  </a:lnTo>
                  <a:lnTo>
                    <a:pt x="98" y="109"/>
                  </a:lnTo>
                  <a:lnTo>
                    <a:pt x="98" y="109"/>
                  </a:lnTo>
                  <a:lnTo>
                    <a:pt x="94" y="117"/>
                  </a:lnTo>
                  <a:lnTo>
                    <a:pt x="86" y="125"/>
                  </a:lnTo>
                  <a:lnTo>
                    <a:pt x="43" y="145"/>
                  </a:lnTo>
                  <a:lnTo>
                    <a:pt x="20" y="145"/>
                  </a:lnTo>
                  <a:lnTo>
                    <a:pt x="16" y="148"/>
                  </a:lnTo>
                  <a:lnTo>
                    <a:pt x="16" y="148"/>
                  </a:lnTo>
                  <a:lnTo>
                    <a:pt x="8" y="156"/>
                  </a:lnTo>
                  <a:lnTo>
                    <a:pt x="8" y="156"/>
                  </a:lnTo>
                  <a:lnTo>
                    <a:pt x="4" y="156"/>
                  </a:lnTo>
                  <a:lnTo>
                    <a:pt x="0" y="160"/>
                  </a:lnTo>
                  <a:lnTo>
                    <a:pt x="0" y="160"/>
                  </a:lnTo>
                  <a:lnTo>
                    <a:pt x="0" y="164"/>
                  </a:lnTo>
                  <a:lnTo>
                    <a:pt x="16" y="160"/>
                  </a:lnTo>
                  <a:lnTo>
                    <a:pt x="24" y="160"/>
                  </a:lnTo>
                  <a:lnTo>
                    <a:pt x="24" y="160"/>
                  </a:lnTo>
                  <a:lnTo>
                    <a:pt x="24" y="160"/>
                  </a:lnTo>
                  <a:lnTo>
                    <a:pt x="20" y="160"/>
                  </a:lnTo>
                  <a:lnTo>
                    <a:pt x="24" y="164"/>
                  </a:lnTo>
                  <a:lnTo>
                    <a:pt x="28" y="164"/>
                  </a:lnTo>
                  <a:lnTo>
                    <a:pt x="35" y="168"/>
                  </a:lnTo>
                  <a:lnTo>
                    <a:pt x="35" y="172"/>
                  </a:lnTo>
                  <a:lnTo>
                    <a:pt x="35" y="172"/>
                  </a:lnTo>
                  <a:lnTo>
                    <a:pt x="35" y="172"/>
                  </a:lnTo>
                  <a:lnTo>
                    <a:pt x="39" y="172"/>
                  </a:lnTo>
                  <a:lnTo>
                    <a:pt x="39" y="172"/>
                  </a:lnTo>
                  <a:lnTo>
                    <a:pt x="39" y="172"/>
                  </a:lnTo>
                  <a:lnTo>
                    <a:pt x="43" y="176"/>
                  </a:lnTo>
                  <a:lnTo>
                    <a:pt x="43" y="176"/>
                  </a:lnTo>
                  <a:lnTo>
                    <a:pt x="43" y="176"/>
                  </a:lnTo>
                  <a:lnTo>
                    <a:pt x="39" y="176"/>
                  </a:lnTo>
                  <a:lnTo>
                    <a:pt x="39" y="176"/>
                  </a:lnTo>
                  <a:lnTo>
                    <a:pt x="39" y="176"/>
                  </a:lnTo>
                  <a:lnTo>
                    <a:pt x="43" y="180"/>
                  </a:lnTo>
                  <a:lnTo>
                    <a:pt x="39" y="180"/>
                  </a:lnTo>
                  <a:lnTo>
                    <a:pt x="39" y="180"/>
                  </a:lnTo>
                  <a:lnTo>
                    <a:pt x="32" y="184"/>
                  </a:lnTo>
                  <a:lnTo>
                    <a:pt x="32" y="188"/>
                  </a:lnTo>
                  <a:lnTo>
                    <a:pt x="32" y="191"/>
                  </a:lnTo>
                  <a:lnTo>
                    <a:pt x="32" y="195"/>
                  </a:lnTo>
                  <a:lnTo>
                    <a:pt x="35" y="195"/>
                  </a:lnTo>
                  <a:lnTo>
                    <a:pt x="35" y="195"/>
                  </a:lnTo>
                  <a:lnTo>
                    <a:pt x="35" y="195"/>
                  </a:lnTo>
                  <a:lnTo>
                    <a:pt x="35" y="195"/>
                  </a:lnTo>
                  <a:lnTo>
                    <a:pt x="35" y="195"/>
                  </a:lnTo>
                  <a:lnTo>
                    <a:pt x="35" y="195"/>
                  </a:lnTo>
                  <a:lnTo>
                    <a:pt x="35" y="199"/>
                  </a:lnTo>
                  <a:lnTo>
                    <a:pt x="35" y="199"/>
                  </a:lnTo>
                  <a:lnTo>
                    <a:pt x="35" y="203"/>
                  </a:lnTo>
                  <a:lnTo>
                    <a:pt x="35" y="207"/>
                  </a:lnTo>
                  <a:lnTo>
                    <a:pt x="35" y="207"/>
                  </a:lnTo>
                  <a:lnTo>
                    <a:pt x="35" y="211"/>
                  </a:lnTo>
                  <a:lnTo>
                    <a:pt x="35" y="211"/>
                  </a:lnTo>
                  <a:lnTo>
                    <a:pt x="39" y="211"/>
                  </a:lnTo>
                  <a:lnTo>
                    <a:pt x="39" y="211"/>
                  </a:lnTo>
                  <a:lnTo>
                    <a:pt x="43" y="211"/>
                  </a:lnTo>
                  <a:lnTo>
                    <a:pt x="43" y="211"/>
                  </a:lnTo>
                  <a:lnTo>
                    <a:pt x="43" y="211"/>
                  </a:lnTo>
                  <a:lnTo>
                    <a:pt x="47" y="215"/>
                  </a:lnTo>
                  <a:lnTo>
                    <a:pt x="47" y="215"/>
                  </a:lnTo>
                  <a:lnTo>
                    <a:pt x="47" y="215"/>
                  </a:lnTo>
                  <a:lnTo>
                    <a:pt x="47" y="215"/>
                  </a:lnTo>
                  <a:lnTo>
                    <a:pt x="43" y="219"/>
                  </a:lnTo>
                  <a:lnTo>
                    <a:pt x="43" y="219"/>
                  </a:lnTo>
                  <a:lnTo>
                    <a:pt x="39" y="219"/>
                  </a:lnTo>
                  <a:lnTo>
                    <a:pt x="39" y="219"/>
                  </a:lnTo>
                  <a:lnTo>
                    <a:pt x="39" y="219"/>
                  </a:lnTo>
                  <a:lnTo>
                    <a:pt x="39" y="219"/>
                  </a:lnTo>
                  <a:lnTo>
                    <a:pt x="47" y="223"/>
                  </a:lnTo>
                  <a:lnTo>
                    <a:pt x="51" y="227"/>
                  </a:lnTo>
                  <a:lnTo>
                    <a:pt x="63" y="227"/>
                  </a:lnTo>
                  <a:lnTo>
                    <a:pt x="67" y="227"/>
                  </a:lnTo>
                  <a:lnTo>
                    <a:pt x="75" y="230"/>
                  </a:lnTo>
                  <a:lnTo>
                    <a:pt x="75" y="234"/>
                  </a:lnTo>
                  <a:lnTo>
                    <a:pt x="78" y="234"/>
                  </a:lnTo>
                  <a:lnTo>
                    <a:pt x="90" y="227"/>
                  </a:lnTo>
                  <a:lnTo>
                    <a:pt x="94" y="230"/>
                  </a:lnTo>
                  <a:lnTo>
                    <a:pt x="98" y="230"/>
                  </a:lnTo>
                  <a:lnTo>
                    <a:pt x="102" y="230"/>
                  </a:lnTo>
                  <a:lnTo>
                    <a:pt x="102" y="230"/>
                  </a:lnTo>
                  <a:lnTo>
                    <a:pt x="106" y="230"/>
                  </a:lnTo>
                  <a:lnTo>
                    <a:pt x="110" y="230"/>
                  </a:lnTo>
                  <a:lnTo>
                    <a:pt x="114" y="234"/>
                  </a:lnTo>
                  <a:lnTo>
                    <a:pt x="114" y="238"/>
                  </a:lnTo>
                  <a:lnTo>
                    <a:pt x="114" y="238"/>
                  </a:lnTo>
                  <a:lnTo>
                    <a:pt x="121" y="238"/>
                  </a:lnTo>
                  <a:lnTo>
                    <a:pt x="121" y="238"/>
                  </a:lnTo>
                  <a:lnTo>
                    <a:pt x="121" y="238"/>
                  </a:lnTo>
                  <a:lnTo>
                    <a:pt x="121" y="242"/>
                  </a:lnTo>
                  <a:lnTo>
                    <a:pt x="121" y="242"/>
                  </a:lnTo>
                  <a:lnTo>
                    <a:pt x="121" y="242"/>
                  </a:lnTo>
                  <a:lnTo>
                    <a:pt x="121" y="242"/>
                  </a:lnTo>
                  <a:lnTo>
                    <a:pt x="125" y="242"/>
                  </a:lnTo>
                  <a:lnTo>
                    <a:pt x="125" y="242"/>
                  </a:lnTo>
                  <a:lnTo>
                    <a:pt x="129" y="223"/>
                  </a:lnTo>
                  <a:lnTo>
                    <a:pt x="133" y="215"/>
                  </a:lnTo>
                  <a:lnTo>
                    <a:pt x="137" y="199"/>
                  </a:lnTo>
                  <a:lnTo>
                    <a:pt x="141" y="188"/>
                  </a:lnTo>
                  <a:lnTo>
                    <a:pt x="145" y="184"/>
                  </a:lnTo>
                  <a:lnTo>
                    <a:pt x="149" y="176"/>
                  </a:lnTo>
                  <a:lnTo>
                    <a:pt x="149" y="172"/>
                  </a:lnTo>
                  <a:lnTo>
                    <a:pt x="149" y="172"/>
                  </a:lnTo>
                  <a:lnTo>
                    <a:pt x="149" y="172"/>
                  </a:lnTo>
                  <a:lnTo>
                    <a:pt x="149" y="172"/>
                  </a:lnTo>
                  <a:lnTo>
                    <a:pt x="149" y="168"/>
                  </a:lnTo>
                  <a:lnTo>
                    <a:pt x="149" y="164"/>
                  </a:lnTo>
                  <a:lnTo>
                    <a:pt x="153" y="160"/>
                  </a:lnTo>
                  <a:lnTo>
                    <a:pt x="153" y="152"/>
                  </a:lnTo>
                  <a:lnTo>
                    <a:pt x="153" y="152"/>
                  </a:lnTo>
                  <a:lnTo>
                    <a:pt x="157" y="148"/>
                  </a:lnTo>
                  <a:lnTo>
                    <a:pt x="157" y="141"/>
                  </a:lnTo>
                  <a:lnTo>
                    <a:pt x="161" y="137"/>
                  </a:lnTo>
                  <a:lnTo>
                    <a:pt x="168" y="125"/>
                  </a:lnTo>
                  <a:lnTo>
                    <a:pt x="172" y="117"/>
                  </a:lnTo>
                  <a:lnTo>
                    <a:pt x="172" y="109"/>
                  </a:lnTo>
                  <a:lnTo>
                    <a:pt x="172" y="106"/>
                  </a:lnTo>
                  <a:lnTo>
                    <a:pt x="172" y="102"/>
                  </a:lnTo>
                  <a:lnTo>
                    <a:pt x="176" y="86"/>
                  </a:lnTo>
                  <a:lnTo>
                    <a:pt x="176" y="82"/>
                  </a:lnTo>
                  <a:lnTo>
                    <a:pt x="176" y="78"/>
                  </a:lnTo>
                  <a:lnTo>
                    <a:pt x="176" y="74"/>
                  </a:lnTo>
                  <a:lnTo>
                    <a:pt x="176" y="70"/>
                  </a:lnTo>
                  <a:lnTo>
                    <a:pt x="180" y="66"/>
                  </a:lnTo>
                  <a:lnTo>
                    <a:pt x="184" y="66"/>
                  </a:lnTo>
                  <a:lnTo>
                    <a:pt x="188" y="47"/>
                  </a:lnTo>
                  <a:lnTo>
                    <a:pt x="188" y="47"/>
                  </a:lnTo>
                  <a:lnTo>
                    <a:pt x="184" y="39"/>
                  </a:lnTo>
                  <a:lnTo>
                    <a:pt x="184" y="35"/>
                  </a:lnTo>
                  <a:lnTo>
                    <a:pt x="192" y="24"/>
                  </a:lnTo>
                  <a:lnTo>
                    <a:pt x="192" y="0"/>
                  </a:lnTo>
                  <a:lnTo>
                    <a:pt x="192" y="0"/>
                  </a:lnTo>
                  <a:lnTo>
                    <a:pt x="188" y="0"/>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69" name="Freeform 62"/>
            <p:cNvSpPr/>
            <p:nvPr/>
          </p:nvSpPr>
          <p:spPr bwMode="auto">
            <a:xfrm>
              <a:off x="15210887" y="6494139"/>
              <a:ext cx="1138469" cy="1155701"/>
            </a:xfrm>
            <a:custGeom>
              <a:avLst/>
              <a:gdLst>
                <a:gd name="T0" fmla="*/ 148 w 269"/>
                <a:gd name="T1" fmla="*/ 0 h 273"/>
                <a:gd name="T2" fmla="*/ 168 w 269"/>
                <a:gd name="T3" fmla="*/ 12 h 273"/>
                <a:gd name="T4" fmla="*/ 180 w 269"/>
                <a:gd name="T5" fmla="*/ 16 h 273"/>
                <a:gd name="T6" fmla="*/ 180 w 269"/>
                <a:gd name="T7" fmla="*/ 24 h 273"/>
                <a:gd name="T8" fmla="*/ 187 w 269"/>
                <a:gd name="T9" fmla="*/ 27 h 273"/>
                <a:gd name="T10" fmla="*/ 199 w 269"/>
                <a:gd name="T11" fmla="*/ 24 h 273"/>
                <a:gd name="T12" fmla="*/ 219 w 269"/>
                <a:gd name="T13" fmla="*/ 47 h 273"/>
                <a:gd name="T14" fmla="*/ 242 w 269"/>
                <a:gd name="T15" fmla="*/ 70 h 273"/>
                <a:gd name="T16" fmla="*/ 254 w 269"/>
                <a:gd name="T17" fmla="*/ 86 h 273"/>
                <a:gd name="T18" fmla="*/ 269 w 269"/>
                <a:gd name="T19" fmla="*/ 98 h 273"/>
                <a:gd name="T20" fmla="*/ 258 w 269"/>
                <a:gd name="T21" fmla="*/ 148 h 273"/>
                <a:gd name="T22" fmla="*/ 226 w 269"/>
                <a:gd name="T23" fmla="*/ 164 h 273"/>
                <a:gd name="T24" fmla="*/ 215 w 269"/>
                <a:gd name="T25" fmla="*/ 184 h 273"/>
                <a:gd name="T26" fmla="*/ 203 w 269"/>
                <a:gd name="T27" fmla="*/ 188 h 273"/>
                <a:gd name="T28" fmla="*/ 191 w 269"/>
                <a:gd name="T29" fmla="*/ 207 h 273"/>
                <a:gd name="T30" fmla="*/ 113 w 269"/>
                <a:gd name="T31" fmla="*/ 238 h 273"/>
                <a:gd name="T32" fmla="*/ 129 w 269"/>
                <a:gd name="T33" fmla="*/ 242 h 273"/>
                <a:gd name="T34" fmla="*/ 140 w 269"/>
                <a:gd name="T35" fmla="*/ 250 h 273"/>
                <a:gd name="T36" fmla="*/ 144 w 269"/>
                <a:gd name="T37" fmla="*/ 254 h 273"/>
                <a:gd name="T38" fmla="*/ 144 w 269"/>
                <a:gd name="T39" fmla="*/ 258 h 273"/>
                <a:gd name="T40" fmla="*/ 117 w 269"/>
                <a:gd name="T41" fmla="*/ 273 h 273"/>
                <a:gd name="T42" fmla="*/ 109 w 269"/>
                <a:gd name="T43" fmla="*/ 262 h 273"/>
                <a:gd name="T44" fmla="*/ 97 w 269"/>
                <a:gd name="T45" fmla="*/ 262 h 273"/>
                <a:gd name="T46" fmla="*/ 94 w 269"/>
                <a:gd name="T47" fmla="*/ 273 h 273"/>
                <a:gd name="T48" fmla="*/ 90 w 269"/>
                <a:gd name="T49" fmla="*/ 270 h 273"/>
                <a:gd name="T50" fmla="*/ 74 w 269"/>
                <a:gd name="T51" fmla="*/ 266 h 273"/>
                <a:gd name="T52" fmla="*/ 54 w 269"/>
                <a:gd name="T53" fmla="*/ 258 h 273"/>
                <a:gd name="T54" fmla="*/ 47 w 269"/>
                <a:gd name="T55" fmla="*/ 254 h 273"/>
                <a:gd name="T56" fmla="*/ 47 w 269"/>
                <a:gd name="T57" fmla="*/ 242 h 273"/>
                <a:gd name="T58" fmla="*/ 43 w 269"/>
                <a:gd name="T59" fmla="*/ 234 h 273"/>
                <a:gd name="T60" fmla="*/ 39 w 269"/>
                <a:gd name="T61" fmla="*/ 227 h 273"/>
                <a:gd name="T62" fmla="*/ 43 w 269"/>
                <a:gd name="T63" fmla="*/ 223 h 273"/>
                <a:gd name="T64" fmla="*/ 43 w 269"/>
                <a:gd name="T65" fmla="*/ 215 h 273"/>
                <a:gd name="T66" fmla="*/ 43 w 269"/>
                <a:gd name="T67" fmla="*/ 195 h 273"/>
                <a:gd name="T68" fmla="*/ 27 w 269"/>
                <a:gd name="T69" fmla="*/ 180 h 273"/>
                <a:gd name="T70" fmla="*/ 19 w 269"/>
                <a:gd name="T71" fmla="*/ 168 h 273"/>
                <a:gd name="T72" fmla="*/ 4 w 269"/>
                <a:gd name="T73" fmla="*/ 125 h 273"/>
                <a:gd name="T74" fmla="*/ 12 w 269"/>
                <a:gd name="T75" fmla="*/ 121 h 273"/>
                <a:gd name="T76" fmla="*/ 12 w 269"/>
                <a:gd name="T77" fmla="*/ 117 h 273"/>
                <a:gd name="T78" fmla="*/ 23 w 269"/>
                <a:gd name="T79" fmla="*/ 117 h 273"/>
                <a:gd name="T80" fmla="*/ 15 w 269"/>
                <a:gd name="T81" fmla="*/ 113 h 273"/>
                <a:gd name="T82" fmla="*/ 19 w 269"/>
                <a:gd name="T83" fmla="*/ 106 h 273"/>
                <a:gd name="T84" fmla="*/ 19 w 269"/>
                <a:gd name="T85" fmla="*/ 98 h 273"/>
                <a:gd name="T86" fmla="*/ 12 w 269"/>
                <a:gd name="T87" fmla="*/ 90 h 273"/>
                <a:gd name="T88" fmla="*/ 19 w 269"/>
                <a:gd name="T89" fmla="*/ 82 h 273"/>
                <a:gd name="T90" fmla="*/ 23 w 269"/>
                <a:gd name="T91" fmla="*/ 74 h 273"/>
                <a:gd name="T92" fmla="*/ 27 w 269"/>
                <a:gd name="T93" fmla="*/ 70 h 273"/>
                <a:gd name="T94" fmla="*/ 43 w 269"/>
                <a:gd name="T95" fmla="*/ 67 h 273"/>
                <a:gd name="T96" fmla="*/ 54 w 269"/>
                <a:gd name="T97" fmla="*/ 59 h 273"/>
                <a:gd name="T98" fmla="*/ 54 w 269"/>
                <a:gd name="T99" fmla="*/ 55 h 273"/>
                <a:gd name="T100" fmla="*/ 66 w 269"/>
                <a:gd name="T101" fmla="*/ 59 h 273"/>
                <a:gd name="T102" fmla="*/ 86 w 269"/>
                <a:gd name="T103" fmla="*/ 70 h 273"/>
                <a:gd name="T104" fmla="*/ 105 w 269"/>
                <a:gd name="T105" fmla="*/ 78 h 273"/>
                <a:gd name="T106" fmla="*/ 113 w 269"/>
                <a:gd name="T107" fmla="*/ 78 h 273"/>
                <a:gd name="T108" fmla="*/ 117 w 269"/>
                <a:gd name="T109" fmla="*/ 70 h 273"/>
                <a:gd name="T110" fmla="*/ 133 w 269"/>
                <a:gd name="T111" fmla="*/ 55 h 273"/>
                <a:gd name="T112" fmla="*/ 125 w 269"/>
                <a:gd name="T113" fmla="*/ 47 h 273"/>
                <a:gd name="T114" fmla="*/ 125 w 269"/>
                <a:gd name="T115" fmla="*/ 43 h 273"/>
                <a:gd name="T116" fmla="*/ 121 w 269"/>
                <a:gd name="T117" fmla="*/ 39 h 273"/>
                <a:gd name="T118" fmla="*/ 125 w 269"/>
                <a:gd name="T119" fmla="*/ 31 h 273"/>
                <a:gd name="T120" fmla="*/ 121 w 269"/>
                <a:gd name="T121" fmla="*/ 20 h 273"/>
                <a:gd name="T122" fmla="*/ 133 w 269"/>
                <a:gd name="T123" fmla="*/ 20 h 273"/>
                <a:gd name="T124" fmla="*/ 137 w 269"/>
                <a:gd name="T125" fmla="*/ 8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9" h="273">
                  <a:moveTo>
                    <a:pt x="133" y="8"/>
                  </a:moveTo>
                  <a:lnTo>
                    <a:pt x="133" y="8"/>
                  </a:lnTo>
                  <a:lnTo>
                    <a:pt x="133" y="4"/>
                  </a:lnTo>
                  <a:lnTo>
                    <a:pt x="133" y="0"/>
                  </a:lnTo>
                  <a:lnTo>
                    <a:pt x="144" y="0"/>
                  </a:lnTo>
                  <a:lnTo>
                    <a:pt x="148" y="0"/>
                  </a:lnTo>
                  <a:lnTo>
                    <a:pt x="156" y="4"/>
                  </a:lnTo>
                  <a:lnTo>
                    <a:pt x="160" y="4"/>
                  </a:lnTo>
                  <a:lnTo>
                    <a:pt x="160" y="8"/>
                  </a:lnTo>
                  <a:lnTo>
                    <a:pt x="164" y="8"/>
                  </a:lnTo>
                  <a:lnTo>
                    <a:pt x="164" y="8"/>
                  </a:lnTo>
                  <a:lnTo>
                    <a:pt x="168" y="12"/>
                  </a:lnTo>
                  <a:lnTo>
                    <a:pt x="172" y="12"/>
                  </a:lnTo>
                  <a:lnTo>
                    <a:pt x="168" y="12"/>
                  </a:lnTo>
                  <a:lnTo>
                    <a:pt x="172" y="12"/>
                  </a:lnTo>
                  <a:lnTo>
                    <a:pt x="176" y="16"/>
                  </a:lnTo>
                  <a:lnTo>
                    <a:pt x="180" y="16"/>
                  </a:lnTo>
                  <a:lnTo>
                    <a:pt x="180" y="16"/>
                  </a:lnTo>
                  <a:lnTo>
                    <a:pt x="180" y="20"/>
                  </a:lnTo>
                  <a:lnTo>
                    <a:pt x="180" y="20"/>
                  </a:lnTo>
                  <a:lnTo>
                    <a:pt x="180" y="24"/>
                  </a:lnTo>
                  <a:lnTo>
                    <a:pt x="180" y="24"/>
                  </a:lnTo>
                  <a:lnTo>
                    <a:pt x="180" y="24"/>
                  </a:lnTo>
                  <a:lnTo>
                    <a:pt x="180" y="24"/>
                  </a:lnTo>
                  <a:lnTo>
                    <a:pt x="183" y="24"/>
                  </a:lnTo>
                  <a:lnTo>
                    <a:pt x="183" y="27"/>
                  </a:lnTo>
                  <a:lnTo>
                    <a:pt x="183" y="27"/>
                  </a:lnTo>
                  <a:lnTo>
                    <a:pt x="183" y="27"/>
                  </a:lnTo>
                  <a:lnTo>
                    <a:pt x="183" y="27"/>
                  </a:lnTo>
                  <a:lnTo>
                    <a:pt x="187" y="27"/>
                  </a:lnTo>
                  <a:lnTo>
                    <a:pt x="187" y="27"/>
                  </a:lnTo>
                  <a:lnTo>
                    <a:pt x="187" y="27"/>
                  </a:lnTo>
                  <a:lnTo>
                    <a:pt x="187" y="24"/>
                  </a:lnTo>
                  <a:lnTo>
                    <a:pt x="191" y="24"/>
                  </a:lnTo>
                  <a:lnTo>
                    <a:pt x="191" y="24"/>
                  </a:lnTo>
                  <a:lnTo>
                    <a:pt x="199" y="24"/>
                  </a:lnTo>
                  <a:lnTo>
                    <a:pt x="203" y="31"/>
                  </a:lnTo>
                  <a:lnTo>
                    <a:pt x="207" y="35"/>
                  </a:lnTo>
                  <a:lnTo>
                    <a:pt x="211" y="39"/>
                  </a:lnTo>
                  <a:lnTo>
                    <a:pt x="215" y="43"/>
                  </a:lnTo>
                  <a:lnTo>
                    <a:pt x="219" y="43"/>
                  </a:lnTo>
                  <a:lnTo>
                    <a:pt x="219" y="47"/>
                  </a:lnTo>
                  <a:lnTo>
                    <a:pt x="219" y="51"/>
                  </a:lnTo>
                  <a:lnTo>
                    <a:pt x="223" y="55"/>
                  </a:lnTo>
                  <a:lnTo>
                    <a:pt x="226" y="59"/>
                  </a:lnTo>
                  <a:lnTo>
                    <a:pt x="230" y="63"/>
                  </a:lnTo>
                  <a:lnTo>
                    <a:pt x="234" y="67"/>
                  </a:lnTo>
                  <a:lnTo>
                    <a:pt x="242" y="70"/>
                  </a:lnTo>
                  <a:lnTo>
                    <a:pt x="250" y="74"/>
                  </a:lnTo>
                  <a:lnTo>
                    <a:pt x="250" y="74"/>
                  </a:lnTo>
                  <a:lnTo>
                    <a:pt x="254" y="78"/>
                  </a:lnTo>
                  <a:lnTo>
                    <a:pt x="254" y="82"/>
                  </a:lnTo>
                  <a:lnTo>
                    <a:pt x="254" y="82"/>
                  </a:lnTo>
                  <a:lnTo>
                    <a:pt x="254" y="86"/>
                  </a:lnTo>
                  <a:lnTo>
                    <a:pt x="258" y="86"/>
                  </a:lnTo>
                  <a:lnTo>
                    <a:pt x="266" y="90"/>
                  </a:lnTo>
                  <a:lnTo>
                    <a:pt x="266" y="90"/>
                  </a:lnTo>
                  <a:lnTo>
                    <a:pt x="266" y="94"/>
                  </a:lnTo>
                  <a:lnTo>
                    <a:pt x="266" y="94"/>
                  </a:lnTo>
                  <a:lnTo>
                    <a:pt x="269" y="98"/>
                  </a:lnTo>
                  <a:lnTo>
                    <a:pt x="269" y="106"/>
                  </a:lnTo>
                  <a:lnTo>
                    <a:pt x="266" y="117"/>
                  </a:lnTo>
                  <a:lnTo>
                    <a:pt x="266" y="125"/>
                  </a:lnTo>
                  <a:lnTo>
                    <a:pt x="266" y="129"/>
                  </a:lnTo>
                  <a:lnTo>
                    <a:pt x="258" y="137"/>
                  </a:lnTo>
                  <a:lnTo>
                    <a:pt x="258" y="148"/>
                  </a:lnTo>
                  <a:lnTo>
                    <a:pt x="258" y="152"/>
                  </a:lnTo>
                  <a:lnTo>
                    <a:pt x="254" y="152"/>
                  </a:lnTo>
                  <a:lnTo>
                    <a:pt x="242" y="160"/>
                  </a:lnTo>
                  <a:lnTo>
                    <a:pt x="234" y="164"/>
                  </a:lnTo>
                  <a:lnTo>
                    <a:pt x="226" y="164"/>
                  </a:lnTo>
                  <a:lnTo>
                    <a:pt x="226" y="164"/>
                  </a:lnTo>
                  <a:lnTo>
                    <a:pt x="226" y="168"/>
                  </a:lnTo>
                  <a:lnTo>
                    <a:pt x="230" y="172"/>
                  </a:lnTo>
                  <a:lnTo>
                    <a:pt x="230" y="172"/>
                  </a:lnTo>
                  <a:lnTo>
                    <a:pt x="226" y="176"/>
                  </a:lnTo>
                  <a:lnTo>
                    <a:pt x="219" y="180"/>
                  </a:lnTo>
                  <a:lnTo>
                    <a:pt x="215" y="184"/>
                  </a:lnTo>
                  <a:lnTo>
                    <a:pt x="211" y="184"/>
                  </a:lnTo>
                  <a:lnTo>
                    <a:pt x="207" y="180"/>
                  </a:lnTo>
                  <a:lnTo>
                    <a:pt x="207" y="180"/>
                  </a:lnTo>
                  <a:lnTo>
                    <a:pt x="203" y="180"/>
                  </a:lnTo>
                  <a:lnTo>
                    <a:pt x="203" y="184"/>
                  </a:lnTo>
                  <a:lnTo>
                    <a:pt x="203" y="188"/>
                  </a:lnTo>
                  <a:lnTo>
                    <a:pt x="203" y="188"/>
                  </a:lnTo>
                  <a:lnTo>
                    <a:pt x="203" y="188"/>
                  </a:lnTo>
                  <a:lnTo>
                    <a:pt x="203" y="191"/>
                  </a:lnTo>
                  <a:lnTo>
                    <a:pt x="203" y="191"/>
                  </a:lnTo>
                  <a:lnTo>
                    <a:pt x="199" y="199"/>
                  </a:lnTo>
                  <a:lnTo>
                    <a:pt x="191" y="207"/>
                  </a:lnTo>
                  <a:lnTo>
                    <a:pt x="148" y="227"/>
                  </a:lnTo>
                  <a:lnTo>
                    <a:pt x="125" y="227"/>
                  </a:lnTo>
                  <a:lnTo>
                    <a:pt x="121" y="230"/>
                  </a:lnTo>
                  <a:lnTo>
                    <a:pt x="121" y="230"/>
                  </a:lnTo>
                  <a:lnTo>
                    <a:pt x="113" y="238"/>
                  </a:lnTo>
                  <a:lnTo>
                    <a:pt x="113" y="238"/>
                  </a:lnTo>
                  <a:lnTo>
                    <a:pt x="109" y="238"/>
                  </a:lnTo>
                  <a:lnTo>
                    <a:pt x="105" y="242"/>
                  </a:lnTo>
                  <a:lnTo>
                    <a:pt x="105" y="242"/>
                  </a:lnTo>
                  <a:lnTo>
                    <a:pt x="105" y="246"/>
                  </a:lnTo>
                  <a:lnTo>
                    <a:pt x="121" y="242"/>
                  </a:lnTo>
                  <a:lnTo>
                    <a:pt x="129" y="242"/>
                  </a:lnTo>
                  <a:lnTo>
                    <a:pt x="129" y="242"/>
                  </a:lnTo>
                  <a:lnTo>
                    <a:pt x="129" y="242"/>
                  </a:lnTo>
                  <a:lnTo>
                    <a:pt x="125" y="242"/>
                  </a:lnTo>
                  <a:lnTo>
                    <a:pt x="129" y="246"/>
                  </a:lnTo>
                  <a:lnTo>
                    <a:pt x="133" y="246"/>
                  </a:lnTo>
                  <a:lnTo>
                    <a:pt x="140" y="250"/>
                  </a:lnTo>
                  <a:lnTo>
                    <a:pt x="140" y="254"/>
                  </a:lnTo>
                  <a:lnTo>
                    <a:pt x="140" y="254"/>
                  </a:lnTo>
                  <a:lnTo>
                    <a:pt x="140" y="254"/>
                  </a:lnTo>
                  <a:lnTo>
                    <a:pt x="144" y="254"/>
                  </a:lnTo>
                  <a:lnTo>
                    <a:pt x="144" y="254"/>
                  </a:lnTo>
                  <a:lnTo>
                    <a:pt x="144" y="254"/>
                  </a:lnTo>
                  <a:lnTo>
                    <a:pt x="148" y="258"/>
                  </a:lnTo>
                  <a:lnTo>
                    <a:pt x="148" y="258"/>
                  </a:lnTo>
                  <a:lnTo>
                    <a:pt x="148" y="258"/>
                  </a:lnTo>
                  <a:lnTo>
                    <a:pt x="144" y="258"/>
                  </a:lnTo>
                  <a:lnTo>
                    <a:pt x="144" y="258"/>
                  </a:lnTo>
                  <a:lnTo>
                    <a:pt x="144" y="258"/>
                  </a:lnTo>
                  <a:lnTo>
                    <a:pt x="148" y="262"/>
                  </a:lnTo>
                  <a:lnTo>
                    <a:pt x="144" y="262"/>
                  </a:lnTo>
                  <a:lnTo>
                    <a:pt x="144" y="262"/>
                  </a:lnTo>
                  <a:lnTo>
                    <a:pt x="137" y="266"/>
                  </a:lnTo>
                  <a:lnTo>
                    <a:pt x="121" y="273"/>
                  </a:lnTo>
                  <a:lnTo>
                    <a:pt x="117" y="273"/>
                  </a:lnTo>
                  <a:lnTo>
                    <a:pt x="113" y="273"/>
                  </a:lnTo>
                  <a:lnTo>
                    <a:pt x="113" y="270"/>
                  </a:lnTo>
                  <a:lnTo>
                    <a:pt x="113" y="270"/>
                  </a:lnTo>
                  <a:lnTo>
                    <a:pt x="113" y="270"/>
                  </a:lnTo>
                  <a:lnTo>
                    <a:pt x="109" y="266"/>
                  </a:lnTo>
                  <a:lnTo>
                    <a:pt x="109" y="262"/>
                  </a:lnTo>
                  <a:lnTo>
                    <a:pt x="105" y="262"/>
                  </a:lnTo>
                  <a:lnTo>
                    <a:pt x="105" y="262"/>
                  </a:lnTo>
                  <a:lnTo>
                    <a:pt x="105" y="258"/>
                  </a:lnTo>
                  <a:lnTo>
                    <a:pt x="101" y="258"/>
                  </a:lnTo>
                  <a:lnTo>
                    <a:pt x="101" y="258"/>
                  </a:lnTo>
                  <a:lnTo>
                    <a:pt x="97" y="262"/>
                  </a:lnTo>
                  <a:lnTo>
                    <a:pt x="97" y="262"/>
                  </a:lnTo>
                  <a:lnTo>
                    <a:pt x="97" y="262"/>
                  </a:lnTo>
                  <a:lnTo>
                    <a:pt x="97" y="266"/>
                  </a:lnTo>
                  <a:lnTo>
                    <a:pt x="97" y="270"/>
                  </a:lnTo>
                  <a:lnTo>
                    <a:pt x="97" y="270"/>
                  </a:lnTo>
                  <a:lnTo>
                    <a:pt x="94" y="273"/>
                  </a:lnTo>
                  <a:lnTo>
                    <a:pt x="94" y="273"/>
                  </a:lnTo>
                  <a:lnTo>
                    <a:pt x="90" y="273"/>
                  </a:lnTo>
                  <a:lnTo>
                    <a:pt x="90" y="273"/>
                  </a:lnTo>
                  <a:lnTo>
                    <a:pt x="90" y="273"/>
                  </a:lnTo>
                  <a:lnTo>
                    <a:pt x="90" y="270"/>
                  </a:lnTo>
                  <a:lnTo>
                    <a:pt x="90" y="270"/>
                  </a:lnTo>
                  <a:lnTo>
                    <a:pt x="90" y="266"/>
                  </a:lnTo>
                  <a:lnTo>
                    <a:pt x="86" y="266"/>
                  </a:lnTo>
                  <a:lnTo>
                    <a:pt x="86" y="266"/>
                  </a:lnTo>
                  <a:lnTo>
                    <a:pt x="82" y="266"/>
                  </a:lnTo>
                  <a:lnTo>
                    <a:pt x="78" y="270"/>
                  </a:lnTo>
                  <a:lnTo>
                    <a:pt x="74" y="266"/>
                  </a:lnTo>
                  <a:lnTo>
                    <a:pt x="70" y="266"/>
                  </a:lnTo>
                  <a:lnTo>
                    <a:pt x="66" y="266"/>
                  </a:lnTo>
                  <a:lnTo>
                    <a:pt x="62" y="262"/>
                  </a:lnTo>
                  <a:lnTo>
                    <a:pt x="58" y="262"/>
                  </a:lnTo>
                  <a:lnTo>
                    <a:pt x="54" y="262"/>
                  </a:lnTo>
                  <a:lnTo>
                    <a:pt x="54" y="258"/>
                  </a:lnTo>
                  <a:lnTo>
                    <a:pt x="54" y="258"/>
                  </a:lnTo>
                  <a:lnTo>
                    <a:pt x="54" y="254"/>
                  </a:lnTo>
                  <a:lnTo>
                    <a:pt x="54" y="254"/>
                  </a:lnTo>
                  <a:lnTo>
                    <a:pt x="54" y="254"/>
                  </a:lnTo>
                  <a:lnTo>
                    <a:pt x="51" y="254"/>
                  </a:lnTo>
                  <a:lnTo>
                    <a:pt x="47" y="254"/>
                  </a:lnTo>
                  <a:lnTo>
                    <a:pt x="47" y="250"/>
                  </a:lnTo>
                  <a:lnTo>
                    <a:pt x="47" y="250"/>
                  </a:lnTo>
                  <a:lnTo>
                    <a:pt x="47" y="246"/>
                  </a:lnTo>
                  <a:lnTo>
                    <a:pt x="47" y="242"/>
                  </a:lnTo>
                  <a:lnTo>
                    <a:pt x="47" y="242"/>
                  </a:lnTo>
                  <a:lnTo>
                    <a:pt x="47" y="242"/>
                  </a:lnTo>
                  <a:lnTo>
                    <a:pt x="43" y="242"/>
                  </a:lnTo>
                  <a:lnTo>
                    <a:pt x="43" y="242"/>
                  </a:lnTo>
                  <a:lnTo>
                    <a:pt x="43" y="238"/>
                  </a:lnTo>
                  <a:lnTo>
                    <a:pt x="43" y="238"/>
                  </a:lnTo>
                  <a:lnTo>
                    <a:pt x="43" y="234"/>
                  </a:lnTo>
                  <a:lnTo>
                    <a:pt x="43" y="234"/>
                  </a:lnTo>
                  <a:lnTo>
                    <a:pt x="43" y="234"/>
                  </a:lnTo>
                  <a:lnTo>
                    <a:pt x="43" y="234"/>
                  </a:lnTo>
                  <a:lnTo>
                    <a:pt x="43" y="230"/>
                  </a:lnTo>
                  <a:lnTo>
                    <a:pt x="39" y="230"/>
                  </a:lnTo>
                  <a:lnTo>
                    <a:pt x="39" y="230"/>
                  </a:lnTo>
                  <a:lnTo>
                    <a:pt x="39" y="227"/>
                  </a:lnTo>
                  <a:lnTo>
                    <a:pt x="43" y="227"/>
                  </a:lnTo>
                  <a:lnTo>
                    <a:pt x="43" y="227"/>
                  </a:lnTo>
                  <a:lnTo>
                    <a:pt x="43" y="227"/>
                  </a:lnTo>
                  <a:lnTo>
                    <a:pt x="43" y="223"/>
                  </a:lnTo>
                  <a:lnTo>
                    <a:pt x="39" y="223"/>
                  </a:lnTo>
                  <a:lnTo>
                    <a:pt x="43" y="223"/>
                  </a:lnTo>
                  <a:lnTo>
                    <a:pt x="43" y="219"/>
                  </a:lnTo>
                  <a:lnTo>
                    <a:pt x="43" y="219"/>
                  </a:lnTo>
                  <a:lnTo>
                    <a:pt x="43" y="219"/>
                  </a:lnTo>
                  <a:lnTo>
                    <a:pt x="43" y="219"/>
                  </a:lnTo>
                  <a:lnTo>
                    <a:pt x="43" y="215"/>
                  </a:lnTo>
                  <a:lnTo>
                    <a:pt x="43" y="215"/>
                  </a:lnTo>
                  <a:lnTo>
                    <a:pt x="51" y="215"/>
                  </a:lnTo>
                  <a:lnTo>
                    <a:pt x="51" y="211"/>
                  </a:lnTo>
                  <a:lnTo>
                    <a:pt x="51" y="203"/>
                  </a:lnTo>
                  <a:lnTo>
                    <a:pt x="51" y="203"/>
                  </a:lnTo>
                  <a:lnTo>
                    <a:pt x="47" y="199"/>
                  </a:lnTo>
                  <a:lnTo>
                    <a:pt x="43" y="195"/>
                  </a:lnTo>
                  <a:lnTo>
                    <a:pt x="43" y="195"/>
                  </a:lnTo>
                  <a:lnTo>
                    <a:pt x="31" y="191"/>
                  </a:lnTo>
                  <a:lnTo>
                    <a:pt x="31" y="188"/>
                  </a:lnTo>
                  <a:lnTo>
                    <a:pt x="31" y="188"/>
                  </a:lnTo>
                  <a:lnTo>
                    <a:pt x="27" y="180"/>
                  </a:lnTo>
                  <a:lnTo>
                    <a:pt x="27" y="180"/>
                  </a:lnTo>
                  <a:lnTo>
                    <a:pt x="27" y="180"/>
                  </a:lnTo>
                  <a:lnTo>
                    <a:pt x="23" y="180"/>
                  </a:lnTo>
                  <a:lnTo>
                    <a:pt x="23" y="180"/>
                  </a:lnTo>
                  <a:lnTo>
                    <a:pt x="23" y="176"/>
                  </a:lnTo>
                  <a:lnTo>
                    <a:pt x="19" y="172"/>
                  </a:lnTo>
                  <a:lnTo>
                    <a:pt x="19" y="168"/>
                  </a:lnTo>
                  <a:lnTo>
                    <a:pt x="19" y="164"/>
                  </a:lnTo>
                  <a:lnTo>
                    <a:pt x="19" y="160"/>
                  </a:lnTo>
                  <a:lnTo>
                    <a:pt x="4" y="148"/>
                  </a:lnTo>
                  <a:lnTo>
                    <a:pt x="0" y="145"/>
                  </a:lnTo>
                  <a:lnTo>
                    <a:pt x="0" y="133"/>
                  </a:lnTo>
                  <a:lnTo>
                    <a:pt x="4" y="125"/>
                  </a:lnTo>
                  <a:lnTo>
                    <a:pt x="8" y="125"/>
                  </a:lnTo>
                  <a:lnTo>
                    <a:pt x="8" y="125"/>
                  </a:lnTo>
                  <a:lnTo>
                    <a:pt x="8" y="125"/>
                  </a:lnTo>
                  <a:lnTo>
                    <a:pt x="12" y="125"/>
                  </a:lnTo>
                  <a:lnTo>
                    <a:pt x="12" y="125"/>
                  </a:lnTo>
                  <a:lnTo>
                    <a:pt x="12" y="121"/>
                  </a:lnTo>
                  <a:lnTo>
                    <a:pt x="12" y="121"/>
                  </a:lnTo>
                  <a:lnTo>
                    <a:pt x="12" y="121"/>
                  </a:lnTo>
                  <a:lnTo>
                    <a:pt x="12" y="121"/>
                  </a:lnTo>
                  <a:lnTo>
                    <a:pt x="8" y="121"/>
                  </a:lnTo>
                  <a:lnTo>
                    <a:pt x="12" y="117"/>
                  </a:lnTo>
                  <a:lnTo>
                    <a:pt x="12" y="117"/>
                  </a:lnTo>
                  <a:lnTo>
                    <a:pt x="12" y="117"/>
                  </a:lnTo>
                  <a:lnTo>
                    <a:pt x="15" y="117"/>
                  </a:lnTo>
                  <a:lnTo>
                    <a:pt x="15" y="117"/>
                  </a:lnTo>
                  <a:lnTo>
                    <a:pt x="19" y="117"/>
                  </a:lnTo>
                  <a:lnTo>
                    <a:pt x="19" y="121"/>
                  </a:lnTo>
                  <a:lnTo>
                    <a:pt x="23" y="117"/>
                  </a:lnTo>
                  <a:lnTo>
                    <a:pt x="23" y="117"/>
                  </a:lnTo>
                  <a:lnTo>
                    <a:pt x="23" y="117"/>
                  </a:lnTo>
                  <a:lnTo>
                    <a:pt x="19" y="117"/>
                  </a:lnTo>
                  <a:lnTo>
                    <a:pt x="19" y="113"/>
                  </a:lnTo>
                  <a:lnTo>
                    <a:pt x="19" y="113"/>
                  </a:lnTo>
                  <a:lnTo>
                    <a:pt x="15" y="113"/>
                  </a:lnTo>
                  <a:lnTo>
                    <a:pt x="15" y="109"/>
                  </a:lnTo>
                  <a:lnTo>
                    <a:pt x="15" y="109"/>
                  </a:lnTo>
                  <a:lnTo>
                    <a:pt x="19" y="109"/>
                  </a:lnTo>
                  <a:lnTo>
                    <a:pt x="19" y="106"/>
                  </a:lnTo>
                  <a:lnTo>
                    <a:pt x="19" y="106"/>
                  </a:lnTo>
                  <a:lnTo>
                    <a:pt x="19" y="106"/>
                  </a:lnTo>
                  <a:lnTo>
                    <a:pt x="19" y="106"/>
                  </a:lnTo>
                  <a:lnTo>
                    <a:pt x="15" y="106"/>
                  </a:lnTo>
                  <a:lnTo>
                    <a:pt x="15" y="106"/>
                  </a:lnTo>
                  <a:lnTo>
                    <a:pt x="15" y="102"/>
                  </a:lnTo>
                  <a:lnTo>
                    <a:pt x="15" y="102"/>
                  </a:lnTo>
                  <a:lnTo>
                    <a:pt x="19" y="98"/>
                  </a:lnTo>
                  <a:lnTo>
                    <a:pt x="23" y="98"/>
                  </a:lnTo>
                  <a:lnTo>
                    <a:pt x="23" y="94"/>
                  </a:lnTo>
                  <a:lnTo>
                    <a:pt x="15" y="94"/>
                  </a:lnTo>
                  <a:lnTo>
                    <a:pt x="12" y="90"/>
                  </a:lnTo>
                  <a:lnTo>
                    <a:pt x="12" y="90"/>
                  </a:lnTo>
                  <a:lnTo>
                    <a:pt x="12" y="90"/>
                  </a:lnTo>
                  <a:lnTo>
                    <a:pt x="12" y="86"/>
                  </a:lnTo>
                  <a:lnTo>
                    <a:pt x="12" y="82"/>
                  </a:lnTo>
                  <a:lnTo>
                    <a:pt x="15" y="86"/>
                  </a:lnTo>
                  <a:lnTo>
                    <a:pt x="19" y="82"/>
                  </a:lnTo>
                  <a:lnTo>
                    <a:pt x="19" y="82"/>
                  </a:lnTo>
                  <a:lnTo>
                    <a:pt x="19" y="82"/>
                  </a:lnTo>
                  <a:lnTo>
                    <a:pt x="19" y="82"/>
                  </a:lnTo>
                  <a:lnTo>
                    <a:pt x="19" y="82"/>
                  </a:lnTo>
                  <a:lnTo>
                    <a:pt x="19" y="78"/>
                  </a:lnTo>
                  <a:lnTo>
                    <a:pt x="19" y="78"/>
                  </a:lnTo>
                  <a:lnTo>
                    <a:pt x="19" y="74"/>
                  </a:lnTo>
                  <a:lnTo>
                    <a:pt x="23" y="74"/>
                  </a:lnTo>
                  <a:lnTo>
                    <a:pt x="27" y="78"/>
                  </a:lnTo>
                  <a:lnTo>
                    <a:pt x="31" y="74"/>
                  </a:lnTo>
                  <a:lnTo>
                    <a:pt x="27" y="74"/>
                  </a:lnTo>
                  <a:lnTo>
                    <a:pt x="27" y="74"/>
                  </a:lnTo>
                  <a:lnTo>
                    <a:pt x="27" y="70"/>
                  </a:lnTo>
                  <a:lnTo>
                    <a:pt x="27" y="70"/>
                  </a:lnTo>
                  <a:lnTo>
                    <a:pt x="31" y="70"/>
                  </a:lnTo>
                  <a:lnTo>
                    <a:pt x="35" y="70"/>
                  </a:lnTo>
                  <a:lnTo>
                    <a:pt x="39" y="67"/>
                  </a:lnTo>
                  <a:lnTo>
                    <a:pt x="39" y="67"/>
                  </a:lnTo>
                  <a:lnTo>
                    <a:pt x="43" y="67"/>
                  </a:lnTo>
                  <a:lnTo>
                    <a:pt x="43" y="67"/>
                  </a:lnTo>
                  <a:lnTo>
                    <a:pt x="43" y="70"/>
                  </a:lnTo>
                  <a:lnTo>
                    <a:pt x="47" y="70"/>
                  </a:lnTo>
                  <a:lnTo>
                    <a:pt x="47" y="67"/>
                  </a:lnTo>
                  <a:lnTo>
                    <a:pt x="51" y="67"/>
                  </a:lnTo>
                  <a:lnTo>
                    <a:pt x="51" y="63"/>
                  </a:lnTo>
                  <a:lnTo>
                    <a:pt x="54" y="59"/>
                  </a:lnTo>
                  <a:lnTo>
                    <a:pt x="54" y="59"/>
                  </a:lnTo>
                  <a:lnTo>
                    <a:pt x="54" y="59"/>
                  </a:lnTo>
                  <a:lnTo>
                    <a:pt x="51" y="55"/>
                  </a:lnTo>
                  <a:lnTo>
                    <a:pt x="51" y="55"/>
                  </a:lnTo>
                  <a:lnTo>
                    <a:pt x="54" y="55"/>
                  </a:lnTo>
                  <a:lnTo>
                    <a:pt x="54" y="55"/>
                  </a:lnTo>
                  <a:lnTo>
                    <a:pt x="58" y="55"/>
                  </a:lnTo>
                  <a:lnTo>
                    <a:pt x="58" y="59"/>
                  </a:lnTo>
                  <a:lnTo>
                    <a:pt x="58" y="59"/>
                  </a:lnTo>
                  <a:lnTo>
                    <a:pt x="62" y="59"/>
                  </a:lnTo>
                  <a:lnTo>
                    <a:pt x="66" y="59"/>
                  </a:lnTo>
                  <a:lnTo>
                    <a:pt x="66" y="59"/>
                  </a:lnTo>
                  <a:lnTo>
                    <a:pt x="70" y="63"/>
                  </a:lnTo>
                  <a:lnTo>
                    <a:pt x="82" y="67"/>
                  </a:lnTo>
                  <a:lnTo>
                    <a:pt x="86" y="67"/>
                  </a:lnTo>
                  <a:lnTo>
                    <a:pt x="86" y="67"/>
                  </a:lnTo>
                  <a:lnTo>
                    <a:pt x="86" y="70"/>
                  </a:lnTo>
                  <a:lnTo>
                    <a:pt x="86" y="70"/>
                  </a:lnTo>
                  <a:lnTo>
                    <a:pt x="90" y="70"/>
                  </a:lnTo>
                  <a:lnTo>
                    <a:pt x="94" y="70"/>
                  </a:lnTo>
                  <a:lnTo>
                    <a:pt x="94" y="74"/>
                  </a:lnTo>
                  <a:lnTo>
                    <a:pt x="94" y="74"/>
                  </a:lnTo>
                  <a:lnTo>
                    <a:pt x="105" y="82"/>
                  </a:lnTo>
                  <a:lnTo>
                    <a:pt x="105" y="78"/>
                  </a:lnTo>
                  <a:lnTo>
                    <a:pt x="105" y="78"/>
                  </a:lnTo>
                  <a:lnTo>
                    <a:pt x="105" y="78"/>
                  </a:lnTo>
                  <a:lnTo>
                    <a:pt x="109" y="78"/>
                  </a:lnTo>
                  <a:lnTo>
                    <a:pt x="113" y="78"/>
                  </a:lnTo>
                  <a:lnTo>
                    <a:pt x="113" y="78"/>
                  </a:lnTo>
                  <a:lnTo>
                    <a:pt x="113" y="78"/>
                  </a:lnTo>
                  <a:lnTo>
                    <a:pt x="113" y="78"/>
                  </a:lnTo>
                  <a:lnTo>
                    <a:pt x="113" y="78"/>
                  </a:lnTo>
                  <a:lnTo>
                    <a:pt x="113" y="74"/>
                  </a:lnTo>
                  <a:lnTo>
                    <a:pt x="117" y="74"/>
                  </a:lnTo>
                  <a:lnTo>
                    <a:pt x="121" y="74"/>
                  </a:lnTo>
                  <a:lnTo>
                    <a:pt x="117" y="70"/>
                  </a:lnTo>
                  <a:lnTo>
                    <a:pt x="117" y="67"/>
                  </a:lnTo>
                  <a:lnTo>
                    <a:pt x="125" y="59"/>
                  </a:lnTo>
                  <a:lnTo>
                    <a:pt x="125" y="59"/>
                  </a:lnTo>
                  <a:lnTo>
                    <a:pt x="129" y="59"/>
                  </a:lnTo>
                  <a:lnTo>
                    <a:pt x="133" y="55"/>
                  </a:lnTo>
                  <a:lnTo>
                    <a:pt x="133" y="55"/>
                  </a:lnTo>
                  <a:lnTo>
                    <a:pt x="133" y="51"/>
                  </a:lnTo>
                  <a:lnTo>
                    <a:pt x="129" y="51"/>
                  </a:lnTo>
                  <a:lnTo>
                    <a:pt x="129" y="51"/>
                  </a:lnTo>
                  <a:lnTo>
                    <a:pt x="125" y="51"/>
                  </a:lnTo>
                  <a:lnTo>
                    <a:pt x="125" y="51"/>
                  </a:lnTo>
                  <a:lnTo>
                    <a:pt x="125" y="47"/>
                  </a:lnTo>
                  <a:lnTo>
                    <a:pt x="125" y="47"/>
                  </a:lnTo>
                  <a:lnTo>
                    <a:pt x="121" y="47"/>
                  </a:lnTo>
                  <a:lnTo>
                    <a:pt x="121" y="47"/>
                  </a:lnTo>
                  <a:lnTo>
                    <a:pt x="121" y="47"/>
                  </a:lnTo>
                  <a:lnTo>
                    <a:pt x="121" y="43"/>
                  </a:lnTo>
                  <a:lnTo>
                    <a:pt x="125" y="43"/>
                  </a:lnTo>
                  <a:lnTo>
                    <a:pt x="125" y="43"/>
                  </a:lnTo>
                  <a:lnTo>
                    <a:pt x="125" y="43"/>
                  </a:lnTo>
                  <a:lnTo>
                    <a:pt x="125" y="43"/>
                  </a:lnTo>
                  <a:lnTo>
                    <a:pt x="125" y="43"/>
                  </a:lnTo>
                  <a:lnTo>
                    <a:pt x="121" y="39"/>
                  </a:lnTo>
                  <a:lnTo>
                    <a:pt x="121" y="39"/>
                  </a:lnTo>
                  <a:lnTo>
                    <a:pt x="121" y="39"/>
                  </a:lnTo>
                  <a:lnTo>
                    <a:pt x="129" y="39"/>
                  </a:lnTo>
                  <a:lnTo>
                    <a:pt x="129" y="39"/>
                  </a:lnTo>
                  <a:lnTo>
                    <a:pt x="129" y="35"/>
                  </a:lnTo>
                  <a:lnTo>
                    <a:pt x="129" y="35"/>
                  </a:lnTo>
                  <a:lnTo>
                    <a:pt x="125" y="31"/>
                  </a:lnTo>
                  <a:lnTo>
                    <a:pt x="125" y="31"/>
                  </a:lnTo>
                  <a:lnTo>
                    <a:pt x="125" y="31"/>
                  </a:lnTo>
                  <a:lnTo>
                    <a:pt x="125" y="27"/>
                  </a:lnTo>
                  <a:lnTo>
                    <a:pt x="125" y="20"/>
                  </a:lnTo>
                  <a:lnTo>
                    <a:pt x="125" y="20"/>
                  </a:lnTo>
                  <a:lnTo>
                    <a:pt x="121" y="20"/>
                  </a:lnTo>
                  <a:lnTo>
                    <a:pt x="121" y="20"/>
                  </a:lnTo>
                  <a:lnTo>
                    <a:pt x="121" y="20"/>
                  </a:lnTo>
                  <a:lnTo>
                    <a:pt x="125" y="20"/>
                  </a:lnTo>
                  <a:lnTo>
                    <a:pt x="129" y="20"/>
                  </a:lnTo>
                  <a:lnTo>
                    <a:pt x="133" y="20"/>
                  </a:lnTo>
                  <a:lnTo>
                    <a:pt x="133" y="20"/>
                  </a:lnTo>
                  <a:lnTo>
                    <a:pt x="133" y="16"/>
                  </a:lnTo>
                  <a:lnTo>
                    <a:pt x="125" y="16"/>
                  </a:lnTo>
                  <a:lnTo>
                    <a:pt x="129" y="16"/>
                  </a:lnTo>
                  <a:lnTo>
                    <a:pt x="133" y="12"/>
                  </a:lnTo>
                  <a:lnTo>
                    <a:pt x="137" y="12"/>
                  </a:lnTo>
                  <a:lnTo>
                    <a:pt x="137" y="8"/>
                  </a:lnTo>
                  <a:lnTo>
                    <a:pt x="133" y="12"/>
                  </a:lnTo>
                  <a:lnTo>
                    <a:pt x="133" y="8"/>
                  </a:lnTo>
                  <a:lnTo>
                    <a:pt x="133" y="8"/>
                  </a:lnTo>
                  <a:lnTo>
                    <a:pt x="133" y="8"/>
                  </a:lnTo>
                </a:path>
              </a:pathLst>
            </a:custGeom>
            <a:solidFill>
              <a:schemeClr val="accent4"/>
            </a:solidFill>
            <a:ln w="38100" cap="rnd" cmpd="sng">
              <a:solidFill>
                <a:schemeClr val="bg1"/>
              </a:solidFill>
            </a:ln>
          </p:spPr>
          <p:txBody>
            <a:bodyPr vert="horz" wrap="square" lIns="91440" tIns="45720" rIns="91440" bIns="45720" numCol="1" anchor="t" anchorCtr="0" compatLnSpc="1"/>
            <a:lstStyle/>
            <a:p>
              <a:endParaRPr lang="en-US"/>
            </a:p>
          </p:txBody>
        </p:sp>
        <p:sp>
          <p:nvSpPr>
            <p:cNvPr id="270" name="Freeform 63"/>
            <p:cNvSpPr/>
            <p:nvPr/>
          </p:nvSpPr>
          <p:spPr bwMode="auto">
            <a:xfrm>
              <a:off x="15342088" y="5617840"/>
              <a:ext cx="1240042" cy="1371600"/>
            </a:xfrm>
            <a:custGeom>
              <a:avLst/>
              <a:gdLst>
                <a:gd name="T0" fmla="*/ 281 w 293"/>
                <a:gd name="T1" fmla="*/ 106 h 324"/>
                <a:gd name="T2" fmla="*/ 289 w 293"/>
                <a:gd name="T3" fmla="*/ 137 h 324"/>
                <a:gd name="T4" fmla="*/ 293 w 293"/>
                <a:gd name="T5" fmla="*/ 160 h 324"/>
                <a:gd name="T6" fmla="*/ 289 w 293"/>
                <a:gd name="T7" fmla="*/ 164 h 324"/>
                <a:gd name="T8" fmla="*/ 285 w 293"/>
                <a:gd name="T9" fmla="*/ 188 h 324"/>
                <a:gd name="T10" fmla="*/ 285 w 293"/>
                <a:gd name="T11" fmla="*/ 199 h 324"/>
                <a:gd name="T12" fmla="*/ 274 w 293"/>
                <a:gd name="T13" fmla="*/ 223 h 324"/>
                <a:gd name="T14" fmla="*/ 270 w 293"/>
                <a:gd name="T15" fmla="*/ 262 h 324"/>
                <a:gd name="T16" fmla="*/ 266 w 293"/>
                <a:gd name="T17" fmla="*/ 289 h 324"/>
                <a:gd name="T18" fmla="*/ 238 w 293"/>
                <a:gd name="T19" fmla="*/ 313 h 324"/>
                <a:gd name="T20" fmla="*/ 235 w 293"/>
                <a:gd name="T21" fmla="*/ 297 h 324"/>
                <a:gd name="T22" fmla="*/ 223 w 293"/>
                <a:gd name="T23" fmla="*/ 289 h 324"/>
                <a:gd name="T24" fmla="*/ 219 w 293"/>
                <a:gd name="T25" fmla="*/ 281 h 324"/>
                <a:gd name="T26" fmla="*/ 195 w 293"/>
                <a:gd name="T27" fmla="*/ 266 h 324"/>
                <a:gd name="T28" fmla="*/ 188 w 293"/>
                <a:gd name="T29" fmla="*/ 250 h 324"/>
                <a:gd name="T30" fmla="*/ 172 w 293"/>
                <a:gd name="T31" fmla="*/ 238 h 324"/>
                <a:gd name="T32" fmla="*/ 156 w 293"/>
                <a:gd name="T33" fmla="*/ 231 h 324"/>
                <a:gd name="T34" fmla="*/ 152 w 293"/>
                <a:gd name="T35" fmla="*/ 234 h 324"/>
                <a:gd name="T36" fmla="*/ 152 w 293"/>
                <a:gd name="T37" fmla="*/ 231 h 324"/>
                <a:gd name="T38" fmla="*/ 149 w 293"/>
                <a:gd name="T39" fmla="*/ 231 h 324"/>
                <a:gd name="T40" fmla="*/ 149 w 293"/>
                <a:gd name="T41" fmla="*/ 223 h 324"/>
                <a:gd name="T42" fmla="*/ 141 w 293"/>
                <a:gd name="T43" fmla="*/ 219 h 324"/>
                <a:gd name="T44" fmla="*/ 129 w 293"/>
                <a:gd name="T45" fmla="*/ 215 h 324"/>
                <a:gd name="T46" fmla="*/ 113 w 293"/>
                <a:gd name="T47" fmla="*/ 207 h 324"/>
                <a:gd name="T48" fmla="*/ 102 w 293"/>
                <a:gd name="T49" fmla="*/ 203 h 324"/>
                <a:gd name="T50" fmla="*/ 98 w 293"/>
                <a:gd name="T51" fmla="*/ 188 h 324"/>
                <a:gd name="T52" fmla="*/ 102 w 293"/>
                <a:gd name="T53" fmla="*/ 180 h 324"/>
                <a:gd name="T54" fmla="*/ 117 w 293"/>
                <a:gd name="T55" fmla="*/ 168 h 324"/>
                <a:gd name="T56" fmla="*/ 106 w 293"/>
                <a:gd name="T57" fmla="*/ 164 h 324"/>
                <a:gd name="T58" fmla="*/ 102 w 293"/>
                <a:gd name="T59" fmla="*/ 160 h 324"/>
                <a:gd name="T60" fmla="*/ 106 w 293"/>
                <a:gd name="T61" fmla="*/ 160 h 324"/>
                <a:gd name="T62" fmla="*/ 102 w 293"/>
                <a:gd name="T63" fmla="*/ 156 h 324"/>
                <a:gd name="T64" fmla="*/ 106 w 293"/>
                <a:gd name="T65" fmla="*/ 149 h 324"/>
                <a:gd name="T66" fmla="*/ 63 w 293"/>
                <a:gd name="T67" fmla="*/ 129 h 324"/>
                <a:gd name="T68" fmla="*/ 59 w 293"/>
                <a:gd name="T69" fmla="*/ 121 h 324"/>
                <a:gd name="T70" fmla="*/ 59 w 293"/>
                <a:gd name="T71" fmla="*/ 113 h 324"/>
                <a:gd name="T72" fmla="*/ 59 w 293"/>
                <a:gd name="T73" fmla="*/ 110 h 324"/>
                <a:gd name="T74" fmla="*/ 59 w 293"/>
                <a:gd name="T75" fmla="*/ 98 h 324"/>
                <a:gd name="T76" fmla="*/ 47 w 293"/>
                <a:gd name="T77" fmla="*/ 94 h 324"/>
                <a:gd name="T78" fmla="*/ 39 w 293"/>
                <a:gd name="T79" fmla="*/ 82 h 324"/>
                <a:gd name="T80" fmla="*/ 35 w 293"/>
                <a:gd name="T81" fmla="*/ 74 h 324"/>
                <a:gd name="T82" fmla="*/ 35 w 293"/>
                <a:gd name="T83" fmla="*/ 70 h 324"/>
                <a:gd name="T84" fmla="*/ 23 w 293"/>
                <a:gd name="T85" fmla="*/ 59 h 324"/>
                <a:gd name="T86" fmla="*/ 20 w 293"/>
                <a:gd name="T87" fmla="*/ 55 h 324"/>
                <a:gd name="T88" fmla="*/ 0 w 293"/>
                <a:gd name="T89" fmla="*/ 51 h 324"/>
                <a:gd name="T90" fmla="*/ 0 w 293"/>
                <a:gd name="T91" fmla="*/ 31 h 324"/>
                <a:gd name="T92" fmla="*/ 35 w 293"/>
                <a:gd name="T93" fmla="*/ 24 h 324"/>
                <a:gd name="T94" fmla="*/ 94 w 293"/>
                <a:gd name="T95" fmla="*/ 20 h 324"/>
                <a:gd name="T96" fmla="*/ 98 w 293"/>
                <a:gd name="T97" fmla="*/ 20 h 324"/>
                <a:gd name="T98" fmla="*/ 109 w 293"/>
                <a:gd name="T99" fmla="*/ 12 h 324"/>
                <a:gd name="T100" fmla="*/ 160 w 293"/>
                <a:gd name="T101" fmla="*/ 35 h 324"/>
                <a:gd name="T102" fmla="*/ 211 w 293"/>
                <a:gd name="T103" fmla="*/ 51 h 324"/>
                <a:gd name="T104" fmla="*/ 238 w 293"/>
                <a:gd name="T105" fmla="*/ 59 h 324"/>
                <a:gd name="T106" fmla="*/ 246 w 293"/>
                <a:gd name="T107" fmla="*/ 70 h 324"/>
                <a:gd name="T108" fmla="*/ 266 w 293"/>
                <a:gd name="T109" fmla="*/ 78 h 324"/>
                <a:gd name="T110" fmla="*/ 274 w 293"/>
                <a:gd name="T111" fmla="*/ 8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3" h="324">
                  <a:moveTo>
                    <a:pt x="277" y="90"/>
                  </a:moveTo>
                  <a:lnTo>
                    <a:pt x="277" y="90"/>
                  </a:lnTo>
                  <a:lnTo>
                    <a:pt x="281" y="90"/>
                  </a:lnTo>
                  <a:lnTo>
                    <a:pt x="281" y="106"/>
                  </a:lnTo>
                  <a:lnTo>
                    <a:pt x="281" y="110"/>
                  </a:lnTo>
                  <a:lnTo>
                    <a:pt x="285" y="117"/>
                  </a:lnTo>
                  <a:lnTo>
                    <a:pt x="289" y="133"/>
                  </a:lnTo>
                  <a:lnTo>
                    <a:pt x="289" y="137"/>
                  </a:lnTo>
                  <a:lnTo>
                    <a:pt x="289" y="145"/>
                  </a:lnTo>
                  <a:lnTo>
                    <a:pt x="289" y="149"/>
                  </a:lnTo>
                  <a:lnTo>
                    <a:pt x="293" y="156"/>
                  </a:lnTo>
                  <a:lnTo>
                    <a:pt x="293" y="160"/>
                  </a:lnTo>
                  <a:lnTo>
                    <a:pt x="293" y="160"/>
                  </a:lnTo>
                  <a:lnTo>
                    <a:pt x="293" y="160"/>
                  </a:lnTo>
                  <a:lnTo>
                    <a:pt x="293" y="160"/>
                  </a:lnTo>
                  <a:lnTo>
                    <a:pt x="289" y="164"/>
                  </a:lnTo>
                  <a:lnTo>
                    <a:pt x="289" y="168"/>
                  </a:lnTo>
                  <a:lnTo>
                    <a:pt x="289" y="168"/>
                  </a:lnTo>
                  <a:lnTo>
                    <a:pt x="289" y="172"/>
                  </a:lnTo>
                  <a:lnTo>
                    <a:pt x="285" y="188"/>
                  </a:lnTo>
                  <a:lnTo>
                    <a:pt x="285" y="192"/>
                  </a:lnTo>
                  <a:lnTo>
                    <a:pt x="285" y="195"/>
                  </a:lnTo>
                  <a:lnTo>
                    <a:pt x="285" y="199"/>
                  </a:lnTo>
                  <a:lnTo>
                    <a:pt x="285" y="199"/>
                  </a:lnTo>
                  <a:lnTo>
                    <a:pt x="281" y="211"/>
                  </a:lnTo>
                  <a:lnTo>
                    <a:pt x="277" y="219"/>
                  </a:lnTo>
                  <a:lnTo>
                    <a:pt x="277" y="219"/>
                  </a:lnTo>
                  <a:lnTo>
                    <a:pt x="274" y="223"/>
                  </a:lnTo>
                  <a:lnTo>
                    <a:pt x="274" y="223"/>
                  </a:lnTo>
                  <a:lnTo>
                    <a:pt x="277" y="231"/>
                  </a:lnTo>
                  <a:lnTo>
                    <a:pt x="274" y="246"/>
                  </a:lnTo>
                  <a:lnTo>
                    <a:pt x="270" y="262"/>
                  </a:lnTo>
                  <a:lnTo>
                    <a:pt x="270" y="262"/>
                  </a:lnTo>
                  <a:lnTo>
                    <a:pt x="270" y="262"/>
                  </a:lnTo>
                  <a:lnTo>
                    <a:pt x="270" y="262"/>
                  </a:lnTo>
                  <a:lnTo>
                    <a:pt x="266" y="289"/>
                  </a:lnTo>
                  <a:lnTo>
                    <a:pt x="266" y="289"/>
                  </a:lnTo>
                  <a:lnTo>
                    <a:pt x="262" y="289"/>
                  </a:lnTo>
                  <a:lnTo>
                    <a:pt x="235" y="324"/>
                  </a:lnTo>
                  <a:lnTo>
                    <a:pt x="238" y="313"/>
                  </a:lnTo>
                  <a:lnTo>
                    <a:pt x="238" y="305"/>
                  </a:lnTo>
                  <a:lnTo>
                    <a:pt x="235" y="301"/>
                  </a:lnTo>
                  <a:lnTo>
                    <a:pt x="235" y="301"/>
                  </a:lnTo>
                  <a:lnTo>
                    <a:pt x="235" y="297"/>
                  </a:lnTo>
                  <a:lnTo>
                    <a:pt x="235" y="297"/>
                  </a:lnTo>
                  <a:lnTo>
                    <a:pt x="227" y="293"/>
                  </a:lnTo>
                  <a:lnTo>
                    <a:pt x="223" y="293"/>
                  </a:lnTo>
                  <a:lnTo>
                    <a:pt x="223" y="289"/>
                  </a:lnTo>
                  <a:lnTo>
                    <a:pt x="223" y="289"/>
                  </a:lnTo>
                  <a:lnTo>
                    <a:pt x="223" y="285"/>
                  </a:lnTo>
                  <a:lnTo>
                    <a:pt x="219" y="281"/>
                  </a:lnTo>
                  <a:lnTo>
                    <a:pt x="219" y="281"/>
                  </a:lnTo>
                  <a:lnTo>
                    <a:pt x="211" y="277"/>
                  </a:lnTo>
                  <a:lnTo>
                    <a:pt x="203" y="274"/>
                  </a:lnTo>
                  <a:lnTo>
                    <a:pt x="199" y="270"/>
                  </a:lnTo>
                  <a:lnTo>
                    <a:pt x="195" y="266"/>
                  </a:lnTo>
                  <a:lnTo>
                    <a:pt x="192" y="262"/>
                  </a:lnTo>
                  <a:lnTo>
                    <a:pt x="188" y="258"/>
                  </a:lnTo>
                  <a:lnTo>
                    <a:pt x="188" y="254"/>
                  </a:lnTo>
                  <a:lnTo>
                    <a:pt x="188" y="250"/>
                  </a:lnTo>
                  <a:lnTo>
                    <a:pt x="184" y="250"/>
                  </a:lnTo>
                  <a:lnTo>
                    <a:pt x="180" y="246"/>
                  </a:lnTo>
                  <a:lnTo>
                    <a:pt x="176" y="242"/>
                  </a:lnTo>
                  <a:lnTo>
                    <a:pt x="172" y="238"/>
                  </a:lnTo>
                  <a:lnTo>
                    <a:pt x="168" y="231"/>
                  </a:lnTo>
                  <a:lnTo>
                    <a:pt x="160" y="231"/>
                  </a:lnTo>
                  <a:lnTo>
                    <a:pt x="160" y="231"/>
                  </a:lnTo>
                  <a:lnTo>
                    <a:pt x="156" y="231"/>
                  </a:lnTo>
                  <a:lnTo>
                    <a:pt x="156" y="234"/>
                  </a:lnTo>
                  <a:lnTo>
                    <a:pt x="156" y="234"/>
                  </a:lnTo>
                  <a:lnTo>
                    <a:pt x="156" y="234"/>
                  </a:lnTo>
                  <a:lnTo>
                    <a:pt x="152" y="234"/>
                  </a:lnTo>
                  <a:lnTo>
                    <a:pt x="152" y="234"/>
                  </a:lnTo>
                  <a:lnTo>
                    <a:pt x="152" y="234"/>
                  </a:lnTo>
                  <a:lnTo>
                    <a:pt x="152" y="234"/>
                  </a:lnTo>
                  <a:lnTo>
                    <a:pt x="152" y="231"/>
                  </a:lnTo>
                  <a:lnTo>
                    <a:pt x="149" y="231"/>
                  </a:lnTo>
                  <a:lnTo>
                    <a:pt x="149" y="231"/>
                  </a:lnTo>
                  <a:lnTo>
                    <a:pt x="149" y="231"/>
                  </a:lnTo>
                  <a:lnTo>
                    <a:pt x="149" y="231"/>
                  </a:lnTo>
                  <a:lnTo>
                    <a:pt x="149" y="227"/>
                  </a:lnTo>
                  <a:lnTo>
                    <a:pt x="149" y="227"/>
                  </a:lnTo>
                  <a:lnTo>
                    <a:pt x="149" y="223"/>
                  </a:lnTo>
                  <a:lnTo>
                    <a:pt x="149" y="223"/>
                  </a:lnTo>
                  <a:lnTo>
                    <a:pt x="145" y="223"/>
                  </a:lnTo>
                  <a:lnTo>
                    <a:pt x="141" y="219"/>
                  </a:lnTo>
                  <a:lnTo>
                    <a:pt x="137" y="219"/>
                  </a:lnTo>
                  <a:lnTo>
                    <a:pt x="141" y="219"/>
                  </a:lnTo>
                  <a:lnTo>
                    <a:pt x="137" y="219"/>
                  </a:lnTo>
                  <a:lnTo>
                    <a:pt x="133" y="215"/>
                  </a:lnTo>
                  <a:lnTo>
                    <a:pt x="133" y="215"/>
                  </a:lnTo>
                  <a:lnTo>
                    <a:pt x="129" y="215"/>
                  </a:lnTo>
                  <a:lnTo>
                    <a:pt x="129" y="211"/>
                  </a:lnTo>
                  <a:lnTo>
                    <a:pt x="125" y="211"/>
                  </a:lnTo>
                  <a:lnTo>
                    <a:pt x="117" y="207"/>
                  </a:lnTo>
                  <a:lnTo>
                    <a:pt x="113" y="207"/>
                  </a:lnTo>
                  <a:lnTo>
                    <a:pt x="102" y="207"/>
                  </a:lnTo>
                  <a:lnTo>
                    <a:pt x="102" y="207"/>
                  </a:lnTo>
                  <a:lnTo>
                    <a:pt x="102" y="203"/>
                  </a:lnTo>
                  <a:lnTo>
                    <a:pt x="102" y="203"/>
                  </a:lnTo>
                  <a:lnTo>
                    <a:pt x="102" y="203"/>
                  </a:lnTo>
                  <a:lnTo>
                    <a:pt x="94" y="195"/>
                  </a:lnTo>
                  <a:lnTo>
                    <a:pt x="94" y="192"/>
                  </a:lnTo>
                  <a:lnTo>
                    <a:pt x="98" y="188"/>
                  </a:lnTo>
                  <a:lnTo>
                    <a:pt x="98" y="184"/>
                  </a:lnTo>
                  <a:lnTo>
                    <a:pt x="98" y="180"/>
                  </a:lnTo>
                  <a:lnTo>
                    <a:pt x="98" y="180"/>
                  </a:lnTo>
                  <a:lnTo>
                    <a:pt x="102" y="180"/>
                  </a:lnTo>
                  <a:lnTo>
                    <a:pt x="109" y="180"/>
                  </a:lnTo>
                  <a:lnTo>
                    <a:pt x="113" y="184"/>
                  </a:lnTo>
                  <a:lnTo>
                    <a:pt x="113" y="180"/>
                  </a:lnTo>
                  <a:lnTo>
                    <a:pt x="117" y="168"/>
                  </a:lnTo>
                  <a:lnTo>
                    <a:pt x="117" y="168"/>
                  </a:lnTo>
                  <a:lnTo>
                    <a:pt x="113" y="168"/>
                  </a:lnTo>
                  <a:lnTo>
                    <a:pt x="109" y="164"/>
                  </a:lnTo>
                  <a:lnTo>
                    <a:pt x="106" y="164"/>
                  </a:lnTo>
                  <a:lnTo>
                    <a:pt x="106" y="164"/>
                  </a:lnTo>
                  <a:lnTo>
                    <a:pt x="102" y="160"/>
                  </a:lnTo>
                  <a:lnTo>
                    <a:pt x="102" y="160"/>
                  </a:lnTo>
                  <a:lnTo>
                    <a:pt x="102" y="160"/>
                  </a:lnTo>
                  <a:lnTo>
                    <a:pt x="102" y="160"/>
                  </a:lnTo>
                  <a:lnTo>
                    <a:pt x="106" y="160"/>
                  </a:lnTo>
                  <a:lnTo>
                    <a:pt x="106" y="160"/>
                  </a:lnTo>
                  <a:lnTo>
                    <a:pt x="106" y="160"/>
                  </a:lnTo>
                  <a:lnTo>
                    <a:pt x="106" y="156"/>
                  </a:lnTo>
                  <a:lnTo>
                    <a:pt x="106" y="156"/>
                  </a:lnTo>
                  <a:lnTo>
                    <a:pt x="102" y="156"/>
                  </a:lnTo>
                  <a:lnTo>
                    <a:pt x="102" y="156"/>
                  </a:lnTo>
                  <a:lnTo>
                    <a:pt x="102" y="156"/>
                  </a:lnTo>
                  <a:lnTo>
                    <a:pt x="102" y="152"/>
                  </a:lnTo>
                  <a:lnTo>
                    <a:pt x="106" y="149"/>
                  </a:lnTo>
                  <a:lnTo>
                    <a:pt x="106" y="149"/>
                  </a:lnTo>
                  <a:lnTo>
                    <a:pt x="106" y="145"/>
                  </a:lnTo>
                  <a:lnTo>
                    <a:pt x="86" y="141"/>
                  </a:lnTo>
                  <a:lnTo>
                    <a:pt x="70" y="129"/>
                  </a:lnTo>
                  <a:lnTo>
                    <a:pt x="63" y="129"/>
                  </a:lnTo>
                  <a:lnTo>
                    <a:pt x="63" y="129"/>
                  </a:lnTo>
                  <a:lnTo>
                    <a:pt x="59" y="125"/>
                  </a:lnTo>
                  <a:lnTo>
                    <a:pt x="59" y="121"/>
                  </a:lnTo>
                  <a:lnTo>
                    <a:pt x="59" y="121"/>
                  </a:lnTo>
                  <a:lnTo>
                    <a:pt x="59" y="121"/>
                  </a:lnTo>
                  <a:lnTo>
                    <a:pt x="59" y="117"/>
                  </a:lnTo>
                  <a:lnTo>
                    <a:pt x="59" y="113"/>
                  </a:lnTo>
                  <a:lnTo>
                    <a:pt x="59" y="113"/>
                  </a:lnTo>
                  <a:lnTo>
                    <a:pt x="59" y="113"/>
                  </a:lnTo>
                  <a:lnTo>
                    <a:pt x="59" y="113"/>
                  </a:lnTo>
                  <a:lnTo>
                    <a:pt x="59" y="113"/>
                  </a:lnTo>
                  <a:lnTo>
                    <a:pt x="59" y="110"/>
                  </a:lnTo>
                  <a:lnTo>
                    <a:pt x="59" y="106"/>
                  </a:lnTo>
                  <a:lnTo>
                    <a:pt x="59" y="102"/>
                  </a:lnTo>
                  <a:lnTo>
                    <a:pt x="59" y="102"/>
                  </a:lnTo>
                  <a:lnTo>
                    <a:pt x="59" y="98"/>
                  </a:lnTo>
                  <a:lnTo>
                    <a:pt x="55" y="98"/>
                  </a:lnTo>
                  <a:lnTo>
                    <a:pt x="55" y="94"/>
                  </a:lnTo>
                  <a:lnTo>
                    <a:pt x="51" y="94"/>
                  </a:lnTo>
                  <a:lnTo>
                    <a:pt x="47" y="94"/>
                  </a:lnTo>
                  <a:lnTo>
                    <a:pt x="47" y="90"/>
                  </a:lnTo>
                  <a:lnTo>
                    <a:pt x="43" y="86"/>
                  </a:lnTo>
                  <a:lnTo>
                    <a:pt x="39" y="86"/>
                  </a:lnTo>
                  <a:lnTo>
                    <a:pt x="39" y="82"/>
                  </a:lnTo>
                  <a:lnTo>
                    <a:pt x="35" y="82"/>
                  </a:lnTo>
                  <a:lnTo>
                    <a:pt x="35" y="78"/>
                  </a:lnTo>
                  <a:lnTo>
                    <a:pt x="35" y="78"/>
                  </a:lnTo>
                  <a:lnTo>
                    <a:pt x="35" y="74"/>
                  </a:lnTo>
                  <a:lnTo>
                    <a:pt x="39" y="74"/>
                  </a:lnTo>
                  <a:lnTo>
                    <a:pt x="39" y="74"/>
                  </a:lnTo>
                  <a:lnTo>
                    <a:pt x="35" y="70"/>
                  </a:lnTo>
                  <a:lnTo>
                    <a:pt x="35" y="70"/>
                  </a:lnTo>
                  <a:lnTo>
                    <a:pt x="31" y="67"/>
                  </a:lnTo>
                  <a:lnTo>
                    <a:pt x="27" y="63"/>
                  </a:lnTo>
                  <a:lnTo>
                    <a:pt x="23" y="59"/>
                  </a:lnTo>
                  <a:lnTo>
                    <a:pt x="23" y="59"/>
                  </a:lnTo>
                  <a:lnTo>
                    <a:pt x="23" y="55"/>
                  </a:lnTo>
                  <a:lnTo>
                    <a:pt x="23" y="55"/>
                  </a:lnTo>
                  <a:lnTo>
                    <a:pt x="20" y="55"/>
                  </a:lnTo>
                  <a:lnTo>
                    <a:pt x="20" y="55"/>
                  </a:lnTo>
                  <a:lnTo>
                    <a:pt x="12" y="55"/>
                  </a:lnTo>
                  <a:lnTo>
                    <a:pt x="12" y="55"/>
                  </a:lnTo>
                  <a:lnTo>
                    <a:pt x="4" y="51"/>
                  </a:lnTo>
                  <a:lnTo>
                    <a:pt x="0" y="51"/>
                  </a:lnTo>
                  <a:lnTo>
                    <a:pt x="0" y="39"/>
                  </a:lnTo>
                  <a:lnTo>
                    <a:pt x="0" y="35"/>
                  </a:lnTo>
                  <a:lnTo>
                    <a:pt x="0" y="35"/>
                  </a:lnTo>
                  <a:lnTo>
                    <a:pt x="0" y="31"/>
                  </a:lnTo>
                  <a:lnTo>
                    <a:pt x="0" y="31"/>
                  </a:lnTo>
                  <a:lnTo>
                    <a:pt x="4" y="28"/>
                  </a:lnTo>
                  <a:lnTo>
                    <a:pt x="8" y="28"/>
                  </a:lnTo>
                  <a:lnTo>
                    <a:pt x="35" y="24"/>
                  </a:lnTo>
                  <a:lnTo>
                    <a:pt x="78" y="0"/>
                  </a:lnTo>
                  <a:lnTo>
                    <a:pt x="82" y="0"/>
                  </a:lnTo>
                  <a:lnTo>
                    <a:pt x="82" y="0"/>
                  </a:lnTo>
                  <a:lnTo>
                    <a:pt x="94" y="20"/>
                  </a:lnTo>
                  <a:lnTo>
                    <a:pt x="98" y="20"/>
                  </a:lnTo>
                  <a:lnTo>
                    <a:pt x="98" y="20"/>
                  </a:lnTo>
                  <a:lnTo>
                    <a:pt x="98" y="20"/>
                  </a:lnTo>
                  <a:lnTo>
                    <a:pt x="98" y="20"/>
                  </a:lnTo>
                  <a:lnTo>
                    <a:pt x="106" y="12"/>
                  </a:lnTo>
                  <a:lnTo>
                    <a:pt x="109" y="8"/>
                  </a:lnTo>
                  <a:lnTo>
                    <a:pt x="109" y="8"/>
                  </a:lnTo>
                  <a:lnTo>
                    <a:pt x="109" y="12"/>
                  </a:lnTo>
                  <a:lnTo>
                    <a:pt x="113" y="12"/>
                  </a:lnTo>
                  <a:lnTo>
                    <a:pt x="141" y="28"/>
                  </a:lnTo>
                  <a:lnTo>
                    <a:pt x="152" y="31"/>
                  </a:lnTo>
                  <a:lnTo>
                    <a:pt x="160" y="35"/>
                  </a:lnTo>
                  <a:lnTo>
                    <a:pt x="164" y="35"/>
                  </a:lnTo>
                  <a:lnTo>
                    <a:pt x="164" y="39"/>
                  </a:lnTo>
                  <a:lnTo>
                    <a:pt x="195" y="43"/>
                  </a:lnTo>
                  <a:lnTo>
                    <a:pt x="211" y="51"/>
                  </a:lnTo>
                  <a:lnTo>
                    <a:pt x="231" y="55"/>
                  </a:lnTo>
                  <a:lnTo>
                    <a:pt x="235" y="55"/>
                  </a:lnTo>
                  <a:lnTo>
                    <a:pt x="235" y="55"/>
                  </a:lnTo>
                  <a:lnTo>
                    <a:pt x="238" y="59"/>
                  </a:lnTo>
                  <a:lnTo>
                    <a:pt x="238" y="63"/>
                  </a:lnTo>
                  <a:lnTo>
                    <a:pt x="242" y="67"/>
                  </a:lnTo>
                  <a:lnTo>
                    <a:pt x="242" y="67"/>
                  </a:lnTo>
                  <a:lnTo>
                    <a:pt x="246" y="70"/>
                  </a:lnTo>
                  <a:lnTo>
                    <a:pt x="250" y="70"/>
                  </a:lnTo>
                  <a:lnTo>
                    <a:pt x="254" y="74"/>
                  </a:lnTo>
                  <a:lnTo>
                    <a:pt x="258" y="74"/>
                  </a:lnTo>
                  <a:lnTo>
                    <a:pt x="266" y="78"/>
                  </a:lnTo>
                  <a:lnTo>
                    <a:pt x="270" y="78"/>
                  </a:lnTo>
                  <a:lnTo>
                    <a:pt x="270" y="82"/>
                  </a:lnTo>
                  <a:lnTo>
                    <a:pt x="274" y="82"/>
                  </a:lnTo>
                  <a:lnTo>
                    <a:pt x="274" y="86"/>
                  </a:lnTo>
                  <a:lnTo>
                    <a:pt x="277" y="90"/>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71" name="Freeform 64"/>
            <p:cNvSpPr>
              <a:spLocks noEditPoints="1"/>
            </p:cNvSpPr>
            <p:nvPr/>
          </p:nvSpPr>
          <p:spPr bwMode="auto">
            <a:xfrm>
              <a:off x="13920058" y="8132441"/>
              <a:ext cx="977644" cy="876301"/>
            </a:xfrm>
            <a:custGeom>
              <a:avLst/>
              <a:gdLst>
                <a:gd name="T0" fmla="*/ 227 w 231"/>
                <a:gd name="T1" fmla="*/ 121 h 207"/>
                <a:gd name="T2" fmla="*/ 231 w 231"/>
                <a:gd name="T3" fmla="*/ 93 h 207"/>
                <a:gd name="T4" fmla="*/ 227 w 231"/>
                <a:gd name="T5" fmla="*/ 58 h 207"/>
                <a:gd name="T6" fmla="*/ 176 w 231"/>
                <a:gd name="T7" fmla="*/ 47 h 207"/>
                <a:gd name="T8" fmla="*/ 160 w 231"/>
                <a:gd name="T9" fmla="*/ 19 h 207"/>
                <a:gd name="T10" fmla="*/ 133 w 231"/>
                <a:gd name="T11" fmla="*/ 7 h 207"/>
                <a:gd name="T12" fmla="*/ 102 w 231"/>
                <a:gd name="T13" fmla="*/ 27 h 207"/>
                <a:gd name="T14" fmla="*/ 55 w 231"/>
                <a:gd name="T15" fmla="*/ 39 h 207"/>
                <a:gd name="T16" fmla="*/ 27 w 231"/>
                <a:gd name="T17" fmla="*/ 39 h 207"/>
                <a:gd name="T18" fmla="*/ 0 w 231"/>
                <a:gd name="T19" fmla="*/ 39 h 207"/>
                <a:gd name="T20" fmla="*/ 16 w 231"/>
                <a:gd name="T21" fmla="*/ 62 h 207"/>
                <a:gd name="T22" fmla="*/ 16 w 231"/>
                <a:gd name="T23" fmla="*/ 74 h 207"/>
                <a:gd name="T24" fmla="*/ 31 w 231"/>
                <a:gd name="T25" fmla="*/ 89 h 207"/>
                <a:gd name="T26" fmla="*/ 39 w 231"/>
                <a:gd name="T27" fmla="*/ 109 h 207"/>
                <a:gd name="T28" fmla="*/ 43 w 231"/>
                <a:gd name="T29" fmla="*/ 113 h 207"/>
                <a:gd name="T30" fmla="*/ 59 w 231"/>
                <a:gd name="T31" fmla="*/ 105 h 207"/>
                <a:gd name="T32" fmla="*/ 78 w 231"/>
                <a:gd name="T33" fmla="*/ 121 h 207"/>
                <a:gd name="T34" fmla="*/ 86 w 231"/>
                <a:gd name="T35" fmla="*/ 117 h 207"/>
                <a:gd name="T36" fmla="*/ 117 w 231"/>
                <a:gd name="T37" fmla="*/ 125 h 207"/>
                <a:gd name="T38" fmla="*/ 137 w 231"/>
                <a:gd name="T39" fmla="*/ 140 h 207"/>
                <a:gd name="T40" fmla="*/ 164 w 231"/>
                <a:gd name="T41" fmla="*/ 125 h 207"/>
                <a:gd name="T42" fmla="*/ 172 w 231"/>
                <a:gd name="T43" fmla="*/ 144 h 207"/>
                <a:gd name="T44" fmla="*/ 188 w 231"/>
                <a:gd name="T45" fmla="*/ 152 h 207"/>
                <a:gd name="T46" fmla="*/ 8 w 231"/>
                <a:gd name="T47" fmla="*/ 58 h 207"/>
                <a:gd name="T48" fmla="*/ 4 w 231"/>
                <a:gd name="T49" fmla="*/ 66 h 207"/>
                <a:gd name="T50" fmla="*/ 20 w 231"/>
                <a:gd name="T51" fmla="*/ 113 h 207"/>
                <a:gd name="T52" fmla="*/ 20 w 231"/>
                <a:gd name="T53" fmla="*/ 109 h 207"/>
                <a:gd name="T54" fmla="*/ 51 w 231"/>
                <a:gd name="T55" fmla="*/ 179 h 207"/>
                <a:gd name="T56" fmla="*/ 31 w 231"/>
                <a:gd name="T57" fmla="*/ 125 h 207"/>
                <a:gd name="T58" fmla="*/ 43 w 231"/>
                <a:gd name="T59" fmla="*/ 121 h 207"/>
                <a:gd name="T60" fmla="*/ 129 w 231"/>
                <a:gd name="T61" fmla="*/ 136 h 207"/>
                <a:gd name="T62" fmla="*/ 102 w 231"/>
                <a:gd name="T63" fmla="*/ 144 h 207"/>
                <a:gd name="T64" fmla="*/ 121 w 231"/>
                <a:gd name="T65" fmla="*/ 144 h 207"/>
                <a:gd name="T66" fmla="*/ 172 w 231"/>
                <a:gd name="T67" fmla="*/ 129 h 207"/>
                <a:gd name="T68" fmla="*/ 137 w 231"/>
                <a:gd name="T69" fmla="*/ 160 h 207"/>
                <a:gd name="T70" fmla="*/ 152 w 231"/>
                <a:gd name="T71" fmla="*/ 179 h 207"/>
                <a:gd name="T72" fmla="*/ 164 w 231"/>
                <a:gd name="T73" fmla="*/ 171 h 207"/>
                <a:gd name="T74" fmla="*/ 172 w 231"/>
                <a:gd name="T75" fmla="*/ 148 h 207"/>
                <a:gd name="T76" fmla="*/ 141 w 231"/>
                <a:gd name="T77" fmla="*/ 175 h 207"/>
                <a:gd name="T78" fmla="*/ 148 w 231"/>
                <a:gd name="T79" fmla="*/ 179 h 207"/>
                <a:gd name="T80" fmla="*/ 70 w 231"/>
                <a:gd name="T81" fmla="*/ 187 h 207"/>
                <a:gd name="T82" fmla="*/ 63 w 231"/>
                <a:gd name="T83" fmla="*/ 125 h 207"/>
                <a:gd name="T84" fmla="*/ 121 w 231"/>
                <a:gd name="T85" fmla="*/ 156 h 207"/>
                <a:gd name="T86" fmla="*/ 82 w 231"/>
                <a:gd name="T87" fmla="*/ 175 h 207"/>
                <a:gd name="T88" fmla="*/ 90 w 231"/>
                <a:gd name="T89" fmla="*/ 171 h 207"/>
                <a:gd name="T90" fmla="*/ 98 w 231"/>
                <a:gd name="T91" fmla="*/ 164 h 207"/>
                <a:gd name="T92" fmla="*/ 94 w 231"/>
                <a:gd name="T93" fmla="*/ 136 h 207"/>
                <a:gd name="T94" fmla="*/ 82 w 231"/>
                <a:gd name="T95" fmla="*/ 125 h 207"/>
                <a:gd name="T96" fmla="*/ 78 w 231"/>
                <a:gd name="T97" fmla="*/ 136 h 207"/>
                <a:gd name="T98" fmla="*/ 35 w 231"/>
                <a:gd name="T99" fmla="*/ 144 h 207"/>
                <a:gd name="T100" fmla="*/ 109 w 231"/>
                <a:gd name="T101" fmla="*/ 125 h 207"/>
                <a:gd name="T102" fmla="*/ 109 w 231"/>
                <a:gd name="T103" fmla="*/ 132 h 207"/>
                <a:gd name="T104" fmla="*/ 94 w 231"/>
                <a:gd name="T105" fmla="*/ 148 h 207"/>
                <a:gd name="T106" fmla="*/ 125 w 231"/>
                <a:gd name="T107" fmla="*/ 156 h 207"/>
                <a:gd name="T108" fmla="*/ 105 w 231"/>
                <a:gd name="T109" fmla="*/ 171 h 207"/>
                <a:gd name="T110" fmla="*/ 180 w 231"/>
                <a:gd name="T111" fmla="*/ 152 h 207"/>
                <a:gd name="T112" fmla="*/ 184 w 231"/>
                <a:gd name="T113" fmla="*/ 156 h 207"/>
                <a:gd name="T114" fmla="*/ 184 w 231"/>
                <a:gd name="T115" fmla="*/ 171 h 207"/>
                <a:gd name="T116" fmla="*/ 66 w 231"/>
                <a:gd name="T117" fmla="*/ 160 h 207"/>
                <a:gd name="T118" fmla="*/ 8 w 231"/>
                <a:gd name="T119" fmla="*/ 74 h 207"/>
                <a:gd name="T120" fmla="*/ 8 w 231"/>
                <a:gd name="T121" fmla="*/ 74 h 207"/>
                <a:gd name="T122" fmla="*/ 160 w 231"/>
                <a:gd name="T123" fmla="*/ 19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1" h="207">
                  <a:moveTo>
                    <a:pt x="191" y="152"/>
                  </a:moveTo>
                  <a:lnTo>
                    <a:pt x="191" y="152"/>
                  </a:lnTo>
                  <a:lnTo>
                    <a:pt x="195" y="152"/>
                  </a:lnTo>
                  <a:lnTo>
                    <a:pt x="199" y="144"/>
                  </a:lnTo>
                  <a:lnTo>
                    <a:pt x="207" y="132"/>
                  </a:lnTo>
                  <a:lnTo>
                    <a:pt x="207" y="132"/>
                  </a:lnTo>
                  <a:lnTo>
                    <a:pt x="207" y="132"/>
                  </a:lnTo>
                  <a:lnTo>
                    <a:pt x="207" y="132"/>
                  </a:lnTo>
                  <a:lnTo>
                    <a:pt x="207" y="132"/>
                  </a:lnTo>
                  <a:lnTo>
                    <a:pt x="211" y="136"/>
                  </a:lnTo>
                  <a:lnTo>
                    <a:pt x="211" y="136"/>
                  </a:lnTo>
                  <a:lnTo>
                    <a:pt x="215" y="132"/>
                  </a:lnTo>
                  <a:lnTo>
                    <a:pt x="219" y="132"/>
                  </a:lnTo>
                  <a:lnTo>
                    <a:pt x="219" y="129"/>
                  </a:lnTo>
                  <a:lnTo>
                    <a:pt x="223" y="125"/>
                  </a:lnTo>
                  <a:lnTo>
                    <a:pt x="227" y="125"/>
                  </a:lnTo>
                  <a:lnTo>
                    <a:pt x="227" y="121"/>
                  </a:lnTo>
                  <a:lnTo>
                    <a:pt x="231" y="121"/>
                  </a:lnTo>
                  <a:lnTo>
                    <a:pt x="231" y="121"/>
                  </a:lnTo>
                  <a:lnTo>
                    <a:pt x="231" y="121"/>
                  </a:lnTo>
                  <a:lnTo>
                    <a:pt x="231" y="117"/>
                  </a:lnTo>
                  <a:lnTo>
                    <a:pt x="227" y="117"/>
                  </a:lnTo>
                  <a:lnTo>
                    <a:pt x="227" y="113"/>
                  </a:lnTo>
                  <a:lnTo>
                    <a:pt x="227" y="113"/>
                  </a:lnTo>
                  <a:lnTo>
                    <a:pt x="223" y="113"/>
                  </a:lnTo>
                  <a:lnTo>
                    <a:pt x="227" y="113"/>
                  </a:lnTo>
                  <a:lnTo>
                    <a:pt x="227" y="113"/>
                  </a:lnTo>
                  <a:lnTo>
                    <a:pt x="227" y="113"/>
                  </a:lnTo>
                  <a:lnTo>
                    <a:pt x="227" y="109"/>
                  </a:lnTo>
                  <a:lnTo>
                    <a:pt x="227" y="109"/>
                  </a:lnTo>
                  <a:lnTo>
                    <a:pt x="231" y="105"/>
                  </a:lnTo>
                  <a:lnTo>
                    <a:pt x="231" y="101"/>
                  </a:lnTo>
                  <a:lnTo>
                    <a:pt x="231" y="97"/>
                  </a:lnTo>
                  <a:lnTo>
                    <a:pt x="231" y="93"/>
                  </a:lnTo>
                  <a:lnTo>
                    <a:pt x="231" y="89"/>
                  </a:lnTo>
                  <a:lnTo>
                    <a:pt x="231" y="89"/>
                  </a:lnTo>
                  <a:lnTo>
                    <a:pt x="231" y="82"/>
                  </a:lnTo>
                  <a:lnTo>
                    <a:pt x="231" y="82"/>
                  </a:lnTo>
                  <a:lnTo>
                    <a:pt x="227" y="78"/>
                  </a:lnTo>
                  <a:lnTo>
                    <a:pt x="219" y="82"/>
                  </a:lnTo>
                  <a:lnTo>
                    <a:pt x="219" y="82"/>
                  </a:lnTo>
                  <a:lnTo>
                    <a:pt x="219" y="82"/>
                  </a:lnTo>
                  <a:lnTo>
                    <a:pt x="219" y="78"/>
                  </a:lnTo>
                  <a:lnTo>
                    <a:pt x="223" y="74"/>
                  </a:lnTo>
                  <a:lnTo>
                    <a:pt x="231" y="70"/>
                  </a:lnTo>
                  <a:lnTo>
                    <a:pt x="231" y="66"/>
                  </a:lnTo>
                  <a:lnTo>
                    <a:pt x="231" y="66"/>
                  </a:lnTo>
                  <a:lnTo>
                    <a:pt x="227" y="62"/>
                  </a:lnTo>
                  <a:lnTo>
                    <a:pt x="227" y="62"/>
                  </a:lnTo>
                  <a:lnTo>
                    <a:pt x="227" y="58"/>
                  </a:lnTo>
                  <a:lnTo>
                    <a:pt x="227" y="58"/>
                  </a:lnTo>
                  <a:lnTo>
                    <a:pt x="231" y="54"/>
                  </a:lnTo>
                  <a:lnTo>
                    <a:pt x="227" y="54"/>
                  </a:lnTo>
                  <a:lnTo>
                    <a:pt x="227" y="50"/>
                  </a:lnTo>
                  <a:lnTo>
                    <a:pt x="227" y="50"/>
                  </a:lnTo>
                  <a:lnTo>
                    <a:pt x="223" y="50"/>
                  </a:lnTo>
                  <a:lnTo>
                    <a:pt x="223" y="47"/>
                  </a:lnTo>
                  <a:lnTo>
                    <a:pt x="223" y="47"/>
                  </a:lnTo>
                  <a:lnTo>
                    <a:pt x="215" y="47"/>
                  </a:lnTo>
                  <a:lnTo>
                    <a:pt x="207" y="47"/>
                  </a:lnTo>
                  <a:lnTo>
                    <a:pt x="203" y="43"/>
                  </a:lnTo>
                  <a:lnTo>
                    <a:pt x="195" y="47"/>
                  </a:lnTo>
                  <a:lnTo>
                    <a:pt x="191" y="43"/>
                  </a:lnTo>
                  <a:lnTo>
                    <a:pt x="191" y="43"/>
                  </a:lnTo>
                  <a:lnTo>
                    <a:pt x="188" y="39"/>
                  </a:lnTo>
                  <a:lnTo>
                    <a:pt x="184" y="39"/>
                  </a:lnTo>
                  <a:lnTo>
                    <a:pt x="176" y="47"/>
                  </a:lnTo>
                  <a:lnTo>
                    <a:pt x="176" y="47"/>
                  </a:lnTo>
                  <a:lnTo>
                    <a:pt x="172" y="47"/>
                  </a:lnTo>
                  <a:lnTo>
                    <a:pt x="168" y="47"/>
                  </a:lnTo>
                  <a:lnTo>
                    <a:pt x="160" y="43"/>
                  </a:lnTo>
                  <a:lnTo>
                    <a:pt x="160" y="43"/>
                  </a:lnTo>
                  <a:lnTo>
                    <a:pt x="160" y="39"/>
                  </a:lnTo>
                  <a:lnTo>
                    <a:pt x="160" y="39"/>
                  </a:lnTo>
                  <a:lnTo>
                    <a:pt x="160" y="35"/>
                  </a:lnTo>
                  <a:lnTo>
                    <a:pt x="160" y="35"/>
                  </a:lnTo>
                  <a:lnTo>
                    <a:pt x="160" y="31"/>
                  </a:lnTo>
                  <a:lnTo>
                    <a:pt x="156" y="35"/>
                  </a:lnTo>
                  <a:lnTo>
                    <a:pt x="152" y="31"/>
                  </a:lnTo>
                  <a:lnTo>
                    <a:pt x="152" y="27"/>
                  </a:lnTo>
                  <a:lnTo>
                    <a:pt x="152" y="23"/>
                  </a:lnTo>
                  <a:lnTo>
                    <a:pt x="156" y="23"/>
                  </a:lnTo>
                  <a:lnTo>
                    <a:pt x="160" y="23"/>
                  </a:lnTo>
                  <a:lnTo>
                    <a:pt x="160" y="23"/>
                  </a:lnTo>
                  <a:lnTo>
                    <a:pt x="160" y="19"/>
                  </a:lnTo>
                  <a:lnTo>
                    <a:pt x="160" y="19"/>
                  </a:lnTo>
                  <a:lnTo>
                    <a:pt x="160" y="19"/>
                  </a:lnTo>
                  <a:lnTo>
                    <a:pt x="160" y="19"/>
                  </a:lnTo>
                  <a:lnTo>
                    <a:pt x="160" y="19"/>
                  </a:lnTo>
                  <a:lnTo>
                    <a:pt x="160" y="15"/>
                  </a:lnTo>
                  <a:lnTo>
                    <a:pt x="160" y="15"/>
                  </a:lnTo>
                  <a:lnTo>
                    <a:pt x="160" y="11"/>
                  </a:lnTo>
                  <a:lnTo>
                    <a:pt x="156" y="11"/>
                  </a:lnTo>
                  <a:lnTo>
                    <a:pt x="156" y="11"/>
                  </a:lnTo>
                  <a:lnTo>
                    <a:pt x="152" y="11"/>
                  </a:lnTo>
                  <a:lnTo>
                    <a:pt x="148" y="7"/>
                  </a:lnTo>
                  <a:lnTo>
                    <a:pt x="145" y="7"/>
                  </a:lnTo>
                  <a:lnTo>
                    <a:pt x="145" y="4"/>
                  </a:lnTo>
                  <a:lnTo>
                    <a:pt x="141" y="4"/>
                  </a:lnTo>
                  <a:lnTo>
                    <a:pt x="137" y="4"/>
                  </a:lnTo>
                  <a:lnTo>
                    <a:pt x="133" y="7"/>
                  </a:lnTo>
                  <a:lnTo>
                    <a:pt x="133" y="7"/>
                  </a:lnTo>
                  <a:lnTo>
                    <a:pt x="133" y="7"/>
                  </a:lnTo>
                  <a:lnTo>
                    <a:pt x="129" y="4"/>
                  </a:lnTo>
                  <a:lnTo>
                    <a:pt x="125" y="4"/>
                  </a:lnTo>
                  <a:lnTo>
                    <a:pt x="117" y="0"/>
                  </a:lnTo>
                  <a:lnTo>
                    <a:pt x="113" y="0"/>
                  </a:lnTo>
                  <a:lnTo>
                    <a:pt x="117" y="4"/>
                  </a:lnTo>
                  <a:lnTo>
                    <a:pt x="117" y="4"/>
                  </a:lnTo>
                  <a:lnTo>
                    <a:pt x="117" y="4"/>
                  </a:lnTo>
                  <a:lnTo>
                    <a:pt x="117" y="7"/>
                  </a:lnTo>
                  <a:lnTo>
                    <a:pt x="117" y="7"/>
                  </a:lnTo>
                  <a:lnTo>
                    <a:pt x="121" y="11"/>
                  </a:lnTo>
                  <a:lnTo>
                    <a:pt x="117" y="15"/>
                  </a:lnTo>
                  <a:lnTo>
                    <a:pt x="117" y="19"/>
                  </a:lnTo>
                  <a:lnTo>
                    <a:pt x="113" y="19"/>
                  </a:lnTo>
                  <a:lnTo>
                    <a:pt x="102" y="23"/>
                  </a:lnTo>
                  <a:lnTo>
                    <a:pt x="102" y="23"/>
                  </a:lnTo>
                  <a:lnTo>
                    <a:pt x="102" y="27"/>
                  </a:lnTo>
                  <a:lnTo>
                    <a:pt x="102" y="27"/>
                  </a:lnTo>
                  <a:lnTo>
                    <a:pt x="105" y="27"/>
                  </a:lnTo>
                  <a:lnTo>
                    <a:pt x="102" y="31"/>
                  </a:lnTo>
                  <a:lnTo>
                    <a:pt x="78" y="39"/>
                  </a:lnTo>
                  <a:lnTo>
                    <a:pt x="78" y="43"/>
                  </a:lnTo>
                  <a:lnTo>
                    <a:pt x="78" y="47"/>
                  </a:lnTo>
                  <a:lnTo>
                    <a:pt x="74" y="47"/>
                  </a:lnTo>
                  <a:lnTo>
                    <a:pt x="63" y="50"/>
                  </a:lnTo>
                  <a:lnTo>
                    <a:pt x="63" y="47"/>
                  </a:lnTo>
                  <a:lnTo>
                    <a:pt x="59" y="47"/>
                  </a:lnTo>
                  <a:lnTo>
                    <a:pt x="59" y="47"/>
                  </a:lnTo>
                  <a:lnTo>
                    <a:pt x="55" y="43"/>
                  </a:lnTo>
                  <a:lnTo>
                    <a:pt x="55" y="43"/>
                  </a:lnTo>
                  <a:lnTo>
                    <a:pt x="55" y="43"/>
                  </a:lnTo>
                  <a:lnTo>
                    <a:pt x="55" y="43"/>
                  </a:lnTo>
                  <a:lnTo>
                    <a:pt x="55" y="39"/>
                  </a:lnTo>
                  <a:lnTo>
                    <a:pt x="55" y="39"/>
                  </a:lnTo>
                  <a:lnTo>
                    <a:pt x="51" y="39"/>
                  </a:lnTo>
                  <a:lnTo>
                    <a:pt x="51" y="39"/>
                  </a:lnTo>
                  <a:lnTo>
                    <a:pt x="43" y="35"/>
                  </a:lnTo>
                  <a:lnTo>
                    <a:pt x="39" y="35"/>
                  </a:lnTo>
                  <a:lnTo>
                    <a:pt x="43" y="31"/>
                  </a:lnTo>
                  <a:lnTo>
                    <a:pt x="43" y="31"/>
                  </a:lnTo>
                  <a:lnTo>
                    <a:pt x="39" y="31"/>
                  </a:lnTo>
                  <a:lnTo>
                    <a:pt x="39" y="31"/>
                  </a:lnTo>
                  <a:lnTo>
                    <a:pt x="39" y="31"/>
                  </a:lnTo>
                  <a:lnTo>
                    <a:pt x="35" y="35"/>
                  </a:lnTo>
                  <a:lnTo>
                    <a:pt x="39" y="35"/>
                  </a:lnTo>
                  <a:lnTo>
                    <a:pt x="39" y="39"/>
                  </a:lnTo>
                  <a:lnTo>
                    <a:pt x="35" y="39"/>
                  </a:lnTo>
                  <a:lnTo>
                    <a:pt x="35" y="39"/>
                  </a:lnTo>
                  <a:lnTo>
                    <a:pt x="31" y="39"/>
                  </a:lnTo>
                  <a:lnTo>
                    <a:pt x="27" y="39"/>
                  </a:lnTo>
                  <a:lnTo>
                    <a:pt x="27" y="39"/>
                  </a:lnTo>
                  <a:lnTo>
                    <a:pt x="27" y="39"/>
                  </a:lnTo>
                  <a:lnTo>
                    <a:pt x="27" y="35"/>
                  </a:lnTo>
                  <a:lnTo>
                    <a:pt x="23" y="35"/>
                  </a:lnTo>
                  <a:lnTo>
                    <a:pt x="23" y="35"/>
                  </a:lnTo>
                  <a:lnTo>
                    <a:pt x="23" y="39"/>
                  </a:lnTo>
                  <a:lnTo>
                    <a:pt x="23" y="39"/>
                  </a:lnTo>
                  <a:lnTo>
                    <a:pt x="23" y="39"/>
                  </a:lnTo>
                  <a:lnTo>
                    <a:pt x="23" y="43"/>
                  </a:lnTo>
                  <a:lnTo>
                    <a:pt x="16" y="43"/>
                  </a:lnTo>
                  <a:lnTo>
                    <a:pt x="12" y="43"/>
                  </a:lnTo>
                  <a:lnTo>
                    <a:pt x="8" y="39"/>
                  </a:lnTo>
                  <a:lnTo>
                    <a:pt x="8" y="39"/>
                  </a:lnTo>
                  <a:lnTo>
                    <a:pt x="8" y="39"/>
                  </a:lnTo>
                  <a:lnTo>
                    <a:pt x="8" y="39"/>
                  </a:lnTo>
                  <a:lnTo>
                    <a:pt x="4" y="39"/>
                  </a:lnTo>
                  <a:lnTo>
                    <a:pt x="0" y="39"/>
                  </a:lnTo>
                  <a:lnTo>
                    <a:pt x="0" y="39"/>
                  </a:lnTo>
                  <a:lnTo>
                    <a:pt x="0" y="43"/>
                  </a:lnTo>
                  <a:lnTo>
                    <a:pt x="0" y="43"/>
                  </a:lnTo>
                  <a:lnTo>
                    <a:pt x="4" y="43"/>
                  </a:lnTo>
                  <a:lnTo>
                    <a:pt x="4" y="43"/>
                  </a:lnTo>
                  <a:lnTo>
                    <a:pt x="4" y="47"/>
                  </a:lnTo>
                  <a:lnTo>
                    <a:pt x="4" y="47"/>
                  </a:lnTo>
                  <a:lnTo>
                    <a:pt x="12" y="54"/>
                  </a:lnTo>
                  <a:lnTo>
                    <a:pt x="12" y="54"/>
                  </a:lnTo>
                  <a:lnTo>
                    <a:pt x="12" y="54"/>
                  </a:lnTo>
                  <a:lnTo>
                    <a:pt x="12" y="58"/>
                  </a:lnTo>
                  <a:lnTo>
                    <a:pt x="16" y="58"/>
                  </a:lnTo>
                  <a:lnTo>
                    <a:pt x="16" y="58"/>
                  </a:lnTo>
                  <a:lnTo>
                    <a:pt x="16" y="58"/>
                  </a:lnTo>
                  <a:lnTo>
                    <a:pt x="16" y="58"/>
                  </a:lnTo>
                  <a:lnTo>
                    <a:pt x="20" y="62"/>
                  </a:lnTo>
                  <a:lnTo>
                    <a:pt x="16" y="62"/>
                  </a:lnTo>
                  <a:lnTo>
                    <a:pt x="16" y="62"/>
                  </a:lnTo>
                  <a:lnTo>
                    <a:pt x="16" y="62"/>
                  </a:lnTo>
                  <a:lnTo>
                    <a:pt x="16" y="58"/>
                  </a:lnTo>
                  <a:lnTo>
                    <a:pt x="12" y="62"/>
                  </a:lnTo>
                  <a:lnTo>
                    <a:pt x="12" y="62"/>
                  </a:lnTo>
                  <a:lnTo>
                    <a:pt x="12" y="62"/>
                  </a:lnTo>
                  <a:lnTo>
                    <a:pt x="16" y="66"/>
                  </a:lnTo>
                  <a:lnTo>
                    <a:pt x="16" y="66"/>
                  </a:lnTo>
                  <a:lnTo>
                    <a:pt x="16" y="66"/>
                  </a:lnTo>
                  <a:lnTo>
                    <a:pt x="20" y="66"/>
                  </a:lnTo>
                  <a:lnTo>
                    <a:pt x="20" y="66"/>
                  </a:lnTo>
                  <a:lnTo>
                    <a:pt x="20" y="66"/>
                  </a:lnTo>
                  <a:lnTo>
                    <a:pt x="16" y="70"/>
                  </a:lnTo>
                  <a:lnTo>
                    <a:pt x="12" y="70"/>
                  </a:lnTo>
                  <a:lnTo>
                    <a:pt x="12" y="70"/>
                  </a:lnTo>
                  <a:lnTo>
                    <a:pt x="16" y="74"/>
                  </a:lnTo>
                  <a:lnTo>
                    <a:pt x="12" y="74"/>
                  </a:lnTo>
                  <a:lnTo>
                    <a:pt x="16" y="74"/>
                  </a:lnTo>
                  <a:lnTo>
                    <a:pt x="16" y="78"/>
                  </a:lnTo>
                  <a:lnTo>
                    <a:pt x="16" y="78"/>
                  </a:lnTo>
                  <a:lnTo>
                    <a:pt x="16" y="78"/>
                  </a:lnTo>
                  <a:lnTo>
                    <a:pt x="16" y="78"/>
                  </a:lnTo>
                  <a:lnTo>
                    <a:pt x="20" y="78"/>
                  </a:lnTo>
                  <a:lnTo>
                    <a:pt x="20" y="82"/>
                  </a:lnTo>
                  <a:lnTo>
                    <a:pt x="20" y="82"/>
                  </a:lnTo>
                  <a:lnTo>
                    <a:pt x="20" y="82"/>
                  </a:lnTo>
                  <a:lnTo>
                    <a:pt x="23" y="82"/>
                  </a:lnTo>
                  <a:lnTo>
                    <a:pt x="23" y="86"/>
                  </a:lnTo>
                  <a:lnTo>
                    <a:pt x="23" y="86"/>
                  </a:lnTo>
                  <a:lnTo>
                    <a:pt x="23" y="86"/>
                  </a:lnTo>
                  <a:lnTo>
                    <a:pt x="23" y="86"/>
                  </a:lnTo>
                  <a:lnTo>
                    <a:pt x="23" y="86"/>
                  </a:lnTo>
                  <a:lnTo>
                    <a:pt x="27" y="89"/>
                  </a:lnTo>
                  <a:lnTo>
                    <a:pt x="27" y="89"/>
                  </a:lnTo>
                  <a:lnTo>
                    <a:pt x="31" y="89"/>
                  </a:lnTo>
                  <a:lnTo>
                    <a:pt x="31" y="89"/>
                  </a:lnTo>
                  <a:lnTo>
                    <a:pt x="27" y="89"/>
                  </a:lnTo>
                  <a:lnTo>
                    <a:pt x="27" y="89"/>
                  </a:lnTo>
                  <a:lnTo>
                    <a:pt x="31" y="93"/>
                  </a:lnTo>
                  <a:lnTo>
                    <a:pt x="31" y="93"/>
                  </a:lnTo>
                  <a:lnTo>
                    <a:pt x="31" y="97"/>
                  </a:lnTo>
                  <a:lnTo>
                    <a:pt x="31" y="97"/>
                  </a:lnTo>
                  <a:lnTo>
                    <a:pt x="23" y="97"/>
                  </a:lnTo>
                  <a:lnTo>
                    <a:pt x="23" y="97"/>
                  </a:lnTo>
                  <a:lnTo>
                    <a:pt x="23" y="97"/>
                  </a:lnTo>
                  <a:lnTo>
                    <a:pt x="23" y="97"/>
                  </a:lnTo>
                  <a:lnTo>
                    <a:pt x="23" y="97"/>
                  </a:lnTo>
                  <a:lnTo>
                    <a:pt x="27" y="101"/>
                  </a:lnTo>
                  <a:lnTo>
                    <a:pt x="27" y="101"/>
                  </a:lnTo>
                  <a:lnTo>
                    <a:pt x="31" y="105"/>
                  </a:lnTo>
                  <a:lnTo>
                    <a:pt x="31" y="105"/>
                  </a:lnTo>
                  <a:lnTo>
                    <a:pt x="39" y="109"/>
                  </a:lnTo>
                  <a:lnTo>
                    <a:pt x="35" y="109"/>
                  </a:lnTo>
                  <a:lnTo>
                    <a:pt x="35" y="109"/>
                  </a:lnTo>
                  <a:lnTo>
                    <a:pt x="31" y="109"/>
                  </a:lnTo>
                  <a:lnTo>
                    <a:pt x="35" y="109"/>
                  </a:lnTo>
                  <a:lnTo>
                    <a:pt x="35" y="113"/>
                  </a:lnTo>
                  <a:lnTo>
                    <a:pt x="35" y="113"/>
                  </a:lnTo>
                  <a:lnTo>
                    <a:pt x="35" y="113"/>
                  </a:lnTo>
                  <a:lnTo>
                    <a:pt x="35" y="113"/>
                  </a:lnTo>
                  <a:lnTo>
                    <a:pt x="35" y="113"/>
                  </a:lnTo>
                  <a:lnTo>
                    <a:pt x="35" y="113"/>
                  </a:lnTo>
                  <a:lnTo>
                    <a:pt x="39" y="113"/>
                  </a:lnTo>
                  <a:lnTo>
                    <a:pt x="39" y="113"/>
                  </a:lnTo>
                  <a:lnTo>
                    <a:pt x="39" y="113"/>
                  </a:lnTo>
                  <a:lnTo>
                    <a:pt x="47" y="113"/>
                  </a:lnTo>
                  <a:lnTo>
                    <a:pt x="47" y="113"/>
                  </a:lnTo>
                  <a:lnTo>
                    <a:pt x="47" y="113"/>
                  </a:lnTo>
                  <a:lnTo>
                    <a:pt x="43" y="113"/>
                  </a:lnTo>
                  <a:lnTo>
                    <a:pt x="43" y="113"/>
                  </a:lnTo>
                  <a:lnTo>
                    <a:pt x="51" y="117"/>
                  </a:lnTo>
                  <a:lnTo>
                    <a:pt x="51" y="121"/>
                  </a:lnTo>
                  <a:lnTo>
                    <a:pt x="51" y="125"/>
                  </a:lnTo>
                  <a:lnTo>
                    <a:pt x="51" y="125"/>
                  </a:lnTo>
                  <a:lnTo>
                    <a:pt x="55" y="125"/>
                  </a:lnTo>
                  <a:lnTo>
                    <a:pt x="59" y="121"/>
                  </a:lnTo>
                  <a:lnTo>
                    <a:pt x="59" y="121"/>
                  </a:lnTo>
                  <a:lnTo>
                    <a:pt x="55" y="117"/>
                  </a:lnTo>
                  <a:lnTo>
                    <a:pt x="55" y="117"/>
                  </a:lnTo>
                  <a:lnTo>
                    <a:pt x="55" y="117"/>
                  </a:lnTo>
                  <a:lnTo>
                    <a:pt x="55" y="113"/>
                  </a:lnTo>
                  <a:lnTo>
                    <a:pt x="55" y="113"/>
                  </a:lnTo>
                  <a:lnTo>
                    <a:pt x="55" y="109"/>
                  </a:lnTo>
                  <a:lnTo>
                    <a:pt x="55" y="109"/>
                  </a:lnTo>
                  <a:lnTo>
                    <a:pt x="55" y="109"/>
                  </a:lnTo>
                  <a:lnTo>
                    <a:pt x="59" y="105"/>
                  </a:lnTo>
                  <a:lnTo>
                    <a:pt x="59" y="105"/>
                  </a:lnTo>
                  <a:lnTo>
                    <a:pt x="63" y="101"/>
                  </a:lnTo>
                  <a:lnTo>
                    <a:pt x="66" y="97"/>
                  </a:lnTo>
                  <a:lnTo>
                    <a:pt x="66" y="97"/>
                  </a:lnTo>
                  <a:lnTo>
                    <a:pt x="66" y="101"/>
                  </a:lnTo>
                  <a:lnTo>
                    <a:pt x="66" y="101"/>
                  </a:lnTo>
                  <a:lnTo>
                    <a:pt x="66" y="101"/>
                  </a:lnTo>
                  <a:lnTo>
                    <a:pt x="66" y="101"/>
                  </a:lnTo>
                  <a:lnTo>
                    <a:pt x="66" y="105"/>
                  </a:lnTo>
                  <a:lnTo>
                    <a:pt x="66" y="109"/>
                  </a:lnTo>
                  <a:lnTo>
                    <a:pt x="66" y="109"/>
                  </a:lnTo>
                  <a:lnTo>
                    <a:pt x="66" y="113"/>
                  </a:lnTo>
                  <a:lnTo>
                    <a:pt x="70" y="117"/>
                  </a:lnTo>
                  <a:lnTo>
                    <a:pt x="70" y="121"/>
                  </a:lnTo>
                  <a:lnTo>
                    <a:pt x="70" y="121"/>
                  </a:lnTo>
                  <a:lnTo>
                    <a:pt x="70" y="117"/>
                  </a:lnTo>
                  <a:lnTo>
                    <a:pt x="78" y="121"/>
                  </a:lnTo>
                  <a:lnTo>
                    <a:pt x="74" y="117"/>
                  </a:lnTo>
                  <a:lnTo>
                    <a:pt x="70" y="113"/>
                  </a:lnTo>
                  <a:lnTo>
                    <a:pt x="70" y="113"/>
                  </a:lnTo>
                  <a:lnTo>
                    <a:pt x="74" y="109"/>
                  </a:lnTo>
                  <a:lnTo>
                    <a:pt x="74" y="109"/>
                  </a:lnTo>
                  <a:lnTo>
                    <a:pt x="78" y="109"/>
                  </a:lnTo>
                  <a:lnTo>
                    <a:pt x="78" y="109"/>
                  </a:lnTo>
                  <a:lnTo>
                    <a:pt x="78" y="113"/>
                  </a:lnTo>
                  <a:lnTo>
                    <a:pt x="82" y="113"/>
                  </a:lnTo>
                  <a:lnTo>
                    <a:pt x="82" y="117"/>
                  </a:lnTo>
                  <a:lnTo>
                    <a:pt x="86" y="113"/>
                  </a:lnTo>
                  <a:lnTo>
                    <a:pt x="86" y="117"/>
                  </a:lnTo>
                  <a:lnTo>
                    <a:pt x="86" y="117"/>
                  </a:lnTo>
                  <a:lnTo>
                    <a:pt x="86" y="117"/>
                  </a:lnTo>
                  <a:lnTo>
                    <a:pt x="86" y="117"/>
                  </a:lnTo>
                  <a:lnTo>
                    <a:pt x="86" y="117"/>
                  </a:lnTo>
                  <a:lnTo>
                    <a:pt x="86" y="117"/>
                  </a:lnTo>
                  <a:lnTo>
                    <a:pt x="90" y="117"/>
                  </a:lnTo>
                  <a:lnTo>
                    <a:pt x="90" y="117"/>
                  </a:lnTo>
                  <a:lnTo>
                    <a:pt x="90" y="117"/>
                  </a:lnTo>
                  <a:lnTo>
                    <a:pt x="90" y="121"/>
                  </a:lnTo>
                  <a:lnTo>
                    <a:pt x="94" y="121"/>
                  </a:lnTo>
                  <a:lnTo>
                    <a:pt x="94" y="121"/>
                  </a:lnTo>
                  <a:lnTo>
                    <a:pt x="94" y="121"/>
                  </a:lnTo>
                  <a:lnTo>
                    <a:pt x="94" y="117"/>
                  </a:lnTo>
                  <a:lnTo>
                    <a:pt x="98" y="117"/>
                  </a:lnTo>
                  <a:lnTo>
                    <a:pt x="98" y="121"/>
                  </a:lnTo>
                  <a:lnTo>
                    <a:pt x="98" y="121"/>
                  </a:lnTo>
                  <a:lnTo>
                    <a:pt x="102" y="121"/>
                  </a:lnTo>
                  <a:lnTo>
                    <a:pt x="102" y="121"/>
                  </a:lnTo>
                  <a:lnTo>
                    <a:pt x="109" y="121"/>
                  </a:lnTo>
                  <a:lnTo>
                    <a:pt x="113" y="125"/>
                  </a:lnTo>
                  <a:lnTo>
                    <a:pt x="113" y="125"/>
                  </a:lnTo>
                  <a:lnTo>
                    <a:pt x="117" y="125"/>
                  </a:lnTo>
                  <a:lnTo>
                    <a:pt x="129" y="117"/>
                  </a:lnTo>
                  <a:lnTo>
                    <a:pt x="129" y="121"/>
                  </a:lnTo>
                  <a:lnTo>
                    <a:pt x="137" y="121"/>
                  </a:lnTo>
                  <a:lnTo>
                    <a:pt x="137" y="121"/>
                  </a:lnTo>
                  <a:lnTo>
                    <a:pt x="141" y="113"/>
                  </a:lnTo>
                  <a:lnTo>
                    <a:pt x="141" y="117"/>
                  </a:lnTo>
                  <a:lnTo>
                    <a:pt x="141" y="117"/>
                  </a:lnTo>
                  <a:lnTo>
                    <a:pt x="141" y="121"/>
                  </a:lnTo>
                  <a:lnTo>
                    <a:pt x="137" y="125"/>
                  </a:lnTo>
                  <a:lnTo>
                    <a:pt x="137" y="129"/>
                  </a:lnTo>
                  <a:lnTo>
                    <a:pt x="137" y="132"/>
                  </a:lnTo>
                  <a:lnTo>
                    <a:pt x="137" y="136"/>
                  </a:lnTo>
                  <a:lnTo>
                    <a:pt x="133" y="136"/>
                  </a:lnTo>
                  <a:lnTo>
                    <a:pt x="133" y="136"/>
                  </a:lnTo>
                  <a:lnTo>
                    <a:pt x="133" y="140"/>
                  </a:lnTo>
                  <a:lnTo>
                    <a:pt x="133" y="140"/>
                  </a:lnTo>
                  <a:lnTo>
                    <a:pt x="137" y="140"/>
                  </a:lnTo>
                  <a:lnTo>
                    <a:pt x="133" y="144"/>
                  </a:lnTo>
                  <a:lnTo>
                    <a:pt x="141" y="140"/>
                  </a:lnTo>
                  <a:lnTo>
                    <a:pt x="141" y="140"/>
                  </a:lnTo>
                  <a:lnTo>
                    <a:pt x="145" y="136"/>
                  </a:lnTo>
                  <a:lnTo>
                    <a:pt x="145" y="132"/>
                  </a:lnTo>
                  <a:lnTo>
                    <a:pt x="148" y="132"/>
                  </a:lnTo>
                  <a:lnTo>
                    <a:pt x="145" y="136"/>
                  </a:lnTo>
                  <a:lnTo>
                    <a:pt x="145" y="136"/>
                  </a:lnTo>
                  <a:lnTo>
                    <a:pt x="145" y="140"/>
                  </a:lnTo>
                  <a:lnTo>
                    <a:pt x="145" y="140"/>
                  </a:lnTo>
                  <a:lnTo>
                    <a:pt x="148" y="140"/>
                  </a:lnTo>
                  <a:lnTo>
                    <a:pt x="145" y="144"/>
                  </a:lnTo>
                  <a:lnTo>
                    <a:pt x="145" y="148"/>
                  </a:lnTo>
                  <a:lnTo>
                    <a:pt x="145" y="148"/>
                  </a:lnTo>
                  <a:lnTo>
                    <a:pt x="148" y="144"/>
                  </a:lnTo>
                  <a:lnTo>
                    <a:pt x="156" y="136"/>
                  </a:lnTo>
                  <a:lnTo>
                    <a:pt x="164" y="125"/>
                  </a:lnTo>
                  <a:lnTo>
                    <a:pt x="168" y="121"/>
                  </a:lnTo>
                  <a:lnTo>
                    <a:pt x="176" y="121"/>
                  </a:lnTo>
                  <a:lnTo>
                    <a:pt x="176" y="117"/>
                  </a:lnTo>
                  <a:lnTo>
                    <a:pt x="176" y="113"/>
                  </a:lnTo>
                  <a:lnTo>
                    <a:pt x="176" y="109"/>
                  </a:lnTo>
                  <a:lnTo>
                    <a:pt x="180" y="109"/>
                  </a:lnTo>
                  <a:lnTo>
                    <a:pt x="180" y="113"/>
                  </a:lnTo>
                  <a:lnTo>
                    <a:pt x="180" y="113"/>
                  </a:lnTo>
                  <a:lnTo>
                    <a:pt x="176" y="117"/>
                  </a:lnTo>
                  <a:lnTo>
                    <a:pt x="176" y="117"/>
                  </a:lnTo>
                  <a:lnTo>
                    <a:pt x="176" y="121"/>
                  </a:lnTo>
                  <a:lnTo>
                    <a:pt x="176" y="121"/>
                  </a:lnTo>
                  <a:lnTo>
                    <a:pt x="176" y="125"/>
                  </a:lnTo>
                  <a:lnTo>
                    <a:pt x="172" y="132"/>
                  </a:lnTo>
                  <a:lnTo>
                    <a:pt x="172" y="132"/>
                  </a:lnTo>
                  <a:lnTo>
                    <a:pt x="172" y="144"/>
                  </a:lnTo>
                  <a:lnTo>
                    <a:pt x="172" y="144"/>
                  </a:lnTo>
                  <a:lnTo>
                    <a:pt x="172" y="144"/>
                  </a:lnTo>
                  <a:lnTo>
                    <a:pt x="176" y="144"/>
                  </a:lnTo>
                  <a:lnTo>
                    <a:pt x="172" y="148"/>
                  </a:lnTo>
                  <a:lnTo>
                    <a:pt x="176" y="148"/>
                  </a:lnTo>
                  <a:lnTo>
                    <a:pt x="176" y="148"/>
                  </a:lnTo>
                  <a:lnTo>
                    <a:pt x="180" y="148"/>
                  </a:lnTo>
                  <a:lnTo>
                    <a:pt x="184" y="152"/>
                  </a:lnTo>
                  <a:lnTo>
                    <a:pt x="184" y="152"/>
                  </a:lnTo>
                  <a:lnTo>
                    <a:pt x="184" y="156"/>
                  </a:lnTo>
                  <a:lnTo>
                    <a:pt x="184" y="152"/>
                  </a:lnTo>
                  <a:lnTo>
                    <a:pt x="188" y="152"/>
                  </a:lnTo>
                  <a:lnTo>
                    <a:pt x="188" y="152"/>
                  </a:lnTo>
                  <a:lnTo>
                    <a:pt x="188" y="152"/>
                  </a:lnTo>
                  <a:lnTo>
                    <a:pt x="188" y="148"/>
                  </a:lnTo>
                  <a:lnTo>
                    <a:pt x="188" y="148"/>
                  </a:lnTo>
                  <a:lnTo>
                    <a:pt x="188" y="148"/>
                  </a:lnTo>
                  <a:lnTo>
                    <a:pt x="188" y="152"/>
                  </a:lnTo>
                  <a:lnTo>
                    <a:pt x="188" y="152"/>
                  </a:lnTo>
                  <a:lnTo>
                    <a:pt x="191" y="152"/>
                  </a:lnTo>
                  <a:moveTo>
                    <a:pt x="4" y="66"/>
                  </a:moveTo>
                  <a:lnTo>
                    <a:pt x="4" y="66"/>
                  </a:lnTo>
                  <a:lnTo>
                    <a:pt x="0" y="70"/>
                  </a:lnTo>
                  <a:lnTo>
                    <a:pt x="4" y="70"/>
                  </a:lnTo>
                  <a:lnTo>
                    <a:pt x="4" y="70"/>
                  </a:lnTo>
                  <a:lnTo>
                    <a:pt x="8" y="70"/>
                  </a:lnTo>
                  <a:lnTo>
                    <a:pt x="8" y="66"/>
                  </a:lnTo>
                  <a:lnTo>
                    <a:pt x="8" y="66"/>
                  </a:lnTo>
                  <a:lnTo>
                    <a:pt x="12" y="66"/>
                  </a:lnTo>
                  <a:lnTo>
                    <a:pt x="12" y="66"/>
                  </a:lnTo>
                  <a:lnTo>
                    <a:pt x="8" y="62"/>
                  </a:lnTo>
                  <a:lnTo>
                    <a:pt x="12" y="62"/>
                  </a:lnTo>
                  <a:lnTo>
                    <a:pt x="12" y="62"/>
                  </a:lnTo>
                  <a:lnTo>
                    <a:pt x="12" y="58"/>
                  </a:lnTo>
                  <a:lnTo>
                    <a:pt x="8" y="58"/>
                  </a:lnTo>
                  <a:lnTo>
                    <a:pt x="8" y="54"/>
                  </a:lnTo>
                  <a:lnTo>
                    <a:pt x="4" y="54"/>
                  </a:lnTo>
                  <a:lnTo>
                    <a:pt x="4" y="54"/>
                  </a:lnTo>
                  <a:lnTo>
                    <a:pt x="0" y="54"/>
                  </a:lnTo>
                  <a:lnTo>
                    <a:pt x="0" y="58"/>
                  </a:lnTo>
                  <a:lnTo>
                    <a:pt x="4" y="58"/>
                  </a:lnTo>
                  <a:lnTo>
                    <a:pt x="4" y="58"/>
                  </a:lnTo>
                  <a:lnTo>
                    <a:pt x="8" y="62"/>
                  </a:lnTo>
                  <a:lnTo>
                    <a:pt x="8" y="62"/>
                  </a:lnTo>
                  <a:lnTo>
                    <a:pt x="8" y="62"/>
                  </a:lnTo>
                  <a:lnTo>
                    <a:pt x="8" y="62"/>
                  </a:lnTo>
                  <a:lnTo>
                    <a:pt x="8" y="62"/>
                  </a:lnTo>
                  <a:lnTo>
                    <a:pt x="8" y="66"/>
                  </a:lnTo>
                  <a:lnTo>
                    <a:pt x="8" y="66"/>
                  </a:lnTo>
                  <a:lnTo>
                    <a:pt x="8" y="66"/>
                  </a:lnTo>
                  <a:lnTo>
                    <a:pt x="8" y="66"/>
                  </a:lnTo>
                  <a:lnTo>
                    <a:pt x="4" y="66"/>
                  </a:lnTo>
                  <a:moveTo>
                    <a:pt x="31" y="132"/>
                  </a:moveTo>
                  <a:lnTo>
                    <a:pt x="31" y="132"/>
                  </a:lnTo>
                  <a:lnTo>
                    <a:pt x="31" y="129"/>
                  </a:lnTo>
                  <a:lnTo>
                    <a:pt x="31" y="125"/>
                  </a:lnTo>
                  <a:lnTo>
                    <a:pt x="27" y="125"/>
                  </a:lnTo>
                  <a:lnTo>
                    <a:pt x="27" y="121"/>
                  </a:lnTo>
                  <a:lnTo>
                    <a:pt x="23" y="121"/>
                  </a:lnTo>
                  <a:lnTo>
                    <a:pt x="20" y="121"/>
                  </a:lnTo>
                  <a:lnTo>
                    <a:pt x="23" y="125"/>
                  </a:lnTo>
                  <a:lnTo>
                    <a:pt x="23" y="125"/>
                  </a:lnTo>
                  <a:lnTo>
                    <a:pt x="27" y="125"/>
                  </a:lnTo>
                  <a:lnTo>
                    <a:pt x="27" y="129"/>
                  </a:lnTo>
                  <a:lnTo>
                    <a:pt x="27" y="129"/>
                  </a:lnTo>
                  <a:lnTo>
                    <a:pt x="31" y="129"/>
                  </a:lnTo>
                  <a:lnTo>
                    <a:pt x="31" y="132"/>
                  </a:lnTo>
                  <a:moveTo>
                    <a:pt x="20" y="113"/>
                  </a:moveTo>
                  <a:lnTo>
                    <a:pt x="20" y="113"/>
                  </a:lnTo>
                  <a:lnTo>
                    <a:pt x="23" y="117"/>
                  </a:lnTo>
                  <a:lnTo>
                    <a:pt x="23" y="117"/>
                  </a:lnTo>
                  <a:lnTo>
                    <a:pt x="23" y="117"/>
                  </a:lnTo>
                  <a:lnTo>
                    <a:pt x="23" y="117"/>
                  </a:lnTo>
                  <a:lnTo>
                    <a:pt x="27" y="117"/>
                  </a:lnTo>
                  <a:lnTo>
                    <a:pt x="27" y="117"/>
                  </a:lnTo>
                  <a:lnTo>
                    <a:pt x="23" y="117"/>
                  </a:lnTo>
                  <a:lnTo>
                    <a:pt x="23" y="113"/>
                  </a:lnTo>
                  <a:lnTo>
                    <a:pt x="23" y="113"/>
                  </a:lnTo>
                  <a:lnTo>
                    <a:pt x="23" y="109"/>
                  </a:lnTo>
                  <a:lnTo>
                    <a:pt x="23" y="109"/>
                  </a:lnTo>
                  <a:lnTo>
                    <a:pt x="20" y="109"/>
                  </a:lnTo>
                  <a:lnTo>
                    <a:pt x="20" y="109"/>
                  </a:lnTo>
                  <a:lnTo>
                    <a:pt x="20" y="105"/>
                  </a:lnTo>
                  <a:lnTo>
                    <a:pt x="20" y="105"/>
                  </a:lnTo>
                  <a:lnTo>
                    <a:pt x="20" y="105"/>
                  </a:lnTo>
                  <a:lnTo>
                    <a:pt x="20" y="109"/>
                  </a:lnTo>
                  <a:lnTo>
                    <a:pt x="20" y="109"/>
                  </a:lnTo>
                  <a:lnTo>
                    <a:pt x="16" y="109"/>
                  </a:lnTo>
                  <a:lnTo>
                    <a:pt x="16" y="113"/>
                  </a:lnTo>
                  <a:lnTo>
                    <a:pt x="20" y="113"/>
                  </a:lnTo>
                  <a:lnTo>
                    <a:pt x="20" y="113"/>
                  </a:lnTo>
                  <a:lnTo>
                    <a:pt x="20" y="113"/>
                  </a:lnTo>
                  <a:moveTo>
                    <a:pt x="51" y="175"/>
                  </a:moveTo>
                  <a:lnTo>
                    <a:pt x="51" y="175"/>
                  </a:lnTo>
                  <a:lnTo>
                    <a:pt x="51" y="171"/>
                  </a:lnTo>
                  <a:lnTo>
                    <a:pt x="47" y="175"/>
                  </a:lnTo>
                  <a:lnTo>
                    <a:pt x="43" y="175"/>
                  </a:lnTo>
                  <a:lnTo>
                    <a:pt x="43" y="179"/>
                  </a:lnTo>
                  <a:lnTo>
                    <a:pt x="47" y="179"/>
                  </a:lnTo>
                  <a:lnTo>
                    <a:pt x="47" y="179"/>
                  </a:lnTo>
                  <a:lnTo>
                    <a:pt x="47" y="179"/>
                  </a:lnTo>
                  <a:lnTo>
                    <a:pt x="51" y="179"/>
                  </a:lnTo>
                  <a:lnTo>
                    <a:pt x="51" y="179"/>
                  </a:lnTo>
                  <a:lnTo>
                    <a:pt x="55" y="179"/>
                  </a:lnTo>
                  <a:lnTo>
                    <a:pt x="55" y="179"/>
                  </a:lnTo>
                  <a:lnTo>
                    <a:pt x="55" y="179"/>
                  </a:lnTo>
                  <a:lnTo>
                    <a:pt x="55" y="175"/>
                  </a:lnTo>
                  <a:lnTo>
                    <a:pt x="55" y="175"/>
                  </a:lnTo>
                  <a:lnTo>
                    <a:pt x="59" y="175"/>
                  </a:lnTo>
                  <a:lnTo>
                    <a:pt x="59" y="175"/>
                  </a:lnTo>
                  <a:lnTo>
                    <a:pt x="55" y="175"/>
                  </a:lnTo>
                  <a:lnTo>
                    <a:pt x="51" y="175"/>
                  </a:lnTo>
                  <a:moveTo>
                    <a:pt x="39" y="117"/>
                  </a:moveTo>
                  <a:lnTo>
                    <a:pt x="39" y="117"/>
                  </a:lnTo>
                  <a:lnTo>
                    <a:pt x="35" y="121"/>
                  </a:lnTo>
                  <a:lnTo>
                    <a:pt x="35" y="117"/>
                  </a:lnTo>
                  <a:lnTo>
                    <a:pt x="31" y="117"/>
                  </a:lnTo>
                  <a:lnTo>
                    <a:pt x="27" y="117"/>
                  </a:lnTo>
                  <a:lnTo>
                    <a:pt x="31" y="121"/>
                  </a:lnTo>
                  <a:lnTo>
                    <a:pt x="31" y="125"/>
                  </a:lnTo>
                  <a:lnTo>
                    <a:pt x="31" y="125"/>
                  </a:lnTo>
                  <a:lnTo>
                    <a:pt x="31" y="125"/>
                  </a:lnTo>
                  <a:lnTo>
                    <a:pt x="31" y="121"/>
                  </a:lnTo>
                  <a:lnTo>
                    <a:pt x="35" y="125"/>
                  </a:lnTo>
                  <a:lnTo>
                    <a:pt x="39" y="129"/>
                  </a:lnTo>
                  <a:lnTo>
                    <a:pt x="39" y="129"/>
                  </a:lnTo>
                  <a:lnTo>
                    <a:pt x="43" y="129"/>
                  </a:lnTo>
                  <a:lnTo>
                    <a:pt x="39" y="129"/>
                  </a:lnTo>
                  <a:lnTo>
                    <a:pt x="39" y="129"/>
                  </a:lnTo>
                  <a:lnTo>
                    <a:pt x="43" y="125"/>
                  </a:lnTo>
                  <a:lnTo>
                    <a:pt x="43" y="125"/>
                  </a:lnTo>
                  <a:lnTo>
                    <a:pt x="43" y="125"/>
                  </a:lnTo>
                  <a:lnTo>
                    <a:pt x="43" y="125"/>
                  </a:lnTo>
                  <a:lnTo>
                    <a:pt x="43" y="121"/>
                  </a:lnTo>
                  <a:lnTo>
                    <a:pt x="43" y="121"/>
                  </a:lnTo>
                  <a:lnTo>
                    <a:pt x="43" y="121"/>
                  </a:lnTo>
                  <a:lnTo>
                    <a:pt x="43" y="121"/>
                  </a:lnTo>
                  <a:lnTo>
                    <a:pt x="43" y="121"/>
                  </a:lnTo>
                  <a:lnTo>
                    <a:pt x="43" y="121"/>
                  </a:lnTo>
                  <a:lnTo>
                    <a:pt x="39" y="117"/>
                  </a:lnTo>
                  <a:moveTo>
                    <a:pt x="125" y="129"/>
                  </a:moveTo>
                  <a:lnTo>
                    <a:pt x="125" y="129"/>
                  </a:lnTo>
                  <a:lnTo>
                    <a:pt x="125" y="125"/>
                  </a:lnTo>
                  <a:lnTo>
                    <a:pt x="121" y="129"/>
                  </a:lnTo>
                  <a:lnTo>
                    <a:pt x="121" y="129"/>
                  </a:lnTo>
                  <a:lnTo>
                    <a:pt x="121" y="132"/>
                  </a:lnTo>
                  <a:lnTo>
                    <a:pt x="121" y="132"/>
                  </a:lnTo>
                  <a:lnTo>
                    <a:pt x="121" y="132"/>
                  </a:lnTo>
                  <a:lnTo>
                    <a:pt x="125" y="132"/>
                  </a:lnTo>
                  <a:lnTo>
                    <a:pt x="125" y="132"/>
                  </a:lnTo>
                  <a:lnTo>
                    <a:pt x="125" y="136"/>
                  </a:lnTo>
                  <a:lnTo>
                    <a:pt x="125" y="136"/>
                  </a:lnTo>
                  <a:lnTo>
                    <a:pt x="125" y="136"/>
                  </a:lnTo>
                  <a:lnTo>
                    <a:pt x="129" y="136"/>
                  </a:lnTo>
                  <a:lnTo>
                    <a:pt x="129" y="136"/>
                  </a:lnTo>
                  <a:lnTo>
                    <a:pt x="133" y="132"/>
                  </a:lnTo>
                  <a:lnTo>
                    <a:pt x="133" y="129"/>
                  </a:lnTo>
                  <a:lnTo>
                    <a:pt x="133" y="129"/>
                  </a:lnTo>
                  <a:lnTo>
                    <a:pt x="129" y="129"/>
                  </a:lnTo>
                  <a:lnTo>
                    <a:pt x="129" y="129"/>
                  </a:lnTo>
                  <a:lnTo>
                    <a:pt x="129" y="129"/>
                  </a:lnTo>
                  <a:lnTo>
                    <a:pt x="125" y="129"/>
                  </a:lnTo>
                  <a:lnTo>
                    <a:pt x="125" y="129"/>
                  </a:lnTo>
                  <a:lnTo>
                    <a:pt x="125" y="129"/>
                  </a:lnTo>
                  <a:lnTo>
                    <a:pt x="125" y="129"/>
                  </a:lnTo>
                  <a:moveTo>
                    <a:pt x="113" y="136"/>
                  </a:moveTo>
                  <a:lnTo>
                    <a:pt x="113" y="136"/>
                  </a:lnTo>
                  <a:lnTo>
                    <a:pt x="105" y="140"/>
                  </a:lnTo>
                  <a:lnTo>
                    <a:pt x="105" y="140"/>
                  </a:lnTo>
                  <a:lnTo>
                    <a:pt x="102" y="140"/>
                  </a:lnTo>
                  <a:lnTo>
                    <a:pt x="102" y="144"/>
                  </a:lnTo>
                  <a:lnTo>
                    <a:pt x="105" y="148"/>
                  </a:lnTo>
                  <a:lnTo>
                    <a:pt x="105" y="148"/>
                  </a:lnTo>
                  <a:lnTo>
                    <a:pt x="105" y="148"/>
                  </a:lnTo>
                  <a:lnTo>
                    <a:pt x="109" y="148"/>
                  </a:lnTo>
                  <a:lnTo>
                    <a:pt x="109" y="148"/>
                  </a:lnTo>
                  <a:lnTo>
                    <a:pt x="113" y="144"/>
                  </a:lnTo>
                  <a:lnTo>
                    <a:pt x="109" y="144"/>
                  </a:lnTo>
                  <a:lnTo>
                    <a:pt x="109" y="144"/>
                  </a:lnTo>
                  <a:lnTo>
                    <a:pt x="113" y="144"/>
                  </a:lnTo>
                  <a:lnTo>
                    <a:pt x="113" y="144"/>
                  </a:lnTo>
                  <a:lnTo>
                    <a:pt x="113" y="144"/>
                  </a:lnTo>
                  <a:lnTo>
                    <a:pt x="113" y="148"/>
                  </a:lnTo>
                  <a:lnTo>
                    <a:pt x="117" y="148"/>
                  </a:lnTo>
                  <a:lnTo>
                    <a:pt x="117" y="144"/>
                  </a:lnTo>
                  <a:lnTo>
                    <a:pt x="121" y="144"/>
                  </a:lnTo>
                  <a:lnTo>
                    <a:pt x="121" y="144"/>
                  </a:lnTo>
                  <a:lnTo>
                    <a:pt x="121" y="144"/>
                  </a:lnTo>
                  <a:lnTo>
                    <a:pt x="121" y="140"/>
                  </a:lnTo>
                  <a:lnTo>
                    <a:pt x="121" y="140"/>
                  </a:lnTo>
                  <a:lnTo>
                    <a:pt x="121" y="144"/>
                  </a:lnTo>
                  <a:lnTo>
                    <a:pt x="121" y="144"/>
                  </a:lnTo>
                  <a:lnTo>
                    <a:pt x="125" y="140"/>
                  </a:lnTo>
                  <a:lnTo>
                    <a:pt x="125" y="140"/>
                  </a:lnTo>
                  <a:lnTo>
                    <a:pt x="125" y="140"/>
                  </a:lnTo>
                  <a:lnTo>
                    <a:pt x="121" y="136"/>
                  </a:lnTo>
                  <a:lnTo>
                    <a:pt x="113" y="136"/>
                  </a:lnTo>
                  <a:moveTo>
                    <a:pt x="168" y="140"/>
                  </a:moveTo>
                  <a:lnTo>
                    <a:pt x="168" y="140"/>
                  </a:lnTo>
                  <a:lnTo>
                    <a:pt x="168" y="136"/>
                  </a:lnTo>
                  <a:lnTo>
                    <a:pt x="168" y="136"/>
                  </a:lnTo>
                  <a:lnTo>
                    <a:pt x="168" y="132"/>
                  </a:lnTo>
                  <a:lnTo>
                    <a:pt x="172" y="132"/>
                  </a:lnTo>
                  <a:lnTo>
                    <a:pt x="172" y="129"/>
                  </a:lnTo>
                  <a:lnTo>
                    <a:pt x="172" y="129"/>
                  </a:lnTo>
                  <a:lnTo>
                    <a:pt x="172" y="125"/>
                  </a:lnTo>
                  <a:lnTo>
                    <a:pt x="168" y="125"/>
                  </a:lnTo>
                  <a:lnTo>
                    <a:pt x="168" y="125"/>
                  </a:lnTo>
                  <a:lnTo>
                    <a:pt x="168" y="129"/>
                  </a:lnTo>
                  <a:lnTo>
                    <a:pt x="168" y="132"/>
                  </a:lnTo>
                  <a:lnTo>
                    <a:pt x="164" y="136"/>
                  </a:lnTo>
                  <a:lnTo>
                    <a:pt x="148" y="144"/>
                  </a:lnTo>
                  <a:lnTo>
                    <a:pt x="148" y="144"/>
                  </a:lnTo>
                  <a:lnTo>
                    <a:pt x="148" y="148"/>
                  </a:lnTo>
                  <a:lnTo>
                    <a:pt x="141" y="152"/>
                  </a:lnTo>
                  <a:lnTo>
                    <a:pt x="137" y="152"/>
                  </a:lnTo>
                  <a:lnTo>
                    <a:pt x="137" y="148"/>
                  </a:lnTo>
                  <a:lnTo>
                    <a:pt x="137" y="144"/>
                  </a:lnTo>
                  <a:lnTo>
                    <a:pt x="137" y="148"/>
                  </a:lnTo>
                  <a:lnTo>
                    <a:pt x="137" y="152"/>
                  </a:lnTo>
                  <a:lnTo>
                    <a:pt x="137" y="156"/>
                  </a:lnTo>
                  <a:lnTo>
                    <a:pt x="137" y="160"/>
                  </a:lnTo>
                  <a:lnTo>
                    <a:pt x="152" y="156"/>
                  </a:lnTo>
                  <a:lnTo>
                    <a:pt x="152" y="156"/>
                  </a:lnTo>
                  <a:lnTo>
                    <a:pt x="145" y="160"/>
                  </a:lnTo>
                  <a:lnTo>
                    <a:pt x="145" y="160"/>
                  </a:lnTo>
                  <a:lnTo>
                    <a:pt x="141" y="164"/>
                  </a:lnTo>
                  <a:lnTo>
                    <a:pt x="141" y="164"/>
                  </a:lnTo>
                  <a:lnTo>
                    <a:pt x="141" y="164"/>
                  </a:lnTo>
                  <a:lnTo>
                    <a:pt x="145" y="168"/>
                  </a:lnTo>
                  <a:lnTo>
                    <a:pt x="145" y="168"/>
                  </a:lnTo>
                  <a:lnTo>
                    <a:pt x="145" y="168"/>
                  </a:lnTo>
                  <a:lnTo>
                    <a:pt x="148" y="171"/>
                  </a:lnTo>
                  <a:lnTo>
                    <a:pt x="148" y="171"/>
                  </a:lnTo>
                  <a:lnTo>
                    <a:pt x="148" y="171"/>
                  </a:lnTo>
                  <a:lnTo>
                    <a:pt x="148" y="175"/>
                  </a:lnTo>
                  <a:lnTo>
                    <a:pt x="148" y="175"/>
                  </a:lnTo>
                  <a:lnTo>
                    <a:pt x="152" y="183"/>
                  </a:lnTo>
                  <a:lnTo>
                    <a:pt x="152" y="179"/>
                  </a:lnTo>
                  <a:lnTo>
                    <a:pt x="156" y="179"/>
                  </a:lnTo>
                  <a:lnTo>
                    <a:pt x="156" y="175"/>
                  </a:lnTo>
                  <a:lnTo>
                    <a:pt x="156" y="171"/>
                  </a:lnTo>
                  <a:lnTo>
                    <a:pt x="156" y="171"/>
                  </a:lnTo>
                  <a:lnTo>
                    <a:pt x="156" y="171"/>
                  </a:lnTo>
                  <a:lnTo>
                    <a:pt x="156" y="175"/>
                  </a:lnTo>
                  <a:lnTo>
                    <a:pt x="156" y="175"/>
                  </a:lnTo>
                  <a:lnTo>
                    <a:pt x="160" y="179"/>
                  </a:lnTo>
                  <a:lnTo>
                    <a:pt x="160" y="175"/>
                  </a:lnTo>
                  <a:lnTo>
                    <a:pt x="160" y="175"/>
                  </a:lnTo>
                  <a:lnTo>
                    <a:pt x="160" y="179"/>
                  </a:lnTo>
                  <a:lnTo>
                    <a:pt x="160" y="179"/>
                  </a:lnTo>
                  <a:lnTo>
                    <a:pt x="160" y="179"/>
                  </a:lnTo>
                  <a:lnTo>
                    <a:pt x="160" y="179"/>
                  </a:lnTo>
                  <a:lnTo>
                    <a:pt x="160" y="179"/>
                  </a:lnTo>
                  <a:lnTo>
                    <a:pt x="160" y="175"/>
                  </a:lnTo>
                  <a:lnTo>
                    <a:pt x="164" y="171"/>
                  </a:lnTo>
                  <a:lnTo>
                    <a:pt x="164" y="171"/>
                  </a:lnTo>
                  <a:lnTo>
                    <a:pt x="164" y="175"/>
                  </a:lnTo>
                  <a:lnTo>
                    <a:pt x="168" y="175"/>
                  </a:lnTo>
                  <a:lnTo>
                    <a:pt x="168" y="175"/>
                  </a:lnTo>
                  <a:lnTo>
                    <a:pt x="168" y="175"/>
                  </a:lnTo>
                  <a:lnTo>
                    <a:pt x="172" y="175"/>
                  </a:lnTo>
                  <a:lnTo>
                    <a:pt x="172" y="171"/>
                  </a:lnTo>
                  <a:lnTo>
                    <a:pt x="172" y="171"/>
                  </a:lnTo>
                  <a:lnTo>
                    <a:pt x="172" y="168"/>
                  </a:lnTo>
                  <a:lnTo>
                    <a:pt x="172" y="168"/>
                  </a:lnTo>
                  <a:lnTo>
                    <a:pt x="168" y="168"/>
                  </a:lnTo>
                  <a:lnTo>
                    <a:pt x="168" y="168"/>
                  </a:lnTo>
                  <a:lnTo>
                    <a:pt x="168" y="168"/>
                  </a:lnTo>
                  <a:lnTo>
                    <a:pt x="172" y="160"/>
                  </a:lnTo>
                  <a:lnTo>
                    <a:pt x="176" y="156"/>
                  </a:lnTo>
                  <a:lnTo>
                    <a:pt x="172" y="148"/>
                  </a:lnTo>
                  <a:lnTo>
                    <a:pt x="172" y="148"/>
                  </a:lnTo>
                  <a:lnTo>
                    <a:pt x="172" y="148"/>
                  </a:lnTo>
                  <a:lnTo>
                    <a:pt x="168" y="148"/>
                  </a:lnTo>
                  <a:lnTo>
                    <a:pt x="168" y="148"/>
                  </a:lnTo>
                  <a:lnTo>
                    <a:pt x="168" y="148"/>
                  </a:lnTo>
                  <a:lnTo>
                    <a:pt x="168" y="148"/>
                  </a:lnTo>
                  <a:lnTo>
                    <a:pt x="168" y="144"/>
                  </a:lnTo>
                  <a:lnTo>
                    <a:pt x="172" y="144"/>
                  </a:lnTo>
                  <a:lnTo>
                    <a:pt x="168" y="144"/>
                  </a:lnTo>
                  <a:lnTo>
                    <a:pt x="168" y="140"/>
                  </a:lnTo>
                  <a:lnTo>
                    <a:pt x="168" y="140"/>
                  </a:lnTo>
                  <a:lnTo>
                    <a:pt x="168" y="140"/>
                  </a:lnTo>
                  <a:moveTo>
                    <a:pt x="141" y="168"/>
                  </a:moveTo>
                  <a:lnTo>
                    <a:pt x="141" y="168"/>
                  </a:lnTo>
                  <a:lnTo>
                    <a:pt x="141" y="168"/>
                  </a:lnTo>
                  <a:lnTo>
                    <a:pt x="141" y="171"/>
                  </a:lnTo>
                  <a:lnTo>
                    <a:pt x="141" y="175"/>
                  </a:lnTo>
                  <a:lnTo>
                    <a:pt x="141" y="175"/>
                  </a:lnTo>
                  <a:lnTo>
                    <a:pt x="141" y="171"/>
                  </a:lnTo>
                  <a:lnTo>
                    <a:pt x="141" y="171"/>
                  </a:lnTo>
                  <a:lnTo>
                    <a:pt x="137" y="171"/>
                  </a:lnTo>
                  <a:lnTo>
                    <a:pt x="137" y="171"/>
                  </a:lnTo>
                  <a:lnTo>
                    <a:pt x="137" y="175"/>
                  </a:lnTo>
                  <a:lnTo>
                    <a:pt x="137" y="175"/>
                  </a:lnTo>
                  <a:lnTo>
                    <a:pt x="141" y="179"/>
                  </a:lnTo>
                  <a:lnTo>
                    <a:pt x="141" y="179"/>
                  </a:lnTo>
                  <a:lnTo>
                    <a:pt x="141" y="183"/>
                  </a:lnTo>
                  <a:lnTo>
                    <a:pt x="145" y="183"/>
                  </a:lnTo>
                  <a:lnTo>
                    <a:pt x="145" y="183"/>
                  </a:lnTo>
                  <a:lnTo>
                    <a:pt x="145" y="183"/>
                  </a:lnTo>
                  <a:lnTo>
                    <a:pt x="145" y="179"/>
                  </a:lnTo>
                  <a:lnTo>
                    <a:pt x="145" y="179"/>
                  </a:lnTo>
                  <a:lnTo>
                    <a:pt x="148" y="183"/>
                  </a:lnTo>
                  <a:lnTo>
                    <a:pt x="148" y="183"/>
                  </a:lnTo>
                  <a:lnTo>
                    <a:pt x="148" y="179"/>
                  </a:lnTo>
                  <a:lnTo>
                    <a:pt x="148" y="175"/>
                  </a:lnTo>
                  <a:lnTo>
                    <a:pt x="145" y="171"/>
                  </a:lnTo>
                  <a:lnTo>
                    <a:pt x="141" y="168"/>
                  </a:lnTo>
                  <a:moveTo>
                    <a:pt x="70" y="175"/>
                  </a:moveTo>
                  <a:lnTo>
                    <a:pt x="70" y="175"/>
                  </a:lnTo>
                  <a:lnTo>
                    <a:pt x="66" y="175"/>
                  </a:lnTo>
                  <a:lnTo>
                    <a:pt x="66" y="183"/>
                  </a:lnTo>
                  <a:lnTo>
                    <a:pt x="66" y="179"/>
                  </a:lnTo>
                  <a:lnTo>
                    <a:pt x="70" y="179"/>
                  </a:lnTo>
                  <a:lnTo>
                    <a:pt x="70" y="183"/>
                  </a:lnTo>
                  <a:lnTo>
                    <a:pt x="66" y="183"/>
                  </a:lnTo>
                  <a:lnTo>
                    <a:pt x="66" y="183"/>
                  </a:lnTo>
                  <a:lnTo>
                    <a:pt x="66" y="187"/>
                  </a:lnTo>
                  <a:lnTo>
                    <a:pt x="66" y="187"/>
                  </a:lnTo>
                  <a:lnTo>
                    <a:pt x="66" y="187"/>
                  </a:lnTo>
                  <a:lnTo>
                    <a:pt x="70" y="187"/>
                  </a:lnTo>
                  <a:lnTo>
                    <a:pt x="70" y="187"/>
                  </a:lnTo>
                  <a:lnTo>
                    <a:pt x="70" y="187"/>
                  </a:lnTo>
                  <a:lnTo>
                    <a:pt x="70" y="183"/>
                  </a:lnTo>
                  <a:lnTo>
                    <a:pt x="74" y="183"/>
                  </a:lnTo>
                  <a:lnTo>
                    <a:pt x="74" y="183"/>
                  </a:lnTo>
                  <a:lnTo>
                    <a:pt x="78" y="183"/>
                  </a:lnTo>
                  <a:lnTo>
                    <a:pt x="78" y="183"/>
                  </a:lnTo>
                  <a:lnTo>
                    <a:pt x="78" y="183"/>
                  </a:lnTo>
                  <a:lnTo>
                    <a:pt x="78" y="179"/>
                  </a:lnTo>
                  <a:lnTo>
                    <a:pt x="78" y="179"/>
                  </a:lnTo>
                  <a:lnTo>
                    <a:pt x="74" y="179"/>
                  </a:lnTo>
                  <a:lnTo>
                    <a:pt x="78" y="179"/>
                  </a:lnTo>
                  <a:lnTo>
                    <a:pt x="78" y="175"/>
                  </a:lnTo>
                  <a:lnTo>
                    <a:pt x="78" y="175"/>
                  </a:lnTo>
                  <a:lnTo>
                    <a:pt x="74" y="175"/>
                  </a:lnTo>
                  <a:lnTo>
                    <a:pt x="70" y="175"/>
                  </a:lnTo>
                  <a:moveTo>
                    <a:pt x="63" y="125"/>
                  </a:moveTo>
                  <a:lnTo>
                    <a:pt x="63" y="125"/>
                  </a:lnTo>
                  <a:lnTo>
                    <a:pt x="63" y="121"/>
                  </a:lnTo>
                  <a:lnTo>
                    <a:pt x="66" y="117"/>
                  </a:lnTo>
                  <a:lnTo>
                    <a:pt x="66" y="117"/>
                  </a:lnTo>
                  <a:lnTo>
                    <a:pt x="66" y="113"/>
                  </a:lnTo>
                  <a:lnTo>
                    <a:pt x="63" y="113"/>
                  </a:lnTo>
                  <a:lnTo>
                    <a:pt x="63" y="117"/>
                  </a:lnTo>
                  <a:lnTo>
                    <a:pt x="63" y="121"/>
                  </a:lnTo>
                  <a:lnTo>
                    <a:pt x="63" y="125"/>
                  </a:lnTo>
                  <a:lnTo>
                    <a:pt x="63" y="129"/>
                  </a:lnTo>
                  <a:lnTo>
                    <a:pt x="63" y="125"/>
                  </a:lnTo>
                  <a:lnTo>
                    <a:pt x="63" y="125"/>
                  </a:lnTo>
                  <a:moveTo>
                    <a:pt x="121" y="144"/>
                  </a:moveTo>
                  <a:lnTo>
                    <a:pt x="121" y="144"/>
                  </a:lnTo>
                  <a:lnTo>
                    <a:pt x="117" y="148"/>
                  </a:lnTo>
                  <a:lnTo>
                    <a:pt x="117" y="152"/>
                  </a:lnTo>
                  <a:lnTo>
                    <a:pt x="117" y="156"/>
                  </a:lnTo>
                  <a:lnTo>
                    <a:pt x="121" y="156"/>
                  </a:lnTo>
                  <a:lnTo>
                    <a:pt x="125" y="156"/>
                  </a:lnTo>
                  <a:lnTo>
                    <a:pt x="125" y="148"/>
                  </a:lnTo>
                  <a:lnTo>
                    <a:pt x="121" y="148"/>
                  </a:lnTo>
                  <a:lnTo>
                    <a:pt x="121" y="144"/>
                  </a:lnTo>
                  <a:moveTo>
                    <a:pt x="90" y="175"/>
                  </a:moveTo>
                  <a:lnTo>
                    <a:pt x="90" y="175"/>
                  </a:lnTo>
                  <a:lnTo>
                    <a:pt x="90" y="175"/>
                  </a:lnTo>
                  <a:lnTo>
                    <a:pt x="90" y="175"/>
                  </a:lnTo>
                  <a:lnTo>
                    <a:pt x="90" y="175"/>
                  </a:lnTo>
                  <a:moveTo>
                    <a:pt x="86" y="164"/>
                  </a:moveTo>
                  <a:lnTo>
                    <a:pt x="86" y="164"/>
                  </a:lnTo>
                  <a:lnTo>
                    <a:pt x="82" y="168"/>
                  </a:lnTo>
                  <a:lnTo>
                    <a:pt x="82" y="168"/>
                  </a:lnTo>
                  <a:lnTo>
                    <a:pt x="78" y="171"/>
                  </a:lnTo>
                  <a:lnTo>
                    <a:pt x="82" y="171"/>
                  </a:lnTo>
                  <a:lnTo>
                    <a:pt x="82" y="171"/>
                  </a:lnTo>
                  <a:lnTo>
                    <a:pt x="82" y="175"/>
                  </a:lnTo>
                  <a:lnTo>
                    <a:pt x="82" y="175"/>
                  </a:lnTo>
                  <a:lnTo>
                    <a:pt x="82" y="175"/>
                  </a:lnTo>
                  <a:lnTo>
                    <a:pt x="82" y="179"/>
                  </a:lnTo>
                  <a:lnTo>
                    <a:pt x="82" y="179"/>
                  </a:lnTo>
                  <a:lnTo>
                    <a:pt x="82" y="179"/>
                  </a:lnTo>
                  <a:lnTo>
                    <a:pt x="86" y="179"/>
                  </a:lnTo>
                  <a:lnTo>
                    <a:pt x="86" y="179"/>
                  </a:lnTo>
                  <a:lnTo>
                    <a:pt x="90" y="175"/>
                  </a:lnTo>
                  <a:lnTo>
                    <a:pt x="90" y="175"/>
                  </a:lnTo>
                  <a:lnTo>
                    <a:pt x="90" y="175"/>
                  </a:lnTo>
                  <a:lnTo>
                    <a:pt x="90" y="175"/>
                  </a:lnTo>
                  <a:lnTo>
                    <a:pt x="90" y="175"/>
                  </a:lnTo>
                  <a:lnTo>
                    <a:pt x="90" y="175"/>
                  </a:lnTo>
                  <a:lnTo>
                    <a:pt x="90" y="175"/>
                  </a:lnTo>
                  <a:lnTo>
                    <a:pt x="90" y="175"/>
                  </a:lnTo>
                  <a:lnTo>
                    <a:pt x="90" y="171"/>
                  </a:lnTo>
                  <a:lnTo>
                    <a:pt x="90" y="171"/>
                  </a:lnTo>
                  <a:lnTo>
                    <a:pt x="86" y="171"/>
                  </a:lnTo>
                  <a:lnTo>
                    <a:pt x="94" y="171"/>
                  </a:lnTo>
                  <a:lnTo>
                    <a:pt x="90" y="168"/>
                  </a:lnTo>
                  <a:lnTo>
                    <a:pt x="90" y="168"/>
                  </a:lnTo>
                  <a:lnTo>
                    <a:pt x="90" y="168"/>
                  </a:lnTo>
                  <a:lnTo>
                    <a:pt x="94" y="168"/>
                  </a:lnTo>
                  <a:lnTo>
                    <a:pt x="94" y="168"/>
                  </a:lnTo>
                  <a:lnTo>
                    <a:pt x="94" y="168"/>
                  </a:lnTo>
                  <a:lnTo>
                    <a:pt x="94" y="164"/>
                  </a:lnTo>
                  <a:lnTo>
                    <a:pt x="90" y="164"/>
                  </a:lnTo>
                  <a:lnTo>
                    <a:pt x="86" y="164"/>
                  </a:lnTo>
                  <a:moveTo>
                    <a:pt x="105" y="156"/>
                  </a:moveTo>
                  <a:lnTo>
                    <a:pt x="105" y="156"/>
                  </a:lnTo>
                  <a:lnTo>
                    <a:pt x="105" y="156"/>
                  </a:lnTo>
                  <a:lnTo>
                    <a:pt x="102" y="160"/>
                  </a:lnTo>
                  <a:lnTo>
                    <a:pt x="102" y="160"/>
                  </a:lnTo>
                  <a:lnTo>
                    <a:pt x="98" y="164"/>
                  </a:lnTo>
                  <a:lnTo>
                    <a:pt x="98" y="164"/>
                  </a:lnTo>
                  <a:lnTo>
                    <a:pt x="102" y="168"/>
                  </a:lnTo>
                  <a:lnTo>
                    <a:pt x="105" y="171"/>
                  </a:lnTo>
                  <a:lnTo>
                    <a:pt x="105" y="171"/>
                  </a:lnTo>
                  <a:lnTo>
                    <a:pt x="105" y="168"/>
                  </a:lnTo>
                  <a:lnTo>
                    <a:pt x="105" y="168"/>
                  </a:lnTo>
                  <a:lnTo>
                    <a:pt x="105" y="164"/>
                  </a:lnTo>
                  <a:lnTo>
                    <a:pt x="105" y="164"/>
                  </a:lnTo>
                  <a:lnTo>
                    <a:pt x="109" y="160"/>
                  </a:lnTo>
                  <a:lnTo>
                    <a:pt x="105" y="156"/>
                  </a:lnTo>
                  <a:moveTo>
                    <a:pt x="90" y="140"/>
                  </a:moveTo>
                  <a:lnTo>
                    <a:pt x="90" y="140"/>
                  </a:lnTo>
                  <a:lnTo>
                    <a:pt x="94" y="140"/>
                  </a:lnTo>
                  <a:lnTo>
                    <a:pt x="94" y="140"/>
                  </a:lnTo>
                  <a:lnTo>
                    <a:pt x="94" y="136"/>
                  </a:lnTo>
                  <a:lnTo>
                    <a:pt x="94" y="136"/>
                  </a:lnTo>
                  <a:lnTo>
                    <a:pt x="94" y="136"/>
                  </a:lnTo>
                  <a:lnTo>
                    <a:pt x="90" y="136"/>
                  </a:lnTo>
                  <a:lnTo>
                    <a:pt x="90" y="136"/>
                  </a:lnTo>
                  <a:lnTo>
                    <a:pt x="94" y="136"/>
                  </a:lnTo>
                  <a:lnTo>
                    <a:pt x="90" y="132"/>
                  </a:lnTo>
                  <a:lnTo>
                    <a:pt x="90" y="132"/>
                  </a:lnTo>
                  <a:lnTo>
                    <a:pt x="86" y="136"/>
                  </a:lnTo>
                  <a:lnTo>
                    <a:pt x="90" y="132"/>
                  </a:lnTo>
                  <a:lnTo>
                    <a:pt x="86" y="132"/>
                  </a:lnTo>
                  <a:lnTo>
                    <a:pt x="82" y="132"/>
                  </a:lnTo>
                  <a:lnTo>
                    <a:pt x="82" y="132"/>
                  </a:lnTo>
                  <a:lnTo>
                    <a:pt x="82" y="129"/>
                  </a:lnTo>
                  <a:lnTo>
                    <a:pt x="86" y="129"/>
                  </a:lnTo>
                  <a:lnTo>
                    <a:pt x="86" y="129"/>
                  </a:lnTo>
                  <a:lnTo>
                    <a:pt x="86" y="129"/>
                  </a:lnTo>
                  <a:lnTo>
                    <a:pt x="82" y="125"/>
                  </a:lnTo>
                  <a:lnTo>
                    <a:pt x="82" y="125"/>
                  </a:lnTo>
                  <a:lnTo>
                    <a:pt x="82" y="125"/>
                  </a:lnTo>
                  <a:lnTo>
                    <a:pt x="82" y="125"/>
                  </a:lnTo>
                  <a:lnTo>
                    <a:pt x="82" y="125"/>
                  </a:lnTo>
                  <a:lnTo>
                    <a:pt x="78" y="125"/>
                  </a:lnTo>
                  <a:lnTo>
                    <a:pt x="74" y="121"/>
                  </a:lnTo>
                  <a:lnTo>
                    <a:pt x="74" y="121"/>
                  </a:lnTo>
                  <a:lnTo>
                    <a:pt x="70" y="121"/>
                  </a:lnTo>
                  <a:lnTo>
                    <a:pt x="70" y="121"/>
                  </a:lnTo>
                  <a:lnTo>
                    <a:pt x="70" y="125"/>
                  </a:lnTo>
                  <a:lnTo>
                    <a:pt x="70" y="125"/>
                  </a:lnTo>
                  <a:lnTo>
                    <a:pt x="78" y="129"/>
                  </a:lnTo>
                  <a:lnTo>
                    <a:pt x="78" y="129"/>
                  </a:lnTo>
                  <a:lnTo>
                    <a:pt x="78" y="132"/>
                  </a:lnTo>
                  <a:lnTo>
                    <a:pt x="74" y="132"/>
                  </a:lnTo>
                  <a:lnTo>
                    <a:pt x="74" y="132"/>
                  </a:lnTo>
                  <a:lnTo>
                    <a:pt x="74" y="136"/>
                  </a:lnTo>
                  <a:lnTo>
                    <a:pt x="74" y="136"/>
                  </a:lnTo>
                  <a:lnTo>
                    <a:pt x="78" y="136"/>
                  </a:lnTo>
                  <a:lnTo>
                    <a:pt x="78" y="140"/>
                  </a:lnTo>
                  <a:lnTo>
                    <a:pt x="82" y="140"/>
                  </a:lnTo>
                  <a:lnTo>
                    <a:pt x="82" y="140"/>
                  </a:lnTo>
                  <a:lnTo>
                    <a:pt x="86" y="140"/>
                  </a:lnTo>
                  <a:lnTo>
                    <a:pt x="86" y="140"/>
                  </a:lnTo>
                  <a:lnTo>
                    <a:pt x="86" y="140"/>
                  </a:lnTo>
                  <a:lnTo>
                    <a:pt x="86" y="140"/>
                  </a:lnTo>
                  <a:lnTo>
                    <a:pt x="86" y="140"/>
                  </a:lnTo>
                  <a:lnTo>
                    <a:pt x="86" y="140"/>
                  </a:lnTo>
                  <a:lnTo>
                    <a:pt x="86" y="140"/>
                  </a:lnTo>
                  <a:lnTo>
                    <a:pt x="90" y="140"/>
                  </a:lnTo>
                  <a:lnTo>
                    <a:pt x="90" y="140"/>
                  </a:lnTo>
                  <a:lnTo>
                    <a:pt x="90" y="140"/>
                  </a:lnTo>
                  <a:moveTo>
                    <a:pt x="39" y="144"/>
                  </a:moveTo>
                  <a:lnTo>
                    <a:pt x="39" y="144"/>
                  </a:lnTo>
                  <a:lnTo>
                    <a:pt x="39" y="144"/>
                  </a:lnTo>
                  <a:lnTo>
                    <a:pt x="35" y="144"/>
                  </a:lnTo>
                  <a:lnTo>
                    <a:pt x="35" y="148"/>
                  </a:lnTo>
                  <a:lnTo>
                    <a:pt x="35" y="148"/>
                  </a:lnTo>
                  <a:lnTo>
                    <a:pt x="35" y="148"/>
                  </a:lnTo>
                  <a:lnTo>
                    <a:pt x="39" y="148"/>
                  </a:lnTo>
                  <a:lnTo>
                    <a:pt x="39" y="148"/>
                  </a:lnTo>
                  <a:lnTo>
                    <a:pt x="39" y="148"/>
                  </a:lnTo>
                  <a:lnTo>
                    <a:pt x="39" y="148"/>
                  </a:lnTo>
                  <a:lnTo>
                    <a:pt x="39" y="152"/>
                  </a:lnTo>
                  <a:lnTo>
                    <a:pt x="39" y="152"/>
                  </a:lnTo>
                  <a:lnTo>
                    <a:pt x="43" y="152"/>
                  </a:lnTo>
                  <a:lnTo>
                    <a:pt x="43" y="152"/>
                  </a:lnTo>
                  <a:lnTo>
                    <a:pt x="43" y="152"/>
                  </a:lnTo>
                  <a:lnTo>
                    <a:pt x="43" y="148"/>
                  </a:lnTo>
                  <a:lnTo>
                    <a:pt x="39" y="148"/>
                  </a:lnTo>
                  <a:lnTo>
                    <a:pt x="39" y="144"/>
                  </a:lnTo>
                  <a:moveTo>
                    <a:pt x="109" y="125"/>
                  </a:moveTo>
                  <a:lnTo>
                    <a:pt x="109" y="125"/>
                  </a:lnTo>
                  <a:lnTo>
                    <a:pt x="102" y="129"/>
                  </a:lnTo>
                  <a:lnTo>
                    <a:pt x="102" y="129"/>
                  </a:lnTo>
                  <a:lnTo>
                    <a:pt x="102" y="129"/>
                  </a:lnTo>
                  <a:lnTo>
                    <a:pt x="102" y="132"/>
                  </a:lnTo>
                  <a:lnTo>
                    <a:pt x="102" y="132"/>
                  </a:lnTo>
                  <a:lnTo>
                    <a:pt x="109" y="129"/>
                  </a:lnTo>
                  <a:lnTo>
                    <a:pt x="109" y="125"/>
                  </a:lnTo>
                  <a:moveTo>
                    <a:pt x="117" y="129"/>
                  </a:moveTo>
                  <a:lnTo>
                    <a:pt x="117" y="129"/>
                  </a:lnTo>
                  <a:lnTo>
                    <a:pt x="113" y="125"/>
                  </a:lnTo>
                  <a:lnTo>
                    <a:pt x="113" y="129"/>
                  </a:lnTo>
                  <a:lnTo>
                    <a:pt x="105" y="132"/>
                  </a:lnTo>
                  <a:lnTo>
                    <a:pt x="105" y="132"/>
                  </a:lnTo>
                  <a:lnTo>
                    <a:pt x="105" y="132"/>
                  </a:lnTo>
                  <a:lnTo>
                    <a:pt x="105" y="132"/>
                  </a:lnTo>
                  <a:lnTo>
                    <a:pt x="109" y="132"/>
                  </a:lnTo>
                  <a:lnTo>
                    <a:pt x="109" y="132"/>
                  </a:lnTo>
                  <a:lnTo>
                    <a:pt x="117" y="129"/>
                  </a:lnTo>
                  <a:lnTo>
                    <a:pt x="117" y="129"/>
                  </a:lnTo>
                  <a:moveTo>
                    <a:pt x="94" y="148"/>
                  </a:moveTo>
                  <a:lnTo>
                    <a:pt x="94" y="148"/>
                  </a:lnTo>
                  <a:lnTo>
                    <a:pt x="94" y="144"/>
                  </a:lnTo>
                  <a:lnTo>
                    <a:pt x="94" y="144"/>
                  </a:lnTo>
                  <a:lnTo>
                    <a:pt x="94" y="144"/>
                  </a:lnTo>
                  <a:lnTo>
                    <a:pt x="90" y="144"/>
                  </a:lnTo>
                  <a:lnTo>
                    <a:pt x="90" y="144"/>
                  </a:lnTo>
                  <a:lnTo>
                    <a:pt x="86" y="144"/>
                  </a:lnTo>
                  <a:lnTo>
                    <a:pt x="86" y="144"/>
                  </a:lnTo>
                  <a:lnTo>
                    <a:pt x="86" y="148"/>
                  </a:lnTo>
                  <a:lnTo>
                    <a:pt x="86" y="148"/>
                  </a:lnTo>
                  <a:lnTo>
                    <a:pt x="90" y="148"/>
                  </a:lnTo>
                  <a:lnTo>
                    <a:pt x="90" y="148"/>
                  </a:lnTo>
                  <a:lnTo>
                    <a:pt x="90" y="148"/>
                  </a:lnTo>
                  <a:lnTo>
                    <a:pt x="94" y="148"/>
                  </a:lnTo>
                  <a:lnTo>
                    <a:pt x="94" y="148"/>
                  </a:lnTo>
                  <a:moveTo>
                    <a:pt x="94" y="148"/>
                  </a:moveTo>
                  <a:lnTo>
                    <a:pt x="94" y="148"/>
                  </a:lnTo>
                  <a:lnTo>
                    <a:pt x="98" y="148"/>
                  </a:lnTo>
                  <a:lnTo>
                    <a:pt x="98" y="144"/>
                  </a:lnTo>
                  <a:lnTo>
                    <a:pt x="98" y="144"/>
                  </a:lnTo>
                  <a:lnTo>
                    <a:pt x="98" y="144"/>
                  </a:lnTo>
                  <a:lnTo>
                    <a:pt x="94" y="148"/>
                  </a:lnTo>
                  <a:lnTo>
                    <a:pt x="94" y="148"/>
                  </a:lnTo>
                  <a:lnTo>
                    <a:pt x="94" y="148"/>
                  </a:lnTo>
                  <a:lnTo>
                    <a:pt x="94" y="148"/>
                  </a:lnTo>
                  <a:moveTo>
                    <a:pt x="129" y="156"/>
                  </a:moveTo>
                  <a:lnTo>
                    <a:pt x="129" y="156"/>
                  </a:lnTo>
                  <a:lnTo>
                    <a:pt x="125" y="156"/>
                  </a:lnTo>
                  <a:lnTo>
                    <a:pt x="125" y="156"/>
                  </a:lnTo>
                  <a:lnTo>
                    <a:pt x="125" y="156"/>
                  </a:lnTo>
                  <a:lnTo>
                    <a:pt x="125" y="156"/>
                  </a:lnTo>
                  <a:lnTo>
                    <a:pt x="125" y="160"/>
                  </a:lnTo>
                  <a:lnTo>
                    <a:pt x="125" y="160"/>
                  </a:lnTo>
                  <a:lnTo>
                    <a:pt x="129" y="160"/>
                  </a:lnTo>
                  <a:lnTo>
                    <a:pt x="129" y="160"/>
                  </a:lnTo>
                  <a:lnTo>
                    <a:pt x="129" y="160"/>
                  </a:lnTo>
                  <a:lnTo>
                    <a:pt x="129" y="160"/>
                  </a:lnTo>
                  <a:lnTo>
                    <a:pt x="129" y="160"/>
                  </a:lnTo>
                  <a:lnTo>
                    <a:pt x="133" y="160"/>
                  </a:lnTo>
                  <a:lnTo>
                    <a:pt x="129" y="160"/>
                  </a:lnTo>
                  <a:lnTo>
                    <a:pt x="129" y="160"/>
                  </a:lnTo>
                  <a:lnTo>
                    <a:pt x="129" y="160"/>
                  </a:lnTo>
                  <a:lnTo>
                    <a:pt x="129" y="156"/>
                  </a:lnTo>
                  <a:lnTo>
                    <a:pt x="133" y="156"/>
                  </a:lnTo>
                  <a:lnTo>
                    <a:pt x="133" y="152"/>
                  </a:lnTo>
                  <a:lnTo>
                    <a:pt x="133" y="152"/>
                  </a:lnTo>
                  <a:lnTo>
                    <a:pt x="129" y="156"/>
                  </a:lnTo>
                  <a:moveTo>
                    <a:pt x="105" y="171"/>
                  </a:moveTo>
                  <a:lnTo>
                    <a:pt x="105" y="171"/>
                  </a:lnTo>
                  <a:lnTo>
                    <a:pt x="105" y="171"/>
                  </a:lnTo>
                  <a:lnTo>
                    <a:pt x="102" y="171"/>
                  </a:lnTo>
                  <a:lnTo>
                    <a:pt x="102" y="171"/>
                  </a:lnTo>
                  <a:lnTo>
                    <a:pt x="102" y="171"/>
                  </a:lnTo>
                  <a:lnTo>
                    <a:pt x="102" y="175"/>
                  </a:lnTo>
                  <a:lnTo>
                    <a:pt x="102" y="175"/>
                  </a:lnTo>
                  <a:lnTo>
                    <a:pt x="102" y="175"/>
                  </a:lnTo>
                  <a:lnTo>
                    <a:pt x="105" y="175"/>
                  </a:lnTo>
                  <a:lnTo>
                    <a:pt x="105" y="175"/>
                  </a:lnTo>
                  <a:lnTo>
                    <a:pt x="105" y="171"/>
                  </a:lnTo>
                  <a:lnTo>
                    <a:pt x="105" y="171"/>
                  </a:lnTo>
                  <a:lnTo>
                    <a:pt x="105" y="171"/>
                  </a:lnTo>
                  <a:lnTo>
                    <a:pt x="105" y="171"/>
                  </a:lnTo>
                  <a:moveTo>
                    <a:pt x="184" y="152"/>
                  </a:moveTo>
                  <a:lnTo>
                    <a:pt x="184" y="152"/>
                  </a:lnTo>
                  <a:lnTo>
                    <a:pt x="180" y="152"/>
                  </a:lnTo>
                  <a:lnTo>
                    <a:pt x="180" y="152"/>
                  </a:lnTo>
                  <a:lnTo>
                    <a:pt x="180" y="152"/>
                  </a:lnTo>
                  <a:lnTo>
                    <a:pt x="176" y="152"/>
                  </a:lnTo>
                  <a:lnTo>
                    <a:pt x="176" y="152"/>
                  </a:lnTo>
                  <a:lnTo>
                    <a:pt x="176" y="156"/>
                  </a:lnTo>
                  <a:lnTo>
                    <a:pt x="176" y="156"/>
                  </a:lnTo>
                  <a:lnTo>
                    <a:pt x="176" y="156"/>
                  </a:lnTo>
                  <a:lnTo>
                    <a:pt x="176" y="160"/>
                  </a:lnTo>
                  <a:lnTo>
                    <a:pt x="176" y="160"/>
                  </a:lnTo>
                  <a:lnTo>
                    <a:pt x="176" y="160"/>
                  </a:lnTo>
                  <a:lnTo>
                    <a:pt x="176" y="160"/>
                  </a:lnTo>
                  <a:lnTo>
                    <a:pt x="180" y="160"/>
                  </a:lnTo>
                  <a:lnTo>
                    <a:pt x="180" y="156"/>
                  </a:lnTo>
                  <a:lnTo>
                    <a:pt x="180" y="156"/>
                  </a:lnTo>
                  <a:lnTo>
                    <a:pt x="184" y="156"/>
                  </a:lnTo>
                  <a:lnTo>
                    <a:pt x="184" y="156"/>
                  </a:lnTo>
                  <a:lnTo>
                    <a:pt x="184" y="156"/>
                  </a:lnTo>
                  <a:lnTo>
                    <a:pt x="184" y="156"/>
                  </a:lnTo>
                  <a:lnTo>
                    <a:pt x="184" y="156"/>
                  </a:lnTo>
                  <a:lnTo>
                    <a:pt x="184" y="156"/>
                  </a:lnTo>
                  <a:lnTo>
                    <a:pt x="184" y="152"/>
                  </a:lnTo>
                  <a:lnTo>
                    <a:pt x="184" y="152"/>
                  </a:lnTo>
                  <a:moveTo>
                    <a:pt x="180" y="160"/>
                  </a:moveTo>
                  <a:lnTo>
                    <a:pt x="180" y="160"/>
                  </a:lnTo>
                  <a:lnTo>
                    <a:pt x="180" y="164"/>
                  </a:lnTo>
                  <a:lnTo>
                    <a:pt x="180" y="164"/>
                  </a:lnTo>
                  <a:lnTo>
                    <a:pt x="180" y="164"/>
                  </a:lnTo>
                  <a:lnTo>
                    <a:pt x="180" y="164"/>
                  </a:lnTo>
                  <a:lnTo>
                    <a:pt x="180" y="164"/>
                  </a:lnTo>
                  <a:lnTo>
                    <a:pt x="180" y="164"/>
                  </a:lnTo>
                  <a:lnTo>
                    <a:pt x="180" y="164"/>
                  </a:lnTo>
                  <a:lnTo>
                    <a:pt x="180" y="168"/>
                  </a:lnTo>
                  <a:lnTo>
                    <a:pt x="180" y="171"/>
                  </a:lnTo>
                  <a:lnTo>
                    <a:pt x="184" y="171"/>
                  </a:lnTo>
                  <a:lnTo>
                    <a:pt x="184" y="171"/>
                  </a:lnTo>
                  <a:lnTo>
                    <a:pt x="184" y="168"/>
                  </a:lnTo>
                  <a:lnTo>
                    <a:pt x="184" y="168"/>
                  </a:lnTo>
                  <a:lnTo>
                    <a:pt x="184" y="164"/>
                  </a:lnTo>
                  <a:lnTo>
                    <a:pt x="184" y="164"/>
                  </a:lnTo>
                  <a:lnTo>
                    <a:pt x="184" y="164"/>
                  </a:lnTo>
                  <a:lnTo>
                    <a:pt x="184" y="164"/>
                  </a:lnTo>
                  <a:lnTo>
                    <a:pt x="184" y="160"/>
                  </a:lnTo>
                  <a:lnTo>
                    <a:pt x="184" y="160"/>
                  </a:lnTo>
                  <a:lnTo>
                    <a:pt x="184" y="160"/>
                  </a:lnTo>
                  <a:lnTo>
                    <a:pt x="180" y="160"/>
                  </a:lnTo>
                  <a:moveTo>
                    <a:pt x="66" y="160"/>
                  </a:moveTo>
                  <a:lnTo>
                    <a:pt x="66" y="160"/>
                  </a:lnTo>
                  <a:lnTo>
                    <a:pt x="66" y="160"/>
                  </a:lnTo>
                  <a:lnTo>
                    <a:pt x="66" y="160"/>
                  </a:lnTo>
                  <a:lnTo>
                    <a:pt x="66" y="160"/>
                  </a:lnTo>
                  <a:lnTo>
                    <a:pt x="66" y="160"/>
                  </a:lnTo>
                  <a:lnTo>
                    <a:pt x="66" y="160"/>
                  </a:lnTo>
                  <a:lnTo>
                    <a:pt x="66" y="164"/>
                  </a:lnTo>
                  <a:lnTo>
                    <a:pt x="66" y="168"/>
                  </a:lnTo>
                  <a:lnTo>
                    <a:pt x="66" y="168"/>
                  </a:lnTo>
                  <a:lnTo>
                    <a:pt x="66" y="168"/>
                  </a:lnTo>
                  <a:lnTo>
                    <a:pt x="66" y="168"/>
                  </a:lnTo>
                  <a:lnTo>
                    <a:pt x="70" y="164"/>
                  </a:lnTo>
                  <a:lnTo>
                    <a:pt x="70" y="164"/>
                  </a:lnTo>
                  <a:lnTo>
                    <a:pt x="70" y="164"/>
                  </a:lnTo>
                  <a:lnTo>
                    <a:pt x="70" y="164"/>
                  </a:lnTo>
                  <a:lnTo>
                    <a:pt x="70" y="160"/>
                  </a:lnTo>
                  <a:lnTo>
                    <a:pt x="66" y="160"/>
                  </a:lnTo>
                  <a:lnTo>
                    <a:pt x="66" y="160"/>
                  </a:lnTo>
                  <a:moveTo>
                    <a:pt x="8" y="74"/>
                  </a:moveTo>
                  <a:lnTo>
                    <a:pt x="8" y="74"/>
                  </a:lnTo>
                  <a:lnTo>
                    <a:pt x="8" y="74"/>
                  </a:lnTo>
                  <a:lnTo>
                    <a:pt x="8" y="74"/>
                  </a:lnTo>
                  <a:lnTo>
                    <a:pt x="8" y="74"/>
                  </a:lnTo>
                  <a:lnTo>
                    <a:pt x="4" y="74"/>
                  </a:lnTo>
                  <a:lnTo>
                    <a:pt x="4" y="74"/>
                  </a:lnTo>
                  <a:lnTo>
                    <a:pt x="4" y="74"/>
                  </a:lnTo>
                  <a:lnTo>
                    <a:pt x="4" y="74"/>
                  </a:lnTo>
                  <a:lnTo>
                    <a:pt x="4" y="74"/>
                  </a:lnTo>
                  <a:lnTo>
                    <a:pt x="0" y="74"/>
                  </a:lnTo>
                  <a:lnTo>
                    <a:pt x="0" y="74"/>
                  </a:lnTo>
                  <a:lnTo>
                    <a:pt x="4" y="74"/>
                  </a:lnTo>
                  <a:lnTo>
                    <a:pt x="4" y="74"/>
                  </a:lnTo>
                  <a:lnTo>
                    <a:pt x="4" y="74"/>
                  </a:lnTo>
                  <a:lnTo>
                    <a:pt x="4" y="74"/>
                  </a:lnTo>
                  <a:lnTo>
                    <a:pt x="4" y="74"/>
                  </a:lnTo>
                  <a:lnTo>
                    <a:pt x="8" y="78"/>
                  </a:lnTo>
                  <a:lnTo>
                    <a:pt x="8" y="78"/>
                  </a:lnTo>
                  <a:lnTo>
                    <a:pt x="8" y="74"/>
                  </a:lnTo>
                  <a:lnTo>
                    <a:pt x="8" y="74"/>
                  </a:lnTo>
                  <a:lnTo>
                    <a:pt x="8" y="74"/>
                  </a:lnTo>
                  <a:moveTo>
                    <a:pt x="160" y="199"/>
                  </a:moveTo>
                  <a:lnTo>
                    <a:pt x="160" y="199"/>
                  </a:lnTo>
                  <a:lnTo>
                    <a:pt x="160" y="199"/>
                  </a:lnTo>
                  <a:lnTo>
                    <a:pt x="160" y="199"/>
                  </a:lnTo>
                  <a:lnTo>
                    <a:pt x="156" y="203"/>
                  </a:lnTo>
                  <a:lnTo>
                    <a:pt x="156" y="203"/>
                  </a:lnTo>
                  <a:lnTo>
                    <a:pt x="156" y="203"/>
                  </a:lnTo>
                  <a:lnTo>
                    <a:pt x="152" y="203"/>
                  </a:lnTo>
                  <a:lnTo>
                    <a:pt x="152" y="203"/>
                  </a:lnTo>
                  <a:lnTo>
                    <a:pt x="156" y="207"/>
                  </a:lnTo>
                  <a:lnTo>
                    <a:pt x="156" y="207"/>
                  </a:lnTo>
                  <a:lnTo>
                    <a:pt x="156" y="207"/>
                  </a:lnTo>
                  <a:lnTo>
                    <a:pt x="160" y="203"/>
                  </a:lnTo>
                  <a:lnTo>
                    <a:pt x="160" y="199"/>
                  </a:lnTo>
                  <a:lnTo>
                    <a:pt x="160" y="199"/>
                  </a:lnTo>
                  <a:lnTo>
                    <a:pt x="160" y="199"/>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72" name="Freeform 65"/>
            <p:cNvSpPr>
              <a:spLocks noEditPoints="1"/>
            </p:cNvSpPr>
            <p:nvPr/>
          </p:nvSpPr>
          <p:spPr bwMode="auto">
            <a:xfrm>
              <a:off x="13721142" y="7353507"/>
              <a:ext cx="744873" cy="990600"/>
            </a:xfrm>
            <a:custGeom>
              <a:avLst/>
              <a:gdLst>
                <a:gd name="T0" fmla="*/ 70 w 176"/>
                <a:gd name="T1" fmla="*/ 223 h 234"/>
                <a:gd name="T2" fmla="*/ 74 w 176"/>
                <a:gd name="T3" fmla="*/ 223 h 234"/>
                <a:gd name="T4" fmla="*/ 86 w 176"/>
                <a:gd name="T5" fmla="*/ 219 h 234"/>
                <a:gd name="T6" fmla="*/ 90 w 176"/>
                <a:gd name="T7" fmla="*/ 215 h 234"/>
                <a:gd name="T8" fmla="*/ 102 w 176"/>
                <a:gd name="T9" fmla="*/ 223 h 234"/>
                <a:gd name="T10" fmla="*/ 106 w 176"/>
                <a:gd name="T11" fmla="*/ 231 h 234"/>
                <a:gd name="T12" fmla="*/ 125 w 176"/>
                <a:gd name="T13" fmla="*/ 223 h 234"/>
                <a:gd name="T14" fmla="*/ 149 w 176"/>
                <a:gd name="T15" fmla="*/ 207 h 234"/>
                <a:gd name="T16" fmla="*/ 164 w 176"/>
                <a:gd name="T17" fmla="*/ 191 h 234"/>
                <a:gd name="T18" fmla="*/ 172 w 176"/>
                <a:gd name="T19" fmla="*/ 188 h 234"/>
                <a:gd name="T20" fmla="*/ 176 w 176"/>
                <a:gd name="T21" fmla="*/ 184 h 234"/>
                <a:gd name="T22" fmla="*/ 172 w 176"/>
                <a:gd name="T23" fmla="*/ 180 h 234"/>
                <a:gd name="T24" fmla="*/ 164 w 176"/>
                <a:gd name="T25" fmla="*/ 172 h 234"/>
                <a:gd name="T26" fmla="*/ 149 w 176"/>
                <a:gd name="T27" fmla="*/ 164 h 234"/>
                <a:gd name="T28" fmla="*/ 137 w 176"/>
                <a:gd name="T29" fmla="*/ 160 h 234"/>
                <a:gd name="T30" fmla="*/ 129 w 176"/>
                <a:gd name="T31" fmla="*/ 149 h 234"/>
                <a:gd name="T32" fmla="*/ 129 w 176"/>
                <a:gd name="T33" fmla="*/ 141 h 234"/>
                <a:gd name="T34" fmla="*/ 133 w 176"/>
                <a:gd name="T35" fmla="*/ 137 h 234"/>
                <a:gd name="T36" fmla="*/ 133 w 176"/>
                <a:gd name="T37" fmla="*/ 129 h 234"/>
                <a:gd name="T38" fmla="*/ 117 w 176"/>
                <a:gd name="T39" fmla="*/ 121 h 234"/>
                <a:gd name="T40" fmla="*/ 121 w 176"/>
                <a:gd name="T41" fmla="*/ 102 h 234"/>
                <a:gd name="T42" fmla="*/ 117 w 176"/>
                <a:gd name="T43" fmla="*/ 98 h 234"/>
                <a:gd name="T44" fmla="*/ 113 w 176"/>
                <a:gd name="T45" fmla="*/ 86 h 234"/>
                <a:gd name="T46" fmla="*/ 117 w 176"/>
                <a:gd name="T47" fmla="*/ 70 h 234"/>
                <a:gd name="T48" fmla="*/ 113 w 176"/>
                <a:gd name="T49" fmla="*/ 63 h 234"/>
                <a:gd name="T50" fmla="*/ 106 w 176"/>
                <a:gd name="T51" fmla="*/ 59 h 234"/>
                <a:gd name="T52" fmla="*/ 86 w 176"/>
                <a:gd name="T53" fmla="*/ 47 h 234"/>
                <a:gd name="T54" fmla="*/ 102 w 176"/>
                <a:gd name="T55" fmla="*/ 31 h 234"/>
                <a:gd name="T56" fmla="*/ 98 w 176"/>
                <a:gd name="T57" fmla="*/ 24 h 234"/>
                <a:gd name="T58" fmla="*/ 94 w 176"/>
                <a:gd name="T59" fmla="*/ 4 h 234"/>
                <a:gd name="T60" fmla="*/ 74 w 176"/>
                <a:gd name="T61" fmla="*/ 8 h 234"/>
                <a:gd name="T62" fmla="*/ 59 w 176"/>
                <a:gd name="T63" fmla="*/ 39 h 234"/>
                <a:gd name="T64" fmla="*/ 12 w 176"/>
                <a:gd name="T65" fmla="*/ 67 h 234"/>
                <a:gd name="T66" fmla="*/ 0 w 176"/>
                <a:gd name="T67" fmla="*/ 82 h 234"/>
                <a:gd name="T68" fmla="*/ 4 w 176"/>
                <a:gd name="T69" fmla="*/ 86 h 234"/>
                <a:gd name="T70" fmla="*/ 8 w 176"/>
                <a:gd name="T71" fmla="*/ 94 h 234"/>
                <a:gd name="T72" fmla="*/ 20 w 176"/>
                <a:gd name="T73" fmla="*/ 102 h 234"/>
                <a:gd name="T74" fmla="*/ 31 w 176"/>
                <a:gd name="T75" fmla="*/ 113 h 234"/>
                <a:gd name="T76" fmla="*/ 31 w 176"/>
                <a:gd name="T77" fmla="*/ 121 h 234"/>
                <a:gd name="T78" fmla="*/ 35 w 176"/>
                <a:gd name="T79" fmla="*/ 129 h 234"/>
                <a:gd name="T80" fmla="*/ 43 w 176"/>
                <a:gd name="T81" fmla="*/ 141 h 234"/>
                <a:gd name="T82" fmla="*/ 31 w 176"/>
                <a:gd name="T83" fmla="*/ 145 h 234"/>
                <a:gd name="T84" fmla="*/ 47 w 176"/>
                <a:gd name="T85" fmla="*/ 149 h 234"/>
                <a:gd name="T86" fmla="*/ 47 w 176"/>
                <a:gd name="T87" fmla="*/ 160 h 234"/>
                <a:gd name="T88" fmla="*/ 43 w 176"/>
                <a:gd name="T89" fmla="*/ 168 h 234"/>
                <a:gd name="T90" fmla="*/ 47 w 176"/>
                <a:gd name="T91" fmla="*/ 176 h 234"/>
                <a:gd name="T92" fmla="*/ 51 w 176"/>
                <a:gd name="T93" fmla="*/ 180 h 234"/>
                <a:gd name="T94" fmla="*/ 51 w 176"/>
                <a:gd name="T95" fmla="*/ 188 h 234"/>
                <a:gd name="T96" fmla="*/ 55 w 176"/>
                <a:gd name="T97" fmla="*/ 199 h 234"/>
                <a:gd name="T98" fmla="*/ 51 w 176"/>
                <a:gd name="T99" fmla="*/ 203 h 234"/>
                <a:gd name="T100" fmla="*/ 51 w 176"/>
                <a:gd name="T101" fmla="*/ 207 h 234"/>
                <a:gd name="T102" fmla="*/ 59 w 176"/>
                <a:gd name="T103" fmla="*/ 219 h 234"/>
                <a:gd name="T104" fmla="*/ 55 w 176"/>
                <a:gd name="T105" fmla="*/ 223 h 234"/>
                <a:gd name="T106" fmla="*/ 31 w 176"/>
                <a:gd name="T107" fmla="*/ 129 h 234"/>
                <a:gd name="T108" fmla="*/ 31 w 176"/>
                <a:gd name="T109" fmla="*/ 129 h 234"/>
                <a:gd name="T110" fmla="*/ 31 w 176"/>
                <a:gd name="T111" fmla="*/ 129 h 234"/>
                <a:gd name="T112" fmla="*/ 43 w 176"/>
                <a:gd name="T113" fmla="*/ 199 h 234"/>
                <a:gd name="T114" fmla="*/ 43 w 176"/>
                <a:gd name="T115" fmla="*/ 199 h 234"/>
                <a:gd name="T116" fmla="*/ 43 w 176"/>
                <a:gd name="T117" fmla="*/ 203 h 234"/>
                <a:gd name="T118" fmla="*/ 51 w 176"/>
                <a:gd name="T119" fmla="*/ 20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234">
                  <a:moveTo>
                    <a:pt x="59" y="227"/>
                  </a:moveTo>
                  <a:lnTo>
                    <a:pt x="59" y="227"/>
                  </a:lnTo>
                  <a:lnTo>
                    <a:pt x="63" y="227"/>
                  </a:lnTo>
                  <a:lnTo>
                    <a:pt x="70" y="227"/>
                  </a:lnTo>
                  <a:lnTo>
                    <a:pt x="70" y="223"/>
                  </a:lnTo>
                  <a:lnTo>
                    <a:pt x="70" y="223"/>
                  </a:lnTo>
                  <a:lnTo>
                    <a:pt x="70" y="223"/>
                  </a:lnTo>
                  <a:lnTo>
                    <a:pt x="70" y="219"/>
                  </a:lnTo>
                  <a:lnTo>
                    <a:pt x="70" y="219"/>
                  </a:lnTo>
                  <a:lnTo>
                    <a:pt x="74" y="219"/>
                  </a:lnTo>
                  <a:lnTo>
                    <a:pt x="74" y="223"/>
                  </a:lnTo>
                  <a:lnTo>
                    <a:pt x="74" y="223"/>
                  </a:lnTo>
                  <a:lnTo>
                    <a:pt x="74" y="223"/>
                  </a:lnTo>
                  <a:lnTo>
                    <a:pt x="78" y="223"/>
                  </a:lnTo>
                  <a:lnTo>
                    <a:pt x="82" y="223"/>
                  </a:lnTo>
                  <a:lnTo>
                    <a:pt x="82" y="223"/>
                  </a:lnTo>
                  <a:lnTo>
                    <a:pt x="86" y="223"/>
                  </a:lnTo>
                  <a:lnTo>
                    <a:pt x="86" y="219"/>
                  </a:lnTo>
                  <a:lnTo>
                    <a:pt x="82" y="219"/>
                  </a:lnTo>
                  <a:lnTo>
                    <a:pt x="86" y="215"/>
                  </a:lnTo>
                  <a:lnTo>
                    <a:pt x="86" y="215"/>
                  </a:lnTo>
                  <a:lnTo>
                    <a:pt x="86" y="215"/>
                  </a:lnTo>
                  <a:lnTo>
                    <a:pt x="90" y="215"/>
                  </a:lnTo>
                  <a:lnTo>
                    <a:pt x="90" y="215"/>
                  </a:lnTo>
                  <a:lnTo>
                    <a:pt x="86" y="219"/>
                  </a:lnTo>
                  <a:lnTo>
                    <a:pt x="90" y="219"/>
                  </a:lnTo>
                  <a:lnTo>
                    <a:pt x="98" y="223"/>
                  </a:lnTo>
                  <a:lnTo>
                    <a:pt x="98" y="223"/>
                  </a:lnTo>
                  <a:lnTo>
                    <a:pt x="102" y="223"/>
                  </a:lnTo>
                  <a:lnTo>
                    <a:pt x="102" y="223"/>
                  </a:lnTo>
                  <a:lnTo>
                    <a:pt x="102" y="227"/>
                  </a:lnTo>
                  <a:lnTo>
                    <a:pt x="102" y="227"/>
                  </a:lnTo>
                  <a:lnTo>
                    <a:pt x="102" y="227"/>
                  </a:lnTo>
                  <a:lnTo>
                    <a:pt x="102" y="227"/>
                  </a:lnTo>
                  <a:lnTo>
                    <a:pt x="106" y="231"/>
                  </a:lnTo>
                  <a:lnTo>
                    <a:pt x="106" y="231"/>
                  </a:lnTo>
                  <a:lnTo>
                    <a:pt x="110" y="231"/>
                  </a:lnTo>
                  <a:lnTo>
                    <a:pt x="110" y="234"/>
                  </a:lnTo>
                  <a:lnTo>
                    <a:pt x="121" y="231"/>
                  </a:lnTo>
                  <a:lnTo>
                    <a:pt x="125" y="231"/>
                  </a:lnTo>
                  <a:lnTo>
                    <a:pt x="125" y="227"/>
                  </a:lnTo>
                  <a:lnTo>
                    <a:pt x="125" y="223"/>
                  </a:lnTo>
                  <a:lnTo>
                    <a:pt x="149" y="215"/>
                  </a:lnTo>
                  <a:lnTo>
                    <a:pt x="152" y="211"/>
                  </a:lnTo>
                  <a:lnTo>
                    <a:pt x="149" y="211"/>
                  </a:lnTo>
                  <a:lnTo>
                    <a:pt x="149" y="211"/>
                  </a:lnTo>
                  <a:lnTo>
                    <a:pt x="149" y="207"/>
                  </a:lnTo>
                  <a:lnTo>
                    <a:pt x="149" y="207"/>
                  </a:lnTo>
                  <a:lnTo>
                    <a:pt x="160" y="203"/>
                  </a:lnTo>
                  <a:lnTo>
                    <a:pt x="164" y="203"/>
                  </a:lnTo>
                  <a:lnTo>
                    <a:pt x="164" y="199"/>
                  </a:lnTo>
                  <a:lnTo>
                    <a:pt x="168" y="195"/>
                  </a:lnTo>
                  <a:lnTo>
                    <a:pt x="164" y="191"/>
                  </a:lnTo>
                  <a:lnTo>
                    <a:pt x="164" y="191"/>
                  </a:lnTo>
                  <a:lnTo>
                    <a:pt x="164" y="188"/>
                  </a:lnTo>
                  <a:lnTo>
                    <a:pt x="164" y="188"/>
                  </a:lnTo>
                  <a:lnTo>
                    <a:pt x="164" y="188"/>
                  </a:lnTo>
                  <a:lnTo>
                    <a:pt x="160" y="184"/>
                  </a:lnTo>
                  <a:lnTo>
                    <a:pt x="164" y="184"/>
                  </a:lnTo>
                  <a:lnTo>
                    <a:pt x="172" y="188"/>
                  </a:lnTo>
                  <a:lnTo>
                    <a:pt x="176" y="188"/>
                  </a:lnTo>
                  <a:lnTo>
                    <a:pt x="176" y="188"/>
                  </a:lnTo>
                  <a:lnTo>
                    <a:pt x="176" y="184"/>
                  </a:lnTo>
                  <a:lnTo>
                    <a:pt x="176" y="184"/>
                  </a:lnTo>
                  <a:lnTo>
                    <a:pt x="176" y="184"/>
                  </a:lnTo>
                  <a:lnTo>
                    <a:pt x="176" y="184"/>
                  </a:lnTo>
                  <a:lnTo>
                    <a:pt x="176" y="184"/>
                  </a:lnTo>
                  <a:lnTo>
                    <a:pt x="172" y="184"/>
                  </a:lnTo>
                  <a:lnTo>
                    <a:pt x="172" y="184"/>
                  </a:lnTo>
                  <a:lnTo>
                    <a:pt x="168" y="184"/>
                  </a:lnTo>
                  <a:lnTo>
                    <a:pt x="168" y="184"/>
                  </a:lnTo>
                  <a:lnTo>
                    <a:pt x="172" y="180"/>
                  </a:lnTo>
                  <a:lnTo>
                    <a:pt x="172" y="180"/>
                  </a:lnTo>
                  <a:lnTo>
                    <a:pt x="172" y="176"/>
                  </a:lnTo>
                  <a:lnTo>
                    <a:pt x="168" y="176"/>
                  </a:lnTo>
                  <a:lnTo>
                    <a:pt x="168" y="176"/>
                  </a:lnTo>
                  <a:lnTo>
                    <a:pt x="164" y="172"/>
                  </a:lnTo>
                  <a:lnTo>
                    <a:pt x="164" y="172"/>
                  </a:lnTo>
                  <a:lnTo>
                    <a:pt x="164" y="168"/>
                  </a:lnTo>
                  <a:lnTo>
                    <a:pt x="168" y="168"/>
                  </a:lnTo>
                  <a:lnTo>
                    <a:pt x="164" y="164"/>
                  </a:lnTo>
                  <a:lnTo>
                    <a:pt x="164" y="164"/>
                  </a:lnTo>
                  <a:lnTo>
                    <a:pt x="156" y="160"/>
                  </a:lnTo>
                  <a:lnTo>
                    <a:pt x="149" y="164"/>
                  </a:lnTo>
                  <a:lnTo>
                    <a:pt x="141" y="164"/>
                  </a:lnTo>
                  <a:lnTo>
                    <a:pt x="141" y="164"/>
                  </a:lnTo>
                  <a:lnTo>
                    <a:pt x="141" y="164"/>
                  </a:lnTo>
                  <a:lnTo>
                    <a:pt x="137" y="160"/>
                  </a:lnTo>
                  <a:lnTo>
                    <a:pt x="137" y="160"/>
                  </a:lnTo>
                  <a:lnTo>
                    <a:pt x="137" y="160"/>
                  </a:lnTo>
                  <a:lnTo>
                    <a:pt x="129" y="156"/>
                  </a:lnTo>
                  <a:lnTo>
                    <a:pt x="129" y="152"/>
                  </a:lnTo>
                  <a:lnTo>
                    <a:pt x="129" y="152"/>
                  </a:lnTo>
                  <a:lnTo>
                    <a:pt x="129" y="152"/>
                  </a:lnTo>
                  <a:lnTo>
                    <a:pt x="129" y="149"/>
                  </a:lnTo>
                  <a:lnTo>
                    <a:pt x="129" y="149"/>
                  </a:lnTo>
                  <a:lnTo>
                    <a:pt x="125" y="145"/>
                  </a:lnTo>
                  <a:lnTo>
                    <a:pt x="125" y="141"/>
                  </a:lnTo>
                  <a:lnTo>
                    <a:pt x="129" y="141"/>
                  </a:lnTo>
                  <a:lnTo>
                    <a:pt x="129" y="141"/>
                  </a:lnTo>
                  <a:lnTo>
                    <a:pt x="129" y="141"/>
                  </a:lnTo>
                  <a:lnTo>
                    <a:pt x="129" y="141"/>
                  </a:lnTo>
                  <a:lnTo>
                    <a:pt x="129" y="141"/>
                  </a:lnTo>
                  <a:lnTo>
                    <a:pt x="133" y="141"/>
                  </a:lnTo>
                  <a:lnTo>
                    <a:pt x="133" y="141"/>
                  </a:lnTo>
                  <a:lnTo>
                    <a:pt x="133" y="137"/>
                  </a:lnTo>
                  <a:lnTo>
                    <a:pt x="133" y="137"/>
                  </a:lnTo>
                  <a:lnTo>
                    <a:pt x="133" y="137"/>
                  </a:lnTo>
                  <a:lnTo>
                    <a:pt x="129" y="137"/>
                  </a:lnTo>
                  <a:lnTo>
                    <a:pt x="133" y="137"/>
                  </a:lnTo>
                  <a:lnTo>
                    <a:pt x="133" y="133"/>
                  </a:lnTo>
                  <a:lnTo>
                    <a:pt x="133" y="133"/>
                  </a:lnTo>
                  <a:lnTo>
                    <a:pt x="133" y="133"/>
                  </a:lnTo>
                  <a:lnTo>
                    <a:pt x="133" y="129"/>
                  </a:lnTo>
                  <a:lnTo>
                    <a:pt x="133" y="129"/>
                  </a:lnTo>
                  <a:lnTo>
                    <a:pt x="133" y="129"/>
                  </a:lnTo>
                  <a:lnTo>
                    <a:pt x="129" y="125"/>
                  </a:lnTo>
                  <a:lnTo>
                    <a:pt x="129" y="125"/>
                  </a:lnTo>
                  <a:lnTo>
                    <a:pt x="125" y="125"/>
                  </a:lnTo>
                  <a:lnTo>
                    <a:pt x="117" y="121"/>
                  </a:lnTo>
                  <a:lnTo>
                    <a:pt x="117" y="117"/>
                  </a:lnTo>
                  <a:lnTo>
                    <a:pt x="121" y="109"/>
                  </a:lnTo>
                  <a:lnTo>
                    <a:pt x="121" y="106"/>
                  </a:lnTo>
                  <a:lnTo>
                    <a:pt x="121" y="106"/>
                  </a:lnTo>
                  <a:lnTo>
                    <a:pt x="121" y="102"/>
                  </a:lnTo>
                  <a:lnTo>
                    <a:pt x="121" y="102"/>
                  </a:lnTo>
                  <a:lnTo>
                    <a:pt x="121" y="98"/>
                  </a:lnTo>
                  <a:lnTo>
                    <a:pt x="121" y="98"/>
                  </a:lnTo>
                  <a:lnTo>
                    <a:pt x="117" y="94"/>
                  </a:lnTo>
                  <a:lnTo>
                    <a:pt x="117" y="98"/>
                  </a:lnTo>
                  <a:lnTo>
                    <a:pt x="117" y="98"/>
                  </a:lnTo>
                  <a:lnTo>
                    <a:pt x="117" y="98"/>
                  </a:lnTo>
                  <a:lnTo>
                    <a:pt x="117" y="98"/>
                  </a:lnTo>
                  <a:lnTo>
                    <a:pt x="113" y="98"/>
                  </a:lnTo>
                  <a:lnTo>
                    <a:pt x="113" y="94"/>
                  </a:lnTo>
                  <a:lnTo>
                    <a:pt x="113" y="94"/>
                  </a:lnTo>
                  <a:lnTo>
                    <a:pt x="113" y="90"/>
                  </a:lnTo>
                  <a:lnTo>
                    <a:pt x="113" y="86"/>
                  </a:lnTo>
                  <a:lnTo>
                    <a:pt x="113" y="86"/>
                  </a:lnTo>
                  <a:lnTo>
                    <a:pt x="117" y="82"/>
                  </a:lnTo>
                  <a:lnTo>
                    <a:pt x="117" y="78"/>
                  </a:lnTo>
                  <a:lnTo>
                    <a:pt x="121" y="78"/>
                  </a:lnTo>
                  <a:lnTo>
                    <a:pt x="121" y="74"/>
                  </a:lnTo>
                  <a:lnTo>
                    <a:pt x="117" y="70"/>
                  </a:lnTo>
                  <a:lnTo>
                    <a:pt x="117" y="67"/>
                  </a:lnTo>
                  <a:lnTo>
                    <a:pt x="113" y="67"/>
                  </a:lnTo>
                  <a:lnTo>
                    <a:pt x="110" y="67"/>
                  </a:lnTo>
                  <a:lnTo>
                    <a:pt x="110" y="67"/>
                  </a:lnTo>
                  <a:lnTo>
                    <a:pt x="110" y="67"/>
                  </a:lnTo>
                  <a:lnTo>
                    <a:pt x="113" y="63"/>
                  </a:lnTo>
                  <a:lnTo>
                    <a:pt x="113" y="63"/>
                  </a:lnTo>
                  <a:lnTo>
                    <a:pt x="110" y="63"/>
                  </a:lnTo>
                  <a:lnTo>
                    <a:pt x="110" y="59"/>
                  </a:lnTo>
                  <a:lnTo>
                    <a:pt x="110" y="59"/>
                  </a:lnTo>
                  <a:lnTo>
                    <a:pt x="106" y="59"/>
                  </a:lnTo>
                  <a:lnTo>
                    <a:pt x="106" y="59"/>
                  </a:lnTo>
                  <a:lnTo>
                    <a:pt x="102" y="59"/>
                  </a:lnTo>
                  <a:lnTo>
                    <a:pt x="102" y="55"/>
                  </a:lnTo>
                  <a:lnTo>
                    <a:pt x="98" y="55"/>
                  </a:lnTo>
                  <a:lnTo>
                    <a:pt x="98" y="51"/>
                  </a:lnTo>
                  <a:lnTo>
                    <a:pt x="90" y="51"/>
                  </a:lnTo>
                  <a:lnTo>
                    <a:pt x="86" y="47"/>
                  </a:lnTo>
                  <a:lnTo>
                    <a:pt x="90" y="43"/>
                  </a:lnTo>
                  <a:lnTo>
                    <a:pt x="90" y="39"/>
                  </a:lnTo>
                  <a:lnTo>
                    <a:pt x="94" y="39"/>
                  </a:lnTo>
                  <a:lnTo>
                    <a:pt x="98" y="35"/>
                  </a:lnTo>
                  <a:lnTo>
                    <a:pt x="102" y="35"/>
                  </a:lnTo>
                  <a:lnTo>
                    <a:pt x="102" y="31"/>
                  </a:lnTo>
                  <a:lnTo>
                    <a:pt x="102" y="31"/>
                  </a:lnTo>
                  <a:lnTo>
                    <a:pt x="102" y="31"/>
                  </a:lnTo>
                  <a:lnTo>
                    <a:pt x="98" y="27"/>
                  </a:lnTo>
                  <a:lnTo>
                    <a:pt x="98" y="27"/>
                  </a:lnTo>
                  <a:lnTo>
                    <a:pt x="98" y="24"/>
                  </a:lnTo>
                  <a:lnTo>
                    <a:pt x="98" y="24"/>
                  </a:lnTo>
                  <a:lnTo>
                    <a:pt x="94" y="20"/>
                  </a:lnTo>
                  <a:lnTo>
                    <a:pt x="98" y="20"/>
                  </a:lnTo>
                  <a:lnTo>
                    <a:pt x="98" y="16"/>
                  </a:lnTo>
                  <a:lnTo>
                    <a:pt x="102" y="16"/>
                  </a:lnTo>
                  <a:lnTo>
                    <a:pt x="102" y="16"/>
                  </a:lnTo>
                  <a:lnTo>
                    <a:pt x="94" y="4"/>
                  </a:lnTo>
                  <a:lnTo>
                    <a:pt x="94" y="0"/>
                  </a:lnTo>
                  <a:lnTo>
                    <a:pt x="82" y="0"/>
                  </a:lnTo>
                  <a:lnTo>
                    <a:pt x="74" y="0"/>
                  </a:lnTo>
                  <a:lnTo>
                    <a:pt x="74" y="0"/>
                  </a:lnTo>
                  <a:lnTo>
                    <a:pt x="74" y="4"/>
                  </a:lnTo>
                  <a:lnTo>
                    <a:pt x="74" y="8"/>
                  </a:lnTo>
                  <a:lnTo>
                    <a:pt x="74" y="12"/>
                  </a:lnTo>
                  <a:lnTo>
                    <a:pt x="74" y="16"/>
                  </a:lnTo>
                  <a:lnTo>
                    <a:pt x="67" y="27"/>
                  </a:lnTo>
                  <a:lnTo>
                    <a:pt x="67" y="27"/>
                  </a:lnTo>
                  <a:lnTo>
                    <a:pt x="67" y="35"/>
                  </a:lnTo>
                  <a:lnTo>
                    <a:pt x="59" y="39"/>
                  </a:lnTo>
                  <a:lnTo>
                    <a:pt x="55" y="43"/>
                  </a:lnTo>
                  <a:lnTo>
                    <a:pt x="51" y="59"/>
                  </a:lnTo>
                  <a:lnTo>
                    <a:pt x="47" y="63"/>
                  </a:lnTo>
                  <a:lnTo>
                    <a:pt x="43" y="63"/>
                  </a:lnTo>
                  <a:lnTo>
                    <a:pt x="20" y="63"/>
                  </a:lnTo>
                  <a:lnTo>
                    <a:pt x="12" y="67"/>
                  </a:lnTo>
                  <a:lnTo>
                    <a:pt x="8" y="67"/>
                  </a:lnTo>
                  <a:lnTo>
                    <a:pt x="4" y="70"/>
                  </a:lnTo>
                  <a:lnTo>
                    <a:pt x="4" y="74"/>
                  </a:lnTo>
                  <a:lnTo>
                    <a:pt x="0" y="78"/>
                  </a:lnTo>
                  <a:lnTo>
                    <a:pt x="0" y="78"/>
                  </a:lnTo>
                  <a:lnTo>
                    <a:pt x="0" y="82"/>
                  </a:lnTo>
                  <a:lnTo>
                    <a:pt x="0" y="86"/>
                  </a:lnTo>
                  <a:lnTo>
                    <a:pt x="0" y="86"/>
                  </a:lnTo>
                  <a:lnTo>
                    <a:pt x="4" y="82"/>
                  </a:lnTo>
                  <a:lnTo>
                    <a:pt x="4" y="82"/>
                  </a:lnTo>
                  <a:lnTo>
                    <a:pt x="4" y="82"/>
                  </a:lnTo>
                  <a:lnTo>
                    <a:pt x="4" y="86"/>
                  </a:lnTo>
                  <a:lnTo>
                    <a:pt x="8" y="86"/>
                  </a:lnTo>
                  <a:lnTo>
                    <a:pt x="8" y="86"/>
                  </a:lnTo>
                  <a:lnTo>
                    <a:pt x="8" y="90"/>
                  </a:lnTo>
                  <a:lnTo>
                    <a:pt x="8" y="90"/>
                  </a:lnTo>
                  <a:lnTo>
                    <a:pt x="8" y="90"/>
                  </a:lnTo>
                  <a:lnTo>
                    <a:pt x="8" y="94"/>
                  </a:lnTo>
                  <a:lnTo>
                    <a:pt x="12" y="94"/>
                  </a:lnTo>
                  <a:lnTo>
                    <a:pt x="16" y="98"/>
                  </a:lnTo>
                  <a:lnTo>
                    <a:pt x="16" y="98"/>
                  </a:lnTo>
                  <a:lnTo>
                    <a:pt x="16" y="102"/>
                  </a:lnTo>
                  <a:lnTo>
                    <a:pt x="16" y="102"/>
                  </a:lnTo>
                  <a:lnTo>
                    <a:pt x="20" y="102"/>
                  </a:lnTo>
                  <a:lnTo>
                    <a:pt x="20" y="102"/>
                  </a:lnTo>
                  <a:lnTo>
                    <a:pt x="20" y="106"/>
                  </a:lnTo>
                  <a:lnTo>
                    <a:pt x="20" y="106"/>
                  </a:lnTo>
                  <a:lnTo>
                    <a:pt x="20" y="109"/>
                  </a:lnTo>
                  <a:lnTo>
                    <a:pt x="24" y="113"/>
                  </a:lnTo>
                  <a:lnTo>
                    <a:pt x="31" y="113"/>
                  </a:lnTo>
                  <a:lnTo>
                    <a:pt x="31" y="117"/>
                  </a:lnTo>
                  <a:lnTo>
                    <a:pt x="31" y="117"/>
                  </a:lnTo>
                  <a:lnTo>
                    <a:pt x="27" y="117"/>
                  </a:lnTo>
                  <a:lnTo>
                    <a:pt x="27" y="117"/>
                  </a:lnTo>
                  <a:lnTo>
                    <a:pt x="27" y="117"/>
                  </a:lnTo>
                  <a:lnTo>
                    <a:pt x="31" y="121"/>
                  </a:lnTo>
                  <a:lnTo>
                    <a:pt x="31" y="121"/>
                  </a:lnTo>
                  <a:lnTo>
                    <a:pt x="31" y="125"/>
                  </a:lnTo>
                  <a:lnTo>
                    <a:pt x="31" y="125"/>
                  </a:lnTo>
                  <a:lnTo>
                    <a:pt x="35" y="125"/>
                  </a:lnTo>
                  <a:lnTo>
                    <a:pt x="35" y="125"/>
                  </a:lnTo>
                  <a:lnTo>
                    <a:pt x="35" y="129"/>
                  </a:lnTo>
                  <a:lnTo>
                    <a:pt x="43" y="133"/>
                  </a:lnTo>
                  <a:lnTo>
                    <a:pt x="47" y="137"/>
                  </a:lnTo>
                  <a:lnTo>
                    <a:pt x="51" y="141"/>
                  </a:lnTo>
                  <a:lnTo>
                    <a:pt x="51" y="141"/>
                  </a:lnTo>
                  <a:lnTo>
                    <a:pt x="51" y="141"/>
                  </a:lnTo>
                  <a:lnTo>
                    <a:pt x="43" y="141"/>
                  </a:lnTo>
                  <a:lnTo>
                    <a:pt x="35" y="137"/>
                  </a:lnTo>
                  <a:lnTo>
                    <a:pt x="31" y="141"/>
                  </a:lnTo>
                  <a:lnTo>
                    <a:pt x="31" y="141"/>
                  </a:lnTo>
                  <a:lnTo>
                    <a:pt x="31" y="141"/>
                  </a:lnTo>
                  <a:lnTo>
                    <a:pt x="31" y="141"/>
                  </a:lnTo>
                  <a:lnTo>
                    <a:pt x="31" y="145"/>
                  </a:lnTo>
                  <a:lnTo>
                    <a:pt x="35" y="145"/>
                  </a:lnTo>
                  <a:lnTo>
                    <a:pt x="39" y="145"/>
                  </a:lnTo>
                  <a:lnTo>
                    <a:pt x="39" y="145"/>
                  </a:lnTo>
                  <a:lnTo>
                    <a:pt x="43" y="145"/>
                  </a:lnTo>
                  <a:lnTo>
                    <a:pt x="43" y="145"/>
                  </a:lnTo>
                  <a:lnTo>
                    <a:pt x="47" y="149"/>
                  </a:lnTo>
                  <a:lnTo>
                    <a:pt x="43" y="152"/>
                  </a:lnTo>
                  <a:lnTo>
                    <a:pt x="31" y="152"/>
                  </a:lnTo>
                  <a:lnTo>
                    <a:pt x="35" y="156"/>
                  </a:lnTo>
                  <a:lnTo>
                    <a:pt x="39" y="156"/>
                  </a:lnTo>
                  <a:lnTo>
                    <a:pt x="43" y="156"/>
                  </a:lnTo>
                  <a:lnTo>
                    <a:pt x="47" y="160"/>
                  </a:lnTo>
                  <a:lnTo>
                    <a:pt x="47" y="160"/>
                  </a:lnTo>
                  <a:lnTo>
                    <a:pt x="47" y="164"/>
                  </a:lnTo>
                  <a:lnTo>
                    <a:pt x="39" y="164"/>
                  </a:lnTo>
                  <a:lnTo>
                    <a:pt x="39" y="164"/>
                  </a:lnTo>
                  <a:lnTo>
                    <a:pt x="39" y="168"/>
                  </a:lnTo>
                  <a:lnTo>
                    <a:pt x="43" y="168"/>
                  </a:lnTo>
                  <a:lnTo>
                    <a:pt x="43" y="168"/>
                  </a:lnTo>
                  <a:lnTo>
                    <a:pt x="47" y="168"/>
                  </a:lnTo>
                  <a:lnTo>
                    <a:pt x="47" y="168"/>
                  </a:lnTo>
                  <a:lnTo>
                    <a:pt x="47" y="172"/>
                  </a:lnTo>
                  <a:lnTo>
                    <a:pt x="47" y="172"/>
                  </a:lnTo>
                  <a:lnTo>
                    <a:pt x="47" y="176"/>
                  </a:lnTo>
                  <a:lnTo>
                    <a:pt x="47" y="176"/>
                  </a:lnTo>
                  <a:lnTo>
                    <a:pt x="51" y="176"/>
                  </a:lnTo>
                  <a:lnTo>
                    <a:pt x="51" y="176"/>
                  </a:lnTo>
                  <a:lnTo>
                    <a:pt x="51" y="176"/>
                  </a:lnTo>
                  <a:lnTo>
                    <a:pt x="51" y="180"/>
                  </a:lnTo>
                  <a:lnTo>
                    <a:pt x="51" y="180"/>
                  </a:lnTo>
                  <a:lnTo>
                    <a:pt x="51" y="184"/>
                  </a:lnTo>
                  <a:lnTo>
                    <a:pt x="51" y="184"/>
                  </a:lnTo>
                  <a:lnTo>
                    <a:pt x="51" y="184"/>
                  </a:lnTo>
                  <a:lnTo>
                    <a:pt x="51" y="188"/>
                  </a:lnTo>
                  <a:lnTo>
                    <a:pt x="51" y="188"/>
                  </a:lnTo>
                  <a:lnTo>
                    <a:pt x="51" y="188"/>
                  </a:lnTo>
                  <a:lnTo>
                    <a:pt x="51" y="191"/>
                  </a:lnTo>
                  <a:lnTo>
                    <a:pt x="55" y="191"/>
                  </a:lnTo>
                  <a:lnTo>
                    <a:pt x="55" y="191"/>
                  </a:lnTo>
                  <a:lnTo>
                    <a:pt x="59" y="195"/>
                  </a:lnTo>
                  <a:lnTo>
                    <a:pt x="55" y="195"/>
                  </a:lnTo>
                  <a:lnTo>
                    <a:pt x="55" y="199"/>
                  </a:lnTo>
                  <a:lnTo>
                    <a:pt x="55" y="199"/>
                  </a:lnTo>
                  <a:lnTo>
                    <a:pt x="55" y="199"/>
                  </a:lnTo>
                  <a:lnTo>
                    <a:pt x="51" y="199"/>
                  </a:lnTo>
                  <a:lnTo>
                    <a:pt x="51" y="203"/>
                  </a:lnTo>
                  <a:lnTo>
                    <a:pt x="51" y="203"/>
                  </a:lnTo>
                  <a:lnTo>
                    <a:pt x="51" y="203"/>
                  </a:lnTo>
                  <a:lnTo>
                    <a:pt x="51" y="203"/>
                  </a:lnTo>
                  <a:lnTo>
                    <a:pt x="51" y="207"/>
                  </a:lnTo>
                  <a:lnTo>
                    <a:pt x="55" y="207"/>
                  </a:lnTo>
                  <a:lnTo>
                    <a:pt x="55" y="207"/>
                  </a:lnTo>
                  <a:lnTo>
                    <a:pt x="55" y="207"/>
                  </a:lnTo>
                  <a:lnTo>
                    <a:pt x="51" y="207"/>
                  </a:lnTo>
                  <a:lnTo>
                    <a:pt x="51" y="207"/>
                  </a:lnTo>
                  <a:lnTo>
                    <a:pt x="55" y="207"/>
                  </a:lnTo>
                  <a:lnTo>
                    <a:pt x="55" y="211"/>
                  </a:lnTo>
                  <a:lnTo>
                    <a:pt x="55" y="215"/>
                  </a:lnTo>
                  <a:lnTo>
                    <a:pt x="55" y="215"/>
                  </a:lnTo>
                  <a:lnTo>
                    <a:pt x="59" y="219"/>
                  </a:lnTo>
                  <a:lnTo>
                    <a:pt x="59" y="219"/>
                  </a:lnTo>
                  <a:lnTo>
                    <a:pt x="59" y="219"/>
                  </a:lnTo>
                  <a:lnTo>
                    <a:pt x="59" y="223"/>
                  </a:lnTo>
                  <a:lnTo>
                    <a:pt x="55" y="219"/>
                  </a:lnTo>
                  <a:lnTo>
                    <a:pt x="51" y="223"/>
                  </a:lnTo>
                  <a:lnTo>
                    <a:pt x="55" y="223"/>
                  </a:lnTo>
                  <a:lnTo>
                    <a:pt x="55" y="223"/>
                  </a:lnTo>
                  <a:lnTo>
                    <a:pt x="55" y="223"/>
                  </a:lnTo>
                  <a:lnTo>
                    <a:pt x="55" y="223"/>
                  </a:lnTo>
                  <a:lnTo>
                    <a:pt x="59" y="227"/>
                  </a:lnTo>
                  <a:moveTo>
                    <a:pt x="31" y="129"/>
                  </a:moveTo>
                  <a:lnTo>
                    <a:pt x="31" y="129"/>
                  </a:lnTo>
                  <a:lnTo>
                    <a:pt x="27" y="129"/>
                  </a:lnTo>
                  <a:lnTo>
                    <a:pt x="27" y="129"/>
                  </a:lnTo>
                  <a:lnTo>
                    <a:pt x="27" y="129"/>
                  </a:lnTo>
                  <a:lnTo>
                    <a:pt x="27" y="129"/>
                  </a:lnTo>
                  <a:lnTo>
                    <a:pt x="27" y="129"/>
                  </a:lnTo>
                  <a:lnTo>
                    <a:pt x="31" y="129"/>
                  </a:lnTo>
                  <a:lnTo>
                    <a:pt x="31" y="129"/>
                  </a:lnTo>
                  <a:lnTo>
                    <a:pt x="31" y="129"/>
                  </a:lnTo>
                  <a:lnTo>
                    <a:pt x="31" y="129"/>
                  </a:lnTo>
                  <a:lnTo>
                    <a:pt x="31" y="129"/>
                  </a:lnTo>
                  <a:lnTo>
                    <a:pt x="31" y="129"/>
                  </a:lnTo>
                  <a:lnTo>
                    <a:pt x="31" y="129"/>
                  </a:lnTo>
                  <a:lnTo>
                    <a:pt x="31" y="129"/>
                  </a:lnTo>
                  <a:moveTo>
                    <a:pt x="51" y="203"/>
                  </a:moveTo>
                  <a:lnTo>
                    <a:pt x="51" y="203"/>
                  </a:lnTo>
                  <a:lnTo>
                    <a:pt x="47" y="199"/>
                  </a:lnTo>
                  <a:lnTo>
                    <a:pt x="43" y="199"/>
                  </a:lnTo>
                  <a:lnTo>
                    <a:pt x="43" y="199"/>
                  </a:lnTo>
                  <a:lnTo>
                    <a:pt x="43" y="195"/>
                  </a:lnTo>
                  <a:lnTo>
                    <a:pt x="43" y="199"/>
                  </a:lnTo>
                  <a:lnTo>
                    <a:pt x="43" y="199"/>
                  </a:lnTo>
                  <a:lnTo>
                    <a:pt x="43" y="199"/>
                  </a:lnTo>
                  <a:lnTo>
                    <a:pt x="43" y="199"/>
                  </a:lnTo>
                  <a:lnTo>
                    <a:pt x="43" y="199"/>
                  </a:lnTo>
                  <a:lnTo>
                    <a:pt x="43" y="203"/>
                  </a:lnTo>
                  <a:lnTo>
                    <a:pt x="43" y="203"/>
                  </a:lnTo>
                  <a:lnTo>
                    <a:pt x="43" y="203"/>
                  </a:lnTo>
                  <a:lnTo>
                    <a:pt x="43" y="203"/>
                  </a:lnTo>
                  <a:lnTo>
                    <a:pt x="43" y="203"/>
                  </a:lnTo>
                  <a:lnTo>
                    <a:pt x="43" y="203"/>
                  </a:lnTo>
                  <a:lnTo>
                    <a:pt x="47" y="203"/>
                  </a:lnTo>
                  <a:lnTo>
                    <a:pt x="47" y="203"/>
                  </a:lnTo>
                  <a:lnTo>
                    <a:pt x="51" y="203"/>
                  </a:lnTo>
                  <a:lnTo>
                    <a:pt x="51" y="203"/>
                  </a:lnTo>
                  <a:lnTo>
                    <a:pt x="51" y="203"/>
                  </a:lnTo>
                  <a:lnTo>
                    <a:pt x="51" y="203"/>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73" name="Freeform 66"/>
            <p:cNvSpPr>
              <a:spLocks noEditPoints="1"/>
            </p:cNvSpPr>
            <p:nvPr/>
          </p:nvSpPr>
          <p:spPr bwMode="auto">
            <a:xfrm>
              <a:off x="15325159" y="7996974"/>
              <a:ext cx="431688" cy="465667"/>
            </a:xfrm>
            <a:custGeom>
              <a:avLst/>
              <a:gdLst>
                <a:gd name="T0" fmla="*/ 90 w 102"/>
                <a:gd name="T1" fmla="*/ 16 h 110"/>
                <a:gd name="T2" fmla="*/ 74 w 102"/>
                <a:gd name="T3" fmla="*/ 8 h 110"/>
                <a:gd name="T4" fmla="*/ 67 w 102"/>
                <a:gd name="T5" fmla="*/ 0 h 110"/>
                <a:gd name="T6" fmla="*/ 63 w 102"/>
                <a:gd name="T7" fmla="*/ 4 h 110"/>
                <a:gd name="T8" fmla="*/ 67 w 102"/>
                <a:gd name="T9" fmla="*/ 8 h 110"/>
                <a:gd name="T10" fmla="*/ 51 w 102"/>
                <a:gd name="T11" fmla="*/ 16 h 110"/>
                <a:gd name="T12" fmla="*/ 43 w 102"/>
                <a:gd name="T13" fmla="*/ 16 h 110"/>
                <a:gd name="T14" fmla="*/ 20 w 102"/>
                <a:gd name="T15" fmla="*/ 28 h 110"/>
                <a:gd name="T16" fmla="*/ 8 w 102"/>
                <a:gd name="T17" fmla="*/ 36 h 110"/>
                <a:gd name="T18" fmla="*/ 16 w 102"/>
                <a:gd name="T19" fmla="*/ 43 h 110"/>
                <a:gd name="T20" fmla="*/ 20 w 102"/>
                <a:gd name="T21" fmla="*/ 51 h 110"/>
                <a:gd name="T22" fmla="*/ 20 w 102"/>
                <a:gd name="T23" fmla="*/ 63 h 110"/>
                <a:gd name="T24" fmla="*/ 27 w 102"/>
                <a:gd name="T25" fmla="*/ 67 h 110"/>
                <a:gd name="T26" fmla="*/ 20 w 102"/>
                <a:gd name="T27" fmla="*/ 79 h 110"/>
                <a:gd name="T28" fmla="*/ 0 w 102"/>
                <a:gd name="T29" fmla="*/ 75 h 110"/>
                <a:gd name="T30" fmla="*/ 8 w 102"/>
                <a:gd name="T31" fmla="*/ 94 h 110"/>
                <a:gd name="T32" fmla="*/ 8 w 102"/>
                <a:gd name="T33" fmla="*/ 98 h 110"/>
                <a:gd name="T34" fmla="*/ 16 w 102"/>
                <a:gd name="T35" fmla="*/ 102 h 110"/>
                <a:gd name="T36" fmla="*/ 16 w 102"/>
                <a:gd name="T37" fmla="*/ 110 h 110"/>
                <a:gd name="T38" fmla="*/ 16 w 102"/>
                <a:gd name="T39" fmla="*/ 110 h 110"/>
                <a:gd name="T40" fmla="*/ 27 w 102"/>
                <a:gd name="T41" fmla="*/ 102 h 110"/>
                <a:gd name="T42" fmla="*/ 27 w 102"/>
                <a:gd name="T43" fmla="*/ 102 h 110"/>
                <a:gd name="T44" fmla="*/ 43 w 102"/>
                <a:gd name="T45" fmla="*/ 98 h 110"/>
                <a:gd name="T46" fmla="*/ 43 w 102"/>
                <a:gd name="T47" fmla="*/ 94 h 110"/>
                <a:gd name="T48" fmla="*/ 39 w 102"/>
                <a:gd name="T49" fmla="*/ 86 h 110"/>
                <a:gd name="T50" fmla="*/ 43 w 102"/>
                <a:gd name="T51" fmla="*/ 79 h 110"/>
                <a:gd name="T52" fmla="*/ 51 w 102"/>
                <a:gd name="T53" fmla="*/ 79 h 110"/>
                <a:gd name="T54" fmla="*/ 47 w 102"/>
                <a:gd name="T55" fmla="*/ 82 h 110"/>
                <a:gd name="T56" fmla="*/ 59 w 102"/>
                <a:gd name="T57" fmla="*/ 94 h 110"/>
                <a:gd name="T58" fmla="*/ 67 w 102"/>
                <a:gd name="T59" fmla="*/ 86 h 110"/>
                <a:gd name="T60" fmla="*/ 55 w 102"/>
                <a:gd name="T61" fmla="*/ 82 h 110"/>
                <a:gd name="T62" fmla="*/ 67 w 102"/>
                <a:gd name="T63" fmla="*/ 82 h 110"/>
                <a:gd name="T64" fmla="*/ 70 w 102"/>
                <a:gd name="T65" fmla="*/ 86 h 110"/>
                <a:gd name="T66" fmla="*/ 70 w 102"/>
                <a:gd name="T67" fmla="*/ 86 h 110"/>
                <a:gd name="T68" fmla="*/ 67 w 102"/>
                <a:gd name="T69" fmla="*/ 75 h 110"/>
                <a:gd name="T70" fmla="*/ 59 w 102"/>
                <a:gd name="T71" fmla="*/ 67 h 110"/>
                <a:gd name="T72" fmla="*/ 70 w 102"/>
                <a:gd name="T73" fmla="*/ 71 h 110"/>
                <a:gd name="T74" fmla="*/ 70 w 102"/>
                <a:gd name="T75" fmla="*/ 67 h 110"/>
                <a:gd name="T76" fmla="*/ 78 w 102"/>
                <a:gd name="T77" fmla="*/ 79 h 110"/>
                <a:gd name="T78" fmla="*/ 82 w 102"/>
                <a:gd name="T79" fmla="*/ 71 h 110"/>
                <a:gd name="T80" fmla="*/ 74 w 102"/>
                <a:gd name="T81" fmla="*/ 67 h 110"/>
                <a:gd name="T82" fmla="*/ 70 w 102"/>
                <a:gd name="T83" fmla="*/ 63 h 110"/>
                <a:gd name="T84" fmla="*/ 70 w 102"/>
                <a:gd name="T85" fmla="*/ 59 h 110"/>
                <a:gd name="T86" fmla="*/ 63 w 102"/>
                <a:gd name="T87" fmla="*/ 55 h 110"/>
                <a:gd name="T88" fmla="*/ 63 w 102"/>
                <a:gd name="T89" fmla="*/ 51 h 110"/>
                <a:gd name="T90" fmla="*/ 74 w 102"/>
                <a:gd name="T91" fmla="*/ 55 h 110"/>
                <a:gd name="T92" fmla="*/ 82 w 102"/>
                <a:gd name="T93" fmla="*/ 55 h 110"/>
                <a:gd name="T94" fmla="*/ 86 w 102"/>
                <a:gd name="T95" fmla="*/ 51 h 110"/>
                <a:gd name="T96" fmla="*/ 90 w 102"/>
                <a:gd name="T97" fmla="*/ 51 h 110"/>
                <a:gd name="T98" fmla="*/ 94 w 102"/>
                <a:gd name="T99" fmla="*/ 55 h 110"/>
                <a:gd name="T100" fmla="*/ 98 w 102"/>
                <a:gd name="T101" fmla="*/ 55 h 110"/>
                <a:gd name="T102" fmla="*/ 98 w 102"/>
                <a:gd name="T103" fmla="*/ 51 h 110"/>
                <a:gd name="T104" fmla="*/ 102 w 102"/>
                <a:gd name="T105" fmla="*/ 51 h 110"/>
                <a:gd name="T106" fmla="*/ 102 w 102"/>
                <a:gd name="T107" fmla="*/ 47 h 110"/>
                <a:gd name="T108" fmla="*/ 98 w 102"/>
                <a:gd name="T109" fmla="*/ 32 h 110"/>
                <a:gd name="T110" fmla="*/ 43 w 102"/>
                <a:gd name="T111" fmla="*/ 90 h 110"/>
                <a:gd name="T112" fmla="*/ 47 w 102"/>
                <a:gd name="T113" fmla="*/ 98 h 110"/>
                <a:gd name="T114" fmla="*/ 51 w 102"/>
                <a:gd name="T115" fmla="*/ 102 h 110"/>
                <a:gd name="T116" fmla="*/ 55 w 102"/>
                <a:gd name="T117" fmla="*/ 98 h 110"/>
                <a:gd name="T118" fmla="*/ 43 w 102"/>
                <a:gd name="T119" fmla="*/ 90 h 110"/>
                <a:gd name="T120" fmla="*/ 70 w 102"/>
                <a:gd name="T121" fmla="*/ 98 h 110"/>
                <a:gd name="T122" fmla="*/ 70 w 102"/>
                <a:gd name="T123" fmla="*/ 9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 h="110">
                  <a:moveTo>
                    <a:pt x="94" y="20"/>
                  </a:moveTo>
                  <a:lnTo>
                    <a:pt x="94" y="20"/>
                  </a:lnTo>
                  <a:lnTo>
                    <a:pt x="90" y="16"/>
                  </a:lnTo>
                  <a:lnTo>
                    <a:pt x="90" y="16"/>
                  </a:lnTo>
                  <a:lnTo>
                    <a:pt x="86" y="12"/>
                  </a:lnTo>
                  <a:lnTo>
                    <a:pt x="78" y="12"/>
                  </a:lnTo>
                  <a:lnTo>
                    <a:pt x="74" y="8"/>
                  </a:lnTo>
                  <a:lnTo>
                    <a:pt x="74" y="8"/>
                  </a:lnTo>
                  <a:lnTo>
                    <a:pt x="74" y="4"/>
                  </a:lnTo>
                  <a:lnTo>
                    <a:pt x="74" y="4"/>
                  </a:lnTo>
                  <a:lnTo>
                    <a:pt x="70" y="0"/>
                  </a:lnTo>
                  <a:lnTo>
                    <a:pt x="67" y="0"/>
                  </a:lnTo>
                  <a:lnTo>
                    <a:pt x="67" y="0"/>
                  </a:lnTo>
                  <a:lnTo>
                    <a:pt x="63" y="0"/>
                  </a:lnTo>
                  <a:lnTo>
                    <a:pt x="63" y="0"/>
                  </a:lnTo>
                  <a:lnTo>
                    <a:pt x="63" y="4"/>
                  </a:lnTo>
                  <a:lnTo>
                    <a:pt x="63" y="4"/>
                  </a:lnTo>
                  <a:lnTo>
                    <a:pt x="63" y="4"/>
                  </a:lnTo>
                  <a:lnTo>
                    <a:pt x="63" y="4"/>
                  </a:lnTo>
                  <a:lnTo>
                    <a:pt x="67" y="8"/>
                  </a:lnTo>
                  <a:lnTo>
                    <a:pt x="63" y="12"/>
                  </a:lnTo>
                  <a:lnTo>
                    <a:pt x="63" y="12"/>
                  </a:lnTo>
                  <a:lnTo>
                    <a:pt x="59" y="12"/>
                  </a:lnTo>
                  <a:lnTo>
                    <a:pt x="51" y="16"/>
                  </a:lnTo>
                  <a:lnTo>
                    <a:pt x="47" y="16"/>
                  </a:lnTo>
                  <a:lnTo>
                    <a:pt x="47" y="16"/>
                  </a:lnTo>
                  <a:lnTo>
                    <a:pt x="43" y="16"/>
                  </a:lnTo>
                  <a:lnTo>
                    <a:pt x="43" y="16"/>
                  </a:lnTo>
                  <a:lnTo>
                    <a:pt x="39" y="12"/>
                  </a:lnTo>
                  <a:lnTo>
                    <a:pt x="39" y="12"/>
                  </a:lnTo>
                  <a:lnTo>
                    <a:pt x="20" y="28"/>
                  </a:lnTo>
                  <a:lnTo>
                    <a:pt x="20" y="28"/>
                  </a:lnTo>
                  <a:lnTo>
                    <a:pt x="12" y="28"/>
                  </a:lnTo>
                  <a:lnTo>
                    <a:pt x="12" y="28"/>
                  </a:lnTo>
                  <a:lnTo>
                    <a:pt x="12" y="32"/>
                  </a:lnTo>
                  <a:lnTo>
                    <a:pt x="8" y="36"/>
                  </a:lnTo>
                  <a:lnTo>
                    <a:pt x="8" y="36"/>
                  </a:lnTo>
                  <a:lnTo>
                    <a:pt x="12" y="39"/>
                  </a:lnTo>
                  <a:lnTo>
                    <a:pt x="12" y="39"/>
                  </a:lnTo>
                  <a:lnTo>
                    <a:pt x="16" y="43"/>
                  </a:lnTo>
                  <a:lnTo>
                    <a:pt x="20" y="47"/>
                  </a:lnTo>
                  <a:lnTo>
                    <a:pt x="20" y="47"/>
                  </a:lnTo>
                  <a:lnTo>
                    <a:pt x="20" y="51"/>
                  </a:lnTo>
                  <a:lnTo>
                    <a:pt x="20" y="51"/>
                  </a:lnTo>
                  <a:lnTo>
                    <a:pt x="20" y="55"/>
                  </a:lnTo>
                  <a:lnTo>
                    <a:pt x="16" y="55"/>
                  </a:lnTo>
                  <a:lnTo>
                    <a:pt x="16" y="55"/>
                  </a:lnTo>
                  <a:lnTo>
                    <a:pt x="20" y="63"/>
                  </a:lnTo>
                  <a:lnTo>
                    <a:pt x="20" y="63"/>
                  </a:lnTo>
                  <a:lnTo>
                    <a:pt x="24" y="67"/>
                  </a:lnTo>
                  <a:lnTo>
                    <a:pt x="27" y="67"/>
                  </a:lnTo>
                  <a:lnTo>
                    <a:pt x="27" y="67"/>
                  </a:lnTo>
                  <a:lnTo>
                    <a:pt x="27" y="71"/>
                  </a:lnTo>
                  <a:lnTo>
                    <a:pt x="24" y="75"/>
                  </a:lnTo>
                  <a:lnTo>
                    <a:pt x="24" y="79"/>
                  </a:lnTo>
                  <a:lnTo>
                    <a:pt x="20" y="79"/>
                  </a:lnTo>
                  <a:lnTo>
                    <a:pt x="16" y="75"/>
                  </a:lnTo>
                  <a:lnTo>
                    <a:pt x="8" y="67"/>
                  </a:lnTo>
                  <a:lnTo>
                    <a:pt x="0" y="67"/>
                  </a:lnTo>
                  <a:lnTo>
                    <a:pt x="0" y="75"/>
                  </a:lnTo>
                  <a:lnTo>
                    <a:pt x="4" y="86"/>
                  </a:lnTo>
                  <a:lnTo>
                    <a:pt x="8" y="90"/>
                  </a:lnTo>
                  <a:lnTo>
                    <a:pt x="8" y="94"/>
                  </a:lnTo>
                  <a:lnTo>
                    <a:pt x="8" y="94"/>
                  </a:lnTo>
                  <a:lnTo>
                    <a:pt x="8" y="94"/>
                  </a:lnTo>
                  <a:lnTo>
                    <a:pt x="8" y="94"/>
                  </a:lnTo>
                  <a:lnTo>
                    <a:pt x="8" y="98"/>
                  </a:lnTo>
                  <a:lnTo>
                    <a:pt x="8" y="98"/>
                  </a:lnTo>
                  <a:lnTo>
                    <a:pt x="12" y="98"/>
                  </a:lnTo>
                  <a:lnTo>
                    <a:pt x="16" y="102"/>
                  </a:lnTo>
                  <a:lnTo>
                    <a:pt x="16" y="102"/>
                  </a:lnTo>
                  <a:lnTo>
                    <a:pt x="16" y="102"/>
                  </a:lnTo>
                  <a:lnTo>
                    <a:pt x="12" y="106"/>
                  </a:lnTo>
                  <a:lnTo>
                    <a:pt x="12" y="106"/>
                  </a:lnTo>
                  <a:lnTo>
                    <a:pt x="12" y="106"/>
                  </a:lnTo>
                  <a:lnTo>
                    <a:pt x="16" y="110"/>
                  </a:lnTo>
                  <a:lnTo>
                    <a:pt x="16" y="110"/>
                  </a:lnTo>
                  <a:lnTo>
                    <a:pt x="20" y="110"/>
                  </a:lnTo>
                  <a:lnTo>
                    <a:pt x="20" y="110"/>
                  </a:lnTo>
                  <a:lnTo>
                    <a:pt x="16" y="110"/>
                  </a:lnTo>
                  <a:lnTo>
                    <a:pt x="16" y="110"/>
                  </a:lnTo>
                  <a:lnTo>
                    <a:pt x="20" y="106"/>
                  </a:lnTo>
                  <a:lnTo>
                    <a:pt x="24" y="106"/>
                  </a:lnTo>
                  <a:lnTo>
                    <a:pt x="27" y="102"/>
                  </a:lnTo>
                  <a:lnTo>
                    <a:pt x="27" y="102"/>
                  </a:lnTo>
                  <a:lnTo>
                    <a:pt x="24" y="102"/>
                  </a:lnTo>
                  <a:lnTo>
                    <a:pt x="24" y="102"/>
                  </a:lnTo>
                  <a:lnTo>
                    <a:pt x="27" y="102"/>
                  </a:lnTo>
                  <a:lnTo>
                    <a:pt x="31" y="102"/>
                  </a:lnTo>
                  <a:lnTo>
                    <a:pt x="31" y="102"/>
                  </a:lnTo>
                  <a:lnTo>
                    <a:pt x="43" y="98"/>
                  </a:lnTo>
                  <a:lnTo>
                    <a:pt x="43" y="98"/>
                  </a:lnTo>
                  <a:lnTo>
                    <a:pt x="43" y="98"/>
                  </a:lnTo>
                  <a:lnTo>
                    <a:pt x="43" y="94"/>
                  </a:lnTo>
                  <a:lnTo>
                    <a:pt x="43" y="94"/>
                  </a:lnTo>
                  <a:lnTo>
                    <a:pt x="43" y="94"/>
                  </a:lnTo>
                  <a:lnTo>
                    <a:pt x="43" y="94"/>
                  </a:lnTo>
                  <a:lnTo>
                    <a:pt x="43" y="90"/>
                  </a:lnTo>
                  <a:lnTo>
                    <a:pt x="39" y="90"/>
                  </a:lnTo>
                  <a:lnTo>
                    <a:pt x="39" y="86"/>
                  </a:lnTo>
                  <a:lnTo>
                    <a:pt x="39" y="86"/>
                  </a:lnTo>
                  <a:lnTo>
                    <a:pt x="39" y="86"/>
                  </a:lnTo>
                  <a:lnTo>
                    <a:pt x="43" y="82"/>
                  </a:lnTo>
                  <a:lnTo>
                    <a:pt x="43" y="79"/>
                  </a:lnTo>
                  <a:lnTo>
                    <a:pt x="47" y="79"/>
                  </a:lnTo>
                  <a:lnTo>
                    <a:pt x="47" y="79"/>
                  </a:lnTo>
                  <a:lnTo>
                    <a:pt x="47" y="75"/>
                  </a:lnTo>
                  <a:lnTo>
                    <a:pt x="51" y="79"/>
                  </a:lnTo>
                  <a:lnTo>
                    <a:pt x="47" y="82"/>
                  </a:lnTo>
                  <a:lnTo>
                    <a:pt x="47" y="82"/>
                  </a:lnTo>
                  <a:lnTo>
                    <a:pt x="47" y="82"/>
                  </a:lnTo>
                  <a:lnTo>
                    <a:pt x="47" y="82"/>
                  </a:lnTo>
                  <a:lnTo>
                    <a:pt x="47" y="86"/>
                  </a:lnTo>
                  <a:lnTo>
                    <a:pt x="51" y="86"/>
                  </a:lnTo>
                  <a:lnTo>
                    <a:pt x="51" y="86"/>
                  </a:lnTo>
                  <a:lnTo>
                    <a:pt x="59" y="94"/>
                  </a:lnTo>
                  <a:lnTo>
                    <a:pt x="63" y="94"/>
                  </a:lnTo>
                  <a:lnTo>
                    <a:pt x="63" y="94"/>
                  </a:lnTo>
                  <a:lnTo>
                    <a:pt x="63" y="90"/>
                  </a:lnTo>
                  <a:lnTo>
                    <a:pt x="67" y="86"/>
                  </a:lnTo>
                  <a:lnTo>
                    <a:pt x="59" y="86"/>
                  </a:lnTo>
                  <a:lnTo>
                    <a:pt x="55" y="86"/>
                  </a:lnTo>
                  <a:lnTo>
                    <a:pt x="55" y="82"/>
                  </a:lnTo>
                  <a:lnTo>
                    <a:pt x="55" y="82"/>
                  </a:lnTo>
                  <a:lnTo>
                    <a:pt x="59" y="82"/>
                  </a:lnTo>
                  <a:lnTo>
                    <a:pt x="63" y="86"/>
                  </a:lnTo>
                  <a:lnTo>
                    <a:pt x="63" y="86"/>
                  </a:lnTo>
                  <a:lnTo>
                    <a:pt x="67" y="82"/>
                  </a:lnTo>
                  <a:lnTo>
                    <a:pt x="67" y="82"/>
                  </a:lnTo>
                  <a:lnTo>
                    <a:pt x="67" y="86"/>
                  </a:lnTo>
                  <a:lnTo>
                    <a:pt x="67" y="86"/>
                  </a:lnTo>
                  <a:lnTo>
                    <a:pt x="70" y="86"/>
                  </a:lnTo>
                  <a:lnTo>
                    <a:pt x="70" y="90"/>
                  </a:lnTo>
                  <a:lnTo>
                    <a:pt x="74" y="90"/>
                  </a:lnTo>
                  <a:lnTo>
                    <a:pt x="74" y="90"/>
                  </a:lnTo>
                  <a:lnTo>
                    <a:pt x="70" y="86"/>
                  </a:lnTo>
                  <a:lnTo>
                    <a:pt x="67" y="82"/>
                  </a:lnTo>
                  <a:lnTo>
                    <a:pt x="67" y="79"/>
                  </a:lnTo>
                  <a:lnTo>
                    <a:pt x="67" y="79"/>
                  </a:lnTo>
                  <a:lnTo>
                    <a:pt x="67" y="75"/>
                  </a:lnTo>
                  <a:lnTo>
                    <a:pt x="67" y="71"/>
                  </a:lnTo>
                  <a:lnTo>
                    <a:pt x="63" y="71"/>
                  </a:lnTo>
                  <a:lnTo>
                    <a:pt x="63" y="71"/>
                  </a:lnTo>
                  <a:lnTo>
                    <a:pt x="59" y="67"/>
                  </a:lnTo>
                  <a:lnTo>
                    <a:pt x="59" y="67"/>
                  </a:lnTo>
                  <a:lnTo>
                    <a:pt x="63" y="67"/>
                  </a:lnTo>
                  <a:lnTo>
                    <a:pt x="67" y="71"/>
                  </a:lnTo>
                  <a:lnTo>
                    <a:pt x="70" y="71"/>
                  </a:lnTo>
                  <a:lnTo>
                    <a:pt x="70" y="71"/>
                  </a:lnTo>
                  <a:lnTo>
                    <a:pt x="70" y="71"/>
                  </a:lnTo>
                  <a:lnTo>
                    <a:pt x="70" y="67"/>
                  </a:lnTo>
                  <a:lnTo>
                    <a:pt x="70" y="67"/>
                  </a:lnTo>
                  <a:lnTo>
                    <a:pt x="70" y="67"/>
                  </a:lnTo>
                  <a:lnTo>
                    <a:pt x="70" y="71"/>
                  </a:lnTo>
                  <a:lnTo>
                    <a:pt x="78" y="75"/>
                  </a:lnTo>
                  <a:lnTo>
                    <a:pt x="78" y="79"/>
                  </a:lnTo>
                  <a:lnTo>
                    <a:pt x="82" y="75"/>
                  </a:lnTo>
                  <a:lnTo>
                    <a:pt x="82" y="75"/>
                  </a:lnTo>
                  <a:lnTo>
                    <a:pt x="82" y="71"/>
                  </a:lnTo>
                  <a:lnTo>
                    <a:pt x="82" y="71"/>
                  </a:lnTo>
                  <a:lnTo>
                    <a:pt x="82" y="71"/>
                  </a:lnTo>
                  <a:lnTo>
                    <a:pt x="78" y="71"/>
                  </a:lnTo>
                  <a:lnTo>
                    <a:pt x="78" y="67"/>
                  </a:lnTo>
                  <a:lnTo>
                    <a:pt x="74" y="67"/>
                  </a:lnTo>
                  <a:lnTo>
                    <a:pt x="74" y="67"/>
                  </a:lnTo>
                  <a:lnTo>
                    <a:pt x="70" y="63"/>
                  </a:lnTo>
                  <a:lnTo>
                    <a:pt x="70" y="63"/>
                  </a:lnTo>
                  <a:lnTo>
                    <a:pt x="70" y="63"/>
                  </a:lnTo>
                  <a:lnTo>
                    <a:pt x="70" y="63"/>
                  </a:lnTo>
                  <a:lnTo>
                    <a:pt x="70" y="59"/>
                  </a:lnTo>
                  <a:lnTo>
                    <a:pt x="70" y="59"/>
                  </a:lnTo>
                  <a:lnTo>
                    <a:pt x="70" y="59"/>
                  </a:lnTo>
                  <a:lnTo>
                    <a:pt x="70" y="55"/>
                  </a:lnTo>
                  <a:lnTo>
                    <a:pt x="67" y="55"/>
                  </a:lnTo>
                  <a:lnTo>
                    <a:pt x="63" y="55"/>
                  </a:lnTo>
                  <a:lnTo>
                    <a:pt x="63" y="55"/>
                  </a:lnTo>
                  <a:lnTo>
                    <a:pt x="59" y="51"/>
                  </a:lnTo>
                  <a:lnTo>
                    <a:pt x="59" y="51"/>
                  </a:lnTo>
                  <a:lnTo>
                    <a:pt x="59" y="51"/>
                  </a:lnTo>
                  <a:lnTo>
                    <a:pt x="63" y="51"/>
                  </a:lnTo>
                  <a:lnTo>
                    <a:pt x="67" y="51"/>
                  </a:lnTo>
                  <a:lnTo>
                    <a:pt x="70" y="55"/>
                  </a:lnTo>
                  <a:lnTo>
                    <a:pt x="70" y="55"/>
                  </a:lnTo>
                  <a:lnTo>
                    <a:pt x="74" y="55"/>
                  </a:lnTo>
                  <a:lnTo>
                    <a:pt x="78" y="59"/>
                  </a:lnTo>
                  <a:lnTo>
                    <a:pt x="82" y="59"/>
                  </a:lnTo>
                  <a:lnTo>
                    <a:pt x="82" y="59"/>
                  </a:lnTo>
                  <a:lnTo>
                    <a:pt x="82" y="55"/>
                  </a:lnTo>
                  <a:lnTo>
                    <a:pt x="82" y="55"/>
                  </a:lnTo>
                  <a:lnTo>
                    <a:pt x="90" y="55"/>
                  </a:lnTo>
                  <a:lnTo>
                    <a:pt x="86" y="51"/>
                  </a:lnTo>
                  <a:lnTo>
                    <a:pt x="86" y="51"/>
                  </a:lnTo>
                  <a:lnTo>
                    <a:pt x="82" y="47"/>
                  </a:lnTo>
                  <a:lnTo>
                    <a:pt x="86" y="47"/>
                  </a:lnTo>
                  <a:lnTo>
                    <a:pt x="86" y="47"/>
                  </a:lnTo>
                  <a:lnTo>
                    <a:pt x="90" y="51"/>
                  </a:lnTo>
                  <a:lnTo>
                    <a:pt x="90" y="51"/>
                  </a:lnTo>
                  <a:lnTo>
                    <a:pt x="90" y="51"/>
                  </a:lnTo>
                  <a:lnTo>
                    <a:pt x="94" y="55"/>
                  </a:lnTo>
                  <a:lnTo>
                    <a:pt x="94" y="55"/>
                  </a:lnTo>
                  <a:lnTo>
                    <a:pt x="98" y="59"/>
                  </a:lnTo>
                  <a:lnTo>
                    <a:pt x="98" y="55"/>
                  </a:lnTo>
                  <a:lnTo>
                    <a:pt x="98" y="55"/>
                  </a:lnTo>
                  <a:lnTo>
                    <a:pt x="98" y="55"/>
                  </a:lnTo>
                  <a:lnTo>
                    <a:pt x="98" y="55"/>
                  </a:lnTo>
                  <a:lnTo>
                    <a:pt x="98" y="55"/>
                  </a:lnTo>
                  <a:lnTo>
                    <a:pt x="98" y="51"/>
                  </a:lnTo>
                  <a:lnTo>
                    <a:pt x="98" y="51"/>
                  </a:lnTo>
                  <a:lnTo>
                    <a:pt x="98" y="51"/>
                  </a:lnTo>
                  <a:lnTo>
                    <a:pt x="102" y="51"/>
                  </a:lnTo>
                  <a:lnTo>
                    <a:pt x="102" y="51"/>
                  </a:lnTo>
                  <a:lnTo>
                    <a:pt x="102" y="51"/>
                  </a:lnTo>
                  <a:lnTo>
                    <a:pt x="102" y="51"/>
                  </a:lnTo>
                  <a:lnTo>
                    <a:pt x="102" y="47"/>
                  </a:lnTo>
                  <a:lnTo>
                    <a:pt x="102" y="47"/>
                  </a:lnTo>
                  <a:lnTo>
                    <a:pt x="102" y="47"/>
                  </a:lnTo>
                  <a:lnTo>
                    <a:pt x="102" y="47"/>
                  </a:lnTo>
                  <a:lnTo>
                    <a:pt x="102" y="43"/>
                  </a:lnTo>
                  <a:lnTo>
                    <a:pt x="98" y="39"/>
                  </a:lnTo>
                  <a:lnTo>
                    <a:pt x="98" y="32"/>
                  </a:lnTo>
                  <a:lnTo>
                    <a:pt x="98" y="20"/>
                  </a:lnTo>
                  <a:lnTo>
                    <a:pt x="98" y="16"/>
                  </a:lnTo>
                  <a:lnTo>
                    <a:pt x="94" y="20"/>
                  </a:lnTo>
                  <a:moveTo>
                    <a:pt x="43" y="90"/>
                  </a:moveTo>
                  <a:lnTo>
                    <a:pt x="43" y="90"/>
                  </a:lnTo>
                  <a:lnTo>
                    <a:pt x="43" y="94"/>
                  </a:lnTo>
                  <a:lnTo>
                    <a:pt x="47" y="94"/>
                  </a:lnTo>
                  <a:lnTo>
                    <a:pt x="47" y="98"/>
                  </a:lnTo>
                  <a:lnTo>
                    <a:pt x="51" y="98"/>
                  </a:lnTo>
                  <a:lnTo>
                    <a:pt x="51" y="102"/>
                  </a:lnTo>
                  <a:lnTo>
                    <a:pt x="51" y="102"/>
                  </a:lnTo>
                  <a:lnTo>
                    <a:pt x="51" y="102"/>
                  </a:lnTo>
                  <a:lnTo>
                    <a:pt x="55" y="102"/>
                  </a:lnTo>
                  <a:lnTo>
                    <a:pt x="55" y="102"/>
                  </a:lnTo>
                  <a:lnTo>
                    <a:pt x="55" y="98"/>
                  </a:lnTo>
                  <a:lnTo>
                    <a:pt x="55" y="98"/>
                  </a:lnTo>
                  <a:lnTo>
                    <a:pt x="55" y="98"/>
                  </a:lnTo>
                  <a:lnTo>
                    <a:pt x="55" y="94"/>
                  </a:lnTo>
                  <a:lnTo>
                    <a:pt x="47" y="90"/>
                  </a:lnTo>
                  <a:lnTo>
                    <a:pt x="43" y="90"/>
                  </a:lnTo>
                  <a:moveTo>
                    <a:pt x="67" y="94"/>
                  </a:moveTo>
                  <a:lnTo>
                    <a:pt x="67" y="94"/>
                  </a:lnTo>
                  <a:lnTo>
                    <a:pt x="67" y="98"/>
                  </a:lnTo>
                  <a:lnTo>
                    <a:pt x="70" y="98"/>
                  </a:lnTo>
                  <a:lnTo>
                    <a:pt x="70" y="98"/>
                  </a:lnTo>
                  <a:lnTo>
                    <a:pt x="70" y="98"/>
                  </a:lnTo>
                  <a:lnTo>
                    <a:pt x="70" y="98"/>
                  </a:lnTo>
                  <a:lnTo>
                    <a:pt x="70" y="94"/>
                  </a:lnTo>
                  <a:lnTo>
                    <a:pt x="70" y="94"/>
                  </a:lnTo>
                  <a:lnTo>
                    <a:pt x="67" y="94"/>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74" name="Freeform 67"/>
            <p:cNvSpPr>
              <a:spLocks noEditPoints="1"/>
            </p:cNvSpPr>
            <p:nvPr/>
          </p:nvSpPr>
          <p:spPr bwMode="auto">
            <a:xfrm>
              <a:off x="14715717" y="8064707"/>
              <a:ext cx="723710" cy="910168"/>
            </a:xfrm>
            <a:custGeom>
              <a:avLst/>
              <a:gdLst>
                <a:gd name="T0" fmla="*/ 160 w 171"/>
                <a:gd name="T1" fmla="*/ 86 h 215"/>
                <a:gd name="T2" fmla="*/ 152 w 171"/>
                <a:gd name="T3" fmla="*/ 78 h 215"/>
                <a:gd name="T4" fmla="*/ 160 w 171"/>
                <a:gd name="T5" fmla="*/ 59 h 215"/>
                <a:gd name="T6" fmla="*/ 168 w 171"/>
                <a:gd name="T7" fmla="*/ 51 h 215"/>
                <a:gd name="T8" fmla="*/ 164 w 171"/>
                <a:gd name="T9" fmla="*/ 35 h 215"/>
                <a:gd name="T10" fmla="*/ 152 w 171"/>
                <a:gd name="T11" fmla="*/ 20 h 215"/>
                <a:gd name="T12" fmla="*/ 148 w 171"/>
                <a:gd name="T13" fmla="*/ 0 h 215"/>
                <a:gd name="T14" fmla="*/ 129 w 171"/>
                <a:gd name="T15" fmla="*/ 4 h 215"/>
                <a:gd name="T16" fmla="*/ 125 w 171"/>
                <a:gd name="T17" fmla="*/ 8 h 215"/>
                <a:gd name="T18" fmla="*/ 121 w 171"/>
                <a:gd name="T19" fmla="*/ 20 h 215"/>
                <a:gd name="T20" fmla="*/ 125 w 171"/>
                <a:gd name="T21" fmla="*/ 23 h 215"/>
                <a:gd name="T22" fmla="*/ 117 w 171"/>
                <a:gd name="T23" fmla="*/ 31 h 215"/>
                <a:gd name="T24" fmla="*/ 93 w 171"/>
                <a:gd name="T25" fmla="*/ 55 h 215"/>
                <a:gd name="T26" fmla="*/ 78 w 171"/>
                <a:gd name="T27" fmla="*/ 59 h 215"/>
                <a:gd name="T28" fmla="*/ 66 w 171"/>
                <a:gd name="T29" fmla="*/ 59 h 215"/>
                <a:gd name="T30" fmla="*/ 39 w 171"/>
                <a:gd name="T31" fmla="*/ 66 h 215"/>
                <a:gd name="T32" fmla="*/ 43 w 171"/>
                <a:gd name="T33" fmla="*/ 82 h 215"/>
                <a:gd name="T34" fmla="*/ 43 w 171"/>
                <a:gd name="T35" fmla="*/ 98 h 215"/>
                <a:gd name="T36" fmla="*/ 43 w 171"/>
                <a:gd name="T37" fmla="*/ 121 h 215"/>
                <a:gd name="T38" fmla="*/ 39 w 171"/>
                <a:gd name="T39" fmla="*/ 129 h 215"/>
                <a:gd name="T40" fmla="*/ 39 w 171"/>
                <a:gd name="T41" fmla="*/ 137 h 215"/>
                <a:gd name="T42" fmla="*/ 23 w 171"/>
                <a:gd name="T43" fmla="*/ 152 h 215"/>
                <a:gd name="T44" fmla="*/ 7 w 171"/>
                <a:gd name="T45" fmla="*/ 168 h 215"/>
                <a:gd name="T46" fmla="*/ 0 w 171"/>
                <a:gd name="T47" fmla="*/ 176 h 215"/>
                <a:gd name="T48" fmla="*/ 23 w 171"/>
                <a:gd name="T49" fmla="*/ 172 h 215"/>
                <a:gd name="T50" fmla="*/ 15 w 171"/>
                <a:gd name="T51" fmla="*/ 191 h 215"/>
                <a:gd name="T52" fmla="*/ 23 w 171"/>
                <a:gd name="T53" fmla="*/ 187 h 215"/>
                <a:gd name="T54" fmla="*/ 27 w 171"/>
                <a:gd name="T55" fmla="*/ 191 h 215"/>
                <a:gd name="T56" fmla="*/ 31 w 171"/>
                <a:gd name="T57" fmla="*/ 187 h 215"/>
                <a:gd name="T58" fmla="*/ 23 w 171"/>
                <a:gd name="T59" fmla="*/ 199 h 215"/>
                <a:gd name="T60" fmla="*/ 7 w 171"/>
                <a:gd name="T61" fmla="*/ 215 h 215"/>
                <a:gd name="T62" fmla="*/ 35 w 171"/>
                <a:gd name="T63" fmla="*/ 203 h 215"/>
                <a:gd name="T64" fmla="*/ 39 w 171"/>
                <a:gd name="T65" fmla="*/ 180 h 215"/>
                <a:gd name="T66" fmla="*/ 39 w 171"/>
                <a:gd name="T67" fmla="*/ 168 h 215"/>
                <a:gd name="T68" fmla="*/ 43 w 171"/>
                <a:gd name="T69" fmla="*/ 160 h 215"/>
                <a:gd name="T70" fmla="*/ 43 w 171"/>
                <a:gd name="T71" fmla="*/ 172 h 215"/>
                <a:gd name="T72" fmla="*/ 54 w 171"/>
                <a:gd name="T73" fmla="*/ 176 h 215"/>
                <a:gd name="T74" fmla="*/ 82 w 171"/>
                <a:gd name="T75" fmla="*/ 160 h 215"/>
                <a:gd name="T76" fmla="*/ 82 w 171"/>
                <a:gd name="T77" fmla="*/ 156 h 215"/>
                <a:gd name="T78" fmla="*/ 89 w 171"/>
                <a:gd name="T79" fmla="*/ 152 h 215"/>
                <a:gd name="T80" fmla="*/ 93 w 171"/>
                <a:gd name="T81" fmla="*/ 148 h 215"/>
                <a:gd name="T82" fmla="*/ 101 w 171"/>
                <a:gd name="T83" fmla="*/ 141 h 215"/>
                <a:gd name="T84" fmla="*/ 109 w 171"/>
                <a:gd name="T85" fmla="*/ 148 h 215"/>
                <a:gd name="T86" fmla="*/ 113 w 171"/>
                <a:gd name="T87" fmla="*/ 148 h 215"/>
                <a:gd name="T88" fmla="*/ 121 w 171"/>
                <a:gd name="T89" fmla="*/ 148 h 215"/>
                <a:gd name="T90" fmla="*/ 125 w 171"/>
                <a:gd name="T91" fmla="*/ 133 h 215"/>
                <a:gd name="T92" fmla="*/ 121 w 171"/>
                <a:gd name="T93" fmla="*/ 129 h 215"/>
                <a:gd name="T94" fmla="*/ 117 w 171"/>
                <a:gd name="T95" fmla="*/ 121 h 215"/>
                <a:gd name="T96" fmla="*/ 129 w 171"/>
                <a:gd name="T97" fmla="*/ 125 h 215"/>
                <a:gd name="T98" fmla="*/ 136 w 171"/>
                <a:gd name="T99" fmla="*/ 117 h 215"/>
                <a:gd name="T100" fmla="*/ 140 w 171"/>
                <a:gd name="T101" fmla="*/ 113 h 215"/>
                <a:gd name="T102" fmla="*/ 152 w 171"/>
                <a:gd name="T103" fmla="*/ 102 h 215"/>
                <a:gd name="T104" fmla="*/ 156 w 171"/>
                <a:gd name="T105" fmla="*/ 109 h 215"/>
                <a:gd name="T106" fmla="*/ 160 w 171"/>
                <a:gd name="T107" fmla="*/ 105 h 215"/>
                <a:gd name="T108" fmla="*/ 164 w 171"/>
                <a:gd name="T109" fmla="*/ 98 h 215"/>
                <a:gd name="T110" fmla="*/ 160 w 171"/>
                <a:gd name="T111" fmla="*/ 94 h 215"/>
                <a:gd name="T112" fmla="*/ 74 w 171"/>
                <a:gd name="T113" fmla="*/ 172 h 215"/>
                <a:gd name="T114" fmla="*/ 78 w 171"/>
                <a:gd name="T115" fmla="*/ 168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 h="215">
                  <a:moveTo>
                    <a:pt x="160" y="94"/>
                  </a:moveTo>
                  <a:lnTo>
                    <a:pt x="160" y="94"/>
                  </a:lnTo>
                  <a:lnTo>
                    <a:pt x="156" y="90"/>
                  </a:lnTo>
                  <a:lnTo>
                    <a:pt x="156" y="90"/>
                  </a:lnTo>
                  <a:lnTo>
                    <a:pt x="156" y="90"/>
                  </a:lnTo>
                  <a:lnTo>
                    <a:pt x="160" y="86"/>
                  </a:lnTo>
                  <a:lnTo>
                    <a:pt x="160" y="86"/>
                  </a:lnTo>
                  <a:lnTo>
                    <a:pt x="160" y="86"/>
                  </a:lnTo>
                  <a:lnTo>
                    <a:pt x="156" y="82"/>
                  </a:lnTo>
                  <a:lnTo>
                    <a:pt x="152" y="82"/>
                  </a:lnTo>
                  <a:lnTo>
                    <a:pt x="152" y="82"/>
                  </a:lnTo>
                  <a:lnTo>
                    <a:pt x="152" y="78"/>
                  </a:lnTo>
                  <a:lnTo>
                    <a:pt x="152" y="78"/>
                  </a:lnTo>
                  <a:lnTo>
                    <a:pt x="152" y="78"/>
                  </a:lnTo>
                  <a:lnTo>
                    <a:pt x="152" y="78"/>
                  </a:lnTo>
                  <a:lnTo>
                    <a:pt x="152" y="74"/>
                  </a:lnTo>
                  <a:lnTo>
                    <a:pt x="148" y="70"/>
                  </a:lnTo>
                  <a:lnTo>
                    <a:pt x="144" y="59"/>
                  </a:lnTo>
                  <a:lnTo>
                    <a:pt x="144" y="51"/>
                  </a:lnTo>
                  <a:lnTo>
                    <a:pt x="152" y="51"/>
                  </a:lnTo>
                  <a:lnTo>
                    <a:pt x="160" y="59"/>
                  </a:lnTo>
                  <a:lnTo>
                    <a:pt x="164" y="63"/>
                  </a:lnTo>
                  <a:lnTo>
                    <a:pt x="168" y="63"/>
                  </a:lnTo>
                  <a:lnTo>
                    <a:pt x="168" y="59"/>
                  </a:lnTo>
                  <a:lnTo>
                    <a:pt x="171" y="55"/>
                  </a:lnTo>
                  <a:lnTo>
                    <a:pt x="171" y="51"/>
                  </a:lnTo>
                  <a:lnTo>
                    <a:pt x="171" y="51"/>
                  </a:lnTo>
                  <a:lnTo>
                    <a:pt x="168" y="51"/>
                  </a:lnTo>
                  <a:lnTo>
                    <a:pt x="164" y="47"/>
                  </a:lnTo>
                  <a:lnTo>
                    <a:pt x="164" y="47"/>
                  </a:lnTo>
                  <a:lnTo>
                    <a:pt x="160" y="39"/>
                  </a:lnTo>
                  <a:lnTo>
                    <a:pt x="160" y="39"/>
                  </a:lnTo>
                  <a:lnTo>
                    <a:pt x="164" y="39"/>
                  </a:lnTo>
                  <a:lnTo>
                    <a:pt x="164" y="35"/>
                  </a:lnTo>
                  <a:lnTo>
                    <a:pt x="164" y="35"/>
                  </a:lnTo>
                  <a:lnTo>
                    <a:pt x="164" y="31"/>
                  </a:lnTo>
                  <a:lnTo>
                    <a:pt x="164" y="31"/>
                  </a:lnTo>
                  <a:lnTo>
                    <a:pt x="160" y="27"/>
                  </a:lnTo>
                  <a:lnTo>
                    <a:pt x="156" y="23"/>
                  </a:lnTo>
                  <a:lnTo>
                    <a:pt x="156" y="23"/>
                  </a:lnTo>
                  <a:lnTo>
                    <a:pt x="152" y="20"/>
                  </a:lnTo>
                  <a:lnTo>
                    <a:pt x="152" y="20"/>
                  </a:lnTo>
                  <a:lnTo>
                    <a:pt x="156" y="16"/>
                  </a:lnTo>
                  <a:lnTo>
                    <a:pt x="156" y="12"/>
                  </a:lnTo>
                  <a:lnTo>
                    <a:pt x="156" y="12"/>
                  </a:lnTo>
                  <a:lnTo>
                    <a:pt x="156" y="8"/>
                  </a:lnTo>
                  <a:lnTo>
                    <a:pt x="152" y="4"/>
                  </a:lnTo>
                  <a:lnTo>
                    <a:pt x="152" y="0"/>
                  </a:lnTo>
                  <a:lnTo>
                    <a:pt x="148" y="0"/>
                  </a:lnTo>
                  <a:lnTo>
                    <a:pt x="144" y="0"/>
                  </a:lnTo>
                  <a:lnTo>
                    <a:pt x="140" y="8"/>
                  </a:lnTo>
                  <a:lnTo>
                    <a:pt x="140" y="8"/>
                  </a:lnTo>
                  <a:lnTo>
                    <a:pt x="136" y="8"/>
                  </a:lnTo>
                  <a:lnTo>
                    <a:pt x="132" y="8"/>
                  </a:lnTo>
                  <a:lnTo>
                    <a:pt x="129" y="4"/>
                  </a:lnTo>
                  <a:lnTo>
                    <a:pt x="129" y="4"/>
                  </a:lnTo>
                  <a:lnTo>
                    <a:pt x="125" y="0"/>
                  </a:lnTo>
                  <a:lnTo>
                    <a:pt x="125" y="0"/>
                  </a:lnTo>
                  <a:lnTo>
                    <a:pt x="125" y="0"/>
                  </a:lnTo>
                  <a:lnTo>
                    <a:pt x="117" y="4"/>
                  </a:lnTo>
                  <a:lnTo>
                    <a:pt x="121" y="8"/>
                  </a:lnTo>
                  <a:lnTo>
                    <a:pt x="121" y="8"/>
                  </a:lnTo>
                  <a:lnTo>
                    <a:pt x="125" y="8"/>
                  </a:lnTo>
                  <a:lnTo>
                    <a:pt x="125" y="8"/>
                  </a:lnTo>
                  <a:lnTo>
                    <a:pt x="125" y="12"/>
                  </a:lnTo>
                  <a:lnTo>
                    <a:pt x="125" y="12"/>
                  </a:lnTo>
                  <a:lnTo>
                    <a:pt x="125" y="12"/>
                  </a:lnTo>
                  <a:lnTo>
                    <a:pt x="121" y="16"/>
                  </a:lnTo>
                  <a:lnTo>
                    <a:pt x="121" y="16"/>
                  </a:lnTo>
                  <a:lnTo>
                    <a:pt x="121" y="20"/>
                  </a:lnTo>
                  <a:lnTo>
                    <a:pt x="121" y="20"/>
                  </a:lnTo>
                  <a:lnTo>
                    <a:pt x="121" y="20"/>
                  </a:lnTo>
                  <a:lnTo>
                    <a:pt x="125" y="20"/>
                  </a:lnTo>
                  <a:lnTo>
                    <a:pt x="125" y="16"/>
                  </a:lnTo>
                  <a:lnTo>
                    <a:pt x="129" y="16"/>
                  </a:lnTo>
                  <a:lnTo>
                    <a:pt x="129" y="16"/>
                  </a:lnTo>
                  <a:lnTo>
                    <a:pt x="125" y="23"/>
                  </a:lnTo>
                  <a:lnTo>
                    <a:pt x="125" y="23"/>
                  </a:lnTo>
                  <a:lnTo>
                    <a:pt x="129" y="27"/>
                  </a:lnTo>
                  <a:lnTo>
                    <a:pt x="129" y="27"/>
                  </a:lnTo>
                  <a:lnTo>
                    <a:pt x="129" y="27"/>
                  </a:lnTo>
                  <a:lnTo>
                    <a:pt x="121" y="27"/>
                  </a:lnTo>
                  <a:lnTo>
                    <a:pt x="117" y="27"/>
                  </a:lnTo>
                  <a:lnTo>
                    <a:pt x="117" y="31"/>
                  </a:lnTo>
                  <a:lnTo>
                    <a:pt x="113" y="35"/>
                  </a:lnTo>
                  <a:lnTo>
                    <a:pt x="101" y="39"/>
                  </a:lnTo>
                  <a:lnTo>
                    <a:pt x="89" y="43"/>
                  </a:lnTo>
                  <a:lnTo>
                    <a:pt x="89" y="43"/>
                  </a:lnTo>
                  <a:lnTo>
                    <a:pt x="89" y="47"/>
                  </a:lnTo>
                  <a:lnTo>
                    <a:pt x="89" y="51"/>
                  </a:lnTo>
                  <a:lnTo>
                    <a:pt x="93" y="55"/>
                  </a:lnTo>
                  <a:lnTo>
                    <a:pt x="93" y="55"/>
                  </a:lnTo>
                  <a:lnTo>
                    <a:pt x="89" y="59"/>
                  </a:lnTo>
                  <a:lnTo>
                    <a:pt x="86" y="63"/>
                  </a:lnTo>
                  <a:lnTo>
                    <a:pt x="82" y="63"/>
                  </a:lnTo>
                  <a:lnTo>
                    <a:pt x="82" y="59"/>
                  </a:lnTo>
                  <a:lnTo>
                    <a:pt x="78" y="59"/>
                  </a:lnTo>
                  <a:lnTo>
                    <a:pt x="78" y="59"/>
                  </a:lnTo>
                  <a:lnTo>
                    <a:pt x="74" y="59"/>
                  </a:lnTo>
                  <a:lnTo>
                    <a:pt x="70" y="59"/>
                  </a:lnTo>
                  <a:lnTo>
                    <a:pt x="70" y="63"/>
                  </a:lnTo>
                  <a:lnTo>
                    <a:pt x="74" y="63"/>
                  </a:lnTo>
                  <a:lnTo>
                    <a:pt x="70" y="63"/>
                  </a:lnTo>
                  <a:lnTo>
                    <a:pt x="66" y="59"/>
                  </a:lnTo>
                  <a:lnTo>
                    <a:pt x="66" y="59"/>
                  </a:lnTo>
                  <a:lnTo>
                    <a:pt x="62" y="59"/>
                  </a:lnTo>
                  <a:lnTo>
                    <a:pt x="39" y="59"/>
                  </a:lnTo>
                  <a:lnTo>
                    <a:pt x="35" y="63"/>
                  </a:lnTo>
                  <a:lnTo>
                    <a:pt x="35" y="63"/>
                  </a:lnTo>
                  <a:lnTo>
                    <a:pt x="35" y="66"/>
                  </a:lnTo>
                  <a:lnTo>
                    <a:pt x="39" y="66"/>
                  </a:lnTo>
                  <a:lnTo>
                    <a:pt x="39" y="66"/>
                  </a:lnTo>
                  <a:lnTo>
                    <a:pt x="39" y="70"/>
                  </a:lnTo>
                  <a:lnTo>
                    <a:pt x="43" y="70"/>
                  </a:lnTo>
                  <a:lnTo>
                    <a:pt x="39" y="74"/>
                  </a:lnTo>
                  <a:lnTo>
                    <a:pt x="39" y="74"/>
                  </a:lnTo>
                  <a:lnTo>
                    <a:pt x="39" y="78"/>
                  </a:lnTo>
                  <a:lnTo>
                    <a:pt x="39" y="78"/>
                  </a:lnTo>
                  <a:lnTo>
                    <a:pt x="43" y="82"/>
                  </a:lnTo>
                  <a:lnTo>
                    <a:pt x="43" y="82"/>
                  </a:lnTo>
                  <a:lnTo>
                    <a:pt x="43" y="86"/>
                  </a:lnTo>
                  <a:lnTo>
                    <a:pt x="35" y="90"/>
                  </a:lnTo>
                  <a:lnTo>
                    <a:pt x="31" y="94"/>
                  </a:lnTo>
                  <a:lnTo>
                    <a:pt x="31" y="98"/>
                  </a:lnTo>
                  <a:lnTo>
                    <a:pt x="39" y="94"/>
                  </a:lnTo>
                  <a:lnTo>
                    <a:pt x="43" y="98"/>
                  </a:lnTo>
                  <a:lnTo>
                    <a:pt x="43" y="98"/>
                  </a:lnTo>
                  <a:lnTo>
                    <a:pt x="43" y="105"/>
                  </a:lnTo>
                  <a:lnTo>
                    <a:pt x="43" y="105"/>
                  </a:lnTo>
                  <a:lnTo>
                    <a:pt x="43" y="109"/>
                  </a:lnTo>
                  <a:lnTo>
                    <a:pt x="43" y="113"/>
                  </a:lnTo>
                  <a:lnTo>
                    <a:pt x="43" y="117"/>
                  </a:lnTo>
                  <a:lnTo>
                    <a:pt x="43" y="121"/>
                  </a:lnTo>
                  <a:lnTo>
                    <a:pt x="39" y="125"/>
                  </a:lnTo>
                  <a:lnTo>
                    <a:pt x="39" y="125"/>
                  </a:lnTo>
                  <a:lnTo>
                    <a:pt x="39" y="129"/>
                  </a:lnTo>
                  <a:lnTo>
                    <a:pt x="39" y="129"/>
                  </a:lnTo>
                  <a:lnTo>
                    <a:pt x="39" y="129"/>
                  </a:lnTo>
                  <a:lnTo>
                    <a:pt x="35" y="129"/>
                  </a:lnTo>
                  <a:lnTo>
                    <a:pt x="39" y="129"/>
                  </a:lnTo>
                  <a:lnTo>
                    <a:pt x="39" y="129"/>
                  </a:lnTo>
                  <a:lnTo>
                    <a:pt x="39" y="133"/>
                  </a:lnTo>
                  <a:lnTo>
                    <a:pt x="43" y="133"/>
                  </a:lnTo>
                  <a:lnTo>
                    <a:pt x="43" y="137"/>
                  </a:lnTo>
                  <a:lnTo>
                    <a:pt x="43" y="137"/>
                  </a:lnTo>
                  <a:lnTo>
                    <a:pt x="43" y="137"/>
                  </a:lnTo>
                  <a:lnTo>
                    <a:pt x="39" y="137"/>
                  </a:lnTo>
                  <a:lnTo>
                    <a:pt x="39" y="141"/>
                  </a:lnTo>
                  <a:lnTo>
                    <a:pt x="35" y="141"/>
                  </a:lnTo>
                  <a:lnTo>
                    <a:pt x="31" y="145"/>
                  </a:lnTo>
                  <a:lnTo>
                    <a:pt x="31" y="148"/>
                  </a:lnTo>
                  <a:lnTo>
                    <a:pt x="27" y="148"/>
                  </a:lnTo>
                  <a:lnTo>
                    <a:pt x="23" y="152"/>
                  </a:lnTo>
                  <a:lnTo>
                    <a:pt x="23" y="152"/>
                  </a:lnTo>
                  <a:lnTo>
                    <a:pt x="19" y="148"/>
                  </a:lnTo>
                  <a:lnTo>
                    <a:pt x="19" y="148"/>
                  </a:lnTo>
                  <a:lnTo>
                    <a:pt x="19" y="148"/>
                  </a:lnTo>
                  <a:lnTo>
                    <a:pt x="19" y="148"/>
                  </a:lnTo>
                  <a:lnTo>
                    <a:pt x="19" y="148"/>
                  </a:lnTo>
                  <a:lnTo>
                    <a:pt x="11" y="160"/>
                  </a:lnTo>
                  <a:lnTo>
                    <a:pt x="7" y="168"/>
                  </a:lnTo>
                  <a:lnTo>
                    <a:pt x="3" y="168"/>
                  </a:lnTo>
                  <a:lnTo>
                    <a:pt x="0" y="168"/>
                  </a:lnTo>
                  <a:lnTo>
                    <a:pt x="0" y="168"/>
                  </a:lnTo>
                  <a:lnTo>
                    <a:pt x="0" y="168"/>
                  </a:lnTo>
                  <a:lnTo>
                    <a:pt x="0" y="172"/>
                  </a:lnTo>
                  <a:lnTo>
                    <a:pt x="0" y="172"/>
                  </a:lnTo>
                  <a:lnTo>
                    <a:pt x="0" y="176"/>
                  </a:lnTo>
                  <a:lnTo>
                    <a:pt x="3" y="176"/>
                  </a:lnTo>
                  <a:lnTo>
                    <a:pt x="3" y="176"/>
                  </a:lnTo>
                  <a:lnTo>
                    <a:pt x="7" y="176"/>
                  </a:lnTo>
                  <a:lnTo>
                    <a:pt x="11" y="176"/>
                  </a:lnTo>
                  <a:lnTo>
                    <a:pt x="19" y="172"/>
                  </a:lnTo>
                  <a:lnTo>
                    <a:pt x="23" y="172"/>
                  </a:lnTo>
                  <a:lnTo>
                    <a:pt x="23" y="172"/>
                  </a:lnTo>
                  <a:lnTo>
                    <a:pt x="23" y="180"/>
                  </a:lnTo>
                  <a:lnTo>
                    <a:pt x="19" y="180"/>
                  </a:lnTo>
                  <a:lnTo>
                    <a:pt x="15" y="184"/>
                  </a:lnTo>
                  <a:lnTo>
                    <a:pt x="15" y="187"/>
                  </a:lnTo>
                  <a:lnTo>
                    <a:pt x="15" y="187"/>
                  </a:lnTo>
                  <a:lnTo>
                    <a:pt x="15" y="191"/>
                  </a:lnTo>
                  <a:lnTo>
                    <a:pt x="15" y="191"/>
                  </a:lnTo>
                  <a:lnTo>
                    <a:pt x="19" y="195"/>
                  </a:lnTo>
                  <a:lnTo>
                    <a:pt x="19" y="195"/>
                  </a:lnTo>
                  <a:lnTo>
                    <a:pt x="19" y="191"/>
                  </a:lnTo>
                  <a:lnTo>
                    <a:pt x="19" y="191"/>
                  </a:lnTo>
                  <a:lnTo>
                    <a:pt x="23" y="191"/>
                  </a:lnTo>
                  <a:lnTo>
                    <a:pt x="23" y="187"/>
                  </a:lnTo>
                  <a:lnTo>
                    <a:pt x="23" y="187"/>
                  </a:lnTo>
                  <a:lnTo>
                    <a:pt x="23" y="187"/>
                  </a:lnTo>
                  <a:lnTo>
                    <a:pt x="23" y="187"/>
                  </a:lnTo>
                  <a:lnTo>
                    <a:pt x="23" y="187"/>
                  </a:lnTo>
                  <a:lnTo>
                    <a:pt x="23" y="187"/>
                  </a:lnTo>
                  <a:lnTo>
                    <a:pt x="23" y="191"/>
                  </a:lnTo>
                  <a:lnTo>
                    <a:pt x="23" y="191"/>
                  </a:lnTo>
                  <a:lnTo>
                    <a:pt x="27" y="191"/>
                  </a:lnTo>
                  <a:lnTo>
                    <a:pt x="27" y="187"/>
                  </a:lnTo>
                  <a:lnTo>
                    <a:pt x="27" y="172"/>
                  </a:lnTo>
                  <a:lnTo>
                    <a:pt x="31" y="172"/>
                  </a:lnTo>
                  <a:lnTo>
                    <a:pt x="31" y="176"/>
                  </a:lnTo>
                  <a:lnTo>
                    <a:pt x="31" y="180"/>
                  </a:lnTo>
                  <a:lnTo>
                    <a:pt x="31" y="184"/>
                  </a:lnTo>
                  <a:lnTo>
                    <a:pt x="31" y="187"/>
                  </a:lnTo>
                  <a:lnTo>
                    <a:pt x="27" y="191"/>
                  </a:lnTo>
                  <a:lnTo>
                    <a:pt x="27" y="191"/>
                  </a:lnTo>
                  <a:lnTo>
                    <a:pt x="23" y="191"/>
                  </a:lnTo>
                  <a:lnTo>
                    <a:pt x="23" y="191"/>
                  </a:lnTo>
                  <a:lnTo>
                    <a:pt x="23" y="195"/>
                  </a:lnTo>
                  <a:lnTo>
                    <a:pt x="23" y="195"/>
                  </a:lnTo>
                  <a:lnTo>
                    <a:pt x="23" y="199"/>
                  </a:lnTo>
                  <a:lnTo>
                    <a:pt x="23" y="199"/>
                  </a:lnTo>
                  <a:lnTo>
                    <a:pt x="11" y="207"/>
                  </a:lnTo>
                  <a:lnTo>
                    <a:pt x="7" y="211"/>
                  </a:lnTo>
                  <a:lnTo>
                    <a:pt x="7" y="211"/>
                  </a:lnTo>
                  <a:lnTo>
                    <a:pt x="7" y="215"/>
                  </a:lnTo>
                  <a:lnTo>
                    <a:pt x="7" y="215"/>
                  </a:lnTo>
                  <a:lnTo>
                    <a:pt x="7" y="215"/>
                  </a:lnTo>
                  <a:lnTo>
                    <a:pt x="11" y="215"/>
                  </a:lnTo>
                  <a:lnTo>
                    <a:pt x="15" y="211"/>
                  </a:lnTo>
                  <a:lnTo>
                    <a:pt x="15" y="211"/>
                  </a:lnTo>
                  <a:lnTo>
                    <a:pt x="19" y="211"/>
                  </a:lnTo>
                  <a:lnTo>
                    <a:pt x="19" y="211"/>
                  </a:lnTo>
                  <a:lnTo>
                    <a:pt x="35" y="203"/>
                  </a:lnTo>
                  <a:lnTo>
                    <a:pt x="35" y="203"/>
                  </a:lnTo>
                  <a:lnTo>
                    <a:pt x="31" y="203"/>
                  </a:lnTo>
                  <a:lnTo>
                    <a:pt x="31" y="199"/>
                  </a:lnTo>
                  <a:lnTo>
                    <a:pt x="27" y="195"/>
                  </a:lnTo>
                  <a:lnTo>
                    <a:pt x="31" y="195"/>
                  </a:lnTo>
                  <a:lnTo>
                    <a:pt x="35" y="187"/>
                  </a:lnTo>
                  <a:lnTo>
                    <a:pt x="35" y="184"/>
                  </a:lnTo>
                  <a:lnTo>
                    <a:pt x="39" y="180"/>
                  </a:lnTo>
                  <a:lnTo>
                    <a:pt x="39" y="180"/>
                  </a:lnTo>
                  <a:lnTo>
                    <a:pt x="39" y="176"/>
                  </a:lnTo>
                  <a:lnTo>
                    <a:pt x="39" y="176"/>
                  </a:lnTo>
                  <a:lnTo>
                    <a:pt x="39" y="172"/>
                  </a:lnTo>
                  <a:lnTo>
                    <a:pt x="39" y="172"/>
                  </a:lnTo>
                  <a:lnTo>
                    <a:pt x="39" y="168"/>
                  </a:lnTo>
                  <a:lnTo>
                    <a:pt x="39" y="168"/>
                  </a:lnTo>
                  <a:lnTo>
                    <a:pt x="39" y="168"/>
                  </a:lnTo>
                  <a:lnTo>
                    <a:pt x="39" y="164"/>
                  </a:lnTo>
                  <a:lnTo>
                    <a:pt x="39" y="164"/>
                  </a:lnTo>
                  <a:lnTo>
                    <a:pt x="39" y="164"/>
                  </a:lnTo>
                  <a:lnTo>
                    <a:pt x="43" y="160"/>
                  </a:lnTo>
                  <a:lnTo>
                    <a:pt x="43" y="160"/>
                  </a:lnTo>
                  <a:lnTo>
                    <a:pt x="43" y="160"/>
                  </a:lnTo>
                  <a:lnTo>
                    <a:pt x="43" y="164"/>
                  </a:lnTo>
                  <a:lnTo>
                    <a:pt x="43" y="164"/>
                  </a:lnTo>
                  <a:lnTo>
                    <a:pt x="46" y="164"/>
                  </a:lnTo>
                  <a:lnTo>
                    <a:pt x="46" y="168"/>
                  </a:lnTo>
                  <a:lnTo>
                    <a:pt x="46" y="168"/>
                  </a:lnTo>
                  <a:lnTo>
                    <a:pt x="43" y="168"/>
                  </a:lnTo>
                  <a:lnTo>
                    <a:pt x="43" y="172"/>
                  </a:lnTo>
                  <a:lnTo>
                    <a:pt x="43" y="180"/>
                  </a:lnTo>
                  <a:lnTo>
                    <a:pt x="43" y="180"/>
                  </a:lnTo>
                  <a:lnTo>
                    <a:pt x="43" y="180"/>
                  </a:lnTo>
                  <a:lnTo>
                    <a:pt x="46" y="176"/>
                  </a:lnTo>
                  <a:lnTo>
                    <a:pt x="50" y="176"/>
                  </a:lnTo>
                  <a:lnTo>
                    <a:pt x="50" y="176"/>
                  </a:lnTo>
                  <a:lnTo>
                    <a:pt x="54" y="176"/>
                  </a:lnTo>
                  <a:lnTo>
                    <a:pt x="54" y="176"/>
                  </a:lnTo>
                  <a:lnTo>
                    <a:pt x="54" y="176"/>
                  </a:lnTo>
                  <a:lnTo>
                    <a:pt x="66" y="172"/>
                  </a:lnTo>
                  <a:lnTo>
                    <a:pt x="70" y="172"/>
                  </a:lnTo>
                  <a:lnTo>
                    <a:pt x="74" y="164"/>
                  </a:lnTo>
                  <a:lnTo>
                    <a:pt x="78" y="160"/>
                  </a:lnTo>
                  <a:lnTo>
                    <a:pt x="82" y="160"/>
                  </a:lnTo>
                  <a:lnTo>
                    <a:pt x="82" y="160"/>
                  </a:lnTo>
                  <a:lnTo>
                    <a:pt x="82" y="156"/>
                  </a:lnTo>
                  <a:lnTo>
                    <a:pt x="82" y="156"/>
                  </a:lnTo>
                  <a:lnTo>
                    <a:pt x="82" y="152"/>
                  </a:lnTo>
                  <a:lnTo>
                    <a:pt x="82" y="152"/>
                  </a:lnTo>
                  <a:lnTo>
                    <a:pt x="82" y="156"/>
                  </a:lnTo>
                  <a:lnTo>
                    <a:pt x="82" y="156"/>
                  </a:lnTo>
                  <a:lnTo>
                    <a:pt x="86" y="160"/>
                  </a:lnTo>
                  <a:lnTo>
                    <a:pt x="86" y="156"/>
                  </a:lnTo>
                  <a:lnTo>
                    <a:pt x="86" y="156"/>
                  </a:lnTo>
                  <a:lnTo>
                    <a:pt x="86" y="156"/>
                  </a:lnTo>
                  <a:lnTo>
                    <a:pt x="89" y="156"/>
                  </a:lnTo>
                  <a:lnTo>
                    <a:pt x="89" y="152"/>
                  </a:lnTo>
                  <a:lnTo>
                    <a:pt x="89" y="152"/>
                  </a:lnTo>
                  <a:lnTo>
                    <a:pt x="93" y="152"/>
                  </a:lnTo>
                  <a:lnTo>
                    <a:pt x="93" y="152"/>
                  </a:lnTo>
                  <a:lnTo>
                    <a:pt x="93" y="152"/>
                  </a:lnTo>
                  <a:lnTo>
                    <a:pt x="97" y="152"/>
                  </a:lnTo>
                  <a:lnTo>
                    <a:pt x="93" y="152"/>
                  </a:lnTo>
                  <a:lnTo>
                    <a:pt x="93" y="148"/>
                  </a:lnTo>
                  <a:lnTo>
                    <a:pt x="93" y="148"/>
                  </a:lnTo>
                  <a:lnTo>
                    <a:pt x="97" y="148"/>
                  </a:lnTo>
                  <a:lnTo>
                    <a:pt x="101" y="148"/>
                  </a:lnTo>
                  <a:lnTo>
                    <a:pt x="101" y="148"/>
                  </a:lnTo>
                  <a:lnTo>
                    <a:pt x="101" y="148"/>
                  </a:lnTo>
                  <a:lnTo>
                    <a:pt x="105" y="145"/>
                  </a:lnTo>
                  <a:lnTo>
                    <a:pt x="101" y="145"/>
                  </a:lnTo>
                  <a:lnTo>
                    <a:pt x="101" y="141"/>
                  </a:lnTo>
                  <a:lnTo>
                    <a:pt x="105" y="141"/>
                  </a:lnTo>
                  <a:lnTo>
                    <a:pt x="109" y="141"/>
                  </a:lnTo>
                  <a:lnTo>
                    <a:pt x="109" y="141"/>
                  </a:lnTo>
                  <a:lnTo>
                    <a:pt x="109" y="145"/>
                  </a:lnTo>
                  <a:lnTo>
                    <a:pt x="109" y="145"/>
                  </a:lnTo>
                  <a:lnTo>
                    <a:pt x="109" y="145"/>
                  </a:lnTo>
                  <a:lnTo>
                    <a:pt x="109" y="148"/>
                  </a:lnTo>
                  <a:lnTo>
                    <a:pt x="109" y="148"/>
                  </a:lnTo>
                  <a:lnTo>
                    <a:pt x="109" y="148"/>
                  </a:lnTo>
                  <a:lnTo>
                    <a:pt x="109" y="152"/>
                  </a:lnTo>
                  <a:lnTo>
                    <a:pt x="109" y="152"/>
                  </a:lnTo>
                  <a:lnTo>
                    <a:pt x="109" y="148"/>
                  </a:lnTo>
                  <a:lnTo>
                    <a:pt x="113" y="148"/>
                  </a:lnTo>
                  <a:lnTo>
                    <a:pt x="113" y="148"/>
                  </a:lnTo>
                  <a:lnTo>
                    <a:pt x="113" y="145"/>
                  </a:lnTo>
                  <a:lnTo>
                    <a:pt x="117" y="141"/>
                  </a:lnTo>
                  <a:lnTo>
                    <a:pt x="117" y="141"/>
                  </a:lnTo>
                  <a:lnTo>
                    <a:pt x="117" y="145"/>
                  </a:lnTo>
                  <a:lnTo>
                    <a:pt x="117" y="148"/>
                  </a:lnTo>
                  <a:lnTo>
                    <a:pt x="117" y="152"/>
                  </a:lnTo>
                  <a:lnTo>
                    <a:pt x="121" y="148"/>
                  </a:lnTo>
                  <a:lnTo>
                    <a:pt x="121" y="148"/>
                  </a:lnTo>
                  <a:lnTo>
                    <a:pt x="121" y="148"/>
                  </a:lnTo>
                  <a:lnTo>
                    <a:pt x="125" y="141"/>
                  </a:lnTo>
                  <a:lnTo>
                    <a:pt x="125" y="137"/>
                  </a:lnTo>
                  <a:lnTo>
                    <a:pt x="125" y="137"/>
                  </a:lnTo>
                  <a:lnTo>
                    <a:pt x="125" y="133"/>
                  </a:lnTo>
                  <a:lnTo>
                    <a:pt x="125" y="133"/>
                  </a:lnTo>
                  <a:lnTo>
                    <a:pt x="125" y="129"/>
                  </a:lnTo>
                  <a:lnTo>
                    <a:pt x="125" y="129"/>
                  </a:lnTo>
                  <a:lnTo>
                    <a:pt x="121" y="133"/>
                  </a:lnTo>
                  <a:lnTo>
                    <a:pt x="121" y="129"/>
                  </a:lnTo>
                  <a:lnTo>
                    <a:pt x="121" y="129"/>
                  </a:lnTo>
                  <a:lnTo>
                    <a:pt x="121" y="129"/>
                  </a:lnTo>
                  <a:lnTo>
                    <a:pt x="121" y="129"/>
                  </a:lnTo>
                  <a:lnTo>
                    <a:pt x="121" y="125"/>
                  </a:lnTo>
                  <a:lnTo>
                    <a:pt x="121" y="125"/>
                  </a:lnTo>
                  <a:lnTo>
                    <a:pt x="121" y="125"/>
                  </a:lnTo>
                  <a:lnTo>
                    <a:pt x="117" y="125"/>
                  </a:lnTo>
                  <a:lnTo>
                    <a:pt x="117" y="121"/>
                  </a:lnTo>
                  <a:lnTo>
                    <a:pt x="117" y="121"/>
                  </a:lnTo>
                  <a:lnTo>
                    <a:pt x="117" y="121"/>
                  </a:lnTo>
                  <a:lnTo>
                    <a:pt x="125" y="121"/>
                  </a:lnTo>
                  <a:lnTo>
                    <a:pt x="125" y="125"/>
                  </a:lnTo>
                  <a:lnTo>
                    <a:pt x="129" y="125"/>
                  </a:lnTo>
                  <a:lnTo>
                    <a:pt x="129" y="125"/>
                  </a:lnTo>
                  <a:lnTo>
                    <a:pt x="129" y="129"/>
                  </a:lnTo>
                  <a:lnTo>
                    <a:pt x="129" y="129"/>
                  </a:lnTo>
                  <a:lnTo>
                    <a:pt x="129" y="125"/>
                  </a:lnTo>
                  <a:lnTo>
                    <a:pt x="129" y="125"/>
                  </a:lnTo>
                  <a:lnTo>
                    <a:pt x="129" y="125"/>
                  </a:lnTo>
                  <a:lnTo>
                    <a:pt x="129" y="121"/>
                  </a:lnTo>
                  <a:lnTo>
                    <a:pt x="129" y="121"/>
                  </a:lnTo>
                  <a:lnTo>
                    <a:pt x="132" y="121"/>
                  </a:lnTo>
                  <a:lnTo>
                    <a:pt x="136" y="117"/>
                  </a:lnTo>
                  <a:lnTo>
                    <a:pt x="136" y="117"/>
                  </a:lnTo>
                  <a:lnTo>
                    <a:pt x="136" y="113"/>
                  </a:lnTo>
                  <a:lnTo>
                    <a:pt x="136" y="113"/>
                  </a:lnTo>
                  <a:lnTo>
                    <a:pt x="136" y="109"/>
                  </a:lnTo>
                  <a:lnTo>
                    <a:pt x="136" y="109"/>
                  </a:lnTo>
                  <a:lnTo>
                    <a:pt x="140" y="109"/>
                  </a:lnTo>
                  <a:lnTo>
                    <a:pt x="140" y="113"/>
                  </a:lnTo>
                  <a:lnTo>
                    <a:pt x="140" y="113"/>
                  </a:lnTo>
                  <a:lnTo>
                    <a:pt x="140" y="117"/>
                  </a:lnTo>
                  <a:lnTo>
                    <a:pt x="144" y="117"/>
                  </a:lnTo>
                  <a:lnTo>
                    <a:pt x="148" y="113"/>
                  </a:lnTo>
                  <a:lnTo>
                    <a:pt x="148" y="113"/>
                  </a:lnTo>
                  <a:lnTo>
                    <a:pt x="148" y="105"/>
                  </a:lnTo>
                  <a:lnTo>
                    <a:pt x="148" y="102"/>
                  </a:lnTo>
                  <a:lnTo>
                    <a:pt x="152" y="102"/>
                  </a:lnTo>
                  <a:lnTo>
                    <a:pt x="152" y="102"/>
                  </a:lnTo>
                  <a:lnTo>
                    <a:pt x="152" y="105"/>
                  </a:lnTo>
                  <a:lnTo>
                    <a:pt x="152" y="109"/>
                  </a:lnTo>
                  <a:lnTo>
                    <a:pt x="152" y="109"/>
                  </a:lnTo>
                  <a:lnTo>
                    <a:pt x="152" y="109"/>
                  </a:lnTo>
                  <a:lnTo>
                    <a:pt x="156" y="109"/>
                  </a:lnTo>
                  <a:lnTo>
                    <a:pt x="156" y="109"/>
                  </a:lnTo>
                  <a:lnTo>
                    <a:pt x="156" y="109"/>
                  </a:lnTo>
                  <a:lnTo>
                    <a:pt x="156" y="105"/>
                  </a:lnTo>
                  <a:lnTo>
                    <a:pt x="156" y="105"/>
                  </a:lnTo>
                  <a:lnTo>
                    <a:pt x="156" y="102"/>
                  </a:lnTo>
                  <a:lnTo>
                    <a:pt x="160" y="102"/>
                  </a:lnTo>
                  <a:lnTo>
                    <a:pt x="160" y="105"/>
                  </a:lnTo>
                  <a:lnTo>
                    <a:pt x="160" y="105"/>
                  </a:lnTo>
                  <a:lnTo>
                    <a:pt x="160" y="105"/>
                  </a:lnTo>
                  <a:lnTo>
                    <a:pt x="164" y="102"/>
                  </a:lnTo>
                  <a:lnTo>
                    <a:pt x="164" y="102"/>
                  </a:lnTo>
                  <a:lnTo>
                    <a:pt x="164" y="98"/>
                  </a:lnTo>
                  <a:lnTo>
                    <a:pt x="164" y="98"/>
                  </a:lnTo>
                  <a:lnTo>
                    <a:pt x="164" y="98"/>
                  </a:lnTo>
                  <a:lnTo>
                    <a:pt x="164" y="98"/>
                  </a:lnTo>
                  <a:lnTo>
                    <a:pt x="160" y="98"/>
                  </a:lnTo>
                  <a:lnTo>
                    <a:pt x="160" y="94"/>
                  </a:lnTo>
                  <a:lnTo>
                    <a:pt x="160" y="94"/>
                  </a:lnTo>
                  <a:lnTo>
                    <a:pt x="164" y="94"/>
                  </a:lnTo>
                  <a:lnTo>
                    <a:pt x="164" y="94"/>
                  </a:lnTo>
                  <a:lnTo>
                    <a:pt x="160" y="94"/>
                  </a:lnTo>
                  <a:lnTo>
                    <a:pt x="160" y="94"/>
                  </a:lnTo>
                  <a:moveTo>
                    <a:pt x="78" y="168"/>
                  </a:moveTo>
                  <a:lnTo>
                    <a:pt x="78" y="168"/>
                  </a:lnTo>
                  <a:lnTo>
                    <a:pt x="78" y="168"/>
                  </a:lnTo>
                  <a:lnTo>
                    <a:pt x="74" y="168"/>
                  </a:lnTo>
                  <a:lnTo>
                    <a:pt x="74" y="168"/>
                  </a:lnTo>
                  <a:lnTo>
                    <a:pt x="74" y="172"/>
                  </a:lnTo>
                  <a:lnTo>
                    <a:pt x="74" y="172"/>
                  </a:lnTo>
                  <a:lnTo>
                    <a:pt x="74" y="172"/>
                  </a:lnTo>
                  <a:lnTo>
                    <a:pt x="78" y="172"/>
                  </a:lnTo>
                  <a:lnTo>
                    <a:pt x="78" y="172"/>
                  </a:lnTo>
                  <a:lnTo>
                    <a:pt x="78" y="172"/>
                  </a:lnTo>
                  <a:lnTo>
                    <a:pt x="78" y="172"/>
                  </a:lnTo>
                  <a:lnTo>
                    <a:pt x="78" y="172"/>
                  </a:lnTo>
                  <a:lnTo>
                    <a:pt x="78" y="168"/>
                  </a:lnTo>
                  <a:lnTo>
                    <a:pt x="82" y="168"/>
                  </a:lnTo>
                  <a:lnTo>
                    <a:pt x="78" y="168"/>
                  </a:lnTo>
                  <a:lnTo>
                    <a:pt x="78" y="168"/>
                  </a:lnTo>
                  <a:lnTo>
                    <a:pt x="78" y="168"/>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grpSp>
      <p:grpSp>
        <p:nvGrpSpPr>
          <p:cNvPr id="233" name="Group 232"/>
          <p:cNvGrpSpPr/>
          <p:nvPr/>
        </p:nvGrpSpPr>
        <p:grpSpPr>
          <a:xfrm>
            <a:off x="13333324" y="2325442"/>
            <a:ext cx="5295792" cy="9046946"/>
            <a:chOff x="947738" y="447675"/>
            <a:chExt cx="2195512" cy="3749676"/>
          </a:xfrm>
          <a:solidFill>
            <a:schemeClr val="bg1">
              <a:lumMod val="75000"/>
            </a:schemeClr>
          </a:solidFill>
        </p:grpSpPr>
        <p:sp>
          <p:nvSpPr>
            <p:cNvPr id="234" name="Freeform 41"/>
            <p:cNvSpPr/>
            <p:nvPr/>
          </p:nvSpPr>
          <p:spPr bwMode="auto">
            <a:xfrm>
              <a:off x="1741488" y="3602038"/>
              <a:ext cx="42862" cy="68263"/>
            </a:xfrm>
            <a:custGeom>
              <a:avLst/>
              <a:gdLst>
                <a:gd name="T0" fmla="*/ 23 w 27"/>
                <a:gd name="T1" fmla="*/ 16 h 43"/>
                <a:gd name="T2" fmla="*/ 23 w 27"/>
                <a:gd name="T3" fmla="*/ 16 h 43"/>
                <a:gd name="T4" fmla="*/ 27 w 27"/>
                <a:gd name="T5" fmla="*/ 24 h 43"/>
                <a:gd name="T6" fmla="*/ 27 w 27"/>
                <a:gd name="T7" fmla="*/ 24 h 43"/>
                <a:gd name="T8" fmla="*/ 27 w 27"/>
                <a:gd name="T9" fmla="*/ 24 h 43"/>
                <a:gd name="T10" fmla="*/ 27 w 27"/>
                <a:gd name="T11" fmla="*/ 24 h 43"/>
                <a:gd name="T12" fmla="*/ 23 w 27"/>
                <a:gd name="T13" fmla="*/ 24 h 43"/>
                <a:gd name="T14" fmla="*/ 23 w 27"/>
                <a:gd name="T15" fmla="*/ 24 h 43"/>
                <a:gd name="T16" fmla="*/ 23 w 27"/>
                <a:gd name="T17" fmla="*/ 28 h 43"/>
                <a:gd name="T18" fmla="*/ 23 w 27"/>
                <a:gd name="T19" fmla="*/ 28 h 43"/>
                <a:gd name="T20" fmla="*/ 20 w 27"/>
                <a:gd name="T21" fmla="*/ 28 h 43"/>
                <a:gd name="T22" fmla="*/ 16 w 27"/>
                <a:gd name="T23" fmla="*/ 28 h 43"/>
                <a:gd name="T24" fmla="*/ 16 w 27"/>
                <a:gd name="T25" fmla="*/ 32 h 43"/>
                <a:gd name="T26" fmla="*/ 12 w 27"/>
                <a:gd name="T27" fmla="*/ 36 h 43"/>
                <a:gd name="T28" fmla="*/ 12 w 27"/>
                <a:gd name="T29" fmla="*/ 36 h 43"/>
                <a:gd name="T30" fmla="*/ 16 w 27"/>
                <a:gd name="T31" fmla="*/ 36 h 43"/>
                <a:gd name="T32" fmla="*/ 16 w 27"/>
                <a:gd name="T33" fmla="*/ 39 h 43"/>
                <a:gd name="T34" fmla="*/ 16 w 27"/>
                <a:gd name="T35" fmla="*/ 43 h 43"/>
                <a:gd name="T36" fmla="*/ 12 w 27"/>
                <a:gd name="T37" fmla="*/ 43 h 43"/>
                <a:gd name="T38" fmla="*/ 8 w 27"/>
                <a:gd name="T39" fmla="*/ 43 h 43"/>
                <a:gd name="T40" fmla="*/ 4 w 27"/>
                <a:gd name="T41" fmla="*/ 39 h 43"/>
                <a:gd name="T42" fmla="*/ 4 w 27"/>
                <a:gd name="T43" fmla="*/ 39 h 43"/>
                <a:gd name="T44" fmla="*/ 4 w 27"/>
                <a:gd name="T45" fmla="*/ 36 h 43"/>
                <a:gd name="T46" fmla="*/ 0 w 27"/>
                <a:gd name="T47" fmla="*/ 32 h 43"/>
                <a:gd name="T48" fmla="*/ 4 w 27"/>
                <a:gd name="T49" fmla="*/ 28 h 43"/>
                <a:gd name="T50" fmla="*/ 4 w 27"/>
                <a:gd name="T51" fmla="*/ 20 h 43"/>
                <a:gd name="T52" fmla="*/ 0 w 27"/>
                <a:gd name="T53" fmla="*/ 16 h 43"/>
                <a:gd name="T54" fmla="*/ 0 w 27"/>
                <a:gd name="T55" fmla="*/ 12 h 43"/>
                <a:gd name="T56" fmla="*/ 4 w 27"/>
                <a:gd name="T57" fmla="*/ 4 h 43"/>
                <a:gd name="T58" fmla="*/ 8 w 27"/>
                <a:gd name="T59" fmla="*/ 0 h 43"/>
                <a:gd name="T60" fmla="*/ 12 w 27"/>
                <a:gd name="T61" fmla="*/ 4 h 43"/>
                <a:gd name="T62" fmla="*/ 16 w 27"/>
                <a:gd name="T63" fmla="*/ 8 h 43"/>
                <a:gd name="T64" fmla="*/ 16 w 27"/>
                <a:gd name="T65" fmla="*/ 8 h 43"/>
                <a:gd name="T66" fmla="*/ 23 w 27"/>
                <a:gd name="T67" fmla="*/ 12 h 43"/>
                <a:gd name="T68" fmla="*/ 23 w 27"/>
                <a:gd name="T69" fmla="*/ 12 h 43"/>
                <a:gd name="T70" fmla="*/ 23 w 27"/>
                <a:gd name="T71" fmla="*/ 16 h 43"/>
                <a:gd name="T72" fmla="*/ 23 w 27"/>
                <a:gd name="T73" fmla="*/ 1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7" h="43">
                  <a:moveTo>
                    <a:pt x="23" y="16"/>
                  </a:moveTo>
                  <a:lnTo>
                    <a:pt x="23" y="16"/>
                  </a:lnTo>
                  <a:lnTo>
                    <a:pt x="27" y="24"/>
                  </a:lnTo>
                  <a:lnTo>
                    <a:pt x="27" y="24"/>
                  </a:lnTo>
                  <a:lnTo>
                    <a:pt x="27" y="24"/>
                  </a:lnTo>
                  <a:lnTo>
                    <a:pt x="27" y="24"/>
                  </a:lnTo>
                  <a:lnTo>
                    <a:pt x="23" y="24"/>
                  </a:lnTo>
                  <a:lnTo>
                    <a:pt x="23" y="24"/>
                  </a:lnTo>
                  <a:lnTo>
                    <a:pt x="23" y="28"/>
                  </a:lnTo>
                  <a:lnTo>
                    <a:pt x="23" y="28"/>
                  </a:lnTo>
                  <a:lnTo>
                    <a:pt x="20" y="28"/>
                  </a:lnTo>
                  <a:lnTo>
                    <a:pt x="16" y="28"/>
                  </a:lnTo>
                  <a:lnTo>
                    <a:pt x="16" y="32"/>
                  </a:lnTo>
                  <a:lnTo>
                    <a:pt x="12" y="36"/>
                  </a:lnTo>
                  <a:lnTo>
                    <a:pt x="12" y="36"/>
                  </a:lnTo>
                  <a:lnTo>
                    <a:pt x="16" y="36"/>
                  </a:lnTo>
                  <a:lnTo>
                    <a:pt x="16" y="39"/>
                  </a:lnTo>
                  <a:lnTo>
                    <a:pt x="16" y="43"/>
                  </a:lnTo>
                  <a:lnTo>
                    <a:pt x="12" y="43"/>
                  </a:lnTo>
                  <a:lnTo>
                    <a:pt x="8" y="43"/>
                  </a:lnTo>
                  <a:lnTo>
                    <a:pt x="4" y="39"/>
                  </a:lnTo>
                  <a:lnTo>
                    <a:pt x="4" y="39"/>
                  </a:lnTo>
                  <a:lnTo>
                    <a:pt x="4" y="36"/>
                  </a:lnTo>
                  <a:lnTo>
                    <a:pt x="0" y="32"/>
                  </a:lnTo>
                  <a:lnTo>
                    <a:pt x="4" y="28"/>
                  </a:lnTo>
                  <a:lnTo>
                    <a:pt x="4" y="20"/>
                  </a:lnTo>
                  <a:lnTo>
                    <a:pt x="0" y="16"/>
                  </a:lnTo>
                  <a:lnTo>
                    <a:pt x="0" y="12"/>
                  </a:lnTo>
                  <a:lnTo>
                    <a:pt x="4" y="4"/>
                  </a:lnTo>
                  <a:lnTo>
                    <a:pt x="8" y="0"/>
                  </a:lnTo>
                  <a:lnTo>
                    <a:pt x="12" y="4"/>
                  </a:lnTo>
                  <a:lnTo>
                    <a:pt x="16" y="8"/>
                  </a:lnTo>
                  <a:lnTo>
                    <a:pt x="16" y="8"/>
                  </a:lnTo>
                  <a:lnTo>
                    <a:pt x="23" y="12"/>
                  </a:lnTo>
                  <a:lnTo>
                    <a:pt x="23" y="12"/>
                  </a:lnTo>
                  <a:lnTo>
                    <a:pt x="23" y="16"/>
                  </a:lnTo>
                  <a:lnTo>
                    <a:pt x="23" y="16"/>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35" name="Freeform 42"/>
            <p:cNvSpPr/>
            <p:nvPr/>
          </p:nvSpPr>
          <p:spPr bwMode="auto">
            <a:xfrm>
              <a:off x="1754188" y="3571875"/>
              <a:ext cx="68262" cy="80963"/>
            </a:xfrm>
            <a:custGeom>
              <a:avLst/>
              <a:gdLst>
                <a:gd name="T0" fmla="*/ 39 w 43"/>
                <a:gd name="T1" fmla="*/ 51 h 51"/>
                <a:gd name="T2" fmla="*/ 39 w 43"/>
                <a:gd name="T3" fmla="*/ 51 h 51"/>
                <a:gd name="T4" fmla="*/ 31 w 43"/>
                <a:gd name="T5" fmla="*/ 51 h 51"/>
                <a:gd name="T6" fmla="*/ 27 w 43"/>
                <a:gd name="T7" fmla="*/ 51 h 51"/>
                <a:gd name="T8" fmla="*/ 27 w 43"/>
                <a:gd name="T9" fmla="*/ 51 h 51"/>
                <a:gd name="T10" fmla="*/ 27 w 43"/>
                <a:gd name="T11" fmla="*/ 47 h 51"/>
                <a:gd name="T12" fmla="*/ 27 w 43"/>
                <a:gd name="T13" fmla="*/ 43 h 51"/>
                <a:gd name="T14" fmla="*/ 27 w 43"/>
                <a:gd name="T15" fmla="*/ 43 h 51"/>
                <a:gd name="T16" fmla="*/ 23 w 43"/>
                <a:gd name="T17" fmla="*/ 43 h 51"/>
                <a:gd name="T18" fmla="*/ 23 w 43"/>
                <a:gd name="T19" fmla="*/ 39 h 51"/>
                <a:gd name="T20" fmla="*/ 19 w 43"/>
                <a:gd name="T21" fmla="*/ 43 h 51"/>
                <a:gd name="T22" fmla="*/ 19 w 43"/>
                <a:gd name="T23" fmla="*/ 43 h 51"/>
                <a:gd name="T24" fmla="*/ 19 w 43"/>
                <a:gd name="T25" fmla="*/ 43 h 51"/>
                <a:gd name="T26" fmla="*/ 15 w 43"/>
                <a:gd name="T27" fmla="*/ 35 h 51"/>
                <a:gd name="T28" fmla="*/ 15 w 43"/>
                <a:gd name="T29" fmla="*/ 35 h 51"/>
                <a:gd name="T30" fmla="*/ 15 w 43"/>
                <a:gd name="T31" fmla="*/ 31 h 51"/>
                <a:gd name="T32" fmla="*/ 15 w 43"/>
                <a:gd name="T33" fmla="*/ 31 h 51"/>
                <a:gd name="T34" fmla="*/ 8 w 43"/>
                <a:gd name="T35" fmla="*/ 27 h 51"/>
                <a:gd name="T36" fmla="*/ 8 w 43"/>
                <a:gd name="T37" fmla="*/ 27 h 51"/>
                <a:gd name="T38" fmla="*/ 4 w 43"/>
                <a:gd name="T39" fmla="*/ 23 h 51"/>
                <a:gd name="T40" fmla="*/ 0 w 43"/>
                <a:gd name="T41" fmla="*/ 19 h 51"/>
                <a:gd name="T42" fmla="*/ 4 w 43"/>
                <a:gd name="T43" fmla="*/ 19 h 51"/>
                <a:gd name="T44" fmla="*/ 4 w 43"/>
                <a:gd name="T45" fmla="*/ 15 h 51"/>
                <a:gd name="T46" fmla="*/ 8 w 43"/>
                <a:gd name="T47" fmla="*/ 15 h 51"/>
                <a:gd name="T48" fmla="*/ 8 w 43"/>
                <a:gd name="T49" fmla="*/ 0 h 51"/>
                <a:gd name="T50" fmla="*/ 15 w 43"/>
                <a:gd name="T51" fmla="*/ 0 h 51"/>
                <a:gd name="T52" fmla="*/ 19 w 43"/>
                <a:gd name="T53" fmla="*/ 4 h 51"/>
                <a:gd name="T54" fmla="*/ 19 w 43"/>
                <a:gd name="T55" fmla="*/ 4 h 51"/>
                <a:gd name="T56" fmla="*/ 23 w 43"/>
                <a:gd name="T57" fmla="*/ 4 h 51"/>
                <a:gd name="T58" fmla="*/ 23 w 43"/>
                <a:gd name="T59" fmla="*/ 8 h 51"/>
                <a:gd name="T60" fmla="*/ 31 w 43"/>
                <a:gd name="T61" fmla="*/ 19 h 51"/>
                <a:gd name="T62" fmla="*/ 39 w 43"/>
                <a:gd name="T63" fmla="*/ 23 h 51"/>
                <a:gd name="T64" fmla="*/ 39 w 43"/>
                <a:gd name="T65" fmla="*/ 27 h 51"/>
                <a:gd name="T66" fmla="*/ 43 w 43"/>
                <a:gd name="T67" fmla="*/ 43 h 51"/>
                <a:gd name="T68" fmla="*/ 43 w 43"/>
                <a:gd name="T69" fmla="*/ 47 h 51"/>
                <a:gd name="T70" fmla="*/ 43 w 43"/>
                <a:gd name="T71" fmla="*/ 51 h 51"/>
                <a:gd name="T72" fmla="*/ 43 w 43"/>
                <a:gd name="T73" fmla="*/ 51 h 51"/>
                <a:gd name="T74" fmla="*/ 39 w 43"/>
                <a:gd name="T7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3" h="51">
                  <a:moveTo>
                    <a:pt x="39" y="51"/>
                  </a:moveTo>
                  <a:lnTo>
                    <a:pt x="39" y="51"/>
                  </a:lnTo>
                  <a:lnTo>
                    <a:pt x="31" y="51"/>
                  </a:lnTo>
                  <a:lnTo>
                    <a:pt x="27" y="51"/>
                  </a:lnTo>
                  <a:lnTo>
                    <a:pt x="27" y="51"/>
                  </a:lnTo>
                  <a:lnTo>
                    <a:pt x="27" y="47"/>
                  </a:lnTo>
                  <a:lnTo>
                    <a:pt x="27" y="43"/>
                  </a:lnTo>
                  <a:lnTo>
                    <a:pt x="27" y="43"/>
                  </a:lnTo>
                  <a:lnTo>
                    <a:pt x="23" y="43"/>
                  </a:lnTo>
                  <a:lnTo>
                    <a:pt x="23" y="39"/>
                  </a:lnTo>
                  <a:lnTo>
                    <a:pt x="19" y="43"/>
                  </a:lnTo>
                  <a:lnTo>
                    <a:pt x="19" y="43"/>
                  </a:lnTo>
                  <a:lnTo>
                    <a:pt x="19" y="43"/>
                  </a:lnTo>
                  <a:lnTo>
                    <a:pt x="15" y="35"/>
                  </a:lnTo>
                  <a:lnTo>
                    <a:pt x="15" y="35"/>
                  </a:lnTo>
                  <a:lnTo>
                    <a:pt x="15" y="31"/>
                  </a:lnTo>
                  <a:lnTo>
                    <a:pt x="15" y="31"/>
                  </a:lnTo>
                  <a:lnTo>
                    <a:pt x="8" y="27"/>
                  </a:lnTo>
                  <a:lnTo>
                    <a:pt x="8" y="27"/>
                  </a:lnTo>
                  <a:lnTo>
                    <a:pt x="4" y="23"/>
                  </a:lnTo>
                  <a:lnTo>
                    <a:pt x="0" y="19"/>
                  </a:lnTo>
                  <a:lnTo>
                    <a:pt x="4" y="19"/>
                  </a:lnTo>
                  <a:lnTo>
                    <a:pt x="4" y="15"/>
                  </a:lnTo>
                  <a:lnTo>
                    <a:pt x="8" y="15"/>
                  </a:lnTo>
                  <a:lnTo>
                    <a:pt x="8" y="0"/>
                  </a:lnTo>
                  <a:lnTo>
                    <a:pt x="15" y="0"/>
                  </a:lnTo>
                  <a:lnTo>
                    <a:pt x="19" y="4"/>
                  </a:lnTo>
                  <a:lnTo>
                    <a:pt x="19" y="4"/>
                  </a:lnTo>
                  <a:lnTo>
                    <a:pt x="23" y="4"/>
                  </a:lnTo>
                  <a:lnTo>
                    <a:pt x="23" y="8"/>
                  </a:lnTo>
                  <a:lnTo>
                    <a:pt x="31" y="19"/>
                  </a:lnTo>
                  <a:lnTo>
                    <a:pt x="39" y="23"/>
                  </a:lnTo>
                  <a:lnTo>
                    <a:pt x="39" y="27"/>
                  </a:lnTo>
                  <a:lnTo>
                    <a:pt x="43" y="43"/>
                  </a:lnTo>
                  <a:lnTo>
                    <a:pt x="43" y="47"/>
                  </a:lnTo>
                  <a:lnTo>
                    <a:pt x="43" y="51"/>
                  </a:lnTo>
                  <a:lnTo>
                    <a:pt x="43" y="51"/>
                  </a:lnTo>
                  <a:lnTo>
                    <a:pt x="39" y="51"/>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36" name="Freeform 5"/>
            <p:cNvSpPr>
              <a:spLocks noEditPoints="1"/>
            </p:cNvSpPr>
            <p:nvPr/>
          </p:nvSpPr>
          <p:spPr bwMode="auto">
            <a:xfrm>
              <a:off x="1641475" y="1160463"/>
              <a:ext cx="509587" cy="1146175"/>
            </a:xfrm>
            <a:custGeom>
              <a:avLst/>
              <a:gdLst>
                <a:gd name="T0" fmla="*/ 172 w 321"/>
                <a:gd name="T1" fmla="*/ 211 h 722"/>
                <a:gd name="T2" fmla="*/ 141 w 321"/>
                <a:gd name="T3" fmla="*/ 219 h 722"/>
                <a:gd name="T4" fmla="*/ 55 w 321"/>
                <a:gd name="T5" fmla="*/ 480 h 722"/>
                <a:gd name="T6" fmla="*/ 118 w 321"/>
                <a:gd name="T7" fmla="*/ 316 h 722"/>
                <a:gd name="T8" fmla="*/ 251 w 321"/>
                <a:gd name="T9" fmla="*/ 98 h 722"/>
                <a:gd name="T10" fmla="*/ 290 w 321"/>
                <a:gd name="T11" fmla="*/ 117 h 722"/>
                <a:gd name="T12" fmla="*/ 239 w 321"/>
                <a:gd name="T13" fmla="*/ 137 h 722"/>
                <a:gd name="T14" fmla="*/ 196 w 321"/>
                <a:gd name="T15" fmla="*/ 152 h 722"/>
                <a:gd name="T16" fmla="*/ 211 w 321"/>
                <a:gd name="T17" fmla="*/ 187 h 722"/>
                <a:gd name="T18" fmla="*/ 223 w 321"/>
                <a:gd name="T19" fmla="*/ 211 h 722"/>
                <a:gd name="T20" fmla="*/ 188 w 321"/>
                <a:gd name="T21" fmla="*/ 172 h 722"/>
                <a:gd name="T22" fmla="*/ 172 w 321"/>
                <a:gd name="T23" fmla="*/ 187 h 722"/>
                <a:gd name="T24" fmla="*/ 184 w 321"/>
                <a:gd name="T25" fmla="*/ 195 h 722"/>
                <a:gd name="T26" fmla="*/ 157 w 321"/>
                <a:gd name="T27" fmla="*/ 226 h 722"/>
                <a:gd name="T28" fmla="*/ 129 w 321"/>
                <a:gd name="T29" fmla="*/ 258 h 722"/>
                <a:gd name="T30" fmla="*/ 196 w 321"/>
                <a:gd name="T31" fmla="*/ 254 h 722"/>
                <a:gd name="T32" fmla="*/ 165 w 321"/>
                <a:gd name="T33" fmla="*/ 277 h 722"/>
                <a:gd name="T34" fmla="*/ 180 w 321"/>
                <a:gd name="T35" fmla="*/ 289 h 722"/>
                <a:gd name="T36" fmla="*/ 157 w 321"/>
                <a:gd name="T37" fmla="*/ 285 h 722"/>
                <a:gd name="T38" fmla="*/ 126 w 321"/>
                <a:gd name="T39" fmla="*/ 332 h 722"/>
                <a:gd name="T40" fmla="*/ 180 w 321"/>
                <a:gd name="T41" fmla="*/ 332 h 722"/>
                <a:gd name="T42" fmla="*/ 169 w 321"/>
                <a:gd name="T43" fmla="*/ 351 h 722"/>
                <a:gd name="T44" fmla="*/ 126 w 321"/>
                <a:gd name="T45" fmla="*/ 351 h 722"/>
                <a:gd name="T46" fmla="*/ 106 w 321"/>
                <a:gd name="T47" fmla="*/ 379 h 722"/>
                <a:gd name="T48" fmla="*/ 94 w 321"/>
                <a:gd name="T49" fmla="*/ 410 h 722"/>
                <a:gd name="T50" fmla="*/ 75 w 321"/>
                <a:gd name="T51" fmla="*/ 445 h 722"/>
                <a:gd name="T52" fmla="*/ 79 w 321"/>
                <a:gd name="T53" fmla="*/ 472 h 722"/>
                <a:gd name="T54" fmla="*/ 83 w 321"/>
                <a:gd name="T55" fmla="*/ 504 h 722"/>
                <a:gd name="T56" fmla="*/ 118 w 321"/>
                <a:gd name="T57" fmla="*/ 500 h 722"/>
                <a:gd name="T58" fmla="*/ 114 w 321"/>
                <a:gd name="T59" fmla="*/ 527 h 722"/>
                <a:gd name="T60" fmla="*/ 86 w 321"/>
                <a:gd name="T61" fmla="*/ 558 h 722"/>
                <a:gd name="T62" fmla="*/ 63 w 321"/>
                <a:gd name="T63" fmla="*/ 586 h 722"/>
                <a:gd name="T64" fmla="*/ 43 w 321"/>
                <a:gd name="T65" fmla="*/ 617 h 722"/>
                <a:gd name="T66" fmla="*/ 67 w 321"/>
                <a:gd name="T67" fmla="*/ 648 h 722"/>
                <a:gd name="T68" fmla="*/ 67 w 321"/>
                <a:gd name="T69" fmla="*/ 676 h 722"/>
                <a:gd name="T70" fmla="*/ 90 w 321"/>
                <a:gd name="T71" fmla="*/ 679 h 722"/>
                <a:gd name="T72" fmla="*/ 110 w 321"/>
                <a:gd name="T73" fmla="*/ 707 h 722"/>
                <a:gd name="T74" fmla="*/ 227 w 321"/>
                <a:gd name="T75" fmla="*/ 289 h 722"/>
                <a:gd name="T76" fmla="*/ 176 w 321"/>
                <a:gd name="T77" fmla="*/ 145 h 722"/>
                <a:gd name="T78" fmla="*/ 157 w 321"/>
                <a:gd name="T79" fmla="*/ 160 h 722"/>
                <a:gd name="T80" fmla="*/ 122 w 321"/>
                <a:gd name="T81" fmla="*/ 172 h 722"/>
                <a:gd name="T82" fmla="*/ 141 w 321"/>
                <a:gd name="T83" fmla="*/ 113 h 722"/>
                <a:gd name="T84" fmla="*/ 129 w 321"/>
                <a:gd name="T85" fmla="*/ 78 h 722"/>
                <a:gd name="T86" fmla="*/ 153 w 321"/>
                <a:gd name="T87" fmla="*/ 137 h 722"/>
                <a:gd name="T88" fmla="*/ 75 w 321"/>
                <a:gd name="T89" fmla="*/ 105 h 722"/>
                <a:gd name="T90" fmla="*/ 94 w 321"/>
                <a:gd name="T91" fmla="*/ 82 h 722"/>
                <a:gd name="T92" fmla="*/ 114 w 321"/>
                <a:gd name="T93" fmla="*/ 78 h 722"/>
                <a:gd name="T94" fmla="*/ 110 w 321"/>
                <a:gd name="T95" fmla="*/ 102 h 722"/>
                <a:gd name="T96" fmla="*/ 67 w 321"/>
                <a:gd name="T97" fmla="*/ 117 h 722"/>
                <a:gd name="T98" fmla="*/ 12 w 321"/>
                <a:gd name="T99" fmla="*/ 254 h 722"/>
                <a:gd name="T100" fmla="*/ 114 w 321"/>
                <a:gd name="T101" fmla="*/ 164 h 722"/>
                <a:gd name="T102" fmla="*/ 75 w 321"/>
                <a:gd name="T103" fmla="*/ 195 h 722"/>
                <a:gd name="T104" fmla="*/ 98 w 321"/>
                <a:gd name="T105" fmla="*/ 160 h 722"/>
                <a:gd name="T106" fmla="*/ 16 w 321"/>
                <a:gd name="T107" fmla="*/ 230 h 722"/>
                <a:gd name="T108" fmla="*/ 47 w 321"/>
                <a:gd name="T109" fmla="*/ 219 h 722"/>
                <a:gd name="T110" fmla="*/ 40 w 321"/>
                <a:gd name="T111" fmla="*/ 187 h 722"/>
                <a:gd name="T112" fmla="*/ 129 w 321"/>
                <a:gd name="T113" fmla="*/ 27 h 722"/>
                <a:gd name="T114" fmla="*/ 118 w 321"/>
                <a:gd name="T115" fmla="*/ 70 h 722"/>
                <a:gd name="T116" fmla="*/ 47 w 321"/>
                <a:gd name="T117" fmla="*/ 535 h 722"/>
                <a:gd name="T118" fmla="*/ 59 w 321"/>
                <a:gd name="T119" fmla="*/ 703 h 722"/>
                <a:gd name="T120" fmla="*/ 114 w 321"/>
                <a:gd name="T121" fmla="*/ 371 h 722"/>
                <a:gd name="T122" fmla="*/ 43 w 321"/>
                <a:gd name="T123" fmla="*/ 578 h 722"/>
                <a:gd name="T124" fmla="*/ 40 w 321"/>
                <a:gd name="T125" fmla="*/ 644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1" h="722">
                  <a:moveTo>
                    <a:pt x="94" y="78"/>
                  </a:moveTo>
                  <a:lnTo>
                    <a:pt x="94" y="78"/>
                  </a:lnTo>
                  <a:lnTo>
                    <a:pt x="94" y="82"/>
                  </a:lnTo>
                  <a:lnTo>
                    <a:pt x="90" y="82"/>
                  </a:lnTo>
                  <a:lnTo>
                    <a:pt x="90" y="82"/>
                  </a:lnTo>
                  <a:lnTo>
                    <a:pt x="86" y="82"/>
                  </a:lnTo>
                  <a:lnTo>
                    <a:pt x="86" y="82"/>
                  </a:lnTo>
                  <a:lnTo>
                    <a:pt x="86" y="78"/>
                  </a:lnTo>
                  <a:lnTo>
                    <a:pt x="86" y="78"/>
                  </a:lnTo>
                  <a:lnTo>
                    <a:pt x="86" y="74"/>
                  </a:lnTo>
                  <a:lnTo>
                    <a:pt x="86" y="74"/>
                  </a:lnTo>
                  <a:lnTo>
                    <a:pt x="86" y="74"/>
                  </a:lnTo>
                  <a:lnTo>
                    <a:pt x="86" y="74"/>
                  </a:lnTo>
                  <a:lnTo>
                    <a:pt x="86" y="74"/>
                  </a:lnTo>
                  <a:lnTo>
                    <a:pt x="90" y="74"/>
                  </a:lnTo>
                  <a:lnTo>
                    <a:pt x="94" y="74"/>
                  </a:lnTo>
                  <a:lnTo>
                    <a:pt x="94" y="78"/>
                  </a:lnTo>
                  <a:lnTo>
                    <a:pt x="94" y="78"/>
                  </a:lnTo>
                  <a:moveTo>
                    <a:pt x="141" y="215"/>
                  </a:moveTo>
                  <a:lnTo>
                    <a:pt x="141" y="215"/>
                  </a:lnTo>
                  <a:lnTo>
                    <a:pt x="141" y="215"/>
                  </a:lnTo>
                  <a:lnTo>
                    <a:pt x="141" y="215"/>
                  </a:lnTo>
                  <a:lnTo>
                    <a:pt x="141" y="211"/>
                  </a:lnTo>
                  <a:lnTo>
                    <a:pt x="141" y="211"/>
                  </a:lnTo>
                  <a:lnTo>
                    <a:pt x="141" y="211"/>
                  </a:lnTo>
                  <a:lnTo>
                    <a:pt x="145" y="207"/>
                  </a:lnTo>
                  <a:lnTo>
                    <a:pt x="145" y="207"/>
                  </a:lnTo>
                  <a:lnTo>
                    <a:pt x="145" y="207"/>
                  </a:lnTo>
                  <a:lnTo>
                    <a:pt x="145" y="207"/>
                  </a:lnTo>
                  <a:lnTo>
                    <a:pt x="145" y="207"/>
                  </a:lnTo>
                  <a:lnTo>
                    <a:pt x="149" y="211"/>
                  </a:lnTo>
                  <a:lnTo>
                    <a:pt x="149" y="211"/>
                  </a:lnTo>
                  <a:lnTo>
                    <a:pt x="149" y="215"/>
                  </a:lnTo>
                  <a:lnTo>
                    <a:pt x="149" y="219"/>
                  </a:lnTo>
                  <a:lnTo>
                    <a:pt x="145" y="219"/>
                  </a:lnTo>
                  <a:lnTo>
                    <a:pt x="145" y="219"/>
                  </a:lnTo>
                  <a:lnTo>
                    <a:pt x="141" y="215"/>
                  </a:lnTo>
                  <a:lnTo>
                    <a:pt x="141" y="215"/>
                  </a:lnTo>
                  <a:moveTo>
                    <a:pt x="188" y="203"/>
                  </a:moveTo>
                  <a:lnTo>
                    <a:pt x="188" y="203"/>
                  </a:lnTo>
                  <a:lnTo>
                    <a:pt x="188" y="203"/>
                  </a:lnTo>
                  <a:lnTo>
                    <a:pt x="188" y="203"/>
                  </a:lnTo>
                  <a:lnTo>
                    <a:pt x="188" y="207"/>
                  </a:lnTo>
                  <a:lnTo>
                    <a:pt x="184" y="207"/>
                  </a:lnTo>
                  <a:lnTo>
                    <a:pt x="180" y="207"/>
                  </a:lnTo>
                  <a:lnTo>
                    <a:pt x="176" y="203"/>
                  </a:lnTo>
                  <a:lnTo>
                    <a:pt x="176" y="203"/>
                  </a:lnTo>
                  <a:lnTo>
                    <a:pt x="172" y="207"/>
                  </a:lnTo>
                  <a:lnTo>
                    <a:pt x="172" y="207"/>
                  </a:lnTo>
                  <a:lnTo>
                    <a:pt x="172" y="211"/>
                  </a:lnTo>
                  <a:lnTo>
                    <a:pt x="172" y="211"/>
                  </a:lnTo>
                  <a:lnTo>
                    <a:pt x="165" y="211"/>
                  </a:lnTo>
                  <a:lnTo>
                    <a:pt x="165" y="211"/>
                  </a:lnTo>
                  <a:lnTo>
                    <a:pt x="165" y="211"/>
                  </a:lnTo>
                  <a:lnTo>
                    <a:pt x="165" y="211"/>
                  </a:lnTo>
                  <a:lnTo>
                    <a:pt x="161" y="211"/>
                  </a:lnTo>
                  <a:lnTo>
                    <a:pt x="161" y="207"/>
                  </a:lnTo>
                  <a:lnTo>
                    <a:pt x="161" y="207"/>
                  </a:lnTo>
                  <a:lnTo>
                    <a:pt x="165" y="207"/>
                  </a:lnTo>
                  <a:lnTo>
                    <a:pt x="165" y="207"/>
                  </a:lnTo>
                  <a:lnTo>
                    <a:pt x="165" y="207"/>
                  </a:lnTo>
                  <a:lnTo>
                    <a:pt x="165" y="203"/>
                  </a:lnTo>
                  <a:lnTo>
                    <a:pt x="184" y="199"/>
                  </a:lnTo>
                  <a:lnTo>
                    <a:pt x="188" y="203"/>
                  </a:lnTo>
                  <a:lnTo>
                    <a:pt x="188" y="203"/>
                  </a:lnTo>
                  <a:lnTo>
                    <a:pt x="188" y="203"/>
                  </a:lnTo>
                  <a:lnTo>
                    <a:pt x="188" y="203"/>
                  </a:lnTo>
                  <a:moveTo>
                    <a:pt x="153" y="219"/>
                  </a:moveTo>
                  <a:lnTo>
                    <a:pt x="153" y="219"/>
                  </a:lnTo>
                  <a:lnTo>
                    <a:pt x="153" y="223"/>
                  </a:lnTo>
                  <a:lnTo>
                    <a:pt x="153" y="223"/>
                  </a:lnTo>
                  <a:lnTo>
                    <a:pt x="153" y="226"/>
                  </a:lnTo>
                  <a:lnTo>
                    <a:pt x="149" y="226"/>
                  </a:lnTo>
                  <a:lnTo>
                    <a:pt x="149" y="226"/>
                  </a:lnTo>
                  <a:lnTo>
                    <a:pt x="145" y="226"/>
                  </a:lnTo>
                  <a:lnTo>
                    <a:pt x="145" y="226"/>
                  </a:lnTo>
                  <a:lnTo>
                    <a:pt x="141" y="226"/>
                  </a:lnTo>
                  <a:lnTo>
                    <a:pt x="137" y="226"/>
                  </a:lnTo>
                  <a:lnTo>
                    <a:pt x="133" y="230"/>
                  </a:lnTo>
                  <a:lnTo>
                    <a:pt x="133" y="226"/>
                  </a:lnTo>
                  <a:lnTo>
                    <a:pt x="133" y="226"/>
                  </a:lnTo>
                  <a:lnTo>
                    <a:pt x="133" y="226"/>
                  </a:lnTo>
                  <a:lnTo>
                    <a:pt x="133" y="223"/>
                  </a:lnTo>
                  <a:lnTo>
                    <a:pt x="133" y="223"/>
                  </a:lnTo>
                  <a:lnTo>
                    <a:pt x="133" y="223"/>
                  </a:lnTo>
                  <a:lnTo>
                    <a:pt x="129" y="219"/>
                  </a:lnTo>
                  <a:lnTo>
                    <a:pt x="133" y="219"/>
                  </a:lnTo>
                  <a:lnTo>
                    <a:pt x="133" y="219"/>
                  </a:lnTo>
                  <a:lnTo>
                    <a:pt x="137" y="219"/>
                  </a:lnTo>
                  <a:lnTo>
                    <a:pt x="137" y="219"/>
                  </a:lnTo>
                  <a:lnTo>
                    <a:pt x="137" y="219"/>
                  </a:lnTo>
                  <a:lnTo>
                    <a:pt x="137" y="219"/>
                  </a:lnTo>
                  <a:lnTo>
                    <a:pt x="137" y="215"/>
                  </a:lnTo>
                  <a:lnTo>
                    <a:pt x="137" y="215"/>
                  </a:lnTo>
                  <a:lnTo>
                    <a:pt x="137" y="215"/>
                  </a:lnTo>
                  <a:lnTo>
                    <a:pt x="137" y="215"/>
                  </a:lnTo>
                  <a:lnTo>
                    <a:pt x="137" y="215"/>
                  </a:lnTo>
                  <a:lnTo>
                    <a:pt x="137" y="219"/>
                  </a:lnTo>
                  <a:lnTo>
                    <a:pt x="141" y="219"/>
                  </a:lnTo>
                  <a:lnTo>
                    <a:pt x="141" y="219"/>
                  </a:lnTo>
                  <a:lnTo>
                    <a:pt x="145" y="219"/>
                  </a:lnTo>
                  <a:lnTo>
                    <a:pt x="145" y="219"/>
                  </a:lnTo>
                  <a:lnTo>
                    <a:pt x="149" y="219"/>
                  </a:lnTo>
                  <a:lnTo>
                    <a:pt x="149" y="223"/>
                  </a:lnTo>
                  <a:lnTo>
                    <a:pt x="149" y="223"/>
                  </a:lnTo>
                  <a:lnTo>
                    <a:pt x="149" y="223"/>
                  </a:lnTo>
                  <a:lnTo>
                    <a:pt x="149" y="223"/>
                  </a:lnTo>
                  <a:lnTo>
                    <a:pt x="153" y="223"/>
                  </a:lnTo>
                  <a:lnTo>
                    <a:pt x="153" y="219"/>
                  </a:lnTo>
                  <a:lnTo>
                    <a:pt x="153" y="219"/>
                  </a:lnTo>
                  <a:lnTo>
                    <a:pt x="153" y="219"/>
                  </a:lnTo>
                  <a:moveTo>
                    <a:pt x="59" y="480"/>
                  </a:moveTo>
                  <a:lnTo>
                    <a:pt x="59" y="480"/>
                  </a:lnTo>
                  <a:lnTo>
                    <a:pt x="59" y="480"/>
                  </a:lnTo>
                  <a:lnTo>
                    <a:pt x="59" y="484"/>
                  </a:lnTo>
                  <a:lnTo>
                    <a:pt x="59" y="488"/>
                  </a:lnTo>
                  <a:lnTo>
                    <a:pt x="59" y="488"/>
                  </a:lnTo>
                  <a:lnTo>
                    <a:pt x="59" y="492"/>
                  </a:lnTo>
                  <a:lnTo>
                    <a:pt x="59" y="488"/>
                  </a:lnTo>
                  <a:lnTo>
                    <a:pt x="59" y="488"/>
                  </a:lnTo>
                  <a:lnTo>
                    <a:pt x="55" y="488"/>
                  </a:lnTo>
                  <a:lnTo>
                    <a:pt x="55" y="488"/>
                  </a:lnTo>
                  <a:lnTo>
                    <a:pt x="55" y="488"/>
                  </a:lnTo>
                  <a:lnTo>
                    <a:pt x="55" y="488"/>
                  </a:lnTo>
                  <a:lnTo>
                    <a:pt x="55" y="492"/>
                  </a:lnTo>
                  <a:lnTo>
                    <a:pt x="55" y="492"/>
                  </a:lnTo>
                  <a:lnTo>
                    <a:pt x="59" y="496"/>
                  </a:lnTo>
                  <a:lnTo>
                    <a:pt x="59" y="496"/>
                  </a:lnTo>
                  <a:lnTo>
                    <a:pt x="55" y="496"/>
                  </a:lnTo>
                  <a:lnTo>
                    <a:pt x="55" y="496"/>
                  </a:lnTo>
                  <a:lnTo>
                    <a:pt x="55" y="496"/>
                  </a:lnTo>
                  <a:lnTo>
                    <a:pt x="55" y="492"/>
                  </a:lnTo>
                  <a:lnTo>
                    <a:pt x="55" y="496"/>
                  </a:lnTo>
                  <a:lnTo>
                    <a:pt x="51" y="492"/>
                  </a:lnTo>
                  <a:lnTo>
                    <a:pt x="51" y="492"/>
                  </a:lnTo>
                  <a:lnTo>
                    <a:pt x="51" y="492"/>
                  </a:lnTo>
                  <a:lnTo>
                    <a:pt x="51" y="492"/>
                  </a:lnTo>
                  <a:lnTo>
                    <a:pt x="51" y="492"/>
                  </a:lnTo>
                  <a:lnTo>
                    <a:pt x="51" y="488"/>
                  </a:lnTo>
                  <a:lnTo>
                    <a:pt x="51" y="488"/>
                  </a:lnTo>
                  <a:lnTo>
                    <a:pt x="51" y="484"/>
                  </a:lnTo>
                  <a:lnTo>
                    <a:pt x="51" y="484"/>
                  </a:lnTo>
                  <a:lnTo>
                    <a:pt x="51" y="484"/>
                  </a:lnTo>
                  <a:lnTo>
                    <a:pt x="51" y="484"/>
                  </a:lnTo>
                  <a:lnTo>
                    <a:pt x="51" y="480"/>
                  </a:lnTo>
                  <a:lnTo>
                    <a:pt x="55" y="480"/>
                  </a:lnTo>
                  <a:lnTo>
                    <a:pt x="55" y="480"/>
                  </a:lnTo>
                  <a:lnTo>
                    <a:pt x="55" y="480"/>
                  </a:lnTo>
                  <a:lnTo>
                    <a:pt x="55" y="480"/>
                  </a:lnTo>
                  <a:lnTo>
                    <a:pt x="55" y="480"/>
                  </a:lnTo>
                  <a:lnTo>
                    <a:pt x="55" y="484"/>
                  </a:lnTo>
                  <a:lnTo>
                    <a:pt x="55" y="484"/>
                  </a:lnTo>
                  <a:lnTo>
                    <a:pt x="55" y="484"/>
                  </a:lnTo>
                  <a:lnTo>
                    <a:pt x="59" y="480"/>
                  </a:lnTo>
                  <a:lnTo>
                    <a:pt x="55" y="480"/>
                  </a:lnTo>
                  <a:lnTo>
                    <a:pt x="55" y="480"/>
                  </a:lnTo>
                  <a:lnTo>
                    <a:pt x="59" y="480"/>
                  </a:lnTo>
                  <a:lnTo>
                    <a:pt x="59" y="480"/>
                  </a:lnTo>
                  <a:moveTo>
                    <a:pt x="59" y="508"/>
                  </a:moveTo>
                  <a:lnTo>
                    <a:pt x="59" y="508"/>
                  </a:lnTo>
                  <a:lnTo>
                    <a:pt x="59" y="512"/>
                  </a:lnTo>
                  <a:lnTo>
                    <a:pt x="59" y="515"/>
                  </a:lnTo>
                  <a:lnTo>
                    <a:pt x="59" y="515"/>
                  </a:lnTo>
                  <a:lnTo>
                    <a:pt x="59" y="515"/>
                  </a:lnTo>
                  <a:lnTo>
                    <a:pt x="59" y="515"/>
                  </a:lnTo>
                  <a:lnTo>
                    <a:pt x="59" y="519"/>
                  </a:lnTo>
                  <a:lnTo>
                    <a:pt x="55" y="519"/>
                  </a:lnTo>
                  <a:lnTo>
                    <a:pt x="55" y="519"/>
                  </a:lnTo>
                  <a:lnTo>
                    <a:pt x="55" y="519"/>
                  </a:lnTo>
                  <a:lnTo>
                    <a:pt x="51" y="515"/>
                  </a:lnTo>
                  <a:lnTo>
                    <a:pt x="51" y="515"/>
                  </a:lnTo>
                  <a:lnTo>
                    <a:pt x="51" y="515"/>
                  </a:lnTo>
                  <a:lnTo>
                    <a:pt x="47" y="515"/>
                  </a:lnTo>
                  <a:lnTo>
                    <a:pt x="47" y="515"/>
                  </a:lnTo>
                  <a:lnTo>
                    <a:pt x="47" y="515"/>
                  </a:lnTo>
                  <a:lnTo>
                    <a:pt x="47" y="512"/>
                  </a:lnTo>
                  <a:lnTo>
                    <a:pt x="51" y="512"/>
                  </a:lnTo>
                  <a:lnTo>
                    <a:pt x="51" y="512"/>
                  </a:lnTo>
                  <a:lnTo>
                    <a:pt x="55" y="508"/>
                  </a:lnTo>
                  <a:lnTo>
                    <a:pt x="51" y="504"/>
                  </a:lnTo>
                  <a:lnTo>
                    <a:pt x="51" y="504"/>
                  </a:lnTo>
                  <a:lnTo>
                    <a:pt x="51" y="504"/>
                  </a:lnTo>
                  <a:lnTo>
                    <a:pt x="51" y="504"/>
                  </a:lnTo>
                  <a:lnTo>
                    <a:pt x="55" y="504"/>
                  </a:lnTo>
                  <a:lnTo>
                    <a:pt x="55" y="508"/>
                  </a:lnTo>
                  <a:lnTo>
                    <a:pt x="55" y="504"/>
                  </a:lnTo>
                  <a:lnTo>
                    <a:pt x="55" y="508"/>
                  </a:lnTo>
                  <a:lnTo>
                    <a:pt x="55" y="508"/>
                  </a:lnTo>
                  <a:lnTo>
                    <a:pt x="55" y="508"/>
                  </a:lnTo>
                  <a:lnTo>
                    <a:pt x="59" y="508"/>
                  </a:lnTo>
                  <a:lnTo>
                    <a:pt x="59" y="508"/>
                  </a:lnTo>
                  <a:lnTo>
                    <a:pt x="59" y="508"/>
                  </a:lnTo>
                  <a:lnTo>
                    <a:pt x="59" y="508"/>
                  </a:lnTo>
                  <a:lnTo>
                    <a:pt x="59" y="508"/>
                  </a:lnTo>
                  <a:moveTo>
                    <a:pt x="118" y="312"/>
                  </a:moveTo>
                  <a:lnTo>
                    <a:pt x="118" y="312"/>
                  </a:lnTo>
                  <a:lnTo>
                    <a:pt x="118" y="312"/>
                  </a:lnTo>
                  <a:lnTo>
                    <a:pt x="118" y="312"/>
                  </a:lnTo>
                  <a:lnTo>
                    <a:pt x="118" y="316"/>
                  </a:lnTo>
                  <a:lnTo>
                    <a:pt x="118" y="316"/>
                  </a:lnTo>
                  <a:lnTo>
                    <a:pt x="110" y="320"/>
                  </a:lnTo>
                  <a:lnTo>
                    <a:pt x="110" y="320"/>
                  </a:lnTo>
                  <a:lnTo>
                    <a:pt x="110" y="320"/>
                  </a:lnTo>
                  <a:lnTo>
                    <a:pt x="110" y="320"/>
                  </a:lnTo>
                  <a:lnTo>
                    <a:pt x="106" y="320"/>
                  </a:lnTo>
                  <a:lnTo>
                    <a:pt x="106" y="320"/>
                  </a:lnTo>
                  <a:lnTo>
                    <a:pt x="110" y="320"/>
                  </a:lnTo>
                  <a:lnTo>
                    <a:pt x="110" y="316"/>
                  </a:lnTo>
                  <a:lnTo>
                    <a:pt x="110" y="316"/>
                  </a:lnTo>
                  <a:lnTo>
                    <a:pt x="110" y="316"/>
                  </a:lnTo>
                  <a:lnTo>
                    <a:pt x="110" y="316"/>
                  </a:lnTo>
                  <a:lnTo>
                    <a:pt x="110" y="316"/>
                  </a:lnTo>
                  <a:lnTo>
                    <a:pt x="110" y="312"/>
                  </a:lnTo>
                  <a:lnTo>
                    <a:pt x="114" y="308"/>
                  </a:lnTo>
                  <a:lnTo>
                    <a:pt x="114" y="308"/>
                  </a:lnTo>
                  <a:lnTo>
                    <a:pt x="118" y="308"/>
                  </a:lnTo>
                  <a:lnTo>
                    <a:pt x="118" y="312"/>
                  </a:lnTo>
                  <a:lnTo>
                    <a:pt x="118" y="312"/>
                  </a:lnTo>
                  <a:lnTo>
                    <a:pt x="118" y="312"/>
                  </a:lnTo>
                  <a:lnTo>
                    <a:pt x="118" y="312"/>
                  </a:lnTo>
                  <a:lnTo>
                    <a:pt x="118" y="312"/>
                  </a:lnTo>
                  <a:moveTo>
                    <a:pt x="43" y="711"/>
                  </a:moveTo>
                  <a:lnTo>
                    <a:pt x="43" y="711"/>
                  </a:lnTo>
                  <a:lnTo>
                    <a:pt x="43" y="711"/>
                  </a:lnTo>
                  <a:lnTo>
                    <a:pt x="43" y="711"/>
                  </a:lnTo>
                  <a:lnTo>
                    <a:pt x="43" y="711"/>
                  </a:lnTo>
                  <a:lnTo>
                    <a:pt x="43" y="711"/>
                  </a:lnTo>
                  <a:lnTo>
                    <a:pt x="43" y="711"/>
                  </a:lnTo>
                  <a:lnTo>
                    <a:pt x="47" y="715"/>
                  </a:lnTo>
                  <a:lnTo>
                    <a:pt x="47" y="715"/>
                  </a:lnTo>
                  <a:lnTo>
                    <a:pt x="47" y="711"/>
                  </a:lnTo>
                  <a:lnTo>
                    <a:pt x="47" y="711"/>
                  </a:lnTo>
                  <a:lnTo>
                    <a:pt x="51" y="711"/>
                  </a:lnTo>
                  <a:lnTo>
                    <a:pt x="51" y="711"/>
                  </a:lnTo>
                  <a:lnTo>
                    <a:pt x="51" y="715"/>
                  </a:lnTo>
                  <a:lnTo>
                    <a:pt x="55" y="715"/>
                  </a:lnTo>
                  <a:lnTo>
                    <a:pt x="55" y="718"/>
                  </a:lnTo>
                  <a:lnTo>
                    <a:pt x="51" y="715"/>
                  </a:lnTo>
                  <a:lnTo>
                    <a:pt x="51" y="715"/>
                  </a:lnTo>
                  <a:lnTo>
                    <a:pt x="51" y="715"/>
                  </a:lnTo>
                  <a:lnTo>
                    <a:pt x="47" y="715"/>
                  </a:lnTo>
                  <a:lnTo>
                    <a:pt x="47" y="715"/>
                  </a:lnTo>
                  <a:lnTo>
                    <a:pt x="47" y="715"/>
                  </a:lnTo>
                  <a:lnTo>
                    <a:pt x="43" y="711"/>
                  </a:lnTo>
                  <a:lnTo>
                    <a:pt x="43" y="711"/>
                  </a:lnTo>
                  <a:moveTo>
                    <a:pt x="290" y="82"/>
                  </a:moveTo>
                  <a:lnTo>
                    <a:pt x="290" y="82"/>
                  </a:lnTo>
                  <a:lnTo>
                    <a:pt x="278" y="86"/>
                  </a:lnTo>
                  <a:lnTo>
                    <a:pt x="262" y="90"/>
                  </a:lnTo>
                  <a:lnTo>
                    <a:pt x="251" y="98"/>
                  </a:lnTo>
                  <a:lnTo>
                    <a:pt x="223" y="105"/>
                  </a:lnTo>
                  <a:lnTo>
                    <a:pt x="215" y="113"/>
                  </a:lnTo>
                  <a:lnTo>
                    <a:pt x="211" y="117"/>
                  </a:lnTo>
                  <a:lnTo>
                    <a:pt x="208" y="117"/>
                  </a:lnTo>
                  <a:lnTo>
                    <a:pt x="208" y="117"/>
                  </a:lnTo>
                  <a:lnTo>
                    <a:pt x="208" y="113"/>
                  </a:lnTo>
                  <a:lnTo>
                    <a:pt x="204" y="113"/>
                  </a:lnTo>
                  <a:lnTo>
                    <a:pt x="204" y="113"/>
                  </a:lnTo>
                  <a:lnTo>
                    <a:pt x="204" y="113"/>
                  </a:lnTo>
                  <a:lnTo>
                    <a:pt x="200" y="117"/>
                  </a:lnTo>
                  <a:lnTo>
                    <a:pt x="200" y="117"/>
                  </a:lnTo>
                  <a:lnTo>
                    <a:pt x="200" y="117"/>
                  </a:lnTo>
                  <a:lnTo>
                    <a:pt x="200" y="121"/>
                  </a:lnTo>
                  <a:lnTo>
                    <a:pt x="200" y="121"/>
                  </a:lnTo>
                  <a:lnTo>
                    <a:pt x="204" y="121"/>
                  </a:lnTo>
                  <a:lnTo>
                    <a:pt x="204" y="125"/>
                  </a:lnTo>
                  <a:lnTo>
                    <a:pt x="204" y="125"/>
                  </a:lnTo>
                  <a:lnTo>
                    <a:pt x="204" y="129"/>
                  </a:lnTo>
                  <a:lnTo>
                    <a:pt x="204" y="129"/>
                  </a:lnTo>
                  <a:lnTo>
                    <a:pt x="208" y="129"/>
                  </a:lnTo>
                  <a:lnTo>
                    <a:pt x="215" y="129"/>
                  </a:lnTo>
                  <a:lnTo>
                    <a:pt x="219" y="125"/>
                  </a:lnTo>
                  <a:lnTo>
                    <a:pt x="227" y="125"/>
                  </a:lnTo>
                  <a:lnTo>
                    <a:pt x="227" y="121"/>
                  </a:lnTo>
                  <a:lnTo>
                    <a:pt x="227" y="117"/>
                  </a:lnTo>
                  <a:lnTo>
                    <a:pt x="231" y="113"/>
                  </a:lnTo>
                  <a:lnTo>
                    <a:pt x="231" y="113"/>
                  </a:lnTo>
                  <a:lnTo>
                    <a:pt x="231" y="113"/>
                  </a:lnTo>
                  <a:lnTo>
                    <a:pt x="235" y="113"/>
                  </a:lnTo>
                  <a:lnTo>
                    <a:pt x="235" y="113"/>
                  </a:lnTo>
                  <a:lnTo>
                    <a:pt x="235" y="113"/>
                  </a:lnTo>
                  <a:lnTo>
                    <a:pt x="239" y="113"/>
                  </a:lnTo>
                  <a:lnTo>
                    <a:pt x="239" y="113"/>
                  </a:lnTo>
                  <a:lnTo>
                    <a:pt x="239" y="117"/>
                  </a:lnTo>
                  <a:lnTo>
                    <a:pt x="239" y="117"/>
                  </a:lnTo>
                  <a:lnTo>
                    <a:pt x="235" y="121"/>
                  </a:lnTo>
                  <a:lnTo>
                    <a:pt x="235" y="121"/>
                  </a:lnTo>
                  <a:lnTo>
                    <a:pt x="239" y="121"/>
                  </a:lnTo>
                  <a:lnTo>
                    <a:pt x="251" y="117"/>
                  </a:lnTo>
                  <a:lnTo>
                    <a:pt x="254" y="109"/>
                  </a:lnTo>
                  <a:lnTo>
                    <a:pt x="254" y="109"/>
                  </a:lnTo>
                  <a:lnTo>
                    <a:pt x="258" y="105"/>
                  </a:lnTo>
                  <a:lnTo>
                    <a:pt x="262" y="105"/>
                  </a:lnTo>
                  <a:lnTo>
                    <a:pt x="262" y="102"/>
                  </a:lnTo>
                  <a:lnTo>
                    <a:pt x="262" y="102"/>
                  </a:lnTo>
                  <a:lnTo>
                    <a:pt x="266" y="102"/>
                  </a:lnTo>
                  <a:lnTo>
                    <a:pt x="262" y="113"/>
                  </a:lnTo>
                  <a:lnTo>
                    <a:pt x="270" y="113"/>
                  </a:lnTo>
                  <a:lnTo>
                    <a:pt x="286" y="117"/>
                  </a:lnTo>
                  <a:lnTo>
                    <a:pt x="290" y="117"/>
                  </a:lnTo>
                  <a:lnTo>
                    <a:pt x="286" y="121"/>
                  </a:lnTo>
                  <a:lnTo>
                    <a:pt x="278" y="117"/>
                  </a:lnTo>
                  <a:lnTo>
                    <a:pt x="270" y="117"/>
                  </a:lnTo>
                  <a:lnTo>
                    <a:pt x="258" y="121"/>
                  </a:lnTo>
                  <a:lnTo>
                    <a:pt x="258" y="121"/>
                  </a:lnTo>
                  <a:lnTo>
                    <a:pt x="270" y="125"/>
                  </a:lnTo>
                  <a:lnTo>
                    <a:pt x="274" y="129"/>
                  </a:lnTo>
                  <a:lnTo>
                    <a:pt x="270" y="129"/>
                  </a:lnTo>
                  <a:lnTo>
                    <a:pt x="258" y="121"/>
                  </a:lnTo>
                  <a:lnTo>
                    <a:pt x="251" y="125"/>
                  </a:lnTo>
                  <a:lnTo>
                    <a:pt x="254" y="125"/>
                  </a:lnTo>
                  <a:lnTo>
                    <a:pt x="254" y="125"/>
                  </a:lnTo>
                  <a:lnTo>
                    <a:pt x="251" y="129"/>
                  </a:lnTo>
                  <a:lnTo>
                    <a:pt x="251" y="129"/>
                  </a:lnTo>
                  <a:lnTo>
                    <a:pt x="251" y="129"/>
                  </a:lnTo>
                  <a:lnTo>
                    <a:pt x="251" y="133"/>
                  </a:lnTo>
                  <a:lnTo>
                    <a:pt x="254" y="137"/>
                  </a:lnTo>
                  <a:lnTo>
                    <a:pt x="254" y="137"/>
                  </a:lnTo>
                  <a:lnTo>
                    <a:pt x="254" y="137"/>
                  </a:lnTo>
                  <a:lnTo>
                    <a:pt x="258" y="141"/>
                  </a:lnTo>
                  <a:lnTo>
                    <a:pt x="262" y="141"/>
                  </a:lnTo>
                  <a:lnTo>
                    <a:pt x="266" y="145"/>
                  </a:lnTo>
                  <a:lnTo>
                    <a:pt x="270" y="148"/>
                  </a:lnTo>
                  <a:lnTo>
                    <a:pt x="266" y="148"/>
                  </a:lnTo>
                  <a:lnTo>
                    <a:pt x="266" y="152"/>
                  </a:lnTo>
                  <a:lnTo>
                    <a:pt x="266" y="152"/>
                  </a:lnTo>
                  <a:lnTo>
                    <a:pt x="270" y="156"/>
                  </a:lnTo>
                  <a:lnTo>
                    <a:pt x="270" y="156"/>
                  </a:lnTo>
                  <a:lnTo>
                    <a:pt x="270" y="160"/>
                  </a:lnTo>
                  <a:lnTo>
                    <a:pt x="270" y="160"/>
                  </a:lnTo>
                  <a:lnTo>
                    <a:pt x="266" y="160"/>
                  </a:lnTo>
                  <a:lnTo>
                    <a:pt x="266" y="160"/>
                  </a:lnTo>
                  <a:lnTo>
                    <a:pt x="266" y="156"/>
                  </a:lnTo>
                  <a:lnTo>
                    <a:pt x="266" y="152"/>
                  </a:lnTo>
                  <a:lnTo>
                    <a:pt x="266" y="152"/>
                  </a:lnTo>
                  <a:lnTo>
                    <a:pt x="266" y="152"/>
                  </a:lnTo>
                  <a:lnTo>
                    <a:pt x="266" y="152"/>
                  </a:lnTo>
                  <a:lnTo>
                    <a:pt x="262" y="148"/>
                  </a:lnTo>
                  <a:lnTo>
                    <a:pt x="262" y="148"/>
                  </a:lnTo>
                  <a:lnTo>
                    <a:pt x="262" y="145"/>
                  </a:lnTo>
                  <a:lnTo>
                    <a:pt x="254" y="145"/>
                  </a:lnTo>
                  <a:lnTo>
                    <a:pt x="254" y="141"/>
                  </a:lnTo>
                  <a:lnTo>
                    <a:pt x="254" y="141"/>
                  </a:lnTo>
                  <a:lnTo>
                    <a:pt x="251" y="137"/>
                  </a:lnTo>
                  <a:lnTo>
                    <a:pt x="251" y="137"/>
                  </a:lnTo>
                  <a:lnTo>
                    <a:pt x="247" y="133"/>
                  </a:lnTo>
                  <a:lnTo>
                    <a:pt x="247" y="133"/>
                  </a:lnTo>
                  <a:lnTo>
                    <a:pt x="243" y="133"/>
                  </a:lnTo>
                  <a:lnTo>
                    <a:pt x="243" y="133"/>
                  </a:lnTo>
                  <a:lnTo>
                    <a:pt x="239" y="137"/>
                  </a:lnTo>
                  <a:lnTo>
                    <a:pt x="231" y="141"/>
                  </a:lnTo>
                  <a:lnTo>
                    <a:pt x="231" y="145"/>
                  </a:lnTo>
                  <a:lnTo>
                    <a:pt x="231" y="141"/>
                  </a:lnTo>
                  <a:lnTo>
                    <a:pt x="231" y="137"/>
                  </a:lnTo>
                  <a:lnTo>
                    <a:pt x="231" y="137"/>
                  </a:lnTo>
                  <a:lnTo>
                    <a:pt x="231" y="133"/>
                  </a:lnTo>
                  <a:lnTo>
                    <a:pt x="227" y="133"/>
                  </a:lnTo>
                  <a:lnTo>
                    <a:pt x="227" y="133"/>
                  </a:lnTo>
                  <a:lnTo>
                    <a:pt x="219" y="133"/>
                  </a:lnTo>
                  <a:lnTo>
                    <a:pt x="219" y="133"/>
                  </a:lnTo>
                  <a:lnTo>
                    <a:pt x="204" y="137"/>
                  </a:lnTo>
                  <a:lnTo>
                    <a:pt x="200" y="141"/>
                  </a:lnTo>
                  <a:lnTo>
                    <a:pt x="196" y="145"/>
                  </a:lnTo>
                  <a:lnTo>
                    <a:pt x="192" y="145"/>
                  </a:lnTo>
                  <a:lnTo>
                    <a:pt x="192" y="148"/>
                  </a:lnTo>
                  <a:lnTo>
                    <a:pt x="196" y="145"/>
                  </a:lnTo>
                  <a:lnTo>
                    <a:pt x="196" y="145"/>
                  </a:lnTo>
                  <a:lnTo>
                    <a:pt x="196" y="148"/>
                  </a:lnTo>
                  <a:lnTo>
                    <a:pt x="196" y="148"/>
                  </a:lnTo>
                  <a:lnTo>
                    <a:pt x="200" y="148"/>
                  </a:lnTo>
                  <a:lnTo>
                    <a:pt x="200" y="148"/>
                  </a:lnTo>
                  <a:lnTo>
                    <a:pt x="204" y="152"/>
                  </a:lnTo>
                  <a:lnTo>
                    <a:pt x="208" y="152"/>
                  </a:lnTo>
                  <a:lnTo>
                    <a:pt x="211" y="152"/>
                  </a:lnTo>
                  <a:lnTo>
                    <a:pt x="215" y="152"/>
                  </a:lnTo>
                  <a:lnTo>
                    <a:pt x="219" y="156"/>
                  </a:lnTo>
                  <a:lnTo>
                    <a:pt x="219" y="160"/>
                  </a:lnTo>
                  <a:lnTo>
                    <a:pt x="223" y="160"/>
                  </a:lnTo>
                  <a:lnTo>
                    <a:pt x="223" y="164"/>
                  </a:lnTo>
                  <a:lnTo>
                    <a:pt x="231" y="168"/>
                  </a:lnTo>
                  <a:lnTo>
                    <a:pt x="231" y="168"/>
                  </a:lnTo>
                  <a:lnTo>
                    <a:pt x="235" y="168"/>
                  </a:lnTo>
                  <a:lnTo>
                    <a:pt x="239" y="172"/>
                  </a:lnTo>
                  <a:lnTo>
                    <a:pt x="235" y="172"/>
                  </a:lnTo>
                  <a:lnTo>
                    <a:pt x="235" y="172"/>
                  </a:lnTo>
                  <a:lnTo>
                    <a:pt x="219" y="164"/>
                  </a:lnTo>
                  <a:lnTo>
                    <a:pt x="219" y="160"/>
                  </a:lnTo>
                  <a:lnTo>
                    <a:pt x="215" y="156"/>
                  </a:lnTo>
                  <a:lnTo>
                    <a:pt x="208" y="156"/>
                  </a:lnTo>
                  <a:lnTo>
                    <a:pt x="204" y="156"/>
                  </a:lnTo>
                  <a:lnTo>
                    <a:pt x="204" y="156"/>
                  </a:lnTo>
                  <a:lnTo>
                    <a:pt x="200" y="156"/>
                  </a:lnTo>
                  <a:lnTo>
                    <a:pt x="200" y="156"/>
                  </a:lnTo>
                  <a:lnTo>
                    <a:pt x="200" y="152"/>
                  </a:lnTo>
                  <a:lnTo>
                    <a:pt x="200" y="152"/>
                  </a:lnTo>
                  <a:lnTo>
                    <a:pt x="196" y="152"/>
                  </a:lnTo>
                  <a:lnTo>
                    <a:pt x="196" y="152"/>
                  </a:lnTo>
                  <a:lnTo>
                    <a:pt x="196" y="152"/>
                  </a:lnTo>
                  <a:lnTo>
                    <a:pt x="196" y="152"/>
                  </a:lnTo>
                  <a:lnTo>
                    <a:pt x="196" y="152"/>
                  </a:lnTo>
                  <a:lnTo>
                    <a:pt x="192" y="152"/>
                  </a:lnTo>
                  <a:lnTo>
                    <a:pt x="192" y="152"/>
                  </a:lnTo>
                  <a:lnTo>
                    <a:pt x="188" y="152"/>
                  </a:lnTo>
                  <a:lnTo>
                    <a:pt x="188" y="156"/>
                  </a:lnTo>
                  <a:lnTo>
                    <a:pt x="188" y="156"/>
                  </a:lnTo>
                  <a:lnTo>
                    <a:pt x="188" y="160"/>
                  </a:lnTo>
                  <a:lnTo>
                    <a:pt x="196" y="160"/>
                  </a:lnTo>
                  <a:lnTo>
                    <a:pt x="204" y="160"/>
                  </a:lnTo>
                  <a:lnTo>
                    <a:pt x="204" y="160"/>
                  </a:lnTo>
                  <a:lnTo>
                    <a:pt x="204" y="160"/>
                  </a:lnTo>
                  <a:lnTo>
                    <a:pt x="204" y="164"/>
                  </a:lnTo>
                  <a:lnTo>
                    <a:pt x="204" y="164"/>
                  </a:lnTo>
                  <a:lnTo>
                    <a:pt x="196" y="164"/>
                  </a:lnTo>
                  <a:lnTo>
                    <a:pt x="196" y="168"/>
                  </a:lnTo>
                  <a:lnTo>
                    <a:pt x="196" y="168"/>
                  </a:lnTo>
                  <a:lnTo>
                    <a:pt x="196" y="168"/>
                  </a:lnTo>
                  <a:lnTo>
                    <a:pt x="211" y="164"/>
                  </a:lnTo>
                  <a:lnTo>
                    <a:pt x="211" y="164"/>
                  </a:lnTo>
                  <a:lnTo>
                    <a:pt x="211" y="164"/>
                  </a:lnTo>
                  <a:lnTo>
                    <a:pt x="211" y="160"/>
                  </a:lnTo>
                  <a:lnTo>
                    <a:pt x="211" y="164"/>
                  </a:lnTo>
                  <a:lnTo>
                    <a:pt x="211" y="164"/>
                  </a:lnTo>
                  <a:lnTo>
                    <a:pt x="215" y="168"/>
                  </a:lnTo>
                  <a:lnTo>
                    <a:pt x="215" y="168"/>
                  </a:lnTo>
                  <a:lnTo>
                    <a:pt x="219" y="168"/>
                  </a:lnTo>
                  <a:lnTo>
                    <a:pt x="223" y="168"/>
                  </a:lnTo>
                  <a:lnTo>
                    <a:pt x="223" y="168"/>
                  </a:lnTo>
                  <a:lnTo>
                    <a:pt x="219" y="172"/>
                  </a:lnTo>
                  <a:lnTo>
                    <a:pt x="211" y="168"/>
                  </a:lnTo>
                  <a:lnTo>
                    <a:pt x="211" y="168"/>
                  </a:lnTo>
                  <a:lnTo>
                    <a:pt x="215" y="172"/>
                  </a:lnTo>
                  <a:lnTo>
                    <a:pt x="215" y="172"/>
                  </a:lnTo>
                  <a:lnTo>
                    <a:pt x="215" y="172"/>
                  </a:lnTo>
                  <a:lnTo>
                    <a:pt x="215" y="172"/>
                  </a:lnTo>
                  <a:lnTo>
                    <a:pt x="215" y="172"/>
                  </a:lnTo>
                  <a:lnTo>
                    <a:pt x="211" y="172"/>
                  </a:lnTo>
                  <a:lnTo>
                    <a:pt x="211" y="176"/>
                  </a:lnTo>
                  <a:lnTo>
                    <a:pt x="211" y="176"/>
                  </a:lnTo>
                  <a:lnTo>
                    <a:pt x="211" y="176"/>
                  </a:lnTo>
                  <a:lnTo>
                    <a:pt x="211" y="176"/>
                  </a:lnTo>
                  <a:lnTo>
                    <a:pt x="211" y="176"/>
                  </a:lnTo>
                  <a:lnTo>
                    <a:pt x="208" y="180"/>
                  </a:lnTo>
                  <a:lnTo>
                    <a:pt x="208" y="180"/>
                  </a:lnTo>
                  <a:lnTo>
                    <a:pt x="204" y="180"/>
                  </a:lnTo>
                  <a:lnTo>
                    <a:pt x="204" y="180"/>
                  </a:lnTo>
                  <a:lnTo>
                    <a:pt x="204" y="180"/>
                  </a:lnTo>
                  <a:lnTo>
                    <a:pt x="208" y="184"/>
                  </a:lnTo>
                  <a:lnTo>
                    <a:pt x="208" y="184"/>
                  </a:lnTo>
                  <a:lnTo>
                    <a:pt x="208" y="184"/>
                  </a:lnTo>
                  <a:lnTo>
                    <a:pt x="211" y="187"/>
                  </a:lnTo>
                  <a:lnTo>
                    <a:pt x="215" y="180"/>
                  </a:lnTo>
                  <a:lnTo>
                    <a:pt x="219" y="180"/>
                  </a:lnTo>
                  <a:lnTo>
                    <a:pt x="219" y="180"/>
                  </a:lnTo>
                  <a:lnTo>
                    <a:pt x="223" y="180"/>
                  </a:lnTo>
                  <a:lnTo>
                    <a:pt x="227" y="184"/>
                  </a:lnTo>
                  <a:lnTo>
                    <a:pt x="235" y="184"/>
                  </a:lnTo>
                  <a:lnTo>
                    <a:pt x="231" y="184"/>
                  </a:lnTo>
                  <a:lnTo>
                    <a:pt x="231" y="184"/>
                  </a:lnTo>
                  <a:lnTo>
                    <a:pt x="235" y="184"/>
                  </a:lnTo>
                  <a:lnTo>
                    <a:pt x="235" y="184"/>
                  </a:lnTo>
                  <a:lnTo>
                    <a:pt x="231" y="187"/>
                  </a:lnTo>
                  <a:lnTo>
                    <a:pt x="223" y="187"/>
                  </a:lnTo>
                  <a:lnTo>
                    <a:pt x="219" y="184"/>
                  </a:lnTo>
                  <a:lnTo>
                    <a:pt x="219" y="184"/>
                  </a:lnTo>
                  <a:lnTo>
                    <a:pt x="219" y="184"/>
                  </a:lnTo>
                  <a:lnTo>
                    <a:pt x="219" y="187"/>
                  </a:lnTo>
                  <a:lnTo>
                    <a:pt x="215" y="187"/>
                  </a:lnTo>
                  <a:lnTo>
                    <a:pt x="215" y="187"/>
                  </a:lnTo>
                  <a:lnTo>
                    <a:pt x="215" y="187"/>
                  </a:lnTo>
                  <a:lnTo>
                    <a:pt x="215" y="191"/>
                  </a:lnTo>
                  <a:lnTo>
                    <a:pt x="215" y="195"/>
                  </a:lnTo>
                  <a:lnTo>
                    <a:pt x="223" y="195"/>
                  </a:lnTo>
                  <a:lnTo>
                    <a:pt x="223" y="195"/>
                  </a:lnTo>
                  <a:lnTo>
                    <a:pt x="223" y="199"/>
                  </a:lnTo>
                  <a:lnTo>
                    <a:pt x="223" y="199"/>
                  </a:lnTo>
                  <a:lnTo>
                    <a:pt x="223" y="203"/>
                  </a:lnTo>
                  <a:lnTo>
                    <a:pt x="227" y="203"/>
                  </a:lnTo>
                  <a:lnTo>
                    <a:pt x="231" y="203"/>
                  </a:lnTo>
                  <a:lnTo>
                    <a:pt x="227" y="203"/>
                  </a:lnTo>
                  <a:lnTo>
                    <a:pt x="227" y="203"/>
                  </a:lnTo>
                  <a:lnTo>
                    <a:pt x="223" y="203"/>
                  </a:lnTo>
                  <a:lnTo>
                    <a:pt x="223" y="203"/>
                  </a:lnTo>
                  <a:lnTo>
                    <a:pt x="219" y="199"/>
                  </a:lnTo>
                  <a:lnTo>
                    <a:pt x="215" y="195"/>
                  </a:lnTo>
                  <a:lnTo>
                    <a:pt x="215" y="195"/>
                  </a:lnTo>
                  <a:lnTo>
                    <a:pt x="215" y="199"/>
                  </a:lnTo>
                  <a:lnTo>
                    <a:pt x="215" y="199"/>
                  </a:lnTo>
                  <a:lnTo>
                    <a:pt x="219" y="203"/>
                  </a:lnTo>
                  <a:lnTo>
                    <a:pt x="219" y="203"/>
                  </a:lnTo>
                  <a:lnTo>
                    <a:pt x="219" y="203"/>
                  </a:lnTo>
                  <a:lnTo>
                    <a:pt x="223" y="207"/>
                  </a:lnTo>
                  <a:lnTo>
                    <a:pt x="227" y="207"/>
                  </a:lnTo>
                  <a:lnTo>
                    <a:pt x="227" y="207"/>
                  </a:lnTo>
                  <a:lnTo>
                    <a:pt x="223" y="207"/>
                  </a:lnTo>
                  <a:lnTo>
                    <a:pt x="223" y="207"/>
                  </a:lnTo>
                  <a:lnTo>
                    <a:pt x="227" y="211"/>
                  </a:lnTo>
                  <a:lnTo>
                    <a:pt x="227" y="211"/>
                  </a:lnTo>
                  <a:lnTo>
                    <a:pt x="227" y="211"/>
                  </a:lnTo>
                  <a:lnTo>
                    <a:pt x="227" y="211"/>
                  </a:lnTo>
                  <a:lnTo>
                    <a:pt x="223" y="211"/>
                  </a:lnTo>
                  <a:lnTo>
                    <a:pt x="223" y="211"/>
                  </a:lnTo>
                  <a:lnTo>
                    <a:pt x="211" y="199"/>
                  </a:lnTo>
                  <a:lnTo>
                    <a:pt x="211" y="199"/>
                  </a:lnTo>
                  <a:lnTo>
                    <a:pt x="208" y="199"/>
                  </a:lnTo>
                  <a:lnTo>
                    <a:pt x="208" y="199"/>
                  </a:lnTo>
                  <a:lnTo>
                    <a:pt x="208" y="199"/>
                  </a:lnTo>
                  <a:lnTo>
                    <a:pt x="211" y="203"/>
                  </a:lnTo>
                  <a:lnTo>
                    <a:pt x="211" y="203"/>
                  </a:lnTo>
                  <a:lnTo>
                    <a:pt x="211" y="203"/>
                  </a:lnTo>
                  <a:lnTo>
                    <a:pt x="215" y="207"/>
                  </a:lnTo>
                  <a:lnTo>
                    <a:pt x="215" y="211"/>
                  </a:lnTo>
                  <a:lnTo>
                    <a:pt x="215" y="211"/>
                  </a:lnTo>
                  <a:lnTo>
                    <a:pt x="215" y="215"/>
                  </a:lnTo>
                  <a:lnTo>
                    <a:pt x="215" y="215"/>
                  </a:lnTo>
                  <a:lnTo>
                    <a:pt x="215" y="215"/>
                  </a:lnTo>
                  <a:lnTo>
                    <a:pt x="219" y="219"/>
                  </a:lnTo>
                  <a:lnTo>
                    <a:pt x="227" y="219"/>
                  </a:lnTo>
                  <a:lnTo>
                    <a:pt x="227" y="223"/>
                  </a:lnTo>
                  <a:lnTo>
                    <a:pt x="231" y="226"/>
                  </a:lnTo>
                  <a:lnTo>
                    <a:pt x="231" y="226"/>
                  </a:lnTo>
                  <a:lnTo>
                    <a:pt x="235" y="226"/>
                  </a:lnTo>
                  <a:lnTo>
                    <a:pt x="235" y="226"/>
                  </a:lnTo>
                  <a:lnTo>
                    <a:pt x="231" y="226"/>
                  </a:lnTo>
                  <a:lnTo>
                    <a:pt x="219" y="219"/>
                  </a:lnTo>
                  <a:lnTo>
                    <a:pt x="219" y="219"/>
                  </a:lnTo>
                  <a:lnTo>
                    <a:pt x="215" y="219"/>
                  </a:lnTo>
                  <a:lnTo>
                    <a:pt x="215" y="219"/>
                  </a:lnTo>
                  <a:lnTo>
                    <a:pt x="211" y="215"/>
                  </a:lnTo>
                  <a:lnTo>
                    <a:pt x="211" y="215"/>
                  </a:lnTo>
                  <a:lnTo>
                    <a:pt x="211" y="211"/>
                  </a:lnTo>
                  <a:lnTo>
                    <a:pt x="208" y="207"/>
                  </a:lnTo>
                  <a:lnTo>
                    <a:pt x="208" y="203"/>
                  </a:lnTo>
                  <a:lnTo>
                    <a:pt x="204" y="199"/>
                  </a:lnTo>
                  <a:lnTo>
                    <a:pt x="196" y="199"/>
                  </a:lnTo>
                  <a:lnTo>
                    <a:pt x="196" y="195"/>
                  </a:lnTo>
                  <a:lnTo>
                    <a:pt x="196" y="195"/>
                  </a:lnTo>
                  <a:lnTo>
                    <a:pt x="196" y="191"/>
                  </a:lnTo>
                  <a:lnTo>
                    <a:pt x="196" y="191"/>
                  </a:lnTo>
                  <a:lnTo>
                    <a:pt x="196" y="187"/>
                  </a:lnTo>
                  <a:lnTo>
                    <a:pt x="192" y="184"/>
                  </a:lnTo>
                  <a:lnTo>
                    <a:pt x="196" y="184"/>
                  </a:lnTo>
                  <a:lnTo>
                    <a:pt x="192" y="180"/>
                  </a:lnTo>
                  <a:lnTo>
                    <a:pt x="192" y="176"/>
                  </a:lnTo>
                  <a:lnTo>
                    <a:pt x="192" y="176"/>
                  </a:lnTo>
                  <a:lnTo>
                    <a:pt x="192" y="176"/>
                  </a:lnTo>
                  <a:lnTo>
                    <a:pt x="192" y="176"/>
                  </a:lnTo>
                  <a:lnTo>
                    <a:pt x="188" y="176"/>
                  </a:lnTo>
                  <a:lnTo>
                    <a:pt x="188" y="176"/>
                  </a:lnTo>
                  <a:lnTo>
                    <a:pt x="188" y="176"/>
                  </a:lnTo>
                  <a:lnTo>
                    <a:pt x="188" y="172"/>
                  </a:lnTo>
                  <a:lnTo>
                    <a:pt x="188" y="172"/>
                  </a:lnTo>
                  <a:lnTo>
                    <a:pt x="188" y="172"/>
                  </a:lnTo>
                  <a:lnTo>
                    <a:pt x="188" y="168"/>
                  </a:lnTo>
                  <a:lnTo>
                    <a:pt x="188" y="168"/>
                  </a:lnTo>
                  <a:lnTo>
                    <a:pt x="184" y="164"/>
                  </a:lnTo>
                  <a:lnTo>
                    <a:pt x="184" y="164"/>
                  </a:lnTo>
                  <a:lnTo>
                    <a:pt x="180" y="164"/>
                  </a:lnTo>
                  <a:lnTo>
                    <a:pt x="180" y="164"/>
                  </a:lnTo>
                  <a:lnTo>
                    <a:pt x="180" y="168"/>
                  </a:lnTo>
                  <a:lnTo>
                    <a:pt x="180" y="168"/>
                  </a:lnTo>
                  <a:lnTo>
                    <a:pt x="180" y="168"/>
                  </a:lnTo>
                  <a:lnTo>
                    <a:pt x="180" y="172"/>
                  </a:lnTo>
                  <a:lnTo>
                    <a:pt x="180" y="172"/>
                  </a:lnTo>
                  <a:lnTo>
                    <a:pt x="180" y="176"/>
                  </a:lnTo>
                  <a:lnTo>
                    <a:pt x="180" y="176"/>
                  </a:lnTo>
                  <a:lnTo>
                    <a:pt x="180" y="176"/>
                  </a:lnTo>
                  <a:lnTo>
                    <a:pt x="176" y="176"/>
                  </a:lnTo>
                  <a:lnTo>
                    <a:pt x="180" y="180"/>
                  </a:lnTo>
                  <a:lnTo>
                    <a:pt x="180" y="180"/>
                  </a:lnTo>
                  <a:lnTo>
                    <a:pt x="184" y="184"/>
                  </a:lnTo>
                  <a:lnTo>
                    <a:pt x="184" y="184"/>
                  </a:lnTo>
                  <a:lnTo>
                    <a:pt x="180" y="184"/>
                  </a:lnTo>
                  <a:lnTo>
                    <a:pt x="180" y="187"/>
                  </a:lnTo>
                  <a:lnTo>
                    <a:pt x="180" y="191"/>
                  </a:lnTo>
                  <a:lnTo>
                    <a:pt x="180" y="191"/>
                  </a:lnTo>
                  <a:lnTo>
                    <a:pt x="176" y="191"/>
                  </a:lnTo>
                  <a:lnTo>
                    <a:pt x="176" y="191"/>
                  </a:lnTo>
                  <a:lnTo>
                    <a:pt x="176" y="191"/>
                  </a:lnTo>
                  <a:lnTo>
                    <a:pt x="176" y="195"/>
                  </a:lnTo>
                  <a:lnTo>
                    <a:pt x="176" y="195"/>
                  </a:lnTo>
                  <a:lnTo>
                    <a:pt x="172" y="195"/>
                  </a:lnTo>
                  <a:lnTo>
                    <a:pt x="169" y="195"/>
                  </a:lnTo>
                  <a:lnTo>
                    <a:pt x="169" y="195"/>
                  </a:lnTo>
                  <a:lnTo>
                    <a:pt x="172" y="199"/>
                  </a:lnTo>
                  <a:lnTo>
                    <a:pt x="169" y="199"/>
                  </a:lnTo>
                  <a:lnTo>
                    <a:pt x="169" y="199"/>
                  </a:lnTo>
                  <a:lnTo>
                    <a:pt x="169" y="199"/>
                  </a:lnTo>
                  <a:lnTo>
                    <a:pt x="169" y="199"/>
                  </a:lnTo>
                  <a:lnTo>
                    <a:pt x="169" y="199"/>
                  </a:lnTo>
                  <a:lnTo>
                    <a:pt x="169" y="195"/>
                  </a:lnTo>
                  <a:lnTo>
                    <a:pt x="169" y="195"/>
                  </a:lnTo>
                  <a:lnTo>
                    <a:pt x="165" y="195"/>
                  </a:lnTo>
                  <a:lnTo>
                    <a:pt x="169" y="191"/>
                  </a:lnTo>
                  <a:lnTo>
                    <a:pt x="172" y="195"/>
                  </a:lnTo>
                  <a:lnTo>
                    <a:pt x="172" y="191"/>
                  </a:lnTo>
                  <a:lnTo>
                    <a:pt x="172" y="191"/>
                  </a:lnTo>
                  <a:lnTo>
                    <a:pt x="172" y="187"/>
                  </a:lnTo>
                  <a:lnTo>
                    <a:pt x="172" y="187"/>
                  </a:lnTo>
                  <a:lnTo>
                    <a:pt x="169" y="187"/>
                  </a:lnTo>
                  <a:lnTo>
                    <a:pt x="172" y="187"/>
                  </a:lnTo>
                  <a:lnTo>
                    <a:pt x="172" y="184"/>
                  </a:lnTo>
                  <a:lnTo>
                    <a:pt x="169" y="184"/>
                  </a:lnTo>
                  <a:lnTo>
                    <a:pt x="169" y="184"/>
                  </a:lnTo>
                  <a:lnTo>
                    <a:pt x="165" y="184"/>
                  </a:lnTo>
                  <a:lnTo>
                    <a:pt x="165" y="184"/>
                  </a:lnTo>
                  <a:lnTo>
                    <a:pt x="165" y="184"/>
                  </a:lnTo>
                  <a:lnTo>
                    <a:pt x="165" y="184"/>
                  </a:lnTo>
                  <a:lnTo>
                    <a:pt x="165" y="180"/>
                  </a:lnTo>
                  <a:lnTo>
                    <a:pt x="165" y="180"/>
                  </a:lnTo>
                  <a:lnTo>
                    <a:pt x="165" y="184"/>
                  </a:lnTo>
                  <a:lnTo>
                    <a:pt x="165" y="184"/>
                  </a:lnTo>
                  <a:lnTo>
                    <a:pt x="165" y="187"/>
                  </a:lnTo>
                  <a:lnTo>
                    <a:pt x="165" y="191"/>
                  </a:lnTo>
                  <a:lnTo>
                    <a:pt x="165" y="191"/>
                  </a:lnTo>
                  <a:lnTo>
                    <a:pt x="161" y="191"/>
                  </a:lnTo>
                  <a:lnTo>
                    <a:pt x="161" y="191"/>
                  </a:lnTo>
                  <a:lnTo>
                    <a:pt x="161" y="195"/>
                  </a:lnTo>
                  <a:lnTo>
                    <a:pt x="161" y="195"/>
                  </a:lnTo>
                  <a:lnTo>
                    <a:pt x="161" y="195"/>
                  </a:lnTo>
                  <a:lnTo>
                    <a:pt x="157" y="191"/>
                  </a:lnTo>
                  <a:lnTo>
                    <a:pt x="157" y="191"/>
                  </a:lnTo>
                  <a:lnTo>
                    <a:pt x="157" y="187"/>
                  </a:lnTo>
                  <a:lnTo>
                    <a:pt x="157" y="191"/>
                  </a:lnTo>
                  <a:lnTo>
                    <a:pt x="153" y="195"/>
                  </a:lnTo>
                  <a:lnTo>
                    <a:pt x="149" y="199"/>
                  </a:lnTo>
                  <a:lnTo>
                    <a:pt x="149" y="203"/>
                  </a:lnTo>
                  <a:lnTo>
                    <a:pt x="149" y="203"/>
                  </a:lnTo>
                  <a:lnTo>
                    <a:pt x="149" y="203"/>
                  </a:lnTo>
                  <a:lnTo>
                    <a:pt x="149" y="203"/>
                  </a:lnTo>
                  <a:lnTo>
                    <a:pt x="149" y="207"/>
                  </a:lnTo>
                  <a:lnTo>
                    <a:pt x="153" y="211"/>
                  </a:lnTo>
                  <a:lnTo>
                    <a:pt x="153" y="211"/>
                  </a:lnTo>
                  <a:lnTo>
                    <a:pt x="157" y="211"/>
                  </a:lnTo>
                  <a:lnTo>
                    <a:pt x="157" y="207"/>
                  </a:lnTo>
                  <a:lnTo>
                    <a:pt x="157" y="207"/>
                  </a:lnTo>
                  <a:lnTo>
                    <a:pt x="157" y="207"/>
                  </a:lnTo>
                  <a:lnTo>
                    <a:pt x="157" y="207"/>
                  </a:lnTo>
                  <a:lnTo>
                    <a:pt x="153" y="207"/>
                  </a:lnTo>
                  <a:lnTo>
                    <a:pt x="161" y="199"/>
                  </a:lnTo>
                  <a:lnTo>
                    <a:pt x="161" y="199"/>
                  </a:lnTo>
                  <a:lnTo>
                    <a:pt x="161" y="195"/>
                  </a:lnTo>
                  <a:lnTo>
                    <a:pt x="165" y="195"/>
                  </a:lnTo>
                  <a:lnTo>
                    <a:pt x="165" y="199"/>
                  </a:lnTo>
                  <a:lnTo>
                    <a:pt x="165" y="199"/>
                  </a:lnTo>
                  <a:lnTo>
                    <a:pt x="169" y="203"/>
                  </a:lnTo>
                  <a:lnTo>
                    <a:pt x="169" y="203"/>
                  </a:lnTo>
                  <a:lnTo>
                    <a:pt x="180" y="199"/>
                  </a:lnTo>
                  <a:lnTo>
                    <a:pt x="180" y="199"/>
                  </a:lnTo>
                  <a:lnTo>
                    <a:pt x="180" y="195"/>
                  </a:lnTo>
                  <a:lnTo>
                    <a:pt x="184" y="195"/>
                  </a:lnTo>
                  <a:lnTo>
                    <a:pt x="184" y="195"/>
                  </a:lnTo>
                  <a:lnTo>
                    <a:pt x="184" y="195"/>
                  </a:lnTo>
                  <a:lnTo>
                    <a:pt x="184" y="195"/>
                  </a:lnTo>
                  <a:lnTo>
                    <a:pt x="184" y="199"/>
                  </a:lnTo>
                  <a:lnTo>
                    <a:pt x="184" y="199"/>
                  </a:lnTo>
                  <a:lnTo>
                    <a:pt x="188" y="199"/>
                  </a:lnTo>
                  <a:lnTo>
                    <a:pt x="196" y="199"/>
                  </a:lnTo>
                  <a:lnTo>
                    <a:pt x="196" y="199"/>
                  </a:lnTo>
                  <a:lnTo>
                    <a:pt x="192" y="199"/>
                  </a:lnTo>
                  <a:lnTo>
                    <a:pt x="192" y="203"/>
                  </a:lnTo>
                  <a:lnTo>
                    <a:pt x="192" y="203"/>
                  </a:lnTo>
                  <a:lnTo>
                    <a:pt x="192" y="203"/>
                  </a:lnTo>
                  <a:lnTo>
                    <a:pt x="192" y="207"/>
                  </a:lnTo>
                  <a:lnTo>
                    <a:pt x="192" y="207"/>
                  </a:lnTo>
                  <a:lnTo>
                    <a:pt x="192" y="211"/>
                  </a:lnTo>
                  <a:lnTo>
                    <a:pt x="188" y="215"/>
                  </a:lnTo>
                  <a:lnTo>
                    <a:pt x="188" y="215"/>
                  </a:lnTo>
                  <a:lnTo>
                    <a:pt x="188" y="219"/>
                  </a:lnTo>
                  <a:lnTo>
                    <a:pt x="188" y="219"/>
                  </a:lnTo>
                  <a:lnTo>
                    <a:pt x="188" y="219"/>
                  </a:lnTo>
                  <a:lnTo>
                    <a:pt x="188" y="219"/>
                  </a:lnTo>
                  <a:lnTo>
                    <a:pt x="188" y="219"/>
                  </a:lnTo>
                  <a:lnTo>
                    <a:pt x="188" y="215"/>
                  </a:lnTo>
                  <a:lnTo>
                    <a:pt x="184" y="215"/>
                  </a:lnTo>
                  <a:lnTo>
                    <a:pt x="184" y="215"/>
                  </a:lnTo>
                  <a:lnTo>
                    <a:pt x="180" y="215"/>
                  </a:lnTo>
                  <a:lnTo>
                    <a:pt x="172" y="219"/>
                  </a:lnTo>
                  <a:lnTo>
                    <a:pt x="172" y="223"/>
                  </a:lnTo>
                  <a:lnTo>
                    <a:pt x="172" y="223"/>
                  </a:lnTo>
                  <a:lnTo>
                    <a:pt x="172" y="223"/>
                  </a:lnTo>
                  <a:lnTo>
                    <a:pt x="169" y="223"/>
                  </a:lnTo>
                  <a:lnTo>
                    <a:pt x="169" y="226"/>
                  </a:lnTo>
                  <a:lnTo>
                    <a:pt x="169" y="226"/>
                  </a:lnTo>
                  <a:lnTo>
                    <a:pt x="169" y="230"/>
                  </a:lnTo>
                  <a:lnTo>
                    <a:pt x="172" y="230"/>
                  </a:lnTo>
                  <a:lnTo>
                    <a:pt x="172" y="230"/>
                  </a:lnTo>
                  <a:lnTo>
                    <a:pt x="172" y="230"/>
                  </a:lnTo>
                  <a:lnTo>
                    <a:pt x="169" y="230"/>
                  </a:lnTo>
                  <a:lnTo>
                    <a:pt x="169" y="230"/>
                  </a:lnTo>
                  <a:lnTo>
                    <a:pt x="169" y="226"/>
                  </a:lnTo>
                  <a:lnTo>
                    <a:pt x="169" y="226"/>
                  </a:lnTo>
                  <a:lnTo>
                    <a:pt x="169" y="226"/>
                  </a:lnTo>
                  <a:lnTo>
                    <a:pt x="169" y="226"/>
                  </a:lnTo>
                  <a:lnTo>
                    <a:pt x="169" y="223"/>
                  </a:lnTo>
                  <a:lnTo>
                    <a:pt x="169" y="223"/>
                  </a:lnTo>
                  <a:lnTo>
                    <a:pt x="165" y="223"/>
                  </a:lnTo>
                  <a:lnTo>
                    <a:pt x="157" y="226"/>
                  </a:lnTo>
                  <a:lnTo>
                    <a:pt x="157" y="226"/>
                  </a:lnTo>
                  <a:lnTo>
                    <a:pt x="157" y="226"/>
                  </a:lnTo>
                  <a:lnTo>
                    <a:pt x="157" y="226"/>
                  </a:lnTo>
                  <a:lnTo>
                    <a:pt x="153" y="238"/>
                  </a:lnTo>
                  <a:lnTo>
                    <a:pt x="149" y="238"/>
                  </a:lnTo>
                  <a:lnTo>
                    <a:pt x="149" y="234"/>
                  </a:lnTo>
                  <a:lnTo>
                    <a:pt x="149" y="234"/>
                  </a:lnTo>
                  <a:lnTo>
                    <a:pt x="153" y="230"/>
                  </a:lnTo>
                  <a:lnTo>
                    <a:pt x="149" y="230"/>
                  </a:lnTo>
                  <a:lnTo>
                    <a:pt x="141" y="230"/>
                  </a:lnTo>
                  <a:lnTo>
                    <a:pt x="137" y="230"/>
                  </a:lnTo>
                  <a:lnTo>
                    <a:pt x="137" y="230"/>
                  </a:lnTo>
                  <a:lnTo>
                    <a:pt x="133" y="234"/>
                  </a:lnTo>
                  <a:lnTo>
                    <a:pt x="129" y="234"/>
                  </a:lnTo>
                  <a:lnTo>
                    <a:pt x="129" y="238"/>
                  </a:lnTo>
                  <a:lnTo>
                    <a:pt x="129" y="238"/>
                  </a:lnTo>
                  <a:lnTo>
                    <a:pt x="129" y="238"/>
                  </a:lnTo>
                  <a:lnTo>
                    <a:pt x="129" y="238"/>
                  </a:lnTo>
                  <a:lnTo>
                    <a:pt x="129" y="242"/>
                  </a:lnTo>
                  <a:lnTo>
                    <a:pt x="141" y="234"/>
                  </a:lnTo>
                  <a:lnTo>
                    <a:pt x="145" y="238"/>
                  </a:lnTo>
                  <a:lnTo>
                    <a:pt x="141" y="238"/>
                  </a:lnTo>
                  <a:lnTo>
                    <a:pt x="137" y="242"/>
                  </a:lnTo>
                  <a:lnTo>
                    <a:pt x="129" y="242"/>
                  </a:lnTo>
                  <a:lnTo>
                    <a:pt x="126" y="246"/>
                  </a:lnTo>
                  <a:lnTo>
                    <a:pt x="126" y="246"/>
                  </a:lnTo>
                  <a:lnTo>
                    <a:pt x="126" y="246"/>
                  </a:lnTo>
                  <a:lnTo>
                    <a:pt x="126" y="250"/>
                  </a:lnTo>
                  <a:lnTo>
                    <a:pt x="126" y="250"/>
                  </a:lnTo>
                  <a:lnTo>
                    <a:pt x="126" y="250"/>
                  </a:lnTo>
                  <a:lnTo>
                    <a:pt x="126" y="250"/>
                  </a:lnTo>
                  <a:lnTo>
                    <a:pt x="126" y="250"/>
                  </a:lnTo>
                  <a:lnTo>
                    <a:pt x="129" y="250"/>
                  </a:lnTo>
                  <a:lnTo>
                    <a:pt x="129" y="250"/>
                  </a:lnTo>
                  <a:lnTo>
                    <a:pt x="129" y="250"/>
                  </a:lnTo>
                  <a:lnTo>
                    <a:pt x="129" y="250"/>
                  </a:lnTo>
                  <a:lnTo>
                    <a:pt x="129" y="254"/>
                  </a:lnTo>
                  <a:lnTo>
                    <a:pt x="129" y="254"/>
                  </a:lnTo>
                  <a:lnTo>
                    <a:pt x="129" y="254"/>
                  </a:lnTo>
                  <a:lnTo>
                    <a:pt x="129" y="254"/>
                  </a:lnTo>
                  <a:lnTo>
                    <a:pt x="133" y="250"/>
                  </a:lnTo>
                  <a:lnTo>
                    <a:pt x="141" y="250"/>
                  </a:lnTo>
                  <a:lnTo>
                    <a:pt x="141" y="250"/>
                  </a:lnTo>
                  <a:lnTo>
                    <a:pt x="141" y="250"/>
                  </a:lnTo>
                  <a:lnTo>
                    <a:pt x="145" y="254"/>
                  </a:lnTo>
                  <a:lnTo>
                    <a:pt x="145" y="254"/>
                  </a:lnTo>
                  <a:lnTo>
                    <a:pt x="149" y="254"/>
                  </a:lnTo>
                  <a:lnTo>
                    <a:pt x="149" y="254"/>
                  </a:lnTo>
                  <a:lnTo>
                    <a:pt x="133" y="258"/>
                  </a:lnTo>
                  <a:lnTo>
                    <a:pt x="133" y="258"/>
                  </a:lnTo>
                  <a:lnTo>
                    <a:pt x="133" y="262"/>
                  </a:lnTo>
                  <a:lnTo>
                    <a:pt x="129" y="258"/>
                  </a:lnTo>
                  <a:lnTo>
                    <a:pt x="129" y="258"/>
                  </a:lnTo>
                  <a:lnTo>
                    <a:pt x="129" y="262"/>
                  </a:lnTo>
                  <a:lnTo>
                    <a:pt x="137" y="262"/>
                  </a:lnTo>
                  <a:lnTo>
                    <a:pt x="137" y="262"/>
                  </a:lnTo>
                  <a:lnTo>
                    <a:pt x="129" y="269"/>
                  </a:lnTo>
                  <a:lnTo>
                    <a:pt x="129" y="273"/>
                  </a:lnTo>
                  <a:lnTo>
                    <a:pt x="133" y="273"/>
                  </a:lnTo>
                  <a:lnTo>
                    <a:pt x="137" y="273"/>
                  </a:lnTo>
                  <a:lnTo>
                    <a:pt x="141" y="269"/>
                  </a:lnTo>
                  <a:lnTo>
                    <a:pt x="141" y="269"/>
                  </a:lnTo>
                  <a:lnTo>
                    <a:pt x="141" y="269"/>
                  </a:lnTo>
                  <a:lnTo>
                    <a:pt x="149" y="266"/>
                  </a:lnTo>
                  <a:lnTo>
                    <a:pt x="153" y="258"/>
                  </a:lnTo>
                  <a:lnTo>
                    <a:pt x="157" y="258"/>
                  </a:lnTo>
                  <a:lnTo>
                    <a:pt x="157" y="258"/>
                  </a:lnTo>
                  <a:lnTo>
                    <a:pt x="157" y="254"/>
                  </a:lnTo>
                  <a:lnTo>
                    <a:pt x="157" y="250"/>
                  </a:lnTo>
                  <a:lnTo>
                    <a:pt x="161" y="246"/>
                  </a:lnTo>
                  <a:lnTo>
                    <a:pt x="165" y="242"/>
                  </a:lnTo>
                  <a:lnTo>
                    <a:pt x="165" y="238"/>
                  </a:lnTo>
                  <a:lnTo>
                    <a:pt x="161" y="234"/>
                  </a:lnTo>
                  <a:lnTo>
                    <a:pt x="161" y="234"/>
                  </a:lnTo>
                  <a:lnTo>
                    <a:pt x="161" y="230"/>
                  </a:lnTo>
                  <a:lnTo>
                    <a:pt x="161" y="234"/>
                  </a:lnTo>
                  <a:lnTo>
                    <a:pt x="165" y="238"/>
                  </a:lnTo>
                  <a:lnTo>
                    <a:pt x="165" y="234"/>
                  </a:lnTo>
                  <a:lnTo>
                    <a:pt x="165" y="230"/>
                  </a:lnTo>
                  <a:lnTo>
                    <a:pt x="165" y="230"/>
                  </a:lnTo>
                  <a:lnTo>
                    <a:pt x="165" y="234"/>
                  </a:lnTo>
                  <a:lnTo>
                    <a:pt x="169" y="234"/>
                  </a:lnTo>
                  <a:lnTo>
                    <a:pt x="165" y="238"/>
                  </a:lnTo>
                  <a:lnTo>
                    <a:pt x="165" y="242"/>
                  </a:lnTo>
                  <a:lnTo>
                    <a:pt x="180" y="242"/>
                  </a:lnTo>
                  <a:lnTo>
                    <a:pt x="180" y="242"/>
                  </a:lnTo>
                  <a:lnTo>
                    <a:pt x="180" y="238"/>
                  </a:lnTo>
                  <a:lnTo>
                    <a:pt x="184" y="238"/>
                  </a:lnTo>
                  <a:lnTo>
                    <a:pt x="184" y="238"/>
                  </a:lnTo>
                  <a:lnTo>
                    <a:pt x="184" y="238"/>
                  </a:lnTo>
                  <a:lnTo>
                    <a:pt x="180" y="242"/>
                  </a:lnTo>
                  <a:lnTo>
                    <a:pt x="180" y="242"/>
                  </a:lnTo>
                  <a:lnTo>
                    <a:pt x="180" y="246"/>
                  </a:lnTo>
                  <a:lnTo>
                    <a:pt x="184" y="242"/>
                  </a:lnTo>
                  <a:lnTo>
                    <a:pt x="192" y="246"/>
                  </a:lnTo>
                  <a:lnTo>
                    <a:pt x="192" y="250"/>
                  </a:lnTo>
                  <a:lnTo>
                    <a:pt x="192" y="250"/>
                  </a:lnTo>
                  <a:lnTo>
                    <a:pt x="192" y="250"/>
                  </a:lnTo>
                  <a:lnTo>
                    <a:pt x="196" y="250"/>
                  </a:lnTo>
                  <a:lnTo>
                    <a:pt x="196" y="254"/>
                  </a:lnTo>
                  <a:lnTo>
                    <a:pt x="196" y="254"/>
                  </a:lnTo>
                  <a:lnTo>
                    <a:pt x="196" y="254"/>
                  </a:lnTo>
                  <a:lnTo>
                    <a:pt x="196" y="254"/>
                  </a:lnTo>
                  <a:lnTo>
                    <a:pt x="196" y="254"/>
                  </a:lnTo>
                  <a:lnTo>
                    <a:pt x="184" y="250"/>
                  </a:lnTo>
                  <a:lnTo>
                    <a:pt x="180" y="246"/>
                  </a:lnTo>
                  <a:lnTo>
                    <a:pt x="169" y="250"/>
                  </a:lnTo>
                  <a:lnTo>
                    <a:pt x="169" y="250"/>
                  </a:lnTo>
                  <a:lnTo>
                    <a:pt x="172" y="254"/>
                  </a:lnTo>
                  <a:lnTo>
                    <a:pt x="176" y="258"/>
                  </a:lnTo>
                  <a:lnTo>
                    <a:pt x="176" y="254"/>
                  </a:lnTo>
                  <a:lnTo>
                    <a:pt x="180" y="254"/>
                  </a:lnTo>
                  <a:lnTo>
                    <a:pt x="188" y="258"/>
                  </a:lnTo>
                  <a:lnTo>
                    <a:pt x="176" y="258"/>
                  </a:lnTo>
                  <a:lnTo>
                    <a:pt x="176" y="258"/>
                  </a:lnTo>
                  <a:lnTo>
                    <a:pt x="180" y="258"/>
                  </a:lnTo>
                  <a:lnTo>
                    <a:pt x="172" y="258"/>
                  </a:lnTo>
                  <a:lnTo>
                    <a:pt x="169" y="254"/>
                  </a:lnTo>
                  <a:lnTo>
                    <a:pt x="165" y="254"/>
                  </a:lnTo>
                  <a:lnTo>
                    <a:pt x="165" y="254"/>
                  </a:lnTo>
                  <a:lnTo>
                    <a:pt x="161" y="254"/>
                  </a:lnTo>
                  <a:lnTo>
                    <a:pt x="161" y="254"/>
                  </a:lnTo>
                  <a:lnTo>
                    <a:pt x="161" y="258"/>
                  </a:lnTo>
                  <a:lnTo>
                    <a:pt x="165" y="262"/>
                  </a:lnTo>
                  <a:lnTo>
                    <a:pt x="165" y="262"/>
                  </a:lnTo>
                  <a:lnTo>
                    <a:pt x="165" y="258"/>
                  </a:lnTo>
                  <a:lnTo>
                    <a:pt x="161" y="269"/>
                  </a:lnTo>
                  <a:lnTo>
                    <a:pt x="161" y="273"/>
                  </a:lnTo>
                  <a:lnTo>
                    <a:pt x="161" y="273"/>
                  </a:lnTo>
                  <a:lnTo>
                    <a:pt x="161" y="273"/>
                  </a:lnTo>
                  <a:lnTo>
                    <a:pt x="165" y="269"/>
                  </a:lnTo>
                  <a:lnTo>
                    <a:pt x="165" y="269"/>
                  </a:lnTo>
                  <a:lnTo>
                    <a:pt x="169" y="269"/>
                  </a:lnTo>
                  <a:lnTo>
                    <a:pt x="172" y="273"/>
                  </a:lnTo>
                  <a:lnTo>
                    <a:pt x="172" y="269"/>
                  </a:lnTo>
                  <a:lnTo>
                    <a:pt x="172" y="269"/>
                  </a:lnTo>
                  <a:lnTo>
                    <a:pt x="172" y="269"/>
                  </a:lnTo>
                  <a:lnTo>
                    <a:pt x="172" y="266"/>
                  </a:lnTo>
                  <a:lnTo>
                    <a:pt x="172" y="266"/>
                  </a:lnTo>
                  <a:lnTo>
                    <a:pt x="172" y="269"/>
                  </a:lnTo>
                  <a:lnTo>
                    <a:pt x="176" y="269"/>
                  </a:lnTo>
                  <a:lnTo>
                    <a:pt x="176" y="269"/>
                  </a:lnTo>
                  <a:lnTo>
                    <a:pt x="176" y="269"/>
                  </a:lnTo>
                  <a:lnTo>
                    <a:pt x="180" y="273"/>
                  </a:lnTo>
                  <a:lnTo>
                    <a:pt x="180" y="277"/>
                  </a:lnTo>
                  <a:lnTo>
                    <a:pt x="176" y="277"/>
                  </a:lnTo>
                  <a:lnTo>
                    <a:pt x="176" y="277"/>
                  </a:lnTo>
                  <a:lnTo>
                    <a:pt x="176" y="273"/>
                  </a:lnTo>
                  <a:lnTo>
                    <a:pt x="176" y="273"/>
                  </a:lnTo>
                  <a:lnTo>
                    <a:pt x="172" y="273"/>
                  </a:lnTo>
                  <a:lnTo>
                    <a:pt x="169" y="273"/>
                  </a:lnTo>
                  <a:lnTo>
                    <a:pt x="165" y="273"/>
                  </a:lnTo>
                  <a:lnTo>
                    <a:pt x="165" y="277"/>
                  </a:lnTo>
                  <a:lnTo>
                    <a:pt x="165" y="277"/>
                  </a:lnTo>
                  <a:lnTo>
                    <a:pt x="165" y="277"/>
                  </a:lnTo>
                  <a:lnTo>
                    <a:pt x="165" y="281"/>
                  </a:lnTo>
                  <a:lnTo>
                    <a:pt x="165" y="281"/>
                  </a:lnTo>
                  <a:lnTo>
                    <a:pt x="165" y="285"/>
                  </a:lnTo>
                  <a:lnTo>
                    <a:pt x="165" y="285"/>
                  </a:lnTo>
                  <a:lnTo>
                    <a:pt x="169" y="285"/>
                  </a:lnTo>
                  <a:lnTo>
                    <a:pt x="184" y="285"/>
                  </a:lnTo>
                  <a:lnTo>
                    <a:pt x="188" y="285"/>
                  </a:lnTo>
                  <a:lnTo>
                    <a:pt x="192" y="277"/>
                  </a:lnTo>
                  <a:lnTo>
                    <a:pt x="204" y="269"/>
                  </a:lnTo>
                  <a:lnTo>
                    <a:pt x="208" y="273"/>
                  </a:lnTo>
                  <a:lnTo>
                    <a:pt x="200" y="273"/>
                  </a:lnTo>
                  <a:lnTo>
                    <a:pt x="188" y="285"/>
                  </a:lnTo>
                  <a:lnTo>
                    <a:pt x="188" y="285"/>
                  </a:lnTo>
                  <a:lnTo>
                    <a:pt x="188" y="293"/>
                  </a:lnTo>
                  <a:lnTo>
                    <a:pt x="188" y="293"/>
                  </a:lnTo>
                  <a:lnTo>
                    <a:pt x="188" y="293"/>
                  </a:lnTo>
                  <a:lnTo>
                    <a:pt x="192" y="293"/>
                  </a:lnTo>
                  <a:lnTo>
                    <a:pt x="192" y="293"/>
                  </a:lnTo>
                  <a:lnTo>
                    <a:pt x="188" y="297"/>
                  </a:lnTo>
                  <a:lnTo>
                    <a:pt x="188" y="297"/>
                  </a:lnTo>
                  <a:lnTo>
                    <a:pt x="192" y="301"/>
                  </a:lnTo>
                  <a:lnTo>
                    <a:pt x="196" y="301"/>
                  </a:lnTo>
                  <a:lnTo>
                    <a:pt x="196" y="305"/>
                  </a:lnTo>
                  <a:lnTo>
                    <a:pt x="196" y="305"/>
                  </a:lnTo>
                  <a:lnTo>
                    <a:pt x="196" y="308"/>
                  </a:lnTo>
                  <a:lnTo>
                    <a:pt x="200" y="308"/>
                  </a:lnTo>
                  <a:lnTo>
                    <a:pt x="200" y="308"/>
                  </a:lnTo>
                  <a:lnTo>
                    <a:pt x="200" y="312"/>
                  </a:lnTo>
                  <a:lnTo>
                    <a:pt x="200" y="312"/>
                  </a:lnTo>
                  <a:lnTo>
                    <a:pt x="204" y="312"/>
                  </a:lnTo>
                  <a:lnTo>
                    <a:pt x="204" y="316"/>
                  </a:lnTo>
                  <a:lnTo>
                    <a:pt x="204" y="320"/>
                  </a:lnTo>
                  <a:lnTo>
                    <a:pt x="204" y="320"/>
                  </a:lnTo>
                  <a:lnTo>
                    <a:pt x="200" y="320"/>
                  </a:lnTo>
                  <a:lnTo>
                    <a:pt x="200" y="316"/>
                  </a:lnTo>
                  <a:lnTo>
                    <a:pt x="204" y="316"/>
                  </a:lnTo>
                  <a:lnTo>
                    <a:pt x="204" y="316"/>
                  </a:lnTo>
                  <a:lnTo>
                    <a:pt x="200" y="312"/>
                  </a:lnTo>
                  <a:lnTo>
                    <a:pt x="196" y="312"/>
                  </a:lnTo>
                  <a:lnTo>
                    <a:pt x="192" y="308"/>
                  </a:lnTo>
                  <a:lnTo>
                    <a:pt x="192" y="308"/>
                  </a:lnTo>
                  <a:lnTo>
                    <a:pt x="192" y="308"/>
                  </a:lnTo>
                  <a:lnTo>
                    <a:pt x="192" y="305"/>
                  </a:lnTo>
                  <a:lnTo>
                    <a:pt x="192" y="305"/>
                  </a:lnTo>
                  <a:lnTo>
                    <a:pt x="188" y="297"/>
                  </a:lnTo>
                  <a:lnTo>
                    <a:pt x="184" y="293"/>
                  </a:lnTo>
                  <a:lnTo>
                    <a:pt x="184" y="293"/>
                  </a:lnTo>
                  <a:lnTo>
                    <a:pt x="180" y="289"/>
                  </a:lnTo>
                  <a:lnTo>
                    <a:pt x="176" y="289"/>
                  </a:lnTo>
                  <a:lnTo>
                    <a:pt x="169" y="293"/>
                  </a:lnTo>
                  <a:lnTo>
                    <a:pt x="169" y="293"/>
                  </a:lnTo>
                  <a:lnTo>
                    <a:pt x="169" y="293"/>
                  </a:lnTo>
                  <a:lnTo>
                    <a:pt x="169" y="297"/>
                  </a:lnTo>
                  <a:lnTo>
                    <a:pt x="169" y="297"/>
                  </a:lnTo>
                  <a:lnTo>
                    <a:pt x="169" y="297"/>
                  </a:lnTo>
                  <a:lnTo>
                    <a:pt x="169" y="297"/>
                  </a:lnTo>
                  <a:lnTo>
                    <a:pt x="169" y="301"/>
                  </a:lnTo>
                  <a:lnTo>
                    <a:pt x="165" y="301"/>
                  </a:lnTo>
                  <a:lnTo>
                    <a:pt x="165" y="305"/>
                  </a:lnTo>
                  <a:lnTo>
                    <a:pt x="165" y="301"/>
                  </a:lnTo>
                  <a:lnTo>
                    <a:pt x="165" y="301"/>
                  </a:lnTo>
                  <a:lnTo>
                    <a:pt x="165" y="297"/>
                  </a:lnTo>
                  <a:lnTo>
                    <a:pt x="165" y="297"/>
                  </a:lnTo>
                  <a:lnTo>
                    <a:pt x="165" y="293"/>
                  </a:lnTo>
                  <a:lnTo>
                    <a:pt x="165" y="293"/>
                  </a:lnTo>
                  <a:lnTo>
                    <a:pt x="165" y="293"/>
                  </a:lnTo>
                  <a:lnTo>
                    <a:pt x="165" y="293"/>
                  </a:lnTo>
                  <a:lnTo>
                    <a:pt x="165" y="293"/>
                  </a:lnTo>
                  <a:lnTo>
                    <a:pt x="165" y="293"/>
                  </a:lnTo>
                  <a:lnTo>
                    <a:pt x="165" y="289"/>
                  </a:lnTo>
                  <a:lnTo>
                    <a:pt x="165" y="289"/>
                  </a:lnTo>
                  <a:lnTo>
                    <a:pt x="165" y="289"/>
                  </a:lnTo>
                  <a:lnTo>
                    <a:pt x="165" y="289"/>
                  </a:lnTo>
                  <a:lnTo>
                    <a:pt x="165" y="289"/>
                  </a:lnTo>
                  <a:lnTo>
                    <a:pt x="161" y="289"/>
                  </a:lnTo>
                  <a:lnTo>
                    <a:pt x="161" y="289"/>
                  </a:lnTo>
                  <a:lnTo>
                    <a:pt x="161" y="289"/>
                  </a:lnTo>
                  <a:lnTo>
                    <a:pt x="161" y="289"/>
                  </a:lnTo>
                  <a:lnTo>
                    <a:pt x="161" y="293"/>
                  </a:lnTo>
                  <a:lnTo>
                    <a:pt x="157" y="293"/>
                  </a:lnTo>
                  <a:lnTo>
                    <a:pt x="157" y="293"/>
                  </a:lnTo>
                  <a:lnTo>
                    <a:pt x="157" y="297"/>
                  </a:lnTo>
                  <a:lnTo>
                    <a:pt x="153" y="297"/>
                  </a:lnTo>
                  <a:lnTo>
                    <a:pt x="153" y="297"/>
                  </a:lnTo>
                  <a:lnTo>
                    <a:pt x="145" y="301"/>
                  </a:lnTo>
                  <a:lnTo>
                    <a:pt x="141" y="297"/>
                  </a:lnTo>
                  <a:lnTo>
                    <a:pt x="145" y="297"/>
                  </a:lnTo>
                  <a:lnTo>
                    <a:pt x="153" y="293"/>
                  </a:lnTo>
                  <a:lnTo>
                    <a:pt x="157" y="289"/>
                  </a:lnTo>
                  <a:lnTo>
                    <a:pt x="153" y="289"/>
                  </a:lnTo>
                  <a:lnTo>
                    <a:pt x="153" y="285"/>
                  </a:lnTo>
                  <a:lnTo>
                    <a:pt x="149" y="285"/>
                  </a:lnTo>
                  <a:lnTo>
                    <a:pt x="149" y="281"/>
                  </a:lnTo>
                  <a:lnTo>
                    <a:pt x="153" y="281"/>
                  </a:lnTo>
                  <a:lnTo>
                    <a:pt x="153" y="285"/>
                  </a:lnTo>
                  <a:lnTo>
                    <a:pt x="157" y="285"/>
                  </a:lnTo>
                  <a:lnTo>
                    <a:pt x="157" y="285"/>
                  </a:lnTo>
                  <a:lnTo>
                    <a:pt x="157" y="285"/>
                  </a:lnTo>
                  <a:lnTo>
                    <a:pt x="161" y="285"/>
                  </a:lnTo>
                  <a:lnTo>
                    <a:pt x="161" y="285"/>
                  </a:lnTo>
                  <a:lnTo>
                    <a:pt x="161" y="285"/>
                  </a:lnTo>
                  <a:lnTo>
                    <a:pt x="161" y="281"/>
                  </a:lnTo>
                  <a:lnTo>
                    <a:pt x="157" y="281"/>
                  </a:lnTo>
                  <a:lnTo>
                    <a:pt x="153" y="281"/>
                  </a:lnTo>
                  <a:lnTo>
                    <a:pt x="153" y="281"/>
                  </a:lnTo>
                  <a:lnTo>
                    <a:pt x="149" y="281"/>
                  </a:lnTo>
                  <a:lnTo>
                    <a:pt x="137" y="293"/>
                  </a:lnTo>
                  <a:lnTo>
                    <a:pt x="137" y="293"/>
                  </a:lnTo>
                  <a:lnTo>
                    <a:pt x="137" y="297"/>
                  </a:lnTo>
                  <a:lnTo>
                    <a:pt x="137" y="297"/>
                  </a:lnTo>
                  <a:lnTo>
                    <a:pt x="137" y="297"/>
                  </a:lnTo>
                  <a:lnTo>
                    <a:pt x="137" y="297"/>
                  </a:lnTo>
                  <a:lnTo>
                    <a:pt x="137" y="297"/>
                  </a:lnTo>
                  <a:lnTo>
                    <a:pt x="141" y="301"/>
                  </a:lnTo>
                  <a:lnTo>
                    <a:pt x="137" y="301"/>
                  </a:lnTo>
                  <a:lnTo>
                    <a:pt x="141" y="301"/>
                  </a:lnTo>
                  <a:lnTo>
                    <a:pt x="141" y="301"/>
                  </a:lnTo>
                  <a:lnTo>
                    <a:pt x="145" y="301"/>
                  </a:lnTo>
                  <a:lnTo>
                    <a:pt x="145" y="301"/>
                  </a:lnTo>
                  <a:lnTo>
                    <a:pt x="145" y="305"/>
                  </a:lnTo>
                  <a:lnTo>
                    <a:pt x="149" y="301"/>
                  </a:lnTo>
                  <a:lnTo>
                    <a:pt x="157" y="301"/>
                  </a:lnTo>
                  <a:lnTo>
                    <a:pt x="153" y="305"/>
                  </a:lnTo>
                  <a:lnTo>
                    <a:pt x="153" y="305"/>
                  </a:lnTo>
                  <a:lnTo>
                    <a:pt x="149" y="308"/>
                  </a:lnTo>
                  <a:lnTo>
                    <a:pt x="149" y="308"/>
                  </a:lnTo>
                  <a:lnTo>
                    <a:pt x="149" y="312"/>
                  </a:lnTo>
                  <a:lnTo>
                    <a:pt x="145" y="312"/>
                  </a:lnTo>
                  <a:lnTo>
                    <a:pt x="145" y="312"/>
                  </a:lnTo>
                  <a:lnTo>
                    <a:pt x="145" y="312"/>
                  </a:lnTo>
                  <a:lnTo>
                    <a:pt x="145" y="308"/>
                  </a:lnTo>
                  <a:lnTo>
                    <a:pt x="145" y="308"/>
                  </a:lnTo>
                  <a:lnTo>
                    <a:pt x="141" y="308"/>
                  </a:lnTo>
                  <a:lnTo>
                    <a:pt x="141" y="308"/>
                  </a:lnTo>
                  <a:lnTo>
                    <a:pt x="137" y="308"/>
                  </a:lnTo>
                  <a:lnTo>
                    <a:pt x="133" y="308"/>
                  </a:lnTo>
                  <a:lnTo>
                    <a:pt x="133" y="308"/>
                  </a:lnTo>
                  <a:lnTo>
                    <a:pt x="133" y="312"/>
                  </a:lnTo>
                  <a:lnTo>
                    <a:pt x="129" y="312"/>
                  </a:lnTo>
                  <a:lnTo>
                    <a:pt x="129" y="312"/>
                  </a:lnTo>
                  <a:lnTo>
                    <a:pt x="129" y="312"/>
                  </a:lnTo>
                  <a:lnTo>
                    <a:pt x="129" y="316"/>
                  </a:lnTo>
                  <a:lnTo>
                    <a:pt x="133" y="312"/>
                  </a:lnTo>
                  <a:lnTo>
                    <a:pt x="133" y="316"/>
                  </a:lnTo>
                  <a:lnTo>
                    <a:pt x="133" y="316"/>
                  </a:lnTo>
                  <a:lnTo>
                    <a:pt x="126" y="328"/>
                  </a:lnTo>
                  <a:lnTo>
                    <a:pt x="126" y="332"/>
                  </a:lnTo>
                  <a:lnTo>
                    <a:pt x="126" y="332"/>
                  </a:lnTo>
                  <a:lnTo>
                    <a:pt x="122" y="336"/>
                  </a:lnTo>
                  <a:lnTo>
                    <a:pt x="126" y="336"/>
                  </a:lnTo>
                  <a:lnTo>
                    <a:pt x="122" y="336"/>
                  </a:lnTo>
                  <a:lnTo>
                    <a:pt x="118" y="340"/>
                  </a:lnTo>
                  <a:lnTo>
                    <a:pt x="122" y="340"/>
                  </a:lnTo>
                  <a:lnTo>
                    <a:pt x="122" y="340"/>
                  </a:lnTo>
                  <a:lnTo>
                    <a:pt x="122" y="340"/>
                  </a:lnTo>
                  <a:lnTo>
                    <a:pt x="126" y="340"/>
                  </a:lnTo>
                  <a:lnTo>
                    <a:pt x="133" y="336"/>
                  </a:lnTo>
                  <a:lnTo>
                    <a:pt x="137" y="336"/>
                  </a:lnTo>
                  <a:lnTo>
                    <a:pt x="141" y="332"/>
                  </a:lnTo>
                  <a:lnTo>
                    <a:pt x="141" y="332"/>
                  </a:lnTo>
                  <a:lnTo>
                    <a:pt x="141" y="332"/>
                  </a:lnTo>
                  <a:lnTo>
                    <a:pt x="141" y="332"/>
                  </a:lnTo>
                  <a:lnTo>
                    <a:pt x="141" y="336"/>
                  </a:lnTo>
                  <a:lnTo>
                    <a:pt x="141" y="340"/>
                  </a:lnTo>
                  <a:lnTo>
                    <a:pt x="141" y="340"/>
                  </a:lnTo>
                  <a:lnTo>
                    <a:pt x="141" y="340"/>
                  </a:lnTo>
                  <a:lnTo>
                    <a:pt x="149" y="336"/>
                  </a:lnTo>
                  <a:lnTo>
                    <a:pt x="153" y="332"/>
                  </a:lnTo>
                  <a:lnTo>
                    <a:pt x="149" y="332"/>
                  </a:lnTo>
                  <a:lnTo>
                    <a:pt x="149" y="332"/>
                  </a:lnTo>
                  <a:lnTo>
                    <a:pt x="149" y="332"/>
                  </a:lnTo>
                  <a:lnTo>
                    <a:pt x="157" y="328"/>
                  </a:lnTo>
                  <a:lnTo>
                    <a:pt x="161" y="328"/>
                  </a:lnTo>
                  <a:lnTo>
                    <a:pt x="161" y="328"/>
                  </a:lnTo>
                  <a:lnTo>
                    <a:pt x="161" y="328"/>
                  </a:lnTo>
                  <a:lnTo>
                    <a:pt x="161" y="328"/>
                  </a:lnTo>
                  <a:lnTo>
                    <a:pt x="161" y="324"/>
                  </a:lnTo>
                  <a:lnTo>
                    <a:pt x="161" y="324"/>
                  </a:lnTo>
                  <a:lnTo>
                    <a:pt x="161" y="324"/>
                  </a:lnTo>
                  <a:lnTo>
                    <a:pt x="165" y="324"/>
                  </a:lnTo>
                  <a:lnTo>
                    <a:pt x="169" y="320"/>
                  </a:lnTo>
                  <a:lnTo>
                    <a:pt x="172" y="320"/>
                  </a:lnTo>
                  <a:lnTo>
                    <a:pt x="172" y="324"/>
                  </a:lnTo>
                  <a:lnTo>
                    <a:pt x="172" y="328"/>
                  </a:lnTo>
                  <a:lnTo>
                    <a:pt x="169" y="328"/>
                  </a:lnTo>
                  <a:lnTo>
                    <a:pt x="169" y="328"/>
                  </a:lnTo>
                  <a:lnTo>
                    <a:pt x="169" y="328"/>
                  </a:lnTo>
                  <a:lnTo>
                    <a:pt x="169" y="332"/>
                  </a:lnTo>
                  <a:lnTo>
                    <a:pt x="176" y="332"/>
                  </a:lnTo>
                  <a:lnTo>
                    <a:pt x="180" y="332"/>
                  </a:lnTo>
                  <a:lnTo>
                    <a:pt x="180" y="328"/>
                  </a:lnTo>
                  <a:lnTo>
                    <a:pt x="180" y="328"/>
                  </a:lnTo>
                  <a:lnTo>
                    <a:pt x="180" y="328"/>
                  </a:lnTo>
                  <a:lnTo>
                    <a:pt x="184" y="328"/>
                  </a:lnTo>
                  <a:lnTo>
                    <a:pt x="184" y="332"/>
                  </a:lnTo>
                  <a:lnTo>
                    <a:pt x="184" y="332"/>
                  </a:lnTo>
                  <a:lnTo>
                    <a:pt x="180" y="332"/>
                  </a:lnTo>
                  <a:lnTo>
                    <a:pt x="180" y="332"/>
                  </a:lnTo>
                  <a:lnTo>
                    <a:pt x="184" y="336"/>
                  </a:lnTo>
                  <a:lnTo>
                    <a:pt x="184" y="336"/>
                  </a:lnTo>
                  <a:lnTo>
                    <a:pt x="188" y="332"/>
                  </a:lnTo>
                  <a:lnTo>
                    <a:pt x="188" y="328"/>
                  </a:lnTo>
                  <a:lnTo>
                    <a:pt x="188" y="328"/>
                  </a:lnTo>
                  <a:lnTo>
                    <a:pt x="200" y="328"/>
                  </a:lnTo>
                  <a:lnTo>
                    <a:pt x="204" y="332"/>
                  </a:lnTo>
                  <a:lnTo>
                    <a:pt x="211" y="328"/>
                  </a:lnTo>
                  <a:lnTo>
                    <a:pt x="208" y="328"/>
                  </a:lnTo>
                  <a:lnTo>
                    <a:pt x="211" y="332"/>
                  </a:lnTo>
                  <a:lnTo>
                    <a:pt x="211" y="332"/>
                  </a:lnTo>
                  <a:lnTo>
                    <a:pt x="211" y="332"/>
                  </a:lnTo>
                  <a:lnTo>
                    <a:pt x="215" y="336"/>
                  </a:lnTo>
                  <a:lnTo>
                    <a:pt x="211" y="336"/>
                  </a:lnTo>
                  <a:lnTo>
                    <a:pt x="192" y="332"/>
                  </a:lnTo>
                  <a:lnTo>
                    <a:pt x="192" y="332"/>
                  </a:lnTo>
                  <a:lnTo>
                    <a:pt x="188" y="336"/>
                  </a:lnTo>
                  <a:lnTo>
                    <a:pt x="192" y="336"/>
                  </a:lnTo>
                  <a:lnTo>
                    <a:pt x="196" y="340"/>
                  </a:lnTo>
                  <a:lnTo>
                    <a:pt x="196" y="340"/>
                  </a:lnTo>
                  <a:lnTo>
                    <a:pt x="196" y="340"/>
                  </a:lnTo>
                  <a:lnTo>
                    <a:pt x="196" y="344"/>
                  </a:lnTo>
                  <a:lnTo>
                    <a:pt x="196" y="348"/>
                  </a:lnTo>
                  <a:lnTo>
                    <a:pt x="196" y="348"/>
                  </a:lnTo>
                  <a:lnTo>
                    <a:pt x="196" y="351"/>
                  </a:lnTo>
                  <a:lnTo>
                    <a:pt x="200" y="351"/>
                  </a:lnTo>
                  <a:lnTo>
                    <a:pt x="200" y="351"/>
                  </a:lnTo>
                  <a:lnTo>
                    <a:pt x="204" y="351"/>
                  </a:lnTo>
                  <a:lnTo>
                    <a:pt x="200" y="355"/>
                  </a:lnTo>
                  <a:lnTo>
                    <a:pt x="200" y="351"/>
                  </a:lnTo>
                  <a:lnTo>
                    <a:pt x="196" y="351"/>
                  </a:lnTo>
                  <a:lnTo>
                    <a:pt x="192" y="351"/>
                  </a:lnTo>
                  <a:lnTo>
                    <a:pt x="192" y="348"/>
                  </a:lnTo>
                  <a:lnTo>
                    <a:pt x="192" y="344"/>
                  </a:lnTo>
                  <a:lnTo>
                    <a:pt x="192" y="340"/>
                  </a:lnTo>
                  <a:lnTo>
                    <a:pt x="188" y="340"/>
                  </a:lnTo>
                  <a:lnTo>
                    <a:pt x="184" y="340"/>
                  </a:lnTo>
                  <a:lnTo>
                    <a:pt x="184" y="340"/>
                  </a:lnTo>
                  <a:lnTo>
                    <a:pt x="180" y="340"/>
                  </a:lnTo>
                  <a:lnTo>
                    <a:pt x="180" y="336"/>
                  </a:lnTo>
                  <a:lnTo>
                    <a:pt x="176" y="340"/>
                  </a:lnTo>
                  <a:lnTo>
                    <a:pt x="172" y="340"/>
                  </a:lnTo>
                  <a:lnTo>
                    <a:pt x="169" y="336"/>
                  </a:lnTo>
                  <a:lnTo>
                    <a:pt x="169" y="336"/>
                  </a:lnTo>
                  <a:lnTo>
                    <a:pt x="165" y="340"/>
                  </a:lnTo>
                  <a:lnTo>
                    <a:pt x="165" y="340"/>
                  </a:lnTo>
                  <a:lnTo>
                    <a:pt x="165" y="348"/>
                  </a:lnTo>
                  <a:lnTo>
                    <a:pt x="161" y="348"/>
                  </a:lnTo>
                  <a:lnTo>
                    <a:pt x="165" y="348"/>
                  </a:lnTo>
                  <a:lnTo>
                    <a:pt x="169" y="351"/>
                  </a:lnTo>
                  <a:lnTo>
                    <a:pt x="169" y="351"/>
                  </a:lnTo>
                  <a:lnTo>
                    <a:pt x="169" y="355"/>
                  </a:lnTo>
                  <a:lnTo>
                    <a:pt x="169" y="355"/>
                  </a:lnTo>
                  <a:lnTo>
                    <a:pt x="169" y="355"/>
                  </a:lnTo>
                  <a:lnTo>
                    <a:pt x="165" y="351"/>
                  </a:lnTo>
                  <a:lnTo>
                    <a:pt x="161" y="351"/>
                  </a:lnTo>
                  <a:lnTo>
                    <a:pt x="161" y="348"/>
                  </a:lnTo>
                  <a:lnTo>
                    <a:pt x="161" y="348"/>
                  </a:lnTo>
                  <a:lnTo>
                    <a:pt x="161" y="344"/>
                  </a:lnTo>
                  <a:lnTo>
                    <a:pt x="161" y="344"/>
                  </a:lnTo>
                  <a:lnTo>
                    <a:pt x="161" y="340"/>
                  </a:lnTo>
                  <a:lnTo>
                    <a:pt x="161" y="340"/>
                  </a:lnTo>
                  <a:lnTo>
                    <a:pt x="165" y="340"/>
                  </a:lnTo>
                  <a:lnTo>
                    <a:pt x="165" y="336"/>
                  </a:lnTo>
                  <a:lnTo>
                    <a:pt x="157" y="340"/>
                  </a:lnTo>
                  <a:lnTo>
                    <a:pt x="149" y="340"/>
                  </a:lnTo>
                  <a:lnTo>
                    <a:pt x="149" y="340"/>
                  </a:lnTo>
                  <a:lnTo>
                    <a:pt x="149" y="344"/>
                  </a:lnTo>
                  <a:lnTo>
                    <a:pt x="145" y="344"/>
                  </a:lnTo>
                  <a:lnTo>
                    <a:pt x="145" y="344"/>
                  </a:lnTo>
                  <a:lnTo>
                    <a:pt x="141" y="348"/>
                  </a:lnTo>
                  <a:lnTo>
                    <a:pt x="141" y="344"/>
                  </a:lnTo>
                  <a:lnTo>
                    <a:pt x="137" y="344"/>
                  </a:lnTo>
                  <a:lnTo>
                    <a:pt x="137" y="344"/>
                  </a:lnTo>
                  <a:lnTo>
                    <a:pt x="133" y="348"/>
                  </a:lnTo>
                  <a:lnTo>
                    <a:pt x="133" y="348"/>
                  </a:lnTo>
                  <a:lnTo>
                    <a:pt x="145" y="348"/>
                  </a:lnTo>
                  <a:lnTo>
                    <a:pt x="149" y="348"/>
                  </a:lnTo>
                  <a:lnTo>
                    <a:pt x="149" y="348"/>
                  </a:lnTo>
                  <a:lnTo>
                    <a:pt x="149" y="351"/>
                  </a:lnTo>
                  <a:lnTo>
                    <a:pt x="153" y="351"/>
                  </a:lnTo>
                  <a:lnTo>
                    <a:pt x="153" y="355"/>
                  </a:lnTo>
                  <a:lnTo>
                    <a:pt x="153" y="355"/>
                  </a:lnTo>
                  <a:lnTo>
                    <a:pt x="149" y="355"/>
                  </a:lnTo>
                  <a:lnTo>
                    <a:pt x="149" y="351"/>
                  </a:lnTo>
                  <a:lnTo>
                    <a:pt x="145" y="348"/>
                  </a:lnTo>
                  <a:lnTo>
                    <a:pt x="133" y="351"/>
                  </a:lnTo>
                  <a:lnTo>
                    <a:pt x="133" y="355"/>
                  </a:lnTo>
                  <a:lnTo>
                    <a:pt x="133" y="355"/>
                  </a:lnTo>
                  <a:lnTo>
                    <a:pt x="133" y="355"/>
                  </a:lnTo>
                  <a:lnTo>
                    <a:pt x="133" y="355"/>
                  </a:lnTo>
                  <a:lnTo>
                    <a:pt x="133" y="355"/>
                  </a:lnTo>
                  <a:lnTo>
                    <a:pt x="133" y="359"/>
                  </a:lnTo>
                  <a:lnTo>
                    <a:pt x="129" y="359"/>
                  </a:lnTo>
                  <a:lnTo>
                    <a:pt x="129" y="359"/>
                  </a:lnTo>
                  <a:lnTo>
                    <a:pt x="129" y="355"/>
                  </a:lnTo>
                  <a:lnTo>
                    <a:pt x="129" y="355"/>
                  </a:lnTo>
                  <a:lnTo>
                    <a:pt x="129" y="351"/>
                  </a:lnTo>
                  <a:lnTo>
                    <a:pt x="129" y="351"/>
                  </a:lnTo>
                  <a:lnTo>
                    <a:pt x="126" y="351"/>
                  </a:lnTo>
                  <a:lnTo>
                    <a:pt x="126" y="355"/>
                  </a:lnTo>
                  <a:lnTo>
                    <a:pt x="122" y="355"/>
                  </a:lnTo>
                  <a:lnTo>
                    <a:pt x="122" y="355"/>
                  </a:lnTo>
                  <a:lnTo>
                    <a:pt x="126" y="359"/>
                  </a:lnTo>
                  <a:lnTo>
                    <a:pt x="126" y="359"/>
                  </a:lnTo>
                  <a:lnTo>
                    <a:pt x="126" y="363"/>
                  </a:lnTo>
                  <a:lnTo>
                    <a:pt x="122" y="363"/>
                  </a:lnTo>
                  <a:lnTo>
                    <a:pt x="122" y="367"/>
                  </a:lnTo>
                  <a:lnTo>
                    <a:pt x="126" y="367"/>
                  </a:lnTo>
                  <a:lnTo>
                    <a:pt x="129" y="367"/>
                  </a:lnTo>
                  <a:lnTo>
                    <a:pt x="137" y="367"/>
                  </a:lnTo>
                  <a:lnTo>
                    <a:pt x="141" y="367"/>
                  </a:lnTo>
                  <a:lnTo>
                    <a:pt x="145" y="367"/>
                  </a:lnTo>
                  <a:lnTo>
                    <a:pt x="145" y="367"/>
                  </a:lnTo>
                  <a:lnTo>
                    <a:pt x="145" y="371"/>
                  </a:lnTo>
                  <a:lnTo>
                    <a:pt x="145" y="371"/>
                  </a:lnTo>
                  <a:lnTo>
                    <a:pt x="141" y="375"/>
                  </a:lnTo>
                  <a:lnTo>
                    <a:pt x="141" y="371"/>
                  </a:lnTo>
                  <a:lnTo>
                    <a:pt x="141" y="367"/>
                  </a:lnTo>
                  <a:lnTo>
                    <a:pt x="141" y="367"/>
                  </a:lnTo>
                  <a:lnTo>
                    <a:pt x="137" y="371"/>
                  </a:lnTo>
                  <a:lnTo>
                    <a:pt x="137" y="371"/>
                  </a:lnTo>
                  <a:lnTo>
                    <a:pt x="133" y="367"/>
                  </a:lnTo>
                  <a:lnTo>
                    <a:pt x="133" y="367"/>
                  </a:lnTo>
                  <a:lnTo>
                    <a:pt x="122" y="371"/>
                  </a:lnTo>
                  <a:lnTo>
                    <a:pt x="122" y="371"/>
                  </a:lnTo>
                  <a:lnTo>
                    <a:pt x="126" y="371"/>
                  </a:lnTo>
                  <a:lnTo>
                    <a:pt x="126" y="375"/>
                  </a:lnTo>
                  <a:lnTo>
                    <a:pt x="126" y="379"/>
                  </a:lnTo>
                  <a:lnTo>
                    <a:pt x="122" y="379"/>
                  </a:lnTo>
                  <a:lnTo>
                    <a:pt x="122" y="383"/>
                  </a:lnTo>
                  <a:lnTo>
                    <a:pt x="122" y="383"/>
                  </a:lnTo>
                  <a:lnTo>
                    <a:pt x="122" y="383"/>
                  </a:lnTo>
                  <a:lnTo>
                    <a:pt x="122" y="383"/>
                  </a:lnTo>
                  <a:lnTo>
                    <a:pt x="122" y="383"/>
                  </a:lnTo>
                  <a:lnTo>
                    <a:pt x="122" y="383"/>
                  </a:lnTo>
                  <a:lnTo>
                    <a:pt x="122" y="383"/>
                  </a:lnTo>
                  <a:lnTo>
                    <a:pt x="118" y="383"/>
                  </a:lnTo>
                  <a:lnTo>
                    <a:pt x="118" y="387"/>
                  </a:lnTo>
                  <a:lnTo>
                    <a:pt x="114" y="383"/>
                  </a:lnTo>
                  <a:lnTo>
                    <a:pt x="114" y="379"/>
                  </a:lnTo>
                  <a:lnTo>
                    <a:pt x="114" y="375"/>
                  </a:lnTo>
                  <a:lnTo>
                    <a:pt x="114" y="375"/>
                  </a:lnTo>
                  <a:lnTo>
                    <a:pt x="110" y="375"/>
                  </a:lnTo>
                  <a:lnTo>
                    <a:pt x="110" y="375"/>
                  </a:lnTo>
                  <a:lnTo>
                    <a:pt x="110" y="371"/>
                  </a:lnTo>
                  <a:lnTo>
                    <a:pt x="110" y="375"/>
                  </a:lnTo>
                  <a:lnTo>
                    <a:pt x="110" y="375"/>
                  </a:lnTo>
                  <a:lnTo>
                    <a:pt x="110" y="379"/>
                  </a:lnTo>
                  <a:lnTo>
                    <a:pt x="106" y="379"/>
                  </a:lnTo>
                  <a:lnTo>
                    <a:pt x="110" y="379"/>
                  </a:lnTo>
                  <a:lnTo>
                    <a:pt x="110" y="383"/>
                  </a:lnTo>
                  <a:lnTo>
                    <a:pt x="110" y="387"/>
                  </a:lnTo>
                  <a:lnTo>
                    <a:pt x="110" y="387"/>
                  </a:lnTo>
                  <a:lnTo>
                    <a:pt x="110" y="387"/>
                  </a:lnTo>
                  <a:lnTo>
                    <a:pt x="110" y="387"/>
                  </a:lnTo>
                  <a:lnTo>
                    <a:pt x="110" y="387"/>
                  </a:lnTo>
                  <a:lnTo>
                    <a:pt x="110" y="387"/>
                  </a:lnTo>
                  <a:lnTo>
                    <a:pt x="110" y="390"/>
                  </a:lnTo>
                  <a:lnTo>
                    <a:pt x="110" y="390"/>
                  </a:lnTo>
                  <a:lnTo>
                    <a:pt x="106" y="394"/>
                  </a:lnTo>
                  <a:lnTo>
                    <a:pt x="106" y="394"/>
                  </a:lnTo>
                  <a:lnTo>
                    <a:pt x="106" y="394"/>
                  </a:lnTo>
                  <a:lnTo>
                    <a:pt x="106" y="394"/>
                  </a:lnTo>
                  <a:lnTo>
                    <a:pt x="106" y="394"/>
                  </a:lnTo>
                  <a:lnTo>
                    <a:pt x="102" y="390"/>
                  </a:lnTo>
                  <a:lnTo>
                    <a:pt x="102" y="390"/>
                  </a:lnTo>
                  <a:lnTo>
                    <a:pt x="106" y="387"/>
                  </a:lnTo>
                  <a:lnTo>
                    <a:pt x="106" y="387"/>
                  </a:lnTo>
                  <a:lnTo>
                    <a:pt x="106" y="383"/>
                  </a:lnTo>
                  <a:lnTo>
                    <a:pt x="102" y="383"/>
                  </a:lnTo>
                  <a:lnTo>
                    <a:pt x="102" y="383"/>
                  </a:lnTo>
                  <a:lnTo>
                    <a:pt x="102" y="387"/>
                  </a:lnTo>
                  <a:lnTo>
                    <a:pt x="102" y="387"/>
                  </a:lnTo>
                  <a:lnTo>
                    <a:pt x="102" y="387"/>
                  </a:lnTo>
                  <a:lnTo>
                    <a:pt x="102" y="387"/>
                  </a:lnTo>
                  <a:lnTo>
                    <a:pt x="98" y="390"/>
                  </a:lnTo>
                  <a:lnTo>
                    <a:pt x="98" y="390"/>
                  </a:lnTo>
                  <a:lnTo>
                    <a:pt x="94" y="390"/>
                  </a:lnTo>
                  <a:lnTo>
                    <a:pt x="94" y="390"/>
                  </a:lnTo>
                  <a:lnTo>
                    <a:pt x="94" y="394"/>
                  </a:lnTo>
                  <a:lnTo>
                    <a:pt x="94" y="394"/>
                  </a:lnTo>
                  <a:lnTo>
                    <a:pt x="94" y="394"/>
                  </a:lnTo>
                  <a:lnTo>
                    <a:pt x="83" y="398"/>
                  </a:lnTo>
                  <a:lnTo>
                    <a:pt x="83" y="398"/>
                  </a:lnTo>
                  <a:lnTo>
                    <a:pt x="83" y="398"/>
                  </a:lnTo>
                  <a:lnTo>
                    <a:pt x="79" y="402"/>
                  </a:lnTo>
                  <a:lnTo>
                    <a:pt x="83" y="402"/>
                  </a:lnTo>
                  <a:lnTo>
                    <a:pt x="86" y="402"/>
                  </a:lnTo>
                  <a:lnTo>
                    <a:pt x="86" y="402"/>
                  </a:lnTo>
                  <a:lnTo>
                    <a:pt x="86" y="402"/>
                  </a:lnTo>
                  <a:lnTo>
                    <a:pt x="90" y="406"/>
                  </a:lnTo>
                  <a:lnTo>
                    <a:pt x="90" y="406"/>
                  </a:lnTo>
                  <a:lnTo>
                    <a:pt x="90" y="406"/>
                  </a:lnTo>
                  <a:lnTo>
                    <a:pt x="94" y="406"/>
                  </a:lnTo>
                  <a:lnTo>
                    <a:pt x="94" y="406"/>
                  </a:lnTo>
                  <a:lnTo>
                    <a:pt x="94" y="410"/>
                  </a:lnTo>
                  <a:lnTo>
                    <a:pt x="94" y="410"/>
                  </a:lnTo>
                  <a:lnTo>
                    <a:pt x="90" y="410"/>
                  </a:lnTo>
                  <a:lnTo>
                    <a:pt x="94" y="410"/>
                  </a:lnTo>
                  <a:lnTo>
                    <a:pt x="94" y="410"/>
                  </a:lnTo>
                  <a:lnTo>
                    <a:pt x="98" y="410"/>
                  </a:lnTo>
                  <a:lnTo>
                    <a:pt x="98" y="410"/>
                  </a:lnTo>
                  <a:lnTo>
                    <a:pt x="102" y="414"/>
                  </a:lnTo>
                  <a:lnTo>
                    <a:pt x="102" y="414"/>
                  </a:lnTo>
                  <a:lnTo>
                    <a:pt x="114" y="414"/>
                  </a:lnTo>
                  <a:lnTo>
                    <a:pt x="114" y="414"/>
                  </a:lnTo>
                  <a:lnTo>
                    <a:pt x="102" y="418"/>
                  </a:lnTo>
                  <a:lnTo>
                    <a:pt x="94" y="418"/>
                  </a:lnTo>
                  <a:lnTo>
                    <a:pt x="90" y="418"/>
                  </a:lnTo>
                  <a:lnTo>
                    <a:pt x="86" y="418"/>
                  </a:lnTo>
                  <a:lnTo>
                    <a:pt x="83" y="422"/>
                  </a:lnTo>
                  <a:lnTo>
                    <a:pt x="86" y="422"/>
                  </a:lnTo>
                  <a:lnTo>
                    <a:pt x="86" y="422"/>
                  </a:lnTo>
                  <a:lnTo>
                    <a:pt x="86" y="422"/>
                  </a:lnTo>
                  <a:lnTo>
                    <a:pt x="98" y="422"/>
                  </a:lnTo>
                  <a:lnTo>
                    <a:pt x="102" y="422"/>
                  </a:lnTo>
                  <a:lnTo>
                    <a:pt x="98" y="426"/>
                  </a:lnTo>
                  <a:lnTo>
                    <a:pt x="90" y="426"/>
                  </a:lnTo>
                  <a:lnTo>
                    <a:pt x="86" y="426"/>
                  </a:lnTo>
                  <a:lnTo>
                    <a:pt x="86" y="430"/>
                  </a:lnTo>
                  <a:lnTo>
                    <a:pt x="86" y="430"/>
                  </a:lnTo>
                  <a:lnTo>
                    <a:pt x="90" y="433"/>
                  </a:lnTo>
                  <a:lnTo>
                    <a:pt x="94" y="433"/>
                  </a:lnTo>
                  <a:lnTo>
                    <a:pt x="98" y="430"/>
                  </a:lnTo>
                  <a:lnTo>
                    <a:pt x="98" y="426"/>
                  </a:lnTo>
                  <a:lnTo>
                    <a:pt x="110" y="426"/>
                  </a:lnTo>
                  <a:lnTo>
                    <a:pt x="110" y="430"/>
                  </a:lnTo>
                  <a:lnTo>
                    <a:pt x="106" y="430"/>
                  </a:lnTo>
                  <a:lnTo>
                    <a:pt x="98" y="430"/>
                  </a:lnTo>
                  <a:lnTo>
                    <a:pt x="98" y="433"/>
                  </a:lnTo>
                  <a:lnTo>
                    <a:pt x="102" y="433"/>
                  </a:lnTo>
                  <a:lnTo>
                    <a:pt x="98" y="433"/>
                  </a:lnTo>
                  <a:lnTo>
                    <a:pt x="86" y="437"/>
                  </a:lnTo>
                  <a:lnTo>
                    <a:pt x="86" y="433"/>
                  </a:lnTo>
                  <a:lnTo>
                    <a:pt x="86" y="433"/>
                  </a:lnTo>
                  <a:lnTo>
                    <a:pt x="86" y="433"/>
                  </a:lnTo>
                  <a:lnTo>
                    <a:pt x="71" y="433"/>
                  </a:lnTo>
                  <a:lnTo>
                    <a:pt x="67" y="437"/>
                  </a:lnTo>
                  <a:lnTo>
                    <a:pt x="71" y="437"/>
                  </a:lnTo>
                  <a:lnTo>
                    <a:pt x="86" y="437"/>
                  </a:lnTo>
                  <a:lnTo>
                    <a:pt x="90" y="441"/>
                  </a:lnTo>
                  <a:lnTo>
                    <a:pt x="90" y="445"/>
                  </a:lnTo>
                  <a:lnTo>
                    <a:pt x="90" y="445"/>
                  </a:lnTo>
                  <a:lnTo>
                    <a:pt x="83" y="441"/>
                  </a:lnTo>
                  <a:lnTo>
                    <a:pt x="83" y="441"/>
                  </a:lnTo>
                  <a:lnTo>
                    <a:pt x="79" y="445"/>
                  </a:lnTo>
                  <a:lnTo>
                    <a:pt x="79" y="445"/>
                  </a:lnTo>
                  <a:lnTo>
                    <a:pt x="75" y="445"/>
                  </a:lnTo>
                  <a:lnTo>
                    <a:pt x="75" y="445"/>
                  </a:lnTo>
                  <a:lnTo>
                    <a:pt x="75" y="445"/>
                  </a:lnTo>
                  <a:lnTo>
                    <a:pt x="71" y="445"/>
                  </a:lnTo>
                  <a:lnTo>
                    <a:pt x="71" y="445"/>
                  </a:lnTo>
                  <a:lnTo>
                    <a:pt x="67" y="445"/>
                  </a:lnTo>
                  <a:lnTo>
                    <a:pt x="67" y="445"/>
                  </a:lnTo>
                  <a:lnTo>
                    <a:pt x="67" y="445"/>
                  </a:lnTo>
                  <a:lnTo>
                    <a:pt x="71" y="449"/>
                  </a:lnTo>
                  <a:lnTo>
                    <a:pt x="79" y="445"/>
                  </a:lnTo>
                  <a:lnTo>
                    <a:pt x="83" y="449"/>
                  </a:lnTo>
                  <a:lnTo>
                    <a:pt x="83" y="449"/>
                  </a:lnTo>
                  <a:lnTo>
                    <a:pt x="79" y="449"/>
                  </a:lnTo>
                  <a:lnTo>
                    <a:pt x="75" y="449"/>
                  </a:lnTo>
                  <a:lnTo>
                    <a:pt x="71" y="453"/>
                  </a:lnTo>
                  <a:lnTo>
                    <a:pt x="71" y="453"/>
                  </a:lnTo>
                  <a:lnTo>
                    <a:pt x="71" y="453"/>
                  </a:lnTo>
                  <a:lnTo>
                    <a:pt x="75" y="453"/>
                  </a:lnTo>
                  <a:lnTo>
                    <a:pt x="71" y="457"/>
                  </a:lnTo>
                  <a:lnTo>
                    <a:pt x="71" y="457"/>
                  </a:lnTo>
                  <a:lnTo>
                    <a:pt x="71" y="461"/>
                  </a:lnTo>
                  <a:lnTo>
                    <a:pt x="75" y="461"/>
                  </a:lnTo>
                  <a:lnTo>
                    <a:pt x="75" y="461"/>
                  </a:lnTo>
                  <a:lnTo>
                    <a:pt x="79" y="461"/>
                  </a:lnTo>
                  <a:lnTo>
                    <a:pt x="83" y="457"/>
                  </a:lnTo>
                  <a:lnTo>
                    <a:pt x="86" y="457"/>
                  </a:lnTo>
                  <a:lnTo>
                    <a:pt x="86" y="453"/>
                  </a:lnTo>
                  <a:lnTo>
                    <a:pt x="90" y="449"/>
                  </a:lnTo>
                  <a:lnTo>
                    <a:pt x="102" y="445"/>
                  </a:lnTo>
                  <a:lnTo>
                    <a:pt x="106" y="449"/>
                  </a:lnTo>
                  <a:lnTo>
                    <a:pt x="98" y="449"/>
                  </a:lnTo>
                  <a:lnTo>
                    <a:pt x="90" y="453"/>
                  </a:lnTo>
                  <a:lnTo>
                    <a:pt x="86" y="457"/>
                  </a:lnTo>
                  <a:lnTo>
                    <a:pt x="90" y="457"/>
                  </a:lnTo>
                  <a:lnTo>
                    <a:pt x="102" y="461"/>
                  </a:lnTo>
                  <a:lnTo>
                    <a:pt x="102" y="461"/>
                  </a:lnTo>
                  <a:lnTo>
                    <a:pt x="106" y="461"/>
                  </a:lnTo>
                  <a:lnTo>
                    <a:pt x="102" y="461"/>
                  </a:lnTo>
                  <a:lnTo>
                    <a:pt x="98" y="461"/>
                  </a:lnTo>
                  <a:lnTo>
                    <a:pt x="94" y="461"/>
                  </a:lnTo>
                  <a:lnTo>
                    <a:pt x="90" y="457"/>
                  </a:lnTo>
                  <a:lnTo>
                    <a:pt x="90" y="461"/>
                  </a:lnTo>
                  <a:lnTo>
                    <a:pt x="86" y="461"/>
                  </a:lnTo>
                  <a:lnTo>
                    <a:pt x="83" y="461"/>
                  </a:lnTo>
                  <a:lnTo>
                    <a:pt x="83" y="461"/>
                  </a:lnTo>
                  <a:lnTo>
                    <a:pt x="79" y="465"/>
                  </a:lnTo>
                  <a:lnTo>
                    <a:pt x="75" y="465"/>
                  </a:lnTo>
                  <a:lnTo>
                    <a:pt x="79" y="469"/>
                  </a:lnTo>
                  <a:lnTo>
                    <a:pt x="79" y="469"/>
                  </a:lnTo>
                  <a:lnTo>
                    <a:pt x="79" y="469"/>
                  </a:lnTo>
                  <a:lnTo>
                    <a:pt x="79" y="472"/>
                  </a:lnTo>
                  <a:lnTo>
                    <a:pt x="79" y="472"/>
                  </a:lnTo>
                  <a:lnTo>
                    <a:pt x="83" y="476"/>
                  </a:lnTo>
                  <a:lnTo>
                    <a:pt x="86" y="472"/>
                  </a:lnTo>
                  <a:lnTo>
                    <a:pt x="86" y="476"/>
                  </a:lnTo>
                  <a:lnTo>
                    <a:pt x="79" y="476"/>
                  </a:lnTo>
                  <a:lnTo>
                    <a:pt x="75" y="476"/>
                  </a:lnTo>
                  <a:lnTo>
                    <a:pt x="79" y="472"/>
                  </a:lnTo>
                  <a:lnTo>
                    <a:pt x="75" y="472"/>
                  </a:lnTo>
                  <a:lnTo>
                    <a:pt x="75" y="472"/>
                  </a:lnTo>
                  <a:lnTo>
                    <a:pt x="75" y="469"/>
                  </a:lnTo>
                  <a:lnTo>
                    <a:pt x="75" y="469"/>
                  </a:lnTo>
                  <a:lnTo>
                    <a:pt x="71" y="465"/>
                  </a:lnTo>
                  <a:lnTo>
                    <a:pt x="67" y="465"/>
                  </a:lnTo>
                  <a:lnTo>
                    <a:pt x="67" y="465"/>
                  </a:lnTo>
                  <a:lnTo>
                    <a:pt x="67" y="465"/>
                  </a:lnTo>
                  <a:lnTo>
                    <a:pt x="59" y="469"/>
                  </a:lnTo>
                  <a:lnTo>
                    <a:pt x="59" y="469"/>
                  </a:lnTo>
                  <a:lnTo>
                    <a:pt x="59" y="472"/>
                  </a:lnTo>
                  <a:lnTo>
                    <a:pt x="63" y="472"/>
                  </a:lnTo>
                  <a:lnTo>
                    <a:pt x="63" y="472"/>
                  </a:lnTo>
                  <a:lnTo>
                    <a:pt x="67" y="472"/>
                  </a:lnTo>
                  <a:lnTo>
                    <a:pt x="67" y="472"/>
                  </a:lnTo>
                  <a:lnTo>
                    <a:pt x="67" y="472"/>
                  </a:lnTo>
                  <a:lnTo>
                    <a:pt x="67" y="476"/>
                  </a:lnTo>
                  <a:lnTo>
                    <a:pt x="71" y="476"/>
                  </a:lnTo>
                  <a:lnTo>
                    <a:pt x="71" y="476"/>
                  </a:lnTo>
                  <a:lnTo>
                    <a:pt x="71" y="476"/>
                  </a:lnTo>
                  <a:lnTo>
                    <a:pt x="71" y="476"/>
                  </a:lnTo>
                  <a:lnTo>
                    <a:pt x="71" y="476"/>
                  </a:lnTo>
                  <a:lnTo>
                    <a:pt x="71" y="476"/>
                  </a:lnTo>
                  <a:lnTo>
                    <a:pt x="67" y="476"/>
                  </a:lnTo>
                  <a:lnTo>
                    <a:pt x="71" y="480"/>
                  </a:lnTo>
                  <a:lnTo>
                    <a:pt x="75" y="480"/>
                  </a:lnTo>
                  <a:lnTo>
                    <a:pt x="75" y="480"/>
                  </a:lnTo>
                  <a:lnTo>
                    <a:pt x="75" y="484"/>
                  </a:lnTo>
                  <a:lnTo>
                    <a:pt x="75" y="484"/>
                  </a:lnTo>
                  <a:lnTo>
                    <a:pt x="75" y="484"/>
                  </a:lnTo>
                  <a:lnTo>
                    <a:pt x="75" y="488"/>
                  </a:lnTo>
                  <a:lnTo>
                    <a:pt x="67" y="496"/>
                  </a:lnTo>
                  <a:lnTo>
                    <a:pt x="67" y="500"/>
                  </a:lnTo>
                  <a:lnTo>
                    <a:pt x="71" y="500"/>
                  </a:lnTo>
                  <a:lnTo>
                    <a:pt x="71" y="500"/>
                  </a:lnTo>
                  <a:lnTo>
                    <a:pt x="75" y="500"/>
                  </a:lnTo>
                  <a:lnTo>
                    <a:pt x="75" y="496"/>
                  </a:lnTo>
                  <a:lnTo>
                    <a:pt x="75" y="496"/>
                  </a:lnTo>
                  <a:lnTo>
                    <a:pt x="79" y="496"/>
                  </a:lnTo>
                  <a:lnTo>
                    <a:pt x="79" y="500"/>
                  </a:lnTo>
                  <a:lnTo>
                    <a:pt x="79" y="500"/>
                  </a:lnTo>
                  <a:lnTo>
                    <a:pt x="75" y="500"/>
                  </a:lnTo>
                  <a:lnTo>
                    <a:pt x="79" y="500"/>
                  </a:lnTo>
                  <a:lnTo>
                    <a:pt x="83" y="504"/>
                  </a:lnTo>
                  <a:lnTo>
                    <a:pt x="83" y="500"/>
                  </a:lnTo>
                  <a:lnTo>
                    <a:pt x="86" y="496"/>
                  </a:lnTo>
                  <a:lnTo>
                    <a:pt x="90" y="496"/>
                  </a:lnTo>
                  <a:lnTo>
                    <a:pt x="90" y="496"/>
                  </a:lnTo>
                  <a:lnTo>
                    <a:pt x="86" y="492"/>
                  </a:lnTo>
                  <a:lnTo>
                    <a:pt x="86" y="492"/>
                  </a:lnTo>
                  <a:lnTo>
                    <a:pt x="86" y="488"/>
                  </a:lnTo>
                  <a:lnTo>
                    <a:pt x="86" y="488"/>
                  </a:lnTo>
                  <a:lnTo>
                    <a:pt x="86" y="488"/>
                  </a:lnTo>
                  <a:lnTo>
                    <a:pt x="86" y="492"/>
                  </a:lnTo>
                  <a:lnTo>
                    <a:pt x="90" y="492"/>
                  </a:lnTo>
                  <a:lnTo>
                    <a:pt x="90" y="492"/>
                  </a:lnTo>
                  <a:lnTo>
                    <a:pt x="90" y="492"/>
                  </a:lnTo>
                  <a:lnTo>
                    <a:pt x="90" y="492"/>
                  </a:lnTo>
                  <a:lnTo>
                    <a:pt x="94" y="492"/>
                  </a:lnTo>
                  <a:lnTo>
                    <a:pt x="94" y="492"/>
                  </a:lnTo>
                  <a:lnTo>
                    <a:pt x="98" y="492"/>
                  </a:lnTo>
                  <a:lnTo>
                    <a:pt x="94" y="492"/>
                  </a:lnTo>
                  <a:lnTo>
                    <a:pt x="94" y="496"/>
                  </a:lnTo>
                  <a:lnTo>
                    <a:pt x="94" y="496"/>
                  </a:lnTo>
                  <a:lnTo>
                    <a:pt x="102" y="496"/>
                  </a:lnTo>
                  <a:lnTo>
                    <a:pt x="102" y="496"/>
                  </a:lnTo>
                  <a:lnTo>
                    <a:pt x="102" y="500"/>
                  </a:lnTo>
                  <a:lnTo>
                    <a:pt x="90" y="500"/>
                  </a:lnTo>
                  <a:lnTo>
                    <a:pt x="79" y="508"/>
                  </a:lnTo>
                  <a:lnTo>
                    <a:pt x="79" y="512"/>
                  </a:lnTo>
                  <a:lnTo>
                    <a:pt x="79" y="512"/>
                  </a:lnTo>
                  <a:lnTo>
                    <a:pt x="75" y="515"/>
                  </a:lnTo>
                  <a:lnTo>
                    <a:pt x="75" y="515"/>
                  </a:lnTo>
                  <a:lnTo>
                    <a:pt x="75" y="519"/>
                  </a:lnTo>
                  <a:lnTo>
                    <a:pt x="75" y="523"/>
                  </a:lnTo>
                  <a:lnTo>
                    <a:pt x="75" y="523"/>
                  </a:lnTo>
                  <a:lnTo>
                    <a:pt x="83" y="515"/>
                  </a:lnTo>
                  <a:lnTo>
                    <a:pt x="90" y="508"/>
                  </a:lnTo>
                  <a:lnTo>
                    <a:pt x="90" y="508"/>
                  </a:lnTo>
                  <a:lnTo>
                    <a:pt x="98" y="508"/>
                  </a:lnTo>
                  <a:lnTo>
                    <a:pt x="102" y="504"/>
                  </a:lnTo>
                  <a:lnTo>
                    <a:pt x="102" y="504"/>
                  </a:lnTo>
                  <a:lnTo>
                    <a:pt x="106" y="500"/>
                  </a:lnTo>
                  <a:lnTo>
                    <a:pt x="106" y="500"/>
                  </a:lnTo>
                  <a:lnTo>
                    <a:pt x="106" y="500"/>
                  </a:lnTo>
                  <a:lnTo>
                    <a:pt x="110" y="500"/>
                  </a:lnTo>
                  <a:lnTo>
                    <a:pt x="110" y="500"/>
                  </a:lnTo>
                  <a:lnTo>
                    <a:pt x="110" y="500"/>
                  </a:lnTo>
                  <a:lnTo>
                    <a:pt x="106" y="504"/>
                  </a:lnTo>
                  <a:lnTo>
                    <a:pt x="110" y="504"/>
                  </a:lnTo>
                  <a:lnTo>
                    <a:pt x="110" y="508"/>
                  </a:lnTo>
                  <a:lnTo>
                    <a:pt x="118" y="504"/>
                  </a:lnTo>
                  <a:lnTo>
                    <a:pt x="118" y="500"/>
                  </a:lnTo>
                  <a:lnTo>
                    <a:pt x="118" y="500"/>
                  </a:lnTo>
                  <a:lnTo>
                    <a:pt x="118" y="496"/>
                  </a:lnTo>
                  <a:lnTo>
                    <a:pt x="118" y="496"/>
                  </a:lnTo>
                  <a:lnTo>
                    <a:pt x="118" y="496"/>
                  </a:lnTo>
                  <a:lnTo>
                    <a:pt x="122" y="496"/>
                  </a:lnTo>
                  <a:lnTo>
                    <a:pt x="122" y="496"/>
                  </a:lnTo>
                  <a:lnTo>
                    <a:pt x="129" y="500"/>
                  </a:lnTo>
                  <a:lnTo>
                    <a:pt x="129" y="496"/>
                  </a:lnTo>
                  <a:lnTo>
                    <a:pt x="129" y="492"/>
                  </a:lnTo>
                  <a:lnTo>
                    <a:pt x="133" y="492"/>
                  </a:lnTo>
                  <a:lnTo>
                    <a:pt x="137" y="488"/>
                  </a:lnTo>
                  <a:lnTo>
                    <a:pt x="141" y="484"/>
                  </a:lnTo>
                  <a:lnTo>
                    <a:pt x="141" y="484"/>
                  </a:lnTo>
                  <a:lnTo>
                    <a:pt x="141" y="484"/>
                  </a:lnTo>
                  <a:lnTo>
                    <a:pt x="141" y="488"/>
                  </a:lnTo>
                  <a:lnTo>
                    <a:pt x="141" y="492"/>
                  </a:lnTo>
                  <a:lnTo>
                    <a:pt x="141" y="492"/>
                  </a:lnTo>
                  <a:lnTo>
                    <a:pt x="137" y="492"/>
                  </a:lnTo>
                  <a:lnTo>
                    <a:pt x="137" y="496"/>
                  </a:lnTo>
                  <a:lnTo>
                    <a:pt x="137" y="496"/>
                  </a:lnTo>
                  <a:lnTo>
                    <a:pt x="137" y="500"/>
                  </a:lnTo>
                  <a:lnTo>
                    <a:pt x="137" y="500"/>
                  </a:lnTo>
                  <a:lnTo>
                    <a:pt x="137" y="500"/>
                  </a:lnTo>
                  <a:lnTo>
                    <a:pt x="133" y="504"/>
                  </a:lnTo>
                  <a:lnTo>
                    <a:pt x="126" y="508"/>
                  </a:lnTo>
                  <a:lnTo>
                    <a:pt x="126" y="512"/>
                  </a:lnTo>
                  <a:lnTo>
                    <a:pt x="122" y="512"/>
                  </a:lnTo>
                  <a:lnTo>
                    <a:pt x="122" y="508"/>
                  </a:lnTo>
                  <a:lnTo>
                    <a:pt x="126" y="508"/>
                  </a:lnTo>
                  <a:lnTo>
                    <a:pt x="126" y="504"/>
                  </a:lnTo>
                  <a:lnTo>
                    <a:pt x="122" y="504"/>
                  </a:lnTo>
                  <a:lnTo>
                    <a:pt x="118" y="504"/>
                  </a:lnTo>
                  <a:lnTo>
                    <a:pt x="114" y="508"/>
                  </a:lnTo>
                  <a:lnTo>
                    <a:pt x="114" y="515"/>
                  </a:lnTo>
                  <a:lnTo>
                    <a:pt x="118" y="515"/>
                  </a:lnTo>
                  <a:lnTo>
                    <a:pt x="126" y="515"/>
                  </a:lnTo>
                  <a:lnTo>
                    <a:pt x="126" y="515"/>
                  </a:lnTo>
                  <a:lnTo>
                    <a:pt x="129" y="515"/>
                  </a:lnTo>
                  <a:lnTo>
                    <a:pt x="129" y="515"/>
                  </a:lnTo>
                  <a:lnTo>
                    <a:pt x="129" y="519"/>
                  </a:lnTo>
                  <a:lnTo>
                    <a:pt x="129" y="519"/>
                  </a:lnTo>
                  <a:lnTo>
                    <a:pt x="126" y="515"/>
                  </a:lnTo>
                  <a:lnTo>
                    <a:pt x="126" y="515"/>
                  </a:lnTo>
                  <a:lnTo>
                    <a:pt x="122" y="515"/>
                  </a:lnTo>
                  <a:lnTo>
                    <a:pt x="122" y="515"/>
                  </a:lnTo>
                  <a:lnTo>
                    <a:pt x="122" y="519"/>
                  </a:lnTo>
                  <a:lnTo>
                    <a:pt x="114" y="519"/>
                  </a:lnTo>
                  <a:lnTo>
                    <a:pt x="114" y="519"/>
                  </a:lnTo>
                  <a:lnTo>
                    <a:pt x="114" y="523"/>
                  </a:lnTo>
                  <a:lnTo>
                    <a:pt x="114" y="527"/>
                  </a:lnTo>
                  <a:lnTo>
                    <a:pt x="114" y="527"/>
                  </a:lnTo>
                  <a:lnTo>
                    <a:pt x="110" y="527"/>
                  </a:lnTo>
                  <a:lnTo>
                    <a:pt x="110" y="527"/>
                  </a:lnTo>
                  <a:lnTo>
                    <a:pt x="110" y="527"/>
                  </a:lnTo>
                  <a:lnTo>
                    <a:pt x="110" y="523"/>
                  </a:lnTo>
                  <a:lnTo>
                    <a:pt x="110" y="519"/>
                  </a:lnTo>
                  <a:lnTo>
                    <a:pt x="110" y="515"/>
                  </a:lnTo>
                  <a:lnTo>
                    <a:pt x="110" y="515"/>
                  </a:lnTo>
                  <a:lnTo>
                    <a:pt x="106" y="515"/>
                  </a:lnTo>
                  <a:lnTo>
                    <a:pt x="106" y="515"/>
                  </a:lnTo>
                  <a:lnTo>
                    <a:pt x="106" y="515"/>
                  </a:lnTo>
                  <a:lnTo>
                    <a:pt x="110" y="512"/>
                  </a:lnTo>
                  <a:lnTo>
                    <a:pt x="110" y="512"/>
                  </a:lnTo>
                  <a:lnTo>
                    <a:pt x="106" y="508"/>
                  </a:lnTo>
                  <a:lnTo>
                    <a:pt x="106" y="508"/>
                  </a:lnTo>
                  <a:lnTo>
                    <a:pt x="90" y="512"/>
                  </a:lnTo>
                  <a:lnTo>
                    <a:pt x="86" y="519"/>
                  </a:lnTo>
                  <a:lnTo>
                    <a:pt x="83" y="519"/>
                  </a:lnTo>
                  <a:lnTo>
                    <a:pt x="83" y="523"/>
                  </a:lnTo>
                  <a:lnTo>
                    <a:pt x="79" y="523"/>
                  </a:lnTo>
                  <a:lnTo>
                    <a:pt x="79" y="523"/>
                  </a:lnTo>
                  <a:lnTo>
                    <a:pt x="79" y="527"/>
                  </a:lnTo>
                  <a:lnTo>
                    <a:pt x="79" y="527"/>
                  </a:lnTo>
                  <a:lnTo>
                    <a:pt x="75" y="527"/>
                  </a:lnTo>
                  <a:lnTo>
                    <a:pt x="63" y="531"/>
                  </a:lnTo>
                  <a:lnTo>
                    <a:pt x="59" y="535"/>
                  </a:lnTo>
                  <a:lnTo>
                    <a:pt x="59" y="535"/>
                  </a:lnTo>
                  <a:lnTo>
                    <a:pt x="59" y="535"/>
                  </a:lnTo>
                  <a:lnTo>
                    <a:pt x="55" y="543"/>
                  </a:lnTo>
                  <a:lnTo>
                    <a:pt x="51" y="543"/>
                  </a:lnTo>
                  <a:lnTo>
                    <a:pt x="55" y="543"/>
                  </a:lnTo>
                  <a:lnTo>
                    <a:pt x="55" y="543"/>
                  </a:lnTo>
                  <a:lnTo>
                    <a:pt x="55" y="547"/>
                  </a:lnTo>
                  <a:lnTo>
                    <a:pt x="55" y="547"/>
                  </a:lnTo>
                  <a:lnTo>
                    <a:pt x="55" y="547"/>
                  </a:lnTo>
                  <a:lnTo>
                    <a:pt x="55" y="547"/>
                  </a:lnTo>
                  <a:lnTo>
                    <a:pt x="55" y="547"/>
                  </a:lnTo>
                  <a:lnTo>
                    <a:pt x="71" y="543"/>
                  </a:lnTo>
                  <a:lnTo>
                    <a:pt x="75" y="539"/>
                  </a:lnTo>
                  <a:lnTo>
                    <a:pt x="79" y="539"/>
                  </a:lnTo>
                  <a:lnTo>
                    <a:pt x="79" y="539"/>
                  </a:lnTo>
                  <a:lnTo>
                    <a:pt x="75" y="543"/>
                  </a:lnTo>
                  <a:lnTo>
                    <a:pt x="75" y="547"/>
                  </a:lnTo>
                  <a:lnTo>
                    <a:pt x="75" y="547"/>
                  </a:lnTo>
                  <a:lnTo>
                    <a:pt x="75" y="551"/>
                  </a:lnTo>
                  <a:lnTo>
                    <a:pt x="75" y="551"/>
                  </a:lnTo>
                  <a:lnTo>
                    <a:pt x="75" y="554"/>
                  </a:lnTo>
                  <a:lnTo>
                    <a:pt x="75" y="554"/>
                  </a:lnTo>
                  <a:lnTo>
                    <a:pt x="79" y="558"/>
                  </a:lnTo>
                  <a:lnTo>
                    <a:pt x="83" y="558"/>
                  </a:lnTo>
                  <a:lnTo>
                    <a:pt x="86" y="558"/>
                  </a:lnTo>
                  <a:lnTo>
                    <a:pt x="86" y="558"/>
                  </a:lnTo>
                  <a:lnTo>
                    <a:pt x="90" y="558"/>
                  </a:lnTo>
                  <a:lnTo>
                    <a:pt x="90" y="562"/>
                  </a:lnTo>
                  <a:lnTo>
                    <a:pt x="90" y="562"/>
                  </a:lnTo>
                  <a:lnTo>
                    <a:pt x="90" y="566"/>
                  </a:lnTo>
                  <a:lnTo>
                    <a:pt x="94" y="570"/>
                  </a:lnTo>
                  <a:lnTo>
                    <a:pt x="94" y="570"/>
                  </a:lnTo>
                  <a:lnTo>
                    <a:pt x="94" y="574"/>
                  </a:lnTo>
                  <a:lnTo>
                    <a:pt x="90" y="570"/>
                  </a:lnTo>
                  <a:lnTo>
                    <a:pt x="90" y="570"/>
                  </a:lnTo>
                  <a:lnTo>
                    <a:pt x="90" y="566"/>
                  </a:lnTo>
                  <a:lnTo>
                    <a:pt x="90" y="566"/>
                  </a:lnTo>
                  <a:lnTo>
                    <a:pt x="90" y="566"/>
                  </a:lnTo>
                  <a:lnTo>
                    <a:pt x="90" y="566"/>
                  </a:lnTo>
                  <a:lnTo>
                    <a:pt x="90" y="566"/>
                  </a:lnTo>
                  <a:lnTo>
                    <a:pt x="86" y="566"/>
                  </a:lnTo>
                  <a:lnTo>
                    <a:pt x="86" y="566"/>
                  </a:lnTo>
                  <a:lnTo>
                    <a:pt x="86" y="566"/>
                  </a:lnTo>
                  <a:lnTo>
                    <a:pt x="86" y="566"/>
                  </a:lnTo>
                  <a:lnTo>
                    <a:pt x="83" y="562"/>
                  </a:lnTo>
                  <a:lnTo>
                    <a:pt x="83" y="562"/>
                  </a:lnTo>
                  <a:lnTo>
                    <a:pt x="83" y="562"/>
                  </a:lnTo>
                  <a:lnTo>
                    <a:pt x="79" y="562"/>
                  </a:lnTo>
                  <a:lnTo>
                    <a:pt x="79" y="562"/>
                  </a:lnTo>
                  <a:lnTo>
                    <a:pt x="79" y="562"/>
                  </a:lnTo>
                  <a:lnTo>
                    <a:pt x="75" y="558"/>
                  </a:lnTo>
                  <a:lnTo>
                    <a:pt x="75" y="558"/>
                  </a:lnTo>
                  <a:lnTo>
                    <a:pt x="67" y="558"/>
                  </a:lnTo>
                  <a:lnTo>
                    <a:pt x="67" y="558"/>
                  </a:lnTo>
                  <a:lnTo>
                    <a:pt x="63" y="558"/>
                  </a:lnTo>
                  <a:lnTo>
                    <a:pt x="59" y="566"/>
                  </a:lnTo>
                  <a:lnTo>
                    <a:pt x="59" y="570"/>
                  </a:lnTo>
                  <a:lnTo>
                    <a:pt x="55" y="570"/>
                  </a:lnTo>
                  <a:lnTo>
                    <a:pt x="55" y="574"/>
                  </a:lnTo>
                  <a:lnTo>
                    <a:pt x="59" y="574"/>
                  </a:lnTo>
                  <a:lnTo>
                    <a:pt x="59" y="578"/>
                  </a:lnTo>
                  <a:lnTo>
                    <a:pt x="59" y="578"/>
                  </a:lnTo>
                  <a:lnTo>
                    <a:pt x="55" y="578"/>
                  </a:lnTo>
                  <a:lnTo>
                    <a:pt x="55" y="578"/>
                  </a:lnTo>
                  <a:lnTo>
                    <a:pt x="55" y="582"/>
                  </a:lnTo>
                  <a:lnTo>
                    <a:pt x="59" y="582"/>
                  </a:lnTo>
                  <a:lnTo>
                    <a:pt x="59" y="582"/>
                  </a:lnTo>
                  <a:lnTo>
                    <a:pt x="59" y="582"/>
                  </a:lnTo>
                  <a:lnTo>
                    <a:pt x="63" y="582"/>
                  </a:lnTo>
                  <a:lnTo>
                    <a:pt x="63" y="582"/>
                  </a:lnTo>
                  <a:lnTo>
                    <a:pt x="63" y="586"/>
                  </a:lnTo>
                  <a:lnTo>
                    <a:pt x="67" y="586"/>
                  </a:lnTo>
                  <a:lnTo>
                    <a:pt x="63" y="586"/>
                  </a:lnTo>
                  <a:lnTo>
                    <a:pt x="63" y="586"/>
                  </a:lnTo>
                  <a:lnTo>
                    <a:pt x="63" y="586"/>
                  </a:lnTo>
                  <a:lnTo>
                    <a:pt x="63" y="586"/>
                  </a:lnTo>
                  <a:lnTo>
                    <a:pt x="59" y="586"/>
                  </a:lnTo>
                  <a:lnTo>
                    <a:pt x="59" y="586"/>
                  </a:lnTo>
                  <a:lnTo>
                    <a:pt x="59" y="590"/>
                  </a:lnTo>
                  <a:lnTo>
                    <a:pt x="55" y="594"/>
                  </a:lnTo>
                  <a:lnTo>
                    <a:pt x="55" y="594"/>
                  </a:lnTo>
                  <a:lnTo>
                    <a:pt x="59" y="597"/>
                  </a:lnTo>
                  <a:lnTo>
                    <a:pt x="59" y="597"/>
                  </a:lnTo>
                  <a:lnTo>
                    <a:pt x="63" y="601"/>
                  </a:lnTo>
                  <a:lnTo>
                    <a:pt x="63" y="601"/>
                  </a:lnTo>
                  <a:lnTo>
                    <a:pt x="63" y="601"/>
                  </a:lnTo>
                  <a:lnTo>
                    <a:pt x="67" y="605"/>
                  </a:lnTo>
                  <a:lnTo>
                    <a:pt x="67" y="605"/>
                  </a:lnTo>
                  <a:lnTo>
                    <a:pt x="67" y="605"/>
                  </a:lnTo>
                  <a:lnTo>
                    <a:pt x="67" y="609"/>
                  </a:lnTo>
                  <a:lnTo>
                    <a:pt x="67" y="609"/>
                  </a:lnTo>
                  <a:lnTo>
                    <a:pt x="71" y="609"/>
                  </a:lnTo>
                  <a:lnTo>
                    <a:pt x="75" y="609"/>
                  </a:lnTo>
                  <a:lnTo>
                    <a:pt x="75" y="609"/>
                  </a:lnTo>
                  <a:lnTo>
                    <a:pt x="75" y="609"/>
                  </a:lnTo>
                  <a:lnTo>
                    <a:pt x="75" y="613"/>
                  </a:lnTo>
                  <a:lnTo>
                    <a:pt x="75" y="613"/>
                  </a:lnTo>
                  <a:lnTo>
                    <a:pt x="75" y="613"/>
                  </a:lnTo>
                  <a:lnTo>
                    <a:pt x="71" y="609"/>
                  </a:lnTo>
                  <a:lnTo>
                    <a:pt x="71" y="609"/>
                  </a:lnTo>
                  <a:lnTo>
                    <a:pt x="67" y="613"/>
                  </a:lnTo>
                  <a:lnTo>
                    <a:pt x="63" y="609"/>
                  </a:lnTo>
                  <a:lnTo>
                    <a:pt x="63" y="609"/>
                  </a:lnTo>
                  <a:lnTo>
                    <a:pt x="63" y="609"/>
                  </a:lnTo>
                  <a:lnTo>
                    <a:pt x="63" y="605"/>
                  </a:lnTo>
                  <a:lnTo>
                    <a:pt x="63" y="605"/>
                  </a:lnTo>
                  <a:lnTo>
                    <a:pt x="63" y="605"/>
                  </a:lnTo>
                  <a:lnTo>
                    <a:pt x="59" y="605"/>
                  </a:lnTo>
                  <a:lnTo>
                    <a:pt x="59" y="605"/>
                  </a:lnTo>
                  <a:lnTo>
                    <a:pt x="59" y="601"/>
                  </a:lnTo>
                  <a:lnTo>
                    <a:pt x="59" y="601"/>
                  </a:lnTo>
                  <a:lnTo>
                    <a:pt x="59" y="601"/>
                  </a:lnTo>
                  <a:lnTo>
                    <a:pt x="59" y="601"/>
                  </a:lnTo>
                  <a:lnTo>
                    <a:pt x="55" y="597"/>
                  </a:lnTo>
                  <a:lnTo>
                    <a:pt x="55" y="597"/>
                  </a:lnTo>
                  <a:lnTo>
                    <a:pt x="51" y="597"/>
                  </a:lnTo>
                  <a:lnTo>
                    <a:pt x="51" y="601"/>
                  </a:lnTo>
                  <a:lnTo>
                    <a:pt x="51" y="601"/>
                  </a:lnTo>
                  <a:lnTo>
                    <a:pt x="51" y="601"/>
                  </a:lnTo>
                  <a:lnTo>
                    <a:pt x="51" y="605"/>
                  </a:lnTo>
                  <a:lnTo>
                    <a:pt x="47" y="605"/>
                  </a:lnTo>
                  <a:lnTo>
                    <a:pt x="47" y="609"/>
                  </a:lnTo>
                  <a:lnTo>
                    <a:pt x="47" y="609"/>
                  </a:lnTo>
                  <a:lnTo>
                    <a:pt x="47" y="613"/>
                  </a:lnTo>
                  <a:lnTo>
                    <a:pt x="43" y="617"/>
                  </a:lnTo>
                  <a:lnTo>
                    <a:pt x="47" y="617"/>
                  </a:lnTo>
                  <a:lnTo>
                    <a:pt x="47" y="617"/>
                  </a:lnTo>
                  <a:lnTo>
                    <a:pt x="47" y="621"/>
                  </a:lnTo>
                  <a:lnTo>
                    <a:pt x="47" y="621"/>
                  </a:lnTo>
                  <a:lnTo>
                    <a:pt x="47" y="621"/>
                  </a:lnTo>
                  <a:lnTo>
                    <a:pt x="47" y="621"/>
                  </a:lnTo>
                  <a:lnTo>
                    <a:pt x="51" y="621"/>
                  </a:lnTo>
                  <a:lnTo>
                    <a:pt x="51" y="621"/>
                  </a:lnTo>
                  <a:lnTo>
                    <a:pt x="51" y="625"/>
                  </a:lnTo>
                  <a:lnTo>
                    <a:pt x="51" y="629"/>
                  </a:lnTo>
                  <a:lnTo>
                    <a:pt x="51" y="633"/>
                  </a:lnTo>
                  <a:lnTo>
                    <a:pt x="55" y="633"/>
                  </a:lnTo>
                  <a:lnTo>
                    <a:pt x="55" y="629"/>
                  </a:lnTo>
                  <a:lnTo>
                    <a:pt x="59" y="625"/>
                  </a:lnTo>
                  <a:lnTo>
                    <a:pt x="59" y="621"/>
                  </a:lnTo>
                  <a:lnTo>
                    <a:pt x="59" y="625"/>
                  </a:lnTo>
                  <a:lnTo>
                    <a:pt x="59" y="629"/>
                  </a:lnTo>
                  <a:lnTo>
                    <a:pt x="59" y="629"/>
                  </a:lnTo>
                  <a:lnTo>
                    <a:pt x="59" y="633"/>
                  </a:lnTo>
                  <a:lnTo>
                    <a:pt x="63" y="633"/>
                  </a:lnTo>
                  <a:lnTo>
                    <a:pt x="63" y="629"/>
                  </a:lnTo>
                  <a:lnTo>
                    <a:pt x="63" y="625"/>
                  </a:lnTo>
                  <a:lnTo>
                    <a:pt x="63" y="621"/>
                  </a:lnTo>
                  <a:lnTo>
                    <a:pt x="63" y="625"/>
                  </a:lnTo>
                  <a:lnTo>
                    <a:pt x="63" y="625"/>
                  </a:lnTo>
                  <a:lnTo>
                    <a:pt x="67" y="629"/>
                  </a:lnTo>
                  <a:lnTo>
                    <a:pt x="67" y="629"/>
                  </a:lnTo>
                  <a:lnTo>
                    <a:pt x="67" y="633"/>
                  </a:lnTo>
                  <a:lnTo>
                    <a:pt x="67" y="633"/>
                  </a:lnTo>
                  <a:lnTo>
                    <a:pt x="63" y="633"/>
                  </a:lnTo>
                  <a:lnTo>
                    <a:pt x="67" y="636"/>
                  </a:lnTo>
                  <a:lnTo>
                    <a:pt x="67" y="636"/>
                  </a:lnTo>
                  <a:lnTo>
                    <a:pt x="71" y="636"/>
                  </a:lnTo>
                  <a:lnTo>
                    <a:pt x="71" y="636"/>
                  </a:lnTo>
                  <a:lnTo>
                    <a:pt x="71" y="636"/>
                  </a:lnTo>
                  <a:lnTo>
                    <a:pt x="71" y="640"/>
                  </a:lnTo>
                  <a:lnTo>
                    <a:pt x="71" y="640"/>
                  </a:lnTo>
                  <a:lnTo>
                    <a:pt x="71" y="640"/>
                  </a:lnTo>
                  <a:lnTo>
                    <a:pt x="79" y="636"/>
                  </a:lnTo>
                  <a:lnTo>
                    <a:pt x="83" y="640"/>
                  </a:lnTo>
                  <a:lnTo>
                    <a:pt x="71" y="640"/>
                  </a:lnTo>
                  <a:lnTo>
                    <a:pt x="71" y="644"/>
                  </a:lnTo>
                  <a:lnTo>
                    <a:pt x="75" y="648"/>
                  </a:lnTo>
                  <a:lnTo>
                    <a:pt x="79" y="652"/>
                  </a:lnTo>
                  <a:lnTo>
                    <a:pt x="79" y="652"/>
                  </a:lnTo>
                  <a:lnTo>
                    <a:pt x="71" y="648"/>
                  </a:lnTo>
                  <a:lnTo>
                    <a:pt x="71" y="644"/>
                  </a:lnTo>
                  <a:lnTo>
                    <a:pt x="71" y="644"/>
                  </a:lnTo>
                  <a:lnTo>
                    <a:pt x="71" y="648"/>
                  </a:lnTo>
                  <a:lnTo>
                    <a:pt x="67" y="648"/>
                  </a:lnTo>
                  <a:lnTo>
                    <a:pt x="67" y="648"/>
                  </a:lnTo>
                  <a:lnTo>
                    <a:pt x="67" y="644"/>
                  </a:lnTo>
                  <a:lnTo>
                    <a:pt x="67" y="644"/>
                  </a:lnTo>
                  <a:lnTo>
                    <a:pt x="67" y="644"/>
                  </a:lnTo>
                  <a:lnTo>
                    <a:pt x="67" y="644"/>
                  </a:lnTo>
                  <a:lnTo>
                    <a:pt x="63" y="644"/>
                  </a:lnTo>
                  <a:lnTo>
                    <a:pt x="59" y="644"/>
                  </a:lnTo>
                  <a:lnTo>
                    <a:pt x="63" y="648"/>
                  </a:lnTo>
                  <a:lnTo>
                    <a:pt x="63" y="648"/>
                  </a:lnTo>
                  <a:lnTo>
                    <a:pt x="67" y="648"/>
                  </a:lnTo>
                  <a:lnTo>
                    <a:pt x="67" y="652"/>
                  </a:lnTo>
                  <a:lnTo>
                    <a:pt x="67" y="656"/>
                  </a:lnTo>
                  <a:lnTo>
                    <a:pt x="67" y="656"/>
                  </a:lnTo>
                  <a:lnTo>
                    <a:pt x="71" y="656"/>
                  </a:lnTo>
                  <a:lnTo>
                    <a:pt x="75" y="656"/>
                  </a:lnTo>
                  <a:lnTo>
                    <a:pt x="79" y="656"/>
                  </a:lnTo>
                  <a:lnTo>
                    <a:pt x="79" y="660"/>
                  </a:lnTo>
                  <a:lnTo>
                    <a:pt x="79" y="660"/>
                  </a:lnTo>
                  <a:lnTo>
                    <a:pt x="79" y="660"/>
                  </a:lnTo>
                  <a:lnTo>
                    <a:pt x="75" y="660"/>
                  </a:lnTo>
                  <a:lnTo>
                    <a:pt x="75" y="660"/>
                  </a:lnTo>
                  <a:lnTo>
                    <a:pt x="71" y="656"/>
                  </a:lnTo>
                  <a:lnTo>
                    <a:pt x="67" y="656"/>
                  </a:lnTo>
                  <a:lnTo>
                    <a:pt x="67" y="656"/>
                  </a:lnTo>
                  <a:lnTo>
                    <a:pt x="67" y="656"/>
                  </a:lnTo>
                  <a:lnTo>
                    <a:pt x="67" y="656"/>
                  </a:lnTo>
                  <a:lnTo>
                    <a:pt x="63" y="656"/>
                  </a:lnTo>
                  <a:lnTo>
                    <a:pt x="63" y="656"/>
                  </a:lnTo>
                  <a:lnTo>
                    <a:pt x="63" y="660"/>
                  </a:lnTo>
                  <a:lnTo>
                    <a:pt x="59" y="664"/>
                  </a:lnTo>
                  <a:lnTo>
                    <a:pt x="59" y="664"/>
                  </a:lnTo>
                  <a:lnTo>
                    <a:pt x="63" y="660"/>
                  </a:lnTo>
                  <a:lnTo>
                    <a:pt x="63" y="660"/>
                  </a:lnTo>
                  <a:lnTo>
                    <a:pt x="63" y="664"/>
                  </a:lnTo>
                  <a:lnTo>
                    <a:pt x="63" y="668"/>
                  </a:lnTo>
                  <a:lnTo>
                    <a:pt x="59" y="668"/>
                  </a:lnTo>
                  <a:lnTo>
                    <a:pt x="55" y="668"/>
                  </a:lnTo>
                  <a:lnTo>
                    <a:pt x="55" y="672"/>
                  </a:lnTo>
                  <a:lnTo>
                    <a:pt x="55" y="672"/>
                  </a:lnTo>
                  <a:lnTo>
                    <a:pt x="55" y="676"/>
                  </a:lnTo>
                  <a:lnTo>
                    <a:pt x="51" y="679"/>
                  </a:lnTo>
                  <a:lnTo>
                    <a:pt x="51" y="679"/>
                  </a:lnTo>
                  <a:lnTo>
                    <a:pt x="55" y="679"/>
                  </a:lnTo>
                  <a:lnTo>
                    <a:pt x="55" y="679"/>
                  </a:lnTo>
                  <a:lnTo>
                    <a:pt x="55" y="676"/>
                  </a:lnTo>
                  <a:lnTo>
                    <a:pt x="59" y="676"/>
                  </a:lnTo>
                  <a:lnTo>
                    <a:pt x="63" y="672"/>
                  </a:lnTo>
                  <a:lnTo>
                    <a:pt x="67" y="672"/>
                  </a:lnTo>
                  <a:lnTo>
                    <a:pt x="67" y="672"/>
                  </a:lnTo>
                  <a:lnTo>
                    <a:pt x="67" y="676"/>
                  </a:lnTo>
                  <a:lnTo>
                    <a:pt x="67" y="676"/>
                  </a:lnTo>
                  <a:lnTo>
                    <a:pt x="67" y="672"/>
                  </a:lnTo>
                  <a:lnTo>
                    <a:pt x="71" y="672"/>
                  </a:lnTo>
                  <a:lnTo>
                    <a:pt x="75" y="672"/>
                  </a:lnTo>
                  <a:lnTo>
                    <a:pt x="83" y="672"/>
                  </a:lnTo>
                  <a:lnTo>
                    <a:pt x="83" y="672"/>
                  </a:lnTo>
                  <a:lnTo>
                    <a:pt x="83" y="672"/>
                  </a:lnTo>
                  <a:lnTo>
                    <a:pt x="71" y="676"/>
                  </a:lnTo>
                  <a:lnTo>
                    <a:pt x="71" y="676"/>
                  </a:lnTo>
                  <a:lnTo>
                    <a:pt x="67" y="676"/>
                  </a:lnTo>
                  <a:lnTo>
                    <a:pt x="63" y="676"/>
                  </a:lnTo>
                  <a:lnTo>
                    <a:pt x="63" y="676"/>
                  </a:lnTo>
                  <a:lnTo>
                    <a:pt x="63" y="679"/>
                  </a:lnTo>
                  <a:lnTo>
                    <a:pt x="59" y="679"/>
                  </a:lnTo>
                  <a:lnTo>
                    <a:pt x="59" y="683"/>
                  </a:lnTo>
                  <a:lnTo>
                    <a:pt x="63" y="679"/>
                  </a:lnTo>
                  <a:lnTo>
                    <a:pt x="63" y="679"/>
                  </a:lnTo>
                  <a:lnTo>
                    <a:pt x="67" y="679"/>
                  </a:lnTo>
                  <a:lnTo>
                    <a:pt x="67" y="679"/>
                  </a:lnTo>
                  <a:lnTo>
                    <a:pt x="67" y="679"/>
                  </a:lnTo>
                  <a:lnTo>
                    <a:pt x="67" y="683"/>
                  </a:lnTo>
                  <a:lnTo>
                    <a:pt x="67" y="683"/>
                  </a:lnTo>
                  <a:lnTo>
                    <a:pt x="67" y="683"/>
                  </a:lnTo>
                  <a:lnTo>
                    <a:pt x="71" y="683"/>
                  </a:lnTo>
                  <a:lnTo>
                    <a:pt x="71" y="683"/>
                  </a:lnTo>
                  <a:lnTo>
                    <a:pt x="71" y="687"/>
                  </a:lnTo>
                  <a:lnTo>
                    <a:pt x="63" y="687"/>
                  </a:lnTo>
                  <a:lnTo>
                    <a:pt x="63" y="691"/>
                  </a:lnTo>
                  <a:lnTo>
                    <a:pt x="63" y="695"/>
                  </a:lnTo>
                  <a:lnTo>
                    <a:pt x="67" y="695"/>
                  </a:lnTo>
                  <a:lnTo>
                    <a:pt x="75" y="691"/>
                  </a:lnTo>
                  <a:lnTo>
                    <a:pt x="75" y="691"/>
                  </a:lnTo>
                  <a:lnTo>
                    <a:pt x="75" y="687"/>
                  </a:lnTo>
                  <a:lnTo>
                    <a:pt x="75" y="687"/>
                  </a:lnTo>
                  <a:lnTo>
                    <a:pt x="79" y="687"/>
                  </a:lnTo>
                  <a:lnTo>
                    <a:pt x="83" y="683"/>
                  </a:lnTo>
                  <a:lnTo>
                    <a:pt x="90" y="668"/>
                  </a:lnTo>
                  <a:lnTo>
                    <a:pt x="90" y="664"/>
                  </a:lnTo>
                  <a:lnTo>
                    <a:pt x="94" y="664"/>
                  </a:lnTo>
                  <a:lnTo>
                    <a:pt x="94" y="660"/>
                  </a:lnTo>
                  <a:lnTo>
                    <a:pt x="98" y="656"/>
                  </a:lnTo>
                  <a:lnTo>
                    <a:pt x="98" y="656"/>
                  </a:lnTo>
                  <a:lnTo>
                    <a:pt x="98" y="660"/>
                  </a:lnTo>
                  <a:lnTo>
                    <a:pt x="94" y="672"/>
                  </a:lnTo>
                  <a:lnTo>
                    <a:pt x="90" y="672"/>
                  </a:lnTo>
                  <a:lnTo>
                    <a:pt x="90" y="672"/>
                  </a:lnTo>
                  <a:lnTo>
                    <a:pt x="90" y="676"/>
                  </a:lnTo>
                  <a:lnTo>
                    <a:pt x="90" y="676"/>
                  </a:lnTo>
                  <a:lnTo>
                    <a:pt x="90" y="679"/>
                  </a:lnTo>
                  <a:lnTo>
                    <a:pt x="90" y="679"/>
                  </a:lnTo>
                  <a:lnTo>
                    <a:pt x="86" y="683"/>
                  </a:lnTo>
                  <a:lnTo>
                    <a:pt x="86" y="687"/>
                  </a:lnTo>
                  <a:lnTo>
                    <a:pt x="83" y="687"/>
                  </a:lnTo>
                  <a:lnTo>
                    <a:pt x="83" y="687"/>
                  </a:lnTo>
                  <a:lnTo>
                    <a:pt x="83" y="691"/>
                  </a:lnTo>
                  <a:lnTo>
                    <a:pt x="79" y="691"/>
                  </a:lnTo>
                  <a:lnTo>
                    <a:pt x="83" y="691"/>
                  </a:lnTo>
                  <a:lnTo>
                    <a:pt x="83" y="691"/>
                  </a:lnTo>
                  <a:lnTo>
                    <a:pt x="83" y="691"/>
                  </a:lnTo>
                  <a:lnTo>
                    <a:pt x="83" y="695"/>
                  </a:lnTo>
                  <a:lnTo>
                    <a:pt x="75" y="695"/>
                  </a:lnTo>
                  <a:lnTo>
                    <a:pt x="71" y="699"/>
                  </a:lnTo>
                  <a:lnTo>
                    <a:pt x="71" y="703"/>
                  </a:lnTo>
                  <a:lnTo>
                    <a:pt x="71" y="703"/>
                  </a:lnTo>
                  <a:lnTo>
                    <a:pt x="67" y="703"/>
                  </a:lnTo>
                  <a:lnTo>
                    <a:pt x="63" y="703"/>
                  </a:lnTo>
                  <a:lnTo>
                    <a:pt x="59" y="707"/>
                  </a:lnTo>
                  <a:lnTo>
                    <a:pt x="55" y="711"/>
                  </a:lnTo>
                  <a:lnTo>
                    <a:pt x="55" y="711"/>
                  </a:lnTo>
                  <a:lnTo>
                    <a:pt x="55" y="715"/>
                  </a:lnTo>
                  <a:lnTo>
                    <a:pt x="55" y="715"/>
                  </a:lnTo>
                  <a:lnTo>
                    <a:pt x="55" y="715"/>
                  </a:lnTo>
                  <a:lnTo>
                    <a:pt x="55" y="715"/>
                  </a:lnTo>
                  <a:lnTo>
                    <a:pt x="55" y="718"/>
                  </a:lnTo>
                  <a:lnTo>
                    <a:pt x="55" y="718"/>
                  </a:lnTo>
                  <a:lnTo>
                    <a:pt x="59" y="718"/>
                  </a:lnTo>
                  <a:lnTo>
                    <a:pt x="59" y="718"/>
                  </a:lnTo>
                  <a:lnTo>
                    <a:pt x="59" y="718"/>
                  </a:lnTo>
                  <a:lnTo>
                    <a:pt x="63" y="722"/>
                  </a:lnTo>
                  <a:lnTo>
                    <a:pt x="63" y="722"/>
                  </a:lnTo>
                  <a:lnTo>
                    <a:pt x="67" y="722"/>
                  </a:lnTo>
                  <a:lnTo>
                    <a:pt x="67" y="718"/>
                  </a:lnTo>
                  <a:lnTo>
                    <a:pt x="71" y="718"/>
                  </a:lnTo>
                  <a:lnTo>
                    <a:pt x="83" y="718"/>
                  </a:lnTo>
                  <a:lnTo>
                    <a:pt x="83" y="718"/>
                  </a:lnTo>
                  <a:lnTo>
                    <a:pt x="86" y="718"/>
                  </a:lnTo>
                  <a:lnTo>
                    <a:pt x="86" y="722"/>
                  </a:lnTo>
                  <a:lnTo>
                    <a:pt x="94" y="718"/>
                  </a:lnTo>
                  <a:lnTo>
                    <a:pt x="98" y="718"/>
                  </a:lnTo>
                  <a:lnTo>
                    <a:pt x="98" y="718"/>
                  </a:lnTo>
                  <a:lnTo>
                    <a:pt x="98" y="718"/>
                  </a:lnTo>
                  <a:lnTo>
                    <a:pt x="98" y="718"/>
                  </a:lnTo>
                  <a:lnTo>
                    <a:pt x="102" y="715"/>
                  </a:lnTo>
                  <a:lnTo>
                    <a:pt x="106" y="715"/>
                  </a:lnTo>
                  <a:lnTo>
                    <a:pt x="106" y="711"/>
                  </a:lnTo>
                  <a:lnTo>
                    <a:pt x="110" y="711"/>
                  </a:lnTo>
                  <a:lnTo>
                    <a:pt x="110" y="711"/>
                  </a:lnTo>
                  <a:lnTo>
                    <a:pt x="110" y="711"/>
                  </a:lnTo>
                  <a:lnTo>
                    <a:pt x="110" y="711"/>
                  </a:lnTo>
                  <a:lnTo>
                    <a:pt x="110" y="707"/>
                  </a:lnTo>
                  <a:lnTo>
                    <a:pt x="106" y="707"/>
                  </a:lnTo>
                  <a:lnTo>
                    <a:pt x="106" y="707"/>
                  </a:lnTo>
                  <a:lnTo>
                    <a:pt x="110" y="703"/>
                  </a:lnTo>
                  <a:lnTo>
                    <a:pt x="110" y="703"/>
                  </a:lnTo>
                  <a:lnTo>
                    <a:pt x="114" y="699"/>
                  </a:lnTo>
                  <a:lnTo>
                    <a:pt x="118" y="695"/>
                  </a:lnTo>
                  <a:lnTo>
                    <a:pt x="118" y="695"/>
                  </a:lnTo>
                  <a:lnTo>
                    <a:pt x="118" y="691"/>
                  </a:lnTo>
                  <a:lnTo>
                    <a:pt x="118" y="691"/>
                  </a:lnTo>
                  <a:lnTo>
                    <a:pt x="118" y="691"/>
                  </a:lnTo>
                  <a:lnTo>
                    <a:pt x="118" y="687"/>
                  </a:lnTo>
                  <a:lnTo>
                    <a:pt x="122" y="687"/>
                  </a:lnTo>
                  <a:lnTo>
                    <a:pt x="133" y="687"/>
                  </a:lnTo>
                  <a:lnTo>
                    <a:pt x="149" y="683"/>
                  </a:lnTo>
                  <a:lnTo>
                    <a:pt x="153" y="683"/>
                  </a:lnTo>
                  <a:lnTo>
                    <a:pt x="157" y="683"/>
                  </a:lnTo>
                  <a:lnTo>
                    <a:pt x="196" y="672"/>
                  </a:lnTo>
                  <a:lnTo>
                    <a:pt x="204" y="676"/>
                  </a:lnTo>
                  <a:lnTo>
                    <a:pt x="204" y="672"/>
                  </a:lnTo>
                  <a:lnTo>
                    <a:pt x="200" y="660"/>
                  </a:lnTo>
                  <a:lnTo>
                    <a:pt x="200" y="656"/>
                  </a:lnTo>
                  <a:lnTo>
                    <a:pt x="204" y="652"/>
                  </a:lnTo>
                  <a:lnTo>
                    <a:pt x="208" y="644"/>
                  </a:lnTo>
                  <a:lnTo>
                    <a:pt x="208" y="640"/>
                  </a:lnTo>
                  <a:lnTo>
                    <a:pt x="208" y="633"/>
                  </a:lnTo>
                  <a:lnTo>
                    <a:pt x="204" y="625"/>
                  </a:lnTo>
                  <a:lnTo>
                    <a:pt x="200" y="617"/>
                  </a:lnTo>
                  <a:lnTo>
                    <a:pt x="196" y="578"/>
                  </a:lnTo>
                  <a:lnTo>
                    <a:pt x="196" y="578"/>
                  </a:lnTo>
                  <a:lnTo>
                    <a:pt x="200" y="566"/>
                  </a:lnTo>
                  <a:lnTo>
                    <a:pt x="200" y="562"/>
                  </a:lnTo>
                  <a:lnTo>
                    <a:pt x="196" y="554"/>
                  </a:lnTo>
                  <a:lnTo>
                    <a:pt x="176" y="512"/>
                  </a:lnTo>
                  <a:lnTo>
                    <a:pt x="211" y="504"/>
                  </a:lnTo>
                  <a:lnTo>
                    <a:pt x="235" y="476"/>
                  </a:lnTo>
                  <a:lnTo>
                    <a:pt x="235" y="476"/>
                  </a:lnTo>
                  <a:lnTo>
                    <a:pt x="235" y="472"/>
                  </a:lnTo>
                  <a:lnTo>
                    <a:pt x="231" y="469"/>
                  </a:lnTo>
                  <a:lnTo>
                    <a:pt x="223" y="449"/>
                  </a:lnTo>
                  <a:lnTo>
                    <a:pt x="223" y="445"/>
                  </a:lnTo>
                  <a:lnTo>
                    <a:pt x="235" y="426"/>
                  </a:lnTo>
                  <a:lnTo>
                    <a:pt x="247" y="375"/>
                  </a:lnTo>
                  <a:lnTo>
                    <a:pt x="251" y="367"/>
                  </a:lnTo>
                  <a:lnTo>
                    <a:pt x="258" y="351"/>
                  </a:lnTo>
                  <a:lnTo>
                    <a:pt x="262" y="348"/>
                  </a:lnTo>
                  <a:lnTo>
                    <a:pt x="262" y="348"/>
                  </a:lnTo>
                  <a:lnTo>
                    <a:pt x="262" y="344"/>
                  </a:lnTo>
                  <a:lnTo>
                    <a:pt x="258" y="324"/>
                  </a:lnTo>
                  <a:lnTo>
                    <a:pt x="258" y="320"/>
                  </a:lnTo>
                  <a:lnTo>
                    <a:pt x="227" y="289"/>
                  </a:lnTo>
                  <a:lnTo>
                    <a:pt x="227" y="277"/>
                  </a:lnTo>
                  <a:lnTo>
                    <a:pt x="227" y="277"/>
                  </a:lnTo>
                  <a:lnTo>
                    <a:pt x="239" y="273"/>
                  </a:lnTo>
                  <a:lnTo>
                    <a:pt x="243" y="269"/>
                  </a:lnTo>
                  <a:lnTo>
                    <a:pt x="243" y="266"/>
                  </a:lnTo>
                  <a:lnTo>
                    <a:pt x="247" y="254"/>
                  </a:lnTo>
                  <a:lnTo>
                    <a:pt x="247" y="250"/>
                  </a:lnTo>
                  <a:lnTo>
                    <a:pt x="247" y="211"/>
                  </a:lnTo>
                  <a:lnTo>
                    <a:pt x="247" y="207"/>
                  </a:lnTo>
                  <a:lnTo>
                    <a:pt x="247" y="207"/>
                  </a:lnTo>
                  <a:lnTo>
                    <a:pt x="266" y="180"/>
                  </a:lnTo>
                  <a:lnTo>
                    <a:pt x="270" y="172"/>
                  </a:lnTo>
                  <a:lnTo>
                    <a:pt x="270" y="168"/>
                  </a:lnTo>
                  <a:lnTo>
                    <a:pt x="313" y="184"/>
                  </a:lnTo>
                  <a:lnTo>
                    <a:pt x="313" y="180"/>
                  </a:lnTo>
                  <a:lnTo>
                    <a:pt x="313" y="180"/>
                  </a:lnTo>
                  <a:lnTo>
                    <a:pt x="317" y="176"/>
                  </a:lnTo>
                  <a:lnTo>
                    <a:pt x="321" y="148"/>
                  </a:lnTo>
                  <a:lnTo>
                    <a:pt x="321" y="145"/>
                  </a:lnTo>
                  <a:lnTo>
                    <a:pt x="305" y="113"/>
                  </a:lnTo>
                  <a:lnTo>
                    <a:pt x="305" y="109"/>
                  </a:lnTo>
                  <a:lnTo>
                    <a:pt x="301" y="94"/>
                  </a:lnTo>
                  <a:lnTo>
                    <a:pt x="301" y="94"/>
                  </a:lnTo>
                  <a:lnTo>
                    <a:pt x="301" y="94"/>
                  </a:lnTo>
                  <a:lnTo>
                    <a:pt x="301" y="90"/>
                  </a:lnTo>
                  <a:lnTo>
                    <a:pt x="301" y="90"/>
                  </a:lnTo>
                  <a:lnTo>
                    <a:pt x="290" y="82"/>
                  </a:lnTo>
                  <a:moveTo>
                    <a:pt x="180" y="102"/>
                  </a:moveTo>
                  <a:lnTo>
                    <a:pt x="180" y="102"/>
                  </a:lnTo>
                  <a:lnTo>
                    <a:pt x="200" y="109"/>
                  </a:lnTo>
                  <a:lnTo>
                    <a:pt x="200" y="109"/>
                  </a:lnTo>
                  <a:lnTo>
                    <a:pt x="200" y="109"/>
                  </a:lnTo>
                  <a:lnTo>
                    <a:pt x="200" y="113"/>
                  </a:lnTo>
                  <a:lnTo>
                    <a:pt x="200" y="113"/>
                  </a:lnTo>
                  <a:lnTo>
                    <a:pt x="196" y="113"/>
                  </a:lnTo>
                  <a:lnTo>
                    <a:pt x="196" y="113"/>
                  </a:lnTo>
                  <a:lnTo>
                    <a:pt x="192" y="113"/>
                  </a:lnTo>
                  <a:lnTo>
                    <a:pt x="184" y="117"/>
                  </a:lnTo>
                  <a:lnTo>
                    <a:pt x="180" y="121"/>
                  </a:lnTo>
                  <a:lnTo>
                    <a:pt x="180" y="121"/>
                  </a:lnTo>
                  <a:lnTo>
                    <a:pt x="180" y="121"/>
                  </a:lnTo>
                  <a:lnTo>
                    <a:pt x="176" y="121"/>
                  </a:lnTo>
                  <a:lnTo>
                    <a:pt x="176" y="117"/>
                  </a:lnTo>
                  <a:lnTo>
                    <a:pt x="176" y="121"/>
                  </a:lnTo>
                  <a:lnTo>
                    <a:pt x="176" y="121"/>
                  </a:lnTo>
                  <a:lnTo>
                    <a:pt x="176" y="125"/>
                  </a:lnTo>
                  <a:lnTo>
                    <a:pt x="176" y="129"/>
                  </a:lnTo>
                  <a:lnTo>
                    <a:pt x="176" y="133"/>
                  </a:lnTo>
                  <a:lnTo>
                    <a:pt x="176" y="137"/>
                  </a:lnTo>
                  <a:lnTo>
                    <a:pt x="176" y="145"/>
                  </a:lnTo>
                  <a:lnTo>
                    <a:pt x="172" y="145"/>
                  </a:lnTo>
                  <a:lnTo>
                    <a:pt x="172" y="148"/>
                  </a:lnTo>
                  <a:lnTo>
                    <a:pt x="169" y="148"/>
                  </a:lnTo>
                  <a:lnTo>
                    <a:pt x="169" y="145"/>
                  </a:lnTo>
                  <a:lnTo>
                    <a:pt x="169" y="145"/>
                  </a:lnTo>
                  <a:lnTo>
                    <a:pt x="169" y="141"/>
                  </a:lnTo>
                  <a:lnTo>
                    <a:pt x="169" y="137"/>
                  </a:lnTo>
                  <a:lnTo>
                    <a:pt x="169" y="137"/>
                  </a:lnTo>
                  <a:lnTo>
                    <a:pt x="169" y="133"/>
                  </a:lnTo>
                  <a:lnTo>
                    <a:pt x="165" y="133"/>
                  </a:lnTo>
                  <a:lnTo>
                    <a:pt x="165" y="133"/>
                  </a:lnTo>
                  <a:lnTo>
                    <a:pt x="165" y="129"/>
                  </a:lnTo>
                  <a:lnTo>
                    <a:pt x="165" y="129"/>
                  </a:lnTo>
                  <a:lnTo>
                    <a:pt x="165" y="133"/>
                  </a:lnTo>
                  <a:lnTo>
                    <a:pt x="165" y="133"/>
                  </a:lnTo>
                  <a:lnTo>
                    <a:pt x="165" y="133"/>
                  </a:lnTo>
                  <a:lnTo>
                    <a:pt x="165" y="137"/>
                  </a:lnTo>
                  <a:lnTo>
                    <a:pt x="165" y="137"/>
                  </a:lnTo>
                  <a:lnTo>
                    <a:pt x="165" y="141"/>
                  </a:lnTo>
                  <a:lnTo>
                    <a:pt x="165" y="141"/>
                  </a:lnTo>
                  <a:lnTo>
                    <a:pt x="161" y="141"/>
                  </a:lnTo>
                  <a:lnTo>
                    <a:pt x="161" y="137"/>
                  </a:lnTo>
                  <a:lnTo>
                    <a:pt x="161" y="141"/>
                  </a:lnTo>
                  <a:lnTo>
                    <a:pt x="161" y="141"/>
                  </a:lnTo>
                  <a:lnTo>
                    <a:pt x="165" y="145"/>
                  </a:lnTo>
                  <a:lnTo>
                    <a:pt x="165" y="145"/>
                  </a:lnTo>
                  <a:lnTo>
                    <a:pt x="165" y="145"/>
                  </a:lnTo>
                  <a:lnTo>
                    <a:pt x="165" y="145"/>
                  </a:lnTo>
                  <a:lnTo>
                    <a:pt x="161" y="141"/>
                  </a:lnTo>
                  <a:lnTo>
                    <a:pt x="161" y="141"/>
                  </a:lnTo>
                  <a:lnTo>
                    <a:pt x="161" y="141"/>
                  </a:lnTo>
                  <a:lnTo>
                    <a:pt x="161" y="141"/>
                  </a:lnTo>
                  <a:lnTo>
                    <a:pt x="161" y="145"/>
                  </a:lnTo>
                  <a:lnTo>
                    <a:pt x="161" y="145"/>
                  </a:lnTo>
                  <a:lnTo>
                    <a:pt x="161" y="148"/>
                  </a:lnTo>
                  <a:lnTo>
                    <a:pt x="161" y="148"/>
                  </a:lnTo>
                  <a:lnTo>
                    <a:pt x="161" y="148"/>
                  </a:lnTo>
                  <a:lnTo>
                    <a:pt x="157" y="148"/>
                  </a:lnTo>
                  <a:lnTo>
                    <a:pt x="157" y="148"/>
                  </a:lnTo>
                  <a:lnTo>
                    <a:pt x="157" y="152"/>
                  </a:lnTo>
                  <a:lnTo>
                    <a:pt x="157" y="152"/>
                  </a:lnTo>
                  <a:lnTo>
                    <a:pt x="157" y="152"/>
                  </a:lnTo>
                  <a:lnTo>
                    <a:pt x="161" y="152"/>
                  </a:lnTo>
                  <a:lnTo>
                    <a:pt x="161" y="152"/>
                  </a:lnTo>
                  <a:lnTo>
                    <a:pt x="161" y="152"/>
                  </a:lnTo>
                  <a:lnTo>
                    <a:pt x="157" y="160"/>
                  </a:lnTo>
                  <a:lnTo>
                    <a:pt x="157" y="160"/>
                  </a:lnTo>
                  <a:lnTo>
                    <a:pt x="157" y="160"/>
                  </a:lnTo>
                  <a:lnTo>
                    <a:pt x="157" y="160"/>
                  </a:lnTo>
                  <a:lnTo>
                    <a:pt x="157" y="160"/>
                  </a:lnTo>
                  <a:lnTo>
                    <a:pt x="157" y="160"/>
                  </a:lnTo>
                  <a:lnTo>
                    <a:pt x="157" y="160"/>
                  </a:lnTo>
                  <a:lnTo>
                    <a:pt x="157" y="160"/>
                  </a:lnTo>
                  <a:lnTo>
                    <a:pt x="153" y="160"/>
                  </a:lnTo>
                  <a:lnTo>
                    <a:pt x="153" y="156"/>
                  </a:lnTo>
                  <a:lnTo>
                    <a:pt x="149" y="156"/>
                  </a:lnTo>
                  <a:lnTo>
                    <a:pt x="141" y="160"/>
                  </a:lnTo>
                  <a:lnTo>
                    <a:pt x="137" y="160"/>
                  </a:lnTo>
                  <a:lnTo>
                    <a:pt x="137" y="156"/>
                  </a:lnTo>
                  <a:lnTo>
                    <a:pt x="137" y="156"/>
                  </a:lnTo>
                  <a:lnTo>
                    <a:pt x="137" y="156"/>
                  </a:lnTo>
                  <a:lnTo>
                    <a:pt x="141" y="152"/>
                  </a:lnTo>
                  <a:lnTo>
                    <a:pt x="141" y="148"/>
                  </a:lnTo>
                  <a:lnTo>
                    <a:pt x="145" y="148"/>
                  </a:lnTo>
                  <a:lnTo>
                    <a:pt x="145" y="145"/>
                  </a:lnTo>
                  <a:lnTo>
                    <a:pt x="149" y="137"/>
                  </a:lnTo>
                  <a:lnTo>
                    <a:pt x="149" y="133"/>
                  </a:lnTo>
                  <a:lnTo>
                    <a:pt x="145" y="133"/>
                  </a:lnTo>
                  <a:lnTo>
                    <a:pt x="145" y="133"/>
                  </a:lnTo>
                  <a:lnTo>
                    <a:pt x="145" y="129"/>
                  </a:lnTo>
                  <a:lnTo>
                    <a:pt x="145" y="129"/>
                  </a:lnTo>
                  <a:lnTo>
                    <a:pt x="145" y="129"/>
                  </a:lnTo>
                  <a:lnTo>
                    <a:pt x="145" y="129"/>
                  </a:lnTo>
                  <a:lnTo>
                    <a:pt x="145" y="133"/>
                  </a:lnTo>
                  <a:lnTo>
                    <a:pt x="145" y="137"/>
                  </a:lnTo>
                  <a:lnTo>
                    <a:pt x="145" y="137"/>
                  </a:lnTo>
                  <a:lnTo>
                    <a:pt x="141" y="145"/>
                  </a:lnTo>
                  <a:lnTo>
                    <a:pt x="141" y="145"/>
                  </a:lnTo>
                  <a:lnTo>
                    <a:pt x="141" y="145"/>
                  </a:lnTo>
                  <a:lnTo>
                    <a:pt x="137" y="145"/>
                  </a:lnTo>
                  <a:lnTo>
                    <a:pt x="137" y="145"/>
                  </a:lnTo>
                  <a:lnTo>
                    <a:pt x="137" y="148"/>
                  </a:lnTo>
                  <a:lnTo>
                    <a:pt x="137" y="148"/>
                  </a:lnTo>
                  <a:lnTo>
                    <a:pt x="133" y="148"/>
                  </a:lnTo>
                  <a:lnTo>
                    <a:pt x="133" y="152"/>
                  </a:lnTo>
                  <a:lnTo>
                    <a:pt x="129" y="156"/>
                  </a:lnTo>
                  <a:lnTo>
                    <a:pt x="129" y="160"/>
                  </a:lnTo>
                  <a:lnTo>
                    <a:pt x="129" y="156"/>
                  </a:lnTo>
                  <a:lnTo>
                    <a:pt x="129" y="160"/>
                  </a:lnTo>
                  <a:lnTo>
                    <a:pt x="133" y="160"/>
                  </a:lnTo>
                  <a:lnTo>
                    <a:pt x="129" y="160"/>
                  </a:lnTo>
                  <a:lnTo>
                    <a:pt x="129" y="164"/>
                  </a:lnTo>
                  <a:lnTo>
                    <a:pt x="126" y="164"/>
                  </a:lnTo>
                  <a:lnTo>
                    <a:pt x="126" y="168"/>
                  </a:lnTo>
                  <a:lnTo>
                    <a:pt x="126" y="172"/>
                  </a:lnTo>
                  <a:lnTo>
                    <a:pt x="122" y="176"/>
                  </a:lnTo>
                  <a:lnTo>
                    <a:pt x="122" y="176"/>
                  </a:lnTo>
                  <a:lnTo>
                    <a:pt x="122" y="172"/>
                  </a:lnTo>
                  <a:lnTo>
                    <a:pt x="122" y="172"/>
                  </a:lnTo>
                  <a:lnTo>
                    <a:pt x="122" y="172"/>
                  </a:lnTo>
                  <a:lnTo>
                    <a:pt x="122" y="172"/>
                  </a:lnTo>
                  <a:lnTo>
                    <a:pt x="122" y="172"/>
                  </a:lnTo>
                  <a:lnTo>
                    <a:pt x="118" y="168"/>
                  </a:lnTo>
                  <a:lnTo>
                    <a:pt x="118" y="168"/>
                  </a:lnTo>
                  <a:lnTo>
                    <a:pt x="122" y="164"/>
                  </a:lnTo>
                  <a:lnTo>
                    <a:pt x="122" y="164"/>
                  </a:lnTo>
                  <a:lnTo>
                    <a:pt x="122" y="160"/>
                  </a:lnTo>
                  <a:lnTo>
                    <a:pt x="122" y="156"/>
                  </a:lnTo>
                  <a:lnTo>
                    <a:pt x="122" y="152"/>
                  </a:lnTo>
                  <a:lnTo>
                    <a:pt x="126" y="145"/>
                  </a:lnTo>
                  <a:lnTo>
                    <a:pt x="126" y="145"/>
                  </a:lnTo>
                  <a:lnTo>
                    <a:pt x="129" y="141"/>
                  </a:lnTo>
                  <a:lnTo>
                    <a:pt x="129" y="141"/>
                  </a:lnTo>
                  <a:lnTo>
                    <a:pt x="133" y="141"/>
                  </a:lnTo>
                  <a:lnTo>
                    <a:pt x="133" y="141"/>
                  </a:lnTo>
                  <a:lnTo>
                    <a:pt x="129" y="141"/>
                  </a:lnTo>
                  <a:lnTo>
                    <a:pt x="126" y="141"/>
                  </a:lnTo>
                  <a:lnTo>
                    <a:pt x="126" y="137"/>
                  </a:lnTo>
                  <a:lnTo>
                    <a:pt x="129" y="137"/>
                  </a:lnTo>
                  <a:lnTo>
                    <a:pt x="133" y="137"/>
                  </a:lnTo>
                  <a:lnTo>
                    <a:pt x="129" y="137"/>
                  </a:lnTo>
                  <a:lnTo>
                    <a:pt x="129" y="137"/>
                  </a:lnTo>
                  <a:lnTo>
                    <a:pt x="126" y="133"/>
                  </a:lnTo>
                  <a:lnTo>
                    <a:pt x="126" y="133"/>
                  </a:lnTo>
                  <a:lnTo>
                    <a:pt x="126" y="133"/>
                  </a:lnTo>
                  <a:lnTo>
                    <a:pt x="122" y="133"/>
                  </a:lnTo>
                  <a:lnTo>
                    <a:pt x="122" y="129"/>
                  </a:lnTo>
                  <a:lnTo>
                    <a:pt x="122" y="125"/>
                  </a:lnTo>
                  <a:lnTo>
                    <a:pt x="122" y="125"/>
                  </a:lnTo>
                  <a:lnTo>
                    <a:pt x="126" y="125"/>
                  </a:lnTo>
                  <a:lnTo>
                    <a:pt x="129" y="125"/>
                  </a:lnTo>
                  <a:lnTo>
                    <a:pt x="129" y="125"/>
                  </a:lnTo>
                  <a:lnTo>
                    <a:pt x="126" y="121"/>
                  </a:lnTo>
                  <a:lnTo>
                    <a:pt x="133" y="121"/>
                  </a:lnTo>
                  <a:lnTo>
                    <a:pt x="133" y="121"/>
                  </a:lnTo>
                  <a:lnTo>
                    <a:pt x="133" y="125"/>
                  </a:lnTo>
                  <a:lnTo>
                    <a:pt x="137" y="125"/>
                  </a:lnTo>
                  <a:lnTo>
                    <a:pt x="133" y="121"/>
                  </a:lnTo>
                  <a:lnTo>
                    <a:pt x="129" y="117"/>
                  </a:lnTo>
                  <a:lnTo>
                    <a:pt x="129" y="117"/>
                  </a:lnTo>
                  <a:lnTo>
                    <a:pt x="133" y="117"/>
                  </a:lnTo>
                  <a:lnTo>
                    <a:pt x="133" y="117"/>
                  </a:lnTo>
                  <a:lnTo>
                    <a:pt x="133" y="117"/>
                  </a:lnTo>
                  <a:lnTo>
                    <a:pt x="133" y="117"/>
                  </a:lnTo>
                  <a:lnTo>
                    <a:pt x="133" y="113"/>
                  </a:lnTo>
                  <a:lnTo>
                    <a:pt x="137" y="113"/>
                  </a:lnTo>
                  <a:lnTo>
                    <a:pt x="141" y="113"/>
                  </a:lnTo>
                  <a:lnTo>
                    <a:pt x="141" y="113"/>
                  </a:lnTo>
                  <a:lnTo>
                    <a:pt x="141" y="113"/>
                  </a:lnTo>
                  <a:lnTo>
                    <a:pt x="141" y="113"/>
                  </a:lnTo>
                  <a:lnTo>
                    <a:pt x="145" y="113"/>
                  </a:lnTo>
                  <a:lnTo>
                    <a:pt x="145" y="113"/>
                  </a:lnTo>
                  <a:lnTo>
                    <a:pt x="145" y="113"/>
                  </a:lnTo>
                  <a:lnTo>
                    <a:pt x="145" y="113"/>
                  </a:lnTo>
                  <a:lnTo>
                    <a:pt x="141" y="113"/>
                  </a:lnTo>
                  <a:lnTo>
                    <a:pt x="141" y="113"/>
                  </a:lnTo>
                  <a:lnTo>
                    <a:pt x="141" y="109"/>
                  </a:lnTo>
                  <a:lnTo>
                    <a:pt x="141" y="109"/>
                  </a:lnTo>
                  <a:lnTo>
                    <a:pt x="137" y="109"/>
                  </a:lnTo>
                  <a:lnTo>
                    <a:pt x="133" y="109"/>
                  </a:lnTo>
                  <a:lnTo>
                    <a:pt x="133" y="109"/>
                  </a:lnTo>
                  <a:lnTo>
                    <a:pt x="133" y="105"/>
                  </a:lnTo>
                  <a:lnTo>
                    <a:pt x="129" y="105"/>
                  </a:lnTo>
                  <a:lnTo>
                    <a:pt x="129" y="102"/>
                  </a:lnTo>
                  <a:lnTo>
                    <a:pt x="129" y="98"/>
                  </a:lnTo>
                  <a:lnTo>
                    <a:pt x="129" y="98"/>
                  </a:lnTo>
                  <a:lnTo>
                    <a:pt x="137" y="98"/>
                  </a:lnTo>
                  <a:lnTo>
                    <a:pt x="137" y="94"/>
                  </a:lnTo>
                  <a:lnTo>
                    <a:pt x="137" y="94"/>
                  </a:lnTo>
                  <a:lnTo>
                    <a:pt x="137" y="94"/>
                  </a:lnTo>
                  <a:lnTo>
                    <a:pt x="137" y="94"/>
                  </a:lnTo>
                  <a:lnTo>
                    <a:pt x="141" y="98"/>
                  </a:lnTo>
                  <a:lnTo>
                    <a:pt x="141" y="98"/>
                  </a:lnTo>
                  <a:lnTo>
                    <a:pt x="145" y="98"/>
                  </a:lnTo>
                  <a:lnTo>
                    <a:pt x="145" y="98"/>
                  </a:lnTo>
                  <a:lnTo>
                    <a:pt x="141" y="98"/>
                  </a:lnTo>
                  <a:lnTo>
                    <a:pt x="141" y="98"/>
                  </a:lnTo>
                  <a:lnTo>
                    <a:pt x="141" y="94"/>
                  </a:lnTo>
                  <a:lnTo>
                    <a:pt x="141" y="94"/>
                  </a:lnTo>
                  <a:lnTo>
                    <a:pt x="141" y="94"/>
                  </a:lnTo>
                  <a:lnTo>
                    <a:pt x="129" y="94"/>
                  </a:lnTo>
                  <a:lnTo>
                    <a:pt x="129" y="94"/>
                  </a:lnTo>
                  <a:lnTo>
                    <a:pt x="129" y="94"/>
                  </a:lnTo>
                  <a:lnTo>
                    <a:pt x="126" y="90"/>
                  </a:lnTo>
                  <a:lnTo>
                    <a:pt x="126" y="86"/>
                  </a:lnTo>
                  <a:lnTo>
                    <a:pt x="126" y="86"/>
                  </a:lnTo>
                  <a:lnTo>
                    <a:pt x="126" y="86"/>
                  </a:lnTo>
                  <a:lnTo>
                    <a:pt x="129" y="86"/>
                  </a:lnTo>
                  <a:lnTo>
                    <a:pt x="129" y="86"/>
                  </a:lnTo>
                  <a:lnTo>
                    <a:pt x="129" y="86"/>
                  </a:lnTo>
                  <a:lnTo>
                    <a:pt x="129" y="82"/>
                  </a:lnTo>
                  <a:lnTo>
                    <a:pt x="129" y="82"/>
                  </a:lnTo>
                  <a:lnTo>
                    <a:pt x="129" y="82"/>
                  </a:lnTo>
                  <a:lnTo>
                    <a:pt x="129" y="82"/>
                  </a:lnTo>
                  <a:lnTo>
                    <a:pt x="133" y="82"/>
                  </a:lnTo>
                  <a:lnTo>
                    <a:pt x="137" y="82"/>
                  </a:lnTo>
                  <a:lnTo>
                    <a:pt x="133" y="78"/>
                  </a:lnTo>
                  <a:lnTo>
                    <a:pt x="133" y="78"/>
                  </a:lnTo>
                  <a:lnTo>
                    <a:pt x="129" y="78"/>
                  </a:lnTo>
                  <a:lnTo>
                    <a:pt x="129" y="78"/>
                  </a:lnTo>
                  <a:lnTo>
                    <a:pt x="129" y="74"/>
                  </a:lnTo>
                  <a:lnTo>
                    <a:pt x="129" y="74"/>
                  </a:lnTo>
                  <a:lnTo>
                    <a:pt x="133" y="70"/>
                  </a:lnTo>
                  <a:lnTo>
                    <a:pt x="133" y="70"/>
                  </a:lnTo>
                  <a:lnTo>
                    <a:pt x="129" y="70"/>
                  </a:lnTo>
                  <a:lnTo>
                    <a:pt x="129" y="70"/>
                  </a:lnTo>
                  <a:lnTo>
                    <a:pt x="129" y="70"/>
                  </a:lnTo>
                  <a:lnTo>
                    <a:pt x="129" y="66"/>
                  </a:lnTo>
                  <a:lnTo>
                    <a:pt x="129" y="63"/>
                  </a:lnTo>
                  <a:lnTo>
                    <a:pt x="129" y="59"/>
                  </a:lnTo>
                  <a:lnTo>
                    <a:pt x="133" y="59"/>
                  </a:lnTo>
                  <a:lnTo>
                    <a:pt x="137" y="59"/>
                  </a:lnTo>
                  <a:lnTo>
                    <a:pt x="141" y="55"/>
                  </a:lnTo>
                  <a:lnTo>
                    <a:pt x="145" y="55"/>
                  </a:lnTo>
                  <a:lnTo>
                    <a:pt x="145" y="59"/>
                  </a:lnTo>
                  <a:lnTo>
                    <a:pt x="145" y="59"/>
                  </a:lnTo>
                  <a:lnTo>
                    <a:pt x="145" y="59"/>
                  </a:lnTo>
                  <a:lnTo>
                    <a:pt x="145" y="59"/>
                  </a:lnTo>
                  <a:lnTo>
                    <a:pt x="145" y="63"/>
                  </a:lnTo>
                  <a:lnTo>
                    <a:pt x="145" y="63"/>
                  </a:lnTo>
                  <a:lnTo>
                    <a:pt x="145" y="66"/>
                  </a:lnTo>
                  <a:lnTo>
                    <a:pt x="149" y="66"/>
                  </a:lnTo>
                  <a:lnTo>
                    <a:pt x="149" y="66"/>
                  </a:lnTo>
                  <a:lnTo>
                    <a:pt x="149" y="70"/>
                  </a:lnTo>
                  <a:lnTo>
                    <a:pt x="149" y="78"/>
                  </a:lnTo>
                  <a:lnTo>
                    <a:pt x="145" y="86"/>
                  </a:lnTo>
                  <a:lnTo>
                    <a:pt x="145" y="90"/>
                  </a:lnTo>
                  <a:lnTo>
                    <a:pt x="145" y="90"/>
                  </a:lnTo>
                  <a:lnTo>
                    <a:pt x="145" y="94"/>
                  </a:lnTo>
                  <a:lnTo>
                    <a:pt x="145" y="94"/>
                  </a:lnTo>
                  <a:lnTo>
                    <a:pt x="145" y="94"/>
                  </a:lnTo>
                  <a:lnTo>
                    <a:pt x="149" y="94"/>
                  </a:lnTo>
                  <a:lnTo>
                    <a:pt x="149" y="98"/>
                  </a:lnTo>
                  <a:lnTo>
                    <a:pt x="149" y="98"/>
                  </a:lnTo>
                  <a:lnTo>
                    <a:pt x="149" y="102"/>
                  </a:lnTo>
                  <a:lnTo>
                    <a:pt x="149" y="102"/>
                  </a:lnTo>
                  <a:lnTo>
                    <a:pt x="149" y="105"/>
                  </a:lnTo>
                  <a:lnTo>
                    <a:pt x="149" y="105"/>
                  </a:lnTo>
                  <a:lnTo>
                    <a:pt x="149" y="109"/>
                  </a:lnTo>
                  <a:lnTo>
                    <a:pt x="149" y="113"/>
                  </a:lnTo>
                  <a:lnTo>
                    <a:pt x="149" y="125"/>
                  </a:lnTo>
                  <a:lnTo>
                    <a:pt x="149" y="125"/>
                  </a:lnTo>
                  <a:lnTo>
                    <a:pt x="149" y="125"/>
                  </a:lnTo>
                  <a:lnTo>
                    <a:pt x="149" y="129"/>
                  </a:lnTo>
                  <a:lnTo>
                    <a:pt x="153" y="129"/>
                  </a:lnTo>
                  <a:lnTo>
                    <a:pt x="153" y="129"/>
                  </a:lnTo>
                  <a:lnTo>
                    <a:pt x="153" y="129"/>
                  </a:lnTo>
                  <a:lnTo>
                    <a:pt x="153" y="133"/>
                  </a:lnTo>
                  <a:lnTo>
                    <a:pt x="153" y="133"/>
                  </a:lnTo>
                  <a:lnTo>
                    <a:pt x="153" y="137"/>
                  </a:lnTo>
                  <a:lnTo>
                    <a:pt x="153" y="137"/>
                  </a:lnTo>
                  <a:lnTo>
                    <a:pt x="153" y="137"/>
                  </a:lnTo>
                  <a:lnTo>
                    <a:pt x="153" y="137"/>
                  </a:lnTo>
                  <a:lnTo>
                    <a:pt x="153" y="137"/>
                  </a:lnTo>
                  <a:lnTo>
                    <a:pt x="153" y="137"/>
                  </a:lnTo>
                  <a:lnTo>
                    <a:pt x="161" y="121"/>
                  </a:lnTo>
                  <a:lnTo>
                    <a:pt x="165" y="117"/>
                  </a:lnTo>
                  <a:lnTo>
                    <a:pt x="165" y="113"/>
                  </a:lnTo>
                  <a:lnTo>
                    <a:pt x="165" y="113"/>
                  </a:lnTo>
                  <a:lnTo>
                    <a:pt x="165" y="113"/>
                  </a:lnTo>
                  <a:lnTo>
                    <a:pt x="165" y="109"/>
                  </a:lnTo>
                  <a:lnTo>
                    <a:pt x="169" y="113"/>
                  </a:lnTo>
                  <a:lnTo>
                    <a:pt x="180" y="102"/>
                  </a:lnTo>
                  <a:moveTo>
                    <a:pt x="196" y="129"/>
                  </a:moveTo>
                  <a:lnTo>
                    <a:pt x="196" y="129"/>
                  </a:lnTo>
                  <a:lnTo>
                    <a:pt x="196" y="129"/>
                  </a:lnTo>
                  <a:lnTo>
                    <a:pt x="200" y="129"/>
                  </a:lnTo>
                  <a:lnTo>
                    <a:pt x="200" y="133"/>
                  </a:lnTo>
                  <a:lnTo>
                    <a:pt x="200" y="133"/>
                  </a:lnTo>
                  <a:lnTo>
                    <a:pt x="200" y="133"/>
                  </a:lnTo>
                  <a:lnTo>
                    <a:pt x="188" y="137"/>
                  </a:lnTo>
                  <a:lnTo>
                    <a:pt x="188" y="141"/>
                  </a:lnTo>
                  <a:lnTo>
                    <a:pt x="184" y="141"/>
                  </a:lnTo>
                  <a:lnTo>
                    <a:pt x="184" y="145"/>
                  </a:lnTo>
                  <a:lnTo>
                    <a:pt x="184" y="141"/>
                  </a:lnTo>
                  <a:lnTo>
                    <a:pt x="180" y="141"/>
                  </a:lnTo>
                  <a:lnTo>
                    <a:pt x="184" y="137"/>
                  </a:lnTo>
                  <a:lnTo>
                    <a:pt x="184" y="137"/>
                  </a:lnTo>
                  <a:lnTo>
                    <a:pt x="184" y="137"/>
                  </a:lnTo>
                  <a:lnTo>
                    <a:pt x="184" y="137"/>
                  </a:lnTo>
                  <a:lnTo>
                    <a:pt x="180" y="133"/>
                  </a:lnTo>
                  <a:lnTo>
                    <a:pt x="180" y="129"/>
                  </a:lnTo>
                  <a:lnTo>
                    <a:pt x="180" y="125"/>
                  </a:lnTo>
                  <a:lnTo>
                    <a:pt x="184" y="121"/>
                  </a:lnTo>
                  <a:lnTo>
                    <a:pt x="184" y="121"/>
                  </a:lnTo>
                  <a:lnTo>
                    <a:pt x="192" y="117"/>
                  </a:lnTo>
                  <a:lnTo>
                    <a:pt x="192" y="117"/>
                  </a:lnTo>
                  <a:lnTo>
                    <a:pt x="196" y="117"/>
                  </a:lnTo>
                  <a:lnTo>
                    <a:pt x="196" y="117"/>
                  </a:lnTo>
                  <a:lnTo>
                    <a:pt x="196" y="117"/>
                  </a:lnTo>
                  <a:lnTo>
                    <a:pt x="196" y="121"/>
                  </a:lnTo>
                  <a:lnTo>
                    <a:pt x="196" y="121"/>
                  </a:lnTo>
                  <a:lnTo>
                    <a:pt x="200" y="121"/>
                  </a:lnTo>
                  <a:lnTo>
                    <a:pt x="200" y="121"/>
                  </a:lnTo>
                  <a:lnTo>
                    <a:pt x="200" y="125"/>
                  </a:lnTo>
                  <a:lnTo>
                    <a:pt x="200" y="125"/>
                  </a:lnTo>
                  <a:lnTo>
                    <a:pt x="200" y="125"/>
                  </a:lnTo>
                  <a:lnTo>
                    <a:pt x="196" y="129"/>
                  </a:lnTo>
                  <a:moveTo>
                    <a:pt x="75" y="105"/>
                  </a:moveTo>
                  <a:lnTo>
                    <a:pt x="75" y="105"/>
                  </a:lnTo>
                  <a:lnTo>
                    <a:pt x="75" y="105"/>
                  </a:lnTo>
                  <a:lnTo>
                    <a:pt x="71" y="105"/>
                  </a:lnTo>
                  <a:lnTo>
                    <a:pt x="67" y="105"/>
                  </a:lnTo>
                  <a:lnTo>
                    <a:pt x="67" y="102"/>
                  </a:lnTo>
                  <a:lnTo>
                    <a:pt x="67" y="98"/>
                  </a:lnTo>
                  <a:lnTo>
                    <a:pt x="71" y="98"/>
                  </a:lnTo>
                  <a:lnTo>
                    <a:pt x="71" y="98"/>
                  </a:lnTo>
                  <a:lnTo>
                    <a:pt x="71" y="98"/>
                  </a:lnTo>
                  <a:lnTo>
                    <a:pt x="75" y="102"/>
                  </a:lnTo>
                  <a:lnTo>
                    <a:pt x="75" y="102"/>
                  </a:lnTo>
                  <a:lnTo>
                    <a:pt x="75" y="105"/>
                  </a:lnTo>
                  <a:lnTo>
                    <a:pt x="75" y="105"/>
                  </a:lnTo>
                  <a:lnTo>
                    <a:pt x="79" y="105"/>
                  </a:lnTo>
                  <a:lnTo>
                    <a:pt x="79" y="105"/>
                  </a:lnTo>
                  <a:lnTo>
                    <a:pt x="79" y="105"/>
                  </a:lnTo>
                  <a:lnTo>
                    <a:pt x="79" y="105"/>
                  </a:lnTo>
                  <a:lnTo>
                    <a:pt x="75" y="105"/>
                  </a:lnTo>
                  <a:lnTo>
                    <a:pt x="75" y="105"/>
                  </a:lnTo>
                  <a:lnTo>
                    <a:pt x="75" y="102"/>
                  </a:lnTo>
                  <a:lnTo>
                    <a:pt x="75" y="98"/>
                  </a:lnTo>
                  <a:lnTo>
                    <a:pt x="75" y="98"/>
                  </a:lnTo>
                  <a:lnTo>
                    <a:pt x="79" y="98"/>
                  </a:lnTo>
                  <a:lnTo>
                    <a:pt x="75" y="98"/>
                  </a:lnTo>
                  <a:lnTo>
                    <a:pt x="75" y="94"/>
                  </a:lnTo>
                  <a:lnTo>
                    <a:pt x="75" y="94"/>
                  </a:lnTo>
                  <a:lnTo>
                    <a:pt x="75" y="90"/>
                  </a:lnTo>
                  <a:lnTo>
                    <a:pt x="75" y="90"/>
                  </a:lnTo>
                  <a:lnTo>
                    <a:pt x="79" y="90"/>
                  </a:lnTo>
                  <a:lnTo>
                    <a:pt x="79" y="90"/>
                  </a:lnTo>
                  <a:lnTo>
                    <a:pt x="79" y="94"/>
                  </a:lnTo>
                  <a:lnTo>
                    <a:pt x="79" y="94"/>
                  </a:lnTo>
                  <a:lnTo>
                    <a:pt x="79" y="102"/>
                  </a:lnTo>
                  <a:lnTo>
                    <a:pt x="83" y="102"/>
                  </a:lnTo>
                  <a:lnTo>
                    <a:pt x="83" y="102"/>
                  </a:lnTo>
                  <a:lnTo>
                    <a:pt x="86" y="94"/>
                  </a:lnTo>
                  <a:lnTo>
                    <a:pt x="90" y="94"/>
                  </a:lnTo>
                  <a:lnTo>
                    <a:pt x="90" y="94"/>
                  </a:lnTo>
                  <a:lnTo>
                    <a:pt x="90" y="98"/>
                  </a:lnTo>
                  <a:lnTo>
                    <a:pt x="90" y="98"/>
                  </a:lnTo>
                  <a:lnTo>
                    <a:pt x="94" y="98"/>
                  </a:lnTo>
                  <a:lnTo>
                    <a:pt x="94" y="102"/>
                  </a:lnTo>
                  <a:lnTo>
                    <a:pt x="94" y="98"/>
                  </a:lnTo>
                  <a:lnTo>
                    <a:pt x="94" y="98"/>
                  </a:lnTo>
                  <a:lnTo>
                    <a:pt x="94" y="94"/>
                  </a:lnTo>
                  <a:lnTo>
                    <a:pt x="94" y="94"/>
                  </a:lnTo>
                  <a:lnTo>
                    <a:pt x="94" y="94"/>
                  </a:lnTo>
                  <a:lnTo>
                    <a:pt x="94" y="90"/>
                  </a:lnTo>
                  <a:lnTo>
                    <a:pt x="94" y="90"/>
                  </a:lnTo>
                  <a:lnTo>
                    <a:pt x="90" y="86"/>
                  </a:lnTo>
                  <a:lnTo>
                    <a:pt x="94" y="82"/>
                  </a:lnTo>
                  <a:lnTo>
                    <a:pt x="94" y="82"/>
                  </a:lnTo>
                  <a:lnTo>
                    <a:pt x="94" y="86"/>
                  </a:lnTo>
                  <a:lnTo>
                    <a:pt x="98" y="86"/>
                  </a:lnTo>
                  <a:lnTo>
                    <a:pt x="98" y="86"/>
                  </a:lnTo>
                  <a:lnTo>
                    <a:pt x="98" y="90"/>
                  </a:lnTo>
                  <a:lnTo>
                    <a:pt x="98" y="90"/>
                  </a:lnTo>
                  <a:lnTo>
                    <a:pt x="98" y="94"/>
                  </a:lnTo>
                  <a:lnTo>
                    <a:pt x="98" y="94"/>
                  </a:lnTo>
                  <a:lnTo>
                    <a:pt x="98" y="90"/>
                  </a:lnTo>
                  <a:lnTo>
                    <a:pt x="98" y="90"/>
                  </a:lnTo>
                  <a:lnTo>
                    <a:pt x="98" y="90"/>
                  </a:lnTo>
                  <a:lnTo>
                    <a:pt x="98" y="90"/>
                  </a:lnTo>
                  <a:lnTo>
                    <a:pt x="98" y="86"/>
                  </a:lnTo>
                  <a:lnTo>
                    <a:pt x="98" y="82"/>
                  </a:lnTo>
                  <a:lnTo>
                    <a:pt x="102" y="82"/>
                  </a:lnTo>
                  <a:lnTo>
                    <a:pt x="106" y="86"/>
                  </a:lnTo>
                  <a:lnTo>
                    <a:pt x="106" y="86"/>
                  </a:lnTo>
                  <a:lnTo>
                    <a:pt x="106" y="82"/>
                  </a:lnTo>
                  <a:lnTo>
                    <a:pt x="102" y="82"/>
                  </a:lnTo>
                  <a:lnTo>
                    <a:pt x="102" y="82"/>
                  </a:lnTo>
                  <a:lnTo>
                    <a:pt x="98" y="78"/>
                  </a:lnTo>
                  <a:lnTo>
                    <a:pt x="98" y="74"/>
                  </a:lnTo>
                  <a:lnTo>
                    <a:pt x="98" y="74"/>
                  </a:lnTo>
                  <a:lnTo>
                    <a:pt x="94" y="70"/>
                  </a:lnTo>
                  <a:lnTo>
                    <a:pt x="94" y="70"/>
                  </a:lnTo>
                  <a:lnTo>
                    <a:pt x="90" y="66"/>
                  </a:lnTo>
                  <a:lnTo>
                    <a:pt x="90" y="63"/>
                  </a:lnTo>
                  <a:lnTo>
                    <a:pt x="94" y="59"/>
                  </a:lnTo>
                  <a:lnTo>
                    <a:pt x="94" y="59"/>
                  </a:lnTo>
                  <a:lnTo>
                    <a:pt x="98" y="59"/>
                  </a:lnTo>
                  <a:lnTo>
                    <a:pt x="98" y="59"/>
                  </a:lnTo>
                  <a:lnTo>
                    <a:pt x="98" y="59"/>
                  </a:lnTo>
                  <a:lnTo>
                    <a:pt x="102" y="63"/>
                  </a:lnTo>
                  <a:lnTo>
                    <a:pt x="102" y="63"/>
                  </a:lnTo>
                  <a:lnTo>
                    <a:pt x="102" y="66"/>
                  </a:lnTo>
                  <a:lnTo>
                    <a:pt x="106" y="66"/>
                  </a:lnTo>
                  <a:lnTo>
                    <a:pt x="106" y="66"/>
                  </a:lnTo>
                  <a:lnTo>
                    <a:pt x="106" y="70"/>
                  </a:lnTo>
                  <a:lnTo>
                    <a:pt x="106" y="70"/>
                  </a:lnTo>
                  <a:lnTo>
                    <a:pt x="106" y="70"/>
                  </a:lnTo>
                  <a:lnTo>
                    <a:pt x="106" y="70"/>
                  </a:lnTo>
                  <a:lnTo>
                    <a:pt x="106" y="70"/>
                  </a:lnTo>
                  <a:lnTo>
                    <a:pt x="110" y="70"/>
                  </a:lnTo>
                  <a:lnTo>
                    <a:pt x="106" y="74"/>
                  </a:lnTo>
                  <a:lnTo>
                    <a:pt x="106" y="74"/>
                  </a:lnTo>
                  <a:lnTo>
                    <a:pt x="106" y="78"/>
                  </a:lnTo>
                  <a:lnTo>
                    <a:pt x="110" y="78"/>
                  </a:lnTo>
                  <a:lnTo>
                    <a:pt x="110" y="70"/>
                  </a:lnTo>
                  <a:lnTo>
                    <a:pt x="110" y="70"/>
                  </a:lnTo>
                  <a:lnTo>
                    <a:pt x="114" y="78"/>
                  </a:lnTo>
                  <a:lnTo>
                    <a:pt x="114" y="82"/>
                  </a:lnTo>
                  <a:lnTo>
                    <a:pt x="114" y="86"/>
                  </a:lnTo>
                  <a:lnTo>
                    <a:pt x="114" y="82"/>
                  </a:lnTo>
                  <a:lnTo>
                    <a:pt x="114" y="78"/>
                  </a:lnTo>
                  <a:lnTo>
                    <a:pt x="114" y="78"/>
                  </a:lnTo>
                  <a:lnTo>
                    <a:pt x="118" y="78"/>
                  </a:lnTo>
                  <a:lnTo>
                    <a:pt x="118" y="78"/>
                  </a:lnTo>
                  <a:lnTo>
                    <a:pt x="118" y="82"/>
                  </a:lnTo>
                  <a:lnTo>
                    <a:pt x="118" y="82"/>
                  </a:lnTo>
                  <a:lnTo>
                    <a:pt x="118" y="78"/>
                  </a:lnTo>
                  <a:lnTo>
                    <a:pt x="118" y="82"/>
                  </a:lnTo>
                  <a:lnTo>
                    <a:pt x="118" y="86"/>
                  </a:lnTo>
                  <a:lnTo>
                    <a:pt x="118" y="86"/>
                  </a:lnTo>
                  <a:lnTo>
                    <a:pt x="118" y="90"/>
                  </a:lnTo>
                  <a:lnTo>
                    <a:pt x="118" y="86"/>
                  </a:lnTo>
                  <a:lnTo>
                    <a:pt x="114" y="90"/>
                  </a:lnTo>
                  <a:lnTo>
                    <a:pt x="114" y="90"/>
                  </a:lnTo>
                  <a:lnTo>
                    <a:pt x="114" y="90"/>
                  </a:lnTo>
                  <a:lnTo>
                    <a:pt x="118" y="94"/>
                  </a:lnTo>
                  <a:lnTo>
                    <a:pt x="118" y="94"/>
                  </a:lnTo>
                  <a:lnTo>
                    <a:pt x="118" y="94"/>
                  </a:lnTo>
                  <a:lnTo>
                    <a:pt x="118" y="94"/>
                  </a:lnTo>
                  <a:lnTo>
                    <a:pt x="122" y="98"/>
                  </a:lnTo>
                  <a:lnTo>
                    <a:pt x="126" y="98"/>
                  </a:lnTo>
                  <a:lnTo>
                    <a:pt x="126" y="102"/>
                  </a:lnTo>
                  <a:lnTo>
                    <a:pt x="126" y="109"/>
                  </a:lnTo>
                  <a:lnTo>
                    <a:pt x="126" y="109"/>
                  </a:lnTo>
                  <a:lnTo>
                    <a:pt x="110" y="125"/>
                  </a:lnTo>
                  <a:lnTo>
                    <a:pt x="98" y="125"/>
                  </a:lnTo>
                  <a:lnTo>
                    <a:pt x="98" y="125"/>
                  </a:lnTo>
                  <a:lnTo>
                    <a:pt x="98" y="125"/>
                  </a:lnTo>
                  <a:lnTo>
                    <a:pt x="98" y="125"/>
                  </a:lnTo>
                  <a:lnTo>
                    <a:pt x="98" y="125"/>
                  </a:lnTo>
                  <a:lnTo>
                    <a:pt x="94" y="121"/>
                  </a:lnTo>
                  <a:lnTo>
                    <a:pt x="94" y="121"/>
                  </a:lnTo>
                  <a:lnTo>
                    <a:pt x="94" y="121"/>
                  </a:lnTo>
                  <a:lnTo>
                    <a:pt x="94" y="117"/>
                  </a:lnTo>
                  <a:lnTo>
                    <a:pt x="94" y="117"/>
                  </a:lnTo>
                  <a:lnTo>
                    <a:pt x="98" y="117"/>
                  </a:lnTo>
                  <a:lnTo>
                    <a:pt x="102" y="113"/>
                  </a:lnTo>
                  <a:lnTo>
                    <a:pt x="102" y="113"/>
                  </a:lnTo>
                  <a:lnTo>
                    <a:pt x="106" y="113"/>
                  </a:lnTo>
                  <a:lnTo>
                    <a:pt x="106" y="113"/>
                  </a:lnTo>
                  <a:lnTo>
                    <a:pt x="106" y="109"/>
                  </a:lnTo>
                  <a:lnTo>
                    <a:pt x="106" y="109"/>
                  </a:lnTo>
                  <a:lnTo>
                    <a:pt x="106" y="109"/>
                  </a:lnTo>
                  <a:lnTo>
                    <a:pt x="110" y="105"/>
                  </a:lnTo>
                  <a:lnTo>
                    <a:pt x="110" y="105"/>
                  </a:lnTo>
                  <a:lnTo>
                    <a:pt x="114" y="105"/>
                  </a:lnTo>
                  <a:lnTo>
                    <a:pt x="110" y="102"/>
                  </a:lnTo>
                  <a:lnTo>
                    <a:pt x="110" y="102"/>
                  </a:lnTo>
                  <a:lnTo>
                    <a:pt x="110" y="98"/>
                  </a:lnTo>
                  <a:lnTo>
                    <a:pt x="110" y="98"/>
                  </a:lnTo>
                  <a:lnTo>
                    <a:pt x="102" y="98"/>
                  </a:lnTo>
                  <a:lnTo>
                    <a:pt x="98" y="98"/>
                  </a:lnTo>
                  <a:lnTo>
                    <a:pt x="102" y="98"/>
                  </a:lnTo>
                  <a:lnTo>
                    <a:pt x="106" y="98"/>
                  </a:lnTo>
                  <a:lnTo>
                    <a:pt x="106" y="102"/>
                  </a:lnTo>
                  <a:lnTo>
                    <a:pt x="102" y="105"/>
                  </a:lnTo>
                  <a:lnTo>
                    <a:pt x="102" y="105"/>
                  </a:lnTo>
                  <a:lnTo>
                    <a:pt x="98" y="105"/>
                  </a:lnTo>
                  <a:lnTo>
                    <a:pt x="98" y="105"/>
                  </a:lnTo>
                  <a:lnTo>
                    <a:pt x="98" y="105"/>
                  </a:lnTo>
                  <a:lnTo>
                    <a:pt x="98" y="105"/>
                  </a:lnTo>
                  <a:lnTo>
                    <a:pt x="98" y="102"/>
                  </a:lnTo>
                  <a:lnTo>
                    <a:pt x="98" y="105"/>
                  </a:lnTo>
                  <a:lnTo>
                    <a:pt x="98" y="109"/>
                  </a:lnTo>
                  <a:lnTo>
                    <a:pt x="98" y="109"/>
                  </a:lnTo>
                  <a:lnTo>
                    <a:pt x="94" y="109"/>
                  </a:lnTo>
                  <a:lnTo>
                    <a:pt x="94" y="109"/>
                  </a:lnTo>
                  <a:lnTo>
                    <a:pt x="94" y="113"/>
                  </a:lnTo>
                  <a:lnTo>
                    <a:pt x="90" y="113"/>
                  </a:lnTo>
                  <a:lnTo>
                    <a:pt x="90" y="109"/>
                  </a:lnTo>
                  <a:lnTo>
                    <a:pt x="90" y="109"/>
                  </a:lnTo>
                  <a:lnTo>
                    <a:pt x="90" y="105"/>
                  </a:lnTo>
                  <a:lnTo>
                    <a:pt x="90" y="109"/>
                  </a:lnTo>
                  <a:lnTo>
                    <a:pt x="90" y="109"/>
                  </a:lnTo>
                  <a:lnTo>
                    <a:pt x="90" y="113"/>
                  </a:lnTo>
                  <a:lnTo>
                    <a:pt x="90" y="113"/>
                  </a:lnTo>
                  <a:lnTo>
                    <a:pt x="90" y="113"/>
                  </a:lnTo>
                  <a:lnTo>
                    <a:pt x="86" y="113"/>
                  </a:lnTo>
                  <a:lnTo>
                    <a:pt x="86" y="113"/>
                  </a:lnTo>
                  <a:lnTo>
                    <a:pt x="83" y="109"/>
                  </a:lnTo>
                  <a:lnTo>
                    <a:pt x="83" y="113"/>
                  </a:lnTo>
                  <a:lnTo>
                    <a:pt x="83" y="113"/>
                  </a:lnTo>
                  <a:lnTo>
                    <a:pt x="83" y="117"/>
                  </a:lnTo>
                  <a:lnTo>
                    <a:pt x="83" y="121"/>
                  </a:lnTo>
                  <a:lnTo>
                    <a:pt x="83" y="121"/>
                  </a:lnTo>
                  <a:lnTo>
                    <a:pt x="83" y="121"/>
                  </a:lnTo>
                  <a:lnTo>
                    <a:pt x="79" y="125"/>
                  </a:lnTo>
                  <a:lnTo>
                    <a:pt x="79" y="125"/>
                  </a:lnTo>
                  <a:lnTo>
                    <a:pt x="79" y="125"/>
                  </a:lnTo>
                  <a:lnTo>
                    <a:pt x="75" y="129"/>
                  </a:lnTo>
                  <a:lnTo>
                    <a:pt x="71" y="129"/>
                  </a:lnTo>
                  <a:lnTo>
                    <a:pt x="71" y="125"/>
                  </a:lnTo>
                  <a:lnTo>
                    <a:pt x="71" y="125"/>
                  </a:lnTo>
                  <a:lnTo>
                    <a:pt x="71" y="121"/>
                  </a:lnTo>
                  <a:lnTo>
                    <a:pt x="71" y="117"/>
                  </a:lnTo>
                  <a:lnTo>
                    <a:pt x="67" y="117"/>
                  </a:lnTo>
                  <a:lnTo>
                    <a:pt x="67" y="117"/>
                  </a:lnTo>
                  <a:lnTo>
                    <a:pt x="67" y="121"/>
                  </a:lnTo>
                  <a:lnTo>
                    <a:pt x="67" y="121"/>
                  </a:lnTo>
                  <a:lnTo>
                    <a:pt x="67" y="121"/>
                  </a:lnTo>
                  <a:lnTo>
                    <a:pt x="67" y="117"/>
                  </a:lnTo>
                  <a:lnTo>
                    <a:pt x="67" y="117"/>
                  </a:lnTo>
                  <a:lnTo>
                    <a:pt x="67" y="113"/>
                  </a:lnTo>
                  <a:lnTo>
                    <a:pt x="67" y="113"/>
                  </a:lnTo>
                  <a:lnTo>
                    <a:pt x="67" y="113"/>
                  </a:lnTo>
                  <a:lnTo>
                    <a:pt x="67" y="113"/>
                  </a:lnTo>
                  <a:lnTo>
                    <a:pt x="71" y="109"/>
                  </a:lnTo>
                  <a:lnTo>
                    <a:pt x="75" y="105"/>
                  </a:lnTo>
                  <a:moveTo>
                    <a:pt x="12" y="226"/>
                  </a:moveTo>
                  <a:lnTo>
                    <a:pt x="12" y="226"/>
                  </a:lnTo>
                  <a:lnTo>
                    <a:pt x="12" y="226"/>
                  </a:lnTo>
                  <a:lnTo>
                    <a:pt x="12" y="226"/>
                  </a:lnTo>
                  <a:lnTo>
                    <a:pt x="12" y="230"/>
                  </a:lnTo>
                  <a:lnTo>
                    <a:pt x="12" y="230"/>
                  </a:lnTo>
                  <a:lnTo>
                    <a:pt x="8" y="230"/>
                  </a:lnTo>
                  <a:lnTo>
                    <a:pt x="8" y="230"/>
                  </a:lnTo>
                  <a:lnTo>
                    <a:pt x="8" y="234"/>
                  </a:lnTo>
                  <a:lnTo>
                    <a:pt x="8" y="234"/>
                  </a:lnTo>
                  <a:lnTo>
                    <a:pt x="8" y="234"/>
                  </a:lnTo>
                  <a:lnTo>
                    <a:pt x="12" y="234"/>
                  </a:lnTo>
                  <a:lnTo>
                    <a:pt x="12" y="234"/>
                  </a:lnTo>
                  <a:lnTo>
                    <a:pt x="12" y="230"/>
                  </a:lnTo>
                  <a:lnTo>
                    <a:pt x="12" y="230"/>
                  </a:lnTo>
                  <a:lnTo>
                    <a:pt x="12" y="234"/>
                  </a:lnTo>
                  <a:lnTo>
                    <a:pt x="16" y="238"/>
                  </a:lnTo>
                  <a:lnTo>
                    <a:pt x="16" y="242"/>
                  </a:lnTo>
                  <a:lnTo>
                    <a:pt x="16" y="242"/>
                  </a:lnTo>
                  <a:lnTo>
                    <a:pt x="16" y="246"/>
                  </a:lnTo>
                  <a:lnTo>
                    <a:pt x="16" y="246"/>
                  </a:lnTo>
                  <a:lnTo>
                    <a:pt x="12" y="246"/>
                  </a:lnTo>
                  <a:lnTo>
                    <a:pt x="12" y="246"/>
                  </a:lnTo>
                  <a:lnTo>
                    <a:pt x="8" y="242"/>
                  </a:lnTo>
                  <a:lnTo>
                    <a:pt x="4" y="242"/>
                  </a:lnTo>
                  <a:lnTo>
                    <a:pt x="8" y="246"/>
                  </a:lnTo>
                  <a:lnTo>
                    <a:pt x="8" y="246"/>
                  </a:lnTo>
                  <a:lnTo>
                    <a:pt x="4" y="246"/>
                  </a:lnTo>
                  <a:lnTo>
                    <a:pt x="4" y="246"/>
                  </a:lnTo>
                  <a:lnTo>
                    <a:pt x="8" y="246"/>
                  </a:lnTo>
                  <a:lnTo>
                    <a:pt x="8" y="250"/>
                  </a:lnTo>
                  <a:lnTo>
                    <a:pt x="12" y="250"/>
                  </a:lnTo>
                  <a:lnTo>
                    <a:pt x="12" y="250"/>
                  </a:lnTo>
                  <a:lnTo>
                    <a:pt x="12" y="250"/>
                  </a:lnTo>
                  <a:lnTo>
                    <a:pt x="12" y="250"/>
                  </a:lnTo>
                  <a:lnTo>
                    <a:pt x="12" y="254"/>
                  </a:lnTo>
                  <a:lnTo>
                    <a:pt x="12" y="254"/>
                  </a:lnTo>
                  <a:lnTo>
                    <a:pt x="12" y="254"/>
                  </a:lnTo>
                  <a:lnTo>
                    <a:pt x="12" y="254"/>
                  </a:lnTo>
                  <a:lnTo>
                    <a:pt x="12" y="258"/>
                  </a:lnTo>
                  <a:lnTo>
                    <a:pt x="12" y="258"/>
                  </a:lnTo>
                  <a:lnTo>
                    <a:pt x="4" y="262"/>
                  </a:lnTo>
                  <a:lnTo>
                    <a:pt x="4" y="262"/>
                  </a:lnTo>
                  <a:lnTo>
                    <a:pt x="4" y="266"/>
                  </a:lnTo>
                  <a:lnTo>
                    <a:pt x="4" y="269"/>
                  </a:lnTo>
                  <a:lnTo>
                    <a:pt x="0" y="269"/>
                  </a:lnTo>
                  <a:lnTo>
                    <a:pt x="0" y="266"/>
                  </a:lnTo>
                  <a:lnTo>
                    <a:pt x="0" y="262"/>
                  </a:lnTo>
                  <a:lnTo>
                    <a:pt x="0" y="262"/>
                  </a:lnTo>
                  <a:lnTo>
                    <a:pt x="0" y="262"/>
                  </a:lnTo>
                  <a:lnTo>
                    <a:pt x="0" y="262"/>
                  </a:lnTo>
                  <a:lnTo>
                    <a:pt x="0" y="258"/>
                  </a:lnTo>
                  <a:lnTo>
                    <a:pt x="0" y="258"/>
                  </a:lnTo>
                  <a:lnTo>
                    <a:pt x="0" y="258"/>
                  </a:lnTo>
                  <a:lnTo>
                    <a:pt x="0" y="254"/>
                  </a:lnTo>
                  <a:lnTo>
                    <a:pt x="0" y="250"/>
                  </a:lnTo>
                  <a:lnTo>
                    <a:pt x="0" y="250"/>
                  </a:lnTo>
                  <a:lnTo>
                    <a:pt x="0" y="246"/>
                  </a:lnTo>
                  <a:lnTo>
                    <a:pt x="0" y="246"/>
                  </a:lnTo>
                  <a:lnTo>
                    <a:pt x="0" y="246"/>
                  </a:lnTo>
                  <a:lnTo>
                    <a:pt x="4" y="242"/>
                  </a:lnTo>
                  <a:lnTo>
                    <a:pt x="4" y="242"/>
                  </a:lnTo>
                  <a:lnTo>
                    <a:pt x="4" y="242"/>
                  </a:lnTo>
                  <a:lnTo>
                    <a:pt x="4" y="242"/>
                  </a:lnTo>
                  <a:lnTo>
                    <a:pt x="4" y="238"/>
                  </a:lnTo>
                  <a:lnTo>
                    <a:pt x="4" y="230"/>
                  </a:lnTo>
                  <a:lnTo>
                    <a:pt x="4" y="230"/>
                  </a:lnTo>
                  <a:lnTo>
                    <a:pt x="4" y="226"/>
                  </a:lnTo>
                  <a:lnTo>
                    <a:pt x="8" y="226"/>
                  </a:lnTo>
                  <a:lnTo>
                    <a:pt x="8" y="226"/>
                  </a:lnTo>
                  <a:lnTo>
                    <a:pt x="8" y="223"/>
                  </a:lnTo>
                  <a:lnTo>
                    <a:pt x="8" y="223"/>
                  </a:lnTo>
                  <a:lnTo>
                    <a:pt x="8" y="223"/>
                  </a:lnTo>
                  <a:lnTo>
                    <a:pt x="4" y="223"/>
                  </a:lnTo>
                  <a:lnTo>
                    <a:pt x="4" y="219"/>
                  </a:lnTo>
                  <a:lnTo>
                    <a:pt x="8" y="219"/>
                  </a:lnTo>
                  <a:lnTo>
                    <a:pt x="12" y="223"/>
                  </a:lnTo>
                  <a:lnTo>
                    <a:pt x="12" y="223"/>
                  </a:lnTo>
                  <a:lnTo>
                    <a:pt x="12" y="223"/>
                  </a:lnTo>
                  <a:lnTo>
                    <a:pt x="12" y="226"/>
                  </a:lnTo>
                  <a:lnTo>
                    <a:pt x="12" y="226"/>
                  </a:lnTo>
                  <a:lnTo>
                    <a:pt x="12" y="226"/>
                  </a:lnTo>
                  <a:lnTo>
                    <a:pt x="12" y="226"/>
                  </a:lnTo>
                  <a:moveTo>
                    <a:pt x="118" y="160"/>
                  </a:moveTo>
                  <a:lnTo>
                    <a:pt x="118" y="160"/>
                  </a:lnTo>
                  <a:lnTo>
                    <a:pt x="114" y="160"/>
                  </a:lnTo>
                  <a:lnTo>
                    <a:pt x="114" y="164"/>
                  </a:lnTo>
                  <a:lnTo>
                    <a:pt x="118" y="164"/>
                  </a:lnTo>
                  <a:lnTo>
                    <a:pt x="114" y="164"/>
                  </a:lnTo>
                  <a:lnTo>
                    <a:pt x="106" y="180"/>
                  </a:lnTo>
                  <a:lnTo>
                    <a:pt x="106" y="180"/>
                  </a:lnTo>
                  <a:lnTo>
                    <a:pt x="102" y="180"/>
                  </a:lnTo>
                  <a:lnTo>
                    <a:pt x="102" y="176"/>
                  </a:lnTo>
                  <a:lnTo>
                    <a:pt x="102" y="172"/>
                  </a:lnTo>
                  <a:lnTo>
                    <a:pt x="106" y="168"/>
                  </a:lnTo>
                  <a:lnTo>
                    <a:pt x="102" y="168"/>
                  </a:lnTo>
                  <a:lnTo>
                    <a:pt x="102" y="168"/>
                  </a:lnTo>
                  <a:lnTo>
                    <a:pt x="102" y="168"/>
                  </a:lnTo>
                  <a:lnTo>
                    <a:pt x="102" y="168"/>
                  </a:lnTo>
                  <a:lnTo>
                    <a:pt x="102" y="168"/>
                  </a:lnTo>
                  <a:lnTo>
                    <a:pt x="98" y="168"/>
                  </a:lnTo>
                  <a:lnTo>
                    <a:pt x="98" y="172"/>
                  </a:lnTo>
                  <a:lnTo>
                    <a:pt x="102" y="172"/>
                  </a:lnTo>
                  <a:lnTo>
                    <a:pt x="102" y="176"/>
                  </a:lnTo>
                  <a:lnTo>
                    <a:pt x="98" y="176"/>
                  </a:lnTo>
                  <a:lnTo>
                    <a:pt x="98" y="176"/>
                  </a:lnTo>
                  <a:lnTo>
                    <a:pt x="98" y="176"/>
                  </a:lnTo>
                  <a:lnTo>
                    <a:pt x="98" y="180"/>
                  </a:lnTo>
                  <a:lnTo>
                    <a:pt x="98" y="180"/>
                  </a:lnTo>
                  <a:lnTo>
                    <a:pt x="98" y="180"/>
                  </a:lnTo>
                  <a:lnTo>
                    <a:pt x="102" y="180"/>
                  </a:lnTo>
                  <a:lnTo>
                    <a:pt x="102" y="184"/>
                  </a:lnTo>
                  <a:lnTo>
                    <a:pt x="98" y="184"/>
                  </a:lnTo>
                  <a:lnTo>
                    <a:pt x="94" y="187"/>
                  </a:lnTo>
                  <a:lnTo>
                    <a:pt x="94" y="187"/>
                  </a:lnTo>
                  <a:lnTo>
                    <a:pt x="94" y="191"/>
                  </a:lnTo>
                  <a:lnTo>
                    <a:pt x="94" y="191"/>
                  </a:lnTo>
                  <a:lnTo>
                    <a:pt x="86" y="191"/>
                  </a:lnTo>
                  <a:lnTo>
                    <a:pt x="86" y="191"/>
                  </a:lnTo>
                  <a:lnTo>
                    <a:pt x="86" y="195"/>
                  </a:lnTo>
                  <a:lnTo>
                    <a:pt x="86" y="195"/>
                  </a:lnTo>
                  <a:lnTo>
                    <a:pt x="86" y="195"/>
                  </a:lnTo>
                  <a:lnTo>
                    <a:pt x="83" y="195"/>
                  </a:lnTo>
                  <a:lnTo>
                    <a:pt x="83" y="195"/>
                  </a:lnTo>
                  <a:lnTo>
                    <a:pt x="83" y="195"/>
                  </a:lnTo>
                  <a:lnTo>
                    <a:pt x="83" y="195"/>
                  </a:lnTo>
                  <a:lnTo>
                    <a:pt x="83" y="195"/>
                  </a:lnTo>
                  <a:lnTo>
                    <a:pt x="79" y="199"/>
                  </a:lnTo>
                  <a:lnTo>
                    <a:pt x="79" y="199"/>
                  </a:lnTo>
                  <a:lnTo>
                    <a:pt x="75" y="199"/>
                  </a:lnTo>
                  <a:lnTo>
                    <a:pt x="75" y="199"/>
                  </a:lnTo>
                  <a:lnTo>
                    <a:pt x="75" y="199"/>
                  </a:lnTo>
                  <a:lnTo>
                    <a:pt x="75" y="199"/>
                  </a:lnTo>
                  <a:lnTo>
                    <a:pt x="75" y="195"/>
                  </a:lnTo>
                  <a:lnTo>
                    <a:pt x="75" y="195"/>
                  </a:lnTo>
                  <a:lnTo>
                    <a:pt x="75" y="195"/>
                  </a:lnTo>
                  <a:lnTo>
                    <a:pt x="75" y="195"/>
                  </a:lnTo>
                  <a:lnTo>
                    <a:pt x="75" y="195"/>
                  </a:lnTo>
                  <a:lnTo>
                    <a:pt x="75" y="195"/>
                  </a:lnTo>
                  <a:lnTo>
                    <a:pt x="75" y="195"/>
                  </a:lnTo>
                  <a:lnTo>
                    <a:pt x="75" y="191"/>
                  </a:lnTo>
                  <a:lnTo>
                    <a:pt x="75" y="191"/>
                  </a:lnTo>
                  <a:lnTo>
                    <a:pt x="79" y="187"/>
                  </a:lnTo>
                  <a:lnTo>
                    <a:pt x="83" y="184"/>
                  </a:lnTo>
                  <a:lnTo>
                    <a:pt x="79" y="187"/>
                  </a:lnTo>
                  <a:lnTo>
                    <a:pt x="79" y="187"/>
                  </a:lnTo>
                  <a:lnTo>
                    <a:pt x="75" y="184"/>
                  </a:lnTo>
                  <a:lnTo>
                    <a:pt x="75" y="184"/>
                  </a:lnTo>
                  <a:lnTo>
                    <a:pt x="79" y="184"/>
                  </a:lnTo>
                  <a:lnTo>
                    <a:pt x="79" y="184"/>
                  </a:lnTo>
                  <a:lnTo>
                    <a:pt x="79" y="180"/>
                  </a:lnTo>
                  <a:lnTo>
                    <a:pt x="75" y="180"/>
                  </a:lnTo>
                  <a:lnTo>
                    <a:pt x="75" y="176"/>
                  </a:lnTo>
                  <a:lnTo>
                    <a:pt x="79" y="172"/>
                  </a:lnTo>
                  <a:lnTo>
                    <a:pt x="79" y="172"/>
                  </a:lnTo>
                  <a:lnTo>
                    <a:pt x="83" y="176"/>
                  </a:lnTo>
                  <a:lnTo>
                    <a:pt x="86" y="180"/>
                  </a:lnTo>
                  <a:lnTo>
                    <a:pt x="83" y="176"/>
                  </a:lnTo>
                  <a:lnTo>
                    <a:pt x="83" y="176"/>
                  </a:lnTo>
                  <a:lnTo>
                    <a:pt x="83" y="176"/>
                  </a:lnTo>
                  <a:lnTo>
                    <a:pt x="83" y="176"/>
                  </a:lnTo>
                  <a:lnTo>
                    <a:pt x="83" y="172"/>
                  </a:lnTo>
                  <a:lnTo>
                    <a:pt x="83" y="172"/>
                  </a:lnTo>
                  <a:lnTo>
                    <a:pt x="86" y="172"/>
                  </a:lnTo>
                  <a:lnTo>
                    <a:pt x="86" y="176"/>
                  </a:lnTo>
                  <a:lnTo>
                    <a:pt x="86" y="172"/>
                  </a:lnTo>
                  <a:lnTo>
                    <a:pt x="86" y="172"/>
                  </a:lnTo>
                  <a:lnTo>
                    <a:pt x="86" y="172"/>
                  </a:lnTo>
                  <a:lnTo>
                    <a:pt x="86" y="168"/>
                  </a:lnTo>
                  <a:lnTo>
                    <a:pt x="83" y="168"/>
                  </a:lnTo>
                  <a:lnTo>
                    <a:pt x="83" y="168"/>
                  </a:lnTo>
                  <a:lnTo>
                    <a:pt x="83" y="168"/>
                  </a:lnTo>
                  <a:lnTo>
                    <a:pt x="83" y="168"/>
                  </a:lnTo>
                  <a:lnTo>
                    <a:pt x="79" y="164"/>
                  </a:lnTo>
                  <a:lnTo>
                    <a:pt x="79" y="164"/>
                  </a:lnTo>
                  <a:lnTo>
                    <a:pt x="86" y="160"/>
                  </a:lnTo>
                  <a:lnTo>
                    <a:pt x="86" y="160"/>
                  </a:lnTo>
                  <a:lnTo>
                    <a:pt x="90" y="164"/>
                  </a:lnTo>
                  <a:lnTo>
                    <a:pt x="90" y="164"/>
                  </a:lnTo>
                  <a:lnTo>
                    <a:pt x="90" y="160"/>
                  </a:lnTo>
                  <a:lnTo>
                    <a:pt x="86" y="160"/>
                  </a:lnTo>
                  <a:lnTo>
                    <a:pt x="86" y="156"/>
                  </a:lnTo>
                  <a:lnTo>
                    <a:pt x="94" y="152"/>
                  </a:lnTo>
                  <a:lnTo>
                    <a:pt x="94" y="156"/>
                  </a:lnTo>
                  <a:lnTo>
                    <a:pt x="94" y="156"/>
                  </a:lnTo>
                  <a:lnTo>
                    <a:pt x="94" y="156"/>
                  </a:lnTo>
                  <a:lnTo>
                    <a:pt x="98" y="160"/>
                  </a:lnTo>
                  <a:lnTo>
                    <a:pt x="98" y="160"/>
                  </a:lnTo>
                  <a:lnTo>
                    <a:pt x="98" y="160"/>
                  </a:lnTo>
                  <a:lnTo>
                    <a:pt x="98" y="156"/>
                  </a:lnTo>
                  <a:lnTo>
                    <a:pt x="98" y="152"/>
                  </a:lnTo>
                  <a:lnTo>
                    <a:pt x="98" y="152"/>
                  </a:lnTo>
                  <a:lnTo>
                    <a:pt x="98" y="152"/>
                  </a:lnTo>
                  <a:lnTo>
                    <a:pt x="98" y="152"/>
                  </a:lnTo>
                  <a:lnTo>
                    <a:pt x="102" y="152"/>
                  </a:lnTo>
                  <a:lnTo>
                    <a:pt x="102" y="152"/>
                  </a:lnTo>
                  <a:lnTo>
                    <a:pt x="102" y="152"/>
                  </a:lnTo>
                  <a:lnTo>
                    <a:pt x="106" y="156"/>
                  </a:lnTo>
                  <a:lnTo>
                    <a:pt x="106" y="156"/>
                  </a:lnTo>
                  <a:lnTo>
                    <a:pt x="102" y="164"/>
                  </a:lnTo>
                  <a:lnTo>
                    <a:pt x="102" y="164"/>
                  </a:lnTo>
                  <a:lnTo>
                    <a:pt x="102" y="164"/>
                  </a:lnTo>
                  <a:lnTo>
                    <a:pt x="106" y="160"/>
                  </a:lnTo>
                  <a:lnTo>
                    <a:pt x="110" y="156"/>
                  </a:lnTo>
                  <a:lnTo>
                    <a:pt x="110" y="156"/>
                  </a:lnTo>
                  <a:lnTo>
                    <a:pt x="106" y="152"/>
                  </a:lnTo>
                  <a:lnTo>
                    <a:pt x="106" y="148"/>
                  </a:lnTo>
                  <a:lnTo>
                    <a:pt x="110" y="148"/>
                  </a:lnTo>
                  <a:lnTo>
                    <a:pt x="114" y="148"/>
                  </a:lnTo>
                  <a:lnTo>
                    <a:pt x="118" y="145"/>
                  </a:lnTo>
                  <a:lnTo>
                    <a:pt x="118" y="145"/>
                  </a:lnTo>
                  <a:lnTo>
                    <a:pt x="122" y="145"/>
                  </a:lnTo>
                  <a:lnTo>
                    <a:pt x="122" y="145"/>
                  </a:lnTo>
                  <a:lnTo>
                    <a:pt x="118" y="160"/>
                  </a:lnTo>
                  <a:lnTo>
                    <a:pt x="118" y="160"/>
                  </a:lnTo>
                  <a:lnTo>
                    <a:pt x="118" y="160"/>
                  </a:lnTo>
                  <a:lnTo>
                    <a:pt x="118" y="156"/>
                  </a:lnTo>
                  <a:lnTo>
                    <a:pt x="118" y="156"/>
                  </a:lnTo>
                  <a:lnTo>
                    <a:pt x="118" y="156"/>
                  </a:lnTo>
                  <a:lnTo>
                    <a:pt x="118" y="156"/>
                  </a:lnTo>
                  <a:lnTo>
                    <a:pt x="118" y="156"/>
                  </a:lnTo>
                  <a:lnTo>
                    <a:pt x="118" y="160"/>
                  </a:lnTo>
                  <a:lnTo>
                    <a:pt x="118" y="160"/>
                  </a:lnTo>
                  <a:moveTo>
                    <a:pt x="28" y="223"/>
                  </a:moveTo>
                  <a:lnTo>
                    <a:pt x="28" y="223"/>
                  </a:lnTo>
                  <a:lnTo>
                    <a:pt x="28" y="226"/>
                  </a:lnTo>
                  <a:lnTo>
                    <a:pt x="28" y="226"/>
                  </a:lnTo>
                  <a:lnTo>
                    <a:pt x="28" y="230"/>
                  </a:lnTo>
                  <a:lnTo>
                    <a:pt x="28" y="230"/>
                  </a:lnTo>
                  <a:lnTo>
                    <a:pt x="28" y="230"/>
                  </a:lnTo>
                  <a:lnTo>
                    <a:pt x="28" y="230"/>
                  </a:lnTo>
                  <a:lnTo>
                    <a:pt x="24" y="230"/>
                  </a:lnTo>
                  <a:lnTo>
                    <a:pt x="24" y="234"/>
                  </a:lnTo>
                  <a:lnTo>
                    <a:pt x="20" y="238"/>
                  </a:lnTo>
                  <a:lnTo>
                    <a:pt x="20" y="234"/>
                  </a:lnTo>
                  <a:lnTo>
                    <a:pt x="20" y="230"/>
                  </a:lnTo>
                  <a:lnTo>
                    <a:pt x="20" y="230"/>
                  </a:lnTo>
                  <a:lnTo>
                    <a:pt x="20" y="230"/>
                  </a:lnTo>
                  <a:lnTo>
                    <a:pt x="16" y="230"/>
                  </a:lnTo>
                  <a:lnTo>
                    <a:pt x="16" y="230"/>
                  </a:lnTo>
                  <a:lnTo>
                    <a:pt x="16" y="234"/>
                  </a:lnTo>
                  <a:lnTo>
                    <a:pt x="16" y="234"/>
                  </a:lnTo>
                  <a:lnTo>
                    <a:pt x="16" y="234"/>
                  </a:lnTo>
                  <a:lnTo>
                    <a:pt x="16" y="234"/>
                  </a:lnTo>
                  <a:lnTo>
                    <a:pt x="16" y="230"/>
                  </a:lnTo>
                  <a:lnTo>
                    <a:pt x="16" y="230"/>
                  </a:lnTo>
                  <a:lnTo>
                    <a:pt x="16" y="226"/>
                  </a:lnTo>
                  <a:lnTo>
                    <a:pt x="16" y="226"/>
                  </a:lnTo>
                  <a:lnTo>
                    <a:pt x="20" y="219"/>
                  </a:lnTo>
                  <a:lnTo>
                    <a:pt x="20" y="219"/>
                  </a:lnTo>
                  <a:lnTo>
                    <a:pt x="20" y="219"/>
                  </a:lnTo>
                  <a:lnTo>
                    <a:pt x="24" y="223"/>
                  </a:lnTo>
                  <a:lnTo>
                    <a:pt x="24" y="226"/>
                  </a:lnTo>
                  <a:lnTo>
                    <a:pt x="24" y="223"/>
                  </a:lnTo>
                  <a:lnTo>
                    <a:pt x="24" y="219"/>
                  </a:lnTo>
                  <a:lnTo>
                    <a:pt x="24" y="219"/>
                  </a:lnTo>
                  <a:lnTo>
                    <a:pt x="20" y="215"/>
                  </a:lnTo>
                  <a:lnTo>
                    <a:pt x="20" y="215"/>
                  </a:lnTo>
                  <a:lnTo>
                    <a:pt x="20" y="211"/>
                  </a:lnTo>
                  <a:lnTo>
                    <a:pt x="20" y="211"/>
                  </a:lnTo>
                  <a:lnTo>
                    <a:pt x="28" y="211"/>
                  </a:lnTo>
                  <a:lnTo>
                    <a:pt x="28" y="211"/>
                  </a:lnTo>
                  <a:lnTo>
                    <a:pt x="28" y="211"/>
                  </a:lnTo>
                  <a:lnTo>
                    <a:pt x="28" y="215"/>
                  </a:lnTo>
                  <a:lnTo>
                    <a:pt x="28" y="219"/>
                  </a:lnTo>
                  <a:lnTo>
                    <a:pt x="28" y="223"/>
                  </a:lnTo>
                  <a:moveTo>
                    <a:pt x="51" y="203"/>
                  </a:moveTo>
                  <a:lnTo>
                    <a:pt x="51" y="203"/>
                  </a:lnTo>
                  <a:lnTo>
                    <a:pt x="47" y="203"/>
                  </a:lnTo>
                  <a:lnTo>
                    <a:pt x="51" y="207"/>
                  </a:lnTo>
                  <a:lnTo>
                    <a:pt x="51" y="207"/>
                  </a:lnTo>
                  <a:lnTo>
                    <a:pt x="55" y="207"/>
                  </a:lnTo>
                  <a:lnTo>
                    <a:pt x="55" y="211"/>
                  </a:lnTo>
                  <a:lnTo>
                    <a:pt x="55" y="211"/>
                  </a:lnTo>
                  <a:lnTo>
                    <a:pt x="55" y="211"/>
                  </a:lnTo>
                  <a:lnTo>
                    <a:pt x="51" y="215"/>
                  </a:lnTo>
                  <a:lnTo>
                    <a:pt x="51" y="215"/>
                  </a:lnTo>
                  <a:lnTo>
                    <a:pt x="51" y="211"/>
                  </a:lnTo>
                  <a:lnTo>
                    <a:pt x="47" y="211"/>
                  </a:lnTo>
                  <a:lnTo>
                    <a:pt x="47" y="211"/>
                  </a:lnTo>
                  <a:lnTo>
                    <a:pt x="47" y="211"/>
                  </a:lnTo>
                  <a:lnTo>
                    <a:pt x="47" y="211"/>
                  </a:lnTo>
                  <a:lnTo>
                    <a:pt x="47" y="215"/>
                  </a:lnTo>
                  <a:lnTo>
                    <a:pt x="47" y="215"/>
                  </a:lnTo>
                  <a:lnTo>
                    <a:pt x="47" y="215"/>
                  </a:lnTo>
                  <a:lnTo>
                    <a:pt x="47" y="219"/>
                  </a:lnTo>
                  <a:lnTo>
                    <a:pt x="47" y="219"/>
                  </a:lnTo>
                  <a:lnTo>
                    <a:pt x="47" y="219"/>
                  </a:lnTo>
                  <a:lnTo>
                    <a:pt x="47" y="219"/>
                  </a:lnTo>
                  <a:lnTo>
                    <a:pt x="47" y="219"/>
                  </a:lnTo>
                  <a:lnTo>
                    <a:pt x="43" y="219"/>
                  </a:lnTo>
                  <a:lnTo>
                    <a:pt x="43" y="219"/>
                  </a:lnTo>
                  <a:lnTo>
                    <a:pt x="43" y="219"/>
                  </a:lnTo>
                  <a:lnTo>
                    <a:pt x="43" y="219"/>
                  </a:lnTo>
                  <a:lnTo>
                    <a:pt x="43" y="219"/>
                  </a:lnTo>
                  <a:lnTo>
                    <a:pt x="43" y="215"/>
                  </a:lnTo>
                  <a:lnTo>
                    <a:pt x="40" y="211"/>
                  </a:lnTo>
                  <a:lnTo>
                    <a:pt x="36" y="211"/>
                  </a:lnTo>
                  <a:lnTo>
                    <a:pt x="36" y="215"/>
                  </a:lnTo>
                  <a:lnTo>
                    <a:pt x="36" y="215"/>
                  </a:lnTo>
                  <a:lnTo>
                    <a:pt x="36" y="219"/>
                  </a:lnTo>
                  <a:lnTo>
                    <a:pt x="40" y="219"/>
                  </a:lnTo>
                  <a:lnTo>
                    <a:pt x="40" y="219"/>
                  </a:lnTo>
                  <a:lnTo>
                    <a:pt x="40" y="219"/>
                  </a:lnTo>
                  <a:lnTo>
                    <a:pt x="40" y="219"/>
                  </a:lnTo>
                  <a:lnTo>
                    <a:pt x="40" y="219"/>
                  </a:lnTo>
                  <a:lnTo>
                    <a:pt x="40" y="219"/>
                  </a:lnTo>
                  <a:lnTo>
                    <a:pt x="40" y="223"/>
                  </a:lnTo>
                  <a:lnTo>
                    <a:pt x="40" y="226"/>
                  </a:lnTo>
                  <a:lnTo>
                    <a:pt x="36" y="226"/>
                  </a:lnTo>
                  <a:lnTo>
                    <a:pt x="32" y="223"/>
                  </a:lnTo>
                  <a:lnTo>
                    <a:pt x="32" y="215"/>
                  </a:lnTo>
                  <a:lnTo>
                    <a:pt x="36" y="207"/>
                  </a:lnTo>
                  <a:lnTo>
                    <a:pt x="36" y="207"/>
                  </a:lnTo>
                  <a:lnTo>
                    <a:pt x="32" y="211"/>
                  </a:lnTo>
                  <a:lnTo>
                    <a:pt x="32" y="211"/>
                  </a:lnTo>
                  <a:lnTo>
                    <a:pt x="32" y="211"/>
                  </a:lnTo>
                  <a:lnTo>
                    <a:pt x="32" y="211"/>
                  </a:lnTo>
                  <a:lnTo>
                    <a:pt x="32" y="211"/>
                  </a:lnTo>
                  <a:lnTo>
                    <a:pt x="32" y="207"/>
                  </a:lnTo>
                  <a:lnTo>
                    <a:pt x="32" y="207"/>
                  </a:lnTo>
                  <a:lnTo>
                    <a:pt x="32" y="207"/>
                  </a:lnTo>
                  <a:lnTo>
                    <a:pt x="32" y="207"/>
                  </a:lnTo>
                  <a:lnTo>
                    <a:pt x="32" y="207"/>
                  </a:lnTo>
                  <a:lnTo>
                    <a:pt x="32" y="203"/>
                  </a:lnTo>
                  <a:lnTo>
                    <a:pt x="32" y="203"/>
                  </a:lnTo>
                  <a:lnTo>
                    <a:pt x="28" y="203"/>
                  </a:lnTo>
                  <a:lnTo>
                    <a:pt x="32" y="199"/>
                  </a:lnTo>
                  <a:lnTo>
                    <a:pt x="40" y="199"/>
                  </a:lnTo>
                  <a:lnTo>
                    <a:pt x="36" y="195"/>
                  </a:lnTo>
                  <a:lnTo>
                    <a:pt x="36" y="195"/>
                  </a:lnTo>
                  <a:lnTo>
                    <a:pt x="36" y="195"/>
                  </a:lnTo>
                  <a:lnTo>
                    <a:pt x="32" y="195"/>
                  </a:lnTo>
                  <a:lnTo>
                    <a:pt x="32" y="195"/>
                  </a:lnTo>
                  <a:lnTo>
                    <a:pt x="36" y="184"/>
                  </a:lnTo>
                  <a:lnTo>
                    <a:pt x="36" y="184"/>
                  </a:lnTo>
                  <a:lnTo>
                    <a:pt x="40" y="184"/>
                  </a:lnTo>
                  <a:lnTo>
                    <a:pt x="40" y="184"/>
                  </a:lnTo>
                  <a:lnTo>
                    <a:pt x="40" y="187"/>
                  </a:lnTo>
                  <a:lnTo>
                    <a:pt x="40" y="187"/>
                  </a:lnTo>
                  <a:lnTo>
                    <a:pt x="43" y="187"/>
                  </a:lnTo>
                  <a:lnTo>
                    <a:pt x="43" y="187"/>
                  </a:lnTo>
                  <a:lnTo>
                    <a:pt x="43" y="187"/>
                  </a:lnTo>
                  <a:lnTo>
                    <a:pt x="47" y="187"/>
                  </a:lnTo>
                  <a:lnTo>
                    <a:pt x="47" y="187"/>
                  </a:lnTo>
                  <a:lnTo>
                    <a:pt x="47" y="187"/>
                  </a:lnTo>
                  <a:lnTo>
                    <a:pt x="47" y="184"/>
                  </a:lnTo>
                  <a:lnTo>
                    <a:pt x="47" y="184"/>
                  </a:lnTo>
                  <a:lnTo>
                    <a:pt x="47" y="184"/>
                  </a:lnTo>
                  <a:lnTo>
                    <a:pt x="51" y="187"/>
                  </a:lnTo>
                  <a:lnTo>
                    <a:pt x="55" y="187"/>
                  </a:lnTo>
                  <a:lnTo>
                    <a:pt x="55" y="191"/>
                  </a:lnTo>
                  <a:lnTo>
                    <a:pt x="59" y="187"/>
                  </a:lnTo>
                  <a:lnTo>
                    <a:pt x="63" y="187"/>
                  </a:lnTo>
                  <a:lnTo>
                    <a:pt x="63" y="187"/>
                  </a:lnTo>
                  <a:lnTo>
                    <a:pt x="59" y="187"/>
                  </a:lnTo>
                  <a:lnTo>
                    <a:pt x="63" y="184"/>
                  </a:lnTo>
                  <a:lnTo>
                    <a:pt x="67" y="187"/>
                  </a:lnTo>
                  <a:lnTo>
                    <a:pt x="67" y="187"/>
                  </a:lnTo>
                  <a:lnTo>
                    <a:pt x="67" y="195"/>
                  </a:lnTo>
                  <a:lnTo>
                    <a:pt x="67" y="195"/>
                  </a:lnTo>
                  <a:lnTo>
                    <a:pt x="63" y="199"/>
                  </a:lnTo>
                  <a:lnTo>
                    <a:pt x="63" y="199"/>
                  </a:lnTo>
                  <a:lnTo>
                    <a:pt x="59" y="199"/>
                  </a:lnTo>
                  <a:lnTo>
                    <a:pt x="59" y="199"/>
                  </a:lnTo>
                  <a:lnTo>
                    <a:pt x="59" y="199"/>
                  </a:lnTo>
                  <a:lnTo>
                    <a:pt x="55" y="203"/>
                  </a:lnTo>
                  <a:lnTo>
                    <a:pt x="55" y="199"/>
                  </a:lnTo>
                  <a:lnTo>
                    <a:pt x="55" y="199"/>
                  </a:lnTo>
                  <a:lnTo>
                    <a:pt x="55" y="199"/>
                  </a:lnTo>
                  <a:lnTo>
                    <a:pt x="55" y="199"/>
                  </a:lnTo>
                  <a:lnTo>
                    <a:pt x="55" y="203"/>
                  </a:lnTo>
                  <a:lnTo>
                    <a:pt x="55" y="203"/>
                  </a:lnTo>
                  <a:lnTo>
                    <a:pt x="51" y="203"/>
                  </a:lnTo>
                  <a:moveTo>
                    <a:pt x="118" y="66"/>
                  </a:moveTo>
                  <a:lnTo>
                    <a:pt x="118" y="66"/>
                  </a:lnTo>
                  <a:lnTo>
                    <a:pt x="118" y="66"/>
                  </a:lnTo>
                  <a:lnTo>
                    <a:pt x="118" y="63"/>
                  </a:lnTo>
                  <a:lnTo>
                    <a:pt x="118" y="63"/>
                  </a:lnTo>
                  <a:lnTo>
                    <a:pt x="118" y="59"/>
                  </a:lnTo>
                  <a:lnTo>
                    <a:pt x="118" y="55"/>
                  </a:lnTo>
                  <a:lnTo>
                    <a:pt x="118" y="55"/>
                  </a:lnTo>
                  <a:lnTo>
                    <a:pt x="118" y="47"/>
                  </a:lnTo>
                  <a:lnTo>
                    <a:pt x="118" y="43"/>
                  </a:lnTo>
                  <a:lnTo>
                    <a:pt x="118" y="39"/>
                  </a:lnTo>
                  <a:lnTo>
                    <a:pt x="122" y="35"/>
                  </a:lnTo>
                  <a:lnTo>
                    <a:pt x="122" y="31"/>
                  </a:lnTo>
                  <a:lnTo>
                    <a:pt x="129" y="31"/>
                  </a:lnTo>
                  <a:lnTo>
                    <a:pt x="129" y="27"/>
                  </a:lnTo>
                  <a:lnTo>
                    <a:pt x="129" y="16"/>
                  </a:lnTo>
                  <a:lnTo>
                    <a:pt x="133" y="16"/>
                  </a:lnTo>
                  <a:lnTo>
                    <a:pt x="133" y="16"/>
                  </a:lnTo>
                  <a:lnTo>
                    <a:pt x="129" y="12"/>
                  </a:lnTo>
                  <a:lnTo>
                    <a:pt x="129" y="12"/>
                  </a:lnTo>
                  <a:lnTo>
                    <a:pt x="133" y="12"/>
                  </a:lnTo>
                  <a:lnTo>
                    <a:pt x="133" y="12"/>
                  </a:lnTo>
                  <a:lnTo>
                    <a:pt x="133" y="12"/>
                  </a:lnTo>
                  <a:lnTo>
                    <a:pt x="137" y="4"/>
                  </a:lnTo>
                  <a:lnTo>
                    <a:pt x="141" y="0"/>
                  </a:lnTo>
                  <a:lnTo>
                    <a:pt x="145" y="0"/>
                  </a:lnTo>
                  <a:lnTo>
                    <a:pt x="145" y="4"/>
                  </a:lnTo>
                  <a:lnTo>
                    <a:pt x="145" y="8"/>
                  </a:lnTo>
                  <a:lnTo>
                    <a:pt x="145" y="12"/>
                  </a:lnTo>
                  <a:lnTo>
                    <a:pt x="145" y="12"/>
                  </a:lnTo>
                  <a:lnTo>
                    <a:pt x="145" y="16"/>
                  </a:lnTo>
                  <a:lnTo>
                    <a:pt x="149" y="23"/>
                  </a:lnTo>
                  <a:lnTo>
                    <a:pt x="149" y="23"/>
                  </a:lnTo>
                  <a:lnTo>
                    <a:pt x="145" y="27"/>
                  </a:lnTo>
                  <a:lnTo>
                    <a:pt x="145" y="27"/>
                  </a:lnTo>
                  <a:lnTo>
                    <a:pt x="145" y="31"/>
                  </a:lnTo>
                  <a:lnTo>
                    <a:pt x="141" y="35"/>
                  </a:lnTo>
                  <a:lnTo>
                    <a:pt x="141" y="35"/>
                  </a:lnTo>
                  <a:lnTo>
                    <a:pt x="141" y="35"/>
                  </a:lnTo>
                  <a:lnTo>
                    <a:pt x="141" y="39"/>
                  </a:lnTo>
                  <a:lnTo>
                    <a:pt x="141" y="39"/>
                  </a:lnTo>
                  <a:lnTo>
                    <a:pt x="141" y="39"/>
                  </a:lnTo>
                  <a:lnTo>
                    <a:pt x="141" y="43"/>
                  </a:lnTo>
                  <a:lnTo>
                    <a:pt x="141" y="43"/>
                  </a:lnTo>
                  <a:lnTo>
                    <a:pt x="141" y="43"/>
                  </a:lnTo>
                  <a:lnTo>
                    <a:pt x="141" y="43"/>
                  </a:lnTo>
                  <a:lnTo>
                    <a:pt x="141" y="47"/>
                  </a:lnTo>
                  <a:lnTo>
                    <a:pt x="141" y="47"/>
                  </a:lnTo>
                  <a:lnTo>
                    <a:pt x="137" y="47"/>
                  </a:lnTo>
                  <a:lnTo>
                    <a:pt x="133" y="51"/>
                  </a:lnTo>
                  <a:lnTo>
                    <a:pt x="129" y="55"/>
                  </a:lnTo>
                  <a:lnTo>
                    <a:pt x="126" y="55"/>
                  </a:lnTo>
                  <a:lnTo>
                    <a:pt x="122" y="51"/>
                  </a:lnTo>
                  <a:lnTo>
                    <a:pt x="122" y="51"/>
                  </a:lnTo>
                  <a:lnTo>
                    <a:pt x="122" y="55"/>
                  </a:lnTo>
                  <a:lnTo>
                    <a:pt x="122" y="55"/>
                  </a:lnTo>
                  <a:lnTo>
                    <a:pt x="126" y="55"/>
                  </a:lnTo>
                  <a:lnTo>
                    <a:pt x="126" y="59"/>
                  </a:lnTo>
                  <a:lnTo>
                    <a:pt x="126" y="59"/>
                  </a:lnTo>
                  <a:lnTo>
                    <a:pt x="126" y="63"/>
                  </a:lnTo>
                  <a:lnTo>
                    <a:pt x="126" y="66"/>
                  </a:lnTo>
                  <a:lnTo>
                    <a:pt x="126" y="70"/>
                  </a:lnTo>
                  <a:lnTo>
                    <a:pt x="122" y="74"/>
                  </a:lnTo>
                  <a:lnTo>
                    <a:pt x="122" y="74"/>
                  </a:lnTo>
                  <a:lnTo>
                    <a:pt x="118" y="70"/>
                  </a:lnTo>
                  <a:lnTo>
                    <a:pt x="118" y="66"/>
                  </a:lnTo>
                  <a:moveTo>
                    <a:pt x="43" y="547"/>
                  </a:moveTo>
                  <a:lnTo>
                    <a:pt x="43" y="547"/>
                  </a:lnTo>
                  <a:lnTo>
                    <a:pt x="28" y="554"/>
                  </a:lnTo>
                  <a:lnTo>
                    <a:pt x="32" y="551"/>
                  </a:lnTo>
                  <a:lnTo>
                    <a:pt x="32" y="551"/>
                  </a:lnTo>
                  <a:lnTo>
                    <a:pt x="32" y="551"/>
                  </a:lnTo>
                  <a:lnTo>
                    <a:pt x="32" y="547"/>
                  </a:lnTo>
                  <a:lnTo>
                    <a:pt x="36" y="547"/>
                  </a:lnTo>
                  <a:lnTo>
                    <a:pt x="36" y="543"/>
                  </a:lnTo>
                  <a:lnTo>
                    <a:pt x="36" y="543"/>
                  </a:lnTo>
                  <a:lnTo>
                    <a:pt x="36" y="543"/>
                  </a:lnTo>
                  <a:lnTo>
                    <a:pt x="32" y="543"/>
                  </a:lnTo>
                  <a:lnTo>
                    <a:pt x="32" y="547"/>
                  </a:lnTo>
                  <a:lnTo>
                    <a:pt x="32" y="547"/>
                  </a:lnTo>
                  <a:lnTo>
                    <a:pt x="32" y="547"/>
                  </a:lnTo>
                  <a:lnTo>
                    <a:pt x="32" y="543"/>
                  </a:lnTo>
                  <a:lnTo>
                    <a:pt x="32" y="543"/>
                  </a:lnTo>
                  <a:lnTo>
                    <a:pt x="32" y="543"/>
                  </a:lnTo>
                  <a:lnTo>
                    <a:pt x="36" y="539"/>
                  </a:lnTo>
                  <a:lnTo>
                    <a:pt x="40" y="539"/>
                  </a:lnTo>
                  <a:lnTo>
                    <a:pt x="40" y="539"/>
                  </a:lnTo>
                  <a:lnTo>
                    <a:pt x="40" y="535"/>
                  </a:lnTo>
                  <a:lnTo>
                    <a:pt x="40" y="535"/>
                  </a:lnTo>
                  <a:lnTo>
                    <a:pt x="40" y="535"/>
                  </a:lnTo>
                  <a:lnTo>
                    <a:pt x="43" y="531"/>
                  </a:lnTo>
                  <a:lnTo>
                    <a:pt x="40" y="527"/>
                  </a:lnTo>
                  <a:lnTo>
                    <a:pt x="40" y="527"/>
                  </a:lnTo>
                  <a:lnTo>
                    <a:pt x="36" y="527"/>
                  </a:lnTo>
                  <a:lnTo>
                    <a:pt x="32" y="531"/>
                  </a:lnTo>
                  <a:lnTo>
                    <a:pt x="32" y="531"/>
                  </a:lnTo>
                  <a:lnTo>
                    <a:pt x="40" y="523"/>
                  </a:lnTo>
                  <a:lnTo>
                    <a:pt x="40" y="523"/>
                  </a:lnTo>
                  <a:lnTo>
                    <a:pt x="40" y="523"/>
                  </a:lnTo>
                  <a:lnTo>
                    <a:pt x="40" y="519"/>
                  </a:lnTo>
                  <a:lnTo>
                    <a:pt x="40" y="519"/>
                  </a:lnTo>
                  <a:lnTo>
                    <a:pt x="43" y="523"/>
                  </a:lnTo>
                  <a:lnTo>
                    <a:pt x="43" y="523"/>
                  </a:lnTo>
                  <a:lnTo>
                    <a:pt x="43" y="523"/>
                  </a:lnTo>
                  <a:lnTo>
                    <a:pt x="43" y="527"/>
                  </a:lnTo>
                  <a:lnTo>
                    <a:pt x="47" y="527"/>
                  </a:lnTo>
                  <a:lnTo>
                    <a:pt x="47" y="531"/>
                  </a:lnTo>
                  <a:lnTo>
                    <a:pt x="43" y="531"/>
                  </a:lnTo>
                  <a:lnTo>
                    <a:pt x="43" y="535"/>
                  </a:lnTo>
                  <a:lnTo>
                    <a:pt x="43" y="535"/>
                  </a:lnTo>
                  <a:lnTo>
                    <a:pt x="47" y="535"/>
                  </a:lnTo>
                  <a:lnTo>
                    <a:pt x="47" y="535"/>
                  </a:lnTo>
                  <a:lnTo>
                    <a:pt x="47" y="535"/>
                  </a:lnTo>
                  <a:lnTo>
                    <a:pt x="47" y="539"/>
                  </a:lnTo>
                  <a:lnTo>
                    <a:pt x="47" y="535"/>
                  </a:lnTo>
                  <a:lnTo>
                    <a:pt x="51" y="535"/>
                  </a:lnTo>
                  <a:lnTo>
                    <a:pt x="51" y="539"/>
                  </a:lnTo>
                  <a:lnTo>
                    <a:pt x="51" y="539"/>
                  </a:lnTo>
                  <a:lnTo>
                    <a:pt x="51" y="539"/>
                  </a:lnTo>
                  <a:lnTo>
                    <a:pt x="47" y="543"/>
                  </a:lnTo>
                  <a:lnTo>
                    <a:pt x="47" y="543"/>
                  </a:lnTo>
                  <a:lnTo>
                    <a:pt x="47" y="543"/>
                  </a:lnTo>
                  <a:lnTo>
                    <a:pt x="43" y="547"/>
                  </a:lnTo>
                  <a:moveTo>
                    <a:pt x="20" y="613"/>
                  </a:moveTo>
                  <a:lnTo>
                    <a:pt x="20" y="613"/>
                  </a:lnTo>
                  <a:lnTo>
                    <a:pt x="16" y="617"/>
                  </a:lnTo>
                  <a:lnTo>
                    <a:pt x="20" y="617"/>
                  </a:lnTo>
                  <a:lnTo>
                    <a:pt x="20" y="617"/>
                  </a:lnTo>
                  <a:lnTo>
                    <a:pt x="20" y="621"/>
                  </a:lnTo>
                  <a:lnTo>
                    <a:pt x="20" y="621"/>
                  </a:lnTo>
                  <a:lnTo>
                    <a:pt x="16" y="625"/>
                  </a:lnTo>
                  <a:lnTo>
                    <a:pt x="16" y="629"/>
                  </a:lnTo>
                  <a:lnTo>
                    <a:pt x="16" y="629"/>
                  </a:lnTo>
                  <a:lnTo>
                    <a:pt x="16" y="625"/>
                  </a:lnTo>
                  <a:lnTo>
                    <a:pt x="16" y="625"/>
                  </a:lnTo>
                  <a:lnTo>
                    <a:pt x="16" y="625"/>
                  </a:lnTo>
                  <a:lnTo>
                    <a:pt x="12" y="625"/>
                  </a:lnTo>
                  <a:lnTo>
                    <a:pt x="12" y="625"/>
                  </a:lnTo>
                  <a:lnTo>
                    <a:pt x="12" y="625"/>
                  </a:lnTo>
                  <a:lnTo>
                    <a:pt x="12" y="625"/>
                  </a:lnTo>
                  <a:lnTo>
                    <a:pt x="12" y="625"/>
                  </a:lnTo>
                  <a:lnTo>
                    <a:pt x="12" y="625"/>
                  </a:lnTo>
                  <a:lnTo>
                    <a:pt x="8" y="625"/>
                  </a:lnTo>
                  <a:lnTo>
                    <a:pt x="4" y="625"/>
                  </a:lnTo>
                  <a:lnTo>
                    <a:pt x="4" y="621"/>
                  </a:lnTo>
                  <a:lnTo>
                    <a:pt x="4" y="617"/>
                  </a:lnTo>
                  <a:lnTo>
                    <a:pt x="8" y="613"/>
                  </a:lnTo>
                  <a:lnTo>
                    <a:pt x="8" y="613"/>
                  </a:lnTo>
                  <a:lnTo>
                    <a:pt x="12" y="609"/>
                  </a:lnTo>
                  <a:lnTo>
                    <a:pt x="12" y="609"/>
                  </a:lnTo>
                  <a:lnTo>
                    <a:pt x="16" y="609"/>
                  </a:lnTo>
                  <a:lnTo>
                    <a:pt x="16" y="609"/>
                  </a:lnTo>
                  <a:lnTo>
                    <a:pt x="16" y="609"/>
                  </a:lnTo>
                  <a:lnTo>
                    <a:pt x="20" y="609"/>
                  </a:lnTo>
                  <a:lnTo>
                    <a:pt x="20" y="609"/>
                  </a:lnTo>
                  <a:lnTo>
                    <a:pt x="20" y="613"/>
                  </a:lnTo>
                  <a:lnTo>
                    <a:pt x="20" y="613"/>
                  </a:lnTo>
                  <a:moveTo>
                    <a:pt x="55" y="695"/>
                  </a:moveTo>
                  <a:lnTo>
                    <a:pt x="55" y="695"/>
                  </a:lnTo>
                  <a:lnTo>
                    <a:pt x="55" y="699"/>
                  </a:lnTo>
                  <a:lnTo>
                    <a:pt x="55" y="699"/>
                  </a:lnTo>
                  <a:lnTo>
                    <a:pt x="59" y="699"/>
                  </a:lnTo>
                  <a:lnTo>
                    <a:pt x="59" y="699"/>
                  </a:lnTo>
                  <a:lnTo>
                    <a:pt x="59" y="703"/>
                  </a:lnTo>
                  <a:lnTo>
                    <a:pt x="59" y="703"/>
                  </a:lnTo>
                  <a:lnTo>
                    <a:pt x="55" y="707"/>
                  </a:lnTo>
                  <a:lnTo>
                    <a:pt x="51" y="711"/>
                  </a:lnTo>
                  <a:lnTo>
                    <a:pt x="51" y="711"/>
                  </a:lnTo>
                  <a:lnTo>
                    <a:pt x="47" y="711"/>
                  </a:lnTo>
                  <a:lnTo>
                    <a:pt x="43" y="707"/>
                  </a:lnTo>
                  <a:lnTo>
                    <a:pt x="43" y="711"/>
                  </a:lnTo>
                  <a:lnTo>
                    <a:pt x="40" y="707"/>
                  </a:lnTo>
                  <a:lnTo>
                    <a:pt x="40" y="707"/>
                  </a:lnTo>
                  <a:lnTo>
                    <a:pt x="40" y="707"/>
                  </a:lnTo>
                  <a:lnTo>
                    <a:pt x="43" y="707"/>
                  </a:lnTo>
                  <a:lnTo>
                    <a:pt x="43" y="707"/>
                  </a:lnTo>
                  <a:lnTo>
                    <a:pt x="43" y="707"/>
                  </a:lnTo>
                  <a:lnTo>
                    <a:pt x="43" y="703"/>
                  </a:lnTo>
                  <a:lnTo>
                    <a:pt x="43" y="703"/>
                  </a:lnTo>
                  <a:lnTo>
                    <a:pt x="43" y="703"/>
                  </a:lnTo>
                  <a:lnTo>
                    <a:pt x="43" y="699"/>
                  </a:lnTo>
                  <a:lnTo>
                    <a:pt x="47" y="699"/>
                  </a:lnTo>
                  <a:lnTo>
                    <a:pt x="43" y="699"/>
                  </a:lnTo>
                  <a:lnTo>
                    <a:pt x="43" y="699"/>
                  </a:lnTo>
                  <a:lnTo>
                    <a:pt x="43" y="699"/>
                  </a:lnTo>
                  <a:lnTo>
                    <a:pt x="43" y="695"/>
                  </a:lnTo>
                  <a:lnTo>
                    <a:pt x="43" y="695"/>
                  </a:lnTo>
                  <a:lnTo>
                    <a:pt x="43" y="695"/>
                  </a:lnTo>
                  <a:lnTo>
                    <a:pt x="43" y="691"/>
                  </a:lnTo>
                  <a:lnTo>
                    <a:pt x="43" y="691"/>
                  </a:lnTo>
                  <a:lnTo>
                    <a:pt x="43" y="687"/>
                  </a:lnTo>
                  <a:lnTo>
                    <a:pt x="43" y="687"/>
                  </a:lnTo>
                  <a:lnTo>
                    <a:pt x="47" y="683"/>
                  </a:lnTo>
                  <a:lnTo>
                    <a:pt x="47" y="683"/>
                  </a:lnTo>
                  <a:lnTo>
                    <a:pt x="51" y="683"/>
                  </a:lnTo>
                  <a:lnTo>
                    <a:pt x="51" y="691"/>
                  </a:lnTo>
                  <a:lnTo>
                    <a:pt x="55" y="691"/>
                  </a:lnTo>
                  <a:lnTo>
                    <a:pt x="55" y="695"/>
                  </a:lnTo>
                  <a:moveTo>
                    <a:pt x="118" y="363"/>
                  </a:moveTo>
                  <a:lnTo>
                    <a:pt x="118" y="363"/>
                  </a:lnTo>
                  <a:lnTo>
                    <a:pt x="118" y="367"/>
                  </a:lnTo>
                  <a:lnTo>
                    <a:pt x="122" y="371"/>
                  </a:lnTo>
                  <a:lnTo>
                    <a:pt x="122" y="375"/>
                  </a:lnTo>
                  <a:lnTo>
                    <a:pt x="122" y="375"/>
                  </a:lnTo>
                  <a:lnTo>
                    <a:pt x="122" y="379"/>
                  </a:lnTo>
                  <a:lnTo>
                    <a:pt x="122" y="379"/>
                  </a:lnTo>
                  <a:lnTo>
                    <a:pt x="122" y="379"/>
                  </a:lnTo>
                  <a:lnTo>
                    <a:pt x="122" y="379"/>
                  </a:lnTo>
                  <a:lnTo>
                    <a:pt x="118" y="379"/>
                  </a:lnTo>
                  <a:lnTo>
                    <a:pt x="118" y="379"/>
                  </a:lnTo>
                  <a:lnTo>
                    <a:pt x="118" y="379"/>
                  </a:lnTo>
                  <a:lnTo>
                    <a:pt x="118" y="375"/>
                  </a:lnTo>
                  <a:lnTo>
                    <a:pt x="118" y="375"/>
                  </a:lnTo>
                  <a:lnTo>
                    <a:pt x="114" y="375"/>
                  </a:lnTo>
                  <a:lnTo>
                    <a:pt x="114" y="371"/>
                  </a:lnTo>
                  <a:lnTo>
                    <a:pt x="110" y="371"/>
                  </a:lnTo>
                  <a:lnTo>
                    <a:pt x="106" y="371"/>
                  </a:lnTo>
                  <a:lnTo>
                    <a:pt x="106" y="371"/>
                  </a:lnTo>
                  <a:lnTo>
                    <a:pt x="106" y="367"/>
                  </a:lnTo>
                  <a:lnTo>
                    <a:pt x="106" y="367"/>
                  </a:lnTo>
                  <a:lnTo>
                    <a:pt x="106" y="363"/>
                  </a:lnTo>
                  <a:lnTo>
                    <a:pt x="106" y="359"/>
                  </a:lnTo>
                  <a:lnTo>
                    <a:pt x="106" y="359"/>
                  </a:lnTo>
                  <a:lnTo>
                    <a:pt x="114" y="363"/>
                  </a:lnTo>
                  <a:lnTo>
                    <a:pt x="114" y="363"/>
                  </a:lnTo>
                  <a:lnTo>
                    <a:pt x="114" y="363"/>
                  </a:lnTo>
                  <a:lnTo>
                    <a:pt x="114" y="359"/>
                  </a:lnTo>
                  <a:lnTo>
                    <a:pt x="118" y="355"/>
                  </a:lnTo>
                  <a:lnTo>
                    <a:pt x="118" y="351"/>
                  </a:lnTo>
                  <a:lnTo>
                    <a:pt x="118" y="351"/>
                  </a:lnTo>
                  <a:lnTo>
                    <a:pt x="118" y="359"/>
                  </a:lnTo>
                  <a:lnTo>
                    <a:pt x="118" y="363"/>
                  </a:lnTo>
                  <a:lnTo>
                    <a:pt x="118" y="363"/>
                  </a:lnTo>
                  <a:moveTo>
                    <a:pt x="43" y="574"/>
                  </a:moveTo>
                  <a:lnTo>
                    <a:pt x="43" y="574"/>
                  </a:lnTo>
                  <a:lnTo>
                    <a:pt x="47" y="574"/>
                  </a:lnTo>
                  <a:lnTo>
                    <a:pt x="40" y="574"/>
                  </a:lnTo>
                  <a:lnTo>
                    <a:pt x="40" y="574"/>
                  </a:lnTo>
                  <a:lnTo>
                    <a:pt x="40" y="566"/>
                  </a:lnTo>
                  <a:lnTo>
                    <a:pt x="43" y="566"/>
                  </a:lnTo>
                  <a:lnTo>
                    <a:pt x="43" y="562"/>
                  </a:lnTo>
                  <a:lnTo>
                    <a:pt x="43" y="558"/>
                  </a:lnTo>
                  <a:lnTo>
                    <a:pt x="43" y="558"/>
                  </a:lnTo>
                  <a:lnTo>
                    <a:pt x="51" y="551"/>
                  </a:lnTo>
                  <a:lnTo>
                    <a:pt x="51" y="551"/>
                  </a:lnTo>
                  <a:lnTo>
                    <a:pt x="55" y="551"/>
                  </a:lnTo>
                  <a:lnTo>
                    <a:pt x="51" y="554"/>
                  </a:lnTo>
                  <a:lnTo>
                    <a:pt x="51" y="558"/>
                  </a:lnTo>
                  <a:lnTo>
                    <a:pt x="51" y="558"/>
                  </a:lnTo>
                  <a:lnTo>
                    <a:pt x="55" y="558"/>
                  </a:lnTo>
                  <a:lnTo>
                    <a:pt x="55" y="558"/>
                  </a:lnTo>
                  <a:lnTo>
                    <a:pt x="55" y="554"/>
                  </a:lnTo>
                  <a:lnTo>
                    <a:pt x="59" y="554"/>
                  </a:lnTo>
                  <a:lnTo>
                    <a:pt x="59" y="551"/>
                  </a:lnTo>
                  <a:lnTo>
                    <a:pt x="63" y="551"/>
                  </a:lnTo>
                  <a:lnTo>
                    <a:pt x="67" y="547"/>
                  </a:lnTo>
                  <a:lnTo>
                    <a:pt x="71" y="551"/>
                  </a:lnTo>
                  <a:lnTo>
                    <a:pt x="71" y="551"/>
                  </a:lnTo>
                  <a:lnTo>
                    <a:pt x="67" y="551"/>
                  </a:lnTo>
                  <a:lnTo>
                    <a:pt x="59" y="558"/>
                  </a:lnTo>
                  <a:lnTo>
                    <a:pt x="59" y="562"/>
                  </a:lnTo>
                  <a:lnTo>
                    <a:pt x="55" y="562"/>
                  </a:lnTo>
                  <a:lnTo>
                    <a:pt x="47" y="574"/>
                  </a:lnTo>
                  <a:lnTo>
                    <a:pt x="47" y="578"/>
                  </a:lnTo>
                  <a:lnTo>
                    <a:pt x="43" y="578"/>
                  </a:lnTo>
                  <a:lnTo>
                    <a:pt x="43" y="578"/>
                  </a:lnTo>
                  <a:lnTo>
                    <a:pt x="43" y="574"/>
                  </a:lnTo>
                  <a:lnTo>
                    <a:pt x="43" y="574"/>
                  </a:lnTo>
                  <a:moveTo>
                    <a:pt x="47" y="668"/>
                  </a:moveTo>
                  <a:lnTo>
                    <a:pt x="47" y="668"/>
                  </a:lnTo>
                  <a:lnTo>
                    <a:pt x="47" y="668"/>
                  </a:lnTo>
                  <a:lnTo>
                    <a:pt x="47" y="672"/>
                  </a:lnTo>
                  <a:lnTo>
                    <a:pt x="47" y="672"/>
                  </a:lnTo>
                  <a:lnTo>
                    <a:pt x="47" y="672"/>
                  </a:lnTo>
                  <a:lnTo>
                    <a:pt x="51" y="672"/>
                  </a:lnTo>
                  <a:lnTo>
                    <a:pt x="51" y="676"/>
                  </a:lnTo>
                  <a:lnTo>
                    <a:pt x="47" y="676"/>
                  </a:lnTo>
                  <a:lnTo>
                    <a:pt x="47" y="679"/>
                  </a:lnTo>
                  <a:lnTo>
                    <a:pt x="47" y="679"/>
                  </a:lnTo>
                  <a:lnTo>
                    <a:pt x="40" y="683"/>
                  </a:lnTo>
                  <a:lnTo>
                    <a:pt x="40" y="683"/>
                  </a:lnTo>
                  <a:lnTo>
                    <a:pt x="40" y="683"/>
                  </a:lnTo>
                  <a:lnTo>
                    <a:pt x="40" y="679"/>
                  </a:lnTo>
                  <a:lnTo>
                    <a:pt x="40" y="672"/>
                  </a:lnTo>
                  <a:lnTo>
                    <a:pt x="40" y="672"/>
                  </a:lnTo>
                  <a:lnTo>
                    <a:pt x="40" y="672"/>
                  </a:lnTo>
                  <a:lnTo>
                    <a:pt x="40" y="672"/>
                  </a:lnTo>
                  <a:lnTo>
                    <a:pt x="36" y="672"/>
                  </a:lnTo>
                  <a:lnTo>
                    <a:pt x="40" y="668"/>
                  </a:lnTo>
                  <a:lnTo>
                    <a:pt x="40" y="664"/>
                  </a:lnTo>
                  <a:lnTo>
                    <a:pt x="40" y="664"/>
                  </a:lnTo>
                  <a:lnTo>
                    <a:pt x="40" y="660"/>
                  </a:lnTo>
                  <a:lnTo>
                    <a:pt x="40" y="660"/>
                  </a:lnTo>
                  <a:lnTo>
                    <a:pt x="43" y="664"/>
                  </a:lnTo>
                  <a:lnTo>
                    <a:pt x="43" y="664"/>
                  </a:lnTo>
                  <a:lnTo>
                    <a:pt x="43" y="664"/>
                  </a:lnTo>
                  <a:lnTo>
                    <a:pt x="43" y="660"/>
                  </a:lnTo>
                  <a:lnTo>
                    <a:pt x="43" y="660"/>
                  </a:lnTo>
                  <a:lnTo>
                    <a:pt x="43" y="656"/>
                  </a:lnTo>
                  <a:lnTo>
                    <a:pt x="43" y="656"/>
                  </a:lnTo>
                  <a:lnTo>
                    <a:pt x="43" y="656"/>
                  </a:lnTo>
                  <a:lnTo>
                    <a:pt x="43" y="656"/>
                  </a:lnTo>
                  <a:lnTo>
                    <a:pt x="40" y="656"/>
                  </a:lnTo>
                  <a:lnTo>
                    <a:pt x="40" y="656"/>
                  </a:lnTo>
                  <a:lnTo>
                    <a:pt x="40" y="656"/>
                  </a:lnTo>
                  <a:lnTo>
                    <a:pt x="43" y="652"/>
                  </a:lnTo>
                  <a:lnTo>
                    <a:pt x="47" y="644"/>
                  </a:lnTo>
                  <a:lnTo>
                    <a:pt x="51" y="644"/>
                  </a:lnTo>
                  <a:lnTo>
                    <a:pt x="47" y="640"/>
                  </a:lnTo>
                  <a:lnTo>
                    <a:pt x="47" y="640"/>
                  </a:lnTo>
                  <a:lnTo>
                    <a:pt x="47" y="640"/>
                  </a:lnTo>
                  <a:lnTo>
                    <a:pt x="47" y="636"/>
                  </a:lnTo>
                  <a:lnTo>
                    <a:pt x="43" y="644"/>
                  </a:lnTo>
                  <a:lnTo>
                    <a:pt x="43" y="644"/>
                  </a:lnTo>
                  <a:lnTo>
                    <a:pt x="40" y="644"/>
                  </a:lnTo>
                  <a:lnTo>
                    <a:pt x="43" y="640"/>
                  </a:lnTo>
                  <a:lnTo>
                    <a:pt x="40" y="640"/>
                  </a:lnTo>
                  <a:lnTo>
                    <a:pt x="40" y="636"/>
                  </a:lnTo>
                  <a:lnTo>
                    <a:pt x="43" y="633"/>
                  </a:lnTo>
                  <a:lnTo>
                    <a:pt x="40" y="633"/>
                  </a:lnTo>
                  <a:lnTo>
                    <a:pt x="40" y="633"/>
                  </a:lnTo>
                  <a:lnTo>
                    <a:pt x="40" y="633"/>
                  </a:lnTo>
                  <a:lnTo>
                    <a:pt x="40" y="633"/>
                  </a:lnTo>
                  <a:lnTo>
                    <a:pt x="40" y="629"/>
                  </a:lnTo>
                  <a:lnTo>
                    <a:pt x="40" y="625"/>
                  </a:lnTo>
                  <a:lnTo>
                    <a:pt x="43" y="625"/>
                  </a:lnTo>
                  <a:lnTo>
                    <a:pt x="43" y="629"/>
                  </a:lnTo>
                  <a:lnTo>
                    <a:pt x="47" y="633"/>
                  </a:lnTo>
                  <a:lnTo>
                    <a:pt x="47" y="633"/>
                  </a:lnTo>
                  <a:lnTo>
                    <a:pt x="47" y="633"/>
                  </a:lnTo>
                  <a:lnTo>
                    <a:pt x="51" y="633"/>
                  </a:lnTo>
                  <a:lnTo>
                    <a:pt x="51" y="636"/>
                  </a:lnTo>
                  <a:lnTo>
                    <a:pt x="59" y="640"/>
                  </a:lnTo>
                  <a:lnTo>
                    <a:pt x="59" y="644"/>
                  </a:lnTo>
                  <a:lnTo>
                    <a:pt x="59" y="644"/>
                  </a:lnTo>
                  <a:lnTo>
                    <a:pt x="59" y="648"/>
                  </a:lnTo>
                  <a:lnTo>
                    <a:pt x="59" y="648"/>
                  </a:lnTo>
                  <a:lnTo>
                    <a:pt x="63" y="652"/>
                  </a:lnTo>
                  <a:lnTo>
                    <a:pt x="63" y="652"/>
                  </a:lnTo>
                  <a:lnTo>
                    <a:pt x="63" y="652"/>
                  </a:lnTo>
                  <a:lnTo>
                    <a:pt x="63" y="652"/>
                  </a:lnTo>
                  <a:lnTo>
                    <a:pt x="63" y="656"/>
                  </a:lnTo>
                  <a:lnTo>
                    <a:pt x="63" y="656"/>
                  </a:lnTo>
                  <a:lnTo>
                    <a:pt x="59" y="660"/>
                  </a:lnTo>
                  <a:lnTo>
                    <a:pt x="55" y="660"/>
                  </a:lnTo>
                  <a:lnTo>
                    <a:pt x="55" y="660"/>
                  </a:lnTo>
                  <a:lnTo>
                    <a:pt x="55" y="664"/>
                  </a:lnTo>
                  <a:lnTo>
                    <a:pt x="55" y="664"/>
                  </a:lnTo>
                  <a:lnTo>
                    <a:pt x="47" y="668"/>
                  </a:lnTo>
                  <a:lnTo>
                    <a:pt x="47" y="668"/>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37" name="Freeform 28"/>
            <p:cNvSpPr>
              <a:spLocks noEditPoints="1"/>
            </p:cNvSpPr>
            <p:nvPr/>
          </p:nvSpPr>
          <p:spPr bwMode="auto">
            <a:xfrm>
              <a:off x="1871663" y="825500"/>
              <a:ext cx="601662" cy="552450"/>
            </a:xfrm>
            <a:custGeom>
              <a:avLst/>
              <a:gdLst>
                <a:gd name="T0" fmla="*/ 121 w 379"/>
                <a:gd name="T1" fmla="*/ 35 h 348"/>
                <a:gd name="T2" fmla="*/ 145 w 379"/>
                <a:gd name="T3" fmla="*/ 43 h 348"/>
                <a:gd name="T4" fmla="*/ 109 w 379"/>
                <a:gd name="T5" fmla="*/ 59 h 348"/>
                <a:gd name="T6" fmla="*/ 180 w 379"/>
                <a:gd name="T7" fmla="*/ 63 h 348"/>
                <a:gd name="T8" fmla="*/ 223 w 379"/>
                <a:gd name="T9" fmla="*/ 74 h 348"/>
                <a:gd name="T10" fmla="*/ 86 w 379"/>
                <a:gd name="T11" fmla="*/ 246 h 348"/>
                <a:gd name="T12" fmla="*/ 352 w 379"/>
                <a:gd name="T13" fmla="*/ 110 h 348"/>
                <a:gd name="T14" fmla="*/ 348 w 379"/>
                <a:gd name="T15" fmla="*/ 59 h 348"/>
                <a:gd name="T16" fmla="*/ 301 w 379"/>
                <a:gd name="T17" fmla="*/ 12 h 348"/>
                <a:gd name="T18" fmla="*/ 242 w 379"/>
                <a:gd name="T19" fmla="*/ 12 h 348"/>
                <a:gd name="T20" fmla="*/ 289 w 379"/>
                <a:gd name="T21" fmla="*/ 20 h 348"/>
                <a:gd name="T22" fmla="*/ 301 w 379"/>
                <a:gd name="T23" fmla="*/ 47 h 348"/>
                <a:gd name="T24" fmla="*/ 274 w 379"/>
                <a:gd name="T25" fmla="*/ 39 h 348"/>
                <a:gd name="T26" fmla="*/ 254 w 379"/>
                <a:gd name="T27" fmla="*/ 70 h 348"/>
                <a:gd name="T28" fmla="*/ 231 w 379"/>
                <a:gd name="T29" fmla="*/ 90 h 348"/>
                <a:gd name="T30" fmla="*/ 235 w 379"/>
                <a:gd name="T31" fmla="*/ 129 h 348"/>
                <a:gd name="T32" fmla="*/ 223 w 379"/>
                <a:gd name="T33" fmla="*/ 117 h 348"/>
                <a:gd name="T34" fmla="*/ 203 w 379"/>
                <a:gd name="T35" fmla="*/ 55 h 348"/>
                <a:gd name="T36" fmla="*/ 192 w 379"/>
                <a:gd name="T37" fmla="*/ 90 h 348"/>
                <a:gd name="T38" fmla="*/ 195 w 379"/>
                <a:gd name="T39" fmla="*/ 137 h 348"/>
                <a:gd name="T40" fmla="*/ 180 w 379"/>
                <a:gd name="T41" fmla="*/ 90 h 348"/>
                <a:gd name="T42" fmla="*/ 164 w 379"/>
                <a:gd name="T43" fmla="*/ 137 h 348"/>
                <a:gd name="T44" fmla="*/ 195 w 379"/>
                <a:gd name="T45" fmla="*/ 180 h 348"/>
                <a:gd name="T46" fmla="*/ 160 w 379"/>
                <a:gd name="T47" fmla="*/ 160 h 348"/>
                <a:gd name="T48" fmla="*/ 133 w 379"/>
                <a:gd name="T49" fmla="*/ 160 h 348"/>
                <a:gd name="T50" fmla="*/ 145 w 379"/>
                <a:gd name="T51" fmla="*/ 184 h 348"/>
                <a:gd name="T52" fmla="*/ 125 w 379"/>
                <a:gd name="T53" fmla="*/ 168 h 348"/>
                <a:gd name="T54" fmla="*/ 109 w 379"/>
                <a:gd name="T55" fmla="*/ 192 h 348"/>
                <a:gd name="T56" fmla="*/ 94 w 379"/>
                <a:gd name="T57" fmla="*/ 250 h 348"/>
                <a:gd name="T58" fmla="*/ 94 w 379"/>
                <a:gd name="T59" fmla="*/ 277 h 348"/>
                <a:gd name="T60" fmla="*/ 86 w 379"/>
                <a:gd name="T61" fmla="*/ 297 h 348"/>
                <a:gd name="T62" fmla="*/ 59 w 379"/>
                <a:gd name="T63" fmla="*/ 320 h 348"/>
                <a:gd name="T64" fmla="*/ 270 w 379"/>
                <a:gd name="T65" fmla="*/ 262 h 348"/>
                <a:gd name="T66" fmla="*/ 35 w 379"/>
                <a:gd name="T67" fmla="*/ 274 h 348"/>
                <a:gd name="T68" fmla="*/ 20 w 379"/>
                <a:gd name="T69" fmla="*/ 324 h 348"/>
                <a:gd name="T70" fmla="*/ 0 w 379"/>
                <a:gd name="T71" fmla="*/ 301 h 348"/>
                <a:gd name="T72" fmla="*/ 8 w 379"/>
                <a:gd name="T73" fmla="*/ 297 h 348"/>
                <a:gd name="T74" fmla="*/ 12 w 379"/>
                <a:gd name="T75" fmla="*/ 324 h 348"/>
                <a:gd name="T76" fmla="*/ 24 w 379"/>
                <a:gd name="T77" fmla="*/ 281 h 348"/>
                <a:gd name="T78" fmla="*/ 51 w 379"/>
                <a:gd name="T79" fmla="*/ 297 h 348"/>
                <a:gd name="T80" fmla="*/ 141 w 379"/>
                <a:gd name="T81" fmla="*/ 133 h 348"/>
                <a:gd name="T82" fmla="*/ 109 w 379"/>
                <a:gd name="T83" fmla="*/ 141 h 348"/>
                <a:gd name="T84" fmla="*/ 102 w 379"/>
                <a:gd name="T85" fmla="*/ 110 h 348"/>
                <a:gd name="T86" fmla="*/ 117 w 379"/>
                <a:gd name="T87" fmla="*/ 94 h 348"/>
                <a:gd name="T88" fmla="*/ 102 w 379"/>
                <a:gd name="T89" fmla="*/ 188 h 348"/>
                <a:gd name="T90" fmla="*/ 82 w 379"/>
                <a:gd name="T91" fmla="*/ 211 h 348"/>
                <a:gd name="T92" fmla="*/ 55 w 379"/>
                <a:gd name="T93" fmla="*/ 234 h 348"/>
                <a:gd name="T94" fmla="*/ 59 w 379"/>
                <a:gd name="T95" fmla="*/ 207 h 348"/>
                <a:gd name="T96" fmla="*/ 39 w 379"/>
                <a:gd name="T97" fmla="*/ 195 h 348"/>
                <a:gd name="T98" fmla="*/ 55 w 379"/>
                <a:gd name="T99" fmla="*/ 176 h 348"/>
                <a:gd name="T100" fmla="*/ 74 w 379"/>
                <a:gd name="T101" fmla="*/ 168 h 348"/>
                <a:gd name="T102" fmla="*/ 74 w 379"/>
                <a:gd name="T103" fmla="*/ 149 h 348"/>
                <a:gd name="T104" fmla="*/ 102 w 379"/>
                <a:gd name="T105" fmla="*/ 160 h 348"/>
                <a:gd name="T106" fmla="*/ 74 w 379"/>
                <a:gd name="T107" fmla="*/ 258 h 348"/>
                <a:gd name="T108" fmla="*/ 238 w 379"/>
                <a:gd name="T109" fmla="*/ 39 h 348"/>
                <a:gd name="T110" fmla="*/ 129 w 379"/>
                <a:gd name="T111" fmla="*/ 63 h 348"/>
                <a:gd name="T112" fmla="*/ 160 w 379"/>
                <a:gd name="T113" fmla="*/ 63 h 348"/>
                <a:gd name="T114" fmla="*/ 211 w 379"/>
                <a:gd name="T115" fmla="*/ 35 h 348"/>
                <a:gd name="T116" fmla="*/ 211 w 379"/>
                <a:gd name="T117" fmla="*/ 12 h 348"/>
                <a:gd name="T118" fmla="*/ 215 w 379"/>
                <a:gd name="T119" fmla="*/ 39 h 348"/>
                <a:gd name="T120" fmla="*/ 152 w 379"/>
                <a:gd name="T121" fmla="*/ 28 h 348"/>
                <a:gd name="T122" fmla="*/ 184 w 379"/>
                <a:gd name="T123" fmla="*/ 35 h 348"/>
                <a:gd name="T124" fmla="*/ 238 w 379"/>
                <a:gd name="T125" fmla="*/ 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9" h="348">
                  <a:moveTo>
                    <a:pt x="133" y="39"/>
                  </a:moveTo>
                  <a:lnTo>
                    <a:pt x="133" y="39"/>
                  </a:lnTo>
                  <a:lnTo>
                    <a:pt x="133" y="39"/>
                  </a:lnTo>
                  <a:lnTo>
                    <a:pt x="133" y="39"/>
                  </a:lnTo>
                  <a:lnTo>
                    <a:pt x="133" y="43"/>
                  </a:lnTo>
                  <a:lnTo>
                    <a:pt x="133" y="43"/>
                  </a:lnTo>
                  <a:lnTo>
                    <a:pt x="133" y="47"/>
                  </a:lnTo>
                  <a:lnTo>
                    <a:pt x="133" y="47"/>
                  </a:lnTo>
                  <a:lnTo>
                    <a:pt x="133" y="47"/>
                  </a:lnTo>
                  <a:lnTo>
                    <a:pt x="133" y="47"/>
                  </a:lnTo>
                  <a:lnTo>
                    <a:pt x="133" y="51"/>
                  </a:lnTo>
                  <a:lnTo>
                    <a:pt x="129" y="51"/>
                  </a:lnTo>
                  <a:lnTo>
                    <a:pt x="129" y="51"/>
                  </a:lnTo>
                  <a:lnTo>
                    <a:pt x="125" y="51"/>
                  </a:lnTo>
                  <a:lnTo>
                    <a:pt x="121" y="47"/>
                  </a:lnTo>
                  <a:lnTo>
                    <a:pt x="121" y="47"/>
                  </a:lnTo>
                  <a:lnTo>
                    <a:pt x="121" y="47"/>
                  </a:lnTo>
                  <a:lnTo>
                    <a:pt x="121" y="43"/>
                  </a:lnTo>
                  <a:lnTo>
                    <a:pt x="125" y="43"/>
                  </a:lnTo>
                  <a:lnTo>
                    <a:pt x="125" y="43"/>
                  </a:lnTo>
                  <a:lnTo>
                    <a:pt x="125" y="47"/>
                  </a:lnTo>
                  <a:lnTo>
                    <a:pt x="125" y="47"/>
                  </a:lnTo>
                  <a:lnTo>
                    <a:pt x="125" y="43"/>
                  </a:lnTo>
                  <a:lnTo>
                    <a:pt x="125" y="39"/>
                  </a:lnTo>
                  <a:lnTo>
                    <a:pt x="125" y="39"/>
                  </a:lnTo>
                  <a:lnTo>
                    <a:pt x="125" y="39"/>
                  </a:lnTo>
                  <a:lnTo>
                    <a:pt x="125" y="39"/>
                  </a:lnTo>
                  <a:lnTo>
                    <a:pt x="125" y="35"/>
                  </a:lnTo>
                  <a:lnTo>
                    <a:pt x="125" y="35"/>
                  </a:lnTo>
                  <a:lnTo>
                    <a:pt x="121" y="35"/>
                  </a:lnTo>
                  <a:lnTo>
                    <a:pt x="121" y="35"/>
                  </a:lnTo>
                  <a:lnTo>
                    <a:pt x="121" y="35"/>
                  </a:lnTo>
                  <a:lnTo>
                    <a:pt x="121" y="35"/>
                  </a:lnTo>
                  <a:lnTo>
                    <a:pt x="121" y="31"/>
                  </a:lnTo>
                  <a:lnTo>
                    <a:pt x="125" y="31"/>
                  </a:lnTo>
                  <a:lnTo>
                    <a:pt x="125" y="31"/>
                  </a:lnTo>
                  <a:lnTo>
                    <a:pt x="125" y="31"/>
                  </a:lnTo>
                  <a:lnTo>
                    <a:pt x="125" y="31"/>
                  </a:lnTo>
                  <a:lnTo>
                    <a:pt x="125" y="31"/>
                  </a:lnTo>
                  <a:lnTo>
                    <a:pt x="125" y="31"/>
                  </a:lnTo>
                  <a:lnTo>
                    <a:pt x="125" y="31"/>
                  </a:lnTo>
                  <a:lnTo>
                    <a:pt x="125" y="31"/>
                  </a:lnTo>
                  <a:lnTo>
                    <a:pt x="125" y="31"/>
                  </a:lnTo>
                  <a:lnTo>
                    <a:pt x="125" y="31"/>
                  </a:lnTo>
                  <a:lnTo>
                    <a:pt x="125" y="28"/>
                  </a:lnTo>
                  <a:lnTo>
                    <a:pt x="125" y="31"/>
                  </a:lnTo>
                  <a:lnTo>
                    <a:pt x="129" y="31"/>
                  </a:lnTo>
                  <a:lnTo>
                    <a:pt x="129" y="31"/>
                  </a:lnTo>
                  <a:lnTo>
                    <a:pt x="129" y="35"/>
                  </a:lnTo>
                  <a:lnTo>
                    <a:pt x="129" y="35"/>
                  </a:lnTo>
                  <a:lnTo>
                    <a:pt x="133" y="35"/>
                  </a:lnTo>
                  <a:lnTo>
                    <a:pt x="133" y="39"/>
                  </a:lnTo>
                  <a:moveTo>
                    <a:pt x="152" y="51"/>
                  </a:moveTo>
                  <a:lnTo>
                    <a:pt x="152" y="51"/>
                  </a:lnTo>
                  <a:lnTo>
                    <a:pt x="145" y="51"/>
                  </a:lnTo>
                  <a:lnTo>
                    <a:pt x="145" y="47"/>
                  </a:lnTo>
                  <a:lnTo>
                    <a:pt x="141" y="47"/>
                  </a:lnTo>
                  <a:lnTo>
                    <a:pt x="141" y="47"/>
                  </a:lnTo>
                  <a:lnTo>
                    <a:pt x="141" y="43"/>
                  </a:lnTo>
                  <a:lnTo>
                    <a:pt x="141" y="43"/>
                  </a:lnTo>
                  <a:lnTo>
                    <a:pt x="145" y="39"/>
                  </a:lnTo>
                  <a:lnTo>
                    <a:pt x="145" y="43"/>
                  </a:lnTo>
                  <a:lnTo>
                    <a:pt x="152" y="43"/>
                  </a:lnTo>
                  <a:lnTo>
                    <a:pt x="156" y="47"/>
                  </a:lnTo>
                  <a:lnTo>
                    <a:pt x="156" y="47"/>
                  </a:lnTo>
                  <a:lnTo>
                    <a:pt x="152" y="47"/>
                  </a:lnTo>
                  <a:lnTo>
                    <a:pt x="152" y="51"/>
                  </a:lnTo>
                  <a:lnTo>
                    <a:pt x="152" y="51"/>
                  </a:lnTo>
                  <a:moveTo>
                    <a:pt x="227" y="35"/>
                  </a:moveTo>
                  <a:lnTo>
                    <a:pt x="227" y="35"/>
                  </a:lnTo>
                  <a:lnTo>
                    <a:pt x="227" y="35"/>
                  </a:lnTo>
                  <a:lnTo>
                    <a:pt x="223" y="31"/>
                  </a:lnTo>
                  <a:lnTo>
                    <a:pt x="223" y="31"/>
                  </a:lnTo>
                  <a:lnTo>
                    <a:pt x="223" y="28"/>
                  </a:lnTo>
                  <a:lnTo>
                    <a:pt x="223" y="24"/>
                  </a:lnTo>
                  <a:lnTo>
                    <a:pt x="223" y="24"/>
                  </a:lnTo>
                  <a:lnTo>
                    <a:pt x="223" y="24"/>
                  </a:lnTo>
                  <a:lnTo>
                    <a:pt x="231" y="28"/>
                  </a:lnTo>
                  <a:lnTo>
                    <a:pt x="231" y="28"/>
                  </a:lnTo>
                  <a:lnTo>
                    <a:pt x="231" y="31"/>
                  </a:lnTo>
                  <a:lnTo>
                    <a:pt x="227" y="35"/>
                  </a:lnTo>
                  <a:moveTo>
                    <a:pt x="109" y="70"/>
                  </a:moveTo>
                  <a:lnTo>
                    <a:pt x="109" y="70"/>
                  </a:lnTo>
                  <a:lnTo>
                    <a:pt x="106" y="67"/>
                  </a:lnTo>
                  <a:lnTo>
                    <a:pt x="106" y="67"/>
                  </a:lnTo>
                  <a:lnTo>
                    <a:pt x="109" y="63"/>
                  </a:lnTo>
                  <a:lnTo>
                    <a:pt x="109" y="63"/>
                  </a:lnTo>
                  <a:lnTo>
                    <a:pt x="109" y="63"/>
                  </a:lnTo>
                  <a:lnTo>
                    <a:pt x="109" y="59"/>
                  </a:lnTo>
                  <a:lnTo>
                    <a:pt x="106" y="59"/>
                  </a:lnTo>
                  <a:lnTo>
                    <a:pt x="106" y="59"/>
                  </a:lnTo>
                  <a:lnTo>
                    <a:pt x="106" y="59"/>
                  </a:lnTo>
                  <a:lnTo>
                    <a:pt x="109" y="59"/>
                  </a:lnTo>
                  <a:lnTo>
                    <a:pt x="109" y="59"/>
                  </a:lnTo>
                  <a:lnTo>
                    <a:pt x="113" y="59"/>
                  </a:lnTo>
                  <a:lnTo>
                    <a:pt x="113" y="63"/>
                  </a:lnTo>
                  <a:lnTo>
                    <a:pt x="113" y="63"/>
                  </a:lnTo>
                  <a:lnTo>
                    <a:pt x="117" y="63"/>
                  </a:lnTo>
                  <a:lnTo>
                    <a:pt x="117" y="63"/>
                  </a:lnTo>
                  <a:lnTo>
                    <a:pt x="117" y="55"/>
                  </a:lnTo>
                  <a:lnTo>
                    <a:pt x="117" y="55"/>
                  </a:lnTo>
                  <a:lnTo>
                    <a:pt x="121" y="59"/>
                  </a:lnTo>
                  <a:lnTo>
                    <a:pt x="121" y="59"/>
                  </a:lnTo>
                  <a:lnTo>
                    <a:pt x="125" y="59"/>
                  </a:lnTo>
                  <a:lnTo>
                    <a:pt x="125" y="63"/>
                  </a:lnTo>
                  <a:lnTo>
                    <a:pt x="121" y="63"/>
                  </a:lnTo>
                  <a:lnTo>
                    <a:pt x="121" y="67"/>
                  </a:lnTo>
                  <a:lnTo>
                    <a:pt x="117" y="67"/>
                  </a:lnTo>
                  <a:lnTo>
                    <a:pt x="113" y="70"/>
                  </a:lnTo>
                  <a:lnTo>
                    <a:pt x="113" y="74"/>
                  </a:lnTo>
                  <a:lnTo>
                    <a:pt x="113" y="74"/>
                  </a:lnTo>
                  <a:lnTo>
                    <a:pt x="113" y="74"/>
                  </a:lnTo>
                  <a:lnTo>
                    <a:pt x="113" y="78"/>
                  </a:lnTo>
                  <a:lnTo>
                    <a:pt x="113" y="78"/>
                  </a:lnTo>
                  <a:lnTo>
                    <a:pt x="113" y="78"/>
                  </a:lnTo>
                  <a:lnTo>
                    <a:pt x="109" y="74"/>
                  </a:lnTo>
                  <a:lnTo>
                    <a:pt x="109" y="74"/>
                  </a:lnTo>
                  <a:lnTo>
                    <a:pt x="109" y="70"/>
                  </a:lnTo>
                  <a:lnTo>
                    <a:pt x="109" y="70"/>
                  </a:lnTo>
                  <a:lnTo>
                    <a:pt x="109" y="70"/>
                  </a:lnTo>
                  <a:lnTo>
                    <a:pt x="109" y="70"/>
                  </a:lnTo>
                  <a:moveTo>
                    <a:pt x="176" y="59"/>
                  </a:moveTo>
                  <a:lnTo>
                    <a:pt x="176" y="59"/>
                  </a:lnTo>
                  <a:lnTo>
                    <a:pt x="180" y="63"/>
                  </a:lnTo>
                  <a:lnTo>
                    <a:pt x="180" y="67"/>
                  </a:lnTo>
                  <a:lnTo>
                    <a:pt x="176" y="70"/>
                  </a:lnTo>
                  <a:lnTo>
                    <a:pt x="176" y="74"/>
                  </a:lnTo>
                  <a:lnTo>
                    <a:pt x="176" y="82"/>
                  </a:lnTo>
                  <a:lnTo>
                    <a:pt x="176" y="82"/>
                  </a:lnTo>
                  <a:lnTo>
                    <a:pt x="164" y="90"/>
                  </a:lnTo>
                  <a:lnTo>
                    <a:pt x="160" y="90"/>
                  </a:lnTo>
                  <a:lnTo>
                    <a:pt x="160" y="86"/>
                  </a:lnTo>
                  <a:lnTo>
                    <a:pt x="164" y="78"/>
                  </a:lnTo>
                  <a:lnTo>
                    <a:pt x="164" y="74"/>
                  </a:lnTo>
                  <a:lnTo>
                    <a:pt x="164" y="74"/>
                  </a:lnTo>
                  <a:lnTo>
                    <a:pt x="164" y="70"/>
                  </a:lnTo>
                  <a:lnTo>
                    <a:pt x="168" y="67"/>
                  </a:lnTo>
                  <a:lnTo>
                    <a:pt x="172" y="63"/>
                  </a:lnTo>
                  <a:lnTo>
                    <a:pt x="172" y="63"/>
                  </a:lnTo>
                  <a:lnTo>
                    <a:pt x="172" y="59"/>
                  </a:lnTo>
                  <a:lnTo>
                    <a:pt x="172" y="59"/>
                  </a:lnTo>
                  <a:lnTo>
                    <a:pt x="172" y="59"/>
                  </a:lnTo>
                  <a:lnTo>
                    <a:pt x="176" y="59"/>
                  </a:lnTo>
                  <a:moveTo>
                    <a:pt x="231" y="63"/>
                  </a:moveTo>
                  <a:lnTo>
                    <a:pt x="231" y="63"/>
                  </a:lnTo>
                  <a:lnTo>
                    <a:pt x="231" y="67"/>
                  </a:lnTo>
                  <a:lnTo>
                    <a:pt x="231" y="67"/>
                  </a:lnTo>
                  <a:lnTo>
                    <a:pt x="235" y="70"/>
                  </a:lnTo>
                  <a:lnTo>
                    <a:pt x="235" y="74"/>
                  </a:lnTo>
                  <a:lnTo>
                    <a:pt x="231" y="78"/>
                  </a:lnTo>
                  <a:lnTo>
                    <a:pt x="231" y="78"/>
                  </a:lnTo>
                  <a:lnTo>
                    <a:pt x="227" y="78"/>
                  </a:lnTo>
                  <a:lnTo>
                    <a:pt x="223" y="78"/>
                  </a:lnTo>
                  <a:lnTo>
                    <a:pt x="223" y="74"/>
                  </a:lnTo>
                  <a:lnTo>
                    <a:pt x="223" y="74"/>
                  </a:lnTo>
                  <a:lnTo>
                    <a:pt x="223" y="70"/>
                  </a:lnTo>
                  <a:lnTo>
                    <a:pt x="223" y="67"/>
                  </a:lnTo>
                  <a:lnTo>
                    <a:pt x="223" y="67"/>
                  </a:lnTo>
                  <a:lnTo>
                    <a:pt x="223" y="67"/>
                  </a:lnTo>
                  <a:lnTo>
                    <a:pt x="223" y="63"/>
                  </a:lnTo>
                  <a:lnTo>
                    <a:pt x="223" y="63"/>
                  </a:lnTo>
                  <a:lnTo>
                    <a:pt x="223" y="63"/>
                  </a:lnTo>
                  <a:lnTo>
                    <a:pt x="231" y="59"/>
                  </a:lnTo>
                  <a:lnTo>
                    <a:pt x="231" y="59"/>
                  </a:lnTo>
                  <a:lnTo>
                    <a:pt x="231" y="63"/>
                  </a:lnTo>
                  <a:lnTo>
                    <a:pt x="231" y="63"/>
                  </a:lnTo>
                  <a:lnTo>
                    <a:pt x="231" y="63"/>
                  </a:lnTo>
                  <a:lnTo>
                    <a:pt x="231" y="63"/>
                  </a:lnTo>
                  <a:lnTo>
                    <a:pt x="231" y="63"/>
                  </a:lnTo>
                  <a:moveTo>
                    <a:pt x="94" y="227"/>
                  </a:moveTo>
                  <a:lnTo>
                    <a:pt x="94" y="227"/>
                  </a:lnTo>
                  <a:lnTo>
                    <a:pt x="94" y="227"/>
                  </a:lnTo>
                  <a:lnTo>
                    <a:pt x="94" y="227"/>
                  </a:lnTo>
                  <a:lnTo>
                    <a:pt x="94" y="227"/>
                  </a:lnTo>
                  <a:lnTo>
                    <a:pt x="94" y="231"/>
                  </a:lnTo>
                  <a:lnTo>
                    <a:pt x="94" y="231"/>
                  </a:lnTo>
                  <a:lnTo>
                    <a:pt x="94" y="231"/>
                  </a:lnTo>
                  <a:lnTo>
                    <a:pt x="94" y="234"/>
                  </a:lnTo>
                  <a:lnTo>
                    <a:pt x="94" y="234"/>
                  </a:lnTo>
                  <a:lnTo>
                    <a:pt x="90" y="234"/>
                  </a:lnTo>
                  <a:lnTo>
                    <a:pt x="90" y="238"/>
                  </a:lnTo>
                  <a:lnTo>
                    <a:pt x="90" y="238"/>
                  </a:lnTo>
                  <a:lnTo>
                    <a:pt x="90" y="238"/>
                  </a:lnTo>
                  <a:lnTo>
                    <a:pt x="90" y="242"/>
                  </a:lnTo>
                  <a:lnTo>
                    <a:pt x="90" y="246"/>
                  </a:lnTo>
                  <a:lnTo>
                    <a:pt x="86" y="246"/>
                  </a:lnTo>
                  <a:lnTo>
                    <a:pt x="86" y="242"/>
                  </a:lnTo>
                  <a:lnTo>
                    <a:pt x="82" y="242"/>
                  </a:lnTo>
                  <a:lnTo>
                    <a:pt x="86" y="242"/>
                  </a:lnTo>
                  <a:lnTo>
                    <a:pt x="82" y="242"/>
                  </a:lnTo>
                  <a:lnTo>
                    <a:pt x="82" y="238"/>
                  </a:lnTo>
                  <a:lnTo>
                    <a:pt x="82" y="238"/>
                  </a:lnTo>
                  <a:lnTo>
                    <a:pt x="82" y="234"/>
                  </a:lnTo>
                  <a:lnTo>
                    <a:pt x="82" y="234"/>
                  </a:lnTo>
                  <a:lnTo>
                    <a:pt x="86" y="231"/>
                  </a:lnTo>
                  <a:lnTo>
                    <a:pt x="86" y="231"/>
                  </a:lnTo>
                  <a:lnTo>
                    <a:pt x="90" y="227"/>
                  </a:lnTo>
                  <a:lnTo>
                    <a:pt x="94" y="227"/>
                  </a:lnTo>
                  <a:moveTo>
                    <a:pt x="375" y="156"/>
                  </a:moveTo>
                  <a:lnTo>
                    <a:pt x="375" y="156"/>
                  </a:lnTo>
                  <a:lnTo>
                    <a:pt x="379" y="149"/>
                  </a:lnTo>
                  <a:lnTo>
                    <a:pt x="379" y="149"/>
                  </a:lnTo>
                  <a:lnTo>
                    <a:pt x="379" y="149"/>
                  </a:lnTo>
                  <a:lnTo>
                    <a:pt x="379" y="145"/>
                  </a:lnTo>
                  <a:lnTo>
                    <a:pt x="379" y="141"/>
                  </a:lnTo>
                  <a:lnTo>
                    <a:pt x="379" y="141"/>
                  </a:lnTo>
                  <a:lnTo>
                    <a:pt x="379" y="137"/>
                  </a:lnTo>
                  <a:lnTo>
                    <a:pt x="375" y="137"/>
                  </a:lnTo>
                  <a:lnTo>
                    <a:pt x="375" y="133"/>
                  </a:lnTo>
                  <a:lnTo>
                    <a:pt x="375" y="133"/>
                  </a:lnTo>
                  <a:lnTo>
                    <a:pt x="371" y="129"/>
                  </a:lnTo>
                  <a:lnTo>
                    <a:pt x="371" y="125"/>
                  </a:lnTo>
                  <a:lnTo>
                    <a:pt x="363" y="117"/>
                  </a:lnTo>
                  <a:lnTo>
                    <a:pt x="356" y="113"/>
                  </a:lnTo>
                  <a:lnTo>
                    <a:pt x="356" y="113"/>
                  </a:lnTo>
                  <a:lnTo>
                    <a:pt x="352" y="110"/>
                  </a:lnTo>
                  <a:lnTo>
                    <a:pt x="352" y="110"/>
                  </a:lnTo>
                  <a:lnTo>
                    <a:pt x="348" y="106"/>
                  </a:lnTo>
                  <a:lnTo>
                    <a:pt x="348" y="106"/>
                  </a:lnTo>
                  <a:lnTo>
                    <a:pt x="348" y="102"/>
                  </a:lnTo>
                  <a:lnTo>
                    <a:pt x="344" y="102"/>
                  </a:lnTo>
                  <a:lnTo>
                    <a:pt x="344" y="98"/>
                  </a:lnTo>
                  <a:lnTo>
                    <a:pt x="344" y="98"/>
                  </a:lnTo>
                  <a:lnTo>
                    <a:pt x="360" y="90"/>
                  </a:lnTo>
                  <a:lnTo>
                    <a:pt x="367" y="86"/>
                  </a:lnTo>
                  <a:lnTo>
                    <a:pt x="367" y="86"/>
                  </a:lnTo>
                  <a:lnTo>
                    <a:pt x="367" y="86"/>
                  </a:lnTo>
                  <a:lnTo>
                    <a:pt x="367" y="86"/>
                  </a:lnTo>
                  <a:lnTo>
                    <a:pt x="367" y="82"/>
                  </a:lnTo>
                  <a:lnTo>
                    <a:pt x="367" y="82"/>
                  </a:lnTo>
                  <a:lnTo>
                    <a:pt x="367" y="82"/>
                  </a:lnTo>
                  <a:lnTo>
                    <a:pt x="367" y="82"/>
                  </a:lnTo>
                  <a:lnTo>
                    <a:pt x="367" y="78"/>
                  </a:lnTo>
                  <a:lnTo>
                    <a:pt x="367" y="78"/>
                  </a:lnTo>
                  <a:lnTo>
                    <a:pt x="367" y="78"/>
                  </a:lnTo>
                  <a:lnTo>
                    <a:pt x="367" y="74"/>
                  </a:lnTo>
                  <a:lnTo>
                    <a:pt x="367" y="74"/>
                  </a:lnTo>
                  <a:lnTo>
                    <a:pt x="367" y="67"/>
                  </a:lnTo>
                  <a:lnTo>
                    <a:pt x="367" y="67"/>
                  </a:lnTo>
                  <a:lnTo>
                    <a:pt x="367" y="67"/>
                  </a:lnTo>
                  <a:lnTo>
                    <a:pt x="367" y="63"/>
                  </a:lnTo>
                  <a:lnTo>
                    <a:pt x="367" y="63"/>
                  </a:lnTo>
                  <a:lnTo>
                    <a:pt x="363" y="63"/>
                  </a:lnTo>
                  <a:lnTo>
                    <a:pt x="363" y="63"/>
                  </a:lnTo>
                  <a:lnTo>
                    <a:pt x="360" y="67"/>
                  </a:lnTo>
                  <a:lnTo>
                    <a:pt x="356" y="63"/>
                  </a:lnTo>
                  <a:lnTo>
                    <a:pt x="352" y="63"/>
                  </a:lnTo>
                  <a:lnTo>
                    <a:pt x="348" y="59"/>
                  </a:lnTo>
                  <a:lnTo>
                    <a:pt x="344" y="59"/>
                  </a:lnTo>
                  <a:lnTo>
                    <a:pt x="344" y="55"/>
                  </a:lnTo>
                  <a:lnTo>
                    <a:pt x="340" y="55"/>
                  </a:lnTo>
                  <a:lnTo>
                    <a:pt x="336" y="51"/>
                  </a:lnTo>
                  <a:lnTo>
                    <a:pt x="336" y="51"/>
                  </a:lnTo>
                  <a:lnTo>
                    <a:pt x="336" y="47"/>
                  </a:lnTo>
                  <a:lnTo>
                    <a:pt x="336" y="47"/>
                  </a:lnTo>
                  <a:lnTo>
                    <a:pt x="336" y="47"/>
                  </a:lnTo>
                  <a:lnTo>
                    <a:pt x="336" y="43"/>
                  </a:lnTo>
                  <a:lnTo>
                    <a:pt x="336" y="39"/>
                  </a:lnTo>
                  <a:lnTo>
                    <a:pt x="336" y="39"/>
                  </a:lnTo>
                  <a:lnTo>
                    <a:pt x="336" y="39"/>
                  </a:lnTo>
                  <a:lnTo>
                    <a:pt x="332" y="39"/>
                  </a:lnTo>
                  <a:lnTo>
                    <a:pt x="332" y="39"/>
                  </a:lnTo>
                  <a:lnTo>
                    <a:pt x="332" y="35"/>
                  </a:lnTo>
                  <a:lnTo>
                    <a:pt x="332" y="35"/>
                  </a:lnTo>
                  <a:lnTo>
                    <a:pt x="332" y="31"/>
                  </a:lnTo>
                  <a:lnTo>
                    <a:pt x="332" y="31"/>
                  </a:lnTo>
                  <a:lnTo>
                    <a:pt x="328" y="31"/>
                  </a:lnTo>
                  <a:lnTo>
                    <a:pt x="328" y="31"/>
                  </a:lnTo>
                  <a:lnTo>
                    <a:pt x="324" y="31"/>
                  </a:lnTo>
                  <a:lnTo>
                    <a:pt x="317" y="28"/>
                  </a:lnTo>
                  <a:lnTo>
                    <a:pt x="317" y="28"/>
                  </a:lnTo>
                  <a:lnTo>
                    <a:pt x="313" y="28"/>
                  </a:lnTo>
                  <a:lnTo>
                    <a:pt x="313" y="28"/>
                  </a:lnTo>
                  <a:lnTo>
                    <a:pt x="309" y="20"/>
                  </a:lnTo>
                  <a:lnTo>
                    <a:pt x="305" y="20"/>
                  </a:lnTo>
                  <a:lnTo>
                    <a:pt x="305" y="20"/>
                  </a:lnTo>
                  <a:lnTo>
                    <a:pt x="305" y="20"/>
                  </a:lnTo>
                  <a:lnTo>
                    <a:pt x="305" y="16"/>
                  </a:lnTo>
                  <a:lnTo>
                    <a:pt x="301" y="12"/>
                  </a:lnTo>
                  <a:lnTo>
                    <a:pt x="297" y="8"/>
                  </a:lnTo>
                  <a:lnTo>
                    <a:pt x="297" y="8"/>
                  </a:lnTo>
                  <a:lnTo>
                    <a:pt x="293" y="4"/>
                  </a:lnTo>
                  <a:lnTo>
                    <a:pt x="293" y="4"/>
                  </a:lnTo>
                  <a:lnTo>
                    <a:pt x="289" y="0"/>
                  </a:lnTo>
                  <a:lnTo>
                    <a:pt x="289" y="0"/>
                  </a:lnTo>
                  <a:lnTo>
                    <a:pt x="289" y="4"/>
                  </a:lnTo>
                  <a:lnTo>
                    <a:pt x="289" y="4"/>
                  </a:lnTo>
                  <a:lnTo>
                    <a:pt x="289" y="4"/>
                  </a:lnTo>
                  <a:lnTo>
                    <a:pt x="285" y="4"/>
                  </a:lnTo>
                  <a:lnTo>
                    <a:pt x="285" y="8"/>
                  </a:lnTo>
                  <a:lnTo>
                    <a:pt x="285" y="8"/>
                  </a:lnTo>
                  <a:lnTo>
                    <a:pt x="281" y="8"/>
                  </a:lnTo>
                  <a:lnTo>
                    <a:pt x="281" y="8"/>
                  </a:lnTo>
                  <a:lnTo>
                    <a:pt x="281" y="8"/>
                  </a:lnTo>
                  <a:lnTo>
                    <a:pt x="285" y="12"/>
                  </a:lnTo>
                  <a:lnTo>
                    <a:pt x="285" y="12"/>
                  </a:lnTo>
                  <a:lnTo>
                    <a:pt x="281" y="12"/>
                  </a:lnTo>
                  <a:lnTo>
                    <a:pt x="281" y="12"/>
                  </a:lnTo>
                  <a:lnTo>
                    <a:pt x="281" y="12"/>
                  </a:lnTo>
                  <a:lnTo>
                    <a:pt x="274" y="12"/>
                  </a:lnTo>
                  <a:lnTo>
                    <a:pt x="266" y="4"/>
                  </a:lnTo>
                  <a:lnTo>
                    <a:pt x="262" y="4"/>
                  </a:lnTo>
                  <a:lnTo>
                    <a:pt x="262" y="4"/>
                  </a:lnTo>
                  <a:lnTo>
                    <a:pt x="258" y="8"/>
                  </a:lnTo>
                  <a:lnTo>
                    <a:pt x="238" y="4"/>
                  </a:lnTo>
                  <a:lnTo>
                    <a:pt x="238" y="8"/>
                  </a:lnTo>
                  <a:lnTo>
                    <a:pt x="238" y="8"/>
                  </a:lnTo>
                  <a:lnTo>
                    <a:pt x="242" y="8"/>
                  </a:lnTo>
                  <a:lnTo>
                    <a:pt x="242" y="8"/>
                  </a:lnTo>
                  <a:lnTo>
                    <a:pt x="242" y="12"/>
                  </a:lnTo>
                  <a:lnTo>
                    <a:pt x="246" y="12"/>
                  </a:lnTo>
                  <a:lnTo>
                    <a:pt x="246" y="12"/>
                  </a:lnTo>
                  <a:lnTo>
                    <a:pt x="246" y="12"/>
                  </a:lnTo>
                  <a:lnTo>
                    <a:pt x="250" y="12"/>
                  </a:lnTo>
                  <a:lnTo>
                    <a:pt x="258" y="8"/>
                  </a:lnTo>
                  <a:lnTo>
                    <a:pt x="258" y="12"/>
                  </a:lnTo>
                  <a:lnTo>
                    <a:pt x="254" y="12"/>
                  </a:lnTo>
                  <a:lnTo>
                    <a:pt x="254" y="12"/>
                  </a:lnTo>
                  <a:lnTo>
                    <a:pt x="254" y="16"/>
                  </a:lnTo>
                  <a:lnTo>
                    <a:pt x="258" y="20"/>
                  </a:lnTo>
                  <a:lnTo>
                    <a:pt x="262" y="20"/>
                  </a:lnTo>
                  <a:lnTo>
                    <a:pt x="262" y="20"/>
                  </a:lnTo>
                  <a:lnTo>
                    <a:pt x="266" y="20"/>
                  </a:lnTo>
                  <a:lnTo>
                    <a:pt x="270" y="20"/>
                  </a:lnTo>
                  <a:lnTo>
                    <a:pt x="274" y="24"/>
                  </a:lnTo>
                  <a:lnTo>
                    <a:pt x="274" y="24"/>
                  </a:lnTo>
                  <a:lnTo>
                    <a:pt x="281" y="20"/>
                  </a:lnTo>
                  <a:lnTo>
                    <a:pt x="281" y="20"/>
                  </a:lnTo>
                  <a:lnTo>
                    <a:pt x="281" y="16"/>
                  </a:lnTo>
                  <a:lnTo>
                    <a:pt x="281" y="16"/>
                  </a:lnTo>
                  <a:lnTo>
                    <a:pt x="285" y="16"/>
                  </a:lnTo>
                  <a:lnTo>
                    <a:pt x="289" y="12"/>
                  </a:lnTo>
                  <a:lnTo>
                    <a:pt x="289" y="12"/>
                  </a:lnTo>
                  <a:lnTo>
                    <a:pt x="289" y="12"/>
                  </a:lnTo>
                  <a:lnTo>
                    <a:pt x="293" y="8"/>
                  </a:lnTo>
                  <a:lnTo>
                    <a:pt x="293" y="8"/>
                  </a:lnTo>
                  <a:lnTo>
                    <a:pt x="293" y="12"/>
                  </a:lnTo>
                  <a:lnTo>
                    <a:pt x="293" y="12"/>
                  </a:lnTo>
                  <a:lnTo>
                    <a:pt x="293" y="16"/>
                  </a:lnTo>
                  <a:lnTo>
                    <a:pt x="289" y="16"/>
                  </a:lnTo>
                  <a:lnTo>
                    <a:pt x="289" y="20"/>
                  </a:lnTo>
                  <a:lnTo>
                    <a:pt x="281" y="20"/>
                  </a:lnTo>
                  <a:lnTo>
                    <a:pt x="281" y="24"/>
                  </a:lnTo>
                  <a:lnTo>
                    <a:pt x="285" y="28"/>
                  </a:lnTo>
                  <a:lnTo>
                    <a:pt x="289" y="28"/>
                  </a:lnTo>
                  <a:lnTo>
                    <a:pt x="297" y="20"/>
                  </a:lnTo>
                  <a:lnTo>
                    <a:pt x="301" y="20"/>
                  </a:lnTo>
                  <a:lnTo>
                    <a:pt x="297" y="20"/>
                  </a:lnTo>
                  <a:lnTo>
                    <a:pt x="297" y="24"/>
                  </a:lnTo>
                  <a:lnTo>
                    <a:pt x="297" y="24"/>
                  </a:lnTo>
                  <a:lnTo>
                    <a:pt x="297" y="28"/>
                  </a:lnTo>
                  <a:lnTo>
                    <a:pt x="301" y="31"/>
                  </a:lnTo>
                  <a:lnTo>
                    <a:pt x="301" y="35"/>
                  </a:lnTo>
                  <a:lnTo>
                    <a:pt x="297" y="31"/>
                  </a:lnTo>
                  <a:lnTo>
                    <a:pt x="297" y="31"/>
                  </a:lnTo>
                  <a:lnTo>
                    <a:pt x="297" y="28"/>
                  </a:lnTo>
                  <a:lnTo>
                    <a:pt x="297" y="28"/>
                  </a:lnTo>
                  <a:lnTo>
                    <a:pt x="297" y="28"/>
                  </a:lnTo>
                  <a:lnTo>
                    <a:pt x="293" y="31"/>
                  </a:lnTo>
                  <a:lnTo>
                    <a:pt x="293" y="31"/>
                  </a:lnTo>
                  <a:lnTo>
                    <a:pt x="293" y="31"/>
                  </a:lnTo>
                  <a:lnTo>
                    <a:pt x="293" y="31"/>
                  </a:lnTo>
                  <a:lnTo>
                    <a:pt x="293" y="31"/>
                  </a:lnTo>
                  <a:lnTo>
                    <a:pt x="293" y="31"/>
                  </a:lnTo>
                  <a:lnTo>
                    <a:pt x="293" y="35"/>
                  </a:lnTo>
                  <a:lnTo>
                    <a:pt x="293" y="35"/>
                  </a:lnTo>
                  <a:lnTo>
                    <a:pt x="293" y="39"/>
                  </a:lnTo>
                  <a:lnTo>
                    <a:pt x="293" y="39"/>
                  </a:lnTo>
                  <a:lnTo>
                    <a:pt x="297" y="39"/>
                  </a:lnTo>
                  <a:lnTo>
                    <a:pt x="297" y="43"/>
                  </a:lnTo>
                  <a:lnTo>
                    <a:pt x="297" y="47"/>
                  </a:lnTo>
                  <a:lnTo>
                    <a:pt x="301" y="47"/>
                  </a:lnTo>
                  <a:lnTo>
                    <a:pt x="301" y="47"/>
                  </a:lnTo>
                  <a:lnTo>
                    <a:pt x="305" y="47"/>
                  </a:lnTo>
                  <a:lnTo>
                    <a:pt x="305" y="51"/>
                  </a:lnTo>
                  <a:lnTo>
                    <a:pt x="305" y="51"/>
                  </a:lnTo>
                  <a:lnTo>
                    <a:pt x="301" y="51"/>
                  </a:lnTo>
                  <a:lnTo>
                    <a:pt x="301" y="51"/>
                  </a:lnTo>
                  <a:lnTo>
                    <a:pt x="305" y="55"/>
                  </a:lnTo>
                  <a:lnTo>
                    <a:pt x="309" y="55"/>
                  </a:lnTo>
                  <a:lnTo>
                    <a:pt x="313" y="59"/>
                  </a:lnTo>
                  <a:lnTo>
                    <a:pt x="313" y="63"/>
                  </a:lnTo>
                  <a:lnTo>
                    <a:pt x="317" y="63"/>
                  </a:lnTo>
                  <a:lnTo>
                    <a:pt x="317" y="63"/>
                  </a:lnTo>
                  <a:lnTo>
                    <a:pt x="313" y="67"/>
                  </a:lnTo>
                  <a:lnTo>
                    <a:pt x="313" y="67"/>
                  </a:lnTo>
                  <a:lnTo>
                    <a:pt x="309" y="67"/>
                  </a:lnTo>
                  <a:lnTo>
                    <a:pt x="309" y="63"/>
                  </a:lnTo>
                  <a:lnTo>
                    <a:pt x="313" y="63"/>
                  </a:lnTo>
                  <a:lnTo>
                    <a:pt x="313" y="63"/>
                  </a:lnTo>
                  <a:lnTo>
                    <a:pt x="313" y="63"/>
                  </a:lnTo>
                  <a:lnTo>
                    <a:pt x="305" y="59"/>
                  </a:lnTo>
                  <a:lnTo>
                    <a:pt x="305" y="59"/>
                  </a:lnTo>
                  <a:lnTo>
                    <a:pt x="301" y="55"/>
                  </a:lnTo>
                  <a:lnTo>
                    <a:pt x="301" y="55"/>
                  </a:lnTo>
                  <a:lnTo>
                    <a:pt x="289" y="47"/>
                  </a:lnTo>
                  <a:lnTo>
                    <a:pt x="285" y="47"/>
                  </a:lnTo>
                  <a:lnTo>
                    <a:pt x="281" y="47"/>
                  </a:lnTo>
                  <a:lnTo>
                    <a:pt x="278" y="47"/>
                  </a:lnTo>
                  <a:lnTo>
                    <a:pt x="278" y="43"/>
                  </a:lnTo>
                  <a:lnTo>
                    <a:pt x="278" y="39"/>
                  </a:lnTo>
                  <a:lnTo>
                    <a:pt x="274" y="39"/>
                  </a:lnTo>
                  <a:lnTo>
                    <a:pt x="274" y="39"/>
                  </a:lnTo>
                  <a:lnTo>
                    <a:pt x="270" y="35"/>
                  </a:lnTo>
                  <a:lnTo>
                    <a:pt x="258" y="31"/>
                  </a:lnTo>
                  <a:lnTo>
                    <a:pt x="258" y="31"/>
                  </a:lnTo>
                  <a:lnTo>
                    <a:pt x="254" y="35"/>
                  </a:lnTo>
                  <a:lnTo>
                    <a:pt x="254" y="39"/>
                  </a:lnTo>
                  <a:lnTo>
                    <a:pt x="254" y="43"/>
                  </a:lnTo>
                  <a:lnTo>
                    <a:pt x="254" y="47"/>
                  </a:lnTo>
                  <a:lnTo>
                    <a:pt x="258" y="47"/>
                  </a:lnTo>
                  <a:lnTo>
                    <a:pt x="258" y="47"/>
                  </a:lnTo>
                  <a:lnTo>
                    <a:pt x="262" y="51"/>
                  </a:lnTo>
                  <a:lnTo>
                    <a:pt x="262" y="51"/>
                  </a:lnTo>
                  <a:lnTo>
                    <a:pt x="258" y="51"/>
                  </a:lnTo>
                  <a:lnTo>
                    <a:pt x="262" y="59"/>
                  </a:lnTo>
                  <a:lnTo>
                    <a:pt x="262" y="63"/>
                  </a:lnTo>
                  <a:lnTo>
                    <a:pt x="262" y="63"/>
                  </a:lnTo>
                  <a:lnTo>
                    <a:pt x="262" y="67"/>
                  </a:lnTo>
                  <a:lnTo>
                    <a:pt x="258" y="67"/>
                  </a:lnTo>
                  <a:lnTo>
                    <a:pt x="258" y="67"/>
                  </a:lnTo>
                  <a:lnTo>
                    <a:pt x="258" y="67"/>
                  </a:lnTo>
                  <a:lnTo>
                    <a:pt x="258" y="63"/>
                  </a:lnTo>
                  <a:lnTo>
                    <a:pt x="258" y="59"/>
                  </a:lnTo>
                  <a:lnTo>
                    <a:pt x="258" y="59"/>
                  </a:lnTo>
                  <a:lnTo>
                    <a:pt x="250" y="59"/>
                  </a:lnTo>
                  <a:lnTo>
                    <a:pt x="250" y="63"/>
                  </a:lnTo>
                  <a:lnTo>
                    <a:pt x="254" y="63"/>
                  </a:lnTo>
                  <a:lnTo>
                    <a:pt x="250" y="67"/>
                  </a:lnTo>
                  <a:lnTo>
                    <a:pt x="250" y="67"/>
                  </a:lnTo>
                  <a:lnTo>
                    <a:pt x="250" y="67"/>
                  </a:lnTo>
                  <a:lnTo>
                    <a:pt x="250" y="70"/>
                  </a:lnTo>
                  <a:lnTo>
                    <a:pt x="254" y="70"/>
                  </a:lnTo>
                  <a:lnTo>
                    <a:pt x="254" y="70"/>
                  </a:lnTo>
                  <a:lnTo>
                    <a:pt x="254" y="74"/>
                  </a:lnTo>
                  <a:lnTo>
                    <a:pt x="250" y="74"/>
                  </a:lnTo>
                  <a:lnTo>
                    <a:pt x="246" y="70"/>
                  </a:lnTo>
                  <a:lnTo>
                    <a:pt x="246" y="70"/>
                  </a:lnTo>
                  <a:lnTo>
                    <a:pt x="246" y="67"/>
                  </a:lnTo>
                  <a:lnTo>
                    <a:pt x="246" y="67"/>
                  </a:lnTo>
                  <a:lnTo>
                    <a:pt x="246" y="67"/>
                  </a:lnTo>
                  <a:lnTo>
                    <a:pt x="246" y="67"/>
                  </a:lnTo>
                  <a:lnTo>
                    <a:pt x="246" y="67"/>
                  </a:lnTo>
                  <a:lnTo>
                    <a:pt x="242" y="67"/>
                  </a:lnTo>
                  <a:lnTo>
                    <a:pt x="242" y="67"/>
                  </a:lnTo>
                  <a:lnTo>
                    <a:pt x="242" y="63"/>
                  </a:lnTo>
                  <a:lnTo>
                    <a:pt x="242" y="63"/>
                  </a:lnTo>
                  <a:lnTo>
                    <a:pt x="242" y="55"/>
                  </a:lnTo>
                  <a:lnTo>
                    <a:pt x="246" y="51"/>
                  </a:lnTo>
                  <a:lnTo>
                    <a:pt x="246" y="47"/>
                  </a:lnTo>
                  <a:lnTo>
                    <a:pt x="246" y="51"/>
                  </a:lnTo>
                  <a:lnTo>
                    <a:pt x="238" y="63"/>
                  </a:lnTo>
                  <a:lnTo>
                    <a:pt x="235" y="63"/>
                  </a:lnTo>
                  <a:lnTo>
                    <a:pt x="235" y="67"/>
                  </a:lnTo>
                  <a:lnTo>
                    <a:pt x="238" y="67"/>
                  </a:lnTo>
                  <a:lnTo>
                    <a:pt x="238" y="67"/>
                  </a:lnTo>
                  <a:lnTo>
                    <a:pt x="238" y="70"/>
                  </a:lnTo>
                  <a:lnTo>
                    <a:pt x="238" y="74"/>
                  </a:lnTo>
                  <a:lnTo>
                    <a:pt x="238" y="74"/>
                  </a:lnTo>
                  <a:lnTo>
                    <a:pt x="235" y="82"/>
                  </a:lnTo>
                  <a:lnTo>
                    <a:pt x="227" y="82"/>
                  </a:lnTo>
                  <a:lnTo>
                    <a:pt x="223" y="86"/>
                  </a:lnTo>
                  <a:lnTo>
                    <a:pt x="227" y="86"/>
                  </a:lnTo>
                  <a:lnTo>
                    <a:pt x="227" y="86"/>
                  </a:lnTo>
                  <a:lnTo>
                    <a:pt x="231" y="90"/>
                  </a:lnTo>
                  <a:lnTo>
                    <a:pt x="231" y="94"/>
                  </a:lnTo>
                  <a:lnTo>
                    <a:pt x="231" y="98"/>
                  </a:lnTo>
                  <a:lnTo>
                    <a:pt x="231" y="102"/>
                  </a:lnTo>
                  <a:lnTo>
                    <a:pt x="231" y="106"/>
                  </a:lnTo>
                  <a:lnTo>
                    <a:pt x="235" y="106"/>
                  </a:lnTo>
                  <a:lnTo>
                    <a:pt x="235" y="106"/>
                  </a:lnTo>
                  <a:lnTo>
                    <a:pt x="242" y="110"/>
                  </a:lnTo>
                  <a:lnTo>
                    <a:pt x="242" y="110"/>
                  </a:lnTo>
                  <a:lnTo>
                    <a:pt x="246" y="110"/>
                  </a:lnTo>
                  <a:lnTo>
                    <a:pt x="246" y="113"/>
                  </a:lnTo>
                  <a:lnTo>
                    <a:pt x="250" y="117"/>
                  </a:lnTo>
                  <a:lnTo>
                    <a:pt x="258" y="117"/>
                  </a:lnTo>
                  <a:lnTo>
                    <a:pt x="262" y="121"/>
                  </a:lnTo>
                  <a:lnTo>
                    <a:pt x="262" y="121"/>
                  </a:lnTo>
                  <a:lnTo>
                    <a:pt x="258" y="121"/>
                  </a:lnTo>
                  <a:lnTo>
                    <a:pt x="258" y="117"/>
                  </a:lnTo>
                  <a:lnTo>
                    <a:pt x="258" y="117"/>
                  </a:lnTo>
                  <a:lnTo>
                    <a:pt x="246" y="117"/>
                  </a:lnTo>
                  <a:lnTo>
                    <a:pt x="242" y="117"/>
                  </a:lnTo>
                  <a:lnTo>
                    <a:pt x="238" y="113"/>
                  </a:lnTo>
                  <a:lnTo>
                    <a:pt x="238" y="113"/>
                  </a:lnTo>
                  <a:lnTo>
                    <a:pt x="235" y="113"/>
                  </a:lnTo>
                  <a:lnTo>
                    <a:pt x="235" y="113"/>
                  </a:lnTo>
                  <a:lnTo>
                    <a:pt x="235" y="113"/>
                  </a:lnTo>
                  <a:lnTo>
                    <a:pt x="235" y="113"/>
                  </a:lnTo>
                  <a:lnTo>
                    <a:pt x="235" y="117"/>
                  </a:lnTo>
                  <a:lnTo>
                    <a:pt x="235" y="117"/>
                  </a:lnTo>
                  <a:lnTo>
                    <a:pt x="235" y="121"/>
                  </a:lnTo>
                  <a:lnTo>
                    <a:pt x="235" y="125"/>
                  </a:lnTo>
                  <a:lnTo>
                    <a:pt x="235" y="129"/>
                  </a:lnTo>
                  <a:lnTo>
                    <a:pt x="235" y="129"/>
                  </a:lnTo>
                  <a:lnTo>
                    <a:pt x="235" y="145"/>
                  </a:lnTo>
                  <a:lnTo>
                    <a:pt x="235" y="145"/>
                  </a:lnTo>
                  <a:lnTo>
                    <a:pt x="231" y="145"/>
                  </a:lnTo>
                  <a:lnTo>
                    <a:pt x="227" y="156"/>
                  </a:lnTo>
                  <a:lnTo>
                    <a:pt x="223" y="156"/>
                  </a:lnTo>
                  <a:lnTo>
                    <a:pt x="223" y="160"/>
                  </a:lnTo>
                  <a:lnTo>
                    <a:pt x="223" y="164"/>
                  </a:lnTo>
                  <a:lnTo>
                    <a:pt x="223" y="168"/>
                  </a:lnTo>
                  <a:lnTo>
                    <a:pt x="223" y="168"/>
                  </a:lnTo>
                  <a:lnTo>
                    <a:pt x="219" y="168"/>
                  </a:lnTo>
                  <a:lnTo>
                    <a:pt x="219" y="164"/>
                  </a:lnTo>
                  <a:lnTo>
                    <a:pt x="223" y="156"/>
                  </a:lnTo>
                  <a:lnTo>
                    <a:pt x="223" y="156"/>
                  </a:lnTo>
                  <a:lnTo>
                    <a:pt x="219" y="156"/>
                  </a:lnTo>
                  <a:lnTo>
                    <a:pt x="219" y="156"/>
                  </a:lnTo>
                  <a:lnTo>
                    <a:pt x="219" y="152"/>
                  </a:lnTo>
                  <a:lnTo>
                    <a:pt x="223" y="152"/>
                  </a:lnTo>
                  <a:lnTo>
                    <a:pt x="227" y="149"/>
                  </a:lnTo>
                  <a:lnTo>
                    <a:pt x="227" y="145"/>
                  </a:lnTo>
                  <a:lnTo>
                    <a:pt x="227" y="141"/>
                  </a:lnTo>
                  <a:lnTo>
                    <a:pt x="227" y="137"/>
                  </a:lnTo>
                  <a:lnTo>
                    <a:pt x="227" y="133"/>
                  </a:lnTo>
                  <a:lnTo>
                    <a:pt x="227" y="133"/>
                  </a:lnTo>
                  <a:lnTo>
                    <a:pt x="231" y="133"/>
                  </a:lnTo>
                  <a:lnTo>
                    <a:pt x="231" y="129"/>
                  </a:lnTo>
                  <a:lnTo>
                    <a:pt x="227" y="129"/>
                  </a:lnTo>
                  <a:lnTo>
                    <a:pt x="227" y="125"/>
                  </a:lnTo>
                  <a:lnTo>
                    <a:pt x="227" y="121"/>
                  </a:lnTo>
                  <a:lnTo>
                    <a:pt x="227" y="121"/>
                  </a:lnTo>
                  <a:lnTo>
                    <a:pt x="227" y="121"/>
                  </a:lnTo>
                  <a:lnTo>
                    <a:pt x="223" y="117"/>
                  </a:lnTo>
                  <a:lnTo>
                    <a:pt x="223" y="117"/>
                  </a:lnTo>
                  <a:lnTo>
                    <a:pt x="227" y="113"/>
                  </a:lnTo>
                  <a:lnTo>
                    <a:pt x="227" y="113"/>
                  </a:lnTo>
                  <a:lnTo>
                    <a:pt x="227" y="113"/>
                  </a:lnTo>
                  <a:lnTo>
                    <a:pt x="227" y="110"/>
                  </a:lnTo>
                  <a:lnTo>
                    <a:pt x="227" y="110"/>
                  </a:lnTo>
                  <a:lnTo>
                    <a:pt x="227" y="106"/>
                  </a:lnTo>
                  <a:lnTo>
                    <a:pt x="227" y="106"/>
                  </a:lnTo>
                  <a:lnTo>
                    <a:pt x="227" y="106"/>
                  </a:lnTo>
                  <a:lnTo>
                    <a:pt x="223" y="102"/>
                  </a:lnTo>
                  <a:lnTo>
                    <a:pt x="223" y="102"/>
                  </a:lnTo>
                  <a:lnTo>
                    <a:pt x="219" y="98"/>
                  </a:lnTo>
                  <a:lnTo>
                    <a:pt x="219" y="98"/>
                  </a:lnTo>
                  <a:lnTo>
                    <a:pt x="219" y="94"/>
                  </a:lnTo>
                  <a:lnTo>
                    <a:pt x="219" y="90"/>
                  </a:lnTo>
                  <a:lnTo>
                    <a:pt x="219" y="90"/>
                  </a:lnTo>
                  <a:lnTo>
                    <a:pt x="219" y="86"/>
                  </a:lnTo>
                  <a:lnTo>
                    <a:pt x="219" y="86"/>
                  </a:lnTo>
                  <a:lnTo>
                    <a:pt x="219" y="86"/>
                  </a:lnTo>
                  <a:lnTo>
                    <a:pt x="219" y="82"/>
                  </a:lnTo>
                  <a:lnTo>
                    <a:pt x="219" y="82"/>
                  </a:lnTo>
                  <a:lnTo>
                    <a:pt x="219" y="78"/>
                  </a:lnTo>
                  <a:lnTo>
                    <a:pt x="215" y="78"/>
                  </a:lnTo>
                  <a:lnTo>
                    <a:pt x="215" y="74"/>
                  </a:lnTo>
                  <a:lnTo>
                    <a:pt x="215" y="74"/>
                  </a:lnTo>
                  <a:lnTo>
                    <a:pt x="215" y="70"/>
                  </a:lnTo>
                  <a:lnTo>
                    <a:pt x="215" y="70"/>
                  </a:lnTo>
                  <a:lnTo>
                    <a:pt x="215" y="70"/>
                  </a:lnTo>
                  <a:lnTo>
                    <a:pt x="215" y="67"/>
                  </a:lnTo>
                  <a:lnTo>
                    <a:pt x="203" y="59"/>
                  </a:lnTo>
                  <a:lnTo>
                    <a:pt x="203" y="55"/>
                  </a:lnTo>
                  <a:lnTo>
                    <a:pt x="199" y="59"/>
                  </a:lnTo>
                  <a:lnTo>
                    <a:pt x="199" y="63"/>
                  </a:lnTo>
                  <a:lnTo>
                    <a:pt x="199" y="63"/>
                  </a:lnTo>
                  <a:lnTo>
                    <a:pt x="199" y="67"/>
                  </a:lnTo>
                  <a:lnTo>
                    <a:pt x="203" y="70"/>
                  </a:lnTo>
                  <a:lnTo>
                    <a:pt x="203" y="74"/>
                  </a:lnTo>
                  <a:lnTo>
                    <a:pt x="203" y="74"/>
                  </a:lnTo>
                  <a:lnTo>
                    <a:pt x="203" y="74"/>
                  </a:lnTo>
                  <a:lnTo>
                    <a:pt x="203" y="74"/>
                  </a:lnTo>
                  <a:lnTo>
                    <a:pt x="199" y="70"/>
                  </a:lnTo>
                  <a:lnTo>
                    <a:pt x="199" y="70"/>
                  </a:lnTo>
                  <a:lnTo>
                    <a:pt x="199" y="67"/>
                  </a:lnTo>
                  <a:lnTo>
                    <a:pt x="199" y="67"/>
                  </a:lnTo>
                  <a:lnTo>
                    <a:pt x="199" y="63"/>
                  </a:lnTo>
                  <a:lnTo>
                    <a:pt x="195" y="63"/>
                  </a:lnTo>
                  <a:lnTo>
                    <a:pt x="195" y="63"/>
                  </a:lnTo>
                  <a:lnTo>
                    <a:pt x="195" y="67"/>
                  </a:lnTo>
                  <a:lnTo>
                    <a:pt x="199" y="74"/>
                  </a:lnTo>
                  <a:lnTo>
                    <a:pt x="195" y="78"/>
                  </a:lnTo>
                  <a:lnTo>
                    <a:pt x="199" y="86"/>
                  </a:lnTo>
                  <a:lnTo>
                    <a:pt x="199" y="90"/>
                  </a:lnTo>
                  <a:lnTo>
                    <a:pt x="195" y="94"/>
                  </a:lnTo>
                  <a:lnTo>
                    <a:pt x="195" y="86"/>
                  </a:lnTo>
                  <a:lnTo>
                    <a:pt x="195" y="82"/>
                  </a:lnTo>
                  <a:lnTo>
                    <a:pt x="195" y="82"/>
                  </a:lnTo>
                  <a:lnTo>
                    <a:pt x="192" y="78"/>
                  </a:lnTo>
                  <a:lnTo>
                    <a:pt x="192" y="82"/>
                  </a:lnTo>
                  <a:lnTo>
                    <a:pt x="192" y="82"/>
                  </a:lnTo>
                  <a:lnTo>
                    <a:pt x="192" y="90"/>
                  </a:lnTo>
                  <a:lnTo>
                    <a:pt x="192" y="90"/>
                  </a:lnTo>
                  <a:lnTo>
                    <a:pt x="192" y="90"/>
                  </a:lnTo>
                  <a:lnTo>
                    <a:pt x="192" y="94"/>
                  </a:lnTo>
                  <a:lnTo>
                    <a:pt x="192" y="98"/>
                  </a:lnTo>
                  <a:lnTo>
                    <a:pt x="192" y="98"/>
                  </a:lnTo>
                  <a:lnTo>
                    <a:pt x="192" y="102"/>
                  </a:lnTo>
                  <a:lnTo>
                    <a:pt x="192" y="102"/>
                  </a:lnTo>
                  <a:lnTo>
                    <a:pt x="192" y="106"/>
                  </a:lnTo>
                  <a:lnTo>
                    <a:pt x="192" y="106"/>
                  </a:lnTo>
                  <a:lnTo>
                    <a:pt x="192" y="110"/>
                  </a:lnTo>
                  <a:lnTo>
                    <a:pt x="195" y="110"/>
                  </a:lnTo>
                  <a:lnTo>
                    <a:pt x="195" y="110"/>
                  </a:lnTo>
                  <a:lnTo>
                    <a:pt x="195" y="113"/>
                  </a:lnTo>
                  <a:lnTo>
                    <a:pt x="199" y="113"/>
                  </a:lnTo>
                  <a:lnTo>
                    <a:pt x="203" y="113"/>
                  </a:lnTo>
                  <a:lnTo>
                    <a:pt x="203" y="117"/>
                  </a:lnTo>
                  <a:lnTo>
                    <a:pt x="207" y="117"/>
                  </a:lnTo>
                  <a:lnTo>
                    <a:pt x="207" y="117"/>
                  </a:lnTo>
                  <a:lnTo>
                    <a:pt x="211" y="117"/>
                  </a:lnTo>
                  <a:lnTo>
                    <a:pt x="215" y="117"/>
                  </a:lnTo>
                  <a:lnTo>
                    <a:pt x="211" y="117"/>
                  </a:lnTo>
                  <a:lnTo>
                    <a:pt x="207" y="117"/>
                  </a:lnTo>
                  <a:lnTo>
                    <a:pt x="203" y="117"/>
                  </a:lnTo>
                  <a:lnTo>
                    <a:pt x="195" y="117"/>
                  </a:lnTo>
                  <a:lnTo>
                    <a:pt x="192" y="117"/>
                  </a:lnTo>
                  <a:lnTo>
                    <a:pt x="192" y="117"/>
                  </a:lnTo>
                  <a:lnTo>
                    <a:pt x="192" y="117"/>
                  </a:lnTo>
                  <a:lnTo>
                    <a:pt x="192" y="117"/>
                  </a:lnTo>
                  <a:lnTo>
                    <a:pt x="192" y="121"/>
                  </a:lnTo>
                  <a:lnTo>
                    <a:pt x="192" y="121"/>
                  </a:lnTo>
                  <a:lnTo>
                    <a:pt x="195" y="133"/>
                  </a:lnTo>
                  <a:lnTo>
                    <a:pt x="195" y="133"/>
                  </a:lnTo>
                  <a:lnTo>
                    <a:pt x="195" y="137"/>
                  </a:lnTo>
                  <a:lnTo>
                    <a:pt x="195" y="141"/>
                  </a:lnTo>
                  <a:lnTo>
                    <a:pt x="195" y="145"/>
                  </a:lnTo>
                  <a:lnTo>
                    <a:pt x="192" y="152"/>
                  </a:lnTo>
                  <a:lnTo>
                    <a:pt x="192" y="149"/>
                  </a:lnTo>
                  <a:lnTo>
                    <a:pt x="192" y="149"/>
                  </a:lnTo>
                  <a:lnTo>
                    <a:pt x="192" y="145"/>
                  </a:lnTo>
                  <a:lnTo>
                    <a:pt x="195" y="145"/>
                  </a:lnTo>
                  <a:lnTo>
                    <a:pt x="195" y="141"/>
                  </a:lnTo>
                  <a:lnTo>
                    <a:pt x="192" y="141"/>
                  </a:lnTo>
                  <a:lnTo>
                    <a:pt x="192" y="141"/>
                  </a:lnTo>
                  <a:lnTo>
                    <a:pt x="192" y="137"/>
                  </a:lnTo>
                  <a:lnTo>
                    <a:pt x="192" y="137"/>
                  </a:lnTo>
                  <a:lnTo>
                    <a:pt x="192" y="133"/>
                  </a:lnTo>
                  <a:lnTo>
                    <a:pt x="192" y="133"/>
                  </a:lnTo>
                  <a:lnTo>
                    <a:pt x="192" y="129"/>
                  </a:lnTo>
                  <a:lnTo>
                    <a:pt x="192" y="121"/>
                  </a:lnTo>
                  <a:lnTo>
                    <a:pt x="192" y="117"/>
                  </a:lnTo>
                  <a:lnTo>
                    <a:pt x="188" y="113"/>
                  </a:lnTo>
                  <a:lnTo>
                    <a:pt x="188" y="113"/>
                  </a:lnTo>
                  <a:lnTo>
                    <a:pt x="188" y="110"/>
                  </a:lnTo>
                  <a:lnTo>
                    <a:pt x="184" y="110"/>
                  </a:lnTo>
                  <a:lnTo>
                    <a:pt x="184" y="106"/>
                  </a:lnTo>
                  <a:lnTo>
                    <a:pt x="184" y="106"/>
                  </a:lnTo>
                  <a:lnTo>
                    <a:pt x="184" y="102"/>
                  </a:lnTo>
                  <a:lnTo>
                    <a:pt x="184" y="98"/>
                  </a:lnTo>
                  <a:lnTo>
                    <a:pt x="184" y="98"/>
                  </a:lnTo>
                  <a:lnTo>
                    <a:pt x="184" y="98"/>
                  </a:lnTo>
                  <a:lnTo>
                    <a:pt x="184" y="94"/>
                  </a:lnTo>
                  <a:lnTo>
                    <a:pt x="184" y="90"/>
                  </a:lnTo>
                  <a:lnTo>
                    <a:pt x="184" y="90"/>
                  </a:lnTo>
                  <a:lnTo>
                    <a:pt x="180" y="90"/>
                  </a:lnTo>
                  <a:lnTo>
                    <a:pt x="172" y="94"/>
                  </a:lnTo>
                  <a:lnTo>
                    <a:pt x="168" y="98"/>
                  </a:lnTo>
                  <a:lnTo>
                    <a:pt x="164" y="98"/>
                  </a:lnTo>
                  <a:lnTo>
                    <a:pt x="156" y="98"/>
                  </a:lnTo>
                  <a:lnTo>
                    <a:pt x="156" y="102"/>
                  </a:lnTo>
                  <a:lnTo>
                    <a:pt x="152" y="102"/>
                  </a:lnTo>
                  <a:lnTo>
                    <a:pt x="152" y="106"/>
                  </a:lnTo>
                  <a:lnTo>
                    <a:pt x="152" y="106"/>
                  </a:lnTo>
                  <a:lnTo>
                    <a:pt x="149" y="106"/>
                  </a:lnTo>
                  <a:lnTo>
                    <a:pt x="149" y="106"/>
                  </a:lnTo>
                  <a:lnTo>
                    <a:pt x="149" y="110"/>
                  </a:lnTo>
                  <a:lnTo>
                    <a:pt x="149" y="113"/>
                  </a:lnTo>
                  <a:lnTo>
                    <a:pt x="145" y="129"/>
                  </a:lnTo>
                  <a:lnTo>
                    <a:pt x="149" y="137"/>
                  </a:lnTo>
                  <a:lnTo>
                    <a:pt x="152" y="137"/>
                  </a:lnTo>
                  <a:lnTo>
                    <a:pt x="152" y="141"/>
                  </a:lnTo>
                  <a:lnTo>
                    <a:pt x="152" y="141"/>
                  </a:lnTo>
                  <a:lnTo>
                    <a:pt x="156" y="141"/>
                  </a:lnTo>
                  <a:lnTo>
                    <a:pt x="156" y="137"/>
                  </a:lnTo>
                  <a:lnTo>
                    <a:pt x="156" y="137"/>
                  </a:lnTo>
                  <a:lnTo>
                    <a:pt x="160" y="133"/>
                  </a:lnTo>
                  <a:lnTo>
                    <a:pt x="164" y="133"/>
                  </a:lnTo>
                  <a:lnTo>
                    <a:pt x="164" y="133"/>
                  </a:lnTo>
                  <a:lnTo>
                    <a:pt x="168" y="137"/>
                  </a:lnTo>
                  <a:lnTo>
                    <a:pt x="168" y="137"/>
                  </a:lnTo>
                  <a:lnTo>
                    <a:pt x="168" y="137"/>
                  </a:lnTo>
                  <a:lnTo>
                    <a:pt x="168" y="137"/>
                  </a:lnTo>
                  <a:lnTo>
                    <a:pt x="168" y="137"/>
                  </a:lnTo>
                  <a:lnTo>
                    <a:pt x="164" y="137"/>
                  </a:lnTo>
                  <a:lnTo>
                    <a:pt x="164" y="137"/>
                  </a:lnTo>
                  <a:lnTo>
                    <a:pt x="164" y="137"/>
                  </a:lnTo>
                  <a:lnTo>
                    <a:pt x="156" y="141"/>
                  </a:lnTo>
                  <a:lnTo>
                    <a:pt x="156" y="141"/>
                  </a:lnTo>
                  <a:lnTo>
                    <a:pt x="156" y="145"/>
                  </a:lnTo>
                  <a:lnTo>
                    <a:pt x="156" y="149"/>
                  </a:lnTo>
                  <a:lnTo>
                    <a:pt x="156" y="152"/>
                  </a:lnTo>
                  <a:lnTo>
                    <a:pt x="160" y="152"/>
                  </a:lnTo>
                  <a:lnTo>
                    <a:pt x="160" y="152"/>
                  </a:lnTo>
                  <a:lnTo>
                    <a:pt x="164" y="152"/>
                  </a:lnTo>
                  <a:lnTo>
                    <a:pt x="164" y="152"/>
                  </a:lnTo>
                  <a:lnTo>
                    <a:pt x="164" y="156"/>
                  </a:lnTo>
                  <a:lnTo>
                    <a:pt x="164" y="156"/>
                  </a:lnTo>
                  <a:lnTo>
                    <a:pt x="164" y="156"/>
                  </a:lnTo>
                  <a:lnTo>
                    <a:pt x="164" y="156"/>
                  </a:lnTo>
                  <a:lnTo>
                    <a:pt x="168" y="160"/>
                  </a:lnTo>
                  <a:lnTo>
                    <a:pt x="168" y="160"/>
                  </a:lnTo>
                  <a:lnTo>
                    <a:pt x="172" y="160"/>
                  </a:lnTo>
                  <a:lnTo>
                    <a:pt x="180" y="160"/>
                  </a:lnTo>
                  <a:lnTo>
                    <a:pt x="180" y="160"/>
                  </a:lnTo>
                  <a:lnTo>
                    <a:pt x="180" y="160"/>
                  </a:lnTo>
                  <a:lnTo>
                    <a:pt x="188" y="164"/>
                  </a:lnTo>
                  <a:lnTo>
                    <a:pt x="192" y="164"/>
                  </a:lnTo>
                  <a:lnTo>
                    <a:pt x="192" y="168"/>
                  </a:lnTo>
                  <a:lnTo>
                    <a:pt x="192" y="168"/>
                  </a:lnTo>
                  <a:lnTo>
                    <a:pt x="192" y="168"/>
                  </a:lnTo>
                  <a:lnTo>
                    <a:pt x="192" y="172"/>
                  </a:lnTo>
                  <a:lnTo>
                    <a:pt x="192" y="172"/>
                  </a:lnTo>
                  <a:lnTo>
                    <a:pt x="195" y="176"/>
                  </a:lnTo>
                  <a:lnTo>
                    <a:pt x="195" y="176"/>
                  </a:lnTo>
                  <a:lnTo>
                    <a:pt x="195" y="176"/>
                  </a:lnTo>
                  <a:lnTo>
                    <a:pt x="199" y="180"/>
                  </a:lnTo>
                  <a:lnTo>
                    <a:pt x="195" y="180"/>
                  </a:lnTo>
                  <a:lnTo>
                    <a:pt x="192" y="180"/>
                  </a:lnTo>
                  <a:lnTo>
                    <a:pt x="192" y="180"/>
                  </a:lnTo>
                  <a:lnTo>
                    <a:pt x="192" y="180"/>
                  </a:lnTo>
                  <a:lnTo>
                    <a:pt x="188" y="184"/>
                  </a:lnTo>
                  <a:lnTo>
                    <a:pt x="188" y="184"/>
                  </a:lnTo>
                  <a:lnTo>
                    <a:pt x="188" y="184"/>
                  </a:lnTo>
                  <a:lnTo>
                    <a:pt x="184" y="184"/>
                  </a:lnTo>
                  <a:lnTo>
                    <a:pt x="184" y="180"/>
                  </a:lnTo>
                  <a:lnTo>
                    <a:pt x="184" y="180"/>
                  </a:lnTo>
                  <a:lnTo>
                    <a:pt x="184" y="176"/>
                  </a:lnTo>
                  <a:lnTo>
                    <a:pt x="180" y="176"/>
                  </a:lnTo>
                  <a:lnTo>
                    <a:pt x="180" y="176"/>
                  </a:lnTo>
                  <a:lnTo>
                    <a:pt x="180" y="180"/>
                  </a:lnTo>
                  <a:lnTo>
                    <a:pt x="180" y="180"/>
                  </a:lnTo>
                  <a:lnTo>
                    <a:pt x="180" y="180"/>
                  </a:lnTo>
                  <a:lnTo>
                    <a:pt x="180" y="180"/>
                  </a:lnTo>
                  <a:lnTo>
                    <a:pt x="176" y="180"/>
                  </a:lnTo>
                  <a:lnTo>
                    <a:pt x="176" y="180"/>
                  </a:lnTo>
                  <a:lnTo>
                    <a:pt x="180" y="176"/>
                  </a:lnTo>
                  <a:lnTo>
                    <a:pt x="180" y="176"/>
                  </a:lnTo>
                  <a:lnTo>
                    <a:pt x="180" y="176"/>
                  </a:lnTo>
                  <a:lnTo>
                    <a:pt x="184" y="176"/>
                  </a:lnTo>
                  <a:lnTo>
                    <a:pt x="188" y="172"/>
                  </a:lnTo>
                  <a:lnTo>
                    <a:pt x="188" y="172"/>
                  </a:lnTo>
                  <a:lnTo>
                    <a:pt x="188" y="168"/>
                  </a:lnTo>
                  <a:lnTo>
                    <a:pt x="184" y="164"/>
                  </a:lnTo>
                  <a:lnTo>
                    <a:pt x="172" y="164"/>
                  </a:lnTo>
                  <a:lnTo>
                    <a:pt x="168" y="164"/>
                  </a:lnTo>
                  <a:lnTo>
                    <a:pt x="164" y="160"/>
                  </a:lnTo>
                  <a:lnTo>
                    <a:pt x="160" y="160"/>
                  </a:lnTo>
                  <a:lnTo>
                    <a:pt x="160" y="160"/>
                  </a:lnTo>
                  <a:lnTo>
                    <a:pt x="160" y="156"/>
                  </a:lnTo>
                  <a:lnTo>
                    <a:pt x="152" y="156"/>
                  </a:lnTo>
                  <a:lnTo>
                    <a:pt x="152" y="152"/>
                  </a:lnTo>
                  <a:lnTo>
                    <a:pt x="152" y="152"/>
                  </a:lnTo>
                  <a:lnTo>
                    <a:pt x="152" y="149"/>
                  </a:lnTo>
                  <a:lnTo>
                    <a:pt x="149" y="149"/>
                  </a:lnTo>
                  <a:lnTo>
                    <a:pt x="149" y="149"/>
                  </a:lnTo>
                  <a:lnTo>
                    <a:pt x="149" y="149"/>
                  </a:lnTo>
                  <a:lnTo>
                    <a:pt x="149" y="149"/>
                  </a:lnTo>
                  <a:lnTo>
                    <a:pt x="145" y="149"/>
                  </a:lnTo>
                  <a:lnTo>
                    <a:pt x="145" y="145"/>
                  </a:lnTo>
                  <a:lnTo>
                    <a:pt x="145" y="145"/>
                  </a:lnTo>
                  <a:lnTo>
                    <a:pt x="145" y="145"/>
                  </a:lnTo>
                  <a:lnTo>
                    <a:pt x="145" y="145"/>
                  </a:lnTo>
                  <a:lnTo>
                    <a:pt x="145" y="141"/>
                  </a:lnTo>
                  <a:lnTo>
                    <a:pt x="145" y="141"/>
                  </a:lnTo>
                  <a:lnTo>
                    <a:pt x="133" y="145"/>
                  </a:lnTo>
                  <a:lnTo>
                    <a:pt x="129" y="149"/>
                  </a:lnTo>
                  <a:lnTo>
                    <a:pt x="125" y="149"/>
                  </a:lnTo>
                  <a:lnTo>
                    <a:pt x="125" y="149"/>
                  </a:lnTo>
                  <a:lnTo>
                    <a:pt x="125" y="152"/>
                  </a:lnTo>
                  <a:lnTo>
                    <a:pt x="125" y="156"/>
                  </a:lnTo>
                  <a:lnTo>
                    <a:pt x="125" y="156"/>
                  </a:lnTo>
                  <a:lnTo>
                    <a:pt x="125" y="156"/>
                  </a:lnTo>
                  <a:lnTo>
                    <a:pt x="125" y="156"/>
                  </a:lnTo>
                  <a:lnTo>
                    <a:pt x="125" y="160"/>
                  </a:lnTo>
                  <a:lnTo>
                    <a:pt x="129" y="160"/>
                  </a:lnTo>
                  <a:lnTo>
                    <a:pt x="129" y="160"/>
                  </a:lnTo>
                  <a:lnTo>
                    <a:pt x="133" y="160"/>
                  </a:lnTo>
                  <a:lnTo>
                    <a:pt x="133" y="160"/>
                  </a:lnTo>
                  <a:lnTo>
                    <a:pt x="133" y="160"/>
                  </a:lnTo>
                  <a:lnTo>
                    <a:pt x="137" y="164"/>
                  </a:lnTo>
                  <a:lnTo>
                    <a:pt x="137" y="164"/>
                  </a:lnTo>
                  <a:lnTo>
                    <a:pt x="137" y="164"/>
                  </a:lnTo>
                  <a:lnTo>
                    <a:pt x="137" y="168"/>
                  </a:lnTo>
                  <a:lnTo>
                    <a:pt x="141" y="168"/>
                  </a:lnTo>
                  <a:lnTo>
                    <a:pt x="141" y="168"/>
                  </a:lnTo>
                  <a:lnTo>
                    <a:pt x="145" y="168"/>
                  </a:lnTo>
                  <a:lnTo>
                    <a:pt x="160" y="172"/>
                  </a:lnTo>
                  <a:lnTo>
                    <a:pt x="160" y="172"/>
                  </a:lnTo>
                  <a:lnTo>
                    <a:pt x="164" y="176"/>
                  </a:lnTo>
                  <a:lnTo>
                    <a:pt x="164" y="176"/>
                  </a:lnTo>
                  <a:lnTo>
                    <a:pt x="164" y="176"/>
                  </a:lnTo>
                  <a:lnTo>
                    <a:pt x="168" y="176"/>
                  </a:lnTo>
                  <a:lnTo>
                    <a:pt x="168" y="176"/>
                  </a:lnTo>
                  <a:lnTo>
                    <a:pt x="168" y="176"/>
                  </a:lnTo>
                  <a:lnTo>
                    <a:pt x="168" y="176"/>
                  </a:lnTo>
                  <a:lnTo>
                    <a:pt x="160" y="176"/>
                  </a:lnTo>
                  <a:lnTo>
                    <a:pt x="156" y="176"/>
                  </a:lnTo>
                  <a:lnTo>
                    <a:pt x="152" y="176"/>
                  </a:lnTo>
                  <a:lnTo>
                    <a:pt x="149" y="176"/>
                  </a:lnTo>
                  <a:lnTo>
                    <a:pt x="149" y="176"/>
                  </a:lnTo>
                  <a:lnTo>
                    <a:pt x="149" y="180"/>
                  </a:lnTo>
                  <a:lnTo>
                    <a:pt x="149" y="180"/>
                  </a:lnTo>
                  <a:lnTo>
                    <a:pt x="149" y="180"/>
                  </a:lnTo>
                  <a:lnTo>
                    <a:pt x="149" y="180"/>
                  </a:lnTo>
                  <a:lnTo>
                    <a:pt x="149" y="184"/>
                  </a:lnTo>
                  <a:lnTo>
                    <a:pt x="149" y="184"/>
                  </a:lnTo>
                  <a:lnTo>
                    <a:pt x="149" y="184"/>
                  </a:lnTo>
                  <a:lnTo>
                    <a:pt x="149" y="184"/>
                  </a:lnTo>
                  <a:lnTo>
                    <a:pt x="149" y="184"/>
                  </a:lnTo>
                  <a:lnTo>
                    <a:pt x="145" y="184"/>
                  </a:lnTo>
                  <a:lnTo>
                    <a:pt x="145" y="184"/>
                  </a:lnTo>
                  <a:lnTo>
                    <a:pt x="145" y="180"/>
                  </a:lnTo>
                  <a:lnTo>
                    <a:pt x="141" y="180"/>
                  </a:lnTo>
                  <a:lnTo>
                    <a:pt x="141" y="176"/>
                  </a:lnTo>
                  <a:lnTo>
                    <a:pt x="137" y="172"/>
                  </a:lnTo>
                  <a:lnTo>
                    <a:pt x="137" y="172"/>
                  </a:lnTo>
                  <a:lnTo>
                    <a:pt x="137" y="172"/>
                  </a:lnTo>
                  <a:lnTo>
                    <a:pt x="137" y="176"/>
                  </a:lnTo>
                  <a:lnTo>
                    <a:pt x="137" y="176"/>
                  </a:lnTo>
                  <a:lnTo>
                    <a:pt x="141" y="184"/>
                  </a:lnTo>
                  <a:lnTo>
                    <a:pt x="141" y="184"/>
                  </a:lnTo>
                  <a:lnTo>
                    <a:pt x="141" y="188"/>
                  </a:lnTo>
                  <a:lnTo>
                    <a:pt x="141" y="192"/>
                  </a:lnTo>
                  <a:lnTo>
                    <a:pt x="141" y="192"/>
                  </a:lnTo>
                  <a:lnTo>
                    <a:pt x="141" y="192"/>
                  </a:lnTo>
                  <a:lnTo>
                    <a:pt x="141" y="188"/>
                  </a:lnTo>
                  <a:lnTo>
                    <a:pt x="141" y="188"/>
                  </a:lnTo>
                  <a:lnTo>
                    <a:pt x="141" y="188"/>
                  </a:lnTo>
                  <a:lnTo>
                    <a:pt x="137" y="184"/>
                  </a:lnTo>
                  <a:lnTo>
                    <a:pt x="137" y="184"/>
                  </a:lnTo>
                  <a:lnTo>
                    <a:pt x="137" y="180"/>
                  </a:lnTo>
                  <a:lnTo>
                    <a:pt x="137" y="176"/>
                  </a:lnTo>
                  <a:lnTo>
                    <a:pt x="133" y="176"/>
                  </a:lnTo>
                  <a:lnTo>
                    <a:pt x="133" y="172"/>
                  </a:lnTo>
                  <a:lnTo>
                    <a:pt x="133" y="172"/>
                  </a:lnTo>
                  <a:lnTo>
                    <a:pt x="129" y="168"/>
                  </a:lnTo>
                  <a:lnTo>
                    <a:pt x="129" y="168"/>
                  </a:lnTo>
                  <a:lnTo>
                    <a:pt x="125" y="172"/>
                  </a:lnTo>
                  <a:lnTo>
                    <a:pt x="125" y="172"/>
                  </a:lnTo>
                  <a:lnTo>
                    <a:pt x="125" y="172"/>
                  </a:lnTo>
                  <a:lnTo>
                    <a:pt x="125" y="168"/>
                  </a:lnTo>
                  <a:lnTo>
                    <a:pt x="125" y="168"/>
                  </a:lnTo>
                  <a:lnTo>
                    <a:pt x="125" y="164"/>
                  </a:lnTo>
                  <a:lnTo>
                    <a:pt x="125" y="164"/>
                  </a:lnTo>
                  <a:lnTo>
                    <a:pt x="117" y="160"/>
                  </a:lnTo>
                  <a:lnTo>
                    <a:pt x="117" y="156"/>
                  </a:lnTo>
                  <a:lnTo>
                    <a:pt x="117" y="156"/>
                  </a:lnTo>
                  <a:lnTo>
                    <a:pt x="113" y="156"/>
                  </a:lnTo>
                  <a:lnTo>
                    <a:pt x="113" y="156"/>
                  </a:lnTo>
                  <a:lnTo>
                    <a:pt x="113" y="156"/>
                  </a:lnTo>
                  <a:lnTo>
                    <a:pt x="113" y="160"/>
                  </a:lnTo>
                  <a:lnTo>
                    <a:pt x="113" y="160"/>
                  </a:lnTo>
                  <a:lnTo>
                    <a:pt x="109" y="160"/>
                  </a:lnTo>
                  <a:lnTo>
                    <a:pt x="109" y="164"/>
                  </a:lnTo>
                  <a:lnTo>
                    <a:pt x="109" y="164"/>
                  </a:lnTo>
                  <a:lnTo>
                    <a:pt x="109" y="164"/>
                  </a:lnTo>
                  <a:lnTo>
                    <a:pt x="109" y="164"/>
                  </a:lnTo>
                  <a:lnTo>
                    <a:pt x="109" y="164"/>
                  </a:lnTo>
                  <a:lnTo>
                    <a:pt x="109" y="168"/>
                  </a:lnTo>
                  <a:lnTo>
                    <a:pt x="109" y="168"/>
                  </a:lnTo>
                  <a:lnTo>
                    <a:pt x="113" y="168"/>
                  </a:lnTo>
                  <a:lnTo>
                    <a:pt x="113" y="168"/>
                  </a:lnTo>
                  <a:lnTo>
                    <a:pt x="113" y="172"/>
                  </a:lnTo>
                  <a:lnTo>
                    <a:pt x="113" y="172"/>
                  </a:lnTo>
                  <a:lnTo>
                    <a:pt x="113" y="172"/>
                  </a:lnTo>
                  <a:lnTo>
                    <a:pt x="113" y="176"/>
                  </a:lnTo>
                  <a:lnTo>
                    <a:pt x="113" y="176"/>
                  </a:lnTo>
                  <a:lnTo>
                    <a:pt x="113" y="180"/>
                  </a:lnTo>
                  <a:lnTo>
                    <a:pt x="113" y="184"/>
                  </a:lnTo>
                  <a:lnTo>
                    <a:pt x="109" y="188"/>
                  </a:lnTo>
                  <a:lnTo>
                    <a:pt x="109" y="188"/>
                  </a:lnTo>
                  <a:lnTo>
                    <a:pt x="109" y="192"/>
                  </a:lnTo>
                  <a:lnTo>
                    <a:pt x="109" y="195"/>
                  </a:lnTo>
                  <a:lnTo>
                    <a:pt x="109" y="199"/>
                  </a:lnTo>
                  <a:lnTo>
                    <a:pt x="113" y="199"/>
                  </a:lnTo>
                  <a:lnTo>
                    <a:pt x="117" y="199"/>
                  </a:lnTo>
                  <a:lnTo>
                    <a:pt x="117" y="199"/>
                  </a:lnTo>
                  <a:lnTo>
                    <a:pt x="117" y="199"/>
                  </a:lnTo>
                  <a:lnTo>
                    <a:pt x="117" y="203"/>
                  </a:lnTo>
                  <a:lnTo>
                    <a:pt x="117" y="203"/>
                  </a:lnTo>
                  <a:lnTo>
                    <a:pt x="117" y="207"/>
                  </a:lnTo>
                  <a:lnTo>
                    <a:pt x="117" y="207"/>
                  </a:lnTo>
                  <a:lnTo>
                    <a:pt x="125" y="211"/>
                  </a:lnTo>
                  <a:lnTo>
                    <a:pt x="117" y="211"/>
                  </a:lnTo>
                  <a:lnTo>
                    <a:pt x="113" y="211"/>
                  </a:lnTo>
                  <a:lnTo>
                    <a:pt x="109" y="219"/>
                  </a:lnTo>
                  <a:lnTo>
                    <a:pt x="98" y="223"/>
                  </a:lnTo>
                  <a:lnTo>
                    <a:pt x="98" y="223"/>
                  </a:lnTo>
                  <a:lnTo>
                    <a:pt x="98" y="223"/>
                  </a:lnTo>
                  <a:lnTo>
                    <a:pt x="98" y="227"/>
                  </a:lnTo>
                  <a:lnTo>
                    <a:pt x="98" y="227"/>
                  </a:lnTo>
                  <a:lnTo>
                    <a:pt x="98" y="227"/>
                  </a:lnTo>
                  <a:lnTo>
                    <a:pt x="98" y="231"/>
                  </a:lnTo>
                  <a:lnTo>
                    <a:pt x="94" y="234"/>
                  </a:lnTo>
                  <a:lnTo>
                    <a:pt x="94" y="242"/>
                  </a:lnTo>
                  <a:lnTo>
                    <a:pt x="94" y="242"/>
                  </a:lnTo>
                  <a:lnTo>
                    <a:pt x="94" y="242"/>
                  </a:lnTo>
                  <a:lnTo>
                    <a:pt x="98" y="242"/>
                  </a:lnTo>
                  <a:lnTo>
                    <a:pt x="98" y="246"/>
                  </a:lnTo>
                  <a:lnTo>
                    <a:pt x="98" y="246"/>
                  </a:lnTo>
                  <a:lnTo>
                    <a:pt x="98" y="246"/>
                  </a:lnTo>
                  <a:lnTo>
                    <a:pt x="94" y="250"/>
                  </a:lnTo>
                  <a:lnTo>
                    <a:pt x="94" y="250"/>
                  </a:lnTo>
                  <a:lnTo>
                    <a:pt x="94" y="254"/>
                  </a:lnTo>
                  <a:lnTo>
                    <a:pt x="94" y="258"/>
                  </a:lnTo>
                  <a:lnTo>
                    <a:pt x="94" y="258"/>
                  </a:lnTo>
                  <a:lnTo>
                    <a:pt x="98" y="254"/>
                  </a:lnTo>
                  <a:lnTo>
                    <a:pt x="109" y="250"/>
                  </a:lnTo>
                  <a:lnTo>
                    <a:pt x="109" y="250"/>
                  </a:lnTo>
                  <a:lnTo>
                    <a:pt x="109" y="250"/>
                  </a:lnTo>
                  <a:lnTo>
                    <a:pt x="117" y="254"/>
                  </a:lnTo>
                  <a:lnTo>
                    <a:pt x="121" y="258"/>
                  </a:lnTo>
                  <a:lnTo>
                    <a:pt x="117" y="258"/>
                  </a:lnTo>
                  <a:lnTo>
                    <a:pt x="117" y="258"/>
                  </a:lnTo>
                  <a:lnTo>
                    <a:pt x="117" y="258"/>
                  </a:lnTo>
                  <a:lnTo>
                    <a:pt x="113" y="258"/>
                  </a:lnTo>
                  <a:lnTo>
                    <a:pt x="113" y="254"/>
                  </a:lnTo>
                  <a:lnTo>
                    <a:pt x="109" y="254"/>
                  </a:lnTo>
                  <a:lnTo>
                    <a:pt x="109" y="254"/>
                  </a:lnTo>
                  <a:lnTo>
                    <a:pt x="109" y="258"/>
                  </a:lnTo>
                  <a:lnTo>
                    <a:pt x="106" y="258"/>
                  </a:lnTo>
                  <a:lnTo>
                    <a:pt x="106" y="258"/>
                  </a:lnTo>
                  <a:lnTo>
                    <a:pt x="102" y="266"/>
                  </a:lnTo>
                  <a:lnTo>
                    <a:pt x="98" y="266"/>
                  </a:lnTo>
                  <a:lnTo>
                    <a:pt x="113" y="270"/>
                  </a:lnTo>
                  <a:lnTo>
                    <a:pt x="117" y="270"/>
                  </a:lnTo>
                  <a:lnTo>
                    <a:pt x="121" y="270"/>
                  </a:lnTo>
                  <a:lnTo>
                    <a:pt x="121" y="277"/>
                  </a:lnTo>
                  <a:lnTo>
                    <a:pt x="117" y="274"/>
                  </a:lnTo>
                  <a:lnTo>
                    <a:pt x="106" y="274"/>
                  </a:lnTo>
                  <a:lnTo>
                    <a:pt x="102" y="270"/>
                  </a:lnTo>
                  <a:lnTo>
                    <a:pt x="98" y="274"/>
                  </a:lnTo>
                  <a:lnTo>
                    <a:pt x="98" y="274"/>
                  </a:lnTo>
                  <a:lnTo>
                    <a:pt x="94" y="277"/>
                  </a:lnTo>
                  <a:lnTo>
                    <a:pt x="90" y="281"/>
                  </a:lnTo>
                  <a:lnTo>
                    <a:pt x="90" y="281"/>
                  </a:lnTo>
                  <a:lnTo>
                    <a:pt x="94" y="285"/>
                  </a:lnTo>
                  <a:lnTo>
                    <a:pt x="98" y="285"/>
                  </a:lnTo>
                  <a:lnTo>
                    <a:pt x="98" y="281"/>
                  </a:lnTo>
                  <a:lnTo>
                    <a:pt x="98" y="281"/>
                  </a:lnTo>
                  <a:lnTo>
                    <a:pt x="102" y="281"/>
                  </a:lnTo>
                  <a:lnTo>
                    <a:pt x="102" y="285"/>
                  </a:lnTo>
                  <a:lnTo>
                    <a:pt x="106" y="285"/>
                  </a:lnTo>
                  <a:lnTo>
                    <a:pt x="109" y="289"/>
                  </a:lnTo>
                  <a:lnTo>
                    <a:pt x="117" y="289"/>
                  </a:lnTo>
                  <a:lnTo>
                    <a:pt x="121" y="289"/>
                  </a:lnTo>
                  <a:lnTo>
                    <a:pt x="121" y="293"/>
                  </a:lnTo>
                  <a:lnTo>
                    <a:pt x="113" y="289"/>
                  </a:lnTo>
                  <a:lnTo>
                    <a:pt x="109" y="293"/>
                  </a:lnTo>
                  <a:lnTo>
                    <a:pt x="106" y="293"/>
                  </a:lnTo>
                  <a:lnTo>
                    <a:pt x="106" y="293"/>
                  </a:lnTo>
                  <a:lnTo>
                    <a:pt x="106" y="293"/>
                  </a:lnTo>
                  <a:lnTo>
                    <a:pt x="102" y="289"/>
                  </a:lnTo>
                  <a:lnTo>
                    <a:pt x="98" y="289"/>
                  </a:lnTo>
                  <a:lnTo>
                    <a:pt x="98" y="289"/>
                  </a:lnTo>
                  <a:lnTo>
                    <a:pt x="98" y="289"/>
                  </a:lnTo>
                  <a:lnTo>
                    <a:pt x="98" y="289"/>
                  </a:lnTo>
                  <a:lnTo>
                    <a:pt x="94" y="285"/>
                  </a:lnTo>
                  <a:lnTo>
                    <a:pt x="90" y="285"/>
                  </a:lnTo>
                  <a:lnTo>
                    <a:pt x="90" y="289"/>
                  </a:lnTo>
                  <a:lnTo>
                    <a:pt x="86" y="293"/>
                  </a:lnTo>
                  <a:lnTo>
                    <a:pt x="86" y="293"/>
                  </a:lnTo>
                  <a:lnTo>
                    <a:pt x="86" y="293"/>
                  </a:lnTo>
                  <a:lnTo>
                    <a:pt x="86" y="293"/>
                  </a:lnTo>
                  <a:lnTo>
                    <a:pt x="86" y="297"/>
                  </a:lnTo>
                  <a:lnTo>
                    <a:pt x="86" y="297"/>
                  </a:lnTo>
                  <a:lnTo>
                    <a:pt x="86" y="297"/>
                  </a:lnTo>
                  <a:lnTo>
                    <a:pt x="86" y="297"/>
                  </a:lnTo>
                  <a:lnTo>
                    <a:pt x="90" y="297"/>
                  </a:lnTo>
                  <a:lnTo>
                    <a:pt x="90" y="301"/>
                  </a:lnTo>
                  <a:lnTo>
                    <a:pt x="90" y="301"/>
                  </a:lnTo>
                  <a:lnTo>
                    <a:pt x="90" y="301"/>
                  </a:lnTo>
                  <a:lnTo>
                    <a:pt x="94" y="301"/>
                  </a:lnTo>
                  <a:lnTo>
                    <a:pt x="90" y="301"/>
                  </a:lnTo>
                  <a:lnTo>
                    <a:pt x="90" y="301"/>
                  </a:lnTo>
                  <a:lnTo>
                    <a:pt x="90" y="301"/>
                  </a:lnTo>
                  <a:lnTo>
                    <a:pt x="86" y="301"/>
                  </a:lnTo>
                  <a:lnTo>
                    <a:pt x="86" y="301"/>
                  </a:lnTo>
                  <a:lnTo>
                    <a:pt x="86" y="301"/>
                  </a:lnTo>
                  <a:lnTo>
                    <a:pt x="86" y="301"/>
                  </a:lnTo>
                  <a:lnTo>
                    <a:pt x="86" y="297"/>
                  </a:lnTo>
                  <a:lnTo>
                    <a:pt x="82" y="297"/>
                  </a:lnTo>
                  <a:lnTo>
                    <a:pt x="78" y="293"/>
                  </a:lnTo>
                  <a:lnTo>
                    <a:pt x="78" y="293"/>
                  </a:lnTo>
                  <a:lnTo>
                    <a:pt x="74" y="293"/>
                  </a:lnTo>
                  <a:lnTo>
                    <a:pt x="74" y="297"/>
                  </a:lnTo>
                  <a:lnTo>
                    <a:pt x="66" y="301"/>
                  </a:lnTo>
                  <a:lnTo>
                    <a:pt x="63" y="305"/>
                  </a:lnTo>
                  <a:lnTo>
                    <a:pt x="59" y="309"/>
                  </a:lnTo>
                  <a:lnTo>
                    <a:pt x="59" y="309"/>
                  </a:lnTo>
                  <a:lnTo>
                    <a:pt x="55" y="313"/>
                  </a:lnTo>
                  <a:lnTo>
                    <a:pt x="59" y="316"/>
                  </a:lnTo>
                  <a:lnTo>
                    <a:pt x="59" y="316"/>
                  </a:lnTo>
                  <a:lnTo>
                    <a:pt x="59" y="320"/>
                  </a:lnTo>
                  <a:lnTo>
                    <a:pt x="59" y="320"/>
                  </a:lnTo>
                  <a:lnTo>
                    <a:pt x="59" y="320"/>
                  </a:lnTo>
                  <a:lnTo>
                    <a:pt x="63" y="320"/>
                  </a:lnTo>
                  <a:lnTo>
                    <a:pt x="63" y="320"/>
                  </a:lnTo>
                  <a:lnTo>
                    <a:pt x="63" y="320"/>
                  </a:lnTo>
                  <a:lnTo>
                    <a:pt x="63" y="324"/>
                  </a:lnTo>
                  <a:lnTo>
                    <a:pt x="63" y="324"/>
                  </a:lnTo>
                  <a:lnTo>
                    <a:pt x="59" y="324"/>
                  </a:lnTo>
                  <a:lnTo>
                    <a:pt x="59" y="324"/>
                  </a:lnTo>
                  <a:lnTo>
                    <a:pt x="63" y="324"/>
                  </a:lnTo>
                  <a:lnTo>
                    <a:pt x="63" y="328"/>
                  </a:lnTo>
                  <a:lnTo>
                    <a:pt x="63" y="328"/>
                  </a:lnTo>
                  <a:lnTo>
                    <a:pt x="66" y="328"/>
                  </a:lnTo>
                  <a:lnTo>
                    <a:pt x="70" y="324"/>
                  </a:lnTo>
                  <a:lnTo>
                    <a:pt x="78" y="316"/>
                  </a:lnTo>
                  <a:lnTo>
                    <a:pt x="106" y="309"/>
                  </a:lnTo>
                  <a:lnTo>
                    <a:pt x="117" y="301"/>
                  </a:lnTo>
                  <a:lnTo>
                    <a:pt x="133" y="297"/>
                  </a:lnTo>
                  <a:lnTo>
                    <a:pt x="145" y="293"/>
                  </a:lnTo>
                  <a:lnTo>
                    <a:pt x="156" y="301"/>
                  </a:lnTo>
                  <a:lnTo>
                    <a:pt x="156" y="301"/>
                  </a:lnTo>
                  <a:lnTo>
                    <a:pt x="168" y="293"/>
                  </a:lnTo>
                  <a:lnTo>
                    <a:pt x="172" y="293"/>
                  </a:lnTo>
                  <a:lnTo>
                    <a:pt x="188" y="301"/>
                  </a:lnTo>
                  <a:lnTo>
                    <a:pt x="192" y="301"/>
                  </a:lnTo>
                  <a:lnTo>
                    <a:pt x="211" y="297"/>
                  </a:lnTo>
                  <a:lnTo>
                    <a:pt x="238" y="301"/>
                  </a:lnTo>
                  <a:lnTo>
                    <a:pt x="270" y="305"/>
                  </a:lnTo>
                  <a:lnTo>
                    <a:pt x="274" y="305"/>
                  </a:lnTo>
                  <a:lnTo>
                    <a:pt x="274" y="301"/>
                  </a:lnTo>
                  <a:lnTo>
                    <a:pt x="281" y="281"/>
                  </a:lnTo>
                  <a:lnTo>
                    <a:pt x="262" y="277"/>
                  </a:lnTo>
                  <a:lnTo>
                    <a:pt x="270" y="262"/>
                  </a:lnTo>
                  <a:lnTo>
                    <a:pt x="274" y="254"/>
                  </a:lnTo>
                  <a:lnTo>
                    <a:pt x="274" y="238"/>
                  </a:lnTo>
                  <a:lnTo>
                    <a:pt x="274" y="234"/>
                  </a:lnTo>
                  <a:lnTo>
                    <a:pt x="270" y="231"/>
                  </a:lnTo>
                  <a:lnTo>
                    <a:pt x="266" y="219"/>
                  </a:lnTo>
                  <a:lnTo>
                    <a:pt x="266" y="215"/>
                  </a:lnTo>
                  <a:lnTo>
                    <a:pt x="242" y="203"/>
                  </a:lnTo>
                  <a:lnTo>
                    <a:pt x="274" y="192"/>
                  </a:lnTo>
                  <a:lnTo>
                    <a:pt x="274" y="180"/>
                  </a:lnTo>
                  <a:lnTo>
                    <a:pt x="278" y="180"/>
                  </a:lnTo>
                  <a:lnTo>
                    <a:pt x="297" y="184"/>
                  </a:lnTo>
                  <a:lnTo>
                    <a:pt x="301" y="184"/>
                  </a:lnTo>
                  <a:lnTo>
                    <a:pt x="301" y="184"/>
                  </a:lnTo>
                  <a:lnTo>
                    <a:pt x="301" y="176"/>
                  </a:lnTo>
                  <a:lnTo>
                    <a:pt x="289" y="164"/>
                  </a:lnTo>
                  <a:lnTo>
                    <a:pt x="289" y="156"/>
                  </a:lnTo>
                  <a:lnTo>
                    <a:pt x="289" y="156"/>
                  </a:lnTo>
                  <a:lnTo>
                    <a:pt x="289" y="152"/>
                  </a:lnTo>
                  <a:lnTo>
                    <a:pt x="297" y="141"/>
                  </a:lnTo>
                  <a:lnTo>
                    <a:pt x="317" y="141"/>
                  </a:lnTo>
                  <a:lnTo>
                    <a:pt x="321" y="141"/>
                  </a:lnTo>
                  <a:lnTo>
                    <a:pt x="348" y="168"/>
                  </a:lnTo>
                  <a:lnTo>
                    <a:pt x="348" y="164"/>
                  </a:lnTo>
                  <a:lnTo>
                    <a:pt x="375" y="156"/>
                  </a:lnTo>
                  <a:moveTo>
                    <a:pt x="43" y="262"/>
                  </a:moveTo>
                  <a:lnTo>
                    <a:pt x="43" y="262"/>
                  </a:lnTo>
                  <a:lnTo>
                    <a:pt x="43" y="266"/>
                  </a:lnTo>
                  <a:lnTo>
                    <a:pt x="43" y="270"/>
                  </a:lnTo>
                  <a:lnTo>
                    <a:pt x="43" y="270"/>
                  </a:lnTo>
                  <a:lnTo>
                    <a:pt x="39" y="274"/>
                  </a:lnTo>
                  <a:lnTo>
                    <a:pt x="35" y="274"/>
                  </a:lnTo>
                  <a:lnTo>
                    <a:pt x="31" y="270"/>
                  </a:lnTo>
                  <a:lnTo>
                    <a:pt x="27" y="266"/>
                  </a:lnTo>
                  <a:lnTo>
                    <a:pt x="24" y="266"/>
                  </a:lnTo>
                  <a:lnTo>
                    <a:pt x="24" y="262"/>
                  </a:lnTo>
                  <a:lnTo>
                    <a:pt x="24" y="258"/>
                  </a:lnTo>
                  <a:lnTo>
                    <a:pt x="27" y="258"/>
                  </a:lnTo>
                  <a:lnTo>
                    <a:pt x="31" y="258"/>
                  </a:lnTo>
                  <a:lnTo>
                    <a:pt x="35" y="262"/>
                  </a:lnTo>
                  <a:lnTo>
                    <a:pt x="39" y="258"/>
                  </a:lnTo>
                  <a:lnTo>
                    <a:pt x="39" y="258"/>
                  </a:lnTo>
                  <a:lnTo>
                    <a:pt x="43" y="258"/>
                  </a:lnTo>
                  <a:lnTo>
                    <a:pt x="43" y="262"/>
                  </a:lnTo>
                  <a:lnTo>
                    <a:pt x="43" y="262"/>
                  </a:lnTo>
                  <a:moveTo>
                    <a:pt x="51" y="301"/>
                  </a:moveTo>
                  <a:lnTo>
                    <a:pt x="51" y="301"/>
                  </a:lnTo>
                  <a:lnTo>
                    <a:pt x="51" y="301"/>
                  </a:lnTo>
                  <a:lnTo>
                    <a:pt x="55" y="305"/>
                  </a:lnTo>
                  <a:lnTo>
                    <a:pt x="55" y="305"/>
                  </a:lnTo>
                  <a:lnTo>
                    <a:pt x="55" y="309"/>
                  </a:lnTo>
                  <a:lnTo>
                    <a:pt x="55" y="313"/>
                  </a:lnTo>
                  <a:lnTo>
                    <a:pt x="51" y="313"/>
                  </a:lnTo>
                  <a:lnTo>
                    <a:pt x="51" y="313"/>
                  </a:lnTo>
                  <a:lnTo>
                    <a:pt x="51" y="316"/>
                  </a:lnTo>
                  <a:lnTo>
                    <a:pt x="51" y="316"/>
                  </a:lnTo>
                  <a:lnTo>
                    <a:pt x="55" y="316"/>
                  </a:lnTo>
                  <a:lnTo>
                    <a:pt x="55" y="320"/>
                  </a:lnTo>
                  <a:lnTo>
                    <a:pt x="35" y="313"/>
                  </a:lnTo>
                  <a:lnTo>
                    <a:pt x="24" y="324"/>
                  </a:lnTo>
                  <a:lnTo>
                    <a:pt x="20" y="320"/>
                  </a:lnTo>
                  <a:lnTo>
                    <a:pt x="20" y="324"/>
                  </a:lnTo>
                  <a:lnTo>
                    <a:pt x="20" y="324"/>
                  </a:lnTo>
                  <a:lnTo>
                    <a:pt x="20" y="324"/>
                  </a:lnTo>
                  <a:lnTo>
                    <a:pt x="20" y="328"/>
                  </a:lnTo>
                  <a:lnTo>
                    <a:pt x="16" y="332"/>
                  </a:lnTo>
                  <a:lnTo>
                    <a:pt x="8" y="348"/>
                  </a:lnTo>
                  <a:lnTo>
                    <a:pt x="8" y="348"/>
                  </a:lnTo>
                  <a:lnTo>
                    <a:pt x="8" y="348"/>
                  </a:lnTo>
                  <a:lnTo>
                    <a:pt x="8" y="348"/>
                  </a:lnTo>
                  <a:lnTo>
                    <a:pt x="8" y="348"/>
                  </a:lnTo>
                  <a:lnTo>
                    <a:pt x="8" y="348"/>
                  </a:lnTo>
                  <a:lnTo>
                    <a:pt x="8" y="344"/>
                  </a:lnTo>
                  <a:lnTo>
                    <a:pt x="8" y="344"/>
                  </a:lnTo>
                  <a:lnTo>
                    <a:pt x="8" y="340"/>
                  </a:lnTo>
                  <a:lnTo>
                    <a:pt x="8" y="340"/>
                  </a:lnTo>
                  <a:lnTo>
                    <a:pt x="8" y="340"/>
                  </a:lnTo>
                  <a:lnTo>
                    <a:pt x="4" y="340"/>
                  </a:lnTo>
                  <a:lnTo>
                    <a:pt x="4" y="336"/>
                  </a:lnTo>
                  <a:lnTo>
                    <a:pt x="4" y="336"/>
                  </a:lnTo>
                  <a:lnTo>
                    <a:pt x="4" y="336"/>
                  </a:lnTo>
                  <a:lnTo>
                    <a:pt x="4" y="324"/>
                  </a:lnTo>
                  <a:lnTo>
                    <a:pt x="4" y="320"/>
                  </a:lnTo>
                  <a:lnTo>
                    <a:pt x="4" y="316"/>
                  </a:lnTo>
                  <a:lnTo>
                    <a:pt x="4" y="316"/>
                  </a:lnTo>
                  <a:lnTo>
                    <a:pt x="4" y="313"/>
                  </a:lnTo>
                  <a:lnTo>
                    <a:pt x="4" y="313"/>
                  </a:lnTo>
                  <a:lnTo>
                    <a:pt x="4" y="309"/>
                  </a:lnTo>
                  <a:lnTo>
                    <a:pt x="4" y="309"/>
                  </a:lnTo>
                  <a:lnTo>
                    <a:pt x="4" y="305"/>
                  </a:lnTo>
                  <a:lnTo>
                    <a:pt x="0" y="305"/>
                  </a:lnTo>
                  <a:lnTo>
                    <a:pt x="0" y="305"/>
                  </a:lnTo>
                  <a:lnTo>
                    <a:pt x="0" y="305"/>
                  </a:lnTo>
                  <a:lnTo>
                    <a:pt x="0" y="301"/>
                  </a:lnTo>
                  <a:lnTo>
                    <a:pt x="0" y="301"/>
                  </a:lnTo>
                  <a:lnTo>
                    <a:pt x="0" y="297"/>
                  </a:lnTo>
                  <a:lnTo>
                    <a:pt x="4" y="289"/>
                  </a:lnTo>
                  <a:lnTo>
                    <a:pt x="4" y="281"/>
                  </a:lnTo>
                  <a:lnTo>
                    <a:pt x="4" y="277"/>
                  </a:lnTo>
                  <a:lnTo>
                    <a:pt x="4" y="277"/>
                  </a:lnTo>
                  <a:lnTo>
                    <a:pt x="0" y="277"/>
                  </a:lnTo>
                  <a:lnTo>
                    <a:pt x="0" y="274"/>
                  </a:lnTo>
                  <a:lnTo>
                    <a:pt x="0" y="274"/>
                  </a:lnTo>
                  <a:lnTo>
                    <a:pt x="0" y="270"/>
                  </a:lnTo>
                  <a:lnTo>
                    <a:pt x="0" y="270"/>
                  </a:lnTo>
                  <a:lnTo>
                    <a:pt x="0" y="270"/>
                  </a:lnTo>
                  <a:lnTo>
                    <a:pt x="0" y="270"/>
                  </a:lnTo>
                  <a:lnTo>
                    <a:pt x="0" y="270"/>
                  </a:lnTo>
                  <a:lnTo>
                    <a:pt x="4" y="274"/>
                  </a:lnTo>
                  <a:lnTo>
                    <a:pt x="4" y="277"/>
                  </a:lnTo>
                  <a:lnTo>
                    <a:pt x="4" y="277"/>
                  </a:lnTo>
                  <a:lnTo>
                    <a:pt x="4" y="277"/>
                  </a:lnTo>
                  <a:lnTo>
                    <a:pt x="4" y="281"/>
                  </a:lnTo>
                  <a:lnTo>
                    <a:pt x="4" y="289"/>
                  </a:lnTo>
                  <a:lnTo>
                    <a:pt x="4" y="289"/>
                  </a:lnTo>
                  <a:lnTo>
                    <a:pt x="8" y="293"/>
                  </a:lnTo>
                  <a:lnTo>
                    <a:pt x="8" y="293"/>
                  </a:lnTo>
                  <a:lnTo>
                    <a:pt x="8" y="297"/>
                  </a:lnTo>
                  <a:lnTo>
                    <a:pt x="4" y="297"/>
                  </a:lnTo>
                  <a:lnTo>
                    <a:pt x="4" y="297"/>
                  </a:lnTo>
                  <a:lnTo>
                    <a:pt x="4" y="301"/>
                  </a:lnTo>
                  <a:lnTo>
                    <a:pt x="4" y="305"/>
                  </a:lnTo>
                  <a:lnTo>
                    <a:pt x="4" y="301"/>
                  </a:lnTo>
                  <a:lnTo>
                    <a:pt x="8" y="301"/>
                  </a:lnTo>
                  <a:lnTo>
                    <a:pt x="8" y="297"/>
                  </a:lnTo>
                  <a:lnTo>
                    <a:pt x="12" y="293"/>
                  </a:lnTo>
                  <a:lnTo>
                    <a:pt x="12" y="293"/>
                  </a:lnTo>
                  <a:lnTo>
                    <a:pt x="12" y="293"/>
                  </a:lnTo>
                  <a:lnTo>
                    <a:pt x="16" y="297"/>
                  </a:lnTo>
                  <a:lnTo>
                    <a:pt x="16" y="301"/>
                  </a:lnTo>
                  <a:lnTo>
                    <a:pt x="16" y="301"/>
                  </a:lnTo>
                  <a:lnTo>
                    <a:pt x="16" y="305"/>
                  </a:lnTo>
                  <a:lnTo>
                    <a:pt x="16" y="309"/>
                  </a:lnTo>
                  <a:lnTo>
                    <a:pt x="16" y="309"/>
                  </a:lnTo>
                  <a:lnTo>
                    <a:pt x="16" y="309"/>
                  </a:lnTo>
                  <a:lnTo>
                    <a:pt x="12" y="309"/>
                  </a:lnTo>
                  <a:lnTo>
                    <a:pt x="12" y="313"/>
                  </a:lnTo>
                  <a:lnTo>
                    <a:pt x="12" y="313"/>
                  </a:lnTo>
                  <a:lnTo>
                    <a:pt x="12" y="313"/>
                  </a:lnTo>
                  <a:lnTo>
                    <a:pt x="12" y="316"/>
                  </a:lnTo>
                  <a:lnTo>
                    <a:pt x="12" y="316"/>
                  </a:lnTo>
                  <a:lnTo>
                    <a:pt x="8" y="316"/>
                  </a:lnTo>
                  <a:lnTo>
                    <a:pt x="8" y="320"/>
                  </a:lnTo>
                  <a:lnTo>
                    <a:pt x="8" y="320"/>
                  </a:lnTo>
                  <a:lnTo>
                    <a:pt x="8" y="324"/>
                  </a:lnTo>
                  <a:lnTo>
                    <a:pt x="8" y="324"/>
                  </a:lnTo>
                  <a:lnTo>
                    <a:pt x="12" y="328"/>
                  </a:lnTo>
                  <a:lnTo>
                    <a:pt x="12" y="332"/>
                  </a:lnTo>
                  <a:lnTo>
                    <a:pt x="12" y="332"/>
                  </a:lnTo>
                  <a:lnTo>
                    <a:pt x="8" y="332"/>
                  </a:lnTo>
                  <a:lnTo>
                    <a:pt x="8" y="336"/>
                  </a:lnTo>
                  <a:lnTo>
                    <a:pt x="12" y="332"/>
                  </a:lnTo>
                  <a:lnTo>
                    <a:pt x="12" y="332"/>
                  </a:lnTo>
                  <a:lnTo>
                    <a:pt x="12" y="328"/>
                  </a:lnTo>
                  <a:lnTo>
                    <a:pt x="12" y="328"/>
                  </a:lnTo>
                  <a:lnTo>
                    <a:pt x="12" y="324"/>
                  </a:lnTo>
                  <a:lnTo>
                    <a:pt x="12" y="320"/>
                  </a:lnTo>
                  <a:lnTo>
                    <a:pt x="12" y="320"/>
                  </a:lnTo>
                  <a:lnTo>
                    <a:pt x="12" y="316"/>
                  </a:lnTo>
                  <a:lnTo>
                    <a:pt x="16" y="313"/>
                  </a:lnTo>
                  <a:lnTo>
                    <a:pt x="20" y="313"/>
                  </a:lnTo>
                  <a:lnTo>
                    <a:pt x="20" y="309"/>
                  </a:lnTo>
                  <a:lnTo>
                    <a:pt x="20" y="309"/>
                  </a:lnTo>
                  <a:lnTo>
                    <a:pt x="24" y="313"/>
                  </a:lnTo>
                  <a:lnTo>
                    <a:pt x="24" y="316"/>
                  </a:lnTo>
                  <a:lnTo>
                    <a:pt x="27" y="316"/>
                  </a:lnTo>
                  <a:lnTo>
                    <a:pt x="24" y="313"/>
                  </a:lnTo>
                  <a:lnTo>
                    <a:pt x="24" y="309"/>
                  </a:lnTo>
                  <a:lnTo>
                    <a:pt x="24" y="305"/>
                  </a:lnTo>
                  <a:lnTo>
                    <a:pt x="20" y="305"/>
                  </a:lnTo>
                  <a:lnTo>
                    <a:pt x="20" y="305"/>
                  </a:lnTo>
                  <a:lnTo>
                    <a:pt x="20" y="305"/>
                  </a:lnTo>
                  <a:lnTo>
                    <a:pt x="20" y="305"/>
                  </a:lnTo>
                  <a:lnTo>
                    <a:pt x="20" y="301"/>
                  </a:lnTo>
                  <a:lnTo>
                    <a:pt x="20" y="301"/>
                  </a:lnTo>
                  <a:lnTo>
                    <a:pt x="24" y="297"/>
                  </a:lnTo>
                  <a:lnTo>
                    <a:pt x="27" y="297"/>
                  </a:lnTo>
                  <a:lnTo>
                    <a:pt x="27" y="293"/>
                  </a:lnTo>
                  <a:lnTo>
                    <a:pt x="27" y="293"/>
                  </a:lnTo>
                  <a:lnTo>
                    <a:pt x="24" y="293"/>
                  </a:lnTo>
                  <a:lnTo>
                    <a:pt x="20" y="289"/>
                  </a:lnTo>
                  <a:lnTo>
                    <a:pt x="20" y="289"/>
                  </a:lnTo>
                  <a:lnTo>
                    <a:pt x="20" y="289"/>
                  </a:lnTo>
                  <a:lnTo>
                    <a:pt x="20" y="285"/>
                  </a:lnTo>
                  <a:lnTo>
                    <a:pt x="20" y="285"/>
                  </a:lnTo>
                  <a:lnTo>
                    <a:pt x="24" y="281"/>
                  </a:lnTo>
                  <a:lnTo>
                    <a:pt x="24" y="281"/>
                  </a:lnTo>
                  <a:lnTo>
                    <a:pt x="24" y="281"/>
                  </a:lnTo>
                  <a:lnTo>
                    <a:pt x="27" y="281"/>
                  </a:lnTo>
                  <a:lnTo>
                    <a:pt x="27" y="281"/>
                  </a:lnTo>
                  <a:lnTo>
                    <a:pt x="27" y="281"/>
                  </a:lnTo>
                  <a:lnTo>
                    <a:pt x="27" y="281"/>
                  </a:lnTo>
                  <a:lnTo>
                    <a:pt x="27" y="277"/>
                  </a:lnTo>
                  <a:lnTo>
                    <a:pt x="27" y="277"/>
                  </a:lnTo>
                  <a:lnTo>
                    <a:pt x="24" y="274"/>
                  </a:lnTo>
                  <a:lnTo>
                    <a:pt x="24" y="274"/>
                  </a:lnTo>
                  <a:lnTo>
                    <a:pt x="24" y="274"/>
                  </a:lnTo>
                  <a:lnTo>
                    <a:pt x="27" y="277"/>
                  </a:lnTo>
                  <a:lnTo>
                    <a:pt x="35" y="277"/>
                  </a:lnTo>
                  <a:lnTo>
                    <a:pt x="35" y="277"/>
                  </a:lnTo>
                  <a:lnTo>
                    <a:pt x="39" y="277"/>
                  </a:lnTo>
                  <a:lnTo>
                    <a:pt x="39" y="277"/>
                  </a:lnTo>
                  <a:lnTo>
                    <a:pt x="39" y="281"/>
                  </a:lnTo>
                  <a:lnTo>
                    <a:pt x="39" y="281"/>
                  </a:lnTo>
                  <a:lnTo>
                    <a:pt x="43" y="281"/>
                  </a:lnTo>
                  <a:lnTo>
                    <a:pt x="47" y="281"/>
                  </a:lnTo>
                  <a:lnTo>
                    <a:pt x="47" y="281"/>
                  </a:lnTo>
                  <a:lnTo>
                    <a:pt x="43" y="285"/>
                  </a:lnTo>
                  <a:lnTo>
                    <a:pt x="43" y="285"/>
                  </a:lnTo>
                  <a:lnTo>
                    <a:pt x="43" y="285"/>
                  </a:lnTo>
                  <a:lnTo>
                    <a:pt x="47" y="285"/>
                  </a:lnTo>
                  <a:lnTo>
                    <a:pt x="47" y="285"/>
                  </a:lnTo>
                  <a:lnTo>
                    <a:pt x="47" y="289"/>
                  </a:lnTo>
                  <a:lnTo>
                    <a:pt x="47" y="289"/>
                  </a:lnTo>
                  <a:lnTo>
                    <a:pt x="47" y="293"/>
                  </a:lnTo>
                  <a:lnTo>
                    <a:pt x="47" y="293"/>
                  </a:lnTo>
                  <a:lnTo>
                    <a:pt x="47" y="297"/>
                  </a:lnTo>
                  <a:lnTo>
                    <a:pt x="51" y="297"/>
                  </a:lnTo>
                  <a:lnTo>
                    <a:pt x="51" y="301"/>
                  </a:lnTo>
                  <a:moveTo>
                    <a:pt x="78" y="277"/>
                  </a:moveTo>
                  <a:lnTo>
                    <a:pt x="78" y="277"/>
                  </a:lnTo>
                  <a:lnTo>
                    <a:pt x="82" y="277"/>
                  </a:lnTo>
                  <a:lnTo>
                    <a:pt x="82" y="281"/>
                  </a:lnTo>
                  <a:lnTo>
                    <a:pt x="82" y="285"/>
                  </a:lnTo>
                  <a:lnTo>
                    <a:pt x="66" y="293"/>
                  </a:lnTo>
                  <a:lnTo>
                    <a:pt x="66" y="289"/>
                  </a:lnTo>
                  <a:lnTo>
                    <a:pt x="66" y="289"/>
                  </a:lnTo>
                  <a:lnTo>
                    <a:pt x="66" y="289"/>
                  </a:lnTo>
                  <a:lnTo>
                    <a:pt x="66" y="289"/>
                  </a:lnTo>
                  <a:lnTo>
                    <a:pt x="66" y="285"/>
                  </a:lnTo>
                  <a:lnTo>
                    <a:pt x="66" y="285"/>
                  </a:lnTo>
                  <a:lnTo>
                    <a:pt x="66" y="281"/>
                  </a:lnTo>
                  <a:lnTo>
                    <a:pt x="66" y="281"/>
                  </a:lnTo>
                  <a:lnTo>
                    <a:pt x="70" y="274"/>
                  </a:lnTo>
                  <a:lnTo>
                    <a:pt x="70" y="270"/>
                  </a:lnTo>
                  <a:lnTo>
                    <a:pt x="70" y="270"/>
                  </a:lnTo>
                  <a:lnTo>
                    <a:pt x="70" y="270"/>
                  </a:lnTo>
                  <a:lnTo>
                    <a:pt x="74" y="270"/>
                  </a:lnTo>
                  <a:lnTo>
                    <a:pt x="74" y="274"/>
                  </a:lnTo>
                  <a:lnTo>
                    <a:pt x="78" y="277"/>
                  </a:lnTo>
                  <a:moveTo>
                    <a:pt x="133" y="125"/>
                  </a:moveTo>
                  <a:lnTo>
                    <a:pt x="133" y="125"/>
                  </a:lnTo>
                  <a:lnTo>
                    <a:pt x="133" y="125"/>
                  </a:lnTo>
                  <a:lnTo>
                    <a:pt x="137" y="129"/>
                  </a:lnTo>
                  <a:lnTo>
                    <a:pt x="137" y="129"/>
                  </a:lnTo>
                  <a:lnTo>
                    <a:pt x="137" y="129"/>
                  </a:lnTo>
                  <a:lnTo>
                    <a:pt x="141" y="129"/>
                  </a:lnTo>
                  <a:lnTo>
                    <a:pt x="141" y="133"/>
                  </a:lnTo>
                  <a:lnTo>
                    <a:pt x="141" y="133"/>
                  </a:lnTo>
                  <a:lnTo>
                    <a:pt x="137" y="137"/>
                  </a:lnTo>
                  <a:lnTo>
                    <a:pt x="137" y="141"/>
                  </a:lnTo>
                  <a:lnTo>
                    <a:pt x="129" y="141"/>
                  </a:lnTo>
                  <a:lnTo>
                    <a:pt x="129" y="141"/>
                  </a:lnTo>
                  <a:lnTo>
                    <a:pt x="129" y="141"/>
                  </a:lnTo>
                  <a:lnTo>
                    <a:pt x="129" y="145"/>
                  </a:lnTo>
                  <a:lnTo>
                    <a:pt x="121" y="145"/>
                  </a:lnTo>
                  <a:lnTo>
                    <a:pt x="109" y="152"/>
                  </a:lnTo>
                  <a:lnTo>
                    <a:pt x="106" y="152"/>
                  </a:lnTo>
                  <a:lnTo>
                    <a:pt x="106" y="152"/>
                  </a:lnTo>
                  <a:lnTo>
                    <a:pt x="102" y="149"/>
                  </a:lnTo>
                  <a:lnTo>
                    <a:pt x="102" y="149"/>
                  </a:lnTo>
                  <a:lnTo>
                    <a:pt x="98" y="149"/>
                  </a:lnTo>
                  <a:lnTo>
                    <a:pt x="94" y="149"/>
                  </a:lnTo>
                  <a:lnTo>
                    <a:pt x="94" y="145"/>
                  </a:lnTo>
                  <a:lnTo>
                    <a:pt x="94" y="145"/>
                  </a:lnTo>
                  <a:lnTo>
                    <a:pt x="94" y="141"/>
                  </a:lnTo>
                  <a:lnTo>
                    <a:pt x="94" y="141"/>
                  </a:lnTo>
                  <a:lnTo>
                    <a:pt x="94" y="141"/>
                  </a:lnTo>
                  <a:lnTo>
                    <a:pt x="94" y="137"/>
                  </a:lnTo>
                  <a:lnTo>
                    <a:pt x="94" y="137"/>
                  </a:lnTo>
                  <a:lnTo>
                    <a:pt x="94" y="137"/>
                  </a:lnTo>
                  <a:lnTo>
                    <a:pt x="94" y="141"/>
                  </a:lnTo>
                  <a:lnTo>
                    <a:pt x="98" y="141"/>
                  </a:lnTo>
                  <a:lnTo>
                    <a:pt x="98" y="141"/>
                  </a:lnTo>
                  <a:lnTo>
                    <a:pt x="98" y="137"/>
                  </a:lnTo>
                  <a:lnTo>
                    <a:pt x="98" y="137"/>
                  </a:lnTo>
                  <a:lnTo>
                    <a:pt x="106" y="137"/>
                  </a:lnTo>
                  <a:lnTo>
                    <a:pt x="106" y="137"/>
                  </a:lnTo>
                  <a:lnTo>
                    <a:pt x="106" y="137"/>
                  </a:lnTo>
                  <a:lnTo>
                    <a:pt x="109" y="141"/>
                  </a:lnTo>
                  <a:lnTo>
                    <a:pt x="109" y="141"/>
                  </a:lnTo>
                  <a:lnTo>
                    <a:pt x="109" y="141"/>
                  </a:lnTo>
                  <a:lnTo>
                    <a:pt x="109" y="141"/>
                  </a:lnTo>
                  <a:lnTo>
                    <a:pt x="109" y="141"/>
                  </a:lnTo>
                  <a:lnTo>
                    <a:pt x="109" y="141"/>
                  </a:lnTo>
                  <a:lnTo>
                    <a:pt x="109" y="137"/>
                  </a:lnTo>
                  <a:lnTo>
                    <a:pt x="109" y="137"/>
                  </a:lnTo>
                  <a:lnTo>
                    <a:pt x="109" y="137"/>
                  </a:lnTo>
                  <a:lnTo>
                    <a:pt x="113" y="137"/>
                  </a:lnTo>
                  <a:lnTo>
                    <a:pt x="113" y="137"/>
                  </a:lnTo>
                  <a:lnTo>
                    <a:pt x="113" y="137"/>
                  </a:lnTo>
                  <a:lnTo>
                    <a:pt x="113" y="133"/>
                  </a:lnTo>
                  <a:lnTo>
                    <a:pt x="113" y="133"/>
                  </a:lnTo>
                  <a:lnTo>
                    <a:pt x="109" y="133"/>
                  </a:lnTo>
                  <a:lnTo>
                    <a:pt x="109" y="133"/>
                  </a:lnTo>
                  <a:lnTo>
                    <a:pt x="109" y="133"/>
                  </a:lnTo>
                  <a:lnTo>
                    <a:pt x="98" y="125"/>
                  </a:lnTo>
                  <a:lnTo>
                    <a:pt x="98" y="125"/>
                  </a:lnTo>
                  <a:lnTo>
                    <a:pt x="106" y="125"/>
                  </a:lnTo>
                  <a:lnTo>
                    <a:pt x="106" y="125"/>
                  </a:lnTo>
                  <a:lnTo>
                    <a:pt x="109" y="125"/>
                  </a:lnTo>
                  <a:lnTo>
                    <a:pt x="113" y="121"/>
                  </a:lnTo>
                  <a:lnTo>
                    <a:pt x="121" y="121"/>
                  </a:lnTo>
                  <a:lnTo>
                    <a:pt x="125" y="121"/>
                  </a:lnTo>
                  <a:lnTo>
                    <a:pt x="121" y="121"/>
                  </a:lnTo>
                  <a:lnTo>
                    <a:pt x="109" y="121"/>
                  </a:lnTo>
                  <a:lnTo>
                    <a:pt x="106" y="121"/>
                  </a:lnTo>
                  <a:lnTo>
                    <a:pt x="106" y="117"/>
                  </a:lnTo>
                  <a:lnTo>
                    <a:pt x="102" y="113"/>
                  </a:lnTo>
                  <a:lnTo>
                    <a:pt x="102" y="113"/>
                  </a:lnTo>
                  <a:lnTo>
                    <a:pt x="102" y="110"/>
                  </a:lnTo>
                  <a:lnTo>
                    <a:pt x="106" y="110"/>
                  </a:lnTo>
                  <a:lnTo>
                    <a:pt x="106" y="110"/>
                  </a:lnTo>
                  <a:lnTo>
                    <a:pt x="106" y="110"/>
                  </a:lnTo>
                  <a:lnTo>
                    <a:pt x="109" y="110"/>
                  </a:lnTo>
                  <a:lnTo>
                    <a:pt x="109" y="113"/>
                  </a:lnTo>
                  <a:lnTo>
                    <a:pt x="109" y="110"/>
                  </a:lnTo>
                  <a:lnTo>
                    <a:pt x="109" y="110"/>
                  </a:lnTo>
                  <a:lnTo>
                    <a:pt x="113" y="113"/>
                  </a:lnTo>
                  <a:lnTo>
                    <a:pt x="113" y="113"/>
                  </a:lnTo>
                  <a:lnTo>
                    <a:pt x="113" y="113"/>
                  </a:lnTo>
                  <a:lnTo>
                    <a:pt x="113" y="113"/>
                  </a:lnTo>
                  <a:lnTo>
                    <a:pt x="113" y="113"/>
                  </a:lnTo>
                  <a:lnTo>
                    <a:pt x="113" y="113"/>
                  </a:lnTo>
                  <a:lnTo>
                    <a:pt x="113" y="110"/>
                  </a:lnTo>
                  <a:lnTo>
                    <a:pt x="113" y="106"/>
                  </a:lnTo>
                  <a:lnTo>
                    <a:pt x="117" y="106"/>
                  </a:lnTo>
                  <a:lnTo>
                    <a:pt x="121" y="106"/>
                  </a:lnTo>
                  <a:lnTo>
                    <a:pt x="121" y="113"/>
                  </a:lnTo>
                  <a:lnTo>
                    <a:pt x="125" y="117"/>
                  </a:lnTo>
                  <a:lnTo>
                    <a:pt x="129" y="121"/>
                  </a:lnTo>
                  <a:lnTo>
                    <a:pt x="133" y="121"/>
                  </a:lnTo>
                  <a:lnTo>
                    <a:pt x="129" y="121"/>
                  </a:lnTo>
                  <a:lnTo>
                    <a:pt x="129" y="117"/>
                  </a:lnTo>
                  <a:lnTo>
                    <a:pt x="129" y="117"/>
                  </a:lnTo>
                  <a:lnTo>
                    <a:pt x="129" y="110"/>
                  </a:lnTo>
                  <a:lnTo>
                    <a:pt x="129" y="106"/>
                  </a:lnTo>
                  <a:lnTo>
                    <a:pt x="125" y="106"/>
                  </a:lnTo>
                  <a:lnTo>
                    <a:pt x="121" y="98"/>
                  </a:lnTo>
                  <a:lnTo>
                    <a:pt x="117" y="98"/>
                  </a:lnTo>
                  <a:lnTo>
                    <a:pt x="117" y="98"/>
                  </a:lnTo>
                  <a:lnTo>
                    <a:pt x="117" y="94"/>
                  </a:lnTo>
                  <a:lnTo>
                    <a:pt x="121" y="94"/>
                  </a:lnTo>
                  <a:lnTo>
                    <a:pt x="121" y="94"/>
                  </a:lnTo>
                  <a:lnTo>
                    <a:pt x="125" y="94"/>
                  </a:lnTo>
                  <a:lnTo>
                    <a:pt x="121" y="90"/>
                  </a:lnTo>
                  <a:lnTo>
                    <a:pt x="125" y="90"/>
                  </a:lnTo>
                  <a:lnTo>
                    <a:pt x="125" y="90"/>
                  </a:lnTo>
                  <a:lnTo>
                    <a:pt x="125" y="90"/>
                  </a:lnTo>
                  <a:lnTo>
                    <a:pt x="129" y="94"/>
                  </a:lnTo>
                  <a:lnTo>
                    <a:pt x="129" y="94"/>
                  </a:lnTo>
                  <a:lnTo>
                    <a:pt x="129" y="94"/>
                  </a:lnTo>
                  <a:lnTo>
                    <a:pt x="129" y="98"/>
                  </a:lnTo>
                  <a:lnTo>
                    <a:pt x="129" y="94"/>
                  </a:lnTo>
                  <a:lnTo>
                    <a:pt x="133" y="94"/>
                  </a:lnTo>
                  <a:lnTo>
                    <a:pt x="137" y="94"/>
                  </a:lnTo>
                  <a:lnTo>
                    <a:pt x="137" y="98"/>
                  </a:lnTo>
                  <a:lnTo>
                    <a:pt x="141" y="98"/>
                  </a:lnTo>
                  <a:lnTo>
                    <a:pt x="141" y="98"/>
                  </a:lnTo>
                  <a:lnTo>
                    <a:pt x="145" y="102"/>
                  </a:lnTo>
                  <a:lnTo>
                    <a:pt x="145" y="106"/>
                  </a:lnTo>
                  <a:lnTo>
                    <a:pt x="145" y="110"/>
                  </a:lnTo>
                  <a:lnTo>
                    <a:pt x="141" y="110"/>
                  </a:lnTo>
                  <a:lnTo>
                    <a:pt x="141" y="117"/>
                  </a:lnTo>
                  <a:lnTo>
                    <a:pt x="137" y="117"/>
                  </a:lnTo>
                  <a:lnTo>
                    <a:pt x="137" y="121"/>
                  </a:lnTo>
                  <a:lnTo>
                    <a:pt x="133" y="121"/>
                  </a:lnTo>
                  <a:lnTo>
                    <a:pt x="133" y="121"/>
                  </a:lnTo>
                  <a:lnTo>
                    <a:pt x="133" y="125"/>
                  </a:lnTo>
                  <a:lnTo>
                    <a:pt x="133" y="125"/>
                  </a:lnTo>
                  <a:moveTo>
                    <a:pt x="102" y="184"/>
                  </a:moveTo>
                  <a:lnTo>
                    <a:pt x="102" y="184"/>
                  </a:lnTo>
                  <a:lnTo>
                    <a:pt x="102" y="188"/>
                  </a:lnTo>
                  <a:lnTo>
                    <a:pt x="102" y="188"/>
                  </a:lnTo>
                  <a:lnTo>
                    <a:pt x="102" y="192"/>
                  </a:lnTo>
                  <a:lnTo>
                    <a:pt x="102" y="192"/>
                  </a:lnTo>
                  <a:lnTo>
                    <a:pt x="106" y="192"/>
                  </a:lnTo>
                  <a:lnTo>
                    <a:pt x="106" y="195"/>
                  </a:lnTo>
                  <a:lnTo>
                    <a:pt x="106" y="195"/>
                  </a:lnTo>
                  <a:lnTo>
                    <a:pt x="109" y="195"/>
                  </a:lnTo>
                  <a:lnTo>
                    <a:pt x="106" y="199"/>
                  </a:lnTo>
                  <a:lnTo>
                    <a:pt x="106" y="199"/>
                  </a:lnTo>
                  <a:lnTo>
                    <a:pt x="102" y="199"/>
                  </a:lnTo>
                  <a:lnTo>
                    <a:pt x="106" y="199"/>
                  </a:lnTo>
                  <a:lnTo>
                    <a:pt x="106" y="199"/>
                  </a:lnTo>
                  <a:lnTo>
                    <a:pt x="109" y="203"/>
                  </a:lnTo>
                  <a:lnTo>
                    <a:pt x="109" y="203"/>
                  </a:lnTo>
                  <a:lnTo>
                    <a:pt x="109" y="203"/>
                  </a:lnTo>
                  <a:lnTo>
                    <a:pt x="109" y="203"/>
                  </a:lnTo>
                  <a:lnTo>
                    <a:pt x="113" y="203"/>
                  </a:lnTo>
                  <a:lnTo>
                    <a:pt x="113" y="203"/>
                  </a:lnTo>
                  <a:lnTo>
                    <a:pt x="113" y="207"/>
                  </a:lnTo>
                  <a:lnTo>
                    <a:pt x="109" y="207"/>
                  </a:lnTo>
                  <a:lnTo>
                    <a:pt x="106" y="211"/>
                  </a:lnTo>
                  <a:lnTo>
                    <a:pt x="98" y="211"/>
                  </a:lnTo>
                  <a:lnTo>
                    <a:pt x="94" y="215"/>
                  </a:lnTo>
                  <a:lnTo>
                    <a:pt x="86" y="219"/>
                  </a:lnTo>
                  <a:lnTo>
                    <a:pt x="86" y="219"/>
                  </a:lnTo>
                  <a:lnTo>
                    <a:pt x="86" y="215"/>
                  </a:lnTo>
                  <a:lnTo>
                    <a:pt x="86" y="215"/>
                  </a:lnTo>
                  <a:lnTo>
                    <a:pt x="86" y="211"/>
                  </a:lnTo>
                  <a:lnTo>
                    <a:pt x="82" y="211"/>
                  </a:lnTo>
                  <a:lnTo>
                    <a:pt x="82" y="211"/>
                  </a:lnTo>
                  <a:lnTo>
                    <a:pt x="82" y="211"/>
                  </a:lnTo>
                  <a:lnTo>
                    <a:pt x="78" y="215"/>
                  </a:lnTo>
                  <a:lnTo>
                    <a:pt x="78" y="219"/>
                  </a:lnTo>
                  <a:lnTo>
                    <a:pt x="74" y="231"/>
                  </a:lnTo>
                  <a:lnTo>
                    <a:pt x="70" y="234"/>
                  </a:lnTo>
                  <a:lnTo>
                    <a:pt x="70" y="238"/>
                  </a:lnTo>
                  <a:lnTo>
                    <a:pt x="70" y="238"/>
                  </a:lnTo>
                  <a:lnTo>
                    <a:pt x="74" y="238"/>
                  </a:lnTo>
                  <a:lnTo>
                    <a:pt x="74" y="238"/>
                  </a:lnTo>
                  <a:lnTo>
                    <a:pt x="74" y="242"/>
                  </a:lnTo>
                  <a:lnTo>
                    <a:pt x="70" y="246"/>
                  </a:lnTo>
                  <a:lnTo>
                    <a:pt x="66" y="246"/>
                  </a:lnTo>
                  <a:lnTo>
                    <a:pt x="66" y="246"/>
                  </a:lnTo>
                  <a:lnTo>
                    <a:pt x="66" y="242"/>
                  </a:lnTo>
                  <a:lnTo>
                    <a:pt x="66" y="242"/>
                  </a:lnTo>
                  <a:lnTo>
                    <a:pt x="66" y="242"/>
                  </a:lnTo>
                  <a:lnTo>
                    <a:pt x="66" y="238"/>
                  </a:lnTo>
                  <a:lnTo>
                    <a:pt x="66" y="238"/>
                  </a:lnTo>
                  <a:lnTo>
                    <a:pt x="66" y="238"/>
                  </a:lnTo>
                  <a:lnTo>
                    <a:pt x="66" y="238"/>
                  </a:lnTo>
                  <a:lnTo>
                    <a:pt x="66" y="238"/>
                  </a:lnTo>
                  <a:lnTo>
                    <a:pt x="66" y="234"/>
                  </a:lnTo>
                  <a:lnTo>
                    <a:pt x="70" y="234"/>
                  </a:lnTo>
                  <a:lnTo>
                    <a:pt x="66" y="234"/>
                  </a:lnTo>
                  <a:lnTo>
                    <a:pt x="51" y="242"/>
                  </a:lnTo>
                  <a:lnTo>
                    <a:pt x="51" y="242"/>
                  </a:lnTo>
                  <a:lnTo>
                    <a:pt x="47" y="238"/>
                  </a:lnTo>
                  <a:lnTo>
                    <a:pt x="47" y="238"/>
                  </a:lnTo>
                  <a:lnTo>
                    <a:pt x="47" y="234"/>
                  </a:lnTo>
                  <a:lnTo>
                    <a:pt x="47" y="231"/>
                  </a:lnTo>
                  <a:lnTo>
                    <a:pt x="51" y="234"/>
                  </a:lnTo>
                  <a:lnTo>
                    <a:pt x="55" y="234"/>
                  </a:lnTo>
                  <a:lnTo>
                    <a:pt x="51" y="231"/>
                  </a:lnTo>
                  <a:lnTo>
                    <a:pt x="55" y="227"/>
                  </a:lnTo>
                  <a:lnTo>
                    <a:pt x="59" y="227"/>
                  </a:lnTo>
                  <a:lnTo>
                    <a:pt x="63" y="227"/>
                  </a:lnTo>
                  <a:lnTo>
                    <a:pt x="63" y="227"/>
                  </a:lnTo>
                  <a:lnTo>
                    <a:pt x="59" y="223"/>
                  </a:lnTo>
                  <a:lnTo>
                    <a:pt x="59" y="223"/>
                  </a:lnTo>
                  <a:lnTo>
                    <a:pt x="59" y="223"/>
                  </a:lnTo>
                  <a:lnTo>
                    <a:pt x="59" y="223"/>
                  </a:lnTo>
                  <a:lnTo>
                    <a:pt x="63" y="219"/>
                  </a:lnTo>
                  <a:lnTo>
                    <a:pt x="63" y="215"/>
                  </a:lnTo>
                  <a:lnTo>
                    <a:pt x="59" y="219"/>
                  </a:lnTo>
                  <a:lnTo>
                    <a:pt x="59" y="219"/>
                  </a:lnTo>
                  <a:lnTo>
                    <a:pt x="55" y="219"/>
                  </a:lnTo>
                  <a:lnTo>
                    <a:pt x="47" y="219"/>
                  </a:lnTo>
                  <a:lnTo>
                    <a:pt x="47" y="219"/>
                  </a:lnTo>
                  <a:lnTo>
                    <a:pt x="51" y="219"/>
                  </a:lnTo>
                  <a:lnTo>
                    <a:pt x="51" y="219"/>
                  </a:lnTo>
                  <a:lnTo>
                    <a:pt x="51" y="219"/>
                  </a:lnTo>
                  <a:lnTo>
                    <a:pt x="51" y="215"/>
                  </a:lnTo>
                  <a:lnTo>
                    <a:pt x="47" y="215"/>
                  </a:lnTo>
                  <a:lnTo>
                    <a:pt x="47" y="215"/>
                  </a:lnTo>
                  <a:lnTo>
                    <a:pt x="47" y="215"/>
                  </a:lnTo>
                  <a:lnTo>
                    <a:pt x="51" y="211"/>
                  </a:lnTo>
                  <a:lnTo>
                    <a:pt x="59" y="211"/>
                  </a:lnTo>
                  <a:lnTo>
                    <a:pt x="59" y="207"/>
                  </a:lnTo>
                  <a:lnTo>
                    <a:pt x="59" y="207"/>
                  </a:lnTo>
                  <a:lnTo>
                    <a:pt x="59" y="207"/>
                  </a:lnTo>
                  <a:lnTo>
                    <a:pt x="59" y="207"/>
                  </a:lnTo>
                  <a:lnTo>
                    <a:pt x="59" y="207"/>
                  </a:lnTo>
                  <a:lnTo>
                    <a:pt x="59" y="207"/>
                  </a:lnTo>
                  <a:lnTo>
                    <a:pt x="59" y="207"/>
                  </a:lnTo>
                  <a:lnTo>
                    <a:pt x="59" y="207"/>
                  </a:lnTo>
                  <a:lnTo>
                    <a:pt x="55" y="203"/>
                  </a:lnTo>
                  <a:lnTo>
                    <a:pt x="55" y="203"/>
                  </a:lnTo>
                  <a:lnTo>
                    <a:pt x="55" y="203"/>
                  </a:lnTo>
                  <a:lnTo>
                    <a:pt x="55" y="207"/>
                  </a:lnTo>
                  <a:lnTo>
                    <a:pt x="55" y="207"/>
                  </a:lnTo>
                  <a:lnTo>
                    <a:pt x="51" y="207"/>
                  </a:lnTo>
                  <a:lnTo>
                    <a:pt x="51" y="203"/>
                  </a:lnTo>
                  <a:lnTo>
                    <a:pt x="51" y="203"/>
                  </a:lnTo>
                  <a:lnTo>
                    <a:pt x="51" y="203"/>
                  </a:lnTo>
                  <a:lnTo>
                    <a:pt x="51" y="203"/>
                  </a:lnTo>
                  <a:lnTo>
                    <a:pt x="47" y="203"/>
                  </a:lnTo>
                  <a:lnTo>
                    <a:pt x="43" y="203"/>
                  </a:lnTo>
                  <a:lnTo>
                    <a:pt x="43" y="203"/>
                  </a:lnTo>
                  <a:lnTo>
                    <a:pt x="43" y="199"/>
                  </a:lnTo>
                  <a:lnTo>
                    <a:pt x="59" y="199"/>
                  </a:lnTo>
                  <a:lnTo>
                    <a:pt x="55" y="199"/>
                  </a:lnTo>
                  <a:lnTo>
                    <a:pt x="55" y="195"/>
                  </a:lnTo>
                  <a:lnTo>
                    <a:pt x="55" y="195"/>
                  </a:lnTo>
                  <a:lnTo>
                    <a:pt x="55" y="195"/>
                  </a:lnTo>
                  <a:lnTo>
                    <a:pt x="51" y="195"/>
                  </a:lnTo>
                  <a:lnTo>
                    <a:pt x="51" y="195"/>
                  </a:lnTo>
                  <a:lnTo>
                    <a:pt x="51" y="195"/>
                  </a:lnTo>
                  <a:lnTo>
                    <a:pt x="51" y="195"/>
                  </a:lnTo>
                  <a:lnTo>
                    <a:pt x="55" y="192"/>
                  </a:lnTo>
                  <a:lnTo>
                    <a:pt x="51" y="192"/>
                  </a:lnTo>
                  <a:lnTo>
                    <a:pt x="51" y="192"/>
                  </a:lnTo>
                  <a:lnTo>
                    <a:pt x="47" y="195"/>
                  </a:lnTo>
                  <a:lnTo>
                    <a:pt x="39" y="195"/>
                  </a:lnTo>
                  <a:lnTo>
                    <a:pt x="39" y="195"/>
                  </a:lnTo>
                  <a:lnTo>
                    <a:pt x="39" y="195"/>
                  </a:lnTo>
                  <a:lnTo>
                    <a:pt x="43" y="192"/>
                  </a:lnTo>
                  <a:lnTo>
                    <a:pt x="43" y="192"/>
                  </a:lnTo>
                  <a:lnTo>
                    <a:pt x="43" y="192"/>
                  </a:lnTo>
                  <a:lnTo>
                    <a:pt x="43" y="188"/>
                  </a:lnTo>
                  <a:lnTo>
                    <a:pt x="43" y="188"/>
                  </a:lnTo>
                  <a:lnTo>
                    <a:pt x="43" y="188"/>
                  </a:lnTo>
                  <a:lnTo>
                    <a:pt x="43" y="188"/>
                  </a:lnTo>
                  <a:lnTo>
                    <a:pt x="47" y="188"/>
                  </a:lnTo>
                  <a:lnTo>
                    <a:pt x="47" y="188"/>
                  </a:lnTo>
                  <a:lnTo>
                    <a:pt x="47" y="188"/>
                  </a:lnTo>
                  <a:lnTo>
                    <a:pt x="47" y="188"/>
                  </a:lnTo>
                  <a:lnTo>
                    <a:pt x="47" y="188"/>
                  </a:lnTo>
                  <a:lnTo>
                    <a:pt x="47" y="188"/>
                  </a:lnTo>
                  <a:lnTo>
                    <a:pt x="51" y="188"/>
                  </a:lnTo>
                  <a:lnTo>
                    <a:pt x="51" y="188"/>
                  </a:lnTo>
                  <a:lnTo>
                    <a:pt x="51" y="188"/>
                  </a:lnTo>
                  <a:lnTo>
                    <a:pt x="51" y="188"/>
                  </a:lnTo>
                  <a:lnTo>
                    <a:pt x="55" y="184"/>
                  </a:lnTo>
                  <a:lnTo>
                    <a:pt x="63" y="184"/>
                  </a:lnTo>
                  <a:lnTo>
                    <a:pt x="66" y="188"/>
                  </a:lnTo>
                  <a:lnTo>
                    <a:pt x="70" y="188"/>
                  </a:lnTo>
                  <a:lnTo>
                    <a:pt x="70" y="184"/>
                  </a:lnTo>
                  <a:lnTo>
                    <a:pt x="66" y="184"/>
                  </a:lnTo>
                  <a:lnTo>
                    <a:pt x="66" y="184"/>
                  </a:lnTo>
                  <a:lnTo>
                    <a:pt x="63" y="180"/>
                  </a:lnTo>
                  <a:lnTo>
                    <a:pt x="63" y="180"/>
                  </a:lnTo>
                  <a:lnTo>
                    <a:pt x="70" y="180"/>
                  </a:lnTo>
                  <a:lnTo>
                    <a:pt x="74" y="176"/>
                  </a:lnTo>
                  <a:lnTo>
                    <a:pt x="63" y="176"/>
                  </a:lnTo>
                  <a:lnTo>
                    <a:pt x="55" y="176"/>
                  </a:lnTo>
                  <a:lnTo>
                    <a:pt x="51" y="168"/>
                  </a:lnTo>
                  <a:lnTo>
                    <a:pt x="55" y="168"/>
                  </a:lnTo>
                  <a:lnTo>
                    <a:pt x="55" y="168"/>
                  </a:lnTo>
                  <a:lnTo>
                    <a:pt x="55" y="172"/>
                  </a:lnTo>
                  <a:lnTo>
                    <a:pt x="59" y="172"/>
                  </a:lnTo>
                  <a:lnTo>
                    <a:pt x="59" y="172"/>
                  </a:lnTo>
                  <a:lnTo>
                    <a:pt x="59" y="172"/>
                  </a:lnTo>
                  <a:lnTo>
                    <a:pt x="59" y="172"/>
                  </a:lnTo>
                  <a:lnTo>
                    <a:pt x="59" y="172"/>
                  </a:lnTo>
                  <a:lnTo>
                    <a:pt x="63" y="172"/>
                  </a:lnTo>
                  <a:lnTo>
                    <a:pt x="63" y="168"/>
                  </a:lnTo>
                  <a:lnTo>
                    <a:pt x="63" y="168"/>
                  </a:lnTo>
                  <a:lnTo>
                    <a:pt x="59" y="164"/>
                  </a:lnTo>
                  <a:lnTo>
                    <a:pt x="59" y="164"/>
                  </a:lnTo>
                  <a:lnTo>
                    <a:pt x="59" y="164"/>
                  </a:lnTo>
                  <a:lnTo>
                    <a:pt x="59" y="160"/>
                  </a:lnTo>
                  <a:lnTo>
                    <a:pt x="59" y="160"/>
                  </a:lnTo>
                  <a:lnTo>
                    <a:pt x="63" y="164"/>
                  </a:lnTo>
                  <a:lnTo>
                    <a:pt x="63" y="164"/>
                  </a:lnTo>
                  <a:lnTo>
                    <a:pt x="66" y="164"/>
                  </a:lnTo>
                  <a:lnTo>
                    <a:pt x="66" y="164"/>
                  </a:lnTo>
                  <a:lnTo>
                    <a:pt x="66" y="164"/>
                  </a:lnTo>
                  <a:lnTo>
                    <a:pt x="70" y="168"/>
                  </a:lnTo>
                  <a:lnTo>
                    <a:pt x="70" y="168"/>
                  </a:lnTo>
                  <a:lnTo>
                    <a:pt x="70" y="168"/>
                  </a:lnTo>
                  <a:lnTo>
                    <a:pt x="74" y="168"/>
                  </a:lnTo>
                  <a:lnTo>
                    <a:pt x="78" y="168"/>
                  </a:lnTo>
                  <a:lnTo>
                    <a:pt x="78" y="168"/>
                  </a:lnTo>
                  <a:lnTo>
                    <a:pt x="78" y="168"/>
                  </a:lnTo>
                  <a:lnTo>
                    <a:pt x="78" y="168"/>
                  </a:lnTo>
                  <a:lnTo>
                    <a:pt x="74" y="168"/>
                  </a:lnTo>
                  <a:lnTo>
                    <a:pt x="74" y="164"/>
                  </a:lnTo>
                  <a:lnTo>
                    <a:pt x="74" y="164"/>
                  </a:lnTo>
                  <a:lnTo>
                    <a:pt x="74" y="160"/>
                  </a:lnTo>
                  <a:lnTo>
                    <a:pt x="70" y="160"/>
                  </a:lnTo>
                  <a:lnTo>
                    <a:pt x="66" y="160"/>
                  </a:lnTo>
                  <a:lnTo>
                    <a:pt x="66" y="156"/>
                  </a:lnTo>
                  <a:lnTo>
                    <a:pt x="63" y="156"/>
                  </a:lnTo>
                  <a:lnTo>
                    <a:pt x="63" y="156"/>
                  </a:lnTo>
                  <a:lnTo>
                    <a:pt x="63" y="152"/>
                  </a:lnTo>
                  <a:lnTo>
                    <a:pt x="63" y="152"/>
                  </a:lnTo>
                  <a:lnTo>
                    <a:pt x="63" y="152"/>
                  </a:lnTo>
                  <a:lnTo>
                    <a:pt x="63" y="152"/>
                  </a:lnTo>
                  <a:lnTo>
                    <a:pt x="66" y="152"/>
                  </a:lnTo>
                  <a:lnTo>
                    <a:pt x="70" y="152"/>
                  </a:lnTo>
                  <a:lnTo>
                    <a:pt x="74" y="160"/>
                  </a:lnTo>
                  <a:lnTo>
                    <a:pt x="74" y="160"/>
                  </a:lnTo>
                  <a:lnTo>
                    <a:pt x="78" y="164"/>
                  </a:lnTo>
                  <a:lnTo>
                    <a:pt x="78" y="160"/>
                  </a:lnTo>
                  <a:lnTo>
                    <a:pt x="78" y="160"/>
                  </a:lnTo>
                  <a:lnTo>
                    <a:pt x="78" y="160"/>
                  </a:lnTo>
                  <a:lnTo>
                    <a:pt x="78" y="160"/>
                  </a:lnTo>
                  <a:lnTo>
                    <a:pt x="78" y="156"/>
                  </a:lnTo>
                  <a:lnTo>
                    <a:pt x="74" y="156"/>
                  </a:lnTo>
                  <a:lnTo>
                    <a:pt x="74" y="152"/>
                  </a:lnTo>
                  <a:lnTo>
                    <a:pt x="74" y="152"/>
                  </a:lnTo>
                  <a:lnTo>
                    <a:pt x="74" y="152"/>
                  </a:lnTo>
                  <a:lnTo>
                    <a:pt x="74" y="149"/>
                  </a:lnTo>
                  <a:lnTo>
                    <a:pt x="74" y="149"/>
                  </a:lnTo>
                  <a:lnTo>
                    <a:pt x="74" y="149"/>
                  </a:lnTo>
                  <a:lnTo>
                    <a:pt x="74" y="149"/>
                  </a:lnTo>
                  <a:lnTo>
                    <a:pt x="74" y="149"/>
                  </a:lnTo>
                  <a:lnTo>
                    <a:pt x="74" y="149"/>
                  </a:lnTo>
                  <a:lnTo>
                    <a:pt x="78" y="149"/>
                  </a:lnTo>
                  <a:lnTo>
                    <a:pt x="82" y="156"/>
                  </a:lnTo>
                  <a:lnTo>
                    <a:pt x="82" y="156"/>
                  </a:lnTo>
                  <a:lnTo>
                    <a:pt x="82" y="156"/>
                  </a:lnTo>
                  <a:lnTo>
                    <a:pt x="82" y="149"/>
                  </a:lnTo>
                  <a:lnTo>
                    <a:pt x="82" y="149"/>
                  </a:lnTo>
                  <a:lnTo>
                    <a:pt x="82" y="149"/>
                  </a:lnTo>
                  <a:lnTo>
                    <a:pt x="86" y="149"/>
                  </a:lnTo>
                  <a:lnTo>
                    <a:pt x="86" y="149"/>
                  </a:lnTo>
                  <a:lnTo>
                    <a:pt x="90" y="156"/>
                  </a:lnTo>
                  <a:lnTo>
                    <a:pt x="90" y="156"/>
                  </a:lnTo>
                  <a:lnTo>
                    <a:pt x="90" y="160"/>
                  </a:lnTo>
                  <a:lnTo>
                    <a:pt x="90" y="160"/>
                  </a:lnTo>
                  <a:lnTo>
                    <a:pt x="90" y="160"/>
                  </a:lnTo>
                  <a:lnTo>
                    <a:pt x="90" y="160"/>
                  </a:lnTo>
                  <a:lnTo>
                    <a:pt x="90" y="164"/>
                  </a:lnTo>
                  <a:lnTo>
                    <a:pt x="90" y="164"/>
                  </a:lnTo>
                  <a:lnTo>
                    <a:pt x="90" y="168"/>
                  </a:lnTo>
                  <a:lnTo>
                    <a:pt x="90" y="168"/>
                  </a:lnTo>
                  <a:lnTo>
                    <a:pt x="90" y="168"/>
                  </a:lnTo>
                  <a:lnTo>
                    <a:pt x="90" y="168"/>
                  </a:lnTo>
                  <a:lnTo>
                    <a:pt x="94" y="168"/>
                  </a:lnTo>
                  <a:lnTo>
                    <a:pt x="94" y="164"/>
                  </a:lnTo>
                  <a:lnTo>
                    <a:pt x="90" y="164"/>
                  </a:lnTo>
                  <a:lnTo>
                    <a:pt x="90" y="160"/>
                  </a:lnTo>
                  <a:lnTo>
                    <a:pt x="94" y="160"/>
                  </a:lnTo>
                  <a:lnTo>
                    <a:pt x="94" y="156"/>
                  </a:lnTo>
                  <a:lnTo>
                    <a:pt x="94" y="156"/>
                  </a:lnTo>
                  <a:lnTo>
                    <a:pt x="94" y="156"/>
                  </a:lnTo>
                  <a:lnTo>
                    <a:pt x="102" y="160"/>
                  </a:lnTo>
                  <a:lnTo>
                    <a:pt x="102" y="160"/>
                  </a:lnTo>
                  <a:lnTo>
                    <a:pt x="102" y="160"/>
                  </a:lnTo>
                  <a:lnTo>
                    <a:pt x="98" y="160"/>
                  </a:lnTo>
                  <a:lnTo>
                    <a:pt x="98" y="164"/>
                  </a:lnTo>
                  <a:lnTo>
                    <a:pt x="98" y="168"/>
                  </a:lnTo>
                  <a:lnTo>
                    <a:pt x="98" y="172"/>
                  </a:lnTo>
                  <a:lnTo>
                    <a:pt x="102" y="172"/>
                  </a:lnTo>
                  <a:lnTo>
                    <a:pt x="102" y="172"/>
                  </a:lnTo>
                  <a:lnTo>
                    <a:pt x="102" y="172"/>
                  </a:lnTo>
                  <a:lnTo>
                    <a:pt x="102" y="168"/>
                  </a:lnTo>
                  <a:lnTo>
                    <a:pt x="102" y="168"/>
                  </a:lnTo>
                  <a:lnTo>
                    <a:pt x="102" y="168"/>
                  </a:lnTo>
                  <a:lnTo>
                    <a:pt x="106" y="168"/>
                  </a:lnTo>
                  <a:lnTo>
                    <a:pt x="106" y="168"/>
                  </a:lnTo>
                  <a:lnTo>
                    <a:pt x="109" y="176"/>
                  </a:lnTo>
                  <a:lnTo>
                    <a:pt x="109" y="176"/>
                  </a:lnTo>
                  <a:lnTo>
                    <a:pt x="109" y="176"/>
                  </a:lnTo>
                  <a:lnTo>
                    <a:pt x="109" y="180"/>
                  </a:lnTo>
                  <a:lnTo>
                    <a:pt x="109" y="180"/>
                  </a:lnTo>
                  <a:lnTo>
                    <a:pt x="109" y="180"/>
                  </a:lnTo>
                  <a:lnTo>
                    <a:pt x="109" y="180"/>
                  </a:lnTo>
                  <a:lnTo>
                    <a:pt x="106" y="180"/>
                  </a:lnTo>
                  <a:lnTo>
                    <a:pt x="102" y="184"/>
                  </a:lnTo>
                  <a:lnTo>
                    <a:pt x="102" y="184"/>
                  </a:lnTo>
                  <a:moveTo>
                    <a:pt x="78" y="266"/>
                  </a:moveTo>
                  <a:lnTo>
                    <a:pt x="78" y="266"/>
                  </a:lnTo>
                  <a:lnTo>
                    <a:pt x="74" y="266"/>
                  </a:lnTo>
                  <a:lnTo>
                    <a:pt x="74" y="262"/>
                  </a:lnTo>
                  <a:lnTo>
                    <a:pt x="74" y="262"/>
                  </a:lnTo>
                  <a:lnTo>
                    <a:pt x="74" y="258"/>
                  </a:lnTo>
                  <a:lnTo>
                    <a:pt x="74" y="258"/>
                  </a:lnTo>
                  <a:lnTo>
                    <a:pt x="78" y="262"/>
                  </a:lnTo>
                  <a:lnTo>
                    <a:pt x="82" y="266"/>
                  </a:lnTo>
                  <a:lnTo>
                    <a:pt x="82" y="266"/>
                  </a:lnTo>
                  <a:lnTo>
                    <a:pt x="86" y="266"/>
                  </a:lnTo>
                  <a:lnTo>
                    <a:pt x="86" y="266"/>
                  </a:lnTo>
                  <a:lnTo>
                    <a:pt x="86" y="266"/>
                  </a:lnTo>
                  <a:lnTo>
                    <a:pt x="82" y="262"/>
                  </a:lnTo>
                  <a:lnTo>
                    <a:pt x="82" y="262"/>
                  </a:lnTo>
                  <a:lnTo>
                    <a:pt x="82" y="258"/>
                  </a:lnTo>
                  <a:lnTo>
                    <a:pt x="82" y="258"/>
                  </a:lnTo>
                  <a:lnTo>
                    <a:pt x="86" y="258"/>
                  </a:lnTo>
                  <a:lnTo>
                    <a:pt x="90" y="258"/>
                  </a:lnTo>
                  <a:lnTo>
                    <a:pt x="94" y="258"/>
                  </a:lnTo>
                  <a:lnTo>
                    <a:pt x="98" y="262"/>
                  </a:lnTo>
                  <a:lnTo>
                    <a:pt x="94" y="270"/>
                  </a:lnTo>
                  <a:lnTo>
                    <a:pt x="90" y="274"/>
                  </a:lnTo>
                  <a:lnTo>
                    <a:pt x="90" y="277"/>
                  </a:lnTo>
                  <a:lnTo>
                    <a:pt x="86" y="277"/>
                  </a:lnTo>
                  <a:lnTo>
                    <a:pt x="86" y="274"/>
                  </a:lnTo>
                  <a:lnTo>
                    <a:pt x="82" y="274"/>
                  </a:lnTo>
                  <a:lnTo>
                    <a:pt x="82" y="270"/>
                  </a:lnTo>
                  <a:lnTo>
                    <a:pt x="78" y="266"/>
                  </a:lnTo>
                  <a:moveTo>
                    <a:pt x="238" y="39"/>
                  </a:moveTo>
                  <a:lnTo>
                    <a:pt x="238" y="39"/>
                  </a:lnTo>
                  <a:lnTo>
                    <a:pt x="235" y="39"/>
                  </a:lnTo>
                  <a:lnTo>
                    <a:pt x="235" y="39"/>
                  </a:lnTo>
                  <a:lnTo>
                    <a:pt x="235" y="35"/>
                  </a:lnTo>
                  <a:lnTo>
                    <a:pt x="238" y="31"/>
                  </a:lnTo>
                  <a:lnTo>
                    <a:pt x="238" y="31"/>
                  </a:lnTo>
                  <a:lnTo>
                    <a:pt x="238" y="35"/>
                  </a:lnTo>
                  <a:lnTo>
                    <a:pt x="238" y="39"/>
                  </a:lnTo>
                  <a:moveTo>
                    <a:pt x="145" y="98"/>
                  </a:moveTo>
                  <a:lnTo>
                    <a:pt x="145" y="98"/>
                  </a:lnTo>
                  <a:lnTo>
                    <a:pt x="141" y="94"/>
                  </a:lnTo>
                  <a:lnTo>
                    <a:pt x="141" y="94"/>
                  </a:lnTo>
                  <a:lnTo>
                    <a:pt x="125" y="86"/>
                  </a:lnTo>
                  <a:lnTo>
                    <a:pt x="121" y="86"/>
                  </a:lnTo>
                  <a:lnTo>
                    <a:pt x="117" y="86"/>
                  </a:lnTo>
                  <a:lnTo>
                    <a:pt x="117" y="82"/>
                  </a:lnTo>
                  <a:lnTo>
                    <a:pt x="117" y="82"/>
                  </a:lnTo>
                  <a:lnTo>
                    <a:pt x="125" y="82"/>
                  </a:lnTo>
                  <a:lnTo>
                    <a:pt x="125" y="82"/>
                  </a:lnTo>
                  <a:lnTo>
                    <a:pt x="125" y="78"/>
                  </a:lnTo>
                  <a:lnTo>
                    <a:pt x="125" y="74"/>
                  </a:lnTo>
                  <a:lnTo>
                    <a:pt x="125" y="74"/>
                  </a:lnTo>
                  <a:lnTo>
                    <a:pt x="121" y="74"/>
                  </a:lnTo>
                  <a:lnTo>
                    <a:pt x="121" y="74"/>
                  </a:lnTo>
                  <a:lnTo>
                    <a:pt x="121" y="70"/>
                  </a:lnTo>
                  <a:lnTo>
                    <a:pt x="121" y="70"/>
                  </a:lnTo>
                  <a:lnTo>
                    <a:pt x="125" y="67"/>
                  </a:lnTo>
                  <a:lnTo>
                    <a:pt x="125" y="67"/>
                  </a:lnTo>
                  <a:lnTo>
                    <a:pt x="129" y="67"/>
                  </a:lnTo>
                  <a:lnTo>
                    <a:pt x="129" y="67"/>
                  </a:lnTo>
                  <a:lnTo>
                    <a:pt x="129" y="63"/>
                  </a:lnTo>
                  <a:lnTo>
                    <a:pt x="129" y="67"/>
                  </a:lnTo>
                  <a:lnTo>
                    <a:pt x="129" y="67"/>
                  </a:lnTo>
                  <a:lnTo>
                    <a:pt x="129" y="67"/>
                  </a:lnTo>
                  <a:lnTo>
                    <a:pt x="133" y="67"/>
                  </a:lnTo>
                  <a:lnTo>
                    <a:pt x="133" y="67"/>
                  </a:lnTo>
                  <a:lnTo>
                    <a:pt x="133" y="63"/>
                  </a:lnTo>
                  <a:lnTo>
                    <a:pt x="133" y="63"/>
                  </a:lnTo>
                  <a:lnTo>
                    <a:pt x="129" y="63"/>
                  </a:lnTo>
                  <a:lnTo>
                    <a:pt x="129" y="59"/>
                  </a:lnTo>
                  <a:lnTo>
                    <a:pt x="129" y="59"/>
                  </a:lnTo>
                  <a:lnTo>
                    <a:pt x="129" y="59"/>
                  </a:lnTo>
                  <a:lnTo>
                    <a:pt x="129" y="59"/>
                  </a:lnTo>
                  <a:lnTo>
                    <a:pt x="133" y="59"/>
                  </a:lnTo>
                  <a:lnTo>
                    <a:pt x="137" y="55"/>
                  </a:lnTo>
                  <a:lnTo>
                    <a:pt x="137" y="55"/>
                  </a:lnTo>
                  <a:lnTo>
                    <a:pt x="137" y="55"/>
                  </a:lnTo>
                  <a:lnTo>
                    <a:pt x="137" y="55"/>
                  </a:lnTo>
                  <a:lnTo>
                    <a:pt x="137" y="59"/>
                  </a:lnTo>
                  <a:lnTo>
                    <a:pt x="141" y="59"/>
                  </a:lnTo>
                  <a:lnTo>
                    <a:pt x="141" y="55"/>
                  </a:lnTo>
                  <a:lnTo>
                    <a:pt x="141" y="55"/>
                  </a:lnTo>
                  <a:lnTo>
                    <a:pt x="145" y="55"/>
                  </a:lnTo>
                  <a:lnTo>
                    <a:pt x="141" y="55"/>
                  </a:lnTo>
                  <a:lnTo>
                    <a:pt x="141" y="59"/>
                  </a:lnTo>
                  <a:lnTo>
                    <a:pt x="145" y="63"/>
                  </a:lnTo>
                  <a:lnTo>
                    <a:pt x="149" y="63"/>
                  </a:lnTo>
                  <a:lnTo>
                    <a:pt x="152" y="67"/>
                  </a:lnTo>
                  <a:lnTo>
                    <a:pt x="152" y="67"/>
                  </a:lnTo>
                  <a:lnTo>
                    <a:pt x="152" y="63"/>
                  </a:lnTo>
                  <a:lnTo>
                    <a:pt x="152" y="59"/>
                  </a:lnTo>
                  <a:lnTo>
                    <a:pt x="152" y="59"/>
                  </a:lnTo>
                  <a:lnTo>
                    <a:pt x="156" y="55"/>
                  </a:lnTo>
                  <a:lnTo>
                    <a:pt x="156" y="55"/>
                  </a:lnTo>
                  <a:lnTo>
                    <a:pt x="156" y="55"/>
                  </a:lnTo>
                  <a:lnTo>
                    <a:pt x="160" y="59"/>
                  </a:lnTo>
                  <a:lnTo>
                    <a:pt x="160" y="59"/>
                  </a:lnTo>
                  <a:lnTo>
                    <a:pt x="160" y="59"/>
                  </a:lnTo>
                  <a:lnTo>
                    <a:pt x="160" y="63"/>
                  </a:lnTo>
                  <a:lnTo>
                    <a:pt x="160" y="63"/>
                  </a:lnTo>
                  <a:lnTo>
                    <a:pt x="160" y="63"/>
                  </a:lnTo>
                  <a:lnTo>
                    <a:pt x="160" y="63"/>
                  </a:lnTo>
                  <a:lnTo>
                    <a:pt x="164" y="59"/>
                  </a:lnTo>
                  <a:lnTo>
                    <a:pt x="164" y="59"/>
                  </a:lnTo>
                  <a:lnTo>
                    <a:pt x="164" y="59"/>
                  </a:lnTo>
                  <a:lnTo>
                    <a:pt x="164" y="59"/>
                  </a:lnTo>
                  <a:lnTo>
                    <a:pt x="168" y="59"/>
                  </a:lnTo>
                  <a:lnTo>
                    <a:pt x="168" y="63"/>
                  </a:lnTo>
                  <a:lnTo>
                    <a:pt x="168" y="67"/>
                  </a:lnTo>
                  <a:lnTo>
                    <a:pt x="160" y="70"/>
                  </a:lnTo>
                  <a:lnTo>
                    <a:pt x="160" y="70"/>
                  </a:lnTo>
                  <a:lnTo>
                    <a:pt x="160" y="74"/>
                  </a:lnTo>
                  <a:lnTo>
                    <a:pt x="160" y="74"/>
                  </a:lnTo>
                  <a:lnTo>
                    <a:pt x="160" y="74"/>
                  </a:lnTo>
                  <a:lnTo>
                    <a:pt x="160" y="74"/>
                  </a:lnTo>
                  <a:lnTo>
                    <a:pt x="160" y="78"/>
                  </a:lnTo>
                  <a:lnTo>
                    <a:pt x="160" y="78"/>
                  </a:lnTo>
                  <a:lnTo>
                    <a:pt x="160" y="78"/>
                  </a:lnTo>
                  <a:lnTo>
                    <a:pt x="160" y="82"/>
                  </a:lnTo>
                  <a:lnTo>
                    <a:pt x="160" y="82"/>
                  </a:lnTo>
                  <a:lnTo>
                    <a:pt x="160" y="86"/>
                  </a:lnTo>
                  <a:lnTo>
                    <a:pt x="160" y="86"/>
                  </a:lnTo>
                  <a:lnTo>
                    <a:pt x="160" y="86"/>
                  </a:lnTo>
                  <a:lnTo>
                    <a:pt x="160" y="90"/>
                  </a:lnTo>
                  <a:lnTo>
                    <a:pt x="160" y="90"/>
                  </a:lnTo>
                  <a:lnTo>
                    <a:pt x="156" y="94"/>
                  </a:lnTo>
                  <a:lnTo>
                    <a:pt x="149" y="102"/>
                  </a:lnTo>
                  <a:lnTo>
                    <a:pt x="145" y="98"/>
                  </a:lnTo>
                  <a:moveTo>
                    <a:pt x="215" y="39"/>
                  </a:moveTo>
                  <a:lnTo>
                    <a:pt x="215" y="39"/>
                  </a:lnTo>
                  <a:lnTo>
                    <a:pt x="211" y="35"/>
                  </a:lnTo>
                  <a:lnTo>
                    <a:pt x="211" y="35"/>
                  </a:lnTo>
                  <a:lnTo>
                    <a:pt x="211" y="31"/>
                  </a:lnTo>
                  <a:lnTo>
                    <a:pt x="211" y="31"/>
                  </a:lnTo>
                  <a:lnTo>
                    <a:pt x="211" y="31"/>
                  </a:lnTo>
                  <a:lnTo>
                    <a:pt x="211" y="35"/>
                  </a:lnTo>
                  <a:lnTo>
                    <a:pt x="211" y="35"/>
                  </a:lnTo>
                  <a:lnTo>
                    <a:pt x="207" y="39"/>
                  </a:lnTo>
                  <a:lnTo>
                    <a:pt x="211" y="39"/>
                  </a:lnTo>
                  <a:lnTo>
                    <a:pt x="207" y="39"/>
                  </a:lnTo>
                  <a:lnTo>
                    <a:pt x="207" y="39"/>
                  </a:lnTo>
                  <a:lnTo>
                    <a:pt x="207" y="39"/>
                  </a:lnTo>
                  <a:lnTo>
                    <a:pt x="203" y="39"/>
                  </a:lnTo>
                  <a:lnTo>
                    <a:pt x="203" y="39"/>
                  </a:lnTo>
                  <a:lnTo>
                    <a:pt x="203" y="39"/>
                  </a:lnTo>
                  <a:lnTo>
                    <a:pt x="199" y="35"/>
                  </a:lnTo>
                  <a:lnTo>
                    <a:pt x="199" y="35"/>
                  </a:lnTo>
                  <a:lnTo>
                    <a:pt x="199" y="35"/>
                  </a:lnTo>
                  <a:lnTo>
                    <a:pt x="199" y="31"/>
                  </a:lnTo>
                  <a:lnTo>
                    <a:pt x="199" y="28"/>
                  </a:lnTo>
                  <a:lnTo>
                    <a:pt x="199" y="24"/>
                  </a:lnTo>
                  <a:lnTo>
                    <a:pt x="199" y="24"/>
                  </a:lnTo>
                  <a:lnTo>
                    <a:pt x="199" y="20"/>
                  </a:lnTo>
                  <a:lnTo>
                    <a:pt x="203" y="20"/>
                  </a:lnTo>
                  <a:lnTo>
                    <a:pt x="203" y="20"/>
                  </a:lnTo>
                  <a:lnTo>
                    <a:pt x="203" y="16"/>
                  </a:lnTo>
                  <a:lnTo>
                    <a:pt x="203" y="16"/>
                  </a:lnTo>
                  <a:lnTo>
                    <a:pt x="203" y="16"/>
                  </a:lnTo>
                  <a:lnTo>
                    <a:pt x="203" y="16"/>
                  </a:lnTo>
                  <a:lnTo>
                    <a:pt x="203" y="12"/>
                  </a:lnTo>
                  <a:lnTo>
                    <a:pt x="203" y="12"/>
                  </a:lnTo>
                  <a:lnTo>
                    <a:pt x="211" y="12"/>
                  </a:lnTo>
                  <a:lnTo>
                    <a:pt x="215" y="12"/>
                  </a:lnTo>
                  <a:lnTo>
                    <a:pt x="215" y="12"/>
                  </a:lnTo>
                  <a:lnTo>
                    <a:pt x="219" y="12"/>
                  </a:lnTo>
                  <a:lnTo>
                    <a:pt x="219" y="16"/>
                  </a:lnTo>
                  <a:lnTo>
                    <a:pt x="219" y="20"/>
                  </a:lnTo>
                  <a:lnTo>
                    <a:pt x="219" y="24"/>
                  </a:lnTo>
                  <a:lnTo>
                    <a:pt x="219" y="24"/>
                  </a:lnTo>
                  <a:lnTo>
                    <a:pt x="219" y="28"/>
                  </a:lnTo>
                  <a:lnTo>
                    <a:pt x="219" y="28"/>
                  </a:lnTo>
                  <a:lnTo>
                    <a:pt x="219" y="28"/>
                  </a:lnTo>
                  <a:lnTo>
                    <a:pt x="223" y="28"/>
                  </a:lnTo>
                  <a:lnTo>
                    <a:pt x="223" y="31"/>
                  </a:lnTo>
                  <a:lnTo>
                    <a:pt x="223" y="31"/>
                  </a:lnTo>
                  <a:lnTo>
                    <a:pt x="223" y="35"/>
                  </a:lnTo>
                  <a:lnTo>
                    <a:pt x="223" y="35"/>
                  </a:lnTo>
                  <a:lnTo>
                    <a:pt x="223" y="35"/>
                  </a:lnTo>
                  <a:lnTo>
                    <a:pt x="223" y="35"/>
                  </a:lnTo>
                  <a:lnTo>
                    <a:pt x="223" y="39"/>
                  </a:lnTo>
                  <a:lnTo>
                    <a:pt x="223" y="35"/>
                  </a:lnTo>
                  <a:lnTo>
                    <a:pt x="219" y="35"/>
                  </a:lnTo>
                  <a:lnTo>
                    <a:pt x="219" y="35"/>
                  </a:lnTo>
                  <a:lnTo>
                    <a:pt x="219" y="35"/>
                  </a:lnTo>
                  <a:lnTo>
                    <a:pt x="219" y="39"/>
                  </a:lnTo>
                  <a:lnTo>
                    <a:pt x="219" y="39"/>
                  </a:lnTo>
                  <a:lnTo>
                    <a:pt x="215" y="39"/>
                  </a:lnTo>
                  <a:lnTo>
                    <a:pt x="215" y="39"/>
                  </a:lnTo>
                  <a:lnTo>
                    <a:pt x="215" y="43"/>
                  </a:lnTo>
                  <a:lnTo>
                    <a:pt x="215" y="43"/>
                  </a:lnTo>
                  <a:lnTo>
                    <a:pt x="215" y="39"/>
                  </a:lnTo>
                  <a:lnTo>
                    <a:pt x="215" y="39"/>
                  </a:lnTo>
                  <a:lnTo>
                    <a:pt x="215" y="39"/>
                  </a:lnTo>
                  <a:moveTo>
                    <a:pt x="180" y="55"/>
                  </a:moveTo>
                  <a:lnTo>
                    <a:pt x="180" y="55"/>
                  </a:lnTo>
                  <a:lnTo>
                    <a:pt x="184" y="55"/>
                  </a:lnTo>
                  <a:lnTo>
                    <a:pt x="180" y="55"/>
                  </a:lnTo>
                  <a:lnTo>
                    <a:pt x="180" y="55"/>
                  </a:lnTo>
                  <a:lnTo>
                    <a:pt x="180" y="55"/>
                  </a:lnTo>
                  <a:lnTo>
                    <a:pt x="180" y="55"/>
                  </a:lnTo>
                  <a:lnTo>
                    <a:pt x="180" y="55"/>
                  </a:lnTo>
                  <a:lnTo>
                    <a:pt x="180" y="55"/>
                  </a:lnTo>
                  <a:lnTo>
                    <a:pt x="180" y="55"/>
                  </a:lnTo>
                  <a:moveTo>
                    <a:pt x="184" y="39"/>
                  </a:moveTo>
                  <a:lnTo>
                    <a:pt x="184" y="39"/>
                  </a:lnTo>
                  <a:lnTo>
                    <a:pt x="180" y="43"/>
                  </a:lnTo>
                  <a:lnTo>
                    <a:pt x="184" y="43"/>
                  </a:lnTo>
                  <a:lnTo>
                    <a:pt x="184" y="43"/>
                  </a:lnTo>
                  <a:lnTo>
                    <a:pt x="180" y="47"/>
                  </a:lnTo>
                  <a:lnTo>
                    <a:pt x="180" y="47"/>
                  </a:lnTo>
                  <a:lnTo>
                    <a:pt x="172" y="51"/>
                  </a:lnTo>
                  <a:lnTo>
                    <a:pt x="168" y="51"/>
                  </a:lnTo>
                  <a:lnTo>
                    <a:pt x="164" y="47"/>
                  </a:lnTo>
                  <a:lnTo>
                    <a:pt x="164" y="47"/>
                  </a:lnTo>
                  <a:lnTo>
                    <a:pt x="164" y="43"/>
                  </a:lnTo>
                  <a:lnTo>
                    <a:pt x="164" y="39"/>
                  </a:lnTo>
                  <a:lnTo>
                    <a:pt x="164" y="39"/>
                  </a:lnTo>
                  <a:lnTo>
                    <a:pt x="160" y="39"/>
                  </a:lnTo>
                  <a:lnTo>
                    <a:pt x="160" y="39"/>
                  </a:lnTo>
                  <a:lnTo>
                    <a:pt x="156" y="35"/>
                  </a:lnTo>
                  <a:lnTo>
                    <a:pt x="156" y="31"/>
                  </a:lnTo>
                  <a:lnTo>
                    <a:pt x="156" y="31"/>
                  </a:lnTo>
                  <a:lnTo>
                    <a:pt x="156" y="31"/>
                  </a:lnTo>
                  <a:lnTo>
                    <a:pt x="152" y="28"/>
                  </a:lnTo>
                  <a:lnTo>
                    <a:pt x="149" y="28"/>
                  </a:lnTo>
                  <a:lnTo>
                    <a:pt x="145" y="28"/>
                  </a:lnTo>
                  <a:lnTo>
                    <a:pt x="145" y="24"/>
                  </a:lnTo>
                  <a:lnTo>
                    <a:pt x="145" y="24"/>
                  </a:lnTo>
                  <a:lnTo>
                    <a:pt x="149" y="24"/>
                  </a:lnTo>
                  <a:lnTo>
                    <a:pt x="149" y="24"/>
                  </a:lnTo>
                  <a:lnTo>
                    <a:pt x="149" y="24"/>
                  </a:lnTo>
                  <a:lnTo>
                    <a:pt x="149" y="20"/>
                  </a:lnTo>
                  <a:lnTo>
                    <a:pt x="152" y="20"/>
                  </a:lnTo>
                  <a:lnTo>
                    <a:pt x="152" y="20"/>
                  </a:lnTo>
                  <a:lnTo>
                    <a:pt x="152" y="20"/>
                  </a:lnTo>
                  <a:lnTo>
                    <a:pt x="152" y="24"/>
                  </a:lnTo>
                  <a:lnTo>
                    <a:pt x="152" y="24"/>
                  </a:lnTo>
                  <a:lnTo>
                    <a:pt x="156" y="24"/>
                  </a:lnTo>
                  <a:lnTo>
                    <a:pt x="156" y="28"/>
                  </a:lnTo>
                  <a:lnTo>
                    <a:pt x="160" y="28"/>
                  </a:lnTo>
                  <a:lnTo>
                    <a:pt x="160" y="28"/>
                  </a:lnTo>
                  <a:lnTo>
                    <a:pt x="160" y="28"/>
                  </a:lnTo>
                  <a:lnTo>
                    <a:pt x="164" y="31"/>
                  </a:lnTo>
                  <a:lnTo>
                    <a:pt x="164" y="35"/>
                  </a:lnTo>
                  <a:lnTo>
                    <a:pt x="168" y="31"/>
                  </a:lnTo>
                  <a:lnTo>
                    <a:pt x="164" y="31"/>
                  </a:lnTo>
                  <a:lnTo>
                    <a:pt x="164" y="28"/>
                  </a:lnTo>
                  <a:lnTo>
                    <a:pt x="164" y="28"/>
                  </a:lnTo>
                  <a:lnTo>
                    <a:pt x="168" y="28"/>
                  </a:lnTo>
                  <a:lnTo>
                    <a:pt x="172" y="28"/>
                  </a:lnTo>
                  <a:lnTo>
                    <a:pt x="172" y="31"/>
                  </a:lnTo>
                  <a:lnTo>
                    <a:pt x="172" y="31"/>
                  </a:lnTo>
                  <a:lnTo>
                    <a:pt x="172" y="35"/>
                  </a:lnTo>
                  <a:lnTo>
                    <a:pt x="176" y="35"/>
                  </a:lnTo>
                  <a:lnTo>
                    <a:pt x="184" y="35"/>
                  </a:lnTo>
                  <a:lnTo>
                    <a:pt x="188" y="35"/>
                  </a:lnTo>
                  <a:lnTo>
                    <a:pt x="188" y="39"/>
                  </a:lnTo>
                  <a:lnTo>
                    <a:pt x="184" y="39"/>
                  </a:lnTo>
                  <a:moveTo>
                    <a:pt x="281" y="43"/>
                  </a:moveTo>
                  <a:lnTo>
                    <a:pt x="281" y="43"/>
                  </a:lnTo>
                  <a:lnTo>
                    <a:pt x="281" y="39"/>
                  </a:lnTo>
                  <a:lnTo>
                    <a:pt x="278" y="39"/>
                  </a:lnTo>
                  <a:lnTo>
                    <a:pt x="281" y="39"/>
                  </a:lnTo>
                  <a:lnTo>
                    <a:pt x="281" y="39"/>
                  </a:lnTo>
                  <a:lnTo>
                    <a:pt x="281" y="39"/>
                  </a:lnTo>
                  <a:lnTo>
                    <a:pt x="281" y="39"/>
                  </a:lnTo>
                  <a:lnTo>
                    <a:pt x="285" y="39"/>
                  </a:lnTo>
                  <a:lnTo>
                    <a:pt x="281" y="39"/>
                  </a:lnTo>
                  <a:lnTo>
                    <a:pt x="281" y="43"/>
                  </a:lnTo>
                  <a:lnTo>
                    <a:pt x="281" y="43"/>
                  </a:lnTo>
                  <a:lnTo>
                    <a:pt x="281" y="43"/>
                  </a:lnTo>
                  <a:lnTo>
                    <a:pt x="281" y="43"/>
                  </a:lnTo>
                  <a:moveTo>
                    <a:pt x="227" y="47"/>
                  </a:moveTo>
                  <a:lnTo>
                    <a:pt x="227" y="47"/>
                  </a:lnTo>
                  <a:lnTo>
                    <a:pt x="227" y="47"/>
                  </a:lnTo>
                  <a:lnTo>
                    <a:pt x="227" y="43"/>
                  </a:lnTo>
                  <a:lnTo>
                    <a:pt x="227" y="39"/>
                  </a:lnTo>
                  <a:lnTo>
                    <a:pt x="227" y="39"/>
                  </a:lnTo>
                  <a:lnTo>
                    <a:pt x="231" y="39"/>
                  </a:lnTo>
                  <a:lnTo>
                    <a:pt x="231" y="39"/>
                  </a:lnTo>
                  <a:lnTo>
                    <a:pt x="235" y="43"/>
                  </a:lnTo>
                  <a:lnTo>
                    <a:pt x="238" y="43"/>
                  </a:lnTo>
                  <a:lnTo>
                    <a:pt x="246" y="39"/>
                  </a:lnTo>
                  <a:lnTo>
                    <a:pt x="238" y="43"/>
                  </a:lnTo>
                  <a:lnTo>
                    <a:pt x="242" y="47"/>
                  </a:lnTo>
                  <a:lnTo>
                    <a:pt x="238" y="51"/>
                  </a:lnTo>
                  <a:lnTo>
                    <a:pt x="238" y="51"/>
                  </a:lnTo>
                  <a:lnTo>
                    <a:pt x="235" y="55"/>
                  </a:lnTo>
                  <a:lnTo>
                    <a:pt x="231" y="51"/>
                  </a:lnTo>
                  <a:lnTo>
                    <a:pt x="231" y="51"/>
                  </a:lnTo>
                  <a:lnTo>
                    <a:pt x="227" y="47"/>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38" name="Freeform 29"/>
            <p:cNvSpPr>
              <a:spLocks noEditPoints="1"/>
            </p:cNvSpPr>
            <p:nvPr/>
          </p:nvSpPr>
          <p:spPr bwMode="auto">
            <a:xfrm>
              <a:off x="1022350" y="2752725"/>
              <a:ext cx="488950" cy="415925"/>
            </a:xfrm>
            <a:custGeom>
              <a:avLst/>
              <a:gdLst>
                <a:gd name="T0" fmla="*/ 207 w 308"/>
                <a:gd name="T1" fmla="*/ 43 h 262"/>
                <a:gd name="T2" fmla="*/ 11 w 308"/>
                <a:gd name="T3" fmla="*/ 200 h 262"/>
                <a:gd name="T4" fmla="*/ 23 w 308"/>
                <a:gd name="T5" fmla="*/ 200 h 262"/>
                <a:gd name="T6" fmla="*/ 230 w 308"/>
                <a:gd name="T7" fmla="*/ 40 h 262"/>
                <a:gd name="T8" fmla="*/ 230 w 308"/>
                <a:gd name="T9" fmla="*/ 4 h 262"/>
                <a:gd name="T10" fmla="*/ 11 w 308"/>
                <a:gd name="T11" fmla="*/ 258 h 262"/>
                <a:gd name="T12" fmla="*/ 70 w 308"/>
                <a:gd name="T13" fmla="*/ 254 h 262"/>
                <a:gd name="T14" fmla="*/ 164 w 308"/>
                <a:gd name="T15" fmla="*/ 227 h 262"/>
                <a:gd name="T16" fmla="*/ 191 w 308"/>
                <a:gd name="T17" fmla="*/ 207 h 262"/>
                <a:gd name="T18" fmla="*/ 293 w 308"/>
                <a:gd name="T19" fmla="*/ 161 h 262"/>
                <a:gd name="T20" fmla="*/ 297 w 308"/>
                <a:gd name="T21" fmla="*/ 94 h 262"/>
                <a:gd name="T22" fmla="*/ 301 w 308"/>
                <a:gd name="T23" fmla="*/ 47 h 262"/>
                <a:gd name="T24" fmla="*/ 258 w 308"/>
                <a:gd name="T25" fmla="*/ 47 h 262"/>
                <a:gd name="T26" fmla="*/ 211 w 308"/>
                <a:gd name="T27" fmla="*/ 55 h 262"/>
                <a:gd name="T28" fmla="*/ 203 w 308"/>
                <a:gd name="T29" fmla="*/ 59 h 262"/>
                <a:gd name="T30" fmla="*/ 215 w 308"/>
                <a:gd name="T31" fmla="*/ 75 h 262"/>
                <a:gd name="T32" fmla="*/ 230 w 308"/>
                <a:gd name="T33" fmla="*/ 90 h 262"/>
                <a:gd name="T34" fmla="*/ 230 w 308"/>
                <a:gd name="T35" fmla="*/ 98 h 262"/>
                <a:gd name="T36" fmla="*/ 207 w 308"/>
                <a:gd name="T37" fmla="*/ 75 h 262"/>
                <a:gd name="T38" fmla="*/ 179 w 308"/>
                <a:gd name="T39" fmla="*/ 79 h 262"/>
                <a:gd name="T40" fmla="*/ 203 w 308"/>
                <a:gd name="T41" fmla="*/ 82 h 262"/>
                <a:gd name="T42" fmla="*/ 238 w 308"/>
                <a:gd name="T43" fmla="*/ 122 h 262"/>
                <a:gd name="T44" fmla="*/ 195 w 308"/>
                <a:gd name="T45" fmla="*/ 86 h 262"/>
                <a:gd name="T46" fmla="*/ 160 w 308"/>
                <a:gd name="T47" fmla="*/ 86 h 262"/>
                <a:gd name="T48" fmla="*/ 105 w 308"/>
                <a:gd name="T49" fmla="*/ 98 h 262"/>
                <a:gd name="T50" fmla="*/ 113 w 308"/>
                <a:gd name="T51" fmla="*/ 125 h 262"/>
                <a:gd name="T52" fmla="*/ 144 w 308"/>
                <a:gd name="T53" fmla="*/ 129 h 262"/>
                <a:gd name="T54" fmla="*/ 199 w 308"/>
                <a:gd name="T55" fmla="*/ 122 h 262"/>
                <a:gd name="T56" fmla="*/ 152 w 308"/>
                <a:gd name="T57" fmla="*/ 145 h 262"/>
                <a:gd name="T58" fmla="*/ 148 w 308"/>
                <a:gd name="T59" fmla="*/ 149 h 262"/>
                <a:gd name="T60" fmla="*/ 121 w 308"/>
                <a:gd name="T61" fmla="*/ 145 h 262"/>
                <a:gd name="T62" fmla="*/ 109 w 308"/>
                <a:gd name="T63" fmla="*/ 153 h 262"/>
                <a:gd name="T64" fmla="*/ 86 w 308"/>
                <a:gd name="T65" fmla="*/ 153 h 262"/>
                <a:gd name="T66" fmla="*/ 82 w 308"/>
                <a:gd name="T67" fmla="*/ 164 h 262"/>
                <a:gd name="T68" fmla="*/ 62 w 308"/>
                <a:gd name="T69" fmla="*/ 176 h 262"/>
                <a:gd name="T70" fmla="*/ 117 w 308"/>
                <a:gd name="T71" fmla="*/ 188 h 262"/>
                <a:gd name="T72" fmla="*/ 140 w 308"/>
                <a:gd name="T73" fmla="*/ 204 h 262"/>
                <a:gd name="T74" fmla="*/ 136 w 308"/>
                <a:gd name="T75" fmla="*/ 231 h 262"/>
                <a:gd name="T76" fmla="*/ 101 w 308"/>
                <a:gd name="T77" fmla="*/ 176 h 262"/>
                <a:gd name="T78" fmla="*/ 74 w 308"/>
                <a:gd name="T79" fmla="*/ 192 h 262"/>
                <a:gd name="T80" fmla="*/ 62 w 308"/>
                <a:gd name="T81" fmla="*/ 192 h 262"/>
                <a:gd name="T82" fmla="*/ 39 w 308"/>
                <a:gd name="T83" fmla="*/ 219 h 262"/>
                <a:gd name="T84" fmla="*/ 43 w 308"/>
                <a:gd name="T85" fmla="*/ 239 h 262"/>
                <a:gd name="T86" fmla="*/ 19 w 308"/>
                <a:gd name="T87" fmla="*/ 231 h 262"/>
                <a:gd name="T88" fmla="*/ 0 w 308"/>
                <a:gd name="T89" fmla="*/ 239 h 262"/>
                <a:gd name="T90" fmla="*/ 58 w 308"/>
                <a:gd name="T91" fmla="*/ 180 h 262"/>
                <a:gd name="T92" fmla="*/ 35 w 308"/>
                <a:gd name="T93" fmla="*/ 184 h 262"/>
                <a:gd name="T94" fmla="*/ 31 w 308"/>
                <a:gd name="T95" fmla="*/ 211 h 262"/>
                <a:gd name="T96" fmla="*/ 93 w 308"/>
                <a:gd name="T97" fmla="*/ 129 h 262"/>
                <a:gd name="T98" fmla="*/ 97 w 308"/>
                <a:gd name="T99" fmla="*/ 114 h 262"/>
                <a:gd name="T100" fmla="*/ 105 w 308"/>
                <a:gd name="T101" fmla="*/ 118 h 262"/>
                <a:gd name="T102" fmla="*/ 8 w 308"/>
                <a:gd name="T103" fmla="*/ 211 h 262"/>
                <a:gd name="T104" fmla="*/ 27 w 308"/>
                <a:gd name="T105" fmla="*/ 211 h 262"/>
                <a:gd name="T106" fmla="*/ 11 w 308"/>
                <a:gd name="T107" fmla="*/ 219 h 262"/>
                <a:gd name="T108" fmla="*/ 140 w 308"/>
                <a:gd name="T109" fmla="*/ 82 h 262"/>
                <a:gd name="T110" fmla="*/ 152 w 308"/>
                <a:gd name="T111" fmla="*/ 71 h 262"/>
                <a:gd name="T112" fmla="*/ 160 w 308"/>
                <a:gd name="T113" fmla="*/ 71 h 262"/>
                <a:gd name="T114" fmla="*/ 140 w 308"/>
                <a:gd name="T115" fmla="*/ 82 h 262"/>
                <a:gd name="T116" fmla="*/ 215 w 308"/>
                <a:gd name="T117" fmla="*/ 36 h 262"/>
                <a:gd name="T118" fmla="*/ 164 w 308"/>
                <a:gd name="T119" fmla="*/ 8 h 262"/>
                <a:gd name="T120" fmla="*/ 183 w 308"/>
                <a:gd name="T121" fmla="*/ 24 h 262"/>
                <a:gd name="T122" fmla="*/ 164 w 308"/>
                <a:gd name="T123" fmla="*/ 67 h 262"/>
                <a:gd name="T124" fmla="*/ 168 w 308"/>
                <a:gd name="T125" fmla="*/ 7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8" h="262">
                  <a:moveTo>
                    <a:pt x="211" y="43"/>
                  </a:moveTo>
                  <a:lnTo>
                    <a:pt x="211" y="43"/>
                  </a:lnTo>
                  <a:lnTo>
                    <a:pt x="211" y="47"/>
                  </a:lnTo>
                  <a:lnTo>
                    <a:pt x="207" y="47"/>
                  </a:lnTo>
                  <a:lnTo>
                    <a:pt x="203" y="47"/>
                  </a:lnTo>
                  <a:lnTo>
                    <a:pt x="199" y="47"/>
                  </a:lnTo>
                  <a:lnTo>
                    <a:pt x="199" y="47"/>
                  </a:lnTo>
                  <a:lnTo>
                    <a:pt x="199" y="47"/>
                  </a:lnTo>
                  <a:lnTo>
                    <a:pt x="199" y="43"/>
                  </a:lnTo>
                  <a:lnTo>
                    <a:pt x="199" y="40"/>
                  </a:lnTo>
                  <a:lnTo>
                    <a:pt x="195" y="40"/>
                  </a:lnTo>
                  <a:lnTo>
                    <a:pt x="195" y="40"/>
                  </a:lnTo>
                  <a:lnTo>
                    <a:pt x="199" y="40"/>
                  </a:lnTo>
                  <a:lnTo>
                    <a:pt x="199" y="40"/>
                  </a:lnTo>
                  <a:lnTo>
                    <a:pt x="203" y="40"/>
                  </a:lnTo>
                  <a:lnTo>
                    <a:pt x="207" y="43"/>
                  </a:lnTo>
                  <a:lnTo>
                    <a:pt x="207" y="43"/>
                  </a:lnTo>
                  <a:lnTo>
                    <a:pt x="207" y="43"/>
                  </a:lnTo>
                  <a:lnTo>
                    <a:pt x="207" y="43"/>
                  </a:lnTo>
                  <a:lnTo>
                    <a:pt x="211" y="43"/>
                  </a:lnTo>
                  <a:moveTo>
                    <a:pt x="11" y="200"/>
                  </a:moveTo>
                  <a:lnTo>
                    <a:pt x="11" y="200"/>
                  </a:lnTo>
                  <a:lnTo>
                    <a:pt x="8" y="204"/>
                  </a:lnTo>
                  <a:lnTo>
                    <a:pt x="4" y="204"/>
                  </a:lnTo>
                  <a:lnTo>
                    <a:pt x="4" y="200"/>
                  </a:lnTo>
                  <a:lnTo>
                    <a:pt x="4" y="200"/>
                  </a:lnTo>
                  <a:lnTo>
                    <a:pt x="4" y="200"/>
                  </a:lnTo>
                  <a:lnTo>
                    <a:pt x="4" y="196"/>
                  </a:lnTo>
                  <a:lnTo>
                    <a:pt x="4" y="196"/>
                  </a:lnTo>
                  <a:lnTo>
                    <a:pt x="8" y="196"/>
                  </a:lnTo>
                  <a:lnTo>
                    <a:pt x="8" y="196"/>
                  </a:lnTo>
                  <a:lnTo>
                    <a:pt x="11" y="196"/>
                  </a:lnTo>
                  <a:lnTo>
                    <a:pt x="11" y="200"/>
                  </a:lnTo>
                  <a:lnTo>
                    <a:pt x="11" y="200"/>
                  </a:lnTo>
                  <a:lnTo>
                    <a:pt x="11" y="200"/>
                  </a:lnTo>
                  <a:lnTo>
                    <a:pt x="11" y="200"/>
                  </a:lnTo>
                  <a:moveTo>
                    <a:pt x="11" y="204"/>
                  </a:moveTo>
                  <a:lnTo>
                    <a:pt x="11" y="204"/>
                  </a:lnTo>
                  <a:lnTo>
                    <a:pt x="11" y="204"/>
                  </a:lnTo>
                  <a:lnTo>
                    <a:pt x="11" y="200"/>
                  </a:lnTo>
                  <a:lnTo>
                    <a:pt x="15" y="200"/>
                  </a:lnTo>
                  <a:lnTo>
                    <a:pt x="15" y="200"/>
                  </a:lnTo>
                  <a:lnTo>
                    <a:pt x="19" y="200"/>
                  </a:lnTo>
                  <a:lnTo>
                    <a:pt x="19" y="200"/>
                  </a:lnTo>
                  <a:lnTo>
                    <a:pt x="19" y="196"/>
                  </a:lnTo>
                  <a:lnTo>
                    <a:pt x="19" y="196"/>
                  </a:lnTo>
                  <a:lnTo>
                    <a:pt x="19" y="196"/>
                  </a:lnTo>
                  <a:lnTo>
                    <a:pt x="19" y="196"/>
                  </a:lnTo>
                  <a:lnTo>
                    <a:pt x="19" y="196"/>
                  </a:lnTo>
                  <a:lnTo>
                    <a:pt x="19" y="196"/>
                  </a:lnTo>
                  <a:lnTo>
                    <a:pt x="23" y="196"/>
                  </a:lnTo>
                  <a:lnTo>
                    <a:pt x="23" y="196"/>
                  </a:lnTo>
                  <a:lnTo>
                    <a:pt x="23" y="200"/>
                  </a:lnTo>
                  <a:lnTo>
                    <a:pt x="23" y="200"/>
                  </a:lnTo>
                  <a:lnTo>
                    <a:pt x="23" y="200"/>
                  </a:lnTo>
                  <a:lnTo>
                    <a:pt x="23" y="200"/>
                  </a:lnTo>
                  <a:lnTo>
                    <a:pt x="23" y="204"/>
                  </a:lnTo>
                  <a:lnTo>
                    <a:pt x="19" y="204"/>
                  </a:lnTo>
                  <a:lnTo>
                    <a:pt x="19" y="204"/>
                  </a:lnTo>
                  <a:lnTo>
                    <a:pt x="15" y="204"/>
                  </a:lnTo>
                  <a:lnTo>
                    <a:pt x="15" y="204"/>
                  </a:lnTo>
                  <a:lnTo>
                    <a:pt x="15" y="204"/>
                  </a:lnTo>
                  <a:lnTo>
                    <a:pt x="15" y="204"/>
                  </a:lnTo>
                  <a:lnTo>
                    <a:pt x="15" y="204"/>
                  </a:lnTo>
                  <a:lnTo>
                    <a:pt x="15" y="204"/>
                  </a:lnTo>
                  <a:lnTo>
                    <a:pt x="11" y="204"/>
                  </a:lnTo>
                  <a:moveTo>
                    <a:pt x="250" y="32"/>
                  </a:moveTo>
                  <a:lnTo>
                    <a:pt x="250" y="32"/>
                  </a:lnTo>
                  <a:lnTo>
                    <a:pt x="250" y="36"/>
                  </a:lnTo>
                  <a:lnTo>
                    <a:pt x="234" y="40"/>
                  </a:lnTo>
                  <a:lnTo>
                    <a:pt x="230" y="40"/>
                  </a:lnTo>
                  <a:lnTo>
                    <a:pt x="230" y="40"/>
                  </a:lnTo>
                  <a:lnTo>
                    <a:pt x="230" y="36"/>
                  </a:lnTo>
                  <a:lnTo>
                    <a:pt x="230" y="32"/>
                  </a:lnTo>
                  <a:lnTo>
                    <a:pt x="226" y="32"/>
                  </a:lnTo>
                  <a:lnTo>
                    <a:pt x="222" y="28"/>
                  </a:lnTo>
                  <a:lnTo>
                    <a:pt x="222" y="24"/>
                  </a:lnTo>
                  <a:lnTo>
                    <a:pt x="219" y="24"/>
                  </a:lnTo>
                  <a:lnTo>
                    <a:pt x="222" y="24"/>
                  </a:lnTo>
                  <a:lnTo>
                    <a:pt x="234" y="20"/>
                  </a:lnTo>
                  <a:lnTo>
                    <a:pt x="238" y="16"/>
                  </a:lnTo>
                  <a:lnTo>
                    <a:pt x="238" y="12"/>
                  </a:lnTo>
                  <a:lnTo>
                    <a:pt x="238" y="12"/>
                  </a:lnTo>
                  <a:lnTo>
                    <a:pt x="234" y="12"/>
                  </a:lnTo>
                  <a:lnTo>
                    <a:pt x="234" y="12"/>
                  </a:lnTo>
                  <a:lnTo>
                    <a:pt x="234" y="12"/>
                  </a:lnTo>
                  <a:lnTo>
                    <a:pt x="234" y="12"/>
                  </a:lnTo>
                  <a:lnTo>
                    <a:pt x="230" y="8"/>
                  </a:lnTo>
                  <a:lnTo>
                    <a:pt x="230" y="8"/>
                  </a:lnTo>
                  <a:lnTo>
                    <a:pt x="230" y="4"/>
                  </a:lnTo>
                  <a:lnTo>
                    <a:pt x="230" y="4"/>
                  </a:lnTo>
                  <a:lnTo>
                    <a:pt x="234" y="4"/>
                  </a:lnTo>
                  <a:lnTo>
                    <a:pt x="234" y="4"/>
                  </a:lnTo>
                  <a:lnTo>
                    <a:pt x="238" y="0"/>
                  </a:lnTo>
                  <a:lnTo>
                    <a:pt x="238" y="0"/>
                  </a:lnTo>
                  <a:lnTo>
                    <a:pt x="238" y="0"/>
                  </a:lnTo>
                  <a:lnTo>
                    <a:pt x="242" y="4"/>
                  </a:lnTo>
                  <a:lnTo>
                    <a:pt x="242" y="4"/>
                  </a:lnTo>
                  <a:lnTo>
                    <a:pt x="246" y="8"/>
                  </a:lnTo>
                  <a:lnTo>
                    <a:pt x="250" y="8"/>
                  </a:lnTo>
                  <a:lnTo>
                    <a:pt x="250" y="8"/>
                  </a:lnTo>
                  <a:lnTo>
                    <a:pt x="250" y="12"/>
                  </a:lnTo>
                  <a:lnTo>
                    <a:pt x="250" y="16"/>
                  </a:lnTo>
                  <a:lnTo>
                    <a:pt x="250" y="24"/>
                  </a:lnTo>
                  <a:lnTo>
                    <a:pt x="250" y="32"/>
                  </a:lnTo>
                  <a:moveTo>
                    <a:pt x="8" y="258"/>
                  </a:moveTo>
                  <a:lnTo>
                    <a:pt x="8" y="258"/>
                  </a:lnTo>
                  <a:lnTo>
                    <a:pt x="11" y="258"/>
                  </a:lnTo>
                  <a:lnTo>
                    <a:pt x="15" y="262"/>
                  </a:lnTo>
                  <a:lnTo>
                    <a:pt x="27" y="258"/>
                  </a:lnTo>
                  <a:lnTo>
                    <a:pt x="35" y="258"/>
                  </a:lnTo>
                  <a:lnTo>
                    <a:pt x="43" y="254"/>
                  </a:lnTo>
                  <a:lnTo>
                    <a:pt x="54" y="258"/>
                  </a:lnTo>
                  <a:lnTo>
                    <a:pt x="58" y="258"/>
                  </a:lnTo>
                  <a:lnTo>
                    <a:pt x="58" y="258"/>
                  </a:lnTo>
                  <a:lnTo>
                    <a:pt x="58" y="254"/>
                  </a:lnTo>
                  <a:lnTo>
                    <a:pt x="58" y="254"/>
                  </a:lnTo>
                  <a:lnTo>
                    <a:pt x="58" y="254"/>
                  </a:lnTo>
                  <a:lnTo>
                    <a:pt x="62" y="254"/>
                  </a:lnTo>
                  <a:lnTo>
                    <a:pt x="62" y="254"/>
                  </a:lnTo>
                  <a:lnTo>
                    <a:pt x="66" y="250"/>
                  </a:lnTo>
                  <a:lnTo>
                    <a:pt x="66" y="250"/>
                  </a:lnTo>
                  <a:lnTo>
                    <a:pt x="66" y="250"/>
                  </a:lnTo>
                  <a:lnTo>
                    <a:pt x="66" y="250"/>
                  </a:lnTo>
                  <a:lnTo>
                    <a:pt x="66" y="254"/>
                  </a:lnTo>
                  <a:lnTo>
                    <a:pt x="70" y="254"/>
                  </a:lnTo>
                  <a:lnTo>
                    <a:pt x="74" y="254"/>
                  </a:lnTo>
                  <a:lnTo>
                    <a:pt x="78" y="254"/>
                  </a:lnTo>
                  <a:lnTo>
                    <a:pt x="78" y="254"/>
                  </a:lnTo>
                  <a:lnTo>
                    <a:pt x="78" y="254"/>
                  </a:lnTo>
                  <a:lnTo>
                    <a:pt x="82" y="246"/>
                  </a:lnTo>
                  <a:lnTo>
                    <a:pt x="86" y="246"/>
                  </a:lnTo>
                  <a:lnTo>
                    <a:pt x="86" y="246"/>
                  </a:lnTo>
                  <a:lnTo>
                    <a:pt x="101" y="239"/>
                  </a:lnTo>
                  <a:lnTo>
                    <a:pt x="105" y="239"/>
                  </a:lnTo>
                  <a:lnTo>
                    <a:pt x="109" y="250"/>
                  </a:lnTo>
                  <a:lnTo>
                    <a:pt x="113" y="250"/>
                  </a:lnTo>
                  <a:lnTo>
                    <a:pt x="113" y="254"/>
                  </a:lnTo>
                  <a:lnTo>
                    <a:pt x="133" y="246"/>
                  </a:lnTo>
                  <a:lnTo>
                    <a:pt x="136" y="243"/>
                  </a:lnTo>
                  <a:lnTo>
                    <a:pt x="140" y="239"/>
                  </a:lnTo>
                  <a:lnTo>
                    <a:pt x="156" y="239"/>
                  </a:lnTo>
                  <a:lnTo>
                    <a:pt x="160" y="235"/>
                  </a:lnTo>
                  <a:lnTo>
                    <a:pt x="164" y="227"/>
                  </a:lnTo>
                  <a:lnTo>
                    <a:pt x="168" y="227"/>
                  </a:lnTo>
                  <a:lnTo>
                    <a:pt x="168" y="227"/>
                  </a:lnTo>
                  <a:lnTo>
                    <a:pt x="172" y="227"/>
                  </a:lnTo>
                  <a:lnTo>
                    <a:pt x="172" y="227"/>
                  </a:lnTo>
                  <a:lnTo>
                    <a:pt x="176" y="227"/>
                  </a:lnTo>
                  <a:lnTo>
                    <a:pt x="176" y="227"/>
                  </a:lnTo>
                  <a:lnTo>
                    <a:pt x="176" y="227"/>
                  </a:lnTo>
                  <a:lnTo>
                    <a:pt x="176" y="223"/>
                  </a:lnTo>
                  <a:lnTo>
                    <a:pt x="176" y="223"/>
                  </a:lnTo>
                  <a:lnTo>
                    <a:pt x="176" y="219"/>
                  </a:lnTo>
                  <a:lnTo>
                    <a:pt x="179" y="215"/>
                  </a:lnTo>
                  <a:lnTo>
                    <a:pt x="183" y="211"/>
                  </a:lnTo>
                  <a:lnTo>
                    <a:pt x="183" y="211"/>
                  </a:lnTo>
                  <a:lnTo>
                    <a:pt x="183" y="207"/>
                  </a:lnTo>
                  <a:lnTo>
                    <a:pt x="187" y="207"/>
                  </a:lnTo>
                  <a:lnTo>
                    <a:pt x="187" y="207"/>
                  </a:lnTo>
                  <a:lnTo>
                    <a:pt x="191" y="207"/>
                  </a:lnTo>
                  <a:lnTo>
                    <a:pt x="191" y="207"/>
                  </a:lnTo>
                  <a:lnTo>
                    <a:pt x="199" y="211"/>
                  </a:lnTo>
                  <a:lnTo>
                    <a:pt x="203" y="207"/>
                  </a:lnTo>
                  <a:lnTo>
                    <a:pt x="207" y="204"/>
                  </a:lnTo>
                  <a:lnTo>
                    <a:pt x="207" y="204"/>
                  </a:lnTo>
                  <a:lnTo>
                    <a:pt x="211" y="200"/>
                  </a:lnTo>
                  <a:lnTo>
                    <a:pt x="211" y="196"/>
                  </a:lnTo>
                  <a:lnTo>
                    <a:pt x="215" y="184"/>
                  </a:lnTo>
                  <a:lnTo>
                    <a:pt x="215" y="184"/>
                  </a:lnTo>
                  <a:lnTo>
                    <a:pt x="215" y="184"/>
                  </a:lnTo>
                  <a:lnTo>
                    <a:pt x="215" y="180"/>
                  </a:lnTo>
                  <a:lnTo>
                    <a:pt x="226" y="180"/>
                  </a:lnTo>
                  <a:lnTo>
                    <a:pt x="234" y="176"/>
                  </a:lnTo>
                  <a:lnTo>
                    <a:pt x="254" y="172"/>
                  </a:lnTo>
                  <a:lnTo>
                    <a:pt x="269" y="168"/>
                  </a:lnTo>
                  <a:lnTo>
                    <a:pt x="277" y="172"/>
                  </a:lnTo>
                  <a:lnTo>
                    <a:pt x="281" y="172"/>
                  </a:lnTo>
                  <a:lnTo>
                    <a:pt x="289" y="168"/>
                  </a:lnTo>
                  <a:lnTo>
                    <a:pt x="293" y="161"/>
                  </a:lnTo>
                  <a:lnTo>
                    <a:pt x="293" y="161"/>
                  </a:lnTo>
                  <a:lnTo>
                    <a:pt x="293" y="157"/>
                  </a:lnTo>
                  <a:lnTo>
                    <a:pt x="293" y="149"/>
                  </a:lnTo>
                  <a:lnTo>
                    <a:pt x="293" y="145"/>
                  </a:lnTo>
                  <a:lnTo>
                    <a:pt x="293" y="145"/>
                  </a:lnTo>
                  <a:lnTo>
                    <a:pt x="297" y="141"/>
                  </a:lnTo>
                  <a:lnTo>
                    <a:pt x="297" y="137"/>
                  </a:lnTo>
                  <a:lnTo>
                    <a:pt x="297" y="137"/>
                  </a:lnTo>
                  <a:lnTo>
                    <a:pt x="293" y="137"/>
                  </a:lnTo>
                  <a:lnTo>
                    <a:pt x="293" y="137"/>
                  </a:lnTo>
                  <a:lnTo>
                    <a:pt x="289" y="137"/>
                  </a:lnTo>
                  <a:lnTo>
                    <a:pt x="289" y="133"/>
                  </a:lnTo>
                  <a:lnTo>
                    <a:pt x="269" y="114"/>
                  </a:lnTo>
                  <a:lnTo>
                    <a:pt x="265" y="114"/>
                  </a:lnTo>
                  <a:lnTo>
                    <a:pt x="265" y="114"/>
                  </a:lnTo>
                  <a:lnTo>
                    <a:pt x="269" y="110"/>
                  </a:lnTo>
                  <a:lnTo>
                    <a:pt x="293" y="98"/>
                  </a:lnTo>
                  <a:lnTo>
                    <a:pt x="297" y="94"/>
                  </a:lnTo>
                  <a:lnTo>
                    <a:pt x="301" y="90"/>
                  </a:lnTo>
                  <a:lnTo>
                    <a:pt x="305" y="82"/>
                  </a:lnTo>
                  <a:lnTo>
                    <a:pt x="305" y="82"/>
                  </a:lnTo>
                  <a:lnTo>
                    <a:pt x="305" y="79"/>
                  </a:lnTo>
                  <a:lnTo>
                    <a:pt x="301" y="75"/>
                  </a:lnTo>
                  <a:lnTo>
                    <a:pt x="301" y="75"/>
                  </a:lnTo>
                  <a:lnTo>
                    <a:pt x="301" y="71"/>
                  </a:lnTo>
                  <a:lnTo>
                    <a:pt x="305" y="71"/>
                  </a:lnTo>
                  <a:lnTo>
                    <a:pt x="308" y="63"/>
                  </a:lnTo>
                  <a:lnTo>
                    <a:pt x="308" y="59"/>
                  </a:lnTo>
                  <a:lnTo>
                    <a:pt x="308" y="59"/>
                  </a:lnTo>
                  <a:lnTo>
                    <a:pt x="305" y="59"/>
                  </a:lnTo>
                  <a:lnTo>
                    <a:pt x="305" y="55"/>
                  </a:lnTo>
                  <a:lnTo>
                    <a:pt x="301" y="55"/>
                  </a:lnTo>
                  <a:lnTo>
                    <a:pt x="301" y="51"/>
                  </a:lnTo>
                  <a:lnTo>
                    <a:pt x="301" y="51"/>
                  </a:lnTo>
                  <a:lnTo>
                    <a:pt x="301" y="47"/>
                  </a:lnTo>
                  <a:lnTo>
                    <a:pt x="301" y="47"/>
                  </a:lnTo>
                  <a:lnTo>
                    <a:pt x="301" y="43"/>
                  </a:lnTo>
                  <a:lnTo>
                    <a:pt x="297" y="40"/>
                  </a:lnTo>
                  <a:lnTo>
                    <a:pt x="297" y="36"/>
                  </a:lnTo>
                  <a:lnTo>
                    <a:pt x="297" y="32"/>
                  </a:lnTo>
                  <a:lnTo>
                    <a:pt x="293" y="32"/>
                  </a:lnTo>
                  <a:lnTo>
                    <a:pt x="285" y="32"/>
                  </a:lnTo>
                  <a:lnTo>
                    <a:pt x="281" y="32"/>
                  </a:lnTo>
                  <a:lnTo>
                    <a:pt x="277" y="36"/>
                  </a:lnTo>
                  <a:lnTo>
                    <a:pt x="277" y="36"/>
                  </a:lnTo>
                  <a:lnTo>
                    <a:pt x="277" y="36"/>
                  </a:lnTo>
                  <a:lnTo>
                    <a:pt x="277" y="40"/>
                  </a:lnTo>
                  <a:lnTo>
                    <a:pt x="277" y="40"/>
                  </a:lnTo>
                  <a:lnTo>
                    <a:pt x="277" y="43"/>
                  </a:lnTo>
                  <a:lnTo>
                    <a:pt x="277" y="43"/>
                  </a:lnTo>
                  <a:lnTo>
                    <a:pt x="273" y="43"/>
                  </a:lnTo>
                  <a:lnTo>
                    <a:pt x="265" y="43"/>
                  </a:lnTo>
                  <a:lnTo>
                    <a:pt x="262" y="43"/>
                  </a:lnTo>
                  <a:lnTo>
                    <a:pt x="258" y="47"/>
                  </a:lnTo>
                  <a:lnTo>
                    <a:pt x="254" y="47"/>
                  </a:lnTo>
                  <a:lnTo>
                    <a:pt x="250" y="47"/>
                  </a:lnTo>
                  <a:lnTo>
                    <a:pt x="250" y="43"/>
                  </a:lnTo>
                  <a:lnTo>
                    <a:pt x="246" y="40"/>
                  </a:lnTo>
                  <a:lnTo>
                    <a:pt x="246" y="40"/>
                  </a:lnTo>
                  <a:lnTo>
                    <a:pt x="246" y="40"/>
                  </a:lnTo>
                  <a:lnTo>
                    <a:pt x="250" y="36"/>
                  </a:lnTo>
                  <a:lnTo>
                    <a:pt x="230" y="43"/>
                  </a:lnTo>
                  <a:lnTo>
                    <a:pt x="230" y="43"/>
                  </a:lnTo>
                  <a:lnTo>
                    <a:pt x="230" y="47"/>
                  </a:lnTo>
                  <a:lnTo>
                    <a:pt x="230" y="47"/>
                  </a:lnTo>
                  <a:lnTo>
                    <a:pt x="234" y="51"/>
                  </a:lnTo>
                  <a:lnTo>
                    <a:pt x="234" y="55"/>
                  </a:lnTo>
                  <a:lnTo>
                    <a:pt x="226" y="51"/>
                  </a:lnTo>
                  <a:lnTo>
                    <a:pt x="203" y="51"/>
                  </a:lnTo>
                  <a:lnTo>
                    <a:pt x="203" y="51"/>
                  </a:lnTo>
                  <a:lnTo>
                    <a:pt x="207" y="51"/>
                  </a:lnTo>
                  <a:lnTo>
                    <a:pt x="211" y="55"/>
                  </a:lnTo>
                  <a:lnTo>
                    <a:pt x="211" y="55"/>
                  </a:lnTo>
                  <a:lnTo>
                    <a:pt x="211" y="59"/>
                  </a:lnTo>
                  <a:lnTo>
                    <a:pt x="211" y="59"/>
                  </a:lnTo>
                  <a:lnTo>
                    <a:pt x="211" y="59"/>
                  </a:lnTo>
                  <a:lnTo>
                    <a:pt x="211" y="59"/>
                  </a:lnTo>
                  <a:lnTo>
                    <a:pt x="211" y="59"/>
                  </a:lnTo>
                  <a:lnTo>
                    <a:pt x="211" y="63"/>
                  </a:lnTo>
                  <a:lnTo>
                    <a:pt x="207" y="63"/>
                  </a:lnTo>
                  <a:lnTo>
                    <a:pt x="207" y="63"/>
                  </a:lnTo>
                  <a:lnTo>
                    <a:pt x="207" y="59"/>
                  </a:lnTo>
                  <a:lnTo>
                    <a:pt x="207" y="59"/>
                  </a:lnTo>
                  <a:lnTo>
                    <a:pt x="207" y="55"/>
                  </a:lnTo>
                  <a:lnTo>
                    <a:pt x="203" y="55"/>
                  </a:lnTo>
                  <a:lnTo>
                    <a:pt x="203" y="51"/>
                  </a:lnTo>
                  <a:lnTo>
                    <a:pt x="199" y="55"/>
                  </a:lnTo>
                  <a:lnTo>
                    <a:pt x="199" y="55"/>
                  </a:lnTo>
                  <a:lnTo>
                    <a:pt x="199" y="59"/>
                  </a:lnTo>
                  <a:lnTo>
                    <a:pt x="203" y="59"/>
                  </a:lnTo>
                  <a:lnTo>
                    <a:pt x="203" y="63"/>
                  </a:lnTo>
                  <a:lnTo>
                    <a:pt x="203" y="63"/>
                  </a:lnTo>
                  <a:lnTo>
                    <a:pt x="203" y="63"/>
                  </a:lnTo>
                  <a:lnTo>
                    <a:pt x="203" y="63"/>
                  </a:lnTo>
                  <a:lnTo>
                    <a:pt x="203" y="67"/>
                  </a:lnTo>
                  <a:lnTo>
                    <a:pt x="203" y="67"/>
                  </a:lnTo>
                  <a:lnTo>
                    <a:pt x="203" y="67"/>
                  </a:lnTo>
                  <a:lnTo>
                    <a:pt x="203" y="71"/>
                  </a:lnTo>
                  <a:lnTo>
                    <a:pt x="207" y="71"/>
                  </a:lnTo>
                  <a:lnTo>
                    <a:pt x="207" y="71"/>
                  </a:lnTo>
                  <a:lnTo>
                    <a:pt x="211" y="71"/>
                  </a:lnTo>
                  <a:lnTo>
                    <a:pt x="222" y="67"/>
                  </a:lnTo>
                  <a:lnTo>
                    <a:pt x="222" y="71"/>
                  </a:lnTo>
                  <a:lnTo>
                    <a:pt x="222" y="71"/>
                  </a:lnTo>
                  <a:lnTo>
                    <a:pt x="215" y="71"/>
                  </a:lnTo>
                  <a:lnTo>
                    <a:pt x="215" y="75"/>
                  </a:lnTo>
                  <a:lnTo>
                    <a:pt x="215" y="75"/>
                  </a:lnTo>
                  <a:lnTo>
                    <a:pt x="215" y="75"/>
                  </a:lnTo>
                  <a:lnTo>
                    <a:pt x="215" y="75"/>
                  </a:lnTo>
                  <a:lnTo>
                    <a:pt x="219" y="79"/>
                  </a:lnTo>
                  <a:lnTo>
                    <a:pt x="219" y="79"/>
                  </a:lnTo>
                  <a:lnTo>
                    <a:pt x="219" y="79"/>
                  </a:lnTo>
                  <a:lnTo>
                    <a:pt x="226" y="75"/>
                  </a:lnTo>
                  <a:lnTo>
                    <a:pt x="230" y="67"/>
                  </a:lnTo>
                  <a:lnTo>
                    <a:pt x="234" y="67"/>
                  </a:lnTo>
                  <a:lnTo>
                    <a:pt x="230" y="71"/>
                  </a:lnTo>
                  <a:lnTo>
                    <a:pt x="230" y="75"/>
                  </a:lnTo>
                  <a:lnTo>
                    <a:pt x="230" y="75"/>
                  </a:lnTo>
                  <a:lnTo>
                    <a:pt x="234" y="75"/>
                  </a:lnTo>
                  <a:lnTo>
                    <a:pt x="238" y="75"/>
                  </a:lnTo>
                  <a:lnTo>
                    <a:pt x="242" y="75"/>
                  </a:lnTo>
                  <a:lnTo>
                    <a:pt x="238" y="79"/>
                  </a:lnTo>
                  <a:lnTo>
                    <a:pt x="222" y="79"/>
                  </a:lnTo>
                  <a:lnTo>
                    <a:pt x="222" y="82"/>
                  </a:lnTo>
                  <a:lnTo>
                    <a:pt x="226" y="86"/>
                  </a:lnTo>
                  <a:lnTo>
                    <a:pt x="230" y="90"/>
                  </a:lnTo>
                  <a:lnTo>
                    <a:pt x="230" y="90"/>
                  </a:lnTo>
                  <a:lnTo>
                    <a:pt x="238" y="90"/>
                  </a:lnTo>
                  <a:lnTo>
                    <a:pt x="238" y="90"/>
                  </a:lnTo>
                  <a:lnTo>
                    <a:pt x="246" y="98"/>
                  </a:lnTo>
                  <a:lnTo>
                    <a:pt x="246" y="98"/>
                  </a:lnTo>
                  <a:lnTo>
                    <a:pt x="242" y="98"/>
                  </a:lnTo>
                  <a:lnTo>
                    <a:pt x="242" y="98"/>
                  </a:lnTo>
                  <a:lnTo>
                    <a:pt x="238" y="98"/>
                  </a:lnTo>
                  <a:lnTo>
                    <a:pt x="238" y="94"/>
                  </a:lnTo>
                  <a:lnTo>
                    <a:pt x="238" y="94"/>
                  </a:lnTo>
                  <a:lnTo>
                    <a:pt x="234" y="94"/>
                  </a:lnTo>
                  <a:lnTo>
                    <a:pt x="226" y="90"/>
                  </a:lnTo>
                  <a:lnTo>
                    <a:pt x="222" y="90"/>
                  </a:lnTo>
                  <a:lnTo>
                    <a:pt x="226" y="90"/>
                  </a:lnTo>
                  <a:lnTo>
                    <a:pt x="230" y="94"/>
                  </a:lnTo>
                  <a:lnTo>
                    <a:pt x="234" y="98"/>
                  </a:lnTo>
                  <a:lnTo>
                    <a:pt x="234" y="98"/>
                  </a:lnTo>
                  <a:lnTo>
                    <a:pt x="230" y="98"/>
                  </a:lnTo>
                  <a:lnTo>
                    <a:pt x="222" y="90"/>
                  </a:lnTo>
                  <a:lnTo>
                    <a:pt x="222" y="90"/>
                  </a:lnTo>
                  <a:lnTo>
                    <a:pt x="219" y="90"/>
                  </a:lnTo>
                  <a:lnTo>
                    <a:pt x="219" y="94"/>
                  </a:lnTo>
                  <a:lnTo>
                    <a:pt x="215" y="94"/>
                  </a:lnTo>
                  <a:lnTo>
                    <a:pt x="215" y="94"/>
                  </a:lnTo>
                  <a:lnTo>
                    <a:pt x="215" y="86"/>
                  </a:lnTo>
                  <a:lnTo>
                    <a:pt x="215" y="86"/>
                  </a:lnTo>
                  <a:lnTo>
                    <a:pt x="215" y="82"/>
                  </a:lnTo>
                  <a:lnTo>
                    <a:pt x="215" y="82"/>
                  </a:lnTo>
                  <a:lnTo>
                    <a:pt x="215" y="79"/>
                  </a:lnTo>
                  <a:lnTo>
                    <a:pt x="215" y="79"/>
                  </a:lnTo>
                  <a:lnTo>
                    <a:pt x="215" y="79"/>
                  </a:lnTo>
                  <a:lnTo>
                    <a:pt x="215" y="79"/>
                  </a:lnTo>
                  <a:lnTo>
                    <a:pt x="211" y="79"/>
                  </a:lnTo>
                  <a:lnTo>
                    <a:pt x="211" y="79"/>
                  </a:lnTo>
                  <a:lnTo>
                    <a:pt x="211" y="75"/>
                  </a:lnTo>
                  <a:lnTo>
                    <a:pt x="207" y="75"/>
                  </a:lnTo>
                  <a:lnTo>
                    <a:pt x="203" y="71"/>
                  </a:lnTo>
                  <a:lnTo>
                    <a:pt x="199" y="71"/>
                  </a:lnTo>
                  <a:lnTo>
                    <a:pt x="199" y="71"/>
                  </a:lnTo>
                  <a:lnTo>
                    <a:pt x="199" y="67"/>
                  </a:lnTo>
                  <a:lnTo>
                    <a:pt x="195" y="63"/>
                  </a:lnTo>
                  <a:lnTo>
                    <a:pt x="195" y="59"/>
                  </a:lnTo>
                  <a:lnTo>
                    <a:pt x="195" y="59"/>
                  </a:lnTo>
                  <a:lnTo>
                    <a:pt x="191" y="59"/>
                  </a:lnTo>
                  <a:lnTo>
                    <a:pt x="191" y="59"/>
                  </a:lnTo>
                  <a:lnTo>
                    <a:pt x="187" y="59"/>
                  </a:lnTo>
                  <a:lnTo>
                    <a:pt x="187" y="59"/>
                  </a:lnTo>
                  <a:lnTo>
                    <a:pt x="187" y="63"/>
                  </a:lnTo>
                  <a:lnTo>
                    <a:pt x="183" y="63"/>
                  </a:lnTo>
                  <a:lnTo>
                    <a:pt x="183" y="71"/>
                  </a:lnTo>
                  <a:lnTo>
                    <a:pt x="183" y="71"/>
                  </a:lnTo>
                  <a:lnTo>
                    <a:pt x="179" y="75"/>
                  </a:lnTo>
                  <a:lnTo>
                    <a:pt x="179" y="75"/>
                  </a:lnTo>
                  <a:lnTo>
                    <a:pt x="179" y="79"/>
                  </a:lnTo>
                  <a:lnTo>
                    <a:pt x="183" y="79"/>
                  </a:lnTo>
                  <a:lnTo>
                    <a:pt x="183" y="75"/>
                  </a:lnTo>
                  <a:lnTo>
                    <a:pt x="187" y="75"/>
                  </a:lnTo>
                  <a:lnTo>
                    <a:pt x="183" y="75"/>
                  </a:lnTo>
                  <a:lnTo>
                    <a:pt x="183" y="75"/>
                  </a:lnTo>
                  <a:lnTo>
                    <a:pt x="183" y="75"/>
                  </a:lnTo>
                  <a:lnTo>
                    <a:pt x="183" y="75"/>
                  </a:lnTo>
                  <a:lnTo>
                    <a:pt x="183" y="75"/>
                  </a:lnTo>
                  <a:lnTo>
                    <a:pt x="183" y="71"/>
                  </a:lnTo>
                  <a:lnTo>
                    <a:pt x="187" y="71"/>
                  </a:lnTo>
                  <a:lnTo>
                    <a:pt x="187" y="71"/>
                  </a:lnTo>
                  <a:lnTo>
                    <a:pt x="187" y="75"/>
                  </a:lnTo>
                  <a:lnTo>
                    <a:pt x="187" y="75"/>
                  </a:lnTo>
                  <a:lnTo>
                    <a:pt x="187" y="75"/>
                  </a:lnTo>
                  <a:lnTo>
                    <a:pt x="195" y="82"/>
                  </a:lnTo>
                  <a:lnTo>
                    <a:pt x="199" y="82"/>
                  </a:lnTo>
                  <a:lnTo>
                    <a:pt x="199" y="82"/>
                  </a:lnTo>
                  <a:lnTo>
                    <a:pt x="203" y="82"/>
                  </a:lnTo>
                  <a:lnTo>
                    <a:pt x="203" y="86"/>
                  </a:lnTo>
                  <a:lnTo>
                    <a:pt x="203" y="86"/>
                  </a:lnTo>
                  <a:lnTo>
                    <a:pt x="203" y="86"/>
                  </a:lnTo>
                  <a:lnTo>
                    <a:pt x="203" y="90"/>
                  </a:lnTo>
                  <a:lnTo>
                    <a:pt x="207" y="90"/>
                  </a:lnTo>
                  <a:lnTo>
                    <a:pt x="207" y="90"/>
                  </a:lnTo>
                  <a:lnTo>
                    <a:pt x="207" y="90"/>
                  </a:lnTo>
                  <a:lnTo>
                    <a:pt x="203" y="90"/>
                  </a:lnTo>
                  <a:lnTo>
                    <a:pt x="203" y="94"/>
                  </a:lnTo>
                  <a:lnTo>
                    <a:pt x="203" y="94"/>
                  </a:lnTo>
                  <a:lnTo>
                    <a:pt x="203" y="98"/>
                  </a:lnTo>
                  <a:lnTo>
                    <a:pt x="207" y="98"/>
                  </a:lnTo>
                  <a:lnTo>
                    <a:pt x="211" y="106"/>
                  </a:lnTo>
                  <a:lnTo>
                    <a:pt x="219" y="106"/>
                  </a:lnTo>
                  <a:lnTo>
                    <a:pt x="222" y="110"/>
                  </a:lnTo>
                  <a:lnTo>
                    <a:pt x="230" y="114"/>
                  </a:lnTo>
                  <a:lnTo>
                    <a:pt x="238" y="118"/>
                  </a:lnTo>
                  <a:lnTo>
                    <a:pt x="238" y="122"/>
                  </a:lnTo>
                  <a:lnTo>
                    <a:pt x="238" y="125"/>
                  </a:lnTo>
                  <a:lnTo>
                    <a:pt x="238" y="129"/>
                  </a:lnTo>
                  <a:lnTo>
                    <a:pt x="238" y="122"/>
                  </a:lnTo>
                  <a:lnTo>
                    <a:pt x="234" y="122"/>
                  </a:lnTo>
                  <a:lnTo>
                    <a:pt x="230" y="118"/>
                  </a:lnTo>
                  <a:lnTo>
                    <a:pt x="230" y="118"/>
                  </a:lnTo>
                  <a:lnTo>
                    <a:pt x="226" y="118"/>
                  </a:lnTo>
                  <a:lnTo>
                    <a:pt x="219" y="110"/>
                  </a:lnTo>
                  <a:lnTo>
                    <a:pt x="215" y="110"/>
                  </a:lnTo>
                  <a:lnTo>
                    <a:pt x="207" y="110"/>
                  </a:lnTo>
                  <a:lnTo>
                    <a:pt x="203" y="106"/>
                  </a:lnTo>
                  <a:lnTo>
                    <a:pt x="203" y="102"/>
                  </a:lnTo>
                  <a:lnTo>
                    <a:pt x="199" y="98"/>
                  </a:lnTo>
                  <a:lnTo>
                    <a:pt x="199" y="90"/>
                  </a:lnTo>
                  <a:lnTo>
                    <a:pt x="199" y="90"/>
                  </a:lnTo>
                  <a:lnTo>
                    <a:pt x="199" y="90"/>
                  </a:lnTo>
                  <a:lnTo>
                    <a:pt x="199" y="86"/>
                  </a:lnTo>
                  <a:lnTo>
                    <a:pt x="195" y="86"/>
                  </a:lnTo>
                  <a:lnTo>
                    <a:pt x="195" y="86"/>
                  </a:lnTo>
                  <a:lnTo>
                    <a:pt x="195" y="82"/>
                  </a:lnTo>
                  <a:lnTo>
                    <a:pt x="187" y="82"/>
                  </a:lnTo>
                  <a:lnTo>
                    <a:pt x="183" y="82"/>
                  </a:lnTo>
                  <a:lnTo>
                    <a:pt x="179" y="86"/>
                  </a:lnTo>
                  <a:lnTo>
                    <a:pt x="179" y="86"/>
                  </a:lnTo>
                  <a:lnTo>
                    <a:pt x="176" y="86"/>
                  </a:lnTo>
                  <a:lnTo>
                    <a:pt x="176" y="86"/>
                  </a:lnTo>
                  <a:lnTo>
                    <a:pt x="168" y="94"/>
                  </a:lnTo>
                  <a:lnTo>
                    <a:pt x="164" y="94"/>
                  </a:lnTo>
                  <a:lnTo>
                    <a:pt x="172" y="86"/>
                  </a:lnTo>
                  <a:lnTo>
                    <a:pt x="172" y="86"/>
                  </a:lnTo>
                  <a:lnTo>
                    <a:pt x="172" y="82"/>
                  </a:lnTo>
                  <a:lnTo>
                    <a:pt x="172" y="82"/>
                  </a:lnTo>
                  <a:lnTo>
                    <a:pt x="172" y="82"/>
                  </a:lnTo>
                  <a:lnTo>
                    <a:pt x="164" y="82"/>
                  </a:lnTo>
                  <a:lnTo>
                    <a:pt x="164" y="82"/>
                  </a:lnTo>
                  <a:lnTo>
                    <a:pt x="160" y="86"/>
                  </a:lnTo>
                  <a:lnTo>
                    <a:pt x="156" y="90"/>
                  </a:lnTo>
                  <a:lnTo>
                    <a:pt x="152" y="94"/>
                  </a:lnTo>
                  <a:lnTo>
                    <a:pt x="148" y="94"/>
                  </a:lnTo>
                  <a:lnTo>
                    <a:pt x="144" y="90"/>
                  </a:lnTo>
                  <a:lnTo>
                    <a:pt x="144" y="90"/>
                  </a:lnTo>
                  <a:lnTo>
                    <a:pt x="140" y="86"/>
                  </a:lnTo>
                  <a:lnTo>
                    <a:pt x="136" y="86"/>
                  </a:lnTo>
                  <a:lnTo>
                    <a:pt x="133" y="82"/>
                  </a:lnTo>
                  <a:lnTo>
                    <a:pt x="133" y="79"/>
                  </a:lnTo>
                  <a:lnTo>
                    <a:pt x="129" y="79"/>
                  </a:lnTo>
                  <a:lnTo>
                    <a:pt x="125" y="82"/>
                  </a:lnTo>
                  <a:lnTo>
                    <a:pt x="121" y="86"/>
                  </a:lnTo>
                  <a:lnTo>
                    <a:pt x="117" y="86"/>
                  </a:lnTo>
                  <a:lnTo>
                    <a:pt x="113" y="90"/>
                  </a:lnTo>
                  <a:lnTo>
                    <a:pt x="105" y="94"/>
                  </a:lnTo>
                  <a:lnTo>
                    <a:pt x="105" y="98"/>
                  </a:lnTo>
                  <a:lnTo>
                    <a:pt x="101" y="98"/>
                  </a:lnTo>
                  <a:lnTo>
                    <a:pt x="105" y="98"/>
                  </a:lnTo>
                  <a:lnTo>
                    <a:pt x="109" y="98"/>
                  </a:lnTo>
                  <a:lnTo>
                    <a:pt x="109" y="102"/>
                  </a:lnTo>
                  <a:lnTo>
                    <a:pt x="113" y="110"/>
                  </a:lnTo>
                  <a:lnTo>
                    <a:pt x="113" y="110"/>
                  </a:lnTo>
                  <a:lnTo>
                    <a:pt x="125" y="106"/>
                  </a:lnTo>
                  <a:lnTo>
                    <a:pt x="125" y="110"/>
                  </a:lnTo>
                  <a:lnTo>
                    <a:pt x="129" y="110"/>
                  </a:lnTo>
                  <a:lnTo>
                    <a:pt x="133" y="114"/>
                  </a:lnTo>
                  <a:lnTo>
                    <a:pt x="117" y="110"/>
                  </a:lnTo>
                  <a:lnTo>
                    <a:pt x="113" y="114"/>
                  </a:lnTo>
                  <a:lnTo>
                    <a:pt x="113" y="118"/>
                  </a:lnTo>
                  <a:lnTo>
                    <a:pt x="113" y="118"/>
                  </a:lnTo>
                  <a:lnTo>
                    <a:pt x="113" y="122"/>
                  </a:lnTo>
                  <a:lnTo>
                    <a:pt x="113" y="122"/>
                  </a:lnTo>
                  <a:lnTo>
                    <a:pt x="113" y="122"/>
                  </a:lnTo>
                  <a:lnTo>
                    <a:pt x="113" y="125"/>
                  </a:lnTo>
                  <a:lnTo>
                    <a:pt x="113" y="125"/>
                  </a:lnTo>
                  <a:lnTo>
                    <a:pt x="113" y="125"/>
                  </a:lnTo>
                  <a:lnTo>
                    <a:pt x="113" y="129"/>
                  </a:lnTo>
                  <a:lnTo>
                    <a:pt x="113" y="129"/>
                  </a:lnTo>
                  <a:lnTo>
                    <a:pt x="113" y="129"/>
                  </a:lnTo>
                  <a:lnTo>
                    <a:pt x="140" y="122"/>
                  </a:lnTo>
                  <a:lnTo>
                    <a:pt x="144" y="122"/>
                  </a:lnTo>
                  <a:lnTo>
                    <a:pt x="144" y="122"/>
                  </a:lnTo>
                  <a:lnTo>
                    <a:pt x="148" y="122"/>
                  </a:lnTo>
                  <a:lnTo>
                    <a:pt x="148" y="118"/>
                  </a:lnTo>
                  <a:lnTo>
                    <a:pt x="164" y="114"/>
                  </a:lnTo>
                  <a:lnTo>
                    <a:pt x="168" y="114"/>
                  </a:lnTo>
                  <a:lnTo>
                    <a:pt x="168" y="114"/>
                  </a:lnTo>
                  <a:lnTo>
                    <a:pt x="152" y="118"/>
                  </a:lnTo>
                  <a:lnTo>
                    <a:pt x="148" y="125"/>
                  </a:lnTo>
                  <a:lnTo>
                    <a:pt x="144" y="125"/>
                  </a:lnTo>
                  <a:lnTo>
                    <a:pt x="148" y="125"/>
                  </a:lnTo>
                  <a:lnTo>
                    <a:pt x="148" y="129"/>
                  </a:lnTo>
                  <a:lnTo>
                    <a:pt x="148" y="129"/>
                  </a:lnTo>
                  <a:lnTo>
                    <a:pt x="144" y="129"/>
                  </a:lnTo>
                  <a:lnTo>
                    <a:pt x="148" y="133"/>
                  </a:lnTo>
                  <a:lnTo>
                    <a:pt x="156" y="133"/>
                  </a:lnTo>
                  <a:lnTo>
                    <a:pt x="156" y="129"/>
                  </a:lnTo>
                  <a:lnTo>
                    <a:pt x="168" y="125"/>
                  </a:lnTo>
                  <a:lnTo>
                    <a:pt x="183" y="118"/>
                  </a:lnTo>
                  <a:lnTo>
                    <a:pt x="187" y="118"/>
                  </a:lnTo>
                  <a:lnTo>
                    <a:pt x="195" y="114"/>
                  </a:lnTo>
                  <a:lnTo>
                    <a:pt x="195" y="114"/>
                  </a:lnTo>
                  <a:lnTo>
                    <a:pt x="199" y="114"/>
                  </a:lnTo>
                  <a:lnTo>
                    <a:pt x="199" y="114"/>
                  </a:lnTo>
                  <a:lnTo>
                    <a:pt x="199" y="114"/>
                  </a:lnTo>
                  <a:lnTo>
                    <a:pt x="199" y="114"/>
                  </a:lnTo>
                  <a:lnTo>
                    <a:pt x="195" y="114"/>
                  </a:lnTo>
                  <a:lnTo>
                    <a:pt x="199" y="118"/>
                  </a:lnTo>
                  <a:lnTo>
                    <a:pt x="203" y="122"/>
                  </a:lnTo>
                  <a:lnTo>
                    <a:pt x="207" y="125"/>
                  </a:lnTo>
                  <a:lnTo>
                    <a:pt x="203" y="125"/>
                  </a:lnTo>
                  <a:lnTo>
                    <a:pt x="199" y="122"/>
                  </a:lnTo>
                  <a:lnTo>
                    <a:pt x="195" y="122"/>
                  </a:lnTo>
                  <a:lnTo>
                    <a:pt x="195" y="122"/>
                  </a:lnTo>
                  <a:lnTo>
                    <a:pt x="191" y="122"/>
                  </a:lnTo>
                  <a:lnTo>
                    <a:pt x="179" y="122"/>
                  </a:lnTo>
                  <a:lnTo>
                    <a:pt x="164" y="129"/>
                  </a:lnTo>
                  <a:lnTo>
                    <a:pt x="160" y="133"/>
                  </a:lnTo>
                  <a:lnTo>
                    <a:pt x="156" y="133"/>
                  </a:lnTo>
                  <a:lnTo>
                    <a:pt x="156" y="133"/>
                  </a:lnTo>
                  <a:lnTo>
                    <a:pt x="156" y="137"/>
                  </a:lnTo>
                  <a:lnTo>
                    <a:pt x="160" y="145"/>
                  </a:lnTo>
                  <a:lnTo>
                    <a:pt x="160" y="145"/>
                  </a:lnTo>
                  <a:lnTo>
                    <a:pt x="160" y="149"/>
                  </a:lnTo>
                  <a:lnTo>
                    <a:pt x="156" y="149"/>
                  </a:lnTo>
                  <a:lnTo>
                    <a:pt x="156" y="141"/>
                  </a:lnTo>
                  <a:lnTo>
                    <a:pt x="156" y="141"/>
                  </a:lnTo>
                  <a:lnTo>
                    <a:pt x="152" y="137"/>
                  </a:lnTo>
                  <a:lnTo>
                    <a:pt x="152" y="141"/>
                  </a:lnTo>
                  <a:lnTo>
                    <a:pt x="152" y="145"/>
                  </a:lnTo>
                  <a:lnTo>
                    <a:pt x="152" y="145"/>
                  </a:lnTo>
                  <a:lnTo>
                    <a:pt x="152" y="149"/>
                  </a:lnTo>
                  <a:lnTo>
                    <a:pt x="156" y="149"/>
                  </a:lnTo>
                  <a:lnTo>
                    <a:pt x="160" y="153"/>
                  </a:lnTo>
                  <a:lnTo>
                    <a:pt x="176" y="145"/>
                  </a:lnTo>
                  <a:lnTo>
                    <a:pt x="179" y="149"/>
                  </a:lnTo>
                  <a:lnTo>
                    <a:pt x="164" y="153"/>
                  </a:lnTo>
                  <a:lnTo>
                    <a:pt x="164" y="153"/>
                  </a:lnTo>
                  <a:lnTo>
                    <a:pt x="164" y="157"/>
                  </a:lnTo>
                  <a:lnTo>
                    <a:pt x="164" y="157"/>
                  </a:lnTo>
                  <a:lnTo>
                    <a:pt x="164" y="161"/>
                  </a:lnTo>
                  <a:lnTo>
                    <a:pt x="164" y="161"/>
                  </a:lnTo>
                  <a:lnTo>
                    <a:pt x="160" y="161"/>
                  </a:lnTo>
                  <a:lnTo>
                    <a:pt x="160" y="157"/>
                  </a:lnTo>
                  <a:lnTo>
                    <a:pt x="160" y="157"/>
                  </a:lnTo>
                  <a:lnTo>
                    <a:pt x="156" y="153"/>
                  </a:lnTo>
                  <a:lnTo>
                    <a:pt x="152" y="153"/>
                  </a:lnTo>
                  <a:lnTo>
                    <a:pt x="148" y="149"/>
                  </a:lnTo>
                  <a:lnTo>
                    <a:pt x="144" y="145"/>
                  </a:lnTo>
                  <a:lnTo>
                    <a:pt x="133" y="145"/>
                  </a:lnTo>
                  <a:lnTo>
                    <a:pt x="133" y="145"/>
                  </a:lnTo>
                  <a:lnTo>
                    <a:pt x="129" y="145"/>
                  </a:lnTo>
                  <a:lnTo>
                    <a:pt x="129" y="149"/>
                  </a:lnTo>
                  <a:lnTo>
                    <a:pt x="129" y="149"/>
                  </a:lnTo>
                  <a:lnTo>
                    <a:pt x="129" y="153"/>
                  </a:lnTo>
                  <a:lnTo>
                    <a:pt x="133" y="153"/>
                  </a:lnTo>
                  <a:lnTo>
                    <a:pt x="129" y="153"/>
                  </a:lnTo>
                  <a:lnTo>
                    <a:pt x="129" y="157"/>
                  </a:lnTo>
                  <a:lnTo>
                    <a:pt x="129" y="161"/>
                  </a:lnTo>
                  <a:lnTo>
                    <a:pt x="129" y="161"/>
                  </a:lnTo>
                  <a:lnTo>
                    <a:pt x="129" y="157"/>
                  </a:lnTo>
                  <a:lnTo>
                    <a:pt x="129" y="153"/>
                  </a:lnTo>
                  <a:lnTo>
                    <a:pt x="125" y="149"/>
                  </a:lnTo>
                  <a:lnTo>
                    <a:pt x="125" y="145"/>
                  </a:lnTo>
                  <a:lnTo>
                    <a:pt x="121" y="149"/>
                  </a:lnTo>
                  <a:lnTo>
                    <a:pt x="121" y="145"/>
                  </a:lnTo>
                  <a:lnTo>
                    <a:pt x="121" y="145"/>
                  </a:lnTo>
                  <a:lnTo>
                    <a:pt x="125" y="145"/>
                  </a:lnTo>
                  <a:lnTo>
                    <a:pt x="125" y="141"/>
                  </a:lnTo>
                  <a:lnTo>
                    <a:pt x="125" y="141"/>
                  </a:lnTo>
                  <a:lnTo>
                    <a:pt x="113" y="141"/>
                  </a:lnTo>
                  <a:lnTo>
                    <a:pt x="109" y="141"/>
                  </a:lnTo>
                  <a:lnTo>
                    <a:pt x="109" y="145"/>
                  </a:lnTo>
                  <a:lnTo>
                    <a:pt x="109" y="145"/>
                  </a:lnTo>
                  <a:lnTo>
                    <a:pt x="109" y="145"/>
                  </a:lnTo>
                  <a:lnTo>
                    <a:pt x="113" y="145"/>
                  </a:lnTo>
                  <a:lnTo>
                    <a:pt x="113" y="149"/>
                  </a:lnTo>
                  <a:lnTo>
                    <a:pt x="109" y="149"/>
                  </a:lnTo>
                  <a:lnTo>
                    <a:pt x="113" y="149"/>
                  </a:lnTo>
                  <a:lnTo>
                    <a:pt x="113" y="153"/>
                  </a:lnTo>
                  <a:lnTo>
                    <a:pt x="113" y="153"/>
                  </a:lnTo>
                  <a:lnTo>
                    <a:pt x="113" y="153"/>
                  </a:lnTo>
                  <a:lnTo>
                    <a:pt x="109" y="153"/>
                  </a:lnTo>
                  <a:lnTo>
                    <a:pt x="109" y="153"/>
                  </a:lnTo>
                  <a:lnTo>
                    <a:pt x="109" y="153"/>
                  </a:lnTo>
                  <a:lnTo>
                    <a:pt x="109" y="153"/>
                  </a:lnTo>
                  <a:lnTo>
                    <a:pt x="109" y="149"/>
                  </a:lnTo>
                  <a:lnTo>
                    <a:pt x="101" y="141"/>
                  </a:lnTo>
                  <a:lnTo>
                    <a:pt x="97" y="141"/>
                  </a:lnTo>
                  <a:lnTo>
                    <a:pt x="97" y="141"/>
                  </a:lnTo>
                  <a:lnTo>
                    <a:pt x="93" y="145"/>
                  </a:lnTo>
                  <a:lnTo>
                    <a:pt x="90" y="149"/>
                  </a:lnTo>
                  <a:lnTo>
                    <a:pt x="90" y="149"/>
                  </a:lnTo>
                  <a:lnTo>
                    <a:pt x="90" y="149"/>
                  </a:lnTo>
                  <a:lnTo>
                    <a:pt x="90" y="149"/>
                  </a:lnTo>
                  <a:lnTo>
                    <a:pt x="86" y="149"/>
                  </a:lnTo>
                  <a:lnTo>
                    <a:pt x="90" y="153"/>
                  </a:lnTo>
                  <a:lnTo>
                    <a:pt x="90" y="153"/>
                  </a:lnTo>
                  <a:lnTo>
                    <a:pt x="90" y="157"/>
                  </a:lnTo>
                  <a:lnTo>
                    <a:pt x="90" y="157"/>
                  </a:lnTo>
                  <a:lnTo>
                    <a:pt x="86" y="153"/>
                  </a:lnTo>
                  <a:lnTo>
                    <a:pt x="86" y="153"/>
                  </a:lnTo>
                  <a:lnTo>
                    <a:pt x="82" y="149"/>
                  </a:lnTo>
                  <a:lnTo>
                    <a:pt x="82" y="149"/>
                  </a:lnTo>
                  <a:lnTo>
                    <a:pt x="66" y="153"/>
                  </a:lnTo>
                  <a:lnTo>
                    <a:pt x="62" y="153"/>
                  </a:lnTo>
                  <a:lnTo>
                    <a:pt x="62" y="157"/>
                  </a:lnTo>
                  <a:lnTo>
                    <a:pt x="58" y="157"/>
                  </a:lnTo>
                  <a:lnTo>
                    <a:pt x="58" y="157"/>
                  </a:lnTo>
                  <a:lnTo>
                    <a:pt x="58" y="161"/>
                  </a:lnTo>
                  <a:lnTo>
                    <a:pt x="62" y="161"/>
                  </a:lnTo>
                  <a:lnTo>
                    <a:pt x="62" y="161"/>
                  </a:lnTo>
                  <a:lnTo>
                    <a:pt x="62" y="164"/>
                  </a:lnTo>
                  <a:lnTo>
                    <a:pt x="62" y="164"/>
                  </a:lnTo>
                  <a:lnTo>
                    <a:pt x="62" y="164"/>
                  </a:lnTo>
                  <a:lnTo>
                    <a:pt x="62" y="164"/>
                  </a:lnTo>
                  <a:lnTo>
                    <a:pt x="62" y="164"/>
                  </a:lnTo>
                  <a:lnTo>
                    <a:pt x="82" y="161"/>
                  </a:lnTo>
                  <a:lnTo>
                    <a:pt x="86" y="164"/>
                  </a:lnTo>
                  <a:lnTo>
                    <a:pt x="82" y="164"/>
                  </a:lnTo>
                  <a:lnTo>
                    <a:pt x="78" y="164"/>
                  </a:lnTo>
                  <a:lnTo>
                    <a:pt x="78" y="168"/>
                  </a:lnTo>
                  <a:lnTo>
                    <a:pt x="86" y="168"/>
                  </a:lnTo>
                  <a:lnTo>
                    <a:pt x="90" y="164"/>
                  </a:lnTo>
                  <a:lnTo>
                    <a:pt x="93" y="168"/>
                  </a:lnTo>
                  <a:lnTo>
                    <a:pt x="93" y="168"/>
                  </a:lnTo>
                  <a:lnTo>
                    <a:pt x="93" y="168"/>
                  </a:lnTo>
                  <a:lnTo>
                    <a:pt x="86" y="168"/>
                  </a:lnTo>
                  <a:lnTo>
                    <a:pt x="82" y="168"/>
                  </a:lnTo>
                  <a:lnTo>
                    <a:pt x="78" y="168"/>
                  </a:lnTo>
                  <a:lnTo>
                    <a:pt x="74" y="168"/>
                  </a:lnTo>
                  <a:lnTo>
                    <a:pt x="74" y="172"/>
                  </a:lnTo>
                  <a:lnTo>
                    <a:pt x="70" y="176"/>
                  </a:lnTo>
                  <a:lnTo>
                    <a:pt x="62" y="176"/>
                  </a:lnTo>
                  <a:lnTo>
                    <a:pt x="58" y="176"/>
                  </a:lnTo>
                  <a:lnTo>
                    <a:pt x="62" y="180"/>
                  </a:lnTo>
                  <a:lnTo>
                    <a:pt x="62" y="176"/>
                  </a:lnTo>
                  <a:lnTo>
                    <a:pt x="62" y="176"/>
                  </a:lnTo>
                  <a:lnTo>
                    <a:pt x="66" y="176"/>
                  </a:lnTo>
                  <a:lnTo>
                    <a:pt x="66" y="176"/>
                  </a:lnTo>
                  <a:lnTo>
                    <a:pt x="70" y="180"/>
                  </a:lnTo>
                  <a:lnTo>
                    <a:pt x="70" y="180"/>
                  </a:lnTo>
                  <a:lnTo>
                    <a:pt x="74" y="180"/>
                  </a:lnTo>
                  <a:lnTo>
                    <a:pt x="82" y="180"/>
                  </a:lnTo>
                  <a:lnTo>
                    <a:pt x="97" y="172"/>
                  </a:lnTo>
                  <a:lnTo>
                    <a:pt x="105" y="172"/>
                  </a:lnTo>
                  <a:lnTo>
                    <a:pt x="101" y="172"/>
                  </a:lnTo>
                  <a:lnTo>
                    <a:pt x="101" y="172"/>
                  </a:lnTo>
                  <a:lnTo>
                    <a:pt x="101" y="172"/>
                  </a:lnTo>
                  <a:lnTo>
                    <a:pt x="105" y="172"/>
                  </a:lnTo>
                  <a:lnTo>
                    <a:pt x="109" y="172"/>
                  </a:lnTo>
                  <a:lnTo>
                    <a:pt x="109" y="172"/>
                  </a:lnTo>
                  <a:lnTo>
                    <a:pt x="121" y="184"/>
                  </a:lnTo>
                  <a:lnTo>
                    <a:pt x="121" y="188"/>
                  </a:lnTo>
                  <a:lnTo>
                    <a:pt x="117" y="188"/>
                  </a:lnTo>
                  <a:lnTo>
                    <a:pt x="117" y="188"/>
                  </a:lnTo>
                  <a:lnTo>
                    <a:pt x="121" y="196"/>
                  </a:lnTo>
                  <a:lnTo>
                    <a:pt x="125" y="196"/>
                  </a:lnTo>
                  <a:lnTo>
                    <a:pt x="136" y="200"/>
                  </a:lnTo>
                  <a:lnTo>
                    <a:pt x="148" y="196"/>
                  </a:lnTo>
                  <a:lnTo>
                    <a:pt x="148" y="196"/>
                  </a:lnTo>
                  <a:lnTo>
                    <a:pt x="152" y="200"/>
                  </a:lnTo>
                  <a:lnTo>
                    <a:pt x="152" y="200"/>
                  </a:lnTo>
                  <a:lnTo>
                    <a:pt x="156" y="204"/>
                  </a:lnTo>
                  <a:lnTo>
                    <a:pt x="160" y="207"/>
                  </a:lnTo>
                  <a:lnTo>
                    <a:pt x="156" y="207"/>
                  </a:lnTo>
                  <a:lnTo>
                    <a:pt x="156" y="204"/>
                  </a:lnTo>
                  <a:lnTo>
                    <a:pt x="152" y="204"/>
                  </a:lnTo>
                  <a:lnTo>
                    <a:pt x="152" y="200"/>
                  </a:lnTo>
                  <a:lnTo>
                    <a:pt x="148" y="200"/>
                  </a:lnTo>
                  <a:lnTo>
                    <a:pt x="148" y="200"/>
                  </a:lnTo>
                  <a:lnTo>
                    <a:pt x="144" y="200"/>
                  </a:lnTo>
                  <a:lnTo>
                    <a:pt x="144" y="204"/>
                  </a:lnTo>
                  <a:lnTo>
                    <a:pt x="140" y="204"/>
                  </a:lnTo>
                  <a:lnTo>
                    <a:pt x="133" y="200"/>
                  </a:lnTo>
                  <a:lnTo>
                    <a:pt x="129" y="204"/>
                  </a:lnTo>
                  <a:lnTo>
                    <a:pt x="129" y="204"/>
                  </a:lnTo>
                  <a:lnTo>
                    <a:pt x="125" y="204"/>
                  </a:lnTo>
                  <a:lnTo>
                    <a:pt x="125" y="204"/>
                  </a:lnTo>
                  <a:lnTo>
                    <a:pt x="129" y="215"/>
                  </a:lnTo>
                  <a:lnTo>
                    <a:pt x="129" y="215"/>
                  </a:lnTo>
                  <a:lnTo>
                    <a:pt x="129" y="219"/>
                  </a:lnTo>
                  <a:lnTo>
                    <a:pt x="125" y="223"/>
                  </a:lnTo>
                  <a:lnTo>
                    <a:pt x="125" y="227"/>
                  </a:lnTo>
                  <a:lnTo>
                    <a:pt x="125" y="231"/>
                  </a:lnTo>
                  <a:lnTo>
                    <a:pt x="129" y="231"/>
                  </a:lnTo>
                  <a:lnTo>
                    <a:pt x="140" y="223"/>
                  </a:lnTo>
                  <a:lnTo>
                    <a:pt x="144" y="231"/>
                  </a:lnTo>
                  <a:lnTo>
                    <a:pt x="140" y="227"/>
                  </a:lnTo>
                  <a:lnTo>
                    <a:pt x="136" y="227"/>
                  </a:lnTo>
                  <a:lnTo>
                    <a:pt x="136" y="227"/>
                  </a:lnTo>
                  <a:lnTo>
                    <a:pt x="136" y="231"/>
                  </a:lnTo>
                  <a:lnTo>
                    <a:pt x="129" y="231"/>
                  </a:lnTo>
                  <a:lnTo>
                    <a:pt x="125" y="231"/>
                  </a:lnTo>
                  <a:lnTo>
                    <a:pt x="125" y="231"/>
                  </a:lnTo>
                  <a:lnTo>
                    <a:pt x="121" y="227"/>
                  </a:lnTo>
                  <a:lnTo>
                    <a:pt x="121" y="227"/>
                  </a:lnTo>
                  <a:lnTo>
                    <a:pt x="125" y="219"/>
                  </a:lnTo>
                  <a:lnTo>
                    <a:pt x="125" y="215"/>
                  </a:lnTo>
                  <a:lnTo>
                    <a:pt x="125" y="211"/>
                  </a:lnTo>
                  <a:lnTo>
                    <a:pt x="125" y="207"/>
                  </a:lnTo>
                  <a:lnTo>
                    <a:pt x="125" y="204"/>
                  </a:lnTo>
                  <a:lnTo>
                    <a:pt x="125" y="204"/>
                  </a:lnTo>
                  <a:lnTo>
                    <a:pt x="121" y="200"/>
                  </a:lnTo>
                  <a:lnTo>
                    <a:pt x="113" y="192"/>
                  </a:lnTo>
                  <a:lnTo>
                    <a:pt x="113" y="192"/>
                  </a:lnTo>
                  <a:lnTo>
                    <a:pt x="113" y="184"/>
                  </a:lnTo>
                  <a:lnTo>
                    <a:pt x="113" y="184"/>
                  </a:lnTo>
                  <a:lnTo>
                    <a:pt x="113" y="180"/>
                  </a:lnTo>
                  <a:lnTo>
                    <a:pt x="101" y="176"/>
                  </a:lnTo>
                  <a:lnTo>
                    <a:pt x="97" y="176"/>
                  </a:lnTo>
                  <a:lnTo>
                    <a:pt x="97" y="176"/>
                  </a:lnTo>
                  <a:lnTo>
                    <a:pt x="97" y="176"/>
                  </a:lnTo>
                  <a:lnTo>
                    <a:pt x="93" y="180"/>
                  </a:lnTo>
                  <a:lnTo>
                    <a:pt x="86" y="180"/>
                  </a:lnTo>
                  <a:lnTo>
                    <a:pt x="86" y="184"/>
                  </a:lnTo>
                  <a:lnTo>
                    <a:pt x="86" y="184"/>
                  </a:lnTo>
                  <a:lnTo>
                    <a:pt x="86" y="184"/>
                  </a:lnTo>
                  <a:lnTo>
                    <a:pt x="86" y="188"/>
                  </a:lnTo>
                  <a:lnTo>
                    <a:pt x="86" y="188"/>
                  </a:lnTo>
                  <a:lnTo>
                    <a:pt x="90" y="192"/>
                  </a:lnTo>
                  <a:lnTo>
                    <a:pt x="86" y="188"/>
                  </a:lnTo>
                  <a:lnTo>
                    <a:pt x="86" y="188"/>
                  </a:lnTo>
                  <a:lnTo>
                    <a:pt x="82" y="184"/>
                  </a:lnTo>
                  <a:lnTo>
                    <a:pt x="82" y="184"/>
                  </a:lnTo>
                  <a:lnTo>
                    <a:pt x="78" y="188"/>
                  </a:lnTo>
                  <a:lnTo>
                    <a:pt x="74" y="188"/>
                  </a:lnTo>
                  <a:lnTo>
                    <a:pt x="74" y="192"/>
                  </a:lnTo>
                  <a:lnTo>
                    <a:pt x="74" y="196"/>
                  </a:lnTo>
                  <a:lnTo>
                    <a:pt x="78" y="200"/>
                  </a:lnTo>
                  <a:lnTo>
                    <a:pt x="86" y="207"/>
                  </a:lnTo>
                  <a:lnTo>
                    <a:pt x="93" y="223"/>
                  </a:lnTo>
                  <a:lnTo>
                    <a:pt x="93" y="227"/>
                  </a:lnTo>
                  <a:lnTo>
                    <a:pt x="90" y="231"/>
                  </a:lnTo>
                  <a:lnTo>
                    <a:pt x="90" y="227"/>
                  </a:lnTo>
                  <a:lnTo>
                    <a:pt x="90" y="227"/>
                  </a:lnTo>
                  <a:lnTo>
                    <a:pt x="90" y="223"/>
                  </a:lnTo>
                  <a:lnTo>
                    <a:pt x="82" y="211"/>
                  </a:lnTo>
                  <a:lnTo>
                    <a:pt x="82" y="211"/>
                  </a:lnTo>
                  <a:lnTo>
                    <a:pt x="78" y="207"/>
                  </a:lnTo>
                  <a:lnTo>
                    <a:pt x="74" y="204"/>
                  </a:lnTo>
                  <a:lnTo>
                    <a:pt x="74" y="200"/>
                  </a:lnTo>
                  <a:lnTo>
                    <a:pt x="70" y="196"/>
                  </a:lnTo>
                  <a:lnTo>
                    <a:pt x="70" y="196"/>
                  </a:lnTo>
                  <a:lnTo>
                    <a:pt x="66" y="192"/>
                  </a:lnTo>
                  <a:lnTo>
                    <a:pt x="62" y="192"/>
                  </a:lnTo>
                  <a:lnTo>
                    <a:pt x="54" y="200"/>
                  </a:lnTo>
                  <a:lnTo>
                    <a:pt x="51" y="200"/>
                  </a:lnTo>
                  <a:lnTo>
                    <a:pt x="47" y="204"/>
                  </a:lnTo>
                  <a:lnTo>
                    <a:pt x="43" y="207"/>
                  </a:lnTo>
                  <a:lnTo>
                    <a:pt x="43" y="215"/>
                  </a:lnTo>
                  <a:lnTo>
                    <a:pt x="43" y="215"/>
                  </a:lnTo>
                  <a:lnTo>
                    <a:pt x="43" y="215"/>
                  </a:lnTo>
                  <a:lnTo>
                    <a:pt x="43" y="219"/>
                  </a:lnTo>
                  <a:lnTo>
                    <a:pt x="47" y="219"/>
                  </a:lnTo>
                  <a:lnTo>
                    <a:pt x="47" y="219"/>
                  </a:lnTo>
                  <a:lnTo>
                    <a:pt x="51" y="219"/>
                  </a:lnTo>
                  <a:lnTo>
                    <a:pt x="51" y="219"/>
                  </a:lnTo>
                  <a:lnTo>
                    <a:pt x="47" y="219"/>
                  </a:lnTo>
                  <a:lnTo>
                    <a:pt x="47" y="219"/>
                  </a:lnTo>
                  <a:lnTo>
                    <a:pt x="43" y="215"/>
                  </a:lnTo>
                  <a:lnTo>
                    <a:pt x="39" y="215"/>
                  </a:lnTo>
                  <a:lnTo>
                    <a:pt x="39" y="219"/>
                  </a:lnTo>
                  <a:lnTo>
                    <a:pt x="39" y="219"/>
                  </a:lnTo>
                  <a:lnTo>
                    <a:pt x="39" y="223"/>
                  </a:lnTo>
                  <a:lnTo>
                    <a:pt x="43" y="223"/>
                  </a:lnTo>
                  <a:lnTo>
                    <a:pt x="51" y="231"/>
                  </a:lnTo>
                  <a:lnTo>
                    <a:pt x="51" y="231"/>
                  </a:lnTo>
                  <a:lnTo>
                    <a:pt x="51" y="231"/>
                  </a:lnTo>
                  <a:lnTo>
                    <a:pt x="54" y="235"/>
                  </a:lnTo>
                  <a:lnTo>
                    <a:pt x="54" y="235"/>
                  </a:lnTo>
                  <a:lnTo>
                    <a:pt x="78" y="239"/>
                  </a:lnTo>
                  <a:lnTo>
                    <a:pt x="78" y="243"/>
                  </a:lnTo>
                  <a:lnTo>
                    <a:pt x="66" y="239"/>
                  </a:lnTo>
                  <a:lnTo>
                    <a:pt x="58" y="239"/>
                  </a:lnTo>
                  <a:lnTo>
                    <a:pt x="54" y="239"/>
                  </a:lnTo>
                  <a:lnTo>
                    <a:pt x="51" y="243"/>
                  </a:lnTo>
                  <a:lnTo>
                    <a:pt x="51" y="239"/>
                  </a:lnTo>
                  <a:lnTo>
                    <a:pt x="51" y="239"/>
                  </a:lnTo>
                  <a:lnTo>
                    <a:pt x="43" y="231"/>
                  </a:lnTo>
                  <a:lnTo>
                    <a:pt x="43" y="231"/>
                  </a:lnTo>
                  <a:lnTo>
                    <a:pt x="43" y="239"/>
                  </a:lnTo>
                  <a:lnTo>
                    <a:pt x="39" y="243"/>
                  </a:lnTo>
                  <a:lnTo>
                    <a:pt x="35" y="250"/>
                  </a:lnTo>
                  <a:lnTo>
                    <a:pt x="35" y="246"/>
                  </a:lnTo>
                  <a:lnTo>
                    <a:pt x="39" y="239"/>
                  </a:lnTo>
                  <a:lnTo>
                    <a:pt x="39" y="235"/>
                  </a:lnTo>
                  <a:lnTo>
                    <a:pt x="39" y="231"/>
                  </a:lnTo>
                  <a:lnTo>
                    <a:pt x="39" y="227"/>
                  </a:lnTo>
                  <a:lnTo>
                    <a:pt x="39" y="227"/>
                  </a:lnTo>
                  <a:lnTo>
                    <a:pt x="39" y="223"/>
                  </a:lnTo>
                  <a:lnTo>
                    <a:pt x="35" y="223"/>
                  </a:lnTo>
                  <a:lnTo>
                    <a:pt x="35" y="219"/>
                  </a:lnTo>
                  <a:lnTo>
                    <a:pt x="31" y="223"/>
                  </a:lnTo>
                  <a:lnTo>
                    <a:pt x="27" y="227"/>
                  </a:lnTo>
                  <a:lnTo>
                    <a:pt x="27" y="227"/>
                  </a:lnTo>
                  <a:lnTo>
                    <a:pt x="23" y="227"/>
                  </a:lnTo>
                  <a:lnTo>
                    <a:pt x="19" y="227"/>
                  </a:lnTo>
                  <a:lnTo>
                    <a:pt x="19" y="227"/>
                  </a:lnTo>
                  <a:lnTo>
                    <a:pt x="19" y="231"/>
                  </a:lnTo>
                  <a:lnTo>
                    <a:pt x="23" y="235"/>
                  </a:lnTo>
                  <a:lnTo>
                    <a:pt x="27" y="239"/>
                  </a:lnTo>
                  <a:lnTo>
                    <a:pt x="27" y="243"/>
                  </a:lnTo>
                  <a:lnTo>
                    <a:pt x="23" y="239"/>
                  </a:lnTo>
                  <a:lnTo>
                    <a:pt x="19" y="235"/>
                  </a:lnTo>
                  <a:lnTo>
                    <a:pt x="19" y="235"/>
                  </a:lnTo>
                  <a:lnTo>
                    <a:pt x="19" y="231"/>
                  </a:lnTo>
                  <a:lnTo>
                    <a:pt x="19" y="231"/>
                  </a:lnTo>
                  <a:lnTo>
                    <a:pt x="15" y="227"/>
                  </a:lnTo>
                  <a:lnTo>
                    <a:pt x="8" y="227"/>
                  </a:lnTo>
                  <a:lnTo>
                    <a:pt x="4" y="227"/>
                  </a:lnTo>
                  <a:lnTo>
                    <a:pt x="4" y="227"/>
                  </a:lnTo>
                  <a:lnTo>
                    <a:pt x="0" y="227"/>
                  </a:lnTo>
                  <a:lnTo>
                    <a:pt x="0" y="227"/>
                  </a:lnTo>
                  <a:lnTo>
                    <a:pt x="0" y="231"/>
                  </a:lnTo>
                  <a:lnTo>
                    <a:pt x="0" y="235"/>
                  </a:lnTo>
                  <a:lnTo>
                    <a:pt x="0" y="239"/>
                  </a:lnTo>
                  <a:lnTo>
                    <a:pt x="0" y="239"/>
                  </a:lnTo>
                  <a:lnTo>
                    <a:pt x="0" y="239"/>
                  </a:lnTo>
                  <a:lnTo>
                    <a:pt x="11" y="243"/>
                  </a:lnTo>
                  <a:lnTo>
                    <a:pt x="15" y="246"/>
                  </a:lnTo>
                  <a:lnTo>
                    <a:pt x="15" y="246"/>
                  </a:lnTo>
                  <a:lnTo>
                    <a:pt x="11" y="243"/>
                  </a:lnTo>
                  <a:lnTo>
                    <a:pt x="11" y="243"/>
                  </a:lnTo>
                  <a:lnTo>
                    <a:pt x="11" y="243"/>
                  </a:lnTo>
                  <a:lnTo>
                    <a:pt x="11" y="243"/>
                  </a:lnTo>
                  <a:lnTo>
                    <a:pt x="11" y="246"/>
                  </a:lnTo>
                  <a:lnTo>
                    <a:pt x="8" y="250"/>
                  </a:lnTo>
                  <a:lnTo>
                    <a:pt x="8" y="254"/>
                  </a:lnTo>
                  <a:lnTo>
                    <a:pt x="8" y="254"/>
                  </a:lnTo>
                  <a:lnTo>
                    <a:pt x="8" y="258"/>
                  </a:lnTo>
                  <a:lnTo>
                    <a:pt x="8" y="258"/>
                  </a:lnTo>
                  <a:moveTo>
                    <a:pt x="51" y="188"/>
                  </a:moveTo>
                  <a:lnTo>
                    <a:pt x="51" y="188"/>
                  </a:lnTo>
                  <a:lnTo>
                    <a:pt x="43" y="180"/>
                  </a:lnTo>
                  <a:lnTo>
                    <a:pt x="58" y="180"/>
                  </a:lnTo>
                  <a:lnTo>
                    <a:pt x="58" y="180"/>
                  </a:lnTo>
                  <a:lnTo>
                    <a:pt x="62" y="184"/>
                  </a:lnTo>
                  <a:lnTo>
                    <a:pt x="66" y="184"/>
                  </a:lnTo>
                  <a:lnTo>
                    <a:pt x="66" y="184"/>
                  </a:lnTo>
                  <a:lnTo>
                    <a:pt x="70" y="184"/>
                  </a:lnTo>
                  <a:lnTo>
                    <a:pt x="70" y="184"/>
                  </a:lnTo>
                  <a:lnTo>
                    <a:pt x="70" y="184"/>
                  </a:lnTo>
                  <a:lnTo>
                    <a:pt x="66" y="184"/>
                  </a:lnTo>
                  <a:lnTo>
                    <a:pt x="66" y="184"/>
                  </a:lnTo>
                  <a:lnTo>
                    <a:pt x="54" y="188"/>
                  </a:lnTo>
                  <a:lnTo>
                    <a:pt x="51" y="188"/>
                  </a:lnTo>
                  <a:moveTo>
                    <a:pt x="27" y="200"/>
                  </a:moveTo>
                  <a:lnTo>
                    <a:pt x="27" y="200"/>
                  </a:lnTo>
                  <a:lnTo>
                    <a:pt x="27" y="196"/>
                  </a:lnTo>
                  <a:lnTo>
                    <a:pt x="27" y="192"/>
                  </a:lnTo>
                  <a:lnTo>
                    <a:pt x="31" y="188"/>
                  </a:lnTo>
                  <a:lnTo>
                    <a:pt x="31" y="188"/>
                  </a:lnTo>
                  <a:lnTo>
                    <a:pt x="35" y="184"/>
                  </a:lnTo>
                  <a:lnTo>
                    <a:pt x="35" y="184"/>
                  </a:lnTo>
                  <a:lnTo>
                    <a:pt x="39" y="184"/>
                  </a:lnTo>
                  <a:lnTo>
                    <a:pt x="39" y="184"/>
                  </a:lnTo>
                  <a:lnTo>
                    <a:pt x="43" y="188"/>
                  </a:lnTo>
                  <a:lnTo>
                    <a:pt x="43" y="192"/>
                  </a:lnTo>
                  <a:lnTo>
                    <a:pt x="43" y="192"/>
                  </a:lnTo>
                  <a:lnTo>
                    <a:pt x="43" y="192"/>
                  </a:lnTo>
                  <a:lnTo>
                    <a:pt x="43" y="196"/>
                  </a:lnTo>
                  <a:lnTo>
                    <a:pt x="47" y="196"/>
                  </a:lnTo>
                  <a:lnTo>
                    <a:pt x="51" y="196"/>
                  </a:lnTo>
                  <a:lnTo>
                    <a:pt x="51" y="196"/>
                  </a:lnTo>
                  <a:lnTo>
                    <a:pt x="51" y="196"/>
                  </a:lnTo>
                  <a:lnTo>
                    <a:pt x="47" y="196"/>
                  </a:lnTo>
                  <a:lnTo>
                    <a:pt x="47" y="200"/>
                  </a:lnTo>
                  <a:lnTo>
                    <a:pt x="35" y="211"/>
                  </a:lnTo>
                  <a:lnTo>
                    <a:pt x="31" y="215"/>
                  </a:lnTo>
                  <a:lnTo>
                    <a:pt x="31" y="211"/>
                  </a:lnTo>
                  <a:lnTo>
                    <a:pt x="31" y="211"/>
                  </a:lnTo>
                  <a:lnTo>
                    <a:pt x="31" y="207"/>
                  </a:lnTo>
                  <a:lnTo>
                    <a:pt x="31" y="207"/>
                  </a:lnTo>
                  <a:lnTo>
                    <a:pt x="31" y="207"/>
                  </a:lnTo>
                  <a:lnTo>
                    <a:pt x="31" y="207"/>
                  </a:lnTo>
                  <a:lnTo>
                    <a:pt x="31" y="204"/>
                  </a:lnTo>
                  <a:lnTo>
                    <a:pt x="31" y="200"/>
                  </a:lnTo>
                  <a:lnTo>
                    <a:pt x="27" y="200"/>
                  </a:lnTo>
                  <a:moveTo>
                    <a:pt x="90" y="137"/>
                  </a:moveTo>
                  <a:lnTo>
                    <a:pt x="90" y="137"/>
                  </a:lnTo>
                  <a:lnTo>
                    <a:pt x="90" y="137"/>
                  </a:lnTo>
                  <a:lnTo>
                    <a:pt x="90" y="137"/>
                  </a:lnTo>
                  <a:lnTo>
                    <a:pt x="90" y="137"/>
                  </a:lnTo>
                  <a:lnTo>
                    <a:pt x="90" y="137"/>
                  </a:lnTo>
                  <a:lnTo>
                    <a:pt x="90" y="137"/>
                  </a:lnTo>
                  <a:lnTo>
                    <a:pt x="90" y="133"/>
                  </a:lnTo>
                  <a:lnTo>
                    <a:pt x="90" y="133"/>
                  </a:lnTo>
                  <a:lnTo>
                    <a:pt x="90" y="129"/>
                  </a:lnTo>
                  <a:lnTo>
                    <a:pt x="93" y="129"/>
                  </a:lnTo>
                  <a:lnTo>
                    <a:pt x="93" y="129"/>
                  </a:lnTo>
                  <a:lnTo>
                    <a:pt x="93" y="129"/>
                  </a:lnTo>
                  <a:lnTo>
                    <a:pt x="97" y="129"/>
                  </a:lnTo>
                  <a:lnTo>
                    <a:pt x="105" y="125"/>
                  </a:lnTo>
                  <a:lnTo>
                    <a:pt x="105" y="125"/>
                  </a:lnTo>
                  <a:lnTo>
                    <a:pt x="109" y="129"/>
                  </a:lnTo>
                  <a:lnTo>
                    <a:pt x="109" y="129"/>
                  </a:lnTo>
                  <a:lnTo>
                    <a:pt x="109" y="133"/>
                  </a:lnTo>
                  <a:lnTo>
                    <a:pt x="97" y="137"/>
                  </a:lnTo>
                  <a:lnTo>
                    <a:pt x="93" y="141"/>
                  </a:lnTo>
                  <a:lnTo>
                    <a:pt x="90" y="141"/>
                  </a:lnTo>
                  <a:lnTo>
                    <a:pt x="90" y="141"/>
                  </a:lnTo>
                  <a:lnTo>
                    <a:pt x="90" y="141"/>
                  </a:lnTo>
                  <a:lnTo>
                    <a:pt x="90" y="137"/>
                  </a:lnTo>
                  <a:lnTo>
                    <a:pt x="90" y="137"/>
                  </a:lnTo>
                  <a:moveTo>
                    <a:pt x="97" y="118"/>
                  </a:moveTo>
                  <a:lnTo>
                    <a:pt x="97" y="118"/>
                  </a:lnTo>
                  <a:lnTo>
                    <a:pt x="97" y="114"/>
                  </a:lnTo>
                  <a:lnTo>
                    <a:pt x="97" y="114"/>
                  </a:lnTo>
                  <a:lnTo>
                    <a:pt x="97" y="114"/>
                  </a:lnTo>
                  <a:lnTo>
                    <a:pt x="97" y="114"/>
                  </a:lnTo>
                  <a:lnTo>
                    <a:pt x="97" y="114"/>
                  </a:lnTo>
                  <a:lnTo>
                    <a:pt x="97" y="110"/>
                  </a:lnTo>
                  <a:lnTo>
                    <a:pt x="97" y="110"/>
                  </a:lnTo>
                  <a:lnTo>
                    <a:pt x="97" y="110"/>
                  </a:lnTo>
                  <a:lnTo>
                    <a:pt x="97" y="110"/>
                  </a:lnTo>
                  <a:lnTo>
                    <a:pt x="101" y="110"/>
                  </a:lnTo>
                  <a:lnTo>
                    <a:pt x="101" y="110"/>
                  </a:lnTo>
                  <a:lnTo>
                    <a:pt x="105" y="110"/>
                  </a:lnTo>
                  <a:lnTo>
                    <a:pt x="109" y="106"/>
                  </a:lnTo>
                  <a:lnTo>
                    <a:pt x="109" y="110"/>
                  </a:lnTo>
                  <a:lnTo>
                    <a:pt x="109" y="114"/>
                  </a:lnTo>
                  <a:lnTo>
                    <a:pt x="105" y="114"/>
                  </a:lnTo>
                  <a:lnTo>
                    <a:pt x="105" y="118"/>
                  </a:lnTo>
                  <a:lnTo>
                    <a:pt x="105" y="118"/>
                  </a:lnTo>
                  <a:lnTo>
                    <a:pt x="105" y="118"/>
                  </a:lnTo>
                  <a:lnTo>
                    <a:pt x="105" y="118"/>
                  </a:lnTo>
                  <a:lnTo>
                    <a:pt x="105" y="122"/>
                  </a:lnTo>
                  <a:lnTo>
                    <a:pt x="105" y="122"/>
                  </a:lnTo>
                  <a:lnTo>
                    <a:pt x="105" y="122"/>
                  </a:lnTo>
                  <a:lnTo>
                    <a:pt x="101" y="118"/>
                  </a:lnTo>
                  <a:lnTo>
                    <a:pt x="97" y="118"/>
                  </a:lnTo>
                  <a:moveTo>
                    <a:pt x="11" y="219"/>
                  </a:moveTo>
                  <a:lnTo>
                    <a:pt x="11" y="219"/>
                  </a:lnTo>
                  <a:lnTo>
                    <a:pt x="15" y="219"/>
                  </a:lnTo>
                  <a:lnTo>
                    <a:pt x="11" y="219"/>
                  </a:lnTo>
                  <a:lnTo>
                    <a:pt x="11" y="219"/>
                  </a:lnTo>
                  <a:lnTo>
                    <a:pt x="8" y="215"/>
                  </a:lnTo>
                  <a:lnTo>
                    <a:pt x="8" y="215"/>
                  </a:lnTo>
                  <a:lnTo>
                    <a:pt x="8" y="215"/>
                  </a:lnTo>
                  <a:lnTo>
                    <a:pt x="8" y="215"/>
                  </a:lnTo>
                  <a:lnTo>
                    <a:pt x="8" y="215"/>
                  </a:lnTo>
                  <a:lnTo>
                    <a:pt x="8" y="211"/>
                  </a:lnTo>
                  <a:lnTo>
                    <a:pt x="8" y="211"/>
                  </a:lnTo>
                  <a:lnTo>
                    <a:pt x="8" y="211"/>
                  </a:lnTo>
                  <a:lnTo>
                    <a:pt x="8" y="211"/>
                  </a:lnTo>
                  <a:lnTo>
                    <a:pt x="8" y="207"/>
                  </a:lnTo>
                  <a:lnTo>
                    <a:pt x="11" y="207"/>
                  </a:lnTo>
                  <a:lnTo>
                    <a:pt x="19" y="207"/>
                  </a:lnTo>
                  <a:lnTo>
                    <a:pt x="19" y="207"/>
                  </a:lnTo>
                  <a:lnTo>
                    <a:pt x="19" y="207"/>
                  </a:lnTo>
                  <a:lnTo>
                    <a:pt x="19" y="207"/>
                  </a:lnTo>
                  <a:lnTo>
                    <a:pt x="19" y="207"/>
                  </a:lnTo>
                  <a:lnTo>
                    <a:pt x="23" y="207"/>
                  </a:lnTo>
                  <a:lnTo>
                    <a:pt x="23" y="207"/>
                  </a:lnTo>
                  <a:lnTo>
                    <a:pt x="23" y="207"/>
                  </a:lnTo>
                  <a:lnTo>
                    <a:pt x="23" y="207"/>
                  </a:lnTo>
                  <a:lnTo>
                    <a:pt x="27" y="207"/>
                  </a:lnTo>
                  <a:lnTo>
                    <a:pt x="27" y="211"/>
                  </a:lnTo>
                  <a:lnTo>
                    <a:pt x="27" y="211"/>
                  </a:lnTo>
                  <a:lnTo>
                    <a:pt x="27" y="211"/>
                  </a:lnTo>
                  <a:lnTo>
                    <a:pt x="27" y="211"/>
                  </a:lnTo>
                  <a:lnTo>
                    <a:pt x="27" y="215"/>
                  </a:lnTo>
                  <a:lnTo>
                    <a:pt x="27" y="215"/>
                  </a:lnTo>
                  <a:lnTo>
                    <a:pt x="27" y="215"/>
                  </a:lnTo>
                  <a:lnTo>
                    <a:pt x="27" y="215"/>
                  </a:lnTo>
                  <a:lnTo>
                    <a:pt x="27" y="215"/>
                  </a:lnTo>
                  <a:lnTo>
                    <a:pt x="27" y="215"/>
                  </a:lnTo>
                  <a:lnTo>
                    <a:pt x="27" y="219"/>
                  </a:lnTo>
                  <a:lnTo>
                    <a:pt x="27" y="219"/>
                  </a:lnTo>
                  <a:lnTo>
                    <a:pt x="27" y="219"/>
                  </a:lnTo>
                  <a:lnTo>
                    <a:pt x="23" y="223"/>
                  </a:lnTo>
                  <a:lnTo>
                    <a:pt x="11" y="223"/>
                  </a:lnTo>
                  <a:lnTo>
                    <a:pt x="8" y="223"/>
                  </a:lnTo>
                  <a:lnTo>
                    <a:pt x="8" y="223"/>
                  </a:lnTo>
                  <a:lnTo>
                    <a:pt x="8" y="223"/>
                  </a:lnTo>
                  <a:lnTo>
                    <a:pt x="8" y="223"/>
                  </a:lnTo>
                  <a:lnTo>
                    <a:pt x="8" y="219"/>
                  </a:lnTo>
                  <a:lnTo>
                    <a:pt x="4" y="219"/>
                  </a:lnTo>
                  <a:lnTo>
                    <a:pt x="11" y="219"/>
                  </a:lnTo>
                  <a:moveTo>
                    <a:pt x="199" y="47"/>
                  </a:moveTo>
                  <a:lnTo>
                    <a:pt x="199" y="47"/>
                  </a:lnTo>
                  <a:lnTo>
                    <a:pt x="199" y="47"/>
                  </a:lnTo>
                  <a:lnTo>
                    <a:pt x="199" y="47"/>
                  </a:lnTo>
                  <a:lnTo>
                    <a:pt x="199" y="51"/>
                  </a:lnTo>
                  <a:lnTo>
                    <a:pt x="187" y="55"/>
                  </a:lnTo>
                  <a:lnTo>
                    <a:pt x="183" y="55"/>
                  </a:lnTo>
                  <a:lnTo>
                    <a:pt x="179" y="47"/>
                  </a:lnTo>
                  <a:lnTo>
                    <a:pt x="179" y="47"/>
                  </a:lnTo>
                  <a:lnTo>
                    <a:pt x="183" y="43"/>
                  </a:lnTo>
                  <a:lnTo>
                    <a:pt x="187" y="40"/>
                  </a:lnTo>
                  <a:lnTo>
                    <a:pt x="187" y="36"/>
                  </a:lnTo>
                  <a:lnTo>
                    <a:pt x="191" y="36"/>
                  </a:lnTo>
                  <a:lnTo>
                    <a:pt x="195" y="40"/>
                  </a:lnTo>
                  <a:lnTo>
                    <a:pt x="195" y="40"/>
                  </a:lnTo>
                  <a:lnTo>
                    <a:pt x="199" y="43"/>
                  </a:lnTo>
                  <a:lnTo>
                    <a:pt x="199" y="47"/>
                  </a:lnTo>
                  <a:moveTo>
                    <a:pt x="140" y="82"/>
                  </a:moveTo>
                  <a:lnTo>
                    <a:pt x="140" y="82"/>
                  </a:lnTo>
                  <a:lnTo>
                    <a:pt x="140" y="82"/>
                  </a:lnTo>
                  <a:lnTo>
                    <a:pt x="140" y="79"/>
                  </a:lnTo>
                  <a:lnTo>
                    <a:pt x="140" y="79"/>
                  </a:lnTo>
                  <a:lnTo>
                    <a:pt x="144" y="79"/>
                  </a:lnTo>
                  <a:lnTo>
                    <a:pt x="144" y="75"/>
                  </a:lnTo>
                  <a:lnTo>
                    <a:pt x="140" y="75"/>
                  </a:lnTo>
                  <a:lnTo>
                    <a:pt x="144" y="75"/>
                  </a:lnTo>
                  <a:lnTo>
                    <a:pt x="144" y="75"/>
                  </a:lnTo>
                  <a:lnTo>
                    <a:pt x="140" y="71"/>
                  </a:lnTo>
                  <a:lnTo>
                    <a:pt x="140" y="71"/>
                  </a:lnTo>
                  <a:lnTo>
                    <a:pt x="140" y="71"/>
                  </a:lnTo>
                  <a:lnTo>
                    <a:pt x="140" y="71"/>
                  </a:lnTo>
                  <a:lnTo>
                    <a:pt x="140" y="71"/>
                  </a:lnTo>
                  <a:lnTo>
                    <a:pt x="148" y="71"/>
                  </a:lnTo>
                  <a:lnTo>
                    <a:pt x="148" y="71"/>
                  </a:lnTo>
                  <a:lnTo>
                    <a:pt x="148" y="71"/>
                  </a:lnTo>
                  <a:lnTo>
                    <a:pt x="152" y="71"/>
                  </a:lnTo>
                  <a:lnTo>
                    <a:pt x="156" y="75"/>
                  </a:lnTo>
                  <a:lnTo>
                    <a:pt x="156" y="75"/>
                  </a:lnTo>
                  <a:lnTo>
                    <a:pt x="156" y="75"/>
                  </a:lnTo>
                  <a:lnTo>
                    <a:pt x="156" y="71"/>
                  </a:lnTo>
                  <a:lnTo>
                    <a:pt x="152" y="71"/>
                  </a:lnTo>
                  <a:lnTo>
                    <a:pt x="152" y="71"/>
                  </a:lnTo>
                  <a:lnTo>
                    <a:pt x="156" y="71"/>
                  </a:lnTo>
                  <a:lnTo>
                    <a:pt x="156" y="71"/>
                  </a:lnTo>
                  <a:lnTo>
                    <a:pt x="156" y="67"/>
                  </a:lnTo>
                  <a:lnTo>
                    <a:pt x="156" y="67"/>
                  </a:lnTo>
                  <a:lnTo>
                    <a:pt x="152" y="59"/>
                  </a:lnTo>
                  <a:lnTo>
                    <a:pt x="156" y="59"/>
                  </a:lnTo>
                  <a:lnTo>
                    <a:pt x="156" y="59"/>
                  </a:lnTo>
                  <a:lnTo>
                    <a:pt x="160" y="63"/>
                  </a:lnTo>
                  <a:lnTo>
                    <a:pt x="160" y="63"/>
                  </a:lnTo>
                  <a:lnTo>
                    <a:pt x="160" y="67"/>
                  </a:lnTo>
                  <a:lnTo>
                    <a:pt x="160" y="67"/>
                  </a:lnTo>
                  <a:lnTo>
                    <a:pt x="160" y="71"/>
                  </a:lnTo>
                  <a:lnTo>
                    <a:pt x="160" y="71"/>
                  </a:lnTo>
                  <a:lnTo>
                    <a:pt x="160" y="71"/>
                  </a:lnTo>
                  <a:lnTo>
                    <a:pt x="164" y="75"/>
                  </a:lnTo>
                  <a:lnTo>
                    <a:pt x="164" y="79"/>
                  </a:lnTo>
                  <a:lnTo>
                    <a:pt x="164" y="79"/>
                  </a:lnTo>
                  <a:lnTo>
                    <a:pt x="164" y="79"/>
                  </a:lnTo>
                  <a:lnTo>
                    <a:pt x="164" y="79"/>
                  </a:lnTo>
                  <a:lnTo>
                    <a:pt x="160" y="82"/>
                  </a:lnTo>
                  <a:lnTo>
                    <a:pt x="160" y="82"/>
                  </a:lnTo>
                  <a:lnTo>
                    <a:pt x="156" y="82"/>
                  </a:lnTo>
                  <a:lnTo>
                    <a:pt x="152" y="90"/>
                  </a:lnTo>
                  <a:lnTo>
                    <a:pt x="152" y="90"/>
                  </a:lnTo>
                  <a:lnTo>
                    <a:pt x="148" y="90"/>
                  </a:lnTo>
                  <a:lnTo>
                    <a:pt x="148" y="90"/>
                  </a:lnTo>
                  <a:lnTo>
                    <a:pt x="148" y="86"/>
                  </a:lnTo>
                  <a:lnTo>
                    <a:pt x="148" y="86"/>
                  </a:lnTo>
                  <a:lnTo>
                    <a:pt x="140" y="82"/>
                  </a:lnTo>
                  <a:lnTo>
                    <a:pt x="140" y="82"/>
                  </a:lnTo>
                  <a:moveTo>
                    <a:pt x="207" y="40"/>
                  </a:moveTo>
                  <a:lnTo>
                    <a:pt x="207" y="40"/>
                  </a:lnTo>
                  <a:lnTo>
                    <a:pt x="203" y="36"/>
                  </a:lnTo>
                  <a:lnTo>
                    <a:pt x="203" y="36"/>
                  </a:lnTo>
                  <a:lnTo>
                    <a:pt x="203" y="32"/>
                  </a:lnTo>
                  <a:lnTo>
                    <a:pt x="203" y="32"/>
                  </a:lnTo>
                  <a:lnTo>
                    <a:pt x="203" y="28"/>
                  </a:lnTo>
                  <a:lnTo>
                    <a:pt x="207" y="28"/>
                  </a:lnTo>
                  <a:lnTo>
                    <a:pt x="207" y="32"/>
                  </a:lnTo>
                  <a:lnTo>
                    <a:pt x="207" y="32"/>
                  </a:lnTo>
                  <a:lnTo>
                    <a:pt x="207" y="32"/>
                  </a:lnTo>
                  <a:lnTo>
                    <a:pt x="207" y="32"/>
                  </a:lnTo>
                  <a:lnTo>
                    <a:pt x="211" y="32"/>
                  </a:lnTo>
                  <a:lnTo>
                    <a:pt x="211" y="32"/>
                  </a:lnTo>
                  <a:lnTo>
                    <a:pt x="211" y="32"/>
                  </a:lnTo>
                  <a:lnTo>
                    <a:pt x="211" y="36"/>
                  </a:lnTo>
                  <a:lnTo>
                    <a:pt x="215" y="36"/>
                  </a:lnTo>
                  <a:lnTo>
                    <a:pt x="215" y="36"/>
                  </a:lnTo>
                  <a:lnTo>
                    <a:pt x="215" y="32"/>
                  </a:lnTo>
                  <a:lnTo>
                    <a:pt x="215" y="28"/>
                  </a:lnTo>
                  <a:lnTo>
                    <a:pt x="215" y="28"/>
                  </a:lnTo>
                  <a:lnTo>
                    <a:pt x="215" y="28"/>
                  </a:lnTo>
                  <a:lnTo>
                    <a:pt x="215" y="28"/>
                  </a:lnTo>
                  <a:lnTo>
                    <a:pt x="219" y="28"/>
                  </a:lnTo>
                  <a:lnTo>
                    <a:pt x="219" y="32"/>
                  </a:lnTo>
                  <a:lnTo>
                    <a:pt x="226" y="36"/>
                  </a:lnTo>
                  <a:lnTo>
                    <a:pt x="226" y="40"/>
                  </a:lnTo>
                  <a:lnTo>
                    <a:pt x="226" y="43"/>
                  </a:lnTo>
                  <a:lnTo>
                    <a:pt x="219" y="47"/>
                  </a:lnTo>
                  <a:lnTo>
                    <a:pt x="215" y="47"/>
                  </a:lnTo>
                  <a:lnTo>
                    <a:pt x="211" y="43"/>
                  </a:lnTo>
                  <a:lnTo>
                    <a:pt x="207" y="40"/>
                  </a:lnTo>
                  <a:moveTo>
                    <a:pt x="164" y="12"/>
                  </a:moveTo>
                  <a:lnTo>
                    <a:pt x="164" y="12"/>
                  </a:lnTo>
                  <a:lnTo>
                    <a:pt x="164" y="12"/>
                  </a:lnTo>
                  <a:lnTo>
                    <a:pt x="164" y="8"/>
                  </a:lnTo>
                  <a:lnTo>
                    <a:pt x="168" y="8"/>
                  </a:lnTo>
                  <a:lnTo>
                    <a:pt x="172" y="8"/>
                  </a:lnTo>
                  <a:lnTo>
                    <a:pt x="172" y="4"/>
                  </a:lnTo>
                  <a:lnTo>
                    <a:pt x="176" y="0"/>
                  </a:lnTo>
                  <a:lnTo>
                    <a:pt x="179" y="0"/>
                  </a:lnTo>
                  <a:lnTo>
                    <a:pt x="183" y="0"/>
                  </a:lnTo>
                  <a:lnTo>
                    <a:pt x="187" y="0"/>
                  </a:lnTo>
                  <a:lnTo>
                    <a:pt x="187" y="8"/>
                  </a:lnTo>
                  <a:lnTo>
                    <a:pt x="191" y="8"/>
                  </a:lnTo>
                  <a:lnTo>
                    <a:pt x="195" y="12"/>
                  </a:lnTo>
                  <a:lnTo>
                    <a:pt x="191" y="16"/>
                  </a:lnTo>
                  <a:lnTo>
                    <a:pt x="191" y="20"/>
                  </a:lnTo>
                  <a:lnTo>
                    <a:pt x="191" y="20"/>
                  </a:lnTo>
                  <a:lnTo>
                    <a:pt x="187" y="20"/>
                  </a:lnTo>
                  <a:lnTo>
                    <a:pt x="187" y="20"/>
                  </a:lnTo>
                  <a:lnTo>
                    <a:pt x="187" y="24"/>
                  </a:lnTo>
                  <a:lnTo>
                    <a:pt x="187" y="24"/>
                  </a:lnTo>
                  <a:lnTo>
                    <a:pt x="183" y="24"/>
                  </a:lnTo>
                  <a:lnTo>
                    <a:pt x="183" y="24"/>
                  </a:lnTo>
                  <a:lnTo>
                    <a:pt x="179" y="24"/>
                  </a:lnTo>
                  <a:lnTo>
                    <a:pt x="179" y="24"/>
                  </a:lnTo>
                  <a:lnTo>
                    <a:pt x="179" y="24"/>
                  </a:lnTo>
                  <a:lnTo>
                    <a:pt x="176" y="24"/>
                  </a:lnTo>
                  <a:lnTo>
                    <a:pt x="176" y="20"/>
                  </a:lnTo>
                  <a:lnTo>
                    <a:pt x="176" y="20"/>
                  </a:lnTo>
                  <a:lnTo>
                    <a:pt x="179" y="20"/>
                  </a:lnTo>
                  <a:lnTo>
                    <a:pt x="179" y="20"/>
                  </a:lnTo>
                  <a:lnTo>
                    <a:pt x="164" y="16"/>
                  </a:lnTo>
                  <a:lnTo>
                    <a:pt x="164" y="16"/>
                  </a:lnTo>
                  <a:lnTo>
                    <a:pt x="164" y="12"/>
                  </a:lnTo>
                  <a:lnTo>
                    <a:pt x="164" y="12"/>
                  </a:lnTo>
                  <a:moveTo>
                    <a:pt x="168" y="75"/>
                  </a:moveTo>
                  <a:lnTo>
                    <a:pt x="168" y="75"/>
                  </a:lnTo>
                  <a:lnTo>
                    <a:pt x="164" y="71"/>
                  </a:lnTo>
                  <a:lnTo>
                    <a:pt x="164" y="71"/>
                  </a:lnTo>
                  <a:lnTo>
                    <a:pt x="164" y="67"/>
                  </a:lnTo>
                  <a:lnTo>
                    <a:pt x="164" y="67"/>
                  </a:lnTo>
                  <a:lnTo>
                    <a:pt x="164" y="67"/>
                  </a:lnTo>
                  <a:lnTo>
                    <a:pt x="164" y="63"/>
                  </a:lnTo>
                  <a:lnTo>
                    <a:pt x="164" y="63"/>
                  </a:lnTo>
                  <a:lnTo>
                    <a:pt x="164" y="63"/>
                  </a:lnTo>
                  <a:lnTo>
                    <a:pt x="164" y="63"/>
                  </a:lnTo>
                  <a:lnTo>
                    <a:pt x="168" y="67"/>
                  </a:lnTo>
                  <a:lnTo>
                    <a:pt x="176" y="63"/>
                  </a:lnTo>
                  <a:lnTo>
                    <a:pt x="176" y="63"/>
                  </a:lnTo>
                  <a:lnTo>
                    <a:pt x="179" y="63"/>
                  </a:lnTo>
                  <a:lnTo>
                    <a:pt x="179" y="67"/>
                  </a:lnTo>
                  <a:lnTo>
                    <a:pt x="176" y="71"/>
                  </a:lnTo>
                  <a:lnTo>
                    <a:pt x="176" y="71"/>
                  </a:lnTo>
                  <a:lnTo>
                    <a:pt x="172" y="75"/>
                  </a:lnTo>
                  <a:lnTo>
                    <a:pt x="172" y="75"/>
                  </a:lnTo>
                  <a:lnTo>
                    <a:pt x="172" y="75"/>
                  </a:lnTo>
                  <a:lnTo>
                    <a:pt x="172" y="75"/>
                  </a:lnTo>
                  <a:lnTo>
                    <a:pt x="168" y="75"/>
                  </a:lnTo>
                  <a:lnTo>
                    <a:pt x="168" y="75"/>
                  </a:lnTo>
                  <a:lnTo>
                    <a:pt x="168" y="75"/>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39" name="Freeform 30"/>
            <p:cNvSpPr>
              <a:spLocks noEditPoints="1"/>
            </p:cNvSpPr>
            <p:nvPr/>
          </p:nvSpPr>
          <p:spPr bwMode="auto">
            <a:xfrm>
              <a:off x="1331913" y="2474913"/>
              <a:ext cx="546100" cy="563563"/>
            </a:xfrm>
            <a:custGeom>
              <a:avLst/>
              <a:gdLst>
                <a:gd name="T0" fmla="*/ 113 w 344"/>
                <a:gd name="T1" fmla="*/ 70 h 355"/>
                <a:gd name="T2" fmla="*/ 113 w 344"/>
                <a:gd name="T3" fmla="*/ 70 h 355"/>
                <a:gd name="T4" fmla="*/ 55 w 344"/>
                <a:gd name="T5" fmla="*/ 140 h 355"/>
                <a:gd name="T6" fmla="*/ 63 w 344"/>
                <a:gd name="T7" fmla="*/ 136 h 355"/>
                <a:gd name="T8" fmla="*/ 141 w 344"/>
                <a:gd name="T9" fmla="*/ 152 h 355"/>
                <a:gd name="T10" fmla="*/ 125 w 344"/>
                <a:gd name="T11" fmla="*/ 144 h 355"/>
                <a:gd name="T12" fmla="*/ 117 w 344"/>
                <a:gd name="T13" fmla="*/ 129 h 355"/>
                <a:gd name="T14" fmla="*/ 133 w 344"/>
                <a:gd name="T15" fmla="*/ 113 h 355"/>
                <a:gd name="T16" fmla="*/ 125 w 344"/>
                <a:gd name="T17" fmla="*/ 109 h 355"/>
                <a:gd name="T18" fmla="*/ 102 w 344"/>
                <a:gd name="T19" fmla="*/ 129 h 355"/>
                <a:gd name="T20" fmla="*/ 94 w 344"/>
                <a:gd name="T21" fmla="*/ 113 h 355"/>
                <a:gd name="T22" fmla="*/ 117 w 344"/>
                <a:gd name="T23" fmla="*/ 93 h 355"/>
                <a:gd name="T24" fmla="*/ 129 w 344"/>
                <a:gd name="T25" fmla="*/ 82 h 355"/>
                <a:gd name="T26" fmla="*/ 129 w 344"/>
                <a:gd name="T27" fmla="*/ 78 h 355"/>
                <a:gd name="T28" fmla="*/ 121 w 344"/>
                <a:gd name="T29" fmla="*/ 66 h 355"/>
                <a:gd name="T30" fmla="*/ 125 w 344"/>
                <a:gd name="T31" fmla="*/ 58 h 355"/>
                <a:gd name="T32" fmla="*/ 129 w 344"/>
                <a:gd name="T33" fmla="*/ 47 h 355"/>
                <a:gd name="T34" fmla="*/ 129 w 344"/>
                <a:gd name="T35" fmla="*/ 39 h 355"/>
                <a:gd name="T36" fmla="*/ 141 w 344"/>
                <a:gd name="T37" fmla="*/ 35 h 355"/>
                <a:gd name="T38" fmla="*/ 145 w 344"/>
                <a:gd name="T39" fmla="*/ 23 h 355"/>
                <a:gd name="T40" fmla="*/ 145 w 344"/>
                <a:gd name="T41" fmla="*/ 12 h 355"/>
                <a:gd name="T42" fmla="*/ 160 w 344"/>
                <a:gd name="T43" fmla="*/ 8 h 355"/>
                <a:gd name="T44" fmla="*/ 152 w 344"/>
                <a:gd name="T45" fmla="*/ 4 h 355"/>
                <a:gd name="T46" fmla="*/ 168 w 344"/>
                <a:gd name="T47" fmla="*/ 12 h 355"/>
                <a:gd name="T48" fmla="*/ 180 w 344"/>
                <a:gd name="T49" fmla="*/ 58 h 355"/>
                <a:gd name="T50" fmla="*/ 164 w 344"/>
                <a:gd name="T51" fmla="*/ 97 h 355"/>
                <a:gd name="T52" fmla="*/ 145 w 344"/>
                <a:gd name="T53" fmla="*/ 136 h 355"/>
                <a:gd name="T54" fmla="*/ 313 w 344"/>
                <a:gd name="T55" fmla="*/ 226 h 355"/>
                <a:gd name="T56" fmla="*/ 199 w 344"/>
                <a:gd name="T57" fmla="*/ 156 h 355"/>
                <a:gd name="T58" fmla="*/ 168 w 344"/>
                <a:gd name="T59" fmla="*/ 156 h 355"/>
                <a:gd name="T60" fmla="*/ 141 w 344"/>
                <a:gd name="T61" fmla="*/ 172 h 355"/>
                <a:gd name="T62" fmla="*/ 160 w 344"/>
                <a:gd name="T63" fmla="*/ 183 h 355"/>
                <a:gd name="T64" fmla="*/ 141 w 344"/>
                <a:gd name="T65" fmla="*/ 175 h 355"/>
                <a:gd name="T66" fmla="*/ 121 w 344"/>
                <a:gd name="T67" fmla="*/ 148 h 355"/>
                <a:gd name="T68" fmla="*/ 94 w 344"/>
                <a:gd name="T69" fmla="*/ 144 h 355"/>
                <a:gd name="T70" fmla="*/ 90 w 344"/>
                <a:gd name="T71" fmla="*/ 156 h 355"/>
                <a:gd name="T72" fmla="*/ 74 w 344"/>
                <a:gd name="T73" fmla="*/ 156 h 355"/>
                <a:gd name="T74" fmla="*/ 78 w 344"/>
                <a:gd name="T75" fmla="*/ 160 h 355"/>
                <a:gd name="T76" fmla="*/ 74 w 344"/>
                <a:gd name="T77" fmla="*/ 172 h 355"/>
                <a:gd name="T78" fmla="*/ 82 w 344"/>
                <a:gd name="T79" fmla="*/ 183 h 355"/>
                <a:gd name="T80" fmla="*/ 70 w 344"/>
                <a:gd name="T81" fmla="*/ 175 h 355"/>
                <a:gd name="T82" fmla="*/ 51 w 344"/>
                <a:gd name="T83" fmla="*/ 175 h 355"/>
                <a:gd name="T84" fmla="*/ 55 w 344"/>
                <a:gd name="T85" fmla="*/ 183 h 355"/>
                <a:gd name="T86" fmla="*/ 55 w 344"/>
                <a:gd name="T87" fmla="*/ 222 h 355"/>
                <a:gd name="T88" fmla="*/ 82 w 344"/>
                <a:gd name="T89" fmla="*/ 211 h 355"/>
                <a:gd name="T90" fmla="*/ 106 w 344"/>
                <a:gd name="T91" fmla="*/ 230 h 355"/>
                <a:gd name="T92" fmla="*/ 110 w 344"/>
                <a:gd name="T93" fmla="*/ 257 h 355"/>
                <a:gd name="T94" fmla="*/ 102 w 344"/>
                <a:gd name="T95" fmla="*/ 312 h 355"/>
                <a:gd name="T96" fmla="*/ 129 w 344"/>
                <a:gd name="T97" fmla="*/ 355 h 355"/>
                <a:gd name="T98" fmla="*/ 160 w 344"/>
                <a:gd name="T99" fmla="*/ 336 h 355"/>
                <a:gd name="T100" fmla="*/ 203 w 344"/>
                <a:gd name="T101" fmla="*/ 281 h 355"/>
                <a:gd name="T102" fmla="*/ 246 w 344"/>
                <a:gd name="T103" fmla="*/ 277 h 355"/>
                <a:gd name="T104" fmla="*/ 293 w 344"/>
                <a:gd name="T105" fmla="*/ 316 h 355"/>
                <a:gd name="T106" fmla="*/ 0 w 344"/>
                <a:gd name="T107" fmla="*/ 140 h 355"/>
                <a:gd name="T108" fmla="*/ 35 w 344"/>
                <a:gd name="T109" fmla="*/ 113 h 355"/>
                <a:gd name="T110" fmla="*/ 39 w 344"/>
                <a:gd name="T111" fmla="*/ 125 h 355"/>
                <a:gd name="T112" fmla="*/ 12 w 344"/>
                <a:gd name="T113" fmla="*/ 136 h 355"/>
                <a:gd name="T114" fmla="*/ 43 w 344"/>
                <a:gd name="T115" fmla="*/ 140 h 355"/>
                <a:gd name="T116" fmla="*/ 55 w 344"/>
                <a:gd name="T117" fmla="*/ 144 h 355"/>
                <a:gd name="T118" fmla="*/ 67 w 344"/>
                <a:gd name="T119" fmla="*/ 152 h 355"/>
                <a:gd name="T120" fmla="*/ 8 w 344"/>
                <a:gd name="T121" fmla="*/ 175 h 355"/>
                <a:gd name="T122" fmla="*/ 4 w 344"/>
                <a:gd name="T123" fmla="*/ 172 h 355"/>
                <a:gd name="T124" fmla="*/ 24 w 344"/>
                <a:gd name="T125" fmla="*/ 14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4" h="355">
                  <a:moveTo>
                    <a:pt x="117" y="70"/>
                  </a:moveTo>
                  <a:lnTo>
                    <a:pt x="117" y="70"/>
                  </a:lnTo>
                  <a:lnTo>
                    <a:pt x="117" y="70"/>
                  </a:lnTo>
                  <a:lnTo>
                    <a:pt x="117" y="74"/>
                  </a:lnTo>
                  <a:lnTo>
                    <a:pt x="113" y="74"/>
                  </a:lnTo>
                  <a:lnTo>
                    <a:pt x="113" y="74"/>
                  </a:lnTo>
                  <a:lnTo>
                    <a:pt x="113" y="74"/>
                  </a:lnTo>
                  <a:lnTo>
                    <a:pt x="110" y="74"/>
                  </a:lnTo>
                  <a:lnTo>
                    <a:pt x="110" y="74"/>
                  </a:lnTo>
                  <a:lnTo>
                    <a:pt x="110" y="70"/>
                  </a:lnTo>
                  <a:lnTo>
                    <a:pt x="110" y="70"/>
                  </a:lnTo>
                  <a:lnTo>
                    <a:pt x="113" y="70"/>
                  </a:lnTo>
                  <a:lnTo>
                    <a:pt x="110" y="70"/>
                  </a:lnTo>
                  <a:lnTo>
                    <a:pt x="110" y="70"/>
                  </a:lnTo>
                  <a:lnTo>
                    <a:pt x="110" y="70"/>
                  </a:lnTo>
                  <a:lnTo>
                    <a:pt x="110" y="70"/>
                  </a:lnTo>
                  <a:lnTo>
                    <a:pt x="110" y="70"/>
                  </a:lnTo>
                  <a:lnTo>
                    <a:pt x="110" y="66"/>
                  </a:lnTo>
                  <a:lnTo>
                    <a:pt x="110" y="66"/>
                  </a:lnTo>
                  <a:lnTo>
                    <a:pt x="110" y="66"/>
                  </a:lnTo>
                  <a:lnTo>
                    <a:pt x="110" y="66"/>
                  </a:lnTo>
                  <a:lnTo>
                    <a:pt x="113" y="66"/>
                  </a:lnTo>
                  <a:lnTo>
                    <a:pt x="113" y="66"/>
                  </a:lnTo>
                  <a:lnTo>
                    <a:pt x="113" y="70"/>
                  </a:lnTo>
                  <a:lnTo>
                    <a:pt x="113" y="70"/>
                  </a:lnTo>
                  <a:lnTo>
                    <a:pt x="113" y="70"/>
                  </a:lnTo>
                  <a:lnTo>
                    <a:pt x="117" y="70"/>
                  </a:lnTo>
                  <a:moveTo>
                    <a:pt x="67" y="136"/>
                  </a:moveTo>
                  <a:lnTo>
                    <a:pt x="67" y="136"/>
                  </a:lnTo>
                  <a:lnTo>
                    <a:pt x="67" y="136"/>
                  </a:lnTo>
                  <a:lnTo>
                    <a:pt x="67" y="140"/>
                  </a:lnTo>
                  <a:lnTo>
                    <a:pt x="67" y="140"/>
                  </a:lnTo>
                  <a:lnTo>
                    <a:pt x="63" y="140"/>
                  </a:lnTo>
                  <a:lnTo>
                    <a:pt x="63" y="144"/>
                  </a:lnTo>
                  <a:lnTo>
                    <a:pt x="59" y="144"/>
                  </a:lnTo>
                  <a:lnTo>
                    <a:pt x="55" y="140"/>
                  </a:lnTo>
                  <a:lnTo>
                    <a:pt x="59" y="140"/>
                  </a:lnTo>
                  <a:lnTo>
                    <a:pt x="59" y="140"/>
                  </a:lnTo>
                  <a:lnTo>
                    <a:pt x="59" y="140"/>
                  </a:lnTo>
                  <a:lnTo>
                    <a:pt x="59" y="140"/>
                  </a:lnTo>
                  <a:lnTo>
                    <a:pt x="59" y="136"/>
                  </a:lnTo>
                  <a:lnTo>
                    <a:pt x="59" y="136"/>
                  </a:lnTo>
                  <a:lnTo>
                    <a:pt x="59" y="136"/>
                  </a:lnTo>
                  <a:lnTo>
                    <a:pt x="59" y="136"/>
                  </a:lnTo>
                  <a:lnTo>
                    <a:pt x="63" y="136"/>
                  </a:lnTo>
                  <a:lnTo>
                    <a:pt x="63" y="136"/>
                  </a:lnTo>
                  <a:lnTo>
                    <a:pt x="63" y="136"/>
                  </a:lnTo>
                  <a:lnTo>
                    <a:pt x="63" y="136"/>
                  </a:lnTo>
                  <a:lnTo>
                    <a:pt x="63" y="136"/>
                  </a:lnTo>
                  <a:lnTo>
                    <a:pt x="67" y="136"/>
                  </a:lnTo>
                  <a:lnTo>
                    <a:pt x="67" y="136"/>
                  </a:lnTo>
                  <a:lnTo>
                    <a:pt x="67" y="136"/>
                  </a:lnTo>
                  <a:lnTo>
                    <a:pt x="67" y="136"/>
                  </a:lnTo>
                  <a:lnTo>
                    <a:pt x="67" y="136"/>
                  </a:lnTo>
                  <a:moveTo>
                    <a:pt x="145" y="140"/>
                  </a:moveTo>
                  <a:lnTo>
                    <a:pt x="145" y="140"/>
                  </a:lnTo>
                  <a:lnTo>
                    <a:pt x="149" y="144"/>
                  </a:lnTo>
                  <a:lnTo>
                    <a:pt x="149" y="144"/>
                  </a:lnTo>
                  <a:lnTo>
                    <a:pt x="145" y="144"/>
                  </a:lnTo>
                  <a:lnTo>
                    <a:pt x="141" y="152"/>
                  </a:lnTo>
                  <a:lnTo>
                    <a:pt x="137" y="152"/>
                  </a:lnTo>
                  <a:lnTo>
                    <a:pt x="133" y="152"/>
                  </a:lnTo>
                  <a:lnTo>
                    <a:pt x="133" y="152"/>
                  </a:lnTo>
                  <a:lnTo>
                    <a:pt x="133" y="156"/>
                  </a:lnTo>
                  <a:lnTo>
                    <a:pt x="133" y="156"/>
                  </a:lnTo>
                  <a:lnTo>
                    <a:pt x="133" y="156"/>
                  </a:lnTo>
                  <a:lnTo>
                    <a:pt x="133" y="152"/>
                  </a:lnTo>
                  <a:lnTo>
                    <a:pt x="133" y="152"/>
                  </a:lnTo>
                  <a:lnTo>
                    <a:pt x="129" y="152"/>
                  </a:lnTo>
                  <a:lnTo>
                    <a:pt x="129" y="152"/>
                  </a:lnTo>
                  <a:lnTo>
                    <a:pt x="125" y="148"/>
                  </a:lnTo>
                  <a:lnTo>
                    <a:pt x="125" y="144"/>
                  </a:lnTo>
                  <a:lnTo>
                    <a:pt x="125" y="140"/>
                  </a:lnTo>
                  <a:lnTo>
                    <a:pt x="125" y="140"/>
                  </a:lnTo>
                  <a:lnTo>
                    <a:pt x="125" y="140"/>
                  </a:lnTo>
                  <a:lnTo>
                    <a:pt x="125" y="140"/>
                  </a:lnTo>
                  <a:lnTo>
                    <a:pt x="121" y="140"/>
                  </a:lnTo>
                  <a:lnTo>
                    <a:pt x="117" y="136"/>
                  </a:lnTo>
                  <a:lnTo>
                    <a:pt x="117" y="136"/>
                  </a:lnTo>
                  <a:lnTo>
                    <a:pt x="117" y="136"/>
                  </a:lnTo>
                  <a:lnTo>
                    <a:pt x="117" y="133"/>
                  </a:lnTo>
                  <a:lnTo>
                    <a:pt x="117" y="133"/>
                  </a:lnTo>
                  <a:lnTo>
                    <a:pt x="117" y="129"/>
                  </a:lnTo>
                  <a:lnTo>
                    <a:pt x="117" y="129"/>
                  </a:lnTo>
                  <a:lnTo>
                    <a:pt x="113" y="129"/>
                  </a:lnTo>
                  <a:lnTo>
                    <a:pt x="113" y="129"/>
                  </a:lnTo>
                  <a:lnTo>
                    <a:pt x="113" y="129"/>
                  </a:lnTo>
                  <a:lnTo>
                    <a:pt x="113" y="129"/>
                  </a:lnTo>
                  <a:lnTo>
                    <a:pt x="113" y="125"/>
                  </a:lnTo>
                  <a:lnTo>
                    <a:pt x="113" y="125"/>
                  </a:lnTo>
                  <a:lnTo>
                    <a:pt x="113" y="125"/>
                  </a:lnTo>
                  <a:lnTo>
                    <a:pt x="117" y="125"/>
                  </a:lnTo>
                  <a:lnTo>
                    <a:pt x="121" y="121"/>
                  </a:lnTo>
                  <a:lnTo>
                    <a:pt x="129" y="117"/>
                  </a:lnTo>
                  <a:lnTo>
                    <a:pt x="129" y="117"/>
                  </a:lnTo>
                  <a:lnTo>
                    <a:pt x="133" y="113"/>
                  </a:lnTo>
                  <a:lnTo>
                    <a:pt x="133" y="109"/>
                  </a:lnTo>
                  <a:lnTo>
                    <a:pt x="133" y="109"/>
                  </a:lnTo>
                  <a:lnTo>
                    <a:pt x="129" y="113"/>
                  </a:lnTo>
                  <a:lnTo>
                    <a:pt x="129" y="113"/>
                  </a:lnTo>
                  <a:lnTo>
                    <a:pt x="129" y="113"/>
                  </a:lnTo>
                  <a:lnTo>
                    <a:pt x="129" y="109"/>
                  </a:lnTo>
                  <a:lnTo>
                    <a:pt x="129" y="109"/>
                  </a:lnTo>
                  <a:lnTo>
                    <a:pt x="129" y="109"/>
                  </a:lnTo>
                  <a:lnTo>
                    <a:pt x="129" y="109"/>
                  </a:lnTo>
                  <a:lnTo>
                    <a:pt x="129" y="109"/>
                  </a:lnTo>
                  <a:lnTo>
                    <a:pt x="125" y="109"/>
                  </a:lnTo>
                  <a:lnTo>
                    <a:pt x="125" y="109"/>
                  </a:lnTo>
                  <a:lnTo>
                    <a:pt x="125" y="109"/>
                  </a:lnTo>
                  <a:lnTo>
                    <a:pt x="121" y="113"/>
                  </a:lnTo>
                  <a:lnTo>
                    <a:pt x="117" y="117"/>
                  </a:lnTo>
                  <a:lnTo>
                    <a:pt x="113" y="121"/>
                  </a:lnTo>
                  <a:lnTo>
                    <a:pt x="110" y="125"/>
                  </a:lnTo>
                  <a:lnTo>
                    <a:pt x="102" y="125"/>
                  </a:lnTo>
                  <a:lnTo>
                    <a:pt x="102" y="125"/>
                  </a:lnTo>
                  <a:lnTo>
                    <a:pt x="102" y="125"/>
                  </a:lnTo>
                  <a:lnTo>
                    <a:pt x="102" y="125"/>
                  </a:lnTo>
                  <a:lnTo>
                    <a:pt x="102" y="129"/>
                  </a:lnTo>
                  <a:lnTo>
                    <a:pt x="102" y="129"/>
                  </a:lnTo>
                  <a:lnTo>
                    <a:pt x="102" y="129"/>
                  </a:lnTo>
                  <a:lnTo>
                    <a:pt x="102" y="129"/>
                  </a:lnTo>
                  <a:lnTo>
                    <a:pt x="98" y="129"/>
                  </a:lnTo>
                  <a:lnTo>
                    <a:pt x="94" y="133"/>
                  </a:lnTo>
                  <a:lnTo>
                    <a:pt x="94" y="129"/>
                  </a:lnTo>
                  <a:lnTo>
                    <a:pt x="98" y="125"/>
                  </a:lnTo>
                  <a:lnTo>
                    <a:pt x="94" y="121"/>
                  </a:lnTo>
                  <a:lnTo>
                    <a:pt x="94" y="121"/>
                  </a:lnTo>
                  <a:lnTo>
                    <a:pt x="106" y="113"/>
                  </a:lnTo>
                  <a:lnTo>
                    <a:pt x="110" y="113"/>
                  </a:lnTo>
                  <a:lnTo>
                    <a:pt x="110" y="113"/>
                  </a:lnTo>
                  <a:lnTo>
                    <a:pt x="98" y="117"/>
                  </a:lnTo>
                  <a:lnTo>
                    <a:pt x="94" y="113"/>
                  </a:lnTo>
                  <a:lnTo>
                    <a:pt x="102" y="105"/>
                  </a:lnTo>
                  <a:lnTo>
                    <a:pt x="113" y="97"/>
                  </a:lnTo>
                  <a:lnTo>
                    <a:pt x="113" y="97"/>
                  </a:lnTo>
                  <a:lnTo>
                    <a:pt x="113" y="93"/>
                  </a:lnTo>
                  <a:lnTo>
                    <a:pt x="113" y="93"/>
                  </a:lnTo>
                  <a:lnTo>
                    <a:pt x="110" y="93"/>
                  </a:lnTo>
                  <a:lnTo>
                    <a:pt x="110" y="93"/>
                  </a:lnTo>
                  <a:lnTo>
                    <a:pt x="117" y="90"/>
                  </a:lnTo>
                  <a:lnTo>
                    <a:pt x="117" y="90"/>
                  </a:lnTo>
                  <a:lnTo>
                    <a:pt x="117" y="90"/>
                  </a:lnTo>
                  <a:lnTo>
                    <a:pt x="117" y="93"/>
                  </a:lnTo>
                  <a:lnTo>
                    <a:pt x="117" y="93"/>
                  </a:lnTo>
                  <a:lnTo>
                    <a:pt x="117" y="93"/>
                  </a:lnTo>
                  <a:lnTo>
                    <a:pt x="121" y="93"/>
                  </a:lnTo>
                  <a:lnTo>
                    <a:pt x="121" y="90"/>
                  </a:lnTo>
                  <a:lnTo>
                    <a:pt x="129" y="86"/>
                  </a:lnTo>
                  <a:lnTo>
                    <a:pt x="133" y="82"/>
                  </a:lnTo>
                  <a:lnTo>
                    <a:pt x="137" y="82"/>
                  </a:lnTo>
                  <a:lnTo>
                    <a:pt x="137" y="82"/>
                  </a:lnTo>
                  <a:lnTo>
                    <a:pt x="137" y="78"/>
                  </a:lnTo>
                  <a:lnTo>
                    <a:pt x="133" y="78"/>
                  </a:lnTo>
                  <a:lnTo>
                    <a:pt x="133" y="78"/>
                  </a:lnTo>
                  <a:lnTo>
                    <a:pt x="133" y="78"/>
                  </a:lnTo>
                  <a:lnTo>
                    <a:pt x="129" y="82"/>
                  </a:lnTo>
                  <a:lnTo>
                    <a:pt x="129" y="82"/>
                  </a:lnTo>
                  <a:lnTo>
                    <a:pt x="125" y="82"/>
                  </a:lnTo>
                  <a:lnTo>
                    <a:pt x="121" y="86"/>
                  </a:lnTo>
                  <a:lnTo>
                    <a:pt x="121" y="86"/>
                  </a:lnTo>
                  <a:lnTo>
                    <a:pt x="117" y="86"/>
                  </a:lnTo>
                  <a:lnTo>
                    <a:pt x="121" y="82"/>
                  </a:lnTo>
                  <a:lnTo>
                    <a:pt x="129" y="78"/>
                  </a:lnTo>
                  <a:lnTo>
                    <a:pt x="129" y="74"/>
                  </a:lnTo>
                  <a:lnTo>
                    <a:pt x="129" y="74"/>
                  </a:lnTo>
                  <a:lnTo>
                    <a:pt x="129" y="74"/>
                  </a:lnTo>
                  <a:lnTo>
                    <a:pt x="129" y="74"/>
                  </a:lnTo>
                  <a:lnTo>
                    <a:pt x="129" y="78"/>
                  </a:lnTo>
                  <a:lnTo>
                    <a:pt x="125" y="74"/>
                  </a:lnTo>
                  <a:lnTo>
                    <a:pt x="125" y="74"/>
                  </a:lnTo>
                  <a:lnTo>
                    <a:pt x="125" y="74"/>
                  </a:lnTo>
                  <a:lnTo>
                    <a:pt x="121" y="78"/>
                  </a:lnTo>
                  <a:lnTo>
                    <a:pt x="121" y="78"/>
                  </a:lnTo>
                  <a:lnTo>
                    <a:pt x="117" y="78"/>
                  </a:lnTo>
                  <a:lnTo>
                    <a:pt x="117" y="78"/>
                  </a:lnTo>
                  <a:lnTo>
                    <a:pt x="121" y="74"/>
                  </a:lnTo>
                  <a:lnTo>
                    <a:pt x="121" y="74"/>
                  </a:lnTo>
                  <a:lnTo>
                    <a:pt x="121" y="70"/>
                  </a:lnTo>
                  <a:lnTo>
                    <a:pt x="121" y="70"/>
                  </a:lnTo>
                  <a:lnTo>
                    <a:pt x="121" y="66"/>
                  </a:lnTo>
                  <a:lnTo>
                    <a:pt x="121" y="66"/>
                  </a:lnTo>
                  <a:lnTo>
                    <a:pt x="121" y="66"/>
                  </a:lnTo>
                  <a:lnTo>
                    <a:pt x="121" y="66"/>
                  </a:lnTo>
                  <a:lnTo>
                    <a:pt x="121" y="62"/>
                  </a:lnTo>
                  <a:lnTo>
                    <a:pt x="121" y="62"/>
                  </a:lnTo>
                  <a:lnTo>
                    <a:pt x="117" y="58"/>
                  </a:lnTo>
                  <a:lnTo>
                    <a:pt x="117" y="58"/>
                  </a:lnTo>
                  <a:lnTo>
                    <a:pt x="117" y="54"/>
                  </a:lnTo>
                  <a:lnTo>
                    <a:pt x="117" y="54"/>
                  </a:lnTo>
                  <a:lnTo>
                    <a:pt x="121" y="54"/>
                  </a:lnTo>
                  <a:lnTo>
                    <a:pt x="125" y="54"/>
                  </a:lnTo>
                  <a:lnTo>
                    <a:pt x="125" y="58"/>
                  </a:lnTo>
                  <a:lnTo>
                    <a:pt x="125" y="58"/>
                  </a:lnTo>
                  <a:lnTo>
                    <a:pt x="133" y="54"/>
                  </a:lnTo>
                  <a:lnTo>
                    <a:pt x="133" y="54"/>
                  </a:lnTo>
                  <a:lnTo>
                    <a:pt x="133" y="51"/>
                  </a:lnTo>
                  <a:lnTo>
                    <a:pt x="133" y="51"/>
                  </a:lnTo>
                  <a:lnTo>
                    <a:pt x="125" y="54"/>
                  </a:lnTo>
                  <a:lnTo>
                    <a:pt x="125" y="51"/>
                  </a:lnTo>
                  <a:lnTo>
                    <a:pt x="129" y="51"/>
                  </a:lnTo>
                  <a:lnTo>
                    <a:pt x="129" y="47"/>
                  </a:lnTo>
                  <a:lnTo>
                    <a:pt x="129" y="51"/>
                  </a:lnTo>
                  <a:lnTo>
                    <a:pt x="129" y="47"/>
                  </a:lnTo>
                  <a:lnTo>
                    <a:pt x="129" y="47"/>
                  </a:lnTo>
                  <a:lnTo>
                    <a:pt x="129" y="47"/>
                  </a:lnTo>
                  <a:lnTo>
                    <a:pt x="133" y="47"/>
                  </a:lnTo>
                  <a:lnTo>
                    <a:pt x="129" y="47"/>
                  </a:lnTo>
                  <a:lnTo>
                    <a:pt x="129" y="43"/>
                  </a:lnTo>
                  <a:lnTo>
                    <a:pt x="129" y="43"/>
                  </a:lnTo>
                  <a:lnTo>
                    <a:pt x="129" y="43"/>
                  </a:lnTo>
                  <a:lnTo>
                    <a:pt x="129" y="39"/>
                  </a:lnTo>
                  <a:lnTo>
                    <a:pt x="129" y="39"/>
                  </a:lnTo>
                  <a:lnTo>
                    <a:pt x="129" y="39"/>
                  </a:lnTo>
                  <a:lnTo>
                    <a:pt x="129" y="39"/>
                  </a:lnTo>
                  <a:lnTo>
                    <a:pt x="129" y="39"/>
                  </a:lnTo>
                  <a:lnTo>
                    <a:pt x="129" y="39"/>
                  </a:lnTo>
                  <a:lnTo>
                    <a:pt x="133" y="39"/>
                  </a:lnTo>
                  <a:lnTo>
                    <a:pt x="133" y="39"/>
                  </a:lnTo>
                  <a:lnTo>
                    <a:pt x="133" y="39"/>
                  </a:lnTo>
                  <a:lnTo>
                    <a:pt x="133" y="39"/>
                  </a:lnTo>
                  <a:lnTo>
                    <a:pt x="133" y="39"/>
                  </a:lnTo>
                  <a:lnTo>
                    <a:pt x="133" y="39"/>
                  </a:lnTo>
                  <a:lnTo>
                    <a:pt x="137" y="35"/>
                  </a:lnTo>
                  <a:lnTo>
                    <a:pt x="141" y="35"/>
                  </a:lnTo>
                  <a:lnTo>
                    <a:pt x="145" y="39"/>
                  </a:lnTo>
                  <a:lnTo>
                    <a:pt x="145" y="39"/>
                  </a:lnTo>
                  <a:lnTo>
                    <a:pt x="141" y="35"/>
                  </a:lnTo>
                  <a:lnTo>
                    <a:pt x="141" y="35"/>
                  </a:lnTo>
                  <a:lnTo>
                    <a:pt x="133" y="31"/>
                  </a:lnTo>
                  <a:lnTo>
                    <a:pt x="133" y="31"/>
                  </a:lnTo>
                  <a:lnTo>
                    <a:pt x="137" y="31"/>
                  </a:lnTo>
                  <a:lnTo>
                    <a:pt x="137" y="27"/>
                  </a:lnTo>
                  <a:lnTo>
                    <a:pt x="137" y="27"/>
                  </a:lnTo>
                  <a:lnTo>
                    <a:pt x="137" y="27"/>
                  </a:lnTo>
                  <a:lnTo>
                    <a:pt x="141" y="23"/>
                  </a:lnTo>
                  <a:lnTo>
                    <a:pt x="145" y="27"/>
                  </a:lnTo>
                  <a:lnTo>
                    <a:pt x="141" y="23"/>
                  </a:lnTo>
                  <a:lnTo>
                    <a:pt x="141" y="23"/>
                  </a:lnTo>
                  <a:lnTo>
                    <a:pt x="145" y="23"/>
                  </a:lnTo>
                  <a:lnTo>
                    <a:pt x="145" y="23"/>
                  </a:lnTo>
                  <a:lnTo>
                    <a:pt x="145" y="23"/>
                  </a:lnTo>
                  <a:lnTo>
                    <a:pt x="149" y="19"/>
                  </a:lnTo>
                  <a:lnTo>
                    <a:pt x="149" y="19"/>
                  </a:lnTo>
                  <a:lnTo>
                    <a:pt x="149" y="19"/>
                  </a:lnTo>
                  <a:lnTo>
                    <a:pt x="149" y="19"/>
                  </a:lnTo>
                  <a:lnTo>
                    <a:pt x="145" y="19"/>
                  </a:lnTo>
                  <a:lnTo>
                    <a:pt x="145" y="19"/>
                  </a:lnTo>
                  <a:lnTo>
                    <a:pt x="145" y="15"/>
                  </a:lnTo>
                  <a:lnTo>
                    <a:pt x="145" y="12"/>
                  </a:lnTo>
                  <a:lnTo>
                    <a:pt x="145" y="12"/>
                  </a:lnTo>
                  <a:lnTo>
                    <a:pt x="145" y="12"/>
                  </a:lnTo>
                  <a:lnTo>
                    <a:pt x="145" y="12"/>
                  </a:lnTo>
                  <a:lnTo>
                    <a:pt x="149" y="12"/>
                  </a:lnTo>
                  <a:lnTo>
                    <a:pt x="149" y="12"/>
                  </a:lnTo>
                  <a:lnTo>
                    <a:pt x="152" y="15"/>
                  </a:lnTo>
                  <a:lnTo>
                    <a:pt x="152" y="12"/>
                  </a:lnTo>
                  <a:lnTo>
                    <a:pt x="152" y="12"/>
                  </a:lnTo>
                  <a:lnTo>
                    <a:pt x="149" y="8"/>
                  </a:lnTo>
                  <a:lnTo>
                    <a:pt x="149" y="8"/>
                  </a:lnTo>
                  <a:lnTo>
                    <a:pt x="152" y="8"/>
                  </a:lnTo>
                  <a:lnTo>
                    <a:pt x="152" y="8"/>
                  </a:lnTo>
                  <a:lnTo>
                    <a:pt x="156" y="12"/>
                  </a:lnTo>
                  <a:lnTo>
                    <a:pt x="156" y="12"/>
                  </a:lnTo>
                  <a:lnTo>
                    <a:pt x="160" y="8"/>
                  </a:lnTo>
                  <a:lnTo>
                    <a:pt x="160" y="8"/>
                  </a:lnTo>
                  <a:lnTo>
                    <a:pt x="156" y="8"/>
                  </a:lnTo>
                  <a:lnTo>
                    <a:pt x="156" y="8"/>
                  </a:lnTo>
                  <a:lnTo>
                    <a:pt x="156" y="8"/>
                  </a:lnTo>
                  <a:lnTo>
                    <a:pt x="156" y="4"/>
                  </a:lnTo>
                  <a:lnTo>
                    <a:pt x="152" y="4"/>
                  </a:lnTo>
                  <a:lnTo>
                    <a:pt x="152" y="4"/>
                  </a:lnTo>
                  <a:lnTo>
                    <a:pt x="152" y="4"/>
                  </a:lnTo>
                  <a:lnTo>
                    <a:pt x="152" y="4"/>
                  </a:lnTo>
                  <a:lnTo>
                    <a:pt x="152" y="4"/>
                  </a:lnTo>
                  <a:lnTo>
                    <a:pt x="152" y="4"/>
                  </a:lnTo>
                  <a:lnTo>
                    <a:pt x="152" y="4"/>
                  </a:lnTo>
                  <a:lnTo>
                    <a:pt x="145" y="4"/>
                  </a:lnTo>
                  <a:lnTo>
                    <a:pt x="145" y="0"/>
                  </a:lnTo>
                  <a:lnTo>
                    <a:pt x="145" y="0"/>
                  </a:lnTo>
                  <a:lnTo>
                    <a:pt x="145" y="0"/>
                  </a:lnTo>
                  <a:lnTo>
                    <a:pt x="149" y="0"/>
                  </a:lnTo>
                  <a:lnTo>
                    <a:pt x="149" y="0"/>
                  </a:lnTo>
                  <a:lnTo>
                    <a:pt x="152" y="4"/>
                  </a:lnTo>
                  <a:lnTo>
                    <a:pt x="156" y="4"/>
                  </a:lnTo>
                  <a:lnTo>
                    <a:pt x="156" y="0"/>
                  </a:lnTo>
                  <a:lnTo>
                    <a:pt x="160" y="4"/>
                  </a:lnTo>
                  <a:lnTo>
                    <a:pt x="164" y="4"/>
                  </a:lnTo>
                  <a:lnTo>
                    <a:pt x="168" y="12"/>
                  </a:lnTo>
                  <a:lnTo>
                    <a:pt x="168" y="12"/>
                  </a:lnTo>
                  <a:lnTo>
                    <a:pt x="176" y="15"/>
                  </a:lnTo>
                  <a:lnTo>
                    <a:pt x="184" y="15"/>
                  </a:lnTo>
                  <a:lnTo>
                    <a:pt x="184" y="27"/>
                  </a:lnTo>
                  <a:lnTo>
                    <a:pt x="176" y="35"/>
                  </a:lnTo>
                  <a:lnTo>
                    <a:pt x="176" y="43"/>
                  </a:lnTo>
                  <a:lnTo>
                    <a:pt x="180" y="43"/>
                  </a:lnTo>
                  <a:lnTo>
                    <a:pt x="184" y="43"/>
                  </a:lnTo>
                  <a:lnTo>
                    <a:pt x="188" y="47"/>
                  </a:lnTo>
                  <a:lnTo>
                    <a:pt x="184" y="51"/>
                  </a:lnTo>
                  <a:lnTo>
                    <a:pt x="180" y="58"/>
                  </a:lnTo>
                  <a:lnTo>
                    <a:pt x="180" y="58"/>
                  </a:lnTo>
                  <a:lnTo>
                    <a:pt x="180" y="62"/>
                  </a:lnTo>
                  <a:lnTo>
                    <a:pt x="184" y="62"/>
                  </a:lnTo>
                  <a:lnTo>
                    <a:pt x="184" y="62"/>
                  </a:lnTo>
                  <a:lnTo>
                    <a:pt x="184" y="66"/>
                  </a:lnTo>
                  <a:lnTo>
                    <a:pt x="180" y="66"/>
                  </a:lnTo>
                  <a:lnTo>
                    <a:pt x="180" y="66"/>
                  </a:lnTo>
                  <a:lnTo>
                    <a:pt x="180" y="70"/>
                  </a:lnTo>
                  <a:lnTo>
                    <a:pt x="180" y="70"/>
                  </a:lnTo>
                  <a:lnTo>
                    <a:pt x="180" y="74"/>
                  </a:lnTo>
                  <a:lnTo>
                    <a:pt x="172" y="82"/>
                  </a:lnTo>
                  <a:lnTo>
                    <a:pt x="168" y="90"/>
                  </a:lnTo>
                  <a:lnTo>
                    <a:pt x="164" y="97"/>
                  </a:lnTo>
                  <a:lnTo>
                    <a:pt x="164" y="105"/>
                  </a:lnTo>
                  <a:lnTo>
                    <a:pt x="164" y="109"/>
                  </a:lnTo>
                  <a:lnTo>
                    <a:pt x="164" y="109"/>
                  </a:lnTo>
                  <a:lnTo>
                    <a:pt x="164" y="109"/>
                  </a:lnTo>
                  <a:lnTo>
                    <a:pt x="164" y="109"/>
                  </a:lnTo>
                  <a:lnTo>
                    <a:pt x="160" y="113"/>
                  </a:lnTo>
                  <a:lnTo>
                    <a:pt x="149" y="125"/>
                  </a:lnTo>
                  <a:lnTo>
                    <a:pt x="145" y="129"/>
                  </a:lnTo>
                  <a:lnTo>
                    <a:pt x="145" y="133"/>
                  </a:lnTo>
                  <a:lnTo>
                    <a:pt x="145" y="136"/>
                  </a:lnTo>
                  <a:lnTo>
                    <a:pt x="145" y="136"/>
                  </a:lnTo>
                  <a:lnTo>
                    <a:pt x="145" y="136"/>
                  </a:lnTo>
                  <a:lnTo>
                    <a:pt x="145" y="140"/>
                  </a:lnTo>
                  <a:lnTo>
                    <a:pt x="145" y="140"/>
                  </a:lnTo>
                  <a:moveTo>
                    <a:pt x="321" y="281"/>
                  </a:moveTo>
                  <a:lnTo>
                    <a:pt x="321" y="281"/>
                  </a:lnTo>
                  <a:lnTo>
                    <a:pt x="321" y="277"/>
                  </a:lnTo>
                  <a:lnTo>
                    <a:pt x="321" y="269"/>
                  </a:lnTo>
                  <a:lnTo>
                    <a:pt x="321" y="261"/>
                  </a:lnTo>
                  <a:lnTo>
                    <a:pt x="321" y="257"/>
                  </a:lnTo>
                  <a:lnTo>
                    <a:pt x="321" y="254"/>
                  </a:lnTo>
                  <a:lnTo>
                    <a:pt x="313" y="230"/>
                  </a:lnTo>
                  <a:lnTo>
                    <a:pt x="313" y="226"/>
                  </a:lnTo>
                  <a:lnTo>
                    <a:pt x="313" y="226"/>
                  </a:lnTo>
                  <a:lnTo>
                    <a:pt x="317" y="211"/>
                  </a:lnTo>
                  <a:lnTo>
                    <a:pt x="301" y="179"/>
                  </a:lnTo>
                  <a:lnTo>
                    <a:pt x="270" y="187"/>
                  </a:lnTo>
                  <a:lnTo>
                    <a:pt x="250" y="164"/>
                  </a:lnTo>
                  <a:lnTo>
                    <a:pt x="211" y="168"/>
                  </a:lnTo>
                  <a:lnTo>
                    <a:pt x="211" y="168"/>
                  </a:lnTo>
                  <a:lnTo>
                    <a:pt x="207" y="168"/>
                  </a:lnTo>
                  <a:lnTo>
                    <a:pt x="207" y="164"/>
                  </a:lnTo>
                  <a:lnTo>
                    <a:pt x="203" y="164"/>
                  </a:lnTo>
                  <a:lnTo>
                    <a:pt x="203" y="152"/>
                  </a:lnTo>
                  <a:lnTo>
                    <a:pt x="199" y="156"/>
                  </a:lnTo>
                  <a:lnTo>
                    <a:pt x="199" y="156"/>
                  </a:lnTo>
                  <a:lnTo>
                    <a:pt x="199" y="160"/>
                  </a:lnTo>
                  <a:lnTo>
                    <a:pt x="195" y="160"/>
                  </a:lnTo>
                  <a:lnTo>
                    <a:pt x="195" y="160"/>
                  </a:lnTo>
                  <a:lnTo>
                    <a:pt x="195" y="156"/>
                  </a:lnTo>
                  <a:lnTo>
                    <a:pt x="188" y="156"/>
                  </a:lnTo>
                  <a:lnTo>
                    <a:pt x="188" y="156"/>
                  </a:lnTo>
                  <a:lnTo>
                    <a:pt x="180" y="160"/>
                  </a:lnTo>
                  <a:lnTo>
                    <a:pt x="176" y="160"/>
                  </a:lnTo>
                  <a:lnTo>
                    <a:pt x="176" y="156"/>
                  </a:lnTo>
                  <a:lnTo>
                    <a:pt x="172" y="156"/>
                  </a:lnTo>
                  <a:lnTo>
                    <a:pt x="168" y="156"/>
                  </a:lnTo>
                  <a:lnTo>
                    <a:pt x="168" y="156"/>
                  </a:lnTo>
                  <a:lnTo>
                    <a:pt x="164" y="160"/>
                  </a:lnTo>
                  <a:lnTo>
                    <a:pt x="164" y="160"/>
                  </a:lnTo>
                  <a:lnTo>
                    <a:pt x="164" y="160"/>
                  </a:lnTo>
                  <a:lnTo>
                    <a:pt x="160" y="156"/>
                  </a:lnTo>
                  <a:lnTo>
                    <a:pt x="156" y="156"/>
                  </a:lnTo>
                  <a:lnTo>
                    <a:pt x="149" y="160"/>
                  </a:lnTo>
                  <a:lnTo>
                    <a:pt x="145" y="164"/>
                  </a:lnTo>
                  <a:lnTo>
                    <a:pt x="141" y="164"/>
                  </a:lnTo>
                  <a:lnTo>
                    <a:pt x="141" y="168"/>
                  </a:lnTo>
                  <a:lnTo>
                    <a:pt x="141" y="168"/>
                  </a:lnTo>
                  <a:lnTo>
                    <a:pt x="141" y="168"/>
                  </a:lnTo>
                  <a:lnTo>
                    <a:pt x="141" y="172"/>
                  </a:lnTo>
                  <a:lnTo>
                    <a:pt x="141" y="172"/>
                  </a:lnTo>
                  <a:lnTo>
                    <a:pt x="141" y="172"/>
                  </a:lnTo>
                  <a:lnTo>
                    <a:pt x="145" y="175"/>
                  </a:lnTo>
                  <a:lnTo>
                    <a:pt x="145" y="175"/>
                  </a:lnTo>
                  <a:lnTo>
                    <a:pt x="156" y="175"/>
                  </a:lnTo>
                  <a:lnTo>
                    <a:pt x="160" y="179"/>
                  </a:lnTo>
                  <a:lnTo>
                    <a:pt x="160" y="179"/>
                  </a:lnTo>
                  <a:lnTo>
                    <a:pt x="160" y="179"/>
                  </a:lnTo>
                  <a:lnTo>
                    <a:pt x="160" y="179"/>
                  </a:lnTo>
                  <a:lnTo>
                    <a:pt x="160" y="179"/>
                  </a:lnTo>
                  <a:lnTo>
                    <a:pt x="160" y="179"/>
                  </a:lnTo>
                  <a:lnTo>
                    <a:pt x="160" y="183"/>
                  </a:lnTo>
                  <a:lnTo>
                    <a:pt x="160" y="183"/>
                  </a:lnTo>
                  <a:lnTo>
                    <a:pt x="160" y="183"/>
                  </a:lnTo>
                  <a:lnTo>
                    <a:pt x="160" y="187"/>
                  </a:lnTo>
                  <a:lnTo>
                    <a:pt x="160" y="187"/>
                  </a:lnTo>
                  <a:lnTo>
                    <a:pt x="160" y="187"/>
                  </a:lnTo>
                  <a:lnTo>
                    <a:pt x="160" y="179"/>
                  </a:lnTo>
                  <a:lnTo>
                    <a:pt x="156" y="179"/>
                  </a:lnTo>
                  <a:lnTo>
                    <a:pt x="156" y="179"/>
                  </a:lnTo>
                  <a:lnTo>
                    <a:pt x="149" y="179"/>
                  </a:lnTo>
                  <a:lnTo>
                    <a:pt x="149" y="179"/>
                  </a:lnTo>
                  <a:lnTo>
                    <a:pt x="141" y="175"/>
                  </a:lnTo>
                  <a:lnTo>
                    <a:pt x="141" y="175"/>
                  </a:lnTo>
                  <a:lnTo>
                    <a:pt x="137" y="175"/>
                  </a:lnTo>
                  <a:lnTo>
                    <a:pt x="133" y="179"/>
                  </a:lnTo>
                  <a:lnTo>
                    <a:pt x="129" y="183"/>
                  </a:lnTo>
                  <a:lnTo>
                    <a:pt x="129" y="183"/>
                  </a:lnTo>
                  <a:lnTo>
                    <a:pt x="125" y="183"/>
                  </a:lnTo>
                  <a:lnTo>
                    <a:pt x="133" y="175"/>
                  </a:lnTo>
                  <a:lnTo>
                    <a:pt x="133" y="172"/>
                  </a:lnTo>
                  <a:lnTo>
                    <a:pt x="133" y="164"/>
                  </a:lnTo>
                  <a:lnTo>
                    <a:pt x="133" y="164"/>
                  </a:lnTo>
                  <a:lnTo>
                    <a:pt x="129" y="160"/>
                  </a:lnTo>
                  <a:lnTo>
                    <a:pt x="121" y="152"/>
                  </a:lnTo>
                  <a:lnTo>
                    <a:pt x="121" y="148"/>
                  </a:lnTo>
                  <a:lnTo>
                    <a:pt x="117" y="148"/>
                  </a:lnTo>
                  <a:lnTo>
                    <a:pt x="117" y="144"/>
                  </a:lnTo>
                  <a:lnTo>
                    <a:pt x="117" y="144"/>
                  </a:lnTo>
                  <a:lnTo>
                    <a:pt x="113" y="140"/>
                  </a:lnTo>
                  <a:lnTo>
                    <a:pt x="110" y="136"/>
                  </a:lnTo>
                  <a:lnTo>
                    <a:pt x="110" y="133"/>
                  </a:lnTo>
                  <a:lnTo>
                    <a:pt x="110" y="133"/>
                  </a:lnTo>
                  <a:lnTo>
                    <a:pt x="106" y="133"/>
                  </a:lnTo>
                  <a:lnTo>
                    <a:pt x="102" y="136"/>
                  </a:lnTo>
                  <a:lnTo>
                    <a:pt x="98" y="140"/>
                  </a:lnTo>
                  <a:lnTo>
                    <a:pt x="94" y="140"/>
                  </a:lnTo>
                  <a:lnTo>
                    <a:pt x="94" y="144"/>
                  </a:lnTo>
                  <a:lnTo>
                    <a:pt x="98" y="144"/>
                  </a:lnTo>
                  <a:lnTo>
                    <a:pt x="98" y="144"/>
                  </a:lnTo>
                  <a:lnTo>
                    <a:pt x="98" y="148"/>
                  </a:lnTo>
                  <a:lnTo>
                    <a:pt x="102" y="152"/>
                  </a:lnTo>
                  <a:lnTo>
                    <a:pt x="102" y="148"/>
                  </a:lnTo>
                  <a:lnTo>
                    <a:pt x="98" y="148"/>
                  </a:lnTo>
                  <a:lnTo>
                    <a:pt x="98" y="144"/>
                  </a:lnTo>
                  <a:lnTo>
                    <a:pt x="94" y="144"/>
                  </a:lnTo>
                  <a:lnTo>
                    <a:pt x="94" y="148"/>
                  </a:lnTo>
                  <a:lnTo>
                    <a:pt x="90" y="148"/>
                  </a:lnTo>
                  <a:lnTo>
                    <a:pt x="90" y="156"/>
                  </a:lnTo>
                  <a:lnTo>
                    <a:pt x="90" y="156"/>
                  </a:lnTo>
                  <a:lnTo>
                    <a:pt x="86" y="156"/>
                  </a:lnTo>
                  <a:lnTo>
                    <a:pt x="86" y="156"/>
                  </a:lnTo>
                  <a:lnTo>
                    <a:pt x="86" y="152"/>
                  </a:lnTo>
                  <a:lnTo>
                    <a:pt x="86" y="152"/>
                  </a:lnTo>
                  <a:lnTo>
                    <a:pt x="86" y="148"/>
                  </a:lnTo>
                  <a:lnTo>
                    <a:pt x="86" y="148"/>
                  </a:lnTo>
                  <a:lnTo>
                    <a:pt x="82" y="152"/>
                  </a:lnTo>
                  <a:lnTo>
                    <a:pt x="82" y="152"/>
                  </a:lnTo>
                  <a:lnTo>
                    <a:pt x="82" y="156"/>
                  </a:lnTo>
                  <a:lnTo>
                    <a:pt x="78" y="156"/>
                  </a:lnTo>
                  <a:lnTo>
                    <a:pt x="78" y="156"/>
                  </a:lnTo>
                  <a:lnTo>
                    <a:pt x="74" y="156"/>
                  </a:lnTo>
                  <a:lnTo>
                    <a:pt x="78" y="160"/>
                  </a:lnTo>
                  <a:lnTo>
                    <a:pt x="74" y="160"/>
                  </a:lnTo>
                  <a:lnTo>
                    <a:pt x="70" y="160"/>
                  </a:lnTo>
                  <a:lnTo>
                    <a:pt x="70" y="164"/>
                  </a:lnTo>
                  <a:lnTo>
                    <a:pt x="70" y="168"/>
                  </a:lnTo>
                  <a:lnTo>
                    <a:pt x="74" y="168"/>
                  </a:lnTo>
                  <a:lnTo>
                    <a:pt x="82" y="168"/>
                  </a:lnTo>
                  <a:lnTo>
                    <a:pt x="82" y="164"/>
                  </a:lnTo>
                  <a:lnTo>
                    <a:pt x="78" y="164"/>
                  </a:lnTo>
                  <a:lnTo>
                    <a:pt x="78" y="164"/>
                  </a:lnTo>
                  <a:lnTo>
                    <a:pt x="78" y="160"/>
                  </a:lnTo>
                  <a:lnTo>
                    <a:pt x="78" y="160"/>
                  </a:lnTo>
                  <a:lnTo>
                    <a:pt x="82" y="164"/>
                  </a:lnTo>
                  <a:lnTo>
                    <a:pt x="82" y="164"/>
                  </a:lnTo>
                  <a:lnTo>
                    <a:pt x="82" y="164"/>
                  </a:lnTo>
                  <a:lnTo>
                    <a:pt x="86" y="164"/>
                  </a:lnTo>
                  <a:lnTo>
                    <a:pt x="86" y="164"/>
                  </a:lnTo>
                  <a:lnTo>
                    <a:pt x="94" y="160"/>
                  </a:lnTo>
                  <a:lnTo>
                    <a:pt x="94" y="160"/>
                  </a:lnTo>
                  <a:lnTo>
                    <a:pt x="94" y="160"/>
                  </a:lnTo>
                  <a:lnTo>
                    <a:pt x="94" y="160"/>
                  </a:lnTo>
                  <a:lnTo>
                    <a:pt x="98" y="164"/>
                  </a:lnTo>
                  <a:lnTo>
                    <a:pt x="94" y="164"/>
                  </a:lnTo>
                  <a:lnTo>
                    <a:pt x="74" y="172"/>
                  </a:lnTo>
                  <a:lnTo>
                    <a:pt x="74" y="175"/>
                  </a:lnTo>
                  <a:lnTo>
                    <a:pt x="74" y="175"/>
                  </a:lnTo>
                  <a:lnTo>
                    <a:pt x="74" y="179"/>
                  </a:lnTo>
                  <a:lnTo>
                    <a:pt x="78" y="179"/>
                  </a:lnTo>
                  <a:lnTo>
                    <a:pt x="78" y="179"/>
                  </a:lnTo>
                  <a:lnTo>
                    <a:pt x="78" y="179"/>
                  </a:lnTo>
                  <a:lnTo>
                    <a:pt x="82" y="179"/>
                  </a:lnTo>
                  <a:lnTo>
                    <a:pt x="90" y="175"/>
                  </a:lnTo>
                  <a:lnTo>
                    <a:pt x="94" y="175"/>
                  </a:lnTo>
                  <a:lnTo>
                    <a:pt x="98" y="175"/>
                  </a:lnTo>
                  <a:lnTo>
                    <a:pt x="94" y="179"/>
                  </a:lnTo>
                  <a:lnTo>
                    <a:pt x="82" y="183"/>
                  </a:lnTo>
                  <a:lnTo>
                    <a:pt x="78" y="187"/>
                  </a:lnTo>
                  <a:lnTo>
                    <a:pt x="74" y="187"/>
                  </a:lnTo>
                  <a:lnTo>
                    <a:pt x="74" y="191"/>
                  </a:lnTo>
                  <a:lnTo>
                    <a:pt x="70" y="195"/>
                  </a:lnTo>
                  <a:lnTo>
                    <a:pt x="70" y="191"/>
                  </a:lnTo>
                  <a:lnTo>
                    <a:pt x="70" y="187"/>
                  </a:lnTo>
                  <a:lnTo>
                    <a:pt x="70" y="183"/>
                  </a:lnTo>
                  <a:lnTo>
                    <a:pt x="74" y="179"/>
                  </a:lnTo>
                  <a:lnTo>
                    <a:pt x="70" y="179"/>
                  </a:lnTo>
                  <a:lnTo>
                    <a:pt x="70" y="179"/>
                  </a:lnTo>
                  <a:lnTo>
                    <a:pt x="70" y="175"/>
                  </a:lnTo>
                  <a:lnTo>
                    <a:pt x="70" y="175"/>
                  </a:lnTo>
                  <a:lnTo>
                    <a:pt x="63" y="168"/>
                  </a:lnTo>
                  <a:lnTo>
                    <a:pt x="63" y="168"/>
                  </a:lnTo>
                  <a:lnTo>
                    <a:pt x="59" y="168"/>
                  </a:lnTo>
                  <a:lnTo>
                    <a:pt x="59" y="168"/>
                  </a:lnTo>
                  <a:lnTo>
                    <a:pt x="59" y="172"/>
                  </a:lnTo>
                  <a:lnTo>
                    <a:pt x="59" y="172"/>
                  </a:lnTo>
                  <a:lnTo>
                    <a:pt x="59" y="175"/>
                  </a:lnTo>
                  <a:lnTo>
                    <a:pt x="59" y="175"/>
                  </a:lnTo>
                  <a:lnTo>
                    <a:pt x="59" y="175"/>
                  </a:lnTo>
                  <a:lnTo>
                    <a:pt x="59" y="175"/>
                  </a:lnTo>
                  <a:lnTo>
                    <a:pt x="55" y="175"/>
                  </a:lnTo>
                  <a:lnTo>
                    <a:pt x="51" y="175"/>
                  </a:lnTo>
                  <a:lnTo>
                    <a:pt x="51" y="179"/>
                  </a:lnTo>
                  <a:lnTo>
                    <a:pt x="51" y="179"/>
                  </a:lnTo>
                  <a:lnTo>
                    <a:pt x="47" y="175"/>
                  </a:lnTo>
                  <a:lnTo>
                    <a:pt x="47" y="175"/>
                  </a:lnTo>
                  <a:lnTo>
                    <a:pt x="43" y="175"/>
                  </a:lnTo>
                  <a:lnTo>
                    <a:pt x="43" y="175"/>
                  </a:lnTo>
                  <a:lnTo>
                    <a:pt x="43" y="175"/>
                  </a:lnTo>
                  <a:lnTo>
                    <a:pt x="47" y="179"/>
                  </a:lnTo>
                  <a:lnTo>
                    <a:pt x="47" y="179"/>
                  </a:lnTo>
                  <a:lnTo>
                    <a:pt x="51" y="183"/>
                  </a:lnTo>
                  <a:lnTo>
                    <a:pt x="55" y="183"/>
                  </a:lnTo>
                  <a:lnTo>
                    <a:pt x="55" y="183"/>
                  </a:lnTo>
                  <a:lnTo>
                    <a:pt x="55" y="187"/>
                  </a:lnTo>
                  <a:lnTo>
                    <a:pt x="55" y="191"/>
                  </a:lnTo>
                  <a:lnTo>
                    <a:pt x="55" y="199"/>
                  </a:lnTo>
                  <a:lnTo>
                    <a:pt x="55" y="207"/>
                  </a:lnTo>
                  <a:lnTo>
                    <a:pt x="55" y="211"/>
                  </a:lnTo>
                  <a:lnTo>
                    <a:pt x="63" y="211"/>
                  </a:lnTo>
                  <a:lnTo>
                    <a:pt x="55" y="211"/>
                  </a:lnTo>
                  <a:lnTo>
                    <a:pt x="51" y="215"/>
                  </a:lnTo>
                  <a:lnTo>
                    <a:pt x="51" y="215"/>
                  </a:lnTo>
                  <a:lnTo>
                    <a:pt x="51" y="215"/>
                  </a:lnTo>
                  <a:lnTo>
                    <a:pt x="55" y="218"/>
                  </a:lnTo>
                  <a:lnTo>
                    <a:pt x="55" y="222"/>
                  </a:lnTo>
                  <a:lnTo>
                    <a:pt x="59" y="222"/>
                  </a:lnTo>
                  <a:lnTo>
                    <a:pt x="63" y="222"/>
                  </a:lnTo>
                  <a:lnTo>
                    <a:pt x="67" y="218"/>
                  </a:lnTo>
                  <a:lnTo>
                    <a:pt x="70" y="218"/>
                  </a:lnTo>
                  <a:lnTo>
                    <a:pt x="78" y="218"/>
                  </a:lnTo>
                  <a:lnTo>
                    <a:pt x="82" y="218"/>
                  </a:lnTo>
                  <a:lnTo>
                    <a:pt x="82" y="218"/>
                  </a:lnTo>
                  <a:lnTo>
                    <a:pt x="82" y="215"/>
                  </a:lnTo>
                  <a:lnTo>
                    <a:pt x="82" y="215"/>
                  </a:lnTo>
                  <a:lnTo>
                    <a:pt x="82" y="211"/>
                  </a:lnTo>
                  <a:lnTo>
                    <a:pt x="82" y="211"/>
                  </a:lnTo>
                  <a:lnTo>
                    <a:pt x="82" y="211"/>
                  </a:lnTo>
                  <a:lnTo>
                    <a:pt x="86" y="207"/>
                  </a:lnTo>
                  <a:lnTo>
                    <a:pt x="90" y="207"/>
                  </a:lnTo>
                  <a:lnTo>
                    <a:pt x="98" y="207"/>
                  </a:lnTo>
                  <a:lnTo>
                    <a:pt x="102" y="207"/>
                  </a:lnTo>
                  <a:lnTo>
                    <a:pt x="102" y="211"/>
                  </a:lnTo>
                  <a:lnTo>
                    <a:pt x="102" y="215"/>
                  </a:lnTo>
                  <a:lnTo>
                    <a:pt x="106" y="218"/>
                  </a:lnTo>
                  <a:lnTo>
                    <a:pt x="106" y="222"/>
                  </a:lnTo>
                  <a:lnTo>
                    <a:pt x="106" y="222"/>
                  </a:lnTo>
                  <a:lnTo>
                    <a:pt x="106" y="226"/>
                  </a:lnTo>
                  <a:lnTo>
                    <a:pt x="106" y="226"/>
                  </a:lnTo>
                  <a:lnTo>
                    <a:pt x="106" y="230"/>
                  </a:lnTo>
                  <a:lnTo>
                    <a:pt x="110" y="230"/>
                  </a:lnTo>
                  <a:lnTo>
                    <a:pt x="110" y="234"/>
                  </a:lnTo>
                  <a:lnTo>
                    <a:pt x="113" y="234"/>
                  </a:lnTo>
                  <a:lnTo>
                    <a:pt x="113" y="234"/>
                  </a:lnTo>
                  <a:lnTo>
                    <a:pt x="113" y="238"/>
                  </a:lnTo>
                  <a:lnTo>
                    <a:pt x="110" y="246"/>
                  </a:lnTo>
                  <a:lnTo>
                    <a:pt x="106" y="246"/>
                  </a:lnTo>
                  <a:lnTo>
                    <a:pt x="106" y="250"/>
                  </a:lnTo>
                  <a:lnTo>
                    <a:pt x="106" y="250"/>
                  </a:lnTo>
                  <a:lnTo>
                    <a:pt x="110" y="254"/>
                  </a:lnTo>
                  <a:lnTo>
                    <a:pt x="110" y="257"/>
                  </a:lnTo>
                  <a:lnTo>
                    <a:pt x="110" y="257"/>
                  </a:lnTo>
                  <a:lnTo>
                    <a:pt x="106" y="265"/>
                  </a:lnTo>
                  <a:lnTo>
                    <a:pt x="102" y="269"/>
                  </a:lnTo>
                  <a:lnTo>
                    <a:pt x="98" y="273"/>
                  </a:lnTo>
                  <a:lnTo>
                    <a:pt x="74" y="285"/>
                  </a:lnTo>
                  <a:lnTo>
                    <a:pt x="70" y="289"/>
                  </a:lnTo>
                  <a:lnTo>
                    <a:pt x="70" y="289"/>
                  </a:lnTo>
                  <a:lnTo>
                    <a:pt x="74" y="289"/>
                  </a:lnTo>
                  <a:lnTo>
                    <a:pt x="94" y="308"/>
                  </a:lnTo>
                  <a:lnTo>
                    <a:pt x="94" y="312"/>
                  </a:lnTo>
                  <a:lnTo>
                    <a:pt x="98" y="312"/>
                  </a:lnTo>
                  <a:lnTo>
                    <a:pt x="98" y="312"/>
                  </a:lnTo>
                  <a:lnTo>
                    <a:pt x="102" y="312"/>
                  </a:lnTo>
                  <a:lnTo>
                    <a:pt x="102" y="312"/>
                  </a:lnTo>
                  <a:lnTo>
                    <a:pt x="102" y="316"/>
                  </a:lnTo>
                  <a:lnTo>
                    <a:pt x="98" y="320"/>
                  </a:lnTo>
                  <a:lnTo>
                    <a:pt x="98" y="320"/>
                  </a:lnTo>
                  <a:lnTo>
                    <a:pt x="98" y="324"/>
                  </a:lnTo>
                  <a:lnTo>
                    <a:pt x="98" y="332"/>
                  </a:lnTo>
                  <a:lnTo>
                    <a:pt x="98" y="336"/>
                  </a:lnTo>
                  <a:lnTo>
                    <a:pt x="98" y="336"/>
                  </a:lnTo>
                  <a:lnTo>
                    <a:pt x="94" y="343"/>
                  </a:lnTo>
                  <a:lnTo>
                    <a:pt x="106" y="347"/>
                  </a:lnTo>
                  <a:lnTo>
                    <a:pt x="125" y="351"/>
                  </a:lnTo>
                  <a:lnTo>
                    <a:pt x="129" y="355"/>
                  </a:lnTo>
                  <a:lnTo>
                    <a:pt x="137" y="355"/>
                  </a:lnTo>
                  <a:lnTo>
                    <a:pt x="149" y="351"/>
                  </a:lnTo>
                  <a:lnTo>
                    <a:pt x="152" y="347"/>
                  </a:lnTo>
                  <a:lnTo>
                    <a:pt x="152" y="343"/>
                  </a:lnTo>
                  <a:lnTo>
                    <a:pt x="152" y="343"/>
                  </a:lnTo>
                  <a:lnTo>
                    <a:pt x="152" y="339"/>
                  </a:lnTo>
                  <a:lnTo>
                    <a:pt x="152" y="339"/>
                  </a:lnTo>
                  <a:lnTo>
                    <a:pt x="152" y="339"/>
                  </a:lnTo>
                  <a:lnTo>
                    <a:pt x="156" y="339"/>
                  </a:lnTo>
                  <a:lnTo>
                    <a:pt x="156" y="339"/>
                  </a:lnTo>
                  <a:lnTo>
                    <a:pt x="160" y="339"/>
                  </a:lnTo>
                  <a:lnTo>
                    <a:pt x="160" y="336"/>
                  </a:lnTo>
                  <a:lnTo>
                    <a:pt x="160" y="332"/>
                  </a:lnTo>
                  <a:lnTo>
                    <a:pt x="164" y="332"/>
                  </a:lnTo>
                  <a:lnTo>
                    <a:pt x="168" y="328"/>
                  </a:lnTo>
                  <a:lnTo>
                    <a:pt x="168" y="328"/>
                  </a:lnTo>
                  <a:lnTo>
                    <a:pt x="172" y="324"/>
                  </a:lnTo>
                  <a:lnTo>
                    <a:pt x="168" y="316"/>
                  </a:lnTo>
                  <a:lnTo>
                    <a:pt x="168" y="312"/>
                  </a:lnTo>
                  <a:lnTo>
                    <a:pt x="164" y="308"/>
                  </a:lnTo>
                  <a:lnTo>
                    <a:pt x="168" y="300"/>
                  </a:lnTo>
                  <a:lnTo>
                    <a:pt x="168" y="289"/>
                  </a:lnTo>
                  <a:lnTo>
                    <a:pt x="176" y="281"/>
                  </a:lnTo>
                  <a:lnTo>
                    <a:pt x="203" y="281"/>
                  </a:lnTo>
                  <a:lnTo>
                    <a:pt x="207" y="277"/>
                  </a:lnTo>
                  <a:lnTo>
                    <a:pt x="211" y="277"/>
                  </a:lnTo>
                  <a:lnTo>
                    <a:pt x="211" y="281"/>
                  </a:lnTo>
                  <a:lnTo>
                    <a:pt x="211" y="281"/>
                  </a:lnTo>
                  <a:lnTo>
                    <a:pt x="211" y="281"/>
                  </a:lnTo>
                  <a:lnTo>
                    <a:pt x="215" y="281"/>
                  </a:lnTo>
                  <a:lnTo>
                    <a:pt x="215" y="281"/>
                  </a:lnTo>
                  <a:lnTo>
                    <a:pt x="215" y="281"/>
                  </a:lnTo>
                  <a:lnTo>
                    <a:pt x="219" y="277"/>
                  </a:lnTo>
                  <a:lnTo>
                    <a:pt x="227" y="273"/>
                  </a:lnTo>
                  <a:lnTo>
                    <a:pt x="242" y="273"/>
                  </a:lnTo>
                  <a:lnTo>
                    <a:pt x="246" y="277"/>
                  </a:lnTo>
                  <a:lnTo>
                    <a:pt x="250" y="277"/>
                  </a:lnTo>
                  <a:lnTo>
                    <a:pt x="250" y="281"/>
                  </a:lnTo>
                  <a:lnTo>
                    <a:pt x="250" y="285"/>
                  </a:lnTo>
                  <a:lnTo>
                    <a:pt x="250" y="289"/>
                  </a:lnTo>
                  <a:lnTo>
                    <a:pt x="254" y="289"/>
                  </a:lnTo>
                  <a:lnTo>
                    <a:pt x="254" y="293"/>
                  </a:lnTo>
                  <a:lnTo>
                    <a:pt x="278" y="308"/>
                  </a:lnTo>
                  <a:lnTo>
                    <a:pt x="278" y="308"/>
                  </a:lnTo>
                  <a:lnTo>
                    <a:pt x="281" y="312"/>
                  </a:lnTo>
                  <a:lnTo>
                    <a:pt x="285" y="316"/>
                  </a:lnTo>
                  <a:lnTo>
                    <a:pt x="285" y="316"/>
                  </a:lnTo>
                  <a:lnTo>
                    <a:pt x="293" y="316"/>
                  </a:lnTo>
                  <a:lnTo>
                    <a:pt x="293" y="316"/>
                  </a:lnTo>
                  <a:lnTo>
                    <a:pt x="297" y="316"/>
                  </a:lnTo>
                  <a:lnTo>
                    <a:pt x="297" y="320"/>
                  </a:lnTo>
                  <a:lnTo>
                    <a:pt x="301" y="320"/>
                  </a:lnTo>
                  <a:lnTo>
                    <a:pt x="305" y="316"/>
                  </a:lnTo>
                  <a:lnTo>
                    <a:pt x="309" y="316"/>
                  </a:lnTo>
                  <a:lnTo>
                    <a:pt x="324" y="316"/>
                  </a:lnTo>
                  <a:lnTo>
                    <a:pt x="336" y="320"/>
                  </a:lnTo>
                  <a:lnTo>
                    <a:pt x="344" y="316"/>
                  </a:lnTo>
                  <a:lnTo>
                    <a:pt x="321" y="281"/>
                  </a:lnTo>
                  <a:moveTo>
                    <a:pt x="0" y="140"/>
                  </a:moveTo>
                  <a:lnTo>
                    <a:pt x="0" y="140"/>
                  </a:lnTo>
                  <a:lnTo>
                    <a:pt x="0" y="136"/>
                  </a:lnTo>
                  <a:lnTo>
                    <a:pt x="4" y="136"/>
                  </a:lnTo>
                  <a:lnTo>
                    <a:pt x="16" y="133"/>
                  </a:lnTo>
                  <a:lnTo>
                    <a:pt x="31" y="121"/>
                  </a:lnTo>
                  <a:lnTo>
                    <a:pt x="31" y="121"/>
                  </a:lnTo>
                  <a:lnTo>
                    <a:pt x="31" y="121"/>
                  </a:lnTo>
                  <a:lnTo>
                    <a:pt x="27" y="121"/>
                  </a:lnTo>
                  <a:lnTo>
                    <a:pt x="27" y="121"/>
                  </a:lnTo>
                  <a:lnTo>
                    <a:pt x="27" y="121"/>
                  </a:lnTo>
                  <a:lnTo>
                    <a:pt x="31" y="113"/>
                  </a:lnTo>
                  <a:lnTo>
                    <a:pt x="31" y="117"/>
                  </a:lnTo>
                  <a:lnTo>
                    <a:pt x="35" y="113"/>
                  </a:lnTo>
                  <a:lnTo>
                    <a:pt x="35" y="113"/>
                  </a:lnTo>
                  <a:lnTo>
                    <a:pt x="35" y="113"/>
                  </a:lnTo>
                  <a:lnTo>
                    <a:pt x="35" y="113"/>
                  </a:lnTo>
                  <a:lnTo>
                    <a:pt x="35" y="113"/>
                  </a:lnTo>
                  <a:lnTo>
                    <a:pt x="35" y="113"/>
                  </a:lnTo>
                  <a:lnTo>
                    <a:pt x="35" y="117"/>
                  </a:lnTo>
                  <a:lnTo>
                    <a:pt x="35" y="117"/>
                  </a:lnTo>
                  <a:lnTo>
                    <a:pt x="35" y="117"/>
                  </a:lnTo>
                  <a:lnTo>
                    <a:pt x="39" y="117"/>
                  </a:lnTo>
                  <a:lnTo>
                    <a:pt x="39" y="121"/>
                  </a:lnTo>
                  <a:lnTo>
                    <a:pt x="39" y="125"/>
                  </a:lnTo>
                  <a:lnTo>
                    <a:pt x="39" y="125"/>
                  </a:lnTo>
                  <a:lnTo>
                    <a:pt x="39" y="125"/>
                  </a:lnTo>
                  <a:lnTo>
                    <a:pt x="39" y="129"/>
                  </a:lnTo>
                  <a:lnTo>
                    <a:pt x="39" y="133"/>
                  </a:lnTo>
                  <a:lnTo>
                    <a:pt x="35" y="133"/>
                  </a:lnTo>
                  <a:lnTo>
                    <a:pt x="20" y="136"/>
                  </a:lnTo>
                  <a:lnTo>
                    <a:pt x="16" y="140"/>
                  </a:lnTo>
                  <a:lnTo>
                    <a:pt x="12" y="140"/>
                  </a:lnTo>
                  <a:lnTo>
                    <a:pt x="20" y="136"/>
                  </a:lnTo>
                  <a:lnTo>
                    <a:pt x="16" y="136"/>
                  </a:lnTo>
                  <a:lnTo>
                    <a:pt x="12" y="136"/>
                  </a:lnTo>
                  <a:lnTo>
                    <a:pt x="12" y="136"/>
                  </a:lnTo>
                  <a:lnTo>
                    <a:pt x="12" y="136"/>
                  </a:lnTo>
                  <a:lnTo>
                    <a:pt x="8" y="140"/>
                  </a:lnTo>
                  <a:lnTo>
                    <a:pt x="4" y="140"/>
                  </a:lnTo>
                  <a:lnTo>
                    <a:pt x="4" y="140"/>
                  </a:lnTo>
                  <a:lnTo>
                    <a:pt x="0" y="140"/>
                  </a:lnTo>
                  <a:moveTo>
                    <a:pt x="39" y="140"/>
                  </a:moveTo>
                  <a:lnTo>
                    <a:pt x="39" y="140"/>
                  </a:lnTo>
                  <a:lnTo>
                    <a:pt x="43" y="140"/>
                  </a:lnTo>
                  <a:lnTo>
                    <a:pt x="43" y="144"/>
                  </a:lnTo>
                  <a:lnTo>
                    <a:pt x="43" y="144"/>
                  </a:lnTo>
                  <a:lnTo>
                    <a:pt x="43" y="144"/>
                  </a:lnTo>
                  <a:lnTo>
                    <a:pt x="43" y="144"/>
                  </a:lnTo>
                  <a:lnTo>
                    <a:pt x="43" y="140"/>
                  </a:lnTo>
                  <a:lnTo>
                    <a:pt x="47" y="140"/>
                  </a:lnTo>
                  <a:lnTo>
                    <a:pt x="47" y="140"/>
                  </a:lnTo>
                  <a:lnTo>
                    <a:pt x="47" y="140"/>
                  </a:lnTo>
                  <a:lnTo>
                    <a:pt x="51" y="136"/>
                  </a:lnTo>
                  <a:lnTo>
                    <a:pt x="51" y="136"/>
                  </a:lnTo>
                  <a:lnTo>
                    <a:pt x="55" y="140"/>
                  </a:lnTo>
                  <a:lnTo>
                    <a:pt x="55" y="140"/>
                  </a:lnTo>
                  <a:lnTo>
                    <a:pt x="51" y="140"/>
                  </a:lnTo>
                  <a:lnTo>
                    <a:pt x="51" y="140"/>
                  </a:lnTo>
                  <a:lnTo>
                    <a:pt x="51" y="140"/>
                  </a:lnTo>
                  <a:lnTo>
                    <a:pt x="51" y="144"/>
                  </a:lnTo>
                  <a:lnTo>
                    <a:pt x="55" y="144"/>
                  </a:lnTo>
                  <a:lnTo>
                    <a:pt x="55" y="148"/>
                  </a:lnTo>
                  <a:lnTo>
                    <a:pt x="59" y="148"/>
                  </a:lnTo>
                  <a:lnTo>
                    <a:pt x="59" y="144"/>
                  </a:lnTo>
                  <a:lnTo>
                    <a:pt x="63" y="144"/>
                  </a:lnTo>
                  <a:lnTo>
                    <a:pt x="67" y="148"/>
                  </a:lnTo>
                  <a:lnTo>
                    <a:pt x="67" y="148"/>
                  </a:lnTo>
                  <a:lnTo>
                    <a:pt x="67" y="148"/>
                  </a:lnTo>
                  <a:lnTo>
                    <a:pt x="67" y="148"/>
                  </a:lnTo>
                  <a:lnTo>
                    <a:pt x="67" y="152"/>
                  </a:lnTo>
                  <a:lnTo>
                    <a:pt x="70" y="148"/>
                  </a:lnTo>
                  <a:lnTo>
                    <a:pt x="70" y="152"/>
                  </a:lnTo>
                  <a:lnTo>
                    <a:pt x="67" y="152"/>
                  </a:lnTo>
                  <a:lnTo>
                    <a:pt x="67" y="156"/>
                  </a:lnTo>
                  <a:lnTo>
                    <a:pt x="47" y="164"/>
                  </a:lnTo>
                  <a:lnTo>
                    <a:pt x="39" y="168"/>
                  </a:lnTo>
                  <a:lnTo>
                    <a:pt x="35" y="172"/>
                  </a:lnTo>
                  <a:lnTo>
                    <a:pt x="27" y="172"/>
                  </a:lnTo>
                  <a:lnTo>
                    <a:pt x="24" y="175"/>
                  </a:lnTo>
                  <a:lnTo>
                    <a:pt x="20" y="179"/>
                  </a:lnTo>
                  <a:lnTo>
                    <a:pt x="16" y="179"/>
                  </a:lnTo>
                  <a:lnTo>
                    <a:pt x="12" y="179"/>
                  </a:lnTo>
                  <a:lnTo>
                    <a:pt x="12" y="175"/>
                  </a:lnTo>
                  <a:lnTo>
                    <a:pt x="8" y="175"/>
                  </a:lnTo>
                  <a:lnTo>
                    <a:pt x="8" y="175"/>
                  </a:lnTo>
                  <a:lnTo>
                    <a:pt x="8" y="175"/>
                  </a:lnTo>
                  <a:lnTo>
                    <a:pt x="8" y="175"/>
                  </a:lnTo>
                  <a:lnTo>
                    <a:pt x="8" y="175"/>
                  </a:lnTo>
                  <a:lnTo>
                    <a:pt x="8" y="175"/>
                  </a:lnTo>
                  <a:lnTo>
                    <a:pt x="8" y="175"/>
                  </a:lnTo>
                  <a:lnTo>
                    <a:pt x="8" y="175"/>
                  </a:lnTo>
                  <a:lnTo>
                    <a:pt x="8" y="175"/>
                  </a:lnTo>
                  <a:lnTo>
                    <a:pt x="4" y="175"/>
                  </a:lnTo>
                  <a:lnTo>
                    <a:pt x="4" y="175"/>
                  </a:lnTo>
                  <a:lnTo>
                    <a:pt x="4" y="175"/>
                  </a:lnTo>
                  <a:lnTo>
                    <a:pt x="4" y="175"/>
                  </a:lnTo>
                  <a:lnTo>
                    <a:pt x="4" y="172"/>
                  </a:lnTo>
                  <a:lnTo>
                    <a:pt x="4" y="168"/>
                  </a:lnTo>
                  <a:lnTo>
                    <a:pt x="8" y="168"/>
                  </a:lnTo>
                  <a:lnTo>
                    <a:pt x="12" y="156"/>
                  </a:lnTo>
                  <a:lnTo>
                    <a:pt x="16" y="156"/>
                  </a:lnTo>
                  <a:lnTo>
                    <a:pt x="27" y="156"/>
                  </a:lnTo>
                  <a:lnTo>
                    <a:pt x="35" y="156"/>
                  </a:lnTo>
                  <a:lnTo>
                    <a:pt x="35" y="156"/>
                  </a:lnTo>
                  <a:lnTo>
                    <a:pt x="35" y="152"/>
                  </a:lnTo>
                  <a:lnTo>
                    <a:pt x="31" y="152"/>
                  </a:lnTo>
                  <a:lnTo>
                    <a:pt x="24" y="152"/>
                  </a:lnTo>
                  <a:lnTo>
                    <a:pt x="24" y="148"/>
                  </a:lnTo>
                  <a:lnTo>
                    <a:pt x="24" y="148"/>
                  </a:lnTo>
                  <a:lnTo>
                    <a:pt x="24" y="148"/>
                  </a:lnTo>
                  <a:lnTo>
                    <a:pt x="27" y="148"/>
                  </a:lnTo>
                  <a:lnTo>
                    <a:pt x="39" y="140"/>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40" name="Freeform 31"/>
            <p:cNvSpPr/>
            <p:nvPr/>
          </p:nvSpPr>
          <p:spPr bwMode="auto">
            <a:xfrm>
              <a:off x="1282700" y="3744913"/>
              <a:ext cx="371475" cy="390525"/>
            </a:xfrm>
            <a:custGeom>
              <a:avLst/>
              <a:gdLst>
                <a:gd name="T0" fmla="*/ 230 w 234"/>
                <a:gd name="T1" fmla="*/ 137 h 246"/>
                <a:gd name="T2" fmla="*/ 207 w 234"/>
                <a:gd name="T3" fmla="*/ 145 h 246"/>
                <a:gd name="T4" fmla="*/ 219 w 234"/>
                <a:gd name="T5" fmla="*/ 149 h 246"/>
                <a:gd name="T6" fmla="*/ 219 w 234"/>
                <a:gd name="T7" fmla="*/ 152 h 246"/>
                <a:gd name="T8" fmla="*/ 203 w 234"/>
                <a:gd name="T9" fmla="*/ 168 h 246"/>
                <a:gd name="T10" fmla="*/ 199 w 234"/>
                <a:gd name="T11" fmla="*/ 168 h 246"/>
                <a:gd name="T12" fmla="*/ 187 w 234"/>
                <a:gd name="T13" fmla="*/ 192 h 246"/>
                <a:gd name="T14" fmla="*/ 183 w 234"/>
                <a:gd name="T15" fmla="*/ 199 h 246"/>
                <a:gd name="T16" fmla="*/ 180 w 234"/>
                <a:gd name="T17" fmla="*/ 207 h 246"/>
                <a:gd name="T18" fmla="*/ 176 w 234"/>
                <a:gd name="T19" fmla="*/ 215 h 246"/>
                <a:gd name="T20" fmla="*/ 168 w 234"/>
                <a:gd name="T21" fmla="*/ 227 h 246"/>
                <a:gd name="T22" fmla="*/ 160 w 234"/>
                <a:gd name="T23" fmla="*/ 227 h 246"/>
                <a:gd name="T24" fmla="*/ 152 w 234"/>
                <a:gd name="T25" fmla="*/ 238 h 246"/>
                <a:gd name="T26" fmla="*/ 148 w 234"/>
                <a:gd name="T27" fmla="*/ 242 h 246"/>
                <a:gd name="T28" fmla="*/ 141 w 234"/>
                <a:gd name="T29" fmla="*/ 242 h 246"/>
                <a:gd name="T30" fmla="*/ 144 w 234"/>
                <a:gd name="T31" fmla="*/ 234 h 246"/>
                <a:gd name="T32" fmla="*/ 133 w 234"/>
                <a:gd name="T33" fmla="*/ 223 h 246"/>
                <a:gd name="T34" fmla="*/ 129 w 234"/>
                <a:gd name="T35" fmla="*/ 215 h 246"/>
                <a:gd name="T36" fmla="*/ 117 w 234"/>
                <a:gd name="T37" fmla="*/ 219 h 246"/>
                <a:gd name="T38" fmla="*/ 101 w 234"/>
                <a:gd name="T39" fmla="*/ 203 h 246"/>
                <a:gd name="T40" fmla="*/ 90 w 234"/>
                <a:gd name="T41" fmla="*/ 199 h 246"/>
                <a:gd name="T42" fmla="*/ 78 w 234"/>
                <a:gd name="T43" fmla="*/ 188 h 246"/>
                <a:gd name="T44" fmla="*/ 82 w 234"/>
                <a:gd name="T45" fmla="*/ 176 h 246"/>
                <a:gd name="T46" fmla="*/ 82 w 234"/>
                <a:gd name="T47" fmla="*/ 164 h 246"/>
                <a:gd name="T48" fmla="*/ 86 w 234"/>
                <a:gd name="T49" fmla="*/ 149 h 246"/>
                <a:gd name="T50" fmla="*/ 55 w 234"/>
                <a:gd name="T51" fmla="*/ 137 h 246"/>
                <a:gd name="T52" fmla="*/ 31 w 234"/>
                <a:gd name="T53" fmla="*/ 141 h 246"/>
                <a:gd name="T54" fmla="*/ 35 w 234"/>
                <a:gd name="T55" fmla="*/ 121 h 246"/>
                <a:gd name="T56" fmla="*/ 31 w 234"/>
                <a:gd name="T57" fmla="*/ 110 h 246"/>
                <a:gd name="T58" fmla="*/ 31 w 234"/>
                <a:gd name="T59" fmla="*/ 90 h 246"/>
                <a:gd name="T60" fmla="*/ 4 w 234"/>
                <a:gd name="T61" fmla="*/ 86 h 246"/>
                <a:gd name="T62" fmla="*/ 0 w 234"/>
                <a:gd name="T63" fmla="*/ 59 h 246"/>
                <a:gd name="T64" fmla="*/ 4 w 234"/>
                <a:gd name="T65" fmla="*/ 43 h 246"/>
                <a:gd name="T66" fmla="*/ 12 w 234"/>
                <a:gd name="T67" fmla="*/ 35 h 246"/>
                <a:gd name="T68" fmla="*/ 8 w 234"/>
                <a:gd name="T69" fmla="*/ 28 h 246"/>
                <a:gd name="T70" fmla="*/ 12 w 234"/>
                <a:gd name="T71" fmla="*/ 12 h 246"/>
                <a:gd name="T72" fmla="*/ 23 w 234"/>
                <a:gd name="T73" fmla="*/ 4 h 246"/>
                <a:gd name="T74" fmla="*/ 35 w 234"/>
                <a:gd name="T75" fmla="*/ 4 h 246"/>
                <a:gd name="T76" fmla="*/ 43 w 234"/>
                <a:gd name="T77" fmla="*/ 0 h 246"/>
                <a:gd name="T78" fmla="*/ 51 w 234"/>
                <a:gd name="T79" fmla="*/ 8 h 246"/>
                <a:gd name="T80" fmla="*/ 55 w 234"/>
                <a:gd name="T81" fmla="*/ 24 h 246"/>
                <a:gd name="T82" fmla="*/ 62 w 234"/>
                <a:gd name="T83" fmla="*/ 35 h 246"/>
                <a:gd name="T84" fmla="*/ 62 w 234"/>
                <a:gd name="T85" fmla="*/ 47 h 246"/>
                <a:gd name="T86" fmla="*/ 82 w 234"/>
                <a:gd name="T87" fmla="*/ 67 h 246"/>
                <a:gd name="T88" fmla="*/ 86 w 234"/>
                <a:gd name="T89" fmla="*/ 86 h 246"/>
                <a:gd name="T90" fmla="*/ 117 w 234"/>
                <a:gd name="T91" fmla="*/ 113 h 246"/>
                <a:gd name="T92" fmla="*/ 121 w 234"/>
                <a:gd name="T93" fmla="*/ 110 h 246"/>
                <a:gd name="T94" fmla="*/ 133 w 234"/>
                <a:gd name="T95" fmla="*/ 113 h 246"/>
                <a:gd name="T96" fmla="*/ 148 w 234"/>
                <a:gd name="T97" fmla="*/ 117 h 246"/>
                <a:gd name="T98" fmla="*/ 164 w 234"/>
                <a:gd name="T99" fmla="*/ 117 h 246"/>
                <a:gd name="T100" fmla="*/ 183 w 234"/>
                <a:gd name="T101" fmla="*/ 125 h 246"/>
                <a:gd name="T102" fmla="*/ 183 w 234"/>
                <a:gd name="T103" fmla="*/ 113 h 246"/>
                <a:gd name="T104" fmla="*/ 183 w 234"/>
                <a:gd name="T105" fmla="*/ 102 h 246"/>
                <a:gd name="T106" fmla="*/ 199 w 234"/>
                <a:gd name="T107" fmla="*/ 102 h 246"/>
                <a:gd name="T108" fmla="*/ 215 w 234"/>
                <a:gd name="T109" fmla="*/ 121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4" h="246">
                  <a:moveTo>
                    <a:pt x="223" y="129"/>
                  </a:moveTo>
                  <a:lnTo>
                    <a:pt x="223" y="129"/>
                  </a:lnTo>
                  <a:lnTo>
                    <a:pt x="234" y="133"/>
                  </a:lnTo>
                  <a:lnTo>
                    <a:pt x="234" y="133"/>
                  </a:lnTo>
                  <a:lnTo>
                    <a:pt x="234" y="133"/>
                  </a:lnTo>
                  <a:lnTo>
                    <a:pt x="230" y="137"/>
                  </a:lnTo>
                  <a:lnTo>
                    <a:pt x="230" y="137"/>
                  </a:lnTo>
                  <a:lnTo>
                    <a:pt x="230" y="141"/>
                  </a:lnTo>
                  <a:lnTo>
                    <a:pt x="223" y="141"/>
                  </a:lnTo>
                  <a:lnTo>
                    <a:pt x="207" y="141"/>
                  </a:lnTo>
                  <a:lnTo>
                    <a:pt x="207" y="141"/>
                  </a:lnTo>
                  <a:lnTo>
                    <a:pt x="207" y="145"/>
                  </a:lnTo>
                  <a:lnTo>
                    <a:pt x="207" y="145"/>
                  </a:lnTo>
                  <a:lnTo>
                    <a:pt x="207" y="145"/>
                  </a:lnTo>
                  <a:lnTo>
                    <a:pt x="215" y="149"/>
                  </a:lnTo>
                  <a:lnTo>
                    <a:pt x="219" y="145"/>
                  </a:lnTo>
                  <a:lnTo>
                    <a:pt x="211" y="145"/>
                  </a:lnTo>
                  <a:lnTo>
                    <a:pt x="211" y="145"/>
                  </a:lnTo>
                  <a:lnTo>
                    <a:pt x="223" y="145"/>
                  </a:lnTo>
                  <a:lnTo>
                    <a:pt x="223" y="149"/>
                  </a:lnTo>
                  <a:lnTo>
                    <a:pt x="219" y="149"/>
                  </a:lnTo>
                  <a:lnTo>
                    <a:pt x="211" y="152"/>
                  </a:lnTo>
                  <a:lnTo>
                    <a:pt x="207" y="152"/>
                  </a:lnTo>
                  <a:lnTo>
                    <a:pt x="211" y="152"/>
                  </a:lnTo>
                  <a:lnTo>
                    <a:pt x="219" y="149"/>
                  </a:lnTo>
                  <a:lnTo>
                    <a:pt x="219" y="149"/>
                  </a:lnTo>
                  <a:lnTo>
                    <a:pt x="223" y="152"/>
                  </a:lnTo>
                  <a:lnTo>
                    <a:pt x="219" y="152"/>
                  </a:lnTo>
                  <a:lnTo>
                    <a:pt x="215" y="156"/>
                  </a:lnTo>
                  <a:lnTo>
                    <a:pt x="211" y="164"/>
                  </a:lnTo>
                  <a:lnTo>
                    <a:pt x="207" y="164"/>
                  </a:lnTo>
                  <a:lnTo>
                    <a:pt x="203" y="168"/>
                  </a:lnTo>
                  <a:lnTo>
                    <a:pt x="203" y="168"/>
                  </a:lnTo>
                  <a:lnTo>
                    <a:pt x="203" y="168"/>
                  </a:lnTo>
                  <a:lnTo>
                    <a:pt x="203" y="168"/>
                  </a:lnTo>
                  <a:lnTo>
                    <a:pt x="203" y="168"/>
                  </a:lnTo>
                  <a:lnTo>
                    <a:pt x="203" y="168"/>
                  </a:lnTo>
                  <a:lnTo>
                    <a:pt x="203" y="168"/>
                  </a:lnTo>
                  <a:lnTo>
                    <a:pt x="199" y="168"/>
                  </a:lnTo>
                  <a:lnTo>
                    <a:pt x="199" y="168"/>
                  </a:lnTo>
                  <a:lnTo>
                    <a:pt x="199" y="168"/>
                  </a:lnTo>
                  <a:lnTo>
                    <a:pt x="199" y="168"/>
                  </a:lnTo>
                  <a:lnTo>
                    <a:pt x="199" y="168"/>
                  </a:lnTo>
                  <a:lnTo>
                    <a:pt x="199" y="172"/>
                  </a:lnTo>
                  <a:lnTo>
                    <a:pt x="199" y="172"/>
                  </a:lnTo>
                  <a:lnTo>
                    <a:pt x="199" y="176"/>
                  </a:lnTo>
                  <a:lnTo>
                    <a:pt x="191" y="192"/>
                  </a:lnTo>
                  <a:lnTo>
                    <a:pt x="187" y="192"/>
                  </a:lnTo>
                  <a:lnTo>
                    <a:pt x="187" y="192"/>
                  </a:lnTo>
                  <a:lnTo>
                    <a:pt x="187" y="192"/>
                  </a:lnTo>
                  <a:lnTo>
                    <a:pt x="183" y="192"/>
                  </a:lnTo>
                  <a:lnTo>
                    <a:pt x="183" y="195"/>
                  </a:lnTo>
                  <a:lnTo>
                    <a:pt x="183" y="195"/>
                  </a:lnTo>
                  <a:lnTo>
                    <a:pt x="183" y="195"/>
                  </a:lnTo>
                  <a:lnTo>
                    <a:pt x="183" y="199"/>
                  </a:lnTo>
                  <a:lnTo>
                    <a:pt x="183" y="199"/>
                  </a:lnTo>
                  <a:lnTo>
                    <a:pt x="183" y="203"/>
                  </a:lnTo>
                  <a:lnTo>
                    <a:pt x="183" y="203"/>
                  </a:lnTo>
                  <a:lnTo>
                    <a:pt x="183" y="203"/>
                  </a:lnTo>
                  <a:lnTo>
                    <a:pt x="183" y="207"/>
                  </a:lnTo>
                  <a:lnTo>
                    <a:pt x="183" y="207"/>
                  </a:lnTo>
                  <a:lnTo>
                    <a:pt x="180" y="207"/>
                  </a:lnTo>
                  <a:lnTo>
                    <a:pt x="180" y="207"/>
                  </a:lnTo>
                  <a:lnTo>
                    <a:pt x="180" y="211"/>
                  </a:lnTo>
                  <a:lnTo>
                    <a:pt x="180" y="211"/>
                  </a:lnTo>
                  <a:lnTo>
                    <a:pt x="176" y="211"/>
                  </a:lnTo>
                  <a:lnTo>
                    <a:pt x="176" y="215"/>
                  </a:lnTo>
                  <a:lnTo>
                    <a:pt x="176" y="215"/>
                  </a:lnTo>
                  <a:lnTo>
                    <a:pt x="176" y="215"/>
                  </a:lnTo>
                  <a:lnTo>
                    <a:pt x="176" y="215"/>
                  </a:lnTo>
                  <a:lnTo>
                    <a:pt x="176" y="215"/>
                  </a:lnTo>
                  <a:lnTo>
                    <a:pt x="176" y="211"/>
                  </a:lnTo>
                  <a:lnTo>
                    <a:pt x="172" y="211"/>
                  </a:lnTo>
                  <a:lnTo>
                    <a:pt x="172" y="219"/>
                  </a:lnTo>
                  <a:lnTo>
                    <a:pt x="168" y="223"/>
                  </a:lnTo>
                  <a:lnTo>
                    <a:pt x="168" y="223"/>
                  </a:lnTo>
                  <a:lnTo>
                    <a:pt x="168" y="227"/>
                  </a:lnTo>
                  <a:lnTo>
                    <a:pt x="168" y="227"/>
                  </a:lnTo>
                  <a:lnTo>
                    <a:pt x="168" y="227"/>
                  </a:lnTo>
                  <a:lnTo>
                    <a:pt x="164" y="227"/>
                  </a:lnTo>
                  <a:lnTo>
                    <a:pt x="164" y="231"/>
                  </a:lnTo>
                  <a:lnTo>
                    <a:pt x="160" y="227"/>
                  </a:lnTo>
                  <a:lnTo>
                    <a:pt x="160" y="227"/>
                  </a:lnTo>
                  <a:lnTo>
                    <a:pt x="160" y="227"/>
                  </a:lnTo>
                  <a:lnTo>
                    <a:pt x="160" y="231"/>
                  </a:lnTo>
                  <a:lnTo>
                    <a:pt x="160" y="231"/>
                  </a:lnTo>
                  <a:lnTo>
                    <a:pt x="160" y="231"/>
                  </a:lnTo>
                  <a:lnTo>
                    <a:pt x="156" y="231"/>
                  </a:lnTo>
                  <a:lnTo>
                    <a:pt x="156" y="234"/>
                  </a:lnTo>
                  <a:lnTo>
                    <a:pt x="152" y="234"/>
                  </a:lnTo>
                  <a:lnTo>
                    <a:pt x="152" y="238"/>
                  </a:lnTo>
                  <a:lnTo>
                    <a:pt x="152" y="238"/>
                  </a:lnTo>
                  <a:lnTo>
                    <a:pt x="148" y="238"/>
                  </a:lnTo>
                  <a:lnTo>
                    <a:pt x="144" y="238"/>
                  </a:lnTo>
                  <a:lnTo>
                    <a:pt x="148" y="238"/>
                  </a:lnTo>
                  <a:lnTo>
                    <a:pt x="148" y="242"/>
                  </a:lnTo>
                  <a:lnTo>
                    <a:pt x="148" y="242"/>
                  </a:lnTo>
                  <a:lnTo>
                    <a:pt x="148" y="242"/>
                  </a:lnTo>
                  <a:lnTo>
                    <a:pt x="148" y="246"/>
                  </a:lnTo>
                  <a:lnTo>
                    <a:pt x="144" y="246"/>
                  </a:lnTo>
                  <a:lnTo>
                    <a:pt x="144" y="246"/>
                  </a:lnTo>
                  <a:lnTo>
                    <a:pt x="144" y="246"/>
                  </a:lnTo>
                  <a:lnTo>
                    <a:pt x="141" y="242"/>
                  </a:lnTo>
                  <a:lnTo>
                    <a:pt x="141" y="242"/>
                  </a:lnTo>
                  <a:lnTo>
                    <a:pt x="141" y="242"/>
                  </a:lnTo>
                  <a:lnTo>
                    <a:pt x="141" y="238"/>
                  </a:lnTo>
                  <a:lnTo>
                    <a:pt x="141" y="238"/>
                  </a:lnTo>
                  <a:lnTo>
                    <a:pt x="141" y="238"/>
                  </a:lnTo>
                  <a:lnTo>
                    <a:pt x="141" y="238"/>
                  </a:lnTo>
                  <a:lnTo>
                    <a:pt x="144" y="238"/>
                  </a:lnTo>
                  <a:lnTo>
                    <a:pt x="144" y="234"/>
                  </a:lnTo>
                  <a:lnTo>
                    <a:pt x="144" y="234"/>
                  </a:lnTo>
                  <a:lnTo>
                    <a:pt x="144" y="234"/>
                  </a:lnTo>
                  <a:lnTo>
                    <a:pt x="144" y="231"/>
                  </a:lnTo>
                  <a:lnTo>
                    <a:pt x="144" y="231"/>
                  </a:lnTo>
                  <a:lnTo>
                    <a:pt x="141" y="227"/>
                  </a:lnTo>
                  <a:lnTo>
                    <a:pt x="133" y="223"/>
                  </a:lnTo>
                  <a:lnTo>
                    <a:pt x="129" y="223"/>
                  </a:lnTo>
                  <a:lnTo>
                    <a:pt x="133" y="223"/>
                  </a:lnTo>
                  <a:lnTo>
                    <a:pt x="133" y="223"/>
                  </a:lnTo>
                  <a:lnTo>
                    <a:pt x="133" y="223"/>
                  </a:lnTo>
                  <a:lnTo>
                    <a:pt x="133" y="219"/>
                  </a:lnTo>
                  <a:lnTo>
                    <a:pt x="133" y="219"/>
                  </a:lnTo>
                  <a:lnTo>
                    <a:pt x="129" y="219"/>
                  </a:lnTo>
                  <a:lnTo>
                    <a:pt x="129" y="219"/>
                  </a:lnTo>
                  <a:lnTo>
                    <a:pt x="129" y="215"/>
                  </a:lnTo>
                  <a:lnTo>
                    <a:pt x="125" y="215"/>
                  </a:lnTo>
                  <a:lnTo>
                    <a:pt x="121" y="215"/>
                  </a:lnTo>
                  <a:lnTo>
                    <a:pt x="121" y="215"/>
                  </a:lnTo>
                  <a:lnTo>
                    <a:pt x="121" y="219"/>
                  </a:lnTo>
                  <a:lnTo>
                    <a:pt x="121" y="219"/>
                  </a:lnTo>
                  <a:lnTo>
                    <a:pt x="121" y="219"/>
                  </a:lnTo>
                  <a:lnTo>
                    <a:pt x="117" y="219"/>
                  </a:lnTo>
                  <a:lnTo>
                    <a:pt x="117" y="215"/>
                  </a:lnTo>
                  <a:lnTo>
                    <a:pt x="117" y="211"/>
                  </a:lnTo>
                  <a:lnTo>
                    <a:pt x="113" y="211"/>
                  </a:lnTo>
                  <a:lnTo>
                    <a:pt x="113" y="207"/>
                  </a:lnTo>
                  <a:lnTo>
                    <a:pt x="105" y="207"/>
                  </a:lnTo>
                  <a:lnTo>
                    <a:pt x="101" y="207"/>
                  </a:lnTo>
                  <a:lnTo>
                    <a:pt x="101" y="203"/>
                  </a:lnTo>
                  <a:lnTo>
                    <a:pt x="101" y="203"/>
                  </a:lnTo>
                  <a:lnTo>
                    <a:pt x="101" y="199"/>
                  </a:lnTo>
                  <a:lnTo>
                    <a:pt x="101" y="199"/>
                  </a:lnTo>
                  <a:lnTo>
                    <a:pt x="98" y="199"/>
                  </a:lnTo>
                  <a:lnTo>
                    <a:pt x="94" y="195"/>
                  </a:lnTo>
                  <a:lnTo>
                    <a:pt x="94" y="199"/>
                  </a:lnTo>
                  <a:lnTo>
                    <a:pt x="90" y="199"/>
                  </a:lnTo>
                  <a:lnTo>
                    <a:pt x="86" y="199"/>
                  </a:lnTo>
                  <a:lnTo>
                    <a:pt x="82" y="199"/>
                  </a:lnTo>
                  <a:lnTo>
                    <a:pt x="82" y="199"/>
                  </a:lnTo>
                  <a:lnTo>
                    <a:pt x="78" y="195"/>
                  </a:lnTo>
                  <a:lnTo>
                    <a:pt x="78" y="192"/>
                  </a:lnTo>
                  <a:lnTo>
                    <a:pt x="78" y="188"/>
                  </a:lnTo>
                  <a:lnTo>
                    <a:pt x="78" y="188"/>
                  </a:lnTo>
                  <a:lnTo>
                    <a:pt x="78" y="188"/>
                  </a:lnTo>
                  <a:lnTo>
                    <a:pt x="82" y="184"/>
                  </a:lnTo>
                  <a:lnTo>
                    <a:pt x="82" y="184"/>
                  </a:lnTo>
                  <a:lnTo>
                    <a:pt x="82" y="180"/>
                  </a:lnTo>
                  <a:lnTo>
                    <a:pt x="82" y="180"/>
                  </a:lnTo>
                  <a:lnTo>
                    <a:pt x="82" y="180"/>
                  </a:lnTo>
                  <a:lnTo>
                    <a:pt x="82" y="176"/>
                  </a:lnTo>
                  <a:lnTo>
                    <a:pt x="78" y="172"/>
                  </a:lnTo>
                  <a:lnTo>
                    <a:pt x="78" y="168"/>
                  </a:lnTo>
                  <a:lnTo>
                    <a:pt x="78" y="164"/>
                  </a:lnTo>
                  <a:lnTo>
                    <a:pt x="78" y="164"/>
                  </a:lnTo>
                  <a:lnTo>
                    <a:pt x="78" y="164"/>
                  </a:lnTo>
                  <a:lnTo>
                    <a:pt x="78" y="164"/>
                  </a:lnTo>
                  <a:lnTo>
                    <a:pt x="82" y="164"/>
                  </a:lnTo>
                  <a:lnTo>
                    <a:pt x="82" y="160"/>
                  </a:lnTo>
                  <a:lnTo>
                    <a:pt x="82" y="160"/>
                  </a:lnTo>
                  <a:lnTo>
                    <a:pt x="82" y="160"/>
                  </a:lnTo>
                  <a:lnTo>
                    <a:pt x="82" y="160"/>
                  </a:lnTo>
                  <a:lnTo>
                    <a:pt x="86" y="156"/>
                  </a:lnTo>
                  <a:lnTo>
                    <a:pt x="86" y="152"/>
                  </a:lnTo>
                  <a:lnTo>
                    <a:pt x="86" y="149"/>
                  </a:lnTo>
                  <a:lnTo>
                    <a:pt x="78" y="141"/>
                  </a:lnTo>
                  <a:lnTo>
                    <a:pt x="74" y="133"/>
                  </a:lnTo>
                  <a:lnTo>
                    <a:pt x="74" y="133"/>
                  </a:lnTo>
                  <a:lnTo>
                    <a:pt x="74" y="133"/>
                  </a:lnTo>
                  <a:lnTo>
                    <a:pt x="70" y="133"/>
                  </a:lnTo>
                  <a:lnTo>
                    <a:pt x="58" y="133"/>
                  </a:lnTo>
                  <a:lnTo>
                    <a:pt x="55" y="137"/>
                  </a:lnTo>
                  <a:lnTo>
                    <a:pt x="39" y="141"/>
                  </a:lnTo>
                  <a:lnTo>
                    <a:pt x="39" y="141"/>
                  </a:lnTo>
                  <a:lnTo>
                    <a:pt x="39" y="145"/>
                  </a:lnTo>
                  <a:lnTo>
                    <a:pt x="39" y="145"/>
                  </a:lnTo>
                  <a:lnTo>
                    <a:pt x="39" y="145"/>
                  </a:lnTo>
                  <a:lnTo>
                    <a:pt x="31" y="145"/>
                  </a:lnTo>
                  <a:lnTo>
                    <a:pt x="31" y="141"/>
                  </a:lnTo>
                  <a:lnTo>
                    <a:pt x="27" y="141"/>
                  </a:lnTo>
                  <a:lnTo>
                    <a:pt x="27" y="141"/>
                  </a:lnTo>
                  <a:lnTo>
                    <a:pt x="31" y="137"/>
                  </a:lnTo>
                  <a:lnTo>
                    <a:pt x="35" y="129"/>
                  </a:lnTo>
                  <a:lnTo>
                    <a:pt x="35" y="125"/>
                  </a:lnTo>
                  <a:lnTo>
                    <a:pt x="35" y="121"/>
                  </a:lnTo>
                  <a:lnTo>
                    <a:pt x="35" y="121"/>
                  </a:lnTo>
                  <a:lnTo>
                    <a:pt x="31" y="117"/>
                  </a:lnTo>
                  <a:lnTo>
                    <a:pt x="31" y="113"/>
                  </a:lnTo>
                  <a:lnTo>
                    <a:pt x="31" y="113"/>
                  </a:lnTo>
                  <a:lnTo>
                    <a:pt x="31" y="113"/>
                  </a:lnTo>
                  <a:lnTo>
                    <a:pt x="35" y="110"/>
                  </a:lnTo>
                  <a:lnTo>
                    <a:pt x="35" y="110"/>
                  </a:lnTo>
                  <a:lnTo>
                    <a:pt x="31" y="110"/>
                  </a:lnTo>
                  <a:lnTo>
                    <a:pt x="31" y="106"/>
                  </a:lnTo>
                  <a:lnTo>
                    <a:pt x="31" y="102"/>
                  </a:lnTo>
                  <a:lnTo>
                    <a:pt x="31" y="102"/>
                  </a:lnTo>
                  <a:lnTo>
                    <a:pt x="31" y="94"/>
                  </a:lnTo>
                  <a:lnTo>
                    <a:pt x="31" y="94"/>
                  </a:lnTo>
                  <a:lnTo>
                    <a:pt x="31" y="90"/>
                  </a:lnTo>
                  <a:lnTo>
                    <a:pt x="31" y="90"/>
                  </a:lnTo>
                  <a:lnTo>
                    <a:pt x="31" y="90"/>
                  </a:lnTo>
                  <a:lnTo>
                    <a:pt x="31" y="86"/>
                  </a:lnTo>
                  <a:lnTo>
                    <a:pt x="31" y="86"/>
                  </a:lnTo>
                  <a:lnTo>
                    <a:pt x="31" y="86"/>
                  </a:lnTo>
                  <a:lnTo>
                    <a:pt x="19" y="82"/>
                  </a:lnTo>
                  <a:lnTo>
                    <a:pt x="12" y="82"/>
                  </a:lnTo>
                  <a:lnTo>
                    <a:pt x="4" y="86"/>
                  </a:lnTo>
                  <a:lnTo>
                    <a:pt x="0" y="82"/>
                  </a:lnTo>
                  <a:lnTo>
                    <a:pt x="0" y="82"/>
                  </a:lnTo>
                  <a:lnTo>
                    <a:pt x="0" y="74"/>
                  </a:lnTo>
                  <a:lnTo>
                    <a:pt x="0" y="67"/>
                  </a:lnTo>
                  <a:lnTo>
                    <a:pt x="0" y="67"/>
                  </a:lnTo>
                  <a:lnTo>
                    <a:pt x="0" y="63"/>
                  </a:lnTo>
                  <a:lnTo>
                    <a:pt x="0" y="59"/>
                  </a:lnTo>
                  <a:lnTo>
                    <a:pt x="0" y="59"/>
                  </a:lnTo>
                  <a:lnTo>
                    <a:pt x="0" y="51"/>
                  </a:lnTo>
                  <a:lnTo>
                    <a:pt x="0" y="51"/>
                  </a:lnTo>
                  <a:lnTo>
                    <a:pt x="4" y="47"/>
                  </a:lnTo>
                  <a:lnTo>
                    <a:pt x="4" y="47"/>
                  </a:lnTo>
                  <a:lnTo>
                    <a:pt x="4" y="47"/>
                  </a:lnTo>
                  <a:lnTo>
                    <a:pt x="4" y="43"/>
                  </a:lnTo>
                  <a:lnTo>
                    <a:pt x="4" y="43"/>
                  </a:lnTo>
                  <a:lnTo>
                    <a:pt x="4" y="43"/>
                  </a:lnTo>
                  <a:lnTo>
                    <a:pt x="4" y="43"/>
                  </a:lnTo>
                  <a:lnTo>
                    <a:pt x="8" y="43"/>
                  </a:lnTo>
                  <a:lnTo>
                    <a:pt x="8" y="39"/>
                  </a:lnTo>
                  <a:lnTo>
                    <a:pt x="12" y="35"/>
                  </a:lnTo>
                  <a:lnTo>
                    <a:pt x="12" y="35"/>
                  </a:lnTo>
                  <a:lnTo>
                    <a:pt x="12" y="35"/>
                  </a:lnTo>
                  <a:lnTo>
                    <a:pt x="12" y="35"/>
                  </a:lnTo>
                  <a:lnTo>
                    <a:pt x="12" y="35"/>
                  </a:lnTo>
                  <a:lnTo>
                    <a:pt x="12" y="35"/>
                  </a:lnTo>
                  <a:lnTo>
                    <a:pt x="12" y="31"/>
                  </a:lnTo>
                  <a:lnTo>
                    <a:pt x="8" y="31"/>
                  </a:lnTo>
                  <a:lnTo>
                    <a:pt x="8" y="28"/>
                  </a:lnTo>
                  <a:lnTo>
                    <a:pt x="8" y="24"/>
                  </a:lnTo>
                  <a:lnTo>
                    <a:pt x="8" y="20"/>
                  </a:lnTo>
                  <a:lnTo>
                    <a:pt x="8" y="20"/>
                  </a:lnTo>
                  <a:lnTo>
                    <a:pt x="8" y="20"/>
                  </a:lnTo>
                  <a:lnTo>
                    <a:pt x="8" y="16"/>
                  </a:lnTo>
                  <a:lnTo>
                    <a:pt x="8" y="16"/>
                  </a:lnTo>
                  <a:lnTo>
                    <a:pt x="12" y="12"/>
                  </a:lnTo>
                  <a:lnTo>
                    <a:pt x="15" y="8"/>
                  </a:lnTo>
                  <a:lnTo>
                    <a:pt x="19" y="4"/>
                  </a:lnTo>
                  <a:lnTo>
                    <a:pt x="19" y="4"/>
                  </a:lnTo>
                  <a:lnTo>
                    <a:pt x="19" y="4"/>
                  </a:lnTo>
                  <a:lnTo>
                    <a:pt x="23" y="4"/>
                  </a:lnTo>
                  <a:lnTo>
                    <a:pt x="23" y="4"/>
                  </a:lnTo>
                  <a:lnTo>
                    <a:pt x="23" y="4"/>
                  </a:lnTo>
                  <a:lnTo>
                    <a:pt x="23" y="4"/>
                  </a:lnTo>
                  <a:lnTo>
                    <a:pt x="23" y="4"/>
                  </a:lnTo>
                  <a:lnTo>
                    <a:pt x="27" y="0"/>
                  </a:lnTo>
                  <a:lnTo>
                    <a:pt x="31" y="4"/>
                  </a:lnTo>
                  <a:lnTo>
                    <a:pt x="35" y="4"/>
                  </a:lnTo>
                  <a:lnTo>
                    <a:pt x="35" y="4"/>
                  </a:lnTo>
                  <a:lnTo>
                    <a:pt x="35" y="4"/>
                  </a:lnTo>
                  <a:lnTo>
                    <a:pt x="39" y="4"/>
                  </a:lnTo>
                  <a:lnTo>
                    <a:pt x="39" y="4"/>
                  </a:lnTo>
                  <a:lnTo>
                    <a:pt x="39" y="4"/>
                  </a:lnTo>
                  <a:lnTo>
                    <a:pt x="39" y="4"/>
                  </a:lnTo>
                  <a:lnTo>
                    <a:pt x="39" y="4"/>
                  </a:lnTo>
                  <a:lnTo>
                    <a:pt x="43" y="4"/>
                  </a:lnTo>
                  <a:lnTo>
                    <a:pt x="43" y="0"/>
                  </a:lnTo>
                  <a:lnTo>
                    <a:pt x="43" y="0"/>
                  </a:lnTo>
                  <a:lnTo>
                    <a:pt x="47" y="0"/>
                  </a:lnTo>
                  <a:lnTo>
                    <a:pt x="47" y="4"/>
                  </a:lnTo>
                  <a:lnTo>
                    <a:pt x="47" y="4"/>
                  </a:lnTo>
                  <a:lnTo>
                    <a:pt x="47" y="4"/>
                  </a:lnTo>
                  <a:lnTo>
                    <a:pt x="51" y="4"/>
                  </a:lnTo>
                  <a:lnTo>
                    <a:pt x="51" y="8"/>
                  </a:lnTo>
                  <a:lnTo>
                    <a:pt x="51" y="8"/>
                  </a:lnTo>
                  <a:lnTo>
                    <a:pt x="55" y="12"/>
                  </a:lnTo>
                  <a:lnTo>
                    <a:pt x="55" y="12"/>
                  </a:lnTo>
                  <a:lnTo>
                    <a:pt x="55" y="16"/>
                  </a:lnTo>
                  <a:lnTo>
                    <a:pt x="55" y="16"/>
                  </a:lnTo>
                  <a:lnTo>
                    <a:pt x="55" y="20"/>
                  </a:lnTo>
                  <a:lnTo>
                    <a:pt x="55" y="24"/>
                  </a:lnTo>
                  <a:lnTo>
                    <a:pt x="58" y="24"/>
                  </a:lnTo>
                  <a:lnTo>
                    <a:pt x="58" y="24"/>
                  </a:lnTo>
                  <a:lnTo>
                    <a:pt x="62" y="28"/>
                  </a:lnTo>
                  <a:lnTo>
                    <a:pt x="62" y="28"/>
                  </a:lnTo>
                  <a:lnTo>
                    <a:pt x="66" y="31"/>
                  </a:lnTo>
                  <a:lnTo>
                    <a:pt x="66" y="31"/>
                  </a:lnTo>
                  <a:lnTo>
                    <a:pt x="62" y="35"/>
                  </a:lnTo>
                  <a:lnTo>
                    <a:pt x="62" y="39"/>
                  </a:lnTo>
                  <a:lnTo>
                    <a:pt x="62" y="39"/>
                  </a:lnTo>
                  <a:lnTo>
                    <a:pt x="58" y="39"/>
                  </a:lnTo>
                  <a:lnTo>
                    <a:pt x="58" y="43"/>
                  </a:lnTo>
                  <a:lnTo>
                    <a:pt x="58" y="43"/>
                  </a:lnTo>
                  <a:lnTo>
                    <a:pt x="58" y="43"/>
                  </a:lnTo>
                  <a:lnTo>
                    <a:pt x="62" y="47"/>
                  </a:lnTo>
                  <a:lnTo>
                    <a:pt x="66" y="47"/>
                  </a:lnTo>
                  <a:lnTo>
                    <a:pt x="66" y="51"/>
                  </a:lnTo>
                  <a:lnTo>
                    <a:pt x="66" y="51"/>
                  </a:lnTo>
                  <a:lnTo>
                    <a:pt x="70" y="51"/>
                  </a:lnTo>
                  <a:lnTo>
                    <a:pt x="70" y="55"/>
                  </a:lnTo>
                  <a:lnTo>
                    <a:pt x="78" y="59"/>
                  </a:lnTo>
                  <a:lnTo>
                    <a:pt x="82" y="67"/>
                  </a:lnTo>
                  <a:lnTo>
                    <a:pt x="86" y="70"/>
                  </a:lnTo>
                  <a:lnTo>
                    <a:pt x="86" y="74"/>
                  </a:lnTo>
                  <a:lnTo>
                    <a:pt x="86" y="74"/>
                  </a:lnTo>
                  <a:lnTo>
                    <a:pt x="82" y="78"/>
                  </a:lnTo>
                  <a:lnTo>
                    <a:pt x="82" y="78"/>
                  </a:lnTo>
                  <a:lnTo>
                    <a:pt x="82" y="82"/>
                  </a:lnTo>
                  <a:lnTo>
                    <a:pt x="86" y="86"/>
                  </a:lnTo>
                  <a:lnTo>
                    <a:pt x="86" y="86"/>
                  </a:lnTo>
                  <a:lnTo>
                    <a:pt x="90" y="90"/>
                  </a:lnTo>
                  <a:lnTo>
                    <a:pt x="94" y="90"/>
                  </a:lnTo>
                  <a:lnTo>
                    <a:pt x="105" y="110"/>
                  </a:lnTo>
                  <a:lnTo>
                    <a:pt x="105" y="110"/>
                  </a:lnTo>
                  <a:lnTo>
                    <a:pt x="113" y="113"/>
                  </a:lnTo>
                  <a:lnTo>
                    <a:pt x="117" y="113"/>
                  </a:lnTo>
                  <a:lnTo>
                    <a:pt x="121" y="113"/>
                  </a:lnTo>
                  <a:lnTo>
                    <a:pt x="121" y="113"/>
                  </a:lnTo>
                  <a:lnTo>
                    <a:pt x="121" y="110"/>
                  </a:lnTo>
                  <a:lnTo>
                    <a:pt x="121" y="110"/>
                  </a:lnTo>
                  <a:lnTo>
                    <a:pt x="121" y="110"/>
                  </a:lnTo>
                  <a:lnTo>
                    <a:pt x="121" y="110"/>
                  </a:lnTo>
                  <a:lnTo>
                    <a:pt x="121" y="110"/>
                  </a:lnTo>
                  <a:lnTo>
                    <a:pt x="121" y="110"/>
                  </a:lnTo>
                  <a:lnTo>
                    <a:pt x="121" y="110"/>
                  </a:lnTo>
                  <a:lnTo>
                    <a:pt x="121" y="110"/>
                  </a:lnTo>
                  <a:lnTo>
                    <a:pt x="121" y="110"/>
                  </a:lnTo>
                  <a:lnTo>
                    <a:pt x="125" y="110"/>
                  </a:lnTo>
                  <a:lnTo>
                    <a:pt x="125" y="110"/>
                  </a:lnTo>
                  <a:lnTo>
                    <a:pt x="133" y="113"/>
                  </a:lnTo>
                  <a:lnTo>
                    <a:pt x="137" y="113"/>
                  </a:lnTo>
                  <a:lnTo>
                    <a:pt x="141" y="113"/>
                  </a:lnTo>
                  <a:lnTo>
                    <a:pt x="144" y="113"/>
                  </a:lnTo>
                  <a:lnTo>
                    <a:pt x="144" y="113"/>
                  </a:lnTo>
                  <a:lnTo>
                    <a:pt x="144" y="113"/>
                  </a:lnTo>
                  <a:lnTo>
                    <a:pt x="148" y="117"/>
                  </a:lnTo>
                  <a:lnTo>
                    <a:pt x="148" y="117"/>
                  </a:lnTo>
                  <a:lnTo>
                    <a:pt x="152" y="117"/>
                  </a:lnTo>
                  <a:lnTo>
                    <a:pt x="152" y="117"/>
                  </a:lnTo>
                  <a:lnTo>
                    <a:pt x="156" y="117"/>
                  </a:lnTo>
                  <a:lnTo>
                    <a:pt x="156" y="113"/>
                  </a:lnTo>
                  <a:lnTo>
                    <a:pt x="160" y="113"/>
                  </a:lnTo>
                  <a:lnTo>
                    <a:pt x="164" y="113"/>
                  </a:lnTo>
                  <a:lnTo>
                    <a:pt x="164" y="117"/>
                  </a:lnTo>
                  <a:lnTo>
                    <a:pt x="172" y="121"/>
                  </a:lnTo>
                  <a:lnTo>
                    <a:pt x="176" y="125"/>
                  </a:lnTo>
                  <a:lnTo>
                    <a:pt x="180" y="125"/>
                  </a:lnTo>
                  <a:lnTo>
                    <a:pt x="180" y="125"/>
                  </a:lnTo>
                  <a:lnTo>
                    <a:pt x="180" y="125"/>
                  </a:lnTo>
                  <a:lnTo>
                    <a:pt x="180" y="125"/>
                  </a:lnTo>
                  <a:lnTo>
                    <a:pt x="183" y="125"/>
                  </a:lnTo>
                  <a:lnTo>
                    <a:pt x="183" y="121"/>
                  </a:lnTo>
                  <a:lnTo>
                    <a:pt x="180" y="121"/>
                  </a:lnTo>
                  <a:lnTo>
                    <a:pt x="180" y="121"/>
                  </a:lnTo>
                  <a:lnTo>
                    <a:pt x="180" y="121"/>
                  </a:lnTo>
                  <a:lnTo>
                    <a:pt x="183" y="117"/>
                  </a:lnTo>
                  <a:lnTo>
                    <a:pt x="183" y="113"/>
                  </a:lnTo>
                  <a:lnTo>
                    <a:pt x="183" y="113"/>
                  </a:lnTo>
                  <a:lnTo>
                    <a:pt x="183" y="113"/>
                  </a:lnTo>
                  <a:lnTo>
                    <a:pt x="180" y="110"/>
                  </a:lnTo>
                  <a:lnTo>
                    <a:pt x="180" y="106"/>
                  </a:lnTo>
                  <a:lnTo>
                    <a:pt x="180" y="102"/>
                  </a:lnTo>
                  <a:lnTo>
                    <a:pt x="183" y="102"/>
                  </a:lnTo>
                  <a:lnTo>
                    <a:pt x="183" y="102"/>
                  </a:lnTo>
                  <a:lnTo>
                    <a:pt x="183" y="102"/>
                  </a:lnTo>
                  <a:lnTo>
                    <a:pt x="183" y="102"/>
                  </a:lnTo>
                  <a:lnTo>
                    <a:pt x="187" y="102"/>
                  </a:lnTo>
                  <a:lnTo>
                    <a:pt x="195" y="98"/>
                  </a:lnTo>
                  <a:lnTo>
                    <a:pt x="195" y="98"/>
                  </a:lnTo>
                  <a:lnTo>
                    <a:pt x="199" y="98"/>
                  </a:lnTo>
                  <a:lnTo>
                    <a:pt x="199" y="102"/>
                  </a:lnTo>
                  <a:lnTo>
                    <a:pt x="199" y="102"/>
                  </a:lnTo>
                  <a:lnTo>
                    <a:pt x="195" y="102"/>
                  </a:lnTo>
                  <a:lnTo>
                    <a:pt x="199" y="102"/>
                  </a:lnTo>
                  <a:lnTo>
                    <a:pt x="199" y="106"/>
                  </a:lnTo>
                  <a:lnTo>
                    <a:pt x="211" y="113"/>
                  </a:lnTo>
                  <a:lnTo>
                    <a:pt x="215" y="117"/>
                  </a:lnTo>
                  <a:lnTo>
                    <a:pt x="215" y="117"/>
                  </a:lnTo>
                  <a:lnTo>
                    <a:pt x="215" y="121"/>
                  </a:lnTo>
                  <a:lnTo>
                    <a:pt x="219" y="121"/>
                  </a:lnTo>
                  <a:lnTo>
                    <a:pt x="219" y="129"/>
                  </a:lnTo>
                  <a:lnTo>
                    <a:pt x="219" y="129"/>
                  </a:lnTo>
                  <a:lnTo>
                    <a:pt x="219" y="129"/>
                  </a:lnTo>
                  <a:lnTo>
                    <a:pt x="223" y="129"/>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41" name="Freeform 33"/>
            <p:cNvSpPr>
              <a:spLocks noEditPoints="1"/>
            </p:cNvSpPr>
            <p:nvPr/>
          </p:nvSpPr>
          <p:spPr bwMode="auto">
            <a:xfrm>
              <a:off x="971550" y="3409950"/>
              <a:ext cx="392112" cy="415925"/>
            </a:xfrm>
            <a:custGeom>
              <a:avLst/>
              <a:gdLst>
                <a:gd name="T0" fmla="*/ 43 w 247"/>
                <a:gd name="T1" fmla="*/ 168 h 262"/>
                <a:gd name="T2" fmla="*/ 47 w 247"/>
                <a:gd name="T3" fmla="*/ 164 h 262"/>
                <a:gd name="T4" fmla="*/ 51 w 247"/>
                <a:gd name="T5" fmla="*/ 160 h 262"/>
                <a:gd name="T6" fmla="*/ 0 w 247"/>
                <a:gd name="T7" fmla="*/ 78 h 262"/>
                <a:gd name="T8" fmla="*/ 4 w 247"/>
                <a:gd name="T9" fmla="*/ 71 h 262"/>
                <a:gd name="T10" fmla="*/ 55 w 247"/>
                <a:gd name="T11" fmla="*/ 250 h 262"/>
                <a:gd name="T12" fmla="*/ 67 w 247"/>
                <a:gd name="T13" fmla="*/ 227 h 262"/>
                <a:gd name="T14" fmla="*/ 71 w 247"/>
                <a:gd name="T15" fmla="*/ 246 h 262"/>
                <a:gd name="T16" fmla="*/ 106 w 247"/>
                <a:gd name="T17" fmla="*/ 239 h 262"/>
                <a:gd name="T18" fmla="*/ 145 w 247"/>
                <a:gd name="T19" fmla="*/ 203 h 262"/>
                <a:gd name="T20" fmla="*/ 172 w 247"/>
                <a:gd name="T21" fmla="*/ 211 h 262"/>
                <a:gd name="T22" fmla="*/ 231 w 247"/>
                <a:gd name="T23" fmla="*/ 157 h 262"/>
                <a:gd name="T24" fmla="*/ 184 w 247"/>
                <a:gd name="T25" fmla="*/ 39 h 262"/>
                <a:gd name="T26" fmla="*/ 161 w 247"/>
                <a:gd name="T27" fmla="*/ 16 h 262"/>
                <a:gd name="T28" fmla="*/ 137 w 247"/>
                <a:gd name="T29" fmla="*/ 12 h 262"/>
                <a:gd name="T30" fmla="*/ 102 w 247"/>
                <a:gd name="T31" fmla="*/ 0 h 262"/>
                <a:gd name="T32" fmla="*/ 51 w 247"/>
                <a:gd name="T33" fmla="*/ 20 h 262"/>
                <a:gd name="T34" fmla="*/ 40 w 247"/>
                <a:gd name="T35" fmla="*/ 39 h 262"/>
                <a:gd name="T36" fmla="*/ 47 w 247"/>
                <a:gd name="T37" fmla="*/ 39 h 262"/>
                <a:gd name="T38" fmla="*/ 51 w 247"/>
                <a:gd name="T39" fmla="*/ 59 h 262"/>
                <a:gd name="T40" fmla="*/ 43 w 247"/>
                <a:gd name="T41" fmla="*/ 63 h 262"/>
                <a:gd name="T42" fmla="*/ 24 w 247"/>
                <a:gd name="T43" fmla="*/ 59 h 262"/>
                <a:gd name="T44" fmla="*/ 63 w 247"/>
                <a:gd name="T45" fmla="*/ 67 h 262"/>
                <a:gd name="T46" fmla="*/ 79 w 247"/>
                <a:gd name="T47" fmla="*/ 55 h 262"/>
                <a:gd name="T48" fmla="*/ 59 w 247"/>
                <a:gd name="T49" fmla="*/ 98 h 262"/>
                <a:gd name="T50" fmla="*/ 36 w 247"/>
                <a:gd name="T51" fmla="*/ 117 h 262"/>
                <a:gd name="T52" fmla="*/ 51 w 247"/>
                <a:gd name="T53" fmla="*/ 141 h 262"/>
                <a:gd name="T54" fmla="*/ 71 w 247"/>
                <a:gd name="T55" fmla="*/ 125 h 262"/>
                <a:gd name="T56" fmla="*/ 79 w 247"/>
                <a:gd name="T57" fmla="*/ 114 h 262"/>
                <a:gd name="T58" fmla="*/ 83 w 247"/>
                <a:gd name="T59" fmla="*/ 133 h 262"/>
                <a:gd name="T60" fmla="*/ 83 w 247"/>
                <a:gd name="T61" fmla="*/ 141 h 262"/>
                <a:gd name="T62" fmla="*/ 90 w 247"/>
                <a:gd name="T63" fmla="*/ 157 h 262"/>
                <a:gd name="T64" fmla="*/ 94 w 247"/>
                <a:gd name="T65" fmla="*/ 168 h 262"/>
                <a:gd name="T66" fmla="*/ 114 w 247"/>
                <a:gd name="T67" fmla="*/ 129 h 262"/>
                <a:gd name="T68" fmla="*/ 125 w 247"/>
                <a:gd name="T69" fmla="*/ 106 h 262"/>
                <a:gd name="T70" fmla="*/ 145 w 247"/>
                <a:gd name="T71" fmla="*/ 94 h 262"/>
                <a:gd name="T72" fmla="*/ 188 w 247"/>
                <a:gd name="T73" fmla="*/ 67 h 262"/>
                <a:gd name="T74" fmla="*/ 168 w 247"/>
                <a:gd name="T75" fmla="*/ 90 h 262"/>
                <a:gd name="T76" fmla="*/ 153 w 247"/>
                <a:gd name="T77" fmla="*/ 137 h 262"/>
                <a:gd name="T78" fmla="*/ 137 w 247"/>
                <a:gd name="T79" fmla="*/ 110 h 262"/>
                <a:gd name="T80" fmla="*/ 122 w 247"/>
                <a:gd name="T81" fmla="*/ 153 h 262"/>
                <a:gd name="T82" fmla="*/ 110 w 247"/>
                <a:gd name="T83" fmla="*/ 172 h 262"/>
                <a:gd name="T84" fmla="*/ 94 w 247"/>
                <a:gd name="T85" fmla="*/ 203 h 262"/>
                <a:gd name="T86" fmla="*/ 110 w 247"/>
                <a:gd name="T87" fmla="*/ 207 h 262"/>
                <a:gd name="T88" fmla="*/ 110 w 247"/>
                <a:gd name="T89" fmla="*/ 211 h 262"/>
                <a:gd name="T90" fmla="*/ 102 w 247"/>
                <a:gd name="T91" fmla="*/ 227 h 262"/>
                <a:gd name="T92" fmla="*/ 79 w 247"/>
                <a:gd name="T93" fmla="*/ 235 h 262"/>
                <a:gd name="T94" fmla="*/ 16 w 247"/>
                <a:gd name="T95" fmla="*/ 129 h 262"/>
                <a:gd name="T96" fmla="*/ 16 w 247"/>
                <a:gd name="T97" fmla="*/ 102 h 262"/>
                <a:gd name="T98" fmla="*/ 43 w 247"/>
                <a:gd name="T99" fmla="*/ 239 h 262"/>
                <a:gd name="T100" fmla="*/ 36 w 247"/>
                <a:gd name="T101" fmla="*/ 203 h 262"/>
                <a:gd name="T102" fmla="*/ 47 w 247"/>
                <a:gd name="T103" fmla="*/ 203 h 262"/>
                <a:gd name="T104" fmla="*/ 55 w 247"/>
                <a:gd name="T105" fmla="*/ 215 h 262"/>
                <a:gd name="T106" fmla="*/ 47 w 247"/>
                <a:gd name="T107" fmla="*/ 227 h 262"/>
                <a:gd name="T108" fmla="*/ 32 w 247"/>
                <a:gd name="T109" fmla="*/ 102 h 262"/>
                <a:gd name="T110" fmla="*/ 16 w 247"/>
                <a:gd name="T111" fmla="*/ 82 h 262"/>
                <a:gd name="T112" fmla="*/ 51 w 247"/>
                <a:gd name="T113" fmla="*/ 180 h 262"/>
                <a:gd name="T114" fmla="*/ 63 w 247"/>
                <a:gd name="T115" fmla="*/ 211 h 262"/>
                <a:gd name="T116" fmla="*/ 51 w 247"/>
                <a:gd name="T117" fmla="*/ 192 h 262"/>
                <a:gd name="T118" fmla="*/ 59 w 247"/>
                <a:gd name="T119" fmla="*/ 94 h 262"/>
                <a:gd name="T120" fmla="*/ 67 w 247"/>
                <a:gd name="T121" fmla="*/ 59 h 262"/>
                <a:gd name="T122" fmla="*/ 71 w 247"/>
                <a:gd name="T123" fmla="*/ 164 h 262"/>
                <a:gd name="T124" fmla="*/ 83 w 247"/>
                <a:gd name="T125" fmla="*/ 188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7" h="262">
                  <a:moveTo>
                    <a:pt x="51" y="164"/>
                  </a:moveTo>
                  <a:lnTo>
                    <a:pt x="51" y="164"/>
                  </a:lnTo>
                  <a:lnTo>
                    <a:pt x="51" y="164"/>
                  </a:lnTo>
                  <a:lnTo>
                    <a:pt x="51" y="164"/>
                  </a:lnTo>
                  <a:lnTo>
                    <a:pt x="51" y="168"/>
                  </a:lnTo>
                  <a:lnTo>
                    <a:pt x="51" y="168"/>
                  </a:lnTo>
                  <a:lnTo>
                    <a:pt x="51" y="172"/>
                  </a:lnTo>
                  <a:lnTo>
                    <a:pt x="51" y="172"/>
                  </a:lnTo>
                  <a:lnTo>
                    <a:pt x="51" y="176"/>
                  </a:lnTo>
                  <a:lnTo>
                    <a:pt x="47" y="176"/>
                  </a:lnTo>
                  <a:lnTo>
                    <a:pt x="47" y="176"/>
                  </a:lnTo>
                  <a:lnTo>
                    <a:pt x="47" y="172"/>
                  </a:lnTo>
                  <a:lnTo>
                    <a:pt x="47" y="172"/>
                  </a:lnTo>
                  <a:lnTo>
                    <a:pt x="47" y="172"/>
                  </a:lnTo>
                  <a:lnTo>
                    <a:pt x="43" y="172"/>
                  </a:lnTo>
                  <a:lnTo>
                    <a:pt x="43" y="172"/>
                  </a:lnTo>
                  <a:lnTo>
                    <a:pt x="43" y="172"/>
                  </a:lnTo>
                  <a:lnTo>
                    <a:pt x="43" y="168"/>
                  </a:lnTo>
                  <a:lnTo>
                    <a:pt x="43" y="168"/>
                  </a:lnTo>
                  <a:lnTo>
                    <a:pt x="40" y="168"/>
                  </a:lnTo>
                  <a:lnTo>
                    <a:pt x="40" y="168"/>
                  </a:lnTo>
                  <a:lnTo>
                    <a:pt x="40" y="164"/>
                  </a:lnTo>
                  <a:lnTo>
                    <a:pt x="40" y="164"/>
                  </a:lnTo>
                  <a:lnTo>
                    <a:pt x="43" y="160"/>
                  </a:lnTo>
                  <a:lnTo>
                    <a:pt x="43" y="160"/>
                  </a:lnTo>
                  <a:lnTo>
                    <a:pt x="43" y="160"/>
                  </a:lnTo>
                  <a:lnTo>
                    <a:pt x="43" y="160"/>
                  </a:lnTo>
                  <a:lnTo>
                    <a:pt x="43" y="164"/>
                  </a:lnTo>
                  <a:lnTo>
                    <a:pt x="43" y="164"/>
                  </a:lnTo>
                  <a:lnTo>
                    <a:pt x="43" y="164"/>
                  </a:lnTo>
                  <a:lnTo>
                    <a:pt x="43" y="168"/>
                  </a:lnTo>
                  <a:lnTo>
                    <a:pt x="47" y="168"/>
                  </a:lnTo>
                  <a:lnTo>
                    <a:pt x="47" y="168"/>
                  </a:lnTo>
                  <a:lnTo>
                    <a:pt x="47" y="168"/>
                  </a:lnTo>
                  <a:lnTo>
                    <a:pt x="47" y="164"/>
                  </a:lnTo>
                  <a:lnTo>
                    <a:pt x="47" y="164"/>
                  </a:lnTo>
                  <a:lnTo>
                    <a:pt x="47" y="164"/>
                  </a:lnTo>
                  <a:lnTo>
                    <a:pt x="47" y="164"/>
                  </a:lnTo>
                  <a:lnTo>
                    <a:pt x="43" y="164"/>
                  </a:lnTo>
                  <a:lnTo>
                    <a:pt x="43" y="160"/>
                  </a:lnTo>
                  <a:lnTo>
                    <a:pt x="43" y="160"/>
                  </a:lnTo>
                  <a:lnTo>
                    <a:pt x="43" y="160"/>
                  </a:lnTo>
                  <a:lnTo>
                    <a:pt x="43" y="160"/>
                  </a:lnTo>
                  <a:lnTo>
                    <a:pt x="43" y="157"/>
                  </a:lnTo>
                  <a:lnTo>
                    <a:pt x="43" y="157"/>
                  </a:lnTo>
                  <a:lnTo>
                    <a:pt x="43" y="157"/>
                  </a:lnTo>
                  <a:lnTo>
                    <a:pt x="43" y="157"/>
                  </a:lnTo>
                  <a:lnTo>
                    <a:pt x="43" y="157"/>
                  </a:lnTo>
                  <a:lnTo>
                    <a:pt x="47" y="157"/>
                  </a:lnTo>
                  <a:lnTo>
                    <a:pt x="47" y="160"/>
                  </a:lnTo>
                  <a:lnTo>
                    <a:pt x="47" y="160"/>
                  </a:lnTo>
                  <a:lnTo>
                    <a:pt x="47" y="160"/>
                  </a:lnTo>
                  <a:lnTo>
                    <a:pt x="47" y="160"/>
                  </a:lnTo>
                  <a:lnTo>
                    <a:pt x="47" y="160"/>
                  </a:lnTo>
                  <a:lnTo>
                    <a:pt x="47" y="160"/>
                  </a:lnTo>
                  <a:lnTo>
                    <a:pt x="47" y="160"/>
                  </a:lnTo>
                  <a:lnTo>
                    <a:pt x="51" y="160"/>
                  </a:lnTo>
                  <a:lnTo>
                    <a:pt x="51" y="160"/>
                  </a:lnTo>
                  <a:lnTo>
                    <a:pt x="51" y="164"/>
                  </a:lnTo>
                  <a:moveTo>
                    <a:pt x="43" y="157"/>
                  </a:moveTo>
                  <a:lnTo>
                    <a:pt x="43" y="157"/>
                  </a:lnTo>
                  <a:lnTo>
                    <a:pt x="43" y="157"/>
                  </a:lnTo>
                  <a:lnTo>
                    <a:pt x="43" y="157"/>
                  </a:lnTo>
                  <a:lnTo>
                    <a:pt x="43" y="157"/>
                  </a:lnTo>
                  <a:moveTo>
                    <a:pt x="4" y="75"/>
                  </a:moveTo>
                  <a:lnTo>
                    <a:pt x="4" y="75"/>
                  </a:lnTo>
                  <a:lnTo>
                    <a:pt x="4" y="75"/>
                  </a:lnTo>
                  <a:lnTo>
                    <a:pt x="4" y="75"/>
                  </a:lnTo>
                  <a:lnTo>
                    <a:pt x="4" y="75"/>
                  </a:lnTo>
                  <a:lnTo>
                    <a:pt x="4" y="78"/>
                  </a:lnTo>
                  <a:lnTo>
                    <a:pt x="4" y="78"/>
                  </a:lnTo>
                  <a:lnTo>
                    <a:pt x="4" y="78"/>
                  </a:lnTo>
                  <a:lnTo>
                    <a:pt x="0" y="78"/>
                  </a:lnTo>
                  <a:lnTo>
                    <a:pt x="0" y="78"/>
                  </a:lnTo>
                  <a:lnTo>
                    <a:pt x="0" y="78"/>
                  </a:lnTo>
                  <a:lnTo>
                    <a:pt x="0" y="78"/>
                  </a:lnTo>
                  <a:lnTo>
                    <a:pt x="0" y="78"/>
                  </a:lnTo>
                  <a:lnTo>
                    <a:pt x="0" y="75"/>
                  </a:lnTo>
                  <a:lnTo>
                    <a:pt x="0" y="75"/>
                  </a:lnTo>
                  <a:lnTo>
                    <a:pt x="0" y="75"/>
                  </a:lnTo>
                  <a:lnTo>
                    <a:pt x="0" y="75"/>
                  </a:lnTo>
                  <a:lnTo>
                    <a:pt x="0" y="75"/>
                  </a:lnTo>
                  <a:lnTo>
                    <a:pt x="0" y="75"/>
                  </a:lnTo>
                  <a:lnTo>
                    <a:pt x="0" y="71"/>
                  </a:lnTo>
                  <a:lnTo>
                    <a:pt x="0" y="71"/>
                  </a:lnTo>
                  <a:lnTo>
                    <a:pt x="0" y="71"/>
                  </a:lnTo>
                  <a:lnTo>
                    <a:pt x="0" y="71"/>
                  </a:lnTo>
                  <a:lnTo>
                    <a:pt x="0" y="67"/>
                  </a:lnTo>
                  <a:lnTo>
                    <a:pt x="0" y="67"/>
                  </a:lnTo>
                  <a:lnTo>
                    <a:pt x="0" y="67"/>
                  </a:lnTo>
                  <a:lnTo>
                    <a:pt x="0" y="67"/>
                  </a:lnTo>
                  <a:lnTo>
                    <a:pt x="4" y="67"/>
                  </a:lnTo>
                  <a:lnTo>
                    <a:pt x="4" y="67"/>
                  </a:lnTo>
                  <a:lnTo>
                    <a:pt x="4" y="71"/>
                  </a:lnTo>
                  <a:lnTo>
                    <a:pt x="4" y="71"/>
                  </a:lnTo>
                  <a:lnTo>
                    <a:pt x="4" y="71"/>
                  </a:lnTo>
                  <a:lnTo>
                    <a:pt x="4" y="71"/>
                  </a:lnTo>
                  <a:lnTo>
                    <a:pt x="4" y="71"/>
                  </a:lnTo>
                  <a:lnTo>
                    <a:pt x="4" y="71"/>
                  </a:lnTo>
                  <a:lnTo>
                    <a:pt x="4" y="71"/>
                  </a:lnTo>
                  <a:lnTo>
                    <a:pt x="4" y="71"/>
                  </a:lnTo>
                  <a:lnTo>
                    <a:pt x="4" y="75"/>
                  </a:lnTo>
                  <a:moveTo>
                    <a:pt x="51" y="262"/>
                  </a:moveTo>
                  <a:lnTo>
                    <a:pt x="51" y="262"/>
                  </a:lnTo>
                  <a:lnTo>
                    <a:pt x="51" y="262"/>
                  </a:lnTo>
                  <a:lnTo>
                    <a:pt x="51" y="258"/>
                  </a:lnTo>
                  <a:lnTo>
                    <a:pt x="47" y="258"/>
                  </a:lnTo>
                  <a:lnTo>
                    <a:pt x="47" y="258"/>
                  </a:lnTo>
                  <a:lnTo>
                    <a:pt x="47" y="254"/>
                  </a:lnTo>
                  <a:lnTo>
                    <a:pt x="47" y="254"/>
                  </a:lnTo>
                  <a:lnTo>
                    <a:pt x="51" y="254"/>
                  </a:lnTo>
                  <a:lnTo>
                    <a:pt x="51" y="254"/>
                  </a:lnTo>
                  <a:lnTo>
                    <a:pt x="55" y="254"/>
                  </a:lnTo>
                  <a:lnTo>
                    <a:pt x="55" y="250"/>
                  </a:lnTo>
                  <a:lnTo>
                    <a:pt x="51" y="250"/>
                  </a:lnTo>
                  <a:lnTo>
                    <a:pt x="51" y="250"/>
                  </a:lnTo>
                  <a:lnTo>
                    <a:pt x="51" y="250"/>
                  </a:lnTo>
                  <a:lnTo>
                    <a:pt x="51" y="246"/>
                  </a:lnTo>
                  <a:lnTo>
                    <a:pt x="55" y="239"/>
                  </a:lnTo>
                  <a:lnTo>
                    <a:pt x="59" y="235"/>
                  </a:lnTo>
                  <a:lnTo>
                    <a:pt x="59" y="235"/>
                  </a:lnTo>
                  <a:lnTo>
                    <a:pt x="63" y="231"/>
                  </a:lnTo>
                  <a:lnTo>
                    <a:pt x="63" y="231"/>
                  </a:lnTo>
                  <a:lnTo>
                    <a:pt x="63" y="231"/>
                  </a:lnTo>
                  <a:lnTo>
                    <a:pt x="67" y="235"/>
                  </a:lnTo>
                  <a:lnTo>
                    <a:pt x="67" y="239"/>
                  </a:lnTo>
                  <a:lnTo>
                    <a:pt x="67" y="239"/>
                  </a:lnTo>
                  <a:lnTo>
                    <a:pt x="67" y="239"/>
                  </a:lnTo>
                  <a:lnTo>
                    <a:pt x="67" y="235"/>
                  </a:lnTo>
                  <a:lnTo>
                    <a:pt x="67" y="235"/>
                  </a:lnTo>
                  <a:lnTo>
                    <a:pt x="67" y="231"/>
                  </a:lnTo>
                  <a:lnTo>
                    <a:pt x="67" y="231"/>
                  </a:lnTo>
                  <a:lnTo>
                    <a:pt x="67" y="227"/>
                  </a:lnTo>
                  <a:lnTo>
                    <a:pt x="67" y="223"/>
                  </a:lnTo>
                  <a:lnTo>
                    <a:pt x="67" y="223"/>
                  </a:lnTo>
                  <a:lnTo>
                    <a:pt x="71" y="215"/>
                  </a:lnTo>
                  <a:lnTo>
                    <a:pt x="71" y="219"/>
                  </a:lnTo>
                  <a:lnTo>
                    <a:pt x="71" y="219"/>
                  </a:lnTo>
                  <a:lnTo>
                    <a:pt x="75" y="219"/>
                  </a:lnTo>
                  <a:lnTo>
                    <a:pt x="75" y="219"/>
                  </a:lnTo>
                  <a:lnTo>
                    <a:pt x="75" y="219"/>
                  </a:lnTo>
                  <a:lnTo>
                    <a:pt x="75" y="223"/>
                  </a:lnTo>
                  <a:lnTo>
                    <a:pt x="75" y="227"/>
                  </a:lnTo>
                  <a:lnTo>
                    <a:pt x="75" y="231"/>
                  </a:lnTo>
                  <a:lnTo>
                    <a:pt x="75" y="235"/>
                  </a:lnTo>
                  <a:lnTo>
                    <a:pt x="75" y="235"/>
                  </a:lnTo>
                  <a:lnTo>
                    <a:pt x="75" y="239"/>
                  </a:lnTo>
                  <a:lnTo>
                    <a:pt x="75" y="239"/>
                  </a:lnTo>
                  <a:lnTo>
                    <a:pt x="75" y="242"/>
                  </a:lnTo>
                  <a:lnTo>
                    <a:pt x="75" y="242"/>
                  </a:lnTo>
                  <a:lnTo>
                    <a:pt x="75" y="242"/>
                  </a:lnTo>
                  <a:lnTo>
                    <a:pt x="71" y="246"/>
                  </a:lnTo>
                  <a:lnTo>
                    <a:pt x="71" y="246"/>
                  </a:lnTo>
                  <a:lnTo>
                    <a:pt x="71" y="246"/>
                  </a:lnTo>
                  <a:lnTo>
                    <a:pt x="71" y="250"/>
                  </a:lnTo>
                  <a:lnTo>
                    <a:pt x="71" y="246"/>
                  </a:lnTo>
                  <a:lnTo>
                    <a:pt x="71" y="250"/>
                  </a:lnTo>
                  <a:lnTo>
                    <a:pt x="67" y="250"/>
                  </a:lnTo>
                  <a:lnTo>
                    <a:pt x="67" y="250"/>
                  </a:lnTo>
                  <a:lnTo>
                    <a:pt x="67" y="254"/>
                  </a:lnTo>
                  <a:lnTo>
                    <a:pt x="67" y="254"/>
                  </a:lnTo>
                  <a:lnTo>
                    <a:pt x="67" y="254"/>
                  </a:lnTo>
                  <a:lnTo>
                    <a:pt x="63" y="254"/>
                  </a:lnTo>
                  <a:lnTo>
                    <a:pt x="63" y="254"/>
                  </a:lnTo>
                  <a:lnTo>
                    <a:pt x="59" y="258"/>
                  </a:lnTo>
                  <a:lnTo>
                    <a:pt x="59" y="258"/>
                  </a:lnTo>
                  <a:lnTo>
                    <a:pt x="51" y="262"/>
                  </a:lnTo>
                  <a:moveTo>
                    <a:pt x="90" y="242"/>
                  </a:moveTo>
                  <a:lnTo>
                    <a:pt x="90" y="242"/>
                  </a:lnTo>
                  <a:lnTo>
                    <a:pt x="94" y="239"/>
                  </a:lnTo>
                  <a:lnTo>
                    <a:pt x="106" y="239"/>
                  </a:lnTo>
                  <a:lnTo>
                    <a:pt x="110" y="239"/>
                  </a:lnTo>
                  <a:lnTo>
                    <a:pt x="110" y="235"/>
                  </a:lnTo>
                  <a:lnTo>
                    <a:pt x="114" y="235"/>
                  </a:lnTo>
                  <a:lnTo>
                    <a:pt x="114" y="235"/>
                  </a:lnTo>
                  <a:lnTo>
                    <a:pt x="118" y="235"/>
                  </a:lnTo>
                  <a:lnTo>
                    <a:pt x="118" y="235"/>
                  </a:lnTo>
                  <a:lnTo>
                    <a:pt x="118" y="235"/>
                  </a:lnTo>
                  <a:lnTo>
                    <a:pt x="133" y="231"/>
                  </a:lnTo>
                  <a:lnTo>
                    <a:pt x="133" y="231"/>
                  </a:lnTo>
                  <a:lnTo>
                    <a:pt x="133" y="227"/>
                  </a:lnTo>
                  <a:lnTo>
                    <a:pt x="133" y="219"/>
                  </a:lnTo>
                  <a:lnTo>
                    <a:pt x="137" y="215"/>
                  </a:lnTo>
                  <a:lnTo>
                    <a:pt x="137" y="211"/>
                  </a:lnTo>
                  <a:lnTo>
                    <a:pt x="141" y="207"/>
                  </a:lnTo>
                  <a:lnTo>
                    <a:pt x="141" y="203"/>
                  </a:lnTo>
                  <a:lnTo>
                    <a:pt x="141" y="203"/>
                  </a:lnTo>
                  <a:lnTo>
                    <a:pt x="141" y="203"/>
                  </a:lnTo>
                  <a:lnTo>
                    <a:pt x="141" y="203"/>
                  </a:lnTo>
                  <a:lnTo>
                    <a:pt x="145" y="203"/>
                  </a:lnTo>
                  <a:lnTo>
                    <a:pt x="145" y="199"/>
                  </a:lnTo>
                  <a:lnTo>
                    <a:pt x="149" y="196"/>
                  </a:lnTo>
                  <a:lnTo>
                    <a:pt x="153" y="196"/>
                  </a:lnTo>
                  <a:lnTo>
                    <a:pt x="157" y="192"/>
                  </a:lnTo>
                  <a:lnTo>
                    <a:pt x="161" y="188"/>
                  </a:lnTo>
                  <a:lnTo>
                    <a:pt x="161" y="188"/>
                  </a:lnTo>
                  <a:lnTo>
                    <a:pt x="165" y="188"/>
                  </a:lnTo>
                  <a:lnTo>
                    <a:pt x="168" y="188"/>
                  </a:lnTo>
                  <a:lnTo>
                    <a:pt x="172" y="188"/>
                  </a:lnTo>
                  <a:lnTo>
                    <a:pt x="172" y="192"/>
                  </a:lnTo>
                  <a:lnTo>
                    <a:pt x="172" y="192"/>
                  </a:lnTo>
                  <a:lnTo>
                    <a:pt x="172" y="196"/>
                  </a:lnTo>
                  <a:lnTo>
                    <a:pt x="176" y="199"/>
                  </a:lnTo>
                  <a:lnTo>
                    <a:pt x="176" y="199"/>
                  </a:lnTo>
                  <a:lnTo>
                    <a:pt x="172" y="203"/>
                  </a:lnTo>
                  <a:lnTo>
                    <a:pt x="172" y="207"/>
                  </a:lnTo>
                  <a:lnTo>
                    <a:pt x="172" y="207"/>
                  </a:lnTo>
                  <a:lnTo>
                    <a:pt x="172" y="211"/>
                  </a:lnTo>
                  <a:lnTo>
                    <a:pt x="172" y="211"/>
                  </a:lnTo>
                  <a:lnTo>
                    <a:pt x="176" y="211"/>
                  </a:lnTo>
                  <a:lnTo>
                    <a:pt x="176" y="211"/>
                  </a:lnTo>
                  <a:lnTo>
                    <a:pt x="184" y="211"/>
                  </a:lnTo>
                  <a:lnTo>
                    <a:pt x="200" y="196"/>
                  </a:lnTo>
                  <a:lnTo>
                    <a:pt x="204" y="196"/>
                  </a:lnTo>
                  <a:lnTo>
                    <a:pt x="211" y="196"/>
                  </a:lnTo>
                  <a:lnTo>
                    <a:pt x="215" y="188"/>
                  </a:lnTo>
                  <a:lnTo>
                    <a:pt x="215" y="188"/>
                  </a:lnTo>
                  <a:lnTo>
                    <a:pt x="215" y="188"/>
                  </a:lnTo>
                  <a:lnTo>
                    <a:pt x="215" y="184"/>
                  </a:lnTo>
                  <a:lnTo>
                    <a:pt x="215" y="184"/>
                  </a:lnTo>
                  <a:lnTo>
                    <a:pt x="211" y="176"/>
                  </a:lnTo>
                  <a:lnTo>
                    <a:pt x="215" y="176"/>
                  </a:lnTo>
                  <a:lnTo>
                    <a:pt x="215" y="172"/>
                  </a:lnTo>
                  <a:lnTo>
                    <a:pt x="219" y="168"/>
                  </a:lnTo>
                  <a:lnTo>
                    <a:pt x="219" y="164"/>
                  </a:lnTo>
                  <a:lnTo>
                    <a:pt x="219" y="164"/>
                  </a:lnTo>
                  <a:lnTo>
                    <a:pt x="227" y="157"/>
                  </a:lnTo>
                  <a:lnTo>
                    <a:pt x="231" y="157"/>
                  </a:lnTo>
                  <a:lnTo>
                    <a:pt x="235" y="149"/>
                  </a:lnTo>
                  <a:lnTo>
                    <a:pt x="235" y="141"/>
                  </a:lnTo>
                  <a:lnTo>
                    <a:pt x="235" y="137"/>
                  </a:lnTo>
                  <a:lnTo>
                    <a:pt x="243" y="125"/>
                  </a:lnTo>
                  <a:lnTo>
                    <a:pt x="247" y="114"/>
                  </a:lnTo>
                  <a:lnTo>
                    <a:pt x="247" y="106"/>
                  </a:lnTo>
                  <a:lnTo>
                    <a:pt x="247" y="102"/>
                  </a:lnTo>
                  <a:lnTo>
                    <a:pt x="247" y="102"/>
                  </a:lnTo>
                  <a:lnTo>
                    <a:pt x="247" y="90"/>
                  </a:lnTo>
                  <a:lnTo>
                    <a:pt x="247" y="86"/>
                  </a:lnTo>
                  <a:lnTo>
                    <a:pt x="247" y="75"/>
                  </a:lnTo>
                  <a:lnTo>
                    <a:pt x="247" y="71"/>
                  </a:lnTo>
                  <a:lnTo>
                    <a:pt x="243" y="67"/>
                  </a:lnTo>
                  <a:lnTo>
                    <a:pt x="239" y="55"/>
                  </a:lnTo>
                  <a:lnTo>
                    <a:pt x="239" y="55"/>
                  </a:lnTo>
                  <a:lnTo>
                    <a:pt x="235" y="47"/>
                  </a:lnTo>
                  <a:lnTo>
                    <a:pt x="235" y="47"/>
                  </a:lnTo>
                  <a:lnTo>
                    <a:pt x="227" y="43"/>
                  </a:lnTo>
                  <a:lnTo>
                    <a:pt x="184" y="39"/>
                  </a:lnTo>
                  <a:lnTo>
                    <a:pt x="180" y="36"/>
                  </a:lnTo>
                  <a:lnTo>
                    <a:pt x="180" y="36"/>
                  </a:lnTo>
                  <a:lnTo>
                    <a:pt x="180" y="32"/>
                  </a:lnTo>
                  <a:lnTo>
                    <a:pt x="180" y="32"/>
                  </a:lnTo>
                  <a:lnTo>
                    <a:pt x="180" y="32"/>
                  </a:lnTo>
                  <a:lnTo>
                    <a:pt x="172" y="32"/>
                  </a:lnTo>
                  <a:lnTo>
                    <a:pt x="172" y="32"/>
                  </a:lnTo>
                  <a:lnTo>
                    <a:pt x="172" y="32"/>
                  </a:lnTo>
                  <a:lnTo>
                    <a:pt x="172" y="28"/>
                  </a:lnTo>
                  <a:lnTo>
                    <a:pt x="172" y="28"/>
                  </a:lnTo>
                  <a:lnTo>
                    <a:pt x="172" y="24"/>
                  </a:lnTo>
                  <a:lnTo>
                    <a:pt x="172" y="24"/>
                  </a:lnTo>
                  <a:lnTo>
                    <a:pt x="168" y="24"/>
                  </a:lnTo>
                  <a:lnTo>
                    <a:pt x="161" y="24"/>
                  </a:lnTo>
                  <a:lnTo>
                    <a:pt x="161" y="24"/>
                  </a:lnTo>
                  <a:lnTo>
                    <a:pt x="161" y="20"/>
                  </a:lnTo>
                  <a:lnTo>
                    <a:pt x="157" y="20"/>
                  </a:lnTo>
                  <a:lnTo>
                    <a:pt x="157" y="20"/>
                  </a:lnTo>
                  <a:lnTo>
                    <a:pt x="161" y="16"/>
                  </a:lnTo>
                  <a:lnTo>
                    <a:pt x="161" y="16"/>
                  </a:lnTo>
                  <a:lnTo>
                    <a:pt x="165" y="12"/>
                  </a:lnTo>
                  <a:lnTo>
                    <a:pt x="165" y="8"/>
                  </a:lnTo>
                  <a:lnTo>
                    <a:pt x="165" y="8"/>
                  </a:lnTo>
                  <a:lnTo>
                    <a:pt x="165" y="8"/>
                  </a:lnTo>
                  <a:lnTo>
                    <a:pt x="161" y="8"/>
                  </a:lnTo>
                  <a:lnTo>
                    <a:pt x="157" y="8"/>
                  </a:lnTo>
                  <a:lnTo>
                    <a:pt x="157" y="4"/>
                  </a:lnTo>
                  <a:lnTo>
                    <a:pt x="153" y="4"/>
                  </a:lnTo>
                  <a:lnTo>
                    <a:pt x="153" y="4"/>
                  </a:lnTo>
                  <a:lnTo>
                    <a:pt x="153" y="4"/>
                  </a:lnTo>
                  <a:lnTo>
                    <a:pt x="149" y="4"/>
                  </a:lnTo>
                  <a:lnTo>
                    <a:pt x="149" y="8"/>
                  </a:lnTo>
                  <a:lnTo>
                    <a:pt x="149" y="8"/>
                  </a:lnTo>
                  <a:lnTo>
                    <a:pt x="145" y="12"/>
                  </a:lnTo>
                  <a:lnTo>
                    <a:pt x="145" y="12"/>
                  </a:lnTo>
                  <a:lnTo>
                    <a:pt x="141" y="12"/>
                  </a:lnTo>
                  <a:lnTo>
                    <a:pt x="141" y="12"/>
                  </a:lnTo>
                  <a:lnTo>
                    <a:pt x="137" y="12"/>
                  </a:lnTo>
                  <a:lnTo>
                    <a:pt x="137" y="12"/>
                  </a:lnTo>
                  <a:lnTo>
                    <a:pt x="141" y="8"/>
                  </a:lnTo>
                  <a:lnTo>
                    <a:pt x="141" y="8"/>
                  </a:lnTo>
                  <a:lnTo>
                    <a:pt x="137" y="8"/>
                  </a:lnTo>
                  <a:lnTo>
                    <a:pt x="137" y="8"/>
                  </a:lnTo>
                  <a:lnTo>
                    <a:pt x="137" y="8"/>
                  </a:lnTo>
                  <a:lnTo>
                    <a:pt x="125" y="12"/>
                  </a:lnTo>
                  <a:lnTo>
                    <a:pt x="122" y="16"/>
                  </a:lnTo>
                  <a:lnTo>
                    <a:pt x="122" y="16"/>
                  </a:lnTo>
                  <a:lnTo>
                    <a:pt x="122" y="16"/>
                  </a:lnTo>
                  <a:lnTo>
                    <a:pt x="114" y="12"/>
                  </a:lnTo>
                  <a:lnTo>
                    <a:pt x="110" y="12"/>
                  </a:lnTo>
                  <a:lnTo>
                    <a:pt x="110" y="12"/>
                  </a:lnTo>
                  <a:lnTo>
                    <a:pt x="106" y="8"/>
                  </a:lnTo>
                  <a:lnTo>
                    <a:pt x="106" y="4"/>
                  </a:lnTo>
                  <a:lnTo>
                    <a:pt x="106" y="4"/>
                  </a:lnTo>
                  <a:lnTo>
                    <a:pt x="106" y="4"/>
                  </a:lnTo>
                  <a:lnTo>
                    <a:pt x="102" y="4"/>
                  </a:lnTo>
                  <a:lnTo>
                    <a:pt x="102" y="0"/>
                  </a:lnTo>
                  <a:lnTo>
                    <a:pt x="102" y="0"/>
                  </a:lnTo>
                  <a:lnTo>
                    <a:pt x="102" y="0"/>
                  </a:lnTo>
                  <a:lnTo>
                    <a:pt x="102" y="0"/>
                  </a:lnTo>
                  <a:lnTo>
                    <a:pt x="102" y="0"/>
                  </a:lnTo>
                  <a:lnTo>
                    <a:pt x="98" y="0"/>
                  </a:lnTo>
                  <a:lnTo>
                    <a:pt x="98" y="0"/>
                  </a:lnTo>
                  <a:lnTo>
                    <a:pt x="98" y="0"/>
                  </a:lnTo>
                  <a:lnTo>
                    <a:pt x="98" y="0"/>
                  </a:lnTo>
                  <a:lnTo>
                    <a:pt x="86" y="8"/>
                  </a:lnTo>
                  <a:lnTo>
                    <a:pt x="79" y="8"/>
                  </a:lnTo>
                  <a:lnTo>
                    <a:pt x="79" y="8"/>
                  </a:lnTo>
                  <a:lnTo>
                    <a:pt x="79" y="8"/>
                  </a:lnTo>
                  <a:lnTo>
                    <a:pt x="75" y="8"/>
                  </a:lnTo>
                  <a:lnTo>
                    <a:pt x="71" y="8"/>
                  </a:lnTo>
                  <a:lnTo>
                    <a:pt x="67" y="8"/>
                  </a:lnTo>
                  <a:lnTo>
                    <a:pt x="63" y="12"/>
                  </a:lnTo>
                  <a:lnTo>
                    <a:pt x="59" y="16"/>
                  </a:lnTo>
                  <a:lnTo>
                    <a:pt x="55" y="16"/>
                  </a:lnTo>
                  <a:lnTo>
                    <a:pt x="51" y="20"/>
                  </a:lnTo>
                  <a:lnTo>
                    <a:pt x="43" y="20"/>
                  </a:lnTo>
                  <a:lnTo>
                    <a:pt x="40" y="16"/>
                  </a:lnTo>
                  <a:lnTo>
                    <a:pt x="36" y="16"/>
                  </a:lnTo>
                  <a:lnTo>
                    <a:pt x="36" y="16"/>
                  </a:lnTo>
                  <a:lnTo>
                    <a:pt x="32" y="20"/>
                  </a:lnTo>
                  <a:lnTo>
                    <a:pt x="28" y="20"/>
                  </a:lnTo>
                  <a:lnTo>
                    <a:pt x="28" y="28"/>
                  </a:lnTo>
                  <a:lnTo>
                    <a:pt x="24" y="36"/>
                  </a:lnTo>
                  <a:lnTo>
                    <a:pt x="24" y="36"/>
                  </a:lnTo>
                  <a:lnTo>
                    <a:pt x="24" y="36"/>
                  </a:lnTo>
                  <a:lnTo>
                    <a:pt x="28" y="36"/>
                  </a:lnTo>
                  <a:lnTo>
                    <a:pt x="24" y="39"/>
                  </a:lnTo>
                  <a:lnTo>
                    <a:pt x="28" y="39"/>
                  </a:lnTo>
                  <a:lnTo>
                    <a:pt x="28" y="39"/>
                  </a:lnTo>
                  <a:lnTo>
                    <a:pt x="28" y="36"/>
                  </a:lnTo>
                  <a:lnTo>
                    <a:pt x="28" y="32"/>
                  </a:lnTo>
                  <a:lnTo>
                    <a:pt x="32" y="36"/>
                  </a:lnTo>
                  <a:lnTo>
                    <a:pt x="36" y="39"/>
                  </a:lnTo>
                  <a:lnTo>
                    <a:pt x="40" y="39"/>
                  </a:lnTo>
                  <a:lnTo>
                    <a:pt x="43" y="36"/>
                  </a:lnTo>
                  <a:lnTo>
                    <a:pt x="43" y="32"/>
                  </a:lnTo>
                  <a:lnTo>
                    <a:pt x="43" y="28"/>
                  </a:lnTo>
                  <a:lnTo>
                    <a:pt x="47" y="28"/>
                  </a:lnTo>
                  <a:lnTo>
                    <a:pt x="55" y="24"/>
                  </a:lnTo>
                  <a:lnTo>
                    <a:pt x="55" y="24"/>
                  </a:lnTo>
                  <a:lnTo>
                    <a:pt x="55" y="24"/>
                  </a:lnTo>
                  <a:lnTo>
                    <a:pt x="55" y="28"/>
                  </a:lnTo>
                  <a:lnTo>
                    <a:pt x="59" y="28"/>
                  </a:lnTo>
                  <a:lnTo>
                    <a:pt x="59" y="28"/>
                  </a:lnTo>
                  <a:lnTo>
                    <a:pt x="59" y="28"/>
                  </a:lnTo>
                  <a:lnTo>
                    <a:pt x="55" y="32"/>
                  </a:lnTo>
                  <a:lnTo>
                    <a:pt x="55" y="32"/>
                  </a:lnTo>
                  <a:lnTo>
                    <a:pt x="55" y="32"/>
                  </a:lnTo>
                  <a:lnTo>
                    <a:pt x="51" y="28"/>
                  </a:lnTo>
                  <a:lnTo>
                    <a:pt x="51" y="28"/>
                  </a:lnTo>
                  <a:lnTo>
                    <a:pt x="43" y="32"/>
                  </a:lnTo>
                  <a:lnTo>
                    <a:pt x="43" y="36"/>
                  </a:lnTo>
                  <a:lnTo>
                    <a:pt x="47" y="39"/>
                  </a:lnTo>
                  <a:lnTo>
                    <a:pt x="43" y="39"/>
                  </a:lnTo>
                  <a:lnTo>
                    <a:pt x="40" y="43"/>
                  </a:lnTo>
                  <a:lnTo>
                    <a:pt x="40" y="43"/>
                  </a:lnTo>
                  <a:lnTo>
                    <a:pt x="36" y="43"/>
                  </a:lnTo>
                  <a:lnTo>
                    <a:pt x="36" y="47"/>
                  </a:lnTo>
                  <a:lnTo>
                    <a:pt x="36" y="47"/>
                  </a:lnTo>
                  <a:lnTo>
                    <a:pt x="36" y="47"/>
                  </a:lnTo>
                  <a:lnTo>
                    <a:pt x="40" y="47"/>
                  </a:lnTo>
                  <a:lnTo>
                    <a:pt x="40" y="51"/>
                  </a:lnTo>
                  <a:lnTo>
                    <a:pt x="43" y="51"/>
                  </a:lnTo>
                  <a:lnTo>
                    <a:pt x="47" y="51"/>
                  </a:lnTo>
                  <a:lnTo>
                    <a:pt x="47" y="51"/>
                  </a:lnTo>
                  <a:lnTo>
                    <a:pt x="47" y="51"/>
                  </a:lnTo>
                  <a:lnTo>
                    <a:pt x="47" y="55"/>
                  </a:lnTo>
                  <a:lnTo>
                    <a:pt x="47" y="55"/>
                  </a:lnTo>
                  <a:lnTo>
                    <a:pt x="51" y="55"/>
                  </a:lnTo>
                  <a:lnTo>
                    <a:pt x="51" y="55"/>
                  </a:lnTo>
                  <a:lnTo>
                    <a:pt x="51" y="59"/>
                  </a:lnTo>
                  <a:lnTo>
                    <a:pt x="51" y="59"/>
                  </a:lnTo>
                  <a:lnTo>
                    <a:pt x="55" y="63"/>
                  </a:lnTo>
                  <a:lnTo>
                    <a:pt x="55" y="63"/>
                  </a:lnTo>
                  <a:lnTo>
                    <a:pt x="55" y="63"/>
                  </a:lnTo>
                  <a:lnTo>
                    <a:pt x="51" y="59"/>
                  </a:lnTo>
                  <a:lnTo>
                    <a:pt x="51" y="59"/>
                  </a:lnTo>
                  <a:lnTo>
                    <a:pt x="47" y="63"/>
                  </a:lnTo>
                  <a:lnTo>
                    <a:pt x="51" y="63"/>
                  </a:lnTo>
                  <a:lnTo>
                    <a:pt x="55" y="67"/>
                  </a:lnTo>
                  <a:lnTo>
                    <a:pt x="55" y="71"/>
                  </a:lnTo>
                  <a:lnTo>
                    <a:pt x="51" y="67"/>
                  </a:lnTo>
                  <a:lnTo>
                    <a:pt x="51" y="67"/>
                  </a:lnTo>
                  <a:lnTo>
                    <a:pt x="47" y="63"/>
                  </a:lnTo>
                  <a:lnTo>
                    <a:pt x="47" y="67"/>
                  </a:lnTo>
                  <a:lnTo>
                    <a:pt x="47" y="67"/>
                  </a:lnTo>
                  <a:lnTo>
                    <a:pt x="47" y="67"/>
                  </a:lnTo>
                  <a:lnTo>
                    <a:pt x="51" y="67"/>
                  </a:lnTo>
                  <a:lnTo>
                    <a:pt x="47" y="67"/>
                  </a:lnTo>
                  <a:lnTo>
                    <a:pt x="47" y="67"/>
                  </a:lnTo>
                  <a:lnTo>
                    <a:pt x="43" y="63"/>
                  </a:lnTo>
                  <a:lnTo>
                    <a:pt x="43" y="59"/>
                  </a:lnTo>
                  <a:lnTo>
                    <a:pt x="43" y="55"/>
                  </a:lnTo>
                  <a:lnTo>
                    <a:pt x="40" y="55"/>
                  </a:lnTo>
                  <a:lnTo>
                    <a:pt x="32" y="51"/>
                  </a:lnTo>
                  <a:lnTo>
                    <a:pt x="28" y="51"/>
                  </a:lnTo>
                  <a:lnTo>
                    <a:pt x="24" y="47"/>
                  </a:lnTo>
                  <a:lnTo>
                    <a:pt x="20" y="47"/>
                  </a:lnTo>
                  <a:lnTo>
                    <a:pt x="16" y="43"/>
                  </a:lnTo>
                  <a:lnTo>
                    <a:pt x="16" y="43"/>
                  </a:lnTo>
                  <a:lnTo>
                    <a:pt x="12" y="43"/>
                  </a:lnTo>
                  <a:lnTo>
                    <a:pt x="8" y="43"/>
                  </a:lnTo>
                  <a:lnTo>
                    <a:pt x="12" y="43"/>
                  </a:lnTo>
                  <a:lnTo>
                    <a:pt x="16" y="47"/>
                  </a:lnTo>
                  <a:lnTo>
                    <a:pt x="20" y="51"/>
                  </a:lnTo>
                  <a:lnTo>
                    <a:pt x="24" y="55"/>
                  </a:lnTo>
                  <a:lnTo>
                    <a:pt x="24" y="55"/>
                  </a:lnTo>
                  <a:lnTo>
                    <a:pt x="28" y="55"/>
                  </a:lnTo>
                  <a:lnTo>
                    <a:pt x="28" y="59"/>
                  </a:lnTo>
                  <a:lnTo>
                    <a:pt x="24" y="59"/>
                  </a:lnTo>
                  <a:lnTo>
                    <a:pt x="24" y="59"/>
                  </a:lnTo>
                  <a:lnTo>
                    <a:pt x="32" y="63"/>
                  </a:lnTo>
                  <a:lnTo>
                    <a:pt x="40" y="71"/>
                  </a:lnTo>
                  <a:lnTo>
                    <a:pt x="36" y="71"/>
                  </a:lnTo>
                  <a:lnTo>
                    <a:pt x="32" y="67"/>
                  </a:lnTo>
                  <a:lnTo>
                    <a:pt x="28" y="67"/>
                  </a:lnTo>
                  <a:lnTo>
                    <a:pt x="24" y="67"/>
                  </a:lnTo>
                  <a:lnTo>
                    <a:pt x="28" y="67"/>
                  </a:lnTo>
                  <a:lnTo>
                    <a:pt x="32" y="75"/>
                  </a:lnTo>
                  <a:lnTo>
                    <a:pt x="36" y="75"/>
                  </a:lnTo>
                  <a:lnTo>
                    <a:pt x="40" y="78"/>
                  </a:lnTo>
                  <a:lnTo>
                    <a:pt x="40" y="82"/>
                  </a:lnTo>
                  <a:lnTo>
                    <a:pt x="43" y="82"/>
                  </a:lnTo>
                  <a:lnTo>
                    <a:pt x="43" y="82"/>
                  </a:lnTo>
                  <a:lnTo>
                    <a:pt x="51" y="78"/>
                  </a:lnTo>
                  <a:lnTo>
                    <a:pt x="55" y="71"/>
                  </a:lnTo>
                  <a:lnTo>
                    <a:pt x="59" y="71"/>
                  </a:lnTo>
                  <a:lnTo>
                    <a:pt x="63" y="67"/>
                  </a:lnTo>
                  <a:lnTo>
                    <a:pt x="63" y="67"/>
                  </a:lnTo>
                  <a:lnTo>
                    <a:pt x="63" y="59"/>
                  </a:lnTo>
                  <a:lnTo>
                    <a:pt x="63" y="55"/>
                  </a:lnTo>
                  <a:lnTo>
                    <a:pt x="67" y="59"/>
                  </a:lnTo>
                  <a:lnTo>
                    <a:pt x="67" y="55"/>
                  </a:lnTo>
                  <a:lnTo>
                    <a:pt x="67" y="55"/>
                  </a:lnTo>
                  <a:lnTo>
                    <a:pt x="71" y="55"/>
                  </a:lnTo>
                  <a:lnTo>
                    <a:pt x="71" y="51"/>
                  </a:lnTo>
                  <a:lnTo>
                    <a:pt x="71" y="51"/>
                  </a:lnTo>
                  <a:lnTo>
                    <a:pt x="71" y="47"/>
                  </a:lnTo>
                  <a:lnTo>
                    <a:pt x="75" y="47"/>
                  </a:lnTo>
                  <a:lnTo>
                    <a:pt x="75" y="47"/>
                  </a:lnTo>
                  <a:lnTo>
                    <a:pt x="75" y="47"/>
                  </a:lnTo>
                  <a:lnTo>
                    <a:pt x="75" y="51"/>
                  </a:lnTo>
                  <a:lnTo>
                    <a:pt x="75" y="55"/>
                  </a:lnTo>
                  <a:lnTo>
                    <a:pt x="75" y="55"/>
                  </a:lnTo>
                  <a:lnTo>
                    <a:pt x="79" y="55"/>
                  </a:lnTo>
                  <a:lnTo>
                    <a:pt x="79" y="55"/>
                  </a:lnTo>
                  <a:lnTo>
                    <a:pt x="79" y="51"/>
                  </a:lnTo>
                  <a:lnTo>
                    <a:pt x="79" y="55"/>
                  </a:lnTo>
                  <a:lnTo>
                    <a:pt x="79" y="59"/>
                  </a:lnTo>
                  <a:lnTo>
                    <a:pt x="79" y="59"/>
                  </a:lnTo>
                  <a:lnTo>
                    <a:pt x="79" y="63"/>
                  </a:lnTo>
                  <a:lnTo>
                    <a:pt x="79" y="67"/>
                  </a:lnTo>
                  <a:lnTo>
                    <a:pt x="79" y="71"/>
                  </a:lnTo>
                  <a:lnTo>
                    <a:pt x="79" y="78"/>
                  </a:lnTo>
                  <a:lnTo>
                    <a:pt x="79" y="82"/>
                  </a:lnTo>
                  <a:lnTo>
                    <a:pt x="79" y="90"/>
                  </a:lnTo>
                  <a:lnTo>
                    <a:pt x="83" y="90"/>
                  </a:lnTo>
                  <a:lnTo>
                    <a:pt x="79" y="94"/>
                  </a:lnTo>
                  <a:lnTo>
                    <a:pt x="79" y="94"/>
                  </a:lnTo>
                  <a:lnTo>
                    <a:pt x="79" y="98"/>
                  </a:lnTo>
                  <a:lnTo>
                    <a:pt x="75" y="98"/>
                  </a:lnTo>
                  <a:lnTo>
                    <a:pt x="75" y="102"/>
                  </a:lnTo>
                  <a:lnTo>
                    <a:pt x="75" y="102"/>
                  </a:lnTo>
                  <a:lnTo>
                    <a:pt x="71" y="102"/>
                  </a:lnTo>
                  <a:lnTo>
                    <a:pt x="67" y="102"/>
                  </a:lnTo>
                  <a:lnTo>
                    <a:pt x="63" y="102"/>
                  </a:lnTo>
                  <a:lnTo>
                    <a:pt x="59" y="98"/>
                  </a:lnTo>
                  <a:lnTo>
                    <a:pt x="55" y="94"/>
                  </a:lnTo>
                  <a:lnTo>
                    <a:pt x="51" y="94"/>
                  </a:lnTo>
                  <a:lnTo>
                    <a:pt x="51" y="90"/>
                  </a:lnTo>
                  <a:lnTo>
                    <a:pt x="47" y="90"/>
                  </a:lnTo>
                  <a:lnTo>
                    <a:pt x="47" y="86"/>
                  </a:lnTo>
                  <a:lnTo>
                    <a:pt x="43" y="86"/>
                  </a:lnTo>
                  <a:lnTo>
                    <a:pt x="40" y="94"/>
                  </a:lnTo>
                  <a:lnTo>
                    <a:pt x="40" y="94"/>
                  </a:lnTo>
                  <a:lnTo>
                    <a:pt x="43" y="98"/>
                  </a:lnTo>
                  <a:lnTo>
                    <a:pt x="43" y="102"/>
                  </a:lnTo>
                  <a:lnTo>
                    <a:pt x="43" y="102"/>
                  </a:lnTo>
                  <a:lnTo>
                    <a:pt x="43" y="106"/>
                  </a:lnTo>
                  <a:lnTo>
                    <a:pt x="47" y="110"/>
                  </a:lnTo>
                  <a:lnTo>
                    <a:pt x="43" y="110"/>
                  </a:lnTo>
                  <a:lnTo>
                    <a:pt x="36" y="110"/>
                  </a:lnTo>
                  <a:lnTo>
                    <a:pt x="36" y="114"/>
                  </a:lnTo>
                  <a:lnTo>
                    <a:pt x="36" y="117"/>
                  </a:lnTo>
                  <a:lnTo>
                    <a:pt x="36" y="117"/>
                  </a:lnTo>
                  <a:lnTo>
                    <a:pt x="36" y="117"/>
                  </a:lnTo>
                  <a:lnTo>
                    <a:pt x="40" y="117"/>
                  </a:lnTo>
                  <a:lnTo>
                    <a:pt x="40" y="117"/>
                  </a:lnTo>
                  <a:lnTo>
                    <a:pt x="43" y="121"/>
                  </a:lnTo>
                  <a:lnTo>
                    <a:pt x="40" y="121"/>
                  </a:lnTo>
                  <a:lnTo>
                    <a:pt x="40" y="121"/>
                  </a:lnTo>
                  <a:lnTo>
                    <a:pt x="36" y="121"/>
                  </a:lnTo>
                  <a:lnTo>
                    <a:pt x="36" y="125"/>
                  </a:lnTo>
                  <a:lnTo>
                    <a:pt x="36" y="125"/>
                  </a:lnTo>
                  <a:lnTo>
                    <a:pt x="36" y="129"/>
                  </a:lnTo>
                  <a:lnTo>
                    <a:pt x="36" y="129"/>
                  </a:lnTo>
                  <a:lnTo>
                    <a:pt x="47" y="129"/>
                  </a:lnTo>
                  <a:lnTo>
                    <a:pt x="51" y="129"/>
                  </a:lnTo>
                  <a:lnTo>
                    <a:pt x="47" y="133"/>
                  </a:lnTo>
                  <a:lnTo>
                    <a:pt x="43" y="141"/>
                  </a:lnTo>
                  <a:lnTo>
                    <a:pt x="43" y="141"/>
                  </a:lnTo>
                  <a:lnTo>
                    <a:pt x="51" y="137"/>
                  </a:lnTo>
                  <a:lnTo>
                    <a:pt x="55" y="137"/>
                  </a:lnTo>
                  <a:lnTo>
                    <a:pt x="55" y="137"/>
                  </a:lnTo>
                  <a:lnTo>
                    <a:pt x="51" y="141"/>
                  </a:lnTo>
                  <a:lnTo>
                    <a:pt x="51" y="141"/>
                  </a:lnTo>
                  <a:lnTo>
                    <a:pt x="51" y="141"/>
                  </a:lnTo>
                  <a:lnTo>
                    <a:pt x="51" y="145"/>
                  </a:lnTo>
                  <a:lnTo>
                    <a:pt x="55" y="145"/>
                  </a:lnTo>
                  <a:lnTo>
                    <a:pt x="55" y="145"/>
                  </a:lnTo>
                  <a:lnTo>
                    <a:pt x="55" y="145"/>
                  </a:lnTo>
                  <a:lnTo>
                    <a:pt x="55" y="149"/>
                  </a:lnTo>
                  <a:lnTo>
                    <a:pt x="59" y="149"/>
                  </a:lnTo>
                  <a:lnTo>
                    <a:pt x="59" y="153"/>
                  </a:lnTo>
                  <a:lnTo>
                    <a:pt x="59" y="149"/>
                  </a:lnTo>
                  <a:lnTo>
                    <a:pt x="59" y="149"/>
                  </a:lnTo>
                  <a:lnTo>
                    <a:pt x="59" y="145"/>
                  </a:lnTo>
                  <a:lnTo>
                    <a:pt x="63" y="145"/>
                  </a:lnTo>
                  <a:lnTo>
                    <a:pt x="63" y="141"/>
                  </a:lnTo>
                  <a:lnTo>
                    <a:pt x="67" y="137"/>
                  </a:lnTo>
                  <a:lnTo>
                    <a:pt x="67" y="137"/>
                  </a:lnTo>
                  <a:lnTo>
                    <a:pt x="67" y="133"/>
                  </a:lnTo>
                  <a:lnTo>
                    <a:pt x="71" y="125"/>
                  </a:lnTo>
                  <a:lnTo>
                    <a:pt x="71" y="125"/>
                  </a:lnTo>
                  <a:lnTo>
                    <a:pt x="71" y="121"/>
                  </a:lnTo>
                  <a:lnTo>
                    <a:pt x="75" y="117"/>
                  </a:lnTo>
                  <a:lnTo>
                    <a:pt x="75" y="114"/>
                  </a:lnTo>
                  <a:lnTo>
                    <a:pt x="75" y="110"/>
                  </a:lnTo>
                  <a:lnTo>
                    <a:pt x="75" y="114"/>
                  </a:lnTo>
                  <a:lnTo>
                    <a:pt x="75" y="114"/>
                  </a:lnTo>
                  <a:lnTo>
                    <a:pt x="75" y="114"/>
                  </a:lnTo>
                  <a:lnTo>
                    <a:pt x="79" y="114"/>
                  </a:lnTo>
                  <a:lnTo>
                    <a:pt x="79" y="110"/>
                  </a:lnTo>
                  <a:lnTo>
                    <a:pt x="79" y="110"/>
                  </a:lnTo>
                  <a:lnTo>
                    <a:pt x="79" y="110"/>
                  </a:lnTo>
                  <a:lnTo>
                    <a:pt x="83" y="110"/>
                  </a:lnTo>
                  <a:lnTo>
                    <a:pt x="83" y="106"/>
                  </a:lnTo>
                  <a:lnTo>
                    <a:pt x="83" y="106"/>
                  </a:lnTo>
                  <a:lnTo>
                    <a:pt x="83" y="110"/>
                  </a:lnTo>
                  <a:lnTo>
                    <a:pt x="83" y="110"/>
                  </a:lnTo>
                  <a:lnTo>
                    <a:pt x="79" y="110"/>
                  </a:lnTo>
                  <a:lnTo>
                    <a:pt x="79" y="114"/>
                  </a:lnTo>
                  <a:lnTo>
                    <a:pt x="79" y="114"/>
                  </a:lnTo>
                  <a:lnTo>
                    <a:pt x="79" y="117"/>
                  </a:lnTo>
                  <a:lnTo>
                    <a:pt x="79" y="117"/>
                  </a:lnTo>
                  <a:lnTo>
                    <a:pt x="79" y="117"/>
                  </a:lnTo>
                  <a:lnTo>
                    <a:pt x="79" y="121"/>
                  </a:lnTo>
                  <a:lnTo>
                    <a:pt x="75" y="125"/>
                  </a:lnTo>
                  <a:lnTo>
                    <a:pt x="75" y="125"/>
                  </a:lnTo>
                  <a:lnTo>
                    <a:pt x="75" y="129"/>
                  </a:lnTo>
                  <a:lnTo>
                    <a:pt x="75" y="129"/>
                  </a:lnTo>
                  <a:lnTo>
                    <a:pt x="71" y="129"/>
                  </a:lnTo>
                  <a:lnTo>
                    <a:pt x="71" y="133"/>
                  </a:lnTo>
                  <a:lnTo>
                    <a:pt x="75" y="133"/>
                  </a:lnTo>
                  <a:lnTo>
                    <a:pt x="75" y="129"/>
                  </a:lnTo>
                  <a:lnTo>
                    <a:pt x="75" y="125"/>
                  </a:lnTo>
                  <a:lnTo>
                    <a:pt x="79" y="125"/>
                  </a:lnTo>
                  <a:lnTo>
                    <a:pt x="79" y="129"/>
                  </a:lnTo>
                  <a:lnTo>
                    <a:pt x="79" y="129"/>
                  </a:lnTo>
                  <a:lnTo>
                    <a:pt x="75" y="133"/>
                  </a:lnTo>
                  <a:lnTo>
                    <a:pt x="79" y="133"/>
                  </a:lnTo>
                  <a:lnTo>
                    <a:pt x="83" y="133"/>
                  </a:lnTo>
                  <a:lnTo>
                    <a:pt x="83" y="133"/>
                  </a:lnTo>
                  <a:lnTo>
                    <a:pt x="83" y="133"/>
                  </a:lnTo>
                  <a:lnTo>
                    <a:pt x="75" y="137"/>
                  </a:lnTo>
                  <a:lnTo>
                    <a:pt x="71" y="137"/>
                  </a:lnTo>
                  <a:lnTo>
                    <a:pt x="71" y="141"/>
                  </a:lnTo>
                  <a:lnTo>
                    <a:pt x="75" y="141"/>
                  </a:lnTo>
                  <a:lnTo>
                    <a:pt x="75" y="145"/>
                  </a:lnTo>
                  <a:lnTo>
                    <a:pt x="71" y="145"/>
                  </a:lnTo>
                  <a:lnTo>
                    <a:pt x="71" y="145"/>
                  </a:lnTo>
                  <a:lnTo>
                    <a:pt x="71" y="149"/>
                  </a:lnTo>
                  <a:lnTo>
                    <a:pt x="75" y="149"/>
                  </a:lnTo>
                  <a:lnTo>
                    <a:pt x="75" y="149"/>
                  </a:lnTo>
                  <a:lnTo>
                    <a:pt x="79" y="149"/>
                  </a:lnTo>
                  <a:lnTo>
                    <a:pt x="79" y="149"/>
                  </a:lnTo>
                  <a:lnTo>
                    <a:pt x="79" y="149"/>
                  </a:lnTo>
                  <a:lnTo>
                    <a:pt x="79" y="145"/>
                  </a:lnTo>
                  <a:lnTo>
                    <a:pt x="79" y="145"/>
                  </a:lnTo>
                  <a:lnTo>
                    <a:pt x="79" y="141"/>
                  </a:lnTo>
                  <a:lnTo>
                    <a:pt x="83" y="141"/>
                  </a:lnTo>
                  <a:lnTo>
                    <a:pt x="86" y="137"/>
                  </a:lnTo>
                  <a:lnTo>
                    <a:pt x="90" y="137"/>
                  </a:lnTo>
                  <a:lnTo>
                    <a:pt x="90" y="137"/>
                  </a:lnTo>
                  <a:lnTo>
                    <a:pt x="90" y="137"/>
                  </a:lnTo>
                  <a:lnTo>
                    <a:pt x="86" y="141"/>
                  </a:lnTo>
                  <a:lnTo>
                    <a:pt x="86" y="141"/>
                  </a:lnTo>
                  <a:lnTo>
                    <a:pt x="86" y="145"/>
                  </a:lnTo>
                  <a:lnTo>
                    <a:pt x="86" y="149"/>
                  </a:lnTo>
                  <a:lnTo>
                    <a:pt x="86" y="153"/>
                  </a:lnTo>
                  <a:lnTo>
                    <a:pt x="86" y="153"/>
                  </a:lnTo>
                  <a:lnTo>
                    <a:pt x="86" y="153"/>
                  </a:lnTo>
                  <a:lnTo>
                    <a:pt x="86" y="157"/>
                  </a:lnTo>
                  <a:lnTo>
                    <a:pt x="86" y="157"/>
                  </a:lnTo>
                  <a:lnTo>
                    <a:pt x="86" y="157"/>
                  </a:lnTo>
                  <a:lnTo>
                    <a:pt x="86" y="157"/>
                  </a:lnTo>
                  <a:lnTo>
                    <a:pt x="90" y="157"/>
                  </a:lnTo>
                  <a:lnTo>
                    <a:pt x="90" y="157"/>
                  </a:lnTo>
                  <a:lnTo>
                    <a:pt x="90" y="157"/>
                  </a:lnTo>
                  <a:lnTo>
                    <a:pt x="90" y="157"/>
                  </a:lnTo>
                  <a:lnTo>
                    <a:pt x="94" y="157"/>
                  </a:lnTo>
                  <a:lnTo>
                    <a:pt x="94" y="157"/>
                  </a:lnTo>
                  <a:lnTo>
                    <a:pt x="90" y="160"/>
                  </a:lnTo>
                  <a:lnTo>
                    <a:pt x="90" y="160"/>
                  </a:lnTo>
                  <a:lnTo>
                    <a:pt x="90" y="160"/>
                  </a:lnTo>
                  <a:lnTo>
                    <a:pt x="86" y="160"/>
                  </a:lnTo>
                  <a:lnTo>
                    <a:pt x="86" y="160"/>
                  </a:lnTo>
                  <a:lnTo>
                    <a:pt x="86" y="164"/>
                  </a:lnTo>
                  <a:lnTo>
                    <a:pt x="86" y="164"/>
                  </a:lnTo>
                  <a:lnTo>
                    <a:pt x="86" y="168"/>
                  </a:lnTo>
                  <a:lnTo>
                    <a:pt x="86" y="168"/>
                  </a:lnTo>
                  <a:lnTo>
                    <a:pt x="86" y="168"/>
                  </a:lnTo>
                  <a:lnTo>
                    <a:pt x="86" y="168"/>
                  </a:lnTo>
                  <a:lnTo>
                    <a:pt x="90" y="172"/>
                  </a:lnTo>
                  <a:lnTo>
                    <a:pt x="90" y="172"/>
                  </a:lnTo>
                  <a:lnTo>
                    <a:pt x="94" y="168"/>
                  </a:lnTo>
                  <a:lnTo>
                    <a:pt x="94" y="168"/>
                  </a:lnTo>
                  <a:lnTo>
                    <a:pt x="94" y="168"/>
                  </a:lnTo>
                  <a:lnTo>
                    <a:pt x="94" y="168"/>
                  </a:lnTo>
                  <a:lnTo>
                    <a:pt x="98" y="168"/>
                  </a:lnTo>
                  <a:lnTo>
                    <a:pt x="98" y="168"/>
                  </a:lnTo>
                  <a:lnTo>
                    <a:pt x="102" y="160"/>
                  </a:lnTo>
                  <a:lnTo>
                    <a:pt x="102" y="157"/>
                  </a:lnTo>
                  <a:lnTo>
                    <a:pt x="98" y="149"/>
                  </a:lnTo>
                  <a:lnTo>
                    <a:pt x="98" y="145"/>
                  </a:lnTo>
                  <a:lnTo>
                    <a:pt x="98" y="145"/>
                  </a:lnTo>
                  <a:lnTo>
                    <a:pt x="98" y="145"/>
                  </a:lnTo>
                  <a:lnTo>
                    <a:pt x="102" y="145"/>
                  </a:lnTo>
                  <a:lnTo>
                    <a:pt x="102" y="145"/>
                  </a:lnTo>
                  <a:lnTo>
                    <a:pt x="102" y="141"/>
                  </a:lnTo>
                  <a:lnTo>
                    <a:pt x="102" y="137"/>
                  </a:lnTo>
                  <a:lnTo>
                    <a:pt x="106" y="133"/>
                  </a:lnTo>
                  <a:lnTo>
                    <a:pt x="106" y="129"/>
                  </a:lnTo>
                  <a:lnTo>
                    <a:pt x="106" y="129"/>
                  </a:lnTo>
                  <a:lnTo>
                    <a:pt x="110" y="125"/>
                  </a:lnTo>
                  <a:lnTo>
                    <a:pt x="110" y="125"/>
                  </a:lnTo>
                  <a:lnTo>
                    <a:pt x="110" y="125"/>
                  </a:lnTo>
                  <a:lnTo>
                    <a:pt x="114" y="129"/>
                  </a:lnTo>
                  <a:lnTo>
                    <a:pt x="118" y="129"/>
                  </a:lnTo>
                  <a:lnTo>
                    <a:pt x="118" y="129"/>
                  </a:lnTo>
                  <a:lnTo>
                    <a:pt x="122" y="125"/>
                  </a:lnTo>
                  <a:lnTo>
                    <a:pt x="122" y="125"/>
                  </a:lnTo>
                  <a:lnTo>
                    <a:pt x="122" y="121"/>
                  </a:lnTo>
                  <a:lnTo>
                    <a:pt x="122" y="121"/>
                  </a:lnTo>
                  <a:lnTo>
                    <a:pt x="122" y="121"/>
                  </a:lnTo>
                  <a:lnTo>
                    <a:pt x="118" y="117"/>
                  </a:lnTo>
                  <a:lnTo>
                    <a:pt x="122" y="114"/>
                  </a:lnTo>
                  <a:lnTo>
                    <a:pt x="122" y="114"/>
                  </a:lnTo>
                  <a:lnTo>
                    <a:pt x="122" y="110"/>
                  </a:lnTo>
                  <a:lnTo>
                    <a:pt x="118" y="110"/>
                  </a:lnTo>
                  <a:lnTo>
                    <a:pt x="118" y="110"/>
                  </a:lnTo>
                  <a:lnTo>
                    <a:pt x="118" y="106"/>
                  </a:lnTo>
                  <a:lnTo>
                    <a:pt x="122" y="106"/>
                  </a:lnTo>
                  <a:lnTo>
                    <a:pt x="122" y="106"/>
                  </a:lnTo>
                  <a:lnTo>
                    <a:pt x="125" y="106"/>
                  </a:lnTo>
                  <a:lnTo>
                    <a:pt x="125" y="106"/>
                  </a:lnTo>
                  <a:lnTo>
                    <a:pt x="125" y="106"/>
                  </a:lnTo>
                  <a:lnTo>
                    <a:pt x="125" y="102"/>
                  </a:lnTo>
                  <a:lnTo>
                    <a:pt x="125" y="102"/>
                  </a:lnTo>
                  <a:lnTo>
                    <a:pt x="122" y="98"/>
                  </a:lnTo>
                  <a:lnTo>
                    <a:pt x="122" y="94"/>
                  </a:lnTo>
                  <a:lnTo>
                    <a:pt x="122" y="94"/>
                  </a:lnTo>
                  <a:lnTo>
                    <a:pt x="122" y="90"/>
                  </a:lnTo>
                  <a:lnTo>
                    <a:pt x="122" y="90"/>
                  </a:lnTo>
                  <a:lnTo>
                    <a:pt x="122" y="90"/>
                  </a:lnTo>
                  <a:lnTo>
                    <a:pt x="122" y="90"/>
                  </a:lnTo>
                  <a:lnTo>
                    <a:pt x="122" y="98"/>
                  </a:lnTo>
                  <a:lnTo>
                    <a:pt x="125" y="98"/>
                  </a:lnTo>
                  <a:lnTo>
                    <a:pt x="125" y="102"/>
                  </a:lnTo>
                  <a:lnTo>
                    <a:pt x="129" y="102"/>
                  </a:lnTo>
                  <a:lnTo>
                    <a:pt x="133" y="102"/>
                  </a:lnTo>
                  <a:lnTo>
                    <a:pt x="133" y="102"/>
                  </a:lnTo>
                  <a:lnTo>
                    <a:pt x="137" y="98"/>
                  </a:lnTo>
                  <a:lnTo>
                    <a:pt x="141" y="94"/>
                  </a:lnTo>
                  <a:lnTo>
                    <a:pt x="141" y="94"/>
                  </a:lnTo>
                  <a:lnTo>
                    <a:pt x="145" y="94"/>
                  </a:lnTo>
                  <a:lnTo>
                    <a:pt x="149" y="90"/>
                  </a:lnTo>
                  <a:lnTo>
                    <a:pt x="153" y="90"/>
                  </a:lnTo>
                  <a:lnTo>
                    <a:pt x="161" y="82"/>
                  </a:lnTo>
                  <a:lnTo>
                    <a:pt x="165" y="78"/>
                  </a:lnTo>
                  <a:lnTo>
                    <a:pt x="161" y="82"/>
                  </a:lnTo>
                  <a:lnTo>
                    <a:pt x="157" y="90"/>
                  </a:lnTo>
                  <a:lnTo>
                    <a:pt x="157" y="94"/>
                  </a:lnTo>
                  <a:lnTo>
                    <a:pt x="157" y="94"/>
                  </a:lnTo>
                  <a:lnTo>
                    <a:pt x="161" y="94"/>
                  </a:lnTo>
                  <a:lnTo>
                    <a:pt x="161" y="94"/>
                  </a:lnTo>
                  <a:lnTo>
                    <a:pt x="161" y="94"/>
                  </a:lnTo>
                  <a:lnTo>
                    <a:pt x="168" y="86"/>
                  </a:lnTo>
                  <a:lnTo>
                    <a:pt x="168" y="82"/>
                  </a:lnTo>
                  <a:lnTo>
                    <a:pt x="176" y="82"/>
                  </a:lnTo>
                  <a:lnTo>
                    <a:pt x="176" y="82"/>
                  </a:lnTo>
                  <a:lnTo>
                    <a:pt x="180" y="75"/>
                  </a:lnTo>
                  <a:lnTo>
                    <a:pt x="180" y="71"/>
                  </a:lnTo>
                  <a:lnTo>
                    <a:pt x="184" y="67"/>
                  </a:lnTo>
                  <a:lnTo>
                    <a:pt x="188" y="67"/>
                  </a:lnTo>
                  <a:lnTo>
                    <a:pt x="188" y="67"/>
                  </a:lnTo>
                  <a:lnTo>
                    <a:pt x="184" y="75"/>
                  </a:lnTo>
                  <a:lnTo>
                    <a:pt x="184" y="75"/>
                  </a:lnTo>
                  <a:lnTo>
                    <a:pt x="184" y="75"/>
                  </a:lnTo>
                  <a:lnTo>
                    <a:pt x="184" y="75"/>
                  </a:lnTo>
                  <a:lnTo>
                    <a:pt x="184" y="78"/>
                  </a:lnTo>
                  <a:lnTo>
                    <a:pt x="184" y="78"/>
                  </a:lnTo>
                  <a:lnTo>
                    <a:pt x="180" y="78"/>
                  </a:lnTo>
                  <a:lnTo>
                    <a:pt x="180" y="78"/>
                  </a:lnTo>
                  <a:lnTo>
                    <a:pt x="180" y="78"/>
                  </a:lnTo>
                  <a:lnTo>
                    <a:pt x="180" y="78"/>
                  </a:lnTo>
                  <a:lnTo>
                    <a:pt x="196" y="78"/>
                  </a:lnTo>
                  <a:lnTo>
                    <a:pt x="196" y="82"/>
                  </a:lnTo>
                  <a:lnTo>
                    <a:pt x="192" y="82"/>
                  </a:lnTo>
                  <a:lnTo>
                    <a:pt x="184" y="82"/>
                  </a:lnTo>
                  <a:lnTo>
                    <a:pt x="172" y="86"/>
                  </a:lnTo>
                  <a:lnTo>
                    <a:pt x="172" y="86"/>
                  </a:lnTo>
                  <a:lnTo>
                    <a:pt x="168" y="90"/>
                  </a:lnTo>
                  <a:lnTo>
                    <a:pt x="168" y="90"/>
                  </a:lnTo>
                  <a:lnTo>
                    <a:pt x="165" y="98"/>
                  </a:lnTo>
                  <a:lnTo>
                    <a:pt x="165" y="98"/>
                  </a:lnTo>
                  <a:lnTo>
                    <a:pt x="165" y="102"/>
                  </a:lnTo>
                  <a:lnTo>
                    <a:pt x="161" y="102"/>
                  </a:lnTo>
                  <a:lnTo>
                    <a:pt x="161" y="106"/>
                  </a:lnTo>
                  <a:lnTo>
                    <a:pt x="157" y="117"/>
                  </a:lnTo>
                  <a:lnTo>
                    <a:pt x="157" y="121"/>
                  </a:lnTo>
                  <a:lnTo>
                    <a:pt x="157" y="125"/>
                  </a:lnTo>
                  <a:lnTo>
                    <a:pt x="157" y="125"/>
                  </a:lnTo>
                  <a:lnTo>
                    <a:pt x="157" y="129"/>
                  </a:lnTo>
                  <a:lnTo>
                    <a:pt x="157" y="137"/>
                  </a:lnTo>
                  <a:lnTo>
                    <a:pt x="157" y="141"/>
                  </a:lnTo>
                  <a:lnTo>
                    <a:pt x="157" y="145"/>
                  </a:lnTo>
                  <a:lnTo>
                    <a:pt x="157" y="153"/>
                  </a:lnTo>
                  <a:lnTo>
                    <a:pt x="157" y="153"/>
                  </a:lnTo>
                  <a:lnTo>
                    <a:pt x="153" y="149"/>
                  </a:lnTo>
                  <a:lnTo>
                    <a:pt x="153" y="145"/>
                  </a:lnTo>
                  <a:lnTo>
                    <a:pt x="153" y="141"/>
                  </a:lnTo>
                  <a:lnTo>
                    <a:pt x="153" y="137"/>
                  </a:lnTo>
                  <a:lnTo>
                    <a:pt x="153" y="121"/>
                  </a:lnTo>
                  <a:lnTo>
                    <a:pt x="153" y="121"/>
                  </a:lnTo>
                  <a:lnTo>
                    <a:pt x="157" y="117"/>
                  </a:lnTo>
                  <a:lnTo>
                    <a:pt x="157" y="114"/>
                  </a:lnTo>
                  <a:lnTo>
                    <a:pt x="157" y="110"/>
                  </a:lnTo>
                  <a:lnTo>
                    <a:pt x="157" y="106"/>
                  </a:lnTo>
                  <a:lnTo>
                    <a:pt x="161" y="98"/>
                  </a:lnTo>
                  <a:lnTo>
                    <a:pt x="153" y="94"/>
                  </a:lnTo>
                  <a:lnTo>
                    <a:pt x="153" y="94"/>
                  </a:lnTo>
                  <a:lnTo>
                    <a:pt x="149" y="94"/>
                  </a:lnTo>
                  <a:lnTo>
                    <a:pt x="145" y="98"/>
                  </a:lnTo>
                  <a:lnTo>
                    <a:pt x="145" y="102"/>
                  </a:lnTo>
                  <a:lnTo>
                    <a:pt x="141" y="102"/>
                  </a:lnTo>
                  <a:lnTo>
                    <a:pt x="137" y="106"/>
                  </a:lnTo>
                  <a:lnTo>
                    <a:pt x="137" y="106"/>
                  </a:lnTo>
                  <a:lnTo>
                    <a:pt x="137" y="106"/>
                  </a:lnTo>
                  <a:lnTo>
                    <a:pt x="137" y="110"/>
                  </a:lnTo>
                  <a:lnTo>
                    <a:pt x="137" y="110"/>
                  </a:lnTo>
                  <a:lnTo>
                    <a:pt x="137" y="110"/>
                  </a:lnTo>
                  <a:lnTo>
                    <a:pt x="137" y="110"/>
                  </a:lnTo>
                  <a:lnTo>
                    <a:pt x="137" y="110"/>
                  </a:lnTo>
                  <a:lnTo>
                    <a:pt x="137" y="110"/>
                  </a:lnTo>
                  <a:lnTo>
                    <a:pt x="133" y="110"/>
                  </a:lnTo>
                  <a:lnTo>
                    <a:pt x="133" y="114"/>
                  </a:lnTo>
                  <a:lnTo>
                    <a:pt x="133" y="114"/>
                  </a:lnTo>
                  <a:lnTo>
                    <a:pt x="129" y="117"/>
                  </a:lnTo>
                  <a:lnTo>
                    <a:pt x="129" y="117"/>
                  </a:lnTo>
                  <a:lnTo>
                    <a:pt x="125" y="117"/>
                  </a:lnTo>
                  <a:lnTo>
                    <a:pt x="125" y="121"/>
                  </a:lnTo>
                  <a:lnTo>
                    <a:pt x="125" y="121"/>
                  </a:lnTo>
                  <a:lnTo>
                    <a:pt x="125" y="125"/>
                  </a:lnTo>
                  <a:lnTo>
                    <a:pt x="122" y="129"/>
                  </a:lnTo>
                  <a:lnTo>
                    <a:pt x="122" y="129"/>
                  </a:lnTo>
                  <a:lnTo>
                    <a:pt x="122" y="133"/>
                  </a:lnTo>
                  <a:lnTo>
                    <a:pt x="114" y="137"/>
                  </a:lnTo>
                  <a:lnTo>
                    <a:pt x="118" y="141"/>
                  </a:lnTo>
                  <a:lnTo>
                    <a:pt x="118" y="145"/>
                  </a:lnTo>
                  <a:lnTo>
                    <a:pt x="122" y="153"/>
                  </a:lnTo>
                  <a:lnTo>
                    <a:pt x="122" y="153"/>
                  </a:lnTo>
                  <a:lnTo>
                    <a:pt x="125" y="149"/>
                  </a:lnTo>
                  <a:lnTo>
                    <a:pt x="129" y="149"/>
                  </a:lnTo>
                  <a:lnTo>
                    <a:pt x="129" y="145"/>
                  </a:lnTo>
                  <a:lnTo>
                    <a:pt x="129" y="145"/>
                  </a:lnTo>
                  <a:lnTo>
                    <a:pt x="129" y="141"/>
                  </a:lnTo>
                  <a:lnTo>
                    <a:pt x="129" y="141"/>
                  </a:lnTo>
                  <a:lnTo>
                    <a:pt x="133" y="141"/>
                  </a:lnTo>
                  <a:lnTo>
                    <a:pt x="133" y="141"/>
                  </a:lnTo>
                  <a:lnTo>
                    <a:pt x="133" y="145"/>
                  </a:lnTo>
                  <a:lnTo>
                    <a:pt x="133" y="145"/>
                  </a:lnTo>
                  <a:lnTo>
                    <a:pt x="133" y="145"/>
                  </a:lnTo>
                  <a:lnTo>
                    <a:pt x="137" y="149"/>
                  </a:lnTo>
                  <a:lnTo>
                    <a:pt x="118" y="153"/>
                  </a:lnTo>
                  <a:lnTo>
                    <a:pt x="114" y="160"/>
                  </a:lnTo>
                  <a:lnTo>
                    <a:pt x="110" y="172"/>
                  </a:lnTo>
                  <a:lnTo>
                    <a:pt x="110" y="172"/>
                  </a:lnTo>
                  <a:lnTo>
                    <a:pt x="110" y="172"/>
                  </a:lnTo>
                  <a:lnTo>
                    <a:pt x="110" y="172"/>
                  </a:lnTo>
                  <a:lnTo>
                    <a:pt x="110" y="176"/>
                  </a:lnTo>
                  <a:lnTo>
                    <a:pt x="110" y="176"/>
                  </a:lnTo>
                  <a:lnTo>
                    <a:pt x="110" y="176"/>
                  </a:lnTo>
                  <a:lnTo>
                    <a:pt x="102" y="180"/>
                  </a:lnTo>
                  <a:lnTo>
                    <a:pt x="98" y="180"/>
                  </a:lnTo>
                  <a:lnTo>
                    <a:pt x="94" y="184"/>
                  </a:lnTo>
                  <a:lnTo>
                    <a:pt x="90" y="188"/>
                  </a:lnTo>
                  <a:lnTo>
                    <a:pt x="90" y="192"/>
                  </a:lnTo>
                  <a:lnTo>
                    <a:pt x="90" y="196"/>
                  </a:lnTo>
                  <a:lnTo>
                    <a:pt x="86" y="196"/>
                  </a:lnTo>
                  <a:lnTo>
                    <a:pt x="83" y="196"/>
                  </a:lnTo>
                  <a:lnTo>
                    <a:pt x="86" y="199"/>
                  </a:lnTo>
                  <a:lnTo>
                    <a:pt x="86" y="199"/>
                  </a:lnTo>
                  <a:lnTo>
                    <a:pt x="90" y="196"/>
                  </a:lnTo>
                  <a:lnTo>
                    <a:pt x="90" y="196"/>
                  </a:lnTo>
                  <a:lnTo>
                    <a:pt x="90" y="199"/>
                  </a:lnTo>
                  <a:lnTo>
                    <a:pt x="90" y="199"/>
                  </a:lnTo>
                  <a:lnTo>
                    <a:pt x="90" y="199"/>
                  </a:lnTo>
                  <a:lnTo>
                    <a:pt x="94" y="203"/>
                  </a:lnTo>
                  <a:lnTo>
                    <a:pt x="98" y="207"/>
                  </a:lnTo>
                  <a:lnTo>
                    <a:pt x="98" y="207"/>
                  </a:lnTo>
                  <a:lnTo>
                    <a:pt x="102" y="207"/>
                  </a:lnTo>
                  <a:lnTo>
                    <a:pt x="102" y="207"/>
                  </a:lnTo>
                  <a:lnTo>
                    <a:pt x="106" y="207"/>
                  </a:lnTo>
                  <a:lnTo>
                    <a:pt x="110" y="203"/>
                  </a:lnTo>
                  <a:lnTo>
                    <a:pt x="110" y="203"/>
                  </a:lnTo>
                  <a:lnTo>
                    <a:pt x="110" y="199"/>
                  </a:lnTo>
                  <a:lnTo>
                    <a:pt x="110" y="196"/>
                  </a:lnTo>
                  <a:lnTo>
                    <a:pt x="110" y="196"/>
                  </a:lnTo>
                  <a:lnTo>
                    <a:pt x="114" y="192"/>
                  </a:lnTo>
                  <a:lnTo>
                    <a:pt x="110" y="196"/>
                  </a:lnTo>
                  <a:lnTo>
                    <a:pt x="110" y="196"/>
                  </a:lnTo>
                  <a:lnTo>
                    <a:pt x="114" y="199"/>
                  </a:lnTo>
                  <a:lnTo>
                    <a:pt x="110" y="203"/>
                  </a:lnTo>
                  <a:lnTo>
                    <a:pt x="110" y="203"/>
                  </a:lnTo>
                  <a:lnTo>
                    <a:pt x="110" y="203"/>
                  </a:lnTo>
                  <a:lnTo>
                    <a:pt x="110" y="207"/>
                  </a:lnTo>
                  <a:lnTo>
                    <a:pt x="110" y="207"/>
                  </a:lnTo>
                  <a:lnTo>
                    <a:pt x="114" y="211"/>
                  </a:lnTo>
                  <a:lnTo>
                    <a:pt x="118" y="211"/>
                  </a:lnTo>
                  <a:lnTo>
                    <a:pt x="118" y="211"/>
                  </a:lnTo>
                  <a:lnTo>
                    <a:pt x="118" y="207"/>
                  </a:lnTo>
                  <a:lnTo>
                    <a:pt x="125" y="199"/>
                  </a:lnTo>
                  <a:lnTo>
                    <a:pt x="137" y="196"/>
                  </a:lnTo>
                  <a:lnTo>
                    <a:pt x="141" y="192"/>
                  </a:lnTo>
                  <a:lnTo>
                    <a:pt x="141" y="196"/>
                  </a:lnTo>
                  <a:lnTo>
                    <a:pt x="133" y="196"/>
                  </a:lnTo>
                  <a:lnTo>
                    <a:pt x="133" y="196"/>
                  </a:lnTo>
                  <a:lnTo>
                    <a:pt x="133" y="199"/>
                  </a:lnTo>
                  <a:lnTo>
                    <a:pt x="133" y="199"/>
                  </a:lnTo>
                  <a:lnTo>
                    <a:pt x="129" y="199"/>
                  </a:lnTo>
                  <a:lnTo>
                    <a:pt x="129" y="199"/>
                  </a:lnTo>
                  <a:lnTo>
                    <a:pt x="129" y="203"/>
                  </a:lnTo>
                  <a:lnTo>
                    <a:pt x="122" y="211"/>
                  </a:lnTo>
                  <a:lnTo>
                    <a:pt x="114" y="215"/>
                  </a:lnTo>
                  <a:lnTo>
                    <a:pt x="110" y="211"/>
                  </a:lnTo>
                  <a:lnTo>
                    <a:pt x="110" y="211"/>
                  </a:lnTo>
                  <a:lnTo>
                    <a:pt x="110" y="211"/>
                  </a:lnTo>
                  <a:lnTo>
                    <a:pt x="110" y="211"/>
                  </a:lnTo>
                  <a:lnTo>
                    <a:pt x="106" y="211"/>
                  </a:lnTo>
                  <a:lnTo>
                    <a:pt x="106" y="211"/>
                  </a:lnTo>
                  <a:lnTo>
                    <a:pt x="106" y="211"/>
                  </a:lnTo>
                  <a:lnTo>
                    <a:pt x="106" y="211"/>
                  </a:lnTo>
                  <a:lnTo>
                    <a:pt x="106" y="215"/>
                  </a:lnTo>
                  <a:lnTo>
                    <a:pt x="106" y="215"/>
                  </a:lnTo>
                  <a:lnTo>
                    <a:pt x="102" y="215"/>
                  </a:lnTo>
                  <a:lnTo>
                    <a:pt x="98" y="215"/>
                  </a:lnTo>
                  <a:lnTo>
                    <a:pt x="98" y="219"/>
                  </a:lnTo>
                  <a:lnTo>
                    <a:pt x="98" y="219"/>
                  </a:lnTo>
                  <a:lnTo>
                    <a:pt x="94" y="223"/>
                  </a:lnTo>
                  <a:lnTo>
                    <a:pt x="94" y="227"/>
                  </a:lnTo>
                  <a:lnTo>
                    <a:pt x="98" y="227"/>
                  </a:lnTo>
                  <a:lnTo>
                    <a:pt x="98" y="227"/>
                  </a:lnTo>
                  <a:lnTo>
                    <a:pt x="106" y="223"/>
                  </a:lnTo>
                  <a:lnTo>
                    <a:pt x="106" y="227"/>
                  </a:lnTo>
                  <a:lnTo>
                    <a:pt x="102" y="227"/>
                  </a:lnTo>
                  <a:lnTo>
                    <a:pt x="98" y="227"/>
                  </a:lnTo>
                  <a:lnTo>
                    <a:pt x="98" y="231"/>
                  </a:lnTo>
                  <a:lnTo>
                    <a:pt x="98" y="231"/>
                  </a:lnTo>
                  <a:lnTo>
                    <a:pt x="98" y="235"/>
                  </a:lnTo>
                  <a:lnTo>
                    <a:pt x="98" y="235"/>
                  </a:lnTo>
                  <a:lnTo>
                    <a:pt x="98" y="235"/>
                  </a:lnTo>
                  <a:lnTo>
                    <a:pt x="98" y="235"/>
                  </a:lnTo>
                  <a:lnTo>
                    <a:pt x="94" y="235"/>
                  </a:lnTo>
                  <a:lnTo>
                    <a:pt x="94" y="235"/>
                  </a:lnTo>
                  <a:lnTo>
                    <a:pt x="94" y="231"/>
                  </a:lnTo>
                  <a:lnTo>
                    <a:pt x="94" y="227"/>
                  </a:lnTo>
                  <a:lnTo>
                    <a:pt x="90" y="227"/>
                  </a:lnTo>
                  <a:lnTo>
                    <a:pt x="86" y="227"/>
                  </a:lnTo>
                  <a:lnTo>
                    <a:pt x="83" y="227"/>
                  </a:lnTo>
                  <a:lnTo>
                    <a:pt x="83" y="227"/>
                  </a:lnTo>
                  <a:lnTo>
                    <a:pt x="79" y="227"/>
                  </a:lnTo>
                  <a:lnTo>
                    <a:pt x="79" y="227"/>
                  </a:lnTo>
                  <a:lnTo>
                    <a:pt x="79" y="231"/>
                  </a:lnTo>
                  <a:lnTo>
                    <a:pt x="79" y="235"/>
                  </a:lnTo>
                  <a:lnTo>
                    <a:pt x="79" y="239"/>
                  </a:lnTo>
                  <a:lnTo>
                    <a:pt x="79" y="239"/>
                  </a:lnTo>
                  <a:lnTo>
                    <a:pt x="79" y="242"/>
                  </a:lnTo>
                  <a:lnTo>
                    <a:pt x="79" y="246"/>
                  </a:lnTo>
                  <a:lnTo>
                    <a:pt x="83" y="246"/>
                  </a:lnTo>
                  <a:lnTo>
                    <a:pt x="90" y="242"/>
                  </a:lnTo>
                  <a:moveTo>
                    <a:pt x="32" y="145"/>
                  </a:moveTo>
                  <a:lnTo>
                    <a:pt x="32" y="145"/>
                  </a:lnTo>
                  <a:lnTo>
                    <a:pt x="28" y="145"/>
                  </a:lnTo>
                  <a:lnTo>
                    <a:pt x="28" y="145"/>
                  </a:lnTo>
                  <a:lnTo>
                    <a:pt x="28" y="141"/>
                  </a:lnTo>
                  <a:lnTo>
                    <a:pt x="28" y="137"/>
                  </a:lnTo>
                  <a:lnTo>
                    <a:pt x="28" y="137"/>
                  </a:lnTo>
                  <a:lnTo>
                    <a:pt x="24" y="133"/>
                  </a:lnTo>
                  <a:lnTo>
                    <a:pt x="24" y="137"/>
                  </a:lnTo>
                  <a:lnTo>
                    <a:pt x="24" y="137"/>
                  </a:lnTo>
                  <a:lnTo>
                    <a:pt x="20" y="137"/>
                  </a:lnTo>
                  <a:lnTo>
                    <a:pt x="20" y="133"/>
                  </a:lnTo>
                  <a:lnTo>
                    <a:pt x="16" y="129"/>
                  </a:lnTo>
                  <a:lnTo>
                    <a:pt x="16" y="129"/>
                  </a:lnTo>
                  <a:lnTo>
                    <a:pt x="16" y="129"/>
                  </a:lnTo>
                  <a:lnTo>
                    <a:pt x="24" y="125"/>
                  </a:lnTo>
                  <a:lnTo>
                    <a:pt x="24" y="125"/>
                  </a:lnTo>
                  <a:lnTo>
                    <a:pt x="24" y="129"/>
                  </a:lnTo>
                  <a:lnTo>
                    <a:pt x="24" y="121"/>
                  </a:lnTo>
                  <a:lnTo>
                    <a:pt x="24" y="125"/>
                  </a:lnTo>
                  <a:lnTo>
                    <a:pt x="24" y="125"/>
                  </a:lnTo>
                  <a:lnTo>
                    <a:pt x="20" y="121"/>
                  </a:lnTo>
                  <a:lnTo>
                    <a:pt x="20" y="121"/>
                  </a:lnTo>
                  <a:lnTo>
                    <a:pt x="20" y="121"/>
                  </a:lnTo>
                  <a:lnTo>
                    <a:pt x="20" y="117"/>
                  </a:lnTo>
                  <a:lnTo>
                    <a:pt x="20" y="114"/>
                  </a:lnTo>
                  <a:lnTo>
                    <a:pt x="20" y="114"/>
                  </a:lnTo>
                  <a:lnTo>
                    <a:pt x="20" y="110"/>
                  </a:lnTo>
                  <a:lnTo>
                    <a:pt x="16" y="110"/>
                  </a:lnTo>
                  <a:lnTo>
                    <a:pt x="16" y="110"/>
                  </a:lnTo>
                  <a:lnTo>
                    <a:pt x="16" y="106"/>
                  </a:lnTo>
                  <a:lnTo>
                    <a:pt x="16" y="102"/>
                  </a:lnTo>
                  <a:lnTo>
                    <a:pt x="20" y="102"/>
                  </a:lnTo>
                  <a:lnTo>
                    <a:pt x="20" y="102"/>
                  </a:lnTo>
                  <a:lnTo>
                    <a:pt x="20" y="102"/>
                  </a:lnTo>
                  <a:lnTo>
                    <a:pt x="20" y="110"/>
                  </a:lnTo>
                  <a:lnTo>
                    <a:pt x="28" y="117"/>
                  </a:lnTo>
                  <a:lnTo>
                    <a:pt x="32" y="121"/>
                  </a:lnTo>
                  <a:lnTo>
                    <a:pt x="32" y="125"/>
                  </a:lnTo>
                  <a:lnTo>
                    <a:pt x="32" y="129"/>
                  </a:lnTo>
                  <a:lnTo>
                    <a:pt x="28" y="129"/>
                  </a:lnTo>
                  <a:lnTo>
                    <a:pt x="28" y="129"/>
                  </a:lnTo>
                  <a:lnTo>
                    <a:pt x="32" y="133"/>
                  </a:lnTo>
                  <a:lnTo>
                    <a:pt x="32" y="133"/>
                  </a:lnTo>
                  <a:lnTo>
                    <a:pt x="32" y="133"/>
                  </a:lnTo>
                  <a:lnTo>
                    <a:pt x="32" y="137"/>
                  </a:lnTo>
                  <a:lnTo>
                    <a:pt x="32" y="141"/>
                  </a:lnTo>
                  <a:lnTo>
                    <a:pt x="32" y="141"/>
                  </a:lnTo>
                  <a:lnTo>
                    <a:pt x="32" y="145"/>
                  </a:lnTo>
                  <a:lnTo>
                    <a:pt x="32" y="145"/>
                  </a:lnTo>
                  <a:moveTo>
                    <a:pt x="43" y="239"/>
                  </a:moveTo>
                  <a:lnTo>
                    <a:pt x="43" y="239"/>
                  </a:lnTo>
                  <a:lnTo>
                    <a:pt x="43" y="239"/>
                  </a:lnTo>
                  <a:lnTo>
                    <a:pt x="40" y="235"/>
                  </a:lnTo>
                  <a:lnTo>
                    <a:pt x="40" y="231"/>
                  </a:lnTo>
                  <a:lnTo>
                    <a:pt x="40" y="227"/>
                  </a:lnTo>
                  <a:lnTo>
                    <a:pt x="43" y="223"/>
                  </a:lnTo>
                  <a:lnTo>
                    <a:pt x="43" y="219"/>
                  </a:lnTo>
                  <a:lnTo>
                    <a:pt x="47" y="215"/>
                  </a:lnTo>
                  <a:lnTo>
                    <a:pt x="43" y="215"/>
                  </a:lnTo>
                  <a:lnTo>
                    <a:pt x="40" y="215"/>
                  </a:lnTo>
                  <a:lnTo>
                    <a:pt x="40" y="211"/>
                  </a:lnTo>
                  <a:lnTo>
                    <a:pt x="40" y="215"/>
                  </a:lnTo>
                  <a:lnTo>
                    <a:pt x="36" y="215"/>
                  </a:lnTo>
                  <a:lnTo>
                    <a:pt x="36" y="215"/>
                  </a:lnTo>
                  <a:lnTo>
                    <a:pt x="36" y="211"/>
                  </a:lnTo>
                  <a:lnTo>
                    <a:pt x="36" y="207"/>
                  </a:lnTo>
                  <a:lnTo>
                    <a:pt x="36" y="207"/>
                  </a:lnTo>
                  <a:lnTo>
                    <a:pt x="36" y="207"/>
                  </a:lnTo>
                  <a:lnTo>
                    <a:pt x="36" y="203"/>
                  </a:lnTo>
                  <a:lnTo>
                    <a:pt x="40" y="203"/>
                  </a:lnTo>
                  <a:lnTo>
                    <a:pt x="40" y="203"/>
                  </a:lnTo>
                  <a:lnTo>
                    <a:pt x="40" y="203"/>
                  </a:lnTo>
                  <a:lnTo>
                    <a:pt x="40" y="203"/>
                  </a:lnTo>
                  <a:lnTo>
                    <a:pt x="40" y="203"/>
                  </a:lnTo>
                  <a:lnTo>
                    <a:pt x="40" y="203"/>
                  </a:lnTo>
                  <a:lnTo>
                    <a:pt x="40" y="203"/>
                  </a:lnTo>
                  <a:lnTo>
                    <a:pt x="40" y="199"/>
                  </a:lnTo>
                  <a:lnTo>
                    <a:pt x="36" y="196"/>
                  </a:lnTo>
                  <a:lnTo>
                    <a:pt x="40" y="196"/>
                  </a:lnTo>
                  <a:lnTo>
                    <a:pt x="40" y="196"/>
                  </a:lnTo>
                  <a:lnTo>
                    <a:pt x="43" y="196"/>
                  </a:lnTo>
                  <a:lnTo>
                    <a:pt x="43" y="199"/>
                  </a:lnTo>
                  <a:lnTo>
                    <a:pt x="43" y="199"/>
                  </a:lnTo>
                  <a:lnTo>
                    <a:pt x="47" y="203"/>
                  </a:lnTo>
                  <a:lnTo>
                    <a:pt x="47" y="203"/>
                  </a:lnTo>
                  <a:lnTo>
                    <a:pt x="47" y="203"/>
                  </a:lnTo>
                  <a:lnTo>
                    <a:pt x="47" y="203"/>
                  </a:lnTo>
                  <a:lnTo>
                    <a:pt x="47" y="203"/>
                  </a:lnTo>
                  <a:lnTo>
                    <a:pt x="47" y="207"/>
                  </a:lnTo>
                  <a:lnTo>
                    <a:pt x="51" y="207"/>
                  </a:lnTo>
                  <a:lnTo>
                    <a:pt x="51" y="207"/>
                  </a:lnTo>
                  <a:lnTo>
                    <a:pt x="51" y="207"/>
                  </a:lnTo>
                  <a:lnTo>
                    <a:pt x="55" y="211"/>
                  </a:lnTo>
                  <a:lnTo>
                    <a:pt x="55" y="211"/>
                  </a:lnTo>
                  <a:lnTo>
                    <a:pt x="55" y="215"/>
                  </a:lnTo>
                  <a:lnTo>
                    <a:pt x="59" y="215"/>
                  </a:lnTo>
                  <a:lnTo>
                    <a:pt x="59" y="219"/>
                  </a:lnTo>
                  <a:lnTo>
                    <a:pt x="59" y="223"/>
                  </a:lnTo>
                  <a:lnTo>
                    <a:pt x="59" y="227"/>
                  </a:lnTo>
                  <a:lnTo>
                    <a:pt x="55" y="227"/>
                  </a:lnTo>
                  <a:lnTo>
                    <a:pt x="55" y="227"/>
                  </a:lnTo>
                  <a:lnTo>
                    <a:pt x="55" y="227"/>
                  </a:lnTo>
                  <a:lnTo>
                    <a:pt x="55" y="227"/>
                  </a:lnTo>
                  <a:lnTo>
                    <a:pt x="59" y="223"/>
                  </a:lnTo>
                  <a:lnTo>
                    <a:pt x="55" y="219"/>
                  </a:lnTo>
                  <a:lnTo>
                    <a:pt x="55" y="219"/>
                  </a:lnTo>
                  <a:lnTo>
                    <a:pt x="55" y="215"/>
                  </a:lnTo>
                  <a:lnTo>
                    <a:pt x="51" y="215"/>
                  </a:lnTo>
                  <a:lnTo>
                    <a:pt x="55" y="219"/>
                  </a:lnTo>
                  <a:lnTo>
                    <a:pt x="51" y="219"/>
                  </a:lnTo>
                  <a:lnTo>
                    <a:pt x="51" y="215"/>
                  </a:lnTo>
                  <a:lnTo>
                    <a:pt x="47" y="215"/>
                  </a:lnTo>
                  <a:lnTo>
                    <a:pt x="47" y="215"/>
                  </a:lnTo>
                  <a:lnTo>
                    <a:pt x="47" y="215"/>
                  </a:lnTo>
                  <a:lnTo>
                    <a:pt x="47" y="215"/>
                  </a:lnTo>
                  <a:lnTo>
                    <a:pt x="47" y="215"/>
                  </a:lnTo>
                  <a:lnTo>
                    <a:pt x="47" y="219"/>
                  </a:lnTo>
                  <a:lnTo>
                    <a:pt x="47" y="219"/>
                  </a:lnTo>
                  <a:lnTo>
                    <a:pt x="47" y="219"/>
                  </a:lnTo>
                  <a:lnTo>
                    <a:pt x="47" y="223"/>
                  </a:lnTo>
                  <a:lnTo>
                    <a:pt x="47" y="223"/>
                  </a:lnTo>
                  <a:lnTo>
                    <a:pt x="43" y="227"/>
                  </a:lnTo>
                  <a:lnTo>
                    <a:pt x="43" y="231"/>
                  </a:lnTo>
                  <a:lnTo>
                    <a:pt x="43" y="231"/>
                  </a:lnTo>
                  <a:lnTo>
                    <a:pt x="47" y="231"/>
                  </a:lnTo>
                  <a:lnTo>
                    <a:pt x="47" y="227"/>
                  </a:lnTo>
                  <a:lnTo>
                    <a:pt x="47" y="227"/>
                  </a:lnTo>
                  <a:lnTo>
                    <a:pt x="47" y="231"/>
                  </a:lnTo>
                  <a:lnTo>
                    <a:pt x="47" y="231"/>
                  </a:lnTo>
                  <a:lnTo>
                    <a:pt x="47" y="235"/>
                  </a:lnTo>
                  <a:lnTo>
                    <a:pt x="47" y="235"/>
                  </a:lnTo>
                  <a:lnTo>
                    <a:pt x="47" y="235"/>
                  </a:lnTo>
                  <a:lnTo>
                    <a:pt x="47" y="239"/>
                  </a:lnTo>
                  <a:lnTo>
                    <a:pt x="47" y="239"/>
                  </a:lnTo>
                  <a:lnTo>
                    <a:pt x="47" y="239"/>
                  </a:lnTo>
                  <a:lnTo>
                    <a:pt x="47" y="242"/>
                  </a:lnTo>
                  <a:lnTo>
                    <a:pt x="47" y="242"/>
                  </a:lnTo>
                  <a:lnTo>
                    <a:pt x="43" y="242"/>
                  </a:lnTo>
                  <a:lnTo>
                    <a:pt x="43" y="242"/>
                  </a:lnTo>
                  <a:lnTo>
                    <a:pt x="43" y="242"/>
                  </a:lnTo>
                  <a:lnTo>
                    <a:pt x="43" y="242"/>
                  </a:lnTo>
                  <a:lnTo>
                    <a:pt x="43" y="239"/>
                  </a:lnTo>
                  <a:moveTo>
                    <a:pt x="32" y="102"/>
                  </a:moveTo>
                  <a:lnTo>
                    <a:pt x="32" y="102"/>
                  </a:lnTo>
                  <a:lnTo>
                    <a:pt x="32" y="102"/>
                  </a:lnTo>
                  <a:lnTo>
                    <a:pt x="28" y="98"/>
                  </a:lnTo>
                  <a:lnTo>
                    <a:pt x="28" y="98"/>
                  </a:lnTo>
                  <a:lnTo>
                    <a:pt x="28" y="98"/>
                  </a:lnTo>
                  <a:lnTo>
                    <a:pt x="28" y="98"/>
                  </a:lnTo>
                  <a:lnTo>
                    <a:pt x="28" y="98"/>
                  </a:lnTo>
                  <a:lnTo>
                    <a:pt x="28" y="94"/>
                  </a:lnTo>
                  <a:lnTo>
                    <a:pt x="24" y="98"/>
                  </a:lnTo>
                  <a:lnTo>
                    <a:pt x="24" y="94"/>
                  </a:lnTo>
                  <a:lnTo>
                    <a:pt x="24" y="94"/>
                  </a:lnTo>
                  <a:lnTo>
                    <a:pt x="24" y="90"/>
                  </a:lnTo>
                  <a:lnTo>
                    <a:pt x="24" y="90"/>
                  </a:lnTo>
                  <a:lnTo>
                    <a:pt x="24" y="90"/>
                  </a:lnTo>
                  <a:lnTo>
                    <a:pt x="20" y="94"/>
                  </a:lnTo>
                  <a:lnTo>
                    <a:pt x="20" y="94"/>
                  </a:lnTo>
                  <a:lnTo>
                    <a:pt x="20" y="90"/>
                  </a:lnTo>
                  <a:lnTo>
                    <a:pt x="16" y="90"/>
                  </a:lnTo>
                  <a:lnTo>
                    <a:pt x="16" y="82"/>
                  </a:lnTo>
                  <a:lnTo>
                    <a:pt x="16" y="82"/>
                  </a:lnTo>
                  <a:lnTo>
                    <a:pt x="16" y="82"/>
                  </a:lnTo>
                  <a:lnTo>
                    <a:pt x="16" y="82"/>
                  </a:lnTo>
                  <a:lnTo>
                    <a:pt x="24" y="90"/>
                  </a:lnTo>
                  <a:lnTo>
                    <a:pt x="32" y="90"/>
                  </a:lnTo>
                  <a:lnTo>
                    <a:pt x="36" y="98"/>
                  </a:lnTo>
                  <a:lnTo>
                    <a:pt x="40" y="98"/>
                  </a:lnTo>
                  <a:lnTo>
                    <a:pt x="40" y="102"/>
                  </a:lnTo>
                  <a:lnTo>
                    <a:pt x="36" y="106"/>
                  </a:lnTo>
                  <a:lnTo>
                    <a:pt x="32" y="110"/>
                  </a:lnTo>
                  <a:lnTo>
                    <a:pt x="32" y="110"/>
                  </a:lnTo>
                  <a:lnTo>
                    <a:pt x="32" y="106"/>
                  </a:lnTo>
                  <a:lnTo>
                    <a:pt x="32" y="106"/>
                  </a:lnTo>
                  <a:lnTo>
                    <a:pt x="32" y="102"/>
                  </a:lnTo>
                  <a:moveTo>
                    <a:pt x="51" y="184"/>
                  </a:moveTo>
                  <a:lnTo>
                    <a:pt x="51" y="184"/>
                  </a:lnTo>
                  <a:lnTo>
                    <a:pt x="51" y="184"/>
                  </a:lnTo>
                  <a:lnTo>
                    <a:pt x="51" y="180"/>
                  </a:lnTo>
                  <a:lnTo>
                    <a:pt x="51" y="180"/>
                  </a:lnTo>
                  <a:lnTo>
                    <a:pt x="51" y="180"/>
                  </a:lnTo>
                  <a:lnTo>
                    <a:pt x="51" y="180"/>
                  </a:lnTo>
                  <a:lnTo>
                    <a:pt x="51" y="176"/>
                  </a:lnTo>
                  <a:lnTo>
                    <a:pt x="55" y="176"/>
                  </a:lnTo>
                  <a:lnTo>
                    <a:pt x="55" y="176"/>
                  </a:lnTo>
                  <a:lnTo>
                    <a:pt x="55" y="180"/>
                  </a:lnTo>
                  <a:lnTo>
                    <a:pt x="55" y="180"/>
                  </a:lnTo>
                  <a:lnTo>
                    <a:pt x="59" y="180"/>
                  </a:lnTo>
                  <a:lnTo>
                    <a:pt x="63" y="184"/>
                  </a:lnTo>
                  <a:lnTo>
                    <a:pt x="67" y="188"/>
                  </a:lnTo>
                  <a:lnTo>
                    <a:pt x="67" y="192"/>
                  </a:lnTo>
                  <a:lnTo>
                    <a:pt x="71" y="196"/>
                  </a:lnTo>
                  <a:lnTo>
                    <a:pt x="71" y="196"/>
                  </a:lnTo>
                  <a:lnTo>
                    <a:pt x="71" y="203"/>
                  </a:lnTo>
                  <a:lnTo>
                    <a:pt x="71" y="203"/>
                  </a:lnTo>
                  <a:lnTo>
                    <a:pt x="71" y="207"/>
                  </a:lnTo>
                  <a:lnTo>
                    <a:pt x="67" y="211"/>
                  </a:lnTo>
                  <a:lnTo>
                    <a:pt x="63" y="215"/>
                  </a:lnTo>
                  <a:lnTo>
                    <a:pt x="63" y="211"/>
                  </a:lnTo>
                  <a:lnTo>
                    <a:pt x="59" y="211"/>
                  </a:lnTo>
                  <a:lnTo>
                    <a:pt x="63" y="211"/>
                  </a:lnTo>
                  <a:lnTo>
                    <a:pt x="63" y="211"/>
                  </a:lnTo>
                  <a:lnTo>
                    <a:pt x="63" y="211"/>
                  </a:lnTo>
                  <a:lnTo>
                    <a:pt x="63" y="211"/>
                  </a:lnTo>
                  <a:lnTo>
                    <a:pt x="63" y="207"/>
                  </a:lnTo>
                  <a:lnTo>
                    <a:pt x="63" y="207"/>
                  </a:lnTo>
                  <a:lnTo>
                    <a:pt x="63" y="207"/>
                  </a:lnTo>
                  <a:lnTo>
                    <a:pt x="63" y="207"/>
                  </a:lnTo>
                  <a:lnTo>
                    <a:pt x="63" y="211"/>
                  </a:lnTo>
                  <a:lnTo>
                    <a:pt x="59" y="211"/>
                  </a:lnTo>
                  <a:lnTo>
                    <a:pt x="59" y="211"/>
                  </a:lnTo>
                  <a:lnTo>
                    <a:pt x="59" y="211"/>
                  </a:lnTo>
                  <a:lnTo>
                    <a:pt x="55" y="207"/>
                  </a:lnTo>
                  <a:lnTo>
                    <a:pt x="55" y="207"/>
                  </a:lnTo>
                  <a:lnTo>
                    <a:pt x="55" y="203"/>
                  </a:lnTo>
                  <a:lnTo>
                    <a:pt x="51" y="199"/>
                  </a:lnTo>
                  <a:lnTo>
                    <a:pt x="51" y="196"/>
                  </a:lnTo>
                  <a:lnTo>
                    <a:pt x="51" y="196"/>
                  </a:lnTo>
                  <a:lnTo>
                    <a:pt x="51" y="192"/>
                  </a:lnTo>
                  <a:lnTo>
                    <a:pt x="51" y="192"/>
                  </a:lnTo>
                  <a:lnTo>
                    <a:pt x="51" y="192"/>
                  </a:lnTo>
                  <a:lnTo>
                    <a:pt x="51" y="188"/>
                  </a:lnTo>
                  <a:lnTo>
                    <a:pt x="51" y="184"/>
                  </a:lnTo>
                  <a:moveTo>
                    <a:pt x="75" y="75"/>
                  </a:moveTo>
                  <a:lnTo>
                    <a:pt x="75" y="75"/>
                  </a:lnTo>
                  <a:lnTo>
                    <a:pt x="75" y="82"/>
                  </a:lnTo>
                  <a:lnTo>
                    <a:pt x="75" y="82"/>
                  </a:lnTo>
                  <a:lnTo>
                    <a:pt x="79" y="90"/>
                  </a:lnTo>
                  <a:lnTo>
                    <a:pt x="79" y="94"/>
                  </a:lnTo>
                  <a:lnTo>
                    <a:pt x="75" y="94"/>
                  </a:lnTo>
                  <a:lnTo>
                    <a:pt x="75" y="94"/>
                  </a:lnTo>
                  <a:lnTo>
                    <a:pt x="75" y="94"/>
                  </a:lnTo>
                  <a:lnTo>
                    <a:pt x="75" y="98"/>
                  </a:lnTo>
                  <a:lnTo>
                    <a:pt x="71" y="98"/>
                  </a:lnTo>
                  <a:lnTo>
                    <a:pt x="71" y="98"/>
                  </a:lnTo>
                  <a:lnTo>
                    <a:pt x="67" y="102"/>
                  </a:lnTo>
                  <a:lnTo>
                    <a:pt x="63" y="102"/>
                  </a:lnTo>
                  <a:lnTo>
                    <a:pt x="63" y="98"/>
                  </a:lnTo>
                  <a:lnTo>
                    <a:pt x="59" y="94"/>
                  </a:lnTo>
                  <a:lnTo>
                    <a:pt x="59" y="94"/>
                  </a:lnTo>
                  <a:lnTo>
                    <a:pt x="59" y="94"/>
                  </a:lnTo>
                  <a:lnTo>
                    <a:pt x="51" y="90"/>
                  </a:lnTo>
                  <a:lnTo>
                    <a:pt x="47" y="82"/>
                  </a:lnTo>
                  <a:lnTo>
                    <a:pt x="47" y="82"/>
                  </a:lnTo>
                  <a:lnTo>
                    <a:pt x="51" y="82"/>
                  </a:lnTo>
                  <a:lnTo>
                    <a:pt x="55" y="82"/>
                  </a:lnTo>
                  <a:lnTo>
                    <a:pt x="55" y="78"/>
                  </a:lnTo>
                  <a:lnTo>
                    <a:pt x="55" y="78"/>
                  </a:lnTo>
                  <a:lnTo>
                    <a:pt x="55" y="78"/>
                  </a:lnTo>
                  <a:lnTo>
                    <a:pt x="59" y="75"/>
                  </a:lnTo>
                  <a:lnTo>
                    <a:pt x="63" y="71"/>
                  </a:lnTo>
                  <a:lnTo>
                    <a:pt x="63" y="71"/>
                  </a:lnTo>
                  <a:lnTo>
                    <a:pt x="67" y="71"/>
                  </a:lnTo>
                  <a:lnTo>
                    <a:pt x="67" y="67"/>
                  </a:lnTo>
                  <a:lnTo>
                    <a:pt x="67" y="67"/>
                  </a:lnTo>
                  <a:lnTo>
                    <a:pt x="67" y="63"/>
                  </a:lnTo>
                  <a:lnTo>
                    <a:pt x="67" y="59"/>
                  </a:lnTo>
                  <a:lnTo>
                    <a:pt x="67" y="59"/>
                  </a:lnTo>
                  <a:lnTo>
                    <a:pt x="71" y="59"/>
                  </a:lnTo>
                  <a:lnTo>
                    <a:pt x="75" y="59"/>
                  </a:lnTo>
                  <a:lnTo>
                    <a:pt x="75" y="59"/>
                  </a:lnTo>
                  <a:lnTo>
                    <a:pt x="75" y="71"/>
                  </a:lnTo>
                  <a:lnTo>
                    <a:pt x="75" y="75"/>
                  </a:lnTo>
                  <a:moveTo>
                    <a:pt x="67" y="172"/>
                  </a:moveTo>
                  <a:lnTo>
                    <a:pt x="67" y="172"/>
                  </a:lnTo>
                  <a:lnTo>
                    <a:pt x="67" y="172"/>
                  </a:lnTo>
                  <a:lnTo>
                    <a:pt x="63" y="168"/>
                  </a:lnTo>
                  <a:lnTo>
                    <a:pt x="63" y="168"/>
                  </a:lnTo>
                  <a:lnTo>
                    <a:pt x="63" y="164"/>
                  </a:lnTo>
                  <a:lnTo>
                    <a:pt x="63" y="164"/>
                  </a:lnTo>
                  <a:lnTo>
                    <a:pt x="67" y="164"/>
                  </a:lnTo>
                  <a:lnTo>
                    <a:pt x="67" y="164"/>
                  </a:lnTo>
                  <a:lnTo>
                    <a:pt x="67" y="164"/>
                  </a:lnTo>
                  <a:lnTo>
                    <a:pt x="67" y="164"/>
                  </a:lnTo>
                  <a:lnTo>
                    <a:pt x="67" y="164"/>
                  </a:lnTo>
                  <a:lnTo>
                    <a:pt x="67" y="164"/>
                  </a:lnTo>
                  <a:lnTo>
                    <a:pt x="71" y="164"/>
                  </a:lnTo>
                  <a:lnTo>
                    <a:pt x="71" y="164"/>
                  </a:lnTo>
                  <a:lnTo>
                    <a:pt x="75" y="160"/>
                  </a:lnTo>
                  <a:lnTo>
                    <a:pt x="75" y="160"/>
                  </a:lnTo>
                  <a:lnTo>
                    <a:pt x="75" y="160"/>
                  </a:lnTo>
                  <a:lnTo>
                    <a:pt x="79" y="160"/>
                  </a:lnTo>
                  <a:lnTo>
                    <a:pt x="79" y="160"/>
                  </a:lnTo>
                  <a:lnTo>
                    <a:pt x="79" y="160"/>
                  </a:lnTo>
                  <a:lnTo>
                    <a:pt x="79" y="160"/>
                  </a:lnTo>
                  <a:lnTo>
                    <a:pt x="79" y="160"/>
                  </a:lnTo>
                  <a:lnTo>
                    <a:pt x="79" y="160"/>
                  </a:lnTo>
                  <a:lnTo>
                    <a:pt x="83" y="160"/>
                  </a:lnTo>
                  <a:lnTo>
                    <a:pt x="83" y="160"/>
                  </a:lnTo>
                  <a:lnTo>
                    <a:pt x="83" y="160"/>
                  </a:lnTo>
                  <a:lnTo>
                    <a:pt x="83" y="168"/>
                  </a:lnTo>
                  <a:lnTo>
                    <a:pt x="83" y="172"/>
                  </a:lnTo>
                  <a:lnTo>
                    <a:pt x="79" y="180"/>
                  </a:lnTo>
                  <a:lnTo>
                    <a:pt x="79" y="180"/>
                  </a:lnTo>
                  <a:lnTo>
                    <a:pt x="83" y="184"/>
                  </a:lnTo>
                  <a:lnTo>
                    <a:pt x="83" y="188"/>
                  </a:lnTo>
                  <a:lnTo>
                    <a:pt x="83" y="188"/>
                  </a:lnTo>
                  <a:lnTo>
                    <a:pt x="79" y="184"/>
                  </a:lnTo>
                  <a:lnTo>
                    <a:pt x="79" y="184"/>
                  </a:lnTo>
                  <a:lnTo>
                    <a:pt x="75" y="188"/>
                  </a:lnTo>
                  <a:lnTo>
                    <a:pt x="71" y="188"/>
                  </a:lnTo>
                  <a:lnTo>
                    <a:pt x="71" y="188"/>
                  </a:lnTo>
                  <a:lnTo>
                    <a:pt x="67" y="180"/>
                  </a:lnTo>
                  <a:lnTo>
                    <a:pt x="67" y="180"/>
                  </a:lnTo>
                  <a:lnTo>
                    <a:pt x="67" y="180"/>
                  </a:lnTo>
                  <a:lnTo>
                    <a:pt x="67" y="180"/>
                  </a:lnTo>
                  <a:lnTo>
                    <a:pt x="67" y="180"/>
                  </a:lnTo>
                  <a:lnTo>
                    <a:pt x="63" y="180"/>
                  </a:lnTo>
                  <a:lnTo>
                    <a:pt x="63" y="180"/>
                  </a:lnTo>
                  <a:lnTo>
                    <a:pt x="59" y="180"/>
                  </a:lnTo>
                  <a:lnTo>
                    <a:pt x="59" y="176"/>
                  </a:lnTo>
                  <a:lnTo>
                    <a:pt x="59" y="176"/>
                  </a:lnTo>
                  <a:lnTo>
                    <a:pt x="59" y="172"/>
                  </a:lnTo>
                  <a:lnTo>
                    <a:pt x="67" y="172"/>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42" name="Freeform 34"/>
            <p:cNvSpPr>
              <a:spLocks noEditPoints="1"/>
            </p:cNvSpPr>
            <p:nvPr/>
          </p:nvSpPr>
          <p:spPr bwMode="auto">
            <a:xfrm>
              <a:off x="1046163" y="3708400"/>
              <a:ext cx="279400" cy="427038"/>
            </a:xfrm>
            <a:custGeom>
              <a:avLst/>
              <a:gdLst>
                <a:gd name="T0" fmla="*/ 71 w 176"/>
                <a:gd name="T1" fmla="*/ 101 h 269"/>
                <a:gd name="T2" fmla="*/ 28 w 176"/>
                <a:gd name="T3" fmla="*/ 125 h 269"/>
                <a:gd name="T4" fmla="*/ 24 w 176"/>
                <a:gd name="T5" fmla="*/ 113 h 269"/>
                <a:gd name="T6" fmla="*/ 32 w 176"/>
                <a:gd name="T7" fmla="*/ 117 h 269"/>
                <a:gd name="T8" fmla="*/ 43 w 176"/>
                <a:gd name="T9" fmla="*/ 129 h 269"/>
                <a:gd name="T10" fmla="*/ 59 w 176"/>
                <a:gd name="T11" fmla="*/ 129 h 269"/>
                <a:gd name="T12" fmla="*/ 129 w 176"/>
                <a:gd name="T13" fmla="*/ 23 h 269"/>
                <a:gd name="T14" fmla="*/ 125 w 176"/>
                <a:gd name="T15" fmla="*/ 4 h 269"/>
                <a:gd name="T16" fmla="*/ 98 w 176"/>
                <a:gd name="T17" fmla="*/ 11 h 269"/>
                <a:gd name="T18" fmla="*/ 86 w 176"/>
                <a:gd name="T19" fmla="*/ 39 h 269"/>
                <a:gd name="T20" fmla="*/ 59 w 176"/>
                <a:gd name="T21" fmla="*/ 51 h 269"/>
                <a:gd name="T22" fmla="*/ 24 w 176"/>
                <a:gd name="T23" fmla="*/ 66 h 269"/>
                <a:gd name="T24" fmla="*/ 4 w 176"/>
                <a:gd name="T25" fmla="*/ 74 h 269"/>
                <a:gd name="T26" fmla="*/ 16 w 176"/>
                <a:gd name="T27" fmla="*/ 82 h 269"/>
                <a:gd name="T28" fmla="*/ 24 w 176"/>
                <a:gd name="T29" fmla="*/ 101 h 269"/>
                <a:gd name="T30" fmla="*/ 24 w 176"/>
                <a:gd name="T31" fmla="*/ 93 h 269"/>
                <a:gd name="T32" fmla="*/ 39 w 176"/>
                <a:gd name="T33" fmla="*/ 90 h 269"/>
                <a:gd name="T34" fmla="*/ 43 w 176"/>
                <a:gd name="T35" fmla="*/ 97 h 269"/>
                <a:gd name="T36" fmla="*/ 51 w 176"/>
                <a:gd name="T37" fmla="*/ 93 h 269"/>
                <a:gd name="T38" fmla="*/ 63 w 176"/>
                <a:gd name="T39" fmla="*/ 86 h 269"/>
                <a:gd name="T40" fmla="*/ 51 w 176"/>
                <a:gd name="T41" fmla="*/ 74 h 269"/>
                <a:gd name="T42" fmla="*/ 59 w 176"/>
                <a:gd name="T43" fmla="*/ 58 h 269"/>
                <a:gd name="T44" fmla="*/ 82 w 176"/>
                <a:gd name="T45" fmla="*/ 66 h 269"/>
                <a:gd name="T46" fmla="*/ 67 w 176"/>
                <a:gd name="T47" fmla="*/ 82 h 269"/>
                <a:gd name="T48" fmla="*/ 71 w 176"/>
                <a:gd name="T49" fmla="*/ 82 h 269"/>
                <a:gd name="T50" fmla="*/ 82 w 176"/>
                <a:gd name="T51" fmla="*/ 74 h 269"/>
                <a:gd name="T52" fmla="*/ 94 w 176"/>
                <a:gd name="T53" fmla="*/ 43 h 269"/>
                <a:gd name="T54" fmla="*/ 94 w 176"/>
                <a:gd name="T55" fmla="*/ 58 h 269"/>
                <a:gd name="T56" fmla="*/ 94 w 176"/>
                <a:gd name="T57" fmla="*/ 70 h 269"/>
                <a:gd name="T58" fmla="*/ 78 w 176"/>
                <a:gd name="T59" fmla="*/ 82 h 269"/>
                <a:gd name="T60" fmla="*/ 82 w 176"/>
                <a:gd name="T61" fmla="*/ 93 h 269"/>
                <a:gd name="T62" fmla="*/ 86 w 176"/>
                <a:gd name="T63" fmla="*/ 90 h 269"/>
                <a:gd name="T64" fmla="*/ 94 w 176"/>
                <a:gd name="T65" fmla="*/ 90 h 269"/>
                <a:gd name="T66" fmla="*/ 118 w 176"/>
                <a:gd name="T67" fmla="*/ 90 h 269"/>
                <a:gd name="T68" fmla="*/ 82 w 176"/>
                <a:gd name="T69" fmla="*/ 125 h 269"/>
                <a:gd name="T70" fmla="*/ 71 w 176"/>
                <a:gd name="T71" fmla="*/ 140 h 269"/>
                <a:gd name="T72" fmla="*/ 82 w 176"/>
                <a:gd name="T73" fmla="*/ 148 h 269"/>
                <a:gd name="T74" fmla="*/ 137 w 176"/>
                <a:gd name="T75" fmla="*/ 136 h 269"/>
                <a:gd name="T76" fmla="*/ 94 w 176"/>
                <a:gd name="T77" fmla="*/ 172 h 269"/>
                <a:gd name="T78" fmla="*/ 71 w 176"/>
                <a:gd name="T79" fmla="*/ 156 h 269"/>
                <a:gd name="T80" fmla="*/ 55 w 176"/>
                <a:gd name="T81" fmla="*/ 168 h 269"/>
                <a:gd name="T82" fmla="*/ 43 w 176"/>
                <a:gd name="T83" fmla="*/ 156 h 269"/>
                <a:gd name="T84" fmla="*/ 43 w 176"/>
                <a:gd name="T85" fmla="*/ 160 h 269"/>
                <a:gd name="T86" fmla="*/ 43 w 176"/>
                <a:gd name="T87" fmla="*/ 168 h 269"/>
                <a:gd name="T88" fmla="*/ 36 w 176"/>
                <a:gd name="T89" fmla="*/ 191 h 269"/>
                <a:gd name="T90" fmla="*/ 55 w 176"/>
                <a:gd name="T91" fmla="*/ 222 h 269"/>
                <a:gd name="T92" fmla="*/ 86 w 176"/>
                <a:gd name="T93" fmla="*/ 238 h 269"/>
                <a:gd name="T94" fmla="*/ 94 w 176"/>
                <a:gd name="T95" fmla="*/ 250 h 269"/>
                <a:gd name="T96" fmla="*/ 118 w 176"/>
                <a:gd name="T97" fmla="*/ 261 h 269"/>
                <a:gd name="T98" fmla="*/ 145 w 176"/>
                <a:gd name="T99" fmla="*/ 254 h 269"/>
                <a:gd name="T100" fmla="*/ 141 w 176"/>
                <a:gd name="T101" fmla="*/ 211 h 269"/>
                <a:gd name="T102" fmla="*/ 137 w 176"/>
                <a:gd name="T103" fmla="*/ 195 h 269"/>
                <a:gd name="T104" fmla="*/ 133 w 176"/>
                <a:gd name="T105" fmla="*/ 164 h 269"/>
                <a:gd name="T106" fmla="*/ 149 w 176"/>
                <a:gd name="T107" fmla="*/ 129 h 269"/>
                <a:gd name="T108" fmla="*/ 153 w 176"/>
                <a:gd name="T109" fmla="*/ 109 h 269"/>
                <a:gd name="T110" fmla="*/ 149 w 176"/>
                <a:gd name="T111" fmla="*/ 74 h 269"/>
                <a:gd name="T112" fmla="*/ 161 w 176"/>
                <a:gd name="T113" fmla="*/ 58 h 269"/>
                <a:gd name="T114" fmla="*/ 157 w 176"/>
                <a:gd name="T115" fmla="*/ 43 h 269"/>
                <a:gd name="T116" fmla="*/ 172 w 176"/>
                <a:gd name="T117" fmla="*/ 27 h 269"/>
                <a:gd name="T118" fmla="*/ 16 w 176"/>
                <a:gd name="T119" fmla="*/ 113 h 269"/>
                <a:gd name="T120" fmla="*/ 0 w 176"/>
                <a:gd name="T121" fmla="*/ 117 h 269"/>
                <a:gd name="T122" fmla="*/ 4 w 176"/>
                <a:gd name="T123" fmla="*/ 93 h 269"/>
                <a:gd name="T124" fmla="*/ 12 w 176"/>
                <a:gd name="T125" fmla="*/ 97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 h="269">
                  <a:moveTo>
                    <a:pt x="82" y="101"/>
                  </a:moveTo>
                  <a:lnTo>
                    <a:pt x="82" y="101"/>
                  </a:lnTo>
                  <a:lnTo>
                    <a:pt x="86" y="101"/>
                  </a:lnTo>
                  <a:lnTo>
                    <a:pt x="86" y="105"/>
                  </a:lnTo>
                  <a:lnTo>
                    <a:pt x="82" y="109"/>
                  </a:lnTo>
                  <a:lnTo>
                    <a:pt x="78" y="109"/>
                  </a:lnTo>
                  <a:lnTo>
                    <a:pt x="75" y="109"/>
                  </a:lnTo>
                  <a:lnTo>
                    <a:pt x="71" y="109"/>
                  </a:lnTo>
                  <a:lnTo>
                    <a:pt x="71" y="105"/>
                  </a:lnTo>
                  <a:lnTo>
                    <a:pt x="71" y="101"/>
                  </a:lnTo>
                  <a:lnTo>
                    <a:pt x="75" y="101"/>
                  </a:lnTo>
                  <a:lnTo>
                    <a:pt x="78" y="97"/>
                  </a:lnTo>
                  <a:lnTo>
                    <a:pt x="82" y="101"/>
                  </a:lnTo>
                  <a:moveTo>
                    <a:pt x="32" y="117"/>
                  </a:moveTo>
                  <a:lnTo>
                    <a:pt x="32" y="117"/>
                  </a:lnTo>
                  <a:lnTo>
                    <a:pt x="32" y="117"/>
                  </a:lnTo>
                  <a:lnTo>
                    <a:pt x="32" y="121"/>
                  </a:lnTo>
                  <a:lnTo>
                    <a:pt x="32" y="125"/>
                  </a:lnTo>
                  <a:lnTo>
                    <a:pt x="28" y="125"/>
                  </a:lnTo>
                  <a:lnTo>
                    <a:pt x="28" y="125"/>
                  </a:lnTo>
                  <a:lnTo>
                    <a:pt x="28" y="125"/>
                  </a:lnTo>
                  <a:lnTo>
                    <a:pt x="28" y="125"/>
                  </a:lnTo>
                  <a:lnTo>
                    <a:pt x="28" y="125"/>
                  </a:lnTo>
                  <a:lnTo>
                    <a:pt x="28" y="121"/>
                  </a:lnTo>
                  <a:lnTo>
                    <a:pt x="28" y="121"/>
                  </a:lnTo>
                  <a:lnTo>
                    <a:pt x="24" y="121"/>
                  </a:lnTo>
                  <a:lnTo>
                    <a:pt x="24" y="121"/>
                  </a:lnTo>
                  <a:lnTo>
                    <a:pt x="24" y="117"/>
                  </a:lnTo>
                  <a:lnTo>
                    <a:pt x="24" y="117"/>
                  </a:lnTo>
                  <a:lnTo>
                    <a:pt x="24" y="113"/>
                  </a:lnTo>
                  <a:lnTo>
                    <a:pt x="24" y="113"/>
                  </a:lnTo>
                  <a:lnTo>
                    <a:pt x="24" y="113"/>
                  </a:lnTo>
                  <a:lnTo>
                    <a:pt x="24" y="113"/>
                  </a:lnTo>
                  <a:lnTo>
                    <a:pt x="28" y="113"/>
                  </a:lnTo>
                  <a:lnTo>
                    <a:pt x="28" y="113"/>
                  </a:lnTo>
                  <a:lnTo>
                    <a:pt x="28" y="113"/>
                  </a:lnTo>
                  <a:lnTo>
                    <a:pt x="28" y="113"/>
                  </a:lnTo>
                  <a:lnTo>
                    <a:pt x="28" y="113"/>
                  </a:lnTo>
                  <a:lnTo>
                    <a:pt x="32" y="117"/>
                  </a:lnTo>
                  <a:lnTo>
                    <a:pt x="32" y="117"/>
                  </a:lnTo>
                  <a:moveTo>
                    <a:pt x="59" y="129"/>
                  </a:moveTo>
                  <a:lnTo>
                    <a:pt x="59" y="129"/>
                  </a:lnTo>
                  <a:lnTo>
                    <a:pt x="59" y="133"/>
                  </a:lnTo>
                  <a:lnTo>
                    <a:pt x="59" y="136"/>
                  </a:lnTo>
                  <a:lnTo>
                    <a:pt x="59" y="136"/>
                  </a:lnTo>
                  <a:lnTo>
                    <a:pt x="51" y="133"/>
                  </a:lnTo>
                  <a:lnTo>
                    <a:pt x="43" y="133"/>
                  </a:lnTo>
                  <a:lnTo>
                    <a:pt x="43" y="129"/>
                  </a:lnTo>
                  <a:lnTo>
                    <a:pt x="43" y="129"/>
                  </a:lnTo>
                  <a:lnTo>
                    <a:pt x="43" y="129"/>
                  </a:lnTo>
                  <a:lnTo>
                    <a:pt x="43" y="129"/>
                  </a:lnTo>
                  <a:lnTo>
                    <a:pt x="47" y="129"/>
                  </a:lnTo>
                  <a:lnTo>
                    <a:pt x="47" y="129"/>
                  </a:lnTo>
                  <a:lnTo>
                    <a:pt x="47" y="129"/>
                  </a:lnTo>
                  <a:lnTo>
                    <a:pt x="51" y="129"/>
                  </a:lnTo>
                  <a:lnTo>
                    <a:pt x="51" y="129"/>
                  </a:lnTo>
                  <a:lnTo>
                    <a:pt x="55" y="129"/>
                  </a:lnTo>
                  <a:lnTo>
                    <a:pt x="55" y="129"/>
                  </a:lnTo>
                  <a:lnTo>
                    <a:pt x="59" y="129"/>
                  </a:lnTo>
                  <a:lnTo>
                    <a:pt x="59" y="129"/>
                  </a:lnTo>
                  <a:moveTo>
                    <a:pt x="168" y="19"/>
                  </a:moveTo>
                  <a:lnTo>
                    <a:pt x="168" y="19"/>
                  </a:lnTo>
                  <a:lnTo>
                    <a:pt x="168" y="19"/>
                  </a:lnTo>
                  <a:lnTo>
                    <a:pt x="164" y="19"/>
                  </a:lnTo>
                  <a:lnTo>
                    <a:pt x="164" y="11"/>
                  </a:lnTo>
                  <a:lnTo>
                    <a:pt x="164" y="8"/>
                  </a:lnTo>
                  <a:lnTo>
                    <a:pt x="157" y="8"/>
                  </a:lnTo>
                  <a:lnTo>
                    <a:pt x="153" y="8"/>
                  </a:lnTo>
                  <a:lnTo>
                    <a:pt x="137" y="23"/>
                  </a:lnTo>
                  <a:lnTo>
                    <a:pt x="129" y="23"/>
                  </a:lnTo>
                  <a:lnTo>
                    <a:pt x="129" y="23"/>
                  </a:lnTo>
                  <a:lnTo>
                    <a:pt x="125" y="23"/>
                  </a:lnTo>
                  <a:lnTo>
                    <a:pt x="125" y="23"/>
                  </a:lnTo>
                  <a:lnTo>
                    <a:pt x="125" y="19"/>
                  </a:lnTo>
                  <a:lnTo>
                    <a:pt x="125" y="19"/>
                  </a:lnTo>
                  <a:lnTo>
                    <a:pt x="125" y="15"/>
                  </a:lnTo>
                  <a:lnTo>
                    <a:pt x="129" y="11"/>
                  </a:lnTo>
                  <a:lnTo>
                    <a:pt x="129" y="11"/>
                  </a:lnTo>
                  <a:lnTo>
                    <a:pt x="125" y="8"/>
                  </a:lnTo>
                  <a:lnTo>
                    <a:pt x="125" y="4"/>
                  </a:lnTo>
                  <a:lnTo>
                    <a:pt x="125" y="4"/>
                  </a:lnTo>
                  <a:lnTo>
                    <a:pt x="125" y="0"/>
                  </a:lnTo>
                  <a:lnTo>
                    <a:pt x="121" y="0"/>
                  </a:lnTo>
                  <a:lnTo>
                    <a:pt x="118" y="0"/>
                  </a:lnTo>
                  <a:lnTo>
                    <a:pt x="114" y="0"/>
                  </a:lnTo>
                  <a:lnTo>
                    <a:pt x="114" y="0"/>
                  </a:lnTo>
                  <a:lnTo>
                    <a:pt x="110" y="4"/>
                  </a:lnTo>
                  <a:lnTo>
                    <a:pt x="106" y="8"/>
                  </a:lnTo>
                  <a:lnTo>
                    <a:pt x="102" y="8"/>
                  </a:lnTo>
                  <a:lnTo>
                    <a:pt x="98" y="11"/>
                  </a:lnTo>
                  <a:lnTo>
                    <a:pt x="98" y="15"/>
                  </a:lnTo>
                  <a:lnTo>
                    <a:pt x="94" y="15"/>
                  </a:lnTo>
                  <a:lnTo>
                    <a:pt x="94" y="15"/>
                  </a:lnTo>
                  <a:lnTo>
                    <a:pt x="94" y="15"/>
                  </a:lnTo>
                  <a:lnTo>
                    <a:pt x="94" y="15"/>
                  </a:lnTo>
                  <a:lnTo>
                    <a:pt x="94" y="19"/>
                  </a:lnTo>
                  <a:lnTo>
                    <a:pt x="90" y="23"/>
                  </a:lnTo>
                  <a:lnTo>
                    <a:pt x="90" y="27"/>
                  </a:lnTo>
                  <a:lnTo>
                    <a:pt x="86" y="31"/>
                  </a:lnTo>
                  <a:lnTo>
                    <a:pt x="86" y="39"/>
                  </a:lnTo>
                  <a:lnTo>
                    <a:pt x="86" y="43"/>
                  </a:lnTo>
                  <a:lnTo>
                    <a:pt x="86" y="43"/>
                  </a:lnTo>
                  <a:lnTo>
                    <a:pt x="71" y="47"/>
                  </a:lnTo>
                  <a:lnTo>
                    <a:pt x="71" y="47"/>
                  </a:lnTo>
                  <a:lnTo>
                    <a:pt x="71" y="47"/>
                  </a:lnTo>
                  <a:lnTo>
                    <a:pt x="67" y="47"/>
                  </a:lnTo>
                  <a:lnTo>
                    <a:pt x="67" y="47"/>
                  </a:lnTo>
                  <a:lnTo>
                    <a:pt x="63" y="47"/>
                  </a:lnTo>
                  <a:lnTo>
                    <a:pt x="63" y="51"/>
                  </a:lnTo>
                  <a:lnTo>
                    <a:pt x="59" y="51"/>
                  </a:lnTo>
                  <a:lnTo>
                    <a:pt x="47" y="51"/>
                  </a:lnTo>
                  <a:lnTo>
                    <a:pt x="43" y="54"/>
                  </a:lnTo>
                  <a:lnTo>
                    <a:pt x="36" y="58"/>
                  </a:lnTo>
                  <a:lnTo>
                    <a:pt x="32" y="58"/>
                  </a:lnTo>
                  <a:lnTo>
                    <a:pt x="32" y="58"/>
                  </a:lnTo>
                  <a:lnTo>
                    <a:pt x="32" y="62"/>
                  </a:lnTo>
                  <a:lnTo>
                    <a:pt x="32" y="62"/>
                  </a:lnTo>
                  <a:lnTo>
                    <a:pt x="24" y="66"/>
                  </a:lnTo>
                  <a:lnTo>
                    <a:pt x="24" y="66"/>
                  </a:lnTo>
                  <a:lnTo>
                    <a:pt x="24" y="66"/>
                  </a:lnTo>
                  <a:lnTo>
                    <a:pt x="24" y="66"/>
                  </a:lnTo>
                  <a:lnTo>
                    <a:pt x="20" y="66"/>
                  </a:lnTo>
                  <a:lnTo>
                    <a:pt x="20" y="66"/>
                  </a:lnTo>
                  <a:lnTo>
                    <a:pt x="20" y="66"/>
                  </a:lnTo>
                  <a:lnTo>
                    <a:pt x="16" y="66"/>
                  </a:lnTo>
                  <a:lnTo>
                    <a:pt x="16" y="66"/>
                  </a:lnTo>
                  <a:lnTo>
                    <a:pt x="12" y="70"/>
                  </a:lnTo>
                  <a:lnTo>
                    <a:pt x="12" y="70"/>
                  </a:lnTo>
                  <a:lnTo>
                    <a:pt x="4" y="74"/>
                  </a:lnTo>
                  <a:lnTo>
                    <a:pt x="4" y="74"/>
                  </a:lnTo>
                  <a:lnTo>
                    <a:pt x="4" y="74"/>
                  </a:lnTo>
                  <a:lnTo>
                    <a:pt x="4" y="78"/>
                  </a:lnTo>
                  <a:lnTo>
                    <a:pt x="4" y="82"/>
                  </a:lnTo>
                  <a:lnTo>
                    <a:pt x="8" y="82"/>
                  </a:lnTo>
                  <a:lnTo>
                    <a:pt x="16" y="93"/>
                  </a:lnTo>
                  <a:lnTo>
                    <a:pt x="16" y="93"/>
                  </a:lnTo>
                  <a:lnTo>
                    <a:pt x="16" y="93"/>
                  </a:lnTo>
                  <a:lnTo>
                    <a:pt x="16" y="82"/>
                  </a:lnTo>
                  <a:lnTo>
                    <a:pt x="16" y="82"/>
                  </a:lnTo>
                  <a:lnTo>
                    <a:pt x="16" y="82"/>
                  </a:lnTo>
                  <a:lnTo>
                    <a:pt x="20" y="82"/>
                  </a:lnTo>
                  <a:lnTo>
                    <a:pt x="20" y="86"/>
                  </a:lnTo>
                  <a:lnTo>
                    <a:pt x="20" y="86"/>
                  </a:lnTo>
                  <a:lnTo>
                    <a:pt x="20" y="90"/>
                  </a:lnTo>
                  <a:lnTo>
                    <a:pt x="20" y="93"/>
                  </a:lnTo>
                  <a:lnTo>
                    <a:pt x="20" y="93"/>
                  </a:lnTo>
                  <a:lnTo>
                    <a:pt x="20" y="97"/>
                  </a:lnTo>
                  <a:lnTo>
                    <a:pt x="20" y="101"/>
                  </a:lnTo>
                  <a:lnTo>
                    <a:pt x="24" y="101"/>
                  </a:lnTo>
                  <a:lnTo>
                    <a:pt x="24" y="101"/>
                  </a:lnTo>
                  <a:lnTo>
                    <a:pt x="24" y="101"/>
                  </a:lnTo>
                  <a:lnTo>
                    <a:pt x="24" y="101"/>
                  </a:lnTo>
                  <a:lnTo>
                    <a:pt x="24" y="97"/>
                  </a:lnTo>
                  <a:lnTo>
                    <a:pt x="24" y="93"/>
                  </a:lnTo>
                  <a:lnTo>
                    <a:pt x="24" y="90"/>
                  </a:lnTo>
                  <a:lnTo>
                    <a:pt x="24" y="86"/>
                  </a:lnTo>
                  <a:lnTo>
                    <a:pt x="24" y="86"/>
                  </a:lnTo>
                  <a:lnTo>
                    <a:pt x="28" y="86"/>
                  </a:lnTo>
                  <a:lnTo>
                    <a:pt x="28" y="90"/>
                  </a:lnTo>
                  <a:lnTo>
                    <a:pt x="24" y="93"/>
                  </a:lnTo>
                  <a:lnTo>
                    <a:pt x="24" y="97"/>
                  </a:lnTo>
                  <a:lnTo>
                    <a:pt x="28" y="101"/>
                  </a:lnTo>
                  <a:lnTo>
                    <a:pt x="28" y="101"/>
                  </a:lnTo>
                  <a:lnTo>
                    <a:pt x="32" y="105"/>
                  </a:lnTo>
                  <a:lnTo>
                    <a:pt x="32" y="105"/>
                  </a:lnTo>
                  <a:lnTo>
                    <a:pt x="36" y="101"/>
                  </a:lnTo>
                  <a:lnTo>
                    <a:pt x="36" y="101"/>
                  </a:lnTo>
                  <a:lnTo>
                    <a:pt x="39" y="97"/>
                  </a:lnTo>
                  <a:lnTo>
                    <a:pt x="39" y="93"/>
                  </a:lnTo>
                  <a:lnTo>
                    <a:pt x="39" y="90"/>
                  </a:lnTo>
                  <a:lnTo>
                    <a:pt x="39" y="86"/>
                  </a:lnTo>
                  <a:lnTo>
                    <a:pt x="39" y="82"/>
                  </a:lnTo>
                  <a:lnTo>
                    <a:pt x="36" y="82"/>
                  </a:lnTo>
                  <a:lnTo>
                    <a:pt x="36" y="82"/>
                  </a:lnTo>
                  <a:lnTo>
                    <a:pt x="39" y="82"/>
                  </a:lnTo>
                  <a:lnTo>
                    <a:pt x="39" y="86"/>
                  </a:lnTo>
                  <a:lnTo>
                    <a:pt x="43" y="90"/>
                  </a:lnTo>
                  <a:lnTo>
                    <a:pt x="43" y="93"/>
                  </a:lnTo>
                  <a:lnTo>
                    <a:pt x="43" y="97"/>
                  </a:lnTo>
                  <a:lnTo>
                    <a:pt x="43" y="97"/>
                  </a:lnTo>
                  <a:lnTo>
                    <a:pt x="43" y="97"/>
                  </a:lnTo>
                  <a:lnTo>
                    <a:pt x="43" y="101"/>
                  </a:lnTo>
                  <a:lnTo>
                    <a:pt x="43" y="101"/>
                  </a:lnTo>
                  <a:lnTo>
                    <a:pt x="43" y="101"/>
                  </a:lnTo>
                  <a:lnTo>
                    <a:pt x="47" y="97"/>
                  </a:lnTo>
                  <a:lnTo>
                    <a:pt x="47" y="97"/>
                  </a:lnTo>
                  <a:lnTo>
                    <a:pt x="47" y="97"/>
                  </a:lnTo>
                  <a:lnTo>
                    <a:pt x="51" y="97"/>
                  </a:lnTo>
                  <a:lnTo>
                    <a:pt x="51" y="97"/>
                  </a:lnTo>
                  <a:lnTo>
                    <a:pt x="51" y="93"/>
                  </a:lnTo>
                  <a:lnTo>
                    <a:pt x="51" y="93"/>
                  </a:lnTo>
                  <a:lnTo>
                    <a:pt x="51" y="93"/>
                  </a:lnTo>
                  <a:lnTo>
                    <a:pt x="51" y="93"/>
                  </a:lnTo>
                  <a:lnTo>
                    <a:pt x="55" y="93"/>
                  </a:lnTo>
                  <a:lnTo>
                    <a:pt x="55" y="90"/>
                  </a:lnTo>
                  <a:lnTo>
                    <a:pt x="55" y="93"/>
                  </a:lnTo>
                  <a:lnTo>
                    <a:pt x="63" y="90"/>
                  </a:lnTo>
                  <a:lnTo>
                    <a:pt x="63" y="90"/>
                  </a:lnTo>
                  <a:lnTo>
                    <a:pt x="63" y="86"/>
                  </a:lnTo>
                  <a:lnTo>
                    <a:pt x="63" y="86"/>
                  </a:lnTo>
                  <a:lnTo>
                    <a:pt x="59" y="78"/>
                  </a:lnTo>
                  <a:lnTo>
                    <a:pt x="55" y="78"/>
                  </a:lnTo>
                  <a:lnTo>
                    <a:pt x="55" y="78"/>
                  </a:lnTo>
                  <a:lnTo>
                    <a:pt x="51" y="78"/>
                  </a:lnTo>
                  <a:lnTo>
                    <a:pt x="47" y="82"/>
                  </a:lnTo>
                  <a:lnTo>
                    <a:pt x="43" y="82"/>
                  </a:lnTo>
                  <a:lnTo>
                    <a:pt x="47" y="78"/>
                  </a:lnTo>
                  <a:lnTo>
                    <a:pt x="47" y="74"/>
                  </a:lnTo>
                  <a:lnTo>
                    <a:pt x="47" y="70"/>
                  </a:lnTo>
                  <a:lnTo>
                    <a:pt x="51" y="74"/>
                  </a:lnTo>
                  <a:lnTo>
                    <a:pt x="51" y="74"/>
                  </a:lnTo>
                  <a:lnTo>
                    <a:pt x="55" y="74"/>
                  </a:lnTo>
                  <a:lnTo>
                    <a:pt x="55" y="74"/>
                  </a:lnTo>
                  <a:lnTo>
                    <a:pt x="55" y="70"/>
                  </a:lnTo>
                  <a:lnTo>
                    <a:pt x="55" y="66"/>
                  </a:lnTo>
                  <a:lnTo>
                    <a:pt x="55" y="62"/>
                  </a:lnTo>
                  <a:lnTo>
                    <a:pt x="55" y="62"/>
                  </a:lnTo>
                  <a:lnTo>
                    <a:pt x="55" y="58"/>
                  </a:lnTo>
                  <a:lnTo>
                    <a:pt x="55" y="58"/>
                  </a:lnTo>
                  <a:lnTo>
                    <a:pt x="59" y="58"/>
                  </a:lnTo>
                  <a:lnTo>
                    <a:pt x="59" y="62"/>
                  </a:lnTo>
                  <a:lnTo>
                    <a:pt x="59" y="62"/>
                  </a:lnTo>
                  <a:lnTo>
                    <a:pt x="59" y="62"/>
                  </a:lnTo>
                  <a:lnTo>
                    <a:pt x="63" y="66"/>
                  </a:lnTo>
                  <a:lnTo>
                    <a:pt x="63" y="66"/>
                  </a:lnTo>
                  <a:lnTo>
                    <a:pt x="63" y="70"/>
                  </a:lnTo>
                  <a:lnTo>
                    <a:pt x="67" y="70"/>
                  </a:lnTo>
                  <a:lnTo>
                    <a:pt x="75" y="70"/>
                  </a:lnTo>
                  <a:lnTo>
                    <a:pt x="78" y="66"/>
                  </a:lnTo>
                  <a:lnTo>
                    <a:pt x="82" y="66"/>
                  </a:lnTo>
                  <a:lnTo>
                    <a:pt x="86" y="66"/>
                  </a:lnTo>
                  <a:lnTo>
                    <a:pt x="86" y="66"/>
                  </a:lnTo>
                  <a:lnTo>
                    <a:pt x="67" y="74"/>
                  </a:lnTo>
                  <a:lnTo>
                    <a:pt x="63" y="74"/>
                  </a:lnTo>
                  <a:lnTo>
                    <a:pt x="63" y="78"/>
                  </a:lnTo>
                  <a:lnTo>
                    <a:pt x="63" y="78"/>
                  </a:lnTo>
                  <a:lnTo>
                    <a:pt x="63" y="78"/>
                  </a:lnTo>
                  <a:lnTo>
                    <a:pt x="63" y="82"/>
                  </a:lnTo>
                  <a:lnTo>
                    <a:pt x="67" y="82"/>
                  </a:lnTo>
                  <a:lnTo>
                    <a:pt x="67" y="82"/>
                  </a:lnTo>
                  <a:lnTo>
                    <a:pt x="67" y="86"/>
                  </a:lnTo>
                  <a:lnTo>
                    <a:pt x="67" y="86"/>
                  </a:lnTo>
                  <a:lnTo>
                    <a:pt x="71" y="90"/>
                  </a:lnTo>
                  <a:lnTo>
                    <a:pt x="71" y="90"/>
                  </a:lnTo>
                  <a:lnTo>
                    <a:pt x="75" y="86"/>
                  </a:lnTo>
                  <a:lnTo>
                    <a:pt x="75" y="82"/>
                  </a:lnTo>
                  <a:lnTo>
                    <a:pt x="75" y="82"/>
                  </a:lnTo>
                  <a:lnTo>
                    <a:pt x="75" y="82"/>
                  </a:lnTo>
                  <a:lnTo>
                    <a:pt x="71" y="82"/>
                  </a:lnTo>
                  <a:lnTo>
                    <a:pt x="71" y="82"/>
                  </a:lnTo>
                  <a:lnTo>
                    <a:pt x="71" y="78"/>
                  </a:lnTo>
                  <a:lnTo>
                    <a:pt x="75" y="78"/>
                  </a:lnTo>
                  <a:lnTo>
                    <a:pt x="75" y="78"/>
                  </a:lnTo>
                  <a:lnTo>
                    <a:pt x="75" y="78"/>
                  </a:lnTo>
                  <a:lnTo>
                    <a:pt x="75" y="78"/>
                  </a:lnTo>
                  <a:lnTo>
                    <a:pt x="75" y="82"/>
                  </a:lnTo>
                  <a:lnTo>
                    <a:pt x="78" y="82"/>
                  </a:lnTo>
                  <a:lnTo>
                    <a:pt x="78" y="82"/>
                  </a:lnTo>
                  <a:lnTo>
                    <a:pt x="82" y="78"/>
                  </a:lnTo>
                  <a:lnTo>
                    <a:pt x="82" y="74"/>
                  </a:lnTo>
                  <a:lnTo>
                    <a:pt x="86" y="70"/>
                  </a:lnTo>
                  <a:lnTo>
                    <a:pt x="86" y="70"/>
                  </a:lnTo>
                  <a:lnTo>
                    <a:pt x="86" y="70"/>
                  </a:lnTo>
                  <a:lnTo>
                    <a:pt x="90" y="62"/>
                  </a:lnTo>
                  <a:lnTo>
                    <a:pt x="90" y="58"/>
                  </a:lnTo>
                  <a:lnTo>
                    <a:pt x="94" y="54"/>
                  </a:lnTo>
                  <a:lnTo>
                    <a:pt x="94" y="54"/>
                  </a:lnTo>
                  <a:lnTo>
                    <a:pt x="94" y="51"/>
                  </a:lnTo>
                  <a:lnTo>
                    <a:pt x="94" y="47"/>
                  </a:lnTo>
                  <a:lnTo>
                    <a:pt x="94" y="43"/>
                  </a:lnTo>
                  <a:lnTo>
                    <a:pt x="94" y="39"/>
                  </a:lnTo>
                  <a:lnTo>
                    <a:pt x="98" y="35"/>
                  </a:lnTo>
                  <a:lnTo>
                    <a:pt x="98" y="39"/>
                  </a:lnTo>
                  <a:lnTo>
                    <a:pt x="98" y="43"/>
                  </a:lnTo>
                  <a:lnTo>
                    <a:pt x="98" y="43"/>
                  </a:lnTo>
                  <a:lnTo>
                    <a:pt x="98" y="47"/>
                  </a:lnTo>
                  <a:lnTo>
                    <a:pt x="98" y="51"/>
                  </a:lnTo>
                  <a:lnTo>
                    <a:pt x="94" y="54"/>
                  </a:lnTo>
                  <a:lnTo>
                    <a:pt x="94" y="54"/>
                  </a:lnTo>
                  <a:lnTo>
                    <a:pt x="94" y="58"/>
                  </a:lnTo>
                  <a:lnTo>
                    <a:pt x="98" y="58"/>
                  </a:lnTo>
                  <a:lnTo>
                    <a:pt x="102" y="54"/>
                  </a:lnTo>
                  <a:lnTo>
                    <a:pt x="118" y="51"/>
                  </a:lnTo>
                  <a:lnTo>
                    <a:pt x="118" y="51"/>
                  </a:lnTo>
                  <a:lnTo>
                    <a:pt x="110" y="54"/>
                  </a:lnTo>
                  <a:lnTo>
                    <a:pt x="94" y="62"/>
                  </a:lnTo>
                  <a:lnTo>
                    <a:pt x="94" y="62"/>
                  </a:lnTo>
                  <a:lnTo>
                    <a:pt x="94" y="66"/>
                  </a:lnTo>
                  <a:lnTo>
                    <a:pt x="94" y="70"/>
                  </a:lnTo>
                  <a:lnTo>
                    <a:pt x="94" y="70"/>
                  </a:lnTo>
                  <a:lnTo>
                    <a:pt x="90" y="74"/>
                  </a:lnTo>
                  <a:lnTo>
                    <a:pt x="90" y="74"/>
                  </a:lnTo>
                  <a:lnTo>
                    <a:pt x="90" y="74"/>
                  </a:lnTo>
                  <a:lnTo>
                    <a:pt x="90" y="74"/>
                  </a:lnTo>
                  <a:lnTo>
                    <a:pt x="90" y="74"/>
                  </a:lnTo>
                  <a:lnTo>
                    <a:pt x="90" y="74"/>
                  </a:lnTo>
                  <a:lnTo>
                    <a:pt x="86" y="74"/>
                  </a:lnTo>
                  <a:lnTo>
                    <a:pt x="86" y="78"/>
                  </a:lnTo>
                  <a:lnTo>
                    <a:pt x="82" y="82"/>
                  </a:lnTo>
                  <a:lnTo>
                    <a:pt x="78" y="82"/>
                  </a:lnTo>
                  <a:lnTo>
                    <a:pt x="78" y="82"/>
                  </a:lnTo>
                  <a:lnTo>
                    <a:pt x="78" y="86"/>
                  </a:lnTo>
                  <a:lnTo>
                    <a:pt x="78" y="86"/>
                  </a:lnTo>
                  <a:lnTo>
                    <a:pt x="78" y="90"/>
                  </a:lnTo>
                  <a:lnTo>
                    <a:pt x="75" y="90"/>
                  </a:lnTo>
                  <a:lnTo>
                    <a:pt x="75" y="90"/>
                  </a:lnTo>
                  <a:lnTo>
                    <a:pt x="75" y="93"/>
                  </a:lnTo>
                  <a:lnTo>
                    <a:pt x="78" y="93"/>
                  </a:lnTo>
                  <a:lnTo>
                    <a:pt x="78" y="93"/>
                  </a:lnTo>
                  <a:lnTo>
                    <a:pt x="82" y="93"/>
                  </a:lnTo>
                  <a:lnTo>
                    <a:pt x="82" y="90"/>
                  </a:lnTo>
                  <a:lnTo>
                    <a:pt x="82" y="90"/>
                  </a:lnTo>
                  <a:lnTo>
                    <a:pt x="82" y="93"/>
                  </a:lnTo>
                  <a:lnTo>
                    <a:pt x="82" y="93"/>
                  </a:lnTo>
                  <a:lnTo>
                    <a:pt x="82" y="93"/>
                  </a:lnTo>
                  <a:lnTo>
                    <a:pt x="86" y="93"/>
                  </a:lnTo>
                  <a:lnTo>
                    <a:pt x="86" y="93"/>
                  </a:lnTo>
                  <a:lnTo>
                    <a:pt x="86" y="93"/>
                  </a:lnTo>
                  <a:lnTo>
                    <a:pt x="86" y="93"/>
                  </a:lnTo>
                  <a:lnTo>
                    <a:pt x="86" y="90"/>
                  </a:lnTo>
                  <a:lnTo>
                    <a:pt x="90" y="90"/>
                  </a:lnTo>
                  <a:lnTo>
                    <a:pt x="90" y="90"/>
                  </a:lnTo>
                  <a:lnTo>
                    <a:pt x="90" y="93"/>
                  </a:lnTo>
                  <a:lnTo>
                    <a:pt x="90" y="93"/>
                  </a:lnTo>
                  <a:lnTo>
                    <a:pt x="94" y="93"/>
                  </a:lnTo>
                  <a:lnTo>
                    <a:pt x="94" y="90"/>
                  </a:lnTo>
                  <a:lnTo>
                    <a:pt x="94" y="90"/>
                  </a:lnTo>
                  <a:lnTo>
                    <a:pt x="94" y="90"/>
                  </a:lnTo>
                  <a:lnTo>
                    <a:pt x="94" y="90"/>
                  </a:lnTo>
                  <a:lnTo>
                    <a:pt x="94" y="90"/>
                  </a:lnTo>
                  <a:lnTo>
                    <a:pt x="98" y="93"/>
                  </a:lnTo>
                  <a:lnTo>
                    <a:pt x="98" y="93"/>
                  </a:lnTo>
                  <a:lnTo>
                    <a:pt x="82" y="97"/>
                  </a:lnTo>
                  <a:lnTo>
                    <a:pt x="86" y="101"/>
                  </a:lnTo>
                  <a:lnTo>
                    <a:pt x="90" y="101"/>
                  </a:lnTo>
                  <a:lnTo>
                    <a:pt x="94" y="101"/>
                  </a:lnTo>
                  <a:lnTo>
                    <a:pt x="102" y="93"/>
                  </a:lnTo>
                  <a:lnTo>
                    <a:pt x="106" y="90"/>
                  </a:lnTo>
                  <a:lnTo>
                    <a:pt x="118" y="90"/>
                  </a:lnTo>
                  <a:lnTo>
                    <a:pt x="118" y="90"/>
                  </a:lnTo>
                  <a:lnTo>
                    <a:pt x="110" y="93"/>
                  </a:lnTo>
                  <a:lnTo>
                    <a:pt x="106" y="93"/>
                  </a:lnTo>
                  <a:lnTo>
                    <a:pt x="98" y="101"/>
                  </a:lnTo>
                  <a:lnTo>
                    <a:pt x="90" y="101"/>
                  </a:lnTo>
                  <a:lnTo>
                    <a:pt x="86" y="109"/>
                  </a:lnTo>
                  <a:lnTo>
                    <a:pt x="86" y="113"/>
                  </a:lnTo>
                  <a:lnTo>
                    <a:pt x="82" y="113"/>
                  </a:lnTo>
                  <a:lnTo>
                    <a:pt x="82" y="117"/>
                  </a:lnTo>
                  <a:lnTo>
                    <a:pt x="78" y="125"/>
                  </a:lnTo>
                  <a:lnTo>
                    <a:pt x="82" y="125"/>
                  </a:lnTo>
                  <a:lnTo>
                    <a:pt x="86" y="121"/>
                  </a:lnTo>
                  <a:lnTo>
                    <a:pt x="90" y="121"/>
                  </a:lnTo>
                  <a:lnTo>
                    <a:pt x="86" y="125"/>
                  </a:lnTo>
                  <a:lnTo>
                    <a:pt x="82" y="125"/>
                  </a:lnTo>
                  <a:lnTo>
                    <a:pt x="82" y="125"/>
                  </a:lnTo>
                  <a:lnTo>
                    <a:pt x="71" y="129"/>
                  </a:lnTo>
                  <a:lnTo>
                    <a:pt x="71" y="133"/>
                  </a:lnTo>
                  <a:lnTo>
                    <a:pt x="67" y="133"/>
                  </a:lnTo>
                  <a:lnTo>
                    <a:pt x="71" y="136"/>
                  </a:lnTo>
                  <a:lnTo>
                    <a:pt x="71" y="140"/>
                  </a:lnTo>
                  <a:lnTo>
                    <a:pt x="75" y="144"/>
                  </a:lnTo>
                  <a:lnTo>
                    <a:pt x="75" y="144"/>
                  </a:lnTo>
                  <a:lnTo>
                    <a:pt x="78" y="144"/>
                  </a:lnTo>
                  <a:lnTo>
                    <a:pt x="78" y="144"/>
                  </a:lnTo>
                  <a:lnTo>
                    <a:pt x="82" y="144"/>
                  </a:lnTo>
                  <a:lnTo>
                    <a:pt x="82" y="144"/>
                  </a:lnTo>
                  <a:lnTo>
                    <a:pt x="82" y="148"/>
                  </a:lnTo>
                  <a:lnTo>
                    <a:pt x="86" y="148"/>
                  </a:lnTo>
                  <a:lnTo>
                    <a:pt x="82" y="148"/>
                  </a:lnTo>
                  <a:lnTo>
                    <a:pt x="82" y="148"/>
                  </a:lnTo>
                  <a:lnTo>
                    <a:pt x="78" y="152"/>
                  </a:lnTo>
                  <a:lnTo>
                    <a:pt x="78" y="156"/>
                  </a:lnTo>
                  <a:lnTo>
                    <a:pt x="78" y="156"/>
                  </a:lnTo>
                  <a:lnTo>
                    <a:pt x="86" y="164"/>
                  </a:lnTo>
                  <a:lnTo>
                    <a:pt x="94" y="148"/>
                  </a:lnTo>
                  <a:lnTo>
                    <a:pt x="94" y="148"/>
                  </a:lnTo>
                  <a:lnTo>
                    <a:pt x="106" y="144"/>
                  </a:lnTo>
                  <a:lnTo>
                    <a:pt x="110" y="140"/>
                  </a:lnTo>
                  <a:lnTo>
                    <a:pt x="133" y="133"/>
                  </a:lnTo>
                  <a:lnTo>
                    <a:pt x="137" y="136"/>
                  </a:lnTo>
                  <a:lnTo>
                    <a:pt x="98" y="148"/>
                  </a:lnTo>
                  <a:lnTo>
                    <a:pt x="94" y="152"/>
                  </a:lnTo>
                  <a:lnTo>
                    <a:pt x="90" y="156"/>
                  </a:lnTo>
                  <a:lnTo>
                    <a:pt x="90" y="160"/>
                  </a:lnTo>
                  <a:lnTo>
                    <a:pt x="86" y="160"/>
                  </a:lnTo>
                  <a:lnTo>
                    <a:pt x="86" y="164"/>
                  </a:lnTo>
                  <a:lnTo>
                    <a:pt x="90" y="168"/>
                  </a:lnTo>
                  <a:lnTo>
                    <a:pt x="90" y="168"/>
                  </a:lnTo>
                  <a:lnTo>
                    <a:pt x="90" y="172"/>
                  </a:lnTo>
                  <a:lnTo>
                    <a:pt x="94" y="172"/>
                  </a:lnTo>
                  <a:lnTo>
                    <a:pt x="102" y="172"/>
                  </a:lnTo>
                  <a:lnTo>
                    <a:pt x="102" y="172"/>
                  </a:lnTo>
                  <a:lnTo>
                    <a:pt x="94" y="175"/>
                  </a:lnTo>
                  <a:lnTo>
                    <a:pt x="90" y="172"/>
                  </a:lnTo>
                  <a:lnTo>
                    <a:pt x="78" y="164"/>
                  </a:lnTo>
                  <a:lnTo>
                    <a:pt x="78" y="164"/>
                  </a:lnTo>
                  <a:lnTo>
                    <a:pt x="75" y="160"/>
                  </a:lnTo>
                  <a:lnTo>
                    <a:pt x="75" y="156"/>
                  </a:lnTo>
                  <a:lnTo>
                    <a:pt x="71" y="156"/>
                  </a:lnTo>
                  <a:lnTo>
                    <a:pt x="71" y="156"/>
                  </a:lnTo>
                  <a:lnTo>
                    <a:pt x="67" y="156"/>
                  </a:lnTo>
                  <a:lnTo>
                    <a:pt x="67" y="156"/>
                  </a:lnTo>
                  <a:lnTo>
                    <a:pt x="67" y="156"/>
                  </a:lnTo>
                  <a:lnTo>
                    <a:pt x="67" y="160"/>
                  </a:lnTo>
                  <a:lnTo>
                    <a:pt x="67" y="160"/>
                  </a:lnTo>
                  <a:lnTo>
                    <a:pt x="63" y="160"/>
                  </a:lnTo>
                  <a:lnTo>
                    <a:pt x="59" y="160"/>
                  </a:lnTo>
                  <a:lnTo>
                    <a:pt x="59" y="160"/>
                  </a:lnTo>
                  <a:lnTo>
                    <a:pt x="59" y="172"/>
                  </a:lnTo>
                  <a:lnTo>
                    <a:pt x="55" y="168"/>
                  </a:lnTo>
                  <a:lnTo>
                    <a:pt x="55" y="164"/>
                  </a:lnTo>
                  <a:lnTo>
                    <a:pt x="55" y="156"/>
                  </a:lnTo>
                  <a:lnTo>
                    <a:pt x="55" y="152"/>
                  </a:lnTo>
                  <a:lnTo>
                    <a:pt x="39" y="144"/>
                  </a:lnTo>
                  <a:lnTo>
                    <a:pt x="39" y="148"/>
                  </a:lnTo>
                  <a:lnTo>
                    <a:pt x="39" y="152"/>
                  </a:lnTo>
                  <a:lnTo>
                    <a:pt x="39" y="152"/>
                  </a:lnTo>
                  <a:lnTo>
                    <a:pt x="39" y="152"/>
                  </a:lnTo>
                  <a:lnTo>
                    <a:pt x="43" y="152"/>
                  </a:lnTo>
                  <a:lnTo>
                    <a:pt x="43" y="156"/>
                  </a:lnTo>
                  <a:lnTo>
                    <a:pt x="43" y="152"/>
                  </a:lnTo>
                  <a:lnTo>
                    <a:pt x="43" y="152"/>
                  </a:lnTo>
                  <a:lnTo>
                    <a:pt x="43" y="156"/>
                  </a:lnTo>
                  <a:lnTo>
                    <a:pt x="43" y="156"/>
                  </a:lnTo>
                  <a:lnTo>
                    <a:pt x="47" y="160"/>
                  </a:lnTo>
                  <a:lnTo>
                    <a:pt x="47" y="160"/>
                  </a:lnTo>
                  <a:lnTo>
                    <a:pt x="47" y="164"/>
                  </a:lnTo>
                  <a:lnTo>
                    <a:pt x="47" y="164"/>
                  </a:lnTo>
                  <a:lnTo>
                    <a:pt x="47" y="164"/>
                  </a:lnTo>
                  <a:lnTo>
                    <a:pt x="43" y="160"/>
                  </a:lnTo>
                  <a:lnTo>
                    <a:pt x="43" y="160"/>
                  </a:lnTo>
                  <a:lnTo>
                    <a:pt x="43" y="160"/>
                  </a:lnTo>
                  <a:lnTo>
                    <a:pt x="39" y="160"/>
                  </a:lnTo>
                  <a:lnTo>
                    <a:pt x="39" y="160"/>
                  </a:lnTo>
                  <a:lnTo>
                    <a:pt x="43" y="160"/>
                  </a:lnTo>
                  <a:lnTo>
                    <a:pt x="43" y="164"/>
                  </a:lnTo>
                  <a:lnTo>
                    <a:pt x="43" y="164"/>
                  </a:lnTo>
                  <a:lnTo>
                    <a:pt x="43" y="168"/>
                  </a:lnTo>
                  <a:lnTo>
                    <a:pt x="43" y="168"/>
                  </a:lnTo>
                  <a:lnTo>
                    <a:pt x="43" y="168"/>
                  </a:lnTo>
                  <a:lnTo>
                    <a:pt x="43" y="172"/>
                  </a:lnTo>
                  <a:lnTo>
                    <a:pt x="43" y="172"/>
                  </a:lnTo>
                  <a:lnTo>
                    <a:pt x="43" y="172"/>
                  </a:lnTo>
                  <a:lnTo>
                    <a:pt x="39" y="172"/>
                  </a:lnTo>
                  <a:lnTo>
                    <a:pt x="43" y="175"/>
                  </a:lnTo>
                  <a:lnTo>
                    <a:pt x="39" y="175"/>
                  </a:lnTo>
                  <a:lnTo>
                    <a:pt x="39" y="183"/>
                  </a:lnTo>
                  <a:lnTo>
                    <a:pt x="39" y="183"/>
                  </a:lnTo>
                  <a:lnTo>
                    <a:pt x="39" y="187"/>
                  </a:lnTo>
                  <a:lnTo>
                    <a:pt x="36" y="191"/>
                  </a:lnTo>
                  <a:lnTo>
                    <a:pt x="36" y="191"/>
                  </a:lnTo>
                  <a:lnTo>
                    <a:pt x="39" y="195"/>
                  </a:lnTo>
                  <a:lnTo>
                    <a:pt x="39" y="199"/>
                  </a:lnTo>
                  <a:lnTo>
                    <a:pt x="43" y="199"/>
                  </a:lnTo>
                  <a:lnTo>
                    <a:pt x="43" y="203"/>
                  </a:lnTo>
                  <a:lnTo>
                    <a:pt x="43" y="207"/>
                  </a:lnTo>
                  <a:lnTo>
                    <a:pt x="43" y="207"/>
                  </a:lnTo>
                  <a:lnTo>
                    <a:pt x="47" y="211"/>
                  </a:lnTo>
                  <a:lnTo>
                    <a:pt x="51" y="222"/>
                  </a:lnTo>
                  <a:lnTo>
                    <a:pt x="55" y="222"/>
                  </a:lnTo>
                  <a:lnTo>
                    <a:pt x="55" y="226"/>
                  </a:lnTo>
                  <a:lnTo>
                    <a:pt x="63" y="226"/>
                  </a:lnTo>
                  <a:lnTo>
                    <a:pt x="63" y="230"/>
                  </a:lnTo>
                  <a:lnTo>
                    <a:pt x="63" y="230"/>
                  </a:lnTo>
                  <a:lnTo>
                    <a:pt x="67" y="234"/>
                  </a:lnTo>
                  <a:lnTo>
                    <a:pt x="67" y="234"/>
                  </a:lnTo>
                  <a:lnTo>
                    <a:pt x="67" y="234"/>
                  </a:lnTo>
                  <a:lnTo>
                    <a:pt x="82" y="234"/>
                  </a:lnTo>
                  <a:lnTo>
                    <a:pt x="86" y="234"/>
                  </a:lnTo>
                  <a:lnTo>
                    <a:pt x="86" y="238"/>
                  </a:lnTo>
                  <a:lnTo>
                    <a:pt x="86" y="238"/>
                  </a:lnTo>
                  <a:lnTo>
                    <a:pt x="86" y="242"/>
                  </a:lnTo>
                  <a:lnTo>
                    <a:pt x="86" y="242"/>
                  </a:lnTo>
                  <a:lnTo>
                    <a:pt x="86" y="246"/>
                  </a:lnTo>
                  <a:lnTo>
                    <a:pt x="86" y="246"/>
                  </a:lnTo>
                  <a:lnTo>
                    <a:pt x="90" y="246"/>
                  </a:lnTo>
                  <a:lnTo>
                    <a:pt x="90" y="250"/>
                  </a:lnTo>
                  <a:lnTo>
                    <a:pt x="90" y="250"/>
                  </a:lnTo>
                  <a:lnTo>
                    <a:pt x="94" y="250"/>
                  </a:lnTo>
                  <a:lnTo>
                    <a:pt x="94" y="250"/>
                  </a:lnTo>
                  <a:lnTo>
                    <a:pt x="94" y="254"/>
                  </a:lnTo>
                  <a:lnTo>
                    <a:pt x="98" y="254"/>
                  </a:lnTo>
                  <a:lnTo>
                    <a:pt x="102" y="257"/>
                  </a:lnTo>
                  <a:lnTo>
                    <a:pt x="110" y="257"/>
                  </a:lnTo>
                  <a:lnTo>
                    <a:pt x="110" y="257"/>
                  </a:lnTo>
                  <a:lnTo>
                    <a:pt x="114" y="257"/>
                  </a:lnTo>
                  <a:lnTo>
                    <a:pt x="114" y="261"/>
                  </a:lnTo>
                  <a:lnTo>
                    <a:pt x="114" y="261"/>
                  </a:lnTo>
                  <a:lnTo>
                    <a:pt x="118" y="261"/>
                  </a:lnTo>
                  <a:lnTo>
                    <a:pt x="118" y="261"/>
                  </a:lnTo>
                  <a:lnTo>
                    <a:pt x="121" y="265"/>
                  </a:lnTo>
                  <a:lnTo>
                    <a:pt x="121" y="265"/>
                  </a:lnTo>
                  <a:lnTo>
                    <a:pt x="125" y="269"/>
                  </a:lnTo>
                  <a:lnTo>
                    <a:pt x="125" y="269"/>
                  </a:lnTo>
                  <a:lnTo>
                    <a:pt x="129" y="265"/>
                  </a:lnTo>
                  <a:lnTo>
                    <a:pt x="133" y="261"/>
                  </a:lnTo>
                  <a:lnTo>
                    <a:pt x="141" y="257"/>
                  </a:lnTo>
                  <a:lnTo>
                    <a:pt x="141" y="257"/>
                  </a:lnTo>
                  <a:lnTo>
                    <a:pt x="145" y="257"/>
                  </a:lnTo>
                  <a:lnTo>
                    <a:pt x="145" y="254"/>
                  </a:lnTo>
                  <a:lnTo>
                    <a:pt x="145" y="250"/>
                  </a:lnTo>
                  <a:lnTo>
                    <a:pt x="149" y="250"/>
                  </a:lnTo>
                  <a:lnTo>
                    <a:pt x="149" y="246"/>
                  </a:lnTo>
                  <a:lnTo>
                    <a:pt x="145" y="242"/>
                  </a:lnTo>
                  <a:lnTo>
                    <a:pt x="141" y="226"/>
                  </a:lnTo>
                  <a:lnTo>
                    <a:pt x="141" y="222"/>
                  </a:lnTo>
                  <a:lnTo>
                    <a:pt x="141" y="222"/>
                  </a:lnTo>
                  <a:lnTo>
                    <a:pt x="141" y="218"/>
                  </a:lnTo>
                  <a:lnTo>
                    <a:pt x="141" y="218"/>
                  </a:lnTo>
                  <a:lnTo>
                    <a:pt x="141" y="211"/>
                  </a:lnTo>
                  <a:lnTo>
                    <a:pt x="141" y="211"/>
                  </a:lnTo>
                  <a:lnTo>
                    <a:pt x="137" y="207"/>
                  </a:lnTo>
                  <a:lnTo>
                    <a:pt x="137" y="207"/>
                  </a:lnTo>
                  <a:lnTo>
                    <a:pt x="133" y="207"/>
                  </a:lnTo>
                  <a:lnTo>
                    <a:pt x="129" y="207"/>
                  </a:lnTo>
                  <a:lnTo>
                    <a:pt x="129" y="207"/>
                  </a:lnTo>
                  <a:lnTo>
                    <a:pt x="125" y="203"/>
                  </a:lnTo>
                  <a:lnTo>
                    <a:pt x="125" y="199"/>
                  </a:lnTo>
                  <a:lnTo>
                    <a:pt x="133" y="195"/>
                  </a:lnTo>
                  <a:lnTo>
                    <a:pt x="137" y="195"/>
                  </a:lnTo>
                  <a:lnTo>
                    <a:pt x="137" y="191"/>
                  </a:lnTo>
                  <a:lnTo>
                    <a:pt x="137" y="191"/>
                  </a:lnTo>
                  <a:lnTo>
                    <a:pt x="137" y="187"/>
                  </a:lnTo>
                  <a:lnTo>
                    <a:pt x="133" y="183"/>
                  </a:lnTo>
                  <a:lnTo>
                    <a:pt x="133" y="183"/>
                  </a:lnTo>
                  <a:lnTo>
                    <a:pt x="129" y="179"/>
                  </a:lnTo>
                  <a:lnTo>
                    <a:pt x="129" y="179"/>
                  </a:lnTo>
                  <a:lnTo>
                    <a:pt x="129" y="175"/>
                  </a:lnTo>
                  <a:lnTo>
                    <a:pt x="133" y="168"/>
                  </a:lnTo>
                  <a:lnTo>
                    <a:pt x="133" y="164"/>
                  </a:lnTo>
                  <a:lnTo>
                    <a:pt x="133" y="160"/>
                  </a:lnTo>
                  <a:lnTo>
                    <a:pt x="133" y="160"/>
                  </a:lnTo>
                  <a:lnTo>
                    <a:pt x="133" y="160"/>
                  </a:lnTo>
                  <a:lnTo>
                    <a:pt x="133" y="156"/>
                  </a:lnTo>
                  <a:lnTo>
                    <a:pt x="133" y="156"/>
                  </a:lnTo>
                  <a:lnTo>
                    <a:pt x="133" y="152"/>
                  </a:lnTo>
                  <a:lnTo>
                    <a:pt x="149" y="133"/>
                  </a:lnTo>
                  <a:lnTo>
                    <a:pt x="149" y="133"/>
                  </a:lnTo>
                  <a:lnTo>
                    <a:pt x="149" y="129"/>
                  </a:lnTo>
                  <a:lnTo>
                    <a:pt x="149" y="129"/>
                  </a:lnTo>
                  <a:lnTo>
                    <a:pt x="153" y="125"/>
                  </a:lnTo>
                  <a:lnTo>
                    <a:pt x="157" y="121"/>
                  </a:lnTo>
                  <a:lnTo>
                    <a:pt x="157" y="121"/>
                  </a:lnTo>
                  <a:lnTo>
                    <a:pt x="157" y="117"/>
                  </a:lnTo>
                  <a:lnTo>
                    <a:pt x="157" y="113"/>
                  </a:lnTo>
                  <a:lnTo>
                    <a:pt x="157" y="113"/>
                  </a:lnTo>
                  <a:lnTo>
                    <a:pt x="157" y="113"/>
                  </a:lnTo>
                  <a:lnTo>
                    <a:pt x="157" y="109"/>
                  </a:lnTo>
                  <a:lnTo>
                    <a:pt x="161" y="105"/>
                  </a:lnTo>
                  <a:lnTo>
                    <a:pt x="153" y="109"/>
                  </a:lnTo>
                  <a:lnTo>
                    <a:pt x="149" y="105"/>
                  </a:lnTo>
                  <a:lnTo>
                    <a:pt x="149" y="105"/>
                  </a:lnTo>
                  <a:lnTo>
                    <a:pt x="149" y="97"/>
                  </a:lnTo>
                  <a:lnTo>
                    <a:pt x="149" y="90"/>
                  </a:lnTo>
                  <a:lnTo>
                    <a:pt x="149" y="90"/>
                  </a:lnTo>
                  <a:lnTo>
                    <a:pt x="149" y="86"/>
                  </a:lnTo>
                  <a:lnTo>
                    <a:pt x="149" y="82"/>
                  </a:lnTo>
                  <a:lnTo>
                    <a:pt x="149" y="82"/>
                  </a:lnTo>
                  <a:lnTo>
                    <a:pt x="149" y="74"/>
                  </a:lnTo>
                  <a:lnTo>
                    <a:pt x="149" y="74"/>
                  </a:lnTo>
                  <a:lnTo>
                    <a:pt x="153" y="70"/>
                  </a:lnTo>
                  <a:lnTo>
                    <a:pt x="153" y="70"/>
                  </a:lnTo>
                  <a:lnTo>
                    <a:pt x="153" y="70"/>
                  </a:lnTo>
                  <a:lnTo>
                    <a:pt x="153" y="66"/>
                  </a:lnTo>
                  <a:lnTo>
                    <a:pt x="153" y="66"/>
                  </a:lnTo>
                  <a:lnTo>
                    <a:pt x="153" y="66"/>
                  </a:lnTo>
                  <a:lnTo>
                    <a:pt x="153" y="66"/>
                  </a:lnTo>
                  <a:lnTo>
                    <a:pt x="157" y="66"/>
                  </a:lnTo>
                  <a:lnTo>
                    <a:pt x="157" y="62"/>
                  </a:lnTo>
                  <a:lnTo>
                    <a:pt x="161" y="58"/>
                  </a:lnTo>
                  <a:lnTo>
                    <a:pt x="161" y="58"/>
                  </a:lnTo>
                  <a:lnTo>
                    <a:pt x="161" y="58"/>
                  </a:lnTo>
                  <a:lnTo>
                    <a:pt x="161" y="58"/>
                  </a:lnTo>
                  <a:lnTo>
                    <a:pt x="161" y="58"/>
                  </a:lnTo>
                  <a:lnTo>
                    <a:pt x="161" y="58"/>
                  </a:lnTo>
                  <a:lnTo>
                    <a:pt x="161" y="54"/>
                  </a:lnTo>
                  <a:lnTo>
                    <a:pt x="157" y="54"/>
                  </a:lnTo>
                  <a:lnTo>
                    <a:pt x="157" y="51"/>
                  </a:lnTo>
                  <a:lnTo>
                    <a:pt x="157" y="47"/>
                  </a:lnTo>
                  <a:lnTo>
                    <a:pt x="157" y="43"/>
                  </a:lnTo>
                  <a:lnTo>
                    <a:pt x="157" y="43"/>
                  </a:lnTo>
                  <a:lnTo>
                    <a:pt x="157" y="43"/>
                  </a:lnTo>
                  <a:lnTo>
                    <a:pt x="157" y="39"/>
                  </a:lnTo>
                  <a:lnTo>
                    <a:pt x="157" y="39"/>
                  </a:lnTo>
                  <a:lnTo>
                    <a:pt x="161" y="35"/>
                  </a:lnTo>
                  <a:lnTo>
                    <a:pt x="164" y="31"/>
                  </a:lnTo>
                  <a:lnTo>
                    <a:pt x="168" y="27"/>
                  </a:lnTo>
                  <a:lnTo>
                    <a:pt x="168" y="27"/>
                  </a:lnTo>
                  <a:lnTo>
                    <a:pt x="168" y="27"/>
                  </a:lnTo>
                  <a:lnTo>
                    <a:pt x="172" y="27"/>
                  </a:lnTo>
                  <a:lnTo>
                    <a:pt x="172" y="27"/>
                  </a:lnTo>
                  <a:lnTo>
                    <a:pt x="172" y="27"/>
                  </a:lnTo>
                  <a:lnTo>
                    <a:pt x="172" y="27"/>
                  </a:lnTo>
                  <a:lnTo>
                    <a:pt x="172" y="27"/>
                  </a:lnTo>
                  <a:lnTo>
                    <a:pt x="176" y="23"/>
                  </a:lnTo>
                  <a:lnTo>
                    <a:pt x="168" y="19"/>
                  </a:lnTo>
                  <a:moveTo>
                    <a:pt x="16" y="109"/>
                  </a:moveTo>
                  <a:lnTo>
                    <a:pt x="16" y="109"/>
                  </a:lnTo>
                  <a:lnTo>
                    <a:pt x="16" y="109"/>
                  </a:lnTo>
                  <a:lnTo>
                    <a:pt x="16" y="113"/>
                  </a:lnTo>
                  <a:lnTo>
                    <a:pt x="16" y="117"/>
                  </a:lnTo>
                  <a:lnTo>
                    <a:pt x="12" y="125"/>
                  </a:lnTo>
                  <a:lnTo>
                    <a:pt x="12" y="129"/>
                  </a:lnTo>
                  <a:lnTo>
                    <a:pt x="12" y="125"/>
                  </a:lnTo>
                  <a:lnTo>
                    <a:pt x="8" y="129"/>
                  </a:lnTo>
                  <a:lnTo>
                    <a:pt x="4" y="129"/>
                  </a:lnTo>
                  <a:lnTo>
                    <a:pt x="4" y="125"/>
                  </a:lnTo>
                  <a:lnTo>
                    <a:pt x="4" y="121"/>
                  </a:lnTo>
                  <a:lnTo>
                    <a:pt x="0" y="121"/>
                  </a:lnTo>
                  <a:lnTo>
                    <a:pt x="0" y="117"/>
                  </a:lnTo>
                  <a:lnTo>
                    <a:pt x="0" y="109"/>
                  </a:lnTo>
                  <a:lnTo>
                    <a:pt x="0" y="109"/>
                  </a:lnTo>
                  <a:lnTo>
                    <a:pt x="4" y="105"/>
                  </a:lnTo>
                  <a:lnTo>
                    <a:pt x="4" y="105"/>
                  </a:lnTo>
                  <a:lnTo>
                    <a:pt x="8" y="105"/>
                  </a:lnTo>
                  <a:lnTo>
                    <a:pt x="4" y="101"/>
                  </a:lnTo>
                  <a:lnTo>
                    <a:pt x="4" y="97"/>
                  </a:lnTo>
                  <a:lnTo>
                    <a:pt x="4" y="93"/>
                  </a:lnTo>
                  <a:lnTo>
                    <a:pt x="4" y="93"/>
                  </a:lnTo>
                  <a:lnTo>
                    <a:pt x="4" y="93"/>
                  </a:lnTo>
                  <a:lnTo>
                    <a:pt x="4" y="90"/>
                  </a:lnTo>
                  <a:lnTo>
                    <a:pt x="4" y="90"/>
                  </a:lnTo>
                  <a:lnTo>
                    <a:pt x="4" y="86"/>
                  </a:lnTo>
                  <a:lnTo>
                    <a:pt x="4" y="82"/>
                  </a:lnTo>
                  <a:lnTo>
                    <a:pt x="4" y="82"/>
                  </a:lnTo>
                  <a:lnTo>
                    <a:pt x="8" y="90"/>
                  </a:lnTo>
                  <a:lnTo>
                    <a:pt x="12" y="93"/>
                  </a:lnTo>
                  <a:lnTo>
                    <a:pt x="12" y="97"/>
                  </a:lnTo>
                  <a:lnTo>
                    <a:pt x="12" y="97"/>
                  </a:lnTo>
                  <a:lnTo>
                    <a:pt x="12" y="97"/>
                  </a:lnTo>
                  <a:lnTo>
                    <a:pt x="12" y="97"/>
                  </a:lnTo>
                  <a:lnTo>
                    <a:pt x="12" y="101"/>
                  </a:lnTo>
                  <a:lnTo>
                    <a:pt x="12" y="101"/>
                  </a:lnTo>
                  <a:lnTo>
                    <a:pt x="12" y="101"/>
                  </a:lnTo>
                  <a:lnTo>
                    <a:pt x="12" y="105"/>
                  </a:lnTo>
                  <a:lnTo>
                    <a:pt x="16" y="105"/>
                  </a:lnTo>
                  <a:lnTo>
                    <a:pt x="16" y="109"/>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43" name="Freeform 35"/>
            <p:cNvSpPr>
              <a:spLocks noEditPoints="1"/>
            </p:cNvSpPr>
            <p:nvPr/>
          </p:nvSpPr>
          <p:spPr bwMode="auto">
            <a:xfrm>
              <a:off x="947738" y="3106738"/>
              <a:ext cx="465137" cy="371475"/>
            </a:xfrm>
            <a:custGeom>
              <a:avLst/>
              <a:gdLst>
                <a:gd name="T0" fmla="*/ 19 w 293"/>
                <a:gd name="T1" fmla="*/ 43 h 234"/>
                <a:gd name="T2" fmla="*/ 8 w 293"/>
                <a:gd name="T3" fmla="*/ 195 h 234"/>
                <a:gd name="T4" fmla="*/ 0 w 293"/>
                <a:gd name="T5" fmla="*/ 199 h 234"/>
                <a:gd name="T6" fmla="*/ 4 w 293"/>
                <a:gd name="T7" fmla="*/ 195 h 234"/>
                <a:gd name="T8" fmla="*/ 15 w 293"/>
                <a:gd name="T9" fmla="*/ 219 h 234"/>
                <a:gd name="T10" fmla="*/ 15 w 293"/>
                <a:gd name="T11" fmla="*/ 215 h 234"/>
                <a:gd name="T12" fmla="*/ 8 w 293"/>
                <a:gd name="T13" fmla="*/ 86 h 234"/>
                <a:gd name="T14" fmla="*/ 8 w 293"/>
                <a:gd name="T15" fmla="*/ 94 h 234"/>
                <a:gd name="T16" fmla="*/ 90 w 293"/>
                <a:gd name="T17" fmla="*/ 199 h 234"/>
                <a:gd name="T18" fmla="*/ 125 w 293"/>
                <a:gd name="T19" fmla="*/ 203 h 234"/>
                <a:gd name="T20" fmla="*/ 164 w 293"/>
                <a:gd name="T21" fmla="*/ 199 h 234"/>
                <a:gd name="T22" fmla="*/ 183 w 293"/>
                <a:gd name="T23" fmla="*/ 215 h 234"/>
                <a:gd name="T24" fmla="*/ 254 w 293"/>
                <a:gd name="T25" fmla="*/ 219 h 234"/>
                <a:gd name="T26" fmla="*/ 277 w 293"/>
                <a:gd name="T27" fmla="*/ 145 h 234"/>
                <a:gd name="T28" fmla="*/ 258 w 293"/>
                <a:gd name="T29" fmla="*/ 78 h 234"/>
                <a:gd name="T30" fmla="*/ 207 w 293"/>
                <a:gd name="T31" fmla="*/ 20 h 234"/>
                <a:gd name="T32" fmla="*/ 125 w 293"/>
                <a:gd name="T33" fmla="*/ 31 h 234"/>
                <a:gd name="T34" fmla="*/ 62 w 293"/>
                <a:gd name="T35" fmla="*/ 39 h 234"/>
                <a:gd name="T36" fmla="*/ 27 w 293"/>
                <a:gd name="T37" fmla="*/ 0 h 234"/>
                <a:gd name="T38" fmla="*/ 19 w 293"/>
                <a:gd name="T39" fmla="*/ 8 h 234"/>
                <a:gd name="T40" fmla="*/ 39 w 293"/>
                <a:gd name="T41" fmla="*/ 35 h 234"/>
                <a:gd name="T42" fmla="*/ 27 w 293"/>
                <a:gd name="T43" fmla="*/ 43 h 234"/>
                <a:gd name="T44" fmla="*/ 94 w 293"/>
                <a:gd name="T45" fmla="*/ 47 h 234"/>
                <a:gd name="T46" fmla="*/ 140 w 293"/>
                <a:gd name="T47" fmla="*/ 55 h 234"/>
                <a:gd name="T48" fmla="*/ 160 w 293"/>
                <a:gd name="T49" fmla="*/ 51 h 234"/>
                <a:gd name="T50" fmla="*/ 121 w 293"/>
                <a:gd name="T51" fmla="*/ 55 h 234"/>
                <a:gd name="T52" fmla="*/ 94 w 293"/>
                <a:gd name="T53" fmla="*/ 70 h 234"/>
                <a:gd name="T54" fmla="*/ 74 w 293"/>
                <a:gd name="T55" fmla="*/ 51 h 234"/>
                <a:gd name="T56" fmla="*/ 39 w 293"/>
                <a:gd name="T57" fmla="*/ 63 h 234"/>
                <a:gd name="T58" fmla="*/ 27 w 293"/>
                <a:gd name="T59" fmla="*/ 78 h 234"/>
                <a:gd name="T60" fmla="*/ 15 w 293"/>
                <a:gd name="T61" fmla="*/ 86 h 234"/>
                <a:gd name="T62" fmla="*/ 31 w 293"/>
                <a:gd name="T63" fmla="*/ 102 h 234"/>
                <a:gd name="T64" fmla="*/ 58 w 293"/>
                <a:gd name="T65" fmla="*/ 121 h 234"/>
                <a:gd name="T66" fmla="*/ 78 w 293"/>
                <a:gd name="T67" fmla="*/ 117 h 234"/>
                <a:gd name="T68" fmla="*/ 19 w 293"/>
                <a:gd name="T69" fmla="*/ 133 h 234"/>
                <a:gd name="T70" fmla="*/ 27 w 293"/>
                <a:gd name="T71" fmla="*/ 133 h 234"/>
                <a:gd name="T72" fmla="*/ 51 w 293"/>
                <a:gd name="T73" fmla="*/ 145 h 234"/>
                <a:gd name="T74" fmla="*/ 31 w 293"/>
                <a:gd name="T75" fmla="*/ 148 h 234"/>
                <a:gd name="T76" fmla="*/ 27 w 293"/>
                <a:gd name="T77" fmla="*/ 164 h 234"/>
                <a:gd name="T78" fmla="*/ 43 w 293"/>
                <a:gd name="T79" fmla="*/ 176 h 234"/>
                <a:gd name="T80" fmla="*/ 82 w 293"/>
                <a:gd name="T81" fmla="*/ 172 h 234"/>
                <a:gd name="T82" fmla="*/ 109 w 293"/>
                <a:gd name="T83" fmla="*/ 172 h 234"/>
                <a:gd name="T84" fmla="*/ 152 w 293"/>
                <a:gd name="T85" fmla="*/ 156 h 234"/>
                <a:gd name="T86" fmla="*/ 164 w 293"/>
                <a:gd name="T87" fmla="*/ 125 h 234"/>
                <a:gd name="T88" fmla="*/ 191 w 293"/>
                <a:gd name="T89" fmla="*/ 160 h 234"/>
                <a:gd name="T90" fmla="*/ 215 w 293"/>
                <a:gd name="T91" fmla="*/ 160 h 234"/>
                <a:gd name="T92" fmla="*/ 215 w 293"/>
                <a:gd name="T93" fmla="*/ 121 h 234"/>
                <a:gd name="T94" fmla="*/ 215 w 293"/>
                <a:gd name="T95" fmla="*/ 141 h 234"/>
                <a:gd name="T96" fmla="*/ 223 w 293"/>
                <a:gd name="T97" fmla="*/ 160 h 234"/>
                <a:gd name="T98" fmla="*/ 191 w 293"/>
                <a:gd name="T99" fmla="*/ 176 h 234"/>
                <a:gd name="T100" fmla="*/ 195 w 293"/>
                <a:gd name="T101" fmla="*/ 191 h 234"/>
                <a:gd name="T102" fmla="*/ 180 w 293"/>
                <a:gd name="T103" fmla="*/ 168 h 234"/>
                <a:gd name="T104" fmla="*/ 144 w 293"/>
                <a:gd name="T105" fmla="*/ 191 h 234"/>
                <a:gd name="T106" fmla="*/ 121 w 293"/>
                <a:gd name="T107" fmla="*/ 176 h 234"/>
                <a:gd name="T108" fmla="*/ 86 w 293"/>
                <a:gd name="T109" fmla="*/ 180 h 234"/>
                <a:gd name="T110" fmla="*/ 66 w 293"/>
                <a:gd name="T111" fmla="*/ 199 h 234"/>
                <a:gd name="T112" fmla="*/ 35 w 293"/>
                <a:gd name="T113" fmla="*/ 203 h 234"/>
                <a:gd name="T114" fmla="*/ 31 w 293"/>
                <a:gd name="T115" fmla="*/ 207 h 234"/>
                <a:gd name="T116" fmla="*/ 4 w 293"/>
                <a:gd name="T117" fmla="*/ 63 h 234"/>
                <a:gd name="T118" fmla="*/ 12 w 293"/>
                <a:gd name="T119" fmla="*/ 74 h 234"/>
                <a:gd name="T120" fmla="*/ 15 w 293"/>
                <a:gd name="T121" fmla="*/ 187 h 234"/>
                <a:gd name="T122" fmla="*/ 15 w 293"/>
                <a:gd name="T123" fmla="*/ 176 h 234"/>
                <a:gd name="T124" fmla="*/ 19 w 293"/>
                <a:gd name="T125" fmla="*/ 168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3" h="234">
                  <a:moveTo>
                    <a:pt x="27" y="31"/>
                  </a:moveTo>
                  <a:lnTo>
                    <a:pt x="27" y="31"/>
                  </a:lnTo>
                  <a:lnTo>
                    <a:pt x="27" y="35"/>
                  </a:lnTo>
                  <a:lnTo>
                    <a:pt x="27" y="39"/>
                  </a:lnTo>
                  <a:lnTo>
                    <a:pt x="27" y="39"/>
                  </a:lnTo>
                  <a:lnTo>
                    <a:pt x="27" y="43"/>
                  </a:lnTo>
                  <a:lnTo>
                    <a:pt x="27" y="43"/>
                  </a:lnTo>
                  <a:lnTo>
                    <a:pt x="27" y="43"/>
                  </a:lnTo>
                  <a:lnTo>
                    <a:pt x="27" y="47"/>
                  </a:lnTo>
                  <a:lnTo>
                    <a:pt x="23" y="47"/>
                  </a:lnTo>
                  <a:lnTo>
                    <a:pt x="23" y="47"/>
                  </a:lnTo>
                  <a:lnTo>
                    <a:pt x="19" y="47"/>
                  </a:lnTo>
                  <a:lnTo>
                    <a:pt x="19" y="47"/>
                  </a:lnTo>
                  <a:lnTo>
                    <a:pt x="19" y="47"/>
                  </a:lnTo>
                  <a:lnTo>
                    <a:pt x="15" y="47"/>
                  </a:lnTo>
                  <a:lnTo>
                    <a:pt x="15" y="43"/>
                  </a:lnTo>
                  <a:lnTo>
                    <a:pt x="19" y="43"/>
                  </a:lnTo>
                  <a:lnTo>
                    <a:pt x="19" y="43"/>
                  </a:lnTo>
                  <a:lnTo>
                    <a:pt x="19" y="43"/>
                  </a:lnTo>
                  <a:lnTo>
                    <a:pt x="19" y="43"/>
                  </a:lnTo>
                  <a:lnTo>
                    <a:pt x="19" y="43"/>
                  </a:lnTo>
                  <a:lnTo>
                    <a:pt x="19" y="39"/>
                  </a:lnTo>
                  <a:lnTo>
                    <a:pt x="15" y="35"/>
                  </a:lnTo>
                  <a:lnTo>
                    <a:pt x="15" y="35"/>
                  </a:lnTo>
                  <a:lnTo>
                    <a:pt x="15" y="35"/>
                  </a:lnTo>
                  <a:lnTo>
                    <a:pt x="15" y="35"/>
                  </a:lnTo>
                  <a:lnTo>
                    <a:pt x="15" y="31"/>
                  </a:lnTo>
                  <a:lnTo>
                    <a:pt x="15" y="31"/>
                  </a:lnTo>
                  <a:lnTo>
                    <a:pt x="15" y="31"/>
                  </a:lnTo>
                  <a:lnTo>
                    <a:pt x="15" y="31"/>
                  </a:lnTo>
                  <a:lnTo>
                    <a:pt x="19" y="35"/>
                  </a:lnTo>
                  <a:lnTo>
                    <a:pt x="23" y="35"/>
                  </a:lnTo>
                  <a:lnTo>
                    <a:pt x="23" y="35"/>
                  </a:lnTo>
                  <a:lnTo>
                    <a:pt x="23" y="31"/>
                  </a:lnTo>
                  <a:lnTo>
                    <a:pt x="23" y="31"/>
                  </a:lnTo>
                  <a:lnTo>
                    <a:pt x="23" y="31"/>
                  </a:lnTo>
                  <a:lnTo>
                    <a:pt x="27" y="31"/>
                  </a:lnTo>
                  <a:moveTo>
                    <a:pt x="8" y="195"/>
                  </a:moveTo>
                  <a:lnTo>
                    <a:pt x="8" y="195"/>
                  </a:lnTo>
                  <a:lnTo>
                    <a:pt x="8" y="199"/>
                  </a:lnTo>
                  <a:lnTo>
                    <a:pt x="8" y="199"/>
                  </a:lnTo>
                  <a:lnTo>
                    <a:pt x="8" y="203"/>
                  </a:lnTo>
                  <a:lnTo>
                    <a:pt x="4" y="203"/>
                  </a:lnTo>
                  <a:lnTo>
                    <a:pt x="4" y="203"/>
                  </a:lnTo>
                  <a:lnTo>
                    <a:pt x="4" y="203"/>
                  </a:lnTo>
                  <a:lnTo>
                    <a:pt x="4" y="203"/>
                  </a:lnTo>
                  <a:lnTo>
                    <a:pt x="4" y="199"/>
                  </a:lnTo>
                  <a:lnTo>
                    <a:pt x="4" y="199"/>
                  </a:lnTo>
                  <a:lnTo>
                    <a:pt x="4" y="199"/>
                  </a:lnTo>
                  <a:lnTo>
                    <a:pt x="4" y="203"/>
                  </a:lnTo>
                  <a:lnTo>
                    <a:pt x="4" y="203"/>
                  </a:lnTo>
                  <a:lnTo>
                    <a:pt x="4" y="203"/>
                  </a:lnTo>
                  <a:lnTo>
                    <a:pt x="4" y="203"/>
                  </a:lnTo>
                  <a:lnTo>
                    <a:pt x="0" y="203"/>
                  </a:lnTo>
                  <a:lnTo>
                    <a:pt x="0" y="199"/>
                  </a:lnTo>
                  <a:lnTo>
                    <a:pt x="0" y="199"/>
                  </a:lnTo>
                  <a:lnTo>
                    <a:pt x="0" y="199"/>
                  </a:lnTo>
                  <a:lnTo>
                    <a:pt x="0" y="199"/>
                  </a:lnTo>
                  <a:lnTo>
                    <a:pt x="0" y="195"/>
                  </a:lnTo>
                  <a:lnTo>
                    <a:pt x="0" y="195"/>
                  </a:lnTo>
                  <a:lnTo>
                    <a:pt x="0" y="195"/>
                  </a:lnTo>
                  <a:lnTo>
                    <a:pt x="0" y="195"/>
                  </a:lnTo>
                  <a:lnTo>
                    <a:pt x="0" y="191"/>
                  </a:lnTo>
                  <a:lnTo>
                    <a:pt x="0" y="191"/>
                  </a:lnTo>
                  <a:lnTo>
                    <a:pt x="0" y="191"/>
                  </a:lnTo>
                  <a:lnTo>
                    <a:pt x="0" y="191"/>
                  </a:lnTo>
                  <a:lnTo>
                    <a:pt x="0" y="191"/>
                  </a:lnTo>
                  <a:lnTo>
                    <a:pt x="0" y="191"/>
                  </a:lnTo>
                  <a:lnTo>
                    <a:pt x="0" y="187"/>
                  </a:lnTo>
                  <a:lnTo>
                    <a:pt x="0" y="187"/>
                  </a:lnTo>
                  <a:lnTo>
                    <a:pt x="4" y="187"/>
                  </a:lnTo>
                  <a:lnTo>
                    <a:pt x="4" y="191"/>
                  </a:lnTo>
                  <a:lnTo>
                    <a:pt x="4" y="191"/>
                  </a:lnTo>
                  <a:lnTo>
                    <a:pt x="4" y="191"/>
                  </a:lnTo>
                  <a:lnTo>
                    <a:pt x="4" y="191"/>
                  </a:lnTo>
                  <a:lnTo>
                    <a:pt x="4" y="195"/>
                  </a:lnTo>
                  <a:lnTo>
                    <a:pt x="4" y="195"/>
                  </a:lnTo>
                  <a:lnTo>
                    <a:pt x="8" y="195"/>
                  </a:lnTo>
                  <a:moveTo>
                    <a:pt x="23" y="223"/>
                  </a:moveTo>
                  <a:lnTo>
                    <a:pt x="23" y="223"/>
                  </a:lnTo>
                  <a:lnTo>
                    <a:pt x="23" y="223"/>
                  </a:lnTo>
                  <a:lnTo>
                    <a:pt x="23" y="227"/>
                  </a:lnTo>
                  <a:lnTo>
                    <a:pt x="23" y="227"/>
                  </a:lnTo>
                  <a:lnTo>
                    <a:pt x="23" y="227"/>
                  </a:lnTo>
                  <a:lnTo>
                    <a:pt x="23" y="227"/>
                  </a:lnTo>
                  <a:lnTo>
                    <a:pt x="19" y="223"/>
                  </a:lnTo>
                  <a:lnTo>
                    <a:pt x="19" y="223"/>
                  </a:lnTo>
                  <a:lnTo>
                    <a:pt x="19" y="223"/>
                  </a:lnTo>
                  <a:lnTo>
                    <a:pt x="19" y="219"/>
                  </a:lnTo>
                  <a:lnTo>
                    <a:pt x="19" y="219"/>
                  </a:lnTo>
                  <a:lnTo>
                    <a:pt x="19" y="223"/>
                  </a:lnTo>
                  <a:lnTo>
                    <a:pt x="15" y="219"/>
                  </a:lnTo>
                  <a:lnTo>
                    <a:pt x="15" y="219"/>
                  </a:lnTo>
                  <a:lnTo>
                    <a:pt x="15" y="219"/>
                  </a:lnTo>
                  <a:lnTo>
                    <a:pt x="15" y="219"/>
                  </a:lnTo>
                  <a:lnTo>
                    <a:pt x="15" y="215"/>
                  </a:lnTo>
                  <a:lnTo>
                    <a:pt x="15" y="215"/>
                  </a:lnTo>
                  <a:lnTo>
                    <a:pt x="15" y="215"/>
                  </a:lnTo>
                  <a:lnTo>
                    <a:pt x="15" y="215"/>
                  </a:lnTo>
                  <a:lnTo>
                    <a:pt x="15" y="215"/>
                  </a:lnTo>
                  <a:lnTo>
                    <a:pt x="12" y="215"/>
                  </a:lnTo>
                  <a:lnTo>
                    <a:pt x="12" y="215"/>
                  </a:lnTo>
                  <a:lnTo>
                    <a:pt x="12" y="215"/>
                  </a:lnTo>
                  <a:lnTo>
                    <a:pt x="12" y="215"/>
                  </a:lnTo>
                  <a:lnTo>
                    <a:pt x="12" y="215"/>
                  </a:lnTo>
                  <a:lnTo>
                    <a:pt x="12" y="215"/>
                  </a:lnTo>
                  <a:lnTo>
                    <a:pt x="12" y="215"/>
                  </a:lnTo>
                  <a:lnTo>
                    <a:pt x="12" y="211"/>
                  </a:lnTo>
                  <a:lnTo>
                    <a:pt x="12" y="211"/>
                  </a:lnTo>
                  <a:lnTo>
                    <a:pt x="15" y="211"/>
                  </a:lnTo>
                  <a:lnTo>
                    <a:pt x="15" y="211"/>
                  </a:lnTo>
                  <a:lnTo>
                    <a:pt x="15" y="211"/>
                  </a:lnTo>
                  <a:lnTo>
                    <a:pt x="15" y="215"/>
                  </a:lnTo>
                  <a:lnTo>
                    <a:pt x="15" y="215"/>
                  </a:lnTo>
                  <a:lnTo>
                    <a:pt x="15" y="211"/>
                  </a:lnTo>
                  <a:lnTo>
                    <a:pt x="19" y="211"/>
                  </a:lnTo>
                  <a:lnTo>
                    <a:pt x="19" y="215"/>
                  </a:lnTo>
                  <a:lnTo>
                    <a:pt x="19" y="215"/>
                  </a:lnTo>
                  <a:lnTo>
                    <a:pt x="19" y="215"/>
                  </a:lnTo>
                  <a:lnTo>
                    <a:pt x="19" y="215"/>
                  </a:lnTo>
                  <a:lnTo>
                    <a:pt x="19" y="215"/>
                  </a:lnTo>
                  <a:lnTo>
                    <a:pt x="19" y="215"/>
                  </a:lnTo>
                  <a:lnTo>
                    <a:pt x="19" y="219"/>
                  </a:lnTo>
                  <a:lnTo>
                    <a:pt x="23" y="223"/>
                  </a:lnTo>
                  <a:lnTo>
                    <a:pt x="23" y="223"/>
                  </a:lnTo>
                  <a:lnTo>
                    <a:pt x="23" y="223"/>
                  </a:lnTo>
                  <a:lnTo>
                    <a:pt x="23" y="223"/>
                  </a:lnTo>
                  <a:lnTo>
                    <a:pt x="23" y="223"/>
                  </a:lnTo>
                  <a:moveTo>
                    <a:pt x="8" y="90"/>
                  </a:moveTo>
                  <a:lnTo>
                    <a:pt x="8" y="90"/>
                  </a:lnTo>
                  <a:lnTo>
                    <a:pt x="4" y="90"/>
                  </a:lnTo>
                  <a:lnTo>
                    <a:pt x="8" y="86"/>
                  </a:lnTo>
                  <a:lnTo>
                    <a:pt x="8" y="86"/>
                  </a:lnTo>
                  <a:lnTo>
                    <a:pt x="8" y="86"/>
                  </a:lnTo>
                  <a:lnTo>
                    <a:pt x="8" y="86"/>
                  </a:lnTo>
                  <a:lnTo>
                    <a:pt x="8" y="86"/>
                  </a:lnTo>
                  <a:lnTo>
                    <a:pt x="8" y="82"/>
                  </a:lnTo>
                  <a:lnTo>
                    <a:pt x="8" y="86"/>
                  </a:lnTo>
                  <a:lnTo>
                    <a:pt x="8" y="86"/>
                  </a:lnTo>
                  <a:lnTo>
                    <a:pt x="12" y="86"/>
                  </a:lnTo>
                  <a:lnTo>
                    <a:pt x="12" y="90"/>
                  </a:lnTo>
                  <a:lnTo>
                    <a:pt x="12" y="90"/>
                  </a:lnTo>
                  <a:lnTo>
                    <a:pt x="12" y="90"/>
                  </a:lnTo>
                  <a:lnTo>
                    <a:pt x="12" y="94"/>
                  </a:lnTo>
                  <a:lnTo>
                    <a:pt x="12" y="94"/>
                  </a:lnTo>
                  <a:lnTo>
                    <a:pt x="12" y="94"/>
                  </a:lnTo>
                  <a:lnTo>
                    <a:pt x="12" y="94"/>
                  </a:lnTo>
                  <a:lnTo>
                    <a:pt x="12" y="94"/>
                  </a:lnTo>
                  <a:lnTo>
                    <a:pt x="12" y="94"/>
                  </a:lnTo>
                  <a:lnTo>
                    <a:pt x="8" y="94"/>
                  </a:lnTo>
                  <a:lnTo>
                    <a:pt x="8" y="94"/>
                  </a:lnTo>
                  <a:lnTo>
                    <a:pt x="8" y="94"/>
                  </a:lnTo>
                  <a:lnTo>
                    <a:pt x="8" y="94"/>
                  </a:lnTo>
                  <a:lnTo>
                    <a:pt x="8" y="90"/>
                  </a:lnTo>
                  <a:lnTo>
                    <a:pt x="8" y="90"/>
                  </a:lnTo>
                  <a:lnTo>
                    <a:pt x="8" y="90"/>
                  </a:lnTo>
                  <a:moveTo>
                    <a:pt x="43" y="219"/>
                  </a:moveTo>
                  <a:lnTo>
                    <a:pt x="43" y="219"/>
                  </a:lnTo>
                  <a:lnTo>
                    <a:pt x="43" y="211"/>
                  </a:lnTo>
                  <a:lnTo>
                    <a:pt x="47" y="211"/>
                  </a:lnTo>
                  <a:lnTo>
                    <a:pt x="51" y="207"/>
                  </a:lnTo>
                  <a:lnTo>
                    <a:pt x="51" y="207"/>
                  </a:lnTo>
                  <a:lnTo>
                    <a:pt x="55" y="207"/>
                  </a:lnTo>
                  <a:lnTo>
                    <a:pt x="58" y="211"/>
                  </a:lnTo>
                  <a:lnTo>
                    <a:pt x="66" y="211"/>
                  </a:lnTo>
                  <a:lnTo>
                    <a:pt x="70" y="207"/>
                  </a:lnTo>
                  <a:lnTo>
                    <a:pt x="74" y="207"/>
                  </a:lnTo>
                  <a:lnTo>
                    <a:pt x="78" y="203"/>
                  </a:lnTo>
                  <a:lnTo>
                    <a:pt x="82" y="199"/>
                  </a:lnTo>
                  <a:lnTo>
                    <a:pt x="86" y="199"/>
                  </a:lnTo>
                  <a:lnTo>
                    <a:pt x="90" y="199"/>
                  </a:lnTo>
                  <a:lnTo>
                    <a:pt x="94" y="199"/>
                  </a:lnTo>
                  <a:lnTo>
                    <a:pt x="94" y="199"/>
                  </a:lnTo>
                  <a:lnTo>
                    <a:pt x="94" y="199"/>
                  </a:lnTo>
                  <a:lnTo>
                    <a:pt x="101" y="199"/>
                  </a:lnTo>
                  <a:lnTo>
                    <a:pt x="113" y="191"/>
                  </a:lnTo>
                  <a:lnTo>
                    <a:pt x="113" y="191"/>
                  </a:lnTo>
                  <a:lnTo>
                    <a:pt x="113" y="191"/>
                  </a:lnTo>
                  <a:lnTo>
                    <a:pt x="113" y="191"/>
                  </a:lnTo>
                  <a:lnTo>
                    <a:pt x="117" y="191"/>
                  </a:lnTo>
                  <a:lnTo>
                    <a:pt x="117" y="191"/>
                  </a:lnTo>
                  <a:lnTo>
                    <a:pt x="117" y="191"/>
                  </a:lnTo>
                  <a:lnTo>
                    <a:pt x="117" y="191"/>
                  </a:lnTo>
                  <a:lnTo>
                    <a:pt x="117" y="191"/>
                  </a:lnTo>
                  <a:lnTo>
                    <a:pt x="117" y="195"/>
                  </a:lnTo>
                  <a:lnTo>
                    <a:pt x="121" y="195"/>
                  </a:lnTo>
                  <a:lnTo>
                    <a:pt x="121" y="195"/>
                  </a:lnTo>
                  <a:lnTo>
                    <a:pt x="121" y="195"/>
                  </a:lnTo>
                  <a:lnTo>
                    <a:pt x="121" y="199"/>
                  </a:lnTo>
                  <a:lnTo>
                    <a:pt x="125" y="203"/>
                  </a:lnTo>
                  <a:lnTo>
                    <a:pt x="125" y="203"/>
                  </a:lnTo>
                  <a:lnTo>
                    <a:pt x="129" y="203"/>
                  </a:lnTo>
                  <a:lnTo>
                    <a:pt x="137" y="207"/>
                  </a:lnTo>
                  <a:lnTo>
                    <a:pt x="137" y="207"/>
                  </a:lnTo>
                  <a:lnTo>
                    <a:pt x="137" y="207"/>
                  </a:lnTo>
                  <a:lnTo>
                    <a:pt x="140" y="203"/>
                  </a:lnTo>
                  <a:lnTo>
                    <a:pt x="152" y="199"/>
                  </a:lnTo>
                  <a:lnTo>
                    <a:pt x="152" y="199"/>
                  </a:lnTo>
                  <a:lnTo>
                    <a:pt x="152" y="199"/>
                  </a:lnTo>
                  <a:lnTo>
                    <a:pt x="156" y="199"/>
                  </a:lnTo>
                  <a:lnTo>
                    <a:pt x="156" y="199"/>
                  </a:lnTo>
                  <a:lnTo>
                    <a:pt x="152" y="203"/>
                  </a:lnTo>
                  <a:lnTo>
                    <a:pt x="152" y="203"/>
                  </a:lnTo>
                  <a:lnTo>
                    <a:pt x="156" y="203"/>
                  </a:lnTo>
                  <a:lnTo>
                    <a:pt x="156" y="203"/>
                  </a:lnTo>
                  <a:lnTo>
                    <a:pt x="160" y="203"/>
                  </a:lnTo>
                  <a:lnTo>
                    <a:pt x="160" y="203"/>
                  </a:lnTo>
                  <a:lnTo>
                    <a:pt x="164" y="199"/>
                  </a:lnTo>
                  <a:lnTo>
                    <a:pt x="164" y="199"/>
                  </a:lnTo>
                  <a:lnTo>
                    <a:pt x="164" y="195"/>
                  </a:lnTo>
                  <a:lnTo>
                    <a:pt x="168" y="195"/>
                  </a:lnTo>
                  <a:lnTo>
                    <a:pt x="168" y="195"/>
                  </a:lnTo>
                  <a:lnTo>
                    <a:pt x="168" y="195"/>
                  </a:lnTo>
                  <a:lnTo>
                    <a:pt x="172" y="195"/>
                  </a:lnTo>
                  <a:lnTo>
                    <a:pt x="172" y="199"/>
                  </a:lnTo>
                  <a:lnTo>
                    <a:pt x="176" y="199"/>
                  </a:lnTo>
                  <a:lnTo>
                    <a:pt x="180" y="199"/>
                  </a:lnTo>
                  <a:lnTo>
                    <a:pt x="180" y="199"/>
                  </a:lnTo>
                  <a:lnTo>
                    <a:pt x="180" y="199"/>
                  </a:lnTo>
                  <a:lnTo>
                    <a:pt x="180" y="203"/>
                  </a:lnTo>
                  <a:lnTo>
                    <a:pt x="176" y="207"/>
                  </a:lnTo>
                  <a:lnTo>
                    <a:pt x="176" y="207"/>
                  </a:lnTo>
                  <a:lnTo>
                    <a:pt x="172" y="211"/>
                  </a:lnTo>
                  <a:lnTo>
                    <a:pt x="172" y="211"/>
                  </a:lnTo>
                  <a:lnTo>
                    <a:pt x="176" y="211"/>
                  </a:lnTo>
                  <a:lnTo>
                    <a:pt x="176" y="215"/>
                  </a:lnTo>
                  <a:lnTo>
                    <a:pt x="176" y="215"/>
                  </a:lnTo>
                  <a:lnTo>
                    <a:pt x="183" y="215"/>
                  </a:lnTo>
                  <a:lnTo>
                    <a:pt x="187" y="215"/>
                  </a:lnTo>
                  <a:lnTo>
                    <a:pt x="187" y="215"/>
                  </a:lnTo>
                  <a:lnTo>
                    <a:pt x="187" y="219"/>
                  </a:lnTo>
                  <a:lnTo>
                    <a:pt x="187" y="219"/>
                  </a:lnTo>
                  <a:lnTo>
                    <a:pt x="187" y="223"/>
                  </a:lnTo>
                  <a:lnTo>
                    <a:pt x="187" y="223"/>
                  </a:lnTo>
                  <a:lnTo>
                    <a:pt x="187" y="223"/>
                  </a:lnTo>
                  <a:lnTo>
                    <a:pt x="195" y="223"/>
                  </a:lnTo>
                  <a:lnTo>
                    <a:pt x="195" y="223"/>
                  </a:lnTo>
                  <a:lnTo>
                    <a:pt x="195" y="223"/>
                  </a:lnTo>
                  <a:lnTo>
                    <a:pt x="195" y="227"/>
                  </a:lnTo>
                  <a:lnTo>
                    <a:pt x="195" y="227"/>
                  </a:lnTo>
                  <a:lnTo>
                    <a:pt x="199" y="230"/>
                  </a:lnTo>
                  <a:lnTo>
                    <a:pt x="242" y="234"/>
                  </a:lnTo>
                  <a:lnTo>
                    <a:pt x="250" y="223"/>
                  </a:lnTo>
                  <a:lnTo>
                    <a:pt x="250" y="223"/>
                  </a:lnTo>
                  <a:lnTo>
                    <a:pt x="254" y="223"/>
                  </a:lnTo>
                  <a:lnTo>
                    <a:pt x="254" y="223"/>
                  </a:lnTo>
                  <a:lnTo>
                    <a:pt x="254" y="219"/>
                  </a:lnTo>
                  <a:lnTo>
                    <a:pt x="254" y="219"/>
                  </a:lnTo>
                  <a:lnTo>
                    <a:pt x="258" y="215"/>
                  </a:lnTo>
                  <a:lnTo>
                    <a:pt x="258" y="207"/>
                  </a:lnTo>
                  <a:lnTo>
                    <a:pt x="262" y="203"/>
                  </a:lnTo>
                  <a:lnTo>
                    <a:pt x="269" y="195"/>
                  </a:lnTo>
                  <a:lnTo>
                    <a:pt x="273" y="191"/>
                  </a:lnTo>
                  <a:lnTo>
                    <a:pt x="273" y="195"/>
                  </a:lnTo>
                  <a:lnTo>
                    <a:pt x="277" y="195"/>
                  </a:lnTo>
                  <a:lnTo>
                    <a:pt x="281" y="191"/>
                  </a:lnTo>
                  <a:lnTo>
                    <a:pt x="285" y="187"/>
                  </a:lnTo>
                  <a:lnTo>
                    <a:pt x="289" y="184"/>
                  </a:lnTo>
                  <a:lnTo>
                    <a:pt x="289" y="180"/>
                  </a:lnTo>
                  <a:lnTo>
                    <a:pt x="289" y="180"/>
                  </a:lnTo>
                  <a:lnTo>
                    <a:pt x="293" y="176"/>
                  </a:lnTo>
                  <a:lnTo>
                    <a:pt x="293" y="176"/>
                  </a:lnTo>
                  <a:lnTo>
                    <a:pt x="293" y="168"/>
                  </a:lnTo>
                  <a:lnTo>
                    <a:pt x="289" y="160"/>
                  </a:lnTo>
                  <a:lnTo>
                    <a:pt x="281" y="148"/>
                  </a:lnTo>
                  <a:lnTo>
                    <a:pt x="277" y="145"/>
                  </a:lnTo>
                  <a:lnTo>
                    <a:pt x="277" y="145"/>
                  </a:lnTo>
                  <a:lnTo>
                    <a:pt x="277" y="141"/>
                  </a:lnTo>
                  <a:lnTo>
                    <a:pt x="277" y="141"/>
                  </a:lnTo>
                  <a:lnTo>
                    <a:pt x="281" y="133"/>
                  </a:lnTo>
                  <a:lnTo>
                    <a:pt x="289" y="125"/>
                  </a:lnTo>
                  <a:lnTo>
                    <a:pt x="285" y="121"/>
                  </a:lnTo>
                  <a:lnTo>
                    <a:pt x="285" y="117"/>
                  </a:lnTo>
                  <a:lnTo>
                    <a:pt x="281" y="117"/>
                  </a:lnTo>
                  <a:lnTo>
                    <a:pt x="281" y="113"/>
                  </a:lnTo>
                  <a:lnTo>
                    <a:pt x="281" y="113"/>
                  </a:lnTo>
                  <a:lnTo>
                    <a:pt x="281" y="109"/>
                  </a:lnTo>
                  <a:lnTo>
                    <a:pt x="281" y="109"/>
                  </a:lnTo>
                  <a:lnTo>
                    <a:pt x="293" y="105"/>
                  </a:lnTo>
                  <a:lnTo>
                    <a:pt x="289" y="102"/>
                  </a:lnTo>
                  <a:lnTo>
                    <a:pt x="285" y="94"/>
                  </a:lnTo>
                  <a:lnTo>
                    <a:pt x="266" y="86"/>
                  </a:lnTo>
                  <a:lnTo>
                    <a:pt x="266" y="86"/>
                  </a:lnTo>
                  <a:lnTo>
                    <a:pt x="262" y="82"/>
                  </a:lnTo>
                  <a:lnTo>
                    <a:pt x="258" y="78"/>
                  </a:lnTo>
                  <a:lnTo>
                    <a:pt x="258" y="74"/>
                  </a:lnTo>
                  <a:lnTo>
                    <a:pt x="258" y="70"/>
                  </a:lnTo>
                  <a:lnTo>
                    <a:pt x="258" y="70"/>
                  </a:lnTo>
                  <a:lnTo>
                    <a:pt x="254" y="66"/>
                  </a:lnTo>
                  <a:lnTo>
                    <a:pt x="254" y="63"/>
                  </a:lnTo>
                  <a:lnTo>
                    <a:pt x="254" y="63"/>
                  </a:lnTo>
                  <a:lnTo>
                    <a:pt x="250" y="59"/>
                  </a:lnTo>
                  <a:lnTo>
                    <a:pt x="250" y="59"/>
                  </a:lnTo>
                  <a:lnTo>
                    <a:pt x="242" y="59"/>
                  </a:lnTo>
                  <a:lnTo>
                    <a:pt x="223" y="63"/>
                  </a:lnTo>
                  <a:lnTo>
                    <a:pt x="219" y="59"/>
                  </a:lnTo>
                  <a:lnTo>
                    <a:pt x="219" y="55"/>
                  </a:lnTo>
                  <a:lnTo>
                    <a:pt x="215" y="47"/>
                  </a:lnTo>
                  <a:lnTo>
                    <a:pt x="211" y="43"/>
                  </a:lnTo>
                  <a:lnTo>
                    <a:pt x="211" y="39"/>
                  </a:lnTo>
                  <a:lnTo>
                    <a:pt x="211" y="35"/>
                  </a:lnTo>
                  <a:lnTo>
                    <a:pt x="211" y="27"/>
                  </a:lnTo>
                  <a:lnTo>
                    <a:pt x="207" y="20"/>
                  </a:lnTo>
                  <a:lnTo>
                    <a:pt x="207" y="20"/>
                  </a:lnTo>
                  <a:lnTo>
                    <a:pt x="207" y="16"/>
                  </a:lnTo>
                  <a:lnTo>
                    <a:pt x="207" y="16"/>
                  </a:lnTo>
                  <a:lnTo>
                    <a:pt x="203" y="16"/>
                  </a:lnTo>
                  <a:lnTo>
                    <a:pt x="203" y="16"/>
                  </a:lnTo>
                  <a:lnTo>
                    <a:pt x="203" y="16"/>
                  </a:lnTo>
                  <a:lnTo>
                    <a:pt x="187" y="16"/>
                  </a:lnTo>
                  <a:lnTo>
                    <a:pt x="183" y="20"/>
                  </a:lnTo>
                  <a:lnTo>
                    <a:pt x="180" y="23"/>
                  </a:lnTo>
                  <a:lnTo>
                    <a:pt x="160" y="31"/>
                  </a:lnTo>
                  <a:lnTo>
                    <a:pt x="160" y="27"/>
                  </a:lnTo>
                  <a:lnTo>
                    <a:pt x="156" y="27"/>
                  </a:lnTo>
                  <a:lnTo>
                    <a:pt x="152" y="16"/>
                  </a:lnTo>
                  <a:lnTo>
                    <a:pt x="148" y="16"/>
                  </a:lnTo>
                  <a:lnTo>
                    <a:pt x="133" y="23"/>
                  </a:lnTo>
                  <a:lnTo>
                    <a:pt x="133" y="23"/>
                  </a:lnTo>
                  <a:lnTo>
                    <a:pt x="129" y="23"/>
                  </a:lnTo>
                  <a:lnTo>
                    <a:pt x="125" y="31"/>
                  </a:lnTo>
                  <a:lnTo>
                    <a:pt x="125" y="31"/>
                  </a:lnTo>
                  <a:lnTo>
                    <a:pt x="125" y="31"/>
                  </a:lnTo>
                  <a:lnTo>
                    <a:pt x="121" y="31"/>
                  </a:lnTo>
                  <a:lnTo>
                    <a:pt x="117" y="31"/>
                  </a:lnTo>
                  <a:lnTo>
                    <a:pt x="113" y="31"/>
                  </a:lnTo>
                  <a:lnTo>
                    <a:pt x="113" y="27"/>
                  </a:lnTo>
                  <a:lnTo>
                    <a:pt x="113" y="27"/>
                  </a:lnTo>
                  <a:lnTo>
                    <a:pt x="113" y="27"/>
                  </a:lnTo>
                  <a:lnTo>
                    <a:pt x="113" y="27"/>
                  </a:lnTo>
                  <a:lnTo>
                    <a:pt x="109" y="31"/>
                  </a:lnTo>
                  <a:lnTo>
                    <a:pt x="109" y="31"/>
                  </a:lnTo>
                  <a:lnTo>
                    <a:pt x="105" y="31"/>
                  </a:lnTo>
                  <a:lnTo>
                    <a:pt x="105" y="31"/>
                  </a:lnTo>
                  <a:lnTo>
                    <a:pt x="105" y="31"/>
                  </a:lnTo>
                  <a:lnTo>
                    <a:pt x="105" y="35"/>
                  </a:lnTo>
                  <a:lnTo>
                    <a:pt x="105" y="35"/>
                  </a:lnTo>
                  <a:lnTo>
                    <a:pt x="101" y="35"/>
                  </a:lnTo>
                  <a:lnTo>
                    <a:pt x="90" y="31"/>
                  </a:lnTo>
                  <a:lnTo>
                    <a:pt x="82" y="35"/>
                  </a:lnTo>
                  <a:lnTo>
                    <a:pt x="74" y="35"/>
                  </a:lnTo>
                  <a:lnTo>
                    <a:pt x="62" y="39"/>
                  </a:lnTo>
                  <a:lnTo>
                    <a:pt x="58" y="35"/>
                  </a:lnTo>
                  <a:lnTo>
                    <a:pt x="55" y="35"/>
                  </a:lnTo>
                  <a:lnTo>
                    <a:pt x="55" y="35"/>
                  </a:lnTo>
                  <a:lnTo>
                    <a:pt x="55" y="31"/>
                  </a:lnTo>
                  <a:lnTo>
                    <a:pt x="51" y="31"/>
                  </a:lnTo>
                  <a:lnTo>
                    <a:pt x="51" y="23"/>
                  </a:lnTo>
                  <a:lnTo>
                    <a:pt x="47" y="20"/>
                  </a:lnTo>
                  <a:lnTo>
                    <a:pt x="39" y="16"/>
                  </a:lnTo>
                  <a:lnTo>
                    <a:pt x="35" y="12"/>
                  </a:lnTo>
                  <a:lnTo>
                    <a:pt x="35" y="12"/>
                  </a:lnTo>
                  <a:lnTo>
                    <a:pt x="35" y="8"/>
                  </a:lnTo>
                  <a:lnTo>
                    <a:pt x="35" y="8"/>
                  </a:lnTo>
                  <a:lnTo>
                    <a:pt x="35" y="8"/>
                  </a:lnTo>
                  <a:lnTo>
                    <a:pt x="35" y="8"/>
                  </a:lnTo>
                  <a:lnTo>
                    <a:pt x="35" y="8"/>
                  </a:lnTo>
                  <a:lnTo>
                    <a:pt x="35" y="8"/>
                  </a:lnTo>
                  <a:lnTo>
                    <a:pt x="31" y="4"/>
                  </a:lnTo>
                  <a:lnTo>
                    <a:pt x="31" y="4"/>
                  </a:lnTo>
                  <a:lnTo>
                    <a:pt x="27" y="0"/>
                  </a:lnTo>
                  <a:lnTo>
                    <a:pt x="27" y="0"/>
                  </a:lnTo>
                  <a:lnTo>
                    <a:pt x="23" y="0"/>
                  </a:lnTo>
                  <a:lnTo>
                    <a:pt x="23" y="4"/>
                  </a:lnTo>
                  <a:lnTo>
                    <a:pt x="23" y="4"/>
                  </a:lnTo>
                  <a:lnTo>
                    <a:pt x="23" y="4"/>
                  </a:lnTo>
                  <a:lnTo>
                    <a:pt x="23" y="4"/>
                  </a:lnTo>
                  <a:lnTo>
                    <a:pt x="23" y="4"/>
                  </a:lnTo>
                  <a:lnTo>
                    <a:pt x="23" y="4"/>
                  </a:lnTo>
                  <a:lnTo>
                    <a:pt x="19" y="4"/>
                  </a:lnTo>
                  <a:lnTo>
                    <a:pt x="19" y="4"/>
                  </a:lnTo>
                  <a:lnTo>
                    <a:pt x="19" y="4"/>
                  </a:lnTo>
                  <a:lnTo>
                    <a:pt x="19" y="4"/>
                  </a:lnTo>
                  <a:lnTo>
                    <a:pt x="19" y="4"/>
                  </a:lnTo>
                  <a:lnTo>
                    <a:pt x="19" y="8"/>
                  </a:lnTo>
                  <a:lnTo>
                    <a:pt x="19" y="8"/>
                  </a:lnTo>
                  <a:lnTo>
                    <a:pt x="19" y="8"/>
                  </a:lnTo>
                  <a:lnTo>
                    <a:pt x="19" y="8"/>
                  </a:lnTo>
                  <a:lnTo>
                    <a:pt x="19" y="8"/>
                  </a:lnTo>
                  <a:lnTo>
                    <a:pt x="19" y="8"/>
                  </a:lnTo>
                  <a:lnTo>
                    <a:pt x="19" y="12"/>
                  </a:lnTo>
                  <a:lnTo>
                    <a:pt x="23" y="12"/>
                  </a:lnTo>
                  <a:lnTo>
                    <a:pt x="23" y="16"/>
                  </a:lnTo>
                  <a:lnTo>
                    <a:pt x="23" y="16"/>
                  </a:lnTo>
                  <a:lnTo>
                    <a:pt x="23" y="16"/>
                  </a:lnTo>
                  <a:lnTo>
                    <a:pt x="19" y="16"/>
                  </a:lnTo>
                  <a:lnTo>
                    <a:pt x="23" y="20"/>
                  </a:lnTo>
                  <a:lnTo>
                    <a:pt x="31" y="20"/>
                  </a:lnTo>
                  <a:lnTo>
                    <a:pt x="39" y="23"/>
                  </a:lnTo>
                  <a:lnTo>
                    <a:pt x="39" y="23"/>
                  </a:lnTo>
                  <a:lnTo>
                    <a:pt x="43" y="27"/>
                  </a:lnTo>
                  <a:lnTo>
                    <a:pt x="43" y="27"/>
                  </a:lnTo>
                  <a:lnTo>
                    <a:pt x="47" y="27"/>
                  </a:lnTo>
                  <a:lnTo>
                    <a:pt x="47" y="27"/>
                  </a:lnTo>
                  <a:lnTo>
                    <a:pt x="47" y="31"/>
                  </a:lnTo>
                  <a:lnTo>
                    <a:pt x="47" y="31"/>
                  </a:lnTo>
                  <a:lnTo>
                    <a:pt x="43" y="31"/>
                  </a:lnTo>
                  <a:lnTo>
                    <a:pt x="39" y="31"/>
                  </a:lnTo>
                  <a:lnTo>
                    <a:pt x="39" y="35"/>
                  </a:lnTo>
                  <a:lnTo>
                    <a:pt x="39" y="35"/>
                  </a:lnTo>
                  <a:lnTo>
                    <a:pt x="35" y="39"/>
                  </a:lnTo>
                  <a:lnTo>
                    <a:pt x="35" y="39"/>
                  </a:lnTo>
                  <a:lnTo>
                    <a:pt x="35" y="39"/>
                  </a:lnTo>
                  <a:lnTo>
                    <a:pt x="35" y="43"/>
                  </a:lnTo>
                  <a:lnTo>
                    <a:pt x="35" y="43"/>
                  </a:lnTo>
                  <a:lnTo>
                    <a:pt x="35" y="43"/>
                  </a:lnTo>
                  <a:lnTo>
                    <a:pt x="31" y="39"/>
                  </a:lnTo>
                  <a:lnTo>
                    <a:pt x="31" y="39"/>
                  </a:lnTo>
                  <a:lnTo>
                    <a:pt x="31" y="39"/>
                  </a:lnTo>
                  <a:lnTo>
                    <a:pt x="31" y="43"/>
                  </a:lnTo>
                  <a:lnTo>
                    <a:pt x="31" y="43"/>
                  </a:lnTo>
                  <a:lnTo>
                    <a:pt x="31" y="43"/>
                  </a:lnTo>
                  <a:lnTo>
                    <a:pt x="27" y="43"/>
                  </a:lnTo>
                  <a:lnTo>
                    <a:pt x="27" y="39"/>
                  </a:lnTo>
                  <a:lnTo>
                    <a:pt x="27" y="39"/>
                  </a:lnTo>
                  <a:lnTo>
                    <a:pt x="27" y="39"/>
                  </a:lnTo>
                  <a:lnTo>
                    <a:pt x="27" y="39"/>
                  </a:lnTo>
                  <a:lnTo>
                    <a:pt x="27" y="43"/>
                  </a:lnTo>
                  <a:lnTo>
                    <a:pt x="27" y="47"/>
                  </a:lnTo>
                  <a:lnTo>
                    <a:pt x="23" y="51"/>
                  </a:lnTo>
                  <a:lnTo>
                    <a:pt x="27" y="51"/>
                  </a:lnTo>
                  <a:lnTo>
                    <a:pt x="31" y="51"/>
                  </a:lnTo>
                  <a:lnTo>
                    <a:pt x="31" y="51"/>
                  </a:lnTo>
                  <a:lnTo>
                    <a:pt x="31" y="51"/>
                  </a:lnTo>
                  <a:lnTo>
                    <a:pt x="35" y="51"/>
                  </a:lnTo>
                  <a:lnTo>
                    <a:pt x="39" y="51"/>
                  </a:lnTo>
                  <a:lnTo>
                    <a:pt x="43" y="51"/>
                  </a:lnTo>
                  <a:lnTo>
                    <a:pt x="43" y="47"/>
                  </a:lnTo>
                  <a:lnTo>
                    <a:pt x="51" y="43"/>
                  </a:lnTo>
                  <a:lnTo>
                    <a:pt x="51" y="43"/>
                  </a:lnTo>
                  <a:lnTo>
                    <a:pt x="51" y="47"/>
                  </a:lnTo>
                  <a:lnTo>
                    <a:pt x="55" y="47"/>
                  </a:lnTo>
                  <a:lnTo>
                    <a:pt x="58" y="43"/>
                  </a:lnTo>
                  <a:lnTo>
                    <a:pt x="70" y="47"/>
                  </a:lnTo>
                  <a:lnTo>
                    <a:pt x="94" y="43"/>
                  </a:lnTo>
                  <a:lnTo>
                    <a:pt x="94" y="47"/>
                  </a:lnTo>
                  <a:lnTo>
                    <a:pt x="94" y="47"/>
                  </a:lnTo>
                  <a:lnTo>
                    <a:pt x="74" y="51"/>
                  </a:lnTo>
                  <a:lnTo>
                    <a:pt x="74" y="51"/>
                  </a:lnTo>
                  <a:lnTo>
                    <a:pt x="82" y="55"/>
                  </a:lnTo>
                  <a:lnTo>
                    <a:pt x="82" y="55"/>
                  </a:lnTo>
                  <a:lnTo>
                    <a:pt x="82" y="55"/>
                  </a:lnTo>
                  <a:lnTo>
                    <a:pt x="82" y="55"/>
                  </a:lnTo>
                  <a:lnTo>
                    <a:pt x="86" y="55"/>
                  </a:lnTo>
                  <a:lnTo>
                    <a:pt x="86" y="51"/>
                  </a:lnTo>
                  <a:lnTo>
                    <a:pt x="86" y="51"/>
                  </a:lnTo>
                  <a:lnTo>
                    <a:pt x="90" y="51"/>
                  </a:lnTo>
                  <a:lnTo>
                    <a:pt x="90" y="51"/>
                  </a:lnTo>
                  <a:lnTo>
                    <a:pt x="94" y="51"/>
                  </a:lnTo>
                  <a:lnTo>
                    <a:pt x="98" y="51"/>
                  </a:lnTo>
                  <a:lnTo>
                    <a:pt x="101" y="51"/>
                  </a:lnTo>
                  <a:lnTo>
                    <a:pt x="105" y="55"/>
                  </a:lnTo>
                  <a:lnTo>
                    <a:pt x="105" y="55"/>
                  </a:lnTo>
                  <a:lnTo>
                    <a:pt x="121" y="51"/>
                  </a:lnTo>
                  <a:lnTo>
                    <a:pt x="137" y="55"/>
                  </a:lnTo>
                  <a:lnTo>
                    <a:pt x="140" y="55"/>
                  </a:lnTo>
                  <a:lnTo>
                    <a:pt x="140" y="51"/>
                  </a:lnTo>
                  <a:lnTo>
                    <a:pt x="140" y="51"/>
                  </a:lnTo>
                  <a:lnTo>
                    <a:pt x="144" y="47"/>
                  </a:lnTo>
                  <a:lnTo>
                    <a:pt x="152" y="43"/>
                  </a:lnTo>
                  <a:lnTo>
                    <a:pt x="152" y="43"/>
                  </a:lnTo>
                  <a:lnTo>
                    <a:pt x="152" y="43"/>
                  </a:lnTo>
                  <a:lnTo>
                    <a:pt x="152" y="43"/>
                  </a:lnTo>
                  <a:lnTo>
                    <a:pt x="152" y="43"/>
                  </a:lnTo>
                  <a:lnTo>
                    <a:pt x="152" y="47"/>
                  </a:lnTo>
                  <a:lnTo>
                    <a:pt x="152" y="47"/>
                  </a:lnTo>
                  <a:lnTo>
                    <a:pt x="156" y="47"/>
                  </a:lnTo>
                  <a:lnTo>
                    <a:pt x="160" y="47"/>
                  </a:lnTo>
                  <a:lnTo>
                    <a:pt x="160" y="47"/>
                  </a:lnTo>
                  <a:lnTo>
                    <a:pt x="164" y="47"/>
                  </a:lnTo>
                  <a:lnTo>
                    <a:pt x="164" y="47"/>
                  </a:lnTo>
                  <a:lnTo>
                    <a:pt x="164" y="47"/>
                  </a:lnTo>
                  <a:lnTo>
                    <a:pt x="164" y="47"/>
                  </a:lnTo>
                  <a:lnTo>
                    <a:pt x="164" y="47"/>
                  </a:lnTo>
                  <a:lnTo>
                    <a:pt x="160" y="51"/>
                  </a:lnTo>
                  <a:lnTo>
                    <a:pt x="160" y="51"/>
                  </a:lnTo>
                  <a:lnTo>
                    <a:pt x="160" y="51"/>
                  </a:lnTo>
                  <a:lnTo>
                    <a:pt x="160" y="51"/>
                  </a:lnTo>
                  <a:lnTo>
                    <a:pt x="160" y="51"/>
                  </a:lnTo>
                  <a:lnTo>
                    <a:pt x="156" y="51"/>
                  </a:lnTo>
                  <a:lnTo>
                    <a:pt x="152" y="47"/>
                  </a:lnTo>
                  <a:lnTo>
                    <a:pt x="148" y="47"/>
                  </a:lnTo>
                  <a:lnTo>
                    <a:pt x="148" y="47"/>
                  </a:lnTo>
                  <a:lnTo>
                    <a:pt x="144" y="47"/>
                  </a:lnTo>
                  <a:lnTo>
                    <a:pt x="144" y="51"/>
                  </a:lnTo>
                  <a:lnTo>
                    <a:pt x="144" y="51"/>
                  </a:lnTo>
                  <a:lnTo>
                    <a:pt x="140" y="55"/>
                  </a:lnTo>
                  <a:lnTo>
                    <a:pt x="140" y="59"/>
                  </a:lnTo>
                  <a:lnTo>
                    <a:pt x="140" y="59"/>
                  </a:lnTo>
                  <a:lnTo>
                    <a:pt x="137" y="59"/>
                  </a:lnTo>
                  <a:lnTo>
                    <a:pt x="129" y="59"/>
                  </a:lnTo>
                  <a:lnTo>
                    <a:pt x="129" y="59"/>
                  </a:lnTo>
                  <a:lnTo>
                    <a:pt x="125" y="55"/>
                  </a:lnTo>
                  <a:lnTo>
                    <a:pt x="121" y="55"/>
                  </a:lnTo>
                  <a:lnTo>
                    <a:pt x="101" y="59"/>
                  </a:lnTo>
                  <a:lnTo>
                    <a:pt x="101" y="59"/>
                  </a:lnTo>
                  <a:lnTo>
                    <a:pt x="105" y="59"/>
                  </a:lnTo>
                  <a:lnTo>
                    <a:pt x="105" y="59"/>
                  </a:lnTo>
                  <a:lnTo>
                    <a:pt x="109" y="63"/>
                  </a:lnTo>
                  <a:lnTo>
                    <a:pt x="109" y="63"/>
                  </a:lnTo>
                  <a:lnTo>
                    <a:pt x="109" y="66"/>
                  </a:lnTo>
                  <a:lnTo>
                    <a:pt x="113" y="66"/>
                  </a:lnTo>
                  <a:lnTo>
                    <a:pt x="113" y="66"/>
                  </a:lnTo>
                  <a:lnTo>
                    <a:pt x="113" y="66"/>
                  </a:lnTo>
                  <a:lnTo>
                    <a:pt x="109" y="66"/>
                  </a:lnTo>
                  <a:lnTo>
                    <a:pt x="109" y="66"/>
                  </a:lnTo>
                  <a:lnTo>
                    <a:pt x="105" y="63"/>
                  </a:lnTo>
                  <a:lnTo>
                    <a:pt x="98" y="59"/>
                  </a:lnTo>
                  <a:lnTo>
                    <a:pt x="98" y="59"/>
                  </a:lnTo>
                  <a:lnTo>
                    <a:pt x="98" y="59"/>
                  </a:lnTo>
                  <a:lnTo>
                    <a:pt x="98" y="59"/>
                  </a:lnTo>
                  <a:lnTo>
                    <a:pt x="98" y="66"/>
                  </a:lnTo>
                  <a:lnTo>
                    <a:pt x="94" y="70"/>
                  </a:lnTo>
                  <a:lnTo>
                    <a:pt x="94" y="70"/>
                  </a:lnTo>
                  <a:lnTo>
                    <a:pt x="94" y="70"/>
                  </a:lnTo>
                  <a:lnTo>
                    <a:pt x="94" y="74"/>
                  </a:lnTo>
                  <a:lnTo>
                    <a:pt x="94" y="74"/>
                  </a:lnTo>
                  <a:lnTo>
                    <a:pt x="94" y="66"/>
                  </a:lnTo>
                  <a:lnTo>
                    <a:pt x="94" y="63"/>
                  </a:lnTo>
                  <a:lnTo>
                    <a:pt x="94" y="59"/>
                  </a:lnTo>
                  <a:lnTo>
                    <a:pt x="94" y="59"/>
                  </a:lnTo>
                  <a:lnTo>
                    <a:pt x="94" y="55"/>
                  </a:lnTo>
                  <a:lnTo>
                    <a:pt x="94" y="55"/>
                  </a:lnTo>
                  <a:lnTo>
                    <a:pt x="78" y="59"/>
                  </a:lnTo>
                  <a:lnTo>
                    <a:pt x="70" y="63"/>
                  </a:lnTo>
                  <a:lnTo>
                    <a:pt x="66" y="63"/>
                  </a:lnTo>
                  <a:lnTo>
                    <a:pt x="70" y="59"/>
                  </a:lnTo>
                  <a:lnTo>
                    <a:pt x="74" y="59"/>
                  </a:lnTo>
                  <a:lnTo>
                    <a:pt x="74" y="59"/>
                  </a:lnTo>
                  <a:lnTo>
                    <a:pt x="78" y="59"/>
                  </a:lnTo>
                  <a:lnTo>
                    <a:pt x="74" y="55"/>
                  </a:lnTo>
                  <a:lnTo>
                    <a:pt x="74" y="51"/>
                  </a:lnTo>
                  <a:lnTo>
                    <a:pt x="70" y="51"/>
                  </a:lnTo>
                  <a:lnTo>
                    <a:pt x="70" y="51"/>
                  </a:lnTo>
                  <a:lnTo>
                    <a:pt x="66" y="51"/>
                  </a:lnTo>
                  <a:lnTo>
                    <a:pt x="62" y="51"/>
                  </a:lnTo>
                  <a:lnTo>
                    <a:pt x="58" y="51"/>
                  </a:lnTo>
                  <a:lnTo>
                    <a:pt x="58" y="51"/>
                  </a:lnTo>
                  <a:lnTo>
                    <a:pt x="55" y="47"/>
                  </a:lnTo>
                  <a:lnTo>
                    <a:pt x="47" y="47"/>
                  </a:lnTo>
                  <a:lnTo>
                    <a:pt x="47" y="51"/>
                  </a:lnTo>
                  <a:lnTo>
                    <a:pt x="43" y="55"/>
                  </a:lnTo>
                  <a:lnTo>
                    <a:pt x="39" y="59"/>
                  </a:lnTo>
                  <a:lnTo>
                    <a:pt x="43" y="59"/>
                  </a:lnTo>
                  <a:lnTo>
                    <a:pt x="43" y="59"/>
                  </a:lnTo>
                  <a:lnTo>
                    <a:pt x="43" y="59"/>
                  </a:lnTo>
                  <a:lnTo>
                    <a:pt x="47" y="59"/>
                  </a:lnTo>
                  <a:lnTo>
                    <a:pt x="43" y="63"/>
                  </a:lnTo>
                  <a:lnTo>
                    <a:pt x="39" y="63"/>
                  </a:lnTo>
                  <a:lnTo>
                    <a:pt x="39" y="63"/>
                  </a:lnTo>
                  <a:lnTo>
                    <a:pt x="39" y="63"/>
                  </a:lnTo>
                  <a:lnTo>
                    <a:pt x="39" y="63"/>
                  </a:lnTo>
                  <a:lnTo>
                    <a:pt x="39" y="66"/>
                  </a:lnTo>
                  <a:lnTo>
                    <a:pt x="27" y="70"/>
                  </a:lnTo>
                  <a:lnTo>
                    <a:pt x="27" y="70"/>
                  </a:lnTo>
                  <a:lnTo>
                    <a:pt x="23" y="74"/>
                  </a:lnTo>
                  <a:lnTo>
                    <a:pt x="23" y="74"/>
                  </a:lnTo>
                  <a:lnTo>
                    <a:pt x="35" y="74"/>
                  </a:lnTo>
                  <a:lnTo>
                    <a:pt x="31" y="74"/>
                  </a:lnTo>
                  <a:lnTo>
                    <a:pt x="27" y="78"/>
                  </a:lnTo>
                  <a:lnTo>
                    <a:pt x="31" y="78"/>
                  </a:lnTo>
                  <a:lnTo>
                    <a:pt x="31" y="82"/>
                  </a:lnTo>
                  <a:lnTo>
                    <a:pt x="31" y="82"/>
                  </a:lnTo>
                  <a:lnTo>
                    <a:pt x="31" y="82"/>
                  </a:lnTo>
                  <a:lnTo>
                    <a:pt x="31" y="82"/>
                  </a:lnTo>
                  <a:lnTo>
                    <a:pt x="27" y="82"/>
                  </a:lnTo>
                  <a:lnTo>
                    <a:pt x="27" y="78"/>
                  </a:lnTo>
                  <a:lnTo>
                    <a:pt x="27" y="78"/>
                  </a:lnTo>
                  <a:lnTo>
                    <a:pt x="27" y="78"/>
                  </a:lnTo>
                  <a:lnTo>
                    <a:pt x="27" y="78"/>
                  </a:lnTo>
                  <a:lnTo>
                    <a:pt x="23" y="78"/>
                  </a:lnTo>
                  <a:lnTo>
                    <a:pt x="23" y="78"/>
                  </a:lnTo>
                  <a:lnTo>
                    <a:pt x="23" y="78"/>
                  </a:lnTo>
                  <a:lnTo>
                    <a:pt x="23" y="78"/>
                  </a:lnTo>
                  <a:lnTo>
                    <a:pt x="23" y="78"/>
                  </a:lnTo>
                  <a:lnTo>
                    <a:pt x="23" y="78"/>
                  </a:lnTo>
                  <a:lnTo>
                    <a:pt x="19" y="78"/>
                  </a:lnTo>
                  <a:lnTo>
                    <a:pt x="19" y="78"/>
                  </a:lnTo>
                  <a:lnTo>
                    <a:pt x="15" y="78"/>
                  </a:lnTo>
                  <a:lnTo>
                    <a:pt x="15" y="78"/>
                  </a:lnTo>
                  <a:lnTo>
                    <a:pt x="19" y="82"/>
                  </a:lnTo>
                  <a:lnTo>
                    <a:pt x="19" y="82"/>
                  </a:lnTo>
                  <a:lnTo>
                    <a:pt x="19" y="82"/>
                  </a:lnTo>
                  <a:lnTo>
                    <a:pt x="15" y="82"/>
                  </a:lnTo>
                  <a:lnTo>
                    <a:pt x="15" y="82"/>
                  </a:lnTo>
                  <a:lnTo>
                    <a:pt x="15" y="86"/>
                  </a:lnTo>
                  <a:lnTo>
                    <a:pt x="15" y="86"/>
                  </a:lnTo>
                  <a:lnTo>
                    <a:pt x="15" y="86"/>
                  </a:lnTo>
                  <a:lnTo>
                    <a:pt x="15" y="86"/>
                  </a:lnTo>
                  <a:lnTo>
                    <a:pt x="15" y="90"/>
                  </a:lnTo>
                  <a:lnTo>
                    <a:pt x="15" y="90"/>
                  </a:lnTo>
                  <a:lnTo>
                    <a:pt x="15" y="94"/>
                  </a:lnTo>
                  <a:lnTo>
                    <a:pt x="19" y="98"/>
                  </a:lnTo>
                  <a:lnTo>
                    <a:pt x="19" y="98"/>
                  </a:lnTo>
                  <a:lnTo>
                    <a:pt x="39" y="98"/>
                  </a:lnTo>
                  <a:lnTo>
                    <a:pt x="39" y="98"/>
                  </a:lnTo>
                  <a:lnTo>
                    <a:pt x="43" y="94"/>
                  </a:lnTo>
                  <a:lnTo>
                    <a:pt x="47" y="94"/>
                  </a:lnTo>
                  <a:lnTo>
                    <a:pt x="47" y="94"/>
                  </a:lnTo>
                  <a:lnTo>
                    <a:pt x="43" y="98"/>
                  </a:lnTo>
                  <a:lnTo>
                    <a:pt x="51" y="98"/>
                  </a:lnTo>
                  <a:lnTo>
                    <a:pt x="55" y="102"/>
                  </a:lnTo>
                  <a:lnTo>
                    <a:pt x="55" y="102"/>
                  </a:lnTo>
                  <a:lnTo>
                    <a:pt x="47" y="102"/>
                  </a:lnTo>
                  <a:lnTo>
                    <a:pt x="47" y="102"/>
                  </a:lnTo>
                  <a:lnTo>
                    <a:pt x="47" y="102"/>
                  </a:lnTo>
                  <a:lnTo>
                    <a:pt x="47" y="102"/>
                  </a:lnTo>
                  <a:lnTo>
                    <a:pt x="31" y="102"/>
                  </a:lnTo>
                  <a:lnTo>
                    <a:pt x="35" y="102"/>
                  </a:lnTo>
                  <a:lnTo>
                    <a:pt x="47" y="105"/>
                  </a:lnTo>
                  <a:lnTo>
                    <a:pt x="51" y="105"/>
                  </a:lnTo>
                  <a:lnTo>
                    <a:pt x="51" y="109"/>
                  </a:lnTo>
                  <a:lnTo>
                    <a:pt x="43" y="109"/>
                  </a:lnTo>
                  <a:lnTo>
                    <a:pt x="39" y="109"/>
                  </a:lnTo>
                  <a:lnTo>
                    <a:pt x="39" y="109"/>
                  </a:lnTo>
                  <a:lnTo>
                    <a:pt x="35" y="109"/>
                  </a:lnTo>
                  <a:lnTo>
                    <a:pt x="31" y="109"/>
                  </a:lnTo>
                  <a:lnTo>
                    <a:pt x="31" y="109"/>
                  </a:lnTo>
                  <a:lnTo>
                    <a:pt x="31" y="109"/>
                  </a:lnTo>
                  <a:lnTo>
                    <a:pt x="35" y="109"/>
                  </a:lnTo>
                  <a:lnTo>
                    <a:pt x="31" y="113"/>
                  </a:lnTo>
                  <a:lnTo>
                    <a:pt x="35" y="117"/>
                  </a:lnTo>
                  <a:lnTo>
                    <a:pt x="43" y="117"/>
                  </a:lnTo>
                  <a:lnTo>
                    <a:pt x="47" y="121"/>
                  </a:lnTo>
                  <a:lnTo>
                    <a:pt x="55" y="117"/>
                  </a:lnTo>
                  <a:lnTo>
                    <a:pt x="58" y="121"/>
                  </a:lnTo>
                  <a:lnTo>
                    <a:pt x="58" y="121"/>
                  </a:lnTo>
                  <a:lnTo>
                    <a:pt x="58" y="125"/>
                  </a:lnTo>
                  <a:lnTo>
                    <a:pt x="62" y="125"/>
                  </a:lnTo>
                  <a:lnTo>
                    <a:pt x="66" y="121"/>
                  </a:lnTo>
                  <a:lnTo>
                    <a:pt x="70" y="121"/>
                  </a:lnTo>
                  <a:lnTo>
                    <a:pt x="70" y="121"/>
                  </a:lnTo>
                  <a:lnTo>
                    <a:pt x="74" y="117"/>
                  </a:lnTo>
                  <a:lnTo>
                    <a:pt x="74" y="117"/>
                  </a:lnTo>
                  <a:lnTo>
                    <a:pt x="78" y="113"/>
                  </a:lnTo>
                  <a:lnTo>
                    <a:pt x="82" y="113"/>
                  </a:lnTo>
                  <a:lnTo>
                    <a:pt x="82" y="117"/>
                  </a:lnTo>
                  <a:lnTo>
                    <a:pt x="86" y="121"/>
                  </a:lnTo>
                  <a:lnTo>
                    <a:pt x="90" y="121"/>
                  </a:lnTo>
                  <a:lnTo>
                    <a:pt x="90" y="121"/>
                  </a:lnTo>
                  <a:lnTo>
                    <a:pt x="86" y="121"/>
                  </a:lnTo>
                  <a:lnTo>
                    <a:pt x="86" y="121"/>
                  </a:lnTo>
                  <a:lnTo>
                    <a:pt x="86" y="117"/>
                  </a:lnTo>
                  <a:lnTo>
                    <a:pt x="82" y="117"/>
                  </a:lnTo>
                  <a:lnTo>
                    <a:pt x="82" y="117"/>
                  </a:lnTo>
                  <a:lnTo>
                    <a:pt x="78" y="117"/>
                  </a:lnTo>
                  <a:lnTo>
                    <a:pt x="74" y="117"/>
                  </a:lnTo>
                  <a:lnTo>
                    <a:pt x="74" y="121"/>
                  </a:lnTo>
                  <a:lnTo>
                    <a:pt x="74" y="121"/>
                  </a:lnTo>
                  <a:lnTo>
                    <a:pt x="74" y="121"/>
                  </a:lnTo>
                  <a:lnTo>
                    <a:pt x="70" y="125"/>
                  </a:lnTo>
                  <a:lnTo>
                    <a:pt x="70" y="125"/>
                  </a:lnTo>
                  <a:lnTo>
                    <a:pt x="66" y="125"/>
                  </a:lnTo>
                  <a:lnTo>
                    <a:pt x="66" y="125"/>
                  </a:lnTo>
                  <a:lnTo>
                    <a:pt x="66" y="129"/>
                  </a:lnTo>
                  <a:lnTo>
                    <a:pt x="62" y="129"/>
                  </a:lnTo>
                  <a:lnTo>
                    <a:pt x="51" y="121"/>
                  </a:lnTo>
                  <a:lnTo>
                    <a:pt x="47" y="125"/>
                  </a:lnTo>
                  <a:lnTo>
                    <a:pt x="43" y="125"/>
                  </a:lnTo>
                  <a:lnTo>
                    <a:pt x="39" y="121"/>
                  </a:lnTo>
                  <a:lnTo>
                    <a:pt x="39" y="121"/>
                  </a:lnTo>
                  <a:lnTo>
                    <a:pt x="39" y="125"/>
                  </a:lnTo>
                  <a:lnTo>
                    <a:pt x="35" y="125"/>
                  </a:lnTo>
                  <a:lnTo>
                    <a:pt x="27" y="129"/>
                  </a:lnTo>
                  <a:lnTo>
                    <a:pt x="19" y="133"/>
                  </a:lnTo>
                  <a:lnTo>
                    <a:pt x="19" y="133"/>
                  </a:lnTo>
                  <a:lnTo>
                    <a:pt x="23" y="133"/>
                  </a:lnTo>
                  <a:lnTo>
                    <a:pt x="27" y="133"/>
                  </a:lnTo>
                  <a:lnTo>
                    <a:pt x="27" y="133"/>
                  </a:lnTo>
                  <a:lnTo>
                    <a:pt x="31" y="133"/>
                  </a:lnTo>
                  <a:lnTo>
                    <a:pt x="31" y="129"/>
                  </a:lnTo>
                  <a:lnTo>
                    <a:pt x="31" y="129"/>
                  </a:lnTo>
                  <a:lnTo>
                    <a:pt x="31" y="129"/>
                  </a:lnTo>
                  <a:lnTo>
                    <a:pt x="31" y="133"/>
                  </a:lnTo>
                  <a:lnTo>
                    <a:pt x="31" y="133"/>
                  </a:lnTo>
                  <a:lnTo>
                    <a:pt x="31" y="133"/>
                  </a:lnTo>
                  <a:lnTo>
                    <a:pt x="31" y="133"/>
                  </a:lnTo>
                  <a:lnTo>
                    <a:pt x="31" y="133"/>
                  </a:lnTo>
                  <a:lnTo>
                    <a:pt x="31" y="137"/>
                  </a:lnTo>
                  <a:lnTo>
                    <a:pt x="31" y="137"/>
                  </a:lnTo>
                  <a:lnTo>
                    <a:pt x="27" y="141"/>
                  </a:lnTo>
                  <a:lnTo>
                    <a:pt x="27" y="137"/>
                  </a:lnTo>
                  <a:lnTo>
                    <a:pt x="27" y="137"/>
                  </a:lnTo>
                  <a:lnTo>
                    <a:pt x="27" y="133"/>
                  </a:lnTo>
                  <a:lnTo>
                    <a:pt x="27" y="133"/>
                  </a:lnTo>
                  <a:lnTo>
                    <a:pt x="23" y="137"/>
                  </a:lnTo>
                  <a:lnTo>
                    <a:pt x="23" y="141"/>
                  </a:lnTo>
                  <a:lnTo>
                    <a:pt x="23" y="141"/>
                  </a:lnTo>
                  <a:lnTo>
                    <a:pt x="23" y="145"/>
                  </a:lnTo>
                  <a:lnTo>
                    <a:pt x="27" y="145"/>
                  </a:lnTo>
                  <a:lnTo>
                    <a:pt x="27" y="148"/>
                  </a:lnTo>
                  <a:lnTo>
                    <a:pt x="27" y="148"/>
                  </a:lnTo>
                  <a:lnTo>
                    <a:pt x="31" y="145"/>
                  </a:lnTo>
                  <a:lnTo>
                    <a:pt x="35" y="145"/>
                  </a:lnTo>
                  <a:lnTo>
                    <a:pt x="35" y="141"/>
                  </a:lnTo>
                  <a:lnTo>
                    <a:pt x="39" y="141"/>
                  </a:lnTo>
                  <a:lnTo>
                    <a:pt x="70" y="137"/>
                  </a:lnTo>
                  <a:lnTo>
                    <a:pt x="74" y="137"/>
                  </a:lnTo>
                  <a:lnTo>
                    <a:pt x="74" y="137"/>
                  </a:lnTo>
                  <a:lnTo>
                    <a:pt x="58" y="137"/>
                  </a:lnTo>
                  <a:lnTo>
                    <a:pt x="47" y="141"/>
                  </a:lnTo>
                  <a:lnTo>
                    <a:pt x="47" y="145"/>
                  </a:lnTo>
                  <a:lnTo>
                    <a:pt x="51" y="145"/>
                  </a:lnTo>
                  <a:lnTo>
                    <a:pt x="51" y="148"/>
                  </a:lnTo>
                  <a:lnTo>
                    <a:pt x="51" y="148"/>
                  </a:lnTo>
                  <a:lnTo>
                    <a:pt x="51" y="152"/>
                  </a:lnTo>
                  <a:lnTo>
                    <a:pt x="55" y="156"/>
                  </a:lnTo>
                  <a:lnTo>
                    <a:pt x="55" y="156"/>
                  </a:lnTo>
                  <a:lnTo>
                    <a:pt x="51" y="156"/>
                  </a:lnTo>
                  <a:lnTo>
                    <a:pt x="51" y="156"/>
                  </a:lnTo>
                  <a:lnTo>
                    <a:pt x="51" y="148"/>
                  </a:lnTo>
                  <a:lnTo>
                    <a:pt x="47" y="148"/>
                  </a:lnTo>
                  <a:lnTo>
                    <a:pt x="47" y="145"/>
                  </a:lnTo>
                  <a:lnTo>
                    <a:pt x="47" y="145"/>
                  </a:lnTo>
                  <a:lnTo>
                    <a:pt x="43" y="145"/>
                  </a:lnTo>
                  <a:lnTo>
                    <a:pt x="43" y="145"/>
                  </a:lnTo>
                  <a:lnTo>
                    <a:pt x="39" y="145"/>
                  </a:lnTo>
                  <a:lnTo>
                    <a:pt x="39" y="145"/>
                  </a:lnTo>
                  <a:lnTo>
                    <a:pt x="39" y="148"/>
                  </a:lnTo>
                  <a:lnTo>
                    <a:pt x="35" y="148"/>
                  </a:lnTo>
                  <a:lnTo>
                    <a:pt x="31" y="148"/>
                  </a:lnTo>
                  <a:lnTo>
                    <a:pt x="31" y="148"/>
                  </a:lnTo>
                  <a:lnTo>
                    <a:pt x="31" y="152"/>
                  </a:lnTo>
                  <a:lnTo>
                    <a:pt x="31" y="152"/>
                  </a:lnTo>
                  <a:lnTo>
                    <a:pt x="27" y="152"/>
                  </a:lnTo>
                  <a:lnTo>
                    <a:pt x="27" y="152"/>
                  </a:lnTo>
                  <a:lnTo>
                    <a:pt x="23" y="156"/>
                  </a:lnTo>
                  <a:lnTo>
                    <a:pt x="23" y="156"/>
                  </a:lnTo>
                  <a:lnTo>
                    <a:pt x="23" y="160"/>
                  </a:lnTo>
                  <a:lnTo>
                    <a:pt x="23" y="160"/>
                  </a:lnTo>
                  <a:lnTo>
                    <a:pt x="23" y="160"/>
                  </a:lnTo>
                  <a:lnTo>
                    <a:pt x="23" y="160"/>
                  </a:lnTo>
                  <a:lnTo>
                    <a:pt x="27" y="160"/>
                  </a:lnTo>
                  <a:lnTo>
                    <a:pt x="27" y="160"/>
                  </a:lnTo>
                  <a:lnTo>
                    <a:pt x="27" y="160"/>
                  </a:lnTo>
                  <a:lnTo>
                    <a:pt x="31" y="160"/>
                  </a:lnTo>
                  <a:lnTo>
                    <a:pt x="31" y="160"/>
                  </a:lnTo>
                  <a:lnTo>
                    <a:pt x="27" y="164"/>
                  </a:lnTo>
                  <a:lnTo>
                    <a:pt x="27" y="164"/>
                  </a:lnTo>
                  <a:lnTo>
                    <a:pt x="23" y="164"/>
                  </a:lnTo>
                  <a:lnTo>
                    <a:pt x="27" y="164"/>
                  </a:lnTo>
                  <a:lnTo>
                    <a:pt x="39" y="164"/>
                  </a:lnTo>
                  <a:lnTo>
                    <a:pt x="39" y="164"/>
                  </a:lnTo>
                  <a:lnTo>
                    <a:pt x="43" y="164"/>
                  </a:lnTo>
                  <a:lnTo>
                    <a:pt x="47" y="168"/>
                  </a:lnTo>
                  <a:lnTo>
                    <a:pt x="43" y="168"/>
                  </a:lnTo>
                  <a:lnTo>
                    <a:pt x="43" y="172"/>
                  </a:lnTo>
                  <a:lnTo>
                    <a:pt x="43" y="172"/>
                  </a:lnTo>
                  <a:lnTo>
                    <a:pt x="47" y="172"/>
                  </a:lnTo>
                  <a:lnTo>
                    <a:pt x="35" y="168"/>
                  </a:lnTo>
                  <a:lnTo>
                    <a:pt x="31" y="168"/>
                  </a:lnTo>
                  <a:lnTo>
                    <a:pt x="31" y="172"/>
                  </a:lnTo>
                  <a:lnTo>
                    <a:pt x="31" y="176"/>
                  </a:lnTo>
                  <a:lnTo>
                    <a:pt x="39" y="176"/>
                  </a:lnTo>
                  <a:lnTo>
                    <a:pt x="39" y="176"/>
                  </a:lnTo>
                  <a:lnTo>
                    <a:pt x="39" y="176"/>
                  </a:lnTo>
                  <a:lnTo>
                    <a:pt x="43" y="176"/>
                  </a:lnTo>
                  <a:lnTo>
                    <a:pt x="43" y="176"/>
                  </a:lnTo>
                  <a:lnTo>
                    <a:pt x="47" y="176"/>
                  </a:lnTo>
                  <a:lnTo>
                    <a:pt x="43" y="176"/>
                  </a:lnTo>
                  <a:lnTo>
                    <a:pt x="43" y="176"/>
                  </a:lnTo>
                  <a:lnTo>
                    <a:pt x="39" y="176"/>
                  </a:lnTo>
                  <a:lnTo>
                    <a:pt x="39" y="180"/>
                  </a:lnTo>
                  <a:lnTo>
                    <a:pt x="43" y="180"/>
                  </a:lnTo>
                  <a:lnTo>
                    <a:pt x="43" y="180"/>
                  </a:lnTo>
                  <a:lnTo>
                    <a:pt x="43" y="180"/>
                  </a:lnTo>
                  <a:lnTo>
                    <a:pt x="43" y="184"/>
                  </a:lnTo>
                  <a:lnTo>
                    <a:pt x="43" y="184"/>
                  </a:lnTo>
                  <a:lnTo>
                    <a:pt x="43" y="184"/>
                  </a:lnTo>
                  <a:lnTo>
                    <a:pt x="47" y="180"/>
                  </a:lnTo>
                  <a:lnTo>
                    <a:pt x="51" y="180"/>
                  </a:lnTo>
                  <a:lnTo>
                    <a:pt x="51" y="180"/>
                  </a:lnTo>
                  <a:lnTo>
                    <a:pt x="55" y="184"/>
                  </a:lnTo>
                  <a:lnTo>
                    <a:pt x="58" y="187"/>
                  </a:lnTo>
                  <a:lnTo>
                    <a:pt x="62" y="187"/>
                  </a:lnTo>
                  <a:lnTo>
                    <a:pt x="66" y="184"/>
                  </a:lnTo>
                  <a:lnTo>
                    <a:pt x="70" y="176"/>
                  </a:lnTo>
                  <a:lnTo>
                    <a:pt x="74" y="176"/>
                  </a:lnTo>
                  <a:lnTo>
                    <a:pt x="82" y="172"/>
                  </a:lnTo>
                  <a:lnTo>
                    <a:pt x="86" y="172"/>
                  </a:lnTo>
                  <a:lnTo>
                    <a:pt x="86" y="172"/>
                  </a:lnTo>
                  <a:lnTo>
                    <a:pt x="86" y="172"/>
                  </a:lnTo>
                  <a:lnTo>
                    <a:pt x="86" y="172"/>
                  </a:lnTo>
                  <a:lnTo>
                    <a:pt x="90" y="172"/>
                  </a:lnTo>
                  <a:lnTo>
                    <a:pt x="90" y="168"/>
                  </a:lnTo>
                  <a:lnTo>
                    <a:pt x="90" y="168"/>
                  </a:lnTo>
                  <a:lnTo>
                    <a:pt x="90" y="164"/>
                  </a:lnTo>
                  <a:lnTo>
                    <a:pt x="90" y="164"/>
                  </a:lnTo>
                  <a:lnTo>
                    <a:pt x="90" y="168"/>
                  </a:lnTo>
                  <a:lnTo>
                    <a:pt x="90" y="168"/>
                  </a:lnTo>
                  <a:lnTo>
                    <a:pt x="94" y="172"/>
                  </a:lnTo>
                  <a:lnTo>
                    <a:pt x="98" y="172"/>
                  </a:lnTo>
                  <a:lnTo>
                    <a:pt x="105" y="168"/>
                  </a:lnTo>
                  <a:lnTo>
                    <a:pt x="113" y="160"/>
                  </a:lnTo>
                  <a:lnTo>
                    <a:pt x="109" y="164"/>
                  </a:lnTo>
                  <a:lnTo>
                    <a:pt x="109" y="164"/>
                  </a:lnTo>
                  <a:lnTo>
                    <a:pt x="105" y="168"/>
                  </a:lnTo>
                  <a:lnTo>
                    <a:pt x="109" y="172"/>
                  </a:lnTo>
                  <a:lnTo>
                    <a:pt x="117" y="172"/>
                  </a:lnTo>
                  <a:lnTo>
                    <a:pt x="121" y="168"/>
                  </a:lnTo>
                  <a:lnTo>
                    <a:pt x="125" y="164"/>
                  </a:lnTo>
                  <a:lnTo>
                    <a:pt x="125" y="168"/>
                  </a:lnTo>
                  <a:lnTo>
                    <a:pt x="133" y="172"/>
                  </a:lnTo>
                  <a:lnTo>
                    <a:pt x="140" y="176"/>
                  </a:lnTo>
                  <a:lnTo>
                    <a:pt x="144" y="172"/>
                  </a:lnTo>
                  <a:lnTo>
                    <a:pt x="148" y="172"/>
                  </a:lnTo>
                  <a:lnTo>
                    <a:pt x="152" y="168"/>
                  </a:lnTo>
                  <a:lnTo>
                    <a:pt x="152" y="168"/>
                  </a:lnTo>
                  <a:lnTo>
                    <a:pt x="152" y="168"/>
                  </a:lnTo>
                  <a:lnTo>
                    <a:pt x="152" y="164"/>
                  </a:lnTo>
                  <a:lnTo>
                    <a:pt x="152" y="164"/>
                  </a:lnTo>
                  <a:lnTo>
                    <a:pt x="148" y="160"/>
                  </a:lnTo>
                  <a:lnTo>
                    <a:pt x="148" y="160"/>
                  </a:lnTo>
                  <a:lnTo>
                    <a:pt x="148" y="160"/>
                  </a:lnTo>
                  <a:lnTo>
                    <a:pt x="148" y="156"/>
                  </a:lnTo>
                  <a:lnTo>
                    <a:pt x="148" y="156"/>
                  </a:lnTo>
                  <a:lnTo>
                    <a:pt x="152" y="156"/>
                  </a:lnTo>
                  <a:lnTo>
                    <a:pt x="152" y="156"/>
                  </a:lnTo>
                  <a:lnTo>
                    <a:pt x="152" y="156"/>
                  </a:lnTo>
                  <a:lnTo>
                    <a:pt x="152" y="156"/>
                  </a:lnTo>
                  <a:lnTo>
                    <a:pt x="152" y="152"/>
                  </a:lnTo>
                  <a:lnTo>
                    <a:pt x="148" y="152"/>
                  </a:lnTo>
                  <a:lnTo>
                    <a:pt x="148" y="148"/>
                  </a:lnTo>
                  <a:lnTo>
                    <a:pt x="148" y="148"/>
                  </a:lnTo>
                  <a:lnTo>
                    <a:pt x="148" y="145"/>
                  </a:lnTo>
                  <a:lnTo>
                    <a:pt x="148" y="145"/>
                  </a:lnTo>
                  <a:lnTo>
                    <a:pt x="152" y="145"/>
                  </a:lnTo>
                  <a:lnTo>
                    <a:pt x="152" y="145"/>
                  </a:lnTo>
                  <a:lnTo>
                    <a:pt x="152" y="148"/>
                  </a:lnTo>
                  <a:lnTo>
                    <a:pt x="152" y="148"/>
                  </a:lnTo>
                  <a:lnTo>
                    <a:pt x="156" y="145"/>
                  </a:lnTo>
                  <a:lnTo>
                    <a:pt x="160" y="141"/>
                  </a:lnTo>
                  <a:lnTo>
                    <a:pt x="164" y="125"/>
                  </a:lnTo>
                  <a:lnTo>
                    <a:pt x="164" y="125"/>
                  </a:lnTo>
                  <a:lnTo>
                    <a:pt x="164" y="125"/>
                  </a:lnTo>
                  <a:lnTo>
                    <a:pt x="164" y="125"/>
                  </a:lnTo>
                  <a:lnTo>
                    <a:pt x="164" y="129"/>
                  </a:lnTo>
                  <a:lnTo>
                    <a:pt x="164" y="129"/>
                  </a:lnTo>
                  <a:lnTo>
                    <a:pt x="164" y="129"/>
                  </a:lnTo>
                  <a:lnTo>
                    <a:pt x="164" y="133"/>
                  </a:lnTo>
                  <a:lnTo>
                    <a:pt x="164" y="133"/>
                  </a:lnTo>
                  <a:lnTo>
                    <a:pt x="164" y="133"/>
                  </a:lnTo>
                  <a:lnTo>
                    <a:pt x="160" y="137"/>
                  </a:lnTo>
                  <a:lnTo>
                    <a:pt x="160" y="137"/>
                  </a:lnTo>
                  <a:lnTo>
                    <a:pt x="160" y="148"/>
                  </a:lnTo>
                  <a:lnTo>
                    <a:pt x="156" y="148"/>
                  </a:lnTo>
                  <a:lnTo>
                    <a:pt x="156" y="152"/>
                  </a:lnTo>
                  <a:lnTo>
                    <a:pt x="152" y="156"/>
                  </a:lnTo>
                  <a:lnTo>
                    <a:pt x="164" y="160"/>
                  </a:lnTo>
                  <a:lnTo>
                    <a:pt x="176" y="160"/>
                  </a:lnTo>
                  <a:lnTo>
                    <a:pt x="183" y="164"/>
                  </a:lnTo>
                  <a:lnTo>
                    <a:pt x="183" y="164"/>
                  </a:lnTo>
                  <a:lnTo>
                    <a:pt x="187" y="160"/>
                  </a:lnTo>
                  <a:lnTo>
                    <a:pt x="191" y="160"/>
                  </a:lnTo>
                  <a:lnTo>
                    <a:pt x="191" y="160"/>
                  </a:lnTo>
                  <a:lnTo>
                    <a:pt x="187" y="164"/>
                  </a:lnTo>
                  <a:lnTo>
                    <a:pt x="183" y="168"/>
                  </a:lnTo>
                  <a:lnTo>
                    <a:pt x="187" y="172"/>
                  </a:lnTo>
                  <a:lnTo>
                    <a:pt x="187" y="172"/>
                  </a:lnTo>
                  <a:lnTo>
                    <a:pt x="191" y="168"/>
                  </a:lnTo>
                  <a:lnTo>
                    <a:pt x="191" y="168"/>
                  </a:lnTo>
                  <a:lnTo>
                    <a:pt x="203" y="164"/>
                  </a:lnTo>
                  <a:lnTo>
                    <a:pt x="203" y="164"/>
                  </a:lnTo>
                  <a:lnTo>
                    <a:pt x="203" y="160"/>
                  </a:lnTo>
                  <a:lnTo>
                    <a:pt x="203" y="160"/>
                  </a:lnTo>
                  <a:lnTo>
                    <a:pt x="203" y="160"/>
                  </a:lnTo>
                  <a:lnTo>
                    <a:pt x="203" y="160"/>
                  </a:lnTo>
                  <a:lnTo>
                    <a:pt x="207" y="160"/>
                  </a:lnTo>
                  <a:lnTo>
                    <a:pt x="211" y="156"/>
                  </a:lnTo>
                  <a:lnTo>
                    <a:pt x="211" y="156"/>
                  </a:lnTo>
                  <a:lnTo>
                    <a:pt x="211" y="156"/>
                  </a:lnTo>
                  <a:lnTo>
                    <a:pt x="211" y="160"/>
                  </a:lnTo>
                  <a:lnTo>
                    <a:pt x="215" y="160"/>
                  </a:lnTo>
                  <a:lnTo>
                    <a:pt x="215" y="160"/>
                  </a:lnTo>
                  <a:lnTo>
                    <a:pt x="215" y="160"/>
                  </a:lnTo>
                  <a:lnTo>
                    <a:pt x="219" y="160"/>
                  </a:lnTo>
                  <a:lnTo>
                    <a:pt x="219" y="160"/>
                  </a:lnTo>
                  <a:lnTo>
                    <a:pt x="223" y="156"/>
                  </a:lnTo>
                  <a:lnTo>
                    <a:pt x="219" y="152"/>
                  </a:lnTo>
                  <a:lnTo>
                    <a:pt x="219" y="152"/>
                  </a:lnTo>
                  <a:lnTo>
                    <a:pt x="215" y="152"/>
                  </a:lnTo>
                  <a:lnTo>
                    <a:pt x="215" y="145"/>
                  </a:lnTo>
                  <a:lnTo>
                    <a:pt x="211" y="141"/>
                  </a:lnTo>
                  <a:lnTo>
                    <a:pt x="211" y="141"/>
                  </a:lnTo>
                  <a:lnTo>
                    <a:pt x="211" y="137"/>
                  </a:lnTo>
                  <a:lnTo>
                    <a:pt x="211" y="137"/>
                  </a:lnTo>
                  <a:lnTo>
                    <a:pt x="215" y="129"/>
                  </a:lnTo>
                  <a:lnTo>
                    <a:pt x="215" y="125"/>
                  </a:lnTo>
                  <a:lnTo>
                    <a:pt x="211" y="125"/>
                  </a:lnTo>
                  <a:lnTo>
                    <a:pt x="211" y="125"/>
                  </a:lnTo>
                  <a:lnTo>
                    <a:pt x="211" y="121"/>
                  </a:lnTo>
                  <a:lnTo>
                    <a:pt x="211" y="121"/>
                  </a:lnTo>
                  <a:lnTo>
                    <a:pt x="215" y="121"/>
                  </a:lnTo>
                  <a:lnTo>
                    <a:pt x="215" y="121"/>
                  </a:lnTo>
                  <a:lnTo>
                    <a:pt x="226" y="109"/>
                  </a:lnTo>
                  <a:lnTo>
                    <a:pt x="234" y="105"/>
                  </a:lnTo>
                  <a:lnTo>
                    <a:pt x="230" y="105"/>
                  </a:lnTo>
                  <a:lnTo>
                    <a:pt x="230" y="109"/>
                  </a:lnTo>
                  <a:lnTo>
                    <a:pt x="226" y="109"/>
                  </a:lnTo>
                  <a:lnTo>
                    <a:pt x="226" y="113"/>
                  </a:lnTo>
                  <a:lnTo>
                    <a:pt x="226" y="113"/>
                  </a:lnTo>
                  <a:lnTo>
                    <a:pt x="223" y="117"/>
                  </a:lnTo>
                  <a:lnTo>
                    <a:pt x="223" y="117"/>
                  </a:lnTo>
                  <a:lnTo>
                    <a:pt x="223" y="121"/>
                  </a:lnTo>
                  <a:lnTo>
                    <a:pt x="219" y="125"/>
                  </a:lnTo>
                  <a:lnTo>
                    <a:pt x="219" y="125"/>
                  </a:lnTo>
                  <a:lnTo>
                    <a:pt x="219" y="129"/>
                  </a:lnTo>
                  <a:lnTo>
                    <a:pt x="219" y="133"/>
                  </a:lnTo>
                  <a:lnTo>
                    <a:pt x="215" y="137"/>
                  </a:lnTo>
                  <a:lnTo>
                    <a:pt x="215" y="141"/>
                  </a:lnTo>
                  <a:lnTo>
                    <a:pt x="215" y="141"/>
                  </a:lnTo>
                  <a:lnTo>
                    <a:pt x="215" y="141"/>
                  </a:lnTo>
                  <a:lnTo>
                    <a:pt x="219" y="141"/>
                  </a:lnTo>
                  <a:lnTo>
                    <a:pt x="219" y="145"/>
                  </a:lnTo>
                  <a:lnTo>
                    <a:pt x="219" y="145"/>
                  </a:lnTo>
                  <a:lnTo>
                    <a:pt x="219" y="148"/>
                  </a:lnTo>
                  <a:lnTo>
                    <a:pt x="219" y="148"/>
                  </a:lnTo>
                  <a:lnTo>
                    <a:pt x="219" y="152"/>
                  </a:lnTo>
                  <a:lnTo>
                    <a:pt x="223" y="152"/>
                  </a:lnTo>
                  <a:lnTo>
                    <a:pt x="226" y="152"/>
                  </a:lnTo>
                  <a:lnTo>
                    <a:pt x="242" y="148"/>
                  </a:lnTo>
                  <a:lnTo>
                    <a:pt x="242" y="148"/>
                  </a:lnTo>
                  <a:lnTo>
                    <a:pt x="246" y="145"/>
                  </a:lnTo>
                  <a:lnTo>
                    <a:pt x="246" y="145"/>
                  </a:lnTo>
                  <a:lnTo>
                    <a:pt x="246" y="148"/>
                  </a:lnTo>
                  <a:lnTo>
                    <a:pt x="242" y="152"/>
                  </a:lnTo>
                  <a:lnTo>
                    <a:pt x="230" y="152"/>
                  </a:lnTo>
                  <a:lnTo>
                    <a:pt x="226" y="156"/>
                  </a:lnTo>
                  <a:lnTo>
                    <a:pt x="226" y="156"/>
                  </a:lnTo>
                  <a:lnTo>
                    <a:pt x="226" y="156"/>
                  </a:lnTo>
                  <a:lnTo>
                    <a:pt x="223" y="160"/>
                  </a:lnTo>
                  <a:lnTo>
                    <a:pt x="223" y="164"/>
                  </a:lnTo>
                  <a:lnTo>
                    <a:pt x="223" y="164"/>
                  </a:lnTo>
                  <a:lnTo>
                    <a:pt x="226" y="168"/>
                  </a:lnTo>
                  <a:lnTo>
                    <a:pt x="226" y="168"/>
                  </a:lnTo>
                  <a:lnTo>
                    <a:pt x="226" y="168"/>
                  </a:lnTo>
                  <a:lnTo>
                    <a:pt x="230" y="168"/>
                  </a:lnTo>
                  <a:lnTo>
                    <a:pt x="230" y="168"/>
                  </a:lnTo>
                  <a:lnTo>
                    <a:pt x="223" y="168"/>
                  </a:lnTo>
                  <a:lnTo>
                    <a:pt x="223" y="168"/>
                  </a:lnTo>
                  <a:lnTo>
                    <a:pt x="219" y="164"/>
                  </a:lnTo>
                  <a:lnTo>
                    <a:pt x="219" y="164"/>
                  </a:lnTo>
                  <a:lnTo>
                    <a:pt x="211" y="164"/>
                  </a:lnTo>
                  <a:lnTo>
                    <a:pt x="211" y="164"/>
                  </a:lnTo>
                  <a:lnTo>
                    <a:pt x="207" y="164"/>
                  </a:lnTo>
                  <a:lnTo>
                    <a:pt x="207" y="168"/>
                  </a:lnTo>
                  <a:lnTo>
                    <a:pt x="199" y="172"/>
                  </a:lnTo>
                  <a:lnTo>
                    <a:pt x="195" y="172"/>
                  </a:lnTo>
                  <a:lnTo>
                    <a:pt x="191" y="172"/>
                  </a:lnTo>
                  <a:lnTo>
                    <a:pt x="191" y="176"/>
                  </a:lnTo>
                  <a:lnTo>
                    <a:pt x="195" y="176"/>
                  </a:lnTo>
                  <a:lnTo>
                    <a:pt x="195" y="180"/>
                  </a:lnTo>
                  <a:lnTo>
                    <a:pt x="195" y="180"/>
                  </a:lnTo>
                  <a:lnTo>
                    <a:pt x="195" y="184"/>
                  </a:lnTo>
                  <a:lnTo>
                    <a:pt x="199" y="184"/>
                  </a:lnTo>
                  <a:lnTo>
                    <a:pt x="203" y="191"/>
                  </a:lnTo>
                  <a:lnTo>
                    <a:pt x="203" y="195"/>
                  </a:lnTo>
                  <a:lnTo>
                    <a:pt x="203" y="195"/>
                  </a:lnTo>
                  <a:lnTo>
                    <a:pt x="207" y="195"/>
                  </a:lnTo>
                  <a:lnTo>
                    <a:pt x="211" y="195"/>
                  </a:lnTo>
                  <a:lnTo>
                    <a:pt x="211" y="199"/>
                  </a:lnTo>
                  <a:lnTo>
                    <a:pt x="211" y="203"/>
                  </a:lnTo>
                  <a:lnTo>
                    <a:pt x="207" y="207"/>
                  </a:lnTo>
                  <a:lnTo>
                    <a:pt x="207" y="211"/>
                  </a:lnTo>
                  <a:lnTo>
                    <a:pt x="207" y="203"/>
                  </a:lnTo>
                  <a:lnTo>
                    <a:pt x="207" y="199"/>
                  </a:lnTo>
                  <a:lnTo>
                    <a:pt x="207" y="199"/>
                  </a:lnTo>
                  <a:lnTo>
                    <a:pt x="199" y="195"/>
                  </a:lnTo>
                  <a:lnTo>
                    <a:pt x="195" y="191"/>
                  </a:lnTo>
                  <a:lnTo>
                    <a:pt x="191" y="195"/>
                  </a:lnTo>
                  <a:lnTo>
                    <a:pt x="183" y="199"/>
                  </a:lnTo>
                  <a:lnTo>
                    <a:pt x="191" y="195"/>
                  </a:lnTo>
                  <a:lnTo>
                    <a:pt x="191" y="191"/>
                  </a:lnTo>
                  <a:lnTo>
                    <a:pt x="195" y="191"/>
                  </a:lnTo>
                  <a:lnTo>
                    <a:pt x="195" y="187"/>
                  </a:lnTo>
                  <a:lnTo>
                    <a:pt x="195" y="187"/>
                  </a:lnTo>
                  <a:lnTo>
                    <a:pt x="195" y="184"/>
                  </a:lnTo>
                  <a:lnTo>
                    <a:pt x="195" y="184"/>
                  </a:lnTo>
                  <a:lnTo>
                    <a:pt x="191" y="180"/>
                  </a:lnTo>
                  <a:lnTo>
                    <a:pt x="191" y="176"/>
                  </a:lnTo>
                  <a:lnTo>
                    <a:pt x="191" y="176"/>
                  </a:lnTo>
                  <a:lnTo>
                    <a:pt x="187" y="176"/>
                  </a:lnTo>
                  <a:lnTo>
                    <a:pt x="183" y="176"/>
                  </a:lnTo>
                  <a:lnTo>
                    <a:pt x="183" y="176"/>
                  </a:lnTo>
                  <a:lnTo>
                    <a:pt x="180" y="172"/>
                  </a:lnTo>
                  <a:lnTo>
                    <a:pt x="180" y="172"/>
                  </a:lnTo>
                  <a:lnTo>
                    <a:pt x="180" y="172"/>
                  </a:lnTo>
                  <a:lnTo>
                    <a:pt x="180" y="168"/>
                  </a:lnTo>
                  <a:lnTo>
                    <a:pt x="180" y="168"/>
                  </a:lnTo>
                  <a:lnTo>
                    <a:pt x="180" y="168"/>
                  </a:lnTo>
                  <a:lnTo>
                    <a:pt x="176" y="164"/>
                  </a:lnTo>
                  <a:lnTo>
                    <a:pt x="164" y="164"/>
                  </a:lnTo>
                  <a:lnTo>
                    <a:pt x="160" y="164"/>
                  </a:lnTo>
                  <a:lnTo>
                    <a:pt x="160" y="164"/>
                  </a:lnTo>
                  <a:lnTo>
                    <a:pt x="160" y="164"/>
                  </a:lnTo>
                  <a:lnTo>
                    <a:pt x="160" y="164"/>
                  </a:lnTo>
                  <a:lnTo>
                    <a:pt x="156" y="168"/>
                  </a:lnTo>
                  <a:lnTo>
                    <a:pt x="156" y="172"/>
                  </a:lnTo>
                  <a:lnTo>
                    <a:pt x="156" y="176"/>
                  </a:lnTo>
                  <a:lnTo>
                    <a:pt x="152" y="176"/>
                  </a:lnTo>
                  <a:lnTo>
                    <a:pt x="148" y="176"/>
                  </a:lnTo>
                  <a:lnTo>
                    <a:pt x="148" y="180"/>
                  </a:lnTo>
                  <a:lnTo>
                    <a:pt x="144" y="180"/>
                  </a:lnTo>
                  <a:lnTo>
                    <a:pt x="144" y="184"/>
                  </a:lnTo>
                  <a:lnTo>
                    <a:pt x="140" y="187"/>
                  </a:lnTo>
                  <a:lnTo>
                    <a:pt x="140" y="187"/>
                  </a:lnTo>
                  <a:lnTo>
                    <a:pt x="144" y="191"/>
                  </a:lnTo>
                  <a:lnTo>
                    <a:pt x="140" y="191"/>
                  </a:lnTo>
                  <a:lnTo>
                    <a:pt x="140" y="191"/>
                  </a:lnTo>
                  <a:lnTo>
                    <a:pt x="140" y="187"/>
                  </a:lnTo>
                  <a:lnTo>
                    <a:pt x="140" y="187"/>
                  </a:lnTo>
                  <a:lnTo>
                    <a:pt x="140" y="184"/>
                  </a:lnTo>
                  <a:lnTo>
                    <a:pt x="140" y="184"/>
                  </a:lnTo>
                  <a:lnTo>
                    <a:pt x="140" y="180"/>
                  </a:lnTo>
                  <a:lnTo>
                    <a:pt x="137" y="180"/>
                  </a:lnTo>
                  <a:lnTo>
                    <a:pt x="137" y="184"/>
                  </a:lnTo>
                  <a:lnTo>
                    <a:pt x="137" y="184"/>
                  </a:lnTo>
                  <a:lnTo>
                    <a:pt x="137" y="184"/>
                  </a:lnTo>
                  <a:lnTo>
                    <a:pt x="133" y="187"/>
                  </a:lnTo>
                  <a:lnTo>
                    <a:pt x="133" y="187"/>
                  </a:lnTo>
                  <a:lnTo>
                    <a:pt x="133" y="184"/>
                  </a:lnTo>
                  <a:lnTo>
                    <a:pt x="133" y="180"/>
                  </a:lnTo>
                  <a:lnTo>
                    <a:pt x="133" y="180"/>
                  </a:lnTo>
                  <a:lnTo>
                    <a:pt x="129" y="176"/>
                  </a:lnTo>
                  <a:lnTo>
                    <a:pt x="125" y="176"/>
                  </a:lnTo>
                  <a:lnTo>
                    <a:pt x="121" y="176"/>
                  </a:lnTo>
                  <a:lnTo>
                    <a:pt x="117" y="176"/>
                  </a:lnTo>
                  <a:lnTo>
                    <a:pt x="113" y="176"/>
                  </a:lnTo>
                  <a:lnTo>
                    <a:pt x="109" y="176"/>
                  </a:lnTo>
                  <a:lnTo>
                    <a:pt x="109" y="176"/>
                  </a:lnTo>
                  <a:lnTo>
                    <a:pt x="101" y="176"/>
                  </a:lnTo>
                  <a:lnTo>
                    <a:pt x="98" y="176"/>
                  </a:lnTo>
                  <a:lnTo>
                    <a:pt x="98" y="180"/>
                  </a:lnTo>
                  <a:lnTo>
                    <a:pt x="98" y="180"/>
                  </a:lnTo>
                  <a:lnTo>
                    <a:pt x="98" y="180"/>
                  </a:lnTo>
                  <a:lnTo>
                    <a:pt x="98" y="180"/>
                  </a:lnTo>
                  <a:lnTo>
                    <a:pt x="94" y="184"/>
                  </a:lnTo>
                  <a:lnTo>
                    <a:pt x="94" y="184"/>
                  </a:lnTo>
                  <a:lnTo>
                    <a:pt x="94" y="184"/>
                  </a:lnTo>
                  <a:lnTo>
                    <a:pt x="94" y="187"/>
                  </a:lnTo>
                  <a:lnTo>
                    <a:pt x="94" y="184"/>
                  </a:lnTo>
                  <a:lnTo>
                    <a:pt x="94" y="180"/>
                  </a:lnTo>
                  <a:lnTo>
                    <a:pt x="90" y="180"/>
                  </a:lnTo>
                  <a:lnTo>
                    <a:pt x="90" y="180"/>
                  </a:lnTo>
                  <a:lnTo>
                    <a:pt x="86" y="180"/>
                  </a:lnTo>
                  <a:lnTo>
                    <a:pt x="82" y="184"/>
                  </a:lnTo>
                  <a:lnTo>
                    <a:pt x="82" y="184"/>
                  </a:lnTo>
                  <a:lnTo>
                    <a:pt x="82" y="184"/>
                  </a:lnTo>
                  <a:lnTo>
                    <a:pt x="78" y="184"/>
                  </a:lnTo>
                  <a:lnTo>
                    <a:pt x="78" y="184"/>
                  </a:lnTo>
                  <a:lnTo>
                    <a:pt x="78" y="184"/>
                  </a:lnTo>
                  <a:lnTo>
                    <a:pt x="82" y="187"/>
                  </a:lnTo>
                  <a:lnTo>
                    <a:pt x="82" y="187"/>
                  </a:lnTo>
                  <a:lnTo>
                    <a:pt x="78" y="187"/>
                  </a:lnTo>
                  <a:lnTo>
                    <a:pt x="74" y="187"/>
                  </a:lnTo>
                  <a:lnTo>
                    <a:pt x="70" y="187"/>
                  </a:lnTo>
                  <a:lnTo>
                    <a:pt x="70" y="187"/>
                  </a:lnTo>
                  <a:lnTo>
                    <a:pt x="66" y="187"/>
                  </a:lnTo>
                  <a:lnTo>
                    <a:pt x="66" y="191"/>
                  </a:lnTo>
                  <a:lnTo>
                    <a:pt x="66" y="191"/>
                  </a:lnTo>
                  <a:lnTo>
                    <a:pt x="66" y="195"/>
                  </a:lnTo>
                  <a:lnTo>
                    <a:pt x="66" y="195"/>
                  </a:lnTo>
                  <a:lnTo>
                    <a:pt x="66" y="195"/>
                  </a:lnTo>
                  <a:lnTo>
                    <a:pt x="66" y="199"/>
                  </a:lnTo>
                  <a:lnTo>
                    <a:pt x="66" y="199"/>
                  </a:lnTo>
                  <a:lnTo>
                    <a:pt x="66" y="199"/>
                  </a:lnTo>
                  <a:lnTo>
                    <a:pt x="66" y="195"/>
                  </a:lnTo>
                  <a:lnTo>
                    <a:pt x="62" y="195"/>
                  </a:lnTo>
                  <a:lnTo>
                    <a:pt x="62" y="195"/>
                  </a:lnTo>
                  <a:lnTo>
                    <a:pt x="58" y="195"/>
                  </a:lnTo>
                  <a:lnTo>
                    <a:pt x="55" y="195"/>
                  </a:lnTo>
                  <a:lnTo>
                    <a:pt x="51" y="191"/>
                  </a:lnTo>
                  <a:lnTo>
                    <a:pt x="43" y="187"/>
                  </a:lnTo>
                  <a:lnTo>
                    <a:pt x="39" y="187"/>
                  </a:lnTo>
                  <a:lnTo>
                    <a:pt x="35" y="187"/>
                  </a:lnTo>
                  <a:lnTo>
                    <a:pt x="31" y="191"/>
                  </a:lnTo>
                  <a:lnTo>
                    <a:pt x="27" y="195"/>
                  </a:lnTo>
                  <a:lnTo>
                    <a:pt x="27" y="199"/>
                  </a:lnTo>
                  <a:lnTo>
                    <a:pt x="27" y="203"/>
                  </a:lnTo>
                  <a:lnTo>
                    <a:pt x="31" y="203"/>
                  </a:lnTo>
                  <a:lnTo>
                    <a:pt x="31" y="203"/>
                  </a:lnTo>
                  <a:lnTo>
                    <a:pt x="35" y="207"/>
                  </a:lnTo>
                  <a:lnTo>
                    <a:pt x="35" y="203"/>
                  </a:lnTo>
                  <a:lnTo>
                    <a:pt x="39" y="203"/>
                  </a:lnTo>
                  <a:lnTo>
                    <a:pt x="39" y="203"/>
                  </a:lnTo>
                  <a:lnTo>
                    <a:pt x="39" y="203"/>
                  </a:lnTo>
                  <a:lnTo>
                    <a:pt x="39" y="203"/>
                  </a:lnTo>
                  <a:lnTo>
                    <a:pt x="39" y="203"/>
                  </a:lnTo>
                  <a:lnTo>
                    <a:pt x="39" y="203"/>
                  </a:lnTo>
                  <a:lnTo>
                    <a:pt x="39" y="207"/>
                  </a:lnTo>
                  <a:lnTo>
                    <a:pt x="39" y="207"/>
                  </a:lnTo>
                  <a:lnTo>
                    <a:pt x="39" y="207"/>
                  </a:lnTo>
                  <a:lnTo>
                    <a:pt x="39" y="211"/>
                  </a:lnTo>
                  <a:lnTo>
                    <a:pt x="39" y="219"/>
                  </a:lnTo>
                  <a:lnTo>
                    <a:pt x="39" y="219"/>
                  </a:lnTo>
                  <a:lnTo>
                    <a:pt x="39" y="219"/>
                  </a:lnTo>
                  <a:lnTo>
                    <a:pt x="35" y="219"/>
                  </a:lnTo>
                  <a:lnTo>
                    <a:pt x="35" y="215"/>
                  </a:lnTo>
                  <a:lnTo>
                    <a:pt x="35" y="211"/>
                  </a:lnTo>
                  <a:lnTo>
                    <a:pt x="35" y="207"/>
                  </a:lnTo>
                  <a:lnTo>
                    <a:pt x="35" y="207"/>
                  </a:lnTo>
                  <a:lnTo>
                    <a:pt x="31" y="207"/>
                  </a:lnTo>
                  <a:lnTo>
                    <a:pt x="31" y="207"/>
                  </a:lnTo>
                  <a:lnTo>
                    <a:pt x="27" y="207"/>
                  </a:lnTo>
                  <a:lnTo>
                    <a:pt x="27" y="211"/>
                  </a:lnTo>
                  <a:lnTo>
                    <a:pt x="27" y="211"/>
                  </a:lnTo>
                  <a:lnTo>
                    <a:pt x="31" y="211"/>
                  </a:lnTo>
                  <a:lnTo>
                    <a:pt x="31" y="215"/>
                  </a:lnTo>
                  <a:lnTo>
                    <a:pt x="31" y="215"/>
                  </a:lnTo>
                  <a:lnTo>
                    <a:pt x="31" y="215"/>
                  </a:lnTo>
                  <a:lnTo>
                    <a:pt x="31" y="215"/>
                  </a:lnTo>
                  <a:lnTo>
                    <a:pt x="31" y="219"/>
                  </a:lnTo>
                  <a:lnTo>
                    <a:pt x="31" y="219"/>
                  </a:lnTo>
                  <a:lnTo>
                    <a:pt x="35" y="223"/>
                  </a:lnTo>
                  <a:lnTo>
                    <a:pt x="35" y="227"/>
                  </a:lnTo>
                  <a:lnTo>
                    <a:pt x="35" y="227"/>
                  </a:lnTo>
                  <a:lnTo>
                    <a:pt x="39" y="227"/>
                  </a:lnTo>
                  <a:lnTo>
                    <a:pt x="39" y="227"/>
                  </a:lnTo>
                  <a:lnTo>
                    <a:pt x="43" y="219"/>
                  </a:lnTo>
                  <a:moveTo>
                    <a:pt x="4" y="63"/>
                  </a:moveTo>
                  <a:lnTo>
                    <a:pt x="4" y="63"/>
                  </a:lnTo>
                  <a:lnTo>
                    <a:pt x="0" y="63"/>
                  </a:lnTo>
                  <a:lnTo>
                    <a:pt x="4" y="63"/>
                  </a:lnTo>
                  <a:lnTo>
                    <a:pt x="4" y="59"/>
                  </a:lnTo>
                  <a:lnTo>
                    <a:pt x="8" y="59"/>
                  </a:lnTo>
                  <a:lnTo>
                    <a:pt x="8" y="55"/>
                  </a:lnTo>
                  <a:lnTo>
                    <a:pt x="8" y="55"/>
                  </a:lnTo>
                  <a:lnTo>
                    <a:pt x="12" y="55"/>
                  </a:lnTo>
                  <a:lnTo>
                    <a:pt x="35" y="59"/>
                  </a:lnTo>
                  <a:lnTo>
                    <a:pt x="35" y="63"/>
                  </a:lnTo>
                  <a:lnTo>
                    <a:pt x="31" y="63"/>
                  </a:lnTo>
                  <a:lnTo>
                    <a:pt x="27" y="66"/>
                  </a:lnTo>
                  <a:lnTo>
                    <a:pt x="27" y="63"/>
                  </a:lnTo>
                  <a:lnTo>
                    <a:pt x="27" y="63"/>
                  </a:lnTo>
                  <a:lnTo>
                    <a:pt x="27" y="63"/>
                  </a:lnTo>
                  <a:lnTo>
                    <a:pt x="27" y="59"/>
                  </a:lnTo>
                  <a:lnTo>
                    <a:pt x="23" y="63"/>
                  </a:lnTo>
                  <a:lnTo>
                    <a:pt x="23" y="66"/>
                  </a:lnTo>
                  <a:lnTo>
                    <a:pt x="19" y="70"/>
                  </a:lnTo>
                  <a:lnTo>
                    <a:pt x="12" y="74"/>
                  </a:lnTo>
                  <a:lnTo>
                    <a:pt x="8" y="70"/>
                  </a:lnTo>
                  <a:lnTo>
                    <a:pt x="8" y="70"/>
                  </a:lnTo>
                  <a:lnTo>
                    <a:pt x="8" y="66"/>
                  </a:lnTo>
                  <a:lnTo>
                    <a:pt x="8" y="66"/>
                  </a:lnTo>
                  <a:lnTo>
                    <a:pt x="12" y="66"/>
                  </a:lnTo>
                  <a:lnTo>
                    <a:pt x="12" y="66"/>
                  </a:lnTo>
                  <a:lnTo>
                    <a:pt x="12" y="66"/>
                  </a:lnTo>
                  <a:lnTo>
                    <a:pt x="12" y="66"/>
                  </a:lnTo>
                  <a:lnTo>
                    <a:pt x="8" y="66"/>
                  </a:lnTo>
                  <a:lnTo>
                    <a:pt x="4" y="63"/>
                  </a:lnTo>
                  <a:moveTo>
                    <a:pt x="23" y="187"/>
                  </a:moveTo>
                  <a:lnTo>
                    <a:pt x="23" y="187"/>
                  </a:lnTo>
                  <a:lnTo>
                    <a:pt x="23" y="187"/>
                  </a:lnTo>
                  <a:lnTo>
                    <a:pt x="19" y="191"/>
                  </a:lnTo>
                  <a:lnTo>
                    <a:pt x="19" y="191"/>
                  </a:lnTo>
                  <a:lnTo>
                    <a:pt x="19" y="191"/>
                  </a:lnTo>
                  <a:lnTo>
                    <a:pt x="15" y="187"/>
                  </a:lnTo>
                  <a:lnTo>
                    <a:pt x="15" y="184"/>
                  </a:lnTo>
                  <a:lnTo>
                    <a:pt x="15" y="187"/>
                  </a:lnTo>
                  <a:lnTo>
                    <a:pt x="12" y="187"/>
                  </a:lnTo>
                  <a:lnTo>
                    <a:pt x="12" y="187"/>
                  </a:lnTo>
                  <a:lnTo>
                    <a:pt x="12" y="191"/>
                  </a:lnTo>
                  <a:lnTo>
                    <a:pt x="12" y="191"/>
                  </a:lnTo>
                  <a:lnTo>
                    <a:pt x="12" y="191"/>
                  </a:lnTo>
                  <a:lnTo>
                    <a:pt x="12" y="195"/>
                  </a:lnTo>
                  <a:lnTo>
                    <a:pt x="12" y="191"/>
                  </a:lnTo>
                  <a:lnTo>
                    <a:pt x="12" y="187"/>
                  </a:lnTo>
                  <a:lnTo>
                    <a:pt x="12" y="184"/>
                  </a:lnTo>
                  <a:lnTo>
                    <a:pt x="12" y="180"/>
                  </a:lnTo>
                  <a:lnTo>
                    <a:pt x="8" y="180"/>
                  </a:lnTo>
                  <a:lnTo>
                    <a:pt x="8" y="180"/>
                  </a:lnTo>
                  <a:lnTo>
                    <a:pt x="8" y="176"/>
                  </a:lnTo>
                  <a:lnTo>
                    <a:pt x="12" y="176"/>
                  </a:lnTo>
                  <a:lnTo>
                    <a:pt x="12" y="176"/>
                  </a:lnTo>
                  <a:lnTo>
                    <a:pt x="15" y="180"/>
                  </a:lnTo>
                  <a:lnTo>
                    <a:pt x="15" y="180"/>
                  </a:lnTo>
                  <a:lnTo>
                    <a:pt x="15" y="180"/>
                  </a:lnTo>
                  <a:lnTo>
                    <a:pt x="15" y="176"/>
                  </a:lnTo>
                  <a:lnTo>
                    <a:pt x="12" y="168"/>
                  </a:lnTo>
                  <a:lnTo>
                    <a:pt x="15" y="168"/>
                  </a:lnTo>
                  <a:lnTo>
                    <a:pt x="15" y="168"/>
                  </a:lnTo>
                  <a:lnTo>
                    <a:pt x="15" y="176"/>
                  </a:lnTo>
                  <a:lnTo>
                    <a:pt x="19" y="176"/>
                  </a:lnTo>
                  <a:lnTo>
                    <a:pt x="19" y="180"/>
                  </a:lnTo>
                  <a:lnTo>
                    <a:pt x="19" y="180"/>
                  </a:lnTo>
                  <a:lnTo>
                    <a:pt x="19" y="176"/>
                  </a:lnTo>
                  <a:lnTo>
                    <a:pt x="19" y="176"/>
                  </a:lnTo>
                  <a:lnTo>
                    <a:pt x="19" y="176"/>
                  </a:lnTo>
                  <a:lnTo>
                    <a:pt x="19" y="172"/>
                  </a:lnTo>
                  <a:lnTo>
                    <a:pt x="19" y="172"/>
                  </a:lnTo>
                  <a:lnTo>
                    <a:pt x="19" y="172"/>
                  </a:lnTo>
                  <a:lnTo>
                    <a:pt x="19" y="172"/>
                  </a:lnTo>
                  <a:lnTo>
                    <a:pt x="19" y="172"/>
                  </a:lnTo>
                  <a:lnTo>
                    <a:pt x="19" y="172"/>
                  </a:lnTo>
                  <a:lnTo>
                    <a:pt x="19" y="172"/>
                  </a:lnTo>
                  <a:lnTo>
                    <a:pt x="19" y="168"/>
                  </a:lnTo>
                  <a:lnTo>
                    <a:pt x="19" y="168"/>
                  </a:lnTo>
                  <a:lnTo>
                    <a:pt x="23" y="168"/>
                  </a:lnTo>
                  <a:lnTo>
                    <a:pt x="23" y="172"/>
                  </a:lnTo>
                  <a:lnTo>
                    <a:pt x="23" y="172"/>
                  </a:lnTo>
                  <a:lnTo>
                    <a:pt x="27" y="180"/>
                  </a:lnTo>
                  <a:lnTo>
                    <a:pt x="27" y="184"/>
                  </a:lnTo>
                  <a:lnTo>
                    <a:pt x="23" y="187"/>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44" name="Freeform 36"/>
            <p:cNvSpPr/>
            <p:nvPr/>
          </p:nvSpPr>
          <p:spPr bwMode="auto">
            <a:xfrm>
              <a:off x="1244600" y="3875088"/>
              <a:ext cx="266700" cy="322263"/>
            </a:xfrm>
            <a:custGeom>
              <a:avLst/>
              <a:gdLst>
                <a:gd name="T0" fmla="*/ 168 w 168"/>
                <a:gd name="T1" fmla="*/ 168 h 203"/>
                <a:gd name="T2" fmla="*/ 161 w 168"/>
                <a:gd name="T3" fmla="*/ 172 h 203"/>
                <a:gd name="T4" fmla="*/ 153 w 168"/>
                <a:gd name="T5" fmla="*/ 176 h 203"/>
                <a:gd name="T6" fmla="*/ 153 w 168"/>
                <a:gd name="T7" fmla="*/ 168 h 203"/>
                <a:gd name="T8" fmla="*/ 149 w 168"/>
                <a:gd name="T9" fmla="*/ 156 h 203"/>
                <a:gd name="T10" fmla="*/ 145 w 168"/>
                <a:gd name="T11" fmla="*/ 176 h 203"/>
                <a:gd name="T12" fmla="*/ 122 w 168"/>
                <a:gd name="T13" fmla="*/ 188 h 203"/>
                <a:gd name="T14" fmla="*/ 118 w 168"/>
                <a:gd name="T15" fmla="*/ 192 h 203"/>
                <a:gd name="T16" fmla="*/ 114 w 168"/>
                <a:gd name="T17" fmla="*/ 195 h 203"/>
                <a:gd name="T18" fmla="*/ 79 w 168"/>
                <a:gd name="T19" fmla="*/ 195 h 203"/>
                <a:gd name="T20" fmla="*/ 67 w 168"/>
                <a:gd name="T21" fmla="*/ 199 h 203"/>
                <a:gd name="T22" fmla="*/ 63 w 168"/>
                <a:gd name="T23" fmla="*/ 203 h 203"/>
                <a:gd name="T24" fmla="*/ 67 w 168"/>
                <a:gd name="T25" fmla="*/ 192 h 203"/>
                <a:gd name="T26" fmla="*/ 71 w 168"/>
                <a:gd name="T27" fmla="*/ 192 h 203"/>
                <a:gd name="T28" fmla="*/ 67 w 168"/>
                <a:gd name="T29" fmla="*/ 192 h 203"/>
                <a:gd name="T30" fmla="*/ 59 w 168"/>
                <a:gd name="T31" fmla="*/ 188 h 203"/>
                <a:gd name="T32" fmla="*/ 51 w 168"/>
                <a:gd name="T33" fmla="*/ 188 h 203"/>
                <a:gd name="T34" fmla="*/ 43 w 168"/>
                <a:gd name="T35" fmla="*/ 192 h 203"/>
                <a:gd name="T36" fmla="*/ 59 w 168"/>
                <a:gd name="T37" fmla="*/ 180 h 203"/>
                <a:gd name="T38" fmla="*/ 39 w 168"/>
                <a:gd name="T39" fmla="*/ 176 h 203"/>
                <a:gd name="T40" fmla="*/ 36 w 168"/>
                <a:gd name="T41" fmla="*/ 184 h 203"/>
                <a:gd name="T42" fmla="*/ 32 w 168"/>
                <a:gd name="T43" fmla="*/ 184 h 203"/>
                <a:gd name="T44" fmla="*/ 39 w 168"/>
                <a:gd name="T45" fmla="*/ 192 h 203"/>
                <a:gd name="T46" fmla="*/ 36 w 168"/>
                <a:gd name="T47" fmla="*/ 195 h 203"/>
                <a:gd name="T48" fmla="*/ 20 w 168"/>
                <a:gd name="T49" fmla="*/ 184 h 203"/>
                <a:gd name="T50" fmla="*/ 28 w 168"/>
                <a:gd name="T51" fmla="*/ 176 h 203"/>
                <a:gd name="T52" fmla="*/ 43 w 168"/>
                <a:gd name="T53" fmla="*/ 156 h 203"/>
                <a:gd name="T54" fmla="*/ 28 w 168"/>
                <a:gd name="T55" fmla="*/ 168 h 203"/>
                <a:gd name="T56" fmla="*/ 28 w 168"/>
                <a:gd name="T57" fmla="*/ 156 h 203"/>
                <a:gd name="T58" fmla="*/ 24 w 168"/>
                <a:gd name="T59" fmla="*/ 160 h 203"/>
                <a:gd name="T60" fmla="*/ 8 w 168"/>
                <a:gd name="T61" fmla="*/ 156 h 203"/>
                <a:gd name="T62" fmla="*/ 24 w 168"/>
                <a:gd name="T63" fmla="*/ 145 h 203"/>
                <a:gd name="T64" fmla="*/ 16 w 168"/>
                <a:gd name="T65" fmla="*/ 113 h 203"/>
                <a:gd name="T66" fmla="*/ 8 w 168"/>
                <a:gd name="T67" fmla="*/ 102 h 203"/>
                <a:gd name="T68" fmla="*/ 12 w 168"/>
                <a:gd name="T69" fmla="*/ 90 h 203"/>
                <a:gd name="T70" fmla="*/ 4 w 168"/>
                <a:gd name="T71" fmla="*/ 74 h 203"/>
                <a:gd name="T72" fmla="*/ 8 w 168"/>
                <a:gd name="T73" fmla="*/ 55 h 203"/>
                <a:gd name="T74" fmla="*/ 24 w 168"/>
                <a:gd name="T75" fmla="*/ 28 h 203"/>
                <a:gd name="T76" fmla="*/ 32 w 168"/>
                <a:gd name="T77" fmla="*/ 12 h 203"/>
                <a:gd name="T78" fmla="*/ 43 w 168"/>
                <a:gd name="T79" fmla="*/ 0 h 203"/>
                <a:gd name="T80" fmla="*/ 55 w 168"/>
                <a:gd name="T81" fmla="*/ 8 h 203"/>
                <a:gd name="T82" fmla="*/ 55 w 168"/>
                <a:gd name="T83" fmla="*/ 28 h 203"/>
                <a:gd name="T84" fmla="*/ 55 w 168"/>
                <a:gd name="T85" fmla="*/ 35 h 203"/>
                <a:gd name="T86" fmla="*/ 51 w 168"/>
                <a:gd name="T87" fmla="*/ 59 h 203"/>
                <a:gd name="T88" fmla="*/ 63 w 168"/>
                <a:gd name="T89" fmla="*/ 63 h 203"/>
                <a:gd name="T90" fmla="*/ 98 w 168"/>
                <a:gd name="T91" fmla="*/ 51 h 203"/>
                <a:gd name="T92" fmla="*/ 110 w 168"/>
                <a:gd name="T93" fmla="*/ 74 h 203"/>
                <a:gd name="T94" fmla="*/ 102 w 168"/>
                <a:gd name="T95" fmla="*/ 82 h 203"/>
                <a:gd name="T96" fmla="*/ 106 w 168"/>
                <a:gd name="T97" fmla="*/ 94 h 203"/>
                <a:gd name="T98" fmla="*/ 102 w 168"/>
                <a:gd name="T99" fmla="*/ 106 h 203"/>
                <a:gd name="T100" fmla="*/ 106 w 168"/>
                <a:gd name="T101" fmla="*/ 117 h 203"/>
                <a:gd name="T102" fmla="*/ 125 w 168"/>
                <a:gd name="T103" fmla="*/ 117 h 203"/>
                <a:gd name="T104" fmla="*/ 137 w 168"/>
                <a:gd name="T105" fmla="*/ 125 h 203"/>
                <a:gd name="T106" fmla="*/ 145 w 168"/>
                <a:gd name="T107" fmla="*/ 137 h 203"/>
                <a:gd name="T108" fmla="*/ 153 w 168"/>
                <a:gd name="T109" fmla="*/ 137 h 203"/>
                <a:gd name="T110" fmla="*/ 157 w 168"/>
                <a:gd name="T111" fmla="*/ 141 h 203"/>
                <a:gd name="T112" fmla="*/ 168 w 168"/>
                <a:gd name="T113" fmla="*/ 152 h 203"/>
                <a:gd name="T114" fmla="*/ 165 w 168"/>
                <a:gd name="T115" fmla="*/ 156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8" h="203">
                  <a:moveTo>
                    <a:pt x="165" y="160"/>
                  </a:moveTo>
                  <a:lnTo>
                    <a:pt x="165" y="160"/>
                  </a:lnTo>
                  <a:lnTo>
                    <a:pt x="168" y="164"/>
                  </a:lnTo>
                  <a:lnTo>
                    <a:pt x="168" y="164"/>
                  </a:lnTo>
                  <a:lnTo>
                    <a:pt x="168" y="168"/>
                  </a:lnTo>
                  <a:lnTo>
                    <a:pt x="168" y="168"/>
                  </a:lnTo>
                  <a:lnTo>
                    <a:pt x="168" y="168"/>
                  </a:lnTo>
                  <a:lnTo>
                    <a:pt x="168" y="172"/>
                  </a:lnTo>
                  <a:lnTo>
                    <a:pt x="168" y="172"/>
                  </a:lnTo>
                  <a:lnTo>
                    <a:pt x="165" y="168"/>
                  </a:lnTo>
                  <a:lnTo>
                    <a:pt x="165" y="168"/>
                  </a:lnTo>
                  <a:lnTo>
                    <a:pt x="161" y="172"/>
                  </a:lnTo>
                  <a:lnTo>
                    <a:pt x="161" y="176"/>
                  </a:lnTo>
                  <a:lnTo>
                    <a:pt x="161" y="176"/>
                  </a:lnTo>
                  <a:lnTo>
                    <a:pt x="161" y="176"/>
                  </a:lnTo>
                  <a:lnTo>
                    <a:pt x="157" y="176"/>
                  </a:lnTo>
                  <a:lnTo>
                    <a:pt x="157" y="176"/>
                  </a:lnTo>
                  <a:lnTo>
                    <a:pt x="153" y="176"/>
                  </a:lnTo>
                  <a:lnTo>
                    <a:pt x="153" y="172"/>
                  </a:lnTo>
                  <a:lnTo>
                    <a:pt x="153" y="172"/>
                  </a:lnTo>
                  <a:lnTo>
                    <a:pt x="153" y="172"/>
                  </a:lnTo>
                  <a:lnTo>
                    <a:pt x="153" y="172"/>
                  </a:lnTo>
                  <a:lnTo>
                    <a:pt x="153" y="172"/>
                  </a:lnTo>
                  <a:lnTo>
                    <a:pt x="153" y="168"/>
                  </a:lnTo>
                  <a:lnTo>
                    <a:pt x="157" y="168"/>
                  </a:lnTo>
                  <a:lnTo>
                    <a:pt x="157" y="168"/>
                  </a:lnTo>
                  <a:lnTo>
                    <a:pt x="153" y="164"/>
                  </a:lnTo>
                  <a:lnTo>
                    <a:pt x="153" y="160"/>
                  </a:lnTo>
                  <a:lnTo>
                    <a:pt x="149" y="156"/>
                  </a:lnTo>
                  <a:lnTo>
                    <a:pt x="149" y="156"/>
                  </a:lnTo>
                  <a:lnTo>
                    <a:pt x="149" y="160"/>
                  </a:lnTo>
                  <a:lnTo>
                    <a:pt x="153" y="164"/>
                  </a:lnTo>
                  <a:lnTo>
                    <a:pt x="153" y="168"/>
                  </a:lnTo>
                  <a:lnTo>
                    <a:pt x="149" y="168"/>
                  </a:lnTo>
                  <a:lnTo>
                    <a:pt x="145" y="172"/>
                  </a:lnTo>
                  <a:lnTo>
                    <a:pt x="145" y="176"/>
                  </a:lnTo>
                  <a:lnTo>
                    <a:pt x="145" y="180"/>
                  </a:lnTo>
                  <a:lnTo>
                    <a:pt x="145" y="180"/>
                  </a:lnTo>
                  <a:lnTo>
                    <a:pt x="129" y="184"/>
                  </a:lnTo>
                  <a:lnTo>
                    <a:pt x="125" y="188"/>
                  </a:lnTo>
                  <a:lnTo>
                    <a:pt x="125" y="188"/>
                  </a:lnTo>
                  <a:lnTo>
                    <a:pt x="122" y="188"/>
                  </a:lnTo>
                  <a:lnTo>
                    <a:pt x="122" y="188"/>
                  </a:lnTo>
                  <a:lnTo>
                    <a:pt x="122" y="188"/>
                  </a:lnTo>
                  <a:lnTo>
                    <a:pt x="118" y="188"/>
                  </a:lnTo>
                  <a:lnTo>
                    <a:pt x="118" y="188"/>
                  </a:lnTo>
                  <a:lnTo>
                    <a:pt x="118" y="188"/>
                  </a:lnTo>
                  <a:lnTo>
                    <a:pt x="118" y="192"/>
                  </a:lnTo>
                  <a:lnTo>
                    <a:pt x="118" y="195"/>
                  </a:lnTo>
                  <a:lnTo>
                    <a:pt x="114" y="192"/>
                  </a:lnTo>
                  <a:lnTo>
                    <a:pt x="114" y="192"/>
                  </a:lnTo>
                  <a:lnTo>
                    <a:pt x="114" y="192"/>
                  </a:lnTo>
                  <a:lnTo>
                    <a:pt x="114" y="192"/>
                  </a:lnTo>
                  <a:lnTo>
                    <a:pt x="114" y="195"/>
                  </a:lnTo>
                  <a:lnTo>
                    <a:pt x="98" y="195"/>
                  </a:lnTo>
                  <a:lnTo>
                    <a:pt x="86" y="195"/>
                  </a:lnTo>
                  <a:lnTo>
                    <a:pt x="82" y="192"/>
                  </a:lnTo>
                  <a:lnTo>
                    <a:pt x="82" y="192"/>
                  </a:lnTo>
                  <a:lnTo>
                    <a:pt x="79" y="195"/>
                  </a:lnTo>
                  <a:lnTo>
                    <a:pt x="79" y="195"/>
                  </a:lnTo>
                  <a:lnTo>
                    <a:pt x="75" y="192"/>
                  </a:lnTo>
                  <a:lnTo>
                    <a:pt x="75" y="192"/>
                  </a:lnTo>
                  <a:lnTo>
                    <a:pt x="71" y="195"/>
                  </a:lnTo>
                  <a:lnTo>
                    <a:pt x="67" y="195"/>
                  </a:lnTo>
                  <a:lnTo>
                    <a:pt x="67" y="195"/>
                  </a:lnTo>
                  <a:lnTo>
                    <a:pt x="67" y="199"/>
                  </a:lnTo>
                  <a:lnTo>
                    <a:pt x="67" y="199"/>
                  </a:lnTo>
                  <a:lnTo>
                    <a:pt x="71" y="199"/>
                  </a:lnTo>
                  <a:lnTo>
                    <a:pt x="71" y="199"/>
                  </a:lnTo>
                  <a:lnTo>
                    <a:pt x="67" y="199"/>
                  </a:lnTo>
                  <a:lnTo>
                    <a:pt x="67" y="203"/>
                  </a:lnTo>
                  <a:lnTo>
                    <a:pt x="63" y="203"/>
                  </a:lnTo>
                  <a:lnTo>
                    <a:pt x="63" y="203"/>
                  </a:lnTo>
                  <a:lnTo>
                    <a:pt x="63" y="203"/>
                  </a:lnTo>
                  <a:lnTo>
                    <a:pt x="63" y="199"/>
                  </a:lnTo>
                  <a:lnTo>
                    <a:pt x="63" y="195"/>
                  </a:lnTo>
                  <a:lnTo>
                    <a:pt x="63" y="195"/>
                  </a:lnTo>
                  <a:lnTo>
                    <a:pt x="67" y="192"/>
                  </a:lnTo>
                  <a:lnTo>
                    <a:pt x="67" y="192"/>
                  </a:lnTo>
                  <a:lnTo>
                    <a:pt x="67" y="192"/>
                  </a:lnTo>
                  <a:lnTo>
                    <a:pt x="71" y="192"/>
                  </a:lnTo>
                  <a:lnTo>
                    <a:pt x="71" y="192"/>
                  </a:lnTo>
                  <a:lnTo>
                    <a:pt x="71" y="192"/>
                  </a:lnTo>
                  <a:lnTo>
                    <a:pt x="71" y="192"/>
                  </a:lnTo>
                  <a:lnTo>
                    <a:pt x="75" y="188"/>
                  </a:lnTo>
                  <a:lnTo>
                    <a:pt x="75" y="184"/>
                  </a:lnTo>
                  <a:lnTo>
                    <a:pt x="75" y="184"/>
                  </a:lnTo>
                  <a:lnTo>
                    <a:pt x="71" y="184"/>
                  </a:lnTo>
                  <a:lnTo>
                    <a:pt x="67" y="188"/>
                  </a:lnTo>
                  <a:lnTo>
                    <a:pt x="67" y="192"/>
                  </a:lnTo>
                  <a:lnTo>
                    <a:pt x="63" y="192"/>
                  </a:lnTo>
                  <a:lnTo>
                    <a:pt x="59" y="195"/>
                  </a:lnTo>
                  <a:lnTo>
                    <a:pt x="55" y="195"/>
                  </a:lnTo>
                  <a:lnTo>
                    <a:pt x="55" y="192"/>
                  </a:lnTo>
                  <a:lnTo>
                    <a:pt x="59" y="188"/>
                  </a:lnTo>
                  <a:lnTo>
                    <a:pt x="59" y="188"/>
                  </a:lnTo>
                  <a:lnTo>
                    <a:pt x="59" y="184"/>
                  </a:lnTo>
                  <a:lnTo>
                    <a:pt x="55" y="192"/>
                  </a:lnTo>
                  <a:lnTo>
                    <a:pt x="51" y="195"/>
                  </a:lnTo>
                  <a:lnTo>
                    <a:pt x="51" y="192"/>
                  </a:lnTo>
                  <a:lnTo>
                    <a:pt x="51" y="192"/>
                  </a:lnTo>
                  <a:lnTo>
                    <a:pt x="51" y="188"/>
                  </a:lnTo>
                  <a:lnTo>
                    <a:pt x="51" y="188"/>
                  </a:lnTo>
                  <a:lnTo>
                    <a:pt x="51" y="188"/>
                  </a:lnTo>
                  <a:lnTo>
                    <a:pt x="51" y="188"/>
                  </a:lnTo>
                  <a:lnTo>
                    <a:pt x="47" y="192"/>
                  </a:lnTo>
                  <a:lnTo>
                    <a:pt x="47" y="192"/>
                  </a:lnTo>
                  <a:lnTo>
                    <a:pt x="43" y="192"/>
                  </a:lnTo>
                  <a:lnTo>
                    <a:pt x="43" y="188"/>
                  </a:lnTo>
                  <a:lnTo>
                    <a:pt x="43" y="188"/>
                  </a:lnTo>
                  <a:lnTo>
                    <a:pt x="47" y="184"/>
                  </a:lnTo>
                  <a:lnTo>
                    <a:pt x="47" y="184"/>
                  </a:lnTo>
                  <a:lnTo>
                    <a:pt x="55" y="184"/>
                  </a:lnTo>
                  <a:lnTo>
                    <a:pt x="59" y="180"/>
                  </a:lnTo>
                  <a:lnTo>
                    <a:pt x="59" y="180"/>
                  </a:lnTo>
                  <a:lnTo>
                    <a:pt x="55" y="180"/>
                  </a:lnTo>
                  <a:lnTo>
                    <a:pt x="51" y="180"/>
                  </a:lnTo>
                  <a:lnTo>
                    <a:pt x="47" y="180"/>
                  </a:lnTo>
                  <a:lnTo>
                    <a:pt x="47" y="180"/>
                  </a:lnTo>
                  <a:lnTo>
                    <a:pt x="39" y="176"/>
                  </a:lnTo>
                  <a:lnTo>
                    <a:pt x="39" y="172"/>
                  </a:lnTo>
                  <a:lnTo>
                    <a:pt x="43" y="184"/>
                  </a:lnTo>
                  <a:lnTo>
                    <a:pt x="43" y="184"/>
                  </a:lnTo>
                  <a:lnTo>
                    <a:pt x="39" y="184"/>
                  </a:lnTo>
                  <a:lnTo>
                    <a:pt x="36" y="184"/>
                  </a:lnTo>
                  <a:lnTo>
                    <a:pt x="36" y="184"/>
                  </a:lnTo>
                  <a:lnTo>
                    <a:pt x="36" y="180"/>
                  </a:lnTo>
                  <a:lnTo>
                    <a:pt x="36" y="180"/>
                  </a:lnTo>
                  <a:lnTo>
                    <a:pt x="36" y="176"/>
                  </a:lnTo>
                  <a:lnTo>
                    <a:pt x="32" y="172"/>
                  </a:lnTo>
                  <a:lnTo>
                    <a:pt x="32" y="184"/>
                  </a:lnTo>
                  <a:lnTo>
                    <a:pt x="32" y="184"/>
                  </a:lnTo>
                  <a:lnTo>
                    <a:pt x="32" y="184"/>
                  </a:lnTo>
                  <a:lnTo>
                    <a:pt x="36" y="184"/>
                  </a:lnTo>
                  <a:lnTo>
                    <a:pt x="36" y="188"/>
                  </a:lnTo>
                  <a:lnTo>
                    <a:pt x="36" y="188"/>
                  </a:lnTo>
                  <a:lnTo>
                    <a:pt x="36" y="188"/>
                  </a:lnTo>
                  <a:lnTo>
                    <a:pt x="39" y="192"/>
                  </a:lnTo>
                  <a:lnTo>
                    <a:pt x="39" y="192"/>
                  </a:lnTo>
                  <a:lnTo>
                    <a:pt x="39" y="192"/>
                  </a:lnTo>
                  <a:lnTo>
                    <a:pt x="39" y="192"/>
                  </a:lnTo>
                  <a:lnTo>
                    <a:pt x="39" y="195"/>
                  </a:lnTo>
                  <a:lnTo>
                    <a:pt x="39" y="195"/>
                  </a:lnTo>
                  <a:lnTo>
                    <a:pt x="36" y="195"/>
                  </a:lnTo>
                  <a:lnTo>
                    <a:pt x="36" y="195"/>
                  </a:lnTo>
                  <a:lnTo>
                    <a:pt x="28" y="195"/>
                  </a:lnTo>
                  <a:lnTo>
                    <a:pt x="24" y="192"/>
                  </a:lnTo>
                  <a:lnTo>
                    <a:pt x="20" y="188"/>
                  </a:lnTo>
                  <a:lnTo>
                    <a:pt x="16" y="188"/>
                  </a:lnTo>
                  <a:lnTo>
                    <a:pt x="20" y="184"/>
                  </a:lnTo>
                  <a:lnTo>
                    <a:pt x="20" y="184"/>
                  </a:lnTo>
                  <a:lnTo>
                    <a:pt x="20" y="180"/>
                  </a:lnTo>
                  <a:lnTo>
                    <a:pt x="20" y="180"/>
                  </a:lnTo>
                  <a:lnTo>
                    <a:pt x="24" y="176"/>
                  </a:lnTo>
                  <a:lnTo>
                    <a:pt x="28" y="176"/>
                  </a:lnTo>
                  <a:lnTo>
                    <a:pt x="28" y="176"/>
                  </a:lnTo>
                  <a:lnTo>
                    <a:pt x="28" y="172"/>
                  </a:lnTo>
                  <a:lnTo>
                    <a:pt x="28" y="172"/>
                  </a:lnTo>
                  <a:lnTo>
                    <a:pt x="28" y="172"/>
                  </a:lnTo>
                  <a:lnTo>
                    <a:pt x="32" y="168"/>
                  </a:lnTo>
                  <a:lnTo>
                    <a:pt x="36" y="164"/>
                  </a:lnTo>
                  <a:lnTo>
                    <a:pt x="43" y="156"/>
                  </a:lnTo>
                  <a:lnTo>
                    <a:pt x="43" y="156"/>
                  </a:lnTo>
                  <a:lnTo>
                    <a:pt x="39" y="160"/>
                  </a:lnTo>
                  <a:lnTo>
                    <a:pt x="36" y="160"/>
                  </a:lnTo>
                  <a:lnTo>
                    <a:pt x="32" y="168"/>
                  </a:lnTo>
                  <a:lnTo>
                    <a:pt x="28" y="168"/>
                  </a:lnTo>
                  <a:lnTo>
                    <a:pt x="28" y="168"/>
                  </a:lnTo>
                  <a:lnTo>
                    <a:pt x="24" y="160"/>
                  </a:lnTo>
                  <a:lnTo>
                    <a:pt x="24" y="160"/>
                  </a:lnTo>
                  <a:lnTo>
                    <a:pt x="24" y="156"/>
                  </a:lnTo>
                  <a:lnTo>
                    <a:pt x="24" y="156"/>
                  </a:lnTo>
                  <a:lnTo>
                    <a:pt x="28" y="152"/>
                  </a:lnTo>
                  <a:lnTo>
                    <a:pt x="28" y="156"/>
                  </a:lnTo>
                  <a:lnTo>
                    <a:pt x="32" y="152"/>
                  </a:lnTo>
                  <a:lnTo>
                    <a:pt x="28" y="149"/>
                  </a:lnTo>
                  <a:lnTo>
                    <a:pt x="28" y="152"/>
                  </a:lnTo>
                  <a:lnTo>
                    <a:pt x="24" y="152"/>
                  </a:lnTo>
                  <a:lnTo>
                    <a:pt x="24" y="152"/>
                  </a:lnTo>
                  <a:lnTo>
                    <a:pt x="24" y="160"/>
                  </a:lnTo>
                  <a:lnTo>
                    <a:pt x="24" y="164"/>
                  </a:lnTo>
                  <a:lnTo>
                    <a:pt x="20" y="164"/>
                  </a:lnTo>
                  <a:lnTo>
                    <a:pt x="12" y="164"/>
                  </a:lnTo>
                  <a:lnTo>
                    <a:pt x="0" y="164"/>
                  </a:lnTo>
                  <a:lnTo>
                    <a:pt x="4" y="160"/>
                  </a:lnTo>
                  <a:lnTo>
                    <a:pt x="8" y="156"/>
                  </a:lnTo>
                  <a:lnTo>
                    <a:pt x="16" y="152"/>
                  </a:lnTo>
                  <a:lnTo>
                    <a:pt x="16" y="152"/>
                  </a:lnTo>
                  <a:lnTo>
                    <a:pt x="20" y="152"/>
                  </a:lnTo>
                  <a:lnTo>
                    <a:pt x="20" y="149"/>
                  </a:lnTo>
                  <a:lnTo>
                    <a:pt x="20" y="145"/>
                  </a:lnTo>
                  <a:lnTo>
                    <a:pt x="24" y="145"/>
                  </a:lnTo>
                  <a:lnTo>
                    <a:pt x="24" y="141"/>
                  </a:lnTo>
                  <a:lnTo>
                    <a:pt x="20" y="137"/>
                  </a:lnTo>
                  <a:lnTo>
                    <a:pt x="16" y="121"/>
                  </a:lnTo>
                  <a:lnTo>
                    <a:pt x="16" y="117"/>
                  </a:lnTo>
                  <a:lnTo>
                    <a:pt x="16" y="117"/>
                  </a:lnTo>
                  <a:lnTo>
                    <a:pt x="16" y="113"/>
                  </a:lnTo>
                  <a:lnTo>
                    <a:pt x="16" y="113"/>
                  </a:lnTo>
                  <a:lnTo>
                    <a:pt x="16" y="106"/>
                  </a:lnTo>
                  <a:lnTo>
                    <a:pt x="16" y="106"/>
                  </a:lnTo>
                  <a:lnTo>
                    <a:pt x="12" y="102"/>
                  </a:lnTo>
                  <a:lnTo>
                    <a:pt x="12" y="102"/>
                  </a:lnTo>
                  <a:lnTo>
                    <a:pt x="8" y="102"/>
                  </a:lnTo>
                  <a:lnTo>
                    <a:pt x="4" y="102"/>
                  </a:lnTo>
                  <a:lnTo>
                    <a:pt x="4" y="102"/>
                  </a:lnTo>
                  <a:lnTo>
                    <a:pt x="0" y="98"/>
                  </a:lnTo>
                  <a:lnTo>
                    <a:pt x="0" y="94"/>
                  </a:lnTo>
                  <a:lnTo>
                    <a:pt x="8" y="90"/>
                  </a:lnTo>
                  <a:lnTo>
                    <a:pt x="12" y="90"/>
                  </a:lnTo>
                  <a:lnTo>
                    <a:pt x="12" y="86"/>
                  </a:lnTo>
                  <a:lnTo>
                    <a:pt x="12" y="86"/>
                  </a:lnTo>
                  <a:lnTo>
                    <a:pt x="12" y="82"/>
                  </a:lnTo>
                  <a:lnTo>
                    <a:pt x="8" y="78"/>
                  </a:lnTo>
                  <a:lnTo>
                    <a:pt x="8" y="78"/>
                  </a:lnTo>
                  <a:lnTo>
                    <a:pt x="4" y="74"/>
                  </a:lnTo>
                  <a:lnTo>
                    <a:pt x="4" y="74"/>
                  </a:lnTo>
                  <a:lnTo>
                    <a:pt x="4" y="70"/>
                  </a:lnTo>
                  <a:lnTo>
                    <a:pt x="8" y="63"/>
                  </a:lnTo>
                  <a:lnTo>
                    <a:pt x="8" y="59"/>
                  </a:lnTo>
                  <a:lnTo>
                    <a:pt x="8" y="55"/>
                  </a:lnTo>
                  <a:lnTo>
                    <a:pt x="8" y="55"/>
                  </a:lnTo>
                  <a:lnTo>
                    <a:pt x="8" y="55"/>
                  </a:lnTo>
                  <a:lnTo>
                    <a:pt x="8" y="51"/>
                  </a:lnTo>
                  <a:lnTo>
                    <a:pt x="8" y="51"/>
                  </a:lnTo>
                  <a:lnTo>
                    <a:pt x="8" y="47"/>
                  </a:lnTo>
                  <a:lnTo>
                    <a:pt x="24" y="28"/>
                  </a:lnTo>
                  <a:lnTo>
                    <a:pt x="24" y="28"/>
                  </a:lnTo>
                  <a:lnTo>
                    <a:pt x="24" y="24"/>
                  </a:lnTo>
                  <a:lnTo>
                    <a:pt x="24" y="24"/>
                  </a:lnTo>
                  <a:lnTo>
                    <a:pt x="28" y="20"/>
                  </a:lnTo>
                  <a:lnTo>
                    <a:pt x="32" y="16"/>
                  </a:lnTo>
                  <a:lnTo>
                    <a:pt x="32" y="16"/>
                  </a:lnTo>
                  <a:lnTo>
                    <a:pt x="32" y="12"/>
                  </a:lnTo>
                  <a:lnTo>
                    <a:pt x="32" y="8"/>
                  </a:lnTo>
                  <a:lnTo>
                    <a:pt x="32" y="8"/>
                  </a:lnTo>
                  <a:lnTo>
                    <a:pt x="32" y="8"/>
                  </a:lnTo>
                  <a:lnTo>
                    <a:pt x="32" y="4"/>
                  </a:lnTo>
                  <a:lnTo>
                    <a:pt x="36" y="0"/>
                  </a:lnTo>
                  <a:lnTo>
                    <a:pt x="43" y="0"/>
                  </a:lnTo>
                  <a:lnTo>
                    <a:pt x="55" y="4"/>
                  </a:lnTo>
                  <a:lnTo>
                    <a:pt x="55" y="4"/>
                  </a:lnTo>
                  <a:lnTo>
                    <a:pt x="55" y="4"/>
                  </a:lnTo>
                  <a:lnTo>
                    <a:pt x="55" y="8"/>
                  </a:lnTo>
                  <a:lnTo>
                    <a:pt x="55" y="8"/>
                  </a:lnTo>
                  <a:lnTo>
                    <a:pt x="55" y="8"/>
                  </a:lnTo>
                  <a:lnTo>
                    <a:pt x="55" y="12"/>
                  </a:lnTo>
                  <a:lnTo>
                    <a:pt x="55" y="12"/>
                  </a:lnTo>
                  <a:lnTo>
                    <a:pt x="55" y="20"/>
                  </a:lnTo>
                  <a:lnTo>
                    <a:pt x="55" y="20"/>
                  </a:lnTo>
                  <a:lnTo>
                    <a:pt x="55" y="24"/>
                  </a:lnTo>
                  <a:lnTo>
                    <a:pt x="55" y="28"/>
                  </a:lnTo>
                  <a:lnTo>
                    <a:pt x="59" y="28"/>
                  </a:lnTo>
                  <a:lnTo>
                    <a:pt x="59" y="28"/>
                  </a:lnTo>
                  <a:lnTo>
                    <a:pt x="55" y="31"/>
                  </a:lnTo>
                  <a:lnTo>
                    <a:pt x="55" y="31"/>
                  </a:lnTo>
                  <a:lnTo>
                    <a:pt x="55" y="31"/>
                  </a:lnTo>
                  <a:lnTo>
                    <a:pt x="55" y="35"/>
                  </a:lnTo>
                  <a:lnTo>
                    <a:pt x="59" y="39"/>
                  </a:lnTo>
                  <a:lnTo>
                    <a:pt x="59" y="39"/>
                  </a:lnTo>
                  <a:lnTo>
                    <a:pt x="59" y="43"/>
                  </a:lnTo>
                  <a:lnTo>
                    <a:pt x="59" y="47"/>
                  </a:lnTo>
                  <a:lnTo>
                    <a:pt x="55" y="55"/>
                  </a:lnTo>
                  <a:lnTo>
                    <a:pt x="51" y="59"/>
                  </a:lnTo>
                  <a:lnTo>
                    <a:pt x="51" y="59"/>
                  </a:lnTo>
                  <a:lnTo>
                    <a:pt x="55" y="59"/>
                  </a:lnTo>
                  <a:lnTo>
                    <a:pt x="55" y="63"/>
                  </a:lnTo>
                  <a:lnTo>
                    <a:pt x="63" y="63"/>
                  </a:lnTo>
                  <a:lnTo>
                    <a:pt x="63" y="63"/>
                  </a:lnTo>
                  <a:lnTo>
                    <a:pt x="63" y="63"/>
                  </a:lnTo>
                  <a:lnTo>
                    <a:pt x="63" y="59"/>
                  </a:lnTo>
                  <a:lnTo>
                    <a:pt x="63" y="59"/>
                  </a:lnTo>
                  <a:lnTo>
                    <a:pt x="79" y="55"/>
                  </a:lnTo>
                  <a:lnTo>
                    <a:pt x="82" y="51"/>
                  </a:lnTo>
                  <a:lnTo>
                    <a:pt x="94" y="51"/>
                  </a:lnTo>
                  <a:lnTo>
                    <a:pt x="98" y="51"/>
                  </a:lnTo>
                  <a:lnTo>
                    <a:pt x="98" y="51"/>
                  </a:lnTo>
                  <a:lnTo>
                    <a:pt x="98" y="51"/>
                  </a:lnTo>
                  <a:lnTo>
                    <a:pt x="102" y="59"/>
                  </a:lnTo>
                  <a:lnTo>
                    <a:pt x="110" y="67"/>
                  </a:lnTo>
                  <a:lnTo>
                    <a:pt x="110" y="70"/>
                  </a:lnTo>
                  <a:lnTo>
                    <a:pt x="110" y="74"/>
                  </a:lnTo>
                  <a:lnTo>
                    <a:pt x="106" y="78"/>
                  </a:lnTo>
                  <a:lnTo>
                    <a:pt x="106" y="78"/>
                  </a:lnTo>
                  <a:lnTo>
                    <a:pt x="106" y="78"/>
                  </a:lnTo>
                  <a:lnTo>
                    <a:pt x="106" y="78"/>
                  </a:lnTo>
                  <a:lnTo>
                    <a:pt x="106" y="82"/>
                  </a:lnTo>
                  <a:lnTo>
                    <a:pt x="102" y="82"/>
                  </a:lnTo>
                  <a:lnTo>
                    <a:pt x="102" y="82"/>
                  </a:lnTo>
                  <a:lnTo>
                    <a:pt x="102" y="82"/>
                  </a:lnTo>
                  <a:lnTo>
                    <a:pt x="102" y="82"/>
                  </a:lnTo>
                  <a:lnTo>
                    <a:pt x="102" y="86"/>
                  </a:lnTo>
                  <a:lnTo>
                    <a:pt x="102" y="90"/>
                  </a:lnTo>
                  <a:lnTo>
                    <a:pt x="106" y="94"/>
                  </a:lnTo>
                  <a:lnTo>
                    <a:pt x="106" y="98"/>
                  </a:lnTo>
                  <a:lnTo>
                    <a:pt x="106" y="98"/>
                  </a:lnTo>
                  <a:lnTo>
                    <a:pt x="106" y="98"/>
                  </a:lnTo>
                  <a:lnTo>
                    <a:pt x="106" y="102"/>
                  </a:lnTo>
                  <a:lnTo>
                    <a:pt x="106" y="102"/>
                  </a:lnTo>
                  <a:lnTo>
                    <a:pt x="102" y="106"/>
                  </a:lnTo>
                  <a:lnTo>
                    <a:pt x="102" y="106"/>
                  </a:lnTo>
                  <a:lnTo>
                    <a:pt x="102" y="106"/>
                  </a:lnTo>
                  <a:lnTo>
                    <a:pt x="102" y="110"/>
                  </a:lnTo>
                  <a:lnTo>
                    <a:pt x="102" y="113"/>
                  </a:lnTo>
                  <a:lnTo>
                    <a:pt x="106" y="117"/>
                  </a:lnTo>
                  <a:lnTo>
                    <a:pt x="106" y="117"/>
                  </a:lnTo>
                  <a:lnTo>
                    <a:pt x="110" y="117"/>
                  </a:lnTo>
                  <a:lnTo>
                    <a:pt x="114" y="117"/>
                  </a:lnTo>
                  <a:lnTo>
                    <a:pt x="118" y="117"/>
                  </a:lnTo>
                  <a:lnTo>
                    <a:pt x="118" y="113"/>
                  </a:lnTo>
                  <a:lnTo>
                    <a:pt x="122" y="117"/>
                  </a:lnTo>
                  <a:lnTo>
                    <a:pt x="125" y="117"/>
                  </a:lnTo>
                  <a:lnTo>
                    <a:pt x="125" y="117"/>
                  </a:lnTo>
                  <a:lnTo>
                    <a:pt x="125" y="121"/>
                  </a:lnTo>
                  <a:lnTo>
                    <a:pt x="125" y="121"/>
                  </a:lnTo>
                  <a:lnTo>
                    <a:pt x="125" y="125"/>
                  </a:lnTo>
                  <a:lnTo>
                    <a:pt x="129" y="125"/>
                  </a:lnTo>
                  <a:lnTo>
                    <a:pt x="137" y="125"/>
                  </a:lnTo>
                  <a:lnTo>
                    <a:pt x="137" y="129"/>
                  </a:lnTo>
                  <a:lnTo>
                    <a:pt x="141" y="129"/>
                  </a:lnTo>
                  <a:lnTo>
                    <a:pt x="141" y="133"/>
                  </a:lnTo>
                  <a:lnTo>
                    <a:pt x="141" y="137"/>
                  </a:lnTo>
                  <a:lnTo>
                    <a:pt x="145" y="137"/>
                  </a:lnTo>
                  <a:lnTo>
                    <a:pt x="145" y="137"/>
                  </a:lnTo>
                  <a:lnTo>
                    <a:pt x="145" y="137"/>
                  </a:lnTo>
                  <a:lnTo>
                    <a:pt x="145" y="133"/>
                  </a:lnTo>
                  <a:lnTo>
                    <a:pt x="145" y="133"/>
                  </a:lnTo>
                  <a:lnTo>
                    <a:pt x="149" y="133"/>
                  </a:lnTo>
                  <a:lnTo>
                    <a:pt x="153" y="133"/>
                  </a:lnTo>
                  <a:lnTo>
                    <a:pt x="153" y="137"/>
                  </a:lnTo>
                  <a:lnTo>
                    <a:pt x="153" y="137"/>
                  </a:lnTo>
                  <a:lnTo>
                    <a:pt x="157" y="137"/>
                  </a:lnTo>
                  <a:lnTo>
                    <a:pt x="157" y="137"/>
                  </a:lnTo>
                  <a:lnTo>
                    <a:pt x="157" y="141"/>
                  </a:lnTo>
                  <a:lnTo>
                    <a:pt x="157" y="141"/>
                  </a:lnTo>
                  <a:lnTo>
                    <a:pt x="157" y="141"/>
                  </a:lnTo>
                  <a:lnTo>
                    <a:pt x="153" y="141"/>
                  </a:lnTo>
                  <a:lnTo>
                    <a:pt x="157" y="141"/>
                  </a:lnTo>
                  <a:lnTo>
                    <a:pt x="165" y="145"/>
                  </a:lnTo>
                  <a:lnTo>
                    <a:pt x="168" y="149"/>
                  </a:lnTo>
                  <a:lnTo>
                    <a:pt x="168" y="149"/>
                  </a:lnTo>
                  <a:lnTo>
                    <a:pt x="168" y="152"/>
                  </a:lnTo>
                  <a:lnTo>
                    <a:pt x="168" y="152"/>
                  </a:lnTo>
                  <a:lnTo>
                    <a:pt x="168" y="152"/>
                  </a:lnTo>
                  <a:lnTo>
                    <a:pt x="168" y="156"/>
                  </a:lnTo>
                  <a:lnTo>
                    <a:pt x="165" y="156"/>
                  </a:lnTo>
                  <a:lnTo>
                    <a:pt x="165" y="156"/>
                  </a:lnTo>
                  <a:lnTo>
                    <a:pt x="165" y="156"/>
                  </a:lnTo>
                  <a:lnTo>
                    <a:pt x="165" y="156"/>
                  </a:lnTo>
                  <a:lnTo>
                    <a:pt x="165" y="160"/>
                  </a:lnTo>
                  <a:lnTo>
                    <a:pt x="165" y="160"/>
                  </a:lnTo>
                  <a:lnTo>
                    <a:pt x="165" y="160"/>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45" name="Freeform 37"/>
            <p:cNvSpPr/>
            <p:nvPr/>
          </p:nvSpPr>
          <p:spPr bwMode="auto">
            <a:xfrm>
              <a:off x="1766888" y="3441700"/>
              <a:ext cx="185737" cy="309563"/>
            </a:xfrm>
            <a:custGeom>
              <a:avLst/>
              <a:gdLst>
                <a:gd name="T0" fmla="*/ 117 w 117"/>
                <a:gd name="T1" fmla="*/ 125 h 195"/>
                <a:gd name="T2" fmla="*/ 105 w 117"/>
                <a:gd name="T3" fmla="*/ 133 h 195"/>
                <a:gd name="T4" fmla="*/ 105 w 117"/>
                <a:gd name="T5" fmla="*/ 137 h 195"/>
                <a:gd name="T6" fmla="*/ 105 w 117"/>
                <a:gd name="T7" fmla="*/ 140 h 195"/>
                <a:gd name="T8" fmla="*/ 101 w 117"/>
                <a:gd name="T9" fmla="*/ 144 h 195"/>
                <a:gd name="T10" fmla="*/ 90 w 117"/>
                <a:gd name="T11" fmla="*/ 160 h 195"/>
                <a:gd name="T12" fmla="*/ 90 w 117"/>
                <a:gd name="T13" fmla="*/ 156 h 195"/>
                <a:gd name="T14" fmla="*/ 90 w 117"/>
                <a:gd name="T15" fmla="*/ 152 h 195"/>
                <a:gd name="T16" fmla="*/ 86 w 117"/>
                <a:gd name="T17" fmla="*/ 148 h 195"/>
                <a:gd name="T18" fmla="*/ 78 w 117"/>
                <a:gd name="T19" fmla="*/ 148 h 195"/>
                <a:gd name="T20" fmla="*/ 70 w 117"/>
                <a:gd name="T21" fmla="*/ 137 h 195"/>
                <a:gd name="T22" fmla="*/ 66 w 117"/>
                <a:gd name="T23" fmla="*/ 144 h 195"/>
                <a:gd name="T24" fmla="*/ 54 w 117"/>
                <a:gd name="T25" fmla="*/ 152 h 195"/>
                <a:gd name="T26" fmla="*/ 43 w 117"/>
                <a:gd name="T27" fmla="*/ 152 h 195"/>
                <a:gd name="T28" fmla="*/ 43 w 117"/>
                <a:gd name="T29" fmla="*/ 160 h 195"/>
                <a:gd name="T30" fmla="*/ 39 w 117"/>
                <a:gd name="T31" fmla="*/ 164 h 195"/>
                <a:gd name="T32" fmla="*/ 35 w 117"/>
                <a:gd name="T33" fmla="*/ 172 h 195"/>
                <a:gd name="T34" fmla="*/ 31 w 117"/>
                <a:gd name="T35" fmla="*/ 183 h 195"/>
                <a:gd name="T36" fmla="*/ 27 w 117"/>
                <a:gd name="T37" fmla="*/ 191 h 195"/>
                <a:gd name="T38" fmla="*/ 27 w 117"/>
                <a:gd name="T39" fmla="*/ 195 h 195"/>
                <a:gd name="T40" fmla="*/ 23 w 117"/>
                <a:gd name="T41" fmla="*/ 191 h 195"/>
                <a:gd name="T42" fmla="*/ 19 w 117"/>
                <a:gd name="T43" fmla="*/ 179 h 195"/>
                <a:gd name="T44" fmla="*/ 15 w 117"/>
                <a:gd name="T45" fmla="*/ 168 h 195"/>
                <a:gd name="T46" fmla="*/ 11 w 117"/>
                <a:gd name="T47" fmla="*/ 160 h 195"/>
                <a:gd name="T48" fmla="*/ 7 w 117"/>
                <a:gd name="T49" fmla="*/ 152 h 195"/>
                <a:gd name="T50" fmla="*/ 7 w 117"/>
                <a:gd name="T51" fmla="*/ 137 h 195"/>
                <a:gd name="T52" fmla="*/ 19 w 117"/>
                <a:gd name="T53" fmla="*/ 144 h 195"/>
                <a:gd name="T54" fmla="*/ 23 w 117"/>
                <a:gd name="T55" fmla="*/ 137 h 195"/>
                <a:gd name="T56" fmla="*/ 31 w 117"/>
                <a:gd name="T57" fmla="*/ 133 h 195"/>
                <a:gd name="T58" fmla="*/ 35 w 117"/>
                <a:gd name="T59" fmla="*/ 129 h 195"/>
                <a:gd name="T60" fmla="*/ 31 w 117"/>
                <a:gd name="T61" fmla="*/ 105 h 195"/>
                <a:gd name="T62" fmla="*/ 15 w 117"/>
                <a:gd name="T63" fmla="*/ 86 h 195"/>
                <a:gd name="T64" fmla="*/ 7 w 117"/>
                <a:gd name="T65" fmla="*/ 82 h 195"/>
                <a:gd name="T66" fmla="*/ 11 w 117"/>
                <a:gd name="T67" fmla="*/ 82 h 195"/>
                <a:gd name="T68" fmla="*/ 11 w 117"/>
                <a:gd name="T69" fmla="*/ 70 h 195"/>
                <a:gd name="T70" fmla="*/ 19 w 117"/>
                <a:gd name="T71" fmla="*/ 51 h 195"/>
                <a:gd name="T72" fmla="*/ 19 w 117"/>
                <a:gd name="T73" fmla="*/ 43 h 195"/>
                <a:gd name="T74" fmla="*/ 7 w 117"/>
                <a:gd name="T75" fmla="*/ 35 h 195"/>
                <a:gd name="T76" fmla="*/ 0 w 117"/>
                <a:gd name="T77" fmla="*/ 35 h 195"/>
                <a:gd name="T78" fmla="*/ 0 w 117"/>
                <a:gd name="T79" fmla="*/ 23 h 195"/>
                <a:gd name="T80" fmla="*/ 0 w 117"/>
                <a:gd name="T81" fmla="*/ 23 h 195"/>
                <a:gd name="T82" fmla="*/ 7 w 117"/>
                <a:gd name="T83" fmla="*/ 23 h 195"/>
                <a:gd name="T84" fmla="*/ 31 w 117"/>
                <a:gd name="T85" fmla="*/ 16 h 195"/>
                <a:gd name="T86" fmla="*/ 31 w 117"/>
                <a:gd name="T87" fmla="*/ 12 h 195"/>
                <a:gd name="T88" fmla="*/ 31 w 117"/>
                <a:gd name="T89" fmla="*/ 4 h 195"/>
                <a:gd name="T90" fmla="*/ 39 w 117"/>
                <a:gd name="T91" fmla="*/ 8 h 195"/>
                <a:gd name="T92" fmla="*/ 43 w 117"/>
                <a:gd name="T93" fmla="*/ 12 h 195"/>
                <a:gd name="T94" fmla="*/ 43 w 117"/>
                <a:gd name="T95" fmla="*/ 19 h 195"/>
                <a:gd name="T96" fmla="*/ 54 w 117"/>
                <a:gd name="T97" fmla="*/ 23 h 195"/>
                <a:gd name="T98" fmla="*/ 62 w 117"/>
                <a:gd name="T99" fmla="*/ 39 h 195"/>
                <a:gd name="T100" fmla="*/ 78 w 117"/>
                <a:gd name="T101" fmla="*/ 55 h 195"/>
                <a:gd name="T102" fmla="*/ 82 w 117"/>
                <a:gd name="T103" fmla="*/ 66 h 195"/>
                <a:gd name="T104" fmla="*/ 86 w 117"/>
                <a:gd name="T105" fmla="*/ 70 h 195"/>
                <a:gd name="T106" fmla="*/ 105 w 117"/>
                <a:gd name="T107" fmla="*/ 86 h 195"/>
                <a:gd name="T108" fmla="*/ 109 w 117"/>
                <a:gd name="T109" fmla="*/ 90 h 195"/>
                <a:gd name="T110" fmla="*/ 109 w 117"/>
                <a:gd name="T111" fmla="*/ 94 h 195"/>
                <a:gd name="T112" fmla="*/ 113 w 117"/>
                <a:gd name="T113" fmla="*/ 109 h 195"/>
                <a:gd name="T114" fmla="*/ 113 w 117"/>
                <a:gd name="T115" fmla="*/ 113 h 195"/>
                <a:gd name="T116" fmla="*/ 113 w 117"/>
                <a:gd name="T117" fmla="*/ 12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95">
                  <a:moveTo>
                    <a:pt x="117" y="125"/>
                  </a:moveTo>
                  <a:lnTo>
                    <a:pt x="117" y="125"/>
                  </a:lnTo>
                  <a:lnTo>
                    <a:pt x="117" y="125"/>
                  </a:lnTo>
                  <a:lnTo>
                    <a:pt x="113" y="129"/>
                  </a:lnTo>
                  <a:lnTo>
                    <a:pt x="109" y="133"/>
                  </a:lnTo>
                  <a:lnTo>
                    <a:pt x="105" y="133"/>
                  </a:lnTo>
                  <a:lnTo>
                    <a:pt x="105" y="133"/>
                  </a:lnTo>
                  <a:lnTo>
                    <a:pt x="105" y="137"/>
                  </a:lnTo>
                  <a:lnTo>
                    <a:pt x="105" y="137"/>
                  </a:lnTo>
                  <a:lnTo>
                    <a:pt x="105" y="140"/>
                  </a:lnTo>
                  <a:lnTo>
                    <a:pt x="105" y="140"/>
                  </a:lnTo>
                  <a:lnTo>
                    <a:pt x="105" y="140"/>
                  </a:lnTo>
                  <a:lnTo>
                    <a:pt x="105" y="144"/>
                  </a:lnTo>
                  <a:lnTo>
                    <a:pt x="101" y="144"/>
                  </a:lnTo>
                  <a:lnTo>
                    <a:pt x="101" y="144"/>
                  </a:lnTo>
                  <a:lnTo>
                    <a:pt x="97" y="148"/>
                  </a:lnTo>
                  <a:lnTo>
                    <a:pt x="93" y="160"/>
                  </a:lnTo>
                  <a:lnTo>
                    <a:pt x="90" y="160"/>
                  </a:lnTo>
                  <a:lnTo>
                    <a:pt x="90" y="160"/>
                  </a:lnTo>
                  <a:lnTo>
                    <a:pt x="90" y="160"/>
                  </a:lnTo>
                  <a:lnTo>
                    <a:pt x="90" y="156"/>
                  </a:lnTo>
                  <a:lnTo>
                    <a:pt x="90" y="156"/>
                  </a:lnTo>
                  <a:lnTo>
                    <a:pt x="90" y="152"/>
                  </a:lnTo>
                  <a:lnTo>
                    <a:pt x="90" y="152"/>
                  </a:lnTo>
                  <a:lnTo>
                    <a:pt x="86" y="152"/>
                  </a:lnTo>
                  <a:lnTo>
                    <a:pt x="86" y="148"/>
                  </a:lnTo>
                  <a:lnTo>
                    <a:pt x="86" y="148"/>
                  </a:lnTo>
                  <a:lnTo>
                    <a:pt x="82" y="148"/>
                  </a:lnTo>
                  <a:lnTo>
                    <a:pt x="82" y="148"/>
                  </a:lnTo>
                  <a:lnTo>
                    <a:pt x="78" y="148"/>
                  </a:lnTo>
                  <a:lnTo>
                    <a:pt x="78" y="144"/>
                  </a:lnTo>
                  <a:lnTo>
                    <a:pt x="74" y="140"/>
                  </a:lnTo>
                  <a:lnTo>
                    <a:pt x="70" y="137"/>
                  </a:lnTo>
                  <a:lnTo>
                    <a:pt x="66" y="137"/>
                  </a:lnTo>
                  <a:lnTo>
                    <a:pt x="66" y="140"/>
                  </a:lnTo>
                  <a:lnTo>
                    <a:pt x="66" y="144"/>
                  </a:lnTo>
                  <a:lnTo>
                    <a:pt x="66" y="148"/>
                  </a:lnTo>
                  <a:lnTo>
                    <a:pt x="62" y="148"/>
                  </a:lnTo>
                  <a:lnTo>
                    <a:pt x="54" y="152"/>
                  </a:lnTo>
                  <a:lnTo>
                    <a:pt x="47" y="148"/>
                  </a:lnTo>
                  <a:lnTo>
                    <a:pt x="43" y="152"/>
                  </a:lnTo>
                  <a:lnTo>
                    <a:pt x="43" y="152"/>
                  </a:lnTo>
                  <a:lnTo>
                    <a:pt x="43" y="156"/>
                  </a:lnTo>
                  <a:lnTo>
                    <a:pt x="43" y="160"/>
                  </a:lnTo>
                  <a:lnTo>
                    <a:pt x="43" y="160"/>
                  </a:lnTo>
                  <a:lnTo>
                    <a:pt x="39" y="164"/>
                  </a:lnTo>
                  <a:lnTo>
                    <a:pt x="39" y="164"/>
                  </a:lnTo>
                  <a:lnTo>
                    <a:pt x="39" y="164"/>
                  </a:lnTo>
                  <a:lnTo>
                    <a:pt x="39" y="168"/>
                  </a:lnTo>
                  <a:lnTo>
                    <a:pt x="35" y="172"/>
                  </a:lnTo>
                  <a:lnTo>
                    <a:pt x="35" y="172"/>
                  </a:lnTo>
                  <a:lnTo>
                    <a:pt x="35" y="176"/>
                  </a:lnTo>
                  <a:lnTo>
                    <a:pt x="35" y="179"/>
                  </a:lnTo>
                  <a:lnTo>
                    <a:pt x="31" y="183"/>
                  </a:lnTo>
                  <a:lnTo>
                    <a:pt x="31" y="183"/>
                  </a:lnTo>
                  <a:lnTo>
                    <a:pt x="31" y="187"/>
                  </a:lnTo>
                  <a:lnTo>
                    <a:pt x="27" y="191"/>
                  </a:lnTo>
                  <a:lnTo>
                    <a:pt x="27" y="191"/>
                  </a:lnTo>
                  <a:lnTo>
                    <a:pt x="27" y="191"/>
                  </a:lnTo>
                  <a:lnTo>
                    <a:pt x="27" y="195"/>
                  </a:lnTo>
                  <a:lnTo>
                    <a:pt x="23" y="191"/>
                  </a:lnTo>
                  <a:lnTo>
                    <a:pt x="23" y="191"/>
                  </a:lnTo>
                  <a:lnTo>
                    <a:pt x="23" y="191"/>
                  </a:lnTo>
                  <a:lnTo>
                    <a:pt x="19" y="187"/>
                  </a:lnTo>
                  <a:lnTo>
                    <a:pt x="19" y="183"/>
                  </a:lnTo>
                  <a:lnTo>
                    <a:pt x="19" y="179"/>
                  </a:lnTo>
                  <a:lnTo>
                    <a:pt x="19" y="176"/>
                  </a:lnTo>
                  <a:lnTo>
                    <a:pt x="19" y="172"/>
                  </a:lnTo>
                  <a:lnTo>
                    <a:pt x="15" y="168"/>
                  </a:lnTo>
                  <a:lnTo>
                    <a:pt x="15" y="164"/>
                  </a:lnTo>
                  <a:lnTo>
                    <a:pt x="11" y="160"/>
                  </a:lnTo>
                  <a:lnTo>
                    <a:pt x="11" y="160"/>
                  </a:lnTo>
                  <a:lnTo>
                    <a:pt x="11" y="160"/>
                  </a:lnTo>
                  <a:lnTo>
                    <a:pt x="7" y="156"/>
                  </a:lnTo>
                  <a:lnTo>
                    <a:pt x="7" y="152"/>
                  </a:lnTo>
                  <a:lnTo>
                    <a:pt x="7" y="148"/>
                  </a:lnTo>
                  <a:lnTo>
                    <a:pt x="7" y="140"/>
                  </a:lnTo>
                  <a:lnTo>
                    <a:pt x="7" y="137"/>
                  </a:lnTo>
                  <a:lnTo>
                    <a:pt x="11" y="133"/>
                  </a:lnTo>
                  <a:lnTo>
                    <a:pt x="15" y="137"/>
                  </a:lnTo>
                  <a:lnTo>
                    <a:pt x="19" y="144"/>
                  </a:lnTo>
                  <a:lnTo>
                    <a:pt x="19" y="152"/>
                  </a:lnTo>
                  <a:lnTo>
                    <a:pt x="19" y="144"/>
                  </a:lnTo>
                  <a:lnTo>
                    <a:pt x="23" y="137"/>
                  </a:lnTo>
                  <a:lnTo>
                    <a:pt x="19" y="133"/>
                  </a:lnTo>
                  <a:lnTo>
                    <a:pt x="23" y="133"/>
                  </a:lnTo>
                  <a:lnTo>
                    <a:pt x="31" y="133"/>
                  </a:lnTo>
                  <a:lnTo>
                    <a:pt x="35" y="133"/>
                  </a:lnTo>
                  <a:lnTo>
                    <a:pt x="35" y="133"/>
                  </a:lnTo>
                  <a:lnTo>
                    <a:pt x="35" y="129"/>
                  </a:lnTo>
                  <a:lnTo>
                    <a:pt x="35" y="125"/>
                  </a:lnTo>
                  <a:lnTo>
                    <a:pt x="31" y="109"/>
                  </a:lnTo>
                  <a:lnTo>
                    <a:pt x="31" y="105"/>
                  </a:lnTo>
                  <a:lnTo>
                    <a:pt x="23" y="101"/>
                  </a:lnTo>
                  <a:lnTo>
                    <a:pt x="15" y="90"/>
                  </a:lnTo>
                  <a:lnTo>
                    <a:pt x="15" y="86"/>
                  </a:lnTo>
                  <a:lnTo>
                    <a:pt x="11" y="86"/>
                  </a:lnTo>
                  <a:lnTo>
                    <a:pt x="11" y="86"/>
                  </a:lnTo>
                  <a:lnTo>
                    <a:pt x="7" y="82"/>
                  </a:lnTo>
                  <a:lnTo>
                    <a:pt x="7" y="82"/>
                  </a:lnTo>
                  <a:lnTo>
                    <a:pt x="7" y="82"/>
                  </a:lnTo>
                  <a:lnTo>
                    <a:pt x="11" y="82"/>
                  </a:lnTo>
                  <a:lnTo>
                    <a:pt x="11" y="82"/>
                  </a:lnTo>
                  <a:lnTo>
                    <a:pt x="11" y="78"/>
                  </a:lnTo>
                  <a:lnTo>
                    <a:pt x="11" y="70"/>
                  </a:lnTo>
                  <a:lnTo>
                    <a:pt x="15" y="66"/>
                  </a:lnTo>
                  <a:lnTo>
                    <a:pt x="15" y="62"/>
                  </a:lnTo>
                  <a:lnTo>
                    <a:pt x="19" y="51"/>
                  </a:lnTo>
                  <a:lnTo>
                    <a:pt x="19" y="47"/>
                  </a:lnTo>
                  <a:lnTo>
                    <a:pt x="19" y="47"/>
                  </a:lnTo>
                  <a:lnTo>
                    <a:pt x="19" y="43"/>
                  </a:lnTo>
                  <a:lnTo>
                    <a:pt x="15" y="39"/>
                  </a:lnTo>
                  <a:lnTo>
                    <a:pt x="11" y="35"/>
                  </a:lnTo>
                  <a:lnTo>
                    <a:pt x="7" y="35"/>
                  </a:lnTo>
                  <a:lnTo>
                    <a:pt x="0" y="35"/>
                  </a:lnTo>
                  <a:lnTo>
                    <a:pt x="0" y="35"/>
                  </a:lnTo>
                  <a:lnTo>
                    <a:pt x="0" y="35"/>
                  </a:lnTo>
                  <a:lnTo>
                    <a:pt x="0" y="31"/>
                  </a:lnTo>
                  <a:lnTo>
                    <a:pt x="0" y="27"/>
                  </a:lnTo>
                  <a:lnTo>
                    <a:pt x="0" y="23"/>
                  </a:lnTo>
                  <a:lnTo>
                    <a:pt x="0" y="23"/>
                  </a:lnTo>
                  <a:lnTo>
                    <a:pt x="0" y="19"/>
                  </a:lnTo>
                  <a:lnTo>
                    <a:pt x="0" y="23"/>
                  </a:lnTo>
                  <a:lnTo>
                    <a:pt x="4" y="23"/>
                  </a:lnTo>
                  <a:lnTo>
                    <a:pt x="4" y="23"/>
                  </a:lnTo>
                  <a:lnTo>
                    <a:pt x="7" y="23"/>
                  </a:lnTo>
                  <a:lnTo>
                    <a:pt x="11" y="27"/>
                  </a:lnTo>
                  <a:lnTo>
                    <a:pt x="31" y="16"/>
                  </a:lnTo>
                  <a:lnTo>
                    <a:pt x="31" y="16"/>
                  </a:lnTo>
                  <a:lnTo>
                    <a:pt x="31" y="16"/>
                  </a:lnTo>
                  <a:lnTo>
                    <a:pt x="31" y="12"/>
                  </a:lnTo>
                  <a:lnTo>
                    <a:pt x="31" y="12"/>
                  </a:lnTo>
                  <a:lnTo>
                    <a:pt x="31" y="8"/>
                  </a:lnTo>
                  <a:lnTo>
                    <a:pt x="31" y="8"/>
                  </a:lnTo>
                  <a:lnTo>
                    <a:pt x="31" y="4"/>
                  </a:lnTo>
                  <a:lnTo>
                    <a:pt x="35" y="0"/>
                  </a:lnTo>
                  <a:lnTo>
                    <a:pt x="35" y="4"/>
                  </a:lnTo>
                  <a:lnTo>
                    <a:pt x="39" y="8"/>
                  </a:lnTo>
                  <a:lnTo>
                    <a:pt x="39" y="8"/>
                  </a:lnTo>
                  <a:lnTo>
                    <a:pt x="39" y="12"/>
                  </a:lnTo>
                  <a:lnTo>
                    <a:pt x="43" y="12"/>
                  </a:lnTo>
                  <a:lnTo>
                    <a:pt x="43" y="16"/>
                  </a:lnTo>
                  <a:lnTo>
                    <a:pt x="43" y="16"/>
                  </a:lnTo>
                  <a:lnTo>
                    <a:pt x="43" y="19"/>
                  </a:lnTo>
                  <a:lnTo>
                    <a:pt x="47" y="19"/>
                  </a:lnTo>
                  <a:lnTo>
                    <a:pt x="50" y="19"/>
                  </a:lnTo>
                  <a:lnTo>
                    <a:pt x="54" y="23"/>
                  </a:lnTo>
                  <a:lnTo>
                    <a:pt x="58" y="31"/>
                  </a:lnTo>
                  <a:lnTo>
                    <a:pt x="58" y="31"/>
                  </a:lnTo>
                  <a:lnTo>
                    <a:pt x="62" y="39"/>
                  </a:lnTo>
                  <a:lnTo>
                    <a:pt x="70" y="47"/>
                  </a:lnTo>
                  <a:lnTo>
                    <a:pt x="78" y="51"/>
                  </a:lnTo>
                  <a:lnTo>
                    <a:pt x="78" y="55"/>
                  </a:lnTo>
                  <a:lnTo>
                    <a:pt x="78" y="55"/>
                  </a:lnTo>
                  <a:lnTo>
                    <a:pt x="82" y="62"/>
                  </a:lnTo>
                  <a:lnTo>
                    <a:pt x="82" y="66"/>
                  </a:lnTo>
                  <a:lnTo>
                    <a:pt x="82" y="66"/>
                  </a:lnTo>
                  <a:lnTo>
                    <a:pt x="82" y="70"/>
                  </a:lnTo>
                  <a:lnTo>
                    <a:pt x="86" y="70"/>
                  </a:lnTo>
                  <a:lnTo>
                    <a:pt x="97" y="78"/>
                  </a:lnTo>
                  <a:lnTo>
                    <a:pt x="105" y="82"/>
                  </a:lnTo>
                  <a:lnTo>
                    <a:pt x="105" y="86"/>
                  </a:lnTo>
                  <a:lnTo>
                    <a:pt x="105" y="86"/>
                  </a:lnTo>
                  <a:lnTo>
                    <a:pt x="109" y="86"/>
                  </a:lnTo>
                  <a:lnTo>
                    <a:pt x="109" y="90"/>
                  </a:lnTo>
                  <a:lnTo>
                    <a:pt x="109" y="94"/>
                  </a:lnTo>
                  <a:lnTo>
                    <a:pt x="109" y="94"/>
                  </a:lnTo>
                  <a:lnTo>
                    <a:pt x="109" y="94"/>
                  </a:lnTo>
                  <a:lnTo>
                    <a:pt x="109" y="94"/>
                  </a:lnTo>
                  <a:lnTo>
                    <a:pt x="109" y="105"/>
                  </a:lnTo>
                  <a:lnTo>
                    <a:pt x="113" y="109"/>
                  </a:lnTo>
                  <a:lnTo>
                    <a:pt x="113" y="109"/>
                  </a:lnTo>
                  <a:lnTo>
                    <a:pt x="113" y="113"/>
                  </a:lnTo>
                  <a:lnTo>
                    <a:pt x="113" y="113"/>
                  </a:lnTo>
                  <a:lnTo>
                    <a:pt x="113" y="113"/>
                  </a:lnTo>
                  <a:lnTo>
                    <a:pt x="113" y="117"/>
                  </a:lnTo>
                  <a:lnTo>
                    <a:pt x="113" y="121"/>
                  </a:lnTo>
                  <a:lnTo>
                    <a:pt x="117" y="125"/>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46" name="Freeform 38"/>
            <p:cNvSpPr/>
            <p:nvPr/>
          </p:nvSpPr>
          <p:spPr bwMode="auto">
            <a:xfrm>
              <a:off x="1331913" y="3360738"/>
              <a:ext cx="458787" cy="415925"/>
            </a:xfrm>
            <a:custGeom>
              <a:avLst/>
              <a:gdLst>
                <a:gd name="T0" fmla="*/ 289 w 289"/>
                <a:gd name="T1" fmla="*/ 227 h 262"/>
                <a:gd name="T2" fmla="*/ 278 w 289"/>
                <a:gd name="T3" fmla="*/ 242 h 262"/>
                <a:gd name="T4" fmla="*/ 274 w 289"/>
                <a:gd name="T5" fmla="*/ 227 h 262"/>
                <a:gd name="T6" fmla="*/ 266 w 289"/>
                <a:gd name="T7" fmla="*/ 211 h 262"/>
                <a:gd name="T8" fmla="*/ 262 w 289"/>
                <a:gd name="T9" fmla="*/ 211 h 262"/>
                <a:gd name="T10" fmla="*/ 258 w 289"/>
                <a:gd name="T11" fmla="*/ 207 h 262"/>
                <a:gd name="T12" fmla="*/ 258 w 289"/>
                <a:gd name="T13" fmla="*/ 215 h 262"/>
                <a:gd name="T14" fmla="*/ 258 w 289"/>
                <a:gd name="T15" fmla="*/ 215 h 262"/>
                <a:gd name="T16" fmla="*/ 238 w 289"/>
                <a:gd name="T17" fmla="*/ 219 h 262"/>
                <a:gd name="T18" fmla="*/ 231 w 289"/>
                <a:gd name="T19" fmla="*/ 230 h 262"/>
                <a:gd name="T20" fmla="*/ 242 w 289"/>
                <a:gd name="T21" fmla="*/ 242 h 262"/>
                <a:gd name="T22" fmla="*/ 246 w 289"/>
                <a:gd name="T23" fmla="*/ 250 h 262"/>
                <a:gd name="T24" fmla="*/ 219 w 289"/>
                <a:gd name="T25" fmla="*/ 254 h 262"/>
                <a:gd name="T26" fmla="*/ 211 w 289"/>
                <a:gd name="T27" fmla="*/ 262 h 262"/>
                <a:gd name="T28" fmla="*/ 199 w 289"/>
                <a:gd name="T29" fmla="*/ 254 h 262"/>
                <a:gd name="T30" fmla="*/ 195 w 289"/>
                <a:gd name="T31" fmla="*/ 250 h 262"/>
                <a:gd name="T32" fmla="*/ 195 w 289"/>
                <a:gd name="T33" fmla="*/ 246 h 262"/>
                <a:gd name="T34" fmla="*/ 188 w 289"/>
                <a:gd name="T35" fmla="*/ 230 h 262"/>
                <a:gd name="T36" fmla="*/ 180 w 289"/>
                <a:gd name="T37" fmla="*/ 219 h 262"/>
                <a:gd name="T38" fmla="*/ 176 w 289"/>
                <a:gd name="T39" fmla="*/ 211 h 262"/>
                <a:gd name="T40" fmla="*/ 168 w 289"/>
                <a:gd name="T41" fmla="*/ 203 h 262"/>
                <a:gd name="T42" fmla="*/ 160 w 289"/>
                <a:gd name="T43" fmla="*/ 188 h 262"/>
                <a:gd name="T44" fmla="*/ 160 w 289"/>
                <a:gd name="T45" fmla="*/ 184 h 262"/>
                <a:gd name="T46" fmla="*/ 145 w 289"/>
                <a:gd name="T47" fmla="*/ 176 h 262"/>
                <a:gd name="T48" fmla="*/ 133 w 289"/>
                <a:gd name="T49" fmla="*/ 156 h 262"/>
                <a:gd name="T50" fmla="*/ 86 w 289"/>
                <a:gd name="T51" fmla="*/ 152 h 262"/>
                <a:gd name="T52" fmla="*/ 67 w 289"/>
                <a:gd name="T53" fmla="*/ 152 h 262"/>
                <a:gd name="T54" fmla="*/ 20 w 289"/>
                <a:gd name="T55" fmla="*/ 164 h 262"/>
                <a:gd name="T56" fmla="*/ 20 w 289"/>
                <a:gd name="T57" fmla="*/ 145 h 262"/>
                <a:gd name="T58" fmla="*/ 20 w 289"/>
                <a:gd name="T59" fmla="*/ 121 h 262"/>
                <a:gd name="T60" fmla="*/ 16 w 289"/>
                <a:gd name="T61" fmla="*/ 98 h 262"/>
                <a:gd name="T62" fmla="*/ 8 w 289"/>
                <a:gd name="T63" fmla="*/ 78 h 262"/>
                <a:gd name="T64" fmla="*/ 12 w 289"/>
                <a:gd name="T65" fmla="*/ 63 h 262"/>
                <a:gd name="T66" fmla="*/ 16 w 289"/>
                <a:gd name="T67" fmla="*/ 55 h 262"/>
                <a:gd name="T68" fmla="*/ 31 w 289"/>
                <a:gd name="T69" fmla="*/ 31 h 262"/>
                <a:gd name="T70" fmla="*/ 43 w 289"/>
                <a:gd name="T71" fmla="*/ 27 h 262"/>
                <a:gd name="T72" fmla="*/ 51 w 289"/>
                <a:gd name="T73" fmla="*/ 16 h 262"/>
                <a:gd name="T74" fmla="*/ 55 w 289"/>
                <a:gd name="T75" fmla="*/ 0 h 262"/>
                <a:gd name="T76" fmla="*/ 82 w 289"/>
                <a:gd name="T77" fmla="*/ 12 h 262"/>
                <a:gd name="T78" fmla="*/ 86 w 289"/>
                <a:gd name="T79" fmla="*/ 16 h 262"/>
                <a:gd name="T80" fmla="*/ 90 w 289"/>
                <a:gd name="T81" fmla="*/ 24 h 262"/>
                <a:gd name="T82" fmla="*/ 141 w 289"/>
                <a:gd name="T83" fmla="*/ 43 h 262"/>
                <a:gd name="T84" fmla="*/ 149 w 289"/>
                <a:gd name="T85" fmla="*/ 47 h 262"/>
                <a:gd name="T86" fmla="*/ 160 w 289"/>
                <a:gd name="T87" fmla="*/ 67 h 262"/>
                <a:gd name="T88" fmla="*/ 168 w 289"/>
                <a:gd name="T89" fmla="*/ 78 h 262"/>
                <a:gd name="T90" fmla="*/ 180 w 289"/>
                <a:gd name="T91" fmla="*/ 82 h 262"/>
                <a:gd name="T92" fmla="*/ 199 w 289"/>
                <a:gd name="T93" fmla="*/ 90 h 262"/>
                <a:gd name="T94" fmla="*/ 195 w 289"/>
                <a:gd name="T95" fmla="*/ 74 h 262"/>
                <a:gd name="T96" fmla="*/ 203 w 289"/>
                <a:gd name="T97" fmla="*/ 67 h 262"/>
                <a:gd name="T98" fmla="*/ 203 w 289"/>
                <a:gd name="T99" fmla="*/ 63 h 262"/>
                <a:gd name="T100" fmla="*/ 215 w 289"/>
                <a:gd name="T101" fmla="*/ 63 h 262"/>
                <a:gd name="T102" fmla="*/ 227 w 289"/>
                <a:gd name="T103" fmla="*/ 78 h 262"/>
                <a:gd name="T104" fmla="*/ 238 w 289"/>
                <a:gd name="T105" fmla="*/ 102 h 262"/>
                <a:gd name="T106" fmla="*/ 254 w 289"/>
                <a:gd name="T107" fmla="*/ 125 h 262"/>
                <a:gd name="T108" fmla="*/ 270 w 289"/>
                <a:gd name="T109" fmla="*/ 148 h 262"/>
                <a:gd name="T110" fmla="*/ 258 w 289"/>
                <a:gd name="T111" fmla="*/ 164 h 262"/>
                <a:gd name="T112" fmla="*/ 258 w 289"/>
                <a:gd name="T113" fmla="*/ 184 h 262"/>
                <a:gd name="T114" fmla="*/ 266 w 289"/>
                <a:gd name="T115" fmla="*/ 195 h 262"/>
                <a:gd name="T116" fmla="*/ 274 w 289"/>
                <a:gd name="T117" fmla="*/ 203 h 262"/>
                <a:gd name="T118" fmla="*/ 281 w 289"/>
                <a:gd name="T119" fmla="*/ 21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9" h="262">
                  <a:moveTo>
                    <a:pt x="285" y="219"/>
                  </a:moveTo>
                  <a:lnTo>
                    <a:pt x="285" y="219"/>
                  </a:lnTo>
                  <a:lnTo>
                    <a:pt x="289" y="223"/>
                  </a:lnTo>
                  <a:lnTo>
                    <a:pt x="289" y="227"/>
                  </a:lnTo>
                  <a:lnTo>
                    <a:pt x="289" y="230"/>
                  </a:lnTo>
                  <a:lnTo>
                    <a:pt x="285" y="238"/>
                  </a:lnTo>
                  <a:lnTo>
                    <a:pt x="281" y="242"/>
                  </a:lnTo>
                  <a:lnTo>
                    <a:pt x="278" y="242"/>
                  </a:lnTo>
                  <a:lnTo>
                    <a:pt x="274" y="238"/>
                  </a:lnTo>
                  <a:lnTo>
                    <a:pt x="274" y="234"/>
                  </a:lnTo>
                  <a:lnTo>
                    <a:pt x="274" y="230"/>
                  </a:lnTo>
                  <a:lnTo>
                    <a:pt x="274" y="227"/>
                  </a:lnTo>
                  <a:lnTo>
                    <a:pt x="274" y="219"/>
                  </a:lnTo>
                  <a:lnTo>
                    <a:pt x="274" y="215"/>
                  </a:lnTo>
                  <a:lnTo>
                    <a:pt x="270" y="211"/>
                  </a:lnTo>
                  <a:lnTo>
                    <a:pt x="266" y="211"/>
                  </a:lnTo>
                  <a:lnTo>
                    <a:pt x="266" y="211"/>
                  </a:lnTo>
                  <a:lnTo>
                    <a:pt x="266" y="211"/>
                  </a:lnTo>
                  <a:lnTo>
                    <a:pt x="266" y="211"/>
                  </a:lnTo>
                  <a:lnTo>
                    <a:pt x="262" y="211"/>
                  </a:lnTo>
                  <a:lnTo>
                    <a:pt x="262" y="211"/>
                  </a:lnTo>
                  <a:lnTo>
                    <a:pt x="262" y="211"/>
                  </a:lnTo>
                  <a:lnTo>
                    <a:pt x="258" y="207"/>
                  </a:lnTo>
                  <a:lnTo>
                    <a:pt x="258" y="207"/>
                  </a:lnTo>
                  <a:lnTo>
                    <a:pt x="254" y="207"/>
                  </a:lnTo>
                  <a:lnTo>
                    <a:pt x="254" y="211"/>
                  </a:lnTo>
                  <a:lnTo>
                    <a:pt x="254" y="211"/>
                  </a:lnTo>
                  <a:lnTo>
                    <a:pt x="258" y="215"/>
                  </a:lnTo>
                  <a:lnTo>
                    <a:pt x="258" y="215"/>
                  </a:lnTo>
                  <a:lnTo>
                    <a:pt x="258" y="215"/>
                  </a:lnTo>
                  <a:lnTo>
                    <a:pt x="262" y="215"/>
                  </a:lnTo>
                  <a:lnTo>
                    <a:pt x="258" y="215"/>
                  </a:lnTo>
                  <a:lnTo>
                    <a:pt x="250" y="215"/>
                  </a:lnTo>
                  <a:lnTo>
                    <a:pt x="246" y="215"/>
                  </a:lnTo>
                  <a:lnTo>
                    <a:pt x="242" y="223"/>
                  </a:lnTo>
                  <a:lnTo>
                    <a:pt x="238" y="219"/>
                  </a:lnTo>
                  <a:lnTo>
                    <a:pt x="238" y="219"/>
                  </a:lnTo>
                  <a:lnTo>
                    <a:pt x="231" y="227"/>
                  </a:lnTo>
                  <a:lnTo>
                    <a:pt x="231" y="230"/>
                  </a:lnTo>
                  <a:lnTo>
                    <a:pt x="231" y="230"/>
                  </a:lnTo>
                  <a:lnTo>
                    <a:pt x="231" y="230"/>
                  </a:lnTo>
                  <a:lnTo>
                    <a:pt x="231" y="234"/>
                  </a:lnTo>
                  <a:lnTo>
                    <a:pt x="238" y="238"/>
                  </a:lnTo>
                  <a:lnTo>
                    <a:pt x="242" y="242"/>
                  </a:lnTo>
                  <a:lnTo>
                    <a:pt x="246" y="246"/>
                  </a:lnTo>
                  <a:lnTo>
                    <a:pt x="246" y="250"/>
                  </a:lnTo>
                  <a:lnTo>
                    <a:pt x="246" y="250"/>
                  </a:lnTo>
                  <a:lnTo>
                    <a:pt x="246" y="250"/>
                  </a:lnTo>
                  <a:lnTo>
                    <a:pt x="242" y="250"/>
                  </a:lnTo>
                  <a:lnTo>
                    <a:pt x="242" y="250"/>
                  </a:lnTo>
                  <a:lnTo>
                    <a:pt x="223" y="254"/>
                  </a:lnTo>
                  <a:lnTo>
                    <a:pt x="219" y="254"/>
                  </a:lnTo>
                  <a:lnTo>
                    <a:pt x="219" y="254"/>
                  </a:lnTo>
                  <a:lnTo>
                    <a:pt x="223" y="262"/>
                  </a:lnTo>
                  <a:lnTo>
                    <a:pt x="215" y="262"/>
                  </a:lnTo>
                  <a:lnTo>
                    <a:pt x="211" y="262"/>
                  </a:lnTo>
                  <a:lnTo>
                    <a:pt x="207" y="258"/>
                  </a:lnTo>
                  <a:lnTo>
                    <a:pt x="203" y="254"/>
                  </a:lnTo>
                  <a:lnTo>
                    <a:pt x="203" y="254"/>
                  </a:lnTo>
                  <a:lnTo>
                    <a:pt x="199" y="254"/>
                  </a:lnTo>
                  <a:lnTo>
                    <a:pt x="199" y="250"/>
                  </a:lnTo>
                  <a:lnTo>
                    <a:pt x="195" y="254"/>
                  </a:lnTo>
                  <a:lnTo>
                    <a:pt x="195" y="250"/>
                  </a:lnTo>
                  <a:lnTo>
                    <a:pt x="195" y="250"/>
                  </a:lnTo>
                  <a:lnTo>
                    <a:pt x="195" y="250"/>
                  </a:lnTo>
                  <a:lnTo>
                    <a:pt x="195" y="250"/>
                  </a:lnTo>
                  <a:lnTo>
                    <a:pt x="195" y="246"/>
                  </a:lnTo>
                  <a:lnTo>
                    <a:pt x="195" y="246"/>
                  </a:lnTo>
                  <a:lnTo>
                    <a:pt x="195" y="242"/>
                  </a:lnTo>
                  <a:lnTo>
                    <a:pt x="192" y="242"/>
                  </a:lnTo>
                  <a:lnTo>
                    <a:pt x="192" y="238"/>
                  </a:lnTo>
                  <a:lnTo>
                    <a:pt x="188" y="230"/>
                  </a:lnTo>
                  <a:lnTo>
                    <a:pt x="184" y="227"/>
                  </a:lnTo>
                  <a:lnTo>
                    <a:pt x="184" y="223"/>
                  </a:lnTo>
                  <a:lnTo>
                    <a:pt x="180" y="219"/>
                  </a:lnTo>
                  <a:lnTo>
                    <a:pt x="180" y="219"/>
                  </a:lnTo>
                  <a:lnTo>
                    <a:pt x="180" y="219"/>
                  </a:lnTo>
                  <a:lnTo>
                    <a:pt x="180" y="219"/>
                  </a:lnTo>
                  <a:lnTo>
                    <a:pt x="176" y="215"/>
                  </a:lnTo>
                  <a:lnTo>
                    <a:pt x="176" y="211"/>
                  </a:lnTo>
                  <a:lnTo>
                    <a:pt x="176" y="207"/>
                  </a:lnTo>
                  <a:lnTo>
                    <a:pt x="176" y="203"/>
                  </a:lnTo>
                  <a:lnTo>
                    <a:pt x="172" y="203"/>
                  </a:lnTo>
                  <a:lnTo>
                    <a:pt x="168" y="203"/>
                  </a:lnTo>
                  <a:lnTo>
                    <a:pt x="164" y="199"/>
                  </a:lnTo>
                  <a:lnTo>
                    <a:pt x="160" y="195"/>
                  </a:lnTo>
                  <a:lnTo>
                    <a:pt x="160" y="188"/>
                  </a:lnTo>
                  <a:lnTo>
                    <a:pt x="160" y="188"/>
                  </a:lnTo>
                  <a:lnTo>
                    <a:pt x="160" y="188"/>
                  </a:lnTo>
                  <a:lnTo>
                    <a:pt x="160" y="188"/>
                  </a:lnTo>
                  <a:lnTo>
                    <a:pt x="160" y="188"/>
                  </a:lnTo>
                  <a:lnTo>
                    <a:pt x="160" y="184"/>
                  </a:lnTo>
                  <a:lnTo>
                    <a:pt x="156" y="184"/>
                  </a:lnTo>
                  <a:lnTo>
                    <a:pt x="152" y="180"/>
                  </a:lnTo>
                  <a:lnTo>
                    <a:pt x="152" y="180"/>
                  </a:lnTo>
                  <a:lnTo>
                    <a:pt x="145" y="176"/>
                  </a:lnTo>
                  <a:lnTo>
                    <a:pt x="141" y="176"/>
                  </a:lnTo>
                  <a:lnTo>
                    <a:pt x="141" y="168"/>
                  </a:lnTo>
                  <a:lnTo>
                    <a:pt x="137" y="160"/>
                  </a:lnTo>
                  <a:lnTo>
                    <a:pt x="133" y="156"/>
                  </a:lnTo>
                  <a:lnTo>
                    <a:pt x="133" y="156"/>
                  </a:lnTo>
                  <a:lnTo>
                    <a:pt x="125" y="152"/>
                  </a:lnTo>
                  <a:lnTo>
                    <a:pt x="121" y="152"/>
                  </a:lnTo>
                  <a:lnTo>
                    <a:pt x="86" y="152"/>
                  </a:lnTo>
                  <a:lnTo>
                    <a:pt x="86" y="152"/>
                  </a:lnTo>
                  <a:lnTo>
                    <a:pt x="74" y="152"/>
                  </a:lnTo>
                  <a:lnTo>
                    <a:pt x="70" y="152"/>
                  </a:lnTo>
                  <a:lnTo>
                    <a:pt x="67" y="152"/>
                  </a:lnTo>
                  <a:lnTo>
                    <a:pt x="43" y="164"/>
                  </a:lnTo>
                  <a:lnTo>
                    <a:pt x="39" y="168"/>
                  </a:lnTo>
                  <a:lnTo>
                    <a:pt x="27" y="164"/>
                  </a:lnTo>
                  <a:lnTo>
                    <a:pt x="20" y="164"/>
                  </a:lnTo>
                  <a:lnTo>
                    <a:pt x="8" y="172"/>
                  </a:lnTo>
                  <a:lnTo>
                    <a:pt x="8" y="168"/>
                  </a:lnTo>
                  <a:lnTo>
                    <a:pt x="16" y="156"/>
                  </a:lnTo>
                  <a:lnTo>
                    <a:pt x="20" y="145"/>
                  </a:lnTo>
                  <a:lnTo>
                    <a:pt x="20" y="137"/>
                  </a:lnTo>
                  <a:lnTo>
                    <a:pt x="20" y="133"/>
                  </a:lnTo>
                  <a:lnTo>
                    <a:pt x="20" y="133"/>
                  </a:lnTo>
                  <a:lnTo>
                    <a:pt x="20" y="121"/>
                  </a:lnTo>
                  <a:lnTo>
                    <a:pt x="20" y="117"/>
                  </a:lnTo>
                  <a:lnTo>
                    <a:pt x="20" y="106"/>
                  </a:lnTo>
                  <a:lnTo>
                    <a:pt x="20" y="102"/>
                  </a:lnTo>
                  <a:lnTo>
                    <a:pt x="16" y="98"/>
                  </a:lnTo>
                  <a:lnTo>
                    <a:pt x="12" y="86"/>
                  </a:lnTo>
                  <a:lnTo>
                    <a:pt x="12" y="86"/>
                  </a:lnTo>
                  <a:lnTo>
                    <a:pt x="8" y="78"/>
                  </a:lnTo>
                  <a:lnTo>
                    <a:pt x="8" y="78"/>
                  </a:lnTo>
                  <a:lnTo>
                    <a:pt x="0" y="74"/>
                  </a:lnTo>
                  <a:lnTo>
                    <a:pt x="8" y="63"/>
                  </a:lnTo>
                  <a:lnTo>
                    <a:pt x="8" y="63"/>
                  </a:lnTo>
                  <a:lnTo>
                    <a:pt x="12" y="63"/>
                  </a:lnTo>
                  <a:lnTo>
                    <a:pt x="12" y="63"/>
                  </a:lnTo>
                  <a:lnTo>
                    <a:pt x="12" y="59"/>
                  </a:lnTo>
                  <a:lnTo>
                    <a:pt x="12" y="59"/>
                  </a:lnTo>
                  <a:lnTo>
                    <a:pt x="16" y="55"/>
                  </a:lnTo>
                  <a:lnTo>
                    <a:pt x="16" y="47"/>
                  </a:lnTo>
                  <a:lnTo>
                    <a:pt x="20" y="43"/>
                  </a:lnTo>
                  <a:lnTo>
                    <a:pt x="27" y="35"/>
                  </a:lnTo>
                  <a:lnTo>
                    <a:pt x="31" y="31"/>
                  </a:lnTo>
                  <a:lnTo>
                    <a:pt x="31" y="35"/>
                  </a:lnTo>
                  <a:lnTo>
                    <a:pt x="35" y="35"/>
                  </a:lnTo>
                  <a:lnTo>
                    <a:pt x="39" y="31"/>
                  </a:lnTo>
                  <a:lnTo>
                    <a:pt x="43" y="27"/>
                  </a:lnTo>
                  <a:lnTo>
                    <a:pt x="47" y="24"/>
                  </a:lnTo>
                  <a:lnTo>
                    <a:pt x="47" y="20"/>
                  </a:lnTo>
                  <a:lnTo>
                    <a:pt x="47" y="20"/>
                  </a:lnTo>
                  <a:lnTo>
                    <a:pt x="51" y="16"/>
                  </a:lnTo>
                  <a:lnTo>
                    <a:pt x="51" y="16"/>
                  </a:lnTo>
                  <a:lnTo>
                    <a:pt x="51" y="8"/>
                  </a:lnTo>
                  <a:lnTo>
                    <a:pt x="55" y="0"/>
                  </a:lnTo>
                  <a:lnTo>
                    <a:pt x="55" y="0"/>
                  </a:lnTo>
                  <a:lnTo>
                    <a:pt x="63" y="4"/>
                  </a:lnTo>
                  <a:lnTo>
                    <a:pt x="67" y="8"/>
                  </a:lnTo>
                  <a:lnTo>
                    <a:pt x="74" y="12"/>
                  </a:lnTo>
                  <a:lnTo>
                    <a:pt x="82" y="12"/>
                  </a:lnTo>
                  <a:lnTo>
                    <a:pt x="86" y="16"/>
                  </a:lnTo>
                  <a:lnTo>
                    <a:pt x="86" y="16"/>
                  </a:lnTo>
                  <a:lnTo>
                    <a:pt x="86" y="16"/>
                  </a:lnTo>
                  <a:lnTo>
                    <a:pt x="86" y="16"/>
                  </a:lnTo>
                  <a:lnTo>
                    <a:pt x="86" y="20"/>
                  </a:lnTo>
                  <a:lnTo>
                    <a:pt x="86" y="20"/>
                  </a:lnTo>
                  <a:lnTo>
                    <a:pt x="90" y="20"/>
                  </a:lnTo>
                  <a:lnTo>
                    <a:pt x="90" y="24"/>
                  </a:lnTo>
                  <a:lnTo>
                    <a:pt x="98" y="27"/>
                  </a:lnTo>
                  <a:lnTo>
                    <a:pt x="110" y="27"/>
                  </a:lnTo>
                  <a:lnTo>
                    <a:pt x="117" y="31"/>
                  </a:lnTo>
                  <a:lnTo>
                    <a:pt x="141" y="43"/>
                  </a:lnTo>
                  <a:lnTo>
                    <a:pt x="145" y="43"/>
                  </a:lnTo>
                  <a:lnTo>
                    <a:pt x="149" y="47"/>
                  </a:lnTo>
                  <a:lnTo>
                    <a:pt x="149" y="47"/>
                  </a:lnTo>
                  <a:lnTo>
                    <a:pt x="149" y="47"/>
                  </a:lnTo>
                  <a:lnTo>
                    <a:pt x="152" y="51"/>
                  </a:lnTo>
                  <a:lnTo>
                    <a:pt x="152" y="51"/>
                  </a:lnTo>
                  <a:lnTo>
                    <a:pt x="152" y="55"/>
                  </a:lnTo>
                  <a:lnTo>
                    <a:pt x="160" y="67"/>
                  </a:lnTo>
                  <a:lnTo>
                    <a:pt x="160" y="70"/>
                  </a:lnTo>
                  <a:lnTo>
                    <a:pt x="160" y="78"/>
                  </a:lnTo>
                  <a:lnTo>
                    <a:pt x="164" y="78"/>
                  </a:lnTo>
                  <a:lnTo>
                    <a:pt x="168" y="78"/>
                  </a:lnTo>
                  <a:lnTo>
                    <a:pt x="176" y="78"/>
                  </a:lnTo>
                  <a:lnTo>
                    <a:pt x="180" y="78"/>
                  </a:lnTo>
                  <a:lnTo>
                    <a:pt x="180" y="78"/>
                  </a:lnTo>
                  <a:lnTo>
                    <a:pt x="180" y="82"/>
                  </a:lnTo>
                  <a:lnTo>
                    <a:pt x="184" y="82"/>
                  </a:lnTo>
                  <a:lnTo>
                    <a:pt x="184" y="86"/>
                  </a:lnTo>
                  <a:lnTo>
                    <a:pt x="192" y="90"/>
                  </a:lnTo>
                  <a:lnTo>
                    <a:pt x="199" y="90"/>
                  </a:lnTo>
                  <a:lnTo>
                    <a:pt x="199" y="86"/>
                  </a:lnTo>
                  <a:lnTo>
                    <a:pt x="195" y="78"/>
                  </a:lnTo>
                  <a:lnTo>
                    <a:pt x="195" y="74"/>
                  </a:lnTo>
                  <a:lnTo>
                    <a:pt x="195" y="74"/>
                  </a:lnTo>
                  <a:lnTo>
                    <a:pt x="195" y="70"/>
                  </a:lnTo>
                  <a:lnTo>
                    <a:pt x="199" y="70"/>
                  </a:lnTo>
                  <a:lnTo>
                    <a:pt x="203" y="67"/>
                  </a:lnTo>
                  <a:lnTo>
                    <a:pt x="203" y="67"/>
                  </a:lnTo>
                  <a:lnTo>
                    <a:pt x="207" y="63"/>
                  </a:lnTo>
                  <a:lnTo>
                    <a:pt x="207" y="63"/>
                  </a:lnTo>
                  <a:lnTo>
                    <a:pt x="203" y="63"/>
                  </a:lnTo>
                  <a:lnTo>
                    <a:pt x="203" y="63"/>
                  </a:lnTo>
                  <a:lnTo>
                    <a:pt x="203" y="59"/>
                  </a:lnTo>
                  <a:lnTo>
                    <a:pt x="203" y="59"/>
                  </a:lnTo>
                  <a:lnTo>
                    <a:pt x="215" y="59"/>
                  </a:lnTo>
                  <a:lnTo>
                    <a:pt x="215" y="63"/>
                  </a:lnTo>
                  <a:lnTo>
                    <a:pt x="219" y="63"/>
                  </a:lnTo>
                  <a:lnTo>
                    <a:pt x="219" y="67"/>
                  </a:lnTo>
                  <a:lnTo>
                    <a:pt x="223" y="74"/>
                  </a:lnTo>
                  <a:lnTo>
                    <a:pt x="227" y="78"/>
                  </a:lnTo>
                  <a:lnTo>
                    <a:pt x="227" y="82"/>
                  </a:lnTo>
                  <a:lnTo>
                    <a:pt x="235" y="98"/>
                  </a:lnTo>
                  <a:lnTo>
                    <a:pt x="235" y="98"/>
                  </a:lnTo>
                  <a:lnTo>
                    <a:pt x="238" y="102"/>
                  </a:lnTo>
                  <a:lnTo>
                    <a:pt x="246" y="113"/>
                  </a:lnTo>
                  <a:lnTo>
                    <a:pt x="246" y="117"/>
                  </a:lnTo>
                  <a:lnTo>
                    <a:pt x="254" y="121"/>
                  </a:lnTo>
                  <a:lnTo>
                    <a:pt x="254" y="125"/>
                  </a:lnTo>
                  <a:lnTo>
                    <a:pt x="270" y="129"/>
                  </a:lnTo>
                  <a:lnTo>
                    <a:pt x="274" y="133"/>
                  </a:lnTo>
                  <a:lnTo>
                    <a:pt x="274" y="148"/>
                  </a:lnTo>
                  <a:lnTo>
                    <a:pt x="270" y="148"/>
                  </a:lnTo>
                  <a:lnTo>
                    <a:pt x="270" y="152"/>
                  </a:lnTo>
                  <a:lnTo>
                    <a:pt x="266" y="152"/>
                  </a:lnTo>
                  <a:lnTo>
                    <a:pt x="262" y="156"/>
                  </a:lnTo>
                  <a:lnTo>
                    <a:pt x="258" y="164"/>
                  </a:lnTo>
                  <a:lnTo>
                    <a:pt x="258" y="168"/>
                  </a:lnTo>
                  <a:lnTo>
                    <a:pt x="262" y="172"/>
                  </a:lnTo>
                  <a:lnTo>
                    <a:pt x="262" y="180"/>
                  </a:lnTo>
                  <a:lnTo>
                    <a:pt x="258" y="184"/>
                  </a:lnTo>
                  <a:lnTo>
                    <a:pt x="262" y="188"/>
                  </a:lnTo>
                  <a:lnTo>
                    <a:pt x="262" y="191"/>
                  </a:lnTo>
                  <a:lnTo>
                    <a:pt x="262" y="191"/>
                  </a:lnTo>
                  <a:lnTo>
                    <a:pt x="266" y="195"/>
                  </a:lnTo>
                  <a:lnTo>
                    <a:pt x="270" y="195"/>
                  </a:lnTo>
                  <a:lnTo>
                    <a:pt x="274" y="195"/>
                  </a:lnTo>
                  <a:lnTo>
                    <a:pt x="274" y="195"/>
                  </a:lnTo>
                  <a:lnTo>
                    <a:pt x="274" y="203"/>
                  </a:lnTo>
                  <a:lnTo>
                    <a:pt x="278" y="207"/>
                  </a:lnTo>
                  <a:lnTo>
                    <a:pt x="278" y="211"/>
                  </a:lnTo>
                  <a:lnTo>
                    <a:pt x="278" y="211"/>
                  </a:lnTo>
                  <a:lnTo>
                    <a:pt x="281" y="215"/>
                  </a:lnTo>
                  <a:lnTo>
                    <a:pt x="285" y="215"/>
                  </a:lnTo>
                  <a:lnTo>
                    <a:pt x="285" y="215"/>
                  </a:lnTo>
                  <a:lnTo>
                    <a:pt x="285" y="219"/>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47" name="Freeform 39"/>
            <p:cNvSpPr/>
            <p:nvPr/>
          </p:nvSpPr>
          <p:spPr bwMode="auto">
            <a:xfrm>
              <a:off x="1555750" y="2908300"/>
              <a:ext cx="465137" cy="712788"/>
            </a:xfrm>
            <a:custGeom>
              <a:avLst/>
              <a:gdLst>
                <a:gd name="T0" fmla="*/ 203 w 293"/>
                <a:gd name="T1" fmla="*/ 43 h 449"/>
                <a:gd name="T2" fmla="*/ 215 w 293"/>
                <a:gd name="T3" fmla="*/ 145 h 449"/>
                <a:gd name="T4" fmla="*/ 238 w 293"/>
                <a:gd name="T5" fmla="*/ 164 h 449"/>
                <a:gd name="T6" fmla="*/ 254 w 293"/>
                <a:gd name="T7" fmla="*/ 168 h 449"/>
                <a:gd name="T8" fmla="*/ 285 w 293"/>
                <a:gd name="T9" fmla="*/ 195 h 449"/>
                <a:gd name="T10" fmla="*/ 281 w 293"/>
                <a:gd name="T11" fmla="*/ 230 h 449"/>
                <a:gd name="T12" fmla="*/ 281 w 293"/>
                <a:gd name="T13" fmla="*/ 250 h 449"/>
                <a:gd name="T14" fmla="*/ 246 w 293"/>
                <a:gd name="T15" fmla="*/ 258 h 449"/>
                <a:gd name="T16" fmla="*/ 254 w 293"/>
                <a:gd name="T17" fmla="*/ 277 h 449"/>
                <a:gd name="T18" fmla="*/ 273 w 293"/>
                <a:gd name="T19" fmla="*/ 316 h 449"/>
                <a:gd name="T20" fmla="*/ 293 w 293"/>
                <a:gd name="T21" fmla="*/ 352 h 449"/>
                <a:gd name="T22" fmla="*/ 285 w 293"/>
                <a:gd name="T23" fmla="*/ 367 h 449"/>
                <a:gd name="T24" fmla="*/ 293 w 293"/>
                <a:gd name="T25" fmla="*/ 391 h 449"/>
                <a:gd name="T26" fmla="*/ 289 w 293"/>
                <a:gd name="T27" fmla="*/ 414 h 449"/>
                <a:gd name="T28" fmla="*/ 254 w 293"/>
                <a:gd name="T29" fmla="*/ 445 h 449"/>
                <a:gd name="T30" fmla="*/ 246 w 293"/>
                <a:gd name="T31" fmla="*/ 449 h 449"/>
                <a:gd name="T32" fmla="*/ 242 w 293"/>
                <a:gd name="T33" fmla="*/ 430 h 449"/>
                <a:gd name="T34" fmla="*/ 242 w 293"/>
                <a:gd name="T35" fmla="*/ 426 h 449"/>
                <a:gd name="T36" fmla="*/ 238 w 293"/>
                <a:gd name="T37" fmla="*/ 418 h 449"/>
                <a:gd name="T38" fmla="*/ 215 w 293"/>
                <a:gd name="T39" fmla="*/ 402 h 449"/>
                <a:gd name="T40" fmla="*/ 211 w 293"/>
                <a:gd name="T41" fmla="*/ 391 h 449"/>
                <a:gd name="T42" fmla="*/ 191 w 293"/>
                <a:gd name="T43" fmla="*/ 367 h 449"/>
                <a:gd name="T44" fmla="*/ 180 w 293"/>
                <a:gd name="T45" fmla="*/ 355 h 449"/>
                <a:gd name="T46" fmla="*/ 176 w 293"/>
                <a:gd name="T47" fmla="*/ 348 h 449"/>
                <a:gd name="T48" fmla="*/ 168 w 293"/>
                <a:gd name="T49" fmla="*/ 340 h 449"/>
                <a:gd name="T50" fmla="*/ 164 w 293"/>
                <a:gd name="T51" fmla="*/ 332 h 449"/>
                <a:gd name="T52" fmla="*/ 129 w 293"/>
                <a:gd name="T53" fmla="*/ 316 h 449"/>
                <a:gd name="T54" fmla="*/ 125 w 293"/>
                <a:gd name="T55" fmla="*/ 309 h 449"/>
                <a:gd name="T56" fmla="*/ 125 w 293"/>
                <a:gd name="T57" fmla="*/ 301 h 449"/>
                <a:gd name="T58" fmla="*/ 101 w 293"/>
                <a:gd name="T59" fmla="*/ 281 h 449"/>
                <a:gd name="T60" fmla="*/ 97 w 293"/>
                <a:gd name="T61" fmla="*/ 273 h 449"/>
                <a:gd name="T62" fmla="*/ 109 w 293"/>
                <a:gd name="T63" fmla="*/ 258 h 449"/>
                <a:gd name="T64" fmla="*/ 117 w 293"/>
                <a:gd name="T65" fmla="*/ 238 h 449"/>
                <a:gd name="T66" fmla="*/ 90 w 293"/>
                <a:gd name="T67" fmla="*/ 164 h 449"/>
                <a:gd name="T68" fmla="*/ 86 w 293"/>
                <a:gd name="T69" fmla="*/ 160 h 449"/>
                <a:gd name="T70" fmla="*/ 74 w 293"/>
                <a:gd name="T71" fmla="*/ 172 h 449"/>
                <a:gd name="T72" fmla="*/ 66 w 293"/>
                <a:gd name="T73" fmla="*/ 168 h 449"/>
                <a:gd name="T74" fmla="*/ 47 w 293"/>
                <a:gd name="T75" fmla="*/ 148 h 449"/>
                <a:gd name="T76" fmla="*/ 35 w 293"/>
                <a:gd name="T77" fmla="*/ 141 h 449"/>
                <a:gd name="T78" fmla="*/ 35 w 293"/>
                <a:gd name="T79" fmla="*/ 141 h 449"/>
                <a:gd name="T80" fmla="*/ 19 w 293"/>
                <a:gd name="T81" fmla="*/ 137 h 449"/>
                <a:gd name="T82" fmla="*/ 19 w 293"/>
                <a:gd name="T83" fmla="*/ 129 h 449"/>
                <a:gd name="T84" fmla="*/ 19 w 293"/>
                <a:gd name="T85" fmla="*/ 121 h 449"/>
                <a:gd name="T86" fmla="*/ 23 w 293"/>
                <a:gd name="T87" fmla="*/ 113 h 449"/>
                <a:gd name="T88" fmla="*/ 4 w 293"/>
                <a:gd name="T89" fmla="*/ 102 h 449"/>
                <a:gd name="T90" fmla="*/ 8 w 293"/>
                <a:gd name="T91" fmla="*/ 78 h 449"/>
                <a:gd name="T92" fmla="*/ 11 w 293"/>
                <a:gd name="T93" fmla="*/ 66 h 449"/>
                <a:gd name="T94" fmla="*/ 15 w 293"/>
                <a:gd name="T95" fmla="*/ 66 h 449"/>
                <a:gd name="T96" fmla="*/ 23 w 293"/>
                <a:gd name="T97" fmla="*/ 59 h 449"/>
                <a:gd name="T98" fmla="*/ 27 w 293"/>
                <a:gd name="T99" fmla="*/ 43 h 449"/>
                <a:gd name="T100" fmla="*/ 27 w 293"/>
                <a:gd name="T101" fmla="*/ 16 h 449"/>
                <a:gd name="T102" fmla="*/ 70 w 293"/>
                <a:gd name="T103" fmla="*/ 4 h 449"/>
                <a:gd name="T104" fmla="*/ 74 w 293"/>
                <a:gd name="T105" fmla="*/ 8 h 449"/>
                <a:gd name="T106" fmla="*/ 86 w 293"/>
                <a:gd name="T107" fmla="*/ 0 h 449"/>
                <a:gd name="T108" fmla="*/ 109 w 293"/>
                <a:gd name="T109" fmla="*/ 8 h 449"/>
                <a:gd name="T110" fmla="*/ 113 w 293"/>
                <a:gd name="T111" fmla="*/ 20 h 449"/>
                <a:gd name="T112" fmla="*/ 144 w 293"/>
                <a:gd name="T113" fmla="*/ 43 h 449"/>
                <a:gd name="T114" fmla="*/ 156 w 293"/>
                <a:gd name="T115" fmla="*/ 43 h 449"/>
                <a:gd name="T116" fmla="*/ 168 w 293"/>
                <a:gd name="T117" fmla="*/ 43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3" h="449">
                  <a:moveTo>
                    <a:pt x="183" y="43"/>
                  </a:moveTo>
                  <a:lnTo>
                    <a:pt x="183" y="43"/>
                  </a:lnTo>
                  <a:lnTo>
                    <a:pt x="195" y="47"/>
                  </a:lnTo>
                  <a:lnTo>
                    <a:pt x="203" y="43"/>
                  </a:lnTo>
                  <a:lnTo>
                    <a:pt x="203" y="43"/>
                  </a:lnTo>
                  <a:lnTo>
                    <a:pt x="207" y="51"/>
                  </a:lnTo>
                  <a:lnTo>
                    <a:pt x="211" y="59"/>
                  </a:lnTo>
                  <a:lnTo>
                    <a:pt x="215" y="145"/>
                  </a:lnTo>
                  <a:lnTo>
                    <a:pt x="215" y="148"/>
                  </a:lnTo>
                  <a:lnTo>
                    <a:pt x="226" y="156"/>
                  </a:lnTo>
                  <a:lnTo>
                    <a:pt x="230" y="156"/>
                  </a:lnTo>
                  <a:lnTo>
                    <a:pt x="238" y="164"/>
                  </a:lnTo>
                  <a:lnTo>
                    <a:pt x="242" y="164"/>
                  </a:lnTo>
                  <a:lnTo>
                    <a:pt x="246" y="168"/>
                  </a:lnTo>
                  <a:lnTo>
                    <a:pt x="250" y="164"/>
                  </a:lnTo>
                  <a:lnTo>
                    <a:pt x="254" y="168"/>
                  </a:lnTo>
                  <a:lnTo>
                    <a:pt x="254" y="168"/>
                  </a:lnTo>
                  <a:lnTo>
                    <a:pt x="281" y="191"/>
                  </a:lnTo>
                  <a:lnTo>
                    <a:pt x="285" y="195"/>
                  </a:lnTo>
                  <a:lnTo>
                    <a:pt x="285" y="195"/>
                  </a:lnTo>
                  <a:lnTo>
                    <a:pt x="285" y="211"/>
                  </a:lnTo>
                  <a:lnTo>
                    <a:pt x="285" y="219"/>
                  </a:lnTo>
                  <a:lnTo>
                    <a:pt x="285" y="223"/>
                  </a:lnTo>
                  <a:lnTo>
                    <a:pt x="281" y="230"/>
                  </a:lnTo>
                  <a:lnTo>
                    <a:pt x="277" y="230"/>
                  </a:lnTo>
                  <a:lnTo>
                    <a:pt x="277" y="234"/>
                  </a:lnTo>
                  <a:lnTo>
                    <a:pt x="281" y="246"/>
                  </a:lnTo>
                  <a:lnTo>
                    <a:pt x="281" y="250"/>
                  </a:lnTo>
                  <a:lnTo>
                    <a:pt x="277" y="250"/>
                  </a:lnTo>
                  <a:lnTo>
                    <a:pt x="269" y="250"/>
                  </a:lnTo>
                  <a:lnTo>
                    <a:pt x="265" y="250"/>
                  </a:lnTo>
                  <a:lnTo>
                    <a:pt x="246" y="258"/>
                  </a:lnTo>
                  <a:lnTo>
                    <a:pt x="246" y="262"/>
                  </a:lnTo>
                  <a:lnTo>
                    <a:pt x="246" y="266"/>
                  </a:lnTo>
                  <a:lnTo>
                    <a:pt x="250" y="273"/>
                  </a:lnTo>
                  <a:lnTo>
                    <a:pt x="254" y="277"/>
                  </a:lnTo>
                  <a:lnTo>
                    <a:pt x="258" y="289"/>
                  </a:lnTo>
                  <a:lnTo>
                    <a:pt x="258" y="293"/>
                  </a:lnTo>
                  <a:lnTo>
                    <a:pt x="262" y="301"/>
                  </a:lnTo>
                  <a:lnTo>
                    <a:pt x="273" y="316"/>
                  </a:lnTo>
                  <a:lnTo>
                    <a:pt x="289" y="336"/>
                  </a:lnTo>
                  <a:lnTo>
                    <a:pt x="289" y="340"/>
                  </a:lnTo>
                  <a:lnTo>
                    <a:pt x="293" y="348"/>
                  </a:lnTo>
                  <a:lnTo>
                    <a:pt x="293" y="352"/>
                  </a:lnTo>
                  <a:lnTo>
                    <a:pt x="293" y="355"/>
                  </a:lnTo>
                  <a:lnTo>
                    <a:pt x="293" y="359"/>
                  </a:lnTo>
                  <a:lnTo>
                    <a:pt x="289" y="363"/>
                  </a:lnTo>
                  <a:lnTo>
                    <a:pt x="285" y="367"/>
                  </a:lnTo>
                  <a:lnTo>
                    <a:pt x="285" y="371"/>
                  </a:lnTo>
                  <a:lnTo>
                    <a:pt x="285" y="375"/>
                  </a:lnTo>
                  <a:lnTo>
                    <a:pt x="289" y="379"/>
                  </a:lnTo>
                  <a:lnTo>
                    <a:pt x="293" y="391"/>
                  </a:lnTo>
                  <a:lnTo>
                    <a:pt x="293" y="394"/>
                  </a:lnTo>
                  <a:lnTo>
                    <a:pt x="293" y="402"/>
                  </a:lnTo>
                  <a:lnTo>
                    <a:pt x="293" y="410"/>
                  </a:lnTo>
                  <a:lnTo>
                    <a:pt x="289" y="414"/>
                  </a:lnTo>
                  <a:lnTo>
                    <a:pt x="281" y="430"/>
                  </a:lnTo>
                  <a:lnTo>
                    <a:pt x="269" y="445"/>
                  </a:lnTo>
                  <a:lnTo>
                    <a:pt x="265" y="445"/>
                  </a:lnTo>
                  <a:lnTo>
                    <a:pt x="254" y="445"/>
                  </a:lnTo>
                  <a:lnTo>
                    <a:pt x="250" y="449"/>
                  </a:lnTo>
                  <a:lnTo>
                    <a:pt x="246" y="449"/>
                  </a:lnTo>
                  <a:lnTo>
                    <a:pt x="246" y="449"/>
                  </a:lnTo>
                  <a:lnTo>
                    <a:pt x="246" y="449"/>
                  </a:lnTo>
                  <a:lnTo>
                    <a:pt x="246" y="445"/>
                  </a:lnTo>
                  <a:lnTo>
                    <a:pt x="246" y="445"/>
                  </a:lnTo>
                  <a:lnTo>
                    <a:pt x="242" y="441"/>
                  </a:lnTo>
                  <a:lnTo>
                    <a:pt x="242" y="430"/>
                  </a:lnTo>
                  <a:lnTo>
                    <a:pt x="242" y="430"/>
                  </a:lnTo>
                  <a:lnTo>
                    <a:pt x="242" y="430"/>
                  </a:lnTo>
                  <a:lnTo>
                    <a:pt x="242" y="430"/>
                  </a:lnTo>
                  <a:lnTo>
                    <a:pt x="242" y="426"/>
                  </a:lnTo>
                  <a:lnTo>
                    <a:pt x="242" y="422"/>
                  </a:lnTo>
                  <a:lnTo>
                    <a:pt x="238" y="422"/>
                  </a:lnTo>
                  <a:lnTo>
                    <a:pt x="238" y="422"/>
                  </a:lnTo>
                  <a:lnTo>
                    <a:pt x="238" y="418"/>
                  </a:lnTo>
                  <a:lnTo>
                    <a:pt x="230" y="414"/>
                  </a:lnTo>
                  <a:lnTo>
                    <a:pt x="219" y="406"/>
                  </a:lnTo>
                  <a:lnTo>
                    <a:pt x="215" y="406"/>
                  </a:lnTo>
                  <a:lnTo>
                    <a:pt x="215" y="402"/>
                  </a:lnTo>
                  <a:lnTo>
                    <a:pt x="215" y="402"/>
                  </a:lnTo>
                  <a:lnTo>
                    <a:pt x="215" y="398"/>
                  </a:lnTo>
                  <a:lnTo>
                    <a:pt x="211" y="391"/>
                  </a:lnTo>
                  <a:lnTo>
                    <a:pt x="211" y="391"/>
                  </a:lnTo>
                  <a:lnTo>
                    <a:pt x="211" y="387"/>
                  </a:lnTo>
                  <a:lnTo>
                    <a:pt x="203" y="383"/>
                  </a:lnTo>
                  <a:lnTo>
                    <a:pt x="195" y="375"/>
                  </a:lnTo>
                  <a:lnTo>
                    <a:pt x="191" y="367"/>
                  </a:lnTo>
                  <a:lnTo>
                    <a:pt x="191" y="367"/>
                  </a:lnTo>
                  <a:lnTo>
                    <a:pt x="187" y="359"/>
                  </a:lnTo>
                  <a:lnTo>
                    <a:pt x="183" y="355"/>
                  </a:lnTo>
                  <a:lnTo>
                    <a:pt x="180" y="355"/>
                  </a:lnTo>
                  <a:lnTo>
                    <a:pt x="176" y="355"/>
                  </a:lnTo>
                  <a:lnTo>
                    <a:pt x="176" y="352"/>
                  </a:lnTo>
                  <a:lnTo>
                    <a:pt x="176" y="352"/>
                  </a:lnTo>
                  <a:lnTo>
                    <a:pt x="176" y="348"/>
                  </a:lnTo>
                  <a:lnTo>
                    <a:pt x="172" y="348"/>
                  </a:lnTo>
                  <a:lnTo>
                    <a:pt x="172" y="344"/>
                  </a:lnTo>
                  <a:lnTo>
                    <a:pt x="172" y="344"/>
                  </a:lnTo>
                  <a:lnTo>
                    <a:pt x="168" y="340"/>
                  </a:lnTo>
                  <a:lnTo>
                    <a:pt x="168" y="336"/>
                  </a:lnTo>
                  <a:lnTo>
                    <a:pt x="164" y="332"/>
                  </a:lnTo>
                  <a:lnTo>
                    <a:pt x="164" y="332"/>
                  </a:lnTo>
                  <a:lnTo>
                    <a:pt x="164" y="332"/>
                  </a:lnTo>
                  <a:lnTo>
                    <a:pt x="156" y="328"/>
                  </a:lnTo>
                  <a:lnTo>
                    <a:pt x="133" y="316"/>
                  </a:lnTo>
                  <a:lnTo>
                    <a:pt x="133" y="316"/>
                  </a:lnTo>
                  <a:lnTo>
                    <a:pt x="129" y="316"/>
                  </a:lnTo>
                  <a:lnTo>
                    <a:pt x="129" y="316"/>
                  </a:lnTo>
                  <a:lnTo>
                    <a:pt x="125" y="312"/>
                  </a:lnTo>
                  <a:lnTo>
                    <a:pt x="125" y="309"/>
                  </a:lnTo>
                  <a:lnTo>
                    <a:pt x="125" y="309"/>
                  </a:lnTo>
                  <a:lnTo>
                    <a:pt x="121" y="309"/>
                  </a:lnTo>
                  <a:lnTo>
                    <a:pt x="121" y="305"/>
                  </a:lnTo>
                  <a:lnTo>
                    <a:pt x="125" y="301"/>
                  </a:lnTo>
                  <a:lnTo>
                    <a:pt x="125" y="301"/>
                  </a:lnTo>
                  <a:lnTo>
                    <a:pt x="121" y="297"/>
                  </a:lnTo>
                  <a:lnTo>
                    <a:pt x="109" y="285"/>
                  </a:lnTo>
                  <a:lnTo>
                    <a:pt x="109" y="281"/>
                  </a:lnTo>
                  <a:lnTo>
                    <a:pt x="101" y="281"/>
                  </a:lnTo>
                  <a:lnTo>
                    <a:pt x="97" y="277"/>
                  </a:lnTo>
                  <a:lnTo>
                    <a:pt x="94" y="273"/>
                  </a:lnTo>
                  <a:lnTo>
                    <a:pt x="94" y="273"/>
                  </a:lnTo>
                  <a:lnTo>
                    <a:pt x="97" y="273"/>
                  </a:lnTo>
                  <a:lnTo>
                    <a:pt x="97" y="270"/>
                  </a:lnTo>
                  <a:lnTo>
                    <a:pt x="97" y="270"/>
                  </a:lnTo>
                  <a:lnTo>
                    <a:pt x="105" y="262"/>
                  </a:lnTo>
                  <a:lnTo>
                    <a:pt x="109" y="258"/>
                  </a:lnTo>
                  <a:lnTo>
                    <a:pt x="113" y="242"/>
                  </a:lnTo>
                  <a:lnTo>
                    <a:pt x="113" y="242"/>
                  </a:lnTo>
                  <a:lnTo>
                    <a:pt x="113" y="238"/>
                  </a:lnTo>
                  <a:lnTo>
                    <a:pt x="117" y="238"/>
                  </a:lnTo>
                  <a:lnTo>
                    <a:pt x="121" y="230"/>
                  </a:lnTo>
                  <a:lnTo>
                    <a:pt x="101" y="203"/>
                  </a:lnTo>
                  <a:lnTo>
                    <a:pt x="101" y="188"/>
                  </a:lnTo>
                  <a:lnTo>
                    <a:pt x="90" y="164"/>
                  </a:lnTo>
                  <a:lnTo>
                    <a:pt x="90" y="160"/>
                  </a:lnTo>
                  <a:lnTo>
                    <a:pt x="90" y="160"/>
                  </a:lnTo>
                  <a:lnTo>
                    <a:pt x="86" y="160"/>
                  </a:lnTo>
                  <a:lnTo>
                    <a:pt x="86" y="160"/>
                  </a:lnTo>
                  <a:lnTo>
                    <a:pt x="82" y="160"/>
                  </a:lnTo>
                  <a:lnTo>
                    <a:pt x="82" y="164"/>
                  </a:lnTo>
                  <a:lnTo>
                    <a:pt x="78" y="164"/>
                  </a:lnTo>
                  <a:lnTo>
                    <a:pt x="74" y="172"/>
                  </a:lnTo>
                  <a:lnTo>
                    <a:pt x="74" y="172"/>
                  </a:lnTo>
                  <a:lnTo>
                    <a:pt x="70" y="172"/>
                  </a:lnTo>
                  <a:lnTo>
                    <a:pt x="66" y="168"/>
                  </a:lnTo>
                  <a:lnTo>
                    <a:pt x="66" y="168"/>
                  </a:lnTo>
                  <a:lnTo>
                    <a:pt x="62" y="168"/>
                  </a:lnTo>
                  <a:lnTo>
                    <a:pt x="43" y="164"/>
                  </a:lnTo>
                  <a:lnTo>
                    <a:pt x="43" y="156"/>
                  </a:lnTo>
                  <a:lnTo>
                    <a:pt x="47" y="148"/>
                  </a:lnTo>
                  <a:lnTo>
                    <a:pt x="43" y="137"/>
                  </a:lnTo>
                  <a:lnTo>
                    <a:pt x="39" y="137"/>
                  </a:lnTo>
                  <a:lnTo>
                    <a:pt x="35" y="137"/>
                  </a:lnTo>
                  <a:lnTo>
                    <a:pt x="35" y="141"/>
                  </a:lnTo>
                  <a:lnTo>
                    <a:pt x="35" y="141"/>
                  </a:lnTo>
                  <a:lnTo>
                    <a:pt x="35" y="141"/>
                  </a:lnTo>
                  <a:lnTo>
                    <a:pt x="35" y="141"/>
                  </a:lnTo>
                  <a:lnTo>
                    <a:pt x="35" y="141"/>
                  </a:lnTo>
                  <a:lnTo>
                    <a:pt x="35" y="145"/>
                  </a:lnTo>
                  <a:lnTo>
                    <a:pt x="31" y="141"/>
                  </a:lnTo>
                  <a:lnTo>
                    <a:pt x="23" y="141"/>
                  </a:lnTo>
                  <a:lnTo>
                    <a:pt x="19" y="137"/>
                  </a:lnTo>
                  <a:lnTo>
                    <a:pt x="19" y="137"/>
                  </a:lnTo>
                  <a:lnTo>
                    <a:pt x="19" y="133"/>
                  </a:lnTo>
                  <a:lnTo>
                    <a:pt x="19" y="133"/>
                  </a:lnTo>
                  <a:lnTo>
                    <a:pt x="19" y="129"/>
                  </a:lnTo>
                  <a:lnTo>
                    <a:pt x="19" y="125"/>
                  </a:lnTo>
                  <a:lnTo>
                    <a:pt x="19" y="125"/>
                  </a:lnTo>
                  <a:lnTo>
                    <a:pt x="19" y="125"/>
                  </a:lnTo>
                  <a:lnTo>
                    <a:pt x="19" y="121"/>
                  </a:lnTo>
                  <a:lnTo>
                    <a:pt x="19" y="121"/>
                  </a:lnTo>
                  <a:lnTo>
                    <a:pt x="19" y="121"/>
                  </a:lnTo>
                  <a:lnTo>
                    <a:pt x="23" y="117"/>
                  </a:lnTo>
                  <a:lnTo>
                    <a:pt x="23" y="113"/>
                  </a:lnTo>
                  <a:lnTo>
                    <a:pt x="23" y="113"/>
                  </a:lnTo>
                  <a:lnTo>
                    <a:pt x="23" y="109"/>
                  </a:lnTo>
                  <a:lnTo>
                    <a:pt x="15" y="106"/>
                  </a:lnTo>
                  <a:lnTo>
                    <a:pt x="4" y="102"/>
                  </a:lnTo>
                  <a:lnTo>
                    <a:pt x="4" y="98"/>
                  </a:lnTo>
                  <a:lnTo>
                    <a:pt x="0" y="98"/>
                  </a:lnTo>
                  <a:lnTo>
                    <a:pt x="4" y="94"/>
                  </a:lnTo>
                  <a:lnTo>
                    <a:pt x="8" y="78"/>
                  </a:lnTo>
                  <a:lnTo>
                    <a:pt x="11" y="74"/>
                  </a:lnTo>
                  <a:lnTo>
                    <a:pt x="11" y="70"/>
                  </a:lnTo>
                  <a:lnTo>
                    <a:pt x="11" y="70"/>
                  </a:lnTo>
                  <a:lnTo>
                    <a:pt x="11" y="66"/>
                  </a:lnTo>
                  <a:lnTo>
                    <a:pt x="11" y="66"/>
                  </a:lnTo>
                  <a:lnTo>
                    <a:pt x="11" y="66"/>
                  </a:lnTo>
                  <a:lnTo>
                    <a:pt x="15" y="66"/>
                  </a:lnTo>
                  <a:lnTo>
                    <a:pt x="15" y="66"/>
                  </a:lnTo>
                  <a:lnTo>
                    <a:pt x="19" y="66"/>
                  </a:lnTo>
                  <a:lnTo>
                    <a:pt x="19" y="63"/>
                  </a:lnTo>
                  <a:lnTo>
                    <a:pt x="19" y="59"/>
                  </a:lnTo>
                  <a:lnTo>
                    <a:pt x="23" y="59"/>
                  </a:lnTo>
                  <a:lnTo>
                    <a:pt x="27" y="55"/>
                  </a:lnTo>
                  <a:lnTo>
                    <a:pt x="27" y="55"/>
                  </a:lnTo>
                  <a:lnTo>
                    <a:pt x="31" y="51"/>
                  </a:lnTo>
                  <a:lnTo>
                    <a:pt x="27" y="43"/>
                  </a:lnTo>
                  <a:lnTo>
                    <a:pt x="27" y="39"/>
                  </a:lnTo>
                  <a:lnTo>
                    <a:pt x="23" y="35"/>
                  </a:lnTo>
                  <a:lnTo>
                    <a:pt x="27" y="27"/>
                  </a:lnTo>
                  <a:lnTo>
                    <a:pt x="27" y="16"/>
                  </a:lnTo>
                  <a:lnTo>
                    <a:pt x="35" y="8"/>
                  </a:lnTo>
                  <a:lnTo>
                    <a:pt x="62" y="8"/>
                  </a:lnTo>
                  <a:lnTo>
                    <a:pt x="66" y="4"/>
                  </a:lnTo>
                  <a:lnTo>
                    <a:pt x="70" y="4"/>
                  </a:lnTo>
                  <a:lnTo>
                    <a:pt x="70" y="8"/>
                  </a:lnTo>
                  <a:lnTo>
                    <a:pt x="70" y="8"/>
                  </a:lnTo>
                  <a:lnTo>
                    <a:pt x="70" y="8"/>
                  </a:lnTo>
                  <a:lnTo>
                    <a:pt x="74" y="8"/>
                  </a:lnTo>
                  <a:lnTo>
                    <a:pt x="74" y="8"/>
                  </a:lnTo>
                  <a:lnTo>
                    <a:pt x="74" y="8"/>
                  </a:lnTo>
                  <a:lnTo>
                    <a:pt x="78" y="4"/>
                  </a:lnTo>
                  <a:lnTo>
                    <a:pt x="86" y="0"/>
                  </a:lnTo>
                  <a:lnTo>
                    <a:pt x="101" y="0"/>
                  </a:lnTo>
                  <a:lnTo>
                    <a:pt x="105" y="4"/>
                  </a:lnTo>
                  <a:lnTo>
                    <a:pt x="109" y="4"/>
                  </a:lnTo>
                  <a:lnTo>
                    <a:pt x="109" y="8"/>
                  </a:lnTo>
                  <a:lnTo>
                    <a:pt x="109" y="12"/>
                  </a:lnTo>
                  <a:lnTo>
                    <a:pt x="109" y="16"/>
                  </a:lnTo>
                  <a:lnTo>
                    <a:pt x="113" y="16"/>
                  </a:lnTo>
                  <a:lnTo>
                    <a:pt x="113" y="20"/>
                  </a:lnTo>
                  <a:lnTo>
                    <a:pt x="137" y="35"/>
                  </a:lnTo>
                  <a:lnTo>
                    <a:pt x="137" y="35"/>
                  </a:lnTo>
                  <a:lnTo>
                    <a:pt x="140" y="39"/>
                  </a:lnTo>
                  <a:lnTo>
                    <a:pt x="144" y="43"/>
                  </a:lnTo>
                  <a:lnTo>
                    <a:pt x="144" y="43"/>
                  </a:lnTo>
                  <a:lnTo>
                    <a:pt x="152" y="43"/>
                  </a:lnTo>
                  <a:lnTo>
                    <a:pt x="152" y="43"/>
                  </a:lnTo>
                  <a:lnTo>
                    <a:pt x="156" y="43"/>
                  </a:lnTo>
                  <a:lnTo>
                    <a:pt x="156" y="47"/>
                  </a:lnTo>
                  <a:lnTo>
                    <a:pt x="160" y="47"/>
                  </a:lnTo>
                  <a:lnTo>
                    <a:pt x="164" y="43"/>
                  </a:lnTo>
                  <a:lnTo>
                    <a:pt x="168" y="43"/>
                  </a:lnTo>
                  <a:lnTo>
                    <a:pt x="183" y="43"/>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48" name="Freeform 40"/>
            <p:cNvSpPr/>
            <p:nvPr/>
          </p:nvSpPr>
          <p:spPr bwMode="auto">
            <a:xfrm>
              <a:off x="1270000" y="3019425"/>
              <a:ext cx="552450" cy="552450"/>
            </a:xfrm>
            <a:custGeom>
              <a:avLst/>
              <a:gdLst>
                <a:gd name="T0" fmla="*/ 313 w 348"/>
                <a:gd name="T1" fmla="*/ 348 h 348"/>
                <a:gd name="T2" fmla="*/ 285 w 348"/>
                <a:gd name="T3" fmla="*/ 328 h 348"/>
                <a:gd name="T4" fmla="*/ 266 w 348"/>
                <a:gd name="T5" fmla="*/ 293 h 348"/>
                <a:gd name="T6" fmla="*/ 254 w 348"/>
                <a:gd name="T7" fmla="*/ 274 h 348"/>
                <a:gd name="T8" fmla="*/ 246 w 348"/>
                <a:gd name="T9" fmla="*/ 278 h 348"/>
                <a:gd name="T10" fmla="*/ 234 w 348"/>
                <a:gd name="T11" fmla="*/ 285 h 348"/>
                <a:gd name="T12" fmla="*/ 238 w 348"/>
                <a:gd name="T13" fmla="*/ 305 h 348"/>
                <a:gd name="T14" fmla="*/ 219 w 348"/>
                <a:gd name="T15" fmla="*/ 293 h 348"/>
                <a:gd name="T16" fmla="*/ 199 w 348"/>
                <a:gd name="T17" fmla="*/ 293 h 348"/>
                <a:gd name="T18" fmla="*/ 191 w 348"/>
                <a:gd name="T19" fmla="*/ 266 h 348"/>
                <a:gd name="T20" fmla="*/ 180 w 348"/>
                <a:gd name="T21" fmla="*/ 258 h 348"/>
                <a:gd name="T22" fmla="*/ 129 w 348"/>
                <a:gd name="T23" fmla="*/ 235 h 348"/>
                <a:gd name="T24" fmla="*/ 125 w 348"/>
                <a:gd name="T25" fmla="*/ 231 h 348"/>
                <a:gd name="T26" fmla="*/ 102 w 348"/>
                <a:gd name="T27" fmla="*/ 219 h 348"/>
                <a:gd name="T28" fmla="*/ 78 w 348"/>
                <a:gd name="T29" fmla="*/ 203 h 348"/>
                <a:gd name="T30" fmla="*/ 78 w 348"/>
                <a:gd name="T31" fmla="*/ 188 h 348"/>
                <a:gd name="T32" fmla="*/ 78 w 348"/>
                <a:gd name="T33" fmla="*/ 168 h 348"/>
                <a:gd name="T34" fmla="*/ 86 w 348"/>
                <a:gd name="T35" fmla="*/ 157 h 348"/>
                <a:gd name="T36" fmla="*/ 55 w 348"/>
                <a:gd name="T37" fmla="*/ 133 h 348"/>
                <a:gd name="T38" fmla="*/ 51 w 348"/>
                <a:gd name="T39" fmla="*/ 118 h 348"/>
                <a:gd name="T40" fmla="*/ 20 w 348"/>
                <a:gd name="T41" fmla="*/ 118 h 348"/>
                <a:gd name="T42" fmla="*/ 8 w 348"/>
                <a:gd name="T43" fmla="*/ 94 h 348"/>
                <a:gd name="T44" fmla="*/ 4 w 348"/>
                <a:gd name="T45" fmla="*/ 71 h 348"/>
                <a:gd name="T46" fmla="*/ 4 w 348"/>
                <a:gd name="T47" fmla="*/ 67 h 348"/>
                <a:gd name="T48" fmla="*/ 16 w 348"/>
                <a:gd name="T49" fmla="*/ 59 h 348"/>
                <a:gd name="T50" fmla="*/ 20 w 348"/>
                <a:gd name="T51" fmla="*/ 55 h 348"/>
                <a:gd name="T52" fmla="*/ 27 w 348"/>
                <a:gd name="T53" fmla="*/ 39 h 348"/>
                <a:gd name="T54" fmla="*/ 43 w 348"/>
                <a:gd name="T55" fmla="*/ 43 h 348"/>
                <a:gd name="T56" fmla="*/ 55 w 348"/>
                <a:gd name="T57" fmla="*/ 28 h 348"/>
                <a:gd name="T58" fmla="*/ 70 w 348"/>
                <a:gd name="T59" fmla="*/ 12 h 348"/>
                <a:gd name="T60" fmla="*/ 125 w 348"/>
                <a:gd name="T61" fmla="*/ 4 h 348"/>
                <a:gd name="T62" fmla="*/ 176 w 348"/>
                <a:gd name="T63" fmla="*/ 12 h 348"/>
                <a:gd name="T64" fmla="*/ 184 w 348"/>
                <a:gd name="T65" fmla="*/ 32 h 348"/>
                <a:gd name="T66" fmla="*/ 203 w 348"/>
                <a:gd name="T67" fmla="*/ 47 h 348"/>
                <a:gd name="T68" fmla="*/ 199 w 348"/>
                <a:gd name="T69" fmla="*/ 55 h 348"/>
                <a:gd name="T70" fmla="*/ 199 w 348"/>
                <a:gd name="T71" fmla="*/ 67 h 348"/>
                <a:gd name="T72" fmla="*/ 215 w 348"/>
                <a:gd name="T73" fmla="*/ 71 h 348"/>
                <a:gd name="T74" fmla="*/ 215 w 348"/>
                <a:gd name="T75" fmla="*/ 67 h 348"/>
                <a:gd name="T76" fmla="*/ 223 w 348"/>
                <a:gd name="T77" fmla="*/ 94 h 348"/>
                <a:gd name="T78" fmla="*/ 254 w 348"/>
                <a:gd name="T79" fmla="*/ 102 h 348"/>
                <a:gd name="T80" fmla="*/ 266 w 348"/>
                <a:gd name="T81" fmla="*/ 90 h 348"/>
                <a:gd name="T82" fmla="*/ 281 w 348"/>
                <a:gd name="T83" fmla="*/ 118 h 348"/>
                <a:gd name="T84" fmla="*/ 293 w 348"/>
                <a:gd name="T85" fmla="*/ 172 h 348"/>
                <a:gd name="T86" fmla="*/ 277 w 348"/>
                <a:gd name="T87" fmla="*/ 200 h 348"/>
                <a:gd name="T88" fmla="*/ 281 w 348"/>
                <a:gd name="T89" fmla="*/ 211 h 348"/>
                <a:gd name="T90" fmla="*/ 305 w 348"/>
                <a:gd name="T91" fmla="*/ 231 h 348"/>
                <a:gd name="T92" fmla="*/ 305 w 348"/>
                <a:gd name="T93" fmla="*/ 242 h 348"/>
                <a:gd name="T94" fmla="*/ 336 w 348"/>
                <a:gd name="T95" fmla="*/ 258 h 348"/>
                <a:gd name="T96" fmla="*/ 348 w 348"/>
                <a:gd name="T97" fmla="*/ 266 h 348"/>
                <a:gd name="T98" fmla="*/ 344 w 348"/>
                <a:gd name="T99" fmla="*/ 278 h 348"/>
                <a:gd name="T100" fmla="*/ 320 w 348"/>
                <a:gd name="T101" fmla="*/ 289 h 348"/>
                <a:gd name="T102" fmla="*/ 313 w 348"/>
                <a:gd name="T103" fmla="*/ 289 h 348"/>
                <a:gd name="T104" fmla="*/ 313 w 348"/>
                <a:gd name="T105" fmla="*/ 301 h 348"/>
                <a:gd name="T106" fmla="*/ 332 w 348"/>
                <a:gd name="T107" fmla="*/ 309 h 348"/>
                <a:gd name="T108" fmla="*/ 328 w 348"/>
                <a:gd name="T109" fmla="*/ 332 h 348"/>
                <a:gd name="T110" fmla="*/ 320 w 348"/>
                <a:gd name="T111" fmla="*/ 34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8" h="348">
                  <a:moveTo>
                    <a:pt x="320" y="348"/>
                  </a:moveTo>
                  <a:lnTo>
                    <a:pt x="320" y="348"/>
                  </a:lnTo>
                  <a:lnTo>
                    <a:pt x="320" y="348"/>
                  </a:lnTo>
                  <a:lnTo>
                    <a:pt x="320" y="348"/>
                  </a:lnTo>
                  <a:lnTo>
                    <a:pt x="313" y="348"/>
                  </a:lnTo>
                  <a:lnTo>
                    <a:pt x="309" y="344"/>
                  </a:lnTo>
                  <a:lnTo>
                    <a:pt x="293" y="340"/>
                  </a:lnTo>
                  <a:lnTo>
                    <a:pt x="293" y="336"/>
                  </a:lnTo>
                  <a:lnTo>
                    <a:pt x="285" y="332"/>
                  </a:lnTo>
                  <a:lnTo>
                    <a:pt x="285" y="328"/>
                  </a:lnTo>
                  <a:lnTo>
                    <a:pt x="277" y="317"/>
                  </a:lnTo>
                  <a:lnTo>
                    <a:pt x="274" y="313"/>
                  </a:lnTo>
                  <a:lnTo>
                    <a:pt x="274" y="313"/>
                  </a:lnTo>
                  <a:lnTo>
                    <a:pt x="266" y="297"/>
                  </a:lnTo>
                  <a:lnTo>
                    <a:pt x="266" y="293"/>
                  </a:lnTo>
                  <a:lnTo>
                    <a:pt x="262" y="289"/>
                  </a:lnTo>
                  <a:lnTo>
                    <a:pt x="258" y="282"/>
                  </a:lnTo>
                  <a:lnTo>
                    <a:pt x="258" y="278"/>
                  </a:lnTo>
                  <a:lnTo>
                    <a:pt x="254" y="278"/>
                  </a:lnTo>
                  <a:lnTo>
                    <a:pt x="254" y="274"/>
                  </a:lnTo>
                  <a:lnTo>
                    <a:pt x="242" y="274"/>
                  </a:lnTo>
                  <a:lnTo>
                    <a:pt x="242" y="274"/>
                  </a:lnTo>
                  <a:lnTo>
                    <a:pt x="242" y="278"/>
                  </a:lnTo>
                  <a:lnTo>
                    <a:pt x="242" y="278"/>
                  </a:lnTo>
                  <a:lnTo>
                    <a:pt x="246" y="278"/>
                  </a:lnTo>
                  <a:lnTo>
                    <a:pt x="246" y="278"/>
                  </a:lnTo>
                  <a:lnTo>
                    <a:pt x="242" y="282"/>
                  </a:lnTo>
                  <a:lnTo>
                    <a:pt x="242" y="282"/>
                  </a:lnTo>
                  <a:lnTo>
                    <a:pt x="238" y="285"/>
                  </a:lnTo>
                  <a:lnTo>
                    <a:pt x="234" y="285"/>
                  </a:lnTo>
                  <a:lnTo>
                    <a:pt x="234" y="289"/>
                  </a:lnTo>
                  <a:lnTo>
                    <a:pt x="234" y="289"/>
                  </a:lnTo>
                  <a:lnTo>
                    <a:pt x="234" y="293"/>
                  </a:lnTo>
                  <a:lnTo>
                    <a:pt x="238" y="301"/>
                  </a:lnTo>
                  <a:lnTo>
                    <a:pt x="238" y="305"/>
                  </a:lnTo>
                  <a:lnTo>
                    <a:pt x="231" y="305"/>
                  </a:lnTo>
                  <a:lnTo>
                    <a:pt x="223" y="301"/>
                  </a:lnTo>
                  <a:lnTo>
                    <a:pt x="223" y="297"/>
                  </a:lnTo>
                  <a:lnTo>
                    <a:pt x="219" y="297"/>
                  </a:lnTo>
                  <a:lnTo>
                    <a:pt x="219" y="293"/>
                  </a:lnTo>
                  <a:lnTo>
                    <a:pt x="219" y="293"/>
                  </a:lnTo>
                  <a:lnTo>
                    <a:pt x="215" y="293"/>
                  </a:lnTo>
                  <a:lnTo>
                    <a:pt x="207" y="293"/>
                  </a:lnTo>
                  <a:lnTo>
                    <a:pt x="203" y="293"/>
                  </a:lnTo>
                  <a:lnTo>
                    <a:pt x="199" y="293"/>
                  </a:lnTo>
                  <a:lnTo>
                    <a:pt x="199" y="285"/>
                  </a:lnTo>
                  <a:lnTo>
                    <a:pt x="199" y="282"/>
                  </a:lnTo>
                  <a:lnTo>
                    <a:pt x="191" y="270"/>
                  </a:lnTo>
                  <a:lnTo>
                    <a:pt x="191" y="266"/>
                  </a:lnTo>
                  <a:lnTo>
                    <a:pt x="191" y="266"/>
                  </a:lnTo>
                  <a:lnTo>
                    <a:pt x="188" y="262"/>
                  </a:lnTo>
                  <a:lnTo>
                    <a:pt x="188" y="262"/>
                  </a:lnTo>
                  <a:lnTo>
                    <a:pt x="188" y="262"/>
                  </a:lnTo>
                  <a:lnTo>
                    <a:pt x="184" y="258"/>
                  </a:lnTo>
                  <a:lnTo>
                    <a:pt x="180" y="258"/>
                  </a:lnTo>
                  <a:lnTo>
                    <a:pt x="156" y="246"/>
                  </a:lnTo>
                  <a:lnTo>
                    <a:pt x="149" y="242"/>
                  </a:lnTo>
                  <a:lnTo>
                    <a:pt x="137" y="242"/>
                  </a:lnTo>
                  <a:lnTo>
                    <a:pt x="129" y="239"/>
                  </a:lnTo>
                  <a:lnTo>
                    <a:pt x="129" y="235"/>
                  </a:lnTo>
                  <a:lnTo>
                    <a:pt x="125" y="235"/>
                  </a:lnTo>
                  <a:lnTo>
                    <a:pt x="125" y="235"/>
                  </a:lnTo>
                  <a:lnTo>
                    <a:pt x="125" y="231"/>
                  </a:lnTo>
                  <a:lnTo>
                    <a:pt x="125" y="231"/>
                  </a:lnTo>
                  <a:lnTo>
                    <a:pt x="125" y="231"/>
                  </a:lnTo>
                  <a:lnTo>
                    <a:pt x="125" y="231"/>
                  </a:lnTo>
                  <a:lnTo>
                    <a:pt x="121" y="227"/>
                  </a:lnTo>
                  <a:lnTo>
                    <a:pt x="113" y="227"/>
                  </a:lnTo>
                  <a:lnTo>
                    <a:pt x="106" y="223"/>
                  </a:lnTo>
                  <a:lnTo>
                    <a:pt x="102" y="219"/>
                  </a:lnTo>
                  <a:lnTo>
                    <a:pt x="94" y="215"/>
                  </a:lnTo>
                  <a:lnTo>
                    <a:pt x="94" y="215"/>
                  </a:lnTo>
                  <a:lnTo>
                    <a:pt x="90" y="223"/>
                  </a:lnTo>
                  <a:lnTo>
                    <a:pt x="86" y="215"/>
                  </a:lnTo>
                  <a:lnTo>
                    <a:pt x="78" y="203"/>
                  </a:lnTo>
                  <a:lnTo>
                    <a:pt x="74" y="200"/>
                  </a:lnTo>
                  <a:lnTo>
                    <a:pt x="74" y="200"/>
                  </a:lnTo>
                  <a:lnTo>
                    <a:pt x="74" y="196"/>
                  </a:lnTo>
                  <a:lnTo>
                    <a:pt x="74" y="196"/>
                  </a:lnTo>
                  <a:lnTo>
                    <a:pt x="78" y="188"/>
                  </a:lnTo>
                  <a:lnTo>
                    <a:pt x="86" y="180"/>
                  </a:lnTo>
                  <a:lnTo>
                    <a:pt x="82" y="176"/>
                  </a:lnTo>
                  <a:lnTo>
                    <a:pt x="82" y="172"/>
                  </a:lnTo>
                  <a:lnTo>
                    <a:pt x="78" y="172"/>
                  </a:lnTo>
                  <a:lnTo>
                    <a:pt x="78" y="168"/>
                  </a:lnTo>
                  <a:lnTo>
                    <a:pt x="78" y="168"/>
                  </a:lnTo>
                  <a:lnTo>
                    <a:pt x="78" y="164"/>
                  </a:lnTo>
                  <a:lnTo>
                    <a:pt x="78" y="164"/>
                  </a:lnTo>
                  <a:lnTo>
                    <a:pt x="90" y="160"/>
                  </a:lnTo>
                  <a:lnTo>
                    <a:pt x="86" y="157"/>
                  </a:lnTo>
                  <a:lnTo>
                    <a:pt x="82" y="149"/>
                  </a:lnTo>
                  <a:lnTo>
                    <a:pt x="63" y="141"/>
                  </a:lnTo>
                  <a:lnTo>
                    <a:pt x="63" y="141"/>
                  </a:lnTo>
                  <a:lnTo>
                    <a:pt x="59" y="137"/>
                  </a:lnTo>
                  <a:lnTo>
                    <a:pt x="55" y="133"/>
                  </a:lnTo>
                  <a:lnTo>
                    <a:pt x="55" y="129"/>
                  </a:lnTo>
                  <a:lnTo>
                    <a:pt x="55" y="125"/>
                  </a:lnTo>
                  <a:lnTo>
                    <a:pt x="55" y="125"/>
                  </a:lnTo>
                  <a:lnTo>
                    <a:pt x="51" y="121"/>
                  </a:lnTo>
                  <a:lnTo>
                    <a:pt x="51" y="118"/>
                  </a:lnTo>
                  <a:lnTo>
                    <a:pt x="51" y="118"/>
                  </a:lnTo>
                  <a:lnTo>
                    <a:pt x="47" y="114"/>
                  </a:lnTo>
                  <a:lnTo>
                    <a:pt x="47" y="114"/>
                  </a:lnTo>
                  <a:lnTo>
                    <a:pt x="39" y="114"/>
                  </a:lnTo>
                  <a:lnTo>
                    <a:pt x="20" y="118"/>
                  </a:lnTo>
                  <a:lnTo>
                    <a:pt x="16" y="114"/>
                  </a:lnTo>
                  <a:lnTo>
                    <a:pt x="16" y="110"/>
                  </a:lnTo>
                  <a:lnTo>
                    <a:pt x="12" y="102"/>
                  </a:lnTo>
                  <a:lnTo>
                    <a:pt x="8" y="98"/>
                  </a:lnTo>
                  <a:lnTo>
                    <a:pt x="8" y="94"/>
                  </a:lnTo>
                  <a:lnTo>
                    <a:pt x="8" y="90"/>
                  </a:lnTo>
                  <a:lnTo>
                    <a:pt x="8" y="82"/>
                  </a:lnTo>
                  <a:lnTo>
                    <a:pt x="4" y="75"/>
                  </a:lnTo>
                  <a:lnTo>
                    <a:pt x="4" y="75"/>
                  </a:lnTo>
                  <a:lnTo>
                    <a:pt x="4" y="71"/>
                  </a:lnTo>
                  <a:lnTo>
                    <a:pt x="4" y="71"/>
                  </a:lnTo>
                  <a:lnTo>
                    <a:pt x="0" y="71"/>
                  </a:lnTo>
                  <a:lnTo>
                    <a:pt x="0" y="71"/>
                  </a:lnTo>
                  <a:lnTo>
                    <a:pt x="0" y="71"/>
                  </a:lnTo>
                  <a:lnTo>
                    <a:pt x="4" y="67"/>
                  </a:lnTo>
                  <a:lnTo>
                    <a:pt x="8" y="59"/>
                  </a:lnTo>
                  <a:lnTo>
                    <a:pt x="12" y="59"/>
                  </a:lnTo>
                  <a:lnTo>
                    <a:pt x="12" y="59"/>
                  </a:lnTo>
                  <a:lnTo>
                    <a:pt x="16" y="59"/>
                  </a:lnTo>
                  <a:lnTo>
                    <a:pt x="16" y="59"/>
                  </a:lnTo>
                  <a:lnTo>
                    <a:pt x="20" y="59"/>
                  </a:lnTo>
                  <a:lnTo>
                    <a:pt x="20" y="59"/>
                  </a:lnTo>
                  <a:lnTo>
                    <a:pt x="20" y="59"/>
                  </a:lnTo>
                  <a:lnTo>
                    <a:pt x="20" y="55"/>
                  </a:lnTo>
                  <a:lnTo>
                    <a:pt x="20" y="55"/>
                  </a:lnTo>
                  <a:lnTo>
                    <a:pt x="20" y="51"/>
                  </a:lnTo>
                  <a:lnTo>
                    <a:pt x="23" y="47"/>
                  </a:lnTo>
                  <a:lnTo>
                    <a:pt x="27" y="43"/>
                  </a:lnTo>
                  <a:lnTo>
                    <a:pt x="27" y="43"/>
                  </a:lnTo>
                  <a:lnTo>
                    <a:pt x="27" y="39"/>
                  </a:lnTo>
                  <a:lnTo>
                    <a:pt x="31" y="39"/>
                  </a:lnTo>
                  <a:lnTo>
                    <a:pt x="31" y="39"/>
                  </a:lnTo>
                  <a:lnTo>
                    <a:pt x="35" y="39"/>
                  </a:lnTo>
                  <a:lnTo>
                    <a:pt x="35" y="39"/>
                  </a:lnTo>
                  <a:lnTo>
                    <a:pt x="43" y="43"/>
                  </a:lnTo>
                  <a:lnTo>
                    <a:pt x="47" y="39"/>
                  </a:lnTo>
                  <a:lnTo>
                    <a:pt x="51" y="36"/>
                  </a:lnTo>
                  <a:lnTo>
                    <a:pt x="51" y="36"/>
                  </a:lnTo>
                  <a:lnTo>
                    <a:pt x="55" y="32"/>
                  </a:lnTo>
                  <a:lnTo>
                    <a:pt x="55" y="28"/>
                  </a:lnTo>
                  <a:lnTo>
                    <a:pt x="59" y="16"/>
                  </a:lnTo>
                  <a:lnTo>
                    <a:pt x="59" y="16"/>
                  </a:lnTo>
                  <a:lnTo>
                    <a:pt x="59" y="16"/>
                  </a:lnTo>
                  <a:lnTo>
                    <a:pt x="59" y="12"/>
                  </a:lnTo>
                  <a:lnTo>
                    <a:pt x="70" y="12"/>
                  </a:lnTo>
                  <a:lnTo>
                    <a:pt x="78" y="8"/>
                  </a:lnTo>
                  <a:lnTo>
                    <a:pt x="98" y="4"/>
                  </a:lnTo>
                  <a:lnTo>
                    <a:pt x="113" y="0"/>
                  </a:lnTo>
                  <a:lnTo>
                    <a:pt x="121" y="4"/>
                  </a:lnTo>
                  <a:lnTo>
                    <a:pt x="125" y="4"/>
                  </a:lnTo>
                  <a:lnTo>
                    <a:pt x="133" y="0"/>
                  </a:lnTo>
                  <a:lnTo>
                    <a:pt x="145" y="4"/>
                  </a:lnTo>
                  <a:lnTo>
                    <a:pt x="164" y="8"/>
                  </a:lnTo>
                  <a:lnTo>
                    <a:pt x="168" y="12"/>
                  </a:lnTo>
                  <a:lnTo>
                    <a:pt x="176" y="12"/>
                  </a:lnTo>
                  <a:lnTo>
                    <a:pt x="188" y="8"/>
                  </a:lnTo>
                  <a:lnTo>
                    <a:pt x="184" y="24"/>
                  </a:lnTo>
                  <a:lnTo>
                    <a:pt x="180" y="28"/>
                  </a:lnTo>
                  <a:lnTo>
                    <a:pt x="184" y="28"/>
                  </a:lnTo>
                  <a:lnTo>
                    <a:pt x="184" y="32"/>
                  </a:lnTo>
                  <a:lnTo>
                    <a:pt x="195" y="36"/>
                  </a:lnTo>
                  <a:lnTo>
                    <a:pt x="203" y="39"/>
                  </a:lnTo>
                  <a:lnTo>
                    <a:pt x="203" y="43"/>
                  </a:lnTo>
                  <a:lnTo>
                    <a:pt x="203" y="43"/>
                  </a:lnTo>
                  <a:lnTo>
                    <a:pt x="203" y="47"/>
                  </a:lnTo>
                  <a:lnTo>
                    <a:pt x="199" y="51"/>
                  </a:lnTo>
                  <a:lnTo>
                    <a:pt x="199" y="51"/>
                  </a:lnTo>
                  <a:lnTo>
                    <a:pt x="199" y="51"/>
                  </a:lnTo>
                  <a:lnTo>
                    <a:pt x="199" y="55"/>
                  </a:lnTo>
                  <a:lnTo>
                    <a:pt x="199" y="55"/>
                  </a:lnTo>
                  <a:lnTo>
                    <a:pt x="199" y="55"/>
                  </a:lnTo>
                  <a:lnTo>
                    <a:pt x="199" y="59"/>
                  </a:lnTo>
                  <a:lnTo>
                    <a:pt x="199" y="63"/>
                  </a:lnTo>
                  <a:lnTo>
                    <a:pt x="199" y="63"/>
                  </a:lnTo>
                  <a:lnTo>
                    <a:pt x="199" y="67"/>
                  </a:lnTo>
                  <a:lnTo>
                    <a:pt x="199" y="67"/>
                  </a:lnTo>
                  <a:lnTo>
                    <a:pt x="203" y="71"/>
                  </a:lnTo>
                  <a:lnTo>
                    <a:pt x="211" y="71"/>
                  </a:lnTo>
                  <a:lnTo>
                    <a:pt x="215" y="75"/>
                  </a:lnTo>
                  <a:lnTo>
                    <a:pt x="215" y="71"/>
                  </a:lnTo>
                  <a:lnTo>
                    <a:pt x="215" y="71"/>
                  </a:lnTo>
                  <a:lnTo>
                    <a:pt x="215" y="71"/>
                  </a:lnTo>
                  <a:lnTo>
                    <a:pt x="215" y="71"/>
                  </a:lnTo>
                  <a:lnTo>
                    <a:pt x="215" y="71"/>
                  </a:lnTo>
                  <a:lnTo>
                    <a:pt x="215" y="67"/>
                  </a:lnTo>
                  <a:lnTo>
                    <a:pt x="219" y="67"/>
                  </a:lnTo>
                  <a:lnTo>
                    <a:pt x="223" y="67"/>
                  </a:lnTo>
                  <a:lnTo>
                    <a:pt x="227" y="78"/>
                  </a:lnTo>
                  <a:lnTo>
                    <a:pt x="223" y="86"/>
                  </a:lnTo>
                  <a:lnTo>
                    <a:pt x="223" y="94"/>
                  </a:lnTo>
                  <a:lnTo>
                    <a:pt x="242" y="98"/>
                  </a:lnTo>
                  <a:lnTo>
                    <a:pt x="246" y="98"/>
                  </a:lnTo>
                  <a:lnTo>
                    <a:pt x="246" y="98"/>
                  </a:lnTo>
                  <a:lnTo>
                    <a:pt x="250" y="102"/>
                  </a:lnTo>
                  <a:lnTo>
                    <a:pt x="254" y="102"/>
                  </a:lnTo>
                  <a:lnTo>
                    <a:pt x="254" y="102"/>
                  </a:lnTo>
                  <a:lnTo>
                    <a:pt x="258" y="94"/>
                  </a:lnTo>
                  <a:lnTo>
                    <a:pt x="262" y="94"/>
                  </a:lnTo>
                  <a:lnTo>
                    <a:pt x="262" y="90"/>
                  </a:lnTo>
                  <a:lnTo>
                    <a:pt x="266" y="90"/>
                  </a:lnTo>
                  <a:lnTo>
                    <a:pt x="266" y="90"/>
                  </a:lnTo>
                  <a:lnTo>
                    <a:pt x="270" y="90"/>
                  </a:lnTo>
                  <a:lnTo>
                    <a:pt x="270" y="90"/>
                  </a:lnTo>
                  <a:lnTo>
                    <a:pt x="270" y="94"/>
                  </a:lnTo>
                  <a:lnTo>
                    <a:pt x="281" y="118"/>
                  </a:lnTo>
                  <a:lnTo>
                    <a:pt x="281" y="133"/>
                  </a:lnTo>
                  <a:lnTo>
                    <a:pt x="301" y="160"/>
                  </a:lnTo>
                  <a:lnTo>
                    <a:pt x="297" y="168"/>
                  </a:lnTo>
                  <a:lnTo>
                    <a:pt x="293" y="168"/>
                  </a:lnTo>
                  <a:lnTo>
                    <a:pt x="293" y="172"/>
                  </a:lnTo>
                  <a:lnTo>
                    <a:pt x="293" y="172"/>
                  </a:lnTo>
                  <a:lnTo>
                    <a:pt x="289" y="188"/>
                  </a:lnTo>
                  <a:lnTo>
                    <a:pt x="285" y="192"/>
                  </a:lnTo>
                  <a:lnTo>
                    <a:pt x="277" y="200"/>
                  </a:lnTo>
                  <a:lnTo>
                    <a:pt x="277" y="200"/>
                  </a:lnTo>
                  <a:lnTo>
                    <a:pt x="277" y="203"/>
                  </a:lnTo>
                  <a:lnTo>
                    <a:pt x="274" y="203"/>
                  </a:lnTo>
                  <a:lnTo>
                    <a:pt x="274" y="203"/>
                  </a:lnTo>
                  <a:lnTo>
                    <a:pt x="277" y="207"/>
                  </a:lnTo>
                  <a:lnTo>
                    <a:pt x="281" y="211"/>
                  </a:lnTo>
                  <a:lnTo>
                    <a:pt x="289" y="211"/>
                  </a:lnTo>
                  <a:lnTo>
                    <a:pt x="289" y="215"/>
                  </a:lnTo>
                  <a:lnTo>
                    <a:pt x="301" y="227"/>
                  </a:lnTo>
                  <a:lnTo>
                    <a:pt x="305" y="231"/>
                  </a:lnTo>
                  <a:lnTo>
                    <a:pt x="305" y="231"/>
                  </a:lnTo>
                  <a:lnTo>
                    <a:pt x="301" y="235"/>
                  </a:lnTo>
                  <a:lnTo>
                    <a:pt x="301" y="239"/>
                  </a:lnTo>
                  <a:lnTo>
                    <a:pt x="305" y="239"/>
                  </a:lnTo>
                  <a:lnTo>
                    <a:pt x="305" y="239"/>
                  </a:lnTo>
                  <a:lnTo>
                    <a:pt x="305" y="242"/>
                  </a:lnTo>
                  <a:lnTo>
                    <a:pt x="309" y="246"/>
                  </a:lnTo>
                  <a:lnTo>
                    <a:pt x="309" y="246"/>
                  </a:lnTo>
                  <a:lnTo>
                    <a:pt x="313" y="246"/>
                  </a:lnTo>
                  <a:lnTo>
                    <a:pt x="313" y="246"/>
                  </a:lnTo>
                  <a:lnTo>
                    <a:pt x="336" y="258"/>
                  </a:lnTo>
                  <a:lnTo>
                    <a:pt x="344" y="262"/>
                  </a:lnTo>
                  <a:lnTo>
                    <a:pt x="344" y="262"/>
                  </a:lnTo>
                  <a:lnTo>
                    <a:pt x="344" y="262"/>
                  </a:lnTo>
                  <a:lnTo>
                    <a:pt x="348" y="266"/>
                  </a:lnTo>
                  <a:lnTo>
                    <a:pt x="348" y="266"/>
                  </a:lnTo>
                  <a:lnTo>
                    <a:pt x="344" y="270"/>
                  </a:lnTo>
                  <a:lnTo>
                    <a:pt x="344" y="274"/>
                  </a:lnTo>
                  <a:lnTo>
                    <a:pt x="344" y="274"/>
                  </a:lnTo>
                  <a:lnTo>
                    <a:pt x="344" y="278"/>
                  </a:lnTo>
                  <a:lnTo>
                    <a:pt x="344" y="278"/>
                  </a:lnTo>
                  <a:lnTo>
                    <a:pt x="344" y="282"/>
                  </a:lnTo>
                  <a:lnTo>
                    <a:pt x="344" y="282"/>
                  </a:lnTo>
                  <a:lnTo>
                    <a:pt x="344" y="282"/>
                  </a:lnTo>
                  <a:lnTo>
                    <a:pt x="324" y="293"/>
                  </a:lnTo>
                  <a:lnTo>
                    <a:pt x="320" y="289"/>
                  </a:lnTo>
                  <a:lnTo>
                    <a:pt x="317" y="289"/>
                  </a:lnTo>
                  <a:lnTo>
                    <a:pt x="317" y="289"/>
                  </a:lnTo>
                  <a:lnTo>
                    <a:pt x="313" y="289"/>
                  </a:lnTo>
                  <a:lnTo>
                    <a:pt x="313" y="285"/>
                  </a:lnTo>
                  <a:lnTo>
                    <a:pt x="313" y="289"/>
                  </a:lnTo>
                  <a:lnTo>
                    <a:pt x="313" y="289"/>
                  </a:lnTo>
                  <a:lnTo>
                    <a:pt x="313" y="293"/>
                  </a:lnTo>
                  <a:lnTo>
                    <a:pt x="313" y="297"/>
                  </a:lnTo>
                  <a:lnTo>
                    <a:pt x="313" y="301"/>
                  </a:lnTo>
                  <a:lnTo>
                    <a:pt x="313" y="301"/>
                  </a:lnTo>
                  <a:lnTo>
                    <a:pt x="313" y="301"/>
                  </a:lnTo>
                  <a:lnTo>
                    <a:pt x="320" y="301"/>
                  </a:lnTo>
                  <a:lnTo>
                    <a:pt x="324" y="301"/>
                  </a:lnTo>
                  <a:lnTo>
                    <a:pt x="328" y="305"/>
                  </a:lnTo>
                  <a:lnTo>
                    <a:pt x="332" y="309"/>
                  </a:lnTo>
                  <a:lnTo>
                    <a:pt x="332" y="313"/>
                  </a:lnTo>
                  <a:lnTo>
                    <a:pt x="332" y="313"/>
                  </a:lnTo>
                  <a:lnTo>
                    <a:pt x="332" y="317"/>
                  </a:lnTo>
                  <a:lnTo>
                    <a:pt x="328" y="328"/>
                  </a:lnTo>
                  <a:lnTo>
                    <a:pt x="328" y="332"/>
                  </a:lnTo>
                  <a:lnTo>
                    <a:pt x="324" y="336"/>
                  </a:lnTo>
                  <a:lnTo>
                    <a:pt x="324" y="344"/>
                  </a:lnTo>
                  <a:lnTo>
                    <a:pt x="324" y="348"/>
                  </a:lnTo>
                  <a:lnTo>
                    <a:pt x="324" y="348"/>
                  </a:lnTo>
                  <a:lnTo>
                    <a:pt x="320" y="348"/>
                  </a:lnTo>
                </a:path>
              </a:pathLst>
            </a:custGeom>
            <a:solidFill>
              <a:schemeClr val="accent5"/>
            </a:solidFill>
            <a:ln w="38100" cap="rnd" cmpd="sng">
              <a:solidFill>
                <a:schemeClr val="bg1"/>
              </a:solidFill>
            </a:ln>
          </p:spPr>
          <p:txBody>
            <a:bodyPr vert="horz" wrap="square" lIns="91440" tIns="45720" rIns="91440" bIns="45720" numCol="1" anchor="t" anchorCtr="0" compatLnSpc="1"/>
            <a:lstStyle/>
            <a:p>
              <a:endParaRPr lang="en-US"/>
            </a:p>
          </p:txBody>
        </p:sp>
        <p:sp>
          <p:nvSpPr>
            <p:cNvPr id="249" name="Freeform 43"/>
            <p:cNvSpPr/>
            <p:nvPr/>
          </p:nvSpPr>
          <p:spPr bwMode="auto">
            <a:xfrm>
              <a:off x="1306513" y="3602038"/>
              <a:ext cx="403225" cy="354013"/>
            </a:xfrm>
            <a:custGeom>
              <a:avLst/>
              <a:gdLst>
                <a:gd name="T0" fmla="*/ 247 w 254"/>
                <a:gd name="T1" fmla="*/ 172 h 223"/>
                <a:gd name="T2" fmla="*/ 243 w 254"/>
                <a:gd name="T3" fmla="*/ 172 h 223"/>
                <a:gd name="T4" fmla="*/ 239 w 254"/>
                <a:gd name="T5" fmla="*/ 168 h 223"/>
                <a:gd name="T6" fmla="*/ 235 w 254"/>
                <a:gd name="T7" fmla="*/ 168 h 223"/>
                <a:gd name="T8" fmla="*/ 231 w 254"/>
                <a:gd name="T9" fmla="*/ 160 h 223"/>
                <a:gd name="T10" fmla="*/ 239 w 254"/>
                <a:gd name="T11" fmla="*/ 176 h 223"/>
                <a:gd name="T12" fmla="*/ 243 w 254"/>
                <a:gd name="T13" fmla="*/ 184 h 223"/>
                <a:gd name="T14" fmla="*/ 239 w 254"/>
                <a:gd name="T15" fmla="*/ 188 h 223"/>
                <a:gd name="T16" fmla="*/ 235 w 254"/>
                <a:gd name="T17" fmla="*/ 196 h 223"/>
                <a:gd name="T18" fmla="*/ 231 w 254"/>
                <a:gd name="T19" fmla="*/ 203 h 223"/>
                <a:gd name="T20" fmla="*/ 219 w 254"/>
                <a:gd name="T21" fmla="*/ 203 h 223"/>
                <a:gd name="T22" fmla="*/ 219 w 254"/>
                <a:gd name="T23" fmla="*/ 207 h 223"/>
                <a:gd name="T24" fmla="*/ 211 w 254"/>
                <a:gd name="T25" fmla="*/ 207 h 223"/>
                <a:gd name="T26" fmla="*/ 211 w 254"/>
                <a:gd name="T27" fmla="*/ 215 h 223"/>
                <a:gd name="T28" fmla="*/ 223 w 254"/>
                <a:gd name="T29" fmla="*/ 215 h 223"/>
                <a:gd name="T30" fmla="*/ 219 w 254"/>
                <a:gd name="T31" fmla="*/ 223 h 223"/>
                <a:gd name="T32" fmla="*/ 204 w 254"/>
                <a:gd name="T33" fmla="*/ 219 h 223"/>
                <a:gd name="T34" fmla="*/ 184 w 254"/>
                <a:gd name="T35" fmla="*/ 196 h 223"/>
                <a:gd name="T36" fmla="*/ 180 w 254"/>
                <a:gd name="T37" fmla="*/ 188 h 223"/>
                <a:gd name="T38" fmla="*/ 168 w 254"/>
                <a:gd name="T39" fmla="*/ 192 h 223"/>
                <a:gd name="T40" fmla="*/ 168 w 254"/>
                <a:gd name="T41" fmla="*/ 203 h 223"/>
                <a:gd name="T42" fmla="*/ 168 w 254"/>
                <a:gd name="T43" fmla="*/ 215 h 223"/>
                <a:gd name="T44" fmla="*/ 157 w 254"/>
                <a:gd name="T45" fmla="*/ 211 h 223"/>
                <a:gd name="T46" fmla="*/ 137 w 254"/>
                <a:gd name="T47" fmla="*/ 207 h 223"/>
                <a:gd name="T48" fmla="*/ 129 w 254"/>
                <a:gd name="T49" fmla="*/ 203 h 223"/>
                <a:gd name="T50" fmla="*/ 106 w 254"/>
                <a:gd name="T51" fmla="*/ 200 h 223"/>
                <a:gd name="T52" fmla="*/ 106 w 254"/>
                <a:gd name="T53" fmla="*/ 200 h 223"/>
                <a:gd name="T54" fmla="*/ 98 w 254"/>
                <a:gd name="T55" fmla="*/ 203 h 223"/>
                <a:gd name="T56" fmla="*/ 71 w 254"/>
                <a:gd name="T57" fmla="*/ 176 h 223"/>
                <a:gd name="T58" fmla="*/ 71 w 254"/>
                <a:gd name="T59" fmla="*/ 160 h 223"/>
                <a:gd name="T60" fmla="*/ 51 w 254"/>
                <a:gd name="T61" fmla="*/ 141 h 223"/>
                <a:gd name="T62" fmla="*/ 43 w 254"/>
                <a:gd name="T63" fmla="*/ 129 h 223"/>
                <a:gd name="T64" fmla="*/ 47 w 254"/>
                <a:gd name="T65" fmla="*/ 118 h 223"/>
                <a:gd name="T66" fmla="*/ 40 w 254"/>
                <a:gd name="T67" fmla="*/ 106 h 223"/>
                <a:gd name="T68" fmla="*/ 36 w 254"/>
                <a:gd name="T69" fmla="*/ 94 h 223"/>
                <a:gd name="T70" fmla="*/ 28 w 254"/>
                <a:gd name="T71" fmla="*/ 90 h 223"/>
                <a:gd name="T72" fmla="*/ 24 w 254"/>
                <a:gd name="T73" fmla="*/ 94 h 223"/>
                <a:gd name="T74" fmla="*/ 4 w 254"/>
                <a:gd name="T75" fmla="*/ 86 h 223"/>
                <a:gd name="T76" fmla="*/ 4 w 254"/>
                <a:gd name="T77" fmla="*/ 67 h 223"/>
                <a:gd name="T78" fmla="*/ 4 w 254"/>
                <a:gd name="T79" fmla="*/ 51 h 223"/>
                <a:gd name="T80" fmla="*/ 24 w 254"/>
                <a:gd name="T81" fmla="*/ 28 h 223"/>
                <a:gd name="T82" fmla="*/ 83 w 254"/>
                <a:gd name="T83" fmla="*/ 0 h 223"/>
                <a:gd name="T84" fmla="*/ 141 w 254"/>
                <a:gd name="T85" fmla="*/ 0 h 223"/>
                <a:gd name="T86" fmla="*/ 161 w 254"/>
                <a:gd name="T87" fmla="*/ 24 h 223"/>
                <a:gd name="T88" fmla="*/ 176 w 254"/>
                <a:gd name="T89" fmla="*/ 36 h 223"/>
                <a:gd name="T90" fmla="*/ 184 w 254"/>
                <a:gd name="T91" fmla="*/ 51 h 223"/>
                <a:gd name="T92" fmla="*/ 196 w 254"/>
                <a:gd name="T93" fmla="*/ 67 h 223"/>
                <a:gd name="T94" fmla="*/ 204 w 254"/>
                <a:gd name="T95" fmla="*/ 78 h 223"/>
                <a:gd name="T96" fmla="*/ 211 w 254"/>
                <a:gd name="T97" fmla="*/ 98 h 223"/>
                <a:gd name="T98" fmla="*/ 215 w 254"/>
                <a:gd name="T99" fmla="*/ 102 h 223"/>
                <a:gd name="T100" fmla="*/ 239 w 254"/>
                <a:gd name="T101" fmla="*/ 110 h 223"/>
                <a:gd name="T102" fmla="*/ 251 w 254"/>
                <a:gd name="T103" fmla="*/ 137 h 223"/>
                <a:gd name="T104" fmla="*/ 251 w 254"/>
                <a:gd name="T105" fmla="*/ 153 h 223"/>
                <a:gd name="T106" fmla="*/ 251 w 254"/>
                <a:gd name="T107" fmla="*/ 16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4" h="223">
                  <a:moveTo>
                    <a:pt x="254" y="168"/>
                  </a:moveTo>
                  <a:lnTo>
                    <a:pt x="254" y="168"/>
                  </a:lnTo>
                  <a:lnTo>
                    <a:pt x="254" y="176"/>
                  </a:lnTo>
                  <a:lnTo>
                    <a:pt x="254" y="180"/>
                  </a:lnTo>
                  <a:lnTo>
                    <a:pt x="251" y="176"/>
                  </a:lnTo>
                  <a:lnTo>
                    <a:pt x="247" y="172"/>
                  </a:lnTo>
                  <a:lnTo>
                    <a:pt x="247" y="172"/>
                  </a:lnTo>
                  <a:lnTo>
                    <a:pt x="247" y="176"/>
                  </a:lnTo>
                  <a:lnTo>
                    <a:pt x="247" y="176"/>
                  </a:lnTo>
                  <a:lnTo>
                    <a:pt x="243" y="172"/>
                  </a:lnTo>
                  <a:lnTo>
                    <a:pt x="243" y="172"/>
                  </a:lnTo>
                  <a:lnTo>
                    <a:pt x="243" y="172"/>
                  </a:lnTo>
                  <a:lnTo>
                    <a:pt x="243" y="172"/>
                  </a:lnTo>
                  <a:lnTo>
                    <a:pt x="239" y="172"/>
                  </a:lnTo>
                  <a:lnTo>
                    <a:pt x="239" y="168"/>
                  </a:lnTo>
                  <a:lnTo>
                    <a:pt x="239" y="168"/>
                  </a:lnTo>
                  <a:lnTo>
                    <a:pt x="239" y="168"/>
                  </a:lnTo>
                  <a:lnTo>
                    <a:pt x="239" y="168"/>
                  </a:lnTo>
                  <a:lnTo>
                    <a:pt x="239" y="172"/>
                  </a:lnTo>
                  <a:lnTo>
                    <a:pt x="239" y="176"/>
                  </a:lnTo>
                  <a:lnTo>
                    <a:pt x="239" y="176"/>
                  </a:lnTo>
                  <a:lnTo>
                    <a:pt x="239" y="176"/>
                  </a:lnTo>
                  <a:lnTo>
                    <a:pt x="235" y="172"/>
                  </a:lnTo>
                  <a:lnTo>
                    <a:pt x="235" y="168"/>
                  </a:lnTo>
                  <a:lnTo>
                    <a:pt x="235" y="168"/>
                  </a:lnTo>
                  <a:lnTo>
                    <a:pt x="235" y="168"/>
                  </a:lnTo>
                  <a:lnTo>
                    <a:pt x="235" y="164"/>
                  </a:lnTo>
                  <a:lnTo>
                    <a:pt x="235" y="164"/>
                  </a:lnTo>
                  <a:lnTo>
                    <a:pt x="235" y="164"/>
                  </a:lnTo>
                  <a:lnTo>
                    <a:pt x="231" y="160"/>
                  </a:lnTo>
                  <a:lnTo>
                    <a:pt x="231" y="164"/>
                  </a:lnTo>
                  <a:lnTo>
                    <a:pt x="227" y="164"/>
                  </a:lnTo>
                  <a:lnTo>
                    <a:pt x="227" y="168"/>
                  </a:lnTo>
                  <a:lnTo>
                    <a:pt x="235" y="172"/>
                  </a:lnTo>
                  <a:lnTo>
                    <a:pt x="235" y="176"/>
                  </a:lnTo>
                  <a:lnTo>
                    <a:pt x="239" y="176"/>
                  </a:lnTo>
                  <a:lnTo>
                    <a:pt x="243" y="180"/>
                  </a:lnTo>
                  <a:lnTo>
                    <a:pt x="243" y="180"/>
                  </a:lnTo>
                  <a:lnTo>
                    <a:pt x="247" y="184"/>
                  </a:lnTo>
                  <a:lnTo>
                    <a:pt x="243" y="184"/>
                  </a:lnTo>
                  <a:lnTo>
                    <a:pt x="243" y="184"/>
                  </a:lnTo>
                  <a:lnTo>
                    <a:pt x="243" y="184"/>
                  </a:lnTo>
                  <a:lnTo>
                    <a:pt x="243" y="184"/>
                  </a:lnTo>
                  <a:lnTo>
                    <a:pt x="243" y="184"/>
                  </a:lnTo>
                  <a:lnTo>
                    <a:pt x="243" y="188"/>
                  </a:lnTo>
                  <a:lnTo>
                    <a:pt x="239" y="188"/>
                  </a:lnTo>
                  <a:lnTo>
                    <a:pt x="239" y="188"/>
                  </a:lnTo>
                  <a:lnTo>
                    <a:pt x="239" y="188"/>
                  </a:lnTo>
                  <a:lnTo>
                    <a:pt x="243" y="188"/>
                  </a:lnTo>
                  <a:lnTo>
                    <a:pt x="243" y="188"/>
                  </a:lnTo>
                  <a:lnTo>
                    <a:pt x="243" y="192"/>
                  </a:lnTo>
                  <a:lnTo>
                    <a:pt x="239" y="192"/>
                  </a:lnTo>
                  <a:lnTo>
                    <a:pt x="235" y="192"/>
                  </a:lnTo>
                  <a:lnTo>
                    <a:pt x="235" y="196"/>
                  </a:lnTo>
                  <a:lnTo>
                    <a:pt x="235" y="196"/>
                  </a:lnTo>
                  <a:lnTo>
                    <a:pt x="235" y="196"/>
                  </a:lnTo>
                  <a:lnTo>
                    <a:pt x="235" y="196"/>
                  </a:lnTo>
                  <a:lnTo>
                    <a:pt x="223" y="196"/>
                  </a:lnTo>
                  <a:lnTo>
                    <a:pt x="227" y="200"/>
                  </a:lnTo>
                  <a:lnTo>
                    <a:pt x="231" y="203"/>
                  </a:lnTo>
                  <a:lnTo>
                    <a:pt x="227" y="203"/>
                  </a:lnTo>
                  <a:lnTo>
                    <a:pt x="223" y="203"/>
                  </a:lnTo>
                  <a:lnTo>
                    <a:pt x="223" y="203"/>
                  </a:lnTo>
                  <a:lnTo>
                    <a:pt x="223" y="203"/>
                  </a:lnTo>
                  <a:lnTo>
                    <a:pt x="219" y="203"/>
                  </a:lnTo>
                  <a:lnTo>
                    <a:pt x="219" y="203"/>
                  </a:lnTo>
                  <a:lnTo>
                    <a:pt x="215" y="203"/>
                  </a:lnTo>
                  <a:lnTo>
                    <a:pt x="215" y="207"/>
                  </a:lnTo>
                  <a:lnTo>
                    <a:pt x="215" y="203"/>
                  </a:lnTo>
                  <a:lnTo>
                    <a:pt x="219" y="203"/>
                  </a:lnTo>
                  <a:lnTo>
                    <a:pt x="219" y="203"/>
                  </a:lnTo>
                  <a:lnTo>
                    <a:pt x="219" y="207"/>
                  </a:lnTo>
                  <a:lnTo>
                    <a:pt x="219" y="207"/>
                  </a:lnTo>
                  <a:lnTo>
                    <a:pt x="219" y="207"/>
                  </a:lnTo>
                  <a:lnTo>
                    <a:pt x="219" y="207"/>
                  </a:lnTo>
                  <a:lnTo>
                    <a:pt x="215" y="211"/>
                  </a:lnTo>
                  <a:lnTo>
                    <a:pt x="211" y="207"/>
                  </a:lnTo>
                  <a:lnTo>
                    <a:pt x="211" y="207"/>
                  </a:lnTo>
                  <a:lnTo>
                    <a:pt x="211" y="207"/>
                  </a:lnTo>
                  <a:lnTo>
                    <a:pt x="208" y="215"/>
                  </a:lnTo>
                  <a:lnTo>
                    <a:pt x="211" y="215"/>
                  </a:lnTo>
                  <a:lnTo>
                    <a:pt x="211" y="215"/>
                  </a:lnTo>
                  <a:lnTo>
                    <a:pt x="211" y="215"/>
                  </a:lnTo>
                  <a:lnTo>
                    <a:pt x="211" y="215"/>
                  </a:lnTo>
                  <a:lnTo>
                    <a:pt x="215" y="215"/>
                  </a:lnTo>
                  <a:lnTo>
                    <a:pt x="219" y="211"/>
                  </a:lnTo>
                  <a:lnTo>
                    <a:pt x="219" y="211"/>
                  </a:lnTo>
                  <a:lnTo>
                    <a:pt x="223" y="211"/>
                  </a:lnTo>
                  <a:lnTo>
                    <a:pt x="223" y="215"/>
                  </a:lnTo>
                  <a:lnTo>
                    <a:pt x="223" y="215"/>
                  </a:lnTo>
                  <a:lnTo>
                    <a:pt x="219" y="219"/>
                  </a:lnTo>
                  <a:lnTo>
                    <a:pt x="219" y="223"/>
                  </a:lnTo>
                  <a:lnTo>
                    <a:pt x="219" y="219"/>
                  </a:lnTo>
                  <a:lnTo>
                    <a:pt x="223" y="219"/>
                  </a:lnTo>
                  <a:lnTo>
                    <a:pt x="223" y="219"/>
                  </a:lnTo>
                  <a:lnTo>
                    <a:pt x="219" y="223"/>
                  </a:lnTo>
                  <a:lnTo>
                    <a:pt x="219" y="223"/>
                  </a:lnTo>
                  <a:lnTo>
                    <a:pt x="219" y="223"/>
                  </a:lnTo>
                  <a:lnTo>
                    <a:pt x="208" y="219"/>
                  </a:lnTo>
                  <a:lnTo>
                    <a:pt x="204" y="219"/>
                  </a:lnTo>
                  <a:lnTo>
                    <a:pt x="204" y="219"/>
                  </a:lnTo>
                  <a:lnTo>
                    <a:pt x="204" y="219"/>
                  </a:lnTo>
                  <a:lnTo>
                    <a:pt x="204" y="211"/>
                  </a:lnTo>
                  <a:lnTo>
                    <a:pt x="200" y="211"/>
                  </a:lnTo>
                  <a:lnTo>
                    <a:pt x="200" y="207"/>
                  </a:lnTo>
                  <a:lnTo>
                    <a:pt x="200" y="207"/>
                  </a:lnTo>
                  <a:lnTo>
                    <a:pt x="196" y="203"/>
                  </a:lnTo>
                  <a:lnTo>
                    <a:pt x="184" y="196"/>
                  </a:lnTo>
                  <a:lnTo>
                    <a:pt x="184" y="192"/>
                  </a:lnTo>
                  <a:lnTo>
                    <a:pt x="180" y="192"/>
                  </a:lnTo>
                  <a:lnTo>
                    <a:pt x="184" y="192"/>
                  </a:lnTo>
                  <a:lnTo>
                    <a:pt x="184" y="192"/>
                  </a:lnTo>
                  <a:lnTo>
                    <a:pt x="184" y="188"/>
                  </a:lnTo>
                  <a:lnTo>
                    <a:pt x="180" y="188"/>
                  </a:lnTo>
                  <a:lnTo>
                    <a:pt x="180" y="188"/>
                  </a:lnTo>
                  <a:lnTo>
                    <a:pt x="172" y="192"/>
                  </a:lnTo>
                  <a:lnTo>
                    <a:pt x="168" y="192"/>
                  </a:lnTo>
                  <a:lnTo>
                    <a:pt x="168" y="192"/>
                  </a:lnTo>
                  <a:lnTo>
                    <a:pt x="168" y="192"/>
                  </a:lnTo>
                  <a:lnTo>
                    <a:pt x="168" y="192"/>
                  </a:lnTo>
                  <a:lnTo>
                    <a:pt x="165" y="192"/>
                  </a:lnTo>
                  <a:lnTo>
                    <a:pt x="165" y="196"/>
                  </a:lnTo>
                  <a:lnTo>
                    <a:pt x="165" y="200"/>
                  </a:lnTo>
                  <a:lnTo>
                    <a:pt x="168" y="203"/>
                  </a:lnTo>
                  <a:lnTo>
                    <a:pt x="168" y="203"/>
                  </a:lnTo>
                  <a:lnTo>
                    <a:pt x="168" y="203"/>
                  </a:lnTo>
                  <a:lnTo>
                    <a:pt x="168" y="207"/>
                  </a:lnTo>
                  <a:lnTo>
                    <a:pt x="165" y="211"/>
                  </a:lnTo>
                  <a:lnTo>
                    <a:pt x="165" y="211"/>
                  </a:lnTo>
                  <a:lnTo>
                    <a:pt x="165" y="211"/>
                  </a:lnTo>
                  <a:lnTo>
                    <a:pt x="168" y="211"/>
                  </a:lnTo>
                  <a:lnTo>
                    <a:pt x="168" y="215"/>
                  </a:lnTo>
                  <a:lnTo>
                    <a:pt x="165" y="215"/>
                  </a:lnTo>
                  <a:lnTo>
                    <a:pt x="165" y="215"/>
                  </a:lnTo>
                  <a:lnTo>
                    <a:pt x="165" y="215"/>
                  </a:lnTo>
                  <a:lnTo>
                    <a:pt x="165" y="215"/>
                  </a:lnTo>
                  <a:lnTo>
                    <a:pt x="161" y="215"/>
                  </a:lnTo>
                  <a:lnTo>
                    <a:pt x="157" y="211"/>
                  </a:lnTo>
                  <a:lnTo>
                    <a:pt x="149" y="207"/>
                  </a:lnTo>
                  <a:lnTo>
                    <a:pt x="149" y="203"/>
                  </a:lnTo>
                  <a:lnTo>
                    <a:pt x="145" y="203"/>
                  </a:lnTo>
                  <a:lnTo>
                    <a:pt x="141" y="203"/>
                  </a:lnTo>
                  <a:lnTo>
                    <a:pt x="141" y="207"/>
                  </a:lnTo>
                  <a:lnTo>
                    <a:pt x="137" y="207"/>
                  </a:lnTo>
                  <a:lnTo>
                    <a:pt x="137" y="207"/>
                  </a:lnTo>
                  <a:lnTo>
                    <a:pt x="133" y="207"/>
                  </a:lnTo>
                  <a:lnTo>
                    <a:pt x="133" y="207"/>
                  </a:lnTo>
                  <a:lnTo>
                    <a:pt x="129" y="203"/>
                  </a:lnTo>
                  <a:lnTo>
                    <a:pt x="129" y="203"/>
                  </a:lnTo>
                  <a:lnTo>
                    <a:pt x="129" y="203"/>
                  </a:lnTo>
                  <a:lnTo>
                    <a:pt x="126" y="203"/>
                  </a:lnTo>
                  <a:lnTo>
                    <a:pt x="122" y="203"/>
                  </a:lnTo>
                  <a:lnTo>
                    <a:pt x="118" y="203"/>
                  </a:lnTo>
                  <a:lnTo>
                    <a:pt x="110" y="200"/>
                  </a:lnTo>
                  <a:lnTo>
                    <a:pt x="110" y="200"/>
                  </a:lnTo>
                  <a:lnTo>
                    <a:pt x="106" y="200"/>
                  </a:lnTo>
                  <a:lnTo>
                    <a:pt x="106" y="200"/>
                  </a:lnTo>
                  <a:lnTo>
                    <a:pt x="106" y="200"/>
                  </a:lnTo>
                  <a:lnTo>
                    <a:pt x="106" y="200"/>
                  </a:lnTo>
                  <a:lnTo>
                    <a:pt x="106" y="200"/>
                  </a:lnTo>
                  <a:lnTo>
                    <a:pt x="106" y="200"/>
                  </a:lnTo>
                  <a:lnTo>
                    <a:pt x="106" y="200"/>
                  </a:lnTo>
                  <a:lnTo>
                    <a:pt x="106" y="200"/>
                  </a:lnTo>
                  <a:lnTo>
                    <a:pt x="106" y="200"/>
                  </a:lnTo>
                  <a:lnTo>
                    <a:pt x="106" y="203"/>
                  </a:lnTo>
                  <a:lnTo>
                    <a:pt x="106" y="203"/>
                  </a:lnTo>
                  <a:lnTo>
                    <a:pt x="102" y="203"/>
                  </a:lnTo>
                  <a:lnTo>
                    <a:pt x="98" y="203"/>
                  </a:lnTo>
                  <a:lnTo>
                    <a:pt x="90" y="200"/>
                  </a:lnTo>
                  <a:lnTo>
                    <a:pt x="90" y="200"/>
                  </a:lnTo>
                  <a:lnTo>
                    <a:pt x="79" y="180"/>
                  </a:lnTo>
                  <a:lnTo>
                    <a:pt x="75" y="180"/>
                  </a:lnTo>
                  <a:lnTo>
                    <a:pt x="71" y="176"/>
                  </a:lnTo>
                  <a:lnTo>
                    <a:pt x="71" y="176"/>
                  </a:lnTo>
                  <a:lnTo>
                    <a:pt x="67" y="172"/>
                  </a:lnTo>
                  <a:lnTo>
                    <a:pt x="67" y="168"/>
                  </a:lnTo>
                  <a:lnTo>
                    <a:pt x="67" y="168"/>
                  </a:lnTo>
                  <a:lnTo>
                    <a:pt x="71" y="164"/>
                  </a:lnTo>
                  <a:lnTo>
                    <a:pt x="71" y="164"/>
                  </a:lnTo>
                  <a:lnTo>
                    <a:pt x="71" y="160"/>
                  </a:lnTo>
                  <a:lnTo>
                    <a:pt x="67" y="157"/>
                  </a:lnTo>
                  <a:lnTo>
                    <a:pt x="63" y="149"/>
                  </a:lnTo>
                  <a:lnTo>
                    <a:pt x="55" y="145"/>
                  </a:lnTo>
                  <a:lnTo>
                    <a:pt x="55" y="141"/>
                  </a:lnTo>
                  <a:lnTo>
                    <a:pt x="51" y="141"/>
                  </a:lnTo>
                  <a:lnTo>
                    <a:pt x="51" y="141"/>
                  </a:lnTo>
                  <a:lnTo>
                    <a:pt x="51" y="137"/>
                  </a:lnTo>
                  <a:lnTo>
                    <a:pt x="47" y="137"/>
                  </a:lnTo>
                  <a:lnTo>
                    <a:pt x="43" y="133"/>
                  </a:lnTo>
                  <a:lnTo>
                    <a:pt x="43" y="133"/>
                  </a:lnTo>
                  <a:lnTo>
                    <a:pt x="43" y="133"/>
                  </a:lnTo>
                  <a:lnTo>
                    <a:pt x="43" y="129"/>
                  </a:lnTo>
                  <a:lnTo>
                    <a:pt x="47" y="129"/>
                  </a:lnTo>
                  <a:lnTo>
                    <a:pt x="47" y="129"/>
                  </a:lnTo>
                  <a:lnTo>
                    <a:pt x="47" y="125"/>
                  </a:lnTo>
                  <a:lnTo>
                    <a:pt x="51" y="121"/>
                  </a:lnTo>
                  <a:lnTo>
                    <a:pt x="51" y="121"/>
                  </a:lnTo>
                  <a:lnTo>
                    <a:pt x="47" y="118"/>
                  </a:lnTo>
                  <a:lnTo>
                    <a:pt x="47" y="118"/>
                  </a:lnTo>
                  <a:lnTo>
                    <a:pt x="43" y="114"/>
                  </a:lnTo>
                  <a:lnTo>
                    <a:pt x="43" y="114"/>
                  </a:lnTo>
                  <a:lnTo>
                    <a:pt x="40" y="114"/>
                  </a:lnTo>
                  <a:lnTo>
                    <a:pt x="40" y="110"/>
                  </a:lnTo>
                  <a:lnTo>
                    <a:pt x="40" y="106"/>
                  </a:lnTo>
                  <a:lnTo>
                    <a:pt x="40" y="106"/>
                  </a:lnTo>
                  <a:lnTo>
                    <a:pt x="40" y="102"/>
                  </a:lnTo>
                  <a:lnTo>
                    <a:pt x="40" y="102"/>
                  </a:lnTo>
                  <a:lnTo>
                    <a:pt x="36" y="98"/>
                  </a:lnTo>
                  <a:lnTo>
                    <a:pt x="36" y="98"/>
                  </a:lnTo>
                  <a:lnTo>
                    <a:pt x="36" y="94"/>
                  </a:lnTo>
                  <a:lnTo>
                    <a:pt x="32" y="94"/>
                  </a:lnTo>
                  <a:lnTo>
                    <a:pt x="32" y="94"/>
                  </a:lnTo>
                  <a:lnTo>
                    <a:pt x="32" y="94"/>
                  </a:lnTo>
                  <a:lnTo>
                    <a:pt x="32" y="90"/>
                  </a:lnTo>
                  <a:lnTo>
                    <a:pt x="28" y="90"/>
                  </a:lnTo>
                  <a:lnTo>
                    <a:pt x="28" y="90"/>
                  </a:lnTo>
                  <a:lnTo>
                    <a:pt x="28" y="94"/>
                  </a:lnTo>
                  <a:lnTo>
                    <a:pt x="24" y="94"/>
                  </a:lnTo>
                  <a:lnTo>
                    <a:pt x="24" y="94"/>
                  </a:lnTo>
                  <a:lnTo>
                    <a:pt x="24" y="94"/>
                  </a:lnTo>
                  <a:lnTo>
                    <a:pt x="24" y="94"/>
                  </a:lnTo>
                  <a:lnTo>
                    <a:pt x="24" y="94"/>
                  </a:lnTo>
                  <a:lnTo>
                    <a:pt x="20" y="94"/>
                  </a:lnTo>
                  <a:lnTo>
                    <a:pt x="20" y="94"/>
                  </a:lnTo>
                  <a:lnTo>
                    <a:pt x="20" y="94"/>
                  </a:lnTo>
                  <a:lnTo>
                    <a:pt x="16" y="94"/>
                  </a:lnTo>
                  <a:lnTo>
                    <a:pt x="12" y="90"/>
                  </a:lnTo>
                  <a:lnTo>
                    <a:pt x="4" y="86"/>
                  </a:lnTo>
                  <a:lnTo>
                    <a:pt x="4" y="86"/>
                  </a:lnTo>
                  <a:lnTo>
                    <a:pt x="0" y="86"/>
                  </a:lnTo>
                  <a:lnTo>
                    <a:pt x="0" y="78"/>
                  </a:lnTo>
                  <a:lnTo>
                    <a:pt x="0" y="75"/>
                  </a:lnTo>
                  <a:lnTo>
                    <a:pt x="4" y="67"/>
                  </a:lnTo>
                  <a:lnTo>
                    <a:pt x="4" y="67"/>
                  </a:lnTo>
                  <a:lnTo>
                    <a:pt x="4" y="67"/>
                  </a:lnTo>
                  <a:lnTo>
                    <a:pt x="4" y="63"/>
                  </a:lnTo>
                  <a:lnTo>
                    <a:pt x="4" y="63"/>
                  </a:lnTo>
                  <a:lnTo>
                    <a:pt x="0" y="55"/>
                  </a:lnTo>
                  <a:lnTo>
                    <a:pt x="4" y="55"/>
                  </a:lnTo>
                  <a:lnTo>
                    <a:pt x="4" y="51"/>
                  </a:lnTo>
                  <a:lnTo>
                    <a:pt x="8" y="47"/>
                  </a:lnTo>
                  <a:lnTo>
                    <a:pt x="8" y="43"/>
                  </a:lnTo>
                  <a:lnTo>
                    <a:pt x="8" y="43"/>
                  </a:lnTo>
                  <a:lnTo>
                    <a:pt x="16" y="36"/>
                  </a:lnTo>
                  <a:lnTo>
                    <a:pt x="20" y="36"/>
                  </a:lnTo>
                  <a:lnTo>
                    <a:pt x="24" y="28"/>
                  </a:lnTo>
                  <a:lnTo>
                    <a:pt x="24" y="20"/>
                  </a:lnTo>
                  <a:lnTo>
                    <a:pt x="36" y="12"/>
                  </a:lnTo>
                  <a:lnTo>
                    <a:pt x="43" y="12"/>
                  </a:lnTo>
                  <a:lnTo>
                    <a:pt x="55" y="16"/>
                  </a:lnTo>
                  <a:lnTo>
                    <a:pt x="59" y="12"/>
                  </a:lnTo>
                  <a:lnTo>
                    <a:pt x="83" y="0"/>
                  </a:lnTo>
                  <a:lnTo>
                    <a:pt x="86" y="0"/>
                  </a:lnTo>
                  <a:lnTo>
                    <a:pt x="90" y="0"/>
                  </a:lnTo>
                  <a:lnTo>
                    <a:pt x="102" y="0"/>
                  </a:lnTo>
                  <a:lnTo>
                    <a:pt x="102" y="0"/>
                  </a:lnTo>
                  <a:lnTo>
                    <a:pt x="137" y="0"/>
                  </a:lnTo>
                  <a:lnTo>
                    <a:pt x="141" y="0"/>
                  </a:lnTo>
                  <a:lnTo>
                    <a:pt x="149" y="4"/>
                  </a:lnTo>
                  <a:lnTo>
                    <a:pt x="149" y="4"/>
                  </a:lnTo>
                  <a:lnTo>
                    <a:pt x="153" y="8"/>
                  </a:lnTo>
                  <a:lnTo>
                    <a:pt x="157" y="16"/>
                  </a:lnTo>
                  <a:lnTo>
                    <a:pt x="157" y="24"/>
                  </a:lnTo>
                  <a:lnTo>
                    <a:pt x="161" y="24"/>
                  </a:lnTo>
                  <a:lnTo>
                    <a:pt x="168" y="28"/>
                  </a:lnTo>
                  <a:lnTo>
                    <a:pt x="168" y="28"/>
                  </a:lnTo>
                  <a:lnTo>
                    <a:pt x="172" y="32"/>
                  </a:lnTo>
                  <a:lnTo>
                    <a:pt x="176" y="32"/>
                  </a:lnTo>
                  <a:lnTo>
                    <a:pt x="176" y="36"/>
                  </a:lnTo>
                  <a:lnTo>
                    <a:pt x="176" y="36"/>
                  </a:lnTo>
                  <a:lnTo>
                    <a:pt x="176" y="36"/>
                  </a:lnTo>
                  <a:lnTo>
                    <a:pt x="176" y="36"/>
                  </a:lnTo>
                  <a:lnTo>
                    <a:pt x="176" y="36"/>
                  </a:lnTo>
                  <a:lnTo>
                    <a:pt x="176" y="43"/>
                  </a:lnTo>
                  <a:lnTo>
                    <a:pt x="180" y="47"/>
                  </a:lnTo>
                  <a:lnTo>
                    <a:pt x="184" y="51"/>
                  </a:lnTo>
                  <a:lnTo>
                    <a:pt x="188" y="51"/>
                  </a:lnTo>
                  <a:lnTo>
                    <a:pt x="192" y="51"/>
                  </a:lnTo>
                  <a:lnTo>
                    <a:pt x="192" y="55"/>
                  </a:lnTo>
                  <a:lnTo>
                    <a:pt x="192" y="59"/>
                  </a:lnTo>
                  <a:lnTo>
                    <a:pt x="192" y="63"/>
                  </a:lnTo>
                  <a:lnTo>
                    <a:pt x="196" y="67"/>
                  </a:lnTo>
                  <a:lnTo>
                    <a:pt x="196" y="67"/>
                  </a:lnTo>
                  <a:lnTo>
                    <a:pt x="196" y="67"/>
                  </a:lnTo>
                  <a:lnTo>
                    <a:pt x="196" y="67"/>
                  </a:lnTo>
                  <a:lnTo>
                    <a:pt x="200" y="71"/>
                  </a:lnTo>
                  <a:lnTo>
                    <a:pt x="200" y="75"/>
                  </a:lnTo>
                  <a:lnTo>
                    <a:pt x="204" y="78"/>
                  </a:lnTo>
                  <a:lnTo>
                    <a:pt x="208" y="86"/>
                  </a:lnTo>
                  <a:lnTo>
                    <a:pt x="208" y="90"/>
                  </a:lnTo>
                  <a:lnTo>
                    <a:pt x="211" y="90"/>
                  </a:lnTo>
                  <a:lnTo>
                    <a:pt x="211" y="94"/>
                  </a:lnTo>
                  <a:lnTo>
                    <a:pt x="211" y="94"/>
                  </a:lnTo>
                  <a:lnTo>
                    <a:pt x="211" y="98"/>
                  </a:lnTo>
                  <a:lnTo>
                    <a:pt x="211" y="98"/>
                  </a:lnTo>
                  <a:lnTo>
                    <a:pt x="211" y="98"/>
                  </a:lnTo>
                  <a:lnTo>
                    <a:pt x="211" y="98"/>
                  </a:lnTo>
                  <a:lnTo>
                    <a:pt x="211" y="102"/>
                  </a:lnTo>
                  <a:lnTo>
                    <a:pt x="215" y="98"/>
                  </a:lnTo>
                  <a:lnTo>
                    <a:pt x="215" y="102"/>
                  </a:lnTo>
                  <a:lnTo>
                    <a:pt x="219" y="102"/>
                  </a:lnTo>
                  <a:lnTo>
                    <a:pt x="219" y="102"/>
                  </a:lnTo>
                  <a:lnTo>
                    <a:pt x="223" y="106"/>
                  </a:lnTo>
                  <a:lnTo>
                    <a:pt x="227" y="110"/>
                  </a:lnTo>
                  <a:lnTo>
                    <a:pt x="231" y="110"/>
                  </a:lnTo>
                  <a:lnTo>
                    <a:pt x="239" y="110"/>
                  </a:lnTo>
                  <a:lnTo>
                    <a:pt x="239" y="121"/>
                  </a:lnTo>
                  <a:lnTo>
                    <a:pt x="239" y="125"/>
                  </a:lnTo>
                  <a:lnTo>
                    <a:pt x="243" y="125"/>
                  </a:lnTo>
                  <a:lnTo>
                    <a:pt x="251" y="133"/>
                  </a:lnTo>
                  <a:lnTo>
                    <a:pt x="251" y="137"/>
                  </a:lnTo>
                  <a:lnTo>
                    <a:pt x="251" y="137"/>
                  </a:lnTo>
                  <a:lnTo>
                    <a:pt x="251" y="141"/>
                  </a:lnTo>
                  <a:lnTo>
                    <a:pt x="251" y="145"/>
                  </a:lnTo>
                  <a:lnTo>
                    <a:pt x="254" y="149"/>
                  </a:lnTo>
                  <a:lnTo>
                    <a:pt x="254" y="149"/>
                  </a:lnTo>
                  <a:lnTo>
                    <a:pt x="251" y="149"/>
                  </a:lnTo>
                  <a:lnTo>
                    <a:pt x="251" y="153"/>
                  </a:lnTo>
                  <a:lnTo>
                    <a:pt x="251" y="153"/>
                  </a:lnTo>
                  <a:lnTo>
                    <a:pt x="251" y="153"/>
                  </a:lnTo>
                  <a:lnTo>
                    <a:pt x="251" y="157"/>
                  </a:lnTo>
                  <a:lnTo>
                    <a:pt x="251" y="157"/>
                  </a:lnTo>
                  <a:lnTo>
                    <a:pt x="251" y="160"/>
                  </a:lnTo>
                  <a:lnTo>
                    <a:pt x="251" y="160"/>
                  </a:lnTo>
                  <a:lnTo>
                    <a:pt x="254" y="164"/>
                  </a:lnTo>
                  <a:lnTo>
                    <a:pt x="254" y="168"/>
                  </a:lnTo>
                  <a:lnTo>
                    <a:pt x="254" y="168"/>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50" name="Freeform 44"/>
            <p:cNvSpPr>
              <a:spLocks noEditPoints="1"/>
            </p:cNvSpPr>
            <p:nvPr/>
          </p:nvSpPr>
          <p:spPr bwMode="auto">
            <a:xfrm>
              <a:off x="1679575" y="3695700"/>
              <a:ext cx="111125" cy="204788"/>
            </a:xfrm>
            <a:custGeom>
              <a:avLst/>
              <a:gdLst>
                <a:gd name="T0" fmla="*/ 55 w 70"/>
                <a:gd name="T1" fmla="*/ 4 h 129"/>
                <a:gd name="T2" fmla="*/ 51 w 70"/>
                <a:gd name="T3" fmla="*/ 4 h 129"/>
                <a:gd name="T4" fmla="*/ 51 w 70"/>
                <a:gd name="T5" fmla="*/ 8 h 129"/>
                <a:gd name="T6" fmla="*/ 55 w 70"/>
                <a:gd name="T7" fmla="*/ 16 h 129"/>
                <a:gd name="T8" fmla="*/ 55 w 70"/>
                <a:gd name="T9" fmla="*/ 8 h 129"/>
                <a:gd name="T10" fmla="*/ 43 w 70"/>
                <a:gd name="T11" fmla="*/ 4 h 129"/>
                <a:gd name="T12" fmla="*/ 51 w 70"/>
                <a:gd name="T13" fmla="*/ 12 h 129"/>
                <a:gd name="T14" fmla="*/ 51 w 70"/>
                <a:gd name="T15" fmla="*/ 23 h 129"/>
                <a:gd name="T16" fmla="*/ 47 w 70"/>
                <a:gd name="T17" fmla="*/ 27 h 129"/>
                <a:gd name="T18" fmla="*/ 39 w 70"/>
                <a:gd name="T19" fmla="*/ 27 h 129"/>
                <a:gd name="T20" fmla="*/ 47 w 70"/>
                <a:gd name="T21" fmla="*/ 35 h 129"/>
                <a:gd name="T22" fmla="*/ 62 w 70"/>
                <a:gd name="T23" fmla="*/ 43 h 129"/>
                <a:gd name="T24" fmla="*/ 62 w 70"/>
                <a:gd name="T25" fmla="*/ 51 h 129"/>
                <a:gd name="T26" fmla="*/ 66 w 70"/>
                <a:gd name="T27" fmla="*/ 59 h 129"/>
                <a:gd name="T28" fmla="*/ 70 w 70"/>
                <a:gd name="T29" fmla="*/ 66 h 129"/>
                <a:gd name="T30" fmla="*/ 66 w 70"/>
                <a:gd name="T31" fmla="*/ 74 h 129"/>
                <a:gd name="T32" fmla="*/ 59 w 70"/>
                <a:gd name="T33" fmla="*/ 70 h 129"/>
                <a:gd name="T34" fmla="*/ 59 w 70"/>
                <a:gd name="T35" fmla="*/ 78 h 129"/>
                <a:gd name="T36" fmla="*/ 59 w 70"/>
                <a:gd name="T37" fmla="*/ 82 h 129"/>
                <a:gd name="T38" fmla="*/ 59 w 70"/>
                <a:gd name="T39" fmla="*/ 82 h 129"/>
                <a:gd name="T40" fmla="*/ 59 w 70"/>
                <a:gd name="T41" fmla="*/ 94 h 129"/>
                <a:gd name="T42" fmla="*/ 55 w 70"/>
                <a:gd name="T43" fmla="*/ 98 h 129"/>
                <a:gd name="T44" fmla="*/ 59 w 70"/>
                <a:gd name="T45" fmla="*/ 105 h 129"/>
                <a:gd name="T46" fmla="*/ 55 w 70"/>
                <a:gd name="T47" fmla="*/ 98 h 129"/>
                <a:gd name="T48" fmla="*/ 55 w 70"/>
                <a:gd name="T49" fmla="*/ 113 h 129"/>
                <a:gd name="T50" fmla="*/ 51 w 70"/>
                <a:gd name="T51" fmla="*/ 98 h 129"/>
                <a:gd name="T52" fmla="*/ 51 w 70"/>
                <a:gd name="T53" fmla="*/ 109 h 129"/>
                <a:gd name="T54" fmla="*/ 51 w 70"/>
                <a:gd name="T55" fmla="*/ 113 h 129"/>
                <a:gd name="T56" fmla="*/ 47 w 70"/>
                <a:gd name="T57" fmla="*/ 117 h 129"/>
                <a:gd name="T58" fmla="*/ 43 w 70"/>
                <a:gd name="T59" fmla="*/ 117 h 129"/>
                <a:gd name="T60" fmla="*/ 47 w 70"/>
                <a:gd name="T61" fmla="*/ 109 h 129"/>
                <a:gd name="T62" fmla="*/ 43 w 70"/>
                <a:gd name="T63" fmla="*/ 113 h 129"/>
                <a:gd name="T64" fmla="*/ 39 w 70"/>
                <a:gd name="T65" fmla="*/ 117 h 129"/>
                <a:gd name="T66" fmla="*/ 35 w 70"/>
                <a:gd name="T67" fmla="*/ 121 h 129"/>
                <a:gd name="T68" fmla="*/ 31 w 70"/>
                <a:gd name="T69" fmla="*/ 129 h 129"/>
                <a:gd name="T70" fmla="*/ 19 w 70"/>
                <a:gd name="T71" fmla="*/ 129 h 129"/>
                <a:gd name="T72" fmla="*/ 19 w 70"/>
                <a:gd name="T73" fmla="*/ 121 h 129"/>
                <a:gd name="T74" fmla="*/ 19 w 70"/>
                <a:gd name="T75" fmla="*/ 109 h 129"/>
                <a:gd name="T76" fmla="*/ 16 w 70"/>
                <a:gd name="T77" fmla="*/ 101 h 129"/>
                <a:gd name="T78" fmla="*/ 16 w 70"/>
                <a:gd name="T79" fmla="*/ 94 h 129"/>
                <a:gd name="T80" fmla="*/ 16 w 70"/>
                <a:gd name="T81" fmla="*/ 90 h 129"/>
                <a:gd name="T82" fmla="*/ 16 w 70"/>
                <a:gd name="T83" fmla="*/ 86 h 129"/>
                <a:gd name="T84" fmla="*/ 16 w 70"/>
                <a:gd name="T85" fmla="*/ 78 h 129"/>
                <a:gd name="T86" fmla="*/ 4 w 70"/>
                <a:gd name="T87" fmla="*/ 66 h 129"/>
                <a:gd name="T88" fmla="*/ 0 w 70"/>
                <a:gd name="T89" fmla="*/ 43 h 129"/>
                <a:gd name="T90" fmla="*/ 23 w 70"/>
                <a:gd name="T91" fmla="*/ 39 h 129"/>
                <a:gd name="T92" fmla="*/ 27 w 70"/>
                <a:gd name="T93" fmla="*/ 39 h 129"/>
                <a:gd name="T94" fmla="*/ 23 w 70"/>
                <a:gd name="T95" fmla="*/ 31 h 129"/>
                <a:gd name="T96" fmla="*/ 12 w 70"/>
                <a:gd name="T97" fmla="*/ 19 h 129"/>
                <a:gd name="T98" fmla="*/ 12 w 70"/>
                <a:gd name="T99" fmla="*/ 16 h 129"/>
                <a:gd name="T100" fmla="*/ 23 w 70"/>
                <a:gd name="T101" fmla="*/ 12 h 129"/>
                <a:gd name="T102" fmla="*/ 39 w 70"/>
                <a:gd name="T103" fmla="*/ 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0" h="129">
                  <a:moveTo>
                    <a:pt x="55" y="8"/>
                  </a:moveTo>
                  <a:lnTo>
                    <a:pt x="55" y="8"/>
                  </a:lnTo>
                  <a:lnTo>
                    <a:pt x="55" y="4"/>
                  </a:lnTo>
                  <a:lnTo>
                    <a:pt x="51" y="0"/>
                  </a:lnTo>
                  <a:lnTo>
                    <a:pt x="47" y="0"/>
                  </a:lnTo>
                  <a:lnTo>
                    <a:pt x="51" y="4"/>
                  </a:lnTo>
                  <a:lnTo>
                    <a:pt x="51" y="4"/>
                  </a:lnTo>
                  <a:lnTo>
                    <a:pt x="51" y="4"/>
                  </a:lnTo>
                  <a:lnTo>
                    <a:pt x="51" y="8"/>
                  </a:lnTo>
                  <a:lnTo>
                    <a:pt x="51" y="12"/>
                  </a:lnTo>
                  <a:lnTo>
                    <a:pt x="55" y="16"/>
                  </a:lnTo>
                  <a:lnTo>
                    <a:pt x="55" y="16"/>
                  </a:lnTo>
                  <a:lnTo>
                    <a:pt x="55" y="19"/>
                  </a:lnTo>
                  <a:lnTo>
                    <a:pt x="55" y="16"/>
                  </a:lnTo>
                  <a:lnTo>
                    <a:pt x="55" y="8"/>
                  </a:lnTo>
                  <a:moveTo>
                    <a:pt x="39" y="4"/>
                  </a:moveTo>
                  <a:lnTo>
                    <a:pt x="39" y="4"/>
                  </a:lnTo>
                  <a:lnTo>
                    <a:pt x="43" y="4"/>
                  </a:lnTo>
                  <a:lnTo>
                    <a:pt x="47" y="4"/>
                  </a:lnTo>
                  <a:lnTo>
                    <a:pt x="51" y="8"/>
                  </a:lnTo>
                  <a:lnTo>
                    <a:pt x="51" y="12"/>
                  </a:lnTo>
                  <a:lnTo>
                    <a:pt x="51" y="16"/>
                  </a:lnTo>
                  <a:lnTo>
                    <a:pt x="51" y="19"/>
                  </a:lnTo>
                  <a:lnTo>
                    <a:pt x="51" y="23"/>
                  </a:lnTo>
                  <a:lnTo>
                    <a:pt x="51" y="27"/>
                  </a:lnTo>
                  <a:lnTo>
                    <a:pt x="51" y="31"/>
                  </a:lnTo>
                  <a:lnTo>
                    <a:pt x="47" y="27"/>
                  </a:lnTo>
                  <a:lnTo>
                    <a:pt x="43" y="27"/>
                  </a:lnTo>
                  <a:lnTo>
                    <a:pt x="39" y="27"/>
                  </a:lnTo>
                  <a:lnTo>
                    <a:pt x="39" y="27"/>
                  </a:lnTo>
                  <a:lnTo>
                    <a:pt x="43" y="31"/>
                  </a:lnTo>
                  <a:lnTo>
                    <a:pt x="47" y="35"/>
                  </a:lnTo>
                  <a:lnTo>
                    <a:pt x="47" y="35"/>
                  </a:lnTo>
                  <a:lnTo>
                    <a:pt x="51" y="35"/>
                  </a:lnTo>
                  <a:lnTo>
                    <a:pt x="55" y="43"/>
                  </a:lnTo>
                  <a:lnTo>
                    <a:pt x="62" y="43"/>
                  </a:lnTo>
                  <a:lnTo>
                    <a:pt x="62" y="43"/>
                  </a:lnTo>
                  <a:lnTo>
                    <a:pt x="62" y="47"/>
                  </a:lnTo>
                  <a:lnTo>
                    <a:pt x="62" y="51"/>
                  </a:lnTo>
                  <a:lnTo>
                    <a:pt x="62" y="55"/>
                  </a:lnTo>
                  <a:lnTo>
                    <a:pt x="62" y="59"/>
                  </a:lnTo>
                  <a:lnTo>
                    <a:pt x="66" y="59"/>
                  </a:lnTo>
                  <a:lnTo>
                    <a:pt x="70" y="62"/>
                  </a:lnTo>
                  <a:lnTo>
                    <a:pt x="70" y="66"/>
                  </a:lnTo>
                  <a:lnTo>
                    <a:pt x="70" y="66"/>
                  </a:lnTo>
                  <a:lnTo>
                    <a:pt x="70" y="70"/>
                  </a:lnTo>
                  <a:lnTo>
                    <a:pt x="66" y="70"/>
                  </a:lnTo>
                  <a:lnTo>
                    <a:pt x="66" y="74"/>
                  </a:lnTo>
                  <a:lnTo>
                    <a:pt x="66" y="74"/>
                  </a:lnTo>
                  <a:lnTo>
                    <a:pt x="62" y="74"/>
                  </a:lnTo>
                  <a:lnTo>
                    <a:pt x="59" y="70"/>
                  </a:lnTo>
                  <a:lnTo>
                    <a:pt x="59" y="70"/>
                  </a:lnTo>
                  <a:lnTo>
                    <a:pt x="59" y="74"/>
                  </a:lnTo>
                  <a:lnTo>
                    <a:pt x="59" y="78"/>
                  </a:lnTo>
                  <a:lnTo>
                    <a:pt x="59" y="78"/>
                  </a:lnTo>
                  <a:lnTo>
                    <a:pt x="59" y="78"/>
                  </a:lnTo>
                  <a:lnTo>
                    <a:pt x="59" y="82"/>
                  </a:lnTo>
                  <a:lnTo>
                    <a:pt x="59" y="82"/>
                  </a:lnTo>
                  <a:lnTo>
                    <a:pt x="59" y="82"/>
                  </a:lnTo>
                  <a:lnTo>
                    <a:pt x="59" y="82"/>
                  </a:lnTo>
                  <a:lnTo>
                    <a:pt x="55" y="86"/>
                  </a:lnTo>
                  <a:lnTo>
                    <a:pt x="55" y="90"/>
                  </a:lnTo>
                  <a:lnTo>
                    <a:pt x="59" y="94"/>
                  </a:lnTo>
                  <a:lnTo>
                    <a:pt x="59" y="98"/>
                  </a:lnTo>
                  <a:lnTo>
                    <a:pt x="55" y="94"/>
                  </a:lnTo>
                  <a:lnTo>
                    <a:pt x="55" y="98"/>
                  </a:lnTo>
                  <a:lnTo>
                    <a:pt x="59" y="105"/>
                  </a:lnTo>
                  <a:lnTo>
                    <a:pt x="59" y="109"/>
                  </a:lnTo>
                  <a:lnTo>
                    <a:pt x="59" y="105"/>
                  </a:lnTo>
                  <a:lnTo>
                    <a:pt x="55" y="105"/>
                  </a:lnTo>
                  <a:lnTo>
                    <a:pt x="55" y="101"/>
                  </a:lnTo>
                  <a:lnTo>
                    <a:pt x="55" y="98"/>
                  </a:lnTo>
                  <a:lnTo>
                    <a:pt x="55" y="101"/>
                  </a:lnTo>
                  <a:lnTo>
                    <a:pt x="55" y="109"/>
                  </a:lnTo>
                  <a:lnTo>
                    <a:pt x="55" y="113"/>
                  </a:lnTo>
                  <a:lnTo>
                    <a:pt x="55" y="109"/>
                  </a:lnTo>
                  <a:lnTo>
                    <a:pt x="51" y="98"/>
                  </a:lnTo>
                  <a:lnTo>
                    <a:pt x="51" y="98"/>
                  </a:lnTo>
                  <a:lnTo>
                    <a:pt x="51" y="101"/>
                  </a:lnTo>
                  <a:lnTo>
                    <a:pt x="51" y="105"/>
                  </a:lnTo>
                  <a:lnTo>
                    <a:pt x="51" y="109"/>
                  </a:lnTo>
                  <a:lnTo>
                    <a:pt x="51" y="109"/>
                  </a:lnTo>
                  <a:lnTo>
                    <a:pt x="51" y="109"/>
                  </a:lnTo>
                  <a:lnTo>
                    <a:pt x="51" y="113"/>
                  </a:lnTo>
                  <a:lnTo>
                    <a:pt x="51" y="113"/>
                  </a:lnTo>
                  <a:lnTo>
                    <a:pt x="51" y="117"/>
                  </a:lnTo>
                  <a:lnTo>
                    <a:pt x="47" y="117"/>
                  </a:lnTo>
                  <a:lnTo>
                    <a:pt x="47" y="121"/>
                  </a:lnTo>
                  <a:lnTo>
                    <a:pt x="43" y="117"/>
                  </a:lnTo>
                  <a:lnTo>
                    <a:pt x="43" y="117"/>
                  </a:lnTo>
                  <a:lnTo>
                    <a:pt x="47" y="113"/>
                  </a:lnTo>
                  <a:lnTo>
                    <a:pt x="47" y="113"/>
                  </a:lnTo>
                  <a:lnTo>
                    <a:pt x="47" y="109"/>
                  </a:lnTo>
                  <a:lnTo>
                    <a:pt x="47" y="109"/>
                  </a:lnTo>
                  <a:lnTo>
                    <a:pt x="43" y="113"/>
                  </a:lnTo>
                  <a:lnTo>
                    <a:pt x="43" y="113"/>
                  </a:lnTo>
                  <a:lnTo>
                    <a:pt x="39" y="117"/>
                  </a:lnTo>
                  <a:lnTo>
                    <a:pt x="39" y="117"/>
                  </a:lnTo>
                  <a:lnTo>
                    <a:pt x="39" y="117"/>
                  </a:lnTo>
                  <a:lnTo>
                    <a:pt x="35" y="117"/>
                  </a:lnTo>
                  <a:lnTo>
                    <a:pt x="35" y="113"/>
                  </a:lnTo>
                  <a:lnTo>
                    <a:pt x="35" y="121"/>
                  </a:lnTo>
                  <a:lnTo>
                    <a:pt x="35" y="125"/>
                  </a:lnTo>
                  <a:lnTo>
                    <a:pt x="31" y="129"/>
                  </a:lnTo>
                  <a:lnTo>
                    <a:pt x="31" y="129"/>
                  </a:lnTo>
                  <a:lnTo>
                    <a:pt x="19" y="129"/>
                  </a:lnTo>
                  <a:lnTo>
                    <a:pt x="19" y="129"/>
                  </a:lnTo>
                  <a:lnTo>
                    <a:pt x="19" y="129"/>
                  </a:lnTo>
                  <a:lnTo>
                    <a:pt x="19" y="125"/>
                  </a:lnTo>
                  <a:lnTo>
                    <a:pt x="19" y="121"/>
                  </a:lnTo>
                  <a:lnTo>
                    <a:pt x="19" y="121"/>
                  </a:lnTo>
                  <a:lnTo>
                    <a:pt x="19" y="117"/>
                  </a:lnTo>
                  <a:lnTo>
                    <a:pt x="19" y="109"/>
                  </a:lnTo>
                  <a:lnTo>
                    <a:pt x="19" y="109"/>
                  </a:lnTo>
                  <a:lnTo>
                    <a:pt x="19" y="105"/>
                  </a:lnTo>
                  <a:lnTo>
                    <a:pt x="16" y="101"/>
                  </a:lnTo>
                  <a:lnTo>
                    <a:pt x="16" y="101"/>
                  </a:lnTo>
                  <a:lnTo>
                    <a:pt x="16" y="98"/>
                  </a:lnTo>
                  <a:lnTo>
                    <a:pt x="16" y="98"/>
                  </a:lnTo>
                  <a:lnTo>
                    <a:pt x="16" y="94"/>
                  </a:lnTo>
                  <a:lnTo>
                    <a:pt x="16" y="94"/>
                  </a:lnTo>
                  <a:lnTo>
                    <a:pt x="16" y="94"/>
                  </a:lnTo>
                  <a:lnTo>
                    <a:pt x="16" y="90"/>
                  </a:lnTo>
                  <a:lnTo>
                    <a:pt x="19" y="90"/>
                  </a:lnTo>
                  <a:lnTo>
                    <a:pt x="19" y="90"/>
                  </a:lnTo>
                  <a:lnTo>
                    <a:pt x="16" y="86"/>
                  </a:lnTo>
                  <a:lnTo>
                    <a:pt x="16" y="82"/>
                  </a:lnTo>
                  <a:lnTo>
                    <a:pt x="16" y="78"/>
                  </a:lnTo>
                  <a:lnTo>
                    <a:pt x="16" y="78"/>
                  </a:lnTo>
                  <a:lnTo>
                    <a:pt x="16" y="74"/>
                  </a:lnTo>
                  <a:lnTo>
                    <a:pt x="8" y="66"/>
                  </a:lnTo>
                  <a:lnTo>
                    <a:pt x="4" y="66"/>
                  </a:lnTo>
                  <a:lnTo>
                    <a:pt x="4" y="62"/>
                  </a:lnTo>
                  <a:lnTo>
                    <a:pt x="4" y="51"/>
                  </a:lnTo>
                  <a:lnTo>
                    <a:pt x="0" y="43"/>
                  </a:lnTo>
                  <a:lnTo>
                    <a:pt x="0" y="43"/>
                  </a:lnTo>
                  <a:lnTo>
                    <a:pt x="4" y="43"/>
                  </a:lnTo>
                  <a:lnTo>
                    <a:pt x="23" y="39"/>
                  </a:lnTo>
                  <a:lnTo>
                    <a:pt x="23" y="39"/>
                  </a:lnTo>
                  <a:lnTo>
                    <a:pt x="27" y="39"/>
                  </a:lnTo>
                  <a:lnTo>
                    <a:pt x="27" y="39"/>
                  </a:lnTo>
                  <a:lnTo>
                    <a:pt x="27" y="39"/>
                  </a:lnTo>
                  <a:lnTo>
                    <a:pt x="27" y="35"/>
                  </a:lnTo>
                  <a:lnTo>
                    <a:pt x="23" y="31"/>
                  </a:lnTo>
                  <a:lnTo>
                    <a:pt x="19" y="27"/>
                  </a:lnTo>
                  <a:lnTo>
                    <a:pt x="12" y="23"/>
                  </a:lnTo>
                  <a:lnTo>
                    <a:pt x="12" y="19"/>
                  </a:lnTo>
                  <a:lnTo>
                    <a:pt x="12" y="19"/>
                  </a:lnTo>
                  <a:lnTo>
                    <a:pt x="12" y="19"/>
                  </a:lnTo>
                  <a:lnTo>
                    <a:pt x="12" y="16"/>
                  </a:lnTo>
                  <a:lnTo>
                    <a:pt x="19" y="8"/>
                  </a:lnTo>
                  <a:lnTo>
                    <a:pt x="19" y="8"/>
                  </a:lnTo>
                  <a:lnTo>
                    <a:pt x="23" y="12"/>
                  </a:lnTo>
                  <a:lnTo>
                    <a:pt x="27" y="4"/>
                  </a:lnTo>
                  <a:lnTo>
                    <a:pt x="31" y="4"/>
                  </a:lnTo>
                  <a:lnTo>
                    <a:pt x="39" y="4"/>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51" name="Freeform 45"/>
            <p:cNvSpPr>
              <a:spLocks noEditPoints="1"/>
            </p:cNvSpPr>
            <p:nvPr/>
          </p:nvSpPr>
          <p:spPr bwMode="auto">
            <a:xfrm>
              <a:off x="1797050" y="3640138"/>
              <a:ext cx="174625" cy="247650"/>
            </a:xfrm>
            <a:custGeom>
              <a:avLst/>
              <a:gdLst>
                <a:gd name="T0" fmla="*/ 35 w 110"/>
                <a:gd name="T1" fmla="*/ 129 h 156"/>
                <a:gd name="T2" fmla="*/ 31 w 110"/>
                <a:gd name="T3" fmla="*/ 133 h 156"/>
                <a:gd name="T4" fmla="*/ 31 w 110"/>
                <a:gd name="T5" fmla="*/ 133 h 156"/>
                <a:gd name="T6" fmla="*/ 31 w 110"/>
                <a:gd name="T7" fmla="*/ 129 h 156"/>
                <a:gd name="T8" fmla="*/ 31 w 110"/>
                <a:gd name="T9" fmla="*/ 129 h 156"/>
                <a:gd name="T10" fmla="*/ 35 w 110"/>
                <a:gd name="T11" fmla="*/ 125 h 156"/>
                <a:gd name="T12" fmla="*/ 51 w 110"/>
                <a:gd name="T13" fmla="*/ 129 h 156"/>
                <a:gd name="T14" fmla="*/ 51 w 110"/>
                <a:gd name="T15" fmla="*/ 136 h 156"/>
                <a:gd name="T16" fmla="*/ 51 w 110"/>
                <a:gd name="T17" fmla="*/ 140 h 156"/>
                <a:gd name="T18" fmla="*/ 47 w 110"/>
                <a:gd name="T19" fmla="*/ 140 h 156"/>
                <a:gd name="T20" fmla="*/ 43 w 110"/>
                <a:gd name="T21" fmla="*/ 136 h 156"/>
                <a:gd name="T22" fmla="*/ 47 w 110"/>
                <a:gd name="T23" fmla="*/ 129 h 156"/>
                <a:gd name="T24" fmla="*/ 47 w 110"/>
                <a:gd name="T25" fmla="*/ 133 h 156"/>
                <a:gd name="T26" fmla="*/ 51 w 110"/>
                <a:gd name="T27" fmla="*/ 129 h 156"/>
                <a:gd name="T28" fmla="*/ 86 w 110"/>
                <a:gd name="T29" fmla="*/ 8 h 156"/>
                <a:gd name="T30" fmla="*/ 86 w 110"/>
                <a:gd name="T31" fmla="*/ 15 h 156"/>
                <a:gd name="T32" fmla="*/ 82 w 110"/>
                <a:gd name="T33" fmla="*/ 19 h 156"/>
                <a:gd name="T34" fmla="*/ 71 w 110"/>
                <a:gd name="T35" fmla="*/ 35 h 156"/>
                <a:gd name="T36" fmla="*/ 71 w 110"/>
                <a:gd name="T37" fmla="*/ 27 h 156"/>
                <a:gd name="T38" fmla="*/ 67 w 110"/>
                <a:gd name="T39" fmla="*/ 23 h 156"/>
                <a:gd name="T40" fmla="*/ 59 w 110"/>
                <a:gd name="T41" fmla="*/ 19 h 156"/>
                <a:gd name="T42" fmla="*/ 47 w 110"/>
                <a:gd name="T43" fmla="*/ 15 h 156"/>
                <a:gd name="T44" fmla="*/ 35 w 110"/>
                <a:gd name="T45" fmla="*/ 27 h 156"/>
                <a:gd name="T46" fmla="*/ 24 w 110"/>
                <a:gd name="T47" fmla="*/ 31 h 156"/>
                <a:gd name="T48" fmla="*/ 20 w 110"/>
                <a:gd name="T49" fmla="*/ 39 h 156"/>
                <a:gd name="T50" fmla="*/ 16 w 110"/>
                <a:gd name="T51" fmla="*/ 47 h 156"/>
                <a:gd name="T52" fmla="*/ 12 w 110"/>
                <a:gd name="T53" fmla="*/ 58 h 156"/>
                <a:gd name="T54" fmla="*/ 8 w 110"/>
                <a:gd name="T55" fmla="*/ 66 h 156"/>
                <a:gd name="T56" fmla="*/ 8 w 110"/>
                <a:gd name="T57" fmla="*/ 74 h 156"/>
                <a:gd name="T58" fmla="*/ 4 w 110"/>
                <a:gd name="T59" fmla="*/ 70 h 156"/>
                <a:gd name="T60" fmla="*/ 0 w 110"/>
                <a:gd name="T61" fmla="*/ 70 h 156"/>
                <a:gd name="T62" fmla="*/ 4 w 110"/>
                <a:gd name="T63" fmla="*/ 82 h 156"/>
                <a:gd name="T64" fmla="*/ 4 w 110"/>
                <a:gd name="T65" fmla="*/ 86 h 156"/>
                <a:gd name="T66" fmla="*/ 12 w 110"/>
                <a:gd name="T67" fmla="*/ 97 h 156"/>
                <a:gd name="T68" fmla="*/ 16 w 110"/>
                <a:gd name="T69" fmla="*/ 94 h 156"/>
                <a:gd name="T70" fmla="*/ 20 w 110"/>
                <a:gd name="T71" fmla="*/ 97 h 156"/>
                <a:gd name="T72" fmla="*/ 20 w 110"/>
                <a:gd name="T73" fmla="*/ 109 h 156"/>
                <a:gd name="T74" fmla="*/ 24 w 110"/>
                <a:gd name="T75" fmla="*/ 113 h 156"/>
                <a:gd name="T76" fmla="*/ 28 w 110"/>
                <a:gd name="T77" fmla="*/ 121 h 156"/>
                <a:gd name="T78" fmla="*/ 31 w 110"/>
                <a:gd name="T79" fmla="*/ 117 h 156"/>
                <a:gd name="T80" fmla="*/ 31 w 110"/>
                <a:gd name="T81" fmla="*/ 117 h 156"/>
                <a:gd name="T82" fmla="*/ 35 w 110"/>
                <a:gd name="T83" fmla="*/ 121 h 156"/>
                <a:gd name="T84" fmla="*/ 35 w 110"/>
                <a:gd name="T85" fmla="*/ 113 h 156"/>
                <a:gd name="T86" fmla="*/ 43 w 110"/>
                <a:gd name="T87" fmla="*/ 121 h 156"/>
                <a:gd name="T88" fmla="*/ 51 w 110"/>
                <a:gd name="T89" fmla="*/ 121 h 156"/>
                <a:gd name="T90" fmla="*/ 55 w 110"/>
                <a:gd name="T91" fmla="*/ 121 h 156"/>
                <a:gd name="T92" fmla="*/ 55 w 110"/>
                <a:gd name="T93" fmla="*/ 113 h 156"/>
                <a:gd name="T94" fmla="*/ 59 w 110"/>
                <a:gd name="T95" fmla="*/ 113 h 156"/>
                <a:gd name="T96" fmla="*/ 59 w 110"/>
                <a:gd name="T97" fmla="*/ 117 h 156"/>
                <a:gd name="T98" fmla="*/ 59 w 110"/>
                <a:gd name="T99" fmla="*/ 117 h 156"/>
                <a:gd name="T100" fmla="*/ 59 w 110"/>
                <a:gd name="T101" fmla="*/ 121 h 156"/>
                <a:gd name="T102" fmla="*/ 71 w 110"/>
                <a:gd name="T103" fmla="*/ 121 h 156"/>
                <a:gd name="T104" fmla="*/ 78 w 110"/>
                <a:gd name="T105" fmla="*/ 129 h 156"/>
                <a:gd name="T106" fmla="*/ 86 w 110"/>
                <a:gd name="T107" fmla="*/ 140 h 156"/>
                <a:gd name="T108" fmla="*/ 98 w 110"/>
                <a:gd name="T109" fmla="*/ 156 h 156"/>
                <a:gd name="T110" fmla="*/ 106 w 110"/>
                <a:gd name="T111" fmla="*/ 136 h 156"/>
                <a:gd name="T112" fmla="*/ 106 w 110"/>
                <a:gd name="T113" fmla="*/ 113 h 156"/>
                <a:gd name="T114" fmla="*/ 110 w 110"/>
                <a:gd name="T115" fmla="*/ 94 h 156"/>
                <a:gd name="T116" fmla="*/ 90 w 110"/>
                <a:gd name="T117" fmla="*/ 43 h 156"/>
                <a:gd name="T118" fmla="*/ 98 w 110"/>
                <a:gd name="T119" fmla="*/ 27 h 156"/>
                <a:gd name="T120" fmla="*/ 102 w 110"/>
                <a:gd name="T121" fmla="*/ 12 h 156"/>
                <a:gd name="T122" fmla="*/ 98 w 110"/>
                <a:gd name="T123"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6">
                  <a:moveTo>
                    <a:pt x="35" y="129"/>
                  </a:moveTo>
                  <a:lnTo>
                    <a:pt x="35" y="129"/>
                  </a:lnTo>
                  <a:lnTo>
                    <a:pt x="35" y="129"/>
                  </a:lnTo>
                  <a:lnTo>
                    <a:pt x="35" y="129"/>
                  </a:lnTo>
                  <a:lnTo>
                    <a:pt x="35" y="133"/>
                  </a:lnTo>
                  <a:lnTo>
                    <a:pt x="35" y="133"/>
                  </a:lnTo>
                  <a:lnTo>
                    <a:pt x="35" y="133"/>
                  </a:lnTo>
                  <a:lnTo>
                    <a:pt x="31" y="133"/>
                  </a:lnTo>
                  <a:lnTo>
                    <a:pt x="31" y="133"/>
                  </a:lnTo>
                  <a:lnTo>
                    <a:pt x="31" y="133"/>
                  </a:lnTo>
                  <a:lnTo>
                    <a:pt x="31" y="133"/>
                  </a:lnTo>
                  <a:lnTo>
                    <a:pt x="31" y="133"/>
                  </a:lnTo>
                  <a:lnTo>
                    <a:pt x="28" y="129"/>
                  </a:lnTo>
                  <a:lnTo>
                    <a:pt x="28" y="129"/>
                  </a:lnTo>
                  <a:lnTo>
                    <a:pt x="31" y="129"/>
                  </a:lnTo>
                  <a:lnTo>
                    <a:pt x="31" y="129"/>
                  </a:lnTo>
                  <a:lnTo>
                    <a:pt x="31" y="129"/>
                  </a:lnTo>
                  <a:lnTo>
                    <a:pt x="31" y="129"/>
                  </a:lnTo>
                  <a:lnTo>
                    <a:pt x="31" y="129"/>
                  </a:lnTo>
                  <a:lnTo>
                    <a:pt x="31" y="129"/>
                  </a:lnTo>
                  <a:lnTo>
                    <a:pt x="31" y="129"/>
                  </a:lnTo>
                  <a:lnTo>
                    <a:pt x="31" y="129"/>
                  </a:lnTo>
                  <a:lnTo>
                    <a:pt x="31" y="129"/>
                  </a:lnTo>
                  <a:lnTo>
                    <a:pt x="35" y="125"/>
                  </a:lnTo>
                  <a:lnTo>
                    <a:pt x="35" y="125"/>
                  </a:lnTo>
                  <a:lnTo>
                    <a:pt x="35" y="129"/>
                  </a:lnTo>
                  <a:moveTo>
                    <a:pt x="51" y="129"/>
                  </a:moveTo>
                  <a:lnTo>
                    <a:pt x="51" y="129"/>
                  </a:lnTo>
                  <a:lnTo>
                    <a:pt x="51" y="133"/>
                  </a:lnTo>
                  <a:lnTo>
                    <a:pt x="51" y="133"/>
                  </a:lnTo>
                  <a:lnTo>
                    <a:pt x="51" y="133"/>
                  </a:lnTo>
                  <a:lnTo>
                    <a:pt x="51" y="136"/>
                  </a:lnTo>
                  <a:lnTo>
                    <a:pt x="51" y="136"/>
                  </a:lnTo>
                  <a:lnTo>
                    <a:pt x="51" y="136"/>
                  </a:lnTo>
                  <a:lnTo>
                    <a:pt x="51" y="136"/>
                  </a:lnTo>
                  <a:lnTo>
                    <a:pt x="51" y="140"/>
                  </a:lnTo>
                  <a:lnTo>
                    <a:pt x="47" y="140"/>
                  </a:lnTo>
                  <a:lnTo>
                    <a:pt x="47" y="140"/>
                  </a:lnTo>
                  <a:lnTo>
                    <a:pt x="47" y="140"/>
                  </a:lnTo>
                  <a:lnTo>
                    <a:pt x="47" y="140"/>
                  </a:lnTo>
                  <a:lnTo>
                    <a:pt x="47" y="140"/>
                  </a:lnTo>
                  <a:lnTo>
                    <a:pt x="47" y="140"/>
                  </a:lnTo>
                  <a:lnTo>
                    <a:pt x="43" y="140"/>
                  </a:lnTo>
                  <a:lnTo>
                    <a:pt x="43" y="136"/>
                  </a:lnTo>
                  <a:lnTo>
                    <a:pt x="43" y="133"/>
                  </a:lnTo>
                  <a:lnTo>
                    <a:pt x="43" y="133"/>
                  </a:lnTo>
                  <a:lnTo>
                    <a:pt x="43" y="129"/>
                  </a:lnTo>
                  <a:lnTo>
                    <a:pt x="47" y="129"/>
                  </a:lnTo>
                  <a:lnTo>
                    <a:pt x="47" y="129"/>
                  </a:lnTo>
                  <a:lnTo>
                    <a:pt x="47" y="129"/>
                  </a:lnTo>
                  <a:lnTo>
                    <a:pt x="47" y="133"/>
                  </a:lnTo>
                  <a:lnTo>
                    <a:pt x="47" y="133"/>
                  </a:lnTo>
                  <a:lnTo>
                    <a:pt x="51" y="133"/>
                  </a:lnTo>
                  <a:lnTo>
                    <a:pt x="51" y="133"/>
                  </a:lnTo>
                  <a:lnTo>
                    <a:pt x="51" y="129"/>
                  </a:lnTo>
                  <a:lnTo>
                    <a:pt x="51" y="129"/>
                  </a:lnTo>
                  <a:moveTo>
                    <a:pt x="90" y="8"/>
                  </a:moveTo>
                  <a:lnTo>
                    <a:pt x="90" y="8"/>
                  </a:lnTo>
                  <a:lnTo>
                    <a:pt x="86" y="8"/>
                  </a:lnTo>
                  <a:lnTo>
                    <a:pt x="86" y="8"/>
                  </a:lnTo>
                  <a:lnTo>
                    <a:pt x="86" y="12"/>
                  </a:lnTo>
                  <a:lnTo>
                    <a:pt x="86" y="12"/>
                  </a:lnTo>
                  <a:lnTo>
                    <a:pt x="86" y="15"/>
                  </a:lnTo>
                  <a:lnTo>
                    <a:pt x="86" y="15"/>
                  </a:lnTo>
                  <a:lnTo>
                    <a:pt x="86" y="15"/>
                  </a:lnTo>
                  <a:lnTo>
                    <a:pt x="86" y="19"/>
                  </a:lnTo>
                  <a:lnTo>
                    <a:pt x="82" y="19"/>
                  </a:lnTo>
                  <a:lnTo>
                    <a:pt x="82" y="19"/>
                  </a:lnTo>
                  <a:lnTo>
                    <a:pt x="78" y="23"/>
                  </a:lnTo>
                  <a:lnTo>
                    <a:pt x="74" y="35"/>
                  </a:lnTo>
                  <a:lnTo>
                    <a:pt x="71" y="35"/>
                  </a:lnTo>
                  <a:lnTo>
                    <a:pt x="71" y="35"/>
                  </a:lnTo>
                  <a:lnTo>
                    <a:pt x="71" y="35"/>
                  </a:lnTo>
                  <a:lnTo>
                    <a:pt x="71" y="31"/>
                  </a:lnTo>
                  <a:lnTo>
                    <a:pt x="71" y="31"/>
                  </a:lnTo>
                  <a:lnTo>
                    <a:pt x="71" y="27"/>
                  </a:lnTo>
                  <a:lnTo>
                    <a:pt x="71" y="27"/>
                  </a:lnTo>
                  <a:lnTo>
                    <a:pt x="67" y="27"/>
                  </a:lnTo>
                  <a:lnTo>
                    <a:pt x="67" y="23"/>
                  </a:lnTo>
                  <a:lnTo>
                    <a:pt x="67" y="23"/>
                  </a:lnTo>
                  <a:lnTo>
                    <a:pt x="63" y="23"/>
                  </a:lnTo>
                  <a:lnTo>
                    <a:pt x="63" y="23"/>
                  </a:lnTo>
                  <a:lnTo>
                    <a:pt x="59" y="23"/>
                  </a:lnTo>
                  <a:lnTo>
                    <a:pt x="59" y="19"/>
                  </a:lnTo>
                  <a:lnTo>
                    <a:pt x="55" y="15"/>
                  </a:lnTo>
                  <a:lnTo>
                    <a:pt x="51" y="12"/>
                  </a:lnTo>
                  <a:lnTo>
                    <a:pt x="47" y="12"/>
                  </a:lnTo>
                  <a:lnTo>
                    <a:pt x="47" y="15"/>
                  </a:lnTo>
                  <a:lnTo>
                    <a:pt x="47" y="19"/>
                  </a:lnTo>
                  <a:lnTo>
                    <a:pt x="47" y="23"/>
                  </a:lnTo>
                  <a:lnTo>
                    <a:pt x="43" y="23"/>
                  </a:lnTo>
                  <a:lnTo>
                    <a:pt x="35" y="27"/>
                  </a:lnTo>
                  <a:lnTo>
                    <a:pt x="28" y="23"/>
                  </a:lnTo>
                  <a:lnTo>
                    <a:pt x="24" y="27"/>
                  </a:lnTo>
                  <a:lnTo>
                    <a:pt x="24" y="27"/>
                  </a:lnTo>
                  <a:lnTo>
                    <a:pt x="24" y="31"/>
                  </a:lnTo>
                  <a:lnTo>
                    <a:pt x="24" y="35"/>
                  </a:lnTo>
                  <a:lnTo>
                    <a:pt x="24" y="35"/>
                  </a:lnTo>
                  <a:lnTo>
                    <a:pt x="20" y="39"/>
                  </a:lnTo>
                  <a:lnTo>
                    <a:pt x="20" y="39"/>
                  </a:lnTo>
                  <a:lnTo>
                    <a:pt x="20" y="39"/>
                  </a:lnTo>
                  <a:lnTo>
                    <a:pt x="20" y="43"/>
                  </a:lnTo>
                  <a:lnTo>
                    <a:pt x="16" y="47"/>
                  </a:lnTo>
                  <a:lnTo>
                    <a:pt x="16" y="47"/>
                  </a:lnTo>
                  <a:lnTo>
                    <a:pt x="16" y="51"/>
                  </a:lnTo>
                  <a:lnTo>
                    <a:pt x="16" y="54"/>
                  </a:lnTo>
                  <a:lnTo>
                    <a:pt x="12" y="58"/>
                  </a:lnTo>
                  <a:lnTo>
                    <a:pt x="12" y="58"/>
                  </a:lnTo>
                  <a:lnTo>
                    <a:pt x="12" y="62"/>
                  </a:lnTo>
                  <a:lnTo>
                    <a:pt x="8" y="66"/>
                  </a:lnTo>
                  <a:lnTo>
                    <a:pt x="8" y="66"/>
                  </a:lnTo>
                  <a:lnTo>
                    <a:pt x="8" y="66"/>
                  </a:lnTo>
                  <a:lnTo>
                    <a:pt x="8" y="70"/>
                  </a:lnTo>
                  <a:lnTo>
                    <a:pt x="8" y="70"/>
                  </a:lnTo>
                  <a:lnTo>
                    <a:pt x="8" y="70"/>
                  </a:lnTo>
                  <a:lnTo>
                    <a:pt x="8" y="74"/>
                  </a:lnTo>
                  <a:lnTo>
                    <a:pt x="8" y="74"/>
                  </a:lnTo>
                  <a:lnTo>
                    <a:pt x="4" y="78"/>
                  </a:lnTo>
                  <a:lnTo>
                    <a:pt x="4" y="74"/>
                  </a:lnTo>
                  <a:lnTo>
                    <a:pt x="4" y="70"/>
                  </a:lnTo>
                  <a:lnTo>
                    <a:pt x="4" y="66"/>
                  </a:lnTo>
                  <a:lnTo>
                    <a:pt x="4" y="66"/>
                  </a:lnTo>
                  <a:lnTo>
                    <a:pt x="4" y="66"/>
                  </a:lnTo>
                  <a:lnTo>
                    <a:pt x="0" y="70"/>
                  </a:lnTo>
                  <a:lnTo>
                    <a:pt x="0" y="74"/>
                  </a:lnTo>
                  <a:lnTo>
                    <a:pt x="0" y="78"/>
                  </a:lnTo>
                  <a:lnTo>
                    <a:pt x="0" y="78"/>
                  </a:lnTo>
                  <a:lnTo>
                    <a:pt x="4" y="82"/>
                  </a:lnTo>
                  <a:lnTo>
                    <a:pt x="4" y="82"/>
                  </a:lnTo>
                  <a:lnTo>
                    <a:pt x="8" y="82"/>
                  </a:lnTo>
                  <a:lnTo>
                    <a:pt x="8" y="86"/>
                  </a:lnTo>
                  <a:lnTo>
                    <a:pt x="4" y="86"/>
                  </a:lnTo>
                  <a:lnTo>
                    <a:pt x="8" y="90"/>
                  </a:lnTo>
                  <a:lnTo>
                    <a:pt x="8" y="94"/>
                  </a:lnTo>
                  <a:lnTo>
                    <a:pt x="8" y="97"/>
                  </a:lnTo>
                  <a:lnTo>
                    <a:pt x="12" y="97"/>
                  </a:lnTo>
                  <a:lnTo>
                    <a:pt x="12" y="97"/>
                  </a:lnTo>
                  <a:lnTo>
                    <a:pt x="12" y="94"/>
                  </a:lnTo>
                  <a:lnTo>
                    <a:pt x="16" y="94"/>
                  </a:lnTo>
                  <a:lnTo>
                    <a:pt x="16" y="94"/>
                  </a:lnTo>
                  <a:lnTo>
                    <a:pt x="16" y="94"/>
                  </a:lnTo>
                  <a:lnTo>
                    <a:pt x="16" y="94"/>
                  </a:lnTo>
                  <a:lnTo>
                    <a:pt x="20" y="94"/>
                  </a:lnTo>
                  <a:lnTo>
                    <a:pt x="20" y="97"/>
                  </a:lnTo>
                  <a:lnTo>
                    <a:pt x="16" y="101"/>
                  </a:lnTo>
                  <a:lnTo>
                    <a:pt x="16" y="109"/>
                  </a:lnTo>
                  <a:lnTo>
                    <a:pt x="20" y="113"/>
                  </a:lnTo>
                  <a:lnTo>
                    <a:pt x="20" y="109"/>
                  </a:lnTo>
                  <a:lnTo>
                    <a:pt x="20" y="105"/>
                  </a:lnTo>
                  <a:lnTo>
                    <a:pt x="20" y="105"/>
                  </a:lnTo>
                  <a:lnTo>
                    <a:pt x="20" y="109"/>
                  </a:lnTo>
                  <a:lnTo>
                    <a:pt x="24" y="113"/>
                  </a:lnTo>
                  <a:lnTo>
                    <a:pt x="24" y="117"/>
                  </a:lnTo>
                  <a:lnTo>
                    <a:pt x="24" y="117"/>
                  </a:lnTo>
                  <a:lnTo>
                    <a:pt x="28" y="121"/>
                  </a:lnTo>
                  <a:lnTo>
                    <a:pt x="28" y="121"/>
                  </a:lnTo>
                  <a:lnTo>
                    <a:pt x="28" y="117"/>
                  </a:lnTo>
                  <a:lnTo>
                    <a:pt x="28" y="117"/>
                  </a:lnTo>
                  <a:lnTo>
                    <a:pt x="28" y="117"/>
                  </a:lnTo>
                  <a:lnTo>
                    <a:pt x="31" y="117"/>
                  </a:lnTo>
                  <a:lnTo>
                    <a:pt x="31" y="117"/>
                  </a:lnTo>
                  <a:lnTo>
                    <a:pt x="31" y="113"/>
                  </a:lnTo>
                  <a:lnTo>
                    <a:pt x="31" y="113"/>
                  </a:lnTo>
                  <a:lnTo>
                    <a:pt x="31" y="117"/>
                  </a:lnTo>
                  <a:lnTo>
                    <a:pt x="35" y="117"/>
                  </a:lnTo>
                  <a:lnTo>
                    <a:pt x="35" y="121"/>
                  </a:lnTo>
                  <a:lnTo>
                    <a:pt x="35" y="121"/>
                  </a:lnTo>
                  <a:lnTo>
                    <a:pt x="35" y="121"/>
                  </a:lnTo>
                  <a:lnTo>
                    <a:pt x="39" y="121"/>
                  </a:lnTo>
                  <a:lnTo>
                    <a:pt x="35" y="117"/>
                  </a:lnTo>
                  <a:lnTo>
                    <a:pt x="35" y="113"/>
                  </a:lnTo>
                  <a:lnTo>
                    <a:pt x="35" y="113"/>
                  </a:lnTo>
                  <a:lnTo>
                    <a:pt x="39" y="117"/>
                  </a:lnTo>
                  <a:lnTo>
                    <a:pt x="43" y="117"/>
                  </a:lnTo>
                  <a:lnTo>
                    <a:pt x="43" y="117"/>
                  </a:lnTo>
                  <a:lnTo>
                    <a:pt x="43" y="121"/>
                  </a:lnTo>
                  <a:lnTo>
                    <a:pt x="47" y="121"/>
                  </a:lnTo>
                  <a:lnTo>
                    <a:pt x="47" y="125"/>
                  </a:lnTo>
                  <a:lnTo>
                    <a:pt x="51" y="121"/>
                  </a:lnTo>
                  <a:lnTo>
                    <a:pt x="51" y="121"/>
                  </a:lnTo>
                  <a:lnTo>
                    <a:pt x="51" y="117"/>
                  </a:lnTo>
                  <a:lnTo>
                    <a:pt x="51" y="113"/>
                  </a:lnTo>
                  <a:lnTo>
                    <a:pt x="51" y="117"/>
                  </a:lnTo>
                  <a:lnTo>
                    <a:pt x="55" y="121"/>
                  </a:lnTo>
                  <a:lnTo>
                    <a:pt x="55" y="121"/>
                  </a:lnTo>
                  <a:lnTo>
                    <a:pt x="55" y="117"/>
                  </a:lnTo>
                  <a:lnTo>
                    <a:pt x="55" y="117"/>
                  </a:lnTo>
                  <a:lnTo>
                    <a:pt x="55" y="113"/>
                  </a:lnTo>
                  <a:lnTo>
                    <a:pt x="55" y="113"/>
                  </a:lnTo>
                  <a:lnTo>
                    <a:pt x="55" y="109"/>
                  </a:lnTo>
                  <a:lnTo>
                    <a:pt x="55" y="109"/>
                  </a:lnTo>
                  <a:lnTo>
                    <a:pt x="59" y="113"/>
                  </a:lnTo>
                  <a:lnTo>
                    <a:pt x="59" y="113"/>
                  </a:lnTo>
                  <a:lnTo>
                    <a:pt x="59" y="113"/>
                  </a:lnTo>
                  <a:lnTo>
                    <a:pt x="59" y="113"/>
                  </a:lnTo>
                  <a:lnTo>
                    <a:pt x="59" y="117"/>
                  </a:lnTo>
                  <a:lnTo>
                    <a:pt x="59" y="117"/>
                  </a:lnTo>
                  <a:lnTo>
                    <a:pt x="59" y="117"/>
                  </a:lnTo>
                  <a:lnTo>
                    <a:pt x="59" y="117"/>
                  </a:lnTo>
                  <a:lnTo>
                    <a:pt x="59" y="117"/>
                  </a:lnTo>
                  <a:lnTo>
                    <a:pt x="59" y="117"/>
                  </a:lnTo>
                  <a:lnTo>
                    <a:pt x="59" y="117"/>
                  </a:lnTo>
                  <a:lnTo>
                    <a:pt x="59" y="117"/>
                  </a:lnTo>
                  <a:lnTo>
                    <a:pt x="59" y="121"/>
                  </a:lnTo>
                  <a:lnTo>
                    <a:pt x="59" y="121"/>
                  </a:lnTo>
                  <a:lnTo>
                    <a:pt x="59" y="125"/>
                  </a:lnTo>
                  <a:lnTo>
                    <a:pt x="63" y="125"/>
                  </a:lnTo>
                  <a:lnTo>
                    <a:pt x="71" y="121"/>
                  </a:lnTo>
                  <a:lnTo>
                    <a:pt x="74" y="121"/>
                  </a:lnTo>
                  <a:lnTo>
                    <a:pt x="74" y="125"/>
                  </a:lnTo>
                  <a:lnTo>
                    <a:pt x="78" y="125"/>
                  </a:lnTo>
                  <a:lnTo>
                    <a:pt x="78" y="129"/>
                  </a:lnTo>
                  <a:lnTo>
                    <a:pt x="78" y="133"/>
                  </a:lnTo>
                  <a:lnTo>
                    <a:pt x="82" y="133"/>
                  </a:lnTo>
                  <a:lnTo>
                    <a:pt x="86" y="140"/>
                  </a:lnTo>
                  <a:lnTo>
                    <a:pt x="86" y="140"/>
                  </a:lnTo>
                  <a:lnTo>
                    <a:pt x="86" y="144"/>
                  </a:lnTo>
                  <a:lnTo>
                    <a:pt x="90" y="156"/>
                  </a:lnTo>
                  <a:lnTo>
                    <a:pt x="90" y="156"/>
                  </a:lnTo>
                  <a:lnTo>
                    <a:pt x="98" y="156"/>
                  </a:lnTo>
                  <a:lnTo>
                    <a:pt x="102" y="156"/>
                  </a:lnTo>
                  <a:lnTo>
                    <a:pt x="106" y="148"/>
                  </a:lnTo>
                  <a:lnTo>
                    <a:pt x="110" y="140"/>
                  </a:lnTo>
                  <a:lnTo>
                    <a:pt x="106" y="136"/>
                  </a:lnTo>
                  <a:lnTo>
                    <a:pt x="110" y="133"/>
                  </a:lnTo>
                  <a:lnTo>
                    <a:pt x="110" y="125"/>
                  </a:lnTo>
                  <a:lnTo>
                    <a:pt x="110" y="121"/>
                  </a:lnTo>
                  <a:lnTo>
                    <a:pt x="106" y="113"/>
                  </a:lnTo>
                  <a:lnTo>
                    <a:pt x="110" y="101"/>
                  </a:lnTo>
                  <a:lnTo>
                    <a:pt x="110" y="97"/>
                  </a:lnTo>
                  <a:lnTo>
                    <a:pt x="110" y="97"/>
                  </a:lnTo>
                  <a:lnTo>
                    <a:pt x="110" y="94"/>
                  </a:lnTo>
                  <a:lnTo>
                    <a:pt x="110" y="90"/>
                  </a:lnTo>
                  <a:lnTo>
                    <a:pt x="110" y="86"/>
                  </a:lnTo>
                  <a:lnTo>
                    <a:pt x="106" y="74"/>
                  </a:lnTo>
                  <a:lnTo>
                    <a:pt x="90" y="43"/>
                  </a:lnTo>
                  <a:lnTo>
                    <a:pt x="86" y="39"/>
                  </a:lnTo>
                  <a:lnTo>
                    <a:pt x="86" y="35"/>
                  </a:lnTo>
                  <a:lnTo>
                    <a:pt x="90" y="35"/>
                  </a:lnTo>
                  <a:lnTo>
                    <a:pt x="98" y="27"/>
                  </a:lnTo>
                  <a:lnTo>
                    <a:pt x="102" y="23"/>
                  </a:lnTo>
                  <a:lnTo>
                    <a:pt x="102" y="15"/>
                  </a:lnTo>
                  <a:lnTo>
                    <a:pt x="102" y="15"/>
                  </a:lnTo>
                  <a:lnTo>
                    <a:pt x="102" y="12"/>
                  </a:lnTo>
                  <a:lnTo>
                    <a:pt x="102" y="8"/>
                  </a:lnTo>
                  <a:lnTo>
                    <a:pt x="102" y="4"/>
                  </a:lnTo>
                  <a:lnTo>
                    <a:pt x="98" y="0"/>
                  </a:lnTo>
                  <a:lnTo>
                    <a:pt x="98" y="0"/>
                  </a:lnTo>
                  <a:lnTo>
                    <a:pt x="94" y="4"/>
                  </a:lnTo>
                  <a:lnTo>
                    <a:pt x="90" y="8"/>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52" name="Freeform 46"/>
            <p:cNvSpPr>
              <a:spLocks noEditPoints="1"/>
            </p:cNvSpPr>
            <p:nvPr/>
          </p:nvSpPr>
          <p:spPr bwMode="auto">
            <a:xfrm>
              <a:off x="1562100" y="2227263"/>
              <a:ext cx="439737" cy="544513"/>
            </a:xfrm>
            <a:custGeom>
              <a:avLst/>
              <a:gdLst>
                <a:gd name="T0" fmla="*/ 66 w 277"/>
                <a:gd name="T1" fmla="*/ 43 h 343"/>
                <a:gd name="T2" fmla="*/ 54 w 277"/>
                <a:gd name="T3" fmla="*/ 46 h 343"/>
                <a:gd name="T4" fmla="*/ 66 w 277"/>
                <a:gd name="T5" fmla="*/ 35 h 343"/>
                <a:gd name="T6" fmla="*/ 54 w 277"/>
                <a:gd name="T7" fmla="*/ 117 h 343"/>
                <a:gd name="T8" fmla="*/ 47 w 277"/>
                <a:gd name="T9" fmla="*/ 117 h 343"/>
                <a:gd name="T10" fmla="*/ 54 w 277"/>
                <a:gd name="T11" fmla="*/ 109 h 343"/>
                <a:gd name="T12" fmla="*/ 62 w 277"/>
                <a:gd name="T13" fmla="*/ 125 h 343"/>
                <a:gd name="T14" fmla="*/ 66 w 277"/>
                <a:gd name="T15" fmla="*/ 121 h 343"/>
                <a:gd name="T16" fmla="*/ 168 w 277"/>
                <a:gd name="T17" fmla="*/ 19 h 343"/>
                <a:gd name="T18" fmla="*/ 156 w 277"/>
                <a:gd name="T19" fmla="*/ 39 h 343"/>
                <a:gd name="T20" fmla="*/ 117 w 277"/>
                <a:gd name="T21" fmla="*/ 46 h 343"/>
                <a:gd name="T22" fmla="*/ 105 w 277"/>
                <a:gd name="T23" fmla="*/ 46 h 343"/>
                <a:gd name="T24" fmla="*/ 93 w 277"/>
                <a:gd name="T25" fmla="*/ 43 h 343"/>
                <a:gd name="T26" fmla="*/ 78 w 277"/>
                <a:gd name="T27" fmla="*/ 50 h 343"/>
                <a:gd name="T28" fmla="*/ 66 w 277"/>
                <a:gd name="T29" fmla="*/ 62 h 343"/>
                <a:gd name="T30" fmla="*/ 62 w 277"/>
                <a:gd name="T31" fmla="*/ 70 h 343"/>
                <a:gd name="T32" fmla="*/ 47 w 277"/>
                <a:gd name="T33" fmla="*/ 82 h 343"/>
                <a:gd name="T34" fmla="*/ 47 w 277"/>
                <a:gd name="T35" fmla="*/ 97 h 343"/>
                <a:gd name="T36" fmla="*/ 70 w 277"/>
                <a:gd name="T37" fmla="*/ 74 h 343"/>
                <a:gd name="T38" fmla="*/ 93 w 277"/>
                <a:gd name="T39" fmla="*/ 58 h 343"/>
                <a:gd name="T40" fmla="*/ 82 w 277"/>
                <a:gd name="T41" fmla="*/ 74 h 343"/>
                <a:gd name="T42" fmla="*/ 86 w 277"/>
                <a:gd name="T43" fmla="*/ 86 h 343"/>
                <a:gd name="T44" fmla="*/ 58 w 277"/>
                <a:gd name="T45" fmla="*/ 101 h 343"/>
                <a:gd name="T46" fmla="*/ 62 w 277"/>
                <a:gd name="T47" fmla="*/ 113 h 343"/>
                <a:gd name="T48" fmla="*/ 74 w 277"/>
                <a:gd name="T49" fmla="*/ 117 h 343"/>
                <a:gd name="T50" fmla="*/ 86 w 277"/>
                <a:gd name="T51" fmla="*/ 117 h 343"/>
                <a:gd name="T52" fmla="*/ 70 w 277"/>
                <a:gd name="T53" fmla="*/ 132 h 343"/>
                <a:gd name="T54" fmla="*/ 66 w 277"/>
                <a:gd name="T55" fmla="*/ 144 h 343"/>
                <a:gd name="T56" fmla="*/ 62 w 277"/>
                <a:gd name="T57" fmla="*/ 148 h 343"/>
                <a:gd name="T58" fmla="*/ 39 w 277"/>
                <a:gd name="T59" fmla="*/ 132 h 343"/>
                <a:gd name="T60" fmla="*/ 27 w 277"/>
                <a:gd name="T61" fmla="*/ 125 h 343"/>
                <a:gd name="T62" fmla="*/ 31 w 277"/>
                <a:gd name="T63" fmla="*/ 136 h 343"/>
                <a:gd name="T64" fmla="*/ 27 w 277"/>
                <a:gd name="T65" fmla="*/ 140 h 343"/>
                <a:gd name="T66" fmla="*/ 19 w 277"/>
                <a:gd name="T67" fmla="*/ 144 h 343"/>
                <a:gd name="T68" fmla="*/ 23 w 277"/>
                <a:gd name="T69" fmla="*/ 152 h 343"/>
                <a:gd name="T70" fmla="*/ 15 w 277"/>
                <a:gd name="T71" fmla="*/ 156 h 343"/>
                <a:gd name="T72" fmla="*/ 7 w 277"/>
                <a:gd name="T73" fmla="*/ 156 h 343"/>
                <a:gd name="T74" fmla="*/ 35 w 277"/>
                <a:gd name="T75" fmla="*/ 199 h 343"/>
                <a:gd name="T76" fmla="*/ 35 w 277"/>
                <a:gd name="T77" fmla="*/ 226 h 343"/>
                <a:gd name="T78" fmla="*/ 0 w 277"/>
                <a:gd name="T79" fmla="*/ 289 h 343"/>
                <a:gd name="T80" fmla="*/ 19 w 277"/>
                <a:gd name="T81" fmla="*/ 292 h 343"/>
                <a:gd name="T82" fmla="*/ 54 w 277"/>
                <a:gd name="T83" fmla="*/ 257 h 343"/>
                <a:gd name="T84" fmla="*/ 47 w 277"/>
                <a:gd name="T85" fmla="*/ 238 h 343"/>
                <a:gd name="T86" fmla="*/ 43 w 277"/>
                <a:gd name="T87" fmla="*/ 238 h 343"/>
                <a:gd name="T88" fmla="*/ 74 w 277"/>
                <a:gd name="T89" fmla="*/ 199 h 343"/>
                <a:gd name="T90" fmla="*/ 86 w 277"/>
                <a:gd name="T91" fmla="*/ 214 h 343"/>
                <a:gd name="T92" fmla="*/ 62 w 277"/>
                <a:gd name="T93" fmla="*/ 242 h 343"/>
                <a:gd name="T94" fmla="*/ 90 w 277"/>
                <a:gd name="T95" fmla="*/ 242 h 343"/>
                <a:gd name="T96" fmla="*/ 62 w 277"/>
                <a:gd name="T97" fmla="*/ 265 h 343"/>
                <a:gd name="T98" fmla="*/ 39 w 277"/>
                <a:gd name="T99" fmla="*/ 289 h 343"/>
                <a:gd name="T100" fmla="*/ 47 w 277"/>
                <a:gd name="T101" fmla="*/ 289 h 343"/>
                <a:gd name="T102" fmla="*/ 47 w 277"/>
                <a:gd name="T103" fmla="*/ 296 h 343"/>
                <a:gd name="T104" fmla="*/ 66 w 277"/>
                <a:gd name="T105" fmla="*/ 324 h 343"/>
                <a:gd name="T106" fmla="*/ 195 w 277"/>
                <a:gd name="T107" fmla="*/ 187 h 343"/>
                <a:gd name="T108" fmla="*/ 222 w 277"/>
                <a:gd name="T109" fmla="*/ 97 h 343"/>
                <a:gd name="T110" fmla="*/ 31 w 277"/>
                <a:gd name="T111" fmla="*/ 82 h 343"/>
                <a:gd name="T112" fmla="*/ 19 w 277"/>
                <a:gd name="T113" fmla="*/ 78 h 343"/>
                <a:gd name="T114" fmla="*/ 39 w 277"/>
                <a:gd name="T115" fmla="*/ 70 h 343"/>
                <a:gd name="T116" fmla="*/ 35 w 277"/>
                <a:gd name="T117" fmla="*/ 121 h 343"/>
                <a:gd name="T118" fmla="*/ 66 w 277"/>
                <a:gd name="T119" fmla="*/ 132 h 343"/>
                <a:gd name="T120" fmla="*/ 7 w 277"/>
                <a:gd name="T121" fmla="*/ 82 h 343"/>
                <a:gd name="T122" fmla="*/ 23 w 277"/>
                <a:gd name="T123" fmla="*/ 62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7" h="343">
                  <a:moveTo>
                    <a:pt x="74" y="31"/>
                  </a:moveTo>
                  <a:lnTo>
                    <a:pt x="74" y="31"/>
                  </a:lnTo>
                  <a:lnTo>
                    <a:pt x="74" y="35"/>
                  </a:lnTo>
                  <a:lnTo>
                    <a:pt x="70" y="35"/>
                  </a:lnTo>
                  <a:lnTo>
                    <a:pt x="70" y="35"/>
                  </a:lnTo>
                  <a:lnTo>
                    <a:pt x="70" y="39"/>
                  </a:lnTo>
                  <a:lnTo>
                    <a:pt x="66" y="39"/>
                  </a:lnTo>
                  <a:lnTo>
                    <a:pt x="66" y="39"/>
                  </a:lnTo>
                  <a:lnTo>
                    <a:pt x="66" y="43"/>
                  </a:lnTo>
                  <a:lnTo>
                    <a:pt x="66" y="43"/>
                  </a:lnTo>
                  <a:lnTo>
                    <a:pt x="70" y="43"/>
                  </a:lnTo>
                  <a:lnTo>
                    <a:pt x="70" y="43"/>
                  </a:lnTo>
                  <a:lnTo>
                    <a:pt x="66" y="43"/>
                  </a:lnTo>
                  <a:lnTo>
                    <a:pt x="66" y="46"/>
                  </a:lnTo>
                  <a:lnTo>
                    <a:pt x="66" y="46"/>
                  </a:lnTo>
                  <a:lnTo>
                    <a:pt x="66" y="46"/>
                  </a:lnTo>
                  <a:lnTo>
                    <a:pt x="66" y="43"/>
                  </a:lnTo>
                  <a:lnTo>
                    <a:pt x="66" y="43"/>
                  </a:lnTo>
                  <a:lnTo>
                    <a:pt x="66" y="43"/>
                  </a:lnTo>
                  <a:lnTo>
                    <a:pt x="66" y="43"/>
                  </a:lnTo>
                  <a:lnTo>
                    <a:pt x="66" y="43"/>
                  </a:lnTo>
                  <a:lnTo>
                    <a:pt x="62" y="43"/>
                  </a:lnTo>
                  <a:lnTo>
                    <a:pt x="62" y="46"/>
                  </a:lnTo>
                  <a:lnTo>
                    <a:pt x="62" y="46"/>
                  </a:lnTo>
                  <a:lnTo>
                    <a:pt x="58" y="46"/>
                  </a:lnTo>
                  <a:lnTo>
                    <a:pt x="54" y="46"/>
                  </a:lnTo>
                  <a:lnTo>
                    <a:pt x="54" y="43"/>
                  </a:lnTo>
                  <a:lnTo>
                    <a:pt x="54" y="43"/>
                  </a:lnTo>
                  <a:lnTo>
                    <a:pt x="54" y="43"/>
                  </a:lnTo>
                  <a:lnTo>
                    <a:pt x="54" y="43"/>
                  </a:lnTo>
                  <a:lnTo>
                    <a:pt x="54" y="43"/>
                  </a:lnTo>
                  <a:lnTo>
                    <a:pt x="54" y="39"/>
                  </a:lnTo>
                  <a:lnTo>
                    <a:pt x="54" y="39"/>
                  </a:lnTo>
                  <a:lnTo>
                    <a:pt x="58" y="39"/>
                  </a:lnTo>
                  <a:lnTo>
                    <a:pt x="58" y="35"/>
                  </a:lnTo>
                  <a:lnTo>
                    <a:pt x="58" y="35"/>
                  </a:lnTo>
                  <a:lnTo>
                    <a:pt x="62" y="35"/>
                  </a:lnTo>
                  <a:lnTo>
                    <a:pt x="66" y="35"/>
                  </a:lnTo>
                  <a:lnTo>
                    <a:pt x="66" y="35"/>
                  </a:lnTo>
                  <a:lnTo>
                    <a:pt x="70" y="35"/>
                  </a:lnTo>
                  <a:lnTo>
                    <a:pt x="70" y="35"/>
                  </a:lnTo>
                  <a:lnTo>
                    <a:pt x="70" y="35"/>
                  </a:lnTo>
                  <a:lnTo>
                    <a:pt x="70" y="35"/>
                  </a:lnTo>
                  <a:lnTo>
                    <a:pt x="70" y="31"/>
                  </a:lnTo>
                  <a:lnTo>
                    <a:pt x="70" y="31"/>
                  </a:lnTo>
                  <a:lnTo>
                    <a:pt x="74" y="31"/>
                  </a:lnTo>
                  <a:moveTo>
                    <a:pt x="54" y="113"/>
                  </a:moveTo>
                  <a:lnTo>
                    <a:pt x="54" y="113"/>
                  </a:lnTo>
                  <a:lnTo>
                    <a:pt x="58" y="113"/>
                  </a:lnTo>
                  <a:lnTo>
                    <a:pt x="58" y="117"/>
                  </a:lnTo>
                  <a:lnTo>
                    <a:pt x="58" y="117"/>
                  </a:lnTo>
                  <a:lnTo>
                    <a:pt x="54" y="117"/>
                  </a:lnTo>
                  <a:lnTo>
                    <a:pt x="54" y="117"/>
                  </a:lnTo>
                  <a:lnTo>
                    <a:pt x="54" y="117"/>
                  </a:lnTo>
                  <a:lnTo>
                    <a:pt x="54" y="121"/>
                  </a:lnTo>
                  <a:lnTo>
                    <a:pt x="54" y="121"/>
                  </a:lnTo>
                  <a:lnTo>
                    <a:pt x="54" y="121"/>
                  </a:lnTo>
                  <a:lnTo>
                    <a:pt x="50" y="117"/>
                  </a:lnTo>
                  <a:lnTo>
                    <a:pt x="50" y="117"/>
                  </a:lnTo>
                  <a:lnTo>
                    <a:pt x="50" y="113"/>
                  </a:lnTo>
                  <a:lnTo>
                    <a:pt x="50" y="113"/>
                  </a:lnTo>
                  <a:lnTo>
                    <a:pt x="47" y="113"/>
                  </a:lnTo>
                  <a:lnTo>
                    <a:pt x="47" y="113"/>
                  </a:lnTo>
                  <a:lnTo>
                    <a:pt x="47" y="117"/>
                  </a:lnTo>
                  <a:lnTo>
                    <a:pt x="47" y="117"/>
                  </a:lnTo>
                  <a:lnTo>
                    <a:pt x="43" y="117"/>
                  </a:lnTo>
                  <a:lnTo>
                    <a:pt x="43" y="113"/>
                  </a:lnTo>
                  <a:lnTo>
                    <a:pt x="43" y="113"/>
                  </a:lnTo>
                  <a:lnTo>
                    <a:pt x="43" y="113"/>
                  </a:lnTo>
                  <a:lnTo>
                    <a:pt x="43" y="113"/>
                  </a:lnTo>
                  <a:lnTo>
                    <a:pt x="43" y="109"/>
                  </a:lnTo>
                  <a:lnTo>
                    <a:pt x="43" y="109"/>
                  </a:lnTo>
                  <a:lnTo>
                    <a:pt x="43" y="109"/>
                  </a:lnTo>
                  <a:lnTo>
                    <a:pt x="50" y="105"/>
                  </a:lnTo>
                  <a:lnTo>
                    <a:pt x="54" y="105"/>
                  </a:lnTo>
                  <a:lnTo>
                    <a:pt x="54" y="105"/>
                  </a:lnTo>
                  <a:lnTo>
                    <a:pt x="54" y="105"/>
                  </a:lnTo>
                  <a:lnTo>
                    <a:pt x="54" y="109"/>
                  </a:lnTo>
                  <a:lnTo>
                    <a:pt x="54" y="109"/>
                  </a:lnTo>
                  <a:lnTo>
                    <a:pt x="54" y="113"/>
                  </a:lnTo>
                  <a:moveTo>
                    <a:pt x="66" y="125"/>
                  </a:moveTo>
                  <a:lnTo>
                    <a:pt x="66" y="125"/>
                  </a:lnTo>
                  <a:lnTo>
                    <a:pt x="70" y="125"/>
                  </a:lnTo>
                  <a:lnTo>
                    <a:pt x="70" y="125"/>
                  </a:lnTo>
                  <a:lnTo>
                    <a:pt x="66" y="125"/>
                  </a:lnTo>
                  <a:lnTo>
                    <a:pt x="66" y="125"/>
                  </a:lnTo>
                  <a:lnTo>
                    <a:pt x="66" y="128"/>
                  </a:lnTo>
                  <a:lnTo>
                    <a:pt x="66" y="128"/>
                  </a:lnTo>
                  <a:lnTo>
                    <a:pt x="66" y="128"/>
                  </a:lnTo>
                  <a:lnTo>
                    <a:pt x="66" y="128"/>
                  </a:lnTo>
                  <a:lnTo>
                    <a:pt x="62" y="125"/>
                  </a:lnTo>
                  <a:lnTo>
                    <a:pt x="58" y="125"/>
                  </a:lnTo>
                  <a:lnTo>
                    <a:pt x="58" y="125"/>
                  </a:lnTo>
                  <a:lnTo>
                    <a:pt x="58" y="121"/>
                  </a:lnTo>
                  <a:lnTo>
                    <a:pt x="58" y="121"/>
                  </a:lnTo>
                  <a:lnTo>
                    <a:pt x="58" y="121"/>
                  </a:lnTo>
                  <a:lnTo>
                    <a:pt x="58" y="117"/>
                  </a:lnTo>
                  <a:lnTo>
                    <a:pt x="58" y="113"/>
                  </a:lnTo>
                  <a:lnTo>
                    <a:pt x="58" y="113"/>
                  </a:lnTo>
                  <a:lnTo>
                    <a:pt x="62" y="117"/>
                  </a:lnTo>
                  <a:lnTo>
                    <a:pt x="58" y="117"/>
                  </a:lnTo>
                  <a:lnTo>
                    <a:pt x="58" y="113"/>
                  </a:lnTo>
                  <a:lnTo>
                    <a:pt x="62" y="117"/>
                  </a:lnTo>
                  <a:lnTo>
                    <a:pt x="66" y="121"/>
                  </a:lnTo>
                  <a:lnTo>
                    <a:pt x="66" y="121"/>
                  </a:lnTo>
                  <a:lnTo>
                    <a:pt x="66" y="121"/>
                  </a:lnTo>
                  <a:lnTo>
                    <a:pt x="66" y="125"/>
                  </a:lnTo>
                  <a:moveTo>
                    <a:pt x="207" y="11"/>
                  </a:moveTo>
                  <a:lnTo>
                    <a:pt x="207" y="11"/>
                  </a:lnTo>
                  <a:lnTo>
                    <a:pt x="203" y="11"/>
                  </a:lnTo>
                  <a:lnTo>
                    <a:pt x="199" y="11"/>
                  </a:lnTo>
                  <a:lnTo>
                    <a:pt x="183" y="15"/>
                  </a:lnTo>
                  <a:lnTo>
                    <a:pt x="172" y="15"/>
                  </a:lnTo>
                  <a:lnTo>
                    <a:pt x="168" y="15"/>
                  </a:lnTo>
                  <a:lnTo>
                    <a:pt x="168" y="19"/>
                  </a:lnTo>
                  <a:lnTo>
                    <a:pt x="168" y="19"/>
                  </a:lnTo>
                  <a:lnTo>
                    <a:pt x="168" y="19"/>
                  </a:lnTo>
                  <a:lnTo>
                    <a:pt x="168" y="23"/>
                  </a:lnTo>
                  <a:lnTo>
                    <a:pt x="168" y="23"/>
                  </a:lnTo>
                  <a:lnTo>
                    <a:pt x="164" y="27"/>
                  </a:lnTo>
                  <a:lnTo>
                    <a:pt x="160" y="31"/>
                  </a:lnTo>
                  <a:lnTo>
                    <a:pt x="160" y="31"/>
                  </a:lnTo>
                  <a:lnTo>
                    <a:pt x="156" y="35"/>
                  </a:lnTo>
                  <a:lnTo>
                    <a:pt x="156" y="35"/>
                  </a:lnTo>
                  <a:lnTo>
                    <a:pt x="160" y="35"/>
                  </a:lnTo>
                  <a:lnTo>
                    <a:pt x="160" y="39"/>
                  </a:lnTo>
                  <a:lnTo>
                    <a:pt x="160" y="39"/>
                  </a:lnTo>
                  <a:lnTo>
                    <a:pt x="160" y="39"/>
                  </a:lnTo>
                  <a:lnTo>
                    <a:pt x="160" y="39"/>
                  </a:lnTo>
                  <a:lnTo>
                    <a:pt x="156" y="39"/>
                  </a:lnTo>
                  <a:lnTo>
                    <a:pt x="156" y="43"/>
                  </a:lnTo>
                  <a:lnTo>
                    <a:pt x="152" y="43"/>
                  </a:lnTo>
                  <a:lnTo>
                    <a:pt x="148" y="46"/>
                  </a:lnTo>
                  <a:lnTo>
                    <a:pt x="148" y="46"/>
                  </a:lnTo>
                  <a:lnTo>
                    <a:pt x="148" y="46"/>
                  </a:lnTo>
                  <a:lnTo>
                    <a:pt x="148" y="46"/>
                  </a:lnTo>
                  <a:lnTo>
                    <a:pt x="144" y="46"/>
                  </a:lnTo>
                  <a:lnTo>
                    <a:pt x="136" y="50"/>
                  </a:lnTo>
                  <a:lnTo>
                    <a:pt x="136" y="46"/>
                  </a:lnTo>
                  <a:lnTo>
                    <a:pt x="133" y="46"/>
                  </a:lnTo>
                  <a:lnTo>
                    <a:pt x="133" y="46"/>
                  </a:lnTo>
                  <a:lnTo>
                    <a:pt x="121" y="46"/>
                  </a:lnTo>
                  <a:lnTo>
                    <a:pt x="117" y="46"/>
                  </a:lnTo>
                  <a:lnTo>
                    <a:pt x="117" y="50"/>
                  </a:lnTo>
                  <a:lnTo>
                    <a:pt x="113" y="50"/>
                  </a:lnTo>
                  <a:lnTo>
                    <a:pt x="113" y="50"/>
                  </a:lnTo>
                  <a:lnTo>
                    <a:pt x="109" y="46"/>
                  </a:lnTo>
                  <a:lnTo>
                    <a:pt x="109" y="46"/>
                  </a:lnTo>
                  <a:lnTo>
                    <a:pt x="109" y="46"/>
                  </a:lnTo>
                  <a:lnTo>
                    <a:pt x="105" y="46"/>
                  </a:lnTo>
                  <a:lnTo>
                    <a:pt x="105" y="46"/>
                  </a:lnTo>
                  <a:lnTo>
                    <a:pt x="105" y="46"/>
                  </a:lnTo>
                  <a:lnTo>
                    <a:pt x="105" y="46"/>
                  </a:lnTo>
                  <a:lnTo>
                    <a:pt x="105" y="46"/>
                  </a:lnTo>
                  <a:lnTo>
                    <a:pt x="105" y="46"/>
                  </a:lnTo>
                  <a:lnTo>
                    <a:pt x="105" y="46"/>
                  </a:lnTo>
                  <a:lnTo>
                    <a:pt x="105" y="46"/>
                  </a:lnTo>
                  <a:lnTo>
                    <a:pt x="101" y="43"/>
                  </a:lnTo>
                  <a:lnTo>
                    <a:pt x="101" y="43"/>
                  </a:lnTo>
                  <a:lnTo>
                    <a:pt x="101" y="43"/>
                  </a:lnTo>
                  <a:lnTo>
                    <a:pt x="97" y="43"/>
                  </a:lnTo>
                  <a:lnTo>
                    <a:pt x="97" y="43"/>
                  </a:lnTo>
                  <a:lnTo>
                    <a:pt x="97" y="43"/>
                  </a:lnTo>
                  <a:lnTo>
                    <a:pt x="93" y="39"/>
                  </a:lnTo>
                  <a:lnTo>
                    <a:pt x="93" y="39"/>
                  </a:lnTo>
                  <a:lnTo>
                    <a:pt x="93" y="39"/>
                  </a:lnTo>
                  <a:lnTo>
                    <a:pt x="93" y="39"/>
                  </a:lnTo>
                  <a:lnTo>
                    <a:pt x="93" y="39"/>
                  </a:lnTo>
                  <a:lnTo>
                    <a:pt x="93" y="43"/>
                  </a:lnTo>
                  <a:lnTo>
                    <a:pt x="93" y="43"/>
                  </a:lnTo>
                  <a:lnTo>
                    <a:pt x="93" y="43"/>
                  </a:lnTo>
                  <a:lnTo>
                    <a:pt x="90" y="43"/>
                  </a:lnTo>
                  <a:lnTo>
                    <a:pt x="90" y="43"/>
                  </a:lnTo>
                  <a:lnTo>
                    <a:pt x="90" y="39"/>
                  </a:lnTo>
                  <a:lnTo>
                    <a:pt x="90" y="39"/>
                  </a:lnTo>
                  <a:lnTo>
                    <a:pt x="86" y="39"/>
                  </a:lnTo>
                  <a:lnTo>
                    <a:pt x="86" y="43"/>
                  </a:lnTo>
                  <a:lnTo>
                    <a:pt x="82" y="43"/>
                  </a:lnTo>
                  <a:lnTo>
                    <a:pt x="78" y="46"/>
                  </a:lnTo>
                  <a:lnTo>
                    <a:pt x="78" y="50"/>
                  </a:lnTo>
                  <a:lnTo>
                    <a:pt x="78" y="50"/>
                  </a:lnTo>
                  <a:lnTo>
                    <a:pt x="78" y="50"/>
                  </a:lnTo>
                  <a:lnTo>
                    <a:pt x="82" y="50"/>
                  </a:lnTo>
                  <a:lnTo>
                    <a:pt x="78" y="54"/>
                  </a:lnTo>
                  <a:lnTo>
                    <a:pt x="78" y="54"/>
                  </a:lnTo>
                  <a:lnTo>
                    <a:pt x="78" y="54"/>
                  </a:lnTo>
                  <a:lnTo>
                    <a:pt x="74" y="58"/>
                  </a:lnTo>
                  <a:lnTo>
                    <a:pt x="70" y="58"/>
                  </a:lnTo>
                  <a:lnTo>
                    <a:pt x="70" y="58"/>
                  </a:lnTo>
                  <a:lnTo>
                    <a:pt x="66" y="58"/>
                  </a:lnTo>
                  <a:lnTo>
                    <a:pt x="66" y="58"/>
                  </a:lnTo>
                  <a:lnTo>
                    <a:pt x="66" y="58"/>
                  </a:lnTo>
                  <a:lnTo>
                    <a:pt x="66" y="58"/>
                  </a:lnTo>
                  <a:lnTo>
                    <a:pt x="66" y="62"/>
                  </a:lnTo>
                  <a:lnTo>
                    <a:pt x="66" y="62"/>
                  </a:lnTo>
                  <a:lnTo>
                    <a:pt x="66" y="62"/>
                  </a:lnTo>
                  <a:lnTo>
                    <a:pt x="62" y="62"/>
                  </a:lnTo>
                  <a:lnTo>
                    <a:pt x="62" y="62"/>
                  </a:lnTo>
                  <a:lnTo>
                    <a:pt x="58" y="62"/>
                  </a:lnTo>
                  <a:lnTo>
                    <a:pt x="58" y="66"/>
                  </a:lnTo>
                  <a:lnTo>
                    <a:pt x="62" y="70"/>
                  </a:lnTo>
                  <a:lnTo>
                    <a:pt x="62" y="70"/>
                  </a:lnTo>
                  <a:lnTo>
                    <a:pt x="62" y="66"/>
                  </a:lnTo>
                  <a:lnTo>
                    <a:pt x="66" y="66"/>
                  </a:lnTo>
                  <a:lnTo>
                    <a:pt x="66" y="66"/>
                  </a:lnTo>
                  <a:lnTo>
                    <a:pt x="66" y="66"/>
                  </a:lnTo>
                  <a:lnTo>
                    <a:pt x="66" y="66"/>
                  </a:lnTo>
                  <a:lnTo>
                    <a:pt x="62" y="70"/>
                  </a:lnTo>
                  <a:lnTo>
                    <a:pt x="62" y="70"/>
                  </a:lnTo>
                  <a:lnTo>
                    <a:pt x="62" y="70"/>
                  </a:lnTo>
                  <a:lnTo>
                    <a:pt x="54" y="66"/>
                  </a:lnTo>
                  <a:lnTo>
                    <a:pt x="54" y="66"/>
                  </a:lnTo>
                  <a:lnTo>
                    <a:pt x="50" y="66"/>
                  </a:lnTo>
                  <a:lnTo>
                    <a:pt x="43" y="78"/>
                  </a:lnTo>
                  <a:lnTo>
                    <a:pt x="43" y="78"/>
                  </a:lnTo>
                  <a:lnTo>
                    <a:pt x="66" y="70"/>
                  </a:lnTo>
                  <a:lnTo>
                    <a:pt x="70" y="66"/>
                  </a:lnTo>
                  <a:lnTo>
                    <a:pt x="74" y="66"/>
                  </a:lnTo>
                  <a:lnTo>
                    <a:pt x="70" y="70"/>
                  </a:lnTo>
                  <a:lnTo>
                    <a:pt x="62" y="74"/>
                  </a:lnTo>
                  <a:lnTo>
                    <a:pt x="47" y="82"/>
                  </a:lnTo>
                  <a:lnTo>
                    <a:pt x="43" y="82"/>
                  </a:lnTo>
                  <a:lnTo>
                    <a:pt x="43" y="86"/>
                  </a:lnTo>
                  <a:lnTo>
                    <a:pt x="43" y="86"/>
                  </a:lnTo>
                  <a:lnTo>
                    <a:pt x="47" y="86"/>
                  </a:lnTo>
                  <a:lnTo>
                    <a:pt x="50" y="86"/>
                  </a:lnTo>
                  <a:lnTo>
                    <a:pt x="58" y="86"/>
                  </a:lnTo>
                  <a:lnTo>
                    <a:pt x="58" y="86"/>
                  </a:lnTo>
                  <a:lnTo>
                    <a:pt x="54" y="93"/>
                  </a:lnTo>
                  <a:lnTo>
                    <a:pt x="54" y="93"/>
                  </a:lnTo>
                  <a:lnTo>
                    <a:pt x="50" y="93"/>
                  </a:lnTo>
                  <a:lnTo>
                    <a:pt x="50" y="93"/>
                  </a:lnTo>
                  <a:lnTo>
                    <a:pt x="47" y="97"/>
                  </a:lnTo>
                  <a:lnTo>
                    <a:pt x="47" y="97"/>
                  </a:lnTo>
                  <a:lnTo>
                    <a:pt x="47" y="97"/>
                  </a:lnTo>
                  <a:lnTo>
                    <a:pt x="54" y="93"/>
                  </a:lnTo>
                  <a:lnTo>
                    <a:pt x="58" y="93"/>
                  </a:lnTo>
                  <a:lnTo>
                    <a:pt x="58" y="89"/>
                  </a:lnTo>
                  <a:lnTo>
                    <a:pt x="58" y="89"/>
                  </a:lnTo>
                  <a:lnTo>
                    <a:pt x="58" y="86"/>
                  </a:lnTo>
                  <a:lnTo>
                    <a:pt x="62" y="86"/>
                  </a:lnTo>
                  <a:lnTo>
                    <a:pt x="62" y="82"/>
                  </a:lnTo>
                  <a:lnTo>
                    <a:pt x="62" y="82"/>
                  </a:lnTo>
                  <a:lnTo>
                    <a:pt x="66" y="82"/>
                  </a:lnTo>
                  <a:lnTo>
                    <a:pt x="70" y="78"/>
                  </a:lnTo>
                  <a:lnTo>
                    <a:pt x="70" y="78"/>
                  </a:lnTo>
                  <a:lnTo>
                    <a:pt x="70" y="74"/>
                  </a:lnTo>
                  <a:lnTo>
                    <a:pt x="70" y="74"/>
                  </a:lnTo>
                  <a:lnTo>
                    <a:pt x="78" y="70"/>
                  </a:lnTo>
                  <a:lnTo>
                    <a:pt x="86" y="58"/>
                  </a:lnTo>
                  <a:lnTo>
                    <a:pt x="93" y="54"/>
                  </a:lnTo>
                  <a:lnTo>
                    <a:pt x="93" y="54"/>
                  </a:lnTo>
                  <a:lnTo>
                    <a:pt x="93" y="54"/>
                  </a:lnTo>
                  <a:lnTo>
                    <a:pt x="97" y="50"/>
                  </a:lnTo>
                  <a:lnTo>
                    <a:pt x="101" y="50"/>
                  </a:lnTo>
                  <a:lnTo>
                    <a:pt x="105" y="54"/>
                  </a:lnTo>
                  <a:lnTo>
                    <a:pt x="109" y="54"/>
                  </a:lnTo>
                  <a:lnTo>
                    <a:pt x="97" y="54"/>
                  </a:lnTo>
                  <a:lnTo>
                    <a:pt x="97" y="54"/>
                  </a:lnTo>
                  <a:lnTo>
                    <a:pt x="93" y="58"/>
                  </a:lnTo>
                  <a:lnTo>
                    <a:pt x="93" y="58"/>
                  </a:lnTo>
                  <a:lnTo>
                    <a:pt x="93" y="58"/>
                  </a:lnTo>
                  <a:lnTo>
                    <a:pt x="90" y="62"/>
                  </a:lnTo>
                  <a:lnTo>
                    <a:pt x="82" y="66"/>
                  </a:lnTo>
                  <a:lnTo>
                    <a:pt x="78" y="70"/>
                  </a:lnTo>
                  <a:lnTo>
                    <a:pt x="78" y="70"/>
                  </a:lnTo>
                  <a:lnTo>
                    <a:pt x="78" y="70"/>
                  </a:lnTo>
                  <a:lnTo>
                    <a:pt x="74" y="74"/>
                  </a:lnTo>
                  <a:lnTo>
                    <a:pt x="70" y="78"/>
                  </a:lnTo>
                  <a:lnTo>
                    <a:pt x="74" y="78"/>
                  </a:lnTo>
                  <a:lnTo>
                    <a:pt x="78" y="78"/>
                  </a:lnTo>
                  <a:lnTo>
                    <a:pt x="82" y="74"/>
                  </a:lnTo>
                  <a:lnTo>
                    <a:pt x="82" y="74"/>
                  </a:lnTo>
                  <a:lnTo>
                    <a:pt x="82" y="74"/>
                  </a:lnTo>
                  <a:lnTo>
                    <a:pt x="82" y="78"/>
                  </a:lnTo>
                  <a:lnTo>
                    <a:pt x="82" y="78"/>
                  </a:lnTo>
                  <a:lnTo>
                    <a:pt x="74" y="78"/>
                  </a:lnTo>
                  <a:lnTo>
                    <a:pt x="74" y="82"/>
                  </a:lnTo>
                  <a:lnTo>
                    <a:pt x="74" y="82"/>
                  </a:lnTo>
                  <a:lnTo>
                    <a:pt x="78" y="82"/>
                  </a:lnTo>
                  <a:lnTo>
                    <a:pt x="82" y="82"/>
                  </a:lnTo>
                  <a:lnTo>
                    <a:pt x="78" y="82"/>
                  </a:lnTo>
                  <a:lnTo>
                    <a:pt x="86" y="82"/>
                  </a:lnTo>
                  <a:lnTo>
                    <a:pt x="86" y="82"/>
                  </a:lnTo>
                  <a:lnTo>
                    <a:pt x="86" y="82"/>
                  </a:lnTo>
                  <a:lnTo>
                    <a:pt x="86" y="86"/>
                  </a:lnTo>
                  <a:lnTo>
                    <a:pt x="66" y="89"/>
                  </a:lnTo>
                  <a:lnTo>
                    <a:pt x="70" y="89"/>
                  </a:lnTo>
                  <a:lnTo>
                    <a:pt x="70" y="89"/>
                  </a:lnTo>
                  <a:lnTo>
                    <a:pt x="70" y="89"/>
                  </a:lnTo>
                  <a:lnTo>
                    <a:pt x="70" y="93"/>
                  </a:lnTo>
                  <a:lnTo>
                    <a:pt x="74" y="93"/>
                  </a:lnTo>
                  <a:lnTo>
                    <a:pt x="74" y="93"/>
                  </a:lnTo>
                  <a:lnTo>
                    <a:pt x="70" y="93"/>
                  </a:lnTo>
                  <a:lnTo>
                    <a:pt x="70" y="93"/>
                  </a:lnTo>
                  <a:lnTo>
                    <a:pt x="66" y="93"/>
                  </a:lnTo>
                  <a:lnTo>
                    <a:pt x="62" y="97"/>
                  </a:lnTo>
                  <a:lnTo>
                    <a:pt x="58" y="101"/>
                  </a:lnTo>
                  <a:lnTo>
                    <a:pt x="58" y="101"/>
                  </a:lnTo>
                  <a:lnTo>
                    <a:pt x="58" y="101"/>
                  </a:lnTo>
                  <a:lnTo>
                    <a:pt x="58" y="101"/>
                  </a:lnTo>
                  <a:lnTo>
                    <a:pt x="58" y="101"/>
                  </a:lnTo>
                  <a:lnTo>
                    <a:pt x="62" y="101"/>
                  </a:lnTo>
                  <a:lnTo>
                    <a:pt x="62" y="105"/>
                  </a:lnTo>
                  <a:lnTo>
                    <a:pt x="58" y="105"/>
                  </a:lnTo>
                  <a:lnTo>
                    <a:pt x="58" y="105"/>
                  </a:lnTo>
                  <a:lnTo>
                    <a:pt x="58" y="105"/>
                  </a:lnTo>
                  <a:lnTo>
                    <a:pt x="58" y="105"/>
                  </a:lnTo>
                  <a:lnTo>
                    <a:pt x="58" y="109"/>
                  </a:lnTo>
                  <a:lnTo>
                    <a:pt x="62" y="109"/>
                  </a:lnTo>
                  <a:lnTo>
                    <a:pt x="62" y="109"/>
                  </a:lnTo>
                  <a:lnTo>
                    <a:pt x="62" y="113"/>
                  </a:lnTo>
                  <a:lnTo>
                    <a:pt x="62" y="113"/>
                  </a:lnTo>
                  <a:lnTo>
                    <a:pt x="62" y="113"/>
                  </a:lnTo>
                  <a:lnTo>
                    <a:pt x="62" y="113"/>
                  </a:lnTo>
                  <a:lnTo>
                    <a:pt x="66" y="113"/>
                  </a:lnTo>
                  <a:lnTo>
                    <a:pt x="66" y="117"/>
                  </a:lnTo>
                  <a:lnTo>
                    <a:pt x="66" y="117"/>
                  </a:lnTo>
                  <a:lnTo>
                    <a:pt x="70" y="121"/>
                  </a:lnTo>
                  <a:lnTo>
                    <a:pt x="70" y="121"/>
                  </a:lnTo>
                  <a:lnTo>
                    <a:pt x="74" y="121"/>
                  </a:lnTo>
                  <a:lnTo>
                    <a:pt x="74" y="121"/>
                  </a:lnTo>
                  <a:lnTo>
                    <a:pt x="74" y="117"/>
                  </a:lnTo>
                  <a:lnTo>
                    <a:pt x="74" y="117"/>
                  </a:lnTo>
                  <a:lnTo>
                    <a:pt x="74" y="117"/>
                  </a:lnTo>
                  <a:lnTo>
                    <a:pt x="74" y="117"/>
                  </a:lnTo>
                  <a:lnTo>
                    <a:pt x="74" y="117"/>
                  </a:lnTo>
                  <a:lnTo>
                    <a:pt x="74" y="117"/>
                  </a:lnTo>
                  <a:lnTo>
                    <a:pt x="74" y="113"/>
                  </a:lnTo>
                  <a:lnTo>
                    <a:pt x="78" y="113"/>
                  </a:lnTo>
                  <a:lnTo>
                    <a:pt x="78" y="113"/>
                  </a:lnTo>
                  <a:lnTo>
                    <a:pt x="78" y="113"/>
                  </a:lnTo>
                  <a:lnTo>
                    <a:pt x="78" y="117"/>
                  </a:lnTo>
                  <a:lnTo>
                    <a:pt x="78" y="117"/>
                  </a:lnTo>
                  <a:lnTo>
                    <a:pt x="78" y="121"/>
                  </a:lnTo>
                  <a:lnTo>
                    <a:pt x="82" y="117"/>
                  </a:lnTo>
                  <a:lnTo>
                    <a:pt x="90" y="117"/>
                  </a:lnTo>
                  <a:lnTo>
                    <a:pt x="86" y="117"/>
                  </a:lnTo>
                  <a:lnTo>
                    <a:pt x="82" y="121"/>
                  </a:lnTo>
                  <a:lnTo>
                    <a:pt x="74" y="128"/>
                  </a:lnTo>
                  <a:lnTo>
                    <a:pt x="74" y="125"/>
                  </a:lnTo>
                  <a:lnTo>
                    <a:pt x="74" y="125"/>
                  </a:lnTo>
                  <a:lnTo>
                    <a:pt x="74" y="125"/>
                  </a:lnTo>
                  <a:lnTo>
                    <a:pt x="70" y="125"/>
                  </a:lnTo>
                  <a:lnTo>
                    <a:pt x="70" y="128"/>
                  </a:lnTo>
                  <a:lnTo>
                    <a:pt x="74" y="128"/>
                  </a:lnTo>
                  <a:lnTo>
                    <a:pt x="74" y="128"/>
                  </a:lnTo>
                  <a:lnTo>
                    <a:pt x="74" y="128"/>
                  </a:lnTo>
                  <a:lnTo>
                    <a:pt x="74" y="128"/>
                  </a:lnTo>
                  <a:lnTo>
                    <a:pt x="74" y="128"/>
                  </a:lnTo>
                  <a:lnTo>
                    <a:pt x="70" y="132"/>
                  </a:lnTo>
                  <a:lnTo>
                    <a:pt x="70" y="132"/>
                  </a:lnTo>
                  <a:lnTo>
                    <a:pt x="70" y="136"/>
                  </a:lnTo>
                  <a:lnTo>
                    <a:pt x="70" y="136"/>
                  </a:lnTo>
                  <a:lnTo>
                    <a:pt x="70" y="140"/>
                  </a:lnTo>
                  <a:lnTo>
                    <a:pt x="86" y="136"/>
                  </a:lnTo>
                  <a:lnTo>
                    <a:pt x="82" y="136"/>
                  </a:lnTo>
                  <a:lnTo>
                    <a:pt x="74" y="140"/>
                  </a:lnTo>
                  <a:lnTo>
                    <a:pt x="70" y="140"/>
                  </a:lnTo>
                  <a:lnTo>
                    <a:pt x="70" y="144"/>
                  </a:lnTo>
                  <a:lnTo>
                    <a:pt x="70" y="144"/>
                  </a:lnTo>
                  <a:lnTo>
                    <a:pt x="70" y="144"/>
                  </a:lnTo>
                  <a:lnTo>
                    <a:pt x="66" y="144"/>
                  </a:lnTo>
                  <a:lnTo>
                    <a:pt x="66" y="144"/>
                  </a:lnTo>
                  <a:lnTo>
                    <a:pt x="66" y="144"/>
                  </a:lnTo>
                  <a:lnTo>
                    <a:pt x="66" y="148"/>
                  </a:lnTo>
                  <a:lnTo>
                    <a:pt x="66" y="148"/>
                  </a:lnTo>
                  <a:lnTo>
                    <a:pt x="66" y="148"/>
                  </a:lnTo>
                  <a:lnTo>
                    <a:pt x="66" y="148"/>
                  </a:lnTo>
                  <a:lnTo>
                    <a:pt x="66" y="152"/>
                  </a:lnTo>
                  <a:lnTo>
                    <a:pt x="62" y="156"/>
                  </a:lnTo>
                  <a:lnTo>
                    <a:pt x="58" y="164"/>
                  </a:lnTo>
                  <a:lnTo>
                    <a:pt x="58" y="164"/>
                  </a:lnTo>
                  <a:lnTo>
                    <a:pt x="58" y="164"/>
                  </a:lnTo>
                  <a:lnTo>
                    <a:pt x="58" y="156"/>
                  </a:lnTo>
                  <a:lnTo>
                    <a:pt x="62" y="152"/>
                  </a:lnTo>
                  <a:lnTo>
                    <a:pt x="62" y="148"/>
                  </a:lnTo>
                  <a:lnTo>
                    <a:pt x="62" y="148"/>
                  </a:lnTo>
                  <a:lnTo>
                    <a:pt x="62" y="144"/>
                  </a:lnTo>
                  <a:lnTo>
                    <a:pt x="58" y="144"/>
                  </a:lnTo>
                  <a:lnTo>
                    <a:pt x="58" y="144"/>
                  </a:lnTo>
                  <a:lnTo>
                    <a:pt x="54" y="144"/>
                  </a:lnTo>
                  <a:lnTo>
                    <a:pt x="50" y="148"/>
                  </a:lnTo>
                  <a:lnTo>
                    <a:pt x="50" y="144"/>
                  </a:lnTo>
                  <a:lnTo>
                    <a:pt x="50" y="144"/>
                  </a:lnTo>
                  <a:lnTo>
                    <a:pt x="50" y="140"/>
                  </a:lnTo>
                  <a:lnTo>
                    <a:pt x="47" y="140"/>
                  </a:lnTo>
                  <a:lnTo>
                    <a:pt x="43" y="132"/>
                  </a:lnTo>
                  <a:lnTo>
                    <a:pt x="43" y="136"/>
                  </a:lnTo>
                  <a:lnTo>
                    <a:pt x="39" y="132"/>
                  </a:lnTo>
                  <a:lnTo>
                    <a:pt x="39" y="132"/>
                  </a:lnTo>
                  <a:lnTo>
                    <a:pt x="39" y="132"/>
                  </a:lnTo>
                  <a:lnTo>
                    <a:pt x="39" y="128"/>
                  </a:lnTo>
                  <a:lnTo>
                    <a:pt x="39" y="125"/>
                  </a:lnTo>
                  <a:lnTo>
                    <a:pt x="39" y="125"/>
                  </a:lnTo>
                  <a:lnTo>
                    <a:pt x="31" y="125"/>
                  </a:lnTo>
                  <a:lnTo>
                    <a:pt x="31" y="121"/>
                  </a:lnTo>
                  <a:lnTo>
                    <a:pt x="31" y="121"/>
                  </a:lnTo>
                  <a:lnTo>
                    <a:pt x="31" y="125"/>
                  </a:lnTo>
                  <a:lnTo>
                    <a:pt x="31" y="125"/>
                  </a:lnTo>
                  <a:lnTo>
                    <a:pt x="31" y="125"/>
                  </a:lnTo>
                  <a:lnTo>
                    <a:pt x="31" y="125"/>
                  </a:lnTo>
                  <a:lnTo>
                    <a:pt x="27" y="125"/>
                  </a:lnTo>
                  <a:lnTo>
                    <a:pt x="27" y="125"/>
                  </a:lnTo>
                  <a:lnTo>
                    <a:pt x="27" y="125"/>
                  </a:lnTo>
                  <a:lnTo>
                    <a:pt x="27" y="128"/>
                  </a:lnTo>
                  <a:lnTo>
                    <a:pt x="27" y="128"/>
                  </a:lnTo>
                  <a:lnTo>
                    <a:pt x="31" y="128"/>
                  </a:lnTo>
                  <a:lnTo>
                    <a:pt x="31" y="128"/>
                  </a:lnTo>
                  <a:lnTo>
                    <a:pt x="31" y="132"/>
                  </a:lnTo>
                  <a:lnTo>
                    <a:pt x="31" y="132"/>
                  </a:lnTo>
                  <a:lnTo>
                    <a:pt x="31" y="136"/>
                  </a:lnTo>
                  <a:lnTo>
                    <a:pt x="31" y="136"/>
                  </a:lnTo>
                  <a:lnTo>
                    <a:pt x="31" y="136"/>
                  </a:lnTo>
                  <a:lnTo>
                    <a:pt x="31" y="136"/>
                  </a:lnTo>
                  <a:lnTo>
                    <a:pt x="31" y="136"/>
                  </a:lnTo>
                  <a:lnTo>
                    <a:pt x="31" y="136"/>
                  </a:lnTo>
                  <a:lnTo>
                    <a:pt x="31" y="140"/>
                  </a:lnTo>
                  <a:lnTo>
                    <a:pt x="31" y="140"/>
                  </a:lnTo>
                  <a:lnTo>
                    <a:pt x="31" y="140"/>
                  </a:lnTo>
                  <a:lnTo>
                    <a:pt x="31" y="140"/>
                  </a:lnTo>
                  <a:lnTo>
                    <a:pt x="31" y="140"/>
                  </a:lnTo>
                  <a:lnTo>
                    <a:pt x="31" y="140"/>
                  </a:lnTo>
                  <a:lnTo>
                    <a:pt x="31" y="140"/>
                  </a:lnTo>
                  <a:lnTo>
                    <a:pt x="31" y="140"/>
                  </a:lnTo>
                  <a:lnTo>
                    <a:pt x="27" y="144"/>
                  </a:lnTo>
                  <a:lnTo>
                    <a:pt x="27" y="144"/>
                  </a:lnTo>
                  <a:lnTo>
                    <a:pt x="27" y="144"/>
                  </a:lnTo>
                  <a:lnTo>
                    <a:pt x="27" y="140"/>
                  </a:lnTo>
                  <a:lnTo>
                    <a:pt x="23" y="140"/>
                  </a:lnTo>
                  <a:lnTo>
                    <a:pt x="23" y="140"/>
                  </a:lnTo>
                  <a:lnTo>
                    <a:pt x="19" y="140"/>
                  </a:lnTo>
                  <a:lnTo>
                    <a:pt x="23" y="140"/>
                  </a:lnTo>
                  <a:lnTo>
                    <a:pt x="23" y="140"/>
                  </a:lnTo>
                  <a:lnTo>
                    <a:pt x="23" y="144"/>
                  </a:lnTo>
                  <a:lnTo>
                    <a:pt x="23" y="144"/>
                  </a:lnTo>
                  <a:lnTo>
                    <a:pt x="23" y="144"/>
                  </a:lnTo>
                  <a:lnTo>
                    <a:pt x="23" y="144"/>
                  </a:lnTo>
                  <a:lnTo>
                    <a:pt x="19" y="144"/>
                  </a:lnTo>
                  <a:lnTo>
                    <a:pt x="19" y="144"/>
                  </a:lnTo>
                  <a:lnTo>
                    <a:pt x="19" y="144"/>
                  </a:lnTo>
                  <a:lnTo>
                    <a:pt x="19" y="144"/>
                  </a:lnTo>
                  <a:lnTo>
                    <a:pt x="19" y="148"/>
                  </a:lnTo>
                  <a:lnTo>
                    <a:pt x="19" y="148"/>
                  </a:lnTo>
                  <a:lnTo>
                    <a:pt x="19" y="148"/>
                  </a:lnTo>
                  <a:lnTo>
                    <a:pt x="15" y="144"/>
                  </a:lnTo>
                  <a:lnTo>
                    <a:pt x="15" y="144"/>
                  </a:lnTo>
                  <a:lnTo>
                    <a:pt x="15" y="148"/>
                  </a:lnTo>
                  <a:lnTo>
                    <a:pt x="11" y="148"/>
                  </a:lnTo>
                  <a:lnTo>
                    <a:pt x="11" y="148"/>
                  </a:lnTo>
                  <a:lnTo>
                    <a:pt x="11" y="152"/>
                  </a:lnTo>
                  <a:lnTo>
                    <a:pt x="15" y="152"/>
                  </a:lnTo>
                  <a:lnTo>
                    <a:pt x="19" y="148"/>
                  </a:lnTo>
                  <a:lnTo>
                    <a:pt x="19" y="152"/>
                  </a:lnTo>
                  <a:lnTo>
                    <a:pt x="23" y="152"/>
                  </a:lnTo>
                  <a:lnTo>
                    <a:pt x="23" y="152"/>
                  </a:lnTo>
                  <a:lnTo>
                    <a:pt x="23" y="156"/>
                  </a:lnTo>
                  <a:lnTo>
                    <a:pt x="23" y="156"/>
                  </a:lnTo>
                  <a:lnTo>
                    <a:pt x="27" y="160"/>
                  </a:lnTo>
                  <a:lnTo>
                    <a:pt x="27" y="160"/>
                  </a:lnTo>
                  <a:lnTo>
                    <a:pt x="27" y="160"/>
                  </a:lnTo>
                  <a:lnTo>
                    <a:pt x="19" y="160"/>
                  </a:lnTo>
                  <a:lnTo>
                    <a:pt x="19" y="156"/>
                  </a:lnTo>
                  <a:lnTo>
                    <a:pt x="19" y="156"/>
                  </a:lnTo>
                  <a:lnTo>
                    <a:pt x="19" y="156"/>
                  </a:lnTo>
                  <a:lnTo>
                    <a:pt x="19" y="156"/>
                  </a:lnTo>
                  <a:lnTo>
                    <a:pt x="19" y="156"/>
                  </a:lnTo>
                  <a:lnTo>
                    <a:pt x="15" y="156"/>
                  </a:lnTo>
                  <a:lnTo>
                    <a:pt x="11" y="156"/>
                  </a:lnTo>
                  <a:lnTo>
                    <a:pt x="11" y="152"/>
                  </a:lnTo>
                  <a:lnTo>
                    <a:pt x="11" y="152"/>
                  </a:lnTo>
                  <a:lnTo>
                    <a:pt x="11" y="152"/>
                  </a:lnTo>
                  <a:lnTo>
                    <a:pt x="7" y="152"/>
                  </a:lnTo>
                  <a:lnTo>
                    <a:pt x="7" y="152"/>
                  </a:lnTo>
                  <a:lnTo>
                    <a:pt x="7" y="152"/>
                  </a:lnTo>
                  <a:lnTo>
                    <a:pt x="7" y="152"/>
                  </a:lnTo>
                  <a:lnTo>
                    <a:pt x="7" y="152"/>
                  </a:lnTo>
                  <a:lnTo>
                    <a:pt x="7" y="152"/>
                  </a:lnTo>
                  <a:lnTo>
                    <a:pt x="7" y="156"/>
                  </a:lnTo>
                  <a:lnTo>
                    <a:pt x="7" y="156"/>
                  </a:lnTo>
                  <a:lnTo>
                    <a:pt x="7" y="156"/>
                  </a:lnTo>
                  <a:lnTo>
                    <a:pt x="11" y="156"/>
                  </a:lnTo>
                  <a:lnTo>
                    <a:pt x="11" y="156"/>
                  </a:lnTo>
                  <a:lnTo>
                    <a:pt x="11" y="156"/>
                  </a:lnTo>
                  <a:lnTo>
                    <a:pt x="15" y="160"/>
                  </a:lnTo>
                  <a:lnTo>
                    <a:pt x="19" y="160"/>
                  </a:lnTo>
                  <a:lnTo>
                    <a:pt x="23" y="168"/>
                  </a:lnTo>
                  <a:lnTo>
                    <a:pt x="23" y="168"/>
                  </a:lnTo>
                  <a:lnTo>
                    <a:pt x="31" y="171"/>
                  </a:lnTo>
                  <a:lnTo>
                    <a:pt x="39" y="171"/>
                  </a:lnTo>
                  <a:lnTo>
                    <a:pt x="39" y="183"/>
                  </a:lnTo>
                  <a:lnTo>
                    <a:pt x="31" y="191"/>
                  </a:lnTo>
                  <a:lnTo>
                    <a:pt x="31" y="199"/>
                  </a:lnTo>
                  <a:lnTo>
                    <a:pt x="35" y="199"/>
                  </a:lnTo>
                  <a:lnTo>
                    <a:pt x="39" y="199"/>
                  </a:lnTo>
                  <a:lnTo>
                    <a:pt x="43" y="203"/>
                  </a:lnTo>
                  <a:lnTo>
                    <a:pt x="39" y="207"/>
                  </a:lnTo>
                  <a:lnTo>
                    <a:pt x="35" y="214"/>
                  </a:lnTo>
                  <a:lnTo>
                    <a:pt x="35" y="214"/>
                  </a:lnTo>
                  <a:lnTo>
                    <a:pt x="35" y="218"/>
                  </a:lnTo>
                  <a:lnTo>
                    <a:pt x="39" y="218"/>
                  </a:lnTo>
                  <a:lnTo>
                    <a:pt x="39" y="218"/>
                  </a:lnTo>
                  <a:lnTo>
                    <a:pt x="39" y="222"/>
                  </a:lnTo>
                  <a:lnTo>
                    <a:pt x="35" y="222"/>
                  </a:lnTo>
                  <a:lnTo>
                    <a:pt x="35" y="222"/>
                  </a:lnTo>
                  <a:lnTo>
                    <a:pt x="35" y="226"/>
                  </a:lnTo>
                  <a:lnTo>
                    <a:pt x="35" y="226"/>
                  </a:lnTo>
                  <a:lnTo>
                    <a:pt x="35" y="230"/>
                  </a:lnTo>
                  <a:lnTo>
                    <a:pt x="27" y="238"/>
                  </a:lnTo>
                  <a:lnTo>
                    <a:pt x="23" y="246"/>
                  </a:lnTo>
                  <a:lnTo>
                    <a:pt x="19" y="253"/>
                  </a:lnTo>
                  <a:lnTo>
                    <a:pt x="19" y="261"/>
                  </a:lnTo>
                  <a:lnTo>
                    <a:pt x="19" y="265"/>
                  </a:lnTo>
                  <a:lnTo>
                    <a:pt x="19" y="265"/>
                  </a:lnTo>
                  <a:lnTo>
                    <a:pt x="19" y="265"/>
                  </a:lnTo>
                  <a:lnTo>
                    <a:pt x="19" y="265"/>
                  </a:lnTo>
                  <a:lnTo>
                    <a:pt x="15" y="269"/>
                  </a:lnTo>
                  <a:lnTo>
                    <a:pt x="4" y="281"/>
                  </a:lnTo>
                  <a:lnTo>
                    <a:pt x="0" y="285"/>
                  </a:lnTo>
                  <a:lnTo>
                    <a:pt x="0" y="289"/>
                  </a:lnTo>
                  <a:lnTo>
                    <a:pt x="0" y="292"/>
                  </a:lnTo>
                  <a:lnTo>
                    <a:pt x="0" y="292"/>
                  </a:lnTo>
                  <a:lnTo>
                    <a:pt x="0" y="292"/>
                  </a:lnTo>
                  <a:lnTo>
                    <a:pt x="0" y="296"/>
                  </a:lnTo>
                  <a:lnTo>
                    <a:pt x="0" y="296"/>
                  </a:lnTo>
                  <a:lnTo>
                    <a:pt x="4" y="300"/>
                  </a:lnTo>
                  <a:lnTo>
                    <a:pt x="4" y="300"/>
                  </a:lnTo>
                  <a:lnTo>
                    <a:pt x="4" y="296"/>
                  </a:lnTo>
                  <a:lnTo>
                    <a:pt x="7" y="296"/>
                  </a:lnTo>
                  <a:lnTo>
                    <a:pt x="11" y="296"/>
                  </a:lnTo>
                  <a:lnTo>
                    <a:pt x="11" y="296"/>
                  </a:lnTo>
                  <a:lnTo>
                    <a:pt x="15" y="292"/>
                  </a:lnTo>
                  <a:lnTo>
                    <a:pt x="19" y="292"/>
                  </a:lnTo>
                  <a:lnTo>
                    <a:pt x="19" y="292"/>
                  </a:lnTo>
                  <a:lnTo>
                    <a:pt x="27" y="285"/>
                  </a:lnTo>
                  <a:lnTo>
                    <a:pt x="27" y="285"/>
                  </a:lnTo>
                  <a:lnTo>
                    <a:pt x="31" y="281"/>
                  </a:lnTo>
                  <a:lnTo>
                    <a:pt x="31" y="281"/>
                  </a:lnTo>
                  <a:lnTo>
                    <a:pt x="31" y="277"/>
                  </a:lnTo>
                  <a:lnTo>
                    <a:pt x="35" y="273"/>
                  </a:lnTo>
                  <a:lnTo>
                    <a:pt x="35" y="273"/>
                  </a:lnTo>
                  <a:lnTo>
                    <a:pt x="39" y="273"/>
                  </a:lnTo>
                  <a:lnTo>
                    <a:pt x="43" y="265"/>
                  </a:lnTo>
                  <a:lnTo>
                    <a:pt x="50" y="261"/>
                  </a:lnTo>
                  <a:lnTo>
                    <a:pt x="54" y="261"/>
                  </a:lnTo>
                  <a:lnTo>
                    <a:pt x="54" y="257"/>
                  </a:lnTo>
                  <a:lnTo>
                    <a:pt x="54" y="257"/>
                  </a:lnTo>
                  <a:lnTo>
                    <a:pt x="54" y="257"/>
                  </a:lnTo>
                  <a:lnTo>
                    <a:pt x="54" y="253"/>
                  </a:lnTo>
                  <a:lnTo>
                    <a:pt x="54" y="253"/>
                  </a:lnTo>
                  <a:lnTo>
                    <a:pt x="54" y="249"/>
                  </a:lnTo>
                  <a:lnTo>
                    <a:pt x="54" y="249"/>
                  </a:lnTo>
                  <a:lnTo>
                    <a:pt x="58" y="246"/>
                  </a:lnTo>
                  <a:lnTo>
                    <a:pt x="58" y="246"/>
                  </a:lnTo>
                  <a:lnTo>
                    <a:pt x="62" y="246"/>
                  </a:lnTo>
                  <a:lnTo>
                    <a:pt x="58" y="242"/>
                  </a:lnTo>
                  <a:lnTo>
                    <a:pt x="54" y="238"/>
                  </a:lnTo>
                  <a:lnTo>
                    <a:pt x="54" y="238"/>
                  </a:lnTo>
                  <a:lnTo>
                    <a:pt x="47" y="238"/>
                  </a:lnTo>
                  <a:lnTo>
                    <a:pt x="47" y="238"/>
                  </a:lnTo>
                  <a:lnTo>
                    <a:pt x="39" y="246"/>
                  </a:lnTo>
                  <a:lnTo>
                    <a:pt x="31" y="246"/>
                  </a:lnTo>
                  <a:lnTo>
                    <a:pt x="31" y="249"/>
                  </a:lnTo>
                  <a:lnTo>
                    <a:pt x="27" y="253"/>
                  </a:lnTo>
                  <a:lnTo>
                    <a:pt x="27" y="253"/>
                  </a:lnTo>
                  <a:lnTo>
                    <a:pt x="27" y="253"/>
                  </a:lnTo>
                  <a:lnTo>
                    <a:pt x="23" y="253"/>
                  </a:lnTo>
                  <a:lnTo>
                    <a:pt x="27" y="253"/>
                  </a:lnTo>
                  <a:lnTo>
                    <a:pt x="27" y="249"/>
                  </a:lnTo>
                  <a:lnTo>
                    <a:pt x="31" y="246"/>
                  </a:lnTo>
                  <a:lnTo>
                    <a:pt x="35" y="242"/>
                  </a:lnTo>
                  <a:lnTo>
                    <a:pt x="43" y="238"/>
                  </a:lnTo>
                  <a:lnTo>
                    <a:pt x="43" y="238"/>
                  </a:lnTo>
                  <a:lnTo>
                    <a:pt x="47" y="234"/>
                  </a:lnTo>
                  <a:lnTo>
                    <a:pt x="47" y="234"/>
                  </a:lnTo>
                  <a:lnTo>
                    <a:pt x="47" y="230"/>
                  </a:lnTo>
                  <a:lnTo>
                    <a:pt x="50" y="226"/>
                  </a:lnTo>
                  <a:lnTo>
                    <a:pt x="62" y="214"/>
                  </a:lnTo>
                  <a:lnTo>
                    <a:pt x="66" y="214"/>
                  </a:lnTo>
                  <a:lnTo>
                    <a:pt x="66" y="214"/>
                  </a:lnTo>
                  <a:lnTo>
                    <a:pt x="66" y="207"/>
                  </a:lnTo>
                  <a:lnTo>
                    <a:pt x="70" y="199"/>
                  </a:lnTo>
                  <a:lnTo>
                    <a:pt x="70" y="199"/>
                  </a:lnTo>
                  <a:lnTo>
                    <a:pt x="74" y="195"/>
                  </a:lnTo>
                  <a:lnTo>
                    <a:pt x="74" y="199"/>
                  </a:lnTo>
                  <a:lnTo>
                    <a:pt x="70" y="203"/>
                  </a:lnTo>
                  <a:lnTo>
                    <a:pt x="66" y="207"/>
                  </a:lnTo>
                  <a:lnTo>
                    <a:pt x="66" y="207"/>
                  </a:lnTo>
                  <a:lnTo>
                    <a:pt x="66" y="207"/>
                  </a:lnTo>
                  <a:lnTo>
                    <a:pt x="66" y="210"/>
                  </a:lnTo>
                  <a:lnTo>
                    <a:pt x="70" y="210"/>
                  </a:lnTo>
                  <a:lnTo>
                    <a:pt x="78" y="210"/>
                  </a:lnTo>
                  <a:lnTo>
                    <a:pt x="82" y="210"/>
                  </a:lnTo>
                  <a:lnTo>
                    <a:pt x="82" y="210"/>
                  </a:lnTo>
                  <a:lnTo>
                    <a:pt x="82" y="210"/>
                  </a:lnTo>
                  <a:lnTo>
                    <a:pt x="86" y="210"/>
                  </a:lnTo>
                  <a:lnTo>
                    <a:pt x="86" y="214"/>
                  </a:lnTo>
                  <a:lnTo>
                    <a:pt x="86" y="214"/>
                  </a:lnTo>
                  <a:lnTo>
                    <a:pt x="82" y="218"/>
                  </a:lnTo>
                  <a:lnTo>
                    <a:pt x="74" y="222"/>
                  </a:lnTo>
                  <a:lnTo>
                    <a:pt x="70" y="226"/>
                  </a:lnTo>
                  <a:lnTo>
                    <a:pt x="66" y="226"/>
                  </a:lnTo>
                  <a:lnTo>
                    <a:pt x="66" y="230"/>
                  </a:lnTo>
                  <a:lnTo>
                    <a:pt x="66" y="230"/>
                  </a:lnTo>
                  <a:lnTo>
                    <a:pt x="62" y="234"/>
                  </a:lnTo>
                  <a:lnTo>
                    <a:pt x="62" y="234"/>
                  </a:lnTo>
                  <a:lnTo>
                    <a:pt x="62" y="234"/>
                  </a:lnTo>
                  <a:lnTo>
                    <a:pt x="62" y="238"/>
                  </a:lnTo>
                  <a:lnTo>
                    <a:pt x="62" y="238"/>
                  </a:lnTo>
                  <a:lnTo>
                    <a:pt x="62" y="242"/>
                  </a:lnTo>
                  <a:lnTo>
                    <a:pt x="62" y="242"/>
                  </a:lnTo>
                  <a:lnTo>
                    <a:pt x="62" y="242"/>
                  </a:lnTo>
                  <a:lnTo>
                    <a:pt x="74" y="238"/>
                  </a:lnTo>
                  <a:lnTo>
                    <a:pt x="74" y="238"/>
                  </a:lnTo>
                  <a:lnTo>
                    <a:pt x="78" y="238"/>
                  </a:lnTo>
                  <a:lnTo>
                    <a:pt x="78" y="238"/>
                  </a:lnTo>
                  <a:lnTo>
                    <a:pt x="82" y="238"/>
                  </a:lnTo>
                  <a:lnTo>
                    <a:pt x="86" y="238"/>
                  </a:lnTo>
                  <a:lnTo>
                    <a:pt x="90" y="242"/>
                  </a:lnTo>
                  <a:lnTo>
                    <a:pt x="86" y="242"/>
                  </a:lnTo>
                  <a:lnTo>
                    <a:pt x="86" y="242"/>
                  </a:lnTo>
                  <a:lnTo>
                    <a:pt x="86" y="242"/>
                  </a:lnTo>
                  <a:lnTo>
                    <a:pt x="90" y="242"/>
                  </a:lnTo>
                  <a:lnTo>
                    <a:pt x="90" y="242"/>
                  </a:lnTo>
                  <a:lnTo>
                    <a:pt x="90" y="246"/>
                  </a:lnTo>
                  <a:lnTo>
                    <a:pt x="90" y="246"/>
                  </a:lnTo>
                  <a:lnTo>
                    <a:pt x="90" y="249"/>
                  </a:lnTo>
                  <a:lnTo>
                    <a:pt x="90" y="249"/>
                  </a:lnTo>
                  <a:lnTo>
                    <a:pt x="82" y="249"/>
                  </a:lnTo>
                  <a:lnTo>
                    <a:pt x="78" y="253"/>
                  </a:lnTo>
                  <a:lnTo>
                    <a:pt x="74" y="253"/>
                  </a:lnTo>
                  <a:lnTo>
                    <a:pt x="74" y="261"/>
                  </a:lnTo>
                  <a:lnTo>
                    <a:pt x="74" y="261"/>
                  </a:lnTo>
                  <a:lnTo>
                    <a:pt x="70" y="265"/>
                  </a:lnTo>
                  <a:lnTo>
                    <a:pt x="66" y="265"/>
                  </a:lnTo>
                  <a:lnTo>
                    <a:pt x="66" y="265"/>
                  </a:lnTo>
                  <a:lnTo>
                    <a:pt x="62" y="265"/>
                  </a:lnTo>
                  <a:lnTo>
                    <a:pt x="62" y="265"/>
                  </a:lnTo>
                  <a:lnTo>
                    <a:pt x="54" y="269"/>
                  </a:lnTo>
                  <a:lnTo>
                    <a:pt x="50" y="277"/>
                  </a:lnTo>
                  <a:lnTo>
                    <a:pt x="50" y="277"/>
                  </a:lnTo>
                  <a:lnTo>
                    <a:pt x="47" y="281"/>
                  </a:lnTo>
                  <a:lnTo>
                    <a:pt x="43" y="281"/>
                  </a:lnTo>
                  <a:lnTo>
                    <a:pt x="43" y="285"/>
                  </a:lnTo>
                  <a:lnTo>
                    <a:pt x="43" y="285"/>
                  </a:lnTo>
                  <a:lnTo>
                    <a:pt x="43" y="285"/>
                  </a:lnTo>
                  <a:lnTo>
                    <a:pt x="39" y="285"/>
                  </a:lnTo>
                  <a:lnTo>
                    <a:pt x="39" y="289"/>
                  </a:lnTo>
                  <a:lnTo>
                    <a:pt x="39" y="289"/>
                  </a:lnTo>
                  <a:lnTo>
                    <a:pt x="39" y="289"/>
                  </a:lnTo>
                  <a:lnTo>
                    <a:pt x="39" y="289"/>
                  </a:lnTo>
                  <a:lnTo>
                    <a:pt x="39" y="289"/>
                  </a:lnTo>
                  <a:lnTo>
                    <a:pt x="39" y="292"/>
                  </a:lnTo>
                  <a:lnTo>
                    <a:pt x="39" y="292"/>
                  </a:lnTo>
                  <a:lnTo>
                    <a:pt x="39" y="292"/>
                  </a:lnTo>
                  <a:lnTo>
                    <a:pt x="39" y="296"/>
                  </a:lnTo>
                  <a:lnTo>
                    <a:pt x="39" y="296"/>
                  </a:lnTo>
                  <a:lnTo>
                    <a:pt x="39" y="292"/>
                  </a:lnTo>
                  <a:lnTo>
                    <a:pt x="43" y="292"/>
                  </a:lnTo>
                  <a:lnTo>
                    <a:pt x="43" y="292"/>
                  </a:lnTo>
                  <a:lnTo>
                    <a:pt x="43" y="292"/>
                  </a:lnTo>
                  <a:lnTo>
                    <a:pt x="47" y="289"/>
                  </a:lnTo>
                  <a:lnTo>
                    <a:pt x="47" y="289"/>
                  </a:lnTo>
                  <a:lnTo>
                    <a:pt x="50" y="289"/>
                  </a:lnTo>
                  <a:lnTo>
                    <a:pt x="50" y="285"/>
                  </a:lnTo>
                  <a:lnTo>
                    <a:pt x="54" y="285"/>
                  </a:lnTo>
                  <a:lnTo>
                    <a:pt x="54" y="285"/>
                  </a:lnTo>
                  <a:lnTo>
                    <a:pt x="54" y="289"/>
                  </a:lnTo>
                  <a:lnTo>
                    <a:pt x="54" y="289"/>
                  </a:lnTo>
                  <a:lnTo>
                    <a:pt x="50" y="289"/>
                  </a:lnTo>
                  <a:lnTo>
                    <a:pt x="50" y="289"/>
                  </a:lnTo>
                  <a:lnTo>
                    <a:pt x="54" y="289"/>
                  </a:lnTo>
                  <a:lnTo>
                    <a:pt x="58" y="289"/>
                  </a:lnTo>
                  <a:lnTo>
                    <a:pt x="58" y="292"/>
                  </a:lnTo>
                  <a:lnTo>
                    <a:pt x="50" y="292"/>
                  </a:lnTo>
                  <a:lnTo>
                    <a:pt x="47" y="296"/>
                  </a:lnTo>
                  <a:lnTo>
                    <a:pt x="47" y="300"/>
                  </a:lnTo>
                  <a:lnTo>
                    <a:pt x="50" y="304"/>
                  </a:lnTo>
                  <a:lnTo>
                    <a:pt x="50" y="304"/>
                  </a:lnTo>
                  <a:lnTo>
                    <a:pt x="58" y="304"/>
                  </a:lnTo>
                  <a:lnTo>
                    <a:pt x="58" y="308"/>
                  </a:lnTo>
                  <a:lnTo>
                    <a:pt x="58" y="308"/>
                  </a:lnTo>
                  <a:lnTo>
                    <a:pt x="58" y="308"/>
                  </a:lnTo>
                  <a:lnTo>
                    <a:pt x="58" y="308"/>
                  </a:lnTo>
                  <a:lnTo>
                    <a:pt x="58" y="320"/>
                  </a:lnTo>
                  <a:lnTo>
                    <a:pt x="62" y="320"/>
                  </a:lnTo>
                  <a:lnTo>
                    <a:pt x="62" y="324"/>
                  </a:lnTo>
                  <a:lnTo>
                    <a:pt x="66" y="324"/>
                  </a:lnTo>
                  <a:lnTo>
                    <a:pt x="66" y="324"/>
                  </a:lnTo>
                  <a:lnTo>
                    <a:pt x="105" y="320"/>
                  </a:lnTo>
                  <a:lnTo>
                    <a:pt x="125" y="343"/>
                  </a:lnTo>
                  <a:lnTo>
                    <a:pt x="156" y="335"/>
                  </a:lnTo>
                  <a:lnTo>
                    <a:pt x="148" y="324"/>
                  </a:lnTo>
                  <a:lnTo>
                    <a:pt x="156" y="292"/>
                  </a:lnTo>
                  <a:lnTo>
                    <a:pt x="156" y="289"/>
                  </a:lnTo>
                  <a:lnTo>
                    <a:pt x="156" y="289"/>
                  </a:lnTo>
                  <a:lnTo>
                    <a:pt x="148" y="269"/>
                  </a:lnTo>
                  <a:lnTo>
                    <a:pt x="156" y="261"/>
                  </a:lnTo>
                  <a:lnTo>
                    <a:pt x="168" y="234"/>
                  </a:lnTo>
                  <a:lnTo>
                    <a:pt x="176" y="207"/>
                  </a:lnTo>
                  <a:lnTo>
                    <a:pt x="179" y="203"/>
                  </a:lnTo>
                  <a:lnTo>
                    <a:pt x="195" y="187"/>
                  </a:lnTo>
                  <a:lnTo>
                    <a:pt x="211" y="179"/>
                  </a:lnTo>
                  <a:lnTo>
                    <a:pt x="265" y="183"/>
                  </a:lnTo>
                  <a:lnTo>
                    <a:pt x="269" y="183"/>
                  </a:lnTo>
                  <a:lnTo>
                    <a:pt x="269" y="183"/>
                  </a:lnTo>
                  <a:lnTo>
                    <a:pt x="277" y="156"/>
                  </a:lnTo>
                  <a:lnTo>
                    <a:pt x="277" y="152"/>
                  </a:lnTo>
                  <a:lnTo>
                    <a:pt x="277" y="148"/>
                  </a:lnTo>
                  <a:lnTo>
                    <a:pt x="261" y="113"/>
                  </a:lnTo>
                  <a:lnTo>
                    <a:pt x="261" y="109"/>
                  </a:lnTo>
                  <a:lnTo>
                    <a:pt x="258" y="109"/>
                  </a:lnTo>
                  <a:lnTo>
                    <a:pt x="254" y="109"/>
                  </a:lnTo>
                  <a:lnTo>
                    <a:pt x="250" y="105"/>
                  </a:lnTo>
                  <a:lnTo>
                    <a:pt x="222" y="97"/>
                  </a:lnTo>
                  <a:lnTo>
                    <a:pt x="246" y="23"/>
                  </a:lnTo>
                  <a:lnTo>
                    <a:pt x="246" y="23"/>
                  </a:lnTo>
                  <a:lnTo>
                    <a:pt x="254" y="7"/>
                  </a:lnTo>
                  <a:lnTo>
                    <a:pt x="254" y="4"/>
                  </a:lnTo>
                  <a:lnTo>
                    <a:pt x="246" y="0"/>
                  </a:lnTo>
                  <a:lnTo>
                    <a:pt x="207" y="11"/>
                  </a:lnTo>
                  <a:moveTo>
                    <a:pt x="43" y="74"/>
                  </a:moveTo>
                  <a:lnTo>
                    <a:pt x="43" y="74"/>
                  </a:lnTo>
                  <a:lnTo>
                    <a:pt x="39" y="78"/>
                  </a:lnTo>
                  <a:lnTo>
                    <a:pt x="39" y="82"/>
                  </a:lnTo>
                  <a:lnTo>
                    <a:pt x="35" y="82"/>
                  </a:lnTo>
                  <a:lnTo>
                    <a:pt x="31" y="86"/>
                  </a:lnTo>
                  <a:lnTo>
                    <a:pt x="31" y="82"/>
                  </a:lnTo>
                  <a:lnTo>
                    <a:pt x="31" y="82"/>
                  </a:lnTo>
                  <a:lnTo>
                    <a:pt x="31" y="82"/>
                  </a:lnTo>
                  <a:lnTo>
                    <a:pt x="31" y="82"/>
                  </a:lnTo>
                  <a:lnTo>
                    <a:pt x="31" y="82"/>
                  </a:lnTo>
                  <a:lnTo>
                    <a:pt x="27" y="82"/>
                  </a:lnTo>
                  <a:lnTo>
                    <a:pt x="27" y="82"/>
                  </a:lnTo>
                  <a:lnTo>
                    <a:pt x="31" y="82"/>
                  </a:lnTo>
                  <a:lnTo>
                    <a:pt x="31" y="78"/>
                  </a:lnTo>
                  <a:lnTo>
                    <a:pt x="31" y="74"/>
                  </a:lnTo>
                  <a:lnTo>
                    <a:pt x="31" y="74"/>
                  </a:lnTo>
                  <a:lnTo>
                    <a:pt x="31" y="74"/>
                  </a:lnTo>
                  <a:lnTo>
                    <a:pt x="23" y="74"/>
                  </a:lnTo>
                  <a:lnTo>
                    <a:pt x="19" y="78"/>
                  </a:lnTo>
                  <a:lnTo>
                    <a:pt x="19" y="82"/>
                  </a:lnTo>
                  <a:lnTo>
                    <a:pt x="15" y="82"/>
                  </a:lnTo>
                  <a:lnTo>
                    <a:pt x="15" y="86"/>
                  </a:lnTo>
                  <a:lnTo>
                    <a:pt x="11" y="86"/>
                  </a:lnTo>
                  <a:lnTo>
                    <a:pt x="11" y="82"/>
                  </a:lnTo>
                  <a:lnTo>
                    <a:pt x="27" y="66"/>
                  </a:lnTo>
                  <a:lnTo>
                    <a:pt x="31" y="66"/>
                  </a:lnTo>
                  <a:lnTo>
                    <a:pt x="31" y="66"/>
                  </a:lnTo>
                  <a:lnTo>
                    <a:pt x="31" y="66"/>
                  </a:lnTo>
                  <a:lnTo>
                    <a:pt x="35" y="66"/>
                  </a:lnTo>
                  <a:lnTo>
                    <a:pt x="35" y="66"/>
                  </a:lnTo>
                  <a:lnTo>
                    <a:pt x="35" y="70"/>
                  </a:lnTo>
                  <a:lnTo>
                    <a:pt x="39" y="70"/>
                  </a:lnTo>
                  <a:lnTo>
                    <a:pt x="39" y="70"/>
                  </a:lnTo>
                  <a:lnTo>
                    <a:pt x="43" y="74"/>
                  </a:lnTo>
                  <a:lnTo>
                    <a:pt x="43" y="74"/>
                  </a:lnTo>
                  <a:lnTo>
                    <a:pt x="43" y="74"/>
                  </a:lnTo>
                  <a:lnTo>
                    <a:pt x="43" y="74"/>
                  </a:lnTo>
                  <a:lnTo>
                    <a:pt x="43" y="74"/>
                  </a:lnTo>
                  <a:moveTo>
                    <a:pt x="47" y="125"/>
                  </a:moveTo>
                  <a:lnTo>
                    <a:pt x="47" y="125"/>
                  </a:lnTo>
                  <a:lnTo>
                    <a:pt x="50" y="125"/>
                  </a:lnTo>
                  <a:lnTo>
                    <a:pt x="47" y="121"/>
                  </a:lnTo>
                  <a:lnTo>
                    <a:pt x="39" y="125"/>
                  </a:lnTo>
                  <a:lnTo>
                    <a:pt x="35" y="121"/>
                  </a:lnTo>
                  <a:lnTo>
                    <a:pt x="35" y="121"/>
                  </a:lnTo>
                  <a:lnTo>
                    <a:pt x="35" y="117"/>
                  </a:lnTo>
                  <a:lnTo>
                    <a:pt x="35" y="117"/>
                  </a:lnTo>
                  <a:lnTo>
                    <a:pt x="35" y="113"/>
                  </a:lnTo>
                  <a:lnTo>
                    <a:pt x="39" y="113"/>
                  </a:lnTo>
                  <a:lnTo>
                    <a:pt x="39" y="113"/>
                  </a:lnTo>
                  <a:lnTo>
                    <a:pt x="43" y="117"/>
                  </a:lnTo>
                  <a:lnTo>
                    <a:pt x="50" y="117"/>
                  </a:lnTo>
                  <a:lnTo>
                    <a:pt x="50" y="121"/>
                  </a:lnTo>
                  <a:lnTo>
                    <a:pt x="54" y="125"/>
                  </a:lnTo>
                  <a:lnTo>
                    <a:pt x="58" y="128"/>
                  </a:lnTo>
                  <a:lnTo>
                    <a:pt x="66" y="128"/>
                  </a:lnTo>
                  <a:lnTo>
                    <a:pt x="66" y="132"/>
                  </a:lnTo>
                  <a:lnTo>
                    <a:pt x="66" y="132"/>
                  </a:lnTo>
                  <a:lnTo>
                    <a:pt x="66" y="136"/>
                  </a:lnTo>
                  <a:lnTo>
                    <a:pt x="66" y="140"/>
                  </a:lnTo>
                  <a:lnTo>
                    <a:pt x="66" y="136"/>
                  </a:lnTo>
                  <a:lnTo>
                    <a:pt x="58" y="136"/>
                  </a:lnTo>
                  <a:lnTo>
                    <a:pt x="58" y="136"/>
                  </a:lnTo>
                  <a:lnTo>
                    <a:pt x="54" y="132"/>
                  </a:lnTo>
                  <a:lnTo>
                    <a:pt x="54" y="132"/>
                  </a:lnTo>
                  <a:lnTo>
                    <a:pt x="47" y="136"/>
                  </a:lnTo>
                  <a:lnTo>
                    <a:pt x="43" y="128"/>
                  </a:lnTo>
                  <a:lnTo>
                    <a:pt x="43" y="125"/>
                  </a:lnTo>
                  <a:lnTo>
                    <a:pt x="47" y="125"/>
                  </a:lnTo>
                  <a:moveTo>
                    <a:pt x="7" y="82"/>
                  </a:moveTo>
                  <a:lnTo>
                    <a:pt x="7" y="82"/>
                  </a:lnTo>
                  <a:lnTo>
                    <a:pt x="7" y="82"/>
                  </a:lnTo>
                  <a:lnTo>
                    <a:pt x="4" y="82"/>
                  </a:lnTo>
                  <a:lnTo>
                    <a:pt x="4" y="82"/>
                  </a:lnTo>
                  <a:lnTo>
                    <a:pt x="4" y="78"/>
                  </a:lnTo>
                  <a:lnTo>
                    <a:pt x="4" y="78"/>
                  </a:lnTo>
                  <a:lnTo>
                    <a:pt x="7" y="74"/>
                  </a:lnTo>
                  <a:lnTo>
                    <a:pt x="7" y="74"/>
                  </a:lnTo>
                  <a:lnTo>
                    <a:pt x="11" y="74"/>
                  </a:lnTo>
                  <a:lnTo>
                    <a:pt x="15" y="70"/>
                  </a:lnTo>
                  <a:lnTo>
                    <a:pt x="15" y="70"/>
                  </a:lnTo>
                  <a:lnTo>
                    <a:pt x="19" y="66"/>
                  </a:lnTo>
                  <a:lnTo>
                    <a:pt x="23" y="62"/>
                  </a:lnTo>
                  <a:lnTo>
                    <a:pt x="23" y="62"/>
                  </a:lnTo>
                  <a:lnTo>
                    <a:pt x="27" y="58"/>
                  </a:lnTo>
                  <a:lnTo>
                    <a:pt x="27" y="62"/>
                  </a:lnTo>
                  <a:lnTo>
                    <a:pt x="31" y="62"/>
                  </a:lnTo>
                  <a:lnTo>
                    <a:pt x="31" y="62"/>
                  </a:lnTo>
                  <a:lnTo>
                    <a:pt x="31" y="62"/>
                  </a:lnTo>
                  <a:lnTo>
                    <a:pt x="31" y="62"/>
                  </a:lnTo>
                  <a:lnTo>
                    <a:pt x="19" y="74"/>
                  </a:lnTo>
                  <a:lnTo>
                    <a:pt x="15" y="74"/>
                  </a:lnTo>
                  <a:lnTo>
                    <a:pt x="11" y="82"/>
                  </a:lnTo>
                  <a:lnTo>
                    <a:pt x="11" y="82"/>
                  </a:lnTo>
                  <a:lnTo>
                    <a:pt x="7" y="86"/>
                  </a:lnTo>
                  <a:lnTo>
                    <a:pt x="7" y="82"/>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53" name="Freeform 47"/>
            <p:cNvSpPr>
              <a:spLocks noEditPoints="1"/>
            </p:cNvSpPr>
            <p:nvPr/>
          </p:nvSpPr>
          <p:spPr bwMode="auto">
            <a:xfrm>
              <a:off x="2249488" y="447675"/>
              <a:ext cx="893762" cy="712788"/>
            </a:xfrm>
            <a:custGeom>
              <a:avLst/>
              <a:gdLst>
                <a:gd name="T0" fmla="*/ 133 w 563"/>
                <a:gd name="T1" fmla="*/ 59 h 449"/>
                <a:gd name="T2" fmla="*/ 493 w 563"/>
                <a:gd name="T3" fmla="*/ 39 h 449"/>
                <a:gd name="T4" fmla="*/ 422 w 563"/>
                <a:gd name="T5" fmla="*/ 20 h 449"/>
                <a:gd name="T6" fmla="*/ 387 w 563"/>
                <a:gd name="T7" fmla="*/ 20 h 449"/>
                <a:gd name="T8" fmla="*/ 360 w 563"/>
                <a:gd name="T9" fmla="*/ 78 h 449"/>
                <a:gd name="T10" fmla="*/ 376 w 563"/>
                <a:gd name="T11" fmla="*/ 129 h 449"/>
                <a:gd name="T12" fmla="*/ 348 w 563"/>
                <a:gd name="T13" fmla="*/ 90 h 449"/>
                <a:gd name="T14" fmla="*/ 321 w 563"/>
                <a:gd name="T15" fmla="*/ 66 h 449"/>
                <a:gd name="T16" fmla="*/ 329 w 563"/>
                <a:gd name="T17" fmla="*/ 43 h 449"/>
                <a:gd name="T18" fmla="*/ 309 w 563"/>
                <a:gd name="T19" fmla="*/ 16 h 449"/>
                <a:gd name="T20" fmla="*/ 274 w 563"/>
                <a:gd name="T21" fmla="*/ 12 h 449"/>
                <a:gd name="T22" fmla="*/ 278 w 563"/>
                <a:gd name="T23" fmla="*/ 39 h 449"/>
                <a:gd name="T24" fmla="*/ 282 w 563"/>
                <a:gd name="T25" fmla="*/ 78 h 449"/>
                <a:gd name="T26" fmla="*/ 282 w 563"/>
                <a:gd name="T27" fmla="*/ 121 h 449"/>
                <a:gd name="T28" fmla="*/ 262 w 563"/>
                <a:gd name="T29" fmla="*/ 105 h 449"/>
                <a:gd name="T30" fmla="*/ 235 w 563"/>
                <a:gd name="T31" fmla="*/ 51 h 449"/>
                <a:gd name="T32" fmla="*/ 223 w 563"/>
                <a:gd name="T33" fmla="*/ 199 h 449"/>
                <a:gd name="T34" fmla="*/ 204 w 563"/>
                <a:gd name="T35" fmla="*/ 180 h 449"/>
                <a:gd name="T36" fmla="*/ 192 w 563"/>
                <a:gd name="T37" fmla="*/ 125 h 449"/>
                <a:gd name="T38" fmla="*/ 188 w 563"/>
                <a:gd name="T39" fmla="*/ 74 h 449"/>
                <a:gd name="T40" fmla="*/ 165 w 563"/>
                <a:gd name="T41" fmla="*/ 82 h 449"/>
                <a:gd name="T42" fmla="*/ 141 w 563"/>
                <a:gd name="T43" fmla="*/ 78 h 449"/>
                <a:gd name="T44" fmla="*/ 129 w 563"/>
                <a:gd name="T45" fmla="*/ 102 h 449"/>
                <a:gd name="T46" fmla="*/ 137 w 563"/>
                <a:gd name="T47" fmla="*/ 141 h 449"/>
                <a:gd name="T48" fmla="*/ 110 w 563"/>
                <a:gd name="T49" fmla="*/ 207 h 449"/>
                <a:gd name="T50" fmla="*/ 133 w 563"/>
                <a:gd name="T51" fmla="*/ 250 h 449"/>
                <a:gd name="T52" fmla="*/ 75 w 563"/>
                <a:gd name="T53" fmla="*/ 254 h 449"/>
                <a:gd name="T54" fmla="*/ 59 w 563"/>
                <a:gd name="T55" fmla="*/ 242 h 449"/>
                <a:gd name="T56" fmla="*/ 36 w 563"/>
                <a:gd name="T57" fmla="*/ 234 h 449"/>
                <a:gd name="T58" fmla="*/ 12 w 563"/>
                <a:gd name="T59" fmla="*/ 238 h 449"/>
                <a:gd name="T60" fmla="*/ 67 w 563"/>
                <a:gd name="T61" fmla="*/ 258 h 449"/>
                <a:gd name="T62" fmla="*/ 129 w 563"/>
                <a:gd name="T63" fmla="*/ 312 h 449"/>
                <a:gd name="T64" fmla="*/ 110 w 563"/>
                <a:gd name="T65" fmla="*/ 402 h 449"/>
                <a:gd name="T66" fmla="*/ 309 w 563"/>
                <a:gd name="T67" fmla="*/ 430 h 449"/>
                <a:gd name="T68" fmla="*/ 329 w 563"/>
                <a:gd name="T69" fmla="*/ 344 h 449"/>
                <a:gd name="T70" fmla="*/ 294 w 563"/>
                <a:gd name="T71" fmla="*/ 250 h 449"/>
                <a:gd name="T72" fmla="*/ 352 w 563"/>
                <a:gd name="T73" fmla="*/ 164 h 449"/>
                <a:gd name="T74" fmla="*/ 508 w 563"/>
                <a:gd name="T75" fmla="*/ 250 h 449"/>
                <a:gd name="T76" fmla="*/ 524 w 563"/>
                <a:gd name="T77" fmla="*/ 168 h 449"/>
                <a:gd name="T78" fmla="*/ 524 w 563"/>
                <a:gd name="T79" fmla="*/ 148 h 449"/>
                <a:gd name="T80" fmla="*/ 512 w 563"/>
                <a:gd name="T81" fmla="*/ 156 h 449"/>
                <a:gd name="T82" fmla="*/ 481 w 563"/>
                <a:gd name="T83" fmla="*/ 164 h 449"/>
                <a:gd name="T84" fmla="*/ 465 w 563"/>
                <a:gd name="T85" fmla="*/ 129 h 449"/>
                <a:gd name="T86" fmla="*/ 481 w 563"/>
                <a:gd name="T87" fmla="*/ 105 h 449"/>
                <a:gd name="T88" fmla="*/ 102 w 563"/>
                <a:gd name="T89" fmla="*/ 129 h 449"/>
                <a:gd name="T90" fmla="*/ 110 w 563"/>
                <a:gd name="T91" fmla="*/ 148 h 449"/>
                <a:gd name="T92" fmla="*/ 106 w 563"/>
                <a:gd name="T93" fmla="*/ 86 h 449"/>
                <a:gd name="T94" fmla="*/ 79 w 563"/>
                <a:gd name="T95" fmla="*/ 191 h 449"/>
                <a:gd name="T96" fmla="*/ 94 w 563"/>
                <a:gd name="T97" fmla="*/ 172 h 449"/>
                <a:gd name="T98" fmla="*/ 106 w 563"/>
                <a:gd name="T99" fmla="*/ 160 h 449"/>
                <a:gd name="T100" fmla="*/ 161 w 563"/>
                <a:gd name="T101" fmla="*/ 59 h 449"/>
                <a:gd name="T102" fmla="*/ 180 w 563"/>
                <a:gd name="T103" fmla="*/ 39 h 449"/>
                <a:gd name="T104" fmla="*/ 208 w 563"/>
                <a:gd name="T105" fmla="*/ 55 h 449"/>
                <a:gd name="T106" fmla="*/ 75 w 563"/>
                <a:gd name="T107" fmla="*/ 203 h 449"/>
                <a:gd name="T108" fmla="*/ 36 w 563"/>
                <a:gd name="T109" fmla="*/ 180 h 449"/>
                <a:gd name="T110" fmla="*/ 36 w 563"/>
                <a:gd name="T111" fmla="*/ 156 h 449"/>
                <a:gd name="T112" fmla="*/ 51 w 563"/>
                <a:gd name="T113" fmla="*/ 144 h 449"/>
                <a:gd name="T114" fmla="*/ 71 w 563"/>
                <a:gd name="T115" fmla="*/ 137 h 449"/>
                <a:gd name="T116" fmla="*/ 79 w 563"/>
                <a:gd name="T117" fmla="*/ 117 h 449"/>
                <a:gd name="T118" fmla="*/ 75 w 563"/>
                <a:gd name="T119" fmla="*/ 148 h 449"/>
                <a:gd name="T120" fmla="*/ 63 w 563"/>
                <a:gd name="T121" fmla="*/ 172 h 449"/>
                <a:gd name="T122" fmla="*/ 485 w 563"/>
                <a:gd name="T123" fmla="*/ 144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3" h="449">
                  <a:moveTo>
                    <a:pt x="133" y="62"/>
                  </a:moveTo>
                  <a:lnTo>
                    <a:pt x="133" y="62"/>
                  </a:lnTo>
                  <a:lnTo>
                    <a:pt x="133" y="62"/>
                  </a:lnTo>
                  <a:lnTo>
                    <a:pt x="137" y="62"/>
                  </a:lnTo>
                  <a:lnTo>
                    <a:pt x="137" y="62"/>
                  </a:lnTo>
                  <a:lnTo>
                    <a:pt x="133" y="62"/>
                  </a:lnTo>
                  <a:lnTo>
                    <a:pt x="133" y="66"/>
                  </a:lnTo>
                  <a:lnTo>
                    <a:pt x="137" y="66"/>
                  </a:lnTo>
                  <a:lnTo>
                    <a:pt x="137" y="66"/>
                  </a:lnTo>
                  <a:lnTo>
                    <a:pt x="137" y="70"/>
                  </a:lnTo>
                  <a:lnTo>
                    <a:pt x="137" y="70"/>
                  </a:lnTo>
                  <a:lnTo>
                    <a:pt x="133" y="70"/>
                  </a:lnTo>
                  <a:lnTo>
                    <a:pt x="133" y="70"/>
                  </a:lnTo>
                  <a:lnTo>
                    <a:pt x="133" y="70"/>
                  </a:lnTo>
                  <a:lnTo>
                    <a:pt x="129" y="70"/>
                  </a:lnTo>
                  <a:lnTo>
                    <a:pt x="129" y="70"/>
                  </a:lnTo>
                  <a:lnTo>
                    <a:pt x="125" y="70"/>
                  </a:lnTo>
                  <a:lnTo>
                    <a:pt x="125" y="66"/>
                  </a:lnTo>
                  <a:lnTo>
                    <a:pt x="125" y="62"/>
                  </a:lnTo>
                  <a:lnTo>
                    <a:pt x="125" y="62"/>
                  </a:lnTo>
                  <a:lnTo>
                    <a:pt x="129" y="62"/>
                  </a:lnTo>
                  <a:lnTo>
                    <a:pt x="129" y="62"/>
                  </a:lnTo>
                  <a:lnTo>
                    <a:pt x="129" y="66"/>
                  </a:lnTo>
                  <a:lnTo>
                    <a:pt x="129" y="66"/>
                  </a:lnTo>
                  <a:lnTo>
                    <a:pt x="129" y="66"/>
                  </a:lnTo>
                  <a:lnTo>
                    <a:pt x="133" y="66"/>
                  </a:lnTo>
                  <a:lnTo>
                    <a:pt x="133" y="62"/>
                  </a:lnTo>
                  <a:lnTo>
                    <a:pt x="129" y="62"/>
                  </a:lnTo>
                  <a:lnTo>
                    <a:pt x="129" y="62"/>
                  </a:lnTo>
                  <a:lnTo>
                    <a:pt x="129" y="59"/>
                  </a:lnTo>
                  <a:lnTo>
                    <a:pt x="129" y="59"/>
                  </a:lnTo>
                  <a:lnTo>
                    <a:pt x="129" y="59"/>
                  </a:lnTo>
                  <a:lnTo>
                    <a:pt x="133" y="59"/>
                  </a:lnTo>
                  <a:lnTo>
                    <a:pt x="133" y="59"/>
                  </a:lnTo>
                  <a:lnTo>
                    <a:pt x="133" y="59"/>
                  </a:lnTo>
                  <a:lnTo>
                    <a:pt x="133" y="59"/>
                  </a:lnTo>
                  <a:lnTo>
                    <a:pt x="133" y="59"/>
                  </a:lnTo>
                  <a:lnTo>
                    <a:pt x="133" y="59"/>
                  </a:lnTo>
                  <a:lnTo>
                    <a:pt x="133" y="59"/>
                  </a:lnTo>
                  <a:lnTo>
                    <a:pt x="133" y="59"/>
                  </a:lnTo>
                  <a:lnTo>
                    <a:pt x="133" y="62"/>
                  </a:lnTo>
                  <a:moveTo>
                    <a:pt x="24" y="215"/>
                  </a:moveTo>
                  <a:lnTo>
                    <a:pt x="24" y="215"/>
                  </a:lnTo>
                  <a:lnTo>
                    <a:pt x="24" y="215"/>
                  </a:lnTo>
                  <a:lnTo>
                    <a:pt x="24" y="219"/>
                  </a:lnTo>
                  <a:lnTo>
                    <a:pt x="28" y="226"/>
                  </a:lnTo>
                  <a:lnTo>
                    <a:pt x="28" y="226"/>
                  </a:lnTo>
                  <a:lnTo>
                    <a:pt x="28" y="230"/>
                  </a:lnTo>
                  <a:lnTo>
                    <a:pt x="24" y="230"/>
                  </a:lnTo>
                  <a:lnTo>
                    <a:pt x="24" y="230"/>
                  </a:lnTo>
                  <a:lnTo>
                    <a:pt x="24" y="230"/>
                  </a:lnTo>
                  <a:lnTo>
                    <a:pt x="20" y="226"/>
                  </a:lnTo>
                  <a:lnTo>
                    <a:pt x="20" y="223"/>
                  </a:lnTo>
                  <a:lnTo>
                    <a:pt x="20" y="219"/>
                  </a:lnTo>
                  <a:lnTo>
                    <a:pt x="20" y="219"/>
                  </a:lnTo>
                  <a:lnTo>
                    <a:pt x="16" y="215"/>
                  </a:lnTo>
                  <a:lnTo>
                    <a:pt x="16" y="215"/>
                  </a:lnTo>
                  <a:lnTo>
                    <a:pt x="16" y="215"/>
                  </a:lnTo>
                  <a:lnTo>
                    <a:pt x="16" y="215"/>
                  </a:lnTo>
                  <a:lnTo>
                    <a:pt x="16" y="215"/>
                  </a:lnTo>
                  <a:lnTo>
                    <a:pt x="16" y="211"/>
                  </a:lnTo>
                  <a:lnTo>
                    <a:pt x="16" y="211"/>
                  </a:lnTo>
                  <a:lnTo>
                    <a:pt x="20" y="211"/>
                  </a:lnTo>
                  <a:lnTo>
                    <a:pt x="20" y="215"/>
                  </a:lnTo>
                  <a:lnTo>
                    <a:pt x="24" y="215"/>
                  </a:lnTo>
                  <a:moveTo>
                    <a:pt x="508" y="55"/>
                  </a:moveTo>
                  <a:lnTo>
                    <a:pt x="508" y="55"/>
                  </a:lnTo>
                  <a:lnTo>
                    <a:pt x="505" y="55"/>
                  </a:lnTo>
                  <a:lnTo>
                    <a:pt x="505" y="51"/>
                  </a:lnTo>
                  <a:lnTo>
                    <a:pt x="505" y="51"/>
                  </a:lnTo>
                  <a:lnTo>
                    <a:pt x="505" y="47"/>
                  </a:lnTo>
                  <a:lnTo>
                    <a:pt x="505" y="47"/>
                  </a:lnTo>
                  <a:lnTo>
                    <a:pt x="505" y="47"/>
                  </a:lnTo>
                  <a:lnTo>
                    <a:pt x="497" y="39"/>
                  </a:lnTo>
                  <a:lnTo>
                    <a:pt x="497" y="39"/>
                  </a:lnTo>
                  <a:lnTo>
                    <a:pt x="493" y="39"/>
                  </a:lnTo>
                  <a:lnTo>
                    <a:pt x="489" y="35"/>
                  </a:lnTo>
                  <a:lnTo>
                    <a:pt x="489" y="35"/>
                  </a:lnTo>
                  <a:lnTo>
                    <a:pt x="485" y="39"/>
                  </a:lnTo>
                  <a:lnTo>
                    <a:pt x="485" y="43"/>
                  </a:lnTo>
                  <a:lnTo>
                    <a:pt x="485" y="43"/>
                  </a:lnTo>
                  <a:lnTo>
                    <a:pt x="485" y="43"/>
                  </a:lnTo>
                  <a:lnTo>
                    <a:pt x="481" y="43"/>
                  </a:lnTo>
                  <a:lnTo>
                    <a:pt x="477" y="39"/>
                  </a:lnTo>
                  <a:lnTo>
                    <a:pt x="465" y="35"/>
                  </a:lnTo>
                  <a:lnTo>
                    <a:pt x="465" y="31"/>
                  </a:lnTo>
                  <a:lnTo>
                    <a:pt x="465" y="31"/>
                  </a:lnTo>
                  <a:lnTo>
                    <a:pt x="458" y="31"/>
                  </a:lnTo>
                  <a:lnTo>
                    <a:pt x="458" y="31"/>
                  </a:lnTo>
                  <a:lnTo>
                    <a:pt x="446" y="43"/>
                  </a:lnTo>
                  <a:lnTo>
                    <a:pt x="438" y="43"/>
                  </a:lnTo>
                  <a:lnTo>
                    <a:pt x="434" y="43"/>
                  </a:lnTo>
                  <a:lnTo>
                    <a:pt x="438" y="43"/>
                  </a:lnTo>
                  <a:lnTo>
                    <a:pt x="442" y="43"/>
                  </a:lnTo>
                  <a:lnTo>
                    <a:pt x="446" y="39"/>
                  </a:lnTo>
                  <a:lnTo>
                    <a:pt x="446" y="39"/>
                  </a:lnTo>
                  <a:lnTo>
                    <a:pt x="442" y="39"/>
                  </a:lnTo>
                  <a:lnTo>
                    <a:pt x="442" y="39"/>
                  </a:lnTo>
                  <a:lnTo>
                    <a:pt x="442" y="39"/>
                  </a:lnTo>
                  <a:lnTo>
                    <a:pt x="442" y="39"/>
                  </a:lnTo>
                  <a:lnTo>
                    <a:pt x="442" y="39"/>
                  </a:lnTo>
                  <a:lnTo>
                    <a:pt x="446" y="35"/>
                  </a:lnTo>
                  <a:lnTo>
                    <a:pt x="450" y="31"/>
                  </a:lnTo>
                  <a:lnTo>
                    <a:pt x="450" y="27"/>
                  </a:lnTo>
                  <a:lnTo>
                    <a:pt x="446" y="27"/>
                  </a:lnTo>
                  <a:lnTo>
                    <a:pt x="442" y="23"/>
                  </a:lnTo>
                  <a:lnTo>
                    <a:pt x="434" y="27"/>
                  </a:lnTo>
                  <a:lnTo>
                    <a:pt x="430" y="27"/>
                  </a:lnTo>
                  <a:lnTo>
                    <a:pt x="434" y="23"/>
                  </a:lnTo>
                  <a:lnTo>
                    <a:pt x="434" y="23"/>
                  </a:lnTo>
                  <a:lnTo>
                    <a:pt x="434" y="20"/>
                  </a:lnTo>
                  <a:lnTo>
                    <a:pt x="426" y="16"/>
                  </a:lnTo>
                  <a:lnTo>
                    <a:pt x="426" y="16"/>
                  </a:lnTo>
                  <a:lnTo>
                    <a:pt x="422" y="20"/>
                  </a:lnTo>
                  <a:lnTo>
                    <a:pt x="422" y="20"/>
                  </a:lnTo>
                  <a:lnTo>
                    <a:pt x="419" y="27"/>
                  </a:lnTo>
                  <a:lnTo>
                    <a:pt x="419" y="31"/>
                  </a:lnTo>
                  <a:lnTo>
                    <a:pt x="419" y="31"/>
                  </a:lnTo>
                  <a:lnTo>
                    <a:pt x="419" y="31"/>
                  </a:lnTo>
                  <a:lnTo>
                    <a:pt x="419" y="35"/>
                  </a:lnTo>
                  <a:lnTo>
                    <a:pt x="415" y="39"/>
                  </a:lnTo>
                  <a:lnTo>
                    <a:pt x="415" y="35"/>
                  </a:lnTo>
                  <a:lnTo>
                    <a:pt x="415" y="31"/>
                  </a:lnTo>
                  <a:lnTo>
                    <a:pt x="415" y="27"/>
                  </a:lnTo>
                  <a:lnTo>
                    <a:pt x="411" y="20"/>
                  </a:lnTo>
                  <a:lnTo>
                    <a:pt x="407" y="20"/>
                  </a:lnTo>
                  <a:lnTo>
                    <a:pt x="403" y="20"/>
                  </a:lnTo>
                  <a:lnTo>
                    <a:pt x="399" y="31"/>
                  </a:lnTo>
                  <a:lnTo>
                    <a:pt x="395" y="31"/>
                  </a:lnTo>
                  <a:lnTo>
                    <a:pt x="391" y="35"/>
                  </a:lnTo>
                  <a:lnTo>
                    <a:pt x="391" y="39"/>
                  </a:lnTo>
                  <a:lnTo>
                    <a:pt x="391" y="43"/>
                  </a:lnTo>
                  <a:lnTo>
                    <a:pt x="391" y="39"/>
                  </a:lnTo>
                  <a:lnTo>
                    <a:pt x="391" y="39"/>
                  </a:lnTo>
                  <a:lnTo>
                    <a:pt x="391" y="39"/>
                  </a:lnTo>
                  <a:lnTo>
                    <a:pt x="391" y="39"/>
                  </a:lnTo>
                  <a:lnTo>
                    <a:pt x="387" y="39"/>
                  </a:lnTo>
                  <a:lnTo>
                    <a:pt x="391" y="35"/>
                  </a:lnTo>
                  <a:lnTo>
                    <a:pt x="391" y="35"/>
                  </a:lnTo>
                  <a:lnTo>
                    <a:pt x="391" y="35"/>
                  </a:lnTo>
                  <a:lnTo>
                    <a:pt x="391" y="31"/>
                  </a:lnTo>
                  <a:lnTo>
                    <a:pt x="391" y="31"/>
                  </a:lnTo>
                  <a:lnTo>
                    <a:pt x="391" y="31"/>
                  </a:lnTo>
                  <a:lnTo>
                    <a:pt x="387" y="31"/>
                  </a:lnTo>
                  <a:lnTo>
                    <a:pt x="387" y="31"/>
                  </a:lnTo>
                  <a:lnTo>
                    <a:pt x="391" y="31"/>
                  </a:lnTo>
                  <a:lnTo>
                    <a:pt x="391" y="27"/>
                  </a:lnTo>
                  <a:lnTo>
                    <a:pt x="391" y="27"/>
                  </a:lnTo>
                  <a:lnTo>
                    <a:pt x="387" y="27"/>
                  </a:lnTo>
                  <a:lnTo>
                    <a:pt x="383" y="27"/>
                  </a:lnTo>
                  <a:lnTo>
                    <a:pt x="387" y="23"/>
                  </a:lnTo>
                  <a:lnTo>
                    <a:pt x="387" y="20"/>
                  </a:lnTo>
                  <a:lnTo>
                    <a:pt x="383" y="20"/>
                  </a:lnTo>
                  <a:lnTo>
                    <a:pt x="379" y="20"/>
                  </a:lnTo>
                  <a:lnTo>
                    <a:pt x="379" y="20"/>
                  </a:lnTo>
                  <a:lnTo>
                    <a:pt x="379" y="20"/>
                  </a:lnTo>
                  <a:lnTo>
                    <a:pt x="379" y="20"/>
                  </a:lnTo>
                  <a:lnTo>
                    <a:pt x="376" y="20"/>
                  </a:lnTo>
                  <a:lnTo>
                    <a:pt x="376" y="16"/>
                  </a:lnTo>
                  <a:lnTo>
                    <a:pt x="376" y="16"/>
                  </a:lnTo>
                  <a:lnTo>
                    <a:pt x="372" y="16"/>
                  </a:lnTo>
                  <a:lnTo>
                    <a:pt x="364" y="16"/>
                  </a:lnTo>
                  <a:lnTo>
                    <a:pt x="364" y="16"/>
                  </a:lnTo>
                  <a:lnTo>
                    <a:pt x="364" y="16"/>
                  </a:lnTo>
                  <a:lnTo>
                    <a:pt x="364" y="16"/>
                  </a:lnTo>
                  <a:lnTo>
                    <a:pt x="364" y="12"/>
                  </a:lnTo>
                  <a:lnTo>
                    <a:pt x="364" y="12"/>
                  </a:lnTo>
                  <a:lnTo>
                    <a:pt x="348" y="20"/>
                  </a:lnTo>
                  <a:lnTo>
                    <a:pt x="348" y="23"/>
                  </a:lnTo>
                  <a:lnTo>
                    <a:pt x="348" y="23"/>
                  </a:lnTo>
                  <a:lnTo>
                    <a:pt x="348" y="27"/>
                  </a:lnTo>
                  <a:lnTo>
                    <a:pt x="348" y="35"/>
                  </a:lnTo>
                  <a:lnTo>
                    <a:pt x="348" y="43"/>
                  </a:lnTo>
                  <a:lnTo>
                    <a:pt x="348" y="47"/>
                  </a:lnTo>
                  <a:lnTo>
                    <a:pt x="348" y="47"/>
                  </a:lnTo>
                  <a:lnTo>
                    <a:pt x="352" y="47"/>
                  </a:lnTo>
                  <a:lnTo>
                    <a:pt x="356" y="51"/>
                  </a:lnTo>
                  <a:lnTo>
                    <a:pt x="356" y="51"/>
                  </a:lnTo>
                  <a:lnTo>
                    <a:pt x="356" y="51"/>
                  </a:lnTo>
                  <a:lnTo>
                    <a:pt x="356" y="51"/>
                  </a:lnTo>
                  <a:lnTo>
                    <a:pt x="352" y="51"/>
                  </a:lnTo>
                  <a:lnTo>
                    <a:pt x="352" y="55"/>
                  </a:lnTo>
                  <a:lnTo>
                    <a:pt x="352" y="55"/>
                  </a:lnTo>
                  <a:lnTo>
                    <a:pt x="352" y="55"/>
                  </a:lnTo>
                  <a:lnTo>
                    <a:pt x="352" y="59"/>
                  </a:lnTo>
                  <a:lnTo>
                    <a:pt x="352" y="62"/>
                  </a:lnTo>
                  <a:lnTo>
                    <a:pt x="356" y="70"/>
                  </a:lnTo>
                  <a:lnTo>
                    <a:pt x="356" y="74"/>
                  </a:lnTo>
                  <a:lnTo>
                    <a:pt x="356" y="74"/>
                  </a:lnTo>
                  <a:lnTo>
                    <a:pt x="360" y="78"/>
                  </a:lnTo>
                  <a:lnTo>
                    <a:pt x="364" y="78"/>
                  </a:lnTo>
                  <a:lnTo>
                    <a:pt x="368" y="74"/>
                  </a:lnTo>
                  <a:lnTo>
                    <a:pt x="368" y="78"/>
                  </a:lnTo>
                  <a:lnTo>
                    <a:pt x="364" y="78"/>
                  </a:lnTo>
                  <a:lnTo>
                    <a:pt x="364" y="78"/>
                  </a:lnTo>
                  <a:lnTo>
                    <a:pt x="364" y="82"/>
                  </a:lnTo>
                  <a:lnTo>
                    <a:pt x="368" y="82"/>
                  </a:lnTo>
                  <a:lnTo>
                    <a:pt x="368" y="82"/>
                  </a:lnTo>
                  <a:lnTo>
                    <a:pt x="368" y="86"/>
                  </a:lnTo>
                  <a:lnTo>
                    <a:pt x="368" y="86"/>
                  </a:lnTo>
                  <a:lnTo>
                    <a:pt x="368" y="86"/>
                  </a:lnTo>
                  <a:lnTo>
                    <a:pt x="368" y="86"/>
                  </a:lnTo>
                  <a:lnTo>
                    <a:pt x="364" y="82"/>
                  </a:lnTo>
                  <a:lnTo>
                    <a:pt x="364" y="82"/>
                  </a:lnTo>
                  <a:lnTo>
                    <a:pt x="360" y="82"/>
                  </a:lnTo>
                  <a:lnTo>
                    <a:pt x="360" y="82"/>
                  </a:lnTo>
                  <a:lnTo>
                    <a:pt x="356" y="82"/>
                  </a:lnTo>
                  <a:lnTo>
                    <a:pt x="356" y="86"/>
                  </a:lnTo>
                  <a:lnTo>
                    <a:pt x="360" y="86"/>
                  </a:lnTo>
                  <a:lnTo>
                    <a:pt x="360" y="90"/>
                  </a:lnTo>
                  <a:lnTo>
                    <a:pt x="360" y="90"/>
                  </a:lnTo>
                  <a:lnTo>
                    <a:pt x="360" y="94"/>
                  </a:lnTo>
                  <a:lnTo>
                    <a:pt x="356" y="94"/>
                  </a:lnTo>
                  <a:lnTo>
                    <a:pt x="356" y="94"/>
                  </a:lnTo>
                  <a:lnTo>
                    <a:pt x="360" y="98"/>
                  </a:lnTo>
                  <a:lnTo>
                    <a:pt x="360" y="102"/>
                  </a:lnTo>
                  <a:lnTo>
                    <a:pt x="360" y="102"/>
                  </a:lnTo>
                  <a:lnTo>
                    <a:pt x="364" y="105"/>
                  </a:lnTo>
                  <a:lnTo>
                    <a:pt x="364" y="109"/>
                  </a:lnTo>
                  <a:lnTo>
                    <a:pt x="364" y="113"/>
                  </a:lnTo>
                  <a:lnTo>
                    <a:pt x="364" y="113"/>
                  </a:lnTo>
                  <a:lnTo>
                    <a:pt x="368" y="117"/>
                  </a:lnTo>
                  <a:lnTo>
                    <a:pt x="368" y="121"/>
                  </a:lnTo>
                  <a:lnTo>
                    <a:pt x="368" y="121"/>
                  </a:lnTo>
                  <a:lnTo>
                    <a:pt x="372" y="125"/>
                  </a:lnTo>
                  <a:lnTo>
                    <a:pt x="372" y="125"/>
                  </a:lnTo>
                  <a:lnTo>
                    <a:pt x="372" y="129"/>
                  </a:lnTo>
                  <a:lnTo>
                    <a:pt x="376" y="129"/>
                  </a:lnTo>
                  <a:lnTo>
                    <a:pt x="376" y="129"/>
                  </a:lnTo>
                  <a:lnTo>
                    <a:pt x="376" y="133"/>
                  </a:lnTo>
                  <a:lnTo>
                    <a:pt x="379" y="141"/>
                  </a:lnTo>
                  <a:lnTo>
                    <a:pt x="376" y="144"/>
                  </a:lnTo>
                  <a:lnTo>
                    <a:pt x="376" y="148"/>
                  </a:lnTo>
                  <a:lnTo>
                    <a:pt x="372" y="148"/>
                  </a:lnTo>
                  <a:lnTo>
                    <a:pt x="372" y="148"/>
                  </a:lnTo>
                  <a:lnTo>
                    <a:pt x="376" y="148"/>
                  </a:lnTo>
                  <a:lnTo>
                    <a:pt x="376" y="144"/>
                  </a:lnTo>
                  <a:lnTo>
                    <a:pt x="376" y="141"/>
                  </a:lnTo>
                  <a:lnTo>
                    <a:pt x="376" y="137"/>
                  </a:lnTo>
                  <a:lnTo>
                    <a:pt x="376" y="137"/>
                  </a:lnTo>
                  <a:lnTo>
                    <a:pt x="376" y="133"/>
                  </a:lnTo>
                  <a:lnTo>
                    <a:pt x="372" y="129"/>
                  </a:lnTo>
                  <a:lnTo>
                    <a:pt x="368" y="121"/>
                  </a:lnTo>
                  <a:lnTo>
                    <a:pt x="364" y="117"/>
                  </a:lnTo>
                  <a:lnTo>
                    <a:pt x="360" y="109"/>
                  </a:lnTo>
                  <a:lnTo>
                    <a:pt x="360" y="109"/>
                  </a:lnTo>
                  <a:lnTo>
                    <a:pt x="360" y="105"/>
                  </a:lnTo>
                  <a:lnTo>
                    <a:pt x="356" y="105"/>
                  </a:lnTo>
                  <a:lnTo>
                    <a:pt x="356" y="102"/>
                  </a:lnTo>
                  <a:lnTo>
                    <a:pt x="356" y="98"/>
                  </a:lnTo>
                  <a:lnTo>
                    <a:pt x="356" y="94"/>
                  </a:lnTo>
                  <a:lnTo>
                    <a:pt x="356" y="90"/>
                  </a:lnTo>
                  <a:lnTo>
                    <a:pt x="356" y="86"/>
                  </a:lnTo>
                  <a:lnTo>
                    <a:pt x="356" y="86"/>
                  </a:lnTo>
                  <a:lnTo>
                    <a:pt x="356" y="86"/>
                  </a:lnTo>
                  <a:lnTo>
                    <a:pt x="356" y="82"/>
                  </a:lnTo>
                  <a:lnTo>
                    <a:pt x="356" y="78"/>
                  </a:lnTo>
                  <a:lnTo>
                    <a:pt x="352" y="78"/>
                  </a:lnTo>
                  <a:lnTo>
                    <a:pt x="352" y="82"/>
                  </a:lnTo>
                  <a:lnTo>
                    <a:pt x="348" y="86"/>
                  </a:lnTo>
                  <a:lnTo>
                    <a:pt x="348" y="90"/>
                  </a:lnTo>
                  <a:lnTo>
                    <a:pt x="348" y="94"/>
                  </a:lnTo>
                  <a:lnTo>
                    <a:pt x="348" y="94"/>
                  </a:lnTo>
                  <a:lnTo>
                    <a:pt x="348" y="94"/>
                  </a:lnTo>
                  <a:lnTo>
                    <a:pt x="348" y="94"/>
                  </a:lnTo>
                  <a:lnTo>
                    <a:pt x="348" y="90"/>
                  </a:lnTo>
                  <a:lnTo>
                    <a:pt x="348" y="94"/>
                  </a:lnTo>
                  <a:lnTo>
                    <a:pt x="344" y="94"/>
                  </a:lnTo>
                  <a:lnTo>
                    <a:pt x="344" y="94"/>
                  </a:lnTo>
                  <a:lnTo>
                    <a:pt x="344" y="94"/>
                  </a:lnTo>
                  <a:lnTo>
                    <a:pt x="344" y="90"/>
                  </a:lnTo>
                  <a:lnTo>
                    <a:pt x="348" y="86"/>
                  </a:lnTo>
                  <a:lnTo>
                    <a:pt x="340" y="90"/>
                  </a:lnTo>
                  <a:lnTo>
                    <a:pt x="337" y="94"/>
                  </a:lnTo>
                  <a:lnTo>
                    <a:pt x="337" y="90"/>
                  </a:lnTo>
                  <a:lnTo>
                    <a:pt x="337" y="90"/>
                  </a:lnTo>
                  <a:lnTo>
                    <a:pt x="337" y="90"/>
                  </a:lnTo>
                  <a:lnTo>
                    <a:pt x="337" y="94"/>
                  </a:lnTo>
                  <a:lnTo>
                    <a:pt x="337" y="94"/>
                  </a:lnTo>
                  <a:lnTo>
                    <a:pt x="337" y="98"/>
                  </a:lnTo>
                  <a:lnTo>
                    <a:pt x="337" y="102"/>
                  </a:lnTo>
                  <a:lnTo>
                    <a:pt x="337" y="98"/>
                  </a:lnTo>
                  <a:lnTo>
                    <a:pt x="333" y="94"/>
                  </a:lnTo>
                  <a:lnTo>
                    <a:pt x="333" y="94"/>
                  </a:lnTo>
                  <a:lnTo>
                    <a:pt x="333" y="90"/>
                  </a:lnTo>
                  <a:lnTo>
                    <a:pt x="333" y="90"/>
                  </a:lnTo>
                  <a:lnTo>
                    <a:pt x="337" y="86"/>
                  </a:lnTo>
                  <a:lnTo>
                    <a:pt x="337" y="82"/>
                  </a:lnTo>
                  <a:lnTo>
                    <a:pt x="337" y="78"/>
                  </a:lnTo>
                  <a:lnTo>
                    <a:pt x="340" y="74"/>
                  </a:lnTo>
                  <a:lnTo>
                    <a:pt x="340" y="66"/>
                  </a:lnTo>
                  <a:lnTo>
                    <a:pt x="340" y="62"/>
                  </a:lnTo>
                  <a:lnTo>
                    <a:pt x="340" y="55"/>
                  </a:lnTo>
                  <a:lnTo>
                    <a:pt x="337" y="51"/>
                  </a:lnTo>
                  <a:lnTo>
                    <a:pt x="337" y="51"/>
                  </a:lnTo>
                  <a:lnTo>
                    <a:pt x="333" y="59"/>
                  </a:lnTo>
                  <a:lnTo>
                    <a:pt x="321" y="74"/>
                  </a:lnTo>
                  <a:lnTo>
                    <a:pt x="313" y="78"/>
                  </a:lnTo>
                  <a:lnTo>
                    <a:pt x="313" y="78"/>
                  </a:lnTo>
                  <a:lnTo>
                    <a:pt x="317" y="74"/>
                  </a:lnTo>
                  <a:lnTo>
                    <a:pt x="317" y="74"/>
                  </a:lnTo>
                  <a:lnTo>
                    <a:pt x="317" y="74"/>
                  </a:lnTo>
                  <a:lnTo>
                    <a:pt x="321" y="66"/>
                  </a:lnTo>
                  <a:lnTo>
                    <a:pt x="321" y="66"/>
                  </a:lnTo>
                  <a:lnTo>
                    <a:pt x="321" y="66"/>
                  </a:lnTo>
                  <a:lnTo>
                    <a:pt x="321" y="62"/>
                  </a:lnTo>
                  <a:lnTo>
                    <a:pt x="329" y="59"/>
                  </a:lnTo>
                  <a:lnTo>
                    <a:pt x="329" y="51"/>
                  </a:lnTo>
                  <a:lnTo>
                    <a:pt x="325" y="51"/>
                  </a:lnTo>
                  <a:lnTo>
                    <a:pt x="325" y="51"/>
                  </a:lnTo>
                  <a:lnTo>
                    <a:pt x="321" y="55"/>
                  </a:lnTo>
                  <a:lnTo>
                    <a:pt x="321" y="55"/>
                  </a:lnTo>
                  <a:lnTo>
                    <a:pt x="321" y="51"/>
                  </a:lnTo>
                  <a:lnTo>
                    <a:pt x="317" y="51"/>
                  </a:lnTo>
                  <a:lnTo>
                    <a:pt x="313" y="51"/>
                  </a:lnTo>
                  <a:lnTo>
                    <a:pt x="313" y="55"/>
                  </a:lnTo>
                  <a:lnTo>
                    <a:pt x="309" y="59"/>
                  </a:lnTo>
                  <a:lnTo>
                    <a:pt x="309" y="55"/>
                  </a:lnTo>
                  <a:lnTo>
                    <a:pt x="309" y="55"/>
                  </a:lnTo>
                  <a:lnTo>
                    <a:pt x="309" y="55"/>
                  </a:lnTo>
                  <a:lnTo>
                    <a:pt x="309" y="55"/>
                  </a:lnTo>
                  <a:lnTo>
                    <a:pt x="309" y="51"/>
                  </a:lnTo>
                  <a:lnTo>
                    <a:pt x="305" y="51"/>
                  </a:lnTo>
                  <a:lnTo>
                    <a:pt x="305" y="51"/>
                  </a:lnTo>
                  <a:lnTo>
                    <a:pt x="305" y="51"/>
                  </a:lnTo>
                  <a:lnTo>
                    <a:pt x="305" y="51"/>
                  </a:lnTo>
                  <a:lnTo>
                    <a:pt x="305" y="51"/>
                  </a:lnTo>
                  <a:lnTo>
                    <a:pt x="309" y="51"/>
                  </a:lnTo>
                  <a:lnTo>
                    <a:pt x="313" y="47"/>
                  </a:lnTo>
                  <a:lnTo>
                    <a:pt x="313" y="47"/>
                  </a:lnTo>
                  <a:lnTo>
                    <a:pt x="313" y="43"/>
                  </a:lnTo>
                  <a:lnTo>
                    <a:pt x="313" y="43"/>
                  </a:lnTo>
                  <a:lnTo>
                    <a:pt x="313" y="43"/>
                  </a:lnTo>
                  <a:lnTo>
                    <a:pt x="317" y="43"/>
                  </a:lnTo>
                  <a:lnTo>
                    <a:pt x="317" y="47"/>
                  </a:lnTo>
                  <a:lnTo>
                    <a:pt x="317" y="47"/>
                  </a:lnTo>
                  <a:lnTo>
                    <a:pt x="321" y="43"/>
                  </a:lnTo>
                  <a:lnTo>
                    <a:pt x="321" y="43"/>
                  </a:lnTo>
                  <a:lnTo>
                    <a:pt x="325" y="47"/>
                  </a:lnTo>
                  <a:lnTo>
                    <a:pt x="325" y="43"/>
                  </a:lnTo>
                  <a:lnTo>
                    <a:pt x="329" y="43"/>
                  </a:lnTo>
                  <a:lnTo>
                    <a:pt x="329" y="43"/>
                  </a:lnTo>
                  <a:lnTo>
                    <a:pt x="329" y="39"/>
                  </a:lnTo>
                  <a:lnTo>
                    <a:pt x="329" y="39"/>
                  </a:lnTo>
                  <a:lnTo>
                    <a:pt x="325" y="39"/>
                  </a:lnTo>
                  <a:lnTo>
                    <a:pt x="325" y="35"/>
                  </a:lnTo>
                  <a:lnTo>
                    <a:pt x="333" y="35"/>
                  </a:lnTo>
                  <a:lnTo>
                    <a:pt x="333" y="35"/>
                  </a:lnTo>
                  <a:lnTo>
                    <a:pt x="333" y="35"/>
                  </a:lnTo>
                  <a:lnTo>
                    <a:pt x="333" y="35"/>
                  </a:lnTo>
                  <a:lnTo>
                    <a:pt x="329" y="35"/>
                  </a:lnTo>
                  <a:lnTo>
                    <a:pt x="329" y="31"/>
                  </a:lnTo>
                  <a:lnTo>
                    <a:pt x="333" y="31"/>
                  </a:lnTo>
                  <a:lnTo>
                    <a:pt x="333" y="31"/>
                  </a:lnTo>
                  <a:lnTo>
                    <a:pt x="333" y="27"/>
                  </a:lnTo>
                  <a:lnTo>
                    <a:pt x="333" y="27"/>
                  </a:lnTo>
                  <a:lnTo>
                    <a:pt x="329" y="27"/>
                  </a:lnTo>
                  <a:lnTo>
                    <a:pt x="329" y="27"/>
                  </a:lnTo>
                  <a:lnTo>
                    <a:pt x="329" y="27"/>
                  </a:lnTo>
                  <a:lnTo>
                    <a:pt x="333" y="23"/>
                  </a:lnTo>
                  <a:lnTo>
                    <a:pt x="333" y="23"/>
                  </a:lnTo>
                  <a:lnTo>
                    <a:pt x="333" y="20"/>
                  </a:lnTo>
                  <a:lnTo>
                    <a:pt x="333" y="20"/>
                  </a:lnTo>
                  <a:lnTo>
                    <a:pt x="333" y="16"/>
                  </a:lnTo>
                  <a:lnTo>
                    <a:pt x="329" y="12"/>
                  </a:lnTo>
                  <a:lnTo>
                    <a:pt x="329" y="12"/>
                  </a:lnTo>
                  <a:lnTo>
                    <a:pt x="329" y="12"/>
                  </a:lnTo>
                  <a:lnTo>
                    <a:pt x="329" y="12"/>
                  </a:lnTo>
                  <a:lnTo>
                    <a:pt x="329" y="8"/>
                  </a:lnTo>
                  <a:lnTo>
                    <a:pt x="329" y="8"/>
                  </a:lnTo>
                  <a:lnTo>
                    <a:pt x="325" y="8"/>
                  </a:lnTo>
                  <a:lnTo>
                    <a:pt x="317" y="12"/>
                  </a:lnTo>
                  <a:lnTo>
                    <a:pt x="313" y="16"/>
                  </a:lnTo>
                  <a:lnTo>
                    <a:pt x="313" y="16"/>
                  </a:lnTo>
                  <a:lnTo>
                    <a:pt x="313" y="16"/>
                  </a:lnTo>
                  <a:lnTo>
                    <a:pt x="313" y="16"/>
                  </a:lnTo>
                  <a:lnTo>
                    <a:pt x="313" y="12"/>
                  </a:lnTo>
                  <a:lnTo>
                    <a:pt x="313" y="12"/>
                  </a:lnTo>
                  <a:lnTo>
                    <a:pt x="309" y="12"/>
                  </a:lnTo>
                  <a:lnTo>
                    <a:pt x="309" y="16"/>
                  </a:lnTo>
                  <a:lnTo>
                    <a:pt x="309" y="12"/>
                  </a:lnTo>
                  <a:lnTo>
                    <a:pt x="309" y="12"/>
                  </a:lnTo>
                  <a:lnTo>
                    <a:pt x="309" y="12"/>
                  </a:lnTo>
                  <a:lnTo>
                    <a:pt x="309" y="12"/>
                  </a:lnTo>
                  <a:lnTo>
                    <a:pt x="309" y="12"/>
                  </a:lnTo>
                  <a:lnTo>
                    <a:pt x="309" y="8"/>
                  </a:lnTo>
                  <a:lnTo>
                    <a:pt x="309" y="8"/>
                  </a:lnTo>
                  <a:lnTo>
                    <a:pt x="309" y="8"/>
                  </a:lnTo>
                  <a:lnTo>
                    <a:pt x="309" y="4"/>
                  </a:lnTo>
                  <a:lnTo>
                    <a:pt x="309" y="4"/>
                  </a:lnTo>
                  <a:lnTo>
                    <a:pt x="305" y="0"/>
                  </a:lnTo>
                  <a:lnTo>
                    <a:pt x="305" y="0"/>
                  </a:lnTo>
                  <a:lnTo>
                    <a:pt x="305" y="0"/>
                  </a:lnTo>
                  <a:lnTo>
                    <a:pt x="301" y="4"/>
                  </a:lnTo>
                  <a:lnTo>
                    <a:pt x="301" y="4"/>
                  </a:lnTo>
                  <a:lnTo>
                    <a:pt x="301" y="8"/>
                  </a:lnTo>
                  <a:lnTo>
                    <a:pt x="301" y="12"/>
                  </a:lnTo>
                  <a:lnTo>
                    <a:pt x="301" y="8"/>
                  </a:lnTo>
                  <a:lnTo>
                    <a:pt x="301" y="8"/>
                  </a:lnTo>
                  <a:lnTo>
                    <a:pt x="301" y="8"/>
                  </a:lnTo>
                  <a:lnTo>
                    <a:pt x="297" y="8"/>
                  </a:lnTo>
                  <a:lnTo>
                    <a:pt x="297" y="8"/>
                  </a:lnTo>
                  <a:lnTo>
                    <a:pt x="297" y="8"/>
                  </a:lnTo>
                  <a:lnTo>
                    <a:pt x="297" y="8"/>
                  </a:lnTo>
                  <a:lnTo>
                    <a:pt x="297" y="8"/>
                  </a:lnTo>
                  <a:lnTo>
                    <a:pt x="297" y="8"/>
                  </a:lnTo>
                  <a:lnTo>
                    <a:pt x="294" y="12"/>
                  </a:lnTo>
                  <a:lnTo>
                    <a:pt x="294" y="16"/>
                  </a:lnTo>
                  <a:lnTo>
                    <a:pt x="290" y="16"/>
                  </a:lnTo>
                  <a:lnTo>
                    <a:pt x="286" y="12"/>
                  </a:lnTo>
                  <a:lnTo>
                    <a:pt x="286" y="12"/>
                  </a:lnTo>
                  <a:lnTo>
                    <a:pt x="282" y="16"/>
                  </a:lnTo>
                  <a:lnTo>
                    <a:pt x="282" y="12"/>
                  </a:lnTo>
                  <a:lnTo>
                    <a:pt x="282" y="8"/>
                  </a:lnTo>
                  <a:lnTo>
                    <a:pt x="278" y="8"/>
                  </a:lnTo>
                  <a:lnTo>
                    <a:pt x="274" y="4"/>
                  </a:lnTo>
                  <a:lnTo>
                    <a:pt x="274" y="12"/>
                  </a:lnTo>
                  <a:lnTo>
                    <a:pt x="274" y="12"/>
                  </a:lnTo>
                  <a:lnTo>
                    <a:pt x="270" y="12"/>
                  </a:lnTo>
                  <a:lnTo>
                    <a:pt x="270" y="12"/>
                  </a:lnTo>
                  <a:lnTo>
                    <a:pt x="270" y="16"/>
                  </a:lnTo>
                  <a:lnTo>
                    <a:pt x="270" y="16"/>
                  </a:lnTo>
                  <a:lnTo>
                    <a:pt x="274" y="20"/>
                  </a:lnTo>
                  <a:lnTo>
                    <a:pt x="274" y="20"/>
                  </a:lnTo>
                  <a:lnTo>
                    <a:pt x="274" y="23"/>
                  </a:lnTo>
                  <a:lnTo>
                    <a:pt x="278" y="23"/>
                  </a:lnTo>
                  <a:lnTo>
                    <a:pt x="278" y="23"/>
                  </a:lnTo>
                  <a:lnTo>
                    <a:pt x="278" y="23"/>
                  </a:lnTo>
                  <a:lnTo>
                    <a:pt x="278" y="27"/>
                  </a:lnTo>
                  <a:lnTo>
                    <a:pt x="282" y="27"/>
                  </a:lnTo>
                  <a:lnTo>
                    <a:pt x="282" y="31"/>
                  </a:lnTo>
                  <a:lnTo>
                    <a:pt x="282" y="31"/>
                  </a:lnTo>
                  <a:lnTo>
                    <a:pt x="282" y="31"/>
                  </a:lnTo>
                  <a:lnTo>
                    <a:pt x="278" y="31"/>
                  </a:lnTo>
                  <a:lnTo>
                    <a:pt x="278" y="27"/>
                  </a:lnTo>
                  <a:lnTo>
                    <a:pt x="274" y="27"/>
                  </a:lnTo>
                  <a:lnTo>
                    <a:pt x="262" y="27"/>
                  </a:lnTo>
                  <a:lnTo>
                    <a:pt x="262" y="27"/>
                  </a:lnTo>
                  <a:lnTo>
                    <a:pt x="262" y="31"/>
                  </a:lnTo>
                  <a:lnTo>
                    <a:pt x="262" y="31"/>
                  </a:lnTo>
                  <a:lnTo>
                    <a:pt x="266" y="35"/>
                  </a:lnTo>
                  <a:lnTo>
                    <a:pt x="270" y="35"/>
                  </a:lnTo>
                  <a:lnTo>
                    <a:pt x="270" y="35"/>
                  </a:lnTo>
                  <a:lnTo>
                    <a:pt x="270" y="35"/>
                  </a:lnTo>
                  <a:lnTo>
                    <a:pt x="274" y="39"/>
                  </a:lnTo>
                  <a:lnTo>
                    <a:pt x="262" y="39"/>
                  </a:lnTo>
                  <a:lnTo>
                    <a:pt x="262" y="39"/>
                  </a:lnTo>
                  <a:lnTo>
                    <a:pt x="262" y="39"/>
                  </a:lnTo>
                  <a:lnTo>
                    <a:pt x="262" y="43"/>
                  </a:lnTo>
                  <a:lnTo>
                    <a:pt x="266" y="47"/>
                  </a:lnTo>
                  <a:lnTo>
                    <a:pt x="270" y="47"/>
                  </a:lnTo>
                  <a:lnTo>
                    <a:pt x="278" y="47"/>
                  </a:lnTo>
                  <a:lnTo>
                    <a:pt x="278" y="47"/>
                  </a:lnTo>
                  <a:lnTo>
                    <a:pt x="278" y="43"/>
                  </a:lnTo>
                  <a:lnTo>
                    <a:pt x="278" y="43"/>
                  </a:lnTo>
                  <a:lnTo>
                    <a:pt x="278" y="39"/>
                  </a:lnTo>
                  <a:lnTo>
                    <a:pt x="278" y="43"/>
                  </a:lnTo>
                  <a:lnTo>
                    <a:pt x="278" y="43"/>
                  </a:lnTo>
                  <a:lnTo>
                    <a:pt x="278" y="47"/>
                  </a:lnTo>
                  <a:lnTo>
                    <a:pt x="278" y="47"/>
                  </a:lnTo>
                  <a:lnTo>
                    <a:pt x="282" y="47"/>
                  </a:lnTo>
                  <a:lnTo>
                    <a:pt x="282" y="43"/>
                  </a:lnTo>
                  <a:lnTo>
                    <a:pt x="282" y="43"/>
                  </a:lnTo>
                  <a:lnTo>
                    <a:pt x="282" y="43"/>
                  </a:lnTo>
                  <a:lnTo>
                    <a:pt x="282" y="43"/>
                  </a:lnTo>
                  <a:lnTo>
                    <a:pt x="282" y="47"/>
                  </a:lnTo>
                  <a:lnTo>
                    <a:pt x="286" y="47"/>
                  </a:lnTo>
                  <a:lnTo>
                    <a:pt x="286" y="47"/>
                  </a:lnTo>
                  <a:lnTo>
                    <a:pt x="286" y="47"/>
                  </a:lnTo>
                  <a:lnTo>
                    <a:pt x="286" y="47"/>
                  </a:lnTo>
                  <a:lnTo>
                    <a:pt x="290" y="47"/>
                  </a:lnTo>
                  <a:lnTo>
                    <a:pt x="290" y="47"/>
                  </a:lnTo>
                  <a:lnTo>
                    <a:pt x="290" y="47"/>
                  </a:lnTo>
                  <a:lnTo>
                    <a:pt x="290" y="51"/>
                  </a:lnTo>
                  <a:lnTo>
                    <a:pt x="290" y="51"/>
                  </a:lnTo>
                  <a:lnTo>
                    <a:pt x="286" y="51"/>
                  </a:lnTo>
                  <a:lnTo>
                    <a:pt x="290" y="51"/>
                  </a:lnTo>
                  <a:lnTo>
                    <a:pt x="297" y="51"/>
                  </a:lnTo>
                  <a:lnTo>
                    <a:pt x="282" y="55"/>
                  </a:lnTo>
                  <a:lnTo>
                    <a:pt x="282" y="55"/>
                  </a:lnTo>
                  <a:lnTo>
                    <a:pt x="282" y="55"/>
                  </a:lnTo>
                  <a:lnTo>
                    <a:pt x="282" y="59"/>
                  </a:lnTo>
                  <a:lnTo>
                    <a:pt x="282" y="62"/>
                  </a:lnTo>
                  <a:lnTo>
                    <a:pt x="282" y="62"/>
                  </a:lnTo>
                  <a:lnTo>
                    <a:pt x="286" y="62"/>
                  </a:lnTo>
                  <a:lnTo>
                    <a:pt x="286" y="62"/>
                  </a:lnTo>
                  <a:lnTo>
                    <a:pt x="286" y="66"/>
                  </a:lnTo>
                  <a:lnTo>
                    <a:pt x="286" y="66"/>
                  </a:lnTo>
                  <a:lnTo>
                    <a:pt x="286" y="66"/>
                  </a:lnTo>
                  <a:lnTo>
                    <a:pt x="278" y="70"/>
                  </a:lnTo>
                  <a:lnTo>
                    <a:pt x="278" y="70"/>
                  </a:lnTo>
                  <a:lnTo>
                    <a:pt x="278" y="78"/>
                  </a:lnTo>
                  <a:lnTo>
                    <a:pt x="278" y="78"/>
                  </a:lnTo>
                  <a:lnTo>
                    <a:pt x="282" y="78"/>
                  </a:lnTo>
                  <a:lnTo>
                    <a:pt x="282" y="78"/>
                  </a:lnTo>
                  <a:lnTo>
                    <a:pt x="282" y="82"/>
                  </a:lnTo>
                  <a:lnTo>
                    <a:pt x="282" y="86"/>
                  </a:lnTo>
                  <a:lnTo>
                    <a:pt x="286" y="86"/>
                  </a:lnTo>
                  <a:lnTo>
                    <a:pt x="294" y="90"/>
                  </a:lnTo>
                  <a:lnTo>
                    <a:pt x="294" y="90"/>
                  </a:lnTo>
                  <a:lnTo>
                    <a:pt x="294" y="90"/>
                  </a:lnTo>
                  <a:lnTo>
                    <a:pt x="290" y="90"/>
                  </a:lnTo>
                  <a:lnTo>
                    <a:pt x="286" y="90"/>
                  </a:lnTo>
                  <a:lnTo>
                    <a:pt x="286" y="90"/>
                  </a:lnTo>
                  <a:lnTo>
                    <a:pt x="286" y="90"/>
                  </a:lnTo>
                  <a:lnTo>
                    <a:pt x="286" y="90"/>
                  </a:lnTo>
                  <a:lnTo>
                    <a:pt x="282" y="90"/>
                  </a:lnTo>
                  <a:lnTo>
                    <a:pt x="282" y="90"/>
                  </a:lnTo>
                  <a:lnTo>
                    <a:pt x="282" y="94"/>
                  </a:lnTo>
                  <a:lnTo>
                    <a:pt x="282" y="94"/>
                  </a:lnTo>
                  <a:lnTo>
                    <a:pt x="282" y="98"/>
                  </a:lnTo>
                  <a:lnTo>
                    <a:pt x="282" y="98"/>
                  </a:lnTo>
                  <a:lnTo>
                    <a:pt x="286" y="98"/>
                  </a:lnTo>
                  <a:lnTo>
                    <a:pt x="286" y="102"/>
                  </a:lnTo>
                  <a:lnTo>
                    <a:pt x="286" y="102"/>
                  </a:lnTo>
                  <a:lnTo>
                    <a:pt x="282" y="102"/>
                  </a:lnTo>
                  <a:lnTo>
                    <a:pt x="286" y="102"/>
                  </a:lnTo>
                  <a:lnTo>
                    <a:pt x="290" y="105"/>
                  </a:lnTo>
                  <a:lnTo>
                    <a:pt x="290" y="109"/>
                  </a:lnTo>
                  <a:lnTo>
                    <a:pt x="294" y="109"/>
                  </a:lnTo>
                  <a:lnTo>
                    <a:pt x="294" y="109"/>
                  </a:lnTo>
                  <a:lnTo>
                    <a:pt x="294" y="109"/>
                  </a:lnTo>
                  <a:lnTo>
                    <a:pt x="294" y="109"/>
                  </a:lnTo>
                  <a:lnTo>
                    <a:pt x="294" y="109"/>
                  </a:lnTo>
                  <a:lnTo>
                    <a:pt x="290" y="113"/>
                  </a:lnTo>
                  <a:lnTo>
                    <a:pt x="286" y="113"/>
                  </a:lnTo>
                  <a:lnTo>
                    <a:pt x="286" y="109"/>
                  </a:lnTo>
                  <a:lnTo>
                    <a:pt x="278" y="113"/>
                  </a:lnTo>
                  <a:lnTo>
                    <a:pt x="282" y="113"/>
                  </a:lnTo>
                  <a:lnTo>
                    <a:pt x="282" y="117"/>
                  </a:lnTo>
                  <a:lnTo>
                    <a:pt x="282" y="121"/>
                  </a:lnTo>
                  <a:lnTo>
                    <a:pt x="282" y="121"/>
                  </a:lnTo>
                  <a:lnTo>
                    <a:pt x="278" y="125"/>
                  </a:lnTo>
                  <a:lnTo>
                    <a:pt x="278" y="125"/>
                  </a:lnTo>
                  <a:lnTo>
                    <a:pt x="274" y="125"/>
                  </a:lnTo>
                  <a:lnTo>
                    <a:pt x="274" y="125"/>
                  </a:lnTo>
                  <a:lnTo>
                    <a:pt x="274" y="125"/>
                  </a:lnTo>
                  <a:lnTo>
                    <a:pt x="274" y="125"/>
                  </a:lnTo>
                  <a:lnTo>
                    <a:pt x="278" y="129"/>
                  </a:lnTo>
                  <a:lnTo>
                    <a:pt x="278" y="129"/>
                  </a:lnTo>
                  <a:lnTo>
                    <a:pt x="278" y="133"/>
                  </a:lnTo>
                  <a:lnTo>
                    <a:pt x="278" y="133"/>
                  </a:lnTo>
                  <a:lnTo>
                    <a:pt x="274" y="133"/>
                  </a:lnTo>
                  <a:lnTo>
                    <a:pt x="274" y="133"/>
                  </a:lnTo>
                  <a:lnTo>
                    <a:pt x="274" y="133"/>
                  </a:lnTo>
                  <a:lnTo>
                    <a:pt x="278" y="133"/>
                  </a:lnTo>
                  <a:lnTo>
                    <a:pt x="278" y="137"/>
                  </a:lnTo>
                  <a:lnTo>
                    <a:pt x="274" y="137"/>
                  </a:lnTo>
                  <a:lnTo>
                    <a:pt x="274" y="137"/>
                  </a:lnTo>
                  <a:lnTo>
                    <a:pt x="274" y="137"/>
                  </a:lnTo>
                  <a:lnTo>
                    <a:pt x="270" y="133"/>
                  </a:lnTo>
                  <a:lnTo>
                    <a:pt x="270" y="133"/>
                  </a:lnTo>
                  <a:lnTo>
                    <a:pt x="270" y="133"/>
                  </a:lnTo>
                  <a:lnTo>
                    <a:pt x="270" y="133"/>
                  </a:lnTo>
                  <a:lnTo>
                    <a:pt x="270" y="129"/>
                  </a:lnTo>
                  <a:lnTo>
                    <a:pt x="270" y="129"/>
                  </a:lnTo>
                  <a:lnTo>
                    <a:pt x="270" y="129"/>
                  </a:lnTo>
                  <a:lnTo>
                    <a:pt x="270" y="125"/>
                  </a:lnTo>
                  <a:lnTo>
                    <a:pt x="266" y="125"/>
                  </a:lnTo>
                  <a:lnTo>
                    <a:pt x="266" y="121"/>
                  </a:lnTo>
                  <a:lnTo>
                    <a:pt x="266" y="121"/>
                  </a:lnTo>
                  <a:lnTo>
                    <a:pt x="266" y="117"/>
                  </a:lnTo>
                  <a:lnTo>
                    <a:pt x="266" y="117"/>
                  </a:lnTo>
                  <a:lnTo>
                    <a:pt x="266" y="117"/>
                  </a:lnTo>
                  <a:lnTo>
                    <a:pt x="266" y="113"/>
                  </a:lnTo>
                  <a:lnTo>
                    <a:pt x="262" y="113"/>
                  </a:lnTo>
                  <a:lnTo>
                    <a:pt x="262" y="109"/>
                  </a:lnTo>
                  <a:lnTo>
                    <a:pt x="266" y="109"/>
                  </a:lnTo>
                  <a:lnTo>
                    <a:pt x="266" y="109"/>
                  </a:lnTo>
                  <a:lnTo>
                    <a:pt x="262" y="105"/>
                  </a:lnTo>
                  <a:lnTo>
                    <a:pt x="258" y="94"/>
                  </a:lnTo>
                  <a:lnTo>
                    <a:pt x="258" y="94"/>
                  </a:lnTo>
                  <a:lnTo>
                    <a:pt x="251" y="94"/>
                  </a:lnTo>
                  <a:lnTo>
                    <a:pt x="251" y="94"/>
                  </a:lnTo>
                  <a:lnTo>
                    <a:pt x="247" y="98"/>
                  </a:lnTo>
                  <a:lnTo>
                    <a:pt x="243" y="98"/>
                  </a:lnTo>
                  <a:lnTo>
                    <a:pt x="254" y="82"/>
                  </a:lnTo>
                  <a:lnTo>
                    <a:pt x="254" y="78"/>
                  </a:lnTo>
                  <a:lnTo>
                    <a:pt x="254" y="78"/>
                  </a:lnTo>
                  <a:lnTo>
                    <a:pt x="251" y="74"/>
                  </a:lnTo>
                  <a:lnTo>
                    <a:pt x="251" y="70"/>
                  </a:lnTo>
                  <a:lnTo>
                    <a:pt x="251" y="70"/>
                  </a:lnTo>
                  <a:lnTo>
                    <a:pt x="251" y="66"/>
                  </a:lnTo>
                  <a:lnTo>
                    <a:pt x="251" y="66"/>
                  </a:lnTo>
                  <a:lnTo>
                    <a:pt x="251" y="62"/>
                  </a:lnTo>
                  <a:lnTo>
                    <a:pt x="251" y="62"/>
                  </a:lnTo>
                  <a:lnTo>
                    <a:pt x="251" y="62"/>
                  </a:lnTo>
                  <a:lnTo>
                    <a:pt x="247" y="66"/>
                  </a:lnTo>
                  <a:lnTo>
                    <a:pt x="247" y="66"/>
                  </a:lnTo>
                  <a:lnTo>
                    <a:pt x="247" y="66"/>
                  </a:lnTo>
                  <a:lnTo>
                    <a:pt x="247" y="66"/>
                  </a:lnTo>
                  <a:lnTo>
                    <a:pt x="247" y="66"/>
                  </a:lnTo>
                  <a:lnTo>
                    <a:pt x="247" y="62"/>
                  </a:lnTo>
                  <a:lnTo>
                    <a:pt x="243" y="62"/>
                  </a:lnTo>
                  <a:lnTo>
                    <a:pt x="247" y="62"/>
                  </a:lnTo>
                  <a:lnTo>
                    <a:pt x="247" y="59"/>
                  </a:lnTo>
                  <a:lnTo>
                    <a:pt x="247" y="59"/>
                  </a:lnTo>
                  <a:lnTo>
                    <a:pt x="247" y="59"/>
                  </a:lnTo>
                  <a:lnTo>
                    <a:pt x="247" y="55"/>
                  </a:lnTo>
                  <a:lnTo>
                    <a:pt x="247" y="55"/>
                  </a:lnTo>
                  <a:lnTo>
                    <a:pt x="243" y="55"/>
                  </a:lnTo>
                  <a:lnTo>
                    <a:pt x="243" y="55"/>
                  </a:lnTo>
                  <a:lnTo>
                    <a:pt x="243" y="51"/>
                  </a:lnTo>
                  <a:lnTo>
                    <a:pt x="243" y="51"/>
                  </a:lnTo>
                  <a:lnTo>
                    <a:pt x="239" y="51"/>
                  </a:lnTo>
                  <a:lnTo>
                    <a:pt x="239" y="47"/>
                  </a:lnTo>
                  <a:lnTo>
                    <a:pt x="239" y="47"/>
                  </a:lnTo>
                  <a:lnTo>
                    <a:pt x="235" y="51"/>
                  </a:lnTo>
                  <a:lnTo>
                    <a:pt x="227" y="66"/>
                  </a:lnTo>
                  <a:lnTo>
                    <a:pt x="227" y="70"/>
                  </a:lnTo>
                  <a:lnTo>
                    <a:pt x="227" y="78"/>
                  </a:lnTo>
                  <a:lnTo>
                    <a:pt x="227" y="82"/>
                  </a:lnTo>
                  <a:lnTo>
                    <a:pt x="227" y="86"/>
                  </a:lnTo>
                  <a:lnTo>
                    <a:pt x="227" y="86"/>
                  </a:lnTo>
                  <a:lnTo>
                    <a:pt x="227" y="90"/>
                  </a:lnTo>
                  <a:lnTo>
                    <a:pt x="227" y="90"/>
                  </a:lnTo>
                  <a:lnTo>
                    <a:pt x="227" y="90"/>
                  </a:lnTo>
                  <a:lnTo>
                    <a:pt x="223" y="94"/>
                  </a:lnTo>
                  <a:lnTo>
                    <a:pt x="223" y="94"/>
                  </a:lnTo>
                  <a:lnTo>
                    <a:pt x="227" y="98"/>
                  </a:lnTo>
                  <a:lnTo>
                    <a:pt x="227" y="105"/>
                  </a:lnTo>
                  <a:lnTo>
                    <a:pt x="227" y="109"/>
                  </a:lnTo>
                  <a:lnTo>
                    <a:pt x="227" y="113"/>
                  </a:lnTo>
                  <a:lnTo>
                    <a:pt x="227" y="117"/>
                  </a:lnTo>
                  <a:lnTo>
                    <a:pt x="227" y="117"/>
                  </a:lnTo>
                  <a:lnTo>
                    <a:pt x="223" y="117"/>
                  </a:lnTo>
                  <a:lnTo>
                    <a:pt x="223" y="141"/>
                  </a:lnTo>
                  <a:lnTo>
                    <a:pt x="219" y="156"/>
                  </a:lnTo>
                  <a:lnTo>
                    <a:pt x="219" y="160"/>
                  </a:lnTo>
                  <a:lnTo>
                    <a:pt x="223" y="160"/>
                  </a:lnTo>
                  <a:lnTo>
                    <a:pt x="227" y="164"/>
                  </a:lnTo>
                  <a:lnTo>
                    <a:pt x="227" y="164"/>
                  </a:lnTo>
                  <a:lnTo>
                    <a:pt x="227" y="172"/>
                  </a:lnTo>
                  <a:lnTo>
                    <a:pt x="227" y="172"/>
                  </a:lnTo>
                  <a:lnTo>
                    <a:pt x="227" y="176"/>
                  </a:lnTo>
                  <a:lnTo>
                    <a:pt x="227" y="176"/>
                  </a:lnTo>
                  <a:lnTo>
                    <a:pt x="227" y="180"/>
                  </a:lnTo>
                  <a:lnTo>
                    <a:pt x="227" y="180"/>
                  </a:lnTo>
                  <a:lnTo>
                    <a:pt x="223" y="180"/>
                  </a:lnTo>
                  <a:lnTo>
                    <a:pt x="223" y="180"/>
                  </a:lnTo>
                  <a:lnTo>
                    <a:pt x="223" y="184"/>
                  </a:lnTo>
                  <a:lnTo>
                    <a:pt x="223" y="184"/>
                  </a:lnTo>
                  <a:lnTo>
                    <a:pt x="223" y="191"/>
                  </a:lnTo>
                  <a:lnTo>
                    <a:pt x="223" y="195"/>
                  </a:lnTo>
                  <a:lnTo>
                    <a:pt x="223" y="199"/>
                  </a:lnTo>
                  <a:lnTo>
                    <a:pt x="223" y="199"/>
                  </a:lnTo>
                  <a:lnTo>
                    <a:pt x="223" y="199"/>
                  </a:lnTo>
                  <a:lnTo>
                    <a:pt x="219" y="203"/>
                  </a:lnTo>
                  <a:lnTo>
                    <a:pt x="219" y="199"/>
                  </a:lnTo>
                  <a:lnTo>
                    <a:pt x="219" y="199"/>
                  </a:lnTo>
                  <a:lnTo>
                    <a:pt x="215" y="199"/>
                  </a:lnTo>
                  <a:lnTo>
                    <a:pt x="215" y="199"/>
                  </a:lnTo>
                  <a:lnTo>
                    <a:pt x="215" y="195"/>
                  </a:lnTo>
                  <a:lnTo>
                    <a:pt x="215" y="195"/>
                  </a:lnTo>
                  <a:lnTo>
                    <a:pt x="215" y="195"/>
                  </a:lnTo>
                  <a:lnTo>
                    <a:pt x="215" y="195"/>
                  </a:lnTo>
                  <a:lnTo>
                    <a:pt x="215" y="195"/>
                  </a:lnTo>
                  <a:lnTo>
                    <a:pt x="215" y="195"/>
                  </a:lnTo>
                  <a:lnTo>
                    <a:pt x="215" y="195"/>
                  </a:lnTo>
                  <a:lnTo>
                    <a:pt x="211" y="191"/>
                  </a:lnTo>
                  <a:lnTo>
                    <a:pt x="211" y="191"/>
                  </a:lnTo>
                  <a:lnTo>
                    <a:pt x="211" y="195"/>
                  </a:lnTo>
                  <a:lnTo>
                    <a:pt x="211" y="195"/>
                  </a:lnTo>
                  <a:lnTo>
                    <a:pt x="211" y="199"/>
                  </a:lnTo>
                  <a:lnTo>
                    <a:pt x="211" y="199"/>
                  </a:lnTo>
                  <a:lnTo>
                    <a:pt x="211" y="199"/>
                  </a:lnTo>
                  <a:lnTo>
                    <a:pt x="215" y="199"/>
                  </a:lnTo>
                  <a:lnTo>
                    <a:pt x="215" y="203"/>
                  </a:lnTo>
                  <a:lnTo>
                    <a:pt x="215" y="207"/>
                  </a:lnTo>
                  <a:lnTo>
                    <a:pt x="211" y="203"/>
                  </a:lnTo>
                  <a:lnTo>
                    <a:pt x="208" y="199"/>
                  </a:lnTo>
                  <a:lnTo>
                    <a:pt x="204" y="195"/>
                  </a:lnTo>
                  <a:lnTo>
                    <a:pt x="204" y="191"/>
                  </a:lnTo>
                  <a:lnTo>
                    <a:pt x="204" y="191"/>
                  </a:lnTo>
                  <a:lnTo>
                    <a:pt x="204" y="191"/>
                  </a:lnTo>
                  <a:lnTo>
                    <a:pt x="204" y="187"/>
                  </a:lnTo>
                  <a:lnTo>
                    <a:pt x="204" y="187"/>
                  </a:lnTo>
                  <a:lnTo>
                    <a:pt x="204" y="187"/>
                  </a:lnTo>
                  <a:lnTo>
                    <a:pt x="204" y="184"/>
                  </a:lnTo>
                  <a:lnTo>
                    <a:pt x="204" y="184"/>
                  </a:lnTo>
                  <a:lnTo>
                    <a:pt x="204" y="184"/>
                  </a:lnTo>
                  <a:lnTo>
                    <a:pt x="204" y="184"/>
                  </a:lnTo>
                  <a:lnTo>
                    <a:pt x="204" y="184"/>
                  </a:lnTo>
                  <a:lnTo>
                    <a:pt x="204" y="180"/>
                  </a:lnTo>
                  <a:lnTo>
                    <a:pt x="204" y="180"/>
                  </a:lnTo>
                  <a:lnTo>
                    <a:pt x="204" y="180"/>
                  </a:lnTo>
                  <a:lnTo>
                    <a:pt x="204" y="180"/>
                  </a:lnTo>
                  <a:lnTo>
                    <a:pt x="204" y="176"/>
                  </a:lnTo>
                  <a:lnTo>
                    <a:pt x="208" y="168"/>
                  </a:lnTo>
                  <a:lnTo>
                    <a:pt x="208" y="164"/>
                  </a:lnTo>
                  <a:lnTo>
                    <a:pt x="208" y="164"/>
                  </a:lnTo>
                  <a:lnTo>
                    <a:pt x="204" y="164"/>
                  </a:lnTo>
                  <a:lnTo>
                    <a:pt x="204" y="164"/>
                  </a:lnTo>
                  <a:lnTo>
                    <a:pt x="204" y="164"/>
                  </a:lnTo>
                  <a:lnTo>
                    <a:pt x="204" y="168"/>
                  </a:lnTo>
                  <a:lnTo>
                    <a:pt x="204" y="164"/>
                  </a:lnTo>
                  <a:lnTo>
                    <a:pt x="200" y="164"/>
                  </a:lnTo>
                  <a:lnTo>
                    <a:pt x="200" y="164"/>
                  </a:lnTo>
                  <a:lnTo>
                    <a:pt x="200" y="160"/>
                  </a:lnTo>
                  <a:lnTo>
                    <a:pt x="200" y="160"/>
                  </a:lnTo>
                  <a:lnTo>
                    <a:pt x="200" y="160"/>
                  </a:lnTo>
                  <a:lnTo>
                    <a:pt x="200" y="160"/>
                  </a:lnTo>
                  <a:lnTo>
                    <a:pt x="200" y="156"/>
                  </a:lnTo>
                  <a:lnTo>
                    <a:pt x="200" y="152"/>
                  </a:lnTo>
                  <a:lnTo>
                    <a:pt x="208" y="156"/>
                  </a:lnTo>
                  <a:lnTo>
                    <a:pt x="204" y="152"/>
                  </a:lnTo>
                  <a:lnTo>
                    <a:pt x="204" y="152"/>
                  </a:lnTo>
                  <a:lnTo>
                    <a:pt x="204" y="148"/>
                  </a:lnTo>
                  <a:lnTo>
                    <a:pt x="200" y="144"/>
                  </a:lnTo>
                  <a:lnTo>
                    <a:pt x="200" y="144"/>
                  </a:lnTo>
                  <a:lnTo>
                    <a:pt x="204" y="144"/>
                  </a:lnTo>
                  <a:lnTo>
                    <a:pt x="200" y="141"/>
                  </a:lnTo>
                  <a:lnTo>
                    <a:pt x="192" y="144"/>
                  </a:lnTo>
                  <a:lnTo>
                    <a:pt x="188" y="144"/>
                  </a:lnTo>
                  <a:lnTo>
                    <a:pt x="200" y="141"/>
                  </a:lnTo>
                  <a:lnTo>
                    <a:pt x="200" y="137"/>
                  </a:lnTo>
                  <a:lnTo>
                    <a:pt x="196" y="133"/>
                  </a:lnTo>
                  <a:lnTo>
                    <a:pt x="188" y="141"/>
                  </a:lnTo>
                  <a:lnTo>
                    <a:pt x="188" y="137"/>
                  </a:lnTo>
                  <a:lnTo>
                    <a:pt x="192" y="129"/>
                  </a:lnTo>
                  <a:lnTo>
                    <a:pt x="192" y="129"/>
                  </a:lnTo>
                  <a:lnTo>
                    <a:pt x="192" y="125"/>
                  </a:lnTo>
                  <a:lnTo>
                    <a:pt x="192" y="121"/>
                  </a:lnTo>
                  <a:lnTo>
                    <a:pt x="196" y="121"/>
                  </a:lnTo>
                  <a:lnTo>
                    <a:pt x="196" y="113"/>
                  </a:lnTo>
                  <a:lnTo>
                    <a:pt x="196" y="113"/>
                  </a:lnTo>
                  <a:lnTo>
                    <a:pt x="200" y="109"/>
                  </a:lnTo>
                  <a:lnTo>
                    <a:pt x="200" y="105"/>
                  </a:lnTo>
                  <a:lnTo>
                    <a:pt x="200" y="102"/>
                  </a:lnTo>
                  <a:lnTo>
                    <a:pt x="200" y="102"/>
                  </a:lnTo>
                  <a:lnTo>
                    <a:pt x="204" y="98"/>
                  </a:lnTo>
                  <a:lnTo>
                    <a:pt x="204" y="98"/>
                  </a:lnTo>
                  <a:lnTo>
                    <a:pt x="200" y="94"/>
                  </a:lnTo>
                  <a:lnTo>
                    <a:pt x="200" y="94"/>
                  </a:lnTo>
                  <a:lnTo>
                    <a:pt x="200" y="94"/>
                  </a:lnTo>
                  <a:lnTo>
                    <a:pt x="204" y="90"/>
                  </a:lnTo>
                  <a:lnTo>
                    <a:pt x="204" y="90"/>
                  </a:lnTo>
                  <a:lnTo>
                    <a:pt x="204" y="82"/>
                  </a:lnTo>
                  <a:lnTo>
                    <a:pt x="204" y="82"/>
                  </a:lnTo>
                  <a:lnTo>
                    <a:pt x="208" y="78"/>
                  </a:lnTo>
                  <a:lnTo>
                    <a:pt x="208" y="78"/>
                  </a:lnTo>
                  <a:lnTo>
                    <a:pt x="208" y="74"/>
                  </a:lnTo>
                  <a:lnTo>
                    <a:pt x="208" y="74"/>
                  </a:lnTo>
                  <a:lnTo>
                    <a:pt x="204" y="74"/>
                  </a:lnTo>
                  <a:lnTo>
                    <a:pt x="204" y="70"/>
                  </a:lnTo>
                  <a:lnTo>
                    <a:pt x="204" y="70"/>
                  </a:lnTo>
                  <a:lnTo>
                    <a:pt x="200" y="70"/>
                  </a:lnTo>
                  <a:lnTo>
                    <a:pt x="200" y="74"/>
                  </a:lnTo>
                  <a:lnTo>
                    <a:pt x="200" y="74"/>
                  </a:lnTo>
                  <a:lnTo>
                    <a:pt x="200" y="74"/>
                  </a:lnTo>
                  <a:lnTo>
                    <a:pt x="200" y="74"/>
                  </a:lnTo>
                  <a:lnTo>
                    <a:pt x="200" y="78"/>
                  </a:lnTo>
                  <a:lnTo>
                    <a:pt x="200" y="78"/>
                  </a:lnTo>
                  <a:lnTo>
                    <a:pt x="196" y="78"/>
                  </a:lnTo>
                  <a:lnTo>
                    <a:pt x="196" y="78"/>
                  </a:lnTo>
                  <a:lnTo>
                    <a:pt x="196" y="74"/>
                  </a:lnTo>
                  <a:lnTo>
                    <a:pt x="196" y="74"/>
                  </a:lnTo>
                  <a:lnTo>
                    <a:pt x="192" y="74"/>
                  </a:lnTo>
                  <a:lnTo>
                    <a:pt x="192" y="74"/>
                  </a:lnTo>
                  <a:lnTo>
                    <a:pt x="188" y="74"/>
                  </a:lnTo>
                  <a:lnTo>
                    <a:pt x="188" y="78"/>
                  </a:lnTo>
                  <a:lnTo>
                    <a:pt x="188" y="82"/>
                  </a:lnTo>
                  <a:lnTo>
                    <a:pt x="188" y="82"/>
                  </a:lnTo>
                  <a:lnTo>
                    <a:pt x="188" y="82"/>
                  </a:lnTo>
                  <a:lnTo>
                    <a:pt x="184" y="82"/>
                  </a:lnTo>
                  <a:lnTo>
                    <a:pt x="184" y="82"/>
                  </a:lnTo>
                  <a:lnTo>
                    <a:pt x="184" y="86"/>
                  </a:lnTo>
                  <a:lnTo>
                    <a:pt x="184" y="86"/>
                  </a:lnTo>
                  <a:lnTo>
                    <a:pt x="180" y="82"/>
                  </a:lnTo>
                  <a:lnTo>
                    <a:pt x="180" y="82"/>
                  </a:lnTo>
                  <a:lnTo>
                    <a:pt x="184" y="78"/>
                  </a:lnTo>
                  <a:lnTo>
                    <a:pt x="184" y="78"/>
                  </a:lnTo>
                  <a:lnTo>
                    <a:pt x="184" y="74"/>
                  </a:lnTo>
                  <a:lnTo>
                    <a:pt x="184" y="74"/>
                  </a:lnTo>
                  <a:lnTo>
                    <a:pt x="184" y="74"/>
                  </a:lnTo>
                  <a:lnTo>
                    <a:pt x="172" y="66"/>
                  </a:lnTo>
                  <a:lnTo>
                    <a:pt x="168" y="66"/>
                  </a:lnTo>
                  <a:lnTo>
                    <a:pt x="172" y="70"/>
                  </a:lnTo>
                  <a:lnTo>
                    <a:pt x="172" y="74"/>
                  </a:lnTo>
                  <a:lnTo>
                    <a:pt x="172" y="74"/>
                  </a:lnTo>
                  <a:lnTo>
                    <a:pt x="176" y="78"/>
                  </a:lnTo>
                  <a:lnTo>
                    <a:pt x="176" y="78"/>
                  </a:lnTo>
                  <a:lnTo>
                    <a:pt x="176" y="78"/>
                  </a:lnTo>
                  <a:lnTo>
                    <a:pt x="176" y="82"/>
                  </a:lnTo>
                  <a:lnTo>
                    <a:pt x="180" y="90"/>
                  </a:lnTo>
                  <a:lnTo>
                    <a:pt x="180" y="90"/>
                  </a:lnTo>
                  <a:lnTo>
                    <a:pt x="180" y="90"/>
                  </a:lnTo>
                  <a:lnTo>
                    <a:pt x="176" y="94"/>
                  </a:lnTo>
                  <a:lnTo>
                    <a:pt x="176" y="94"/>
                  </a:lnTo>
                  <a:lnTo>
                    <a:pt x="176" y="94"/>
                  </a:lnTo>
                  <a:lnTo>
                    <a:pt x="176" y="94"/>
                  </a:lnTo>
                  <a:lnTo>
                    <a:pt x="176" y="98"/>
                  </a:lnTo>
                  <a:lnTo>
                    <a:pt x="176" y="98"/>
                  </a:lnTo>
                  <a:lnTo>
                    <a:pt x="176" y="90"/>
                  </a:lnTo>
                  <a:lnTo>
                    <a:pt x="172" y="86"/>
                  </a:lnTo>
                  <a:lnTo>
                    <a:pt x="172" y="86"/>
                  </a:lnTo>
                  <a:lnTo>
                    <a:pt x="165" y="82"/>
                  </a:lnTo>
                  <a:lnTo>
                    <a:pt x="165" y="82"/>
                  </a:lnTo>
                  <a:lnTo>
                    <a:pt x="165" y="82"/>
                  </a:lnTo>
                  <a:lnTo>
                    <a:pt x="165" y="78"/>
                  </a:lnTo>
                  <a:lnTo>
                    <a:pt x="165" y="78"/>
                  </a:lnTo>
                  <a:lnTo>
                    <a:pt x="165" y="78"/>
                  </a:lnTo>
                  <a:lnTo>
                    <a:pt x="161" y="78"/>
                  </a:lnTo>
                  <a:lnTo>
                    <a:pt x="161" y="82"/>
                  </a:lnTo>
                  <a:lnTo>
                    <a:pt x="161" y="86"/>
                  </a:lnTo>
                  <a:lnTo>
                    <a:pt x="161" y="86"/>
                  </a:lnTo>
                  <a:lnTo>
                    <a:pt x="165" y="90"/>
                  </a:lnTo>
                  <a:lnTo>
                    <a:pt x="161" y="90"/>
                  </a:lnTo>
                  <a:lnTo>
                    <a:pt x="161" y="90"/>
                  </a:lnTo>
                  <a:lnTo>
                    <a:pt x="157" y="90"/>
                  </a:lnTo>
                  <a:lnTo>
                    <a:pt x="157" y="90"/>
                  </a:lnTo>
                  <a:lnTo>
                    <a:pt x="157" y="90"/>
                  </a:lnTo>
                  <a:lnTo>
                    <a:pt x="153" y="90"/>
                  </a:lnTo>
                  <a:lnTo>
                    <a:pt x="157" y="90"/>
                  </a:lnTo>
                  <a:lnTo>
                    <a:pt x="157" y="86"/>
                  </a:lnTo>
                  <a:lnTo>
                    <a:pt x="157" y="82"/>
                  </a:lnTo>
                  <a:lnTo>
                    <a:pt x="157" y="78"/>
                  </a:lnTo>
                  <a:lnTo>
                    <a:pt x="157" y="74"/>
                  </a:lnTo>
                  <a:lnTo>
                    <a:pt x="153" y="74"/>
                  </a:lnTo>
                  <a:lnTo>
                    <a:pt x="153" y="74"/>
                  </a:lnTo>
                  <a:lnTo>
                    <a:pt x="153" y="74"/>
                  </a:lnTo>
                  <a:lnTo>
                    <a:pt x="153" y="78"/>
                  </a:lnTo>
                  <a:lnTo>
                    <a:pt x="153" y="78"/>
                  </a:lnTo>
                  <a:lnTo>
                    <a:pt x="153" y="82"/>
                  </a:lnTo>
                  <a:lnTo>
                    <a:pt x="157" y="82"/>
                  </a:lnTo>
                  <a:lnTo>
                    <a:pt x="149" y="86"/>
                  </a:lnTo>
                  <a:lnTo>
                    <a:pt x="149" y="86"/>
                  </a:lnTo>
                  <a:lnTo>
                    <a:pt x="149" y="86"/>
                  </a:lnTo>
                  <a:lnTo>
                    <a:pt x="149" y="82"/>
                  </a:lnTo>
                  <a:lnTo>
                    <a:pt x="145" y="82"/>
                  </a:lnTo>
                  <a:lnTo>
                    <a:pt x="145" y="82"/>
                  </a:lnTo>
                  <a:lnTo>
                    <a:pt x="145" y="82"/>
                  </a:lnTo>
                  <a:lnTo>
                    <a:pt x="141" y="82"/>
                  </a:lnTo>
                  <a:lnTo>
                    <a:pt x="141" y="78"/>
                  </a:lnTo>
                  <a:lnTo>
                    <a:pt x="141" y="78"/>
                  </a:lnTo>
                  <a:lnTo>
                    <a:pt x="141" y="78"/>
                  </a:lnTo>
                  <a:lnTo>
                    <a:pt x="133" y="78"/>
                  </a:lnTo>
                  <a:lnTo>
                    <a:pt x="133" y="78"/>
                  </a:lnTo>
                  <a:lnTo>
                    <a:pt x="133" y="82"/>
                  </a:lnTo>
                  <a:lnTo>
                    <a:pt x="133" y="82"/>
                  </a:lnTo>
                  <a:lnTo>
                    <a:pt x="133" y="82"/>
                  </a:lnTo>
                  <a:lnTo>
                    <a:pt x="133" y="82"/>
                  </a:lnTo>
                  <a:lnTo>
                    <a:pt x="137" y="82"/>
                  </a:lnTo>
                  <a:lnTo>
                    <a:pt x="133" y="82"/>
                  </a:lnTo>
                  <a:lnTo>
                    <a:pt x="133" y="86"/>
                  </a:lnTo>
                  <a:lnTo>
                    <a:pt x="133" y="86"/>
                  </a:lnTo>
                  <a:lnTo>
                    <a:pt x="133" y="86"/>
                  </a:lnTo>
                  <a:lnTo>
                    <a:pt x="133" y="90"/>
                  </a:lnTo>
                  <a:lnTo>
                    <a:pt x="133" y="90"/>
                  </a:lnTo>
                  <a:lnTo>
                    <a:pt x="137" y="90"/>
                  </a:lnTo>
                  <a:lnTo>
                    <a:pt x="137" y="90"/>
                  </a:lnTo>
                  <a:lnTo>
                    <a:pt x="137" y="94"/>
                  </a:lnTo>
                  <a:lnTo>
                    <a:pt x="137" y="90"/>
                  </a:lnTo>
                  <a:lnTo>
                    <a:pt x="145" y="94"/>
                  </a:lnTo>
                  <a:lnTo>
                    <a:pt x="145" y="94"/>
                  </a:lnTo>
                  <a:lnTo>
                    <a:pt x="145" y="98"/>
                  </a:lnTo>
                  <a:lnTo>
                    <a:pt x="141" y="94"/>
                  </a:lnTo>
                  <a:lnTo>
                    <a:pt x="141" y="98"/>
                  </a:lnTo>
                  <a:lnTo>
                    <a:pt x="141" y="98"/>
                  </a:lnTo>
                  <a:lnTo>
                    <a:pt x="141" y="98"/>
                  </a:lnTo>
                  <a:lnTo>
                    <a:pt x="141" y="102"/>
                  </a:lnTo>
                  <a:lnTo>
                    <a:pt x="141" y="102"/>
                  </a:lnTo>
                  <a:lnTo>
                    <a:pt x="145" y="102"/>
                  </a:lnTo>
                  <a:lnTo>
                    <a:pt x="145" y="105"/>
                  </a:lnTo>
                  <a:lnTo>
                    <a:pt x="145" y="105"/>
                  </a:lnTo>
                  <a:lnTo>
                    <a:pt x="145" y="109"/>
                  </a:lnTo>
                  <a:lnTo>
                    <a:pt x="145" y="109"/>
                  </a:lnTo>
                  <a:lnTo>
                    <a:pt x="141" y="105"/>
                  </a:lnTo>
                  <a:lnTo>
                    <a:pt x="137" y="105"/>
                  </a:lnTo>
                  <a:lnTo>
                    <a:pt x="133" y="105"/>
                  </a:lnTo>
                  <a:lnTo>
                    <a:pt x="133" y="102"/>
                  </a:lnTo>
                  <a:lnTo>
                    <a:pt x="133" y="102"/>
                  </a:lnTo>
                  <a:lnTo>
                    <a:pt x="129" y="102"/>
                  </a:lnTo>
                  <a:lnTo>
                    <a:pt x="129" y="102"/>
                  </a:lnTo>
                  <a:lnTo>
                    <a:pt x="129" y="98"/>
                  </a:lnTo>
                  <a:lnTo>
                    <a:pt x="125" y="102"/>
                  </a:lnTo>
                  <a:lnTo>
                    <a:pt x="122" y="105"/>
                  </a:lnTo>
                  <a:lnTo>
                    <a:pt x="125" y="109"/>
                  </a:lnTo>
                  <a:lnTo>
                    <a:pt x="125" y="109"/>
                  </a:lnTo>
                  <a:lnTo>
                    <a:pt x="125" y="113"/>
                  </a:lnTo>
                  <a:lnTo>
                    <a:pt x="129" y="117"/>
                  </a:lnTo>
                  <a:lnTo>
                    <a:pt x="129" y="117"/>
                  </a:lnTo>
                  <a:lnTo>
                    <a:pt x="133" y="117"/>
                  </a:lnTo>
                  <a:lnTo>
                    <a:pt x="141" y="117"/>
                  </a:lnTo>
                  <a:lnTo>
                    <a:pt x="141" y="113"/>
                  </a:lnTo>
                  <a:lnTo>
                    <a:pt x="141" y="113"/>
                  </a:lnTo>
                  <a:lnTo>
                    <a:pt x="145" y="113"/>
                  </a:lnTo>
                  <a:lnTo>
                    <a:pt x="145" y="117"/>
                  </a:lnTo>
                  <a:lnTo>
                    <a:pt x="149" y="117"/>
                  </a:lnTo>
                  <a:lnTo>
                    <a:pt x="153" y="117"/>
                  </a:lnTo>
                  <a:lnTo>
                    <a:pt x="153" y="117"/>
                  </a:lnTo>
                  <a:lnTo>
                    <a:pt x="153" y="121"/>
                  </a:lnTo>
                  <a:lnTo>
                    <a:pt x="153" y="121"/>
                  </a:lnTo>
                  <a:lnTo>
                    <a:pt x="161" y="125"/>
                  </a:lnTo>
                  <a:lnTo>
                    <a:pt x="161" y="125"/>
                  </a:lnTo>
                  <a:lnTo>
                    <a:pt x="161" y="129"/>
                  </a:lnTo>
                  <a:lnTo>
                    <a:pt x="161" y="133"/>
                  </a:lnTo>
                  <a:lnTo>
                    <a:pt x="157" y="133"/>
                  </a:lnTo>
                  <a:lnTo>
                    <a:pt x="157" y="129"/>
                  </a:lnTo>
                  <a:lnTo>
                    <a:pt x="145" y="125"/>
                  </a:lnTo>
                  <a:lnTo>
                    <a:pt x="145" y="125"/>
                  </a:lnTo>
                  <a:lnTo>
                    <a:pt x="141" y="125"/>
                  </a:lnTo>
                  <a:lnTo>
                    <a:pt x="137" y="125"/>
                  </a:lnTo>
                  <a:lnTo>
                    <a:pt x="137" y="125"/>
                  </a:lnTo>
                  <a:lnTo>
                    <a:pt x="137" y="125"/>
                  </a:lnTo>
                  <a:lnTo>
                    <a:pt x="137" y="129"/>
                  </a:lnTo>
                  <a:lnTo>
                    <a:pt x="137" y="133"/>
                  </a:lnTo>
                  <a:lnTo>
                    <a:pt x="137" y="133"/>
                  </a:lnTo>
                  <a:lnTo>
                    <a:pt x="137" y="137"/>
                  </a:lnTo>
                  <a:lnTo>
                    <a:pt x="137" y="137"/>
                  </a:lnTo>
                  <a:lnTo>
                    <a:pt x="137" y="141"/>
                  </a:lnTo>
                  <a:lnTo>
                    <a:pt x="137" y="141"/>
                  </a:lnTo>
                  <a:lnTo>
                    <a:pt x="137" y="141"/>
                  </a:lnTo>
                  <a:lnTo>
                    <a:pt x="137" y="141"/>
                  </a:lnTo>
                  <a:lnTo>
                    <a:pt x="137" y="144"/>
                  </a:lnTo>
                  <a:lnTo>
                    <a:pt x="133" y="152"/>
                  </a:lnTo>
                  <a:lnTo>
                    <a:pt x="133" y="152"/>
                  </a:lnTo>
                  <a:lnTo>
                    <a:pt x="137" y="152"/>
                  </a:lnTo>
                  <a:lnTo>
                    <a:pt x="141" y="152"/>
                  </a:lnTo>
                  <a:lnTo>
                    <a:pt x="145" y="152"/>
                  </a:lnTo>
                  <a:lnTo>
                    <a:pt x="149" y="156"/>
                  </a:lnTo>
                  <a:lnTo>
                    <a:pt x="153" y="156"/>
                  </a:lnTo>
                  <a:lnTo>
                    <a:pt x="153" y="156"/>
                  </a:lnTo>
                  <a:lnTo>
                    <a:pt x="153" y="160"/>
                  </a:lnTo>
                  <a:lnTo>
                    <a:pt x="153" y="160"/>
                  </a:lnTo>
                  <a:lnTo>
                    <a:pt x="153" y="160"/>
                  </a:lnTo>
                  <a:lnTo>
                    <a:pt x="149" y="160"/>
                  </a:lnTo>
                  <a:lnTo>
                    <a:pt x="149" y="156"/>
                  </a:lnTo>
                  <a:lnTo>
                    <a:pt x="141" y="156"/>
                  </a:lnTo>
                  <a:lnTo>
                    <a:pt x="125" y="160"/>
                  </a:lnTo>
                  <a:lnTo>
                    <a:pt x="125" y="164"/>
                  </a:lnTo>
                  <a:lnTo>
                    <a:pt x="122" y="164"/>
                  </a:lnTo>
                  <a:lnTo>
                    <a:pt x="122" y="172"/>
                  </a:lnTo>
                  <a:lnTo>
                    <a:pt x="118" y="180"/>
                  </a:lnTo>
                  <a:lnTo>
                    <a:pt x="118" y="184"/>
                  </a:lnTo>
                  <a:lnTo>
                    <a:pt x="118" y="184"/>
                  </a:lnTo>
                  <a:lnTo>
                    <a:pt x="118" y="184"/>
                  </a:lnTo>
                  <a:lnTo>
                    <a:pt x="114" y="187"/>
                  </a:lnTo>
                  <a:lnTo>
                    <a:pt x="118" y="191"/>
                  </a:lnTo>
                  <a:lnTo>
                    <a:pt x="114" y="195"/>
                  </a:lnTo>
                  <a:lnTo>
                    <a:pt x="118" y="195"/>
                  </a:lnTo>
                  <a:lnTo>
                    <a:pt x="118" y="191"/>
                  </a:lnTo>
                  <a:lnTo>
                    <a:pt x="118" y="191"/>
                  </a:lnTo>
                  <a:lnTo>
                    <a:pt x="118" y="195"/>
                  </a:lnTo>
                  <a:lnTo>
                    <a:pt x="118" y="195"/>
                  </a:lnTo>
                  <a:lnTo>
                    <a:pt x="125" y="195"/>
                  </a:lnTo>
                  <a:lnTo>
                    <a:pt x="122" y="195"/>
                  </a:lnTo>
                  <a:lnTo>
                    <a:pt x="114" y="203"/>
                  </a:lnTo>
                  <a:lnTo>
                    <a:pt x="110" y="207"/>
                  </a:lnTo>
                  <a:lnTo>
                    <a:pt x="110" y="207"/>
                  </a:lnTo>
                  <a:lnTo>
                    <a:pt x="122" y="203"/>
                  </a:lnTo>
                  <a:lnTo>
                    <a:pt x="122" y="203"/>
                  </a:lnTo>
                  <a:lnTo>
                    <a:pt x="125" y="203"/>
                  </a:lnTo>
                  <a:lnTo>
                    <a:pt x="122" y="203"/>
                  </a:lnTo>
                  <a:lnTo>
                    <a:pt x="122" y="207"/>
                  </a:lnTo>
                  <a:lnTo>
                    <a:pt x="122" y="207"/>
                  </a:lnTo>
                  <a:lnTo>
                    <a:pt x="118" y="207"/>
                  </a:lnTo>
                  <a:lnTo>
                    <a:pt x="118" y="207"/>
                  </a:lnTo>
                  <a:lnTo>
                    <a:pt x="110" y="211"/>
                  </a:lnTo>
                  <a:lnTo>
                    <a:pt x="110" y="215"/>
                  </a:lnTo>
                  <a:lnTo>
                    <a:pt x="114" y="215"/>
                  </a:lnTo>
                  <a:lnTo>
                    <a:pt x="118" y="215"/>
                  </a:lnTo>
                  <a:lnTo>
                    <a:pt x="122" y="215"/>
                  </a:lnTo>
                  <a:lnTo>
                    <a:pt x="122" y="215"/>
                  </a:lnTo>
                  <a:lnTo>
                    <a:pt x="118" y="219"/>
                  </a:lnTo>
                  <a:lnTo>
                    <a:pt x="118" y="219"/>
                  </a:lnTo>
                  <a:lnTo>
                    <a:pt x="118" y="219"/>
                  </a:lnTo>
                  <a:lnTo>
                    <a:pt x="122" y="223"/>
                  </a:lnTo>
                  <a:lnTo>
                    <a:pt x="125" y="223"/>
                  </a:lnTo>
                  <a:lnTo>
                    <a:pt x="125" y="226"/>
                  </a:lnTo>
                  <a:lnTo>
                    <a:pt x="122" y="226"/>
                  </a:lnTo>
                  <a:lnTo>
                    <a:pt x="118" y="226"/>
                  </a:lnTo>
                  <a:lnTo>
                    <a:pt x="118" y="230"/>
                  </a:lnTo>
                  <a:lnTo>
                    <a:pt x="118" y="230"/>
                  </a:lnTo>
                  <a:lnTo>
                    <a:pt x="118" y="230"/>
                  </a:lnTo>
                  <a:lnTo>
                    <a:pt x="114" y="230"/>
                  </a:lnTo>
                  <a:lnTo>
                    <a:pt x="114" y="234"/>
                  </a:lnTo>
                  <a:lnTo>
                    <a:pt x="122" y="238"/>
                  </a:lnTo>
                  <a:lnTo>
                    <a:pt x="125" y="238"/>
                  </a:lnTo>
                  <a:lnTo>
                    <a:pt x="133" y="234"/>
                  </a:lnTo>
                  <a:lnTo>
                    <a:pt x="137" y="238"/>
                  </a:lnTo>
                  <a:lnTo>
                    <a:pt x="137" y="238"/>
                  </a:lnTo>
                  <a:lnTo>
                    <a:pt x="137" y="238"/>
                  </a:lnTo>
                  <a:lnTo>
                    <a:pt x="137" y="238"/>
                  </a:lnTo>
                  <a:lnTo>
                    <a:pt x="137" y="242"/>
                  </a:lnTo>
                  <a:lnTo>
                    <a:pt x="137" y="242"/>
                  </a:lnTo>
                  <a:lnTo>
                    <a:pt x="133" y="246"/>
                  </a:lnTo>
                  <a:lnTo>
                    <a:pt x="133" y="250"/>
                  </a:lnTo>
                  <a:lnTo>
                    <a:pt x="129" y="250"/>
                  </a:lnTo>
                  <a:lnTo>
                    <a:pt x="129" y="250"/>
                  </a:lnTo>
                  <a:lnTo>
                    <a:pt x="129" y="246"/>
                  </a:lnTo>
                  <a:lnTo>
                    <a:pt x="129" y="246"/>
                  </a:lnTo>
                  <a:lnTo>
                    <a:pt x="129" y="246"/>
                  </a:lnTo>
                  <a:lnTo>
                    <a:pt x="129" y="246"/>
                  </a:lnTo>
                  <a:lnTo>
                    <a:pt x="129" y="246"/>
                  </a:lnTo>
                  <a:lnTo>
                    <a:pt x="129" y="246"/>
                  </a:lnTo>
                  <a:lnTo>
                    <a:pt x="125" y="246"/>
                  </a:lnTo>
                  <a:lnTo>
                    <a:pt x="125" y="246"/>
                  </a:lnTo>
                  <a:lnTo>
                    <a:pt x="122" y="254"/>
                  </a:lnTo>
                  <a:lnTo>
                    <a:pt x="122" y="254"/>
                  </a:lnTo>
                  <a:lnTo>
                    <a:pt x="118" y="254"/>
                  </a:lnTo>
                  <a:lnTo>
                    <a:pt x="118" y="254"/>
                  </a:lnTo>
                  <a:lnTo>
                    <a:pt x="122" y="254"/>
                  </a:lnTo>
                  <a:lnTo>
                    <a:pt x="122" y="250"/>
                  </a:lnTo>
                  <a:lnTo>
                    <a:pt x="122" y="250"/>
                  </a:lnTo>
                  <a:lnTo>
                    <a:pt x="118" y="250"/>
                  </a:lnTo>
                  <a:lnTo>
                    <a:pt x="118" y="246"/>
                  </a:lnTo>
                  <a:lnTo>
                    <a:pt x="118" y="246"/>
                  </a:lnTo>
                  <a:lnTo>
                    <a:pt x="118" y="242"/>
                  </a:lnTo>
                  <a:lnTo>
                    <a:pt x="114" y="242"/>
                  </a:lnTo>
                  <a:lnTo>
                    <a:pt x="114" y="242"/>
                  </a:lnTo>
                  <a:lnTo>
                    <a:pt x="110" y="242"/>
                  </a:lnTo>
                  <a:lnTo>
                    <a:pt x="110" y="242"/>
                  </a:lnTo>
                  <a:lnTo>
                    <a:pt x="110" y="242"/>
                  </a:lnTo>
                  <a:lnTo>
                    <a:pt x="110" y="242"/>
                  </a:lnTo>
                  <a:lnTo>
                    <a:pt x="106" y="238"/>
                  </a:lnTo>
                  <a:lnTo>
                    <a:pt x="106" y="238"/>
                  </a:lnTo>
                  <a:lnTo>
                    <a:pt x="106" y="234"/>
                  </a:lnTo>
                  <a:lnTo>
                    <a:pt x="102" y="230"/>
                  </a:lnTo>
                  <a:lnTo>
                    <a:pt x="102" y="226"/>
                  </a:lnTo>
                  <a:lnTo>
                    <a:pt x="102" y="226"/>
                  </a:lnTo>
                  <a:lnTo>
                    <a:pt x="98" y="234"/>
                  </a:lnTo>
                  <a:lnTo>
                    <a:pt x="90" y="238"/>
                  </a:lnTo>
                  <a:lnTo>
                    <a:pt x="86" y="242"/>
                  </a:lnTo>
                  <a:lnTo>
                    <a:pt x="75" y="250"/>
                  </a:lnTo>
                  <a:lnTo>
                    <a:pt x="75" y="254"/>
                  </a:lnTo>
                  <a:lnTo>
                    <a:pt x="71" y="254"/>
                  </a:lnTo>
                  <a:lnTo>
                    <a:pt x="71" y="254"/>
                  </a:lnTo>
                  <a:lnTo>
                    <a:pt x="71" y="254"/>
                  </a:lnTo>
                  <a:lnTo>
                    <a:pt x="75" y="250"/>
                  </a:lnTo>
                  <a:lnTo>
                    <a:pt x="75" y="246"/>
                  </a:lnTo>
                  <a:lnTo>
                    <a:pt x="79" y="242"/>
                  </a:lnTo>
                  <a:lnTo>
                    <a:pt x="83" y="242"/>
                  </a:lnTo>
                  <a:lnTo>
                    <a:pt x="90" y="238"/>
                  </a:lnTo>
                  <a:lnTo>
                    <a:pt x="94" y="234"/>
                  </a:lnTo>
                  <a:lnTo>
                    <a:pt x="94" y="234"/>
                  </a:lnTo>
                  <a:lnTo>
                    <a:pt x="94" y="234"/>
                  </a:lnTo>
                  <a:lnTo>
                    <a:pt x="98" y="223"/>
                  </a:lnTo>
                  <a:lnTo>
                    <a:pt x="98" y="219"/>
                  </a:lnTo>
                  <a:lnTo>
                    <a:pt x="94" y="219"/>
                  </a:lnTo>
                  <a:lnTo>
                    <a:pt x="79" y="223"/>
                  </a:lnTo>
                  <a:lnTo>
                    <a:pt x="75" y="223"/>
                  </a:lnTo>
                  <a:lnTo>
                    <a:pt x="75" y="223"/>
                  </a:lnTo>
                  <a:lnTo>
                    <a:pt x="75" y="219"/>
                  </a:lnTo>
                  <a:lnTo>
                    <a:pt x="75" y="219"/>
                  </a:lnTo>
                  <a:lnTo>
                    <a:pt x="75" y="219"/>
                  </a:lnTo>
                  <a:lnTo>
                    <a:pt x="71" y="223"/>
                  </a:lnTo>
                  <a:lnTo>
                    <a:pt x="71" y="223"/>
                  </a:lnTo>
                  <a:lnTo>
                    <a:pt x="67" y="219"/>
                  </a:lnTo>
                  <a:lnTo>
                    <a:pt x="67" y="219"/>
                  </a:lnTo>
                  <a:lnTo>
                    <a:pt x="63" y="219"/>
                  </a:lnTo>
                  <a:lnTo>
                    <a:pt x="63" y="219"/>
                  </a:lnTo>
                  <a:lnTo>
                    <a:pt x="63" y="223"/>
                  </a:lnTo>
                  <a:lnTo>
                    <a:pt x="63" y="223"/>
                  </a:lnTo>
                  <a:lnTo>
                    <a:pt x="63" y="226"/>
                  </a:lnTo>
                  <a:lnTo>
                    <a:pt x="63" y="234"/>
                  </a:lnTo>
                  <a:lnTo>
                    <a:pt x="63" y="234"/>
                  </a:lnTo>
                  <a:lnTo>
                    <a:pt x="75" y="234"/>
                  </a:lnTo>
                  <a:lnTo>
                    <a:pt x="79" y="234"/>
                  </a:lnTo>
                  <a:lnTo>
                    <a:pt x="79" y="238"/>
                  </a:lnTo>
                  <a:lnTo>
                    <a:pt x="79" y="238"/>
                  </a:lnTo>
                  <a:lnTo>
                    <a:pt x="71" y="238"/>
                  </a:lnTo>
                  <a:lnTo>
                    <a:pt x="63" y="242"/>
                  </a:lnTo>
                  <a:lnTo>
                    <a:pt x="59" y="242"/>
                  </a:lnTo>
                  <a:lnTo>
                    <a:pt x="59" y="238"/>
                  </a:lnTo>
                  <a:lnTo>
                    <a:pt x="63" y="238"/>
                  </a:lnTo>
                  <a:lnTo>
                    <a:pt x="63" y="234"/>
                  </a:lnTo>
                  <a:lnTo>
                    <a:pt x="59" y="234"/>
                  </a:lnTo>
                  <a:lnTo>
                    <a:pt x="59" y="230"/>
                  </a:lnTo>
                  <a:lnTo>
                    <a:pt x="59" y="226"/>
                  </a:lnTo>
                  <a:lnTo>
                    <a:pt x="55" y="226"/>
                  </a:lnTo>
                  <a:lnTo>
                    <a:pt x="55" y="226"/>
                  </a:lnTo>
                  <a:lnTo>
                    <a:pt x="59" y="223"/>
                  </a:lnTo>
                  <a:lnTo>
                    <a:pt x="55" y="219"/>
                  </a:lnTo>
                  <a:lnTo>
                    <a:pt x="55" y="219"/>
                  </a:lnTo>
                  <a:lnTo>
                    <a:pt x="51" y="219"/>
                  </a:lnTo>
                  <a:lnTo>
                    <a:pt x="47" y="223"/>
                  </a:lnTo>
                  <a:lnTo>
                    <a:pt x="47" y="223"/>
                  </a:lnTo>
                  <a:lnTo>
                    <a:pt x="51" y="226"/>
                  </a:lnTo>
                  <a:lnTo>
                    <a:pt x="51" y="226"/>
                  </a:lnTo>
                  <a:lnTo>
                    <a:pt x="47" y="230"/>
                  </a:lnTo>
                  <a:lnTo>
                    <a:pt x="47" y="226"/>
                  </a:lnTo>
                  <a:lnTo>
                    <a:pt x="43" y="219"/>
                  </a:lnTo>
                  <a:lnTo>
                    <a:pt x="43" y="219"/>
                  </a:lnTo>
                  <a:lnTo>
                    <a:pt x="43" y="219"/>
                  </a:lnTo>
                  <a:lnTo>
                    <a:pt x="43" y="219"/>
                  </a:lnTo>
                  <a:lnTo>
                    <a:pt x="40" y="223"/>
                  </a:lnTo>
                  <a:lnTo>
                    <a:pt x="40" y="223"/>
                  </a:lnTo>
                  <a:lnTo>
                    <a:pt x="40" y="223"/>
                  </a:lnTo>
                  <a:lnTo>
                    <a:pt x="40" y="219"/>
                  </a:lnTo>
                  <a:lnTo>
                    <a:pt x="40" y="219"/>
                  </a:lnTo>
                  <a:lnTo>
                    <a:pt x="36" y="219"/>
                  </a:lnTo>
                  <a:lnTo>
                    <a:pt x="36" y="219"/>
                  </a:lnTo>
                  <a:lnTo>
                    <a:pt x="32" y="226"/>
                  </a:lnTo>
                  <a:lnTo>
                    <a:pt x="32" y="230"/>
                  </a:lnTo>
                  <a:lnTo>
                    <a:pt x="32" y="230"/>
                  </a:lnTo>
                  <a:lnTo>
                    <a:pt x="32" y="234"/>
                  </a:lnTo>
                  <a:lnTo>
                    <a:pt x="36" y="234"/>
                  </a:lnTo>
                  <a:lnTo>
                    <a:pt x="40" y="234"/>
                  </a:lnTo>
                  <a:lnTo>
                    <a:pt x="40" y="234"/>
                  </a:lnTo>
                  <a:lnTo>
                    <a:pt x="36" y="234"/>
                  </a:lnTo>
                  <a:lnTo>
                    <a:pt x="36" y="234"/>
                  </a:lnTo>
                  <a:lnTo>
                    <a:pt x="36" y="238"/>
                  </a:lnTo>
                  <a:lnTo>
                    <a:pt x="36" y="238"/>
                  </a:lnTo>
                  <a:lnTo>
                    <a:pt x="36" y="238"/>
                  </a:lnTo>
                  <a:lnTo>
                    <a:pt x="40" y="238"/>
                  </a:lnTo>
                  <a:lnTo>
                    <a:pt x="40" y="238"/>
                  </a:lnTo>
                  <a:lnTo>
                    <a:pt x="40" y="242"/>
                  </a:lnTo>
                  <a:lnTo>
                    <a:pt x="40" y="242"/>
                  </a:lnTo>
                  <a:lnTo>
                    <a:pt x="40" y="242"/>
                  </a:lnTo>
                  <a:lnTo>
                    <a:pt x="40" y="246"/>
                  </a:lnTo>
                  <a:lnTo>
                    <a:pt x="36" y="242"/>
                  </a:lnTo>
                  <a:lnTo>
                    <a:pt x="36" y="242"/>
                  </a:lnTo>
                  <a:lnTo>
                    <a:pt x="36" y="238"/>
                  </a:lnTo>
                  <a:lnTo>
                    <a:pt x="36" y="238"/>
                  </a:lnTo>
                  <a:lnTo>
                    <a:pt x="32" y="238"/>
                  </a:lnTo>
                  <a:lnTo>
                    <a:pt x="24" y="230"/>
                  </a:lnTo>
                  <a:lnTo>
                    <a:pt x="24" y="230"/>
                  </a:lnTo>
                  <a:lnTo>
                    <a:pt x="20" y="230"/>
                  </a:lnTo>
                  <a:lnTo>
                    <a:pt x="20" y="230"/>
                  </a:lnTo>
                  <a:lnTo>
                    <a:pt x="16" y="230"/>
                  </a:lnTo>
                  <a:lnTo>
                    <a:pt x="16" y="226"/>
                  </a:lnTo>
                  <a:lnTo>
                    <a:pt x="16" y="226"/>
                  </a:lnTo>
                  <a:lnTo>
                    <a:pt x="16" y="226"/>
                  </a:lnTo>
                  <a:lnTo>
                    <a:pt x="12" y="223"/>
                  </a:lnTo>
                  <a:lnTo>
                    <a:pt x="12" y="223"/>
                  </a:lnTo>
                  <a:lnTo>
                    <a:pt x="12" y="226"/>
                  </a:lnTo>
                  <a:lnTo>
                    <a:pt x="12" y="226"/>
                  </a:lnTo>
                  <a:lnTo>
                    <a:pt x="12" y="230"/>
                  </a:lnTo>
                  <a:lnTo>
                    <a:pt x="12" y="230"/>
                  </a:lnTo>
                  <a:lnTo>
                    <a:pt x="12" y="234"/>
                  </a:lnTo>
                  <a:lnTo>
                    <a:pt x="16" y="234"/>
                  </a:lnTo>
                  <a:lnTo>
                    <a:pt x="16" y="234"/>
                  </a:lnTo>
                  <a:lnTo>
                    <a:pt x="16" y="238"/>
                  </a:lnTo>
                  <a:lnTo>
                    <a:pt x="16" y="238"/>
                  </a:lnTo>
                  <a:lnTo>
                    <a:pt x="16" y="238"/>
                  </a:lnTo>
                  <a:lnTo>
                    <a:pt x="16" y="238"/>
                  </a:lnTo>
                  <a:lnTo>
                    <a:pt x="16" y="242"/>
                  </a:lnTo>
                  <a:lnTo>
                    <a:pt x="16" y="242"/>
                  </a:lnTo>
                  <a:lnTo>
                    <a:pt x="12" y="238"/>
                  </a:lnTo>
                  <a:lnTo>
                    <a:pt x="12" y="238"/>
                  </a:lnTo>
                  <a:lnTo>
                    <a:pt x="8" y="234"/>
                  </a:lnTo>
                  <a:lnTo>
                    <a:pt x="8" y="234"/>
                  </a:lnTo>
                  <a:lnTo>
                    <a:pt x="4" y="238"/>
                  </a:lnTo>
                  <a:lnTo>
                    <a:pt x="4" y="238"/>
                  </a:lnTo>
                  <a:lnTo>
                    <a:pt x="4" y="242"/>
                  </a:lnTo>
                  <a:lnTo>
                    <a:pt x="0" y="242"/>
                  </a:lnTo>
                  <a:lnTo>
                    <a:pt x="0" y="242"/>
                  </a:lnTo>
                  <a:lnTo>
                    <a:pt x="20" y="246"/>
                  </a:lnTo>
                  <a:lnTo>
                    <a:pt x="24" y="242"/>
                  </a:lnTo>
                  <a:lnTo>
                    <a:pt x="24" y="242"/>
                  </a:lnTo>
                  <a:lnTo>
                    <a:pt x="28" y="242"/>
                  </a:lnTo>
                  <a:lnTo>
                    <a:pt x="36" y="250"/>
                  </a:lnTo>
                  <a:lnTo>
                    <a:pt x="43" y="250"/>
                  </a:lnTo>
                  <a:lnTo>
                    <a:pt x="43" y="250"/>
                  </a:lnTo>
                  <a:lnTo>
                    <a:pt x="43" y="250"/>
                  </a:lnTo>
                  <a:lnTo>
                    <a:pt x="47" y="250"/>
                  </a:lnTo>
                  <a:lnTo>
                    <a:pt x="47" y="250"/>
                  </a:lnTo>
                  <a:lnTo>
                    <a:pt x="43" y="246"/>
                  </a:lnTo>
                  <a:lnTo>
                    <a:pt x="43" y="246"/>
                  </a:lnTo>
                  <a:lnTo>
                    <a:pt x="43" y="246"/>
                  </a:lnTo>
                  <a:lnTo>
                    <a:pt x="47" y="246"/>
                  </a:lnTo>
                  <a:lnTo>
                    <a:pt x="47" y="246"/>
                  </a:lnTo>
                  <a:lnTo>
                    <a:pt x="47" y="242"/>
                  </a:lnTo>
                  <a:lnTo>
                    <a:pt x="51" y="242"/>
                  </a:lnTo>
                  <a:lnTo>
                    <a:pt x="51" y="242"/>
                  </a:lnTo>
                  <a:lnTo>
                    <a:pt x="51" y="242"/>
                  </a:lnTo>
                  <a:lnTo>
                    <a:pt x="51" y="238"/>
                  </a:lnTo>
                  <a:lnTo>
                    <a:pt x="51" y="238"/>
                  </a:lnTo>
                  <a:lnTo>
                    <a:pt x="55" y="242"/>
                  </a:lnTo>
                  <a:lnTo>
                    <a:pt x="55" y="242"/>
                  </a:lnTo>
                  <a:lnTo>
                    <a:pt x="59" y="246"/>
                  </a:lnTo>
                  <a:lnTo>
                    <a:pt x="59" y="246"/>
                  </a:lnTo>
                  <a:lnTo>
                    <a:pt x="63" y="250"/>
                  </a:lnTo>
                  <a:lnTo>
                    <a:pt x="67" y="254"/>
                  </a:lnTo>
                  <a:lnTo>
                    <a:pt x="67" y="258"/>
                  </a:lnTo>
                  <a:lnTo>
                    <a:pt x="67" y="258"/>
                  </a:lnTo>
                  <a:lnTo>
                    <a:pt x="67" y="258"/>
                  </a:lnTo>
                  <a:lnTo>
                    <a:pt x="71" y="258"/>
                  </a:lnTo>
                  <a:lnTo>
                    <a:pt x="75" y="266"/>
                  </a:lnTo>
                  <a:lnTo>
                    <a:pt x="75" y="266"/>
                  </a:lnTo>
                  <a:lnTo>
                    <a:pt x="79" y="266"/>
                  </a:lnTo>
                  <a:lnTo>
                    <a:pt x="79" y="266"/>
                  </a:lnTo>
                  <a:lnTo>
                    <a:pt x="86" y="269"/>
                  </a:lnTo>
                  <a:lnTo>
                    <a:pt x="90" y="269"/>
                  </a:lnTo>
                  <a:lnTo>
                    <a:pt x="90" y="269"/>
                  </a:lnTo>
                  <a:lnTo>
                    <a:pt x="94" y="269"/>
                  </a:lnTo>
                  <a:lnTo>
                    <a:pt x="94" y="269"/>
                  </a:lnTo>
                  <a:lnTo>
                    <a:pt x="94" y="273"/>
                  </a:lnTo>
                  <a:lnTo>
                    <a:pt x="94" y="273"/>
                  </a:lnTo>
                  <a:lnTo>
                    <a:pt x="94" y="277"/>
                  </a:lnTo>
                  <a:lnTo>
                    <a:pt x="94" y="277"/>
                  </a:lnTo>
                  <a:lnTo>
                    <a:pt x="98" y="277"/>
                  </a:lnTo>
                  <a:lnTo>
                    <a:pt x="98" y="277"/>
                  </a:lnTo>
                  <a:lnTo>
                    <a:pt x="98" y="277"/>
                  </a:lnTo>
                  <a:lnTo>
                    <a:pt x="98" y="281"/>
                  </a:lnTo>
                  <a:lnTo>
                    <a:pt x="98" y="285"/>
                  </a:lnTo>
                  <a:lnTo>
                    <a:pt x="98" y="285"/>
                  </a:lnTo>
                  <a:lnTo>
                    <a:pt x="98" y="285"/>
                  </a:lnTo>
                  <a:lnTo>
                    <a:pt x="98" y="289"/>
                  </a:lnTo>
                  <a:lnTo>
                    <a:pt x="98" y="289"/>
                  </a:lnTo>
                  <a:lnTo>
                    <a:pt x="102" y="293"/>
                  </a:lnTo>
                  <a:lnTo>
                    <a:pt x="106" y="293"/>
                  </a:lnTo>
                  <a:lnTo>
                    <a:pt x="106" y="297"/>
                  </a:lnTo>
                  <a:lnTo>
                    <a:pt x="110" y="297"/>
                  </a:lnTo>
                  <a:lnTo>
                    <a:pt x="114" y="301"/>
                  </a:lnTo>
                  <a:lnTo>
                    <a:pt x="118" y="301"/>
                  </a:lnTo>
                  <a:lnTo>
                    <a:pt x="122" y="305"/>
                  </a:lnTo>
                  <a:lnTo>
                    <a:pt x="125" y="301"/>
                  </a:lnTo>
                  <a:lnTo>
                    <a:pt x="125" y="301"/>
                  </a:lnTo>
                  <a:lnTo>
                    <a:pt x="129" y="301"/>
                  </a:lnTo>
                  <a:lnTo>
                    <a:pt x="129" y="301"/>
                  </a:lnTo>
                  <a:lnTo>
                    <a:pt x="129" y="305"/>
                  </a:lnTo>
                  <a:lnTo>
                    <a:pt x="129" y="305"/>
                  </a:lnTo>
                  <a:lnTo>
                    <a:pt x="129" y="305"/>
                  </a:lnTo>
                  <a:lnTo>
                    <a:pt x="129" y="312"/>
                  </a:lnTo>
                  <a:lnTo>
                    <a:pt x="129" y="312"/>
                  </a:lnTo>
                  <a:lnTo>
                    <a:pt x="129" y="316"/>
                  </a:lnTo>
                  <a:lnTo>
                    <a:pt x="129" y="316"/>
                  </a:lnTo>
                  <a:lnTo>
                    <a:pt x="129" y="316"/>
                  </a:lnTo>
                  <a:lnTo>
                    <a:pt x="129" y="320"/>
                  </a:lnTo>
                  <a:lnTo>
                    <a:pt x="129" y="320"/>
                  </a:lnTo>
                  <a:lnTo>
                    <a:pt x="129" y="320"/>
                  </a:lnTo>
                  <a:lnTo>
                    <a:pt x="129" y="320"/>
                  </a:lnTo>
                  <a:lnTo>
                    <a:pt x="129" y="324"/>
                  </a:lnTo>
                  <a:lnTo>
                    <a:pt x="129" y="324"/>
                  </a:lnTo>
                  <a:lnTo>
                    <a:pt x="129" y="324"/>
                  </a:lnTo>
                  <a:lnTo>
                    <a:pt x="129" y="324"/>
                  </a:lnTo>
                  <a:lnTo>
                    <a:pt x="122" y="328"/>
                  </a:lnTo>
                  <a:lnTo>
                    <a:pt x="106" y="336"/>
                  </a:lnTo>
                  <a:lnTo>
                    <a:pt x="106" y="336"/>
                  </a:lnTo>
                  <a:lnTo>
                    <a:pt x="106" y="340"/>
                  </a:lnTo>
                  <a:lnTo>
                    <a:pt x="110" y="340"/>
                  </a:lnTo>
                  <a:lnTo>
                    <a:pt x="110" y="344"/>
                  </a:lnTo>
                  <a:lnTo>
                    <a:pt x="110" y="344"/>
                  </a:lnTo>
                  <a:lnTo>
                    <a:pt x="114" y="348"/>
                  </a:lnTo>
                  <a:lnTo>
                    <a:pt x="114" y="348"/>
                  </a:lnTo>
                  <a:lnTo>
                    <a:pt x="118" y="351"/>
                  </a:lnTo>
                  <a:lnTo>
                    <a:pt x="118" y="351"/>
                  </a:lnTo>
                  <a:lnTo>
                    <a:pt x="125" y="355"/>
                  </a:lnTo>
                  <a:lnTo>
                    <a:pt x="133" y="363"/>
                  </a:lnTo>
                  <a:lnTo>
                    <a:pt x="133" y="367"/>
                  </a:lnTo>
                  <a:lnTo>
                    <a:pt x="137" y="371"/>
                  </a:lnTo>
                  <a:lnTo>
                    <a:pt x="137" y="371"/>
                  </a:lnTo>
                  <a:lnTo>
                    <a:pt x="137" y="375"/>
                  </a:lnTo>
                  <a:lnTo>
                    <a:pt x="141" y="375"/>
                  </a:lnTo>
                  <a:lnTo>
                    <a:pt x="141" y="379"/>
                  </a:lnTo>
                  <a:lnTo>
                    <a:pt x="141" y="379"/>
                  </a:lnTo>
                  <a:lnTo>
                    <a:pt x="141" y="383"/>
                  </a:lnTo>
                  <a:lnTo>
                    <a:pt x="141" y="387"/>
                  </a:lnTo>
                  <a:lnTo>
                    <a:pt x="141" y="387"/>
                  </a:lnTo>
                  <a:lnTo>
                    <a:pt x="141" y="387"/>
                  </a:lnTo>
                  <a:lnTo>
                    <a:pt x="137" y="394"/>
                  </a:lnTo>
                  <a:lnTo>
                    <a:pt x="110" y="402"/>
                  </a:lnTo>
                  <a:lnTo>
                    <a:pt x="110" y="406"/>
                  </a:lnTo>
                  <a:lnTo>
                    <a:pt x="118" y="410"/>
                  </a:lnTo>
                  <a:lnTo>
                    <a:pt x="129" y="418"/>
                  </a:lnTo>
                  <a:lnTo>
                    <a:pt x="129" y="418"/>
                  </a:lnTo>
                  <a:lnTo>
                    <a:pt x="133" y="422"/>
                  </a:lnTo>
                  <a:lnTo>
                    <a:pt x="133" y="422"/>
                  </a:lnTo>
                  <a:lnTo>
                    <a:pt x="141" y="430"/>
                  </a:lnTo>
                  <a:lnTo>
                    <a:pt x="149" y="433"/>
                  </a:lnTo>
                  <a:lnTo>
                    <a:pt x="149" y="433"/>
                  </a:lnTo>
                  <a:lnTo>
                    <a:pt x="157" y="445"/>
                  </a:lnTo>
                  <a:lnTo>
                    <a:pt x="157" y="449"/>
                  </a:lnTo>
                  <a:lnTo>
                    <a:pt x="161" y="449"/>
                  </a:lnTo>
                  <a:lnTo>
                    <a:pt x="165" y="445"/>
                  </a:lnTo>
                  <a:lnTo>
                    <a:pt x="165" y="445"/>
                  </a:lnTo>
                  <a:lnTo>
                    <a:pt x="168" y="445"/>
                  </a:lnTo>
                  <a:lnTo>
                    <a:pt x="184" y="449"/>
                  </a:lnTo>
                  <a:lnTo>
                    <a:pt x="196" y="441"/>
                  </a:lnTo>
                  <a:lnTo>
                    <a:pt x="200" y="441"/>
                  </a:lnTo>
                  <a:lnTo>
                    <a:pt x="200" y="445"/>
                  </a:lnTo>
                  <a:lnTo>
                    <a:pt x="208" y="449"/>
                  </a:lnTo>
                  <a:lnTo>
                    <a:pt x="208" y="449"/>
                  </a:lnTo>
                  <a:lnTo>
                    <a:pt x="223" y="433"/>
                  </a:lnTo>
                  <a:lnTo>
                    <a:pt x="231" y="430"/>
                  </a:lnTo>
                  <a:lnTo>
                    <a:pt x="235" y="426"/>
                  </a:lnTo>
                  <a:lnTo>
                    <a:pt x="235" y="418"/>
                  </a:lnTo>
                  <a:lnTo>
                    <a:pt x="231" y="414"/>
                  </a:lnTo>
                  <a:lnTo>
                    <a:pt x="235" y="410"/>
                  </a:lnTo>
                  <a:lnTo>
                    <a:pt x="239" y="406"/>
                  </a:lnTo>
                  <a:lnTo>
                    <a:pt x="254" y="410"/>
                  </a:lnTo>
                  <a:lnTo>
                    <a:pt x="254" y="414"/>
                  </a:lnTo>
                  <a:lnTo>
                    <a:pt x="258" y="414"/>
                  </a:lnTo>
                  <a:lnTo>
                    <a:pt x="270" y="418"/>
                  </a:lnTo>
                  <a:lnTo>
                    <a:pt x="278" y="418"/>
                  </a:lnTo>
                  <a:lnTo>
                    <a:pt x="290" y="418"/>
                  </a:lnTo>
                  <a:lnTo>
                    <a:pt x="297" y="418"/>
                  </a:lnTo>
                  <a:lnTo>
                    <a:pt x="305" y="426"/>
                  </a:lnTo>
                  <a:lnTo>
                    <a:pt x="309" y="430"/>
                  </a:lnTo>
                  <a:lnTo>
                    <a:pt x="309" y="430"/>
                  </a:lnTo>
                  <a:lnTo>
                    <a:pt x="313" y="430"/>
                  </a:lnTo>
                  <a:lnTo>
                    <a:pt x="313" y="426"/>
                  </a:lnTo>
                  <a:lnTo>
                    <a:pt x="313" y="422"/>
                  </a:lnTo>
                  <a:lnTo>
                    <a:pt x="309" y="422"/>
                  </a:lnTo>
                  <a:lnTo>
                    <a:pt x="313" y="418"/>
                  </a:lnTo>
                  <a:lnTo>
                    <a:pt x="313" y="418"/>
                  </a:lnTo>
                  <a:lnTo>
                    <a:pt x="317" y="414"/>
                  </a:lnTo>
                  <a:lnTo>
                    <a:pt x="317" y="414"/>
                  </a:lnTo>
                  <a:lnTo>
                    <a:pt x="317" y="414"/>
                  </a:lnTo>
                  <a:lnTo>
                    <a:pt x="317" y="410"/>
                  </a:lnTo>
                  <a:lnTo>
                    <a:pt x="317" y="406"/>
                  </a:lnTo>
                  <a:lnTo>
                    <a:pt x="317" y="406"/>
                  </a:lnTo>
                  <a:lnTo>
                    <a:pt x="317" y="406"/>
                  </a:lnTo>
                  <a:lnTo>
                    <a:pt x="317" y="402"/>
                  </a:lnTo>
                  <a:lnTo>
                    <a:pt x="317" y="402"/>
                  </a:lnTo>
                  <a:lnTo>
                    <a:pt x="313" y="394"/>
                  </a:lnTo>
                  <a:lnTo>
                    <a:pt x="313" y="394"/>
                  </a:lnTo>
                  <a:lnTo>
                    <a:pt x="309" y="390"/>
                  </a:lnTo>
                  <a:lnTo>
                    <a:pt x="309" y="387"/>
                  </a:lnTo>
                  <a:lnTo>
                    <a:pt x="317" y="371"/>
                  </a:lnTo>
                  <a:lnTo>
                    <a:pt x="321" y="371"/>
                  </a:lnTo>
                  <a:lnTo>
                    <a:pt x="321" y="367"/>
                  </a:lnTo>
                  <a:lnTo>
                    <a:pt x="329" y="367"/>
                  </a:lnTo>
                  <a:lnTo>
                    <a:pt x="329" y="367"/>
                  </a:lnTo>
                  <a:lnTo>
                    <a:pt x="333" y="367"/>
                  </a:lnTo>
                  <a:lnTo>
                    <a:pt x="333" y="363"/>
                  </a:lnTo>
                  <a:lnTo>
                    <a:pt x="333" y="359"/>
                  </a:lnTo>
                  <a:lnTo>
                    <a:pt x="333" y="359"/>
                  </a:lnTo>
                  <a:lnTo>
                    <a:pt x="333" y="355"/>
                  </a:lnTo>
                  <a:lnTo>
                    <a:pt x="333" y="355"/>
                  </a:lnTo>
                  <a:lnTo>
                    <a:pt x="333" y="351"/>
                  </a:lnTo>
                  <a:lnTo>
                    <a:pt x="329" y="351"/>
                  </a:lnTo>
                  <a:lnTo>
                    <a:pt x="333" y="348"/>
                  </a:lnTo>
                  <a:lnTo>
                    <a:pt x="333" y="344"/>
                  </a:lnTo>
                  <a:lnTo>
                    <a:pt x="329" y="344"/>
                  </a:lnTo>
                  <a:lnTo>
                    <a:pt x="329" y="344"/>
                  </a:lnTo>
                  <a:lnTo>
                    <a:pt x="329" y="344"/>
                  </a:lnTo>
                  <a:lnTo>
                    <a:pt x="329" y="344"/>
                  </a:lnTo>
                  <a:lnTo>
                    <a:pt x="329" y="340"/>
                  </a:lnTo>
                  <a:lnTo>
                    <a:pt x="329" y="340"/>
                  </a:lnTo>
                  <a:lnTo>
                    <a:pt x="325" y="340"/>
                  </a:lnTo>
                  <a:lnTo>
                    <a:pt x="325" y="340"/>
                  </a:lnTo>
                  <a:lnTo>
                    <a:pt x="325" y="336"/>
                  </a:lnTo>
                  <a:lnTo>
                    <a:pt x="325" y="336"/>
                  </a:lnTo>
                  <a:lnTo>
                    <a:pt x="325" y="336"/>
                  </a:lnTo>
                  <a:lnTo>
                    <a:pt x="321" y="328"/>
                  </a:lnTo>
                  <a:lnTo>
                    <a:pt x="321" y="328"/>
                  </a:lnTo>
                  <a:lnTo>
                    <a:pt x="321" y="328"/>
                  </a:lnTo>
                  <a:lnTo>
                    <a:pt x="321" y="328"/>
                  </a:lnTo>
                  <a:lnTo>
                    <a:pt x="321" y="328"/>
                  </a:lnTo>
                  <a:lnTo>
                    <a:pt x="321" y="324"/>
                  </a:lnTo>
                  <a:lnTo>
                    <a:pt x="317" y="324"/>
                  </a:lnTo>
                  <a:lnTo>
                    <a:pt x="317" y="324"/>
                  </a:lnTo>
                  <a:lnTo>
                    <a:pt x="313" y="320"/>
                  </a:lnTo>
                  <a:lnTo>
                    <a:pt x="313" y="316"/>
                  </a:lnTo>
                  <a:lnTo>
                    <a:pt x="309" y="305"/>
                  </a:lnTo>
                  <a:lnTo>
                    <a:pt x="309" y="301"/>
                  </a:lnTo>
                  <a:lnTo>
                    <a:pt x="309" y="289"/>
                  </a:lnTo>
                  <a:lnTo>
                    <a:pt x="309" y="289"/>
                  </a:lnTo>
                  <a:lnTo>
                    <a:pt x="305" y="285"/>
                  </a:lnTo>
                  <a:lnTo>
                    <a:pt x="305" y="281"/>
                  </a:lnTo>
                  <a:lnTo>
                    <a:pt x="305" y="281"/>
                  </a:lnTo>
                  <a:lnTo>
                    <a:pt x="305" y="277"/>
                  </a:lnTo>
                  <a:lnTo>
                    <a:pt x="301" y="273"/>
                  </a:lnTo>
                  <a:lnTo>
                    <a:pt x="301" y="273"/>
                  </a:lnTo>
                  <a:lnTo>
                    <a:pt x="301" y="269"/>
                  </a:lnTo>
                  <a:lnTo>
                    <a:pt x="301" y="269"/>
                  </a:lnTo>
                  <a:lnTo>
                    <a:pt x="301" y="269"/>
                  </a:lnTo>
                  <a:lnTo>
                    <a:pt x="301" y="269"/>
                  </a:lnTo>
                  <a:lnTo>
                    <a:pt x="301" y="266"/>
                  </a:lnTo>
                  <a:lnTo>
                    <a:pt x="301" y="262"/>
                  </a:lnTo>
                  <a:lnTo>
                    <a:pt x="301" y="262"/>
                  </a:lnTo>
                  <a:lnTo>
                    <a:pt x="301" y="258"/>
                  </a:lnTo>
                  <a:lnTo>
                    <a:pt x="301" y="254"/>
                  </a:lnTo>
                  <a:lnTo>
                    <a:pt x="297" y="250"/>
                  </a:lnTo>
                  <a:lnTo>
                    <a:pt x="294" y="250"/>
                  </a:lnTo>
                  <a:lnTo>
                    <a:pt x="294" y="250"/>
                  </a:lnTo>
                  <a:lnTo>
                    <a:pt x="294" y="246"/>
                  </a:lnTo>
                  <a:lnTo>
                    <a:pt x="294" y="246"/>
                  </a:lnTo>
                  <a:lnTo>
                    <a:pt x="294" y="242"/>
                  </a:lnTo>
                  <a:lnTo>
                    <a:pt x="294" y="242"/>
                  </a:lnTo>
                  <a:lnTo>
                    <a:pt x="301" y="234"/>
                  </a:lnTo>
                  <a:lnTo>
                    <a:pt x="301" y="234"/>
                  </a:lnTo>
                  <a:lnTo>
                    <a:pt x="301" y="234"/>
                  </a:lnTo>
                  <a:lnTo>
                    <a:pt x="301" y="230"/>
                  </a:lnTo>
                  <a:lnTo>
                    <a:pt x="305" y="226"/>
                  </a:lnTo>
                  <a:lnTo>
                    <a:pt x="301" y="223"/>
                  </a:lnTo>
                  <a:lnTo>
                    <a:pt x="305" y="215"/>
                  </a:lnTo>
                  <a:lnTo>
                    <a:pt x="305" y="211"/>
                  </a:lnTo>
                  <a:lnTo>
                    <a:pt x="305" y="207"/>
                  </a:lnTo>
                  <a:lnTo>
                    <a:pt x="305" y="207"/>
                  </a:lnTo>
                  <a:lnTo>
                    <a:pt x="305" y="203"/>
                  </a:lnTo>
                  <a:lnTo>
                    <a:pt x="305" y="199"/>
                  </a:lnTo>
                  <a:lnTo>
                    <a:pt x="305" y="199"/>
                  </a:lnTo>
                  <a:lnTo>
                    <a:pt x="313" y="191"/>
                  </a:lnTo>
                  <a:lnTo>
                    <a:pt x="317" y="191"/>
                  </a:lnTo>
                  <a:lnTo>
                    <a:pt x="321" y="191"/>
                  </a:lnTo>
                  <a:lnTo>
                    <a:pt x="325" y="191"/>
                  </a:lnTo>
                  <a:lnTo>
                    <a:pt x="329" y="191"/>
                  </a:lnTo>
                  <a:lnTo>
                    <a:pt x="329" y="191"/>
                  </a:lnTo>
                  <a:lnTo>
                    <a:pt x="333" y="191"/>
                  </a:lnTo>
                  <a:lnTo>
                    <a:pt x="337" y="191"/>
                  </a:lnTo>
                  <a:lnTo>
                    <a:pt x="337" y="191"/>
                  </a:lnTo>
                  <a:lnTo>
                    <a:pt x="344" y="184"/>
                  </a:lnTo>
                  <a:lnTo>
                    <a:pt x="348" y="180"/>
                  </a:lnTo>
                  <a:lnTo>
                    <a:pt x="348" y="180"/>
                  </a:lnTo>
                  <a:lnTo>
                    <a:pt x="344" y="180"/>
                  </a:lnTo>
                  <a:lnTo>
                    <a:pt x="344" y="180"/>
                  </a:lnTo>
                  <a:lnTo>
                    <a:pt x="344" y="176"/>
                  </a:lnTo>
                  <a:lnTo>
                    <a:pt x="344" y="176"/>
                  </a:lnTo>
                  <a:lnTo>
                    <a:pt x="344" y="176"/>
                  </a:lnTo>
                  <a:lnTo>
                    <a:pt x="348" y="176"/>
                  </a:lnTo>
                  <a:lnTo>
                    <a:pt x="348" y="168"/>
                  </a:lnTo>
                  <a:lnTo>
                    <a:pt x="352" y="164"/>
                  </a:lnTo>
                  <a:lnTo>
                    <a:pt x="352" y="160"/>
                  </a:lnTo>
                  <a:lnTo>
                    <a:pt x="352" y="156"/>
                  </a:lnTo>
                  <a:lnTo>
                    <a:pt x="356" y="156"/>
                  </a:lnTo>
                  <a:lnTo>
                    <a:pt x="360" y="156"/>
                  </a:lnTo>
                  <a:lnTo>
                    <a:pt x="364" y="152"/>
                  </a:lnTo>
                  <a:lnTo>
                    <a:pt x="368" y="152"/>
                  </a:lnTo>
                  <a:lnTo>
                    <a:pt x="368" y="152"/>
                  </a:lnTo>
                  <a:lnTo>
                    <a:pt x="376" y="160"/>
                  </a:lnTo>
                  <a:lnTo>
                    <a:pt x="395" y="172"/>
                  </a:lnTo>
                  <a:lnTo>
                    <a:pt x="395" y="172"/>
                  </a:lnTo>
                  <a:lnTo>
                    <a:pt x="407" y="172"/>
                  </a:lnTo>
                  <a:lnTo>
                    <a:pt x="411" y="176"/>
                  </a:lnTo>
                  <a:lnTo>
                    <a:pt x="415" y="180"/>
                  </a:lnTo>
                  <a:lnTo>
                    <a:pt x="415" y="180"/>
                  </a:lnTo>
                  <a:lnTo>
                    <a:pt x="419" y="180"/>
                  </a:lnTo>
                  <a:lnTo>
                    <a:pt x="462" y="184"/>
                  </a:lnTo>
                  <a:lnTo>
                    <a:pt x="462" y="184"/>
                  </a:lnTo>
                  <a:lnTo>
                    <a:pt x="473" y="195"/>
                  </a:lnTo>
                  <a:lnTo>
                    <a:pt x="489" y="207"/>
                  </a:lnTo>
                  <a:lnTo>
                    <a:pt x="489" y="223"/>
                  </a:lnTo>
                  <a:lnTo>
                    <a:pt x="481" y="254"/>
                  </a:lnTo>
                  <a:lnTo>
                    <a:pt x="485" y="254"/>
                  </a:lnTo>
                  <a:lnTo>
                    <a:pt x="485" y="258"/>
                  </a:lnTo>
                  <a:lnTo>
                    <a:pt x="489" y="269"/>
                  </a:lnTo>
                  <a:lnTo>
                    <a:pt x="489" y="273"/>
                  </a:lnTo>
                  <a:lnTo>
                    <a:pt x="493" y="273"/>
                  </a:lnTo>
                  <a:lnTo>
                    <a:pt x="501" y="277"/>
                  </a:lnTo>
                  <a:lnTo>
                    <a:pt x="505" y="277"/>
                  </a:lnTo>
                  <a:lnTo>
                    <a:pt x="505" y="277"/>
                  </a:lnTo>
                  <a:lnTo>
                    <a:pt x="508" y="277"/>
                  </a:lnTo>
                  <a:lnTo>
                    <a:pt x="508" y="273"/>
                  </a:lnTo>
                  <a:lnTo>
                    <a:pt x="512" y="269"/>
                  </a:lnTo>
                  <a:lnTo>
                    <a:pt x="512" y="262"/>
                  </a:lnTo>
                  <a:lnTo>
                    <a:pt x="512" y="262"/>
                  </a:lnTo>
                  <a:lnTo>
                    <a:pt x="508" y="258"/>
                  </a:lnTo>
                  <a:lnTo>
                    <a:pt x="508" y="254"/>
                  </a:lnTo>
                  <a:lnTo>
                    <a:pt x="508" y="250"/>
                  </a:lnTo>
                  <a:lnTo>
                    <a:pt x="508" y="250"/>
                  </a:lnTo>
                  <a:lnTo>
                    <a:pt x="508" y="246"/>
                  </a:lnTo>
                  <a:lnTo>
                    <a:pt x="508" y="246"/>
                  </a:lnTo>
                  <a:lnTo>
                    <a:pt x="505" y="246"/>
                  </a:lnTo>
                  <a:lnTo>
                    <a:pt x="505" y="242"/>
                  </a:lnTo>
                  <a:lnTo>
                    <a:pt x="505" y="242"/>
                  </a:lnTo>
                  <a:lnTo>
                    <a:pt x="505" y="238"/>
                  </a:lnTo>
                  <a:lnTo>
                    <a:pt x="505" y="234"/>
                  </a:lnTo>
                  <a:lnTo>
                    <a:pt x="505" y="230"/>
                  </a:lnTo>
                  <a:lnTo>
                    <a:pt x="505" y="226"/>
                  </a:lnTo>
                  <a:lnTo>
                    <a:pt x="516" y="223"/>
                  </a:lnTo>
                  <a:lnTo>
                    <a:pt x="516" y="223"/>
                  </a:lnTo>
                  <a:lnTo>
                    <a:pt x="516" y="215"/>
                  </a:lnTo>
                  <a:lnTo>
                    <a:pt x="520" y="215"/>
                  </a:lnTo>
                  <a:lnTo>
                    <a:pt x="528" y="211"/>
                  </a:lnTo>
                  <a:lnTo>
                    <a:pt x="528" y="211"/>
                  </a:lnTo>
                  <a:lnTo>
                    <a:pt x="528" y="207"/>
                  </a:lnTo>
                  <a:lnTo>
                    <a:pt x="528" y="203"/>
                  </a:lnTo>
                  <a:lnTo>
                    <a:pt x="532" y="195"/>
                  </a:lnTo>
                  <a:lnTo>
                    <a:pt x="532" y="191"/>
                  </a:lnTo>
                  <a:lnTo>
                    <a:pt x="532" y="191"/>
                  </a:lnTo>
                  <a:lnTo>
                    <a:pt x="528" y="191"/>
                  </a:lnTo>
                  <a:lnTo>
                    <a:pt x="528" y="187"/>
                  </a:lnTo>
                  <a:lnTo>
                    <a:pt x="528" y="184"/>
                  </a:lnTo>
                  <a:lnTo>
                    <a:pt x="528" y="184"/>
                  </a:lnTo>
                  <a:lnTo>
                    <a:pt x="528" y="184"/>
                  </a:lnTo>
                  <a:lnTo>
                    <a:pt x="528" y="180"/>
                  </a:lnTo>
                  <a:lnTo>
                    <a:pt x="528" y="180"/>
                  </a:lnTo>
                  <a:lnTo>
                    <a:pt x="528" y="176"/>
                  </a:lnTo>
                  <a:lnTo>
                    <a:pt x="524" y="172"/>
                  </a:lnTo>
                  <a:lnTo>
                    <a:pt x="524" y="172"/>
                  </a:lnTo>
                  <a:lnTo>
                    <a:pt x="524" y="168"/>
                  </a:lnTo>
                  <a:lnTo>
                    <a:pt x="520" y="168"/>
                  </a:lnTo>
                  <a:lnTo>
                    <a:pt x="516" y="168"/>
                  </a:lnTo>
                  <a:lnTo>
                    <a:pt x="516" y="168"/>
                  </a:lnTo>
                  <a:lnTo>
                    <a:pt x="516" y="168"/>
                  </a:lnTo>
                  <a:lnTo>
                    <a:pt x="520" y="164"/>
                  </a:lnTo>
                  <a:lnTo>
                    <a:pt x="520" y="164"/>
                  </a:lnTo>
                  <a:lnTo>
                    <a:pt x="524" y="168"/>
                  </a:lnTo>
                  <a:lnTo>
                    <a:pt x="544" y="172"/>
                  </a:lnTo>
                  <a:lnTo>
                    <a:pt x="544" y="172"/>
                  </a:lnTo>
                  <a:lnTo>
                    <a:pt x="559" y="172"/>
                  </a:lnTo>
                  <a:lnTo>
                    <a:pt x="563" y="168"/>
                  </a:lnTo>
                  <a:lnTo>
                    <a:pt x="563" y="164"/>
                  </a:lnTo>
                  <a:lnTo>
                    <a:pt x="563" y="160"/>
                  </a:lnTo>
                  <a:lnTo>
                    <a:pt x="559" y="156"/>
                  </a:lnTo>
                  <a:lnTo>
                    <a:pt x="555" y="144"/>
                  </a:lnTo>
                  <a:lnTo>
                    <a:pt x="551" y="144"/>
                  </a:lnTo>
                  <a:lnTo>
                    <a:pt x="551" y="141"/>
                  </a:lnTo>
                  <a:lnTo>
                    <a:pt x="548" y="141"/>
                  </a:lnTo>
                  <a:lnTo>
                    <a:pt x="548" y="141"/>
                  </a:lnTo>
                  <a:lnTo>
                    <a:pt x="548" y="137"/>
                  </a:lnTo>
                  <a:lnTo>
                    <a:pt x="544" y="137"/>
                  </a:lnTo>
                  <a:lnTo>
                    <a:pt x="544" y="133"/>
                  </a:lnTo>
                  <a:lnTo>
                    <a:pt x="540" y="129"/>
                  </a:lnTo>
                  <a:lnTo>
                    <a:pt x="536" y="133"/>
                  </a:lnTo>
                  <a:lnTo>
                    <a:pt x="536" y="133"/>
                  </a:lnTo>
                  <a:lnTo>
                    <a:pt x="536" y="133"/>
                  </a:lnTo>
                  <a:lnTo>
                    <a:pt x="536" y="137"/>
                  </a:lnTo>
                  <a:lnTo>
                    <a:pt x="536" y="137"/>
                  </a:lnTo>
                  <a:lnTo>
                    <a:pt x="536" y="137"/>
                  </a:lnTo>
                  <a:lnTo>
                    <a:pt x="532" y="133"/>
                  </a:lnTo>
                  <a:lnTo>
                    <a:pt x="532" y="133"/>
                  </a:lnTo>
                  <a:lnTo>
                    <a:pt x="532" y="133"/>
                  </a:lnTo>
                  <a:lnTo>
                    <a:pt x="532" y="133"/>
                  </a:lnTo>
                  <a:lnTo>
                    <a:pt x="520" y="133"/>
                  </a:lnTo>
                  <a:lnTo>
                    <a:pt x="520" y="137"/>
                  </a:lnTo>
                  <a:lnTo>
                    <a:pt x="520" y="137"/>
                  </a:lnTo>
                  <a:lnTo>
                    <a:pt x="520" y="141"/>
                  </a:lnTo>
                  <a:lnTo>
                    <a:pt x="520" y="141"/>
                  </a:lnTo>
                  <a:lnTo>
                    <a:pt x="524" y="141"/>
                  </a:lnTo>
                  <a:lnTo>
                    <a:pt x="524" y="144"/>
                  </a:lnTo>
                  <a:lnTo>
                    <a:pt x="524" y="144"/>
                  </a:lnTo>
                  <a:lnTo>
                    <a:pt x="524" y="144"/>
                  </a:lnTo>
                  <a:lnTo>
                    <a:pt x="524" y="144"/>
                  </a:lnTo>
                  <a:lnTo>
                    <a:pt x="524" y="148"/>
                  </a:lnTo>
                  <a:lnTo>
                    <a:pt x="524" y="148"/>
                  </a:lnTo>
                  <a:lnTo>
                    <a:pt x="528" y="148"/>
                  </a:lnTo>
                  <a:lnTo>
                    <a:pt x="528" y="152"/>
                  </a:lnTo>
                  <a:lnTo>
                    <a:pt x="528" y="156"/>
                  </a:lnTo>
                  <a:lnTo>
                    <a:pt x="528" y="156"/>
                  </a:lnTo>
                  <a:lnTo>
                    <a:pt x="524" y="156"/>
                  </a:lnTo>
                  <a:lnTo>
                    <a:pt x="524" y="156"/>
                  </a:lnTo>
                  <a:lnTo>
                    <a:pt x="524" y="156"/>
                  </a:lnTo>
                  <a:lnTo>
                    <a:pt x="524" y="152"/>
                  </a:lnTo>
                  <a:lnTo>
                    <a:pt x="524" y="148"/>
                  </a:lnTo>
                  <a:lnTo>
                    <a:pt x="520" y="141"/>
                  </a:lnTo>
                  <a:lnTo>
                    <a:pt x="520" y="141"/>
                  </a:lnTo>
                  <a:lnTo>
                    <a:pt x="516" y="137"/>
                  </a:lnTo>
                  <a:lnTo>
                    <a:pt x="516" y="137"/>
                  </a:lnTo>
                  <a:lnTo>
                    <a:pt x="516" y="137"/>
                  </a:lnTo>
                  <a:lnTo>
                    <a:pt x="516" y="133"/>
                  </a:lnTo>
                  <a:lnTo>
                    <a:pt x="512" y="133"/>
                  </a:lnTo>
                  <a:lnTo>
                    <a:pt x="512" y="133"/>
                  </a:lnTo>
                  <a:lnTo>
                    <a:pt x="508" y="137"/>
                  </a:lnTo>
                  <a:lnTo>
                    <a:pt x="505" y="137"/>
                  </a:lnTo>
                  <a:lnTo>
                    <a:pt x="508" y="133"/>
                  </a:lnTo>
                  <a:lnTo>
                    <a:pt x="508" y="129"/>
                  </a:lnTo>
                  <a:lnTo>
                    <a:pt x="505" y="129"/>
                  </a:lnTo>
                  <a:lnTo>
                    <a:pt x="505" y="129"/>
                  </a:lnTo>
                  <a:lnTo>
                    <a:pt x="501" y="129"/>
                  </a:lnTo>
                  <a:lnTo>
                    <a:pt x="497" y="133"/>
                  </a:lnTo>
                  <a:lnTo>
                    <a:pt x="501" y="133"/>
                  </a:lnTo>
                  <a:lnTo>
                    <a:pt x="501" y="137"/>
                  </a:lnTo>
                  <a:lnTo>
                    <a:pt x="505" y="141"/>
                  </a:lnTo>
                  <a:lnTo>
                    <a:pt x="505" y="141"/>
                  </a:lnTo>
                  <a:lnTo>
                    <a:pt x="505" y="144"/>
                  </a:lnTo>
                  <a:lnTo>
                    <a:pt x="508" y="144"/>
                  </a:lnTo>
                  <a:lnTo>
                    <a:pt x="508" y="144"/>
                  </a:lnTo>
                  <a:lnTo>
                    <a:pt x="508" y="148"/>
                  </a:lnTo>
                  <a:lnTo>
                    <a:pt x="508" y="148"/>
                  </a:lnTo>
                  <a:lnTo>
                    <a:pt x="505" y="148"/>
                  </a:lnTo>
                  <a:lnTo>
                    <a:pt x="505" y="152"/>
                  </a:lnTo>
                  <a:lnTo>
                    <a:pt x="508" y="152"/>
                  </a:lnTo>
                  <a:lnTo>
                    <a:pt x="512" y="156"/>
                  </a:lnTo>
                  <a:lnTo>
                    <a:pt x="512" y="156"/>
                  </a:lnTo>
                  <a:lnTo>
                    <a:pt x="516" y="156"/>
                  </a:lnTo>
                  <a:lnTo>
                    <a:pt x="516" y="160"/>
                  </a:lnTo>
                  <a:lnTo>
                    <a:pt x="516" y="160"/>
                  </a:lnTo>
                  <a:lnTo>
                    <a:pt x="508" y="156"/>
                  </a:lnTo>
                  <a:lnTo>
                    <a:pt x="508" y="156"/>
                  </a:lnTo>
                  <a:lnTo>
                    <a:pt x="505" y="152"/>
                  </a:lnTo>
                  <a:lnTo>
                    <a:pt x="505" y="152"/>
                  </a:lnTo>
                  <a:lnTo>
                    <a:pt x="505" y="156"/>
                  </a:lnTo>
                  <a:lnTo>
                    <a:pt x="501" y="160"/>
                  </a:lnTo>
                  <a:lnTo>
                    <a:pt x="501" y="160"/>
                  </a:lnTo>
                  <a:lnTo>
                    <a:pt x="501" y="164"/>
                  </a:lnTo>
                  <a:lnTo>
                    <a:pt x="501" y="160"/>
                  </a:lnTo>
                  <a:lnTo>
                    <a:pt x="501" y="160"/>
                  </a:lnTo>
                  <a:lnTo>
                    <a:pt x="501" y="156"/>
                  </a:lnTo>
                  <a:lnTo>
                    <a:pt x="501" y="156"/>
                  </a:lnTo>
                  <a:lnTo>
                    <a:pt x="501" y="152"/>
                  </a:lnTo>
                  <a:lnTo>
                    <a:pt x="501" y="148"/>
                  </a:lnTo>
                  <a:lnTo>
                    <a:pt x="501" y="148"/>
                  </a:lnTo>
                  <a:lnTo>
                    <a:pt x="497" y="152"/>
                  </a:lnTo>
                  <a:lnTo>
                    <a:pt x="497" y="156"/>
                  </a:lnTo>
                  <a:lnTo>
                    <a:pt x="497" y="156"/>
                  </a:lnTo>
                  <a:lnTo>
                    <a:pt x="493" y="160"/>
                  </a:lnTo>
                  <a:lnTo>
                    <a:pt x="485" y="160"/>
                  </a:lnTo>
                  <a:lnTo>
                    <a:pt x="485" y="164"/>
                  </a:lnTo>
                  <a:lnTo>
                    <a:pt x="481" y="172"/>
                  </a:lnTo>
                  <a:lnTo>
                    <a:pt x="481" y="176"/>
                  </a:lnTo>
                  <a:lnTo>
                    <a:pt x="481" y="176"/>
                  </a:lnTo>
                  <a:lnTo>
                    <a:pt x="481" y="176"/>
                  </a:lnTo>
                  <a:lnTo>
                    <a:pt x="481" y="176"/>
                  </a:lnTo>
                  <a:lnTo>
                    <a:pt x="481" y="172"/>
                  </a:lnTo>
                  <a:lnTo>
                    <a:pt x="481" y="168"/>
                  </a:lnTo>
                  <a:lnTo>
                    <a:pt x="477" y="172"/>
                  </a:lnTo>
                  <a:lnTo>
                    <a:pt x="477" y="168"/>
                  </a:lnTo>
                  <a:lnTo>
                    <a:pt x="481" y="168"/>
                  </a:lnTo>
                  <a:lnTo>
                    <a:pt x="481" y="168"/>
                  </a:lnTo>
                  <a:lnTo>
                    <a:pt x="481" y="164"/>
                  </a:lnTo>
                  <a:lnTo>
                    <a:pt x="481" y="164"/>
                  </a:lnTo>
                  <a:lnTo>
                    <a:pt x="481" y="160"/>
                  </a:lnTo>
                  <a:lnTo>
                    <a:pt x="481" y="160"/>
                  </a:lnTo>
                  <a:lnTo>
                    <a:pt x="481" y="160"/>
                  </a:lnTo>
                  <a:lnTo>
                    <a:pt x="481" y="160"/>
                  </a:lnTo>
                  <a:lnTo>
                    <a:pt x="481" y="156"/>
                  </a:lnTo>
                  <a:lnTo>
                    <a:pt x="481" y="152"/>
                  </a:lnTo>
                  <a:lnTo>
                    <a:pt x="481" y="148"/>
                  </a:lnTo>
                  <a:lnTo>
                    <a:pt x="481" y="144"/>
                  </a:lnTo>
                  <a:lnTo>
                    <a:pt x="477" y="144"/>
                  </a:lnTo>
                  <a:lnTo>
                    <a:pt x="477" y="141"/>
                  </a:lnTo>
                  <a:lnTo>
                    <a:pt x="477" y="141"/>
                  </a:lnTo>
                  <a:lnTo>
                    <a:pt x="473" y="141"/>
                  </a:lnTo>
                  <a:lnTo>
                    <a:pt x="473" y="137"/>
                  </a:lnTo>
                  <a:lnTo>
                    <a:pt x="473" y="137"/>
                  </a:lnTo>
                  <a:lnTo>
                    <a:pt x="469" y="141"/>
                  </a:lnTo>
                  <a:lnTo>
                    <a:pt x="469" y="141"/>
                  </a:lnTo>
                  <a:lnTo>
                    <a:pt x="469" y="141"/>
                  </a:lnTo>
                  <a:lnTo>
                    <a:pt x="465" y="141"/>
                  </a:lnTo>
                  <a:lnTo>
                    <a:pt x="465" y="141"/>
                  </a:lnTo>
                  <a:lnTo>
                    <a:pt x="465" y="141"/>
                  </a:lnTo>
                  <a:lnTo>
                    <a:pt x="465" y="141"/>
                  </a:lnTo>
                  <a:lnTo>
                    <a:pt x="462" y="141"/>
                  </a:lnTo>
                  <a:lnTo>
                    <a:pt x="462" y="141"/>
                  </a:lnTo>
                  <a:lnTo>
                    <a:pt x="462" y="144"/>
                  </a:lnTo>
                  <a:lnTo>
                    <a:pt x="462" y="148"/>
                  </a:lnTo>
                  <a:lnTo>
                    <a:pt x="462" y="152"/>
                  </a:lnTo>
                  <a:lnTo>
                    <a:pt x="458" y="152"/>
                  </a:lnTo>
                  <a:lnTo>
                    <a:pt x="458" y="152"/>
                  </a:lnTo>
                  <a:lnTo>
                    <a:pt x="458" y="148"/>
                  </a:lnTo>
                  <a:lnTo>
                    <a:pt x="458" y="148"/>
                  </a:lnTo>
                  <a:lnTo>
                    <a:pt x="458" y="148"/>
                  </a:lnTo>
                  <a:lnTo>
                    <a:pt x="458" y="148"/>
                  </a:lnTo>
                  <a:lnTo>
                    <a:pt x="458" y="144"/>
                  </a:lnTo>
                  <a:lnTo>
                    <a:pt x="458" y="144"/>
                  </a:lnTo>
                  <a:lnTo>
                    <a:pt x="462" y="141"/>
                  </a:lnTo>
                  <a:lnTo>
                    <a:pt x="462" y="141"/>
                  </a:lnTo>
                  <a:lnTo>
                    <a:pt x="462" y="137"/>
                  </a:lnTo>
                  <a:lnTo>
                    <a:pt x="465" y="129"/>
                  </a:lnTo>
                  <a:lnTo>
                    <a:pt x="465" y="129"/>
                  </a:lnTo>
                  <a:lnTo>
                    <a:pt x="450" y="129"/>
                  </a:lnTo>
                  <a:lnTo>
                    <a:pt x="446" y="129"/>
                  </a:lnTo>
                  <a:lnTo>
                    <a:pt x="434" y="137"/>
                  </a:lnTo>
                  <a:lnTo>
                    <a:pt x="434" y="133"/>
                  </a:lnTo>
                  <a:lnTo>
                    <a:pt x="434" y="133"/>
                  </a:lnTo>
                  <a:lnTo>
                    <a:pt x="434" y="129"/>
                  </a:lnTo>
                  <a:lnTo>
                    <a:pt x="434" y="129"/>
                  </a:lnTo>
                  <a:lnTo>
                    <a:pt x="434" y="129"/>
                  </a:lnTo>
                  <a:lnTo>
                    <a:pt x="430" y="129"/>
                  </a:lnTo>
                  <a:lnTo>
                    <a:pt x="430" y="129"/>
                  </a:lnTo>
                  <a:lnTo>
                    <a:pt x="430" y="129"/>
                  </a:lnTo>
                  <a:lnTo>
                    <a:pt x="422" y="133"/>
                  </a:lnTo>
                  <a:lnTo>
                    <a:pt x="419" y="129"/>
                  </a:lnTo>
                  <a:lnTo>
                    <a:pt x="407" y="133"/>
                  </a:lnTo>
                  <a:lnTo>
                    <a:pt x="411" y="133"/>
                  </a:lnTo>
                  <a:lnTo>
                    <a:pt x="415" y="129"/>
                  </a:lnTo>
                  <a:lnTo>
                    <a:pt x="415" y="129"/>
                  </a:lnTo>
                  <a:lnTo>
                    <a:pt x="411" y="129"/>
                  </a:lnTo>
                  <a:lnTo>
                    <a:pt x="411" y="129"/>
                  </a:lnTo>
                  <a:lnTo>
                    <a:pt x="407" y="129"/>
                  </a:lnTo>
                  <a:lnTo>
                    <a:pt x="407" y="129"/>
                  </a:lnTo>
                  <a:lnTo>
                    <a:pt x="403" y="133"/>
                  </a:lnTo>
                  <a:lnTo>
                    <a:pt x="403" y="133"/>
                  </a:lnTo>
                  <a:lnTo>
                    <a:pt x="399" y="129"/>
                  </a:lnTo>
                  <a:lnTo>
                    <a:pt x="399" y="129"/>
                  </a:lnTo>
                  <a:lnTo>
                    <a:pt x="403" y="125"/>
                  </a:lnTo>
                  <a:lnTo>
                    <a:pt x="403" y="125"/>
                  </a:lnTo>
                  <a:lnTo>
                    <a:pt x="403" y="121"/>
                  </a:lnTo>
                  <a:lnTo>
                    <a:pt x="395" y="125"/>
                  </a:lnTo>
                  <a:lnTo>
                    <a:pt x="395" y="121"/>
                  </a:lnTo>
                  <a:lnTo>
                    <a:pt x="395" y="121"/>
                  </a:lnTo>
                  <a:lnTo>
                    <a:pt x="430" y="117"/>
                  </a:lnTo>
                  <a:lnTo>
                    <a:pt x="430" y="117"/>
                  </a:lnTo>
                  <a:lnTo>
                    <a:pt x="481" y="105"/>
                  </a:lnTo>
                  <a:lnTo>
                    <a:pt x="481" y="105"/>
                  </a:lnTo>
                  <a:lnTo>
                    <a:pt x="481" y="105"/>
                  </a:lnTo>
                  <a:lnTo>
                    <a:pt x="481" y="105"/>
                  </a:lnTo>
                  <a:lnTo>
                    <a:pt x="481" y="102"/>
                  </a:lnTo>
                  <a:lnTo>
                    <a:pt x="485" y="98"/>
                  </a:lnTo>
                  <a:lnTo>
                    <a:pt x="489" y="94"/>
                  </a:lnTo>
                  <a:lnTo>
                    <a:pt x="489" y="90"/>
                  </a:lnTo>
                  <a:lnTo>
                    <a:pt x="485" y="90"/>
                  </a:lnTo>
                  <a:lnTo>
                    <a:pt x="485" y="86"/>
                  </a:lnTo>
                  <a:lnTo>
                    <a:pt x="485" y="86"/>
                  </a:lnTo>
                  <a:lnTo>
                    <a:pt x="485" y="82"/>
                  </a:lnTo>
                  <a:lnTo>
                    <a:pt x="489" y="82"/>
                  </a:lnTo>
                  <a:lnTo>
                    <a:pt x="489" y="78"/>
                  </a:lnTo>
                  <a:lnTo>
                    <a:pt x="485" y="74"/>
                  </a:lnTo>
                  <a:lnTo>
                    <a:pt x="489" y="74"/>
                  </a:lnTo>
                  <a:lnTo>
                    <a:pt x="505" y="62"/>
                  </a:lnTo>
                  <a:lnTo>
                    <a:pt x="508" y="59"/>
                  </a:lnTo>
                  <a:lnTo>
                    <a:pt x="512" y="55"/>
                  </a:lnTo>
                  <a:lnTo>
                    <a:pt x="508" y="55"/>
                  </a:lnTo>
                  <a:lnTo>
                    <a:pt x="508" y="55"/>
                  </a:lnTo>
                  <a:moveTo>
                    <a:pt x="348" y="90"/>
                  </a:moveTo>
                  <a:lnTo>
                    <a:pt x="348" y="90"/>
                  </a:lnTo>
                  <a:lnTo>
                    <a:pt x="348" y="90"/>
                  </a:lnTo>
                  <a:lnTo>
                    <a:pt x="348" y="90"/>
                  </a:lnTo>
                  <a:lnTo>
                    <a:pt x="348" y="90"/>
                  </a:lnTo>
                  <a:moveTo>
                    <a:pt x="110" y="148"/>
                  </a:moveTo>
                  <a:lnTo>
                    <a:pt x="110" y="148"/>
                  </a:lnTo>
                  <a:lnTo>
                    <a:pt x="106" y="152"/>
                  </a:lnTo>
                  <a:lnTo>
                    <a:pt x="106" y="148"/>
                  </a:lnTo>
                  <a:lnTo>
                    <a:pt x="106" y="144"/>
                  </a:lnTo>
                  <a:lnTo>
                    <a:pt x="106" y="144"/>
                  </a:lnTo>
                  <a:lnTo>
                    <a:pt x="106" y="144"/>
                  </a:lnTo>
                  <a:lnTo>
                    <a:pt x="106" y="141"/>
                  </a:lnTo>
                  <a:lnTo>
                    <a:pt x="106" y="141"/>
                  </a:lnTo>
                  <a:lnTo>
                    <a:pt x="106" y="141"/>
                  </a:lnTo>
                  <a:lnTo>
                    <a:pt x="102" y="137"/>
                  </a:lnTo>
                  <a:lnTo>
                    <a:pt x="102" y="137"/>
                  </a:lnTo>
                  <a:lnTo>
                    <a:pt x="98" y="137"/>
                  </a:lnTo>
                  <a:lnTo>
                    <a:pt x="98" y="133"/>
                  </a:lnTo>
                  <a:lnTo>
                    <a:pt x="102" y="133"/>
                  </a:lnTo>
                  <a:lnTo>
                    <a:pt x="102" y="129"/>
                  </a:lnTo>
                  <a:lnTo>
                    <a:pt x="102" y="129"/>
                  </a:lnTo>
                  <a:lnTo>
                    <a:pt x="106" y="125"/>
                  </a:lnTo>
                  <a:lnTo>
                    <a:pt x="106" y="125"/>
                  </a:lnTo>
                  <a:lnTo>
                    <a:pt x="106" y="129"/>
                  </a:lnTo>
                  <a:lnTo>
                    <a:pt x="106" y="129"/>
                  </a:lnTo>
                  <a:lnTo>
                    <a:pt x="110" y="129"/>
                  </a:lnTo>
                  <a:lnTo>
                    <a:pt x="110" y="129"/>
                  </a:lnTo>
                  <a:lnTo>
                    <a:pt x="110" y="129"/>
                  </a:lnTo>
                  <a:lnTo>
                    <a:pt x="110" y="133"/>
                  </a:lnTo>
                  <a:lnTo>
                    <a:pt x="110" y="133"/>
                  </a:lnTo>
                  <a:lnTo>
                    <a:pt x="110" y="133"/>
                  </a:lnTo>
                  <a:lnTo>
                    <a:pt x="110" y="133"/>
                  </a:lnTo>
                  <a:lnTo>
                    <a:pt x="110" y="133"/>
                  </a:lnTo>
                  <a:lnTo>
                    <a:pt x="110" y="133"/>
                  </a:lnTo>
                  <a:lnTo>
                    <a:pt x="110" y="133"/>
                  </a:lnTo>
                  <a:lnTo>
                    <a:pt x="118" y="129"/>
                  </a:lnTo>
                  <a:lnTo>
                    <a:pt x="118" y="129"/>
                  </a:lnTo>
                  <a:lnTo>
                    <a:pt x="122" y="133"/>
                  </a:lnTo>
                  <a:lnTo>
                    <a:pt x="122" y="133"/>
                  </a:lnTo>
                  <a:lnTo>
                    <a:pt x="122" y="133"/>
                  </a:lnTo>
                  <a:lnTo>
                    <a:pt x="125" y="133"/>
                  </a:lnTo>
                  <a:lnTo>
                    <a:pt x="125" y="137"/>
                  </a:lnTo>
                  <a:lnTo>
                    <a:pt x="125" y="137"/>
                  </a:lnTo>
                  <a:lnTo>
                    <a:pt x="125" y="137"/>
                  </a:lnTo>
                  <a:lnTo>
                    <a:pt x="129" y="141"/>
                  </a:lnTo>
                  <a:lnTo>
                    <a:pt x="133" y="144"/>
                  </a:lnTo>
                  <a:lnTo>
                    <a:pt x="129" y="148"/>
                  </a:lnTo>
                  <a:lnTo>
                    <a:pt x="125" y="156"/>
                  </a:lnTo>
                  <a:lnTo>
                    <a:pt x="125" y="160"/>
                  </a:lnTo>
                  <a:lnTo>
                    <a:pt x="122" y="160"/>
                  </a:lnTo>
                  <a:lnTo>
                    <a:pt x="118" y="160"/>
                  </a:lnTo>
                  <a:lnTo>
                    <a:pt x="118" y="160"/>
                  </a:lnTo>
                  <a:lnTo>
                    <a:pt x="114" y="156"/>
                  </a:lnTo>
                  <a:lnTo>
                    <a:pt x="110" y="152"/>
                  </a:lnTo>
                  <a:lnTo>
                    <a:pt x="110" y="152"/>
                  </a:lnTo>
                  <a:lnTo>
                    <a:pt x="110" y="152"/>
                  </a:lnTo>
                  <a:lnTo>
                    <a:pt x="110" y="152"/>
                  </a:lnTo>
                  <a:lnTo>
                    <a:pt x="110" y="148"/>
                  </a:lnTo>
                  <a:moveTo>
                    <a:pt x="114" y="94"/>
                  </a:moveTo>
                  <a:lnTo>
                    <a:pt x="114" y="94"/>
                  </a:lnTo>
                  <a:lnTo>
                    <a:pt x="110" y="94"/>
                  </a:lnTo>
                  <a:lnTo>
                    <a:pt x="114" y="94"/>
                  </a:lnTo>
                  <a:lnTo>
                    <a:pt x="114" y="94"/>
                  </a:lnTo>
                  <a:lnTo>
                    <a:pt x="110" y="94"/>
                  </a:lnTo>
                  <a:lnTo>
                    <a:pt x="110" y="94"/>
                  </a:lnTo>
                  <a:lnTo>
                    <a:pt x="110" y="94"/>
                  </a:lnTo>
                  <a:lnTo>
                    <a:pt x="110" y="94"/>
                  </a:lnTo>
                  <a:lnTo>
                    <a:pt x="110" y="98"/>
                  </a:lnTo>
                  <a:lnTo>
                    <a:pt x="110" y="98"/>
                  </a:lnTo>
                  <a:lnTo>
                    <a:pt x="106" y="98"/>
                  </a:lnTo>
                  <a:lnTo>
                    <a:pt x="106" y="98"/>
                  </a:lnTo>
                  <a:lnTo>
                    <a:pt x="106" y="98"/>
                  </a:lnTo>
                  <a:lnTo>
                    <a:pt x="102" y="98"/>
                  </a:lnTo>
                  <a:lnTo>
                    <a:pt x="102" y="94"/>
                  </a:lnTo>
                  <a:lnTo>
                    <a:pt x="98" y="94"/>
                  </a:lnTo>
                  <a:lnTo>
                    <a:pt x="98" y="94"/>
                  </a:lnTo>
                  <a:lnTo>
                    <a:pt x="102" y="90"/>
                  </a:lnTo>
                  <a:lnTo>
                    <a:pt x="102" y="90"/>
                  </a:lnTo>
                  <a:lnTo>
                    <a:pt x="102" y="90"/>
                  </a:lnTo>
                  <a:lnTo>
                    <a:pt x="98" y="90"/>
                  </a:lnTo>
                  <a:lnTo>
                    <a:pt x="94" y="90"/>
                  </a:lnTo>
                  <a:lnTo>
                    <a:pt x="94" y="90"/>
                  </a:lnTo>
                  <a:lnTo>
                    <a:pt x="94" y="90"/>
                  </a:lnTo>
                  <a:lnTo>
                    <a:pt x="94" y="86"/>
                  </a:lnTo>
                  <a:lnTo>
                    <a:pt x="94" y="86"/>
                  </a:lnTo>
                  <a:lnTo>
                    <a:pt x="94" y="86"/>
                  </a:lnTo>
                  <a:lnTo>
                    <a:pt x="94" y="86"/>
                  </a:lnTo>
                  <a:lnTo>
                    <a:pt x="94" y="82"/>
                  </a:lnTo>
                  <a:lnTo>
                    <a:pt x="102" y="82"/>
                  </a:lnTo>
                  <a:lnTo>
                    <a:pt x="102" y="82"/>
                  </a:lnTo>
                  <a:lnTo>
                    <a:pt x="102" y="82"/>
                  </a:lnTo>
                  <a:lnTo>
                    <a:pt x="106" y="86"/>
                  </a:lnTo>
                  <a:lnTo>
                    <a:pt x="110" y="82"/>
                  </a:lnTo>
                  <a:lnTo>
                    <a:pt x="110" y="82"/>
                  </a:lnTo>
                  <a:lnTo>
                    <a:pt x="110" y="86"/>
                  </a:lnTo>
                  <a:lnTo>
                    <a:pt x="106" y="86"/>
                  </a:lnTo>
                  <a:lnTo>
                    <a:pt x="102" y="90"/>
                  </a:lnTo>
                  <a:lnTo>
                    <a:pt x="106" y="90"/>
                  </a:lnTo>
                  <a:lnTo>
                    <a:pt x="106" y="90"/>
                  </a:lnTo>
                  <a:lnTo>
                    <a:pt x="106" y="90"/>
                  </a:lnTo>
                  <a:lnTo>
                    <a:pt x="106" y="90"/>
                  </a:lnTo>
                  <a:lnTo>
                    <a:pt x="106" y="90"/>
                  </a:lnTo>
                  <a:lnTo>
                    <a:pt x="114" y="90"/>
                  </a:lnTo>
                  <a:lnTo>
                    <a:pt x="114" y="90"/>
                  </a:lnTo>
                  <a:lnTo>
                    <a:pt x="114" y="90"/>
                  </a:lnTo>
                  <a:lnTo>
                    <a:pt x="114" y="90"/>
                  </a:lnTo>
                  <a:lnTo>
                    <a:pt x="114" y="94"/>
                  </a:lnTo>
                  <a:lnTo>
                    <a:pt x="114" y="94"/>
                  </a:lnTo>
                  <a:moveTo>
                    <a:pt x="106" y="195"/>
                  </a:moveTo>
                  <a:lnTo>
                    <a:pt x="106" y="195"/>
                  </a:lnTo>
                  <a:lnTo>
                    <a:pt x="106" y="195"/>
                  </a:lnTo>
                  <a:lnTo>
                    <a:pt x="106" y="195"/>
                  </a:lnTo>
                  <a:lnTo>
                    <a:pt x="110" y="195"/>
                  </a:lnTo>
                  <a:lnTo>
                    <a:pt x="110" y="195"/>
                  </a:lnTo>
                  <a:lnTo>
                    <a:pt x="110" y="195"/>
                  </a:lnTo>
                  <a:lnTo>
                    <a:pt x="106" y="203"/>
                  </a:lnTo>
                  <a:lnTo>
                    <a:pt x="102" y="207"/>
                  </a:lnTo>
                  <a:lnTo>
                    <a:pt x="98" y="207"/>
                  </a:lnTo>
                  <a:lnTo>
                    <a:pt x="98" y="203"/>
                  </a:lnTo>
                  <a:lnTo>
                    <a:pt x="94" y="199"/>
                  </a:lnTo>
                  <a:lnTo>
                    <a:pt x="94" y="195"/>
                  </a:lnTo>
                  <a:lnTo>
                    <a:pt x="94" y="191"/>
                  </a:lnTo>
                  <a:lnTo>
                    <a:pt x="94" y="191"/>
                  </a:lnTo>
                  <a:lnTo>
                    <a:pt x="94" y="187"/>
                  </a:lnTo>
                  <a:lnTo>
                    <a:pt x="90" y="187"/>
                  </a:lnTo>
                  <a:lnTo>
                    <a:pt x="90" y="195"/>
                  </a:lnTo>
                  <a:lnTo>
                    <a:pt x="90" y="199"/>
                  </a:lnTo>
                  <a:lnTo>
                    <a:pt x="90" y="199"/>
                  </a:lnTo>
                  <a:lnTo>
                    <a:pt x="86" y="195"/>
                  </a:lnTo>
                  <a:lnTo>
                    <a:pt x="86" y="195"/>
                  </a:lnTo>
                  <a:lnTo>
                    <a:pt x="86" y="195"/>
                  </a:lnTo>
                  <a:lnTo>
                    <a:pt x="86" y="195"/>
                  </a:lnTo>
                  <a:lnTo>
                    <a:pt x="86" y="195"/>
                  </a:lnTo>
                  <a:lnTo>
                    <a:pt x="79" y="191"/>
                  </a:lnTo>
                  <a:lnTo>
                    <a:pt x="79" y="191"/>
                  </a:lnTo>
                  <a:lnTo>
                    <a:pt x="79" y="191"/>
                  </a:lnTo>
                  <a:lnTo>
                    <a:pt x="83" y="191"/>
                  </a:lnTo>
                  <a:lnTo>
                    <a:pt x="83" y="187"/>
                  </a:lnTo>
                  <a:lnTo>
                    <a:pt x="79" y="187"/>
                  </a:lnTo>
                  <a:lnTo>
                    <a:pt x="79" y="187"/>
                  </a:lnTo>
                  <a:lnTo>
                    <a:pt x="79" y="184"/>
                  </a:lnTo>
                  <a:lnTo>
                    <a:pt x="79" y="184"/>
                  </a:lnTo>
                  <a:lnTo>
                    <a:pt x="79" y="184"/>
                  </a:lnTo>
                  <a:lnTo>
                    <a:pt x="79" y="184"/>
                  </a:lnTo>
                  <a:lnTo>
                    <a:pt x="79" y="184"/>
                  </a:lnTo>
                  <a:lnTo>
                    <a:pt x="79" y="184"/>
                  </a:lnTo>
                  <a:lnTo>
                    <a:pt x="79" y="180"/>
                  </a:lnTo>
                  <a:lnTo>
                    <a:pt x="79" y="180"/>
                  </a:lnTo>
                  <a:lnTo>
                    <a:pt x="79" y="180"/>
                  </a:lnTo>
                  <a:lnTo>
                    <a:pt x="79" y="180"/>
                  </a:lnTo>
                  <a:lnTo>
                    <a:pt x="79" y="180"/>
                  </a:lnTo>
                  <a:lnTo>
                    <a:pt x="83" y="180"/>
                  </a:lnTo>
                  <a:lnTo>
                    <a:pt x="83" y="180"/>
                  </a:lnTo>
                  <a:lnTo>
                    <a:pt x="79" y="176"/>
                  </a:lnTo>
                  <a:lnTo>
                    <a:pt x="79" y="176"/>
                  </a:lnTo>
                  <a:lnTo>
                    <a:pt x="86" y="172"/>
                  </a:lnTo>
                  <a:lnTo>
                    <a:pt x="86" y="172"/>
                  </a:lnTo>
                  <a:lnTo>
                    <a:pt x="86" y="172"/>
                  </a:lnTo>
                  <a:lnTo>
                    <a:pt x="86" y="172"/>
                  </a:lnTo>
                  <a:lnTo>
                    <a:pt x="90" y="172"/>
                  </a:lnTo>
                  <a:lnTo>
                    <a:pt x="90" y="168"/>
                  </a:lnTo>
                  <a:lnTo>
                    <a:pt x="90" y="168"/>
                  </a:lnTo>
                  <a:lnTo>
                    <a:pt x="86" y="168"/>
                  </a:lnTo>
                  <a:lnTo>
                    <a:pt x="86" y="168"/>
                  </a:lnTo>
                  <a:lnTo>
                    <a:pt x="86" y="164"/>
                  </a:lnTo>
                  <a:lnTo>
                    <a:pt x="86" y="164"/>
                  </a:lnTo>
                  <a:lnTo>
                    <a:pt x="86" y="164"/>
                  </a:lnTo>
                  <a:lnTo>
                    <a:pt x="90" y="164"/>
                  </a:lnTo>
                  <a:lnTo>
                    <a:pt x="90" y="168"/>
                  </a:lnTo>
                  <a:lnTo>
                    <a:pt x="94" y="168"/>
                  </a:lnTo>
                  <a:lnTo>
                    <a:pt x="94" y="172"/>
                  </a:lnTo>
                  <a:lnTo>
                    <a:pt x="94" y="172"/>
                  </a:lnTo>
                  <a:lnTo>
                    <a:pt x="94" y="176"/>
                  </a:lnTo>
                  <a:lnTo>
                    <a:pt x="94" y="176"/>
                  </a:lnTo>
                  <a:lnTo>
                    <a:pt x="94" y="172"/>
                  </a:lnTo>
                  <a:lnTo>
                    <a:pt x="94" y="168"/>
                  </a:lnTo>
                  <a:lnTo>
                    <a:pt x="94" y="164"/>
                  </a:lnTo>
                  <a:lnTo>
                    <a:pt x="94" y="164"/>
                  </a:lnTo>
                  <a:lnTo>
                    <a:pt x="90" y="164"/>
                  </a:lnTo>
                  <a:lnTo>
                    <a:pt x="94" y="164"/>
                  </a:lnTo>
                  <a:lnTo>
                    <a:pt x="94" y="164"/>
                  </a:lnTo>
                  <a:lnTo>
                    <a:pt x="94" y="164"/>
                  </a:lnTo>
                  <a:lnTo>
                    <a:pt x="98" y="164"/>
                  </a:lnTo>
                  <a:lnTo>
                    <a:pt x="98" y="164"/>
                  </a:lnTo>
                  <a:lnTo>
                    <a:pt x="98" y="164"/>
                  </a:lnTo>
                  <a:lnTo>
                    <a:pt x="98" y="164"/>
                  </a:lnTo>
                  <a:lnTo>
                    <a:pt x="98" y="160"/>
                  </a:lnTo>
                  <a:lnTo>
                    <a:pt x="102" y="160"/>
                  </a:lnTo>
                  <a:lnTo>
                    <a:pt x="106" y="160"/>
                  </a:lnTo>
                  <a:lnTo>
                    <a:pt x="102" y="160"/>
                  </a:lnTo>
                  <a:lnTo>
                    <a:pt x="102" y="156"/>
                  </a:lnTo>
                  <a:lnTo>
                    <a:pt x="98" y="156"/>
                  </a:lnTo>
                  <a:lnTo>
                    <a:pt x="98" y="156"/>
                  </a:lnTo>
                  <a:lnTo>
                    <a:pt x="98" y="152"/>
                  </a:lnTo>
                  <a:lnTo>
                    <a:pt x="98" y="152"/>
                  </a:lnTo>
                  <a:lnTo>
                    <a:pt x="94" y="152"/>
                  </a:lnTo>
                  <a:lnTo>
                    <a:pt x="94" y="152"/>
                  </a:lnTo>
                  <a:lnTo>
                    <a:pt x="94" y="148"/>
                  </a:lnTo>
                  <a:lnTo>
                    <a:pt x="98" y="148"/>
                  </a:lnTo>
                  <a:lnTo>
                    <a:pt x="98" y="152"/>
                  </a:lnTo>
                  <a:lnTo>
                    <a:pt x="98" y="152"/>
                  </a:lnTo>
                  <a:lnTo>
                    <a:pt x="102" y="148"/>
                  </a:lnTo>
                  <a:lnTo>
                    <a:pt x="102" y="148"/>
                  </a:lnTo>
                  <a:lnTo>
                    <a:pt x="102" y="152"/>
                  </a:lnTo>
                  <a:lnTo>
                    <a:pt x="102" y="152"/>
                  </a:lnTo>
                  <a:lnTo>
                    <a:pt x="106" y="156"/>
                  </a:lnTo>
                  <a:lnTo>
                    <a:pt x="106" y="156"/>
                  </a:lnTo>
                  <a:lnTo>
                    <a:pt x="106" y="160"/>
                  </a:lnTo>
                  <a:lnTo>
                    <a:pt x="106" y="160"/>
                  </a:lnTo>
                  <a:lnTo>
                    <a:pt x="106" y="160"/>
                  </a:lnTo>
                  <a:lnTo>
                    <a:pt x="110" y="164"/>
                  </a:lnTo>
                  <a:lnTo>
                    <a:pt x="110" y="164"/>
                  </a:lnTo>
                  <a:lnTo>
                    <a:pt x="114" y="164"/>
                  </a:lnTo>
                  <a:lnTo>
                    <a:pt x="114" y="164"/>
                  </a:lnTo>
                  <a:lnTo>
                    <a:pt x="114" y="164"/>
                  </a:lnTo>
                  <a:lnTo>
                    <a:pt x="114" y="168"/>
                  </a:lnTo>
                  <a:lnTo>
                    <a:pt x="114" y="168"/>
                  </a:lnTo>
                  <a:lnTo>
                    <a:pt x="114" y="168"/>
                  </a:lnTo>
                  <a:lnTo>
                    <a:pt x="114" y="168"/>
                  </a:lnTo>
                  <a:lnTo>
                    <a:pt x="118" y="168"/>
                  </a:lnTo>
                  <a:lnTo>
                    <a:pt x="118" y="176"/>
                  </a:lnTo>
                  <a:lnTo>
                    <a:pt x="118" y="180"/>
                  </a:lnTo>
                  <a:lnTo>
                    <a:pt x="110" y="191"/>
                  </a:lnTo>
                  <a:lnTo>
                    <a:pt x="106" y="195"/>
                  </a:lnTo>
                  <a:moveTo>
                    <a:pt x="188" y="62"/>
                  </a:moveTo>
                  <a:lnTo>
                    <a:pt x="188" y="62"/>
                  </a:lnTo>
                  <a:lnTo>
                    <a:pt x="188" y="62"/>
                  </a:lnTo>
                  <a:lnTo>
                    <a:pt x="192" y="66"/>
                  </a:lnTo>
                  <a:lnTo>
                    <a:pt x="192" y="66"/>
                  </a:lnTo>
                  <a:lnTo>
                    <a:pt x="192" y="66"/>
                  </a:lnTo>
                  <a:lnTo>
                    <a:pt x="188" y="66"/>
                  </a:lnTo>
                  <a:lnTo>
                    <a:pt x="184" y="70"/>
                  </a:lnTo>
                  <a:lnTo>
                    <a:pt x="184" y="70"/>
                  </a:lnTo>
                  <a:lnTo>
                    <a:pt x="180" y="70"/>
                  </a:lnTo>
                  <a:lnTo>
                    <a:pt x="180" y="70"/>
                  </a:lnTo>
                  <a:lnTo>
                    <a:pt x="176" y="66"/>
                  </a:lnTo>
                  <a:lnTo>
                    <a:pt x="176" y="66"/>
                  </a:lnTo>
                  <a:lnTo>
                    <a:pt x="172" y="66"/>
                  </a:lnTo>
                  <a:lnTo>
                    <a:pt x="176" y="62"/>
                  </a:lnTo>
                  <a:lnTo>
                    <a:pt x="176" y="59"/>
                  </a:lnTo>
                  <a:lnTo>
                    <a:pt x="172" y="59"/>
                  </a:lnTo>
                  <a:lnTo>
                    <a:pt x="172" y="59"/>
                  </a:lnTo>
                  <a:lnTo>
                    <a:pt x="172" y="59"/>
                  </a:lnTo>
                  <a:lnTo>
                    <a:pt x="165" y="62"/>
                  </a:lnTo>
                  <a:lnTo>
                    <a:pt x="165" y="62"/>
                  </a:lnTo>
                  <a:lnTo>
                    <a:pt x="165" y="62"/>
                  </a:lnTo>
                  <a:lnTo>
                    <a:pt x="165" y="62"/>
                  </a:lnTo>
                  <a:lnTo>
                    <a:pt x="161" y="59"/>
                  </a:lnTo>
                  <a:lnTo>
                    <a:pt x="161" y="59"/>
                  </a:lnTo>
                  <a:lnTo>
                    <a:pt x="165" y="55"/>
                  </a:lnTo>
                  <a:lnTo>
                    <a:pt x="161" y="55"/>
                  </a:lnTo>
                  <a:lnTo>
                    <a:pt x="161" y="55"/>
                  </a:lnTo>
                  <a:lnTo>
                    <a:pt x="161" y="51"/>
                  </a:lnTo>
                  <a:lnTo>
                    <a:pt x="165" y="51"/>
                  </a:lnTo>
                  <a:lnTo>
                    <a:pt x="165" y="51"/>
                  </a:lnTo>
                  <a:lnTo>
                    <a:pt x="168" y="51"/>
                  </a:lnTo>
                  <a:lnTo>
                    <a:pt x="168" y="51"/>
                  </a:lnTo>
                  <a:lnTo>
                    <a:pt x="168" y="51"/>
                  </a:lnTo>
                  <a:lnTo>
                    <a:pt x="168" y="51"/>
                  </a:lnTo>
                  <a:lnTo>
                    <a:pt x="168" y="51"/>
                  </a:lnTo>
                  <a:lnTo>
                    <a:pt x="168" y="51"/>
                  </a:lnTo>
                  <a:lnTo>
                    <a:pt x="168" y="47"/>
                  </a:lnTo>
                  <a:lnTo>
                    <a:pt x="168" y="47"/>
                  </a:lnTo>
                  <a:lnTo>
                    <a:pt x="168" y="47"/>
                  </a:lnTo>
                  <a:lnTo>
                    <a:pt x="172" y="47"/>
                  </a:lnTo>
                  <a:lnTo>
                    <a:pt x="172" y="47"/>
                  </a:lnTo>
                  <a:lnTo>
                    <a:pt x="172" y="47"/>
                  </a:lnTo>
                  <a:lnTo>
                    <a:pt x="176" y="51"/>
                  </a:lnTo>
                  <a:lnTo>
                    <a:pt x="176" y="47"/>
                  </a:lnTo>
                  <a:lnTo>
                    <a:pt x="180" y="51"/>
                  </a:lnTo>
                  <a:lnTo>
                    <a:pt x="184" y="51"/>
                  </a:lnTo>
                  <a:lnTo>
                    <a:pt x="180" y="47"/>
                  </a:lnTo>
                  <a:lnTo>
                    <a:pt x="180" y="47"/>
                  </a:lnTo>
                  <a:lnTo>
                    <a:pt x="176" y="47"/>
                  </a:lnTo>
                  <a:lnTo>
                    <a:pt x="168" y="39"/>
                  </a:lnTo>
                  <a:lnTo>
                    <a:pt x="168" y="39"/>
                  </a:lnTo>
                  <a:lnTo>
                    <a:pt x="172" y="39"/>
                  </a:lnTo>
                  <a:lnTo>
                    <a:pt x="172" y="39"/>
                  </a:lnTo>
                  <a:lnTo>
                    <a:pt x="172" y="35"/>
                  </a:lnTo>
                  <a:lnTo>
                    <a:pt x="172" y="35"/>
                  </a:lnTo>
                  <a:lnTo>
                    <a:pt x="172" y="35"/>
                  </a:lnTo>
                  <a:lnTo>
                    <a:pt x="172" y="35"/>
                  </a:lnTo>
                  <a:lnTo>
                    <a:pt x="176" y="39"/>
                  </a:lnTo>
                  <a:lnTo>
                    <a:pt x="180" y="35"/>
                  </a:lnTo>
                  <a:lnTo>
                    <a:pt x="180" y="35"/>
                  </a:lnTo>
                  <a:lnTo>
                    <a:pt x="180" y="39"/>
                  </a:lnTo>
                  <a:lnTo>
                    <a:pt x="184" y="43"/>
                  </a:lnTo>
                  <a:lnTo>
                    <a:pt x="184" y="43"/>
                  </a:lnTo>
                  <a:lnTo>
                    <a:pt x="184" y="39"/>
                  </a:lnTo>
                  <a:lnTo>
                    <a:pt x="188" y="39"/>
                  </a:lnTo>
                  <a:lnTo>
                    <a:pt x="188" y="43"/>
                  </a:lnTo>
                  <a:lnTo>
                    <a:pt x="188" y="39"/>
                  </a:lnTo>
                  <a:lnTo>
                    <a:pt x="188" y="39"/>
                  </a:lnTo>
                  <a:lnTo>
                    <a:pt x="188" y="39"/>
                  </a:lnTo>
                  <a:lnTo>
                    <a:pt x="192" y="39"/>
                  </a:lnTo>
                  <a:lnTo>
                    <a:pt x="192" y="35"/>
                  </a:lnTo>
                  <a:lnTo>
                    <a:pt x="192" y="35"/>
                  </a:lnTo>
                  <a:lnTo>
                    <a:pt x="196" y="39"/>
                  </a:lnTo>
                  <a:lnTo>
                    <a:pt x="196" y="43"/>
                  </a:lnTo>
                  <a:lnTo>
                    <a:pt x="192" y="47"/>
                  </a:lnTo>
                  <a:lnTo>
                    <a:pt x="192" y="47"/>
                  </a:lnTo>
                  <a:lnTo>
                    <a:pt x="192" y="47"/>
                  </a:lnTo>
                  <a:lnTo>
                    <a:pt x="196" y="51"/>
                  </a:lnTo>
                  <a:lnTo>
                    <a:pt x="196" y="47"/>
                  </a:lnTo>
                  <a:lnTo>
                    <a:pt x="196" y="47"/>
                  </a:lnTo>
                  <a:lnTo>
                    <a:pt x="196" y="51"/>
                  </a:lnTo>
                  <a:lnTo>
                    <a:pt x="196" y="51"/>
                  </a:lnTo>
                  <a:lnTo>
                    <a:pt x="196" y="55"/>
                  </a:lnTo>
                  <a:lnTo>
                    <a:pt x="200" y="55"/>
                  </a:lnTo>
                  <a:lnTo>
                    <a:pt x="200" y="55"/>
                  </a:lnTo>
                  <a:lnTo>
                    <a:pt x="204" y="55"/>
                  </a:lnTo>
                  <a:lnTo>
                    <a:pt x="204" y="51"/>
                  </a:lnTo>
                  <a:lnTo>
                    <a:pt x="204" y="51"/>
                  </a:lnTo>
                  <a:lnTo>
                    <a:pt x="204" y="47"/>
                  </a:lnTo>
                  <a:lnTo>
                    <a:pt x="204" y="47"/>
                  </a:lnTo>
                  <a:lnTo>
                    <a:pt x="208" y="43"/>
                  </a:lnTo>
                  <a:lnTo>
                    <a:pt x="208" y="43"/>
                  </a:lnTo>
                  <a:lnTo>
                    <a:pt x="208" y="43"/>
                  </a:lnTo>
                  <a:lnTo>
                    <a:pt x="211" y="47"/>
                  </a:lnTo>
                  <a:lnTo>
                    <a:pt x="208" y="51"/>
                  </a:lnTo>
                  <a:lnTo>
                    <a:pt x="208" y="51"/>
                  </a:lnTo>
                  <a:lnTo>
                    <a:pt x="208" y="51"/>
                  </a:lnTo>
                  <a:lnTo>
                    <a:pt x="208" y="55"/>
                  </a:lnTo>
                  <a:lnTo>
                    <a:pt x="208" y="55"/>
                  </a:lnTo>
                  <a:lnTo>
                    <a:pt x="200" y="59"/>
                  </a:lnTo>
                  <a:lnTo>
                    <a:pt x="200" y="59"/>
                  </a:lnTo>
                  <a:lnTo>
                    <a:pt x="200" y="59"/>
                  </a:lnTo>
                  <a:lnTo>
                    <a:pt x="200" y="59"/>
                  </a:lnTo>
                  <a:lnTo>
                    <a:pt x="192" y="62"/>
                  </a:lnTo>
                  <a:lnTo>
                    <a:pt x="188" y="62"/>
                  </a:lnTo>
                  <a:lnTo>
                    <a:pt x="188" y="62"/>
                  </a:lnTo>
                  <a:moveTo>
                    <a:pt x="59" y="211"/>
                  </a:moveTo>
                  <a:lnTo>
                    <a:pt x="59" y="211"/>
                  </a:lnTo>
                  <a:lnTo>
                    <a:pt x="55" y="211"/>
                  </a:lnTo>
                  <a:lnTo>
                    <a:pt x="55" y="207"/>
                  </a:lnTo>
                  <a:lnTo>
                    <a:pt x="55" y="207"/>
                  </a:lnTo>
                  <a:lnTo>
                    <a:pt x="55" y="203"/>
                  </a:lnTo>
                  <a:lnTo>
                    <a:pt x="59" y="207"/>
                  </a:lnTo>
                  <a:lnTo>
                    <a:pt x="59" y="207"/>
                  </a:lnTo>
                  <a:lnTo>
                    <a:pt x="63" y="207"/>
                  </a:lnTo>
                  <a:lnTo>
                    <a:pt x="63" y="211"/>
                  </a:lnTo>
                  <a:lnTo>
                    <a:pt x="59" y="207"/>
                  </a:lnTo>
                  <a:lnTo>
                    <a:pt x="59" y="207"/>
                  </a:lnTo>
                  <a:lnTo>
                    <a:pt x="59" y="203"/>
                  </a:lnTo>
                  <a:lnTo>
                    <a:pt x="59" y="203"/>
                  </a:lnTo>
                  <a:lnTo>
                    <a:pt x="59" y="199"/>
                  </a:lnTo>
                  <a:lnTo>
                    <a:pt x="63" y="203"/>
                  </a:lnTo>
                  <a:lnTo>
                    <a:pt x="63" y="199"/>
                  </a:lnTo>
                  <a:lnTo>
                    <a:pt x="67" y="203"/>
                  </a:lnTo>
                  <a:lnTo>
                    <a:pt x="67" y="199"/>
                  </a:lnTo>
                  <a:lnTo>
                    <a:pt x="67" y="199"/>
                  </a:lnTo>
                  <a:lnTo>
                    <a:pt x="67" y="199"/>
                  </a:lnTo>
                  <a:lnTo>
                    <a:pt x="67" y="199"/>
                  </a:lnTo>
                  <a:lnTo>
                    <a:pt x="67" y="199"/>
                  </a:lnTo>
                  <a:lnTo>
                    <a:pt x="67" y="199"/>
                  </a:lnTo>
                  <a:lnTo>
                    <a:pt x="67" y="195"/>
                  </a:lnTo>
                  <a:lnTo>
                    <a:pt x="67" y="195"/>
                  </a:lnTo>
                  <a:lnTo>
                    <a:pt x="71" y="195"/>
                  </a:lnTo>
                  <a:lnTo>
                    <a:pt x="71" y="195"/>
                  </a:lnTo>
                  <a:lnTo>
                    <a:pt x="71" y="199"/>
                  </a:lnTo>
                  <a:lnTo>
                    <a:pt x="71" y="203"/>
                  </a:lnTo>
                  <a:lnTo>
                    <a:pt x="75" y="203"/>
                  </a:lnTo>
                  <a:lnTo>
                    <a:pt x="75" y="203"/>
                  </a:lnTo>
                  <a:lnTo>
                    <a:pt x="75" y="199"/>
                  </a:lnTo>
                  <a:lnTo>
                    <a:pt x="71" y="195"/>
                  </a:lnTo>
                  <a:lnTo>
                    <a:pt x="75" y="195"/>
                  </a:lnTo>
                  <a:lnTo>
                    <a:pt x="75" y="195"/>
                  </a:lnTo>
                  <a:lnTo>
                    <a:pt x="79" y="199"/>
                  </a:lnTo>
                  <a:lnTo>
                    <a:pt x="79" y="203"/>
                  </a:lnTo>
                  <a:lnTo>
                    <a:pt x="83" y="203"/>
                  </a:lnTo>
                  <a:lnTo>
                    <a:pt x="86" y="203"/>
                  </a:lnTo>
                  <a:lnTo>
                    <a:pt x="86" y="203"/>
                  </a:lnTo>
                  <a:lnTo>
                    <a:pt x="86" y="203"/>
                  </a:lnTo>
                  <a:lnTo>
                    <a:pt x="86" y="203"/>
                  </a:lnTo>
                  <a:lnTo>
                    <a:pt x="86" y="207"/>
                  </a:lnTo>
                  <a:lnTo>
                    <a:pt x="90" y="207"/>
                  </a:lnTo>
                  <a:lnTo>
                    <a:pt x="90" y="207"/>
                  </a:lnTo>
                  <a:lnTo>
                    <a:pt x="90" y="207"/>
                  </a:lnTo>
                  <a:lnTo>
                    <a:pt x="94" y="207"/>
                  </a:lnTo>
                  <a:lnTo>
                    <a:pt x="94" y="211"/>
                  </a:lnTo>
                  <a:lnTo>
                    <a:pt x="94" y="211"/>
                  </a:lnTo>
                  <a:lnTo>
                    <a:pt x="94" y="211"/>
                  </a:lnTo>
                  <a:lnTo>
                    <a:pt x="79" y="215"/>
                  </a:lnTo>
                  <a:lnTo>
                    <a:pt x="63" y="215"/>
                  </a:lnTo>
                  <a:lnTo>
                    <a:pt x="59" y="211"/>
                  </a:lnTo>
                  <a:moveTo>
                    <a:pt x="40" y="184"/>
                  </a:moveTo>
                  <a:lnTo>
                    <a:pt x="40" y="184"/>
                  </a:lnTo>
                  <a:lnTo>
                    <a:pt x="40" y="184"/>
                  </a:lnTo>
                  <a:lnTo>
                    <a:pt x="40" y="180"/>
                  </a:lnTo>
                  <a:lnTo>
                    <a:pt x="40" y="184"/>
                  </a:lnTo>
                  <a:lnTo>
                    <a:pt x="40" y="187"/>
                  </a:lnTo>
                  <a:lnTo>
                    <a:pt x="40" y="191"/>
                  </a:lnTo>
                  <a:lnTo>
                    <a:pt x="40" y="191"/>
                  </a:lnTo>
                  <a:lnTo>
                    <a:pt x="36" y="191"/>
                  </a:lnTo>
                  <a:lnTo>
                    <a:pt x="36" y="191"/>
                  </a:lnTo>
                  <a:lnTo>
                    <a:pt x="36" y="187"/>
                  </a:lnTo>
                  <a:lnTo>
                    <a:pt x="36" y="187"/>
                  </a:lnTo>
                  <a:lnTo>
                    <a:pt x="36" y="184"/>
                  </a:lnTo>
                  <a:lnTo>
                    <a:pt x="36" y="180"/>
                  </a:lnTo>
                  <a:lnTo>
                    <a:pt x="36" y="180"/>
                  </a:lnTo>
                  <a:lnTo>
                    <a:pt x="36" y="176"/>
                  </a:lnTo>
                  <a:lnTo>
                    <a:pt x="36" y="176"/>
                  </a:lnTo>
                  <a:lnTo>
                    <a:pt x="36" y="176"/>
                  </a:lnTo>
                  <a:lnTo>
                    <a:pt x="36" y="172"/>
                  </a:lnTo>
                  <a:lnTo>
                    <a:pt x="36" y="168"/>
                  </a:lnTo>
                  <a:lnTo>
                    <a:pt x="24" y="176"/>
                  </a:lnTo>
                  <a:lnTo>
                    <a:pt x="24" y="176"/>
                  </a:lnTo>
                  <a:lnTo>
                    <a:pt x="24" y="176"/>
                  </a:lnTo>
                  <a:lnTo>
                    <a:pt x="24" y="176"/>
                  </a:lnTo>
                  <a:lnTo>
                    <a:pt x="24" y="176"/>
                  </a:lnTo>
                  <a:lnTo>
                    <a:pt x="20" y="176"/>
                  </a:lnTo>
                  <a:lnTo>
                    <a:pt x="20" y="176"/>
                  </a:lnTo>
                  <a:lnTo>
                    <a:pt x="20" y="172"/>
                  </a:lnTo>
                  <a:lnTo>
                    <a:pt x="20" y="172"/>
                  </a:lnTo>
                  <a:lnTo>
                    <a:pt x="20" y="172"/>
                  </a:lnTo>
                  <a:lnTo>
                    <a:pt x="16" y="172"/>
                  </a:lnTo>
                  <a:lnTo>
                    <a:pt x="16" y="172"/>
                  </a:lnTo>
                  <a:lnTo>
                    <a:pt x="16" y="168"/>
                  </a:lnTo>
                  <a:lnTo>
                    <a:pt x="20" y="168"/>
                  </a:lnTo>
                  <a:lnTo>
                    <a:pt x="28" y="168"/>
                  </a:lnTo>
                  <a:lnTo>
                    <a:pt x="32" y="168"/>
                  </a:lnTo>
                  <a:lnTo>
                    <a:pt x="32" y="168"/>
                  </a:lnTo>
                  <a:lnTo>
                    <a:pt x="32" y="164"/>
                  </a:lnTo>
                  <a:lnTo>
                    <a:pt x="28" y="164"/>
                  </a:lnTo>
                  <a:lnTo>
                    <a:pt x="28" y="164"/>
                  </a:lnTo>
                  <a:lnTo>
                    <a:pt x="28" y="160"/>
                  </a:lnTo>
                  <a:lnTo>
                    <a:pt x="28" y="160"/>
                  </a:lnTo>
                  <a:lnTo>
                    <a:pt x="32" y="164"/>
                  </a:lnTo>
                  <a:lnTo>
                    <a:pt x="40" y="168"/>
                  </a:lnTo>
                  <a:lnTo>
                    <a:pt x="40" y="164"/>
                  </a:lnTo>
                  <a:lnTo>
                    <a:pt x="40" y="164"/>
                  </a:lnTo>
                  <a:lnTo>
                    <a:pt x="36" y="160"/>
                  </a:lnTo>
                  <a:lnTo>
                    <a:pt x="36" y="156"/>
                  </a:lnTo>
                  <a:lnTo>
                    <a:pt x="32" y="156"/>
                  </a:lnTo>
                  <a:lnTo>
                    <a:pt x="36" y="152"/>
                  </a:lnTo>
                  <a:lnTo>
                    <a:pt x="36" y="152"/>
                  </a:lnTo>
                  <a:lnTo>
                    <a:pt x="36" y="156"/>
                  </a:lnTo>
                  <a:lnTo>
                    <a:pt x="36" y="156"/>
                  </a:lnTo>
                  <a:lnTo>
                    <a:pt x="40" y="156"/>
                  </a:lnTo>
                  <a:lnTo>
                    <a:pt x="40" y="156"/>
                  </a:lnTo>
                  <a:lnTo>
                    <a:pt x="40" y="156"/>
                  </a:lnTo>
                  <a:lnTo>
                    <a:pt x="43" y="156"/>
                  </a:lnTo>
                  <a:lnTo>
                    <a:pt x="40" y="156"/>
                  </a:lnTo>
                  <a:lnTo>
                    <a:pt x="40" y="156"/>
                  </a:lnTo>
                  <a:lnTo>
                    <a:pt x="40" y="152"/>
                  </a:lnTo>
                  <a:lnTo>
                    <a:pt x="40" y="152"/>
                  </a:lnTo>
                  <a:lnTo>
                    <a:pt x="40" y="152"/>
                  </a:lnTo>
                  <a:lnTo>
                    <a:pt x="43" y="152"/>
                  </a:lnTo>
                  <a:lnTo>
                    <a:pt x="47" y="152"/>
                  </a:lnTo>
                  <a:lnTo>
                    <a:pt x="51" y="156"/>
                  </a:lnTo>
                  <a:lnTo>
                    <a:pt x="51" y="156"/>
                  </a:lnTo>
                  <a:lnTo>
                    <a:pt x="47" y="160"/>
                  </a:lnTo>
                  <a:lnTo>
                    <a:pt x="47" y="160"/>
                  </a:lnTo>
                  <a:lnTo>
                    <a:pt x="51" y="160"/>
                  </a:lnTo>
                  <a:lnTo>
                    <a:pt x="51" y="160"/>
                  </a:lnTo>
                  <a:lnTo>
                    <a:pt x="51" y="160"/>
                  </a:lnTo>
                  <a:lnTo>
                    <a:pt x="51" y="156"/>
                  </a:lnTo>
                  <a:lnTo>
                    <a:pt x="51" y="156"/>
                  </a:lnTo>
                  <a:lnTo>
                    <a:pt x="55" y="156"/>
                  </a:lnTo>
                  <a:lnTo>
                    <a:pt x="55" y="160"/>
                  </a:lnTo>
                  <a:lnTo>
                    <a:pt x="55" y="164"/>
                  </a:lnTo>
                  <a:lnTo>
                    <a:pt x="59" y="164"/>
                  </a:lnTo>
                  <a:lnTo>
                    <a:pt x="59" y="164"/>
                  </a:lnTo>
                  <a:lnTo>
                    <a:pt x="59" y="164"/>
                  </a:lnTo>
                  <a:lnTo>
                    <a:pt x="59" y="160"/>
                  </a:lnTo>
                  <a:lnTo>
                    <a:pt x="55" y="160"/>
                  </a:lnTo>
                  <a:lnTo>
                    <a:pt x="55" y="156"/>
                  </a:lnTo>
                  <a:lnTo>
                    <a:pt x="59" y="156"/>
                  </a:lnTo>
                  <a:lnTo>
                    <a:pt x="59" y="156"/>
                  </a:lnTo>
                  <a:lnTo>
                    <a:pt x="59" y="156"/>
                  </a:lnTo>
                  <a:lnTo>
                    <a:pt x="55" y="152"/>
                  </a:lnTo>
                  <a:lnTo>
                    <a:pt x="55" y="152"/>
                  </a:lnTo>
                  <a:lnTo>
                    <a:pt x="55" y="148"/>
                  </a:lnTo>
                  <a:lnTo>
                    <a:pt x="51" y="148"/>
                  </a:lnTo>
                  <a:lnTo>
                    <a:pt x="51" y="144"/>
                  </a:lnTo>
                  <a:lnTo>
                    <a:pt x="51" y="144"/>
                  </a:lnTo>
                  <a:lnTo>
                    <a:pt x="47" y="144"/>
                  </a:lnTo>
                  <a:lnTo>
                    <a:pt x="47" y="144"/>
                  </a:lnTo>
                  <a:lnTo>
                    <a:pt x="51" y="144"/>
                  </a:lnTo>
                  <a:lnTo>
                    <a:pt x="51" y="141"/>
                  </a:lnTo>
                  <a:lnTo>
                    <a:pt x="51" y="141"/>
                  </a:lnTo>
                  <a:lnTo>
                    <a:pt x="51" y="141"/>
                  </a:lnTo>
                  <a:lnTo>
                    <a:pt x="55" y="144"/>
                  </a:lnTo>
                  <a:lnTo>
                    <a:pt x="55" y="141"/>
                  </a:lnTo>
                  <a:lnTo>
                    <a:pt x="59" y="144"/>
                  </a:lnTo>
                  <a:lnTo>
                    <a:pt x="55" y="144"/>
                  </a:lnTo>
                  <a:lnTo>
                    <a:pt x="59" y="144"/>
                  </a:lnTo>
                  <a:lnTo>
                    <a:pt x="59" y="144"/>
                  </a:lnTo>
                  <a:lnTo>
                    <a:pt x="59" y="144"/>
                  </a:lnTo>
                  <a:lnTo>
                    <a:pt x="59" y="144"/>
                  </a:lnTo>
                  <a:lnTo>
                    <a:pt x="63" y="144"/>
                  </a:lnTo>
                  <a:lnTo>
                    <a:pt x="63" y="148"/>
                  </a:lnTo>
                  <a:lnTo>
                    <a:pt x="63" y="148"/>
                  </a:lnTo>
                  <a:lnTo>
                    <a:pt x="63" y="148"/>
                  </a:lnTo>
                  <a:lnTo>
                    <a:pt x="67" y="152"/>
                  </a:lnTo>
                  <a:lnTo>
                    <a:pt x="67" y="152"/>
                  </a:lnTo>
                  <a:lnTo>
                    <a:pt x="67" y="152"/>
                  </a:lnTo>
                  <a:lnTo>
                    <a:pt x="67" y="148"/>
                  </a:lnTo>
                  <a:lnTo>
                    <a:pt x="67" y="148"/>
                  </a:lnTo>
                  <a:lnTo>
                    <a:pt x="67" y="148"/>
                  </a:lnTo>
                  <a:lnTo>
                    <a:pt x="67" y="144"/>
                  </a:lnTo>
                  <a:lnTo>
                    <a:pt x="67" y="141"/>
                  </a:lnTo>
                  <a:lnTo>
                    <a:pt x="67" y="141"/>
                  </a:lnTo>
                  <a:lnTo>
                    <a:pt x="71" y="144"/>
                  </a:lnTo>
                  <a:lnTo>
                    <a:pt x="71" y="144"/>
                  </a:lnTo>
                  <a:lnTo>
                    <a:pt x="71" y="141"/>
                  </a:lnTo>
                  <a:lnTo>
                    <a:pt x="71" y="141"/>
                  </a:lnTo>
                  <a:lnTo>
                    <a:pt x="71" y="141"/>
                  </a:lnTo>
                  <a:lnTo>
                    <a:pt x="71" y="141"/>
                  </a:lnTo>
                  <a:lnTo>
                    <a:pt x="75" y="141"/>
                  </a:lnTo>
                  <a:lnTo>
                    <a:pt x="75" y="137"/>
                  </a:lnTo>
                  <a:lnTo>
                    <a:pt x="75" y="137"/>
                  </a:lnTo>
                  <a:lnTo>
                    <a:pt x="71" y="137"/>
                  </a:lnTo>
                  <a:lnTo>
                    <a:pt x="71" y="137"/>
                  </a:lnTo>
                  <a:lnTo>
                    <a:pt x="71" y="137"/>
                  </a:lnTo>
                  <a:lnTo>
                    <a:pt x="71" y="137"/>
                  </a:lnTo>
                  <a:lnTo>
                    <a:pt x="71" y="137"/>
                  </a:lnTo>
                  <a:lnTo>
                    <a:pt x="71" y="137"/>
                  </a:lnTo>
                  <a:lnTo>
                    <a:pt x="67" y="137"/>
                  </a:lnTo>
                  <a:lnTo>
                    <a:pt x="63" y="133"/>
                  </a:lnTo>
                  <a:lnTo>
                    <a:pt x="63" y="133"/>
                  </a:lnTo>
                  <a:lnTo>
                    <a:pt x="63" y="133"/>
                  </a:lnTo>
                  <a:lnTo>
                    <a:pt x="67" y="129"/>
                  </a:lnTo>
                  <a:lnTo>
                    <a:pt x="67" y="129"/>
                  </a:lnTo>
                  <a:lnTo>
                    <a:pt x="63" y="129"/>
                  </a:lnTo>
                  <a:lnTo>
                    <a:pt x="63" y="129"/>
                  </a:lnTo>
                  <a:lnTo>
                    <a:pt x="63" y="129"/>
                  </a:lnTo>
                  <a:lnTo>
                    <a:pt x="63" y="129"/>
                  </a:lnTo>
                  <a:lnTo>
                    <a:pt x="67" y="129"/>
                  </a:lnTo>
                  <a:lnTo>
                    <a:pt x="71" y="129"/>
                  </a:lnTo>
                  <a:lnTo>
                    <a:pt x="71" y="129"/>
                  </a:lnTo>
                  <a:lnTo>
                    <a:pt x="71" y="129"/>
                  </a:lnTo>
                  <a:lnTo>
                    <a:pt x="71" y="129"/>
                  </a:lnTo>
                  <a:lnTo>
                    <a:pt x="67" y="125"/>
                  </a:lnTo>
                  <a:lnTo>
                    <a:pt x="67" y="125"/>
                  </a:lnTo>
                  <a:lnTo>
                    <a:pt x="71" y="125"/>
                  </a:lnTo>
                  <a:lnTo>
                    <a:pt x="75" y="129"/>
                  </a:lnTo>
                  <a:lnTo>
                    <a:pt x="75" y="129"/>
                  </a:lnTo>
                  <a:lnTo>
                    <a:pt x="79" y="129"/>
                  </a:lnTo>
                  <a:lnTo>
                    <a:pt x="79" y="129"/>
                  </a:lnTo>
                  <a:lnTo>
                    <a:pt x="79" y="129"/>
                  </a:lnTo>
                  <a:lnTo>
                    <a:pt x="79" y="125"/>
                  </a:lnTo>
                  <a:lnTo>
                    <a:pt x="75" y="125"/>
                  </a:lnTo>
                  <a:lnTo>
                    <a:pt x="75" y="121"/>
                  </a:lnTo>
                  <a:lnTo>
                    <a:pt x="75" y="121"/>
                  </a:lnTo>
                  <a:lnTo>
                    <a:pt x="75" y="121"/>
                  </a:lnTo>
                  <a:lnTo>
                    <a:pt x="71" y="117"/>
                  </a:lnTo>
                  <a:lnTo>
                    <a:pt x="75" y="117"/>
                  </a:lnTo>
                  <a:lnTo>
                    <a:pt x="75" y="117"/>
                  </a:lnTo>
                  <a:lnTo>
                    <a:pt x="75" y="117"/>
                  </a:lnTo>
                  <a:lnTo>
                    <a:pt x="75" y="117"/>
                  </a:lnTo>
                  <a:lnTo>
                    <a:pt x="79" y="117"/>
                  </a:lnTo>
                  <a:lnTo>
                    <a:pt x="79" y="121"/>
                  </a:lnTo>
                  <a:lnTo>
                    <a:pt x="83" y="121"/>
                  </a:lnTo>
                  <a:lnTo>
                    <a:pt x="83" y="121"/>
                  </a:lnTo>
                  <a:lnTo>
                    <a:pt x="83" y="121"/>
                  </a:lnTo>
                  <a:lnTo>
                    <a:pt x="83" y="125"/>
                  </a:lnTo>
                  <a:lnTo>
                    <a:pt x="86" y="125"/>
                  </a:lnTo>
                  <a:lnTo>
                    <a:pt x="86" y="125"/>
                  </a:lnTo>
                  <a:lnTo>
                    <a:pt x="86" y="125"/>
                  </a:lnTo>
                  <a:lnTo>
                    <a:pt x="83" y="125"/>
                  </a:lnTo>
                  <a:lnTo>
                    <a:pt x="83" y="129"/>
                  </a:lnTo>
                  <a:lnTo>
                    <a:pt x="83" y="129"/>
                  </a:lnTo>
                  <a:lnTo>
                    <a:pt x="83" y="129"/>
                  </a:lnTo>
                  <a:lnTo>
                    <a:pt x="86" y="129"/>
                  </a:lnTo>
                  <a:lnTo>
                    <a:pt x="86" y="129"/>
                  </a:lnTo>
                  <a:lnTo>
                    <a:pt x="86" y="129"/>
                  </a:lnTo>
                  <a:lnTo>
                    <a:pt x="83" y="129"/>
                  </a:lnTo>
                  <a:lnTo>
                    <a:pt x="83" y="133"/>
                  </a:lnTo>
                  <a:lnTo>
                    <a:pt x="86" y="133"/>
                  </a:lnTo>
                  <a:lnTo>
                    <a:pt x="86" y="133"/>
                  </a:lnTo>
                  <a:lnTo>
                    <a:pt x="83" y="133"/>
                  </a:lnTo>
                  <a:lnTo>
                    <a:pt x="83" y="133"/>
                  </a:lnTo>
                  <a:lnTo>
                    <a:pt x="83" y="133"/>
                  </a:lnTo>
                  <a:lnTo>
                    <a:pt x="83" y="137"/>
                  </a:lnTo>
                  <a:lnTo>
                    <a:pt x="83" y="137"/>
                  </a:lnTo>
                  <a:lnTo>
                    <a:pt x="83" y="141"/>
                  </a:lnTo>
                  <a:lnTo>
                    <a:pt x="83" y="141"/>
                  </a:lnTo>
                  <a:lnTo>
                    <a:pt x="83" y="141"/>
                  </a:lnTo>
                  <a:lnTo>
                    <a:pt x="83" y="141"/>
                  </a:lnTo>
                  <a:lnTo>
                    <a:pt x="83" y="141"/>
                  </a:lnTo>
                  <a:lnTo>
                    <a:pt x="79" y="144"/>
                  </a:lnTo>
                  <a:lnTo>
                    <a:pt x="83" y="144"/>
                  </a:lnTo>
                  <a:lnTo>
                    <a:pt x="83" y="144"/>
                  </a:lnTo>
                  <a:lnTo>
                    <a:pt x="79" y="144"/>
                  </a:lnTo>
                  <a:lnTo>
                    <a:pt x="75" y="144"/>
                  </a:lnTo>
                  <a:lnTo>
                    <a:pt x="75" y="144"/>
                  </a:lnTo>
                  <a:lnTo>
                    <a:pt x="75" y="148"/>
                  </a:lnTo>
                  <a:lnTo>
                    <a:pt x="75" y="148"/>
                  </a:lnTo>
                  <a:lnTo>
                    <a:pt x="75" y="148"/>
                  </a:lnTo>
                  <a:lnTo>
                    <a:pt x="75" y="148"/>
                  </a:lnTo>
                  <a:lnTo>
                    <a:pt x="79" y="148"/>
                  </a:lnTo>
                  <a:lnTo>
                    <a:pt x="79" y="148"/>
                  </a:lnTo>
                  <a:lnTo>
                    <a:pt x="79" y="148"/>
                  </a:lnTo>
                  <a:lnTo>
                    <a:pt x="79" y="152"/>
                  </a:lnTo>
                  <a:lnTo>
                    <a:pt x="79" y="152"/>
                  </a:lnTo>
                  <a:lnTo>
                    <a:pt x="79" y="156"/>
                  </a:lnTo>
                  <a:lnTo>
                    <a:pt x="79" y="156"/>
                  </a:lnTo>
                  <a:lnTo>
                    <a:pt x="75" y="156"/>
                  </a:lnTo>
                  <a:lnTo>
                    <a:pt x="75" y="156"/>
                  </a:lnTo>
                  <a:lnTo>
                    <a:pt x="79" y="156"/>
                  </a:lnTo>
                  <a:lnTo>
                    <a:pt x="79" y="160"/>
                  </a:lnTo>
                  <a:lnTo>
                    <a:pt x="75" y="160"/>
                  </a:lnTo>
                  <a:lnTo>
                    <a:pt x="75" y="160"/>
                  </a:lnTo>
                  <a:lnTo>
                    <a:pt x="71" y="160"/>
                  </a:lnTo>
                  <a:lnTo>
                    <a:pt x="75" y="160"/>
                  </a:lnTo>
                  <a:lnTo>
                    <a:pt x="75" y="164"/>
                  </a:lnTo>
                  <a:lnTo>
                    <a:pt x="75" y="164"/>
                  </a:lnTo>
                  <a:lnTo>
                    <a:pt x="75" y="168"/>
                  </a:lnTo>
                  <a:lnTo>
                    <a:pt x="71" y="168"/>
                  </a:lnTo>
                  <a:lnTo>
                    <a:pt x="71" y="164"/>
                  </a:lnTo>
                  <a:lnTo>
                    <a:pt x="67" y="164"/>
                  </a:lnTo>
                  <a:lnTo>
                    <a:pt x="67" y="168"/>
                  </a:lnTo>
                  <a:lnTo>
                    <a:pt x="71" y="168"/>
                  </a:lnTo>
                  <a:lnTo>
                    <a:pt x="71" y="168"/>
                  </a:lnTo>
                  <a:lnTo>
                    <a:pt x="71" y="172"/>
                  </a:lnTo>
                  <a:lnTo>
                    <a:pt x="71" y="172"/>
                  </a:lnTo>
                  <a:lnTo>
                    <a:pt x="71" y="172"/>
                  </a:lnTo>
                  <a:lnTo>
                    <a:pt x="71" y="172"/>
                  </a:lnTo>
                  <a:lnTo>
                    <a:pt x="67" y="172"/>
                  </a:lnTo>
                  <a:lnTo>
                    <a:pt x="67" y="172"/>
                  </a:lnTo>
                  <a:lnTo>
                    <a:pt x="67" y="172"/>
                  </a:lnTo>
                  <a:lnTo>
                    <a:pt x="67" y="176"/>
                  </a:lnTo>
                  <a:lnTo>
                    <a:pt x="67" y="176"/>
                  </a:lnTo>
                  <a:lnTo>
                    <a:pt x="67" y="176"/>
                  </a:lnTo>
                  <a:lnTo>
                    <a:pt x="63" y="176"/>
                  </a:lnTo>
                  <a:lnTo>
                    <a:pt x="63" y="172"/>
                  </a:lnTo>
                  <a:lnTo>
                    <a:pt x="63" y="172"/>
                  </a:lnTo>
                  <a:lnTo>
                    <a:pt x="59" y="172"/>
                  </a:lnTo>
                  <a:lnTo>
                    <a:pt x="55" y="172"/>
                  </a:lnTo>
                  <a:lnTo>
                    <a:pt x="55" y="172"/>
                  </a:lnTo>
                  <a:lnTo>
                    <a:pt x="55" y="176"/>
                  </a:lnTo>
                  <a:lnTo>
                    <a:pt x="59" y="176"/>
                  </a:lnTo>
                  <a:lnTo>
                    <a:pt x="59" y="176"/>
                  </a:lnTo>
                  <a:lnTo>
                    <a:pt x="59" y="180"/>
                  </a:lnTo>
                  <a:lnTo>
                    <a:pt x="55" y="180"/>
                  </a:lnTo>
                  <a:lnTo>
                    <a:pt x="55" y="180"/>
                  </a:lnTo>
                  <a:lnTo>
                    <a:pt x="55" y="176"/>
                  </a:lnTo>
                  <a:lnTo>
                    <a:pt x="55" y="180"/>
                  </a:lnTo>
                  <a:lnTo>
                    <a:pt x="55" y="180"/>
                  </a:lnTo>
                  <a:lnTo>
                    <a:pt x="55" y="180"/>
                  </a:lnTo>
                  <a:lnTo>
                    <a:pt x="55" y="180"/>
                  </a:lnTo>
                  <a:lnTo>
                    <a:pt x="55" y="184"/>
                  </a:lnTo>
                  <a:lnTo>
                    <a:pt x="51" y="180"/>
                  </a:lnTo>
                  <a:lnTo>
                    <a:pt x="51" y="180"/>
                  </a:lnTo>
                  <a:lnTo>
                    <a:pt x="51" y="184"/>
                  </a:lnTo>
                  <a:lnTo>
                    <a:pt x="51" y="184"/>
                  </a:lnTo>
                  <a:lnTo>
                    <a:pt x="51" y="184"/>
                  </a:lnTo>
                  <a:lnTo>
                    <a:pt x="47" y="184"/>
                  </a:lnTo>
                  <a:lnTo>
                    <a:pt x="47" y="184"/>
                  </a:lnTo>
                  <a:lnTo>
                    <a:pt x="47" y="184"/>
                  </a:lnTo>
                  <a:lnTo>
                    <a:pt x="47" y="184"/>
                  </a:lnTo>
                  <a:lnTo>
                    <a:pt x="47" y="184"/>
                  </a:lnTo>
                  <a:lnTo>
                    <a:pt x="43" y="187"/>
                  </a:lnTo>
                  <a:lnTo>
                    <a:pt x="43" y="187"/>
                  </a:lnTo>
                  <a:lnTo>
                    <a:pt x="40" y="184"/>
                  </a:lnTo>
                  <a:moveTo>
                    <a:pt x="489" y="152"/>
                  </a:moveTo>
                  <a:lnTo>
                    <a:pt x="489" y="152"/>
                  </a:lnTo>
                  <a:lnTo>
                    <a:pt x="489" y="152"/>
                  </a:lnTo>
                  <a:lnTo>
                    <a:pt x="489" y="152"/>
                  </a:lnTo>
                  <a:lnTo>
                    <a:pt x="489" y="156"/>
                  </a:lnTo>
                  <a:lnTo>
                    <a:pt x="489" y="156"/>
                  </a:lnTo>
                  <a:lnTo>
                    <a:pt x="485" y="160"/>
                  </a:lnTo>
                  <a:lnTo>
                    <a:pt x="485" y="152"/>
                  </a:lnTo>
                  <a:lnTo>
                    <a:pt x="485" y="148"/>
                  </a:lnTo>
                  <a:lnTo>
                    <a:pt x="485" y="144"/>
                  </a:lnTo>
                  <a:lnTo>
                    <a:pt x="481" y="141"/>
                  </a:lnTo>
                  <a:lnTo>
                    <a:pt x="481" y="137"/>
                  </a:lnTo>
                  <a:lnTo>
                    <a:pt x="481" y="137"/>
                  </a:lnTo>
                  <a:lnTo>
                    <a:pt x="481" y="133"/>
                  </a:lnTo>
                  <a:lnTo>
                    <a:pt x="485" y="133"/>
                  </a:lnTo>
                  <a:lnTo>
                    <a:pt x="489" y="133"/>
                  </a:lnTo>
                  <a:lnTo>
                    <a:pt x="489" y="133"/>
                  </a:lnTo>
                  <a:lnTo>
                    <a:pt x="489" y="137"/>
                  </a:lnTo>
                  <a:lnTo>
                    <a:pt x="493" y="137"/>
                  </a:lnTo>
                  <a:lnTo>
                    <a:pt x="493" y="137"/>
                  </a:lnTo>
                  <a:lnTo>
                    <a:pt x="493" y="141"/>
                  </a:lnTo>
                  <a:lnTo>
                    <a:pt x="493" y="141"/>
                  </a:lnTo>
                  <a:lnTo>
                    <a:pt x="493" y="141"/>
                  </a:lnTo>
                  <a:lnTo>
                    <a:pt x="493" y="141"/>
                  </a:lnTo>
                  <a:lnTo>
                    <a:pt x="497" y="141"/>
                  </a:lnTo>
                  <a:lnTo>
                    <a:pt x="501" y="141"/>
                  </a:lnTo>
                  <a:lnTo>
                    <a:pt x="501" y="144"/>
                  </a:lnTo>
                  <a:lnTo>
                    <a:pt x="497" y="144"/>
                  </a:lnTo>
                  <a:lnTo>
                    <a:pt x="497" y="148"/>
                  </a:lnTo>
                  <a:lnTo>
                    <a:pt x="493" y="152"/>
                  </a:lnTo>
                  <a:lnTo>
                    <a:pt x="493" y="152"/>
                  </a:lnTo>
                  <a:lnTo>
                    <a:pt x="493" y="152"/>
                  </a:lnTo>
                  <a:lnTo>
                    <a:pt x="489" y="152"/>
                  </a:lnTo>
                  <a:lnTo>
                    <a:pt x="489" y="152"/>
                  </a:lnTo>
                </a:path>
              </a:pathLst>
            </a:custGeom>
            <a:grpFill/>
            <a:ln w="38100" cap="rnd" cmpd="sng">
              <a:solidFill>
                <a:schemeClr val="bg1"/>
              </a:solidFill>
            </a:ln>
          </p:spPr>
          <p:txBody>
            <a:bodyPr vert="horz" wrap="square" lIns="91440" tIns="45720" rIns="91440" bIns="45720" numCol="1" anchor="t" anchorCtr="0" compatLnSpc="1"/>
            <a:lstStyle/>
            <a:p>
              <a:endParaRPr lang="en-US"/>
            </a:p>
          </p:txBody>
        </p:sp>
        <p:sp>
          <p:nvSpPr>
            <p:cNvPr id="254" name="Rectangle 32"/>
            <p:cNvSpPr>
              <a:spLocks noChangeArrowheads="1"/>
            </p:cNvSpPr>
            <p:nvPr/>
          </p:nvSpPr>
          <p:spPr bwMode="auto">
            <a:xfrm>
              <a:off x="1487488" y="4148138"/>
              <a:ext cx="1587" cy="1588"/>
            </a:xfrm>
            <a:prstGeom prst="rect">
              <a:avLst/>
            </a:prstGeom>
            <a:grpFill/>
            <a:ln w="38100" cap="rnd" cmpd="sng">
              <a:solidFill>
                <a:schemeClr val="bg1"/>
              </a:solidFill>
            </a:ln>
          </p:spPr>
          <p:txBody>
            <a:bodyPr vert="horz" wrap="square" lIns="91440" tIns="45720" rIns="91440" bIns="45720" numCol="1" anchor="t" anchorCtr="0" compatLnSpc="1"/>
            <a:lstStyle/>
            <a:p>
              <a:endParaRPr lang="en-US"/>
            </a:p>
          </p:txBody>
        </p:sp>
      </p:grpSp>
      <p:sp>
        <p:nvSpPr>
          <p:cNvPr id="303" name="Line 436"/>
          <p:cNvSpPr>
            <a:spLocks noChangeShapeType="1"/>
          </p:cNvSpPr>
          <p:nvPr/>
        </p:nvSpPr>
        <p:spPr bwMode="auto">
          <a:xfrm flipH="1">
            <a:off x="2359618" y="8937001"/>
            <a:ext cx="8505647" cy="0"/>
          </a:xfrm>
          <a:prstGeom prst="line">
            <a:avLst/>
          </a:prstGeom>
          <a:noFill/>
          <a:ln w="76200" cap="flat" cmpd="sng">
            <a:solidFill>
              <a:schemeClr val="bg1">
                <a:lumMod val="85000"/>
              </a:scheme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9600"/>
          </a:p>
        </p:txBody>
      </p:sp>
      <p:sp>
        <p:nvSpPr>
          <p:cNvPr id="304" name="Line 440"/>
          <p:cNvSpPr>
            <a:spLocks noChangeShapeType="1"/>
          </p:cNvSpPr>
          <p:nvPr/>
        </p:nvSpPr>
        <p:spPr bwMode="auto">
          <a:xfrm flipH="1">
            <a:off x="2359618" y="7802746"/>
            <a:ext cx="8505647" cy="0"/>
          </a:xfrm>
          <a:prstGeom prst="line">
            <a:avLst/>
          </a:prstGeom>
          <a:noFill/>
          <a:ln w="76200" cap="flat" cmpd="sng">
            <a:solidFill>
              <a:schemeClr val="bg1">
                <a:lumMod val="85000"/>
              </a:scheme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9600"/>
          </a:p>
        </p:txBody>
      </p:sp>
      <p:sp>
        <p:nvSpPr>
          <p:cNvPr id="305" name="Line 448"/>
          <p:cNvSpPr>
            <a:spLocks noChangeShapeType="1"/>
          </p:cNvSpPr>
          <p:nvPr/>
        </p:nvSpPr>
        <p:spPr bwMode="auto">
          <a:xfrm flipH="1">
            <a:off x="2359618" y="10080977"/>
            <a:ext cx="8505647" cy="0"/>
          </a:xfrm>
          <a:prstGeom prst="line">
            <a:avLst/>
          </a:prstGeom>
          <a:noFill/>
          <a:ln w="76200" cap="flat" cmpd="sng">
            <a:solidFill>
              <a:schemeClr val="bg1">
                <a:lumMod val="85000"/>
              </a:scheme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9600"/>
          </a:p>
        </p:txBody>
      </p:sp>
      <p:sp>
        <p:nvSpPr>
          <p:cNvPr id="312" name="Line 437"/>
          <p:cNvSpPr>
            <a:spLocks noChangeShapeType="1"/>
          </p:cNvSpPr>
          <p:nvPr/>
        </p:nvSpPr>
        <p:spPr bwMode="auto">
          <a:xfrm flipH="1">
            <a:off x="5803578" y="8937001"/>
            <a:ext cx="5061690" cy="0"/>
          </a:xfrm>
          <a:prstGeom prst="line">
            <a:avLst/>
          </a:prstGeom>
          <a:noFill/>
          <a:ln w="76200" cap="flat" cmpd="sng">
            <a:solidFill>
              <a:schemeClr val="accent2"/>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9600"/>
          </a:p>
        </p:txBody>
      </p:sp>
      <p:sp>
        <p:nvSpPr>
          <p:cNvPr id="313" name="Text Box 439"/>
          <p:cNvSpPr txBox="1">
            <a:spLocks noChangeArrowheads="1"/>
          </p:cNvSpPr>
          <p:nvPr/>
        </p:nvSpPr>
        <p:spPr bwMode="auto">
          <a:xfrm>
            <a:off x="10253252" y="8314781"/>
            <a:ext cx="60877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9pPr>
          </a:lstStyle>
          <a:p>
            <a:pPr algn="r"/>
            <a:r>
              <a:rPr lang="en-US" sz="2400">
                <a:solidFill>
                  <a:schemeClr val="tx1"/>
                </a:solidFill>
                <a:latin typeface="Lato Black"/>
                <a:cs typeface="Lato Black"/>
              </a:rPr>
              <a:t>63%</a:t>
            </a:r>
          </a:p>
        </p:txBody>
      </p:sp>
      <p:sp>
        <p:nvSpPr>
          <p:cNvPr id="314" name="Line 441"/>
          <p:cNvSpPr>
            <a:spLocks noChangeShapeType="1"/>
          </p:cNvSpPr>
          <p:nvPr/>
        </p:nvSpPr>
        <p:spPr bwMode="auto">
          <a:xfrm flipH="1">
            <a:off x="5181399" y="7802746"/>
            <a:ext cx="5683869" cy="0"/>
          </a:xfrm>
          <a:prstGeom prst="line">
            <a:avLst/>
          </a:prstGeom>
          <a:noFill/>
          <a:ln w="76200" cap="flat" cmpd="sng">
            <a:solidFill>
              <a:schemeClr val="accent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9600"/>
          </a:p>
        </p:txBody>
      </p:sp>
      <p:sp>
        <p:nvSpPr>
          <p:cNvPr id="315" name="Text Box 443"/>
          <p:cNvSpPr txBox="1">
            <a:spLocks noChangeArrowheads="1"/>
          </p:cNvSpPr>
          <p:nvPr/>
        </p:nvSpPr>
        <p:spPr bwMode="auto">
          <a:xfrm>
            <a:off x="10253252" y="7180526"/>
            <a:ext cx="60877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9pPr>
          </a:lstStyle>
          <a:p>
            <a:pPr algn="r"/>
            <a:r>
              <a:rPr lang="en-US" sz="2400">
                <a:solidFill>
                  <a:schemeClr val="tx1"/>
                </a:solidFill>
                <a:latin typeface="Lato Black"/>
                <a:cs typeface="Lato Black"/>
              </a:rPr>
              <a:t>72%</a:t>
            </a:r>
          </a:p>
        </p:txBody>
      </p:sp>
      <p:sp>
        <p:nvSpPr>
          <p:cNvPr id="316" name="Line 449"/>
          <p:cNvSpPr>
            <a:spLocks noChangeShapeType="1"/>
          </p:cNvSpPr>
          <p:nvPr/>
        </p:nvSpPr>
        <p:spPr bwMode="auto">
          <a:xfrm flipH="1">
            <a:off x="6241047" y="10080977"/>
            <a:ext cx="4624219" cy="0"/>
          </a:xfrm>
          <a:prstGeom prst="line">
            <a:avLst/>
          </a:prstGeom>
          <a:noFill/>
          <a:ln w="76200" cap="flat" cmpd="sng">
            <a:solidFill>
              <a:schemeClr val="accent3"/>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9600"/>
          </a:p>
        </p:txBody>
      </p:sp>
      <p:sp>
        <p:nvSpPr>
          <p:cNvPr id="317" name="Text Box 451"/>
          <p:cNvSpPr txBox="1">
            <a:spLocks noChangeArrowheads="1"/>
          </p:cNvSpPr>
          <p:nvPr/>
        </p:nvSpPr>
        <p:spPr bwMode="auto">
          <a:xfrm>
            <a:off x="10253252" y="9455518"/>
            <a:ext cx="608772"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9pPr>
          </a:lstStyle>
          <a:p>
            <a:pPr algn="r"/>
            <a:r>
              <a:rPr lang="en-US" sz="2400">
                <a:solidFill>
                  <a:schemeClr val="tx1"/>
                </a:solidFill>
                <a:latin typeface="Lato Black"/>
                <a:cs typeface="Lato Black"/>
              </a:rPr>
              <a:t>56%</a:t>
            </a:r>
          </a:p>
        </p:txBody>
      </p:sp>
      <p:sp>
        <p:nvSpPr>
          <p:cNvPr id="321" name="Text Box 438"/>
          <p:cNvSpPr txBox="1">
            <a:spLocks noChangeArrowheads="1"/>
          </p:cNvSpPr>
          <p:nvPr/>
        </p:nvSpPr>
        <p:spPr bwMode="auto">
          <a:xfrm>
            <a:off x="2359618" y="8314781"/>
            <a:ext cx="1087721" cy="3077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9pPr>
          </a:lstStyle>
          <a:p>
            <a:r>
              <a:rPr lang="en-US" sz="2000">
                <a:solidFill>
                  <a:schemeClr val="tx1"/>
                </a:solidFill>
                <a:latin typeface="Lato Black"/>
                <a:cs typeface="Lato Black"/>
              </a:rPr>
              <a:t>SWEDEN</a:t>
            </a:r>
          </a:p>
        </p:txBody>
      </p:sp>
      <p:sp>
        <p:nvSpPr>
          <p:cNvPr id="322" name="Text Box 442"/>
          <p:cNvSpPr txBox="1">
            <a:spLocks noChangeArrowheads="1"/>
          </p:cNvSpPr>
          <p:nvPr/>
        </p:nvSpPr>
        <p:spPr bwMode="auto">
          <a:xfrm>
            <a:off x="2359618" y="7180526"/>
            <a:ext cx="1166986" cy="3077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9pPr>
          </a:lstStyle>
          <a:p>
            <a:r>
              <a:rPr lang="en-US" sz="2000">
                <a:solidFill>
                  <a:schemeClr val="tx1"/>
                </a:solidFill>
                <a:latin typeface="Lato Black"/>
                <a:cs typeface="Lato Black"/>
              </a:rPr>
              <a:t>NORWAY</a:t>
            </a:r>
          </a:p>
        </p:txBody>
      </p:sp>
      <p:sp>
        <p:nvSpPr>
          <p:cNvPr id="323" name="Text Box 450"/>
          <p:cNvSpPr txBox="1">
            <a:spLocks noChangeArrowheads="1"/>
          </p:cNvSpPr>
          <p:nvPr/>
        </p:nvSpPr>
        <p:spPr bwMode="auto">
          <a:xfrm>
            <a:off x="2359618" y="9455518"/>
            <a:ext cx="1128514" cy="3077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5pPr>
            <a:lvl6pPr marL="25146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6pPr>
            <a:lvl7pPr marL="29718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7pPr>
            <a:lvl8pPr marL="34290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8pPr>
            <a:lvl9pPr marL="3886200" indent="-228600" fontAlgn="base" hangingPunct="0">
              <a:lnSpc>
                <a:spcPct val="93000"/>
              </a:lnSpc>
              <a:spcBef>
                <a:spcPct val="0"/>
              </a:spcBef>
              <a:spcAft>
                <a:spcPct val="0"/>
              </a:spcAft>
              <a:buClr>
                <a:srgbClr val="000000"/>
              </a:buClr>
              <a:buSzPct val="100000"/>
              <a:buFont typeface="Times New Roman" panose="02020603050405020304"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S PGothic" panose="020B0600070205080204" charset="-128"/>
                <a:cs typeface="宋体" panose="02010600030101010101" pitchFamily="2" charset="-122"/>
              </a:defRPr>
            </a:lvl9pPr>
          </a:lstStyle>
          <a:p>
            <a:r>
              <a:rPr lang="en-US" sz="2000">
                <a:solidFill>
                  <a:schemeClr val="tx1"/>
                </a:solidFill>
                <a:latin typeface="Lato Black"/>
                <a:cs typeface="Lato Black"/>
              </a:rPr>
              <a:t>FINLAND</a:t>
            </a:r>
          </a:p>
        </p:txBody>
      </p:sp>
      <p:grpSp>
        <p:nvGrpSpPr>
          <p:cNvPr id="329" name="Group 328"/>
          <p:cNvGrpSpPr/>
          <p:nvPr/>
        </p:nvGrpSpPr>
        <p:grpSpPr>
          <a:xfrm>
            <a:off x="15838826" y="7542948"/>
            <a:ext cx="447867" cy="446648"/>
            <a:chOff x="2138511" y="2464802"/>
            <a:chExt cx="354012" cy="352956"/>
          </a:xfrm>
          <a:solidFill>
            <a:schemeClr val="bg1"/>
          </a:solidFill>
        </p:grpSpPr>
        <p:sp>
          <p:nvSpPr>
            <p:cNvPr id="330" name="Oval 32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31" name="Freeform 33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grpSp>
        <p:nvGrpSpPr>
          <p:cNvPr id="335" name="Group 334"/>
          <p:cNvGrpSpPr/>
          <p:nvPr/>
        </p:nvGrpSpPr>
        <p:grpSpPr>
          <a:xfrm>
            <a:off x="18135379" y="4241955"/>
            <a:ext cx="447867" cy="446648"/>
            <a:chOff x="2138511" y="2464802"/>
            <a:chExt cx="354012" cy="352956"/>
          </a:xfrm>
          <a:solidFill>
            <a:schemeClr val="bg1"/>
          </a:solidFill>
        </p:grpSpPr>
        <p:sp>
          <p:nvSpPr>
            <p:cNvPr id="336" name="Oval 33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37" name="Freeform 33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Tree>
  </p:cSld>
  <p:clrMapOvr>
    <a:masterClrMapping/>
  </p:clrMapOvr>
  <mc:AlternateContent xmlns:mc="http://schemas.openxmlformats.org/markup-compatibility/2006">
    <mc:Choice xmlns:p14="http://schemas.microsoft.com/office/powerpoint/2010/main" Requires="p14">
      <p:transition spd="slow" p14:dur="1500" advTm="3000">
        <p:fade/>
      </p:transition>
    </mc:Choice>
    <mc:Fallback>
      <p:transition spd="slow" advTm="3000">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灰色世界地图"/>
</p:tagLst>
</file>

<file path=ppt/theme/theme1.xml><?xml version="1.0" encoding="utf-8"?>
<a:theme xmlns:a="http://schemas.openxmlformats.org/drawingml/2006/main" name="Default Theme">
  <a:themeElements>
    <a:clrScheme name="Stampede - Light">
      <a:dk1>
        <a:srgbClr val="445469"/>
      </a:dk1>
      <a:lt1>
        <a:sysClr val="window" lastClr="FFFFFF"/>
      </a:lt1>
      <a:dk2>
        <a:srgbClr val="445469"/>
      </a:dk2>
      <a:lt2>
        <a:srgbClr val="FFFFFF"/>
      </a:lt2>
      <a:accent1>
        <a:srgbClr val="2686A7"/>
      </a:accent1>
      <a:accent2>
        <a:srgbClr val="54BE71"/>
      </a:accent2>
      <a:accent3>
        <a:srgbClr val="8BC248"/>
      </a:accent3>
      <a:accent4>
        <a:srgbClr val="EF9527"/>
      </a:accent4>
      <a:accent5>
        <a:srgbClr val="ED423D"/>
      </a:accent5>
      <a:accent6>
        <a:srgbClr val="202F3E"/>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Stampede - Light">
      <a:dk1>
        <a:srgbClr val="445469"/>
      </a:dk1>
      <a:lt1>
        <a:sysClr val="window" lastClr="FFFFFF"/>
      </a:lt1>
      <a:dk2>
        <a:srgbClr val="445469"/>
      </a:dk2>
      <a:lt2>
        <a:srgbClr val="FFFFFF"/>
      </a:lt2>
      <a:accent1>
        <a:srgbClr val="2686A7"/>
      </a:accent1>
      <a:accent2>
        <a:srgbClr val="54BE71"/>
      </a:accent2>
      <a:accent3>
        <a:srgbClr val="8BC248"/>
      </a:accent3>
      <a:accent4>
        <a:srgbClr val="EF9527"/>
      </a:accent4>
      <a:accent5>
        <a:srgbClr val="ED423D"/>
      </a:accent5>
      <a:accent6>
        <a:srgbClr val="202F3E"/>
      </a:accent6>
      <a:hlink>
        <a:srgbClr val="F33B48"/>
      </a:hlink>
      <a:folHlink>
        <a:srgbClr val="FFC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Blank for Breaks">
  <a:themeElements>
    <a:clrScheme name="Stampede - Light">
      <a:dk1>
        <a:srgbClr val="445469"/>
      </a:dk1>
      <a:lt1>
        <a:sysClr val="window" lastClr="FFFFFF"/>
      </a:lt1>
      <a:dk2>
        <a:srgbClr val="445469"/>
      </a:dk2>
      <a:lt2>
        <a:srgbClr val="FFFFFF"/>
      </a:lt2>
      <a:accent1>
        <a:srgbClr val="2686A7"/>
      </a:accent1>
      <a:accent2>
        <a:srgbClr val="54BE71"/>
      </a:accent2>
      <a:accent3>
        <a:srgbClr val="8BC248"/>
      </a:accent3>
      <a:accent4>
        <a:srgbClr val="EF9527"/>
      </a:accent4>
      <a:accent5>
        <a:srgbClr val="ED423D"/>
      </a:accent5>
      <a:accent6>
        <a:srgbClr val="202F3E"/>
      </a:accent6>
      <a:hlink>
        <a:srgbClr val="F33B48"/>
      </a:hlink>
      <a:folHlink>
        <a:srgbClr val="FFC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Default Theme">
  <a:themeElements>
    <a:clrScheme name="Stampede - Light">
      <a:dk1>
        <a:srgbClr val="445469"/>
      </a:dk1>
      <a:lt1>
        <a:sysClr val="window" lastClr="FFFFFF"/>
      </a:lt1>
      <a:dk2>
        <a:srgbClr val="445469"/>
      </a:dk2>
      <a:lt2>
        <a:srgbClr val="FFFFFF"/>
      </a:lt2>
      <a:accent1>
        <a:srgbClr val="2686A7"/>
      </a:accent1>
      <a:accent2>
        <a:srgbClr val="54BE71"/>
      </a:accent2>
      <a:accent3>
        <a:srgbClr val="8BC248"/>
      </a:accent3>
      <a:accent4>
        <a:srgbClr val="EF9527"/>
      </a:accent4>
      <a:accent5>
        <a:srgbClr val="ED423D"/>
      </a:accent5>
      <a:accent6>
        <a:srgbClr val="202F3E"/>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PowerBrush IOS color">
      <a:dk1>
        <a:srgbClr val="333333"/>
      </a:dk1>
      <a:lt1>
        <a:srgbClr val="FFFFFF"/>
      </a:lt1>
      <a:dk2>
        <a:srgbClr val="333333"/>
      </a:dk2>
      <a:lt2>
        <a:srgbClr val="FBFBFB"/>
      </a:lt2>
      <a:accent1>
        <a:srgbClr val="54C7FC"/>
      </a:accent1>
      <a:accent2>
        <a:srgbClr val="FFCD00"/>
      </a:accent2>
      <a:accent3>
        <a:srgbClr val="0076FF"/>
      </a:accent3>
      <a:accent4>
        <a:srgbClr val="44DB5E"/>
      </a:accent4>
      <a:accent5>
        <a:srgbClr val="FF3824"/>
      </a:accent5>
      <a:accent6>
        <a:srgbClr val="8E8E93"/>
      </a:accent6>
      <a:hlink>
        <a:srgbClr val="0563C1"/>
      </a:hlink>
      <a:folHlink>
        <a:srgbClr val="954F72"/>
      </a:folHlink>
    </a:clrScheme>
    <a:fontScheme name="Myriad Set Pro">
      <a:majorFont>
        <a:latin typeface="Myriad Set Pro thin"/>
        <a:ea typeface=""/>
        <a:cs typeface=""/>
      </a:majorFont>
      <a:minorFont>
        <a:latin typeface="Myriad Set Pro thi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2_Default Theme">
  <a:themeElements>
    <a:clrScheme name="Red - SlidePro">
      <a:dk1>
        <a:srgbClr val="91969B"/>
      </a:dk1>
      <a:lt1>
        <a:srgbClr val="FFFFFF"/>
      </a:lt1>
      <a:dk2>
        <a:srgbClr val="91969B"/>
      </a:dk2>
      <a:lt2>
        <a:srgbClr val="FFFFFF"/>
      </a:lt2>
      <a:accent1>
        <a:srgbClr val="4B5050"/>
      </a:accent1>
      <a:accent2>
        <a:srgbClr val="F55055"/>
      </a:accent2>
      <a:accent3>
        <a:srgbClr val="4B5050"/>
      </a:accent3>
      <a:accent4>
        <a:srgbClr val="91969B"/>
      </a:accent4>
      <a:accent5>
        <a:srgbClr val="4B5050"/>
      </a:accent5>
      <a:accent6>
        <a:srgbClr val="91969B"/>
      </a:accent6>
      <a:hlink>
        <a:srgbClr val="F33B48"/>
      </a:hlink>
      <a:folHlink>
        <a:srgbClr val="FFC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Actuar Template">
  <a:themeElements>
    <a:clrScheme name="Flat Colors 1">
      <a:dk1>
        <a:sysClr val="windowText" lastClr="000000"/>
      </a:dk1>
      <a:lt1>
        <a:sysClr val="window" lastClr="FFFFFF"/>
      </a:lt1>
      <a:dk2>
        <a:srgbClr val="44546A"/>
      </a:dk2>
      <a:lt2>
        <a:srgbClr val="E7E6E6"/>
      </a:lt2>
      <a:accent1>
        <a:srgbClr val="8E8BE0"/>
      </a:accent1>
      <a:accent2>
        <a:srgbClr val="65C1FF"/>
      </a:accent2>
      <a:accent3>
        <a:srgbClr val="C8DB4D"/>
      </a:accent3>
      <a:accent4>
        <a:srgbClr val="FFC000"/>
      </a:accent4>
      <a:accent5>
        <a:srgbClr val="EE5A47"/>
      </a:accent5>
      <a:accent6>
        <a:srgbClr val="F89D3C"/>
      </a:accent6>
      <a:hlink>
        <a:srgbClr val="0563C1"/>
      </a:hlink>
      <a:folHlink>
        <a:srgbClr val="954F72"/>
      </a:folHlink>
    </a:clrScheme>
    <a:fontScheme name="Young &amp; Aller">
      <a:majorFont>
        <a:latin typeface="Young"/>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4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3_Custom Design">
  <a:themeElements>
    <a:clrScheme name="0_New theme">
      <a:dk1>
        <a:srgbClr val="262626"/>
      </a:dk1>
      <a:lt1>
        <a:srgbClr val="FFFFFF"/>
      </a:lt1>
      <a:dk2>
        <a:srgbClr val="262626"/>
      </a:dk2>
      <a:lt2>
        <a:srgbClr val="FFFFFF"/>
      </a:lt2>
      <a:accent1>
        <a:srgbClr val="237DB9"/>
      </a:accent1>
      <a:accent2>
        <a:srgbClr val="15AA96"/>
      </a:accent2>
      <a:accent3>
        <a:srgbClr val="9BB955"/>
      </a:accent3>
      <a:accent4>
        <a:srgbClr val="F19B14"/>
      </a:accent4>
      <a:accent5>
        <a:srgbClr val="BE382C"/>
      </a:accent5>
      <a:accent6>
        <a:srgbClr val="633247"/>
      </a:accent6>
      <a:hlink>
        <a:srgbClr val="FFFFFF"/>
      </a:hlink>
      <a:folHlink>
        <a:srgbClr val="595959"/>
      </a:folHlink>
    </a:clrScheme>
    <a:fontScheme name="Roboto">
      <a:majorFont>
        <a:latin typeface="Roboto Medium"/>
        <a:ea typeface=""/>
        <a:cs typeface="FontAwesome"/>
      </a:majorFont>
      <a:minorFont>
        <a:latin typeface="Roboto Condensed"/>
        <a:ea typeface=""/>
        <a:cs typeface="FontAwesom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Foundry.thmx</Template>
  <TotalTime>17</TotalTime>
  <Words>2076</Words>
  <Application>Microsoft Office PowerPoint</Application>
  <PresentationFormat>自定义</PresentationFormat>
  <Paragraphs>356</Paragraphs>
  <Slides>32</Slides>
  <Notes>32</Notes>
  <HiddenSlides>0</HiddenSlides>
  <MMClips>0</MMClips>
  <ScaleCrop>false</ScaleCrop>
  <HeadingPairs>
    <vt:vector size="6" baseType="variant">
      <vt:variant>
        <vt:lpstr>已用的字体</vt:lpstr>
      </vt:variant>
      <vt:variant>
        <vt:i4>20</vt:i4>
      </vt:variant>
      <vt:variant>
        <vt:lpstr>主题</vt:lpstr>
      </vt:variant>
      <vt:variant>
        <vt:i4>9</vt:i4>
      </vt:variant>
      <vt:variant>
        <vt:lpstr>幻灯片标题</vt:lpstr>
      </vt:variant>
      <vt:variant>
        <vt:i4>32</vt:i4>
      </vt:variant>
    </vt:vector>
  </HeadingPairs>
  <TitlesOfParts>
    <vt:vector size="61" baseType="lpstr">
      <vt:lpstr>FontAwesome</vt:lpstr>
      <vt:lpstr>Lato</vt:lpstr>
      <vt:lpstr>Lato Black</vt:lpstr>
      <vt:lpstr>Lato Light</vt:lpstr>
      <vt:lpstr>Lato Regular</vt:lpstr>
      <vt:lpstr>MS PGothic</vt:lpstr>
      <vt:lpstr>Roboto</vt:lpstr>
      <vt:lpstr>Roboto Condensed</vt:lpstr>
      <vt:lpstr>Roboto Medium</vt:lpstr>
      <vt:lpstr>Roboto Thin</vt:lpstr>
      <vt:lpstr>Socialico</vt:lpstr>
      <vt:lpstr>Young</vt:lpstr>
      <vt:lpstr>等线</vt:lpstr>
      <vt:lpstr>等线 Light</vt:lpstr>
      <vt:lpstr>宋体</vt:lpstr>
      <vt:lpstr>微软雅黑</vt:lpstr>
      <vt:lpstr>Arial</vt:lpstr>
      <vt:lpstr>Calibri</vt:lpstr>
      <vt:lpstr>Helvetica</vt:lpstr>
      <vt:lpstr>Open Sans Light</vt:lpstr>
      <vt:lpstr>Default Theme</vt:lpstr>
      <vt:lpstr>Custom Design</vt:lpstr>
      <vt:lpstr>Blank for Breaks</vt:lpstr>
      <vt:lpstr>1_Default Theme</vt:lpstr>
      <vt:lpstr>Office Theme</vt:lpstr>
      <vt:lpstr>2_Default Theme</vt:lpstr>
      <vt:lpstr>Actuar Template</vt:lpstr>
      <vt:lpstr>4_Office 主题​​</vt:lpstr>
      <vt:lpstr>3_Custom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Our Headquarter &amp; Office in the World</vt:lpstr>
      <vt:lpstr>World Social Icon</vt:lpstr>
      <vt:lpstr>PowerPoint 演示文稿</vt:lpstr>
      <vt:lpstr>PowerPoint 演示文稿</vt:lpstr>
      <vt:lpstr>PowerPoint 演示文稿</vt:lpstr>
      <vt:lpstr>Asia Pacific Map Analytics</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灰色世界地图</dc:title>
  <dc:creator>Jetfabrik Design</dc:creator>
  <cp:lastModifiedBy>Windows 用户</cp:lastModifiedBy>
  <cp:revision>3646</cp:revision>
  <dcterms:created xsi:type="dcterms:W3CDTF">2014-11-12T21:47:00Z</dcterms:created>
  <dcterms:modified xsi:type="dcterms:W3CDTF">2018-01-19T10:23:48Z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2052-10.1.0.7106</vt:lpwstr>
  </property>
</Properties>
</file>

<file path=docProps/thumbnail.jpeg>
</file>